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notesSlides/notesSlide3.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notesSlides/notesSlide4.xml" ContentType="application/vnd.openxmlformats-officedocument.presentationml.notesSlide+xml"/>
  <Override PartName="/ppt/charts/chart5.xml" ContentType="application/vnd.openxmlformats-officedocument.drawingml.chart+xml"/>
  <Override PartName="/ppt/notesSlides/notesSlide5.xml" ContentType="application/vnd.openxmlformats-officedocument.presentationml.notesSlide+xml"/>
  <Override PartName="/ppt/charts/chart6.xml" ContentType="application/vnd.openxmlformats-officedocument.drawingml.chart+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notesSlides/notesSlide8.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notesSlides/notesSlide9.xml" ContentType="application/vnd.openxmlformats-officedocument.presentationml.notesSlide+xml"/>
  <Override PartName="/ppt/charts/chart11.xml" ContentType="application/vnd.openxmlformats-officedocument.drawingml.chart+xml"/>
  <Override PartName="/ppt/notesSlides/notesSlide10.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723" r:id="rId1"/>
    <p:sldMasterId id="2147483792" r:id="rId2"/>
  </p:sldMasterIdLst>
  <p:notesMasterIdLst>
    <p:notesMasterId r:id="rId42"/>
  </p:notesMasterIdLst>
  <p:handoutMasterIdLst>
    <p:handoutMasterId r:id="rId43"/>
  </p:handoutMasterIdLst>
  <p:sldIdLst>
    <p:sldId id="1069" r:id="rId3"/>
    <p:sldId id="1352" r:id="rId4"/>
    <p:sldId id="1395" r:id="rId5"/>
    <p:sldId id="1368" r:id="rId6"/>
    <p:sldId id="1367" r:id="rId7"/>
    <p:sldId id="1355" r:id="rId8"/>
    <p:sldId id="1286" r:id="rId9"/>
    <p:sldId id="1382" r:id="rId10"/>
    <p:sldId id="1386" r:id="rId11"/>
    <p:sldId id="1356" r:id="rId12"/>
    <p:sldId id="1359" r:id="rId13"/>
    <p:sldId id="1378" r:id="rId14"/>
    <p:sldId id="1377" r:id="rId15"/>
    <p:sldId id="1383" r:id="rId16"/>
    <p:sldId id="1371" r:id="rId17"/>
    <p:sldId id="1390" r:id="rId18"/>
    <p:sldId id="1396" r:id="rId19"/>
    <p:sldId id="1364" r:id="rId20"/>
    <p:sldId id="1374" r:id="rId21"/>
    <p:sldId id="1407" r:id="rId22"/>
    <p:sldId id="1311" r:id="rId23"/>
    <p:sldId id="1313" r:id="rId24"/>
    <p:sldId id="1397" r:id="rId25"/>
    <p:sldId id="1393" r:id="rId26"/>
    <p:sldId id="1394" r:id="rId27"/>
    <p:sldId id="1375" r:id="rId28"/>
    <p:sldId id="1384" r:id="rId29"/>
    <p:sldId id="1385" r:id="rId30"/>
    <p:sldId id="1380" r:id="rId31"/>
    <p:sldId id="1381" r:id="rId32"/>
    <p:sldId id="1398" r:id="rId33"/>
    <p:sldId id="1399" r:id="rId34"/>
    <p:sldId id="1400" r:id="rId35"/>
    <p:sldId id="1401" r:id="rId36"/>
    <p:sldId id="1402" r:id="rId37"/>
    <p:sldId id="1408" r:id="rId38"/>
    <p:sldId id="1404" r:id="rId39"/>
    <p:sldId id="1405" r:id="rId40"/>
    <p:sldId id="990" r:id="rId41"/>
  </p:sldIdLst>
  <p:sldSz cx="9144000" cy="6858000" type="screen4x3"/>
  <p:notesSz cx="7010400" cy="9296400"/>
  <p:defaultTextStyle>
    <a:defPPr>
      <a:defRPr lang="en-US"/>
    </a:defPPr>
    <a:lvl1pPr algn="l" rtl="0" fontAlgn="base">
      <a:spcBef>
        <a:spcPct val="0"/>
      </a:spcBef>
      <a:spcAft>
        <a:spcPct val="0"/>
      </a:spcAft>
      <a:defRPr kern="1200">
        <a:solidFill>
          <a:schemeClr val="tx1"/>
        </a:solidFill>
        <a:latin typeface="Arial" charset="0"/>
        <a:ea typeface="ヒラギノ角ゴ Pro W3" pitchFamily="-107" charset="-128"/>
        <a:cs typeface="+mn-cs"/>
      </a:defRPr>
    </a:lvl1pPr>
    <a:lvl2pPr marL="407988" indent="46038" algn="l" rtl="0" fontAlgn="base">
      <a:spcBef>
        <a:spcPct val="0"/>
      </a:spcBef>
      <a:spcAft>
        <a:spcPct val="0"/>
      </a:spcAft>
      <a:defRPr kern="1200">
        <a:solidFill>
          <a:schemeClr val="tx1"/>
        </a:solidFill>
        <a:latin typeface="Arial" charset="0"/>
        <a:ea typeface="ヒラギノ角ゴ Pro W3" pitchFamily="-107" charset="-128"/>
        <a:cs typeface="+mn-cs"/>
      </a:defRPr>
    </a:lvl2pPr>
    <a:lvl3pPr marL="817563" indent="93663" algn="l" rtl="0" fontAlgn="base">
      <a:spcBef>
        <a:spcPct val="0"/>
      </a:spcBef>
      <a:spcAft>
        <a:spcPct val="0"/>
      </a:spcAft>
      <a:defRPr kern="1200">
        <a:solidFill>
          <a:schemeClr val="tx1"/>
        </a:solidFill>
        <a:latin typeface="Arial" charset="0"/>
        <a:ea typeface="ヒラギノ角ゴ Pro W3" pitchFamily="-107" charset="-128"/>
        <a:cs typeface="+mn-cs"/>
      </a:defRPr>
    </a:lvl3pPr>
    <a:lvl4pPr marL="1228725" indent="139700" algn="l" rtl="0" fontAlgn="base">
      <a:spcBef>
        <a:spcPct val="0"/>
      </a:spcBef>
      <a:spcAft>
        <a:spcPct val="0"/>
      </a:spcAft>
      <a:defRPr kern="1200">
        <a:solidFill>
          <a:schemeClr val="tx1"/>
        </a:solidFill>
        <a:latin typeface="Arial" charset="0"/>
        <a:ea typeface="ヒラギノ角ゴ Pro W3" pitchFamily="-107" charset="-128"/>
        <a:cs typeface="+mn-cs"/>
      </a:defRPr>
    </a:lvl4pPr>
    <a:lvl5pPr marL="1638300" indent="187325" algn="l" rtl="0" fontAlgn="base">
      <a:spcBef>
        <a:spcPct val="0"/>
      </a:spcBef>
      <a:spcAft>
        <a:spcPct val="0"/>
      </a:spcAft>
      <a:defRPr kern="1200">
        <a:solidFill>
          <a:schemeClr val="tx1"/>
        </a:solidFill>
        <a:latin typeface="Arial" charset="0"/>
        <a:ea typeface="ヒラギノ角ゴ Pro W3" pitchFamily="-107" charset="-128"/>
        <a:cs typeface="+mn-cs"/>
      </a:defRPr>
    </a:lvl5pPr>
    <a:lvl6pPr marL="2286000" algn="l" defTabSz="914400" rtl="0" eaLnBrk="1" latinLnBrk="0" hangingPunct="1">
      <a:defRPr kern="1200">
        <a:solidFill>
          <a:schemeClr val="tx1"/>
        </a:solidFill>
        <a:latin typeface="Arial" charset="0"/>
        <a:ea typeface="ヒラギノ角ゴ Pro W3" pitchFamily="-107" charset="-128"/>
        <a:cs typeface="+mn-cs"/>
      </a:defRPr>
    </a:lvl6pPr>
    <a:lvl7pPr marL="2743200" algn="l" defTabSz="914400" rtl="0" eaLnBrk="1" latinLnBrk="0" hangingPunct="1">
      <a:defRPr kern="1200">
        <a:solidFill>
          <a:schemeClr val="tx1"/>
        </a:solidFill>
        <a:latin typeface="Arial" charset="0"/>
        <a:ea typeface="ヒラギノ角ゴ Pro W3" pitchFamily="-107" charset="-128"/>
        <a:cs typeface="+mn-cs"/>
      </a:defRPr>
    </a:lvl7pPr>
    <a:lvl8pPr marL="3200400" algn="l" defTabSz="914400" rtl="0" eaLnBrk="1" latinLnBrk="0" hangingPunct="1">
      <a:defRPr kern="1200">
        <a:solidFill>
          <a:schemeClr val="tx1"/>
        </a:solidFill>
        <a:latin typeface="Arial" charset="0"/>
        <a:ea typeface="ヒラギノ角ゴ Pro W3" pitchFamily="-107" charset="-128"/>
        <a:cs typeface="+mn-cs"/>
      </a:defRPr>
    </a:lvl8pPr>
    <a:lvl9pPr marL="3657600" algn="l" defTabSz="914400" rtl="0" eaLnBrk="1" latinLnBrk="0" hangingPunct="1">
      <a:defRPr kern="1200">
        <a:solidFill>
          <a:schemeClr val="tx1"/>
        </a:solidFill>
        <a:latin typeface="Arial" charset="0"/>
        <a:ea typeface="ヒラギノ角ゴ Pro W3" pitchFamily="-107" charset="-128"/>
        <a:cs typeface="+mn-cs"/>
      </a:defRPr>
    </a:lvl9pPr>
  </p:defaultTextStyle>
  <p:extLst>
    <p:ext uri="{EFAFB233-063F-42B5-8137-9DF3F51BA10A}">
      <p15:sldGuideLst xmlns:p15="http://schemas.microsoft.com/office/powerpoint/2012/main">
        <p15:guide id="1" orient="horz" pos="3663">
          <p15:clr>
            <a:srgbClr val="A4A3A4"/>
          </p15:clr>
        </p15:guide>
        <p15:guide id="2" orient="horz" pos="4560">
          <p15:clr>
            <a:srgbClr val="A4A3A4"/>
          </p15:clr>
        </p15:guide>
        <p15:guide id="3" orient="horz" pos="2795">
          <p15:clr>
            <a:srgbClr val="A4A3A4"/>
          </p15:clr>
        </p15:guide>
        <p15:guide id="4" orient="horz" pos="4566">
          <p15:clr>
            <a:srgbClr val="A4A3A4"/>
          </p15:clr>
        </p15:guide>
        <p15:guide id="5" orient="horz" pos="1166">
          <p15:clr>
            <a:srgbClr val="A4A3A4"/>
          </p15:clr>
        </p15:guide>
        <p15:guide id="6" orient="horz" pos="1373">
          <p15:clr>
            <a:srgbClr val="A4A3A4"/>
          </p15:clr>
        </p15:guide>
        <p15:guide id="7" orient="horz" pos="619">
          <p15:clr>
            <a:srgbClr val="A4A3A4"/>
          </p15:clr>
        </p15:guide>
        <p15:guide id="8" pos="2873">
          <p15:clr>
            <a:srgbClr val="A4A3A4"/>
          </p15:clr>
        </p15:guide>
        <p15:guide id="9" pos="3648">
          <p15:clr>
            <a:srgbClr val="A4A3A4"/>
          </p15:clr>
        </p15:guide>
        <p15:guide id="10" pos="5760">
          <p15:clr>
            <a:srgbClr val="A4A3A4"/>
          </p15:clr>
        </p15:guide>
        <p15:guide id="11" pos="4556">
          <p15:clr>
            <a:srgbClr val="A4A3A4"/>
          </p15:clr>
        </p15:guide>
        <p15:guide id="12" pos="261">
          <p15:clr>
            <a:srgbClr val="A4A3A4"/>
          </p15:clr>
        </p15:guide>
        <p15:guide id="13" pos="708">
          <p15:clr>
            <a:srgbClr val="A4A3A4"/>
          </p15:clr>
        </p15:guide>
        <p15:guide id="14" pos="575">
          <p15:clr>
            <a:srgbClr val="A4A3A4"/>
          </p15:clr>
        </p15:guide>
      </p15:sldGuideLst>
    </p:ext>
    <p:ext uri="{2D200454-40CA-4A62-9FC3-DE9A4176ACB9}">
      <p15:notesGuideLst xmlns:p15="http://schemas.microsoft.com/office/powerpoint/2012/main">
        <p15:guide id="1" orient="horz" pos="2929">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CFD0CF"/>
    <a:srgbClr val="D9D9D9"/>
    <a:srgbClr val="000000"/>
    <a:srgbClr val="BA8ED2"/>
    <a:srgbClr val="E894AE"/>
    <a:srgbClr val="00192E"/>
    <a:srgbClr val="9EC1D2"/>
    <a:srgbClr val="934BC9"/>
    <a:srgbClr val="70AD4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750" autoAdjust="0"/>
    <p:restoredTop sz="80077" autoAdjust="0"/>
  </p:normalViewPr>
  <p:slideViewPr>
    <p:cSldViewPr snapToGrid="0">
      <p:cViewPr varScale="1">
        <p:scale>
          <a:sx n="112" d="100"/>
          <a:sy n="112" d="100"/>
        </p:scale>
        <p:origin x="1224" y="108"/>
      </p:cViewPr>
      <p:guideLst>
        <p:guide orient="horz" pos="3663"/>
        <p:guide orient="horz" pos="4560"/>
        <p:guide orient="horz" pos="2795"/>
        <p:guide orient="horz" pos="4566"/>
        <p:guide orient="horz" pos="1166"/>
        <p:guide orient="horz" pos="1373"/>
        <p:guide orient="horz" pos="619"/>
        <p:guide pos="2873"/>
        <p:guide pos="3648"/>
        <p:guide pos="5760"/>
        <p:guide pos="4556"/>
        <p:guide pos="261"/>
        <p:guide pos="708"/>
        <p:guide pos="575"/>
      </p:guideLst>
    </p:cSldViewPr>
  </p:slideViewPr>
  <p:outlineViewPr>
    <p:cViewPr>
      <p:scale>
        <a:sx n="50" d="100"/>
        <a:sy n="50" d="100"/>
      </p:scale>
      <p:origin x="0" y="0"/>
    </p:cViewPr>
  </p:outlineViewPr>
  <p:notesTextViewPr>
    <p:cViewPr>
      <p:scale>
        <a:sx n="100" d="100"/>
        <a:sy n="100" d="100"/>
      </p:scale>
      <p:origin x="0" y="0"/>
    </p:cViewPr>
  </p:notesTextViewPr>
  <p:sorterViewPr>
    <p:cViewPr>
      <p:scale>
        <a:sx n="92" d="100"/>
        <a:sy n="92" d="100"/>
      </p:scale>
      <p:origin x="0" y="354"/>
    </p:cViewPr>
  </p:sorterViewPr>
  <p:notesViewPr>
    <p:cSldViewPr>
      <p:cViewPr varScale="1">
        <p:scale>
          <a:sx n="71" d="100"/>
          <a:sy n="71" d="100"/>
        </p:scale>
        <p:origin x="-1836" y="-120"/>
      </p:cViewPr>
      <p:guideLst>
        <p:guide orient="horz" pos="2929"/>
        <p:guide pos="2208"/>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oleObject" Target="file:///Y:\PRT\Pete%20P\%5b%5d%20Conferences\Longevity%2012%20-%20Chicago\L12%20charts\Volatile%20Equity%20Markets%20Longevity%2012.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Y:\PRT\Pete%20P\Charts\Funded%20Status\Milliman%20100%20Funding%20Ratio%20vs%20FTSE%20100.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thartns02bv1\x158911$\Desktop\L12%20charts\Mountain%20of%20Backbook-Divest-NLD%20and%20FRA.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thartns02bv1\x158911$\Desktop\L12%20charts\Mountain%20of%20Backbook-Divest-NLD%20and%20FRA.xlsx" TargetMode="Externa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oleObject" Target="file:///Y:\PRT\Pete%20P\%5b%5d%20Conferences\Longevity%2012%20-%20Chicago\L12%20charts\US,UK,CAN%20Market%20Mountain%20Chart.xlsx"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H:\My%20Documents\FOR%20PC\Longevity%2011\Ref\Longevity%2011%20-%20Mountain%20Chart%202Q.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H:\My%20Documents\FOR%20PC\Longevity%2011\Ref\Longevity%2011%20-%20Mountain%20Chart%202Q.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njros1ns25\PR\PRT%20&amp;%20SS\PRT\Pete%20P\Charts\LE%20at%2065%20Chart%20Data%20OECD.xlsx"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H:\My%20Documents\FOR%20PC\Longevity%2011\Ref\Longevity%2011%20-%20Mountain%20Chart%202Q.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njros1ns25\PR\PRT%20&amp;%20SS\PRT\Pete%20P\%5b%5d%20Conferences\Longevity%2012%20-%20Chicago\Charts\Gov't%20Bond%20Yields%20time%20serie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3"/>
            </a:solidFill>
          </c:spPr>
          <c:invertIfNegative val="0"/>
          <c:cat>
            <c:strRef>
              <c:f>Sheet1!$A$2:$A$12</c:f>
              <c:strCache>
                <c:ptCount val="11"/>
                <c:pt idx="0">
                  <c:v>Germany</c:v>
                </c:pt>
                <c:pt idx="1">
                  <c:v>Finland</c:v>
                </c:pt>
                <c:pt idx="2">
                  <c:v>Switzerland</c:v>
                </c:pt>
                <c:pt idx="3">
                  <c:v>Denmark</c:v>
                </c:pt>
                <c:pt idx="4">
                  <c:v>United Kingdom</c:v>
                </c:pt>
                <c:pt idx="5">
                  <c:v>Netherlands</c:v>
                </c:pt>
                <c:pt idx="6">
                  <c:v>Norway</c:v>
                </c:pt>
                <c:pt idx="7">
                  <c:v>Canada</c:v>
                </c:pt>
                <c:pt idx="8">
                  <c:v>Australia</c:v>
                </c:pt>
                <c:pt idx="9">
                  <c:v>United States</c:v>
                </c:pt>
                <c:pt idx="10">
                  <c:v>Iceland</c:v>
                </c:pt>
              </c:strCache>
            </c:strRef>
          </c:cat>
          <c:val>
            <c:numRef>
              <c:f>Sheet1!$B$2:$B$12</c:f>
              <c:numCache>
                <c:formatCode>General</c:formatCode>
                <c:ptCount val="11"/>
                <c:pt idx="0">
                  <c:v>55.6</c:v>
                </c:pt>
                <c:pt idx="1">
                  <c:v>46.5</c:v>
                </c:pt>
                <c:pt idx="2">
                  <c:v>48.2</c:v>
                </c:pt>
                <c:pt idx="3">
                  <c:v>40.200000000000003</c:v>
                </c:pt>
                <c:pt idx="4">
                  <c:v>40.5</c:v>
                </c:pt>
                <c:pt idx="5">
                  <c:v>46.5</c:v>
                </c:pt>
                <c:pt idx="6">
                  <c:v>38.5</c:v>
                </c:pt>
                <c:pt idx="7">
                  <c:v>41.2</c:v>
                </c:pt>
                <c:pt idx="8">
                  <c:v>33.700000000000003</c:v>
                </c:pt>
                <c:pt idx="9">
                  <c:v>34.300000000000004</c:v>
                </c:pt>
                <c:pt idx="10">
                  <c:v>39.5</c:v>
                </c:pt>
              </c:numCache>
            </c:numRef>
          </c:val>
        </c:ser>
        <c:ser>
          <c:idx val="1"/>
          <c:order val="1"/>
          <c:tx>
            <c:strRef>
              <c:f>Sheet1!$C$1</c:f>
              <c:strCache>
                <c:ptCount val="1"/>
                <c:pt idx="0">
                  <c:v>Series 2</c:v>
                </c:pt>
              </c:strCache>
            </c:strRef>
          </c:tx>
          <c:spPr>
            <a:solidFill>
              <a:schemeClr val="tx2"/>
            </a:solidFill>
            <a:ln w="6350">
              <a:solidFill>
                <a:prstClr val="white"/>
              </a:solidFill>
            </a:ln>
          </c:spPr>
          <c:invertIfNegative val="0"/>
          <c:cat>
            <c:strRef>
              <c:f>Sheet1!$A$2:$A$12</c:f>
              <c:strCache>
                <c:ptCount val="11"/>
                <c:pt idx="0">
                  <c:v>Germany</c:v>
                </c:pt>
                <c:pt idx="1">
                  <c:v>Finland</c:v>
                </c:pt>
                <c:pt idx="2">
                  <c:v>Switzerland</c:v>
                </c:pt>
                <c:pt idx="3">
                  <c:v>Denmark</c:v>
                </c:pt>
                <c:pt idx="4">
                  <c:v>United Kingdom</c:v>
                </c:pt>
                <c:pt idx="5">
                  <c:v>Netherlands</c:v>
                </c:pt>
                <c:pt idx="6">
                  <c:v>Norway</c:v>
                </c:pt>
                <c:pt idx="7">
                  <c:v>Canada</c:v>
                </c:pt>
                <c:pt idx="8">
                  <c:v>Australia</c:v>
                </c:pt>
                <c:pt idx="9">
                  <c:v>United States</c:v>
                </c:pt>
                <c:pt idx="10">
                  <c:v>Iceland</c:v>
                </c:pt>
              </c:strCache>
            </c:strRef>
          </c:cat>
          <c:val>
            <c:numRef>
              <c:f>Sheet1!$C$2:$C$12</c:f>
              <c:numCache>
                <c:formatCode>General</c:formatCode>
                <c:ptCount val="11"/>
                <c:pt idx="0">
                  <c:v>31.3</c:v>
                </c:pt>
                <c:pt idx="1">
                  <c:v>26.1</c:v>
                </c:pt>
                <c:pt idx="2">
                  <c:v>25.6</c:v>
                </c:pt>
                <c:pt idx="3">
                  <c:v>25.3</c:v>
                </c:pt>
                <c:pt idx="4">
                  <c:v>24.1</c:v>
                </c:pt>
                <c:pt idx="5">
                  <c:v>23</c:v>
                </c:pt>
                <c:pt idx="6">
                  <c:v>22.6</c:v>
                </c:pt>
                <c:pt idx="7">
                  <c:v>20.399999999999999</c:v>
                </c:pt>
                <c:pt idx="8">
                  <c:v>20.100000000000001</c:v>
                </c:pt>
                <c:pt idx="9">
                  <c:v>19.5</c:v>
                </c:pt>
                <c:pt idx="10">
                  <c:v>18.100000000000001</c:v>
                </c:pt>
              </c:numCache>
            </c:numRef>
          </c:val>
        </c:ser>
        <c:dLbls>
          <c:showLegendKey val="0"/>
          <c:showVal val="0"/>
          <c:showCatName val="0"/>
          <c:showSerName val="0"/>
          <c:showPercent val="0"/>
          <c:showBubbleSize val="0"/>
        </c:dLbls>
        <c:gapWidth val="57"/>
        <c:overlap val="38"/>
        <c:axId val="110526120"/>
        <c:axId val="110526512"/>
      </c:barChart>
      <c:catAx>
        <c:axId val="110526120"/>
        <c:scaling>
          <c:orientation val="maxMin"/>
        </c:scaling>
        <c:delete val="0"/>
        <c:axPos val="b"/>
        <c:numFmt formatCode="General" sourceLinked="0"/>
        <c:majorTickMark val="out"/>
        <c:minorTickMark val="none"/>
        <c:tickLblPos val="nextTo"/>
        <c:txPr>
          <a:bodyPr/>
          <a:lstStyle/>
          <a:p>
            <a:pPr>
              <a:defRPr sz="1100"/>
            </a:pPr>
            <a:endParaRPr lang="en-US"/>
          </a:p>
        </c:txPr>
        <c:crossAx val="110526512"/>
        <c:crosses val="autoZero"/>
        <c:auto val="1"/>
        <c:lblAlgn val="ctr"/>
        <c:lblOffset val="100"/>
        <c:noMultiLvlLbl val="0"/>
      </c:catAx>
      <c:valAx>
        <c:axId val="110526512"/>
        <c:scaling>
          <c:orientation val="minMax"/>
        </c:scaling>
        <c:delete val="0"/>
        <c:axPos val="r"/>
        <c:majorGridlines>
          <c:spPr>
            <a:ln>
              <a:solidFill>
                <a:prstClr val="white">
                  <a:lumMod val="75000"/>
                  <a:alpha val="80000"/>
                </a:prstClr>
              </a:solidFill>
              <a:prstDash val="dash"/>
            </a:ln>
          </c:spPr>
        </c:majorGridlines>
        <c:numFmt formatCode="General" sourceLinked="1"/>
        <c:majorTickMark val="out"/>
        <c:minorTickMark val="none"/>
        <c:tickLblPos val="nextTo"/>
        <c:txPr>
          <a:bodyPr/>
          <a:lstStyle/>
          <a:p>
            <a:pPr>
              <a:defRPr sz="900"/>
            </a:pPr>
            <a:endParaRPr lang="en-US"/>
          </a:p>
        </c:txPr>
        <c:crossAx val="1105261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9940062700209012E-2"/>
          <c:y val="6.506908175275708E-2"/>
          <c:w val="0.85912283581413362"/>
          <c:h val="0.62723287791186466"/>
        </c:manualLayout>
      </c:layout>
      <c:lineChart>
        <c:grouping val="standard"/>
        <c:varyColors val="0"/>
        <c:ser>
          <c:idx val="0"/>
          <c:order val="0"/>
          <c:tx>
            <c:strRef>
              <c:f>Sheet2!$C$3</c:f>
              <c:strCache>
                <c:ptCount val="1"/>
                <c:pt idx="0">
                  <c:v>Wilshire 5000</c:v>
                </c:pt>
              </c:strCache>
            </c:strRef>
          </c:tx>
          <c:spPr>
            <a:ln w="34925">
              <a:solidFill>
                <a:schemeClr val="tx2">
                  <a:lumMod val="90000"/>
                  <a:lumOff val="10000"/>
                </a:schemeClr>
              </a:solidFill>
            </a:ln>
          </c:spPr>
          <c:marker>
            <c:symbol val="none"/>
          </c:marker>
          <c:cat>
            <c:numRef>
              <c:f>Sheet2!$B$4:$B$69</c:f>
              <c:numCache>
                <c:formatCode>m/d/yyyy</c:formatCode>
                <c:ptCount val="66"/>
                <c:pt idx="0">
                  <c:v>42551</c:v>
                </c:pt>
                <c:pt idx="1">
                  <c:v>42460</c:v>
                </c:pt>
                <c:pt idx="2">
                  <c:v>42369</c:v>
                </c:pt>
                <c:pt idx="3">
                  <c:v>42277</c:v>
                </c:pt>
                <c:pt idx="4">
                  <c:v>42185</c:v>
                </c:pt>
                <c:pt idx="5">
                  <c:v>42094</c:v>
                </c:pt>
                <c:pt idx="6">
                  <c:v>42004</c:v>
                </c:pt>
                <c:pt idx="7">
                  <c:v>41912</c:v>
                </c:pt>
                <c:pt idx="8">
                  <c:v>41820</c:v>
                </c:pt>
                <c:pt idx="9">
                  <c:v>41729</c:v>
                </c:pt>
                <c:pt idx="10">
                  <c:v>41639</c:v>
                </c:pt>
                <c:pt idx="11">
                  <c:v>41547</c:v>
                </c:pt>
                <c:pt idx="12">
                  <c:v>41455</c:v>
                </c:pt>
                <c:pt idx="13">
                  <c:v>41364</c:v>
                </c:pt>
                <c:pt idx="14">
                  <c:v>41274</c:v>
                </c:pt>
                <c:pt idx="15">
                  <c:v>41182</c:v>
                </c:pt>
                <c:pt idx="16">
                  <c:v>41090</c:v>
                </c:pt>
                <c:pt idx="17">
                  <c:v>40999</c:v>
                </c:pt>
                <c:pt idx="18">
                  <c:v>40908</c:v>
                </c:pt>
                <c:pt idx="19">
                  <c:v>40816</c:v>
                </c:pt>
                <c:pt idx="20">
                  <c:v>40724</c:v>
                </c:pt>
                <c:pt idx="21">
                  <c:v>40633</c:v>
                </c:pt>
                <c:pt idx="22">
                  <c:v>40543</c:v>
                </c:pt>
                <c:pt idx="23">
                  <c:v>40451</c:v>
                </c:pt>
                <c:pt idx="24">
                  <c:v>40359</c:v>
                </c:pt>
                <c:pt idx="25">
                  <c:v>40268</c:v>
                </c:pt>
                <c:pt idx="26">
                  <c:v>40178</c:v>
                </c:pt>
                <c:pt idx="27">
                  <c:v>40086</c:v>
                </c:pt>
                <c:pt idx="28">
                  <c:v>39994</c:v>
                </c:pt>
                <c:pt idx="29">
                  <c:v>39903</c:v>
                </c:pt>
                <c:pt idx="30">
                  <c:v>39813</c:v>
                </c:pt>
                <c:pt idx="31">
                  <c:v>39721</c:v>
                </c:pt>
                <c:pt idx="32">
                  <c:v>39629</c:v>
                </c:pt>
                <c:pt idx="33">
                  <c:v>39538</c:v>
                </c:pt>
                <c:pt idx="34">
                  <c:v>39447</c:v>
                </c:pt>
                <c:pt idx="35">
                  <c:v>39355</c:v>
                </c:pt>
                <c:pt idx="36">
                  <c:v>39263</c:v>
                </c:pt>
                <c:pt idx="37">
                  <c:v>39172</c:v>
                </c:pt>
                <c:pt idx="38">
                  <c:v>39082</c:v>
                </c:pt>
                <c:pt idx="39">
                  <c:v>38990</c:v>
                </c:pt>
                <c:pt idx="40">
                  <c:v>38898</c:v>
                </c:pt>
                <c:pt idx="41">
                  <c:v>38807</c:v>
                </c:pt>
                <c:pt idx="42">
                  <c:v>38717</c:v>
                </c:pt>
                <c:pt idx="43">
                  <c:v>38625</c:v>
                </c:pt>
                <c:pt idx="44">
                  <c:v>38533</c:v>
                </c:pt>
                <c:pt idx="45">
                  <c:v>38442</c:v>
                </c:pt>
                <c:pt idx="46">
                  <c:v>38352</c:v>
                </c:pt>
                <c:pt idx="47">
                  <c:v>38260</c:v>
                </c:pt>
                <c:pt idx="48">
                  <c:v>38168</c:v>
                </c:pt>
                <c:pt idx="49">
                  <c:v>38077</c:v>
                </c:pt>
                <c:pt idx="50">
                  <c:v>37986</c:v>
                </c:pt>
                <c:pt idx="51">
                  <c:v>37894</c:v>
                </c:pt>
                <c:pt idx="52">
                  <c:v>37802</c:v>
                </c:pt>
                <c:pt idx="53">
                  <c:v>37711</c:v>
                </c:pt>
                <c:pt idx="54">
                  <c:v>37621</c:v>
                </c:pt>
                <c:pt idx="55">
                  <c:v>37529</c:v>
                </c:pt>
                <c:pt idx="56">
                  <c:v>37437</c:v>
                </c:pt>
                <c:pt idx="57">
                  <c:v>37346</c:v>
                </c:pt>
                <c:pt idx="58">
                  <c:v>37256</c:v>
                </c:pt>
                <c:pt idx="59">
                  <c:v>37164</c:v>
                </c:pt>
                <c:pt idx="60">
                  <c:v>37072</c:v>
                </c:pt>
                <c:pt idx="61">
                  <c:v>36981</c:v>
                </c:pt>
                <c:pt idx="62">
                  <c:v>36891</c:v>
                </c:pt>
                <c:pt idx="63">
                  <c:v>36799</c:v>
                </c:pt>
                <c:pt idx="64">
                  <c:v>36707</c:v>
                </c:pt>
                <c:pt idx="65">
                  <c:v>36616</c:v>
                </c:pt>
              </c:numCache>
            </c:numRef>
          </c:cat>
          <c:val>
            <c:numRef>
              <c:f>Sheet2!$C$4:$C$69</c:f>
              <c:numCache>
                <c:formatCode>0.0</c:formatCode>
                <c:ptCount val="66"/>
                <c:pt idx="0">
                  <c:v>202.1781324131982</c:v>
                </c:pt>
                <c:pt idx="1">
                  <c:v>196.72201854647406</c:v>
                </c:pt>
                <c:pt idx="2">
                  <c:v>194.43605779598875</c:v>
                </c:pt>
                <c:pt idx="3">
                  <c:v>182.79059736898859</c:v>
                </c:pt>
                <c:pt idx="4">
                  <c:v>196.37696786715551</c:v>
                </c:pt>
                <c:pt idx="5">
                  <c:v>196.24757386241103</c:v>
                </c:pt>
                <c:pt idx="6">
                  <c:v>193.14211774854434</c:v>
                </c:pt>
                <c:pt idx="7">
                  <c:v>183.50226439508307</c:v>
                </c:pt>
                <c:pt idx="8">
                  <c:v>183.37287039033859</c:v>
                </c:pt>
                <c:pt idx="9">
                  <c:v>174.85443174466255</c:v>
                </c:pt>
                <c:pt idx="10">
                  <c:v>171.3607936165624</c:v>
                </c:pt>
                <c:pt idx="11">
                  <c:v>155.63942204011215</c:v>
                </c:pt>
                <c:pt idx="12">
                  <c:v>146.77593271511753</c:v>
                </c:pt>
                <c:pt idx="13" formatCode="General">
                  <c:v>#N/A</c:v>
                </c:pt>
                <c:pt idx="14">
                  <c:v>128.79016605563947</c:v>
                </c:pt>
                <c:pt idx="15">
                  <c:v>128.66077205089496</c:v>
                </c:pt>
                <c:pt idx="16">
                  <c:v>121.19905111063187</c:v>
                </c:pt>
                <c:pt idx="17">
                  <c:v>125.12400258788009</c:v>
                </c:pt>
                <c:pt idx="18">
                  <c:v>110.97692473582059</c:v>
                </c:pt>
                <c:pt idx="19">
                  <c:v>99.051110631874067</c:v>
                </c:pt>
                <c:pt idx="20">
                  <c:v>116.58399827474661</c:v>
                </c:pt>
                <c:pt idx="21">
                  <c:v>116.69182661203365</c:v>
                </c:pt>
                <c:pt idx="22">
                  <c:v>109.89864136295019</c:v>
                </c:pt>
                <c:pt idx="23">
                  <c:v>98.490403277981471</c:v>
                </c:pt>
                <c:pt idx="24">
                  <c:v>88.332973905542374</c:v>
                </c:pt>
                <c:pt idx="25">
                  <c:v>99.460858313564771</c:v>
                </c:pt>
                <c:pt idx="26">
                  <c:v>93.789087772266555</c:v>
                </c:pt>
                <c:pt idx="27">
                  <c:v>88.656458917403469</c:v>
                </c:pt>
                <c:pt idx="28">
                  <c:v>76.364028466681049</c:v>
                </c:pt>
                <c:pt idx="29">
                  <c:v>65.387103730860474</c:v>
                </c:pt>
                <c:pt idx="30">
                  <c:v>73.107612680612476</c:v>
                </c:pt>
                <c:pt idx="31">
                  <c:v>94.759542807849897</c:v>
                </c:pt>
                <c:pt idx="32">
                  <c:v>103.75242613758894</c:v>
                </c:pt>
                <c:pt idx="33">
                  <c:v>105.39141686435197</c:v>
                </c:pt>
                <c:pt idx="34">
                  <c:v>116.47616993745956</c:v>
                </c:pt>
                <c:pt idx="35">
                  <c:v>120.35799007979297</c:v>
                </c:pt>
                <c:pt idx="36">
                  <c:v>118.61117101574294</c:v>
                </c:pt>
                <c:pt idx="37">
                  <c:v>111.81798576665948</c:v>
                </c:pt>
                <c:pt idx="38">
                  <c:v>110.28682337718354</c:v>
                </c:pt>
                <c:pt idx="39">
                  <c:v>102.86823377183526</c:v>
                </c:pt>
                <c:pt idx="40">
                  <c:v>98.468837610524005</c:v>
                </c:pt>
                <c:pt idx="41">
                  <c:v>100.4313133491482</c:v>
                </c:pt>
                <c:pt idx="42">
                  <c:v>95.255553159370294</c:v>
                </c:pt>
                <c:pt idx="43">
                  <c:v>93.185249083459126</c:v>
                </c:pt>
                <c:pt idx="44">
                  <c:v>89.583782618072007</c:v>
                </c:pt>
                <c:pt idx="45">
                  <c:v>87.556609877075715</c:v>
                </c:pt>
                <c:pt idx="46">
                  <c:v>89.540651283157231</c:v>
                </c:pt>
                <c:pt idx="47">
                  <c:v>81.259434979512633</c:v>
                </c:pt>
                <c:pt idx="48">
                  <c:v>82.790597368988571</c:v>
                </c:pt>
                <c:pt idx="49">
                  <c:v>81.690748328660746</c:v>
                </c:pt>
                <c:pt idx="50">
                  <c:v>79.620444252749607</c:v>
                </c:pt>
                <c:pt idx="51">
                  <c:v>70.821651930127246</c:v>
                </c:pt>
                <c:pt idx="52">
                  <c:v>68.276903170153119</c:v>
                </c:pt>
                <c:pt idx="53">
                  <c:v>58.615484149234405</c:v>
                </c:pt>
                <c:pt idx="54">
                  <c:v>60.470131550571502</c:v>
                </c:pt>
                <c:pt idx="55">
                  <c:v>56.092301056717709</c:v>
                </c:pt>
                <c:pt idx="56">
                  <c:v>67.414276471856823</c:v>
                </c:pt>
                <c:pt idx="57" formatCode="General">
                  <c:v>#N/A</c:v>
                </c:pt>
                <c:pt idx="58">
                  <c:v>76.407159801595867</c:v>
                </c:pt>
                <c:pt idx="59">
                  <c:v>67.996549493206842</c:v>
                </c:pt>
                <c:pt idx="60">
                  <c:v>80.871252965279297</c:v>
                </c:pt>
                <c:pt idx="61">
                  <c:v>75.242613758895857</c:v>
                </c:pt>
                <c:pt idx="62">
                  <c:v>85.831356480483052</c:v>
                </c:pt>
                <c:pt idx="63">
                  <c:v>95.686866508518449</c:v>
                </c:pt>
                <c:pt idx="64">
                  <c:v>95.514341168859175</c:v>
                </c:pt>
                <c:pt idx="65" formatCode="General">
                  <c:v>100</c:v>
                </c:pt>
              </c:numCache>
            </c:numRef>
          </c:val>
          <c:smooth val="0"/>
        </c:ser>
        <c:ser>
          <c:idx val="1"/>
          <c:order val="1"/>
          <c:tx>
            <c:strRef>
              <c:f>Sheet2!$D$3</c:f>
              <c:strCache>
                <c:ptCount val="1"/>
                <c:pt idx="0">
                  <c:v>FTSE 100</c:v>
                </c:pt>
              </c:strCache>
            </c:strRef>
          </c:tx>
          <c:spPr>
            <a:ln w="34925"/>
          </c:spPr>
          <c:marker>
            <c:symbol val="none"/>
          </c:marker>
          <c:cat>
            <c:numRef>
              <c:f>Sheet2!$B$4:$B$69</c:f>
              <c:numCache>
                <c:formatCode>m/d/yyyy</c:formatCode>
                <c:ptCount val="66"/>
                <c:pt idx="0">
                  <c:v>42551</c:v>
                </c:pt>
                <c:pt idx="1">
                  <c:v>42460</c:v>
                </c:pt>
                <c:pt idx="2">
                  <c:v>42369</c:v>
                </c:pt>
                <c:pt idx="3">
                  <c:v>42277</c:v>
                </c:pt>
                <c:pt idx="4">
                  <c:v>42185</c:v>
                </c:pt>
                <c:pt idx="5">
                  <c:v>42094</c:v>
                </c:pt>
                <c:pt idx="6">
                  <c:v>42004</c:v>
                </c:pt>
                <c:pt idx="7">
                  <c:v>41912</c:v>
                </c:pt>
                <c:pt idx="8">
                  <c:v>41820</c:v>
                </c:pt>
                <c:pt idx="9">
                  <c:v>41729</c:v>
                </c:pt>
                <c:pt idx="10">
                  <c:v>41639</c:v>
                </c:pt>
                <c:pt idx="11">
                  <c:v>41547</c:v>
                </c:pt>
                <c:pt idx="12">
                  <c:v>41455</c:v>
                </c:pt>
                <c:pt idx="13">
                  <c:v>41364</c:v>
                </c:pt>
                <c:pt idx="14">
                  <c:v>41274</c:v>
                </c:pt>
                <c:pt idx="15">
                  <c:v>41182</c:v>
                </c:pt>
                <c:pt idx="16">
                  <c:v>41090</c:v>
                </c:pt>
                <c:pt idx="17">
                  <c:v>40999</c:v>
                </c:pt>
                <c:pt idx="18">
                  <c:v>40908</c:v>
                </c:pt>
                <c:pt idx="19">
                  <c:v>40816</c:v>
                </c:pt>
                <c:pt idx="20">
                  <c:v>40724</c:v>
                </c:pt>
                <c:pt idx="21">
                  <c:v>40633</c:v>
                </c:pt>
                <c:pt idx="22">
                  <c:v>40543</c:v>
                </c:pt>
                <c:pt idx="23">
                  <c:v>40451</c:v>
                </c:pt>
                <c:pt idx="24">
                  <c:v>40359</c:v>
                </c:pt>
                <c:pt idx="25">
                  <c:v>40268</c:v>
                </c:pt>
                <c:pt idx="26">
                  <c:v>40178</c:v>
                </c:pt>
                <c:pt idx="27">
                  <c:v>40086</c:v>
                </c:pt>
                <c:pt idx="28">
                  <c:v>39994</c:v>
                </c:pt>
                <c:pt idx="29">
                  <c:v>39903</c:v>
                </c:pt>
                <c:pt idx="30">
                  <c:v>39813</c:v>
                </c:pt>
                <c:pt idx="31">
                  <c:v>39721</c:v>
                </c:pt>
                <c:pt idx="32">
                  <c:v>39629</c:v>
                </c:pt>
                <c:pt idx="33">
                  <c:v>39538</c:v>
                </c:pt>
                <c:pt idx="34">
                  <c:v>39447</c:v>
                </c:pt>
                <c:pt idx="35">
                  <c:v>39355</c:v>
                </c:pt>
                <c:pt idx="36">
                  <c:v>39263</c:v>
                </c:pt>
                <c:pt idx="37">
                  <c:v>39172</c:v>
                </c:pt>
                <c:pt idx="38">
                  <c:v>39082</c:v>
                </c:pt>
                <c:pt idx="39">
                  <c:v>38990</c:v>
                </c:pt>
                <c:pt idx="40">
                  <c:v>38898</c:v>
                </c:pt>
                <c:pt idx="41">
                  <c:v>38807</c:v>
                </c:pt>
                <c:pt idx="42">
                  <c:v>38717</c:v>
                </c:pt>
                <c:pt idx="43">
                  <c:v>38625</c:v>
                </c:pt>
                <c:pt idx="44">
                  <c:v>38533</c:v>
                </c:pt>
                <c:pt idx="45">
                  <c:v>38442</c:v>
                </c:pt>
                <c:pt idx="46">
                  <c:v>38352</c:v>
                </c:pt>
                <c:pt idx="47">
                  <c:v>38260</c:v>
                </c:pt>
                <c:pt idx="48">
                  <c:v>38168</c:v>
                </c:pt>
                <c:pt idx="49">
                  <c:v>38077</c:v>
                </c:pt>
                <c:pt idx="50">
                  <c:v>37986</c:v>
                </c:pt>
                <c:pt idx="51">
                  <c:v>37894</c:v>
                </c:pt>
                <c:pt idx="52">
                  <c:v>37802</c:v>
                </c:pt>
                <c:pt idx="53">
                  <c:v>37711</c:v>
                </c:pt>
                <c:pt idx="54">
                  <c:v>37621</c:v>
                </c:pt>
                <c:pt idx="55">
                  <c:v>37529</c:v>
                </c:pt>
                <c:pt idx="56">
                  <c:v>37437</c:v>
                </c:pt>
                <c:pt idx="57">
                  <c:v>37346</c:v>
                </c:pt>
                <c:pt idx="58">
                  <c:v>37256</c:v>
                </c:pt>
                <c:pt idx="59">
                  <c:v>37164</c:v>
                </c:pt>
                <c:pt idx="60">
                  <c:v>37072</c:v>
                </c:pt>
                <c:pt idx="61">
                  <c:v>36981</c:v>
                </c:pt>
                <c:pt idx="62">
                  <c:v>36891</c:v>
                </c:pt>
                <c:pt idx="63">
                  <c:v>36799</c:v>
                </c:pt>
                <c:pt idx="64">
                  <c:v>36707</c:v>
                </c:pt>
                <c:pt idx="65">
                  <c:v>36616</c:v>
                </c:pt>
              </c:numCache>
            </c:numRef>
          </c:cat>
          <c:val>
            <c:numRef>
              <c:f>Sheet2!$D$4:$D$69</c:f>
              <c:numCache>
                <c:formatCode>0.0</c:formatCode>
                <c:ptCount val="66"/>
                <c:pt idx="0">
                  <c:v>99.451545824286711</c:v>
                </c:pt>
                <c:pt idx="1">
                  <c:v>94.414543897740131</c:v>
                </c:pt>
                <c:pt idx="2">
                  <c:v>95.445399223265355</c:v>
                </c:pt>
                <c:pt idx="3">
                  <c:v>92.682333873581797</c:v>
                </c:pt>
                <c:pt idx="4">
                  <c:v>99.706125194948171</c:v>
                </c:pt>
                <c:pt idx="5">
                  <c:v>103.56013577566435</c:v>
                </c:pt>
                <c:pt idx="6">
                  <c:v>100.39585945383934</c:v>
                </c:pt>
                <c:pt idx="7">
                  <c:v>101.26173511513409</c:v>
                </c:pt>
                <c:pt idx="8">
                  <c:v>103.11519525396777</c:v>
                </c:pt>
                <c:pt idx="9">
                  <c:v>100.8894223418244</c:v>
                </c:pt>
                <c:pt idx="10">
                  <c:v>103.19393902327147</c:v>
                </c:pt>
                <c:pt idx="11">
                  <c:v>98.807681722271482</c:v>
                </c:pt>
                <c:pt idx="12">
                  <c:v>95.034861319225712</c:v>
                </c:pt>
                <c:pt idx="13">
                  <c:v>98.035839882572375</c:v>
                </c:pt>
                <c:pt idx="14">
                  <c:v>90.177823308155709</c:v>
                </c:pt>
                <c:pt idx="15">
                  <c:v>87.796550564202946</c:v>
                </c:pt>
                <c:pt idx="16">
                  <c:v>85.183174826457886</c:v>
                </c:pt>
                <c:pt idx="17">
                  <c:v>88.199902143665298</c:v>
                </c:pt>
                <c:pt idx="18">
                  <c:v>85.200452585547836</c:v>
                </c:pt>
                <c:pt idx="19">
                  <c:v>78.414727378367644</c:v>
                </c:pt>
                <c:pt idx="20">
                  <c:v>90.910216812941499</c:v>
                </c:pt>
                <c:pt idx="21">
                  <c:v>90.34524938075289</c:v>
                </c:pt>
                <c:pt idx="22">
                  <c:v>90.210391119537618</c:v>
                </c:pt>
                <c:pt idx="23">
                  <c:v>84.838689948319626</c:v>
                </c:pt>
                <c:pt idx="24">
                  <c:v>75.179199412861962</c:v>
                </c:pt>
                <c:pt idx="25">
                  <c:v>86.841992599614699</c:v>
                </c:pt>
                <c:pt idx="26">
                  <c:v>82.763218250206421</c:v>
                </c:pt>
                <c:pt idx="27">
                  <c:v>78.497599461790202</c:v>
                </c:pt>
                <c:pt idx="28">
                  <c:v>64.9706430995994</c:v>
                </c:pt>
                <c:pt idx="29">
                  <c:v>60.030885905629802</c:v>
                </c:pt>
                <c:pt idx="30">
                  <c:v>67.798691171523785</c:v>
                </c:pt>
                <c:pt idx="31">
                  <c:v>74.958716858811641</c:v>
                </c:pt>
                <c:pt idx="32">
                  <c:v>86.020305189443732</c:v>
                </c:pt>
                <c:pt idx="33">
                  <c:v>87.185407174092518</c:v>
                </c:pt>
                <c:pt idx="34">
                  <c:v>98.726338644078155</c:v>
                </c:pt>
                <c:pt idx="35">
                  <c:v>98.877710161768746</c:v>
                </c:pt>
                <c:pt idx="36">
                  <c:v>101.03513654016695</c:v>
                </c:pt>
                <c:pt idx="37">
                  <c:v>96.449649857802527</c:v>
                </c:pt>
                <c:pt idx="38">
                  <c:v>95.116357297941946</c:v>
                </c:pt>
                <c:pt idx="39">
                  <c:v>91.140943702027471</c:v>
                </c:pt>
                <c:pt idx="40">
                  <c:v>89.192991040029341</c:v>
                </c:pt>
                <c:pt idx="41">
                  <c:v>91.199045900736976</c:v>
                </c:pt>
                <c:pt idx="42">
                  <c:v>85.911745818170701</c:v>
                </c:pt>
                <c:pt idx="43">
                  <c:v>83.754319439772502</c:v>
                </c:pt>
                <c:pt idx="44">
                  <c:v>78.181095379346203</c:v>
                </c:pt>
                <c:pt idx="45">
                  <c:v>74.835631937861194</c:v>
                </c:pt>
                <c:pt idx="46">
                  <c:v>73.61089874927373</c:v>
                </c:pt>
                <c:pt idx="47">
                  <c:v>69.887771016176856</c:v>
                </c:pt>
                <c:pt idx="48">
                  <c:v>68.256322436622725</c:v>
                </c:pt>
                <c:pt idx="49">
                  <c:v>67.057582336931574</c:v>
                </c:pt>
                <c:pt idx="50">
                  <c:v>68.45203510596005</c:v>
                </c:pt>
                <c:pt idx="51">
                  <c:v>62.556190942173039</c:v>
                </c:pt>
                <c:pt idx="52">
                  <c:v>61.637258799425098</c:v>
                </c:pt>
                <c:pt idx="53">
                  <c:v>55.247545946607154</c:v>
                </c:pt>
                <c:pt idx="54">
                  <c:v>60.248922051313407</c:v>
                </c:pt>
                <c:pt idx="55">
                  <c:v>56.906516620286851</c:v>
                </c:pt>
                <c:pt idx="56">
                  <c:v>71.196599492370268</c:v>
                </c:pt>
                <c:pt idx="57">
                  <c:v>80.606097672854034</c:v>
                </c:pt>
                <c:pt idx="58">
                  <c:v>79.774318828170379</c:v>
                </c:pt>
                <c:pt idx="59">
                  <c:v>74.973242408489028</c:v>
                </c:pt>
                <c:pt idx="60">
                  <c:v>86.274120057490592</c:v>
                </c:pt>
                <c:pt idx="61">
                  <c:v>86.139567597321189</c:v>
                </c:pt>
                <c:pt idx="62">
                  <c:v>95.142350386838316</c:v>
                </c:pt>
                <c:pt idx="63">
                  <c:v>96.238647136173185</c:v>
                </c:pt>
                <c:pt idx="64">
                  <c:v>96.521513103574819</c:v>
                </c:pt>
                <c:pt idx="65" formatCode="General">
                  <c:v>100</c:v>
                </c:pt>
              </c:numCache>
            </c:numRef>
          </c:val>
          <c:smooth val="0"/>
        </c:ser>
        <c:ser>
          <c:idx val="2"/>
          <c:order val="2"/>
          <c:tx>
            <c:strRef>
              <c:f>Sheet2!$E$3</c:f>
              <c:strCache>
                <c:ptCount val="1"/>
                <c:pt idx="0">
                  <c:v>MSCI</c:v>
                </c:pt>
              </c:strCache>
            </c:strRef>
          </c:tx>
          <c:spPr>
            <a:ln w="34925">
              <a:solidFill>
                <a:schemeClr val="accent4"/>
              </a:solidFill>
            </a:ln>
          </c:spPr>
          <c:marker>
            <c:symbol val="none"/>
          </c:marker>
          <c:cat>
            <c:numRef>
              <c:f>Sheet2!$B$4:$B$69</c:f>
              <c:numCache>
                <c:formatCode>m/d/yyyy</c:formatCode>
                <c:ptCount val="66"/>
                <c:pt idx="0">
                  <c:v>42551</c:v>
                </c:pt>
                <c:pt idx="1">
                  <c:v>42460</c:v>
                </c:pt>
                <c:pt idx="2">
                  <c:v>42369</c:v>
                </c:pt>
                <c:pt idx="3">
                  <c:v>42277</c:v>
                </c:pt>
                <c:pt idx="4">
                  <c:v>42185</c:v>
                </c:pt>
                <c:pt idx="5">
                  <c:v>42094</c:v>
                </c:pt>
                <c:pt idx="6">
                  <c:v>42004</c:v>
                </c:pt>
                <c:pt idx="7">
                  <c:v>41912</c:v>
                </c:pt>
                <c:pt idx="8">
                  <c:v>41820</c:v>
                </c:pt>
                <c:pt idx="9">
                  <c:v>41729</c:v>
                </c:pt>
                <c:pt idx="10">
                  <c:v>41639</c:v>
                </c:pt>
                <c:pt idx="11">
                  <c:v>41547</c:v>
                </c:pt>
                <c:pt idx="12">
                  <c:v>41455</c:v>
                </c:pt>
                <c:pt idx="13">
                  <c:v>41364</c:v>
                </c:pt>
                <c:pt idx="14">
                  <c:v>41274</c:v>
                </c:pt>
                <c:pt idx="15">
                  <c:v>41182</c:v>
                </c:pt>
                <c:pt idx="16">
                  <c:v>41090</c:v>
                </c:pt>
                <c:pt idx="17">
                  <c:v>40999</c:v>
                </c:pt>
                <c:pt idx="18">
                  <c:v>40908</c:v>
                </c:pt>
                <c:pt idx="19">
                  <c:v>40816</c:v>
                </c:pt>
                <c:pt idx="20">
                  <c:v>40724</c:v>
                </c:pt>
                <c:pt idx="21">
                  <c:v>40633</c:v>
                </c:pt>
                <c:pt idx="22">
                  <c:v>40543</c:v>
                </c:pt>
                <c:pt idx="23">
                  <c:v>40451</c:v>
                </c:pt>
                <c:pt idx="24">
                  <c:v>40359</c:v>
                </c:pt>
                <c:pt idx="25">
                  <c:v>40268</c:v>
                </c:pt>
                <c:pt idx="26">
                  <c:v>40178</c:v>
                </c:pt>
                <c:pt idx="27">
                  <c:v>40086</c:v>
                </c:pt>
                <c:pt idx="28">
                  <c:v>39994</c:v>
                </c:pt>
                <c:pt idx="29">
                  <c:v>39903</c:v>
                </c:pt>
                <c:pt idx="30">
                  <c:v>39813</c:v>
                </c:pt>
                <c:pt idx="31">
                  <c:v>39721</c:v>
                </c:pt>
                <c:pt idx="32">
                  <c:v>39629</c:v>
                </c:pt>
                <c:pt idx="33">
                  <c:v>39538</c:v>
                </c:pt>
                <c:pt idx="34">
                  <c:v>39447</c:v>
                </c:pt>
                <c:pt idx="35">
                  <c:v>39355</c:v>
                </c:pt>
                <c:pt idx="36">
                  <c:v>39263</c:v>
                </c:pt>
                <c:pt idx="37">
                  <c:v>39172</c:v>
                </c:pt>
                <c:pt idx="38">
                  <c:v>39082</c:v>
                </c:pt>
                <c:pt idx="39">
                  <c:v>38990</c:v>
                </c:pt>
                <c:pt idx="40">
                  <c:v>38898</c:v>
                </c:pt>
                <c:pt idx="41">
                  <c:v>38807</c:v>
                </c:pt>
                <c:pt idx="42">
                  <c:v>38717</c:v>
                </c:pt>
                <c:pt idx="43">
                  <c:v>38625</c:v>
                </c:pt>
                <c:pt idx="44">
                  <c:v>38533</c:v>
                </c:pt>
                <c:pt idx="45">
                  <c:v>38442</c:v>
                </c:pt>
                <c:pt idx="46">
                  <c:v>38352</c:v>
                </c:pt>
                <c:pt idx="47">
                  <c:v>38260</c:v>
                </c:pt>
                <c:pt idx="48">
                  <c:v>38168</c:v>
                </c:pt>
                <c:pt idx="49">
                  <c:v>38077</c:v>
                </c:pt>
                <c:pt idx="50">
                  <c:v>37986</c:v>
                </c:pt>
                <c:pt idx="51">
                  <c:v>37894</c:v>
                </c:pt>
                <c:pt idx="52">
                  <c:v>37802</c:v>
                </c:pt>
                <c:pt idx="53">
                  <c:v>37711</c:v>
                </c:pt>
                <c:pt idx="54">
                  <c:v>37621</c:v>
                </c:pt>
                <c:pt idx="55">
                  <c:v>37529</c:v>
                </c:pt>
                <c:pt idx="56">
                  <c:v>37437</c:v>
                </c:pt>
                <c:pt idx="57">
                  <c:v>37346</c:v>
                </c:pt>
                <c:pt idx="58">
                  <c:v>37256</c:v>
                </c:pt>
                <c:pt idx="59">
                  <c:v>37164</c:v>
                </c:pt>
                <c:pt idx="60">
                  <c:v>37072</c:v>
                </c:pt>
                <c:pt idx="61">
                  <c:v>36981</c:v>
                </c:pt>
                <c:pt idx="62">
                  <c:v>36891</c:v>
                </c:pt>
                <c:pt idx="63">
                  <c:v>36799</c:v>
                </c:pt>
                <c:pt idx="64">
                  <c:v>36707</c:v>
                </c:pt>
                <c:pt idx="65">
                  <c:v>36616</c:v>
                </c:pt>
              </c:numCache>
            </c:numRef>
          </c:cat>
          <c:val>
            <c:numRef>
              <c:f>Sheet2!$E$4:$E$69</c:f>
              <c:numCache>
                <c:formatCode>0.0</c:formatCode>
                <c:ptCount val="66"/>
                <c:pt idx="0">
                  <c:v>91.745761938442584</c:v>
                </c:pt>
                <c:pt idx="1">
                  <c:v>94.232129412033132</c:v>
                </c:pt>
                <c:pt idx="2">
                  <c:v>97.896369983344371</c:v>
                </c:pt>
                <c:pt idx="3">
                  <c:v>93.796344885806207</c:v>
                </c:pt>
                <c:pt idx="4">
                  <c:v>105.09365944922314</c:v>
                </c:pt>
                <c:pt idx="5">
                  <c:v>105.48609368226518</c:v>
                </c:pt>
                <c:pt idx="6">
                  <c:v>101.23947614593078</c:v>
                </c:pt>
                <c:pt idx="7">
                  <c:v>105.3001437404458</c:v>
                </c:pt>
                <c:pt idx="8">
                  <c:v>112.48944762600104</c:v>
                </c:pt>
                <c:pt idx="9">
                  <c:v>109.27068835702386</c:v>
                </c:pt>
                <c:pt idx="10">
                  <c:v>109.26555476967305</c:v>
                </c:pt>
                <c:pt idx="11">
                  <c:v>103.71158365465789</c:v>
                </c:pt>
                <c:pt idx="12">
                  <c:v>93.484907253188538</c:v>
                </c:pt>
                <c:pt idx="13">
                  <c:v>95.501836683474409</c:v>
                </c:pt>
                <c:pt idx="14">
                  <c:v>91.491934563873244</c:v>
                </c:pt>
                <c:pt idx="15">
                  <c:v>86.173538068402166</c:v>
                </c:pt>
                <c:pt idx="16">
                  <c:v>81.189395149330352</c:v>
                </c:pt>
                <c:pt idx="17">
                  <c:v>88.609140067078869</c:v>
                </c:pt>
                <c:pt idx="18">
                  <c:v>80.571653471445856</c:v>
                </c:pt>
                <c:pt idx="19">
                  <c:v>78.334550183668341</c:v>
                </c:pt>
                <c:pt idx="20">
                  <c:v>97.428643135823293</c:v>
                </c:pt>
                <c:pt idx="21">
                  <c:v>97.113212713043879</c:v>
                </c:pt>
                <c:pt idx="22">
                  <c:v>94.589198932213819</c:v>
                </c:pt>
                <c:pt idx="23">
                  <c:v>89.039791005954939</c:v>
                </c:pt>
                <c:pt idx="24">
                  <c:v>76.896004928243855</c:v>
                </c:pt>
                <c:pt idx="25">
                  <c:v>90.367108535444558</c:v>
                </c:pt>
                <c:pt idx="26">
                  <c:v>90.166898628761757</c:v>
                </c:pt>
                <c:pt idx="27">
                  <c:v>88.573775354217503</c:v>
                </c:pt>
                <c:pt idx="28">
                  <c:v>74.560222683611329</c:v>
                </c:pt>
                <c:pt idx="29">
                  <c:v>60.247210750872703</c:v>
                </c:pt>
                <c:pt idx="30">
                  <c:v>70.582262885304246</c:v>
                </c:pt>
                <c:pt idx="31">
                  <c:v>88.5914577106482</c:v>
                </c:pt>
                <c:pt idx="32">
                  <c:v>112.20824111889385</c:v>
                </c:pt>
                <c:pt idx="33">
                  <c:v>116.28259827967781</c:v>
                </c:pt>
                <c:pt idx="34">
                  <c:v>128.53133769878394</c:v>
                </c:pt>
                <c:pt idx="35">
                  <c:v>131.21335189030088</c:v>
                </c:pt>
                <c:pt idx="36">
                  <c:v>129.03785165073353</c:v>
                </c:pt>
                <c:pt idx="37">
                  <c:v>122.49366857560067</c:v>
                </c:pt>
                <c:pt idx="38">
                  <c:v>118.3280476396906</c:v>
                </c:pt>
                <c:pt idx="39">
                  <c:v>107.53496543384519</c:v>
                </c:pt>
                <c:pt idx="40">
                  <c:v>103.976819001118</c:v>
                </c:pt>
                <c:pt idx="41">
                  <c:v>104.24889913071253</c:v>
                </c:pt>
                <c:pt idx="42">
                  <c:v>95.834379064089973</c:v>
                </c:pt>
                <c:pt idx="43">
                  <c:v>92.338406078167409</c:v>
                </c:pt>
                <c:pt idx="44">
                  <c:v>84.060781674233951</c:v>
                </c:pt>
                <c:pt idx="45">
                  <c:v>85.779392639576514</c:v>
                </c:pt>
                <c:pt idx="46">
                  <c:v>86.442766205024071</c:v>
                </c:pt>
                <c:pt idx="47">
                  <c:v>75.180245955873957</c:v>
                </c:pt>
                <c:pt idx="48">
                  <c:v>75.747222158844593</c:v>
                </c:pt>
                <c:pt idx="49">
                  <c:v>76.266284879874064</c:v>
                </c:pt>
                <c:pt idx="50">
                  <c:v>73.511259668256201</c:v>
                </c:pt>
                <c:pt idx="51">
                  <c:v>62.937210522713265</c:v>
                </c:pt>
                <c:pt idx="52">
                  <c:v>58.508065436126763</c:v>
                </c:pt>
                <c:pt idx="53">
                  <c:v>49.541969928586091</c:v>
                </c:pt>
                <c:pt idx="54">
                  <c:v>54.339022108649509</c:v>
                </c:pt>
                <c:pt idx="55">
                  <c:v>51.167605923019003</c:v>
                </c:pt>
                <c:pt idx="56">
                  <c:v>64.056332565196541</c:v>
                </c:pt>
                <c:pt idx="57">
                  <c:v>65.915261584795459</c:v>
                </c:pt>
                <c:pt idx="58">
                  <c:v>65.878756074744999</c:v>
                </c:pt>
                <c:pt idx="59">
                  <c:v>61.657236076570307</c:v>
                </c:pt>
                <c:pt idx="60">
                  <c:v>71.95521230235687</c:v>
                </c:pt>
                <c:pt idx="61">
                  <c:v>73.181569280613317</c:v>
                </c:pt>
                <c:pt idx="62">
                  <c:v>85.1268566474252</c:v>
                </c:pt>
                <c:pt idx="63">
                  <c:v>87.756394168244768</c:v>
                </c:pt>
                <c:pt idx="64">
                  <c:v>95.747678477720228</c:v>
                </c:pt>
                <c:pt idx="65">
                  <c:v>100</c:v>
                </c:pt>
              </c:numCache>
            </c:numRef>
          </c:val>
          <c:smooth val="0"/>
        </c:ser>
        <c:dLbls>
          <c:showLegendKey val="0"/>
          <c:showVal val="0"/>
          <c:showCatName val="0"/>
          <c:showSerName val="0"/>
          <c:showPercent val="0"/>
          <c:showBubbleSize val="0"/>
        </c:dLbls>
        <c:smooth val="0"/>
        <c:axId val="370707752"/>
        <c:axId val="370708144"/>
      </c:lineChart>
      <c:dateAx>
        <c:axId val="370707752"/>
        <c:scaling>
          <c:orientation val="minMax"/>
        </c:scaling>
        <c:delete val="0"/>
        <c:axPos val="b"/>
        <c:numFmt formatCode="[$-409]mmm\-yy;@" sourceLinked="0"/>
        <c:majorTickMark val="out"/>
        <c:minorTickMark val="none"/>
        <c:tickLblPos val="nextTo"/>
        <c:txPr>
          <a:bodyPr rot="-2460000"/>
          <a:lstStyle/>
          <a:p>
            <a:pPr>
              <a:defRPr sz="700"/>
            </a:pPr>
            <a:endParaRPr lang="en-US"/>
          </a:p>
        </c:txPr>
        <c:crossAx val="370708144"/>
        <c:crosses val="autoZero"/>
        <c:auto val="1"/>
        <c:lblOffset val="100"/>
        <c:baseTimeUnit val="months"/>
        <c:majorUnit val="7"/>
        <c:majorTimeUnit val="months"/>
      </c:dateAx>
      <c:valAx>
        <c:axId val="370708144"/>
        <c:scaling>
          <c:orientation val="minMax"/>
        </c:scaling>
        <c:delete val="0"/>
        <c:axPos val="l"/>
        <c:majorGridlines>
          <c:spPr>
            <a:ln>
              <a:solidFill>
                <a:prstClr val="white">
                  <a:lumMod val="75000"/>
                  <a:alpha val="0"/>
                </a:prstClr>
              </a:solidFill>
            </a:ln>
          </c:spPr>
        </c:majorGridlines>
        <c:numFmt formatCode="0" sourceLinked="0"/>
        <c:majorTickMark val="out"/>
        <c:minorTickMark val="none"/>
        <c:tickLblPos val="nextTo"/>
        <c:txPr>
          <a:bodyPr/>
          <a:lstStyle/>
          <a:p>
            <a:pPr>
              <a:defRPr sz="900">
                <a:solidFill>
                  <a:schemeClr val="tx1"/>
                </a:solidFill>
              </a:defRPr>
            </a:pPr>
            <a:endParaRPr lang="en-US"/>
          </a:p>
        </c:txPr>
        <c:crossAx val="370707752"/>
        <c:crosses val="autoZero"/>
        <c:crossBetween val="between"/>
      </c:valAx>
    </c:plotArea>
    <c:legend>
      <c:legendPos val="r"/>
      <c:layout>
        <c:manualLayout>
          <c:xMode val="edge"/>
          <c:yMode val="edge"/>
          <c:x val="0.14983524925432787"/>
          <c:y val="0.19076574732249127"/>
          <c:w val="0.18486283219852337"/>
          <c:h val="0.20383676223377462"/>
        </c:manualLayout>
      </c:layout>
      <c:overlay val="0"/>
    </c:legend>
    <c:plotVisOnly val="1"/>
    <c:dispBlanksAs val="gap"/>
    <c:showDLblsOverMax val="0"/>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spPr>
            <a:ln w="47625">
              <a:solidFill>
                <a:srgbClr val="C00000"/>
              </a:solidFill>
            </a:ln>
          </c:spPr>
          <c:marker>
            <c:symbol val="none"/>
          </c:marker>
          <c:cat>
            <c:numRef>
              <c:f>'Milliman 100'!$A$4:$A$204</c:f>
              <c:numCache>
                <c:formatCode>[$-409]mmm\-yy;@</c:formatCode>
                <c:ptCount val="201"/>
                <c:pt idx="0">
                  <c:v>36495</c:v>
                </c:pt>
                <c:pt idx="1">
                  <c:v>36526</c:v>
                </c:pt>
                <c:pt idx="2">
                  <c:v>36557</c:v>
                </c:pt>
                <c:pt idx="3">
                  <c:v>36586</c:v>
                </c:pt>
                <c:pt idx="4">
                  <c:v>36617</c:v>
                </c:pt>
                <c:pt idx="5">
                  <c:v>36647</c:v>
                </c:pt>
                <c:pt idx="6">
                  <c:v>36678</c:v>
                </c:pt>
                <c:pt idx="7">
                  <c:v>36708</c:v>
                </c:pt>
                <c:pt idx="8">
                  <c:v>36739</c:v>
                </c:pt>
                <c:pt idx="9">
                  <c:v>36770</c:v>
                </c:pt>
                <c:pt idx="10">
                  <c:v>36800</c:v>
                </c:pt>
                <c:pt idx="11">
                  <c:v>36831</c:v>
                </c:pt>
                <c:pt idx="12">
                  <c:v>36861</c:v>
                </c:pt>
                <c:pt idx="13">
                  <c:v>36892</c:v>
                </c:pt>
                <c:pt idx="14">
                  <c:v>36923</c:v>
                </c:pt>
                <c:pt idx="15">
                  <c:v>36951</c:v>
                </c:pt>
                <c:pt idx="16">
                  <c:v>36982</c:v>
                </c:pt>
                <c:pt idx="17">
                  <c:v>37012</c:v>
                </c:pt>
                <c:pt idx="18">
                  <c:v>37043</c:v>
                </c:pt>
                <c:pt idx="19">
                  <c:v>37073</c:v>
                </c:pt>
                <c:pt idx="20">
                  <c:v>37104</c:v>
                </c:pt>
                <c:pt idx="21">
                  <c:v>37135</c:v>
                </c:pt>
                <c:pt idx="22">
                  <c:v>37165</c:v>
                </c:pt>
                <c:pt idx="23">
                  <c:v>37196</c:v>
                </c:pt>
                <c:pt idx="24">
                  <c:v>37226</c:v>
                </c:pt>
                <c:pt idx="25">
                  <c:v>37257</c:v>
                </c:pt>
                <c:pt idx="26">
                  <c:v>37288</c:v>
                </c:pt>
                <c:pt idx="27">
                  <c:v>37316</c:v>
                </c:pt>
                <c:pt idx="28">
                  <c:v>37347</c:v>
                </c:pt>
                <c:pt idx="29">
                  <c:v>37377</c:v>
                </c:pt>
                <c:pt idx="30">
                  <c:v>37408</c:v>
                </c:pt>
                <c:pt idx="31">
                  <c:v>37438</c:v>
                </c:pt>
                <c:pt idx="32">
                  <c:v>37469</c:v>
                </c:pt>
                <c:pt idx="33">
                  <c:v>37500</c:v>
                </c:pt>
                <c:pt idx="34">
                  <c:v>37530</c:v>
                </c:pt>
                <c:pt idx="35">
                  <c:v>37561</c:v>
                </c:pt>
                <c:pt idx="36">
                  <c:v>37591</c:v>
                </c:pt>
                <c:pt idx="37">
                  <c:v>37622</c:v>
                </c:pt>
                <c:pt idx="38">
                  <c:v>37653</c:v>
                </c:pt>
                <c:pt idx="39">
                  <c:v>37681</c:v>
                </c:pt>
                <c:pt idx="40">
                  <c:v>37712</c:v>
                </c:pt>
                <c:pt idx="41">
                  <c:v>37742</c:v>
                </c:pt>
                <c:pt idx="42">
                  <c:v>37773</c:v>
                </c:pt>
                <c:pt idx="43">
                  <c:v>37803</c:v>
                </c:pt>
                <c:pt idx="44">
                  <c:v>37834</c:v>
                </c:pt>
                <c:pt idx="45">
                  <c:v>37865</c:v>
                </c:pt>
                <c:pt idx="46">
                  <c:v>37895</c:v>
                </c:pt>
                <c:pt idx="47">
                  <c:v>37926</c:v>
                </c:pt>
                <c:pt idx="48">
                  <c:v>37956</c:v>
                </c:pt>
                <c:pt idx="49">
                  <c:v>37987</c:v>
                </c:pt>
                <c:pt idx="50">
                  <c:v>38018</c:v>
                </c:pt>
                <c:pt idx="51">
                  <c:v>38047</c:v>
                </c:pt>
                <c:pt idx="52">
                  <c:v>38078</c:v>
                </c:pt>
                <c:pt idx="53">
                  <c:v>38108</c:v>
                </c:pt>
                <c:pt idx="54">
                  <c:v>38139</c:v>
                </c:pt>
                <c:pt idx="55">
                  <c:v>38169</c:v>
                </c:pt>
                <c:pt idx="56">
                  <c:v>38200</c:v>
                </c:pt>
                <c:pt idx="57">
                  <c:v>38231</c:v>
                </c:pt>
                <c:pt idx="58">
                  <c:v>38261</c:v>
                </c:pt>
                <c:pt idx="59">
                  <c:v>38292</c:v>
                </c:pt>
                <c:pt idx="60">
                  <c:v>38322</c:v>
                </c:pt>
                <c:pt idx="61">
                  <c:v>38353</c:v>
                </c:pt>
                <c:pt idx="62">
                  <c:v>38384</c:v>
                </c:pt>
                <c:pt idx="63">
                  <c:v>38412</c:v>
                </c:pt>
                <c:pt idx="64">
                  <c:v>38443</c:v>
                </c:pt>
                <c:pt idx="65">
                  <c:v>38473</c:v>
                </c:pt>
                <c:pt idx="66">
                  <c:v>38504</c:v>
                </c:pt>
                <c:pt idx="67">
                  <c:v>38534</c:v>
                </c:pt>
                <c:pt idx="68">
                  <c:v>38565</c:v>
                </c:pt>
                <c:pt idx="69">
                  <c:v>38596</c:v>
                </c:pt>
                <c:pt idx="70">
                  <c:v>38626</c:v>
                </c:pt>
                <c:pt idx="71">
                  <c:v>38657</c:v>
                </c:pt>
                <c:pt idx="72">
                  <c:v>38687</c:v>
                </c:pt>
                <c:pt idx="73">
                  <c:v>38718</c:v>
                </c:pt>
                <c:pt idx="74">
                  <c:v>38749</c:v>
                </c:pt>
                <c:pt idx="75">
                  <c:v>38777</c:v>
                </c:pt>
                <c:pt idx="76">
                  <c:v>38808</c:v>
                </c:pt>
                <c:pt idx="77">
                  <c:v>38838</c:v>
                </c:pt>
                <c:pt idx="78">
                  <c:v>38869</c:v>
                </c:pt>
                <c:pt idx="79">
                  <c:v>38899</c:v>
                </c:pt>
                <c:pt idx="80">
                  <c:v>38930</c:v>
                </c:pt>
                <c:pt idx="81">
                  <c:v>38961</c:v>
                </c:pt>
                <c:pt idx="82">
                  <c:v>38991</c:v>
                </c:pt>
                <c:pt idx="83">
                  <c:v>39022</c:v>
                </c:pt>
                <c:pt idx="84">
                  <c:v>39052</c:v>
                </c:pt>
                <c:pt idx="85">
                  <c:v>39083</c:v>
                </c:pt>
                <c:pt idx="86">
                  <c:v>39114</c:v>
                </c:pt>
                <c:pt idx="87">
                  <c:v>39142</c:v>
                </c:pt>
                <c:pt idx="88">
                  <c:v>39173</c:v>
                </c:pt>
                <c:pt idx="89">
                  <c:v>39203</c:v>
                </c:pt>
                <c:pt idx="90">
                  <c:v>39234</c:v>
                </c:pt>
                <c:pt idx="91">
                  <c:v>39264</c:v>
                </c:pt>
                <c:pt idx="92">
                  <c:v>39295</c:v>
                </c:pt>
                <c:pt idx="93">
                  <c:v>39326</c:v>
                </c:pt>
                <c:pt idx="94">
                  <c:v>39356</c:v>
                </c:pt>
                <c:pt idx="95">
                  <c:v>39387</c:v>
                </c:pt>
                <c:pt idx="96">
                  <c:v>39417</c:v>
                </c:pt>
                <c:pt idx="97">
                  <c:v>39448</c:v>
                </c:pt>
                <c:pt idx="98">
                  <c:v>39479</c:v>
                </c:pt>
                <c:pt idx="99">
                  <c:v>39508</c:v>
                </c:pt>
                <c:pt idx="100">
                  <c:v>39539</c:v>
                </c:pt>
                <c:pt idx="101">
                  <c:v>39569</c:v>
                </c:pt>
                <c:pt idx="102">
                  <c:v>39600</c:v>
                </c:pt>
                <c:pt idx="103">
                  <c:v>39630</c:v>
                </c:pt>
                <c:pt idx="104">
                  <c:v>39661</c:v>
                </c:pt>
                <c:pt idx="105">
                  <c:v>39692</c:v>
                </c:pt>
                <c:pt idx="106">
                  <c:v>39722</c:v>
                </c:pt>
                <c:pt idx="107">
                  <c:v>39753</c:v>
                </c:pt>
                <c:pt idx="108">
                  <c:v>39783</c:v>
                </c:pt>
                <c:pt idx="109">
                  <c:v>39814</c:v>
                </c:pt>
                <c:pt idx="110">
                  <c:v>39845</c:v>
                </c:pt>
                <c:pt idx="111">
                  <c:v>39873</c:v>
                </c:pt>
                <c:pt idx="112">
                  <c:v>39904</c:v>
                </c:pt>
                <c:pt idx="113">
                  <c:v>39934</c:v>
                </c:pt>
                <c:pt idx="114">
                  <c:v>39965</c:v>
                </c:pt>
                <c:pt idx="115">
                  <c:v>39995</c:v>
                </c:pt>
                <c:pt idx="116">
                  <c:v>40026</c:v>
                </c:pt>
                <c:pt idx="117">
                  <c:v>40057</c:v>
                </c:pt>
                <c:pt idx="118">
                  <c:v>40087</c:v>
                </c:pt>
                <c:pt idx="119">
                  <c:v>40118</c:v>
                </c:pt>
                <c:pt idx="120">
                  <c:v>40148</c:v>
                </c:pt>
                <c:pt idx="121">
                  <c:v>40179</c:v>
                </c:pt>
                <c:pt idx="122">
                  <c:v>40210</c:v>
                </c:pt>
                <c:pt idx="123">
                  <c:v>40238</c:v>
                </c:pt>
                <c:pt idx="124">
                  <c:v>40269</c:v>
                </c:pt>
                <c:pt idx="125">
                  <c:v>40299</c:v>
                </c:pt>
                <c:pt idx="126">
                  <c:v>40330</c:v>
                </c:pt>
                <c:pt idx="127">
                  <c:v>40360</c:v>
                </c:pt>
                <c:pt idx="128">
                  <c:v>40391</c:v>
                </c:pt>
                <c:pt idx="129">
                  <c:v>40422</c:v>
                </c:pt>
                <c:pt idx="130">
                  <c:v>40452</c:v>
                </c:pt>
                <c:pt idx="131">
                  <c:v>40483</c:v>
                </c:pt>
                <c:pt idx="132">
                  <c:v>40513</c:v>
                </c:pt>
                <c:pt idx="133">
                  <c:v>40544</c:v>
                </c:pt>
                <c:pt idx="134">
                  <c:v>40575</c:v>
                </c:pt>
                <c:pt idx="135">
                  <c:v>40603</c:v>
                </c:pt>
                <c:pt idx="136">
                  <c:v>40634</c:v>
                </c:pt>
                <c:pt idx="137">
                  <c:v>40664</c:v>
                </c:pt>
                <c:pt idx="138">
                  <c:v>40695</c:v>
                </c:pt>
                <c:pt idx="139">
                  <c:v>40725</c:v>
                </c:pt>
                <c:pt idx="140">
                  <c:v>40756</c:v>
                </c:pt>
                <c:pt idx="141">
                  <c:v>40787</c:v>
                </c:pt>
                <c:pt idx="142">
                  <c:v>40817</c:v>
                </c:pt>
                <c:pt idx="143">
                  <c:v>40848</c:v>
                </c:pt>
                <c:pt idx="144">
                  <c:v>40878</c:v>
                </c:pt>
                <c:pt idx="145">
                  <c:v>40909</c:v>
                </c:pt>
                <c:pt idx="146">
                  <c:v>40940</c:v>
                </c:pt>
                <c:pt idx="147">
                  <c:v>40969</c:v>
                </c:pt>
                <c:pt idx="148">
                  <c:v>41000</c:v>
                </c:pt>
                <c:pt idx="149">
                  <c:v>41030</c:v>
                </c:pt>
                <c:pt idx="150">
                  <c:v>41061</c:v>
                </c:pt>
                <c:pt idx="151">
                  <c:v>41091</c:v>
                </c:pt>
                <c:pt idx="152">
                  <c:v>41122</c:v>
                </c:pt>
                <c:pt idx="153">
                  <c:v>41153</c:v>
                </c:pt>
                <c:pt idx="154">
                  <c:v>41183</c:v>
                </c:pt>
                <c:pt idx="155">
                  <c:v>41214</c:v>
                </c:pt>
                <c:pt idx="156">
                  <c:v>41244</c:v>
                </c:pt>
                <c:pt idx="157">
                  <c:v>41275</c:v>
                </c:pt>
                <c:pt idx="158">
                  <c:v>41306</c:v>
                </c:pt>
                <c:pt idx="159">
                  <c:v>41334</c:v>
                </c:pt>
                <c:pt idx="160">
                  <c:v>41365</c:v>
                </c:pt>
                <c:pt idx="161">
                  <c:v>41395</c:v>
                </c:pt>
                <c:pt idx="162">
                  <c:v>41426</c:v>
                </c:pt>
                <c:pt idx="163">
                  <c:v>41456</c:v>
                </c:pt>
                <c:pt idx="164">
                  <c:v>41487</c:v>
                </c:pt>
                <c:pt idx="165">
                  <c:v>41518</c:v>
                </c:pt>
                <c:pt idx="166">
                  <c:v>41548</c:v>
                </c:pt>
                <c:pt idx="167">
                  <c:v>41579</c:v>
                </c:pt>
                <c:pt idx="168">
                  <c:v>41609</c:v>
                </c:pt>
                <c:pt idx="169">
                  <c:v>41653</c:v>
                </c:pt>
                <c:pt idx="170">
                  <c:v>41684</c:v>
                </c:pt>
                <c:pt idx="171">
                  <c:v>41712</c:v>
                </c:pt>
                <c:pt idx="172">
                  <c:v>41743</c:v>
                </c:pt>
                <c:pt idx="173">
                  <c:v>41773</c:v>
                </c:pt>
                <c:pt idx="174">
                  <c:v>41804</c:v>
                </c:pt>
                <c:pt idx="175">
                  <c:v>41834</c:v>
                </c:pt>
                <c:pt idx="176">
                  <c:v>41865</c:v>
                </c:pt>
                <c:pt idx="177">
                  <c:v>41896</c:v>
                </c:pt>
                <c:pt idx="178">
                  <c:v>41926</c:v>
                </c:pt>
                <c:pt idx="179">
                  <c:v>41957</c:v>
                </c:pt>
                <c:pt idx="180">
                  <c:v>41987</c:v>
                </c:pt>
                <c:pt idx="181">
                  <c:v>42018</c:v>
                </c:pt>
                <c:pt idx="182">
                  <c:v>42049</c:v>
                </c:pt>
                <c:pt idx="183">
                  <c:v>42077</c:v>
                </c:pt>
                <c:pt idx="184">
                  <c:v>42108</c:v>
                </c:pt>
                <c:pt idx="185">
                  <c:v>42138</c:v>
                </c:pt>
                <c:pt idx="186">
                  <c:v>42169</c:v>
                </c:pt>
                <c:pt idx="187">
                  <c:v>42199</c:v>
                </c:pt>
                <c:pt idx="188">
                  <c:v>42230</c:v>
                </c:pt>
                <c:pt idx="189">
                  <c:v>42261</c:v>
                </c:pt>
                <c:pt idx="190">
                  <c:v>42291</c:v>
                </c:pt>
                <c:pt idx="191">
                  <c:v>42322</c:v>
                </c:pt>
                <c:pt idx="192">
                  <c:v>42352</c:v>
                </c:pt>
                <c:pt idx="193" formatCode="mmm\-yy">
                  <c:v>42370</c:v>
                </c:pt>
                <c:pt idx="194" formatCode="mmm\-yy">
                  <c:v>42401</c:v>
                </c:pt>
                <c:pt idx="195" formatCode="mmm\-yy">
                  <c:v>42430</c:v>
                </c:pt>
                <c:pt idx="196" formatCode="mmm\-yy">
                  <c:v>42461</c:v>
                </c:pt>
                <c:pt idx="197" formatCode="mmm\-yy">
                  <c:v>42491</c:v>
                </c:pt>
                <c:pt idx="198" formatCode="mmm\-yy">
                  <c:v>42522</c:v>
                </c:pt>
                <c:pt idx="199" formatCode="mmm\-yy">
                  <c:v>42552</c:v>
                </c:pt>
                <c:pt idx="200" formatCode="mmm\-yy">
                  <c:v>42583</c:v>
                </c:pt>
              </c:numCache>
            </c:numRef>
          </c:cat>
          <c:val>
            <c:numRef>
              <c:f>'Milliman 100'!$B$4:$B$204</c:f>
              <c:numCache>
                <c:formatCode>0.0%</c:formatCode>
                <c:ptCount val="201"/>
                <c:pt idx="0">
                  <c:v>1.3352945269960661</c:v>
                </c:pt>
                <c:pt idx="1">
                  <c:v>1.3150119504431379</c:v>
                </c:pt>
                <c:pt idx="2">
                  <c:v>1.3261945251234146</c:v>
                </c:pt>
                <c:pt idx="3">
                  <c:v>1.3745567179740232</c:v>
                </c:pt>
                <c:pt idx="4">
                  <c:v>1.3629711540789582</c:v>
                </c:pt>
                <c:pt idx="5">
                  <c:v>1.362738909745085</c:v>
                </c:pt>
                <c:pt idx="6">
                  <c:v>1.3676575180014261</c:v>
                </c:pt>
                <c:pt idx="7">
                  <c:v>1.3482201991804539</c:v>
                </c:pt>
                <c:pt idx="8">
                  <c:v>1.3840592463307653</c:v>
                </c:pt>
                <c:pt idx="9">
                  <c:v>1.3477875695865933</c:v>
                </c:pt>
                <c:pt idx="10">
                  <c:v>1.33260370493041</c:v>
                </c:pt>
                <c:pt idx="11">
                  <c:v>1.2493145817320439</c:v>
                </c:pt>
                <c:pt idx="12">
                  <c:v>1.2349794146714539</c:v>
                </c:pt>
                <c:pt idx="13">
                  <c:v>1.1977800513402721</c:v>
                </c:pt>
                <c:pt idx="14">
                  <c:v>1.1387889933941395</c:v>
                </c:pt>
                <c:pt idx="15">
                  <c:v>1.1314852494347853</c:v>
                </c:pt>
                <c:pt idx="16">
                  <c:v>1.214783836764266</c:v>
                </c:pt>
                <c:pt idx="17">
                  <c:v>1.1887904460799614</c:v>
                </c:pt>
                <c:pt idx="18">
                  <c:v>1.1722173876765578</c:v>
                </c:pt>
                <c:pt idx="19">
                  <c:v>1.098624759287383</c:v>
                </c:pt>
                <c:pt idx="20">
                  <c:v>1.0437260433845836</c:v>
                </c:pt>
                <c:pt idx="21">
                  <c:v>1.0277350381955277</c:v>
                </c:pt>
                <c:pt idx="22">
                  <c:v>0.95208849777064108</c:v>
                </c:pt>
                <c:pt idx="23">
                  <c:v>1.0148612914768698</c:v>
                </c:pt>
                <c:pt idx="24">
                  <c:v>1.0321912285070096</c:v>
                </c:pt>
                <c:pt idx="25">
                  <c:v>0.98274646203267235</c:v>
                </c:pt>
                <c:pt idx="26">
                  <c:v>0.97693383444095561</c:v>
                </c:pt>
                <c:pt idx="27">
                  <c:v>1.0728632354912504</c:v>
                </c:pt>
                <c:pt idx="28">
                  <c:v>1.043057722162384</c:v>
                </c:pt>
                <c:pt idx="29">
                  <c:v>1.0381744818377305</c:v>
                </c:pt>
                <c:pt idx="30">
                  <c:v>1.0010773161549198</c:v>
                </c:pt>
                <c:pt idx="31">
                  <c:v>0.96079998272796319</c:v>
                </c:pt>
                <c:pt idx="32">
                  <c:v>0.91371748744163017</c:v>
                </c:pt>
                <c:pt idx="33">
                  <c:v>0.81647886319609864</c:v>
                </c:pt>
                <c:pt idx="34">
                  <c:v>0.90466113831907158</c:v>
                </c:pt>
                <c:pt idx="35">
                  <c:v>0.89797766082091957</c:v>
                </c:pt>
                <c:pt idx="36">
                  <c:v>0.82981854961226575</c:v>
                </c:pt>
                <c:pt idx="37">
                  <c:v>0.74622619986359762</c:v>
                </c:pt>
                <c:pt idx="38">
                  <c:v>0.72215874023561522</c:v>
                </c:pt>
                <c:pt idx="39">
                  <c:v>0.72915395375061154</c:v>
                </c:pt>
                <c:pt idx="40">
                  <c:v>0.7453109327779972</c:v>
                </c:pt>
                <c:pt idx="41">
                  <c:v>0.70547122586335831</c:v>
                </c:pt>
                <c:pt idx="42">
                  <c:v>0.74135619442226297</c:v>
                </c:pt>
                <c:pt idx="43">
                  <c:v>0.89697084224193224</c:v>
                </c:pt>
                <c:pt idx="44">
                  <c:v>0.87942228205476725</c:v>
                </c:pt>
                <c:pt idx="45">
                  <c:v>0.81936890003924967</c:v>
                </c:pt>
                <c:pt idx="46">
                  <c:v>0.88283178289187469</c:v>
                </c:pt>
                <c:pt idx="47">
                  <c:v>0.88238712485080473</c:v>
                </c:pt>
                <c:pt idx="48">
                  <c:v>0.90104092004198821</c:v>
                </c:pt>
                <c:pt idx="49">
                  <c:v>0.89277855964736952</c:v>
                </c:pt>
                <c:pt idx="50">
                  <c:v>0.88787585689298565</c:v>
                </c:pt>
                <c:pt idx="51">
                  <c:v>0.87448275676785026</c:v>
                </c:pt>
                <c:pt idx="52">
                  <c:v>0.93001983103512764</c:v>
                </c:pt>
                <c:pt idx="53">
                  <c:v>0.95015473774407111</c:v>
                </c:pt>
                <c:pt idx="54">
                  <c:v>0.95761920473725759</c:v>
                </c:pt>
                <c:pt idx="55">
                  <c:v>0.91489133477839601</c:v>
                </c:pt>
                <c:pt idx="56">
                  <c:v>0.8639205651670796</c:v>
                </c:pt>
                <c:pt idx="57">
                  <c:v>0.86059850040575914</c:v>
                </c:pt>
                <c:pt idx="58">
                  <c:v>0.85770870574740454</c:v>
                </c:pt>
                <c:pt idx="59">
                  <c:v>0.91373645870778442</c:v>
                </c:pt>
                <c:pt idx="60">
                  <c:v>0.90374975138484048</c:v>
                </c:pt>
                <c:pt idx="61">
                  <c:v>0.85748384177108417</c:v>
                </c:pt>
                <c:pt idx="62">
                  <c:v>0.88556728924662365</c:v>
                </c:pt>
                <c:pt idx="63">
                  <c:v>0.89226462627044067</c:v>
                </c:pt>
                <c:pt idx="64">
                  <c:v>0.84973879633010396</c:v>
                </c:pt>
                <c:pt idx="65">
                  <c:v>0.84327118230003761</c:v>
                </c:pt>
                <c:pt idx="66">
                  <c:v>0.82767958457314028</c:v>
                </c:pt>
                <c:pt idx="67">
                  <c:v>0.87930176234630364</c:v>
                </c:pt>
                <c:pt idx="68">
                  <c:v>0.85634254698123957</c:v>
                </c:pt>
                <c:pt idx="69">
                  <c:v>0.90860208681313892</c:v>
                </c:pt>
                <c:pt idx="70">
                  <c:v>0.92178001500713613</c:v>
                </c:pt>
                <c:pt idx="71">
                  <c:v>0.93861966174708278</c:v>
                </c:pt>
                <c:pt idx="72">
                  <c:v>0.92374294954669101</c:v>
                </c:pt>
                <c:pt idx="73">
                  <c:v>0.95264681099084292</c:v>
                </c:pt>
                <c:pt idx="74">
                  <c:v>0.94145780469610363</c:v>
                </c:pt>
                <c:pt idx="75">
                  <c:v>0.98878207062805834</c:v>
                </c:pt>
                <c:pt idx="76">
                  <c:v>1.0177105500328694</c:v>
                </c:pt>
                <c:pt idx="77">
                  <c:v>0.99472566165407128</c:v>
                </c:pt>
                <c:pt idx="78">
                  <c:v>0.99859720799299467</c:v>
                </c:pt>
                <c:pt idx="79">
                  <c:v>0.98273306370899816</c:v>
                </c:pt>
                <c:pt idx="80">
                  <c:v>0.96860014183340271</c:v>
                </c:pt>
                <c:pt idx="81">
                  <c:v>0.9656800714433369</c:v>
                </c:pt>
                <c:pt idx="82">
                  <c:v>0.98180298615950867</c:v>
                </c:pt>
                <c:pt idx="83">
                  <c:v>0.97208432653445365</c:v>
                </c:pt>
                <c:pt idx="84">
                  <c:v>1.0030610267190518</c:v>
                </c:pt>
                <c:pt idx="85">
                  <c:v>1.0154731567354918</c:v>
                </c:pt>
                <c:pt idx="86">
                  <c:v>0.99296822057748224</c:v>
                </c:pt>
                <c:pt idx="87">
                  <c:v>1.0140012755838212</c:v>
                </c:pt>
                <c:pt idx="88">
                  <c:v>1.0316796789581408</c:v>
                </c:pt>
                <c:pt idx="89">
                  <c:v>1.0666826477393436</c:v>
                </c:pt>
                <c:pt idx="90">
                  <c:v>1.0700117298412326</c:v>
                </c:pt>
                <c:pt idx="91">
                  <c:v>1.0582271528388001</c:v>
                </c:pt>
                <c:pt idx="92">
                  <c:v>1.0532424823404498</c:v>
                </c:pt>
                <c:pt idx="93">
                  <c:v>1.0704765057911187</c:v>
                </c:pt>
                <c:pt idx="94">
                  <c:v>1.0810756418445908</c:v>
                </c:pt>
                <c:pt idx="95">
                  <c:v>1.0525503252921005</c:v>
                </c:pt>
                <c:pt idx="96">
                  <c:v>1.0547056070331973</c:v>
                </c:pt>
                <c:pt idx="97">
                  <c:v>1.0044732285526217</c:v>
                </c:pt>
                <c:pt idx="98">
                  <c:v>1.0023862789861873</c:v>
                </c:pt>
                <c:pt idx="99">
                  <c:v>1.0061173838230781</c:v>
                </c:pt>
                <c:pt idx="100">
                  <c:v>1.0242544573478138</c:v>
                </c:pt>
                <c:pt idx="101">
                  <c:v>1.0464663785253734</c:v>
                </c:pt>
                <c:pt idx="102">
                  <c:v>1.0010381646234061</c:v>
                </c:pt>
                <c:pt idx="103">
                  <c:v>1.0078568095140368</c:v>
                </c:pt>
                <c:pt idx="104">
                  <c:v>1.0025846464119694</c:v>
                </c:pt>
                <c:pt idx="105">
                  <c:v>0.99393204835209437</c:v>
                </c:pt>
                <c:pt idx="106">
                  <c:v>0.93845100760333855</c:v>
                </c:pt>
                <c:pt idx="107">
                  <c:v>0.85799037472593886</c:v>
                </c:pt>
                <c:pt idx="108">
                  <c:v>0.78250248017879942</c:v>
                </c:pt>
                <c:pt idx="109">
                  <c:v>0.76688721969193463</c:v>
                </c:pt>
                <c:pt idx="110">
                  <c:v>0.74501626555312062</c:v>
                </c:pt>
                <c:pt idx="111">
                  <c:v>0.78399809744824245</c:v>
                </c:pt>
                <c:pt idx="112">
                  <c:v>0.8099742647961663</c:v>
                </c:pt>
                <c:pt idx="113">
                  <c:v>0.81094235781254986</c:v>
                </c:pt>
                <c:pt idx="114">
                  <c:v>0.77762439126254734</c:v>
                </c:pt>
                <c:pt idx="115">
                  <c:v>0.77849974206174855</c:v>
                </c:pt>
                <c:pt idx="116">
                  <c:v>0.77773094055992964</c:v>
                </c:pt>
                <c:pt idx="117">
                  <c:v>0.78344026107371867</c:v>
                </c:pt>
                <c:pt idx="118">
                  <c:v>0.78355253113991075</c:v>
                </c:pt>
                <c:pt idx="119">
                  <c:v>0.79252288090899947</c:v>
                </c:pt>
                <c:pt idx="120">
                  <c:v>0.81872345454790263</c:v>
                </c:pt>
                <c:pt idx="121">
                  <c:v>0.80621427032543302</c:v>
                </c:pt>
                <c:pt idx="122">
                  <c:v>0.81762247149146772</c:v>
                </c:pt>
                <c:pt idx="123">
                  <c:v>0.85469081103024225</c:v>
                </c:pt>
                <c:pt idx="124">
                  <c:v>0.83833874958551724</c:v>
                </c:pt>
                <c:pt idx="125">
                  <c:v>0.8031462300732819</c:v>
                </c:pt>
                <c:pt idx="126">
                  <c:v>0.7570254280173041</c:v>
                </c:pt>
                <c:pt idx="127">
                  <c:v>0.7798613136579845</c:v>
                </c:pt>
                <c:pt idx="128">
                  <c:v>0.72565297948481788</c:v>
                </c:pt>
                <c:pt idx="129">
                  <c:v>0.76925809798130562</c:v>
                </c:pt>
                <c:pt idx="130">
                  <c:v>0.81802882381408915</c:v>
                </c:pt>
                <c:pt idx="131">
                  <c:v>0.80826210843211188</c:v>
                </c:pt>
                <c:pt idx="132">
                  <c:v>0.84121615035189989</c:v>
                </c:pt>
                <c:pt idx="133">
                  <c:v>0.87470507317726864</c:v>
                </c:pt>
                <c:pt idx="134">
                  <c:v>0.87970550708674655</c:v>
                </c:pt>
                <c:pt idx="135">
                  <c:v>0.89569115578352165</c:v>
                </c:pt>
                <c:pt idx="136">
                  <c:v>0.89656407533286331</c:v>
                </c:pt>
                <c:pt idx="137">
                  <c:v>0.88540462473309411</c:v>
                </c:pt>
                <c:pt idx="138">
                  <c:v>0.90638587788007685</c:v>
                </c:pt>
                <c:pt idx="139">
                  <c:v>0.8714124496033866</c:v>
                </c:pt>
                <c:pt idx="140">
                  <c:v>0.83810824684230822</c:v>
                </c:pt>
                <c:pt idx="141">
                  <c:v>0.77423456312748573</c:v>
                </c:pt>
                <c:pt idx="142">
                  <c:v>0.80911364872383051</c:v>
                </c:pt>
                <c:pt idx="143">
                  <c:v>0.80886016661235727</c:v>
                </c:pt>
                <c:pt idx="144">
                  <c:v>0.78695678805364622</c:v>
                </c:pt>
                <c:pt idx="145">
                  <c:v>0.81067002409975664</c:v>
                </c:pt>
                <c:pt idx="146">
                  <c:v>0.81955154259319873</c:v>
                </c:pt>
                <c:pt idx="147">
                  <c:v>0.85031275350201352</c:v>
                </c:pt>
                <c:pt idx="148">
                  <c:v>0.82865916502313364</c:v>
                </c:pt>
                <c:pt idx="149">
                  <c:v>0.77925324360856074</c:v>
                </c:pt>
                <c:pt idx="150">
                  <c:v>0.75613752870777151</c:v>
                </c:pt>
                <c:pt idx="151">
                  <c:v>0.70897221211813533</c:v>
                </c:pt>
                <c:pt idx="152">
                  <c:v>0.7242847525433832</c:v>
                </c:pt>
                <c:pt idx="153">
                  <c:v>0.74511449527185669</c:v>
                </c:pt>
                <c:pt idx="154">
                  <c:v>0.72623918889753458</c:v>
                </c:pt>
                <c:pt idx="155">
                  <c:v>0.73400000000000065</c:v>
                </c:pt>
                <c:pt idx="156">
                  <c:v>0.72200000000000064</c:v>
                </c:pt>
                <c:pt idx="157">
                  <c:v>0.81299999999999994</c:v>
                </c:pt>
                <c:pt idx="158">
                  <c:v>0.81200000000000061</c:v>
                </c:pt>
                <c:pt idx="159">
                  <c:v>0.81200000000000061</c:v>
                </c:pt>
                <c:pt idx="160">
                  <c:v>0.79200000000000004</c:v>
                </c:pt>
                <c:pt idx="161">
                  <c:v>0.83300000000000063</c:v>
                </c:pt>
                <c:pt idx="162">
                  <c:v>0.84900000000000064</c:v>
                </c:pt>
                <c:pt idx="163">
                  <c:v>0.86000000000000065</c:v>
                </c:pt>
                <c:pt idx="164">
                  <c:v>0.84900000000000064</c:v>
                </c:pt>
                <c:pt idx="165">
                  <c:v>0.86500000000000077</c:v>
                </c:pt>
                <c:pt idx="166">
                  <c:v>0.86300000000000077</c:v>
                </c:pt>
                <c:pt idx="167">
                  <c:v>0.87600000000000089</c:v>
                </c:pt>
                <c:pt idx="168">
                  <c:v>0.88300000000000001</c:v>
                </c:pt>
                <c:pt idx="169">
                  <c:v>0.83800000000000063</c:v>
                </c:pt>
                <c:pt idx="170">
                  <c:v>0.84300000000000064</c:v>
                </c:pt>
                <c:pt idx="171">
                  <c:v>0.84000000000000064</c:v>
                </c:pt>
                <c:pt idx="172">
                  <c:v>0.84000000000000064</c:v>
                </c:pt>
                <c:pt idx="173">
                  <c:v>0.83600000000000063</c:v>
                </c:pt>
                <c:pt idx="174">
                  <c:v>0.84200000000000064</c:v>
                </c:pt>
                <c:pt idx="175">
                  <c:v>0.83700000000000063</c:v>
                </c:pt>
                <c:pt idx="176">
                  <c:v>0.82700000000000062</c:v>
                </c:pt>
                <c:pt idx="177">
                  <c:v>0.83600000000000063</c:v>
                </c:pt>
                <c:pt idx="178">
                  <c:v>0.83100000000000063</c:v>
                </c:pt>
                <c:pt idx="179">
                  <c:v>0.82800000000000062</c:v>
                </c:pt>
                <c:pt idx="180">
                  <c:v>0.81499999999999995</c:v>
                </c:pt>
                <c:pt idx="181">
                  <c:v>0.77500000000000102</c:v>
                </c:pt>
                <c:pt idx="182">
                  <c:v>0.81200000000000061</c:v>
                </c:pt>
                <c:pt idx="183">
                  <c:v>0.80900000000000005</c:v>
                </c:pt>
                <c:pt idx="184">
                  <c:v>0.82600000000000062</c:v>
                </c:pt>
                <c:pt idx="185">
                  <c:v>0.84100000000000064</c:v>
                </c:pt>
                <c:pt idx="186">
                  <c:v>0.85600000000000065</c:v>
                </c:pt>
                <c:pt idx="187">
                  <c:v>0.84900000000000064</c:v>
                </c:pt>
                <c:pt idx="188">
                  <c:v>0.83300000000000063</c:v>
                </c:pt>
                <c:pt idx="189">
                  <c:v>0.81700000000000061</c:v>
                </c:pt>
                <c:pt idx="190">
                  <c:v>0.83500000000000063</c:v>
                </c:pt>
                <c:pt idx="191">
                  <c:v>0.83300000000000063</c:v>
                </c:pt>
                <c:pt idx="192">
                  <c:v>0.82700000000000062</c:v>
                </c:pt>
                <c:pt idx="193">
                  <c:v>0.79900000000000004</c:v>
                </c:pt>
                <c:pt idx="194">
                  <c:v>0.78400000000000003</c:v>
                </c:pt>
                <c:pt idx="195">
                  <c:v>0.78100000000000003</c:v>
                </c:pt>
                <c:pt idx="196">
                  <c:v>0.77000000000000091</c:v>
                </c:pt>
                <c:pt idx="197">
                  <c:v>0.77500000000000102</c:v>
                </c:pt>
                <c:pt idx="198">
                  <c:v>0.75600000000000089</c:v>
                </c:pt>
                <c:pt idx="199">
                  <c:v>0.7580000000000009</c:v>
                </c:pt>
                <c:pt idx="200">
                  <c:v>0.75700000000000089</c:v>
                </c:pt>
              </c:numCache>
            </c:numRef>
          </c:val>
          <c:smooth val="0"/>
        </c:ser>
        <c:ser>
          <c:idx val="1"/>
          <c:order val="1"/>
          <c:spPr>
            <a:ln w="47625">
              <a:solidFill>
                <a:srgbClr val="002060"/>
              </a:solidFill>
            </a:ln>
          </c:spPr>
          <c:marker>
            <c:symbol val="none"/>
          </c:marker>
          <c:cat>
            <c:numRef>
              <c:f>'Milliman 100'!$A$4:$A$204</c:f>
              <c:numCache>
                <c:formatCode>[$-409]mmm\-yy;@</c:formatCode>
                <c:ptCount val="201"/>
                <c:pt idx="0">
                  <c:v>36495</c:v>
                </c:pt>
                <c:pt idx="1">
                  <c:v>36526</c:v>
                </c:pt>
                <c:pt idx="2">
                  <c:v>36557</c:v>
                </c:pt>
                <c:pt idx="3">
                  <c:v>36586</c:v>
                </c:pt>
                <c:pt idx="4">
                  <c:v>36617</c:v>
                </c:pt>
                <c:pt idx="5">
                  <c:v>36647</c:v>
                </c:pt>
                <c:pt idx="6">
                  <c:v>36678</c:v>
                </c:pt>
                <c:pt idx="7">
                  <c:v>36708</c:v>
                </c:pt>
                <c:pt idx="8">
                  <c:v>36739</c:v>
                </c:pt>
                <c:pt idx="9">
                  <c:v>36770</c:v>
                </c:pt>
                <c:pt idx="10">
                  <c:v>36800</c:v>
                </c:pt>
                <c:pt idx="11">
                  <c:v>36831</c:v>
                </c:pt>
                <c:pt idx="12">
                  <c:v>36861</c:v>
                </c:pt>
                <c:pt idx="13">
                  <c:v>36892</c:v>
                </c:pt>
                <c:pt idx="14">
                  <c:v>36923</c:v>
                </c:pt>
                <c:pt idx="15">
                  <c:v>36951</c:v>
                </c:pt>
                <c:pt idx="16">
                  <c:v>36982</c:v>
                </c:pt>
                <c:pt idx="17">
                  <c:v>37012</c:v>
                </c:pt>
                <c:pt idx="18">
                  <c:v>37043</c:v>
                </c:pt>
                <c:pt idx="19">
                  <c:v>37073</c:v>
                </c:pt>
                <c:pt idx="20">
                  <c:v>37104</c:v>
                </c:pt>
                <c:pt idx="21">
                  <c:v>37135</c:v>
                </c:pt>
                <c:pt idx="22">
                  <c:v>37165</c:v>
                </c:pt>
                <c:pt idx="23">
                  <c:v>37196</c:v>
                </c:pt>
                <c:pt idx="24">
                  <c:v>37226</c:v>
                </c:pt>
                <c:pt idx="25">
                  <c:v>37257</c:v>
                </c:pt>
                <c:pt idx="26">
                  <c:v>37288</c:v>
                </c:pt>
                <c:pt idx="27">
                  <c:v>37316</c:v>
                </c:pt>
                <c:pt idx="28">
                  <c:v>37347</c:v>
                </c:pt>
                <c:pt idx="29">
                  <c:v>37377</c:v>
                </c:pt>
                <c:pt idx="30">
                  <c:v>37408</c:v>
                </c:pt>
                <c:pt idx="31">
                  <c:v>37438</c:v>
                </c:pt>
                <c:pt idx="32">
                  <c:v>37469</c:v>
                </c:pt>
                <c:pt idx="33">
                  <c:v>37500</c:v>
                </c:pt>
                <c:pt idx="34">
                  <c:v>37530</c:v>
                </c:pt>
                <c:pt idx="35">
                  <c:v>37561</c:v>
                </c:pt>
                <c:pt idx="36">
                  <c:v>37591</c:v>
                </c:pt>
                <c:pt idx="37">
                  <c:v>37622</c:v>
                </c:pt>
                <c:pt idx="38">
                  <c:v>37653</c:v>
                </c:pt>
                <c:pt idx="39">
                  <c:v>37681</c:v>
                </c:pt>
                <c:pt idx="40">
                  <c:v>37712</c:v>
                </c:pt>
                <c:pt idx="41">
                  <c:v>37742</c:v>
                </c:pt>
                <c:pt idx="42">
                  <c:v>37773</c:v>
                </c:pt>
                <c:pt idx="43">
                  <c:v>37803</c:v>
                </c:pt>
                <c:pt idx="44">
                  <c:v>37834</c:v>
                </c:pt>
                <c:pt idx="45">
                  <c:v>37865</c:v>
                </c:pt>
                <c:pt idx="46">
                  <c:v>37895</c:v>
                </c:pt>
                <c:pt idx="47">
                  <c:v>37926</c:v>
                </c:pt>
                <c:pt idx="48">
                  <c:v>37956</c:v>
                </c:pt>
                <c:pt idx="49">
                  <c:v>37987</c:v>
                </c:pt>
                <c:pt idx="50">
                  <c:v>38018</c:v>
                </c:pt>
                <c:pt idx="51">
                  <c:v>38047</c:v>
                </c:pt>
                <c:pt idx="52">
                  <c:v>38078</c:v>
                </c:pt>
                <c:pt idx="53">
                  <c:v>38108</c:v>
                </c:pt>
                <c:pt idx="54">
                  <c:v>38139</c:v>
                </c:pt>
                <c:pt idx="55">
                  <c:v>38169</c:v>
                </c:pt>
                <c:pt idx="56">
                  <c:v>38200</c:v>
                </c:pt>
                <c:pt idx="57">
                  <c:v>38231</c:v>
                </c:pt>
                <c:pt idx="58">
                  <c:v>38261</c:v>
                </c:pt>
                <c:pt idx="59">
                  <c:v>38292</c:v>
                </c:pt>
                <c:pt idx="60">
                  <c:v>38322</c:v>
                </c:pt>
                <c:pt idx="61">
                  <c:v>38353</c:v>
                </c:pt>
                <c:pt idx="62">
                  <c:v>38384</c:v>
                </c:pt>
                <c:pt idx="63">
                  <c:v>38412</c:v>
                </c:pt>
                <c:pt idx="64">
                  <c:v>38443</c:v>
                </c:pt>
                <c:pt idx="65">
                  <c:v>38473</c:v>
                </c:pt>
                <c:pt idx="66">
                  <c:v>38504</c:v>
                </c:pt>
                <c:pt idx="67">
                  <c:v>38534</c:v>
                </c:pt>
                <c:pt idx="68">
                  <c:v>38565</c:v>
                </c:pt>
                <c:pt idx="69">
                  <c:v>38596</c:v>
                </c:pt>
                <c:pt idx="70">
                  <c:v>38626</c:v>
                </c:pt>
                <c:pt idx="71">
                  <c:v>38657</c:v>
                </c:pt>
                <c:pt idx="72">
                  <c:v>38687</c:v>
                </c:pt>
                <c:pt idx="73">
                  <c:v>38718</c:v>
                </c:pt>
                <c:pt idx="74">
                  <c:v>38749</c:v>
                </c:pt>
                <c:pt idx="75">
                  <c:v>38777</c:v>
                </c:pt>
                <c:pt idx="76">
                  <c:v>38808</c:v>
                </c:pt>
                <c:pt idx="77">
                  <c:v>38838</c:v>
                </c:pt>
                <c:pt idx="78">
                  <c:v>38869</c:v>
                </c:pt>
                <c:pt idx="79">
                  <c:v>38899</c:v>
                </c:pt>
                <c:pt idx="80">
                  <c:v>38930</c:v>
                </c:pt>
                <c:pt idx="81">
                  <c:v>38961</c:v>
                </c:pt>
                <c:pt idx="82">
                  <c:v>38991</c:v>
                </c:pt>
                <c:pt idx="83">
                  <c:v>39022</c:v>
                </c:pt>
                <c:pt idx="84">
                  <c:v>39052</c:v>
                </c:pt>
                <c:pt idx="85">
                  <c:v>39083</c:v>
                </c:pt>
                <c:pt idx="86">
                  <c:v>39114</c:v>
                </c:pt>
                <c:pt idx="87">
                  <c:v>39142</c:v>
                </c:pt>
                <c:pt idx="88">
                  <c:v>39173</c:v>
                </c:pt>
                <c:pt idx="89">
                  <c:v>39203</c:v>
                </c:pt>
                <c:pt idx="90">
                  <c:v>39234</c:v>
                </c:pt>
                <c:pt idx="91">
                  <c:v>39264</c:v>
                </c:pt>
                <c:pt idx="92">
                  <c:v>39295</c:v>
                </c:pt>
                <c:pt idx="93">
                  <c:v>39326</c:v>
                </c:pt>
                <c:pt idx="94">
                  <c:v>39356</c:v>
                </c:pt>
                <c:pt idx="95">
                  <c:v>39387</c:v>
                </c:pt>
                <c:pt idx="96">
                  <c:v>39417</c:v>
                </c:pt>
                <c:pt idx="97">
                  <c:v>39448</c:v>
                </c:pt>
                <c:pt idx="98">
                  <c:v>39479</c:v>
                </c:pt>
                <c:pt idx="99">
                  <c:v>39508</c:v>
                </c:pt>
                <c:pt idx="100">
                  <c:v>39539</c:v>
                </c:pt>
                <c:pt idx="101">
                  <c:v>39569</c:v>
                </c:pt>
                <c:pt idx="102">
                  <c:v>39600</c:v>
                </c:pt>
                <c:pt idx="103">
                  <c:v>39630</c:v>
                </c:pt>
                <c:pt idx="104">
                  <c:v>39661</c:v>
                </c:pt>
                <c:pt idx="105">
                  <c:v>39692</c:v>
                </c:pt>
                <c:pt idx="106">
                  <c:v>39722</c:v>
                </c:pt>
                <c:pt idx="107">
                  <c:v>39753</c:v>
                </c:pt>
                <c:pt idx="108">
                  <c:v>39783</c:v>
                </c:pt>
                <c:pt idx="109">
                  <c:v>39814</c:v>
                </c:pt>
                <c:pt idx="110">
                  <c:v>39845</c:v>
                </c:pt>
                <c:pt idx="111">
                  <c:v>39873</c:v>
                </c:pt>
                <c:pt idx="112">
                  <c:v>39904</c:v>
                </c:pt>
                <c:pt idx="113">
                  <c:v>39934</c:v>
                </c:pt>
                <c:pt idx="114">
                  <c:v>39965</c:v>
                </c:pt>
                <c:pt idx="115">
                  <c:v>39995</c:v>
                </c:pt>
                <c:pt idx="116">
                  <c:v>40026</c:v>
                </c:pt>
                <c:pt idx="117">
                  <c:v>40057</c:v>
                </c:pt>
                <c:pt idx="118">
                  <c:v>40087</c:v>
                </c:pt>
                <c:pt idx="119">
                  <c:v>40118</c:v>
                </c:pt>
                <c:pt idx="120">
                  <c:v>40148</c:v>
                </c:pt>
                <c:pt idx="121">
                  <c:v>40179</c:v>
                </c:pt>
                <c:pt idx="122">
                  <c:v>40210</c:v>
                </c:pt>
                <c:pt idx="123">
                  <c:v>40238</c:v>
                </c:pt>
                <c:pt idx="124">
                  <c:v>40269</c:v>
                </c:pt>
                <c:pt idx="125">
                  <c:v>40299</c:v>
                </c:pt>
                <c:pt idx="126">
                  <c:v>40330</c:v>
                </c:pt>
                <c:pt idx="127">
                  <c:v>40360</c:v>
                </c:pt>
                <c:pt idx="128">
                  <c:v>40391</c:v>
                </c:pt>
                <c:pt idx="129">
                  <c:v>40422</c:v>
                </c:pt>
                <c:pt idx="130">
                  <c:v>40452</c:v>
                </c:pt>
                <c:pt idx="131">
                  <c:v>40483</c:v>
                </c:pt>
                <c:pt idx="132">
                  <c:v>40513</c:v>
                </c:pt>
                <c:pt idx="133">
                  <c:v>40544</c:v>
                </c:pt>
                <c:pt idx="134">
                  <c:v>40575</c:v>
                </c:pt>
                <c:pt idx="135">
                  <c:v>40603</c:v>
                </c:pt>
                <c:pt idx="136">
                  <c:v>40634</c:v>
                </c:pt>
                <c:pt idx="137">
                  <c:v>40664</c:v>
                </c:pt>
                <c:pt idx="138">
                  <c:v>40695</c:v>
                </c:pt>
                <c:pt idx="139">
                  <c:v>40725</c:v>
                </c:pt>
                <c:pt idx="140">
                  <c:v>40756</c:v>
                </c:pt>
                <c:pt idx="141">
                  <c:v>40787</c:v>
                </c:pt>
                <c:pt idx="142">
                  <c:v>40817</c:v>
                </c:pt>
                <c:pt idx="143">
                  <c:v>40848</c:v>
                </c:pt>
                <c:pt idx="144">
                  <c:v>40878</c:v>
                </c:pt>
                <c:pt idx="145">
                  <c:v>40909</c:v>
                </c:pt>
                <c:pt idx="146">
                  <c:v>40940</c:v>
                </c:pt>
                <c:pt idx="147">
                  <c:v>40969</c:v>
                </c:pt>
                <c:pt idx="148">
                  <c:v>41000</c:v>
                </c:pt>
                <c:pt idx="149">
                  <c:v>41030</c:v>
                </c:pt>
                <c:pt idx="150">
                  <c:v>41061</c:v>
                </c:pt>
                <c:pt idx="151">
                  <c:v>41091</c:v>
                </c:pt>
                <c:pt idx="152">
                  <c:v>41122</c:v>
                </c:pt>
                <c:pt idx="153">
                  <c:v>41153</c:v>
                </c:pt>
                <c:pt idx="154">
                  <c:v>41183</c:v>
                </c:pt>
                <c:pt idx="155">
                  <c:v>41214</c:v>
                </c:pt>
                <c:pt idx="156">
                  <c:v>41244</c:v>
                </c:pt>
                <c:pt idx="157">
                  <c:v>41275</c:v>
                </c:pt>
                <c:pt idx="158">
                  <c:v>41306</c:v>
                </c:pt>
                <c:pt idx="159">
                  <c:v>41334</c:v>
                </c:pt>
                <c:pt idx="160">
                  <c:v>41365</c:v>
                </c:pt>
                <c:pt idx="161">
                  <c:v>41395</c:v>
                </c:pt>
                <c:pt idx="162">
                  <c:v>41426</c:v>
                </c:pt>
                <c:pt idx="163">
                  <c:v>41456</c:v>
                </c:pt>
                <c:pt idx="164">
                  <c:v>41487</c:v>
                </c:pt>
                <c:pt idx="165">
                  <c:v>41518</c:v>
                </c:pt>
                <c:pt idx="166">
                  <c:v>41548</c:v>
                </c:pt>
                <c:pt idx="167">
                  <c:v>41579</c:v>
                </c:pt>
                <c:pt idx="168">
                  <c:v>41609</c:v>
                </c:pt>
                <c:pt idx="169">
                  <c:v>41653</c:v>
                </c:pt>
                <c:pt idx="170">
                  <c:v>41684</c:v>
                </c:pt>
                <c:pt idx="171">
                  <c:v>41712</c:v>
                </c:pt>
                <c:pt idx="172">
                  <c:v>41743</c:v>
                </c:pt>
                <c:pt idx="173">
                  <c:v>41773</c:v>
                </c:pt>
                <c:pt idx="174">
                  <c:v>41804</c:v>
                </c:pt>
                <c:pt idx="175">
                  <c:v>41834</c:v>
                </c:pt>
                <c:pt idx="176">
                  <c:v>41865</c:v>
                </c:pt>
                <c:pt idx="177">
                  <c:v>41896</c:v>
                </c:pt>
                <c:pt idx="178">
                  <c:v>41926</c:v>
                </c:pt>
                <c:pt idx="179">
                  <c:v>41957</c:v>
                </c:pt>
                <c:pt idx="180">
                  <c:v>41987</c:v>
                </c:pt>
                <c:pt idx="181">
                  <c:v>42018</c:v>
                </c:pt>
                <c:pt idx="182">
                  <c:v>42049</c:v>
                </c:pt>
                <c:pt idx="183">
                  <c:v>42077</c:v>
                </c:pt>
                <c:pt idx="184">
                  <c:v>42108</c:v>
                </c:pt>
                <c:pt idx="185">
                  <c:v>42138</c:v>
                </c:pt>
                <c:pt idx="186">
                  <c:v>42169</c:v>
                </c:pt>
                <c:pt idx="187">
                  <c:v>42199</c:v>
                </c:pt>
                <c:pt idx="188">
                  <c:v>42230</c:v>
                </c:pt>
                <c:pt idx="189">
                  <c:v>42261</c:v>
                </c:pt>
                <c:pt idx="190">
                  <c:v>42291</c:v>
                </c:pt>
                <c:pt idx="191">
                  <c:v>42322</c:v>
                </c:pt>
                <c:pt idx="192">
                  <c:v>42352</c:v>
                </c:pt>
                <c:pt idx="193" formatCode="mmm\-yy">
                  <c:v>42370</c:v>
                </c:pt>
                <c:pt idx="194" formatCode="mmm\-yy">
                  <c:v>42401</c:v>
                </c:pt>
                <c:pt idx="195" formatCode="mmm\-yy">
                  <c:v>42430</c:v>
                </c:pt>
                <c:pt idx="196" formatCode="mmm\-yy">
                  <c:v>42461</c:v>
                </c:pt>
                <c:pt idx="197" formatCode="mmm\-yy">
                  <c:v>42491</c:v>
                </c:pt>
                <c:pt idx="198" formatCode="mmm\-yy">
                  <c:v>42522</c:v>
                </c:pt>
                <c:pt idx="199" formatCode="mmm\-yy">
                  <c:v>42552</c:v>
                </c:pt>
                <c:pt idx="200" formatCode="mmm\-yy">
                  <c:v>42583</c:v>
                </c:pt>
              </c:numCache>
            </c:numRef>
          </c:cat>
          <c:val>
            <c:numRef>
              <c:f>'Milliman 100'!$C$4:$C$204</c:f>
              <c:numCache>
                <c:formatCode>General</c:formatCode>
                <c:ptCount val="201"/>
                <c:pt idx="85" formatCode="#,##0.0%">
                  <c:v>0.95900000000000063</c:v>
                </c:pt>
                <c:pt idx="86" formatCode="#,##0.0%">
                  <c:v>0.98799999999999999</c:v>
                </c:pt>
                <c:pt idx="87" formatCode="#,##0.0%">
                  <c:v>0.93899999999999995</c:v>
                </c:pt>
                <c:pt idx="88" formatCode="#,##0.0%">
                  <c:v>0.99399999999999999</c:v>
                </c:pt>
                <c:pt idx="89" formatCode="#,##0.0%">
                  <c:v>1.018</c:v>
                </c:pt>
                <c:pt idx="90" formatCode="#,##0.0%">
                  <c:v>1.0640000000000001</c:v>
                </c:pt>
                <c:pt idx="91" formatCode="#,##0.0%">
                  <c:v>1.07</c:v>
                </c:pt>
                <c:pt idx="92" formatCode="#,##0.0%">
                  <c:v>1.0329999999999984</c:v>
                </c:pt>
                <c:pt idx="93" formatCode="#,##0.0%">
                  <c:v>1.044</c:v>
                </c:pt>
                <c:pt idx="94" formatCode="#,##0.0%">
                  <c:v>1.0609999999999984</c:v>
                </c:pt>
                <c:pt idx="95" formatCode="#,##0.0%">
                  <c:v>1.0509999999999984</c:v>
                </c:pt>
                <c:pt idx="96" formatCode="#,##0.0%">
                  <c:v>1.0529999999999984</c:v>
                </c:pt>
                <c:pt idx="97" formatCode="#,##0.0%">
                  <c:v>1.034</c:v>
                </c:pt>
                <c:pt idx="98" formatCode="#,##0.0%">
                  <c:v>1.0289999999999986</c:v>
                </c:pt>
                <c:pt idx="99" formatCode="#,##0.0%">
                  <c:v>1.0720000000000001</c:v>
                </c:pt>
                <c:pt idx="100" formatCode="#,##0.0%">
                  <c:v>1.081</c:v>
                </c:pt>
                <c:pt idx="101" formatCode="#,##0.0%">
                  <c:v>1.038</c:v>
                </c:pt>
                <c:pt idx="102" formatCode="#,##0.0%">
                  <c:v>1.03</c:v>
                </c:pt>
                <c:pt idx="103" formatCode="#,##0.0%">
                  <c:v>0.96100000000000063</c:v>
                </c:pt>
                <c:pt idx="104" formatCode="#,##0.0%">
                  <c:v>0.95700000000000063</c:v>
                </c:pt>
                <c:pt idx="105" formatCode="#,##0.0%">
                  <c:v>0.94499999999999995</c:v>
                </c:pt>
                <c:pt idx="106" formatCode="#,##0.0%">
                  <c:v>0.98799999999999999</c:v>
                </c:pt>
                <c:pt idx="107" formatCode="#,##0.0%">
                  <c:v>0.995</c:v>
                </c:pt>
                <c:pt idx="108" formatCode="#,##0.0%">
                  <c:v>0.95800000000000063</c:v>
                </c:pt>
                <c:pt idx="109" formatCode="#,##0.0%">
                  <c:v>0.93700000000000061</c:v>
                </c:pt>
                <c:pt idx="110" formatCode="#,##0.0%">
                  <c:v>0.86700000000000077</c:v>
                </c:pt>
                <c:pt idx="111" formatCode="#,##0.0%">
                  <c:v>0.87100000000000077</c:v>
                </c:pt>
                <c:pt idx="112" formatCode="#,##0.0%">
                  <c:v>0.90200000000000002</c:v>
                </c:pt>
                <c:pt idx="113" formatCode="#,##0.0%">
                  <c:v>0.93500000000000005</c:v>
                </c:pt>
                <c:pt idx="114" formatCode="#,##0.0%">
                  <c:v>0.93</c:v>
                </c:pt>
                <c:pt idx="115" formatCode="#,##0.0%">
                  <c:v>0.86600000000000077</c:v>
                </c:pt>
                <c:pt idx="116" formatCode="#,##0.0%">
                  <c:v>0.87200000000000077</c:v>
                </c:pt>
                <c:pt idx="117" formatCode="#,##0.0%">
                  <c:v>0.83000000000000063</c:v>
                </c:pt>
                <c:pt idx="118" formatCode="#,##0.0%">
                  <c:v>0.84900000000000064</c:v>
                </c:pt>
                <c:pt idx="119" formatCode="#,##0.0%">
                  <c:v>0.84500000000000064</c:v>
                </c:pt>
                <c:pt idx="120" formatCode="#,##0.0%">
                  <c:v>0.85600000000000065</c:v>
                </c:pt>
                <c:pt idx="121" formatCode="#,##0.0%">
                  <c:v>0.88200000000000001</c:v>
                </c:pt>
                <c:pt idx="122" formatCode="#,##0.0%">
                  <c:v>0.86300000000000077</c:v>
                </c:pt>
                <c:pt idx="123" formatCode="#,##0.0%">
                  <c:v>0.89200000000000002</c:v>
                </c:pt>
                <c:pt idx="124" formatCode="#,##0.0%">
                  <c:v>0.88400000000000001</c:v>
                </c:pt>
                <c:pt idx="125" formatCode="#,##0.0%">
                  <c:v>0.88</c:v>
                </c:pt>
                <c:pt idx="126" formatCode="#,##0.0%">
                  <c:v>0.87700000000000089</c:v>
                </c:pt>
                <c:pt idx="127" formatCode="#,##0.0%">
                  <c:v>0.83800000000000063</c:v>
                </c:pt>
                <c:pt idx="128" formatCode="#,##0.0%">
                  <c:v>0.88700000000000001</c:v>
                </c:pt>
                <c:pt idx="129" formatCode="#,##0.0%">
                  <c:v>0.85400000000000065</c:v>
                </c:pt>
                <c:pt idx="130" formatCode="#,##0.0%">
                  <c:v>0.88400000000000001</c:v>
                </c:pt>
                <c:pt idx="131" formatCode="#,##0.0%">
                  <c:v>0.90400000000000003</c:v>
                </c:pt>
                <c:pt idx="132" formatCode="#,##0.0%">
                  <c:v>0.94000000000000061</c:v>
                </c:pt>
                <c:pt idx="133" formatCode="#,##0.0%">
                  <c:v>0.94299999999999995</c:v>
                </c:pt>
                <c:pt idx="134" formatCode="#,##0.0%">
                  <c:v>0.96700000000000064</c:v>
                </c:pt>
                <c:pt idx="135" formatCode="#,##0.0%">
                  <c:v>0.95900000000000063</c:v>
                </c:pt>
                <c:pt idx="136" formatCode="#,##0.0%">
                  <c:v>0.97600000000000064</c:v>
                </c:pt>
                <c:pt idx="137" formatCode="#,##0.0%">
                  <c:v>0.96800000000000064</c:v>
                </c:pt>
                <c:pt idx="138" formatCode="#,##0.0%">
                  <c:v>0.96300000000000063</c:v>
                </c:pt>
                <c:pt idx="139" formatCode="#,##0.0%">
                  <c:v>0.98799999999999999</c:v>
                </c:pt>
                <c:pt idx="140" formatCode="#,##0.0%">
                  <c:v>0.95400000000000063</c:v>
                </c:pt>
                <c:pt idx="141" formatCode="#,##0.0%">
                  <c:v>0.95400000000000063</c:v>
                </c:pt>
                <c:pt idx="142" formatCode="#,##0.0%">
                  <c:v>0.94299999999999995</c:v>
                </c:pt>
                <c:pt idx="143" formatCode="#,##0.0%">
                  <c:v>0.93700000000000061</c:v>
                </c:pt>
                <c:pt idx="144" formatCode="#,##0.0%">
                  <c:v>0.95100000000000062</c:v>
                </c:pt>
                <c:pt idx="145" formatCode="#,##0.0%">
                  <c:v>0.93799999999999994</c:v>
                </c:pt>
                <c:pt idx="146" formatCode="#,##0.0%">
                  <c:v>0.92900000000000005</c:v>
                </c:pt>
                <c:pt idx="147" formatCode="#,##0.0%">
                  <c:v>0.94900000000000062</c:v>
                </c:pt>
                <c:pt idx="148" formatCode="#,##0.0%">
                  <c:v>0.94299999999999995</c:v>
                </c:pt>
                <c:pt idx="149" formatCode="#,##0.0%">
                  <c:v>0.94599999999999995</c:v>
                </c:pt>
                <c:pt idx="150" formatCode="#,##0.0%">
                  <c:v>0.89500000000000002</c:v>
                </c:pt>
                <c:pt idx="151" formatCode="#,##0.0%">
                  <c:v>0.92099999999999993</c:v>
                </c:pt>
                <c:pt idx="152" formatCode="#,##0.0%">
                  <c:v>0.90200000000000002</c:v>
                </c:pt>
                <c:pt idx="153" formatCode="#,##0.0%">
                  <c:v>0.89800000000000002</c:v>
                </c:pt>
                <c:pt idx="154" formatCode="#,##0.0%">
                  <c:v>0.92799999999999994</c:v>
                </c:pt>
                <c:pt idx="155" formatCode="#,##0.0%">
                  <c:v>0.92200000000000004</c:v>
                </c:pt>
                <c:pt idx="156" formatCode="#,##0.0%">
                  <c:v>0.91099999999999992</c:v>
                </c:pt>
                <c:pt idx="157" formatCode="#,##0.0%">
                  <c:v>0.92099999999999993</c:v>
                </c:pt>
                <c:pt idx="158" formatCode="#,##0.0%">
                  <c:v>0.93200000000000005</c:v>
                </c:pt>
                <c:pt idx="159" formatCode="#,##0.0%">
                  <c:v>0.92900000000000005</c:v>
                </c:pt>
                <c:pt idx="160" formatCode="#,##0.0%">
                  <c:v>0.92200000000000004</c:v>
                </c:pt>
                <c:pt idx="161" formatCode="#,##0.0%">
                  <c:v>0.8859999999999999</c:v>
                </c:pt>
                <c:pt idx="162" formatCode="#,##0.0%">
                  <c:v>0.91299999999999992</c:v>
                </c:pt>
                <c:pt idx="163" formatCode="#,##0.0%">
                  <c:v>0.92599999999999993</c:v>
                </c:pt>
                <c:pt idx="164" formatCode="#,##0.0%">
                  <c:v>0.94099999999999995</c:v>
                </c:pt>
                <c:pt idx="165" formatCode="#,##0.0%">
                  <c:v>0.91900000000000004</c:v>
                </c:pt>
                <c:pt idx="166" formatCode="#,##0.0%">
                  <c:v>0.92200000000000004</c:v>
                </c:pt>
                <c:pt idx="167" formatCode="#,##0.0%">
                  <c:v>0.92700000000000005</c:v>
                </c:pt>
                <c:pt idx="168" formatCode="#,##0.0%">
                  <c:v>0.92400000000000004</c:v>
                </c:pt>
                <c:pt idx="169" formatCode="#,##0.0%">
                  <c:v>0.94099999999999995</c:v>
                </c:pt>
                <c:pt idx="170" formatCode="#,##0.0%">
                  <c:v>0.92500000000000004</c:v>
                </c:pt>
                <c:pt idx="171" formatCode="#,##0.0%">
                  <c:v>0.95300000000000062</c:v>
                </c:pt>
                <c:pt idx="172" formatCode="#,##0.0%">
                  <c:v>0.95100000000000062</c:v>
                </c:pt>
                <c:pt idx="173" formatCode="#,##0.0%">
                  <c:v>0.94699999999999995</c:v>
                </c:pt>
                <c:pt idx="174" formatCode="#,##0.0%">
                  <c:v>0.95300000000000062</c:v>
                </c:pt>
                <c:pt idx="175" formatCode="#,##0.0%">
                  <c:v>0.96500000000000064</c:v>
                </c:pt>
                <c:pt idx="176" formatCode="#,##0.0%">
                  <c:v>0.95500000000000063</c:v>
                </c:pt>
                <c:pt idx="177" formatCode="#,##0.0%">
                  <c:v>0.94299999999999995</c:v>
                </c:pt>
                <c:pt idx="178" formatCode="#,##0.0%">
                  <c:v>0.94000000000000061</c:v>
                </c:pt>
                <c:pt idx="179" formatCode="#,##0.0%">
                  <c:v>0.95000000000000062</c:v>
                </c:pt>
                <c:pt idx="180" formatCode="#,##0.0%">
                  <c:v>0.94000000000000061</c:v>
                </c:pt>
                <c:pt idx="181" formatCode="#,##0.0%">
                  <c:v>0.93600000000000005</c:v>
                </c:pt>
                <c:pt idx="182" formatCode="#,##0.0%">
                  <c:v>0.91800000000000004</c:v>
                </c:pt>
                <c:pt idx="183" formatCode="#,##0.0%">
                  <c:v>0.94599999999999995</c:v>
                </c:pt>
                <c:pt idx="184" formatCode="#,##0.0%">
                  <c:v>0.92900000000000005</c:v>
                </c:pt>
                <c:pt idx="185" formatCode="#,##0.0%">
                  <c:v>0.94599999999999995</c:v>
                </c:pt>
                <c:pt idx="186" formatCode="#,##0.0%">
                  <c:v>0.94799999999999995</c:v>
                </c:pt>
                <c:pt idx="187" formatCode="#,##0.0%">
                  <c:v>0.96200000000000063</c:v>
                </c:pt>
                <c:pt idx="188" formatCode="#,##0.0%">
                  <c:v>0.94799999999999995</c:v>
                </c:pt>
                <c:pt idx="189" formatCode="#,##0.0%">
                  <c:v>0.93300000000000005</c:v>
                </c:pt>
                <c:pt idx="190" formatCode="#,##0.0%">
                  <c:v>0.94299999999999995</c:v>
                </c:pt>
                <c:pt idx="191" formatCode="#,##0.0%">
                  <c:v>0.95200000000000062</c:v>
                </c:pt>
                <c:pt idx="192" formatCode="#,##0.0%">
                  <c:v>0.97200000000000064</c:v>
                </c:pt>
                <c:pt idx="193" formatCode="#,##0.0%">
                  <c:v>0.96100000000000063</c:v>
                </c:pt>
                <c:pt idx="194" formatCode="#,##0.0%">
                  <c:v>0.98099999999999998</c:v>
                </c:pt>
                <c:pt idx="195" formatCode="#,##0.0%">
                  <c:v>0.95300000000000062</c:v>
                </c:pt>
                <c:pt idx="196" formatCode="#,##0.0%">
                  <c:v>0.94899999999999995</c:v>
                </c:pt>
                <c:pt idx="197" formatCode="#,##0.0%">
                  <c:v>0.94399999999999995</c:v>
                </c:pt>
                <c:pt idx="198" formatCode="#,##0.0%">
                  <c:v>0.92600000000000005</c:v>
                </c:pt>
                <c:pt idx="199" formatCode="#,##0.0%">
                  <c:v>0.91700000000000004</c:v>
                </c:pt>
                <c:pt idx="200" formatCode="#,##0.0%">
                  <c:v>0.85800000000000065</c:v>
                </c:pt>
              </c:numCache>
            </c:numRef>
          </c:val>
          <c:smooth val="0"/>
        </c:ser>
        <c:dLbls>
          <c:showLegendKey val="0"/>
          <c:showVal val="0"/>
          <c:showCatName val="0"/>
          <c:showSerName val="0"/>
          <c:showPercent val="0"/>
          <c:showBubbleSize val="0"/>
        </c:dLbls>
        <c:smooth val="0"/>
        <c:axId val="372027816"/>
        <c:axId val="372028208"/>
      </c:lineChart>
      <c:dateAx>
        <c:axId val="372027816"/>
        <c:scaling>
          <c:orientation val="minMax"/>
        </c:scaling>
        <c:delete val="1"/>
        <c:axPos val="b"/>
        <c:numFmt formatCode="[$-409]mmm\-yy;@" sourceLinked="1"/>
        <c:majorTickMark val="out"/>
        <c:minorTickMark val="none"/>
        <c:tickLblPos val="none"/>
        <c:crossAx val="372028208"/>
        <c:crosses val="autoZero"/>
        <c:auto val="1"/>
        <c:lblOffset val="100"/>
        <c:baseTimeUnit val="days"/>
      </c:dateAx>
      <c:valAx>
        <c:axId val="372028208"/>
        <c:scaling>
          <c:orientation val="minMax"/>
          <c:min val="0.60000000000000064"/>
        </c:scaling>
        <c:delete val="0"/>
        <c:axPos val="l"/>
        <c:majorGridlines>
          <c:spPr>
            <a:ln>
              <a:solidFill>
                <a:schemeClr val="bg1">
                  <a:lumMod val="75000"/>
                </a:schemeClr>
              </a:solidFill>
              <a:prstDash val="dash"/>
            </a:ln>
          </c:spPr>
        </c:majorGridlines>
        <c:numFmt formatCode="0%" sourceLinked="0"/>
        <c:majorTickMark val="out"/>
        <c:minorTickMark val="none"/>
        <c:tickLblPos val="nextTo"/>
        <c:crossAx val="372027816"/>
        <c:crosses val="autoZero"/>
        <c:crossBetween val="between"/>
      </c:valAx>
    </c:plotArea>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areaChart>
        <c:grouping val="stacked"/>
        <c:varyColors val="0"/>
        <c:ser>
          <c:idx val="0"/>
          <c:order val="0"/>
          <c:tx>
            <c:strRef>
              <c:f>'Deals Outside the UK (Mount (2)'!$B$3</c:f>
              <c:strCache>
                <c:ptCount val="1"/>
                <c:pt idx="0">
                  <c:v>UK Annuity block reinsurance or divestitures</c:v>
                </c:pt>
              </c:strCache>
            </c:strRef>
          </c:tx>
          <c:spPr>
            <a:solidFill>
              <a:srgbClr val="002060"/>
            </a:solidFill>
          </c:spPr>
          <c:cat>
            <c:strRef>
              <c:f>'Deals Outside the UK (Mount (2)'!$A$9:$A$13</c:f>
              <c:strCache>
                <c:ptCount val="5"/>
                <c:pt idx="0">
                  <c:v>2012</c:v>
                </c:pt>
                <c:pt idx="1">
                  <c:v>2013</c:v>
                </c:pt>
                <c:pt idx="2">
                  <c:v>2014</c:v>
                </c:pt>
                <c:pt idx="3">
                  <c:v>2015</c:v>
                </c:pt>
                <c:pt idx="4">
                  <c:v>1H 2016</c:v>
                </c:pt>
              </c:strCache>
            </c:strRef>
          </c:cat>
          <c:val>
            <c:numRef>
              <c:f>'Deals Outside the UK (Mount (2)'!$B$9:$B$13</c:f>
              <c:numCache>
                <c:formatCode>General</c:formatCode>
                <c:ptCount val="5"/>
                <c:pt idx="3">
                  <c:v>2.1</c:v>
                </c:pt>
                <c:pt idx="4">
                  <c:v>11.1</c:v>
                </c:pt>
              </c:numCache>
            </c:numRef>
          </c:val>
        </c:ser>
        <c:ser>
          <c:idx val="1"/>
          <c:order val="1"/>
          <c:tx>
            <c:strRef>
              <c:f>'Deals Outside the UK (Mount (2)'!$C$3</c:f>
              <c:strCache>
                <c:ptCount val="1"/>
                <c:pt idx="0">
                  <c:v>UK Annuity Backbooks</c:v>
                </c:pt>
              </c:strCache>
            </c:strRef>
          </c:tx>
          <c:spPr>
            <a:solidFill>
              <a:schemeClr val="accent4">
                <a:lumMod val="75000"/>
              </a:schemeClr>
            </a:solidFill>
          </c:spPr>
          <c:cat>
            <c:strRef>
              <c:f>'Deals Outside the UK (Mount (2)'!$A$9:$A$13</c:f>
              <c:strCache>
                <c:ptCount val="5"/>
                <c:pt idx="0">
                  <c:v>2012</c:v>
                </c:pt>
                <c:pt idx="1">
                  <c:v>2013</c:v>
                </c:pt>
                <c:pt idx="2">
                  <c:v>2014</c:v>
                </c:pt>
                <c:pt idx="3">
                  <c:v>2015</c:v>
                </c:pt>
                <c:pt idx="4">
                  <c:v>1H 2016</c:v>
                </c:pt>
              </c:strCache>
            </c:strRef>
          </c:cat>
          <c:val>
            <c:numRef>
              <c:f>'Deals Outside the UK (Mount (2)'!$C$9:$C$13</c:f>
              <c:numCache>
                <c:formatCode>General</c:formatCode>
                <c:ptCount val="5"/>
                <c:pt idx="0">
                  <c:v>1.2</c:v>
                </c:pt>
                <c:pt idx="1">
                  <c:v>4.0999999999999996</c:v>
                </c:pt>
                <c:pt idx="2">
                  <c:v>12.5</c:v>
                </c:pt>
                <c:pt idx="3">
                  <c:v>23.5</c:v>
                </c:pt>
                <c:pt idx="4">
                  <c:v>27.4</c:v>
                </c:pt>
              </c:numCache>
            </c:numRef>
          </c:val>
        </c:ser>
        <c:ser>
          <c:idx val="2"/>
          <c:order val="2"/>
          <c:tx>
            <c:strRef>
              <c:f>'Deals Outside the UK (Mount (2)'!$D$3</c:f>
              <c:strCache>
                <c:ptCount val="1"/>
                <c:pt idx="0">
                  <c:v>Dutch Longevity</c:v>
                </c:pt>
              </c:strCache>
            </c:strRef>
          </c:tx>
          <c:spPr>
            <a:solidFill>
              <a:schemeClr val="accent4">
                <a:lumMod val="60000"/>
                <a:lumOff val="40000"/>
              </a:schemeClr>
            </a:solidFill>
          </c:spPr>
          <c:cat>
            <c:strRef>
              <c:f>'Deals Outside the UK (Mount (2)'!$A$9:$A$13</c:f>
              <c:strCache>
                <c:ptCount val="5"/>
                <c:pt idx="0">
                  <c:v>2012</c:v>
                </c:pt>
                <c:pt idx="1">
                  <c:v>2013</c:v>
                </c:pt>
                <c:pt idx="2">
                  <c:v>2014</c:v>
                </c:pt>
                <c:pt idx="3">
                  <c:v>2015</c:v>
                </c:pt>
                <c:pt idx="4">
                  <c:v>1H 2016</c:v>
                </c:pt>
              </c:strCache>
            </c:strRef>
          </c:cat>
          <c:val>
            <c:numRef>
              <c:f>'Deals Outside the UK (Mount (2)'!$D$9:$D$13</c:f>
              <c:numCache>
                <c:formatCode>General</c:formatCode>
                <c:ptCount val="5"/>
                <c:pt idx="0">
                  <c:v>15.8</c:v>
                </c:pt>
                <c:pt idx="1">
                  <c:v>17.7</c:v>
                </c:pt>
                <c:pt idx="2">
                  <c:v>33.6</c:v>
                </c:pt>
                <c:pt idx="3">
                  <c:v>53.5</c:v>
                </c:pt>
                <c:pt idx="4">
                  <c:v>53.5</c:v>
                </c:pt>
              </c:numCache>
            </c:numRef>
          </c:val>
        </c:ser>
        <c:ser>
          <c:idx val="3"/>
          <c:order val="3"/>
          <c:tx>
            <c:strRef>
              <c:f>'Deals Outside the UK (Mount (2)'!$E$3</c:f>
              <c:strCache>
                <c:ptCount val="1"/>
                <c:pt idx="0">
                  <c:v>French Longevity</c:v>
                </c:pt>
              </c:strCache>
            </c:strRef>
          </c:tx>
          <c:spPr>
            <a:solidFill>
              <a:srgbClr val="C00000"/>
            </a:solidFill>
          </c:spPr>
          <c:cat>
            <c:strRef>
              <c:f>'Deals Outside the UK (Mount (2)'!$A$9:$A$13</c:f>
              <c:strCache>
                <c:ptCount val="5"/>
                <c:pt idx="0">
                  <c:v>2012</c:v>
                </c:pt>
                <c:pt idx="1">
                  <c:v>2013</c:v>
                </c:pt>
                <c:pt idx="2">
                  <c:v>2014</c:v>
                </c:pt>
                <c:pt idx="3">
                  <c:v>2015</c:v>
                </c:pt>
                <c:pt idx="4">
                  <c:v>1H 2016</c:v>
                </c:pt>
              </c:strCache>
            </c:strRef>
          </c:cat>
          <c:val>
            <c:numRef>
              <c:f>'Deals Outside the UK (Mount (2)'!$E$9:$E$13</c:f>
              <c:numCache>
                <c:formatCode>General</c:formatCode>
                <c:ptCount val="5"/>
                <c:pt idx="2">
                  <c:v>1</c:v>
                </c:pt>
                <c:pt idx="3">
                  <c:v>1</c:v>
                </c:pt>
                <c:pt idx="4">
                  <c:v>1</c:v>
                </c:pt>
              </c:numCache>
            </c:numRef>
          </c:val>
        </c:ser>
        <c:dLbls>
          <c:showLegendKey val="0"/>
          <c:showVal val="0"/>
          <c:showCatName val="0"/>
          <c:showSerName val="0"/>
          <c:showPercent val="0"/>
          <c:showBubbleSize val="0"/>
        </c:dLbls>
        <c:axId val="372029776"/>
        <c:axId val="372030168"/>
      </c:areaChart>
      <c:catAx>
        <c:axId val="372029776"/>
        <c:scaling>
          <c:orientation val="minMax"/>
        </c:scaling>
        <c:delete val="0"/>
        <c:axPos val="b"/>
        <c:numFmt formatCode="General" sourceLinked="1"/>
        <c:majorTickMark val="none"/>
        <c:minorTickMark val="none"/>
        <c:tickLblPos val="nextTo"/>
        <c:crossAx val="372030168"/>
        <c:crosses val="autoZero"/>
        <c:auto val="1"/>
        <c:lblAlgn val="ctr"/>
        <c:lblOffset val="100"/>
        <c:noMultiLvlLbl val="0"/>
      </c:catAx>
      <c:valAx>
        <c:axId val="372030168"/>
        <c:scaling>
          <c:orientation val="minMax"/>
          <c:max val="100"/>
        </c:scaling>
        <c:delete val="0"/>
        <c:axPos val="l"/>
        <c:majorGridlines>
          <c:spPr>
            <a:ln>
              <a:solidFill>
                <a:schemeClr val="bg1">
                  <a:lumMod val="75000"/>
                </a:schemeClr>
              </a:solidFill>
              <a:prstDash val="dash"/>
            </a:ln>
          </c:spPr>
        </c:majorGridlines>
        <c:title>
          <c:tx>
            <c:rich>
              <a:bodyPr rot="-5400000" vert="horz"/>
              <a:lstStyle/>
              <a:p>
                <a:pPr>
                  <a:defRPr/>
                </a:pPr>
                <a:r>
                  <a:rPr lang="en-US"/>
                  <a:t>USD Billions</a:t>
                </a:r>
              </a:p>
            </c:rich>
          </c:tx>
          <c:overlay val="0"/>
        </c:title>
        <c:numFmt formatCode="General" sourceLinked="1"/>
        <c:majorTickMark val="none"/>
        <c:minorTickMark val="none"/>
        <c:tickLblPos val="nextTo"/>
        <c:crossAx val="372029776"/>
        <c:crosses val="autoZero"/>
        <c:crossBetween val="midCat"/>
      </c:valAx>
    </c:plotArea>
    <c:plotVisOnly val="1"/>
    <c:dispBlanksAs val="zero"/>
    <c:showDLblsOverMax val="0"/>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areaChart>
        <c:grouping val="stacked"/>
        <c:varyColors val="0"/>
        <c:ser>
          <c:idx val="0"/>
          <c:order val="0"/>
          <c:tx>
            <c:strRef>
              <c:f>'Deals Outside the UK (Mount (2)'!$B$3</c:f>
              <c:strCache>
                <c:ptCount val="1"/>
                <c:pt idx="0">
                  <c:v>UK Annuity block reinsurance or divestitures</c:v>
                </c:pt>
              </c:strCache>
            </c:strRef>
          </c:tx>
          <c:spPr>
            <a:solidFill>
              <a:srgbClr val="002060"/>
            </a:solidFill>
          </c:spPr>
          <c:cat>
            <c:strRef>
              <c:f>'Deals Outside the UK (Mount (2)'!$A$9:$A$13</c:f>
              <c:strCache>
                <c:ptCount val="5"/>
                <c:pt idx="0">
                  <c:v>2012</c:v>
                </c:pt>
                <c:pt idx="1">
                  <c:v>2013</c:v>
                </c:pt>
                <c:pt idx="2">
                  <c:v>2014</c:v>
                </c:pt>
                <c:pt idx="3">
                  <c:v>2015</c:v>
                </c:pt>
                <c:pt idx="4">
                  <c:v>1H 2016</c:v>
                </c:pt>
              </c:strCache>
            </c:strRef>
          </c:cat>
          <c:val>
            <c:numRef>
              <c:f>'Deals Outside the UK (Mount (2)'!$B$9:$B$13</c:f>
              <c:numCache>
                <c:formatCode>General</c:formatCode>
                <c:ptCount val="5"/>
                <c:pt idx="3">
                  <c:v>2.1</c:v>
                </c:pt>
                <c:pt idx="4">
                  <c:v>11.1</c:v>
                </c:pt>
              </c:numCache>
            </c:numRef>
          </c:val>
        </c:ser>
        <c:ser>
          <c:idx val="1"/>
          <c:order val="1"/>
          <c:tx>
            <c:strRef>
              <c:f>'Deals Outside the UK (Mount (2)'!$C$3</c:f>
              <c:strCache>
                <c:ptCount val="1"/>
                <c:pt idx="0">
                  <c:v>UK Annuity Backbooks</c:v>
                </c:pt>
              </c:strCache>
            </c:strRef>
          </c:tx>
          <c:spPr>
            <a:solidFill>
              <a:schemeClr val="accent4">
                <a:lumMod val="75000"/>
              </a:schemeClr>
            </a:solidFill>
          </c:spPr>
          <c:cat>
            <c:strRef>
              <c:f>'Deals Outside the UK (Mount (2)'!$A$9:$A$13</c:f>
              <c:strCache>
                <c:ptCount val="5"/>
                <c:pt idx="0">
                  <c:v>2012</c:v>
                </c:pt>
                <c:pt idx="1">
                  <c:v>2013</c:v>
                </c:pt>
                <c:pt idx="2">
                  <c:v>2014</c:v>
                </c:pt>
                <c:pt idx="3">
                  <c:v>2015</c:v>
                </c:pt>
                <c:pt idx="4">
                  <c:v>1H 2016</c:v>
                </c:pt>
              </c:strCache>
            </c:strRef>
          </c:cat>
          <c:val>
            <c:numRef>
              <c:f>'Deals Outside the UK (Mount (2)'!$C$9:$C$13</c:f>
              <c:numCache>
                <c:formatCode>General</c:formatCode>
                <c:ptCount val="5"/>
                <c:pt idx="0">
                  <c:v>1.2</c:v>
                </c:pt>
                <c:pt idx="1">
                  <c:v>4.0999999999999996</c:v>
                </c:pt>
                <c:pt idx="2">
                  <c:v>12.5</c:v>
                </c:pt>
                <c:pt idx="3">
                  <c:v>23.5</c:v>
                </c:pt>
                <c:pt idx="4">
                  <c:v>27.4</c:v>
                </c:pt>
              </c:numCache>
            </c:numRef>
          </c:val>
        </c:ser>
        <c:ser>
          <c:idx val="2"/>
          <c:order val="2"/>
          <c:tx>
            <c:strRef>
              <c:f>'Deals Outside the UK (Mount (2)'!$D$3</c:f>
              <c:strCache>
                <c:ptCount val="1"/>
                <c:pt idx="0">
                  <c:v>Dutch Longevity</c:v>
                </c:pt>
              </c:strCache>
            </c:strRef>
          </c:tx>
          <c:spPr>
            <a:solidFill>
              <a:schemeClr val="accent4">
                <a:lumMod val="60000"/>
                <a:lumOff val="40000"/>
              </a:schemeClr>
            </a:solidFill>
          </c:spPr>
          <c:cat>
            <c:strRef>
              <c:f>'Deals Outside the UK (Mount (2)'!$A$9:$A$13</c:f>
              <c:strCache>
                <c:ptCount val="5"/>
                <c:pt idx="0">
                  <c:v>2012</c:v>
                </c:pt>
                <c:pt idx="1">
                  <c:v>2013</c:v>
                </c:pt>
                <c:pt idx="2">
                  <c:v>2014</c:v>
                </c:pt>
                <c:pt idx="3">
                  <c:v>2015</c:v>
                </c:pt>
                <c:pt idx="4">
                  <c:v>1H 2016</c:v>
                </c:pt>
              </c:strCache>
            </c:strRef>
          </c:cat>
          <c:val>
            <c:numRef>
              <c:f>'Deals Outside the UK (Mount (2)'!$D$9:$D$13</c:f>
              <c:numCache>
                <c:formatCode>General</c:formatCode>
                <c:ptCount val="5"/>
                <c:pt idx="0">
                  <c:v>15.8</c:v>
                </c:pt>
                <c:pt idx="1">
                  <c:v>17.7</c:v>
                </c:pt>
                <c:pt idx="2">
                  <c:v>33.6</c:v>
                </c:pt>
                <c:pt idx="3">
                  <c:v>53.5</c:v>
                </c:pt>
                <c:pt idx="4">
                  <c:v>53.5</c:v>
                </c:pt>
              </c:numCache>
            </c:numRef>
          </c:val>
        </c:ser>
        <c:ser>
          <c:idx val="3"/>
          <c:order val="3"/>
          <c:tx>
            <c:strRef>
              <c:f>'Deals Outside the UK (Mount (2)'!$E$3</c:f>
              <c:strCache>
                <c:ptCount val="1"/>
                <c:pt idx="0">
                  <c:v>French Longevity</c:v>
                </c:pt>
              </c:strCache>
            </c:strRef>
          </c:tx>
          <c:spPr>
            <a:solidFill>
              <a:srgbClr val="C00000"/>
            </a:solidFill>
          </c:spPr>
          <c:cat>
            <c:strRef>
              <c:f>'Deals Outside the UK (Mount (2)'!$A$9:$A$13</c:f>
              <c:strCache>
                <c:ptCount val="5"/>
                <c:pt idx="0">
                  <c:v>2012</c:v>
                </c:pt>
                <c:pt idx="1">
                  <c:v>2013</c:v>
                </c:pt>
                <c:pt idx="2">
                  <c:v>2014</c:v>
                </c:pt>
                <c:pt idx="3">
                  <c:v>2015</c:v>
                </c:pt>
                <c:pt idx="4">
                  <c:v>1H 2016</c:v>
                </c:pt>
              </c:strCache>
            </c:strRef>
          </c:cat>
          <c:val>
            <c:numRef>
              <c:f>'Deals Outside the UK (Mount (2)'!$E$9:$E$13</c:f>
              <c:numCache>
                <c:formatCode>General</c:formatCode>
                <c:ptCount val="5"/>
                <c:pt idx="2">
                  <c:v>1</c:v>
                </c:pt>
                <c:pt idx="3">
                  <c:v>1</c:v>
                </c:pt>
                <c:pt idx="4">
                  <c:v>1</c:v>
                </c:pt>
              </c:numCache>
            </c:numRef>
          </c:val>
        </c:ser>
        <c:dLbls>
          <c:showLegendKey val="0"/>
          <c:showVal val="0"/>
          <c:showCatName val="0"/>
          <c:showSerName val="0"/>
          <c:showPercent val="0"/>
          <c:showBubbleSize val="0"/>
        </c:dLbls>
        <c:axId val="371768352"/>
        <c:axId val="371768744"/>
      </c:areaChart>
      <c:catAx>
        <c:axId val="371768352"/>
        <c:scaling>
          <c:orientation val="minMax"/>
        </c:scaling>
        <c:delete val="0"/>
        <c:axPos val="b"/>
        <c:numFmt formatCode="General" sourceLinked="1"/>
        <c:majorTickMark val="none"/>
        <c:minorTickMark val="none"/>
        <c:tickLblPos val="nextTo"/>
        <c:crossAx val="371768744"/>
        <c:crosses val="autoZero"/>
        <c:auto val="1"/>
        <c:lblAlgn val="ctr"/>
        <c:lblOffset val="100"/>
        <c:noMultiLvlLbl val="0"/>
      </c:catAx>
      <c:valAx>
        <c:axId val="371768744"/>
        <c:scaling>
          <c:orientation val="minMax"/>
          <c:max val="100"/>
        </c:scaling>
        <c:delete val="0"/>
        <c:axPos val="l"/>
        <c:majorGridlines>
          <c:spPr>
            <a:ln>
              <a:solidFill>
                <a:prstClr val="white">
                  <a:lumMod val="75000"/>
                  <a:alpha val="0"/>
                </a:prstClr>
              </a:solidFill>
              <a:prstDash val="dash"/>
            </a:ln>
          </c:spPr>
        </c:majorGridlines>
        <c:title>
          <c:tx>
            <c:rich>
              <a:bodyPr rot="-5400000" vert="horz"/>
              <a:lstStyle/>
              <a:p>
                <a:pPr>
                  <a:defRPr>
                    <a:solidFill>
                      <a:schemeClr val="bg1"/>
                    </a:solidFill>
                  </a:defRPr>
                </a:pPr>
                <a:r>
                  <a:rPr lang="en-US">
                    <a:solidFill>
                      <a:schemeClr val="bg1"/>
                    </a:solidFill>
                  </a:rPr>
                  <a:t>USD Billions</a:t>
                </a:r>
              </a:p>
            </c:rich>
          </c:tx>
          <c:overlay val="0"/>
        </c:title>
        <c:numFmt formatCode="General" sourceLinked="1"/>
        <c:majorTickMark val="none"/>
        <c:minorTickMark val="none"/>
        <c:tickLblPos val="nextTo"/>
        <c:spPr>
          <a:ln>
            <a:noFill/>
          </a:ln>
        </c:spPr>
        <c:txPr>
          <a:bodyPr/>
          <a:lstStyle/>
          <a:p>
            <a:pPr>
              <a:defRPr>
                <a:solidFill>
                  <a:schemeClr val="bg1"/>
                </a:solidFill>
              </a:defRPr>
            </a:pPr>
            <a:endParaRPr lang="en-US"/>
          </a:p>
        </c:txPr>
        <c:crossAx val="371768352"/>
        <c:crosses val="autoZero"/>
        <c:crossBetween val="midCat"/>
      </c:valAx>
    </c:plotArea>
    <c:plotVisOnly val="1"/>
    <c:dispBlanksAs val="zero"/>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US</c:v>
                </c:pt>
              </c:strCache>
            </c:strRef>
          </c:tx>
          <c:spPr>
            <a:solidFill>
              <a:srgbClr val="005C9E"/>
            </a:solidFill>
          </c:spPr>
          <c:invertIfNegative val="0"/>
          <c:cat>
            <c:strRef>
              <c:f>Sheet1!$A$2</c:f>
              <c:strCache>
                <c:ptCount val="1"/>
                <c:pt idx="0">
                  <c:v>Net Pension Replacement Rates</c:v>
                </c:pt>
              </c:strCache>
            </c:strRef>
          </c:cat>
          <c:val>
            <c:numRef>
              <c:f>Sheet1!$B$2</c:f>
              <c:numCache>
                <c:formatCode>0%</c:formatCode>
                <c:ptCount val="1"/>
                <c:pt idx="0">
                  <c:v>0.45</c:v>
                </c:pt>
              </c:numCache>
            </c:numRef>
          </c:val>
        </c:ser>
        <c:ser>
          <c:idx val="1"/>
          <c:order val="1"/>
          <c:tx>
            <c:strRef>
              <c:f>Sheet1!$C$1</c:f>
              <c:strCache>
                <c:ptCount val="1"/>
                <c:pt idx="0">
                  <c:v>UK</c:v>
                </c:pt>
              </c:strCache>
            </c:strRef>
          </c:tx>
          <c:spPr>
            <a:solidFill>
              <a:schemeClr val="tx2"/>
            </a:solidFill>
          </c:spPr>
          <c:invertIfNegative val="0"/>
          <c:cat>
            <c:strRef>
              <c:f>Sheet1!$A$2</c:f>
              <c:strCache>
                <c:ptCount val="1"/>
                <c:pt idx="0">
                  <c:v>Net Pension Replacement Rates</c:v>
                </c:pt>
              </c:strCache>
            </c:strRef>
          </c:cat>
          <c:val>
            <c:numRef>
              <c:f>Sheet1!$C$2</c:f>
              <c:numCache>
                <c:formatCode>0%</c:formatCode>
                <c:ptCount val="1"/>
                <c:pt idx="0">
                  <c:v>0.29000000000000031</c:v>
                </c:pt>
              </c:numCache>
            </c:numRef>
          </c:val>
        </c:ser>
        <c:ser>
          <c:idx val="2"/>
          <c:order val="2"/>
          <c:tx>
            <c:strRef>
              <c:f>Sheet1!$D$1</c:f>
              <c:strCache>
                <c:ptCount val="1"/>
                <c:pt idx="0">
                  <c:v>Canada</c:v>
                </c:pt>
              </c:strCache>
            </c:strRef>
          </c:tx>
          <c:spPr>
            <a:solidFill>
              <a:srgbClr val="C00000"/>
            </a:solidFill>
          </c:spPr>
          <c:invertIfNegative val="0"/>
          <c:cat>
            <c:strRef>
              <c:f>Sheet1!$A$2</c:f>
              <c:strCache>
                <c:ptCount val="1"/>
                <c:pt idx="0">
                  <c:v>Net Pension Replacement Rates</c:v>
                </c:pt>
              </c:strCache>
            </c:strRef>
          </c:cat>
          <c:val>
            <c:numRef>
              <c:f>Sheet1!$D$2</c:f>
              <c:numCache>
                <c:formatCode>0%</c:formatCode>
                <c:ptCount val="1"/>
                <c:pt idx="0">
                  <c:v>0.48000000000000032</c:v>
                </c:pt>
              </c:numCache>
            </c:numRef>
          </c:val>
        </c:ser>
        <c:ser>
          <c:idx val="3"/>
          <c:order val="3"/>
          <c:tx>
            <c:strRef>
              <c:f>Sheet1!$E$1</c:f>
              <c:strCache>
                <c:ptCount val="1"/>
                <c:pt idx="0">
                  <c:v>Neth</c:v>
                </c:pt>
              </c:strCache>
            </c:strRef>
          </c:tx>
          <c:spPr>
            <a:solidFill>
              <a:srgbClr val="F7BE1C">
                <a:lumMod val="75000"/>
              </a:srgbClr>
            </a:solidFill>
          </c:spPr>
          <c:invertIfNegative val="0"/>
          <c:cat>
            <c:strRef>
              <c:f>Sheet1!$A$2</c:f>
              <c:strCache>
                <c:ptCount val="1"/>
                <c:pt idx="0">
                  <c:v>Net Pension Replacement Rates</c:v>
                </c:pt>
              </c:strCache>
            </c:strRef>
          </c:cat>
          <c:val>
            <c:numRef>
              <c:f>Sheet1!$E$2</c:f>
              <c:numCache>
                <c:formatCode>0%</c:formatCode>
                <c:ptCount val="1"/>
                <c:pt idx="0">
                  <c:v>0.96000000000000063</c:v>
                </c:pt>
              </c:numCache>
            </c:numRef>
          </c:val>
        </c:ser>
        <c:ser>
          <c:idx val="4"/>
          <c:order val="4"/>
          <c:tx>
            <c:strRef>
              <c:f>Sheet1!$F$1</c:f>
              <c:strCache>
                <c:ptCount val="1"/>
                <c:pt idx="0">
                  <c:v>Nordics</c:v>
                </c:pt>
              </c:strCache>
            </c:strRef>
          </c:tx>
          <c:invertIfNegative val="0"/>
          <c:cat>
            <c:strRef>
              <c:f>Sheet1!$A$2</c:f>
              <c:strCache>
                <c:ptCount val="1"/>
                <c:pt idx="0">
                  <c:v>Net Pension Replacement Rates</c:v>
                </c:pt>
              </c:strCache>
            </c:strRef>
          </c:cat>
          <c:val>
            <c:numRef>
              <c:f>Sheet1!$F$2</c:f>
              <c:numCache>
                <c:formatCode>0%</c:formatCode>
                <c:ptCount val="1"/>
                <c:pt idx="0">
                  <c:v>0.65000000000000135</c:v>
                </c:pt>
              </c:numCache>
            </c:numRef>
          </c:val>
        </c:ser>
        <c:ser>
          <c:idx val="5"/>
          <c:order val="5"/>
          <c:tx>
            <c:strRef>
              <c:f>Sheet1!$G$1</c:f>
              <c:strCache>
                <c:ptCount val="1"/>
                <c:pt idx="0">
                  <c:v>Germany</c:v>
                </c:pt>
              </c:strCache>
            </c:strRef>
          </c:tx>
          <c:invertIfNegative val="0"/>
          <c:cat>
            <c:strRef>
              <c:f>Sheet1!$A$2</c:f>
              <c:strCache>
                <c:ptCount val="1"/>
                <c:pt idx="0">
                  <c:v>Net Pension Replacement Rates</c:v>
                </c:pt>
              </c:strCache>
            </c:strRef>
          </c:cat>
          <c:val>
            <c:numRef>
              <c:f>Sheet1!$G$2</c:f>
              <c:numCache>
                <c:formatCode>0%</c:formatCode>
                <c:ptCount val="1"/>
                <c:pt idx="0">
                  <c:v>0.5</c:v>
                </c:pt>
              </c:numCache>
            </c:numRef>
          </c:val>
        </c:ser>
        <c:ser>
          <c:idx val="6"/>
          <c:order val="6"/>
          <c:tx>
            <c:strRef>
              <c:f>Sheet1!$H$1</c:f>
              <c:strCache>
                <c:ptCount val="1"/>
                <c:pt idx="0">
                  <c:v>Switzerland</c:v>
                </c:pt>
              </c:strCache>
            </c:strRef>
          </c:tx>
          <c:spPr>
            <a:solidFill>
              <a:srgbClr val="89B3C8"/>
            </a:solidFill>
          </c:spPr>
          <c:invertIfNegative val="0"/>
          <c:cat>
            <c:strRef>
              <c:f>Sheet1!$A$2</c:f>
              <c:strCache>
                <c:ptCount val="1"/>
                <c:pt idx="0">
                  <c:v>Net Pension Replacement Rates</c:v>
                </c:pt>
              </c:strCache>
            </c:strRef>
          </c:cat>
          <c:val>
            <c:numRef>
              <c:f>Sheet1!$H$2</c:f>
              <c:numCache>
                <c:formatCode>0%</c:formatCode>
                <c:ptCount val="1"/>
                <c:pt idx="0">
                  <c:v>0.47000000000000008</c:v>
                </c:pt>
              </c:numCache>
            </c:numRef>
          </c:val>
        </c:ser>
        <c:ser>
          <c:idx val="7"/>
          <c:order val="7"/>
          <c:tx>
            <c:strRef>
              <c:f>Sheet1!$I$1</c:f>
              <c:strCache>
                <c:ptCount val="1"/>
                <c:pt idx="0">
                  <c:v>Aus</c:v>
                </c:pt>
              </c:strCache>
            </c:strRef>
          </c:tx>
          <c:spPr>
            <a:solidFill>
              <a:srgbClr val="70AD47"/>
            </a:solidFill>
          </c:spPr>
          <c:invertIfNegative val="0"/>
          <c:cat>
            <c:strRef>
              <c:f>Sheet1!$A$2</c:f>
              <c:strCache>
                <c:ptCount val="1"/>
                <c:pt idx="0">
                  <c:v>Net Pension Replacement Rates</c:v>
                </c:pt>
              </c:strCache>
            </c:strRef>
          </c:cat>
          <c:val>
            <c:numRef>
              <c:f>Sheet1!$I$2</c:f>
              <c:numCache>
                <c:formatCode>0%</c:formatCode>
                <c:ptCount val="1"/>
                <c:pt idx="0">
                  <c:v>0.58000000000000007</c:v>
                </c:pt>
              </c:numCache>
            </c:numRef>
          </c:val>
        </c:ser>
        <c:dLbls>
          <c:showLegendKey val="0"/>
          <c:showVal val="0"/>
          <c:showCatName val="0"/>
          <c:showSerName val="0"/>
          <c:showPercent val="0"/>
          <c:showBubbleSize val="0"/>
        </c:dLbls>
        <c:gapWidth val="182"/>
        <c:overlap val="-23"/>
        <c:axId val="110527296"/>
        <c:axId val="110527688"/>
      </c:barChart>
      <c:catAx>
        <c:axId val="110527296"/>
        <c:scaling>
          <c:orientation val="minMax"/>
        </c:scaling>
        <c:delete val="1"/>
        <c:axPos val="b"/>
        <c:numFmt formatCode="General" sourceLinked="0"/>
        <c:majorTickMark val="out"/>
        <c:minorTickMark val="none"/>
        <c:tickLblPos val="none"/>
        <c:crossAx val="110527688"/>
        <c:crosses val="autoZero"/>
        <c:auto val="1"/>
        <c:lblAlgn val="ctr"/>
        <c:lblOffset val="100"/>
        <c:noMultiLvlLbl val="0"/>
      </c:catAx>
      <c:valAx>
        <c:axId val="110527688"/>
        <c:scaling>
          <c:orientation val="minMax"/>
          <c:max val="1"/>
        </c:scaling>
        <c:delete val="0"/>
        <c:axPos val="l"/>
        <c:majorGridlines>
          <c:spPr>
            <a:ln>
              <a:solidFill>
                <a:srgbClr val="141313">
                  <a:tint val="75000"/>
                  <a:shade val="95000"/>
                  <a:satMod val="105000"/>
                  <a:alpha val="0"/>
                </a:srgbClr>
              </a:solidFill>
              <a:prstDash val="dash"/>
            </a:ln>
          </c:spPr>
        </c:majorGridlines>
        <c:numFmt formatCode="0%" sourceLinked="1"/>
        <c:majorTickMark val="out"/>
        <c:minorTickMark val="none"/>
        <c:tickLblPos val="nextTo"/>
        <c:txPr>
          <a:bodyPr/>
          <a:lstStyle/>
          <a:p>
            <a:pPr>
              <a:defRPr sz="900"/>
            </a:pPr>
            <a:endParaRPr lang="en-US"/>
          </a:p>
        </c:txPr>
        <c:crossAx val="1105272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US</c:v>
                </c:pt>
              </c:strCache>
            </c:strRef>
          </c:tx>
          <c:spPr>
            <a:solidFill>
              <a:srgbClr val="005C9E"/>
            </a:solidFill>
          </c:spPr>
          <c:invertIfNegative val="0"/>
          <c:cat>
            <c:strRef>
              <c:f>Sheet1!$A$2</c:f>
              <c:strCache>
                <c:ptCount val="1"/>
                <c:pt idx="0">
                  <c:v>Net Pension Replacement Rates</c:v>
                </c:pt>
              </c:strCache>
            </c:strRef>
          </c:cat>
          <c:val>
            <c:numRef>
              <c:f>Sheet1!$B$2</c:f>
              <c:numCache>
                <c:formatCode>0%</c:formatCode>
                <c:ptCount val="1"/>
                <c:pt idx="0">
                  <c:v>0.41600000000000031</c:v>
                </c:pt>
              </c:numCache>
            </c:numRef>
          </c:val>
        </c:ser>
        <c:ser>
          <c:idx val="1"/>
          <c:order val="1"/>
          <c:tx>
            <c:strRef>
              <c:f>Sheet1!$C$1</c:f>
              <c:strCache>
                <c:ptCount val="1"/>
                <c:pt idx="0">
                  <c:v>UK</c:v>
                </c:pt>
              </c:strCache>
            </c:strRef>
          </c:tx>
          <c:spPr>
            <a:solidFill>
              <a:schemeClr val="tx2"/>
            </a:solidFill>
          </c:spPr>
          <c:invertIfNegative val="0"/>
          <c:cat>
            <c:strRef>
              <c:f>Sheet1!$A$2</c:f>
              <c:strCache>
                <c:ptCount val="1"/>
                <c:pt idx="0">
                  <c:v>Net Pension Replacement Rates</c:v>
                </c:pt>
              </c:strCache>
            </c:strRef>
          </c:cat>
          <c:val>
            <c:numRef>
              <c:f>Sheet1!$C$2</c:f>
              <c:numCache>
                <c:formatCode>0%</c:formatCode>
                <c:ptCount val="1"/>
                <c:pt idx="0">
                  <c:v>0.30000000000000032</c:v>
                </c:pt>
              </c:numCache>
            </c:numRef>
          </c:val>
        </c:ser>
        <c:ser>
          <c:idx val="2"/>
          <c:order val="2"/>
          <c:tx>
            <c:strRef>
              <c:f>Sheet1!$D$1</c:f>
              <c:strCache>
                <c:ptCount val="1"/>
                <c:pt idx="0">
                  <c:v>Canada</c:v>
                </c:pt>
              </c:strCache>
            </c:strRef>
          </c:tx>
          <c:spPr>
            <a:solidFill>
              <a:srgbClr val="C00000"/>
            </a:solidFill>
          </c:spPr>
          <c:invertIfNegative val="0"/>
          <c:cat>
            <c:strRef>
              <c:f>Sheet1!$A$2</c:f>
              <c:strCache>
                <c:ptCount val="1"/>
                <c:pt idx="0">
                  <c:v>Net Pension Replacement Rates</c:v>
                </c:pt>
              </c:strCache>
            </c:strRef>
          </c:cat>
          <c:val>
            <c:numRef>
              <c:f>Sheet1!$D$2</c:f>
              <c:numCache>
                <c:formatCode>0%</c:formatCode>
                <c:ptCount val="1"/>
                <c:pt idx="0">
                  <c:v>0.25700000000000001</c:v>
                </c:pt>
              </c:numCache>
            </c:numRef>
          </c:val>
        </c:ser>
        <c:ser>
          <c:idx val="3"/>
          <c:order val="3"/>
          <c:tx>
            <c:strRef>
              <c:f>Sheet1!$E$1</c:f>
              <c:strCache>
                <c:ptCount val="1"/>
                <c:pt idx="0">
                  <c:v>Neth</c:v>
                </c:pt>
              </c:strCache>
            </c:strRef>
          </c:tx>
          <c:spPr>
            <a:solidFill>
              <a:srgbClr val="F7BE1C">
                <a:lumMod val="75000"/>
              </a:srgbClr>
            </a:solidFill>
          </c:spPr>
          <c:invertIfNegative val="0"/>
          <c:cat>
            <c:strRef>
              <c:f>Sheet1!$A$2</c:f>
              <c:strCache>
                <c:ptCount val="1"/>
                <c:pt idx="0">
                  <c:v>Net Pension Replacement Rates</c:v>
                </c:pt>
              </c:strCache>
            </c:strRef>
          </c:cat>
          <c:val>
            <c:numRef>
              <c:f>Sheet1!$E$2</c:f>
              <c:numCache>
                <c:formatCode>0%</c:formatCode>
                <c:ptCount val="1"/>
                <c:pt idx="0">
                  <c:v>0.88</c:v>
                </c:pt>
              </c:numCache>
            </c:numRef>
          </c:val>
        </c:ser>
        <c:ser>
          <c:idx val="4"/>
          <c:order val="4"/>
          <c:tx>
            <c:strRef>
              <c:f>Sheet1!$F$1</c:f>
              <c:strCache>
                <c:ptCount val="1"/>
                <c:pt idx="0">
                  <c:v>Nordics</c:v>
                </c:pt>
              </c:strCache>
            </c:strRef>
          </c:tx>
          <c:invertIfNegative val="0"/>
          <c:cat>
            <c:strRef>
              <c:f>Sheet1!$A$2</c:f>
              <c:strCache>
                <c:ptCount val="1"/>
                <c:pt idx="0">
                  <c:v>Net Pension Replacement Rates</c:v>
                </c:pt>
              </c:strCache>
            </c:strRef>
          </c:cat>
          <c:val>
            <c:numRef>
              <c:f>Sheet1!$F$2</c:f>
              <c:numCache>
                <c:formatCode>0%</c:formatCode>
                <c:ptCount val="1"/>
                <c:pt idx="0">
                  <c:v>0.84800000000000064</c:v>
                </c:pt>
              </c:numCache>
            </c:numRef>
          </c:val>
        </c:ser>
        <c:ser>
          <c:idx val="5"/>
          <c:order val="5"/>
          <c:tx>
            <c:strRef>
              <c:f>Sheet1!$G$1</c:f>
              <c:strCache>
                <c:ptCount val="1"/>
                <c:pt idx="0">
                  <c:v>Germany</c:v>
                </c:pt>
              </c:strCache>
            </c:strRef>
          </c:tx>
          <c:invertIfNegative val="0"/>
          <c:cat>
            <c:strRef>
              <c:f>Sheet1!$A$2</c:f>
              <c:strCache>
                <c:ptCount val="1"/>
                <c:pt idx="0">
                  <c:v>Net Pension Replacement Rates</c:v>
                </c:pt>
              </c:strCache>
            </c:strRef>
          </c:cat>
          <c:val>
            <c:numRef>
              <c:f>Sheet1!$G$2</c:f>
              <c:numCache>
                <c:formatCode>0%</c:formatCode>
                <c:ptCount val="1"/>
                <c:pt idx="0">
                  <c:v>0.72600000000000064</c:v>
                </c:pt>
              </c:numCache>
            </c:numRef>
          </c:val>
        </c:ser>
        <c:ser>
          <c:idx val="6"/>
          <c:order val="6"/>
          <c:tx>
            <c:strRef>
              <c:f>Sheet1!$H$1</c:f>
              <c:strCache>
                <c:ptCount val="1"/>
                <c:pt idx="0">
                  <c:v>Switzerland</c:v>
                </c:pt>
              </c:strCache>
            </c:strRef>
          </c:tx>
          <c:spPr>
            <a:solidFill>
              <a:srgbClr val="89B3C8"/>
            </a:solidFill>
          </c:spPr>
          <c:invertIfNegative val="0"/>
          <c:cat>
            <c:strRef>
              <c:f>Sheet1!$A$2</c:f>
              <c:strCache>
                <c:ptCount val="1"/>
                <c:pt idx="0">
                  <c:v>Net Pension Replacement Rates</c:v>
                </c:pt>
              </c:strCache>
            </c:strRef>
          </c:cat>
          <c:val>
            <c:numRef>
              <c:f>Sheet1!$H$2</c:f>
              <c:numCache>
                <c:formatCode>0%</c:formatCode>
                <c:ptCount val="1"/>
                <c:pt idx="0">
                  <c:v>0.72600000000000064</c:v>
                </c:pt>
              </c:numCache>
            </c:numRef>
          </c:val>
        </c:ser>
        <c:ser>
          <c:idx val="7"/>
          <c:order val="7"/>
          <c:tx>
            <c:strRef>
              <c:f>Sheet1!$I$1</c:f>
              <c:strCache>
                <c:ptCount val="1"/>
                <c:pt idx="0">
                  <c:v>Aus</c:v>
                </c:pt>
              </c:strCache>
            </c:strRef>
          </c:tx>
          <c:spPr>
            <a:solidFill>
              <a:srgbClr val="70AD47"/>
            </a:solidFill>
          </c:spPr>
          <c:invertIfNegative val="0"/>
          <c:cat>
            <c:strRef>
              <c:f>Sheet1!$A$2</c:f>
              <c:strCache>
                <c:ptCount val="1"/>
                <c:pt idx="0">
                  <c:v>Net Pension Replacement Rates</c:v>
                </c:pt>
              </c:strCache>
            </c:strRef>
          </c:cat>
          <c:val>
            <c:numRef>
              <c:f>Sheet1!$I$2</c:f>
              <c:numCache>
                <c:formatCode>0%</c:formatCode>
                <c:ptCount val="1"/>
                <c:pt idx="0">
                  <c:v>0.68500000000000005</c:v>
                </c:pt>
              </c:numCache>
            </c:numRef>
          </c:val>
        </c:ser>
        <c:dLbls>
          <c:showLegendKey val="0"/>
          <c:showVal val="0"/>
          <c:showCatName val="0"/>
          <c:showSerName val="0"/>
          <c:showPercent val="0"/>
          <c:showBubbleSize val="0"/>
        </c:dLbls>
        <c:gapWidth val="182"/>
        <c:overlap val="-23"/>
        <c:axId val="110528472"/>
        <c:axId val="110528864"/>
      </c:barChart>
      <c:catAx>
        <c:axId val="110528472"/>
        <c:scaling>
          <c:orientation val="minMax"/>
        </c:scaling>
        <c:delete val="1"/>
        <c:axPos val="b"/>
        <c:numFmt formatCode="General" sourceLinked="0"/>
        <c:majorTickMark val="out"/>
        <c:minorTickMark val="none"/>
        <c:tickLblPos val="none"/>
        <c:crossAx val="110528864"/>
        <c:crosses val="autoZero"/>
        <c:auto val="1"/>
        <c:lblAlgn val="ctr"/>
        <c:lblOffset val="100"/>
        <c:noMultiLvlLbl val="0"/>
      </c:catAx>
      <c:valAx>
        <c:axId val="110528864"/>
        <c:scaling>
          <c:orientation val="minMax"/>
        </c:scaling>
        <c:delete val="0"/>
        <c:axPos val="l"/>
        <c:majorGridlines>
          <c:spPr>
            <a:ln>
              <a:solidFill>
                <a:srgbClr val="141313">
                  <a:tint val="75000"/>
                  <a:shade val="95000"/>
                  <a:satMod val="105000"/>
                  <a:alpha val="0"/>
                </a:srgbClr>
              </a:solidFill>
              <a:prstDash val="dash"/>
            </a:ln>
          </c:spPr>
        </c:majorGridlines>
        <c:numFmt formatCode="0%" sourceLinked="1"/>
        <c:majorTickMark val="out"/>
        <c:minorTickMark val="none"/>
        <c:tickLblPos val="nextTo"/>
        <c:txPr>
          <a:bodyPr/>
          <a:lstStyle/>
          <a:p>
            <a:pPr>
              <a:defRPr sz="900"/>
            </a:pPr>
            <a:endParaRPr lang="en-US"/>
          </a:p>
        </c:txPr>
        <c:crossAx val="1105284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a:lstStyle/>
          <a:p>
            <a:pPr>
              <a:defRPr sz="1600"/>
            </a:pPr>
            <a:r>
              <a:rPr lang="en-US" sz="1400" dirty="0"/>
              <a:t>Cumulative Pension Risk Transfer Totals by Country </a:t>
            </a:r>
            <a:r>
              <a:rPr lang="en-US" sz="1400" dirty="0" smtClean="0"/>
              <a:t>and</a:t>
            </a:r>
            <a:r>
              <a:rPr lang="en-US" sz="1400" baseline="0" dirty="0" smtClean="0"/>
              <a:t> </a:t>
            </a:r>
            <a:r>
              <a:rPr lang="en-US" sz="1400" dirty="0" smtClean="0"/>
              <a:t>Product</a:t>
            </a:r>
            <a:endParaRPr lang="en-US" sz="1400" dirty="0"/>
          </a:p>
        </c:rich>
      </c:tx>
      <c:layout>
        <c:manualLayout>
          <c:xMode val="edge"/>
          <c:yMode val="edge"/>
          <c:x val="0.1205161877075385"/>
          <c:y val="1.4696874079034472E-2"/>
        </c:manualLayout>
      </c:layout>
      <c:overlay val="0"/>
      <c:spPr>
        <a:solidFill>
          <a:srgbClr val="FFFFFF"/>
        </a:solidFill>
      </c:spPr>
    </c:title>
    <c:autoTitleDeleted val="0"/>
    <c:plotArea>
      <c:layout/>
      <c:areaChart>
        <c:grouping val="stacked"/>
        <c:varyColors val="0"/>
        <c:ser>
          <c:idx val="0"/>
          <c:order val="0"/>
          <c:spPr>
            <a:solidFill>
              <a:schemeClr val="tx2"/>
            </a:solidFill>
          </c:spPr>
          <c:cat>
            <c:strRef>
              <c:f>Cumulative!$A$2:$A$11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Cumulative!$B$2:$B$11</c:f>
            </c:numRef>
          </c:val>
        </c:ser>
        <c:ser>
          <c:idx val="1"/>
          <c:order val="1"/>
          <c:spPr>
            <a:solidFill>
              <a:schemeClr val="bg2"/>
            </a:solidFill>
          </c:spPr>
          <c:cat>
            <c:strRef>
              <c:f>Cumulative!$A$2:$A$11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Cumulative!$C$2:$C$11</c:f>
            </c:numRef>
          </c:val>
        </c:ser>
        <c:ser>
          <c:idx val="2"/>
          <c:order val="2"/>
          <c:spPr>
            <a:solidFill>
              <a:schemeClr val="tx2"/>
            </a:solidFill>
          </c:spPr>
          <c:cat>
            <c:strRef>
              <c:f>Cumulative!$A$2:$A$11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Cumulative!$D$2:$D$11</c:f>
              <c:numCache>
                <c:formatCode>0.00</c:formatCode>
                <c:ptCount val="10"/>
                <c:pt idx="0">
                  <c:v>3.48</c:v>
                </c:pt>
                <c:pt idx="1">
                  <c:v>6.48</c:v>
                </c:pt>
                <c:pt idx="2">
                  <c:v>8.18</c:v>
                </c:pt>
                <c:pt idx="3">
                  <c:v>9.8700000000000028</c:v>
                </c:pt>
                <c:pt idx="4">
                  <c:v>11.610000000000001</c:v>
                </c:pt>
                <c:pt idx="5">
                  <c:v>48.410000000000004</c:v>
                </c:pt>
                <c:pt idx="6">
                  <c:v>52.890000000000008</c:v>
                </c:pt>
                <c:pt idx="7">
                  <c:v>62.20000000000001</c:v>
                </c:pt>
                <c:pt idx="8">
                  <c:v>76.599999999999994</c:v>
                </c:pt>
                <c:pt idx="9">
                  <c:v>79.06</c:v>
                </c:pt>
              </c:numCache>
            </c:numRef>
          </c:val>
        </c:ser>
        <c:ser>
          <c:idx val="3"/>
          <c:order val="3"/>
          <c:spPr>
            <a:solidFill>
              <a:schemeClr val="bg2"/>
            </a:solidFill>
          </c:spPr>
          <c:cat>
            <c:strRef>
              <c:f>Cumulative!$A$2:$A$11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Cumulative!$E$2:$E$11</c:f>
              <c:numCache>
                <c:formatCode>0.00</c:formatCode>
                <c:ptCount val="10"/>
                <c:pt idx="0">
                  <c:v>5.7150299999999996</c:v>
                </c:pt>
                <c:pt idx="1">
                  <c:v>17.293429999999983</c:v>
                </c:pt>
                <c:pt idx="2">
                  <c:v>23.223050000000001</c:v>
                </c:pt>
                <c:pt idx="3">
                  <c:v>31.266409999999983</c:v>
                </c:pt>
                <c:pt idx="4">
                  <c:v>39.537060000000004</c:v>
                </c:pt>
                <c:pt idx="5">
                  <c:v>46.805910000000011</c:v>
                </c:pt>
                <c:pt idx="6">
                  <c:v>59.261550000000021</c:v>
                </c:pt>
                <c:pt idx="7">
                  <c:v>79.76379</c:v>
                </c:pt>
                <c:pt idx="8">
                  <c:v>98.14</c:v>
                </c:pt>
                <c:pt idx="9">
                  <c:v>101.62267399999998</c:v>
                </c:pt>
              </c:numCache>
            </c:numRef>
          </c:val>
        </c:ser>
        <c:ser>
          <c:idx val="4"/>
          <c:order val="4"/>
          <c:spPr>
            <a:solidFill>
              <a:schemeClr val="accent4"/>
            </a:solidFill>
            <a:ln w="25400">
              <a:noFill/>
            </a:ln>
          </c:spPr>
          <c:cat>
            <c:strRef>
              <c:f>Cumulative!$A$2:$A$11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Cumulative!$F$2:$F$11</c:f>
              <c:numCache>
                <c:formatCode>0.00</c:formatCode>
                <c:ptCount val="10"/>
                <c:pt idx="0">
                  <c:v>0</c:v>
                </c:pt>
                <c:pt idx="1">
                  <c:v>0</c:v>
                </c:pt>
                <c:pt idx="2">
                  <c:v>6.5706599999999993</c:v>
                </c:pt>
                <c:pt idx="3">
                  <c:v>11.211059999999998</c:v>
                </c:pt>
                <c:pt idx="4">
                  <c:v>22.290609999999983</c:v>
                </c:pt>
                <c:pt idx="5">
                  <c:v>25.844270000000005</c:v>
                </c:pt>
                <c:pt idx="6">
                  <c:v>40.266590000000022</c:v>
                </c:pt>
                <c:pt idx="7">
                  <c:v>79.717870000000005</c:v>
                </c:pt>
                <c:pt idx="8">
                  <c:v>88.467870000000005</c:v>
                </c:pt>
                <c:pt idx="9">
                  <c:v>88.467870000000005</c:v>
                </c:pt>
              </c:numCache>
            </c:numRef>
          </c:val>
        </c:ser>
        <c:ser>
          <c:idx val="5"/>
          <c:order val="5"/>
          <c:spPr>
            <a:solidFill>
              <a:srgbClr val="FF0000"/>
            </a:solidFill>
            <a:ln w="25400">
              <a:noFill/>
            </a:ln>
          </c:spPr>
          <c:cat>
            <c:strRef>
              <c:f>Cumulative!$A$2:$A$11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Cumulative!$G$2:$G$11</c:f>
              <c:numCache>
                <c:formatCode>0.00</c:formatCode>
                <c:ptCount val="10"/>
                <c:pt idx="0">
                  <c:v>1.1990000000000001</c:v>
                </c:pt>
                <c:pt idx="1">
                  <c:v>2.0299999999999998</c:v>
                </c:pt>
                <c:pt idx="2">
                  <c:v>3.274</c:v>
                </c:pt>
                <c:pt idx="3">
                  <c:v>4.0120000000000005</c:v>
                </c:pt>
                <c:pt idx="4">
                  <c:v>5.3350000000000009</c:v>
                </c:pt>
                <c:pt idx="5">
                  <c:v>6.3890000000000011</c:v>
                </c:pt>
                <c:pt idx="6">
                  <c:v>8.6070000000000011</c:v>
                </c:pt>
                <c:pt idx="7">
                  <c:v>11.107000000000001</c:v>
                </c:pt>
                <c:pt idx="8">
                  <c:v>16.95999999999999</c:v>
                </c:pt>
                <c:pt idx="9">
                  <c:v>17.439999999999991</c:v>
                </c:pt>
              </c:numCache>
            </c:numRef>
          </c:val>
        </c:ser>
        <c:dLbls>
          <c:showLegendKey val="0"/>
          <c:showVal val="0"/>
          <c:showCatName val="0"/>
          <c:showSerName val="0"/>
          <c:showPercent val="0"/>
          <c:showBubbleSize val="0"/>
        </c:dLbls>
        <c:axId val="370945904"/>
        <c:axId val="370946296"/>
      </c:areaChart>
      <c:catAx>
        <c:axId val="370945904"/>
        <c:scaling>
          <c:orientation val="minMax"/>
        </c:scaling>
        <c:delete val="0"/>
        <c:axPos val="b"/>
        <c:numFmt formatCode="General" sourceLinked="1"/>
        <c:majorTickMark val="none"/>
        <c:minorTickMark val="none"/>
        <c:tickLblPos val="nextTo"/>
        <c:crossAx val="370946296"/>
        <c:crosses val="autoZero"/>
        <c:auto val="1"/>
        <c:lblAlgn val="ctr"/>
        <c:lblOffset val="100"/>
        <c:noMultiLvlLbl val="0"/>
      </c:catAx>
      <c:valAx>
        <c:axId val="370946296"/>
        <c:scaling>
          <c:orientation val="minMax"/>
        </c:scaling>
        <c:delete val="0"/>
        <c:axPos val="l"/>
        <c:majorGridlines>
          <c:spPr>
            <a:ln>
              <a:solidFill>
                <a:srgbClr val="141313">
                  <a:tint val="75000"/>
                  <a:shade val="95000"/>
                  <a:satMod val="105000"/>
                  <a:alpha val="0"/>
                </a:srgbClr>
              </a:solidFill>
              <a:prstDash val="sysDash"/>
            </a:ln>
          </c:spPr>
        </c:majorGridlines>
        <c:numFmt formatCode="0" sourceLinked="0"/>
        <c:majorTickMark val="out"/>
        <c:minorTickMark val="none"/>
        <c:tickLblPos val="nextTo"/>
        <c:crossAx val="370945904"/>
        <c:crosses val="autoZero"/>
        <c:crossBetween val="midCat"/>
      </c:valAx>
      <c:spPr>
        <a:noFill/>
        <a:ln w="25400">
          <a:noFill/>
        </a:ln>
      </c:spPr>
    </c:plotArea>
    <c:plotVisOnly val="1"/>
    <c:dispBlanksAs val="zero"/>
    <c:showDLblsOverMax val="0"/>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a:lstStyle/>
          <a:p>
            <a:pPr>
              <a:defRPr sz="1600">
                <a:solidFill>
                  <a:schemeClr val="bg1"/>
                </a:solidFill>
              </a:defRPr>
            </a:pPr>
            <a:r>
              <a:rPr lang="en-US" sz="1400" dirty="0">
                <a:solidFill>
                  <a:schemeClr val="bg1"/>
                </a:solidFill>
              </a:rPr>
              <a:t>Cumulative Pension Risk Transfer Totals by Country </a:t>
            </a:r>
            <a:r>
              <a:rPr lang="en-US" sz="1400" dirty="0" smtClean="0">
                <a:solidFill>
                  <a:schemeClr val="bg1"/>
                </a:solidFill>
              </a:rPr>
              <a:t>and</a:t>
            </a:r>
            <a:r>
              <a:rPr lang="en-US" sz="1400" baseline="0" dirty="0" smtClean="0">
                <a:solidFill>
                  <a:schemeClr val="bg1"/>
                </a:solidFill>
              </a:rPr>
              <a:t> </a:t>
            </a:r>
            <a:r>
              <a:rPr lang="en-US" sz="1400" dirty="0" smtClean="0">
                <a:solidFill>
                  <a:schemeClr val="bg1"/>
                </a:solidFill>
              </a:rPr>
              <a:t>Product</a:t>
            </a:r>
            <a:endParaRPr lang="en-US" sz="1400" dirty="0">
              <a:solidFill>
                <a:schemeClr val="bg1"/>
              </a:solidFill>
            </a:endParaRPr>
          </a:p>
        </c:rich>
      </c:tx>
      <c:layout>
        <c:manualLayout>
          <c:xMode val="edge"/>
          <c:yMode val="edge"/>
          <c:x val="1.352641553795829E-3"/>
          <c:y val="0.16166561486937911"/>
        </c:manualLayout>
      </c:layout>
      <c:overlay val="0"/>
      <c:spPr>
        <a:solidFill>
          <a:srgbClr val="FFFFFF"/>
        </a:solidFill>
      </c:spPr>
    </c:title>
    <c:autoTitleDeleted val="0"/>
    <c:plotArea>
      <c:layout/>
      <c:areaChart>
        <c:grouping val="stacked"/>
        <c:varyColors val="0"/>
        <c:ser>
          <c:idx val="0"/>
          <c:order val="0"/>
          <c:tx>
            <c:strRef>
              <c:f>Sheet1!$B$1</c:f>
              <c:strCache>
                <c:ptCount val="1"/>
                <c:pt idx="0">
                  <c:v>Cumulative US Buyout/Buyin</c:v>
                </c:pt>
              </c:strCache>
            </c:strRef>
          </c:tx>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Sheet1!$B$2:$B$11</c:f>
            </c:numRef>
          </c:val>
        </c:ser>
        <c:ser>
          <c:idx val="1"/>
          <c:order val="1"/>
          <c:tx>
            <c:strRef>
              <c:f>Sheet1!$C$1</c:f>
              <c:strCache>
                <c:ptCount val="1"/>
                <c:pt idx="0">
                  <c:v>Cumulative US Termial Funding</c:v>
                </c:pt>
              </c:strCache>
            </c:strRef>
          </c:tx>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Sheet1!$C$2:$C$11</c:f>
            </c:numRef>
          </c:val>
        </c:ser>
        <c:ser>
          <c:idx val="2"/>
          <c:order val="2"/>
          <c:tx>
            <c:strRef>
              <c:f>Sheet1!$D$1</c:f>
              <c:strCache>
                <c:ptCount val="1"/>
                <c:pt idx="0">
                  <c:v>U.S. All Transactions</c:v>
                </c:pt>
              </c:strCache>
            </c:strRef>
          </c:tx>
          <c:spPr>
            <a:solidFill>
              <a:schemeClr val="tx2"/>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Sheet1!$D$2:$D$11</c:f>
              <c:numCache>
                <c:formatCode>0.00</c:formatCode>
                <c:ptCount val="10"/>
                <c:pt idx="0">
                  <c:v>3.48</c:v>
                </c:pt>
                <c:pt idx="1">
                  <c:v>6.48</c:v>
                </c:pt>
                <c:pt idx="2">
                  <c:v>8.18</c:v>
                </c:pt>
                <c:pt idx="3">
                  <c:v>9.8700000000000028</c:v>
                </c:pt>
                <c:pt idx="4">
                  <c:v>11.610000000000001</c:v>
                </c:pt>
                <c:pt idx="5">
                  <c:v>48.410000000000004</c:v>
                </c:pt>
                <c:pt idx="6">
                  <c:v>52.890000000000008</c:v>
                </c:pt>
                <c:pt idx="7">
                  <c:v>62.20000000000001</c:v>
                </c:pt>
                <c:pt idx="8">
                  <c:v>76.599999999999994</c:v>
                </c:pt>
                <c:pt idx="9">
                  <c:v>79.06</c:v>
                </c:pt>
              </c:numCache>
            </c:numRef>
          </c:val>
        </c:ser>
        <c:ser>
          <c:idx val="3"/>
          <c:order val="3"/>
          <c:tx>
            <c:strRef>
              <c:f>Sheet1!$E$1</c:f>
              <c:strCache>
                <c:ptCount val="1"/>
                <c:pt idx="0">
                  <c:v>U.K. Buyouts &amp; Buyins</c:v>
                </c:pt>
              </c:strCache>
            </c:strRef>
          </c:tx>
          <c:spPr>
            <a:solidFill>
              <a:schemeClr val="bg2"/>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Sheet1!$E$2:$E$11</c:f>
              <c:numCache>
                <c:formatCode>0.00</c:formatCode>
                <c:ptCount val="10"/>
                <c:pt idx="0">
                  <c:v>5.7150299999999996</c:v>
                </c:pt>
                <c:pt idx="1">
                  <c:v>17.293429999999944</c:v>
                </c:pt>
                <c:pt idx="2">
                  <c:v>23.223050000000001</c:v>
                </c:pt>
                <c:pt idx="3">
                  <c:v>31.266409999999944</c:v>
                </c:pt>
                <c:pt idx="4">
                  <c:v>39.537060000000004</c:v>
                </c:pt>
                <c:pt idx="5">
                  <c:v>46.805910000000011</c:v>
                </c:pt>
                <c:pt idx="6">
                  <c:v>59.261550000000078</c:v>
                </c:pt>
                <c:pt idx="7">
                  <c:v>79.76379</c:v>
                </c:pt>
                <c:pt idx="8">
                  <c:v>98.14</c:v>
                </c:pt>
                <c:pt idx="9">
                  <c:v>101.62267399999998</c:v>
                </c:pt>
              </c:numCache>
            </c:numRef>
          </c:val>
        </c:ser>
        <c:ser>
          <c:idx val="4"/>
          <c:order val="4"/>
          <c:tx>
            <c:strRef>
              <c:f>Sheet1!$F$1</c:f>
              <c:strCache>
                <c:ptCount val="1"/>
                <c:pt idx="0">
                  <c:v>U.K. Longevity Swaps</c:v>
                </c:pt>
              </c:strCache>
            </c:strRef>
          </c:tx>
          <c:spPr>
            <a:solidFill>
              <a:schemeClr val="accent4"/>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Sheet1!$F$2:$F$11</c:f>
              <c:numCache>
                <c:formatCode>0.00</c:formatCode>
                <c:ptCount val="10"/>
                <c:pt idx="0">
                  <c:v>0</c:v>
                </c:pt>
                <c:pt idx="1">
                  <c:v>0</c:v>
                </c:pt>
                <c:pt idx="2">
                  <c:v>6.5706599999999993</c:v>
                </c:pt>
                <c:pt idx="3">
                  <c:v>11.211059999999998</c:v>
                </c:pt>
                <c:pt idx="4">
                  <c:v>22.290609999999944</c:v>
                </c:pt>
                <c:pt idx="5">
                  <c:v>25.844270000000005</c:v>
                </c:pt>
                <c:pt idx="6">
                  <c:v>40.266590000000079</c:v>
                </c:pt>
                <c:pt idx="7">
                  <c:v>79.717870000000005</c:v>
                </c:pt>
                <c:pt idx="8">
                  <c:v>88.467870000000005</c:v>
                </c:pt>
                <c:pt idx="9">
                  <c:v>88.467870000000005</c:v>
                </c:pt>
              </c:numCache>
            </c:numRef>
          </c:val>
        </c:ser>
        <c:ser>
          <c:idx val="5"/>
          <c:order val="5"/>
          <c:tx>
            <c:strRef>
              <c:f>Sheet1!$G$1</c:f>
              <c:strCache>
                <c:ptCount val="1"/>
                <c:pt idx="0">
                  <c:v>Canada All Transactions</c:v>
                </c:pt>
              </c:strCache>
            </c:strRef>
          </c:tx>
          <c:spPr>
            <a:solidFill>
              <a:srgbClr val="FF0000"/>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Sheet1!$G$2:$G$11</c:f>
              <c:numCache>
                <c:formatCode>0.00</c:formatCode>
                <c:ptCount val="10"/>
                <c:pt idx="0">
                  <c:v>1.1990000000000001</c:v>
                </c:pt>
                <c:pt idx="1">
                  <c:v>2.0299999999999998</c:v>
                </c:pt>
                <c:pt idx="2">
                  <c:v>3.274</c:v>
                </c:pt>
                <c:pt idx="3">
                  <c:v>4.0120000000000005</c:v>
                </c:pt>
                <c:pt idx="4">
                  <c:v>5.3350000000000009</c:v>
                </c:pt>
                <c:pt idx="5">
                  <c:v>6.3890000000000011</c:v>
                </c:pt>
                <c:pt idx="6">
                  <c:v>8.6070000000000011</c:v>
                </c:pt>
                <c:pt idx="7">
                  <c:v>11.107000000000001</c:v>
                </c:pt>
                <c:pt idx="8">
                  <c:v>16.959999999999987</c:v>
                </c:pt>
                <c:pt idx="9">
                  <c:v>17.439999999999987</c:v>
                </c:pt>
              </c:numCache>
            </c:numRef>
          </c:val>
        </c:ser>
        <c:ser>
          <c:idx val="6"/>
          <c:order val="6"/>
          <c:tx>
            <c:strRef>
              <c:f>Sheet1!$H$1</c:f>
              <c:strCache>
                <c:ptCount val="1"/>
                <c:pt idx="0">
                  <c:v>Cumulative NETH Risk Transfer</c:v>
                </c:pt>
              </c:strCache>
            </c:strRef>
          </c:tx>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Sheet1!$H$2:$H$11</c:f>
            </c:numRef>
          </c:val>
        </c:ser>
        <c:dLbls>
          <c:showLegendKey val="0"/>
          <c:showVal val="0"/>
          <c:showCatName val="0"/>
          <c:showSerName val="0"/>
          <c:showPercent val="0"/>
          <c:showBubbleSize val="0"/>
        </c:dLbls>
        <c:axId val="370947864"/>
        <c:axId val="370948256"/>
      </c:areaChart>
      <c:catAx>
        <c:axId val="370947864"/>
        <c:scaling>
          <c:orientation val="minMax"/>
        </c:scaling>
        <c:delete val="0"/>
        <c:axPos val="b"/>
        <c:numFmt formatCode="General" sourceLinked="1"/>
        <c:majorTickMark val="none"/>
        <c:minorTickMark val="none"/>
        <c:tickLblPos val="nextTo"/>
        <c:crossAx val="370948256"/>
        <c:crosses val="autoZero"/>
        <c:auto val="1"/>
        <c:lblAlgn val="ctr"/>
        <c:lblOffset val="100"/>
        <c:noMultiLvlLbl val="0"/>
      </c:catAx>
      <c:valAx>
        <c:axId val="370948256"/>
        <c:scaling>
          <c:orientation val="minMax"/>
        </c:scaling>
        <c:delete val="0"/>
        <c:axPos val="l"/>
        <c:majorGridlines>
          <c:spPr>
            <a:ln>
              <a:solidFill>
                <a:srgbClr val="141313">
                  <a:tint val="75000"/>
                  <a:shade val="95000"/>
                  <a:satMod val="105000"/>
                  <a:alpha val="0"/>
                </a:srgbClr>
              </a:solidFill>
              <a:prstDash val="sysDash"/>
            </a:ln>
          </c:spPr>
        </c:majorGridlines>
        <c:numFmt formatCode="0" sourceLinked="0"/>
        <c:majorTickMark val="none"/>
        <c:minorTickMark val="none"/>
        <c:tickLblPos val="nextTo"/>
        <c:spPr>
          <a:ln>
            <a:noFill/>
          </a:ln>
        </c:spPr>
        <c:txPr>
          <a:bodyPr/>
          <a:lstStyle/>
          <a:p>
            <a:pPr>
              <a:defRPr>
                <a:solidFill>
                  <a:schemeClr val="bg1"/>
                </a:solidFill>
              </a:defRPr>
            </a:pPr>
            <a:endParaRPr lang="en-US"/>
          </a:p>
        </c:txPr>
        <c:crossAx val="370947864"/>
        <c:crosses val="autoZero"/>
        <c:crossBetween val="midCat"/>
      </c:valAx>
    </c:plotArea>
    <c:plotVisOnly val="1"/>
    <c:dispBlanksAs val="zero"/>
    <c:showDLblsOverMax val="0"/>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a:lstStyle/>
          <a:p>
            <a:pPr>
              <a:defRPr sz="1600">
                <a:solidFill>
                  <a:schemeClr val="bg1"/>
                </a:solidFill>
              </a:defRPr>
            </a:pPr>
            <a:r>
              <a:rPr lang="en-US" sz="1400" dirty="0">
                <a:solidFill>
                  <a:schemeClr val="bg1"/>
                </a:solidFill>
              </a:rPr>
              <a:t>Cumulative Pension Risk Transfer Totals by Country </a:t>
            </a:r>
            <a:r>
              <a:rPr lang="en-US" sz="1400" dirty="0" smtClean="0">
                <a:solidFill>
                  <a:schemeClr val="bg1"/>
                </a:solidFill>
              </a:rPr>
              <a:t>and</a:t>
            </a:r>
            <a:r>
              <a:rPr lang="en-US" sz="1400" baseline="0" dirty="0" smtClean="0">
                <a:solidFill>
                  <a:schemeClr val="bg1"/>
                </a:solidFill>
              </a:rPr>
              <a:t> </a:t>
            </a:r>
            <a:r>
              <a:rPr lang="en-US" sz="1400" dirty="0" smtClean="0">
                <a:solidFill>
                  <a:schemeClr val="bg1"/>
                </a:solidFill>
              </a:rPr>
              <a:t>Product</a:t>
            </a:r>
            <a:endParaRPr lang="en-US" sz="1400" dirty="0">
              <a:solidFill>
                <a:schemeClr val="bg1"/>
              </a:solidFill>
            </a:endParaRPr>
          </a:p>
        </c:rich>
      </c:tx>
      <c:layout>
        <c:manualLayout>
          <c:xMode val="edge"/>
          <c:yMode val="edge"/>
          <c:x val="1.3526415537958294E-3"/>
          <c:y val="0.16166561486937911"/>
        </c:manualLayout>
      </c:layout>
      <c:overlay val="0"/>
      <c:spPr>
        <a:solidFill>
          <a:srgbClr val="FFFFFF"/>
        </a:solidFill>
      </c:spPr>
    </c:title>
    <c:autoTitleDeleted val="0"/>
    <c:plotArea>
      <c:layout/>
      <c:areaChart>
        <c:grouping val="stacked"/>
        <c:varyColors val="0"/>
        <c:ser>
          <c:idx val="0"/>
          <c:order val="0"/>
          <c:tx>
            <c:strRef>
              <c:f>Sheet1!$B$1</c:f>
              <c:strCache>
                <c:ptCount val="1"/>
                <c:pt idx="0">
                  <c:v>Cumulative US Buyout/Buyin</c:v>
                </c:pt>
              </c:strCache>
            </c:strRef>
          </c:tx>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Sheet1!$B$2:$B$11</c:f>
            </c:numRef>
          </c:val>
        </c:ser>
        <c:ser>
          <c:idx val="1"/>
          <c:order val="1"/>
          <c:tx>
            <c:strRef>
              <c:f>Sheet1!$C$1</c:f>
              <c:strCache>
                <c:ptCount val="1"/>
                <c:pt idx="0">
                  <c:v>Cumulative US Termial Funding</c:v>
                </c:pt>
              </c:strCache>
            </c:strRef>
          </c:tx>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Sheet1!$C$2:$C$11</c:f>
            </c:numRef>
          </c:val>
        </c:ser>
        <c:ser>
          <c:idx val="2"/>
          <c:order val="2"/>
          <c:tx>
            <c:strRef>
              <c:f>Sheet1!$D$1</c:f>
              <c:strCache>
                <c:ptCount val="1"/>
                <c:pt idx="0">
                  <c:v>U.S. All Transactions</c:v>
                </c:pt>
              </c:strCache>
            </c:strRef>
          </c:tx>
          <c:spPr>
            <a:solidFill>
              <a:schemeClr val="tx2"/>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Sheet1!$D$2:$D$11</c:f>
              <c:numCache>
                <c:formatCode>0.00</c:formatCode>
                <c:ptCount val="10"/>
                <c:pt idx="0">
                  <c:v>3.48</c:v>
                </c:pt>
                <c:pt idx="1">
                  <c:v>6.48</c:v>
                </c:pt>
                <c:pt idx="2">
                  <c:v>8.18</c:v>
                </c:pt>
                <c:pt idx="3">
                  <c:v>9.8700000000000028</c:v>
                </c:pt>
                <c:pt idx="4">
                  <c:v>11.610000000000001</c:v>
                </c:pt>
                <c:pt idx="5">
                  <c:v>48.410000000000004</c:v>
                </c:pt>
                <c:pt idx="6">
                  <c:v>52.890000000000008</c:v>
                </c:pt>
                <c:pt idx="7">
                  <c:v>62.20000000000001</c:v>
                </c:pt>
                <c:pt idx="8">
                  <c:v>76.599999999999994</c:v>
                </c:pt>
                <c:pt idx="9">
                  <c:v>79.06</c:v>
                </c:pt>
              </c:numCache>
            </c:numRef>
          </c:val>
        </c:ser>
        <c:ser>
          <c:idx val="3"/>
          <c:order val="3"/>
          <c:tx>
            <c:strRef>
              <c:f>Sheet1!$E$1</c:f>
              <c:strCache>
                <c:ptCount val="1"/>
                <c:pt idx="0">
                  <c:v>U.K. Buyouts &amp; Buyins</c:v>
                </c:pt>
              </c:strCache>
            </c:strRef>
          </c:tx>
          <c:spPr>
            <a:solidFill>
              <a:schemeClr val="bg2"/>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Sheet1!$E$2:$E$11</c:f>
              <c:numCache>
                <c:formatCode>0.00</c:formatCode>
                <c:ptCount val="10"/>
                <c:pt idx="0">
                  <c:v>5.7150299999999996</c:v>
                </c:pt>
                <c:pt idx="1">
                  <c:v>17.293429999999979</c:v>
                </c:pt>
                <c:pt idx="2">
                  <c:v>23.223050000000001</c:v>
                </c:pt>
                <c:pt idx="3">
                  <c:v>31.266409999999979</c:v>
                </c:pt>
                <c:pt idx="4">
                  <c:v>39.537060000000004</c:v>
                </c:pt>
                <c:pt idx="5">
                  <c:v>46.805910000000011</c:v>
                </c:pt>
                <c:pt idx="6">
                  <c:v>59.261550000000028</c:v>
                </c:pt>
                <c:pt idx="7">
                  <c:v>79.76379</c:v>
                </c:pt>
                <c:pt idx="8">
                  <c:v>98.14</c:v>
                </c:pt>
                <c:pt idx="9">
                  <c:v>101.62267399999998</c:v>
                </c:pt>
              </c:numCache>
            </c:numRef>
          </c:val>
        </c:ser>
        <c:ser>
          <c:idx val="4"/>
          <c:order val="4"/>
          <c:tx>
            <c:strRef>
              <c:f>Sheet1!$F$1</c:f>
              <c:strCache>
                <c:ptCount val="1"/>
                <c:pt idx="0">
                  <c:v>U.K. Longevity Swaps</c:v>
                </c:pt>
              </c:strCache>
            </c:strRef>
          </c:tx>
          <c:spPr>
            <a:solidFill>
              <a:schemeClr val="accent4"/>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Sheet1!$F$2:$F$11</c:f>
              <c:numCache>
                <c:formatCode>0.00</c:formatCode>
                <c:ptCount val="10"/>
                <c:pt idx="0">
                  <c:v>0</c:v>
                </c:pt>
                <c:pt idx="1">
                  <c:v>0</c:v>
                </c:pt>
                <c:pt idx="2">
                  <c:v>6.5706599999999993</c:v>
                </c:pt>
                <c:pt idx="3">
                  <c:v>11.21106</c:v>
                </c:pt>
                <c:pt idx="4">
                  <c:v>22.29060999999998</c:v>
                </c:pt>
                <c:pt idx="5">
                  <c:v>25.844270000000005</c:v>
                </c:pt>
                <c:pt idx="6">
                  <c:v>40.266590000000029</c:v>
                </c:pt>
                <c:pt idx="7">
                  <c:v>79.717870000000005</c:v>
                </c:pt>
                <c:pt idx="8">
                  <c:v>88.467870000000005</c:v>
                </c:pt>
                <c:pt idx="9">
                  <c:v>88.467870000000005</c:v>
                </c:pt>
              </c:numCache>
            </c:numRef>
          </c:val>
        </c:ser>
        <c:ser>
          <c:idx val="5"/>
          <c:order val="5"/>
          <c:tx>
            <c:strRef>
              <c:f>Sheet1!$G$1</c:f>
              <c:strCache>
                <c:ptCount val="1"/>
                <c:pt idx="0">
                  <c:v>Canada All Transactions</c:v>
                </c:pt>
              </c:strCache>
            </c:strRef>
          </c:tx>
          <c:spPr>
            <a:solidFill>
              <a:srgbClr val="FF0000"/>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Sheet1!$G$2:$G$11</c:f>
              <c:numCache>
                <c:formatCode>0.00</c:formatCode>
                <c:ptCount val="10"/>
                <c:pt idx="0">
                  <c:v>1.1990000000000001</c:v>
                </c:pt>
                <c:pt idx="1">
                  <c:v>2.0299999999999998</c:v>
                </c:pt>
                <c:pt idx="2">
                  <c:v>3.274</c:v>
                </c:pt>
                <c:pt idx="3">
                  <c:v>4.0120000000000005</c:v>
                </c:pt>
                <c:pt idx="4">
                  <c:v>5.3350000000000009</c:v>
                </c:pt>
                <c:pt idx="5">
                  <c:v>6.3890000000000011</c:v>
                </c:pt>
                <c:pt idx="6">
                  <c:v>8.6070000000000011</c:v>
                </c:pt>
                <c:pt idx="7">
                  <c:v>11.107000000000001</c:v>
                </c:pt>
                <c:pt idx="8">
                  <c:v>16.959999999999987</c:v>
                </c:pt>
                <c:pt idx="9">
                  <c:v>17.439999999999987</c:v>
                </c:pt>
              </c:numCache>
            </c:numRef>
          </c:val>
        </c:ser>
        <c:ser>
          <c:idx val="6"/>
          <c:order val="6"/>
          <c:tx>
            <c:strRef>
              <c:f>Sheet1!$H$1</c:f>
              <c:strCache>
                <c:ptCount val="1"/>
                <c:pt idx="0">
                  <c:v>Cumulative NETH Risk Transfer</c:v>
                </c:pt>
              </c:strCache>
            </c:strRef>
          </c:tx>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Sheet1!$H$2:$H$11</c:f>
            </c:numRef>
          </c:val>
        </c:ser>
        <c:dLbls>
          <c:showLegendKey val="0"/>
          <c:showVal val="0"/>
          <c:showCatName val="0"/>
          <c:showSerName val="0"/>
          <c:showPercent val="0"/>
          <c:showBubbleSize val="0"/>
        </c:dLbls>
        <c:axId val="370949040"/>
        <c:axId val="371423584"/>
      </c:areaChart>
      <c:catAx>
        <c:axId val="370949040"/>
        <c:scaling>
          <c:orientation val="minMax"/>
        </c:scaling>
        <c:delete val="0"/>
        <c:axPos val="b"/>
        <c:numFmt formatCode="General" sourceLinked="1"/>
        <c:majorTickMark val="none"/>
        <c:minorTickMark val="none"/>
        <c:tickLblPos val="nextTo"/>
        <c:crossAx val="371423584"/>
        <c:crosses val="autoZero"/>
        <c:auto val="1"/>
        <c:lblAlgn val="ctr"/>
        <c:lblOffset val="100"/>
        <c:noMultiLvlLbl val="0"/>
      </c:catAx>
      <c:valAx>
        <c:axId val="371423584"/>
        <c:scaling>
          <c:orientation val="minMax"/>
        </c:scaling>
        <c:delete val="0"/>
        <c:axPos val="l"/>
        <c:majorGridlines>
          <c:spPr>
            <a:ln>
              <a:solidFill>
                <a:srgbClr val="141313">
                  <a:tint val="75000"/>
                  <a:shade val="95000"/>
                  <a:satMod val="105000"/>
                  <a:alpha val="0"/>
                </a:srgbClr>
              </a:solidFill>
              <a:prstDash val="sysDash"/>
            </a:ln>
          </c:spPr>
        </c:majorGridlines>
        <c:numFmt formatCode="0" sourceLinked="0"/>
        <c:majorTickMark val="none"/>
        <c:minorTickMark val="none"/>
        <c:tickLblPos val="nextTo"/>
        <c:spPr>
          <a:ln>
            <a:noFill/>
          </a:ln>
        </c:spPr>
        <c:txPr>
          <a:bodyPr/>
          <a:lstStyle/>
          <a:p>
            <a:pPr>
              <a:defRPr>
                <a:solidFill>
                  <a:schemeClr val="bg1"/>
                </a:solidFill>
              </a:defRPr>
            </a:pPr>
            <a:endParaRPr lang="en-US"/>
          </a:p>
        </c:txPr>
        <c:crossAx val="370949040"/>
        <c:crosses val="autoZero"/>
        <c:crossBetween val="midCat"/>
      </c:valAx>
    </c:plotArea>
    <c:plotVisOnly val="1"/>
    <c:dispBlanksAs val="zero"/>
    <c:showDLblsOverMax val="0"/>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US</c:v>
                </c:pt>
              </c:strCache>
            </c:strRef>
          </c:tx>
          <c:spPr>
            <a:ln w="41275">
              <a:solidFill>
                <a:schemeClr val="bg2">
                  <a:lumMod val="50000"/>
                </a:schemeClr>
              </a:solidFill>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Sheet1!$B$2:$B$46</c:f>
              <c:numCache>
                <c:formatCode>General</c:formatCode>
                <c:ptCount val="45"/>
                <c:pt idx="0">
                  <c:v>13.1</c:v>
                </c:pt>
                <c:pt idx="1">
                  <c:v>13.2</c:v>
                </c:pt>
                <c:pt idx="2">
                  <c:v>13.1</c:v>
                </c:pt>
                <c:pt idx="3">
                  <c:v>13.1</c:v>
                </c:pt>
                <c:pt idx="4">
                  <c:v>13.4</c:v>
                </c:pt>
                <c:pt idx="5">
                  <c:v>13.7</c:v>
                </c:pt>
                <c:pt idx="6">
                  <c:v>13.7</c:v>
                </c:pt>
                <c:pt idx="7">
                  <c:v>13.9</c:v>
                </c:pt>
                <c:pt idx="8">
                  <c:v>14</c:v>
                </c:pt>
                <c:pt idx="9">
                  <c:v>14.2</c:v>
                </c:pt>
                <c:pt idx="10">
                  <c:v>14.1</c:v>
                </c:pt>
                <c:pt idx="11">
                  <c:v>14.4</c:v>
                </c:pt>
                <c:pt idx="12">
                  <c:v>14.5</c:v>
                </c:pt>
                <c:pt idx="13">
                  <c:v>14.5</c:v>
                </c:pt>
                <c:pt idx="14">
                  <c:v>14.6</c:v>
                </c:pt>
                <c:pt idx="15">
                  <c:v>14.6</c:v>
                </c:pt>
                <c:pt idx="16">
                  <c:v>14.7</c:v>
                </c:pt>
                <c:pt idx="17">
                  <c:v>14.8</c:v>
                </c:pt>
                <c:pt idx="18">
                  <c:v>14.9</c:v>
                </c:pt>
                <c:pt idx="19">
                  <c:v>15.2</c:v>
                </c:pt>
                <c:pt idx="20">
                  <c:v>15.1</c:v>
                </c:pt>
                <c:pt idx="21">
                  <c:v>15.3</c:v>
                </c:pt>
                <c:pt idx="22">
                  <c:v>15.4</c:v>
                </c:pt>
                <c:pt idx="23">
                  <c:v>15.3</c:v>
                </c:pt>
                <c:pt idx="24">
                  <c:v>15.5</c:v>
                </c:pt>
                <c:pt idx="25">
                  <c:v>15.6</c:v>
                </c:pt>
                <c:pt idx="26">
                  <c:v>15.7</c:v>
                </c:pt>
                <c:pt idx="27">
                  <c:v>15.9</c:v>
                </c:pt>
                <c:pt idx="28">
                  <c:v>16</c:v>
                </c:pt>
                <c:pt idx="29">
                  <c:v>16.100000000000001</c:v>
                </c:pt>
                <c:pt idx="30">
                  <c:v>16</c:v>
                </c:pt>
                <c:pt idx="31">
                  <c:v>16.2</c:v>
                </c:pt>
                <c:pt idx="32">
                  <c:v>16.2</c:v>
                </c:pt>
                <c:pt idx="33">
                  <c:v>16.399999999999999</c:v>
                </c:pt>
                <c:pt idx="34">
                  <c:v>16.7</c:v>
                </c:pt>
                <c:pt idx="35">
                  <c:v>16.8</c:v>
                </c:pt>
                <c:pt idx="36">
                  <c:v>17</c:v>
                </c:pt>
                <c:pt idx="37">
                  <c:v>17.2</c:v>
                </c:pt>
                <c:pt idx="38">
                  <c:v>17.3</c:v>
                </c:pt>
                <c:pt idx="39">
                  <c:v>17.7</c:v>
                </c:pt>
                <c:pt idx="40">
                  <c:v>17.7</c:v>
                </c:pt>
                <c:pt idx="41">
                  <c:v>17.8</c:v>
                </c:pt>
                <c:pt idx="42">
                  <c:v>17.899999999999999</c:v>
                </c:pt>
                <c:pt idx="43">
                  <c:v>17.899999999999999</c:v>
                </c:pt>
                <c:pt idx="44">
                  <c:v>18</c:v>
                </c:pt>
              </c:numCache>
            </c:numRef>
          </c:val>
          <c:smooth val="0"/>
        </c:ser>
        <c:ser>
          <c:idx val="1"/>
          <c:order val="1"/>
          <c:tx>
            <c:strRef>
              <c:f>Sheet1!$C$1</c:f>
              <c:strCache>
                <c:ptCount val="1"/>
                <c:pt idx="0">
                  <c:v>UK</c:v>
                </c:pt>
              </c:strCache>
            </c:strRef>
          </c:tx>
          <c:spPr>
            <a:ln w="41275">
              <a:solidFill>
                <a:schemeClr val="bg2"/>
              </a:solidFill>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Sheet1!$C$2:$C$46</c:f>
              <c:numCache>
                <c:formatCode>General</c:formatCode>
                <c:ptCount val="45"/>
                <c:pt idx="0">
                  <c:v>12</c:v>
                </c:pt>
                <c:pt idx="10">
                  <c:v>12.6</c:v>
                </c:pt>
                <c:pt idx="11">
                  <c:v>13</c:v>
                </c:pt>
                <c:pt idx="12">
                  <c:v>13</c:v>
                </c:pt>
                <c:pt idx="13">
                  <c:v>13.2</c:v>
                </c:pt>
                <c:pt idx="14">
                  <c:v>13.2</c:v>
                </c:pt>
                <c:pt idx="15">
                  <c:v>13.3</c:v>
                </c:pt>
                <c:pt idx="16">
                  <c:v>13.4</c:v>
                </c:pt>
                <c:pt idx="17">
                  <c:v>13.7</c:v>
                </c:pt>
                <c:pt idx="18">
                  <c:v>13.8</c:v>
                </c:pt>
                <c:pt idx="19">
                  <c:v>13.8</c:v>
                </c:pt>
                <c:pt idx="20">
                  <c:v>14</c:v>
                </c:pt>
                <c:pt idx="21">
                  <c:v>14.1</c:v>
                </c:pt>
                <c:pt idx="22">
                  <c:v>14.3</c:v>
                </c:pt>
                <c:pt idx="23">
                  <c:v>14.2</c:v>
                </c:pt>
                <c:pt idx="24">
                  <c:v>14.7</c:v>
                </c:pt>
                <c:pt idx="25">
                  <c:v>14.6</c:v>
                </c:pt>
                <c:pt idx="26">
                  <c:v>14.9</c:v>
                </c:pt>
                <c:pt idx="27">
                  <c:v>15.1</c:v>
                </c:pt>
                <c:pt idx="28">
                  <c:v>15.3</c:v>
                </c:pt>
                <c:pt idx="29">
                  <c:v>15.4</c:v>
                </c:pt>
                <c:pt idx="30">
                  <c:v>15.8</c:v>
                </c:pt>
                <c:pt idx="31">
                  <c:v>16.100000000000001</c:v>
                </c:pt>
                <c:pt idx="32">
                  <c:v>16.2</c:v>
                </c:pt>
                <c:pt idx="33">
                  <c:v>16.3</c:v>
                </c:pt>
                <c:pt idx="34">
                  <c:v>16.7</c:v>
                </c:pt>
                <c:pt idx="35">
                  <c:v>17</c:v>
                </c:pt>
                <c:pt idx="36">
                  <c:v>17.3</c:v>
                </c:pt>
                <c:pt idx="37">
                  <c:v>17.5</c:v>
                </c:pt>
                <c:pt idx="38">
                  <c:v>17.600000000000001</c:v>
                </c:pt>
                <c:pt idx="39">
                  <c:v>18</c:v>
                </c:pt>
                <c:pt idx="40">
                  <c:v>18.2</c:v>
                </c:pt>
                <c:pt idx="41">
                  <c:v>18.5</c:v>
                </c:pt>
                <c:pt idx="42">
                  <c:v>18.5</c:v>
                </c:pt>
                <c:pt idx="43">
                  <c:v>18.600000000000001</c:v>
                </c:pt>
                <c:pt idx="44">
                  <c:v>18.8</c:v>
                </c:pt>
              </c:numCache>
            </c:numRef>
          </c:val>
          <c:smooth val="0"/>
        </c:ser>
        <c:ser>
          <c:idx val="4"/>
          <c:order val="2"/>
          <c:tx>
            <c:strRef>
              <c:f>Sheet1!$F$1</c:f>
              <c:strCache>
                <c:ptCount val="1"/>
                <c:pt idx="0">
                  <c:v>DEU</c:v>
                </c:pt>
              </c:strCache>
            </c:strRef>
          </c:tx>
          <c:spPr>
            <a:ln w="44450">
              <a:solidFill>
                <a:schemeClr val="accent2">
                  <a:lumMod val="75000"/>
                </a:schemeClr>
              </a:solidFill>
              <a:prstDash val="solid"/>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Sheet1!$F$2:$F$46</c:f>
              <c:numCache>
                <c:formatCode>General</c:formatCode>
                <c:ptCount val="45"/>
                <c:pt idx="0">
                  <c:v>11.9</c:v>
                </c:pt>
                <c:pt idx="1">
                  <c:v>12.1</c:v>
                </c:pt>
                <c:pt idx="2">
                  <c:v>12.1</c:v>
                </c:pt>
                <c:pt idx="3">
                  <c:v>12.2</c:v>
                </c:pt>
                <c:pt idx="4">
                  <c:v>12.3</c:v>
                </c:pt>
                <c:pt idx="5">
                  <c:v>12.1</c:v>
                </c:pt>
                <c:pt idx="6">
                  <c:v>12.3</c:v>
                </c:pt>
                <c:pt idx="7">
                  <c:v>12.7</c:v>
                </c:pt>
                <c:pt idx="8">
                  <c:v>12.6</c:v>
                </c:pt>
                <c:pt idx="9">
                  <c:v>12.8</c:v>
                </c:pt>
                <c:pt idx="10">
                  <c:v>12.8</c:v>
                </c:pt>
                <c:pt idx="11">
                  <c:v>12.9</c:v>
                </c:pt>
                <c:pt idx="12">
                  <c:v>13</c:v>
                </c:pt>
                <c:pt idx="13">
                  <c:v>13.2</c:v>
                </c:pt>
                <c:pt idx="14">
                  <c:v>13.4</c:v>
                </c:pt>
                <c:pt idx="15">
                  <c:v>13.4</c:v>
                </c:pt>
                <c:pt idx="16">
                  <c:v>13.5</c:v>
                </c:pt>
                <c:pt idx="17">
                  <c:v>13.8</c:v>
                </c:pt>
                <c:pt idx="18">
                  <c:v>13.9</c:v>
                </c:pt>
                <c:pt idx="19">
                  <c:v>14</c:v>
                </c:pt>
                <c:pt idx="20">
                  <c:v>14</c:v>
                </c:pt>
                <c:pt idx="21">
                  <c:v>14.2</c:v>
                </c:pt>
                <c:pt idx="22">
                  <c:v>14.5</c:v>
                </c:pt>
                <c:pt idx="23">
                  <c:v>14.5</c:v>
                </c:pt>
                <c:pt idx="24">
                  <c:v>14.7</c:v>
                </c:pt>
                <c:pt idx="25">
                  <c:v>14.8</c:v>
                </c:pt>
                <c:pt idx="26">
                  <c:v>14.9</c:v>
                </c:pt>
                <c:pt idx="27">
                  <c:v>15.2</c:v>
                </c:pt>
                <c:pt idx="28">
                  <c:v>15.4</c:v>
                </c:pt>
                <c:pt idx="29">
                  <c:v>15.6</c:v>
                </c:pt>
                <c:pt idx="30">
                  <c:v>15.8</c:v>
                </c:pt>
                <c:pt idx="31">
                  <c:v>16.100000000000001</c:v>
                </c:pt>
                <c:pt idx="32">
                  <c:v>16.2</c:v>
                </c:pt>
                <c:pt idx="33">
                  <c:v>16.2</c:v>
                </c:pt>
                <c:pt idx="34">
                  <c:v>16.7</c:v>
                </c:pt>
                <c:pt idx="35">
                  <c:v>16.899999999999999</c:v>
                </c:pt>
                <c:pt idx="36">
                  <c:v>17.2</c:v>
                </c:pt>
                <c:pt idx="37">
                  <c:v>17.399999999999999</c:v>
                </c:pt>
                <c:pt idx="38">
                  <c:v>17.5</c:v>
                </c:pt>
                <c:pt idx="39">
                  <c:v>17.600000000000001</c:v>
                </c:pt>
                <c:pt idx="40">
                  <c:v>17.8</c:v>
                </c:pt>
                <c:pt idx="41">
                  <c:v>18.2</c:v>
                </c:pt>
                <c:pt idx="42">
                  <c:v>18.2</c:v>
                </c:pt>
                <c:pt idx="43">
                  <c:v>18.2</c:v>
                </c:pt>
                <c:pt idx="44">
                  <c:v>18.2</c:v>
                </c:pt>
              </c:numCache>
            </c:numRef>
          </c:val>
          <c:smooth val="0"/>
        </c:ser>
        <c:ser>
          <c:idx val="5"/>
          <c:order val="3"/>
          <c:tx>
            <c:strRef>
              <c:f>Sheet1!$G$1</c:f>
              <c:strCache>
                <c:ptCount val="1"/>
                <c:pt idx="0">
                  <c:v>NLD</c:v>
                </c:pt>
              </c:strCache>
            </c:strRef>
          </c:tx>
          <c:spPr>
            <a:ln w="41275">
              <a:solidFill>
                <a:schemeClr val="accent1"/>
              </a:solidFill>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Sheet1!$G$2:$G$46</c:f>
              <c:numCache>
                <c:formatCode>General</c:formatCode>
                <c:ptCount val="45"/>
                <c:pt idx="0">
                  <c:v>13.3</c:v>
                </c:pt>
                <c:pt idx="1">
                  <c:v>13.3</c:v>
                </c:pt>
                <c:pt idx="2">
                  <c:v>13.1</c:v>
                </c:pt>
                <c:pt idx="3">
                  <c:v>13.3</c:v>
                </c:pt>
                <c:pt idx="4">
                  <c:v>13.5</c:v>
                </c:pt>
                <c:pt idx="5">
                  <c:v>13.2</c:v>
                </c:pt>
                <c:pt idx="6">
                  <c:v>13.2</c:v>
                </c:pt>
                <c:pt idx="7">
                  <c:v>13.6</c:v>
                </c:pt>
                <c:pt idx="8">
                  <c:v>13.4</c:v>
                </c:pt>
                <c:pt idx="9">
                  <c:v>13.7</c:v>
                </c:pt>
                <c:pt idx="10">
                  <c:v>13.7</c:v>
                </c:pt>
                <c:pt idx="11">
                  <c:v>13.7</c:v>
                </c:pt>
                <c:pt idx="12">
                  <c:v>13.7</c:v>
                </c:pt>
                <c:pt idx="13">
                  <c:v>13.7</c:v>
                </c:pt>
                <c:pt idx="14">
                  <c:v>13.7</c:v>
                </c:pt>
                <c:pt idx="15">
                  <c:v>14</c:v>
                </c:pt>
                <c:pt idx="16">
                  <c:v>14</c:v>
                </c:pt>
                <c:pt idx="17">
                  <c:v>14.3</c:v>
                </c:pt>
                <c:pt idx="18">
                  <c:v>14.4</c:v>
                </c:pt>
                <c:pt idx="19">
                  <c:v>14.3</c:v>
                </c:pt>
                <c:pt idx="20">
                  <c:v>14.4</c:v>
                </c:pt>
                <c:pt idx="21">
                  <c:v>14.5</c:v>
                </c:pt>
                <c:pt idx="22">
                  <c:v>14.7</c:v>
                </c:pt>
                <c:pt idx="23">
                  <c:v>14.4</c:v>
                </c:pt>
                <c:pt idx="24">
                  <c:v>14.8</c:v>
                </c:pt>
                <c:pt idx="25">
                  <c:v>14.7</c:v>
                </c:pt>
                <c:pt idx="26">
                  <c:v>14.8</c:v>
                </c:pt>
                <c:pt idx="27">
                  <c:v>15.1</c:v>
                </c:pt>
                <c:pt idx="28">
                  <c:v>15.1</c:v>
                </c:pt>
                <c:pt idx="29">
                  <c:v>15.2</c:v>
                </c:pt>
                <c:pt idx="30">
                  <c:v>15.4</c:v>
                </c:pt>
                <c:pt idx="31">
                  <c:v>15.6</c:v>
                </c:pt>
                <c:pt idx="32">
                  <c:v>15.6</c:v>
                </c:pt>
                <c:pt idx="33">
                  <c:v>15.8</c:v>
                </c:pt>
                <c:pt idx="34">
                  <c:v>16.3</c:v>
                </c:pt>
                <c:pt idx="35">
                  <c:v>16.399999999999999</c:v>
                </c:pt>
                <c:pt idx="36">
                  <c:v>16.8</c:v>
                </c:pt>
                <c:pt idx="37">
                  <c:v>17.100000000000001</c:v>
                </c:pt>
                <c:pt idx="38">
                  <c:v>17.399999999999999</c:v>
                </c:pt>
                <c:pt idx="39">
                  <c:v>17.600000000000001</c:v>
                </c:pt>
                <c:pt idx="40">
                  <c:v>17.7</c:v>
                </c:pt>
                <c:pt idx="41">
                  <c:v>18.100000000000001</c:v>
                </c:pt>
                <c:pt idx="42">
                  <c:v>18</c:v>
                </c:pt>
                <c:pt idx="43">
                  <c:v>18.2</c:v>
                </c:pt>
                <c:pt idx="44">
                  <c:v>18.600000000000001</c:v>
                </c:pt>
              </c:numCache>
            </c:numRef>
          </c:val>
          <c:smooth val="0"/>
        </c:ser>
        <c:ser>
          <c:idx val="2"/>
          <c:order val="4"/>
          <c:tx>
            <c:strRef>
              <c:f>Sheet1!$D$1</c:f>
              <c:strCache>
                <c:ptCount val="1"/>
                <c:pt idx="0">
                  <c:v>CAN</c:v>
                </c:pt>
              </c:strCache>
            </c:strRef>
          </c:tx>
          <c:spPr>
            <a:ln w="28575">
              <a:solidFill>
                <a:srgbClr val="C20000"/>
              </a:solidFill>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Sheet1!$D$2:$D$46</c:f>
              <c:numCache>
                <c:formatCode>General</c:formatCode>
                <c:ptCount val="45"/>
                <c:pt idx="1">
                  <c:v>13.7</c:v>
                </c:pt>
                <c:pt idx="6">
                  <c:v>14</c:v>
                </c:pt>
                <c:pt idx="9">
                  <c:v>14.6</c:v>
                </c:pt>
                <c:pt idx="10">
                  <c:v>14.5</c:v>
                </c:pt>
                <c:pt idx="11">
                  <c:v>14.6</c:v>
                </c:pt>
                <c:pt idx="12">
                  <c:v>14.7</c:v>
                </c:pt>
                <c:pt idx="13">
                  <c:v>14.8</c:v>
                </c:pt>
                <c:pt idx="14">
                  <c:v>15</c:v>
                </c:pt>
                <c:pt idx="15">
                  <c:v>14.9</c:v>
                </c:pt>
                <c:pt idx="16">
                  <c:v>14.9</c:v>
                </c:pt>
                <c:pt idx="17">
                  <c:v>15.2</c:v>
                </c:pt>
                <c:pt idx="18">
                  <c:v>15.1</c:v>
                </c:pt>
                <c:pt idx="19">
                  <c:v>15.4</c:v>
                </c:pt>
                <c:pt idx="20">
                  <c:v>15.7</c:v>
                </c:pt>
                <c:pt idx="21">
                  <c:v>15.7</c:v>
                </c:pt>
                <c:pt idx="22">
                  <c:v>15.9</c:v>
                </c:pt>
                <c:pt idx="24">
                  <c:v>15.9</c:v>
                </c:pt>
                <c:pt idx="25">
                  <c:v>15.9</c:v>
                </c:pt>
                <c:pt idx="26">
                  <c:v>16</c:v>
                </c:pt>
                <c:pt idx="27">
                  <c:v>16.100000000000001</c:v>
                </c:pt>
                <c:pt idx="28">
                  <c:v>16.2</c:v>
                </c:pt>
                <c:pt idx="29">
                  <c:v>16.3</c:v>
                </c:pt>
                <c:pt idx="30">
                  <c:v>16.5</c:v>
                </c:pt>
                <c:pt idx="31">
                  <c:v>16.8</c:v>
                </c:pt>
                <c:pt idx="32">
                  <c:v>17</c:v>
                </c:pt>
                <c:pt idx="33">
                  <c:v>17.2</c:v>
                </c:pt>
                <c:pt idx="34">
                  <c:v>17.399999999999999</c:v>
                </c:pt>
                <c:pt idx="35">
                  <c:v>17.600000000000001</c:v>
                </c:pt>
                <c:pt idx="36">
                  <c:v>17.899999999999999</c:v>
                </c:pt>
                <c:pt idx="37">
                  <c:v>17.8</c:v>
                </c:pt>
                <c:pt idx="38">
                  <c:v>18</c:v>
                </c:pt>
                <c:pt idx="39">
                  <c:v>18.100000000000001</c:v>
                </c:pt>
                <c:pt idx="40">
                  <c:v>18.3</c:v>
                </c:pt>
                <c:pt idx="41">
                  <c:v>18.600000000000001</c:v>
                </c:pt>
                <c:pt idx="42">
                  <c:v>18.7</c:v>
                </c:pt>
              </c:numCache>
            </c:numRef>
          </c:val>
          <c:smooth val="0"/>
        </c:ser>
        <c:ser>
          <c:idx val="3"/>
          <c:order val="5"/>
          <c:tx>
            <c:strRef>
              <c:f>Sheet1!$E$1</c:f>
              <c:strCache>
                <c:ptCount val="1"/>
                <c:pt idx="0">
                  <c:v>FRA</c:v>
                </c:pt>
              </c:strCache>
            </c:strRef>
          </c:tx>
          <c:spPr>
            <a:ln w="28575">
              <a:solidFill>
                <a:srgbClr val="FF7171"/>
              </a:solidFill>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Sheet1!$E$2:$E$46</c:f>
              <c:numCache>
                <c:formatCode>General</c:formatCode>
                <c:ptCount val="45"/>
                <c:pt idx="0">
                  <c:v>13</c:v>
                </c:pt>
                <c:pt idx="1">
                  <c:v>13</c:v>
                </c:pt>
                <c:pt idx="2">
                  <c:v>13.1</c:v>
                </c:pt>
                <c:pt idx="3">
                  <c:v>13.1</c:v>
                </c:pt>
                <c:pt idx="4">
                  <c:v>13.3</c:v>
                </c:pt>
                <c:pt idx="5">
                  <c:v>13.2</c:v>
                </c:pt>
                <c:pt idx="6">
                  <c:v>13.3</c:v>
                </c:pt>
                <c:pt idx="7">
                  <c:v>13.7</c:v>
                </c:pt>
                <c:pt idx="8">
                  <c:v>13.6</c:v>
                </c:pt>
                <c:pt idx="9">
                  <c:v>13.9</c:v>
                </c:pt>
                <c:pt idx="10">
                  <c:v>13.6</c:v>
                </c:pt>
                <c:pt idx="11">
                  <c:v>14</c:v>
                </c:pt>
                <c:pt idx="12">
                  <c:v>14.3</c:v>
                </c:pt>
                <c:pt idx="13">
                  <c:v>14.2</c:v>
                </c:pt>
                <c:pt idx="14">
                  <c:v>14.5</c:v>
                </c:pt>
                <c:pt idx="15">
                  <c:v>14.5</c:v>
                </c:pt>
                <c:pt idx="16">
                  <c:v>14.7</c:v>
                </c:pt>
                <c:pt idx="17">
                  <c:v>15</c:v>
                </c:pt>
                <c:pt idx="18">
                  <c:v>15.3</c:v>
                </c:pt>
                <c:pt idx="19">
                  <c:v>15.4</c:v>
                </c:pt>
                <c:pt idx="20">
                  <c:v>15.5</c:v>
                </c:pt>
                <c:pt idx="21">
                  <c:v>15.7</c:v>
                </c:pt>
                <c:pt idx="22">
                  <c:v>15.9</c:v>
                </c:pt>
                <c:pt idx="23">
                  <c:v>15.9</c:v>
                </c:pt>
                <c:pt idx="24">
                  <c:v>16.2</c:v>
                </c:pt>
                <c:pt idx="25">
                  <c:v>16.100000000000001</c:v>
                </c:pt>
                <c:pt idx="26">
                  <c:v>16.100000000000001</c:v>
                </c:pt>
                <c:pt idx="27">
                  <c:v>16.3</c:v>
                </c:pt>
                <c:pt idx="28">
                  <c:v>16.5</c:v>
                </c:pt>
                <c:pt idx="29">
                  <c:v>16.600000000000001</c:v>
                </c:pt>
                <c:pt idx="30">
                  <c:v>16.8</c:v>
                </c:pt>
                <c:pt idx="31">
                  <c:v>17</c:v>
                </c:pt>
                <c:pt idx="32">
                  <c:v>17</c:v>
                </c:pt>
                <c:pt idx="33">
                  <c:v>17</c:v>
                </c:pt>
                <c:pt idx="34">
                  <c:v>17.7</c:v>
                </c:pt>
                <c:pt idx="35">
                  <c:v>17.7</c:v>
                </c:pt>
                <c:pt idx="36">
                  <c:v>18.2</c:v>
                </c:pt>
                <c:pt idx="37">
                  <c:v>18.399999999999999</c:v>
                </c:pt>
                <c:pt idx="38">
                  <c:v>18.5</c:v>
                </c:pt>
                <c:pt idx="39">
                  <c:v>18.7</c:v>
                </c:pt>
                <c:pt idx="40">
                  <c:v>18.899999999999999</c:v>
                </c:pt>
                <c:pt idx="41">
                  <c:v>19.3</c:v>
                </c:pt>
                <c:pt idx="42">
                  <c:v>19.100000000000001</c:v>
                </c:pt>
                <c:pt idx="43">
                  <c:v>19.3</c:v>
                </c:pt>
                <c:pt idx="44">
                  <c:v>19.7</c:v>
                </c:pt>
              </c:numCache>
            </c:numRef>
          </c:val>
          <c:smooth val="0"/>
        </c:ser>
        <c:ser>
          <c:idx val="12"/>
          <c:order val="6"/>
          <c:tx>
            <c:strRef>
              <c:f>Sheet1!$N$1</c:f>
              <c:strCache>
                <c:ptCount val="1"/>
                <c:pt idx="0">
                  <c:v>CHE</c:v>
                </c:pt>
              </c:strCache>
            </c:strRef>
          </c:tx>
          <c:spPr>
            <a:ln w="28575">
              <a:solidFill>
                <a:srgbClr val="BA8ED2"/>
              </a:solidFill>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Sheet1!$N$2:$N$46</c:f>
              <c:numCache>
                <c:formatCode>General</c:formatCode>
                <c:ptCount val="45"/>
                <c:pt idx="0">
                  <c:v>13.3</c:v>
                </c:pt>
                <c:pt idx="1">
                  <c:v>13.3</c:v>
                </c:pt>
                <c:pt idx="2">
                  <c:v>13.6</c:v>
                </c:pt>
                <c:pt idx="3">
                  <c:v>13.7</c:v>
                </c:pt>
                <c:pt idx="4">
                  <c:v>13.7</c:v>
                </c:pt>
                <c:pt idx="5">
                  <c:v>13.9</c:v>
                </c:pt>
                <c:pt idx="6">
                  <c:v>13.9</c:v>
                </c:pt>
                <c:pt idx="7">
                  <c:v>14.2</c:v>
                </c:pt>
                <c:pt idx="8">
                  <c:v>14.1</c:v>
                </c:pt>
                <c:pt idx="9">
                  <c:v>14.4</c:v>
                </c:pt>
                <c:pt idx="10">
                  <c:v>14.3</c:v>
                </c:pt>
                <c:pt idx="11">
                  <c:v>14.4</c:v>
                </c:pt>
                <c:pt idx="12">
                  <c:v>14.7</c:v>
                </c:pt>
                <c:pt idx="13">
                  <c:v>14.6</c:v>
                </c:pt>
                <c:pt idx="14">
                  <c:v>15</c:v>
                </c:pt>
                <c:pt idx="15">
                  <c:v>14.9</c:v>
                </c:pt>
                <c:pt idx="16">
                  <c:v>15.1</c:v>
                </c:pt>
                <c:pt idx="17">
                  <c:v>15.3</c:v>
                </c:pt>
                <c:pt idx="18">
                  <c:v>15.4</c:v>
                </c:pt>
                <c:pt idx="19">
                  <c:v>15.5</c:v>
                </c:pt>
                <c:pt idx="20">
                  <c:v>15.3</c:v>
                </c:pt>
                <c:pt idx="21">
                  <c:v>15.6</c:v>
                </c:pt>
                <c:pt idx="22">
                  <c:v>15.8</c:v>
                </c:pt>
                <c:pt idx="23">
                  <c:v>15.9</c:v>
                </c:pt>
                <c:pt idx="24">
                  <c:v>16.2</c:v>
                </c:pt>
                <c:pt idx="25">
                  <c:v>16.2</c:v>
                </c:pt>
                <c:pt idx="26">
                  <c:v>16.399999999999999</c:v>
                </c:pt>
                <c:pt idx="27">
                  <c:v>16.600000000000001</c:v>
                </c:pt>
                <c:pt idx="28">
                  <c:v>16.600000000000001</c:v>
                </c:pt>
                <c:pt idx="29">
                  <c:v>16.899999999999999</c:v>
                </c:pt>
                <c:pt idx="30">
                  <c:v>17</c:v>
                </c:pt>
                <c:pt idx="31">
                  <c:v>17.3</c:v>
                </c:pt>
                <c:pt idx="32">
                  <c:v>17.600000000000001</c:v>
                </c:pt>
                <c:pt idx="33">
                  <c:v>17.600000000000001</c:v>
                </c:pt>
                <c:pt idx="34">
                  <c:v>18.2</c:v>
                </c:pt>
                <c:pt idx="35">
                  <c:v>18.100000000000001</c:v>
                </c:pt>
                <c:pt idx="36">
                  <c:v>18.5</c:v>
                </c:pt>
                <c:pt idx="37">
                  <c:v>18.600000000000001</c:v>
                </c:pt>
                <c:pt idx="38">
                  <c:v>18.899999999999999</c:v>
                </c:pt>
                <c:pt idx="39">
                  <c:v>19</c:v>
                </c:pt>
                <c:pt idx="40">
                  <c:v>19</c:v>
                </c:pt>
                <c:pt idx="41">
                  <c:v>19.2</c:v>
                </c:pt>
                <c:pt idx="42">
                  <c:v>19.3</c:v>
                </c:pt>
                <c:pt idx="43">
                  <c:v>19.399999999999999</c:v>
                </c:pt>
                <c:pt idx="44">
                  <c:v>19.600000000000001</c:v>
                </c:pt>
              </c:numCache>
            </c:numRef>
          </c:val>
          <c:smooth val="0"/>
        </c:ser>
        <c:ser>
          <c:idx val="6"/>
          <c:order val="7"/>
          <c:tx>
            <c:strRef>
              <c:f>Sheet1!$H$1</c:f>
              <c:strCache>
                <c:ptCount val="1"/>
                <c:pt idx="0">
                  <c:v>AUS</c:v>
                </c:pt>
              </c:strCache>
            </c:strRef>
          </c:tx>
          <c:spPr>
            <a:ln w="28575">
              <a:solidFill>
                <a:srgbClr val="70AD47"/>
              </a:solidFill>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Sheet1!$H$2:$H$46</c:f>
              <c:numCache>
                <c:formatCode>General</c:formatCode>
                <c:ptCount val="45"/>
                <c:pt idx="0">
                  <c:v>11.9</c:v>
                </c:pt>
                <c:pt idx="1">
                  <c:v>12.5</c:v>
                </c:pt>
                <c:pt idx="2">
                  <c:v>12.6</c:v>
                </c:pt>
                <c:pt idx="3">
                  <c:v>12.6</c:v>
                </c:pt>
                <c:pt idx="4">
                  <c:v>12.6</c:v>
                </c:pt>
                <c:pt idx="5">
                  <c:v>13.1</c:v>
                </c:pt>
                <c:pt idx="6">
                  <c:v>12.9</c:v>
                </c:pt>
                <c:pt idx="7">
                  <c:v>13.4</c:v>
                </c:pt>
                <c:pt idx="8">
                  <c:v>13.4</c:v>
                </c:pt>
                <c:pt idx="9">
                  <c:v>13.7</c:v>
                </c:pt>
                <c:pt idx="10">
                  <c:v>13.7</c:v>
                </c:pt>
                <c:pt idx="11">
                  <c:v>13.9</c:v>
                </c:pt>
                <c:pt idx="12">
                  <c:v>13.9</c:v>
                </c:pt>
                <c:pt idx="13">
                  <c:v>14.2</c:v>
                </c:pt>
                <c:pt idx="14">
                  <c:v>14.4</c:v>
                </c:pt>
                <c:pt idx="15">
                  <c:v>14.3</c:v>
                </c:pt>
                <c:pt idx="16">
                  <c:v>14.6</c:v>
                </c:pt>
                <c:pt idx="17">
                  <c:v>14.7</c:v>
                </c:pt>
                <c:pt idx="18">
                  <c:v>14.8</c:v>
                </c:pt>
                <c:pt idx="19">
                  <c:v>14.7</c:v>
                </c:pt>
                <c:pt idx="20">
                  <c:v>15.2</c:v>
                </c:pt>
                <c:pt idx="21">
                  <c:v>15.4</c:v>
                </c:pt>
                <c:pt idx="22">
                  <c:v>15.4</c:v>
                </c:pt>
                <c:pt idx="23">
                  <c:v>15.7</c:v>
                </c:pt>
                <c:pt idx="24">
                  <c:v>15.7</c:v>
                </c:pt>
                <c:pt idx="25">
                  <c:v>15.7</c:v>
                </c:pt>
                <c:pt idx="26">
                  <c:v>15.8</c:v>
                </c:pt>
                <c:pt idx="27">
                  <c:v>16.100000000000001</c:v>
                </c:pt>
                <c:pt idx="28">
                  <c:v>16.3</c:v>
                </c:pt>
                <c:pt idx="29">
                  <c:v>16.600000000000001</c:v>
                </c:pt>
                <c:pt idx="30">
                  <c:v>16.899999999999999</c:v>
                </c:pt>
                <c:pt idx="31">
                  <c:v>17.2</c:v>
                </c:pt>
                <c:pt idx="32">
                  <c:v>17.399999999999999</c:v>
                </c:pt>
                <c:pt idx="33">
                  <c:v>17.600000000000001</c:v>
                </c:pt>
                <c:pt idx="34">
                  <c:v>17.8</c:v>
                </c:pt>
                <c:pt idx="35">
                  <c:v>18.100000000000001</c:v>
                </c:pt>
                <c:pt idx="36">
                  <c:v>18.3</c:v>
                </c:pt>
                <c:pt idx="37">
                  <c:v>18.5</c:v>
                </c:pt>
                <c:pt idx="38">
                  <c:v>18.600000000000001</c:v>
                </c:pt>
                <c:pt idx="39">
                  <c:v>18.7</c:v>
                </c:pt>
                <c:pt idx="40">
                  <c:v>18.899999999999999</c:v>
                </c:pt>
                <c:pt idx="41">
                  <c:v>19.100000000000001</c:v>
                </c:pt>
                <c:pt idx="42">
                  <c:v>19.100000000000001</c:v>
                </c:pt>
                <c:pt idx="43">
                  <c:v>19.2</c:v>
                </c:pt>
                <c:pt idx="44">
                  <c:v>19.399999999999999</c:v>
                </c:pt>
              </c:numCache>
            </c:numRef>
          </c:val>
          <c:smooth val="0"/>
        </c:ser>
        <c:ser>
          <c:idx val="7"/>
          <c:order val="8"/>
          <c:tx>
            <c:strRef>
              <c:f>Sheet1!$I$1</c:f>
              <c:strCache>
                <c:ptCount val="1"/>
                <c:pt idx="0">
                  <c:v>FIN</c:v>
                </c:pt>
              </c:strCache>
            </c:strRef>
          </c:tx>
          <c:spPr>
            <a:ln w="25400">
              <a:solidFill>
                <a:schemeClr val="accent4"/>
              </a:solidFill>
              <a:prstDash val="sysDash"/>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Sheet1!$I$2:$I$46</c:f>
              <c:numCache>
                <c:formatCode>General</c:formatCode>
                <c:ptCount val="45"/>
                <c:pt idx="1">
                  <c:v>11.4</c:v>
                </c:pt>
                <c:pt idx="2">
                  <c:v>11.9</c:v>
                </c:pt>
                <c:pt idx="3">
                  <c:v>11.9</c:v>
                </c:pt>
                <c:pt idx="4">
                  <c:v>11.8</c:v>
                </c:pt>
                <c:pt idx="5">
                  <c:v>12</c:v>
                </c:pt>
                <c:pt idx="6">
                  <c:v>12.1</c:v>
                </c:pt>
                <c:pt idx="7">
                  <c:v>12.3</c:v>
                </c:pt>
                <c:pt idx="8">
                  <c:v>12.4</c:v>
                </c:pt>
                <c:pt idx="9">
                  <c:v>12.7</c:v>
                </c:pt>
                <c:pt idx="10">
                  <c:v>12.6</c:v>
                </c:pt>
                <c:pt idx="11">
                  <c:v>13</c:v>
                </c:pt>
                <c:pt idx="12">
                  <c:v>13.3</c:v>
                </c:pt>
                <c:pt idx="13">
                  <c:v>13</c:v>
                </c:pt>
                <c:pt idx="14">
                  <c:v>13.4</c:v>
                </c:pt>
                <c:pt idx="15">
                  <c:v>13</c:v>
                </c:pt>
                <c:pt idx="16">
                  <c:v>13.5</c:v>
                </c:pt>
                <c:pt idx="17">
                  <c:v>13.5</c:v>
                </c:pt>
                <c:pt idx="18">
                  <c:v>13.6</c:v>
                </c:pt>
                <c:pt idx="19">
                  <c:v>13.9</c:v>
                </c:pt>
                <c:pt idx="20">
                  <c:v>13.8</c:v>
                </c:pt>
                <c:pt idx="21">
                  <c:v>14</c:v>
                </c:pt>
                <c:pt idx="22">
                  <c:v>14</c:v>
                </c:pt>
                <c:pt idx="23">
                  <c:v>14.1</c:v>
                </c:pt>
                <c:pt idx="24">
                  <c:v>14.7</c:v>
                </c:pt>
                <c:pt idx="25">
                  <c:v>14.6</c:v>
                </c:pt>
                <c:pt idx="26">
                  <c:v>14.7</c:v>
                </c:pt>
                <c:pt idx="27">
                  <c:v>15</c:v>
                </c:pt>
                <c:pt idx="28">
                  <c:v>15</c:v>
                </c:pt>
                <c:pt idx="29">
                  <c:v>15.2</c:v>
                </c:pt>
                <c:pt idx="30">
                  <c:v>15.5</c:v>
                </c:pt>
                <c:pt idx="31">
                  <c:v>15.7</c:v>
                </c:pt>
                <c:pt idx="32">
                  <c:v>15.8</c:v>
                </c:pt>
                <c:pt idx="33">
                  <c:v>16.2</c:v>
                </c:pt>
                <c:pt idx="34">
                  <c:v>16.5</c:v>
                </c:pt>
                <c:pt idx="35">
                  <c:v>16.8</c:v>
                </c:pt>
                <c:pt idx="36">
                  <c:v>16.899999999999999</c:v>
                </c:pt>
                <c:pt idx="37">
                  <c:v>17</c:v>
                </c:pt>
                <c:pt idx="38">
                  <c:v>17.5</c:v>
                </c:pt>
                <c:pt idx="39">
                  <c:v>17.3</c:v>
                </c:pt>
                <c:pt idx="40">
                  <c:v>17.5</c:v>
                </c:pt>
                <c:pt idx="41">
                  <c:v>17.7</c:v>
                </c:pt>
                <c:pt idx="42">
                  <c:v>17.8</c:v>
                </c:pt>
                <c:pt idx="43">
                  <c:v>18</c:v>
                </c:pt>
                <c:pt idx="44">
                  <c:v>18.2</c:v>
                </c:pt>
              </c:numCache>
            </c:numRef>
          </c:val>
          <c:smooth val="0"/>
        </c:ser>
        <c:ser>
          <c:idx val="8"/>
          <c:order val="9"/>
          <c:tx>
            <c:strRef>
              <c:f>Sheet1!$J$1</c:f>
              <c:strCache>
                <c:ptCount val="1"/>
                <c:pt idx="0">
                  <c:v>SWE</c:v>
                </c:pt>
              </c:strCache>
            </c:strRef>
          </c:tx>
          <c:spPr>
            <a:ln w="28575">
              <a:prstDash val="sysDash"/>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Sheet1!$J$2:$J$46</c:f>
              <c:numCache>
                <c:formatCode>General</c:formatCode>
                <c:ptCount val="45"/>
                <c:pt idx="0">
                  <c:v>14.3</c:v>
                </c:pt>
                <c:pt idx="1">
                  <c:v>14.1</c:v>
                </c:pt>
                <c:pt idx="2">
                  <c:v>14.1</c:v>
                </c:pt>
                <c:pt idx="3">
                  <c:v>14</c:v>
                </c:pt>
                <c:pt idx="4">
                  <c:v>14.1</c:v>
                </c:pt>
                <c:pt idx="5">
                  <c:v>14.1</c:v>
                </c:pt>
                <c:pt idx="6">
                  <c:v>13.9</c:v>
                </c:pt>
                <c:pt idx="7">
                  <c:v>14.2</c:v>
                </c:pt>
                <c:pt idx="8">
                  <c:v>14.2</c:v>
                </c:pt>
                <c:pt idx="9">
                  <c:v>14.2</c:v>
                </c:pt>
                <c:pt idx="10">
                  <c:v>14.3</c:v>
                </c:pt>
                <c:pt idx="11">
                  <c:v>14.4</c:v>
                </c:pt>
                <c:pt idx="12">
                  <c:v>14.6</c:v>
                </c:pt>
                <c:pt idx="13">
                  <c:v>14.7</c:v>
                </c:pt>
                <c:pt idx="14">
                  <c:v>14.9</c:v>
                </c:pt>
                <c:pt idx="15">
                  <c:v>14.7</c:v>
                </c:pt>
                <c:pt idx="16">
                  <c:v>14.9</c:v>
                </c:pt>
                <c:pt idx="17">
                  <c:v>15</c:v>
                </c:pt>
                <c:pt idx="18">
                  <c:v>15</c:v>
                </c:pt>
                <c:pt idx="19">
                  <c:v>15.5</c:v>
                </c:pt>
                <c:pt idx="20">
                  <c:v>15.4</c:v>
                </c:pt>
                <c:pt idx="21">
                  <c:v>15.5</c:v>
                </c:pt>
                <c:pt idx="22">
                  <c:v>15.6</c:v>
                </c:pt>
                <c:pt idx="23">
                  <c:v>15.6</c:v>
                </c:pt>
                <c:pt idx="24">
                  <c:v>16.100000000000001</c:v>
                </c:pt>
                <c:pt idx="25">
                  <c:v>16</c:v>
                </c:pt>
                <c:pt idx="26">
                  <c:v>16.100000000000001</c:v>
                </c:pt>
                <c:pt idx="27">
                  <c:v>16.3</c:v>
                </c:pt>
                <c:pt idx="28">
                  <c:v>16.399999999999999</c:v>
                </c:pt>
                <c:pt idx="29">
                  <c:v>16.5</c:v>
                </c:pt>
                <c:pt idx="30">
                  <c:v>16.7</c:v>
                </c:pt>
                <c:pt idx="31">
                  <c:v>16.899999999999999</c:v>
                </c:pt>
                <c:pt idx="32">
                  <c:v>16.899999999999999</c:v>
                </c:pt>
                <c:pt idx="33">
                  <c:v>17.100000000000001</c:v>
                </c:pt>
                <c:pt idx="34">
                  <c:v>17.5</c:v>
                </c:pt>
                <c:pt idx="35">
                  <c:v>17.399999999999999</c:v>
                </c:pt>
                <c:pt idx="36">
                  <c:v>17.7</c:v>
                </c:pt>
                <c:pt idx="37">
                  <c:v>17.899999999999999</c:v>
                </c:pt>
                <c:pt idx="38">
                  <c:v>18</c:v>
                </c:pt>
                <c:pt idx="39">
                  <c:v>18.2</c:v>
                </c:pt>
                <c:pt idx="40">
                  <c:v>18.3</c:v>
                </c:pt>
                <c:pt idx="41">
                  <c:v>18.5</c:v>
                </c:pt>
                <c:pt idx="42">
                  <c:v>18.5</c:v>
                </c:pt>
                <c:pt idx="43">
                  <c:v>18.8</c:v>
                </c:pt>
                <c:pt idx="44">
                  <c:v>18.899999999999999</c:v>
                </c:pt>
              </c:numCache>
            </c:numRef>
          </c:val>
          <c:smooth val="0"/>
        </c:ser>
        <c:ser>
          <c:idx val="9"/>
          <c:order val="10"/>
          <c:tx>
            <c:strRef>
              <c:f>Sheet1!$K$1</c:f>
              <c:strCache>
                <c:ptCount val="1"/>
                <c:pt idx="0">
                  <c:v>NOR</c:v>
                </c:pt>
              </c:strCache>
            </c:strRef>
          </c:tx>
          <c:spPr>
            <a:ln w="25400">
              <a:solidFill>
                <a:srgbClr val="DFAF29"/>
              </a:solidFill>
              <a:prstDash val="sysDash"/>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Sheet1!$K$2:$K$46</c:f>
              <c:numCache>
                <c:formatCode>General</c:formatCode>
                <c:ptCount val="45"/>
                <c:pt idx="0">
                  <c:v>13.8</c:v>
                </c:pt>
                <c:pt idx="1">
                  <c:v>13.9</c:v>
                </c:pt>
                <c:pt idx="2">
                  <c:v>13.9</c:v>
                </c:pt>
                <c:pt idx="3">
                  <c:v>13.8</c:v>
                </c:pt>
                <c:pt idx="4">
                  <c:v>14.1</c:v>
                </c:pt>
                <c:pt idx="5">
                  <c:v>14</c:v>
                </c:pt>
                <c:pt idx="6">
                  <c:v>14.1</c:v>
                </c:pt>
                <c:pt idx="7">
                  <c:v>14.3</c:v>
                </c:pt>
                <c:pt idx="8">
                  <c:v>14.2</c:v>
                </c:pt>
                <c:pt idx="9">
                  <c:v>14.2</c:v>
                </c:pt>
                <c:pt idx="10">
                  <c:v>14.3</c:v>
                </c:pt>
                <c:pt idx="11">
                  <c:v>14.3</c:v>
                </c:pt>
                <c:pt idx="12">
                  <c:v>14.5</c:v>
                </c:pt>
                <c:pt idx="13">
                  <c:v>14.5</c:v>
                </c:pt>
                <c:pt idx="14">
                  <c:v>14.5</c:v>
                </c:pt>
                <c:pt idx="15">
                  <c:v>14.3</c:v>
                </c:pt>
                <c:pt idx="16">
                  <c:v>14.5</c:v>
                </c:pt>
                <c:pt idx="17">
                  <c:v>14.4</c:v>
                </c:pt>
                <c:pt idx="18">
                  <c:v>14.6</c:v>
                </c:pt>
                <c:pt idx="19">
                  <c:v>14.7</c:v>
                </c:pt>
                <c:pt idx="20">
                  <c:v>14.6</c:v>
                </c:pt>
                <c:pt idx="21">
                  <c:v>14.9</c:v>
                </c:pt>
                <c:pt idx="22">
                  <c:v>15</c:v>
                </c:pt>
                <c:pt idx="23">
                  <c:v>14.8</c:v>
                </c:pt>
                <c:pt idx="24">
                  <c:v>15.3</c:v>
                </c:pt>
                <c:pt idx="25">
                  <c:v>15.1</c:v>
                </c:pt>
                <c:pt idx="26">
                  <c:v>15.5</c:v>
                </c:pt>
                <c:pt idx="27">
                  <c:v>15.6</c:v>
                </c:pt>
                <c:pt idx="28">
                  <c:v>15.8</c:v>
                </c:pt>
                <c:pt idx="29">
                  <c:v>15.7</c:v>
                </c:pt>
                <c:pt idx="30">
                  <c:v>16.100000000000001</c:v>
                </c:pt>
                <c:pt idx="31">
                  <c:v>16.2</c:v>
                </c:pt>
                <c:pt idx="32">
                  <c:v>16.2</c:v>
                </c:pt>
                <c:pt idx="33">
                  <c:v>16.8</c:v>
                </c:pt>
                <c:pt idx="34">
                  <c:v>17.100000000000001</c:v>
                </c:pt>
                <c:pt idx="35">
                  <c:v>17.2</c:v>
                </c:pt>
                <c:pt idx="36">
                  <c:v>17.7</c:v>
                </c:pt>
                <c:pt idx="37">
                  <c:v>17.399999999999999</c:v>
                </c:pt>
                <c:pt idx="38">
                  <c:v>17.600000000000001</c:v>
                </c:pt>
                <c:pt idx="39">
                  <c:v>18</c:v>
                </c:pt>
                <c:pt idx="40">
                  <c:v>18</c:v>
                </c:pt>
                <c:pt idx="41">
                  <c:v>18.2</c:v>
                </c:pt>
                <c:pt idx="42">
                  <c:v>18.3</c:v>
                </c:pt>
                <c:pt idx="43">
                  <c:v>18.5</c:v>
                </c:pt>
                <c:pt idx="44">
                  <c:v>18.8</c:v>
                </c:pt>
              </c:numCache>
            </c:numRef>
          </c:val>
          <c:smooth val="0"/>
        </c:ser>
        <c:ser>
          <c:idx val="10"/>
          <c:order val="11"/>
          <c:tx>
            <c:strRef>
              <c:f>Sheet1!$L$1</c:f>
              <c:strCache>
                <c:ptCount val="1"/>
                <c:pt idx="0">
                  <c:v>ISL</c:v>
                </c:pt>
              </c:strCache>
            </c:strRef>
          </c:tx>
          <c:spPr>
            <a:ln w="25400">
              <a:prstDash val="sysDot"/>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Sheet1!$L$2:$L$46</c:f>
              <c:numCache>
                <c:formatCode>General</c:formatCode>
                <c:ptCount val="45"/>
                <c:pt idx="0">
                  <c:v>14.9</c:v>
                </c:pt>
                <c:pt idx="1">
                  <c:v>14.3</c:v>
                </c:pt>
                <c:pt idx="2">
                  <c:v>15.1</c:v>
                </c:pt>
                <c:pt idx="3">
                  <c:v>15</c:v>
                </c:pt>
                <c:pt idx="4">
                  <c:v>15</c:v>
                </c:pt>
                <c:pt idx="5">
                  <c:v>16</c:v>
                </c:pt>
                <c:pt idx="6">
                  <c:v>16.100000000000001</c:v>
                </c:pt>
                <c:pt idx="7">
                  <c:v>16.100000000000001</c:v>
                </c:pt>
                <c:pt idx="8">
                  <c:v>16.7</c:v>
                </c:pt>
                <c:pt idx="10">
                  <c:v>15.7</c:v>
                </c:pt>
                <c:pt idx="11">
                  <c:v>15.3</c:v>
                </c:pt>
                <c:pt idx="12">
                  <c:v>15.7</c:v>
                </c:pt>
                <c:pt idx="13">
                  <c:v>15.2</c:v>
                </c:pt>
                <c:pt idx="14">
                  <c:v>16.100000000000001</c:v>
                </c:pt>
                <c:pt idx="15">
                  <c:v>15.9</c:v>
                </c:pt>
                <c:pt idx="16">
                  <c:v>16.5</c:v>
                </c:pt>
                <c:pt idx="17">
                  <c:v>15.7</c:v>
                </c:pt>
                <c:pt idx="18">
                  <c:v>15.6</c:v>
                </c:pt>
                <c:pt idx="19">
                  <c:v>16.100000000000001</c:v>
                </c:pt>
                <c:pt idx="20">
                  <c:v>16.399999999999999</c:v>
                </c:pt>
                <c:pt idx="21">
                  <c:v>15.5</c:v>
                </c:pt>
                <c:pt idx="22">
                  <c:v>16.8</c:v>
                </c:pt>
                <c:pt idx="23">
                  <c:v>16.8</c:v>
                </c:pt>
                <c:pt idx="24">
                  <c:v>16.8</c:v>
                </c:pt>
                <c:pt idx="25">
                  <c:v>16.2</c:v>
                </c:pt>
                <c:pt idx="26">
                  <c:v>16.2</c:v>
                </c:pt>
                <c:pt idx="27">
                  <c:v>16.399999999999999</c:v>
                </c:pt>
                <c:pt idx="28">
                  <c:v>16.7</c:v>
                </c:pt>
                <c:pt idx="29">
                  <c:v>16.899999999999999</c:v>
                </c:pt>
                <c:pt idx="30">
                  <c:v>17.8</c:v>
                </c:pt>
                <c:pt idx="31">
                  <c:v>17.5</c:v>
                </c:pt>
                <c:pt idx="32">
                  <c:v>17.7</c:v>
                </c:pt>
                <c:pt idx="33">
                  <c:v>18.100000000000001</c:v>
                </c:pt>
                <c:pt idx="34">
                  <c:v>17.899999999999999</c:v>
                </c:pt>
                <c:pt idx="35">
                  <c:v>18.399999999999999</c:v>
                </c:pt>
                <c:pt idx="36">
                  <c:v>18.5</c:v>
                </c:pt>
                <c:pt idx="37">
                  <c:v>18.399999999999999</c:v>
                </c:pt>
                <c:pt idx="38">
                  <c:v>18.399999999999999</c:v>
                </c:pt>
                <c:pt idx="39">
                  <c:v>18.600000000000001</c:v>
                </c:pt>
                <c:pt idx="40">
                  <c:v>18.3</c:v>
                </c:pt>
                <c:pt idx="41">
                  <c:v>18.899999999999999</c:v>
                </c:pt>
                <c:pt idx="42">
                  <c:v>20.100000000000001</c:v>
                </c:pt>
                <c:pt idx="43">
                  <c:v>18.8</c:v>
                </c:pt>
                <c:pt idx="44">
                  <c:v>19.5</c:v>
                </c:pt>
              </c:numCache>
            </c:numRef>
          </c:val>
          <c:smooth val="0"/>
        </c:ser>
        <c:ser>
          <c:idx val="11"/>
          <c:order val="12"/>
          <c:tx>
            <c:strRef>
              <c:f>Sheet1!$M$1</c:f>
              <c:strCache>
                <c:ptCount val="1"/>
                <c:pt idx="0">
                  <c:v>DNK</c:v>
                </c:pt>
              </c:strCache>
            </c:strRef>
          </c:tx>
          <c:spPr>
            <a:ln w="25400">
              <a:prstDash val="sysDash"/>
            </a:ln>
          </c:spPr>
          <c:marker>
            <c:symbol val="none"/>
          </c:marker>
          <c:cat>
            <c:numRef>
              <c:f>Sheet1!$A$2:$A$46</c:f>
              <c:numCache>
                <c:formatCode>General</c:formatCode>
                <c:ptCount val="45"/>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numCache>
            </c:numRef>
          </c:cat>
          <c:val>
            <c:numRef>
              <c:f>Sheet1!$M$2:$M$46</c:f>
              <c:numCache>
                <c:formatCode>General</c:formatCode>
                <c:ptCount val="45"/>
                <c:pt idx="1">
                  <c:v>13.7</c:v>
                </c:pt>
                <c:pt idx="2">
                  <c:v>13.7</c:v>
                </c:pt>
                <c:pt idx="3">
                  <c:v>13.6</c:v>
                </c:pt>
                <c:pt idx="4">
                  <c:v>13.6</c:v>
                </c:pt>
                <c:pt idx="5">
                  <c:v>13.9</c:v>
                </c:pt>
                <c:pt idx="6">
                  <c:v>13.6</c:v>
                </c:pt>
                <c:pt idx="7">
                  <c:v>14.1</c:v>
                </c:pt>
                <c:pt idx="8">
                  <c:v>13.8</c:v>
                </c:pt>
                <c:pt idx="9">
                  <c:v>13.7</c:v>
                </c:pt>
                <c:pt idx="10">
                  <c:v>13.6</c:v>
                </c:pt>
                <c:pt idx="11">
                  <c:v>13.7</c:v>
                </c:pt>
                <c:pt idx="12">
                  <c:v>14</c:v>
                </c:pt>
                <c:pt idx="13">
                  <c:v>13.8</c:v>
                </c:pt>
                <c:pt idx="14">
                  <c:v>13.9</c:v>
                </c:pt>
                <c:pt idx="15">
                  <c:v>13.9</c:v>
                </c:pt>
                <c:pt idx="16">
                  <c:v>14</c:v>
                </c:pt>
                <c:pt idx="17">
                  <c:v>14.2</c:v>
                </c:pt>
                <c:pt idx="18">
                  <c:v>14.1</c:v>
                </c:pt>
                <c:pt idx="19">
                  <c:v>14.2</c:v>
                </c:pt>
                <c:pt idx="20">
                  <c:v>14</c:v>
                </c:pt>
                <c:pt idx="21">
                  <c:v>14.3</c:v>
                </c:pt>
                <c:pt idx="22">
                  <c:v>14.2</c:v>
                </c:pt>
                <c:pt idx="23">
                  <c:v>14</c:v>
                </c:pt>
                <c:pt idx="24">
                  <c:v>14.3</c:v>
                </c:pt>
                <c:pt idx="25">
                  <c:v>14.1</c:v>
                </c:pt>
                <c:pt idx="26">
                  <c:v>14.4</c:v>
                </c:pt>
                <c:pt idx="27">
                  <c:v>14.6</c:v>
                </c:pt>
                <c:pt idx="28">
                  <c:v>14.9</c:v>
                </c:pt>
                <c:pt idx="29">
                  <c:v>15</c:v>
                </c:pt>
                <c:pt idx="30">
                  <c:v>15.2</c:v>
                </c:pt>
                <c:pt idx="31">
                  <c:v>15.2</c:v>
                </c:pt>
                <c:pt idx="32">
                  <c:v>15.4</c:v>
                </c:pt>
                <c:pt idx="33">
                  <c:v>15.6</c:v>
                </c:pt>
                <c:pt idx="34">
                  <c:v>15.9</c:v>
                </c:pt>
                <c:pt idx="35">
                  <c:v>16.100000000000001</c:v>
                </c:pt>
                <c:pt idx="36">
                  <c:v>16.2</c:v>
                </c:pt>
                <c:pt idx="37">
                  <c:v>16.5</c:v>
                </c:pt>
                <c:pt idx="38">
                  <c:v>16.600000000000001</c:v>
                </c:pt>
                <c:pt idx="39">
                  <c:v>16.8</c:v>
                </c:pt>
                <c:pt idx="40">
                  <c:v>17</c:v>
                </c:pt>
                <c:pt idx="41">
                  <c:v>17.3</c:v>
                </c:pt>
                <c:pt idx="42">
                  <c:v>17.5</c:v>
                </c:pt>
                <c:pt idx="43">
                  <c:v>17.7</c:v>
                </c:pt>
                <c:pt idx="44">
                  <c:v>18.100000000000001</c:v>
                </c:pt>
              </c:numCache>
            </c:numRef>
          </c:val>
          <c:smooth val="0"/>
        </c:ser>
        <c:dLbls>
          <c:showLegendKey val="0"/>
          <c:showVal val="0"/>
          <c:showCatName val="0"/>
          <c:showSerName val="0"/>
          <c:showPercent val="0"/>
          <c:showBubbleSize val="0"/>
        </c:dLbls>
        <c:smooth val="0"/>
        <c:axId val="371425152"/>
        <c:axId val="370704616"/>
      </c:lineChart>
      <c:catAx>
        <c:axId val="371425152"/>
        <c:scaling>
          <c:orientation val="minMax"/>
        </c:scaling>
        <c:delete val="0"/>
        <c:axPos val="b"/>
        <c:numFmt formatCode="General" sourceLinked="1"/>
        <c:majorTickMark val="out"/>
        <c:minorTickMark val="none"/>
        <c:tickLblPos val="nextTo"/>
        <c:txPr>
          <a:bodyPr/>
          <a:lstStyle/>
          <a:p>
            <a:pPr>
              <a:defRPr sz="800"/>
            </a:pPr>
            <a:endParaRPr lang="en-US"/>
          </a:p>
        </c:txPr>
        <c:crossAx val="370704616"/>
        <c:crosses val="autoZero"/>
        <c:auto val="1"/>
        <c:lblAlgn val="ctr"/>
        <c:lblOffset val="100"/>
        <c:noMultiLvlLbl val="0"/>
      </c:catAx>
      <c:valAx>
        <c:axId val="370704616"/>
        <c:scaling>
          <c:orientation val="minMax"/>
          <c:max val="20"/>
          <c:min val="10"/>
        </c:scaling>
        <c:delete val="0"/>
        <c:axPos val="l"/>
        <c:majorGridlines>
          <c:spPr>
            <a:ln w="6350">
              <a:solidFill>
                <a:schemeClr val="bg1">
                  <a:lumMod val="85000"/>
                </a:schemeClr>
              </a:solidFill>
              <a:prstDash val="dash"/>
            </a:ln>
          </c:spPr>
        </c:majorGridlines>
        <c:numFmt formatCode="General" sourceLinked="1"/>
        <c:majorTickMark val="out"/>
        <c:minorTickMark val="none"/>
        <c:tickLblPos val="nextTo"/>
        <c:crossAx val="371425152"/>
        <c:crosses val="autoZero"/>
        <c:crossBetween val="midCat"/>
      </c:valAx>
    </c:plotArea>
    <c:legend>
      <c:legendPos val="b"/>
      <c:overlay val="0"/>
    </c:legend>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a:lstStyle/>
          <a:p>
            <a:pPr>
              <a:defRPr sz="1600"/>
            </a:pPr>
            <a:r>
              <a:rPr lang="en-US" sz="1400" dirty="0">
                <a:solidFill>
                  <a:schemeClr val="bg1"/>
                </a:solidFill>
              </a:rPr>
              <a:t>Cumulative Pension Risk Transfer Totals by Country </a:t>
            </a:r>
            <a:r>
              <a:rPr lang="en-US" sz="1400" dirty="0" smtClean="0">
                <a:solidFill>
                  <a:schemeClr val="bg1"/>
                </a:solidFill>
              </a:rPr>
              <a:t>and</a:t>
            </a:r>
            <a:r>
              <a:rPr lang="en-US" sz="1400" baseline="0" dirty="0" smtClean="0">
                <a:solidFill>
                  <a:schemeClr val="bg1"/>
                </a:solidFill>
              </a:rPr>
              <a:t> </a:t>
            </a:r>
            <a:r>
              <a:rPr lang="en-US" sz="1400" dirty="0" smtClean="0">
                <a:solidFill>
                  <a:schemeClr val="bg1"/>
                </a:solidFill>
              </a:rPr>
              <a:t>Product</a:t>
            </a:r>
            <a:endParaRPr lang="en-US" sz="1400" dirty="0">
              <a:solidFill>
                <a:schemeClr val="bg1"/>
              </a:solidFill>
            </a:endParaRPr>
          </a:p>
        </c:rich>
      </c:tx>
      <c:layout>
        <c:manualLayout>
          <c:xMode val="edge"/>
          <c:yMode val="edge"/>
          <c:x val="0.12051618770753852"/>
          <c:y val="0.10777707657958623"/>
        </c:manualLayout>
      </c:layout>
      <c:overlay val="0"/>
      <c:spPr>
        <a:solidFill>
          <a:srgbClr val="FFFFFF"/>
        </a:solidFill>
      </c:spPr>
    </c:title>
    <c:autoTitleDeleted val="0"/>
    <c:plotArea>
      <c:layout/>
      <c:areaChart>
        <c:grouping val="stacked"/>
        <c:varyColors val="0"/>
        <c:ser>
          <c:idx val="0"/>
          <c:order val="0"/>
          <c:tx>
            <c:strRef>
              <c:f>Sheet1!$B$1</c:f>
              <c:strCache>
                <c:ptCount val="1"/>
                <c:pt idx="0">
                  <c:v>Cumulative US Buyout/Buyin</c:v>
                </c:pt>
              </c:strCache>
            </c:strRef>
          </c:tx>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Sheet1!$B$2:$B$11</c:f>
            </c:numRef>
          </c:val>
        </c:ser>
        <c:ser>
          <c:idx val="1"/>
          <c:order val="1"/>
          <c:tx>
            <c:strRef>
              <c:f>Sheet1!$C$1</c:f>
              <c:strCache>
                <c:ptCount val="1"/>
                <c:pt idx="0">
                  <c:v>Cumulative US Termial Funding</c:v>
                </c:pt>
              </c:strCache>
            </c:strRef>
          </c:tx>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Sheet1!$C$2:$C$11</c:f>
            </c:numRef>
          </c:val>
        </c:ser>
        <c:ser>
          <c:idx val="2"/>
          <c:order val="2"/>
          <c:tx>
            <c:strRef>
              <c:f>Sheet1!$D$1</c:f>
              <c:strCache>
                <c:ptCount val="1"/>
                <c:pt idx="0">
                  <c:v>U.S. All Transactions</c:v>
                </c:pt>
              </c:strCache>
            </c:strRef>
          </c:tx>
          <c:spPr>
            <a:solidFill>
              <a:schemeClr val="tx2"/>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Sheet1!$D$2:$D$11</c:f>
              <c:numCache>
                <c:formatCode>0.00</c:formatCode>
                <c:ptCount val="10"/>
                <c:pt idx="0">
                  <c:v>3.48</c:v>
                </c:pt>
                <c:pt idx="1">
                  <c:v>6.48</c:v>
                </c:pt>
                <c:pt idx="2">
                  <c:v>8.18</c:v>
                </c:pt>
                <c:pt idx="3">
                  <c:v>9.8700000000000028</c:v>
                </c:pt>
                <c:pt idx="4">
                  <c:v>11.610000000000001</c:v>
                </c:pt>
                <c:pt idx="5">
                  <c:v>48.410000000000004</c:v>
                </c:pt>
                <c:pt idx="6">
                  <c:v>52.890000000000008</c:v>
                </c:pt>
                <c:pt idx="7">
                  <c:v>62.20000000000001</c:v>
                </c:pt>
                <c:pt idx="8">
                  <c:v>76.599999999999994</c:v>
                </c:pt>
                <c:pt idx="9">
                  <c:v>79.06</c:v>
                </c:pt>
              </c:numCache>
            </c:numRef>
          </c:val>
        </c:ser>
        <c:ser>
          <c:idx val="3"/>
          <c:order val="3"/>
          <c:tx>
            <c:strRef>
              <c:f>Sheet1!$E$1</c:f>
              <c:strCache>
                <c:ptCount val="1"/>
                <c:pt idx="0">
                  <c:v>U.K. Buyouts &amp; Buyins</c:v>
                </c:pt>
              </c:strCache>
            </c:strRef>
          </c:tx>
          <c:spPr>
            <a:solidFill>
              <a:schemeClr val="bg2"/>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Sheet1!$E$2:$E$11</c:f>
              <c:numCache>
                <c:formatCode>0.00</c:formatCode>
                <c:ptCount val="10"/>
                <c:pt idx="0">
                  <c:v>5.7150299999999996</c:v>
                </c:pt>
                <c:pt idx="1">
                  <c:v>17.293429999999937</c:v>
                </c:pt>
                <c:pt idx="2">
                  <c:v>23.223050000000001</c:v>
                </c:pt>
                <c:pt idx="3">
                  <c:v>31.266409999999937</c:v>
                </c:pt>
                <c:pt idx="4">
                  <c:v>39.537060000000004</c:v>
                </c:pt>
                <c:pt idx="5">
                  <c:v>46.805910000000011</c:v>
                </c:pt>
                <c:pt idx="6">
                  <c:v>59.261550000000085</c:v>
                </c:pt>
                <c:pt idx="7">
                  <c:v>79.76379</c:v>
                </c:pt>
                <c:pt idx="8">
                  <c:v>98.14</c:v>
                </c:pt>
                <c:pt idx="9">
                  <c:v>101.62267399999998</c:v>
                </c:pt>
              </c:numCache>
            </c:numRef>
          </c:val>
        </c:ser>
        <c:ser>
          <c:idx val="4"/>
          <c:order val="4"/>
          <c:tx>
            <c:strRef>
              <c:f>Sheet1!$F$1</c:f>
              <c:strCache>
                <c:ptCount val="1"/>
                <c:pt idx="0">
                  <c:v>U.K. Longevity Swaps</c:v>
                </c:pt>
              </c:strCache>
            </c:strRef>
          </c:tx>
          <c:spPr>
            <a:solidFill>
              <a:schemeClr val="accent4"/>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Sheet1!$F$2:$F$11</c:f>
              <c:numCache>
                <c:formatCode>0.00</c:formatCode>
                <c:ptCount val="10"/>
                <c:pt idx="0">
                  <c:v>0</c:v>
                </c:pt>
                <c:pt idx="1">
                  <c:v>0</c:v>
                </c:pt>
                <c:pt idx="2">
                  <c:v>6.5706599999999993</c:v>
                </c:pt>
                <c:pt idx="3">
                  <c:v>11.21106</c:v>
                </c:pt>
                <c:pt idx="4">
                  <c:v>22.290609999999937</c:v>
                </c:pt>
                <c:pt idx="5">
                  <c:v>25.844270000000005</c:v>
                </c:pt>
                <c:pt idx="6">
                  <c:v>40.266590000000086</c:v>
                </c:pt>
                <c:pt idx="7">
                  <c:v>79.717870000000005</c:v>
                </c:pt>
                <c:pt idx="8">
                  <c:v>88.467870000000005</c:v>
                </c:pt>
                <c:pt idx="9">
                  <c:v>88.467870000000005</c:v>
                </c:pt>
              </c:numCache>
            </c:numRef>
          </c:val>
        </c:ser>
        <c:ser>
          <c:idx val="5"/>
          <c:order val="5"/>
          <c:tx>
            <c:strRef>
              <c:f>Sheet1!$G$1</c:f>
              <c:strCache>
                <c:ptCount val="1"/>
                <c:pt idx="0">
                  <c:v>Canada All Transactions</c:v>
                </c:pt>
              </c:strCache>
            </c:strRef>
          </c:tx>
          <c:spPr>
            <a:solidFill>
              <a:srgbClr val="FF0000"/>
            </a:solidFill>
          </c:spPr>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Sheet1!$G$2:$G$11</c:f>
              <c:numCache>
                <c:formatCode>0.00</c:formatCode>
                <c:ptCount val="10"/>
                <c:pt idx="0">
                  <c:v>1.1990000000000001</c:v>
                </c:pt>
                <c:pt idx="1">
                  <c:v>2.0299999999999998</c:v>
                </c:pt>
                <c:pt idx="2">
                  <c:v>3.274</c:v>
                </c:pt>
                <c:pt idx="3">
                  <c:v>4.0120000000000005</c:v>
                </c:pt>
                <c:pt idx="4">
                  <c:v>5.3350000000000009</c:v>
                </c:pt>
                <c:pt idx="5">
                  <c:v>6.3890000000000011</c:v>
                </c:pt>
                <c:pt idx="6">
                  <c:v>8.6070000000000011</c:v>
                </c:pt>
                <c:pt idx="7">
                  <c:v>11.107000000000001</c:v>
                </c:pt>
                <c:pt idx="8">
                  <c:v>16.959999999999987</c:v>
                </c:pt>
                <c:pt idx="9">
                  <c:v>17.439999999999987</c:v>
                </c:pt>
              </c:numCache>
            </c:numRef>
          </c:val>
        </c:ser>
        <c:ser>
          <c:idx val="6"/>
          <c:order val="6"/>
          <c:tx>
            <c:strRef>
              <c:f>Sheet1!$H$1</c:f>
              <c:strCache>
                <c:ptCount val="1"/>
                <c:pt idx="0">
                  <c:v>Cumulative NETH Risk Transfer</c:v>
                </c:pt>
              </c:strCache>
            </c:strRef>
          </c:tx>
          <c:cat>
            <c:strRef>
              <c:f>Sheet1!$A$2:$A$11</c:f>
              <c:strCache>
                <c:ptCount val="10"/>
                <c:pt idx="0">
                  <c:v>2007</c:v>
                </c:pt>
                <c:pt idx="1">
                  <c:v>2008</c:v>
                </c:pt>
                <c:pt idx="2">
                  <c:v>2009</c:v>
                </c:pt>
                <c:pt idx="3">
                  <c:v>2010</c:v>
                </c:pt>
                <c:pt idx="4">
                  <c:v>2011</c:v>
                </c:pt>
                <c:pt idx="5">
                  <c:v>2012</c:v>
                </c:pt>
                <c:pt idx="6">
                  <c:v>2013</c:v>
                </c:pt>
                <c:pt idx="7">
                  <c:v>2014</c:v>
                </c:pt>
                <c:pt idx="8">
                  <c:v>2015</c:v>
                </c:pt>
                <c:pt idx="9">
                  <c:v>1H 2016</c:v>
                </c:pt>
              </c:strCache>
            </c:strRef>
          </c:cat>
          <c:val>
            <c:numRef>
              <c:f>Sheet1!$H$2:$H$11</c:f>
            </c:numRef>
          </c:val>
        </c:ser>
        <c:dLbls>
          <c:showLegendKey val="0"/>
          <c:showVal val="0"/>
          <c:showCatName val="0"/>
          <c:showSerName val="0"/>
          <c:showPercent val="0"/>
          <c:showBubbleSize val="0"/>
        </c:dLbls>
        <c:axId val="370705400"/>
        <c:axId val="370705792"/>
      </c:areaChart>
      <c:catAx>
        <c:axId val="370705400"/>
        <c:scaling>
          <c:orientation val="minMax"/>
        </c:scaling>
        <c:delete val="0"/>
        <c:axPos val="b"/>
        <c:numFmt formatCode="General" sourceLinked="1"/>
        <c:majorTickMark val="none"/>
        <c:minorTickMark val="none"/>
        <c:tickLblPos val="nextTo"/>
        <c:crossAx val="370705792"/>
        <c:crosses val="autoZero"/>
        <c:auto val="1"/>
        <c:lblAlgn val="ctr"/>
        <c:lblOffset val="100"/>
        <c:noMultiLvlLbl val="0"/>
      </c:catAx>
      <c:valAx>
        <c:axId val="370705792"/>
        <c:scaling>
          <c:orientation val="minMax"/>
        </c:scaling>
        <c:delete val="0"/>
        <c:axPos val="l"/>
        <c:majorGridlines>
          <c:spPr>
            <a:ln>
              <a:prstDash val="sysDash"/>
            </a:ln>
          </c:spPr>
        </c:majorGridlines>
        <c:numFmt formatCode="0" sourceLinked="0"/>
        <c:majorTickMark val="none"/>
        <c:minorTickMark val="none"/>
        <c:tickLblPos val="nextTo"/>
        <c:crossAx val="370705400"/>
        <c:crosses val="autoZero"/>
        <c:crossBetween val="midCat"/>
      </c:valAx>
    </c:plotArea>
    <c:plotVisOnly val="1"/>
    <c:dispBlanksAs val="zero"/>
    <c:showDLblsOverMax val="0"/>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033930211959457"/>
          <c:y val="5.9300273749080534E-2"/>
          <c:w val="0.84182955017867733"/>
          <c:h val="0.65243714786482931"/>
        </c:manualLayout>
      </c:layout>
      <c:lineChart>
        <c:grouping val="standard"/>
        <c:varyColors val="0"/>
        <c:ser>
          <c:idx val="0"/>
          <c:order val="0"/>
          <c:tx>
            <c:strRef>
              <c:f>Consolidated!$C$3</c:f>
              <c:strCache>
                <c:ptCount val="1"/>
                <c:pt idx="0">
                  <c:v>US Treas.</c:v>
                </c:pt>
              </c:strCache>
            </c:strRef>
          </c:tx>
          <c:spPr>
            <a:ln w="34925">
              <a:solidFill>
                <a:schemeClr val="bg2">
                  <a:lumMod val="75000"/>
                </a:schemeClr>
              </a:solidFill>
            </a:ln>
          </c:spPr>
          <c:marker>
            <c:symbol val="none"/>
          </c:marker>
          <c:cat>
            <c:numRef>
              <c:f>Consolidated!$B$6:$B$71</c:f>
              <c:numCache>
                <c:formatCode>[$-409]mmm\-yy;@</c:formatCode>
                <c:ptCount val="66"/>
                <c:pt idx="0">
                  <c:v>42551</c:v>
                </c:pt>
                <c:pt idx="1">
                  <c:v>42460</c:v>
                </c:pt>
                <c:pt idx="2">
                  <c:v>42369</c:v>
                </c:pt>
                <c:pt idx="3">
                  <c:v>42277</c:v>
                </c:pt>
                <c:pt idx="4">
                  <c:v>42185</c:v>
                </c:pt>
                <c:pt idx="5">
                  <c:v>42094</c:v>
                </c:pt>
                <c:pt idx="6">
                  <c:v>42004</c:v>
                </c:pt>
                <c:pt idx="7">
                  <c:v>41912</c:v>
                </c:pt>
                <c:pt idx="8">
                  <c:v>41820</c:v>
                </c:pt>
                <c:pt idx="9">
                  <c:v>41729</c:v>
                </c:pt>
                <c:pt idx="10">
                  <c:v>41639</c:v>
                </c:pt>
                <c:pt idx="11">
                  <c:v>41547</c:v>
                </c:pt>
                <c:pt idx="12">
                  <c:v>41453</c:v>
                </c:pt>
                <c:pt idx="13">
                  <c:v>41362</c:v>
                </c:pt>
                <c:pt idx="14">
                  <c:v>41274</c:v>
                </c:pt>
                <c:pt idx="15">
                  <c:v>41180</c:v>
                </c:pt>
                <c:pt idx="16">
                  <c:v>41089</c:v>
                </c:pt>
                <c:pt idx="17">
                  <c:v>40998</c:v>
                </c:pt>
                <c:pt idx="18">
                  <c:v>40907</c:v>
                </c:pt>
                <c:pt idx="19">
                  <c:v>40816</c:v>
                </c:pt>
                <c:pt idx="20">
                  <c:v>40724</c:v>
                </c:pt>
                <c:pt idx="21">
                  <c:v>40633</c:v>
                </c:pt>
                <c:pt idx="22">
                  <c:v>40543</c:v>
                </c:pt>
                <c:pt idx="23">
                  <c:v>40451</c:v>
                </c:pt>
                <c:pt idx="24">
                  <c:v>40359</c:v>
                </c:pt>
                <c:pt idx="25">
                  <c:v>40268</c:v>
                </c:pt>
                <c:pt idx="26">
                  <c:v>40178</c:v>
                </c:pt>
                <c:pt idx="27">
                  <c:v>40086</c:v>
                </c:pt>
                <c:pt idx="28">
                  <c:v>39994</c:v>
                </c:pt>
                <c:pt idx="29">
                  <c:v>39903</c:v>
                </c:pt>
                <c:pt idx="30">
                  <c:v>39813</c:v>
                </c:pt>
                <c:pt idx="31">
                  <c:v>39721</c:v>
                </c:pt>
                <c:pt idx="32">
                  <c:v>39629</c:v>
                </c:pt>
                <c:pt idx="33">
                  <c:v>39538</c:v>
                </c:pt>
                <c:pt idx="34">
                  <c:v>39447</c:v>
                </c:pt>
                <c:pt idx="35">
                  <c:v>39353</c:v>
                </c:pt>
                <c:pt idx="36">
                  <c:v>39262</c:v>
                </c:pt>
                <c:pt idx="37">
                  <c:v>39171</c:v>
                </c:pt>
                <c:pt idx="38">
                  <c:v>39080</c:v>
                </c:pt>
                <c:pt idx="39">
                  <c:v>38989</c:v>
                </c:pt>
                <c:pt idx="40">
                  <c:v>38898</c:v>
                </c:pt>
                <c:pt idx="41">
                  <c:v>38807</c:v>
                </c:pt>
                <c:pt idx="42">
                  <c:v>38716</c:v>
                </c:pt>
                <c:pt idx="43">
                  <c:v>38625</c:v>
                </c:pt>
                <c:pt idx="44">
                  <c:v>38533</c:v>
                </c:pt>
                <c:pt idx="45">
                  <c:v>38442</c:v>
                </c:pt>
                <c:pt idx="46">
                  <c:v>38352</c:v>
                </c:pt>
                <c:pt idx="47">
                  <c:v>38260</c:v>
                </c:pt>
                <c:pt idx="48">
                  <c:v>38168</c:v>
                </c:pt>
                <c:pt idx="49">
                  <c:v>38077</c:v>
                </c:pt>
                <c:pt idx="50">
                  <c:v>37986</c:v>
                </c:pt>
                <c:pt idx="51">
                  <c:v>37894</c:v>
                </c:pt>
                <c:pt idx="52">
                  <c:v>37802</c:v>
                </c:pt>
                <c:pt idx="53">
                  <c:v>37711</c:v>
                </c:pt>
                <c:pt idx="54">
                  <c:v>37621</c:v>
                </c:pt>
                <c:pt idx="55">
                  <c:v>37529</c:v>
                </c:pt>
                <c:pt idx="56">
                  <c:v>37435</c:v>
                </c:pt>
                <c:pt idx="57">
                  <c:v>37344</c:v>
                </c:pt>
                <c:pt idx="58">
                  <c:v>37256</c:v>
                </c:pt>
                <c:pt idx="59">
                  <c:v>37162</c:v>
                </c:pt>
                <c:pt idx="60">
                  <c:v>37071</c:v>
                </c:pt>
                <c:pt idx="61">
                  <c:v>36980</c:v>
                </c:pt>
                <c:pt idx="62">
                  <c:v>36889</c:v>
                </c:pt>
                <c:pt idx="63">
                  <c:v>36798</c:v>
                </c:pt>
                <c:pt idx="64">
                  <c:v>36707</c:v>
                </c:pt>
                <c:pt idx="65">
                  <c:v>36616</c:v>
                </c:pt>
              </c:numCache>
            </c:numRef>
          </c:cat>
          <c:val>
            <c:numRef>
              <c:f>Consolidated!$C$6:$C$71</c:f>
              <c:numCache>
                <c:formatCode>General</c:formatCode>
                <c:ptCount val="66"/>
                <c:pt idx="0">
                  <c:v>1.4709999999999952</c:v>
                </c:pt>
                <c:pt idx="1">
                  <c:v>1.77</c:v>
                </c:pt>
                <c:pt idx="2">
                  <c:v>2.27</c:v>
                </c:pt>
                <c:pt idx="3">
                  <c:v>2.0379999999999998</c:v>
                </c:pt>
                <c:pt idx="4">
                  <c:v>2.3539999999999988</c:v>
                </c:pt>
                <c:pt idx="5">
                  <c:v>1.9239999999999959</c:v>
                </c:pt>
                <c:pt idx="6">
                  <c:v>2.1719999999999997</c:v>
                </c:pt>
                <c:pt idx="7">
                  <c:v>2.4899999999999998</c:v>
                </c:pt>
                <c:pt idx="8">
                  <c:v>2.5309999999999997</c:v>
                </c:pt>
                <c:pt idx="9">
                  <c:v>2.7189999999999999</c:v>
                </c:pt>
                <c:pt idx="10">
                  <c:v>3.0289999999999999</c:v>
                </c:pt>
                <c:pt idx="11">
                  <c:v>2.6109999999999998</c:v>
                </c:pt>
                <c:pt idx="12">
                  <c:v>2.4870000000000001</c:v>
                </c:pt>
                <c:pt idx="13">
                  <c:v>1.85</c:v>
                </c:pt>
                <c:pt idx="14">
                  <c:v>1.758</c:v>
                </c:pt>
                <c:pt idx="15">
                  <c:v>1.6339999999999955</c:v>
                </c:pt>
                <c:pt idx="16">
                  <c:v>1.6459999999999955</c:v>
                </c:pt>
                <c:pt idx="17">
                  <c:v>2.2109999999999999</c:v>
                </c:pt>
                <c:pt idx="18">
                  <c:v>1.877</c:v>
                </c:pt>
                <c:pt idx="19">
                  <c:v>1.9159999999999957</c:v>
                </c:pt>
                <c:pt idx="20">
                  <c:v>3.161</c:v>
                </c:pt>
                <c:pt idx="21">
                  <c:v>3.4719999999999978</c:v>
                </c:pt>
                <c:pt idx="22">
                  <c:v>3.2949999999999999</c:v>
                </c:pt>
                <c:pt idx="23">
                  <c:v>2.5119999999999987</c:v>
                </c:pt>
                <c:pt idx="24">
                  <c:v>2.9329999999999967</c:v>
                </c:pt>
                <c:pt idx="25">
                  <c:v>3.8279999999999998</c:v>
                </c:pt>
                <c:pt idx="26">
                  <c:v>3.8389999999999977</c:v>
                </c:pt>
                <c:pt idx="27">
                  <c:v>3.3069999999999977</c:v>
                </c:pt>
                <c:pt idx="28">
                  <c:v>3.5349999999999997</c:v>
                </c:pt>
                <c:pt idx="29">
                  <c:v>2.665</c:v>
                </c:pt>
                <c:pt idx="30">
                  <c:v>2.214</c:v>
                </c:pt>
                <c:pt idx="31">
                  <c:v>3.8249999999999997</c:v>
                </c:pt>
                <c:pt idx="32">
                  <c:v>3.9709999999999988</c:v>
                </c:pt>
                <c:pt idx="33">
                  <c:v>3.4109999999999987</c:v>
                </c:pt>
                <c:pt idx="34">
                  <c:v>4.0249999999999835</c:v>
                </c:pt>
                <c:pt idx="35">
                  <c:v>4.5880000000000001</c:v>
                </c:pt>
                <c:pt idx="36">
                  <c:v>5.0259999999999945</c:v>
                </c:pt>
                <c:pt idx="37">
                  <c:v>4.6459999999999955</c:v>
                </c:pt>
                <c:pt idx="38">
                  <c:v>4.7039999999999997</c:v>
                </c:pt>
                <c:pt idx="39">
                  <c:v>4.63</c:v>
                </c:pt>
                <c:pt idx="40">
                  <c:v>5.1379999999999955</c:v>
                </c:pt>
                <c:pt idx="41">
                  <c:v>4.8490000000000002</c:v>
                </c:pt>
                <c:pt idx="42">
                  <c:v>4.3929999999999945</c:v>
                </c:pt>
                <c:pt idx="43">
                  <c:v>4.3259999999999845</c:v>
                </c:pt>
                <c:pt idx="44">
                  <c:v>3.9149999999999987</c:v>
                </c:pt>
                <c:pt idx="45">
                  <c:v>4.4829999999999997</c:v>
                </c:pt>
                <c:pt idx="46">
                  <c:v>4.22</c:v>
                </c:pt>
                <c:pt idx="47">
                  <c:v>4.1209999999999845</c:v>
                </c:pt>
                <c:pt idx="48">
                  <c:v>4.5830000000000002</c:v>
                </c:pt>
                <c:pt idx="49">
                  <c:v>3.8369999999999922</c:v>
                </c:pt>
                <c:pt idx="50">
                  <c:v>4.2480000000000002</c:v>
                </c:pt>
                <c:pt idx="51">
                  <c:v>3.9389999999999987</c:v>
                </c:pt>
                <c:pt idx="52">
                  <c:v>3.5149999999999997</c:v>
                </c:pt>
                <c:pt idx="53">
                  <c:v>3.798</c:v>
                </c:pt>
                <c:pt idx="54">
                  <c:v>3.8159999999999967</c:v>
                </c:pt>
                <c:pt idx="55">
                  <c:v>3.5959999999999988</c:v>
                </c:pt>
                <c:pt idx="56">
                  <c:v>4.7990000000000004</c:v>
                </c:pt>
                <c:pt idx="57">
                  <c:v>5.3959999999999955</c:v>
                </c:pt>
                <c:pt idx="58">
                  <c:v>5.0510000000000002</c:v>
                </c:pt>
                <c:pt idx="59">
                  <c:v>4.5880000000000001</c:v>
                </c:pt>
                <c:pt idx="60">
                  <c:v>5.4119999999999999</c:v>
                </c:pt>
                <c:pt idx="61">
                  <c:v>4.9169999999999998</c:v>
                </c:pt>
                <c:pt idx="62">
                  <c:v>5.1119999999999965</c:v>
                </c:pt>
                <c:pt idx="63">
                  <c:v>5.8019999999999996</c:v>
                </c:pt>
                <c:pt idx="64">
                  <c:v>6.0309999999999997</c:v>
                </c:pt>
                <c:pt idx="65">
                  <c:v>6.0039999999999996</c:v>
                </c:pt>
              </c:numCache>
            </c:numRef>
          </c:val>
          <c:smooth val="0"/>
        </c:ser>
        <c:ser>
          <c:idx val="1"/>
          <c:order val="1"/>
          <c:tx>
            <c:strRef>
              <c:f>Consolidated!$D$3</c:f>
              <c:strCache>
                <c:ptCount val="1"/>
                <c:pt idx="0">
                  <c:v>UK Gilts</c:v>
                </c:pt>
              </c:strCache>
            </c:strRef>
          </c:tx>
          <c:spPr>
            <a:ln w="34925"/>
          </c:spPr>
          <c:marker>
            <c:symbol val="none"/>
          </c:marker>
          <c:cat>
            <c:numRef>
              <c:f>Consolidated!$B$6:$B$71</c:f>
              <c:numCache>
                <c:formatCode>[$-409]mmm\-yy;@</c:formatCode>
                <c:ptCount val="66"/>
                <c:pt idx="0">
                  <c:v>42551</c:v>
                </c:pt>
                <c:pt idx="1">
                  <c:v>42460</c:v>
                </c:pt>
                <c:pt idx="2">
                  <c:v>42369</c:v>
                </c:pt>
                <c:pt idx="3">
                  <c:v>42277</c:v>
                </c:pt>
                <c:pt idx="4">
                  <c:v>42185</c:v>
                </c:pt>
                <c:pt idx="5">
                  <c:v>42094</c:v>
                </c:pt>
                <c:pt idx="6">
                  <c:v>42004</c:v>
                </c:pt>
                <c:pt idx="7">
                  <c:v>41912</c:v>
                </c:pt>
                <c:pt idx="8">
                  <c:v>41820</c:v>
                </c:pt>
                <c:pt idx="9">
                  <c:v>41729</c:v>
                </c:pt>
                <c:pt idx="10">
                  <c:v>41639</c:v>
                </c:pt>
                <c:pt idx="11">
                  <c:v>41547</c:v>
                </c:pt>
                <c:pt idx="12">
                  <c:v>41453</c:v>
                </c:pt>
                <c:pt idx="13">
                  <c:v>41362</c:v>
                </c:pt>
                <c:pt idx="14">
                  <c:v>41274</c:v>
                </c:pt>
                <c:pt idx="15">
                  <c:v>41180</c:v>
                </c:pt>
                <c:pt idx="16">
                  <c:v>41089</c:v>
                </c:pt>
                <c:pt idx="17">
                  <c:v>40998</c:v>
                </c:pt>
                <c:pt idx="18">
                  <c:v>40907</c:v>
                </c:pt>
                <c:pt idx="19">
                  <c:v>40816</c:v>
                </c:pt>
                <c:pt idx="20">
                  <c:v>40724</c:v>
                </c:pt>
                <c:pt idx="21">
                  <c:v>40633</c:v>
                </c:pt>
                <c:pt idx="22">
                  <c:v>40543</c:v>
                </c:pt>
                <c:pt idx="23">
                  <c:v>40451</c:v>
                </c:pt>
                <c:pt idx="24">
                  <c:v>40359</c:v>
                </c:pt>
                <c:pt idx="25">
                  <c:v>40268</c:v>
                </c:pt>
                <c:pt idx="26">
                  <c:v>40178</c:v>
                </c:pt>
                <c:pt idx="27">
                  <c:v>40086</c:v>
                </c:pt>
                <c:pt idx="28">
                  <c:v>39994</c:v>
                </c:pt>
                <c:pt idx="29">
                  <c:v>39903</c:v>
                </c:pt>
                <c:pt idx="30">
                  <c:v>39813</c:v>
                </c:pt>
                <c:pt idx="31">
                  <c:v>39721</c:v>
                </c:pt>
                <c:pt idx="32">
                  <c:v>39629</c:v>
                </c:pt>
                <c:pt idx="33">
                  <c:v>39538</c:v>
                </c:pt>
                <c:pt idx="34">
                  <c:v>39447</c:v>
                </c:pt>
                <c:pt idx="35">
                  <c:v>39353</c:v>
                </c:pt>
                <c:pt idx="36">
                  <c:v>39262</c:v>
                </c:pt>
                <c:pt idx="37">
                  <c:v>39171</c:v>
                </c:pt>
                <c:pt idx="38">
                  <c:v>39080</c:v>
                </c:pt>
                <c:pt idx="39">
                  <c:v>38989</c:v>
                </c:pt>
                <c:pt idx="40">
                  <c:v>38898</c:v>
                </c:pt>
                <c:pt idx="41">
                  <c:v>38807</c:v>
                </c:pt>
                <c:pt idx="42">
                  <c:v>38716</c:v>
                </c:pt>
                <c:pt idx="43">
                  <c:v>38625</c:v>
                </c:pt>
                <c:pt idx="44">
                  <c:v>38533</c:v>
                </c:pt>
                <c:pt idx="45">
                  <c:v>38442</c:v>
                </c:pt>
                <c:pt idx="46">
                  <c:v>38352</c:v>
                </c:pt>
                <c:pt idx="47">
                  <c:v>38260</c:v>
                </c:pt>
                <c:pt idx="48">
                  <c:v>38168</c:v>
                </c:pt>
                <c:pt idx="49">
                  <c:v>38077</c:v>
                </c:pt>
                <c:pt idx="50">
                  <c:v>37986</c:v>
                </c:pt>
                <c:pt idx="51">
                  <c:v>37894</c:v>
                </c:pt>
                <c:pt idx="52">
                  <c:v>37802</c:v>
                </c:pt>
                <c:pt idx="53">
                  <c:v>37711</c:v>
                </c:pt>
                <c:pt idx="54">
                  <c:v>37621</c:v>
                </c:pt>
                <c:pt idx="55">
                  <c:v>37529</c:v>
                </c:pt>
                <c:pt idx="56">
                  <c:v>37435</c:v>
                </c:pt>
                <c:pt idx="57">
                  <c:v>37344</c:v>
                </c:pt>
                <c:pt idx="58">
                  <c:v>37256</c:v>
                </c:pt>
                <c:pt idx="59">
                  <c:v>37162</c:v>
                </c:pt>
                <c:pt idx="60">
                  <c:v>37071</c:v>
                </c:pt>
                <c:pt idx="61">
                  <c:v>36980</c:v>
                </c:pt>
                <c:pt idx="62">
                  <c:v>36889</c:v>
                </c:pt>
                <c:pt idx="63">
                  <c:v>36798</c:v>
                </c:pt>
                <c:pt idx="64">
                  <c:v>36707</c:v>
                </c:pt>
                <c:pt idx="65">
                  <c:v>36616</c:v>
                </c:pt>
              </c:numCache>
            </c:numRef>
          </c:cat>
          <c:val>
            <c:numRef>
              <c:f>Consolidated!$D$6:$D$71</c:f>
              <c:numCache>
                <c:formatCode>General</c:formatCode>
                <c:ptCount val="66"/>
                <c:pt idx="0">
                  <c:v>0.86400000000000199</c:v>
                </c:pt>
                <c:pt idx="1">
                  <c:v>1.4139999999999915</c:v>
                </c:pt>
                <c:pt idx="2">
                  <c:v>1.9590000000000001</c:v>
                </c:pt>
                <c:pt idx="3">
                  <c:v>1.7609999999999955</c:v>
                </c:pt>
                <c:pt idx="4">
                  <c:v>2.024</c:v>
                </c:pt>
                <c:pt idx="5">
                  <c:v>1.5760000000000001</c:v>
                </c:pt>
                <c:pt idx="6">
                  <c:v>1.7549999999999955</c:v>
                </c:pt>
                <c:pt idx="7">
                  <c:v>2.4239999999999999</c:v>
                </c:pt>
                <c:pt idx="8">
                  <c:v>2.669</c:v>
                </c:pt>
                <c:pt idx="9">
                  <c:v>2.7349999999999999</c:v>
                </c:pt>
                <c:pt idx="10">
                  <c:v>3.0209999999999999</c:v>
                </c:pt>
                <c:pt idx="11">
                  <c:v>2.7189999999999999</c:v>
                </c:pt>
                <c:pt idx="12">
                  <c:v>2.4409999999999998</c:v>
                </c:pt>
                <c:pt idx="13">
                  <c:v>1.7669999999999955</c:v>
                </c:pt>
                <c:pt idx="14">
                  <c:v>1.8260000000000001</c:v>
                </c:pt>
                <c:pt idx="15">
                  <c:v>1.7249999999999952</c:v>
                </c:pt>
                <c:pt idx="16">
                  <c:v>1.7309999999999952</c:v>
                </c:pt>
                <c:pt idx="17">
                  <c:v>2.2010000000000001</c:v>
                </c:pt>
                <c:pt idx="18">
                  <c:v>1.9750000000000001</c:v>
                </c:pt>
                <c:pt idx="19">
                  <c:v>2.427</c:v>
                </c:pt>
                <c:pt idx="20">
                  <c:v>3.3779999999999997</c:v>
                </c:pt>
                <c:pt idx="21">
                  <c:v>3.6869999999999998</c:v>
                </c:pt>
                <c:pt idx="22">
                  <c:v>3.3959999999999977</c:v>
                </c:pt>
                <c:pt idx="23">
                  <c:v>2.9499999999999997</c:v>
                </c:pt>
                <c:pt idx="24">
                  <c:v>3.3549999999999978</c:v>
                </c:pt>
                <c:pt idx="25">
                  <c:v>3.9389999999999987</c:v>
                </c:pt>
                <c:pt idx="26">
                  <c:v>4.0149999999999855</c:v>
                </c:pt>
                <c:pt idx="27">
                  <c:v>3.5919999999999987</c:v>
                </c:pt>
                <c:pt idx="28">
                  <c:v>3.69</c:v>
                </c:pt>
                <c:pt idx="29">
                  <c:v>3.1659999999999999</c:v>
                </c:pt>
                <c:pt idx="30">
                  <c:v>3.02</c:v>
                </c:pt>
                <c:pt idx="31">
                  <c:v>4.4489999999999998</c:v>
                </c:pt>
                <c:pt idx="32">
                  <c:v>5.13</c:v>
                </c:pt>
                <c:pt idx="33">
                  <c:v>4.3479999999999945</c:v>
                </c:pt>
                <c:pt idx="34">
                  <c:v>4.508</c:v>
                </c:pt>
                <c:pt idx="35">
                  <c:v>5.0110000000000001</c:v>
                </c:pt>
                <c:pt idx="36">
                  <c:v>5.4630000000000001</c:v>
                </c:pt>
                <c:pt idx="37">
                  <c:v>4.9690000000000003</c:v>
                </c:pt>
                <c:pt idx="38">
                  <c:v>4.7409999999999997</c:v>
                </c:pt>
                <c:pt idx="39">
                  <c:v>4.5229999999999855</c:v>
                </c:pt>
                <c:pt idx="40">
                  <c:v>4.71</c:v>
                </c:pt>
                <c:pt idx="41">
                  <c:v>4.3979999999999855</c:v>
                </c:pt>
                <c:pt idx="42">
                  <c:v>4.0999999999999996</c:v>
                </c:pt>
                <c:pt idx="43">
                  <c:v>4.2869999999999999</c:v>
                </c:pt>
                <c:pt idx="44">
                  <c:v>4.173</c:v>
                </c:pt>
                <c:pt idx="45">
                  <c:v>4.6989999999999945</c:v>
                </c:pt>
                <c:pt idx="46">
                  <c:v>4.5369999999999999</c:v>
                </c:pt>
                <c:pt idx="47">
                  <c:v>4.8330000000000002</c:v>
                </c:pt>
                <c:pt idx="48">
                  <c:v>5.0990000000000002</c:v>
                </c:pt>
                <c:pt idx="49">
                  <c:v>4.7510000000000003</c:v>
                </c:pt>
                <c:pt idx="50">
                  <c:v>4.8019999999999996</c:v>
                </c:pt>
                <c:pt idx="51">
                  <c:v>4.53</c:v>
                </c:pt>
                <c:pt idx="52">
                  <c:v>4.1569999999999965</c:v>
                </c:pt>
                <c:pt idx="53">
                  <c:v>4.2880000000000003</c:v>
                </c:pt>
                <c:pt idx="54">
                  <c:v>4.3739999999999997</c:v>
                </c:pt>
                <c:pt idx="55">
                  <c:v>4.3710000000000004</c:v>
                </c:pt>
                <c:pt idx="56">
                  <c:v>5.0060000000000002</c:v>
                </c:pt>
                <c:pt idx="57">
                  <c:v>5.2930000000000001</c:v>
                </c:pt>
                <c:pt idx="58">
                  <c:v>5.0539999999999985</c:v>
                </c:pt>
                <c:pt idx="59">
                  <c:v>4.907</c:v>
                </c:pt>
                <c:pt idx="60">
                  <c:v>5.2889999999999997</c:v>
                </c:pt>
                <c:pt idx="61">
                  <c:v>4.7839999999999998</c:v>
                </c:pt>
                <c:pt idx="62">
                  <c:v>4.8810000000000002</c:v>
                </c:pt>
                <c:pt idx="63">
                  <c:v>5.1949999999999807</c:v>
                </c:pt>
                <c:pt idx="64">
                  <c:v>5.1710000000000003</c:v>
                </c:pt>
                <c:pt idx="65">
                  <c:v>5.2389999999999999</c:v>
                </c:pt>
              </c:numCache>
            </c:numRef>
          </c:val>
          <c:smooth val="0"/>
        </c:ser>
        <c:ser>
          <c:idx val="2"/>
          <c:order val="2"/>
          <c:tx>
            <c:strRef>
              <c:f>Consolidated!$E$3</c:f>
              <c:strCache>
                <c:ptCount val="1"/>
                <c:pt idx="0">
                  <c:v>German Bunds</c:v>
                </c:pt>
              </c:strCache>
            </c:strRef>
          </c:tx>
          <c:spPr>
            <a:ln w="34925">
              <a:solidFill>
                <a:schemeClr val="accent4"/>
              </a:solidFill>
            </a:ln>
          </c:spPr>
          <c:marker>
            <c:symbol val="none"/>
          </c:marker>
          <c:cat>
            <c:numRef>
              <c:f>Consolidated!$B$6:$B$71</c:f>
              <c:numCache>
                <c:formatCode>[$-409]mmm\-yy;@</c:formatCode>
                <c:ptCount val="66"/>
                <c:pt idx="0">
                  <c:v>42551</c:v>
                </c:pt>
                <c:pt idx="1">
                  <c:v>42460</c:v>
                </c:pt>
                <c:pt idx="2">
                  <c:v>42369</c:v>
                </c:pt>
                <c:pt idx="3">
                  <c:v>42277</c:v>
                </c:pt>
                <c:pt idx="4">
                  <c:v>42185</c:v>
                </c:pt>
                <c:pt idx="5">
                  <c:v>42094</c:v>
                </c:pt>
                <c:pt idx="6">
                  <c:v>42004</c:v>
                </c:pt>
                <c:pt idx="7">
                  <c:v>41912</c:v>
                </c:pt>
                <c:pt idx="8">
                  <c:v>41820</c:v>
                </c:pt>
                <c:pt idx="9">
                  <c:v>41729</c:v>
                </c:pt>
                <c:pt idx="10">
                  <c:v>41639</c:v>
                </c:pt>
                <c:pt idx="11">
                  <c:v>41547</c:v>
                </c:pt>
                <c:pt idx="12">
                  <c:v>41453</c:v>
                </c:pt>
                <c:pt idx="13">
                  <c:v>41362</c:v>
                </c:pt>
                <c:pt idx="14">
                  <c:v>41274</c:v>
                </c:pt>
                <c:pt idx="15">
                  <c:v>41180</c:v>
                </c:pt>
                <c:pt idx="16">
                  <c:v>41089</c:v>
                </c:pt>
                <c:pt idx="17">
                  <c:v>40998</c:v>
                </c:pt>
                <c:pt idx="18">
                  <c:v>40907</c:v>
                </c:pt>
                <c:pt idx="19">
                  <c:v>40816</c:v>
                </c:pt>
                <c:pt idx="20">
                  <c:v>40724</c:v>
                </c:pt>
                <c:pt idx="21">
                  <c:v>40633</c:v>
                </c:pt>
                <c:pt idx="22">
                  <c:v>40543</c:v>
                </c:pt>
                <c:pt idx="23">
                  <c:v>40451</c:v>
                </c:pt>
                <c:pt idx="24">
                  <c:v>40359</c:v>
                </c:pt>
                <c:pt idx="25">
                  <c:v>40268</c:v>
                </c:pt>
                <c:pt idx="26">
                  <c:v>40178</c:v>
                </c:pt>
                <c:pt idx="27">
                  <c:v>40086</c:v>
                </c:pt>
                <c:pt idx="28">
                  <c:v>39994</c:v>
                </c:pt>
                <c:pt idx="29">
                  <c:v>39903</c:v>
                </c:pt>
                <c:pt idx="30">
                  <c:v>39813</c:v>
                </c:pt>
                <c:pt idx="31">
                  <c:v>39721</c:v>
                </c:pt>
                <c:pt idx="32">
                  <c:v>39629</c:v>
                </c:pt>
                <c:pt idx="33">
                  <c:v>39538</c:v>
                </c:pt>
                <c:pt idx="34">
                  <c:v>39447</c:v>
                </c:pt>
                <c:pt idx="35">
                  <c:v>39353</c:v>
                </c:pt>
                <c:pt idx="36">
                  <c:v>39262</c:v>
                </c:pt>
                <c:pt idx="37">
                  <c:v>39171</c:v>
                </c:pt>
                <c:pt idx="38">
                  <c:v>39080</c:v>
                </c:pt>
                <c:pt idx="39">
                  <c:v>38989</c:v>
                </c:pt>
                <c:pt idx="40">
                  <c:v>38898</c:v>
                </c:pt>
                <c:pt idx="41">
                  <c:v>38807</c:v>
                </c:pt>
                <c:pt idx="42">
                  <c:v>38716</c:v>
                </c:pt>
                <c:pt idx="43">
                  <c:v>38625</c:v>
                </c:pt>
                <c:pt idx="44">
                  <c:v>38533</c:v>
                </c:pt>
                <c:pt idx="45">
                  <c:v>38442</c:v>
                </c:pt>
                <c:pt idx="46">
                  <c:v>38352</c:v>
                </c:pt>
                <c:pt idx="47">
                  <c:v>38260</c:v>
                </c:pt>
                <c:pt idx="48">
                  <c:v>38168</c:v>
                </c:pt>
                <c:pt idx="49">
                  <c:v>38077</c:v>
                </c:pt>
                <c:pt idx="50">
                  <c:v>37986</c:v>
                </c:pt>
                <c:pt idx="51">
                  <c:v>37894</c:v>
                </c:pt>
                <c:pt idx="52">
                  <c:v>37802</c:v>
                </c:pt>
                <c:pt idx="53">
                  <c:v>37711</c:v>
                </c:pt>
                <c:pt idx="54">
                  <c:v>37621</c:v>
                </c:pt>
                <c:pt idx="55">
                  <c:v>37529</c:v>
                </c:pt>
                <c:pt idx="56">
                  <c:v>37435</c:v>
                </c:pt>
                <c:pt idx="57">
                  <c:v>37344</c:v>
                </c:pt>
                <c:pt idx="58">
                  <c:v>37256</c:v>
                </c:pt>
                <c:pt idx="59">
                  <c:v>37162</c:v>
                </c:pt>
                <c:pt idx="60">
                  <c:v>37071</c:v>
                </c:pt>
                <c:pt idx="61">
                  <c:v>36980</c:v>
                </c:pt>
                <c:pt idx="62">
                  <c:v>36889</c:v>
                </c:pt>
                <c:pt idx="63">
                  <c:v>36798</c:v>
                </c:pt>
                <c:pt idx="64">
                  <c:v>36707</c:v>
                </c:pt>
                <c:pt idx="65">
                  <c:v>36616</c:v>
                </c:pt>
              </c:numCache>
            </c:numRef>
          </c:cat>
          <c:val>
            <c:numRef>
              <c:f>Consolidated!$E$6:$E$71</c:f>
              <c:numCache>
                <c:formatCode>General</c:formatCode>
                <c:ptCount val="66"/>
                <c:pt idx="0">
                  <c:v>-0.13100000000000001</c:v>
                </c:pt>
                <c:pt idx="1">
                  <c:v>0.15200000000000041</c:v>
                </c:pt>
                <c:pt idx="2">
                  <c:v>0.62800000000000222</c:v>
                </c:pt>
                <c:pt idx="3">
                  <c:v>0.58599999999999997</c:v>
                </c:pt>
                <c:pt idx="4">
                  <c:v>0.76300000000000223</c:v>
                </c:pt>
                <c:pt idx="5">
                  <c:v>0.18000000000000024</c:v>
                </c:pt>
                <c:pt idx="6">
                  <c:v>0.53800000000000003</c:v>
                </c:pt>
                <c:pt idx="7">
                  <c:v>0.94599999999999995</c:v>
                </c:pt>
                <c:pt idx="8">
                  <c:v>1.244</c:v>
                </c:pt>
                <c:pt idx="9">
                  <c:v>1.5649999999999959</c:v>
                </c:pt>
                <c:pt idx="10">
                  <c:v>1.925</c:v>
                </c:pt>
                <c:pt idx="11">
                  <c:v>1.778</c:v>
                </c:pt>
                <c:pt idx="12">
                  <c:v>1.728</c:v>
                </c:pt>
                <c:pt idx="13">
                  <c:v>1.288</c:v>
                </c:pt>
                <c:pt idx="14">
                  <c:v>1.3140000000000001</c:v>
                </c:pt>
                <c:pt idx="15">
                  <c:v>1.4409999999999947</c:v>
                </c:pt>
                <c:pt idx="16">
                  <c:v>1.581</c:v>
                </c:pt>
                <c:pt idx="17">
                  <c:v>1.792</c:v>
                </c:pt>
                <c:pt idx="18">
                  <c:v>1.825</c:v>
                </c:pt>
                <c:pt idx="19">
                  <c:v>1.885</c:v>
                </c:pt>
                <c:pt idx="20">
                  <c:v>3.0230000000000001</c:v>
                </c:pt>
                <c:pt idx="21">
                  <c:v>3.3519999999999968</c:v>
                </c:pt>
                <c:pt idx="22">
                  <c:v>2.9630000000000001</c:v>
                </c:pt>
                <c:pt idx="23">
                  <c:v>2.278</c:v>
                </c:pt>
                <c:pt idx="24">
                  <c:v>2.577</c:v>
                </c:pt>
                <c:pt idx="25">
                  <c:v>3.0919999999999987</c:v>
                </c:pt>
                <c:pt idx="26">
                  <c:v>3.387</c:v>
                </c:pt>
                <c:pt idx="27">
                  <c:v>3.22</c:v>
                </c:pt>
                <c:pt idx="28">
                  <c:v>3.3859999999999997</c:v>
                </c:pt>
                <c:pt idx="29">
                  <c:v>2.9939999999999998</c:v>
                </c:pt>
                <c:pt idx="30">
                  <c:v>2.9509999999999987</c:v>
                </c:pt>
                <c:pt idx="31">
                  <c:v>4.0149999999999855</c:v>
                </c:pt>
                <c:pt idx="32">
                  <c:v>4.6209999999999845</c:v>
                </c:pt>
                <c:pt idx="33">
                  <c:v>3.8989999999999987</c:v>
                </c:pt>
                <c:pt idx="34">
                  <c:v>4.3069999999999995</c:v>
                </c:pt>
                <c:pt idx="35">
                  <c:v>4.3289999999999855</c:v>
                </c:pt>
                <c:pt idx="36">
                  <c:v>4.5739999999999998</c:v>
                </c:pt>
                <c:pt idx="37">
                  <c:v>4.0569999999999995</c:v>
                </c:pt>
                <c:pt idx="38">
                  <c:v>3.948</c:v>
                </c:pt>
                <c:pt idx="39">
                  <c:v>3.7090000000000001</c:v>
                </c:pt>
                <c:pt idx="40">
                  <c:v>4.0709999999999997</c:v>
                </c:pt>
                <c:pt idx="41">
                  <c:v>3.7709999999999999</c:v>
                </c:pt>
                <c:pt idx="42">
                  <c:v>3.3089999999999997</c:v>
                </c:pt>
                <c:pt idx="43">
                  <c:v>3.1480000000000001</c:v>
                </c:pt>
                <c:pt idx="44">
                  <c:v>3.1339999999999999</c:v>
                </c:pt>
                <c:pt idx="45">
                  <c:v>3.6219999999999999</c:v>
                </c:pt>
                <c:pt idx="46">
                  <c:v>3.6829999999999998</c:v>
                </c:pt>
                <c:pt idx="47">
                  <c:v>3.9909999999999997</c:v>
                </c:pt>
                <c:pt idx="48">
                  <c:v>4.3179999999999845</c:v>
                </c:pt>
                <c:pt idx="49">
                  <c:v>3.9309999999999987</c:v>
                </c:pt>
                <c:pt idx="50">
                  <c:v>4.2919999999999998</c:v>
                </c:pt>
                <c:pt idx="51">
                  <c:v>3.9949999999999997</c:v>
                </c:pt>
                <c:pt idx="52">
                  <c:v>3.8019999999999987</c:v>
                </c:pt>
                <c:pt idx="53">
                  <c:v>4.0439999999999996</c:v>
                </c:pt>
                <c:pt idx="54">
                  <c:v>4.2039999999999997</c:v>
                </c:pt>
                <c:pt idx="55">
                  <c:v>4.2720000000000002</c:v>
                </c:pt>
                <c:pt idx="56">
                  <c:v>4.9420000000000002</c:v>
                </c:pt>
                <c:pt idx="57">
                  <c:v>5.2549999999999955</c:v>
                </c:pt>
                <c:pt idx="58">
                  <c:v>4.9980000000000002</c:v>
                </c:pt>
                <c:pt idx="59">
                  <c:v>4.7910000000000004</c:v>
                </c:pt>
                <c:pt idx="60">
                  <c:v>5.1029999999999855</c:v>
                </c:pt>
                <c:pt idx="61">
                  <c:v>4.7050000000000001</c:v>
                </c:pt>
                <c:pt idx="62">
                  <c:v>4.851</c:v>
                </c:pt>
                <c:pt idx="63">
                  <c:v>5.23</c:v>
                </c:pt>
                <c:pt idx="64">
                  <c:v>5.2210000000000001</c:v>
                </c:pt>
                <c:pt idx="65">
                  <c:v>5.2160000000000002</c:v>
                </c:pt>
              </c:numCache>
            </c:numRef>
          </c:val>
          <c:smooth val="0"/>
        </c:ser>
        <c:dLbls>
          <c:showLegendKey val="0"/>
          <c:showVal val="0"/>
          <c:showCatName val="0"/>
          <c:showSerName val="0"/>
          <c:showPercent val="0"/>
          <c:showBubbleSize val="0"/>
        </c:dLbls>
        <c:smooth val="0"/>
        <c:axId val="370706576"/>
        <c:axId val="370706968"/>
      </c:lineChart>
      <c:dateAx>
        <c:axId val="370706576"/>
        <c:scaling>
          <c:orientation val="minMax"/>
          <c:max val="42551"/>
          <c:min val="36707"/>
        </c:scaling>
        <c:delete val="0"/>
        <c:axPos val="b"/>
        <c:numFmt formatCode="[$-409]mmm\-yy;@" sourceLinked="1"/>
        <c:majorTickMark val="none"/>
        <c:minorTickMark val="none"/>
        <c:tickLblPos val="low"/>
        <c:spPr>
          <a:ln>
            <a:solidFill>
              <a:prstClr val="white">
                <a:lumMod val="75000"/>
              </a:prstClr>
            </a:solidFill>
            <a:prstDash val="dash"/>
          </a:ln>
        </c:spPr>
        <c:txPr>
          <a:bodyPr rot="-1800000" vert="horz"/>
          <a:lstStyle/>
          <a:p>
            <a:pPr>
              <a:defRPr sz="800"/>
            </a:pPr>
            <a:endParaRPr lang="en-US"/>
          </a:p>
        </c:txPr>
        <c:crossAx val="370706968"/>
        <c:crosses val="autoZero"/>
        <c:auto val="1"/>
        <c:lblOffset val="100"/>
        <c:baseTimeUnit val="days"/>
      </c:dateAx>
      <c:valAx>
        <c:axId val="370706968"/>
        <c:scaling>
          <c:orientation val="minMax"/>
        </c:scaling>
        <c:delete val="0"/>
        <c:axPos val="l"/>
        <c:majorGridlines>
          <c:spPr>
            <a:ln>
              <a:solidFill>
                <a:srgbClr val="005C9E">
                  <a:lumMod val="75000"/>
                  <a:alpha val="0"/>
                </a:srgbClr>
              </a:solidFill>
            </a:ln>
          </c:spPr>
        </c:majorGridlines>
        <c:numFmt formatCode="General" sourceLinked="1"/>
        <c:majorTickMark val="out"/>
        <c:minorTickMark val="none"/>
        <c:tickLblPos val="nextTo"/>
        <c:txPr>
          <a:bodyPr/>
          <a:lstStyle/>
          <a:p>
            <a:pPr>
              <a:defRPr sz="900"/>
            </a:pPr>
            <a:endParaRPr lang="en-US"/>
          </a:p>
        </c:txPr>
        <c:crossAx val="370706576"/>
        <c:crosses val="autoZero"/>
        <c:crossBetween val="between"/>
      </c:valAx>
    </c:plotArea>
    <c:legend>
      <c:legendPos val="b"/>
      <c:layout>
        <c:manualLayout>
          <c:xMode val="edge"/>
          <c:yMode val="edge"/>
          <c:x val="0.12670362182216771"/>
          <c:y val="0.41987471630491419"/>
          <c:w val="0.4335690499263628"/>
          <c:h val="0.19238372158972747"/>
        </c:manualLayout>
      </c:layout>
      <c:overlay val="0"/>
      <c:txPr>
        <a:bodyPr/>
        <a:lstStyle/>
        <a:p>
          <a:pPr>
            <a:defRPr sz="900"/>
          </a:pPr>
          <a:endParaRPr lang="en-US"/>
        </a:p>
      </c:txPr>
    </c:legend>
    <c:plotVisOnly val="1"/>
    <c:dispBlanksAs val="gap"/>
    <c:showDLblsOverMax val="0"/>
  </c:chart>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hdr" sz="quarter"/>
          </p:nvPr>
        </p:nvSpPr>
        <p:spPr bwMode="auto">
          <a:xfrm>
            <a:off x="1" y="1"/>
            <a:ext cx="3037326" cy="460859"/>
          </a:xfrm>
          <a:prstGeom prst="rect">
            <a:avLst/>
          </a:prstGeom>
          <a:noFill/>
          <a:ln w="9525">
            <a:noFill/>
            <a:miter lim="800000"/>
            <a:headEnd/>
            <a:tailEnd/>
          </a:ln>
          <a:effectLst/>
        </p:spPr>
        <p:txBody>
          <a:bodyPr vert="horz" wrap="square" lIns="94490" tIns="47247" rIns="94490" bIns="47247" numCol="1" anchor="t" anchorCtr="0" compatLnSpc="1">
            <a:prstTxWarp prst="textNoShape">
              <a:avLst/>
            </a:prstTxWarp>
          </a:bodyPr>
          <a:lstStyle>
            <a:lvl1pPr defTabSz="941974">
              <a:defRPr sz="1200" smtClean="0">
                <a:latin typeface="Times New Roman" pitchFamily="-107" charset="0"/>
              </a:defRPr>
            </a:lvl1pPr>
          </a:lstStyle>
          <a:p>
            <a:pPr>
              <a:defRPr/>
            </a:pPr>
            <a:endParaRPr lang="en-US" dirty="0"/>
          </a:p>
        </p:txBody>
      </p:sp>
      <p:sp>
        <p:nvSpPr>
          <p:cNvPr id="14339" name="Rectangle 3"/>
          <p:cNvSpPr>
            <a:spLocks noGrp="1" noChangeArrowheads="1"/>
          </p:cNvSpPr>
          <p:nvPr>
            <p:ph type="dt" sz="quarter" idx="1"/>
          </p:nvPr>
        </p:nvSpPr>
        <p:spPr bwMode="auto">
          <a:xfrm>
            <a:off x="3973074" y="1"/>
            <a:ext cx="3037326" cy="460859"/>
          </a:xfrm>
          <a:prstGeom prst="rect">
            <a:avLst/>
          </a:prstGeom>
          <a:noFill/>
          <a:ln w="9525">
            <a:noFill/>
            <a:miter lim="800000"/>
            <a:headEnd/>
            <a:tailEnd/>
          </a:ln>
          <a:effectLst/>
        </p:spPr>
        <p:txBody>
          <a:bodyPr vert="horz" wrap="square" lIns="94490" tIns="47247" rIns="94490" bIns="47247" numCol="1" anchor="t" anchorCtr="0" compatLnSpc="1">
            <a:prstTxWarp prst="textNoShape">
              <a:avLst/>
            </a:prstTxWarp>
          </a:bodyPr>
          <a:lstStyle>
            <a:lvl1pPr algn="r" defTabSz="941974">
              <a:defRPr sz="1200" smtClean="0">
                <a:latin typeface="Times New Roman" pitchFamily="-107" charset="0"/>
              </a:defRPr>
            </a:lvl1pPr>
          </a:lstStyle>
          <a:p>
            <a:pPr>
              <a:defRPr/>
            </a:pPr>
            <a:endParaRPr lang="en-US" dirty="0"/>
          </a:p>
        </p:txBody>
      </p:sp>
      <p:sp>
        <p:nvSpPr>
          <p:cNvPr id="14340" name="Rectangle 4"/>
          <p:cNvSpPr>
            <a:spLocks noGrp="1" noChangeArrowheads="1"/>
          </p:cNvSpPr>
          <p:nvPr>
            <p:ph type="ftr" sz="quarter" idx="2"/>
          </p:nvPr>
        </p:nvSpPr>
        <p:spPr bwMode="auto">
          <a:xfrm>
            <a:off x="1" y="8835544"/>
            <a:ext cx="3037326" cy="460858"/>
          </a:xfrm>
          <a:prstGeom prst="rect">
            <a:avLst/>
          </a:prstGeom>
          <a:noFill/>
          <a:ln w="9525">
            <a:noFill/>
            <a:miter lim="800000"/>
            <a:headEnd/>
            <a:tailEnd/>
          </a:ln>
          <a:effectLst/>
        </p:spPr>
        <p:txBody>
          <a:bodyPr vert="horz" wrap="square" lIns="94490" tIns="47247" rIns="94490" bIns="47247" numCol="1" anchor="b" anchorCtr="0" compatLnSpc="1">
            <a:prstTxWarp prst="textNoShape">
              <a:avLst/>
            </a:prstTxWarp>
          </a:bodyPr>
          <a:lstStyle>
            <a:lvl1pPr defTabSz="941974">
              <a:defRPr sz="1200" smtClean="0">
                <a:latin typeface="Times New Roman" pitchFamily="-107" charset="0"/>
              </a:defRPr>
            </a:lvl1pPr>
          </a:lstStyle>
          <a:p>
            <a:pPr>
              <a:defRPr/>
            </a:pPr>
            <a:endParaRPr lang="en-US" dirty="0"/>
          </a:p>
        </p:txBody>
      </p:sp>
      <p:sp>
        <p:nvSpPr>
          <p:cNvPr id="14341" name="Rectangle 5"/>
          <p:cNvSpPr>
            <a:spLocks noGrp="1" noChangeArrowheads="1"/>
          </p:cNvSpPr>
          <p:nvPr>
            <p:ph type="sldNum" sz="quarter" idx="3"/>
          </p:nvPr>
        </p:nvSpPr>
        <p:spPr bwMode="auto">
          <a:xfrm>
            <a:off x="3973074" y="8835544"/>
            <a:ext cx="3037326" cy="460858"/>
          </a:xfrm>
          <a:prstGeom prst="rect">
            <a:avLst/>
          </a:prstGeom>
          <a:noFill/>
          <a:ln w="9525">
            <a:noFill/>
            <a:miter lim="800000"/>
            <a:headEnd/>
            <a:tailEnd/>
          </a:ln>
          <a:effectLst/>
        </p:spPr>
        <p:txBody>
          <a:bodyPr vert="horz" wrap="square" lIns="94490" tIns="47247" rIns="94490" bIns="47247" numCol="1" anchor="b" anchorCtr="0" compatLnSpc="1">
            <a:prstTxWarp prst="textNoShape">
              <a:avLst/>
            </a:prstTxWarp>
          </a:bodyPr>
          <a:lstStyle>
            <a:lvl1pPr algn="r" defTabSz="941974">
              <a:defRPr sz="1200" smtClean="0">
                <a:latin typeface="Times New Roman" pitchFamily="-107" charset="0"/>
              </a:defRPr>
            </a:lvl1pPr>
          </a:lstStyle>
          <a:p>
            <a:pPr>
              <a:defRPr/>
            </a:pPr>
            <a:fld id="{C4363771-4BBE-4F06-9F71-286ACCA7E0A4}" type="slidenum">
              <a:rPr lang="en-US"/>
              <a:pPr>
                <a:defRPr/>
              </a:pPr>
              <a:t>‹#›</a:t>
            </a:fld>
            <a:endParaRPr lang="en-US" dirty="0"/>
          </a:p>
        </p:txBody>
      </p:sp>
    </p:spTree>
    <p:extLst>
      <p:ext uri="{BB962C8B-B14F-4D97-AF65-F5344CB8AC3E}">
        <p14:creationId xmlns:p14="http://schemas.microsoft.com/office/powerpoint/2010/main" val="3120661493"/>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hdr" sz="quarter"/>
          </p:nvPr>
        </p:nvSpPr>
        <p:spPr bwMode="auto">
          <a:xfrm>
            <a:off x="1" y="1"/>
            <a:ext cx="3037326" cy="460859"/>
          </a:xfrm>
          <a:prstGeom prst="rect">
            <a:avLst/>
          </a:prstGeom>
          <a:noFill/>
          <a:ln w="9525">
            <a:noFill/>
            <a:miter lim="800000"/>
            <a:headEnd/>
            <a:tailEnd/>
          </a:ln>
          <a:effectLst/>
        </p:spPr>
        <p:txBody>
          <a:bodyPr vert="horz" wrap="square" lIns="94490" tIns="47247" rIns="94490" bIns="47247" numCol="1" anchor="t" anchorCtr="0" compatLnSpc="1">
            <a:prstTxWarp prst="textNoShape">
              <a:avLst/>
            </a:prstTxWarp>
          </a:bodyPr>
          <a:lstStyle>
            <a:lvl1pPr defTabSz="941974">
              <a:defRPr sz="1200" smtClean="0">
                <a:latin typeface="Times New Roman" pitchFamily="-107" charset="0"/>
              </a:defRPr>
            </a:lvl1pPr>
          </a:lstStyle>
          <a:p>
            <a:pPr>
              <a:defRPr/>
            </a:pPr>
            <a:endParaRPr lang="en-US" dirty="0"/>
          </a:p>
        </p:txBody>
      </p:sp>
      <p:sp>
        <p:nvSpPr>
          <p:cNvPr id="9219" name="Rectangle 3"/>
          <p:cNvSpPr>
            <a:spLocks noGrp="1" noChangeArrowheads="1"/>
          </p:cNvSpPr>
          <p:nvPr>
            <p:ph type="dt" idx="1"/>
          </p:nvPr>
        </p:nvSpPr>
        <p:spPr bwMode="auto">
          <a:xfrm>
            <a:off x="3973074" y="1"/>
            <a:ext cx="3037326" cy="460859"/>
          </a:xfrm>
          <a:prstGeom prst="rect">
            <a:avLst/>
          </a:prstGeom>
          <a:noFill/>
          <a:ln w="9525">
            <a:noFill/>
            <a:miter lim="800000"/>
            <a:headEnd/>
            <a:tailEnd/>
          </a:ln>
          <a:effectLst/>
        </p:spPr>
        <p:txBody>
          <a:bodyPr vert="horz" wrap="square" lIns="94490" tIns="47247" rIns="94490" bIns="47247" numCol="1" anchor="t" anchorCtr="0" compatLnSpc="1">
            <a:prstTxWarp prst="textNoShape">
              <a:avLst/>
            </a:prstTxWarp>
          </a:bodyPr>
          <a:lstStyle>
            <a:lvl1pPr algn="r" defTabSz="941974">
              <a:defRPr sz="1200" smtClean="0">
                <a:latin typeface="Times New Roman" pitchFamily="-107" charset="0"/>
              </a:defRPr>
            </a:lvl1pPr>
          </a:lstStyle>
          <a:p>
            <a:pPr>
              <a:defRPr/>
            </a:pPr>
            <a:endParaRPr lang="en-US" dirty="0"/>
          </a:p>
        </p:txBody>
      </p:sp>
      <p:sp>
        <p:nvSpPr>
          <p:cNvPr id="34820" name="Rectangle 4"/>
          <p:cNvSpPr>
            <a:spLocks noGrp="1" noRot="1" noChangeAspect="1" noChangeArrowheads="1" noTextEdit="1"/>
          </p:cNvSpPr>
          <p:nvPr>
            <p:ph type="sldImg" idx="2"/>
          </p:nvPr>
        </p:nvSpPr>
        <p:spPr bwMode="auto">
          <a:xfrm>
            <a:off x="1185863" y="698500"/>
            <a:ext cx="4648200" cy="3486150"/>
          </a:xfrm>
          <a:prstGeom prst="rect">
            <a:avLst/>
          </a:prstGeom>
          <a:noFill/>
          <a:ln w="9525">
            <a:solidFill>
              <a:srgbClr val="000000"/>
            </a:solidFill>
            <a:miter lim="800000"/>
            <a:headEnd/>
            <a:tailEnd/>
          </a:ln>
        </p:spPr>
      </p:sp>
      <p:sp>
        <p:nvSpPr>
          <p:cNvPr id="9221" name="Rectangle 5"/>
          <p:cNvSpPr>
            <a:spLocks noGrp="1" noChangeArrowheads="1"/>
          </p:cNvSpPr>
          <p:nvPr>
            <p:ph type="body" sz="quarter" idx="3"/>
          </p:nvPr>
        </p:nvSpPr>
        <p:spPr bwMode="auto">
          <a:xfrm>
            <a:off x="934562" y="4416728"/>
            <a:ext cx="5141277" cy="4181087"/>
          </a:xfrm>
          <a:prstGeom prst="rect">
            <a:avLst/>
          </a:prstGeom>
          <a:noFill/>
          <a:ln w="9525">
            <a:noFill/>
            <a:miter lim="800000"/>
            <a:headEnd/>
            <a:tailEnd/>
          </a:ln>
          <a:effectLst/>
        </p:spPr>
        <p:txBody>
          <a:bodyPr vert="horz" wrap="square" lIns="94490" tIns="47247" rIns="94490" bIns="47247"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9222" name="Rectangle 6"/>
          <p:cNvSpPr>
            <a:spLocks noGrp="1" noChangeArrowheads="1"/>
          </p:cNvSpPr>
          <p:nvPr>
            <p:ph type="ftr" sz="quarter" idx="4"/>
          </p:nvPr>
        </p:nvSpPr>
        <p:spPr bwMode="auto">
          <a:xfrm>
            <a:off x="1" y="8835544"/>
            <a:ext cx="3037326" cy="460858"/>
          </a:xfrm>
          <a:prstGeom prst="rect">
            <a:avLst/>
          </a:prstGeom>
          <a:noFill/>
          <a:ln w="9525">
            <a:noFill/>
            <a:miter lim="800000"/>
            <a:headEnd/>
            <a:tailEnd/>
          </a:ln>
          <a:effectLst/>
        </p:spPr>
        <p:txBody>
          <a:bodyPr vert="horz" wrap="square" lIns="94490" tIns="47247" rIns="94490" bIns="47247" numCol="1" anchor="b" anchorCtr="0" compatLnSpc="1">
            <a:prstTxWarp prst="textNoShape">
              <a:avLst/>
            </a:prstTxWarp>
          </a:bodyPr>
          <a:lstStyle>
            <a:lvl1pPr defTabSz="941974">
              <a:defRPr sz="1200" smtClean="0">
                <a:latin typeface="Times New Roman" pitchFamily="-107" charset="0"/>
              </a:defRPr>
            </a:lvl1pPr>
          </a:lstStyle>
          <a:p>
            <a:pPr>
              <a:defRPr/>
            </a:pPr>
            <a:endParaRPr lang="en-US" dirty="0"/>
          </a:p>
        </p:txBody>
      </p:sp>
      <p:sp>
        <p:nvSpPr>
          <p:cNvPr id="9223" name="Rectangle 7"/>
          <p:cNvSpPr>
            <a:spLocks noGrp="1" noChangeArrowheads="1"/>
          </p:cNvSpPr>
          <p:nvPr>
            <p:ph type="sldNum" sz="quarter" idx="5"/>
          </p:nvPr>
        </p:nvSpPr>
        <p:spPr bwMode="auto">
          <a:xfrm>
            <a:off x="3973074" y="8835544"/>
            <a:ext cx="3037326" cy="460858"/>
          </a:xfrm>
          <a:prstGeom prst="rect">
            <a:avLst/>
          </a:prstGeom>
          <a:noFill/>
          <a:ln w="9525">
            <a:noFill/>
            <a:miter lim="800000"/>
            <a:headEnd/>
            <a:tailEnd/>
          </a:ln>
          <a:effectLst/>
        </p:spPr>
        <p:txBody>
          <a:bodyPr vert="horz" wrap="square" lIns="94490" tIns="47247" rIns="94490" bIns="47247" numCol="1" anchor="b" anchorCtr="0" compatLnSpc="1">
            <a:prstTxWarp prst="textNoShape">
              <a:avLst/>
            </a:prstTxWarp>
          </a:bodyPr>
          <a:lstStyle>
            <a:lvl1pPr algn="r" defTabSz="941974">
              <a:defRPr sz="1200" smtClean="0">
                <a:latin typeface="Times New Roman" pitchFamily="-107" charset="0"/>
              </a:defRPr>
            </a:lvl1pPr>
          </a:lstStyle>
          <a:p>
            <a:pPr>
              <a:defRPr/>
            </a:pPr>
            <a:fld id="{9619F9FF-0E01-42F2-9BD6-B6D9DED48502}" type="slidenum">
              <a:rPr lang="en-US"/>
              <a:pPr>
                <a:defRPr/>
              </a:pPr>
              <a:t>‹#›</a:t>
            </a:fld>
            <a:endParaRPr lang="en-US" dirty="0"/>
          </a:p>
        </p:txBody>
      </p:sp>
    </p:spTree>
    <p:extLst>
      <p:ext uri="{BB962C8B-B14F-4D97-AF65-F5344CB8AC3E}">
        <p14:creationId xmlns:p14="http://schemas.microsoft.com/office/powerpoint/2010/main" val="1298353285"/>
      </p:ext>
    </p:extLst>
  </p:cSld>
  <p:clrMap bg1="lt1" tx1="dk1" bg2="lt2" tx2="dk2" accent1="accent1" accent2="accent2" accent3="accent3" accent4="accent4" accent5="accent5" accent6="accent6" hlink="hlink" folHlink="folHlink"/>
  <p:hf hdr="0" dt="0"/>
  <p:notesStyle>
    <a:lvl1pPr algn="l" rtl="0" eaLnBrk="0" fontAlgn="base" hangingPunct="0">
      <a:spcBef>
        <a:spcPct val="30000"/>
      </a:spcBef>
      <a:spcAft>
        <a:spcPct val="0"/>
      </a:spcAft>
      <a:defRPr sz="1100" kern="1200">
        <a:solidFill>
          <a:schemeClr val="tx1"/>
        </a:solidFill>
        <a:latin typeface="Times New Roman" pitchFamily="18" charset="0"/>
        <a:ea typeface="ヒラギノ角ゴ Pro W3" pitchFamily="-112" charset="-128"/>
        <a:cs typeface="ヒラギノ角ゴ Pro W3" pitchFamily="-112" charset="-128"/>
      </a:defRPr>
    </a:lvl1pPr>
    <a:lvl2pPr marL="407988" algn="l" rtl="0" eaLnBrk="0" fontAlgn="base" hangingPunct="0">
      <a:spcBef>
        <a:spcPct val="30000"/>
      </a:spcBef>
      <a:spcAft>
        <a:spcPct val="0"/>
      </a:spcAft>
      <a:defRPr sz="1100" kern="1200">
        <a:solidFill>
          <a:schemeClr val="tx1"/>
        </a:solidFill>
        <a:latin typeface="Times New Roman" pitchFamily="18" charset="0"/>
        <a:ea typeface="ヒラギノ角ゴ Pro W3" pitchFamily="-112" charset="-128"/>
        <a:cs typeface="ヒラギノ角ゴ Pro W3"/>
      </a:defRPr>
    </a:lvl2pPr>
    <a:lvl3pPr marL="817563" algn="l" rtl="0" eaLnBrk="0" fontAlgn="base" hangingPunct="0">
      <a:spcBef>
        <a:spcPct val="30000"/>
      </a:spcBef>
      <a:spcAft>
        <a:spcPct val="0"/>
      </a:spcAft>
      <a:defRPr sz="1100" kern="1200">
        <a:solidFill>
          <a:schemeClr val="tx1"/>
        </a:solidFill>
        <a:latin typeface="Times New Roman" pitchFamily="18" charset="0"/>
        <a:ea typeface="ヒラギノ角ゴ Pro W3" pitchFamily="-112" charset="-128"/>
        <a:cs typeface="ヒラギノ角ゴ Pro W3"/>
      </a:defRPr>
    </a:lvl3pPr>
    <a:lvl4pPr marL="1228725" algn="l" rtl="0" eaLnBrk="0" fontAlgn="base" hangingPunct="0">
      <a:spcBef>
        <a:spcPct val="30000"/>
      </a:spcBef>
      <a:spcAft>
        <a:spcPct val="0"/>
      </a:spcAft>
      <a:defRPr sz="1100" kern="1200">
        <a:solidFill>
          <a:schemeClr val="tx1"/>
        </a:solidFill>
        <a:latin typeface="Times New Roman" pitchFamily="18" charset="0"/>
        <a:ea typeface="ヒラギノ角ゴ Pro W3" pitchFamily="-112" charset="-128"/>
        <a:cs typeface="ヒラギノ角ゴ Pro W3"/>
      </a:defRPr>
    </a:lvl4pPr>
    <a:lvl5pPr marL="1638300" algn="l" rtl="0" eaLnBrk="0" fontAlgn="base" hangingPunct="0">
      <a:spcBef>
        <a:spcPct val="30000"/>
      </a:spcBef>
      <a:spcAft>
        <a:spcPct val="0"/>
      </a:spcAft>
      <a:defRPr sz="1100" kern="1200">
        <a:solidFill>
          <a:schemeClr val="tx1"/>
        </a:solidFill>
        <a:latin typeface="Times New Roman" pitchFamily="18" charset="0"/>
        <a:ea typeface="ヒラギノ角ゴ Pro W3" pitchFamily="-112" charset="-128"/>
        <a:cs typeface="ヒラギノ角ゴ Pro W3"/>
      </a:defRPr>
    </a:lvl5pPr>
    <a:lvl6pPr marL="2051216" algn="l" defTabSz="820487" rtl="0" eaLnBrk="1" latinLnBrk="0" hangingPunct="1">
      <a:defRPr sz="1100" kern="1200">
        <a:solidFill>
          <a:schemeClr val="tx1"/>
        </a:solidFill>
        <a:latin typeface="+mn-lt"/>
        <a:ea typeface="+mn-ea"/>
        <a:cs typeface="+mn-cs"/>
      </a:defRPr>
    </a:lvl6pPr>
    <a:lvl7pPr marL="2461461" algn="l" defTabSz="820487" rtl="0" eaLnBrk="1" latinLnBrk="0" hangingPunct="1">
      <a:defRPr sz="1100" kern="1200">
        <a:solidFill>
          <a:schemeClr val="tx1"/>
        </a:solidFill>
        <a:latin typeface="+mn-lt"/>
        <a:ea typeface="+mn-ea"/>
        <a:cs typeface="+mn-cs"/>
      </a:defRPr>
    </a:lvl7pPr>
    <a:lvl8pPr marL="2871703" algn="l" defTabSz="820487" rtl="0" eaLnBrk="1" latinLnBrk="0" hangingPunct="1">
      <a:defRPr sz="1100" kern="1200">
        <a:solidFill>
          <a:schemeClr val="tx1"/>
        </a:solidFill>
        <a:latin typeface="+mn-lt"/>
        <a:ea typeface="+mn-ea"/>
        <a:cs typeface="+mn-cs"/>
      </a:defRPr>
    </a:lvl8pPr>
    <a:lvl9pPr marL="3281946" algn="l" defTabSz="820487" rtl="0" eaLnBrk="1" latinLnBrk="0" hangingPunct="1">
      <a:defRPr sz="11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100" dirty="0" smtClean="0">
                <a:solidFill>
                  <a:srgbClr val="FF0000"/>
                </a:solidFill>
              </a:rPr>
              <a:t>Keep DB liability size up for each (Towers report); if Kim can get other two, let’s figure out how we use that info; maybe we throw up a graph with that  info or keep with script. “in these counties, somewhere between 20-45% are covered.</a:t>
            </a:r>
          </a:p>
          <a:p>
            <a:endParaRPr lang="en-US" dirty="0"/>
          </a:p>
        </p:txBody>
      </p:sp>
      <p:sp>
        <p:nvSpPr>
          <p:cNvPr id="4" name="Footer Placeholder 3"/>
          <p:cNvSpPr>
            <a:spLocks noGrp="1"/>
          </p:cNvSpPr>
          <p:nvPr>
            <p:ph type="ftr" sz="quarter" idx="10"/>
          </p:nvPr>
        </p:nvSpPr>
        <p:spPr/>
        <p:txBody>
          <a:bodyPr/>
          <a:lstStyle/>
          <a:p>
            <a:pPr>
              <a:defRPr/>
            </a:pPr>
            <a:endParaRPr lang="en-US" dirty="0"/>
          </a:p>
        </p:txBody>
      </p:sp>
      <p:sp>
        <p:nvSpPr>
          <p:cNvPr id="5" name="Slide Number Placeholder 4"/>
          <p:cNvSpPr>
            <a:spLocks noGrp="1"/>
          </p:cNvSpPr>
          <p:nvPr>
            <p:ph type="sldNum" sz="quarter" idx="11"/>
          </p:nvPr>
        </p:nvSpPr>
        <p:spPr/>
        <p:txBody>
          <a:bodyPr/>
          <a:lstStyle/>
          <a:p>
            <a:pPr>
              <a:defRPr/>
            </a:pPr>
            <a:fld id="{9619F9FF-0E01-42F2-9BD6-B6D9DED48502}" type="slidenum">
              <a:rPr lang="en-US" smtClean="0"/>
              <a:pPr>
                <a:defRPr/>
              </a:pPr>
              <a:t>2</a:t>
            </a:fld>
            <a:endParaRPr lang="en-US" dirty="0"/>
          </a:p>
        </p:txBody>
      </p:sp>
    </p:spTree>
    <p:extLst>
      <p:ext uri="{BB962C8B-B14F-4D97-AF65-F5344CB8AC3E}">
        <p14:creationId xmlns:p14="http://schemas.microsoft.com/office/powerpoint/2010/main" val="27023805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100" dirty="0" smtClean="0">
                <a:solidFill>
                  <a:srgbClr val="FF0000"/>
                </a:solidFill>
              </a:rPr>
              <a:t>Keep DB liability size up for each (Towers report); if Kim can get other two, let’s figure out how we use that info; maybe we throw up a graph with that  info or keep with script. “in these counties, somewhere between 20-45% are covered.</a:t>
            </a:r>
          </a:p>
          <a:p>
            <a:endParaRPr lang="en-US" dirty="0"/>
          </a:p>
        </p:txBody>
      </p:sp>
      <p:sp>
        <p:nvSpPr>
          <p:cNvPr id="4" name="Footer Placeholder 3"/>
          <p:cNvSpPr>
            <a:spLocks noGrp="1"/>
          </p:cNvSpPr>
          <p:nvPr>
            <p:ph type="ftr" sz="quarter" idx="10"/>
          </p:nvPr>
        </p:nvSpPr>
        <p:spPr/>
        <p:txBody>
          <a:bodyPr/>
          <a:lstStyle/>
          <a:p>
            <a:pPr>
              <a:defRPr/>
            </a:pPr>
            <a:endParaRPr lang="en-US" dirty="0"/>
          </a:p>
        </p:txBody>
      </p:sp>
      <p:sp>
        <p:nvSpPr>
          <p:cNvPr id="5" name="Slide Number Placeholder 4"/>
          <p:cNvSpPr>
            <a:spLocks noGrp="1"/>
          </p:cNvSpPr>
          <p:nvPr>
            <p:ph type="sldNum" sz="quarter" idx="11"/>
          </p:nvPr>
        </p:nvSpPr>
        <p:spPr/>
        <p:txBody>
          <a:bodyPr/>
          <a:lstStyle/>
          <a:p>
            <a:pPr>
              <a:defRPr/>
            </a:pPr>
            <a:fld id="{9619F9FF-0E01-42F2-9BD6-B6D9DED48502}" type="slidenum">
              <a:rPr lang="en-US" smtClean="0"/>
              <a:pPr>
                <a:defRPr/>
              </a:pPr>
              <a:t>17</a:t>
            </a:fld>
            <a:endParaRPr lang="en-US" dirty="0"/>
          </a:p>
        </p:txBody>
      </p:sp>
    </p:spTree>
    <p:extLst>
      <p:ext uri="{BB962C8B-B14F-4D97-AF65-F5344CB8AC3E}">
        <p14:creationId xmlns:p14="http://schemas.microsoft.com/office/powerpoint/2010/main" val="40009833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100" dirty="0" smtClean="0"/>
              <a:t>A reinsurance sidecar, sometimes referred to as a reinsurance sidecar vehicle or simply a sidecar, is a financial structure established to allow investors (often external or third-party) to take on the risk and benefit from the return of specific books of insurance or reinsurance business. Looking for a list of reinsurance sidecars?</a:t>
            </a:r>
            <a:br>
              <a:rPr lang="en-US" sz="1100" dirty="0" smtClean="0"/>
            </a:br>
            <a:r>
              <a:rPr lang="en-US" sz="1100" dirty="0" smtClean="0"/>
              <a:t/>
            </a:r>
            <a:br>
              <a:rPr lang="en-US" sz="1100" dirty="0" smtClean="0"/>
            </a:br>
            <a:r>
              <a:rPr lang="en-US" sz="1100" dirty="0" smtClean="0"/>
              <a:t>Typically sidecars are set up by existing re/insurers who are looking to either partner with another source of capital or set up an entity to enable them to accept capital from third-party investors.  </a:t>
            </a:r>
          </a:p>
          <a:p>
            <a:pPr marL="0" marR="0" indent="0" algn="l" defTabSz="914400" rtl="0" eaLnBrk="0" fontAlgn="base" latinLnBrk="0" hangingPunct="0">
              <a:lnSpc>
                <a:spcPct val="100000"/>
              </a:lnSpc>
              <a:spcBef>
                <a:spcPct val="30000"/>
              </a:spcBef>
              <a:spcAft>
                <a:spcPct val="0"/>
              </a:spcAft>
              <a:buClrTx/>
              <a:buSzTx/>
              <a:buFontTx/>
              <a:buNone/>
              <a:tabLst/>
              <a:defRPr/>
            </a:pPr>
            <a:endParaRPr lang="en-US" sz="1100" dirty="0" smtClean="0"/>
          </a:p>
          <a:p>
            <a:pPr marL="0" marR="0" indent="0" algn="l" defTabSz="914400" rtl="0" eaLnBrk="0" fontAlgn="base" latinLnBrk="0" hangingPunct="0">
              <a:lnSpc>
                <a:spcPct val="100000"/>
              </a:lnSpc>
              <a:spcBef>
                <a:spcPct val="30000"/>
              </a:spcBef>
              <a:spcAft>
                <a:spcPct val="0"/>
              </a:spcAft>
              <a:buClrTx/>
              <a:buSzTx/>
              <a:buFontTx/>
              <a:buNone/>
              <a:tabLst/>
              <a:defRPr/>
            </a:pPr>
            <a:r>
              <a:rPr lang="en-US" sz="1100" dirty="0" smtClean="0">
                <a:solidFill>
                  <a:srgbClr val="FF0000"/>
                </a:solidFill>
              </a:rPr>
              <a:t>population hedges have not been the hedge of choice; one of the challenges in developing that market is that reinsurer’s have tremendous amounts of data/analytical ability about demographics that drives life exp.. Cap Market investors prefer investing alongside the reinsurers that have built these expert teams as opposed to potentially competing w them in the capital market. Sidecar arrangements may be emerging as a preferred way to invest in this space. My observation: many of the sidecar investors don’t want longevity risk—it’s uncorrelated to other exposures. prefer asset risk with PRT business, and not taking longevity risk aspect of it. Have not seen liquid market emerge for longevity catastrophe for securities, bonds, derivatives though a lot of people work toward that potential future goal.</a:t>
            </a:r>
          </a:p>
          <a:p>
            <a:pPr marL="0" marR="0" indent="0" algn="l" defTabSz="914400" rtl="0" eaLnBrk="0" fontAlgn="base" latinLnBrk="0" hangingPunct="0">
              <a:lnSpc>
                <a:spcPct val="100000"/>
              </a:lnSpc>
              <a:spcBef>
                <a:spcPct val="30000"/>
              </a:spcBef>
              <a:spcAft>
                <a:spcPct val="0"/>
              </a:spcAft>
              <a:buClrTx/>
              <a:buSzTx/>
              <a:buFontTx/>
              <a:buNone/>
              <a:tabLst/>
              <a:defRPr/>
            </a:pPr>
            <a:endParaRPr lang="en-US" sz="1100" dirty="0" smtClean="0"/>
          </a:p>
          <a:p>
            <a:endParaRPr lang="en-US" dirty="0"/>
          </a:p>
        </p:txBody>
      </p:sp>
      <p:sp>
        <p:nvSpPr>
          <p:cNvPr id="4" name="Footer Placeholder 3"/>
          <p:cNvSpPr>
            <a:spLocks noGrp="1"/>
          </p:cNvSpPr>
          <p:nvPr>
            <p:ph type="ftr" sz="quarter" idx="10"/>
          </p:nvPr>
        </p:nvSpPr>
        <p:spPr/>
        <p:txBody>
          <a:bodyPr/>
          <a:lstStyle/>
          <a:p>
            <a:pPr>
              <a:defRPr/>
            </a:pPr>
            <a:endParaRPr lang="en-US" dirty="0"/>
          </a:p>
        </p:txBody>
      </p:sp>
      <p:sp>
        <p:nvSpPr>
          <p:cNvPr id="5" name="Slide Number Placeholder 4"/>
          <p:cNvSpPr>
            <a:spLocks noGrp="1"/>
          </p:cNvSpPr>
          <p:nvPr>
            <p:ph type="sldNum" sz="quarter" idx="11"/>
          </p:nvPr>
        </p:nvSpPr>
        <p:spPr/>
        <p:txBody>
          <a:bodyPr/>
          <a:lstStyle/>
          <a:p>
            <a:pPr>
              <a:defRPr/>
            </a:pPr>
            <a:fld id="{9619F9FF-0E01-42F2-9BD6-B6D9DED48502}" type="slidenum">
              <a:rPr lang="en-US" smtClean="0"/>
              <a:pPr>
                <a:defRPr/>
              </a:pPr>
              <a:t>22</a:t>
            </a:fld>
            <a:endParaRPr lang="en-US" dirty="0"/>
          </a:p>
        </p:txBody>
      </p:sp>
    </p:spTree>
    <p:extLst>
      <p:ext uri="{BB962C8B-B14F-4D97-AF65-F5344CB8AC3E}">
        <p14:creationId xmlns:p14="http://schemas.microsoft.com/office/powerpoint/2010/main" val="37683315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100" dirty="0" smtClean="0">
                <a:solidFill>
                  <a:srgbClr val="FF0000"/>
                </a:solidFill>
              </a:rPr>
              <a:t>Keep DB liability size up for each (Towers report); if Kim can get other two, let’s figure out how we use that info; maybe we throw up a graph with that  info or keep with script. “in these counties, somewhere between 20-45% are covered.</a:t>
            </a:r>
          </a:p>
          <a:p>
            <a:endParaRPr lang="en-US" dirty="0"/>
          </a:p>
        </p:txBody>
      </p:sp>
      <p:sp>
        <p:nvSpPr>
          <p:cNvPr id="4" name="Footer Placeholder 3"/>
          <p:cNvSpPr>
            <a:spLocks noGrp="1"/>
          </p:cNvSpPr>
          <p:nvPr>
            <p:ph type="ftr" sz="quarter" idx="10"/>
          </p:nvPr>
        </p:nvSpPr>
        <p:spPr/>
        <p:txBody>
          <a:bodyPr/>
          <a:lstStyle/>
          <a:p>
            <a:pPr>
              <a:defRPr/>
            </a:pPr>
            <a:endParaRPr lang="en-US" dirty="0"/>
          </a:p>
        </p:txBody>
      </p:sp>
      <p:sp>
        <p:nvSpPr>
          <p:cNvPr id="5" name="Slide Number Placeholder 4"/>
          <p:cNvSpPr>
            <a:spLocks noGrp="1"/>
          </p:cNvSpPr>
          <p:nvPr>
            <p:ph type="sldNum" sz="quarter" idx="11"/>
          </p:nvPr>
        </p:nvSpPr>
        <p:spPr/>
        <p:txBody>
          <a:bodyPr/>
          <a:lstStyle/>
          <a:p>
            <a:pPr>
              <a:defRPr/>
            </a:pPr>
            <a:fld id="{9619F9FF-0E01-42F2-9BD6-B6D9DED48502}" type="slidenum">
              <a:rPr lang="en-US" smtClean="0"/>
              <a:pPr>
                <a:defRPr/>
              </a:pPr>
              <a:t>3</a:t>
            </a:fld>
            <a:endParaRPr lang="en-US" dirty="0"/>
          </a:p>
        </p:txBody>
      </p:sp>
    </p:spTree>
    <p:extLst>
      <p:ext uri="{BB962C8B-B14F-4D97-AF65-F5344CB8AC3E}">
        <p14:creationId xmlns:p14="http://schemas.microsoft.com/office/powerpoint/2010/main" val="21770005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smtClean="0"/>
              <a:t>% covered:</a:t>
            </a:r>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smtClean="0"/>
              <a:t>US. 41.6 </a:t>
            </a:r>
            <a:br>
              <a:rPr lang="en-US" dirty="0" smtClean="0"/>
            </a:br>
            <a:r>
              <a:rPr lang="en-US" dirty="0" smtClean="0"/>
              <a:t>UK. 30.0 </a:t>
            </a:r>
            <a:br>
              <a:rPr lang="en-US" dirty="0" smtClean="0"/>
            </a:br>
            <a:r>
              <a:rPr lang="en-US" dirty="0" smtClean="0"/>
              <a:t>CAN.</a:t>
            </a:r>
            <a:r>
              <a:rPr lang="en-US" baseline="0" dirty="0" smtClean="0"/>
              <a:t> </a:t>
            </a:r>
            <a:r>
              <a:rPr lang="en-US" dirty="0" smtClean="0"/>
              <a:t>25.7</a:t>
            </a:r>
            <a:br>
              <a:rPr lang="en-US" dirty="0" smtClean="0"/>
            </a:br>
            <a:r>
              <a:rPr lang="en-US" dirty="0" smtClean="0"/>
              <a:t>NETH. 88.0</a:t>
            </a:r>
            <a:br>
              <a:rPr lang="en-US" dirty="0" smtClean="0"/>
            </a:br>
            <a:endParaRPr lang="en-US" dirty="0" smtClean="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smtClean="0"/>
              <a:t>Nordics:</a:t>
            </a:r>
            <a:br>
              <a:rPr lang="en-US" dirty="0" smtClean="0"/>
            </a:br>
            <a:r>
              <a:rPr lang="en-US" dirty="0" smtClean="0"/>
              <a:t>Finland 84.1 </a:t>
            </a:r>
            <a:br>
              <a:rPr lang="en-US" dirty="0" smtClean="0"/>
            </a:br>
            <a:r>
              <a:rPr lang="en-US" dirty="0" err="1" smtClean="0"/>
              <a:t>Sweeden</a:t>
            </a:r>
            <a:r>
              <a:rPr lang="en-US" dirty="0" smtClean="0"/>
              <a:t> (PPS) 100 </a:t>
            </a:r>
            <a:br>
              <a:rPr lang="en-US" dirty="0" smtClean="0"/>
            </a:br>
            <a:r>
              <a:rPr lang="en-US" dirty="0" smtClean="0"/>
              <a:t>Iceland 87.9 </a:t>
            </a:r>
            <a:br>
              <a:rPr lang="en-US" dirty="0" smtClean="0"/>
            </a:br>
            <a:r>
              <a:rPr lang="en-US" dirty="0" smtClean="0"/>
              <a:t>Denmark (ATP)  83.3 </a:t>
            </a:r>
            <a:br>
              <a:rPr lang="en-US" dirty="0" smtClean="0"/>
            </a:br>
            <a:r>
              <a:rPr lang="en-US" dirty="0" smtClean="0"/>
              <a:t>Norway: 68.6</a:t>
            </a:r>
          </a:p>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smtClean="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smtClean="0"/>
              <a:t>GER 56.4 </a:t>
            </a:r>
            <a:br>
              <a:rPr lang="en-US" dirty="0" smtClean="0"/>
            </a:br>
            <a:r>
              <a:rPr lang="en-US" dirty="0" smtClean="0"/>
              <a:t>SWITZ 72.6 </a:t>
            </a:r>
            <a:br>
              <a:rPr lang="en-US" dirty="0" smtClean="0"/>
            </a:br>
            <a:r>
              <a:rPr lang="en-US" dirty="0" smtClean="0"/>
              <a:t>AUS 68.5</a:t>
            </a:r>
            <a:endParaRPr lang="en-US" dirty="0"/>
          </a:p>
        </p:txBody>
      </p:sp>
      <p:sp>
        <p:nvSpPr>
          <p:cNvPr id="4" name="Footer Placeholder 3"/>
          <p:cNvSpPr>
            <a:spLocks noGrp="1"/>
          </p:cNvSpPr>
          <p:nvPr>
            <p:ph type="ftr" sz="quarter" idx="10"/>
          </p:nvPr>
        </p:nvSpPr>
        <p:spPr/>
        <p:txBody>
          <a:bodyPr/>
          <a:lstStyle/>
          <a:p>
            <a:pPr>
              <a:defRPr/>
            </a:pPr>
            <a:endParaRPr lang="en-US" dirty="0"/>
          </a:p>
        </p:txBody>
      </p:sp>
      <p:sp>
        <p:nvSpPr>
          <p:cNvPr id="5" name="Slide Number Placeholder 4"/>
          <p:cNvSpPr>
            <a:spLocks noGrp="1"/>
          </p:cNvSpPr>
          <p:nvPr>
            <p:ph type="sldNum" sz="quarter" idx="11"/>
          </p:nvPr>
        </p:nvSpPr>
        <p:spPr/>
        <p:txBody>
          <a:bodyPr/>
          <a:lstStyle/>
          <a:p>
            <a:pPr>
              <a:defRPr/>
            </a:pPr>
            <a:fld id="{9619F9FF-0E01-42F2-9BD6-B6D9DED48502}" type="slidenum">
              <a:rPr lang="en-US" smtClean="0"/>
              <a:pPr>
                <a:defRPr/>
              </a:pPr>
              <a:t>5</a:t>
            </a:fld>
            <a:endParaRPr lang="en-US" dirty="0"/>
          </a:p>
        </p:txBody>
      </p:sp>
    </p:spTree>
    <p:extLst>
      <p:ext uri="{BB962C8B-B14F-4D97-AF65-F5344CB8AC3E}">
        <p14:creationId xmlns:p14="http://schemas.microsoft.com/office/powerpoint/2010/main" val="15086913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100" dirty="0" smtClean="0">
                <a:solidFill>
                  <a:srgbClr val="FF0000"/>
                </a:solidFill>
              </a:rPr>
              <a:t>Not much has happened in 1H 2016, </a:t>
            </a:r>
            <a:r>
              <a:rPr lang="en-US" sz="1100" dirty="0" err="1" smtClean="0">
                <a:solidFill>
                  <a:srgbClr val="FF0000"/>
                </a:solidFill>
              </a:rPr>
              <a:t>Brexit</a:t>
            </a:r>
            <a:r>
              <a:rPr lang="en-US" sz="1100" dirty="0" smtClean="0">
                <a:solidFill>
                  <a:srgbClr val="FF0000"/>
                </a:solidFill>
              </a:rPr>
              <a:t>, markets, low rates have not been particularly helpful, and nothing done has risen to the level of innovations</a:t>
            </a:r>
          </a:p>
          <a:p>
            <a:endParaRPr lang="en-US" sz="1100" dirty="0" smtClean="0">
              <a:solidFill>
                <a:srgbClr val="FF0000"/>
              </a:solidFill>
            </a:endParaRPr>
          </a:p>
          <a:p>
            <a:r>
              <a:rPr lang="en-US" sz="1100" dirty="0" smtClean="0">
                <a:solidFill>
                  <a:srgbClr val="FF0000"/>
                </a:solidFill>
              </a:rPr>
              <a:t>After all innovations come up, show “Key Trends” (these innovations support: see bullets in email 9/21)</a:t>
            </a:r>
          </a:p>
          <a:p>
            <a:endParaRPr lang="en-US" dirty="0"/>
          </a:p>
        </p:txBody>
      </p:sp>
      <p:sp>
        <p:nvSpPr>
          <p:cNvPr id="4" name="Footer Placeholder 3"/>
          <p:cNvSpPr>
            <a:spLocks noGrp="1"/>
          </p:cNvSpPr>
          <p:nvPr>
            <p:ph type="ftr" sz="quarter" idx="10"/>
          </p:nvPr>
        </p:nvSpPr>
        <p:spPr/>
        <p:txBody>
          <a:bodyPr/>
          <a:lstStyle/>
          <a:p>
            <a:pPr>
              <a:defRPr/>
            </a:pPr>
            <a:endParaRPr lang="en-US" dirty="0"/>
          </a:p>
        </p:txBody>
      </p:sp>
      <p:sp>
        <p:nvSpPr>
          <p:cNvPr id="5" name="Slide Number Placeholder 4"/>
          <p:cNvSpPr>
            <a:spLocks noGrp="1"/>
          </p:cNvSpPr>
          <p:nvPr>
            <p:ph type="sldNum" sz="quarter" idx="11"/>
          </p:nvPr>
        </p:nvSpPr>
        <p:spPr/>
        <p:txBody>
          <a:bodyPr/>
          <a:lstStyle/>
          <a:p>
            <a:pPr>
              <a:defRPr/>
            </a:pPr>
            <a:fld id="{9619F9FF-0E01-42F2-9BD6-B6D9DED48502}" type="slidenum">
              <a:rPr lang="en-US" smtClean="0"/>
              <a:pPr>
                <a:defRPr/>
              </a:pPr>
              <a:t>8</a:t>
            </a:fld>
            <a:endParaRPr lang="en-US" dirty="0"/>
          </a:p>
        </p:txBody>
      </p:sp>
    </p:spTree>
    <p:extLst>
      <p:ext uri="{BB962C8B-B14F-4D97-AF65-F5344CB8AC3E}">
        <p14:creationId xmlns:p14="http://schemas.microsoft.com/office/powerpoint/2010/main" val="5072078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100" dirty="0" smtClean="0">
                <a:solidFill>
                  <a:srgbClr val="FF0000"/>
                </a:solidFill>
              </a:rPr>
              <a:t>Not much has happened in 1H 2016, </a:t>
            </a:r>
            <a:r>
              <a:rPr lang="en-US" sz="1100" dirty="0" err="1" smtClean="0">
                <a:solidFill>
                  <a:srgbClr val="FF0000"/>
                </a:solidFill>
              </a:rPr>
              <a:t>Brexit</a:t>
            </a:r>
            <a:r>
              <a:rPr lang="en-US" sz="1100" dirty="0" smtClean="0">
                <a:solidFill>
                  <a:srgbClr val="FF0000"/>
                </a:solidFill>
              </a:rPr>
              <a:t>, markets, low rates have not been particularly helpful, and nothing done has risen to the level of innovations</a:t>
            </a:r>
          </a:p>
          <a:p>
            <a:endParaRPr lang="en-US" sz="1100" dirty="0" smtClean="0">
              <a:solidFill>
                <a:srgbClr val="FF0000"/>
              </a:solidFill>
            </a:endParaRPr>
          </a:p>
          <a:p>
            <a:r>
              <a:rPr lang="en-US" sz="1100" dirty="0" smtClean="0">
                <a:solidFill>
                  <a:srgbClr val="FF0000"/>
                </a:solidFill>
              </a:rPr>
              <a:t>After all innovations come up, show “Key Trends” (these innovations support: see bullets in email 9/21)</a:t>
            </a:r>
          </a:p>
          <a:p>
            <a:endParaRPr lang="en-US" dirty="0"/>
          </a:p>
        </p:txBody>
      </p:sp>
      <p:sp>
        <p:nvSpPr>
          <p:cNvPr id="4" name="Footer Placeholder 3"/>
          <p:cNvSpPr>
            <a:spLocks noGrp="1"/>
          </p:cNvSpPr>
          <p:nvPr>
            <p:ph type="ftr" sz="quarter" idx="10"/>
          </p:nvPr>
        </p:nvSpPr>
        <p:spPr/>
        <p:txBody>
          <a:bodyPr/>
          <a:lstStyle/>
          <a:p>
            <a:pPr>
              <a:defRPr/>
            </a:pPr>
            <a:endParaRPr lang="en-US" dirty="0"/>
          </a:p>
        </p:txBody>
      </p:sp>
      <p:sp>
        <p:nvSpPr>
          <p:cNvPr id="5" name="Slide Number Placeholder 4"/>
          <p:cNvSpPr>
            <a:spLocks noGrp="1"/>
          </p:cNvSpPr>
          <p:nvPr>
            <p:ph type="sldNum" sz="quarter" idx="11"/>
          </p:nvPr>
        </p:nvSpPr>
        <p:spPr/>
        <p:txBody>
          <a:bodyPr/>
          <a:lstStyle/>
          <a:p>
            <a:pPr>
              <a:defRPr/>
            </a:pPr>
            <a:fld id="{9619F9FF-0E01-42F2-9BD6-B6D9DED48502}" type="slidenum">
              <a:rPr lang="en-US" smtClean="0"/>
              <a:pPr>
                <a:defRPr/>
              </a:pPr>
              <a:t>9</a:t>
            </a:fld>
            <a:endParaRPr lang="en-US" dirty="0"/>
          </a:p>
        </p:txBody>
      </p:sp>
    </p:spTree>
    <p:extLst>
      <p:ext uri="{BB962C8B-B14F-4D97-AF65-F5344CB8AC3E}">
        <p14:creationId xmlns:p14="http://schemas.microsoft.com/office/powerpoint/2010/main" val="92997672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100" dirty="0" smtClean="0">
                <a:solidFill>
                  <a:srgbClr val="FF0000"/>
                </a:solidFill>
              </a:rPr>
              <a:t>2 deals in Aug 2016:</a:t>
            </a:r>
          </a:p>
          <a:p>
            <a:r>
              <a:rPr lang="en-US" sz="1100" dirty="0" smtClean="0">
                <a:solidFill>
                  <a:srgbClr val="FF0000"/>
                </a:solidFill>
              </a:rPr>
              <a:t>Announced August 31st: Pirelli: completed two simultaneous longevity swaps totaling GBP 600m with Zurich assurance </a:t>
            </a:r>
            <a:r>
              <a:rPr lang="en-US" sz="1100" dirty="0" err="1" smtClean="0">
                <a:solidFill>
                  <a:srgbClr val="FF0000"/>
                </a:solidFill>
              </a:rPr>
              <a:t>lmt</a:t>
            </a:r>
            <a:r>
              <a:rPr lang="en-US" sz="1100" dirty="0" smtClean="0">
                <a:solidFill>
                  <a:srgbClr val="FF0000"/>
                </a:solidFill>
              </a:rPr>
              <a:t>., (who then reinsured 75% of the transaction) so this was a fully intermediated deal. </a:t>
            </a:r>
          </a:p>
          <a:p>
            <a:endParaRPr lang="en-US" sz="1100" dirty="0" smtClean="0">
              <a:solidFill>
                <a:srgbClr val="FF0000"/>
              </a:solidFill>
            </a:endParaRPr>
          </a:p>
          <a:p>
            <a:r>
              <a:rPr lang="en-US" sz="1100" dirty="0" smtClean="0">
                <a:solidFill>
                  <a:srgbClr val="FF0000"/>
                </a:solidFill>
              </a:rPr>
              <a:t>Announced August 10th: Electric Supply (</a:t>
            </a:r>
            <a:r>
              <a:rPr lang="en-US" sz="1100" dirty="0" err="1" smtClean="0">
                <a:solidFill>
                  <a:srgbClr val="FF0000"/>
                </a:solidFill>
              </a:rPr>
              <a:t>Manweb</a:t>
            </a:r>
            <a:r>
              <a:rPr lang="en-US" sz="1100" dirty="0" smtClean="0">
                <a:solidFill>
                  <a:srgbClr val="FF0000"/>
                </a:solidFill>
              </a:rPr>
              <a:t>): completed a longevity swap for GBP 1 B with Abbey Life Assurance CO. - so this was a fully intermediated deal as well.</a:t>
            </a:r>
          </a:p>
          <a:p>
            <a:endParaRPr lang="en-US" dirty="0"/>
          </a:p>
        </p:txBody>
      </p:sp>
      <p:sp>
        <p:nvSpPr>
          <p:cNvPr id="4" name="Footer Placeholder 3"/>
          <p:cNvSpPr>
            <a:spLocks noGrp="1"/>
          </p:cNvSpPr>
          <p:nvPr>
            <p:ph type="ftr" sz="quarter" idx="10"/>
          </p:nvPr>
        </p:nvSpPr>
        <p:spPr/>
        <p:txBody>
          <a:bodyPr/>
          <a:lstStyle/>
          <a:p>
            <a:pPr>
              <a:defRPr/>
            </a:pPr>
            <a:endParaRPr lang="en-US" dirty="0"/>
          </a:p>
        </p:txBody>
      </p:sp>
      <p:sp>
        <p:nvSpPr>
          <p:cNvPr id="5" name="Slide Number Placeholder 4"/>
          <p:cNvSpPr>
            <a:spLocks noGrp="1"/>
          </p:cNvSpPr>
          <p:nvPr>
            <p:ph type="sldNum" sz="quarter" idx="11"/>
          </p:nvPr>
        </p:nvSpPr>
        <p:spPr/>
        <p:txBody>
          <a:bodyPr/>
          <a:lstStyle/>
          <a:p>
            <a:pPr>
              <a:defRPr/>
            </a:pPr>
            <a:fld id="{9619F9FF-0E01-42F2-9BD6-B6D9DED48502}" type="slidenum">
              <a:rPr lang="en-US" smtClean="0"/>
              <a:pPr>
                <a:defRPr/>
              </a:pPr>
              <a:t>11</a:t>
            </a:fld>
            <a:endParaRPr lang="en-US" dirty="0"/>
          </a:p>
        </p:txBody>
      </p:sp>
    </p:spTree>
    <p:extLst>
      <p:ext uri="{BB962C8B-B14F-4D97-AF65-F5344CB8AC3E}">
        <p14:creationId xmlns:p14="http://schemas.microsoft.com/office/powerpoint/2010/main" val="117379479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New OECD chart: OECD (2016), Life expectancy at 65 (indicator). </a:t>
            </a:r>
            <a:r>
              <a:rPr lang="en-US" dirty="0" err="1" smtClean="0"/>
              <a:t>doi</a:t>
            </a:r>
            <a:r>
              <a:rPr lang="en-US" dirty="0" smtClean="0"/>
              <a:t>: 10.1787/0e9a3f00-en (Accessed on 19 September 2016)</a:t>
            </a:r>
            <a:endParaRPr lang="en-US" dirty="0"/>
          </a:p>
        </p:txBody>
      </p:sp>
      <p:sp>
        <p:nvSpPr>
          <p:cNvPr id="4" name="Footer Placeholder 3"/>
          <p:cNvSpPr>
            <a:spLocks noGrp="1"/>
          </p:cNvSpPr>
          <p:nvPr>
            <p:ph type="ftr" sz="quarter" idx="10"/>
          </p:nvPr>
        </p:nvSpPr>
        <p:spPr/>
        <p:txBody>
          <a:bodyPr/>
          <a:lstStyle/>
          <a:p>
            <a:pPr>
              <a:defRPr/>
            </a:pPr>
            <a:endParaRPr lang="en-US" dirty="0"/>
          </a:p>
        </p:txBody>
      </p:sp>
      <p:sp>
        <p:nvSpPr>
          <p:cNvPr id="5" name="Slide Number Placeholder 4"/>
          <p:cNvSpPr>
            <a:spLocks noGrp="1"/>
          </p:cNvSpPr>
          <p:nvPr>
            <p:ph type="sldNum" sz="quarter" idx="11"/>
          </p:nvPr>
        </p:nvSpPr>
        <p:spPr/>
        <p:txBody>
          <a:bodyPr/>
          <a:lstStyle/>
          <a:p>
            <a:pPr>
              <a:defRPr/>
            </a:pPr>
            <a:fld id="{9619F9FF-0E01-42F2-9BD6-B6D9DED48502}" type="slidenum">
              <a:rPr lang="en-US" smtClean="0"/>
              <a:pPr>
                <a:defRPr/>
              </a:pPr>
              <a:t>12</a:t>
            </a:fld>
            <a:endParaRPr lang="en-US" dirty="0"/>
          </a:p>
        </p:txBody>
      </p:sp>
    </p:spTree>
    <p:extLst>
      <p:ext uri="{BB962C8B-B14F-4D97-AF65-F5344CB8AC3E}">
        <p14:creationId xmlns:p14="http://schemas.microsoft.com/office/powerpoint/2010/main" val="27468342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95E2E5C-7F0B-4200-BE48-04B412E591D3}" type="slidenum">
              <a:rPr lang="en-US" smtClean="0"/>
              <a:pPr/>
              <a:t>14</a:t>
            </a:fld>
            <a:endParaRPr lang="en-US"/>
          </a:p>
        </p:txBody>
      </p:sp>
    </p:spTree>
    <p:extLst>
      <p:ext uri="{BB962C8B-B14F-4D97-AF65-F5344CB8AC3E}">
        <p14:creationId xmlns:p14="http://schemas.microsoft.com/office/powerpoint/2010/main" val="41799076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Footer Placeholder 3"/>
          <p:cNvSpPr>
            <a:spLocks noGrp="1"/>
          </p:cNvSpPr>
          <p:nvPr>
            <p:ph type="ftr" sz="quarter" idx="10"/>
          </p:nvPr>
        </p:nvSpPr>
        <p:spPr/>
        <p:txBody>
          <a:bodyPr/>
          <a:lstStyle/>
          <a:p>
            <a:pPr>
              <a:defRPr/>
            </a:pPr>
            <a:endParaRPr lang="en-US" dirty="0"/>
          </a:p>
        </p:txBody>
      </p:sp>
      <p:sp>
        <p:nvSpPr>
          <p:cNvPr id="5" name="Slide Number Placeholder 4"/>
          <p:cNvSpPr>
            <a:spLocks noGrp="1"/>
          </p:cNvSpPr>
          <p:nvPr>
            <p:ph type="sldNum" sz="quarter" idx="11"/>
          </p:nvPr>
        </p:nvSpPr>
        <p:spPr/>
        <p:txBody>
          <a:bodyPr/>
          <a:lstStyle/>
          <a:p>
            <a:pPr>
              <a:defRPr/>
            </a:pPr>
            <a:fld id="{9619F9FF-0E01-42F2-9BD6-B6D9DED48502}" type="slidenum">
              <a:rPr lang="en-US" smtClean="0"/>
              <a:pPr>
                <a:defRPr/>
              </a:pPr>
              <a:t>15</a:t>
            </a:fld>
            <a:endParaRPr lang="en-US" dirty="0"/>
          </a:p>
        </p:txBody>
      </p:sp>
    </p:spTree>
    <p:extLst>
      <p:ext uri="{BB962C8B-B14F-4D97-AF65-F5344CB8AC3E}">
        <p14:creationId xmlns:p14="http://schemas.microsoft.com/office/powerpoint/2010/main" val="11257094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10" name="Picture 9" descr="Fish Jumping Out of Crowded Bowl.jpg"/>
          <p:cNvPicPr>
            <a:picLocks noChangeAspect="1"/>
          </p:cNvPicPr>
          <p:nvPr userDrawn="1"/>
        </p:nvPicPr>
        <p:blipFill>
          <a:blip r:embed="rId2" cstate="print"/>
          <a:srcRect b="2982"/>
          <a:stretch>
            <a:fillRect/>
          </a:stretch>
        </p:blipFill>
        <p:spPr>
          <a:xfrm>
            <a:off x="1599493" y="1329436"/>
            <a:ext cx="5958085" cy="5020018"/>
          </a:xfrm>
          <a:prstGeom prst="rect">
            <a:avLst/>
          </a:prstGeom>
        </p:spPr>
      </p:pic>
      <p:sp>
        <p:nvSpPr>
          <p:cNvPr id="2" name="Title 1"/>
          <p:cNvSpPr>
            <a:spLocks noGrp="1"/>
          </p:cNvSpPr>
          <p:nvPr>
            <p:ph type="ctrTitle" hasCustomPrompt="1"/>
          </p:nvPr>
        </p:nvSpPr>
        <p:spPr>
          <a:xfrm>
            <a:off x="1278084" y="1783458"/>
            <a:ext cx="6602078" cy="1470025"/>
          </a:xfrm>
        </p:spPr>
        <p:txBody>
          <a:bodyPr anchor="ctr">
            <a:noAutofit/>
          </a:bodyPr>
          <a:lstStyle>
            <a:lvl1pPr algn="ctr">
              <a:defRPr sz="4400">
                <a:solidFill>
                  <a:schemeClr val="bg2"/>
                </a:solidFill>
              </a:defRPr>
            </a:lvl1pPr>
          </a:lstStyle>
          <a:p>
            <a:r>
              <a:rPr lang="en-US" dirty="0" smtClean="0"/>
              <a:t>CLICK TO EDIT MASTER TITLE STYLE</a:t>
            </a:r>
            <a:endParaRPr lang="en-US" dirty="0"/>
          </a:p>
        </p:txBody>
      </p:sp>
      <p:pic>
        <p:nvPicPr>
          <p:cNvPr id="8" name="Picture 7"/>
          <p:cNvPicPr>
            <a:picLocks noChangeAspect="1"/>
          </p:cNvPicPr>
          <p:nvPr userDrawn="1"/>
        </p:nvPicPr>
        <p:blipFill>
          <a:blip r:embed="rId3" cstate="print">
            <a:extLst>
              <a:ext uri="{28A0092B-C50C-407E-A947-70E740481C1C}">
                <a14:useLocalDpi xmlns:a14="http://schemas.microsoft.com/office/drawing/2010/main" val="0"/>
              </a:ext>
            </a:extLst>
          </a:blip>
          <a:srcRect l="70833" t="80000" b="6667"/>
          <a:stretch>
            <a:fillRect/>
          </a:stretch>
        </p:blipFill>
        <p:spPr>
          <a:xfrm>
            <a:off x="6069375" y="341523"/>
            <a:ext cx="2152879" cy="738130"/>
          </a:xfrm>
          <a:prstGeom prst="rect">
            <a:avLst/>
          </a:prstGeom>
        </p:spPr>
      </p:pic>
    </p:spTree>
    <p:extLst>
      <p:ext uri="{BB962C8B-B14F-4D97-AF65-F5344CB8AC3E}">
        <p14:creationId xmlns:p14="http://schemas.microsoft.com/office/powerpoint/2010/main" val="354057300"/>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7200" y="281138"/>
            <a:ext cx="8229600" cy="1143000"/>
          </a:xfrm>
          <a:prstGeom prst="rect">
            <a:avLst/>
          </a:prstGeom>
        </p:spPr>
        <p:txBody>
          <a:bodyPr/>
          <a:lstStyle>
            <a:lvl1pPr>
              <a:defRPr>
                <a:solidFill>
                  <a:srgbClr val="008FCB"/>
                </a:solidFill>
              </a:defRPr>
            </a:lvl1pPr>
          </a:lstStyle>
          <a:p>
            <a:r>
              <a:rPr lang="en-US" dirty="0" smtClean="0"/>
              <a:t>Click to edit Master title style</a:t>
            </a:r>
            <a:endParaRPr lang="en-US" dirty="0"/>
          </a:p>
        </p:txBody>
      </p:sp>
      <p:sp>
        <p:nvSpPr>
          <p:cNvPr id="8" name="Content Placeholder 2"/>
          <p:cNvSpPr>
            <a:spLocks noGrp="1"/>
          </p:cNvSpPr>
          <p:nvPr>
            <p:ph idx="1"/>
          </p:nvPr>
        </p:nvSpPr>
        <p:spPr>
          <a:xfrm>
            <a:off x="457200" y="1600200"/>
            <a:ext cx="8229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4"/>
          <p:cNvSpPr>
            <a:spLocks noGrp="1"/>
          </p:cNvSpPr>
          <p:nvPr>
            <p:ph type="ftr" sz="quarter" idx="10"/>
          </p:nvPr>
        </p:nvSpPr>
        <p:spPr>
          <a:xfrm>
            <a:off x="228600" y="6272213"/>
            <a:ext cx="5868988" cy="365125"/>
          </a:xfrm>
          <a:prstGeom prst="rect">
            <a:avLst/>
          </a:prstGeom>
        </p:spPr>
        <p:txBody>
          <a:bodyPr/>
          <a:lstStyle>
            <a:lvl1pPr>
              <a:defRPr/>
            </a:lvl1pPr>
          </a:lstStyle>
          <a:p>
            <a:pPr>
              <a:defRPr/>
            </a:pPr>
            <a:endParaRPr lang="en-US">
              <a:solidFill>
                <a:srgbClr val="141313"/>
              </a:solidFil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4" name="Rectangle 3"/>
          <p:cNvSpPr/>
          <p:nvPr userDrawn="1"/>
        </p:nvSpPr>
        <p:spPr>
          <a:xfrm>
            <a:off x="0" y="0"/>
            <a:ext cx="9144000" cy="15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rstTxWarp prst="textNoShape">
              <a:avLst/>
            </a:prstTxWarp>
          </a:bodyPr>
          <a:lstStyle/>
          <a:p>
            <a:pPr algn="ctr" defTabSz="457200"/>
            <a:endParaRPr lang="en-US">
              <a:solidFill>
                <a:srgbClr val="FFFFFF"/>
              </a:solidFill>
              <a:ea typeface="ＭＳ Ｐゴシック" charset="0"/>
              <a:cs typeface="ＭＳ Ｐゴシック" charset="0"/>
            </a:endParaRPr>
          </a:p>
        </p:txBody>
      </p:sp>
      <p:sp>
        <p:nvSpPr>
          <p:cNvPr id="2" name="Title 1"/>
          <p:cNvSpPr>
            <a:spLocks noGrp="1"/>
          </p:cNvSpPr>
          <p:nvPr>
            <p:ph type="title"/>
          </p:nvPr>
        </p:nvSpPr>
        <p:spPr>
          <a:xfrm>
            <a:off x="381000" y="257175"/>
            <a:ext cx="8229600" cy="885825"/>
          </a:xfrm>
          <a:prstGeom prst="rect">
            <a:avLst/>
          </a:prstGeom>
        </p:spPr>
        <p:txBody>
          <a:bodyPr/>
          <a:lstStyle>
            <a:lvl1pPr>
              <a:defRPr sz="2400">
                <a:solidFill>
                  <a:srgbClr val="007AC2"/>
                </a:solidFill>
              </a:defRPr>
            </a:lvl1pPr>
          </a:lstStyle>
          <a:p>
            <a:r>
              <a:rPr lang="en-US" dirty="0" smtClean="0"/>
              <a:t>Click to edit Master title style</a:t>
            </a:r>
            <a:endParaRPr lang="en-US" dirty="0"/>
          </a:p>
        </p:txBody>
      </p:sp>
      <p:sp>
        <p:nvSpPr>
          <p:cNvPr id="8" name="Content Placeholder 2"/>
          <p:cNvSpPr>
            <a:spLocks noGrp="1"/>
          </p:cNvSpPr>
          <p:nvPr>
            <p:ph idx="1"/>
          </p:nvPr>
        </p:nvSpPr>
        <p:spPr>
          <a:xfrm>
            <a:off x="428766" y="1467522"/>
            <a:ext cx="8229600" cy="4525963"/>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Footer Placeholder 2"/>
          <p:cNvSpPr>
            <a:spLocks noGrp="1"/>
          </p:cNvSpPr>
          <p:nvPr>
            <p:ph type="ftr" sz="quarter" idx="10"/>
          </p:nvPr>
        </p:nvSpPr>
        <p:spPr>
          <a:xfrm>
            <a:off x="152400" y="6565900"/>
            <a:ext cx="7010400" cy="215900"/>
          </a:xfrm>
          <a:prstGeom prst="rect">
            <a:avLst/>
          </a:prstGeom>
        </p:spPr>
        <p:txBody>
          <a:bodyPr/>
          <a:lstStyle>
            <a:lvl1pPr eaLnBrk="0" hangingPunct="0">
              <a:defRPr/>
            </a:lvl1pPr>
          </a:lstStyle>
          <a:p>
            <a:endParaRPr lang="en-US">
              <a:solidFill>
                <a:srgbClr val="141313"/>
              </a:solidFil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Navy Header TEXT Layout">
    <p:spTree>
      <p:nvGrpSpPr>
        <p:cNvPr id="1" name=""/>
        <p:cNvGrpSpPr/>
        <p:nvPr/>
      </p:nvGrpSpPr>
      <p:grpSpPr>
        <a:xfrm>
          <a:off x="0" y="0"/>
          <a:ext cx="0" cy="0"/>
          <a:chOff x="0" y="0"/>
          <a:chExt cx="0" cy="0"/>
        </a:xfrm>
      </p:grpSpPr>
      <p:sp>
        <p:nvSpPr>
          <p:cNvPr id="2" name="Title 1"/>
          <p:cNvSpPr>
            <a:spLocks noGrp="1"/>
          </p:cNvSpPr>
          <p:nvPr>
            <p:ph type="title"/>
          </p:nvPr>
        </p:nvSpPr>
        <p:spPr>
          <a:xfrm>
            <a:off x="341376" y="381000"/>
            <a:ext cx="8421624" cy="838200"/>
          </a:xfrm>
          <a:prstGeom prst="rect">
            <a:avLst/>
          </a:prstGeom>
        </p:spPr>
        <p:txBody>
          <a:bodyPr/>
          <a:lstStyle>
            <a:lvl1pPr algn="l">
              <a:defRPr sz="2800" b="1">
                <a:solidFill>
                  <a:schemeClr val="bg2"/>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47800"/>
            <a:ext cx="8229600" cy="4724400"/>
          </a:xfrm>
        </p:spPr>
        <p:txBody>
          <a:bodyPr/>
          <a:lstStyle/>
          <a:p>
            <a:pPr lvl="0"/>
            <a:r>
              <a:rPr lang="en-US" dirty="0" smtClean="0"/>
              <a:t>Click to edit Master text styles</a:t>
            </a:r>
          </a:p>
          <a:p>
            <a:pPr lvl="1"/>
            <a:r>
              <a:rPr lang="en-US" dirty="0" smtClean="0"/>
              <a:t>Second level</a:t>
            </a:r>
          </a:p>
          <a:p>
            <a:pPr lvl="2"/>
            <a:r>
              <a:rPr lang="en-US" dirty="0" smtClean="0"/>
              <a:t>Third level</a:t>
            </a:r>
          </a:p>
        </p:txBody>
      </p:sp>
      <p:sp>
        <p:nvSpPr>
          <p:cNvPr id="5" name="Footer Placeholder 4"/>
          <p:cNvSpPr>
            <a:spLocks noGrp="1"/>
          </p:cNvSpPr>
          <p:nvPr>
            <p:ph type="ftr" sz="quarter" idx="11"/>
          </p:nvPr>
        </p:nvSpPr>
        <p:spPr>
          <a:xfrm>
            <a:off x="152400" y="6565900"/>
            <a:ext cx="7010400" cy="215900"/>
          </a:xfrm>
          <a:prstGeom prst="rect">
            <a:avLst/>
          </a:prstGeom>
        </p:spPr>
        <p:txBody>
          <a:bodyPr/>
          <a:lstStyle>
            <a:lvl1pPr>
              <a:defRPr/>
            </a:lvl1pPr>
          </a:lstStyle>
          <a:p>
            <a:pPr>
              <a:defRPr/>
            </a:pPr>
            <a:endParaRPr lang="en-US" dirty="0">
              <a:solidFill>
                <a:srgbClr val="141313"/>
              </a:solidFill>
            </a:endParaRPr>
          </a:p>
        </p:txBody>
      </p:sp>
      <p:sp>
        <p:nvSpPr>
          <p:cNvPr id="6" name="Slide Number Placeholder 5"/>
          <p:cNvSpPr>
            <a:spLocks noGrp="1"/>
          </p:cNvSpPr>
          <p:nvPr>
            <p:ph type="sldNum" sz="quarter" idx="12"/>
          </p:nvPr>
        </p:nvSpPr>
        <p:spPr>
          <a:xfrm>
            <a:off x="8382000" y="6340475"/>
            <a:ext cx="588264" cy="365125"/>
          </a:xfrm>
          <a:prstGeom prst="rect">
            <a:avLst/>
          </a:prstGeom>
        </p:spPr>
        <p:txBody>
          <a:bodyPr/>
          <a:lstStyle>
            <a:lvl1pPr>
              <a:defRPr/>
            </a:lvl1pPr>
          </a:lstStyle>
          <a:p>
            <a:pPr>
              <a:defRPr/>
            </a:pPr>
            <a:fld id="{4631245E-3700-4FB8-9FEE-4EFEA58087A9}" type="slidenum">
              <a:rPr lang="en-US">
                <a:solidFill>
                  <a:srgbClr val="141313"/>
                </a:solidFill>
              </a:rPr>
              <a:pPr>
                <a:defRPr/>
              </a:pPr>
              <a:t>‹#›</a:t>
            </a:fld>
            <a:endParaRPr lang="en-US" dirty="0">
              <a:solidFill>
                <a:srgbClr val="141313"/>
              </a:solidFill>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2" name="Footer Placeholder 4"/>
          <p:cNvSpPr>
            <a:spLocks noGrp="1"/>
          </p:cNvSpPr>
          <p:nvPr>
            <p:ph type="ftr" sz="quarter" idx="10"/>
          </p:nvPr>
        </p:nvSpPr>
        <p:spPr/>
        <p:txBody>
          <a:bodyPr/>
          <a:lstStyle>
            <a:lvl1pPr>
              <a:defRPr/>
            </a:lvl1pPr>
          </a:lstStyle>
          <a:p>
            <a:endParaRPr lang="en-US">
              <a:solidFill>
                <a:srgbClr val="141313"/>
              </a:solidFill>
            </a:endParaRPr>
          </a:p>
        </p:txBody>
      </p:sp>
      <p:sp>
        <p:nvSpPr>
          <p:cNvPr id="4" name="Title Placeholder 1"/>
          <p:cNvSpPr>
            <a:spLocks noGrp="1"/>
          </p:cNvSpPr>
          <p:nvPr>
            <p:ph type="title"/>
          </p:nvPr>
        </p:nvSpPr>
        <p:spPr bwMode="auto">
          <a:xfrm>
            <a:off x="0" y="703263"/>
            <a:ext cx="9144000" cy="66833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dirty="0"/>
          </a:p>
        </p:txBody>
      </p:sp>
    </p:spTree>
    <p:extLst>
      <p:ext uri="{BB962C8B-B14F-4D97-AF65-F5344CB8AC3E}">
        <p14:creationId xmlns:p14="http://schemas.microsoft.com/office/powerpoint/2010/main" val="409713164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468E2E1E-B9CA-4872-B084-08CC79380CE5}" type="datetimeFigureOut">
              <a:rPr lang="en-US" smtClean="0">
                <a:solidFill>
                  <a:srgbClr val="141313"/>
                </a:solidFill>
              </a:rPr>
              <a:pPr/>
              <a:t>9/28/2016</a:t>
            </a:fld>
            <a:endParaRPr lang="en-US">
              <a:solidFill>
                <a:srgbClr val="141313"/>
              </a:solidFill>
            </a:endParaRPr>
          </a:p>
        </p:txBody>
      </p:sp>
      <p:sp>
        <p:nvSpPr>
          <p:cNvPr id="5" name="Footer Placeholder 4"/>
          <p:cNvSpPr>
            <a:spLocks noGrp="1"/>
          </p:cNvSpPr>
          <p:nvPr>
            <p:ph type="ftr" sz="quarter" idx="11"/>
          </p:nvPr>
        </p:nvSpPr>
        <p:spPr/>
        <p:txBody>
          <a:bodyPr/>
          <a:lstStyle/>
          <a:p>
            <a:endParaRPr lang="en-US">
              <a:solidFill>
                <a:srgbClr val="141313"/>
              </a:solidFill>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EA58DD36-05F9-4D65-9747-49045776F3C6}" type="slidenum">
              <a:rPr lang="en-US" smtClean="0">
                <a:solidFill>
                  <a:srgbClr val="141313"/>
                </a:solidFill>
              </a:rPr>
              <a:pPr/>
              <a:t>‹#›</a:t>
            </a:fld>
            <a:endParaRPr lang="en-US">
              <a:solidFill>
                <a:srgbClr val="141313"/>
              </a:solidFill>
            </a:endParaRPr>
          </a:p>
        </p:txBody>
      </p:sp>
    </p:spTree>
    <p:extLst>
      <p:ext uri="{BB962C8B-B14F-4D97-AF65-F5344CB8AC3E}">
        <p14:creationId xmlns:p14="http://schemas.microsoft.com/office/powerpoint/2010/main" val="306642796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676400"/>
            <a:ext cx="8434387" cy="4403725"/>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4" name="Footer Placeholder 4"/>
          <p:cNvSpPr>
            <a:spLocks noGrp="1"/>
          </p:cNvSpPr>
          <p:nvPr>
            <p:ph type="ftr" sz="quarter" idx="10"/>
          </p:nvPr>
        </p:nvSpPr>
        <p:spPr>
          <a:xfrm>
            <a:off x="0" y="6324601"/>
            <a:ext cx="6019799" cy="533400"/>
          </a:xfrm>
        </p:spPr>
        <p:txBody>
          <a:bodyPr/>
          <a:lstStyle>
            <a:lvl1pPr>
              <a:defRPr/>
            </a:lvl1pPr>
          </a:lstStyle>
          <a:p>
            <a:pPr>
              <a:defRPr/>
            </a:pPr>
            <a:endParaRPr lang="en-US" dirty="0">
              <a:solidFill>
                <a:srgbClr val="141313"/>
              </a:solidFill>
            </a:endParaRPr>
          </a:p>
        </p:txBody>
      </p:sp>
      <p:sp>
        <p:nvSpPr>
          <p:cNvPr id="6" name="Title Placeholder 1"/>
          <p:cNvSpPr>
            <a:spLocks noGrp="1"/>
          </p:cNvSpPr>
          <p:nvPr>
            <p:ph type="title"/>
          </p:nvPr>
        </p:nvSpPr>
        <p:spPr bwMode="auto">
          <a:xfrm>
            <a:off x="0" y="703263"/>
            <a:ext cx="9144000" cy="66833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41027363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828800"/>
            <a:ext cx="8434387" cy="42513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4" name="Footer Placeholder 4"/>
          <p:cNvSpPr>
            <a:spLocks noGrp="1"/>
          </p:cNvSpPr>
          <p:nvPr>
            <p:ph type="ftr" sz="quarter" idx="10"/>
          </p:nvPr>
        </p:nvSpPr>
        <p:spPr>
          <a:xfrm>
            <a:off x="0" y="6324601"/>
            <a:ext cx="5198533" cy="533400"/>
          </a:xfrm>
        </p:spPr>
        <p:txBody>
          <a:bodyPr/>
          <a:lstStyle>
            <a:lvl1pPr>
              <a:defRPr/>
            </a:lvl1pPr>
          </a:lstStyle>
          <a:p>
            <a:pPr>
              <a:defRPr/>
            </a:pPr>
            <a:endParaRPr lang="en-US" dirty="0">
              <a:solidFill>
                <a:srgbClr val="141313"/>
              </a:solidFill>
            </a:endParaRPr>
          </a:p>
        </p:txBody>
      </p:sp>
      <p:sp>
        <p:nvSpPr>
          <p:cNvPr id="6" name="Title Placeholder 1"/>
          <p:cNvSpPr>
            <a:spLocks noGrp="1"/>
          </p:cNvSpPr>
          <p:nvPr>
            <p:ph type="title"/>
          </p:nvPr>
        </p:nvSpPr>
        <p:spPr bwMode="auto">
          <a:xfrm>
            <a:off x="0" y="703263"/>
            <a:ext cx="9144000" cy="66833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dirty="0"/>
          </a:p>
        </p:txBody>
      </p:sp>
      <p:sp>
        <p:nvSpPr>
          <p:cNvPr id="9" name="Text Placeholder 8"/>
          <p:cNvSpPr>
            <a:spLocks noGrp="1"/>
          </p:cNvSpPr>
          <p:nvPr>
            <p:ph type="body" sz="quarter" idx="12"/>
          </p:nvPr>
        </p:nvSpPr>
        <p:spPr>
          <a:xfrm>
            <a:off x="0" y="1219200"/>
            <a:ext cx="9144000" cy="381000"/>
          </a:xfrm>
        </p:spPr>
        <p:txBody>
          <a:bodyPr/>
          <a:lstStyle>
            <a:lvl1pPr algn="ctr">
              <a:lnSpc>
                <a:spcPct val="90000"/>
              </a:lnSpc>
              <a:spcBef>
                <a:spcPts val="0"/>
              </a:spcBef>
              <a:buNone/>
              <a:defRPr sz="1800" b="0">
                <a:solidFill>
                  <a:srgbClr val="595959"/>
                </a:solidFill>
              </a:defRPr>
            </a:lvl1pPr>
          </a:lstStyle>
          <a:p>
            <a:pPr lvl="0"/>
            <a:r>
              <a:rPr lang="en-US" smtClean="0"/>
              <a:t>Click to edit Master text styles</a:t>
            </a:r>
          </a:p>
        </p:txBody>
      </p:sp>
    </p:spTree>
    <p:extLst>
      <p:ext uri="{BB962C8B-B14F-4D97-AF65-F5344CB8AC3E}">
        <p14:creationId xmlns:p14="http://schemas.microsoft.com/office/powerpoint/2010/main" val="235422258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Navy Header TEXT Layout">
    <p:spTree>
      <p:nvGrpSpPr>
        <p:cNvPr id="1" name=""/>
        <p:cNvGrpSpPr/>
        <p:nvPr/>
      </p:nvGrpSpPr>
      <p:grpSpPr>
        <a:xfrm>
          <a:off x="0" y="0"/>
          <a:ext cx="0" cy="0"/>
          <a:chOff x="0" y="0"/>
          <a:chExt cx="0" cy="0"/>
        </a:xfrm>
      </p:grpSpPr>
      <p:sp>
        <p:nvSpPr>
          <p:cNvPr id="2" name="Title 1"/>
          <p:cNvSpPr>
            <a:spLocks noGrp="1"/>
          </p:cNvSpPr>
          <p:nvPr>
            <p:ph type="title"/>
          </p:nvPr>
        </p:nvSpPr>
        <p:spPr>
          <a:xfrm>
            <a:off x="341376" y="381000"/>
            <a:ext cx="8421624" cy="838200"/>
          </a:xfrm>
        </p:spPr>
        <p:txBody>
          <a:bodyPr/>
          <a:lstStyle>
            <a:lvl1pPr algn="l">
              <a:defRPr sz="2400" b="1">
                <a:solidFill>
                  <a:schemeClr val="bg2"/>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47800"/>
            <a:ext cx="8229600" cy="4724400"/>
          </a:xfrm>
        </p:spPr>
        <p:txBody>
          <a:bodyPr/>
          <a:lstStyle/>
          <a:p>
            <a:pPr lvl="0"/>
            <a:r>
              <a:rPr lang="en-US" dirty="0" smtClean="0"/>
              <a:t>Click to edit Master text styles</a:t>
            </a:r>
          </a:p>
          <a:p>
            <a:pPr lvl="1"/>
            <a:r>
              <a:rPr lang="en-US" dirty="0" smtClean="0"/>
              <a:t>Second level</a:t>
            </a:r>
          </a:p>
          <a:p>
            <a:pPr lvl="2"/>
            <a:r>
              <a:rPr lang="en-US" dirty="0" smtClean="0"/>
              <a:t>Third level</a:t>
            </a:r>
          </a:p>
        </p:txBody>
      </p:sp>
      <p:sp>
        <p:nvSpPr>
          <p:cNvPr id="5" name="Footer Placeholder 4"/>
          <p:cNvSpPr>
            <a:spLocks noGrp="1"/>
          </p:cNvSpPr>
          <p:nvPr>
            <p:ph type="ftr" sz="quarter" idx="11"/>
          </p:nvPr>
        </p:nvSpPr>
        <p:spPr/>
        <p:txBody>
          <a:bodyPr/>
          <a:lstStyle>
            <a:lvl1pPr>
              <a:defRPr/>
            </a:lvl1pPr>
          </a:lstStyle>
          <a:p>
            <a:pPr>
              <a:defRPr/>
            </a:pPr>
            <a:endParaRPr lang="en-US" dirty="0">
              <a:solidFill>
                <a:srgbClr val="141313"/>
              </a:solidFill>
            </a:endParaRPr>
          </a:p>
        </p:txBody>
      </p:sp>
    </p:spTree>
    <p:extLst>
      <p:ext uri="{BB962C8B-B14F-4D97-AF65-F5344CB8AC3E}">
        <p14:creationId xmlns:p14="http://schemas.microsoft.com/office/powerpoint/2010/main" val="6544202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stretch>
            <a:fillRect/>
          </a:stretch>
        </p:blipFill>
        <p:spPr>
          <a:xfrm>
            <a:off x="0" y="5895581"/>
            <a:ext cx="9144000" cy="971826"/>
          </a:xfrm>
          <a:prstGeom prst="rect">
            <a:avLst/>
          </a:prstGeom>
        </p:spPr>
      </p:pic>
      <p:sp>
        <p:nvSpPr>
          <p:cNvPr id="4" name="Text Placeholder 3"/>
          <p:cNvSpPr>
            <a:spLocks noGrp="1"/>
          </p:cNvSpPr>
          <p:nvPr>
            <p:ph type="body" sz="quarter" idx="10"/>
          </p:nvPr>
        </p:nvSpPr>
        <p:spPr>
          <a:xfrm>
            <a:off x="262148" y="255120"/>
            <a:ext cx="8703679" cy="914400"/>
          </a:xfrm>
        </p:spPr>
        <p:txBody>
          <a:bodyPr/>
          <a:lstStyle>
            <a:lvl1pPr marL="0" indent="0">
              <a:lnSpc>
                <a:spcPct val="100000"/>
              </a:lnSpc>
              <a:spcBef>
                <a:spcPts val="0"/>
              </a:spcBef>
              <a:buNone/>
              <a:defRPr b="1">
                <a:solidFill>
                  <a:srgbClr val="002060"/>
                </a:solidFill>
                <a:latin typeface="Arial" pitchFamily="34" charset="0"/>
                <a:cs typeface="Arial" pitchFamily="34" charset="0"/>
              </a:defRPr>
            </a:lvl1pPr>
          </a:lstStyle>
          <a:p>
            <a:pPr lvl="0"/>
            <a:r>
              <a:rPr lang="en-US" dirty="0" smtClean="0"/>
              <a:t>Click to edit Master text styles</a:t>
            </a:r>
          </a:p>
        </p:txBody>
      </p:sp>
      <p:sp>
        <p:nvSpPr>
          <p:cNvPr id="5" name="Slide Number Placeholder 5"/>
          <p:cNvSpPr>
            <a:spLocks noGrp="1"/>
          </p:cNvSpPr>
          <p:nvPr>
            <p:ph type="sldNum" sz="quarter" idx="4"/>
          </p:nvPr>
        </p:nvSpPr>
        <p:spPr>
          <a:xfrm>
            <a:off x="7077206" y="5654893"/>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8F20B6-12F5-420F-9973-0B723E1D362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9303355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7200" y="281138"/>
            <a:ext cx="8229600" cy="1143000"/>
          </a:xfrm>
          <a:prstGeom prst="rect">
            <a:avLst/>
          </a:prstGeom>
        </p:spPr>
        <p:txBody>
          <a:bodyPr/>
          <a:lstStyle>
            <a:lvl1pPr>
              <a:defRPr>
                <a:solidFill>
                  <a:srgbClr val="008FCB"/>
                </a:solidFill>
              </a:defRPr>
            </a:lvl1pPr>
          </a:lstStyle>
          <a:p>
            <a:r>
              <a:rPr lang="en-US" dirty="0" smtClean="0"/>
              <a:t>Click to edit Master title style</a:t>
            </a:r>
            <a:endParaRPr lang="en-US" dirty="0"/>
          </a:p>
        </p:txBody>
      </p:sp>
      <p:sp>
        <p:nvSpPr>
          <p:cNvPr id="8" name="Content Placeholder 2"/>
          <p:cNvSpPr>
            <a:spLocks noGrp="1"/>
          </p:cNvSpPr>
          <p:nvPr>
            <p:ph idx="1"/>
          </p:nvPr>
        </p:nvSpPr>
        <p:spPr>
          <a:xfrm>
            <a:off x="457200" y="1600200"/>
            <a:ext cx="8229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4"/>
          <p:cNvSpPr>
            <a:spLocks noGrp="1"/>
          </p:cNvSpPr>
          <p:nvPr>
            <p:ph type="ftr" sz="quarter" idx="10"/>
          </p:nvPr>
        </p:nvSpPr>
        <p:spPr>
          <a:xfrm>
            <a:off x="228600" y="6272213"/>
            <a:ext cx="5868988" cy="365125"/>
          </a:xfrm>
          <a:prstGeom prst="rect">
            <a:avLst/>
          </a:prstGeom>
        </p:spPr>
        <p:txBody>
          <a:bodyPr/>
          <a:lstStyle>
            <a:lvl1pPr>
              <a:defRPr/>
            </a:lvl1pPr>
          </a:lstStyle>
          <a:p>
            <a:pPr>
              <a:defRPr/>
            </a:pPr>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Text">
    <p:spTree>
      <p:nvGrpSpPr>
        <p:cNvPr id="1" name=""/>
        <p:cNvGrpSpPr/>
        <p:nvPr/>
      </p:nvGrpSpPr>
      <p:grpSpPr>
        <a:xfrm>
          <a:off x="0" y="0"/>
          <a:ext cx="0" cy="0"/>
          <a:chOff x="0" y="0"/>
          <a:chExt cx="0" cy="0"/>
        </a:xfrm>
      </p:grpSpPr>
      <p:sp>
        <p:nvSpPr>
          <p:cNvPr id="4" name="Rectangle 3"/>
          <p:cNvSpPr/>
          <p:nvPr userDrawn="1"/>
        </p:nvSpPr>
        <p:spPr>
          <a:xfrm>
            <a:off x="0" y="0"/>
            <a:ext cx="9144000" cy="15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prstTxWarp prst="textNoShape">
              <a:avLst/>
            </a:prstTxWarp>
          </a:bodyPr>
          <a:lstStyle/>
          <a:p>
            <a:pPr algn="ctr" defTabSz="457200"/>
            <a:endParaRPr lang="en-US" sz="1800">
              <a:solidFill>
                <a:srgbClr val="FFFFFF"/>
              </a:solidFill>
              <a:ea typeface="ＭＳ Ｐゴシック" charset="0"/>
              <a:cs typeface="ＭＳ Ｐゴシック" charset="0"/>
            </a:endParaRPr>
          </a:p>
        </p:txBody>
      </p:sp>
      <p:sp>
        <p:nvSpPr>
          <p:cNvPr id="2" name="Title 1"/>
          <p:cNvSpPr>
            <a:spLocks noGrp="1"/>
          </p:cNvSpPr>
          <p:nvPr>
            <p:ph type="title"/>
          </p:nvPr>
        </p:nvSpPr>
        <p:spPr>
          <a:xfrm>
            <a:off x="381000" y="257175"/>
            <a:ext cx="8229600" cy="885825"/>
          </a:xfrm>
          <a:prstGeom prst="rect">
            <a:avLst/>
          </a:prstGeom>
        </p:spPr>
        <p:txBody>
          <a:bodyPr/>
          <a:lstStyle>
            <a:lvl1pPr>
              <a:defRPr sz="2200">
                <a:solidFill>
                  <a:schemeClr val="bg2"/>
                </a:solidFill>
              </a:defRPr>
            </a:lvl1pPr>
          </a:lstStyle>
          <a:p>
            <a:r>
              <a:rPr lang="en-US" dirty="0" smtClean="0"/>
              <a:t>Click to edit Master title style</a:t>
            </a:r>
            <a:endParaRPr lang="en-US" dirty="0"/>
          </a:p>
        </p:txBody>
      </p:sp>
      <p:sp>
        <p:nvSpPr>
          <p:cNvPr id="8" name="Content Placeholder 2"/>
          <p:cNvSpPr>
            <a:spLocks noGrp="1"/>
          </p:cNvSpPr>
          <p:nvPr>
            <p:ph idx="1"/>
          </p:nvPr>
        </p:nvSpPr>
        <p:spPr>
          <a:xfrm>
            <a:off x="428766" y="1467522"/>
            <a:ext cx="8229600" cy="4525963"/>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Footer Placeholder 2"/>
          <p:cNvSpPr>
            <a:spLocks noGrp="1"/>
          </p:cNvSpPr>
          <p:nvPr>
            <p:ph type="ftr" sz="quarter" idx="10"/>
          </p:nvPr>
        </p:nvSpPr>
        <p:spPr>
          <a:xfrm>
            <a:off x="152400" y="6565900"/>
            <a:ext cx="7010400" cy="215900"/>
          </a:xfrm>
          <a:prstGeom prst="rect">
            <a:avLst/>
          </a:prstGeom>
        </p:spPr>
        <p:txBody>
          <a:bodyPr/>
          <a:lstStyle>
            <a:lvl1pPr eaLnBrk="0" hangingPunct="0">
              <a:defRPr/>
            </a:lvl1pPr>
          </a:lstStyle>
          <a:p>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2_Navy Header TEXT Layout">
    <p:spTree>
      <p:nvGrpSpPr>
        <p:cNvPr id="1" name=""/>
        <p:cNvGrpSpPr/>
        <p:nvPr/>
      </p:nvGrpSpPr>
      <p:grpSpPr>
        <a:xfrm>
          <a:off x="0" y="0"/>
          <a:ext cx="0" cy="0"/>
          <a:chOff x="0" y="0"/>
          <a:chExt cx="0" cy="0"/>
        </a:xfrm>
      </p:grpSpPr>
      <p:sp>
        <p:nvSpPr>
          <p:cNvPr id="2" name="Title 1"/>
          <p:cNvSpPr>
            <a:spLocks noGrp="1"/>
          </p:cNvSpPr>
          <p:nvPr>
            <p:ph type="title"/>
          </p:nvPr>
        </p:nvSpPr>
        <p:spPr>
          <a:xfrm>
            <a:off x="341376" y="381000"/>
            <a:ext cx="8421624" cy="838200"/>
          </a:xfrm>
          <a:prstGeom prst="rect">
            <a:avLst/>
          </a:prstGeom>
        </p:spPr>
        <p:txBody>
          <a:bodyPr/>
          <a:lstStyle>
            <a:lvl1pPr algn="l">
              <a:defRPr sz="2800" b="1">
                <a:solidFill>
                  <a:schemeClr val="bg2"/>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47800"/>
            <a:ext cx="8229600" cy="4724400"/>
          </a:xfrm>
        </p:spPr>
        <p:txBody>
          <a:bodyPr/>
          <a:lstStyle/>
          <a:p>
            <a:pPr lvl="0"/>
            <a:r>
              <a:rPr lang="en-US" dirty="0" smtClean="0"/>
              <a:t>Click to edit Master text styles</a:t>
            </a:r>
          </a:p>
          <a:p>
            <a:pPr lvl="1"/>
            <a:r>
              <a:rPr lang="en-US" dirty="0" smtClean="0"/>
              <a:t>Second level</a:t>
            </a:r>
          </a:p>
          <a:p>
            <a:pPr lvl="2"/>
            <a:r>
              <a:rPr lang="en-US" dirty="0" smtClean="0"/>
              <a:t>Third level</a:t>
            </a:r>
          </a:p>
        </p:txBody>
      </p:sp>
      <p:sp>
        <p:nvSpPr>
          <p:cNvPr id="5" name="Footer Placeholder 4"/>
          <p:cNvSpPr>
            <a:spLocks noGrp="1"/>
          </p:cNvSpPr>
          <p:nvPr>
            <p:ph type="ftr" sz="quarter" idx="11"/>
          </p:nvPr>
        </p:nvSpPr>
        <p:spPr>
          <a:xfrm>
            <a:off x="152400" y="6565900"/>
            <a:ext cx="7010400" cy="215900"/>
          </a:xfrm>
          <a:prstGeom prst="rect">
            <a:avLst/>
          </a:prstGeom>
        </p:spPr>
        <p:txBody>
          <a:bodyPr/>
          <a:lstStyle>
            <a:lvl1pPr>
              <a:defRPr/>
            </a:lvl1pPr>
          </a:lstStyle>
          <a:p>
            <a:pPr>
              <a:defRPr/>
            </a:pPr>
            <a:endParaRPr lang="en-US" dirty="0"/>
          </a:p>
        </p:txBody>
      </p:sp>
      <p:sp>
        <p:nvSpPr>
          <p:cNvPr id="6" name="Slide Number Placeholder 5"/>
          <p:cNvSpPr>
            <a:spLocks noGrp="1"/>
          </p:cNvSpPr>
          <p:nvPr>
            <p:ph type="sldNum" sz="quarter" idx="12"/>
          </p:nvPr>
        </p:nvSpPr>
        <p:spPr>
          <a:xfrm>
            <a:off x="8382000" y="6340475"/>
            <a:ext cx="588264" cy="365125"/>
          </a:xfrm>
          <a:prstGeom prst="rect">
            <a:avLst/>
          </a:prstGeom>
        </p:spPr>
        <p:txBody>
          <a:bodyPr/>
          <a:lstStyle>
            <a:lvl1pPr>
              <a:defRPr/>
            </a:lvl1pPr>
          </a:lstStyle>
          <a:p>
            <a:pPr>
              <a:defRPr/>
            </a:pPr>
            <a:fld id="{4631245E-3700-4FB8-9FEE-4EFEA58087A9}" type="slidenum">
              <a:rPr lang="en-US"/>
              <a:pPr>
                <a:defRPr/>
              </a:pPr>
              <a:t>‹#›</a:t>
            </a:fld>
            <a:endParaRPr 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2" name="Footer Placeholder 4"/>
          <p:cNvSpPr>
            <a:spLocks noGrp="1"/>
          </p:cNvSpPr>
          <p:nvPr>
            <p:ph type="ftr" sz="quarter" idx="10"/>
          </p:nvPr>
        </p:nvSpPr>
        <p:spPr/>
        <p:txBody>
          <a:bodyPr/>
          <a:lstStyle>
            <a:lvl1pPr>
              <a:defRPr/>
            </a:lvl1pPr>
          </a:lstStyle>
          <a:p>
            <a:endParaRPr lang="en-US"/>
          </a:p>
        </p:txBody>
      </p:sp>
      <p:sp>
        <p:nvSpPr>
          <p:cNvPr id="4" name="Title Placeholder 1"/>
          <p:cNvSpPr>
            <a:spLocks noGrp="1"/>
          </p:cNvSpPr>
          <p:nvPr>
            <p:ph type="title"/>
          </p:nvPr>
        </p:nvSpPr>
        <p:spPr bwMode="auto">
          <a:xfrm>
            <a:off x="0" y="703263"/>
            <a:ext cx="9144000" cy="66833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dirty="0"/>
          </a:p>
        </p:txBody>
      </p:sp>
    </p:spTree>
    <p:extLst>
      <p:ext uri="{BB962C8B-B14F-4D97-AF65-F5344CB8AC3E}">
        <p14:creationId xmlns:p14="http://schemas.microsoft.com/office/powerpoint/2010/main" val="409713164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676400"/>
            <a:ext cx="8434387" cy="4403725"/>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4" name="Footer Placeholder 4"/>
          <p:cNvSpPr>
            <a:spLocks noGrp="1"/>
          </p:cNvSpPr>
          <p:nvPr>
            <p:ph type="ftr" sz="quarter" idx="10"/>
          </p:nvPr>
        </p:nvSpPr>
        <p:spPr>
          <a:xfrm>
            <a:off x="0" y="6324601"/>
            <a:ext cx="6019799" cy="533400"/>
          </a:xfrm>
        </p:spPr>
        <p:txBody>
          <a:bodyPr/>
          <a:lstStyle>
            <a:lvl1pPr>
              <a:defRPr/>
            </a:lvl1pPr>
          </a:lstStyle>
          <a:p>
            <a:pPr>
              <a:defRPr/>
            </a:pPr>
            <a:endParaRPr lang="en-US" dirty="0"/>
          </a:p>
        </p:txBody>
      </p:sp>
      <p:sp>
        <p:nvSpPr>
          <p:cNvPr id="6" name="Title Placeholder 1"/>
          <p:cNvSpPr>
            <a:spLocks noGrp="1"/>
          </p:cNvSpPr>
          <p:nvPr>
            <p:ph type="title"/>
          </p:nvPr>
        </p:nvSpPr>
        <p:spPr bwMode="auto">
          <a:xfrm>
            <a:off x="0" y="703263"/>
            <a:ext cx="9144000" cy="66833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4102736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828800"/>
            <a:ext cx="8434387" cy="42513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4" name="Footer Placeholder 4"/>
          <p:cNvSpPr>
            <a:spLocks noGrp="1"/>
          </p:cNvSpPr>
          <p:nvPr>
            <p:ph type="ftr" sz="quarter" idx="10"/>
          </p:nvPr>
        </p:nvSpPr>
        <p:spPr>
          <a:xfrm>
            <a:off x="0" y="6324601"/>
            <a:ext cx="5198533" cy="533400"/>
          </a:xfrm>
        </p:spPr>
        <p:txBody>
          <a:bodyPr/>
          <a:lstStyle>
            <a:lvl1pPr>
              <a:defRPr/>
            </a:lvl1pPr>
          </a:lstStyle>
          <a:p>
            <a:pPr>
              <a:defRPr/>
            </a:pPr>
            <a:endParaRPr lang="en-US" dirty="0"/>
          </a:p>
        </p:txBody>
      </p:sp>
      <p:sp>
        <p:nvSpPr>
          <p:cNvPr id="6" name="Title Placeholder 1"/>
          <p:cNvSpPr>
            <a:spLocks noGrp="1"/>
          </p:cNvSpPr>
          <p:nvPr>
            <p:ph type="title"/>
          </p:nvPr>
        </p:nvSpPr>
        <p:spPr bwMode="auto">
          <a:xfrm>
            <a:off x="0" y="703263"/>
            <a:ext cx="9144000" cy="66833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dirty="0"/>
          </a:p>
        </p:txBody>
      </p:sp>
      <p:sp>
        <p:nvSpPr>
          <p:cNvPr id="9" name="Text Placeholder 8"/>
          <p:cNvSpPr>
            <a:spLocks noGrp="1"/>
          </p:cNvSpPr>
          <p:nvPr>
            <p:ph type="body" sz="quarter" idx="12"/>
          </p:nvPr>
        </p:nvSpPr>
        <p:spPr>
          <a:xfrm>
            <a:off x="0" y="1219200"/>
            <a:ext cx="9144000" cy="381000"/>
          </a:xfrm>
        </p:spPr>
        <p:txBody>
          <a:bodyPr/>
          <a:lstStyle>
            <a:lvl1pPr algn="ctr">
              <a:lnSpc>
                <a:spcPct val="90000"/>
              </a:lnSpc>
              <a:spcBef>
                <a:spcPts val="0"/>
              </a:spcBef>
              <a:buNone/>
              <a:defRPr sz="1800" b="0">
                <a:solidFill>
                  <a:srgbClr val="595959"/>
                </a:solidFill>
              </a:defRPr>
            </a:lvl1pPr>
          </a:lstStyle>
          <a:p>
            <a:pPr lvl="0"/>
            <a:r>
              <a:rPr lang="en-US" smtClean="0"/>
              <a:t>Click to edit Master text styles</a:t>
            </a:r>
          </a:p>
        </p:txBody>
      </p:sp>
    </p:spTree>
    <p:extLst>
      <p:ext uri="{BB962C8B-B14F-4D97-AF65-F5344CB8AC3E}">
        <p14:creationId xmlns:p14="http://schemas.microsoft.com/office/powerpoint/2010/main" val="23542225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Navy Header TEXT Layout">
    <p:spTree>
      <p:nvGrpSpPr>
        <p:cNvPr id="1" name=""/>
        <p:cNvGrpSpPr/>
        <p:nvPr/>
      </p:nvGrpSpPr>
      <p:grpSpPr>
        <a:xfrm>
          <a:off x="0" y="0"/>
          <a:ext cx="0" cy="0"/>
          <a:chOff x="0" y="0"/>
          <a:chExt cx="0" cy="0"/>
        </a:xfrm>
      </p:grpSpPr>
      <p:sp>
        <p:nvSpPr>
          <p:cNvPr id="2" name="Title 1"/>
          <p:cNvSpPr>
            <a:spLocks noGrp="1"/>
          </p:cNvSpPr>
          <p:nvPr>
            <p:ph type="title"/>
          </p:nvPr>
        </p:nvSpPr>
        <p:spPr>
          <a:xfrm>
            <a:off x="341376" y="381000"/>
            <a:ext cx="8421624" cy="838200"/>
          </a:xfrm>
        </p:spPr>
        <p:txBody>
          <a:bodyPr/>
          <a:lstStyle>
            <a:lvl1pPr algn="l">
              <a:defRPr sz="2400" b="1">
                <a:solidFill>
                  <a:schemeClr val="bg2"/>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47800"/>
            <a:ext cx="8229600" cy="4724400"/>
          </a:xfrm>
        </p:spPr>
        <p:txBody>
          <a:bodyPr/>
          <a:lstStyle/>
          <a:p>
            <a:pPr lvl="0"/>
            <a:r>
              <a:rPr lang="en-US" dirty="0" smtClean="0"/>
              <a:t>Click to edit Master text styles</a:t>
            </a:r>
          </a:p>
          <a:p>
            <a:pPr lvl="1"/>
            <a:r>
              <a:rPr lang="en-US" dirty="0" smtClean="0"/>
              <a:t>Second level</a:t>
            </a:r>
          </a:p>
          <a:p>
            <a:pPr lvl="2"/>
            <a:r>
              <a:rPr lang="en-US" dirty="0" smtClean="0"/>
              <a:t>Third level</a:t>
            </a:r>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Tree>
    <p:extLst>
      <p:ext uri="{BB962C8B-B14F-4D97-AF65-F5344CB8AC3E}">
        <p14:creationId xmlns:p14="http://schemas.microsoft.com/office/powerpoint/2010/main" val="6544202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stretch>
            <a:fillRect/>
          </a:stretch>
        </p:blipFill>
        <p:spPr>
          <a:xfrm>
            <a:off x="0" y="5895581"/>
            <a:ext cx="9144000" cy="971826"/>
          </a:xfrm>
          <a:prstGeom prst="rect">
            <a:avLst/>
          </a:prstGeom>
        </p:spPr>
      </p:pic>
      <p:sp>
        <p:nvSpPr>
          <p:cNvPr id="4" name="Text Placeholder 3"/>
          <p:cNvSpPr>
            <a:spLocks noGrp="1"/>
          </p:cNvSpPr>
          <p:nvPr>
            <p:ph type="body" sz="quarter" idx="10"/>
          </p:nvPr>
        </p:nvSpPr>
        <p:spPr>
          <a:xfrm>
            <a:off x="262148" y="255120"/>
            <a:ext cx="8703679" cy="914400"/>
          </a:xfrm>
        </p:spPr>
        <p:txBody>
          <a:bodyPr/>
          <a:lstStyle>
            <a:lvl1pPr marL="0" indent="0">
              <a:lnSpc>
                <a:spcPct val="100000"/>
              </a:lnSpc>
              <a:spcBef>
                <a:spcPts val="0"/>
              </a:spcBef>
              <a:buNone/>
              <a:defRPr b="1">
                <a:solidFill>
                  <a:srgbClr val="002060"/>
                </a:solidFill>
                <a:latin typeface="Arial" pitchFamily="34" charset="0"/>
                <a:cs typeface="Arial" pitchFamily="34" charset="0"/>
              </a:defRPr>
            </a:lvl1pPr>
          </a:lstStyle>
          <a:p>
            <a:pPr lvl="0"/>
            <a:r>
              <a:rPr lang="en-US" dirty="0" smtClean="0"/>
              <a:t>Click to edit Master text styles</a:t>
            </a:r>
          </a:p>
        </p:txBody>
      </p:sp>
      <p:sp>
        <p:nvSpPr>
          <p:cNvPr id="5" name="Slide Number Placeholder 5"/>
          <p:cNvSpPr>
            <a:spLocks noGrp="1"/>
          </p:cNvSpPr>
          <p:nvPr>
            <p:ph type="sldNum" sz="quarter" idx="4"/>
          </p:nvPr>
        </p:nvSpPr>
        <p:spPr>
          <a:xfrm>
            <a:off x="7077206" y="5654893"/>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8F20B6-12F5-420F-9973-0B723E1D362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4976306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5" Type="http://schemas.openxmlformats.org/officeDocument/2006/relationships/slideLayout" Target="../slideLayouts/slideLayout14.xml"/><Relationship Id="rId10" Type="http://schemas.openxmlformats.org/officeDocument/2006/relationships/theme" Target="../theme/theme2.xml"/><Relationship Id="rId4" Type="http://schemas.openxmlformats.org/officeDocument/2006/relationships/slideLayout" Target="../slideLayouts/slideLayout13.xml"/><Relationship Id="rId9"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04800" y="381000"/>
            <a:ext cx="8229600" cy="63976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457200" y="15240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a:bodyPr>
          <a:lstStyle/>
          <a:p>
            <a:pPr lvl="0"/>
            <a:r>
              <a:rPr lang="en-US" dirty="0" smtClean="0"/>
              <a:t>Click to edit Master text styles</a:t>
            </a:r>
          </a:p>
          <a:p>
            <a:pPr lvl="1"/>
            <a:r>
              <a:rPr lang="en-US" dirty="0" smtClean="0"/>
              <a:t>Second level</a:t>
            </a:r>
          </a:p>
          <a:p>
            <a:pPr lvl="2"/>
            <a:r>
              <a:rPr lang="en-US" dirty="0" smtClean="0"/>
              <a:t>Third level</a:t>
            </a:r>
          </a:p>
        </p:txBody>
      </p:sp>
      <p:sp>
        <p:nvSpPr>
          <p:cNvPr id="5" name="Footer Placeholder 4"/>
          <p:cNvSpPr>
            <a:spLocks noGrp="1"/>
          </p:cNvSpPr>
          <p:nvPr>
            <p:ph type="ftr" sz="quarter" idx="3"/>
          </p:nvPr>
        </p:nvSpPr>
        <p:spPr>
          <a:xfrm>
            <a:off x="85344" y="6356350"/>
            <a:ext cx="5705856" cy="215444"/>
          </a:xfrm>
          <a:prstGeom prst="rect">
            <a:avLst/>
          </a:prstGeom>
        </p:spPr>
        <p:txBody>
          <a:bodyPr vert="horz" lIns="91440" tIns="45720" rIns="91440" bIns="45720" rtlCol="0" anchor="b" anchorCtr="0">
            <a:spAutoFit/>
          </a:bodyPr>
          <a:lstStyle>
            <a:lvl1pPr algn="l" fontAlgn="auto">
              <a:spcBef>
                <a:spcPts val="0"/>
              </a:spcBef>
              <a:spcAft>
                <a:spcPts val="0"/>
              </a:spcAft>
              <a:defRPr sz="800" smtClean="0">
                <a:solidFill>
                  <a:schemeClr val="tx1"/>
                </a:solidFill>
                <a:latin typeface="+mn-lt"/>
              </a:defRPr>
            </a:lvl1pPr>
          </a:lstStyle>
          <a:p>
            <a:pPr>
              <a:defRPr/>
            </a:pPr>
            <a:endParaRPr lang="en-US" dirty="0"/>
          </a:p>
        </p:txBody>
      </p:sp>
      <p:sp>
        <p:nvSpPr>
          <p:cNvPr id="8" name="TextBox 7"/>
          <p:cNvSpPr txBox="1"/>
          <p:nvPr userDrawn="1"/>
        </p:nvSpPr>
        <p:spPr>
          <a:xfrm>
            <a:off x="8534979" y="6445188"/>
            <a:ext cx="523783" cy="230832"/>
          </a:xfrm>
          <a:prstGeom prst="rect">
            <a:avLst/>
          </a:prstGeom>
          <a:noFill/>
        </p:spPr>
        <p:txBody>
          <a:bodyPr wrap="square" rtlCol="0" anchor="ctr">
            <a:spAutoFit/>
          </a:bodyPr>
          <a:lstStyle/>
          <a:p>
            <a:pPr algn="r"/>
            <a:fld id="{6C5D221D-F840-4A31-8E24-BE33F03DAC3D}" type="slidenum">
              <a:rPr lang="en-US" sz="900" smtClean="0">
                <a:solidFill>
                  <a:srgbClr val="007AC2"/>
                </a:solidFill>
              </a:rPr>
              <a:pPr algn="r"/>
              <a:t>‹#›</a:t>
            </a:fld>
            <a:endParaRPr lang="en-US" sz="900" dirty="0">
              <a:solidFill>
                <a:srgbClr val="007AC2"/>
              </a:solidFill>
            </a:endParaRPr>
          </a:p>
        </p:txBody>
      </p:sp>
      <p:sp>
        <p:nvSpPr>
          <p:cNvPr id="9" name="TextBox 8"/>
          <p:cNvSpPr txBox="1"/>
          <p:nvPr userDrawn="1"/>
        </p:nvSpPr>
        <p:spPr>
          <a:xfrm>
            <a:off x="4241801" y="6642556"/>
            <a:ext cx="4902200" cy="215444"/>
          </a:xfrm>
          <a:prstGeom prst="rect">
            <a:avLst/>
          </a:prstGeom>
          <a:noFill/>
        </p:spPr>
        <p:txBody>
          <a:bodyPr wrap="square" rtlCol="0">
            <a:spAutoFit/>
          </a:bodyPr>
          <a:lstStyle/>
          <a:p>
            <a:pPr algn="r"/>
            <a:r>
              <a:rPr lang="en-US" sz="800" dirty="0" smtClean="0">
                <a:latin typeface="Arial Narrow" pitchFamily="34" charset="0"/>
              </a:rPr>
              <a:t>For financial</a:t>
            </a:r>
            <a:r>
              <a:rPr lang="en-US" sz="800" baseline="0" dirty="0" smtClean="0">
                <a:latin typeface="Arial Narrow" pitchFamily="34" charset="0"/>
              </a:rPr>
              <a:t> professional or institutional plan sponsor use. Public Use Permitted.</a:t>
            </a:r>
            <a:endParaRPr lang="en-US" sz="800" dirty="0">
              <a:latin typeface="Arial Narrow" pitchFamily="34" charset="0"/>
            </a:endParaRPr>
          </a:p>
        </p:txBody>
      </p:sp>
    </p:spTree>
  </p:cSld>
  <p:clrMap bg1="lt1" tx1="dk1" bg2="lt2" tx2="dk2" accent1="accent1" accent2="accent2" accent3="accent3" accent4="accent4" accent5="accent5" accent6="accent6" hlink="hlink" folHlink="folHlink"/>
  <p:sldLayoutIdLst>
    <p:sldLayoutId id="2147483801" r:id="rId1"/>
    <p:sldLayoutId id="2147483738" r:id="rId2"/>
    <p:sldLayoutId id="2147483739" r:id="rId3"/>
    <p:sldLayoutId id="2147483736" r:id="rId4"/>
    <p:sldLayoutId id="2147483749" r:id="rId5"/>
    <p:sldLayoutId id="2147483751" r:id="rId6"/>
    <p:sldLayoutId id="2147483752" r:id="rId7"/>
    <p:sldLayoutId id="2147483753" r:id="rId8"/>
    <p:sldLayoutId id="2147483803" r:id="rId9"/>
  </p:sldLayoutIdLst>
  <p:timing>
    <p:tnLst>
      <p:par>
        <p:cTn id="1" dur="indefinite" restart="never" nodeType="tmRoot"/>
      </p:par>
    </p:tnLst>
  </p:timing>
  <p:hf hdr="0" ftr="0" dt="0"/>
  <p:txStyles>
    <p:titleStyle>
      <a:lvl1pPr algn="l" rtl="0" fontAlgn="base">
        <a:spcBef>
          <a:spcPct val="0"/>
        </a:spcBef>
        <a:spcAft>
          <a:spcPct val="0"/>
        </a:spcAft>
        <a:defRPr sz="2000" b="1" kern="1200">
          <a:solidFill>
            <a:schemeClr val="bg2"/>
          </a:solidFill>
          <a:latin typeface="+mj-lt"/>
          <a:ea typeface="+mj-ea"/>
          <a:cs typeface="+mj-cs"/>
        </a:defRPr>
      </a:lvl1pPr>
      <a:lvl2pPr algn="ctr" rtl="0" fontAlgn="base">
        <a:spcBef>
          <a:spcPct val="0"/>
        </a:spcBef>
        <a:spcAft>
          <a:spcPct val="0"/>
        </a:spcAft>
        <a:defRPr sz="4400">
          <a:solidFill>
            <a:schemeClr val="tx1"/>
          </a:solidFill>
          <a:latin typeface="Arial" charset="0"/>
        </a:defRPr>
      </a:lvl2pPr>
      <a:lvl3pPr algn="ctr" rtl="0" fontAlgn="base">
        <a:spcBef>
          <a:spcPct val="0"/>
        </a:spcBef>
        <a:spcAft>
          <a:spcPct val="0"/>
        </a:spcAft>
        <a:defRPr sz="4400">
          <a:solidFill>
            <a:schemeClr val="tx1"/>
          </a:solidFill>
          <a:latin typeface="Arial" charset="0"/>
        </a:defRPr>
      </a:lvl3pPr>
      <a:lvl4pPr algn="ctr" rtl="0" fontAlgn="base">
        <a:spcBef>
          <a:spcPct val="0"/>
        </a:spcBef>
        <a:spcAft>
          <a:spcPct val="0"/>
        </a:spcAft>
        <a:defRPr sz="4400">
          <a:solidFill>
            <a:schemeClr val="tx1"/>
          </a:solidFill>
          <a:latin typeface="Arial" charset="0"/>
        </a:defRPr>
      </a:lvl4pPr>
      <a:lvl5pPr algn="ctr" rtl="0" fontAlgn="base">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p:titleStyle>
    <p:bodyStyle>
      <a:lvl1pPr marL="342900" indent="-342900" algn="l" rtl="0" fontAlgn="base">
        <a:spcBef>
          <a:spcPct val="20000"/>
        </a:spcBef>
        <a:spcAft>
          <a:spcPct val="0"/>
        </a:spcAft>
        <a:buClr>
          <a:schemeClr val="bg2"/>
        </a:buClr>
        <a:buFont typeface="Arial" charset="0"/>
        <a:buChar char="•"/>
        <a:defRPr sz="2400" kern="1200">
          <a:solidFill>
            <a:schemeClr val="tx1"/>
          </a:solidFill>
          <a:latin typeface="+mn-lt"/>
          <a:ea typeface="+mn-ea"/>
          <a:cs typeface="+mn-cs"/>
        </a:defRPr>
      </a:lvl1pPr>
      <a:lvl2pPr marL="742950" indent="-285750" algn="l" rtl="0" fontAlgn="base">
        <a:spcBef>
          <a:spcPct val="20000"/>
        </a:spcBef>
        <a:spcAft>
          <a:spcPct val="0"/>
        </a:spcAft>
        <a:buClr>
          <a:schemeClr val="bg2"/>
        </a:buClr>
        <a:buFont typeface="Arial" charset="0"/>
        <a:buChar char="–"/>
        <a:defRPr sz="2200" kern="1200">
          <a:solidFill>
            <a:schemeClr val="tx1"/>
          </a:solidFill>
          <a:latin typeface="+mn-lt"/>
          <a:ea typeface="+mn-ea"/>
          <a:cs typeface="+mn-cs"/>
        </a:defRPr>
      </a:lvl2pPr>
      <a:lvl3pPr marL="1143000" indent="-228600" algn="l" rtl="0" fontAlgn="base">
        <a:spcBef>
          <a:spcPct val="20000"/>
        </a:spcBef>
        <a:spcAft>
          <a:spcPct val="0"/>
        </a:spcAft>
        <a:buClr>
          <a:schemeClr val="bg2"/>
        </a:buClr>
        <a:buFont typeface="Arial" charset="0"/>
        <a:buChar char="•"/>
        <a:defRPr sz="20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04800" y="381000"/>
            <a:ext cx="8229600" cy="63976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457200" y="15240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a:bodyPr>
          <a:lstStyle/>
          <a:p>
            <a:pPr lvl="0"/>
            <a:r>
              <a:rPr lang="en-US" dirty="0" smtClean="0"/>
              <a:t>Click to edit Master text styles</a:t>
            </a:r>
          </a:p>
          <a:p>
            <a:pPr lvl="1"/>
            <a:r>
              <a:rPr lang="en-US" dirty="0" smtClean="0"/>
              <a:t>Second level</a:t>
            </a:r>
          </a:p>
          <a:p>
            <a:pPr lvl="2"/>
            <a:r>
              <a:rPr lang="en-US" dirty="0" smtClean="0"/>
              <a:t>Third level</a:t>
            </a:r>
          </a:p>
        </p:txBody>
      </p:sp>
      <p:sp>
        <p:nvSpPr>
          <p:cNvPr id="5" name="Footer Placeholder 4"/>
          <p:cNvSpPr>
            <a:spLocks noGrp="1"/>
          </p:cNvSpPr>
          <p:nvPr>
            <p:ph type="ftr" sz="quarter" idx="3"/>
          </p:nvPr>
        </p:nvSpPr>
        <p:spPr>
          <a:xfrm>
            <a:off x="85344" y="6356350"/>
            <a:ext cx="5705856" cy="215444"/>
          </a:xfrm>
          <a:prstGeom prst="rect">
            <a:avLst/>
          </a:prstGeom>
        </p:spPr>
        <p:txBody>
          <a:bodyPr vert="horz" lIns="91440" tIns="45720" rIns="91440" bIns="45720" rtlCol="0" anchor="b" anchorCtr="0">
            <a:spAutoFit/>
          </a:bodyPr>
          <a:lstStyle>
            <a:lvl1pPr algn="l" fontAlgn="auto">
              <a:spcBef>
                <a:spcPts val="0"/>
              </a:spcBef>
              <a:spcAft>
                <a:spcPts val="0"/>
              </a:spcAft>
              <a:defRPr sz="800" smtClean="0">
                <a:solidFill>
                  <a:schemeClr val="tx1"/>
                </a:solidFill>
                <a:latin typeface="+mn-lt"/>
              </a:defRPr>
            </a:lvl1pPr>
          </a:lstStyle>
          <a:p>
            <a:pPr>
              <a:defRPr/>
            </a:pPr>
            <a:endParaRPr lang="en-US" dirty="0">
              <a:solidFill>
                <a:srgbClr val="141313"/>
              </a:solidFill>
            </a:endParaRPr>
          </a:p>
        </p:txBody>
      </p:sp>
      <p:sp>
        <p:nvSpPr>
          <p:cNvPr id="8" name="TextBox 7"/>
          <p:cNvSpPr txBox="1"/>
          <p:nvPr userDrawn="1"/>
        </p:nvSpPr>
        <p:spPr>
          <a:xfrm>
            <a:off x="8534979" y="6445188"/>
            <a:ext cx="523783" cy="230832"/>
          </a:xfrm>
          <a:prstGeom prst="rect">
            <a:avLst/>
          </a:prstGeom>
          <a:noFill/>
        </p:spPr>
        <p:txBody>
          <a:bodyPr wrap="square" rtlCol="0" anchor="ctr">
            <a:spAutoFit/>
          </a:bodyPr>
          <a:lstStyle/>
          <a:p>
            <a:pPr algn="r"/>
            <a:fld id="{6C5D221D-F840-4A31-8E24-BE33F03DAC3D}" type="slidenum">
              <a:rPr lang="en-US" sz="900" smtClean="0">
                <a:solidFill>
                  <a:srgbClr val="007AC2"/>
                </a:solidFill>
              </a:rPr>
              <a:pPr algn="r"/>
              <a:t>‹#›</a:t>
            </a:fld>
            <a:endParaRPr lang="en-US" sz="900" dirty="0">
              <a:solidFill>
                <a:srgbClr val="007AC2"/>
              </a:solidFill>
            </a:endParaRPr>
          </a:p>
        </p:txBody>
      </p:sp>
      <p:sp>
        <p:nvSpPr>
          <p:cNvPr id="9" name="TextBox 8"/>
          <p:cNvSpPr txBox="1"/>
          <p:nvPr userDrawn="1"/>
        </p:nvSpPr>
        <p:spPr>
          <a:xfrm>
            <a:off x="4241801" y="6642556"/>
            <a:ext cx="4902200" cy="215444"/>
          </a:xfrm>
          <a:prstGeom prst="rect">
            <a:avLst/>
          </a:prstGeom>
          <a:noFill/>
        </p:spPr>
        <p:txBody>
          <a:bodyPr wrap="square" rtlCol="0">
            <a:spAutoFit/>
          </a:bodyPr>
          <a:lstStyle/>
          <a:p>
            <a:pPr algn="r"/>
            <a:r>
              <a:rPr lang="en-US" sz="800" dirty="0" smtClean="0">
                <a:latin typeface="Arial Narrow" pitchFamily="34" charset="0"/>
              </a:rPr>
              <a:t>For financial</a:t>
            </a:r>
            <a:r>
              <a:rPr lang="en-US" sz="800" baseline="0" dirty="0" smtClean="0">
                <a:latin typeface="Arial Narrow" pitchFamily="34" charset="0"/>
              </a:rPr>
              <a:t> professional or institutional plan sponsor use. Public Use Permitted.</a:t>
            </a:r>
            <a:endParaRPr lang="en-US" sz="800" dirty="0">
              <a:latin typeface="Arial Narrow" pitchFamily="34" charset="0"/>
            </a:endParaRPr>
          </a:p>
        </p:txBody>
      </p:sp>
    </p:spTree>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2" r:id="rId9"/>
  </p:sldLayoutIdLst>
  <p:timing>
    <p:tnLst>
      <p:par>
        <p:cTn id="1" dur="indefinite" restart="never" nodeType="tmRoot"/>
      </p:par>
    </p:tnLst>
  </p:timing>
  <p:hf hdr="0" ftr="0" dt="0"/>
  <p:txStyles>
    <p:titleStyle>
      <a:lvl1pPr algn="l" rtl="0" fontAlgn="base">
        <a:spcBef>
          <a:spcPct val="0"/>
        </a:spcBef>
        <a:spcAft>
          <a:spcPct val="0"/>
        </a:spcAft>
        <a:defRPr sz="2400" b="1" kern="1200">
          <a:solidFill>
            <a:srgbClr val="008FCB"/>
          </a:solidFill>
          <a:latin typeface="+mj-lt"/>
          <a:ea typeface="+mj-ea"/>
          <a:cs typeface="+mj-cs"/>
        </a:defRPr>
      </a:lvl1pPr>
      <a:lvl2pPr algn="ctr" rtl="0" fontAlgn="base">
        <a:spcBef>
          <a:spcPct val="0"/>
        </a:spcBef>
        <a:spcAft>
          <a:spcPct val="0"/>
        </a:spcAft>
        <a:defRPr sz="4400">
          <a:solidFill>
            <a:schemeClr val="tx1"/>
          </a:solidFill>
          <a:latin typeface="Arial" charset="0"/>
        </a:defRPr>
      </a:lvl2pPr>
      <a:lvl3pPr algn="ctr" rtl="0" fontAlgn="base">
        <a:spcBef>
          <a:spcPct val="0"/>
        </a:spcBef>
        <a:spcAft>
          <a:spcPct val="0"/>
        </a:spcAft>
        <a:defRPr sz="4400">
          <a:solidFill>
            <a:schemeClr val="tx1"/>
          </a:solidFill>
          <a:latin typeface="Arial" charset="0"/>
        </a:defRPr>
      </a:lvl3pPr>
      <a:lvl4pPr algn="ctr" rtl="0" fontAlgn="base">
        <a:spcBef>
          <a:spcPct val="0"/>
        </a:spcBef>
        <a:spcAft>
          <a:spcPct val="0"/>
        </a:spcAft>
        <a:defRPr sz="4400">
          <a:solidFill>
            <a:schemeClr val="tx1"/>
          </a:solidFill>
          <a:latin typeface="Arial" charset="0"/>
        </a:defRPr>
      </a:lvl4pPr>
      <a:lvl5pPr algn="ctr" rtl="0" fontAlgn="base">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p:titleStyle>
    <p:bodyStyle>
      <a:lvl1pPr marL="342900" indent="-342900" algn="l" rtl="0" fontAlgn="base">
        <a:spcBef>
          <a:spcPct val="20000"/>
        </a:spcBef>
        <a:spcAft>
          <a:spcPct val="0"/>
        </a:spcAft>
        <a:buClr>
          <a:schemeClr val="bg2"/>
        </a:buClr>
        <a:buFont typeface="Arial" charset="0"/>
        <a:buChar char="•"/>
        <a:defRPr sz="2400" kern="1200">
          <a:solidFill>
            <a:schemeClr val="tx1"/>
          </a:solidFill>
          <a:latin typeface="+mn-lt"/>
          <a:ea typeface="+mn-ea"/>
          <a:cs typeface="+mn-cs"/>
        </a:defRPr>
      </a:lvl1pPr>
      <a:lvl2pPr marL="742950" indent="-285750" algn="l" rtl="0" fontAlgn="base">
        <a:spcBef>
          <a:spcPct val="20000"/>
        </a:spcBef>
        <a:spcAft>
          <a:spcPct val="0"/>
        </a:spcAft>
        <a:buClr>
          <a:schemeClr val="bg2"/>
        </a:buClr>
        <a:buFont typeface="Arial" charset="0"/>
        <a:buChar char="–"/>
        <a:defRPr sz="2200" kern="1200">
          <a:solidFill>
            <a:schemeClr val="tx1"/>
          </a:solidFill>
          <a:latin typeface="+mn-lt"/>
          <a:ea typeface="+mn-ea"/>
          <a:cs typeface="+mn-cs"/>
        </a:defRPr>
      </a:lvl2pPr>
      <a:lvl3pPr marL="1143000" indent="-228600" algn="l" rtl="0" fontAlgn="base">
        <a:spcBef>
          <a:spcPct val="20000"/>
        </a:spcBef>
        <a:spcAft>
          <a:spcPct val="0"/>
        </a:spcAft>
        <a:buClr>
          <a:schemeClr val="bg2"/>
        </a:buClr>
        <a:buFont typeface="Arial" charset="0"/>
        <a:buChar char="•"/>
        <a:defRPr sz="20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8.xml"/><Relationship Id="rId1" Type="http://schemas.openxmlformats.org/officeDocument/2006/relationships/slideLayout" Target="../slideLayouts/slideLayout11.xml"/><Relationship Id="rId4" Type="http://schemas.openxmlformats.org/officeDocument/2006/relationships/chart" Target="../charts/chart10.xml"/></Relationships>
</file>

<file path=ppt/slides/_rels/slide15.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13.xml"/><Relationship Id="rId6" Type="http://schemas.openxmlformats.org/officeDocument/2006/relationships/image" Target="../media/image8.png"/><Relationship Id="rId5" Type="http://schemas.openxmlformats.org/officeDocument/2006/relationships/image" Target="../media/image7.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png"/></Relationships>
</file>

<file path=ppt/slides/_rels/slide20.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8.xml"/><Relationship Id="rId6" Type="http://schemas.openxmlformats.org/officeDocument/2006/relationships/image" Target="../media/image19.jpeg"/><Relationship Id="rId5" Type="http://schemas.openxmlformats.org/officeDocument/2006/relationships/image" Target="../media/image18.png"/><Relationship Id="rId4" Type="http://schemas.openxmlformats.org/officeDocument/2006/relationships/image" Target="../media/image17.png"/></Relationships>
</file>

<file path=ppt/slides/_rels/slide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xml"/><Relationship Id="rId1" Type="http://schemas.openxmlformats.org/officeDocument/2006/relationships/slideLayout" Target="../slideLayouts/slideLayout11.xml"/><Relationship Id="rId4" Type="http://schemas.openxmlformats.org/officeDocument/2006/relationships/chart" Target="../charts/char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Fish Jumping Out of Crowded Bowl.jpg"/>
          <p:cNvPicPr>
            <a:picLocks noChangeAspect="1"/>
          </p:cNvPicPr>
          <p:nvPr/>
        </p:nvPicPr>
        <p:blipFill>
          <a:blip r:embed="rId2" cstate="print"/>
          <a:srcRect r="17458" b="2982"/>
          <a:stretch>
            <a:fillRect/>
          </a:stretch>
        </p:blipFill>
        <p:spPr>
          <a:xfrm>
            <a:off x="4328799" y="1553029"/>
            <a:ext cx="4815200" cy="4915192"/>
          </a:xfrm>
          <a:prstGeom prst="rect">
            <a:avLst/>
          </a:prstGeom>
        </p:spPr>
      </p:pic>
      <p:sp>
        <p:nvSpPr>
          <p:cNvPr id="3" name="Title 2"/>
          <p:cNvSpPr>
            <a:spLocks noGrp="1"/>
          </p:cNvSpPr>
          <p:nvPr>
            <p:ph type="title"/>
          </p:nvPr>
        </p:nvSpPr>
        <p:spPr>
          <a:xfrm>
            <a:off x="761030" y="2051315"/>
            <a:ext cx="7887212" cy="1937478"/>
          </a:xfrm>
        </p:spPr>
        <p:txBody>
          <a:bodyPr/>
          <a:lstStyle/>
          <a:p>
            <a:pPr>
              <a:lnSpc>
                <a:spcPts val="4400"/>
              </a:lnSpc>
              <a:spcBef>
                <a:spcPts val="1200"/>
              </a:spcBef>
              <a:spcAft>
                <a:spcPts val="1200"/>
              </a:spcAft>
            </a:pPr>
            <a:r>
              <a:rPr lang="en-US" sz="4400" dirty="0" smtClean="0">
                <a:solidFill>
                  <a:schemeClr val="bg2"/>
                </a:solidFill>
              </a:rPr>
              <a:t>New Solutions </a:t>
            </a:r>
            <a:r>
              <a:rPr lang="en-US" sz="3200" dirty="0" smtClean="0">
                <a:solidFill>
                  <a:schemeClr val="bg2"/>
                </a:solidFill>
              </a:rPr>
              <a:t/>
            </a:r>
            <a:br>
              <a:rPr lang="en-US" sz="3200" dirty="0" smtClean="0">
                <a:solidFill>
                  <a:schemeClr val="bg2"/>
                </a:solidFill>
              </a:rPr>
            </a:br>
            <a:r>
              <a:rPr lang="en-US" sz="4400" dirty="0" smtClean="0">
                <a:solidFill>
                  <a:schemeClr val="bg2"/>
                </a:solidFill>
              </a:rPr>
              <a:t>Age-Old Problem</a:t>
            </a:r>
            <a:r>
              <a:rPr lang="en-US" sz="3200" dirty="0" smtClean="0">
                <a:solidFill>
                  <a:schemeClr val="bg2"/>
                </a:solidFill>
              </a:rPr>
              <a:t/>
            </a:r>
            <a:br>
              <a:rPr lang="en-US" sz="3200" dirty="0" smtClean="0">
                <a:solidFill>
                  <a:schemeClr val="bg2"/>
                </a:solidFill>
              </a:rPr>
            </a:br>
            <a:r>
              <a:rPr lang="en-US" sz="3200" dirty="0" smtClean="0">
                <a:solidFill>
                  <a:schemeClr val="tx2"/>
                </a:solidFill>
              </a:rPr>
              <a:t/>
            </a:r>
            <a:br>
              <a:rPr lang="en-US" sz="3200" dirty="0" smtClean="0">
                <a:solidFill>
                  <a:schemeClr val="tx2"/>
                </a:solidFill>
              </a:rPr>
            </a:br>
            <a:endParaRPr lang="en-US" sz="3200" b="0" dirty="0" smtClean="0">
              <a:solidFill>
                <a:schemeClr val="tx2"/>
              </a:solidFill>
            </a:endParaRPr>
          </a:p>
        </p:txBody>
      </p:sp>
      <p:sp>
        <p:nvSpPr>
          <p:cNvPr id="7" name="Subtitle 1"/>
          <p:cNvSpPr txBox="1">
            <a:spLocks/>
          </p:cNvSpPr>
          <p:nvPr/>
        </p:nvSpPr>
        <p:spPr>
          <a:xfrm>
            <a:off x="838200" y="5924550"/>
            <a:ext cx="6934200" cy="427038"/>
          </a:xfrm>
          <a:prstGeom prst="rect">
            <a:avLst/>
          </a:prstGeom>
        </p:spPr>
        <p:txBody>
          <a:bodyPr>
            <a:prstTxWarp prst="textNoShape">
              <a:avLst/>
            </a:prstTxWarp>
            <a:normAutofit/>
          </a:bodyPr>
          <a:lstStyle/>
          <a:p>
            <a:pPr>
              <a:spcBef>
                <a:spcPct val="20000"/>
              </a:spcBef>
              <a:spcAft>
                <a:spcPts val="600"/>
              </a:spcAft>
              <a:buClr>
                <a:srgbClr val="FF0000"/>
              </a:buClr>
              <a:buFont typeface="Wingdings" charset="2"/>
              <a:buNone/>
            </a:pPr>
            <a:r>
              <a:rPr lang="en-US" i="1" dirty="0">
                <a:solidFill>
                  <a:schemeClr val="bg1"/>
                </a:solidFill>
              </a:rPr>
              <a:t>Primary Competency: </a:t>
            </a:r>
          </a:p>
        </p:txBody>
      </p:sp>
      <p:sp>
        <p:nvSpPr>
          <p:cNvPr id="8" name="Subtitle 1"/>
          <p:cNvSpPr txBox="1">
            <a:spLocks/>
          </p:cNvSpPr>
          <p:nvPr/>
        </p:nvSpPr>
        <p:spPr bwMode="auto">
          <a:xfrm>
            <a:off x="717487" y="4202461"/>
            <a:ext cx="3229704" cy="1481509"/>
          </a:xfrm>
          <a:prstGeom prst="rect">
            <a:avLst/>
          </a:prstGeom>
          <a:noFill/>
          <a:ln w="9525">
            <a:noFill/>
            <a:miter lim="800000"/>
            <a:headEnd/>
            <a:tailEnd/>
          </a:ln>
        </p:spPr>
        <p:txBody>
          <a:bodyPr>
            <a:prstTxWarp prst="textNoShape">
              <a:avLst/>
            </a:prstTxWarp>
          </a:bodyPr>
          <a:lstStyle/>
          <a:p>
            <a:pPr>
              <a:lnSpc>
                <a:spcPct val="80000"/>
              </a:lnSpc>
              <a:spcBef>
                <a:spcPct val="20000"/>
              </a:spcBef>
              <a:buClr>
                <a:srgbClr val="9D936F"/>
              </a:buClr>
              <a:buFont typeface="Arial" charset="0"/>
              <a:buNone/>
            </a:pPr>
            <a:endParaRPr lang="en-US" sz="1300" b="1" dirty="0" smtClean="0"/>
          </a:p>
          <a:p>
            <a:pPr>
              <a:lnSpc>
                <a:spcPct val="80000"/>
              </a:lnSpc>
              <a:spcBef>
                <a:spcPct val="20000"/>
              </a:spcBef>
              <a:buClr>
                <a:srgbClr val="9D936F"/>
              </a:buClr>
              <a:buFont typeface="Arial" charset="0"/>
              <a:buNone/>
            </a:pPr>
            <a:r>
              <a:rPr lang="en-US" sz="1300" b="1" dirty="0" smtClean="0"/>
              <a:t>Amy Kessler</a:t>
            </a:r>
          </a:p>
          <a:p>
            <a:pPr>
              <a:lnSpc>
                <a:spcPct val="80000"/>
              </a:lnSpc>
              <a:spcBef>
                <a:spcPct val="20000"/>
              </a:spcBef>
              <a:buClr>
                <a:srgbClr val="9D936F"/>
              </a:buClr>
              <a:buFont typeface="Arial" charset="0"/>
              <a:buNone/>
            </a:pPr>
            <a:r>
              <a:rPr lang="en-US" sz="1300" dirty="0" smtClean="0"/>
              <a:t>Senior Vice President</a:t>
            </a:r>
          </a:p>
          <a:p>
            <a:pPr>
              <a:lnSpc>
                <a:spcPct val="80000"/>
              </a:lnSpc>
              <a:spcBef>
                <a:spcPct val="20000"/>
              </a:spcBef>
              <a:buClr>
                <a:srgbClr val="9D936F"/>
              </a:buClr>
              <a:buFont typeface="Arial" charset="0"/>
              <a:buNone/>
            </a:pPr>
            <a:r>
              <a:rPr lang="en-US" sz="1300" dirty="0" smtClean="0"/>
              <a:t>Head of Longevity Risk Transfer</a:t>
            </a:r>
          </a:p>
          <a:p>
            <a:pPr>
              <a:lnSpc>
                <a:spcPct val="80000"/>
              </a:lnSpc>
              <a:spcBef>
                <a:spcPct val="20000"/>
              </a:spcBef>
              <a:buClr>
                <a:srgbClr val="9D936F"/>
              </a:buClr>
              <a:buFont typeface="Arial" charset="0"/>
              <a:buNone/>
            </a:pPr>
            <a:r>
              <a:rPr lang="en-US" sz="1300" dirty="0" smtClean="0"/>
              <a:t>Prudential Retirement</a:t>
            </a:r>
            <a:r>
              <a:rPr lang="en-US" sz="1300" baseline="30000" dirty="0" smtClean="0"/>
              <a:t>®</a:t>
            </a:r>
          </a:p>
          <a:p>
            <a:pPr>
              <a:lnSpc>
                <a:spcPct val="80000"/>
              </a:lnSpc>
              <a:spcBef>
                <a:spcPct val="20000"/>
              </a:spcBef>
              <a:buClr>
                <a:srgbClr val="9D936F"/>
              </a:buClr>
              <a:buFont typeface="Arial" charset="0"/>
              <a:buNone/>
            </a:pPr>
            <a:endParaRPr lang="en-US" sz="1400" dirty="0" smtClean="0"/>
          </a:p>
          <a:p>
            <a:pPr>
              <a:lnSpc>
                <a:spcPct val="80000"/>
              </a:lnSpc>
              <a:spcBef>
                <a:spcPct val="20000"/>
              </a:spcBef>
              <a:buClr>
                <a:srgbClr val="9D936F"/>
              </a:buClr>
              <a:buFont typeface="Arial" charset="0"/>
              <a:buNone/>
            </a:pPr>
            <a:r>
              <a:rPr lang="en-US" sz="1400" dirty="0" smtClean="0"/>
              <a:t> </a:t>
            </a:r>
            <a:endParaRPr lang="en-US" sz="1400" dirty="0"/>
          </a:p>
          <a:p>
            <a:pPr>
              <a:lnSpc>
                <a:spcPct val="80000"/>
              </a:lnSpc>
              <a:spcBef>
                <a:spcPct val="20000"/>
              </a:spcBef>
              <a:buClr>
                <a:srgbClr val="9D936F"/>
              </a:buClr>
              <a:buFont typeface="Arial" charset="0"/>
              <a:buNone/>
            </a:pPr>
            <a:endParaRPr lang="en-US" sz="1400" dirty="0"/>
          </a:p>
        </p:txBody>
      </p:sp>
      <p:sp>
        <p:nvSpPr>
          <p:cNvPr id="11" name="Rectangle 10"/>
          <p:cNvSpPr/>
          <p:nvPr/>
        </p:nvSpPr>
        <p:spPr bwMode="auto">
          <a:xfrm>
            <a:off x="8229600" y="6388100"/>
            <a:ext cx="914400" cy="279400"/>
          </a:xfrm>
          <a:prstGeom prst="rect">
            <a:avLst/>
          </a:prstGeom>
          <a:solidFill>
            <a:schemeClr val="bg1"/>
          </a:solidFill>
          <a:ln>
            <a:noFill/>
            <a:headEnd/>
            <a:tailEnd/>
          </a:ln>
          <a:effectLst/>
        </p:spPr>
        <p:style>
          <a:lnRef idx="1">
            <a:schemeClr val="accent1"/>
          </a:lnRef>
          <a:fillRef idx="2">
            <a:schemeClr val="accent1"/>
          </a:fillRef>
          <a:effectRef idx="1">
            <a:schemeClr val="accent1"/>
          </a:effectRef>
          <a:fontRef idx="minor">
            <a:schemeClr val="dk1"/>
          </a:fontRef>
        </p:style>
        <p:txBody>
          <a:bodyPr rtlCol="0" anchor="t" anchorCtr="0"/>
          <a:lstStyle/>
          <a:p>
            <a:pPr algn="ctr">
              <a:tabLst>
                <a:tab pos="1892300" algn="l"/>
                <a:tab pos="4003675" algn="l"/>
                <a:tab pos="6684963" algn="l"/>
              </a:tabLst>
            </a:pPr>
            <a:endParaRPr kumimoji="0" lang="en-US" sz="1600" b="1" u="none" strike="noStrike" cap="none" normalizeH="0" baseline="0" dirty="0" smtClean="0">
              <a:ln>
                <a:noFill/>
              </a:ln>
              <a:solidFill>
                <a:schemeClr val="bg1"/>
              </a:solidFill>
              <a:effectLst/>
              <a:latin typeface="Arial" pitchFamily="34" charset="0"/>
              <a:ea typeface="ヒラギノ角ゴ Pro W3" pitchFamily="-112" charset="-128"/>
            </a:endParaRPr>
          </a:p>
        </p:txBody>
      </p:sp>
      <p:sp>
        <p:nvSpPr>
          <p:cNvPr id="12" name="Rectangle 11"/>
          <p:cNvSpPr/>
          <p:nvPr/>
        </p:nvSpPr>
        <p:spPr>
          <a:xfrm>
            <a:off x="-1" y="6519446"/>
            <a:ext cx="5507916" cy="338554"/>
          </a:xfrm>
          <a:prstGeom prst="rect">
            <a:avLst/>
          </a:prstGeom>
        </p:spPr>
        <p:txBody>
          <a:bodyPr wrap="square">
            <a:spAutoFit/>
          </a:bodyPr>
          <a:lstStyle/>
          <a:p>
            <a:r>
              <a:rPr lang="en-GB" sz="800" dirty="0" smtClean="0">
                <a:latin typeface="Arial" pitchFamily="34" charset="0"/>
                <a:cs typeface="Arial" pitchFamily="34" charset="0"/>
              </a:rPr>
              <a:t>Prudential Retirement is a Prudential Financial, Inc. (PFI) business. PFI is headquartered </a:t>
            </a:r>
            <a:br>
              <a:rPr lang="en-GB" sz="800" dirty="0" smtClean="0">
                <a:latin typeface="Arial" pitchFamily="34" charset="0"/>
                <a:cs typeface="Arial" pitchFamily="34" charset="0"/>
              </a:rPr>
            </a:br>
            <a:r>
              <a:rPr lang="en-GB" sz="800" dirty="0" smtClean="0">
                <a:latin typeface="Arial" pitchFamily="34" charset="0"/>
                <a:cs typeface="Arial" pitchFamily="34" charset="0"/>
              </a:rPr>
              <a:t>in the United States and is not affiliated with Prudential plc, which is headquartered in the United Kingdom.</a:t>
            </a:r>
            <a:endParaRPr lang="en-US" sz="800" dirty="0">
              <a:latin typeface="Arial" pitchFamily="34" charset="0"/>
              <a:cs typeface="Arial" pitchFamily="34" charset="0"/>
            </a:endParaRPr>
          </a:p>
        </p:txBody>
      </p:sp>
      <p:pic>
        <p:nvPicPr>
          <p:cNvPr id="13" name="Picture 12" descr="PruBYC_BlueGray_®.png"/>
          <p:cNvPicPr>
            <a:picLocks noChangeAspect="1"/>
          </p:cNvPicPr>
          <p:nvPr/>
        </p:nvPicPr>
        <p:blipFill>
          <a:blip r:embed="rId3" cstate="print"/>
          <a:srcRect l="25187" t="39896" r="25045" b="39250"/>
          <a:stretch>
            <a:fillRect/>
          </a:stretch>
        </p:blipFill>
        <p:spPr>
          <a:xfrm>
            <a:off x="225911" y="418376"/>
            <a:ext cx="2130014" cy="689661"/>
          </a:xfrm>
          <a:prstGeom prst="rect">
            <a:avLst/>
          </a:prstGeom>
        </p:spPr>
      </p:pic>
      <p:sp>
        <p:nvSpPr>
          <p:cNvPr id="14" name="Rectangle 13"/>
          <p:cNvSpPr/>
          <p:nvPr/>
        </p:nvSpPr>
        <p:spPr>
          <a:xfrm>
            <a:off x="4746229" y="2253140"/>
            <a:ext cx="1164647" cy="374461"/>
          </a:xfrm>
          <a:prstGeom prst="rect">
            <a:avLst/>
          </a:prstGeom>
        </p:spPr>
        <p:txBody>
          <a:bodyPr wrap="square">
            <a:spAutoFit/>
          </a:bodyPr>
          <a:lstStyle/>
          <a:p>
            <a:pPr>
              <a:lnSpc>
                <a:spcPts val="2200"/>
              </a:lnSpc>
            </a:pPr>
            <a:r>
              <a:rPr lang="en-US" sz="2400" b="1" dirty="0" smtClean="0">
                <a:solidFill>
                  <a:srgbClr val="005C9E"/>
                </a:solidFill>
                <a:latin typeface="Arial"/>
                <a:ea typeface="+mj-ea"/>
                <a:cs typeface="+mj-cs"/>
              </a:rPr>
              <a:t>to an</a:t>
            </a:r>
            <a:endParaRPr lang="en-US" sz="2400" b="1" dirty="0"/>
          </a:p>
        </p:txBody>
      </p:sp>
      <p:sp>
        <p:nvSpPr>
          <p:cNvPr id="15" name="Rectangle 14"/>
          <p:cNvSpPr/>
          <p:nvPr/>
        </p:nvSpPr>
        <p:spPr>
          <a:xfrm>
            <a:off x="747486" y="3236463"/>
            <a:ext cx="4572000" cy="646331"/>
          </a:xfrm>
          <a:prstGeom prst="rect">
            <a:avLst/>
          </a:prstGeom>
        </p:spPr>
        <p:txBody>
          <a:bodyPr>
            <a:spAutoFit/>
          </a:bodyPr>
          <a:lstStyle/>
          <a:p>
            <a:r>
              <a:rPr lang="en-US" dirty="0" smtClean="0">
                <a:solidFill>
                  <a:schemeClr val="tx2"/>
                </a:solidFill>
                <a:latin typeface="+mj-lt"/>
              </a:rPr>
              <a:t>Innovative Strategies for Managing </a:t>
            </a:r>
            <a:br>
              <a:rPr lang="en-US" dirty="0" smtClean="0">
                <a:solidFill>
                  <a:schemeClr val="tx2"/>
                </a:solidFill>
                <a:latin typeface="+mj-lt"/>
              </a:rPr>
            </a:br>
            <a:r>
              <a:rPr lang="en-US" dirty="0" smtClean="0">
                <a:solidFill>
                  <a:schemeClr val="tx2"/>
                </a:solidFill>
                <a:latin typeface="+mj-lt"/>
              </a:rPr>
              <a:t>Pension and Longevity Risk</a:t>
            </a:r>
            <a:endParaRPr lang="en-US" dirty="0">
              <a:solidFill>
                <a:schemeClr val="tx2"/>
              </a:solidFill>
              <a:latin typeface="+mj-lt"/>
            </a:endParaRPr>
          </a:p>
        </p:txBody>
      </p:sp>
    </p:spTree>
  </p:cSld>
  <p:clrMapOvr>
    <a:masterClrMapping/>
  </p:clrMapOvr>
  <p:transition>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3025" y="281138"/>
            <a:ext cx="8229600" cy="853599"/>
          </a:xfrm>
        </p:spPr>
        <p:txBody>
          <a:bodyPr/>
          <a:lstStyle/>
          <a:p>
            <a:r>
              <a:rPr lang="en-US" sz="2000" dirty="0" smtClean="0">
                <a:solidFill>
                  <a:schemeClr val="bg2"/>
                </a:solidFill>
              </a:rPr>
              <a:t>The market now has a complete set of longevity risk transfer solutions for jumbo pension funds</a:t>
            </a:r>
            <a:endParaRPr lang="en-US" sz="2000" dirty="0">
              <a:solidFill>
                <a:schemeClr val="bg2"/>
              </a:solidFill>
            </a:endParaRPr>
          </a:p>
        </p:txBody>
      </p:sp>
      <p:sp>
        <p:nvSpPr>
          <p:cNvPr id="3" name="Content Placeholder 2"/>
          <p:cNvSpPr>
            <a:spLocks noGrp="1"/>
          </p:cNvSpPr>
          <p:nvPr>
            <p:ph idx="1"/>
          </p:nvPr>
        </p:nvSpPr>
        <p:spPr>
          <a:xfrm>
            <a:off x="610323" y="1305795"/>
            <a:ext cx="2858877" cy="504022"/>
          </a:xfrm>
        </p:spPr>
        <p:txBody>
          <a:bodyPr/>
          <a:lstStyle/>
          <a:p>
            <a:pPr marL="0" indent="0" algn="ctr">
              <a:buNone/>
            </a:pPr>
            <a:r>
              <a:rPr lang="en-US" sz="1600" b="1" dirty="0" smtClean="0"/>
              <a:t>Fully Intermediated</a:t>
            </a:r>
            <a:endParaRPr lang="en-US" sz="1600" b="1" dirty="0"/>
          </a:p>
        </p:txBody>
      </p:sp>
      <p:sp>
        <p:nvSpPr>
          <p:cNvPr id="5" name="Content Placeholder 2"/>
          <p:cNvSpPr txBox="1">
            <a:spLocks/>
          </p:cNvSpPr>
          <p:nvPr/>
        </p:nvSpPr>
        <p:spPr bwMode="auto">
          <a:xfrm>
            <a:off x="3143481" y="1305795"/>
            <a:ext cx="2858877" cy="504022"/>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a:bodyPr>
          <a:lstStyle/>
          <a:p>
            <a:pPr marL="0" marR="0" lvl="0" indent="0" algn="ctr" defTabSz="914400" rtl="0" eaLnBrk="1" fontAlgn="base" latinLnBrk="0" hangingPunct="1">
              <a:lnSpc>
                <a:spcPct val="100000"/>
              </a:lnSpc>
              <a:spcBef>
                <a:spcPct val="20000"/>
              </a:spcBef>
              <a:spcAft>
                <a:spcPct val="0"/>
              </a:spcAft>
              <a:buClr>
                <a:schemeClr val="bg2"/>
              </a:buClr>
              <a:buSzTx/>
              <a:buFont typeface="Arial" charset="0"/>
              <a:buNone/>
              <a:tabLst/>
              <a:defRPr/>
            </a:pPr>
            <a:r>
              <a:rPr kumimoji="0" lang="en-US" sz="1600" b="1" i="0" u="none" strike="noStrike" kern="1200" cap="none" spc="0" normalizeH="0" baseline="0" noProof="0" dirty="0" smtClean="0">
                <a:ln>
                  <a:noFill/>
                </a:ln>
                <a:solidFill>
                  <a:schemeClr val="tx1"/>
                </a:solidFill>
                <a:effectLst/>
                <a:uLnTx/>
                <a:uFillTx/>
                <a:latin typeface="+mn-lt"/>
                <a:ea typeface="+mn-ea"/>
                <a:cs typeface="+mn-cs"/>
              </a:rPr>
              <a:t>Limited Recourse</a:t>
            </a:r>
            <a:endParaRPr kumimoji="0" lang="en-US" sz="1600" b="1" i="0" u="none" strike="noStrike" kern="1200" cap="none" spc="0" normalizeH="0" baseline="0" noProof="0" dirty="0">
              <a:ln>
                <a:noFill/>
              </a:ln>
              <a:solidFill>
                <a:schemeClr val="tx1"/>
              </a:solidFill>
              <a:effectLst/>
              <a:uLnTx/>
              <a:uFillTx/>
              <a:latin typeface="+mn-lt"/>
              <a:ea typeface="+mn-ea"/>
              <a:cs typeface="+mn-cs"/>
            </a:endParaRPr>
          </a:p>
        </p:txBody>
      </p:sp>
      <p:sp>
        <p:nvSpPr>
          <p:cNvPr id="6" name="Content Placeholder 2"/>
          <p:cNvSpPr txBox="1">
            <a:spLocks/>
          </p:cNvSpPr>
          <p:nvPr/>
        </p:nvSpPr>
        <p:spPr bwMode="auto">
          <a:xfrm>
            <a:off x="5917891" y="1305795"/>
            <a:ext cx="2267639" cy="504022"/>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a:bodyPr>
          <a:lstStyle/>
          <a:p>
            <a:pPr marL="0" marR="0" lvl="0" indent="0" algn="ctr" defTabSz="914400" rtl="0" eaLnBrk="1" fontAlgn="base" latinLnBrk="0" hangingPunct="1">
              <a:lnSpc>
                <a:spcPct val="100000"/>
              </a:lnSpc>
              <a:spcBef>
                <a:spcPct val="20000"/>
              </a:spcBef>
              <a:spcAft>
                <a:spcPct val="0"/>
              </a:spcAft>
              <a:buClr>
                <a:schemeClr val="bg2"/>
              </a:buClr>
              <a:buSzTx/>
              <a:buFont typeface="Arial" charset="0"/>
              <a:buNone/>
              <a:tabLst/>
              <a:defRPr/>
            </a:pPr>
            <a:r>
              <a:rPr kumimoji="0" lang="en-US" sz="1600" b="1" i="0" u="none" strike="noStrike" kern="1200" cap="none" spc="0" normalizeH="0" baseline="0" noProof="0" dirty="0" smtClean="0">
                <a:ln>
                  <a:noFill/>
                </a:ln>
                <a:solidFill>
                  <a:schemeClr val="tx1"/>
                </a:solidFill>
                <a:effectLst/>
                <a:uLnTx/>
                <a:uFillTx/>
                <a:latin typeface="+mn-lt"/>
                <a:ea typeface="+mn-ea"/>
                <a:cs typeface="+mn-cs"/>
              </a:rPr>
              <a:t>Captive</a:t>
            </a:r>
            <a:endParaRPr kumimoji="0" lang="en-US" sz="1600" b="1" i="0" u="none" strike="noStrike" kern="1200" cap="none" spc="0" normalizeH="0" baseline="0" noProof="0" dirty="0">
              <a:ln>
                <a:noFill/>
              </a:ln>
              <a:solidFill>
                <a:schemeClr val="tx1"/>
              </a:solidFill>
              <a:effectLst/>
              <a:uLnTx/>
              <a:uFillTx/>
              <a:latin typeface="+mn-lt"/>
              <a:ea typeface="+mn-ea"/>
              <a:cs typeface="+mn-cs"/>
            </a:endParaRPr>
          </a:p>
        </p:txBody>
      </p:sp>
      <p:sp>
        <p:nvSpPr>
          <p:cNvPr id="8" name="Content Placeholder 2"/>
          <p:cNvSpPr txBox="1">
            <a:spLocks/>
          </p:cNvSpPr>
          <p:nvPr/>
        </p:nvSpPr>
        <p:spPr bwMode="auto">
          <a:xfrm>
            <a:off x="0" y="6187966"/>
            <a:ext cx="9144000" cy="437081"/>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Autofit/>
          </a:bodyPr>
          <a:lstStyle/>
          <a:p>
            <a:pPr marL="0" marR="0" lvl="0" indent="0" algn="ctr" defTabSz="914400" rtl="0" eaLnBrk="1" fontAlgn="base" latinLnBrk="0" hangingPunct="1">
              <a:lnSpc>
                <a:spcPct val="100000"/>
              </a:lnSpc>
              <a:spcBef>
                <a:spcPct val="20000"/>
              </a:spcBef>
              <a:spcAft>
                <a:spcPct val="0"/>
              </a:spcAft>
              <a:buClr>
                <a:schemeClr val="bg2"/>
              </a:buClr>
              <a:buSzTx/>
              <a:buFont typeface="Arial" charset="0"/>
              <a:buNone/>
              <a:tabLst/>
              <a:defRPr/>
            </a:pPr>
            <a:r>
              <a:rPr kumimoji="0" lang="en-US" b="1" i="0" u="none" strike="noStrike" kern="1200" cap="none" spc="0" normalizeH="0" baseline="0" noProof="0" dirty="0" smtClean="0">
                <a:ln>
                  <a:noFill/>
                </a:ln>
                <a:solidFill>
                  <a:schemeClr val="bg2"/>
                </a:solidFill>
                <a:effectLst/>
                <a:uLnTx/>
                <a:uFillTx/>
                <a:latin typeface="+mn-lt"/>
                <a:ea typeface="+mn-ea"/>
                <a:cs typeface="+mn-cs"/>
              </a:rPr>
              <a:t>What about small schemes for whom this is too much bother and expense?</a:t>
            </a:r>
            <a:endParaRPr kumimoji="0" lang="en-US" b="1" i="0" u="none" strike="noStrike" kern="1200" cap="none" spc="0" normalizeH="0" baseline="0" noProof="0" dirty="0">
              <a:ln>
                <a:noFill/>
              </a:ln>
              <a:solidFill>
                <a:schemeClr val="bg2"/>
              </a:solidFill>
              <a:effectLst/>
              <a:uLnTx/>
              <a:uFillTx/>
              <a:latin typeface="+mn-lt"/>
              <a:ea typeface="+mn-ea"/>
              <a:cs typeface="+mn-cs"/>
            </a:endParaRPr>
          </a:p>
        </p:txBody>
      </p:sp>
      <p:grpSp>
        <p:nvGrpSpPr>
          <p:cNvPr id="56" name="Group 55"/>
          <p:cNvGrpSpPr/>
          <p:nvPr/>
        </p:nvGrpSpPr>
        <p:grpSpPr>
          <a:xfrm>
            <a:off x="1173463" y="1776761"/>
            <a:ext cx="2224519" cy="2438401"/>
            <a:chOff x="1173463" y="1776761"/>
            <a:chExt cx="2224519" cy="2438401"/>
          </a:xfrm>
        </p:grpSpPr>
        <p:sp>
          <p:nvSpPr>
            <p:cNvPr id="21" name="Down Arrow 20"/>
            <p:cNvSpPr/>
            <p:nvPr/>
          </p:nvSpPr>
          <p:spPr>
            <a:xfrm rot="10800000">
              <a:off x="1731919" y="2404717"/>
              <a:ext cx="275422" cy="396607"/>
            </a:xfrm>
            <a:prstGeom prst="downArrow">
              <a:avLst/>
            </a:prstGeom>
            <a:solidFill>
              <a:srgbClr val="9EC1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Down Arrow 26"/>
            <p:cNvSpPr/>
            <p:nvPr/>
          </p:nvSpPr>
          <p:spPr>
            <a:xfrm rot="10800000">
              <a:off x="1731918" y="3319118"/>
              <a:ext cx="275422" cy="396607"/>
            </a:xfrm>
            <a:prstGeom prst="downArrow">
              <a:avLst/>
            </a:prstGeom>
            <a:solidFill>
              <a:srgbClr val="9EC1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Down Arrow 21"/>
            <p:cNvSpPr/>
            <p:nvPr/>
          </p:nvSpPr>
          <p:spPr>
            <a:xfrm>
              <a:off x="2023234" y="2272515"/>
              <a:ext cx="275422" cy="396607"/>
            </a:xfrm>
            <a:prstGeom prst="downArrow">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Down Arrow 27"/>
            <p:cNvSpPr/>
            <p:nvPr/>
          </p:nvSpPr>
          <p:spPr>
            <a:xfrm>
              <a:off x="2023234" y="3185080"/>
              <a:ext cx="275422" cy="396607"/>
            </a:xfrm>
            <a:prstGeom prst="downArrow">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191466" y="1776761"/>
              <a:ext cx="1674563" cy="605928"/>
            </a:xfrm>
            <a:prstGeom prst="rect">
              <a:avLst/>
            </a:prstGeom>
            <a:solidFill>
              <a:schemeClr val="accent4">
                <a:lumMod val="60000"/>
                <a:lumOff val="4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tx2"/>
                  </a:solidFill>
                </a:rPr>
                <a:t>Pension Scheme</a:t>
              </a:r>
              <a:endParaRPr lang="en-US" sz="1200" b="1" dirty="0">
                <a:solidFill>
                  <a:schemeClr val="tx2"/>
                </a:solidFill>
              </a:endParaRPr>
            </a:p>
          </p:txBody>
        </p:sp>
        <p:sp>
          <p:nvSpPr>
            <p:cNvPr id="15" name="Rectangle 14"/>
            <p:cNvSpPr/>
            <p:nvPr/>
          </p:nvSpPr>
          <p:spPr>
            <a:xfrm>
              <a:off x="1191466" y="2692997"/>
              <a:ext cx="1674563" cy="605928"/>
            </a:xfrm>
            <a:prstGeom prst="rect">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Full Recourse Intermediary</a:t>
              </a:r>
              <a:endParaRPr lang="en-US" sz="1200" b="1" dirty="0">
                <a:solidFill>
                  <a:schemeClr val="bg1"/>
                </a:solidFill>
              </a:endParaRPr>
            </a:p>
          </p:txBody>
        </p:sp>
        <p:sp>
          <p:nvSpPr>
            <p:cNvPr id="18" name="Rectangle 17"/>
            <p:cNvSpPr/>
            <p:nvPr/>
          </p:nvSpPr>
          <p:spPr>
            <a:xfrm>
              <a:off x="1191466" y="3609234"/>
              <a:ext cx="1674563" cy="605928"/>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tx1"/>
                  </a:solidFill>
                </a:rPr>
                <a:t>Reinsurer</a:t>
              </a:r>
              <a:endParaRPr lang="en-US" sz="1200" b="1" dirty="0">
                <a:solidFill>
                  <a:schemeClr val="tx1"/>
                </a:solidFill>
              </a:endParaRPr>
            </a:p>
          </p:txBody>
        </p:sp>
        <p:sp>
          <p:nvSpPr>
            <p:cNvPr id="33" name="TextBox 32"/>
            <p:cNvSpPr txBox="1"/>
            <p:nvPr/>
          </p:nvSpPr>
          <p:spPr>
            <a:xfrm>
              <a:off x="2252869" y="2431560"/>
              <a:ext cx="1145113" cy="230832"/>
            </a:xfrm>
            <a:prstGeom prst="rect">
              <a:avLst/>
            </a:prstGeom>
            <a:noFill/>
          </p:spPr>
          <p:txBody>
            <a:bodyPr wrap="square" rtlCol="0">
              <a:spAutoFit/>
            </a:bodyPr>
            <a:lstStyle/>
            <a:p>
              <a:r>
                <a:rPr lang="en-US" sz="900" dirty="0" smtClean="0">
                  <a:solidFill>
                    <a:schemeClr val="tx2"/>
                  </a:solidFill>
                </a:rPr>
                <a:t>Premiums+ fees</a:t>
              </a:r>
            </a:p>
          </p:txBody>
        </p:sp>
        <p:sp>
          <p:nvSpPr>
            <p:cNvPr id="34" name="TextBox 33"/>
            <p:cNvSpPr txBox="1"/>
            <p:nvPr/>
          </p:nvSpPr>
          <p:spPr>
            <a:xfrm>
              <a:off x="1173463" y="2415895"/>
              <a:ext cx="601447" cy="230832"/>
            </a:xfrm>
            <a:prstGeom prst="rect">
              <a:avLst/>
            </a:prstGeom>
            <a:noFill/>
          </p:spPr>
          <p:txBody>
            <a:bodyPr wrap="none" rtlCol="0">
              <a:spAutoFit/>
            </a:bodyPr>
            <a:lstStyle/>
            <a:p>
              <a:r>
                <a:rPr lang="en-US" sz="900" dirty="0" smtClean="0">
                  <a:solidFill>
                    <a:schemeClr val="tx2"/>
                  </a:solidFill>
                </a:rPr>
                <a:t>Benefits</a:t>
              </a:r>
            </a:p>
          </p:txBody>
        </p:sp>
        <p:sp>
          <p:nvSpPr>
            <p:cNvPr id="46" name="TextBox 45"/>
            <p:cNvSpPr txBox="1"/>
            <p:nvPr/>
          </p:nvSpPr>
          <p:spPr>
            <a:xfrm>
              <a:off x="2251032" y="3327724"/>
              <a:ext cx="1053494" cy="230832"/>
            </a:xfrm>
            <a:prstGeom prst="rect">
              <a:avLst/>
            </a:prstGeom>
            <a:noFill/>
          </p:spPr>
          <p:txBody>
            <a:bodyPr wrap="none" rtlCol="0">
              <a:spAutoFit/>
            </a:bodyPr>
            <a:lstStyle/>
            <a:p>
              <a:r>
                <a:rPr lang="en-US" sz="900" dirty="0" smtClean="0">
                  <a:solidFill>
                    <a:schemeClr val="tx2"/>
                  </a:solidFill>
                </a:rPr>
                <a:t>Premiums + fees</a:t>
              </a:r>
            </a:p>
          </p:txBody>
        </p:sp>
        <p:sp>
          <p:nvSpPr>
            <p:cNvPr id="47" name="TextBox 46"/>
            <p:cNvSpPr txBox="1"/>
            <p:nvPr/>
          </p:nvSpPr>
          <p:spPr>
            <a:xfrm>
              <a:off x="1184463" y="3317857"/>
              <a:ext cx="601447" cy="230832"/>
            </a:xfrm>
            <a:prstGeom prst="rect">
              <a:avLst/>
            </a:prstGeom>
            <a:noFill/>
          </p:spPr>
          <p:txBody>
            <a:bodyPr wrap="none" rtlCol="0">
              <a:spAutoFit/>
            </a:bodyPr>
            <a:lstStyle/>
            <a:p>
              <a:r>
                <a:rPr lang="en-US" sz="900" dirty="0" smtClean="0">
                  <a:solidFill>
                    <a:schemeClr val="tx2"/>
                  </a:solidFill>
                </a:rPr>
                <a:t>Benefits</a:t>
              </a:r>
            </a:p>
          </p:txBody>
        </p:sp>
      </p:grpSp>
      <p:grpSp>
        <p:nvGrpSpPr>
          <p:cNvPr id="58" name="Group 57"/>
          <p:cNvGrpSpPr/>
          <p:nvPr/>
        </p:nvGrpSpPr>
        <p:grpSpPr>
          <a:xfrm>
            <a:off x="6255282" y="1776761"/>
            <a:ext cx="2142465" cy="2438401"/>
            <a:chOff x="6255282" y="1776761"/>
            <a:chExt cx="2142465" cy="2438401"/>
          </a:xfrm>
        </p:grpSpPr>
        <p:sp>
          <p:nvSpPr>
            <p:cNvPr id="25" name="Down Arrow 24"/>
            <p:cNvSpPr/>
            <p:nvPr/>
          </p:nvSpPr>
          <p:spPr>
            <a:xfrm rot="10800000">
              <a:off x="6832229" y="2404717"/>
              <a:ext cx="275422" cy="396607"/>
            </a:xfrm>
            <a:prstGeom prst="down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Down Arrow 30"/>
            <p:cNvSpPr/>
            <p:nvPr/>
          </p:nvSpPr>
          <p:spPr>
            <a:xfrm rot="10800000">
              <a:off x="6832230" y="3319118"/>
              <a:ext cx="275422" cy="396607"/>
            </a:xfrm>
            <a:prstGeom prst="down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Down Arrow 25"/>
            <p:cNvSpPr/>
            <p:nvPr/>
          </p:nvSpPr>
          <p:spPr>
            <a:xfrm>
              <a:off x="7128833" y="2259662"/>
              <a:ext cx="275422" cy="396607"/>
            </a:xfrm>
            <a:prstGeom prst="downArrow">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Down Arrow 31"/>
            <p:cNvSpPr/>
            <p:nvPr/>
          </p:nvSpPr>
          <p:spPr>
            <a:xfrm>
              <a:off x="7128833" y="3185080"/>
              <a:ext cx="275422" cy="396607"/>
            </a:xfrm>
            <a:prstGeom prst="downArrow">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6255282" y="1776761"/>
              <a:ext cx="1674563" cy="605928"/>
            </a:xfrm>
            <a:prstGeom prst="rect">
              <a:avLst/>
            </a:prstGeom>
            <a:solidFill>
              <a:schemeClr val="accent4">
                <a:lumMod val="60000"/>
                <a:lumOff val="4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tx2"/>
                  </a:solidFill>
                </a:rPr>
                <a:t>Pension Scheme</a:t>
              </a:r>
              <a:endParaRPr lang="en-US" sz="1200" b="1" dirty="0">
                <a:solidFill>
                  <a:schemeClr val="tx2"/>
                </a:solidFill>
              </a:endParaRPr>
            </a:p>
          </p:txBody>
        </p:sp>
        <p:sp>
          <p:nvSpPr>
            <p:cNvPr id="17" name="Rectangle 16"/>
            <p:cNvSpPr/>
            <p:nvPr/>
          </p:nvSpPr>
          <p:spPr>
            <a:xfrm>
              <a:off x="6255282" y="2692997"/>
              <a:ext cx="1674563" cy="605928"/>
            </a:xfrm>
            <a:prstGeom prst="rect">
              <a:avLst/>
            </a:prstGeom>
            <a:solidFill>
              <a:schemeClr val="accent4">
                <a:lumMod val="60000"/>
                <a:lumOff val="4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tx1"/>
                  </a:solidFill>
                </a:rPr>
                <a:t>Schemed-Owned Captive</a:t>
              </a:r>
              <a:endParaRPr lang="en-US" sz="1200" b="1" dirty="0">
                <a:solidFill>
                  <a:schemeClr val="tx1"/>
                </a:solidFill>
              </a:endParaRPr>
            </a:p>
          </p:txBody>
        </p:sp>
        <p:sp>
          <p:nvSpPr>
            <p:cNvPr id="19" name="Rectangle 18"/>
            <p:cNvSpPr/>
            <p:nvPr/>
          </p:nvSpPr>
          <p:spPr>
            <a:xfrm>
              <a:off x="6255282" y="3609234"/>
              <a:ext cx="1674563" cy="605928"/>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tx1"/>
                  </a:solidFill>
                </a:rPr>
                <a:t>Reinsurer</a:t>
              </a:r>
              <a:endParaRPr lang="en-US" sz="1200" b="1" dirty="0">
                <a:solidFill>
                  <a:schemeClr val="tx1"/>
                </a:solidFill>
              </a:endParaRPr>
            </a:p>
          </p:txBody>
        </p:sp>
        <p:sp>
          <p:nvSpPr>
            <p:cNvPr id="37" name="TextBox 36"/>
            <p:cNvSpPr txBox="1"/>
            <p:nvPr/>
          </p:nvSpPr>
          <p:spPr>
            <a:xfrm>
              <a:off x="7343425" y="2431560"/>
              <a:ext cx="1053494" cy="230832"/>
            </a:xfrm>
            <a:prstGeom prst="rect">
              <a:avLst/>
            </a:prstGeom>
            <a:noFill/>
          </p:spPr>
          <p:txBody>
            <a:bodyPr wrap="none" rtlCol="0">
              <a:spAutoFit/>
            </a:bodyPr>
            <a:lstStyle/>
            <a:p>
              <a:r>
                <a:rPr lang="en-US" sz="900" dirty="0" smtClean="0">
                  <a:solidFill>
                    <a:schemeClr val="tx2"/>
                  </a:solidFill>
                </a:rPr>
                <a:t>Premiums + fees</a:t>
              </a:r>
            </a:p>
          </p:txBody>
        </p:sp>
        <p:sp>
          <p:nvSpPr>
            <p:cNvPr id="38" name="TextBox 37"/>
            <p:cNvSpPr txBox="1"/>
            <p:nvPr/>
          </p:nvSpPr>
          <p:spPr>
            <a:xfrm>
              <a:off x="6273208" y="2414473"/>
              <a:ext cx="601447" cy="230832"/>
            </a:xfrm>
            <a:prstGeom prst="rect">
              <a:avLst/>
            </a:prstGeom>
            <a:noFill/>
          </p:spPr>
          <p:txBody>
            <a:bodyPr wrap="none" rtlCol="0">
              <a:spAutoFit/>
            </a:bodyPr>
            <a:lstStyle/>
            <a:p>
              <a:r>
                <a:rPr lang="en-US" sz="900" dirty="0" smtClean="0">
                  <a:solidFill>
                    <a:schemeClr val="tx2"/>
                  </a:solidFill>
                </a:rPr>
                <a:t>Benefits</a:t>
              </a:r>
            </a:p>
          </p:txBody>
        </p:sp>
        <p:sp>
          <p:nvSpPr>
            <p:cNvPr id="39" name="TextBox 38"/>
            <p:cNvSpPr txBox="1"/>
            <p:nvPr/>
          </p:nvSpPr>
          <p:spPr>
            <a:xfrm>
              <a:off x="7344253" y="3325903"/>
              <a:ext cx="1053494" cy="230832"/>
            </a:xfrm>
            <a:prstGeom prst="rect">
              <a:avLst/>
            </a:prstGeom>
            <a:noFill/>
          </p:spPr>
          <p:txBody>
            <a:bodyPr wrap="none" rtlCol="0">
              <a:spAutoFit/>
            </a:bodyPr>
            <a:lstStyle/>
            <a:p>
              <a:r>
                <a:rPr lang="en-US" sz="900" dirty="0" smtClean="0">
                  <a:solidFill>
                    <a:schemeClr val="tx2"/>
                  </a:solidFill>
                </a:rPr>
                <a:t>Premiums + fees</a:t>
              </a:r>
            </a:p>
          </p:txBody>
        </p:sp>
        <p:sp>
          <p:nvSpPr>
            <p:cNvPr id="40" name="TextBox 39"/>
            <p:cNvSpPr txBox="1"/>
            <p:nvPr/>
          </p:nvSpPr>
          <p:spPr>
            <a:xfrm>
              <a:off x="6273208" y="3335085"/>
              <a:ext cx="601447" cy="230832"/>
            </a:xfrm>
            <a:prstGeom prst="rect">
              <a:avLst/>
            </a:prstGeom>
            <a:noFill/>
          </p:spPr>
          <p:txBody>
            <a:bodyPr wrap="none" rtlCol="0">
              <a:spAutoFit/>
            </a:bodyPr>
            <a:lstStyle/>
            <a:p>
              <a:r>
                <a:rPr lang="en-US" sz="900" dirty="0" smtClean="0">
                  <a:solidFill>
                    <a:schemeClr val="tx2"/>
                  </a:solidFill>
                </a:rPr>
                <a:t>Benefits</a:t>
              </a:r>
            </a:p>
          </p:txBody>
        </p:sp>
      </p:grpSp>
      <p:grpSp>
        <p:nvGrpSpPr>
          <p:cNvPr id="57" name="Group 56"/>
          <p:cNvGrpSpPr/>
          <p:nvPr/>
        </p:nvGrpSpPr>
        <p:grpSpPr>
          <a:xfrm>
            <a:off x="3708439" y="1776761"/>
            <a:ext cx="2146652" cy="2438401"/>
            <a:chOff x="3708439" y="1776761"/>
            <a:chExt cx="2146652" cy="2438401"/>
          </a:xfrm>
        </p:grpSpPr>
        <p:sp>
          <p:nvSpPr>
            <p:cNvPr id="23" name="Down Arrow 22"/>
            <p:cNvSpPr/>
            <p:nvPr/>
          </p:nvSpPr>
          <p:spPr>
            <a:xfrm rot="10800000">
              <a:off x="4270813" y="2404717"/>
              <a:ext cx="275422" cy="285920"/>
            </a:xfrm>
            <a:prstGeom prst="down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Down Arrow 28"/>
            <p:cNvSpPr/>
            <p:nvPr/>
          </p:nvSpPr>
          <p:spPr>
            <a:xfrm rot="10800000">
              <a:off x="4270813" y="3319118"/>
              <a:ext cx="275422" cy="396607"/>
            </a:xfrm>
            <a:prstGeom prst="down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Down Arrow 23"/>
            <p:cNvSpPr/>
            <p:nvPr/>
          </p:nvSpPr>
          <p:spPr>
            <a:xfrm>
              <a:off x="4567398" y="2270678"/>
              <a:ext cx="275422" cy="396607"/>
            </a:xfrm>
            <a:prstGeom prst="downArrow">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Down Arrow 29"/>
            <p:cNvSpPr/>
            <p:nvPr/>
          </p:nvSpPr>
          <p:spPr>
            <a:xfrm>
              <a:off x="4567398" y="3305988"/>
              <a:ext cx="275422" cy="275699"/>
            </a:xfrm>
            <a:prstGeom prst="downArrow">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729211" y="1776761"/>
              <a:ext cx="1674563" cy="605928"/>
            </a:xfrm>
            <a:prstGeom prst="rect">
              <a:avLst/>
            </a:prstGeom>
            <a:solidFill>
              <a:schemeClr val="accent4">
                <a:lumMod val="60000"/>
                <a:lumOff val="4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tx2"/>
                  </a:solidFill>
                </a:rPr>
                <a:t>Pension Scheme</a:t>
              </a:r>
              <a:endParaRPr lang="en-US" sz="1200" b="1" dirty="0">
                <a:solidFill>
                  <a:schemeClr val="tx2"/>
                </a:solidFill>
              </a:endParaRPr>
            </a:p>
          </p:txBody>
        </p:sp>
        <p:sp>
          <p:nvSpPr>
            <p:cNvPr id="16" name="Rectangle 15"/>
            <p:cNvSpPr/>
            <p:nvPr/>
          </p:nvSpPr>
          <p:spPr>
            <a:xfrm>
              <a:off x="3729211" y="2692997"/>
              <a:ext cx="1674563" cy="605928"/>
            </a:xfrm>
            <a:prstGeom prst="rect">
              <a:avLst/>
            </a:prstGeom>
            <a:noFill/>
            <a:ln w="6350">
              <a:solidFill>
                <a:schemeClr val="bg2"/>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smtClean="0">
                  <a:solidFill>
                    <a:schemeClr val="bg2"/>
                  </a:solidFill>
                </a:rPr>
                <a:t>Limited Recourse</a:t>
              </a:r>
            </a:p>
            <a:p>
              <a:pPr algn="ctr"/>
              <a:r>
                <a:rPr lang="en-US" sz="1200" dirty="0" smtClean="0">
                  <a:solidFill>
                    <a:schemeClr val="bg2"/>
                  </a:solidFill>
                </a:rPr>
                <a:t>Intermediary</a:t>
              </a:r>
              <a:endParaRPr lang="en-US" sz="1200" dirty="0">
                <a:solidFill>
                  <a:schemeClr val="bg2"/>
                </a:solidFill>
              </a:endParaRPr>
            </a:p>
          </p:txBody>
        </p:sp>
        <p:sp>
          <p:nvSpPr>
            <p:cNvPr id="20" name="Rectangle 19"/>
            <p:cNvSpPr/>
            <p:nvPr/>
          </p:nvSpPr>
          <p:spPr>
            <a:xfrm>
              <a:off x="3729211" y="3609234"/>
              <a:ext cx="1674563" cy="605928"/>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tx1"/>
                  </a:solidFill>
                </a:rPr>
                <a:t>Reinsurer</a:t>
              </a:r>
              <a:endParaRPr lang="en-US" sz="1200" b="1" dirty="0">
                <a:solidFill>
                  <a:schemeClr val="tx1"/>
                </a:solidFill>
              </a:endParaRPr>
            </a:p>
          </p:txBody>
        </p:sp>
        <p:sp>
          <p:nvSpPr>
            <p:cNvPr id="35" name="TextBox 34"/>
            <p:cNvSpPr txBox="1"/>
            <p:nvPr/>
          </p:nvSpPr>
          <p:spPr>
            <a:xfrm>
              <a:off x="4787516" y="2431560"/>
              <a:ext cx="1053494" cy="230832"/>
            </a:xfrm>
            <a:prstGeom prst="rect">
              <a:avLst/>
            </a:prstGeom>
            <a:noFill/>
          </p:spPr>
          <p:txBody>
            <a:bodyPr wrap="none" rtlCol="0">
              <a:spAutoFit/>
            </a:bodyPr>
            <a:lstStyle/>
            <a:p>
              <a:r>
                <a:rPr lang="en-US" sz="900" dirty="0" smtClean="0">
                  <a:solidFill>
                    <a:schemeClr val="tx2"/>
                  </a:solidFill>
                </a:rPr>
                <a:t>Premiums + fees</a:t>
              </a:r>
            </a:p>
          </p:txBody>
        </p:sp>
        <p:sp>
          <p:nvSpPr>
            <p:cNvPr id="36" name="TextBox 35"/>
            <p:cNvSpPr txBox="1"/>
            <p:nvPr/>
          </p:nvSpPr>
          <p:spPr>
            <a:xfrm>
              <a:off x="3708439" y="2414472"/>
              <a:ext cx="601447" cy="230832"/>
            </a:xfrm>
            <a:prstGeom prst="rect">
              <a:avLst/>
            </a:prstGeom>
            <a:noFill/>
          </p:spPr>
          <p:txBody>
            <a:bodyPr wrap="none" rtlCol="0">
              <a:spAutoFit/>
            </a:bodyPr>
            <a:lstStyle/>
            <a:p>
              <a:r>
                <a:rPr lang="en-US" sz="900" dirty="0" smtClean="0">
                  <a:solidFill>
                    <a:schemeClr val="tx2"/>
                  </a:solidFill>
                </a:rPr>
                <a:t>Benefits</a:t>
              </a:r>
            </a:p>
          </p:txBody>
        </p:sp>
        <p:sp>
          <p:nvSpPr>
            <p:cNvPr id="42" name="TextBox 41"/>
            <p:cNvSpPr txBox="1"/>
            <p:nvPr/>
          </p:nvSpPr>
          <p:spPr>
            <a:xfrm>
              <a:off x="4801597" y="3339154"/>
              <a:ext cx="1053494" cy="230832"/>
            </a:xfrm>
            <a:prstGeom prst="rect">
              <a:avLst/>
            </a:prstGeom>
            <a:noFill/>
          </p:spPr>
          <p:txBody>
            <a:bodyPr wrap="none" rtlCol="0">
              <a:spAutoFit/>
            </a:bodyPr>
            <a:lstStyle/>
            <a:p>
              <a:r>
                <a:rPr lang="en-US" sz="900" dirty="0" smtClean="0">
                  <a:solidFill>
                    <a:schemeClr val="tx2"/>
                  </a:solidFill>
                </a:rPr>
                <a:t>Premiums + fees</a:t>
              </a:r>
            </a:p>
          </p:txBody>
        </p:sp>
        <p:sp>
          <p:nvSpPr>
            <p:cNvPr id="44" name="TextBox 43"/>
            <p:cNvSpPr txBox="1"/>
            <p:nvPr/>
          </p:nvSpPr>
          <p:spPr>
            <a:xfrm>
              <a:off x="3712995" y="3338811"/>
              <a:ext cx="601447" cy="230832"/>
            </a:xfrm>
            <a:prstGeom prst="rect">
              <a:avLst/>
            </a:prstGeom>
            <a:noFill/>
          </p:spPr>
          <p:txBody>
            <a:bodyPr wrap="none" rtlCol="0">
              <a:spAutoFit/>
            </a:bodyPr>
            <a:lstStyle/>
            <a:p>
              <a:r>
                <a:rPr lang="en-US" sz="900" dirty="0" smtClean="0">
                  <a:solidFill>
                    <a:schemeClr val="tx2"/>
                  </a:solidFill>
                </a:rPr>
                <a:t>Benefits</a:t>
              </a:r>
            </a:p>
          </p:txBody>
        </p:sp>
      </p:grpSp>
      <p:sp>
        <p:nvSpPr>
          <p:cNvPr id="50" name="Rectangle 49"/>
          <p:cNvSpPr/>
          <p:nvPr/>
        </p:nvSpPr>
        <p:spPr>
          <a:xfrm>
            <a:off x="1064874" y="4405068"/>
            <a:ext cx="1932972" cy="769441"/>
          </a:xfrm>
          <a:prstGeom prst="rect">
            <a:avLst/>
          </a:prstGeom>
        </p:spPr>
        <p:txBody>
          <a:bodyPr wrap="square">
            <a:spAutoFit/>
          </a:bodyPr>
          <a:lstStyle/>
          <a:p>
            <a:pPr lvl="0" algn="ctr">
              <a:spcBef>
                <a:spcPct val="20000"/>
              </a:spcBef>
              <a:buClr>
                <a:schemeClr val="bg2"/>
              </a:buClr>
              <a:defRPr/>
            </a:pPr>
            <a:r>
              <a:rPr lang="en-US" sz="1000" b="1" dirty="0" smtClean="0">
                <a:solidFill>
                  <a:schemeClr val="bg2"/>
                </a:solidFill>
              </a:rPr>
              <a:t>Pros</a:t>
            </a:r>
          </a:p>
          <a:p>
            <a:pPr lvl="0" algn="ctr">
              <a:spcBef>
                <a:spcPct val="20000"/>
              </a:spcBef>
              <a:buClr>
                <a:schemeClr val="bg2"/>
              </a:buClr>
              <a:defRPr/>
            </a:pPr>
            <a:r>
              <a:rPr lang="en-US" sz="1000" dirty="0" smtClean="0"/>
              <a:t>Straight forward structure</a:t>
            </a:r>
          </a:p>
          <a:p>
            <a:pPr lvl="0" algn="ctr">
              <a:spcBef>
                <a:spcPct val="20000"/>
              </a:spcBef>
              <a:buClr>
                <a:schemeClr val="bg2"/>
              </a:buClr>
              <a:defRPr/>
            </a:pPr>
            <a:r>
              <a:rPr lang="en-US" sz="1000" dirty="0" smtClean="0"/>
              <a:t>No need to run insurance company</a:t>
            </a:r>
          </a:p>
        </p:txBody>
      </p:sp>
      <p:sp>
        <p:nvSpPr>
          <p:cNvPr id="51" name="Rectangle 50"/>
          <p:cNvSpPr/>
          <p:nvPr/>
        </p:nvSpPr>
        <p:spPr>
          <a:xfrm>
            <a:off x="879679" y="5269018"/>
            <a:ext cx="2303362" cy="800219"/>
          </a:xfrm>
          <a:prstGeom prst="rect">
            <a:avLst/>
          </a:prstGeom>
        </p:spPr>
        <p:txBody>
          <a:bodyPr wrap="square">
            <a:spAutoFit/>
          </a:bodyPr>
          <a:lstStyle/>
          <a:p>
            <a:pPr lvl="0" algn="ctr">
              <a:spcBef>
                <a:spcPct val="20000"/>
              </a:spcBef>
              <a:buClr>
                <a:schemeClr val="bg2"/>
              </a:buClr>
              <a:defRPr/>
            </a:pPr>
            <a:r>
              <a:rPr lang="en-US" sz="1000" b="1" dirty="0" smtClean="0">
                <a:solidFill>
                  <a:srgbClr val="C00000"/>
                </a:solidFill>
              </a:rPr>
              <a:t>Cons</a:t>
            </a:r>
          </a:p>
          <a:p>
            <a:pPr lvl="0" algn="ctr">
              <a:spcBef>
                <a:spcPct val="20000"/>
              </a:spcBef>
              <a:buClr>
                <a:schemeClr val="bg2"/>
              </a:buClr>
              <a:defRPr/>
            </a:pPr>
            <a:r>
              <a:rPr lang="en-US" sz="1000" dirty="0" smtClean="0"/>
              <a:t>Risk of default by intermediary</a:t>
            </a:r>
          </a:p>
          <a:p>
            <a:pPr lvl="0" algn="ctr">
              <a:spcBef>
                <a:spcPct val="20000"/>
              </a:spcBef>
              <a:buClr>
                <a:schemeClr val="bg2"/>
              </a:buClr>
              <a:defRPr/>
            </a:pPr>
            <a:r>
              <a:rPr lang="en-US" sz="1000" dirty="0" smtClean="0"/>
              <a:t>Maximizes cost</a:t>
            </a:r>
          </a:p>
          <a:p>
            <a:pPr lvl="0" algn="ctr">
              <a:spcBef>
                <a:spcPct val="20000"/>
              </a:spcBef>
              <a:buClr>
                <a:schemeClr val="bg2"/>
              </a:buClr>
              <a:defRPr/>
            </a:pPr>
            <a:r>
              <a:rPr lang="en-US" sz="1000" dirty="0" smtClean="0"/>
              <a:t>Not scalable or reusable</a:t>
            </a:r>
          </a:p>
        </p:txBody>
      </p:sp>
      <p:sp>
        <p:nvSpPr>
          <p:cNvPr id="52" name="Rectangle 51"/>
          <p:cNvSpPr/>
          <p:nvPr/>
        </p:nvSpPr>
        <p:spPr>
          <a:xfrm>
            <a:off x="3566935" y="4406997"/>
            <a:ext cx="1932972" cy="769441"/>
          </a:xfrm>
          <a:prstGeom prst="rect">
            <a:avLst/>
          </a:prstGeom>
        </p:spPr>
        <p:txBody>
          <a:bodyPr wrap="square">
            <a:spAutoFit/>
          </a:bodyPr>
          <a:lstStyle/>
          <a:p>
            <a:pPr lvl="0" algn="ctr">
              <a:spcBef>
                <a:spcPct val="20000"/>
              </a:spcBef>
              <a:buClr>
                <a:schemeClr val="bg2"/>
              </a:buClr>
              <a:defRPr/>
            </a:pPr>
            <a:r>
              <a:rPr lang="en-US" sz="1000" b="1" dirty="0" smtClean="0">
                <a:solidFill>
                  <a:schemeClr val="bg2"/>
                </a:solidFill>
              </a:rPr>
              <a:t>Pros</a:t>
            </a:r>
          </a:p>
          <a:p>
            <a:pPr lvl="0" algn="ctr">
              <a:spcBef>
                <a:spcPct val="20000"/>
              </a:spcBef>
              <a:buClr>
                <a:schemeClr val="bg2"/>
              </a:buClr>
              <a:defRPr/>
            </a:pPr>
            <a:r>
              <a:rPr lang="en-US" sz="1000" dirty="0" smtClean="0"/>
              <a:t>Reasonable cost</a:t>
            </a:r>
          </a:p>
          <a:p>
            <a:pPr lvl="0" algn="ctr">
              <a:spcBef>
                <a:spcPct val="20000"/>
              </a:spcBef>
              <a:buClr>
                <a:schemeClr val="bg2"/>
              </a:buClr>
              <a:defRPr/>
            </a:pPr>
            <a:r>
              <a:rPr lang="en-US" sz="1000" dirty="0" smtClean="0"/>
              <a:t>No need to run insurance company</a:t>
            </a:r>
          </a:p>
        </p:txBody>
      </p:sp>
      <p:sp>
        <p:nvSpPr>
          <p:cNvPr id="53" name="Rectangle 52"/>
          <p:cNvSpPr/>
          <p:nvPr/>
        </p:nvSpPr>
        <p:spPr>
          <a:xfrm>
            <a:off x="3381740" y="5270947"/>
            <a:ext cx="2303362" cy="800219"/>
          </a:xfrm>
          <a:prstGeom prst="rect">
            <a:avLst/>
          </a:prstGeom>
        </p:spPr>
        <p:txBody>
          <a:bodyPr wrap="square">
            <a:spAutoFit/>
          </a:bodyPr>
          <a:lstStyle/>
          <a:p>
            <a:pPr lvl="0" algn="ctr">
              <a:spcBef>
                <a:spcPct val="20000"/>
              </a:spcBef>
              <a:buClr>
                <a:schemeClr val="bg2"/>
              </a:buClr>
              <a:defRPr/>
            </a:pPr>
            <a:r>
              <a:rPr lang="en-US" sz="1000" b="1" dirty="0" smtClean="0">
                <a:solidFill>
                  <a:srgbClr val="C00000"/>
                </a:solidFill>
              </a:rPr>
              <a:t>Cons</a:t>
            </a:r>
          </a:p>
          <a:p>
            <a:pPr lvl="0" algn="ctr">
              <a:spcBef>
                <a:spcPct val="20000"/>
              </a:spcBef>
              <a:buClr>
                <a:schemeClr val="bg2"/>
              </a:buClr>
              <a:defRPr/>
            </a:pPr>
            <a:r>
              <a:rPr lang="en-US" sz="1000" dirty="0" smtClean="0"/>
              <a:t>Risk of default by intermediary</a:t>
            </a:r>
          </a:p>
          <a:p>
            <a:pPr lvl="0" algn="ctr">
              <a:spcBef>
                <a:spcPct val="20000"/>
              </a:spcBef>
              <a:buClr>
                <a:schemeClr val="bg2"/>
              </a:buClr>
              <a:defRPr/>
            </a:pPr>
            <a:r>
              <a:rPr lang="en-US" sz="1000" dirty="0" smtClean="0"/>
              <a:t>Not scalable or reusable</a:t>
            </a:r>
          </a:p>
          <a:p>
            <a:pPr lvl="0" algn="ctr">
              <a:spcBef>
                <a:spcPct val="20000"/>
              </a:spcBef>
              <a:buClr>
                <a:schemeClr val="bg2"/>
              </a:buClr>
              <a:defRPr/>
            </a:pPr>
            <a:r>
              <a:rPr lang="en-US" sz="1000" dirty="0" smtClean="0"/>
              <a:t>Difficult to execute</a:t>
            </a:r>
          </a:p>
        </p:txBody>
      </p:sp>
      <p:sp>
        <p:nvSpPr>
          <p:cNvPr id="54" name="Rectangle 53"/>
          <p:cNvSpPr/>
          <p:nvPr/>
        </p:nvSpPr>
        <p:spPr>
          <a:xfrm>
            <a:off x="6138445" y="4408926"/>
            <a:ext cx="1932972" cy="800219"/>
          </a:xfrm>
          <a:prstGeom prst="rect">
            <a:avLst/>
          </a:prstGeom>
        </p:spPr>
        <p:txBody>
          <a:bodyPr wrap="square">
            <a:spAutoFit/>
          </a:bodyPr>
          <a:lstStyle/>
          <a:p>
            <a:pPr lvl="0" algn="ctr">
              <a:spcBef>
                <a:spcPct val="20000"/>
              </a:spcBef>
              <a:buClr>
                <a:schemeClr val="bg2"/>
              </a:buClr>
              <a:defRPr/>
            </a:pPr>
            <a:r>
              <a:rPr lang="en-US" sz="1000" b="1" dirty="0" smtClean="0">
                <a:solidFill>
                  <a:schemeClr val="bg2"/>
                </a:solidFill>
              </a:rPr>
              <a:t>Pros</a:t>
            </a:r>
          </a:p>
          <a:p>
            <a:pPr lvl="0" algn="ctr">
              <a:spcBef>
                <a:spcPct val="20000"/>
              </a:spcBef>
              <a:buClr>
                <a:schemeClr val="bg2"/>
              </a:buClr>
              <a:defRPr/>
            </a:pPr>
            <a:r>
              <a:rPr lang="en-US" sz="1000" dirty="0" smtClean="0"/>
              <a:t>Minimizes cost </a:t>
            </a:r>
          </a:p>
          <a:p>
            <a:pPr lvl="0" algn="ctr">
              <a:spcBef>
                <a:spcPct val="20000"/>
              </a:spcBef>
              <a:buClr>
                <a:schemeClr val="bg2"/>
              </a:buClr>
              <a:defRPr/>
            </a:pPr>
            <a:r>
              <a:rPr lang="en-US" sz="1000" dirty="0" smtClean="0"/>
              <a:t>Maximizes control</a:t>
            </a:r>
          </a:p>
          <a:p>
            <a:pPr lvl="0" algn="ctr">
              <a:spcBef>
                <a:spcPct val="20000"/>
              </a:spcBef>
              <a:buClr>
                <a:schemeClr val="bg2"/>
              </a:buClr>
              <a:defRPr/>
            </a:pPr>
            <a:r>
              <a:rPr lang="en-US" sz="1000" dirty="0" smtClean="0"/>
              <a:t>Scalable and reusable</a:t>
            </a:r>
          </a:p>
        </p:txBody>
      </p:sp>
      <p:sp>
        <p:nvSpPr>
          <p:cNvPr id="55" name="Rectangle 54"/>
          <p:cNvSpPr/>
          <p:nvPr/>
        </p:nvSpPr>
        <p:spPr>
          <a:xfrm>
            <a:off x="5953250" y="5272876"/>
            <a:ext cx="2303362" cy="430887"/>
          </a:xfrm>
          <a:prstGeom prst="rect">
            <a:avLst/>
          </a:prstGeom>
        </p:spPr>
        <p:txBody>
          <a:bodyPr wrap="square">
            <a:spAutoFit/>
          </a:bodyPr>
          <a:lstStyle/>
          <a:p>
            <a:pPr lvl="0" algn="ctr">
              <a:spcBef>
                <a:spcPct val="20000"/>
              </a:spcBef>
              <a:buClr>
                <a:schemeClr val="bg2"/>
              </a:buClr>
              <a:defRPr/>
            </a:pPr>
            <a:r>
              <a:rPr lang="en-US" sz="1000" b="1" dirty="0" smtClean="0">
                <a:solidFill>
                  <a:srgbClr val="C00000"/>
                </a:solidFill>
              </a:rPr>
              <a:t>Cons</a:t>
            </a:r>
          </a:p>
          <a:p>
            <a:pPr lvl="0" algn="ctr">
              <a:spcBef>
                <a:spcPct val="20000"/>
              </a:spcBef>
              <a:buClr>
                <a:schemeClr val="bg2"/>
              </a:buClr>
              <a:defRPr/>
            </a:pPr>
            <a:r>
              <a:rPr lang="en-US" sz="1000" dirty="0" smtClean="0"/>
              <a:t>Need to run an insurance company</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fade">
                                      <p:cBhvr>
                                        <p:cTn id="10" dur="500"/>
                                        <p:tgtEl>
                                          <p:spTgt spid="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1"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slide(fromTop)">
                                      <p:cBhvr>
                                        <p:cTn id="15" dur="500"/>
                                        <p:tgtEl>
                                          <p:spTgt spid="50"/>
                                        </p:tgtEl>
                                      </p:cBhvr>
                                    </p:animEffect>
                                  </p:childTnLst>
                                </p:cTn>
                              </p:par>
                            </p:childTnLst>
                          </p:cTn>
                        </p:par>
                        <p:par>
                          <p:cTn id="16" fill="hold">
                            <p:stCondLst>
                              <p:cond delay="500"/>
                            </p:stCondLst>
                            <p:childTnLst>
                              <p:par>
                                <p:cTn id="17" presetID="12" presetClass="entr" presetSubtype="1" fill="hold" grpId="0"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slide(fromTop)">
                                      <p:cBhvr>
                                        <p:cTn id="19" dur="500"/>
                                        <p:tgtEl>
                                          <p:spTgt spid="51"/>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fade">
                                      <p:cBhvr>
                                        <p:cTn id="24" dur="500"/>
                                        <p:tgtEl>
                                          <p:spTgt spid="5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12" presetClass="entr" presetSubtype="1" fill="hold" grpId="0" nodeType="clickEffect">
                                  <p:stCondLst>
                                    <p:cond delay="0"/>
                                  </p:stCondLst>
                                  <p:childTnLst>
                                    <p:set>
                                      <p:cBhvr>
                                        <p:cTn id="31" dur="1" fill="hold">
                                          <p:stCondLst>
                                            <p:cond delay="0"/>
                                          </p:stCondLst>
                                        </p:cTn>
                                        <p:tgtEl>
                                          <p:spTgt spid="52"/>
                                        </p:tgtEl>
                                        <p:attrNameLst>
                                          <p:attrName>style.visibility</p:attrName>
                                        </p:attrNameLst>
                                      </p:cBhvr>
                                      <p:to>
                                        <p:strVal val="visible"/>
                                      </p:to>
                                    </p:set>
                                    <p:animEffect transition="in" filter="slide(fromTop)">
                                      <p:cBhvr>
                                        <p:cTn id="32" dur="500"/>
                                        <p:tgtEl>
                                          <p:spTgt spid="52"/>
                                        </p:tgtEl>
                                      </p:cBhvr>
                                    </p:animEffect>
                                  </p:childTnLst>
                                </p:cTn>
                              </p:par>
                            </p:childTnLst>
                          </p:cTn>
                        </p:par>
                        <p:par>
                          <p:cTn id="33" fill="hold">
                            <p:stCondLst>
                              <p:cond delay="500"/>
                            </p:stCondLst>
                            <p:childTnLst>
                              <p:par>
                                <p:cTn id="34" presetID="12" presetClass="entr" presetSubtype="1" fill="hold" grpId="0" nodeType="after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slide(fromTop)">
                                      <p:cBhvr>
                                        <p:cTn id="36" dur="500"/>
                                        <p:tgtEl>
                                          <p:spTgt spid="53"/>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58"/>
                                        </p:tgtEl>
                                        <p:attrNameLst>
                                          <p:attrName>style.visibility</p:attrName>
                                        </p:attrNameLst>
                                      </p:cBhvr>
                                      <p:to>
                                        <p:strVal val="visible"/>
                                      </p:to>
                                    </p:set>
                                    <p:animEffect transition="in" filter="fade">
                                      <p:cBhvr>
                                        <p:cTn id="41" dur="500"/>
                                        <p:tgtEl>
                                          <p:spTgt spid="5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1" fill="hold" grpId="0" nodeType="click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slide(fromTop)">
                                      <p:cBhvr>
                                        <p:cTn id="49" dur="500"/>
                                        <p:tgtEl>
                                          <p:spTgt spid="54"/>
                                        </p:tgtEl>
                                      </p:cBhvr>
                                    </p:animEffect>
                                  </p:childTnLst>
                                </p:cTn>
                              </p:par>
                            </p:childTnLst>
                          </p:cTn>
                        </p:par>
                        <p:par>
                          <p:cTn id="50" fill="hold">
                            <p:stCondLst>
                              <p:cond delay="500"/>
                            </p:stCondLst>
                            <p:childTnLst>
                              <p:par>
                                <p:cTn id="51" presetID="12" presetClass="entr" presetSubtype="1" fill="hold" grpId="0"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slide(fromTop)">
                                      <p:cBhvr>
                                        <p:cTn id="53" dur="500"/>
                                        <p:tgtEl>
                                          <p:spTgt spid="55"/>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p:bldP spid="6" grpId="0"/>
      <p:bldP spid="8" grpId="0"/>
      <p:bldP spid="50" grpId="0"/>
      <p:bldP spid="51" grpId="0"/>
      <p:bldP spid="52" grpId="0"/>
      <p:bldP spid="53" grpId="0"/>
      <p:bldP spid="54" grpId="0"/>
      <p:bldP spid="5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a:blip r:embed="rId3" cstate="print"/>
          <a:srcRect/>
          <a:stretch>
            <a:fillRect/>
          </a:stretch>
        </p:blipFill>
        <p:spPr bwMode="auto">
          <a:xfrm>
            <a:off x="344531" y="1156291"/>
            <a:ext cx="8113713" cy="4700587"/>
          </a:xfrm>
          <a:prstGeom prst="rect">
            <a:avLst/>
          </a:prstGeom>
          <a:noFill/>
          <a:ln w="9525">
            <a:noFill/>
            <a:miter lim="800000"/>
            <a:headEnd/>
            <a:tailEnd/>
          </a:ln>
          <a:effectLst/>
        </p:spPr>
      </p:pic>
      <p:sp>
        <p:nvSpPr>
          <p:cNvPr id="19" name="Title 18"/>
          <p:cNvSpPr>
            <a:spLocks noGrp="1"/>
          </p:cNvSpPr>
          <p:nvPr>
            <p:ph type="title"/>
          </p:nvPr>
        </p:nvSpPr>
        <p:spPr/>
        <p:txBody>
          <a:bodyPr/>
          <a:lstStyle/>
          <a:p>
            <a:r>
              <a:rPr lang="en-US" sz="2200" dirty="0" smtClean="0"/>
              <a:t>U.K. Pension Scheme Longevity Risk Transfers Since 2009</a:t>
            </a:r>
            <a:br>
              <a:rPr lang="en-US" sz="2200" dirty="0" smtClean="0"/>
            </a:br>
            <a:endParaRPr lang="en-US" sz="2200" dirty="0"/>
          </a:p>
        </p:txBody>
      </p:sp>
      <p:sp>
        <p:nvSpPr>
          <p:cNvPr id="8" name="Content Placeholder 16"/>
          <p:cNvSpPr txBox="1">
            <a:spLocks/>
          </p:cNvSpPr>
          <p:nvPr/>
        </p:nvSpPr>
        <p:spPr bwMode="auto">
          <a:xfrm>
            <a:off x="1" y="5974500"/>
            <a:ext cx="9143999" cy="626706"/>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Autofit/>
          </a:bodyPr>
          <a:lstStyle/>
          <a:p>
            <a:pPr algn="ctr">
              <a:spcBef>
                <a:spcPts val="0"/>
              </a:spcBef>
              <a:buClr>
                <a:srgbClr val="005C9E"/>
              </a:buClr>
              <a:buFont typeface="Arial" charset="0"/>
              <a:buNone/>
              <a:defRPr/>
            </a:pPr>
            <a:r>
              <a:rPr lang="en-US" sz="1600" b="1" dirty="0" smtClean="0">
                <a:solidFill>
                  <a:prstClr val="black"/>
                </a:solidFill>
                <a:latin typeface="Arial"/>
                <a:ea typeface="+mn-ea"/>
              </a:rPr>
              <a:t>Since 2014, the market has been dominated by captives </a:t>
            </a:r>
            <a:br>
              <a:rPr lang="en-US" sz="1600" b="1" dirty="0" smtClean="0">
                <a:solidFill>
                  <a:prstClr val="black"/>
                </a:solidFill>
                <a:latin typeface="Arial"/>
                <a:ea typeface="+mn-ea"/>
              </a:rPr>
            </a:br>
            <a:r>
              <a:rPr lang="en-US" sz="1600" b="1" dirty="0" smtClean="0">
                <a:solidFill>
                  <a:prstClr val="black"/>
                </a:solidFill>
                <a:latin typeface="Arial"/>
                <a:ea typeface="+mn-ea"/>
              </a:rPr>
              <a:t>and limited recourse intermediaries</a:t>
            </a:r>
          </a:p>
        </p:txBody>
      </p:sp>
      <p:sp>
        <p:nvSpPr>
          <p:cNvPr id="9" name="TextBox 8"/>
          <p:cNvSpPr txBox="1"/>
          <p:nvPr/>
        </p:nvSpPr>
        <p:spPr>
          <a:xfrm>
            <a:off x="12803" y="6600110"/>
            <a:ext cx="3022225" cy="215444"/>
          </a:xfrm>
          <a:prstGeom prst="rect">
            <a:avLst/>
          </a:prstGeom>
          <a:noFill/>
        </p:spPr>
        <p:txBody>
          <a:bodyPr wrap="square" rtlCol="0">
            <a:spAutoFit/>
          </a:bodyPr>
          <a:lstStyle/>
          <a:p>
            <a:pPr fontAlgn="auto">
              <a:spcBef>
                <a:spcPts val="0"/>
              </a:spcBef>
              <a:spcAft>
                <a:spcPts val="0"/>
              </a:spcAft>
            </a:pPr>
            <a:r>
              <a:rPr lang="en-US" sz="800" dirty="0" smtClean="0">
                <a:solidFill>
                  <a:prstClr val="black"/>
                </a:solidFill>
                <a:latin typeface="Arial"/>
                <a:ea typeface="+mn-ea"/>
              </a:rPr>
              <a:t>Source: Hymans Robertson, September 2016.</a:t>
            </a:r>
            <a:endParaRPr lang="en-US" sz="800" dirty="0">
              <a:solidFill>
                <a:prstClr val="black"/>
              </a:solidFill>
              <a:latin typeface="Arial"/>
              <a:ea typeface="+mn-ea"/>
            </a:endParaRPr>
          </a:p>
        </p:txBody>
      </p:sp>
      <p:grpSp>
        <p:nvGrpSpPr>
          <p:cNvPr id="3" name="Group 18"/>
          <p:cNvGrpSpPr/>
          <p:nvPr/>
        </p:nvGrpSpPr>
        <p:grpSpPr>
          <a:xfrm>
            <a:off x="1503124" y="2107095"/>
            <a:ext cx="3432434" cy="1219201"/>
            <a:chOff x="2004164" y="2358880"/>
            <a:chExt cx="4693514" cy="1219201"/>
          </a:xfrm>
        </p:grpSpPr>
        <p:sp>
          <p:nvSpPr>
            <p:cNvPr id="18" name="Rectangle 17"/>
            <p:cNvSpPr/>
            <p:nvPr/>
          </p:nvSpPr>
          <p:spPr>
            <a:xfrm>
              <a:off x="2004164" y="2358880"/>
              <a:ext cx="1932375" cy="12192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dirty="0">
                <a:solidFill>
                  <a:prstClr val="white"/>
                </a:solidFill>
              </a:endParaRPr>
            </a:p>
          </p:txBody>
        </p:sp>
        <p:grpSp>
          <p:nvGrpSpPr>
            <p:cNvPr id="4" name="Group 16"/>
            <p:cNvGrpSpPr/>
            <p:nvPr/>
          </p:nvGrpSpPr>
          <p:grpSpPr>
            <a:xfrm>
              <a:off x="2167002" y="2455099"/>
              <a:ext cx="4530676" cy="1041749"/>
              <a:chOff x="2004164" y="2317313"/>
              <a:chExt cx="4530676" cy="1041749"/>
            </a:xfrm>
          </p:grpSpPr>
          <p:sp>
            <p:nvSpPr>
              <p:cNvPr id="10" name="Rectangle 9"/>
              <p:cNvSpPr/>
              <p:nvPr/>
            </p:nvSpPr>
            <p:spPr>
              <a:xfrm>
                <a:off x="2621071" y="2317313"/>
                <a:ext cx="3725454" cy="28809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r>
                  <a:rPr lang="en-US" sz="1200" dirty="0" smtClean="0">
                    <a:solidFill>
                      <a:srgbClr val="000000"/>
                    </a:solidFill>
                  </a:rPr>
                  <a:t>Fully intermediated by bank or insurer </a:t>
                </a:r>
                <a:endParaRPr lang="en-US" sz="1200" dirty="0">
                  <a:solidFill>
                    <a:srgbClr val="000000"/>
                  </a:solidFill>
                </a:endParaRPr>
              </a:p>
            </p:txBody>
          </p:sp>
          <p:sp>
            <p:nvSpPr>
              <p:cNvPr id="11" name="Rectangle 10"/>
              <p:cNvSpPr/>
              <p:nvPr/>
            </p:nvSpPr>
            <p:spPr>
              <a:xfrm>
                <a:off x="2621073" y="3133595"/>
                <a:ext cx="1089493" cy="2080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r>
                  <a:rPr lang="en-US" sz="1200" dirty="0" smtClean="0">
                    <a:solidFill>
                      <a:srgbClr val="000000"/>
                    </a:solidFill>
                  </a:rPr>
                  <a:t>Captive</a:t>
                </a:r>
                <a:endParaRPr lang="en-US" sz="1200" dirty="0">
                  <a:solidFill>
                    <a:srgbClr val="000000"/>
                  </a:solidFill>
                </a:endParaRPr>
              </a:p>
            </p:txBody>
          </p:sp>
          <p:sp>
            <p:nvSpPr>
              <p:cNvPr id="12" name="Rectangle 11"/>
              <p:cNvSpPr/>
              <p:nvPr/>
            </p:nvSpPr>
            <p:spPr>
              <a:xfrm>
                <a:off x="2621069" y="2737330"/>
                <a:ext cx="3913771" cy="2362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r>
                  <a:rPr lang="en-US" sz="1200" dirty="0" smtClean="0">
                    <a:solidFill>
                      <a:srgbClr val="000000"/>
                    </a:solidFill>
                  </a:rPr>
                  <a:t>Limited recourse intermediary</a:t>
                </a:r>
                <a:endParaRPr lang="en-US" sz="1200" dirty="0">
                  <a:solidFill>
                    <a:srgbClr val="000000"/>
                  </a:solidFill>
                </a:endParaRPr>
              </a:p>
            </p:txBody>
          </p:sp>
          <p:sp>
            <p:nvSpPr>
              <p:cNvPr id="14" name="Rectangle 13"/>
              <p:cNvSpPr/>
              <p:nvPr/>
            </p:nvSpPr>
            <p:spPr>
              <a:xfrm>
                <a:off x="2004164" y="2317315"/>
                <a:ext cx="588723" cy="225468"/>
              </a:xfrm>
              <a:prstGeom prst="rect">
                <a:avLst/>
              </a:prstGeom>
              <a:solidFill>
                <a:srgbClr val="BDD7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dirty="0">
                  <a:solidFill>
                    <a:prstClr val="white"/>
                  </a:solidFill>
                </a:endParaRPr>
              </a:p>
            </p:txBody>
          </p:sp>
          <p:sp>
            <p:nvSpPr>
              <p:cNvPr id="15" name="Rectangle 14"/>
              <p:cNvSpPr/>
              <p:nvPr/>
            </p:nvSpPr>
            <p:spPr>
              <a:xfrm>
                <a:off x="2004164" y="2725455"/>
                <a:ext cx="588723" cy="225468"/>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dirty="0">
                  <a:solidFill>
                    <a:prstClr val="white"/>
                  </a:solidFill>
                </a:endParaRPr>
              </a:p>
            </p:txBody>
          </p:sp>
          <p:sp>
            <p:nvSpPr>
              <p:cNvPr id="16" name="Rectangle 15"/>
              <p:cNvSpPr/>
              <p:nvPr/>
            </p:nvSpPr>
            <p:spPr>
              <a:xfrm>
                <a:off x="2004164" y="3133594"/>
                <a:ext cx="588723" cy="225468"/>
              </a:xfrm>
              <a:prstGeom prst="rect">
                <a:avLst/>
              </a:prstGeom>
              <a:solidFill>
                <a:srgbClr val="70AD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dirty="0">
                  <a:solidFill>
                    <a:prstClr val="white"/>
                  </a:solidFill>
                </a:endParaRPr>
              </a:p>
            </p:txBody>
          </p:sp>
        </p:grpSp>
      </p:grpSp>
    </p:spTree>
    <p:extLst>
      <p:ext uri="{BB962C8B-B14F-4D97-AF65-F5344CB8AC3E}">
        <p14:creationId xmlns:p14="http://schemas.microsoft.com/office/powerpoint/2010/main" val="1995183780"/>
      </p:ext>
    </p:extLst>
  </p:cSld>
  <p:clrMapOvr>
    <a:masterClrMapping/>
  </p:clrMapOvr>
  <p:transition>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 name="Chart 42"/>
          <p:cNvGraphicFramePr/>
          <p:nvPr/>
        </p:nvGraphicFramePr>
        <p:xfrm>
          <a:off x="464457" y="1121680"/>
          <a:ext cx="8229600" cy="5366205"/>
        </p:xfrm>
        <a:graphic>
          <a:graphicData uri="http://schemas.openxmlformats.org/drawingml/2006/chart">
            <c:chart xmlns:c="http://schemas.openxmlformats.org/drawingml/2006/chart" xmlns:r="http://schemas.openxmlformats.org/officeDocument/2006/relationships" r:id="rId3"/>
          </a:graphicData>
        </a:graphic>
      </p:graphicFrame>
      <p:sp>
        <p:nvSpPr>
          <p:cNvPr id="18" name="Footer Placeholder 4"/>
          <p:cNvSpPr txBox="1">
            <a:spLocks/>
          </p:cNvSpPr>
          <p:nvPr/>
        </p:nvSpPr>
        <p:spPr>
          <a:xfrm>
            <a:off x="1" y="6642556"/>
            <a:ext cx="6415313" cy="215444"/>
          </a:xfrm>
          <a:prstGeom prst="rect">
            <a:avLst/>
          </a:prstGeom>
        </p:spPr>
        <p:txBody>
          <a:bodyPr vert="horz" wrap="square" lIns="91440" tIns="45720" rIns="91440" bIns="45720" rtlCol="0" anchor="b" anchorCtr="0">
            <a:spAutoFit/>
          </a:bodyPr>
          <a:lstStyle/>
          <a:p>
            <a:r>
              <a:rPr lang="en-US" sz="800" dirty="0" smtClean="0">
                <a:solidFill>
                  <a:srgbClr val="141313"/>
                </a:solidFill>
              </a:rPr>
              <a:t>Source: </a:t>
            </a:r>
            <a:r>
              <a:rPr lang="en-US" sz="800" dirty="0" smtClean="0"/>
              <a:t>OECD (2016), Life expectancy at 65 (indicator). </a:t>
            </a:r>
            <a:r>
              <a:rPr lang="en-US" sz="800" dirty="0" err="1" smtClean="0"/>
              <a:t>doi</a:t>
            </a:r>
            <a:r>
              <a:rPr lang="en-US" sz="800" dirty="0" smtClean="0"/>
              <a:t>: 10.1787/0e9a3f00-en (Accessed on 19 September 2016)</a:t>
            </a:r>
            <a:endParaRPr lang="en-US" sz="800" dirty="0"/>
          </a:p>
        </p:txBody>
      </p:sp>
      <p:sp>
        <p:nvSpPr>
          <p:cNvPr id="19" name="TextBox 18"/>
          <p:cNvSpPr txBox="1"/>
          <p:nvPr/>
        </p:nvSpPr>
        <p:spPr>
          <a:xfrm>
            <a:off x="2152884" y="1063049"/>
            <a:ext cx="4831114" cy="584775"/>
          </a:xfrm>
          <a:prstGeom prst="rect">
            <a:avLst/>
          </a:prstGeom>
          <a:solidFill>
            <a:schemeClr val="bg1"/>
          </a:solidFill>
        </p:spPr>
        <p:txBody>
          <a:bodyPr wrap="square" rtlCol="0">
            <a:spAutoFit/>
          </a:bodyPr>
          <a:lstStyle/>
          <a:p>
            <a:pPr algn="ctr"/>
            <a:r>
              <a:rPr lang="en-US" b="1" dirty="0">
                <a:solidFill>
                  <a:srgbClr val="141313"/>
                </a:solidFill>
                <a:cs typeface="Arial"/>
              </a:rPr>
              <a:t>Male Period Life Expectancy from age 65</a:t>
            </a:r>
          </a:p>
          <a:p>
            <a:pPr algn="ctr"/>
            <a:r>
              <a:rPr lang="en-US" sz="1400" b="1" dirty="0" smtClean="0">
                <a:solidFill>
                  <a:srgbClr val="141313"/>
                </a:solidFill>
                <a:cs typeface="Arial"/>
              </a:rPr>
              <a:t>(1970–2014)</a:t>
            </a:r>
            <a:endParaRPr lang="en-US" sz="1400" b="1" dirty="0">
              <a:solidFill>
                <a:srgbClr val="141313"/>
              </a:solidFill>
              <a:cs typeface="Arial"/>
            </a:endParaRPr>
          </a:p>
        </p:txBody>
      </p:sp>
      <p:sp>
        <p:nvSpPr>
          <p:cNvPr id="44" name="Title 43"/>
          <p:cNvSpPr>
            <a:spLocks noGrp="1"/>
          </p:cNvSpPr>
          <p:nvPr>
            <p:ph type="title"/>
          </p:nvPr>
        </p:nvSpPr>
        <p:spPr>
          <a:xfrm>
            <a:off x="457200" y="281138"/>
            <a:ext cx="8229600" cy="578178"/>
          </a:xfrm>
        </p:spPr>
        <p:txBody>
          <a:bodyPr/>
          <a:lstStyle/>
          <a:p>
            <a:r>
              <a:rPr lang="en-US" sz="2200" dirty="0" smtClean="0">
                <a:solidFill>
                  <a:srgbClr val="007AC2"/>
                </a:solidFill>
              </a:rPr>
              <a:t>Retired Lifetimes Have Increased Significantly</a:t>
            </a:r>
            <a:br>
              <a:rPr lang="en-US" sz="2200" dirty="0" smtClean="0">
                <a:solidFill>
                  <a:srgbClr val="007AC2"/>
                </a:solidFill>
              </a:rPr>
            </a:br>
            <a:endParaRPr lang="en-US" sz="2200" dirty="0">
              <a:solidFill>
                <a:srgbClr val="007AC2"/>
              </a:solidFil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3">
                                            <p:graphicEl>
                                              <a:chart seriesIdx="0" categoryIdx="-4" bldStep="series"/>
                                            </p:graphicEl>
                                          </p:spTgt>
                                        </p:tgtEl>
                                        <p:attrNameLst>
                                          <p:attrName>style.visibility</p:attrName>
                                        </p:attrNameLst>
                                      </p:cBhvr>
                                      <p:to>
                                        <p:strVal val="visible"/>
                                      </p:to>
                                    </p:set>
                                    <p:animEffect transition="in" filter="wipe(down)">
                                      <p:cBhvr>
                                        <p:cTn id="7" dur="1000"/>
                                        <p:tgtEl>
                                          <p:spTgt spid="43">
                                            <p:graphicEl>
                                              <a:chart seriesIdx="0" categoryIdx="-4" bldStep="series"/>
                                            </p:graphicEl>
                                          </p:spTgt>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3">
                                            <p:graphicEl>
                                              <a:chart seriesIdx="1" categoryIdx="-4" bldStep="series"/>
                                            </p:graphicEl>
                                          </p:spTgt>
                                        </p:tgtEl>
                                        <p:attrNameLst>
                                          <p:attrName>style.visibility</p:attrName>
                                        </p:attrNameLst>
                                      </p:cBhvr>
                                      <p:to>
                                        <p:strVal val="visible"/>
                                      </p:to>
                                    </p:set>
                                    <p:animEffect transition="in" filter="wipe(down)">
                                      <p:cBhvr>
                                        <p:cTn id="10" dur="1000"/>
                                        <p:tgtEl>
                                          <p:spTgt spid="43">
                                            <p:graphicEl>
                                              <a:chart seriesIdx="1" categoryIdx="-4" bldStep="series"/>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43">
                                            <p:graphicEl>
                                              <a:chart seriesIdx="2" categoryIdx="-4" bldStep="series"/>
                                            </p:graphicEl>
                                          </p:spTgt>
                                        </p:tgtEl>
                                        <p:attrNameLst>
                                          <p:attrName>style.visibility</p:attrName>
                                        </p:attrNameLst>
                                      </p:cBhvr>
                                      <p:to>
                                        <p:strVal val="visible"/>
                                      </p:to>
                                    </p:set>
                                    <p:animEffect transition="in" filter="wipe(down)">
                                      <p:cBhvr>
                                        <p:cTn id="15" dur="1000"/>
                                        <p:tgtEl>
                                          <p:spTgt spid="43">
                                            <p:graphicEl>
                                              <a:chart seriesIdx="2" categoryIdx="-4" bldStep="series"/>
                                            </p:graphicEl>
                                          </p:spTgt>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43">
                                            <p:graphicEl>
                                              <a:chart seriesIdx="3" categoryIdx="-4" bldStep="series"/>
                                            </p:graphicEl>
                                          </p:spTgt>
                                        </p:tgtEl>
                                        <p:attrNameLst>
                                          <p:attrName>style.visibility</p:attrName>
                                        </p:attrNameLst>
                                      </p:cBhvr>
                                      <p:to>
                                        <p:strVal val="visible"/>
                                      </p:to>
                                    </p:set>
                                    <p:animEffect transition="in" filter="wipe(down)">
                                      <p:cBhvr>
                                        <p:cTn id="18" dur="1000"/>
                                        <p:tgtEl>
                                          <p:spTgt spid="43">
                                            <p:graphicEl>
                                              <a:chart seriesIdx="3" categoryIdx="-4" bldStep="series"/>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43">
                                            <p:graphicEl>
                                              <a:chart seriesIdx="4" categoryIdx="-4" bldStep="series"/>
                                            </p:graphicEl>
                                          </p:spTgt>
                                        </p:tgtEl>
                                        <p:attrNameLst>
                                          <p:attrName>style.visibility</p:attrName>
                                        </p:attrNameLst>
                                      </p:cBhvr>
                                      <p:to>
                                        <p:strVal val="visible"/>
                                      </p:to>
                                    </p:set>
                                    <p:animEffect transition="in" filter="wipe(down)">
                                      <p:cBhvr>
                                        <p:cTn id="23" dur="1000"/>
                                        <p:tgtEl>
                                          <p:spTgt spid="43">
                                            <p:graphicEl>
                                              <a:chart seriesIdx="4" categoryIdx="-4" bldStep="series"/>
                                            </p:graphicEl>
                                          </p:spTgt>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3">
                                            <p:graphicEl>
                                              <a:chart seriesIdx="5" categoryIdx="-4" bldStep="series"/>
                                            </p:graphicEl>
                                          </p:spTgt>
                                        </p:tgtEl>
                                        <p:attrNameLst>
                                          <p:attrName>style.visibility</p:attrName>
                                        </p:attrNameLst>
                                      </p:cBhvr>
                                      <p:to>
                                        <p:strVal val="visible"/>
                                      </p:to>
                                    </p:set>
                                    <p:animEffect transition="in" filter="wipe(down)">
                                      <p:cBhvr>
                                        <p:cTn id="26" dur="1000"/>
                                        <p:tgtEl>
                                          <p:spTgt spid="43">
                                            <p:graphicEl>
                                              <a:chart seriesIdx="5" categoryIdx="-4" bldStep="series"/>
                                            </p:graphicEl>
                                          </p:spTgt>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43">
                                            <p:graphicEl>
                                              <a:chart seriesIdx="6" categoryIdx="-4" bldStep="series"/>
                                            </p:graphicEl>
                                          </p:spTgt>
                                        </p:tgtEl>
                                        <p:attrNameLst>
                                          <p:attrName>style.visibility</p:attrName>
                                        </p:attrNameLst>
                                      </p:cBhvr>
                                      <p:to>
                                        <p:strVal val="visible"/>
                                      </p:to>
                                    </p:set>
                                    <p:animEffect transition="in" filter="wipe(down)">
                                      <p:cBhvr>
                                        <p:cTn id="29" dur="1000"/>
                                        <p:tgtEl>
                                          <p:spTgt spid="43">
                                            <p:graphicEl>
                                              <a:chart seriesIdx="6" categoryIdx="-4" bldStep="series"/>
                                            </p:graphicEl>
                                          </p:spTgt>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43">
                                            <p:graphicEl>
                                              <a:chart seriesIdx="7" categoryIdx="-4" bldStep="series"/>
                                            </p:graphicEl>
                                          </p:spTgt>
                                        </p:tgtEl>
                                        <p:attrNameLst>
                                          <p:attrName>style.visibility</p:attrName>
                                        </p:attrNameLst>
                                      </p:cBhvr>
                                      <p:to>
                                        <p:strVal val="visible"/>
                                      </p:to>
                                    </p:set>
                                    <p:animEffect transition="in" filter="wipe(down)">
                                      <p:cBhvr>
                                        <p:cTn id="32" dur="1000"/>
                                        <p:tgtEl>
                                          <p:spTgt spid="43">
                                            <p:graphicEl>
                                              <a:chart seriesIdx="7" categoryIdx="-4" bldStep="series"/>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43">
                                            <p:graphicEl>
                                              <a:chart seriesIdx="8" categoryIdx="-4" bldStep="series"/>
                                            </p:graphicEl>
                                          </p:spTgt>
                                        </p:tgtEl>
                                        <p:attrNameLst>
                                          <p:attrName>style.visibility</p:attrName>
                                        </p:attrNameLst>
                                      </p:cBhvr>
                                      <p:to>
                                        <p:strVal val="visible"/>
                                      </p:to>
                                    </p:set>
                                    <p:animEffect transition="in" filter="wipe(down)">
                                      <p:cBhvr>
                                        <p:cTn id="37" dur="1000"/>
                                        <p:tgtEl>
                                          <p:spTgt spid="43">
                                            <p:graphicEl>
                                              <a:chart seriesIdx="8" categoryIdx="-4" bldStep="series"/>
                                            </p:graphicEl>
                                          </p:spTgt>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43">
                                            <p:graphicEl>
                                              <a:chart seriesIdx="9" categoryIdx="-4" bldStep="series"/>
                                            </p:graphicEl>
                                          </p:spTgt>
                                        </p:tgtEl>
                                        <p:attrNameLst>
                                          <p:attrName>style.visibility</p:attrName>
                                        </p:attrNameLst>
                                      </p:cBhvr>
                                      <p:to>
                                        <p:strVal val="visible"/>
                                      </p:to>
                                    </p:set>
                                    <p:animEffect transition="in" filter="wipe(down)">
                                      <p:cBhvr>
                                        <p:cTn id="40" dur="1000"/>
                                        <p:tgtEl>
                                          <p:spTgt spid="43">
                                            <p:graphicEl>
                                              <a:chart seriesIdx="9" categoryIdx="-4" bldStep="series"/>
                                            </p:graphicEl>
                                          </p:spTgt>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43">
                                            <p:graphicEl>
                                              <a:chart seriesIdx="10" categoryIdx="-4" bldStep="series"/>
                                            </p:graphicEl>
                                          </p:spTgt>
                                        </p:tgtEl>
                                        <p:attrNameLst>
                                          <p:attrName>style.visibility</p:attrName>
                                        </p:attrNameLst>
                                      </p:cBhvr>
                                      <p:to>
                                        <p:strVal val="visible"/>
                                      </p:to>
                                    </p:set>
                                    <p:animEffect transition="in" filter="wipe(down)">
                                      <p:cBhvr>
                                        <p:cTn id="43" dur="1000"/>
                                        <p:tgtEl>
                                          <p:spTgt spid="43">
                                            <p:graphicEl>
                                              <a:chart seriesIdx="10" categoryIdx="-4" bldStep="series"/>
                                            </p:graphicEl>
                                          </p:spTgt>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43">
                                            <p:graphicEl>
                                              <a:chart seriesIdx="11" categoryIdx="-4" bldStep="series"/>
                                            </p:graphicEl>
                                          </p:spTgt>
                                        </p:tgtEl>
                                        <p:attrNameLst>
                                          <p:attrName>style.visibility</p:attrName>
                                        </p:attrNameLst>
                                      </p:cBhvr>
                                      <p:to>
                                        <p:strVal val="visible"/>
                                      </p:to>
                                    </p:set>
                                    <p:animEffect transition="in" filter="wipe(down)">
                                      <p:cBhvr>
                                        <p:cTn id="46" dur="1000"/>
                                        <p:tgtEl>
                                          <p:spTgt spid="43">
                                            <p:graphicEl>
                                              <a:chart seriesIdx="11" categoryIdx="-4" bldStep="series"/>
                                            </p:graphicEl>
                                          </p:spTgt>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43">
                                            <p:graphicEl>
                                              <a:chart seriesIdx="12" categoryIdx="-4" bldStep="series"/>
                                            </p:graphicEl>
                                          </p:spTgt>
                                        </p:tgtEl>
                                        <p:attrNameLst>
                                          <p:attrName>style.visibility</p:attrName>
                                        </p:attrNameLst>
                                      </p:cBhvr>
                                      <p:to>
                                        <p:strVal val="visible"/>
                                      </p:to>
                                    </p:set>
                                    <p:animEffect transition="in" filter="wipe(down)">
                                      <p:cBhvr>
                                        <p:cTn id="49" dur="1000"/>
                                        <p:tgtEl>
                                          <p:spTgt spid="43">
                                            <p:graphicEl>
                                              <a:chart seriesIdx="1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3" grpId="0" uiExpand="1">
        <p:bldSub>
          <a:bldChart bld="series"/>
        </p:bldSub>
      </p:bldGraphic>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smtClean="0"/>
              <a:t>2016 Will Not Break Any Records</a:t>
            </a:r>
            <a:endParaRPr lang="en-US" sz="3200" dirty="0"/>
          </a:p>
        </p:txBody>
      </p:sp>
      <p:sp>
        <p:nvSpPr>
          <p:cNvPr id="4" name="Footer Placeholder 4"/>
          <p:cNvSpPr>
            <a:spLocks noGrp="1"/>
          </p:cNvSpPr>
          <p:nvPr>
            <p:ph type="ftr" sz="quarter" idx="10"/>
          </p:nvPr>
        </p:nvSpPr>
        <p:spPr>
          <a:xfrm>
            <a:off x="38195" y="6604364"/>
            <a:ext cx="6395656" cy="215444"/>
          </a:xfrm>
        </p:spPr>
        <p:txBody>
          <a:bodyPr/>
          <a:lstStyle/>
          <a:p>
            <a:r>
              <a:rPr lang="en-US" dirty="0" smtClean="0"/>
              <a:t>Data in USD. Sources: LCP, Hymans Robertson, LIMRA and Prudential analysis, as of June 30, 2016.</a:t>
            </a:r>
            <a:endParaRPr lang="en-US" dirty="0"/>
          </a:p>
        </p:txBody>
      </p:sp>
      <p:graphicFrame>
        <p:nvGraphicFramePr>
          <p:cNvPr id="9" name="Chart 8"/>
          <p:cNvGraphicFramePr>
            <a:graphicFrameLocks/>
          </p:cNvGraphicFramePr>
          <p:nvPr>
            <p:extLst>
              <p:ext uri="{D42A27DB-BD31-4B8C-83A1-F6EECF244321}">
                <p14:modId xmlns:p14="http://schemas.microsoft.com/office/powerpoint/2010/main" val="317196079"/>
              </p:ext>
            </p:extLst>
          </p:nvPr>
        </p:nvGraphicFramePr>
        <p:xfrm>
          <a:off x="457200" y="1126068"/>
          <a:ext cx="7353759" cy="5184776"/>
        </p:xfrm>
        <a:graphic>
          <a:graphicData uri="http://schemas.openxmlformats.org/drawingml/2006/chart">
            <c:chart xmlns:c="http://schemas.openxmlformats.org/drawingml/2006/chart" xmlns:r="http://schemas.openxmlformats.org/officeDocument/2006/relationships" r:id="rId2"/>
          </a:graphicData>
        </a:graphic>
      </p:graphicFrame>
      <p:sp>
        <p:nvSpPr>
          <p:cNvPr id="14" name="Rectangle 13"/>
          <p:cNvSpPr/>
          <p:nvPr/>
        </p:nvSpPr>
        <p:spPr>
          <a:xfrm flipH="1">
            <a:off x="6718852" y="1537252"/>
            <a:ext cx="893802" cy="4470804"/>
          </a:xfrm>
          <a:prstGeom prst="rect">
            <a:avLst/>
          </a:prstGeom>
          <a:solidFill>
            <a:schemeClr val="bg1">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 name="Straight Connector 14"/>
          <p:cNvCxnSpPr/>
          <p:nvPr/>
        </p:nvCxnSpPr>
        <p:spPr>
          <a:xfrm flipV="1">
            <a:off x="6704251" y="1601278"/>
            <a:ext cx="0" cy="4406780"/>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2" fill="hold" grpId="0" nodeType="afterEffect">
                                  <p:stCondLst>
                                    <p:cond delay="0"/>
                                  </p:stCondLst>
                                  <p:childTnLst>
                                    <p:anim calcmode="lin" valueType="num">
                                      <p:cBhvr additive="base">
                                        <p:cTn id="6" dur="2000"/>
                                        <p:tgtEl>
                                          <p:spTgt spid="14"/>
                                        </p:tgtEl>
                                        <p:attrNameLst>
                                          <p:attrName>ppt_x</p:attrName>
                                        </p:attrNameLst>
                                      </p:cBhvr>
                                      <p:tavLst>
                                        <p:tav tm="0">
                                          <p:val>
                                            <p:strVal val="ppt_x"/>
                                          </p:val>
                                        </p:tav>
                                        <p:tav tm="100000">
                                          <p:val>
                                            <p:strVal val="1+ppt_w/2"/>
                                          </p:val>
                                        </p:tav>
                                      </p:tavLst>
                                    </p:anim>
                                    <p:anim calcmode="lin" valueType="num">
                                      <p:cBhvr additive="base">
                                        <p:cTn id="7" dur="2000"/>
                                        <p:tgtEl>
                                          <p:spTgt spid="14"/>
                                        </p:tgtEl>
                                        <p:attrNameLst>
                                          <p:attrName>ppt_y</p:attrName>
                                        </p:attrNameLst>
                                      </p:cBhvr>
                                      <p:tavLst>
                                        <p:tav tm="0">
                                          <p:val>
                                            <p:strVal val="ppt_y"/>
                                          </p:val>
                                        </p:tav>
                                        <p:tav tm="100000">
                                          <p:val>
                                            <p:strVal val="ppt_y"/>
                                          </p:val>
                                        </p:tav>
                                      </p:tavLst>
                                    </p:anim>
                                    <p:set>
                                      <p:cBhvr>
                                        <p:cTn id="8" dur="1" fill="hold">
                                          <p:stCondLst>
                                            <p:cond delay="19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4"/>
          <p:cNvSpPr>
            <a:spLocks noGrp="1"/>
          </p:cNvSpPr>
          <p:nvPr>
            <p:ph type="title"/>
          </p:nvPr>
        </p:nvSpPr>
        <p:spPr/>
        <p:txBody>
          <a:bodyPr/>
          <a:lstStyle/>
          <a:p>
            <a:r>
              <a:rPr lang="en-US" sz="2200" dirty="0" smtClean="0">
                <a:solidFill>
                  <a:schemeClr val="bg2"/>
                </a:solidFill>
              </a:rPr>
              <a:t>Key Factors Affecting Transaction Volume Are Challenging Market Conditions and Depressed Funded Status</a:t>
            </a:r>
            <a:endParaRPr lang="en-US" sz="2200" dirty="0">
              <a:solidFill>
                <a:schemeClr val="bg2"/>
              </a:solidFill>
            </a:endParaRPr>
          </a:p>
        </p:txBody>
      </p:sp>
      <p:graphicFrame>
        <p:nvGraphicFramePr>
          <p:cNvPr id="10" name="Chart 9"/>
          <p:cNvGraphicFramePr/>
          <p:nvPr/>
        </p:nvGraphicFramePr>
        <p:xfrm>
          <a:off x="279985" y="1326895"/>
          <a:ext cx="8021073" cy="283931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17"/>
          <p:cNvGraphicFramePr/>
          <p:nvPr/>
        </p:nvGraphicFramePr>
        <p:xfrm>
          <a:off x="376258" y="3911069"/>
          <a:ext cx="7818781" cy="3004098"/>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7"/>
          <p:cNvSpPr txBox="1"/>
          <p:nvPr/>
        </p:nvSpPr>
        <p:spPr>
          <a:xfrm>
            <a:off x="2631047" y="3865762"/>
            <a:ext cx="3545429" cy="426720"/>
          </a:xfrm>
          <a:prstGeom prst="rect">
            <a:avLst/>
          </a:prstGeom>
          <a:solidFill>
            <a:schemeClr val="bg1"/>
          </a:solidFill>
          <a:ln w="28575" cap="flat" cmpd="sng" algn="ctr">
            <a:noFill/>
            <a:prstDash val="solid"/>
            <a:round/>
            <a:headEnd type="none" w="med" len="med"/>
            <a:tailEnd type="none" w="med" len="med"/>
          </a:ln>
        </p:spPr>
        <p:txBody>
          <a:bodyPr wrap="square" lIns="91397" tIns="45698" rIns="91397" bIns="45698"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smtClean="0">
                <a:ln>
                  <a:noFill/>
                </a:ln>
                <a:effectLst/>
                <a:uLnTx/>
                <a:uFillTx/>
                <a:latin typeface="Arial"/>
              </a:rPr>
              <a:t>Volatile Equity Markets</a:t>
            </a:r>
            <a:endParaRPr kumimoji="0" lang="en-US" sz="1200" b="1" i="0" u="none" strike="noStrike" kern="0" cap="none" spc="0" normalizeH="0" baseline="0" noProof="0" dirty="0">
              <a:ln>
                <a:noFill/>
              </a:ln>
              <a:effectLst/>
              <a:uLnTx/>
              <a:uFillTx/>
              <a:latin typeface="Arial"/>
            </a:endParaRPr>
          </a:p>
        </p:txBody>
      </p:sp>
      <p:sp>
        <p:nvSpPr>
          <p:cNvPr id="16" name="TextBox 15"/>
          <p:cNvSpPr txBox="1"/>
          <p:nvPr/>
        </p:nvSpPr>
        <p:spPr>
          <a:xfrm>
            <a:off x="2715912" y="1175574"/>
            <a:ext cx="3545429" cy="426720"/>
          </a:xfrm>
          <a:prstGeom prst="rect">
            <a:avLst/>
          </a:prstGeom>
          <a:solidFill>
            <a:schemeClr val="bg1"/>
          </a:solidFill>
          <a:ln w="28575" cap="flat" cmpd="sng" algn="ctr">
            <a:noFill/>
            <a:prstDash val="solid"/>
            <a:round/>
            <a:headEnd type="none" w="med" len="med"/>
            <a:tailEnd type="none" w="med" len="med"/>
          </a:ln>
        </p:spPr>
        <p:txBody>
          <a:bodyPr wrap="square" lIns="91397" tIns="45698" rIns="91397" bIns="45698"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smtClean="0">
                <a:ln>
                  <a:noFill/>
                </a:ln>
                <a:effectLst/>
                <a:uLnTx/>
                <a:uFillTx/>
                <a:latin typeface="Arial"/>
              </a:rPr>
              <a:t>Persistently Low Long-Term Interest Rates</a:t>
            </a:r>
            <a:endParaRPr kumimoji="0" lang="en-US" sz="1200" b="1" i="0" u="none" strike="noStrike" kern="0" cap="none" spc="0" normalizeH="0" baseline="0" noProof="0" dirty="0">
              <a:ln>
                <a:noFill/>
              </a:ln>
              <a:effectLst/>
              <a:uLnTx/>
              <a:uFillTx/>
              <a:latin typeface="Arial"/>
            </a:endParaRPr>
          </a:p>
        </p:txBody>
      </p:sp>
      <p:sp>
        <p:nvSpPr>
          <p:cNvPr id="7" name="TextBox 6"/>
          <p:cNvSpPr txBox="1"/>
          <p:nvPr/>
        </p:nvSpPr>
        <p:spPr>
          <a:xfrm rot="18907404">
            <a:off x="7546553" y="6070293"/>
            <a:ext cx="458780" cy="200055"/>
          </a:xfrm>
          <a:prstGeom prst="rect">
            <a:avLst/>
          </a:prstGeom>
          <a:noFill/>
        </p:spPr>
        <p:txBody>
          <a:bodyPr wrap="none" rtlCol="0">
            <a:spAutoFit/>
          </a:bodyPr>
          <a:lstStyle/>
          <a:p>
            <a:r>
              <a:rPr lang="en-US" sz="700" dirty="0" smtClean="0"/>
              <a:t>Jun-16</a:t>
            </a:r>
          </a:p>
        </p:txBody>
      </p:sp>
    </p:spTree>
    <p:extLst>
      <p:ext uri="{BB962C8B-B14F-4D97-AF65-F5344CB8AC3E}">
        <p14:creationId xmlns:p14="http://schemas.microsoft.com/office/powerpoint/2010/main" val="11399119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P spid="8" grpId="0" animBg="1"/>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25"/>
          <p:cNvGraphicFramePr>
            <a:graphicFrameLocks noGrp="1"/>
          </p:cNvGraphicFramePr>
          <p:nvPr/>
        </p:nvGraphicFramePr>
        <p:xfrm>
          <a:off x="596316" y="5229732"/>
          <a:ext cx="7445031" cy="370840"/>
        </p:xfrm>
        <a:graphic>
          <a:graphicData uri="http://schemas.openxmlformats.org/drawingml/2006/table">
            <a:tbl>
              <a:tblPr firstRow="1" bandRow="1">
                <a:tableStyleId>{5C22544A-7EE6-4342-B048-85BDC9FD1C3A}</a:tableStyleId>
              </a:tblPr>
              <a:tblGrid>
                <a:gridCol w="437943"/>
                <a:gridCol w="437943"/>
                <a:gridCol w="437943"/>
                <a:gridCol w="437943"/>
                <a:gridCol w="437943"/>
                <a:gridCol w="437943"/>
                <a:gridCol w="437943"/>
                <a:gridCol w="437943"/>
                <a:gridCol w="437943"/>
                <a:gridCol w="437943"/>
                <a:gridCol w="437943"/>
                <a:gridCol w="437943"/>
                <a:gridCol w="437943"/>
                <a:gridCol w="437943"/>
                <a:gridCol w="437943"/>
                <a:gridCol w="437943"/>
                <a:gridCol w="437943"/>
              </a:tblGrid>
              <a:tr h="370840">
                <a:tc>
                  <a:txBody>
                    <a:bodyPr/>
                    <a:lstStyle/>
                    <a:p>
                      <a:pPr algn="ctr"/>
                      <a:r>
                        <a:rPr lang="en-US" sz="1000" b="0" dirty="0" smtClean="0">
                          <a:solidFill>
                            <a:schemeClr val="tx1"/>
                          </a:solidFill>
                        </a:rPr>
                        <a:t>2000</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2001</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2002</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2003</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2004</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2005</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2006</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2007</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2008</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2009</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2010</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2011</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2012</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2013</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2014</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2015</a:t>
                      </a:r>
                      <a:endParaRPr lang="en-US" sz="1000" b="0" dirty="0">
                        <a:solidFill>
                          <a:schemeClr val="tx1"/>
                        </a:solidFill>
                      </a:endParaRPr>
                    </a:p>
                  </a:txBody>
                  <a:tcPr marL="0" marR="0" marT="0" marB="0" anchor="ctr">
                    <a:noFill/>
                  </a:tcPr>
                </a:tc>
                <a:tc>
                  <a:txBody>
                    <a:bodyPr/>
                    <a:lstStyle/>
                    <a:p>
                      <a:pPr algn="ctr"/>
                      <a:r>
                        <a:rPr lang="en-US" sz="1000" b="0" dirty="0" smtClean="0">
                          <a:solidFill>
                            <a:schemeClr val="tx1"/>
                          </a:solidFill>
                        </a:rPr>
                        <a:t>2016</a:t>
                      </a:r>
                      <a:endParaRPr lang="en-US" sz="1000" b="0" dirty="0">
                        <a:solidFill>
                          <a:schemeClr val="tx1"/>
                        </a:solidFill>
                      </a:endParaRPr>
                    </a:p>
                  </a:txBody>
                  <a:tcPr marL="0" marR="0" marT="0" marB="0" anchor="ctr">
                    <a:noFill/>
                  </a:tcPr>
                </a:tc>
              </a:tr>
            </a:tbl>
          </a:graphicData>
        </a:graphic>
      </p:graphicFrame>
      <p:cxnSp>
        <p:nvCxnSpPr>
          <p:cNvPr id="10" name="Straight Connector 9"/>
          <p:cNvCxnSpPr/>
          <p:nvPr/>
        </p:nvCxnSpPr>
        <p:spPr>
          <a:xfrm>
            <a:off x="809191" y="3490678"/>
            <a:ext cx="7115609" cy="0"/>
          </a:xfrm>
          <a:prstGeom prst="line">
            <a:avLst/>
          </a:prstGeom>
          <a:ln w="381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aphicFrame>
        <p:nvGraphicFramePr>
          <p:cNvPr id="11" name="Chart 10"/>
          <p:cNvGraphicFramePr/>
          <p:nvPr/>
        </p:nvGraphicFramePr>
        <p:xfrm>
          <a:off x="299669" y="1196794"/>
          <a:ext cx="7770905" cy="4183589"/>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7"/>
          <p:cNvSpPr>
            <a:spLocks noGrp="1"/>
          </p:cNvSpPr>
          <p:nvPr>
            <p:ph type="title"/>
          </p:nvPr>
        </p:nvSpPr>
        <p:spPr>
          <a:xfrm>
            <a:off x="383986" y="159551"/>
            <a:ext cx="8491415" cy="969323"/>
          </a:xfrm>
        </p:spPr>
        <p:txBody>
          <a:bodyPr/>
          <a:lstStyle/>
          <a:p>
            <a:pPr>
              <a:tabLst>
                <a:tab pos="1719263" algn="l"/>
              </a:tabLst>
            </a:pPr>
            <a:r>
              <a:rPr lang="en-US" sz="2200" dirty="0" smtClean="0">
                <a:solidFill>
                  <a:schemeClr val="bg2"/>
                </a:solidFill>
              </a:rPr>
              <a:t>Key Factors Affecting Transaction Volume Are Challenging Market Conditions and Depressed Funded Status</a:t>
            </a:r>
            <a:endParaRPr lang="en-US" sz="2200" dirty="0">
              <a:solidFill>
                <a:schemeClr val="bg2"/>
              </a:solidFill>
            </a:endParaRPr>
          </a:p>
        </p:txBody>
      </p:sp>
      <p:sp>
        <p:nvSpPr>
          <p:cNvPr id="13" name="Footer Placeholder 15"/>
          <p:cNvSpPr txBox="1">
            <a:spLocks/>
          </p:cNvSpPr>
          <p:nvPr/>
        </p:nvSpPr>
        <p:spPr>
          <a:xfrm>
            <a:off x="-16832" y="6417536"/>
            <a:ext cx="6953956" cy="461665"/>
          </a:xfrm>
          <a:prstGeom prst="rect">
            <a:avLst/>
          </a:prstGeom>
        </p:spPr>
        <p:txBody>
          <a:bodyPr vert="horz" wrap="square" lIns="91440" tIns="45720" rIns="91440" bIns="45720"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smtClean="0">
                <a:ln>
                  <a:noFill/>
                </a:ln>
                <a:solidFill>
                  <a:srgbClr val="141313"/>
                </a:solidFill>
                <a:effectLst/>
                <a:uLnTx/>
                <a:uFillTx/>
                <a:latin typeface="Arial" pitchFamily="34" charset="0"/>
                <a:ea typeface="ヒラギノ角ゴ Pro W3" pitchFamily="-107" charset="-128"/>
                <a:cs typeface="Arial" pitchFamily="34" charset="0"/>
              </a:rPr>
              <a:t>Source: Milliman 100 Pension Funding Index; the 100 largest U.S. corporate pension plans,</a:t>
            </a:r>
            <a:r>
              <a:rPr kumimoji="0" lang="en-US" sz="800" b="0" i="0" u="none" strike="noStrike" kern="1200" cap="none" spc="0" normalizeH="0" noProof="0" dirty="0" smtClean="0">
                <a:ln>
                  <a:noFill/>
                </a:ln>
                <a:solidFill>
                  <a:srgbClr val="141313"/>
                </a:solidFill>
                <a:effectLst/>
                <a:uLnTx/>
                <a:uFillTx/>
                <a:latin typeface="Arial" pitchFamily="34" charset="0"/>
                <a:ea typeface="ヒラギノ角ゴ Pro W3" pitchFamily="-107" charset="-128"/>
                <a:cs typeface="Arial" pitchFamily="34" charset="0"/>
              </a:rPr>
              <a:t> </a:t>
            </a:r>
            <a:r>
              <a:rPr lang="en-US" sz="800" dirty="0" smtClean="0">
                <a:solidFill>
                  <a:srgbClr val="141313"/>
                </a:solidFill>
                <a:latin typeface="Arial" pitchFamily="34" charset="0"/>
                <a:ea typeface="ヒラギノ角ゴ Pro W3" pitchFamily="-107" charset="-128"/>
                <a:cs typeface="Arial" pitchFamily="34" charset="0"/>
              </a:rPr>
              <a:t>August 31, 2016</a:t>
            </a:r>
            <a:endParaRPr kumimoji="0" lang="en-US" sz="800" b="0" i="0" u="none" strike="noStrike" kern="1200" cap="none" spc="0" normalizeH="0" noProof="0" dirty="0" smtClean="0">
              <a:ln>
                <a:noFill/>
              </a:ln>
              <a:solidFill>
                <a:srgbClr val="141313"/>
              </a:solidFill>
              <a:effectLst/>
              <a:uLnTx/>
              <a:uFillTx/>
              <a:latin typeface="Arial" pitchFamily="34" charset="0"/>
              <a:ea typeface="ヒラギノ角ゴ Pro W3" pitchFamily="-107" charset="-128"/>
              <a:cs typeface="Arial"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smtClean="0">
                <a:ln>
                  <a:noFill/>
                </a:ln>
                <a:solidFill>
                  <a:srgbClr val="141313"/>
                </a:solidFill>
                <a:effectLst/>
                <a:uLnTx/>
                <a:uFillTx/>
                <a:latin typeface="Arial" pitchFamily="34" charset="0"/>
                <a:ea typeface="ヒラギノ角ゴ Pro W3" pitchFamily="-107" charset="-128"/>
                <a:cs typeface="Arial" pitchFamily="34" charset="0"/>
              </a:rPr>
              <a:t>Source: Aon Hewitt, </a:t>
            </a:r>
            <a:r>
              <a:rPr kumimoji="0" lang="en-US" sz="800" b="0" i="1" u="none" strike="noStrike" kern="1200" cap="none" spc="0" normalizeH="0" baseline="0" noProof="0" dirty="0" smtClean="0">
                <a:ln>
                  <a:noFill/>
                </a:ln>
                <a:solidFill>
                  <a:srgbClr val="141313"/>
                </a:solidFill>
                <a:effectLst/>
                <a:uLnTx/>
                <a:uFillTx/>
                <a:latin typeface="Arial" pitchFamily="34" charset="0"/>
                <a:ea typeface="ヒラギノ角ゴ Pro W3" pitchFamily="-107" charset="-128"/>
                <a:cs typeface="Arial" pitchFamily="34" charset="0"/>
              </a:rPr>
              <a:t>“Aon Hewitt Global Pension Risk Tracker,” </a:t>
            </a:r>
            <a:r>
              <a:rPr kumimoji="0" lang="en-US" sz="800" b="0" i="0" u="none" strike="noStrike" kern="1200" cap="none" spc="0" normalizeH="0" baseline="0" noProof="0" dirty="0" smtClean="0">
                <a:ln>
                  <a:noFill/>
                </a:ln>
                <a:solidFill>
                  <a:srgbClr val="141313"/>
                </a:solidFill>
                <a:effectLst/>
                <a:uLnTx/>
                <a:uFillTx/>
                <a:latin typeface="Arial" pitchFamily="34" charset="0"/>
                <a:ea typeface="ヒラギノ角ゴ Pro W3" pitchFamily="-107" charset="-128"/>
                <a:cs typeface="Arial" pitchFamily="34" charset="0"/>
              </a:rPr>
              <a:t>as of </a:t>
            </a:r>
            <a:r>
              <a:rPr lang="en-US" sz="800" dirty="0" smtClean="0">
                <a:solidFill>
                  <a:srgbClr val="141313"/>
                </a:solidFill>
                <a:latin typeface="Arial" pitchFamily="34" charset="0"/>
                <a:ea typeface="ヒラギノ角ゴ Pro W3" pitchFamily="-107" charset="-128"/>
                <a:cs typeface="Arial" pitchFamily="34" charset="0"/>
              </a:rPr>
              <a:t>August 31,</a:t>
            </a:r>
            <a:r>
              <a:rPr kumimoji="0" lang="en-US" sz="800" b="0" i="0" u="none" strike="noStrike" kern="1200" cap="none" spc="0" normalizeH="0" baseline="0" noProof="0" dirty="0" smtClean="0">
                <a:ln>
                  <a:noFill/>
                </a:ln>
                <a:solidFill>
                  <a:srgbClr val="141313"/>
                </a:solidFill>
                <a:effectLst/>
                <a:uLnTx/>
                <a:uFillTx/>
                <a:latin typeface="Arial" pitchFamily="34" charset="0"/>
                <a:ea typeface="ヒラギノ角ゴ Pro W3" pitchFamily="-107" charset="-128"/>
                <a:cs typeface="Arial" pitchFamily="34" charset="0"/>
              </a:rPr>
              <a:t> 2016. https://PensionRiskTracker.aon.com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smtClean="0">
                <a:ln>
                  <a:noFill/>
                </a:ln>
                <a:solidFill>
                  <a:srgbClr val="141313"/>
                </a:solidFill>
                <a:effectLst/>
                <a:uLnTx/>
                <a:uFillTx/>
                <a:latin typeface="Arial" pitchFamily="34" charset="0"/>
                <a:ea typeface="ヒラギノ角ゴ Pro W3" pitchFamily="-107" charset="-128"/>
                <a:cs typeface="Arial" pitchFamily="34" charset="0"/>
              </a:rPr>
              <a:t>Funding ratio (cumulative assets/liabilities) of all pension schemes in the FTSE 100 index on the accounting basis.  </a:t>
            </a:r>
          </a:p>
        </p:txBody>
      </p:sp>
      <p:sp>
        <p:nvSpPr>
          <p:cNvPr id="15" name="Content Placeholder 16"/>
          <p:cNvSpPr txBox="1">
            <a:spLocks/>
          </p:cNvSpPr>
          <p:nvPr/>
        </p:nvSpPr>
        <p:spPr bwMode="auto">
          <a:xfrm>
            <a:off x="660465" y="5628972"/>
            <a:ext cx="7649817" cy="626706"/>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Autofit/>
          </a:bodyPr>
          <a:lstStyle/>
          <a:p>
            <a:pPr algn="ctr">
              <a:spcBef>
                <a:spcPts val="0"/>
              </a:spcBef>
              <a:buClr>
                <a:srgbClr val="005C9E"/>
              </a:buClr>
              <a:buFont typeface="Arial" charset="0"/>
              <a:buNone/>
              <a:defRPr/>
            </a:pPr>
            <a:r>
              <a:rPr lang="en-US" sz="2000" b="1" dirty="0" smtClean="0">
                <a:solidFill>
                  <a:schemeClr val="bg2"/>
                </a:solidFill>
                <a:latin typeface="Arial"/>
                <a:ea typeface="+mn-ea"/>
              </a:rPr>
              <a:t>For pension funds that are not ready for de-risking, </a:t>
            </a:r>
            <a:br>
              <a:rPr lang="en-US" sz="2000" b="1" dirty="0" smtClean="0">
                <a:solidFill>
                  <a:schemeClr val="bg2"/>
                </a:solidFill>
                <a:latin typeface="Arial"/>
                <a:ea typeface="+mn-ea"/>
              </a:rPr>
            </a:br>
            <a:r>
              <a:rPr lang="en-US" sz="2000" b="1" dirty="0" smtClean="0">
                <a:solidFill>
                  <a:schemeClr val="bg2"/>
                </a:solidFill>
                <a:latin typeface="Arial"/>
                <a:ea typeface="+mn-ea"/>
              </a:rPr>
              <a:t>solutions are needed to help them manage their risky assets.</a:t>
            </a:r>
          </a:p>
        </p:txBody>
      </p:sp>
      <p:sp>
        <p:nvSpPr>
          <p:cNvPr id="18" name="TextBox 5"/>
          <p:cNvSpPr txBox="1">
            <a:spLocks noChangeArrowheads="1"/>
          </p:cNvSpPr>
          <p:nvPr/>
        </p:nvSpPr>
        <p:spPr bwMode="auto">
          <a:xfrm>
            <a:off x="1583345" y="1404165"/>
            <a:ext cx="6404208" cy="646331"/>
          </a:xfrm>
          <a:prstGeom prst="rect">
            <a:avLst/>
          </a:prstGeom>
          <a:solidFill>
            <a:schemeClr val="bg1"/>
          </a:solidFill>
          <a:ln w="9525">
            <a:noFill/>
            <a:miter lim="800000"/>
            <a:headEnd/>
            <a:tailEnd/>
          </a:ln>
        </p:spPr>
        <p:txBody>
          <a:bodyPr wrap="square">
            <a:spAutoFit/>
          </a:bodyPr>
          <a:lstStyle/>
          <a:p>
            <a:r>
              <a:rPr lang="en-US" b="1" dirty="0">
                <a:latin typeface="+mj-lt"/>
              </a:rPr>
              <a:t>Twice </a:t>
            </a:r>
            <a:r>
              <a:rPr lang="en-US" b="1" dirty="0" smtClean="0">
                <a:latin typeface="+mj-lt"/>
              </a:rPr>
              <a:t>since 2000, U.S</a:t>
            </a:r>
            <a:r>
              <a:rPr lang="en-US" b="1" dirty="0">
                <a:latin typeface="+mj-lt"/>
              </a:rPr>
              <a:t>.</a:t>
            </a:r>
            <a:r>
              <a:rPr lang="en-US" b="1" dirty="0" smtClean="0">
                <a:latin typeface="+mj-lt"/>
              </a:rPr>
              <a:t> sponsors </a:t>
            </a:r>
            <a:r>
              <a:rPr lang="en-US" b="1" dirty="0">
                <a:latin typeface="+mj-lt"/>
              </a:rPr>
              <a:t>of defined</a:t>
            </a:r>
            <a:r>
              <a:rPr lang="en-US" b="1" dirty="0" smtClean="0">
                <a:latin typeface="+mj-lt"/>
              </a:rPr>
              <a:t> benefit plans </a:t>
            </a:r>
          </a:p>
          <a:p>
            <a:r>
              <a:rPr lang="en-US" b="1" dirty="0" smtClean="0">
                <a:latin typeface="+mj-lt"/>
              </a:rPr>
              <a:t>have </a:t>
            </a:r>
            <a:r>
              <a:rPr lang="en-US" b="1" dirty="0">
                <a:latin typeface="+mj-lt"/>
              </a:rPr>
              <a:t>lost </a:t>
            </a:r>
            <a:r>
              <a:rPr lang="en-US" b="1" dirty="0" smtClean="0">
                <a:latin typeface="+mj-lt"/>
              </a:rPr>
              <a:t>over 30% </a:t>
            </a:r>
            <a:r>
              <a:rPr lang="en-US" b="1" dirty="0" smtClean="0">
                <a:solidFill>
                  <a:srgbClr val="141313"/>
                </a:solidFill>
                <a:latin typeface="+mj-lt"/>
              </a:rPr>
              <a:t>funded status in market downturns.</a:t>
            </a:r>
          </a:p>
        </p:txBody>
      </p:sp>
      <p:sp>
        <p:nvSpPr>
          <p:cNvPr id="20" name="Title 3"/>
          <p:cNvSpPr txBox="1">
            <a:spLocks/>
          </p:cNvSpPr>
          <p:nvPr/>
        </p:nvSpPr>
        <p:spPr bwMode="auto">
          <a:xfrm>
            <a:off x="7941643" y="3856653"/>
            <a:ext cx="994539" cy="465965"/>
          </a:xfrm>
          <a:prstGeom prst="rect">
            <a:avLst/>
          </a:prstGeom>
          <a:noFill/>
          <a:ln w="9525">
            <a:noFill/>
            <a:miter lim="800000"/>
            <a:headEnd/>
            <a:tailEnd/>
          </a:ln>
        </p:spPr>
        <p:txBody>
          <a:bodyPr/>
          <a:lstStyle/>
          <a:p>
            <a:r>
              <a:rPr lang="en-US" sz="1200" b="1" dirty="0">
                <a:solidFill>
                  <a:schemeClr val="tx2"/>
                </a:solidFill>
                <a:latin typeface="Arial Narrow" pitchFamily="34" charset="0"/>
              </a:rPr>
              <a:t>FTSE </a:t>
            </a:r>
            <a:r>
              <a:rPr lang="en-US" sz="1200" b="1" dirty="0" smtClean="0">
                <a:solidFill>
                  <a:schemeClr val="tx2"/>
                </a:solidFill>
                <a:latin typeface="Arial Narrow" pitchFamily="34" charset="0"/>
              </a:rPr>
              <a:t>100</a:t>
            </a:r>
            <a:br>
              <a:rPr lang="en-US" sz="1200" b="1" dirty="0" smtClean="0">
                <a:solidFill>
                  <a:schemeClr val="tx2"/>
                </a:solidFill>
                <a:latin typeface="Arial Narrow" pitchFamily="34" charset="0"/>
              </a:rPr>
            </a:br>
            <a:r>
              <a:rPr lang="en-US" sz="1200" b="1" dirty="0" smtClean="0">
                <a:solidFill>
                  <a:schemeClr val="tx2"/>
                </a:solidFill>
                <a:latin typeface="Arial Narrow" pitchFamily="34" charset="0"/>
              </a:rPr>
              <a:t>U.K</a:t>
            </a:r>
            <a:r>
              <a:rPr lang="en-US" sz="1200" b="1" dirty="0">
                <a:solidFill>
                  <a:schemeClr val="tx2"/>
                </a:solidFill>
                <a:latin typeface="Arial Narrow" pitchFamily="34" charset="0"/>
              </a:rPr>
              <a:t>. </a:t>
            </a:r>
            <a:r>
              <a:rPr lang="en-US" sz="1200" b="1" dirty="0" smtClean="0">
                <a:solidFill>
                  <a:schemeClr val="tx2"/>
                </a:solidFill>
                <a:latin typeface="Arial Narrow" pitchFamily="34" charset="0"/>
              </a:rPr>
              <a:t>Plans</a:t>
            </a:r>
            <a:endParaRPr lang="en-US" sz="1200" b="1" baseline="30000" dirty="0">
              <a:solidFill>
                <a:schemeClr val="tx2"/>
              </a:solidFill>
              <a:latin typeface="Arial Narrow" pitchFamily="34" charset="0"/>
            </a:endParaRPr>
          </a:p>
        </p:txBody>
      </p:sp>
      <p:sp>
        <p:nvSpPr>
          <p:cNvPr id="24" name="Title 3"/>
          <p:cNvSpPr txBox="1">
            <a:spLocks/>
          </p:cNvSpPr>
          <p:nvPr/>
        </p:nvSpPr>
        <p:spPr bwMode="auto">
          <a:xfrm>
            <a:off x="7938053" y="4412208"/>
            <a:ext cx="1039692" cy="506156"/>
          </a:xfrm>
          <a:prstGeom prst="rect">
            <a:avLst/>
          </a:prstGeom>
          <a:noFill/>
          <a:ln w="9525">
            <a:noFill/>
            <a:miter lim="800000"/>
            <a:headEnd/>
            <a:tailEnd/>
          </a:ln>
        </p:spPr>
        <p:txBody>
          <a:bodyPr/>
          <a:lstStyle/>
          <a:p>
            <a:r>
              <a:rPr lang="en-US" sz="1200" b="1" dirty="0" smtClean="0">
                <a:solidFill>
                  <a:srgbClr val="C00000"/>
                </a:solidFill>
                <a:latin typeface="Arial Narrow" pitchFamily="34" charset="0"/>
              </a:rPr>
              <a:t>Milliman </a:t>
            </a:r>
            <a:r>
              <a:rPr lang="en-US" sz="1200" b="1" dirty="0">
                <a:solidFill>
                  <a:srgbClr val="C00000"/>
                </a:solidFill>
                <a:latin typeface="Arial Narrow" pitchFamily="34" charset="0"/>
              </a:rPr>
              <a:t>100 </a:t>
            </a:r>
            <a:r>
              <a:rPr lang="en-US" sz="1200" b="1" dirty="0" smtClean="0">
                <a:solidFill>
                  <a:srgbClr val="C00000"/>
                </a:solidFill>
                <a:latin typeface="Arial Narrow" pitchFamily="34" charset="0"/>
              </a:rPr>
              <a:t/>
            </a:r>
            <a:br>
              <a:rPr lang="en-US" sz="1200" b="1" dirty="0" smtClean="0">
                <a:solidFill>
                  <a:srgbClr val="C00000"/>
                </a:solidFill>
                <a:latin typeface="Arial Narrow" pitchFamily="34" charset="0"/>
              </a:rPr>
            </a:br>
            <a:r>
              <a:rPr lang="en-US" sz="1200" b="1" dirty="0" smtClean="0">
                <a:solidFill>
                  <a:srgbClr val="C00000"/>
                </a:solidFill>
                <a:latin typeface="Arial Narrow" pitchFamily="34" charset="0"/>
              </a:rPr>
              <a:t>U.S</a:t>
            </a:r>
            <a:r>
              <a:rPr lang="en-US" sz="1200" b="1" dirty="0">
                <a:solidFill>
                  <a:srgbClr val="C00000"/>
                </a:solidFill>
                <a:latin typeface="Arial Narrow" pitchFamily="34" charset="0"/>
              </a:rPr>
              <a:t>. </a:t>
            </a:r>
            <a:r>
              <a:rPr lang="en-US" sz="1200" b="1" dirty="0" smtClean="0">
                <a:solidFill>
                  <a:srgbClr val="C00000"/>
                </a:solidFill>
                <a:latin typeface="Arial Narrow" pitchFamily="34" charset="0"/>
              </a:rPr>
              <a:t>Plans</a:t>
            </a:r>
            <a:endParaRPr lang="en-US" sz="1200" b="1" baseline="30000" dirty="0">
              <a:solidFill>
                <a:srgbClr val="C00000"/>
              </a:solidFill>
              <a:latin typeface="Arial Narrow" pitchFamily="34" charset="0"/>
            </a:endParaRPr>
          </a:p>
        </p:txBody>
      </p:sp>
      <p:grpSp>
        <p:nvGrpSpPr>
          <p:cNvPr id="16" name="Group 15"/>
          <p:cNvGrpSpPr/>
          <p:nvPr/>
        </p:nvGrpSpPr>
        <p:grpSpPr>
          <a:xfrm>
            <a:off x="4214806" y="1996897"/>
            <a:ext cx="4095476" cy="668640"/>
            <a:chOff x="5277123" y="2602012"/>
            <a:chExt cx="4095476" cy="668640"/>
          </a:xfrm>
        </p:grpSpPr>
        <p:sp>
          <p:nvSpPr>
            <p:cNvPr id="30" name="TextBox 29"/>
            <p:cNvSpPr txBox="1"/>
            <p:nvPr/>
          </p:nvSpPr>
          <p:spPr bwMode="auto">
            <a:xfrm>
              <a:off x="5419166" y="2602012"/>
              <a:ext cx="3939988" cy="430887"/>
            </a:xfrm>
            <a:prstGeom prst="rect">
              <a:avLst/>
            </a:prstGeom>
            <a:solidFill>
              <a:schemeClr val="bg1"/>
            </a:solidFill>
          </p:spPr>
          <p:txBody>
            <a:bodyPr wrap="square">
              <a:prstTxWarp prst="textNoShape">
                <a:avLst/>
              </a:prstTxWarp>
              <a:spAutoFit/>
            </a:bodyPr>
            <a:lstStyle/>
            <a:p>
              <a:pPr algn="ctr" defTabSz="457200"/>
              <a:r>
                <a:rPr lang="en-US" sz="2200" b="1" dirty="0" smtClean="0">
                  <a:solidFill>
                    <a:srgbClr val="B80009"/>
                  </a:solidFill>
                  <a:latin typeface="Arial"/>
                  <a:cs typeface="Arial"/>
                </a:rPr>
                <a:t>$346 billion in contributions</a:t>
              </a:r>
              <a:endParaRPr lang="en-US" sz="2200" b="1" dirty="0">
                <a:solidFill>
                  <a:srgbClr val="B80009"/>
                </a:solidFill>
                <a:latin typeface="Arial"/>
                <a:cs typeface="Arial"/>
              </a:endParaRPr>
            </a:p>
          </p:txBody>
        </p:sp>
        <p:sp>
          <p:nvSpPr>
            <p:cNvPr id="33" name="TextBox 32"/>
            <p:cNvSpPr txBox="1"/>
            <p:nvPr/>
          </p:nvSpPr>
          <p:spPr bwMode="auto">
            <a:xfrm>
              <a:off x="5277123" y="2909015"/>
              <a:ext cx="4095476" cy="361637"/>
            </a:xfrm>
            <a:prstGeom prst="rect">
              <a:avLst/>
            </a:prstGeom>
            <a:noFill/>
          </p:spPr>
          <p:txBody>
            <a:bodyPr wrap="square">
              <a:prstTxWarp prst="textNoShape">
                <a:avLst/>
              </a:prstTxWarp>
              <a:spAutoFit/>
            </a:bodyPr>
            <a:lstStyle/>
            <a:p>
              <a:pPr algn="ctr" defTabSz="457200">
                <a:lnSpc>
                  <a:spcPts val="2100"/>
                </a:lnSpc>
              </a:pPr>
              <a:r>
                <a:rPr lang="en-US" sz="1600" dirty="0" smtClean="0">
                  <a:solidFill>
                    <a:srgbClr val="C00000"/>
                  </a:solidFill>
                  <a:latin typeface="Arial"/>
                  <a:cs typeface="Arial"/>
                </a:rPr>
                <a:t>between 2009 and 2015</a:t>
              </a:r>
              <a:endParaRPr lang="en-US" sz="1600" baseline="30000" dirty="0">
                <a:solidFill>
                  <a:srgbClr val="C00000"/>
                </a:solidFill>
                <a:latin typeface="Arial"/>
                <a:cs typeface="Arial"/>
              </a:endParaRPr>
            </a:p>
          </p:txBody>
        </p:sp>
      </p:grpSp>
      <p:sp>
        <p:nvSpPr>
          <p:cNvPr id="19" name="TextBox 18"/>
          <p:cNvSpPr txBox="1"/>
          <p:nvPr/>
        </p:nvSpPr>
        <p:spPr>
          <a:xfrm>
            <a:off x="4596073" y="2710568"/>
            <a:ext cx="3831321" cy="707886"/>
          </a:xfrm>
          <a:prstGeom prst="rect">
            <a:avLst/>
          </a:prstGeom>
          <a:solidFill>
            <a:srgbClr val="FFFFFF"/>
          </a:solidFill>
          <a:ln>
            <a:noFill/>
          </a:ln>
        </p:spPr>
        <p:txBody>
          <a:bodyPr wrap="square" rtlCol="0">
            <a:spAutoFit/>
          </a:bodyPr>
          <a:lstStyle/>
          <a:p>
            <a:pPr>
              <a:lnSpc>
                <a:spcPts val="2400"/>
              </a:lnSpc>
              <a:defRPr/>
            </a:pPr>
            <a:r>
              <a:rPr lang="en-US" sz="2200" b="1" kern="0" dirty="0">
                <a:solidFill>
                  <a:srgbClr val="002060"/>
                </a:solidFill>
                <a:ea typeface="ヒラギノ角ゴ Pro W3" pitchFamily="-107" charset="-128"/>
              </a:rPr>
              <a:t>U.K. Plans have been more </a:t>
            </a:r>
          </a:p>
          <a:p>
            <a:pPr>
              <a:lnSpc>
                <a:spcPts val="2400"/>
              </a:lnSpc>
              <a:defRPr/>
            </a:pPr>
            <a:r>
              <a:rPr lang="en-US" sz="2200" b="1" kern="0" dirty="0">
                <a:solidFill>
                  <a:srgbClr val="002060"/>
                </a:solidFill>
                <a:ea typeface="ヒラギノ角ゴ Pro W3" pitchFamily="-107" charset="-128"/>
              </a:rPr>
              <a:t>stable and better funded.</a:t>
            </a:r>
          </a:p>
        </p:txBody>
      </p:sp>
    </p:spTree>
    <p:extLst>
      <p:ext uri="{BB962C8B-B14F-4D97-AF65-F5344CB8AC3E}">
        <p14:creationId xmlns:p14="http://schemas.microsoft.com/office/powerpoint/2010/main" val="26484408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xit" presetSubtype="0" fill="hold" grpId="1" nodeType="withEffect">
                                  <p:stCondLst>
                                    <p:cond delay="0"/>
                                  </p:stCondLst>
                                  <p:childTnLst>
                                    <p:animEffect transition="out" filter="fade">
                                      <p:cBhvr>
                                        <p:cTn id="9" dur="500"/>
                                        <p:tgtEl>
                                          <p:spTgt spid="18"/>
                                        </p:tgtEl>
                                      </p:cBhvr>
                                    </p:animEffect>
                                    <p:set>
                                      <p:cBhvr>
                                        <p:cTn id="10" dur="1" fill="hold">
                                          <p:stCondLst>
                                            <p:cond delay="499"/>
                                          </p:stCondLst>
                                        </p:cTn>
                                        <p:tgtEl>
                                          <p:spTgt spid="1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wipe(left)">
                                      <p:cBhvr>
                                        <p:cTn id="15" dur="1000"/>
                                        <p:tgtEl>
                                          <p:spTgt spid="11">
                                            <p:graphicEl>
                                              <a:chart seriesIdx="1" categoryIdx="-4" bldStep="series"/>
                                            </p:graphicEl>
                                          </p:spTgt>
                                        </p:tgtEl>
                                      </p:cBhvr>
                                    </p:animEffect>
                                  </p:childTnLst>
                                </p:cTn>
                              </p:par>
                              <p:par>
                                <p:cTn id="16" presetID="10" presetClass="exit" presetSubtype="0" fill="hold" nodeType="withEffect">
                                  <p:stCondLst>
                                    <p:cond delay="0"/>
                                  </p:stCondLst>
                                  <p:childTnLst>
                                    <p:animEffect transition="out" filter="fade">
                                      <p:cBhvr>
                                        <p:cTn id="17" dur="500"/>
                                        <p:tgtEl>
                                          <p:spTgt spid="16"/>
                                        </p:tgtEl>
                                      </p:cBhvr>
                                    </p:animEffect>
                                    <p:set>
                                      <p:cBhvr>
                                        <p:cTn id="18" dur="1" fill="hold">
                                          <p:stCondLst>
                                            <p:cond delay="499"/>
                                          </p:stCondLst>
                                        </p:cTn>
                                        <p:tgtEl>
                                          <p:spTgt spid="16"/>
                                        </p:tgtEl>
                                        <p:attrNameLst>
                                          <p:attrName>style.visibility</p:attrName>
                                        </p:attrNameLst>
                                      </p:cBhvr>
                                      <p:to>
                                        <p:strVal val="hidden"/>
                                      </p:to>
                                    </p:se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500"/>
                                        <p:tgtEl>
                                          <p:spTgt spid="20"/>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p:cTn id="30" dur="500" fill="hold"/>
                                        <p:tgtEl>
                                          <p:spTgt spid="15"/>
                                        </p:tgtEl>
                                        <p:attrNameLst>
                                          <p:attrName>ppt_w</p:attrName>
                                        </p:attrNameLst>
                                      </p:cBhvr>
                                      <p:tavLst>
                                        <p:tav tm="0">
                                          <p:val>
                                            <p:fltVal val="0"/>
                                          </p:val>
                                        </p:tav>
                                        <p:tav tm="100000">
                                          <p:val>
                                            <p:strVal val="#ppt_w"/>
                                          </p:val>
                                        </p:tav>
                                      </p:tavLst>
                                    </p:anim>
                                    <p:anim calcmode="lin" valueType="num">
                                      <p:cBhvr>
                                        <p:cTn id="31" dur="500" fill="hold"/>
                                        <p:tgtEl>
                                          <p:spTgt spid="15"/>
                                        </p:tgtEl>
                                        <p:attrNameLst>
                                          <p:attrName>ppt_h</p:attrName>
                                        </p:attrNameLst>
                                      </p:cBhvr>
                                      <p:tavLst>
                                        <p:tav tm="0">
                                          <p:val>
                                            <p:fltVal val="0"/>
                                          </p:val>
                                        </p:tav>
                                        <p:tav tm="100000">
                                          <p:val>
                                            <p:strVal val="#ppt_h"/>
                                          </p:val>
                                        </p:tav>
                                      </p:tavLst>
                                    </p:anim>
                                    <p:animEffect transition="in" filter="fad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uiExpand="1">
        <p:bldSub>
          <a:bldChart bld="series"/>
        </p:bldSub>
      </p:bldGraphic>
      <p:bldP spid="15" grpId="0"/>
      <p:bldP spid="18" grpId="1" animBg="1"/>
      <p:bldP spid="20" grpId="0"/>
      <p:bldP spid="1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Pentagon 51"/>
          <p:cNvSpPr/>
          <p:nvPr/>
        </p:nvSpPr>
        <p:spPr>
          <a:xfrm rot="5400000">
            <a:off x="2428374" y="-269104"/>
            <a:ext cx="4278286" cy="8695767"/>
          </a:xfrm>
          <a:prstGeom prst="homePlate">
            <a:avLst>
              <a:gd name="adj" fmla="val 0"/>
            </a:avLst>
          </a:prstGeom>
          <a:gradFill>
            <a:gsLst>
              <a:gs pos="0">
                <a:schemeClr val="bg1">
                  <a:alpha val="0"/>
                </a:schemeClr>
              </a:gs>
              <a:gs pos="100000">
                <a:schemeClr val="accent4">
                  <a:lumMod val="40000"/>
                  <a:lumOff val="60000"/>
                  <a:alpha val="83000"/>
                </a:schemeClr>
              </a:gs>
            </a:gsLst>
            <a:lin ang="0" scaled="0"/>
          </a:gradFill>
          <a:ln>
            <a:solidFill>
              <a:schemeClr val="accent4">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1" name="Straight Connector 40"/>
          <p:cNvCxnSpPr/>
          <p:nvPr/>
        </p:nvCxnSpPr>
        <p:spPr>
          <a:xfrm>
            <a:off x="394449" y="3420032"/>
            <a:ext cx="8364070" cy="13447"/>
          </a:xfrm>
          <a:prstGeom prst="line">
            <a:avLst/>
          </a:prstGeom>
          <a:ln w="12700">
            <a:solidFill>
              <a:schemeClr val="bg1">
                <a:lumMod val="50000"/>
              </a:schemeClr>
            </a:solidFill>
            <a:prstDash val="dash"/>
          </a:ln>
          <a:effectLst/>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394449" y="4421229"/>
            <a:ext cx="8364070" cy="13447"/>
          </a:xfrm>
          <a:prstGeom prst="line">
            <a:avLst/>
          </a:prstGeom>
          <a:ln w="12700">
            <a:solidFill>
              <a:schemeClr val="bg1">
                <a:lumMod val="50000"/>
              </a:schemeClr>
            </a:solidFill>
            <a:prstDash val="dash"/>
          </a:ln>
          <a:effectLst/>
        </p:spPr>
        <p:style>
          <a:lnRef idx="1">
            <a:schemeClr val="accent1"/>
          </a:lnRef>
          <a:fillRef idx="0">
            <a:schemeClr val="accent1"/>
          </a:fillRef>
          <a:effectRef idx="0">
            <a:schemeClr val="accent1"/>
          </a:effectRef>
          <a:fontRef idx="minor">
            <a:schemeClr val="tx1"/>
          </a:fontRef>
        </p:style>
      </p:cxnSp>
      <p:sp>
        <p:nvSpPr>
          <p:cNvPr id="40" name="Pentagon 39"/>
          <p:cNvSpPr/>
          <p:nvPr/>
        </p:nvSpPr>
        <p:spPr>
          <a:xfrm rot="5400000">
            <a:off x="3792292" y="4230223"/>
            <a:ext cx="1573309" cy="1745875"/>
          </a:xfrm>
          <a:prstGeom prst="homePlate">
            <a:avLst>
              <a:gd name="adj" fmla="val 32531"/>
            </a:avLst>
          </a:prstGeom>
          <a:solidFill>
            <a:schemeClr val="accent4">
              <a:lumMod val="75000"/>
              <a:alpha val="65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Pentagon 38"/>
          <p:cNvSpPr/>
          <p:nvPr/>
        </p:nvSpPr>
        <p:spPr>
          <a:xfrm rot="5400000">
            <a:off x="3810346" y="3277844"/>
            <a:ext cx="1537203" cy="1745875"/>
          </a:xfrm>
          <a:prstGeom prst="homePlate">
            <a:avLst>
              <a:gd name="adj" fmla="val 32531"/>
            </a:avLst>
          </a:prstGeom>
          <a:solidFill>
            <a:schemeClr val="accent4">
              <a:lumMod val="60000"/>
              <a:lumOff val="4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4033219" y="4013743"/>
            <a:ext cx="1119217" cy="523220"/>
          </a:xfrm>
          <a:prstGeom prst="rect">
            <a:avLst/>
          </a:prstGeom>
          <a:noFill/>
        </p:spPr>
        <p:txBody>
          <a:bodyPr wrap="none" rtlCol="0">
            <a:spAutoFit/>
          </a:bodyPr>
          <a:lstStyle/>
          <a:p>
            <a:r>
              <a:rPr lang="en-US" sz="1400" b="1" dirty="0" smtClean="0">
                <a:solidFill>
                  <a:schemeClr val="tx2"/>
                </a:solidFill>
              </a:rPr>
              <a:t>Asset Only</a:t>
            </a:r>
          </a:p>
          <a:p>
            <a:r>
              <a:rPr lang="en-US" sz="1400" b="1" dirty="0" smtClean="0">
                <a:solidFill>
                  <a:schemeClr val="tx2"/>
                </a:solidFill>
              </a:rPr>
              <a:t>Solutions</a:t>
            </a:r>
          </a:p>
        </p:txBody>
      </p:sp>
      <p:sp>
        <p:nvSpPr>
          <p:cNvPr id="38" name="Pentagon 37"/>
          <p:cNvSpPr/>
          <p:nvPr/>
        </p:nvSpPr>
        <p:spPr>
          <a:xfrm rot="5400000">
            <a:off x="3597312" y="2031627"/>
            <a:ext cx="1963270" cy="1745875"/>
          </a:xfrm>
          <a:prstGeom prst="homePlate">
            <a:avLst>
              <a:gd name="adj" fmla="val 26909"/>
            </a:avLst>
          </a:prstGeom>
          <a:gradFill>
            <a:gsLst>
              <a:gs pos="0">
                <a:schemeClr val="bg1"/>
              </a:gs>
              <a:gs pos="100000">
                <a:schemeClr val="accent4">
                  <a:lumMod val="40000"/>
                  <a:lumOff val="60000"/>
                </a:schemeClr>
              </a:gs>
            </a:gsLst>
            <a:lin ang="0" scaled="0"/>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sz="2200" dirty="0" smtClean="0">
                <a:solidFill>
                  <a:schemeClr val="bg2"/>
                </a:solidFill>
              </a:rPr>
              <a:t>Through a Decade of Innovation We Have Developed Many Solutions, But Our Work is Not Yet Complete</a:t>
            </a:r>
            <a:endParaRPr lang="en-US" sz="2200" dirty="0">
              <a:solidFill>
                <a:schemeClr val="bg2"/>
              </a:solidFill>
            </a:endParaRPr>
          </a:p>
        </p:txBody>
      </p:sp>
      <p:sp>
        <p:nvSpPr>
          <p:cNvPr id="4" name="Pentagon 3"/>
          <p:cNvSpPr/>
          <p:nvPr/>
        </p:nvSpPr>
        <p:spPr>
          <a:xfrm>
            <a:off x="677504" y="1201971"/>
            <a:ext cx="7954178" cy="616945"/>
          </a:xfrm>
          <a:prstGeom prst="homePlat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accent5">
                    <a:lumMod val="50000"/>
                  </a:schemeClr>
                </a:solidFill>
              </a:rPr>
              <a:t>DB PENSION</a:t>
            </a:r>
          </a:p>
          <a:p>
            <a:pPr algn="ctr"/>
            <a:r>
              <a:rPr lang="en-US" dirty="0" smtClean="0">
                <a:solidFill>
                  <a:schemeClr val="accent5">
                    <a:lumMod val="50000"/>
                  </a:schemeClr>
                </a:solidFill>
              </a:rPr>
              <a:t>DE-RISKING CONTINUUM</a:t>
            </a:r>
            <a:endParaRPr lang="en-US" dirty="0">
              <a:solidFill>
                <a:schemeClr val="accent5">
                  <a:lumMod val="50000"/>
                </a:schemeClr>
              </a:solidFill>
            </a:endParaRPr>
          </a:p>
        </p:txBody>
      </p:sp>
      <p:sp>
        <p:nvSpPr>
          <p:cNvPr id="22" name="TextBox 21"/>
          <p:cNvSpPr txBox="1"/>
          <p:nvPr/>
        </p:nvSpPr>
        <p:spPr>
          <a:xfrm>
            <a:off x="4082526" y="2478741"/>
            <a:ext cx="1029449" cy="523220"/>
          </a:xfrm>
          <a:prstGeom prst="rect">
            <a:avLst/>
          </a:prstGeom>
          <a:noFill/>
        </p:spPr>
        <p:txBody>
          <a:bodyPr wrap="none" rtlCol="0">
            <a:spAutoFit/>
          </a:bodyPr>
          <a:lstStyle/>
          <a:p>
            <a:r>
              <a:rPr lang="en-US" sz="1400" b="1" dirty="0" smtClean="0">
                <a:solidFill>
                  <a:schemeClr val="tx2"/>
                </a:solidFill>
              </a:rPr>
              <a:t>Longevity</a:t>
            </a:r>
          </a:p>
          <a:p>
            <a:r>
              <a:rPr lang="en-US" sz="1400" b="1" dirty="0" smtClean="0">
                <a:solidFill>
                  <a:schemeClr val="tx2"/>
                </a:solidFill>
              </a:rPr>
              <a:t>Insurance</a:t>
            </a:r>
          </a:p>
        </p:txBody>
      </p:sp>
      <p:sp>
        <p:nvSpPr>
          <p:cNvPr id="26" name="TextBox 25"/>
          <p:cNvSpPr txBox="1"/>
          <p:nvPr/>
        </p:nvSpPr>
        <p:spPr>
          <a:xfrm>
            <a:off x="143435" y="1990880"/>
            <a:ext cx="3294530" cy="1426031"/>
          </a:xfrm>
          <a:prstGeom prst="rect">
            <a:avLst/>
          </a:prstGeom>
          <a:noFill/>
        </p:spPr>
        <p:txBody>
          <a:bodyPr wrap="square" numCol="1" rtlCol="0">
            <a:spAutoFit/>
          </a:bodyPr>
          <a:lstStyle/>
          <a:p>
            <a:pPr marL="91440" indent="-91440" algn="ctr">
              <a:spcBef>
                <a:spcPts val="800"/>
              </a:spcBef>
            </a:pPr>
            <a:r>
              <a:rPr lang="en-US" sz="1200" b="1" dirty="0" smtClean="0">
                <a:solidFill>
                  <a:schemeClr val="bg2"/>
                </a:solidFill>
              </a:rPr>
              <a:t>Fully intermediated</a:t>
            </a:r>
          </a:p>
          <a:p>
            <a:pPr marL="91440" indent="-91440" algn="ctr">
              <a:spcBef>
                <a:spcPts val="800"/>
              </a:spcBef>
            </a:pPr>
            <a:r>
              <a:rPr lang="en-US" sz="1200" b="1" dirty="0" smtClean="0">
                <a:solidFill>
                  <a:schemeClr val="bg2"/>
                </a:solidFill>
              </a:rPr>
              <a:t>Limited recourse</a:t>
            </a:r>
          </a:p>
          <a:p>
            <a:pPr marL="91440" indent="-91440" algn="ctr">
              <a:spcBef>
                <a:spcPts val="800"/>
              </a:spcBef>
            </a:pPr>
            <a:r>
              <a:rPr lang="en-US" sz="1200" b="1" dirty="0" smtClean="0">
                <a:solidFill>
                  <a:schemeClr val="bg2"/>
                </a:solidFill>
              </a:rPr>
              <a:t>Captive</a:t>
            </a:r>
          </a:p>
          <a:p>
            <a:pPr marL="91440" indent="-91440" algn="ctr">
              <a:spcBef>
                <a:spcPts val="800"/>
              </a:spcBef>
            </a:pPr>
            <a:r>
              <a:rPr lang="en-US" sz="1200" b="1" dirty="0" smtClean="0">
                <a:solidFill>
                  <a:schemeClr val="bg2"/>
                </a:solidFill>
              </a:rPr>
              <a:t>Solutions for jumbo and small</a:t>
            </a:r>
          </a:p>
          <a:p>
            <a:pPr marL="91440" indent="-91440" algn="ctr">
              <a:spcBef>
                <a:spcPts val="800"/>
              </a:spcBef>
            </a:pPr>
            <a:r>
              <a:rPr lang="en-US" sz="1200" b="1" dirty="0" smtClean="0">
                <a:solidFill>
                  <a:schemeClr val="bg2"/>
                </a:solidFill>
              </a:rPr>
              <a:t>Tail risk protection </a:t>
            </a:r>
          </a:p>
        </p:txBody>
      </p:sp>
      <p:sp>
        <p:nvSpPr>
          <p:cNvPr id="28" name="TextBox 27"/>
          <p:cNvSpPr txBox="1"/>
          <p:nvPr/>
        </p:nvSpPr>
        <p:spPr>
          <a:xfrm>
            <a:off x="324972" y="4534019"/>
            <a:ext cx="2931457" cy="1610697"/>
          </a:xfrm>
          <a:prstGeom prst="rect">
            <a:avLst/>
          </a:prstGeom>
          <a:noFill/>
        </p:spPr>
        <p:txBody>
          <a:bodyPr wrap="square" numCol="1" rtlCol="0">
            <a:spAutoFit/>
          </a:bodyPr>
          <a:lstStyle/>
          <a:p>
            <a:pPr algn="ctr">
              <a:spcBef>
                <a:spcPts val="800"/>
              </a:spcBef>
            </a:pPr>
            <a:r>
              <a:rPr lang="en-US" sz="1200" b="1" dirty="0" smtClean="0">
                <a:solidFill>
                  <a:schemeClr val="bg2"/>
                </a:solidFill>
              </a:rPr>
              <a:t>Scaled market</a:t>
            </a:r>
          </a:p>
          <a:p>
            <a:pPr algn="ctr">
              <a:spcBef>
                <a:spcPts val="800"/>
              </a:spcBef>
            </a:pPr>
            <a:r>
              <a:rPr lang="en-US" sz="1200" b="1" dirty="0" smtClean="0">
                <a:solidFill>
                  <a:schemeClr val="bg2"/>
                </a:solidFill>
              </a:rPr>
              <a:t>Solutions for jumbo, underfunded, </a:t>
            </a:r>
            <a:br>
              <a:rPr lang="en-US" sz="1200" b="1" dirty="0" smtClean="0">
                <a:solidFill>
                  <a:schemeClr val="bg2"/>
                </a:solidFill>
              </a:rPr>
            </a:br>
            <a:r>
              <a:rPr lang="en-US" sz="1200" b="1" dirty="0" smtClean="0">
                <a:solidFill>
                  <a:schemeClr val="bg2"/>
                </a:solidFill>
              </a:rPr>
              <a:t>and overfunded</a:t>
            </a:r>
          </a:p>
          <a:p>
            <a:pPr algn="ctr">
              <a:spcBef>
                <a:spcPts val="800"/>
              </a:spcBef>
            </a:pPr>
            <a:r>
              <a:rPr lang="en-US" sz="1200" b="1" dirty="0" smtClean="0">
                <a:solidFill>
                  <a:schemeClr val="bg2"/>
                </a:solidFill>
              </a:rPr>
              <a:t>Split transactions, plan terminations</a:t>
            </a:r>
          </a:p>
          <a:p>
            <a:pPr algn="ctr">
              <a:spcBef>
                <a:spcPts val="800"/>
              </a:spcBef>
            </a:pPr>
            <a:r>
              <a:rPr lang="en-US" sz="1200" b="1" dirty="0" smtClean="0">
                <a:solidFill>
                  <a:schemeClr val="bg2"/>
                </a:solidFill>
              </a:rPr>
              <a:t>Phased transactions</a:t>
            </a:r>
          </a:p>
          <a:p>
            <a:pPr algn="ctr">
              <a:spcBef>
                <a:spcPts val="800"/>
              </a:spcBef>
            </a:pPr>
            <a:r>
              <a:rPr lang="en-US" sz="1200" b="1" dirty="0" smtClean="0">
                <a:solidFill>
                  <a:schemeClr val="bg2"/>
                </a:solidFill>
              </a:rPr>
              <a:t>Global de-riskers</a:t>
            </a:r>
          </a:p>
        </p:txBody>
      </p:sp>
      <p:sp>
        <p:nvSpPr>
          <p:cNvPr id="33" name="TextBox 32"/>
          <p:cNvSpPr txBox="1"/>
          <p:nvPr/>
        </p:nvSpPr>
        <p:spPr>
          <a:xfrm>
            <a:off x="3836886" y="4970932"/>
            <a:ext cx="1465466" cy="523220"/>
          </a:xfrm>
          <a:prstGeom prst="rect">
            <a:avLst/>
          </a:prstGeom>
          <a:noFill/>
          <a:effectLst>
            <a:outerShdw blurRad="50800" dist="12700" dir="5400000" algn="t" rotWithShape="0">
              <a:schemeClr val="tx2">
                <a:alpha val="62000"/>
              </a:schemeClr>
            </a:outerShdw>
          </a:effectLst>
        </p:spPr>
        <p:txBody>
          <a:bodyPr wrap="none" rtlCol="0">
            <a:spAutoFit/>
          </a:bodyPr>
          <a:lstStyle/>
          <a:p>
            <a:pPr algn="ctr"/>
            <a:r>
              <a:rPr lang="en-US" sz="1400" b="1" dirty="0" smtClean="0">
                <a:solidFill>
                  <a:schemeClr val="bg1"/>
                </a:solidFill>
              </a:rPr>
              <a:t>Full Annuity</a:t>
            </a:r>
          </a:p>
          <a:p>
            <a:pPr algn="ctr"/>
            <a:r>
              <a:rPr lang="en-US" sz="1400" b="1" dirty="0" smtClean="0">
                <a:solidFill>
                  <a:schemeClr val="bg1"/>
                </a:solidFill>
              </a:rPr>
              <a:t>Buy-in/Buy-out</a:t>
            </a:r>
          </a:p>
        </p:txBody>
      </p:sp>
      <p:sp>
        <p:nvSpPr>
          <p:cNvPr id="43" name="Pentagon 42"/>
          <p:cNvSpPr/>
          <p:nvPr/>
        </p:nvSpPr>
        <p:spPr>
          <a:xfrm>
            <a:off x="888174" y="1340925"/>
            <a:ext cx="1773447" cy="616945"/>
          </a:xfrm>
          <a:prstGeom prst="homePlate">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bg2"/>
                </a:solidFill>
              </a:rPr>
              <a:t>DEVELOPED</a:t>
            </a:r>
            <a:endParaRPr lang="en-US" sz="1600" b="1" dirty="0">
              <a:solidFill>
                <a:schemeClr val="bg2"/>
              </a:solidFill>
            </a:endParaRPr>
          </a:p>
        </p:txBody>
      </p:sp>
      <p:sp>
        <p:nvSpPr>
          <p:cNvPr id="45" name="Pentagon 44"/>
          <p:cNvSpPr/>
          <p:nvPr/>
        </p:nvSpPr>
        <p:spPr>
          <a:xfrm>
            <a:off x="6200658" y="1249485"/>
            <a:ext cx="2272782" cy="616945"/>
          </a:xfrm>
          <a:prstGeom prst="homePlate">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2"/>
                </a:solidFill>
              </a:rPr>
              <a:t>TO BE </a:t>
            </a:r>
            <a:br>
              <a:rPr lang="en-US" sz="1600" b="1" dirty="0" smtClean="0">
                <a:solidFill>
                  <a:schemeClr val="accent2"/>
                </a:solidFill>
              </a:rPr>
            </a:br>
            <a:r>
              <a:rPr lang="en-US" sz="1600" b="1" dirty="0" smtClean="0">
                <a:solidFill>
                  <a:schemeClr val="accent2"/>
                </a:solidFill>
              </a:rPr>
              <a:t>DEVELOPED</a:t>
            </a:r>
            <a:endParaRPr lang="en-US" sz="1600" b="1" dirty="0">
              <a:solidFill>
                <a:schemeClr val="accent2"/>
              </a:solidFill>
            </a:endParaRPr>
          </a:p>
        </p:txBody>
      </p:sp>
      <p:sp>
        <p:nvSpPr>
          <p:cNvPr id="46" name="TextBox 45"/>
          <p:cNvSpPr txBox="1"/>
          <p:nvPr/>
        </p:nvSpPr>
        <p:spPr>
          <a:xfrm>
            <a:off x="5806683" y="2253815"/>
            <a:ext cx="2933905" cy="892552"/>
          </a:xfrm>
          <a:prstGeom prst="rect">
            <a:avLst/>
          </a:prstGeom>
          <a:noFill/>
        </p:spPr>
        <p:txBody>
          <a:bodyPr wrap="square" rtlCol="0">
            <a:spAutoFit/>
          </a:bodyPr>
          <a:lstStyle/>
          <a:p>
            <a:pPr algn="ctr">
              <a:spcBef>
                <a:spcPts val="600"/>
              </a:spcBef>
            </a:pPr>
            <a:r>
              <a:rPr lang="en-US" sz="1400" b="1" dirty="0" smtClean="0">
                <a:solidFill>
                  <a:schemeClr val="accent2"/>
                </a:solidFill>
              </a:rPr>
              <a:t>Deferred annuitant solutions</a:t>
            </a:r>
          </a:p>
          <a:p>
            <a:pPr algn="ctr">
              <a:spcBef>
                <a:spcPts val="600"/>
              </a:spcBef>
            </a:pPr>
            <a:r>
              <a:rPr lang="en-US" sz="1400" b="1" dirty="0" smtClean="0">
                <a:solidFill>
                  <a:schemeClr val="accent2"/>
                </a:solidFill>
              </a:rPr>
              <a:t>Efficiency and standardization</a:t>
            </a:r>
          </a:p>
          <a:p>
            <a:pPr algn="ctr">
              <a:spcBef>
                <a:spcPts val="600"/>
              </a:spcBef>
            </a:pPr>
            <a:r>
              <a:rPr lang="en-US" sz="1400" b="1" dirty="0" smtClean="0">
                <a:solidFill>
                  <a:schemeClr val="accent2"/>
                </a:solidFill>
              </a:rPr>
              <a:t>Syndication</a:t>
            </a:r>
          </a:p>
        </p:txBody>
      </p:sp>
      <p:sp>
        <p:nvSpPr>
          <p:cNvPr id="47" name="TextBox 46"/>
          <p:cNvSpPr txBox="1"/>
          <p:nvPr/>
        </p:nvSpPr>
        <p:spPr>
          <a:xfrm>
            <a:off x="5868067" y="4687732"/>
            <a:ext cx="2811136" cy="600164"/>
          </a:xfrm>
          <a:prstGeom prst="rect">
            <a:avLst/>
          </a:prstGeom>
          <a:noFill/>
        </p:spPr>
        <p:txBody>
          <a:bodyPr wrap="square" rtlCol="0">
            <a:spAutoFit/>
          </a:bodyPr>
          <a:lstStyle/>
          <a:p>
            <a:pPr marL="182880" indent="-182880" algn="ctr">
              <a:spcBef>
                <a:spcPts val="600"/>
              </a:spcBef>
            </a:pPr>
            <a:r>
              <a:rPr lang="en-US" sz="1400" b="1" dirty="0" smtClean="0">
                <a:solidFill>
                  <a:schemeClr val="accent2"/>
                </a:solidFill>
              </a:rPr>
              <a:t>Deferred annuitant solutions</a:t>
            </a:r>
          </a:p>
          <a:p>
            <a:pPr marL="182880" indent="-182880" algn="ctr">
              <a:spcBef>
                <a:spcPts val="600"/>
              </a:spcBef>
            </a:pPr>
            <a:r>
              <a:rPr lang="en-US" sz="1400" b="1" dirty="0" smtClean="0">
                <a:solidFill>
                  <a:schemeClr val="accent2"/>
                </a:solidFill>
              </a:rPr>
              <a:t>Syndication and sidecars</a:t>
            </a:r>
          </a:p>
        </p:txBody>
      </p:sp>
      <p:sp>
        <p:nvSpPr>
          <p:cNvPr id="48" name="TextBox 47"/>
          <p:cNvSpPr txBox="1"/>
          <p:nvPr/>
        </p:nvSpPr>
        <p:spPr>
          <a:xfrm>
            <a:off x="6114429" y="3719544"/>
            <a:ext cx="2318412" cy="307777"/>
          </a:xfrm>
          <a:prstGeom prst="rect">
            <a:avLst/>
          </a:prstGeom>
          <a:noFill/>
        </p:spPr>
        <p:txBody>
          <a:bodyPr wrap="square" rtlCol="0">
            <a:spAutoFit/>
          </a:bodyPr>
          <a:lstStyle/>
          <a:p>
            <a:pPr marL="182880" indent="-182880" algn="ctr">
              <a:spcBef>
                <a:spcPts val="600"/>
              </a:spcBef>
            </a:pPr>
            <a:r>
              <a:rPr lang="en-US" sz="1400" b="1" dirty="0" smtClean="0">
                <a:solidFill>
                  <a:schemeClr val="accent2"/>
                </a:solidFill>
              </a:rPr>
              <a:t>Risky asset solutions</a:t>
            </a:r>
          </a:p>
        </p:txBody>
      </p:sp>
      <p:sp>
        <p:nvSpPr>
          <p:cNvPr id="51" name="Content Placeholder 16"/>
          <p:cNvSpPr txBox="1">
            <a:spLocks/>
          </p:cNvSpPr>
          <p:nvPr/>
        </p:nvSpPr>
        <p:spPr bwMode="auto">
          <a:xfrm>
            <a:off x="3013352" y="6343528"/>
            <a:ext cx="3075711" cy="439662"/>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Autofit/>
          </a:bodyPr>
          <a:lstStyle/>
          <a:p>
            <a:pPr algn="ctr">
              <a:spcBef>
                <a:spcPts val="0"/>
              </a:spcBef>
              <a:buClr>
                <a:srgbClr val="005C9E"/>
              </a:buClr>
              <a:buFont typeface="Arial" charset="0"/>
              <a:buNone/>
              <a:defRPr/>
            </a:pPr>
            <a:r>
              <a:rPr lang="en-US" sz="2000" b="1" spc="300" dirty="0" smtClean="0">
                <a:solidFill>
                  <a:schemeClr val="bg2"/>
                </a:solidFill>
                <a:latin typeface="Arial"/>
                <a:ea typeface="+mn-ea"/>
              </a:rPr>
              <a:t>MORE COUNTRIES</a:t>
            </a:r>
          </a:p>
        </p:txBody>
      </p:sp>
      <p:grpSp>
        <p:nvGrpSpPr>
          <p:cNvPr id="29" name="Group 28"/>
          <p:cNvGrpSpPr/>
          <p:nvPr/>
        </p:nvGrpSpPr>
        <p:grpSpPr>
          <a:xfrm>
            <a:off x="265188" y="3534130"/>
            <a:ext cx="3103218" cy="776633"/>
            <a:chOff x="188988" y="3534130"/>
            <a:chExt cx="3103218" cy="776633"/>
          </a:xfrm>
        </p:grpSpPr>
        <p:sp>
          <p:nvSpPr>
            <p:cNvPr id="27" name="TextBox 26"/>
            <p:cNvSpPr txBox="1"/>
            <p:nvPr/>
          </p:nvSpPr>
          <p:spPr>
            <a:xfrm>
              <a:off x="188988" y="3534130"/>
              <a:ext cx="1661845" cy="748923"/>
            </a:xfrm>
            <a:prstGeom prst="rect">
              <a:avLst/>
            </a:prstGeom>
            <a:noFill/>
          </p:spPr>
          <p:txBody>
            <a:bodyPr wrap="square" numCol="1" rtlCol="0">
              <a:spAutoFit/>
            </a:bodyPr>
            <a:lstStyle/>
            <a:p>
              <a:pPr algn="ctr">
                <a:spcBef>
                  <a:spcPts val="800"/>
                </a:spcBef>
              </a:pPr>
              <a:r>
                <a:rPr lang="en-US" sz="1200" b="1" dirty="0" smtClean="0">
                  <a:solidFill>
                    <a:schemeClr val="bg2"/>
                  </a:solidFill>
                </a:rPr>
                <a:t>LDI</a:t>
              </a:r>
            </a:p>
            <a:p>
              <a:pPr algn="ctr">
                <a:spcBef>
                  <a:spcPts val="800"/>
                </a:spcBef>
              </a:pPr>
              <a:r>
                <a:rPr lang="en-US" sz="1200" b="1" dirty="0" smtClean="0">
                  <a:solidFill>
                    <a:schemeClr val="bg2"/>
                  </a:solidFill>
                </a:rPr>
                <a:t>Option</a:t>
              </a:r>
              <a:br>
                <a:rPr lang="en-US" sz="1200" b="1" dirty="0" smtClean="0">
                  <a:solidFill>
                    <a:schemeClr val="bg2"/>
                  </a:solidFill>
                </a:rPr>
              </a:br>
              <a:r>
                <a:rPr lang="en-US" sz="1200" b="1" dirty="0" smtClean="0">
                  <a:solidFill>
                    <a:schemeClr val="bg2"/>
                  </a:solidFill>
                </a:rPr>
                <a:t>overlay</a:t>
              </a:r>
            </a:p>
          </p:txBody>
        </p:sp>
        <p:sp>
          <p:nvSpPr>
            <p:cNvPr id="24" name="TextBox 23"/>
            <p:cNvSpPr txBox="1"/>
            <p:nvPr/>
          </p:nvSpPr>
          <p:spPr>
            <a:xfrm>
              <a:off x="1630361" y="3561840"/>
              <a:ext cx="1661845" cy="748923"/>
            </a:xfrm>
            <a:prstGeom prst="rect">
              <a:avLst/>
            </a:prstGeom>
            <a:noFill/>
          </p:spPr>
          <p:txBody>
            <a:bodyPr wrap="square" numCol="1" rtlCol="0">
              <a:spAutoFit/>
            </a:bodyPr>
            <a:lstStyle/>
            <a:p>
              <a:pPr algn="ctr">
                <a:spcBef>
                  <a:spcPts val="800"/>
                </a:spcBef>
              </a:pPr>
              <a:r>
                <a:rPr lang="en-US" sz="1200" b="1" dirty="0" smtClean="0">
                  <a:solidFill>
                    <a:schemeClr val="bg2"/>
                  </a:solidFill>
                </a:rPr>
                <a:t>Absolute return</a:t>
              </a:r>
            </a:p>
            <a:p>
              <a:pPr algn="ctr">
                <a:spcBef>
                  <a:spcPts val="800"/>
                </a:spcBef>
              </a:pPr>
              <a:r>
                <a:rPr lang="en-US" sz="1200" b="1" dirty="0" smtClean="0">
                  <a:solidFill>
                    <a:schemeClr val="bg2"/>
                  </a:solidFill>
                </a:rPr>
                <a:t>Private Fixed Income</a:t>
              </a:r>
            </a:p>
          </p:txBody>
        </p:sp>
      </p:grpSp>
      <p:sp>
        <p:nvSpPr>
          <p:cNvPr id="25" name="Right Brace 24"/>
          <p:cNvSpPr/>
          <p:nvPr/>
        </p:nvSpPr>
        <p:spPr>
          <a:xfrm rot="5400000">
            <a:off x="4404331" y="1889732"/>
            <a:ext cx="304857" cy="8656320"/>
          </a:xfrm>
          <a:prstGeom prst="rightBrace">
            <a:avLst/>
          </a:prstGeom>
          <a:ln w="28575">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slide(fromTop)">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slide(fromTop)">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2" presetClass="entr" presetSubtype="1"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slide(fromTop)">
                                      <p:cBhvr>
                                        <p:cTn id="23" dur="500"/>
                                        <p:tgtEl>
                                          <p:spTgt spid="40"/>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fade">
                                      <p:cBhvr>
                                        <p:cTn id="27" dur="500"/>
                                        <p:tgtEl>
                                          <p:spTgt spid="33"/>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fade">
                                      <p:cBhvr>
                                        <p:cTn id="31" dur="500"/>
                                        <p:tgtEl>
                                          <p:spTgt spid="41"/>
                                        </p:tgtEl>
                                      </p:cBhvr>
                                    </p:animEffect>
                                  </p:childTnLst>
                                </p:cTn>
                              </p:par>
                              <p:par>
                                <p:cTn id="32" presetID="10" presetClass="entr" presetSubtype="0" fill="hold" nodeType="with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fade">
                                      <p:cBhvr>
                                        <p:cTn id="34" dur="500"/>
                                        <p:tgtEl>
                                          <p:spTgt spid="44"/>
                                        </p:tgtEl>
                                      </p:cBhvr>
                                    </p:animEffect>
                                  </p:childTnLst>
                                </p:cTn>
                              </p:par>
                            </p:childTnLst>
                          </p:cTn>
                        </p:par>
                      </p:childTnLst>
                    </p:cTn>
                  </p:par>
                  <p:par>
                    <p:cTn id="35" fill="hold">
                      <p:stCondLst>
                        <p:cond delay="indefinite"/>
                      </p:stCondLst>
                      <p:childTnLst>
                        <p:par>
                          <p:cTn id="36" fill="hold">
                            <p:stCondLst>
                              <p:cond delay="0"/>
                            </p:stCondLst>
                            <p:childTnLst>
                              <p:par>
                                <p:cTn id="37" presetID="12" presetClass="entr" presetSubtype="2"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slide(fromRight)">
                                      <p:cBhvr>
                                        <p:cTn id="39" dur="500"/>
                                        <p:tgtEl>
                                          <p:spTgt spid="26"/>
                                        </p:tgtEl>
                                      </p:cBhvr>
                                    </p:animEffect>
                                  </p:childTnLst>
                                </p:cTn>
                              </p:par>
                            </p:childTnLst>
                          </p:cTn>
                        </p:par>
                      </p:childTnLst>
                    </p:cTn>
                  </p:par>
                  <p:par>
                    <p:cTn id="40" fill="hold">
                      <p:stCondLst>
                        <p:cond delay="indefinite"/>
                      </p:stCondLst>
                      <p:childTnLst>
                        <p:par>
                          <p:cTn id="41" fill="hold">
                            <p:stCondLst>
                              <p:cond delay="0"/>
                            </p:stCondLst>
                            <p:childTnLst>
                              <p:par>
                                <p:cTn id="42" presetID="12" presetClass="entr" presetSubtype="8" fill="hold" grpId="0" nodeType="click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slide(fromLeft)">
                                      <p:cBhvr>
                                        <p:cTn id="44" dur="500"/>
                                        <p:tgtEl>
                                          <p:spTgt spid="46"/>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2" fill="hold" nodeType="clickEffect">
                                  <p:stCondLst>
                                    <p:cond delay="0"/>
                                  </p:stCondLst>
                                  <p:childTnLst>
                                    <p:set>
                                      <p:cBhvr>
                                        <p:cTn id="48" dur="1" fill="hold">
                                          <p:stCondLst>
                                            <p:cond delay="0"/>
                                          </p:stCondLst>
                                        </p:cTn>
                                        <p:tgtEl>
                                          <p:spTgt spid="29"/>
                                        </p:tgtEl>
                                        <p:attrNameLst>
                                          <p:attrName>style.visibility</p:attrName>
                                        </p:attrNameLst>
                                      </p:cBhvr>
                                      <p:to>
                                        <p:strVal val="visible"/>
                                      </p:to>
                                    </p:set>
                                    <p:animEffect transition="in" filter="slide(fromRight)">
                                      <p:cBhvr>
                                        <p:cTn id="49" dur="500"/>
                                        <p:tgtEl>
                                          <p:spTgt spid="29"/>
                                        </p:tgtEl>
                                      </p:cBhvr>
                                    </p:animEffect>
                                  </p:childTnLst>
                                </p:cTn>
                              </p:par>
                            </p:childTnLst>
                          </p:cTn>
                        </p:par>
                      </p:childTnLst>
                    </p:cTn>
                  </p:par>
                  <p:par>
                    <p:cTn id="50" fill="hold">
                      <p:stCondLst>
                        <p:cond delay="indefinite"/>
                      </p:stCondLst>
                      <p:childTnLst>
                        <p:par>
                          <p:cTn id="51" fill="hold">
                            <p:stCondLst>
                              <p:cond delay="0"/>
                            </p:stCondLst>
                            <p:childTnLst>
                              <p:par>
                                <p:cTn id="52" presetID="12" presetClass="entr" presetSubtype="8" fill="hold" grpId="0" nodeType="click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slide(fromLeft)">
                                      <p:cBhvr>
                                        <p:cTn id="54" dur="500"/>
                                        <p:tgtEl>
                                          <p:spTgt spid="48"/>
                                        </p:tgtEl>
                                      </p:cBhvr>
                                    </p:animEffect>
                                  </p:childTnLst>
                                </p:cTn>
                              </p:par>
                            </p:childTnLst>
                          </p:cTn>
                        </p:par>
                      </p:childTnLst>
                    </p:cTn>
                  </p:par>
                  <p:par>
                    <p:cTn id="55" fill="hold">
                      <p:stCondLst>
                        <p:cond delay="indefinite"/>
                      </p:stCondLst>
                      <p:childTnLst>
                        <p:par>
                          <p:cTn id="56" fill="hold">
                            <p:stCondLst>
                              <p:cond delay="0"/>
                            </p:stCondLst>
                            <p:childTnLst>
                              <p:par>
                                <p:cTn id="57" presetID="12" presetClass="entr" presetSubtype="2" fill="hold" grpId="0"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slide(fromRight)">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2" presetClass="entr" presetSubtype="8" fill="hold" grpId="0" nodeType="clickEffect">
                                  <p:stCondLst>
                                    <p:cond delay="0"/>
                                  </p:stCondLst>
                                  <p:childTnLst>
                                    <p:set>
                                      <p:cBhvr>
                                        <p:cTn id="63" dur="1" fill="hold">
                                          <p:stCondLst>
                                            <p:cond delay="0"/>
                                          </p:stCondLst>
                                        </p:cTn>
                                        <p:tgtEl>
                                          <p:spTgt spid="47"/>
                                        </p:tgtEl>
                                        <p:attrNameLst>
                                          <p:attrName>style.visibility</p:attrName>
                                        </p:attrNameLst>
                                      </p:cBhvr>
                                      <p:to>
                                        <p:strVal val="visible"/>
                                      </p:to>
                                    </p:set>
                                    <p:animEffect transition="in" filter="slide(fromLeft)">
                                      <p:cBhvr>
                                        <p:cTn id="64" dur="500"/>
                                        <p:tgtEl>
                                          <p:spTgt spid="47"/>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up)">
                                      <p:cBhvr>
                                        <p:cTn id="69" dur="500"/>
                                        <p:tgtEl>
                                          <p:spTgt spid="52"/>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25"/>
                                        </p:tgtEl>
                                        <p:attrNameLst>
                                          <p:attrName>style.visibility</p:attrName>
                                        </p:attrNameLst>
                                      </p:cBhvr>
                                      <p:to>
                                        <p:strVal val="visible"/>
                                      </p:to>
                                    </p:set>
                                    <p:animEffect transition="in" filter="fade">
                                      <p:cBhvr>
                                        <p:cTn id="73" dur="500"/>
                                        <p:tgtEl>
                                          <p:spTgt spid="25"/>
                                        </p:tgtEl>
                                      </p:cBhvr>
                                    </p:animEffect>
                                  </p:childTnLst>
                                </p:cTn>
                              </p:par>
                            </p:childTnLst>
                          </p:cTn>
                        </p:par>
                        <p:par>
                          <p:cTn id="74" fill="hold">
                            <p:stCondLst>
                              <p:cond delay="1000"/>
                            </p:stCondLst>
                            <p:childTnLst>
                              <p:par>
                                <p:cTn id="75" presetID="10" presetClass="entr" presetSubtype="0" fill="hold" grpId="0" nodeType="afterEffect">
                                  <p:stCondLst>
                                    <p:cond delay="0"/>
                                  </p:stCondLst>
                                  <p:childTnLst>
                                    <p:set>
                                      <p:cBhvr>
                                        <p:cTn id="76" dur="1" fill="hold">
                                          <p:stCondLst>
                                            <p:cond delay="0"/>
                                          </p:stCondLst>
                                        </p:cTn>
                                        <p:tgtEl>
                                          <p:spTgt spid="51"/>
                                        </p:tgtEl>
                                        <p:attrNameLst>
                                          <p:attrName>style.visibility</p:attrName>
                                        </p:attrNameLst>
                                      </p:cBhvr>
                                      <p:to>
                                        <p:strVal val="visible"/>
                                      </p:to>
                                    </p:set>
                                    <p:animEffect transition="in" filter="fade">
                                      <p:cBhvr>
                                        <p:cTn id="7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40" grpId="0" animBg="1"/>
      <p:bldP spid="39" grpId="0" animBg="1"/>
      <p:bldP spid="23" grpId="0"/>
      <p:bldP spid="38" grpId="0" animBg="1"/>
      <p:bldP spid="22" grpId="0"/>
      <p:bldP spid="26" grpId="0"/>
      <p:bldP spid="28" grpId="0"/>
      <p:bldP spid="33" grpId="0"/>
      <p:bldP spid="46" grpId="0"/>
      <p:bldP spid="47" grpId="0"/>
      <p:bldP spid="48" grpId="0"/>
      <p:bldP spid="51" grpId="0"/>
      <p:bldP spid="2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bwMode="auto">
          <a:xfrm>
            <a:off x="389100" y="345065"/>
            <a:ext cx="7314031" cy="549247"/>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2400" b="1" kern="1200">
                <a:solidFill>
                  <a:srgbClr val="008FCB"/>
                </a:solidFill>
                <a:latin typeface="+mj-lt"/>
                <a:ea typeface="+mj-ea"/>
                <a:cs typeface="+mj-cs"/>
              </a:defRPr>
            </a:lvl1pPr>
            <a:lvl2pPr algn="ctr" rtl="0" fontAlgn="base">
              <a:spcBef>
                <a:spcPct val="0"/>
              </a:spcBef>
              <a:spcAft>
                <a:spcPct val="0"/>
              </a:spcAft>
              <a:defRPr sz="4400">
                <a:solidFill>
                  <a:schemeClr val="tx1"/>
                </a:solidFill>
                <a:latin typeface="Arial" charset="0"/>
              </a:defRPr>
            </a:lvl2pPr>
            <a:lvl3pPr algn="ctr" rtl="0" fontAlgn="base">
              <a:spcBef>
                <a:spcPct val="0"/>
              </a:spcBef>
              <a:spcAft>
                <a:spcPct val="0"/>
              </a:spcAft>
              <a:defRPr sz="4400">
                <a:solidFill>
                  <a:schemeClr val="tx1"/>
                </a:solidFill>
                <a:latin typeface="Arial" charset="0"/>
              </a:defRPr>
            </a:lvl3pPr>
            <a:lvl4pPr algn="ctr" rtl="0" fontAlgn="base">
              <a:spcBef>
                <a:spcPct val="0"/>
              </a:spcBef>
              <a:spcAft>
                <a:spcPct val="0"/>
              </a:spcAft>
              <a:defRPr sz="4400">
                <a:solidFill>
                  <a:schemeClr val="tx1"/>
                </a:solidFill>
                <a:latin typeface="Arial" charset="0"/>
              </a:defRPr>
            </a:lvl4pPr>
            <a:lvl5pPr algn="ctr" rtl="0" fontAlgn="base">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a:lstStyle>
          <a:p>
            <a:r>
              <a:rPr lang="en-US" sz="2200" dirty="0" smtClean="0">
                <a:solidFill>
                  <a:schemeClr val="bg2"/>
                </a:solidFill>
              </a:rPr>
              <a:t>Going Dutch: What About Collective DC Risk Management Solutions?</a:t>
            </a:r>
            <a:endParaRPr lang="en-US" sz="2200" dirty="0">
              <a:solidFill>
                <a:schemeClr val="bg2"/>
              </a:solidFill>
            </a:endParaRPr>
          </a:p>
        </p:txBody>
      </p:sp>
      <p:sp>
        <p:nvSpPr>
          <p:cNvPr id="7" name="AutoShape 3"/>
          <p:cNvSpPr>
            <a:spLocks noChangeAspect="1" noChangeArrowheads="1" noTextEdit="1"/>
          </p:cNvSpPr>
          <p:nvPr/>
        </p:nvSpPr>
        <p:spPr bwMode="auto">
          <a:xfrm>
            <a:off x="-883441" y="1408461"/>
            <a:ext cx="10830030" cy="530220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5" name="Freeform 5"/>
          <p:cNvSpPr>
            <a:spLocks noEditPoints="1"/>
          </p:cNvSpPr>
          <p:nvPr/>
        </p:nvSpPr>
        <p:spPr bwMode="auto">
          <a:xfrm>
            <a:off x="-883441" y="2200031"/>
            <a:ext cx="1143170" cy="857377"/>
          </a:xfrm>
          <a:custGeom>
            <a:avLst/>
            <a:gdLst/>
            <a:ahLst/>
            <a:cxnLst>
              <a:cxn ang="0">
                <a:pos x="157" y="96"/>
              </a:cxn>
              <a:cxn ang="0">
                <a:pos x="134" y="16"/>
              </a:cxn>
              <a:cxn ang="0">
                <a:pos x="78" y="7"/>
              </a:cxn>
              <a:cxn ang="0">
                <a:pos x="57" y="1"/>
              </a:cxn>
              <a:cxn ang="0">
                <a:pos x="40" y="9"/>
              </a:cxn>
              <a:cxn ang="0">
                <a:pos x="6" y="27"/>
              </a:cxn>
              <a:cxn ang="0">
                <a:pos x="32" y="39"/>
              </a:cxn>
              <a:cxn ang="0">
                <a:pos x="29" y="42"/>
              </a:cxn>
              <a:cxn ang="0">
                <a:pos x="20" y="42"/>
              </a:cxn>
              <a:cxn ang="0">
                <a:pos x="9" y="53"/>
              </a:cxn>
              <a:cxn ang="0">
                <a:pos x="23" y="58"/>
              </a:cxn>
              <a:cxn ang="0">
                <a:pos x="36" y="64"/>
              </a:cxn>
              <a:cxn ang="0">
                <a:pos x="10" y="81"/>
              </a:cxn>
              <a:cxn ang="0">
                <a:pos x="15" y="87"/>
              </a:cxn>
              <a:cxn ang="0">
                <a:pos x="16" y="87"/>
              </a:cxn>
              <a:cxn ang="0">
                <a:pos x="27" y="91"/>
              </a:cxn>
              <a:cxn ang="0">
                <a:pos x="30" y="100"/>
              </a:cxn>
              <a:cxn ang="0">
                <a:pos x="39" y="102"/>
              </a:cxn>
              <a:cxn ang="0">
                <a:pos x="49" y="101"/>
              </a:cxn>
              <a:cxn ang="0">
                <a:pos x="51" y="112"/>
              </a:cxn>
              <a:cxn ang="0">
                <a:pos x="35" y="122"/>
              </a:cxn>
              <a:cxn ang="0">
                <a:pos x="27" y="128"/>
              </a:cxn>
              <a:cxn ang="0">
                <a:pos x="41" y="124"/>
              </a:cxn>
              <a:cxn ang="0">
                <a:pos x="48" y="120"/>
              </a:cxn>
              <a:cxn ang="0">
                <a:pos x="64" y="108"/>
              </a:cxn>
              <a:cxn ang="0">
                <a:pos x="68" y="100"/>
              </a:cxn>
              <a:cxn ang="0">
                <a:pos x="79" y="88"/>
              </a:cxn>
              <a:cxn ang="0">
                <a:pos x="82" y="89"/>
              </a:cxn>
              <a:cxn ang="0">
                <a:pos x="86" y="98"/>
              </a:cxn>
              <a:cxn ang="0">
                <a:pos x="96" y="94"/>
              </a:cxn>
              <a:cxn ang="0">
                <a:pos x="96" y="88"/>
              </a:cxn>
              <a:cxn ang="0">
                <a:pos x="101" y="86"/>
              </a:cxn>
              <a:cxn ang="0">
                <a:pos x="108" y="88"/>
              </a:cxn>
              <a:cxn ang="0">
                <a:pos x="132" y="93"/>
              </a:cxn>
              <a:cxn ang="0">
                <a:pos x="146" y="100"/>
              </a:cxn>
              <a:cxn ang="0">
                <a:pos x="157" y="102"/>
              </a:cxn>
              <a:cxn ang="0">
                <a:pos x="161" y="99"/>
              </a:cxn>
              <a:cxn ang="0">
                <a:pos x="170" y="108"/>
              </a:cxn>
              <a:cxn ang="0">
                <a:pos x="176" y="117"/>
              </a:cxn>
              <a:cxn ang="0">
                <a:pos x="184" y="127"/>
              </a:cxn>
              <a:cxn ang="0">
                <a:pos x="160" y="111"/>
              </a:cxn>
              <a:cxn ang="0">
                <a:pos x="157" y="108"/>
              </a:cxn>
              <a:cxn ang="0">
                <a:pos x="165" y="107"/>
              </a:cxn>
              <a:cxn ang="0">
                <a:pos x="160" y="113"/>
              </a:cxn>
              <a:cxn ang="0">
                <a:pos x="168" y="116"/>
              </a:cxn>
              <a:cxn ang="0">
                <a:pos x="173" y="116"/>
              </a:cxn>
              <a:cxn ang="0">
                <a:pos x="175" y="118"/>
              </a:cxn>
              <a:cxn ang="0">
                <a:pos x="178" y="129"/>
              </a:cxn>
              <a:cxn ang="0">
                <a:pos x="172" y="123"/>
              </a:cxn>
              <a:cxn ang="0">
                <a:pos x="175" y="121"/>
              </a:cxn>
              <a:cxn ang="0">
                <a:pos x="179" y="128"/>
              </a:cxn>
              <a:cxn ang="0">
                <a:pos x="181" y="129"/>
              </a:cxn>
              <a:cxn ang="0">
                <a:pos x="77" y="104"/>
              </a:cxn>
              <a:cxn ang="0">
                <a:pos x="79" y="106"/>
              </a:cxn>
              <a:cxn ang="0">
                <a:pos x="71" y="109"/>
              </a:cxn>
              <a:cxn ang="0">
                <a:pos x="70" y="115"/>
              </a:cxn>
              <a:cxn ang="0">
                <a:pos x="74" y="114"/>
              </a:cxn>
              <a:cxn ang="0">
                <a:pos x="36" y="128"/>
              </a:cxn>
              <a:cxn ang="0">
                <a:pos x="5" y="139"/>
              </a:cxn>
              <a:cxn ang="0">
                <a:pos x="11" y="136"/>
              </a:cxn>
              <a:cxn ang="0">
                <a:pos x="24" y="131"/>
              </a:cxn>
              <a:cxn ang="0">
                <a:pos x="10" y="94"/>
              </a:cxn>
            </a:cxnLst>
            <a:rect l="0" t="0" r="r" b="b"/>
            <a:pathLst>
              <a:path w="188" h="141">
                <a:moveTo>
                  <a:pt x="188" y="123"/>
                </a:moveTo>
                <a:cubicBezTo>
                  <a:pt x="188" y="123"/>
                  <a:pt x="188" y="122"/>
                  <a:pt x="188" y="122"/>
                </a:cubicBezTo>
                <a:cubicBezTo>
                  <a:pt x="188" y="122"/>
                  <a:pt x="187" y="121"/>
                  <a:pt x="186" y="121"/>
                </a:cubicBezTo>
                <a:cubicBezTo>
                  <a:pt x="186" y="121"/>
                  <a:pt x="185" y="120"/>
                  <a:pt x="185" y="120"/>
                </a:cubicBezTo>
                <a:cubicBezTo>
                  <a:pt x="184" y="120"/>
                  <a:pt x="183" y="120"/>
                  <a:pt x="183" y="119"/>
                </a:cubicBezTo>
                <a:cubicBezTo>
                  <a:pt x="182" y="119"/>
                  <a:pt x="180" y="118"/>
                  <a:pt x="179" y="118"/>
                </a:cubicBezTo>
                <a:cubicBezTo>
                  <a:pt x="179" y="118"/>
                  <a:pt x="179" y="118"/>
                  <a:pt x="179" y="118"/>
                </a:cubicBezTo>
                <a:cubicBezTo>
                  <a:pt x="179" y="117"/>
                  <a:pt x="177" y="116"/>
                  <a:pt x="177" y="115"/>
                </a:cubicBezTo>
                <a:cubicBezTo>
                  <a:pt x="176" y="115"/>
                  <a:pt x="177" y="114"/>
                  <a:pt x="177" y="114"/>
                </a:cubicBezTo>
                <a:cubicBezTo>
                  <a:pt x="177" y="114"/>
                  <a:pt x="176" y="112"/>
                  <a:pt x="175" y="111"/>
                </a:cubicBezTo>
                <a:cubicBezTo>
                  <a:pt x="175" y="111"/>
                  <a:pt x="172" y="107"/>
                  <a:pt x="172" y="107"/>
                </a:cubicBezTo>
                <a:cubicBezTo>
                  <a:pt x="172" y="106"/>
                  <a:pt x="171" y="105"/>
                  <a:pt x="171" y="105"/>
                </a:cubicBezTo>
                <a:cubicBezTo>
                  <a:pt x="171" y="105"/>
                  <a:pt x="170" y="104"/>
                  <a:pt x="169" y="103"/>
                </a:cubicBezTo>
                <a:cubicBezTo>
                  <a:pt x="168" y="103"/>
                  <a:pt x="167" y="102"/>
                  <a:pt x="167" y="101"/>
                </a:cubicBezTo>
                <a:cubicBezTo>
                  <a:pt x="166" y="100"/>
                  <a:pt x="165" y="100"/>
                  <a:pt x="165" y="100"/>
                </a:cubicBezTo>
                <a:cubicBezTo>
                  <a:pt x="165" y="99"/>
                  <a:pt x="164" y="99"/>
                  <a:pt x="163" y="99"/>
                </a:cubicBezTo>
                <a:cubicBezTo>
                  <a:pt x="163" y="98"/>
                  <a:pt x="162" y="97"/>
                  <a:pt x="161" y="96"/>
                </a:cubicBezTo>
                <a:cubicBezTo>
                  <a:pt x="161" y="95"/>
                  <a:pt x="160" y="96"/>
                  <a:pt x="160" y="96"/>
                </a:cubicBezTo>
                <a:cubicBezTo>
                  <a:pt x="159" y="96"/>
                  <a:pt x="159" y="96"/>
                  <a:pt x="158" y="96"/>
                </a:cubicBezTo>
                <a:cubicBezTo>
                  <a:pt x="158" y="96"/>
                  <a:pt x="157" y="96"/>
                  <a:pt x="157" y="96"/>
                </a:cubicBezTo>
                <a:cubicBezTo>
                  <a:pt x="157" y="96"/>
                  <a:pt x="157" y="96"/>
                  <a:pt x="157" y="97"/>
                </a:cubicBezTo>
                <a:cubicBezTo>
                  <a:pt x="157" y="97"/>
                  <a:pt x="157" y="97"/>
                  <a:pt x="157" y="98"/>
                </a:cubicBezTo>
                <a:cubicBezTo>
                  <a:pt x="156" y="98"/>
                  <a:pt x="156" y="97"/>
                  <a:pt x="156" y="98"/>
                </a:cubicBezTo>
                <a:cubicBezTo>
                  <a:pt x="156" y="98"/>
                  <a:pt x="156" y="98"/>
                  <a:pt x="156" y="99"/>
                </a:cubicBezTo>
                <a:cubicBezTo>
                  <a:pt x="156" y="100"/>
                  <a:pt x="155" y="100"/>
                  <a:pt x="154" y="100"/>
                </a:cubicBezTo>
                <a:cubicBezTo>
                  <a:pt x="154" y="100"/>
                  <a:pt x="152" y="101"/>
                  <a:pt x="151" y="101"/>
                </a:cubicBezTo>
                <a:cubicBezTo>
                  <a:pt x="151" y="101"/>
                  <a:pt x="151" y="101"/>
                  <a:pt x="151" y="101"/>
                </a:cubicBezTo>
                <a:cubicBezTo>
                  <a:pt x="151" y="101"/>
                  <a:pt x="151" y="101"/>
                  <a:pt x="151" y="101"/>
                </a:cubicBezTo>
                <a:cubicBezTo>
                  <a:pt x="151" y="101"/>
                  <a:pt x="151" y="100"/>
                  <a:pt x="151" y="100"/>
                </a:cubicBezTo>
                <a:cubicBezTo>
                  <a:pt x="151" y="100"/>
                  <a:pt x="150" y="99"/>
                  <a:pt x="150" y="99"/>
                </a:cubicBezTo>
                <a:cubicBezTo>
                  <a:pt x="150" y="99"/>
                  <a:pt x="144" y="94"/>
                  <a:pt x="143" y="93"/>
                </a:cubicBezTo>
                <a:cubicBezTo>
                  <a:pt x="143" y="93"/>
                  <a:pt x="143" y="93"/>
                  <a:pt x="143" y="92"/>
                </a:cubicBezTo>
                <a:cubicBezTo>
                  <a:pt x="143" y="92"/>
                  <a:pt x="143" y="91"/>
                  <a:pt x="143" y="91"/>
                </a:cubicBezTo>
                <a:cubicBezTo>
                  <a:pt x="143" y="91"/>
                  <a:pt x="143" y="91"/>
                  <a:pt x="143" y="91"/>
                </a:cubicBezTo>
                <a:cubicBezTo>
                  <a:pt x="142" y="91"/>
                  <a:pt x="142" y="91"/>
                  <a:pt x="141" y="91"/>
                </a:cubicBezTo>
                <a:cubicBezTo>
                  <a:pt x="140" y="91"/>
                  <a:pt x="139" y="92"/>
                  <a:pt x="139" y="92"/>
                </a:cubicBezTo>
                <a:cubicBezTo>
                  <a:pt x="139" y="92"/>
                  <a:pt x="138" y="92"/>
                  <a:pt x="138" y="92"/>
                </a:cubicBezTo>
                <a:cubicBezTo>
                  <a:pt x="138" y="92"/>
                  <a:pt x="135" y="91"/>
                  <a:pt x="134" y="91"/>
                </a:cubicBezTo>
                <a:cubicBezTo>
                  <a:pt x="134" y="91"/>
                  <a:pt x="134" y="90"/>
                  <a:pt x="134" y="90"/>
                </a:cubicBezTo>
                <a:cubicBezTo>
                  <a:pt x="134" y="16"/>
                  <a:pt x="134" y="16"/>
                  <a:pt x="134" y="16"/>
                </a:cubicBezTo>
                <a:cubicBezTo>
                  <a:pt x="133" y="16"/>
                  <a:pt x="132" y="16"/>
                  <a:pt x="132" y="15"/>
                </a:cubicBezTo>
                <a:cubicBezTo>
                  <a:pt x="130" y="15"/>
                  <a:pt x="126" y="13"/>
                  <a:pt x="125" y="13"/>
                </a:cubicBezTo>
                <a:cubicBezTo>
                  <a:pt x="125" y="13"/>
                  <a:pt x="124" y="13"/>
                  <a:pt x="123" y="13"/>
                </a:cubicBezTo>
                <a:cubicBezTo>
                  <a:pt x="122" y="13"/>
                  <a:pt x="121" y="12"/>
                  <a:pt x="121" y="12"/>
                </a:cubicBezTo>
                <a:cubicBezTo>
                  <a:pt x="121" y="12"/>
                  <a:pt x="119" y="12"/>
                  <a:pt x="119" y="13"/>
                </a:cubicBezTo>
                <a:cubicBezTo>
                  <a:pt x="118" y="13"/>
                  <a:pt x="118" y="13"/>
                  <a:pt x="118" y="13"/>
                </a:cubicBezTo>
                <a:cubicBezTo>
                  <a:pt x="118" y="13"/>
                  <a:pt x="116" y="13"/>
                  <a:pt x="116" y="13"/>
                </a:cubicBezTo>
                <a:cubicBezTo>
                  <a:pt x="115" y="13"/>
                  <a:pt x="113" y="13"/>
                  <a:pt x="112" y="13"/>
                </a:cubicBezTo>
                <a:cubicBezTo>
                  <a:pt x="112" y="13"/>
                  <a:pt x="110" y="11"/>
                  <a:pt x="109" y="11"/>
                </a:cubicBezTo>
                <a:cubicBezTo>
                  <a:pt x="108" y="11"/>
                  <a:pt x="105" y="11"/>
                  <a:pt x="105" y="11"/>
                </a:cubicBezTo>
                <a:cubicBezTo>
                  <a:pt x="104" y="11"/>
                  <a:pt x="99" y="11"/>
                  <a:pt x="98" y="10"/>
                </a:cubicBezTo>
                <a:cubicBezTo>
                  <a:pt x="97" y="10"/>
                  <a:pt x="89" y="9"/>
                  <a:pt x="88" y="9"/>
                </a:cubicBezTo>
                <a:cubicBezTo>
                  <a:pt x="87" y="9"/>
                  <a:pt x="86" y="9"/>
                  <a:pt x="85" y="9"/>
                </a:cubicBezTo>
                <a:cubicBezTo>
                  <a:pt x="85" y="9"/>
                  <a:pt x="83" y="9"/>
                  <a:pt x="83" y="9"/>
                </a:cubicBezTo>
                <a:cubicBezTo>
                  <a:pt x="83" y="9"/>
                  <a:pt x="83" y="10"/>
                  <a:pt x="83" y="10"/>
                </a:cubicBezTo>
                <a:cubicBezTo>
                  <a:pt x="82" y="9"/>
                  <a:pt x="80" y="9"/>
                  <a:pt x="80" y="8"/>
                </a:cubicBezTo>
                <a:cubicBezTo>
                  <a:pt x="80" y="8"/>
                  <a:pt x="80" y="8"/>
                  <a:pt x="80" y="8"/>
                </a:cubicBezTo>
                <a:cubicBezTo>
                  <a:pt x="80" y="8"/>
                  <a:pt x="77" y="8"/>
                  <a:pt x="77" y="8"/>
                </a:cubicBezTo>
                <a:cubicBezTo>
                  <a:pt x="77" y="8"/>
                  <a:pt x="76" y="8"/>
                  <a:pt x="77" y="8"/>
                </a:cubicBezTo>
                <a:cubicBezTo>
                  <a:pt x="79" y="8"/>
                  <a:pt x="79" y="8"/>
                  <a:pt x="78" y="7"/>
                </a:cubicBezTo>
                <a:cubicBezTo>
                  <a:pt x="77" y="7"/>
                  <a:pt x="76" y="7"/>
                  <a:pt x="77" y="7"/>
                </a:cubicBezTo>
                <a:cubicBezTo>
                  <a:pt x="78" y="6"/>
                  <a:pt x="78" y="5"/>
                  <a:pt x="78" y="5"/>
                </a:cubicBezTo>
                <a:cubicBezTo>
                  <a:pt x="77" y="5"/>
                  <a:pt x="71" y="5"/>
                  <a:pt x="71" y="5"/>
                </a:cubicBezTo>
                <a:cubicBezTo>
                  <a:pt x="71" y="5"/>
                  <a:pt x="70" y="5"/>
                  <a:pt x="69" y="5"/>
                </a:cubicBezTo>
                <a:cubicBezTo>
                  <a:pt x="69" y="6"/>
                  <a:pt x="68" y="6"/>
                  <a:pt x="67" y="6"/>
                </a:cubicBezTo>
                <a:cubicBezTo>
                  <a:pt x="67" y="5"/>
                  <a:pt x="66" y="5"/>
                  <a:pt x="66" y="4"/>
                </a:cubicBezTo>
                <a:cubicBezTo>
                  <a:pt x="66" y="4"/>
                  <a:pt x="66" y="3"/>
                  <a:pt x="65" y="3"/>
                </a:cubicBezTo>
                <a:cubicBezTo>
                  <a:pt x="65" y="3"/>
                  <a:pt x="64" y="4"/>
                  <a:pt x="64" y="3"/>
                </a:cubicBezTo>
                <a:cubicBezTo>
                  <a:pt x="64" y="3"/>
                  <a:pt x="64" y="3"/>
                  <a:pt x="64" y="3"/>
                </a:cubicBezTo>
                <a:cubicBezTo>
                  <a:pt x="63" y="3"/>
                  <a:pt x="63" y="3"/>
                  <a:pt x="63" y="3"/>
                </a:cubicBezTo>
                <a:cubicBezTo>
                  <a:pt x="63" y="4"/>
                  <a:pt x="64" y="4"/>
                  <a:pt x="63" y="4"/>
                </a:cubicBezTo>
                <a:cubicBezTo>
                  <a:pt x="63" y="4"/>
                  <a:pt x="62" y="4"/>
                  <a:pt x="62" y="5"/>
                </a:cubicBezTo>
                <a:cubicBezTo>
                  <a:pt x="62" y="5"/>
                  <a:pt x="61" y="6"/>
                  <a:pt x="61" y="6"/>
                </a:cubicBezTo>
                <a:cubicBezTo>
                  <a:pt x="60" y="6"/>
                  <a:pt x="60" y="5"/>
                  <a:pt x="60" y="6"/>
                </a:cubicBezTo>
                <a:cubicBezTo>
                  <a:pt x="60" y="6"/>
                  <a:pt x="60" y="6"/>
                  <a:pt x="60" y="6"/>
                </a:cubicBezTo>
                <a:cubicBezTo>
                  <a:pt x="59" y="5"/>
                  <a:pt x="59" y="4"/>
                  <a:pt x="60" y="4"/>
                </a:cubicBezTo>
                <a:cubicBezTo>
                  <a:pt x="61" y="4"/>
                  <a:pt x="62" y="3"/>
                  <a:pt x="61" y="3"/>
                </a:cubicBezTo>
                <a:cubicBezTo>
                  <a:pt x="61" y="3"/>
                  <a:pt x="62" y="3"/>
                  <a:pt x="61" y="3"/>
                </a:cubicBezTo>
                <a:cubicBezTo>
                  <a:pt x="60" y="3"/>
                  <a:pt x="57" y="2"/>
                  <a:pt x="57" y="1"/>
                </a:cubicBezTo>
                <a:cubicBezTo>
                  <a:pt x="57" y="0"/>
                  <a:pt x="57" y="1"/>
                  <a:pt x="57" y="1"/>
                </a:cubicBezTo>
                <a:cubicBezTo>
                  <a:pt x="58" y="1"/>
                  <a:pt x="58" y="0"/>
                  <a:pt x="57" y="0"/>
                </a:cubicBezTo>
                <a:cubicBezTo>
                  <a:pt x="57" y="0"/>
                  <a:pt x="56" y="1"/>
                  <a:pt x="56" y="1"/>
                </a:cubicBezTo>
                <a:cubicBezTo>
                  <a:pt x="56" y="1"/>
                  <a:pt x="51" y="6"/>
                  <a:pt x="49" y="5"/>
                </a:cubicBezTo>
                <a:cubicBezTo>
                  <a:pt x="47" y="5"/>
                  <a:pt x="48" y="5"/>
                  <a:pt x="48" y="6"/>
                </a:cubicBezTo>
                <a:cubicBezTo>
                  <a:pt x="47" y="6"/>
                  <a:pt x="47" y="6"/>
                  <a:pt x="46" y="6"/>
                </a:cubicBezTo>
                <a:cubicBezTo>
                  <a:pt x="46" y="6"/>
                  <a:pt x="44" y="6"/>
                  <a:pt x="44" y="6"/>
                </a:cubicBezTo>
                <a:cubicBezTo>
                  <a:pt x="43" y="6"/>
                  <a:pt x="42" y="6"/>
                  <a:pt x="43" y="6"/>
                </a:cubicBezTo>
                <a:cubicBezTo>
                  <a:pt x="43" y="6"/>
                  <a:pt x="44" y="5"/>
                  <a:pt x="43" y="5"/>
                </a:cubicBezTo>
                <a:cubicBezTo>
                  <a:pt x="42" y="5"/>
                  <a:pt x="42" y="5"/>
                  <a:pt x="42" y="5"/>
                </a:cubicBezTo>
                <a:cubicBezTo>
                  <a:pt x="42" y="6"/>
                  <a:pt x="41" y="6"/>
                  <a:pt x="41" y="6"/>
                </a:cubicBezTo>
                <a:cubicBezTo>
                  <a:pt x="40" y="7"/>
                  <a:pt x="39" y="7"/>
                  <a:pt x="40" y="7"/>
                </a:cubicBezTo>
                <a:cubicBezTo>
                  <a:pt x="40" y="7"/>
                  <a:pt x="40" y="7"/>
                  <a:pt x="41" y="8"/>
                </a:cubicBezTo>
                <a:cubicBezTo>
                  <a:pt x="41" y="8"/>
                  <a:pt x="41" y="8"/>
                  <a:pt x="41" y="8"/>
                </a:cubicBezTo>
                <a:cubicBezTo>
                  <a:pt x="42" y="8"/>
                  <a:pt x="42" y="8"/>
                  <a:pt x="42" y="9"/>
                </a:cubicBezTo>
                <a:cubicBezTo>
                  <a:pt x="41" y="9"/>
                  <a:pt x="41" y="8"/>
                  <a:pt x="41" y="9"/>
                </a:cubicBezTo>
                <a:cubicBezTo>
                  <a:pt x="40" y="10"/>
                  <a:pt x="40" y="10"/>
                  <a:pt x="41" y="10"/>
                </a:cubicBezTo>
                <a:cubicBezTo>
                  <a:pt x="41" y="11"/>
                  <a:pt x="41" y="11"/>
                  <a:pt x="40" y="11"/>
                </a:cubicBezTo>
                <a:cubicBezTo>
                  <a:pt x="40" y="10"/>
                  <a:pt x="40" y="10"/>
                  <a:pt x="40" y="10"/>
                </a:cubicBezTo>
                <a:cubicBezTo>
                  <a:pt x="39" y="10"/>
                  <a:pt x="39" y="10"/>
                  <a:pt x="40" y="9"/>
                </a:cubicBezTo>
                <a:cubicBezTo>
                  <a:pt x="40" y="9"/>
                  <a:pt x="40" y="9"/>
                  <a:pt x="40" y="9"/>
                </a:cubicBezTo>
                <a:cubicBezTo>
                  <a:pt x="39" y="9"/>
                  <a:pt x="38" y="9"/>
                  <a:pt x="39" y="8"/>
                </a:cubicBezTo>
                <a:cubicBezTo>
                  <a:pt x="40" y="8"/>
                  <a:pt x="40" y="8"/>
                  <a:pt x="40" y="8"/>
                </a:cubicBezTo>
                <a:cubicBezTo>
                  <a:pt x="39" y="8"/>
                  <a:pt x="39" y="8"/>
                  <a:pt x="39" y="8"/>
                </a:cubicBezTo>
                <a:cubicBezTo>
                  <a:pt x="38" y="8"/>
                  <a:pt x="38" y="8"/>
                  <a:pt x="38" y="9"/>
                </a:cubicBezTo>
                <a:cubicBezTo>
                  <a:pt x="37" y="9"/>
                  <a:pt x="37" y="9"/>
                  <a:pt x="36" y="9"/>
                </a:cubicBezTo>
                <a:cubicBezTo>
                  <a:pt x="36" y="9"/>
                  <a:pt x="35" y="10"/>
                  <a:pt x="34" y="11"/>
                </a:cubicBezTo>
                <a:cubicBezTo>
                  <a:pt x="32" y="11"/>
                  <a:pt x="32" y="11"/>
                  <a:pt x="31" y="11"/>
                </a:cubicBezTo>
                <a:cubicBezTo>
                  <a:pt x="31" y="11"/>
                  <a:pt x="31" y="11"/>
                  <a:pt x="30" y="11"/>
                </a:cubicBezTo>
                <a:cubicBezTo>
                  <a:pt x="30" y="12"/>
                  <a:pt x="30" y="11"/>
                  <a:pt x="30" y="11"/>
                </a:cubicBezTo>
                <a:cubicBezTo>
                  <a:pt x="31" y="11"/>
                  <a:pt x="30" y="11"/>
                  <a:pt x="31" y="11"/>
                </a:cubicBezTo>
                <a:cubicBezTo>
                  <a:pt x="31" y="11"/>
                  <a:pt x="31" y="10"/>
                  <a:pt x="31" y="10"/>
                </a:cubicBezTo>
                <a:cubicBezTo>
                  <a:pt x="30" y="10"/>
                  <a:pt x="30" y="10"/>
                  <a:pt x="29" y="11"/>
                </a:cubicBezTo>
                <a:cubicBezTo>
                  <a:pt x="29" y="11"/>
                  <a:pt x="27" y="13"/>
                  <a:pt x="27" y="13"/>
                </a:cubicBezTo>
                <a:cubicBezTo>
                  <a:pt x="27" y="14"/>
                  <a:pt x="25" y="15"/>
                  <a:pt x="25" y="15"/>
                </a:cubicBezTo>
                <a:cubicBezTo>
                  <a:pt x="25" y="15"/>
                  <a:pt x="24" y="16"/>
                  <a:pt x="24" y="17"/>
                </a:cubicBezTo>
                <a:cubicBezTo>
                  <a:pt x="24" y="18"/>
                  <a:pt x="23" y="22"/>
                  <a:pt x="16" y="23"/>
                </a:cubicBezTo>
                <a:cubicBezTo>
                  <a:pt x="16" y="23"/>
                  <a:pt x="12" y="23"/>
                  <a:pt x="11" y="23"/>
                </a:cubicBezTo>
                <a:cubicBezTo>
                  <a:pt x="10" y="23"/>
                  <a:pt x="9" y="22"/>
                  <a:pt x="9" y="23"/>
                </a:cubicBezTo>
                <a:cubicBezTo>
                  <a:pt x="9" y="23"/>
                  <a:pt x="9" y="27"/>
                  <a:pt x="7" y="27"/>
                </a:cubicBezTo>
                <a:cubicBezTo>
                  <a:pt x="7" y="27"/>
                  <a:pt x="6" y="27"/>
                  <a:pt x="6" y="27"/>
                </a:cubicBezTo>
                <a:cubicBezTo>
                  <a:pt x="6" y="27"/>
                  <a:pt x="6" y="27"/>
                  <a:pt x="7" y="27"/>
                </a:cubicBezTo>
                <a:cubicBezTo>
                  <a:pt x="7" y="27"/>
                  <a:pt x="9" y="28"/>
                  <a:pt x="9" y="28"/>
                </a:cubicBezTo>
                <a:cubicBezTo>
                  <a:pt x="10" y="29"/>
                  <a:pt x="11" y="29"/>
                  <a:pt x="11" y="29"/>
                </a:cubicBezTo>
                <a:cubicBezTo>
                  <a:pt x="12" y="30"/>
                  <a:pt x="14" y="30"/>
                  <a:pt x="14" y="31"/>
                </a:cubicBezTo>
                <a:cubicBezTo>
                  <a:pt x="15" y="31"/>
                  <a:pt x="16" y="32"/>
                  <a:pt x="16" y="32"/>
                </a:cubicBezTo>
                <a:cubicBezTo>
                  <a:pt x="16" y="32"/>
                  <a:pt x="16" y="32"/>
                  <a:pt x="16" y="32"/>
                </a:cubicBezTo>
                <a:cubicBezTo>
                  <a:pt x="16" y="32"/>
                  <a:pt x="16" y="32"/>
                  <a:pt x="17" y="32"/>
                </a:cubicBezTo>
                <a:cubicBezTo>
                  <a:pt x="17" y="32"/>
                  <a:pt x="19" y="33"/>
                  <a:pt x="19" y="33"/>
                </a:cubicBezTo>
                <a:cubicBezTo>
                  <a:pt x="19" y="34"/>
                  <a:pt x="21" y="35"/>
                  <a:pt x="21" y="37"/>
                </a:cubicBezTo>
                <a:cubicBezTo>
                  <a:pt x="21" y="37"/>
                  <a:pt x="21" y="38"/>
                  <a:pt x="22" y="38"/>
                </a:cubicBezTo>
                <a:cubicBezTo>
                  <a:pt x="24" y="38"/>
                  <a:pt x="24" y="38"/>
                  <a:pt x="25" y="38"/>
                </a:cubicBezTo>
                <a:cubicBezTo>
                  <a:pt x="25" y="39"/>
                  <a:pt x="25" y="39"/>
                  <a:pt x="26" y="38"/>
                </a:cubicBezTo>
                <a:cubicBezTo>
                  <a:pt x="26" y="38"/>
                  <a:pt x="26" y="38"/>
                  <a:pt x="26" y="38"/>
                </a:cubicBezTo>
                <a:cubicBezTo>
                  <a:pt x="27" y="39"/>
                  <a:pt x="27" y="39"/>
                  <a:pt x="27" y="38"/>
                </a:cubicBezTo>
                <a:cubicBezTo>
                  <a:pt x="27" y="38"/>
                  <a:pt x="28" y="37"/>
                  <a:pt x="28" y="38"/>
                </a:cubicBezTo>
                <a:cubicBezTo>
                  <a:pt x="27" y="39"/>
                  <a:pt x="28" y="39"/>
                  <a:pt x="28" y="39"/>
                </a:cubicBezTo>
                <a:cubicBezTo>
                  <a:pt x="28" y="39"/>
                  <a:pt x="28" y="38"/>
                  <a:pt x="28" y="38"/>
                </a:cubicBezTo>
                <a:cubicBezTo>
                  <a:pt x="29" y="38"/>
                  <a:pt x="29" y="38"/>
                  <a:pt x="29" y="38"/>
                </a:cubicBezTo>
                <a:cubicBezTo>
                  <a:pt x="29" y="38"/>
                  <a:pt x="31" y="38"/>
                  <a:pt x="32" y="39"/>
                </a:cubicBezTo>
                <a:cubicBezTo>
                  <a:pt x="32" y="39"/>
                  <a:pt x="32" y="39"/>
                  <a:pt x="32" y="39"/>
                </a:cubicBezTo>
                <a:cubicBezTo>
                  <a:pt x="31" y="39"/>
                  <a:pt x="30" y="40"/>
                  <a:pt x="30" y="41"/>
                </a:cubicBezTo>
                <a:cubicBezTo>
                  <a:pt x="31" y="42"/>
                  <a:pt x="32" y="42"/>
                  <a:pt x="32" y="42"/>
                </a:cubicBezTo>
                <a:cubicBezTo>
                  <a:pt x="32" y="42"/>
                  <a:pt x="32" y="42"/>
                  <a:pt x="33" y="42"/>
                </a:cubicBezTo>
                <a:cubicBezTo>
                  <a:pt x="33" y="42"/>
                  <a:pt x="33" y="42"/>
                  <a:pt x="34" y="42"/>
                </a:cubicBezTo>
                <a:cubicBezTo>
                  <a:pt x="34" y="42"/>
                  <a:pt x="35" y="41"/>
                  <a:pt x="36" y="42"/>
                </a:cubicBezTo>
                <a:cubicBezTo>
                  <a:pt x="37" y="43"/>
                  <a:pt x="37" y="42"/>
                  <a:pt x="37" y="42"/>
                </a:cubicBezTo>
                <a:cubicBezTo>
                  <a:pt x="37" y="42"/>
                  <a:pt x="37" y="42"/>
                  <a:pt x="38" y="42"/>
                </a:cubicBezTo>
                <a:cubicBezTo>
                  <a:pt x="38" y="42"/>
                  <a:pt x="38" y="42"/>
                  <a:pt x="38" y="42"/>
                </a:cubicBezTo>
                <a:cubicBezTo>
                  <a:pt x="38" y="41"/>
                  <a:pt x="38" y="42"/>
                  <a:pt x="38" y="42"/>
                </a:cubicBezTo>
                <a:cubicBezTo>
                  <a:pt x="39" y="42"/>
                  <a:pt x="39" y="44"/>
                  <a:pt x="38" y="44"/>
                </a:cubicBezTo>
                <a:cubicBezTo>
                  <a:pt x="37" y="44"/>
                  <a:pt x="36" y="43"/>
                  <a:pt x="35" y="43"/>
                </a:cubicBezTo>
                <a:cubicBezTo>
                  <a:pt x="34" y="43"/>
                  <a:pt x="33" y="42"/>
                  <a:pt x="33" y="43"/>
                </a:cubicBezTo>
                <a:cubicBezTo>
                  <a:pt x="32" y="43"/>
                  <a:pt x="32" y="43"/>
                  <a:pt x="32" y="42"/>
                </a:cubicBezTo>
                <a:cubicBezTo>
                  <a:pt x="32" y="42"/>
                  <a:pt x="32" y="42"/>
                  <a:pt x="31" y="42"/>
                </a:cubicBezTo>
                <a:cubicBezTo>
                  <a:pt x="31" y="42"/>
                  <a:pt x="29" y="42"/>
                  <a:pt x="30" y="41"/>
                </a:cubicBezTo>
                <a:cubicBezTo>
                  <a:pt x="30" y="41"/>
                  <a:pt x="30" y="41"/>
                  <a:pt x="29" y="40"/>
                </a:cubicBezTo>
                <a:cubicBezTo>
                  <a:pt x="29" y="40"/>
                  <a:pt x="29" y="40"/>
                  <a:pt x="28" y="40"/>
                </a:cubicBezTo>
                <a:cubicBezTo>
                  <a:pt x="28" y="39"/>
                  <a:pt x="28" y="39"/>
                  <a:pt x="27" y="39"/>
                </a:cubicBezTo>
                <a:cubicBezTo>
                  <a:pt x="27" y="40"/>
                  <a:pt x="27" y="41"/>
                  <a:pt x="28" y="41"/>
                </a:cubicBezTo>
                <a:cubicBezTo>
                  <a:pt x="29" y="41"/>
                  <a:pt x="29" y="41"/>
                  <a:pt x="29" y="42"/>
                </a:cubicBezTo>
                <a:cubicBezTo>
                  <a:pt x="30" y="42"/>
                  <a:pt x="30" y="42"/>
                  <a:pt x="30" y="42"/>
                </a:cubicBezTo>
                <a:cubicBezTo>
                  <a:pt x="30" y="43"/>
                  <a:pt x="31" y="43"/>
                  <a:pt x="30" y="44"/>
                </a:cubicBezTo>
                <a:cubicBezTo>
                  <a:pt x="30" y="44"/>
                  <a:pt x="30" y="44"/>
                  <a:pt x="30" y="45"/>
                </a:cubicBezTo>
                <a:cubicBezTo>
                  <a:pt x="30" y="45"/>
                  <a:pt x="30" y="44"/>
                  <a:pt x="31" y="44"/>
                </a:cubicBezTo>
                <a:cubicBezTo>
                  <a:pt x="31" y="44"/>
                  <a:pt x="31" y="43"/>
                  <a:pt x="32" y="44"/>
                </a:cubicBezTo>
                <a:cubicBezTo>
                  <a:pt x="34" y="44"/>
                  <a:pt x="35" y="44"/>
                  <a:pt x="35" y="45"/>
                </a:cubicBezTo>
                <a:cubicBezTo>
                  <a:pt x="35" y="46"/>
                  <a:pt x="34" y="46"/>
                  <a:pt x="34" y="45"/>
                </a:cubicBezTo>
                <a:cubicBezTo>
                  <a:pt x="34" y="45"/>
                  <a:pt x="34" y="45"/>
                  <a:pt x="34" y="45"/>
                </a:cubicBezTo>
                <a:cubicBezTo>
                  <a:pt x="33" y="45"/>
                  <a:pt x="32" y="45"/>
                  <a:pt x="31" y="46"/>
                </a:cubicBezTo>
                <a:cubicBezTo>
                  <a:pt x="30" y="47"/>
                  <a:pt x="31" y="46"/>
                  <a:pt x="31" y="47"/>
                </a:cubicBezTo>
                <a:cubicBezTo>
                  <a:pt x="30" y="47"/>
                  <a:pt x="31" y="47"/>
                  <a:pt x="31" y="47"/>
                </a:cubicBezTo>
                <a:cubicBezTo>
                  <a:pt x="30" y="47"/>
                  <a:pt x="30" y="47"/>
                  <a:pt x="29" y="47"/>
                </a:cubicBezTo>
                <a:cubicBezTo>
                  <a:pt x="29" y="47"/>
                  <a:pt x="27" y="47"/>
                  <a:pt x="27" y="47"/>
                </a:cubicBezTo>
                <a:cubicBezTo>
                  <a:pt x="26" y="47"/>
                  <a:pt x="26" y="47"/>
                  <a:pt x="26" y="47"/>
                </a:cubicBezTo>
                <a:cubicBezTo>
                  <a:pt x="26" y="47"/>
                  <a:pt x="23" y="46"/>
                  <a:pt x="22" y="46"/>
                </a:cubicBezTo>
                <a:cubicBezTo>
                  <a:pt x="21" y="46"/>
                  <a:pt x="20" y="46"/>
                  <a:pt x="20" y="45"/>
                </a:cubicBezTo>
                <a:cubicBezTo>
                  <a:pt x="20" y="45"/>
                  <a:pt x="19" y="45"/>
                  <a:pt x="20" y="45"/>
                </a:cubicBezTo>
                <a:cubicBezTo>
                  <a:pt x="20" y="45"/>
                  <a:pt x="20" y="45"/>
                  <a:pt x="21" y="44"/>
                </a:cubicBezTo>
                <a:cubicBezTo>
                  <a:pt x="21" y="44"/>
                  <a:pt x="20" y="44"/>
                  <a:pt x="21" y="43"/>
                </a:cubicBezTo>
                <a:cubicBezTo>
                  <a:pt x="21" y="43"/>
                  <a:pt x="21" y="42"/>
                  <a:pt x="20" y="42"/>
                </a:cubicBezTo>
                <a:cubicBezTo>
                  <a:pt x="20" y="42"/>
                  <a:pt x="17" y="43"/>
                  <a:pt x="17" y="42"/>
                </a:cubicBezTo>
                <a:cubicBezTo>
                  <a:pt x="16" y="42"/>
                  <a:pt x="16" y="42"/>
                  <a:pt x="16" y="43"/>
                </a:cubicBezTo>
                <a:cubicBezTo>
                  <a:pt x="15" y="43"/>
                  <a:pt x="15" y="44"/>
                  <a:pt x="15" y="44"/>
                </a:cubicBezTo>
                <a:cubicBezTo>
                  <a:pt x="14" y="43"/>
                  <a:pt x="13" y="43"/>
                  <a:pt x="12" y="44"/>
                </a:cubicBezTo>
                <a:cubicBezTo>
                  <a:pt x="11" y="45"/>
                  <a:pt x="10" y="45"/>
                  <a:pt x="11" y="45"/>
                </a:cubicBezTo>
                <a:cubicBezTo>
                  <a:pt x="12" y="46"/>
                  <a:pt x="13" y="46"/>
                  <a:pt x="12" y="46"/>
                </a:cubicBezTo>
                <a:cubicBezTo>
                  <a:pt x="11" y="46"/>
                  <a:pt x="10" y="46"/>
                  <a:pt x="9" y="46"/>
                </a:cubicBezTo>
                <a:cubicBezTo>
                  <a:pt x="9" y="46"/>
                  <a:pt x="9" y="45"/>
                  <a:pt x="8" y="46"/>
                </a:cubicBezTo>
                <a:cubicBezTo>
                  <a:pt x="8" y="46"/>
                  <a:pt x="7" y="46"/>
                  <a:pt x="6" y="47"/>
                </a:cubicBezTo>
                <a:cubicBezTo>
                  <a:pt x="5" y="48"/>
                  <a:pt x="6" y="46"/>
                  <a:pt x="5" y="48"/>
                </a:cubicBezTo>
                <a:cubicBezTo>
                  <a:pt x="5" y="49"/>
                  <a:pt x="4" y="48"/>
                  <a:pt x="4" y="48"/>
                </a:cubicBezTo>
                <a:cubicBezTo>
                  <a:pt x="4" y="48"/>
                  <a:pt x="3" y="48"/>
                  <a:pt x="2" y="49"/>
                </a:cubicBezTo>
                <a:cubicBezTo>
                  <a:pt x="2" y="50"/>
                  <a:pt x="2" y="49"/>
                  <a:pt x="2" y="49"/>
                </a:cubicBezTo>
                <a:cubicBezTo>
                  <a:pt x="1" y="49"/>
                  <a:pt x="1" y="50"/>
                  <a:pt x="0" y="50"/>
                </a:cubicBezTo>
                <a:cubicBezTo>
                  <a:pt x="0" y="50"/>
                  <a:pt x="0" y="50"/>
                  <a:pt x="0" y="50"/>
                </a:cubicBezTo>
                <a:cubicBezTo>
                  <a:pt x="1" y="51"/>
                  <a:pt x="2" y="51"/>
                  <a:pt x="4" y="52"/>
                </a:cubicBezTo>
                <a:cubicBezTo>
                  <a:pt x="5" y="52"/>
                  <a:pt x="5" y="52"/>
                  <a:pt x="5" y="52"/>
                </a:cubicBezTo>
                <a:cubicBezTo>
                  <a:pt x="5" y="52"/>
                  <a:pt x="6" y="52"/>
                  <a:pt x="6" y="52"/>
                </a:cubicBezTo>
                <a:cubicBezTo>
                  <a:pt x="6" y="52"/>
                  <a:pt x="7" y="52"/>
                  <a:pt x="8" y="52"/>
                </a:cubicBezTo>
                <a:cubicBezTo>
                  <a:pt x="8" y="53"/>
                  <a:pt x="9" y="53"/>
                  <a:pt x="9" y="53"/>
                </a:cubicBezTo>
                <a:cubicBezTo>
                  <a:pt x="9" y="53"/>
                  <a:pt x="10" y="53"/>
                  <a:pt x="9" y="53"/>
                </a:cubicBezTo>
                <a:cubicBezTo>
                  <a:pt x="8" y="53"/>
                  <a:pt x="8" y="53"/>
                  <a:pt x="8" y="53"/>
                </a:cubicBezTo>
                <a:cubicBezTo>
                  <a:pt x="8" y="54"/>
                  <a:pt x="7" y="54"/>
                  <a:pt x="6" y="54"/>
                </a:cubicBezTo>
                <a:cubicBezTo>
                  <a:pt x="6" y="54"/>
                  <a:pt x="5" y="54"/>
                  <a:pt x="6" y="54"/>
                </a:cubicBezTo>
                <a:cubicBezTo>
                  <a:pt x="7" y="55"/>
                  <a:pt x="7" y="55"/>
                  <a:pt x="7" y="55"/>
                </a:cubicBezTo>
                <a:cubicBezTo>
                  <a:pt x="8" y="56"/>
                  <a:pt x="8" y="56"/>
                  <a:pt x="8" y="56"/>
                </a:cubicBezTo>
                <a:cubicBezTo>
                  <a:pt x="8" y="57"/>
                  <a:pt x="7" y="57"/>
                  <a:pt x="9" y="58"/>
                </a:cubicBezTo>
                <a:cubicBezTo>
                  <a:pt x="10" y="59"/>
                  <a:pt x="10" y="59"/>
                  <a:pt x="11" y="59"/>
                </a:cubicBezTo>
                <a:cubicBezTo>
                  <a:pt x="11" y="59"/>
                  <a:pt x="12" y="59"/>
                  <a:pt x="13" y="59"/>
                </a:cubicBezTo>
                <a:cubicBezTo>
                  <a:pt x="14" y="59"/>
                  <a:pt x="15" y="60"/>
                  <a:pt x="16" y="59"/>
                </a:cubicBezTo>
                <a:cubicBezTo>
                  <a:pt x="16" y="59"/>
                  <a:pt x="16" y="59"/>
                  <a:pt x="15" y="59"/>
                </a:cubicBezTo>
                <a:cubicBezTo>
                  <a:pt x="15" y="59"/>
                  <a:pt x="15" y="59"/>
                  <a:pt x="16" y="59"/>
                </a:cubicBezTo>
                <a:cubicBezTo>
                  <a:pt x="16" y="59"/>
                  <a:pt x="16" y="59"/>
                  <a:pt x="17" y="59"/>
                </a:cubicBezTo>
                <a:cubicBezTo>
                  <a:pt x="17" y="59"/>
                  <a:pt x="17" y="59"/>
                  <a:pt x="18" y="58"/>
                </a:cubicBezTo>
                <a:cubicBezTo>
                  <a:pt x="18" y="58"/>
                  <a:pt x="19" y="58"/>
                  <a:pt x="19" y="58"/>
                </a:cubicBezTo>
                <a:cubicBezTo>
                  <a:pt x="19" y="59"/>
                  <a:pt x="20" y="58"/>
                  <a:pt x="21" y="58"/>
                </a:cubicBezTo>
                <a:cubicBezTo>
                  <a:pt x="21" y="58"/>
                  <a:pt x="23" y="59"/>
                  <a:pt x="23" y="59"/>
                </a:cubicBezTo>
                <a:cubicBezTo>
                  <a:pt x="24" y="60"/>
                  <a:pt x="24" y="60"/>
                  <a:pt x="24" y="59"/>
                </a:cubicBezTo>
                <a:cubicBezTo>
                  <a:pt x="24" y="59"/>
                  <a:pt x="25" y="59"/>
                  <a:pt x="24" y="59"/>
                </a:cubicBezTo>
                <a:cubicBezTo>
                  <a:pt x="24" y="59"/>
                  <a:pt x="23" y="59"/>
                  <a:pt x="23" y="58"/>
                </a:cubicBezTo>
                <a:cubicBezTo>
                  <a:pt x="23" y="58"/>
                  <a:pt x="23" y="58"/>
                  <a:pt x="23" y="58"/>
                </a:cubicBezTo>
                <a:cubicBezTo>
                  <a:pt x="24" y="58"/>
                  <a:pt x="24" y="58"/>
                  <a:pt x="25" y="58"/>
                </a:cubicBezTo>
                <a:cubicBezTo>
                  <a:pt x="25" y="59"/>
                  <a:pt x="26" y="59"/>
                  <a:pt x="26" y="60"/>
                </a:cubicBezTo>
                <a:cubicBezTo>
                  <a:pt x="26" y="60"/>
                  <a:pt x="26" y="60"/>
                  <a:pt x="26" y="60"/>
                </a:cubicBezTo>
                <a:cubicBezTo>
                  <a:pt x="27" y="60"/>
                  <a:pt x="27" y="59"/>
                  <a:pt x="27" y="59"/>
                </a:cubicBezTo>
                <a:cubicBezTo>
                  <a:pt x="27" y="59"/>
                  <a:pt x="28" y="58"/>
                  <a:pt x="29" y="58"/>
                </a:cubicBezTo>
                <a:cubicBezTo>
                  <a:pt x="29" y="57"/>
                  <a:pt x="30" y="57"/>
                  <a:pt x="30" y="57"/>
                </a:cubicBezTo>
                <a:cubicBezTo>
                  <a:pt x="30" y="57"/>
                  <a:pt x="31" y="57"/>
                  <a:pt x="31" y="57"/>
                </a:cubicBezTo>
                <a:cubicBezTo>
                  <a:pt x="31" y="57"/>
                  <a:pt x="31" y="56"/>
                  <a:pt x="32" y="57"/>
                </a:cubicBezTo>
                <a:cubicBezTo>
                  <a:pt x="32" y="57"/>
                  <a:pt x="32" y="57"/>
                  <a:pt x="33" y="56"/>
                </a:cubicBezTo>
                <a:cubicBezTo>
                  <a:pt x="34" y="55"/>
                  <a:pt x="34" y="56"/>
                  <a:pt x="35" y="56"/>
                </a:cubicBezTo>
                <a:cubicBezTo>
                  <a:pt x="35" y="56"/>
                  <a:pt x="35" y="56"/>
                  <a:pt x="35" y="56"/>
                </a:cubicBezTo>
                <a:cubicBezTo>
                  <a:pt x="35" y="57"/>
                  <a:pt x="36" y="57"/>
                  <a:pt x="35" y="58"/>
                </a:cubicBezTo>
                <a:cubicBezTo>
                  <a:pt x="34" y="59"/>
                  <a:pt x="34" y="59"/>
                  <a:pt x="33" y="59"/>
                </a:cubicBezTo>
                <a:cubicBezTo>
                  <a:pt x="33" y="59"/>
                  <a:pt x="33" y="59"/>
                  <a:pt x="33" y="59"/>
                </a:cubicBezTo>
                <a:cubicBezTo>
                  <a:pt x="33" y="59"/>
                  <a:pt x="33" y="60"/>
                  <a:pt x="33" y="60"/>
                </a:cubicBezTo>
                <a:cubicBezTo>
                  <a:pt x="34" y="60"/>
                  <a:pt x="34" y="60"/>
                  <a:pt x="34" y="60"/>
                </a:cubicBezTo>
                <a:cubicBezTo>
                  <a:pt x="34" y="60"/>
                  <a:pt x="34" y="61"/>
                  <a:pt x="34" y="61"/>
                </a:cubicBezTo>
                <a:cubicBezTo>
                  <a:pt x="35" y="61"/>
                  <a:pt x="35" y="62"/>
                  <a:pt x="35" y="62"/>
                </a:cubicBezTo>
                <a:cubicBezTo>
                  <a:pt x="35" y="63"/>
                  <a:pt x="35" y="63"/>
                  <a:pt x="36" y="64"/>
                </a:cubicBezTo>
                <a:cubicBezTo>
                  <a:pt x="36" y="64"/>
                  <a:pt x="36" y="65"/>
                  <a:pt x="35" y="66"/>
                </a:cubicBezTo>
                <a:cubicBezTo>
                  <a:pt x="34" y="67"/>
                  <a:pt x="34" y="67"/>
                  <a:pt x="33" y="67"/>
                </a:cubicBezTo>
                <a:cubicBezTo>
                  <a:pt x="31" y="67"/>
                  <a:pt x="29" y="67"/>
                  <a:pt x="29" y="67"/>
                </a:cubicBezTo>
                <a:cubicBezTo>
                  <a:pt x="29" y="67"/>
                  <a:pt x="28" y="66"/>
                  <a:pt x="28" y="67"/>
                </a:cubicBezTo>
                <a:cubicBezTo>
                  <a:pt x="28" y="67"/>
                  <a:pt x="27" y="69"/>
                  <a:pt x="26" y="69"/>
                </a:cubicBezTo>
                <a:cubicBezTo>
                  <a:pt x="26" y="69"/>
                  <a:pt x="26" y="69"/>
                  <a:pt x="25" y="70"/>
                </a:cubicBezTo>
                <a:cubicBezTo>
                  <a:pt x="25" y="71"/>
                  <a:pt x="23" y="71"/>
                  <a:pt x="22" y="70"/>
                </a:cubicBezTo>
                <a:cubicBezTo>
                  <a:pt x="20" y="69"/>
                  <a:pt x="19" y="69"/>
                  <a:pt x="17" y="70"/>
                </a:cubicBezTo>
                <a:cubicBezTo>
                  <a:pt x="17" y="70"/>
                  <a:pt x="17" y="70"/>
                  <a:pt x="17" y="70"/>
                </a:cubicBezTo>
                <a:cubicBezTo>
                  <a:pt x="18" y="70"/>
                  <a:pt x="19" y="71"/>
                  <a:pt x="18" y="71"/>
                </a:cubicBezTo>
                <a:cubicBezTo>
                  <a:pt x="17" y="71"/>
                  <a:pt x="16" y="70"/>
                  <a:pt x="16" y="72"/>
                </a:cubicBezTo>
                <a:cubicBezTo>
                  <a:pt x="15" y="74"/>
                  <a:pt x="16" y="74"/>
                  <a:pt x="16" y="73"/>
                </a:cubicBezTo>
                <a:cubicBezTo>
                  <a:pt x="16" y="73"/>
                  <a:pt x="18" y="72"/>
                  <a:pt x="16" y="74"/>
                </a:cubicBezTo>
                <a:cubicBezTo>
                  <a:pt x="16" y="75"/>
                  <a:pt x="16" y="75"/>
                  <a:pt x="16" y="75"/>
                </a:cubicBezTo>
                <a:cubicBezTo>
                  <a:pt x="16" y="75"/>
                  <a:pt x="16" y="75"/>
                  <a:pt x="16" y="75"/>
                </a:cubicBezTo>
                <a:cubicBezTo>
                  <a:pt x="15" y="74"/>
                  <a:pt x="15" y="74"/>
                  <a:pt x="14" y="75"/>
                </a:cubicBezTo>
                <a:cubicBezTo>
                  <a:pt x="13" y="76"/>
                  <a:pt x="11" y="78"/>
                  <a:pt x="11" y="79"/>
                </a:cubicBezTo>
                <a:cubicBezTo>
                  <a:pt x="11" y="80"/>
                  <a:pt x="12" y="80"/>
                  <a:pt x="11" y="80"/>
                </a:cubicBezTo>
                <a:cubicBezTo>
                  <a:pt x="10" y="80"/>
                  <a:pt x="8" y="80"/>
                  <a:pt x="11" y="81"/>
                </a:cubicBezTo>
                <a:cubicBezTo>
                  <a:pt x="11" y="81"/>
                  <a:pt x="11" y="81"/>
                  <a:pt x="10" y="81"/>
                </a:cubicBezTo>
                <a:cubicBezTo>
                  <a:pt x="9" y="81"/>
                  <a:pt x="10" y="81"/>
                  <a:pt x="9" y="81"/>
                </a:cubicBezTo>
                <a:cubicBezTo>
                  <a:pt x="9" y="81"/>
                  <a:pt x="9" y="81"/>
                  <a:pt x="9" y="81"/>
                </a:cubicBezTo>
                <a:cubicBezTo>
                  <a:pt x="9" y="82"/>
                  <a:pt x="9" y="82"/>
                  <a:pt x="10" y="82"/>
                </a:cubicBezTo>
                <a:cubicBezTo>
                  <a:pt x="10" y="82"/>
                  <a:pt x="11" y="82"/>
                  <a:pt x="11" y="83"/>
                </a:cubicBezTo>
                <a:cubicBezTo>
                  <a:pt x="10" y="83"/>
                  <a:pt x="10" y="84"/>
                  <a:pt x="11" y="84"/>
                </a:cubicBezTo>
                <a:cubicBezTo>
                  <a:pt x="12" y="84"/>
                  <a:pt x="12" y="84"/>
                  <a:pt x="12" y="85"/>
                </a:cubicBezTo>
                <a:cubicBezTo>
                  <a:pt x="12" y="85"/>
                  <a:pt x="12" y="86"/>
                  <a:pt x="13" y="85"/>
                </a:cubicBezTo>
                <a:cubicBezTo>
                  <a:pt x="14" y="85"/>
                  <a:pt x="13" y="85"/>
                  <a:pt x="13" y="85"/>
                </a:cubicBezTo>
                <a:cubicBezTo>
                  <a:pt x="13" y="85"/>
                  <a:pt x="13" y="84"/>
                  <a:pt x="13" y="84"/>
                </a:cubicBezTo>
                <a:cubicBezTo>
                  <a:pt x="14" y="84"/>
                  <a:pt x="14" y="84"/>
                  <a:pt x="14" y="84"/>
                </a:cubicBezTo>
                <a:cubicBezTo>
                  <a:pt x="14" y="84"/>
                  <a:pt x="14" y="84"/>
                  <a:pt x="13" y="84"/>
                </a:cubicBezTo>
                <a:cubicBezTo>
                  <a:pt x="13" y="84"/>
                  <a:pt x="13" y="85"/>
                  <a:pt x="13" y="85"/>
                </a:cubicBezTo>
                <a:cubicBezTo>
                  <a:pt x="14" y="85"/>
                  <a:pt x="14" y="85"/>
                  <a:pt x="14" y="85"/>
                </a:cubicBezTo>
                <a:cubicBezTo>
                  <a:pt x="14" y="84"/>
                  <a:pt x="15" y="84"/>
                  <a:pt x="14" y="85"/>
                </a:cubicBezTo>
                <a:cubicBezTo>
                  <a:pt x="14" y="85"/>
                  <a:pt x="14" y="85"/>
                  <a:pt x="15" y="85"/>
                </a:cubicBezTo>
                <a:cubicBezTo>
                  <a:pt x="15" y="85"/>
                  <a:pt x="16" y="85"/>
                  <a:pt x="16" y="85"/>
                </a:cubicBezTo>
                <a:cubicBezTo>
                  <a:pt x="15" y="86"/>
                  <a:pt x="15" y="86"/>
                  <a:pt x="15" y="86"/>
                </a:cubicBezTo>
                <a:cubicBezTo>
                  <a:pt x="15" y="86"/>
                  <a:pt x="15" y="86"/>
                  <a:pt x="15" y="86"/>
                </a:cubicBezTo>
                <a:cubicBezTo>
                  <a:pt x="15" y="86"/>
                  <a:pt x="14" y="86"/>
                  <a:pt x="14" y="86"/>
                </a:cubicBezTo>
                <a:cubicBezTo>
                  <a:pt x="14" y="86"/>
                  <a:pt x="14" y="87"/>
                  <a:pt x="15" y="87"/>
                </a:cubicBezTo>
                <a:cubicBezTo>
                  <a:pt x="15" y="87"/>
                  <a:pt x="16" y="86"/>
                  <a:pt x="16" y="87"/>
                </a:cubicBezTo>
                <a:cubicBezTo>
                  <a:pt x="16" y="87"/>
                  <a:pt x="16" y="87"/>
                  <a:pt x="16" y="87"/>
                </a:cubicBezTo>
                <a:cubicBezTo>
                  <a:pt x="17" y="87"/>
                  <a:pt x="17" y="87"/>
                  <a:pt x="17" y="87"/>
                </a:cubicBezTo>
                <a:cubicBezTo>
                  <a:pt x="17" y="87"/>
                  <a:pt x="18" y="87"/>
                  <a:pt x="18" y="87"/>
                </a:cubicBezTo>
                <a:cubicBezTo>
                  <a:pt x="18" y="87"/>
                  <a:pt x="19" y="87"/>
                  <a:pt x="19" y="87"/>
                </a:cubicBezTo>
                <a:cubicBezTo>
                  <a:pt x="20" y="87"/>
                  <a:pt x="20" y="87"/>
                  <a:pt x="20" y="87"/>
                </a:cubicBezTo>
                <a:cubicBezTo>
                  <a:pt x="21" y="86"/>
                  <a:pt x="21" y="86"/>
                  <a:pt x="21" y="86"/>
                </a:cubicBezTo>
                <a:cubicBezTo>
                  <a:pt x="21" y="86"/>
                  <a:pt x="21" y="86"/>
                  <a:pt x="21" y="87"/>
                </a:cubicBezTo>
                <a:cubicBezTo>
                  <a:pt x="22" y="87"/>
                  <a:pt x="22" y="87"/>
                  <a:pt x="21" y="87"/>
                </a:cubicBezTo>
                <a:cubicBezTo>
                  <a:pt x="21" y="87"/>
                  <a:pt x="20" y="87"/>
                  <a:pt x="21" y="87"/>
                </a:cubicBezTo>
                <a:cubicBezTo>
                  <a:pt x="22" y="87"/>
                  <a:pt x="23" y="88"/>
                  <a:pt x="22" y="89"/>
                </a:cubicBezTo>
                <a:cubicBezTo>
                  <a:pt x="21" y="90"/>
                  <a:pt x="21" y="89"/>
                  <a:pt x="21" y="89"/>
                </a:cubicBezTo>
                <a:cubicBezTo>
                  <a:pt x="21" y="88"/>
                  <a:pt x="20" y="87"/>
                  <a:pt x="20" y="88"/>
                </a:cubicBezTo>
                <a:cubicBezTo>
                  <a:pt x="19" y="89"/>
                  <a:pt x="19" y="89"/>
                  <a:pt x="19" y="89"/>
                </a:cubicBezTo>
                <a:cubicBezTo>
                  <a:pt x="18" y="89"/>
                  <a:pt x="17" y="90"/>
                  <a:pt x="18" y="89"/>
                </a:cubicBezTo>
                <a:cubicBezTo>
                  <a:pt x="18" y="89"/>
                  <a:pt x="18" y="89"/>
                  <a:pt x="18" y="89"/>
                </a:cubicBezTo>
                <a:cubicBezTo>
                  <a:pt x="19" y="88"/>
                  <a:pt x="19" y="88"/>
                  <a:pt x="18" y="88"/>
                </a:cubicBezTo>
                <a:cubicBezTo>
                  <a:pt x="18" y="88"/>
                  <a:pt x="18" y="88"/>
                  <a:pt x="17" y="88"/>
                </a:cubicBezTo>
                <a:cubicBezTo>
                  <a:pt x="17" y="87"/>
                  <a:pt x="16" y="87"/>
                  <a:pt x="16" y="87"/>
                </a:cubicBezTo>
                <a:cubicBezTo>
                  <a:pt x="16" y="87"/>
                  <a:pt x="16" y="87"/>
                  <a:pt x="16" y="87"/>
                </a:cubicBezTo>
                <a:cubicBezTo>
                  <a:pt x="16" y="87"/>
                  <a:pt x="16" y="87"/>
                  <a:pt x="15" y="87"/>
                </a:cubicBezTo>
                <a:cubicBezTo>
                  <a:pt x="15" y="87"/>
                  <a:pt x="15" y="87"/>
                  <a:pt x="15" y="87"/>
                </a:cubicBezTo>
                <a:cubicBezTo>
                  <a:pt x="15" y="87"/>
                  <a:pt x="15" y="88"/>
                  <a:pt x="15" y="88"/>
                </a:cubicBezTo>
                <a:cubicBezTo>
                  <a:pt x="15" y="88"/>
                  <a:pt x="15" y="88"/>
                  <a:pt x="15" y="88"/>
                </a:cubicBezTo>
                <a:cubicBezTo>
                  <a:pt x="15" y="88"/>
                  <a:pt x="15" y="89"/>
                  <a:pt x="14" y="89"/>
                </a:cubicBezTo>
                <a:cubicBezTo>
                  <a:pt x="14" y="89"/>
                  <a:pt x="12" y="89"/>
                  <a:pt x="13" y="90"/>
                </a:cubicBezTo>
                <a:cubicBezTo>
                  <a:pt x="14" y="90"/>
                  <a:pt x="14" y="90"/>
                  <a:pt x="14" y="90"/>
                </a:cubicBezTo>
                <a:cubicBezTo>
                  <a:pt x="15" y="89"/>
                  <a:pt x="15" y="89"/>
                  <a:pt x="15" y="90"/>
                </a:cubicBezTo>
                <a:cubicBezTo>
                  <a:pt x="15" y="90"/>
                  <a:pt x="14" y="90"/>
                  <a:pt x="15" y="91"/>
                </a:cubicBezTo>
                <a:cubicBezTo>
                  <a:pt x="15" y="91"/>
                  <a:pt x="16" y="91"/>
                  <a:pt x="16" y="91"/>
                </a:cubicBezTo>
                <a:cubicBezTo>
                  <a:pt x="16" y="91"/>
                  <a:pt x="17" y="91"/>
                  <a:pt x="17" y="92"/>
                </a:cubicBezTo>
                <a:cubicBezTo>
                  <a:pt x="17" y="92"/>
                  <a:pt x="19" y="95"/>
                  <a:pt x="21" y="95"/>
                </a:cubicBezTo>
                <a:cubicBezTo>
                  <a:pt x="23" y="95"/>
                  <a:pt x="25" y="95"/>
                  <a:pt x="26" y="94"/>
                </a:cubicBezTo>
                <a:cubicBezTo>
                  <a:pt x="26" y="94"/>
                  <a:pt x="26" y="94"/>
                  <a:pt x="26" y="94"/>
                </a:cubicBezTo>
                <a:cubicBezTo>
                  <a:pt x="26" y="93"/>
                  <a:pt x="26" y="94"/>
                  <a:pt x="26" y="94"/>
                </a:cubicBezTo>
                <a:cubicBezTo>
                  <a:pt x="26" y="94"/>
                  <a:pt x="27" y="94"/>
                  <a:pt x="27" y="94"/>
                </a:cubicBezTo>
                <a:cubicBezTo>
                  <a:pt x="27" y="93"/>
                  <a:pt x="28" y="93"/>
                  <a:pt x="28" y="92"/>
                </a:cubicBezTo>
                <a:cubicBezTo>
                  <a:pt x="28" y="92"/>
                  <a:pt x="27" y="92"/>
                  <a:pt x="27" y="92"/>
                </a:cubicBezTo>
                <a:cubicBezTo>
                  <a:pt x="27" y="92"/>
                  <a:pt x="26" y="92"/>
                  <a:pt x="27" y="92"/>
                </a:cubicBezTo>
                <a:cubicBezTo>
                  <a:pt x="27" y="92"/>
                  <a:pt x="27" y="91"/>
                  <a:pt x="27" y="91"/>
                </a:cubicBezTo>
                <a:cubicBezTo>
                  <a:pt x="27" y="91"/>
                  <a:pt x="27" y="91"/>
                  <a:pt x="27" y="91"/>
                </a:cubicBezTo>
                <a:cubicBezTo>
                  <a:pt x="27" y="91"/>
                  <a:pt x="28" y="91"/>
                  <a:pt x="28" y="91"/>
                </a:cubicBezTo>
                <a:cubicBezTo>
                  <a:pt x="28" y="90"/>
                  <a:pt x="28" y="90"/>
                  <a:pt x="28" y="90"/>
                </a:cubicBezTo>
                <a:cubicBezTo>
                  <a:pt x="28" y="90"/>
                  <a:pt x="28" y="90"/>
                  <a:pt x="28" y="90"/>
                </a:cubicBezTo>
                <a:cubicBezTo>
                  <a:pt x="28" y="89"/>
                  <a:pt x="28" y="89"/>
                  <a:pt x="29" y="89"/>
                </a:cubicBezTo>
                <a:cubicBezTo>
                  <a:pt x="29" y="89"/>
                  <a:pt x="29" y="89"/>
                  <a:pt x="29" y="89"/>
                </a:cubicBezTo>
                <a:cubicBezTo>
                  <a:pt x="29" y="88"/>
                  <a:pt x="29" y="88"/>
                  <a:pt x="29" y="88"/>
                </a:cubicBezTo>
                <a:cubicBezTo>
                  <a:pt x="30" y="89"/>
                  <a:pt x="30" y="88"/>
                  <a:pt x="30" y="88"/>
                </a:cubicBezTo>
                <a:cubicBezTo>
                  <a:pt x="30" y="88"/>
                  <a:pt x="31" y="88"/>
                  <a:pt x="30" y="89"/>
                </a:cubicBezTo>
                <a:cubicBezTo>
                  <a:pt x="29" y="89"/>
                  <a:pt x="29" y="90"/>
                  <a:pt x="28" y="90"/>
                </a:cubicBezTo>
                <a:cubicBezTo>
                  <a:pt x="28" y="90"/>
                  <a:pt x="28" y="91"/>
                  <a:pt x="28" y="91"/>
                </a:cubicBezTo>
                <a:cubicBezTo>
                  <a:pt x="28" y="91"/>
                  <a:pt x="27" y="91"/>
                  <a:pt x="28" y="92"/>
                </a:cubicBezTo>
                <a:cubicBezTo>
                  <a:pt x="28" y="92"/>
                  <a:pt x="28" y="92"/>
                  <a:pt x="28" y="92"/>
                </a:cubicBezTo>
                <a:cubicBezTo>
                  <a:pt x="28" y="92"/>
                  <a:pt x="28" y="92"/>
                  <a:pt x="28" y="92"/>
                </a:cubicBezTo>
                <a:cubicBezTo>
                  <a:pt x="28" y="92"/>
                  <a:pt x="28" y="92"/>
                  <a:pt x="29" y="92"/>
                </a:cubicBezTo>
                <a:cubicBezTo>
                  <a:pt x="29" y="92"/>
                  <a:pt x="29" y="92"/>
                  <a:pt x="29" y="92"/>
                </a:cubicBezTo>
                <a:cubicBezTo>
                  <a:pt x="29" y="93"/>
                  <a:pt x="29" y="94"/>
                  <a:pt x="30" y="95"/>
                </a:cubicBezTo>
                <a:cubicBezTo>
                  <a:pt x="30" y="96"/>
                  <a:pt x="30" y="96"/>
                  <a:pt x="30" y="96"/>
                </a:cubicBezTo>
                <a:cubicBezTo>
                  <a:pt x="31" y="97"/>
                  <a:pt x="31" y="97"/>
                  <a:pt x="31" y="98"/>
                </a:cubicBezTo>
                <a:cubicBezTo>
                  <a:pt x="30" y="98"/>
                  <a:pt x="29" y="99"/>
                  <a:pt x="30" y="100"/>
                </a:cubicBezTo>
                <a:cubicBezTo>
                  <a:pt x="30" y="101"/>
                  <a:pt x="31" y="100"/>
                  <a:pt x="31" y="100"/>
                </a:cubicBezTo>
                <a:cubicBezTo>
                  <a:pt x="31" y="100"/>
                  <a:pt x="32" y="100"/>
                  <a:pt x="32" y="100"/>
                </a:cubicBezTo>
                <a:cubicBezTo>
                  <a:pt x="31" y="101"/>
                  <a:pt x="30" y="100"/>
                  <a:pt x="31" y="101"/>
                </a:cubicBezTo>
                <a:cubicBezTo>
                  <a:pt x="31" y="101"/>
                  <a:pt x="31" y="102"/>
                  <a:pt x="31" y="102"/>
                </a:cubicBezTo>
                <a:cubicBezTo>
                  <a:pt x="31" y="102"/>
                  <a:pt x="31" y="102"/>
                  <a:pt x="31" y="102"/>
                </a:cubicBezTo>
                <a:cubicBezTo>
                  <a:pt x="31" y="102"/>
                  <a:pt x="32" y="102"/>
                  <a:pt x="31" y="103"/>
                </a:cubicBezTo>
                <a:cubicBezTo>
                  <a:pt x="31" y="103"/>
                  <a:pt x="29" y="103"/>
                  <a:pt x="29" y="103"/>
                </a:cubicBezTo>
                <a:cubicBezTo>
                  <a:pt x="29" y="104"/>
                  <a:pt x="29" y="104"/>
                  <a:pt x="29" y="104"/>
                </a:cubicBezTo>
                <a:cubicBezTo>
                  <a:pt x="30" y="104"/>
                  <a:pt x="30" y="104"/>
                  <a:pt x="31" y="104"/>
                </a:cubicBezTo>
                <a:cubicBezTo>
                  <a:pt x="31" y="104"/>
                  <a:pt x="31" y="104"/>
                  <a:pt x="31" y="104"/>
                </a:cubicBezTo>
                <a:cubicBezTo>
                  <a:pt x="31" y="103"/>
                  <a:pt x="31" y="104"/>
                  <a:pt x="31" y="104"/>
                </a:cubicBezTo>
                <a:cubicBezTo>
                  <a:pt x="31" y="104"/>
                  <a:pt x="31" y="104"/>
                  <a:pt x="31" y="104"/>
                </a:cubicBezTo>
                <a:cubicBezTo>
                  <a:pt x="32" y="104"/>
                  <a:pt x="32" y="104"/>
                  <a:pt x="32" y="103"/>
                </a:cubicBezTo>
                <a:cubicBezTo>
                  <a:pt x="33" y="103"/>
                  <a:pt x="33" y="103"/>
                  <a:pt x="33" y="103"/>
                </a:cubicBezTo>
                <a:cubicBezTo>
                  <a:pt x="33" y="103"/>
                  <a:pt x="34" y="102"/>
                  <a:pt x="34" y="102"/>
                </a:cubicBezTo>
                <a:cubicBezTo>
                  <a:pt x="34" y="102"/>
                  <a:pt x="35" y="102"/>
                  <a:pt x="35" y="102"/>
                </a:cubicBezTo>
                <a:cubicBezTo>
                  <a:pt x="35" y="102"/>
                  <a:pt x="35" y="102"/>
                  <a:pt x="36" y="102"/>
                </a:cubicBezTo>
                <a:cubicBezTo>
                  <a:pt x="36" y="101"/>
                  <a:pt x="38" y="100"/>
                  <a:pt x="38" y="101"/>
                </a:cubicBezTo>
                <a:cubicBezTo>
                  <a:pt x="38" y="101"/>
                  <a:pt x="38" y="102"/>
                  <a:pt x="39" y="101"/>
                </a:cubicBezTo>
                <a:cubicBezTo>
                  <a:pt x="39" y="101"/>
                  <a:pt x="39" y="102"/>
                  <a:pt x="39" y="102"/>
                </a:cubicBezTo>
                <a:cubicBezTo>
                  <a:pt x="39" y="102"/>
                  <a:pt x="39" y="102"/>
                  <a:pt x="39" y="102"/>
                </a:cubicBezTo>
                <a:cubicBezTo>
                  <a:pt x="40" y="102"/>
                  <a:pt x="40" y="102"/>
                  <a:pt x="40" y="102"/>
                </a:cubicBezTo>
                <a:cubicBezTo>
                  <a:pt x="40" y="102"/>
                  <a:pt x="40" y="102"/>
                  <a:pt x="40" y="102"/>
                </a:cubicBezTo>
                <a:cubicBezTo>
                  <a:pt x="40" y="103"/>
                  <a:pt x="40" y="102"/>
                  <a:pt x="41" y="102"/>
                </a:cubicBezTo>
                <a:cubicBezTo>
                  <a:pt x="41" y="102"/>
                  <a:pt x="41" y="101"/>
                  <a:pt x="41" y="101"/>
                </a:cubicBezTo>
                <a:cubicBezTo>
                  <a:pt x="41" y="101"/>
                  <a:pt x="41" y="101"/>
                  <a:pt x="42" y="102"/>
                </a:cubicBezTo>
                <a:cubicBezTo>
                  <a:pt x="42" y="102"/>
                  <a:pt x="42" y="102"/>
                  <a:pt x="42" y="102"/>
                </a:cubicBezTo>
                <a:cubicBezTo>
                  <a:pt x="42" y="102"/>
                  <a:pt x="42" y="102"/>
                  <a:pt x="43" y="103"/>
                </a:cubicBezTo>
                <a:cubicBezTo>
                  <a:pt x="43" y="104"/>
                  <a:pt x="45" y="106"/>
                  <a:pt x="46" y="105"/>
                </a:cubicBezTo>
                <a:cubicBezTo>
                  <a:pt x="46" y="104"/>
                  <a:pt x="46" y="104"/>
                  <a:pt x="45" y="103"/>
                </a:cubicBezTo>
                <a:cubicBezTo>
                  <a:pt x="45" y="103"/>
                  <a:pt x="45" y="102"/>
                  <a:pt x="45" y="102"/>
                </a:cubicBezTo>
                <a:cubicBezTo>
                  <a:pt x="46" y="102"/>
                  <a:pt x="46" y="102"/>
                  <a:pt x="46" y="101"/>
                </a:cubicBezTo>
                <a:cubicBezTo>
                  <a:pt x="46" y="101"/>
                  <a:pt x="46" y="101"/>
                  <a:pt x="46" y="102"/>
                </a:cubicBezTo>
                <a:cubicBezTo>
                  <a:pt x="46" y="102"/>
                  <a:pt x="46" y="102"/>
                  <a:pt x="46" y="102"/>
                </a:cubicBezTo>
                <a:cubicBezTo>
                  <a:pt x="46" y="101"/>
                  <a:pt x="47" y="101"/>
                  <a:pt x="47" y="101"/>
                </a:cubicBezTo>
                <a:cubicBezTo>
                  <a:pt x="47" y="100"/>
                  <a:pt x="47" y="100"/>
                  <a:pt x="47" y="100"/>
                </a:cubicBezTo>
                <a:cubicBezTo>
                  <a:pt x="47" y="100"/>
                  <a:pt x="47" y="100"/>
                  <a:pt x="47" y="100"/>
                </a:cubicBezTo>
                <a:cubicBezTo>
                  <a:pt x="48" y="100"/>
                  <a:pt x="48" y="101"/>
                  <a:pt x="48" y="101"/>
                </a:cubicBezTo>
                <a:cubicBezTo>
                  <a:pt x="49" y="101"/>
                  <a:pt x="49" y="101"/>
                  <a:pt x="49" y="101"/>
                </a:cubicBezTo>
                <a:cubicBezTo>
                  <a:pt x="49" y="101"/>
                  <a:pt x="49" y="102"/>
                  <a:pt x="49" y="101"/>
                </a:cubicBezTo>
                <a:cubicBezTo>
                  <a:pt x="49" y="101"/>
                  <a:pt x="48" y="101"/>
                  <a:pt x="48" y="101"/>
                </a:cubicBezTo>
                <a:cubicBezTo>
                  <a:pt x="47" y="101"/>
                  <a:pt x="47" y="101"/>
                  <a:pt x="47" y="101"/>
                </a:cubicBezTo>
                <a:cubicBezTo>
                  <a:pt x="47" y="102"/>
                  <a:pt x="47" y="102"/>
                  <a:pt x="47" y="102"/>
                </a:cubicBezTo>
                <a:cubicBezTo>
                  <a:pt x="47" y="103"/>
                  <a:pt x="48" y="103"/>
                  <a:pt x="48" y="103"/>
                </a:cubicBezTo>
                <a:cubicBezTo>
                  <a:pt x="48" y="103"/>
                  <a:pt x="48" y="104"/>
                  <a:pt x="49" y="104"/>
                </a:cubicBezTo>
                <a:cubicBezTo>
                  <a:pt x="49" y="104"/>
                  <a:pt x="49" y="104"/>
                  <a:pt x="50" y="103"/>
                </a:cubicBezTo>
                <a:cubicBezTo>
                  <a:pt x="50" y="103"/>
                  <a:pt x="51" y="103"/>
                  <a:pt x="52" y="102"/>
                </a:cubicBezTo>
                <a:cubicBezTo>
                  <a:pt x="53" y="102"/>
                  <a:pt x="53" y="102"/>
                  <a:pt x="54" y="102"/>
                </a:cubicBezTo>
                <a:cubicBezTo>
                  <a:pt x="54" y="101"/>
                  <a:pt x="55" y="101"/>
                  <a:pt x="55" y="101"/>
                </a:cubicBezTo>
                <a:cubicBezTo>
                  <a:pt x="55" y="101"/>
                  <a:pt x="56" y="100"/>
                  <a:pt x="55" y="100"/>
                </a:cubicBezTo>
                <a:cubicBezTo>
                  <a:pt x="55" y="101"/>
                  <a:pt x="54" y="103"/>
                  <a:pt x="54" y="103"/>
                </a:cubicBezTo>
                <a:cubicBezTo>
                  <a:pt x="55" y="103"/>
                  <a:pt x="55" y="103"/>
                  <a:pt x="54" y="103"/>
                </a:cubicBezTo>
                <a:cubicBezTo>
                  <a:pt x="54" y="103"/>
                  <a:pt x="52" y="105"/>
                  <a:pt x="52" y="105"/>
                </a:cubicBezTo>
                <a:cubicBezTo>
                  <a:pt x="52" y="105"/>
                  <a:pt x="51" y="106"/>
                  <a:pt x="53" y="106"/>
                </a:cubicBezTo>
                <a:cubicBezTo>
                  <a:pt x="54" y="107"/>
                  <a:pt x="54" y="107"/>
                  <a:pt x="54" y="107"/>
                </a:cubicBezTo>
                <a:cubicBezTo>
                  <a:pt x="53" y="107"/>
                  <a:pt x="52" y="107"/>
                  <a:pt x="52" y="107"/>
                </a:cubicBezTo>
                <a:cubicBezTo>
                  <a:pt x="52" y="107"/>
                  <a:pt x="51" y="108"/>
                  <a:pt x="51" y="109"/>
                </a:cubicBezTo>
                <a:cubicBezTo>
                  <a:pt x="51" y="110"/>
                  <a:pt x="51" y="110"/>
                  <a:pt x="51" y="110"/>
                </a:cubicBezTo>
                <a:cubicBezTo>
                  <a:pt x="51" y="110"/>
                  <a:pt x="51" y="111"/>
                  <a:pt x="51" y="111"/>
                </a:cubicBezTo>
                <a:cubicBezTo>
                  <a:pt x="52" y="111"/>
                  <a:pt x="52" y="111"/>
                  <a:pt x="51" y="112"/>
                </a:cubicBezTo>
                <a:cubicBezTo>
                  <a:pt x="51" y="112"/>
                  <a:pt x="51" y="112"/>
                  <a:pt x="51" y="111"/>
                </a:cubicBezTo>
                <a:cubicBezTo>
                  <a:pt x="51" y="111"/>
                  <a:pt x="51" y="111"/>
                  <a:pt x="51" y="111"/>
                </a:cubicBezTo>
                <a:cubicBezTo>
                  <a:pt x="50" y="111"/>
                  <a:pt x="49" y="112"/>
                  <a:pt x="49" y="113"/>
                </a:cubicBezTo>
                <a:cubicBezTo>
                  <a:pt x="48" y="113"/>
                  <a:pt x="47" y="114"/>
                  <a:pt x="47" y="114"/>
                </a:cubicBezTo>
                <a:cubicBezTo>
                  <a:pt x="47" y="114"/>
                  <a:pt x="46" y="115"/>
                  <a:pt x="46" y="116"/>
                </a:cubicBezTo>
                <a:cubicBezTo>
                  <a:pt x="47" y="117"/>
                  <a:pt x="46" y="117"/>
                  <a:pt x="46" y="117"/>
                </a:cubicBezTo>
                <a:cubicBezTo>
                  <a:pt x="45" y="116"/>
                  <a:pt x="45" y="117"/>
                  <a:pt x="44" y="117"/>
                </a:cubicBezTo>
                <a:cubicBezTo>
                  <a:pt x="44" y="117"/>
                  <a:pt x="40" y="120"/>
                  <a:pt x="39" y="120"/>
                </a:cubicBezTo>
                <a:cubicBezTo>
                  <a:pt x="38" y="120"/>
                  <a:pt x="38" y="121"/>
                  <a:pt x="38" y="121"/>
                </a:cubicBezTo>
                <a:cubicBezTo>
                  <a:pt x="37" y="121"/>
                  <a:pt x="37" y="122"/>
                  <a:pt x="37" y="122"/>
                </a:cubicBezTo>
                <a:cubicBezTo>
                  <a:pt x="37" y="123"/>
                  <a:pt x="37" y="123"/>
                  <a:pt x="37" y="123"/>
                </a:cubicBezTo>
                <a:cubicBezTo>
                  <a:pt x="37" y="123"/>
                  <a:pt x="38" y="123"/>
                  <a:pt x="38" y="123"/>
                </a:cubicBezTo>
                <a:cubicBezTo>
                  <a:pt x="38" y="124"/>
                  <a:pt x="38" y="124"/>
                  <a:pt x="38" y="124"/>
                </a:cubicBezTo>
                <a:cubicBezTo>
                  <a:pt x="38" y="124"/>
                  <a:pt x="36" y="123"/>
                  <a:pt x="36" y="123"/>
                </a:cubicBezTo>
                <a:cubicBezTo>
                  <a:pt x="36" y="123"/>
                  <a:pt x="36" y="123"/>
                  <a:pt x="36" y="123"/>
                </a:cubicBezTo>
                <a:cubicBezTo>
                  <a:pt x="36" y="124"/>
                  <a:pt x="37" y="124"/>
                  <a:pt x="36" y="124"/>
                </a:cubicBezTo>
                <a:cubicBezTo>
                  <a:pt x="36" y="124"/>
                  <a:pt x="35" y="124"/>
                  <a:pt x="35" y="123"/>
                </a:cubicBezTo>
                <a:cubicBezTo>
                  <a:pt x="35" y="123"/>
                  <a:pt x="35" y="123"/>
                  <a:pt x="35" y="123"/>
                </a:cubicBezTo>
                <a:cubicBezTo>
                  <a:pt x="35" y="123"/>
                  <a:pt x="34" y="123"/>
                  <a:pt x="35" y="123"/>
                </a:cubicBezTo>
                <a:cubicBezTo>
                  <a:pt x="35" y="123"/>
                  <a:pt x="36" y="122"/>
                  <a:pt x="35" y="122"/>
                </a:cubicBezTo>
                <a:cubicBezTo>
                  <a:pt x="35" y="122"/>
                  <a:pt x="34" y="122"/>
                  <a:pt x="33" y="122"/>
                </a:cubicBezTo>
                <a:cubicBezTo>
                  <a:pt x="33" y="123"/>
                  <a:pt x="31" y="123"/>
                  <a:pt x="31" y="123"/>
                </a:cubicBezTo>
                <a:cubicBezTo>
                  <a:pt x="30" y="124"/>
                  <a:pt x="29" y="125"/>
                  <a:pt x="28" y="125"/>
                </a:cubicBezTo>
                <a:cubicBezTo>
                  <a:pt x="28" y="125"/>
                  <a:pt x="25" y="128"/>
                  <a:pt x="25" y="128"/>
                </a:cubicBezTo>
                <a:cubicBezTo>
                  <a:pt x="25" y="128"/>
                  <a:pt x="24" y="128"/>
                  <a:pt x="24" y="128"/>
                </a:cubicBezTo>
                <a:cubicBezTo>
                  <a:pt x="25" y="128"/>
                  <a:pt x="25" y="128"/>
                  <a:pt x="24" y="128"/>
                </a:cubicBezTo>
                <a:cubicBezTo>
                  <a:pt x="24" y="128"/>
                  <a:pt x="23" y="128"/>
                  <a:pt x="23" y="129"/>
                </a:cubicBezTo>
                <a:cubicBezTo>
                  <a:pt x="23" y="130"/>
                  <a:pt x="23" y="130"/>
                  <a:pt x="23" y="130"/>
                </a:cubicBezTo>
                <a:cubicBezTo>
                  <a:pt x="23" y="130"/>
                  <a:pt x="23" y="131"/>
                  <a:pt x="23" y="130"/>
                </a:cubicBezTo>
                <a:cubicBezTo>
                  <a:pt x="24" y="130"/>
                  <a:pt x="24" y="129"/>
                  <a:pt x="24" y="129"/>
                </a:cubicBezTo>
                <a:cubicBezTo>
                  <a:pt x="24" y="129"/>
                  <a:pt x="23" y="129"/>
                  <a:pt x="24" y="128"/>
                </a:cubicBezTo>
                <a:cubicBezTo>
                  <a:pt x="24" y="128"/>
                  <a:pt x="24" y="128"/>
                  <a:pt x="25" y="129"/>
                </a:cubicBezTo>
                <a:cubicBezTo>
                  <a:pt x="25" y="129"/>
                  <a:pt x="25" y="129"/>
                  <a:pt x="25" y="129"/>
                </a:cubicBezTo>
                <a:cubicBezTo>
                  <a:pt x="25" y="129"/>
                  <a:pt x="25" y="129"/>
                  <a:pt x="25" y="129"/>
                </a:cubicBezTo>
                <a:cubicBezTo>
                  <a:pt x="26" y="130"/>
                  <a:pt x="26" y="130"/>
                  <a:pt x="27" y="129"/>
                </a:cubicBezTo>
                <a:cubicBezTo>
                  <a:pt x="27" y="129"/>
                  <a:pt x="27" y="129"/>
                  <a:pt x="27" y="129"/>
                </a:cubicBezTo>
                <a:cubicBezTo>
                  <a:pt x="27" y="129"/>
                  <a:pt x="26" y="128"/>
                  <a:pt x="27" y="128"/>
                </a:cubicBezTo>
                <a:cubicBezTo>
                  <a:pt x="27" y="128"/>
                  <a:pt x="27" y="128"/>
                  <a:pt x="26" y="128"/>
                </a:cubicBezTo>
                <a:cubicBezTo>
                  <a:pt x="26" y="128"/>
                  <a:pt x="26" y="128"/>
                  <a:pt x="26" y="127"/>
                </a:cubicBezTo>
                <a:cubicBezTo>
                  <a:pt x="26" y="127"/>
                  <a:pt x="26" y="127"/>
                  <a:pt x="27" y="128"/>
                </a:cubicBezTo>
                <a:cubicBezTo>
                  <a:pt x="27" y="128"/>
                  <a:pt x="28" y="128"/>
                  <a:pt x="28" y="129"/>
                </a:cubicBezTo>
                <a:cubicBezTo>
                  <a:pt x="27" y="129"/>
                  <a:pt x="27" y="129"/>
                  <a:pt x="28" y="129"/>
                </a:cubicBezTo>
                <a:cubicBezTo>
                  <a:pt x="28" y="129"/>
                  <a:pt x="28" y="129"/>
                  <a:pt x="28" y="129"/>
                </a:cubicBezTo>
                <a:cubicBezTo>
                  <a:pt x="29" y="129"/>
                  <a:pt x="29" y="128"/>
                  <a:pt x="29" y="128"/>
                </a:cubicBezTo>
                <a:cubicBezTo>
                  <a:pt x="29" y="129"/>
                  <a:pt x="30" y="128"/>
                  <a:pt x="30" y="128"/>
                </a:cubicBezTo>
                <a:cubicBezTo>
                  <a:pt x="30" y="128"/>
                  <a:pt x="30" y="127"/>
                  <a:pt x="30" y="127"/>
                </a:cubicBezTo>
                <a:cubicBezTo>
                  <a:pt x="30" y="127"/>
                  <a:pt x="31" y="127"/>
                  <a:pt x="31" y="126"/>
                </a:cubicBezTo>
                <a:cubicBezTo>
                  <a:pt x="31" y="125"/>
                  <a:pt x="32" y="125"/>
                  <a:pt x="32" y="125"/>
                </a:cubicBezTo>
                <a:cubicBezTo>
                  <a:pt x="33" y="125"/>
                  <a:pt x="35" y="126"/>
                  <a:pt x="33" y="126"/>
                </a:cubicBezTo>
                <a:cubicBezTo>
                  <a:pt x="32" y="126"/>
                  <a:pt x="33" y="125"/>
                  <a:pt x="32" y="126"/>
                </a:cubicBezTo>
                <a:cubicBezTo>
                  <a:pt x="32" y="127"/>
                  <a:pt x="32" y="127"/>
                  <a:pt x="33" y="127"/>
                </a:cubicBezTo>
                <a:cubicBezTo>
                  <a:pt x="33" y="127"/>
                  <a:pt x="33" y="127"/>
                  <a:pt x="34" y="127"/>
                </a:cubicBezTo>
                <a:cubicBezTo>
                  <a:pt x="34" y="127"/>
                  <a:pt x="35" y="126"/>
                  <a:pt x="36" y="126"/>
                </a:cubicBezTo>
                <a:cubicBezTo>
                  <a:pt x="36" y="126"/>
                  <a:pt x="36" y="126"/>
                  <a:pt x="36" y="126"/>
                </a:cubicBezTo>
                <a:cubicBezTo>
                  <a:pt x="36" y="125"/>
                  <a:pt x="36" y="125"/>
                  <a:pt x="36" y="125"/>
                </a:cubicBezTo>
                <a:cubicBezTo>
                  <a:pt x="36" y="125"/>
                  <a:pt x="37" y="125"/>
                  <a:pt x="37" y="125"/>
                </a:cubicBezTo>
                <a:cubicBezTo>
                  <a:pt x="37" y="126"/>
                  <a:pt x="37" y="126"/>
                  <a:pt x="37" y="126"/>
                </a:cubicBezTo>
                <a:cubicBezTo>
                  <a:pt x="37" y="126"/>
                  <a:pt x="37" y="125"/>
                  <a:pt x="37" y="125"/>
                </a:cubicBezTo>
                <a:cubicBezTo>
                  <a:pt x="38" y="125"/>
                  <a:pt x="38" y="125"/>
                  <a:pt x="38" y="125"/>
                </a:cubicBezTo>
                <a:cubicBezTo>
                  <a:pt x="38" y="125"/>
                  <a:pt x="41" y="124"/>
                  <a:pt x="41" y="124"/>
                </a:cubicBezTo>
                <a:cubicBezTo>
                  <a:pt x="41" y="124"/>
                  <a:pt x="41" y="124"/>
                  <a:pt x="41" y="124"/>
                </a:cubicBezTo>
                <a:cubicBezTo>
                  <a:pt x="41" y="124"/>
                  <a:pt x="42" y="124"/>
                  <a:pt x="41" y="124"/>
                </a:cubicBezTo>
                <a:cubicBezTo>
                  <a:pt x="41" y="125"/>
                  <a:pt x="41" y="125"/>
                  <a:pt x="41" y="125"/>
                </a:cubicBezTo>
                <a:cubicBezTo>
                  <a:pt x="42" y="125"/>
                  <a:pt x="41" y="125"/>
                  <a:pt x="41" y="125"/>
                </a:cubicBezTo>
                <a:cubicBezTo>
                  <a:pt x="41" y="125"/>
                  <a:pt x="41" y="126"/>
                  <a:pt x="41" y="125"/>
                </a:cubicBezTo>
                <a:cubicBezTo>
                  <a:pt x="41" y="125"/>
                  <a:pt x="42" y="125"/>
                  <a:pt x="42" y="124"/>
                </a:cubicBezTo>
                <a:cubicBezTo>
                  <a:pt x="42" y="123"/>
                  <a:pt x="42" y="123"/>
                  <a:pt x="42" y="124"/>
                </a:cubicBezTo>
                <a:cubicBezTo>
                  <a:pt x="43" y="124"/>
                  <a:pt x="43" y="124"/>
                  <a:pt x="43" y="123"/>
                </a:cubicBezTo>
                <a:cubicBezTo>
                  <a:pt x="43" y="123"/>
                  <a:pt x="45" y="123"/>
                  <a:pt x="45" y="123"/>
                </a:cubicBezTo>
                <a:cubicBezTo>
                  <a:pt x="45" y="123"/>
                  <a:pt x="46" y="123"/>
                  <a:pt x="46" y="123"/>
                </a:cubicBezTo>
                <a:cubicBezTo>
                  <a:pt x="46" y="123"/>
                  <a:pt x="46" y="123"/>
                  <a:pt x="46" y="122"/>
                </a:cubicBezTo>
                <a:cubicBezTo>
                  <a:pt x="46" y="122"/>
                  <a:pt x="46" y="120"/>
                  <a:pt x="47" y="122"/>
                </a:cubicBezTo>
                <a:cubicBezTo>
                  <a:pt x="47" y="122"/>
                  <a:pt x="47" y="122"/>
                  <a:pt x="47" y="122"/>
                </a:cubicBezTo>
                <a:cubicBezTo>
                  <a:pt x="47" y="122"/>
                  <a:pt x="47" y="122"/>
                  <a:pt x="47" y="122"/>
                </a:cubicBezTo>
                <a:cubicBezTo>
                  <a:pt x="47" y="122"/>
                  <a:pt x="47" y="122"/>
                  <a:pt x="47" y="122"/>
                </a:cubicBezTo>
                <a:cubicBezTo>
                  <a:pt x="47" y="122"/>
                  <a:pt x="47" y="122"/>
                  <a:pt x="47" y="122"/>
                </a:cubicBezTo>
                <a:cubicBezTo>
                  <a:pt x="47" y="122"/>
                  <a:pt x="47" y="121"/>
                  <a:pt x="47" y="121"/>
                </a:cubicBezTo>
                <a:cubicBezTo>
                  <a:pt x="48" y="121"/>
                  <a:pt x="48" y="121"/>
                  <a:pt x="48" y="121"/>
                </a:cubicBezTo>
                <a:cubicBezTo>
                  <a:pt x="47" y="121"/>
                  <a:pt x="48" y="121"/>
                  <a:pt x="48" y="120"/>
                </a:cubicBezTo>
                <a:cubicBezTo>
                  <a:pt x="48" y="120"/>
                  <a:pt x="48" y="120"/>
                  <a:pt x="48" y="120"/>
                </a:cubicBezTo>
                <a:cubicBezTo>
                  <a:pt x="48" y="120"/>
                  <a:pt x="47" y="120"/>
                  <a:pt x="47" y="120"/>
                </a:cubicBezTo>
                <a:cubicBezTo>
                  <a:pt x="46" y="120"/>
                  <a:pt x="46" y="121"/>
                  <a:pt x="47" y="120"/>
                </a:cubicBezTo>
                <a:cubicBezTo>
                  <a:pt x="47" y="119"/>
                  <a:pt x="50" y="118"/>
                  <a:pt x="50" y="118"/>
                </a:cubicBezTo>
                <a:cubicBezTo>
                  <a:pt x="50" y="118"/>
                  <a:pt x="51" y="118"/>
                  <a:pt x="51" y="118"/>
                </a:cubicBezTo>
                <a:cubicBezTo>
                  <a:pt x="52" y="118"/>
                  <a:pt x="52" y="118"/>
                  <a:pt x="52" y="118"/>
                </a:cubicBezTo>
                <a:cubicBezTo>
                  <a:pt x="51" y="117"/>
                  <a:pt x="51" y="117"/>
                  <a:pt x="52" y="117"/>
                </a:cubicBezTo>
                <a:cubicBezTo>
                  <a:pt x="53" y="117"/>
                  <a:pt x="54" y="117"/>
                  <a:pt x="55" y="116"/>
                </a:cubicBezTo>
                <a:cubicBezTo>
                  <a:pt x="55" y="115"/>
                  <a:pt x="55" y="116"/>
                  <a:pt x="55" y="116"/>
                </a:cubicBezTo>
                <a:cubicBezTo>
                  <a:pt x="55" y="116"/>
                  <a:pt x="55" y="116"/>
                  <a:pt x="56" y="116"/>
                </a:cubicBezTo>
                <a:cubicBezTo>
                  <a:pt x="56" y="115"/>
                  <a:pt x="56" y="115"/>
                  <a:pt x="56" y="115"/>
                </a:cubicBezTo>
                <a:cubicBezTo>
                  <a:pt x="56" y="115"/>
                  <a:pt x="57" y="116"/>
                  <a:pt x="56" y="115"/>
                </a:cubicBezTo>
                <a:cubicBezTo>
                  <a:pt x="56" y="115"/>
                  <a:pt x="57" y="114"/>
                  <a:pt x="57" y="114"/>
                </a:cubicBezTo>
                <a:cubicBezTo>
                  <a:pt x="57" y="114"/>
                  <a:pt x="58" y="113"/>
                  <a:pt x="57" y="113"/>
                </a:cubicBezTo>
                <a:cubicBezTo>
                  <a:pt x="57" y="113"/>
                  <a:pt x="56" y="113"/>
                  <a:pt x="57" y="113"/>
                </a:cubicBezTo>
                <a:cubicBezTo>
                  <a:pt x="58" y="112"/>
                  <a:pt x="59" y="112"/>
                  <a:pt x="59" y="112"/>
                </a:cubicBezTo>
                <a:cubicBezTo>
                  <a:pt x="60" y="112"/>
                  <a:pt x="61" y="111"/>
                  <a:pt x="61" y="111"/>
                </a:cubicBezTo>
                <a:cubicBezTo>
                  <a:pt x="61" y="110"/>
                  <a:pt x="61" y="110"/>
                  <a:pt x="62" y="110"/>
                </a:cubicBezTo>
                <a:cubicBezTo>
                  <a:pt x="62" y="110"/>
                  <a:pt x="63" y="110"/>
                  <a:pt x="63" y="110"/>
                </a:cubicBezTo>
                <a:cubicBezTo>
                  <a:pt x="63" y="109"/>
                  <a:pt x="63" y="109"/>
                  <a:pt x="64" y="109"/>
                </a:cubicBezTo>
                <a:cubicBezTo>
                  <a:pt x="64" y="109"/>
                  <a:pt x="64" y="109"/>
                  <a:pt x="64" y="108"/>
                </a:cubicBezTo>
                <a:cubicBezTo>
                  <a:pt x="64" y="108"/>
                  <a:pt x="64" y="108"/>
                  <a:pt x="65" y="108"/>
                </a:cubicBezTo>
                <a:cubicBezTo>
                  <a:pt x="66" y="108"/>
                  <a:pt x="67" y="107"/>
                  <a:pt x="67" y="107"/>
                </a:cubicBezTo>
                <a:cubicBezTo>
                  <a:pt x="67" y="107"/>
                  <a:pt x="67" y="107"/>
                  <a:pt x="67" y="107"/>
                </a:cubicBezTo>
                <a:cubicBezTo>
                  <a:pt x="67" y="107"/>
                  <a:pt x="67" y="108"/>
                  <a:pt x="68" y="107"/>
                </a:cubicBezTo>
                <a:cubicBezTo>
                  <a:pt x="68" y="107"/>
                  <a:pt x="68" y="107"/>
                  <a:pt x="68" y="107"/>
                </a:cubicBezTo>
                <a:cubicBezTo>
                  <a:pt x="68" y="107"/>
                  <a:pt x="69" y="107"/>
                  <a:pt x="68" y="106"/>
                </a:cubicBezTo>
                <a:cubicBezTo>
                  <a:pt x="68" y="106"/>
                  <a:pt x="68" y="106"/>
                  <a:pt x="68" y="106"/>
                </a:cubicBezTo>
                <a:cubicBezTo>
                  <a:pt x="69" y="106"/>
                  <a:pt x="69" y="106"/>
                  <a:pt x="68" y="106"/>
                </a:cubicBezTo>
                <a:cubicBezTo>
                  <a:pt x="68" y="106"/>
                  <a:pt x="68" y="106"/>
                  <a:pt x="68" y="106"/>
                </a:cubicBezTo>
                <a:cubicBezTo>
                  <a:pt x="69" y="106"/>
                  <a:pt x="69" y="105"/>
                  <a:pt x="69" y="105"/>
                </a:cubicBezTo>
                <a:cubicBezTo>
                  <a:pt x="69" y="105"/>
                  <a:pt x="69" y="105"/>
                  <a:pt x="69" y="104"/>
                </a:cubicBezTo>
                <a:cubicBezTo>
                  <a:pt x="70" y="104"/>
                  <a:pt x="70" y="104"/>
                  <a:pt x="70" y="104"/>
                </a:cubicBezTo>
                <a:cubicBezTo>
                  <a:pt x="70" y="104"/>
                  <a:pt x="70" y="104"/>
                  <a:pt x="71" y="103"/>
                </a:cubicBezTo>
                <a:cubicBezTo>
                  <a:pt x="72" y="103"/>
                  <a:pt x="72" y="103"/>
                  <a:pt x="72" y="102"/>
                </a:cubicBezTo>
                <a:cubicBezTo>
                  <a:pt x="73" y="102"/>
                  <a:pt x="73" y="102"/>
                  <a:pt x="72" y="101"/>
                </a:cubicBezTo>
                <a:cubicBezTo>
                  <a:pt x="72" y="101"/>
                  <a:pt x="71" y="101"/>
                  <a:pt x="71" y="101"/>
                </a:cubicBezTo>
                <a:cubicBezTo>
                  <a:pt x="71" y="100"/>
                  <a:pt x="71" y="100"/>
                  <a:pt x="70" y="100"/>
                </a:cubicBezTo>
                <a:cubicBezTo>
                  <a:pt x="70" y="101"/>
                  <a:pt x="69" y="100"/>
                  <a:pt x="69" y="100"/>
                </a:cubicBezTo>
                <a:cubicBezTo>
                  <a:pt x="68" y="100"/>
                  <a:pt x="69" y="100"/>
                  <a:pt x="68" y="100"/>
                </a:cubicBezTo>
                <a:cubicBezTo>
                  <a:pt x="68" y="100"/>
                  <a:pt x="68" y="100"/>
                  <a:pt x="68" y="100"/>
                </a:cubicBezTo>
                <a:cubicBezTo>
                  <a:pt x="69" y="99"/>
                  <a:pt x="69" y="99"/>
                  <a:pt x="69" y="99"/>
                </a:cubicBezTo>
                <a:cubicBezTo>
                  <a:pt x="69" y="99"/>
                  <a:pt x="69" y="99"/>
                  <a:pt x="69" y="98"/>
                </a:cubicBezTo>
                <a:cubicBezTo>
                  <a:pt x="70" y="98"/>
                  <a:pt x="70" y="98"/>
                  <a:pt x="69" y="98"/>
                </a:cubicBezTo>
                <a:cubicBezTo>
                  <a:pt x="68" y="98"/>
                  <a:pt x="69" y="98"/>
                  <a:pt x="69" y="98"/>
                </a:cubicBezTo>
                <a:cubicBezTo>
                  <a:pt x="70" y="98"/>
                  <a:pt x="71" y="97"/>
                  <a:pt x="71" y="97"/>
                </a:cubicBezTo>
                <a:cubicBezTo>
                  <a:pt x="70" y="97"/>
                  <a:pt x="70" y="97"/>
                  <a:pt x="71" y="97"/>
                </a:cubicBezTo>
                <a:cubicBezTo>
                  <a:pt x="71" y="97"/>
                  <a:pt x="72" y="96"/>
                  <a:pt x="71" y="96"/>
                </a:cubicBezTo>
                <a:cubicBezTo>
                  <a:pt x="71" y="96"/>
                  <a:pt x="71" y="96"/>
                  <a:pt x="71" y="96"/>
                </a:cubicBezTo>
                <a:cubicBezTo>
                  <a:pt x="72" y="96"/>
                  <a:pt x="72" y="95"/>
                  <a:pt x="72" y="95"/>
                </a:cubicBezTo>
                <a:cubicBezTo>
                  <a:pt x="72" y="96"/>
                  <a:pt x="72" y="96"/>
                  <a:pt x="73" y="96"/>
                </a:cubicBezTo>
                <a:cubicBezTo>
                  <a:pt x="73" y="96"/>
                  <a:pt x="75" y="95"/>
                  <a:pt x="74" y="95"/>
                </a:cubicBezTo>
                <a:cubicBezTo>
                  <a:pt x="73" y="95"/>
                  <a:pt x="73" y="95"/>
                  <a:pt x="74" y="94"/>
                </a:cubicBezTo>
                <a:cubicBezTo>
                  <a:pt x="74" y="94"/>
                  <a:pt x="76" y="94"/>
                  <a:pt x="76" y="94"/>
                </a:cubicBezTo>
                <a:cubicBezTo>
                  <a:pt x="76" y="93"/>
                  <a:pt x="77" y="93"/>
                  <a:pt x="76" y="92"/>
                </a:cubicBezTo>
                <a:cubicBezTo>
                  <a:pt x="75" y="92"/>
                  <a:pt x="75" y="92"/>
                  <a:pt x="74" y="91"/>
                </a:cubicBezTo>
                <a:cubicBezTo>
                  <a:pt x="73" y="91"/>
                  <a:pt x="74" y="91"/>
                  <a:pt x="75" y="91"/>
                </a:cubicBezTo>
                <a:cubicBezTo>
                  <a:pt x="76" y="91"/>
                  <a:pt x="78" y="91"/>
                  <a:pt x="78" y="91"/>
                </a:cubicBezTo>
                <a:cubicBezTo>
                  <a:pt x="78" y="91"/>
                  <a:pt x="78" y="91"/>
                  <a:pt x="78" y="90"/>
                </a:cubicBezTo>
                <a:cubicBezTo>
                  <a:pt x="78" y="90"/>
                  <a:pt x="78" y="90"/>
                  <a:pt x="78" y="89"/>
                </a:cubicBezTo>
                <a:cubicBezTo>
                  <a:pt x="79" y="89"/>
                  <a:pt x="79" y="89"/>
                  <a:pt x="79" y="88"/>
                </a:cubicBezTo>
                <a:cubicBezTo>
                  <a:pt x="80" y="88"/>
                  <a:pt x="80" y="88"/>
                  <a:pt x="80" y="88"/>
                </a:cubicBezTo>
                <a:cubicBezTo>
                  <a:pt x="80" y="88"/>
                  <a:pt x="80" y="88"/>
                  <a:pt x="80" y="88"/>
                </a:cubicBezTo>
                <a:cubicBezTo>
                  <a:pt x="80" y="87"/>
                  <a:pt x="80" y="87"/>
                  <a:pt x="81" y="86"/>
                </a:cubicBezTo>
                <a:cubicBezTo>
                  <a:pt x="82" y="86"/>
                  <a:pt x="83" y="86"/>
                  <a:pt x="84" y="85"/>
                </a:cubicBezTo>
                <a:cubicBezTo>
                  <a:pt x="84" y="85"/>
                  <a:pt x="84" y="84"/>
                  <a:pt x="85" y="84"/>
                </a:cubicBezTo>
                <a:cubicBezTo>
                  <a:pt x="86" y="84"/>
                  <a:pt x="86" y="84"/>
                  <a:pt x="86" y="84"/>
                </a:cubicBezTo>
                <a:cubicBezTo>
                  <a:pt x="86" y="83"/>
                  <a:pt x="87" y="83"/>
                  <a:pt x="88" y="83"/>
                </a:cubicBezTo>
                <a:cubicBezTo>
                  <a:pt x="89" y="83"/>
                  <a:pt x="89" y="84"/>
                  <a:pt x="90" y="83"/>
                </a:cubicBezTo>
                <a:cubicBezTo>
                  <a:pt x="91" y="82"/>
                  <a:pt x="92" y="82"/>
                  <a:pt x="92" y="82"/>
                </a:cubicBezTo>
                <a:cubicBezTo>
                  <a:pt x="93" y="82"/>
                  <a:pt x="93" y="82"/>
                  <a:pt x="92" y="83"/>
                </a:cubicBezTo>
                <a:cubicBezTo>
                  <a:pt x="91" y="83"/>
                  <a:pt x="91" y="83"/>
                  <a:pt x="90" y="84"/>
                </a:cubicBezTo>
                <a:cubicBezTo>
                  <a:pt x="89" y="85"/>
                  <a:pt x="89" y="85"/>
                  <a:pt x="89" y="85"/>
                </a:cubicBezTo>
                <a:cubicBezTo>
                  <a:pt x="89" y="85"/>
                  <a:pt x="89" y="85"/>
                  <a:pt x="89" y="85"/>
                </a:cubicBezTo>
                <a:cubicBezTo>
                  <a:pt x="90" y="86"/>
                  <a:pt x="92" y="87"/>
                  <a:pt x="92" y="87"/>
                </a:cubicBezTo>
                <a:cubicBezTo>
                  <a:pt x="92" y="87"/>
                  <a:pt x="93" y="87"/>
                  <a:pt x="92" y="87"/>
                </a:cubicBezTo>
                <a:cubicBezTo>
                  <a:pt x="91" y="87"/>
                  <a:pt x="90" y="86"/>
                  <a:pt x="90" y="87"/>
                </a:cubicBezTo>
                <a:cubicBezTo>
                  <a:pt x="89" y="87"/>
                  <a:pt x="89" y="87"/>
                  <a:pt x="88" y="87"/>
                </a:cubicBezTo>
                <a:cubicBezTo>
                  <a:pt x="87" y="86"/>
                  <a:pt x="86" y="86"/>
                  <a:pt x="86" y="87"/>
                </a:cubicBezTo>
                <a:cubicBezTo>
                  <a:pt x="85" y="88"/>
                  <a:pt x="83" y="88"/>
                  <a:pt x="83" y="88"/>
                </a:cubicBezTo>
                <a:cubicBezTo>
                  <a:pt x="82" y="88"/>
                  <a:pt x="82" y="88"/>
                  <a:pt x="82" y="89"/>
                </a:cubicBezTo>
                <a:cubicBezTo>
                  <a:pt x="83" y="89"/>
                  <a:pt x="83" y="90"/>
                  <a:pt x="83" y="91"/>
                </a:cubicBezTo>
                <a:cubicBezTo>
                  <a:pt x="82" y="91"/>
                  <a:pt x="82" y="91"/>
                  <a:pt x="82" y="91"/>
                </a:cubicBezTo>
                <a:cubicBezTo>
                  <a:pt x="82" y="91"/>
                  <a:pt x="82" y="92"/>
                  <a:pt x="81" y="93"/>
                </a:cubicBezTo>
                <a:cubicBezTo>
                  <a:pt x="81" y="93"/>
                  <a:pt x="81" y="94"/>
                  <a:pt x="80" y="94"/>
                </a:cubicBezTo>
                <a:cubicBezTo>
                  <a:pt x="80" y="95"/>
                  <a:pt x="80" y="96"/>
                  <a:pt x="81" y="96"/>
                </a:cubicBezTo>
                <a:cubicBezTo>
                  <a:pt x="82" y="96"/>
                  <a:pt x="82" y="97"/>
                  <a:pt x="83" y="96"/>
                </a:cubicBezTo>
                <a:cubicBezTo>
                  <a:pt x="83" y="95"/>
                  <a:pt x="83" y="95"/>
                  <a:pt x="84" y="95"/>
                </a:cubicBezTo>
                <a:cubicBezTo>
                  <a:pt x="84" y="95"/>
                  <a:pt x="84" y="95"/>
                  <a:pt x="84" y="96"/>
                </a:cubicBezTo>
                <a:cubicBezTo>
                  <a:pt x="83" y="96"/>
                  <a:pt x="83" y="96"/>
                  <a:pt x="83" y="96"/>
                </a:cubicBezTo>
                <a:cubicBezTo>
                  <a:pt x="83" y="97"/>
                  <a:pt x="83" y="97"/>
                  <a:pt x="83" y="97"/>
                </a:cubicBezTo>
                <a:cubicBezTo>
                  <a:pt x="83" y="97"/>
                  <a:pt x="82" y="97"/>
                  <a:pt x="82" y="97"/>
                </a:cubicBezTo>
                <a:cubicBezTo>
                  <a:pt x="82" y="97"/>
                  <a:pt x="82" y="98"/>
                  <a:pt x="82" y="98"/>
                </a:cubicBezTo>
                <a:cubicBezTo>
                  <a:pt x="82" y="98"/>
                  <a:pt x="81" y="97"/>
                  <a:pt x="81" y="98"/>
                </a:cubicBezTo>
                <a:cubicBezTo>
                  <a:pt x="81" y="98"/>
                  <a:pt x="80" y="98"/>
                  <a:pt x="80" y="98"/>
                </a:cubicBezTo>
                <a:cubicBezTo>
                  <a:pt x="80" y="98"/>
                  <a:pt x="80" y="98"/>
                  <a:pt x="80" y="98"/>
                </a:cubicBezTo>
                <a:cubicBezTo>
                  <a:pt x="80" y="98"/>
                  <a:pt x="80" y="98"/>
                  <a:pt x="80" y="98"/>
                </a:cubicBezTo>
                <a:cubicBezTo>
                  <a:pt x="80" y="98"/>
                  <a:pt x="79" y="99"/>
                  <a:pt x="80" y="99"/>
                </a:cubicBezTo>
                <a:cubicBezTo>
                  <a:pt x="80" y="99"/>
                  <a:pt x="80" y="100"/>
                  <a:pt x="82" y="99"/>
                </a:cubicBezTo>
                <a:cubicBezTo>
                  <a:pt x="84" y="99"/>
                  <a:pt x="84" y="99"/>
                  <a:pt x="84" y="99"/>
                </a:cubicBezTo>
                <a:cubicBezTo>
                  <a:pt x="85" y="98"/>
                  <a:pt x="85" y="98"/>
                  <a:pt x="86" y="98"/>
                </a:cubicBezTo>
                <a:cubicBezTo>
                  <a:pt x="86" y="98"/>
                  <a:pt x="86" y="97"/>
                  <a:pt x="86" y="97"/>
                </a:cubicBezTo>
                <a:cubicBezTo>
                  <a:pt x="86" y="97"/>
                  <a:pt x="86" y="97"/>
                  <a:pt x="86" y="97"/>
                </a:cubicBezTo>
                <a:cubicBezTo>
                  <a:pt x="86" y="97"/>
                  <a:pt x="86" y="97"/>
                  <a:pt x="87" y="97"/>
                </a:cubicBezTo>
                <a:cubicBezTo>
                  <a:pt x="87" y="97"/>
                  <a:pt x="87" y="98"/>
                  <a:pt x="87" y="97"/>
                </a:cubicBezTo>
                <a:cubicBezTo>
                  <a:pt x="87" y="97"/>
                  <a:pt x="88" y="95"/>
                  <a:pt x="88" y="96"/>
                </a:cubicBezTo>
                <a:cubicBezTo>
                  <a:pt x="88" y="96"/>
                  <a:pt x="87" y="98"/>
                  <a:pt x="87" y="97"/>
                </a:cubicBezTo>
                <a:cubicBezTo>
                  <a:pt x="88" y="97"/>
                  <a:pt x="88" y="97"/>
                  <a:pt x="88" y="97"/>
                </a:cubicBezTo>
                <a:cubicBezTo>
                  <a:pt x="88" y="96"/>
                  <a:pt x="89" y="96"/>
                  <a:pt x="89" y="96"/>
                </a:cubicBezTo>
                <a:cubicBezTo>
                  <a:pt x="89" y="96"/>
                  <a:pt x="90" y="96"/>
                  <a:pt x="89" y="96"/>
                </a:cubicBezTo>
                <a:cubicBezTo>
                  <a:pt x="89" y="95"/>
                  <a:pt x="89" y="95"/>
                  <a:pt x="90" y="95"/>
                </a:cubicBezTo>
                <a:cubicBezTo>
                  <a:pt x="90" y="96"/>
                  <a:pt x="90" y="96"/>
                  <a:pt x="90" y="96"/>
                </a:cubicBezTo>
                <a:cubicBezTo>
                  <a:pt x="90" y="95"/>
                  <a:pt x="90" y="95"/>
                  <a:pt x="90" y="95"/>
                </a:cubicBezTo>
                <a:cubicBezTo>
                  <a:pt x="91" y="94"/>
                  <a:pt x="90" y="93"/>
                  <a:pt x="91" y="94"/>
                </a:cubicBezTo>
                <a:cubicBezTo>
                  <a:pt x="91" y="95"/>
                  <a:pt x="91" y="96"/>
                  <a:pt x="91" y="96"/>
                </a:cubicBezTo>
                <a:cubicBezTo>
                  <a:pt x="91" y="95"/>
                  <a:pt x="91" y="95"/>
                  <a:pt x="91" y="94"/>
                </a:cubicBezTo>
                <a:cubicBezTo>
                  <a:pt x="92" y="94"/>
                  <a:pt x="92" y="94"/>
                  <a:pt x="92" y="93"/>
                </a:cubicBezTo>
                <a:cubicBezTo>
                  <a:pt x="92" y="93"/>
                  <a:pt x="92" y="92"/>
                  <a:pt x="92" y="93"/>
                </a:cubicBezTo>
                <a:cubicBezTo>
                  <a:pt x="93" y="94"/>
                  <a:pt x="92" y="95"/>
                  <a:pt x="93" y="94"/>
                </a:cubicBezTo>
                <a:cubicBezTo>
                  <a:pt x="93" y="93"/>
                  <a:pt x="94" y="93"/>
                  <a:pt x="94" y="94"/>
                </a:cubicBezTo>
                <a:cubicBezTo>
                  <a:pt x="95" y="94"/>
                  <a:pt x="95" y="94"/>
                  <a:pt x="96" y="94"/>
                </a:cubicBezTo>
                <a:cubicBezTo>
                  <a:pt x="96" y="94"/>
                  <a:pt x="97" y="93"/>
                  <a:pt x="97" y="93"/>
                </a:cubicBezTo>
                <a:cubicBezTo>
                  <a:pt x="97" y="93"/>
                  <a:pt x="97" y="93"/>
                  <a:pt x="97" y="93"/>
                </a:cubicBezTo>
                <a:cubicBezTo>
                  <a:pt x="97" y="92"/>
                  <a:pt x="98" y="92"/>
                  <a:pt x="98" y="92"/>
                </a:cubicBezTo>
                <a:cubicBezTo>
                  <a:pt x="98" y="92"/>
                  <a:pt x="99" y="92"/>
                  <a:pt x="98" y="92"/>
                </a:cubicBezTo>
                <a:cubicBezTo>
                  <a:pt x="97" y="92"/>
                  <a:pt x="97" y="92"/>
                  <a:pt x="97" y="91"/>
                </a:cubicBezTo>
                <a:cubicBezTo>
                  <a:pt x="98" y="91"/>
                  <a:pt x="98" y="91"/>
                  <a:pt x="98" y="91"/>
                </a:cubicBezTo>
                <a:cubicBezTo>
                  <a:pt x="98" y="90"/>
                  <a:pt x="99" y="91"/>
                  <a:pt x="99" y="90"/>
                </a:cubicBezTo>
                <a:cubicBezTo>
                  <a:pt x="99" y="90"/>
                  <a:pt x="99" y="90"/>
                  <a:pt x="99" y="90"/>
                </a:cubicBezTo>
                <a:cubicBezTo>
                  <a:pt x="99" y="90"/>
                  <a:pt x="99" y="90"/>
                  <a:pt x="99" y="89"/>
                </a:cubicBezTo>
                <a:cubicBezTo>
                  <a:pt x="99" y="89"/>
                  <a:pt x="99" y="89"/>
                  <a:pt x="98" y="89"/>
                </a:cubicBezTo>
                <a:cubicBezTo>
                  <a:pt x="98" y="90"/>
                  <a:pt x="98" y="90"/>
                  <a:pt x="97" y="90"/>
                </a:cubicBezTo>
                <a:cubicBezTo>
                  <a:pt x="97" y="90"/>
                  <a:pt x="96" y="90"/>
                  <a:pt x="96" y="90"/>
                </a:cubicBezTo>
                <a:cubicBezTo>
                  <a:pt x="96" y="90"/>
                  <a:pt x="96" y="90"/>
                  <a:pt x="96" y="90"/>
                </a:cubicBezTo>
                <a:cubicBezTo>
                  <a:pt x="97" y="89"/>
                  <a:pt x="97" y="89"/>
                  <a:pt x="97" y="89"/>
                </a:cubicBezTo>
                <a:cubicBezTo>
                  <a:pt x="98" y="89"/>
                  <a:pt x="98" y="89"/>
                  <a:pt x="98" y="88"/>
                </a:cubicBezTo>
                <a:cubicBezTo>
                  <a:pt x="98" y="88"/>
                  <a:pt x="98" y="88"/>
                  <a:pt x="98" y="88"/>
                </a:cubicBezTo>
                <a:cubicBezTo>
                  <a:pt x="97" y="89"/>
                  <a:pt x="97" y="89"/>
                  <a:pt x="97" y="88"/>
                </a:cubicBezTo>
                <a:cubicBezTo>
                  <a:pt x="97" y="87"/>
                  <a:pt x="97" y="88"/>
                  <a:pt x="97" y="88"/>
                </a:cubicBezTo>
                <a:cubicBezTo>
                  <a:pt x="97" y="88"/>
                  <a:pt x="96" y="88"/>
                  <a:pt x="96" y="88"/>
                </a:cubicBezTo>
                <a:cubicBezTo>
                  <a:pt x="96" y="89"/>
                  <a:pt x="95" y="88"/>
                  <a:pt x="96" y="88"/>
                </a:cubicBezTo>
                <a:cubicBezTo>
                  <a:pt x="96" y="88"/>
                  <a:pt x="97" y="88"/>
                  <a:pt x="97" y="88"/>
                </a:cubicBezTo>
                <a:cubicBezTo>
                  <a:pt x="97" y="87"/>
                  <a:pt x="96" y="88"/>
                  <a:pt x="96" y="88"/>
                </a:cubicBezTo>
                <a:cubicBezTo>
                  <a:pt x="96" y="88"/>
                  <a:pt x="96" y="87"/>
                  <a:pt x="97" y="87"/>
                </a:cubicBezTo>
                <a:cubicBezTo>
                  <a:pt x="98" y="87"/>
                  <a:pt x="98" y="87"/>
                  <a:pt x="98" y="87"/>
                </a:cubicBezTo>
                <a:cubicBezTo>
                  <a:pt x="97" y="86"/>
                  <a:pt x="97" y="86"/>
                  <a:pt x="98" y="86"/>
                </a:cubicBezTo>
                <a:cubicBezTo>
                  <a:pt x="98" y="86"/>
                  <a:pt x="98" y="86"/>
                  <a:pt x="98" y="86"/>
                </a:cubicBezTo>
                <a:cubicBezTo>
                  <a:pt x="98" y="86"/>
                  <a:pt x="98" y="86"/>
                  <a:pt x="97" y="86"/>
                </a:cubicBezTo>
                <a:cubicBezTo>
                  <a:pt x="97" y="86"/>
                  <a:pt x="97" y="86"/>
                  <a:pt x="97" y="86"/>
                </a:cubicBezTo>
                <a:cubicBezTo>
                  <a:pt x="98" y="85"/>
                  <a:pt x="98" y="85"/>
                  <a:pt x="99" y="85"/>
                </a:cubicBezTo>
                <a:cubicBezTo>
                  <a:pt x="99" y="85"/>
                  <a:pt x="100" y="85"/>
                  <a:pt x="100" y="85"/>
                </a:cubicBezTo>
                <a:cubicBezTo>
                  <a:pt x="100" y="84"/>
                  <a:pt x="101" y="84"/>
                  <a:pt x="100" y="84"/>
                </a:cubicBezTo>
                <a:cubicBezTo>
                  <a:pt x="100" y="85"/>
                  <a:pt x="99" y="86"/>
                  <a:pt x="99" y="86"/>
                </a:cubicBezTo>
                <a:cubicBezTo>
                  <a:pt x="99" y="86"/>
                  <a:pt x="99" y="87"/>
                  <a:pt x="99" y="87"/>
                </a:cubicBezTo>
                <a:cubicBezTo>
                  <a:pt x="99" y="87"/>
                  <a:pt x="100" y="87"/>
                  <a:pt x="100" y="87"/>
                </a:cubicBezTo>
                <a:cubicBezTo>
                  <a:pt x="100" y="87"/>
                  <a:pt x="100" y="87"/>
                  <a:pt x="101" y="87"/>
                </a:cubicBezTo>
                <a:cubicBezTo>
                  <a:pt x="101" y="87"/>
                  <a:pt x="101" y="86"/>
                  <a:pt x="101" y="86"/>
                </a:cubicBezTo>
                <a:cubicBezTo>
                  <a:pt x="101" y="86"/>
                  <a:pt x="101" y="86"/>
                  <a:pt x="101" y="86"/>
                </a:cubicBezTo>
                <a:cubicBezTo>
                  <a:pt x="101" y="86"/>
                  <a:pt x="101" y="86"/>
                  <a:pt x="101" y="85"/>
                </a:cubicBezTo>
                <a:cubicBezTo>
                  <a:pt x="101" y="85"/>
                  <a:pt x="101" y="85"/>
                  <a:pt x="101" y="85"/>
                </a:cubicBezTo>
                <a:cubicBezTo>
                  <a:pt x="101" y="86"/>
                  <a:pt x="101" y="86"/>
                  <a:pt x="101" y="86"/>
                </a:cubicBezTo>
                <a:cubicBezTo>
                  <a:pt x="101" y="87"/>
                  <a:pt x="101" y="87"/>
                  <a:pt x="101" y="86"/>
                </a:cubicBezTo>
                <a:cubicBezTo>
                  <a:pt x="102" y="86"/>
                  <a:pt x="102" y="86"/>
                  <a:pt x="102" y="86"/>
                </a:cubicBezTo>
                <a:cubicBezTo>
                  <a:pt x="102" y="87"/>
                  <a:pt x="102" y="87"/>
                  <a:pt x="102" y="86"/>
                </a:cubicBezTo>
                <a:cubicBezTo>
                  <a:pt x="103" y="86"/>
                  <a:pt x="103" y="86"/>
                  <a:pt x="104" y="86"/>
                </a:cubicBezTo>
                <a:cubicBezTo>
                  <a:pt x="105" y="86"/>
                  <a:pt x="105" y="86"/>
                  <a:pt x="105" y="86"/>
                </a:cubicBezTo>
                <a:cubicBezTo>
                  <a:pt x="106" y="85"/>
                  <a:pt x="106" y="85"/>
                  <a:pt x="107" y="85"/>
                </a:cubicBezTo>
                <a:cubicBezTo>
                  <a:pt x="108" y="85"/>
                  <a:pt x="107" y="85"/>
                  <a:pt x="107" y="85"/>
                </a:cubicBezTo>
                <a:cubicBezTo>
                  <a:pt x="106" y="85"/>
                  <a:pt x="106" y="86"/>
                  <a:pt x="106" y="86"/>
                </a:cubicBezTo>
                <a:cubicBezTo>
                  <a:pt x="106" y="86"/>
                  <a:pt x="106" y="86"/>
                  <a:pt x="106" y="86"/>
                </a:cubicBezTo>
                <a:cubicBezTo>
                  <a:pt x="106" y="86"/>
                  <a:pt x="105" y="86"/>
                  <a:pt x="106" y="86"/>
                </a:cubicBezTo>
                <a:cubicBezTo>
                  <a:pt x="106" y="86"/>
                  <a:pt x="106" y="87"/>
                  <a:pt x="106" y="86"/>
                </a:cubicBezTo>
                <a:cubicBezTo>
                  <a:pt x="105" y="86"/>
                  <a:pt x="105" y="86"/>
                  <a:pt x="105" y="87"/>
                </a:cubicBezTo>
                <a:cubicBezTo>
                  <a:pt x="106" y="87"/>
                  <a:pt x="106" y="87"/>
                  <a:pt x="106" y="87"/>
                </a:cubicBezTo>
                <a:cubicBezTo>
                  <a:pt x="107" y="87"/>
                  <a:pt x="107" y="87"/>
                  <a:pt x="107" y="87"/>
                </a:cubicBezTo>
                <a:cubicBezTo>
                  <a:pt x="108" y="87"/>
                  <a:pt x="108" y="87"/>
                  <a:pt x="107" y="88"/>
                </a:cubicBezTo>
                <a:cubicBezTo>
                  <a:pt x="107" y="88"/>
                  <a:pt x="106" y="88"/>
                  <a:pt x="106" y="88"/>
                </a:cubicBezTo>
                <a:cubicBezTo>
                  <a:pt x="106" y="88"/>
                  <a:pt x="106" y="88"/>
                  <a:pt x="106" y="88"/>
                </a:cubicBezTo>
                <a:cubicBezTo>
                  <a:pt x="106" y="88"/>
                  <a:pt x="106" y="88"/>
                  <a:pt x="106" y="88"/>
                </a:cubicBezTo>
                <a:cubicBezTo>
                  <a:pt x="107" y="88"/>
                  <a:pt x="107" y="88"/>
                  <a:pt x="107" y="88"/>
                </a:cubicBezTo>
                <a:cubicBezTo>
                  <a:pt x="108" y="88"/>
                  <a:pt x="108" y="88"/>
                  <a:pt x="108" y="88"/>
                </a:cubicBezTo>
                <a:cubicBezTo>
                  <a:pt x="109" y="88"/>
                  <a:pt x="109" y="88"/>
                  <a:pt x="108" y="88"/>
                </a:cubicBezTo>
                <a:cubicBezTo>
                  <a:pt x="108" y="89"/>
                  <a:pt x="107" y="89"/>
                  <a:pt x="108" y="89"/>
                </a:cubicBezTo>
                <a:cubicBezTo>
                  <a:pt x="109" y="88"/>
                  <a:pt x="109" y="88"/>
                  <a:pt x="110" y="88"/>
                </a:cubicBezTo>
                <a:cubicBezTo>
                  <a:pt x="110" y="89"/>
                  <a:pt x="111" y="89"/>
                  <a:pt x="111" y="89"/>
                </a:cubicBezTo>
                <a:cubicBezTo>
                  <a:pt x="110" y="89"/>
                  <a:pt x="110" y="90"/>
                  <a:pt x="109" y="90"/>
                </a:cubicBezTo>
                <a:cubicBezTo>
                  <a:pt x="109" y="90"/>
                  <a:pt x="109" y="90"/>
                  <a:pt x="110" y="90"/>
                </a:cubicBezTo>
                <a:cubicBezTo>
                  <a:pt x="110" y="90"/>
                  <a:pt x="113" y="90"/>
                  <a:pt x="113" y="90"/>
                </a:cubicBezTo>
                <a:cubicBezTo>
                  <a:pt x="113" y="90"/>
                  <a:pt x="114" y="90"/>
                  <a:pt x="114" y="90"/>
                </a:cubicBezTo>
                <a:cubicBezTo>
                  <a:pt x="114" y="89"/>
                  <a:pt x="115" y="89"/>
                  <a:pt x="115" y="88"/>
                </a:cubicBezTo>
                <a:cubicBezTo>
                  <a:pt x="116" y="88"/>
                  <a:pt x="116" y="88"/>
                  <a:pt x="115" y="89"/>
                </a:cubicBezTo>
                <a:cubicBezTo>
                  <a:pt x="115" y="89"/>
                  <a:pt x="115" y="90"/>
                  <a:pt x="115" y="90"/>
                </a:cubicBezTo>
                <a:cubicBezTo>
                  <a:pt x="115" y="90"/>
                  <a:pt x="115" y="91"/>
                  <a:pt x="115" y="91"/>
                </a:cubicBezTo>
                <a:cubicBezTo>
                  <a:pt x="114" y="91"/>
                  <a:pt x="114" y="91"/>
                  <a:pt x="114" y="91"/>
                </a:cubicBezTo>
                <a:cubicBezTo>
                  <a:pt x="114" y="91"/>
                  <a:pt x="114" y="91"/>
                  <a:pt x="115" y="92"/>
                </a:cubicBezTo>
                <a:cubicBezTo>
                  <a:pt x="115" y="92"/>
                  <a:pt x="118" y="93"/>
                  <a:pt x="118" y="93"/>
                </a:cubicBezTo>
                <a:cubicBezTo>
                  <a:pt x="119" y="93"/>
                  <a:pt x="119" y="93"/>
                  <a:pt x="119" y="93"/>
                </a:cubicBezTo>
                <a:cubicBezTo>
                  <a:pt x="119" y="93"/>
                  <a:pt x="125" y="93"/>
                  <a:pt x="125" y="93"/>
                </a:cubicBezTo>
                <a:cubicBezTo>
                  <a:pt x="126" y="93"/>
                  <a:pt x="129" y="93"/>
                  <a:pt x="130" y="94"/>
                </a:cubicBezTo>
                <a:cubicBezTo>
                  <a:pt x="131" y="94"/>
                  <a:pt x="131" y="94"/>
                  <a:pt x="131" y="94"/>
                </a:cubicBezTo>
                <a:cubicBezTo>
                  <a:pt x="132" y="94"/>
                  <a:pt x="132" y="93"/>
                  <a:pt x="132" y="93"/>
                </a:cubicBezTo>
                <a:cubicBezTo>
                  <a:pt x="131" y="93"/>
                  <a:pt x="131" y="93"/>
                  <a:pt x="132" y="93"/>
                </a:cubicBezTo>
                <a:cubicBezTo>
                  <a:pt x="132" y="93"/>
                  <a:pt x="132" y="93"/>
                  <a:pt x="132" y="93"/>
                </a:cubicBezTo>
                <a:cubicBezTo>
                  <a:pt x="132" y="94"/>
                  <a:pt x="132" y="94"/>
                  <a:pt x="132" y="94"/>
                </a:cubicBezTo>
                <a:cubicBezTo>
                  <a:pt x="132" y="94"/>
                  <a:pt x="131" y="94"/>
                  <a:pt x="132" y="95"/>
                </a:cubicBezTo>
                <a:cubicBezTo>
                  <a:pt x="133" y="95"/>
                  <a:pt x="135" y="96"/>
                  <a:pt x="137" y="96"/>
                </a:cubicBezTo>
                <a:cubicBezTo>
                  <a:pt x="138" y="96"/>
                  <a:pt x="140" y="95"/>
                  <a:pt x="140" y="94"/>
                </a:cubicBezTo>
                <a:cubicBezTo>
                  <a:pt x="141" y="94"/>
                  <a:pt x="141" y="94"/>
                  <a:pt x="141" y="94"/>
                </a:cubicBezTo>
                <a:cubicBezTo>
                  <a:pt x="141" y="93"/>
                  <a:pt x="141" y="93"/>
                  <a:pt x="142" y="93"/>
                </a:cubicBezTo>
                <a:cubicBezTo>
                  <a:pt x="142" y="94"/>
                  <a:pt x="143" y="94"/>
                  <a:pt x="144" y="95"/>
                </a:cubicBezTo>
                <a:cubicBezTo>
                  <a:pt x="144" y="95"/>
                  <a:pt x="144" y="95"/>
                  <a:pt x="143" y="95"/>
                </a:cubicBezTo>
                <a:cubicBezTo>
                  <a:pt x="143" y="95"/>
                  <a:pt x="142" y="95"/>
                  <a:pt x="142" y="95"/>
                </a:cubicBezTo>
                <a:cubicBezTo>
                  <a:pt x="142" y="96"/>
                  <a:pt x="142" y="97"/>
                  <a:pt x="142" y="97"/>
                </a:cubicBezTo>
                <a:cubicBezTo>
                  <a:pt x="142" y="96"/>
                  <a:pt x="142" y="96"/>
                  <a:pt x="142" y="95"/>
                </a:cubicBezTo>
                <a:cubicBezTo>
                  <a:pt x="142" y="95"/>
                  <a:pt x="142" y="94"/>
                  <a:pt x="141" y="94"/>
                </a:cubicBezTo>
                <a:cubicBezTo>
                  <a:pt x="141" y="94"/>
                  <a:pt x="140" y="94"/>
                  <a:pt x="141" y="95"/>
                </a:cubicBezTo>
                <a:cubicBezTo>
                  <a:pt x="141" y="96"/>
                  <a:pt x="141" y="96"/>
                  <a:pt x="140" y="97"/>
                </a:cubicBezTo>
                <a:cubicBezTo>
                  <a:pt x="140" y="97"/>
                  <a:pt x="139" y="97"/>
                  <a:pt x="140" y="97"/>
                </a:cubicBezTo>
                <a:cubicBezTo>
                  <a:pt x="141" y="97"/>
                  <a:pt x="143" y="99"/>
                  <a:pt x="143" y="99"/>
                </a:cubicBezTo>
                <a:cubicBezTo>
                  <a:pt x="144" y="99"/>
                  <a:pt x="145" y="100"/>
                  <a:pt x="146" y="100"/>
                </a:cubicBezTo>
                <a:cubicBezTo>
                  <a:pt x="146" y="100"/>
                  <a:pt x="146" y="100"/>
                  <a:pt x="146" y="100"/>
                </a:cubicBezTo>
                <a:cubicBezTo>
                  <a:pt x="146" y="100"/>
                  <a:pt x="145" y="100"/>
                  <a:pt x="146" y="100"/>
                </a:cubicBezTo>
                <a:cubicBezTo>
                  <a:pt x="146" y="101"/>
                  <a:pt x="155" y="106"/>
                  <a:pt x="155" y="106"/>
                </a:cubicBezTo>
                <a:cubicBezTo>
                  <a:pt x="155" y="106"/>
                  <a:pt x="155" y="107"/>
                  <a:pt x="155" y="106"/>
                </a:cubicBezTo>
                <a:cubicBezTo>
                  <a:pt x="155" y="106"/>
                  <a:pt x="155" y="106"/>
                  <a:pt x="156" y="106"/>
                </a:cubicBezTo>
                <a:cubicBezTo>
                  <a:pt x="156" y="106"/>
                  <a:pt x="157" y="106"/>
                  <a:pt x="156" y="105"/>
                </a:cubicBezTo>
                <a:cubicBezTo>
                  <a:pt x="155" y="105"/>
                  <a:pt x="156" y="105"/>
                  <a:pt x="156" y="105"/>
                </a:cubicBezTo>
                <a:cubicBezTo>
                  <a:pt x="157" y="106"/>
                  <a:pt x="158" y="106"/>
                  <a:pt x="158" y="106"/>
                </a:cubicBezTo>
                <a:cubicBezTo>
                  <a:pt x="158" y="105"/>
                  <a:pt x="158" y="105"/>
                  <a:pt x="157" y="104"/>
                </a:cubicBezTo>
                <a:cubicBezTo>
                  <a:pt x="157" y="104"/>
                  <a:pt x="158" y="103"/>
                  <a:pt x="157" y="104"/>
                </a:cubicBezTo>
                <a:cubicBezTo>
                  <a:pt x="156" y="104"/>
                  <a:pt x="156" y="104"/>
                  <a:pt x="156" y="103"/>
                </a:cubicBezTo>
                <a:cubicBezTo>
                  <a:pt x="157" y="103"/>
                  <a:pt x="156" y="103"/>
                  <a:pt x="156" y="102"/>
                </a:cubicBezTo>
                <a:cubicBezTo>
                  <a:pt x="155" y="102"/>
                  <a:pt x="155" y="102"/>
                  <a:pt x="156" y="102"/>
                </a:cubicBezTo>
                <a:cubicBezTo>
                  <a:pt x="156" y="103"/>
                  <a:pt x="156" y="102"/>
                  <a:pt x="155" y="102"/>
                </a:cubicBezTo>
                <a:cubicBezTo>
                  <a:pt x="154" y="102"/>
                  <a:pt x="154" y="102"/>
                  <a:pt x="154" y="102"/>
                </a:cubicBezTo>
                <a:cubicBezTo>
                  <a:pt x="153" y="102"/>
                  <a:pt x="153" y="102"/>
                  <a:pt x="153" y="102"/>
                </a:cubicBezTo>
                <a:cubicBezTo>
                  <a:pt x="154" y="101"/>
                  <a:pt x="154" y="101"/>
                  <a:pt x="153" y="101"/>
                </a:cubicBezTo>
                <a:cubicBezTo>
                  <a:pt x="153" y="101"/>
                  <a:pt x="153" y="100"/>
                  <a:pt x="154" y="101"/>
                </a:cubicBezTo>
                <a:cubicBezTo>
                  <a:pt x="155" y="101"/>
                  <a:pt x="155" y="101"/>
                  <a:pt x="155" y="101"/>
                </a:cubicBezTo>
                <a:cubicBezTo>
                  <a:pt x="155" y="101"/>
                  <a:pt x="156" y="101"/>
                  <a:pt x="156" y="101"/>
                </a:cubicBezTo>
                <a:cubicBezTo>
                  <a:pt x="156" y="102"/>
                  <a:pt x="156" y="102"/>
                  <a:pt x="157" y="102"/>
                </a:cubicBezTo>
                <a:cubicBezTo>
                  <a:pt x="158" y="102"/>
                  <a:pt x="158" y="102"/>
                  <a:pt x="158" y="102"/>
                </a:cubicBezTo>
                <a:cubicBezTo>
                  <a:pt x="158" y="101"/>
                  <a:pt x="158" y="101"/>
                  <a:pt x="158" y="101"/>
                </a:cubicBezTo>
                <a:cubicBezTo>
                  <a:pt x="158" y="102"/>
                  <a:pt x="158" y="102"/>
                  <a:pt x="159" y="102"/>
                </a:cubicBezTo>
                <a:cubicBezTo>
                  <a:pt x="159" y="102"/>
                  <a:pt x="159" y="102"/>
                  <a:pt x="159" y="102"/>
                </a:cubicBezTo>
                <a:cubicBezTo>
                  <a:pt x="158" y="102"/>
                  <a:pt x="158" y="102"/>
                  <a:pt x="158" y="103"/>
                </a:cubicBezTo>
                <a:cubicBezTo>
                  <a:pt x="159" y="103"/>
                  <a:pt x="159" y="104"/>
                  <a:pt x="159" y="105"/>
                </a:cubicBezTo>
                <a:cubicBezTo>
                  <a:pt x="159" y="105"/>
                  <a:pt x="159" y="105"/>
                  <a:pt x="159" y="105"/>
                </a:cubicBezTo>
                <a:cubicBezTo>
                  <a:pt x="159" y="105"/>
                  <a:pt x="159" y="105"/>
                  <a:pt x="160" y="105"/>
                </a:cubicBezTo>
                <a:cubicBezTo>
                  <a:pt x="160" y="105"/>
                  <a:pt x="160" y="105"/>
                  <a:pt x="161" y="105"/>
                </a:cubicBezTo>
                <a:cubicBezTo>
                  <a:pt x="161" y="106"/>
                  <a:pt x="161" y="105"/>
                  <a:pt x="161" y="105"/>
                </a:cubicBezTo>
                <a:cubicBezTo>
                  <a:pt x="161" y="105"/>
                  <a:pt x="161" y="104"/>
                  <a:pt x="161" y="105"/>
                </a:cubicBezTo>
                <a:cubicBezTo>
                  <a:pt x="162" y="106"/>
                  <a:pt x="162" y="106"/>
                  <a:pt x="162" y="106"/>
                </a:cubicBezTo>
                <a:cubicBezTo>
                  <a:pt x="163" y="106"/>
                  <a:pt x="164" y="106"/>
                  <a:pt x="163" y="105"/>
                </a:cubicBezTo>
                <a:cubicBezTo>
                  <a:pt x="162" y="104"/>
                  <a:pt x="162" y="104"/>
                  <a:pt x="162" y="104"/>
                </a:cubicBezTo>
                <a:cubicBezTo>
                  <a:pt x="163" y="104"/>
                  <a:pt x="163" y="104"/>
                  <a:pt x="162" y="103"/>
                </a:cubicBezTo>
                <a:cubicBezTo>
                  <a:pt x="162" y="102"/>
                  <a:pt x="161" y="102"/>
                  <a:pt x="161" y="101"/>
                </a:cubicBezTo>
                <a:cubicBezTo>
                  <a:pt x="162" y="100"/>
                  <a:pt x="161" y="100"/>
                  <a:pt x="161" y="100"/>
                </a:cubicBezTo>
                <a:cubicBezTo>
                  <a:pt x="161" y="99"/>
                  <a:pt x="161" y="99"/>
                  <a:pt x="161" y="99"/>
                </a:cubicBezTo>
                <a:cubicBezTo>
                  <a:pt x="162" y="100"/>
                  <a:pt x="162" y="99"/>
                  <a:pt x="161" y="99"/>
                </a:cubicBezTo>
                <a:cubicBezTo>
                  <a:pt x="161" y="99"/>
                  <a:pt x="161" y="99"/>
                  <a:pt x="161" y="99"/>
                </a:cubicBezTo>
                <a:cubicBezTo>
                  <a:pt x="162" y="99"/>
                  <a:pt x="162" y="97"/>
                  <a:pt x="162" y="99"/>
                </a:cubicBezTo>
                <a:cubicBezTo>
                  <a:pt x="162" y="99"/>
                  <a:pt x="162" y="99"/>
                  <a:pt x="162" y="99"/>
                </a:cubicBezTo>
                <a:cubicBezTo>
                  <a:pt x="162" y="100"/>
                  <a:pt x="162" y="101"/>
                  <a:pt x="162" y="101"/>
                </a:cubicBezTo>
                <a:cubicBezTo>
                  <a:pt x="163" y="101"/>
                  <a:pt x="163" y="102"/>
                  <a:pt x="163" y="102"/>
                </a:cubicBezTo>
                <a:cubicBezTo>
                  <a:pt x="163" y="103"/>
                  <a:pt x="163" y="103"/>
                  <a:pt x="163" y="103"/>
                </a:cubicBezTo>
                <a:cubicBezTo>
                  <a:pt x="164" y="102"/>
                  <a:pt x="164" y="103"/>
                  <a:pt x="164" y="103"/>
                </a:cubicBezTo>
                <a:cubicBezTo>
                  <a:pt x="164" y="103"/>
                  <a:pt x="163" y="103"/>
                  <a:pt x="164" y="104"/>
                </a:cubicBezTo>
                <a:cubicBezTo>
                  <a:pt x="164" y="104"/>
                  <a:pt x="164" y="104"/>
                  <a:pt x="164" y="105"/>
                </a:cubicBezTo>
                <a:cubicBezTo>
                  <a:pt x="164" y="105"/>
                  <a:pt x="165" y="106"/>
                  <a:pt x="166" y="106"/>
                </a:cubicBezTo>
                <a:cubicBezTo>
                  <a:pt x="167" y="106"/>
                  <a:pt x="168" y="107"/>
                  <a:pt x="168" y="106"/>
                </a:cubicBezTo>
                <a:cubicBezTo>
                  <a:pt x="168" y="106"/>
                  <a:pt x="167" y="106"/>
                  <a:pt x="168" y="106"/>
                </a:cubicBezTo>
                <a:cubicBezTo>
                  <a:pt x="168" y="106"/>
                  <a:pt x="168" y="106"/>
                  <a:pt x="168" y="105"/>
                </a:cubicBezTo>
                <a:cubicBezTo>
                  <a:pt x="168" y="105"/>
                  <a:pt x="169" y="104"/>
                  <a:pt x="169" y="104"/>
                </a:cubicBezTo>
                <a:cubicBezTo>
                  <a:pt x="169" y="104"/>
                  <a:pt x="169" y="104"/>
                  <a:pt x="169" y="105"/>
                </a:cubicBezTo>
                <a:cubicBezTo>
                  <a:pt x="168" y="105"/>
                  <a:pt x="168" y="105"/>
                  <a:pt x="168" y="106"/>
                </a:cubicBezTo>
                <a:cubicBezTo>
                  <a:pt x="168" y="106"/>
                  <a:pt x="168" y="106"/>
                  <a:pt x="168" y="106"/>
                </a:cubicBezTo>
                <a:cubicBezTo>
                  <a:pt x="168" y="106"/>
                  <a:pt x="168" y="107"/>
                  <a:pt x="168" y="107"/>
                </a:cubicBezTo>
                <a:cubicBezTo>
                  <a:pt x="168" y="107"/>
                  <a:pt x="168" y="108"/>
                  <a:pt x="169" y="108"/>
                </a:cubicBezTo>
                <a:cubicBezTo>
                  <a:pt x="169" y="108"/>
                  <a:pt x="169" y="108"/>
                  <a:pt x="169" y="108"/>
                </a:cubicBezTo>
                <a:cubicBezTo>
                  <a:pt x="170" y="107"/>
                  <a:pt x="170" y="107"/>
                  <a:pt x="170" y="108"/>
                </a:cubicBezTo>
                <a:cubicBezTo>
                  <a:pt x="169" y="108"/>
                  <a:pt x="171" y="108"/>
                  <a:pt x="170" y="108"/>
                </a:cubicBezTo>
                <a:cubicBezTo>
                  <a:pt x="169" y="108"/>
                  <a:pt x="169" y="108"/>
                  <a:pt x="169" y="109"/>
                </a:cubicBezTo>
                <a:cubicBezTo>
                  <a:pt x="169" y="109"/>
                  <a:pt x="170" y="110"/>
                  <a:pt x="170" y="109"/>
                </a:cubicBezTo>
                <a:cubicBezTo>
                  <a:pt x="170" y="109"/>
                  <a:pt x="171" y="109"/>
                  <a:pt x="171" y="109"/>
                </a:cubicBezTo>
                <a:cubicBezTo>
                  <a:pt x="172" y="109"/>
                  <a:pt x="172" y="109"/>
                  <a:pt x="171" y="109"/>
                </a:cubicBezTo>
                <a:cubicBezTo>
                  <a:pt x="170" y="109"/>
                  <a:pt x="170" y="109"/>
                  <a:pt x="171" y="110"/>
                </a:cubicBezTo>
                <a:cubicBezTo>
                  <a:pt x="171" y="110"/>
                  <a:pt x="172" y="111"/>
                  <a:pt x="171" y="111"/>
                </a:cubicBezTo>
                <a:cubicBezTo>
                  <a:pt x="170" y="110"/>
                  <a:pt x="170" y="110"/>
                  <a:pt x="170" y="111"/>
                </a:cubicBezTo>
                <a:cubicBezTo>
                  <a:pt x="170" y="111"/>
                  <a:pt x="170" y="111"/>
                  <a:pt x="171" y="111"/>
                </a:cubicBezTo>
                <a:cubicBezTo>
                  <a:pt x="171" y="111"/>
                  <a:pt x="172" y="111"/>
                  <a:pt x="171" y="111"/>
                </a:cubicBezTo>
                <a:cubicBezTo>
                  <a:pt x="171" y="112"/>
                  <a:pt x="171" y="113"/>
                  <a:pt x="172" y="113"/>
                </a:cubicBezTo>
                <a:cubicBezTo>
                  <a:pt x="173" y="113"/>
                  <a:pt x="173" y="113"/>
                  <a:pt x="172" y="113"/>
                </a:cubicBezTo>
                <a:cubicBezTo>
                  <a:pt x="172" y="113"/>
                  <a:pt x="171" y="113"/>
                  <a:pt x="171" y="113"/>
                </a:cubicBezTo>
                <a:cubicBezTo>
                  <a:pt x="171" y="114"/>
                  <a:pt x="170" y="114"/>
                  <a:pt x="171" y="114"/>
                </a:cubicBezTo>
                <a:cubicBezTo>
                  <a:pt x="172" y="114"/>
                  <a:pt x="173" y="114"/>
                  <a:pt x="173" y="114"/>
                </a:cubicBezTo>
                <a:cubicBezTo>
                  <a:pt x="174" y="115"/>
                  <a:pt x="174" y="115"/>
                  <a:pt x="174" y="115"/>
                </a:cubicBezTo>
                <a:cubicBezTo>
                  <a:pt x="174" y="115"/>
                  <a:pt x="174" y="115"/>
                  <a:pt x="174" y="115"/>
                </a:cubicBezTo>
                <a:cubicBezTo>
                  <a:pt x="174" y="115"/>
                  <a:pt x="174" y="115"/>
                  <a:pt x="174" y="116"/>
                </a:cubicBezTo>
                <a:cubicBezTo>
                  <a:pt x="174" y="116"/>
                  <a:pt x="175" y="117"/>
                  <a:pt x="176" y="117"/>
                </a:cubicBezTo>
                <a:cubicBezTo>
                  <a:pt x="176" y="117"/>
                  <a:pt x="176" y="117"/>
                  <a:pt x="176" y="117"/>
                </a:cubicBezTo>
                <a:cubicBezTo>
                  <a:pt x="176" y="117"/>
                  <a:pt x="176" y="117"/>
                  <a:pt x="176" y="118"/>
                </a:cubicBezTo>
                <a:cubicBezTo>
                  <a:pt x="175" y="118"/>
                  <a:pt x="176" y="118"/>
                  <a:pt x="176" y="118"/>
                </a:cubicBezTo>
                <a:cubicBezTo>
                  <a:pt x="176" y="118"/>
                  <a:pt x="177" y="119"/>
                  <a:pt x="177" y="119"/>
                </a:cubicBezTo>
                <a:cubicBezTo>
                  <a:pt x="177" y="120"/>
                  <a:pt x="178" y="120"/>
                  <a:pt x="178" y="120"/>
                </a:cubicBezTo>
                <a:cubicBezTo>
                  <a:pt x="179" y="120"/>
                  <a:pt x="179" y="121"/>
                  <a:pt x="179" y="121"/>
                </a:cubicBezTo>
                <a:cubicBezTo>
                  <a:pt x="179" y="121"/>
                  <a:pt x="178" y="121"/>
                  <a:pt x="179" y="122"/>
                </a:cubicBezTo>
                <a:cubicBezTo>
                  <a:pt x="179" y="122"/>
                  <a:pt x="179" y="123"/>
                  <a:pt x="178" y="123"/>
                </a:cubicBezTo>
                <a:cubicBezTo>
                  <a:pt x="178" y="123"/>
                  <a:pt x="178" y="123"/>
                  <a:pt x="178" y="123"/>
                </a:cubicBezTo>
                <a:cubicBezTo>
                  <a:pt x="178" y="124"/>
                  <a:pt x="178" y="124"/>
                  <a:pt x="178" y="124"/>
                </a:cubicBezTo>
                <a:cubicBezTo>
                  <a:pt x="178" y="124"/>
                  <a:pt x="177" y="124"/>
                  <a:pt x="177" y="124"/>
                </a:cubicBezTo>
                <a:cubicBezTo>
                  <a:pt x="177" y="124"/>
                  <a:pt x="177" y="124"/>
                  <a:pt x="177" y="124"/>
                </a:cubicBezTo>
                <a:cubicBezTo>
                  <a:pt x="177" y="124"/>
                  <a:pt x="177" y="124"/>
                  <a:pt x="177" y="125"/>
                </a:cubicBezTo>
                <a:cubicBezTo>
                  <a:pt x="177" y="125"/>
                  <a:pt x="178" y="126"/>
                  <a:pt x="178" y="126"/>
                </a:cubicBezTo>
                <a:cubicBezTo>
                  <a:pt x="178" y="125"/>
                  <a:pt x="178" y="125"/>
                  <a:pt x="179" y="124"/>
                </a:cubicBezTo>
                <a:cubicBezTo>
                  <a:pt x="179" y="124"/>
                  <a:pt x="180" y="124"/>
                  <a:pt x="179" y="124"/>
                </a:cubicBezTo>
                <a:cubicBezTo>
                  <a:pt x="179" y="123"/>
                  <a:pt x="179" y="123"/>
                  <a:pt x="179" y="123"/>
                </a:cubicBezTo>
                <a:cubicBezTo>
                  <a:pt x="180" y="123"/>
                  <a:pt x="182" y="122"/>
                  <a:pt x="182" y="122"/>
                </a:cubicBezTo>
                <a:cubicBezTo>
                  <a:pt x="183" y="122"/>
                  <a:pt x="183" y="121"/>
                  <a:pt x="183" y="122"/>
                </a:cubicBezTo>
                <a:cubicBezTo>
                  <a:pt x="182" y="122"/>
                  <a:pt x="182" y="123"/>
                  <a:pt x="183" y="123"/>
                </a:cubicBezTo>
                <a:cubicBezTo>
                  <a:pt x="183" y="123"/>
                  <a:pt x="184" y="124"/>
                  <a:pt x="184" y="127"/>
                </a:cubicBezTo>
                <a:cubicBezTo>
                  <a:pt x="184" y="127"/>
                  <a:pt x="184" y="127"/>
                  <a:pt x="185" y="127"/>
                </a:cubicBezTo>
                <a:cubicBezTo>
                  <a:pt x="185" y="127"/>
                  <a:pt x="185" y="127"/>
                  <a:pt x="184" y="127"/>
                </a:cubicBezTo>
                <a:cubicBezTo>
                  <a:pt x="183" y="127"/>
                  <a:pt x="183" y="128"/>
                  <a:pt x="183" y="128"/>
                </a:cubicBezTo>
                <a:cubicBezTo>
                  <a:pt x="183" y="128"/>
                  <a:pt x="183" y="129"/>
                  <a:pt x="183" y="129"/>
                </a:cubicBezTo>
                <a:cubicBezTo>
                  <a:pt x="184" y="129"/>
                  <a:pt x="184" y="128"/>
                  <a:pt x="184" y="129"/>
                </a:cubicBezTo>
                <a:cubicBezTo>
                  <a:pt x="183" y="129"/>
                  <a:pt x="183" y="129"/>
                  <a:pt x="183" y="129"/>
                </a:cubicBezTo>
                <a:cubicBezTo>
                  <a:pt x="184" y="130"/>
                  <a:pt x="184" y="130"/>
                  <a:pt x="184" y="130"/>
                </a:cubicBezTo>
                <a:cubicBezTo>
                  <a:pt x="184" y="131"/>
                  <a:pt x="184" y="131"/>
                  <a:pt x="185" y="131"/>
                </a:cubicBezTo>
                <a:cubicBezTo>
                  <a:pt x="186" y="130"/>
                  <a:pt x="187" y="130"/>
                  <a:pt x="187" y="129"/>
                </a:cubicBezTo>
                <a:cubicBezTo>
                  <a:pt x="187" y="129"/>
                  <a:pt x="187" y="128"/>
                  <a:pt x="188" y="128"/>
                </a:cubicBezTo>
                <a:cubicBezTo>
                  <a:pt x="188" y="128"/>
                  <a:pt x="188" y="127"/>
                  <a:pt x="188" y="126"/>
                </a:cubicBezTo>
                <a:cubicBezTo>
                  <a:pt x="187" y="125"/>
                  <a:pt x="187" y="125"/>
                  <a:pt x="187" y="124"/>
                </a:cubicBezTo>
                <a:cubicBezTo>
                  <a:pt x="187" y="124"/>
                  <a:pt x="187" y="124"/>
                  <a:pt x="187" y="124"/>
                </a:cubicBezTo>
                <a:cubicBezTo>
                  <a:pt x="188" y="124"/>
                  <a:pt x="188" y="123"/>
                  <a:pt x="188" y="123"/>
                </a:cubicBezTo>
                <a:close/>
                <a:moveTo>
                  <a:pt x="156" y="108"/>
                </a:moveTo>
                <a:cubicBezTo>
                  <a:pt x="156" y="108"/>
                  <a:pt x="156" y="108"/>
                  <a:pt x="156" y="109"/>
                </a:cubicBezTo>
                <a:cubicBezTo>
                  <a:pt x="156" y="109"/>
                  <a:pt x="156" y="109"/>
                  <a:pt x="156" y="109"/>
                </a:cubicBezTo>
                <a:cubicBezTo>
                  <a:pt x="157" y="108"/>
                  <a:pt x="156" y="107"/>
                  <a:pt x="156" y="108"/>
                </a:cubicBezTo>
                <a:close/>
                <a:moveTo>
                  <a:pt x="160" y="112"/>
                </a:moveTo>
                <a:cubicBezTo>
                  <a:pt x="161" y="112"/>
                  <a:pt x="161" y="112"/>
                  <a:pt x="160" y="111"/>
                </a:cubicBezTo>
                <a:cubicBezTo>
                  <a:pt x="159" y="110"/>
                  <a:pt x="160" y="110"/>
                  <a:pt x="160" y="110"/>
                </a:cubicBezTo>
                <a:cubicBezTo>
                  <a:pt x="161" y="111"/>
                  <a:pt x="163" y="112"/>
                  <a:pt x="164" y="112"/>
                </a:cubicBezTo>
                <a:cubicBezTo>
                  <a:pt x="165" y="112"/>
                  <a:pt x="164" y="111"/>
                  <a:pt x="164" y="110"/>
                </a:cubicBezTo>
                <a:cubicBezTo>
                  <a:pt x="164" y="110"/>
                  <a:pt x="163" y="110"/>
                  <a:pt x="162" y="110"/>
                </a:cubicBezTo>
                <a:cubicBezTo>
                  <a:pt x="162" y="110"/>
                  <a:pt x="162" y="110"/>
                  <a:pt x="161" y="109"/>
                </a:cubicBezTo>
                <a:cubicBezTo>
                  <a:pt x="160" y="109"/>
                  <a:pt x="160" y="108"/>
                  <a:pt x="160" y="109"/>
                </a:cubicBezTo>
                <a:cubicBezTo>
                  <a:pt x="160" y="109"/>
                  <a:pt x="163" y="110"/>
                  <a:pt x="163" y="110"/>
                </a:cubicBezTo>
                <a:cubicBezTo>
                  <a:pt x="164" y="110"/>
                  <a:pt x="164" y="109"/>
                  <a:pt x="163" y="109"/>
                </a:cubicBezTo>
                <a:cubicBezTo>
                  <a:pt x="162" y="109"/>
                  <a:pt x="163" y="108"/>
                  <a:pt x="163" y="109"/>
                </a:cubicBezTo>
                <a:cubicBezTo>
                  <a:pt x="164" y="109"/>
                  <a:pt x="164" y="109"/>
                  <a:pt x="164" y="108"/>
                </a:cubicBezTo>
                <a:cubicBezTo>
                  <a:pt x="164" y="107"/>
                  <a:pt x="163" y="107"/>
                  <a:pt x="162" y="107"/>
                </a:cubicBezTo>
                <a:cubicBezTo>
                  <a:pt x="162" y="107"/>
                  <a:pt x="161" y="107"/>
                  <a:pt x="161" y="108"/>
                </a:cubicBezTo>
                <a:cubicBezTo>
                  <a:pt x="160" y="108"/>
                  <a:pt x="160" y="108"/>
                  <a:pt x="160" y="108"/>
                </a:cubicBezTo>
                <a:cubicBezTo>
                  <a:pt x="159" y="108"/>
                  <a:pt x="160" y="108"/>
                  <a:pt x="160" y="107"/>
                </a:cubicBezTo>
                <a:cubicBezTo>
                  <a:pt x="161" y="107"/>
                  <a:pt x="161" y="107"/>
                  <a:pt x="160" y="106"/>
                </a:cubicBezTo>
                <a:cubicBezTo>
                  <a:pt x="160" y="106"/>
                  <a:pt x="159" y="106"/>
                  <a:pt x="159" y="106"/>
                </a:cubicBezTo>
                <a:cubicBezTo>
                  <a:pt x="159" y="107"/>
                  <a:pt x="159" y="107"/>
                  <a:pt x="158" y="107"/>
                </a:cubicBezTo>
                <a:cubicBezTo>
                  <a:pt x="157" y="107"/>
                  <a:pt x="158" y="107"/>
                  <a:pt x="157" y="107"/>
                </a:cubicBezTo>
                <a:cubicBezTo>
                  <a:pt x="157" y="107"/>
                  <a:pt x="157" y="107"/>
                  <a:pt x="157" y="107"/>
                </a:cubicBezTo>
                <a:cubicBezTo>
                  <a:pt x="156" y="107"/>
                  <a:pt x="156" y="107"/>
                  <a:pt x="157" y="108"/>
                </a:cubicBezTo>
                <a:cubicBezTo>
                  <a:pt x="158" y="109"/>
                  <a:pt x="158" y="109"/>
                  <a:pt x="157" y="109"/>
                </a:cubicBezTo>
                <a:cubicBezTo>
                  <a:pt x="157" y="108"/>
                  <a:pt x="157" y="108"/>
                  <a:pt x="157" y="109"/>
                </a:cubicBezTo>
                <a:cubicBezTo>
                  <a:pt x="156" y="110"/>
                  <a:pt x="157" y="109"/>
                  <a:pt x="157" y="109"/>
                </a:cubicBezTo>
                <a:cubicBezTo>
                  <a:pt x="158" y="110"/>
                  <a:pt x="158" y="111"/>
                  <a:pt x="159" y="111"/>
                </a:cubicBezTo>
                <a:cubicBezTo>
                  <a:pt x="159" y="112"/>
                  <a:pt x="160" y="112"/>
                  <a:pt x="160" y="112"/>
                </a:cubicBezTo>
                <a:close/>
                <a:moveTo>
                  <a:pt x="168" y="113"/>
                </a:moveTo>
                <a:cubicBezTo>
                  <a:pt x="168" y="113"/>
                  <a:pt x="169" y="113"/>
                  <a:pt x="169" y="113"/>
                </a:cubicBezTo>
                <a:cubicBezTo>
                  <a:pt x="169" y="112"/>
                  <a:pt x="168" y="111"/>
                  <a:pt x="168" y="110"/>
                </a:cubicBezTo>
                <a:cubicBezTo>
                  <a:pt x="168" y="110"/>
                  <a:pt x="168" y="110"/>
                  <a:pt x="167" y="109"/>
                </a:cubicBezTo>
                <a:cubicBezTo>
                  <a:pt x="167" y="109"/>
                  <a:pt x="167" y="109"/>
                  <a:pt x="167" y="108"/>
                </a:cubicBezTo>
                <a:cubicBezTo>
                  <a:pt x="167" y="108"/>
                  <a:pt x="167" y="108"/>
                  <a:pt x="167" y="108"/>
                </a:cubicBezTo>
                <a:cubicBezTo>
                  <a:pt x="167" y="108"/>
                  <a:pt x="168" y="109"/>
                  <a:pt x="168" y="110"/>
                </a:cubicBezTo>
                <a:cubicBezTo>
                  <a:pt x="169" y="111"/>
                  <a:pt x="169" y="111"/>
                  <a:pt x="169" y="110"/>
                </a:cubicBezTo>
                <a:cubicBezTo>
                  <a:pt x="169" y="110"/>
                  <a:pt x="168" y="109"/>
                  <a:pt x="168" y="108"/>
                </a:cubicBezTo>
                <a:cubicBezTo>
                  <a:pt x="167" y="106"/>
                  <a:pt x="166" y="107"/>
                  <a:pt x="166" y="107"/>
                </a:cubicBezTo>
                <a:cubicBezTo>
                  <a:pt x="165" y="107"/>
                  <a:pt x="165" y="106"/>
                  <a:pt x="164" y="106"/>
                </a:cubicBezTo>
                <a:cubicBezTo>
                  <a:pt x="164" y="105"/>
                  <a:pt x="164" y="106"/>
                  <a:pt x="164" y="106"/>
                </a:cubicBezTo>
                <a:cubicBezTo>
                  <a:pt x="164" y="106"/>
                  <a:pt x="164" y="106"/>
                  <a:pt x="164" y="107"/>
                </a:cubicBezTo>
                <a:cubicBezTo>
                  <a:pt x="164" y="107"/>
                  <a:pt x="164" y="107"/>
                  <a:pt x="164" y="107"/>
                </a:cubicBezTo>
                <a:cubicBezTo>
                  <a:pt x="165" y="107"/>
                  <a:pt x="165" y="107"/>
                  <a:pt x="165" y="107"/>
                </a:cubicBezTo>
                <a:cubicBezTo>
                  <a:pt x="164" y="107"/>
                  <a:pt x="164" y="108"/>
                  <a:pt x="165" y="109"/>
                </a:cubicBezTo>
                <a:cubicBezTo>
                  <a:pt x="165" y="109"/>
                  <a:pt x="165" y="110"/>
                  <a:pt x="165" y="111"/>
                </a:cubicBezTo>
                <a:cubicBezTo>
                  <a:pt x="165" y="112"/>
                  <a:pt x="166" y="112"/>
                  <a:pt x="166" y="112"/>
                </a:cubicBezTo>
                <a:cubicBezTo>
                  <a:pt x="166" y="111"/>
                  <a:pt x="167" y="111"/>
                  <a:pt x="167" y="112"/>
                </a:cubicBezTo>
                <a:cubicBezTo>
                  <a:pt x="167" y="112"/>
                  <a:pt x="167" y="113"/>
                  <a:pt x="166" y="113"/>
                </a:cubicBezTo>
                <a:cubicBezTo>
                  <a:pt x="166" y="113"/>
                  <a:pt x="166" y="113"/>
                  <a:pt x="166" y="114"/>
                </a:cubicBezTo>
                <a:cubicBezTo>
                  <a:pt x="165" y="115"/>
                  <a:pt x="166" y="115"/>
                  <a:pt x="166" y="115"/>
                </a:cubicBezTo>
                <a:cubicBezTo>
                  <a:pt x="167" y="115"/>
                  <a:pt x="167" y="114"/>
                  <a:pt x="167" y="114"/>
                </a:cubicBezTo>
                <a:cubicBezTo>
                  <a:pt x="168" y="114"/>
                  <a:pt x="168" y="114"/>
                  <a:pt x="168" y="113"/>
                </a:cubicBezTo>
                <a:close/>
                <a:moveTo>
                  <a:pt x="160" y="113"/>
                </a:moveTo>
                <a:cubicBezTo>
                  <a:pt x="159" y="113"/>
                  <a:pt x="159" y="113"/>
                  <a:pt x="160" y="114"/>
                </a:cubicBezTo>
                <a:cubicBezTo>
                  <a:pt x="160" y="114"/>
                  <a:pt x="160" y="114"/>
                  <a:pt x="159" y="115"/>
                </a:cubicBezTo>
                <a:cubicBezTo>
                  <a:pt x="159" y="116"/>
                  <a:pt x="160" y="115"/>
                  <a:pt x="160" y="115"/>
                </a:cubicBezTo>
                <a:cubicBezTo>
                  <a:pt x="161" y="115"/>
                  <a:pt x="160" y="114"/>
                  <a:pt x="160" y="113"/>
                </a:cubicBezTo>
                <a:cubicBezTo>
                  <a:pt x="160" y="113"/>
                  <a:pt x="160" y="113"/>
                  <a:pt x="160" y="113"/>
                </a:cubicBezTo>
                <a:close/>
                <a:moveTo>
                  <a:pt x="164" y="113"/>
                </a:moveTo>
                <a:cubicBezTo>
                  <a:pt x="163" y="112"/>
                  <a:pt x="162" y="112"/>
                  <a:pt x="162" y="112"/>
                </a:cubicBezTo>
                <a:cubicBezTo>
                  <a:pt x="161" y="112"/>
                  <a:pt x="162" y="112"/>
                  <a:pt x="162" y="111"/>
                </a:cubicBezTo>
                <a:cubicBezTo>
                  <a:pt x="161" y="111"/>
                  <a:pt x="161" y="112"/>
                  <a:pt x="161" y="112"/>
                </a:cubicBezTo>
                <a:cubicBezTo>
                  <a:pt x="161" y="113"/>
                  <a:pt x="161" y="113"/>
                  <a:pt x="160" y="113"/>
                </a:cubicBezTo>
                <a:cubicBezTo>
                  <a:pt x="160" y="112"/>
                  <a:pt x="161" y="113"/>
                  <a:pt x="161" y="113"/>
                </a:cubicBezTo>
                <a:cubicBezTo>
                  <a:pt x="161" y="114"/>
                  <a:pt x="161" y="114"/>
                  <a:pt x="161" y="114"/>
                </a:cubicBezTo>
                <a:cubicBezTo>
                  <a:pt x="162" y="114"/>
                  <a:pt x="162" y="114"/>
                  <a:pt x="162" y="114"/>
                </a:cubicBezTo>
                <a:cubicBezTo>
                  <a:pt x="161" y="114"/>
                  <a:pt x="162" y="115"/>
                  <a:pt x="162" y="115"/>
                </a:cubicBezTo>
                <a:cubicBezTo>
                  <a:pt x="162" y="115"/>
                  <a:pt x="163" y="115"/>
                  <a:pt x="162" y="115"/>
                </a:cubicBezTo>
                <a:cubicBezTo>
                  <a:pt x="162" y="115"/>
                  <a:pt x="162" y="116"/>
                  <a:pt x="162" y="116"/>
                </a:cubicBezTo>
                <a:cubicBezTo>
                  <a:pt x="161" y="117"/>
                  <a:pt x="162" y="117"/>
                  <a:pt x="163" y="117"/>
                </a:cubicBezTo>
                <a:cubicBezTo>
                  <a:pt x="163" y="116"/>
                  <a:pt x="163" y="117"/>
                  <a:pt x="163" y="117"/>
                </a:cubicBezTo>
                <a:cubicBezTo>
                  <a:pt x="162" y="117"/>
                  <a:pt x="163" y="117"/>
                  <a:pt x="163" y="117"/>
                </a:cubicBezTo>
                <a:cubicBezTo>
                  <a:pt x="163" y="117"/>
                  <a:pt x="163" y="117"/>
                  <a:pt x="163" y="118"/>
                </a:cubicBezTo>
                <a:cubicBezTo>
                  <a:pt x="163" y="118"/>
                  <a:pt x="163" y="118"/>
                  <a:pt x="164" y="118"/>
                </a:cubicBezTo>
                <a:cubicBezTo>
                  <a:pt x="164" y="118"/>
                  <a:pt x="164" y="118"/>
                  <a:pt x="164" y="118"/>
                </a:cubicBezTo>
                <a:cubicBezTo>
                  <a:pt x="164" y="119"/>
                  <a:pt x="164" y="120"/>
                  <a:pt x="165" y="121"/>
                </a:cubicBezTo>
                <a:cubicBezTo>
                  <a:pt x="165" y="122"/>
                  <a:pt x="165" y="120"/>
                  <a:pt x="165" y="120"/>
                </a:cubicBezTo>
                <a:cubicBezTo>
                  <a:pt x="165" y="116"/>
                  <a:pt x="164" y="114"/>
                  <a:pt x="164" y="113"/>
                </a:cubicBezTo>
                <a:close/>
                <a:moveTo>
                  <a:pt x="170" y="118"/>
                </a:moveTo>
                <a:cubicBezTo>
                  <a:pt x="170" y="118"/>
                  <a:pt x="170" y="117"/>
                  <a:pt x="169" y="117"/>
                </a:cubicBezTo>
                <a:cubicBezTo>
                  <a:pt x="169" y="117"/>
                  <a:pt x="169" y="117"/>
                  <a:pt x="169" y="117"/>
                </a:cubicBezTo>
                <a:cubicBezTo>
                  <a:pt x="169" y="117"/>
                  <a:pt x="168" y="116"/>
                  <a:pt x="168" y="116"/>
                </a:cubicBezTo>
                <a:cubicBezTo>
                  <a:pt x="168" y="116"/>
                  <a:pt x="167" y="116"/>
                  <a:pt x="168" y="116"/>
                </a:cubicBezTo>
                <a:cubicBezTo>
                  <a:pt x="168" y="116"/>
                  <a:pt x="168" y="116"/>
                  <a:pt x="167" y="116"/>
                </a:cubicBezTo>
                <a:cubicBezTo>
                  <a:pt x="166" y="116"/>
                  <a:pt x="166" y="116"/>
                  <a:pt x="166" y="117"/>
                </a:cubicBezTo>
                <a:cubicBezTo>
                  <a:pt x="166" y="118"/>
                  <a:pt x="167" y="117"/>
                  <a:pt x="167" y="117"/>
                </a:cubicBezTo>
                <a:cubicBezTo>
                  <a:pt x="167" y="117"/>
                  <a:pt x="168" y="118"/>
                  <a:pt x="167" y="118"/>
                </a:cubicBezTo>
                <a:cubicBezTo>
                  <a:pt x="167" y="118"/>
                  <a:pt x="168" y="118"/>
                  <a:pt x="167" y="118"/>
                </a:cubicBezTo>
                <a:cubicBezTo>
                  <a:pt x="167" y="118"/>
                  <a:pt x="167" y="118"/>
                  <a:pt x="167" y="118"/>
                </a:cubicBezTo>
                <a:cubicBezTo>
                  <a:pt x="168" y="118"/>
                  <a:pt x="168" y="118"/>
                  <a:pt x="168" y="119"/>
                </a:cubicBezTo>
                <a:cubicBezTo>
                  <a:pt x="169" y="120"/>
                  <a:pt x="168" y="120"/>
                  <a:pt x="168" y="120"/>
                </a:cubicBezTo>
                <a:cubicBezTo>
                  <a:pt x="168" y="119"/>
                  <a:pt x="167" y="119"/>
                  <a:pt x="167" y="120"/>
                </a:cubicBezTo>
                <a:cubicBezTo>
                  <a:pt x="167" y="120"/>
                  <a:pt x="167" y="120"/>
                  <a:pt x="167" y="120"/>
                </a:cubicBezTo>
                <a:cubicBezTo>
                  <a:pt x="167" y="120"/>
                  <a:pt x="167" y="120"/>
                  <a:pt x="167" y="121"/>
                </a:cubicBezTo>
                <a:cubicBezTo>
                  <a:pt x="167" y="121"/>
                  <a:pt x="167" y="121"/>
                  <a:pt x="167" y="121"/>
                </a:cubicBezTo>
                <a:cubicBezTo>
                  <a:pt x="167" y="121"/>
                  <a:pt x="167" y="121"/>
                  <a:pt x="167" y="122"/>
                </a:cubicBezTo>
                <a:cubicBezTo>
                  <a:pt x="168" y="122"/>
                  <a:pt x="168" y="122"/>
                  <a:pt x="168" y="121"/>
                </a:cubicBezTo>
                <a:cubicBezTo>
                  <a:pt x="168" y="120"/>
                  <a:pt x="168" y="121"/>
                  <a:pt x="169" y="121"/>
                </a:cubicBezTo>
                <a:cubicBezTo>
                  <a:pt x="169" y="121"/>
                  <a:pt x="169" y="121"/>
                  <a:pt x="169" y="121"/>
                </a:cubicBezTo>
                <a:cubicBezTo>
                  <a:pt x="168" y="120"/>
                  <a:pt x="169" y="120"/>
                  <a:pt x="169" y="120"/>
                </a:cubicBezTo>
                <a:cubicBezTo>
                  <a:pt x="169" y="120"/>
                  <a:pt x="169" y="119"/>
                  <a:pt x="169" y="118"/>
                </a:cubicBezTo>
                <a:cubicBezTo>
                  <a:pt x="169" y="118"/>
                  <a:pt x="169" y="118"/>
                  <a:pt x="170" y="118"/>
                </a:cubicBezTo>
                <a:close/>
                <a:moveTo>
                  <a:pt x="173" y="116"/>
                </a:moveTo>
                <a:cubicBezTo>
                  <a:pt x="173" y="115"/>
                  <a:pt x="173" y="115"/>
                  <a:pt x="172" y="115"/>
                </a:cubicBezTo>
                <a:cubicBezTo>
                  <a:pt x="172" y="115"/>
                  <a:pt x="172" y="116"/>
                  <a:pt x="172" y="116"/>
                </a:cubicBezTo>
                <a:cubicBezTo>
                  <a:pt x="171" y="115"/>
                  <a:pt x="170" y="115"/>
                  <a:pt x="169" y="115"/>
                </a:cubicBezTo>
                <a:cubicBezTo>
                  <a:pt x="168" y="115"/>
                  <a:pt x="168" y="115"/>
                  <a:pt x="169" y="116"/>
                </a:cubicBezTo>
                <a:cubicBezTo>
                  <a:pt x="169" y="116"/>
                  <a:pt x="169" y="116"/>
                  <a:pt x="169" y="116"/>
                </a:cubicBezTo>
                <a:cubicBezTo>
                  <a:pt x="169" y="116"/>
                  <a:pt x="170" y="116"/>
                  <a:pt x="170" y="116"/>
                </a:cubicBezTo>
                <a:cubicBezTo>
                  <a:pt x="170" y="116"/>
                  <a:pt x="170" y="116"/>
                  <a:pt x="170" y="117"/>
                </a:cubicBezTo>
                <a:cubicBezTo>
                  <a:pt x="170" y="118"/>
                  <a:pt x="170" y="118"/>
                  <a:pt x="170" y="119"/>
                </a:cubicBezTo>
                <a:cubicBezTo>
                  <a:pt x="171" y="120"/>
                  <a:pt x="172" y="119"/>
                  <a:pt x="172" y="119"/>
                </a:cubicBezTo>
                <a:cubicBezTo>
                  <a:pt x="173" y="118"/>
                  <a:pt x="173" y="118"/>
                  <a:pt x="173" y="118"/>
                </a:cubicBezTo>
                <a:cubicBezTo>
                  <a:pt x="172" y="118"/>
                  <a:pt x="172" y="118"/>
                  <a:pt x="172" y="118"/>
                </a:cubicBezTo>
                <a:cubicBezTo>
                  <a:pt x="172" y="118"/>
                  <a:pt x="172" y="117"/>
                  <a:pt x="172" y="117"/>
                </a:cubicBezTo>
                <a:cubicBezTo>
                  <a:pt x="171" y="116"/>
                  <a:pt x="172" y="117"/>
                  <a:pt x="172" y="117"/>
                </a:cubicBezTo>
                <a:cubicBezTo>
                  <a:pt x="172" y="117"/>
                  <a:pt x="173" y="118"/>
                  <a:pt x="173" y="118"/>
                </a:cubicBezTo>
                <a:cubicBezTo>
                  <a:pt x="174" y="118"/>
                  <a:pt x="174" y="118"/>
                  <a:pt x="174" y="117"/>
                </a:cubicBezTo>
                <a:cubicBezTo>
                  <a:pt x="173" y="117"/>
                  <a:pt x="173" y="117"/>
                  <a:pt x="173" y="116"/>
                </a:cubicBezTo>
                <a:close/>
                <a:moveTo>
                  <a:pt x="174" y="118"/>
                </a:moveTo>
                <a:cubicBezTo>
                  <a:pt x="173" y="118"/>
                  <a:pt x="174" y="119"/>
                  <a:pt x="174" y="119"/>
                </a:cubicBezTo>
                <a:cubicBezTo>
                  <a:pt x="174" y="119"/>
                  <a:pt x="175" y="118"/>
                  <a:pt x="175" y="119"/>
                </a:cubicBezTo>
                <a:cubicBezTo>
                  <a:pt x="175" y="119"/>
                  <a:pt x="176" y="119"/>
                  <a:pt x="175" y="118"/>
                </a:cubicBezTo>
                <a:cubicBezTo>
                  <a:pt x="175" y="117"/>
                  <a:pt x="174" y="117"/>
                  <a:pt x="174" y="117"/>
                </a:cubicBezTo>
                <a:cubicBezTo>
                  <a:pt x="174" y="117"/>
                  <a:pt x="174" y="116"/>
                  <a:pt x="174" y="117"/>
                </a:cubicBezTo>
                <a:cubicBezTo>
                  <a:pt x="174" y="118"/>
                  <a:pt x="174" y="118"/>
                  <a:pt x="174" y="118"/>
                </a:cubicBezTo>
                <a:close/>
                <a:moveTo>
                  <a:pt x="172" y="121"/>
                </a:moveTo>
                <a:cubicBezTo>
                  <a:pt x="171" y="121"/>
                  <a:pt x="170" y="122"/>
                  <a:pt x="170" y="122"/>
                </a:cubicBezTo>
                <a:cubicBezTo>
                  <a:pt x="169" y="123"/>
                  <a:pt x="170" y="123"/>
                  <a:pt x="170" y="123"/>
                </a:cubicBezTo>
                <a:cubicBezTo>
                  <a:pt x="170" y="123"/>
                  <a:pt x="170" y="123"/>
                  <a:pt x="171" y="122"/>
                </a:cubicBezTo>
                <a:cubicBezTo>
                  <a:pt x="172" y="122"/>
                  <a:pt x="172" y="122"/>
                  <a:pt x="172" y="121"/>
                </a:cubicBezTo>
                <a:close/>
                <a:moveTo>
                  <a:pt x="173" y="128"/>
                </a:moveTo>
                <a:cubicBezTo>
                  <a:pt x="173" y="128"/>
                  <a:pt x="173" y="128"/>
                  <a:pt x="174" y="128"/>
                </a:cubicBezTo>
                <a:cubicBezTo>
                  <a:pt x="174" y="127"/>
                  <a:pt x="174" y="127"/>
                  <a:pt x="174" y="128"/>
                </a:cubicBezTo>
                <a:cubicBezTo>
                  <a:pt x="174" y="128"/>
                  <a:pt x="175" y="128"/>
                  <a:pt x="175" y="128"/>
                </a:cubicBezTo>
                <a:cubicBezTo>
                  <a:pt x="175" y="127"/>
                  <a:pt x="175" y="127"/>
                  <a:pt x="175" y="128"/>
                </a:cubicBezTo>
                <a:cubicBezTo>
                  <a:pt x="175" y="129"/>
                  <a:pt x="175" y="129"/>
                  <a:pt x="175" y="129"/>
                </a:cubicBezTo>
                <a:cubicBezTo>
                  <a:pt x="176" y="128"/>
                  <a:pt x="176" y="129"/>
                  <a:pt x="175" y="129"/>
                </a:cubicBezTo>
                <a:cubicBezTo>
                  <a:pt x="175" y="130"/>
                  <a:pt x="176" y="129"/>
                  <a:pt x="177" y="130"/>
                </a:cubicBezTo>
                <a:cubicBezTo>
                  <a:pt x="177" y="131"/>
                  <a:pt x="177" y="130"/>
                  <a:pt x="177" y="131"/>
                </a:cubicBezTo>
                <a:cubicBezTo>
                  <a:pt x="177" y="131"/>
                  <a:pt x="177" y="131"/>
                  <a:pt x="177" y="131"/>
                </a:cubicBezTo>
                <a:cubicBezTo>
                  <a:pt x="178" y="131"/>
                  <a:pt x="178" y="131"/>
                  <a:pt x="178" y="130"/>
                </a:cubicBezTo>
                <a:cubicBezTo>
                  <a:pt x="179" y="129"/>
                  <a:pt x="178" y="129"/>
                  <a:pt x="178" y="129"/>
                </a:cubicBezTo>
                <a:cubicBezTo>
                  <a:pt x="178" y="129"/>
                  <a:pt x="177" y="130"/>
                  <a:pt x="178" y="129"/>
                </a:cubicBezTo>
                <a:cubicBezTo>
                  <a:pt x="179" y="128"/>
                  <a:pt x="179" y="127"/>
                  <a:pt x="178" y="127"/>
                </a:cubicBezTo>
                <a:cubicBezTo>
                  <a:pt x="178" y="128"/>
                  <a:pt x="178" y="127"/>
                  <a:pt x="178" y="127"/>
                </a:cubicBezTo>
                <a:cubicBezTo>
                  <a:pt x="177" y="126"/>
                  <a:pt x="177" y="126"/>
                  <a:pt x="176" y="126"/>
                </a:cubicBezTo>
                <a:cubicBezTo>
                  <a:pt x="176" y="126"/>
                  <a:pt x="177" y="126"/>
                  <a:pt x="176" y="126"/>
                </a:cubicBezTo>
                <a:cubicBezTo>
                  <a:pt x="176" y="126"/>
                  <a:pt x="176" y="126"/>
                  <a:pt x="175" y="126"/>
                </a:cubicBezTo>
                <a:cubicBezTo>
                  <a:pt x="175" y="126"/>
                  <a:pt x="175" y="126"/>
                  <a:pt x="175" y="125"/>
                </a:cubicBezTo>
                <a:cubicBezTo>
                  <a:pt x="176" y="125"/>
                  <a:pt x="176" y="125"/>
                  <a:pt x="176" y="125"/>
                </a:cubicBezTo>
                <a:cubicBezTo>
                  <a:pt x="176" y="125"/>
                  <a:pt x="177" y="126"/>
                  <a:pt x="177" y="126"/>
                </a:cubicBezTo>
                <a:cubicBezTo>
                  <a:pt x="178" y="126"/>
                  <a:pt x="177" y="125"/>
                  <a:pt x="176" y="125"/>
                </a:cubicBezTo>
                <a:cubicBezTo>
                  <a:pt x="176" y="125"/>
                  <a:pt x="176" y="124"/>
                  <a:pt x="175" y="123"/>
                </a:cubicBezTo>
                <a:cubicBezTo>
                  <a:pt x="175" y="122"/>
                  <a:pt x="174" y="122"/>
                  <a:pt x="173" y="122"/>
                </a:cubicBezTo>
                <a:cubicBezTo>
                  <a:pt x="173" y="122"/>
                  <a:pt x="173" y="122"/>
                  <a:pt x="173" y="121"/>
                </a:cubicBezTo>
                <a:cubicBezTo>
                  <a:pt x="173" y="120"/>
                  <a:pt x="172" y="120"/>
                  <a:pt x="172" y="120"/>
                </a:cubicBezTo>
                <a:cubicBezTo>
                  <a:pt x="172" y="120"/>
                  <a:pt x="171" y="120"/>
                  <a:pt x="171" y="120"/>
                </a:cubicBezTo>
                <a:cubicBezTo>
                  <a:pt x="170" y="120"/>
                  <a:pt x="170" y="120"/>
                  <a:pt x="170" y="120"/>
                </a:cubicBezTo>
                <a:cubicBezTo>
                  <a:pt x="170" y="121"/>
                  <a:pt x="170" y="121"/>
                  <a:pt x="170" y="121"/>
                </a:cubicBezTo>
                <a:cubicBezTo>
                  <a:pt x="170" y="121"/>
                  <a:pt x="170" y="121"/>
                  <a:pt x="171" y="121"/>
                </a:cubicBezTo>
                <a:cubicBezTo>
                  <a:pt x="172" y="121"/>
                  <a:pt x="172" y="121"/>
                  <a:pt x="172" y="122"/>
                </a:cubicBezTo>
                <a:cubicBezTo>
                  <a:pt x="172" y="123"/>
                  <a:pt x="172" y="123"/>
                  <a:pt x="172" y="123"/>
                </a:cubicBezTo>
                <a:cubicBezTo>
                  <a:pt x="173" y="123"/>
                  <a:pt x="173" y="124"/>
                  <a:pt x="172" y="124"/>
                </a:cubicBezTo>
                <a:cubicBezTo>
                  <a:pt x="172" y="124"/>
                  <a:pt x="171" y="125"/>
                  <a:pt x="172" y="125"/>
                </a:cubicBezTo>
                <a:cubicBezTo>
                  <a:pt x="172" y="125"/>
                  <a:pt x="172" y="125"/>
                  <a:pt x="172" y="125"/>
                </a:cubicBezTo>
                <a:cubicBezTo>
                  <a:pt x="173" y="125"/>
                  <a:pt x="173" y="125"/>
                  <a:pt x="173" y="125"/>
                </a:cubicBezTo>
                <a:cubicBezTo>
                  <a:pt x="173" y="126"/>
                  <a:pt x="173" y="126"/>
                  <a:pt x="173" y="126"/>
                </a:cubicBezTo>
                <a:cubicBezTo>
                  <a:pt x="173" y="126"/>
                  <a:pt x="174" y="127"/>
                  <a:pt x="173" y="127"/>
                </a:cubicBezTo>
                <a:cubicBezTo>
                  <a:pt x="173" y="127"/>
                  <a:pt x="172" y="127"/>
                  <a:pt x="172" y="127"/>
                </a:cubicBezTo>
                <a:cubicBezTo>
                  <a:pt x="173" y="127"/>
                  <a:pt x="173" y="127"/>
                  <a:pt x="173" y="128"/>
                </a:cubicBezTo>
                <a:close/>
                <a:moveTo>
                  <a:pt x="173" y="120"/>
                </a:moveTo>
                <a:cubicBezTo>
                  <a:pt x="175" y="121"/>
                  <a:pt x="175" y="120"/>
                  <a:pt x="175" y="119"/>
                </a:cubicBezTo>
                <a:cubicBezTo>
                  <a:pt x="175" y="119"/>
                  <a:pt x="174" y="119"/>
                  <a:pt x="174" y="119"/>
                </a:cubicBezTo>
                <a:cubicBezTo>
                  <a:pt x="173" y="119"/>
                  <a:pt x="173" y="120"/>
                  <a:pt x="173" y="120"/>
                </a:cubicBezTo>
                <a:close/>
                <a:moveTo>
                  <a:pt x="171" y="127"/>
                </a:moveTo>
                <a:cubicBezTo>
                  <a:pt x="171" y="127"/>
                  <a:pt x="171" y="127"/>
                  <a:pt x="171" y="127"/>
                </a:cubicBezTo>
                <a:cubicBezTo>
                  <a:pt x="171" y="128"/>
                  <a:pt x="172" y="128"/>
                  <a:pt x="172" y="128"/>
                </a:cubicBezTo>
                <a:cubicBezTo>
                  <a:pt x="172" y="128"/>
                  <a:pt x="172" y="128"/>
                  <a:pt x="172" y="127"/>
                </a:cubicBezTo>
                <a:cubicBezTo>
                  <a:pt x="172" y="127"/>
                  <a:pt x="172" y="127"/>
                  <a:pt x="171" y="127"/>
                </a:cubicBezTo>
                <a:close/>
                <a:moveTo>
                  <a:pt x="176" y="120"/>
                </a:moveTo>
                <a:cubicBezTo>
                  <a:pt x="176" y="120"/>
                  <a:pt x="176" y="120"/>
                  <a:pt x="176" y="120"/>
                </a:cubicBezTo>
                <a:cubicBezTo>
                  <a:pt x="175" y="120"/>
                  <a:pt x="175" y="121"/>
                  <a:pt x="175" y="121"/>
                </a:cubicBezTo>
                <a:cubicBezTo>
                  <a:pt x="175" y="121"/>
                  <a:pt x="174" y="121"/>
                  <a:pt x="175" y="121"/>
                </a:cubicBezTo>
                <a:cubicBezTo>
                  <a:pt x="176" y="122"/>
                  <a:pt x="176" y="122"/>
                  <a:pt x="176" y="122"/>
                </a:cubicBezTo>
                <a:cubicBezTo>
                  <a:pt x="176" y="122"/>
                  <a:pt x="177" y="122"/>
                  <a:pt x="176" y="122"/>
                </a:cubicBezTo>
                <a:cubicBezTo>
                  <a:pt x="176" y="123"/>
                  <a:pt x="176" y="123"/>
                  <a:pt x="177" y="123"/>
                </a:cubicBezTo>
                <a:cubicBezTo>
                  <a:pt x="177" y="123"/>
                  <a:pt x="178" y="123"/>
                  <a:pt x="178" y="122"/>
                </a:cubicBezTo>
                <a:cubicBezTo>
                  <a:pt x="178" y="122"/>
                  <a:pt x="178" y="121"/>
                  <a:pt x="177" y="121"/>
                </a:cubicBezTo>
                <a:cubicBezTo>
                  <a:pt x="177" y="121"/>
                  <a:pt x="176" y="121"/>
                  <a:pt x="176" y="121"/>
                </a:cubicBezTo>
                <a:cubicBezTo>
                  <a:pt x="176" y="120"/>
                  <a:pt x="176" y="120"/>
                  <a:pt x="176" y="120"/>
                </a:cubicBezTo>
                <a:close/>
                <a:moveTo>
                  <a:pt x="178" y="121"/>
                </a:moveTo>
                <a:cubicBezTo>
                  <a:pt x="178" y="121"/>
                  <a:pt x="179" y="121"/>
                  <a:pt x="178" y="120"/>
                </a:cubicBezTo>
                <a:cubicBezTo>
                  <a:pt x="177" y="120"/>
                  <a:pt x="176" y="118"/>
                  <a:pt x="177" y="119"/>
                </a:cubicBezTo>
                <a:cubicBezTo>
                  <a:pt x="177" y="119"/>
                  <a:pt x="177" y="120"/>
                  <a:pt x="177" y="121"/>
                </a:cubicBezTo>
                <a:cubicBezTo>
                  <a:pt x="178" y="121"/>
                  <a:pt x="178" y="121"/>
                  <a:pt x="178" y="121"/>
                </a:cubicBezTo>
                <a:close/>
                <a:moveTo>
                  <a:pt x="174" y="131"/>
                </a:moveTo>
                <a:cubicBezTo>
                  <a:pt x="174" y="131"/>
                  <a:pt x="175" y="132"/>
                  <a:pt x="175" y="131"/>
                </a:cubicBezTo>
                <a:cubicBezTo>
                  <a:pt x="174" y="130"/>
                  <a:pt x="173" y="128"/>
                  <a:pt x="173" y="128"/>
                </a:cubicBezTo>
                <a:cubicBezTo>
                  <a:pt x="173" y="128"/>
                  <a:pt x="173" y="127"/>
                  <a:pt x="172" y="128"/>
                </a:cubicBezTo>
                <a:cubicBezTo>
                  <a:pt x="172" y="129"/>
                  <a:pt x="172" y="129"/>
                  <a:pt x="173" y="130"/>
                </a:cubicBezTo>
                <a:cubicBezTo>
                  <a:pt x="173" y="130"/>
                  <a:pt x="174" y="130"/>
                  <a:pt x="174" y="131"/>
                </a:cubicBezTo>
                <a:close/>
                <a:moveTo>
                  <a:pt x="179" y="128"/>
                </a:moveTo>
                <a:cubicBezTo>
                  <a:pt x="179" y="129"/>
                  <a:pt x="180" y="128"/>
                  <a:pt x="180" y="128"/>
                </a:cubicBezTo>
                <a:cubicBezTo>
                  <a:pt x="180" y="127"/>
                  <a:pt x="180" y="127"/>
                  <a:pt x="179" y="127"/>
                </a:cubicBezTo>
                <a:cubicBezTo>
                  <a:pt x="179" y="126"/>
                  <a:pt x="179" y="127"/>
                  <a:pt x="179" y="128"/>
                </a:cubicBezTo>
                <a:close/>
                <a:moveTo>
                  <a:pt x="180" y="126"/>
                </a:moveTo>
                <a:cubicBezTo>
                  <a:pt x="179" y="126"/>
                  <a:pt x="179" y="126"/>
                  <a:pt x="180" y="127"/>
                </a:cubicBezTo>
                <a:cubicBezTo>
                  <a:pt x="180" y="127"/>
                  <a:pt x="180" y="126"/>
                  <a:pt x="180" y="126"/>
                </a:cubicBezTo>
                <a:cubicBezTo>
                  <a:pt x="181" y="126"/>
                  <a:pt x="181" y="126"/>
                  <a:pt x="181" y="126"/>
                </a:cubicBezTo>
                <a:cubicBezTo>
                  <a:pt x="181" y="126"/>
                  <a:pt x="182" y="126"/>
                  <a:pt x="182" y="126"/>
                </a:cubicBezTo>
                <a:cubicBezTo>
                  <a:pt x="182" y="125"/>
                  <a:pt x="182" y="126"/>
                  <a:pt x="181" y="127"/>
                </a:cubicBezTo>
                <a:cubicBezTo>
                  <a:pt x="181" y="127"/>
                  <a:pt x="182" y="127"/>
                  <a:pt x="182" y="127"/>
                </a:cubicBezTo>
                <a:cubicBezTo>
                  <a:pt x="182" y="126"/>
                  <a:pt x="182" y="127"/>
                  <a:pt x="182" y="127"/>
                </a:cubicBezTo>
                <a:cubicBezTo>
                  <a:pt x="182" y="128"/>
                  <a:pt x="183" y="128"/>
                  <a:pt x="183" y="127"/>
                </a:cubicBezTo>
                <a:cubicBezTo>
                  <a:pt x="183" y="127"/>
                  <a:pt x="184" y="125"/>
                  <a:pt x="183" y="124"/>
                </a:cubicBezTo>
                <a:cubicBezTo>
                  <a:pt x="183" y="123"/>
                  <a:pt x="182" y="123"/>
                  <a:pt x="181" y="123"/>
                </a:cubicBezTo>
                <a:cubicBezTo>
                  <a:pt x="180" y="123"/>
                  <a:pt x="182" y="123"/>
                  <a:pt x="180" y="123"/>
                </a:cubicBezTo>
                <a:cubicBezTo>
                  <a:pt x="179" y="124"/>
                  <a:pt x="181" y="123"/>
                  <a:pt x="180" y="124"/>
                </a:cubicBezTo>
                <a:cubicBezTo>
                  <a:pt x="179" y="124"/>
                  <a:pt x="180" y="124"/>
                  <a:pt x="180" y="124"/>
                </a:cubicBezTo>
                <a:cubicBezTo>
                  <a:pt x="180" y="125"/>
                  <a:pt x="180" y="125"/>
                  <a:pt x="180" y="125"/>
                </a:cubicBezTo>
                <a:cubicBezTo>
                  <a:pt x="180" y="125"/>
                  <a:pt x="180" y="126"/>
                  <a:pt x="180" y="126"/>
                </a:cubicBezTo>
                <a:close/>
                <a:moveTo>
                  <a:pt x="181" y="129"/>
                </a:moveTo>
                <a:cubicBezTo>
                  <a:pt x="181" y="129"/>
                  <a:pt x="181" y="129"/>
                  <a:pt x="181" y="128"/>
                </a:cubicBezTo>
                <a:cubicBezTo>
                  <a:pt x="181" y="128"/>
                  <a:pt x="181" y="128"/>
                  <a:pt x="181" y="127"/>
                </a:cubicBezTo>
                <a:cubicBezTo>
                  <a:pt x="180" y="127"/>
                  <a:pt x="180" y="128"/>
                  <a:pt x="180" y="128"/>
                </a:cubicBezTo>
                <a:cubicBezTo>
                  <a:pt x="180" y="128"/>
                  <a:pt x="180" y="129"/>
                  <a:pt x="180" y="129"/>
                </a:cubicBezTo>
                <a:cubicBezTo>
                  <a:pt x="180" y="129"/>
                  <a:pt x="180" y="129"/>
                  <a:pt x="181" y="129"/>
                </a:cubicBezTo>
                <a:close/>
                <a:moveTo>
                  <a:pt x="182" y="130"/>
                </a:moveTo>
                <a:cubicBezTo>
                  <a:pt x="182" y="129"/>
                  <a:pt x="182" y="129"/>
                  <a:pt x="181" y="129"/>
                </a:cubicBezTo>
                <a:cubicBezTo>
                  <a:pt x="181" y="129"/>
                  <a:pt x="181" y="130"/>
                  <a:pt x="181" y="130"/>
                </a:cubicBezTo>
                <a:cubicBezTo>
                  <a:pt x="181" y="130"/>
                  <a:pt x="182" y="130"/>
                  <a:pt x="182" y="130"/>
                </a:cubicBezTo>
                <a:close/>
                <a:moveTo>
                  <a:pt x="104" y="91"/>
                </a:moveTo>
                <a:cubicBezTo>
                  <a:pt x="104" y="91"/>
                  <a:pt x="104" y="91"/>
                  <a:pt x="103" y="91"/>
                </a:cubicBezTo>
                <a:cubicBezTo>
                  <a:pt x="103" y="91"/>
                  <a:pt x="103" y="92"/>
                  <a:pt x="102" y="92"/>
                </a:cubicBezTo>
                <a:cubicBezTo>
                  <a:pt x="102" y="92"/>
                  <a:pt x="102" y="93"/>
                  <a:pt x="101" y="93"/>
                </a:cubicBezTo>
                <a:cubicBezTo>
                  <a:pt x="101" y="94"/>
                  <a:pt x="100" y="94"/>
                  <a:pt x="100" y="95"/>
                </a:cubicBezTo>
                <a:cubicBezTo>
                  <a:pt x="99" y="95"/>
                  <a:pt x="100" y="95"/>
                  <a:pt x="100" y="95"/>
                </a:cubicBezTo>
                <a:cubicBezTo>
                  <a:pt x="100" y="95"/>
                  <a:pt x="101" y="94"/>
                  <a:pt x="102" y="94"/>
                </a:cubicBezTo>
                <a:cubicBezTo>
                  <a:pt x="102" y="94"/>
                  <a:pt x="102" y="93"/>
                  <a:pt x="102" y="93"/>
                </a:cubicBezTo>
                <a:cubicBezTo>
                  <a:pt x="102" y="93"/>
                  <a:pt x="103" y="92"/>
                  <a:pt x="104" y="92"/>
                </a:cubicBezTo>
                <a:cubicBezTo>
                  <a:pt x="104" y="92"/>
                  <a:pt x="104" y="91"/>
                  <a:pt x="104" y="91"/>
                </a:cubicBezTo>
                <a:close/>
                <a:moveTo>
                  <a:pt x="77" y="104"/>
                </a:moveTo>
                <a:cubicBezTo>
                  <a:pt x="77" y="104"/>
                  <a:pt x="77" y="104"/>
                  <a:pt x="77" y="104"/>
                </a:cubicBezTo>
                <a:cubicBezTo>
                  <a:pt x="77" y="104"/>
                  <a:pt x="77" y="103"/>
                  <a:pt x="77" y="104"/>
                </a:cubicBezTo>
                <a:close/>
                <a:moveTo>
                  <a:pt x="79" y="106"/>
                </a:moveTo>
                <a:cubicBezTo>
                  <a:pt x="79" y="105"/>
                  <a:pt x="79" y="105"/>
                  <a:pt x="78" y="105"/>
                </a:cubicBezTo>
                <a:cubicBezTo>
                  <a:pt x="78" y="106"/>
                  <a:pt x="78" y="105"/>
                  <a:pt x="78" y="105"/>
                </a:cubicBezTo>
                <a:cubicBezTo>
                  <a:pt x="78" y="105"/>
                  <a:pt x="78" y="105"/>
                  <a:pt x="78" y="105"/>
                </a:cubicBezTo>
                <a:cubicBezTo>
                  <a:pt x="77" y="106"/>
                  <a:pt x="77" y="106"/>
                  <a:pt x="77" y="105"/>
                </a:cubicBezTo>
                <a:cubicBezTo>
                  <a:pt x="77" y="105"/>
                  <a:pt x="77" y="105"/>
                  <a:pt x="76" y="105"/>
                </a:cubicBezTo>
                <a:cubicBezTo>
                  <a:pt x="76" y="105"/>
                  <a:pt x="76" y="105"/>
                  <a:pt x="75" y="105"/>
                </a:cubicBezTo>
                <a:cubicBezTo>
                  <a:pt x="75" y="105"/>
                  <a:pt x="75" y="105"/>
                  <a:pt x="75" y="106"/>
                </a:cubicBezTo>
                <a:cubicBezTo>
                  <a:pt x="75" y="106"/>
                  <a:pt x="75" y="106"/>
                  <a:pt x="74" y="106"/>
                </a:cubicBezTo>
                <a:cubicBezTo>
                  <a:pt x="74" y="106"/>
                  <a:pt x="74" y="106"/>
                  <a:pt x="74" y="107"/>
                </a:cubicBezTo>
                <a:cubicBezTo>
                  <a:pt x="75" y="107"/>
                  <a:pt x="74" y="107"/>
                  <a:pt x="74" y="107"/>
                </a:cubicBezTo>
                <a:cubicBezTo>
                  <a:pt x="73" y="107"/>
                  <a:pt x="74" y="107"/>
                  <a:pt x="74" y="107"/>
                </a:cubicBezTo>
                <a:cubicBezTo>
                  <a:pt x="74" y="107"/>
                  <a:pt x="74" y="107"/>
                  <a:pt x="75" y="108"/>
                </a:cubicBezTo>
                <a:cubicBezTo>
                  <a:pt x="75" y="108"/>
                  <a:pt x="76" y="107"/>
                  <a:pt x="76" y="107"/>
                </a:cubicBezTo>
                <a:cubicBezTo>
                  <a:pt x="76" y="107"/>
                  <a:pt x="77" y="107"/>
                  <a:pt x="77" y="107"/>
                </a:cubicBezTo>
                <a:cubicBezTo>
                  <a:pt x="78" y="107"/>
                  <a:pt x="78" y="107"/>
                  <a:pt x="78" y="107"/>
                </a:cubicBezTo>
                <a:cubicBezTo>
                  <a:pt x="78" y="106"/>
                  <a:pt x="78" y="106"/>
                  <a:pt x="78" y="107"/>
                </a:cubicBezTo>
                <a:cubicBezTo>
                  <a:pt x="79" y="107"/>
                  <a:pt x="79" y="107"/>
                  <a:pt x="79" y="106"/>
                </a:cubicBezTo>
                <a:cubicBezTo>
                  <a:pt x="80" y="106"/>
                  <a:pt x="79" y="106"/>
                  <a:pt x="79" y="106"/>
                </a:cubicBezTo>
                <a:cubicBezTo>
                  <a:pt x="78" y="106"/>
                  <a:pt x="79" y="106"/>
                  <a:pt x="79" y="106"/>
                </a:cubicBezTo>
                <a:close/>
                <a:moveTo>
                  <a:pt x="77" y="111"/>
                </a:moveTo>
                <a:cubicBezTo>
                  <a:pt x="77" y="111"/>
                  <a:pt x="77" y="111"/>
                  <a:pt x="77" y="111"/>
                </a:cubicBezTo>
                <a:cubicBezTo>
                  <a:pt x="77" y="111"/>
                  <a:pt x="77" y="110"/>
                  <a:pt x="78" y="110"/>
                </a:cubicBezTo>
                <a:cubicBezTo>
                  <a:pt x="78" y="109"/>
                  <a:pt x="77" y="109"/>
                  <a:pt x="77" y="109"/>
                </a:cubicBezTo>
                <a:cubicBezTo>
                  <a:pt x="77" y="109"/>
                  <a:pt x="76" y="109"/>
                  <a:pt x="76" y="109"/>
                </a:cubicBezTo>
                <a:cubicBezTo>
                  <a:pt x="76" y="109"/>
                  <a:pt x="76" y="109"/>
                  <a:pt x="76" y="109"/>
                </a:cubicBezTo>
                <a:cubicBezTo>
                  <a:pt x="76" y="109"/>
                  <a:pt x="76" y="109"/>
                  <a:pt x="76" y="109"/>
                </a:cubicBezTo>
                <a:cubicBezTo>
                  <a:pt x="75" y="109"/>
                  <a:pt x="75" y="109"/>
                  <a:pt x="75" y="109"/>
                </a:cubicBezTo>
                <a:cubicBezTo>
                  <a:pt x="75" y="109"/>
                  <a:pt x="75" y="109"/>
                  <a:pt x="74" y="109"/>
                </a:cubicBezTo>
                <a:cubicBezTo>
                  <a:pt x="74" y="109"/>
                  <a:pt x="74" y="109"/>
                  <a:pt x="74" y="108"/>
                </a:cubicBezTo>
                <a:cubicBezTo>
                  <a:pt x="73" y="108"/>
                  <a:pt x="73" y="108"/>
                  <a:pt x="73" y="109"/>
                </a:cubicBezTo>
                <a:cubicBezTo>
                  <a:pt x="74" y="109"/>
                  <a:pt x="74" y="109"/>
                  <a:pt x="74" y="109"/>
                </a:cubicBezTo>
                <a:cubicBezTo>
                  <a:pt x="73" y="109"/>
                  <a:pt x="73" y="109"/>
                  <a:pt x="73" y="110"/>
                </a:cubicBezTo>
                <a:cubicBezTo>
                  <a:pt x="73" y="110"/>
                  <a:pt x="73" y="110"/>
                  <a:pt x="72" y="109"/>
                </a:cubicBezTo>
                <a:cubicBezTo>
                  <a:pt x="71" y="109"/>
                  <a:pt x="72" y="109"/>
                  <a:pt x="73" y="110"/>
                </a:cubicBezTo>
                <a:cubicBezTo>
                  <a:pt x="73" y="110"/>
                  <a:pt x="73" y="110"/>
                  <a:pt x="72" y="110"/>
                </a:cubicBezTo>
                <a:cubicBezTo>
                  <a:pt x="72" y="110"/>
                  <a:pt x="72" y="110"/>
                  <a:pt x="72" y="110"/>
                </a:cubicBezTo>
                <a:cubicBezTo>
                  <a:pt x="72" y="110"/>
                  <a:pt x="72" y="110"/>
                  <a:pt x="71" y="109"/>
                </a:cubicBezTo>
                <a:cubicBezTo>
                  <a:pt x="71" y="109"/>
                  <a:pt x="70" y="109"/>
                  <a:pt x="70" y="109"/>
                </a:cubicBezTo>
                <a:cubicBezTo>
                  <a:pt x="69" y="110"/>
                  <a:pt x="70" y="110"/>
                  <a:pt x="71" y="110"/>
                </a:cubicBezTo>
                <a:cubicBezTo>
                  <a:pt x="72" y="111"/>
                  <a:pt x="71" y="111"/>
                  <a:pt x="70" y="111"/>
                </a:cubicBezTo>
                <a:cubicBezTo>
                  <a:pt x="70" y="111"/>
                  <a:pt x="70" y="111"/>
                  <a:pt x="70" y="111"/>
                </a:cubicBezTo>
                <a:cubicBezTo>
                  <a:pt x="71" y="111"/>
                  <a:pt x="71" y="111"/>
                  <a:pt x="70" y="111"/>
                </a:cubicBezTo>
                <a:cubicBezTo>
                  <a:pt x="70" y="111"/>
                  <a:pt x="70" y="111"/>
                  <a:pt x="70" y="111"/>
                </a:cubicBezTo>
                <a:cubicBezTo>
                  <a:pt x="70" y="112"/>
                  <a:pt x="69" y="112"/>
                  <a:pt x="69" y="111"/>
                </a:cubicBezTo>
                <a:cubicBezTo>
                  <a:pt x="69" y="111"/>
                  <a:pt x="69" y="111"/>
                  <a:pt x="69" y="111"/>
                </a:cubicBezTo>
                <a:cubicBezTo>
                  <a:pt x="68" y="111"/>
                  <a:pt x="68" y="111"/>
                  <a:pt x="67" y="111"/>
                </a:cubicBezTo>
                <a:cubicBezTo>
                  <a:pt x="66" y="111"/>
                  <a:pt x="66" y="112"/>
                  <a:pt x="66" y="112"/>
                </a:cubicBezTo>
                <a:cubicBezTo>
                  <a:pt x="65" y="113"/>
                  <a:pt x="66" y="113"/>
                  <a:pt x="66" y="113"/>
                </a:cubicBezTo>
                <a:cubicBezTo>
                  <a:pt x="66" y="113"/>
                  <a:pt x="67" y="114"/>
                  <a:pt x="67" y="115"/>
                </a:cubicBezTo>
                <a:cubicBezTo>
                  <a:pt x="67" y="115"/>
                  <a:pt x="67" y="115"/>
                  <a:pt x="68" y="116"/>
                </a:cubicBezTo>
                <a:cubicBezTo>
                  <a:pt x="68" y="116"/>
                  <a:pt x="68" y="116"/>
                  <a:pt x="68" y="116"/>
                </a:cubicBezTo>
                <a:cubicBezTo>
                  <a:pt x="69" y="115"/>
                  <a:pt x="68" y="115"/>
                  <a:pt x="68" y="115"/>
                </a:cubicBezTo>
                <a:cubicBezTo>
                  <a:pt x="67" y="114"/>
                  <a:pt x="68" y="114"/>
                  <a:pt x="68" y="114"/>
                </a:cubicBezTo>
                <a:cubicBezTo>
                  <a:pt x="68" y="114"/>
                  <a:pt x="69" y="114"/>
                  <a:pt x="69" y="114"/>
                </a:cubicBezTo>
                <a:cubicBezTo>
                  <a:pt x="69" y="114"/>
                  <a:pt x="69" y="114"/>
                  <a:pt x="69" y="115"/>
                </a:cubicBezTo>
                <a:cubicBezTo>
                  <a:pt x="69" y="115"/>
                  <a:pt x="69" y="116"/>
                  <a:pt x="70" y="115"/>
                </a:cubicBezTo>
                <a:cubicBezTo>
                  <a:pt x="71" y="114"/>
                  <a:pt x="70" y="115"/>
                  <a:pt x="70" y="115"/>
                </a:cubicBezTo>
                <a:cubicBezTo>
                  <a:pt x="70" y="115"/>
                  <a:pt x="69" y="116"/>
                  <a:pt x="69" y="117"/>
                </a:cubicBezTo>
                <a:cubicBezTo>
                  <a:pt x="69" y="117"/>
                  <a:pt x="69" y="117"/>
                  <a:pt x="69" y="117"/>
                </a:cubicBezTo>
                <a:cubicBezTo>
                  <a:pt x="70" y="117"/>
                  <a:pt x="70" y="117"/>
                  <a:pt x="70" y="116"/>
                </a:cubicBezTo>
                <a:cubicBezTo>
                  <a:pt x="70" y="116"/>
                  <a:pt x="71" y="116"/>
                  <a:pt x="71" y="116"/>
                </a:cubicBezTo>
                <a:cubicBezTo>
                  <a:pt x="71" y="116"/>
                  <a:pt x="71" y="115"/>
                  <a:pt x="71" y="115"/>
                </a:cubicBezTo>
                <a:cubicBezTo>
                  <a:pt x="70" y="115"/>
                  <a:pt x="71" y="115"/>
                  <a:pt x="71" y="115"/>
                </a:cubicBezTo>
                <a:cubicBezTo>
                  <a:pt x="72" y="115"/>
                  <a:pt x="72" y="115"/>
                  <a:pt x="72" y="114"/>
                </a:cubicBezTo>
                <a:cubicBezTo>
                  <a:pt x="72" y="114"/>
                  <a:pt x="72" y="114"/>
                  <a:pt x="72" y="114"/>
                </a:cubicBezTo>
                <a:cubicBezTo>
                  <a:pt x="72" y="114"/>
                  <a:pt x="72" y="114"/>
                  <a:pt x="73" y="114"/>
                </a:cubicBezTo>
                <a:cubicBezTo>
                  <a:pt x="73" y="114"/>
                  <a:pt x="73" y="114"/>
                  <a:pt x="74" y="114"/>
                </a:cubicBezTo>
                <a:cubicBezTo>
                  <a:pt x="74" y="114"/>
                  <a:pt x="75" y="114"/>
                  <a:pt x="74" y="113"/>
                </a:cubicBezTo>
                <a:cubicBezTo>
                  <a:pt x="74" y="113"/>
                  <a:pt x="75" y="113"/>
                  <a:pt x="75" y="113"/>
                </a:cubicBezTo>
                <a:cubicBezTo>
                  <a:pt x="76" y="113"/>
                  <a:pt x="77" y="112"/>
                  <a:pt x="75" y="112"/>
                </a:cubicBezTo>
                <a:cubicBezTo>
                  <a:pt x="74" y="111"/>
                  <a:pt x="76" y="112"/>
                  <a:pt x="77" y="112"/>
                </a:cubicBezTo>
                <a:cubicBezTo>
                  <a:pt x="78" y="112"/>
                  <a:pt x="78" y="112"/>
                  <a:pt x="78" y="111"/>
                </a:cubicBezTo>
                <a:cubicBezTo>
                  <a:pt x="79" y="111"/>
                  <a:pt x="77" y="111"/>
                  <a:pt x="77" y="111"/>
                </a:cubicBezTo>
                <a:close/>
                <a:moveTo>
                  <a:pt x="72" y="109"/>
                </a:moveTo>
                <a:cubicBezTo>
                  <a:pt x="72" y="108"/>
                  <a:pt x="72" y="109"/>
                  <a:pt x="73" y="109"/>
                </a:cubicBezTo>
                <a:cubicBezTo>
                  <a:pt x="73" y="109"/>
                  <a:pt x="72" y="109"/>
                  <a:pt x="72" y="109"/>
                </a:cubicBezTo>
                <a:close/>
                <a:moveTo>
                  <a:pt x="74" y="114"/>
                </a:moveTo>
                <a:cubicBezTo>
                  <a:pt x="73" y="114"/>
                  <a:pt x="73" y="114"/>
                  <a:pt x="73" y="114"/>
                </a:cubicBezTo>
                <a:cubicBezTo>
                  <a:pt x="73" y="114"/>
                  <a:pt x="73" y="114"/>
                  <a:pt x="73" y="114"/>
                </a:cubicBezTo>
                <a:cubicBezTo>
                  <a:pt x="73" y="114"/>
                  <a:pt x="72" y="115"/>
                  <a:pt x="73" y="115"/>
                </a:cubicBezTo>
                <a:cubicBezTo>
                  <a:pt x="74" y="115"/>
                  <a:pt x="76" y="114"/>
                  <a:pt x="74" y="114"/>
                </a:cubicBezTo>
                <a:close/>
                <a:moveTo>
                  <a:pt x="42" y="129"/>
                </a:moveTo>
                <a:cubicBezTo>
                  <a:pt x="42" y="128"/>
                  <a:pt x="42" y="128"/>
                  <a:pt x="42" y="128"/>
                </a:cubicBezTo>
                <a:cubicBezTo>
                  <a:pt x="42" y="128"/>
                  <a:pt x="42" y="127"/>
                  <a:pt x="42" y="128"/>
                </a:cubicBezTo>
                <a:cubicBezTo>
                  <a:pt x="42" y="128"/>
                  <a:pt x="41" y="128"/>
                  <a:pt x="41" y="129"/>
                </a:cubicBezTo>
                <a:cubicBezTo>
                  <a:pt x="41" y="129"/>
                  <a:pt x="42" y="129"/>
                  <a:pt x="42" y="129"/>
                </a:cubicBezTo>
                <a:close/>
                <a:moveTo>
                  <a:pt x="40" y="127"/>
                </a:moveTo>
                <a:cubicBezTo>
                  <a:pt x="39" y="128"/>
                  <a:pt x="39" y="128"/>
                  <a:pt x="39" y="129"/>
                </a:cubicBezTo>
                <a:cubicBezTo>
                  <a:pt x="39" y="129"/>
                  <a:pt x="39" y="129"/>
                  <a:pt x="39" y="129"/>
                </a:cubicBezTo>
                <a:cubicBezTo>
                  <a:pt x="39" y="130"/>
                  <a:pt x="39" y="129"/>
                  <a:pt x="39" y="129"/>
                </a:cubicBezTo>
                <a:cubicBezTo>
                  <a:pt x="40" y="129"/>
                  <a:pt x="40" y="128"/>
                  <a:pt x="40" y="128"/>
                </a:cubicBezTo>
                <a:cubicBezTo>
                  <a:pt x="40" y="128"/>
                  <a:pt x="41" y="128"/>
                  <a:pt x="40" y="128"/>
                </a:cubicBezTo>
                <a:cubicBezTo>
                  <a:pt x="40" y="128"/>
                  <a:pt x="40" y="127"/>
                  <a:pt x="40" y="127"/>
                </a:cubicBezTo>
                <a:close/>
                <a:moveTo>
                  <a:pt x="36" y="127"/>
                </a:moveTo>
                <a:cubicBezTo>
                  <a:pt x="36" y="127"/>
                  <a:pt x="36" y="126"/>
                  <a:pt x="36" y="127"/>
                </a:cubicBezTo>
                <a:cubicBezTo>
                  <a:pt x="35" y="127"/>
                  <a:pt x="36" y="127"/>
                  <a:pt x="36" y="127"/>
                </a:cubicBezTo>
                <a:cubicBezTo>
                  <a:pt x="36" y="128"/>
                  <a:pt x="35" y="128"/>
                  <a:pt x="36" y="128"/>
                </a:cubicBezTo>
                <a:cubicBezTo>
                  <a:pt x="37" y="128"/>
                  <a:pt x="37" y="128"/>
                  <a:pt x="37" y="128"/>
                </a:cubicBezTo>
                <a:cubicBezTo>
                  <a:pt x="37" y="127"/>
                  <a:pt x="36" y="127"/>
                  <a:pt x="36" y="127"/>
                </a:cubicBezTo>
                <a:close/>
                <a:moveTo>
                  <a:pt x="28" y="129"/>
                </a:moveTo>
                <a:cubicBezTo>
                  <a:pt x="28" y="129"/>
                  <a:pt x="28" y="129"/>
                  <a:pt x="28" y="130"/>
                </a:cubicBezTo>
                <a:cubicBezTo>
                  <a:pt x="28" y="130"/>
                  <a:pt x="28" y="131"/>
                  <a:pt x="28" y="130"/>
                </a:cubicBezTo>
                <a:cubicBezTo>
                  <a:pt x="29" y="130"/>
                  <a:pt x="29" y="129"/>
                  <a:pt x="28" y="129"/>
                </a:cubicBezTo>
                <a:close/>
                <a:moveTo>
                  <a:pt x="26" y="133"/>
                </a:moveTo>
                <a:cubicBezTo>
                  <a:pt x="26" y="133"/>
                  <a:pt x="26" y="134"/>
                  <a:pt x="27" y="134"/>
                </a:cubicBezTo>
                <a:cubicBezTo>
                  <a:pt x="27" y="134"/>
                  <a:pt x="26" y="133"/>
                  <a:pt x="26" y="133"/>
                </a:cubicBezTo>
                <a:close/>
                <a:moveTo>
                  <a:pt x="0" y="140"/>
                </a:moveTo>
                <a:cubicBezTo>
                  <a:pt x="0" y="140"/>
                  <a:pt x="0" y="140"/>
                  <a:pt x="0" y="140"/>
                </a:cubicBezTo>
                <a:cubicBezTo>
                  <a:pt x="1" y="140"/>
                  <a:pt x="1" y="139"/>
                  <a:pt x="1" y="139"/>
                </a:cubicBezTo>
                <a:cubicBezTo>
                  <a:pt x="0" y="139"/>
                  <a:pt x="0" y="139"/>
                  <a:pt x="0" y="140"/>
                </a:cubicBezTo>
                <a:close/>
                <a:moveTo>
                  <a:pt x="8" y="136"/>
                </a:moveTo>
                <a:cubicBezTo>
                  <a:pt x="7" y="137"/>
                  <a:pt x="7" y="137"/>
                  <a:pt x="7" y="137"/>
                </a:cubicBezTo>
                <a:cubicBezTo>
                  <a:pt x="7" y="136"/>
                  <a:pt x="7" y="136"/>
                  <a:pt x="6" y="136"/>
                </a:cubicBezTo>
                <a:cubicBezTo>
                  <a:pt x="6" y="136"/>
                  <a:pt x="5" y="136"/>
                  <a:pt x="5" y="137"/>
                </a:cubicBezTo>
                <a:cubicBezTo>
                  <a:pt x="5" y="138"/>
                  <a:pt x="5" y="138"/>
                  <a:pt x="5" y="138"/>
                </a:cubicBezTo>
                <a:cubicBezTo>
                  <a:pt x="5" y="138"/>
                  <a:pt x="7" y="138"/>
                  <a:pt x="5" y="138"/>
                </a:cubicBezTo>
                <a:cubicBezTo>
                  <a:pt x="5" y="138"/>
                  <a:pt x="5" y="138"/>
                  <a:pt x="5" y="139"/>
                </a:cubicBezTo>
                <a:cubicBezTo>
                  <a:pt x="5" y="139"/>
                  <a:pt x="5" y="139"/>
                  <a:pt x="4" y="139"/>
                </a:cubicBezTo>
                <a:cubicBezTo>
                  <a:pt x="4" y="139"/>
                  <a:pt x="1" y="140"/>
                  <a:pt x="1" y="140"/>
                </a:cubicBezTo>
                <a:cubicBezTo>
                  <a:pt x="1" y="140"/>
                  <a:pt x="1" y="141"/>
                  <a:pt x="1" y="141"/>
                </a:cubicBezTo>
                <a:cubicBezTo>
                  <a:pt x="2" y="141"/>
                  <a:pt x="2" y="141"/>
                  <a:pt x="3" y="141"/>
                </a:cubicBezTo>
                <a:cubicBezTo>
                  <a:pt x="3" y="141"/>
                  <a:pt x="3" y="141"/>
                  <a:pt x="3" y="140"/>
                </a:cubicBezTo>
                <a:cubicBezTo>
                  <a:pt x="4" y="140"/>
                  <a:pt x="5" y="140"/>
                  <a:pt x="5" y="140"/>
                </a:cubicBezTo>
                <a:cubicBezTo>
                  <a:pt x="5" y="140"/>
                  <a:pt x="6" y="139"/>
                  <a:pt x="6" y="140"/>
                </a:cubicBezTo>
                <a:cubicBezTo>
                  <a:pt x="6" y="140"/>
                  <a:pt x="6" y="140"/>
                  <a:pt x="6" y="140"/>
                </a:cubicBezTo>
                <a:cubicBezTo>
                  <a:pt x="6" y="139"/>
                  <a:pt x="6" y="139"/>
                  <a:pt x="6" y="139"/>
                </a:cubicBezTo>
                <a:cubicBezTo>
                  <a:pt x="7" y="140"/>
                  <a:pt x="7" y="139"/>
                  <a:pt x="7" y="139"/>
                </a:cubicBezTo>
                <a:cubicBezTo>
                  <a:pt x="7" y="139"/>
                  <a:pt x="8" y="138"/>
                  <a:pt x="8" y="138"/>
                </a:cubicBezTo>
                <a:cubicBezTo>
                  <a:pt x="8" y="138"/>
                  <a:pt x="9" y="138"/>
                  <a:pt x="8" y="138"/>
                </a:cubicBezTo>
                <a:cubicBezTo>
                  <a:pt x="8" y="138"/>
                  <a:pt x="7" y="138"/>
                  <a:pt x="8" y="137"/>
                </a:cubicBezTo>
                <a:cubicBezTo>
                  <a:pt x="8" y="137"/>
                  <a:pt x="8" y="137"/>
                  <a:pt x="8" y="137"/>
                </a:cubicBezTo>
                <a:cubicBezTo>
                  <a:pt x="9" y="137"/>
                  <a:pt x="9" y="137"/>
                  <a:pt x="9" y="137"/>
                </a:cubicBezTo>
                <a:cubicBezTo>
                  <a:pt x="8" y="136"/>
                  <a:pt x="8" y="136"/>
                  <a:pt x="8" y="136"/>
                </a:cubicBezTo>
                <a:close/>
                <a:moveTo>
                  <a:pt x="11" y="135"/>
                </a:moveTo>
                <a:cubicBezTo>
                  <a:pt x="10" y="135"/>
                  <a:pt x="10" y="135"/>
                  <a:pt x="10" y="135"/>
                </a:cubicBezTo>
                <a:cubicBezTo>
                  <a:pt x="9" y="135"/>
                  <a:pt x="10" y="135"/>
                  <a:pt x="10" y="135"/>
                </a:cubicBezTo>
                <a:cubicBezTo>
                  <a:pt x="10" y="136"/>
                  <a:pt x="11" y="136"/>
                  <a:pt x="11" y="136"/>
                </a:cubicBezTo>
                <a:cubicBezTo>
                  <a:pt x="12" y="135"/>
                  <a:pt x="11" y="135"/>
                  <a:pt x="11" y="135"/>
                </a:cubicBezTo>
                <a:close/>
                <a:moveTo>
                  <a:pt x="12" y="135"/>
                </a:moveTo>
                <a:cubicBezTo>
                  <a:pt x="12" y="134"/>
                  <a:pt x="12" y="134"/>
                  <a:pt x="12" y="134"/>
                </a:cubicBezTo>
                <a:cubicBezTo>
                  <a:pt x="12" y="134"/>
                  <a:pt x="12" y="134"/>
                  <a:pt x="12" y="134"/>
                </a:cubicBezTo>
                <a:cubicBezTo>
                  <a:pt x="12" y="135"/>
                  <a:pt x="12" y="135"/>
                  <a:pt x="12" y="135"/>
                </a:cubicBezTo>
                <a:cubicBezTo>
                  <a:pt x="13" y="135"/>
                  <a:pt x="13" y="135"/>
                  <a:pt x="12" y="135"/>
                </a:cubicBezTo>
                <a:close/>
                <a:moveTo>
                  <a:pt x="24" y="131"/>
                </a:moveTo>
                <a:cubicBezTo>
                  <a:pt x="23" y="131"/>
                  <a:pt x="23" y="130"/>
                  <a:pt x="22" y="129"/>
                </a:cubicBezTo>
                <a:cubicBezTo>
                  <a:pt x="22" y="128"/>
                  <a:pt x="21" y="129"/>
                  <a:pt x="21" y="129"/>
                </a:cubicBezTo>
                <a:cubicBezTo>
                  <a:pt x="20" y="129"/>
                  <a:pt x="19" y="130"/>
                  <a:pt x="18" y="130"/>
                </a:cubicBezTo>
                <a:cubicBezTo>
                  <a:pt x="18" y="130"/>
                  <a:pt x="17" y="130"/>
                  <a:pt x="17" y="130"/>
                </a:cubicBezTo>
                <a:cubicBezTo>
                  <a:pt x="17" y="131"/>
                  <a:pt x="16" y="131"/>
                  <a:pt x="16" y="132"/>
                </a:cubicBezTo>
                <a:cubicBezTo>
                  <a:pt x="15" y="132"/>
                  <a:pt x="15" y="132"/>
                  <a:pt x="15" y="132"/>
                </a:cubicBezTo>
                <a:cubicBezTo>
                  <a:pt x="15" y="132"/>
                  <a:pt x="16" y="133"/>
                  <a:pt x="16" y="133"/>
                </a:cubicBezTo>
                <a:cubicBezTo>
                  <a:pt x="17" y="134"/>
                  <a:pt x="18" y="133"/>
                  <a:pt x="18" y="133"/>
                </a:cubicBezTo>
                <a:cubicBezTo>
                  <a:pt x="18" y="133"/>
                  <a:pt x="18" y="133"/>
                  <a:pt x="18" y="132"/>
                </a:cubicBezTo>
                <a:cubicBezTo>
                  <a:pt x="18" y="132"/>
                  <a:pt x="20" y="132"/>
                  <a:pt x="21" y="132"/>
                </a:cubicBezTo>
                <a:cubicBezTo>
                  <a:pt x="22" y="132"/>
                  <a:pt x="23" y="131"/>
                  <a:pt x="23" y="131"/>
                </a:cubicBezTo>
                <a:cubicBezTo>
                  <a:pt x="23" y="131"/>
                  <a:pt x="24" y="132"/>
                  <a:pt x="24" y="132"/>
                </a:cubicBezTo>
                <a:cubicBezTo>
                  <a:pt x="25" y="132"/>
                  <a:pt x="24" y="131"/>
                  <a:pt x="24" y="131"/>
                </a:cubicBezTo>
                <a:close/>
                <a:moveTo>
                  <a:pt x="36" y="103"/>
                </a:moveTo>
                <a:cubicBezTo>
                  <a:pt x="37" y="102"/>
                  <a:pt x="35" y="103"/>
                  <a:pt x="35" y="103"/>
                </a:cubicBezTo>
                <a:cubicBezTo>
                  <a:pt x="34" y="103"/>
                  <a:pt x="34" y="104"/>
                  <a:pt x="34" y="104"/>
                </a:cubicBezTo>
                <a:cubicBezTo>
                  <a:pt x="35" y="104"/>
                  <a:pt x="35" y="104"/>
                  <a:pt x="36" y="103"/>
                </a:cubicBezTo>
                <a:close/>
                <a:moveTo>
                  <a:pt x="12" y="93"/>
                </a:moveTo>
                <a:cubicBezTo>
                  <a:pt x="11" y="93"/>
                  <a:pt x="12" y="93"/>
                  <a:pt x="11" y="93"/>
                </a:cubicBezTo>
                <a:cubicBezTo>
                  <a:pt x="11" y="92"/>
                  <a:pt x="11" y="92"/>
                  <a:pt x="11" y="92"/>
                </a:cubicBezTo>
                <a:cubicBezTo>
                  <a:pt x="11" y="92"/>
                  <a:pt x="11" y="91"/>
                  <a:pt x="11" y="91"/>
                </a:cubicBezTo>
                <a:cubicBezTo>
                  <a:pt x="10" y="91"/>
                  <a:pt x="10" y="91"/>
                  <a:pt x="10" y="91"/>
                </a:cubicBezTo>
                <a:cubicBezTo>
                  <a:pt x="9" y="90"/>
                  <a:pt x="9" y="90"/>
                  <a:pt x="9" y="91"/>
                </a:cubicBezTo>
                <a:cubicBezTo>
                  <a:pt x="8" y="91"/>
                  <a:pt x="8" y="91"/>
                  <a:pt x="8" y="91"/>
                </a:cubicBezTo>
                <a:cubicBezTo>
                  <a:pt x="8" y="90"/>
                  <a:pt x="7" y="91"/>
                  <a:pt x="7" y="91"/>
                </a:cubicBezTo>
                <a:cubicBezTo>
                  <a:pt x="6" y="91"/>
                  <a:pt x="6" y="91"/>
                  <a:pt x="6" y="92"/>
                </a:cubicBezTo>
                <a:cubicBezTo>
                  <a:pt x="6" y="92"/>
                  <a:pt x="5" y="92"/>
                  <a:pt x="5" y="92"/>
                </a:cubicBezTo>
                <a:cubicBezTo>
                  <a:pt x="4" y="92"/>
                  <a:pt x="4" y="92"/>
                  <a:pt x="3" y="92"/>
                </a:cubicBezTo>
                <a:cubicBezTo>
                  <a:pt x="2" y="92"/>
                  <a:pt x="4" y="92"/>
                  <a:pt x="4" y="92"/>
                </a:cubicBezTo>
                <a:cubicBezTo>
                  <a:pt x="4" y="92"/>
                  <a:pt x="8" y="95"/>
                  <a:pt x="8" y="95"/>
                </a:cubicBezTo>
                <a:cubicBezTo>
                  <a:pt x="9" y="96"/>
                  <a:pt x="9" y="95"/>
                  <a:pt x="9" y="95"/>
                </a:cubicBezTo>
                <a:cubicBezTo>
                  <a:pt x="9" y="95"/>
                  <a:pt x="9" y="95"/>
                  <a:pt x="9" y="95"/>
                </a:cubicBezTo>
                <a:cubicBezTo>
                  <a:pt x="9" y="95"/>
                  <a:pt x="10" y="95"/>
                  <a:pt x="10" y="94"/>
                </a:cubicBezTo>
                <a:cubicBezTo>
                  <a:pt x="10" y="94"/>
                  <a:pt x="11" y="94"/>
                  <a:pt x="12" y="94"/>
                </a:cubicBezTo>
                <a:cubicBezTo>
                  <a:pt x="12" y="95"/>
                  <a:pt x="12" y="94"/>
                  <a:pt x="12" y="93"/>
                </a:cubicBezTo>
                <a:close/>
                <a:moveTo>
                  <a:pt x="1" y="49"/>
                </a:moveTo>
                <a:cubicBezTo>
                  <a:pt x="0" y="49"/>
                  <a:pt x="0" y="49"/>
                  <a:pt x="0" y="49"/>
                </a:cubicBezTo>
                <a:cubicBezTo>
                  <a:pt x="0" y="49"/>
                  <a:pt x="1" y="49"/>
                  <a:pt x="1" y="4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6" name="Freeform 6"/>
          <p:cNvSpPr>
            <a:spLocks noEditPoints="1"/>
          </p:cNvSpPr>
          <p:nvPr/>
        </p:nvSpPr>
        <p:spPr bwMode="auto">
          <a:xfrm>
            <a:off x="-640893" y="3207825"/>
            <a:ext cx="2795878" cy="1047279"/>
          </a:xfrm>
          <a:custGeom>
            <a:avLst/>
            <a:gdLst/>
            <a:ahLst/>
            <a:cxnLst>
              <a:cxn ang="0">
                <a:pos x="417" y="85"/>
              </a:cxn>
              <a:cxn ang="0">
                <a:pos x="309" y="128"/>
              </a:cxn>
              <a:cxn ang="0">
                <a:pos x="315" y="121"/>
              </a:cxn>
              <a:cxn ang="0">
                <a:pos x="322" y="115"/>
              </a:cxn>
              <a:cxn ang="0">
                <a:pos x="330" y="114"/>
              </a:cxn>
              <a:cxn ang="0">
                <a:pos x="345" y="119"/>
              </a:cxn>
              <a:cxn ang="0">
                <a:pos x="348" y="117"/>
              </a:cxn>
              <a:cxn ang="0">
                <a:pos x="355" y="112"/>
              </a:cxn>
              <a:cxn ang="0">
                <a:pos x="365" y="112"/>
              </a:cxn>
              <a:cxn ang="0">
                <a:pos x="377" y="114"/>
              </a:cxn>
              <a:cxn ang="0">
                <a:pos x="383" y="129"/>
              </a:cxn>
              <a:cxn ang="0">
                <a:pos x="391" y="140"/>
              </a:cxn>
              <a:cxn ang="0">
                <a:pos x="392" y="121"/>
              </a:cxn>
              <a:cxn ang="0">
                <a:pos x="393" y="101"/>
              </a:cxn>
              <a:cxn ang="0">
                <a:pos x="406" y="92"/>
              </a:cxn>
              <a:cxn ang="0">
                <a:pos x="413" y="85"/>
              </a:cxn>
              <a:cxn ang="0">
                <a:pos x="412" y="81"/>
              </a:cxn>
              <a:cxn ang="0">
                <a:pos x="415" y="76"/>
              </a:cxn>
              <a:cxn ang="0">
                <a:pos x="410" y="68"/>
              </a:cxn>
              <a:cxn ang="0">
                <a:pos x="413" y="64"/>
              </a:cxn>
              <a:cxn ang="0">
                <a:pos x="414" y="64"/>
              </a:cxn>
              <a:cxn ang="0">
                <a:pos x="416" y="69"/>
              </a:cxn>
              <a:cxn ang="0">
                <a:pos x="420" y="65"/>
              </a:cxn>
              <a:cxn ang="0">
                <a:pos x="424" y="60"/>
              </a:cxn>
              <a:cxn ang="0">
                <a:pos x="434" y="51"/>
              </a:cxn>
              <a:cxn ang="0">
                <a:pos x="434" y="50"/>
              </a:cxn>
              <a:cxn ang="0">
                <a:pos x="440" y="44"/>
              </a:cxn>
              <a:cxn ang="0">
                <a:pos x="451" y="31"/>
              </a:cxn>
              <a:cxn ang="0">
                <a:pos x="460" y="29"/>
              </a:cxn>
              <a:cxn ang="0">
                <a:pos x="451" y="14"/>
              </a:cxn>
              <a:cxn ang="0">
                <a:pos x="416" y="31"/>
              </a:cxn>
              <a:cxn ang="0">
                <a:pos x="400" y="40"/>
              </a:cxn>
              <a:cxn ang="0">
                <a:pos x="382" y="43"/>
              </a:cxn>
              <a:cxn ang="0">
                <a:pos x="375" y="24"/>
              </a:cxn>
              <a:cxn ang="0">
                <a:pos x="365" y="29"/>
              </a:cxn>
              <a:cxn ang="0">
                <a:pos x="357" y="35"/>
              </a:cxn>
              <a:cxn ang="0">
                <a:pos x="356" y="31"/>
              </a:cxn>
              <a:cxn ang="0">
                <a:pos x="366" y="22"/>
              </a:cxn>
              <a:cxn ang="0">
                <a:pos x="373" y="19"/>
              </a:cxn>
              <a:cxn ang="0">
                <a:pos x="357" y="13"/>
              </a:cxn>
              <a:cxn ang="0">
                <a:pos x="349" y="9"/>
              </a:cxn>
              <a:cxn ang="0">
                <a:pos x="325" y="5"/>
              </a:cxn>
              <a:cxn ang="0">
                <a:pos x="185" y="5"/>
              </a:cxn>
              <a:cxn ang="0">
                <a:pos x="186" y="13"/>
              </a:cxn>
              <a:cxn ang="0">
                <a:pos x="185" y="10"/>
              </a:cxn>
              <a:cxn ang="0">
                <a:pos x="183" y="9"/>
              </a:cxn>
              <a:cxn ang="0">
                <a:pos x="178" y="17"/>
              </a:cxn>
              <a:cxn ang="0">
                <a:pos x="178" y="25"/>
              </a:cxn>
              <a:cxn ang="0">
                <a:pos x="177" y="53"/>
              </a:cxn>
              <a:cxn ang="0">
                <a:pos x="185" y="70"/>
              </a:cxn>
              <a:cxn ang="0">
                <a:pos x="186" y="71"/>
              </a:cxn>
              <a:cxn ang="0">
                <a:pos x="195" y="87"/>
              </a:cxn>
              <a:cxn ang="0">
                <a:pos x="240" y="106"/>
              </a:cxn>
              <a:cxn ang="0">
                <a:pos x="277" y="118"/>
              </a:cxn>
              <a:cxn ang="0">
                <a:pos x="299" y="128"/>
              </a:cxn>
              <a:cxn ang="0">
                <a:pos x="205" y="95"/>
              </a:cxn>
              <a:cxn ang="0">
                <a:pos x="184" y="5"/>
              </a:cxn>
              <a:cxn ang="0">
                <a:pos x="20" y="170"/>
              </a:cxn>
              <a:cxn ang="0">
                <a:pos x="17" y="163"/>
              </a:cxn>
              <a:cxn ang="0">
                <a:pos x="10" y="158"/>
              </a:cxn>
              <a:cxn ang="0">
                <a:pos x="3" y="156"/>
              </a:cxn>
              <a:cxn ang="0">
                <a:pos x="350" y="10"/>
              </a:cxn>
              <a:cxn ang="0">
                <a:pos x="442" y="49"/>
              </a:cxn>
            </a:cxnLst>
            <a:rect l="0" t="0" r="r" b="b"/>
            <a:pathLst>
              <a:path w="460" h="172">
                <a:moveTo>
                  <a:pt x="454" y="32"/>
                </a:moveTo>
                <a:cubicBezTo>
                  <a:pt x="454" y="32"/>
                  <a:pt x="454" y="31"/>
                  <a:pt x="454" y="31"/>
                </a:cubicBezTo>
                <a:cubicBezTo>
                  <a:pt x="453" y="32"/>
                  <a:pt x="453" y="32"/>
                  <a:pt x="453" y="32"/>
                </a:cubicBezTo>
                <a:cubicBezTo>
                  <a:pt x="453" y="32"/>
                  <a:pt x="454" y="32"/>
                  <a:pt x="454" y="32"/>
                </a:cubicBezTo>
                <a:close/>
                <a:moveTo>
                  <a:pt x="445" y="50"/>
                </a:moveTo>
                <a:cubicBezTo>
                  <a:pt x="445" y="50"/>
                  <a:pt x="444" y="50"/>
                  <a:pt x="444" y="50"/>
                </a:cubicBezTo>
                <a:cubicBezTo>
                  <a:pt x="444" y="50"/>
                  <a:pt x="445" y="51"/>
                  <a:pt x="445" y="50"/>
                </a:cubicBezTo>
                <a:close/>
                <a:moveTo>
                  <a:pt x="419" y="70"/>
                </a:moveTo>
                <a:cubicBezTo>
                  <a:pt x="419" y="69"/>
                  <a:pt x="420" y="68"/>
                  <a:pt x="420" y="68"/>
                </a:cubicBezTo>
                <a:cubicBezTo>
                  <a:pt x="420" y="68"/>
                  <a:pt x="419" y="70"/>
                  <a:pt x="419" y="70"/>
                </a:cubicBezTo>
                <a:close/>
                <a:moveTo>
                  <a:pt x="418" y="85"/>
                </a:moveTo>
                <a:cubicBezTo>
                  <a:pt x="418" y="85"/>
                  <a:pt x="418" y="83"/>
                  <a:pt x="418" y="82"/>
                </a:cubicBezTo>
                <a:cubicBezTo>
                  <a:pt x="418" y="82"/>
                  <a:pt x="418" y="84"/>
                  <a:pt x="418" y="84"/>
                </a:cubicBezTo>
                <a:cubicBezTo>
                  <a:pt x="418" y="85"/>
                  <a:pt x="417" y="85"/>
                  <a:pt x="417" y="85"/>
                </a:cubicBezTo>
                <a:cubicBezTo>
                  <a:pt x="417" y="85"/>
                  <a:pt x="417" y="86"/>
                  <a:pt x="418" y="85"/>
                </a:cubicBezTo>
                <a:close/>
                <a:moveTo>
                  <a:pt x="413" y="89"/>
                </a:moveTo>
                <a:cubicBezTo>
                  <a:pt x="413" y="89"/>
                  <a:pt x="414" y="88"/>
                  <a:pt x="414" y="87"/>
                </a:cubicBezTo>
                <a:cubicBezTo>
                  <a:pt x="414" y="87"/>
                  <a:pt x="413" y="88"/>
                  <a:pt x="413" y="89"/>
                </a:cubicBezTo>
                <a:close/>
                <a:moveTo>
                  <a:pt x="311" y="136"/>
                </a:moveTo>
                <a:cubicBezTo>
                  <a:pt x="311" y="135"/>
                  <a:pt x="311" y="135"/>
                  <a:pt x="311" y="135"/>
                </a:cubicBezTo>
                <a:cubicBezTo>
                  <a:pt x="310" y="135"/>
                  <a:pt x="310" y="135"/>
                  <a:pt x="310" y="135"/>
                </a:cubicBezTo>
                <a:cubicBezTo>
                  <a:pt x="310" y="134"/>
                  <a:pt x="310" y="133"/>
                  <a:pt x="309" y="133"/>
                </a:cubicBezTo>
                <a:cubicBezTo>
                  <a:pt x="309" y="132"/>
                  <a:pt x="308" y="130"/>
                  <a:pt x="309" y="130"/>
                </a:cubicBezTo>
                <a:cubicBezTo>
                  <a:pt x="309" y="130"/>
                  <a:pt x="309" y="129"/>
                  <a:pt x="309" y="129"/>
                </a:cubicBezTo>
                <a:cubicBezTo>
                  <a:pt x="309" y="129"/>
                  <a:pt x="309" y="129"/>
                  <a:pt x="309" y="129"/>
                </a:cubicBezTo>
                <a:cubicBezTo>
                  <a:pt x="309" y="129"/>
                  <a:pt x="308" y="128"/>
                  <a:pt x="308" y="128"/>
                </a:cubicBezTo>
                <a:cubicBezTo>
                  <a:pt x="308" y="128"/>
                  <a:pt x="308" y="128"/>
                  <a:pt x="308" y="128"/>
                </a:cubicBezTo>
                <a:cubicBezTo>
                  <a:pt x="309" y="129"/>
                  <a:pt x="309" y="129"/>
                  <a:pt x="309" y="128"/>
                </a:cubicBezTo>
                <a:cubicBezTo>
                  <a:pt x="310" y="128"/>
                  <a:pt x="310" y="128"/>
                  <a:pt x="310" y="127"/>
                </a:cubicBezTo>
                <a:cubicBezTo>
                  <a:pt x="310" y="127"/>
                  <a:pt x="310" y="127"/>
                  <a:pt x="310" y="126"/>
                </a:cubicBezTo>
                <a:cubicBezTo>
                  <a:pt x="310" y="126"/>
                  <a:pt x="310" y="126"/>
                  <a:pt x="310" y="126"/>
                </a:cubicBezTo>
                <a:cubicBezTo>
                  <a:pt x="309" y="126"/>
                  <a:pt x="309" y="125"/>
                  <a:pt x="310" y="125"/>
                </a:cubicBezTo>
                <a:cubicBezTo>
                  <a:pt x="311" y="125"/>
                  <a:pt x="311" y="126"/>
                  <a:pt x="311" y="125"/>
                </a:cubicBezTo>
                <a:cubicBezTo>
                  <a:pt x="311" y="125"/>
                  <a:pt x="312" y="124"/>
                  <a:pt x="311" y="124"/>
                </a:cubicBezTo>
                <a:cubicBezTo>
                  <a:pt x="311" y="124"/>
                  <a:pt x="311" y="124"/>
                  <a:pt x="311" y="124"/>
                </a:cubicBezTo>
                <a:cubicBezTo>
                  <a:pt x="312" y="124"/>
                  <a:pt x="312" y="123"/>
                  <a:pt x="312" y="123"/>
                </a:cubicBezTo>
                <a:cubicBezTo>
                  <a:pt x="312" y="122"/>
                  <a:pt x="313" y="122"/>
                  <a:pt x="313" y="122"/>
                </a:cubicBezTo>
                <a:cubicBezTo>
                  <a:pt x="313" y="123"/>
                  <a:pt x="313" y="123"/>
                  <a:pt x="314" y="123"/>
                </a:cubicBezTo>
                <a:cubicBezTo>
                  <a:pt x="314" y="122"/>
                  <a:pt x="314" y="122"/>
                  <a:pt x="314" y="122"/>
                </a:cubicBezTo>
                <a:cubicBezTo>
                  <a:pt x="314" y="121"/>
                  <a:pt x="313" y="121"/>
                  <a:pt x="314" y="121"/>
                </a:cubicBezTo>
                <a:cubicBezTo>
                  <a:pt x="314" y="122"/>
                  <a:pt x="314" y="122"/>
                  <a:pt x="314" y="121"/>
                </a:cubicBezTo>
                <a:cubicBezTo>
                  <a:pt x="315" y="121"/>
                  <a:pt x="315" y="121"/>
                  <a:pt x="315" y="121"/>
                </a:cubicBezTo>
                <a:cubicBezTo>
                  <a:pt x="315" y="121"/>
                  <a:pt x="315" y="121"/>
                  <a:pt x="315" y="121"/>
                </a:cubicBezTo>
                <a:cubicBezTo>
                  <a:pt x="315" y="122"/>
                  <a:pt x="316" y="121"/>
                  <a:pt x="316" y="121"/>
                </a:cubicBezTo>
                <a:cubicBezTo>
                  <a:pt x="316" y="121"/>
                  <a:pt x="316" y="121"/>
                  <a:pt x="316" y="122"/>
                </a:cubicBezTo>
                <a:cubicBezTo>
                  <a:pt x="315" y="122"/>
                  <a:pt x="316" y="122"/>
                  <a:pt x="316" y="122"/>
                </a:cubicBezTo>
                <a:cubicBezTo>
                  <a:pt x="317" y="121"/>
                  <a:pt x="318" y="121"/>
                  <a:pt x="317" y="121"/>
                </a:cubicBezTo>
                <a:cubicBezTo>
                  <a:pt x="316" y="121"/>
                  <a:pt x="317" y="121"/>
                  <a:pt x="317" y="121"/>
                </a:cubicBezTo>
                <a:cubicBezTo>
                  <a:pt x="318" y="121"/>
                  <a:pt x="319" y="121"/>
                  <a:pt x="319" y="120"/>
                </a:cubicBezTo>
                <a:cubicBezTo>
                  <a:pt x="320" y="119"/>
                  <a:pt x="320" y="118"/>
                  <a:pt x="321" y="118"/>
                </a:cubicBezTo>
                <a:cubicBezTo>
                  <a:pt x="321" y="118"/>
                  <a:pt x="322" y="118"/>
                  <a:pt x="322" y="118"/>
                </a:cubicBezTo>
                <a:cubicBezTo>
                  <a:pt x="322" y="117"/>
                  <a:pt x="322" y="117"/>
                  <a:pt x="322" y="117"/>
                </a:cubicBezTo>
                <a:cubicBezTo>
                  <a:pt x="322" y="117"/>
                  <a:pt x="322" y="117"/>
                  <a:pt x="322" y="117"/>
                </a:cubicBezTo>
                <a:cubicBezTo>
                  <a:pt x="321" y="117"/>
                  <a:pt x="322" y="116"/>
                  <a:pt x="321" y="116"/>
                </a:cubicBezTo>
                <a:cubicBezTo>
                  <a:pt x="321" y="116"/>
                  <a:pt x="321" y="115"/>
                  <a:pt x="322" y="116"/>
                </a:cubicBezTo>
                <a:cubicBezTo>
                  <a:pt x="322" y="116"/>
                  <a:pt x="322" y="116"/>
                  <a:pt x="322" y="115"/>
                </a:cubicBezTo>
                <a:cubicBezTo>
                  <a:pt x="322" y="115"/>
                  <a:pt x="323" y="115"/>
                  <a:pt x="323" y="115"/>
                </a:cubicBezTo>
                <a:cubicBezTo>
                  <a:pt x="323" y="116"/>
                  <a:pt x="322" y="116"/>
                  <a:pt x="323" y="116"/>
                </a:cubicBezTo>
                <a:cubicBezTo>
                  <a:pt x="323" y="116"/>
                  <a:pt x="324" y="116"/>
                  <a:pt x="323" y="117"/>
                </a:cubicBezTo>
                <a:cubicBezTo>
                  <a:pt x="322" y="117"/>
                  <a:pt x="322" y="118"/>
                  <a:pt x="323" y="117"/>
                </a:cubicBezTo>
                <a:cubicBezTo>
                  <a:pt x="323" y="117"/>
                  <a:pt x="324" y="116"/>
                  <a:pt x="325" y="116"/>
                </a:cubicBezTo>
                <a:cubicBezTo>
                  <a:pt x="325" y="116"/>
                  <a:pt x="326" y="116"/>
                  <a:pt x="326" y="116"/>
                </a:cubicBezTo>
                <a:cubicBezTo>
                  <a:pt x="327" y="116"/>
                  <a:pt x="327" y="116"/>
                  <a:pt x="327" y="115"/>
                </a:cubicBezTo>
                <a:cubicBezTo>
                  <a:pt x="327" y="115"/>
                  <a:pt x="327" y="114"/>
                  <a:pt x="327" y="114"/>
                </a:cubicBezTo>
                <a:cubicBezTo>
                  <a:pt x="327" y="115"/>
                  <a:pt x="327" y="115"/>
                  <a:pt x="327" y="115"/>
                </a:cubicBezTo>
                <a:cubicBezTo>
                  <a:pt x="328" y="115"/>
                  <a:pt x="329" y="115"/>
                  <a:pt x="329" y="115"/>
                </a:cubicBezTo>
                <a:cubicBezTo>
                  <a:pt x="329" y="115"/>
                  <a:pt x="330" y="115"/>
                  <a:pt x="329" y="115"/>
                </a:cubicBezTo>
                <a:cubicBezTo>
                  <a:pt x="329" y="115"/>
                  <a:pt x="329" y="115"/>
                  <a:pt x="329" y="115"/>
                </a:cubicBezTo>
                <a:cubicBezTo>
                  <a:pt x="330" y="114"/>
                  <a:pt x="330" y="114"/>
                  <a:pt x="330" y="114"/>
                </a:cubicBezTo>
                <a:cubicBezTo>
                  <a:pt x="330" y="114"/>
                  <a:pt x="330" y="113"/>
                  <a:pt x="330" y="114"/>
                </a:cubicBezTo>
                <a:cubicBezTo>
                  <a:pt x="330" y="114"/>
                  <a:pt x="331" y="115"/>
                  <a:pt x="332" y="115"/>
                </a:cubicBezTo>
                <a:cubicBezTo>
                  <a:pt x="333" y="116"/>
                  <a:pt x="334" y="116"/>
                  <a:pt x="335" y="116"/>
                </a:cubicBezTo>
                <a:cubicBezTo>
                  <a:pt x="336" y="116"/>
                  <a:pt x="336" y="116"/>
                  <a:pt x="336" y="116"/>
                </a:cubicBezTo>
                <a:cubicBezTo>
                  <a:pt x="335" y="116"/>
                  <a:pt x="335" y="115"/>
                  <a:pt x="336" y="115"/>
                </a:cubicBezTo>
                <a:cubicBezTo>
                  <a:pt x="336" y="115"/>
                  <a:pt x="337" y="115"/>
                  <a:pt x="338" y="115"/>
                </a:cubicBezTo>
                <a:cubicBezTo>
                  <a:pt x="338" y="115"/>
                  <a:pt x="338" y="115"/>
                  <a:pt x="338" y="116"/>
                </a:cubicBezTo>
                <a:cubicBezTo>
                  <a:pt x="339" y="116"/>
                  <a:pt x="340" y="117"/>
                  <a:pt x="340" y="116"/>
                </a:cubicBezTo>
                <a:cubicBezTo>
                  <a:pt x="340" y="116"/>
                  <a:pt x="340" y="116"/>
                  <a:pt x="340" y="117"/>
                </a:cubicBezTo>
                <a:cubicBezTo>
                  <a:pt x="340" y="117"/>
                  <a:pt x="340" y="117"/>
                  <a:pt x="341" y="117"/>
                </a:cubicBezTo>
                <a:cubicBezTo>
                  <a:pt x="341" y="118"/>
                  <a:pt x="342" y="118"/>
                  <a:pt x="342" y="118"/>
                </a:cubicBezTo>
                <a:cubicBezTo>
                  <a:pt x="342" y="118"/>
                  <a:pt x="343" y="119"/>
                  <a:pt x="343" y="118"/>
                </a:cubicBezTo>
                <a:cubicBezTo>
                  <a:pt x="343" y="118"/>
                  <a:pt x="343" y="118"/>
                  <a:pt x="344" y="118"/>
                </a:cubicBezTo>
                <a:cubicBezTo>
                  <a:pt x="344" y="118"/>
                  <a:pt x="345" y="118"/>
                  <a:pt x="345" y="118"/>
                </a:cubicBezTo>
                <a:cubicBezTo>
                  <a:pt x="345" y="119"/>
                  <a:pt x="345" y="119"/>
                  <a:pt x="345" y="119"/>
                </a:cubicBezTo>
                <a:cubicBezTo>
                  <a:pt x="346" y="118"/>
                  <a:pt x="346" y="118"/>
                  <a:pt x="346" y="118"/>
                </a:cubicBezTo>
                <a:cubicBezTo>
                  <a:pt x="346" y="118"/>
                  <a:pt x="346" y="117"/>
                  <a:pt x="346" y="117"/>
                </a:cubicBezTo>
                <a:cubicBezTo>
                  <a:pt x="346" y="117"/>
                  <a:pt x="346" y="117"/>
                  <a:pt x="345" y="117"/>
                </a:cubicBezTo>
                <a:cubicBezTo>
                  <a:pt x="345" y="116"/>
                  <a:pt x="345" y="116"/>
                  <a:pt x="346" y="116"/>
                </a:cubicBezTo>
                <a:cubicBezTo>
                  <a:pt x="346" y="117"/>
                  <a:pt x="347" y="117"/>
                  <a:pt x="347" y="117"/>
                </a:cubicBezTo>
                <a:cubicBezTo>
                  <a:pt x="347" y="117"/>
                  <a:pt x="348" y="118"/>
                  <a:pt x="349" y="118"/>
                </a:cubicBezTo>
                <a:cubicBezTo>
                  <a:pt x="349" y="119"/>
                  <a:pt x="349" y="119"/>
                  <a:pt x="349" y="119"/>
                </a:cubicBezTo>
                <a:cubicBezTo>
                  <a:pt x="350" y="118"/>
                  <a:pt x="350" y="118"/>
                  <a:pt x="349" y="119"/>
                </a:cubicBezTo>
                <a:cubicBezTo>
                  <a:pt x="349" y="120"/>
                  <a:pt x="349" y="120"/>
                  <a:pt x="350" y="119"/>
                </a:cubicBezTo>
                <a:cubicBezTo>
                  <a:pt x="350" y="119"/>
                  <a:pt x="350" y="119"/>
                  <a:pt x="351" y="119"/>
                </a:cubicBezTo>
                <a:cubicBezTo>
                  <a:pt x="351" y="118"/>
                  <a:pt x="351" y="118"/>
                  <a:pt x="351" y="118"/>
                </a:cubicBezTo>
                <a:cubicBezTo>
                  <a:pt x="350" y="118"/>
                  <a:pt x="351" y="118"/>
                  <a:pt x="350" y="118"/>
                </a:cubicBezTo>
                <a:cubicBezTo>
                  <a:pt x="350" y="118"/>
                  <a:pt x="349" y="117"/>
                  <a:pt x="349" y="117"/>
                </a:cubicBezTo>
                <a:cubicBezTo>
                  <a:pt x="348" y="117"/>
                  <a:pt x="348" y="117"/>
                  <a:pt x="348" y="117"/>
                </a:cubicBezTo>
                <a:cubicBezTo>
                  <a:pt x="348" y="116"/>
                  <a:pt x="348" y="116"/>
                  <a:pt x="348" y="116"/>
                </a:cubicBezTo>
                <a:cubicBezTo>
                  <a:pt x="348" y="116"/>
                  <a:pt x="349" y="116"/>
                  <a:pt x="348" y="116"/>
                </a:cubicBezTo>
                <a:cubicBezTo>
                  <a:pt x="348" y="116"/>
                  <a:pt x="348" y="115"/>
                  <a:pt x="349" y="115"/>
                </a:cubicBezTo>
                <a:cubicBezTo>
                  <a:pt x="349" y="115"/>
                  <a:pt x="350" y="115"/>
                  <a:pt x="349" y="115"/>
                </a:cubicBezTo>
                <a:cubicBezTo>
                  <a:pt x="349" y="114"/>
                  <a:pt x="349" y="114"/>
                  <a:pt x="349" y="114"/>
                </a:cubicBezTo>
                <a:cubicBezTo>
                  <a:pt x="349" y="114"/>
                  <a:pt x="349" y="113"/>
                  <a:pt x="349" y="114"/>
                </a:cubicBezTo>
                <a:cubicBezTo>
                  <a:pt x="348" y="114"/>
                  <a:pt x="348" y="114"/>
                  <a:pt x="348" y="114"/>
                </a:cubicBezTo>
                <a:cubicBezTo>
                  <a:pt x="347" y="114"/>
                  <a:pt x="347" y="114"/>
                  <a:pt x="347" y="114"/>
                </a:cubicBezTo>
                <a:cubicBezTo>
                  <a:pt x="347" y="114"/>
                  <a:pt x="348" y="113"/>
                  <a:pt x="347" y="113"/>
                </a:cubicBezTo>
                <a:cubicBezTo>
                  <a:pt x="346" y="114"/>
                  <a:pt x="344" y="113"/>
                  <a:pt x="344" y="113"/>
                </a:cubicBezTo>
                <a:cubicBezTo>
                  <a:pt x="344" y="113"/>
                  <a:pt x="346" y="112"/>
                  <a:pt x="347" y="112"/>
                </a:cubicBezTo>
                <a:cubicBezTo>
                  <a:pt x="348" y="113"/>
                  <a:pt x="348" y="113"/>
                  <a:pt x="349" y="113"/>
                </a:cubicBezTo>
                <a:cubicBezTo>
                  <a:pt x="349" y="112"/>
                  <a:pt x="351" y="112"/>
                  <a:pt x="351" y="112"/>
                </a:cubicBezTo>
                <a:cubicBezTo>
                  <a:pt x="352" y="112"/>
                  <a:pt x="354" y="112"/>
                  <a:pt x="355" y="112"/>
                </a:cubicBezTo>
                <a:cubicBezTo>
                  <a:pt x="355" y="112"/>
                  <a:pt x="355" y="112"/>
                  <a:pt x="356" y="111"/>
                </a:cubicBezTo>
                <a:cubicBezTo>
                  <a:pt x="356" y="111"/>
                  <a:pt x="356" y="110"/>
                  <a:pt x="356" y="110"/>
                </a:cubicBezTo>
                <a:cubicBezTo>
                  <a:pt x="356" y="111"/>
                  <a:pt x="356" y="111"/>
                  <a:pt x="356" y="111"/>
                </a:cubicBezTo>
                <a:cubicBezTo>
                  <a:pt x="356" y="112"/>
                  <a:pt x="356" y="111"/>
                  <a:pt x="357" y="112"/>
                </a:cubicBezTo>
                <a:cubicBezTo>
                  <a:pt x="357" y="112"/>
                  <a:pt x="357" y="113"/>
                  <a:pt x="358" y="113"/>
                </a:cubicBezTo>
                <a:cubicBezTo>
                  <a:pt x="358" y="113"/>
                  <a:pt x="358" y="112"/>
                  <a:pt x="358" y="112"/>
                </a:cubicBezTo>
                <a:cubicBezTo>
                  <a:pt x="359" y="112"/>
                  <a:pt x="359" y="112"/>
                  <a:pt x="359" y="112"/>
                </a:cubicBezTo>
                <a:cubicBezTo>
                  <a:pt x="360" y="112"/>
                  <a:pt x="360" y="112"/>
                  <a:pt x="360" y="111"/>
                </a:cubicBezTo>
                <a:cubicBezTo>
                  <a:pt x="360" y="111"/>
                  <a:pt x="360" y="111"/>
                  <a:pt x="360" y="111"/>
                </a:cubicBezTo>
                <a:cubicBezTo>
                  <a:pt x="361" y="111"/>
                  <a:pt x="361" y="110"/>
                  <a:pt x="361" y="111"/>
                </a:cubicBezTo>
                <a:cubicBezTo>
                  <a:pt x="361" y="111"/>
                  <a:pt x="361" y="112"/>
                  <a:pt x="361" y="112"/>
                </a:cubicBezTo>
                <a:cubicBezTo>
                  <a:pt x="361" y="112"/>
                  <a:pt x="360" y="112"/>
                  <a:pt x="361" y="112"/>
                </a:cubicBezTo>
                <a:cubicBezTo>
                  <a:pt x="361" y="112"/>
                  <a:pt x="363" y="111"/>
                  <a:pt x="363" y="112"/>
                </a:cubicBezTo>
                <a:cubicBezTo>
                  <a:pt x="363" y="112"/>
                  <a:pt x="365" y="111"/>
                  <a:pt x="365" y="112"/>
                </a:cubicBezTo>
                <a:cubicBezTo>
                  <a:pt x="365" y="112"/>
                  <a:pt x="365" y="112"/>
                  <a:pt x="365" y="112"/>
                </a:cubicBezTo>
                <a:cubicBezTo>
                  <a:pt x="365" y="112"/>
                  <a:pt x="364" y="112"/>
                  <a:pt x="365" y="112"/>
                </a:cubicBezTo>
                <a:cubicBezTo>
                  <a:pt x="365" y="112"/>
                  <a:pt x="366" y="113"/>
                  <a:pt x="366" y="113"/>
                </a:cubicBezTo>
                <a:cubicBezTo>
                  <a:pt x="367" y="113"/>
                  <a:pt x="368" y="113"/>
                  <a:pt x="367" y="113"/>
                </a:cubicBezTo>
                <a:cubicBezTo>
                  <a:pt x="367" y="113"/>
                  <a:pt x="367" y="113"/>
                  <a:pt x="367" y="112"/>
                </a:cubicBezTo>
                <a:cubicBezTo>
                  <a:pt x="368" y="112"/>
                  <a:pt x="368" y="112"/>
                  <a:pt x="368" y="112"/>
                </a:cubicBezTo>
                <a:cubicBezTo>
                  <a:pt x="368" y="113"/>
                  <a:pt x="367" y="113"/>
                  <a:pt x="368" y="113"/>
                </a:cubicBezTo>
                <a:cubicBezTo>
                  <a:pt x="369" y="113"/>
                  <a:pt x="369" y="114"/>
                  <a:pt x="369" y="114"/>
                </a:cubicBezTo>
                <a:cubicBezTo>
                  <a:pt x="368" y="114"/>
                  <a:pt x="367" y="113"/>
                  <a:pt x="368" y="114"/>
                </a:cubicBezTo>
                <a:cubicBezTo>
                  <a:pt x="368" y="114"/>
                  <a:pt x="369" y="114"/>
                  <a:pt x="369" y="115"/>
                </a:cubicBezTo>
                <a:cubicBezTo>
                  <a:pt x="369" y="115"/>
                  <a:pt x="370" y="116"/>
                  <a:pt x="370" y="116"/>
                </a:cubicBezTo>
                <a:cubicBezTo>
                  <a:pt x="370" y="115"/>
                  <a:pt x="371" y="115"/>
                  <a:pt x="371" y="115"/>
                </a:cubicBezTo>
                <a:cubicBezTo>
                  <a:pt x="372" y="115"/>
                  <a:pt x="374" y="114"/>
                  <a:pt x="375" y="114"/>
                </a:cubicBezTo>
                <a:cubicBezTo>
                  <a:pt x="375" y="114"/>
                  <a:pt x="376" y="113"/>
                  <a:pt x="377" y="114"/>
                </a:cubicBezTo>
                <a:cubicBezTo>
                  <a:pt x="378" y="115"/>
                  <a:pt x="378" y="115"/>
                  <a:pt x="378" y="116"/>
                </a:cubicBezTo>
                <a:cubicBezTo>
                  <a:pt x="379" y="116"/>
                  <a:pt x="379" y="117"/>
                  <a:pt x="379" y="117"/>
                </a:cubicBezTo>
                <a:cubicBezTo>
                  <a:pt x="380" y="117"/>
                  <a:pt x="382" y="118"/>
                  <a:pt x="382" y="119"/>
                </a:cubicBezTo>
                <a:cubicBezTo>
                  <a:pt x="382" y="119"/>
                  <a:pt x="383" y="121"/>
                  <a:pt x="383" y="122"/>
                </a:cubicBezTo>
                <a:cubicBezTo>
                  <a:pt x="382" y="122"/>
                  <a:pt x="382" y="123"/>
                  <a:pt x="382" y="124"/>
                </a:cubicBezTo>
                <a:cubicBezTo>
                  <a:pt x="382" y="125"/>
                  <a:pt x="382" y="125"/>
                  <a:pt x="382" y="125"/>
                </a:cubicBezTo>
                <a:cubicBezTo>
                  <a:pt x="382" y="126"/>
                  <a:pt x="382" y="127"/>
                  <a:pt x="383" y="126"/>
                </a:cubicBezTo>
                <a:cubicBezTo>
                  <a:pt x="383" y="126"/>
                  <a:pt x="383" y="126"/>
                  <a:pt x="383" y="125"/>
                </a:cubicBezTo>
                <a:cubicBezTo>
                  <a:pt x="382" y="125"/>
                  <a:pt x="383" y="125"/>
                  <a:pt x="383" y="125"/>
                </a:cubicBezTo>
                <a:cubicBezTo>
                  <a:pt x="383" y="126"/>
                  <a:pt x="384" y="125"/>
                  <a:pt x="384" y="126"/>
                </a:cubicBezTo>
                <a:cubicBezTo>
                  <a:pt x="384" y="126"/>
                  <a:pt x="383" y="127"/>
                  <a:pt x="383" y="127"/>
                </a:cubicBezTo>
                <a:cubicBezTo>
                  <a:pt x="383" y="127"/>
                  <a:pt x="383" y="127"/>
                  <a:pt x="383" y="127"/>
                </a:cubicBezTo>
                <a:cubicBezTo>
                  <a:pt x="383" y="127"/>
                  <a:pt x="383" y="127"/>
                  <a:pt x="383" y="128"/>
                </a:cubicBezTo>
                <a:cubicBezTo>
                  <a:pt x="383" y="128"/>
                  <a:pt x="383" y="129"/>
                  <a:pt x="383" y="129"/>
                </a:cubicBezTo>
                <a:cubicBezTo>
                  <a:pt x="384" y="130"/>
                  <a:pt x="384" y="130"/>
                  <a:pt x="384" y="131"/>
                </a:cubicBezTo>
                <a:cubicBezTo>
                  <a:pt x="385" y="131"/>
                  <a:pt x="385" y="131"/>
                  <a:pt x="385" y="131"/>
                </a:cubicBezTo>
                <a:cubicBezTo>
                  <a:pt x="385" y="130"/>
                  <a:pt x="386" y="130"/>
                  <a:pt x="385" y="130"/>
                </a:cubicBezTo>
                <a:cubicBezTo>
                  <a:pt x="385" y="131"/>
                  <a:pt x="385" y="131"/>
                  <a:pt x="385" y="132"/>
                </a:cubicBezTo>
                <a:cubicBezTo>
                  <a:pt x="386" y="132"/>
                  <a:pt x="386" y="133"/>
                  <a:pt x="386" y="132"/>
                </a:cubicBezTo>
                <a:cubicBezTo>
                  <a:pt x="386" y="132"/>
                  <a:pt x="387" y="132"/>
                  <a:pt x="386" y="133"/>
                </a:cubicBezTo>
                <a:cubicBezTo>
                  <a:pt x="386" y="133"/>
                  <a:pt x="386" y="133"/>
                  <a:pt x="387" y="133"/>
                </a:cubicBezTo>
                <a:cubicBezTo>
                  <a:pt x="387" y="134"/>
                  <a:pt x="387" y="135"/>
                  <a:pt x="387" y="135"/>
                </a:cubicBezTo>
                <a:cubicBezTo>
                  <a:pt x="387" y="136"/>
                  <a:pt x="387" y="136"/>
                  <a:pt x="387" y="136"/>
                </a:cubicBezTo>
                <a:cubicBezTo>
                  <a:pt x="388" y="136"/>
                  <a:pt x="388" y="136"/>
                  <a:pt x="389" y="137"/>
                </a:cubicBezTo>
                <a:cubicBezTo>
                  <a:pt x="389" y="137"/>
                  <a:pt x="390" y="138"/>
                  <a:pt x="391" y="139"/>
                </a:cubicBezTo>
                <a:cubicBezTo>
                  <a:pt x="391" y="139"/>
                  <a:pt x="391" y="139"/>
                  <a:pt x="391" y="139"/>
                </a:cubicBezTo>
                <a:cubicBezTo>
                  <a:pt x="390" y="139"/>
                  <a:pt x="390" y="139"/>
                  <a:pt x="390" y="140"/>
                </a:cubicBezTo>
                <a:cubicBezTo>
                  <a:pt x="390" y="140"/>
                  <a:pt x="390" y="140"/>
                  <a:pt x="391" y="140"/>
                </a:cubicBezTo>
                <a:cubicBezTo>
                  <a:pt x="391" y="140"/>
                  <a:pt x="391" y="139"/>
                  <a:pt x="391" y="140"/>
                </a:cubicBezTo>
                <a:cubicBezTo>
                  <a:pt x="392" y="140"/>
                  <a:pt x="392" y="140"/>
                  <a:pt x="392" y="140"/>
                </a:cubicBezTo>
                <a:cubicBezTo>
                  <a:pt x="393" y="140"/>
                  <a:pt x="393" y="139"/>
                  <a:pt x="393" y="140"/>
                </a:cubicBezTo>
                <a:cubicBezTo>
                  <a:pt x="393" y="140"/>
                  <a:pt x="393" y="140"/>
                  <a:pt x="394" y="139"/>
                </a:cubicBezTo>
                <a:cubicBezTo>
                  <a:pt x="394" y="139"/>
                  <a:pt x="395" y="138"/>
                  <a:pt x="395" y="137"/>
                </a:cubicBezTo>
                <a:cubicBezTo>
                  <a:pt x="395" y="136"/>
                  <a:pt x="395" y="132"/>
                  <a:pt x="395" y="132"/>
                </a:cubicBezTo>
                <a:cubicBezTo>
                  <a:pt x="395" y="131"/>
                  <a:pt x="395" y="130"/>
                  <a:pt x="395" y="129"/>
                </a:cubicBezTo>
                <a:cubicBezTo>
                  <a:pt x="394" y="129"/>
                  <a:pt x="394" y="128"/>
                  <a:pt x="394" y="128"/>
                </a:cubicBezTo>
                <a:cubicBezTo>
                  <a:pt x="394" y="127"/>
                  <a:pt x="393" y="125"/>
                  <a:pt x="393" y="124"/>
                </a:cubicBezTo>
                <a:cubicBezTo>
                  <a:pt x="392" y="123"/>
                  <a:pt x="392" y="122"/>
                  <a:pt x="392" y="122"/>
                </a:cubicBezTo>
                <a:cubicBezTo>
                  <a:pt x="392" y="121"/>
                  <a:pt x="391" y="120"/>
                  <a:pt x="392" y="121"/>
                </a:cubicBezTo>
                <a:cubicBezTo>
                  <a:pt x="392" y="123"/>
                  <a:pt x="392" y="120"/>
                  <a:pt x="392" y="122"/>
                </a:cubicBezTo>
                <a:cubicBezTo>
                  <a:pt x="393" y="124"/>
                  <a:pt x="393" y="123"/>
                  <a:pt x="393" y="123"/>
                </a:cubicBezTo>
                <a:cubicBezTo>
                  <a:pt x="393" y="122"/>
                  <a:pt x="393" y="122"/>
                  <a:pt x="392" y="121"/>
                </a:cubicBezTo>
                <a:cubicBezTo>
                  <a:pt x="391" y="120"/>
                  <a:pt x="390" y="118"/>
                  <a:pt x="390" y="116"/>
                </a:cubicBezTo>
                <a:cubicBezTo>
                  <a:pt x="389" y="115"/>
                  <a:pt x="388" y="111"/>
                  <a:pt x="388" y="111"/>
                </a:cubicBezTo>
                <a:cubicBezTo>
                  <a:pt x="388" y="110"/>
                  <a:pt x="388" y="107"/>
                  <a:pt x="389" y="108"/>
                </a:cubicBezTo>
                <a:cubicBezTo>
                  <a:pt x="390" y="108"/>
                  <a:pt x="389" y="107"/>
                  <a:pt x="389" y="107"/>
                </a:cubicBezTo>
                <a:cubicBezTo>
                  <a:pt x="389" y="107"/>
                  <a:pt x="389" y="106"/>
                  <a:pt x="389" y="106"/>
                </a:cubicBezTo>
                <a:cubicBezTo>
                  <a:pt x="390" y="106"/>
                  <a:pt x="390" y="106"/>
                  <a:pt x="389" y="106"/>
                </a:cubicBezTo>
                <a:cubicBezTo>
                  <a:pt x="389" y="106"/>
                  <a:pt x="389" y="105"/>
                  <a:pt x="389" y="105"/>
                </a:cubicBezTo>
                <a:cubicBezTo>
                  <a:pt x="389" y="105"/>
                  <a:pt x="389" y="104"/>
                  <a:pt x="390" y="104"/>
                </a:cubicBezTo>
                <a:cubicBezTo>
                  <a:pt x="390" y="105"/>
                  <a:pt x="390" y="104"/>
                  <a:pt x="391" y="104"/>
                </a:cubicBezTo>
                <a:cubicBezTo>
                  <a:pt x="391" y="104"/>
                  <a:pt x="391" y="103"/>
                  <a:pt x="392" y="103"/>
                </a:cubicBezTo>
                <a:cubicBezTo>
                  <a:pt x="392" y="102"/>
                  <a:pt x="392" y="102"/>
                  <a:pt x="392" y="102"/>
                </a:cubicBezTo>
                <a:cubicBezTo>
                  <a:pt x="392" y="101"/>
                  <a:pt x="391" y="100"/>
                  <a:pt x="392" y="100"/>
                </a:cubicBezTo>
                <a:cubicBezTo>
                  <a:pt x="392" y="101"/>
                  <a:pt x="392" y="100"/>
                  <a:pt x="392" y="101"/>
                </a:cubicBezTo>
                <a:cubicBezTo>
                  <a:pt x="392" y="101"/>
                  <a:pt x="393" y="101"/>
                  <a:pt x="393" y="101"/>
                </a:cubicBezTo>
                <a:cubicBezTo>
                  <a:pt x="393" y="101"/>
                  <a:pt x="393" y="100"/>
                  <a:pt x="393" y="100"/>
                </a:cubicBezTo>
                <a:cubicBezTo>
                  <a:pt x="393" y="100"/>
                  <a:pt x="393" y="100"/>
                  <a:pt x="393" y="100"/>
                </a:cubicBezTo>
                <a:cubicBezTo>
                  <a:pt x="394" y="100"/>
                  <a:pt x="394" y="100"/>
                  <a:pt x="394" y="100"/>
                </a:cubicBezTo>
                <a:cubicBezTo>
                  <a:pt x="394" y="100"/>
                  <a:pt x="395" y="100"/>
                  <a:pt x="395" y="100"/>
                </a:cubicBezTo>
                <a:cubicBezTo>
                  <a:pt x="396" y="100"/>
                  <a:pt x="396" y="99"/>
                  <a:pt x="396" y="99"/>
                </a:cubicBezTo>
                <a:cubicBezTo>
                  <a:pt x="396" y="99"/>
                  <a:pt x="396" y="98"/>
                  <a:pt x="396" y="99"/>
                </a:cubicBezTo>
                <a:cubicBezTo>
                  <a:pt x="397" y="99"/>
                  <a:pt x="397" y="99"/>
                  <a:pt x="397" y="98"/>
                </a:cubicBezTo>
                <a:cubicBezTo>
                  <a:pt x="398" y="98"/>
                  <a:pt x="398" y="98"/>
                  <a:pt x="399" y="97"/>
                </a:cubicBezTo>
                <a:cubicBezTo>
                  <a:pt x="399" y="97"/>
                  <a:pt x="400" y="97"/>
                  <a:pt x="399" y="96"/>
                </a:cubicBezTo>
                <a:cubicBezTo>
                  <a:pt x="399" y="96"/>
                  <a:pt x="399" y="95"/>
                  <a:pt x="400" y="96"/>
                </a:cubicBezTo>
                <a:cubicBezTo>
                  <a:pt x="400" y="96"/>
                  <a:pt x="400" y="96"/>
                  <a:pt x="400" y="95"/>
                </a:cubicBezTo>
                <a:cubicBezTo>
                  <a:pt x="400" y="94"/>
                  <a:pt x="401" y="94"/>
                  <a:pt x="401" y="94"/>
                </a:cubicBezTo>
                <a:cubicBezTo>
                  <a:pt x="402" y="93"/>
                  <a:pt x="403" y="92"/>
                  <a:pt x="404" y="92"/>
                </a:cubicBezTo>
                <a:cubicBezTo>
                  <a:pt x="404" y="93"/>
                  <a:pt x="406" y="93"/>
                  <a:pt x="406" y="92"/>
                </a:cubicBezTo>
                <a:cubicBezTo>
                  <a:pt x="406" y="92"/>
                  <a:pt x="406" y="91"/>
                  <a:pt x="406" y="92"/>
                </a:cubicBezTo>
                <a:cubicBezTo>
                  <a:pt x="406" y="93"/>
                  <a:pt x="406" y="92"/>
                  <a:pt x="406" y="92"/>
                </a:cubicBezTo>
                <a:cubicBezTo>
                  <a:pt x="406" y="91"/>
                  <a:pt x="407" y="91"/>
                  <a:pt x="407" y="90"/>
                </a:cubicBezTo>
                <a:cubicBezTo>
                  <a:pt x="408" y="90"/>
                  <a:pt x="409" y="89"/>
                  <a:pt x="409" y="89"/>
                </a:cubicBezTo>
                <a:cubicBezTo>
                  <a:pt x="409" y="88"/>
                  <a:pt x="408" y="88"/>
                  <a:pt x="409" y="88"/>
                </a:cubicBezTo>
                <a:cubicBezTo>
                  <a:pt x="409" y="88"/>
                  <a:pt x="409" y="88"/>
                  <a:pt x="410" y="88"/>
                </a:cubicBezTo>
                <a:cubicBezTo>
                  <a:pt x="410" y="88"/>
                  <a:pt x="410" y="88"/>
                  <a:pt x="410" y="88"/>
                </a:cubicBezTo>
                <a:cubicBezTo>
                  <a:pt x="410" y="88"/>
                  <a:pt x="411" y="88"/>
                  <a:pt x="411" y="88"/>
                </a:cubicBezTo>
                <a:cubicBezTo>
                  <a:pt x="412" y="87"/>
                  <a:pt x="413" y="88"/>
                  <a:pt x="413" y="87"/>
                </a:cubicBezTo>
                <a:cubicBezTo>
                  <a:pt x="413" y="87"/>
                  <a:pt x="414" y="87"/>
                  <a:pt x="414" y="87"/>
                </a:cubicBezTo>
                <a:cubicBezTo>
                  <a:pt x="413" y="87"/>
                  <a:pt x="413" y="86"/>
                  <a:pt x="413" y="87"/>
                </a:cubicBezTo>
                <a:cubicBezTo>
                  <a:pt x="412" y="87"/>
                  <a:pt x="413" y="86"/>
                  <a:pt x="412" y="87"/>
                </a:cubicBezTo>
                <a:cubicBezTo>
                  <a:pt x="411" y="88"/>
                  <a:pt x="410" y="86"/>
                  <a:pt x="411" y="86"/>
                </a:cubicBezTo>
                <a:cubicBezTo>
                  <a:pt x="413" y="86"/>
                  <a:pt x="414" y="85"/>
                  <a:pt x="413" y="85"/>
                </a:cubicBezTo>
                <a:cubicBezTo>
                  <a:pt x="411" y="84"/>
                  <a:pt x="410" y="84"/>
                  <a:pt x="411" y="84"/>
                </a:cubicBezTo>
                <a:cubicBezTo>
                  <a:pt x="413" y="84"/>
                  <a:pt x="412" y="83"/>
                  <a:pt x="413" y="83"/>
                </a:cubicBezTo>
                <a:cubicBezTo>
                  <a:pt x="413" y="84"/>
                  <a:pt x="413" y="84"/>
                  <a:pt x="413" y="84"/>
                </a:cubicBezTo>
                <a:cubicBezTo>
                  <a:pt x="413" y="84"/>
                  <a:pt x="413" y="84"/>
                  <a:pt x="414" y="84"/>
                </a:cubicBezTo>
                <a:cubicBezTo>
                  <a:pt x="414" y="84"/>
                  <a:pt x="415" y="84"/>
                  <a:pt x="415" y="84"/>
                </a:cubicBezTo>
                <a:cubicBezTo>
                  <a:pt x="415" y="84"/>
                  <a:pt x="417" y="83"/>
                  <a:pt x="417" y="82"/>
                </a:cubicBezTo>
                <a:cubicBezTo>
                  <a:pt x="416" y="81"/>
                  <a:pt x="416" y="81"/>
                  <a:pt x="416" y="81"/>
                </a:cubicBezTo>
                <a:cubicBezTo>
                  <a:pt x="416" y="81"/>
                  <a:pt x="416" y="82"/>
                  <a:pt x="416" y="82"/>
                </a:cubicBezTo>
                <a:cubicBezTo>
                  <a:pt x="416" y="82"/>
                  <a:pt x="415" y="83"/>
                  <a:pt x="415" y="81"/>
                </a:cubicBezTo>
                <a:cubicBezTo>
                  <a:pt x="415" y="80"/>
                  <a:pt x="415" y="81"/>
                  <a:pt x="415" y="81"/>
                </a:cubicBezTo>
                <a:cubicBezTo>
                  <a:pt x="415" y="81"/>
                  <a:pt x="414" y="81"/>
                  <a:pt x="414" y="81"/>
                </a:cubicBezTo>
                <a:cubicBezTo>
                  <a:pt x="414" y="81"/>
                  <a:pt x="414" y="81"/>
                  <a:pt x="414" y="81"/>
                </a:cubicBezTo>
                <a:cubicBezTo>
                  <a:pt x="414" y="81"/>
                  <a:pt x="413" y="81"/>
                  <a:pt x="413" y="81"/>
                </a:cubicBezTo>
                <a:cubicBezTo>
                  <a:pt x="412" y="81"/>
                  <a:pt x="412" y="81"/>
                  <a:pt x="412" y="81"/>
                </a:cubicBezTo>
                <a:cubicBezTo>
                  <a:pt x="412" y="81"/>
                  <a:pt x="412" y="80"/>
                  <a:pt x="412" y="80"/>
                </a:cubicBezTo>
                <a:cubicBezTo>
                  <a:pt x="412" y="81"/>
                  <a:pt x="413" y="81"/>
                  <a:pt x="413" y="81"/>
                </a:cubicBezTo>
                <a:cubicBezTo>
                  <a:pt x="413" y="81"/>
                  <a:pt x="414" y="80"/>
                  <a:pt x="414" y="80"/>
                </a:cubicBezTo>
                <a:cubicBezTo>
                  <a:pt x="413" y="80"/>
                  <a:pt x="413" y="80"/>
                  <a:pt x="414" y="80"/>
                </a:cubicBezTo>
                <a:cubicBezTo>
                  <a:pt x="415" y="80"/>
                  <a:pt x="414" y="80"/>
                  <a:pt x="414" y="80"/>
                </a:cubicBezTo>
                <a:cubicBezTo>
                  <a:pt x="415" y="80"/>
                  <a:pt x="415" y="80"/>
                  <a:pt x="415" y="80"/>
                </a:cubicBezTo>
                <a:cubicBezTo>
                  <a:pt x="414" y="79"/>
                  <a:pt x="415" y="79"/>
                  <a:pt x="415" y="80"/>
                </a:cubicBezTo>
                <a:cubicBezTo>
                  <a:pt x="416" y="80"/>
                  <a:pt x="416" y="80"/>
                  <a:pt x="416" y="79"/>
                </a:cubicBezTo>
                <a:cubicBezTo>
                  <a:pt x="416" y="79"/>
                  <a:pt x="416" y="79"/>
                  <a:pt x="416" y="80"/>
                </a:cubicBezTo>
                <a:cubicBezTo>
                  <a:pt x="416" y="80"/>
                  <a:pt x="417" y="80"/>
                  <a:pt x="416" y="79"/>
                </a:cubicBezTo>
                <a:cubicBezTo>
                  <a:pt x="415" y="78"/>
                  <a:pt x="415" y="78"/>
                  <a:pt x="415" y="78"/>
                </a:cubicBezTo>
                <a:cubicBezTo>
                  <a:pt x="416" y="78"/>
                  <a:pt x="416" y="77"/>
                  <a:pt x="416" y="77"/>
                </a:cubicBezTo>
                <a:cubicBezTo>
                  <a:pt x="416" y="78"/>
                  <a:pt x="416" y="78"/>
                  <a:pt x="416" y="77"/>
                </a:cubicBezTo>
                <a:cubicBezTo>
                  <a:pt x="416" y="76"/>
                  <a:pt x="416" y="76"/>
                  <a:pt x="415" y="76"/>
                </a:cubicBezTo>
                <a:cubicBezTo>
                  <a:pt x="415" y="76"/>
                  <a:pt x="415" y="76"/>
                  <a:pt x="414" y="76"/>
                </a:cubicBezTo>
                <a:cubicBezTo>
                  <a:pt x="414" y="76"/>
                  <a:pt x="414" y="76"/>
                  <a:pt x="414" y="76"/>
                </a:cubicBezTo>
                <a:cubicBezTo>
                  <a:pt x="414" y="76"/>
                  <a:pt x="413" y="76"/>
                  <a:pt x="413" y="76"/>
                </a:cubicBezTo>
                <a:cubicBezTo>
                  <a:pt x="413" y="76"/>
                  <a:pt x="413" y="76"/>
                  <a:pt x="413" y="75"/>
                </a:cubicBezTo>
                <a:cubicBezTo>
                  <a:pt x="413" y="75"/>
                  <a:pt x="412" y="74"/>
                  <a:pt x="413" y="75"/>
                </a:cubicBezTo>
                <a:cubicBezTo>
                  <a:pt x="413" y="75"/>
                  <a:pt x="414" y="75"/>
                  <a:pt x="414" y="75"/>
                </a:cubicBezTo>
                <a:cubicBezTo>
                  <a:pt x="414" y="75"/>
                  <a:pt x="414" y="74"/>
                  <a:pt x="414" y="74"/>
                </a:cubicBezTo>
                <a:cubicBezTo>
                  <a:pt x="413" y="74"/>
                  <a:pt x="413" y="73"/>
                  <a:pt x="414" y="73"/>
                </a:cubicBezTo>
                <a:cubicBezTo>
                  <a:pt x="414" y="73"/>
                  <a:pt x="415" y="73"/>
                  <a:pt x="414" y="72"/>
                </a:cubicBezTo>
                <a:cubicBezTo>
                  <a:pt x="413" y="71"/>
                  <a:pt x="413" y="71"/>
                  <a:pt x="413" y="71"/>
                </a:cubicBezTo>
                <a:cubicBezTo>
                  <a:pt x="414" y="71"/>
                  <a:pt x="414" y="71"/>
                  <a:pt x="414" y="70"/>
                </a:cubicBezTo>
                <a:cubicBezTo>
                  <a:pt x="414" y="70"/>
                  <a:pt x="414" y="70"/>
                  <a:pt x="414" y="70"/>
                </a:cubicBezTo>
                <a:cubicBezTo>
                  <a:pt x="413" y="69"/>
                  <a:pt x="411" y="68"/>
                  <a:pt x="411" y="68"/>
                </a:cubicBezTo>
                <a:cubicBezTo>
                  <a:pt x="411" y="68"/>
                  <a:pt x="410" y="68"/>
                  <a:pt x="410" y="68"/>
                </a:cubicBezTo>
                <a:cubicBezTo>
                  <a:pt x="410" y="67"/>
                  <a:pt x="410" y="67"/>
                  <a:pt x="410" y="67"/>
                </a:cubicBezTo>
                <a:cubicBezTo>
                  <a:pt x="410" y="67"/>
                  <a:pt x="409" y="68"/>
                  <a:pt x="409" y="67"/>
                </a:cubicBezTo>
                <a:cubicBezTo>
                  <a:pt x="409" y="67"/>
                  <a:pt x="409" y="66"/>
                  <a:pt x="410" y="66"/>
                </a:cubicBezTo>
                <a:cubicBezTo>
                  <a:pt x="410" y="65"/>
                  <a:pt x="410" y="66"/>
                  <a:pt x="410" y="66"/>
                </a:cubicBezTo>
                <a:cubicBezTo>
                  <a:pt x="409" y="67"/>
                  <a:pt x="409" y="67"/>
                  <a:pt x="410" y="67"/>
                </a:cubicBezTo>
                <a:cubicBezTo>
                  <a:pt x="410" y="67"/>
                  <a:pt x="411" y="67"/>
                  <a:pt x="411" y="67"/>
                </a:cubicBezTo>
                <a:cubicBezTo>
                  <a:pt x="411" y="67"/>
                  <a:pt x="411" y="67"/>
                  <a:pt x="411" y="67"/>
                </a:cubicBezTo>
                <a:cubicBezTo>
                  <a:pt x="411" y="67"/>
                  <a:pt x="412" y="67"/>
                  <a:pt x="412" y="68"/>
                </a:cubicBezTo>
                <a:cubicBezTo>
                  <a:pt x="413" y="68"/>
                  <a:pt x="414" y="69"/>
                  <a:pt x="414" y="68"/>
                </a:cubicBezTo>
                <a:cubicBezTo>
                  <a:pt x="414" y="68"/>
                  <a:pt x="414" y="68"/>
                  <a:pt x="413" y="68"/>
                </a:cubicBezTo>
                <a:cubicBezTo>
                  <a:pt x="413" y="67"/>
                  <a:pt x="411" y="66"/>
                  <a:pt x="412" y="66"/>
                </a:cubicBezTo>
                <a:cubicBezTo>
                  <a:pt x="413" y="67"/>
                  <a:pt x="414" y="67"/>
                  <a:pt x="413" y="67"/>
                </a:cubicBezTo>
                <a:cubicBezTo>
                  <a:pt x="413" y="66"/>
                  <a:pt x="413" y="65"/>
                  <a:pt x="413" y="65"/>
                </a:cubicBezTo>
                <a:cubicBezTo>
                  <a:pt x="413" y="64"/>
                  <a:pt x="413" y="64"/>
                  <a:pt x="413" y="64"/>
                </a:cubicBezTo>
                <a:cubicBezTo>
                  <a:pt x="413" y="64"/>
                  <a:pt x="413" y="63"/>
                  <a:pt x="413" y="64"/>
                </a:cubicBezTo>
                <a:cubicBezTo>
                  <a:pt x="414" y="64"/>
                  <a:pt x="413" y="63"/>
                  <a:pt x="413" y="63"/>
                </a:cubicBezTo>
                <a:cubicBezTo>
                  <a:pt x="412" y="62"/>
                  <a:pt x="412" y="62"/>
                  <a:pt x="413" y="62"/>
                </a:cubicBezTo>
                <a:cubicBezTo>
                  <a:pt x="413" y="62"/>
                  <a:pt x="413" y="61"/>
                  <a:pt x="414" y="61"/>
                </a:cubicBezTo>
                <a:cubicBezTo>
                  <a:pt x="414" y="61"/>
                  <a:pt x="414" y="61"/>
                  <a:pt x="414" y="61"/>
                </a:cubicBezTo>
                <a:cubicBezTo>
                  <a:pt x="415" y="61"/>
                  <a:pt x="415" y="60"/>
                  <a:pt x="416" y="60"/>
                </a:cubicBezTo>
                <a:cubicBezTo>
                  <a:pt x="416" y="60"/>
                  <a:pt x="416" y="60"/>
                  <a:pt x="416" y="61"/>
                </a:cubicBezTo>
                <a:cubicBezTo>
                  <a:pt x="415" y="61"/>
                  <a:pt x="415" y="61"/>
                  <a:pt x="416" y="61"/>
                </a:cubicBezTo>
                <a:cubicBezTo>
                  <a:pt x="416" y="62"/>
                  <a:pt x="415" y="61"/>
                  <a:pt x="415" y="62"/>
                </a:cubicBezTo>
                <a:cubicBezTo>
                  <a:pt x="415" y="62"/>
                  <a:pt x="415" y="62"/>
                  <a:pt x="414" y="62"/>
                </a:cubicBezTo>
                <a:cubicBezTo>
                  <a:pt x="414" y="63"/>
                  <a:pt x="414" y="63"/>
                  <a:pt x="415" y="63"/>
                </a:cubicBezTo>
                <a:cubicBezTo>
                  <a:pt x="415" y="63"/>
                  <a:pt x="415" y="63"/>
                  <a:pt x="415" y="63"/>
                </a:cubicBezTo>
                <a:cubicBezTo>
                  <a:pt x="415" y="63"/>
                  <a:pt x="415" y="64"/>
                  <a:pt x="414" y="64"/>
                </a:cubicBezTo>
                <a:cubicBezTo>
                  <a:pt x="414" y="63"/>
                  <a:pt x="414" y="64"/>
                  <a:pt x="414" y="64"/>
                </a:cubicBezTo>
                <a:cubicBezTo>
                  <a:pt x="414" y="64"/>
                  <a:pt x="414" y="64"/>
                  <a:pt x="414" y="64"/>
                </a:cubicBezTo>
                <a:cubicBezTo>
                  <a:pt x="414" y="64"/>
                  <a:pt x="414" y="64"/>
                  <a:pt x="415" y="64"/>
                </a:cubicBezTo>
                <a:cubicBezTo>
                  <a:pt x="415" y="65"/>
                  <a:pt x="415" y="65"/>
                  <a:pt x="415" y="65"/>
                </a:cubicBezTo>
                <a:cubicBezTo>
                  <a:pt x="414" y="65"/>
                  <a:pt x="414" y="65"/>
                  <a:pt x="415" y="66"/>
                </a:cubicBezTo>
                <a:cubicBezTo>
                  <a:pt x="415" y="66"/>
                  <a:pt x="416" y="66"/>
                  <a:pt x="415" y="66"/>
                </a:cubicBezTo>
                <a:cubicBezTo>
                  <a:pt x="414" y="66"/>
                  <a:pt x="414" y="66"/>
                  <a:pt x="414" y="66"/>
                </a:cubicBezTo>
                <a:cubicBezTo>
                  <a:pt x="414" y="66"/>
                  <a:pt x="414" y="66"/>
                  <a:pt x="414" y="67"/>
                </a:cubicBezTo>
                <a:cubicBezTo>
                  <a:pt x="414" y="67"/>
                  <a:pt x="414" y="67"/>
                  <a:pt x="415" y="67"/>
                </a:cubicBezTo>
                <a:cubicBezTo>
                  <a:pt x="415" y="68"/>
                  <a:pt x="415" y="68"/>
                  <a:pt x="415" y="68"/>
                </a:cubicBezTo>
                <a:cubicBezTo>
                  <a:pt x="415" y="67"/>
                  <a:pt x="415" y="68"/>
                  <a:pt x="416" y="68"/>
                </a:cubicBezTo>
                <a:cubicBezTo>
                  <a:pt x="416" y="67"/>
                  <a:pt x="416" y="67"/>
                  <a:pt x="416" y="68"/>
                </a:cubicBezTo>
                <a:cubicBezTo>
                  <a:pt x="416" y="68"/>
                  <a:pt x="416" y="68"/>
                  <a:pt x="416" y="68"/>
                </a:cubicBezTo>
                <a:cubicBezTo>
                  <a:pt x="416" y="68"/>
                  <a:pt x="416" y="69"/>
                  <a:pt x="416" y="69"/>
                </a:cubicBezTo>
                <a:cubicBezTo>
                  <a:pt x="417" y="69"/>
                  <a:pt x="417" y="69"/>
                  <a:pt x="416" y="69"/>
                </a:cubicBezTo>
                <a:cubicBezTo>
                  <a:pt x="416" y="70"/>
                  <a:pt x="416" y="70"/>
                  <a:pt x="416" y="70"/>
                </a:cubicBezTo>
                <a:cubicBezTo>
                  <a:pt x="417" y="70"/>
                  <a:pt x="417" y="69"/>
                  <a:pt x="417" y="70"/>
                </a:cubicBezTo>
                <a:cubicBezTo>
                  <a:pt x="416" y="71"/>
                  <a:pt x="416" y="72"/>
                  <a:pt x="416" y="72"/>
                </a:cubicBezTo>
                <a:cubicBezTo>
                  <a:pt x="416" y="73"/>
                  <a:pt x="415" y="73"/>
                  <a:pt x="416" y="74"/>
                </a:cubicBezTo>
                <a:cubicBezTo>
                  <a:pt x="416" y="74"/>
                  <a:pt x="416" y="74"/>
                  <a:pt x="416" y="74"/>
                </a:cubicBezTo>
                <a:cubicBezTo>
                  <a:pt x="416" y="74"/>
                  <a:pt x="416" y="74"/>
                  <a:pt x="416" y="73"/>
                </a:cubicBezTo>
                <a:cubicBezTo>
                  <a:pt x="416" y="73"/>
                  <a:pt x="416" y="73"/>
                  <a:pt x="417" y="72"/>
                </a:cubicBezTo>
                <a:cubicBezTo>
                  <a:pt x="417" y="72"/>
                  <a:pt x="418" y="72"/>
                  <a:pt x="418" y="72"/>
                </a:cubicBezTo>
                <a:cubicBezTo>
                  <a:pt x="418" y="71"/>
                  <a:pt x="418" y="70"/>
                  <a:pt x="418" y="69"/>
                </a:cubicBezTo>
                <a:cubicBezTo>
                  <a:pt x="419" y="69"/>
                  <a:pt x="420" y="67"/>
                  <a:pt x="420" y="67"/>
                </a:cubicBezTo>
                <a:cubicBezTo>
                  <a:pt x="420" y="67"/>
                  <a:pt x="420" y="67"/>
                  <a:pt x="420" y="67"/>
                </a:cubicBezTo>
                <a:cubicBezTo>
                  <a:pt x="420" y="66"/>
                  <a:pt x="420" y="66"/>
                  <a:pt x="420" y="66"/>
                </a:cubicBezTo>
                <a:cubicBezTo>
                  <a:pt x="420" y="66"/>
                  <a:pt x="420" y="66"/>
                  <a:pt x="420" y="66"/>
                </a:cubicBezTo>
                <a:cubicBezTo>
                  <a:pt x="420" y="65"/>
                  <a:pt x="420" y="65"/>
                  <a:pt x="420" y="65"/>
                </a:cubicBezTo>
                <a:cubicBezTo>
                  <a:pt x="419" y="64"/>
                  <a:pt x="419" y="64"/>
                  <a:pt x="418" y="63"/>
                </a:cubicBezTo>
                <a:cubicBezTo>
                  <a:pt x="418" y="62"/>
                  <a:pt x="418" y="62"/>
                  <a:pt x="418" y="61"/>
                </a:cubicBezTo>
                <a:cubicBezTo>
                  <a:pt x="418" y="61"/>
                  <a:pt x="417" y="60"/>
                  <a:pt x="418" y="60"/>
                </a:cubicBezTo>
                <a:cubicBezTo>
                  <a:pt x="418" y="59"/>
                  <a:pt x="419" y="58"/>
                  <a:pt x="418" y="59"/>
                </a:cubicBezTo>
                <a:cubicBezTo>
                  <a:pt x="418" y="60"/>
                  <a:pt x="418" y="60"/>
                  <a:pt x="418" y="61"/>
                </a:cubicBezTo>
                <a:cubicBezTo>
                  <a:pt x="419" y="62"/>
                  <a:pt x="420" y="62"/>
                  <a:pt x="420" y="62"/>
                </a:cubicBezTo>
                <a:cubicBezTo>
                  <a:pt x="420" y="63"/>
                  <a:pt x="421" y="62"/>
                  <a:pt x="421" y="63"/>
                </a:cubicBezTo>
                <a:cubicBezTo>
                  <a:pt x="421" y="64"/>
                  <a:pt x="421" y="64"/>
                  <a:pt x="421" y="64"/>
                </a:cubicBezTo>
                <a:cubicBezTo>
                  <a:pt x="422" y="63"/>
                  <a:pt x="422" y="63"/>
                  <a:pt x="422" y="63"/>
                </a:cubicBezTo>
                <a:cubicBezTo>
                  <a:pt x="422" y="63"/>
                  <a:pt x="422" y="62"/>
                  <a:pt x="422" y="62"/>
                </a:cubicBezTo>
                <a:cubicBezTo>
                  <a:pt x="423" y="62"/>
                  <a:pt x="423" y="62"/>
                  <a:pt x="423" y="62"/>
                </a:cubicBezTo>
                <a:cubicBezTo>
                  <a:pt x="423" y="62"/>
                  <a:pt x="423" y="61"/>
                  <a:pt x="423" y="61"/>
                </a:cubicBezTo>
                <a:cubicBezTo>
                  <a:pt x="423" y="61"/>
                  <a:pt x="423" y="61"/>
                  <a:pt x="424" y="61"/>
                </a:cubicBezTo>
                <a:cubicBezTo>
                  <a:pt x="424" y="61"/>
                  <a:pt x="424" y="60"/>
                  <a:pt x="424" y="60"/>
                </a:cubicBezTo>
                <a:cubicBezTo>
                  <a:pt x="425" y="59"/>
                  <a:pt x="424" y="59"/>
                  <a:pt x="425" y="59"/>
                </a:cubicBezTo>
                <a:cubicBezTo>
                  <a:pt x="425" y="58"/>
                  <a:pt x="425" y="58"/>
                  <a:pt x="425" y="57"/>
                </a:cubicBezTo>
                <a:cubicBezTo>
                  <a:pt x="425" y="57"/>
                  <a:pt x="425" y="56"/>
                  <a:pt x="425" y="56"/>
                </a:cubicBezTo>
                <a:cubicBezTo>
                  <a:pt x="426" y="56"/>
                  <a:pt x="425" y="56"/>
                  <a:pt x="425" y="55"/>
                </a:cubicBezTo>
                <a:cubicBezTo>
                  <a:pt x="425" y="55"/>
                  <a:pt x="424" y="55"/>
                  <a:pt x="424" y="55"/>
                </a:cubicBezTo>
                <a:cubicBezTo>
                  <a:pt x="425" y="54"/>
                  <a:pt x="425" y="54"/>
                  <a:pt x="425" y="53"/>
                </a:cubicBezTo>
                <a:cubicBezTo>
                  <a:pt x="425" y="53"/>
                  <a:pt x="426" y="53"/>
                  <a:pt x="425" y="53"/>
                </a:cubicBezTo>
                <a:cubicBezTo>
                  <a:pt x="425" y="54"/>
                  <a:pt x="425" y="54"/>
                  <a:pt x="426" y="54"/>
                </a:cubicBezTo>
                <a:cubicBezTo>
                  <a:pt x="427" y="54"/>
                  <a:pt x="429" y="54"/>
                  <a:pt x="429" y="54"/>
                </a:cubicBezTo>
                <a:cubicBezTo>
                  <a:pt x="430" y="54"/>
                  <a:pt x="432" y="53"/>
                  <a:pt x="432" y="53"/>
                </a:cubicBezTo>
                <a:cubicBezTo>
                  <a:pt x="432" y="53"/>
                  <a:pt x="433" y="53"/>
                  <a:pt x="433" y="53"/>
                </a:cubicBezTo>
                <a:cubicBezTo>
                  <a:pt x="433" y="53"/>
                  <a:pt x="434" y="52"/>
                  <a:pt x="434" y="52"/>
                </a:cubicBezTo>
                <a:cubicBezTo>
                  <a:pt x="434" y="52"/>
                  <a:pt x="437" y="51"/>
                  <a:pt x="435" y="52"/>
                </a:cubicBezTo>
                <a:cubicBezTo>
                  <a:pt x="433" y="52"/>
                  <a:pt x="433" y="52"/>
                  <a:pt x="434" y="51"/>
                </a:cubicBezTo>
                <a:cubicBezTo>
                  <a:pt x="434" y="51"/>
                  <a:pt x="433" y="51"/>
                  <a:pt x="433" y="51"/>
                </a:cubicBezTo>
                <a:cubicBezTo>
                  <a:pt x="432" y="52"/>
                  <a:pt x="432" y="52"/>
                  <a:pt x="431" y="52"/>
                </a:cubicBezTo>
                <a:cubicBezTo>
                  <a:pt x="431" y="52"/>
                  <a:pt x="430" y="52"/>
                  <a:pt x="430" y="52"/>
                </a:cubicBezTo>
                <a:cubicBezTo>
                  <a:pt x="429" y="52"/>
                  <a:pt x="429" y="52"/>
                  <a:pt x="429" y="52"/>
                </a:cubicBezTo>
                <a:cubicBezTo>
                  <a:pt x="428" y="52"/>
                  <a:pt x="428" y="52"/>
                  <a:pt x="427" y="52"/>
                </a:cubicBezTo>
                <a:cubicBezTo>
                  <a:pt x="427" y="52"/>
                  <a:pt x="427" y="53"/>
                  <a:pt x="427" y="53"/>
                </a:cubicBezTo>
                <a:cubicBezTo>
                  <a:pt x="427" y="53"/>
                  <a:pt x="427" y="53"/>
                  <a:pt x="427" y="53"/>
                </a:cubicBezTo>
                <a:cubicBezTo>
                  <a:pt x="426" y="53"/>
                  <a:pt x="426" y="53"/>
                  <a:pt x="426" y="53"/>
                </a:cubicBezTo>
                <a:cubicBezTo>
                  <a:pt x="426" y="53"/>
                  <a:pt x="425" y="53"/>
                  <a:pt x="426" y="53"/>
                </a:cubicBezTo>
                <a:cubicBezTo>
                  <a:pt x="426" y="53"/>
                  <a:pt x="426" y="52"/>
                  <a:pt x="427" y="52"/>
                </a:cubicBezTo>
                <a:cubicBezTo>
                  <a:pt x="427" y="52"/>
                  <a:pt x="428" y="52"/>
                  <a:pt x="428" y="51"/>
                </a:cubicBezTo>
                <a:cubicBezTo>
                  <a:pt x="429" y="51"/>
                  <a:pt x="429" y="51"/>
                  <a:pt x="430" y="50"/>
                </a:cubicBezTo>
                <a:cubicBezTo>
                  <a:pt x="430" y="50"/>
                  <a:pt x="431" y="50"/>
                  <a:pt x="431" y="50"/>
                </a:cubicBezTo>
                <a:cubicBezTo>
                  <a:pt x="431" y="50"/>
                  <a:pt x="434" y="50"/>
                  <a:pt x="434" y="50"/>
                </a:cubicBezTo>
                <a:cubicBezTo>
                  <a:pt x="435" y="50"/>
                  <a:pt x="438" y="50"/>
                  <a:pt x="438" y="49"/>
                </a:cubicBezTo>
                <a:cubicBezTo>
                  <a:pt x="438" y="48"/>
                  <a:pt x="438" y="47"/>
                  <a:pt x="439" y="47"/>
                </a:cubicBezTo>
                <a:cubicBezTo>
                  <a:pt x="439" y="48"/>
                  <a:pt x="439" y="48"/>
                  <a:pt x="439" y="47"/>
                </a:cubicBezTo>
                <a:cubicBezTo>
                  <a:pt x="440" y="47"/>
                  <a:pt x="439" y="47"/>
                  <a:pt x="439" y="48"/>
                </a:cubicBezTo>
                <a:cubicBezTo>
                  <a:pt x="439" y="48"/>
                  <a:pt x="439" y="49"/>
                  <a:pt x="440" y="49"/>
                </a:cubicBezTo>
                <a:cubicBezTo>
                  <a:pt x="440" y="48"/>
                  <a:pt x="442" y="47"/>
                  <a:pt x="442" y="48"/>
                </a:cubicBezTo>
                <a:cubicBezTo>
                  <a:pt x="442" y="48"/>
                  <a:pt x="443" y="48"/>
                  <a:pt x="443" y="48"/>
                </a:cubicBezTo>
                <a:cubicBezTo>
                  <a:pt x="444" y="48"/>
                  <a:pt x="446" y="48"/>
                  <a:pt x="445" y="47"/>
                </a:cubicBezTo>
                <a:cubicBezTo>
                  <a:pt x="445" y="46"/>
                  <a:pt x="445" y="46"/>
                  <a:pt x="445" y="46"/>
                </a:cubicBezTo>
                <a:cubicBezTo>
                  <a:pt x="444" y="45"/>
                  <a:pt x="444" y="46"/>
                  <a:pt x="445" y="46"/>
                </a:cubicBezTo>
                <a:cubicBezTo>
                  <a:pt x="445" y="46"/>
                  <a:pt x="445" y="47"/>
                  <a:pt x="445" y="47"/>
                </a:cubicBezTo>
                <a:cubicBezTo>
                  <a:pt x="444" y="48"/>
                  <a:pt x="443" y="48"/>
                  <a:pt x="442" y="47"/>
                </a:cubicBezTo>
                <a:cubicBezTo>
                  <a:pt x="442" y="46"/>
                  <a:pt x="442" y="44"/>
                  <a:pt x="441" y="44"/>
                </a:cubicBezTo>
                <a:cubicBezTo>
                  <a:pt x="440" y="44"/>
                  <a:pt x="440" y="44"/>
                  <a:pt x="440" y="44"/>
                </a:cubicBezTo>
                <a:cubicBezTo>
                  <a:pt x="441" y="43"/>
                  <a:pt x="441" y="43"/>
                  <a:pt x="441" y="43"/>
                </a:cubicBezTo>
                <a:cubicBezTo>
                  <a:pt x="442" y="43"/>
                  <a:pt x="442" y="42"/>
                  <a:pt x="442" y="42"/>
                </a:cubicBezTo>
                <a:cubicBezTo>
                  <a:pt x="441" y="42"/>
                  <a:pt x="441" y="42"/>
                  <a:pt x="441" y="41"/>
                </a:cubicBezTo>
                <a:cubicBezTo>
                  <a:pt x="441" y="40"/>
                  <a:pt x="441" y="39"/>
                  <a:pt x="442" y="39"/>
                </a:cubicBezTo>
                <a:cubicBezTo>
                  <a:pt x="443" y="38"/>
                  <a:pt x="444" y="37"/>
                  <a:pt x="444" y="36"/>
                </a:cubicBezTo>
                <a:cubicBezTo>
                  <a:pt x="444" y="36"/>
                  <a:pt x="445" y="35"/>
                  <a:pt x="445" y="35"/>
                </a:cubicBezTo>
                <a:cubicBezTo>
                  <a:pt x="446" y="35"/>
                  <a:pt x="446" y="35"/>
                  <a:pt x="446" y="35"/>
                </a:cubicBezTo>
                <a:cubicBezTo>
                  <a:pt x="446" y="34"/>
                  <a:pt x="446" y="36"/>
                  <a:pt x="447" y="35"/>
                </a:cubicBezTo>
                <a:cubicBezTo>
                  <a:pt x="447" y="33"/>
                  <a:pt x="447" y="36"/>
                  <a:pt x="447" y="34"/>
                </a:cubicBezTo>
                <a:cubicBezTo>
                  <a:pt x="447" y="34"/>
                  <a:pt x="448" y="34"/>
                  <a:pt x="448" y="34"/>
                </a:cubicBezTo>
                <a:cubicBezTo>
                  <a:pt x="448" y="34"/>
                  <a:pt x="448" y="34"/>
                  <a:pt x="448" y="34"/>
                </a:cubicBezTo>
                <a:cubicBezTo>
                  <a:pt x="449" y="34"/>
                  <a:pt x="449" y="34"/>
                  <a:pt x="449" y="34"/>
                </a:cubicBezTo>
                <a:cubicBezTo>
                  <a:pt x="450" y="34"/>
                  <a:pt x="450" y="34"/>
                  <a:pt x="450" y="33"/>
                </a:cubicBezTo>
                <a:cubicBezTo>
                  <a:pt x="450" y="33"/>
                  <a:pt x="450" y="32"/>
                  <a:pt x="451" y="31"/>
                </a:cubicBezTo>
                <a:cubicBezTo>
                  <a:pt x="451" y="31"/>
                  <a:pt x="452" y="30"/>
                  <a:pt x="451" y="31"/>
                </a:cubicBezTo>
                <a:cubicBezTo>
                  <a:pt x="451" y="32"/>
                  <a:pt x="452" y="31"/>
                  <a:pt x="451" y="32"/>
                </a:cubicBezTo>
                <a:cubicBezTo>
                  <a:pt x="450" y="33"/>
                  <a:pt x="451" y="32"/>
                  <a:pt x="452" y="32"/>
                </a:cubicBezTo>
                <a:cubicBezTo>
                  <a:pt x="452" y="32"/>
                  <a:pt x="452" y="32"/>
                  <a:pt x="452" y="32"/>
                </a:cubicBezTo>
                <a:cubicBezTo>
                  <a:pt x="453" y="31"/>
                  <a:pt x="453" y="31"/>
                  <a:pt x="454" y="31"/>
                </a:cubicBezTo>
                <a:cubicBezTo>
                  <a:pt x="455" y="31"/>
                  <a:pt x="455" y="32"/>
                  <a:pt x="455" y="32"/>
                </a:cubicBezTo>
                <a:cubicBezTo>
                  <a:pt x="455" y="31"/>
                  <a:pt x="455" y="31"/>
                  <a:pt x="455" y="31"/>
                </a:cubicBezTo>
                <a:cubicBezTo>
                  <a:pt x="455" y="31"/>
                  <a:pt x="456" y="31"/>
                  <a:pt x="456" y="31"/>
                </a:cubicBezTo>
                <a:cubicBezTo>
                  <a:pt x="456" y="30"/>
                  <a:pt x="456" y="30"/>
                  <a:pt x="456" y="30"/>
                </a:cubicBezTo>
                <a:cubicBezTo>
                  <a:pt x="457" y="30"/>
                  <a:pt x="457" y="30"/>
                  <a:pt x="458" y="30"/>
                </a:cubicBezTo>
                <a:cubicBezTo>
                  <a:pt x="458" y="30"/>
                  <a:pt x="458" y="30"/>
                  <a:pt x="459" y="30"/>
                </a:cubicBezTo>
                <a:cubicBezTo>
                  <a:pt x="459" y="30"/>
                  <a:pt x="459" y="30"/>
                  <a:pt x="459" y="30"/>
                </a:cubicBezTo>
                <a:cubicBezTo>
                  <a:pt x="460" y="29"/>
                  <a:pt x="460" y="29"/>
                  <a:pt x="460" y="29"/>
                </a:cubicBezTo>
                <a:cubicBezTo>
                  <a:pt x="460" y="29"/>
                  <a:pt x="460" y="29"/>
                  <a:pt x="460" y="29"/>
                </a:cubicBezTo>
                <a:cubicBezTo>
                  <a:pt x="459" y="29"/>
                  <a:pt x="459" y="29"/>
                  <a:pt x="459" y="28"/>
                </a:cubicBezTo>
                <a:cubicBezTo>
                  <a:pt x="460" y="28"/>
                  <a:pt x="460" y="28"/>
                  <a:pt x="460" y="28"/>
                </a:cubicBezTo>
                <a:cubicBezTo>
                  <a:pt x="459" y="27"/>
                  <a:pt x="459" y="27"/>
                  <a:pt x="459" y="27"/>
                </a:cubicBezTo>
                <a:cubicBezTo>
                  <a:pt x="459" y="27"/>
                  <a:pt x="459" y="27"/>
                  <a:pt x="458" y="27"/>
                </a:cubicBezTo>
                <a:cubicBezTo>
                  <a:pt x="458" y="27"/>
                  <a:pt x="458" y="27"/>
                  <a:pt x="458" y="26"/>
                </a:cubicBezTo>
                <a:cubicBezTo>
                  <a:pt x="458" y="26"/>
                  <a:pt x="458" y="25"/>
                  <a:pt x="458" y="25"/>
                </a:cubicBezTo>
                <a:cubicBezTo>
                  <a:pt x="457" y="25"/>
                  <a:pt x="458" y="25"/>
                  <a:pt x="458" y="25"/>
                </a:cubicBezTo>
                <a:cubicBezTo>
                  <a:pt x="458" y="24"/>
                  <a:pt x="457" y="24"/>
                  <a:pt x="457" y="24"/>
                </a:cubicBezTo>
                <a:cubicBezTo>
                  <a:pt x="457" y="24"/>
                  <a:pt x="456" y="24"/>
                  <a:pt x="456" y="24"/>
                </a:cubicBezTo>
                <a:cubicBezTo>
                  <a:pt x="456" y="24"/>
                  <a:pt x="456" y="24"/>
                  <a:pt x="456" y="23"/>
                </a:cubicBezTo>
                <a:cubicBezTo>
                  <a:pt x="456" y="23"/>
                  <a:pt x="456" y="22"/>
                  <a:pt x="456" y="22"/>
                </a:cubicBezTo>
                <a:cubicBezTo>
                  <a:pt x="456" y="22"/>
                  <a:pt x="456" y="17"/>
                  <a:pt x="456" y="16"/>
                </a:cubicBezTo>
                <a:cubicBezTo>
                  <a:pt x="456" y="15"/>
                  <a:pt x="455" y="14"/>
                  <a:pt x="454" y="14"/>
                </a:cubicBezTo>
                <a:cubicBezTo>
                  <a:pt x="453" y="13"/>
                  <a:pt x="452" y="14"/>
                  <a:pt x="451" y="14"/>
                </a:cubicBezTo>
                <a:cubicBezTo>
                  <a:pt x="451" y="14"/>
                  <a:pt x="450" y="14"/>
                  <a:pt x="450" y="14"/>
                </a:cubicBezTo>
                <a:cubicBezTo>
                  <a:pt x="450" y="14"/>
                  <a:pt x="450" y="14"/>
                  <a:pt x="450" y="14"/>
                </a:cubicBezTo>
                <a:cubicBezTo>
                  <a:pt x="450" y="13"/>
                  <a:pt x="450" y="13"/>
                  <a:pt x="449" y="13"/>
                </a:cubicBezTo>
                <a:cubicBezTo>
                  <a:pt x="449" y="13"/>
                  <a:pt x="448" y="14"/>
                  <a:pt x="448" y="15"/>
                </a:cubicBezTo>
                <a:cubicBezTo>
                  <a:pt x="447" y="15"/>
                  <a:pt x="444" y="21"/>
                  <a:pt x="444" y="21"/>
                </a:cubicBezTo>
                <a:cubicBezTo>
                  <a:pt x="444" y="21"/>
                  <a:pt x="444" y="22"/>
                  <a:pt x="444" y="22"/>
                </a:cubicBezTo>
                <a:cubicBezTo>
                  <a:pt x="444" y="22"/>
                  <a:pt x="444" y="23"/>
                  <a:pt x="444" y="23"/>
                </a:cubicBezTo>
                <a:cubicBezTo>
                  <a:pt x="444" y="23"/>
                  <a:pt x="442" y="25"/>
                  <a:pt x="442" y="26"/>
                </a:cubicBezTo>
                <a:cubicBezTo>
                  <a:pt x="441" y="26"/>
                  <a:pt x="440" y="26"/>
                  <a:pt x="440" y="26"/>
                </a:cubicBezTo>
                <a:cubicBezTo>
                  <a:pt x="440" y="26"/>
                  <a:pt x="439" y="26"/>
                  <a:pt x="439" y="26"/>
                </a:cubicBezTo>
                <a:cubicBezTo>
                  <a:pt x="438" y="26"/>
                  <a:pt x="438" y="28"/>
                  <a:pt x="438" y="28"/>
                </a:cubicBezTo>
                <a:cubicBezTo>
                  <a:pt x="438" y="28"/>
                  <a:pt x="425" y="28"/>
                  <a:pt x="422" y="28"/>
                </a:cubicBezTo>
                <a:cubicBezTo>
                  <a:pt x="420" y="28"/>
                  <a:pt x="419" y="29"/>
                  <a:pt x="419" y="29"/>
                </a:cubicBezTo>
                <a:cubicBezTo>
                  <a:pt x="418" y="29"/>
                  <a:pt x="416" y="31"/>
                  <a:pt x="416" y="31"/>
                </a:cubicBezTo>
                <a:cubicBezTo>
                  <a:pt x="416" y="31"/>
                  <a:pt x="416" y="31"/>
                  <a:pt x="416" y="32"/>
                </a:cubicBezTo>
                <a:cubicBezTo>
                  <a:pt x="415" y="33"/>
                  <a:pt x="413" y="33"/>
                  <a:pt x="414" y="34"/>
                </a:cubicBezTo>
                <a:cubicBezTo>
                  <a:pt x="414" y="34"/>
                  <a:pt x="415" y="33"/>
                  <a:pt x="415" y="34"/>
                </a:cubicBezTo>
                <a:cubicBezTo>
                  <a:pt x="415" y="35"/>
                  <a:pt x="415" y="35"/>
                  <a:pt x="414" y="35"/>
                </a:cubicBezTo>
                <a:cubicBezTo>
                  <a:pt x="414" y="35"/>
                  <a:pt x="414" y="35"/>
                  <a:pt x="414" y="35"/>
                </a:cubicBezTo>
                <a:cubicBezTo>
                  <a:pt x="414" y="36"/>
                  <a:pt x="415" y="37"/>
                  <a:pt x="414" y="37"/>
                </a:cubicBezTo>
                <a:cubicBezTo>
                  <a:pt x="414" y="37"/>
                  <a:pt x="413" y="37"/>
                  <a:pt x="413" y="37"/>
                </a:cubicBezTo>
                <a:cubicBezTo>
                  <a:pt x="412" y="38"/>
                  <a:pt x="411" y="38"/>
                  <a:pt x="411" y="39"/>
                </a:cubicBezTo>
                <a:cubicBezTo>
                  <a:pt x="410" y="39"/>
                  <a:pt x="409" y="38"/>
                  <a:pt x="408" y="38"/>
                </a:cubicBezTo>
                <a:cubicBezTo>
                  <a:pt x="408" y="38"/>
                  <a:pt x="408" y="38"/>
                  <a:pt x="407" y="38"/>
                </a:cubicBezTo>
                <a:cubicBezTo>
                  <a:pt x="406" y="38"/>
                  <a:pt x="405" y="37"/>
                  <a:pt x="403" y="38"/>
                </a:cubicBezTo>
                <a:cubicBezTo>
                  <a:pt x="402" y="38"/>
                  <a:pt x="401" y="38"/>
                  <a:pt x="400" y="38"/>
                </a:cubicBezTo>
                <a:cubicBezTo>
                  <a:pt x="400" y="38"/>
                  <a:pt x="400" y="39"/>
                  <a:pt x="400" y="39"/>
                </a:cubicBezTo>
                <a:cubicBezTo>
                  <a:pt x="400" y="39"/>
                  <a:pt x="400" y="40"/>
                  <a:pt x="400" y="40"/>
                </a:cubicBezTo>
                <a:cubicBezTo>
                  <a:pt x="400" y="40"/>
                  <a:pt x="400" y="40"/>
                  <a:pt x="401" y="40"/>
                </a:cubicBezTo>
                <a:cubicBezTo>
                  <a:pt x="401" y="40"/>
                  <a:pt x="401" y="40"/>
                  <a:pt x="401" y="40"/>
                </a:cubicBezTo>
                <a:cubicBezTo>
                  <a:pt x="401" y="40"/>
                  <a:pt x="401" y="40"/>
                  <a:pt x="401" y="41"/>
                </a:cubicBezTo>
                <a:cubicBezTo>
                  <a:pt x="401" y="42"/>
                  <a:pt x="400" y="42"/>
                  <a:pt x="399" y="43"/>
                </a:cubicBezTo>
                <a:cubicBezTo>
                  <a:pt x="398" y="44"/>
                  <a:pt x="395" y="46"/>
                  <a:pt x="393" y="46"/>
                </a:cubicBezTo>
                <a:cubicBezTo>
                  <a:pt x="391" y="47"/>
                  <a:pt x="389" y="48"/>
                  <a:pt x="388" y="48"/>
                </a:cubicBezTo>
                <a:cubicBezTo>
                  <a:pt x="387" y="49"/>
                  <a:pt x="386" y="49"/>
                  <a:pt x="386" y="49"/>
                </a:cubicBezTo>
                <a:cubicBezTo>
                  <a:pt x="385" y="49"/>
                  <a:pt x="384" y="49"/>
                  <a:pt x="384" y="50"/>
                </a:cubicBezTo>
                <a:cubicBezTo>
                  <a:pt x="383" y="50"/>
                  <a:pt x="383" y="50"/>
                  <a:pt x="381" y="49"/>
                </a:cubicBezTo>
                <a:cubicBezTo>
                  <a:pt x="380" y="49"/>
                  <a:pt x="382" y="49"/>
                  <a:pt x="382" y="49"/>
                </a:cubicBezTo>
                <a:cubicBezTo>
                  <a:pt x="383" y="49"/>
                  <a:pt x="380" y="48"/>
                  <a:pt x="379" y="48"/>
                </a:cubicBezTo>
                <a:cubicBezTo>
                  <a:pt x="378" y="47"/>
                  <a:pt x="379" y="47"/>
                  <a:pt x="379" y="47"/>
                </a:cubicBezTo>
                <a:cubicBezTo>
                  <a:pt x="379" y="47"/>
                  <a:pt x="382" y="42"/>
                  <a:pt x="382" y="42"/>
                </a:cubicBezTo>
                <a:cubicBezTo>
                  <a:pt x="382" y="42"/>
                  <a:pt x="382" y="42"/>
                  <a:pt x="382" y="43"/>
                </a:cubicBezTo>
                <a:cubicBezTo>
                  <a:pt x="382" y="43"/>
                  <a:pt x="382" y="43"/>
                  <a:pt x="382" y="43"/>
                </a:cubicBezTo>
                <a:cubicBezTo>
                  <a:pt x="383" y="43"/>
                  <a:pt x="384" y="40"/>
                  <a:pt x="384" y="40"/>
                </a:cubicBezTo>
                <a:cubicBezTo>
                  <a:pt x="383" y="40"/>
                  <a:pt x="383" y="37"/>
                  <a:pt x="382" y="35"/>
                </a:cubicBezTo>
                <a:cubicBezTo>
                  <a:pt x="382" y="32"/>
                  <a:pt x="378" y="35"/>
                  <a:pt x="377" y="36"/>
                </a:cubicBezTo>
                <a:cubicBezTo>
                  <a:pt x="376" y="36"/>
                  <a:pt x="376" y="36"/>
                  <a:pt x="376" y="35"/>
                </a:cubicBezTo>
                <a:cubicBezTo>
                  <a:pt x="376" y="34"/>
                  <a:pt x="377" y="34"/>
                  <a:pt x="377" y="34"/>
                </a:cubicBezTo>
                <a:cubicBezTo>
                  <a:pt x="378" y="34"/>
                  <a:pt x="378" y="33"/>
                  <a:pt x="378" y="33"/>
                </a:cubicBezTo>
                <a:cubicBezTo>
                  <a:pt x="378" y="33"/>
                  <a:pt x="378" y="33"/>
                  <a:pt x="379" y="32"/>
                </a:cubicBezTo>
                <a:cubicBezTo>
                  <a:pt x="379" y="32"/>
                  <a:pt x="379" y="32"/>
                  <a:pt x="379" y="31"/>
                </a:cubicBezTo>
                <a:cubicBezTo>
                  <a:pt x="379" y="30"/>
                  <a:pt x="379" y="29"/>
                  <a:pt x="379" y="28"/>
                </a:cubicBezTo>
                <a:cubicBezTo>
                  <a:pt x="378" y="28"/>
                  <a:pt x="379" y="28"/>
                  <a:pt x="379" y="28"/>
                </a:cubicBezTo>
                <a:cubicBezTo>
                  <a:pt x="380" y="28"/>
                  <a:pt x="379" y="27"/>
                  <a:pt x="379" y="26"/>
                </a:cubicBezTo>
                <a:cubicBezTo>
                  <a:pt x="378" y="26"/>
                  <a:pt x="378" y="26"/>
                  <a:pt x="377" y="25"/>
                </a:cubicBezTo>
                <a:cubicBezTo>
                  <a:pt x="377" y="25"/>
                  <a:pt x="375" y="25"/>
                  <a:pt x="375" y="24"/>
                </a:cubicBezTo>
                <a:cubicBezTo>
                  <a:pt x="375" y="24"/>
                  <a:pt x="374" y="24"/>
                  <a:pt x="373" y="24"/>
                </a:cubicBezTo>
                <a:cubicBezTo>
                  <a:pt x="372" y="23"/>
                  <a:pt x="372" y="23"/>
                  <a:pt x="371" y="23"/>
                </a:cubicBezTo>
                <a:cubicBezTo>
                  <a:pt x="370" y="24"/>
                  <a:pt x="371" y="25"/>
                  <a:pt x="371" y="25"/>
                </a:cubicBezTo>
                <a:cubicBezTo>
                  <a:pt x="371" y="26"/>
                  <a:pt x="370" y="26"/>
                  <a:pt x="370" y="26"/>
                </a:cubicBezTo>
                <a:cubicBezTo>
                  <a:pt x="369" y="26"/>
                  <a:pt x="369" y="27"/>
                  <a:pt x="369" y="27"/>
                </a:cubicBezTo>
                <a:cubicBezTo>
                  <a:pt x="369" y="28"/>
                  <a:pt x="369" y="28"/>
                  <a:pt x="368" y="28"/>
                </a:cubicBezTo>
                <a:cubicBezTo>
                  <a:pt x="368" y="28"/>
                  <a:pt x="368" y="28"/>
                  <a:pt x="368" y="28"/>
                </a:cubicBezTo>
                <a:cubicBezTo>
                  <a:pt x="368" y="30"/>
                  <a:pt x="368" y="29"/>
                  <a:pt x="368" y="29"/>
                </a:cubicBezTo>
                <a:cubicBezTo>
                  <a:pt x="368" y="29"/>
                  <a:pt x="368" y="28"/>
                  <a:pt x="368" y="28"/>
                </a:cubicBezTo>
                <a:cubicBezTo>
                  <a:pt x="368" y="28"/>
                  <a:pt x="368" y="27"/>
                  <a:pt x="368" y="27"/>
                </a:cubicBezTo>
                <a:cubicBezTo>
                  <a:pt x="368" y="27"/>
                  <a:pt x="367" y="27"/>
                  <a:pt x="367" y="28"/>
                </a:cubicBezTo>
                <a:cubicBezTo>
                  <a:pt x="367" y="29"/>
                  <a:pt x="367" y="28"/>
                  <a:pt x="366" y="28"/>
                </a:cubicBezTo>
                <a:cubicBezTo>
                  <a:pt x="366" y="28"/>
                  <a:pt x="366" y="28"/>
                  <a:pt x="366" y="28"/>
                </a:cubicBezTo>
                <a:cubicBezTo>
                  <a:pt x="366" y="28"/>
                  <a:pt x="366" y="28"/>
                  <a:pt x="365" y="29"/>
                </a:cubicBezTo>
                <a:cubicBezTo>
                  <a:pt x="365" y="29"/>
                  <a:pt x="365" y="29"/>
                  <a:pt x="365" y="30"/>
                </a:cubicBezTo>
                <a:cubicBezTo>
                  <a:pt x="364" y="30"/>
                  <a:pt x="364" y="32"/>
                  <a:pt x="364" y="32"/>
                </a:cubicBezTo>
                <a:cubicBezTo>
                  <a:pt x="364" y="33"/>
                  <a:pt x="364" y="34"/>
                  <a:pt x="364" y="34"/>
                </a:cubicBezTo>
                <a:cubicBezTo>
                  <a:pt x="364" y="35"/>
                  <a:pt x="364" y="35"/>
                  <a:pt x="364" y="36"/>
                </a:cubicBezTo>
                <a:cubicBezTo>
                  <a:pt x="364" y="37"/>
                  <a:pt x="364" y="37"/>
                  <a:pt x="364" y="38"/>
                </a:cubicBezTo>
                <a:cubicBezTo>
                  <a:pt x="364" y="39"/>
                  <a:pt x="365" y="39"/>
                  <a:pt x="365" y="39"/>
                </a:cubicBezTo>
                <a:cubicBezTo>
                  <a:pt x="365" y="39"/>
                  <a:pt x="365" y="40"/>
                  <a:pt x="365" y="41"/>
                </a:cubicBezTo>
                <a:cubicBezTo>
                  <a:pt x="365" y="43"/>
                  <a:pt x="364" y="45"/>
                  <a:pt x="363" y="46"/>
                </a:cubicBezTo>
                <a:cubicBezTo>
                  <a:pt x="362" y="47"/>
                  <a:pt x="362" y="47"/>
                  <a:pt x="361" y="48"/>
                </a:cubicBezTo>
                <a:cubicBezTo>
                  <a:pt x="360" y="49"/>
                  <a:pt x="359" y="48"/>
                  <a:pt x="358" y="48"/>
                </a:cubicBezTo>
                <a:cubicBezTo>
                  <a:pt x="358" y="47"/>
                  <a:pt x="357" y="44"/>
                  <a:pt x="357" y="43"/>
                </a:cubicBezTo>
                <a:cubicBezTo>
                  <a:pt x="357" y="42"/>
                  <a:pt x="357" y="41"/>
                  <a:pt x="357" y="40"/>
                </a:cubicBezTo>
                <a:cubicBezTo>
                  <a:pt x="357" y="39"/>
                  <a:pt x="357" y="38"/>
                  <a:pt x="357" y="37"/>
                </a:cubicBezTo>
                <a:cubicBezTo>
                  <a:pt x="357" y="37"/>
                  <a:pt x="357" y="35"/>
                  <a:pt x="357" y="35"/>
                </a:cubicBezTo>
                <a:cubicBezTo>
                  <a:pt x="358" y="34"/>
                  <a:pt x="358" y="33"/>
                  <a:pt x="358" y="32"/>
                </a:cubicBezTo>
                <a:cubicBezTo>
                  <a:pt x="358" y="32"/>
                  <a:pt x="359" y="31"/>
                  <a:pt x="359" y="31"/>
                </a:cubicBezTo>
                <a:cubicBezTo>
                  <a:pt x="359" y="30"/>
                  <a:pt x="359" y="29"/>
                  <a:pt x="359" y="29"/>
                </a:cubicBezTo>
                <a:cubicBezTo>
                  <a:pt x="359" y="29"/>
                  <a:pt x="359" y="29"/>
                  <a:pt x="360" y="29"/>
                </a:cubicBezTo>
                <a:cubicBezTo>
                  <a:pt x="360" y="29"/>
                  <a:pt x="361" y="27"/>
                  <a:pt x="361" y="27"/>
                </a:cubicBezTo>
                <a:cubicBezTo>
                  <a:pt x="361" y="26"/>
                  <a:pt x="360" y="26"/>
                  <a:pt x="360" y="27"/>
                </a:cubicBezTo>
                <a:cubicBezTo>
                  <a:pt x="360" y="27"/>
                  <a:pt x="360" y="27"/>
                  <a:pt x="360" y="27"/>
                </a:cubicBezTo>
                <a:cubicBezTo>
                  <a:pt x="360" y="27"/>
                  <a:pt x="360" y="28"/>
                  <a:pt x="359" y="28"/>
                </a:cubicBezTo>
                <a:cubicBezTo>
                  <a:pt x="359" y="28"/>
                  <a:pt x="359" y="28"/>
                  <a:pt x="359" y="28"/>
                </a:cubicBezTo>
                <a:cubicBezTo>
                  <a:pt x="359" y="29"/>
                  <a:pt x="359" y="29"/>
                  <a:pt x="359" y="29"/>
                </a:cubicBezTo>
                <a:cubicBezTo>
                  <a:pt x="358" y="29"/>
                  <a:pt x="358" y="29"/>
                  <a:pt x="358" y="29"/>
                </a:cubicBezTo>
                <a:cubicBezTo>
                  <a:pt x="357" y="29"/>
                  <a:pt x="357" y="30"/>
                  <a:pt x="357" y="30"/>
                </a:cubicBezTo>
                <a:cubicBezTo>
                  <a:pt x="357" y="30"/>
                  <a:pt x="357" y="30"/>
                  <a:pt x="356" y="31"/>
                </a:cubicBezTo>
                <a:cubicBezTo>
                  <a:pt x="356" y="31"/>
                  <a:pt x="356" y="31"/>
                  <a:pt x="356" y="31"/>
                </a:cubicBezTo>
                <a:cubicBezTo>
                  <a:pt x="356" y="30"/>
                  <a:pt x="357" y="29"/>
                  <a:pt x="357" y="28"/>
                </a:cubicBezTo>
                <a:cubicBezTo>
                  <a:pt x="357" y="28"/>
                  <a:pt x="357" y="28"/>
                  <a:pt x="358" y="28"/>
                </a:cubicBezTo>
                <a:cubicBezTo>
                  <a:pt x="358" y="27"/>
                  <a:pt x="359" y="26"/>
                  <a:pt x="359" y="26"/>
                </a:cubicBezTo>
                <a:cubicBezTo>
                  <a:pt x="359" y="25"/>
                  <a:pt x="360" y="25"/>
                  <a:pt x="360" y="24"/>
                </a:cubicBezTo>
                <a:cubicBezTo>
                  <a:pt x="360" y="24"/>
                  <a:pt x="360" y="24"/>
                  <a:pt x="361" y="23"/>
                </a:cubicBezTo>
                <a:cubicBezTo>
                  <a:pt x="361" y="22"/>
                  <a:pt x="361" y="23"/>
                  <a:pt x="361" y="23"/>
                </a:cubicBezTo>
                <a:cubicBezTo>
                  <a:pt x="361" y="24"/>
                  <a:pt x="361" y="24"/>
                  <a:pt x="362" y="23"/>
                </a:cubicBezTo>
                <a:cubicBezTo>
                  <a:pt x="362" y="23"/>
                  <a:pt x="362" y="23"/>
                  <a:pt x="363" y="23"/>
                </a:cubicBezTo>
                <a:cubicBezTo>
                  <a:pt x="363" y="22"/>
                  <a:pt x="363" y="23"/>
                  <a:pt x="363" y="23"/>
                </a:cubicBezTo>
                <a:cubicBezTo>
                  <a:pt x="363" y="23"/>
                  <a:pt x="363" y="23"/>
                  <a:pt x="362" y="24"/>
                </a:cubicBezTo>
                <a:cubicBezTo>
                  <a:pt x="362" y="24"/>
                  <a:pt x="363" y="24"/>
                  <a:pt x="363" y="24"/>
                </a:cubicBezTo>
                <a:cubicBezTo>
                  <a:pt x="363" y="24"/>
                  <a:pt x="363" y="23"/>
                  <a:pt x="364" y="23"/>
                </a:cubicBezTo>
                <a:cubicBezTo>
                  <a:pt x="364" y="23"/>
                  <a:pt x="364" y="23"/>
                  <a:pt x="365" y="22"/>
                </a:cubicBezTo>
                <a:cubicBezTo>
                  <a:pt x="365" y="22"/>
                  <a:pt x="365" y="22"/>
                  <a:pt x="366" y="22"/>
                </a:cubicBezTo>
                <a:cubicBezTo>
                  <a:pt x="366" y="22"/>
                  <a:pt x="367" y="22"/>
                  <a:pt x="367" y="22"/>
                </a:cubicBezTo>
                <a:cubicBezTo>
                  <a:pt x="367" y="22"/>
                  <a:pt x="368" y="22"/>
                  <a:pt x="368" y="21"/>
                </a:cubicBezTo>
                <a:cubicBezTo>
                  <a:pt x="368" y="21"/>
                  <a:pt x="369" y="21"/>
                  <a:pt x="370" y="21"/>
                </a:cubicBezTo>
                <a:cubicBezTo>
                  <a:pt x="370" y="21"/>
                  <a:pt x="371" y="22"/>
                  <a:pt x="372" y="22"/>
                </a:cubicBezTo>
                <a:cubicBezTo>
                  <a:pt x="372" y="23"/>
                  <a:pt x="372" y="23"/>
                  <a:pt x="372" y="22"/>
                </a:cubicBezTo>
                <a:cubicBezTo>
                  <a:pt x="372" y="21"/>
                  <a:pt x="372" y="22"/>
                  <a:pt x="373" y="22"/>
                </a:cubicBezTo>
                <a:cubicBezTo>
                  <a:pt x="374" y="22"/>
                  <a:pt x="375" y="22"/>
                  <a:pt x="376" y="22"/>
                </a:cubicBezTo>
                <a:cubicBezTo>
                  <a:pt x="377" y="22"/>
                  <a:pt x="376" y="22"/>
                  <a:pt x="376" y="21"/>
                </a:cubicBezTo>
                <a:cubicBezTo>
                  <a:pt x="376" y="21"/>
                  <a:pt x="375" y="21"/>
                  <a:pt x="376" y="21"/>
                </a:cubicBezTo>
                <a:cubicBezTo>
                  <a:pt x="376" y="21"/>
                  <a:pt x="375" y="21"/>
                  <a:pt x="375" y="21"/>
                </a:cubicBezTo>
                <a:cubicBezTo>
                  <a:pt x="375" y="20"/>
                  <a:pt x="375" y="20"/>
                  <a:pt x="375" y="20"/>
                </a:cubicBezTo>
                <a:cubicBezTo>
                  <a:pt x="375" y="19"/>
                  <a:pt x="375" y="19"/>
                  <a:pt x="374" y="19"/>
                </a:cubicBezTo>
                <a:cubicBezTo>
                  <a:pt x="374" y="19"/>
                  <a:pt x="374" y="19"/>
                  <a:pt x="374" y="19"/>
                </a:cubicBezTo>
                <a:cubicBezTo>
                  <a:pt x="374" y="19"/>
                  <a:pt x="373" y="19"/>
                  <a:pt x="373" y="19"/>
                </a:cubicBezTo>
                <a:cubicBezTo>
                  <a:pt x="373" y="19"/>
                  <a:pt x="372" y="18"/>
                  <a:pt x="372" y="18"/>
                </a:cubicBezTo>
                <a:cubicBezTo>
                  <a:pt x="372" y="18"/>
                  <a:pt x="371" y="18"/>
                  <a:pt x="371" y="18"/>
                </a:cubicBezTo>
                <a:cubicBezTo>
                  <a:pt x="370" y="18"/>
                  <a:pt x="371" y="18"/>
                  <a:pt x="371" y="18"/>
                </a:cubicBezTo>
                <a:cubicBezTo>
                  <a:pt x="371" y="17"/>
                  <a:pt x="371" y="17"/>
                  <a:pt x="371" y="17"/>
                </a:cubicBezTo>
                <a:cubicBezTo>
                  <a:pt x="370" y="17"/>
                  <a:pt x="364" y="18"/>
                  <a:pt x="364" y="18"/>
                </a:cubicBezTo>
                <a:cubicBezTo>
                  <a:pt x="363" y="19"/>
                  <a:pt x="362" y="19"/>
                  <a:pt x="362" y="19"/>
                </a:cubicBezTo>
                <a:cubicBezTo>
                  <a:pt x="361" y="19"/>
                  <a:pt x="361" y="18"/>
                  <a:pt x="360" y="18"/>
                </a:cubicBezTo>
                <a:cubicBezTo>
                  <a:pt x="359" y="18"/>
                  <a:pt x="359" y="18"/>
                  <a:pt x="359" y="18"/>
                </a:cubicBezTo>
                <a:cubicBezTo>
                  <a:pt x="358" y="17"/>
                  <a:pt x="357" y="16"/>
                  <a:pt x="356" y="16"/>
                </a:cubicBezTo>
                <a:cubicBezTo>
                  <a:pt x="355" y="16"/>
                  <a:pt x="355" y="16"/>
                  <a:pt x="354" y="17"/>
                </a:cubicBezTo>
                <a:cubicBezTo>
                  <a:pt x="354" y="17"/>
                  <a:pt x="354" y="17"/>
                  <a:pt x="354" y="16"/>
                </a:cubicBezTo>
                <a:cubicBezTo>
                  <a:pt x="354" y="16"/>
                  <a:pt x="354" y="16"/>
                  <a:pt x="354" y="15"/>
                </a:cubicBezTo>
                <a:cubicBezTo>
                  <a:pt x="355" y="15"/>
                  <a:pt x="356" y="13"/>
                  <a:pt x="356" y="13"/>
                </a:cubicBezTo>
                <a:cubicBezTo>
                  <a:pt x="357" y="13"/>
                  <a:pt x="356" y="13"/>
                  <a:pt x="357" y="13"/>
                </a:cubicBezTo>
                <a:cubicBezTo>
                  <a:pt x="357" y="13"/>
                  <a:pt x="358" y="13"/>
                  <a:pt x="357" y="13"/>
                </a:cubicBezTo>
                <a:cubicBezTo>
                  <a:pt x="356" y="12"/>
                  <a:pt x="354" y="13"/>
                  <a:pt x="354" y="13"/>
                </a:cubicBezTo>
                <a:cubicBezTo>
                  <a:pt x="354" y="13"/>
                  <a:pt x="353" y="14"/>
                  <a:pt x="353" y="14"/>
                </a:cubicBezTo>
                <a:cubicBezTo>
                  <a:pt x="354" y="15"/>
                  <a:pt x="354" y="15"/>
                  <a:pt x="354" y="15"/>
                </a:cubicBezTo>
                <a:cubicBezTo>
                  <a:pt x="353" y="15"/>
                  <a:pt x="353" y="14"/>
                  <a:pt x="353" y="14"/>
                </a:cubicBezTo>
                <a:cubicBezTo>
                  <a:pt x="352" y="14"/>
                  <a:pt x="345" y="18"/>
                  <a:pt x="345" y="18"/>
                </a:cubicBezTo>
                <a:cubicBezTo>
                  <a:pt x="345" y="18"/>
                  <a:pt x="344" y="18"/>
                  <a:pt x="344" y="18"/>
                </a:cubicBezTo>
                <a:cubicBezTo>
                  <a:pt x="343" y="18"/>
                  <a:pt x="342" y="17"/>
                  <a:pt x="342" y="17"/>
                </a:cubicBezTo>
                <a:cubicBezTo>
                  <a:pt x="342" y="16"/>
                  <a:pt x="343" y="15"/>
                  <a:pt x="341" y="16"/>
                </a:cubicBezTo>
                <a:cubicBezTo>
                  <a:pt x="340" y="16"/>
                  <a:pt x="338" y="18"/>
                  <a:pt x="336" y="17"/>
                </a:cubicBezTo>
                <a:cubicBezTo>
                  <a:pt x="336" y="17"/>
                  <a:pt x="335" y="17"/>
                  <a:pt x="336" y="17"/>
                </a:cubicBezTo>
                <a:cubicBezTo>
                  <a:pt x="337" y="16"/>
                  <a:pt x="341" y="13"/>
                  <a:pt x="341" y="12"/>
                </a:cubicBezTo>
                <a:cubicBezTo>
                  <a:pt x="342" y="12"/>
                  <a:pt x="343" y="11"/>
                  <a:pt x="344" y="11"/>
                </a:cubicBezTo>
                <a:cubicBezTo>
                  <a:pt x="345" y="11"/>
                  <a:pt x="348" y="10"/>
                  <a:pt x="349" y="9"/>
                </a:cubicBezTo>
                <a:cubicBezTo>
                  <a:pt x="349" y="9"/>
                  <a:pt x="347" y="9"/>
                  <a:pt x="345" y="9"/>
                </a:cubicBezTo>
                <a:cubicBezTo>
                  <a:pt x="344" y="9"/>
                  <a:pt x="343" y="9"/>
                  <a:pt x="343" y="9"/>
                </a:cubicBezTo>
                <a:cubicBezTo>
                  <a:pt x="342" y="9"/>
                  <a:pt x="342" y="9"/>
                  <a:pt x="342" y="8"/>
                </a:cubicBezTo>
                <a:cubicBezTo>
                  <a:pt x="342" y="7"/>
                  <a:pt x="340" y="8"/>
                  <a:pt x="340" y="8"/>
                </a:cubicBezTo>
                <a:cubicBezTo>
                  <a:pt x="339" y="10"/>
                  <a:pt x="338" y="8"/>
                  <a:pt x="337" y="8"/>
                </a:cubicBezTo>
                <a:cubicBezTo>
                  <a:pt x="336" y="7"/>
                  <a:pt x="336" y="7"/>
                  <a:pt x="335" y="7"/>
                </a:cubicBezTo>
                <a:cubicBezTo>
                  <a:pt x="335" y="7"/>
                  <a:pt x="335" y="7"/>
                  <a:pt x="335" y="7"/>
                </a:cubicBezTo>
                <a:cubicBezTo>
                  <a:pt x="335" y="8"/>
                  <a:pt x="335" y="8"/>
                  <a:pt x="335" y="8"/>
                </a:cubicBezTo>
                <a:cubicBezTo>
                  <a:pt x="334" y="8"/>
                  <a:pt x="334" y="8"/>
                  <a:pt x="334" y="7"/>
                </a:cubicBezTo>
                <a:cubicBezTo>
                  <a:pt x="334" y="7"/>
                  <a:pt x="334" y="6"/>
                  <a:pt x="333" y="6"/>
                </a:cubicBezTo>
                <a:cubicBezTo>
                  <a:pt x="333" y="6"/>
                  <a:pt x="333" y="6"/>
                  <a:pt x="333" y="6"/>
                </a:cubicBezTo>
                <a:cubicBezTo>
                  <a:pt x="332" y="6"/>
                  <a:pt x="330" y="5"/>
                  <a:pt x="330" y="5"/>
                </a:cubicBezTo>
                <a:cubicBezTo>
                  <a:pt x="329" y="5"/>
                  <a:pt x="329" y="6"/>
                  <a:pt x="328" y="6"/>
                </a:cubicBezTo>
                <a:cubicBezTo>
                  <a:pt x="327" y="6"/>
                  <a:pt x="325" y="5"/>
                  <a:pt x="325" y="5"/>
                </a:cubicBezTo>
                <a:cubicBezTo>
                  <a:pt x="325" y="5"/>
                  <a:pt x="325" y="5"/>
                  <a:pt x="324" y="5"/>
                </a:cubicBezTo>
                <a:cubicBezTo>
                  <a:pt x="324" y="5"/>
                  <a:pt x="324" y="5"/>
                  <a:pt x="323" y="5"/>
                </a:cubicBezTo>
                <a:cubicBezTo>
                  <a:pt x="323" y="4"/>
                  <a:pt x="322" y="3"/>
                  <a:pt x="322" y="2"/>
                </a:cubicBezTo>
                <a:cubicBezTo>
                  <a:pt x="322" y="1"/>
                  <a:pt x="321" y="1"/>
                  <a:pt x="321" y="1"/>
                </a:cubicBezTo>
                <a:cubicBezTo>
                  <a:pt x="320" y="0"/>
                  <a:pt x="321" y="1"/>
                  <a:pt x="321" y="1"/>
                </a:cubicBezTo>
                <a:cubicBezTo>
                  <a:pt x="321" y="1"/>
                  <a:pt x="321" y="2"/>
                  <a:pt x="321" y="3"/>
                </a:cubicBezTo>
                <a:cubicBezTo>
                  <a:pt x="321" y="3"/>
                  <a:pt x="320" y="3"/>
                  <a:pt x="320" y="3"/>
                </a:cubicBezTo>
                <a:cubicBezTo>
                  <a:pt x="184" y="3"/>
                  <a:pt x="184" y="3"/>
                  <a:pt x="184" y="3"/>
                </a:cubicBezTo>
                <a:cubicBezTo>
                  <a:pt x="182" y="3"/>
                  <a:pt x="182" y="3"/>
                  <a:pt x="182" y="3"/>
                </a:cubicBezTo>
                <a:cubicBezTo>
                  <a:pt x="182" y="3"/>
                  <a:pt x="183" y="3"/>
                  <a:pt x="183" y="3"/>
                </a:cubicBezTo>
                <a:cubicBezTo>
                  <a:pt x="183" y="3"/>
                  <a:pt x="184" y="3"/>
                  <a:pt x="184" y="3"/>
                </a:cubicBezTo>
                <a:cubicBezTo>
                  <a:pt x="184" y="3"/>
                  <a:pt x="184" y="4"/>
                  <a:pt x="184" y="4"/>
                </a:cubicBezTo>
                <a:cubicBezTo>
                  <a:pt x="185" y="4"/>
                  <a:pt x="185" y="5"/>
                  <a:pt x="185" y="5"/>
                </a:cubicBezTo>
                <a:cubicBezTo>
                  <a:pt x="185" y="5"/>
                  <a:pt x="185" y="5"/>
                  <a:pt x="185" y="5"/>
                </a:cubicBezTo>
                <a:cubicBezTo>
                  <a:pt x="185" y="5"/>
                  <a:pt x="186" y="5"/>
                  <a:pt x="186" y="6"/>
                </a:cubicBezTo>
                <a:cubicBezTo>
                  <a:pt x="185" y="6"/>
                  <a:pt x="185" y="6"/>
                  <a:pt x="185" y="6"/>
                </a:cubicBezTo>
                <a:cubicBezTo>
                  <a:pt x="185" y="6"/>
                  <a:pt x="185" y="7"/>
                  <a:pt x="185" y="7"/>
                </a:cubicBezTo>
                <a:cubicBezTo>
                  <a:pt x="185" y="7"/>
                  <a:pt x="185" y="7"/>
                  <a:pt x="185" y="7"/>
                </a:cubicBezTo>
                <a:cubicBezTo>
                  <a:pt x="185" y="7"/>
                  <a:pt x="186" y="7"/>
                  <a:pt x="186" y="8"/>
                </a:cubicBezTo>
                <a:cubicBezTo>
                  <a:pt x="186" y="9"/>
                  <a:pt x="186" y="9"/>
                  <a:pt x="186" y="9"/>
                </a:cubicBezTo>
                <a:cubicBezTo>
                  <a:pt x="187" y="9"/>
                  <a:pt x="187" y="9"/>
                  <a:pt x="186" y="10"/>
                </a:cubicBezTo>
                <a:cubicBezTo>
                  <a:pt x="186" y="10"/>
                  <a:pt x="186" y="10"/>
                  <a:pt x="186" y="10"/>
                </a:cubicBezTo>
                <a:cubicBezTo>
                  <a:pt x="186" y="10"/>
                  <a:pt x="186" y="10"/>
                  <a:pt x="186" y="10"/>
                </a:cubicBezTo>
                <a:cubicBezTo>
                  <a:pt x="186" y="10"/>
                  <a:pt x="186" y="11"/>
                  <a:pt x="186" y="11"/>
                </a:cubicBezTo>
                <a:cubicBezTo>
                  <a:pt x="186" y="11"/>
                  <a:pt x="186" y="11"/>
                  <a:pt x="186" y="11"/>
                </a:cubicBezTo>
                <a:cubicBezTo>
                  <a:pt x="186" y="11"/>
                  <a:pt x="186" y="11"/>
                  <a:pt x="186" y="12"/>
                </a:cubicBezTo>
                <a:cubicBezTo>
                  <a:pt x="186" y="12"/>
                  <a:pt x="186" y="12"/>
                  <a:pt x="186" y="12"/>
                </a:cubicBezTo>
                <a:cubicBezTo>
                  <a:pt x="186" y="12"/>
                  <a:pt x="186" y="12"/>
                  <a:pt x="186" y="13"/>
                </a:cubicBezTo>
                <a:cubicBezTo>
                  <a:pt x="186" y="13"/>
                  <a:pt x="186" y="13"/>
                  <a:pt x="186" y="13"/>
                </a:cubicBezTo>
                <a:cubicBezTo>
                  <a:pt x="186" y="13"/>
                  <a:pt x="185" y="15"/>
                  <a:pt x="184" y="15"/>
                </a:cubicBezTo>
                <a:cubicBezTo>
                  <a:pt x="184" y="15"/>
                  <a:pt x="183" y="15"/>
                  <a:pt x="183" y="15"/>
                </a:cubicBezTo>
                <a:cubicBezTo>
                  <a:pt x="183" y="15"/>
                  <a:pt x="183" y="15"/>
                  <a:pt x="183" y="15"/>
                </a:cubicBezTo>
                <a:cubicBezTo>
                  <a:pt x="183" y="15"/>
                  <a:pt x="183" y="14"/>
                  <a:pt x="183" y="15"/>
                </a:cubicBezTo>
                <a:cubicBezTo>
                  <a:pt x="183" y="15"/>
                  <a:pt x="183" y="15"/>
                  <a:pt x="183" y="14"/>
                </a:cubicBezTo>
                <a:cubicBezTo>
                  <a:pt x="183" y="14"/>
                  <a:pt x="183" y="14"/>
                  <a:pt x="183" y="14"/>
                </a:cubicBezTo>
                <a:cubicBezTo>
                  <a:pt x="184" y="13"/>
                  <a:pt x="184" y="13"/>
                  <a:pt x="184" y="14"/>
                </a:cubicBezTo>
                <a:cubicBezTo>
                  <a:pt x="184" y="14"/>
                  <a:pt x="184" y="14"/>
                  <a:pt x="184" y="14"/>
                </a:cubicBezTo>
                <a:cubicBezTo>
                  <a:pt x="184" y="13"/>
                  <a:pt x="185" y="13"/>
                  <a:pt x="185" y="13"/>
                </a:cubicBezTo>
                <a:cubicBezTo>
                  <a:pt x="184" y="14"/>
                  <a:pt x="184" y="14"/>
                  <a:pt x="185" y="13"/>
                </a:cubicBezTo>
                <a:cubicBezTo>
                  <a:pt x="185" y="13"/>
                  <a:pt x="185" y="12"/>
                  <a:pt x="185" y="11"/>
                </a:cubicBezTo>
                <a:cubicBezTo>
                  <a:pt x="184" y="11"/>
                  <a:pt x="185" y="11"/>
                  <a:pt x="185" y="11"/>
                </a:cubicBezTo>
                <a:cubicBezTo>
                  <a:pt x="186" y="11"/>
                  <a:pt x="185" y="11"/>
                  <a:pt x="185" y="10"/>
                </a:cubicBezTo>
                <a:cubicBezTo>
                  <a:pt x="185" y="10"/>
                  <a:pt x="185" y="10"/>
                  <a:pt x="185" y="10"/>
                </a:cubicBezTo>
                <a:cubicBezTo>
                  <a:pt x="184" y="11"/>
                  <a:pt x="184" y="11"/>
                  <a:pt x="184" y="11"/>
                </a:cubicBezTo>
                <a:cubicBezTo>
                  <a:pt x="183" y="11"/>
                  <a:pt x="183" y="12"/>
                  <a:pt x="183" y="12"/>
                </a:cubicBezTo>
                <a:cubicBezTo>
                  <a:pt x="183" y="12"/>
                  <a:pt x="182" y="13"/>
                  <a:pt x="183" y="13"/>
                </a:cubicBezTo>
                <a:cubicBezTo>
                  <a:pt x="183" y="13"/>
                  <a:pt x="184" y="13"/>
                  <a:pt x="183" y="13"/>
                </a:cubicBezTo>
                <a:cubicBezTo>
                  <a:pt x="182" y="13"/>
                  <a:pt x="182" y="13"/>
                  <a:pt x="182" y="13"/>
                </a:cubicBezTo>
                <a:cubicBezTo>
                  <a:pt x="183" y="12"/>
                  <a:pt x="183" y="12"/>
                  <a:pt x="183" y="11"/>
                </a:cubicBezTo>
                <a:cubicBezTo>
                  <a:pt x="183" y="11"/>
                  <a:pt x="183" y="11"/>
                  <a:pt x="184" y="10"/>
                </a:cubicBezTo>
                <a:cubicBezTo>
                  <a:pt x="184" y="10"/>
                  <a:pt x="184" y="10"/>
                  <a:pt x="184" y="11"/>
                </a:cubicBezTo>
                <a:cubicBezTo>
                  <a:pt x="184" y="11"/>
                  <a:pt x="184" y="11"/>
                  <a:pt x="184" y="11"/>
                </a:cubicBezTo>
                <a:cubicBezTo>
                  <a:pt x="185" y="10"/>
                  <a:pt x="185" y="10"/>
                  <a:pt x="185" y="10"/>
                </a:cubicBezTo>
                <a:cubicBezTo>
                  <a:pt x="184" y="9"/>
                  <a:pt x="184" y="9"/>
                  <a:pt x="184" y="9"/>
                </a:cubicBezTo>
                <a:cubicBezTo>
                  <a:pt x="184" y="9"/>
                  <a:pt x="184" y="8"/>
                  <a:pt x="184" y="9"/>
                </a:cubicBezTo>
                <a:cubicBezTo>
                  <a:pt x="184" y="9"/>
                  <a:pt x="184" y="10"/>
                  <a:pt x="183" y="9"/>
                </a:cubicBezTo>
                <a:cubicBezTo>
                  <a:pt x="183" y="9"/>
                  <a:pt x="182" y="8"/>
                  <a:pt x="182" y="8"/>
                </a:cubicBezTo>
                <a:cubicBezTo>
                  <a:pt x="181" y="8"/>
                  <a:pt x="178" y="8"/>
                  <a:pt x="177" y="8"/>
                </a:cubicBezTo>
                <a:cubicBezTo>
                  <a:pt x="176" y="7"/>
                  <a:pt x="174" y="6"/>
                  <a:pt x="174" y="7"/>
                </a:cubicBezTo>
                <a:cubicBezTo>
                  <a:pt x="174" y="8"/>
                  <a:pt x="174" y="10"/>
                  <a:pt x="175" y="10"/>
                </a:cubicBezTo>
                <a:cubicBezTo>
                  <a:pt x="176" y="11"/>
                  <a:pt x="176" y="12"/>
                  <a:pt x="176" y="13"/>
                </a:cubicBezTo>
                <a:cubicBezTo>
                  <a:pt x="176" y="13"/>
                  <a:pt x="177" y="15"/>
                  <a:pt x="177" y="15"/>
                </a:cubicBezTo>
                <a:cubicBezTo>
                  <a:pt x="177" y="15"/>
                  <a:pt x="177" y="16"/>
                  <a:pt x="177" y="16"/>
                </a:cubicBezTo>
                <a:cubicBezTo>
                  <a:pt x="177" y="16"/>
                  <a:pt x="177" y="16"/>
                  <a:pt x="177" y="16"/>
                </a:cubicBezTo>
                <a:cubicBezTo>
                  <a:pt x="178" y="15"/>
                  <a:pt x="177" y="15"/>
                  <a:pt x="178" y="15"/>
                </a:cubicBezTo>
                <a:cubicBezTo>
                  <a:pt x="178" y="16"/>
                  <a:pt x="179" y="16"/>
                  <a:pt x="178" y="16"/>
                </a:cubicBezTo>
                <a:cubicBezTo>
                  <a:pt x="178" y="16"/>
                  <a:pt x="178" y="16"/>
                  <a:pt x="178" y="16"/>
                </a:cubicBezTo>
                <a:cubicBezTo>
                  <a:pt x="178" y="17"/>
                  <a:pt x="178" y="17"/>
                  <a:pt x="177" y="16"/>
                </a:cubicBezTo>
                <a:cubicBezTo>
                  <a:pt x="177" y="16"/>
                  <a:pt x="177" y="16"/>
                  <a:pt x="177" y="17"/>
                </a:cubicBezTo>
                <a:cubicBezTo>
                  <a:pt x="177" y="17"/>
                  <a:pt x="178" y="17"/>
                  <a:pt x="178" y="17"/>
                </a:cubicBezTo>
                <a:cubicBezTo>
                  <a:pt x="178" y="17"/>
                  <a:pt x="179" y="17"/>
                  <a:pt x="178" y="17"/>
                </a:cubicBezTo>
                <a:cubicBezTo>
                  <a:pt x="178" y="18"/>
                  <a:pt x="178" y="18"/>
                  <a:pt x="178" y="18"/>
                </a:cubicBezTo>
                <a:cubicBezTo>
                  <a:pt x="178" y="18"/>
                  <a:pt x="179" y="18"/>
                  <a:pt x="178" y="19"/>
                </a:cubicBezTo>
                <a:cubicBezTo>
                  <a:pt x="178" y="19"/>
                  <a:pt x="178" y="20"/>
                  <a:pt x="178" y="19"/>
                </a:cubicBezTo>
                <a:cubicBezTo>
                  <a:pt x="178" y="18"/>
                  <a:pt x="178" y="18"/>
                  <a:pt x="178" y="18"/>
                </a:cubicBezTo>
                <a:cubicBezTo>
                  <a:pt x="177" y="19"/>
                  <a:pt x="178" y="19"/>
                  <a:pt x="178" y="20"/>
                </a:cubicBezTo>
                <a:cubicBezTo>
                  <a:pt x="178" y="20"/>
                  <a:pt x="178" y="20"/>
                  <a:pt x="178" y="20"/>
                </a:cubicBezTo>
                <a:cubicBezTo>
                  <a:pt x="178" y="20"/>
                  <a:pt x="181" y="21"/>
                  <a:pt x="181" y="21"/>
                </a:cubicBezTo>
                <a:cubicBezTo>
                  <a:pt x="181" y="21"/>
                  <a:pt x="182" y="21"/>
                  <a:pt x="181" y="21"/>
                </a:cubicBezTo>
                <a:cubicBezTo>
                  <a:pt x="180" y="21"/>
                  <a:pt x="179" y="21"/>
                  <a:pt x="179" y="21"/>
                </a:cubicBezTo>
                <a:cubicBezTo>
                  <a:pt x="178" y="20"/>
                  <a:pt x="178" y="20"/>
                  <a:pt x="178" y="21"/>
                </a:cubicBezTo>
                <a:cubicBezTo>
                  <a:pt x="178" y="22"/>
                  <a:pt x="178" y="22"/>
                  <a:pt x="178" y="23"/>
                </a:cubicBezTo>
                <a:cubicBezTo>
                  <a:pt x="178" y="23"/>
                  <a:pt x="178" y="23"/>
                  <a:pt x="178" y="24"/>
                </a:cubicBezTo>
                <a:cubicBezTo>
                  <a:pt x="178" y="24"/>
                  <a:pt x="178" y="24"/>
                  <a:pt x="178" y="25"/>
                </a:cubicBezTo>
                <a:cubicBezTo>
                  <a:pt x="178" y="25"/>
                  <a:pt x="178" y="25"/>
                  <a:pt x="178" y="26"/>
                </a:cubicBezTo>
                <a:cubicBezTo>
                  <a:pt x="178" y="27"/>
                  <a:pt x="178" y="27"/>
                  <a:pt x="178" y="28"/>
                </a:cubicBezTo>
                <a:cubicBezTo>
                  <a:pt x="178" y="28"/>
                  <a:pt x="177" y="30"/>
                  <a:pt x="177" y="30"/>
                </a:cubicBezTo>
                <a:cubicBezTo>
                  <a:pt x="178" y="31"/>
                  <a:pt x="177" y="35"/>
                  <a:pt x="177" y="35"/>
                </a:cubicBezTo>
                <a:cubicBezTo>
                  <a:pt x="177" y="36"/>
                  <a:pt x="177" y="37"/>
                  <a:pt x="177" y="37"/>
                </a:cubicBezTo>
                <a:cubicBezTo>
                  <a:pt x="176" y="37"/>
                  <a:pt x="176" y="38"/>
                  <a:pt x="177" y="38"/>
                </a:cubicBezTo>
                <a:cubicBezTo>
                  <a:pt x="177" y="37"/>
                  <a:pt x="177" y="38"/>
                  <a:pt x="177" y="38"/>
                </a:cubicBezTo>
                <a:cubicBezTo>
                  <a:pt x="177" y="38"/>
                  <a:pt x="176" y="39"/>
                  <a:pt x="176" y="39"/>
                </a:cubicBezTo>
                <a:cubicBezTo>
                  <a:pt x="176" y="40"/>
                  <a:pt x="175" y="41"/>
                  <a:pt x="175" y="41"/>
                </a:cubicBezTo>
                <a:cubicBezTo>
                  <a:pt x="176" y="42"/>
                  <a:pt x="176" y="42"/>
                  <a:pt x="176" y="43"/>
                </a:cubicBezTo>
                <a:cubicBezTo>
                  <a:pt x="176" y="43"/>
                  <a:pt x="176" y="45"/>
                  <a:pt x="177" y="46"/>
                </a:cubicBezTo>
                <a:cubicBezTo>
                  <a:pt x="177" y="46"/>
                  <a:pt x="177" y="46"/>
                  <a:pt x="177" y="47"/>
                </a:cubicBezTo>
                <a:cubicBezTo>
                  <a:pt x="177" y="47"/>
                  <a:pt x="177" y="51"/>
                  <a:pt x="177" y="52"/>
                </a:cubicBezTo>
                <a:cubicBezTo>
                  <a:pt x="177" y="52"/>
                  <a:pt x="177" y="53"/>
                  <a:pt x="177" y="53"/>
                </a:cubicBezTo>
                <a:cubicBezTo>
                  <a:pt x="177" y="53"/>
                  <a:pt x="178" y="53"/>
                  <a:pt x="177" y="53"/>
                </a:cubicBezTo>
                <a:cubicBezTo>
                  <a:pt x="177" y="54"/>
                  <a:pt x="177" y="54"/>
                  <a:pt x="177" y="54"/>
                </a:cubicBezTo>
                <a:cubicBezTo>
                  <a:pt x="176" y="54"/>
                  <a:pt x="176" y="55"/>
                  <a:pt x="176" y="55"/>
                </a:cubicBezTo>
                <a:cubicBezTo>
                  <a:pt x="176" y="56"/>
                  <a:pt x="178" y="58"/>
                  <a:pt x="178" y="58"/>
                </a:cubicBezTo>
                <a:cubicBezTo>
                  <a:pt x="178" y="58"/>
                  <a:pt x="179" y="60"/>
                  <a:pt x="179" y="61"/>
                </a:cubicBezTo>
                <a:cubicBezTo>
                  <a:pt x="179" y="61"/>
                  <a:pt x="179" y="62"/>
                  <a:pt x="179" y="62"/>
                </a:cubicBezTo>
                <a:cubicBezTo>
                  <a:pt x="179" y="63"/>
                  <a:pt x="179" y="63"/>
                  <a:pt x="179" y="63"/>
                </a:cubicBezTo>
                <a:cubicBezTo>
                  <a:pt x="179" y="64"/>
                  <a:pt x="180" y="64"/>
                  <a:pt x="180" y="65"/>
                </a:cubicBezTo>
                <a:cubicBezTo>
                  <a:pt x="180" y="65"/>
                  <a:pt x="183" y="69"/>
                  <a:pt x="183" y="69"/>
                </a:cubicBezTo>
                <a:cubicBezTo>
                  <a:pt x="183" y="69"/>
                  <a:pt x="183" y="69"/>
                  <a:pt x="183" y="69"/>
                </a:cubicBezTo>
                <a:cubicBezTo>
                  <a:pt x="184" y="69"/>
                  <a:pt x="184" y="69"/>
                  <a:pt x="184" y="69"/>
                </a:cubicBezTo>
                <a:cubicBezTo>
                  <a:pt x="184" y="70"/>
                  <a:pt x="184" y="70"/>
                  <a:pt x="185" y="70"/>
                </a:cubicBezTo>
                <a:cubicBezTo>
                  <a:pt x="185" y="70"/>
                  <a:pt x="186" y="71"/>
                  <a:pt x="185" y="70"/>
                </a:cubicBezTo>
                <a:cubicBezTo>
                  <a:pt x="185" y="70"/>
                  <a:pt x="186" y="71"/>
                  <a:pt x="185" y="70"/>
                </a:cubicBezTo>
                <a:cubicBezTo>
                  <a:pt x="185" y="69"/>
                  <a:pt x="186" y="69"/>
                  <a:pt x="185" y="69"/>
                </a:cubicBezTo>
                <a:cubicBezTo>
                  <a:pt x="185" y="69"/>
                  <a:pt x="186" y="69"/>
                  <a:pt x="186" y="69"/>
                </a:cubicBezTo>
                <a:cubicBezTo>
                  <a:pt x="186" y="68"/>
                  <a:pt x="186" y="69"/>
                  <a:pt x="186" y="69"/>
                </a:cubicBezTo>
                <a:cubicBezTo>
                  <a:pt x="187" y="69"/>
                  <a:pt x="187" y="69"/>
                  <a:pt x="187" y="69"/>
                </a:cubicBezTo>
                <a:cubicBezTo>
                  <a:pt x="188" y="68"/>
                  <a:pt x="188" y="68"/>
                  <a:pt x="188" y="69"/>
                </a:cubicBezTo>
                <a:cubicBezTo>
                  <a:pt x="188" y="69"/>
                  <a:pt x="189" y="69"/>
                  <a:pt x="189" y="69"/>
                </a:cubicBezTo>
                <a:cubicBezTo>
                  <a:pt x="189" y="69"/>
                  <a:pt x="190" y="69"/>
                  <a:pt x="189" y="69"/>
                </a:cubicBezTo>
                <a:cubicBezTo>
                  <a:pt x="188" y="69"/>
                  <a:pt x="188" y="69"/>
                  <a:pt x="188" y="69"/>
                </a:cubicBezTo>
                <a:cubicBezTo>
                  <a:pt x="187" y="69"/>
                  <a:pt x="187" y="69"/>
                  <a:pt x="187" y="69"/>
                </a:cubicBezTo>
                <a:cubicBezTo>
                  <a:pt x="186" y="69"/>
                  <a:pt x="186" y="69"/>
                  <a:pt x="186" y="70"/>
                </a:cubicBezTo>
                <a:cubicBezTo>
                  <a:pt x="186" y="70"/>
                  <a:pt x="186" y="70"/>
                  <a:pt x="187" y="71"/>
                </a:cubicBezTo>
                <a:cubicBezTo>
                  <a:pt x="187" y="72"/>
                  <a:pt x="188" y="73"/>
                  <a:pt x="187" y="72"/>
                </a:cubicBezTo>
                <a:cubicBezTo>
                  <a:pt x="187" y="72"/>
                  <a:pt x="186" y="72"/>
                  <a:pt x="186" y="71"/>
                </a:cubicBezTo>
                <a:cubicBezTo>
                  <a:pt x="186" y="71"/>
                  <a:pt x="186" y="71"/>
                  <a:pt x="186" y="71"/>
                </a:cubicBezTo>
                <a:cubicBezTo>
                  <a:pt x="185" y="71"/>
                  <a:pt x="185" y="71"/>
                  <a:pt x="185" y="71"/>
                </a:cubicBezTo>
                <a:cubicBezTo>
                  <a:pt x="185" y="72"/>
                  <a:pt x="185" y="72"/>
                  <a:pt x="185" y="73"/>
                </a:cubicBezTo>
                <a:cubicBezTo>
                  <a:pt x="186" y="73"/>
                  <a:pt x="186" y="73"/>
                  <a:pt x="186" y="74"/>
                </a:cubicBezTo>
                <a:cubicBezTo>
                  <a:pt x="186" y="74"/>
                  <a:pt x="186" y="74"/>
                  <a:pt x="186" y="74"/>
                </a:cubicBezTo>
                <a:cubicBezTo>
                  <a:pt x="187" y="75"/>
                  <a:pt x="188" y="75"/>
                  <a:pt x="188" y="75"/>
                </a:cubicBezTo>
                <a:cubicBezTo>
                  <a:pt x="188" y="75"/>
                  <a:pt x="188" y="75"/>
                  <a:pt x="189" y="76"/>
                </a:cubicBezTo>
                <a:cubicBezTo>
                  <a:pt x="189" y="77"/>
                  <a:pt x="189" y="77"/>
                  <a:pt x="188" y="77"/>
                </a:cubicBezTo>
                <a:cubicBezTo>
                  <a:pt x="188" y="77"/>
                  <a:pt x="188" y="77"/>
                  <a:pt x="188" y="78"/>
                </a:cubicBezTo>
                <a:cubicBezTo>
                  <a:pt x="188" y="78"/>
                  <a:pt x="188" y="79"/>
                  <a:pt x="188" y="79"/>
                </a:cubicBezTo>
                <a:cubicBezTo>
                  <a:pt x="189" y="80"/>
                  <a:pt x="192" y="83"/>
                  <a:pt x="193" y="84"/>
                </a:cubicBezTo>
                <a:cubicBezTo>
                  <a:pt x="193" y="85"/>
                  <a:pt x="193" y="85"/>
                  <a:pt x="193" y="85"/>
                </a:cubicBezTo>
                <a:cubicBezTo>
                  <a:pt x="193" y="85"/>
                  <a:pt x="194" y="85"/>
                  <a:pt x="194" y="86"/>
                </a:cubicBezTo>
                <a:cubicBezTo>
                  <a:pt x="194" y="86"/>
                  <a:pt x="195" y="86"/>
                  <a:pt x="195" y="86"/>
                </a:cubicBezTo>
                <a:cubicBezTo>
                  <a:pt x="194" y="87"/>
                  <a:pt x="195" y="87"/>
                  <a:pt x="195" y="87"/>
                </a:cubicBezTo>
                <a:cubicBezTo>
                  <a:pt x="195" y="88"/>
                  <a:pt x="195" y="88"/>
                  <a:pt x="195" y="88"/>
                </a:cubicBezTo>
                <a:cubicBezTo>
                  <a:pt x="195" y="88"/>
                  <a:pt x="194" y="89"/>
                  <a:pt x="195" y="89"/>
                </a:cubicBezTo>
                <a:cubicBezTo>
                  <a:pt x="196" y="89"/>
                  <a:pt x="198" y="90"/>
                  <a:pt x="199" y="90"/>
                </a:cubicBezTo>
                <a:cubicBezTo>
                  <a:pt x="200" y="90"/>
                  <a:pt x="200" y="90"/>
                  <a:pt x="201" y="90"/>
                </a:cubicBezTo>
                <a:cubicBezTo>
                  <a:pt x="201" y="91"/>
                  <a:pt x="203" y="92"/>
                  <a:pt x="204" y="92"/>
                </a:cubicBezTo>
                <a:cubicBezTo>
                  <a:pt x="204" y="92"/>
                  <a:pt x="205" y="92"/>
                  <a:pt x="205" y="92"/>
                </a:cubicBezTo>
                <a:cubicBezTo>
                  <a:pt x="205" y="93"/>
                  <a:pt x="205" y="93"/>
                  <a:pt x="206" y="93"/>
                </a:cubicBezTo>
                <a:cubicBezTo>
                  <a:pt x="207" y="93"/>
                  <a:pt x="207" y="93"/>
                  <a:pt x="207" y="94"/>
                </a:cubicBezTo>
                <a:cubicBezTo>
                  <a:pt x="208" y="94"/>
                  <a:pt x="209" y="95"/>
                  <a:pt x="209" y="95"/>
                </a:cubicBezTo>
                <a:cubicBezTo>
                  <a:pt x="209" y="95"/>
                  <a:pt x="210" y="96"/>
                  <a:pt x="211" y="97"/>
                </a:cubicBezTo>
                <a:cubicBezTo>
                  <a:pt x="211" y="98"/>
                  <a:pt x="212" y="99"/>
                  <a:pt x="212" y="100"/>
                </a:cubicBezTo>
                <a:cubicBezTo>
                  <a:pt x="224" y="99"/>
                  <a:pt x="224" y="99"/>
                  <a:pt x="224" y="99"/>
                </a:cubicBezTo>
                <a:cubicBezTo>
                  <a:pt x="223" y="100"/>
                  <a:pt x="223" y="100"/>
                  <a:pt x="223" y="100"/>
                </a:cubicBezTo>
                <a:cubicBezTo>
                  <a:pt x="240" y="106"/>
                  <a:pt x="240" y="106"/>
                  <a:pt x="240" y="106"/>
                </a:cubicBezTo>
                <a:cubicBezTo>
                  <a:pt x="240" y="106"/>
                  <a:pt x="241" y="106"/>
                  <a:pt x="241" y="106"/>
                </a:cubicBezTo>
                <a:cubicBezTo>
                  <a:pt x="241" y="106"/>
                  <a:pt x="243" y="107"/>
                  <a:pt x="243" y="107"/>
                </a:cubicBezTo>
                <a:cubicBezTo>
                  <a:pt x="244" y="107"/>
                  <a:pt x="255" y="107"/>
                  <a:pt x="255" y="107"/>
                </a:cubicBezTo>
                <a:cubicBezTo>
                  <a:pt x="255" y="107"/>
                  <a:pt x="256" y="106"/>
                  <a:pt x="256" y="105"/>
                </a:cubicBezTo>
                <a:cubicBezTo>
                  <a:pt x="256" y="104"/>
                  <a:pt x="256" y="104"/>
                  <a:pt x="256" y="104"/>
                </a:cubicBezTo>
                <a:cubicBezTo>
                  <a:pt x="257" y="104"/>
                  <a:pt x="264" y="104"/>
                  <a:pt x="264" y="104"/>
                </a:cubicBezTo>
                <a:cubicBezTo>
                  <a:pt x="264" y="104"/>
                  <a:pt x="264" y="104"/>
                  <a:pt x="265" y="105"/>
                </a:cubicBezTo>
                <a:cubicBezTo>
                  <a:pt x="265" y="105"/>
                  <a:pt x="266" y="106"/>
                  <a:pt x="266" y="106"/>
                </a:cubicBezTo>
                <a:cubicBezTo>
                  <a:pt x="267" y="107"/>
                  <a:pt x="268" y="107"/>
                  <a:pt x="268" y="107"/>
                </a:cubicBezTo>
                <a:cubicBezTo>
                  <a:pt x="268" y="108"/>
                  <a:pt x="270" y="109"/>
                  <a:pt x="271" y="110"/>
                </a:cubicBezTo>
                <a:cubicBezTo>
                  <a:pt x="272" y="110"/>
                  <a:pt x="272" y="111"/>
                  <a:pt x="272" y="111"/>
                </a:cubicBezTo>
                <a:cubicBezTo>
                  <a:pt x="273" y="112"/>
                  <a:pt x="273" y="113"/>
                  <a:pt x="273" y="114"/>
                </a:cubicBezTo>
                <a:cubicBezTo>
                  <a:pt x="273" y="114"/>
                  <a:pt x="273" y="115"/>
                  <a:pt x="274" y="115"/>
                </a:cubicBezTo>
                <a:cubicBezTo>
                  <a:pt x="274" y="116"/>
                  <a:pt x="275" y="117"/>
                  <a:pt x="277" y="118"/>
                </a:cubicBezTo>
                <a:cubicBezTo>
                  <a:pt x="278" y="118"/>
                  <a:pt x="280" y="119"/>
                  <a:pt x="281" y="119"/>
                </a:cubicBezTo>
                <a:cubicBezTo>
                  <a:pt x="281" y="119"/>
                  <a:pt x="282" y="119"/>
                  <a:pt x="282" y="118"/>
                </a:cubicBezTo>
                <a:cubicBezTo>
                  <a:pt x="282" y="118"/>
                  <a:pt x="282" y="117"/>
                  <a:pt x="283" y="117"/>
                </a:cubicBezTo>
                <a:cubicBezTo>
                  <a:pt x="283" y="116"/>
                  <a:pt x="283" y="115"/>
                  <a:pt x="284" y="115"/>
                </a:cubicBezTo>
                <a:cubicBezTo>
                  <a:pt x="285" y="115"/>
                  <a:pt x="285" y="115"/>
                  <a:pt x="285" y="115"/>
                </a:cubicBezTo>
                <a:cubicBezTo>
                  <a:pt x="285" y="115"/>
                  <a:pt x="285" y="115"/>
                  <a:pt x="285" y="115"/>
                </a:cubicBezTo>
                <a:cubicBezTo>
                  <a:pt x="286" y="115"/>
                  <a:pt x="287" y="115"/>
                  <a:pt x="287" y="115"/>
                </a:cubicBezTo>
                <a:cubicBezTo>
                  <a:pt x="288" y="115"/>
                  <a:pt x="289" y="115"/>
                  <a:pt x="289" y="115"/>
                </a:cubicBezTo>
                <a:cubicBezTo>
                  <a:pt x="289" y="115"/>
                  <a:pt x="289" y="115"/>
                  <a:pt x="290" y="115"/>
                </a:cubicBezTo>
                <a:cubicBezTo>
                  <a:pt x="290" y="116"/>
                  <a:pt x="292" y="118"/>
                  <a:pt x="293" y="118"/>
                </a:cubicBezTo>
                <a:cubicBezTo>
                  <a:pt x="293" y="118"/>
                  <a:pt x="294" y="121"/>
                  <a:pt x="295" y="121"/>
                </a:cubicBezTo>
                <a:cubicBezTo>
                  <a:pt x="295" y="122"/>
                  <a:pt x="297" y="125"/>
                  <a:pt x="297" y="125"/>
                </a:cubicBezTo>
                <a:cubicBezTo>
                  <a:pt x="297" y="126"/>
                  <a:pt x="298" y="126"/>
                  <a:pt x="298" y="126"/>
                </a:cubicBezTo>
                <a:cubicBezTo>
                  <a:pt x="298" y="127"/>
                  <a:pt x="299" y="127"/>
                  <a:pt x="299" y="128"/>
                </a:cubicBezTo>
                <a:cubicBezTo>
                  <a:pt x="299" y="128"/>
                  <a:pt x="299" y="128"/>
                  <a:pt x="299" y="129"/>
                </a:cubicBezTo>
                <a:cubicBezTo>
                  <a:pt x="299" y="129"/>
                  <a:pt x="301" y="133"/>
                  <a:pt x="301" y="133"/>
                </a:cubicBezTo>
                <a:cubicBezTo>
                  <a:pt x="301" y="133"/>
                  <a:pt x="301" y="133"/>
                  <a:pt x="301" y="133"/>
                </a:cubicBezTo>
                <a:cubicBezTo>
                  <a:pt x="302" y="133"/>
                  <a:pt x="302" y="133"/>
                  <a:pt x="303" y="134"/>
                </a:cubicBezTo>
                <a:cubicBezTo>
                  <a:pt x="303" y="134"/>
                  <a:pt x="305" y="135"/>
                  <a:pt x="306" y="135"/>
                </a:cubicBezTo>
                <a:cubicBezTo>
                  <a:pt x="306" y="135"/>
                  <a:pt x="306" y="135"/>
                  <a:pt x="306" y="135"/>
                </a:cubicBezTo>
                <a:cubicBezTo>
                  <a:pt x="307" y="135"/>
                  <a:pt x="308" y="135"/>
                  <a:pt x="308" y="135"/>
                </a:cubicBezTo>
                <a:cubicBezTo>
                  <a:pt x="308" y="135"/>
                  <a:pt x="309" y="136"/>
                  <a:pt x="310" y="136"/>
                </a:cubicBezTo>
                <a:cubicBezTo>
                  <a:pt x="310" y="136"/>
                  <a:pt x="311" y="136"/>
                  <a:pt x="311" y="136"/>
                </a:cubicBezTo>
                <a:close/>
                <a:moveTo>
                  <a:pt x="205" y="98"/>
                </a:moveTo>
                <a:cubicBezTo>
                  <a:pt x="205" y="98"/>
                  <a:pt x="206" y="99"/>
                  <a:pt x="206" y="98"/>
                </a:cubicBezTo>
                <a:cubicBezTo>
                  <a:pt x="206" y="98"/>
                  <a:pt x="205" y="98"/>
                  <a:pt x="205" y="98"/>
                </a:cubicBezTo>
                <a:close/>
                <a:moveTo>
                  <a:pt x="206" y="96"/>
                </a:moveTo>
                <a:cubicBezTo>
                  <a:pt x="206" y="95"/>
                  <a:pt x="205" y="95"/>
                  <a:pt x="205" y="95"/>
                </a:cubicBezTo>
                <a:cubicBezTo>
                  <a:pt x="205" y="95"/>
                  <a:pt x="206" y="96"/>
                  <a:pt x="206" y="96"/>
                </a:cubicBezTo>
                <a:close/>
                <a:moveTo>
                  <a:pt x="197" y="92"/>
                </a:moveTo>
                <a:cubicBezTo>
                  <a:pt x="197" y="92"/>
                  <a:pt x="197" y="93"/>
                  <a:pt x="197" y="92"/>
                </a:cubicBezTo>
                <a:cubicBezTo>
                  <a:pt x="198" y="92"/>
                  <a:pt x="197" y="92"/>
                  <a:pt x="197" y="92"/>
                </a:cubicBezTo>
                <a:close/>
                <a:moveTo>
                  <a:pt x="200" y="92"/>
                </a:moveTo>
                <a:cubicBezTo>
                  <a:pt x="201" y="92"/>
                  <a:pt x="199" y="92"/>
                  <a:pt x="198" y="92"/>
                </a:cubicBezTo>
                <a:cubicBezTo>
                  <a:pt x="198" y="92"/>
                  <a:pt x="199" y="92"/>
                  <a:pt x="200" y="92"/>
                </a:cubicBezTo>
                <a:close/>
                <a:moveTo>
                  <a:pt x="182" y="6"/>
                </a:moveTo>
                <a:cubicBezTo>
                  <a:pt x="182" y="6"/>
                  <a:pt x="182" y="6"/>
                  <a:pt x="182" y="6"/>
                </a:cubicBezTo>
                <a:cubicBezTo>
                  <a:pt x="183" y="7"/>
                  <a:pt x="183" y="7"/>
                  <a:pt x="183" y="6"/>
                </a:cubicBezTo>
                <a:cubicBezTo>
                  <a:pt x="182" y="6"/>
                  <a:pt x="183" y="6"/>
                  <a:pt x="182" y="6"/>
                </a:cubicBezTo>
                <a:close/>
                <a:moveTo>
                  <a:pt x="184" y="5"/>
                </a:moveTo>
                <a:cubicBezTo>
                  <a:pt x="184" y="5"/>
                  <a:pt x="182" y="5"/>
                  <a:pt x="183" y="5"/>
                </a:cubicBezTo>
                <a:cubicBezTo>
                  <a:pt x="183" y="6"/>
                  <a:pt x="184" y="6"/>
                  <a:pt x="184" y="5"/>
                </a:cubicBezTo>
                <a:cubicBezTo>
                  <a:pt x="184" y="5"/>
                  <a:pt x="184" y="5"/>
                  <a:pt x="184" y="5"/>
                </a:cubicBezTo>
                <a:close/>
                <a:moveTo>
                  <a:pt x="185" y="8"/>
                </a:moveTo>
                <a:cubicBezTo>
                  <a:pt x="185" y="7"/>
                  <a:pt x="185" y="7"/>
                  <a:pt x="185" y="7"/>
                </a:cubicBezTo>
                <a:cubicBezTo>
                  <a:pt x="185" y="7"/>
                  <a:pt x="184" y="8"/>
                  <a:pt x="184" y="8"/>
                </a:cubicBezTo>
                <a:cubicBezTo>
                  <a:pt x="185" y="9"/>
                  <a:pt x="185" y="9"/>
                  <a:pt x="185" y="9"/>
                </a:cubicBezTo>
                <a:cubicBezTo>
                  <a:pt x="185" y="9"/>
                  <a:pt x="186" y="10"/>
                  <a:pt x="186" y="9"/>
                </a:cubicBezTo>
                <a:cubicBezTo>
                  <a:pt x="185" y="9"/>
                  <a:pt x="185" y="9"/>
                  <a:pt x="185" y="8"/>
                </a:cubicBezTo>
                <a:cubicBezTo>
                  <a:pt x="185" y="8"/>
                  <a:pt x="184" y="8"/>
                  <a:pt x="185" y="8"/>
                </a:cubicBezTo>
                <a:close/>
                <a:moveTo>
                  <a:pt x="24" y="168"/>
                </a:moveTo>
                <a:cubicBezTo>
                  <a:pt x="24" y="167"/>
                  <a:pt x="23" y="166"/>
                  <a:pt x="22" y="166"/>
                </a:cubicBezTo>
                <a:cubicBezTo>
                  <a:pt x="21" y="166"/>
                  <a:pt x="20" y="165"/>
                  <a:pt x="20" y="166"/>
                </a:cubicBezTo>
                <a:cubicBezTo>
                  <a:pt x="20" y="167"/>
                  <a:pt x="20" y="167"/>
                  <a:pt x="20" y="167"/>
                </a:cubicBezTo>
                <a:cubicBezTo>
                  <a:pt x="19" y="168"/>
                  <a:pt x="19" y="168"/>
                  <a:pt x="19" y="168"/>
                </a:cubicBezTo>
                <a:cubicBezTo>
                  <a:pt x="20" y="169"/>
                  <a:pt x="20" y="170"/>
                  <a:pt x="20" y="170"/>
                </a:cubicBezTo>
                <a:cubicBezTo>
                  <a:pt x="20" y="171"/>
                  <a:pt x="20" y="172"/>
                  <a:pt x="21" y="172"/>
                </a:cubicBezTo>
                <a:cubicBezTo>
                  <a:pt x="21" y="172"/>
                  <a:pt x="21" y="172"/>
                  <a:pt x="21" y="172"/>
                </a:cubicBezTo>
                <a:cubicBezTo>
                  <a:pt x="22" y="172"/>
                  <a:pt x="24" y="170"/>
                  <a:pt x="25" y="170"/>
                </a:cubicBezTo>
                <a:cubicBezTo>
                  <a:pt x="25" y="169"/>
                  <a:pt x="25" y="169"/>
                  <a:pt x="25" y="169"/>
                </a:cubicBezTo>
                <a:cubicBezTo>
                  <a:pt x="25" y="168"/>
                  <a:pt x="24" y="169"/>
                  <a:pt x="24" y="168"/>
                </a:cubicBezTo>
                <a:close/>
                <a:moveTo>
                  <a:pt x="16" y="164"/>
                </a:moveTo>
                <a:cubicBezTo>
                  <a:pt x="16" y="164"/>
                  <a:pt x="17" y="164"/>
                  <a:pt x="17" y="164"/>
                </a:cubicBezTo>
                <a:cubicBezTo>
                  <a:pt x="17" y="164"/>
                  <a:pt x="16" y="164"/>
                  <a:pt x="16" y="164"/>
                </a:cubicBezTo>
                <a:close/>
                <a:moveTo>
                  <a:pt x="19" y="163"/>
                </a:moveTo>
                <a:cubicBezTo>
                  <a:pt x="19" y="162"/>
                  <a:pt x="19" y="162"/>
                  <a:pt x="18" y="162"/>
                </a:cubicBezTo>
                <a:cubicBezTo>
                  <a:pt x="17" y="162"/>
                  <a:pt x="17" y="162"/>
                  <a:pt x="17" y="162"/>
                </a:cubicBezTo>
                <a:cubicBezTo>
                  <a:pt x="17" y="161"/>
                  <a:pt x="16" y="161"/>
                  <a:pt x="16" y="162"/>
                </a:cubicBezTo>
                <a:cubicBezTo>
                  <a:pt x="16" y="162"/>
                  <a:pt x="16" y="162"/>
                  <a:pt x="16" y="162"/>
                </a:cubicBezTo>
                <a:cubicBezTo>
                  <a:pt x="17" y="163"/>
                  <a:pt x="17" y="163"/>
                  <a:pt x="17" y="163"/>
                </a:cubicBezTo>
                <a:cubicBezTo>
                  <a:pt x="17" y="163"/>
                  <a:pt x="17" y="164"/>
                  <a:pt x="18" y="163"/>
                </a:cubicBezTo>
                <a:cubicBezTo>
                  <a:pt x="19" y="163"/>
                  <a:pt x="20" y="163"/>
                  <a:pt x="19" y="163"/>
                </a:cubicBezTo>
                <a:close/>
                <a:moveTo>
                  <a:pt x="15" y="162"/>
                </a:moveTo>
                <a:cubicBezTo>
                  <a:pt x="14" y="162"/>
                  <a:pt x="14" y="162"/>
                  <a:pt x="14" y="162"/>
                </a:cubicBezTo>
                <a:cubicBezTo>
                  <a:pt x="15" y="163"/>
                  <a:pt x="15" y="163"/>
                  <a:pt x="15" y="163"/>
                </a:cubicBezTo>
                <a:cubicBezTo>
                  <a:pt x="15" y="163"/>
                  <a:pt x="16" y="163"/>
                  <a:pt x="15" y="162"/>
                </a:cubicBezTo>
                <a:cubicBezTo>
                  <a:pt x="15" y="162"/>
                  <a:pt x="15" y="162"/>
                  <a:pt x="15" y="162"/>
                </a:cubicBezTo>
                <a:close/>
                <a:moveTo>
                  <a:pt x="16" y="161"/>
                </a:moveTo>
                <a:cubicBezTo>
                  <a:pt x="14" y="161"/>
                  <a:pt x="14" y="160"/>
                  <a:pt x="14" y="160"/>
                </a:cubicBezTo>
                <a:cubicBezTo>
                  <a:pt x="13" y="160"/>
                  <a:pt x="13" y="160"/>
                  <a:pt x="13" y="161"/>
                </a:cubicBezTo>
                <a:cubicBezTo>
                  <a:pt x="13" y="161"/>
                  <a:pt x="13" y="161"/>
                  <a:pt x="14" y="161"/>
                </a:cubicBezTo>
                <a:cubicBezTo>
                  <a:pt x="14" y="161"/>
                  <a:pt x="14" y="161"/>
                  <a:pt x="15" y="161"/>
                </a:cubicBezTo>
                <a:cubicBezTo>
                  <a:pt x="15" y="161"/>
                  <a:pt x="17" y="161"/>
                  <a:pt x="16" y="161"/>
                </a:cubicBezTo>
                <a:close/>
                <a:moveTo>
                  <a:pt x="10" y="158"/>
                </a:moveTo>
                <a:cubicBezTo>
                  <a:pt x="10" y="158"/>
                  <a:pt x="9" y="158"/>
                  <a:pt x="9" y="158"/>
                </a:cubicBezTo>
                <a:cubicBezTo>
                  <a:pt x="9" y="159"/>
                  <a:pt x="9" y="158"/>
                  <a:pt x="9" y="158"/>
                </a:cubicBezTo>
                <a:cubicBezTo>
                  <a:pt x="8" y="159"/>
                  <a:pt x="8" y="158"/>
                  <a:pt x="8" y="159"/>
                </a:cubicBezTo>
                <a:cubicBezTo>
                  <a:pt x="9" y="159"/>
                  <a:pt x="9" y="160"/>
                  <a:pt x="9" y="160"/>
                </a:cubicBezTo>
                <a:cubicBezTo>
                  <a:pt x="10" y="160"/>
                  <a:pt x="10" y="160"/>
                  <a:pt x="10" y="160"/>
                </a:cubicBezTo>
                <a:cubicBezTo>
                  <a:pt x="10" y="160"/>
                  <a:pt x="10" y="160"/>
                  <a:pt x="10" y="160"/>
                </a:cubicBezTo>
                <a:cubicBezTo>
                  <a:pt x="10" y="160"/>
                  <a:pt x="10" y="160"/>
                  <a:pt x="11" y="160"/>
                </a:cubicBezTo>
                <a:cubicBezTo>
                  <a:pt x="11" y="160"/>
                  <a:pt x="11" y="160"/>
                  <a:pt x="11" y="159"/>
                </a:cubicBezTo>
                <a:cubicBezTo>
                  <a:pt x="10" y="159"/>
                  <a:pt x="10" y="158"/>
                  <a:pt x="10" y="158"/>
                </a:cubicBezTo>
                <a:close/>
                <a:moveTo>
                  <a:pt x="2" y="155"/>
                </a:moveTo>
                <a:cubicBezTo>
                  <a:pt x="2" y="155"/>
                  <a:pt x="1" y="155"/>
                  <a:pt x="1" y="156"/>
                </a:cubicBezTo>
                <a:cubicBezTo>
                  <a:pt x="1" y="156"/>
                  <a:pt x="0" y="156"/>
                  <a:pt x="1" y="157"/>
                </a:cubicBezTo>
                <a:cubicBezTo>
                  <a:pt x="2" y="157"/>
                  <a:pt x="2" y="157"/>
                  <a:pt x="2" y="157"/>
                </a:cubicBezTo>
                <a:cubicBezTo>
                  <a:pt x="2" y="157"/>
                  <a:pt x="3" y="157"/>
                  <a:pt x="3" y="156"/>
                </a:cubicBezTo>
                <a:cubicBezTo>
                  <a:pt x="3" y="155"/>
                  <a:pt x="3" y="155"/>
                  <a:pt x="2" y="155"/>
                </a:cubicBezTo>
                <a:close/>
                <a:moveTo>
                  <a:pt x="314" y="123"/>
                </a:moveTo>
                <a:cubicBezTo>
                  <a:pt x="313" y="123"/>
                  <a:pt x="313" y="123"/>
                  <a:pt x="313" y="124"/>
                </a:cubicBezTo>
                <a:cubicBezTo>
                  <a:pt x="313" y="124"/>
                  <a:pt x="312" y="124"/>
                  <a:pt x="313" y="124"/>
                </a:cubicBezTo>
                <a:cubicBezTo>
                  <a:pt x="314" y="123"/>
                  <a:pt x="315" y="123"/>
                  <a:pt x="314" y="123"/>
                </a:cubicBezTo>
                <a:close/>
                <a:moveTo>
                  <a:pt x="311" y="125"/>
                </a:moveTo>
                <a:cubicBezTo>
                  <a:pt x="312" y="125"/>
                  <a:pt x="312" y="124"/>
                  <a:pt x="312" y="124"/>
                </a:cubicBezTo>
                <a:cubicBezTo>
                  <a:pt x="312" y="124"/>
                  <a:pt x="311" y="126"/>
                  <a:pt x="311" y="125"/>
                </a:cubicBezTo>
                <a:close/>
                <a:moveTo>
                  <a:pt x="378" y="22"/>
                </a:moveTo>
                <a:cubicBezTo>
                  <a:pt x="378" y="22"/>
                  <a:pt x="378" y="22"/>
                  <a:pt x="378" y="22"/>
                </a:cubicBezTo>
                <a:cubicBezTo>
                  <a:pt x="378" y="21"/>
                  <a:pt x="378" y="21"/>
                  <a:pt x="377" y="21"/>
                </a:cubicBezTo>
                <a:cubicBezTo>
                  <a:pt x="377" y="22"/>
                  <a:pt x="377" y="22"/>
                  <a:pt x="377" y="22"/>
                </a:cubicBezTo>
                <a:cubicBezTo>
                  <a:pt x="376" y="22"/>
                  <a:pt x="377" y="22"/>
                  <a:pt x="378" y="22"/>
                </a:cubicBezTo>
                <a:close/>
                <a:moveTo>
                  <a:pt x="350" y="10"/>
                </a:moveTo>
                <a:cubicBezTo>
                  <a:pt x="350" y="10"/>
                  <a:pt x="351" y="10"/>
                  <a:pt x="353" y="9"/>
                </a:cubicBezTo>
                <a:cubicBezTo>
                  <a:pt x="354" y="8"/>
                  <a:pt x="353" y="8"/>
                  <a:pt x="353" y="8"/>
                </a:cubicBezTo>
                <a:cubicBezTo>
                  <a:pt x="352" y="9"/>
                  <a:pt x="351" y="9"/>
                  <a:pt x="350" y="10"/>
                </a:cubicBezTo>
                <a:cubicBezTo>
                  <a:pt x="350" y="10"/>
                  <a:pt x="350" y="10"/>
                  <a:pt x="350" y="10"/>
                </a:cubicBezTo>
                <a:close/>
                <a:moveTo>
                  <a:pt x="385" y="133"/>
                </a:moveTo>
                <a:cubicBezTo>
                  <a:pt x="385" y="133"/>
                  <a:pt x="385" y="133"/>
                  <a:pt x="385" y="133"/>
                </a:cubicBezTo>
                <a:cubicBezTo>
                  <a:pt x="385" y="133"/>
                  <a:pt x="385" y="133"/>
                  <a:pt x="385" y="133"/>
                </a:cubicBezTo>
                <a:close/>
                <a:moveTo>
                  <a:pt x="394" y="140"/>
                </a:moveTo>
                <a:cubicBezTo>
                  <a:pt x="394" y="139"/>
                  <a:pt x="394" y="139"/>
                  <a:pt x="393" y="141"/>
                </a:cubicBezTo>
                <a:cubicBezTo>
                  <a:pt x="393" y="141"/>
                  <a:pt x="394" y="140"/>
                  <a:pt x="394" y="140"/>
                </a:cubicBezTo>
                <a:close/>
                <a:moveTo>
                  <a:pt x="442" y="49"/>
                </a:moveTo>
                <a:cubicBezTo>
                  <a:pt x="442" y="49"/>
                  <a:pt x="442" y="49"/>
                  <a:pt x="442" y="49"/>
                </a:cubicBezTo>
                <a:cubicBezTo>
                  <a:pt x="442" y="50"/>
                  <a:pt x="441" y="50"/>
                  <a:pt x="442" y="50"/>
                </a:cubicBezTo>
                <a:cubicBezTo>
                  <a:pt x="442" y="50"/>
                  <a:pt x="443" y="50"/>
                  <a:pt x="442" y="4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7" name="Freeform 7"/>
          <p:cNvSpPr>
            <a:spLocks/>
          </p:cNvSpPr>
          <p:nvPr/>
        </p:nvSpPr>
        <p:spPr bwMode="auto">
          <a:xfrm>
            <a:off x="9356202" y="3068689"/>
            <a:ext cx="31964" cy="11281"/>
          </a:xfrm>
          <a:custGeom>
            <a:avLst/>
            <a:gdLst/>
            <a:ahLst/>
            <a:cxnLst>
              <a:cxn ang="0">
                <a:pos x="3" y="0"/>
              </a:cxn>
              <a:cxn ang="0">
                <a:pos x="1" y="0"/>
              </a:cxn>
              <a:cxn ang="0">
                <a:pos x="1" y="1"/>
              </a:cxn>
              <a:cxn ang="0">
                <a:pos x="2" y="1"/>
              </a:cxn>
              <a:cxn ang="0">
                <a:pos x="3" y="1"/>
              </a:cxn>
              <a:cxn ang="0">
                <a:pos x="4" y="1"/>
              </a:cxn>
              <a:cxn ang="0">
                <a:pos x="4" y="1"/>
              </a:cxn>
              <a:cxn ang="0">
                <a:pos x="5" y="1"/>
              </a:cxn>
              <a:cxn ang="0">
                <a:pos x="4" y="0"/>
              </a:cxn>
              <a:cxn ang="0">
                <a:pos x="4" y="0"/>
              </a:cxn>
              <a:cxn ang="0">
                <a:pos x="3" y="0"/>
              </a:cxn>
            </a:cxnLst>
            <a:rect l="0" t="0" r="r" b="b"/>
            <a:pathLst>
              <a:path w="5" h="2">
                <a:moveTo>
                  <a:pt x="3" y="0"/>
                </a:moveTo>
                <a:cubicBezTo>
                  <a:pt x="3" y="0"/>
                  <a:pt x="2" y="0"/>
                  <a:pt x="1" y="0"/>
                </a:cubicBezTo>
                <a:cubicBezTo>
                  <a:pt x="0" y="0"/>
                  <a:pt x="1" y="1"/>
                  <a:pt x="1" y="1"/>
                </a:cubicBezTo>
                <a:cubicBezTo>
                  <a:pt x="1" y="1"/>
                  <a:pt x="2" y="1"/>
                  <a:pt x="2" y="1"/>
                </a:cubicBezTo>
                <a:cubicBezTo>
                  <a:pt x="2" y="2"/>
                  <a:pt x="3" y="1"/>
                  <a:pt x="3" y="1"/>
                </a:cubicBezTo>
                <a:cubicBezTo>
                  <a:pt x="3" y="1"/>
                  <a:pt x="3" y="1"/>
                  <a:pt x="4" y="1"/>
                </a:cubicBezTo>
                <a:cubicBezTo>
                  <a:pt x="4" y="2"/>
                  <a:pt x="4" y="1"/>
                  <a:pt x="4" y="1"/>
                </a:cubicBezTo>
                <a:cubicBezTo>
                  <a:pt x="5" y="1"/>
                  <a:pt x="5" y="1"/>
                  <a:pt x="5" y="1"/>
                </a:cubicBezTo>
                <a:cubicBezTo>
                  <a:pt x="5" y="1"/>
                  <a:pt x="4" y="0"/>
                  <a:pt x="4" y="0"/>
                </a:cubicBezTo>
                <a:cubicBezTo>
                  <a:pt x="4" y="0"/>
                  <a:pt x="4" y="0"/>
                  <a:pt x="4" y="0"/>
                </a:cubicBezTo>
                <a:cubicBezTo>
                  <a:pt x="4" y="0"/>
                  <a:pt x="3" y="0"/>
                  <a:pt x="3"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8" name="Freeform 8"/>
          <p:cNvSpPr>
            <a:spLocks/>
          </p:cNvSpPr>
          <p:nvPr/>
        </p:nvSpPr>
        <p:spPr bwMode="auto">
          <a:xfrm>
            <a:off x="9388166" y="3087491"/>
            <a:ext cx="11281" cy="5641"/>
          </a:xfrm>
          <a:custGeom>
            <a:avLst/>
            <a:gdLst/>
            <a:ahLst/>
            <a:cxnLst>
              <a:cxn ang="0">
                <a:pos x="0" y="1"/>
              </a:cxn>
              <a:cxn ang="0">
                <a:pos x="1" y="1"/>
              </a:cxn>
              <a:cxn ang="0">
                <a:pos x="2" y="0"/>
              </a:cxn>
              <a:cxn ang="0">
                <a:pos x="1" y="0"/>
              </a:cxn>
              <a:cxn ang="0">
                <a:pos x="0" y="1"/>
              </a:cxn>
              <a:cxn ang="0">
                <a:pos x="0" y="1"/>
              </a:cxn>
            </a:cxnLst>
            <a:rect l="0" t="0" r="r" b="b"/>
            <a:pathLst>
              <a:path w="2" h="1">
                <a:moveTo>
                  <a:pt x="0" y="1"/>
                </a:moveTo>
                <a:cubicBezTo>
                  <a:pt x="0" y="1"/>
                  <a:pt x="1" y="1"/>
                  <a:pt x="1" y="1"/>
                </a:cubicBezTo>
                <a:cubicBezTo>
                  <a:pt x="1" y="1"/>
                  <a:pt x="1" y="1"/>
                  <a:pt x="2" y="0"/>
                </a:cubicBezTo>
                <a:cubicBezTo>
                  <a:pt x="2" y="0"/>
                  <a:pt x="1" y="0"/>
                  <a:pt x="1" y="0"/>
                </a:cubicBezTo>
                <a:cubicBezTo>
                  <a:pt x="1" y="0"/>
                  <a:pt x="1" y="0"/>
                  <a:pt x="0" y="1"/>
                </a:cubicBezTo>
                <a:cubicBezTo>
                  <a:pt x="0" y="1"/>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9" name="Freeform 9"/>
          <p:cNvSpPr>
            <a:spLocks/>
          </p:cNvSpPr>
          <p:nvPr/>
        </p:nvSpPr>
        <p:spPr bwMode="auto">
          <a:xfrm>
            <a:off x="9502859" y="3104413"/>
            <a:ext cx="11281" cy="13161"/>
          </a:xfrm>
          <a:custGeom>
            <a:avLst/>
            <a:gdLst/>
            <a:ahLst/>
            <a:cxnLst>
              <a:cxn ang="0">
                <a:pos x="2" y="0"/>
              </a:cxn>
              <a:cxn ang="0">
                <a:pos x="0" y="1"/>
              </a:cxn>
              <a:cxn ang="0">
                <a:pos x="1" y="1"/>
              </a:cxn>
              <a:cxn ang="0">
                <a:pos x="2" y="1"/>
              </a:cxn>
              <a:cxn ang="0">
                <a:pos x="2" y="0"/>
              </a:cxn>
              <a:cxn ang="0">
                <a:pos x="2" y="0"/>
              </a:cxn>
            </a:cxnLst>
            <a:rect l="0" t="0" r="r" b="b"/>
            <a:pathLst>
              <a:path w="2" h="2">
                <a:moveTo>
                  <a:pt x="2" y="0"/>
                </a:moveTo>
                <a:cubicBezTo>
                  <a:pt x="1" y="0"/>
                  <a:pt x="0" y="1"/>
                  <a:pt x="0" y="1"/>
                </a:cubicBezTo>
                <a:cubicBezTo>
                  <a:pt x="0" y="2"/>
                  <a:pt x="0" y="1"/>
                  <a:pt x="1" y="1"/>
                </a:cubicBezTo>
                <a:cubicBezTo>
                  <a:pt x="1" y="1"/>
                  <a:pt x="1" y="1"/>
                  <a:pt x="2" y="1"/>
                </a:cubicBezTo>
                <a:cubicBezTo>
                  <a:pt x="2" y="1"/>
                  <a:pt x="2" y="1"/>
                  <a:pt x="2" y="0"/>
                </a:cubicBezTo>
                <a:cubicBezTo>
                  <a:pt x="2" y="0"/>
                  <a:pt x="2"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0" name="Freeform 10"/>
          <p:cNvSpPr>
            <a:spLocks/>
          </p:cNvSpPr>
          <p:nvPr/>
        </p:nvSpPr>
        <p:spPr bwMode="auto">
          <a:xfrm>
            <a:off x="9538583" y="3123216"/>
            <a:ext cx="31964" cy="13161"/>
          </a:xfrm>
          <a:custGeom>
            <a:avLst/>
            <a:gdLst/>
            <a:ahLst/>
            <a:cxnLst>
              <a:cxn ang="0">
                <a:pos x="3" y="1"/>
              </a:cxn>
              <a:cxn ang="0">
                <a:pos x="4" y="2"/>
              </a:cxn>
              <a:cxn ang="0">
                <a:pos x="4" y="1"/>
              </a:cxn>
              <a:cxn ang="0">
                <a:pos x="3" y="1"/>
              </a:cxn>
              <a:cxn ang="0">
                <a:pos x="1" y="0"/>
              </a:cxn>
              <a:cxn ang="0">
                <a:pos x="2" y="0"/>
              </a:cxn>
              <a:cxn ang="0">
                <a:pos x="3" y="1"/>
              </a:cxn>
            </a:cxnLst>
            <a:rect l="0" t="0" r="r" b="b"/>
            <a:pathLst>
              <a:path w="5" h="2">
                <a:moveTo>
                  <a:pt x="3" y="1"/>
                </a:moveTo>
                <a:cubicBezTo>
                  <a:pt x="4" y="2"/>
                  <a:pt x="4" y="2"/>
                  <a:pt x="4" y="2"/>
                </a:cubicBezTo>
                <a:cubicBezTo>
                  <a:pt x="5" y="1"/>
                  <a:pt x="4" y="1"/>
                  <a:pt x="4" y="1"/>
                </a:cubicBezTo>
                <a:cubicBezTo>
                  <a:pt x="3" y="1"/>
                  <a:pt x="3" y="1"/>
                  <a:pt x="3" y="1"/>
                </a:cubicBezTo>
                <a:cubicBezTo>
                  <a:pt x="2" y="0"/>
                  <a:pt x="2" y="0"/>
                  <a:pt x="1" y="0"/>
                </a:cubicBezTo>
                <a:cubicBezTo>
                  <a:pt x="0" y="0"/>
                  <a:pt x="2" y="0"/>
                  <a:pt x="2" y="0"/>
                </a:cubicBezTo>
                <a:cubicBezTo>
                  <a:pt x="2" y="0"/>
                  <a:pt x="3" y="1"/>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1" name="Freeform 11"/>
          <p:cNvSpPr>
            <a:spLocks/>
          </p:cNvSpPr>
          <p:nvPr/>
        </p:nvSpPr>
        <p:spPr bwMode="auto">
          <a:xfrm>
            <a:off x="9570546" y="3104413"/>
            <a:ext cx="5641" cy="7521"/>
          </a:xfrm>
          <a:custGeom>
            <a:avLst/>
            <a:gdLst/>
            <a:ahLst/>
            <a:cxnLst>
              <a:cxn ang="0">
                <a:pos x="1" y="1"/>
              </a:cxn>
              <a:cxn ang="0">
                <a:pos x="1" y="0"/>
              </a:cxn>
              <a:cxn ang="0">
                <a:pos x="0" y="1"/>
              </a:cxn>
              <a:cxn ang="0">
                <a:pos x="1" y="1"/>
              </a:cxn>
              <a:cxn ang="0">
                <a:pos x="1" y="1"/>
              </a:cxn>
            </a:cxnLst>
            <a:rect l="0" t="0" r="r" b="b"/>
            <a:pathLst>
              <a:path w="1" h="1">
                <a:moveTo>
                  <a:pt x="1" y="1"/>
                </a:moveTo>
                <a:cubicBezTo>
                  <a:pt x="1" y="1"/>
                  <a:pt x="1" y="1"/>
                  <a:pt x="1" y="0"/>
                </a:cubicBezTo>
                <a:cubicBezTo>
                  <a:pt x="1" y="0"/>
                  <a:pt x="0" y="0"/>
                  <a:pt x="0" y="1"/>
                </a:cubicBezTo>
                <a:cubicBezTo>
                  <a:pt x="0" y="1"/>
                  <a:pt x="1" y="1"/>
                  <a:pt x="1" y="1"/>
                </a:cubicBezTo>
                <a:cubicBezTo>
                  <a:pt x="1"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2" name="Freeform 12"/>
          <p:cNvSpPr>
            <a:spLocks/>
          </p:cNvSpPr>
          <p:nvPr/>
        </p:nvSpPr>
        <p:spPr bwMode="auto">
          <a:xfrm>
            <a:off x="9636354" y="3111934"/>
            <a:ext cx="18802" cy="11281"/>
          </a:xfrm>
          <a:custGeom>
            <a:avLst/>
            <a:gdLst/>
            <a:ahLst/>
            <a:cxnLst>
              <a:cxn ang="0">
                <a:pos x="3" y="1"/>
              </a:cxn>
              <a:cxn ang="0">
                <a:pos x="2" y="0"/>
              </a:cxn>
              <a:cxn ang="0">
                <a:pos x="1" y="0"/>
              </a:cxn>
              <a:cxn ang="0">
                <a:pos x="1" y="0"/>
              </a:cxn>
              <a:cxn ang="0">
                <a:pos x="2" y="2"/>
              </a:cxn>
              <a:cxn ang="0">
                <a:pos x="2" y="1"/>
              </a:cxn>
              <a:cxn ang="0">
                <a:pos x="3" y="1"/>
              </a:cxn>
              <a:cxn ang="0">
                <a:pos x="3" y="1"/>
              </a:cxn>
            </a:cxnLst>
            <a:rect l="0" t="0" r="r" b="b"/>
            <a:pathLst>
              <a:path w="3" h="2">
                <a:moveTo>
                  <a:pt x="3" y="1"/>
                </a:moveTo>
                <a:cubicBezTo>
                  <a:pt x="2" y="1"/>
                  <a:pt x="2" y="0"/>
                  <a:pt x="2" y="0"/>
                </a:cubicBezTo>
                <a:cubicBezTo>
                  <a:pt x="2" y="0"/>
                  <a:pt x="2" y="0"/>
                  <a:pt x="1" y="0"/>
                </a:cubicBezTo>
                <a:cubicBezTo>
                  <a:pt x="0" y="0"/>
                  <a:pt x="1" y="0"/>
                  <a:pt x="1" y="0"/>
                </a:cubicBezTo>
                <a:cubicBezTo>
                  <a:pt x="1" y="0"/>
                  <a:pt x="1" y="1"/>
                  <a:pt x="2" y="2"/>
                </a:cubicBezTo>
                <a:cubicBezTo>
                  <a:pt x="2" y="2"/>
                  <a:pt x="2" y="2"/>
                  <a:pt x="2" y="1"/>
                </a:cubicBezTo>
                <a:cubicBezTo>
                  <a:pt x="3" y="1"/>
                  <a:pt x="2" y="1"/>
                  <a:pt x="3" y="1"/>
                </a:cubicBezTo>
                <a:cubicBezTo>
                  <a:pt x="3" y="0"/>
                  <a:pt x="3" y="1"/>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3" name="Freeform 13"/>
          <p:cNvSpPr>
            <a:spLocks/>
          </p:cNvSpPr>
          <p:nvPr/>
        </p:nvSpPr>
        <p:spPr bwMode="auto">
          <a:xfrm>
            <a:off x="9655156" y="3111934"/>
            <a:ext cx="18802" cy="11281"/>
          </a:xfrm>
          <a:custGeom>
            <a:avLst/>
            <a:gdLst/>
            <a:ahLst/>
            <a:cxnLst>
              <a:cxn ang="0">
                <a:pos x="2" y="1"/>
              </a:cxn>
              <a:cxn ang="0">
                <a:pos x="1" y="1"/>
              </a:cxn>
              <a:cxn ang="0">
                <a:pos x="2" y="1"/>
              </a:cxn>
              <a:cxn ang="0">
                <a:pos x="3" y="1"/>
              </a:cxn>
              <a:cxn ang="0">
                <a:pos x="2" y="1"/>
              </a:cxn>
            </a:cxnLst>
            <a:rect l="0" t="0" r="r" b="b"/>
            <a:pathLst>
              <a:path w="3" h="2">
                <a:moveTo>
                  <a:pt x="2" y="1"/>
                </a:moveTo>
                <a:cubicBezTo>
                  <a:pt x="0" y="1"/>
                  <a:pt x="1" y="1"/>
                  <a:pt x="1" y="1"/>
                </a:cubicBezTo>
                <a:cubicBezTo>
                  <a:pt x="1" y="1"/>
                  <a:pt x="2" y="1"/>
                  <a:pt x="2" y="1"/>
                </a:cubicBezTo>
                <a:cubicBezTo>
                  <a:pt x="2" y="2"/>
                  <a:pt x="3" y="1"/>
                  <a:pt x="3" y="1"/>
                </a:cubicBezTo>
                <a:cubicBezTo>
                  <a:pt x="3" y="0"/>
                  <a:pt x="3" y="0"/>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4" name="Freeform 14"/>
          <p:cNvSpPr>
            <a:spLocks/>
          </p:cNvSpPr>
          <p:nvPr/>
        </p:nvSpPr>
        <p:spPr bwMode="auto">
          <a:xfrm>
            <a:off x="9679599" y="3111934"/>
            <a:ext cx="11281" cy="11281"/>
          </a:xfrm>
          <a:custGeom>
            <a:avLst/>
            <a:gdLst/>
            <a:ahLst/>
            <a:cxnLst>
              <a:cxn ang="0">
                <a:pos x="0" y="2"/>
              </a:cxn>
              <a:cxn ang="0">
                <a:pos x="1" y="2"/>
              </a:cxn>
              <a:cxn ang="0">
                <a:pos x="1" y="1"/>
              </a:cxn>
              <a:cxn ang="0">
                <a:pos x="2" y="1"/>
              </a:cxn>
              <a:cxn ang="0">
                <a:pos x="2" y="1"/>
              </a:cxn>
              <a:cxn ang="0">
                <a:pos x="2" y="0"/>
              </a:cxn>
              <a:cxn ang="0">
                <a:pos x="2" y="0"/>
              </a:cxn>
              <a:cxn ang="0">
                <a:pos x="1" y="0"/>
              </a:cxn>
              <a:cxn ang="0">
                <a:pos x="1" y="0"/>
              </a:cxn>
              <a:cxn ang="0">
                <a:pos x="0" y="1"/>
              </a:cxn>
              <a:cxn ang="0">
                <a:pos x="0" y="1"/>
              </a:cxn>
              <a:cxn ang="0">
                <a:pos x="0" y="2"/>
              </a:cxn>
              <a:cxn ang="0">
                <a:pos x="0" y="2"/>
              </a:cxn>
            </a:cxnLst>
            <a:rect l="0" t="0" r="r" b="b"/>
            <a:pathLst>
              <a:path w="2" h="2">
                <a:moveTo>
                  <a:pt x="0" y="2"/>
                </a:moveTo>
                <a:cubicBezTo>
                  <a:pt x="1" y="2"/>
                  <a:pt x="1" y="2"/>
                  <a:pt x="1" y="2"/>
                </a:cubicBezTo>
                <a:cubicBezTo>
                  <a:pt x="1" y="2"/>
                  <a:pt x="1" y="1"/>
                  <a:pt x="1" y="1"/>
                </a:cubicBezTo>
                <a:cubicBezTo>
                  <a:pt x="1" y="1"/>
                  <a:pt x="2" y="2"/>
                  <a:pt x="2" y="1"/>
                </a:cubicBezTo>
                <a:cubicBezTo>
                  <a:pt x="2" y="1"/>
                  <a:pt x="2" y="1"/>
                  <a:pt x="2" y="1"/>
                </a:cubicBezTo>
                <a:cubicBezTo>
                  <a:pt x="2" y="1"/>
                  <a:pt x="2" y="0"/>
                  <a:pt x="2" y="0"/>
                </a:cubicBezTo>
                <a:cubicBezTo>
                  <a:pt x="1" y="0"/>
                  <a:pt x="1" y="0"/>
                  <a:pt x="2" y="0"/>
                </a:cubicBezTo>
                <a:cubicBezTo>
                  <a:pt x="2" y="0"/>
                  <a:pt x="1" y="0"/>
                  <a:pt x="1" y="0"/>
                </a:cubicBezTo>
                <a:cubicBezTo>
                  <a:pt x="1" y="0"/>
                  <a:pt x="1" y="0"/>
                  <a:pt x="1" y="0"/>
                </a:cubicBezTo>
                <a:cubicBezTo>
                  <a:pt x="1" y="1"/>
                  <a:pt x="1" y="1"/>
                  <a:pt x="0" y="1"/>
                </a:cubicBezTo>
                <a:cubicBezTo>
                  <a:pt x="0" y="1"/>
                  <a:pt x="0" y="1"/>
                  <a:pt x="0" y="1"/>
                </a:cubicBezTo>
                <a:cubicBezTo>
                  <a:pt x="0" y="2"/>
                  <a:pt x="0" y="2"/>
                  <a:pt x="0" y="2"/>
                </a:cubicBezTo>
                <a:cubicBezTo>
                  <a:pt x="0" y="1"/>
                  <a:pt x="0" y="1"/>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5" name="Freeform 15"/>
          <p:cNvSpPr>
            <a:spLocks/>
          </p:cNvSpPr>
          <p:nvPr/>
        </p:nvSpPr>
        <p:spPr bwMode="auto">
          <a:xfrm>
            <a:off x="9690880" y="3111934"/>
            <a:ext cx="5641" cy="11281"/>
          </a:xfrm>
          <a:custGeom>
            <a:avLst/>
            <a:gdLst/>
            <a:ahLst/>
            <a:cxnLst>
              <a:cxn ang="0">
                <a:pos x="1" y="0"/>
              </a:cxn>
              <a:cxn ang="0">
                <a:pos x="1" y="1"/>
              </a:cxn>
              <a:cxn ang="0">
                <a:pos x="1" y="0"/>
              </a:cxn>
            </a:cxnLst>
            <a:rect l="0" t="0" r="r" b="b"/>
            <a:pathLst>
              <a:path w="1" h="2">
                <a:moveTo>
                  <a:pt x="1" y="0"/>
                </a:moveTo>
                <a:cubicBezTo>
                  <a:pt x="0" y="0"/>
                  <a:pt x="1" y="1"/>
                  <a:pt x="1" y="1"/>
                </a:cubicBezTo>
                <a:cubicBezTo>
                  <a:pt x="1" y="2"/>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6" name="Freeform 16"/>
          <p:cNvSpPr>
            <a:spLocks/>
          </p:cNvSpPr>
          <p:nvPr/>
        </p:nvSpPr>
        <p:spPr bwMode="auto">
          <a:xfrm>
            <a:off x="9696521" y="3111934"/>
            <a:ext cx="7521" cy="5641"/>
          </a:xfrm>
          <a:custGeom>
            <a:avLst/>
            <a:gdLst/>
            <a:ahLst/>
            <a:cxnLst>
              <a:cxn ang="0">
                <a:pos x="1" y="1"/>
              </a:cxn>
              <a:cxn ang="0">
                <a:pos x="1" y="1"/>
              </a:cxn>
              <a:cxn ang="0">
                <a:pos x="1" y="0"/>
              </a:cxn>
              <a:cxn ang="0">
                <a:pos x="1" y="1"/>
              </a:cxn>
            </a:cxnLst>
            <a:rect l="0" t="0" r="r" b="b"/>
            <a:pathLst>
              <a:path w="1" h="1">
                <a:moveTo>
                  <a:pt x="1" y="1"/>
                </a:moveTo>
                <a:cubicBezTo>
                  <a:pt x="1" y="1"/>
                  <a:pt x="1" y="1"/>
                  <a:pt x="1" y="1"/>
                </a:cubicBezTo>
                <a:cubicBezTo>
                  <a:pt x="1" y="1"/>
                  <a:pt x="1" y="1"/>
                  <a:pt x="1" y="0"/>
                </a:cubicBezTo>
                <a:cubicBezTo>
                  <a:pt x="1" y="0"/>
                  <a:pt x="0"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7" name="Freeform 17"/>
          <p:cNvSpPr>
            <a:spLocks/>
          </p:cNvSpPr>
          <p:nvPr/>
        </p:nvSpPr>
        <p:spPr bwMode="auto">
          <a:xfrm>
            <a:off x="9704041" y="3098773"/>
            <a:ext cx="5641" cy="13161"/>
          </a:xfrm>
          <a:custGeom>
            <a:avLst/>
            <a:gdLst/>
            <a:ahLst/>
            <a:cxnLst>
              <a:cxn ang="0">
                <a:pos x="0" y="1"/>
              </a:cxn>
              <a:cxn ang="0">
                <a:pos x="0" y="1"/>
              </a:cxn>
              <a:cxn ang="0">
                <a:pos x="0" y="2"/>
              </a:cxn>
              <a:cxn ang="0">
                <a:pos x="0" y="1"/>
              </a:cxn>
            </a:cxnLst>
            <a:rect l="0" t="0" r="r" b="b"/>
            <a:pathLst>
              <a:path w="1" h="2">
                <a:moveTo>
                  <a:pt x="0" y="1"/>
                </a:moveTo>
                <a:cubicBezTo>
                  <a:pt x="0" y="1"/>
                  <a:pt x="0" y="0"/>
                  <a:pt x="0" y="1"/>
                </a:cubicBezTo>
                <a:cubicBezTo>
                  <a:pt x="0" y="1"/>
                  <a:pt x="0" y="2"/>
                  <a:pt x="0" y="2"/>
                </a:cubicBezTo>
                <a:cubicBezTo>
                  <a:pt x="0" y="1"/>
                  <a:pt x="1"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8" name="Freeform 18"/>
          <p:cNvSpPr>
            <a:spLocks/>
          </p:cNvSpPr>
          <p:nvPr/>
        </p:nvSpPr>
        <p:spPr bwMode="auto">
          <a:xfrm>
            <a:off x="9715323" y="3093132"/>
            <a:ext cx="54526" cy="11281"/>
          </a:xfrm>
          <a:custGeom>
            <a:avLst/>
            <a:gdLst/>
            <a:ahLst/>
            <a:cxnLst>
              <a:cxn ang="0">
                <a:pos x="8" y="0"/>
              </a:cxn>
              <a:cxn ang="0">
                <a:pos x="7" y="1"/>
              </a:cxn>
              <a:cxn ang="0">
                <a:pos x="5" y="2"/>
              </a:cxn>
              <a:cxn ang="0">
                <a:pos x="4" y="2"/>
              </a:cxn>
              <a:cxn ang="0">
                <a:pos x="3" y="2"/>
              </a:cxn>
              <a:cxn ang="0">
                <a:pos x="4" y="2"/>
              </a:cxn>
              <a:cxn ang="0">
                <a:pos x="6" y="2"/>
              </a:cxn>
              <a:cxn ang="0">
                <a:pos x="7" y="2"/>
              </a:cxn>
              <a:cxn ang="0">
                <a:pos x="8" y="1"/>
              </a:cxn>
              <a:cxn ang="0">
                <a:pos x="8" y="1"/>
              </a:cxn>
              <a:cxn ang="0">
                <a:pos x="8" y="1"/>
              </a:cxn>
              <a:cxn ang="0">
                <a:pos x="8" y="0"/>
              </a:cxn>
            </a:cxnLst>
            <a:rect l="0" t="0" r="r" b="b"/>
            <a:pathLst>
              <a:path w="9" h="2">
                <a:moveTo>
                  <a:pt x="8" y="0"/>
                </a:moveTo>
                <a:cubicBezTo>
                  <a:pt x="7" y="0"/>
                  <a:pt x="7" y="0"/>
                  <a:pt x="7" y="1"/>
                </a:cubicBezTo>
                <a:cubicBezTo>
                  <a:pt x="7" y="1"/>
                  <a:pt x="6" y="2"/>
                  <a:pt x="5" y="2"/>
                </a:cubicBezTo>
                <a:cubicBezTo>
                  <a:pt x="5" y="2"/>
                  <a:pt x="5" y="2"/>
                  <a:pt x="4" y="2"/>
                </a:cubicBezTo>
                <a:cubicBezTo>
                  <a:pt x="3" y="2"/>
                  <a:pt x="3" y="2"/>
                  <a:pt x="3" y="2"/>
                </a:cubicBezTo>
                <a:cubicBezTo>
                  <a:pt x="0" y="2"/>
                  <a:pt x="4" y="2"/>
                  <a:pt x="4" y="2"/>
                </a:cubicBezTo>
                <a:cubicBezTo>
                  <a:pt x="4" y="2"/>
                  <a:pt x="5" y="2"/>
                  <a:pt x="6" y="2"/>
                </a:cubicBezTo>
                <a:cubicBezTo>
                  <a:pt x="6" y="2"/>
                  <a:pt x="7" y="2"/>
                  <a:pt x="7" y="2"/>
                </a:cubicBezTo>
                <a:cubicBezTo>
                  <a:pt x="8" y="2"/>
                  <a:pt x="8" y="2"/>
                  <a:pt x="8" y="1"/>
                </a:cubicBezTo>
                <a:cubicBezTo>
                  <a:pt x="7" y="1"/>
                  <a:pt x="7" y="1"/>
                  <a:pt x="8" y="1"/>
                </a:cubicBezTo>
                <a:cubicBezTo>
                  <a:pt x="8" y="1"/>
                  <a:pt x="8" y="1"/>
                  <a:pt x="8" y="1"/>
                </a:cubicBezTo>
                <a:cubicBezTo>
                  <a:pt x="9" y="0"/>
                  <a:pt x="8" y="0"/>
                  <a:pt x="8"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9" name="Freeform 19"/>
          <p:cNvSpPr>
            <a:spLocks/>
          </p:cNvSpPr>
          <p:nvPr/>
        </p:nvSpPr>
        <p:spPr bwMode="auto">
          <a:xfrm>
            <a:off x="9764208" y="3098773"/>
            <a:ext cx="43245" cy="5641"/>
          </a:xfrm>
          <a:custGeom>
            <a:avLst/>
            <a:gdLst/>
            <a:ahLst/>
            <a:cxnLst>
              <a:cxn ang="0">
                <a:pos x="4" y="1"/>
              </a:cxn>
              <a:cxn ang="0">
                <a:pos x="3" y="1"/>
              </a:cxn>
              <a:cxn ang="0">
                <a:pos x="2" y="1"/>
              </a:cxn>
              <a:cxn ang="0">
                <a:pos x="1" y="1"/>
              </a:cxn>
              <a:cxn ang="0">
                <a:pos x="1" y="1"/>
              </a:cxn>
              <a:cxn ang="0">
                <a:pos x="3" y="1"/>
              </a:cxn>
              <a:cxn ang="0">
                <a:pos x="4" y="1"/>
              </a:cxn>
              <a:cxn ang="0">
                <a:pos x="4" y="1"/>
              </a:cxn>
            </a:cxnLst>
            <a:rect l="0" t="0" r="r" b="b"/>
            <a:pathLst>
              <a:path w="7" h="1">
                <a:moveTo>
                  <a:pt x="4" y="1"/>
                </a:moveTo>
                <a:cubicBezTo>
                  <a:pt x="4" y="1"/>
                  <a:pt x="3" y="1"/>
                  <a:pt x="3" y="1"/>
                </a:cubicBezTo>
                <a:cubicBezTo>
                  <a:pt x="3" y="0"/>
                  <a:pt x="2" y="0"/>
                  <a:pt x="2" y="1"/>
                </a:cubicBezTo>
                <a:cubicBezTo>
                  <a:pt x="2" y="1"/>
                  <a:pt x="2" y="1"/>
                  <a:pt x="1" y="1"/>
                </a:cubicBezTo>
                <a:cubicBezTo>
                  <a:pt x="0" y="1"/>
                  <a:pt x="1" y="1"/>
                  <a:pt x="1" y="1"/>
                </a:cubicBezTo>
                <a:cubicBezTo>
                  <a:pt x="1" y="1"/>
                  <a:pt x="2" y="1"/>
                  <a:pt x="3" y="1"/>
                </a:cubicBezTo>
                <a:cubicBezTo>
                  <a:pt x="3" y="1"/>
                  <a:pt x="4" y="1"/>
                  <a:pt x="4" y="1"/>
                </a:cubicBezTo>
                <a:cubicBezTo>
                  <a:pt x="7" y="1"/>
                  <a:pt x="4" y="1"/>
                  <a:pt x="4"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0" name="Freeform 20"/>
          <p:cNvSpPr>
            <a:spLocks/>
          </p:cNvSpPr>
          <p:nvPr/>
        </p:nvSpPr>
        <p:spPr bwMode="auto">
          <a:xfrm>
            <a:off x="9807453" y="3093132"/>
            <a:ext cx="11281" cy="5641"/>
          </a:xfrm>
          <a:custGeom>
            <a:avLst/>
            <a:gdLst/>
            <a:ahLst/>
            <a:cxnLst>
              <a:cxn ang="0">
                <a:pos x="1" y="1"/>
              </a:cxn>
              <a:cxn ang="0">
                <a:pos x="1" y="0"/>
              </a:cxn>
              <a:cxn ang="0">
                <a:pos x="1" y="0"/>
              </a:cxn>
              <a:cxn ang="0">
                <a:pos x="1" y="1"/>
              </a:cxn>
            </a:cxnLst>
            <a:rect l="0" t="0" r="r" b="b"/>
            <a:pathLst>
              <a:path w="2" h="1">
                <a:moveTo>
                  <a:pt x="1" y="1"/>
                </a:moveTo>
                <a:cubicBezTo>
                  <a:pt x="2" y="0"/>
                  <a:pt x="2" y="0"/>
                  <a:pt x="1" y="0"/>
                </a:cubicBezTo>
                <a:cubicBezTo>
                  <a:pt x="1" y="0"/>
                  <a:pt x="1" y="0"/>
                  <a:pt x="1" y="0"/>
                </a:cubicBezTo>
                <a:cubicBezTo>
                  <a:pt x="0"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1" name="Freeform 21"/>
          <p:cNvSpPr>
            <a:spLocks/>
          </p:cNvSpPr>
          <p:nvPr/>
        </p:nvSpPr>
        <p:spPr bwMode="auto">
          <a:xfrm>
            <a:off x="9867620" y="3079971"/>
            <a:ext cx="1880" cy="7521"/>
          </a:xfrm>
          <a:custGeom>
            <a:avLst/>
            <a:gdLst/>
            <a:ahLst/>
            <a:cxnLst>
              <a:cxn ang="0">
                <a:pos x="0" y="1"/>
              </a:cxn>
              <a:cxn ang="0">
                <a:pos x="0" y="0"/>
              </a:cxn>
              <a:cxn ang="0">
                <a:pos x="0" y="1"/>
              </a:cxn>
            </a:cxnLst>
            <a:rect l="0" t="0" r="r" b="b"/>
            <a:pathLst>
              <a:path h="1">
                <a:moveTo>
                  <a:pt x="0" y="1"/>
                </a:moveTo>
                <a:cubicBezTo>
                  <a:pt x="0" y="1"/>
                  <a:pt x="0" y="1"/>
                  <a:pt x="0" y="0"/>
                </a:cubicBezTo>
                <a:cubicBezTo>
                  <a:pt x="0"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2" name="Freeform 22"/>
          <p:cNvSpPr>
            <a:spLocks/>
          </p:cNvSpPr>
          <p:nvPr/>
        </p:nvSpPr>
        <p:spPr bwMode="auto">
          <a:xfrm>
            <a:off x="9886422" y="3068689"/>
            <a:ext cx="11281" cy="11281"/>
          </a:xfrm>
          <a:custGeom>
            <a:avLst/>
            <a:gdLst/>
            <a:ahLst/>
            <a:cxnLst>
              <a:cxn ang="0">
                <a:pos x="1" y="1"/>
              </a:cxn>
              <a:cxn ang="0">
                <a:pos x="0" y="1"/>
              </a:cxn>
              <a:cxn ang="0">
                <a:pos x="2" y="1"/>
              </a:cxn>
              <a:cxn ang="0">
                <a:pos x="1" y="1"/>
              </a:cxn>
            </a:cxnLst>
            <a:rect l="0" t="0" r="r" b="b"/>
            <a:pathLst>
              <a:path w="2" h="2">
                <a:moveTo>
                  <a:pt x="1" y="1"/>
                </a:moveTo>
                <a:cubicBezTo>
                  <a:pt x="0" y="1"/>
                  <a:pt x="0" y="1"/>
                  <a:pt x="0" y="1"/>
                </a:cubicBezTo>
                <a:cubicBezTo>
                  <a:pt x="0" y="1"/>
                  <a:pt x="1" y="2"/>
                  <a:pt x="2" y="1"/>
                </a:cubicBezTo>
                <a:cubicBezTo>
                  <a:pt x="2" y="1"/>
                  <a:pt x="2"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3" name="Freeform 23"/>
          <p:cNvSpPr>
            <a:spLocks/>
          </p:cNvSpPr>
          <p:nvPr/>
        </p:nvSpPr>
        <p:spPr bwMode="auto">
          <a:xfrm>
            <a:off x="9916506" y="3044247"/>
            <a:ext cx="30083" cy="30083"/>
          </a:xfrm>
          <a:custGeom>
            <a:avLst/>
            <a:gdLst/>
            <a:ahLst/>
            <a:cxnLst>
              <a:cxn ang="0">
                <a:pos x="4" y="0"/>
              </a:cxn>
              <a:cxn ang="0">
                <a:pos x="3" y="1"/>
              </a:cxn>
              <a:cxn ang="0">
                <a:pos x="3" y="2"/>
              </a:cxn>
              <a:cxn ang="0">
                <a:pos x="1" y="2"/>
              </a:cxn>
              <a:cxn ang="0">
                <a:pos x="1" y="3"/>
              </a:cxn>
              <a:cxn ang="0">
                <a:pos x="1" y="4"/>
              </a:cxn>
              <a:cxn ang="0">
                <a:pos x="0" y="5"/>
              </a:cxn>
              <a:cxn ang="0">
                <a:pos x="5" y="1"/>
              </a:cxn>
              <a:cxn ang="0">
                <a:pos x="5" y="1"/>
              </a:cxn>
              <a:cxn ang="0">
                <a:pos x="4" y="0"/>
              </a:cxn>
            </a:cxnLst>
            <a:rect l="0" t="0" r="r" b="b"/>
            <a:pathLst>
              <a:path w="5" h="5">
                <a:moveTo>
                  <a:pt x="4" y="0"/>
                </a:moveTo>
                <a:cubicBezTo>
                  <a:pt x="4" y="0"/>
                  <a:pt x="3" y="1"/>
                  <a:pt x="3" y="1"/>
                </a:cubicBezTo>
                <a:cubicBezTo>
                  <a:pt x="3" y="2"/>
                  <a:pt x="3" y="2"/>
                  <a:pt x="3" y="2"/>
                </a:cubicBezTo>
                <a:cubicBezTo>
                  <a:pt x="2" y="2"/>
                  <a:pt x="2" y="2"/>
                  <a:pt x="1" y="2"/>
                </a:cubicBezTo>
                <a:cubicBezTo>
                  <a:pt x="1" y="3"/>
                  <a:pt x="1" y="3"/>
                  <a:pt x="1" y="3"/>
                </a:cubicBezTo>
                <a:cubicBezTo>
                  <a:pt x="1" y="3"/>
                  <a:pt x="1" y="4"/>
                  <a:pt x="1" y="4"/>
                </a:cubicBezTo>
                <a:cubicBezTo>
                  <a:pt x="1" y="4"/>
                  <a:pt x="0" y="5"/>
                  <a:pt x="0" y="5"/>
                </a:cubicBezTo>
                <a:cubicBezTo>
                  <a:pt x="5" y="1"/>
                  <a:pt x="5" y="1"/>
                  <a:pt x="5" y="1"/>
                </a:cubicBezTo>
                <a:cubicBezTo>
                  <a:pt x="5" y="1"/>
                  <a:pt x="5" y="1"/>
                  <a:pt x="5" y="1"/>
                </a:cubicBezTo>
                <a:cubicBezTo>
                  <a:pt x="5" y="0"/>
                  <a:pt x="5" y="0"/>
                  <a:pt x="4"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4" name="Freeform 24"/>
          <p:cNvSpPr>
            <a:spLocks/>
          </p:cNvSpPr>
          <p:nvPr/>
        </p:nvSpPr>
        <p:spPr bwMode="auto">
          <a:xfrm>
            <a:off x="8517627" y="4418683"/>
            <a:ext cx="18802" cy="11281"/>
          </a:xfrm>
          <a:custGeom>
            <a:avLst/>
            <a:gdLst/>
            <a:ahLst/>
            <a:cxnLst>
              <a:cxn ang="0">
                <a:pos x="2" y="1"/>
              </a:cxn>
              <a:cxn ang="0">
                <a:pos x="1" y="1"/>
              </a:cxn>
              <a:cxn ang="0">
                <a:pos x="1" y="2"/>
              </a:cxn>
              <a:cxn ang="0">
                <a:pos x="2" y="1"/>
              </a:cxn>
            </a:cxnLst>
            <a:rect l="0" t="0" r="r" b="b"/>
            <a:pathLst>
              <a:path w="3" h="2">
                <a:moveTo>
                  <a:pt x="2" y="1"/>
                </a:moveTo>
                <a:cubicBezTo>
                  <a:pt x="3" y="0"/>
                  <a:pt x="1" y="1"/>
                  <a:pt x="1" y="1"/>
                </a:cubicBezTo>
                <a:cubicBezTo>
                  <a:pt x="0" y="1"/>
                  <a:pt x="1" y="2"/>
                  <a:pt x="1" y="2"/>
                </a:cubicBezTo>
                <a:cubicBezTo>
                  <a:pt x="1" y="2"/>
                  <a:pt x="1" y="2"/>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5" name="Freeform 25"/>
          <p:cNvSpPr>
            <a:spLocks/>
          </p:cNvSpPr>
          <p:nvPr/>
        </p:nvSpPr>
        <p:spPr bwMode="auto">
          <a:xfrm>
            <a:off x="586886" y="2083457"/>
            <a:ext cx="547142" cy="274511"/>
          </a:xfrm>
          <a:custGeom>
            <a:avLst/>
            <a:gdLst/>
            <a:ahLst/>
            <a:cxnLst>
              <a:cxn ang="0">
                <a:pos x="90" y="31"/>
              </a:cxn>
              <a:cxn ang="0">
                <a:pos x="87" y="31"/>
              </a:cxn>
              <a:cxn ang="0">
                <a:pos x="84" y="29"/>
              </a:cxn>
              <a:cxn ang="0">
                <a:pos x="80" y="26"/>
              </a:cxn>
              <a:cxn ang="0">
                <a:pos x="78" y="27"/>
              </a:cxn>
              <a:cxn ang="0">
                <a:pos x="73" y="23"/>
              </a:cxn>
              <a:cxn ang="0">
                <a:pos x="71" y="15"/>
              </a:cxn>
              <a:cxn ang="0">
                <a:pos x="69" y="8"/>
              </a:cxn>
              <a:cxn ang="0">
                <a:pos x="67" y="5"/>
              </a:cxn>
              <a:cxn ang="0">
                <a:pos x="63" y="3"/>
              </a:cxn>
              <a:cxn ang="0">
                <a:pos x="58" y="2"/>
              </a:cxn>
              <a:cxn ang="0">
                <a:pos x="54" y="3"/>
              </a:cxn>
              <a:cxn ang="0">
                <a:pos x="55" y="7"/>
              </a:cxn>
              <a:cxn ang="0">
                <a:pos x="56" y="10"/>
              </a:cxn>
              <a:cxn ang="0">
                <a:pos x="57" y="13"/>
              </a:cxn>
              <a:cxn ang="0">
                <a:pos x="58" y="16"/>
              </a:cxn>
              <a:cxn ang="0">
                <a:pos x="56" y="17"/>
              </a:cxn>
              <a:cxn ang="0">
                <a:pos x="54" y="14"/>
              </a:cxn>
              <a:cxn ang="0">
                <a:pos x="52" y="10"/>
              </a:cxn>
              <a:cxn ang="0">
                <a:pos x="48" y="7"/>
              </a:cxn>
              <a:cxn ang="0">
                <a:pos x="46" y="5"/>
              </a:cxn>
              <a:cxn ang="0">
                <a:pos x="44" y="7"/>
              </a:cxn>
              <a:cxn ang="0">
                <a:pos x="44" y="7"/>
              </a:cxn>
              <a:cxn ang="0">
                <a:pos x="46" y="9"/>
              </a:cxn>
              <a:cxn ang="0">
                <a:pos x="40" y="9"/>
              </a:cxn>
              <a:cxn ang="0">
                <a:pos x="39" y="10"/>
              </a:cxn>
              <a:cxn ang="0">
                <a:pos x="36" y="11"/>
              </a:cxn>
              <a:cxn ang="0">
                <a:pos x="38" y="9"/>
              </a:cxn>
              <a:cxn ang="0">
                <a:pos x="28" y="6"/>
              </a:cxn>
              <a:cxn ang="0">
                <a:pos x="27" y="8"/>
              </a:cxn>
              <a:cxn ang="0">
                <a:pos x="24" y="7"/>
              </a:cxn>
              <a:cxn ang="0">
                <a:pos x="25" y="6"/>
              </a:cxn>
              <a:cxn ang="0">
                <a:pos x="24" y="2"/>
              </a:cxn>
              <a:cxn ang="0">
                <a:pos x="10" y="5"/>
              </a:cxn>
              <a:cxn ang="0">
                <a:pos x="3" y="10"/>
              </a:cxn>
              <a:cxn ang="0">
                <a:pos x="1" y="14"/>
              </a:cxn>
              <a:cxn ang="0">
                <a:pos x="3" y="18"/>
              </a:cxn>
              <a:cxn ang="0">
                <a:pos x="5" y="18"/>
              </a:cxn>
              <a:cxn ang="0">
                <a:pos x="8" y="19"/>
              </a:cxn>
              <a:cxn ang="0">
                <a:pos x="9" y="19"/>
              </a:cxn>
              <a:cxn ang="0">
                <a:pos x="6" y="25"/>
              </a:cxn>
              <a:cxn ang="0">
                <a:pos x="12" y="26"/>
              </a:cxn>
              <a:cxn ang="0">
                <a:pos x="22" y="26"/>
              </a:cxn>
              <a:cxn ang="0">
                <a:pos x="28" y="26"/>
              </a:cxn>
              <a:cxn ang="0">
                <a:pos x="34" y="27"/>
              </a:cxn>
              <a:cxn ang="0">
                <a:pos x="38" y="29"/>
              </a:cxn>
              <a:cxn ang="0">
                <a:pos x="30" y="30"/>
              </a:cxn>
              <a:cxn ang="0">
                <a:pos x="9" y="33"/>
              </a:cxn>
              <a:cxn ang="0">
                <a:pos x="14" y="38"/>
              </a:cxn>
              <a:cxn ang="0">
                <a:pos x="27" y="40"/>
              </a:cxn>
              <a:cxn ang="0">
                <a:pos x="33" y="45"/>
              </a:cxn>
              <a:cxn ang="0">
                <a:pos x="52" y="41"/>
              </a:cxn>
              <a:cxn ang="0">
                <a:pos x="62" y="36"/>
              </a:cxn>
              <a:cxn ang="0">
                <a:pos x="70" y="40"/>
              </a:cxn>
              <a:cxn ang="0">
                <a:pos x="77" y="42"/>
              </a:cxn>
              <a:cxn ang="0">
                <a:pos x="85" y="40"/>
              </a:cxn>
              <a:cxn ang="0">
                <a:pos x="84" y="38"/>
              </a:cxn>
              <a:cxn ang="0">
                <a:pos x="81" y="37"/>
              </a:cxn>
              <a:cxn ang="0">
                <a:pos x="80" y="37"/>
              </a:cxn>
              <a:cxn ang="0">
                <a:pos x="78" y="35"/>
              </a:cxn>
              <a:cxn ang="0">
                <a:pos x="82" y="35"/>
              </a:cxn>
              <a:cxn ang="0">
                <a:pos x="84" y="33"/>
              </a:cxn>
              <a:cxn ang="0">
                <a:pos x="87" y="34"/>
              </a:cxn>
            </a:cxnLst>
            <a:rect l="0" t="0" r="r" b="b"/>
            <a:pathLst>
              <a:path w="90" h="45">
                <a:moveTo>
                  <a:pt x="89" y="35"/>
                </a:moveTo>
                <a:cubicBezTo>
                  <a:pt x="90" y="35"/>
                  <a:pt x="90" y="34"/>
                  <a:pt x="90" y="33"/>
                </a:cubicBezTo>
                <a:cubicBezTo>
                  <a:pt x="90" y="33"/>
                  <a:pt x="90" y="32"/>
                  <a:pt x="90" y="31"/>
                </a:cubicBezTo>
                <a:cubicBezTo>
                  <a:pt x="90" y="31"/>
                  <a:pt x="90" y="31"/>
                  <a:pt x="90" y="31"/>
                </a:cubicBezTo>
                <a:cubicBezTo>
                  <a:pt x="89" y="30"/>
                  <a:pt x="89" y="30"/>
                  <a:pt x="89" y="30"/>
                </a:cubicBezTo>
                <a:cubicBezTo>
                  <a:pt x="89" y="31"/>
                  <a:pt x="89" y="31"/>
                  <a:pt x="88" y="31"/>
                </a:cubicBezTo>
                <a:cubicBezTo>
                  <a:pt x="88" y="30"/>
                  <a:pt x="88" y="30"/>
                  <a:pt x="88" y="31"/>
                </a:cubicBezTo>
                <a:cubicBezTo>
                  <a:pt x="88" y="31"/>
                  <a:pt x="88" y="31"/>
                  <a:pt x="87" y="31"/>
                </a:cubicBezTo>
                <a:cubicBezTo>
                  <a:pt x="87" y="31"/>
                  <a:pt x="87" y="30"/>
                  <a:pt x="87" y="30"/>
                </a:cubicBezTo>
                <a:cubicBezTo>
                  <a:pt x="87" y="29"/>
                  <a:pt x="86" y="29"/>
                  <a:pt x="86" y="29"/>
                </a:cubicBezTo>
                <a:cubicBezTo>
                  <a:pt x="85" y="30"/>
                  <a:pt x="85" y="30"/>
                  <a:pt x="85" y="29"/>
                </a:cubicBezTo>
                <a:cubicBezTo>
                  <a:pt x="85" y="29"/>
                  <a:pt x="84" y="29"/>
                  <a:pt x="84" y="29"/>
                </a:cubicBezTo>
                <a:cubicBezTo>
                  <a:pt x="84" y="29"/>
                  <a:pt x="84" y="29"/>
                  <a:pt x="83" y="29"/>
                </a:cubicBezTo>
                <a:cubicBezTo>
                  <a:pt x="83" y="28"/>
                  <a:pt x="82" y="28"/>
                  <a:pt x="81" y="28"/>
                </a:cubicBezTo>
                <a:cubicBezTo>
                  <a:pt x="81" y="27"/>
                  <a:pt x="81" y="27"/>
                  <a:pt x="81" y="27"/>
                </a:cubicBezTo>
                <a:cubicBezTo>
                  <a:pt x="80" y="26"/>
                  <a:pt x="80" y="26"/>
                  <a:pt x="80" y="26"/>
                </a:cubicBezTo>
                <a:cubicBezTo>
                  <a:pt x="79" y="26"/>
                  <a:pt x="79" y="26"/>
                  <a:pt x="79" y="26"/>
                </a:cubicBezTo>
                <a:cubicBezTo>
                  <a:pt x="79" y="26"/>
                  <a:pt x="79" y="27"/>
                  <a:pt x="80" y="27"/>
                </a:cubicBezTo>
                <a:cubicBezTo>
                  <a:pt x="81" y="28"/>
                  <a:pt x="80" y="27"/>
                  <a:pt x="79" y="27"/>
                </a:cubicBezTo>
                <a:cubicBezTo>
                  <a:pt x="79" y="27"/>
                  <a:pt x="78" y="27"/>
                  <a:pt x="78" y="27"/>
                </a:cubicBezTo>
                <a:cubicBezTo>
                  <a:pt x="77" y="27"/>
                  <a:pt x="77" y="26"/>
                  <a:pt x="76" y="26"/>
                </a:cubicBezTo>
                <a:cubicBezTo>
                  <a:pt x="76" y="26"/>
                  <a:pt x="76" y="25"/>
                  <a:pt x="76" y="25"/>
                </a:cubicBezTo>
                <a:cubicBezTo>
                  <a:pt x="75" y="25"/>
                  <a:pt x="75" y="25"/>
                  <a:pt x="75" y="25"/>
                </a:cubicBezTo>
                <a:cubicBezTo>
                  <a:pt x="74" y="24"/>
                  <a:pt x="74" y="23"/>
                  <a:pt x="73" y="23"/>
                </a:cubicBezTo>
                <a:cubicBezTo>
                  <a:pt x="73" y="23"/>
                  <a:pt x="71" y="23"/>
                  <a:pt x="72" y="21"/>
                </a:cubicBezTo>
                <a:cubicBezTo>
                  <a:pt x="74" y="20"/>
                  <a:pt x="73" y="19"/>
                  <a:pt x="73" y="18"/>
                </a:cubicBezTo>
                <a:cubicBezTo>
                  <a:pt x="73" y="18"/>
                  <a:pt x="72" y="16"/>
                  <a:pt x="71" y="16"/>
                </a:cubicBezTo>
                <a:cubicBezTo>
                  <a:pt x="71" y="15"/>
                  <a:pt x="71" y="15"/>
                  <a:pt x="71" y="15"/>
                </a:cubicBezTo>
                <a:cubicBezTo>
                  <a:pt x="71" y="15"/>
                  <a:pt x="71" y="14"/>
                  <a:pt x="71" y="14"/>
                </a:cubicBezTo>
                <a:cubicBezTo>
                  <a:pt x="70" y="14"/>
                  <a:pt x="70" y="13"/>
                  <a:pt x="70" y="13"/>
                </a:cubicBezTo>
                <a:cubicBezTo>
                  <a:pt x="70" y="13"/>
                  <a:pt x="70" y="12"/>
                  <a:pt x="70" y="11"/>
                </a:cubicBezTo>
                <a:cubicBezTo>
                  <a:pt x="69" y="11"/>
                  <a:pt x="69" y="9"/>
                  <a:pt x="69" y="8"/>
                </a:cubicBezTo>
                <a:cubicBezTo>
                  <a:pt x="68" y="8"/>
                  <a:pt x="68" y="8"/>
                  <a:pt x="68" y="7"/>
                </a:cubicBezTo>
                <a:cubicBezTo>
                  <a:pt x="67" y="7"/>
                  <a:pt x="67" y="7"/>
                  <a:pt x="68" y="7"/>
                </a:cubicBezTo>
                <a:cubicBezTo>
                  <a:pt x="68" y="7"/>
                  <a:pt x="68" y="6"/>
                  <a:pt x="68" y="6"/>
                </a:cubicBezTo>
                <a:cubicBezTo>
                  <a:pt x="68" y="6"/>
                  <a:pt x="67" y="6"/>
                  <a:pt x="67" y="5"/>
                </a:cubicBezTo>
                <a:cubicBezTo>
                  <a:pt x="67" y="5"/>
                  <a:pt x="67" y="5"/>
                  <a:pt x="67" y="5"/>
                </a:cubicBezTo>
                <a:cubicBezTo>
                  <a:pt x="66" y="5"/>
                  <a:pt x="66" y="5"/>
                  <a:pt x="66" y="4"/>
                </a:cubicBezTo>
                <a:cubicBezTo>
                  <a:pt x="66" y="4"/>
                  <a:pt x="66" y="4"/>
                  <a:pt x="65" y="4"/>
                </a:cubicBezTo>
                <a:cubicBezTo>
                  <a:pt x="65" y="4"/>
                  <a:pt x="63" y="3"/>
                  <a:pt x="63" y="3"/>
                </a:cubicBezTo>
                <a:cubicBezTo>
                  <a:pt x="63" y="3"/>
                  <a:pt x="63" y="2"/>
                  <a:pt x="62" y="2"/>
                </a:cubicBezTo>
                <a:cubicBezTo>
                  <a:pt x="62" y="2"/>
                  <a:pt x="61" y="2"/>
                  <a:pt x="61" y="2"/>
                </a:cubicBezTo>
                <a:cubicBezTo>
                  <a:pt x="61" y="1"/>
                  <a:pt x="59" y="1"/>
                  <a:pt x="60" y="2"/>
                </a:cubicBezTo>
                <a:cubicBezTo>
                  <a:pt x="60" y="3"/>
                  <a:pt x="59" y="3"/>
                  <a:pt x="58" y="2"/>
                </a:cubicBezTo>
                <a:cubicBezTo>
                  <a:pt x="57" y="2"/>
                  <a:pt x="56" y="1"/>
                  <a:pt x="56" y="1"/>
                </a:cubicBezTo>
                <a:cubicBezTo>
                  <a:pt x="55" y="1"/>
                  <a:pt x="55" y="1"/>
                  <a:pt x="55" y="2"/>
                </a:cubicBezTo>
                <a:cubicBezTo>
                  <a:pt x="54" y="2"/>
                  <a:pt x="55" y="2"/>
                  <a:pt x="56" y="3"/>
                </a:cubicBezTo>
                <a:cubicBezTo>
                  <a:pt x="56" y="3"/>
                  <a:pt x="55" y="2"/>
                  <a:pt x="54" y="3"/>
                </a:cubicBezTo>
                <a:cubicBezTo>
                  <a:pt x="53" y="3"/>
                  <a:pt x="54" y="4"/>
                  <a:pt x="54" y="4"/>
                </a:cubicBezTo>
                <a:cubicBezTo>
                  <a:pt x="54" y="4"/>
                  <a:pt x="54" y="4"/>
                  <a:pt x="54" y="4"/>
                </a:cubicBezTo>
                <a:cubicBezTo>
                  <a:pt x="54" y="5"/>
                  <a:pt x="54" y="5"/>
                  <a:pt x="54" y="5"/>
                </a:cubicBezTo>
                <a:cubicBezTo>
                  <a:pt x="54" y="6"/>
                  <a:pt x="55" y="6"/>
                  <a:pt x="55" y="7"/>
                </a:cubicBezTo>
                <a:cubicBezTo>
                  <a:pt x="55" y="7"/>
                  <a:pt x="55" y="7"/>
                  <a:pt x="55" y="8"/>
                </a:cubicBezTo>
                <a:cubicBezTo>
                  <a:pt x="55" y="8"/>
                  <a:pt x="55" y="8"/>
                  <a:pt x="55" y="9"/>
                </a:cubicBezTo>
                <a:cubicBezTo>
                  <a:pt x="55" y="9"/>
                  <a:pt x="55" y="9"/>
                  <a:pt x="56" y="10"/>
                </a:cubicBezTo>
                <a:cubicBezTo>
                  <a:pt x="56" y="10"/>
                  <a:pt x="56" y="10"/>
                  <a:pt x="56" y="10"/>
                </a:cubicBezTo>
                <a:cubicBezTo>
                  <a:pt x="56" y="11"/>
                  <a:pt x="56" y="11"/>
                  <a:pt x="56" y="11"/>
                </a:cubicBezTo>
                <a:cubicBezTo>
                  <a:pt x="56" y="11"/>
                  <a:pt x="56" y="11"/>
                  <a:pt x="56" y="12"/>
                </a:cubicBezTo>
                <a:cubicBezTo>
                  <a:pt x="56" y="12"/>
                  <a:pt x="56" y="12"/>
                  <a:pt x="56" y="12"/>
                </a:cubicBezTo>
                <a:cubicBezTo>
                  <a:pt x="57" y="12"/>
                  <a:pt x="57" y="13"/>
                  <a:pt x="57" y="13"/>
                </a:cubicBezTo>
                <a:cubicBezTo>
                  <a:pt x="57" y="14"/>
                  <a:pt x="57" y="14"/>
                  <a:pt x="58" y="14"/>
                </a:cubicBezTo>
                <a:cubicBezTo>
                  <a:pt x="58" y="14"/>
                  <a:pt x="58" y="14"/>
                  <a:pt x="58" y="15"/>
                </a:cubicBezTo>
                <a:cubicBezTo>
                  <a:pt x="59" y="15"/>
                  <a:pt x="59" y="15"/>
                  <a:pt x="58" y="15"/>
                </a:cubicBezTo>
                <a:cubicBezTo>
                  <a:pt x="57" y="15"/>
                  <a:pt x="58" y="15"/>
                  <a:pt x="58" y="16"/>
                </a:cubicBezTo>
                <a:cubicBezTo>
                  <a:pt x="59" y="16"/>
                  <a:pt x="58" y="16"/>
                  <a:pt x="57" y="16"/>
                </a:cubicBezTo>
                <a:cubicBezTo>
                  <a:pt x="57" y="16"/>
                  <a:pt x="57" y="16"/>
                  <a:pt x="57" y="17"/>
                </a:cubicBezTo>
                <a:cubicBezTo>
                  <a:pt x="56" y="17"/>
                  <a:pt x="56" y="16"/>
                  <a:pt x="56" y="17"/>
                </a:cubicBezTo>
                <a:cubicBezTo>
                  <a:pt x="56" y="17"/>
                  <a:pt x="56" y="17"/>
                  <a:pt x="56" y="17"/>
                </a:cubicBezTo>
                <a:cubicBezTo>
                  <a:pt x="56" y="18"/>
                  <a:pt x="56" y="18"/>
                  <a:pt x="55" y="17"/>
                </a:cubicBezTo>
                <a:cubicBezTo>
                  <a:pt x="55" y="17"/>
                  <a:pt x="55" y="17"/>
                  <a:pt x="55" y="16"/>
                </a:cubicBezTo>
                <a:cubicBezTo>
                  <a:pt x="54" y="16"/>
                  <a:pt x="54" y="15"/>
                  <a:pt x="54" y="15"/>
                </a:cubicBezTo>
                <a:cubicBezTo>
                  <a:pt x="54" y="14"/>
                  <a:pt x="54" y="14"/>
                  <a:pt x="54" y="14"/>
                </a:cubicBezTo>
                <a:cubicBezTo>
                  <a:pt x="54" y="14"/>
                  <a:pt x="53" y="14"/>
                  <a:pt x="53" y="13"/>
                </a:cubicBezTo>
                <a:cubicBezTo>
                  <a:pt x="53" y="13"/>
                  <a:pt x="53" y="13"/>
                  <a:pt x="53" y="12"/>
                </a:cubicBezTo>
                <a:cubicBezTo>
                  <a:pt x="53" y="12"/>
                  <a:pt x="53" y="13"/>
                  <a:pt x="52" y="12"/>
                </a:cubicBezTo>
                <a:cubicBezTo>
                  <a:pt x="52" y="12"/>
                  <a:pt x="52" y="11"/>
                  <a:pt x="52" y="10"/>
                </a:cubicBezTo>
                <a:cubicBezTo>
                  <a:pt x="52" y="8"/>
                  <a:pt x="52" y="8"/>
                  <a:pt x="51" y="8"/>
                </a:cubicBezTo>
                <a:cubicBezTo>
                  <a:pt x="50" y="9"/>
                  <a:pt x="50" y="8"/>
                  <a:pt x="50" y="8"/>
                </a:cubicBezTo>
                <a:cubicBezTo>
                  <a:pt x="50" y="7"/>
                  <a:pt x="50" y="8"/>
                  <a:pt x="49" y="7"/>
                </a:cubicBezTo>
                <a:cubicBezTo>
                  <a:pt x="49" y="6"/>
                  <a:pt x="49" y="7"/>
                  <a:pt x="48" y="7"/>
                </a:cubicBezTo>
                <a:cubicBezTo>
                  <a:pt x="48" y="7"/>
                  <a:pt x="47" y="6"/>
                  <a:pt x="47" y="6"/>
                </a:cubicBezTo>
                <a:cubicBezTo>
                  <a:pt x="46" y="6"/>
                  <a:pt x="47" y="6"/>
                  <a:pt x="47" y="5"/>
                </a:cubicBezTo>
                <a:cubicBezTo>
                  <a:pt x="47" y="5"/>
                  <a:pt x="46" y="5"/>
                  <a:pt x="46" y="5"/>
                </a:cubicBezTo>
                <a:cubicBezTo>
                  <a:pt x="46" y="5"/>
                  <a:pt x="46" y="5"/>
                  <a:pt x="46" y="5"/>
                </a:cubicBezTo>
                <a:cubicBezTo>
                  <a:pt x="46" y="5"/>
                  <a:pt x="43" y="5"/>
                  <a:pt x="42" y="5"/>
                </a:cubicBezTo>
                <a:cubicBezTo>
                  <a:pt x="42" y="5"/>
                  <a:pt x="42" y="5"/>
                  <a:pt x="42" y="5"/>
                </a:cubicBezTo>
                <a:cubicBezTo>
                  <a:pt x="42" y="6"/>
                  <a:pt x="43" y="6"/>
                  <a:pt x="43" y="6"/>
                </a:cubicBezTo>
                <a:cubicBezTo>
                  <a:pt x="43" y="6"/>
                  <a:pt x="44" y="6"/>
                  <a:pt x="44" y="7"/>
                </a:cubicBezTo>
                <a:cubicBezTo>
                  <a:pt x="44" y="7"/>
                  <a:pt x="44" y="7"/>
                  <a:pt x="44" y="7"/>
                </a:cubicBezTo>
                <a:cubicBezTo>
                  <a:pt x="44" y="7"/>
                  <a:pt x="45" y="7"/>
                  <a:pt x="46" y="7"/>
                </a:cubicBezTo>
                <a:cubicBezTo>
                  <a:pt x="47" y="7"/>
                  <a:pt x="46" y="7"/>
                  <a:pt x="46" y="7"/>
                </a:cubicBezTo>
                <a:cubicBezTo>
                  <a:pt x="45" y="7"/>
                  <a:pt x="45" y="7"/>
                  <a:pt x="44" y="7"/>
                </a:cubicBezTo>
                <a:cubicBezTo>
                  <a:pt x="44" y="7"/>
                  <a:pt x="44" y="8"/>
                  <a:pt x="44" y="8"/>
                </a:cubicBezTo>
                <a:cubicBezTo>
                  <a:pt x="45" y="8"/>
                  <a:pt x="45" y="8"/>
                  <a:pt x="45" y="8"/>
                </a:cubicBezTo>
                <a:cubicBezTo>
                  <a:pt x="46" y="9"/>
                  <a:pt x="47" y="9"/>
                  <a:pt x="46" y="9"/>
                </a:cubicBezTo>
                <a:cubicBezTo>
                  <a:pt x="45" y="9"/>
                  <a:pt x="44" y="9"/>
                  <a:pt x="46" y="9"/>
                </a:cubicBezTo>
                <a:cubicBezTo>
                  <a:pt x="47" y="10"/>
                  <a:pt x="46" y="10"/>
                  <a:pt x="46" y="10"/>
                </a:cubicBezTo>
                <a:cubicBezTo>
                  <a:pt x="45" y="10"/>
                  <a:pt x="42" y="9"/>
                  <a:pt x="42" y="9"/>
                </a:cubicBezTo>
                <a:cubicBezTo>
                  <a:pt x="41" y="8"/>
                  <a:pt x="41" y="9"/>
                  <a:pt x="41" y="9"/>
                </a:cubicBezTo>
                <a:cubicBezTo>
                  <a:pt x="40" y="9"/>
                  <a:pt x="40" y="9"/>
                  <a:pt x="40" y="9"/>
                </a:cubicBezTo>
                <a:cubicBezTo>
                  <a:pt x="40" y="9"/>
                  <a:pt x="40" y="10"/>
                  <a:pt x="40" y="10"/>
                </a:cubicBezTo>
                <a:cubicBezTo>
                  <a:pt x="40" y="10"/>
                  <a:pt x="40" y="10"/>
                  <a:pt x="40" y="11"/>
                </a:cubicBezTo>
                <a:cubicBezTo>
                  <a:pt x="40" y="11"/>
                  <a:pt x="39" y="11"/>
                  <a:pt x="39" y="11"/>
                </a:cubicBezTo>
                <a:cubicBezTo>
                  <a:pt x="39" y="10"/>
                  <a:pt x="38" y="11"/>
                  <a:pt x="39" y="10"/>
                </a:cubicBezTo>
                <a:cubicBezTo>
                  <a:pt x="39" y="9"/>
                  <a:pt x="38" y="10"/>
                  <a:pt x="38" y="10"/>
                </a:cubicBezTo>
                <a:cubicBezTo>
                  <a:pt x="37" y="10"/>
                  <a:pt x="37" y="11"/>
                  <a:pt x="37" y="11"/>
                </a:cubicBezTo>
                <a:cubicBezTo>
                  <a:pt x="38" y="11"/>
                  <a:pt x="38" y="11"/>
                  <a:pt x="37" y="12"/>
                </a:cubicBezTo>
                <a:cubicBezTo>
                  <a:pt x="36" y="12"/>
                  <a:pt x="36" y="12"/>
                  <a:pt x="36" y="11"/>
                </a:cubicBezTo>
                <a:cubicBezTo>
                  <a:pt x="37" y="11"/>
                  <a:pt x="37" y="11"/>
                  <a:pt x="36" y="11"/>
                </a:cubicBezTo>
                <a:cubicBezTo>
                  <a:pt x="36" y="10"/>
                  <a:pt x="36" y="10"/>
                  <a:pt x="36" y="10"/>
                </a:cubicBezTo>
                <a:cubicBezTo>
                  <a:pt x="37" y="10"/>
                  <a:pt x="38" y="9"/>
                  <a:pt x="38" y="9"/>
                </a:cubicBezTo>
                <a:cubicBezTo>
                  <a:pt x="38" y="9"/>
                  <a:pt x="37" y="9"/>
                  <a:pt x="38" y="9"/>
                </a:cubicBezTo>
                <a:cubicBezTo>
                  <a:pt x="39" y="8"/>
                  <a:pt x="38" y="8"/>
                  <a:pt x="38" y="8"/>
                </a:cubicBezTo>
                <a:cubicBezTo>
                  <a:pt x="38" y="8"/>
                  <a:pt x="32" y="5"/>
                  <a:pt x="31" y="5"/>
                </a:cubicBezTo>
                <a:cubicBezTo>
                  <a:pt x="30" y="4"/>
                  <a:pt x="29" y="5"/>
                  <a:pt x="28" y="5"/>
                </a:cubicBezTo>
                <a:cubicBezTo>
                  <a:pt x="28" y="6"/>
                  <a:pt x="28" y="6"/>
                  <a:pt x="28" y="6"/>
                </a:cubicBezTo>
                <a:cubicBezTo>
                  <a:pt x="27" y="7"/>
                  <a:pt x="27" y="7"/>
                  <a:pt x="28" y="7"/>
                </a:cubicBezTo>
                <a:cubicBezTo>
                  <a:pt x="29" y="7"/>
                  <a:pt x="28" y="7"/>
                  <a:pt x="28" y="8"/>
                </a:cubicBezTo>
                <a:cubicBezTo>
                  <a:pt x="27" y="8"/>
                  <a:pt x="27" y="8"/>
                  <a:pt x="27" y="8"/>
                </a:cubicBezTo>
                <a:cubicBezTo>
                  <a:pt x="28" y="7"/>
                  <a:pt x="27" y="7"/>
                  <a:pt x="27" y="8"/>
                </a:cubicBezTo>
                <a:cubicBezTo>
                  <a:pt x="26" y="8"/>
                  <a:pt x="25" y="8"/>
                  <a:pt x="25" y="8"/>
                </a:cubicBezTo>
                <a:cubicBezTo>
                  <a:pt x="24" y="8"/>
                  <a:pt x="24" y="9"/>
                  <a:pt x="23" y="8"/>
                </a:cubicBezTo>
                <a:cubicBezTo>
                  <a:pt x="22" y="8"/>
                  <a:pt x="23" y="8"/>
                  <a:pt x="23" y="8"/>
                </a:cubicBezTo>
                <a:cubicBezTo>
                  <a:pt x="24" y="8"/>
                  <a:pt x="24" y="8"/>
                  <a:pt x="24" y="7"/>
                </a:cubicBezTo>
                <a:cubicBezTo>
                  <a:pt x="23" y="7"/>
                  <a:pt x="24" y="7"/>
                  <a:pt x="24" y="7"/>
                </a:cubicBezTo>
                <a:cubicBezTo>
                  <a:pt x="24" y="6"/>
                  <a:pt x="25" y="6"/>
                  <a:pt x="25" y="6"/>
                </a:cubicBezTo>
                <a:cubicBezTo>
                  <a:pt x="25" y="6"/>
                  <a:pt x="26" y="6"/>
                  <a:pt x="25" y="6"/>
                </a:cubicBezTo>
                <a:cubicBezTo>
                  <a:pt x="25" y="6"/>
                  <a:pt x="25" y="6"/>
                  <a:pt x="25" y="6"/>
                </a:cubicBezTo>
                <a:cubicBezTo>
                  <a:pt x="25" y="6"/>
                  <a:pt x="25" y="5"/>
                  <a:pt x="25" y="5"/>
                </a:cubicBezTo>
                <a:cubicBezTo>
                  <a:pt x="25" y="5"/>
                  <a:pt x="25" y="4"/>
                  <a:pt x="25" y="4"/>
                </a:cubicBezTo>
                <a:cubicBezTo>
                  <a:pt x="26" y="3"/>
                  <a:pt x="26" y="3"/>
                  <a:pt x="25" y="3"/>
                </a:cubicBezTo>
                <a:cubicBezTo>
                  <a:pt x="25" y="3"/>
                  <a:pt x="25" y="3"/>
                  <a:pt x="24" y="2"/>
                </a:cubicBezTo>
                <a:cubicBezTo>
                  <a:pt x="22" y="0"/>
                  <a:pt x="21" y="1"/>
                  <a:pt x="21" y="1"/>
                </a:cubicBezTo>
                <a:cubicBezTo>
                  <a:pt x="21" y="1"/>
                  <a:pt x="18" y="3"/>
                  <a:pt x="17" y="3"/>
                </a:cubicBezTo>
                <a:cubicBezTo>
                  <a:pt x="17" y="3"/>
                  <a:pt x="13" y="4"/>
                  <a:pt x="13" y="4"/>
                </a:cubicBezTo>
                <a:cubicBezTo>
                  <a:pt x="12" y="4"/>
                  <a:pt x="11" y="5"/>
                  <a:pt x="10" y="5"/>
                </a:cubicBezTo>
                <a:cubicBezTo>
                  <a:pt x="10" y="5"/>
                  <a:pt x="8" y="6"/>
                  <a:pt x="8" y="6"/>
                </a:cubicBezTo>
                <a:cubicBezTo>
                  <a:pt x="7" y="7"/>
                  <a:pt x="7" y="7"/>
                  <a:pt x="6" y="7"/>
                </a:cubicBezTo>
                <a:cubicBezTo>
                  <a:pt x="6" y="7"/>
                  <a:pt x="4" y="8"/>
                  <a:pt x="4" y="8"/>
                </a:cubicBezTo>
                <a:cubicBezTo>
                  <a:pt x="4" y="9"/>
                  <a:pt x="3" y="9"/>
                  <a:pt x="3" y="10"/>
                </a:cubicBezTo>
                <a:cubicBezTo>
                  <a:pt x="2" y="11"/>
                  <a:pt x="3" y="11"/>
                  <a:pt x="5" y="11"/>
                </a:cubicBezTo>
                <a:cubicBezTo>
                  <a:pt x="6" y="11"/>
                  <a:pt x="3" y="12"/>
                  <a:pt x="3" y="12"/>
                </a:cubicBezTo>
                <a:cubicBezTo>
                  <a:pt x="2" y="12"/>
                  <a:pt x="2" y="12"/>
                  <a:pt x="2" y="13"/>
                </a:cubicBezTo>
                <a:cubicBezTo>
                  <a:pt x="2" y="13"/>
                  <a:pt x="2" y="13"/>
                  <a:pt x="1" y="14"/>
                </a:cubicBezTo>
                <a:cubicBezTo>
                  <a:pt x="0" y="15"/>
                  <a:pt x="0" y="15"/>
                  <a:pt x="0" y="16"/>
                </a:cubicBezTo>
                <a:cubicBezTo>
                  <a:pt x="0" y="17"/>
                  <a:pt x="1" y="17"/>
                  <a:pt x="1" y="17"/>
                </a:cubicBezTo>
                <a:cubicBezTo>
                  <a:pt x="2" y="17"/>
                  <a:pt x="2" y="17"/>
                  <a:pt x="3" y="17"/>
                </a:cubicBezTo>
                <a:cubicBezTo>
                  <a:pt x="4" y="17"/>
                  <a:pt x="4" y="17"/>
                  <a:pt x="3" y="18"/>
                </a:cubicBezTo>
                <a:cubicBezTo>
                  <a:pt x="3" y="18"/>
                  <a:pt x="4" y="18"/>
                  <a:pt x="4" y="17"/>
                </a:cubicBezTo>
                <a:cubicBezTo>
                  <a:pt x="5" y="17"/>
                  <a:pt x="5" y="17"/>
                  <a:pt x="6" y="17"/>
                </a:cubicBezTo>
                <a:cubicBezTo>
                  <a:pt x="6" y="17"/>
                  <a:pt x="6" y="17"/>
                  <a:pt x="6" y="17"/>
                </a:cubicBezTo>
                <a:cubicBezTo>
                  <a:pt x="6" y="17"/>
                  <a:pt x="5" y="18"/>
                  <a:pt x="5" y="18"/>
                </a:cubicBezTo>
                <a:cubicBezTo>
                  <a:pt x="5" y="18"/>
                  <a:pt x="4" y="18"/>
                  <a:pt x="4" y="19"/>
                </a:cubicBezTo>
                <a:cubicBezTo>
                  <a:pt x="4" y="20"/>
                  <a:pt x="5" y="20"/>
                  <a:pt x="6" y="20"/>
                </a:cubicBezTo>
                <a:cubicBezTo>
                  <a:pt x="6" y="19"/>
                  <a:pt x="7" y="20"/>
                  <a:pt x="7" y="20"/>
                </a:cubicBezTo>
                <a:cubicBezTo>
                  <a:pt x="8" y="20"/>
                  <a:pt x="8" y="20"/>
                  <a:pt x="8" y="19"/>
                </a:cubicBezTo>
                <a:cubicBezTo>
                  <a:pt x="8" y="18"/>
                  <a:pt x="8" y="19"/>
                  <a:pt x="8" y="19"/>
                </a:cubicBezTo>
                <a:cubicBezTo>
                  <a:pt x="8" y="18"/>
                  <a:pt x="8" y="19"/>
                  <a:pt x="8" y="19"/>
                </a:cubicBezTo>
                <a:cubicBezTo>
                  <a:pt x="8" y="19"/>
                  <a:pt x="9" y="19"/>
                  <a:pt x="8" y="19"/>
                </a:cubicBezTo>
                <a:cubicBezTo>
                  <a:pt x="8" y="19"/>
                  <a:pt x="8" y="20"/>
                  <a:pt x="9" y="19"/>
                </a:cubicBezTo>
                <a:cubicBezTo>
                  <a:pt x="10" y="19"/>
                  <a:pt x="9" y="19"/>
                  <a:pt x="13" y="19"/>
                </a:cubicBezTo>
                <a:cubicBezTo>
                  <a:pt x="17" y="18"/>
                  <a:pt x="15" y="19"/>
                  <a:pt x="15" y="19"/>
                </a:cubicBezTo>
                <a:cubicBezTo>
                  <a:pt x="15" y="19"/>
                  <a:pt x="6" y="22"/>
                  <a:pt x="4" y="23"/>
                </a:cubicBezTo>
                <a:cubicBezTo>
                  <a:pt x="2" y="24"/>
                  <a:pt x="6" y="25"/>
                  <a:pt x="6" y="25"/>
                </a:cubicBezTo>
                <a:cubicBezTo>
                  <a:pt x="7" y="25"/>
                  <a:pt x="7" y="25"/>
                  <a:pt x="7" y="26"/>
                </a:cubicBezTo>
                <a:cubicBezTo>
                  <a:pt x="7" y="27"/>
                  <a:pt x="8" y="27"/>
                  <a:pt x="8" y="26"/>
                </a:cubicBezTo>
                <a:cubicBezTo>
                  <a:pt x="8" y="26"/>
                  <a:pt x="8" y="26"/>
                  <a:pt x="9" y="26"/>
                </a:cubicBezTo>
                <a:cubicBezTo>
                  <a:pt x="9" y="27"/>
                  <a:pt x="12" y="27"/>
                  <a:pt x="12" y="26"/>
                </a:cubicBezTo>
                <a:cubicBezTo>
                  <a:pt x="13" y="26"/>
                  <a:pt x="14" y="26"/>
                  <a:pt x="14" y="26"/>
                </a:cubicBezTo>
                <a:cubicBezTo>
                  <a:pt x="15" y="27"/>
                  <a:pt x="16" y="27"/>
                  <a:pt x="17" y="27"/>
                </a:cubicBezTo>
                <a:cubicBezTo>
                  <a:pt x="17" y="27"/>
                  <a:pt x="18" y="27"/>
                  <a:pt x="19" y="27"/>
                </a:cubicBezTo>
                <a:cubicBezTo>
                  <a:pt x="20" y="27"/>
                  <a:pt x="22" y="26"/>
                  <a:pt x="22" y="26"/>
                </a:cubicBezTo>
                <a:cubicBezTo>
                  <a:pt x="22" y="26"/>
                  <a:pt x="23" y="26"/>
                  <a:pt x="24" y="26"/>
                </a:cubicBezTo>
                <a:cubicBezTo>
                  <a:pt x="24" y="26"/>
                  <a:pt x="25" y="26"/>
                  <a:pt x="25" y="26"/>
                </a:cubicBezTo>
                <a:cubicBezTo>
                  <a:pt x="26" y="25"/>
                  <a:pt x="26" y="25"/>
                  <a:pt x="27" y="26"/>
                </a:cubicBezTo>
                <a:cubicBezTo>
                  <a:pt x="28" y="26"/>
                  <a:pt x="28" y="26"/>
                  <a:pt x="28" y="26"/>
                </a:cubicBezTo>
                <a:cubicBezTo>
                  <a:pt x="29" y="26"/>
                  <a:pt x="30" y="26"/>
                  <a:pt x="31" y="27"/>
                </a:cubicBezTo>
                <a:cubicBezTo>
                  <a:pt x="31" y="27"/>
                  <a:pt x="31" y="27"/>
                  <a:pt x="32" y="27"/>
                </a:cubicBezTo>
                <a:cubicBezTo>
                  <a:pt x="32" y="27"/>
                  <a:pt x="32" y="27"/>
                  <a:pt x="33" y="27"/>
                </a:cubicBezTo>
                <a:cubicBezTo>
                  <a:pt x="33" y="27"/>
                  <a:pt x="33" y="27"/>
                  <a:pt x="34" y="27"/>
                </a:cubicBezTo>
                <a:cubicBezTo>
                  <a:pt x="34" y="27"/>
                  <a:pt x="34" y="28"/>
                  <a:pt x="35" y="28"/>
                </a:cubicBezTo>
                <a:cubicBezTo>
                  <a:pt x="35" y="29"/>
                  <a:pt x="36" y="29"/>
                  <a:pt x="37" y="29"/>
                </a:cubicBezTo>
                <a:cubicBezTo>
                  <a:pt x="37" y="29"/>
                  <a:pt x="37" y="29"/>
                  <a:pt x="37" y="29"/>
                </a:cubicBezTo>
                <a:cubicBezTo>
                  <a:pt x="37" y="29"/>
                  <a:pt x="37" y="29"/>
                  <a:pt x="38" y="29"/>
                </a:cubicBezTo>
                <a:cubicBezTo>
                  <a:pt x="38" y="30"/>
                  <a:pt x="37" y="30"/>
                  <a:pt x="36" y="29"/>
                </a:cubicBezTo>
                <a:cubicBezTo>
                  <a:pt x="35" y="29"/>
                  <a:pt x="34" y="30"/>
                  <a:pt x="34" y="30"/>
                </a:cubicBezTo>
                <a:cubicBezTo>
                  <a:pt x="34" y="30"/>
                  <a:pt x="33" y="30"/>
                  <a:pt x="32" y="30"/>
                </a:cubicBezTo>
                <a:cubicBezTo>
                  <a:pt x="31" y="30"/>
                  <a:pt x="31" y="30"/>
                  <a:pt x="30" y="30"/>
                </a:cubicBezTo>
                <a:cubicBezTo>
                  <a:pt x="28" y="29"/>
                  <a:pt x="27" y="30"/>
                  <a:pt x="25" y="29"/>
                </a:cubicBezTo>
                <a:cubicBezTo>
                  <a:pt x="23" y="29"/>
                  <a:pt x="22" y="29"/>
                  <a:pt x="19" y="30"/>
                </a:cubicBezTo>
                <a:cubicBezTo>
                  <a:pt x="16" y="30"/>
                  <a:pt x="9" y="32"/>
                  <a:pt x="9" y="32"/>
                </a:cubicBezTo>
                <a:cubicBezTo>
                  <a:pt x="8" y="32"/>
                  <a:pt x="8" y="32"/>
                  <a:pt x="9" y="33"/>
                </a:cubicBezTo>
                <a:cubicBezTo>
                  <a:pt x="9" y="33"/>
                  <a:pt x="9" y="34"/>
                  <a:pt x="10" y="35"/>
                </a:cubicBezTo>
                <a:cubicBezTo>
                  <a:pt x="11" y="35"/>
                  <a:pt x="11" y="35"/>
                  <a:pt x="11" y="35"/>
                </a:cubicBezTo>
                <a:cubicBezTo>
                  <a:pt x="11" y="35"/>
                  <a:pt x="11" y="35"/>
                  <a:pt x="11" y="36"/>
                </a:cubicBezTo>
                <a:cubicBezTo>
                  <a:pt x="12" y="36"/>
                  <a:pt x="13" y="37"/>
                  <a:pt x="14" y="38"/>
                </a:cubicBezTo>
                <a:cubicBezTo>
                  <a:pt x="16" y="38"/>
                  <a:pt x="20" y="38"/>
                  <a:pt x="21" y="38"/>
                </a:cubicBezTo>
                <a:cubicBezTo>
                  <a:pt x="22" y="38"/>
                  <a:pt x="26" y="39"/>
                  <a:pt x="27" y="39"/>
                </a:cubicBezTo>
                <a:cubicBezTo>
                  <a:pt x="28" y="39"/>
                  <a:pt x="28" y="39"/>
                  <a:pt x="27" y="39"/>
                </a:cubicBezTo>
                <a:cubicBezTo>
                  <a:pt x="27" y="39"/>
                  <a:pt x="27" y="40"/>
                  <a:pt x="27" y="40"/>
                </a:cubicBezTo>
                <a:cubicBezTo>
                  <a:pt x="27" y="40"/>
                  <a:pt x="28" y="40"/>
                  <a:pt x="28" y="40"/>
                </a:cubicBezTo>
                <a:cubicBezTo>
                  <a:pt x="27" y="40"/>
                  <a:pt x="27" y="40"/>
                  <a:pt x="27" y="41"/>
                </a:cubicBezTo>
                <a:cubicBezTo>
                  <a:pt x="27" y="42"/>
                  <a:pt x="28" y="44"/>
                  <a:pt x="29" y="45"/>
                </a:cubicBezTo>
                <a:cubicBezTo>
                  <a:pt x="30" y="45"/>
                  <a:pt x="32" y="45"/>
                  <a:pt x="33" y="45"/>
                </a:cubicBezTo>
                <a:cubicBezTo>
                  <a:pt x="33" y="45"/>
                  <a:pt x="37" y="44"/>
                  <a:pt x="38" y="44"/>
                </a:cubicBezTo>
                <a:cubicBezTo>
                  <a:pt x="38" y="44"/>
                  <a:pt x="43" y="44"/>
                  <a:pt x="44" y="44"/>
                </a:cubicBezTo>
                <a:cubicBezTo>
                  <a:pt x="45" y="44"/>
                  <a:pt x="48" y="43"/>
                  <a:pt x="49" y="43"/>
                </a:cubicBezTo>
                <a:cubicBezTo>
                  <a:pt x="51" y="43"/>
                  <a:pt x="52" y="42"/>
                  <a:pt x="52" y="41"/>
                </a:cubicBezTo>
                <a:cubicBezTo>
                  <a:pt x="53" y="41"/>
                  <a:pt x="56" y="41"/>
                  <a:pt x="57" y="41"/>
                </a:cubicBezTo>
                <a:cubicBezTo>
                  <a:pt x="58" y="41"/>
                  <a:pt x="60" y="39"/>
                  <a:pt x="60" y="39"/>
                </a:cubicBezTo>
                <a:cubicBezTo>
                  <a:pt x="61" y="39"/>
                  <a:pt x="60" y="39"/>
                  <a:pt x="60" y="38"/>
                </a:cubicBezTo>
                <a:cubicBezTo>
                  <a:pt x="60" y="37"/>
                  <a:pt x="61" y="36"/>
                  <a:pt x="62" y="36"/>
                </a:cubicBezTo>
                <a:cubicBezTo>
                  <a:pt x="63" y="37"/>
                  <a:pt x="64" y="38"/>
                  <a:pt x="63" y="39"/>
                </a:cubicBezTo>
                <a:cubicBezTo>
                  <a:pt x="62" y="39"/>
                  <a:pt x="64" y="39"/>
                  <a:pt x="65" y="39"/>
                </a:cubicBezTo>
                <a:cubicBezTo>
                  <a:pt x="65" y="39"/>
                  <a:pt x="67" y="39"/>
                  <a:pt x="67" y="40"/>
                </a:cubicBezTo>
                <a:cubicBezTo>
                  <a:pt x="68" y="40"/>
                  <a:pt x="68" y="40"/>
                  <a:pt x="70" y="40"/>
                </a:cubicBezTo>
                <a:cubicBezTo>
                  <a:pt x="71" y="40"/>
                  <a:pt x="70" y="40"/>
                  <a:pt x="69" y="41"/>
                </a:cubicBezTo>
                <a:cubicBezTo>
                  <a:pt x="68" y="41"/>
                  <a:pt x="71" y="41"/>
                  <a:pt x="73" y="41"/>
                </a:cubicBezTo>
                <a:cubicBezTo>
                  <a:pt x="74" y="41"/>
                  <a:pt x="74" y="41"/>
                  <a:pt x="74" y="42"/>
                </a:cubicBezTo>
                <a:cubicBezTo>
                  <a:pt x="74" y="42"/>
                  <a:pt x="74" y="42"/>
                  <a:pt x="77" y="42"/>
                </a:cubicBezTo>
                <a:cubicBezTo>
                  <a:pt x="80" y="42"/>
                  <a:pt x="81" y="42"/>
                  <a:pt x="82" y="42"/>
                </a:cubicBezTo>
                <a:cubicBezTo>
                  <a:pt x="82" y="42"/>
                  <a:pt x="84" y="41"/>
                  <a:pt x="84" y="41"/>
                </a:cubicBezTo>
                <a:cubicBezTo>
                  <a:pt x="84" y="41"/>
                  <a:pt x="85" y="41"/>
                  <a:pt x="85" y="41"/>
                </a:cubicBezTo>
                <a:cubicBezTo>
                  <a:pt x="86" y="41"/>
                  <a:pt x="86" y="41"/>
                  <a:pt x="85" y="40"/>
                </a:cubicBezTo>
                <a:cubicBezTo>
                  <a:pt x="85" y="40"/>
                  <a:pt x="86" y="40"/>
                  <a:pt x="86" y="39"/>
                </a:cubicBezTo>
                <a:cubicBezTo>
                  <a:pt x="86" y="39"/>
                  <a:pt x="85" y="39"/>
                  <a:pt x="84" y="39"/>
                </a:cubicBezTo>
                <a:cubicBezTo>
                  <a:pt x="84" y="39"/>
                  <a:pt x="84" y="39"/>
                  <a:pt x="84" y="39"/>
                </a:cubicBezTo>
                <a:cubicBezTo>
                  <a:pt x="85" y="38"/>
                  <a:pt x="85" y="38"/>
                  <a:pt x="84" y="38"/>
                </a:cubicBezTo>
                <a:cubicBezTo>
                  <a:pt x="84" y="38"/>
                  <a:pt x="84" y="38"/>
                  <a:pt x="85" y="37"/>
                </a:cubicBezTo>
                <a:cubicBezTo>
                  <a:pt x="85" y="37"/>
                  <a:pt x="85" y="37"/>
                  <a:pt x="84" y="37"/>
                </a:cubicBezTo>
                <a:cubicBezTo>
                  <a:pt x="84" y="37"/>
                  <a:pt x="83" y="36"/>
                  <a:pt x="83" y="37"/>
                </a:cubicBezTo>
                <a:cubicBezTo>
                  <a:pt x="82" y="37"/>
                  <a:pt x="82" y="37"/>
                  <a:pt x="81" y="37"/>
                </a:cubicBezTo>
                <a:cubicBezTo>
                  <a:pt x="81" y="37"/>
                  <a:pt x="80" y="38"/>
                  <a:pt x="80" y="39"/>
                </a:cubicBezTo>
                <a:cubicBezTo>
                  <a:pt x="79" y="39"/>
                  <a:pt x="79" y="40"/>
                  <a:pt x="79" y="40"/>
                </a:cubicBezTo>
                <a:cubicBezTo>
                  <a:pt x="78" y="39"/>
                  <a:pt x="79" y="39"/>
                  <a:pt x="79" y="39"/>
                </a:cubicBezTo>
                <a:cubicBezTo>
                  <a:pt x="80" y="38"/>
                  <a:pt x="80" y="38"/>
                  <a:pt x="80" y="37"/>
                </a:cubicBezTo>
                <a:cubicBezTo>
                  <a:pt x="80" y="37"/>
                  <a:pt x="80" y="37"/>
                  <a:pt x="80" y="37"/>
                </a:cubicBezTo>
                <a:cubicBezTo>
                  <a:pt x="79" y="37"/>
                  <a:pt x="79" y="37"/>
                  <a:pt x="79" y="36"/>
                </a:cubicBezTo>
                <a:cubicBezTo>
                  <a:pt x="79" y="36"/>
                  <a:pt x="79" y="36"/>
                  <a:pt x="78" y="36"/>
                </a:cubicBezTo>
                <a:cubicBezTo>
                  <a:pt x="78" y="36"/>
                  <a:pt x="77" y="35"/>
                  <a:pt x="78" y="35"/>
                </a:cubicBezTo>
                <a:cubicBezTo>
                  <a:pt x="78" y="34"/>
                  <a:pt x="78" y="35"/>
                  <a:pt x="79" y="35"/>
                </a:cubicBezTo>
                <a:cubicBezTo>
                  <a:pt x="80" y="36"/>
                  <a:pt x="81" y="36"/>
                  <a:pt x="81" y="36"/>
                </a:cubicBezTo>
                <a:cubicBezTo>
                  <a:pt x="82" y="36"/>
                  <a:pt x="82" y="36"/>
                  <a:pt x="82" y="35"/>
                </a:cubicBezTo>
                <a:cubicBezTo>
                  <a:pt x="82" y="35"/>
                  <a:pt x="83" y="35"/>
                  <a:pt x="82" y="35"/>
                </a:cubicBezTo>
                <a:cubicBezTo>
                  <a:pt x="82" y="34"/>
                  <a:pt x="82" y="34"/>
                  <a:pt x="83" y="34"/>
                </a:cubicBezTo>
                <a:cubicBezTo>
                  <a:pt x="83" y="34"/>
                  <a:pt x="83" y="33"/>
                  <a:pt x="84" y="33"/>
                </a:cubicBezTo>
                <a:cubicBezTo>
                  <a:pt x="84" y="33"/>
                  <a:pt x="84" y="33"/>
                  <a:pt x="84" y="33"/>
                </a:cubicBezTo>
                <a:cubicBezTo>
                  <a:pt x="84" y="33"/>
                  <a:pt x="84" y="33"/>
                  <a:pt x="84" y="33"/>
                </a:cubicBezTo>
                <a:cubicBezTo>
                  <a:pt x="85" y="33"/>
                  <a:pt x="85" y="33"/>
                  <a:pt x="85" y="34"/>
                </a:cubicBezTo>
                <a:cubicBezTo>
                  <a:pt x="85" y="34"/>
                  <a:pt x="85" y="34"/>
                  <a:pt x="85" y="34"/>
                </a:cubicBezTo>
                <a:cubicBezTo>
                  <a:pt x="86" y="34"/>
                  <a:pt x="86" y="35"/>
                  <a:pt x="86" y="35"/>
                </a:cubicBezTo>
                <a:cubicBezTo>
                  <a:pt x="87" y="35"/>
                  <a:pt x="86" y="35"/>
                  <a:pt x="87" y="34"/>
                </a:cubicBezTo>
                <a:cubicBezTo>
                  <a:pt x="87" y="34"/>
                  <a:pt x="87" y="34"/>
                  <a:pt x="87" y="33"/>
                </a:cubicBezTo>
                <a:cubicBezTo>
                  <a:pt x="88" y="32"/>
                  <a:pt x="88" y="33"/>
                  <a:pt x="88" y="34"/>
                </a:cubicBezTo>
                <a:cubicBezTo>
                  <a:pt x="87" y="34"/>
                  <a:pt x="88" y="34"/>
                  <a:pt x="89" y="3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6" name="Freeform 26"/>
          <p:cNvSpPr>
            <a:spLocks/>
          </p:cNvSpPr>
          <p:nvPr/>
        </p:nvSpPr>
        <p:spPr bwMode="auto">
          <a:xfrm>
            <a:off x="387583" y="2017650"/>
            <a:ext cx="315876" cy="204943"/>
          </a:xfrm>
          <a:custGeom>
            <a:avLst/>
            <a:gdLst/>
            <a:ahLst/>
            <a:cxnLst>
              <a:cxn ang="0">
                <a:pos x="4" y="25"/>
              </a:cxn>
              <a:cxn ang="0">
                <a:pos x="8" y="27"/>
              </a:cxn>
              <a:cxn ang="0">
                <a:pos x="13" y="33"/>
              </a:cxn>
              <a:cxn ang="0">
                <a:pos x="17" y="32"/>
              </a:cxn>
              <a:cxn ang="0">
                <a:pos x="21" y="30"/>
              </a:cxn>
              <a:cxn ang="0">
                <a:pos x="25" y="30"/>
              </a:cxn>
              <a:cxn ang="0">
                <a:pos x="28" y="24"/>
              </a:cxn>
              <a:cxn ang="0">
                <a:pos x="27" y="23"/>
              </a:cxn>
              <a:cxn ang="0">
                <a:pos x="29" y="23"/>
              </a:cxn>
              <a:cxn ang="0">
                <a:pos x="32" y="21"/>
              </a:cxn>
              <a:cxn ang="0">
                <a:pos x="33" y="19"/>
              </a:cxn>
              <a:cxn ang="0">
                <a:pos x="37" y="17"/>
              </a:cxn>
              <a:cxn ang="0">
                <a:pos x="42" y="15"/>
              </a:cxn>
              <a:cxn ang="0">
                <a:pos x="48" y="13"/>
              </a:cxn>
              <a:cxn ang="0">
                <a:pos x="51" y="10"/>
              </a:cxn>
              <a:cxn ang="0">
                <a:pos x="45" y="6"/>
              </a:cxn>
              <a:cxn ang="0">
                <a:pos x="35" y="5"/>
              </a:cxn>
              <a:cxn ang="0">
                <a:pos x="33" y="4"/>
              </a:cxn>
              <a:cxn ang="0">
                <a:pos x="31" y="4"/>
              </a:cxn>
              <a:cxn ang="0">
                <a:pos x="30" y="4"/>
              </a:cxn>
              <a:cxn ang="0">
                <a:pos x="28" y="3"/>
              </a:cxn>
              <a:cxn ang="0">
                <a:pos x="24" y="2"/>
              </a:cxn>
              <a:cxn ang="0">
                <a:pos x="21" y="1"/>
              </a:cxn>
              <a:cxn ang="0">
                <a:pos x="14" y="2"/>
              </a:cxn>
              <a:cxn ang="0">
                <a:pos x="6" y="2"/>
              </a:cxn>
              <a:cxn ang="0">
                <a:pos x="7" y="5"/>
              </a:cxn>
              <a:cxn ang="0">
                <a:pos x="8" y="7"/>
              </a:cxn>
              <a:cxn ang="0">
                <a:pos x="9" y="9"/>
              </a:cxn>
              <a:cxn ang="0">
                <a:pos x="8" y="11"/>
              </a:cxn>
              <a:cxn ang="0">
                <a:pos x="5" y="14"/>
              </a:cxn>
              <a:cxn ang="0">
                <a:pos x="6" y="16"/>
              </a:cxn>
              <a:cxn ang="0">
                <a:pos x="3" y="17"/>
              </a:cxn>
              <a:cxn ang="0">
                <a:pos x="3" y="20"/>
              </a:cxn>
              <a:cxn ang="0">
                <a:pos x="2" y="21"/>
              </a:cxn>
              <a:cxn ang="0">
                <a:pos x="2" y="22"/>
              </a:cxn>
              <a:cxn ang="0">
                <a:pos x="1" y="23"/>
              </a:cxn>
              <a:cxn ang="0">
                <a:pos x="0" y="23"/>
              </a:cxn>
              <a:cxn ang="0">
                <a:pos x="0" y="25"/>
              </a:cxn>
            </a:cxnLst>
            <a:rect l="0" t="0" r="r" b="b"/>
            <a:pathLst>
              <a:path w="52" h="34">
                <a:moveTo>
                  <a:pt x="3" y="25"/>
                </a:moveTo>
                <a:cubicBezTo>
                  <a:pt x="4" y="25"/>
                  <a:pt x="4" y="25"/>
                  <a:pt x="4" y="25"/>
                </a:cubicBezTo>
                <a:cubicBezTo>
                  <a:pt x="3" y="25"/>
                  <a:pt x="2" y="25"/>
                  <a:pt x="3" y="26"/>
                </a:cubicBezTo>
                <a:cubicBezTo>
                  <a:pt x="4" y="26"/>
                  <a:pt x="7" y="27"/>
                  <a:pt x="8" y="27"/>
                </a:cubicBezTo>
                <a:cubicBezTo>
                  <a:pt x="8" y="27"/>
                  <a:pt x="9" y="28"/>
                  <a:pt x="10" y="29"/>
                </a:cubicBezTo>
                <a:cubicBezTo>
                  <a:pt x="11" y="30"/>
                  <a:pt x="12" y="32"/>
                  <a:pt x="13" y="33"/>
                </a:cubicBezTo>
                <a:cubicBezTo>
                  <a:pt x="14" y="34"/>
                  <a:pt x="15" y="33"/>
                  <a:pt x="15" y="33"/>
                </a:cubicBezTo>
                <a:cubicBezTo>
                  <a:pt x="15" y="33"/>
                  <a:pt x="15" y="32"/>
                  <a:pt x="17" y="32"/>
                </a:cubicBezTo>
                <a:cubicBezTo>
                  <a:pt x="18" y="32"/>
                  <a:pt x="19" y="31"/>
                  <a:pt x="20" y="30"/>
                </a:cubicBezTo>
                <a:cubicBezTo>
                  <a:pt x="20" y="29"/>
                  <a:pt x="21" y="30"/>
                  <a:pt x="21" y="30"/>
                </a:cubicBezTo>
                <a:cubicBezTo>
                  <a:pt x="21" y="31"/>
                  <a:pt x="22" y="31"/>
                  <a:pt x="22" y="30"/>
                </a:cubicBezTo>
                <a:cubicBezTo>
                  <a:pt x="22" y="30"/>
                  <a:pt x="23" y="30"/>
                  <a:pt x="25" y="30"/>
                </a:cubicBezTo>
                <a:cubicBezTo>
                  <a:pt x="26" y="29"/>
                  <a:pt x="27" y="29"/>
                  <a:pt x="27" y="27"/>
                </a:cubicBezTo>
                <a:cubicBezTo>
                  <a:pt x="27" y="25"/>
                  <a:pt x="27" y="25"/>
                  <a:pt x="28" y="24"/>
                </a:cubicBezTo>
                <a:cubicBezTo>
                  <a:pt x="28" y="24"/>
                  <a:pt x="28" y="23"/>
                  <a:pt x="28" y="23"/>
                </a:cubicBezTo>
                <a:cubicBezTo>
                  <a:pt x="28" y="23"/>
                  <a:pt x="27" y="23"/>
                  <a:pt x="27" y="23"/>
                </a:cubicBezTo>
                <a:cubicBezTo>
                  <a:pt x="28" y="22"/>
                  <a:pt x="28" y="22"/>
                  <a:pt x="28" y="23"/>
                </a:cubicBezTo>
                <a:cubicBezTo>
                  <a:pt x="28" y="23"/>
                  <a:pt x="28" y="23"/>
                  <a:pt x="29" y="23"/>
                </a:cubicBezTo>
                <a:cubicBezTo>
                  <a:pt x="30" y="23"/>
                  <a:pt x="31" y="22"/>
                  <a:pt x="32" y="22"/>
                </a:cubicBezTo>
                <a:cubicBezTo>
                  <a:pt x="32" y="21"/>
                  <a:pt x="32" y="21"/>
                  <a:pt x="32" y="21"/>
                </a:cubicBezTo>
                <a:cubicBezTo>
                  <a:pt x="32" y="21"/>
                  <a:pt x="32" y="20"/>
                  <a:pt x="32" y="20"/>
                </a:cubicBezTo>
                <a:cubicBezTo>
                  <a:pt x="33" y="20"/>
                  <a:pt x="33" y="20"/>
                  <a:pt x="33" y="19"/>
                </a:cubicBezTo>
                <a:cubicBezTo>
                  <a:pt x="33" y="19"/>
                  <a:pt x="34" y="18"/>
                  <a:pt x="35" y="18"/>
                </a:cubicBezTo>
                <a:cubicBezTo>
                  <a:pt x="36" y="18"/>
                  <a:pt x="36" y="17"/>
                  <a:pt x="37" y="17"/>
                </a:cubicBezTo>
                <a:cubicBezTo>
                  <a:pt x="37" y="17"/>
                  <a:pt x="39" y="16"/>
                  <a:pt x="40" y="16"/>
                </a:cubicBezTo>
                <a:cubicBezTo>
                  <a:pt x="40" y="15"/>
                  <a:pt x="41" y="15"/>
                  <a:pt x="42" y="15"/>
                </a:cubicBezTo>
                <a:cubicBezTo>
                  <a:pt x="42" y="15"/>
                  <a:pt x="44" y="14"/>
                  <a:pt x="44" y="14"/>
                </a:cubicBezTo>
                <a:cubicBezTo>
                  <a:pt x="44" y="14"/>
                  <a:pt x="45" y="13"/>
                  <a:pt x="48" y="13"/>
                </a:cubicBezTo>
                <a:cubicBezTo>
                  <a:pt x="50" y="12"/>
                  <a:pt x="49" y="12"/>
                  <a:pt x="51" y="11"/>
                </a:cubicBezTo>
                <a:cubicBezTo>
                  <a:pt x="52" y="11"/>
                  <a:pt x="52" y="10"/>
                  <a:pt x="51" y="10"/>
                </a:cubicBezTo>
                <a:cubicBezTo>
                  <a:pt x="51" y="10"/>
                  <a:pt x="50" y="9"/>
                  <a:pt x="49" y="9"/>
                </a:cubicBezTo>
                <a:cubicBezTo>
                  <a:pt x="48" y="9"/>
                  <a:pt x="45" y="6"/>
                  <a:pt x="45" y="6"/>
                </a:cubicBezTo>
                <a:cubicBezTo>
                  <a:pt x="41" y="2"/>
                  <a:pt x="35" y="4"/>
                  <a:pt x="35" y="4"/>
                </a:cubicBezTo>
                <a:cubicBezTo>
                  <a:pt x="34" y="4"/>
                  <a:pt x="34" y="4"/>
                  <a:pt x="35" y="5"/>
                </a:cubicBezTo>
                <a:cubicBezTo>
                  <a:pt x="35" y="5"/>
                  <a:pt x="34" y="6"/>
                  <a:pt x="33" y="6"/>
                </a:cubicBezTo>
                <a:cubicBezTo>
                  <a:pt x="32" y="6"/>
                  <a:pt x="33" y="5"/>
                  <a:pt x="33" y="4"/>
                </a:cubicBezTo>
                <a:cubicBezTo>
                  <a:pt x="33" y="4"/>
                  <a:pt x="32" y="4"/>
                  <a:pt x="32" y="4"/>
                </a:cubicBezTo>
                <a:cubicBezTo>
                  <a:pt x="32" y="4"/>
                  <a:pt x="31" y="4"/>
                  <a:pt x="31" y="4"/>
                </a:cubicBezTo>
                <a:cubicBezTo>
                  <a:pt x="30" y="5"/>
                  <a:pt x="30" y="5"/>
                  <a:pt x="30" y="5"/>
                </a:cubicBezTo>
                <a:cubicBezTo>
                  <a:pt x="29" y="5"/>
                  <a:pt x="30" y="5"/>
                  <a:pt x="30" y="4"/>
                </a:cubicBezTo>
                <a:cubicBezTo>
                  <a:pt x="31" y="3"/>
                  <a:pt x="30" y="4"/>
                  <a:pt x="30" y="4"/>
                </a:cubicBezTo>
                <a:cubicBezTo>
                  <a:pt x="30" y="4"/>
                  <a:pt x="28" y="3"/>
                  <a:pt x="28" y="3"/>
                </a:cubicBezTo>
                <a:cubicBezTo>
                  <a:pt x="27" y="3"/>
                  <a:pt x="27" y="3"/>
                  <a:pt x="25" y="3"/>
                </a:cubicBezTo>
                <a:cubicBezTo>
                  <a:pt x="24" y="2"/>
                  <a:pt x="24" y="2"/>
                  <a:pt x="24" y="2"/>
                </a:cubicBezTo>
                <a:cubicBezTo>
                  <a:pt x="24" y="1"/>
                  <a:pt x="23" y="1"/>
                  <a:pt x="23" y="1"/>
                </a:cubicBezTo>
                <a:cubicBezTo>
                  <a:pt x="23" y="1"/>
                  <a:pt x="22" y="1"/>
                  <a:pt x="21" y="1"/>
                </a:cubicBezTo>
                <a:cubicBezTo>
                  <a:pt x="21" y="0"/>
                  <a:pt x="18" y="1"/>
                  <a:pt x="18" y="1"/>
                </a:cubicBezTo>
                <a:cubicBezTo>
                  <a:pt x="17" y="1"/>
                  <a:pt x="14" y="2"/>
                  <a:pt x="14" y="2"/>
                </a:cubicBezTo>
                <a:cubicBezTo>
                  <a:pt x="14" y="2"/>
                  <a:pt x="11" y="2"/>
                  <a:pt x="11" y="2"/>
                </a:cubicBezTo>
                <a:cubicBezTo>
                  <a:pt x="11" y="2"/>
                  <a:pt x="6" y="2"/>
                  <a:pt x="6" y="2"/>
                </a:cubicBezTo>
                <a:cubicBezTo>
                  <a:pt x="5" y="3"/>
                  <a:pt x="4" y="3"/>
                  <a:pt x="5" y="3"/>
                </a:cubicBezTo>
                <a:cubicBezTo>
                  <a:pt x="6" y="3"/>
                  <a:pt x="7" y="5"/>
                  <a:pt x="7" y="5"/>
                </a:cubicBezTo>
                <a:cubicBezTo>
                  <a:pt x="7" y="5"/>
                  <a:pt x="7" y="5"/>
                  <a:pt x="7" y="6"/>
                </a:cubicBezTo>
                <a:cubicBezTo>
                  <a:pt x="7" y="6"/>
                  <a:pt x="7" y="6"/>
                  <a:pt x="8" y="7"/>
                </a:cubicBezTo>
                <a:cubicBezTo>
                  <a:pt x="8" y="7"/>
                  <a:pt x="8" y="7"/>
                  <a:pt x="9" y="8"/>
                </a:cubicBezTo>
                <a:cubicBezTo>
                  <a:pt x="10" y="8"/>
                  <a:pt x="10" y="8"/>
                  <a:pt x="9" y="9"/>
                </a:cubicBezTo>
                <a:cubicBezTo>
                  <a:pt x="9" y="9"/>
                  <a:pt x="9" y="9"/>
                  <a:pt x="9" y="10"/>
                </a:cubicBezTo>
                <a:cubicBezTo>
                  <a:pt x="8" y="10"/>
                  <a:pt x="9" y="10"/>
                  <a:pt x="8" y="11"/>
                </a:cubicBezTo>
                <a:cubicBezTo>
                  <a:pt x="7" y="11"/>
                  <a:pt x="7" y="12"/>
                  <a:pt x="6" y="13"/>
                </a:cubicBezTo>
                <a:cubicBezTo>
                  <a:pt x="6" y="13"/>
                  <a:pt x="6" y="13"/>
                  <a:pt x="5" y="14"/>
                </a:cubicBezTo>
                <a:cubicBezTo>
                  <a:pt x="4" y="15"/>
                  <a:pt x="5" y="14"/>
                  <a:pt x="6" y="15"/>
                </a:cubicBezTo>
                <a:cubicBezTo>
                  <a:pt x="7" y="16"/>
                  <a:pt x="6" y="16"/>
                  <a:pt x="6" y="16"/>
                </a:cubicBezTo>
                <a:cubicBezTo>
                  <a:pt x="5" y="16"/>
                  <a:pt x="5" y="16"/>
                  <a:pt x="5" y="17"/>
                </a:cubicBezTo>
                <a:cubicBezTo>
                  <a:pt x="4" y="17"/>
                  <a:pt x="4" y="17"/>
                  <a:pt x="3" y="17"/>
                </a:cubicBezTo>
                <a:cubicBezTo>
                  <a:pt x="3" y="17"/>
                  <a:pt x="3" y="18"/>
                  <a:pt x="4" y="18"/>
                </a:cubicBezTo>
                <a:cubicBezTo>
                  <a:pt x="4" y="18"/>
                  <a:pt x="3" y="19"/>
                  <a:pt x="3" y="20"/>
                </a:cubicBezTo>
                <a:cubicBezTo>
                  <a:pt x="3" y="20"/>
                  <a:pt x="3" y="20"/>
                  <a:pt x="2" y="20"/>
                </a:cubicBezTo>
                <a:cubicBezTo>
                  <a:pt x="2" y="21"/>
                  <a:pt x="2" y="21"/>
                  <a:pt x="2" y="21"/>
                </a:cubicBezTo>
                <a:cubicBezTo>
                  <a:pt x="2" y="21"/>
                  <a:pt x="2" y="21"/>
                  <a:pt x="2" y="21"/>
                </a:cubicBezTo>
                <a:cubicBezTo>
                  <a:pt x="2" y="21"/>
                  <a:pt x="2" y="21"/>
                  <a:pt x="2" y="22"/>
                </a:cubicBezTo>
                <a:cubicBezTo>
                  <a:pt x="1" y="22"/>
                  <a:pt x="1" y="22"/>
                  <a:pt x="1" y="22"/>
                </a:cubicBezTo>
                <a:cubicBezTo>
                  <a:pt x="1" y="22"/>
                  <a:pt x="1" y="22"/>
                  <a:pt x="1" y="23"/>
                </a:cubicBezTo>
                <a:cubicBezTo>
                  <a:pt x="1" y="23"/>
                  <a:pt x="1" y="23"/>
                  <a:pt x="1" y="23"/>
                </a:cubicBezTo>
                <a:cubicBezTo>
                  <a:pt x="1" y="23"/>
                  <a:pt x="1" y="23"/>
                  <a:pt x="0" y="23"/>
                </a:cubicBezTo>
                <a:cubicBezTo>
                  <a:pt x="0" y="24"/>
                  <a:pt x="0" y="24"/>
                  <a:pt x="0" y="24"/>
                </a:cubicBezTo>
                <a:cubicBezTo>
                  <a:pt x="0" y="25"/>
                  <a:pt x="0" y="25"/>
                  <a:pt x="0" y="25"/>
                </a:cubicBezTo>
                <a:cubicBezTo>
                  <a:pt x="0" y="25"/>
                  <a:pt x="1" y="25"/>
                  <a:pt x="3" y="2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7" name="Freeform 27"/>
          <p:cNvSpPr>
            <a:spLocks/>
          </p:cNvSpPr>
          <p:nvPr/>
        </p:nvSpPr>
        <p:spPr bwMode="auto">
          <a:xfrm>
            <a:off x="630131" y="1876634"/>
            <a:ext cx="370402" cy="152297"/>
          </a:xfrm>
          <a:custGeom>
            <a:avLst/>
            <a:gdLst/>
            <a:ahLst/>
            <a:cxnLst>
              <a:cxn ang="0">
                <a:pos x="11" y="7"/>
              </a:cxn>
              <a:cxn ang="0">
                <a:pos x="11" y="7"/>
              </a:cxn>
              <a:cxn ang="0">
                <a:pos x="5" y="9"/>
              </a:cxn>
              <a:cxn ang="0">
                <a:pos x="9" y="10"/>
              </a:cxn>
              <a:cxn ang="0">
                <a:pos x="12" y="11"/>
              </a:cxn>
              <a:cxn ang="0">
                <a:pos x="3" y="13"/>
              </a:cxn>
              <a:cxn ang="0">
                <a:pos x="12" y="12"/>
              </a:cxn>
              <a:cxn ang="0">
                <a:pos x="11" y="13"/>
              </a:cxn>
              <a:cxn ang="0">
                <a:pos x="2" y="15"/>
              </a:cxn>
              <a:cxn ang="0">
                <a:pos x="4" y="18"/>
              </a:cxn>
              <a:cxn ang="0">
                <a:pos x="7" y="17"/>
              </a:cxn>
              <a:cxn ang="0">
                <a:pos x="7" y="18"/>
              </a:cxn>
              <a:cxn ang="0">
                <a:pos x="11" y="19"/>
              </a:cxn>
              <a:cxn ang="0">
                <a:pos x="12" y="17"/>
              </a:cxn>
              <a:cxn ang="0">
                <a:pos x="14" y="19"/>
              </a:cxn>
              <a:cxn ang="0">
                <a:pos x="16" y="16"/>
              </a:cxn>
              <a:cxn ang="0">
                <a:pos x="18" y="15"/>
              </a:cxn>
              <a:cxn ang="0">
                <a:pos x="19" y="16"/>
              </a:cxn>
              <a:cxn ang="0">
                <a:pos x="24" y="18"/>
              </a:cxn>
              <a:cxn ang="0">
                <a:pos x="26" y="17"/>
              </a:cxn>
              <a:cxn ang="0">
                <a:pos x="29" y="18"/>
              </a:cxn>
              <a:cxn ang="0">
                <a:pos x="32" y="17"/>
              </a:cxn>
              <a:cxn ang="0">
                <a:pos x="17" y="22"/>
              </a:cxn>
              <a:cxn ang="0">
                <a:pos x="43" y="19"/>
              </a:cxn>
              <a:cxn ang="0">
                <a:pos x="48" y="19"/>
              </a:cxn>
              <a:cxn ang="0">
                <a:pos x="58" y="19"/>
              </a:cxn>
              <a:cxn ang="0">
                <a:pos x="58" y="17"/>
              </a:cxn>
              <a:cxn ang="0">
                <a:pos x="60" y="15"/>
              </a:cxn>
              <a:cxn ang="0">
                <a:pos x="61" y="12"/>
              </a:cxn>
              <a:cxn ang="0">
                <a:pos x="54" y="10"/>
              </a:cxn>
              <a:cxn ang="0">
                <a:pos x="54" y="12"/>
              </a:cxn>
              <a:cxn ang="0">
                <a:pos x="51" y="10"/>
              </a:cxn>
              <a:cxn ang="0">
                <a:pos x="48" y="7"/>
              </a:cxn>
              <a:cxn ang="0">
                <a:pos x="45" y="4"/>
              </a:cxn>
              <a:cxn ang="0">
                <a:pos x="45" y="1"/>
              </a:cxn>
              <a:cxn ang="0">
                <a:pos x="43" y="1"/>
              </a:cxn>
              <a:cxn ang="0">
                <a:pos x="40" y="2"/>
              </a:cxn>
              <a:cxn ang="0">
                <a:pos x="39" y="4"/>
              </a:cxn>
              <a:cxn ang="0">
                <a:pos x="37" y="6"/>
              </a:cxn>
              <a:cxn ang="0">
                <a:pos x="41" y="9"/>
              </a:cxn>
              <a:cxn ang="0">
                <a:pos x="44" y="12"/>
              </a:cxn>
              <a:cxn ang="0">
                <a:pos x="32" y="14"/>
              </a:cxn>
              <a:cxn ang="0">
                <a:pos x="27" y="11"/>
              </a:cxn>
              <a:cxn ang="0">
                <a:pos x="27" y="9"/>
              </a:cxn>
              <a:cxn ang="0">
                <a:pos x="22" y="6"/>
              </a:cxn>
              <a:cxn ang="0">
                <a:pos x="18" y="7"/>
              </a:cxn>
              <a:cxn ang="0">
                <a:pos x="14" y="4"/>
              </a:cxn>
              <a:cxn ang="0">
                <a:pos x="10" y="5"/>
              </a:cxn>
            </a:cxnLst>
            <a:rect l="0" t="0" r="r" b="b"/>
            <a:pathLst>
              <a:path w="61" h="25">
                <a:moveTo>
                  <a:pt x="9" y="5"/>
                </a:moveTo>
                <a:cubicBezTo>
                  <a:pt x="9" y="6"/>
                  <a:pt x="9" y="6"/>
                  <a:pt x="9" y="6"/>
                </a:cubicBezTo>
                <a:cubicBezTo>
                  <a:pt x="9" y="6"/>
                  <a:pt x="10" y="7"/>
                  <a:pt x="11" y="7"/>
                </a:cubicBezTo>
                <a:cubicBezTo>
                  <a:pt x="11" y="7"/>
                  <a:pt x="13" y="7"/>
                  <a:pt x="14" y="7"/>
                </a:cubicBezTo>
                <a:cubicBezTo>
                  <a:pt x="16" y="8"/>
                  <a:pt x="14" y="8"/>
                  <a:pt x="13" y="8"/>
                </a:cubicBezTo>
                <a:cubicBezTo>
                  <a:pt x="12" y="7"/>
                  <a:pt x="11" y="7"/>
                  <a:pt x="11" y="7"/>
                </a:cubicBezTo>
                <a:cubicBezTo>
                  <a:pt x="10" y="7"/>
                  <a:pt x="9" y="7"/>
                  <a:pt x="8" y="7"/>
                </a:cubicBezTo>
                <a:cubicBezTo>
                  <a:pt x="8" y="7"/>
                  <a:pt x="7" y="7"/>
                  <a:pt x="6" y="8"/>
                </a:cubicBezTo>
                <a:cubicBezTo>
                  <a:pt x="5" y="8"/>
                  <a:pt x="5" y="9"/>
                  <a:pt x="5" y="9"/>
                </a:cubicBezTo>
                <a:cubicBezTo>
                  <a:pt x="6" y="9"/>
                  <a:pt x="6" y="9"/>
                  <a:pt x="5" y="9"/>
                </a:cubicBezTo>
                <a:cubicBezTo>
                  <a:pt x="4" y="10"/>
                  <a:pt x="5" y="10"/>
                  <a:pt x="6" y="10"/>
                </a:cubicBezTo>
                <a:cubicBezTo>
                  <a:pt x="6" y="10"/>
                  <a:pt x="8" y="10"/>
                  <a:pt x="9" y="10"/>
                </a:cubicBezTo>
                <a:cubicBezTo>
                  <a:pt x="10" y="10"/>
                  <a:pt x="12" y="10"/>
                  <a:pt x="14" y="10"/>
                </a:cubicBezTo>
                <a:cubicBezTo>
                  <a:pt x="15" y="10"/>
                  <a:pt x="14" y="10"/>
                  <a:pt x="14" y="11"/>
                </a:cubicBezTo>
                <a:cubicBezTo>
                  <a:pt x="13" y="11"/>
                  <a:pt x="12" y="11"/>
                  <a:pt x="12" y="11"/>
                </a:cubicBezTo>
                <a:cubicBezTo>
                  <a:pt x="11" y="11"/>
                  <a:pt x="9" y="11"/>
                  <a:pt x="8" y="11"/>
                </a:cubicBezTo>
                <a:cubicBezTo>
                  <a:pt x="8" y="11"/>
                  <a:pt x="6" y="11"/>
                  <a:pt x="5" y="11"/>
                </a:cubicBezTo>
                <a:cubicBezTo>
                  <a:pt x="4" y="11"/>
                  <a:pt x="3" y="12"/>
                  <a:pt x="3" y="13"/>
                </a:cubicBezTo>
                <a:cubicBezTo>
                  <a:pt x="2" y="14"/>
                  <a:pt x="4" y="13"/>
                  <a:pt x="5" y="13"/>
                </a:cubicBezTo>
                <a:cubicBezTo>
                  <a:pt x="6" y="14"/>
                  <a:pt x="8" y="13"/>
                  <a:pt x="8" y="13"/>
                </a:cubicBezTo>
                <a:cubicBezTo>
                  <a:pt x="9" y="13"/>
                  <a:pt x="12" y="12"/>
                  <a:pt x="12" y="12"/>
                </a:cubicBezTo>
                <a:cubicBezTo>
                  <a:pt x="13" y="12"/>
                  <a:pt x="13" y="12"/>
                  <a:pt x="13" y="12"/>
                </a:cubicBezTo>
                <a:cubicBezTo>
                  <a:pt x="13" y="12"/>
                  <a:pt x="12" y="13"/>
                  <a:pt x="12" y="13"/>
                </a:cubicBezTo>
                <a:cubicBezTo>
                  <a:pt x="12" y="13"/>
                  <a:pt x="12" y="13"/>
                  <a:pt x="11" y="13"/>
                </a:cubicBezTo>
                <a:cubicBezTo>
                  <a:pt x="11" y="13"/>
                  <a:pt x="10" y="13"/>
                  <a:pt x="10" y="14"/>
                </a:cubicBezTo>
                <a:cubicBezTo>
                  <a:pt x="9" y="14"/>
                  <a:pt x="8" y="14"/>
                  <a:pt x="8" y="14"/>
                </a:cubicBezTo>
                <a:cubicBezTo>
                  <a:pt x="8" y="14"/>
                  <a:pt x="2" y="15"/>
                  <a:pt x="2" y="15"/>
                </a:cubicBezTo>
                <a:cubicBezTo>
                  <a:pt x="1" y="15"/>
                  <a:pt x="0" y="16"/>
                  <a:pt x="0" y="16"/>
                </a:cubicBezTo>
                <a:cubicBezTo>
                  <a:pt x="0" y="17"/>
                  <a:pt x="2" y="18"/>
                  <a:pt x="3" y="18"/>
                </a:cubicBezTo>
                <a:cubicBezTo>
                  <a:pt x="3" y="18"/>
                  <a:pt x="4" y="18"/>
                  <a:pt x="4" y="18"/>
                </a:cubicBezTo>
                <a:cubicBezTo>
                  <a:pt x="4" y="18"/>
                  <a:pt x="5" y="18"/>
                  <a:pt x="5" y="18"/>
                </a:cubicBezTo>
                <a:cubicBezTo>
                  <a:pt x="5" y="17"/>
                  <a:pt x="6" y="17"/>
                  <a:pt x="6" y="17"/>
                </a:cubicBezTo>
                <a:cubicBezTo>
                  <a:pt x="6" y="17"/>
                  <a:pt x="7" y="17"/>
                  <a:pt x="7" y="17"/>
                </a:cubicBezTo>
                <a:cubicBezTo>
                  <a:pt x="7" y="17"/>
                  <a:pt x="7" y="17"/>
                  <a:pt x="7" y="18"/>
                </a:cubicBezTo>
                <a:cubicBezTo>
                  <a:pt x="7" y="18"/>
                  <a:pt x="7" y="18"/>
                  <a:pt x="7" y="18"/>
                </a:cubicBezTo>
                <a:cubicBezTo>
                  <a:pt x="8" y="18"/>
                  <a:pt x="7" y="18"/>
                  <a:pt x="7" y="18"/>
                </a:cubicBezTo>
                <a:cubicBezTo>
                  <a:pt x="7" y="18"/>
                  <a:pt x="8" y="19"/>
                  <a:pt x="8" y="19"/>
                </a:cubicBezTo>
                <a:cubicBezTo>
                  <a:pt x="8" y="19"/>
                  <a:pt x="9" y="19"/>
                  <a:pt x="9" y="19"/>
                </a:cubicBezTo>
                <a:cubicBezTo>
                  <a:pt x="10" y="19"/>
                  <a:pt x="10" y="19"/>
                  <a:pt x="11" y="19"/>
                </a:cubicBezTo>
                <a:cubicBezTo>
                  <a:pt x="11" y="19"/>
                  <a:pt x="11" y="19"/>
                  <a:pt x="10" y="18"/>
                </a:cubicBezTo>
                <a:cubicBezTo>
                  <a:pt x="10" y="18"/>
                  <a:pt x="10" y="18"/>
                  <a:pt x="11" y="18"/>
                </a:cubicBezTo>
                <a:cubicBezTo>
                  <a:pt x="11" y="18"/>
                  <a:pt x="12" y="18"/>
                  <a:pt x="12" y="17"/>
                </a:cubicBezTo>
                <a:cubicBezTo>
                  <a:pt x="13" y="17"/>
                  <a:pt x="13" y="18"/>
                  <a:pt x="12" y="18"/>
                </a:cubicBezTo>
                <a:cubicBezTo>
                  <a:pt x="12" y="18"/>
                  <a:pt x="12" y="18"/>
                  <a:pt x="13" y="19"/>
                </a:cubicBezTo>
                <a:cubicBezTo>
                  <a:pt x="13" y="20"/>
                  <a:pt x="14" y="19"/>
                  <a:pt x="14" y="19"/>
                </a:cubicBezTo>
                <a:cubicBezTo>
                  <a:pt x="15" y="19"/>
                  <a:pt x="16" y="18"/>
                  <a:pt x="17" y="18"/>
                </a:cubicBezTo>
                <a:cubicBezTo>
                  <a:pt x="17" y="18"/>
                  <a:pt x="17" y="17"/>
                  <a:pt x="16" y="17"/>
                </a:cubicBezTo>
                <a:cubicBezTo>
                  <a:pt x="16" y="16"/>
                  <a:pt x="16" y="16"/>
                  <a:pt x="16" y="16"/>
                </a:cubicBezTo>
                <a:cubicBezTo>
                  <a:pt x="16" y="16"/>
                  <a:pt x="17" y="17"/>
                  <a:pt x="17" y="17"/>
                </a:cubicBezTo>
                <a:cubicBezTo>
                  <a:pt x="18" y="17"/>
                  <a:pt x="18" y="16"/>
                  <a:pt x="18" y="15"/>
                </a:cubicBezTo>
                <a:cubicBezTo>
                  <a:pt x="18" y="14"/>
                  <a:pt x="18" y="15"/>
                  <a:pt x="18" y="15"/>
                </a:cubicBezTo>
                <a:cubicBezTo>
                  <a:pt x="19" y="15"/>
                  <a:pt x="19" y="16"/>
                  <a:pt x="20" y="15"/>
                </a:cubicBezTo>
                <a:cubicBezTo>
                  <a:pt x="20" y="15"/>
                  <a:pt x="20" y="15"/>
                  <a:pt x="20" y="16"/>
                </a:cubicBezTo>
                <a:cubicBezTo>
                  <a:pt x="20" y="16"/>
                  <a:pt x="19" y="16"/>
                  <a:pt x="19" y="16"/>
                </a:cubicBezTo>
                <a:cubicBezTo>
                  <a:pt x="19" y="17"/>
                  <a:pt x="19" y="17"/>
                  <a:pt x="19" y="18"/>
                </a:cubicBezTo>
                <a:cubicBezTo>
                  <a:pt x="18" y="19"/>
                  <a:pt x="20" y="19"/>
                  <a:pt x="20" y="18"/>
                </a:cubicBezTo>
                <a:cubicBezTo>
                  <a:pt x="21" y="18"/>
                  <a:pt x="23" y="18"/>
                  <a:pt x="24" y="18"/>
                </a:cubicBezTo>
                <a:cubicBezTo>
                  <a:pt x="25" y="18"/>
                  <a:pt x="25" y="17"/>
                  <a:pt x="25" y="17"/>
                </a:cubicBezTo>
                <a:cubicBezTo>
                  <a:pt x="25" y="17"/>
                  <a:pt x="25" y="16"/>
                  <a:pt x="25" y="17"/>
                </a:cubicBezTo>
                <a:cubicBezTo>
                  <a:pt x="25" y="17"/>
                  <a:pt x="25" y="17"/>
                  <a:pt x="26" y="17"/>
                </a:cubicBezTo>
                <a:cubicBezTo>
                  <a:pt x="27" y="17"/>
                  <a:pt x="26" y="17"/>
                  <a:pt x="26" y="18"/>
                </a:cubicBezTo>
                <a:cubicBezTo>
                  <a:pt x="26" y="18"/>
                  <a:pt x="27" y="18"/>
                  <a:pt x="28" y="18"/>
                </a:cubicBezTo>
                <a:cubicBezTo>
                  <a:pt x="28" y="18"/>
                  <a:pt x="29" y="18"/>
                  <a:pt x="29" y="18"/>
                </a:cubicBezTo>
                <a:cubicBezTo>
                  <a:pt x="29" y="17"/>
                  <a:pt x="29" y="17"/>
                  <a:pt x="30" y="18"/>
                </a:cubicBezTo>
                <a:cubicBezTo>
                  <a:pt x="30" y="18"/>
                  <a:pt x="31" y="17"/>
                  <a:pt x="31" y="17"/>
                </a:cubicBezTo>
                <a:cubicBezTo>
                  <a:pt x="32" y="17"/>
                  <a:pt x="33" y="16"/>
                  <a:pt x="32" y="17"/>
                </a:cubicBezTo>
                <a:cubicBezTo>
                  <a:pt x="32" y="18"/>
                  <a:pt x="30" y="19"/>
                  <a:pt x="29" y="19"/>
                </a:cubicBezTo>
                <a:cubicBezTo>
                  <a:pt x="28" y="19"/>
                  <a:pt x="26" y="19"/>
                  <a:pt x="26" y="19"/>
                </a:cubicBezTo>
                <a:cubicBezTo>
                  <a:pt x="25" y="20"/>
                  <a:pt x="19" y="21"/>
                  <a:pt x="17" y="22"/>
                </a:cubicBezTo>
                <a:cubicBezTo>
                  <a:pt x="15" y="22"/>
                  <a:pt x="18" y="24"/>
                  <a:pt x="20" y="25"/>
                </a:cubicBezTo>
                <a:cubicBezTo>
                  <a:pt x="22" y="25"/>
                  <a:pt x="25" y="25"/>
                  <a:pt x="25" y="25"/>
                </a:cubicBezTo>
                <a:cubicBezTo>
                  <a:pt x="25" y="25"/>
                  <a:pt x="42" y="19"/>
                  <a:pt x="43" y="19"/>
                </a:cubicBezTo>
                <a:cubicBezTo>
                  <a:pt x="44" y="18"/>
                  <a:pt x="45" y="19"/>
                  <a:pt x="45" y="19"/>
                </a:cubicBezTo>
                <a:cubicBezTo>
                  <a:pt x="45" y="19"/>
                  <a:pt x="48" y="20"/>
                  <a:pt x="48" y="20"/>
                </a:cubicBezTo>
                <a:cubicBezTo>
                  <a:pt x="48" y="20"/>
                  <a:pt x="48" y="20"/>
                  <a:pt x="48" y="19"/>
                </a:cubicBezTo>
                <a:cubicBezTo>
                  <a:pt x="48" y="19"/>
                  <a:pt x="49" y="19"/>
                  <a:pt x="49" y="18"/>
                </a:cubicBezTo>
                <a:cubicBezTo>
                  <a:pt x="49" y="18"/>
                  <a:pt x="50" y="18"/>
                  <a:pt x="50" y="18"/>
                </a:cubicBezTo>
                <a:cubicBezTo>
                  <a:pt x="50" y="18"/>
                  <a:pt x="57" y="19"/>
                  <a:pt x="58" y="19"/>
                </a:cubicBezTo>
                <a:cubicBezTo>
                  <a:pt x="58" y="18"/>
                  <a:pt x="58" y="19"/>
                  <a:pt x="58" y="18"/>
                </a:cubicBezTo>
                <a:cubicBezTo>
                  <a:pt x="58" y="18"/>
                  <a:pt x="58" y="18"/>
                  <a:pt x="59" y="18"/>
                </a:cubicBezTo>
                <a:cubicBezTo>
                  <a:pt x="59" y="17"/>
                  <a:pt x="59" y="17"/>
                  <a:pt x="58" y="17"/>
                </a:cubicBezTo>
                <a:cubicBezTo>
                  <a:pt x="58" y="17"/>
                  <a:pt x="59" y="16"/>
                  <a:pt x="59" y="16"/>
                </a:cubicBezTo>
                <a:cubicBezTo>
                  <a:pt x="60" y="15"/>
                  <a:pt x="60" y="15"/>
                  <a:pt x="59" y="15"/>
                </a:cubicBezTo>
                <a:cubicBezTo>
                  <a:pt x="59" y="15"/>
                  <a:pt x="59" y="15"/>
                  <a:pt x="60" y="15"/>
                </a:cubicBezTo>
                <a:cubicBezTo>
                  <a:pt x="60" y="15"/>
                  <a:pt x="60" y="14"/>
                  <a:pt x="60" y="14"/>
                </a:cubicBezTo>
                <a:cubicBezTo>
                  <a:pt x="59" y="14"/>
                  <a:pt x="59" y="14"/>
                  <a:pt x="60" y="14"/>
                </a:cubicBezTo>
                <a:cubicBezTo>
                  <a:pt x="61" y="13"/>
                  <a:pt x="61" y="12"/>
                  <a:pt x="61" y="12"/>
                </a:cubicBezTo>
                <a:cubicBezTo>
                  <a:pt x="61" y="9"/>
                  <a:pt x="58" y="9"/>
                  <a:pt x="57" y="9"/>
                </a:cubicBezTo>
                <a:cubicBezTo>
                  <a:pt x="55" y="8"/>
                  <a:pt x="54" y="9"/>
                  <a:pt x="54" y="9"/>
                </a:cubicBezTo>
                <a:cubicBezTo>
                  <a:pt x="54" y="9"/>
                  <a:pt x="54" y="9"/>
                  <a:pt x="54" y="10"/>
                </a:cubicBezTo>
                <a:cubicBezTo>
                  <a:pt x="53" y="11"/>
                  <a:pt x="54" y="11"/>
                  <a:pt x="54" y="11"/>
                </a:cubicBezTo>
                <a:cubicBezTo>
                  <a:pt x="55" y="11"/>
                  <a:pt x="55" y="11"/>
                  <a:pt x="54" y="11"/>
                </a:cubicBezTo>
                <a:cubicBezTo>
                  <a:pt x="54" y="11"/>
                  <a:pt x="54" y="12"/>
                  <a:pt x="54" y="12"/>
                </a:cubicBezTo>
                <a:cubicBezTo>
                  <a:pt x="53" y="13"/>
                  <a:pt x="53" y="12"/>
                  <a:pt x="53" y="12"/>
                </a:cubicBezTo>
                <a:cubicBezTo>
                  <a:pt x="53" y="11"/>
                  <a:pt x="53" y="11"/>
                  <a:pt x="53" y="11"/>
                </a:cubicBezTo>
                <a:cubicBezTo>
                  <a:pt x="53" y="10"/>
                  <a:pt x="52" y="10"/>
                  <a:pt x="51" y="10"/>
                </a:cubicBezTo>
                <a:cubicBezTo>
                  <a:pt x="51" y="10"/>
                  <a:pt x="50" y="11"/>
                  <a:pt x="50" y="10"/>
                </a:cubicBezTo>
                <a:cubicBezTo>
                  <a:pt x="49" y="8"/>
                  <a:pt x="49" y="8"/>
                  <a:pt x="48" y="9"/>
                </a:cubicBezTo>
                <a:cubicBezTo>
                  <a:pt x="47" y="9"/>
                  <a:pt x="47" y="7"/>
                  <a:pt x="48" y="7"/>
                </a:cubicBezTo>
                <a:cubicBezTo>
                  <a:pt x="48" y="6"/>
                  <a:pt x="48" y="6"/>
                  <a:pt x="47" y="6"/>
                </a:cubicBezTo>
                <a:cubicBezTo>
                  <a:pt x="47" y="5"/>
                  <a:pt x="46" y="5"/>
                  <a:pt x="46" y="5"/>
                </a:cubicBezTo>
                <a:cubicBezTo>
                  <a:pt x="45" y="5"/>
                  <a:pt x="45" y="4"/>
                  <a:pt x="45" y="4"/>
                </a:cubicBezTo>
                <a:cubicBezTo>
                  <a:pt x="45" y="3"/>
                  <a:pt x="45" y="3"/>
                  <a:pt x="45" y="3"/>
                </a:cubicBezTo>
                <a:cubicBezTo>
                  <a:pt x="44" y="2"/>
                  <a:pt x="45" y="2"/>
                  <a:pt x="46" y="2"/>
                </a:cubicBezTo>
                <a:cubicBezTo>
                  <a:pt x="46" y="2"/>
                  <a:pt x="46" y="1"/>
                  <a:pt x="45" y="1"/>
                </a:cubicBezTo>
                <a:cubicBezTo>
                  <a:pt x="45" y="1"/>
                  <a:pt x="45" y="1"/>
                  <a:pt x="45" y="1"/>
                </a:cubicBezTo>
                <a:cubicBezTo>
                  <a:pt x="44" y="0"/>
                  <a:pt x="44" y="0"/>
                  <a:pt x="44" y="1"/>
                </a:cubicBezTo>
                <a:cubicBezTo>
                  <a:pt x="44" y="1"/>
                  <a:pt x="43" y="1"/>
                  <a:pt x="43" y="1"/>
                </a:cubicBezTo>
                <a:cubicBezTo>
                  <a:pt x="42" y="1"/>
                  <a:pt x="42" y="1"/>
                  <a:pt x="42" y="1"/>
                </a:cubicBezTo>
                <a:cubicBezTo>
                  <a:pt x="41" y="1"/>
                  <a:pt x="41" y="2"/>
                  <a:pt x="41" y="2"/>
                </a:cubicBezTo>
                <a:cubicBezTo>
                  <a:pt x="41" y="2"/>
                  <a:pt x="41" y="2"/>
                  <a:pt x="40" y="2"/>
                </a:cubicBezTo>
                <a:cubicBezTo>
                  <a:pt x="40" y="3"/>
                  <a:pt x="40" y="3"/>
                  <a:pt x="40" y="3"/>
                </a:cubicBezTo>
                <a:cubicBezTo>
                  <a:pt x="39" y="3"/>
                  <a:pt x="39" y="4"/>
                  <a:pt x="39" y="4"/>
                </a:cubicBezTo>
                <a:cubicBezTo>
                  <a:pt x="40" y="4"/>
                  <a:pt x="39" y="4"/>
                  <a:pt x="39" y="4"/>
                </a:cubicBezTo>
                <a:cubicBezTo>
                  <a:pt x="38" y="4"/>
                  <a:pt x="38" y="4"/>
                  <a:pt x="38" y="4"/>
                </a:cubicBezTo>
                <a:cubicBezTo>
                  <a:pt x="38" y="4"/>
                  <a:pt x="37" y="5"/>
                  <a:pt x="36" y="5"/>
                </a:cubicBezTo>
                <a:cubicBezTo>
                  <a:pt x="36" y="6"/>
                  <a:pt x="37" y="6"/>
                  <a:pt x="37" y="6"/>
                </a:cubicBezTo>
                <a:cubicBezTo>
                  <a:pt x="37" y="6"/>
                  <a:pt x="37" y="6"/>
                  <a:pt x="38" y="6"/>
                </a:cubicBezTo>
                <a:cubicBezTo>
                  <a:pt x="38" y="7"/>
                  <a:pt x="40" y="8"/>
                  <a:pt x="41" y="8"/>
                </a:cubicBezTo>
                <a:cubicBezTo>
                  <a:pt x="42" y="9"/>
                  <a:pt x="41" y="9"/>
                  <a:pt x="41" y="9"/>
                </a:cubicBezTo>
                <a:cubicBezTo>
                  <a:pt x="41" y="9"/>
                  <a:pt x="40" y="10"/>
                  <a:pt x="39" y="10"/>
                </a:cubicBezTo>
                <a:cubicBezTo>
                  <a:pt x="38" y="10"/>
                  <a:pt x="38" y="10"/>
                  <a:pt x="39" y="11"/>
                </a:cubicBezTo>
                <a:cubicBezTo>
                  <a:pt x="39" y="11"/>
                  <a:pt x="43" y="12"/>
                  <a:pt x="44" y="12"/>
                </a:cubicBezTo>
                <a:cubicBezTo>
                  <a:pt x="44" y="12"/>
                  <a:pt x="44" y="14"/>
                  <a:pt x="44" y="14"/>
                </a:cubicBezTo>
                <a:cubicBezTo>
                  <a:pt x="44" y="15"/>
                  <a:pt x="43" y="14"/>
                  <a:pt x="43" y="14"/>
                </a:cubicBezTo>
                <a:cubicBezTo>
                  <a:pt x="38" y="13"/>
                  <a:pt x="34" y="14"/>
                  <a:pt x="32" y="14"/>
                </a:cubicBezTo>
                <a:cubicBezTo>
                  <a:pt x="31" y="14"/>
                  <a:pt x="31" y="12"/>
                  <a:pt x="31" y="12"/>
                </a:cubicBezTo>
                <a:cubicBezTo>
                  <a:pt x="31" y="11"/>
                  <a:pt x="30" y="11"/>
                  <a:pt x="30" y="11"/>
                </a:cubicBezTo>
                <a:cubicBezTo>
                  <a:pt x="29" y="11"/>
                  <a:pt x="28" y="11"/>
                  <a:pt x="27" y="11"/>
                </a:cubicBezTo>
                <a:cubicBezTo>
                  <a:pt x="27" y="11"/>
                  <a:pt x="27" y="11"/>
                  <a:pt x="28" y="10"/>
                </a:cubicBezTo>
                <a:cubicBezTo>
                  <a:pt x="28" y="10"/>
                  <a:pt x="28" y="10"/>
                  <a:pt x="29" y="10"/>
                </a:cubicBezTo>
                <a:cubicBezTo>
                  <a:pt x="29" y="10"/>
                  <a:pt x="28" y="9"/>
                  <a:pt x="27" y="9"/>
                </a:cubicBezTo>
                <a:cubicBezTo>
                  <a:pt x="27" y="9"/>
                  <a:pt x="25" y="7"/>
                  <a:pt x="24" y="7"/>
                </a:cubicBezTo>
                <a:cubicBezTo>
                  <a:pt x="24" y="6"/>
                  <a:pt x="23" y="6"/>
                  <a:pt x="23" y="6"/>
                </a:cubicBezTo>
                <a:cubicBezTo>
                  <a:pt x="23" y="7"/>
                  <a:pt x="23" y="7"/>
                  <a:pt x="22" y="6"/>
                </a:cubicBezTo>
                <a:cubicBezTo>
                  <a:pt x="22" y="6"/>
                  <a:pt x="21" y="6"/>
                  <a:pt x="21" y="7"/>
                </a:cubicBezTo>
                <a:cubicBezTo>
                  <a:pt x="20" y="7"/>
                  <a:pt x="19" y="7"/>
                  <a:pt x="19" y="7"/>
                </a:cubicBezTo>
                <a:cubicBezTo>
                  <a:pt x="18" y="7"/>
                  <a:pt x="18" y="7"/>
                  <a:pt x="18" y="7"/>
                </a:cubicBezTo>
                <a:cubicBezTo>
                  <a:pt x="19" y="6"/>
                  <a:pt x="18" y="6"/>
                  <a:pt x="18" y="6"/>
                </a:cubicBezTo>
                <a:cubicBezTo>
                  <a:pt x="18" y="6"/>
                  <a:pt x="16" y="4"/>
                  <a:pt x="16" y="4"/>
                </a:cubicBezTo>
                <a:cubicBezTo>
                  <a:pt x="15" y="4"/>
                  <a:pt x="15" y="4"/>
                  <a:pt x="14" y="4"/>
                </a:cubicBezTo>
                <a:cubicBezTo>
                  <a:pt x="14" y="4"/>
                  <a:pt x="13" y="4"/>
                  <a:pt x="13" y="4"/>
                </a:cubicBezTo>
                <a:cubicBezTo>
                  <a:pt x="13" y="4"/>
                  <a:pt x="12" y="4"/>
                  <a:pt x="11" y="4"/>
                </a:cubicBezTo>
                <a:cubicBezTo>
                  <a:pt x="11" y="4"/>
                  <a:pt x="10" y="5"/>
                  <a:pt x="10" y="5"/>
                </a:cubicBezTo>
                <a:cubicBezTo>
                  <a:pt x="10" y="5"/>
                  <a:pt x="10" y="5"/>
                  <a:pt x="9"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8" name="Freeform 28"/>
          <p:cNvSpPr>
            <a:spLocks/>
          </p:cNvSpPr>
          <p:nvPr/>
        </p:nvSpPr>
        <p:spPr bwMode="auto">
          <a:xfrm>
            <a:off x="575605" y="1925519"/>
            <a:ext cx="60167" cy="35724"/>
          </a:xfrm>
          <a:custGeom>
            <a:avLst/>
            <a:gdLst/>
            <a:ahLst/>
            <a:cxnLst>
              <a:cxn ang="0">
                <a:pos x="9" y="0"/>
              </a:cxn>
              <a:cxn ang="0">
                <a:pos x="8" y="1"/>
              </a:cxn>
              <a:cxn ang="0">
                <a:pos x="7" y="1"/>
              </a:cxn>
              <a:cxn ang="0">
                <a:pos x="6" y="1"/>
              </a:cxn>
              <a:cxn ang="0">
                <a:pos x="4" y="2"/>
              </a:cxn>
              <a:cxn ang="0">
                <a:pos x="2" y="4"/>
              </a:cxn>
              <a:cxn ang="0">
                <a:pos x="2" y="5"/>
              </a:cxn>
              <a:cxn ang="0">
                <a:pos x="4" y="6"/>
              </a:cxn>
              <a:cxn ang="0">
                <a:pos x="6" y="6"/>
              </a:cxn>
              <a:cxn ang="0">
                <a:pos x="9" y="2"/>
              </a:cxn>
              <a:cxn ang="0">
                <a:pos x="9" y="0"/>
              </a:cxn>
            </a:cxnLst>
            <a:rect l="0" t="0" r="r" b="b"/>
            <a:pathLst>
              <a:path w="10" h="6">
                <a:moveTo>
                  <a:pt x="9" y="0"/>
                </a:moveTo>
                <a:cubicBezTo>
                  <a:pt x="9" y="0"/>
                  <a:pt x="8" y="1"/>
                  <a:pt x="8" y="1"/>
                </a:cubicBezTo>
                <a:cubicBezTo>
                  <a:pt x="8" y="1"/>
                  <a:pt x="7" y="1"/>
                  <a:pt x="7" y="1"/>
                </a:cubicBezTo>
                <a:cubicBezTo>
                  <a:pt x="7" y="1"/>
                  <a:pt x="6" y="1"/>
                  <a:pt x="6" y="1"/>
                </a:cubicBezTo>
                <a:cubicBezTo>
                  <a:pt x="5" y="1"/>
                  <a:pt x="4" y="2"/>
                  <a:pt x="4" y="2"/>
                </a:cubicBezTo>
                <a:cubicBezTo>
                  <a:pt x="3" y="3"/>
                  <a:pt x="2" y="4"/>
                  <a:pt x="2" y="4"/>
                </a:cubicBezTo>
                <a:cubicBezTo>
                  <a:pt x="1" y="4"/>
                  <a:pt x="0" y="5"/>
                  <a:pt x="2" y="5"/>
                </a:cubicBezTo>
                <a:cubicBezTo>
                  <a:pt x="3" y="5"/>
                  <a:pt x="3" y="6"/>
                  <a:pt x="4" y="6"/>
                </a:cubicBezTo>
                <a:cubicBezTo>
                  <a:pt x="4" y="6"/>
                  <a:pt x="5" y="6"/>
                  <a:pt x="6" y="6"/>
                </a:cubicBezTo>
                <a:cubicBezTo>
                  <a:pt x="7" y="5"/>
                  <a:pt x="9" y="3"/>
                  <a:pt x="9" y="2"/>
                </a:cubicBezTo>
                <a:cubicBezTo>
                  <a:pt x="10" y="1"/>
                  <a:pt x="10" y="1"/>
                  <a:pt x="9"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9" name="Freeform 29"/>
          <p:cNvSpPr>
            <a:spLocks/>
          </p:cNvSpPr>
          <p:nvPr/>
        </p:nvSpPr>
        <p:spPr bwMode="auto">
          <a:xfrm>
            <a:off x="466552" y="1835269"/>
            <a:ext cx="236907" cy="109052"/>
          </a:xfrm>
          <a:custGeom>
            <a:avLst/>
            <a:gdLst/>
            <a:ahLst/>
            <a:cxnLst>
              <a:cxn ang="0">
                <a:pos x="2" y="15"/>
              </a:cxn>
              <a:cxn ang="0">
                <a:pos x="6" y="17"/>
              </a:cxn>
              <a:cxn ang="0">
                <a:pos x="11" y="16"/>
              </a:cxn>
              <a:cxn ang="0">
                <a:pos x="12" y="15"/>
              </a:cxn>
              <a:cxn ang="0">
                <a:pos x="12" y="15"/>
              </a:cxn>
              <a:cxn ang="0">
                <a:pos x="14" y="17"/>
              </a:cxn>
              <a:cxn ang="0">
                <a:pos x="14" y="18"/>
              </a:cxn>
              <a:cxn ang="0">
                <a:pos x="18" y="16"/>
              </a:cxn>
              <a:cxn ang="0">
                <a:pos x="17" y="13"/>
              </a:cxn>
              <a:cxn ang="0">
                <a:pos x="18" y="13"/>
              </a:cxn>
              <a:cxn ang="0">
                <a:pos x="22" y="14"/>
              </a:cxn>
              <a:cxn ang="0">
                <a:pos x="21" y="11"/>
              </a:cxn>
              <a:cxn ang="0">
                <a:pos x="24" y="10"/>
              </a:cxn>
              <a:cxn ang="0">
                <a:pos x="24" y="9"/>
              </a:cxn>
              <a:cxn ang="0">
                <a:pos x="27" y="8"/>
              </a:cxn>
              <a:cxn ang="0">
                <a:pos x="26" y="10"/>
              </a:cxn>
              <a:cxn ang="0">
                <a:pos x="26" y="11"/>
              </a:cxn>
              <a:cxn ang="0">
                <a:pos x="26" y="12"/>
              </a:cxn>
              <a:cxn ang="0">
                <a:pos x="28" y="13"/>
              </a:cxn>
              <a:cxn ang="0">
                <a:pos x="31" y="13"/>
              </a:cxn>
              <a:cxn ang="0">
                <a:pos x="36" y="9"/>
              </a:cxn>
              <a:cxn ang="0">
                <a:pos x="35" y="8"/>
              </a:cxn>
              <a:cxn ang="0">
                <a:pos x="35" y="7"/>
              </a:cxn>
              <a:cxn ang="0">
                <a:pos x="34" y="5"/>
              </a:cxn>
              <a:cxn ang="0">
                <a:pos x="38" y="2"/>
              </a:cxn>
              <a:cxn ang="0">
                <a:pos x="34" y="0"/>
              </a:cxn>
              <a:cxn ang="0">
                <a:pos x="32" y="1"/>
              </a:cxn>
              <a:cxn ang="0">
                <a:pos x="30" y="2"/>
              </a:cxn>
              <a:cxn ang="0">
                <a:pos x="32" y="2"/>
              </a:cxn>
              <a:cxn ang="0">
                <a:pos x="30" y="2"/>
              </a:cxn>
              <a:cxn ang="0">
                <a:pos x="29" y="3"/>
              </a:cxn>
              <a:cxn ang="0">
                <a:pos x="27" y="2"/>
              </a:cxn>
              <a:cxn ang="0">
                <a:pos x="23" y="2"/>
              </a:cxn>
              <a:cxn ang="0">
                <a:pos x="20" y="2"/>
              </a:cxn>
              <a:cxn ang="0">
                <a:pos x="18" y="4"/>
              </a:cxn>
              <a:cxn ang="0">
                <a:pos x="16" y="6"/>
              </a:cxn>
              <a:cxn ang="0">
                <a:pos x="14" y="7"/>
              </a:cxn>
              <a:cxn ang="0">
                <a:pos x="12" y="8"/>
              </a:cxn>
              <a:cxn ang="0">
                <a:pos x="10" y="9"/>
              </a:cxn>
              <a:cxn ang="0">
                <a:pos x="9" y="10"/>
              </a:cxn>
              <a:cxn ang="0">
                <a:pos x="7" y="12"/>
              </a:cxn>
              <a:cxn ang="0">
                <a:pos x="3" y="13"/>
              </a:cxn>
              <a:cxn ang="0">
                <a:pos x="1" y="15"/>
              </a:cxn>
            </a:cxnLst>
            <a:rect l="0" t="0" r="r" b="b"/>
            <a:pathLst>
              <a:path w="39" h="18">
                <a:moveTo>
                  <a:pt x="1" y="15"/>
                </a:moveTo>
                <a:cubicBezTo>
                  <a:pt x="1" y="15"/>
                  <a:pt x="1" y="15"/>
                  <a:pt x="2" y="15"/>
                </a:cubicBezTo>
                <a:cubicBezTo>
                  <a:pt x="4" y="14"/>
                  <a:pt x="3" y="16"/>
                  <a:pt x="3" y="16"/>
                </a:cubicBezTo>
                <a:cubicBezTo>
                  <a:pt x="3" y="17"/>
                  <a:pt x="5" y="17"/>
                  <a:pt x="6" y="17"/>
                </a:cubicBezTo>
                <a:cubicBezTo>
                  <a:pt x="7" y="17"/>
                  <a:pt x="10" y="17"/>
                  <a:pt x="11" y="17"/>
                </a:cubicBezTo>
                <a:cubicBezTo>
                  <a:pt x="11" y="16"/>
                  <a:pt x="11" y="16"/>
                  <a:pt x="11" y="16"/>
                </a:cubicBezTo>
                <a:cubicBezTo>
                  <a:pt x="10" y="15"/>
                  <a:pt x="11" y="15"/>
                  <a:pt x="11" y="15"/>
                </a:cubicBezTo>
                <a:cubicBezTo>
                  <a:pt x="11" y="14"/>
                  <a:pt x="12" y="14"/>
                  <a:pt x="12" y="15"/>
                </a:cubicBezTo>
                <a:cubicBezTo>
                  <a:pt x="12" y="15"/>
                  <a:pt x="12" y="15"/>
                  <a:pt x="12" y="15"/>
                </a:cubicBezTo>
                <a:cubicBezTo>
                  <a:pt x="12" y="15"/>
                  <a:pt x="12" y="15"/>
                  <a:pt x="12" y="15"/>
                </a:cubicBezTo>
                <a:cubicBezTo>
                  <a:pt x="12" y="15"/>
                  <a:pt x="13" y="16"/>
                  <a:pt x="13" y="16"/>
                </a:cubicBezTo>
                <a:cubicBezTo>
                  <a:pt x="14" y="16"/>
                  <a:pt x="14" y="16"/>
                  <a:pt x="14" y="17"/>
                </a:cubicBezTo>
                <a:cubicBezTo>
                  <a:pt x="13" y="17"/>
                  <a:pt x="14" y="17"/>
                  <a:pt x="14" y="18"/>
                </a:cubicBezTo>
                <a:cubicBezTo>
                  <a:pt x="14" y="18"/>
                  <a:pt x="14" y="18"/>
                  <a:pt x="14" y="18"/>
                </a:cubicBezTo>
                <a:cubicBezTo>
                  <a:pt x="15" y="18"/>
                  <a:pt x="17" y="17"/>
                  <a:pt x="18" y="17"/>
                </a:cubicBezTo>
                <a:cubicBezTo>
                  <a:pt x="18" y="16"/>
                  <a:pt x="18" y="16"/>
                  <a:pt x="18" y="16"/>
                </a:cubicBezTo>
                <a:cubicBezTo>
                  <a:pt x="18" y="15"/>
                  <a:pt x="18" y="15"/>
                  <a:pt x="18" y="15"/>
                </a:cubicBezTo>
                <a:cubicBezTo>
                  <a:pt x="18" y="14"/>
                  <a:pt x="18" y="14"/>
                  <a:pt x="17" y="13"/>
                </a:cubicBezTo>
                <a:cubicBezTo>
                  <a:pt x="17" y="13"/>
                  <a:pt x="17" y="13"/>
                  <a:pt x="18" y="13"/>
                </a:cubicBezTo>
                <a:cubicBezTo>
                  <a:pt x="18" y="12"/>
                  <a:pt x="18" y="13"/>
                  <a:pt x="18" y="13"/>
                </a:cubicBezTo>
                <a:cubicBezTo>
                  <a:pt x="18" y="13"/>
                  <a:pt x="18" y="13"/>
                  <a:pt x="19" y="14"/>
                </a:cubicBezTo>
                <a:cubicBezTo>
                  <a:pt x="20" y="15"/>
                  <a:pt x="21" y="15"/>
                  <a:pt x="22" y="14"/>
                </a:cubicBezTo>
                <a:cubicBezTo>
                  <a:pt x="23" y="13"/>
                  <a:pt x="22" y="12"/>
                  <a:pt x="22" y="12"/>
                </a:cubicBezTo>
                <a:cubicBezTo>
                  <a:pt x="22" y="11"/>
                  <a:pt x="22" y="11"/>
                  <a:pt x="21" y="11"/>
                </a:cubicBezTo>
                <a:cubicBezTo>
                  <a:pt x="21" y="11"/>
                  <a:pt x="22" y="10"/>
                  <a:pt x="22" y="11"/>
                </a:cubicBezTo>
                <a:cubicBezTo>
                  <a:pt x="22" y="11"/>
                  <a:pt x="23" y="11"/>
                  <a:pt x="24" y="10"/>
                </a:cubicBezTo>
                <a:cubicBezTo>
                  <a:pt x="24" y="10"/>
                  <a:pt x="24" y="10"/>
                  <a:pt x="24" y="10"/>
                </a:cubicBezTo>
                <a:cubicBezTo>
                  <a:pt x="24" y="10"/>
                  <a:pt x="24" y="9"/>
                  <a:pt x="24" y="9"/>
                </a:cubicBezTo>
                <a:cubicBezTo>
                  <a:pt x="24" y="8"/>
                  <a:pt x="26" y="8"/>
                  <a:pt x="26" y="8"/>
                </a:cubicBezTo>
                <a:cubicBezTo>
                  <a:pt x="26" y="8"/>
                  <a:pt x="26" y="8"/>
                  <a:pt x="27" y="8"/>
                </a:cubicBezTo>
                <a:cubicBezTo>
                  <a:pt x="27" y="8"/>
                  <a:pt x="27" y="9"/>
                  <a:pt x="26" y="9"/>
                </a:cubicBezTo>
                <a:cubicBezTo>
                  <a:pt x="26" y="9"/>
                  <a:pt x="26" y="10"/>
                  <a:pt x="26" y="10"/>
                </a:cubicBezTo>
                <a:cubicBezTo>
                  <a:pt x="26" y="10"/>
                  <a:pt x="26" y="10"/>
                  <a:pt x="26" y="10"/>
                </a:cubicBezTo>
                <a:cubicBezTo>
                  <a:pt x="26" y="11"/>
                  <a:pt x="26" y="11"/>
                  <a:pt x="26" y="11"/>
                </a:cubicBezTo>
                <a:cubicBezTo>
                  <a:pt x="26" y="11"/>
                  <a:pt x="26" y="11"/>
                  <a:pt x="25" y="11"/>
                </a:cubicBezTo>
                <a:cubicBezTo>
                  <a:pt x="25" y="12"/>
                  <a:pt x="25" y="12"/>
                  <a:pt x="26" y="12"/>
                </a:cubicBezTo>
                <a:cubicBezTo>
                  <a:pt x="26" y="13"/>
                  <a:pt x="27" y="13"/>
                  <a:pt x="27" y="13"/>
                </a:cubicBezTo>
                <a:cubicBezTo>
                  <a:pt x="27" y="13"/>
                  <a:pt x="28" y="13"/>
                  <a:pt x="28" y="13"/>
                </a:cubicBezTo>
                <a:cubicBezTo>
                  <a:pt x="29" y="13"/>
                  <a:pt x="30" y="13"/>
                  <a:pt x="30" y="13"/>
                </a:cubicBezTo>
                <a:cubicBezTo>
                  <a:pt x="30" y="13"/>
                  <a:pt x="30" y="13"/>
                  <a:pt x="31" y="13"/>
                </a:cubicBezTo>
                <a:cubicBezTo>
                  <a:pt x="31" y="12"/>
                  <a:pt x="31" y="12"/>
                  <a:pt x="32" y="12"/>
                </a:cubicBezTo>
                <a:cubicBezTo>
                  <a:pt x="32" y="12"/>
                  <a:pt x="35" y="9"/>
                  <a:pt x="36" y="9"/>
                </a:cubicBezTo>
                <a:cubicBezTo>
                  <a:pt x="36" y="9"/>
                  <a:pt x="36" y="9"/>
                  <a:pt x="36" y="9"/>
                </a:cubicBezTo>
                <a:cubicBezTo>
                  <a:pt x="36" y="9"/>
                  <a:pt x="36" y="8"/>
                  <a:pt x="35" y="8"/>
                </a:cubicBezTo>
                <a:cubicBezTo>
                  <a:pt x="35" y="8"/>
                  <a:pt x="35" y="7"/>
                  <a:pt x="35" y="7"/>
                </a:cubicBezTo>
                <a:cubicBezTo>
                  <a:pt x="33" y="7"/>
                  <a:pt x="34" y="6"/>
                  <a:pt x="35" y="7"/>
                </a:cubicBezTo>
                <a:cubicBezTo>
                  <a:pt x="36" y="7"/>
                  <a:pt x="37" y="6"/>
                  <a:pt x="36" y="6"/>
                </a:cubicBezTo>
                <a:cubicBezTo>
                  <a:pt x="34" y="5"/>
                  <a:pt x="34" y="5"/>
                  <a:pt x="34" y="5"/>
                </a:cubicBezTo>
                <a:cubicBezTo>
                  <a:pt x="34" y="4"/>
                  <a:pt x="37" y="3"/>
                  <a:pt x="38" y="3"/>
                </a:cubicBezTo>
                <a:cubicBezTo>
                  <a:pt x="39" y="2"/>
                  <a:pt x="38" y="2"/>
                  <a:pt x="38" y="2"/>
                </a:cubicBezTo>
                <a:cubicBezTo>
                  <a:pt x="37" y="2"/>
                  <a:pt x="36" y="1"/>
                  <a:pt x="36" y="1"/>
                </a:cubicBezTo>
                <a:cubicBezTo>
                  <a:pt x="35" y="1"/>
                  <a:pt x="35" y="1"/>
                  <a:pt x="34" y="0"/>
                </a:cubicBezTo>
                <a:cubicBezTo>
                  <a:pt x="33" y="0"/>
                  <a:pt x="32" y="0"/>
                  <a:pt x="32" y="0"/>
                </a:cubicBezTo>
                <a:cubicBezTo>
                  <a:pt x="31" y="0"/>
                  <a:pt x="31" y="0"/>
                  <a:pt x="32" y="1"/>
                </a:cubicBezTo>
                <a:cubicBezTo>
                  <a:pt x="32" y="1"/>
                  <a:pt x="31" y="1"/>
                  <a:pt x="30" y="1"/>
                </a:cubicBezTo>
                <a:cubicBezTo>
                  <a:pt x="30" y="1"/>
                  <a:pt x="30" y="1"/>
                  <a:pt x="30" y="2"/>
                </a:cubicBezTo>
                <a:cubicBezTo>
                  <a:pt x="31" y="2"/>
                  <a:pt x="31" y="2"/>
                  <a:pt x="32" y="2"/>
                </a:cubicBezTo>
                <a:cubicBezTo>
                  <a:pt x="32" y="2"/>
                  <a:pt x="32" y="2"/>
                  <a:pt x="32" y="2"/>
                </a:cubicBezTo>
                <a:cubicBezTo>
                  <a:pt x="32" y="2"/>
                  <a:pt x="32" y="2"/>
                  <a:pt x="32" y="2"/>
                </a:cubicBezTo>
                <a:cubicBezTo>
                  <a:pt x="31" y="3"/>
                  <a:pt x="31" y="3"/>
                  <a:pt x="30" y="2"/>
                </a:cubicBezTo>
                <a:cubicBezTo>
                  <a:pt x="30" y="2"/>
                  <a:pt x="30" y="2"/>
                  <a:pt x="30" y="2"/>
                </a:cubicBezTo>
                <a:cubicBezTo>
                  <a:pt x="31" y="3"/>
                  <a:pt x="30" y="3"/>
                  <a:pt x="29" y="3"/>
                </a:cubicBezTo>
                <a:cubicBezTo>
                  <a:pt x="29" y="3"/>
                  <a:pt x="28" y="2"/>
                  <a:pt x="28" y="2"/>
                </a:cubicBezTo>
                <a:cubicBezTo>
                  <a:pt x="28" y="2"/>
                  <a:pt x="27" y="3"/>
                  <a:pt x="27" y="2"/>
                </a:cubicBezTo>
                <a:cubicBezTo>
                  <a:pt x="26" y="2"/>
                  <a:pt x="26" y="2"/>
                  <a:pt x="25" y="2"/>
                </a:cubicBezTo>
                <a:cubicBezTo>
                  <a:pt x="25" y="2"/>
                  <a:pt x="23" y="2"/>
                  <a:pt x="23" y="2"/>
                </a:cubicBezTo>
                <a:cubicBezTo>
                  <a:pt x="23" y="2"/>
                  <a:pt x="22" y="2"/>
                  <a:pt x="22" y="2"/>
                </a:cubicBezTo>
                <a:cubicBezTo>
                  <a:pt x="21" y="2"/>
                  <a:pt x="21" y="2"/>
                  <a:pt x="20" y="2"/>
                </a:cubicBezTo>
                <a:cubicBezTo>
                  <a:pt x="20" y="2"/>
                  <a:pt x="19" y="3"/>
                  <a:pt x="19" y="3"/>
                </a:cubicBezTo>
                <a:cubicBezTo>
                  <a:pt x="19" y="4"/>
                  <a:pt x="19" y="4"/>
                  <a:pt x="18" y="4"/>
                </a:cubicBezTo>
                <a:cubicBezTo>
                  <a:pt x="17" y="4"/>
                  <a:pt x="17" y="5"/>
                  <a:pt x="16" y="5"/>
                </a:cubicBezTo>
                <a:cubicBezTo>
                  <a:pt x="16" y="5"/>
                  <a:pt x="16" y="5"/>
                  <a:pt x="16" y="6"/>
                </a:cubicBezTo>
                <a:cubicBezTo>
                  <a:pt x="16" y="6"/>
                  <a:pt x="15" y="6"/>
                  <a:pt x="15" y="6"/>
                </a:cubicBezTo>
                <a:cubicBezTo>
                  <a:pt x="15" y="7"/>
                  <a:pt x="15" y="7"/>
                  <a:pt x="14" y="7"/>
                </a:cubicBezTo>
                <a:cubicBezTo>
                  <a:pt x="13" y="7"/>
                  <a:pt x="14" y="8"/>
                  <a:pt x="14" y="8"/>
                </a:cubicBezTo>
                <a:cubicBezTo>
                  <a:pt x="14" y="8"/>
                  <a:pt x="13" y="8"/>
                  <a:pt x="12" y="8"/>
                </a:cubicBezTo>
                <a:cubicBezTo>
                  <a:pt x="12" y="8"/>
                  <a:pt x="12" y="9"/>
                  <a:pt x="11" y="9"/>
                </a:cubicBezTo>
                <a:cubicBezTo>
                  <a:pt x="11" y="9"/>
                  <a:pt x="11" y="9"/>
                  <a:pt x="10" y="9"/>
                </a:cubicBezTo>
                <a:cubicBezTo>
                  <a:pt x="10" y="9"/>
                  <a:pt x="10" y="9"/>
                  <a:pt x="10" y="10"/>
                </a:cubicBezTo>
                <a:cubicBezTo>
                  <a:pt x="9" y="10"/>
                  <a:pt x="9" y="10"/>
                  <a:pt x="9" y="10"/>
                </a:cubicBezTo>
                <a:cubicBezTo>
                  <a:pt x="9" y="11"/>
                  <a:pt x="9" y="11"/>
                  <a:pt x="8" y="11"/>
                </a:cubicBezTo>
                <a:cubicBezTo>
                  <a:pt x="8" y="11"/>
                  <a:pt x="8" y="12"/>
                  <a:pt x="7" y="12"/>
                </a:cubicBezTo>
                <a:cubicBezTo>
                  <a:pt x="6" y="12"/>
                  <a:pt x="6" y="12"/>
                  <a:pt x="4" y="12"/>
                </a:cubicBezTo>
                <a:cubicBezTo>
                  <a:pt x="3" y="12"/>
                  <a:pt x="3" y="13"/>
                  <a:pt x="3" y="13"/>
                </a:cubicBezTo>
                <a:cubicBezTo>
                  <a:pt x="3" y="13"/>
                  <a:pt x="2" y="14"/>
                  <a:pt x="2" y="14"/>
                </a:cubicBezTo>
                <a:cubicBezTo>
                  <a:pt x="2" y="14"/>
                  <a:pt x="1" y="14"/>
                  <a:pt x="1" y="15"/>
                </a:cubicBezTo>
                <a:cubicBezTo>
                  <a:pt x="0" y="15"/>
                  <a:pt x="1" y="15"/>
                  <a:pt x="1" y="1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0" name="Freeform 30"/>
          <p:cNvSpPr>
            <a:spLocks/>
          </p:cNvSpPr>
          <p:nvPr/>
        </p:nvSpPr>
        <p:spPr bwMode="auto">
          <a:xfrm>
            <a:off x="714741" y="1876634"/>
            <a:ext cx="43245" cy="13161"/>
          </a:xfrm>
          <a:custGeom>
            <a:avLst/>
            <a:gdLst/>
            <a:ahLst/>
            <a:cxnLst>
              <a:cxn ang="0">
                <a:pos x="0" y="1"/>
              </a:cxn>
              <a:cxn ang="0">
                <a:pos x="1" y="1"/>
              </a:cxn>
              <a:cxn ang="0">
                <a:pos x="6" y="2"/>
              </a:cxn>
              <a:cxn ang="0">
                <a:pos x="6" y="0"/>
              </a:cxn>
              <a:cxn ang="0">
                <a:pos x="0" y="1"/>
              </a:cxn>
            </a:cxnLst>
            <a:rect l="0" t="0" r="r" b="b"/>
            <a:pathLst>
              <a:path w="7" h="2">
                <a:moveTo>
                  <a:pt x="0" y="1"/>
                </a:moveTo>
                <a:cubicBezTo>
                  <a:pt x="0" y="1"/>
                  <a:pt x="0" y="1"/>
                  <a:pt x="1" y="1"/>
                </a:cubicBezTo>
                <a:cubicBezTo>
                  <a:pt x="1" y="1"/>
                  <a:pt x="5" y="2"/>
                  <a:pt x="6" y="2"/>
                </a:cubicBezTo>
                <a:cubicBezTo>
                  <a:pt x="7" y="1"/>
                  <a:pt x="7" y="0"/>
                  <a:pt x="6" y="0"/>
                </a:cubicBezTo>
                <a:cubicBezTo>
                  <a:pt x="5" y="0"/>
                  <a:pt x="2"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1" name="Freeform 31"/>
          <p:cNvSpPr>
            <a:spLocks/>
          </p:cNvSpPr>
          <p:nvPr/>
        </p:nvSpPr>
        <p:spPr bwMode="auto">
          <a:xfrm>
            <a:off x="709100" y="1797665"/>
            <a:ext cx="48886" cy="30083"/>
          </a:xfrm>
          <a:custGeom>
            <a:avLst/>
            <a:gdLst/>
            <a:ahLst/>
            <a:cxnLst>
              <a:cxn ang="0">
                <a:pos x="1" y="3"/>
              </a:cxn>
              <a:cxn ang="0">
                <a:pos x="3" y="4"/>
              </a:cxn>
              <a:cxn ang="0">
                <a:pos x="7" y="4"/>
              </a:cxn>
              <a:cxn ang="0">
                <a:pos x="7" y="3"/>
              </a:cxn>
              <a:cxn ang="0">
                <a:pos x="4" y="1"/>
              </a:cxn>
              <a:cxn ang="0">
                <a:pos x="3" y="1"/>
              </a:cxn>
              <a:cxn ang="0">
                <a:pos x="1" y="1"/>
              </a:cxn>
              <a:cxn ang="0">
                <a:pos x="0" y="2"/>
              </a:cxn>
              <a:cxn ang="0">
                <a:pos x="1" y="3"/>
              </a:cxn>
            </a:cxnLst>
            <a:rect l="0" t="0" r="r" b="b"/>
            <a:pathLst>
              <a:path w="8" h="5">
                <a:moveTo>
                  <a:pt x="1" y="3"/>
                </a:moveTo>
                <a:cubicBezTo>
                  <a:pt x="2" y="3"/>
                  <a:pt x="2" y="3"/>
                  <a:pt x="3" y="4"/>
                </a:cubicBezTo>
                <a:cubicBezTo>
                  <a:pt x="5" y="5"/>
                  <a:pt x="7" y="4"/>
                  <a:pt x="7" y="4"/>
                </a:cubicBezTo>
                <a:cubicBezTo>
                  <a:pt x="8" y="3"/>
                  <a:pt x="7" y="3"/>
                  <a:pt x="7" y="3"/>
                </a:cubicBezTo>
                <a:cubicBezTo>
                  <a:pt x="7" y="3"/>
                  <a:pt x="4" y="1"/>
                  <a:pt x="4" y="1"/>
                </a:cubicBezTo>
                <a:cubicBezTo>
                  <a:pt x="4" y="0"/>
                  <a:pt x="4" y="0"/>
                  <a:pt x="3" y="1"/>
                </a:cubicBezTo>
                <a:cubicBezTo>
                  <a:pt x="3" y="1"/>
                  <a:pt x="1" y="1"/>
                  <a:pt x="1" y="1"/>
                </a:cubicBezTo>
                <a:cubicBezTo>
                  <a:pt x="1" y="2"/>
                  <a:pt x="1" y="2"/>
                  <a:pt x="0" y="2"/>
                </a:cubicBezTo>
                <a:cubicBezTo>
                  <a:pt x="0" y="2"/>
                  <a:pt x="1" y="3"/>
                  <a:pt x="1"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2" name="Freeform 32"/>
          <p:cNvSpPr>
            <a:spLocks/>
          </p:cNvSpPr>
          <p:nvPr/>
        </p:nvSpPr>
        <p:spPr bwMode="auto">
          <a:xfrm>
            <a:off x="757985" y="1754420"/>
            <a:ext cx="127855" cy="31964"/>
          </a:xfrm>
          <a:custGeom>
            <a:avLst/>
            <a:gdLst/>
            <a:ahLst/>
            <a:cxnLst>
              <a:cxn ang="0">
                <a:pos x="2" y="5"/>
              </a:cxn>
              <a:cxn ang="0">
                <a:pos x="5" y="5"/>
              </a:cxn>
              <a:cxn ang="0">
                <a:pos x="7" y="5"/>
              </a:cxn>
              <a:cxn ang="0">
                <a:pos x="9" y="5"/>
              </a:cxn>
              <a:cxn ang="0">
                <a:pos x="11" y="5"/>
              </a:cxn>
              <a:cxn ang="0">
                <a:pos x="12" y="4"/>
              </a:cxn>
              <a:cxn ang="0">
                <a:pos x="18" y="5"/>
              </a:cxn>
              <a:cxn ang="0">
                <a:pos x="21" y="4"/>
              </a:cxn>
              <a:cxn ang="0">
                <a:pos x="20" y="2"/>
              </a:cxn>
              <a:cxn ang="0">
                <a:pos x="18" y="2"/>
              </a:cxn>
              <a:cxn ang="0">
                <a:pos x="16" y="1"/>
              </a:cxn>
              <a:cxn ang="0">
                <a:pos x="12" y="1"/>
              </a:cxn>
              <a:cxn ang="0">
                <a:pos x="2" y="4"/>
              </a:cxn>
              <a:cxn ang="0">
                <a:pos x="1" y="5"/>
              </a:cxn>
              <a:cxn ang="0">
                <a:pos x="2" y="5"/>
              </a:cxn>
            </a:cxnLst>
            <a:rect l="0" t="0" r="r" b="b"/>
            <a:pathLst>
              <a:path w="21" h="5">
                <a:moveTo>
                  <a:pt x="2" y="5"/>
                </a:moveTo>
                <a:cubicBezTo>
                  <a:pt x="2" y="5"/>
                  <a:pt x="4" y="5"/>
                  <a:pt x="5" y="5"/>
                </a:cubicBezTo>
                <a:cubicBezTo>
                  <a:pt x="5" y="4"/>
                  <a:pt x="7" y="4"/>
                  <a:pt x="7" y="5"/>
                </a:cubicBezTo>
                <a:cubicBezTo>
                  <a:pt x="8" y="5"/>
                  <a:pt x="9" y="5"/>
                  <a:pt x="9" y="5"/>
                </a:cubicBezTo>
                <a:cubicBezTo>
                  <a:pt x="9" y="5"/>
                  <a:pt x="10" y="5"/>
                  <a:pt x="11" y="5"/>
                </a:cubicBezTo>
                <a:cubicBezTo>
                  <a:pt x="11" y="4"/>
                  <a:pt x="12" y="4"/>
                  <a:pt x="12" y="4"/>
                </a:cubicBezTo>
                <a:cubicBezTo>
                  <a:pt x="13" y="5"/>
                  <a:pt x="16" y="5"/>
                  <a:pt x="18" y="5"/>
                </a:cubicBezTo>
                <a:cubicBezTo>
                  <a:pt x="20" y="5"/>
                  <a:pt x="21" y="5"/>
                  <a:pt x="21" y="4"/>
                </a:cubicBezTo>
                <a:cubicBezTo>
                  <a:pt x="21" y="3"/>
                  <a:pt x="20" y="2"/>
                  <a:pt x="20" y="2"/>
                </a:cubicBezTo>
                <a:cubicBezTo>
                  <a:pt x="19" y="2"/>
                  <a:pt x="19" y="2"/>
                  <a:pt x="18" y="2"/>
                </a:cubicBezTo>
                <a:cubicBezTo>
                  <a:pt x="18" y="2"/>
                  <a:pt x="18" y="1"/>
                  <a:pt x="16" y="1"/>
                </a:cubicBezTo>
                <a:cubicBezTo>
                  <a:pt x="14" y="0"/>
                  <a:pt x="13" y="0"/>
                  <a:pt x="12" y="1"/>
                </a:cubicBezTo>
                <a:cubicBezTo>
                  <a:pt x="12" y="1"/>
                  <a:pt x="3" y="3"/>
                  <a:pt x="2" y="4"/>
                </a:cubicBezTo>
                <a:cubicBezTo>
                  <a:pt x="0" y="4"/>
                  <a:pt x="1" y="5"/>
                  <a:pt x="1" y="5"/>
                </a:cubicBezTo>
                <a:cubicBezTo>
                  <a:pt x="1" y="5"/>
                  <a:pt x="2" y="5"/>
                  <a:pt x="2"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3" name="Freeform 33"/>
          <p:cNvSpPr>
            <a:spLocks/>
          </p:cNvSpPr>
          <p:nvPr/>
        </p:nvSpPr>
        <p:spPr bwMode="auto">
          <a:xfrm>
            <a:off x="757985" y="1797665"/>
            <a:ext cx="114693" cy="54526"/>
          </a:xfrm>
          <a:custGeom>
            <a:avLst/>
            <a:gdLst/>
            <a:ahLst/>
            <a:cxnLst>
              <a:cxn ang="0">
                <a:pos x="1" y="5"/>
              </a:cxn>
              <a:cxn ang="0">
                <a:pos x="1" y="5"/>
              </a:cxn>
              <a:cxn ang="0">
                <a:pos x="1" y="6"/>
              </a:cxn>
              <a:cxn ang="0">
                <a:pos x="2" y="6"/>
              </a:cxn>
              <a:cxn ang="0">
                <a:pos x="3" y="7"/>
              </a:cxn>
              <a:cxn ang="0">
                <a:pos x="3" y="7"/>
              </a:cxn>
              <a:cxn ang="0">
                <a:pos x="5" y="8"/>
              </a:cxn>
              <a:cxn ang="0">
                <a:pos x="8" y="8"/>
              </a:cxn>
              <a:cxn ang="0">
                <a:pos x="16" y="7"/>
              </a:cxn>
              <a:cxn ang="0">
                <a:pos x="17" y="6"/>
              </a:cxn>
              <a:cxn ang="0">
                <a:pos x="17" y="5"/>
              </a:cxn>
              <a:cxn ang="0">
                <a:pos x="17" y="5"/>
              </a:cxn>
              <a:cxn ang="0">
                <a:pos x="17" y="4"/>
              </a:cxn>
              <a:cxn ang="0">
                <a:pos x="14" y="4"/>
              </a:cxn>
              <a:cxn ang="0">
                <a:pos x="13" y="3"/>
              </a:cxn>
              <a:cxn ang="0">
                <a:pos x="17" y="2"/>
              </a:cxn>
              <a:cxn ang="0">
                <a:pos x="19" y="0"/>
              </a:cxn>
              <a:cxn ang="0">
                <a:pos x="17" y="0"/>
              </a:cxn>
              <a:cxn ang="0">
                <a:pos x="2" y="2"/>
              </a:cxn>
              <a:cxn ang="0">
                <a:pos x="1" y="4"/>
              </a:cxn>
              <a:cxn ang="0">
                <a:pos x="1" y="5"/>
              </a:cxn>
            </a:cxnLst>
            <a:rect l="0" t="0" r="r" b="b"/>
            <a:pathLst>
              <a:path w="19" h="9">
                <a:moveTo>
                  <a:pt x="1" y="5"/>
                </a:moveTo>
                <a:cubicBezTo>
                  <a:pt x="1" y="5"/>
                  <a:pt x="1" y="5"/>
                  <a:pt x="1" y="5"/>
                </a:cubicBezTo>
                <a:cubicBezTo>
                  <a:pt x="2" y="5"/>
                  <a:pt x="1" y="5"/>
                  <a:pt x="1" y="6"/>
                </a:cubicBezTo>
                <a:cubicBezTo>
                  <a:pt x="1" y="6"/>
                  <a:pt x="2" y="6"/>
                  <a:pt x="2" y="6"/>
                </a:cubicBezTo>
                <a:cubicBezTo>
                  <a:pt x="2" y="6"/>
                  <a:pt x="2" y="7"/>
                  <a:pt x="3" y="7"/>
                </a:cubicBezTo>
                <a:cubicBezTo>
                  <a:pt x="3" y="7"/>
                  <a:pt x="3" y="7"/>
                  <a:pt x="3" y="7"/>
                </a:cubicBezTo>
                <a:cubicBezTo>
                  <a:pt x="4" y="7"/>
                  <a:pt x="4" y="7"/>
                  <a:pt x="5" y="8"/>
                </a:cubicBezTo>
                <a:cubicBezTo>
                  <a:pt x="6" y="9"/>
                  <a:pt x="8" y="8"/>
                  <a:pt x="8" y="8"/>
                </a:cubicBezTo>
                <a:cubicBezTo>
                  <a:pt x="8" y="8"/>
                  <a:pt x="15" y="7"/>
                  <a:pt x="16" y="7"/>
                </a:cubicBezTo>
                <a:cubicBezTo>
                  <a:pt x="17" y="6"/>
                  <a:pt x="17" y="6"/>
                  <a:pt x="17" y="6"/>
                </a:cubicBezTo>
                <a:cubicBezTo>
                  <a:pt x="16" y="6"/>
                  <a:pt x="17" y="6"/>
                  <a:pt x="17" y="5"/>
                </a:cubicBezTo>
                <a:cubicBezTo>
                  <a:pt x="17" y="5"/>
                  <a:pt x="17" y="5"/>
                  <a:pt x="17" y="5"/>
                </a:cubicBezTo>
                <a:cubicBezTo>
                  <a:pt x="17" y="4"/>
                  <a:pt x="16" y="5"/>
                  <a:pt x="17" y="4"/>
                </a:cubicBezTo>
                <a:cubicBezTo>
                  <a:pt x="17" y="3"/>
                  <a:pt x="15" y="4"/>
                  <a:pt x="14" y="4"/>
                </a:cubicBezTo>
                <a:cubicBezTo>
                  <a:pt x="14" y="4"/>
                  <a:pt x="13" y="3"/>
                  <a:pt x="13" y="3"/>
                </a:cubicBezTo>
                <a:cubicBezTo>
                  <a:pt x="13" y="3"/>
                  <a:pt x="16" y="2"/>
                  <a:pt x="17" y="2"/>
                </a:cubicBezTo>
                <a:cubicBezTo>
                  <a:pt x="18" y="2"/>
                  <a:pt x="19" y="1"/>
                  <a:pt x="19" y="0"/>
                </a:cubicBezTo>
                <a:cubicBezTo>
                  <a:pt x="19" y="0"/>
                  <a:pt x="17" y="0"/>
                  <a:pt x="17" y="0"/>
                </a:cubicBezTo>
                <a:cubicBezTo>
                  <a:pt x="17" y="0"/>
                  <a:pt x="3" y="2"/>
                  <a:pt x="2" y="2"/>
                </a:cubicBezTo>
                <a:cubicBezTo>
                  <a:pt x="0" y="3"/>
                  <a:pt x="1" y="4"/>
                  <a:pt x="1" y="4"/>
                </a:cubicBezTo>
                <a:cubicBezTo>
                  <a:pt x="1" y="4"/>
                  <a:pt x="1" y="4"/>
                  <a:pt x="1"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4" name="Freeform 34"/>
          <p:cNvSpPr>
            <a:spLocks/>
          </p:cNvSpPr>
          <p:nvPr/>
        </p:nvSpPr>
        <p:spPr bwMode="auto">
          <a:xfrm>
            <a:off x="976090" y="1822108"/>
            <a:ext cx="54526" cy="43245"/>
          </a:xfrm>
          <a:custGeom>
            <a:avLst/>
            <a:gdLst/>
            <a:ahLst/>
            <a:cxnLst>
              <a:cxn ang="0">
                <a:pos x="1" y="1"/>
              </a:cxn>
              <a:cxn ang="0">
                <a:pos x="2" y="2"/>
              </a:cxn>
              <a:cxn ang="0">
                <a:pos x="3" y="4"/>
              </a:cxn>
              <a:cxn ang="0">
                <a:pos x="4" y="6"/>
              </a:cxn>
              <a:cxn ang="0">
                <a:pos x="5" y="6"/>
              </a:cxn>
              <a:cxn ang="0">
                <a:pos x="7" y="6"/>
              </a:cxn>
              <a:cxn ang="0">
                <a:pos x="9" y="6"/>
              </a:cxn>
              <a:cxn ang="0">
                <a:pos x="8" y="4"/>
              </a:cxn>
              <a:cxn ang="0">
                <a:pos x="7" y="4"/>
              </a:cxn>
              <a:cxn ang="0">
                <a:pos x="7" y="3"/>
              </a:cxn>
              <a:cxn ang="0">
                <a:pos x="6" y="3"/>
              </a:cxn>
              <a:cxn ang="0">
                <a:pos x="3" y="0"/>
              </a:cxn>
              <a:cxn ang="0">
                <a:pos x="1" y="0"/>
              </a:cxn>
              <a:cxn ang="0">
                <a:pos x="1" y="1"/>
              </a:cxn>
            </a:cxnLst>
            <a:rect l="0" t="0" r="r" b="b"/>
            <a:pathLst>
              <a:path w="9" h="7">
                <a:moveTo>
                  <a:pt x="1" y="1"/>
                </a:moveTo>
                <a:cubicBezTo>
                  <a:pt x="1" y="1"/>
                  <a:pt x="2" y="2"/>
                  <a:pt x="2" y="2"/>
                </a:cubicBezTo>
                <a:cubicBezTo>
                  <a:pt x="2" y="3"/>
                  <a:pt x="2" y="3"/>
                  <a:pt x="3" y="4"/>
                </a:cubicBezTo>
                <a:cubicBezTo>
                  <a:pt x="3" y="4"/>
                  <a:pt x="4" y="5"/>
                  <a:pt x="4" y="6"/>
                </a:cubicBezTo>
                <a:cubicBezTo>
                  <a:pt x="5" y="6"/>
                  <a:pt x="5" y="6"/>
                  <a:pt x="5" y="6"/>
                </a:cubicBezTo>
                <a:cubicBezTo>
                  <a:pt x="6" y="6"/>
                  <a:pt x="6" y="6"/>
                  <a:pt x="7" y="6"/>
                </a:cubicBezTo>
                <a:cubicBezTo>
                  <a:pt x="7" y="7"/>
                  <a:pt x="8" y="6"/>
                  <a:pt x="9" y="6"/>
                </a:cubicBezTo>
                <a:cubicBezTo>
                  <a:pt x="9" y="5"/>
                  <a:pt x="8" y="4"/>
                  <a:pt x="8" y="4"/>
                </a:cubicBezTo>
                <a:cubicBezTo>
                  <a:pt x="8" y="4"/>
                  <a:pt x="7" y="4"/>
                  <a:pt x="7" y="4"/>
                </a:cubicBezTo>
                <a:cubicBezTo>
                  <a:pt x="7" y="3"/>
                  <a:pt x="7" y="3"/>
                  <a:pt x="7" y="3"/>
                </a:cubicBezTo>
                <a:cubicBezTo>
                  <a:pt x="6" y="3"/>
                  <a:pt x="6" y="3"/>
                  <a:pt x="6" y="3"/>
                </a:cubicBezTo>
                <a:cubicBezTo>
                  <a:pt x="6" y="2"/>
                  <a:pt x="4" y="0"/>
                  <a:pt x="3" y="0"/>
                </a:cubicBezTo>
                <a:cubicBezTo>
                  <a:pt x="3" y="0"/>
                  <a:pt x="2" y="0"/>
                  <a:pt x="1" y="0"/>
                </a:cubicBezTo>
                <a:cubicBezTo>
                  <a:pt x="0"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5" name="Freeform 35"/>
          <p:cNvSpPr>
            <a:spLocks/>
          </p:cNvSpPr>
          <p:nvPr/>
        </p:nvSpPr>
        <p:spPr bwMode="auto">
          <a:xfrm>
            <a:off x="994892" y="1713055"/>
            <a:ext cx="199303" cy="109052"/>
          </a:xfrm>
          <a:custGeom>
            <a:avLst/>
            <a:gdLst/>
            <a:ahLst/>
            <a:cxnLst>
              <a:cxn ang="0">
                <a:pos x="4" y="4"/>
              </a:cxn>
              <a:cxn ang="0">
                <a:pos x="3" y="7"/>
              </a:cxn>
              <a:cxn ang="0">
                <a:pos x="5" y="5"/>
              </a:cxn>
              <a:cxn ang="0">
                <a:pos x="8" y="5"/>
              </a:cxn>
              <a:cxn ang="0">
                <a:pos x="7" y="7"/>
              </a:cxn>
              <a:cxn ang="0">
                <a:pos x="8" y="7"/>
              </a:cxn>
              <a:cxn ang="0">
                <a:pos x="11" y="7"/>
              </a:cxn>
              <a:cxn ang="0">
                <a:pos x="10" y="8"/>
              </a:cxn>
              <a:cxn ang="0">
                <a:pos x="8" y="9"/>
              </a:cxn>
              <a:cxn ang="0">
                <a:pos x="11" y="9"/>
              </a:cxn>
              <a:cxn ang="0">
                <a:pos x="8" y="10"/>
              </a:cxn>
              <a:cxn ang="0">
                <a:pos x="3" y="9"/>
              </a:cxn>
              <a:cxn ang="0">
                <a:pos x="6" y="13"/>
              </a:cxn>
              <a:cxn ang="0">
                <a:pos x="9" y="12"/>
              </a:cxn>
              <a:cxn ang="0">
                <a:pos x="11" y="12"/>
              </a:cxn>
              <a:cxn ang="0">
                <a:pos x="14" y="12"/>
              </a:cxn>
              <a:cxn ang="0">
                <a:pos x="18" y="12"/>
              </a:cxn>
              <a:cxn ang="0">
                <a:pos x="22" y="13"/>
              </a:cxn>
              <a:cxn ang="0">
                <a:pos x="23" y="14"/>
              </a:cxn>
              <a:cxn ang="0">
                <a:pos x="24" y="16"/>
              </a:cxn>
              <a:cxn ang="0">
                <a:pos x="26" y="17"/>
              </a:cxn>
              <a:cxn ang="0">
                <a:pos x="29" y="17"/>
              </a:cxn>
              <a:cxn ang="0">
                <a:pos x="32" y="16"/>
              </a:cxn>
              <a:cxn ang="0">
                <a:pos x="32" y="14"/>
              </a:cxn>
              <a:cxn ang="0">
                <a:pos x="30" y="13"/>
              </a:cxn>
              <a:cxn ang="0">
                <a:pos x="29" y="12"/>
              </a:cxn>
              <a:cxn ang="0">
                <a:pos x="30" y="9"/>
              </a:cxn>
              <a:cxn ang="0">
                <a:pos x="28" y="9"/>
              </a:cxn>
              <a:cxn ang="0">
                <a:pos x="27" y="7"/>
              </a:cxn>
              <a:cxn ang="0">
                <a:pos x="26" y="6"/>
              </a:cxn>
              <a:cxn ang="0">
                <a:pos x="24" y="7"/>
              </a:cxn>
              <a:cxn ang="0">
                <a:pos x="22" y="5"/>
              </a:cxn>
              <a:cxn ang="0">
                <a:pos x="20" y="4"/>
              </a:cxn>
              <a:cxn ang="0">
                <a:pos x="16" y="4"/>
              </a:cxn>
              <a:cxn ang="0">
                <a:pos x="14" y="5"/>
              </a:cxn>
              <a:cxn ang="0">
                <a:pos x="14" y="4"/>
              </a:cxn>
              <a:cxn ang="0">
                <a:pos x="12" y="1"/>
              </a:cxn>
              <a:cxn ang="0">
                <a:pos x="7" y="0"/>
              </a:cxn>
              <a:cxn ang="0">
                <a:pos x="3" y="1"/>
              </a:cxn>
              <a:cxn ang="0">
                <a:pos x="1" y="1"/>
              </a:cxn>
              <a:cxn ang="0">
                <a:pos x="0" y="4"/>
              </a:cxn>
            </a:cxnLst>
            <a:rect l="0" t="0" r="r" b="b"/>
            <a:pathLst>
              <a:path w="33" h="18">
                <a:moveTo>
                  <a:pt x="1" y="4"/>
                </a:moveTo>
                <a:cubicBezTo>
                  <a:pt x="2" y="4"/>
                  <a:pt x="3" y="4"/>
                  <a:pt x="4" y="4"/>
                </a:cubicBezTo>
                <a:cubicBezTo>
                  <a:pt x="5" y="4"/>
                  <a:pt x="4" y="5"/>
                  <a:pt x="3" y="6"/>
                </a:cubicBezTo>
                <a:cubicBezTo>
                  <a:pt x="3" y="6"/>
                  <a:pt x="3" y="6"/>
                  <a:pt x="3" y="7"/>
                </a:cubicBezTo>
                <a:cubicBezTo>
                  <a:pt x="3" y="7"/>
                  <a:pt x="4" y="7"/>
                  <a:pt x="4" y="6"/>
                </a:cubicBezTo>
                <a:cubicBezTo>
                  <a:pt x="5" y="6"/>
                  <a:pt x="5" y="6"/>
                  <a:pt x="5" y="5"/>
                </a:cubicBezTo>
                <a:cubicBezTo>
                  <a:pt x="5" y="5"/>
                  <a:pt x="6" y="5"/>
                  <a:pt x="6" y="5"/>
                </a:cubicBezTo>
                <a:cubicBezTo>
                  <a:pt x="7" y="5"/>
                  <a:pt x="8" y="5"/>
                  <a:pt x="8" y="5"/>
                </a:cubicBezTo>
                <a:cubicBezTo>
                  <a:pt x="9" y="5"/>
                  <a:pt x="9" y="6"/>
                  <a:pt x="9" y="6"/>
                </a:cubicBezTo>
                <a:cubicBezTo>
                  <a:pt x="8" y="6"/>
                  <a:pt x="8" y="6"/>
                  <a:pt x="7" y="7"/>
                </a:cubicBezTo>
                <a:cubicBezTo>
                  <a:pt x="7" y="7"/>
                  <a:pt x="8" y="7"/>
                  <a:pt x="8" y="7"/>
                </a:cubicBezTo>
                <a:cubicBezTo>
                  <a:pt x="8" y="7"/>
                  <a:pt x="8" y="7"/>
                  <a:pt x="8" y="7"/>
                </a:cubicBezTo>
                <a:cubicBezTo>
                  <a:pt x="9" y="7"/>
                  <a:pt x="9" y="7"/>
                  <a:pt x="9" y="7"/>
                </a:cubicBezTo>
                <a:cubicBezTo>
                  <a:pt x="10" y="7"/>
                  <a:pt x="10" y="7"/>
                  <a:pt x="11" y="7"/>
                </a:cubicBezTo>
                <a:cubicBezTo>
                  <a:pt x="11" y="7"/>
                  <a:pt x="11" y="8"/>
                  <a:pt x="11" y="7"/>
                </a:cubicBezTo>
                <a:cubicBezTo>
                  <a:pt x="11" y="7"/>
                  <a:pt x="10" y="7"/>
                  <a:pt x="10" y="8"/>
                </a:cubicBezTo>
                <a:cubicBezTo>
                  <a:pt x="10" y="8"/>
                  <a:pt x="9" y="8"/>
                  <a:pt x="9" y="8"/>
                </a:cubicBezTo>
                <a:cubicBezTo>
                  <a:pt x="8" y="8"/>
                  <a:pt x="8" y="9"/>
                  <a:pt x="8" y="9"/>
                </a:cubicBezTo>
                <a:cubicBezTo>
                  <a:pt x="9" y="8"/>
                  <a:pt x="10" y="9"/>
                  <a:pt x="10" y="9"/>
                </a:cubicBezTo>
                <a:cubicBezTo>
                  <a:pt x="11" y="9"/>
                  <a:pt x="11" y="9"/>
                  <a:pt x="11" y="9"/>
                </a:cubicBezTo>
                <a:cubicBezTo>
                  <a:pt x="10" y="9"/>
                  <a:pt x="10" y="9"/>
                  <a:pt x="10" y="10"/>
                </a:cubicBezTo>
                <a:cubicBezTo>
                  <a:pt x="10" y="10"/>
                  <a:pt x="9" y="10"/>
                  <a:pt x="8" y="10"/>
                </a:cubicBezTo>
                <a:cubicBezTo>
                  <a:pt x="8" y="10"/>
                  <a:pt x="7" y="10"/>
                  <a:pt x="6" y="9"/>
                </a:cubicBezTo>
                <a:cubicBezTo>
                  <a:pt x="6" y="9"/>
                  <a:pt x="4" y="9"/>
                  <a:pt x="3" y="9"/>
                </a:cubicBezTo>
                <a:cubicBezTo>
                  <a:pt x="2" y="10"/>
                  <a:pt x="3" y="10"/>
                  <a:pt x="3" y="11"/>
                </a:cubicBezTo>
                <a:cubicBezTo>
                  <a:pt x="4" y="12"/>
                  <a:pt x="6" y="13"/>
                  <a:pt x="6" y="13"/>
                </a:cubicBezTo>
                <a:cubicBezTo>
                  <a:pt x="7" y="13"/>
                  <a:pt x="7" y="13"/>
                  <a:pt x="8" y="13"/>
                </a:cubicBezTo>
                <a:cubicBezTo>
                  <a:pt x="8" y="13"/>
                  <a:pt x="9" y="12"/>
                  <a:pt x="9" y="12"/>
                </a:cubicBezTo>
                <a:cubicBezTo>
                  <a:pt x="9" y="12"/>
                  <a:pt x="10" y="12"/>
                  <a:pt x="10" y="12"/>
                </a:cubicBezTo>
                <a:cubicBezTo>
                  <a:pt x="10" y="12"/>
                  <a:pt x="11" y="12"/>
                  <a:pt x="11" y="12"/>
                </a:cubicBezTo>
                <a:cubicBezTo>
                  <a:pt x="12" y="11"/>
                  <a:pt x="12" y="11"/>
                  <a:pt x="13" y="11"/>
                </a:cubicBezTo>
                <a:cubicBezTo>
                  <a:pt x="13" y="11"/>
                  <a:pt x="14" y="12"/>
                  <a:pt x="14" y="12"/>
                </a:cubicBezTo>
                <a:cubicBezTo>
                  <a:pt x="14" y="12"/>
                  <a:pt x="15" y="13"/>
                  <a:pt x="15" y="13"/>
                </a:cubicBezTo>
                <a:cubicBezTo>
                  <a:pt x="16" y="12"/>
                  <a:pt x="17" y="12"/>
                  <a:pt x="18" y="12"/>
                </a:cubicBezTo>
                <a:cubicBezTo>
                  <a:pt x="18" y="12"/>
                  <a:pt x="20" y="13"/>
                  <a:pt x="20" y="13"/>
                </a:cubicBezTo>
                <a:cubicBezTo>
                  <a:pt x="21" y="13"/>
                  <a:pt x="21" y="13"/>
                  <a:pt x="22" y="13"/>
                </a:cubicBezTo>
                <a:cubicBezTo>
                  <a:pt x="22" y="13"/>
                  <a:pt x="23" y="13"/>
                  <a:pt x="23" y="13"/>
                </a:cubicBezTo>
                <a:cubicBezTo>
                  <a:pt x="23" y="14"/>
                  <a:pt x="23" y="14"/>
                  <a:pt x="23" y="14"/>
                </a:cubicBezTo>
                <a:cubicBezTo>
                  <a:pt x="24" y="14"/>
                  <a:pt x="24" y="15"/>
                  <a:pt x="24" y="15"/>
                </a:cubicBezTo>
                <a:cubicBezTo>
                  <a:pt x="24" y="15"/>
                  <a:pt x="24" y="16"/>
                  <a:pt x="24" y="16"/>
                </a:cubicBezTo>
                <a:cubicBezTo>
                  <a:pt x="24" y="16"/>
                  <a:pt x="24" y="16"/>
                  <a:pt x="25" y="17"/>
                </a:cubicBezTo>
                <a:cubicBezTo>
                  <a:pt x="25" y="17"/>
                  <a:pt x="26" y="17"/>
                  <a:pt x="26" y="17"/>
                </a:cubicBezTo>
                <a:cubicBezTo>
                  <a:pt x="27" y="17"/>
                  <a:pt x="27" y="17"/>
                  <a:pt x="28" y="17"/>
                </a:cubicBezTo>
                <a:cubicBezTo>
                  <a:pt x="28" y="18"/>
                  <a:pt x="29" y="17"/>
                  <a:pt x="29" y="17"/>
                </a:cubicBezTo>
                <a:cubicBezTo>
                  <a:pt x="29" y="17"/>
                  <a:pt x="32" y="17"/>
                  <a:pt x="32" y="17"/>
                </a:cubicBezTo>
                <a:cubicBezTo>
                  <a:pt x="32" y="16"/>
                  <a:pt x="32" y="16"/>
                  <a:pt x="32" y="16"/>
                </a:cubicBezTo>
                <a:cubicBezTo>
                  <a:pt x="32" y="16"/>
                  <a:pt x="32" y="16"/>
                  <a:pt x="33" y="15"/>
                </a:cubicBezTo>
                <a:cubicBezTo>
                  <a:pt x="33" y="15"/>
                  <a:pt x="32" y="14"/>
                  <a:pt x="32" y="14"/>
                </a:cubicBezTo>
                <a:cubicBezTo>
                  <a:pt x="32" y="14"/>
                  <a:pt x="31" y="13"/>
                  <a:pt x="31" y="13"/>
                </a:cubicBezTo>
                <a:cubicBezTo>
                  <a:pt x="31" y="13"/>
                  <a:pt x="31" y="13"/>
                  <a:pt x="30" y="13"/>
                </a:cubicBezTo>
                <a:cubicBezTo>
                  <a:pt x="30" y="12"/>
                  <a:pt x="30" y="12"/>
                  <a:pt x="29" y="12"/>
                </a:cubicBezTo>
                <a:cubicBezTo>
                  <a:pt x="29" y="12"/>
                  <a:pt x="29" y="12"/>
                  <a:pt x="29" y="12"/>
                </a:cubicBezTo>
                <a:cubicBezTo>
                  <a:pt x="29" y="11"/>
                  <a:pt x="29" y="11"/>
                  <a:pt x="28" y="11"/>
                </a:cubicBezTo>
                <a:cubicBezTo>
                  <a:pt x="28" y="10"/>
                  <a:pt x="29" y="10"/>
                  <a:pt x="30" y="9"/>
                </a:cubicBezTo>
                <a:cubicBezTo>
                  <a:pt x="30" y="9"/>
                  <a:pt x="29" y="9"/>
                  <a:pt x="29" y="9"/>
                </a:cubicBezTo>
                <a:cubicBezTo>
                  <a:pt x="29" y="9"/>
                  <a:pt x="28" y="9"/>
                  <a:pt x="28" y="9"/>
                </a:cubicBezTo>
                <a:cubicBezTo>
                  <a:pt x="28" y="8"/>
                  <a:pt x="28" y="8"/>
                  <a:pt x="28" y="8"/>
                </a:cubicBezTo>
                <a:cubicBezTo>
                  <a:pt x="28" y="8"/>
                  <a:pt x="28" y="7"/>
                  <a:pt x="27" y="7"/>
                </a:cubicBezTo>
                <a:cubicBezTo>
                  <a:pt x="27" y="7"/>
                  <a:pt x="27" y="7"/>
                  <a:pt x="27" y="7"/>
                </a:cubicBezTo>
                <a:cubicBezTo>
                  <a:pt x="26" y="7"/>
                  <a:pt x="26" y="6"/>
                  <a:pt x="26" y="6"/>
                </a:cubicBezTo>
                <a:cubicBezTo>
                  <a:pt x="25" y="6"/>
                  <a:pt x="25" y="7"/>
                  <a:pt x="25" y="7"/>
                </a:cubicBezTo>
                <a:cubicBezTo>
                  <a:pt x="24" y="7"/>
                  <a:pt x="24" y="7"/>
                  <a:pt x="24" y="7"/>
                </a:cubicBezTo>
                <a:cubicBezTo>
                  <a:pt x="23" y="7"/>
                  <a:pt x="22" y="7"/>
                  <a:pt x="22" y="7"/>
                </a:cubicBezTo>
                <a:cubicBezTo>
                  <a:pt x="21" y="6"/>
                  <a:pt x="22" y="6"/>
                  <a:pt x="22" y="5"/>
                </a:cubicBezTo>
                <a:cubicBezTo>
                  <a:pt x="23" y="5"/>
                  <a:pt x="22" y="5"/>
                  <a:pt x="22" y="5"/>
                </a:cubicBezTo>
                <a:cubicBezTo>
                  <a:pt x="21" y="5"/>
                  <a:pt x="21" y="4"/>
                  <a:pt x="20" y="4"/>
                </a:cubicBezTo>
                <a:cubicBezTo>
                  <a:pt x="19" y="3"/>
                  <a:pt x="18" y="4"/>
                  <a:pt x="18" y="4"/>
                </a:cubicBezTo>
                <a:cubicBezTo>
                  <a:pt x="17" y="4"/>
                  <a:pt x="17" y="4"/>
                  <a:pt x="16" y="4"/>
                </a:cubicBezTo>
                <a:cubicBezTo>
                  <a:pt x="16" y="4"/>
                  <a:pt x="16" y="4"/>
                  <a:pt x="16" y="5"/>
                </a:cubicBezTo>
                <a:cubicBezTo>
                  <a:pt x="16" y="6"/>
                  <a:pt x="15" y="5"/>
                  <a:pt x="14" y="5"/>
                </a:cubicBezTo>
                <a:cubicBezTo>
                  <a:pt x="14" y="5"/>
                  <a:pt x="14" y="5"/>
                  <a:pt x="14" y="4"/>
                </a:cubicBezTo>
                <a:cubicBezTo>
                  <a:pt x="15" y="4"/>
                  <a:pt x="14" y="4"/>
                  <a:pt x="14" y="4"/>
                </a:cubicBezTo>
                <a:cubicBezTo>
                  <a:pt x="14" y="3"/>
                  <a:pt x="14" y="3"/>
                  <a:pt x="13" y="2"/>
                </a:cubicBezTo>
                <a:cubicBezTo>
                  <a:pt x="13" y="2"/>
                  <a:pt x="12" y="1"/>
                  <a:pt x="12" y="1"/>
                </a:cubicBezTo>
                <a:cubicBezTo>
                  <a:pt x="12" y="1"/>
                  <a:pt x="10" y="1"/>
                  <a:pt x="10" y="1"/>
                </a:cubicBezTo>
                <a:cubicBezTo>
                  <a:pt x="9" y="0"/>
                  <a:pt x="8" y="0"/>
                  <a:pt x="7" y="0"/>
                </a:cubicBezTo>
                <a:cubicBezTo>
                  <a:pt x="7" y="1"/>
                  <a:pt x="6" y="1"/>
                  <a:pt x="5" y="1"/>
                </a:cubicBezTo>
                <a:cubicBezTo>
                  <a:pt x="5" y="1"/>
                  <a:pt x="4" y="1"/>
                  <a:pt x="3" y="1"/>
                </a:cubicBezTo>
                <a:cubicBezTo>
                  <a:pt x="3" y="1"/>
                  <a:pt x="2" y="1"/>
                  <a:pt x="1" y="1"/>
                </a:cubicBezTo>
                <a:cubicBezTo>
                  <a:pt x="1" y="1"/>
                  <a:pt x="0" y="1"/>
                  <a:pt x="1" y="1"/>
                </a:cubicBezTo>
                <a:cubicBezTo>
                  <a:pt x="1" y="1"/>
                  <a:pt x="0" y="2"/>
                  <a:pt x="0" y="2"/>
                </a:cubicBezTo>
                <a:cubicBezTo>
                  <a:pt x="0" y="2"/>
                  <a:pt x="0" y="3"/>
                  <a:pt x="0" y="4"/>
                </a:cubicBezTo>
                <a:cubicBezTo>
                  <a:pt x="0" y="4"/>
                  <a:pt x="1" y="4"/>
                  <a:pt x="1"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6" name="Freeform 36"/>
          <p:cNvSpPr>
            <a:spLocks/>
          </p:cNvSpPr>
          <p:nvPr/>
        </p:nvSpPr>
        <p:spPr bwMode="auto">
          <a:xfrm>
            <a:off x="1085143" y="1810826"/>
            <a:ext cx="48886" cy="16922"/>
          </a:xfrm>
          <a:custGeom>
            <a:avLst/>
            <a:gdLst/>
            <a:ahLst/>
            <a:cxnLst>
              <a:cxn ang="0">
                <a:pos x="5" y="1"/>
              </a:cxn>
              <a:cxn ang="0">
                <a:pos x="4" y="0"/>
              </a:cxn>
              <a:cxn ang="0">
                <a:pos x="1" y="1"/>
              </a:cxn>
              <a:cxn ang="0">
                <a:pos x="0" y="2"/>
              </a:cxn>
              <a:cxn ang="0">
                <a:pos x="2" y="3"/>
              </a:cxn>
              <a:cxn ang="0">
                <a:pos x="5" y="2"/>
              </a:cxn>
              <a:cxn ang="0">
                <a:pos x="7" y="2"/>
              </a:cxn>
              <a:cxn ang="0">
                <a:pos x="8" y="2"/>
              </a:cxn>
              <a:cxn ang="0">
                <a:pos x="5" y="1"/>
              </a:cxn>
            </a:cxnLst>
            <a:rect l="0" t="0" r="r" b="b"/>
            <a:pathLst>
              <a:path w="8" h="3">
                <a:moveTo>
                  <a:pt x="5" y="1"/>
                </a:moveTo>
                <a:cubicBezTo>
                  <a:pt x="4" y="0"/>
                  <a:pt x="4" y="0"/>
                  <a:pt x="4" y="0"/>
                </a:cubicBezTo>
                <a:cubicBezTo>
                  <a:pt x="3" y="1"/>
                  <a:pt x="2" y="1"/>
                  <a:pt x="1" y="1"/>
                </a:cubicBezTo>
                <a:cubicBezTo>
                  <a:pt x="0" y="1"/>
                  <a:pt x="0" y="2"/>
                  <a:pt x="0" y="2"/>
                </a:cubicBezTo>
                <a:cubicBezTo>
                  <a:pt x="1" y="2"/>
                  <a:pt x="1" y="3"/>
                  <a:pt x="2" y="3"/>
                </a:cubicBezTo>
                <a:cubicBezTo>
                  <a:pt x="3" y="3"/>
                  <a:pt x="4" y="3"/>
                  <a:pt x="5" y="2"/>
                </a:cubicBezTo>
                <a:cubicBezTo>
                  <a:pt x="5" y="2"/>
                  <a:pt x="7" y="2"/>
                  <a:pt x="7" y="2"/>
                </a:cubicBezTo>
                <a:cubicBezTo>
                  <a:pt x="8" y="2"/>
                  <a:pt x="8" y="2"/>
                  <a:pt x="8" y="2"/>
                </a:cubicBezTo>
                <a:cubicBezTo>
                  <a:pt x="7" y="1"/>
                  <a:pt x="5" y="1"/>
                  <a:pt x="5"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7" name="Freeform 37"/>
          <p:cNvSpPr>
            <a:spLocks/>
          </p:cNvSpPr>
          <p:nvPr/>
        </p:nvSpPr>
        <p:spPr bwMode="auto">
          <a:xfrm>
            <a:off x="1207356" y="1748779"/>
            <a:ext cx="114693" cy="73328"/>
          </a:xfrm>
          <a:custGeom>
            <a:avLst/>
            <a:gdLst/>
            <a:ahLst/>
            <a:cxnLst>
              <a:cxn ang="0">
                <a:pos x="1" y="5"/>
              </a:cxn>
              <a:cxn ang="0">
                <a:pos x="2" y="6"/>
              </a:cxn>
              <a:cxn ang="0">
                <a:pos x="3" y="6"/>
              </a:cxn>
              <a:cxn ang="0">
                <a:pos x="3" y="7"/>
              </a:cxn>
              <a:cxn ang="0">
                <a:pos x="3" y="7"/>
              </a:cxn>
              <a:cxn ang="0">
                <a:pos x="5" y="7"/>
              </a:cxn>
              <a:cxn ang="0">
                <a:pos x="8" y="8"/>
              </a:cxn>
              <a:cxn ang="0">
                <a:pos x="7" y="8"/>
              </a:cxn>
              <a:cxn ang="0">
                <a:pos x="4" y="9"/>
              </a:cxn>
              <a:cxn ang="0">
                <a:pos x="4" y="9"/>
              </a:cxn>
              <a:cxn ang="0">
                <a:pos x="6" y="10"/>
              </a:cxn>
              <a:cxn ang="0">
                <a:pos x="7" y="11"/>
              </a:cxn>
              <a:cxn ang="0">
                <a:pos x="9" y="11"/>
              </a:cxn>
              <a:cxn ang="0">
                <a:pos x="16" y="10"/>
              </a:cxn>
              <a:cxn ang="0">
                <a:pos x="18" y="9"/>
              </a:cxn>
              <a:cxn ang="0">
                <a:pos x="17" y="8"/>
              </a:cxn>
              <a:cxn ang="0">
                <a:pos x="18" y="6"/>
              </a:cxn>
              <a:cxn ang="0">
                <a:pos x="18" y="5"/>
              </a:cxn>
              <a:cxn ang="0">
                <a:pos x="15" y="4"/>
              </a:cxn>
              <a:cxn ang="0">
                <a:pos x="13" y="4"/>
              </a:cxn>
              <a:cxn ang="0">
                <a:pos x="12" y="3"/>
              </a:cxn>
              <a:cxn ang="0">
                <a:pos x="11" y="3"/>
              </a:cxn>
              <a:cxn ang="0">
                <a:pos x="10" y="2"/>
              </a:cxn>
              <a:cxn ang="0">
                <a:pos x="9" y="2"/>
              </a:cxn>
              <a:cxn ang="0">
                <a:pos x="8" y="1"/>
              </a:cxn>
              <a:cxn ang="0">
                <a:pos x="6" y="1"/>
              </a:cxn>
              <a:cxn ang="0">
                <a:pos x="4" y="1"/>
              </a:cxn>
              <a:cxn ang="0">
                <a:pos x="1" y="1"/>
              </a:cxn>
              <a:cxn ang="0">
                <a:pos x="1" y="2"/>
              </a:cxn>
              <a:cxn ang="0">
                <a:pos x="2" y="4"/>
              </a:cxn>
              <a:cxn ang="0">
                <a:pos x="1" y="5"/>
              </a:cxn>
            </a:cxnLst>
            <a:rect l="0" t="0" r="r" b="b"/>
            <a:pathLst>
              <a:path w="19" h="12">
                <a:moveTo>
                  <a:pt x="1" y="5"/>
                </a:moveTo>
                <a:cubicBezTo>
                  <a:pt x="2" y="5"/>
                  <a:pt x="2" y="5"/>
                  <a:pt x="2" y="6"/>
                </a:cubicBezTo>
                <a:cubicBezTo>
                  <a:pt x="2" y="6"/>
                  <a:pt x="2" y="6"/>
                  <a:pt x="3" y="6"/>
                </a:cubicBezTo>
                <a:cubicBezTo>
                  <a:pt x="3" y="6"/>
                  <a:pt x="3" y="7"/>
                  <a:pt x="3" y="7"/>
                </a:cubicBezTo>
                <a:cubicBezTo>
                  <a:pt x="3" y="7"/>
                  <a:pt x="3" y="7"/>
                  <a:pt x="3" y="7"/>
                </a:cubicBezTo>
                <a:cubicBezTo>
                  <a:pt x="4" y="7"/>
                  <a:pt x="5" y="7"/>
                  <a:pt x="5" y="7"/>
                </a:cubicBezTo>
                <a:cubicBezTo>
                  <a:pt x="6" y="7"/>
                  <a:pt x="7" y="7"/>
                  <a:pt x="8" y="8"/>
                </a:cubicBezTo>
                <a:cubicBezTo>
                  <a:pt x="9" y="8"/>
                  <a:pt x="7" y="8"/>
                  <a:pt x="7" y="8"/>
                </a:cubicBezTo>
                <a:cubicBezTo>
                  <a:pt x="6" y="8"/>
                  <a:pt x="5" y="8"/>
                  <a:pt x="4" y="9"/>
                </a:cubicBezTo>
                <a:cubicBezTo>
                  <a:pt x="3" y="9"/>
                  <a:pt x="4" y="9"/>
                  <a:pt x="4" y="9"/>
                </a:cubicBezTo>
                <a:cubicBezTo>
                  <a:pt x="4" y="9"/>
                  <a:pt x="6" y="10"/>
                  <a:pt x="6" y="10"/>
                </a:cubicBezTo>
                <a:cubicBezTo>
                  <a:pt x="7" y="10"/>
                  <a:pt x="7" y="11"/>
                  <a:pt x="7" y="11"/>
                </a:cubicBezTo>
                <a:cubicBezTo>
                  <a:pt x="7" y="12"/>
                  <a:pt x="9" y="12"/>
                  <a:pt x="9" y="11"/>
                </a:cubicBezTo>
                <a:cubicBezTo>
                  <a:pt x="9" y="11"/>
                  <a:pt x="15" y="10"/>
                  <a:pt x="16" y="10"/>
                </a:cubicBezTo>
                <a:cubicBezTo>
                  <a:pt x="17" y="10"/>
                  <a:pt x="17" y="9"/>
                  <a:pt x="18" y="9"/>
                </a:cubicBezTo>
                <a:cubicBezTo>
                  <a:pt x="18" y="9"/>
                  <a:pt x="18" y="8"/>
                  <a:pt x="17" y="8"/>
                </a:cubicBezTo>
                <a:cubicBezTo>
                  <a:pt x="17" y="8"/>
                  <a:pt x="17" y="7"/>
                  <a:pt x="18" y="6"/>
                </a:cubicBezTo>
                <a:cubicBezTo>
                  <a:pt x="19" y="5"/>
                  <a:pt x="18" y="5"/>
                  <a:pt x="18" y="5"/>
                </a:cubicBezTo>
                <a:cubicBezTo>
                  <a:pt x="18" y="5"/>
                  <a:pt x="16" y="4"/>
                  <a:pt x="15" y="4"/>
                </a:cubicBezTo>
                <a:cubicBezTo>
                  <a:pt x="14" y="4"/>
                  <a:pt x="14" y="4"/>
                  <a:pt x="13" y="4"/>
                </a:cubicBezTo>
                <a:cubicBezTo>
                  <a:pt x="12" y="4"/>
                  <a:pt x="12" y="4"/>
                  <a:pt x="12" y="3"/>
                </a:cubicBezTo>
                <a:cubicBezTo>
                  <a:pt x="12" y="3"/>
                  <a:pt x="11" y="3"/>
                  <a:pt x="11" y="3"/>
                </a:cubicBezTo>
                <a:cubicBezTo>
                  <a:pt x="11" y="3"/>
                  <a:pt x="11" y="3"/>
                  <a:pt x="10" y="2"/>
                </a:cubicBezTo>
                <a:cubicBezTo>
                  <a:pt x="10" y="2"/>
                  <a:pt x="9" y="2"/>
                  <a:pt x="9" y="2"/>
                </a:cubicBezTo>
                <a:cubicBezTo>
                  <a:pt x="8" y="2"/>
                  <a:pt x="8" y="2"/>
                  <a:pt x="8" y="1"/>
                </a:cubicBezTo>
                <a:cubicBezTo>
                  <a:pt x="7" y="1"/>
                  <a:pt x="6" y="1"/>
                  <a:pt x="6" y="1"/>
                </a:cubicBezTo>
                <a:cubicBezTo>
                  <a:pt x="6" y="1"/>
                  <a:pt x="4" y="1"/>
                  <a:pt x="4" y="1"/>
                </a:cubicBezTo>
                <a:cubicBezTo>
                  <a:pt x="3" y="0"/>
                  <a:pt x="2" y="1"/>
                  <a:pt x="1" y="1"/>
                </a:cubicBezTo>
                <a:cubicBezTo>
                  <a:pt x="0" y="2"/>
                  <a:pt x="1" y="2"/>
                  <a:pt x="1" y="2"/>
                </a:cubicBezTo>
                <a:cubicBezTo>
                  <a:pt x="1" y="2"/>
                  <a:pt x="4" y="3"/>
                  <a:pt x="2" y="4"/>
                </a:cubicBezTo>
                <a:cubicBezTo>
                  <a:pt x="0" y="4"/>
                  <a:pt x="1" y="5"/>
                  <a:pt x="1"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8" name="Freeform 38"/>
          <p:cNvSpPr>
            <a:spLocks/>
          </p:cNvSpPr>
          <p:nvPr/>
        </p:nvSpPr>
        <p:spPr bwMode="auto">
          <a:xfrm>
            <a:off x="1267523" y="1816467"/>
            <a:ext cx="103412" cy="24443"/>
          </a:xfrm>
          <a:custGeom>
            <a:avLst/>
            <a:gdLst/>
            <a:ahLst/>
            <a:cxnLst>
              <a:cxn ang="0">
                <a:pos x="9" y="4"/>
              </a:cxn>
              <a:cxn ang="0">
                <a:pos x="13" y="4"/>
              </a:cxn>
              <a:cxn ang="0">
                <a:pos x="16" y="2"/>
              </a:cxn>
              <a:cxn ang="0">
                <a:pos x="15" y="1"/>
              </a:cxn>
              <a:cxn ang="0">
                <a:pos x="13" y="1"/>
              </a:cxn>
              <a:cxn ang="0">
                <a:pos x="12" y="1"/>
              </a:cxn>
              <a:cxn ang="0">
                <a:pos x="12" y="1"/>
              </a:cxn>
              <a:cxn ang="0">
                <a:pos x="11" y="1"/>
              </a:cxn>
              <a:cxn ang="0">
                <a:pos x="11" y="1"/>
              </a:cxn>
              <a:cxn ang="0">
                <a:pos x="10" y="1"/>
              </a:cxn>
              <a:cxn ang="0">
                <a:pos x="7" y="1"/>
              </a:cxn>
              <a:cxn ang="0">
                <a:pos x="6" y="1"/>
              </a:cxn>
              <a:cxn ang="0">
                <a:pos x="6" y="1"/>
              </a:cxn>
              <a:cxn ang="0">
                <a:pos x="5" y="1"/>
              </a:cxn>
              <a:cxn ang="0">
                <a:pos x="5" y="1"/>
              </a:cxn>
              <a:cxn ang="0">
                <a:pos x="4" y="1"/>
              </a:cxn>
              <a:cxn ang="0">
                <a:pos x="2" y="1"/>
              </a:cxn>
              <a:cxn ang="0">
                <a:pos x="2" y="3"/>
              </a:cxn>
              <a:cxn ang="0">
                <a:pos x="9" y="4"/>
              </a:cxn>
            </a:cxnLst>
            <a:rect l="0" t="0" r="r" b="b"/>
            <a:pathLst>
              <a:path w="17" h="4">
                <a:moveTo>
                  <a:pt x="9" y="4"/>
                </a:moveTo>
                <a:cubicBezTo>
                  <a:pt x="10" y="4"/>
                  <a:pt x="12" y="4"/>
                  <a:pt x="13" y="4"/>
                </a:cubicBezTo>
                <a:cubicBezTo>
                  <a:pt x="15" y="4"/>
                  <a:pt x="16" y="2"/>
                  <a:pt x="16" y="2"/>
                </a:cubicBezTo>
                <a:cubicBezTo>
                  <a:pt x="17" y="1"/>
                  <a:pt x="16" y="1"/>
                  <a:pt x="15" y="1"/>
                </a:cubicBezTo>
                <a:cubicBezTo>
                  <a:pt x="14" y="1"/>
                  <a:pt x="14" y="1"/>
                  <a:pt x="13" y="1"/>
                </a:cubicBezTo>
                <a:cubicBezTo>
                  <a:pt x="13" y="1"/>
                  <a:pt x="13" y="1"/>
                  <a:pt x="12" y="1"/>
                </a:cubicBezTo>
                <a:cubicBezTo>
                  <a:pt x="12" y="1"/>
                  <a:pt x="12" y="1"/>
                  <a:pt x="12" y="1"/>
                </a:cubicBezTo>
                <a:cubicBezTo>
                  <a:pt x="12" y="1"/>
                  <a:pt x="11" y="1"/>
                  <a:pt x="11" y="1"/>
                </a:cubicBezTo>
                <a:cubicBezTo>
                  <a:pt x="11" y="1"/>
                  <a:pt x="11" y="1"/>
                  <a:pt x="11" y="1"/>
                </a:cubicBezTo>
                <a:cubicBezTo>
                  <a:pt x="10" y="1"/>
                  <a:pt x="10" y="1"/>
                  <a:pt x="10" y="1"/>
                </a:cubicBezTo>
                <a:cubicBezTo>
                  <a:pt x="9" y="1"/>
                  <a:pt x="8" y="1"/>
                  <a:pt x="7" y="1"/>
                </a:cubicBezTo>
                <a:cubicBezTo>
                  <a:pt x="7" y="1"/>
                  <a:pt x="7" y="1"/>
                  <a:pt x="6" y="1"/>
                </a:cubicBezTo>
                <a:cubicBezTo>
                  <a:pt x="6" y="1"/>
                  <a:pt x="6" y="1"/>
                  <a:pt x="6" y="1"/>
                </a:cubicBezTo>
                <a:cubicBezTo>
                  <a:pt x="6" y="1"/>
                  <a:pt x="5" y="1"/>
                  <a:pt x="5" y="1"/>
                </a:cubicBezTo>
                <a:cubicBezTo>
                  <a:pt x="5" y="0"/>
                  <a:pt x="5" y="1"/>
                  <a:pt x="5" y="1"/>
                </a:cubicBezTo>
                <a:cubicBezTo>
                  <a:pt x="4" y="1"/>
                  <a:pt x="4" y="1"/>
                  <a:pt x="4" y="1"/>
                </a:cubicBezTo>
                <a:cubicBezTo>
                  <a:pt x="3" y="1"/>
                  <a:pt x="3" y="1"/>
                  <a:pt x="2" y="1"/>
                </a:cubicBezTo>
                <a:cubicBezTo>
                  <a:pt x="2" y="1"/>
                  <a:pt x="0" y="2"/>
                  <a:pt x="2" y="3"/>
                </a:cubicBezTo>
                <a:cubicBezTo>
                  <a:pt x="3" y="4"/>
                  <a:pt x="8" y="4"/>
                  <a:pt x="9"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9" name="Freeform 39"/>
          <p:cNvSpPr>
            <a:spLocks/>
          </p:cNvSpPr>
          <p:nvPr/>
        </p:nvSpPr>
        <p:spPr bwMode="auto">
          <a:xfrm>
            <a:off x="1256242" y="1572039"/>
            <a:ext cx="359121" cy="225626"/>
          </a:xfrm>
          <a:custGeom>
            <a:avLst/>
            <a:gdLst/>
            <a:ahLst/>
            <a:cxnLst>
              <a:cxn ang="0">
                <a:pos x="4" y="19"/>
              </a:cxn>
              <a:cxn ang="0">
                <a:pos x="10" y="21"/>
              </a:cxn>
              <a:cxn ang="0">
                <a:pos x="8" y="23"/>
              </a:cxn>
              <a:cxn ang="0">
                <a:pos x="13" y="23"/>
              </a:cxn>
              <a:cxn ang="0">
                <a:pos x="17" y="24"/>
              </a:cxn>
              <a:cxn ang="0">
                <a:pos x="19" y="23"/>
              </a:cxn>
              <a:cxn ang="0">
                <a:pos x="23" y="24"/>
              </a:cxn>
              <a:cxn ang="0">
                <a:pos x="24" y="24"/>
              </a:cxn>
              <a:cxn ang="0">
                <a:pos x="31" y="25"/>
              </a:cxn>
              <a:cxn ang="0">
                <a:pos x="20" y="26"/>
              </a:cxn>
              <a:cxn ang="0">
                <a:pos x="13" y="28"/>
              </a:cxn>
              <a:cxn ang="0">
                <a:pos x="18" y="30"/>
              </a:cxn>
              <a:cxn ang="0">
                <a:pos x="21" y="32"/>
              </a:cxn>
              <a:cxn ang="0">
                <a:pos x="22" y="33"/>
              </a:cxn>
              <a:cxn ang="0">
                <a:pos x="23" y="35"/>
              </a:cxn>
              <a:cxn ang="0">
                <a:pos x="29" y="37"/>
              </a:cxn>
              <a:cxn ang="0">
                <a:pos x="31" y="35"/>
              </a:cxn>
              <a:cxn ang="0">
                <a:pos x="36" y="37"/>
              </a:cxn>
              <a:cxn ang="0">
                <a:pos x="34" y="33"/>
              </a:cxn>
              <a:cxn ang="0">
                <a:pos x="38" y="35"/>
              </a:cxn>
              <a:cxn ang="0">
                <a:pos x="41" y="33"/>
              </a:cxn>
              <a:cxn ang="0">
                <a:pos x="43" y="31"/>
              </a:cxn>
              <a:cxn ang="0">
                <a:pos x="43" y="28"/>
              </a:cxn>
              <a:cxn ang="0">
                <a:pos x="45" y="30"/>
              </a:cxn>
              <a:cxn ang="0">
                <a:pos x="50" y="28"/>
              </a:cxn>
              <a:cxn ang="0">
                <a:pos x="57" y="25"/>
              </a:cxn>
              <a:cxn ang="0">
                <a:pos x="56" y="21"/>
              </a:cxn>
              <a:cxn ang="0">
                <a:pos x="54" y="21"/>
              </a:cxn>
              <a:cxn ang="0">
                <a:pos x="48" y="21"/>
              </a:cxn>
              <a:cxn ang="0">
                <a:pos x="49" y="17"/>
              </a:cxn>
              <a:cxn ang="0">
                <a:pos x="49" y="17"/>
              </a:cxn>
              <a:cxn ang="0">
                <a:pos x="44" y="15"/>
              </a:cxn>
              <a:cxn ang="0">
                <a:pos x="41" y="12"/>
              </a:cxn>
              <a:cxn ang="0">
                <a:pos x="38" y="13"/>
              </a:cxn>
              <a:cxn ang="0">
                <a:pos x="35" y="11"/>
              </a:cxn>
              <a:cxn ang="0">
                <a:pos x="30" y="10"/>
              </a:cxn>
              <a:cxn ang="0">
                <a:pos x="25" y="4"/>
              </a:cxn>
              <a:cxn ang="0">
                <a:pos x="17" y="1"/>
              </a:cxn>
              <a:cxn ang="0">
                <a:pos x="13" y="1"/>
              </a:cxn>
              <a:cxn ang="0">
                <a:pos x="19" y="3"/>
              </a:cxn>
              <a:cxn ang="0">
                <a:pos x="9" y="4"/>
              </a:cxn>
              <a:cxn ang="0">
                <a:pos x="8" y="6"/>
              </a:cxn>
              <a:cxn ang="0">
                <a:pos x="9" y="8"/>
              </a:cxn>
              <a:cxn ang="0">
                <a:pos x="5" y="10"/>
              </a:cxn>
              <a:cxn ang="0">
                <a:pos x="5" y="11"/>
              </a:cxn>
              <a:cxn ang="0">
                <a:pos x="2" y="13"/>
              </a:cxn>
              <a:cxn ang="0">
                <a:pos x="7" y="14"/>
              </a:cxn>
              <a:cxn ang="0">
                <a:pos x="12" y="14"/>
              </a:cxn>
              <a:cxn ang="0">
                <a:pos x="9" y="16"/>
              </a:cxn>
              <a:cxn ang="0">
                <a:pos x="1" y="17"/>
              </a:cxn>
            </a:cxnLst>
            <a:rect l="0" t="0" r="r" b="b"/>
            <a:pathLst>
              <a:path w="59" h="37">
                <a:moveTo>
                  <a:pt x="1" y="17"/>
                </a:moveTo>
                <a:cubicBezTo>
                  <a:pt x="1" y="18"/>
                  <a:pt x="2" y="18"/>
                  <a:pt x="2" y="18"/>
                </a:cubicBezTo>
                <a:cubicBezTo>
                  <a:pt x="3" y="18"/>
                  <a:pt x="3" y="19"/>
                  <a:pt x="3" y="19"/>
                </a:cubicBezTo>
                <a:cubicBezTo>
                  <a:pt x="3" y="19"/>
                  <a:pt x="3" y="19"/>
                  <a:pt x="4" y="19"/>
                </a:cubicBezTo>
                <a:cubicBezTo>
                  <a:pt x="4" y="20"/>
                  <a:pt x="5" y="20"/>
                  <a:pt x="5" y="20"/>
                </a:cubicBezTo>
                <a:cubicBezTo>
                  <a:pt x="6" y="20"/>
                  <a:pt x="8" y="20"/>
                  <a:pt x="9" y="20"/>
                </a:cubicBezTo>
                <a:cubicBezTo>
                  <a:pt x="10" y="20"/>
                  <a:pt x="10" y="20"/>
                  <a:pt x="12" y="19"/>
                </a:cubicBezTo>
                <a:cubicBezTo>
                  <a:pt x="13" y="19"/>
                  <a:pt x="11" y="20"/>
                  <a:pt x="10" y="21"/>
                </a:cubicBezTo>
                <a:cubicBezTo>
                  <a:pt x="10" y="21"/>
                  <a:pt x="8" y="21"/>
                  <a:pt x="7" y="21"/>
                </a:cubicBezTo>
                <a:cubicBezTo>
                  <a:pt x="6" y="21"/>
                  <a:pt x="6" y="22"/>
                  <a:pt x="6" y="22"/>
                </a:cubicBezTo>
                <a:cubicBezTo>
                  <a:pt x="5" y="23"/>
                  <a:pt x="6" y="23"/>
                  <a:pt x="6" y="23"/>
                </a:cubicBezTo>
                <a:cubicBezTo>
                  <a:pt x="7" y="23"/>
                  <a:pt x="7" y="23"/>
                  <a:pt x="8" y="23"/>
                </a:cubicBezTo>
                <a:cubicBezTo>
                  <a:pt x="8" y="23"/>
                  <a:pt x="8" y="24"/>
                  <a:pt x="8" y="24"/>
                </a:cubicBezTo>
                <a:cubicBezTo>
                  <a:pt x="8" y="24"/>
                  <a:pt x="8" y="25"/>
                  <a:pt x="9" y="24"/>
                </a:cubicBezTo>
                <a:cubicBezTo>
                  <a:pt x="10" y="24"/>
                  <a:pt x="11" y="24"/>
                  <a:pt x="11" y="23"/>
                </a:cubicBezTo>
                <a:cubicBezTo>
                  <a:pt x="12" y="23"/>
                  <a:pt x="12" y="23"/>
                  <a:pt x="13" y="23"/>
                </a:cubicBezTo>
                <a:cubicBezTo>
                  <a:pt x="14" y="23"/>
                  <a:pt x="14" y="24"/>
                  <a:pt x="13" y="24"/>
                </a:cubicBezTo>
                <a:cubicBezTo>
                  <a:pt x="13" y="25"/>
                  <a:pt x="14" y="25"/>
                  <a:pt x="15" y="25"/>
                </a:cubicBezTo>
                <a:cubicBezTo>
                  <a:pt x="16" y="24"/>
                  <a:pt x="16" y="24"/>
                  <a:pt x="16" y="24"/>
                </a:cubicBezTo>
                <a:cubicBezTo>
                  <a:pt x="16" y="24"/>
                  <a:pt x="16" y="24"/>
                  <a:pt x="17" y="24"/>
                </a:cubicBezTo>
                <a:cubicBezTo>
                  <a:pt x="17" y="24"/>
                  <a:pt x="17" y="24"/>
                  <a:pt x="17" y="23"/>
                </a:cubicBezTo>
                <a:cubicBezTo>
                  <a:pt x="17" y="23"/>
                  <a:pt x="18" y="23"/>
                  <a:pt x="18" y="23"/>
                </a:cubicBezTo>
                <a:cubicBezTo>
                  <a:pt x="18" y="24"/>
                  <a:pt x="18" y="23"/>
                  <a:pt x="19" y="23"/>
                </a:cubicBezTo>
                <a:cubicBezTo>
                  <a:pt x="19" y="23"/>
                  <a:pt x="19" y="23"/>
                  <a:pt x="19" y="23"/>
                </a:cubicBezTo>
                <a:cubicBezTo>
                  <a:pt x="19" y="22"/>
                  <a:pt x="19" y="22"/>
                  <a:pt x="20" y="23"/>
                </a:cubicBezTo>
                <a:cubicBezTo>
                  <a:pt x="20" y="23"/>
                  <a:pt x="20" y="23"/>
                  <a:pt x="21" y="23"/>
                </a:cubicBezTo>
                <a:cubicBezTo>
                  <a:pt x="21" y="22"/>
                  <a:pt x="22" y="23"/>
                  <a:pt x="22" y="23"/>
                </a:cubicBezTo>
                <a:cubicBezTo>
                  <a:pt x="22" y="23"/>
                  <a:pt x="21" y="23"/>
                  <a:pt x="23" y="24"/>
                </a:cubicBezTo>
                <a:cubicBezTo>
                  <a:pt x="26" y="24"/>
                  <a:pt x="26" y="23"/>
                  <a:pt x="27" y="23"/>
                </a:cubicBezTo>
                <a:cubicBezTo>
                  <a:pt x="29" y="23"/>
                  <a:pt x="27" y="24"/>
                  <a:pt x="27" y="24"/>
                </a:cubicBezTo>
                <a:cubicBezTo>
                  <a:pt x="27" y="24"/>
                  <a:pt x="26" y="24"/>
                  <a:pt x="25" y="24"/>
                </a:cubicBezTo>
                <a:cubicBezTo>
                  <a:pt x="25" y="24"/>
                  <a:pt x="24" y="24"/>
                  <a:pt x="24" y="24"/>
                </a:cubicBezTo>
                <a:cubicBezTo>
                  <a:pt x="23" y="24"/>
                  <a:pt x="22" y="24"/>
                  <a:pt x="21" y="24"/>
                </a:cubicBezTo>
                <a:cubicBezTo>
                  <a:pt x="21" y="24"/>
                  <a:pt x="21" y="25"/>
                  <a:pt x="21" y="25"/>
                </a:cubicBezTo>
                <a:cubicBezTo>
                  <a:pt x="22" y="25"/>
                  <a:pt x="24" y="25"/>
                  <a:pt x="25" y="25"/>
                </a:cubicBezTo>
                <a:cubicBezTo>
                  <a:pt x="26" y="25"/>
                  <a:pt x="28" y="25"/>
                  <a:pt x="31" y="25"/>
                </a:cubicBezTo>
                <a:cubicBezTo>
                  <a:pt x="34" y="25"/>
                  <a:pt x="31" y="25"/>
                  <a:pt x="31" y="25"/>
                </a:cubicBezTo>
                <a:cubicBezTo>
                  <a:pt x="30" y="25"/>
                  <a:pt x="26" y="26"/>
                  <a:pt x="25" y="26"/>
                </a:cubicBezTo>
                <a:cubicBezTo>
                  <a:pt x="25" y="26"/>
                  <a:pt x="23" y="26"/>
                  <a:pt x="22" y="26"/>
                </a:cubicBezTo>
                <a:cubicBezTo>
                  <a:pt x="21" y="26"/>
                  <a:pt x="20" y="26"/>
                  <a:pt x="20" y="26"/>
                </a:cubicBezTo>
                <a:cubicBezTo>
                  <a:pt x="19" y="26"/>
                  <a:pt x="19" y="26"/>
                  <a:pt x="19" y="26"/>
                </a:cubicBezTo>
                <a:cubicBezTo>
                  <a:pt x="18" y="26"/>
                  <a:pt x="18" y="26"/>
                  <a:pt x="17" y="26"/>
                </a:cubicBezTo>
                <a:cubicBezTo>
                  <a:pt x="17" y="27"/>
                  <a:pt x="14" y="27"/>
                  <a:pt x="13" y="27"/>
                </a:cubicBezTo>
                <a:cubicBezTo>
                  <a:pt x="13" y="28"/>
                  <a:pt x="13" y="28"/>
                  <a:pt x="13" y="28"/>
                </a:cubicBezTo>
                <a:cubicBezTo>
                  <a:pt x="13" y="28"/>
                  <a:pt x="14" y="28"/>
                  <a:pt x="14" y="29"/>
                </a:cubicBezTo>
                <a:cubicBezTo>
                  <a:pt x="14" y="29"/>
                  <a:pt x="15" y="29"/>
                  <a:pt x="16" y="29"/>
                </a:cubicBezTo>
                <a:cubicBezTo>
                  <a:pt x="16" y="29"/>
                  <a:pt x="18" y="29"/>
                  <a:pt x="19" y="30"/>
                </a:cubicBezTo>
                <a:cubicBezTo>
                  <a:pt x="20" y="30"/>
                  <a:pt x="19" y="30"/>
                  <a:pt x="18" y="30"/>
                </a:cubicBezTo>
                <a:cubicBezTo>
                  <a:pt x="18" y="30"/>
                  <a:pt x="16" y="30"/>
                  <a:pt x="16" y="30"/>
                </a:cubicBezTo>
                <a:cubicBezTo>
                  <a:pt x="15" y="30"/>
                  <a:pt x="16" y="31"/>
                  <a:pt x="17" y="31"/>
                </a:cubicBezTo>
                <a:cubicBezTo>
                  <a:pt x="18" y="32"/>
                  <a:pt x="19" y="32"/>
                  <a:pt x="20" y="32"/>
                </a:cubicBezTo>
                <a:cubicBezTo>
                  <a:pt x="20" y="31"/>
                  <a:pt x="20" y="31"/>
                  <a:pt x="21" y="32"/>
                </a:cubicBezTo>
                <a:cubicBezTo>
                  <a:pt x="22" y="32"/>
                  <a:pt x="23" y="32"/>
                  <a:pt x="25" y="32"/>
                </a:cubicBezTo>
                <a:cubicBezTo>
                  <a:pt x="27" y="32"/>
                  <a:pt x="25" y="33"/>
                  <a:pt x="25" y="33"/>
                </a:cubicBezTo>
                <a:cubicBezTo>
                  <a:pt x="25" y="32"/>
                  <a:pt x="24" y="33"/>
                  <a:pt x="24" y="33"/>
                </a:cubicBezTo>
                <a:cubicBezTo>
                  <a:pt x="23" y="33"/>
                  <a:pt x="22" y="33"/>
                  <a:pt x="22" y="33"/>
                </a:cubicBezTo>
                <a:cubicBezTo>
                  <a:pt x="22" y="33"/>
                  <a:pt x="21" y="33"/>
                  <a:pt x="21" y="33"/>
                </a:cubicBezTo>
                <a:cubicBezTo>
                  <a:pt x="20" y="33"/>
                  <a:pt x="20" y="33"/>
                  <a:pt x="19" y="33"/>
                </a:cubicBezTo>
                <a:cubicBezTo>
                  <a:pt x="19" y="34"/>
                  <a:pt x="20" y="34"/>
                  <a:pt x="21" y="34"/>
                </a:cubicBezTo>
                <a:cubicBezTo>
                  <a:pt x="21" y="35"/>
                  <a:pt x="23" y="35"/>
                  <a:pt x="23" y="35"/>
                </a:cubicBezTo>
                <a:cubicBezTo>
                  <a:pt x="23" y="35"/>
                  <a:pt x="23" y="35"/>
                  <a:pt x="24" y="36"/>
                </a:cubicBezTo>
                <a:cubicBezTo>
                  <a:pt x="24" y="36"/>
                  <a:pt x="24" y="36"/>
                  <a:pt x="25" y="36"/>
                </a:cubicBezTo>
                <a:cubicBezTo>
                  <a:pt x="25" y="36"/>
                  <a:pt x="25" y="36"/>
                  <a:pt x="26" y="36"/>
                </a:cubicBezTo>
                <a:cubicBezTo>
                  <a:pt x="27" y="36"/>
                  <a:pt x="28" y="36"/>
                  <a:pt x="29" y="37"/>
                </a:cubicBezTo>
                <a:cubicBezTo>
                  <a:pt x="29" y="37"/>
                  <a:pt x="31" y="37"/>
                  <a:pt x="32" y="37"/>
                </a:cubicBezTo>
                <a:cubicBezTo>
                  <a:pt x="33" y="37"/>
                  <a:pt x="33" y="36"/>
                  <a:pt x="33" y="36"/>
                </a:cubicBezTo>
                <a:cubicBezTo>
                  <a:pt x="33" y="36"/>
                  <a:pt x="32" y="36"/>
                  <a:pt x="32" y="36"/>
                </a:cubicBezTo>
                <a:cubicBezTo>
                  <a:pt x="32" y="35"/>
                  <a:pt x="32" y="35"/>
                  <a:pt x="31" y="35"/>
                </a:cubicBezTo>
                <a:cubicBezTo>
                  <a:pt x="30" y="35"/>
                  <a:pt x="32" y="35"/>
                  <a:pt x="33" y="35"/>
                </a:cubicBezTo>
                <a:cubicBezTo>
                  <a:pt x="33" y="35"/>
                  <a:pt x="34" y="35"/>
                  <a:pt x="34" y="35"/>
                </a:cubicBezTo>
                <a:cubicBezTo>
                  <a:pt x="34" y="36"/>
                  <a:pt x="35" y="36"/>
                  <a:pt x="35" y="36"/>
                </a:cubicBezTo>
                <a:cubicBezTo>
                  <a:pt x="36" y="36"/>
                  <a:pt x="36" y="36"/>
                  <a:pt x="36" y="37"/>
                </a:cubicBezTo>
                <a:cubicBezTo>
                  <a:pt x="37" y="37"/>
                  <a:pt x="37" y="36"/>
                  <a:pt x="37" y="36"/>
                </a:cubicBezTo>
                <a:cubicBezTo>
                  <a:pt x="37" y="36"/>
                  <a:pt x="36" y="36"/>
                  <a:pt x="36" y="35"/>
                </a:cubicBezTo>
                <a:cubicBezTo>
                  <a:pt x="36" y="35"/>
                  <a:pt x="36" y="35"/>
                  <a:pt x="35" y="34"/>
                </a:cubicBezTo>
                <a:cubicBezTo>
                  <a:pt x="35" y="34"/>
                  <a:pt x="34" y="34"/>
                  <a:pt x="34" y="33"/>
                </a:cubicBezTo>
                <a:cubicBezTo>
                  <a:pt x="33" y="32"/>
                  <a:pt x="34" y="32"/>
                  <a:pt x="34" y="32"/>
                </a:cubicBezTo>
                <a:cubicBezTo>
                  <a:pt x="34" y="32"/>
                  <a:pt x="35" y="32"/>
                  <a:pt x="35" y="33"/>
                </a:cubicBezTo>
                <a:cubicBezTo>
                  <a:pt x="35" y="33"/>
                  <a:pt x="37" y="34"/>
                  <a:pt x="37" y="34"/>
                </a:cubicBezTo>
                <a:cubicBezTo>
                  <a:pt x="37" y="35"/>
                  <a:pt x="37" y="35"/>
                  <a:pt x="38" y="35"/>
                </a:cubicBezTo>
                <a:cubicBezTo>
                  <a:pt x="38" y="36"/>
                  <a:pt x="39" y="36"/>
                  <a:pt x="39" y="36"/>
                </a:cubicBezTo>
                <a:cubicBezTo>
                  <a:pt x="40" y="37"/>
                  <a:pt x="40" y="37"/>
                  <a:pt x="40" y="36"/>
                </a:cubicBezTo>
                <a:cubicBezTo>
                  <a:pt x="40" y="36"/>
                  <a:pt x="41" y="35"/>
                  <a:pt x="41" y="35"/>
                </a:cubicBezTo>
                <a:cubicBezTo>
                  <a:pt x="41" y="34"/>
                  <a:pt x="41" y="34"/>
                  <a:pt x="41" y="33"/>
                </a:cubicBezTo>
                <a:cubicBezTo>
                  <a:pt x="40" y="32"/>
                  <a:pt x="40" y="32"/>
                  <a:pt x="40" y="32"/>
                </a:cubicBezTo>
                <a:cubicBezTo>
                  <a:pt x="41" y="31"/>
                  <a:pt x="42" y="32"/>
                  <a:pt x="43" y="33"/>
                </a:cubicBezTo>
                <a:cubicBezTo>
                  <a:pt x="44" y="34"/>
                  <a:pt x="44" y="33"/>
                  <a:pt x="44" y="32"/>
                </a:cubicBezTo>
                <a:cubicBezTo>
                  <a:pt x="45" y="31"/>
                  <a:pt x="44" y="31"/>
                  <a:pt x="43" y="31"/>
                </a:cubicBezTo>
                <a:cubicBezTo>
                  <a:pt x="42" y="31"/>
                  <a:pt x="42" y="31"/>
                  <a:pt x="43" y="31"/>
                </a:cubicBezTo>
                <a:cubicBezTo>
                  <a:pt x="43" y="31"/>
                  <a:pt x="43" y="31"/>
                  <a:pt x="43" y="30"/>
                </a:cubicBezTo>
                <a:cubicBezTo>
                  <a:pt x="43" y="30"/>
                  <a:pt x="43" y="30"/>
                  <a:pt x="43" y="29"/>
                </a:cubicBezTo>
                <a:cubicBezTo>
                  <a:pt x="43" y="29"/>
                  <a:pt x="43" y="29"/>
                  <a:pt x="43" y="28"/>
                </a:cubicBezTo>
                <a:cubicBezTo>
                  <a:pt x="43" y="27"/>
                  <a:pt x="44" y="27"/>
                  <a:pt x="44" y="27"/>
                </a:cubicBezTo>
                <a:cubicBezTo>
                  <a:pt x="44" y="27"/>
                  <a:pt x="44" y="27"/>
                  <a:pt x="45" y="27"/>
                </a:cubicBezTo>
                <a:cubicBezTo>
                  <a:pt x="45" y="27"/>
                  <a:pt x="45" y="27"/>
                  <a:pt x="45" y="27"/>
                </a:cubicBezTo>
                <a:cubicBezTo>
                  <a:pt x="45" y="28"/>
                  <a:pt x="45" y="29"/>
                  <a:pt x="45" y="30"/>
                </a:cubicBezTo>
                <a:cubicBezTo>
                  <a:pt x="46" y="32"/>
                  <a:pt x="46" y="31"/>
                  <a:pt x="47" y="30"/>
                </a:cubicBezTo>
                <a:cubicBezTo>
                  <a:pt x="47" y="30"/>
                  <a:pt x="48" y="29"/>
                  <a:pt x="49" y="29"/>
                </a:cubicBezTo>
                <a:cubicBezTo>
                  <a:pt x="49" y="29"/>
                  <a:pt x="49" y="28"/>
                  <a:pt x="49" y="28"/>
                </a:cubicBezTo>
                <a:cubicBezTo>
                  <a:pt x="49" y="27"/>
                  <a:pt x="50" y="28"/>
                  <a:pt x="50" y="28"/>
                </a:cubicBezTo>
                <a:cubicBezTo>
                  <a:pt x="51" y="28"/>
                  <a:pt x="51" y="27"/>
                  <a:pt x="51" y="27"/>
                </a:cubicBezTo>
                <a:cubicBezTo>
                  <a:pt x="52" y="27"/>
                  <a:pt x="52" y="27"/>
                  <a:pt x="52" y="26"/>
                </a:cubicBezTo>
                <a:cubicBezTo>
                  <a:pt x="53" y="26"/>
                  <a:pt x="55" y="26"/>
                  <a:pt x="55" y="26"/>
                </a:cubicBezTo>
                <a:cubicBezTo>
                  <a:pt x="56" y="26"/>
                  <a:pt x="57" y="25"/>
                  <a:pt x="57" y="25"/>
                </a:cubicBezTo>
                <a:cubicBezTo>
                  <a:pt x="58" y="25"/>
                  <a:pt x="58" y="25"/>
                  <a:pt x="58" y="25"/>
                </a:cubicBezTo>
                <a:cubicBezTo>
                  <a:pt x="59" y="25"/>
                  <a:pt x="59" y="24"/>
                  <a:pt x="59" y="24"/>
                </a:cubicBezTo>
                <a:cubicBezTo>
                  <a:pt x="59" y="23"/>
                  <a:pt x="58" y="23"/>
                  <a:pt x="58" y="23"/>
                </a:cubicBezTo>
                <a:cubicBezTo>
                  <a:pt x="57" y="23"/>
                  <a:pt x="57" y="22"/>
                  <a:pt x="56" y="21"/>
                </a:cubicBezTo>
                <a:cubicBezTo>
                  <a:pt x="56" y="21"/>
                  <a:pt x="55" y="21"/>
                  <a:pt x="55" y="21"/>
                </a:cubicBezTo>
                <a:cubicBezTo>
                  <a:pt x="55" y="20"/>
                  <a:pt x="55" y="21"/>
                  <a:pt x="55" y="21"/>
                </a:cubicBezTo>
                <a:cubicBezTo>
                  <a:pt x="54" y="22"/>
                  <a:pt x="54" y="22"/>
                  <a:pt x="54" y="23"/>
                </a:cubicBezTo>
                <a:cubicBezTo>
                  <a:pt x="54" y="23"/>
                  <a:pt x="54" y="22"/>
                  <a:pt x="54" y="21"/>
                </a:cubicBezTo>
                <a:cubicBezTo>
                  <a:pt x="53" y="21"/>
                  <a:pt x="52" y="20"/>
                  <a:pt x="52" y="20"/>
                </a:cubicBezTo>
                <a:cubicBezTo>
                  <a:pt x="51" y="20"/>
                  <a:pt x="51" y="21"/>
                  <a:pt x="50" y="21"/>
                </a:cubicBezTo>
                <a:cubicBezTo>
                  <a:pt x="50" y="21"/>
                  <a:pt x="50" y="21"/>
                  <a:pt x="50" y="21"/>
                </a:cubicBezTo>
                <a:cubicBezTo>
                  <a:pt x="50" y="21"/>
                  <a:pt x="49" y="21"/>
                  <a:pt x="48" y="21"/>
                </a:cubicBezTo>
                <a:cubicBezTo>
                  <a:pt x="48" y="22"/>
                  <a:pt x="48" y="22"/>
                  <a:pt x="47" y="22"/>
                </a:cubicBezTo>
                <a:cubicBezTo>
                  <a:pt x="46" y="21"/>
                  <a:pt x="47" y="21"/>
                  <a:pt x="48" y="20"/>
                </a:cubicBezTo>
                <a:cubicBezTo>
                  <a:pt x="49" y="20"/>
                  <a:pt x="49" y="19"/>
                  <a:pt x="49" y="19"/>
                </a:cubicBezTo>
                <a:cubicBezTo>
                  <a:pt x="49" y="18"/>
                  <a:pt x="49" y="18"/>
                  <a:pt x="49" y="17"/>
                </a:cubicBezTo>
                <a:cubicBezTo>
                  <a:pt x="49" y="17"/>
                  <a:pt x="49" y="17"/>
                  <a:pt x="49" y="17"/>
                </a:cubicBezTo>
                <a:cubicBezTo>
                  <a:pt x="48" y="18"/>
                  <a:pt x="48" y="18"/>
                  <a:pt x="47" y="18"/>
                </a:cubicBezTo>
                <a:cubicBezTo>
                  <a:pt x="46" y="18"/>
                  <a:pt x="47" y="18"/>
                  <a:pt x="47" y="18"/>
                </a:cubicBezTo>
                <a:cubicBezTo>
                  <a:pt x="47" y="18"/>
                  <a:pt x="48" y="17"/>
                  <a:pt x="49" y="17"/>
                </a:cubicBezTo>
                <a:cubicBezTo>
                  <a:pt x="49" y="17"/>
                  <a:pt x="49" y="17"/>
                  <a:pt x="49" y="17"/>
                </a:cubicBezTo>
                <a:cubicBezTo>
                  <a:pt x="48" y="16"/>
                  <a:pt x="48" y="17"/>
                  <a:pt x="48" y="16"/>
                </a:cubicBezTo>
                <a:cubicBezTo>
                  <a:pt x="48" y="16"/>
                  <a:pt x="47" y="16"/>
                  <a:pt x="46" y="16"/>
                </a:cubicBezTo>
                <a:cubicBezTo>
                  <a:pt x="45" y="16"/>
                  <a:pt x="45" y="16"/>
                  <a:pt x="44" y="15"/>
                </a:cubicBezTo>
                <a:cubicBezTo>
                  <a:pt x="43" y="15"/>
                  <a:pt x="45" y="15"/>
                  <a:pt x="46" y="14"/>
                </a:cubicBezTo>
                <a:cubicBezTo>
                  <a:pt x="47" y="14"/>
                  <a:pt x="46" y="13"/>
                  <a:pt x="46" y="12"/>
                </a:cubicBezTo>
                <a:cubicBezTo>
                  <a:pt x="46" y="12"/>
                  <a:pt x="45" y="11"/>
                  <a:pt x="44" y="11"/>
                </a:cubicBezTo>
                <a:cubicBezTo>
                  <a:pt x="44" y="11"/>
                  <a:pt x="42" y="11"/>
                  <a:pt x="41" y="12"/>
                </a:cubicBezTo>
                <a:cubicBezTo>
                  <a:pt x="40" y="12"/>
                  <a:pt x="42" y="14"/>
                  <a:pt x="42" y="14"/>
                </a:cubicBezTo>
                <a:cubicBezTo>
                  <a:pt x="42" y="15"/>
                  <a:pt x="44" y="15"/>
                  <a:pt x="43" y="15"/>
                </a:cubicBezTo>
                <a:cubicBezTo>
                  <a:pt x="42" y="15"/>
                  <a:pt x="43" y="15"/>
                  <a:pt x="42" y="15"/>
                </a:cubicBezTo>
                <a:cubicBezTo>
                  <a:pt x="40" y="15"/>
                  <a:pt x="38" y="14"/>
                  <a:pt x="38" y="13"/>
                </a:cubicBezTo>
                <a:cubicBezTo>
                  <a:pt x="38" y="13"/>
                  <a:pt x="38" y="13"/>
                  <a:pt x="38" y="13"/>
                </a:cubicBezTo>
                <a:cubicBezTo>
                  <a:pt x="39" y="12"/>
                  <a:pt x="39" y="12"/>
                  <a:pt x="39" y="11"/>
                </a:cubicBezTo>
                <a:cubicBezTo>
                  <a:pt x="39" y="11"/>
                  <a:pt x="38" y="10"/>
                  <a:pt x="37" y="10"/>
                </a:cubicBezTo>
                <a:cubicBezTo>
                  <a:pt x="36" y="10"/>
                  <a:pt x="36" y="10"/>
                  <a:pt x="35" y="11"/>
                </a:cubicBezTo>
                <a:cubicBezTo>
                  <a:pt x="35" y="11"/>
                  <a:pt x="35" y="11"/>
                  <a:pt x="35" y="10"/>
                </a:cubicBezTo>
                <a:cubicBezTo>
                  <a:pt x="34" y="10"/>
                  <a:pt x="33" y="10"/>
                  <a:pt x="33" y="10"/>
                </a:cubicBezTo>
                <a:cubicBezTo>
                  <a:pt x="33" y="10"/>
                  <a:pt x="31" y="10"/>
                  <a:pt x="31" y="10"/>
                </a:cubicBezTo>
                <a:cubicBezTo>
                  <a:pt x="30" y="10"/>
                  <a:pt x="30" y="10"/>
                  <a:pt x="30" y="10"/>
                </a:cubicBezTo>
                <a:cubicBezTo>
                  <a:pt x="31" y="9"/>
                  <a:pt x="30" y="9"/>
                  <a:pt x="30" y="8"/>
                </a:cubicBezTo>
                <a:cubicBezTo>
                  <a:pt x="29" y="8"/>
                  <a:pt x="28" y="8"/>
                  <a:pt x="28" y="7"/>
                </a:cubicBezTo>
                <a:cubicBezTo>
                  <a:pt x="28" y="7"/>
                  <a:pt x="28" y="6"/>
                  <a:pt x="27" y="6"/>
                </a:cubicBezTo>
                <a:cubicBezTo>
                  <a:pt x="27" y="6"/>
                  <a:pt x="25" y="4"/>
                  <a:pt x="25" y="4"/>
                </a:cubicBezTo>
                <a:cubicBezTo>
                  <a:pt x="25" y="3"/>
                  <a:pt x="24" y="2"/>
                  <a:pt x="23" y="2"/>
                </a:cubicBezTo>
                <a:cubicBezTo>
                  <a:pt x="23" y="2"/>
                  <a:pt x="20" y="1"/>
                  <a:pt x="20" y="1"/>
                </a:cubicBezTo>
                <a:cubicBezTo>
                  <a:pt x="20" y="1"/>
                  <a:pt x="18" y="1"/>
                  <a:pt x="17" y="0"/>
                </a:cubicBezTo>
                <a:cubicBezTo>
                  <a:pt x="16" y="0"/>
                  <a:pt x="17" y="1"/>
                  <a:pt x="17" y="1"/>
                </a:cubicBezTo>
                <a:cubicBezTo>
                  <a:pt x="17" y="1"/>
                  <a:pt x="17" y="1"/>
                  <a:pt x="16" y="1"/>
                </a:cubicBezTo>
                <a:cubicBezTo>
                  <a:pt x="16" y="1"/>
                  <a:pt x="14" y="1"/>
                  <a:pt x="14" y="1"/>
                </a:cubicBezTo>
                <a:cubicBezTo>
                  <a:pt x="13" y="1"/>
                  <a:pt x="13" y="1"/>
                  <a:pt x="13" y="1"/>
                </a:cubicBezTo>
                <a:cubicBezTo>
                  <a:pt x="13" y="1"/>
                  <a:pt x="13" y="1"/>
                  <a:pt x="13" y="1"/>
                </a:cubicBezTo>
                <a:cubicBezTo>
                  <a:pt x="12" y="2"/>
                  <a:pt x="13" y="2"/>
                  <a:pt x="13" y="2"/>
                </a:cubicBezTo>
                <a:cubicBezTo>
                  <a:pt x="14" y="3"/>
                  <a:pt x="15" y="2"/>
                  <a:pt x="17" y="2"/>
                </a:cubicBezTo>
                <a:cubicBezTo>
                  <a:pt x="18" y="2"/>
                  <a:pt x="18" y="3"/>
                  <a:pt x="18" y="3"/>
                </a:cubicBezTo>
                <a:cubicBezTo>
                  <a:pt x="19" y="3"/>
                  <a:pt x="19" y="3"/>
                  <a:pt x="19" y="3"/>
                </a:cubicBezTo>
                <a:cubicBezTo>
                  <a:pt x="18" y="4"/>
                  <a:pt x="19" y="3"/>
                  <a:pt x="18" y="4"/>
                </a:cubicBezTo>
                <a:cubicBezTo>
                  <a:pt x="18" y="4"/>
                  <a:pt x="18" y="4"/>
                  <a:pt x="17" y="4"/>
                </a:cubicBezTo>
                <a:cubicBezTo>
                  <a:pt x="17" y="4"/>
                  <a:pt x="14" y="4"/>
                  <a:pt x="14" y="4"/>
                </a:cubicBezTo>
                <a:cubicBezTo>
                  <a:pt x="13" y="3"/>
                  <a:pt x="10" y="4"/>
                  <a:pt x="9" y="4"/>
                </a:cubicBezTo>
                <a:cubicBezTo>
                  <a:pt x="9" y="4"/>
                  <a:pt x="8" y="5"/>
                  <a:pt x="8" y="5"/>
                </a:cubicBezTo>
                <a:cubicBezTo>
                  <a:pt x="8" y="5"/>
                  <a:pt x="8" y="5"/>
                  <a:pt x="7" y="6"/>
                </a:cubicBezTo>
                <a:cubicBezTo>
                  <a:pt x="6" y="6"/>
                  <a:pt x="7" y="6"/>
                  <a:pt x="8" y="6"/>
                </a:cubicBezTo>
                <a:cubicBezTo>
                  <a:pt x="9" y="6"/>
                  <a:pt x="8" y="6"/>
                  <a:pt x="8" y="6"/>
                </a:cubicBezTo>
                <a:cubicBezTo>
                  <a:pt x="7" y="7"/>
                  <a:pt x="7" y="7"/>
                  <a:pt x="7" y="7"/>
                </a:cubicBezTo>
                <a:cubicBezTo>
                  <a:pt x="7" y="7"/>
                  <a:pt x="9" y="7"/>
                  <a:pt x="9" y="7"/>
                </a:cubicBezTo>
                <a:cubicBezTo>
                  <a:pt x="10" y="7"/>
                  <a:pt x="10" y="7"/>
                  <a:pt x="10" y="7"/>
                </a:cubicBezTo>
                <a:cubicBezTo>
                  <a:pt x="10" y="7"/>
                  <a:pt x="9" y="8"/>
                  <a:pt x="9" y="8"/>
                </a:cubicBezTo>
                <a:cubicBezTo>
                  <a:pt x="10" y="7"/>
                  <a:pt x="10" y="8"/>
                  <a:pt x="10" y="8"/>
                </a:cubicBezTo>
                <a:cubicBezTo>
                  <a:pt x="11" y="8"/>
                  <a:pt x="12" y="8"/>
                  <a:pt x="12" y="8"/>
                </a:cubicBezTo>
                <a:cubicBezTo>
                  <a:pt x="13" y="8"/>
                  <a:pt x="14" y="8"/>
                  <a:pt x="13" y="8"/>
                </a:cubicBezTo>
                <a:cubicBezTo>
                  <a:pt x="12" y="9"/>
                  <a:pt x="5" y="10"/>
                  <a:pt x="5" y="10"/>
                </a:cubicBezTo>
                <a:cubicBezTo>
                  <a:pt x="4" y="10"/>
                  <a:pt x="4" y="10"/>
                  <a:pt x="5" y="10"/>
                </a:cubicBezTo>
                <a:cubicBezTo>
                  <a:pt x="5" y="10"/>
                  <a:pt x="5" y="10"/>
                  <a:pt x="4" y="11"/>
                </a:cubicBezTo>
                <a:cubicBezTo>
                  <a:pt x="4" y="11"/>
                  <a:pt x="4" y="11"/>
                  <a:pt x="5" y="11"/>
                </a:cubicBezTo>
                <a:cubicBezTo>
                  <a:pt x="6" y="11"/>
                  <a:pt x="5" y="11"/>
                  <a:pt x="5" y="11"/>
                </a:cubicBezTo>
                <a:cubicBezTo>
                  <a:pt x="5" y="11"/>
                  <a:pt x="2" y="12"/>
                  <a:pt x="2" y="12"/>
                </a:cubicBezTo>
                <a:cubicBezTo>
                  <a:pt x="1" y="12"/>
                  <a:pt x="1" y="12"/>
                  <a:pt x="2" y="13"/>
                </a:cubicBezTo>
                <a:cubicBezTo>
                  <a:pt x="2" y="13"/>
                  <a:pt x="2" y="13"/>
                  <a:pt x="2" y="13"/>
                </a:cubicBezTo>
                <a:cubicBezTo>
                  <a:pt x="2" y="13"/>
                  <a:pt x="2" y="13"/>
                  <a:pt x="2" y="13"/>
                </a:cubicBezTo>
                <a:cubicBezTo>
                  <a:pt x="3" y="13"/>
                  <a:pt x="4" y="14"/>
                  <a:pt x="4" y="14"/>
                </a:cubicBezTo>
                <a:cubicBezTo>
                  <a:pt x="5" y="14"/>
                  <a:pt x="5" y="14"/>
                  <a:pt x="6" y="14"/>
                </a:cubicBezTo>
                <a:cubicBezTo>
                  <a:pt x="6" y="13"/>
                  <a:pt x="6" y="14"/>
                  <a:pt x="7" y="14"/>
                </a:cubicBezTo>
                <a:cubicBezTo>
                  <a:pt x="7" y="14"/>
                  <a:pt x="7" y="14"/>
                  <a:pt x="7" y="14"/>
                </a:cubicBezTo>
                <a:cubicBezTo>
                  <a:pt x="6" y="14"/>
                  <a:pt x="6" y="14"/>
                  <a:pt x="6" y="14"/>
                </a:cubicBezTo>
                <a:cubicBezTo>
                  <a:pt x="7" y="15"/>
                  <a:pt x="7" y="15"/>
                  <a:pt x="8" y="15"/>
                </a:cubicBezTo>
                <a:cubicBezTo>
                  <a:pt x="8" y="15"/>
                  <a:pt x="9" y="14"/>
                  <a:pt x="11" y="14"/>
                </a:cubicBezTo>
                <a:cubicBezTo>
                  <a:pt x="12" y="14"/>
                  <a:pt x="11" y="14"/>
                  <a:pt x="12" y="14"/>
                </a:cubicBezTo>
                <a:cubicBezTo>
                  <a:pt x="13" y="14"/>
                  <a:pt x="12" y="15"/>
                  <a:pt x="11" y="15"/>
                </a:cubicBezTo>
                <a:cubicBezTo>
                  <a:pt x="10" y="15"/>
                  <a:pt x="10" y="15"/>
                  <a:pt x="11" y="16"/>
                </a:cubicBezTo>
                <a:cubicBezTo>
                  <a:pt x="13" y="17"/>
                  <a:pt x="11" y="16"/>
                  <a:pt x="11" y="16"/>
                </a:cubicBezTo>
                <a:cubicBezTo>
                  <a:pt x="11" y="16"/>
                  <a:pt x="10" y="16"/>
                  <a:pt x="9" y="16"/>
                </a:cubicBezTo>
                <a:cubicBezTo>
                  <a:pt x="9" y="16"/>
                  <a:pt x="6" y="16"/>
                  <a:pt x="6" y="16"/>
                </a:cubicBezTo>
                <a:cubicBezTo>
                  <a:pt x="5" y="16"/>
                  <a:pt x="1" y="15"/>
                  <a:pt x="1" y="15"/>
                </a:cubicBezTo>
                <a:cubicBezTo>
                  <a:pt x="0" y="15"/>
                  <a:pt x="1" y="16"/>
                  <a:pt x="1" y="16"/>
                </a:cubicBezTo>
                <a:cubicBezTo>
                  <a:pt x="1" y="16"/>
                  <a:pt x="1" y="17"/>
                  <a:pt x="1" y="17"/>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0" name="Freeform 40"/>
          <p:cNvSpPr>
            <a:spLocks/>
          </p:cNvSpPr>
          <p:nvPr/>
        </p:nvSpPr>
        <p:spPr bwMode="auto">
          <a:xfrm>
            <a:off x="1079502" y="2053374"/>
            <a:ext cx="193662" cy="157938"/>
          </a:xfrm>
          <a:custGeom>
            <a:avLst/>
            <a:gdLst/>
            <a:ahLst/>
            <a:cxnLst>
              <a:cxn ang="0">
                <a:pos x="32" y="15"/>
              </a:cxn>
              <a:cxn ang="0">
                <a:pos x="31" y="12"/>
              </a:cxn>
              <a:cxn ang="0">
                <a:pos x="28" y="13"/>
              </a:cxn>
              <a:cxn ang="0">
                <a:pos x="28" y="12"/>
              </a:cxn>
              <a:cxn ang="0">
                <a:pos x="24" y="9"/>
              </a:cxn>
              <a:cxn ang="0">
                <a:pos x="21" y="10"/>
              </a:cxn>
              <a:cxn ang="0">
                <a:pos x="23" y="8"/>
              </a:cxn>
              <a:cxn ang="0">
                <a:pos x="26" y="6"/>
              </a:cxn>
              <a:cxn ang="0">
                <a:pos x="27" y="5"/>
              </a:cxn>
              <a:cxn ang="0">
                <a:pos x="25" y="5"/>
              </a:cxn>
              <a:cxn ang="0">
                <a:pos x="27" y="4"/>
              </a:cxn>
              <a:cxn ang="0">
                <a:pos x="28" y="1"/>
              </a:cxn>
              <a:cxn ang="0">
                <a:pos x="25" y="1"/>
              </a:cxn>
              <a:cxn ang="0">
                <a:pos x="22" y="2"/>
              </a:cxn>
              <a:cxn ang="0">
                <a:pos x="19" y="2"/>
              </a:cxn>
              <a:cxn ang="0">
                <a:pos x="17" y="2"/>
              </a:cxn>
              <a:cxn ang="0">
                <a:pos x="14" y="0"/>
              </a:cxn>
              <a:cxn ang="0">
                <a:pos x="13" y="2"/>
              </a:cxn>
              <a:cxn ang="0">
                <a:pos x="14" y="1"/>
              </a:cxn>
              <a:cxn ang="0">
                <a:pos x="12" y="2"/>
              </a:cxn>
              <a:cxn ang="0">
                <a:pos x="9" y="2"/>
              </a:cxn>
              <a:cxn ang="0">
                <a:pos x="8" y="3"/>
              </a:cxn>
              <a:cxn ang="0">
                <a:pos x="10" y="4"/>
              </a:cxn>
              <a:cxn ang="0">
                <a:pos x="11" y="5"/>
              </a:cxn>
              <a:cxn ang="0">
                <a:pos x="10" y="4"/>
              </a:cxn>
              <a:cxn ang="0">
                <a:pos x="7" y="4"/>
              </a:cxn>
              <a:cxn ang="0">
                <a:pos x="8" y="6"/>
              </a:cxn>
              <a:cxn ang="0">
                <a:pos x="12" y="6"/>
              </a:cxn>
              <a:cxn ang="0">
                <a:pos x="14" y="7"/>
              </a:cxn>
              <a:cxn ang="0">
                <a:pos x="13" y="7"/>
              </a:cxn>
              <a:cxn ang="0">
                <a:pos x="11" y="8"/>
              </a:cxn>
              <a:cxn ang="0">
                <a:pos x="12" y="8"/>
              </a:cxn>
              <a:cxn ang="0">
                <a:pos x="13" y="10"/>
              </a:cxn>
              <a:cxn ang="0">
                <a:pos x="12" y="10"/>
              </a:cxn>
              <a:cxn ang="0">
                <a:pos x="12" y="9"/>
              </a:cxn>
              <a:cxn ang="0">
                <a:pos x="12" y="11"/>
              </a:cxn>
              <a:cxn ang="0">
                <a:pos x="10" y="12"/>
              </a:cxn>
              <a:cxn ang="0">
                <a:pos x="8" y="12"/>
              </a:cxn>
              <a:cxn ang="0">
                <a:pos x="3" y="9"/>
              </a:cxn>
              <a:cxn ang="0">
                <a:pos x="0" y="11"/>
              </a:cxn>
              <a:cxn ang="0">
                <a:pos x="4" y="14"/>
              </a:cxn>
              <a:cxn ang="0">
                <a:pos x="6" y="16"/>
              </a:cxn>
              <a:cxn ang="0">
                <a:pos x="7" y="16"/>
              </a:cxn>
              <a:cxn ang="0">
                <a:pos x="10" y="17"/>
              </a:cxn>
              <a:cxn ang="0">
                <a:pos x="14" y="20"/>
              </a:cxn>
              <a:cxn ang="0">
                <a:pos x="16" y="22"/>
              </a:cxn>
              <a:cxn ang="0">
                <a:pos x="17" y="23"/>
              </a:cxn>
              <a:cxn ang="0">
                <a:pos x="18" y="25"/>
              </a:cxn>
              <a:cxn ang="0">
                <a:pos x="21" y="25"/>
              </a:cxn>
              <a:cxn ang="0">
                <a:pos x="22" y="23"/>
              </a:cxn>
              <a:cxn ang="0">
                <a:pos x="22" y="22"/>
              </a:cxn>
              <a:cxn ang="0">
                <a:pos x="24" y="22"/>
              </a:cxn>
              <a:cxn ang="0">
                <a:pos x="30" y="20"/>
              </a:cxn>
              <a:cxn ang="0">
                <a:pos x="31" y="18"/>
              </a:cxn>
              <a:cxn ang="0">
                <a:pos x="31" y="17"/>
              </a:cxn>
              <a:cxn ang="0">
                <a:pos x="30" y="16"/>
              </a:cxn>
            </a:cxnLst>
            <a:rect l="0" t="0" r="r" b="b"/>
            <a:pathLst>
              <a:path w="32" h="26">
                <a:moveTo>
                  <a:pt x="30" y="16"/>
                </a:moveTo>
                <a:cubicBezTo>
                  <a:pt x="30" y="16"/>
                  <a:pt x="31" y="15"/>
                  <a:pt x="32" y="15"/>
                </a:cubicBezTo>
                <a:cubicBezTo>
                  <a:pt x="32" y="15"/>
                  <a:pt x="31" y="13"/>
                  <a:pt x="31" y="13"/>
                </a:cubicBezTo>
                <a:cubicBezTo>
                  <a:pt x="31" y="13"/>
                  <a:pt x="31" y="13"/>
                  <a:pt x="31" y="12"/>
                </a:cubicBezTo>
                <a:cubicBezTo>
                  <a:pt x="30" y="12"/>
                  <a:pt x="30" y="12"/>
                  <a:pt x="30" y="12"/>
                </a:cubicBezTo>
                <a:cubicBezTo>
                  <a:pt x="29" y="12"/>
                  <a:pt x="29" y="12"/>
                  <a:pt x="28" y="13"/>
                </a:cubicBezTo>
                <a:cubicBezTo>
                  <a:pt x="28" y="13"/>
                  <a:pt x="28" y="13"/>
                  <a:pt x="28" y="12"/>
                </a:cubicBezTo>
                <a:cubicBezTo>
                  <a:pt x="28" y="12"/>
                  <a:pt x="28" y="12"/>
                  <a:pt x="28" y="12"/>
                </a:cubicBezTo>
                <a:cubicBezTo>
                  <a:pt x="27" y="11"/>
                  <a:pt x="27" y="11"/>
                  <a:pt x="27" y="10"/>
                </a:cubicBezTo>
                <a:cubicBezTo>
                  <a:pt x="27" y="9"/>
                  <a:pt x="24" y="9"/>
                  <a:pt x="24" y="9"/>
                </a:cubicBezTo>
                <a:cubicBezTo>
                  <a:pt x="23" y="9"/>
                  <a:pt x="22" y="10"/>
                  <a:pt x="22" y="10"/>
                </a:cubicBezTo>
                <a:cubicBezTo>
                  <a:pt x="21" y="11"/>
                  <a:pt x="21" y="11"/>
                  <a:pt x="21" y="10"/>
                </a:cubicBezTo>
                <a:cubicBezTo>
                  <a:pt x="21" y="9"/>
                  <a:pt x="21" y="9"/>
                  <a:pt x="22" y="9"/>
                </a:cubicBezTo>
                <a:cubicBezTo>
                  <a:pt x="22" y="9"/>
                  <a:pt x="23" y="9"/>
                  <a:pt x="23" y="8"/>
                </a:cubicBezTo>
                <a:cubicBezTo>
                  <a:pt x="23" y="8"/>
                  <a:pt x="24" y="7"/>
                  <a:pt x="24" y="7"/>
                </a:cubicBezTo>
                <a:cubicBezTo>
                  <a:pt x="25" y="7"/>
                  <a:pt x="26" y="6"/>
                  <a:pt x="26" y="6"/>
                </a:cubicBezTo>
                <a:cubicBezTo>
                  <a:pt x="27" y="6"/>
                  <a:pt x="27" y="6"/>
                  <a:pt x="28" y="5"/>
                </a:cubicBezTo>
                <a:cubicBezTo>
                  <a:pt x="28" y="5"/>
                  <a:pt x="27" y="5"/>
                  <a:pt x="27" y="5"/>
                </a:cubicBezTo>
                <a:cubicBezTo>
                  <a:pt x="27" y="5"/>
                  <a:pt x="26" y="5"/>
                  <a:pt x="26" y="5"/>
                </a:cubicBezTo>
                <a:cubicBezTo>
                  <a:pt x="25" y="5"/>
                  <a:pt x="26" y="5"/>
                  <a:pt x="25" y="5"/>
                </a:cubicBezTo>
                <a:cubicBezTo>
                  <a:pt x="25" y="4"/>
                  <a:pt x="26" y="4"/>
                  <a:pt x="26" y="4"/>
                </a:cubicBezTo>
                <a:cubicBezTo>
                  <a:pt x="26" y="4"/>
                  <a:pt x="26" y="4"/>
                  <a:pt x="27" y="4"/>
                </a:cubicBezTo>
                <a:cubicBezTo>
                  <a:pt x="27" y="4"/>
                  <a:pt x="28" y="4"/>
                  <a:pt x="29" y="3"/>
                </a:cubicBezTo>
                <a:cubicBezTo>
                  <a:pt x="29" y="3"/>
                  <a:pt x="28" y="2"/>
                  <a:pt x="28" y="1"/>
                </a:cubicBezTo>
                <a:cubicBezTo>
                  <a:pt x="27" y="1"/>
                  <a:pt x="27" y="1"/>
                  <a:pt x="26" y="1"/>
                </a:cubicBezTo>
                <a:cubicBezTo>
                  <a:pt x="26" y="1"/>
                  <a:pt x="26" y="1"/>
                  <a:pt x="25" y="1"/>
                </a:cubicBezTo>
                <a:cubicBezTo>
                  <a:pt x="24" y="1"/>
                  <a:pt x="24" y="1"/>
                  <a:pt x="24" y="1"/>
                </a:cubicBezTo>
                <a:cubicBezTo>
                  <a:pt x="24" y="2"/>
                  <a:pt x="23" y="2"/>
                  <a:pt x="22" y="2"/>
                </a:cubicBezTo>
                <a:cubicBezTo>
                  <a:pt x="22" y="2"/>
                  <a:pt x="21" y="2"/>
                  <a:pt x="20" y="2"/>
                </a:cubicBezTo>
                <a:cubicBezTo>
                  <a:pt x="20" y="2"/>
                  <a:pt x="19" y="2"/>
                  <a:pt x="19" y="2"/>
                </a:cubicBezTo>
                <a:cubicBezTo>
                  <a:pt x="18" y="2"/>
                  <a:pt x="18" y="2"/>
                  <a:pt x="18" y="3"/>
                </a:cubicBezTo>
                <a:cubicBezTo>
                  <a:pt x="18" y="3"/>
                  <a:pt x="17" y="2"/>
                  <a:pt x="17" y="2"/>
                </a:cubicBezTo>
                <a:cubicBezTo>
                  <a:pt x="16" y="1"/>
                  <a:pt x="15" y="1"/>
                  <a:pt x="15" y="1"/>
                </a:cubicBezTo>
                <a:cubicBezTo>
                  <a:pt x="15" y="1"/>
                  <a:pt x="15" y="1"/>
                  <a:pt x="14" y="0"/>
                </a:cubicBezTo>
                <a:cubicBezTo>
                  <a:pt x="14" y="0"/>
                  <a:pt x="13" y="0"/>
                  <a:pt x="13" y="1"/>
                </a:cubicBezTo>
                <a:cubicBezTo>
                  <a:pt x="12" y="1"/>
                  <a:pt x="12" y="2"/>
                  <a:pt x="13" y="2"/>
                </a:cubicBezTo>
                <a:cubicBezTo>
                  <a:pt x="13" y="2"/>
                  <a:pt x="13" y="1"/>
                  <a:pt x="14" y="1"/>
                </a:cubicBezTo>
                <a:cubicBezTo>
                  <a:pt x="15" y="1"/>
                  <a:pt x="14" y="1"/>
                  <a:pt x="14" y="1"/>
                </a:cubicBezTo>
                <a:cubicBezTo>
                  <a:pt x="14" y="2"/>
                  <a:pt x="14" y="2"/>
                  <a:pt x="14" y="2"/>
                </a:cubicBezTo>
                <a:cubicBezTo>
                  <a:pt x="13" y="2"/>
                  <a:pt x="12" y="2"/>
                  <a:pt x="12" y="2"/>
                </a:cubicBezTo>
                <a:cubicBezTo>
                  <a:pt x="11" y="1"/>
                  <a:pt x="11" y="1"/>
                  <a:pt x="10" y="2"/>
                </a:cubicBezTo>
                <a:cubicBezTo>
                  <a:pt x="10" y="2"/>
                  <a:pt x="10" y="2"/>
                  <a:pt x="9" y="2"/>
                </a:cubicBezTo>
                <a:cubicBezTo>
                  <a:pt x="9" y="1"/>
                  <a:pt x="9" y="2"/>
                  <a:pt x="9" y="2"/>
                </a:cubicBezTo>
                <a:cubicBezTo>
                  <a:pt x="9" y="2"/>
                  <a:pt x="8" y="2"/>
                  <a:pt x="8" y="3"/>
                </a:cubicBezTo>
                <a:cubicBezTo>
                  <a:pt x="8" y="3"/>
                  <a:pt x="9" y="3"/>
                  <a:pt x="9" y="3"/>
                </a:cubicBezTo>
                <a:cubicBezTo>
                  <a:pt x="9" y="3"/>
                  <a:pt x="10" y="4"/>
                  <a:pt x="10" y="4"/>
                </a:cubicBezTo>
                <a:cubicBezTo>
                  <a:pt x="11" y="4"/>
                  <a:pt x="11" y="4"/>
                  <a:pt x="11" y="4"/>
                </a:cubicBezTo>
                <a:cubicBezTo>
                  <a:pt x="11" y="4"/>
                  <a:pt x="11" y="4"/>
                  <a:pt x="11" y="5"/>
                </a:cubicBezTo>
                <a:cubicBezTo>
                  <a:pt x="11" y="5"/>
                  <a:pt x="12" y="6"/>
                  <a:pt x="11" y="5"/>
                </a:cubicBezTo>
                <a:cubicBezTo>
                  <a:pt x="11" y="5"/>
                  <a:pt x="10" y="5"/>
                  <a:pt x="10" y="4"/>
                </a:cubicBezTo>
                <a:cubicBezTo>
                  <a:pt x="9" y="4"/>
                  <a:pt x="9" y="4"/>
                  <a:pt x="8" y="4"/>
                </a:cubicBezTo>
                <a:cubicBezTo>
                  <a:pt x="7" y="4"/>
                  <a:pt x="8" y="4"/>
                  <a:pt x="7" y="4"/>
                </a:cubicBezTo>
                <a:cubicBezTo>
                  <a:pt x="7" y="4"/>
                  <a:pt x="6" y="4"/>
                  <a:pt x="6" y="4"/>
                </a:cubicBezTo>
                <a:cubicBezTo>
                  <a:pt x="5" y="5"/>
                  <a:pt x="7" y="6"/>
                  <a:pt x="8" y="6"/>
                </a:cubicBezTo>
                <a:cubicBezTo>
                  <a:pt x="10" y="7"/>
                  <a:pt x="10" y="7"/>
                  <a:pt x="11" y="7"/>
                </a:cubicBezTo>
                <a:cubicBezTo>
                  <a:pt x="12" y="6"/>
                  <a:pt x="12" y="6"/>
                  <a:pt x="12" y="6"/>
                </a:cubicBezTo>
                <a:cubicBezTo>
                  <a:pt x="12" y="5"/>
                  <a:pt x="12" y="6"/>
                  <a:pt x="13" y="7"/>
                </a:cubicBezTo>
                <a:cubicBezTo>
                  <a:pt x="13" y="7"/>
                  <a:pt x="13" y="7"/>
                  <a:pt x="14" y="7"/>
                </a:cubicBezTo>
                <a:cubicBezTo>
                  <a:pt x="15" y="8"/>
                  <a:pt x="15" y="8"/>
                  <a:pt x="14" y="8"/>
                </a:cubicBezTo>
                <a:cubicBezTo>
                  <a:pt x="14" y="8"/>
                  <a:pt x="13" y="7"/>
                  <a:pt x="13" y="7"/>
                </a:cubicBezTo>
                <a:cubicBezTo>
                  <a:pt x="12" y="7"/>
                  <a:pt x="12" y="7"/>
                  <a:pt x="11" y="7"/>
                </a:cubicBezTo>
                <a:cubicBezTo>
                  <a:pt x="11" y="7"/>
                  <a:pt x="11" y="8"/>
                  <a:pt x="11" y="8"/>
                </a:cubicBezTo>
                <a:cubicBezTo>
                  <a:pt x="10" y="8"/>
                  <a:pt x="11" y="8"/>
                  <a:pt x="11" y="8"/>
                </a:cubicBezTo>
                <a:cubicBezTo>
                  <a:pt x="12" y="9"/>
                  <a:pt x="12" y="8"/>
                  <a:pt x="12" y="8"/>
                </a:cubicBezTo>
                <a:cubicBezTo>
                  <a:pt x="12" y="8"/>
                  <a:pt x="13" y="9"/>
                  <a:pt x="13" y="9"/>
                </a:cubicBezTo>
                <a:cubicBezTo>
                  <a:pt x="13" y="9"/>
                  <a:pt x="13" y="9"/>
                  <a:pt x="13" y="10"/>
                </a:cubicBezTo>
                <a:cubicBezTo>
                  <a:pt x="14" y="10"/>
                  <a:pt x="13" y="11"/>
                  <a:pt x="13" y="11"/>
                </a:cubicBezTo>
                <a:cubicBezTo>
                  <a:pt x="13" y="11"/>
                  <a:pt x="12" y="11"/>
                  <a:pt x="12" y="10"/>
                </a:cubicBezTo>
                <a:cubicBezTo>
                  <a:pt x="12" y="10"/>
                  <a:pt x="12" y="10"/>
                  <a:pt x="12" y="10"/>
                </a:cubicBezTo>
                <a:cubicBezTo>
                  <a:pt x="12" y="9"/>
                  <a:pt x="12" y="9"/>
                  <a:pt x="12" y="9"/>
                </a:cubicBezTo>
                <a:cubicBezTo>
                  <a:pt x="11" y="9"/>
                  <a:pt x="12" y="10"/>
                  <a:pt x="12" y="10"/>
                </a:cubicBezTo>
                <a:cubicBezTo>
                  <a:pt x="12" y="10"/>
                  <a:pt x="12" y="10"/>
                  <a:pt x="12" y="11"/>
                </a:cubicBezTo>
                <a:cubicBezTo>
                  <a:pt x="12" y="11"/>
                  <a:pt x="12" y="11"/>
                  <a:pt x="12" y="12"/>
                </a:cubicBezTo>
                <a:cubicBezTo>
                  <a:pt x="11" y="12"/>
                  <a:pt x="10" y="12"/>
                  <a:pt x="10" y="12"/>
                </a:cubicBezTo>
                <a:cubicBezTo>
                  <a:pt x="9" y="12"/>
                  <a:pt x="10" y="12"/>
                  <a:pt x="9" y="12"/>
                </a:cubicBezTo>
                <a:cubicBezTo>
                  <a:pt x="9" y="12"/>
                  <a:pt x="9" y="12"/>
                  <a:pt x="8" y="12"/>
                </a:cubicBezTo>
                <a:cubicBezTo>
                  <a:pt x="8" y="12"/>
                  <a:pt x="5" y="10"/>
                  <a:pt x="5" y="9"/>
                </a:cubicBezTo>
                <a:cubicBezTo>
                  <a:pt x="4" y="9"/>
                  <a:pt x="3" y="9"/>
                  <a:pt x="3" y="9"/>
                </a:cubicBezTo>
                <a:cubicBezTo>
                  <a:pt x="2" y="9"/>
                  <a:pt x="1" y="10"/>
                  <a:pt x="1" y="10"/>
                </a:cubicBezTo>
                <a:cubicBezTo>
                  <a:pt x="1" y="10"/>
                  <a:pt x="1" y="11"/>
                  <a:pt x="0" y="11"/>
                </a:cubicBezTo>
                <a:cubicBezTo>
                  <a:pt x="0" y="12"/>
                  <a:pt x="0" y="12"/>
                  <a:pt x="0" y="12"/>
                </a:cubicBezTo>
                <a:cubicBezTo>
                  <a:pt x="1" y="13"/>
                  <a:pt x="3" y="14"/>
                  <a:pt x="4" y="14"/>
                </a:cubicBezTo>
                <a:cubicBezTo>
                  <a:pt x="4" y="14"/>
                  <a:pt x="4" y="15"/>
                  <a:pt x="4" y="15"/>
                </a:cubicBezTo>
                <a:cubicBezTo>
                  <a:pt x="5" y="16"/>
                  <a:pt x="5" y="16"/>
                  <a:pt x="6" y="16"/>
                </a:cubicBezTo>
                <a:cubicBezTo>
                  <a:pt x="6" y="16"/>
                  <a:pt x="6" y="16"/>
                  <a:pt x="6" y="16"/>
                </a:cubicBezTo>
                <a:cubicBezTo>
                  <a:pt x="6" y="17"/>
                  <a:pt x="7" y="17"/>
                  <a:pt x="7" y="16"/>
                </a:cubicBezTo>
                <a:cubicBezTo>
                  <a:pt x="7" y="15"/>
                  <a:pt x="8" y="16"/>
                  <a:pt x="8" y="16"/>
                </a:cubicBezTo>
                <a:cubicBezTo>
                  <a:pt x="9" y="17"/>
                  <a:pt x="9" y="17"/>
                  <a:pt x="10" y="17"/>
                </a:cubicBezTo>
                <a:cubicBezTo>
                  <a:pt x="11" y="17"/>
                  <a:pt x="11" y="18"/>
                  <a:pt x="12" y="18"/>
                </a:cubicBezTo>
                <a:cubicBezTo>
                  <a:pt x="12" y="19"/>
                  <a:pt x="13" y="20"/>
                  <a:pt x="14" y="20"/>
                </a:cubicBezTo>
                <a:cubicBezTo>
                  <a:pt x="14" y="20"/>
                  <a:pt x="14" y="20"/>
                  <a:pt x="15" y="20"/>
                </a:cubicBezTo>
                <a:cubicBezTo>
                  <a:pt x="15" y="21"/>
                  <a:pt x="16" y="21"/>
                  <a:pt x="16" y="22"/>
                </a:cubicBezTo>
                <a:cubicBezTo>
                  <a:pt x="16" y="22"/>
                  <a:pt x="16" y="23"/>
                  <a:pt x="16" y="23"/>
                </a:cubicBezTo>
                <a:cubicBezTo>
                  <a:pt x="17" y="23"/>
                  <a:pt x="17" y="23"/>
                  <a:pt x="17" y="23"/>
                </a:cubicBezTo>
                <a:cubicBezTo>
                  <a:pt x="17" y="23"/>
                  <a:pt x="17" y="24"/>
                  <a:pt x="17" y="24"/>
                </a:cubicBezTo>
                <a:cubicBezTo>
                  <a:pt x="17" y="25"/>
                  <a:pt x="18" y="25"/>
                  <a:pt x="18" y="25"/>
                </a:cubicBezTo>
                <a:cubicBezTo>
                  <a:pt x="19" y="24"/>
                  <a:pt x="19" y="24"/>
                  <a:pt x="19" y="25"/>
                </a:cubicBezTo>
                <a:cubicBezTo>
                  <a:pt x="20" y="26"/>
                  <a:pt x="21" y="25"/>
                  <a:pt x="21" y="25"/>
                </a:cubicBezTo>
                <a:cubicBezTo>
                  <a:pt x="21" y="25"/>
                  <a:pt x="23" y="23"/>
                  <a:pt x="23" y="23"/>
                </a:cubicBezTo>
                <a:cubicBezTo>
                  <a:pt x="23" y="23"/>
                  <a:pt x="23" y="23"/>
                  <a:pt x="22" y="23"/>
                </a:cubicBezTo>
                <a:cubicBezTo>
                  <a:pt x="22" y="22"/>
                  <a:pt x="22" y="22"/>
                  <a:pt x="22" y="22"/>
                </a:cubicBezTo>
                <a:cubicBezTo>
                  <a:pt x="22" y="21"/>
                  <a:pt x="22" y="21"/>
                  <a:pt x="22" y="22"/>
                </a:cubicBezTo>
                <a:cubicBezTo>
                  <a:pt x="22" y="22"/>
                  <a:pt x="23" y="22"/>
                  <a:pt x="23" y="22"/>
                </a:cubicBezTo>
                <a:cubicBezTo>
                  <a:pt x="24" y="22"/>
                  <a:pt x="24" y="22"/>
                  <a:pt x="24" y="22"/>
                </a:cubicBezTo>
                <a:cubicBezTo>
                  <a:pt x="24" y="22"/>
                  <a:pt x="25" y="22"/>
                  <a:pt x="26" y="22"/>
                </a:cubicBezTo>
                <a:cubicBezTo>
                  <a:pt x="26" y="21"/>
                  <a:pt x="29" y="20"/>
                  <a:pt x="30" y="20"/>
                </a:cubicBezTo>
                <a:cubicBezTo>
                  <a:pt x="31" y="19"/>
                  <a:pt x="31" y="19"/>
                  <a:pt x="31" y="19"/>
                </a:cubicBezTo>
                <a:cubicBezTo>
                  <a:pt x="31" y="19"/>
                  <a:pt x="31" y="18"/>
                  <a:pt x="31" y="18"/>
                </a:cubicBezTo>
                <a:cubicBezTo>
                  <a:pt x="30" y="19"/>
                  <a:pt x="31" y="18"/>
                  <a:pt x="31" y="18"/>
                </a:cubicBezTo>
                <a:cubicBezTo>
                  <a:pt x="31" y="18"/>
                  <a:pt x="31" y="17"/>
                  <a:pt x="31" y="17"/>
                </a:cubicBezTo>
                <a:cubicBezTo>
                  <a:pt x="31" y="16"/>
                  <a:pt x="31" y="16"/>
                  <a:pt x="30" y="16"/>
                </a:cubicBezTo>
                <a:cubicBezTo>
                  <a:pt x="29" y="16"/>
                  <a:pt x="30" y="16"/>
                  <a:pt x="30" y="1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1" name="Freeform 41"/>
          <p:cNvSpPr>
            <a:spLocks/>
          </p:cNvSpPr>
          <p:nvPr/>
        </p:nvSpPr>
        <p:spPr bwMode="auto">
          <a:xfrm>
            <a:off x="921564" y="2072176"/>
            <a:ext cx="11281" cy="5641"/>
          </a:xfrm>
          <a:custGeom>
            <a:avLst/>
            <a:gdLst/>
            <a:ahLst/>
            <a:cxnLst>
              <a:cxn ang="0">
                <a:pos x="0" y="1"/>
              </a:cxn>
              <a:cxn ang="0">
                <a:pos x="2" y="1"/>
              </a:cxn>
              <a:cxn ang="0">
                <a:pos x="0" y="1"/>
              </a:cxn>
            </a:cxnLst>
            <a:rect l="0" t="0" r="r" b="b"/>
            <a:pathLst>
              <a:path w="2" h="1">
                <a:moveTo>
                  <a:pt x="0" y="1"/>
                </a:moveTo>
                <a:cubicBezTo>
                  <a:pt x="0" y="1"/>
                  <a:pt x="2" y="1"/>
                  <a:pt x="2" y="1"/>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2" name="Freeform 42"/>
          <p:cNvSpPr>
            <a:spLocks/>
          </p:cNvSpPr>
          <p:nvPr/>
        </p:nvSpPr>
        <p:spPr bwMode="auto">
          <a:xfrm>
            <a:off x="951647" y="2064655"/>
            <a:ext cx="78969" cy="56406"/>
          </a:xfrm>
          <a:custGeom>
            <a:avLst/>
            <a:gdLst/>
            <a:ahLst/>
            <a:cxnLst>
              <a:cxn ang="0">
                <a:pos x="6" y="0"/>
              </a:cxn>
              <a:cxn ang="0">
                <a:pos x="3" y="0"/>
              </a:cxn>
              <a:cxn ang="0">
                <a:pos x="1" y="1"/>
              </a:cxn>
              <a:cxn ang="0">
                <a:pos x="0" y="3"/>
              </a:cxn>
              <a:cxn ang="0">
                <a:pos x="1" y="3"/>
              </a:cxn>
              <a:cxn ang="0">
                <a:pos x="3" y="4"/>
              </a:cxn>
              <a:cxn ang="0">
                <a:pos x="4" y="5"/>
              </a:cxn>
              <a:cxn ang="0">
                <a:pos x="4" y="5"/>
              </a:cxn>
              <a:cxn ang="0">
                <a:pos x="5" y="6"/>
              </a:cxn>
              <a:cxn ang="0">
                <a:pos x="8" y="8"/>
              </a:cxn>
              <a:cxn ang="0">
                <a:pos x="9" y="8"/>
              </a:cxn>
              <a:cxn ang="0">
                <a:pos x="10" y="8"/>
              </a:cxn>
              <a:cxn ang="0">
                <a:pos x="11" y="6"/>
              </a:cxn>
              <a:cxn ang="0">
                <a:pos x="12" y="4"/>
              </a:cxn>
              <a:cxn ang="0">
                <a:pos x="12" y="3"/>
              </a:cxn>
              <a:cxn ang="0">
                <a:pos x="12" y="2"/>
              </a:cxn>
              <a:cxn ang="0">
                <a:pos x="10" y="1"/>
              </a:cxn>
              <a:cxn ang="0">
                <a:pos x="6" y="0"/>
              </a:cxn>
            </a:cxnLst>
            <a:rect l="0" t="0" r="r" b="b"/>
            <a:pathLst>
              <a:path w="13" h="9">
                <a:moveTo>
                  <a:pt x="6" y="0"/>
                </a:moveTo>
                <a:cubicBezTo>
                  <a:pt x="6" y="1"/>
                  <a:pt x="4" y="0"/>
                  <a:pt x="3" y="0"/>
                </a:cubicBezTo>
                <a:cubicBezTo>
                  <a:pt x="2" y="0"/>
                  <a:pt x="2" y="1"/>
                  <a:pt x="1" y="1"/>
                </a:cubicBezTo>
                <a:cubicBezTo>
                  <a:pt x="1" y="2"/>
                  <a:pt x="0" y="2"/>
                  <a:pt x="0" y="3"/>
                </a:cubicBezTo>
                <a:cubicBezTo>
                  <a:pt x="0" y="3"/>
                  <a:pt x="1" y="3"/>
                  <a:pt x="1" y="3"/>
                </a:cubicBezTo>
                <a:cubicBezTo>
                  <a:pt x="1" y="3"/>
                  <a:pt x="3" y="4"/>
                  <a:pt x="3" y="4"/>
                </a:cubicBezTo>
                <a:cubicBezTo>
                  <a:pt x="3" y="4"/>
                  <a:pt x="4" y="5"/>
                  <a:pt x="4" y="5"/>
                </a:cubicBezTo>
                <a:cubicBezTo>
                  <a:pt x="4" y="5"/>
                  <a:pt x="4" y="5"/>
                  <a:pt x="4" y="5"/>
                </a:cubicBezTo>
                <a:cubicBezTo>
                  <a:pt x="4" y="6"/>
                  <a:pt x="5" y="6"/>
                  <a:pt x="5" y="6"/>
                </a:cubicBezTo>
                <a:cubicBezTo>
                  <a:pt x="5" y="6"/>
                  <a:pt x="8" y="8"/>
                  <a:pt x="8" y="8"/>
                </a:cubicBezTo>
                <a:cubicBezTo>
                  <a:pt x="8" y="9"/>
                  <a:pt x="8" y="8"/>
                  <a:pt x="9" y="8"/>
                </a:cubicBezTo>
                <a:cubicBezTo>
                  <a:pt x="9" y="8"/>
                  <a:pt x="9" y="8"/>
                  <a:pt x="10" y="8"/>
                </a:cubicBezTo>
                <a:cubicBezTo>
                  <a:pt x="10" y="7"/>
                  <a:pt x="10" y="7"/>
                  <a:pt x="11" y="6"/>
                </a:cubicBezTo>
                <a:cubicBezTo>
                  <a:pt x="12" y="5"/>
                  <a:pt x="12" y="4"/>
                  <a:pt x="12" y="4"/>
                </a:cubicBezTo>
                <a:cubicBezTo>
                  <a:pt x="12" y="3"/>
                  <a:pt x="12" y="3"/>
                  <a:pt x="12" y="3"/>
                </a:cubicBezTo>
                <a:cubicBezTo>
                  <a:pt x="13" y="2"/>
                  <a:pt x="12" y="2"/>
                  <a:pt x="12" y="2"/>
                </a:cubicBezTo>
                <a:cubicBezTo>
                  <a:pt x="11" y="1"/>
                  <a:pt x="10" y="1"/>
                  <a:pt x="10" y="1"/>
                </a:cubicBezTo>
                <a:cubicBezTo>
                  <a:pt x="9" y="0"/>
                  <a:pt x="7" y="0"/>
                  <a:pt x="6"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3" name="Freeform 43"/>
          <p:cNvSpPr>
            <a:spLocks/>
          </p:cNvSpPr>
          <p:nvPr/>
        </p:nvSpPr>
        <p:spPr bwMode="auto">
          <a:xfrm>
            <a:off x="1139669" y="2241395"/>
            <a:ext cx="18802" cy="13161"/>
          </a:xfrm>
          <a:custGeom>
            <a:avLst/>
            <a:gdLst/>
            <a:ahLst/>
            <a:cxnLst>
              <a:cxn ang="0">
                <a:pos x="3" y="1"/>
              </a:cxn>
              <a:cxn ang="0">
                <a:pos x="2" y="1"/>
              </a:cxn>
              <a:cxn ang="0">
                <a:pos x="1" y="0"/>
              </a:cxn>
              <a:cxn ang="0">
                <a:pos x="0" y="0"/>
              </a:cxn>
              <a:cxn ang="0">
                <a:pos x="0" y="0"/>
              </a:cxn>
              <a:cxn ang="0">
                <a:pos x="2" y="2"/>
              </a:cxn>
              <a:cxn ang="0">
                <a:pos x="3" y="1"/>
              </a:cxn>
            </a:cxnLst>
            <a:rect l="0" t="0" r="r" b="b"/>
            <a:pathLst>
              <a:path w="3" h="2">
                <a:moveTo>
                  <a:pt x="3" y="1"/>
                </a:moveTo>
                <a:cubicBezTo>
                  <a:pt x="3" y="1"/>
                  <a:pt x="3" y="1"/>
                  <a:pt x="2" y="1"/>
                </a:cubicBezTo>
                <a:cubicBezTo>
                  <a:pt x="2" y="0"/>
                  <a:pt x="2" y="0"/>
                  <a:pt x="1" y="0"/>
                </a:cubicBezTo>
                <a:cubicBezTo>
                  <a:pt x="1" y="0"/>
                  <a:pt x="1" y="0"/>
                  <a:pt x="0" y="0"/>
                </a:cubicBezTo>
                <a:cubicBezTo>
                  <a:pt x="0" y="0"/>
                  <a:pt x="0" y="0"/>
                  <a:pt x="0" y="0"/>
                </a:cubicBezTo>
                <a:cubicBezTo>
                  <a:pt x="0" y="1"/>
                  <a:pt x="2" y="1"/>
                  <a:pt x="2" y="2"/>
                </a:cubicBezTo>
                <a:cubicBezTo>
                  <a:pt x="3" y="2"/>
                  <a:pt x="3" y="2"/>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4" name="Freeform 44"/>
          <p:cNvSpPr>
            <a:spLocks/>
          </p:cNvSpPr>
          <p:nvPr/>
        </p:nvSpPr>
        <p:spPr bwMode="auto">
          <a:xfrm>
            <a:off x="915923" y="2412495"/>
            <a:ext cx="11281" cy="5641"/>
          </a:xfrm>
          <a:custGeom>
            <a:avLst/>
            <a:gdLst/>
            <a:ahLst/>
            <a:cxnLst>
              <a:cxn ang="0">
                <a:pos x="1" y="1"/>
              </a:cxn>
              <a:cxn ang="0">
                <a:pos x="1" y="1"/>
              </a:cxn>
              <a:cxn ang="0">
                <a:pos x="1" y="0"/>
              </a:cxn>
              <a:cxn ang="0">
                <a:pos x="1" y="1"/>
              </a:cxn>
            </a:cxnLst>
            <a:rect l="0" t="0" r="r" b="b"/>
            <a:pathLst>
              <a:path w="2" h="1">
                <a:moveTo>
                  <a:pt x="1" y="1"/>
                </a:moveTo>
                <a:cubicBezTo>
                  <a:pt x="1" y="1"/>
                  <a:pt x="1" y="1"/>
                  <a:pt x="1" y="1"/>
                </a:cubicBezTo>
                <a:cubicBezTo>
                  <a:pt x="2" y="0"/>
                  <a:pt x="2" y="0"/>
                  <a:pt x="1" y="0"/>
                </a:cubicBezTo>
                <a:cubicBezTo>
                  <a:pt x="1" y="0"/>
                  <a:pt x="0"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5" name="Freeform 45"/>
          <p:cNvSpPr>
            <a:spLocks/>
          </p:cNvSpPr>
          <p:nvPr/>
        </p:nvSpPr>
        <p:spPr bwMode="auto">
          <a:xfrm>
            <a:off x="915923" y="2399333"/>
            <a:ext cx="5641" cy="13161"/>
          </a:xfrm>
          <a:custGeom>
            <a:avLst/>
            <a:gdLst/>
            <a:ahLst/>
            <a:cxnLst>
              <a:cxn ang="0">
                <a:pos x="1" y="0"/>
              </a:cxn>
              <a:cxn ang="0">
                <a:pos x="0" y="1"/>
              </a:cxn>
              <a:cxn ang="0">
                <a:pos x="1" y="2"/>
              </a:cxn>
              <a:cxn ang="0">
                <a:pos x="1" y="1"/>
              </a:cxn>
              <a:cxn ang="0">
                <a:pos x="1" y="0"/>
              </a:cxn>
            </a:cxnLst>
            <a:rect l="0" t="0" r="r" b="b"/>
            <a:pathLst>
              <a:path w="1" h="2">
                <a:moveTo>
                  <a:pt x="1" y="0"/>
                </a:moveTo>
                <a:cubicBezTo>
                  <a:pt x="1" y="0"/>
                  <a:pt x="0" y="0"/>
                  <a:pt x="0" y="1"/>
                </a:cubicBezTo>
                <a:cubicBezTo>
                  <a:pt x="0" y="1"/>
                  <a:pt x="0" y="2"/>
                  <a:pt x="1" y="2"/>
                </a:cubicBezTo>
                <a:cubicBezTo>
                  <a:pt x="1" y="2"/>
                  <a:pt x="1" y="2"/>
                  <a:pt x="1" y="1"/>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6" name="Freeform 46"/>
          <p:cNvSpPr>
            <a:spLocks/>
          </p:cNvSpPr>
          <p:nvPr/>
        </p:nvSpPr>
        <p:spPr bwMode="auto">
          <a:xfrm>
            <a:off x="1006174" y="2350448"/>
            <a:ext cx="24443" cy="13161"/>
          </a:xfrm>
          <a:custGeom>
            <a:avLst/>
            <a:gdLst/>
            <a:ahLst/>
            <a:cxnLst>
              <a:cxn ang="0">
                <a:pos x="3" y="1"/>
              </a:cxn>
              <a:cxn ang="0">
                <a:pos x="1" y="0"/>
              </a:cxn>
              <a:cxn ang="0">
                <a:pos x="1" y="1"/>
              </a:cxn>
              <a:cxn ang="0">
                <a:pos x="4" y="2"/>
              </a:cxn>
              <a:cxn ang="0">
                <a:pos x="3" y="1"/>
              </a:cxn>
            </a:cxnLst>
            <a:rect l="0" t="0" r="r" b="b"/>
            <a:pathLst>
              <a:path w="4" h="2">
                <a:moveTo>
                  <a:pt x="3" y="1"/>
                </a:moveTo>
                <a:cubicBezTo>
                  <a:pt x="2" y="0"/>
                  <a:pt x="2" y="0"/>
                  <a:pt x="1" y="0"/>
                </a:cubicBezTo>
                <a:cubicBezTo>
                  <a:pt x="0" y="0"/>
                  <a:pt x="1" y="1"/>
                  <a:pt x="1" y="1"/>
                </a:cubicBezTo>
                <a:cubicBezTo>
                  <a:pt x="2" y="2"/>
                  <a:pt x="3" y="2"/>
                  <a:pt x="4" y="2"/>
                </a:cubicBezTo>
                <a:cubicBezTo>
                  <a:pt x="4" y="2"/>
                  <a:pt x="4" y="1"/>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7" name="Freeform 47"/>
          <p:cNvSpPr>
            <a:spLocks/>
          </p:cNvSpPr>
          <p:nvPr/>
        </p:nvSpPr>
        <p:spPr bwMode="auto">
          <a:xfrm>
            <a:off x="1092663" y="2339166"/>
            <a:ext cx="16922" cy="11281"/>
          </a:xfrm>
          <a:custGeom>
            <a:avLst/>
            <a:gdLst/>
            <a:ahLst/>
            <a:cxnLst>
              <a:cxn ang="0">
                <a:pos x="1" y="1"/>
              </a:cxn>
              <a:cxn ang="0">
                <a:pos x="0" y="1"/>
              </a:cxn>
              <a:cxn ang="0">
                <a:pos x="0" y="2"/>
              </a:cxn>
              <a:cxn ang="0">
                <a:pos x="2" y="2"/>
              </a:cxn>
              <a:cxn ang="0">
                <a:pos x="2" y="2"/>
              </a:cxn>
              <a:cxn ang="0">
                <a:pos x="3" y="2"/>
              </a:cxn>
              <a:cxn ang="0">
                <a:pos x="3" y="1"/>
              </a:cxn>
              <a:cxn ang="0">
                <a:pos x="2" y="0"/>
              </a:cxn>
              <a:cxn ang="0">
                <a:pos x="1" y="1"/>
              </a:cxn>
            </a:cxnLst>
            <a:rect l="0" t="0" r="r" b="b"/>
            <a:pathLst>
              <a:path w="3" h="2">
                <a:moveTo>
                  <a:pt x="1" y="1"/>
                </a:moveTo>
                <a:cubicBezTo>
                  <a:pt x="1" y="1"/>
                  <a:pt x="1" y="1"/>
                  <a:pt x="0" y="1"/>
                </a:cubicBezTo>
                <a:cubicBezTo>
                  <a:pt x="0" y="1"/>
                  <a:pt x="0" y="2"/>
                  <a:pt x="0" y="2"/>
                </a:cubicBezTo>
                <a:cubicBezTo>
                  <a:pt x="1" y="2"/>
                  <a:pt x="1" y="2"/>
                  <a:pt x="2" y="2"/>
                </a:cubicBezTo>
                <a:cubicBezTo>
                  <a:pt x="2" y="2"/>
                  <a:pt x="2" y="2"/>
                  <a:pt x="2" y="2"/>
                </a:cubicBezTo>
                <a:cubicBezTo>
                  <a:pt x="2" y="2"/>
                  <a:pt x="3" y="2"/>
                  <a:pt x="3" y="2"/>
                </a:cubicBezTo>
                <a:cubicBezTo>
                  <a:pt x="3" y="2"/>
                  <a:pt x="3" y="1"/>
                  <a:pt x="3" y="1"/>
                </a:cubicBezTo>
                <a:cubicBezTo>
                  <a:pt x="3" y="0"/>
                  <a:pt x="3" y="0"/>
                  <a:pt x="2" y="0"/>
                </a:cubicBezTo>
                <a:cubicBezTo>
                  <a:pt x="2" y="0"/>
                  <a:pt x="2"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8" name="Freeform 48"/>
          <p:cNvSpPr>
            <a:spLocks/>
          </p:cNvSpPr>
          <p:nvPr/>
        </p:nvSpPr>
        <p:spPr bwMode="auto">
          <a:xfrm>
            <a:off x="1139669" y="2326005"/>
            <a:ext cx="18802" cy="18802"/>
          </a:xfrm>
          <a:custGeom>
            <a:avLst/>
            <a:gdLst/>
            <a:ahLst/>
            <a:cxnLst>
              <a:cxn ang="0">
                <a:pos x="2" y="3"/>
              </a:cxn>
              <a:cxn ang="0">
                <a:pos x="3" y="1"/>
              </a:cxn>
              <a:cxn ang="0">
                <a:pos x="1" y="0"/>
              </a:cxn>
              <a:cxn ang="0">
                <a:pos x="0" y="2"/>
              </a:cxn>
              <a:cxn ang="0">
                <a:pos x="1" y="3"/>
              </a:cxn>
              <a:cxn ang="0">
                <a:pos x="1" y="3"/>
              </a:cxn>
              <a:cxn ang="0">
                <a:pos x="2" y="3"/>
              </a:cxn>
            </a:cxnLst>
            <a:rect l="0" t="0" r="r" b="b"/>
            <a:pathLst>
              <a:path w="3" h="3">
                <a:moveTo>
                  <a:pt x="2" y="3"/>
                </a:moveTo>
                <a:cubicBezTo>
                  <a:pt x="3" y="2"/>
                  <a:pt x="3" y="2"/>
                  <a:pt x="3" y="1"/>
                </a:cubicBezTo>
                <a:cubicBezTo>
                  <a:pt x="3" y="1"/>
                  <a:pt x="2" y="0"/>
                  <a:pt x="1" y="0"/>
                </a:cubicBezTo>
                <a:cubicBezTo>
                  <a:pt x="1" y="0"/>
                  <a:pt x="0" y="2"/>
                  <a:pt x="0" y="2"/>
                </a:cubicBezTo>
                <a:cubicBezTo>
                  <a:pt x="0" y="3"/>
                  <a:pt x="1" y="3"/>
                  <a:pt x="1" y="3"/>
                </a:cubicBezTo>
                <a:cubicBezTo>
                  <a:pt x="1" y="3"/>
                  <a:pt x="1" y="3"/>
                  <a:pt x="1" y="3"/>
                </a:cubicBezTo>
                <a:cubicBezTo>
                  <a:pt x="1" y="3"/>
                  <a:pt x="2" y="3"/>
                  <a:pt x="2"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9" name="Freeform 49"/>
          <p:cNvSpPr>
            <a:spLocks/>
          </p:cNvSpPr>
          <p:nvPr/>
        </p:nvSpPr>
        <p:spPr bwMode="auto">
          <a:xfrm>
            <a:off x="1152830" y="2320364"/>
            <a:ext cx="11281" cy="18802"/>
          </a:xfrm>
          <a:custGeom>
            <a:avLst/>
            <a:gdLst/>
            <a:ahLst/>
            <a:cxnLst>
              <a:cxn ang="0">
                <a:pos x="1" y="2"/>
              </a:cxn>
              <a:cxn ang="0">
                <a:pos x="1" y="1"/>
              </a:cxn>
              <a:cxn ang="0">
                <a:pos x="1" y="1"/>
              </a:cxn>
              <a:cxn ang="0">
                <a:pos x="1" y="2"/>
              </a:cxn>
            </a:cxnLst>
            <a:rect l="0" t="0" r="r" b="b"/>
            <a:pathLst>
              <a:path w="2" h="3">
                <a:moveTo>
                  <a:pt x="1" y="2"/>
                </a:moveTo>
                <a:cubicBezTo>
                  <a:pt x="2" y="3"/>
                  <a:pt x="2" y="1"/>
                  <a:pt x="1" y="1"/>
                </a:cubicBezTo>
                <a:cubicBezTo>
                  <a:pt x="1" y="0"/>
                  <a:pt x="1" y="1"/>
                  <a:pt x="1" y="1"/>
                </a:cubicBezTo>
                <a:cubicBezTo>
                  <a:pt x="0" y="1"/>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0" name="Freeform 50"/>
          <p:cNvSpPr>
            <a:spLocks/>
          </p:cNvSpPr>
          <p:nvPr/>
        </p:nvSpPr>
        <p:spPr bwMode="auto">
          <a:xfrm>
            <a:off x="1177273" y="2284640"/>
            <a:ext cx="127855" cy="78969"/>
          </a:xfrm>
          <a:custGeom>
            <a:avLst/>
            <a:gdLst/>
            <a:ahLst/>
            <a:cxnLst>
              <a:cxn ang="0">
                <a:pos x="14" y="4"/>
              </a:cxn>
              <a:cxn ang="0">
                <a:pos x="8" y="0"/>
              </a:cxn>
              <a:cxn ang="0">
                <a:pos x="7" y="0"/>
              </a:cxn>
              <a:cxn ang="0">
                <a:pos x="6" y="2"/>
              </a:cxn>
              <a:cxn ang="0">
                <a:pos x="5" y="2"/>
              </a:cxn>
              <a:cxn ang="0">
                <a:pos x="5" y="3"/>
              </a:cxn>
              <a:cxn ang="0">
                <a:pos x="5" y="4"/>
              </a:cxn>
              <a:cxn ang="0">
                <a:pos x="5" y="5"/>
              </a:cxn>
              <a:cxn ang="0">
                <a:pos x="4" y="6"/>
              </a:cxn>
              <a:cxn ang="0">
                <a:pos x="1" y="6"/>
              </a:cxn>
              <a:cxn ang="0">
                <a:pos x="0" y="7"/>
              </a:cxn>
              <a:cxn ang="0">
                <a:pos x="0" y="8"/>
              </a:cxn>
              <a:cxn ang="0">
                <a:pos x="0" y="8"/>
              </a:cxn>
              <a:cxn ang="0">
                <a:pos x="1" y="9"/>
              </a:cxn>
              <a:cxn ang="0">
                <a:pos x="2" y="9"/>
              </a:cxn>
              <a:cxn ang="0">
                <a:pos x="2" y="9"/>
              </a:cxn>
              <a:cxn ang="0">
                <a:pos x="3" y="8"/>
              </a:cxn>
              <a:cxn ang="0">
                <a:pos x="3" y="9"/>
              </a:cxn>
              <a:cxn ang="0">
                <a:pos x="4" y="9"/>
              </a:cxn>
              <a:cxn ang="0">
                <a:pos x="5" y="10"/>
              </a:cxn>
              <a:cxn ang="0">
                <a:pos x="5" y="9"/>
              </a:cxn>
              <a:cxn ang="0">
                <a:pos x="6" y="10"/>
              </a:cxn>
              <a:cxn ang="0">
                <a:pos x="7" y="10"/>
              </a:cxn>
              <a:cxn ang="0">
                <a:pos x="9" y="11"/>
              </a:cxn>
              <a:cxn ang="0">
                <a:pos x="10" y="12"/>
              </a:cxn>
              <a:cxn ang="0">
                <a:pos x="11" y="12"/>
              </a:cxn>
              <a:cxn ang="0">
                <a:pos x="12" y="11"/>
              </a:cxn>
              <a:cxn ang="0">
                <a:pos x="12" y="12"/>
              </a:cxn>
              <a:cxn ang="0">
                <a:pos x="14" y="12"/>
              </a:cxn>
              <a:cxn ang="0">
                <a:pos x="16" y="12"/>
              </a:cxn>
              <a:cxn ang="0">
                <a:pos x="21" y="9"/>
              </a:cxn>
              <a:cxn ang="0">
                <a:pos x="21" y="9"/>
              </a:cxn>
              <a:cxn ang="0">
                <a:pos x="20" y="9"/>
              </a:cxn>
              <a:cxn ang="0">
                <a:pos x="19" y="9"/>
              </a:cxn>
              <a:cxn ang="0">
                <a:pos x="19" y="9"/>
              </a:cxn>
              <a:cxn ang="0">
                <a:pos x="18" y="8"/>
              </a:cxn>
              <a:cxn ang="0">
                <a:pos x="18" y="8"/>
              </a:cxn>
              <a:cxn ang="0">
                <a:pos x="18" y="7"/>
              </a:cxn>
              <a:cxn ang="0">
                <a:pos x="17" y="6"/>
              </a:cxn>
              <a:cxn ang="0">
                <a:pos x="17" y="7"/>
              </a:cxn>
              <a:cxn ang="0">
                <a:pos x="17" y="7"/>
              </a:cxn>
              <a:cxn ang="0">
                <a:pos x="16" y="6"/>
              </a:cxn>
              <a:cxn ang="0">
                <a:pos x="16" y="5"/>
              </a:cxn>
              <a:cxn ang="0">
                <a:pos x="14" y="4"/>
              </a:cxn>
            </a:cxnLst>
            <a:rect l="0" t="0" r="r" b="b"/>
            <a:pathLst>
              <a:path w="21" h="13">
                <a:moveTo>
                  <a:pt x="14" y="4"/>
                </a:moveTo>
                <a:cubicBezTo>
                  <a:pt x="13" y="4"/>
                  <a:pt x="9" y="0"/>
                  <a:pt x="8" y="0"/>
                </a:cubicBezTo>
                <a:cubicBezTo>
                  <a:pt x="8" y="0"/>
                  <a:pt x="8" y="0"/>
                  <a:pt x="7" y="0"/>
                </a:cubicBezTo>
                <a:cubicBezTo>
                  <a:pt x="7" y="0"/>
                  <a:pt x="6" y="1"/>
                  <a:pt x="6" y="2"/>
                </a:cubicBezTo>
                <a:cubicBezTo>
                  <a:pt x="6" y="2"/>
                  <a:pt x="6" y="2"/>
                  <a:pt x="5" y="2"/>
                </a:cubicBezTo>
                <a:cubicBezTo>
                  <a:pt x="4" y="3"/>
                  <a:pt x="5" y="3"/>
                  <a:pt x="5" y="3"/>
                </a:cubicBezTo>
                <a:cubicBezTo>
                  <a:pt x="4" y="4"/>
                  <a:pt x="4" y="4"/>
                  <a:pt x="5" y="4"/>
                </a:cubicBezTo>
                <a:cubicBezTo>
                  <a:pt x="6" y="5"/>
                  <a:pt x="6" y="5"/>
                  <a:pt x="5" y="5"/>
                </a:cubicBezTo>
                <a:cubicBezTo>
                  <a:pt x="4" y="5"/>
                  <a:pt x="4" y="5"/>
                  <a:pt x="4" y="6"/>
                </a:cubicBezTo>
                <a:cubicBezTo>
                  <a:pt x="4" y="6"/>
                  <a:pt x="2" y="6"/>
                  <a:pt x="1" y="6"/>
                </a:cubicBezTo>
                <a:cubicBezTo>
                  <a:pt x="1" y="6"/>
                  <a:pt x="0" y="7"/>
                  <a:pt x="0" y="7"/>
                </a:cubicBezTo>
                <a:cubicBezTo>
                  <a:pt x="0" y="8"/>
                  <a:pt x="0" y="8"/>
                  <a:pt x="0" y="8"/>
                </a:cubicBezTo>
                <a:cubicBezTo>
                  <a:pt x="0" y="8"/>
                  <a:pt x="0" y="8"/>
                  <a:pt x="0" y="8"/>
                </a:cubicBezTo>
                <a:cubicBezTo>
                  <a:pt x="0" y="8"/>
                  <a:pt x="0" y="8"/>
                  <a:pt x="1" y="9"/>
                </a:cubicBezTo>
                <a:cubicBezTo>
                  <a:pt x="1" y="9"/>
                  <a:pt x="1" y="9"/>
                  <a:pt x="2" y="9"/>
                </a:cubicBezTo>
                <a:cubicBezTo>
                  <a:pt x="2" y="9"/>
                  <a:pt x="2" y="9"/>
                  <a:pt x="2" y="9"/>
                </a:cubicBezTo>
                <a:cubicBezTo>
                  <a:pt x="2" y="8"/>
                  <a:pt x="2" y="8"/>
                  <a:pt x="3" y="8"/>
                </a:cubicBezTo>
                <a:cubicBezTo>
                  <a:pt x="3" y="8"/>
                  <a:pt x="3" y="8"/>
                  <a:pt x="3" y="9"/>
                </a:cubicBezTo>
                <a:cubicBezTo>
                  <a:pt x="3" y="9"/>
                  <a:pt x="4" y="9"/>
                  <a:pt x="4" y="9"/>
                </a:cubicBezTo>
                <a:cubicBezTo>
                  <a:pt x="4" y="10"/>
                  <a:pt x="4" y="9"/>
                  <a:pt x="5" y="10"/>
                </a:cubicBezTo>
                <a:cubicBezTo>
                  <a:pt x="5" y="10"/>
                  <a:pt x="5" y="10"/>
                  <a:pt x="5" y="9"/>
                </a:cubicBezTo>
                <a:cubicBezTo>
                  <a:pt x="6" y="8"/>
                  <a:pt x="6" y="9"/>
                  <a:pt x="6" y="10"/>
                </a:cubicBezTo>
                <a:cubicBezTo>
                  <a:pt x="6" y="10"/>
                  <a:pt x="7" y="10"/>
                  <a:pt x="7" y="10"/>
                </a:cubicBezTo>
                <a:cubicBezTo>
                  <a:pt x="8" y="10"/>
                  <a:pt x="8" y="10"/>
                  <a:pt x="9" y="11"/>
                </a:cubicBezTo>
                <a:cubicBezTo>
                  <a:pt x="9" y="11"/>
                  <a:pt x="10" y="12"/>
                  <a:pt x="10" y="12"/>
                </a:cubicBezTo>
                <a:cubicBezTo>
                  <a:pt x="11" y="12"/>
                  <a:pt x="11" y="12"/>
                  <a:pt x="11" y="12"/>
                </a:cubicBezTo>
                <a:cubicBezTo>
                  <a:pt x="12" y="12"/>
                  <a:pt x="12" y="12"/>
                  <a:pt x="12" y="11"/>
                </a:cubicBezTo>
                <a:cubicBezTo>
                  <a:pt x="12" y="11"/>
                  <a:pt x="12" y="11"/>
                  <a:pt x="12" y="12"/>
                </a:cubicBezTo>
                <a:cubicBezTo>
                  <a:pt x="13" y="12"/>
                  <a:pt x="13" y="12"/>
                  <a:pt x="14" y="12"/>
                </a:cubicBezTo>
                <a:cubicBezTo>
                  <a:pt x="16" y="13"/>
                  <a:pt x="16" y="12"/>
                  <a:pt x="16" y="12"/>
                </a:cubicBezTo>
                <a:cubicBezTo>
                  <a:pt x="17" y="11"/>
                  <a:pt x="20" y="10"/>
                  <a:pt x="21" y="9"/>
                </a:cubicBezTo>
                <a:cubicBezTo>
                  <a:pt x="21" y="9"/>
                  <a:pt x="21" y="9"/>
                  <a:pt x="21" y="9"/>
                </a:cubicBezTo>
                <a:cubicBezTo>
                  <a:pt x="21" y="9"/>
                  <a:pt x="20" y="9"/>
                  <a:pt x="20" y="9"/>
                </a:cubicBezTo>
                <a:cubicBezTo>
                  <a:pt x="20" y="9"/>
                  <a:pt x="19" y="9"/>
                  <a:pt x="19" y="9"/>
                </a:cubicBezTo>
                <a:cubicBezTo>
                  <a:pt x="19" y="9"/>
                  <a:pt x="19" y="9"/>
                  <a:pt x="19" y="9"/>
                </a:cubicBezTo>
                <a:cubicBezTo>
                  <a:pt x="18" y="9"/>
                  <a:pt x="18" y="9"/>
                  <a:pt x="18" y="8"/>
                </a:cubicBezTo>
                <a:cubicBezTo>
                  <a:pt x="18" y="8"/>
                  <a:pt x="18" y="8"/>
                  <a:pt x="18" y="8"/>
                </a:cubicBezTo>
                <a:cubicBezTo>
                  <a:pt x="18" y="7"/>
                  <a:pt x="18" y="7"/>
                  <a:pt x="18" y="7"/>
                </a:cubicBezTo>
                <a:cubicBezTo>
                  <a:pt x="18" y="6"/>
                  <a:pt x="17" y="6"/>
                  <a:pt x="17" y="6"/>
                </a:cubicBezTo>
                <a:cubicBezTo>
                  <a:pt x="17" y="5"/>
                  <a:pt x="17" y="6"/>
                  <a:pt x="17" y="7"/>
                </a:cubicBezTo>
                <a:cubicBezTo>
                  <a:pt x="17" y="7"/>
                  <a:pt x="17" y="7"/>
                  <a:pt x="17" y="7"/>
                </a:cubicBezTo>
                <a:cubicBezTo>
                  <a:pt x="17" y="7"/>
                  <a:pt x="16" y="7"/>
                  <a:pt x="16" y="6"/>
                </a:cubicBezTo>
                <a:cubicBezTo>
                  <a:pt x="16" y="6"/>
                  <a:pt x="16" y="6"/>
                  <a:pt x="16" y="5"/>
                </a:cubicBezTo>
                <a:cubicBezTo>
                  <a:pt x="16" y="5"/>
                  <a:pt x="15" y="4"/>
                  <a:pt x="14"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1" name="Freeform 51"/>
          <p:cNvSpPr>
            <a:spLocks/>
          </p:cNvSpPr>
          <p:nvPr/>
        </p:nvSpPr>
        <p:spPr bwMode="auto">
          <a:xfrm>
            <a:off x="1280685" y="2295922"/>
            <a:ext cx="24443" cy="24443"/>
          </a:xfrm>
          <a:custGeom>
            <a:avLst/>
            <a:gdLst/>
            <a:ahLst/>
            <a:cxnLst>
              <a:cxn ang="0">
                <a:pos x="4" y="2"/>
              </a:cxn>
              <a:cxn ang="0">
                <a:pos x="3" y="0"/>
              </a:cxn>
              <a:cxn ang="0">
                <a:pos x="1" y="0"/>
              </a:cxn>
              <a:cxn ang="0">
                <a:pos x="0" y="2"/>
              </a:cxn>
              <a:cxn ang="0">
                <a:pos x="1" y="2"/>
              </a:cxn>
              <a:cxn ang="0">
                <a:pos x="1" y="1"/>
              </a:cxn>
              <a:cxn ang="0">
                <a:pos x="2" y="1"/>
              </a:cxn>
              <a:cxn ang="0">
                <a:pos x="2" y="2"/>
              </a:cxn>
              <a:cxn ang="0">
                <a:pos x="2" y="3"/>
              </a:cxn>
              <a:cxn ang="0">
                <a:pos x="4" y="2"/>
              </a:cxn>
            </a:cxnLst>
            <a:rect l="0" t="0" r="r" b="b"/>
            <a:pathLst>
              <a:path w="4" h="4">
                <a:moveTo>
                  <a:pt x="4" y="2"/>
                </a:moveTo>
                <a:cubicBezTo>
                  <a:pt x="4" y="1"/>
                  <a:pt x="3" y="1"/>
                  <a:pt x="3" y="0"/>
                </a:cubicBezTo>
                <a:cubicBezTo>
                  <a:pt x="2" y="0"/>
                  <a:pt x="2" y="0"/>
                  <a:pt x="1" y="0"/>
                </a:cubicBezTo>
                <a:cubicBezTo>
                  <a:pt x="1" y="1"/>
                  <a:pt x="1" y="1"/>
                  <a:pt x="0" y="2"/>
                </a:cubicBezTo>
                <a:cubicBezTo>
                  <a:pt x="0" y="3"/>
                  <a:pt x="1" y="2"/>
                  <a:pt x="1" y="2"/>
                </a:cubicBezTo>
                <a:cubicBezTo>
                  <a:pt x="1" y="2"/>
                  <a:pt x="1" y="2"/>
                  <a:pt x="1" y="1"/>
                </a:cubicBezTo>
                <a:cubicBezTo>
                  <a:pt x="1" y="1"/>
                  <a:pt x="2" y="1"/>
                  <a:pt x="2" y="1"/>
                </a:cubicBezTo>
                <a:cubicBezTo>
                  <a:pt x="2" y="1"/>
                  <a:pt x="2" y="1"/>
                  <a:pt x="2" y="2"/>
                </a:cubicBezTo>
                <a:cubicBezTo>
                  <a:pt x="2" y="2"/>
                  <a:pt x="2" y="2"/>
                  <a:pt x="2" y="3"/>
                </a:cubicBezTo>
                <a:cubicBezTo>
                  <a:pt x="2" y="4"/>
                  <a:pt x="3" y="3"/>
                  <a:pt x="4"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2" name="Freeform 52"/>
          <p:cNvSpPr>
            <a:spLocks/>
          </p:cNvSpPr>
          <p:nvPr/>
        </p:nvSpPr>
        <p:spPr bwMode="auto">
          <a:xfrm>
            <a:off x="1250601" y="2102260"/>
            <a:ext cx="16922" cy="11281"/>
          </a:xfrm>
          <a:custGeom>
            <a:avLst/>
            <a:gdLst/>
            <a:ahLst/>
            <a:cxnLst>
              <a:cxn ang="0">
                <a:pos x="0" y="1"/>
              </a:cxn>
              <a:cxn ang="0">
                <a:pos x="0" y="2"/>
              </a:cxn>
              <a:cxn ang="0">
                <a:pos x="2" y="2"/>
              </a:cxn>
              <a:cxn ang="0">
                <a:pos x="2" y="1"/>
              </a:cxn>
              <a:cxn ang="0">
                <a:pos x="1" y="0"/>
              </a:cxn>
              <a:cxn ang="0">
                <a:pos x="0" y="1"/>
              </a:cxn>
            </a:cxnLst>
            <a:rect l="0" t="0" r="r" b="b"/>
            <a:pathLst>
              <a:path w="3" h="2">
                <a:moveTo>
                  <a:pt x="0" y="1"/>
                </a:moveTo>
                <a:cubicBezTo>
                  <a:pt x="0" y="2"/>
                  <a:pt x="0" y="2"/>
                  <a:pt x="0" y="2"/>
                </a:cubicBezTo>
                <a:cubicBezTo>
                  <a:pt x="1" y="2"/>
                  <a:pt x="2" y="2"/>
                  <a:pt x="2" y="2"/>
                </a:cubicBezTo>
                <a:cubicBezTo>
                  <a:pt x="2" y="2"/>
                  <a:pt x="3" y="1"/>
                  <a:pt x="2" y="1"/>
                </a:cubicBezTo>
                <a:cubicBezTo>
                  <a:pt x="2" y="0"/>
                  <a:pt x="2" y="0"/>
                  <a:pt x="1" y="0"/>
                </a:cubicBezTo>
                <a:cubicBezTo>
                  <a:pt x="1"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3" name="Freeform 53"/>
          <p:cNvSpPr>
            <a:spLocks/>
          </p:cNvSpPr>
          <p:nvPr/>
        </p:nvSpPr>
        <p:spPr bwMode="auto">
          <a:xfrm>
            <a:off x="1177273" y="2047733"/>
            <a:ext cx="60167" cy="16922"/>
          </a:xfrm>
          <a:custGeom>
            <a:avLst/>
            <a:gdLst/>
            <a:ahLst/>
            <a:cxnLst>
              <a:cxn ang="0">
                <a:pos x="2" y="3"/>
              </a:cxn>
              <a:cxn ang="0">
                <a:pos x="3" y="3"/>
              </a:cxn>
              <a:cxn ang="0">
                <a:pos x="4" y="2"/>
              </a:cxn>
              <a:cxn ang="0">
                <a:pos x="5" y="2"/>
              </a:cxn>
              <a:cxn ang="0">
                <a:pos x="7" y="2"/>
              </a:cxn>
              <a:cxn ang="0">
                <a:pos x="9" y="0"/>
              </a:cxn>
              <a:cxn ang="0">
                <a:pos x="9" y="0"/>
              </a:cxn>
              <a:cxn ang="0">
                <a:pos x="1" y="2"/>
              </a:cxn>
              <a:cxn ang="0">
                <a:pos x="1" y="2"/>
              </a:cxn>
              <a:cxn ang="0">
                <a:pos x="2" y="3"/>
              </a:cxn>
            </a:cxnLst>
            <a:rect l="0" t="0" r="r" b="b"/>
            <a:pathLst>
              <a:path w="10" h="3">
                <a:moveTo>
                  <a:pt x="2" y="3"/>
                </a:moveTo>
                <a:cubicBezTo>
                  <a:pt x="3" y="3"/>
                  <a:pt x="3" y="3"/>
                  <a:pt x="3" y="3"/>
                </a:cubicBezTo>
                <a:cubicBezTo>
                  <a:pt x="4" y="3"/>
                  <a:pt x="4" y="3"/>
                  <a:pt x="4" y="2"/>
                </a:cubicBezTo>
                <a:cubicBezTo>
                  <a:pt x="4" y="2"/>
                  <a:pt x="4" y="2"/>
                  <a:pt x="5" y="2"/>
                </a:cubicBezTo>
                <a:cubicBezTo>
                  <a:pt x="5" y="3"/>
                  <a:pt x="7" y="2"/>
                  <a:pt x="7" y="2"/>
                </a:cubicBezTo>
                <a:cubicBezTo>
                  <a:pt x="7" y="2"/>
                  <a:pt x="9" y="1"/>
                  <a:pt x="9" y="0"/>
                </a:cubicBezTo>
                <a:cubicBezTo>
                  <a:pt x="10" y="0"/>
                  <a:pt x="9" y="0"/>
                  <a:pt x="9" y="0"/>
                </a:cubicBezTo>
                <a:cubicBezTo>
                  <a:pt x="9" y="0"/>
                  <a:pt x="1" y="2"/>
                  <a:pt x="1" y="2"/>
                </a:cubicBezTo>
                <a:cubicBezTo>
                  <a:pt x="0" y="2"/>
                  <a:pt x="1" y="2"/>
                  <a:pt x="1" y="2"/>
                </a:cubicBezTo>
                <a:cubicBezTo>
                  <a:pt x="1" y="2"/>
                  <a:pt x="2" y="2"/>
                  <a:pt x="2"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4" name="Freeform 54"/>
          <p:cNvSpPr>
            <a:spLocks/>
          </p:cNvSpPr>
          <p:nvPr/>
        </p:nvSpPr>
        <p:spPr bwMode="auto">
          <a:xfrm>
            <a:off x="1291966" y="2047733"/>
            <a:ext cx="163579" cy="120334"/>
          </a:xfrm>
          <a:custGeom>
            <a:avLst/>
            <a:gdLst/>
            <a:ahLst/>
            <a:cxnLst>
              <a:cxn ang="0">
                <a:pos x="27" y="2"/>
              </a:cxn>
              <a:cxn ang="0">
                <a:pos x="24" y="1"/>
              </a:cxn>
              <a:cxn ang="0">
                <a:pos x="18" y="1"/>
              </a:cxn>
              <a:cxn ang="0">
                <a:pos x="14" y="0"/>
              </a:cxn>
              <a:cxn ang="0">
                <a:pos x="4" y="0"/>
              </a:cxn>
              <a:cxn ang="0">
                <a:pos x="3" y="2"/>
              </a:cxn>
              <a:cxn ang="0">
                <a:pos x="5" y="4"/>
              </a:cxn>
              <a:cxn ang="0">
                <a:pos x="0" y="4"/>
              </a:cxn>
              <a:cxn ang="0">
                <a:pos x="0" y="6"/>
              </a:cxn>
              <a:cxn ang="0">
                <a:pos x="0" y="8"/>
              </a:cxn>
              <a:cxn ang="0">
                <a:pos x="0" y="11"/>
              </a:cxn>
              <a:cxn ang="0">
                <a:pos x="0" y="12"/>
              </a:cxn>
              <a:cxn ang="0">
                <a:pos x="1" y="13"/>
              </a:cxn>
              <a:cxn ang="0">
                <a:pos x="2" y="15"/>
              </a:cxn>
              <a:cxn ang="0">
                <a:pos x="2" y="16"/>
              </a:cxn>
              <a:cxn ang="0">
                <a:pos x="4" y="18"/>
              </a:cxn>
              <a:cxn ang="0">
                <a:pos x="3" y="20"/>
              </a:cxn>
              <a:cxn ang="0">
                <a:pos x="6" y="20"/>
              </a:cxn>
              <a:cxn ang="0">
                <a:pos x="8" y="20"/>
              </a:cxn>
              <a:cxn ang="0">
                <a:pos x="8" y="19"/>
              </a:cxn>
              <a:cxn ang="0">
                <a:pos x="9" y="18"/>
              </a:cxn>
              <a:cxn ang="0">
                <a:pos x="10" y="16"/>
              </a:cxn>
              <a:cxn ang="0">
                <a:pos x="11" y="15"/>
              </a:cxn>
              <a:cxn ang="0">
                <a:pos x="9" y="13"/>
              </a:cxn>
              <a:cxn ang="0">
                <a:pos x="7" y="13"/>
              </a:cxn>
              <a:cxn ang="0">
                <a:pos x="10" y="12"/>
              </a:cxn>
              <a:cxn ang="0">
                <a:pos x="13" y="13"/>
              </a:cxn>
              <a:cxn ang="0">
                <a:pos x="19" y="12"/>
              </a:cxn>
              <a:cxn ang="0">
                <a:pos x="21" y="8"/>
              </a:cxn>
              <a:cxn ang="0">
                <a:pos x="22" y="8"/>
              </a:cxn>
              <a:cxn ang="0">
                <a:pos x="23" y="6"/>
              </a:cxn>
              <a:cxn ang="0">
                <a:pos x="25" y="4"/>
              </a:cxn>
            </a:cxnLst>
            <a:rect l="0" t="0" r="r" b="b"/>
            <a:pathLst>
              <a:path w="27" h="20">
                <a:moveTo>
                  <a:pt x="25" y="4"/>
                </a:moveTo>
                <a:cubicBezTo>
                  <a:pt x="26" y="4"/>
                  <a:pt x="27" y="3"/>
                  <a:pt x="27" y="2"/>
                </a:cubicBezTo>
                <a:cubicBezTo>
                  <a:pt x="27" y="2"/>
                  <a:pt x="27" y="2"/>
                  <a:pt x="26" y="2"/>
                </a:cubicBezTo>
                <a:cubicBezTo>
                  <a:pt x="26" y="2"/>
                  <a:pt x="25" y="1"/>
                  <a:pt x="24" y="1"/>
                </a:cubicBezTo>
                <a:cubicBezTo>
                  <a:pt x="24" y="1"/>
                  <a:pt x="22" y="1"/>
                  <a:pt x="21" y="1"/>
                </a:cubicBezTo>
                <a:cubicBezTo>
                  <a:pt x="20" y="1"/>
                  <a:pt x="19" y="1"/>
                  <a:pt x="18" y="1"/>
                </a:cubicBezTo>
                <a:cubicBezTo>
                  <a:pt x="17" y="1"/>
                  <a:pt x="17" y="1"/>
                  <a:pt x="17" y="1"/>
                </a:cubicBezTo>
                <a:cubicBezTo>
                  <a:pt x="16" y="0"/>
                  <a:pt x="14" y="0"/>
                  <a:pt x="14" y="0"/>
                </a:cubicBezTo>
                <a:cubicBezTo>
                  <a:pt x="13" y="0"/>
                  <a:pt x="7" y="0"/>
                  <a:pt x="6" y="0"/>
                </a:cubicBezTo>
                <a:cubicBezTo>
                  <a:pt x="6" y="0"/>
                  <a:pt x="4" y="0"/>
                  <a:pt x="4" y="0"/>
                </a:cubicBezTo>
                <a:cubicBezTo>
                  <a:pt x="3" y="0"/>
                  <a:pt x="2" y="1"/>
                  <a:pt x="2" y="2"/>
                </a:cubicBezTo>
                <a:cubicBezTo>
                  <a:pt x="2" y="2"/>
                  <a:pt x="3" y="2"/>
                  <a:pt x="3" y="2"/>
                </a:cubicBezTo>
                <a:cubicBezTo>
                  <a:pt x="3" y="2"/>
                  <a:pt x="3" y="2"/>
                  <a:pt x="3" y="3"/>
                </a:cubicBezTo>
                <a:cubicBezTo>
                  <a:pt x="2" y="3"/>
                  <a:pt x="4" y="3"/>
                  <a:pt x="5" y="4"/>
                </a:cubicBezTo>
                <a:cubicBezTo>
                  <a:pt x="6" y="5"/>
                  <a:pt x="4" y="4"/>
                  <a:pt x="4" y="4"/>
                </a:cubicBezTo>
                <a:cubicBezTo>
                  <a:pt x="3" y="4"/>
                  <a:pt x="1" y="4"/>
                  <a:pt x="0" y="4"/>
                </a:cubicBezTo>
                <a:cubicBezTo>
                  <a:pt x="0" y="4"/>
                  <a:pt x="0" y="4"/>
                  <a:pt x="0" y="5"/>
                </a:cubicBezTo>
                <a:cubicBezTo>
                  <a:pt x="0" y="5"/>
                  <a:pt x="0" y="5"/>
                  <a:pt x="0" y="6"/>
                </a:cubicBezTo>
                <a:cubicBezTo>
                  <a:pt x="0" y="6"/>
                  <a:pt x="0" y="7"/>
                  <a:pt x="0" y="7"/>
                </a:cubicBezTo>
                <a:cubicBezTo>
                  <a:pt x="0" y="7"/>
                  <a:pt x="0" y="7"/>
                  <a:pt x="0" y="8"/>
                </a:cubicBezTo>
                <a:cubicBezTo>
                  <a:pt x="1" y="8"/>
                  <a:pt x="0" y="9"/>
                  <a:pt x="0" y="10"/>
                </a:cubicBezTo>
                <a:cubicBezTo>
                  <a:pt x="0" y="10"/>
                  <a:pt x="0" y="10"/>
                  <a:pt x="0" y="11"/>
                </a:cubicBezTo>
                <a:cubicBezTo>
                  <a:pt x="0" y="11"/>
                  <a:pt x="0" y="11"/>
                  <a:pt x="0" y="11"/>
                </a:cubicBezTo>
                <a:cubicBezTo>
                  <a:pt x="0" y="12"/>
                  <a:pt x="0" y="12"/>
                  <a:pt x="0" y="12"/>
                </a:cubicBezTo>
                <a:cubicBezTo>
                  <a:pt x="0" y="12"/>
                  <a:pt x="0" y="12"/>
                  <a:pt x="0" y="13"/>
                </a:cubicBezTo>
                <a:cubicBezTo>
                  <a:pt x="0" y="13"/>
                  <a:pt x="0" y="13"/>
                  <a:pt x="1" y="13"/>
                </a:cubicBezTo>
                <a:cubicBezTo>
                  <a:pt x="1" y="13"/>
                  <a:pt x="1" y="14"/>
                  <a:pt x="2" y="14"/>
                </a:cubicBezTo>
                <a:cubicBezTo>
                  <a:pt x="2" y="14"/>
                  <a:pt x="2" y="15"/>
                  <a:pt x="2" y="15"/>
                </a:cubicBezTo>
                <a:cubicBezTo>
                  <a:pt x="2" y="15"/>
                  <a:pt x="2" y="15"/>
                  <a:pt x="2" y="15"/>
                </a:cubicBezTo>
                <a:cubicBezTo>
                  <a:pt x="2" y="16"/>
                  <a:pt x="2" y="16"/>
                  <a:pt x="2" y="16"/>
                </a:cubicBezTo>
                <a:cubicBezTo>
                  <a:pt x="3" y="16"/>
                  <a:pt x="2" y="17"/>
                  <a:pt x="2" y="18"/>
                </a:cubicBezTo>
                <a:cubicBezTo>
                  <a:pt x="2" y="19"/>
                  <a:pt x="3" y="19"/>
                  <a:pt x="4" y="18"/>
                </a:cubicBezTo>
                <a:cubicBezTo>
                  <a:pt x="5" y="18"/>
                  <a:pt x="4" y="19"/>
                  <a:pt x="4" y="19"/>
                </a:cubicBezTo>
                <a:cubicBezTo>
                  <a:pt x="4" y="19"/>
                  <a:pt x="4" y="19"/>
                  <a:pt x="3" y="20"/>
                </a:cubicBezTo>
                <a:cubicBezTo>
                  <a:pt x="2" y="20"/>
                  <a:pt x="3" y="20"/>
                  <a:pt x="4" y="20"/>
                </a:cubicBezTo>
                <a:cubicBezTo>
                  <a:pt x="4" y="20"/>
                  <a:pt x="6" y="20"/>
                  <a:pt x="6" y="20"/>
                </a:cubicBezTo>
                <a:cubicBezTo>
                  <a:pt x="7" y="20"/>
                  <a:pt x="7" y="20"/>
                  <a:pt x="8" y="20"/>
                </a:cubicBezTo>
                <a:cubicBezTo>
                  <a:pt x="8" y="20"/>
                  <a:pt x="8" y="20"/>
                  <a:pt x="8" y="20"/>
                </a:cubicBezTo>
                <a:cubicBezTo>
                  <a:pt x="8" y="19"/>
                  <a:pt x="8" y="19"/>
                  <a:pt x="8" y="19"/>
                </a:cubicBezTo>
                <a:cubicBezTo>
                  <a:pt x="7" y="20"/>
                  <a:pt x="8" y="19"/>
                  <a:pt x="8" y="19"/>
                </a:cubicBezTo>
                <a:cubicBezTo>
                  <a:pt x="8" y="19"/>
                  <a:pt x="8" y="19"/>
                  <a:pt x="8" y="19"/>
                </a:cubicBezTo>
                <a:cubicBezTo>
                  <a:pt x="8" y="18"/>
                  <a:pt x="9" y="18"/>
                  <a:pt x="9" y="18"/>
                </a:cubicBezTo>
                <a:cubicBezTo>
                  <a:pt x="9" y="17"/>
                  <a:pt x="9" y="17"/>
                  <a:pt x="10" y="17"/>
                </a:cubicBezTo>
                <a:cubicBezTo>
                  <a:pt x="10" y="17"/>
                  <a:pt x="10" y="17"/>
                  <a:pt x="10" y="16"/>
                </a:cubicBezTo>
                <a:cubicBezTo>
                  <a:pt x="10" y="16"/>
                  <a:pt x="10" y="16"/>
                  <a:pt x="11" y="16"/>
                </a:cubicBezTo>
                <a:cubicBezTo>
                  <a:pt x="11" y="16"/>
                  <a:pt x="11" y="15"/>
                  <a:pt x="11" y="15"/>
                </a:cubicBezTo>
                <a:cubicBezTo>
                  <a:pt x="11" y="15"/>
                  <a:pt x="10" y="14"/>
                  <a:pt x="10" y="14"/>
                </a:cubicBezTo>
                <a:cubicBezTo>
                  <a:pt x="10" y="14"/>
                  <a:pt x="9" y="14"/>
                  <a:pt x="9" y="13"/>
                </a:cubicBezTo>
                <a:cubicBezTo>
                  <a:pt x="9" y="13"/>
                  <a:pt x="9" y="13"/>
                  <a:pt x="8" y="13"/>
                </a:cubicBezTo>
                <a:cubicBezTo>
                  <a:pt x="8" y="13"/>
                  <a:pt x="7" y="13"/>
                  <a:pt x="7" y="13"/>
                </a:cubicBezTo>
                <a:cubicBezTo>
                  <a:pt x="6" y="13"/>
                  <a:pt x="7" y="13"/>
                  <a:pt x="7" y="13"/>
                </a:cubicBezTo>
                <a:cubicBezTo>
                  <a:pt x="7" y="13"/>
                  <a:pt x="9" y="12"/>
                  <a:pt x="10" y="12"/>
                </a:cubicBezTo>
                <a:cubicBezTo>
                  <a:pt x="10" y="12"/>
                  <a:pt x="10" y="12"/>
                  <a:pt x="11" y="12"/>
                </a:cubicBezTo>
                <a:cubicBezTo>
                  <a:pt x="11" y="12"/>
                  <a:pt x="12" y="13"/>
                  <a:pt x="13" y="13"/>
                </a:cubicBezTo>
                <a:cubicBezTo>
                  <a:pt x="13" y="13"/>
                  <a:pt x="15" y="13"/>
                  <a:pt x="16" y="13"/>
                </a:cubicBezTo>
                <a:cubicBezTo>
                  <a:pt x="17" y="13"/>
                  <a:pt x="18" y="12"/>
                  <a:pt x="19" y="12"/>
                </a:cubicBezTo>
                <a:cubicBezTo>
                  <a:pt x="19" y="12"/>
                  <a:pt x="21" y="10"/>
                  <a:pt x="21" y="10"/>
                </a:cubicBezTo>
                <a:cubicBezTo>
                  <a:pt x="21" y="10"/>
                  <a:pt x="22" y="9"/>
                  <a:pt x="21" y="8"/>
                </a:cubicBezTo>
                <a:cubicBezTo>
                  <a:pt x="20" y="8"/>
                  <a:pt x="21" y="8"/>
                  <a:pt x="21" y="8"/>
                </a:cubicBezTo>
                <a:cubicBezTo>
                  <a:pt x="22" y="8"/>
                  <a:pt x="22" y="8"/>
                  <a:pt x="22" y="8"/>
                </a:cubicBezTo>
                <a:cubicBezTo>
                  <a:pt x="22" y="7"/>
                  <a:pt x="23" y="6"/>
                  <a:pt x="23" y="6"/>
                </a:cubicBezTo>
                <a:cubicBezTo>
                  <a:pt x="23" y="6"/>
                  <a:pt x="24" y="6"/>
                  <a:pt x="23" y="6"/>
                </a:cubicBezTo>
                <a:cubicBezTo>
                  <a:pt x="23" y="5"/>
                  <a:pt x="24" y="5"/>
                  <a:pt x="24" y="5"/>
                </a:cubicBezTo>
                <a:cubicBezTo>
                  <a:pt x="25" y="5"/>
                  <a:pt x="25" y="4"/>
                  <a:pt x="25"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5" name="Freeform 55"/>
          <p:cNvSpPr>
            <a:spLocks/>
          </p:cNvSpPr>
          <p:nvPr/>
        </p:nvSpPr>
        <p:spPr bwMode="auto">
          <a:xfrm>
            <a:off x="1013694" y="1968764"/>
            <a:ext cx="41365" cy="30083"/>
          </a:xfrm>
          <a:custGeom>
            <a:avLst/>
            <a:gdLst/>
            <a:ahLst/>
            <a:cxnLst>
              <a:cxn ang="0">
                <a:pos x="1" y="2"/>
              </a:cxn>
              <a:cxn ang="0">
                <a:pos x="1" y="3"/>
              </a:cxn>
              <a:cxn ang="0">
                <a:pos x="6" y="3"/>
              </a:cxn>
              <a:cxn ang="0">
                <a:pos x="6" y="2"/>
              </a:cxn>
              <a:cxn ang="0">
                <a:pos x="6" y="1"/>
              </a:cxn>
              <a:cxn ang="0">
                <a:pos x="5" y="0"/>
              </a:cxn>
              <a:cxn ang="0">
                <a:pos x="3" y="0"/>
              </a:cxn>
              <a:cxn ang="0">
                <a:pos x="1" y="2"/>
              </a:cxn>
            </a:cxnLst>
            <a:rect l="0" t="0" r="r" b="b"/>
            <a:pathLst>
              <a:path w="7" h="5">
                <a:moveTo>
                  <a:pt x="1" y="2"/>
                </a:moveTo>
                <a:cubicBezTo>
                  <a:pt x="0" y="3"/>
                  <a:pt x="1" y="3"/>
                  <a:pt x="1" y="3"/>
                </a:cubicBezTo>
                <a:cubicBezTo>
                  <a:pt x="4" y="5"/>
                  <a:pt x="6" y="3"/>
                  <a:pt x="6" y="3"/>
                </a:cubicBezTo>
                <a:cubicBezTo>
                  <a:pt x="7" y="2"/>
                  <a:pt x="7" y="2"/>
                  <a:pt x="6" y="2"/>
                </a:cubicBezTo>
                <a:cubicBezTo>
                  <a:pt x="6" y="2"/>
                  <a:pt x="6" y="2"/>
                  <a:pt x="6" y="1"/>
                </a:cubicBezTo>
                <a:cubicBezTo>
                  <a:pt x="6" y="0"/>
                  <a:pt x="5" y="0"/>
                  <a:pt x="5" y="0"/>
                </a:cubicBezTo>
                <a:cubicBezTo>
                  <a:pt x="4" y="0"/>
                  <a:pt x="3" y="0"/>
                  <a:pt x="3" y="0"/>
                </a:cubicBezTo>
                <a:cubicBezTo>
                  <a:pt x="1" y="1"/>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6" name="Freeform 56"/>
          <p:cNvSpPr>
            <a:spLocks/>
          </p:cNvSpPr>
          <p:nvPr/>
        </p:nvSpPr>
        <p:spPr bwMode="auto">
          <a:xfrm>
            <a:off x="1019335" y="1889795"/>
            <a:ext cx="54526" cy="24443"/>
          </a:xfrm>
          <a:custGeom>
            <a:avLst/>
            <a:gdLst/>
            <a:ahLst/>
            <a:cxnLst>
              <a:cxn ang="0">
                <a:pos x="8" y="2"/>
              </a:cxn>
              <a:cxn ang="0">
                <a:pos x="4" y="1"/>
              </a:cxn>
              <a:cxn ang="0">
                <a:pos x="3" y="0"/>
              </a:cxn>
              <a:cxn ang="0">
                <a:pos x="1" y="1"/>
              </a:cxn>
              <a:cxn ang="0">
                <a:pos x="1" y="1"/>
              </a:cxn>
              <a:cxn ang="0">
                <a:pos x="2" y="2"/>
              </a:cxn>
              <a:cxn ang="0">
                <a:pos x="2" y="3"/>
              </a:cxn>
              <a:cxn ang="0">
                <a:pos x="2" y="3"/>
              </a:cxn>
              <a:cxn ang="0">
                <a:pos x="2" y="4"/>
              </a:cxn>
              <a:cxn ang="0">
                <a:pos x="3" y="4"/>
              </a:cxn>
              <a:cxn ang="0">
                <a:pos x="5" y="4"/>
              </a:cxn>
              <a:cxn ang="0">
                <a:pos x="9" y="3"/>
              </a:cxn>
              <a:cxn ang="0">
                <a:pos x="8" y="2"/>
              </a:cxn>
            </a:cxnLst>
            <a:rect l="0" t="0" r="r" b="b"/>
            <a:pathLst>
              <a:path w="9" h="4">
                <a:moveTo>
                  <a:pt x="8" y="2"/>
                </a:moveTo>
                <a:cubicBezTo>
                  <a:pt x="8" y="2"/>
                  <a:pt x="5" y="1"/>
                  <a:pt x="4" y="1"/>
                </a:cubicBezTo>
                <a:cubicBezTo>
                  <a:pt x="3" y="0"/>
                  <a:pt x="3" y="0"/>
                  <a:pt x="3" y="0"/>
                </a:cubicBezTo>
                <a:cubicBezTo>
                  <a:pt x="2" y="0"/>
                  <a:pt x="1" y="1"/>
                  <a:pt x="1" y="1"/>
                </a:cubicBezTo>
                <a:cubicBezTo>
                  <a:pt x="0" y="1"/>
                  <a:pt x="1" y="1"/>
                  <a:pt x="1" y="1"/>
                </a:cubicBezTo>
                <a:cubicBezTo>
                  <a:pt x="1" y="2"/>
                  <a:pt x="1" y="2"/>
                  <a:pt x="2" y="2"/>
                </a:cubicBezTo>
                <a:cubicBezTo>
                  <a:pt x="2" y="2"/>
                  <a:pt x="2" y="2"/>
                  <a:pt x="2" y="3"/>
                </a:cubicBezTo>
                <a:cubicBezTo>
                  <a:pt x="2" y="3"/>
                  <a:pt x="2" y="3"/>
                  <a:pt x="2" y="3"/>
                </a:cubicBezTo>
                <a:cubicBezTo>
                  <a:pt x="2" y="3"/>
                  <a:pt x="2" y="3"/>
                  <a:pt x="2" y="4"/>
                </a:cubicBezTo>
                <a:cubicBezTo>
                  <a:pt x="2" y="4"/>
                  <a:pt x="2" y="4"/>
                  <a:pt x="3" y="4"/>
                </a:cubicBezTo>
                <a:cubicBezTo>
                  <a:pt x="3" y="4"/>
                  <a:pt x="4" y="4"/>
                  <a:pt x="5" y="4"/>
                </a:cubicBezTo>
                <a:cubicBezTo>
                  <a:pt x="7" y="4"/>
                  <a:pt x="8" y="3"/>
                  <a:pt x="9" y="3"/>
                </a:cubicBezTo>
                <a:cubicBezTo>
                  <a:pt x="9" y="3"/>
                  <a:pt x="8" y="2"/>
                  <a:pt x="8"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7" name="Freeform 57"/>
          <p:cNvSpPr>
            <a:spLocks/>
          </p:cNvSpPr>
          <p:nvPr/>
        </p:nvSpPr>
        <p:spPr bwMode="auto">
          <a:xfrm>
            <a:off x="1024976" y="1914238"/>
            <a:ext cx="60167" cy="16922"/>
          </a:xfrm>
          <a:custGeom>
            <a:avLst/>
            <a:gdLst/>
            <a:ahLst/>
            <a:cxnLst>
              <a:cxn ang="0">
                <a:pos x="8" y="0"/>
              </a:cxn>
              <a:cxn ang="0">
                <a:pos x="4" y="1"/>
              </a:cxn>
              <a:cxn ang="0">
                <a:pos x="2" y="1"/>
              </a:cxn>
              <a:cxn ang="0">
                <a:pos x="1" y="1"/>
              </a:cxn>
              <a:cxn ang="0">
                <a:pos x="1" y="2"/>
              </a:cxn>
              <a:cxn ang="0">
                <a:pos x="8" y="2"/>
              </a:cxn>
              <a:cxn ang="0">
                <a:pos x="10" y="1"/>
              </a:cxn>
              <a:cxn ang="0">
                <a:pos x="8" y="0"/>
              </a:cxn>
            </a:cxnLst>
            <a:rect l="0" t="0" r="r" b="b"/>
            <a:pathLst>
              <a:path w="10" h="3">
                <a:moveTo>
                  <a:pt x="8" y="0"/>
                </a:moveTo>
                <a:cubicBezTo>
                  <a:pt x="8" y="0"/>
                  <a:pt x="5" y="0"/>
                  <a:pt x="4" y="1"/>
                </a:cubicBezTo>
                <a:cubicBezTo>
                  <a:pt x="3" y="1"/>
                  <a:pt x="2" y="1"/>
                  <a:pt x="2" y="1"/>
                </a:cubicBezTo>
                <a:cubicBezTo>
                  <a:pt x="1" y="1"/>
                  <a:pt x="1" y="1"/>
                  <a:pt x="1" y="1"/>
                </a:cubicBezTo>
                <a:cubicBezTo>
                  <a:pt x="0" y="2"/>
                  <a:pt x="1" y="2"/>
                  <a:pt x="1" y="2"/>
                </a:cubicBezTo>
                <a:cubicBezTo>
                  <a:pt x="3" y="3"/>
                  <a:pt x="5" y="3"/>
                  <a:pt x="8" y="2"/>
                </a:cubicBezTo>
                <a:cubicBezTo>
                  <a:pt x="10" y="2"/>
                  <a:pt x="10" y="1"/>
                  <a:pt x="10" y="1"/>
                </a:cubicBezTo>
                <a:cubicBezTo>
                  <a:pt x="9" y="0"/>
                  <a:pt x="9" y="0"/>
                  <a:pt x="8"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8" name="Freeform 58"/>
          <p:cNvSpPr>
            <a:spLocks/>
          </p:cNvSpPr>
          <p:nvPr/>
        </p:nvSpPr>
        <p:spPr bwMode="auto">
          <a:xfrm>
            <a:off x="1060700" y="1931160"/>
            <a:ext cx="43245" cy="13161"/>
          </a:xfrm>
          <a:custGeom>
            <a:avLst/>
            <a:gdLst/>
            <a:ahLst/>
            <a:cxnLst>
              <a:cxn ang="0">
                <a:pos x="0" y="2"/>
              </a:cxn>
              <a:cxn ang="0">
                <a:pos x="0" y="2"/>
              </a:cxn>
              <a:cxn ang="0">
                <a:pos x="6" y="1"/>
              </a:cxn>
              <a:cxn ang="0">
                <a:pos x="6" y="0"/>
              </a:cxn>
              <a:cxn ang="0">
                <a:pos x="5" y="0"/>
              </a:cxn>
              <a:cxn ang="0">
                <a:pos x="2" y="1"/>
              </a:cxn>
              <a:cxn ang="0">
                <a:pos x="0" y="2"/>
              </a:cxn>
            </a:cxnLst>
            <a:rect l="0" t="0" r="r" b="b"/>
            <a:pathLst>
              <a:path w="7" h="2">
                <a:moveTo>
                  <a:pt x="0" y="2"/>
                </a:moveTo>
                <a:cubicBezTo>
                  <a:pt x="0" y="2"/>
                  <a:pt x="0" y="2"/>
                  <a:pt x="0" y="2"/>
                </a:cubicBezTo>
                <a:cubicBezTo>
                  <a:pt x="1" y="2"/>
                  <a:pt x="5" y="1"/>
                  <a:pt x="6" y="1"/>
                </a:cubicBezTo>
                <a:cubicBezTo>
                  <a:pt x="7" y="1"/>
                  <a:pt x="7" y="1"/>
                  <a:pt x="6" y="0"/>
                </a:cubicBezTo>
                <a:cubicBezTo>
                  <a:pt x="6" y="0"/>
                  <a:pt x="6" y="0"/>
                  <a:pt x="5" y="0"/>
                </a:cubicBezTo>
                <a:cubicBezTo>
                  <a:pt x="5" y="0"/>
                  <a:pt x="2" y="1"/>
                  <a:pt x="2" y="1"/>
                </a:cubicBezTo>
                <a:cubicBezTo>
                  <a:pt x="1" y="1"/>
                  <a:pt x="1" y="2"/>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9" name="Freeform 59"/>
          <p:cNvSpPr>
            <a:spLocks/>
          </p:cNvSpPr>
          <p:nvPr/>
        </p:nvSpPr>
        <p:spPr bwMode="auto">
          <a:xfrm>
            <a:off x="1073861" y="1889795"/>
            <a:ext cx="169219" cy="103412"/>
          </a:xfrm>
          <a:custGeom>
            <a:avLst/>
            <a:gdLst/>
            <a:ahLst/>
            <a:cxnLst>
              <a:cxn ang="0">
                <a:pos x="21" y="1"/>
              </a:cxn>
              <a:cxn ang="0">
                <a:pos x="20" y="2"/>
              </a:cxn>
              <a:cxn ang="0">
                <a:pos x="19" y="3"/>
              </a:cxn>
              <a:cxn ang="0">
                <a:pos x="19" y="2"/>
              </a:cxn>
              <a:cxn ang="0">
                <a:pos x="17" y="1"/>
              </a:cxn>
              <a:cxn ang="0">
                <a:pos x="16" y="1"/>
              </a:cxn>
              <a:cxn ang="0">
                <a:pos x="11" y="1"/>
              </a:cxn>
              <a:cxn ang="0">
                <a:pos x="10" y="2"/>
              </a:cxn>
              <a:cxn ang="0">
                <a:pos x="11" y="3"/>
              </a:cxn>
              <a:cxn ang="0">
                <a:pos x="14" y="3"/>
              </a:cxn>
              <a:cxn ang="0">
                <a:pos x="15" y="4"/>
              </a:cxn>
              <a:cxn ang="0">
                <a:pos x="14" y="4"/>
              </a:cxn>
              <a:cxn ang="0">
                <a:pos x="13" y="4"/>
              </a:cxn>
              <a:cxn ang="0">
                <a:pos x="15" y="5"/>
              </a:cxn>
              <a:cxn ang="0">
                <a:pos x="16" y="6"/>
              </a:cxn>
              <a:cxn ang="0">
                <a:pos x="14" y="6"/>
              </a:cxn>
              <a:cxn ang="0">
                <a:pos x="15" y="7"/>
              </a:cxn>
              <a:cxn ang="0">
                <a:pos x="16" y="8"/>
              </a:cxn>
              <a:cxn ang="0">
                <a:pos x="12" y="6"/>
              </a:cxn>
              <a:cxn ang="0">
                <a:pos x="12" y="6"/>
              </a:cxn>
              <a:cxn ang="0">
                <a:pos x="10" y="5"/>
              </a:cxn>
              <a:cxn ang="0">
                <a:pos x="7" y="3"/>
              </a:cxn>
              <a:cxn ang="0">
                <a:pos x="5" y="3"/>
              </a:cxn>
              <a:cxn ang="0">
                <a:pos x="4" y="5"/>
              </a:cxn>
              <a:cxn ang="0">
                <a:pos x="5" y="5"/>
              </a:cxn>
              <a:cxn ang="0">
                <a:pos x="6" y="5"/>
              </a:cxn>
              <a:cxn ang="0">
                <a:pos x="8" y="7"/>
              </a:cxn>
              <a:cxn ang="0">
                <a:pos x="7" y="9"/>
              </a:cxn>
              <a:cxn ang="0">
                <a:pos x="9" y="9"/>
              </a:cxn>
              <a:cxn ang="0">
                <a:pos x="5" y="8"/>
              </a:cxn>
              <a:cxn ang="0">
                <a:pos x="4" y="9"/>
              </a:cxn>
              <a:cxn ang="0">
                <a:pos x="4" y="10"/>
              </a:cxn>
              <a:cxn ang="0">
                <a:pos x="3" y="10"/>
              </a:cxn>
              <a:cxn ang="0">
                <a:pos x="1" y="11"/>
              </a:cxn>
              <a:cxn ang="0">
                <a:pos x="3" y="12"/>
              </a:cxn>
              <a:cxn ang="0">
                <a:pos x="7" y="11"/>
              </a:cxn>
              <a:cxn ang="0">
                <a:pos x="8" y="11"/>
              </a:cxn>
              <a:cxn ang="0">
                <a:pos x="17" y="10"/>
              </a:cxn>
              <a:cxn ang="0">
                <a:pos x="19" y="11"/>
              </a:cxn>
              <a:cxn ang="0">
                <a:pos x="16" y="11"/>
              </a:cxn>
              <a:cxn ang="0">
                <a:pos x="14" y="12"/>
              </a:cxn>
              <a:cxn ang="0">
                <a:pos x="13" y="13"/>
              </a:cxn>
              <a:cxn ang="0">
                <a:pos x="12" y="14"/>
              </a:cxn>
              <a:cxn ang="0">
                <a:pos x="13" y="14"/>
              </a:cxn>
              <a:cxn ang="0">
                <a:pos x="14" y="15"/>
              </a:cxn>
              <a:cxn ang="0">
                <a:pos x="13" y="15"/>
              </a:cxn>
              <a:cxn ang="0">
                <a:pos x="13" y="16"/>
              </a:cxn>
              <a:cxn ang="0">
                <a:pos x="16" y="17"/>
              </a:cxn>
              <a:cxn ang="0">
                <a:pos x="18" y="16"/>
              </a:cxn>
              <a:cxn ang="0">
                <a:pos x="25" y="17"/>
              </a:cxn>
              <a:cxn ang="0">
                <a:pos x="24" y="15"/>
              </a:cxn>
              <a:cxn ang="0">
                <a:pos x="26" y="15"/>
              </a:cxn>
              <a:cxn ang="0">
                <a:pos x="25" y="14"/>
              </a:cxn>
              <a:cxn ang="0">
                <a:pos x="25" y="13"/>
              </a:cxn>
              <a:cxn ang="0">
                <a:pos x="27" y="12"/>
              </a:cxn>
              <a:cxn ang="0">
                <a:pos x="28" y="11"/>
              </a:cxn>
              <a:cxn ang="0">
                <a:pos x="27" y="9"/>
              </a:cxn>
              <a:cxn ang="0">
                <a:pos x="27" y="6"/>
              </a:cxn>
              <a:cxn ang="0">
                <a:pos x="26" y="3"/>
              </a:cxn>
              <a:cxn ang="0">
                <a:pos x="24" y="1"/>
              </a:cxn>
              <a:cxn ang="0">
                <a:pos x="23" y="1"/>
              </a:cxn>
              <a:cxn ang="0">
                <a:pos x="22" y="0"/>
              </a:cxn>
              <a:cxn ang="0">
                <a:pos x="22" y="0"/>
              </a:cxn>
            </a:cxnLst>
            <a:rect l="0" t="0" r="r" b="b"/>
            <a:pathLst>
              <a:path w="28" h="17">
                <a:moveTo>
                  <a:pt x="22" y="0"/>
                </a:moveTo>
                <a:cubicBezTo>
                  <a:pt x="23" y="0"/>
                  <a:pt x="22" y="1"/>
                  <a:pt x="21" y="1"/>
                </a:cubicBezTo>
                <a:cubicBezTo>
                  <a:pt x="21" y="1"/>
                  <a:pt x="20" y="1"/>
                  <a:pt x="20" y="1"/>
                </a:cubicBezTo>
                <a:cubicBezTo>
                  <a:pt x="19" y="1"/>
                  <a:pt x="20" y="1"/>
                  <a:pt x="20" y="2"/>
                </a:cubicBezTo>
                <a:cubicBezTo>
                  <a:pt x="20" y="3"/>
                  <a:pt x="20" y="3"/>
                  <a:pt x="20" y="2"/>
                </a:cubicBezTo>
                <a:cubicBezTo>
                  <a:pt x="20" y="2"/>
                  <a:pt x="19" y="2"/>
                  <a:pt x="19" y="3"/>
                </a:cubicBezTo>
                <a:cubicBezTo>
                  <a:pt x="19" y="3"/>
                  <a:pt x="19" y="3"/>
                  <a:pt x="18" y="2"/>
                </a:cubicBezTo>
                <a:cubicBezTo>
                  <a:pt x="18" y="2"/>
                  <a:pt x="19" y="2"/>
                  <a:pt x="19" y="2"/>
                </a:cubicBezTo>
                <a:cubicBezTo>
                  <a:pt x="19" y="2"/>
                  <a:pt x="18" y="2"/>
                  <a:pt x="18" y="2"/>
                </a:cubicBezTo>
                <a:cubicBezTo>
                  <a:pt x="18" y="2"/>
                  <a:pt x="17" y="1"/>
                  <a:pt x="17" y="1"/>
                </a:cubicBezTo>
                <a:cubicBezTo>
                  <a:pt x="16" y="1"/>
                  <a:pt x="16" y="1"/>
                  <a:pt x="17" y="1"/>
                </a:cubicBezTo>
                <a:cubicBezTo>
                  <a:pt x="17" y="1"/>
                  <a:pt x="16" y="1"/>
                  <a:pt x="16" y="1"/>
                </a:cubicBezTo>
                <a:cubicBezTo>
                  <a:pt x="15" y="1"/>
                  <a:pt x="14" y="1"/>
                  <a:pt x="14" y="1"/>
                </a:cubicBezTo>
                <a:cubicBezTo>
                  <a:pt x="13" y="0"/>
                  <a:pt x="12" y="1"/>
                  <a:pt x="11" y="1"/>
                </a:cubicBezTo>
                <a:cubicBezTo>
                  <a:pt x="11" y="1"/>
                  <a:pt x="11" y="1"/>
                  <a:pt x="11" y="2"/>
                </a:cubicBezTo>
                <a:cubicBezTo>
                  <a:pt x="11" y="2"/>
                  <a:pt x="11" y="2"/>
                  <a:pt x="10" y="2"/>
                </a:cubicBezTo>
                <a:cubicBezTo>
                  <a:pt x="10" y="2"/>
                  <a:pt x="10" y="2"/>
                  <a:pt x="10" y="2"/>
                </a:cubicBezTo>
                <a:cubicBezTo>
                  <a:pt x="10" y="2"/>
                  <a:pt x="11" y="3"/>
                  <a:pt x="11" y="3"/>
                </a:cubicBezTo>
                <a:cubicBezTo>
                  <a:pt x="11" y="3"/>
                  <a:pt x="12" y="3"/>
                  <a:pt x="12" y="3"/>
                </a:cubicBezTo>
                <a:cubicBezTo>
                  <a:pt x="12" y="3"/>
                  <a:pt x="13" y="3"/>
                  <a:pt x="14" y="3"/>
                </a:cubicBezTo>
                <a:cubicBezTo>
                  <a:pt x="14" y="3"/>
                  <a:pt x="14" y="4"/>
                  <a:pt x="14" y="4"/>
                </a:cubicBezTo>
                <a:cubicBezTo>
                  <a:pt x="15" y="4"/>
                  <a:pt x="15" y="4"/>
                  <a:pt x="15" y="4"/>
                </a:cubicBezTo>
                <a:cubicBezTo>
                  <a:pt x="16" y="4"/>
                  <a:pt x="15" y="4"/>
                  <a:pt x="14" y="4"/>
                </a:cubicBezTo>
                <a:cubicBezTo>
                  <a:pt x="14" y="4"/>
                  <a:pt x="14" y="4"/>
                  <a:pt x="14" y="4"/>
                </a:cubicBezTo>
                <a:cubicBezTo>
                  <a:pt x="14" y="4"/>
                  <a:pt x="14" y="4"/>
                  <a:pt x="14" y="4"/>
                </a:cubicBezTo>
                <a:cubicBezTo>
                  <a:pt x="13" y="4"/>
                  <a:pt x="13" y="4"/>
                  <a:pt x="13" y="4"/>
                </a:cubicBezTo>
                <a:cubicBezTo>
                  <a:pt x="12" y="4"/>
                  <a:pt x="12" y="5"/>
                  <a:pt x="13" y="5"/>
                </a:cubicBezTo>
                <a:cubicBezTo>
                  <a:pt x="13" y="5"/>
                  <a:pt x="14" y="5"/>
                  <a:pt x="15" y="5"/>
                </a:cubicBezTo>
                <a:cubicBezTo>
                  <a:pt x="15" y="5"/>
                  <a:pt x="15" y="5"/>
                  <a:pt x="16" y="6"/>
                </a:cubicBezTo>
                <a:cubicBezTo>
                  <a:pt x="17" y="6"/>
                  <a:pt x="16" y="6"/>
                  <a:pt x="16" y="6"/>
                </a:cubicBezTo>
                <a:cubicBezTo>
                  <a:pt x="16" y="6"/>
                  <a:pt x="15" y="6"/>
                  <a:pt x="15" y="6"/>
                </a:cubicBezTo>
                <a:cubicBezTo>
                  <a:pt x="15" y="5"/>
                  <a:pt x="14" y="6"/>
                  <a:pt x="14" y="6"/>
                </a:cubicBezTo>
                <a:cubicBezTo>
                  <a:pt x="14" y="6"/>
                  <a:pt x="14" y="6"/>
                  <a:pt x="14" y="6"/>
                </a:cubicBezTo>
                <a:cubicBezTo>
                  <a:pt x="14" y="6"/>
                  <a:pt x="14" y="6"/>
                  <a:pt x="15" y="7"/>
                </a:cubicBezTo>
                <a:cubicBezTo>
                  <a:pt x="15" y="8"/>
                  <a:pt x="15" y="7"/>
                  <a:pt x="16" y="7"/>
                </a:cubicBezTo>
                <a:cubicBezTo>
                  <a:pt x="18" y="7"/>
                  <a:pt x="16" y="8"/>
                  <a:pt x="16" y="8"/>
                </a:cubicBezTo>
                <a:cubicBezTo>
                  <a:pt x="15" y="8"/>
                  <a:pt x="14" y="7"/>
                  <a:pt x="14" y="7"/>
                </a:cubicBezTo>
                <a:cubicBezTo>
                  <a:pt x="13" y="7"/>
                  <a:pt x="13" y="6"/>
                  <a:pt x="12" y="6"/>
                </a:cubicBezTo>
                <a:cubicBezTo>
                  <a:pt x="12" y="6"/>
                  <a:pt x="12" y="6"/>
                  <a:pt x="12" y="6"/>
                </a:cubicBezTo>
                <a:cubicBezTo>
                  <a:pt x="12" y="6"/>
                  <a:pt x="12" y="6"/>
                  <a:pt x="12" y="6"/>
                </a:cubicBezTo>
                <a:cubicBezTo>
                  <a:pt x="11" y="6"/>
                  <a:pt x="11" y="6"/>
                  <a:pt x="11" y="6"/>
                </a:cubicBezTo>
                <a:cubicBezTo>
                  <a:pt x="11" y="5"/>
                  <a:pt x="10" y="5"/>
                  <a:pt x="10" y="5"/>
                </a:cubicBezTo>
                <a:cubicBezTo>
                  <a:pt x="10" y="5"/>
                  <a:pt x="9" y="4"/>
                  <a:pt x="9" y="3"/>
                </a:cubicBezTo>
                <a:cubicBezTo>
                  <a:pt x="8" y="3"/>
                  <a:pt x="7" y="3"/>
                  <a:pt x="7" y="3"/>
                </a:cubicBezTo>
                <a:cubicBezTo>
                  <a:pt x="7" y="3"/>
                  <a:pt x="5" y="3"/>
                  <a:pt x="5" y="3"/>
                </a:cubicBezTo>
                <a:cubicBezTo>
                  <a:pt x="4" y="3"/>
                  <a:pt x="5" y="3"/>
                  <a:pt x="5" y="3"/>
                </a:cubicBezTo>
                <a:cubicBezTo>
                  <a:pt x="5" y="4"/>
                  <a:pt x="5" y="4"/>
                  <a:pt x="4" y="4"/>
                </a:cubicBezTo>
                <a:cubicBezTo>
                  <a:pt x="4" y="4"/>
                  <a:pt x="4" y="4"/>
                  <a:pt x="4" y="5"/>
                </a:cubicBezTo>
                <a:cubicBezTo>
                  <a:pt x="4" y="5"/>
                  <a:pt x="4" y="5"/>
                  <a:pt x="5" y="5"/>
                </a:cubicBezTo>
                <a:cubicBezTo>
                  <a:pt x="5" y="5"/>
                  <a:pt x="5" y="5"/>
                  <a:pt x="5" y="5"/>
                </a:cubicBezTo>
                <a:cubicBezTo>
                  <a:pt x="6" y="5"/>
                  <a:pt x="6" y="5"/>
                  <a:pt x="7" y="5"/>
                </a:cubicBezTo>
                <a:cubicBezTo>
                  <a:pt x="8" y="5"/>
                  <a:pt x="7" y="5"/>
                  <a:pt x="6" y="5"/>
                </a:cubicBezTo>
                <a:cubicBezTo>
                  <a:pt x="6" y="6"/>
                  <a:pt x="6" y="6"/>
                  <a:pt x="6" y="7"/>
                </a:cubicBezTo>
                <a:cubicBezTo>
                  <a:pt x="6" y="7"/>
                  <a:pt x="7" y="7"/>
                  <a:pt x="8" y="7"/>
                </a:cubicBezTo>
                <a:cubicBezTo>
                  <a:pt x="8" y="7"/>
                  <a:pt x="8" y="7"/>
                  <a:pt x="7" y="8"/>
                </a:cubicBezTo>
                <a:cubicBezTo>
                  <a:pt x="7" y="8"/>
                  <a:pt x="7" y="8"/>
                  <a:pt x="7" y="9"/>
                </a:cubicBezTo>
                <a:cubicBezTo>
                  <a:pt x="8" y="9"/>
                  <a:pt x="9" y="9"/>
                  <a:pt x="10" y="9"/>
                </a:cubicBezTo>
                <a:cubicBezTo>
                  <a:pt x="10" y="9"/>
                  <a:pt x="9" y="9"/>
                  <a:pt x="9" y="9"/>
                </a:cubicBezTo>
                <a:cubicBezTo>
                  <a:pt x="8" y="10"/>
                  <a:pt x="6" y="8"/>
                  <a:pt x="6" y="8"/>
                </a:cubicBezTo>
                <a:cubicBezTo>
                  <a:pt x="5" y="8"/>
                  <a:pt x="5" y="8"/>
                  <a:pt x="5" y="8"/>
                </a:cubicBezTo>
                <a:cubicBezTo>
                  <a:pt x="5" y="8"/>
                  <a:pt x="4" y="8"/>
                  <a:pt x="4" y="8"/>
                </a:cubicBezTo>
                <a:cubicBezTo>
                  <a:pt x="3" y="9"/>
                  <a:pt x="3" y="9"/>
                  <a:pt x="4" y="9"/>
                </a:cubicBezTo>
                <a:cubicBezTo>
                  <a:pt x="4" y="9"/>
                  <a:pt x="4" y="9"/>
                  <a:pt x="4" y="9"/>
                </a:cubicBezTo>
                <a:cubicBezTo>
                  <a:pt x="4" y="9"/>
                  <a:pt x="3" y="9"/>
                  <a:pt x="4" y="10"/>
                </a:cubicBezTo>
                <a:cubicBezTo>
                  <a:pt x="5" y="10"/>
                  <a:pt x="4" y="10"/>
                  <a:pt x="4" y="10"/>
                </a:cubicBezTo>
                <a:cubicBezTo>
                  <a:pt x="4" y="10"/>
                  <a:pt x="3" y="10"/>
                  <a:pt x="3" y="10"/>
                </a:cubicBezTo>
                <a:cubicBezTo>
                  <a:pt x="2" y="10"/>
                  <a:pt x="2" y="10"/>
                  <a:pt x="2" y="10"/>
                </a:cubicBezTo>
                <a:cubicBezTo>
                  <a:pt x="2" y="10"/>
                  <a:pt x="1" y="11"/>
                  <a:pt x="1" y="11"/>
                </a:cubicBezTo>
                <a:cubicBezTo>
                  <a:pt x="0" y="11"/>
                  <a:pt x="1" y="12"/>
                  <a:pt x="1" y="12"/>
                </a:cubicBezTo>
                <a:cubicBezTo>
                  <a:pt x="2" y="12"/>
                  <a:pt x="3" y="12"/>
                  <a:pt x="3" y="12"/>
                </a:cubicBezTo>
                <a:cubicBezTo>
                  <a:pt x="3" y="12"/>
                  <a:pt x="4" y="12"/>
                  <a:pt x="4" y="12"/>
                </a:cubicBezTo>
                <a:cubicBezTo>
                  <a:pt x="5" y="12"/>
                  <a:pt x="6" y="11"/>
                  <a:pt x="7" y="11"/>
                </a:cubicBezTo>
                <a:cubicBezTo>
                  <a:pt x="7" y="11"/>
                  <a:pt x="8" y="11"/>
                  <a:pt x="8" y="11"/>
                </a:cubicBezTo>
                <a:cubicBezTo>
                  <a:pt x="8" y="11"/>
                  <a:pt x="8" y="11"/>
                  <a:pt x="8" y="11"/>
                </a:cubicBezTo>
                <a:cubicBezTo>
                  <a:pt x="9" y="11"/>
                  <a:pt x="15" y="10"/>
                  <a:pt x="15" y="10"/>
                </a:cubicBezTo>
                <a:cubicBezTo>
                  <a:pt x="16" y="10"/>
                  <a:pt x="16" y="10"/>
                  <a:pt x="17" y="10"/>
                </a:cubicBezTo>
                <a:cubicBezTo>
                  <a:pt x="17" y="11"/>
                  <a:pt x="18" y="10"/>
                  <a:pt x="19" y="10"/>
                </a:cubicBezTo>
                <a:cubicBezTo>
                  <a:pt x="21" y="10"/>
                  <a:pt x="19" y="11"/>
                  <a:pt x="19" y="11"/>
                </a:cubicBezTo>
                <a:cubicBezTo>
                  <a:pt x="18" y="11"/>
                  <a:pt x="17" y="10"/>
                  <a:pt x="16" y="11"/>
                </a:cubicBezTo>
                <a:cubicBezTo>
                  <a:pt x="15" y="11"/>
                  <a:pt x="16" y="11"/>
                  <a:pt x="16" y="11"/>
                </a:cubicBezTo>
                <a:cubicBezTo>
                  <a:pt x="15" y="11"/>
                  <a:pt x="15" y="12"/>
                  <a:pt x="14" y="12"/>
                </a:cubicBezTo>
                <a:cubicBezTo>
                  <a:pt x="13" y="12"/>
                  <a:pt x="15" y="12"/>
                  <a:pt x="14" y="12"/>
                </a:cubicBezTo>
                <a:cubicBezTo>
                  <a:pt x="13" y="12"/>
                  <a:pt x="14" y="13"/>
                  <a:pt x="14" y="13"/>
                </a:cubicBezTo>
                <a:cubicBezTo>
                  <a:pt x="14" y="13"/>
                  <a:pt x="13" y="13"/>
                  <a:pt x="13" y="13"/>
                </a:cubicBezTo>
                <a:cubicBezTo>
                  <a:pt x="12" y="13"/>
                  <a:pt x="12" y="13"/>
                  <a:pt x="12" y="13"/>
                </a:cubicBezTo>
                <a:cubicBezTo>
                  <a:pt x="13" y="14"/>
                  <a:pt x="12" y="14"/>
                  <a:pt x="12" y="14"/>
                </a:cubicBezTo>
                <a:cubicBezTo>
                  <a:pt x="11" y="14"/>
                  <a:pt x="11" y="14"/>
                  <a:pt x="12" y="14"/>
                </a:cubicBezTo>
                <a:cubicBezTo>
                  <a:pt x="12" y="14"/>
                  <a:pt x="12" y="14"/>
                  <a:pt x="13" y="14"/>
                </a:cubicBezTo>
                <a:cubicBezTo>
                  <a:pt x="13" y="14"/>
                  <a:pt x="13" y="14"/>
                  <a:pt x="13" y="14"/>
                </a:cubicBezTo>
                <a:cubicBezTo>
                  <a:pt x="13" y="14"/>
                  <a:pt x="12" y="14"/>
                  <a:pt x="14" y="15"/>
                </a:cubicBezTo>
                <a:cubicBezTo>
                  <a:pt x="15" y="15"/>
                  <a:pt x="14" y="15"/>
                  <a:pt x="14" y="15"/>
                </a:cubicBezTo>
                <a:cubicBezTo>
                  <a:pt x="14" y="15"/>
                  <a:pt x="13" y="15"/>
                  <a:pt x="13" y="15"/>
                </a:cubicBezTo>
                <a:cubicBezTo>
                  <a:pt x="12" y="15"/>
                  <a:pt x="12" y="15"/>
                  <a:pt x="12" y="15"/>
                </a:cubicBezTo>
                <a:cubicBezTo>
                  <a:pt x="13" y="15"/>
                  <a:pt x="13" y="16"/>
                  <a:pt x="13" y="16"/>
                </a:cubicBezTo>
                <a:cubicBezTo>
                  <a:pt x="13" y="17"/>
                  <a:pt x="14" y="17"/>
                  <a:pt x="15" y="17"/>
                </a:cubicBezTo>
                <a:cubicBezTo>
                  <a:pt x="15" y="17"/>
                  <a:pt x="15" y="17"/>
                  <a:pt x="16" y="17"/>
                </a:cubicBezTo>
                <a:cubicBezTo>
                  <a:pt x="17" y="17"/>
                  <a:pt x="17" y="17"/>
                  <a:pt x="18" y="16"/>
                </a:cubicBezTo>
                <a:cubicBezTo>
                  <a:pt x="18" y="16"/>
                  <a:pt x="18" y="16"/>
                  <a:pt x="18" y="16"/>
                </a:cubicBezTo>
                <a:cubicBezTo>
                  <a:pt x="18" y="16"/>
                  <a:pt x="22" y="17"/>
                  <a:pt x="22" y="17"/>
                </a:cubicBezTo>
                <a:cubicBezTo>
                  <a:pt x="23" y="17"/>
                  <a:pt x="24" y="17"/>
                  <a:pt x="25" y="17"/>
                </a:cubicBezTo>
                <a:cubicBezTo>
                  <a:pt x="25" y="17"/>
                  <a:pt x="25" y="16"/>
                  <a:pt x="24" y="16"/>
                </a:cubicBezTo>
                <a:cubicBezTo>
                  <a:pt x="24" y="15"/>
                  <a:pt x="24" y="15"/>
                  <a:pt x="24" y="15"/>
                </a:cubicBezTo>
                <a:cubicBezTo>
                  <a:pt x="24" y="15"/>
                  <a:pt x="25" y="16"/>
                  <a:pt x="26" y="16"/>
                </a:cubicBezTo>
                <a:cubicBezTo>
                  <a:pt x="27" y="16"/>
                  <a:pt x="26" y="16"/>
                  <a:pt x="26" y="15"/>
                </a:cubicBezTo>
                <a:cubicBezTo>
                  <a:pt x="26" y="15"/>
                  <a:pt x="26" y="15"/>
                  <a:pt x="26" y="15"/>
                </a:cubicBezTo>
                <a:cubicBezTo>
                  <a:pt x="26" y="15"/>
                  <a:pt x="25" y="15"/>
                  <a:pt x="25" y="14"/>
                </a:cubicBezTo>
                <a:cubicBezTo>
                  <a:pt x="25" y="14"/>
                  <a:pt x="25" y="14"/>
                  <a:pt x="25" y="14"/>
                </a:cubicBezTo>
                <a:cubicBezTo>
                  <a:pt x="24" y="14"/>
                  <a:pt x="25" y="13"/>
                  <a:pt x="25" y="13"/>
                </a:cubicBezTo>
                <a:cubicBezTo>
                  <a:pt x="26" y="13"/>
                  <a:pt x="26" y="12"/>
                  <a:pt x="26" y="12"/>
                </a:cubicBezTo>
                <a:cubicBezTo>
                  <a:pt x="26" y="11"/>
                  <a:pt x="27" y="12"/>
                  <a:pt x="27" y="12"/>
                </a:cubicBezTo>
                <a:cubicBezTo>
                  <a:pt x="27" y="13"/>
                  <a:pt x="28" y="13"/>
                  <a:pt x="27" y="12"/>
                </a:cubicBezTo>
                <a:cubicBezTo>
                  <a:pt x="27" y="12"/>
                  <a:pt x="28" y="12"/>
                  <a:pt x="28" y="11"/>
                </a:cubicBezTo>
                <a:cubicBezTo>
                  <a:pt x="28" y="11"/>
                  <a:pt x="28" y="10"/>
                  <a:pt x="27" y="10"/>
                </a:cubicBezTo>
                <a:cubicBezTo>
                  <a:pt x="26" y="10"/>
                  <a:pt x="26" y="10"/>
                  <a:pt x="27" y="9"/>
                </a:cubicBezTo>
                <a:cubicBezTo>
                  <a:pt x="27" y="9"/>
                  <a:pt x="27" y="9"/>
                  <a:pt x="26" y="8"/>
                </a:cubicBezTo>
                <a:cubicBezTo>
                  <a:pt x="26" y="8"/>
                  <a:pt x="26" y="7"/>
                  <a:pt x="27" y="6"/>
                </a:cubicBezTo>
                <a:cubicBezTo>
                  <a:pt x="27" y="6"/>
                  <a:pt x="27" y="5"/>
                  <a:pt x="26" y="5"/>
                </a:cubicBezTo>
                <a:cubicBezTo>
                  <a:pt x="26" y="4"/>
                  <a:pt x="26" y="3"/>
                  <a:pt x="26" y="3"/>
                </a:cubicBezTo>
                <a:cubicBezTo>
                  <a:pt x="26" y="2"/>
                  <a:pt x="26" y="2"/>
                  <a:pt x="25" y="2"/>
                </a:cubicBezTo>
                <a:cubicBezTo>
                  <a:pt x="24" y="2"/>
                  <a:pt x="24" y="2"/>
                  <a:pt x="24" y="1"/>
                </a:cubicBezTo>
                <a:cubicBezTo>
                  <a:pt x="24" y="1"/>
                  <a:pt x="24" y="2"/>
                  <a:pt x="23" y="1"/>
                </a:cubicBezTo>
                <a:cubicBezTo>
                  <a:pt x="23" y="1"/>
                  <a:pt x="23" y="1"/>
                  <a:pt x="23" y="1"/>
                </a:cubicBezTo>
                <a:cubicBezTo>
                  <a:pt x="24" y="1"/>
                  <a:pt x="24" y="1"/>
                  <a:pt x="23" y="1"/>
                </a:cubicBezTo>
                <a:cubicBezTo>
                  <a:pt x="23" y="1"/>
                  <a:pt x="23" y="1"/>
                  <a:pt x="22" y="0"/>
                </a:cubicBezTo>
                <a:cubicBezTo>
                  <a:pt x="22" y="0"/>
                  <a:pt x="22" y="0"/>
                  <a:pt x="21" y="0"/>
                </a:cubicBezTo>
                <a:cubicBezTo>
                  <a:pt x="20" y="0"/>
                  <a:pt x="21" y="0"/>
                  <a:pt x="2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0" name="Freeform 60"/>
          <p:cNvSpPr>
            <a:spLocks/>
          </p:cNvSpPr>
          <p:nvPr/>
        </p:nvSpPr>
        <p:spPr bwMode="auto">
          <a:xfrm>
            <a:off x="1109585" y="1882275"/>
            <a:ext cx="43245" cy="13161"/>
          </a:xfrm>
          <a:custGeom>
            <a:avLst/>
            <a:gdLst/>
            <a:ahLst/>
            <a:cxnLst>
              <a:cxn ang="0">
                <a:pos x="1" y="2"/>
              </a:cxn>
              <a:cxn ang="0">
                <a:pos x="1" y="2"/>
              </a:cxn>
              <a:cxn ang="0">
                <a:pos x="6" y="1"/>
              </a:cxn>
              <a:cxn ang="0">
                <a:pos x="7" y="1"/>
              </a:cxn>
              <a:cxn ang="0">
                <a:pos x="3" y="1"/>
              </a:cxn>
              <a:cxn ang="0">
                <a:pos x="1" y="2"/>
              </a:cxn>
            </a:cxnLst>
            <a:rect l="0" t="0" r="r" b="b"/>
            <a:pathLst>
              <a:path w="7" h="2">
                <a:moveTo>
                  <a:pt x="1" y="2"/>
                </a:moveTo>
                <a:cubicBezTo>
                  <a:pt x="0" y="2"/>
                  <a:pt x="1" y="2"/>
                  <a:pt x="1" y="2"/>
                </a:cubicBezTo>
                <a:cubicBezTo>
                  <a:pt x="1" y="2"/>
                  <a:pt x="5" y="1"/>
                  <a:pt x="6" y="1"/>
                </a:cubicBezTo>
                <a:cubicBezTo>
                  <a:pt x="7" y="1"/>
                  <a:pt x="7" y="1"/>
                  <a:pt x="7" y="1"/>
                </a:cubicBezTo>
                <a:cubicBezTo>
                  <a:pt x="5" y="0"/>
                  <a:pt x="4" y="1"/>
                  <a:pt x="3" y="1"/>
                </a:cubicBezTo>
                <a:cubicBezTo>
                  <a:pt x="3" y="1"/>
                  <a:pt x="2" y="1"/>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1" name="Freeform 61"/>
          <p:cNvSpPr>
            <a:spLocks/>
          </p:cNvSpPr>
          <p:nvPr/>
        </p:nvSpPr>
        <p:spPr bwMode="auto">
          <a:xfrm>
            <a:off x="1261883" y="1955603"/>
            <a:ext cx="97771" cy="62047"/>
          </a:xfrm>
          <a:custGeom>
            <a:avLst/>
            <a:gdLst/>
            <a:ahLst/>
            <a:cxnLst>
              <a:cxn ang="0">
                <a:pos x="2" y="7"/>
              </a:cxn>
              <a:cxn ang="0">
                <a:pos x="3" y="7"/>
              </a:cxn>
              <a:cxn ang="0">
                <a:pos x="5" y="8"/>
              </a:cxn>
              <a:cxn ang="0">
                <a:pos x="6" y="8"/>
              </a:cxn>
              <a:cxn ang="0">
                <a:pos x="6" y="8"/>
              </a:cxn>
              <a:cxn ang="0">
                <a:pos x="6" y="8"/>
              </a:cxn>
              <a:cxn ang="0">
                <a:pos x="8" y="9"/>
              </a:cxn>
              <a:cxn ang="0">
                <a:pos x="9" y="9"/>
              </a:cxn>
              <a:cxn ang="0">
                <a:pos x="10" y="10"/>
              </a:cxn>
              <a:cxn ang="0">
                <a:pos x="11" y="10"/>
              </a:cxn>
              <a:cxn ang="0">
                <a:pos x="14" y="10"/>
              </a:cxn>
              <a:cxn ang="0">
                <a:pos x="16" y="7"/>
              </a:cxn>
              <a:cxn ang="0">
                <a:pos x="16" y="6"/>
              </a:cxn>
              <a:cxn ang="0">
                <a:pos x="16" y="5"/>
              </a:cxn>
              <a:cxn ang="0">
                <a:pos x="16" y="4"/>
              </a:cxn>
              <a:cxn ang="0">
                <a:pos x="15" y="3"/>
              </a:cxn>
              <a:cxn ang="0">
                <a:pos x="15" y="3"/>
              </a:cxn>
              <a:cxn ang="0">
                <a:pos x="14" y="2"/>
              </a:cxn>
              <a:cxn ang="0">
                <a:pos x="13" y="1"/>
              </a:cxn>
              <a:cxn ang="0">
                <a:pos x="11" y="0"/>
              </a:cxn>
              <a:cxn ang="0">
                <a:pos x="9" y="0"/>
              </a:cxn>
              <a:cxn ang="0">
                <a:pos x="8" y="0"/>
              </a:cxn>
              <a:cxn ang="0">
                <a:pos x="5" y="1"/>
              </a:cxn>
              <a:cxn ang="0">
                <a:pos x="3" y="2"/>
              </a:cxn>
              <a:cxn ang="0">
                <a:pos x="3" y="2"/>
              </a:cxn>
              <a:cxn ang="0">
                <a:pos x="3" y="3"/>
              </a:cxn>
              <a:cxn ang="0">
                <a:pos x="1" y="5"/>
              </a:cxn>
              <a:cxn ang="0">
                <a:pos x="1" y="6"/>
              </a:cxn>
              <a:cxn ang="0">
                <a:pos x="1" y="7"/>
              </a:cxn>
              <a:cxn ang="0">
                <a:pos x="2" y="7"/>
              </a:cxn>
            </a:cxnLst>
            <a:rect l="0" t="0" r="r" b="b"/>
            <a:pathLst>
              <a:path w="16" h="10">
                <a:moveTo>
                  <a:pt x="2" y="7"/>
                </a:moveTo>
                <a:cubicBezTo>
                  <a:pt x="3" y="6"/>
                  <a:pt x="3" y="6"/>
                  <a:pt x="3" y="7"/>
                </a:cubicBezTo>
                <a:cubicBezTo>
                  <a:pt x="3" y="7"/>
                  <a:pt x="5" y="8"/>
                  <a:pt x="5" y="8"/>
                </a:cubicBezTo>
                <a:cubicBezTo>
                  <a:pt x="5" y="8"/>
                  <a:pt x="5" y="8"/>
                  <a:pt x="6" y="8"/>
                </a:cubicBezTo>
                <a:cubicBezTo>
                  <a:pt x="6" y="9"/>
                  <a:pt x="6" y="9"/>
                  <a:pt x="6" y="8"/>
                </a:cubicBezTo>
                <a:cubicBezTo>
                  <a:pt x="6" y="8"/>
                  <a:pt x="6" y="8"/>
                  <a:pt x="6" y="8"/>
                </a:cubicBezTo>
                <a:cubicBezTo>
                  <a:pt x="7" y="8"/>
                  <a:pt x="7" y="8"/>
                  <a:pt x="8" y="9"/>
                </a:cubicBezTo>
                <a:cubicBezTo>
                  <a:pt x="8" y="10"/>
                  <a:pt x="9" y="9"/>
                  <a:pt x="9" y="9"/>
                </a:cubicBezTo>
                <a:cubicBezTo>
                  <a:pt x="9" y="9"/>
                  <a:pt x="10" y="9"/>
                  <a:pt x="10" y="10"/>
                </a:cubicBezTo>
                <a:cubicBezTo>
                  <a:pt x="10" y="10"/>
                  <a:pt x="11" y="10"/>
                  <a:pt x="11" y="10"/>
                </a:cubicBezTo>
                <a:cubicBezTo>
                  <a:pt x="12" y="10"/>
                  <a:pt x="12" y="10"/>
                  <a:pt x="14" y="10"/>
                </a:cubicBezTo>
                <a:cubicBezTo>
                  <a:pt x="16" y="10"/>
                  <a:pt x="16" y="8"/>
                  <a:pt x="16" y="7"/>
                </a:cubicBezTo>
                <a:cubicBezTo>
                  <a:pt x="16" y="7"/>
                  <a:pt x="16" y="6"/>
                  <a:pt x="16" y="6"/>
                </a:cubicBezTo>
                <a:cubicBezTo>
                  <a:pt x="15" y="6"/>
                  <a:pt x="15" y="5"/>
                  <a:pt x="16" y="5"/>
                </a:cubicBezTo>
                <a:cubicBezTo>
                  <a:pt x="16" y="5"/>
                  <a:pt x="16" y="4"/>
                  <a:pt x="16" y="4"/>
                </a:cubicBezTo>
                <a:cubicBezTo>
                  <a:pt x="16" y="4"/>
                  <a:pt x="16" y="3"/>
                  <a:pt x="15" y="3"/>
                </a:cubicBezTo>
                <a:cubicBezTo>
                  <a:pt x="15" y="3"/>
                  <a:pt x="15" y="3"/>
                  <a:pt x="15" y="3"/>
                </a:cubicBezTo>
                <a:cubicBezTo>
                  <a:pt x="15" y="2"/>
                  <a:pt x="15" y="2"/>
                  <a:pt x="14" y="2"/>
                </a:cubicBezTo>
                <a:cubicBezTo>
                  <a:pt x="14" y="2"/>
                  <a:pt x="13" y="2"/>
                  <a:pt x="13" y="1"/>
                </a:cubicBezTo>
                <a:cubicBezTo>
                  <a:pt x="13" y="1"/>
                  <a:pt x="12" y="0"/>
                  <a:pt x="11" y="0"/>
                </a:cubicBezTo>
                <a:cubicBezTo>
                  <a:pt x="11" y="0"/>
                  <a:pt x="10" y="0"/>
                  <a:pt x="9" y="0"/>
                </a:cubicBezTo>
                <a:cubicBezTo>
                  <a:pt x="9" y="0"/>
                  <a:pt x="9" y="0"/>
                  <a:pt x="8" y="0"/>
                </a:cubicBezTo>
                <a:cubicBezTo>
                  <a:pt x="8" y="0"/>
                  <a:pt x="5" y="1"/>
                  <a:pt x="5" y="1"/>
                </a:cubicBezTo>
                <a:cubicBezTo>
                  <a:pt x="5" y="1"/>
                  <a:pt x="4" y="2"/>
                  <a:pt x="3" y="2"/>
                </a:cubicBezTo>
                <a:cubicBezTo>
                  <a:pt x="2" y="2"/>
                  <a:pt x="2" y="2"/>
                  <a:pt x="3" y="2"/>
                </a:cubicBezTo>
                <a:cubicBezTo>
                  <a:pt x="4" y="2"/>
                  <a:pt x="3" y="3"/>
                  <a:pt x="3" y="3"/>
                </a:cubicBezTo>
                <a:cubicBezTo>
                  <a:pt x="1" y="4"/>
                  <a:pt x="1" y="5"/>
                  <a:pt x="1" y="5"/>
                </a:cubicBezTo>
                <a:cubicBezTo>
                  <a:pt x="0" y="6"/>
                  <a:pt x="1" y="6"/>
                  <a:pt x="1" y="6"/>
                </a:cubicBezTo>
                <a:cubicBezTo>
                  <a:pt x="1" y="6"/>
                  <a:pt x="1" y="6"/>
                  <a:pt x="1" y="7"/>
                </a:cubicBezTo>
                <a:cubicBezTo>
                  <a:pt x="2" y="7"/>
                  <a:pt x="2" y="7"/>
                  <a:pt x="2" y="7"/>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2" name="Freeform 62"/>
          <p:cNvSpPr>
            <a:spLocks/>
          </p:cNvSpPr>
          <p:nvPr/>
        </p:nvSpPr>
        <p:spPr bwMode="auto">
          <a:xfrm>
            <a:off x="1152830" y="1658529"/>
            <a:ext cx="48886" cy="35724"/>
          </a:xfrm>
          <a:custGeom>
            <a:avLst/>
            <a:gdLst/>
            <a:ahLst/>
            <a:cxnLst>
              <a:cxn ang="0">
                <a:pos x="2" y="4"/>
              </a:cxn>
              <a:cxn ang="0">
                <a:pos x="7" y="6"/>
              </a:cxn>
              <a:cxn ang="0">
                <a:pos x="8" y="5"/>
              </a:cxn>
              <a:cxn ang="0">
                <a:pos x="8" y="4"/>
              </a:cxn>
              <a:cxn ang="0">
                <a:pos x="8" y="3"/>
              </a:cxn>
              <a:cxn ang="0">
                <a:pos x="7" y="2"/>
              </a:cxn>
              <a:cxn ang="0">
                <a:pos x="7" y="1"/>
              </a:cxn>
              <a:cxn ang="0">
                <a:pos x="5" y="1"/>
              </a:cxn>
              <a:cxn ang="0">
                <a:pos x="4" y="1"/>
              </a:cxn>
              <a:cxn ang="0">
                <a:pos x="3" y="1"/>
              </a:cxn>
              <a:cxn ang="0">
                <a:pos x="1" y="2"/>
              </a:cxn>
              <a:cxn ang="0">
                <a:pos x="2" y="4"/>
              </a:cxn>
            </a:cxnLst>
            <a:rect l="0" t="0" r="r" b="b"/>
            <a:pathLst>
              <a:path w="8" h="6">
                <a:moveTo>
                  <a:pt x="2" y="4"/>
                </a:moveTo>
                <a:cubicBezTo>
                  <a:pt x="2" y="4"/>
                  <a:pt x="7" y="6"/>
                  <a:pt x="7" y="6"/>
                </a:cubicBezTo>
                <a:cubicBezTo>
                  <a:pt x="8" y="6"/>
                  <a:pt x="8" y="6"/>
                  <a:pt x="8" y="5"/>
                </a:cubicBezTo>
                <a:cubicBezTo>
                  <a:pt x="8" y="5"/>
                  <a:pt x="8" y="4"/>
                  <a:pt x="8" y="4"/>
                </a:cubicBezTo>
                <a:cubicBezTo>
                  <a:pt x="8" y="4"/>
                  <a:pt x="8" y="4"/>
                  <a:pt x="8" y="3"/>
                </a:cubicBezTo>
                <a:cubicBezTo>
                  <a:pt x="8" y="3"/>
                  <a:pt x="7" y="2"/>
                  <a:pt x="7" y="2"/>
                </a:cubicBezTo>
                <a:cubicBezTo>
                  <a:pt x="7" y="1"/>
                  <a:pt x="7" y="1"/>
                  <a:pt x="7" y="1"/>
                </a:cubicBezTo>
                <a:cubicBezTo>
                  <a:pt x="6" y="1"/>
                  <a:pt x="6" y="1"/>
                  <a:pt x="5" y="1"/>
                </a:cubicBezTo>
                <a:cubicBezTo>
                  <a:pt x="5" y="1"/>
                  <a:pt x="4" y="1"/>
                  <a:pt x="4" y="1"/>
                </a:cubicBezTo>
                <a:cubicBezTo>
                  <a:pt x="4" y="1"/>
                  <a:pt x="3" y="0"/>
                  <a:pt x="3" y="1"/>
                </a:cubicBezTo>
                <a:cubicBezTo>
                  <a:pt x="2" y="1"/>
                  <a:pt x="1" y="1"/>
                  <a:pt x="1" y="2"/>
                </a:cubicBezTo>
                <a:cubicBezTo>
                  <a:pt x="0" y="3"/>
                  <a:pt x="2" y="4"/>
                  <a:pt x="2"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3" name="Freeform 63"/>
          <p:cNvSpPr>
            <a:spLocks/>
          </p:cNvSpPr>
          <p:nvPr/>
        </p:nvSpPr>
        <p:spPr bwMode="auto">
          <a:xfrm>
            <a:off x="1250601" y="1865353"/>
            <a:ext cx="533981" cy="163579"/>
          </a:xfrm>
          <a:custGeom>
            <a:avLst/>
            <a:gdLst/>
            <a:ahLst/>
            <a:cxnLst>
              <a:cxn ang="0">
                <a:pos x="38" y="25"/>
              </a:cxn>
              <a:cxn ang="0">
                <a:pos x="40" y="23"/>
              </a:cxn>
              <a:cxn ang="0">
                <a:pos x="42" y="23"/>
              </a:cxn>
              <a:cxn ang="0">
                <a:pos x="43" y="23"/>
              </a:cxn>
              <a:cxn ang="0">
                <a:pos x="43" y="26"/>
              </a:cxn>
              <a:cxn ang="0">
                <a:pos x="46" y="26"/>
              </a:cxn>
              <a:cxn ang="0">
                <a:pos x="50" y="26"/>
              </a:cxn>
              <a:cxn ang="0">
                <a:pos x="54" y="25"/>
              </a:cxn>
              <a:cxn ang="0">
                <a:pos x="58" y="25"/>
              </a:cxn>
              <a:cxn ang="0">
                <a:pos x="61" y="26"/>
              </a:cxn>
              <a:cxn ang="0">
                <a:pos x="68" y="25"/>
              </a:cxn>
              <a:cxn ang="0">
                <a:pos x="69" y="23"/>
              </a:cxn>
              <a:cxn ang="0">
                <a:pos x="73" y="26"/>
              </a:cxn>
              <a:cxn ang="0">
                <a:pos x="84" y="24"/>
              </a:cxn>
              <a:cxn ang="0">
                <a:pos x="84" y="22"/>
              </a:cxn>
              <a:cxn ang="0">
                <a:pos x="88" y="22"/>
              </a:cxn>
              <a:cxn ang="0">
                <a:pos x="83" y="21"/>
              </a:cxn>
              <a:cxn ang="0">
                <a:pos x="84" y="16"/>
              </a:cxn>
              <a:cxn ang="0">
                <a:pos x="79" y="14"/>
              </a:cxn>
              <a:cxn ang="0">
                <a:pos x="66" y="13"/>
              </a:cxn>
              <a:cxn ang="0">
                <a:pos x="63" y="14"/>
              </a:cxn>
              <a:cxn ang="0">
                <a:pos x="58" y="15"/>
              </a:cxn>
              <a:cxn ang="0">
                <a:pos x="56" y="17"/>
              </a:cxn>
              <a:cxn ang="0">
                <a:pos x="47" y="16"/>
              </a:cxn>
              <a:cxn ang="0">
                <a:pos x="41" y="15"/>
              </a:cxn>
              <a:cxn ang="0">
                <a:pos x="39" y="15"/>
              </a:cxn>
              <a:cxn ang="0">
                <a:pos x="35" y="11"/>
              </a:cxn>
              <a:cxn ang="0">
                <a:pos x="31" y="12"/>
              </a:cxn>
              <a:cxn ang="0">
                <a:pos x="30" y="11"/>
              </a:cxn>
              <a:cxn ang="0">
                <a:pos x="29" y="10"/>
              </a:cxn>
              <a:cxn ang="0">
                <a:pos x="30" y="9"/>
              </a:cxn>
              <a:cxn ang="0">
                <a:pos x="37" y="10"/>
              </a:cxn>
              <a:cxn ang="0">
                <a:pos x="31" y="7"/>
              </a:cxn>
              <a:cxn ang="0">
                <a:pos x="32" y="6"/>
              </a:cxn>
              <a:cxn ang="0">
                <a:pos x="22" y="5"/>
              </a:cxn>
              <a:cxn ang="0">
                <a:pos x="18" y="6"/>
              </a:cxn>
              <a:cxn ang="0">
                <a:pos x="13" y="1"/>
              </a:cxn>
              <a:cxn ang="0">
                <a:pos x="4" y="1"/>
              </a:cxn>
              <a:cxn ang="0">
                <a:pos x="3" y="3"/>
              </a:cxn>
              <a:cxn ang="0">
                <a:pos x="1" y="4"/>
              </a:cxn>
              <a:cxn ang="0">
                <a:pos x="4" y="5"/>
              </a:cxn>
              <a:cxn ang="0">
                <a:pos x="10" y="8"/>
              </a:cxn>
              <a:cxn ang="0">
                <a:pos x="11" y="8"/>
              </a:cxn>
              <a:cxn ang="0">
                <a:pos x="17" y="8"/>
              </a:cxn>
              <a:cxn ang="0">
                <a:pos x="22" y="10"/>
              </a:cxn>
              <a:cxn ang="0">
                <a:pos x="25" y="14"/>
              </a:cxn>
              <a:cxn ang="0">
                <a:pos x="23" y="17"/>
              </a:cxn>
              <a:cxn ang="0">
                <a:pos x="25" y="23"/>
              </a:cxn>
              <a:cxn ang="0">
                <a:pos x="28" y="24"/>
              </a:cxn>
              <a:cxn ang="0">
                <a:pos x="31" y="22"/>
              </a:cxn>
              <a:cxn ang="0">
                <a:pos x="33" y="25"/>
              </a:cxn>
            </a:cxnLst>
            <a:rect l="0" t="0" r="r" b="b"/>
            <a:pathLst>
              <a:path w="88" h="27">
                <a:moveTo>
                  <a:pt x="35" y="25"/>
                </a:moveTo>
                <a:cubicBezTo>
                  <a:pt x="35" y="25"/>
                  <a:pt x="35" y="25"/>
                  <a:pt x="35" y="26"/>
                </a:cubicBezTo>
                <a:cubicBezTo>
                  <a:pt x="36" y="26"/>
                  <a:pt x="36" y="26"/>
                  <a:pt x="36" y="26"/>
                </a:cubicBezTo>
                <a:cubicBezTo>
                  <a:pt x="37" y="26"/>
                  <a:pt x="38" y="26"/>
                  <a:pt x="38" y="25"/>
                </a:cubicBezTo>
                <a:cubicBezTo>
                  <a:pt x="38" y="25"/>
                  <a:pt x="38" y="25"/>
                  <a:pt x="39" y="25"/>
                </a:cubicBezTo>
                <a:cubicBezTo>
                  <a:pt x="39" y="25"/>
                  <a:pt x="40" y="25"/>
                  <a:pt x="39" y="24"/>
                </a:cubicBezTo>
                <a:cubicBezTo>
                  <a:pt x="39" y="23"/>
                  <a:pt x="39" y="24"/>
                  <a:pt x="39" y="24"/>
                </a:cubicBezTo>
                <a:cubicBezTo>
                  <a:pt x="40" y="24"/>
                  <a:pt x="40" y="24"/>
                  <a:pt x="40" y="23"/>
                </a:cubicBezTo>
                <a:cubicBezTo>
                  <a:pt x="40" y="23"/>
                  <a:pt x="40" y="23"/>
                  <a:pt x="40" y="23"/>
                </a:cubicBezTo>
                <a:cubicBezTo>
                  <a:pt x="40" y="23"/>
                  <a:pt x="40" y="23"/>
                  <a:pt x="40" y="24"/>
                </a:cubicBezTo>
                <a:cubicBezTo>
                  <a:pt x="40" y="24"/>
                  <a:pt x="41" y="24"/>
                  <a:pt x="41" y="24"/>
                </a:cubicBezTo>
                <a:cubicBezTo>
                  <a:pt x="41" y="24"/>
                  <a:pt x="41" y="24"/>
                  <a:pt x="42" y="23"/>
                </a:cubicBezTo>
                <a:cubicBezTo>
                  <a:pt x="42" y="23"/>
                  <a:pt x="42" y="23"/>
                  <a:pt x="42" y="23"/>
                </a:cubicBezTo>
                <a:cubicBezTo>
                  <a:pt x="42" y="23"/>
                  <a:pt x="42" y="23"/>
                  <a:pt x="42" y="22"/>
                </a:cubicBezTo>
                <a:cubicBezTo>
                  <a:pt x="43" y="22"/>
                  <a:pt x="43" y="22"/>
                  <a:pt x="43" y="23"/>
                </a:cubicBezTo>
                <a:cubicBezTo>
                  <a:pt x="43" y="23"/>
                  <a:pt x="43" y="23"/>
                  <a:pt x="43" y="23"/>
                </a:cubicBezTo>
                <a:cubicBezTo>
                  <a:pt x="43" y="23"/>
                  <a:pt x="43" y="23"/>
                  <a:pt x="43" y="23"/>
                </a:cubicBezTo>
                <a:cubicBezTo>
                  <a:pt x="43" y="23"/>
                  <a:pt x="43" y="23"/>
                  <a:pt x="43" y="24"/>
                </a:cubicBezTo>
                <a:cubicBezTo>
                  <a:pt x="43" y="24"/>
                  <a:pt x="43" y="25"/>
                  <a:pt x="42" y="25"/>
                </a:cubicBezTo>
                <a:cubicBezTo>
                  <a:pt x="42" y="26"/>
                  <a:pt x="43" y="26"/>
                  <a:pt x="43" y="26"/>
                </a:cubicBezTo>
                <a:cubicBezTo>
                  <a:pt x="43" y="26"/>
                  <a:pt x="44" y="26"/>
                  <a:pt x="44" y="26"/>
                </a:cubicBezTo>
                <a:cubicBezTo>
                  <a:pt x="44" y="26"/>
                  <a:pt x="44" y="26"/>
                  <a:pt x="45" y="26"/>
                </a:cubicBezTo>
                <a:cubicBezTo>
                  <a:pt x="45" y="26"/>
                  <a:pt x="46" y="26"/>
                  <a:pt x="46" y="26"/>
                </a:cubicBezTo>
                <a:cubicBezTo>
                  <a:pt x="46" y="26"/>
                  <a:pt x="46" y="26"/>
                  <a:pt x="46" y="26"/>
                </a:cubicBezTo>
                <a:cubicBezTo>
                  <a:pt x="47" y="27"/>
                  <a:pt x="47" y="26"/>
                  <a:pt x="48" y="26"/>
                </a:cubicBezTo>
                <a:cubicBezTo>
                  <a:pt x="48" y="26"/>
                  <a:pt x="48" y="26"/>
                  <a:pt x="48" y="26"/>
                </a:cubicBezTo>
                <a:cubicBezTo>
                  <a:pt x="49" y="27"/>
                  <a:pt x="50" y="26"/>
                  <a:pt x="50" y="26"/>
                </a:cubicBezTo>
                <a:cubicBezTo>
                  <a:pt x="50" y="26"/>
                  <a:pt x="50" y="26"/>
                  <a:pt x="50" y="26"/>
                </a:cubicBezTo>
                <a:cubicBezTo>
                  <a:pt x="50" y="26"/>
                  <a:pt x="51" y="26"/>
                  <a:pt x="52" y="26"/>
                </a:cubicBezTo>
                <a:cubicBezTo>
                  <a:pt x="52" y="26"/>
                  <a:pt x="51" y="26"/>
                  <a:pt x="51" y="26"/>
                </a:cubicBezTo>
                <a:cubicBezTo>
                  <a:pt x="51" y="24"/>
                  <a:pt x="51" y="25"/>
                  <a:pt x="52" y="26"/>
                </a:cubicBezTo>
                <a:cubicBezTo>
                  <a:pt x="53" y="27"/>
                  <a:pt x="53" y="26"/>
                  <a:pt x="54" y="25"/>
                </a:cubicBezTo>
                <a:cubicBezTo>
                  <a:pt x="54" y="25"/>
                  <a:pt x="54" y="25"/>
                  <a:pt x="54" y="26"/>
                </a:cubicBezTo>
                <a:cubicBezTo>
                  <a:pt x="55" y="27"/>
                  <a:pt x="56" y="26"/>
                  <a:pt x="57" y="26"/>
                </a:cubicBezTo>
                <a:cubicBezTo>
                  <a:pt x="57" y="26"/>
                  <a:pt x="57" y="26"/>
                  <a:pt x="57" y="25"/>
                </a:cubicBezTo>
                <a:cubicBezTo>
                  <a:pt x="57" y="24"/>
                  <a:pt x="57" y="24"/>
                  <a:pt x="58" y="25"/>
                </a:cubicBezTo>
                <a:cubicBezTo>
                  <a:pt x="58" y="26"/>
                  <a:pt x="59" y="26"/>
                  <a:pt x="59" y="26"/>
                </a:cubicBezTo>
                <a:cubicBezTo>
                  <a:pt x="60" y="26"/>
                  <a:pt x="60" y="25"/>
                  <a:pt x="60" y="25"/>
                </a:cubicBezTo>
                <a:cubicBezTo>
                  <a:pt x="60" y="24"/>
                  <a:pt x="60" y="25"/>
                  <a:pt x="60" y="26"/>
                </a:cubicBezTo>
                <a:cubicBezTo>
                  <a:pt x="60" y="26"/>
                  <a:pt x="61" y="26"/>
                  <a:pt x="61" y="26"/>
                </a:cubicBezTo>
                <a:cubicBezTo>
                  <a:pt x="61" y="26"/>
                  <a:pt x="62" y="26"/>
                  <a:pt x="62" y="26"/>
                </a:cubicBezTo>
                <a:cubicBezTo>
                  <a:pt x="63" y="26"/>
                  <a:pt x="64" y="26"/>
                  <a:pt x="65" y="26"/>
                </a:cubicBezTo>
                <a:cubicBezTo>
                  <a:pt x="66" y="25"/>
                  <a:pt x="65" y="26"/>
                  <a:pt x="66" y="26"/>
                </a:cubicBezTo>
                <a:cubicBezTo>
                  <a:pt x="68" y="26"/>
                  <a:pt x="68" y="25"/>
                  <a:pt x="68" y="25"/>
                </a:cubicBezTo>
                <a:cubicBezTo>
                  <a:pt x="68" y="25"/>
                  <a:pt x="68" y="24"/>
                  <a:pt x="68" y="24"/>
                </a:cubicBezTo>
                <a:cubicBezTo>
                  <a:pt x="68" y="24"/>
                  <a:pt x="68" y="24"/>
                  <a:pt x="67" y="23"/>
                </a:cubicBezTo>
                <a:cubicBezTo>
                  <a:pt x="67" y="22"/>
                  <a:pt x="68" y="22"/>
                  <a:pt x="68" y="23"/>
                </a:cubicBezTo>
                <a:cubicBezTo>
                  <a:pt x="68" y="23"/>
                  <a:pt x="69" y="23"/>
                  <a:pt x="69" y="23"/>
                </a:cubicBezTo>
                <a:cubicBezTo>
                  <a:pt x="69" y="23"/>
                  <a:pt x="69" y="23"/>
                  <a:pt x="69" y="24"/>
                </a:cubicBezTo>
                <a:cubicBezTo>
                  <a:pt x="69" y="24"/>
                  <a:pt x="69" y="25"/>
                  <a:pt x="70" y="26"/>
                </a:cubicBezTo>
                <a:cubicBezTo>
                  <a:pt x="71" y="26"/>
                  <a:pt x="72" y="26"/>
                  <a:pt x="72" y="26"/>
                </a:cubicBezTo>
                <a:cubicBezTo>
                  <a:pt x="73" y="25"/>
                  <a:pt x="73" y="26"/>
                  <a:pt x="73" y="26"/>
                </a:cubicBezTo>
                <a:cubicBezTo>
                  <a:pt x="74" y="27"/>
                  <a:pt x="77" y="26"/>
                  <a:pt x="78" y="26"/>
                </a:cubicBezTo>
                <a:cubicBezTo>
                  <a:pt x="78" y="26"/>
                  <a:pt x="80" y="26"/>
                  <a:pt x="82" y="26"/>
                </a:cubicBezTo>
                <a:cubicBezTo>
                  <a:pt x="83" y="25"/>
                  <a:pt x="83" y="25"/>
                  <a:pt x="84" y="25"/>
                </a:cubicBezTo>
                <a:cubicBezTo>
                  <a:pt x="84" y="25"/>
                  <a:pt x="84" y="25"/>
                  <a:pt x="84" y="24"/>
                </a:cubicBezTo>
                <a:cubicBezTo>
                  <a:pt x="84" y="24"/>
                  <a:pt x="84" y="24"/>
                  <a:pt x="84" y="24"/>
                </a:cubicBezTo>
                <a:cubicBezTo>
                  <a:pt x="84" y="24"/>
                  <a:pt x="84" y="24"/>
                  <a:pt x="84" y="24"/>
                </a:cubicBezTo>
                <a:cubicBezTo>
                  <a:pt x="84" y="24"/>
                  <a:pt x="84" y="23"/>
                  <a:pt x="84" y="23"/>
                </a:cubicBezTo>
                <a:cubicBezTo>
                  <a:pt x="84" y="23"/>
                  <a:pt x="84" y="23"/>
                  <a:pt x="84" y="22"/>
                </a:cubicBezTo>
                <a:cubicBezTo>
                  <a:pt x="83" y="22"/>
                  <a:pt x="83" y="22"/>
                  <a:pt x="84" y="22"/>
                </a:cubicBezTo>
                <a:cubicBezTo>
                  <a:pt x="84" y="22"/>
                  <a:pt x="84" y="22"/>
                  <a:pt x="84" y="22"/>
                </a:cubicBezTo>
                <a:cubicBezTo>
                  <a:pt x="84" y="23"/>
                  <a:pt x="84" y="23"/>
                  <a:pt x="85" y="22"/>
                </a:cubicBezTo>
                <a:cubicBezTo>
                  <a:pt x="85" y="22"/>
                  <a:pt x="87" y="22"/>
                  <a:pt x="88" y="22"/>
                </a:cubicBezTo>
                <a:cubicBezTo>
                  <a:pt x="88" y="22"/>
                  <a:pt x="87" y="22"/>
                  <a:pt x="87" y="21"/>
                </a:cubicBezTo>
                <a:cubicBezTo>
                  <a:pt x="86" y="21"/>
                  <a:pt x="85" y="21"/>
                  <a:pt x="84" y="21"/>
                </a:cubicBezTo>
                <a:cubicBezTo>
                  <a:pt x="83" y="22"/>
                  <a:pt x="84" y="21"/>
                  <a:pt x="83" y="21"/>
                </a:cubicBezTo>
                <a:cubicBezTo>
                  <a:pt x="82" y="21"/>
                  <a:pt x="83" y="21"/>
                  <a:pt x="83" y="21"/>
                </a:cubicBezTo>
                <a:cubicBezTo>
                  <a:pt x="83" y="20"/>
                  <a:pt x="87" y="19"/>
                  <a:pt x="87" y="19"/>
                </a:cubicBezTo>
                <a:cubicBezTo>
                  <a:pt x="88" y="18"/>
                  <a:pt x="87" y="18"/>
                  <a:pt x="87" y="18"/>
                </a:cubicBezTo>
                <a:cubicBezTo>
                  <a:pt x="87" y="17"/>
                  <a:pt x="87" y="17"/>
                  <a:pt x="87" y="17"/>
                </a:cubicBezTo>
                <a:cubicBezTo>
                  <a:pt x="86" y="16"/>
                  <a:pt x="86" y="17"/>
                  <a:pt x="84" y="16"/>
                </a:cubicBezTo>
                <a:cubicBezTo>
                  <a:pt x="82" y="16"/>
                  <a:pt x="84" y="16"/>
                  <a:pt x="84" y="16"/>
                </a:cubicBezTo>
                <a:cubicBezTo>
                  <a:pt x="85" y="16"/>
                  <a:pt x="84" y="16"/>
                  <a:pt x="84" y="15"/>
                </a:cubicBezTo>
                <a:cubicBezTo>
                  <a:pt x="83" y="15"/>
                  <a:pt x="82" y="15"/>
                  <a:pt x="81" y="15"/>
                </a:cubicBezTo>
                <a:cubicBezTo>
                  <a:pt x="79" y="15"/>
                  <a:pt x="79" y="15"/>
                  <a:pt x="79" y="14"/>
                </a:cubicBezTo>
                <a:cubicBezTo>
                  <a:pt x="79" y="13"/>
                  <a:pt x="77" y="13"/>
                  <a:pt x="77" y="13"/>
                </a:cubicBezTo>
                <a:cubicBezTo>
                  <a:pt x="77" y="13"/>
                  <a:pt x="77" y="13"/>
                  <a:pt x="75" y="13"/>
                </a:cubicBezTo>
                <a:cubicBezTo>
                  <a:pt x="73" y="13"/>
                  <a:pt x="71" y="13"/>
                  <a:pt x="69" y="14"/>
                </a:cubicBezTo>
                <a:cubicBezTo>
                  <a:pt x="68" y="14"/>
                  <a:pt x="66" y="13"/>
                  <a:pt x="66" y="13"/>
                </a:cubicBezTo>
                <a:cubicBezTo>
                  <a:pt x="65" y="13"/>
                  <a:pt x="65" y="13"/>
                  <a:pt x="65" y="13"/>
                </a:cubicBezTo>
                <a:cubicBezTo>
                  <a:pt x="65" y="14"/>
                  <a:pt x="65" y="13"/>
                  <a:pt x="64" y="13"/>
                </a:cubicBezTo>
                <a:cubicBezTo>
                  <a:pt x="64" y="14"/>
                  <a:pt x="64" y="14"/>
                  <a:pt x="64" y="14"/>
                </a:cubicBezTo>
                <a:cubicBezTo>
                  <a:pt x="63" y="14"/>
                  <a:pt x="63" y="14"/>
                  <a:pt x="63" y="14"/>
                </a:cubicBezTo>
                <a:cubicBezTo>
                  <a:pt x="62" y="14"/>
                  <a:pt x="62" y="14"/>
                  <a:pt x="62" y="15"/>
                </a:cubicBezTo>
                <a:cubicBezTo>
                  <a:pt x="62" y="15"/>
                  <a:pt x="61" y="15"/>
                  <a:pt x="60" y="15"/>
                </a:cubicBezTo>
                <a:cubicBezTo>
                  <a:pt x="59" y="14"/>
                  <a:pt x="59" y="15"/>
                  <a:pt x="59" y="15"/>
                </a:cubicBezTo>
                <a:cubicBezTo>
                  <a:pt x="59" y="15"/>
                  <a:pt x="58" y="15"/>
                  <a:pt x="58" y="15"/>
                </a:cubicBezTo>
                <a:cubicBezTo>
                  <a:pt x="58" y="15"/>
                  <a:pt x="57" y="15"/>
                  <a:pt x="57" y="15"/>
                </a:cubicBezTo>
                <a:cubicBezTo>
                  <a:pt x="56" y="16"/>
                  <a:pt x="56" y="16"/>
                  <a:pt x="55" y="16"/>
                </a:cubicBezTo>
                <a:cubicBezTo>
                  <a:pt x="54" y="16"/>
                  <a:pt x="54" y="16"/>
                  <a:pt x="56" y="17"/>
                </a:cubicBezTo>
                <a:cubicBezTo>
                  <a:pt x="58" y="17"/>
                  <a:pt x="56" y="17"/>
                  <a:pt x="56" y="17"/>
                </a:cubicBezTo>
                <a:cubicBezTo>
                  <a:pt x="55" y="17"/>
                  <a:pt x="54" y="17"/>
                  <a:pt x="53" y="17"/>
                </a:cubicBezTo>
                <a:cubicBezTo>
                  <a:pt x="52" y="17"/>
                  <a:pt x="50" y="16"/>
                  <a:pt x="50" y="15"/>
                </a:cubicBezTo>
                <a:cubicBezTo>
                  <a:pt x="49" y="15"/>
                  <a:pt x="48" y="15"/>
                  <a:pt x="48" y="16"/>
                </a:cubicBezTo>
                <a:cubicBezTo>
                  <a:pt x="47" y="17"/>
                  <a:pt x="47" y="17"/>
                  <a:pt x="47" y="16"/>
                </a:cubicBezTo>
                <a:cubicBezTo>
                  <a:pt x="46" y="15"/>
                  <a:pt x="45" y="16"/>
                  <a:pt x="44" y="16"/>
                </a:cubicBezTo>
                <a:cubicBezTo>
                  <a:pt x="44" y="17"/>
                  <a:pt x="43" y="15"/>
                  <a:pt x="42" y="15"/>
                </a:cubicBezTo>
                <a:cubicBezTo>
                  <a:pt x="42" y="14"/>
                  <a:pt x="41" y="15"/>
                  <a:pt x="41" y="15"/>
                </a:cubicBezTo>
                <a:cubicBezTo>
                  <a:pt x="41" y="15"/>
                  <a:pt x="41" y="15"/>
                  <a:pt x="41" y="15"/>
                </a:cubicBezTo>
                <a:cubicBezTo>
                  <a:pt x="41" y="16"/>
                  <a:pt x="41" y="16"/>
                  <a:pt x="41" y="16"/>
                </a:cubicBezTo>
                <a:cubicBezTo>
                  <a:pt x="40" y="16"/>
                  <a:pt x="37" y="16"/>
                  <a:pt x="37" y="16"/>
                </a:cubicBezTo>
                <a:cubicBezTo>
                  <a:pt x="36" y="15"/>
                  <a:pt x="36" y="15"/>
                  <a:pt x="37" y="15"/>
                </a:cubicBezTo>
                <a:cubicBezTo>
                  <a:pt x="37" y="15"/>
                  <a:pt x="38" y="15"/>
                  <a:pt x="39" y="15"/>
                </a:cubicBezTo>
                <a:cubicBezTo>
                  <a:pt x="40" y="15"/>
                  <a:pt x="38" y="13"/>
                  <a:pt x="38" y="13"/>
                </a:cubicBezTo>
                <a:cubicBezTo>
                  <a:pt x="37" y="12"/>
                  <a:pt x="37" y="13"/>
                  <a:pt x="36" y="13"/>
                </a:cubicBezTo>
                <a:cubicBezTo>
                  <a:pt x="36" y="13"/>
                  <a:pt x="36" y="13"/>
                  <a:pt x="36" y="12"/>
                </a:cubicBezTo>
                <a:cubicBezTo>
                  <a:pt x="36" y="12"/>
                  <a:pt x="36" y="11"/>
                  <a:pt x="35" y="11"/>
                </a:cubicBezTo>
                <a:cubicBezTo>
                  <a:pt x="35" y="11"/>
                  <a:pt x="35" y="11"/>
                  <a:pt x="35" y="11"/>
                </a:cubicBezTo>
                <a:cubicBezTo>
                  <a:pt x="35" y="11"/>
                  <a:pt x="35" y="11"/>
                  <a:pt x="34" y="11"/>
                </a:cubicBezTo>
                <a:cubicBezTo>
                  <a:pt x="34" y="11"/>
                  <a:pt x="32" y="11"/>
                  <a:pt x="32" y="11"/>
                </a:cubicBezTo>
                <a:cubicBezTo>
                  <a:pt x="31" y="11"/>
                  <a:pt x="31" y="11"/>
                  <a:pt x="31" y="12"/>
                </a:cubicBezTo>
                <a:cubicBezTo>
                  <a:pt x="31" y="12"/>
                  <a:pt x="30" y="12"/>
                  <a:pt x="30" y="12"/>
                </a:cubicBezTo>
                <a:cubicBezTo>
                  <a:pt x="29" y="13"/>
                  <a:pt x="30" y="12"/>
                  <a:pt x="30" y="12"/>
                </a:cubicBezTo>
                <a:cubicBezTo>
                  <a:pt x="30" y="12"/>
                  <a:pt x="30" y="12"/>
                  <a:pt x="30" y="12"/>
                </a:cubicBezTo>
                <a:cubicBezTo>
                  <a:pt x="31" y="12"/>
                  <a:pt x="30" y="11"/>
                  <a:pt x="30" y="11"/>
                </a:cubicBezTo>
                <a:cubicBezTo>
                  <a:pt x="29" y="11"/>
                  <a:pt x="30" y="11"/>
                  <a:pt x="30" y="11"/>
                </a:cubicBezTo>
                <a:cubicBezTo>
                  <a:pt x="31" y="11"/>
                  <a:pt x="32" y="11"/>
                  <a:pt x="33" y="11"/>
                </a:cubicBezTo>
                <a:cubicBezTo>
                  <a:pt x="34" y="11"/>
                  <a:pt x="34" y="10"/>
                  <a:pt x="34" y="10"/>
                </a:cubicBezTo>
                <a:cubicBezTo>
                  <a:pt x="33" y="10"/>
                  <a:pt x="29" y="10"/>
                  <a:pt x="29" y="10"/>
                </a:cubicBezTo>
                <a:cubicBezTo>
                  <a:pt x="28" y="10"/>
                  <a:pt x="28" y="9"/>
                  <a:pt x="28" y="9"/>
                </a:cubicBezTo>
                <a:cubicBezTo>
                  <a:pt x="29" y="9"/>
                  <a:pt x="28" y="9"/>
                  <a:pt x="28" y="9"/>
                </a:cubicBezTo>
                <a:cubicBezTo>
                  <a:pt x="27" y="8"/>
                  <a:pt x="29" y="9"/>
                  <a:pt x="29" y="9"/>
                </a:cubicBezTo>
                <a:cubicBezTo>
                  <a:pt x="29" y="9"/>
                  <a:pt x="30" y="9"/>
                  <a:pt x="30" y="9"/>
                </a:cubicBezTo>
                <a:cubicBezTo>
                  <a:pt x="31" y="9"/>
                  <a:pt x="32" y="9"/>
                  <a:pt x="32" y="9"/>
                </a:cubicBezTo>
                <a:cubicBezTo>
                  <a:pt x="33" y="9"/>
                  <a:pt x="33" y="10"/>
                  <a:pt x="33" y="9"/>
                </a:cubicBezTo>
                <a:cubicBezTo>
                  <a:pt x="33" y="9"/>
                  <a:pt x="33" y="9"/>
                  <a:pt x="33" y="9"/>
                </a:cubicBezTo>
                <a:cubicBezTo>
                  <a:pt x="34" y="9"/>
                  <a:pt x="36" y="9"/>
                  <a:pt x="37" y="10"/>
                </a:cubicBezTo>
                <a:cubicBezTo>
                  <a:pt x="38" y="10"/>
                  <a:pt x="38" y="9"/>
                  <a:pt x="39" y="9"/>
                </a:cubicBezTo>
                <a:cubicBezTo>
                  <a:pt x="39" y="8"/>
                  <a:pt x="37" y="8"/>
                  <a:pt x="37" y="8"/>
                </a:cubicBezTo>
                <a:cubicBezTo>
                  <a:pt x="37" y="8"/>
                  <a:pt x="36" y="8"/>
                  <a:pt x="35" y="7"/>
                </a:cubicBezTo>
                <a:cubicBezTo>
                  <a:pt x="34" y="7"/>
                  <a:pt x="31" y="7"/>
                  <a:pt x="31" y="7"/>
                </a:cubicBezTo>
                <a:cubicBezTo>
                  <a:pt x="31" y="7"/>
                  <a:pt x="29" y="7"/>
                  <a:pt x="28" y="6"/>
                </a:cubicBezTo>
                <a:cubicBezTo>
                  <a:pt x="27" y="6"/>
                  <a:pt x="28" y="6"/>
                  <a:pt x="29" y="6"/>
                </a:cubicBezTo>
                <a:cubicBezTo>
                  <a:pt x="29" y="6"/>
                  <a:pt x="30" y="6"/>
                  <a:pt x="30" y="6"/>
                </a:cubicBezTo>
                <a:cubicBezTo>
                  <a:pt x="31" y="6"/>
                  <a:pt x="31" y="6"/>
                  <a:pt x="32" y="6"/>
                </a:cubicBezTo>
                <a:cubicBezTo>
                  <a:pt x="32" y="6"/>
                  <a:pt x="32" y="6"/>
                  <a:pt x="32" y="6"/>
                </a:cubicBezTo>
                <a:cubicBezTo>
                  <a:pt x="29" y="3"/>
                  <a:pt x="25" y="4"/>
                  <a:pt x="25" y="5"/>
                </a:cubicBezTo>
                <a:cubicBezTo>
                  <a:pt x="25" y="5"/>
                  <a:pt x="24" y="5"/>
                  <a:pt x="23" y="5"/>
                </a:cubicBezTo>
                <a:cubicBezTo>
                  <a:pt x="23" y="5"/>
                  <a:pt x="23" y="5"/>
                  <a:pt x="22" y="5"/>
                </a:cubicBezTo>
                <a:cubicBezTo>
                  <a:pt x="22" y="5"/>
                  <a:pt x="21" y="5"/>
                  <a:pt x="21" y="5"/>
                </a:cubicBezTo>
                <a:cubicBezTo>
                  <a:pt x="20" y="5"/>
                  <a:pt x="20" y="5"/>
                  <a:pt x="20" y="5"/>
                </a:cubicBezTo>
                <a:cubicBezTo>
                  <a:pt x="19" y="6"/>
                  <a:pt x="19" y="6"/>
                  <a:pt x="18" y="7"/>
                </a:cubicBezTo>
                <a:cubicBezTo>
                  <a:pt x="17" y="7"/>
                  <a:pt x="17" y="7"/>
                  <a:pt x="18" y="6"/>
                </a:cubicBezTo>
                <a:cubicBezTo>
                  <a:pt x="18" y="6"/>
                  <a:pt x="19" y="5"/>
                  <a:pt x="19" y="4"/>
                </a:cubicBezTo>
                <a:cubicBezTo>
                  <a:pt x="20" y="4"/>
                  <a:pt x="18" y="2"/>
                  <a:pt x="17" y="2"/>
                </a:cubicBezTo>
                <a:cubicBezTo>
                  <a:pt x="17" y="2"/>
                  <a:pt x="16" y="2"/>
                  <a:pt x="16" y="2"/>
                </a:cubicBezTo>
                <a:cubicBezTo>
                  <a:pt x="15" y="2"/>
                  <a:pt x="14" y="1"/>
                  <a:pt x="13" y="1"/>
                </a:cubicBezTo>
                <a:cubicBezTo>
                  <a:pt x="13" y="1"/>
                  <a:pt x="12" y="1"/>
                  <a:pt x="11" y="1"/>
                </a:cubicBezTo>
                <a:cubicBezTo>
                  <a:pt x="11" y="1"/>
                  <a:pt x="9" y="1"/>
                  <a:pt x="9" y="0"/>
                </a:cubicBezTo>
                <a:cubicBezTo>
                  <a:pt x="8" y="0"/>
                  <a:pt x="5" y="0"/>
                  <a:pt x="4" y="0"/>
                </a:cubicBezTo>
                <a:cubicBezTo>
                  <a:pt x="4" y="0"/>
                  <a:pt x="4" y="1"/>
                  <a:pt x="4" y="1"/>
                </a:cubicBezTo>
                <a:cubicBezTo>
                  <a:pt x="4" y="1"/>
                  <a:pt x="3" y="1"/>
                  <a:pt x="2" y="1"/>
                </a:cubicBezTo>
                <a:cubicBezTo>
                  <a:pt x="2" y="1"/>
                  <a:pt x="2" y="1"/>
                  <a:pt x="2" y="1"/>
                </a:cubicBezTo>
                <a:cubicBezTo>
                  <a:pt x="2" y="1"/>
                  <a:pt x="2" y="1"/>
                  <a:pt x="1" y="2"/>
                </a:cubicBezTo>
                <a:cubicBezTo>
                  <a:pt x="1" y="2"/>
                  <a:pt x="3" y="2"/>
                  <a:pt x="3" y="3"/>
                </a:cubicBezTo>
                <a:cubicBezTo>
                  <a:pt x="4" y="3"/>
                  <a:pt x="4" y="3"/>
                  <a:pt x="3" y="3"/>
                </a:cubicBezTo>
                <a:cubicBezTo>
                  <a:pt x="3" y="3"/>
                  <a:pt x="3" y="3"/>
                  <a:pt x="4" y="3"/>
                </a:cubicBezTo>
                <a:cubicBezTo>
                  <a:pt x="4" y="3"/>
                  <a:pt x="4" y="4"/>
                  <a:pt x="3" y="4"/>
                </a:cubicBezTo>
                <a:cubicBezTo>
                  <a:pt x="3" y="4"/>
                  <a:pt x="2" y="4"/>
                  <a:pt x="1" y="4"/>
                </a:cubicBezTo>
                <a:cubicBezTo>
                  <a:pt x="0" y="4"/>
                  <a:pt x="2" y="4"/>
                  <a:pt x="2" y="4"/>
                </a:cubicBezTo>
                <a:cubicBezTo>
                  <a:pt x="3" y="4"/>
                  <a:pt x="3" y="4"/>
                  <a:pt x="3" y="4"/>
                </a:cubicBezTo>
                <a:cubicBezTo>
                  <a:pt x="3" y="5"/>
                  <a:pt x="4" y="5"/>
                  <a:pt x="4" y="5"/>
                </a:cubicBezTo>
                <a:cubicBezTo>
                  <a:pt x="4" y="5"/>
                  <a:pt x="4" y="5"/>
                  <a:pt x="4" y="5"/>
                </a:cubicBezTo>
                <a:cubicBezTo>
                  <a:pt x="5" y="6"/>
                  <a:pt x="7" y="5"/>
                  <a:pt x="7" y="5"/>
                </a:cubicBezTo>
                <a:cubicBezTo>
                  <a:pt x="8" y="5"/>
                  <a:pt x="7" y="5"/>
                  <a:pt x="6" y="6"/>
                </a:cubicBezTo>
                <a:cubicBezTo>
                  <a:pt x="5" y="6"/>
                  <a:pt x="5" y="6"/>
                  <a:pt x="5" y="6"/>
                </a:cubicBezTo>
                <a:cubicBezTo>
                  <a:pt x="6" y="7"/>
                  <a:pt x="8" y="7"/>
                  <a:pt x="10" y="8"/>
                </a:cubicBezTo>
                <a:cubicBezTo>
                  <a:pt x="11" y="8"/>
                  <a:pt x="10" y="8"/>
                  <a:pt x="10" y="8"/>
                </a:cubicBezTo>
                <a:cubicBezTo>
                  <a:pt x="10" y="8"/>
                  <a:pt x="9" y="8"/>
                  <a:pt x="9" y="8"/>
                </a:cubicBezTo>
                <a:cubicBezTo>
                  <a:pt x="8" y="9"/>
                  <a:pt x="9" y="9"/>
                  <a:pt x="10" y="9"/>
                </a:cubicBezTo>
                <a:cubicBezTo>
                  <a:pt x="10" y="9"/>
                  <a:pt x="11" y="8"/>
                  <a:pt x="11" y="8"/>
                </a:cubicBezTo>
                <a:cubicBezTo>
                  <a:pt x="12" y="8"/>
                  <a:pt x="12" y="8"/>
                  <a:pt x="12" y="8"/>
                </a:cubicBezTo>
                <a:cubicBezTo>
                  <a:pt x="13" y="8"/>
                  <a:pt x="15" y="8"/>
                  <a:pt x="15" y="8"/>
                </a:cubicBezTo>
                <a:cubicBezTo>
                  <a:pt x="16" y="9"/>
                  <a:pt x="16" y="8"/>
                  <a:pt x="16" y="8"/>
                </a:cubicBezTo>
                <a:cubicBezTo>
                  <a:pt x="17" y="8"/>
                  <a:pt x="17" y="8"/>
                  <a:pt x="17" y="8"/>
                </a:cubicBezTo>
                <a:cubicBezTo>
                  <a:pt x="18" y="8"/>
                  <a:pt x="19" y="7"/>
                  <a:pt x="19" y="7"/>
                </a:cubicBezTo>
                <a:cubicBezTo>
                  <a:pt x="20" y="7"/>
                  <a:pt x="20" y="8"/>
                  <a:pt x="20" y="8"/>
                </a:cubicBezTo>
                <a:cubicBezTo>
                  <a:pt x="20" y="8"/>
                  <a:pt x="20" y="8"/>
                  <a:pt x="21" y="9"/>
                </a:cubicBezTo>
                <a:cubicBezTo>
                  <a:pt x="22" y="9"/>
                  <a:pt x="22" y="10"/>
                  <a:pt x="22" y="10"/>
                </a:cubicBezTo>
                <a:cubicBezTo>
                  <a:pt x="22" y="10"/>
                  <a:pt x="22" y="11"/>
                  <a:pt x="22" y="11"/>
                </a:cubicBezTo>
                <a:cubicBezTo>
                  <a:pt x="23" y="11"/>
                  <a:pt x="23" y="12"/>
                  <a:pt x="24" y="12"/>
                </a:cubicBezTo>
                <a:cubicBezTo>
                  <a:pt x="25" y="12"/>
                  <a:pt x="25" y="13"/>
                  <a:pt x="25" y="13"/>
                </a:cubicBezTo>
                <a:cubicBezTo>
                  <a:pt x="25" y="14"/>
                  <a:pt x="25" y="14"/>
                  <a:pt x="25" y="14"/>
                </a:cubicBezTo>
                <a:cubicBezTo>
                  <a:pt x="25" y="14"/>
                  <a:pt x="25" y="15"/>
                  <a:pt x="25" y="15"/>
                </a:cubicBezTo>
                <a:cubicBezTo>
                  <a:pt x="25" y="15"/>
                  <a:pt x="25" y="15"/>
                  <a:pt x="25" y="15"/>
                </a:cubicBezTo>
                <a:cubicBezTo>
                  <a:pt x="24" y="16"/>
                  <a:pt x="24" y="16"/>
                  <a:pt x="24" y="16"/>
                </a:cubicBezTo>
                <a:cubicBezTo>
                  <a:pt x="23" y="17"/>
                  <a:pt x="23" y="17"/>
                  <a:pt x="23" y="17"/>
                </a:cubicBezTo>
                <a:cubicBezTo>
                  <a:pt x="24" y="17"/>
                  <a:pt x="23" y="18"/>
                  <a:pt x="23" y="18"/>
                </a:cubicBezTo>
                <a:cubicBezTo>
                  <a:pt x="23" y="18"/>
                  <a:pt x="22" y="19"/>
                  <a:pt x="23" y="19"/>
                </a:cubicBezTo>
                <a:cubicBezTo>
                  <a:pt x="24" y="20"/>
                  <a:pt x="24" y="20"/>
                  <a:pt x="24" y="21"/>
                </a:cubicBezTo>
                <a:cubicBezTo>
                  <a:pt x="25" y="22"/>
                  <a:pt x="25" y="22"/>
                  <a:pt x="25" y="23"/>
                </a:cubicBezTo>
                <a:cubicBezTo>
                  <a:pt x="25" y="23"/>
                  <a:pt x="25" y="23"/>
                  <a:pt x="25" y="23"/>
                </a:cubicBezTo>
                <a:cubicBezTo>
                  <a:pt x="26" y="24"/>
                  <a:pt x="26" y="24"/>
                  <a:pt x="26" y="24"/>
                </a:cubicBezTo>
                <a:cubicBezTo>
                  <a:pt x="27" y="24"/>
                  <a:pt x="27" y="24"/>
                  <a:pt x="27" y="25"/>
                </a:cubicBezTo>
                <a:cubicBezTo>
                  <a:pt x="28" y="25"/>
                  <a:pt x="28" y="25"/>
                  <a:pt x="28" y="24"/>
                </a:cubicBezTo>
                <a:cubicBezTo>
                  <a:pt x="29" y="24"/>
                  <a:pt x="29" y="24"/>
                  <a:pt x="29" y="24"/>
                </a:cubicBezTo>
                <a:cubicBezTo>
                  <a:pt x="29" y="24"/>
                  <a:pt x="29" y="25"/>
                  <a:pt x="29" y="25"/>
                </a:cubicBezTo>
                <a:cubicBezTo>
                  <a:pt x="29" y="25"/>
                  <a:pt x="29" y="24"/>
                  <a:pt x="29" y="24"/>
                </a:cubicBezTo>
                <a:cubicBezTo>
                  <a:pt x="29" y="24"/>
                  <a:pt x="30" y="23"/>
                  <a:pt x="31" y="22"/>
                </a:cubicBezTo>
                <a:cubicBezTo>
                  <a:pt x="32" y="22"/>
                  <a:pt x="31" y="23"/>
                  <a:pt x="30" y="24"/>
                </a:cubicBezTo>
                <a:cubicBezTo>
                  <a:pt x="30" y="24"/>
                  <a:pt x="31" y="24"/>
                  <a:pt x="31" y="24"/>
                </a:cubicBezTo>
                <a:cubicBezTo>
                  <a:pt x="31" y="24"/>
                  <a:pt x="31" y="24"/>
                  <a:pt x="32" y="24"/>
                </a:cubicBezTo>
                <a:cubicBezTo>
                  <a:pt x="32" y="25"/>
                  <a:pt x="33" y="25"/>
                  <a:pt x="33" y="25"/>
                </a:cubicBezTo>
                <a:cubicBezTo>
                  <a:pt x="34" y="25"/>
                  <a:pt x="34" y="25"/>
                  <a:pt x="34" y="25"/>
                </a:cubicBezTo>
                <a:cubicBezTo>
                  <a:pt x="35" y="25"/>
                  <a:pt x="35" y="26"/>
                  <a:pt x="35" y="2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4" name="Freeform 64"/>
          <p:cNvSpPr>
            <a:spLocks/>
          </p:cNvSpPr>
          <p:nvPr/>
        </p:nvSpPr>
        <p:spPr bwMode="auto">
          <a:xfrm>
            <a:off x="1553316" y="2369250"/>
            <a:ext cx="18802" cy="30083"/>
          </a:xfrm>
          <a:custGeom>
            <a:avLst/>
            <a:gdLst/>
            <a:ahLst/>
            <a:cxnLst>
              <a:cxn ang="0">
                <a:pos x="0" y="3"/>
              </a:cxn>
              <a:cxn ang="0">
                <a:pos x="2" y="5"/>
              </a:cxn>
              <a:cxn ang="0">
                <a:pos x="3" y="3"/>
              </a:cxn>
              <a:cxn ang="0">
                <a:pos x="2" y="0"/>
              </a:cxn>
              <a:cxn ang="0">
                <a:pos x="0" y="1"/>
              </a:cxn>
              <a:cxn ang="0">
                <a:pos x="0" y="2"/>
              </a:cxn>
              <a:cxn ang="0">
                <a:pos x="1" y="3"/>
              </a:cxn>
              <a:cxn ang="0">
                <a:pos x="0" y="3"/>
              </a:cxn>
            </a:cxnLst>
            <a:rect l="0" t="0" r="r" b="b"/>
            <a:pathLst>
              <a:path w="3" h="5">
                <a:moveTo>
                  <a:pt x="0" y="3"/>
                </a:moveTo>
                <a:cubicBezTo>
                  <a:pt x="0" y="3"/>
                  <a:pt x="1" y="5"/>
                  <a:pt x="2" y="5"/>
                </a:cubicBezTo>
                <a:cubicBezTo>
                  <a:pt x="2" y="4"/>
                  <a:pt x="3" y="4"/>
                  <a:pt x="3" y="3"/>
                </a:cubicBezTo>
                <a:cubicBezTo>
                  <a:pt x="3" y="2"/>
                  <a:pt x="3" y="0"/>
                  <a:pt x="2" y="0"/>
                </a:cubicBezTo>
                <a:cubicBezTo>
                  <a:pt x="1" y="0"/>
                  <a:pt x="0" y="1"/>
                  <a:pt x="0" y="1"/>
                </a:cubicBezTo>
                <a:cubicBezTo>
                  <a:pt x="0" y="1"/>
                  <a:pt x="0" y="1"/>
                  <a:pt x="0" y="2"/>
                </a:cubicBezTo>
                <a:cubicBezTo>
                  <a:pt x="1" y="2"/>
                  <a:pt x="1" y="3"/>
                  <a:pt x="1" y="3"/>
                </a:cubicBezTo>
                <a:cubicBezTo>
                  <a:pt x="0" y="3"/>
                  <a:pt x="0" y="3"/>
                  <a:pt x="0"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5" name="Freeform 65"/>
          <p:cNvSpPr>
            <a:spLocks/>
          </p:cNvSpPr>
          <p:nvPr/>
        </p:nvSpPr>
        <p:spPr bwMode="auto">
          <a:xfrm>
            <a:off x="1735696" y="2064655"/>
            <a:ext cx="146657" cy="62047"/>
          </a:xfrm>
          <a:custGeom>
            <a:avLst/>
            <a:gdLst/>
            <a:ahLst/>
            <a:cxnLst>
              <a:cxn ang="0">
                <a:pos x="22" y="6"/>
              </a:cxn>
              <a:cxn ang="0">
                <a:pos x="21" y="5"/>
              </a:cxn>
              <a:cxn ang="0">
                <a:pos x="20" y="4"/>
              </a:cxn>
              <a:cxn ang="0">
                <a:pos x="19" y="3"/>
              </a:cxn>
              <a:cxn ang="0">
                <a:pos x="17" y="2"/>
              </a:cxn>
              <a:cxn ang="0">
                <a:pos x="13" y="1"/>
              </a:cxn>
              <a:cxn ang="0">
                <a:pos x="10" y="1"/>
              </a:cxn>
              <a:cxn ang="0">
                <a:pos x="7" y="1"/>
              </a:cxn>
              <a:cxn ang="0">
                <a:pos x="5" y="1"/>
              </a:cxn>
              <a:cxn ang="0">
                <a:pos x="4" y="1"/>
              </a:cxn>
              <a:cxn ang="0">
                <a:pos x="3" y="0"/>
              </a:cxn>
              <a:cxn ang="0">
                <a:pos x="1" y="0"/>
              </a:cxn>
              <a:cxn ang="0">
                <a:pos x="1" y="1"/>
              </a:cxn>
              <a:cxn ang="0">
                <a:pos x="1" y="3"/>
              </a:cxn>
              <a:cxn ang="0">
                <a:pos x="1" y="3"/>
              </a:cxn>
              <a:cxn ang="0">
                <a:pos x="0" y="4"/>
              </a:cxn>
              <a:cxn ang="0">
                <a:pos x="3" y="5"/>
              </a:cxn>
              <a:cxn ang="0">
                <a:pos x="4" y="7"/>
              </a:cxn>
              <a:cxn ang="0">
                <a:pos x="7" y="10"/>
              </a:cxn>
              <a:cxn ang="0">
                <a:pos x="13" y="9"/>
              </a:cxn>
              <a:cxn ang="0">
                <a:pos x="23" y="8"/>
              </a:cxn>
              <a:cxn ang="0">
                <a:pos x="23" y="8"/>
              </a:cxn>
              <a:cxn ang="0">
                <a:pos x="23" y="7"/>
              </a:cxn>
              <a:cxn ang="0">
                <a:pos x="22" y="6"/>
              </a:cxn>
            </a:cxnLst>
            <a:rect l="0" t="0" r="r" b="b"/>
            <a:pathLst>
              <a:path w="24" h="10">
                <a:moveTo>
                  <a:pt x="22" y="6"/>
                </a:moveTo>
                <a:cubicBezTo>
                  <a:pt x="22" y="6"/>
                  <a:pt x="21" y="5"/>
                  <a:pt x="21" y="5"/>
                </a:cubicBezTo>
                <a:cubicBezTo>
                  <a:pt x="21" y="4"/>
                  <a:pt x="20" y="5"/>
                  <a:pt x="20" y="4"/>
                </a:cubicBezTo>
                <a:cubicBezTo>
                  <a:pt x="20" y="4"/>
                  <a:pt x="19" y="4"/>
                  <a:pt x="19" y="3"/>
                </a:cubicBezTo>
                <a:cubicBezTo>
                  <a:pt x="19" y="3"/>
                  <a:pt x="17" y="2"/>
                  <a:pt x="17" y="2"/>
                </a:cubicBezTo>
                <a:cubicBezTo>
                  <a:pt x="16" y="2"/>
                  <a:pt x="13" y="1"/>
                  <a:pt x="13" y="1"/>
                </a:cubicBezTo>
                <a:cubicBezTo>
                  <a:pt x="12" y="1"/>
                  <a:pt x="11" y="1"/>
                  <a:pt x="10" y="1"/>
                </a:cubicBezTo>
                <a:cubicBezTo>
                  <a:pt x="9" y="2"/>
                  <a:pt x="7" y="1"/>
                  <a:pt x="7" y="1"/>
                </a:cubicBezTo>
                <a:cubicBezTo>
                  <a:pt x="6" y="1"/>
                  <a:pt x="5" y="1"/>
                  <a:pt x="5" y="1"/>
                </a:cubicBezTo>
                <a:cubicBezTo>
                  <a:pt x="5" y="0"/>
                  <a:pt x="5" y="1"/>
                  <a:pt x="4" y="1"/>
                </a:cubicBezTo>
                <a:cubicBezTo>
                  <a:pt x="4" y="1"/>
                  <a:pt x="4" y="1"/>
                  <a:pt x="3" y="0"/>
                </a:cubicBezTo>
                <a:cubicBezTo>
                  <a:pt x="3" y="0"/>
                  <a:pt x="1" y="0"/>
                  <a:pt x="1" y="0"/>
                </a:cubicBezTo>
                <a:cubicBezTo>
                  <a:pt x="0" y="0"/>
                  <a:pt x="1" y="1"/>
                  <a:pt x="1" y="1"/>
                </a:cubicBezTo>
                <a:cubicBezTo>
                  <a:pt x="0" y="2"/>
                  <a:pt x="0" y="2"/>
                  <a:pt x="1" y="3"/>
                </a:cubicBezTo>
                <a:cubicBezTo>
                  <a:pt x="1" y="3"/>
                  <a:pt x="1" y="3"/>
                  <a:pt x="1" y="3"/>
                </a:cubicBezTo>
                <a:cubicBezTo>
                  <a:pt x="0" y="3"/>
                  <a:pt x="0" y="3"/>
                  <a:pt x="0" y="4"/>
                </a:cubicBezTo>
                <a:cubicBezTo>
                  <a:pt x="0" y="5"/>
                  <a:pt x="3" y="5"/>
                  <a:pt x="3" y="5"/>
                </a:cubicBezTo>
                <a:cubicBezTo>
                  <a:pt x="3" y="5"/>
                  <a:pt x="4" y="5"/>
                  <a:pt x="4" y="7"/>
                </a:cubicBezTo>
                <a:cubicBezTo>
                  <a:pt x="4" y="9"/>
                  <a:pt x="6" y="10"/>
                  <a:pt x="7" y="10"/>
                </a:cubicBezTo>
                <a:cubicBezTo>
                  <a:pt x="8" y="10"/>
                  <a:pt x="12" y="9"/>
                  <a:pt x="13" y="9"/>
                </a:cubicBezTo>
                <a:cubicBezTo>
                  <a:pt x="13" y="8"/>
                  <a:pt x="22" y="8"/>
                  <a:pt x="23" y="8"/>
                </a:cubicBezTo>
                <a:cubicBezTo>
                  <a:pt x="24" y="8"/>
                  <a:pt x="24" y="8"/>
                  <a:pt x="23" y="8"/>
                </a:cubicBezTo>
                <a:cubicBezTo>
                  <a:pt x="23" y="8"/>
                  <a:pt x="23" y="7"/>
                  <a:pt x="23" y="7"/>
                </a:cubicBezTo>
                <a:cubicBezTo>
                  <a:pt x="23" y="7"/>
                  <a:pt x="23" y="7"/>
                  <a:pt x="22" y="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6" name="Freeform 66"/>
          <p:cNvSpPr>
            <a:spLocks/>
          </p:cNvSpPr>
          <p:nvPr/>
        </p:nvSpPr>
        <p:spPr bwMode="auto">
          <a:xfrm>
            <a:off x="1607842" y="2485823"/>
            <a:ext cx="18802" cy="22563"/>
          </a:xfrm>
          <a:custGeom>
            <a:avLst/>
            <a:gdLst/>
            <a:ahLst/>
            <a:cxnLst>
              <a:cxn ang="0">
                <a:pos x="1" y="2"/>
              </a:cxn>
              <a:cxn ang="0">
                <a:pos x="2" y="3"/>
              </a:cxn>
              <a:cxn ang="0">
                <a:pos x="3" y="3"/>
              </a:cxn>
              <a:cxn ang="0">
                <a:pos x="2" y="1"/>
              </a:cxn>
              <a:cxn ang="0">
                <a:pos x="1" y="0"/>
              </a:cxn>
              <a:cxn ang="0">
                <a:pos x="0" y="0"/>
              </a:cxn>
              <a:cxn ang="0">
                <a:pos x="1" y="2"/>
              </a:cxn>
            </a:cxnLst>
            <a:rect l="0" t="0" r="r" b="b"/>
            <a:pathLst>
              <a:path w="3" h="4">
                <a:moveTo>
                  <a:pt x="1" y="2"/>
                </a:moveTo>
                <a:cubicBezTo>
                  <a:pt x="1" y="2"/>
                  <a:pt x="1" y="3"/>
                  <a:pt x="2" y="3"/>
                </a:cubicBezTo>
                <a:cubicBezTo>
                  <a:pt x="2" y="4"/>
                  <a:pt x="2" y="4"/>
                  <a:pt x="3" y="3"/>
                </a:cubicBezTo>
                <a:cubicBezTo>
                  <a:pt x="3" y="3"/>
                  <a:pt x="2" y="1"/>
                  <a:pt x="2" y="1"/>
                </a:cubicBezTo>
                <a:cubicBezTo>
                  <a:pt x="1" y="0"/>
                  <a:pt x="1" y="0"/>
                  <a:pt x="1" y="0"/>
                </a:cubicBezTo>
                <a:cubicBezTo>
                  <a:pt x="0" y="0"/>
                  <a:pt x="0" y="0"/>
                  <a:pt x="0" y="0"/>
                </a:cubicBezTo>
                <a:cubicBezTo>
                  <a:pt x="0" y="1"/>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7" name="Freeform 67"/>
          <p:cNvSpPr>
            <a:spLocks/>
          </p:cNvSpPr>
          <p:nvPr/>
        </p:nvSpPr>
        <p:spPr bwMode="auto">
          <a:xfrm>
            <a:off x="1626644" y="2478302"/>
            <a:ext cx="43245" cy="24443"/>
          </a:xfrm>
          <a:custGeom>
            <a:avLst/>
            <a:gdLst/>
            <a:ahLst/>
            <a:cxnLst>
              <a:cxn ang="0">
                <a:pos x="4" y="1"/>
              </a:cxn>
              <a:cxn ang="0">
                <a:pos x="3" y="1"/>
              </a:cxn>
              <a:cxn ang="0">
                <a:pos x="2" y="0"/>
              </a:cxn>
              <a:cxn ang="0">
                <a:pos x="1" y="0"/>
              </a:cxn>
              <a:cxn ang="0">
                <a:pos x="1" y="0"/>
              </a:cxn>
              <a:cxn ang="0">
                <a:pos x="2" y="1"/>
              </a:cxn>
              <a:cxn ang="0">
                <a:pos x="2" y="3"/>
              </a:cxn>
              <a:cxn ang="0">
                <a:pos x="4" y="3"/>
              </a:cxn>
              <a:cxn ang="0">
                <a:pos x="4" y="3"/>
              </a:cxn>
              <a:cxn ang="0">
                <a:pos x="4" y="4"/>
              </a:cxn>
              <a:cxn ang="0">
                <a:pos x="5" y="4"/>
              </a:cxn>
              <a:cxn ang="0">
                <a:pos x="5" y="4"/>
              </a:cxn>
              <a:cxn ang="0">
                <a:pos x="6" y="4"/>
              </a:cxn>
              <a:cxn ang="0">
                <a:pos x="5" y="3"/>
              </a:cxn>
              <a:cxn ang="0">
                <a:pos x="4" y="3"/>
              </a:cxn>
              <a:cxn ang="0">
                <a:pos x="4" y="2"/>
              </a:cxn>
              <a:cxn ang="0">
                <a:pos x="4" y="1"/>
              </a:cxn>
            </a:cxnLst>
            <a:rect l="0" t="0" r="r" b="b"/>
            <a:pathLst>
              <a:path w="7" h="4">
                <a:moveTo>
                  <a:pt x="4" y="1"/>
                </a:moveTo>
                <a:cubicBezTo>
                  <a:pt x="4" y="1"/>
                  <a:pt x="3" y="1"/>
                  <a:pt x="3" y="1"/>
                </a:cubicBezTo>
                <a:cubicBezTo>
                  <a:pt x="3" y="0"/>
                  <a:pt x="3" y="0"/>
                  <a:pt x="2" y="0"/>
                </a:cubicBezTo>
                <a:cubicBezTo>
                  <a:pt x="2" y="0"/>
                  <a:pt x="2" y="0"/>
                  <a:pt x="1" y="0"/>
                </a:cubicBezTo>
                <a:cubicBezTo>
                  <a:pt x="0" y="0"/>
                  <a:pt x="1" y="0"/>
                  <a:pt x="1" y="0"/>
                </a:cubicBezTo>
                <a:cubicBezTo>
                  <a:pt x="1" y="0"/>
                  <a:pt x="2" y="1"/>
                  <a:pt x="2" y="1"/>
                </a:cubicBezTo>
                <a:cubicBezTo>
                  <a:pt x="2" y="2"/>
                  <a:pt x="2" y="3"/>
                  <a:pt x="2" y="3"/>
                </a:cubicBezTo>
                <a:cubicBezTo>
                  <a:pt x="2" y="3"/>
                  <a:pt x="3" y="3"/>
                  <a:pt x="4" y="3"/>
                </a:cubicBezTo>
                <a:cubicBezTo>
                  <a:pt x="4" y="3"/>
                  <a:pt x="4" y="3"/>
                  <a:pt x="4" y="3"/>
                </a:cubicBezTo>
                <a:cubicBezTo>
                  <a:pt x="4" y="3"/>
                  <a:pt x="4" y="3"/>
                  <a:pt x="4" y="4"/>
                </a:cubicBezTo>
                <a:cubicBezTo>
                  <a:pt x="4" y="4"/>
                  <a:pt x="4" y="4"/>
                  <a:pt x="5" y="4"/>
                </a:cubicBezTo>
                <a:cubicBezTo>
                  <a:pt x="5" y="3"/>
                  <a:pt x="5" y="4"/>
                  <a:pt x="5" y="4"/>
                </a:cubicBezTo>
                <a:cubicBezTo>
                  <a:pt x="6" y="4"/>
                  <a:pt x="6" y="4"/>
                  <a:pt x="6" y="4"/>
                </a:cubicBezTo>
                <a:cubicBezTo>
                  <a:pt x="7" y="3"/>
                  <a:pt x="6" y="3"/>
                  <a:pt x="5" y="3"/>
                </a:cubicBezTo>
                <a:cubicBezTo>
                  <a:pt x="5" y="3"/>
                  <a:pt x="5" y="3"/>
                  <a:pt x="4" y="3"/>
                </a:cubicBezTo>
                <a:cubicBezTo>
                  <a:pt x="4" y="3"/>
                  <a:pt x="4" y="2"/>
                  <a:pt x="4" y="2"/>
                </a:cubicBezTo>
                <a:cubicBezTo>
                  <a:pt x="5" y="2"/>
                  <a:pt x="4" y="1"/>
                  <a:pt x="4"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8" name="Freeform 68"/>
          <p:cNvSpPr>
            <a:spLocks/>
          </p:cNvSpPr>
          <p:nvPr/>
        </p:nvSpPr>
        <p:spPr bwMode="auto">
          <a:xfrm>
            <a:off x="1542034" y="2485823"/>
            <a:ext cx="218105" cy="139136"/>
          </a:xfrm>
          <a:custGeom>
            <a:avLst/>
            <a:gdLst/>
            <a:ahLst/>
            <a:cxnLst>
              <a:cxn ang="0">
                <a:pos x="36" y="18"/>
              </a:cxn>
              <a:cxn ang="0">
                <a:pos x="33" y="16"/>
              </a:cxn>
              <a:cxn ang="0">
                <a:pos x="32" y="15"/>
              </a:cxn>
              <a:cxn ang="0">
                <a:pos x="31" y="16"/>
              </a:cxn>
              <a:cxn ang="0">
                <a:pos x="30" y="15"/>
              </a:cxn>
              <a:cxn ang="0">
                <a:pos x="29" y="16"/>
              </a:cxn>
              <a:cxn ang="0">
                <a:pos x="27" y="16"/>
              </a:cxn>
              <a:cxn ang="0">
                <a:pos x="27" y="15"/>
              </a:cxn>
              <a:cxn ang="0">
                <a:pos x="29" y="15"/>
              </a:cxn>
              <a:cxn ang="0">
                <a:pos x="28" y="13"/>
              </a:cxn>
              <a:cxn ang="0">
                <a:pos x="26" y="11"/>
              </a:cxn>
              <a:cxn ang="0">
                <a:pos x="22" y="9"/>
              </a:cxn>
              <a:cxn ang="0">
                <a:pos x="19" y="7"/>
              </a:cxn>
              <a:cxn ang="0">
                <a:pos x="15" y="5"/>
              </a:cxn>
              <a:cxn ang="0">
                <a:pos x="13" y="5"/>
              </a:cxn>
              <a:cxn ang="0">
                <a:pos x="12" y="6"/>
              </a:cxn>
              <a:cxn ang="0">
                <a:pos x="12" y="5"/>
              </a:cxn>
              <a:cxn ang="0">
                <a:pos x="11" y="4"/>
              </a:cxn>
              <a:cxn ang="0">
                <a:pos x="11" y="4"/>
              </a:cxn>
              <a:cxn ang="0">
                <a:pos x="11" y="2"/>
              </a:cxn>
              <a:cxn ang="0">
                <a:pos x="10" y="2"/>
              </a:cxn>
              <a:cxn ang="0">
                <a:pos x="9" y="1"/>
              </a:cxn>
              <a:cxn ang="0">
                <a:pos x="9" y="1"/>
              </a:cxn>
              <a:cxn ang="0">
                <a:pos x="7" y="2"/>
              </a:cxn>
              <a:cxn ang="0">
                <a:pos x="6" y="5"/>
              </a:cxn>
              <a:cxn ang="0">
                <a:pos x="6" y="5"/>
              </a:cxn>
              <a:cxn ang="0">
                <a:pos x="6" y="6"/>
              </a:cxn>
              <a:cxn ang="0">
                <a:pos x="6" y="7"/>
              </a:cxn>
              <a:cxn ang="0">
                <a:pos x="6" y="8"/>
              </a:cxn>
              <a:cxn ang="0">
                <a:pos x="6" y="9"/>
              </a:cxn>
              <a:cxn ang="0">
                <a:pos x="6" y="9"/>
              </a:cxn>
              <a:cxn ang="0">
                <a:pos x="6" y="10"/>
              </a:cxn>
              <a:cxn ang="0">
                <a:pos x="5" y="12"/>
              </a:cxn>
              <a:cxn ang="0">
                <a:pos x="5" y="14"/>
              </a:cxn>
              <a:cxn ang="0">
                <a:pos x="6" y="15"/>
              </a:cxn>
              <a:cxn ang="0">
                <a:pos x="1" y="18"/>
              </a:cxn>
              <a:cxn ang="0">
                <a:pos x="2" y="19"/>
              </a:cxn>
              <a:cxn ang="0">
                <a:pos x="8" y="18"/>
              </a:cxn>
              <a:cxn ang="0">
                <a:pos x="9" y="19"/>
              </a:cxn>
              <a:cxn ang="0">
                <a:pos x="9" y="20"/>
              </a:cxn>
              <a:cxn ang="0">
                <a:pos x="9" y="21"/>
              </a:cxn>
              <a:cxn ang="0">
                <a:pos x="11" y="23"/>
              </a:cxn>
              <a:cxn ang="0">
                <a:pos x="15" y="21"/>
              </a:cxn>
              <a:cxn ang="0">
                <a:pos x="16" y="19"/>
              </a:cxn>
              <a:cxn ang="0">
                <a:pos x="17" y="19"/>
              </a:cxn>
              <a:cxn ang="0">
                <a:pos x="18" y="18"/>
              </a:cxn>
              <a:cxn ang="0">
                <a:pos x="19" y="17"/>
              </a:cxn>
              <a:cxn ang="0">
                <a:pos x="19" y="16"/>
              </a:cxn>
              <a:cxn ang="0">
                <a:pos x="22" y="15"/>
              </a:cxn>
              <a:cxn ang="0">
                <a:pos x="22" y="16"/>
              </a:cxn>
              <a:cxn ang="0">
                <a:pos x="25" y="17"/>
              </a:cxn>
              <a:cxn ang="0">
                <a:pos x="25" y="18"/>
              </a:cxn>
              <a:cxn ang="0">
                <a:pos x="29" y="19"/>
              </a:cxn>
              <a:cxn ang="0">
                <a:pos x="32" y="20"/>
              </a:cxn>
              <a:cxn ang="0">
                <a:pos x="33" y="19"/>
              </a:cxn>
              <a:cxn ang="0">
                <a:pos x="35" y="18"/>
              </a:cxn>
              <a:cxn ang="0">
                <a:pos x="36" y="18"/>
              </a:cxn>
            </a:cxnLst>
            <a:rect l="0" t="0" r="r" b="b"/>
            <a:pathLst>
              <a:path w="36" h="23">
                <a:moveTo>
                  <a:pt x="36" y="18"/>
                </a:moveTo>
                <a:cubicBezTo>
                  <a:pt x="35" y="18"/>
                  <a:pt x="33" y="17"/>
                  <a:pt x="33" y="16"/>
                </a:cubicBezTo>
                <a:cubicBezTo>
                  <a:pt x="32" y="15"/>
                  <a:pt x="32" y="15"/>
                  <a:pt x="32" y="15"/>
                </a:cubicBezTo>
                <a:cubicBezTo>
                  <a:pt x="32" y="16"/>
                  <a:pt x="32" y="16"/>
                  <a:pt x="31" y="16"/>
                </a:cubicBezTo>
                <a:cubicBezTo>
                  <a:pt x="31" y="15"/>
                  <a:pt x="29" y="15"/>
                  <a:pt x="30" y="15"/>
                </a:cubicBezTo>
                <a:cubicBezTo>
                  <a:pt x="30" y="16"/>
                  <a:pt x="29" y="16"/>
                  <a:pt x="29" y="16"/>
                </a:cubicBezTo>
                <a:cubicBezTo>
                  <a:pt x="28" y="16"/>
                  <a:pt x="27" y="16"/>
                  <a:pt x="27" y="16"/>
                </a:cubicBezTo>
                <a:cubicBezTo>
                  <a:pt x="27" y="16"/>
                  <a:pt x="27" y="16"/>
                  <a:pt x="27" y="15"/>
                </a:cubicBezTo>
                <a:cubicBezTo>
                  <a:pt x="28" y="15"/>
                  <a:pt x="29" y="15"/>
                  <a:pt x="29" y="15"/>
                </a:cubicBezTo>
                <a:cubicBezTo>
                  <a:pt x="29" y="14"/>
                  <a:pt x="28" y="14"/>
                  <a:pt x="28" y="13"/>
                </a:cubicBezTo>
                <a:cubicBezTo>
                  <a:pt x="28" y="13"/>
                  <a:pt x="27" y="11"/>
                  <a:pt x="26" y="11"/>
                </a:cubicBezTo>
                <a:cubicBezTo>
                  <a:pt x="25" y="10"/>
                  <a:pt x="23" y="9"/>
                  <a:pt x="22" y="9"/>
                </a:cubicBezTo>
                <a:cubicBezTo>
                  <a:pt x="21" y="8"/>
                  <a:pt x="20" y="7"/>
                  <a:pt x="19" y="7"/>
                </a:cubicBezTo>
                <a:cubicBezTo>
                  <a:pt x="18" y="7"/>
                  <a:pt x="16" y="6"/>
                  <a:pt x="15" y="5"/>
                </a:cubicBezTo>
                <a:cubicBezTo>
                  <a:pt x="14" y="4"/>
                  <a:pt x="14" y="4"/>
                  <a:pt x="13" y="5"/>
                </a:cubicBezTo>
                <a:cubicBezTo>
                  <a:pt x="13" y="6"/>
                  <a:pt x="12" y="7"/>
                  <a:pt x="12" y="6"/>
                </a:cubicBezTo>
                <a:cubicBezTo>
                  <a:pt x="12" y="6"/>
                  <a:pt x="12" y="6"/>
                  <a:pt x="12" y="5"/>
                </a:cubicBezTo>
                <a:cubicBezTo>
                  <a:pt x="12" y="5"/>
                  <a:pt x="11" y="4"/>
                  <a:pt x="11" y="4"/>
                </a:cubicBezTo>
                <a:cubicBezTo>
                  <a:pt x="11" y="4"/>
                  <a:pt x="10" y="4"/>
                  <a:pt x="11" y="4"/>
                </a:cubicBezTo>
                <a:cubicBezTo>
                  <a:pt x="11" y="3"/>
                  <a:pt x="12" y="3"/>
                  <a:pt x="11" y="2"/>
                </a:cubicBezTo>
                <a:cubicBezTo>
                  <a:pt x="11" y="1"/>
                  <a:pt x="10" y="1"/>
                  <a:pt x="10" y="2"/>
                </a:cubicBezTo>
                <a:cubicBezTo>
                  <a:pt x="9" y="2"/>
                  <a:pt x="9" y="2"/>
                  <a:pt x="9" y="1"/>
                </a:cubicBezTo>
                <a:cubicBezTo>
                  <a:pt x="9" y="0"/>
                  <a:pt x="9" y="1"/>
                  <a:pt x="9" y="1"/>
                </a:cubicBezTo>
                <a:cubicBezTo>
                  <a:pt x="9" y="1"/>
                  <a:pt x="7" y="1"/>
                  <a:pt x="7" y="2"/>
                </a:cubicBezTo>
                <a:cubicBezTo>
                  <a:pt x="7" y="4"/>
                  <a:pt x="6" y="4"/>
                  <a:pt x="6" y="5"/>
                </a:cubicBezTo>
                <a:cubicBezTo>
                  <a:pt x="6" y="5"/>
                  <a:pt x="7" y="5"/>
                  <a:pt x="6" y="5"/>
                </a:cubicBezTo>
                <a:cubicBezTo>
                  <a:pt x="6" y="6"/>
                  <a:pt x="6" y="6"/>
                  <a:pt x="6" y="6"/>
                </a:cubicBezTo>
                <a:cubicBezTo>
                  <a:pt x="6" y="6"/>
                  <a:pt x="7" y="7"/>
                  <a:pt x="6" y="7"/>
                </a:cubicBezTo>
                <a:cubicBezTo>
                  <a:pt x="6" y="8"/>
                  <a:pt x="6" y="8"/>
                  <a:pt x="6" y="8"/>
                </a:cubicBezTo>
                <a:cubicBezTo>
                  <a:pt x="6" y="8"/>
                  <a:pt x="6" y="8"/>
                  <a:pt x="6" y="9"/>
                </a:cubicBezTo>
                <a:cubicBezTo>
                  <a:pt x="6" y="9"/>
                  <a:pt x="6" y="9"/>
                  <a:pt x="6" y="9"/>
                </a:cubicBezTo>
                <a:cubicBezTo>
                  <a:pt x="6" y="10"/>
                  <a:pt x="6" y="10"/>
                  <a:pt x="6" y="10"/>
                </a:cubicBezTo>
                <a:cubicBezTo>
                  <a:pt x="5" y="10"/>
                  <a:pt x="5" y="11"/>
                  <a:pt x="5" y="12"/>
                </a:cubicBezTo>
                <a:cubicBezTo>
                  <a:pt x="5" y="13"/>
                  <a:pt x="5" y="14"/>
                  <a:pt x="5" y="14"/>
                </a:cubicBezTo>
                <a:cubicBezTo>
                  <a:pt x="6" y="15"/>
                  <a:pt x="7" y="15"/>
                  <a:pt x="6" y="15"/>
                </a:cubicBezTo>
                <a:cubicBezTo>
                  <a:pt x="5" y="16"/>
                  <a:pt x="2" y="16"/>
                  <a:pt x="1" y="18"/>
                </a:cubicBezTo>
                <a:cubicBezTo>
                  <a:pt x="0" y="20"/>
                  <a:pt x="1" y="19"/>
                  <a:pt x="2" y="19"/>
                </a:cubicBezTo>
                <a:cubicBezTo>
                  <a:pt x="3" y="19"/>
                  <a:pt x="8" y="17"/>
                  <a:pt x="8" y="18"/>
                </a:cubicBezTo>
                <a:cubicBezTo>
                  <a:pt x="9" y="19"/>
                  <a:pt x="9" y="18"/>
                  <a:pt x="9" y="19"/>
                </a:cubicBezTo>
                <a:cubicBezTo>
                  <a:pt x="9" y="19"/>
                  <a:pt x="9" y="19"/>
                  <a:pt x="9" y="20"/>
                </a:cubicBezTo>
                <a:cubicBezTo>
                  <a:pt x="9" y="20"/>
                  <a:pt x="9" y="21"/>
                  <a:pt x="9" y="21"/>
                </a:cubicBezTo>
                <a:cubicBezTo>
                  <a:pt x="9" y="22"/>
                  <a:pt x="10" y="23"/>
                  <a:pt x="11" y="23"/>
                </a:cubicBezTo>
                <a:cubicBezTo>
                  <a:pt x="12" y="22"/>
                  <a:pt x="14" y="21"/>
                  <a:pt x="15" y="21"/>
                </a:cubicBezTo>
                <a:cubicBezTo>
                  <a:pt x="15" y="20"/>
                  <a:pt x="15" y="19"/>
                  <a:pt x="16" y="19"/>
                </a:cubicBezTo>
                <a:cubicBezTo>
                  <a:pt x="16" y="19"/>
                  <a:pt x="17" y="19"/>
                  <a:pt x="17" y="19"/>
                </a:cubicBezTo>
                <a:cubicBezTo>
                  <a:pt x="17" y="18"/>
                  <a:pt x="18" y="18"/>
                  <a:pt x="18" y="18"/>
                </a:cubicBezTo>
                <a:cubicBezTo>
                  <a:pt x="18" y="18"/>
                  <a:pt x="19" y="18"/>
                  <a:pt x="19" y="17"/>
                </a:cubicBezTo>
                <a:cubicBezTo>
                  <a:pt x="19" y="16"/>
                  <a:pt x="19" y="16"/>
                  <a:pt x="19" y="16"/>
                </a:cubicBezTo>
                <a:cubicBezTo>
                  <a:pt x="19" y="15"/>
                  <a:pt x="23" y="14"/>
                  <a:pt x="22" y="15"/>
                </a:cubicBezTo>
                <a:cubicBezTo>
                  <a:pt x="21" y="16"/>
                  <a:pt x="21" y="16"/>
                  <a:pt x="22" y="16"/>
                </a:cubicBezTo>
                <a:cubicBezTo>
                  <a:pt x="23" y="16"/>
                  <a:pt x="26" y="17"/>
                  <a:pt x="25" y="17"/>
                </a:cubicBezTo>
                <a:cubicBezTo>
                  <a:pt x="24" y="18"/>
                  <a:pt x="24" y="18"/>
                  <a:pt x="25" y="18"/>
                </a:cubicBezTo>
                <a:cubicBezTo>
                  <a:pt x="26" y="18"/>
                  <a:pt x="28" y="19"/>
                  <a:pt x="29" y="19"/>
                </a:cubicBezTo>
                <a:cubicBezTo>
                  <a:pt x="30" y="20"/>
                  <a:pt x="32" y="21"/>
                  <a:pt x="32" y="20"/>
                </a:cubicBezTo>
                <a:cubicBezTo>
                  <a:pt x="32" y="20"/>
                  <a:pt x="33" y="19"/>
                  <a:pt x="33" y="19"/>
                </a:cubicBezTo>
                <a:cubicBezTo>
                  <a:pt x="34" y="19"/>
                  <a:pt x="35" y="18"/>
                  <a:pt x="35" y="18"/>
                </a:cubicBezTo>
                <a:cubicBezTo>
                  <a:pt x="35" y="18"/>
                  <a:pt x="36" y="18"/>
                  <a:pt x="36" y="1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9" name="Freeform 69"/>
          <p:cNvSpPr>
            <a:spLocks/>
          </p:cNvSpPr>
          <p:nvPr/>
        </p:nvSpPr>
        <p:spPr bwMode="auto">
          <a:xfrm>
            <a:off x="1645446" y="2630600"/>
            <a:ext cx="65807" cy="37604"/>
          </a:xfrm>
          <a:custGeom>
            <a:avLst/>
            <a:gdLst/>
            <a:ahLst/>
            <a:cxnLst>
              <a:cxn ang="0">
                <a:pos x="10" y="1"/>
              </a:cxn>
              <a:cxn ang="0">
                <a:pos x="9" y="0"/>
              </a:cxn>
              <a:cxn ang="0">
                <a:pos x="8" y="0"/>
              </a:cxn>
              <a:cxn ang="0">
                <a:pos x="7" y="0"/>
              </a:cxn>
              <a:cxn ang="0">
                <a:pos x="5" y="1"/>
              </a:cxn>
              <a:cxn ang="0">
                <a:pos x="4" y="0"/>
              </a:cxn>
              <a:cxn ang="0">
                <a:pos x="2" y="2"/>
              </a:cxn>
              <a:cxn ang="0">
                <a:pos x="1" y="4"/>
              </a:cxn>
              <a:cxn ang="0">
                <a:pos x="0" y="4"/>
              </a:cxn>
              <a:cxn ang="0">
                <a:pos x="1" y="6"/>
              </a:cxn>
              <a:cxn ang="0">
                <a:pos x="2" y="6"/>
              </a:cxn>
              <a:cxn ang="0">
                <a:pos x="4" y="6"/>
              </a:cxn>
              <a:cxn ang="0">
                <a:pos x="7" y="4"/>
              </a:cxn>
              <a:cxn ang="0">
                <a:pos x="9" y="3"/>
              </a:cxn>
              <a:cxn ang="0">
                <a:pos x="10" y="1"/>
              </a:cxn>
            </a:cxnLst>
            <a:rect l="0" t="0" r="r" b="b"/>
            <a:pathLst>
              <a:path w="11" h="6">
                <a:moveTo>
                  <a:pt x="10" y="1"/>
                </a:moveTo>
                <a:cubicBezTo>
                  <a:pt x="11" y="0"/>
                  <a:pt x="10" y="0"/>
                  <a:pt x="9" y="0"/>
                </a:cubicBezTo>
                <a:cubicBezTo>
                  <a:pt x="9" y="0"/>
                  <a:pt x="8" y="0"/>
                  <a:pt x="8" y="0"/>
                </a:cubicBezTo>
                <a:cubicBezTo>
                  <a:pt x="8" y="0"/>
                  <a:pt x="8" y="0"/>
                  <a:pt x="7" y="0"/>
                </a:cubicBezTo>
                <a:cubicBezTo>
                  <a:pt x="6" y="0"/>
                  <a:pt x="6" y="0"/>
                  <a:pt x="5" y="1"/>
                </a:cubicBezTo>
                <a:cubicBezTo>
                  <a:pt x="4" y="2"/>
                  <a:pt x="4" y="1"/>
                  <a:pt x="4" y="0"/>
                </a:cubicBezTo>
                <a:cubicBezTo>
                  <a:pt x="3" y="0"/>
                  <a:pt x="2" y="1"/>
                  <a:pt x="2" y="2"/>
                </a:cubicBezTo>
                <a:cubicBezTo>
                  <a:pt x="2" y="3"/>
                  <a:pt x="1" y="3"/>
                  <a:pt x="1" y="4"/>
                </a:cubicBezTo>
                <a:cubicBezTo>
                  <a:pt x="0" y="4"/>
                  <a:pt x="0" y="4"/>
                  <a:pt x="0" y="4"/>
                </a:cubicBezTo>
                <a:cubicBezTo>
                  <a:pt x="0" y="4"/>
                  <a:pt x="1" y="5"/>
                  <a:pt x="1" y="6"/>
                </a:cubicBezTo>
                <a:cubicBezTo>
                  <a:pt x="1" y="6"/>
                  <a:pt x="2" y="6"/>
                  <a:pt x="2" y="6"/>
                </a:cubicBezTo>
                <a:cubicBezTo>
                  <a:pt x="3" y="6"/>
                  <a:pt x="3" y="6"/>
                  <a:pt x="4" y="6"/>
                </a:cubicBezTo>
                <a:cubicBezTo>
                  <a:pt x="5" y="6"/>
                  <a:pt x="6" y="5"/>
                  <a:pt x="7" y="4"/>
                </a:cubicBezTo>
                <a:cubicBezTo>
                  <a:pt x="8" y="3"/>
                  <a:pt x="8" y="3"/>
                  <a:pt x="9" y="3"/>
                </a:cubicBezTo>
                <a:cubicBezTo>
                  <a:pt x="10" y="2"/>
                  <a:pt x="10" y="1"/>
                  <a:pt x="1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0" name="Freeform 70"/>
          <p:cNvSpPr>
            <a:spLocks/>
          </p:cNvSpPr>
          <p:nvPr/>
        </p:nvSpPr>
        <p:spPr bwMode="auto">
          <a:xfrm>
            <a:off x="1803384" y="2728371"/>
            <a:ext cx="11281" cy="5641"/>
          </a:xfrm>
          <a:custGeom>
            <a:avLst/>
            <a:gdLst/>
            <a:ahLst/>
            <a:cxnLst>
              <a:cxn ang="0">
                <a:pos x="2" y="0"/>
              </a:cxn>
              <a:cxn ang="0">
                <a:pos x="0" y="1"/>
              </a:cxn>
              <a:cxn ang="0">
                <a:pos x="2" y="0"/>
              </a:cxn>
            </a:cxnLst>
            <a:rect l="0" t="0" r="r" b="b"/>
            <a:pathLst>
              <a:path w="2" h="1">
                <a:moveTo>
                  <a:pt x="2" y="0"/>
                </a:moveTo>
                <a:cubicBezTo>
                  <a:pt x="1" y="1"/>
                  <a:pt x="0" y="1"/>
                  <a:pt x="0" y="1"/>
                </a:cubicBezTo>
                <a:cubicBezTo>
                  <a:pt x="1" y="1"/>
                  <a:pt x="2"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1" name="Freeform 71"/>
          <p:cNvSpPr>
            <a:spLocks/>
          </p:cNvSpPr>
          <p:nvPr/>
        </p:nvSpPr>
        <p:spPr bwMode="auto">
          <a:xfrm>
            <a:off x="1754499" y="2655042"/>
            <a:ext cx="30083" cy="43245"/>
          </a:xfrm>
          <a:custGeom>
            <a:avLst/>
            <a:gdLst/>
            <a:ahLst/>
            <a:cxnLst>
              <a:cxn ang="0">
                <a:pos x="2" y="6"/>
              </a:cxn>
              <a:cxn ang="0">
                <a:pos x="3" y="7"/>
              </a:cxn>
              <a:cxn ang="0">
                <a:pos x="4" y="5"/>
              </a:cxn>
              <a:cxn ang="0">
                <a:pos x="5" y="4"/>
              </a:cxn>
              <a:cxn ang="0">
                <a:pos x="5" y="2"/>
              </a:cxn>
              <a:cxn ang="0">
                <a:pos x="4" y="1"/>
              </a:cxn>
              <a:cxn ang="0">
                <a:pos x="3" y="1"/>
              </a:cxn>
              <a:cxn ang="0">
                <a:pos x="2" y="1"/>
              </a:cxn>
              <a:cxn ang="0">
                <a:pos x="1" y="2"/>
              </a:cxn>
              <a:cxn ang="0">
                <a:pos x="0" y="5"/>
              </a:cxn>
              <a:cxn ang="0">
                <a:pos x="2" y="6"/>
              </a:cxn>
            </a:cxnLst>
            <a:rect l="0" t="0" r="r" b="b"/>
            <a:pathLst>
              <a:path w="5" h="7">
                <a:moveTo>
                  <a:pt x="2" y="6"/>
                </a:moveTo>
                <a:cubicBezTo>
                  <a:pt x="3" y="7"/>
                  <a:pt x="3" y="7"/>
                  <a:pt x="3" y="7"/>
                </a:cubicBezTo>
                <a:cubicBezTo>
                  <a:pt x="3" y="6"/>
                  <a:pt x="3" y="5"/>
                  <a:pt x="4" y="5"/>
                </a:cubicBezTo>
                <a:cubicBezTo>
                  <a:pt x="4" y="5"/>
                  <a:pt x="4" y="4"/>
                  <a:pt x="5" y="4"/>
                </a:cubicBezTo>
                <a:cubicBezTo>
                  <a:pt x="5" y="3"/>
                  <a:pt x="5" y="3"/>
                  <a:pt x="5" y="2"/>
                </a:cubicBezTo>
                <a:cubicBezTo>
                  <a:pt x="5" y="1"/>
                  <a:pt x="5" y="1"/>
                  <a:pt x="4" y="1"/>
                </a:cubicBezTo>
                <a:cubicBezTo>
                  <a:pt x="4" y="0"/>
                  <a:pt x="3" y="1"/>
                  <a:pt x="3" y="1"/>
                </a:cubicBezTo>
                <a:cubicBezTo>
                  <a:pt x="2" y="1"/>
                  <a:pt x="2" y="1"/>
                  <a:pt x="2" y="1"/>
                </a:cubicBezTo>
                <a:cubicBezTo>
                  <a:pt x="1" y="1"/>
                  <a:pt x="1" y="1"/>
                  <a:pt x="1" y="2"/>
                </a:cubicBezTo>
                <a:cubicBezTo>
                  <a:pt x="0" y="3"/>
                  <a:pt x="0" y="5"/>
                  <a:pt x="0" y="5"/>
                </a:cubicBezTo>
                <a:cubicBezTo>
                  <a:pt x="1" y="5"/>
                  <a:pt x="1" y="6"/>
                  <a:pt x="2" y="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2" name="Freeform 72"/>
          <p:cNvSpPr>
            <a:spLocks/>
          </p:cNvSpPr>
          <p:nvPr/>
        </p:nvSpPr>
        <p:spPr bwMode="auto">
          <a:xfrm>
            <a:off x="1809025" y="2606157"/>
            <a:ext cx="35724" cy="18802"/>
          </a:xfrm>
          <a:custGeom>
            <a:avLst/>
            <a:gdLst/>
            <a:ahLst/>
            <a:cxnLst>
              <a:cxn ang="0">
                <a:pos x="3" y="3"/>
              </a:cxn>
              <a:cxn ang="0">
                <a:pos x="4" y="1"/>
              </a:cxn>
              <a:cxn ang="0">
                <a:pos x="4" y="0"/>
              </a:cxn>
              <a:cxn ang="0">
                <a:pos x="2" y="0"/>
              </a:cxn>
              <a:cxn ang="0">
                <a:pos x="0" y="1"/>
              </a:cxn>
              <a:cxn ang="0">
                <a:pos x="1" y="1"/>
              </a:cxn>
              <a:cxn ang="0">
                <a:pos x="2" y="3"/>
              </a:cxn>
              <a:cxn ang="0">
                <a:pos x="3" y="3"/>
              </a:cxn>
            </a:cxnLst>
            <a:rect l="0" t="0" r="r" b="b"/>
            <a:pathLst>
              <a:path w="6" h="3">
                <a:moveTo>
                  <a:pt x="3" y="3"/>
                </a:moveTo>
                <a:cubicBezTo>
                  <a:pt x="6" y="2"/>
                  <a:pt x="5" y="1"/>
                  <a:pt x="4" y="1"/>
                </a:cubicBezTo>
                <a:cubicBezTo>
                  <a:pt x="4" y="0"/>
                  <a:pt x="4" y="1"/>
                  <a:pt x="4" y="0"/>
                </a:cubicBezTo>
                <a:cubicBezTo>
                  <a:pt x="3" y="0"/>
                  <a:pt x="3" y="0"/>
                  <a:pt x="2" y="0"/>
                </a:cubicBezTo>
                <a:cubicBezTo>
                  <a:pt x="1" y="0"/>
                  <a:pt x="1" y="0"/>
                  <a:pt x="0" y="1"/>
                </a:cubicBezTo>
                <a:cubicBezTo>
                  <a:pt x="0" y="1"/>
                  <a:pt x="0" y="1"/>
                  <a:pt x="1" y="1"/>
                </a:cubicBezTo>
                <a:cubicBezTo>
                  <a:pt x="1" y="2"/>
                  <a:pt x="2" y="2"/>
                  <a:pt x="2" y="3"/>
                </a:cubicBezTo>
                <a:cubicBezTo>
                  <a:pt x="3" y="3"/>
                  <a:pt x="3" y="3"/>
                  <a:pt x="3"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3" name="Freeform 73"/>
          <p:cNvSpPr>
            <a:spLocks/>
          </p:cNvSpPr>
          <p:nvPr/>
        </p:nvSpPr>
        <p:spPr bwMode="auto">
          <a:xfrm>
            <a:off x="1820306" y="2581714"/>
            <a:ext cx="13161" cy="1880"/>
          </a:xfrm>
          <a:custGeom>
            <a:avLst/>
            <a:gdLst/>
            <a:ahLst/>
            <a:cxnLst>
              <a:cxn ang="0">
                <a:pos x="2" y="0"/>
              </a:cxn>
              <a:cxn ang="0">
                <a:pos x="1" y="0"/>
              </a:cxn>
              <a:cxn ang="0">
                <a:pos x="2" y="0"/>
              </a:cxn>
            </a:cxnLst>
            <a:rect l="0" t="0" r="r" b="b"/>
            <a:pathLst>
              <a:path w="2">
                <a:moveTo>
                  <a:pt x="2" y="0"/>
                </a:moveTo>
                <a:cubicBezTo>
                  <a:pt x="2" y="0"/>
                  <a:pt x="1" y="0"/>
                  <a:pt x="1" y="0"/>
                </a:cubicBezTo>
                <a:cubicBezTo>
                  <a:pt x="0" y="0"/>
                  <a:pt x="2"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4" name="Freeform 74"/>
          <p:cNvSpPr>
            <a:spLocks/>
          </p:cNvSpPr>
          <p:nvPr/>
        </p:nvSpPr>
        <p:spPr bwMode="auto">
          <a:xfrm>
            <a:off x="1839108" y="2594876"/>
            <a:ext cx="30083" cy="16922"/>
          </a:xfrm>
          <a:custGeom>
            <a:avLst/>
            <a:gdLst/>
            <a:ahLst/>
            <a:cxnLst>
              <a:cxn ang="0">
                <a:pos x="4" y="2"/>
              </a:cxn>
              <a:cxn ang="0">
                <a:pos x="1" y="0"/>
              </a:cxn>
              <a:cxn ang="0">
                <a:pos x="1" y="2"/>
              </a:cxn>
              <a:cxn ang="0">
                <a:pos x="4" y="3"/>
              </a:cxn>
              <a:cxn ang="0">
                <a:pos x="5" y="2"/>
              </a:cxn>
              <a:cxn ang="0">
                <a:pos x="4" y="2"/>
              </a:cxn>
            </a:cxnLst>
            <a:rect l="0" t="0" r="r" b="b"/>
            <a:pathLst>
              <a:path w="5" h="3">
                <a:moveTo>
                  <a:pt x="4" y="2"/>
                </a:moveTo>
                <a:cubicBezTo>
                  <a:pt x="3" y="1"/>
                  <a:pt x="2" y="0"/>
                  <a:pt x="1" y="0"/>
                </a:cubicBezTo>
                <a:cubicBezTo>
                  <a:pt x="1" y="1"/>
                  <a:pt x="0" y="1"/>
                  <a:pt x="1" y="2"/>
                </a:cubicBezTo>
                <a:cubicBezTo>
                  <a:pt x="2" y="2"/>
                  <a:pt x="3" y="3"/>
                  <a:pt x="4" y="3"/>
                </a:cubicBezTo>
                <a:cubicBezTo>
                  <a:pt x="4" y="3"/>
                  <a:pt x="5" y="2"/>
                  <a:pt x="5" y="2"/>
                </a:cubicBezTo>
                <a:cubicBezTo>
                  <a:pt x="4" y="2"/>
                  <a:pt x="4" y="2"/>
                  <a:pt x="4"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5" name="Freeform 75"/>
          <p:cNvSpPr>
            <a:spLocks/>
          </p:cNvSpPr>
          <p:nvPr/>
        </p:nvSpPr>
        <p:spPr bwMode="auto">
          <a:xfrm>
            <a:off x="1923718" y="2643761"/>
            <a:ext cx="24443" cy="5641"/>
          </a:xfrm>
          <a:custGeom>
            <a:avLst/>
            <a:gdLst/>
            <a:ahLst/>
            <a:cxnLst>
              <a:cxn ang="0">
                <a:pos x="1" y="0"/>
              </a:cxn>
              <a:cxn ang="0">
                <a:pos x="3" y="1"/>
              </a:cxn>
              <a:cxn ang="0">
                <a:pos x="2" y="0"/>
              </a:cxn>
              <a:cxn ang="0">
                <a:pos x="1" y="0"/>
              </a:cxn>
            </a:cxnLst>
            <a:rect l="0" t="0" r="r" b="b"/>
            <a:pathLst>
              <a:path w="4" h="1">
                <a:moveTo>
                  <a:pt x="1" y="0"/>
                </a:moveTo>
                <a:cubicBezTo>
                  <a:pt x="1" y="1"/>
                  <a:pt x="3" y="1"/>
                  <a:pt x="3" y="1"/>
                </a:cubicBezTo>
                <a:cubicBezTo>
                  <a:pt x="4" y="1"/>
                  <a:pt x="2" y="0"/>
                  <a:pt x="2" y="0"/>
                </a:cubicBezTo>
                <a:cubicBezTo>
                  <a:pt x="1" y="0"/>
                  <a:pt x="0"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6" name="Freeform 76"/>
          <p:cNvSpPr>
            <a:spLocks/>
          </p:cNvSpPr>
          <p:nvPr/>
        </p:nvSpPr>
        <p:spPr bwMode="auto">
          <a:xfrm>
            <a:off x="2021489" y="2636240"/>
            <a:ext cx="43245" cy="18802"/>
          </a:xfrm>
          <a:custGeom>
            <a:avLst/>
            <a:gdLst/>
            <a:ahLst/>
            <a:cxnLst>
              <a:cxn ang="0">
                <a:pos x="2" y="0"/>
              </a:cxn>
              <a:cxn ang="0">
                <a:pos x="2" y="0"/>
              </a:cxn>
              <a:cxn ang="0">
                <a:pos x="3" y="2"/>
              </a:cxn>
              <a:cxn ang="0">
                <a:pos x="5" y="2"/>
              </a:cxn>
              <a:cxn ang="0">
                <a:pos x="5" y="1"/>
              </a:cxn>
              <a:cxn ang="0">
                <a:pos x="2" y="0"/>
              </a:cxn>
            </a:cxnLst>
            <a:rect l="0" t="0" r="r" b="b"/>
            <a:pathLst>
              <a:path w="7" h="3">
                <a:moveTo>
                  <a:pt x="2" y="0"/>
                </a:moveTo>
                <a:cubicBezTo>
                  <a:pt x="0" y="0"/>
                  <a:pt x="2" y="0"/>
                  <a:pt x="2" y="0"/>
                </a:cubicBezTo>
                <a:cubicBezTo>
                  <a:pt x="2" y="0"/>
                  <a:pt x="3" y="1"/>
                  <a:pt x="3" y="2"/>
                </a:cubicBezTo>
                <a:cubicBezTo>
                  <a:pt x="3" y="3"/>
                  <a:pt x="4" y="2"/>
                  <a:pt x="5" y="2"/>
                </a:cubicBezTo>
                <a:cubicBezTo>
                  <a:pt x="7" y="2"/>
                  <a:pt x="5" y="2"/>
                  <a:pt x="5" y="1"/>
                </a:cubicBezTo>
                <a:cubicBezTo>
                  <a:pt x="5" y="1"/>
                  <a:pt x="4"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7" name="Freeform 77"/>
          <p:cNvSpPr>
            <a:spLocks/>
          </p:cNvSpPr>
          <p:nvPr/>
        </p:nvSpPr>
        <p:spPr bwMode="auto">
          <a:xfrm>
            <a:off x="2113619" y="2739652"/>
            <a:ext cx="16922" cy="18802"/>
          </a:xfrm>
          <a:custGeom>
            <a:avLst/>
            <a:gdLst/>
            <a:ahLst/>
            <a:cxnLst>
              <a:cxn ang="0">
                <a:pos x="1" y="1"/>
              </a:cxn>
              <a:cxn ang="0">
                <a:pos x="1" y="2"/>
              </a:cxn>
              <a:cxn ang="0">
                <a:pos x="0" y="3"/>
              </a:cxn>
              <a:cxn ang="0">
                <a:pos x="2" y="2"/>
              </a:cxn>
              <a:cxn ang="0">
                <a:pos x="3" y="1"/>
              </a:cxn>
              <a:cxn ang="0">
                <a:pos x="2" y="0"/>
              </a:cxn>
              <a:cxn ang="0">
                <a:pos x="1" y="1"/>
              </a:cxn>
            </a:cxnLst>
            <a:rect l="0" t="0" r="r" b="b"/>
            <a:pathLst>
              <a:path w="3" h="3">
                <a:moveTo>
                  <a:pt x="1" y="1"/>
                </a:moveTo>
                <a:cubicBezTo>
                  <a:pt x="1" y="1"/>
                  <a:pt x="1" y="1"/>
                  <a:pt x="1" y="2"/>
                </a:cubicBezTo>
                <a:cubicBezTo>
                  <a:pt x="0" y="2"/>
                  <a:pt x="0" y="3"/>
                  <a:pt x="0" y="3"/>
                </a:cubicBezTo>
                <a:cubicBezTo>
                  <a:pt x="1" y="3"/>
                  <a:pt x="1" y="3"/>
                  <a:pt x="2" y="2"/>
                </a:cubicBezTo>
                <a:cubicBezTo>
                  <a:pt x="2" y="2"/>
                  <a:pt x="3" y="2"/>
                  <a:pt x="3" y="1"/>
                </a:cubicBezTo>
                <a:cubicBezTo>
                  <a:pt x="3" y="1"/>
                  <a:pt x="2" y="1"/>
                  <a:pt x="2" y="0"/>
                </a:cubicBezTo>
                <a:cubicBezTo>
                  <a:pt x="2" y="0"/>
                  <a:pt x="1"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8" name="Freeform 78"/>
          <p:cNvSpPr>
            <a:spLocks/>
          </p:cNvSpPr>
          <p:nvPr/>
        </p:nvSpPr>
        <p:spPr bwMode="auto">
          <a:xfrm>
            <a:off x="2203870" y="2679485"/>
            <a:ext cx="18802" cy="11281"/>
          </a:xfrm>
          <a:custGeom>
            <a:avLst/>
            <a:gdLst/>
            <a:ahLst/>
            <a:cxnLst>
              <a:cxn ang="0">
                <a:pos x="2" y="2"/>
              </a:cxn>
              <a:cxn ang="0">
                <a:pos x="2" y="1"/>
              </a:cxn>
              <a:cxn ang="0">
                <a:pos x="1" y="0"/>
              </a:cxn>
              <a:cxn ang="0">
                <a:pos x="1" y="1"/>
              </a:cxn>
              <a:cxn ang="0">
                <a:pos x="2" y="2"/>
              </a:cxn>
            </a:cxnLst>
            <a:rect l="0" t="0" r="r" b="b"/>
            <a:pathLst>
              <a:path w="3" h="2">
                <a:moveTo>
                  <a:pt x="2" y="2"/>
                </a:moveTo>
                <a:cubicBezTo>
                  <a:pt x="2" y="2"/>
                  <a:pt x="3" y="1"/>
                  <a:pt x="2" y="1"/>
                </a:cubicBezTo>
                <a:cubicBezTo>
                  <a:pt x="1" y="0"/>
                  <a:pt x="1" y="0"/>
                  <a:pt x="1" y="0"/>
                </a:cubicBezTo>
                <a:cubicBezTo>
                  <a:pt x="0" y="1"/>
                  <a:pt x="1" y="1"/>
                  <a:pt x="1" y="1"/>
                </a:cubicBezTo>
                <a:cubicBezTo>
                  <a:pt x="2" y="2"/>
                  <a:pt x="2" y="2"/>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9" name="Freeform 79"/>
          <p:cNvSpPr>
            <a:spLocks/>
          </p:cNvSpPr>
          <p:nvPr/>
        </p:nvSpPr>
        <p:spPr bwMode="auto">
          <a:xfrm>
            <a:off x="2198229" y="2690766"/>
            <a:ext cx="30083" cy="18802"/>
          </a:xfrm>
          <a:custGeom>
            <a:avLst/>
            <a:gdLst/>
            <a:ahLst/>
            <a:cxnLst>
              <a:cxn ang="0">
                <a:pos x="1" y="1"/>
              </a:cxn>
              <a:cxn ang="0">
                <a:pos x="3" y="2"/>
              </a:cxn>
              <a:cxn ang="0">
                <a:pos x="4" y="3"/>
              </a:cxn>
              <a:cxn ang="0">
                <a:pos x="4" y="2"/>
              </a:cxn>
              <a:cxn ang="0">
                <a:pos x="4" y="1"/>
              </a:cxn>
              <a:cxn ang="0">
                <a:pos x="1" y="0"/>
              </a:cxn>
              <a:cxn ang="0">
                <a:pos x="1" y="1"/>
              </a:cxn>
            </a:cxnLst>
            <a:rect l="0" t="0" r="r" b="b"/>
            <a:pathLst>
              <a:path w="5" h="3">
                <a:moveTo>
                  <a:pt x="1" y="1"/>
                </a:moveTo>
                <a:cubicBezTo>
                  <a:pt x="1" y="1"/>
                  <a:pt x="2" y="2"/>
                  <a:pt x="3" y="2"/>
                </a:cubicBezTo>
                <a:cubicBezTo>
                  <a:pt x="3" y="3"/>
                  <a:pt x="3" y="3"/>
                  <a:pt x="4" y="3"/>
                </a:cubicBezTo>
                <a:cubicBezTo>
                  <a:pt x="4" y="2"/>
                  <a:pt x="4" y="2"/>
                  <a:pt x="4" y="2"/>
                </a:cubicBezTo>
                <a:cubicBezTo>
                  <a:pt x="4" y="2"/>
                  <a:pt x="4" y="1"/>
                  <a:pt x="4" y="1"/>
                </a:cubicBezTo>
                <a:cubicBezTo>
                  <a:pt x="5" y="0"/>
                  <a:pt x="2" y="0"/>
                  <a:pt x="1" y="0"/>
                </a:cubicBezTo>
                <a:cubicBezTo>
                  <a:pt x="0"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0" name="Freeform 80"/>
          <p:cNvSpPr>
            <a:spLocks/>
          </p:cNvSpPr>
          <p:nvPr/>
        </p:nvSpPr>
        <p:spPr bwMode="auto">
          <a:xfrm>
            <a:off x="2215151" y="2649402"/>
            <a:ext cx="18802" cy="11281"/>
          </a:xfrm>
          <a:custGeom>
            <a:avLst/>
            <a:gdLst/>
            <a:ahLst/>
            <a:cxnLst>
              <a:cxn ang="0">
                <a:pos x="2" y="0"/>
              </a:cxn>
              <a:cxn ang="0">
                <a:pos x="0" y="1"/>
              </a:cxn>
              <a:cxn ang="0">
                <a:pos x="0" y="1"/>
              </a:cxn>
              <a:cxn ang="0">
                <a:pos x="3" y="1"/>
              </a:cxn>
              <a:cxn ang="0">
                <a:pos x="2" y="0"/>
              </a:cxn>
            </a:cxnLst>
            <a:rect l="0" t="0" r="r" b="b"/>
            <a:pathLst>
              <a:path w="3" h="2">
                <a:moveTo>
                  <a:pt x="2" y="0"/>
                </a:moveTo>
                <a:cubicBezTo>
                  <a:pt x="1" y="0"/>
                  <a:pt x="1" y="0"/>
                  <a:pt x="0" y="1"/>
                </a:cubicBezTo>
                <a:cubicBezTo>
                  <a:pt x="0" y="1"/>
                  <a:pt x="0" y="1"/>
                  <a:pt x="0" y="1"/>
                </a:cubicBezTo>
                <a:cubicBezTo>
                  <a:pt x="2" y="2"/>
                  <a:pt x="2" y="1"/>
                  <a:pt x="3" y="1"/>
                </a:cubicBezTo>
                <a:cubicBezTo>
                  <a:pt x="3" y="0"/>
                  <a:pt x="2" y="1"/>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1" name="Freeform 81"/>
          <p:cNvSpPr>
            <a:spLocks/>
          </p:cNvSpPr>
          <p:nvPr/>
        </p:nvSpPr>
        <p:spPr bwMode="auto">
          <a:xfrm>
            <a:off x="2215151" y="2747173"/>
            <a:ext cx="18802" cy="5641"/>
          </a:xfrm>
          <a:custGeom>
            <a:avLst/>
            <a:gdLst/>
            <a:ahLst/>
            <a:cxnLst>
              <a:cxn ang="0">
                <a:pos x="2" y="1"/>
              </a:cxn>
              <a:cxn ang="0">
                <a:pos x="3" y="1"/>
              </a:cxn>
              <a:cxn ang="0">
                <a:pos x="2" y="1"/>
              </a:cxn>
              <a:cxn ang="0">
                <a:pos x="1" y="0"/>
              </a:cxn>
              <a:cxn ang="0">
                <a:pos x="2" y="1"/>
              </a:cxn>
            </a:cxnLst>
            <a:rect l="0" t="0" r="r" b="b"/>
            <a:pathLst>
              <a:path w="3" h="1">
                <a:moveTo>
                  <a:pt x="2" y="1"/>
                </a:moveTo>
                <a:cubicBezTo>
                  <a:pt x="2" y="1"/>
                  <a:pt x="2" y="1"/>
                  <a:pt x="3" y="1"/>
                </a:cubicBezTo>
                <a:cubicBezTo>
                  <a:pt x="3" y="1"/>
                  <a:pt x="3" y="1"/>
                  <a:pt x="2" y="1"/>
                </a:cubicBezTo>
                <a:cubicBezTo>
                  <a:pt x="2" y="0"/>
                  <a:pt x="0" y="0"/>
                  <a:pt x="1" y="0"/>
                </a:cubicBezTo>
                <a:cubicBezTo>
                  <a:pt x="1" y="1"/>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2" name="Freeform 82"/>
          <p:cNvSpPr>
            <a:spLocks/>
          </p:cNvSpPr>
          <p:nvPr/>
        </p:nvSpPr>
        <p:spPr bwMode="auto">
          <a:xfrm>
            <a:off x="2312922" y="2905111"/>
            <a:ext cx="13161" cy="11281"/>
          </a:xfrm>
          <a:custGeom>
            <a:avLst/>
            <a:gdLst/>
            <a:ahLst/>
            <a:cxnLst>
              <a:cxn ang="0">
                <a:pos x="2" y="0"/>
              </a:cxn>
              <a:cxn ang="0">
                <a:pos x="1" y="0"/>
              </a:cxn>
              <a:cxn ang="0">
                <a:pos x="0" y="1"/>
              </a:cxn>
              <a:cxn ang="0">
                <a:pos x="1" y="2"/>
              </a:cxn>
              <a:cxn ang="0">
                <a:pos x="1" y="2"/>
              </a:cxn>
              <a:cxn ang="0">
                <a:pos x="2" y="2"/>
              </a:cxn>
              <a:cxn ang="0">
                <a:pos x="1" y="1"/>
              </a:cxn>
              <a:cxn ang="0">
                <a:pos x="1" y="1"/>
              </a:cxn>
              <a:cxn ang="0">
                <a:pos x="2" y="0"/>
              </a:cxn>
            </a:cxnLst>
            <a:rect l="0" t="0" r="r" b="b"/>
            <a:pathLst>
              <a:path w="2" h="2">
                <a:moveTo>
                  <a:pt x="2" y="0"/>
                </a:moveTo>
                <a:cubicBezTo>
                  <a:pt x="2" y="0"/>
                  <a:pt x="2" y="0"/>
                  <a:pt x="1" y="0"/>
                </a:cubicBezTo>
                <a:cubicBezTo>
                  <a:pt x="1" y="0"/>
                  <a:pt x="0" y="0"/>
                  <a:pt x="0" y="1"/>
                </a:cubicBezTo>
                <a:cubicBezTo>
                  <a:pt x="0" y="1"/>
                  <a:pt x="0" y="2"/>
                  <a:pt x="1" y="2"/>
                </a:cubicBezTo>
                <a:cubicBezTo>
                  <a:pt x="1" y="1"/>
                  <a:pt x="1" y="2"/>
                  <a:pt x="1" y="2"/>
                </a:cubicBezTo>
                <a:cubicBezTo>
                  <a:pt x="1" y="2"/>
                  <a:pt x="2" y="2"/>
                  <a:pt x="2" y="2"/>
                </a:cubicBezTo>
                <a:cubicBezTo>
                  <a:pt x="2" y="1"/>
                  <a:pt x="2" y="1"/>
                  <a:pt x="1" y="1"/>
                </a:cubicBezTo>
                <a:cubicBezTo>
                  <a:pt x="1" y="1"/>
                  <a:pt x="1" y="1"/>
                  <a:pt x="1" y="1"/>
                </a:cubicBezTo>
                <a:cubicBezTo>
                  <a:pt x="1" y="0"/>
                  <a:pt x="2"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3" name="Freeform 83"/>
          <p:cNvSpPr>
            <a:spLocks/>
          </p:cNvSpPr>
          <p:nvPr/>
        </p:nvSpPr>
        <p:spPr bwMode="auto">
          <a:xfrm>
            <a:off x="2416334" y="2989720"/>
            <a:ext cx="13161" cy="5641"/>
          </a:xfrm>
          <a:custGeom>
            <a:avLst/>
            <a:gdLst/>
            <a:ahLst/>
            <a:cxnLst>
              <a:cxn ang="0">
                <a:pos x="1" y="1"/>
              </a:cxn>
              <a:cxn ang="0">
                <a:pos x="2" y="0"/>
              </a:cxn>
              <a:cxn ang="0">
                <a:pos x="0" y="0"/>
              </a:cxn>
              <a:cxn ang="0">
                <a:pos x="1" y="1"/>
              </a:cxn>
            </a:cxnLst>
            <a:rect l="0" t="0" r="r" b="b"/>
            <a:pathLst>
              <a:path w="2" h="1">
                <a:moveTo>
                  <a:pt x="1" y="1"/>
                </a:moveTo>
                <a:cubicBezTo>
                  <a:pt x="2" y="1"/>
                  <a:pt x="2" y="1"/>
                  <a:pt x="2" y="0"/>
                </a:cubicBezTo>
                <a:cubicBezTo>
                  <a:pt x="2" y="0"/>
                  <a:pt x="0" y="0"/>
                  <a:pt x="0" y="0"/>
                </a:cubicBezTo>
                <a:cubicBezTo>
                  <a:pt x="0"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5" name="Freeform 85"/>
          <p:cNvSpPr>
            <a:spLocks/>
          </p:cNvSpPr>
          <p:nvPr/>
        </p:nvSpPr>
        <p:spPr bwMode="auto">
          <a:xfrm>
            <a:off x="2495303" y="3153299"/>
            <a:ext cx="5641" cy="7521"/>
          </a:xfrm>
          <a:custGeom>
            <a:avLst/>
            <a:gdLst/>
            <a:ahLst/>
            <a:cxnLst>
              <a:cxn ang="0">
                <a:pos x="0" y="1"/>
              </a:cxn>
              <a:cxn ang="0">
                <a:pos x="1" y="1"/>
              </a:cxn>
              <a:cxn ang="0">
                <a:pos x="0" y="1"/>
              </a:cxn>
            </a:cxnLst>
            <a:rect l="0" t="0" r="r" b="b"/>
            <a:pathLst>
              <a:path w="1" h="1">
                <a:moveTo>
                  <a:pt x="0" y="1"/>
                </a:moveTo>
                <a:cubicBezTo>
                  <a:pt x="1" y="1"/>
                  <a:pt x="1" y="1"/>
                  <a:pt x="1" y="1"/>
                </a:cubicBezTo>
                <a:cubicBezTo>
                  <a:pt x="1" y="1"/>
                  <a:pt x="1"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6" name="Freeform 86"/>
          <p:cNvSpPr>
            <a:spLocks/>
          </p:cNvSpPr>
          <p:nvPr/>
        </p:nvSpPr>
        <p:spPr bwMode="auto">
          <a:xfrm>
            <a:off x="2525386" y="3202184"/>
            <a:ext cx="7521" cy="1880"/>
          </a:xfrm>
          <a:custGeom>
            <a:avLst/>
            <a:gdLst/>
            <a:ahLst/>
            <a:cxnLst>
              <a:cxn ang="0">
                <a:pos x="0" y="0"/>
              </a:cxn>
              <a:cxn ang="0">
                <a:pos x="1" y="0"/>
              </a:cxn>
              <a:cxn ang="0">
                <a:pos x="0" y="0"/>
              </a:cxn>
            </a:cxnLst>
            <a:rect l="0" t="0" r="r" b="b"/>
            <a:pathLst>
              <a:path w="1">
                <a:moveTo>
                  <a:pt x="0" y="0"/>
                </a:moveTo>
                <a:cubicBezTo>
                  <a:pt x="1" y="0"/>
                  <a:pt x="1" y="0"/>
                  <a:pt x="1"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7" name="Freeform 87"/>
          <p:cNvSpPr>
            <a:spLocks/>
          </p:cNvSpPr>
          <p:nvPr/>
        </p:nvSpPr>
        <p:spPr bwMode="auto">
          <a:xfrm>
            <a:off x="2538548" y="3196544"/>
            <a:ext cx="11281" cy="5641"/>
          </a:xfrm>
          <a:custGeom>
            <a:avLst/>
            <a:gdLst/>
            <a:ahLst/>
            <a:cxnLst>
              <a:cxn ang="0">
                <a:pos x="0" y="1"/>
              </a:cxn>
              <a:cxn ang="0">
                <a:pos x="0" y="1"/>
              </a:cxn>
              <a:cxn ang="0">
                <a:pos x="0" y="1"/>
              </a:cxn>
              <a:cxn ang="0">
                <a:pos x="1" y="1"/>
              </a:cxn>
              <a:cxn ang="0">
                <a:pos x="0" y="1"/>
              </a:cxn>
            </a:cxnLst>
            <a:rect l="0" t="0" r="r" b="b"/>
            <a:pathLst>
              <a:path w="2" h="1">
                <a:moveTo>
                  <a:pt x="0" y="1"/>
                </a:moveTo>
                <a:cubicBezTo>
                  <a:pt x="0" y="1"/>
                  <a:pt x="0" y="0"/>
                  <a:pt x="0" y="1"/>
                </a:cubicBezTo>
                <a:cubicBezTo>
                  <a:pt x="0" y="1"/>
                  <a:pt x="0" y="1"/>
                  <a:pt x="0" y="1"/>
                </a:cubicBezTo>
                <a:cubicBezTo>
                  <a:pt x="1" y="1"/>
                  <a:pt x="2" y="1"/>
                  <a:pt x="1" y="1"/>
                </a:cubicBezTo>
                <a:cubicBezTo>
                  <a:pt x="1" y="0"/>
                  <a:pt x="1"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8" name="Freeform 88"/>
          <p:cNvSpPr>
            <a:spLocks/>
          </p:cNvSpPr>
          <p:nvPr/>
        </p:nvSpPr>
        <p:spPr bwMode="auto">
          <a:xfrm>
            <a:off x="2470860" y="3294315"/>
            <a:ext cx="5641" cy="24443"/>
          </a:xfrm>
          <a:custGeom>
            <a:avLst/>
            <a:gdLst/>
            <a:ahLst/>
            <a:cxnLst>
              <a:cxn ang="0">
                <a:pos x="1" y="2"/>
              </a:cxn>
              <a:cxn ang="0">
                <a:pos x="1" y="1"/>
              </a:cxn>
              <a:cxn ang="0">
                <a:pos x="0" y="3"/>
              </a:cxn>
              <a:cxn ang="0">
                <a:pos x="1" y="2"/>
              </a:cxn>
            </a:cxnLst>
            <a:rect l="0" t="0" r="r" b="b"/>
            <a:pathLst>
              <a:path w="1" h="4">
                <a:moveTo>
                  <a:pt x="1" y="2"/>
                </a:moveTo>
                <a:cubicBezTo>
                  <a:pt x="1" y="1"/>
                  <a:pt x="1" y="0"/>
                  <a:pt x="1" y="1"/>
                </a:cubicBezTo>
                <a:cubicBezTo>
                  <a:pt x="1" y="2"/>
                  <a:pt x="1" y="2"/>
                  <a:pt x="0" y="3"/>
                </a:cubicBezTo>
                <a:cubicBezTo>
                  <a:pt x="0" y="3"/>
                  <a:pt x="0" y="4"/>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9" name="Freeform 89"/>
          <p:cNvSpPr>
            <a:spLocks/>
          </p:cNvSpPr>
          <p:nvPr/>
        </p:nvSpPr>
        <p:spPr bwMode="auto">
          <a:xfrm>
            <a:off x="2222672" y="3269872"/>
            <a:ext cx="5641" cy="5641"/>
          </a:xfrm>
          <a:custGeom>
            <a:avLst/>
            <a:gdLst/>
            <a:ahLst/>
            <a:cxnLst>
              <a:cxn ang="0">
                <a:pos x="0" y="1"/>
              </a:cxn>
              <a:cxn ang="0">
                <a:pos x="1" y="0"/>
              </a:cxn>
              <a:cxn ang="0">
                <a:pos x="0" y="1"/>
              </a:cxn>
            </a:cxnLst>
            <a:rect l="0" t="0" r="r" b="b"/>
            <a:pathLst>
              <a:path w="1" h="1">
                <a:moveTo>
                  <a:pt x="0" y="1"/>
                </a:moveTo>
                <a:cubicBezTo>
                  <a:pt x="1" y="1"/>
                  <a:pt x="1" y="0"/>
                  <a:pt x="1" y="0"/>
                </a:cubicBezTo>
                <a:cubicBezTo>
                  <a:pt x="1"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0" name="Freeform 90"/>
          <p:cNvSpPr>
            <a:spLocks/>
          </p:cNvSpPr>
          <p:nvPr/>
        </p:nvSpPr>
        <p:spPr bwMode="auto">
          <a:xfrm>
            <a:off x="2233953" y="3299956"/>
            <a:ext cx="73328" cy="43245"/>
          </a:xfrm>
          <a:custGeom>
            <a:avLst/>
            <a:gdLst/>
            <a:ahLst/>
            <a:cxnLst>
              <a:cxn ang="0">
                <a:pos x="9" y="5"/>
              </a:cxn>
              <a:cxn ang="0">
                <a:pos x="10" y="5"/>
              </a:cxn>
              <a:cxn ang="0">
                <a:pos x="12" y="4"/>
              </a:cxn>
              <a:cxn ang="0">
                <a:pos x="11" y="4"/>
              </a:cxn>
              <a:cxn ang="0">
                <a:pos x="3" y="4"/>
              </a:cxn>
              <a:cxn ang="0">
                <a:pos x="3" y="3"/>
              </a:cxn>
              <a:cxn ang="0">
                <a:pos x="2" y="2"/>
              </a:cxn>
              <a:cxn ang="0">
                <a:pos x="2" y="2"/>
              </a:cxn>
              <a:cxn ang="0">
                <a:pos x="2" y="1"/>
              </a:cxn>
              <a:cxn ang="0">
                <a:pos x="1" y="1"/>
              </a:cxn>
              <a:cxn ang="0">
                <a:pos x="0" y="2"/>
              </a:cxn>
              <a:cxn ang="0">
                <a:pos x="0" y="3"/>
              </a:cxn>
              <a:cxn ang="0">
                <a:pos x="1" y="3"/>
              </a:cxn>
              <a:cxn ang="0">
                <a:pos x="1" y="4"/>
              </a:cxn>
              <a:cxn ang="0">
                <a:pos x="2" y="4"/>
              </a:cxn>
              <a:cxn ang="0">
                <a:pos x="3" y="5"/>
              </a:cxn>
              <a:cxn ang="0">
                <a:pos x="4" y="5"/>
              </a:cxn>
              <a:cxn ang="0">
                <a:pos x="5" y="6"/>
              </a:cxn>
              <a:cxn ang="0">
                <a:pos x="6" y="6"/>
              </a:cxn>
              <a:cxn ang="0">
                <a:pos x="6" y="5"/>
              </a:cxn>
              <a:cxn ang="0">
                <a:pos x="7" y="6"/>
              </a:cxn>
              <a:cxn ang="0">
                <a:pos x="9" y="7"/>
              </a:cxn>
              <a:cxn ang="0">
                <a:pos x="9" y="7"/>
              </a:cxn>
              <a:cxn ang="0">
                <a:pos x="9" y="6"/>
              </a:cxn>
              <a:cxn ang="0">
                <a:pos x="9" y="6"/>
              </a:cxn>
              <a:cxn ang="0">
                <a:pos x="9" y="5"/>
              </a:cxn>
            </a:cxnLst>
            <a:rect l="0" t="0" r="r" b="b"/>
            <a:pathLst>
              <a:path w="12" h="7">
                <a:moveTo>
                  <a:pt x="9" y="5"/>
                </a:moveTo>
                <a:cubicBezTo>
                  <a:pt x="10" y="5"/>
                  <a:pt x="10" y="5"/>
                  <a:pt x="10" y="5"/>
                </a:cubicBezTo>
                <a:cubicBezTo>
                  <a:pt x="10" y="5"/>
                  <a:pt x="11" y="5"/>
                  <a:pt x="12" y="4"/>
                </a:cubicBezTo>
                <a:cubicBezTo>
                  <a:pt x="12" y="4"/>
                  <a:pt x="12" y="4"/>
                  <a:pt x="11" y="4"/>
                </a:cubicBezTo>
                <a:cubicBezTo>
                  <a:pt x="11" y="4"/>
                  <a:pt x="3" y="4"/>
                  <a:pt x="3" y="4"/>
                </a:cubicBezTo>
                <a:cubicBezTo>
                  <a:pt x="2" y="4"/>
                  <a:pt x="2" y="4"/>
                  <a:pt x="3" y="3"/>
                </a:cubicBezTo>
                <a:cubicBezTo>
                  <a:pt x="3" y="3"/>
                  <a:pt x="3" y="3"/>
                  <a:pt x="2" y="2"/>
                </a:cubicBezTo>
                <a:cubicBezTo>
                  <a:pt x="1" y="2"/>
                  <a:pt x="2" y="2"/>
                  <a:pt x="2" y="2"/>
                </a:cubicBezTo>
                <a:cubicBezTo>
                  <a:pt x="2" y="1"/>
                  <a:pt x="2" y="1"/>
                  <a:pt x="2" y="1"/>
                </a:cubicBezTo>
                <a:cubicBezTo>
                  <a:pt x="2" y="0"/>
                  <a:pt x="2" y="0"/>
                  <a:pt x="1" y="1"/>
                </a:cubicBezTo>
                <a:cubicBezTo>
                  <a:pt x="1" y="1"/>
                  <a:pt x="1" y="2"/>
                  <a:pt x="0" y="2"/>
                </a:cubicBezTo>
                <a:cubicBezTo>
                  <a:pt x="0" y="3"/>
                  <a:pt x="0" y="3"/>
                  <a:pt x="0" y="3"/>
                </a:cubicBezTo>
                <a:cubicBezTo>
                  <a:pt x="0" y="3"/>
                  <a:pt x="1" y="3"/>
                  <a:pt x="1" y="3"/>
                </a:cubicBezTo>
                <a:cubicBezTo>
                  <a:pt x="2" y="3"/>
                  <a:pt x="2" y="3"/>
                  <a:pt x="1" y="4"/>
                </a:cubicBezTo>
                <a:cubicBezTo>
                  <a:pt x="1" y="4"/>
                  <a:pt x="1" y="4"/>
                  <a:pt x="2" y="4"/>
                </a:cubicBezTo>
                <a:cubicBezTo>
                  <a:pt x="2" y="4"/>
                  <a:pt x="2" y="4"/>
                  <a:pt x="3" y="5"/>
                </a:cubicBezTo>
                <a:cubicBezTo>
                  <a:pt x="3" y="5"/>
                  <a:pt x="4" y="5"/>
                  <a:pt x="4" y="5"/>
                </a:cubicBezTo>
                <a:cubicBezTo>
                  <a:pt x="4" y="5"/>
                  <a:pt x="4" y="6"/>
                  <a:pt x="5" y="6"/>
                </a:cubicBezTo>
                <a:cubicBezTo>
                  <a:pt x="5" y="6"/>
                  <a:pt x="5" y="6"/>
                  <a:pt x="6" y="6"/>
                </a:cubicBezTo>
                <a:cubicBezTo>
                  <a:pt x="6" y="6"/>
                  <a:pt x="6" y="5"/>
                  <a:pt x="6" y="5"/>
                </a:cubicBezTo>
                <a:cubicBezTo>
                  <a:pt x="6" y="5"/>
                  <a:pt x="6" y="6"/>
                  <a:pt x="7" y="6"/>
                </a:cubicBezTo>
                <a:cubicBezTo>
                  <a:pt x="7" y="7"/>
                  <a:pt x="8" y="7"/>
                  <a:pt x="9" y="7"/>
                </a:cubicBezTo>
                <a:cubicBezTo>
                  <a:pt x="10" y="7"/>
                  <a:pt x="10" y="7"/>
                  <a:pt x="9" y="7"/>
                </a:cubicBezTo>
                <a:cubicBezTo>
                  <a:pt x="9" y="6"/>
                  <a:pt x="9" y="7"/>
                  <a:pt x="9" y="6"/>
                </a:cubicBezTo>
                <a:cubicBezTo>
                  <a:pt x="10" y="6"/>
                  <a:pt x="9" y="6"/>
                  <a:pt x="9" y="6"/>
                </a:cubicBezTo>
                <a:cubicBezTo>
                  <a:pt x="9" y="6"/>
                  <a:pt x="9" y="6"/>
                  <a:pt x="9"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1" name="Freeform 91"/>
          <p:cNvSpPr>
            <a:spLocks/>
          </p:cNvSpPr>
          <p:nvPr/>
        </p:nvSpPr>
        <p:spPr bwMode="auto">
          <a:xfrm>
            <a:off x="2222672" y="3190903"/>
            <a:ext cx="95891" cy="35724"/>
          </a:xfrm>
          <a:custGeom>
            <a:avLst/>
            <a:gdLst/>
            <a:ahLst/>
            <a:cxnLst>
              <a:cxn ang="0">
                <a:pos x="15" y="4"/>
              </a:cxn>
              <a:cxn ang="0">
                <a:pos x="13" y="3"/>
              </a:cxn>
              <a:cxn ang="0">
                <a:pos x="12" y="3"/>
              </a:cxn>
              <a:cxn ang="0">
                <a:pos x="11" y="2"/>
              </a:cxn>
              <a:cxn ang="0">
                <a:pos x="9" y="1"/>
              </a:cxn>
              <a:cxn ang="0">
                <a:pos x="2" y="0"/>
              </a:cxn>
              <a:cxn ang="0">
                <a:pos x="2" y="1"/>
              </a:cxn>
              <a:cxn ang="0">
                <a:pos x="6" y="3"/>
              </a:cxn>
              <a:cxn ang="0">
                <a:pos x="7" y="4"/>
              </a:cxn>
              <a:cxn ang="0">
                <a:pos x="9" y="5"/>
              </a:cxn>
              <a:cxn ang="0">
                <a:pos x="12" y="5"/>
              </a:cxn>
              <a:cxn ang="0">
                <a:pos x="15" y="5"/>
              </a:cxn>
              <a:cxn ang="0">
                <a:pos x="15" y="4"/>
              </a:cxn>
            </a:cxnLst>
            <a:rect l="0" t="0" r="r" b="b"/>
            <a:pathLst>
              <a:path w="16" h="6">
                <a:moveTo>
                  <a:pt x="15" y="4"/>
                </a:moveTo>
                <a:cubicBezTo>
                  <a:pt x="14" y="4"/>
                  <a:pt x="13" y="4"/>
                  <a:pt x="13" y="3"/>
                </a:cubicBezTo>
                <a:cubicBezTo>
                  <a:pt x="12" y="3"/>
                  <a:pt x="12" y="3"/>
                  <a:pt x="12" y="3"/>
                </a:cubicBezTo>
                <a:cubicBezTo>
                  <a:pt x="11" y="2"/>
                  <a:pt x="11" y="2"/>
                  <a:pt x="11" y="2"/>
                </a:cubicBezTo>
                <a:cubicBezTo>
                  <a:pt x="10" y="2"/>
                  <a:pt x="9" y="1"/>
                  <a:pt x="9" y="1"/>
                </a:cubicBezTo>
                <a:cubicBezTo>
                  <a:pt x="7" y="1"/>
                  <a:pt x="4" y="0"/>
                  <a:pt x="2" y="0"/>
                </a:cubicBezTo>
                <a:cubicBezTo>
                  <a:pt x="0" y="0"/>
                  <a:pt x="2" y="1"/>
                  <a:pt x="2" y="1"/>
                </a:cubicBezTo>
                <a:cubicBezTo>
                  <a:pt x="3" y="1"/>
                  <a:pt x="5" y="2"/>
                  <a:pt x="6" y="3"/>
                </a:cubicBezTo>
                <a:cubicBezTo>
                  <a:pt x="6" y="4"/>
                  <a:pt x="7" y="4"/>
                  <a:pt x="7" y="4"/>
                </a:cubicBezTo>
                <a:cubicBezTo>
                  <a:pt x="7" y="4"/>
                  <a:pt x="9" y="5"/>
                  <a:pt x="9" y="5"/>
                </a:cubicBezTo>
                <a:cubicBezTo>
                  <a:pt x="10" y="5"/>
                  <a:pt x="10" y="5"/>
                  <a:pt x="12" y="5"/>
                </a:cubicBezTo>
                <a:cubicBezTo>
                  <a:pt x="13" y="6"/>
                  <a:pt x="14" y="6"/>
                  <a:pt x="15" y="5"/>
                </a:cubicBezTo>
                <a:cubicBezTo>
                  <a:pt x="16" y="5"/>
                  <a:pt x="15" y="5"/>
                  <a:pt x="15"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2" name="Freeform 92"/>
          <p:cNvSpPr>
            <a:spLocks/>
          </p:cNvSpPr>
          <p:nvPr/>
        </p:nvSpPr>
        <p:spPr bwMode="auto">
          <a:xfrm>
            <a:off x="2307281" y="3281153"/>
            <a:ext cx="11281" cy="13161"/>
          </a:xfrm>
          <a:custGeom>
            <a:avLst/>
            <a:gdLst/>
            <a:ahLst/>
            <a:cxnLst>
              <a:cxn ang="0">
                <a:pos x="0" y="1"/>
              </a:cxn>
              <a:cxn ang="0">
                <a:pos x="1" y="0"/>
              </a:cxn>
              <a:cxn ang="0">
                <a:pos x="1" y="0"/>
              </a:cxn>
              <a:cxn ang="0">
                <a:pos x="0" y="2"/>
              </a:cxn>
              <a:cxn ang="0">
                <a:pos x="0" y="2"/>
              </a:cxn>
              <a:cxn ang="0">
                <a:pos x="0" y="2"/>
              </a:cxn>
              <a:cxn ang="0">
                <a:pos x="0" y="1"/>
              </a:cxn>
            </a:cxnLst>
            <a:rect l="0" t="0" r="r" b="b"/>
            <a:pathLst>
              <a:path w="2" h="2">
                <a:moveTo>
                  <a:pt x="0" y="1"/>
                </a:moveTo>
                <a:cubicBezTo>
                  <a:pt x="1" y="1"/>
                  <a:pt x="1" y="1"/>
                  <a:pt x="1" y="0"/>
                </a:cubicBezTo>
                <a:cubicBezTo>
                  <a:pt x="2" y="0"/>
                  <a:pt x="2" y="0"/>
                  <a:pt x="1" y="0"/>
                </a:cubicBezTo>
                <a:cubicBezTo>
                  <a:pt x="1" y="0"/>
                  <a:pt x="0" y="1"/>
                  <a:pt x="0" y="2"/>
                </a:cubicBezTo>
                <a:cubicBezTo>
                  <a:pt x="0" y="2"/>
                  <a:pt x="0" y="2"/>
                  <a:pt x="0" y="2"/>
                </a:cubicBezTo>
                <a:cubicBezTo>
                  <a:pt x="1" y="2"/>
                  <a:pt x="1" y="2"/>
                  <a:pt x="0" y="2"/>
                </a:cubicBezTo>
                <a:cubicBezTo>
                  <a:pt x="0" y="2"/>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4" name="Freeform 94"/>
          <p:cNvSpPr>
            <a:spLocks/>
          </p:cNvSpPr>
          <p:nvPr/>
        </p:nvSpPr>
        <p:spPr bwMode="auto">
          <a:xfrm>
            <a:off x="2367448" y="3414649"/>
            <a:ext cx="7521" cy="7521"/>
          </a:xfrm>
          <a:custGeom>
            <a:avLst/>
            <a:gdLst/>
            <a:ahLst/>
            <a:cxnLst>
              <a:cxn ang="0">
                <a:pos x="0" y="1"/>
              </a:cxn>
              <a:cxn ang="0">
                <a:pos x="1" y="0"/>
              </a:cxn>
              <a:cxn ang="0">
                <a:pos x="0" y="1"/>
              </a:cxn>
            </a:cxnLst>
            <a:rect l="0" t="0" r="r" b="b"/>
            <a:pathLst>
              <a:path w="1" h="1">
                <a:moveTo>
                  <a:pt x="0" y="1"/>
                </a:moveTo>
                <a:cubicBezTo>
                  <a:pt x="1" y="0"/>
                  <a:pt x="1" y="0"/>
                  <a:pt x="1" y="0"/>
                </a:cubicBezTo>
                <a:cubicBezTo>
                  <a:pt x="1" y="0"/>
                  <a:pt x="1"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5" name="Freeform 95"/>
          <p:cNvSpPr>
            <a:spLocks/>
          </p:cNvSpPr>
          <p:nvPr/>
        </p:nvSpPr>
        <p:spPr bwMode="auto">
          <a:xfrm>
            <a:off x="2154984" y="3384565"/>
            <a:ext cx="5641" cy="5641"/>
          </a:xfrm>
          <a:custGeom>
            <a:avLst/>
            <a:gdLst/>
            <a:ahLst/>
            <a:cxnLst>
              <a:cxn ang="0">
                <a:pos x="0" y="1"/>
              </a:cxn>
              <a:cxn ang="0">
                <a:pos x="1" y="0"/>
              </a:cxn>
              <a:cxn ang="0">
                <a:pos x="0" y="1"/>
              </a:cxn>
            </a:cxnLst>
            <a:rect l="0" t="0" r="r" b="b"/>
            <a:pathLst>
              <a:path w="1" h="1">
                <a:moveTo>
                  <a:pt x="0" y="1"/>
                </a:moveTo>
                <a:cubicBezTo>
                  <a:pt x="0" y="1"/>
                  <a:pt x="1" y="1"/>
                  <a:pt x="1" y="0"/>
                </a:cubicBezTo>
                <a:cubicBezTo>
                  <a:pt x="1" y="0"/>
                  <a:pt x="1"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6" name="Freeform 96"/>
          <p:cNvSpPr>
            <a:spLocks noEditPoints="1"/>
          </p:cNvSpPr>
          <p:nvPr/>
        </p:nvSpPr>
        <p:spPr bwMode="auto">
          <a:xfrm>
            <a:off x="-69309" y="2168067"/>
            <a:ext cx="2570252" cy="1325551"/>
          </a:xfrm>
          <a:custGeom>
            <a:avLst/>
            <a:gdLst/>
            <a:ahLst/>
            <a:cxnLst>
              <a:cxn ang="0">
                <a:pos x="405" y="143"/>
              </a:cxn>
              <a:cxn ang="0">
                <a:pos x="406" y="135"/>
              </a:cxn>
              <a:cxn ang="0">
                <a:pos x="396" y="129"/>
              </a:cxn>
              <a:cxn ang="0">
                <a:pos x="392" y="119"/>
              </a:cxn>
              <a:cxn ang="0">
                <a:pos x="387" y="110"/>
              </a:cxn>
              <a:cxn ang="0">
                <a:pos x="382" y="104"/>
              </a:cxn>
              <a:cxn ang="0">
                <a:pos x="375" y="99"/>
              </a:cxn>
              <a:cxn ang="0">
                <a:pos x="371" y="108"/>
              </a:cxn>
              <a:cxn ang="0">
                <a:pos x="360" y="111"/>
              </a:cxn>
              <a:cxn ang="0">
                <a:pos x="352" y="106"/>
              </a:cxn>
              <a:cxn ang="0">
                <a:pos x="353" y="91"/>
              </a:cxn>
              <a:cxn ang="0">
                <a:pos x="329" y="82"/>
              </a:cxn>
              <a:cxn ang="0">
                <a:pos x="314" y="100"/>
              </a:cxn>
              <a:cxn ang="0">
                <a:pos x="314" y="111"/>
              </a:cxn>
              <a:cxn ang="0">
                <a:pos x="306" y="143"/>
              </a:cxn>
              <a:cxn ang="0">
                <a:pos x="302" y="160"/>
              </a:cxn>
              <a:cxn ang="0">
                <a:pos x="290" y="139"/>
              </a:cxn>
              <a:cxn ang="0">
                <a:pos x="240" y="121"/>
              </a:cxn>
              <a:cxn ang="0">
                <a:pos x="232" y="89"/>
              </a:cxn>
              <a:cxn ang="0">
                <a:pos x="240" y="79"/>
              </a:cxn>
              <a:cxn ang="0">
                <a:pos x="240" y="69"/>
              </a:cxn>
              <a:cxn ang="0">
                <a:pos x="256" y="57"/>
              </a:cxn>
              <a:cxn ang="0">
                <a:pos x="282" y="49"/>
              </a:cxn>
              <a:cxn ang="0">
                <a:pos x="290" y="33"/>
              </a:cxn>
              <a:cxn ang="0">
                <a:pos x="275" y="24"/>
              </a:cxn>
              <a:cxn ang="0">
                <a:pos x="265" y="42"/>
              </a:cxn>
              <a:cxn ang="0">
                <a:pos x="248" y="24"/>
              </a:cxn>
              <a:cxn ang="0">
                <a:pos x="241" y="12"/>
              </a:cxn>
              <a:cxn ang="0">
                <a:pos x="222" y="6"/>
              </a:cxn>
              <a:cxn ang="0">
                <a:pos x="229" y="28"/>
              </a:cxn>
              <a:cxn ang="0">
                <a:pos x="222" y="44"/>
              </a:cxn>
              <a:cxn ang="0">
                <a:pos x="209" y="32"/>
              </a:cxn>
              <a:cxn ang="0">
                <a:pos x="180" y="34"/>
              </a:cxn>
              <a:cxn ang="0">
                <a:pos x="164" y="35"/>
              </a:cxn>
              <a:cxn ang="0">
                <a:pos x="164" y="42"/>
              </a:cxn>
              <a:cxn ang="0">
                <a:pos x="123" y="28"/>
              </a:cxn>
              <a:cxn ang="0">
                <a:pos x="79" y="20"/>
              </a:cxn>
              <a:cxn ang="0">
                <a:pos x="49" y="24"/>
              </a:cxn>
              <a:cxn ang="0">
                <a:pos x="50" y="21"/>
              </a:cxn>
              <a:cxn ang="0">
                <a:pos x="26" y="24"/>
              </a:cxn>
              <a:cxn ang="0">
                <a:pos x="22" y="103"/>
              </a:cxn>
              <a:cxn ang="0">
                <a:pos x="54" y="135"/>
              </a:cxn>
              <a:cxn ang="0">
                <a:pos x="60" y="144"/>
              </a:cxn>
              <a:cxn ang="0">
                <a:pos x="68" y="151"/>
              </a:cxn>
              <a:cxn ang="0">
                <a:pos x="66" y="161"/>
              </a:cxn>
              <a:cxn ang="0">
                <a:pos x="81" y="165"/>
              </a:cxn>
              <a:cxn ang="0">
                <a:pos x="241" y="179"/>
              </a:cxn>
              <a:cxn ang="0">
                <a:pos x="277" y="182"/>
              </a:cxn>
              <a:cxn ang="0">
                <a:pos x="298" y="201"/>
              </a:cxn>
              <a:cxn ang="0">
                <a:pos x="306" y="210"/>
              </a:cxn>
              <a:cxn ang="0">
                <a:pos x="364" y="196"/>
              </a:cxn>
              <a:cxn ang="0">
                <a:pos x="378" y="204"/>
              </a:cxn>
              <a:cxn ang="0">
                <a:pos x="376" y="187"/>
              </a:cxn>
              <a:cxn ang="0">
                <a:pos x="345" y="188"/>
              </a:cxn>
              <a:cxn ang="0">
                <a:pos x="375" y="166"/>
              </a:cxn>
              <a:cxn ang="0">
                <a:pos x="106" y="54"/>
              </a:cxn>
              <a:cxn ang="0">
                <a:pos x="93" y="52"/>
              </a:cxn>
              <a:cxn ang="0">
                <a:pos x="104" y="43"/>
              </a:cxn>
              <a:cxn ang="0">
                <a:pos x="145" y="80"/>
              </a:cxn>
              <a:cxn ang="0">
                <a:pos x="125" y="87"/>
              </a:cxn>
              <a:cxn ang="0">
                <a:pos x="158" y="77"/>
              </a:cxn>
              <a:cxn ang="0">
                <a:pos x="215" y="154"/>
              </a:cxn>
            </a:cxnLst>
            <a:rect l="0" t="0" r="r" b="b"/>
            <a:pathLst>
              <a:path w="423" h="218">
                <a:moveTo>
                  <a:pt x="421" y="152"/>
                </a:moveTo>
                <a:cubicBezTo>
                  <a:pt x="421" y="152"/>
                  <a:pt x="422" y="152"/>
                  <a:pt x="422" y="152"/>
                </a:cubicBezTo>
                <a:cubicBezTo>
                  <a:pt x="421" y="152"/>
                  <a:pt x="422" y="152"/>
                  <a:pt x="422" y="152"/>
                </a:cubicBezTo>
                <a:cubicBezTo>
                  <a:pt x="422" y="152"/>
                  <a:pt x="423" y="152"/>
                  <a:pt x="422" y="151"/>
                </a:cubicBezTo>
                <a:cubicBezTo>
                  <a:pt x="421" y="151"/>
                  <a:pt x="420" y="151"/>
                  <a:pt x="420" y="151"/>
                </a:cubicBezTo>
                <a:cubicBezTo>
                  <a:pt x="419" y="151"/>
                  <a:pt x="418" y="151"/>
                  <a:pt x="419" y="151"/>
                </a:cubicBezTo>
                <a:cubicBezTo>
                  <a:pt x="420" y="151"/>
                  <a:pt x="420" y="151"/>
                  <a:pt x="420" y="151"/>
                </a:cubicBezTo>
                <a:cubicBezTo>
                  <a:pt x="420" y="151"/>
                  <a:pt x="420" y="150"/>
                  <a:pt x="421" y="150"/>
                </a:cubicBezTo>
                <a:cubicBezTo>
                  <a:pt x="421" y="150"/>
                  <a:pt x="422" y="150"/>
                  <a:pt x="422" y="150"/>
                </a:cubicBezTo>
                <a:cubicBezTo>
                  <a:pt x="422" y="150"/>
                  <a:pt x="421" y="150"/>
                  <a:pt x="421" y="150"/>
                </a:cubicBezTo>
                <a:cubicBezTo>
                  <a:pt x="420" y="150"/>
                  <a:pt x="419" y="149"/>
                  <a:pt x="420" y="149"/>
                </a:cubicBezTo>
                <a:cubicBezTo>
                  <a:pt x="421" y="149"/>
                  <a:pt x="422" y="148"/>
                  <a:pt x="421" y="148"/>
                </a:cubicBezTo>
                <a:cubicBezTo>
                  <a:pt x="420" y="148"/>
                  <a:pt x="420" y="148"/>
                  <a:pt x="420" y="148"/>
                </a:cubicBezTo>
                <a:cubicBezTo>
                  <a:pt x="421" y="148"/>
                  <a:pt x="421" y="147"/>
                  <a:pt x="421" y="147"/>
                </a:cubicBezTo>
                <a:cubicBezTo>
                  <a:pt x="421" y="147"/>
                  <a:pt x="421" y="147"/>
                  <a:pt x="421" y="147"/>
                </a:cubicBezTo>
                <a:cubicBezTo>
                  <a:pt x="422" y="147"/>
                  <a:pt x="422" y="146"/>
                  <a:pt x="422" y="146"/>
                </a:cubicBezTo>
                <a:cubicBezTo>
                  <a:pt x="421" y="145"/>
                  <a:pt x="421" y="146"/>
                  <a:pt x="420" y="145"/>
                </a:cubicBezTo>
                <a:cubicBezTo>
                  <a:pt x="420" y="145"/>
                  <a:pt x="419" y="144"/>
                  <a:pt x="420" y="144"/>
                </a:cubicBezTo>
                <a:cubicBezTo>
                  <a:pt x="421" y="144"/>
                  <a:pt x="421" y="144"/>
                  <a:pt x="420" y="144"/>
                </a:cubicBezTo>
                <a:cubicBezTo>
                  <a:pt x="418" y="144"/>
                  <a:pt x="416" y="143"/>
                  <a:pt x="418" y="143"/>
                </a:cubicBezTo>
                <a:cubicBezTo>
                  <a:pt x="419" y="143"/>
                  <a:pt x="418" y="143"/>
                  <a:pt x="418" y="143"/>
                </a:cubicBezTo>
                <a:cubicBezTo>
                  <a:pt x="417" y="143"/>
                  <a:pt x="417" y="143"/>
                  <a:pt x="417" y="143"/>
                </a:cubicBezTo>
                <a:cubicBezTo>
                  <a:pt x="417" y="143"/>
                  <a:pt x="416" y="143"/>
                  <a:pt x="415" y="143"/>
                </a:cubicBezTo>
                <a:cubicBezTo>
                  <a:pt x="414" y="144"/>
                  <a:pt x="414" y="145"/>
                  <a:pt x="414" y="145"/>
                </a:cubicBezTo>
                <a:cubicBezTo>
                  <a:pt x="413" y="145"/>
                  <a:pt x="414" y="145"/>
                  <a:pt x="414" y="144"/>
                </a:cubicBezTo>
                <a:cubicBezTo>
                  <a:pt x="414" y="144"/>
                  <a:pt x="414" y="144"/>
                  <a:pt x="413" y="144"/>
                </a:cubicBezTo>
                <a:cubicBezTo>
                  <a:pt x="413" y="144"/>
                  <a:pt x="412" y="144"/>
                  <a:pt x="414" y="143"/>
                </a:cubicBezTo>
                <a:cubicBezTo>
                  <a:pt x="415" y="143"/>
                  <a:pt x="415" y="142"/>
                  <a:pt x="415" y="142"/>
                </a:cubicBezTo>
                <a:cubicBezTo>
                  <a:pt x="414" y="141"/>
                  <a:pt x="414" y="140"/>
                  <a:pt x="413" y="140"/>
                </a:cubicBezTo>
                <a:cubicBezTo>
                  <a:pt x="412" y="140"/>
                  <a:pt x="410" y="139"/>
                  <a:pt x="410" y="140"/>
                </a:cubicBezTo>
                <a:cubicBezTo>
                  <a:pt x="410" y="140"/>
                  <a:pt x="409" y="140"/>
                  <a:pt x="409" y="140"/>
                </a:cubicBezTo>
                <a:cubicBezTo>
                  <a:pt x="408" y="140"/>
                  <a:pt x="409" y="140"/>
                  <a:pt x="410" y="140"/>
                </a:cubicBezTo>
                <a:cubicBezTo>
                  <a:pt x="410" y="140"/>
                  <a:pt x="413" y="140"/>
                  <a:pt x="411" y="140"/>
                </a:cubicBezTo>
                <a:cubicBezTo>
                  <a:pt x="409" y="141"/>
                  <a:pt x="409" y="141"/>
                  <a:pt x="408" y="141"/>
                </a:cubicBezTo>
                <a:cubicBezTo>
                  <a:pt x="408" y="141"/>
                  <a:pt x="406" y="142"/>
                  <a:pt x="406" y="142"/>
                </a:cubicBezTo>
                <a:cubicBezTo>
                  <a:pt x="405" y="142"/>
                  <a:pt x="405" y="142"/>
                  <a:pt x="405" y="143"/>
                </a:cubicBezTo>
                <a:cubicBezTo>
                  <a:pt x="405" y="143"/>
                  <a:pt x="405" y="143"/>
                  <a:pt x="405" y="143"/>
                </a:cubicBezTo>
                <a:cubicBezTo>
                  <a:pt x="404" y="143"/>
                  <a:pt x="404" y="143"/>
                  <a:pt x="403" y="144"/>
                </a:cubicBezTo>
                <a:cubicBezTo>
                  <a:pt x="403" y="144"/>
                  <a:pt x="402" y="144"/>
                  <a:pt x="402" y="144"/>
                </a:cubicBezTo>
                <a:cubicBezTo>
                  <a:pt x="401" y="144"/>
                  <a:pt x="401" y="144"/>
                  <a:pt x="401" y="145"/>
                </a:cubicBezTo>
                <a:cubicBezTo>
                  <a:pt x="401" y="145"/>
                  <a:pt x="401" y="145"/>
                  <a:pt x="401" y="145"/>
                </a:cubicBezTo>
                <a:cubicBezTo>
                  <a:pt x="401" y="145"/>
                  <a:pt x="400" y="146"/>
                  <a:pt x="400" y="146"/>
                </a:cubicBezTo>
                <a:cubicBezTo>
                  <a:pt x="400" y="146"/>
                  <a:pt x="400" y="146"/>
                  <a:pt x="400" y="146"/>
                </a:cubicBezTo>
                <a:cubicBezTo>
                  <a:pt x="400" y="146"/>
                  <a:pt x="399" y="146"/>
                  <a:pt x="399" y="146"/>
                </a:cubicBezTo>
                <a:cubicBezTo>
                  <a:pt x="400" y="146"/>
                  <a:pt x="400" y="146"/>
                  <a:pt x="399" y="146"/>
                </a:cubicBezTo>
                <a:cubicBezTo>
                  <a:pt x="399" y="145"/>
                  <a:pt x="399" y="145"/>
                  <a:pt x="399" y="145"/>
                </a:cubicBezTo>
                <a:cubicBezTo>
                  <a:pt x="400" y="145"/>
                  <a:pt x="401" y="145"/>
                  <a:pt x="400" y="144"/>
                </a:cubicBezTo>
                <a:cubicBezTo>
                  <a:pt x="400" y="144"/>
                  <a:pt x="400" y="144"/>
                  <a:pt x="400" y="144"/>
                </a:cubicBezTo>
                <a:cubicBezTo>
                  <a:pt x="400" y="143"/>
                  <a:pt x="400" y="143"/>
                  <a:pt x="400" y="143"/>
                </a:cubicBezTo>
                <a:cubicBezTo>
                  <a:pt x="401" y="143"/>
                  <a:pt x="401" y="143"/>
                  <a:pt x="401" y="142"/>
                </a:cubicBezTo>
                <a:cubicBezTo>
                  <a:pt x="402" y="142"/>
                  <a:pt x="402" y="142"/>
                  <a:pt x="402" y="142"/>
                </a:cubicBezTo>
                <a:cubicBezTo>
                  <a:pt x="403" y="142"/>
                  <a:pt x="404" y="142"/>
                  <a:pt x="404" y="142"/>
                </a:cubicBezTo>
                <a:cubicBezTo>
                  <a:pt x="404" y="142"/>
                  <a:pt x="406" y="141"/>
                  <a:pt x="406" y="141"/>
                </a:cubicBezTo>
                <a:cubicBezTo>
                  <a:pt x="406" y="141"/>
                  <a:pt x="406" y="141"/>
                  <a:pt x="407" y="141"/>
                </a:cubicBezTo>
                <a:cubicBezTo>
                  <a:pt x="407" y="141"/>
                  <a:pt x="408" y="141"/>
                  <a:pt x="408" y="140"/>
                </a:cubicBezTo>
                <a:cubicBezTo>
                  <a:pt x="408" y="140"/>
                  <a:pt x="409" y="139"/>
                  <a:pt x="408" y="140"/>
                </a:cubicBezTo>
                <a:cubicBezTo>
                  <a:pt x="407" y="140"/>
                  <a:pt x="405" y="141"/>
                  <a:pt x="404" y="141"/>
                </a:cubicBezTo>
                <a:cubicBezTo>
                  <a:pt x="403" y="141"/>
                  <a:pt x="402" y="141"/>
                  <a:pt x="404" y="141"/>
                </a:cubicBezTo>
                <a:cubicBezTo>
                  <a:pt x="405" y="140"/>
                  <a:pt x="406" y="140"/>
                  <a:pt x="407" y="140"/>
                </a:cubicBezTo>
                <a:cubicBezTo>
                  <a:pt x="407" y="140"/>
                  <a:pt x="408" y="139"/>
                  <a:pt x="408" y="139"/>
                </a:cubicBezTo>
                <a:cubicBezTo>
                  <a:pt x="409" y="139"/>
                  <a:pt x="410" y="139"/>
                  <a:pt x="410" y="139"/>
                </a:cubicBezTo>
                <a:cubicBezTo>
                  <a:pt x="410" y="139"/>
                  <a:pt x="409" y="139"/>
                  <a:pt x="410" y="139"/>
                </a:cubicBezTo>
                <a:cubicBezTo>
                  <a:pt x="410" y="138"/>
                  <a:pt x="411" y="139"/>
                  <a:pt x="412" y="138"/>
                </a:cubicBezTo>
                <a:cubicBezTo>
                  <a:pt x="412" y="138"/>
                  <a:pt x="413" y="138"/>
                  <a:pt x="413" y="138"/>
                </a:cubicBezTo>
                <a:cubicBezTo>
                  <a:pt x="412" y="138"/>
                  <a:pt x="412" y="138"/>
                  <a:pt x="413" y="138"/>
                </a:cubicBezTo>
                <a:cubicBezTo>
                  <a:pt x="413" y="138"/>
                  <a:pt x="414" y="137"/>
                  <a:pt x="414" y="137"/>
                </a:cubicBezTo>
                <a:cubicBezTo>
                  <a:pt x="413" y="137"/>
                  <a:pt x="414" y="137"/>
                  <a:pt x="413" y="137"/>
                </a:cubicBezTo>
                <a:cubicBezTo>
                  <a:pt x="412" y="137"/>
                  <a:pt x="412" y="137"/>
                  <a:pt x="412" y="136"/>
                </a:cubicBezTo>
                <a:cubicBezTo>
                  <a:pt x="411" y="136"/>
                  <a:pt x="411" y="136"/>
                  <a:pt x="411" y="136"/>
                </a:cubicBezTo>
                <a:cubicBezTo>
                  <a:pt x="410" y="136"/>
                  <a:pt x="410" y="136"/>
                  <a:pt x="410" y="136"/>
                </a:cubicBezTo>
                <a:cubicBezTo>
                  <a:pt x="410" y="136"/>
                  <a:pt x="409" y="135"/>
                  <a:pt x="409" y="136"/>
                </a:cubicBezTo>
                <a:cubicBezTo>
                  <a:pt x="409" y="136"/>
                  <a:pt x="409" y="136"/>
                  <a:pt x="408" y="136"/>
                </a:cubicBezTo>
                <a:cubicBezTo>
                  <a:pt x="408" y="136"/>
                  <a:pt x="407" y="135"/>
                  <a:pt x="407" y="136"/>
                </a:cubicBezTo>
                <a:cubicBezTo>
                  <a:pt x="407" y="136"/>
                  <a:pt x="407" y="135"/>
                  <a:pt x="406" y="135"/>
                </a:cubicBezTo>
                <a:cubicBezTo>
                  <a:pt x="406" y="135"/>
                  <a:pt x="405" y="135"/>
                  <a:pt x="406" y="135"/>
                </a:cubicBezTo>
                <a:cubicBezTo>
                  <a:pt x="406" y="134"/>
                  <a:pt x="405" y="134"/>
                  <a:pt x="406" y="134"/>
                </a:cubicBezTo>
                <a:cubicBezTo>
                  <a:pt x="406" y="133"/>
                  <a:pt x="406" y="133"/>
                  <a:pt x="405" y="134"/>
                </a:cubicBezTo>
                <a:cubicBezTo>
                  <a:pt x="404" y="134"/>
                  <a:pt x="404" y="134"/>
                  <a:pt x="404" y="134"/>
                </a:cubicBezTo>
                <a:cubicBezTo>
                  <a:pt x="405" y="133"/>
                  <a:pt x="405" y="132"/>
                  <a:pt x="404" y="133"/>
                </a:cubicBezTo>
                <a:cubicBezTo>
                  <a:pt x="404" y="133"/>
                  <a:pt x="404" y="134"/>
                  <a:pt x="404" y="134"/>
                </a:cubicBezTo>
                <a:cubicBezTo>
                  <a:pt x="403" y="134"/>
                  <a:pt x="403" y="134"/>
                  <a:pt x="403" y="134"/>
                </a:cubicBezTo>
                <a:cubicBezTo>
                  <a:pt x="402" y="135"/>
                  <a:pt x="402" y="135"/>
                  <a:pt x="402" y="135"/>
                </a:cubicBezTo>
                <a:cubicBezTo>
                  <a:pt x="402" y="135"/>
                  <a:pt x="401" y="136"/>
                  <a:pt x="401" y="135"/>
                </a:cubicBezTo>
                <a:cubicBezTo>
                  <a:pt x="402" y="134"/>
                  <a:pt x="402" y="134"/>
                  <a:pt x="402" y="134"/>
                </a:cubicBezTo>
                <a:cubicBezTo>
                  <a:pt x="403" y="134"/>
                  <a:pt x="403" y="134"/>
                  <a:pt x="403" y="134"/>
                </a:cubicBezTo>
                <a:cubicBezTo>
                  <a:pt x="403" y="133"/>
                  <a:pt x="404" y="133"/>
                  <a:pt x="403" y="133"/>
                </a:cubicBezTo>
                <a:cubicBezTo>
                  <a:pt x="402" y="133"/>
                  <a:pt x="401" y="133"/>
                  <a:pt x="401" y="133"/>
                </a:cubicBezTo>
                <a:cubicBezTo>
                  <a:pt x="402" y="133"/>
                  <a:pt x="402" y="132"/>
                  <a:pt x="402" y="132"/>
                </a:cubicBezTo>
                <a:cubicBezTo>
                  <a:pt x="401" y="132"/>
                  <a:pt x="401" y="133"/>
                  <a:pt x="400" y="133"/>
                </a:cubicBezTo>
                <a:cubicBezTo>
                  <a:pt x="400" y="133"/>
                  <a:pt x="399" y="134"/>
                  <a:pt x="400" y="133"/>
                </a:cubicBezTo>
                <a:cubicBezTo>
                  <a:pt x="400" y="132"/>
                  <a:pt x="400" y="132"/>
                  <a:pt x="400" y="133"/>
                </a:cubicBezTo>
                <a:cubicBezTo>
                  <a:pt x="399" y="133"/>
                  <a:pt x="400" y="132"/>
                  <a:pt x="399" y="133"/>
                </a:cubicBezTo>
                <a:cubicBezTo>
                  <a:pt x="398" y="134"/>
                  <a:pt x="398" y="134"/>
                  <a:pt x="398" y="134"/>
                </a:cubicBezTo>
                <a:cubicBezTo>
                  <a:pt x="397" y="134"/>
                  <a:pt x="397" y="134"/>
                  <a:pt x="398" y="133"/>
                </a:cubicBezTo>
                <a:cubicBezTo>
                  <a:pt x="399" y="133"/>
                  <a:pt x="399" y="132"/>
                  <a:pt x="398" y="133"/>
                </a:cubicBezTo>
                <a:cubicBezTo>
                  <a:pt x="398" y="133"/>
                  <a:pt x="398" y="133"/>
                  <a:pt x="398" y="132"/>
                </a:cubicBezTo>
                <a:cubicBezTo>
                  <a:pt x="399" y="132"/>
                  <a:pt x="399" y="132"/>
                  <a:pt x="399" y="132"/>
                </a:cubicBezTo>
                <a:cubicBezTo>
                  <a:pt x="399" y="131"/>
                  <a:pt x="399" y="131"/>
                  <a:pt x="399" y="131"/>
                </a:cubicBezTo>
                <a:cubicBezTo>
                  <a:pt x="400" y="131"/>
                  <a:pt x="400" y="131"/>
                  <a:pt x="400" y="131"/>
                </a:cubicBezTo>
                <a:cubicBezTo>
                  <a:pt x="399" y="131"/>
                  <a:pt x="398" y="132"/>
                  <a:pt x="399" y="131"/>
                </a:cubicBezTo>
                <a:cubicBezTo>
                  <a:pt x="399" y="130"/>
                  <a:pt x="399" y="130"/>
                  <a:pt x="399" y="130"/>
                </a:cubicBezTo>
                <a:cubicBezTo>
                  <a:pt x="399" y="130"/>
                  <a:pt x="399" y="131"/>
                  <a:pt x="399" y="130"/>
                </a:cubicBezTo>
                <a:cubicBezTo>
                  <a:pt x="399" y="130"/>
                  <a:pt x="398" y="130"/>
                  <a:pt x="398" y="130"/>
                </a:cubicBezTo>
                <a:cubicBezTo>
                  <a:pt x="398" y="130"/>
                  <a:pt x="398" y="130"/>
                  <a:pt x="398" y="130"/>
                </a:cubicBezTo>
                <a:cubicBezTo>
                  <a:pt x="399" y="129"/>
                  <a:pt x="399" y="129"/>
                  <a:pt x="399" y="129"/>
                </a:cubicBezTo>
                <a:cubicBezTo>
                  <a:pt x="399" y="129"/>
                  <a:pt x="399" y="128"/>
                  <a:pt x="398" y="129"/>
                </a:cubicBezTo>
                <a:cubicBezTo>
                  <a:pt x="398" y="129"/>
                  <a:pt x="398" y="129"/>
                  <a:pt x="398" y="130"/>
                </a:cubicBezTo>
                <a:cubicBezTo>
                  <a:pt x="397" y="130"/>
                  <a:pt x="397" y="130"/>
                  <a:pt x="398" y="130"/>
                </a:cubicBezTo>
                <a:cubicBezTo>
                  <a:pt x="398" y="129"/>
                  <a:pt x="398" y="129"/>
                  <a:pt x="398" y="129"/>
                </a:cubicBezTo>
                <a:cubicBezTo>
                  <a:pt x="398" y="129"/>
                  <a:pt x="398" y="129"/>
                  <a:pt x="397" y="129"/>
                </a:cubicBezTo>
                <a:cubicBezTo>
                  <a:pt x="397" y="129"/>
                  <a:pt x="395" y="129"/>
                  <a:pt x="396" y="129"/>
                </a:cubicBezTo>
                <a:cubicBezTo>
                  <a:pt x="397" y="129"/>
                  <a:pt x="397" y="129"/>
                  <a:pt x="397" y="128"/>
                </a:cubicBezTo>
                <a:cubicBezTo>
                  <a:pt x="396" y="128"/>
                  <a:pt x="395" y="128"/>
                  <a:pt x="395" y="128"/>
                </a:cubicBezTo>
                <a:cubicBezTo>
                  <a:pt x="395" y="128"/>
                  <a:pt x="395" y="128"/>
                  <a:pt x="395" y="128"/>
                </a:cubicBezTo>
                <a:cubicBezTo>
                  <a:pt x="395" y="128"/>
                  <a:pt x="395" y="128"/>
                  <a:pt x="395" y="128"/>
                </a:cubicBezTo>
                <a:cubicBezTo>
                  <a:pt x="394" y="128"/>
                  <a:pt x="393" y="127"/>
                  <a:pt x="394" y="127"/>
                </a:cubicBezTo>
                <a:cubicBezTo>
                  <a:pt x="394" y="127"/>
                  <a:pt x="395" y="127"/>
                  <a:pt x="394" y="127"/>
                </a:cubicBezTo>
                <a:cubicBezTo>
                  <a:pt x="393" y="127"/>
                  <a:pt x="394" y="127"/>
                  <a:pt x="394" y="126"/>
                </a:cubicBezTo>
                <a:cubicBezTo>
                  <a:pt x="394" y="126"/>
                  <a:pt x="394" y="126"/>
                  <a:pt x="394" y="126"/>
                </a:cubicBezTo>
                <a:cubicBezTo>
                  <a:pt x="393" y="126"/>
                  <a:pt x="392" y="126"/>
                  <a:pt x="392" y="126"/>
                </a:cubicBezTo>
                <a:cubicBezTo>
                  <a:pt x="391" y="126"/>
                  <a:pt x="390" y="125"/>
                  <a:pt x="391" y="125"/>
                </a:cubicBezTo>
                <a:cubicBezTo>
                  <a:pt x="391" y="125"/>
                  <a:pt x="391" y="125"/>
                  <a:pt x="392" y="125"/>
                </a:cubicBezTo>
                <a:cubicBezTo>
                  <a:pt x="392" y="125"/>
                  <a:pt x="393" y="126"/>
                  <a:pt x="392" y="125"/>
                </a:cubicBezTo>
                <a:cubicBezTo>
                  <a:pt x="392" y="125"/>
                  <a:pt x="392" y="125"/>
                  <a:pt x="392" y="125"/>
                </a:cubicBezTo>
                <a:cubicBezTo>
                  <a:pt x="393" y="125"/>
                  <a:pt x="393" y="125"/>
                  <a:pt x="392" y="125"/>
                </a:cubicBezTo>
                <a:cubicBezTo>
                  <a:pt x="391" y="125"/>
                  <a:pt x="392" y="125"/>
                  <a:pt x="391" y="124"/>
                </a:cubicBezTo>
                <a:cubicBezTo>
                  <a:pt x="391" y="124"/>
                  <a:pt x="391" y="124"/>
                  <a:pt x="391" y="124"/>
                </a:cubicBezTo>
                <a:cubicBezTo>
                  <a:pt x="390" y="124"/>
                  <a:pt x="390" y="124"/>
                  <a:pt x="391" y="124"/>
                </a:cubicBezTo>
                <a:cubicBezTo>
                  <a:pt x="391" y="124"/>
                  <a:pt x="391" y="124"/>
                  <a:pt x="391" y="124"/>
                </a:cubicBezTo>
                <a:cubicBezTo>
                  <a:pt x="391" y="124"/>
                  <a:pt x="393" y="124"/>
                  <a:pt x="392" y="124"/>
                </a:cubicBezTo>
                <a:cubicBezTo>
                  <a:pt x="392" y="123"/>
                  <a:pt x="392" y="123"/>
                  <a:pt x="391" y="123"/>
                </a:cubicBezTo>
                <a:cubicBezTo>
                  <a:pt x="391" y="123"/>
                  <a:pt x="389" y="123"/>
                  <a:pt x="390" y="123"/>
                </a:cubicBezTo>
                <a:cubicBezTo>
                  <a:pt x="391" y="123"/>
                  <a:pt x="391" y="123"/>
                  <a:pt x="390" y="123"/>
                </a:cubicBezTo>
                <a:cubicBezTo>
                  <a:pt x="390" y="123"/>
                  <a:pt x="388" y="122"/>
                  <a:pt x="388" y="122"/>
                </a:cubicBezTo>
                <a:cubicBezTo>
                  <a:pt x="388" y="121"/>
                  <a:pt x="388" y="121"/>
                  <a:pt x="389" y="121"/>
                </a:cubicBezTo>
                <a:cubicBezTo>
                  <a:pt x="389" y="121"/>
                  <a:pt x="391" y="121"/>
                  <a:pt x="390" y="122"/>
                </a:cubicBezTo>
                <a:cubicBezTo>
                  <a:pt x="389" y="122"/>
                  <a:pt x="388" y="121"/>
                  <a:pt x="389" y="122"/>
                </a:cubicBezTo>
                <a:cubicBezTo>
                  <a:pt x="389" y="122"/>
                  <a:pt x="390" y="123"/>
                  <a:pt x="391" y="123"/>
                </a:cubicBezTo>
                <a:cubicBezTo>
                  <a:pt x="392" y="122"/>
                  <a:pt x="391" y="123"/>
                  <a:pt x="391" y="123"/>
                </a:cubicBezTo>
                <a:cubicBezTo>
                  <a:pt x="392" y="123"/>
                  <a:pt x="393" y="123"/>
                  <a:pt x="392" y="123"/>
                </a:cubicBezTo>
                <a:cubicBezTo>
                  <a:pt x="392" y="122"/>
                  <a:pt x="392" y="123"/>
                  <a:pt x="392" y="122"/>
                </a:cubicBezTo>
                <a:cubicBezTo>
                  <a:pt x="392" y="122"/>
                  <a:pt x="392" y="122"/>
                  <a:pt x="392" y="122"/>
                </a:cubicBezTo>
                <a:cubicBezTo>
                  <a:pt x="392" y="122"/>
                  <a:pt x="391" y="122"/>
                  <a:pt x="392" y="122"/>
                </a:cubicBezTo>
                <a:cubicBezTo>
                  <a:pt x="392" y="122"/>
                  <a:pt x="392" y="122"/>
                  <a:pt x="392" y="121"/>
                </a:cubicBezTo>
                <a:cubicBezTo>
                  <a:pt x="393" y="121"/>
                  <a:pt x="393" y="120"/>
                  <a:pt x="393" y="120"/>
                </a:cubicBezTo>
                <a:cubicBezTo>
                  <a:pt x="394" y="120"/>
                  <a:pt x="394" y="121"/>
                  <a:pt x="394" y="120"/>
                </a:cubicBezTo>
                <a:cubicBezTo>
                  <a:pt x="394" y="120"/>
                  <a:pt x="394" y="119"/>
                  <a:pt x="393" y="119"/>
                </a:cubicBezTo>
                <a:cubicBezTo>
                  <a:pt x="392" y="119"/>
                  <a:pt x="392" y="119"/>
                  <a:pt x="392" y="119"/>
                </a:cubicBezTo>
                <a:cubicBezTo>
                  <a:pt x="393" y="119"/>
                  <a:pt x="392" y="119"/>
                  <a:pt x="392" y="119"/>
                </a:cubicBezTo>
                <a:cubicBezTo>
                  <a:pt x="392" y="119"/>
                  <a:pt x="392" y="119"/>
                  <a:pt x="391" y="119"/>
                </a:cubicBezTo>
                <a:cubicBezTo>
                  <a:pt x="391" y="119"/>
                  <a:pt x="390" y="119"/>
                  <a:pt x="391" y="118"/>
                </a:cubicBezTo>
                <a:cubicBezTo>
                  <a:pt x="392" y="118"/>
                  <a:pt x="391" y="118"/>
                  <a:pt x="391" y="118"/>
                </a:cubicBezTo>
                <a:cubicBezTo>
                  <a:pt x="391" y="118"/>
                  <a:pt x="391" y="118"/>
                  <a:pt x="392" y="118"/>
                </a:cubicBezTo>
                <a:cubicBezTo>
                  <a:pt x="392" y="118"/>
                  <a:pt x="392" y="118"/>
                  <a:pt x="391" y="117"/>
                </a:cubicBezTo>
                <a:cubicBezTo>
                  <a:pt x="391" y="117"/>
                  <a:pt x="391" y="117"/>
                  <a:pt x="389" y="117"/>
                </a:cubicBezTo>
                <a:cubicBezTo>
                  <a:pt x="389" y="117"/>
                  <a:pt x="389" y="117"/>
                  <a:pt x="388" y="117"/>
                </a:cubicBezTo>
                <a:cubicBezTo>
                  <a:pt x="388" y="117"/>
                  <a:pt x="388" y="117"/>
                  <a:pt x="389" y="117"/>
                </a:cubicBezTo>
                <a:cubicBezTo>
                  <a:pt x="389" y="117"/>
                  <a:pt x="389" y="117"/>
                  <a:pt x="389" y="117"/>
                </a:cubicBezTo>
                <a:cubicBezTo>
                  <a:pt x="389" y="117"/>
                  <a:pt x="389" y="116"/>
                  <a:pt x="390" y="116"/>
                </a:cubicBezTo>
                <a:cubicBezTo>
                  <a:pt x="390" y="116"/>
                  <a:pt x="391" y="116"/>
                  <a:pt x="391" y="116"/>
                </a:cubicBezTo>
                <a:cubicBezTo>
                  <a:pt x="391" y="116"/>
                  <a:pt x="392" y="116"/>
                  <a:pt x="391" y="115"/>
                </a:cubicBezTo>
                <a:cubicBezTo>
                  <a:pt x="391" y="115"/>
                  <a:pt x="389" y="114"/>
                  <a:pt x="389" y="114"/>
                </a:cubicBezTo>
                <a:cubicBezTo>
                  <a:pt x="389" y="114"/>
                  <a:pt x="389" y="114"/>
                  <a:pt x="389" y="114"/>
                </a:cubicBezTo>
                <a:cubicBezTo>
                  <a:pt x="389" y="114"/>
                  <a:pt x="389" y="114"/>
                  <a:pt x="388" y="114"/>
                </a:cubicBezTo>
                <a:cubicBezTo>
                  <a:pt x="388" y="113"/>
                  <a:pt x="388" y="113"/>
                  <a:pt x="388" y="114"/>
                </a:cubicBezTo>
                <a:cubicBezTo>
                  <a:pt x="388" y="114"/>
                  <a:pt x="387" y="113"/>
                  <a:pt x="388" y="113"/>
                </a:cubicBezTo>
                <a:cubicBezTo>
                  <a:pt x="389" y="113"/>
                  <a:pt x="389" y="113"/>
                  <a:pt x="389" y="113"/>
                </a:cubicBezTo>
                <a:cubicBezTo>
                  <a:pt x="389" y="113"/>
                  <a:pt x="389" y="113"/>
                  <a:pt x="389" y="113"/>
                </a:cubicBezTo>
                <a:cubicBezTo>
                  <a:pt x="389" y="113"/>
                  <a:pt x="389" y="113"/>
                  <a:pt x="388" y="113"/>
                </a:cubicBezTo>
                <a:cubicBezTo>
                  <a:pt x="388" y="113"/>
                  <a:pt x="388" y="113"/>
                  <a:pt x="388" y="112"/>
                </a:cubicBezTo>
                <a:cubicBezTo>
                  <a:pt x="388" y="112"/>
                  <a:pt x="389" y="112"/>
                  <a:pt x="388" y="112"/>
                </a:cubicBezTo>
                <a:cubicBezTo>
                  <a:pt x="388" y="112"/>
                  <a:pt x="387" y="112"/>
                  <a:pt x="387" y="112"/>
                </a:cubicBezTo>
                <a:cubicBezTo>
                  <a:pt x="387" y="112"/>
                  <a:pt x="386" y="112"/>
                  <a:pt x="386" y="113"/>
                </a:cubicBezTo>
                <a:cubicBezTo>
                  <a:pt x="385" y="113"/>
                  <a:pt x="385" y="113"/>
                  <a:pt x="385" y="113"/>
                </a:cubicBezTo>
                <a:cubicBezTo>
                  <a:pt x="385" y="113"/>
                  <a:pt x="384" y="113"/>
                  <a:pt x="385" y="113"/>
                </a:cubicBezTo>
                <a:cubicBezTo>
                  <a:pt x="385" y="113"/>
                  <a:pt x="385" y="113"/>
                  <a:pt x="386" y="112"/>
                </a:cubicBezTo>
                <a:cubicBezTo>
                  <a:pt x="386" y="112"/>
                  <a:pt x="386" y="112"/>
                  <a:pt x="387" y="112"/>
                </a:cubicBezTo>
                <a:cubicBezTo>
                  <a:pt x="387" y="112"/>
                  <a:pt x="388" y="112"/>
                  <a:pt x="388" y="112"/>
                </a:cubicBezTo>
                <a:cubicBezTo>
                  <a:pt x="388" y="112"/>
                  <a:pt x="388" y="112"/>
                  <a:pt x="388" y="111"/>
                </a:cubicBezTo>
                <a:cubicBezTo>
                  <a:pt x="387" y="111"/>
                  <a:pt x="387" y="111"/>
                  <a:pt x="387" y="111"/>
                </a:cubicBezTo>
                <a:cubicBezTo>
                  <a:pt x="387" y="111"/>
                  <a:pt x="387" y="111"/>
                  <a:pt x="387" y="111"/>
                </a:cubicBezTo>
                <a:cubicBezTo>
                  <a:pt x="388" y="111"/>
                  <a:pt x="388" y="111"/>
                  <a:pt x="388" y="111"/>
                </a:cubicBezTo>
                <a:cubicBezTo>
                  <a:pt x="388" y="110"/>
                  <a:pt x="388" y="110"/>
                  <a:pt x="388" y="110"/>
                </a:cubicBezTo>
                <a:cubicBezTo>
                  <a:pt x="388" y="110"/>
                  <a:pt x="388" y="110"/>
                  <a:pt x="388" y="110"/>
                </a:cubicBezTo>
                <a:cubicBezTo>
                  <a:pt x="387" y="110"/>
                  <a:pt x="387" y="110"/>
                  <a:pt x="387" y="110"/>
                </a:cubicBezTo>
                <a:cubicBezTo>
                  <a:pt x="387" y="110"/>
                  <a:pt x="387" y="110"/>
                  <a:pt x="387" y="110"/>
                </a:cubicBezTo>
                <a:cubicBezTo>
                  <a:pt x="387" y="110"/>
                  <a:pt x="386" y="110"/>
                  <a:pt x="385" y="110"/>
                </a:cubicBezTo>
                <a:cubicBezTo>
                  <a:pt x="385" y="110"/>
                  <a:pt x="385" y="111"/>
                  <a:pt x="385" y="110"/>
                </a:cubicBezTo>
                <a:cubicBezTo>
                  <a:pt x="385" y="110"/>
                  <a:pt x="385" y="110"/>
                  <a:pt x="385" y="110"/>
                </a:cubicBezTo>
                <a:cubicBezTo>
                  <a:pt x="385" y="110"/>
                  <a:pt x="384" y="110"/>
                  <a:pt x="384" y="110"/>
                </a:cubicBezTo>
                <a:cubicBezTo>
                  <a:pt x="383" y="111"/>
                  <a:pt x="383" y="111"/>
                  <a:pt x="383" y="111"/>
                </a:cubicBezTo>
                <a:cubicBezTo>
                  <a:pt x="383" y="111"/>
                  <a:pt x="383" y="111"/>
                  <a:pt x="383" y="111"/>
                </a:cubicBezTo>
                <a:cubicBezTo>
                  <a:pt x="384" y="110"/>
                  <a:pt x="384" y="110"/>
                  <a:pt x="384" y="110"/>
                </a:cubicBezTo>
                <a:cubicBezTo>
                  <a:pt x="384" y="110"/>
                  <a:pt x="384" y="110"/>
                  <a:pt x="384" y="110"/>
                </a:cubicBezTo>
                <a:cubicBezTo>
                  <a:pt x="384" y="110"/>
                  <a:pt x="384" y="110"/>
                  <a:pt x="383" y="110"/>
                </a:cubicBezTo>
                <a:cubicBezTo>
                  <a:pt x="383" y="110"/>
                  <a:pt x="383" y="110"/>
                  <a:pt x="384" y="110"/>
                </a:cubicBezTo>
                <a:cubicBezTo>
                  <a:pt x="384" y="110"/>
                  <a:pt x="385" y="109"/>
                  <a:pt x="385" y="109"/>
                </a:cubicBezTo>
                <a:cubicBezTo>
                  <a:pt x="385" y="109"/>
                  <a:pt x="386" y="109"/>
                  <a:pt x="386" y="109"/>
                </a:cubicBezTo>
                <a:cubicBezTo>
                  <a:pt x="386" y="109"/>
                  <a:pt x="387" y="108"/>
                  <a:pt x="386" y="108"/>
                </a:cubicBezTo>
                <a:cubicBezTo>
                  <a:pt x="386" y="108"/>
                  <a:pt x="386" y="108"/>
                  <a:pt x="386" y="108"/>
                </a:cubicBezTo>
                <a:cubicBezTo>
                  <a:pt x="386" y="108"/>
                  <a:pt x="386" y="107"/>
                  <a:pt x="385" y="107"/>
                </a:cubicBezTo>
                <a:cubicBezTo>
                  <a:pt x="385" y="107"/>
                  <a:pt x="385" y="107"/>
                  <a:pt x="385" y="107"/>
                </a:cubicBezTo>
                <a:cubicBezTo>
                  <a:pt x="385" y="107"/>
                  <a:pt x="385" y="107"/>
                  <a:pt x="385" y="107"/>
                </a:cubicBezTo>
                <a:cubicBezTo>
                  <a:pt x="385" y="107"/>
                  <a:pt x="385" y="107"/>
                  <a:pt x="384" y="107"/>
                </a:cubicBezTo>
                <a:cubicBezTo>
                  <a:pt x="384" y="107"/>
                  <a:pt x="384" y="107"/>
                  <a:pt x="385" y="107"/>
                </a:cubicBezTo>
                <a:cubicBezTo>
                  <a:pt x="385" y="107"/>
                  <a:pt x="385" y="106"/>
                  <a:pt x="385" y="106"/>
                </a:cubicBezTo>
                <a:cubicBezTo>
                  <a:pt x="385" y="106"/>
                  <a:pt x="385" y="106"/>
                  <a:pt x="385" y="106"/>
                </a:cubicBezTo>
                <a:cubicBezTo>
                  <a:pt x="384" y="106"/>
                  <a:pt x="384" y="106"/>
                  <a:pt x="385" y="106"/>
                </a:cubicBezTo>
                <a:cubicBezTo>
                  <a:pt x="385" y="106"/>
                  <a:pt x="385" y="106"/>
                  <a:pt x="385" y="106"/>
                </a:cubicBezTo>
                <a:cubicBezTo>
                  <a:pt x="385" y="105"/>
                  <a:pt x="384" y="105"/>
                  <a:pt x="384" y="105"/>
                </a:cubicBezTo>
                <a:cubicBezTo>
                  <a:pt x="383" y="106"/>
                  <a:pt x="382" y="106"/>
                  <a:pt x="382" y="106"/>
                </a:cubicBezTo>
                <a:cubicBezTo>
                  <a:pt x="382" y="106"/>
                  <a:pt x="381" y="106"/>
                  <a:pt x="382" y="106"/>
                </a:cubicBezTo>
                <a:cubicBezTo>
                  <a:pt x="382" y="106"/>
                  <a:pt x="382" y="106"/>
                  <a:pt x="381" y="106"/>
                </a:cubicBezTo>
                <a:cubicBezTo>
                  <a:pt x="381" y="106"/>
                  <a:pt x="381" y="106"/>
                  <a:pt x="381" y="106"/>
                </a:cubicBezTo>
                <a:cubicBezTo>
                  <a:pt x="381" y="106"/>
                  <a:pt x="381" y="106"/>
                  <a:pt x="381" y="106"/>
                </a:cubicBezTo>
                <a:cubicBezTo>
                  <a:pt x="381" y="105"/>
                  <a:pt x="381" y="105"/>
                  <a:pt x="382" y="105"/>
                </a:cubicBezTo>
                <a:cubicBezTo>
                  <a:pt x="383" y="105"/>
                  <a:pt x="383" y="105"/>
                  <a:pt x="384" y="105"/>
                </a:cubicBezTo>
                <a:cubicBezTo>
                  <a:pt x="384" y="104"/>
                  <a:pt x="384" y="104"/>
                  <a:pt x="384" y="104"/>
                </a:cubicBezTo>
                <a:cubicBezTo>
                  <a:pt x="383" y="104"/>
                  <a:pt x="383" y="104"/>
                  <a:pt x="383" y="104"/>
                </a:cubicBezTo>
                <a:cubicBezTo>
                  <a:pt x="383" y="104"/>
                  <a:pt x="383" y="104"/>
                  <a:pt x="383" y="104"/>
                </a:cubicBezTo>
                <a:cubicBezTo>
                  <a:pt x="383" y="104"/>
                  <a:pt x="383" y="103"/>
                  <a:pt x="383" y="103"/>
                </a:cubicBezTo>
                <a:cubicBezTo>
                  <a:pt x="382" y="103"/>
                  <a:pt x="382" y="104"/>
                  <a:pt x="382" y="104"/>
                </a:cubicBezTo>
                <a:cubicBezTo>
                  <a:pt x="382" y="104"/>
                  <a:pt x="382" y="104"/>
                  <a:pt x="382" y="104"/>
                </a:cubicBezTo>
                <a:cubicBezTo>
                  <a:pt x="382" y="104"/>
                  <a:pt x="382" y="104"/>
                  <a:pt x="382" y="104"/>
                </a:cubicBezTo>
                <a:cubicBezTo>
                  <a:pt x="382" y="104"/>
                  <a:pt x="382" y="103"/>
                  <a:pt x="382" y="103"/>
                </a:cubicBezTo>
                <a:cubicBezTo>
                  <a:pt x="381" y="103"/>
                  <a:pt x="381" y="103"/>
                  <a:pt x="381" y="103"/>
                </a:cubicBezTo>
                <a:cubicBezTo>
                  <a:pt x="381" y="103"/>
                  <a:pt x="381" y="103"/>
                  <a:pt x="381" y="103"/>
                </a:cubicBezTo>
                <a:cubicBezTo>
                  <a:pt x="382" y="103"/>
                  <a:pt x="382" y="103"/>
                  <a:pt x="382" y="102"/>
                </a:cubicBezTo>
                <a:cubicBezTo>
                  <a:pt x="382" y="102"/>
                  <a:pt x="382" y="102"/>
                  <a:pt x="382" y="102"/>
                </a:cubicBezTo>
                <a:cubicBezTo>
                  <a:pt x="381" y="102"/>
                  <a:pt x="381" y="102"/>
                  <a:pt x="381" y="102"/>
                </a:cubicBezTo>
                <a:cubicBezTo>
                  <a:pt x="381" y="102"/>
                  <a:pt x="382" y="102"/>
                  <a:pt x="381" y="101"/>
                </a:cubicBezTo>
                <a:cubicBezTo>
                  <a:pt x="381" y="101"/>
                  <a:pt x="381" y="101"/>
                  <a:pt x="381" y="102"/>
                </a:cubicBezTo>
                <a:cubicBezTo>
                  <a:pt x="380" y="102"/>
                  <a:pt x="380" y="102"/>
                  <a:pt x="380" y="102"/>
                </a:cubicBezTo>
                <a:cubicBezTo>
                  <a:pt x="380" y="102"/>
                  <a:pt x="380" y="102"/>
                  <a:pt x="380" y="102"/>
                </a:cubicBezTo>
                <a:cubicBezTo>
                  <a:pt x="381" y="101"/>
                  <a:pt x="381" y="101"/>
                  <a:pt x="381" y="101"/>
                </a:cubicBezTo>
                <a:cubicBezTo>
                  <a:pt x="381" y="101"/>
                  <a:pt x="381" y="101"/>
                  <a:pt x="381" y="101"/>
                </a:cubicBezTo>
                <a:cubicBezTo>
                  <a:pt x="380" y="101"/>
                  <a:pt x="379" y="101"/>
                  <a:pt x="380" y="100"/>
                </a:cubicBezTo>
                <a:cubicBezTo>
                  <a:pt x="380" y="100"/>
                  <a:pt x="380" y="99"/>
                  <a:pt x="380" y="99"/>
                </a:cubicBezTo>
                <a:cubicBezTo>
                  <a:pt x="379" y="100"/>
                  <a:pt x="380" y="99"/>
                  <a:pt x="380" y="99"/>
                </a:cubicBezTo>
                <a:cubicBezTo>
                  <a:pt x="380" y="99"/>
                  <a:pt x="380" y="99"/>
                  <a:pt x="380" y="99"/>
                </a:cubicBezTo>
                <a:cubicBezTo>
                  <a:pt x="379" y="98"/>
                  <a:pt x="379" y="98"/>
                  <a:pt x="379" y="99"/>
                </a:cubicBezTo>
                <a:cubicBezTo>
                  <a:pt x="379" y="99"/>
                  <a:pt x="379" y="99"/>
                  <a:pt x="379" y="99"/>
                </a:cubicBezTo>
                <a:cubicBezTo>
                  <a:pt x="378" y="99"/>
                  <a:pt x="378" y="99"/>
                  <a:pt x="378" y="99"/>
                </a:cubicBezTo>
                <a:cubicBezTo>
                  <a:pt x="378" y="99"/>
                  <a:pt x="378" y="99"/>
                  <a:pt x="378" y="99"/>
                </a:cubicBezTo>
                <a:cubicBezTo>
                  <a:pt x="379" y="99"/>
                  <a:pt x="379" y="99"/>
                  <a:pt x="379" y="98"/>
                </a:cubicBezTo>
                <a:cubicBezTo>
                  <a:pt x="379" y="98"/>
                  <a:pt x="379" y="98"/>
                  <a:pt x="378" y="98"/>
                </a:cubicBezTo>
                <a:cubicBezTo>
                  <a:pt x="378" y="98"/>
                  <a:pt x="378" y="98"/>
                  <a:pt x="377" y="99"/>
                </a:cubicBezTo>
                <a:cubicBezTo>
                  <a:pt x="377" y="99"/>
                  <a:pt x="377" y="99"/>
                  <a:pt x="377" y="98"/>
                </a:cubicBezTo>
                <a:cubicBezTo>
                  <a:pt x="377" y="98"/>
                  <a:pt x="378" y="97"/>
                  <a:pt x="378" y="97"/>
                </a:cubicBezTo>
                <a:cubicBezTo>
                  <a:pt x="378" y="97"/>
                  <a:pt x="378" y="97"/>
                  <a:pt x="378" y="97"/>
                </a:cubicBezTo>
                <a:cubicBezTo>
                  <a:pt x="379" y="97"/>
                  <a:pt x="379" y="97"/>
                  <a:pt x="379" y="97"/>
                </a:cubicBezTo>
                <a:cubicBezTo>
                  <a:pt x="378" y="96"/>
                  <a:pt x="378" y="96"/>
                  <a:pt x="378" y="96"/>
                </a:cubicBezTo>
                <a:cubicBezTo>
                  <a:pt x="378" y="96"/>
                  <a:pt x="377" y="96"/>
                  <a:pt x="377" y="96"/>
                </a:cubicBezTo>
                <a:cubicBezTo>
                  <a:pt x="377" y="96"/>
                  <a:pt x="377" y="96"/>
                  <a:pt x="377" y="96"/>
                </a:cubicBezTo>
                <a:cubicBezTo>
                  <a:pt x="377" y="96"/>
                  <a:pt x="377" y="96"/>
                  <a:pt x="377" y="96"/>
                </a:cubicBezTo>
                <a:cubicBezTo>
                  <a:pt x="377" y="97"/>
                  <a:pt x="376" y="97"/>
                  <a:pt x="376" y="97"/>
                </a:cubicBezTo>
                <a:cubicBezTo>
                  <a:pt x="376" y="97"/>
                  <a:pt x="376" y="98"/>
                  <a:pt x="376" y="98"/>
                </a:cubicBezTo>
                <a:cubicBezTo>
                  <a:pt x="375" y="99"/>
                  <a:pt x="375" y="99"/>
                  <a:pt x="375" y="99"/>
                </a:cubicBezTo>
                <a:cubicBezTo>
                  <a:pt x="376" y="99"/>
                  <a:pt x="376" y="99"/>
                  <a:pt x="375" y="99"/>
                </a:cubicBezTo>
                <a:cubicBezTo>
                  <a:pt x="375" y="99"/>
                  <a:pt x="375" y="100"/>
                  <a:pt x="375" y="100"/>
                </a:cubicBezTo>
                <a:cubicBezTo>
                  <a:pt x="375" y="100"/>
                  <a:pt x="376" y="100"/>
                  <a:pt x="376" y="100"/>
                </a:cubicBezTo>
                <a:cubicBezTo>
                  <a:pt x="375" y="100"/>
                  <a:pt x="375" y="100"/>
                  <a:pt x="375" y="100"/>
                </a:cubicBezTo>
                <a:cubicBezTo>
                  <a:pt x="375" y="100"/>
                  <a:pt x="375" y="100"/>
                  <a:pt x="374" y="100"/>
                </a:cubicBezTo>
                <a:cubicBezTo>
                  <a:pt x="374" y="100"/>
                  <a:pt x="374" y="100"/>
                  <a:pt x="374" y="100"/>
                </a:cubicBezTo>
                <a:cubicBezTo>
                  <a:pt x="374" y="100"/>
                  <a:pt x="373" y="100"/>
                  <a:pt x="373" y="100"/>
                </a:cubicBezTo>
                <a:cubicBezTo>
                  <a:pt x="373" y="101"/>
                  <a:pt x="373" y="101"/>
                  <a:pt x="374" y="102"/>
                </a:cubicBezTo>
                <a:cubicBezTo>
                  <a:pt x="374" y="102"/>
                  <a:pt x="374" y="102"/>
                  <a:pt x="374" y="102"/>
                </a:cubicBezTo>
                <a:cubicBezTo>
                  <a:pt x="374" y="102"/>
                  <a:pt x="374" y="102"/>
                  <a:pt x="375" y="102"/>
                </a:cubicBezTo>
                <a:cubicBezTo>
                  <a:pt x="375" y="102"/>
                  <a:pt x="375" y="102"/>
                  <a:pt x="375" y="102"/>
                </a:cubicBezTo>
                <a:cubicBezTo>
                  <a:pt x="375" y="102"/>
                  <a:pt x="375" y="103"/>
                  <a:pt x="375" y="103"/>
                </a:cubicBezTo>
                <a:cubicBezTo>
                  <a:pt x="375" y="103"/>
                  <a:pt x="375" y="103"/>
                  <a:pt x="375" y="103"/>
                </a:cubicBezTo>
                <a:cubicBezTo>
                  <a:pt x="375" y="103"/>
                  <a:pt x="375" y="102"/>
                  <a:pt x="374" y="102"/>
                </a:cubicBezTo>
                <a:cubicBezTo>
                  <a:pt x="374" y="102"/>
                  <a:pt x="374" y="102"/>
                  <a:pt x="374" y="102"/>
                </a:cubicBezTo>
                <a:cubicBezTo>
                  <a:pt x="374" y="103"/>
                  <a:pt x="374" y="103"/>
                  <a:pt x="374" y="103"/>
                </a:cubicBezTo>
                <a:cubicBezTo>
                  <a:pt x="373" y="102"/>
                  <a:pt x="373" y="102"/>
                  <a:pt x="373" y="103"/>
                </a:cubicBezTo>
                <a:cubicBezTo>
                  <a:pt x="374" y="103"/>
                  <a:pt x="374" y="103"/>
                  <a:pt x="374" y="103"/>
                </a:cubicBezTo>
                <a:cubicBezTo>
                  <a:pt x="374" y="103"/>
                  <a:pt x="374" y="103"/>
                  <a:pt x="374" y="103"/>
                </a:cubicBezTo>
                <a:cubicBezTo>
                  <a:pt x="374" y="103"/>
                  <a:pt x="374" y="103"/>
                  <a:pt x="374" y="103"/>
                </a:cubicBezTo>
                <a:cubicBezTo>
                  <a:pt x="374" y="104"/>
                  <a:pt x="374" y="104"/>
                  <a:pt x="374" y="104"/>
                </a:cubicBezTo>
                <a:cubicBezTo>
                  <a:pt x="374" y="104"/>
                  <a:pt x="373" y="103"/>
                  <a:pt x="373" y="103"/>
                </a:cubicBezTo>
                <a:cubicBezTo>
                  <a:pt x="373" y="103"/>
                  <a:pt x="373" y="103"/>
                  <a:pt x="373" y="103"/>
                </a:cubicBezTo>
                <a:cubicBezTo>
                  <a:pt x="373" y="104"/>
                  <a:pt x="373" y="104"/>
                  <a:pt x="373" y="104"/>
                </a:cubicBezTo>
                <a:cubicBezTo>
                  <a:pt x="373" y="104"/>
                  <a:pt x="373" y="104"/>
                  <a:pt x="373" y="104"/>
                </a:cubicBezTo>
                <a:cubicBezTo>
                  <a:pt x="373" y="104"/>
                  <a:pt x="373" y="105"/>
                  <a:pt x="373" y="104"/>
                </a:cubicBezTo>
                <a:cubicBezTo>
                  <a:pt x="373" y="104"/>
                  <a:pt x="372" y="104"/>
                  <a:pt x="372" y="104"/>
                </a:cubicBezTo>
                <a:cubicBezTo>
                  <a:pt x="372" y="104"/>
                  <a:pt x="372" y="105"/>
                  <a:pt x="372" y="105"/>
                </a:cubicBezTo>
                <a:cubicBezTo>
                  <a:pt x="373" y="105"/>
                  <a:pt x="372" y="105"/>
                  <a:pt x="373" y="105"/>
                </a:cubicBezTo>
                <a:cubicBezTo>
                  <a:pt x="373" y="105"/>
                  <a:pt x="373" y="105"/>
                  <a:pt x="373" y="105"/>
                </a:cubicBezTo>
                <a:cubicBezTo>
                  <a:pt x="373" y="105"/>
                  <a:pt x="374" y="105"/>
                  <a:pt x="374" y="105"/>
                </a:cubicBezTo>
                <a:cubicBezTo>
                  <a:pt x="374" y="105"/>
                  <a:pt x="374" y="106"/>
                  <a:pt x="373" y="106"/>
                </a:cubicBezTo>
                <a:cubicBezTo>
                  <a:pt x="373" y="106"/>
                  <a:pt x="372" y="106"/>
                  <a:pt x="372" y="106"/>
                </a:cubicBezTo>
                <a:cubicBezTo>
                  <a:pt x="372" y="106"/>
                  <a:pt x="373" y="106"/>
                  <a:pt x="372" y="106"/>
                </a:cubicBezTo>
                <a:cubicBezTo>
                  <a:pt x="372" y="106"/>
                  <a:pt x="372" y="106"/>
                  <a:pt x="372" y="106"/>
                </a:cubicBezTo>
                <a:cubicBezTo>
                  <a:pt x="371" y="107"/>
                  <a:pt x="371" y="107"/>
                  <a:pt x="371" y="107"/>
                </a:cubicBezTo>
                <a:cubicBezTo>
                  <a:pt x="372" y="107"/>
                  <a:pt x="372" y="107"/>
                  <a:pt x="372" y="107"/>
                </a:cubicBezTo>
                <a:cubicBezTo>
                  <a:pt x="371" y="108"/>
                  <a:pt x="371" y="108"/>
                  <a:pt x="371" y="108"/>
                </a:cubicBezTo>
                <a:cubicBezTo>
                  <a:pt x="371" y="108"/>
                  <a:pt x="372" y="109"/>
                  <a:pt x="372" y="109"/>
                </a:cubicBezTo>
                <a:cubicBezTo>
                  <a:pt x="371" y="110"/>
                  <a:pt x="371" y="111"/>
                  <a:pt x="371" y="110"/>
                </a:cubicBezTo>
                <a:cubicBezTo>
                  <a:pt x="371" y="108"/>
                  <a:pt x="371" y="109"/>
                  <a:pt x="371" y="109"/>
                </a:cubicBezTo>
                <a:cubicBezTo>
                  <a:pt x="371" y="108"/>
                  <a:pt x="371" y="108"/>
                  <a:pt x="370" y="108"/>
                </a:cubicBezTo>
                <a:cubicBezTo>
                  <a:pt x="370" y="108"/>
                  <a:pt x="370" y="108"/>
                  <a:pt x="370" y="108"/>
                </a:cubicBezTo>
                <a:cubicBezTo>
                  <a:pt x="370" y="108"/>
                  <a:pt x="369" y="107"/>
                  <a:pt x="369" y="107"/>
                </a:cubicBezTo>
                <a:cubicBezTo>
                  <a:pt x="369" y="107"/>
                  <a:pt x="369" y="107"/>
                  <a:pt x="369" y="107"/>
                </a:cubicBezTo>
                <a:cubicBezTo>
                  <a:pt x="369" y="108"/>
                  <a:pt x="368" y="109"/>
                  <a:pt x="368" y="109"/>
                </a:cubicBezTo>
                <a:cubicBezTo>
                  <a:pt x="368" y="109"/>
                  <a:pt x="368" y="109"/>
                  <a:pt x="368" y="109"/>
                </a:cubicBezTo>
                <a:cubicBezTo>
                  <a:pt x="368" y="109"/>
                  <a:pt x="368" y="109"/>
                  <a:pt x="368" y="110"/>
                </a:cubicBezTo>
                <a:cubicBezTo>
                  <a:pt x="368" y="110"/>
                  <a:pt x="368" y="110"/>
                  <a:pt x="367" y="110"/>
                </a:cubicBezTo>
                <a:cubicBezTo>
                  <a:pt x="367" y="110"/>
                  <a:pt x="364" y="111"/>
                  <a:pt x="364" y="111"/>
                </a:cubicBezTo>
                <a:cubicBezTo>
                  <a:pt x="364" y="111"/>
                  <a:pt x="363" y="111"/>
                  <a:pt x="363" y="112"/>
                </a:cubicBezTo>
                <a:cubicBezTo>
                  <a:pt x="363" y="112"/>
                  <a:pt x="363" y="112"/>
                  <a:pt x="363" y="112"/>
                </a:cubicBezTo>
                <a:cubicBezTo>
                  <a:pt x="363" y="113"/>
                  <a:pt x="363" y="113"/>
                  <a:pt x="363" y="113"/>
                </a:cubicBezTo>
                <a:cubicBezTo>
                  <a:pt x="363" y="113"/>
                  <a:pt x="363" y="113"/>
                  <a:pt x="363" y="112"/>
                </a:cubicBezTo>
                <a:cubicBezTo>
                  <a:pt x="363" y="112"/>
                  <a:pt x="363" y="112"/>
                  <a:pt x="363" y="112"/>
                </a:cubicBezTo>
                <a:cubicBezTo>
                  <a:pt x="363" y="112"/>
                  <a:pt x="363" y="111"/>
                  <a:pt x="363" y="111"/>
                </a:cubicBezTo>
                <a:cubicBezTo>
                  <a:pt x="362" y="111"/>
                  <a:pt x="362" y="111"/>
                  <a:pt x="362" y="111"/>
                </a:cubicBezTo>
                <a:cubicBezTo>
                  <a:pt x="363" y="111"/>
                  <a:pt x="362" y="110"/>
                  <a:pt x="363" y="110"/>
                </a:cubicBezTo>
                <a:cubicBezTo>
                  <a:pt x="363" y="110"/>
                  <a:pt x="363" y="110"/>
                  <a:pt x="362" y="110"/>
                </a:cubicBezTo>
                <a:cubicBezTo>
                  <a:pt x="362" y="110"/>
                  <a:pt x="362" y="110"/>
                  <a:pt x="362" y="111"/>
                </a:cubicBezTo>
                <a:cubicBezTo>
                  <a:pt x="362" y="111"/>
                  <a:pt x="362" y="111"/>
                  <a:pt x="362" y="111"/>
                </a:cubicBezTo>
                <a:cubicBezTo>
                  <a:pt x="362" y="111"/>
                  <a:pt x="362" y="111"/>
                  <a:pt x="362" y="111"/>
                </a:cubicBezTo>
                <a:cubicBezTo>
                  <a:pt x="362" y="111"/>
                  <a:pt x="362" y="112"/>
                  <a:pt x="362" y="112"/>
                </a:cubicBezTo>
                <a:cubicBezTo>
                  <a:pt x="361" y="112"/>
                  <a:pt x="361" y="112"/>
                  <a:pt x="361" y="112"/>
                </a:cubicBezTo>
                <a:cubicBezTo>
                  <a:pt x="361" y="112"/>
                  <a:pt x="361" y="112"/>
                  <a:pt x="361" y="112"/>
                </a:cubicBezTo>
                <a:cubicBezTo>
                  <a:pt x="361" y="112"/>
                  <a:pt x="360" y="112"/>
                  <a:pt x="361" y="112"/>
                </a:cubicBezTo>
                <a:cubicBezTo>
                  <a:pt x="361" y="112"/>
                  <a:pt x="361" y="112"/>
                  <a:pt x="361" y="111"/>
                </a:cubicBezTo>
                <a:cubicBezTo>
                  <a:pt x="362" y="111"/>
                  <a:pt x="362" y="111"/>
                  <a:pt x="362" y="111"/>
                </a:cubicBezTo>
                <a:cubicBezTo>
                  <a:pt x="362" y="110"/>
                  <a:pt x="361" y="110"/>
                  <a:pt x="361" y="110"/>
                </a:cubicBezTo>
                <a:cubicBezTo>
                  <a:pt x="361" y="110"/>
                  <a:pt x="362" y="109"/>
                  <a:pt x="361" y="109"/>
                </a:cubicBezTo>
                <a:cubicBezTo>
                  <a:pt x="361" y="109"/>
                  <a:pt x="361" y="109"/>
                  <a:pt x="361" y="109"/>
                </a:cubicBezTo>
                <a:cubicBezTo>
                  <a:pt x="361" y="109"/>
                  <a:pt x="360" y="109"/>
                  <a:pt x="360" y="110"/>
                </a:cubicBezTo>
                <a:cubicBezTo>
                  <a:pt x="360" y="110"/>
                  <a:pt x="360" y="110"/>
                  <a:pt x="360" y="110"/>
                </a:cubicBezTo>
                <a:cubicBezTo>
                  <a:pt x="360" y="110"/>
                  <a:pt x="360" y="111"/>
                  <a:pt x="360" y="111"/>
                </a:cubicBezTo>
                <a:cubicBezTo>
                  <a:pt x="360" y="111"/>
                  <a:pt x="360" y="111"/>
                  <a:pt x="360" y="111"/>
                </a:cubicBezTo>
                <a:cubicBezTo>
                  <a:pt x="360" y="112"/>
                  <a:pt x="360" y="112"/>
                  <a:pt x="360" y="112"/>
                </a:cubicBezTo>
                <a:cubicBezTo>
                  <a:pt x="360" y="112"/>
                  <a:pt x="360" y="112"/>
                  <a:pt x="359" y="112"/>
                </a:cubicBezTo>
                <a:cubicBezTo>
                  <a:pt x="359" y="113"/>
                  <a:pt x="359" y="113"/>
                  <a:pt x="359" y="113"/>
                </a:cubicBezTo>
                <a:cubicBezTo>
                  <a:pt x="359" y="113"/>
                  <a:pt x="358" y="113"/>
                  <a:pt x="357" y="113"/>
                </a:cubicBezTo>
                <a:cubicBezTo>
                  <a:pt x="357" y="113"/>
                  <a:pt x="357" y="113"/>
                  <a:pt x="357" y="114"/>
                </a:cubicBezTo>
                <a:cubicBezTo>
                  <a:pt x="356" y="114"/>
                  <a:pt x="356" y="114"/>
                  <a:pt x="356" y="114"/>
                </a:cubicBezTo>
                <a:cubicBezTo>
                  <a:pt x="355" y="114"/>
                  <a:pt x="355" y="115"/>
                  <a:pt x="355" y="115"/>
                </a:cubicBezTo>
                <a:cubicBezTo>
                  <a:pt x="354" y="115"/>
                  <a:pt x="354" y="115"/>
                  <a:pt x="355" y="114"/>
                </a:cubicBezTo>
                <a:cubicBezTo>
                  <a:pt x="355" y="114"/>
                  <a:pt x="355" y="114"/>
                  <a:pt x="356" y="114"/>
                </a:cubicBezTo>
                <a:cubicBezTo>
                  <a:pt x="356" y="113"/>
                  <a:pt x="357" y="113"/>
                  <a:pt x="357" y="113"/>
                </a:cubicBezTo>
                <a:cubicBezTo>
                  <a:pt x="357" y="113"/>
                  <a:pt x="358" y="113"/>
                  <a:pt x="358" y="113"/>
                </a:cubicBezTo>
                <a:cubicBezTo>
                  <a:pt x="359" y="113"/>
                  <a:pt x="359" y="113"/>
                  <a:pt x="359" y="113"/>
                </a:cubicBezTo>
                <a:cubicBezTo>
                  <a:pt x="359" y="112"/>
                  <a:pt x="359" y="112"/>
                  <a:pt x="359" y="112"/>
                </a:cubicBezTo>
                <a:cubicBezTo>
                  <a:pt x="359" y="111"/>
                  <a:pt x="360" y="111"/>
                  <a:pt x="360" y="111"/>
                </a:cubicBezTo>
                <a:cubicBezTo>
                  <a:pt x="360" y="111"/>
                  <a:pt x="360" y="110"/>
                  <a:pt x="360" y="110"/>
                </a:cubicBezTo>
                <a:cubicBezTo>
                  <a:pt x="360" y="110"/>
                  <a:pt x="360" y="110"/>
                  <a:pt x="360" y="109"/>
                </a:cubicBezTo>
                <a:cubicBezTo>
                  <a:pt x="360" y="109"/>
                  <a:pt x="360" y="109"/>
                  <a:pt x="360" y="109"/>
                </a:cubicBezTo>
                <a:cubicBezTo>
                  <a:pt x="360" y="109"/>
                  <a:pt x="359" y="108"/>
                  <a:pt x="359" y="108"/>
                </a:cubicBezTo>
                <a:cubicBezTo>
                  <a:pt x="359" y="107"/>
                  <a:pt x="359" y="107"/>
                  <a:pt x="359" y="107"/>
                </a:cubicBezTo>
                <a:cubicBezTo>
                  <a:pt x="358" y="107"/>
                  <a:pt x="357" y="107"/>
                  <a:pt x="357" y="107"/>
                </a:cubicBezTo>
                <a:cubicBezTo>
                  <a:pt x="357" y="107"/>
                  <a:pt x="357" y="107"/>
                  <a:pt x="357" y="107"/>
                </a:cubicBezTo>
                <a:cubicBezTo>
                  <a:pt x="356" y="107"/>
                  <a:pt x="356" y="107"/>
                  <a:pt x="356" y="107"/>
                </a:cubicBezTo>
                <a:cubicBezTo>
                  <a:pt x="356" y="107"/>
                  <a:pt x="355" y="107"/>
                  <a:pt x="355" y="107"/>
                </a:cubicBezTo>
                <a:cubicBezTo>
                  <a:pt x="355" y="107"/>
                  <a:pt x="355" y="107"/>
                  <a:pt x="355" y="107"/>
                </a:cubicBezTo>
                <a:cubicBezTo>
                  <a:pt x="354" y="107"/>
                  <a:pt x="354" y="107"/>
                  <a:pt x="354" y="107"/>
                </a:cubicBezTo>
                <a:cubicBezTo>
                  <a:pt x="354" y="107"/>
                  <a:pt x="354" y="108"/>
                  <a:pt x="353" y="108"/>
                </a:cubicBezTo>
                <a:cubicBezTo>
                  <a:pt x="353" y="108"/>
                  <a:pt x="353" y="108"/>
                  <a:pt x="353" y="108"/>
                </a:cubicBezTo>
                <a:cubicBezTo>
                  <a:pt x="353" y="108"/>
                  <a:pt x="353" y="108"/>
                  <a:pt x="353" y="108"/>
                </a:cubicBezTo>
                <a:cubicBezTo>
                  <a:pt x="352" y="108"/>
                  <a:pt x="352" y="108"/>
                  <a:pt x="352" y="108"/>
                </a:cubicBezTo>
                <a:cubicBezTo>
                  <a:pt x="352" y="109"/>
                  <a:pt x="352" y="109"/>
                  <a:pt x="352" y="109"/>
                </a:cubicBezTo>
                <a:cubicBezTo>
                  <a:pt x="352" y="109"/>
                  <a:pt x="351" y="108"/>
                  <a:pt x="351" y="108"/>
                </a:cubicBezTo>
                <a:cubicBezTo>
                  <a:pt x="351" y="108"/>
                  <a:pt x="350" y="108"/>
                  <a:pt x="350" y="108"/>
                </a:cubicBezTo>
                <a:cubicBezTo>
                  <a:pt x="351" y="107"/>
                  <a:pt x="351" y="107"/>
                  <a:pt x="351" y="107"/>
                </a:cubicBezTo>
                <a:cubicBezTo>
                  <a:pt x="351" y="107"/>
                  <a:pt x="351" y="107"/>
                  <a:pt x="351" y="107"/>
                </a:cubicBezTo>
                <a:cubicBezTo>
                  <a:pt x="352" y="107"/>
                  <a:pt x="352" y="107"/>
                  <a:pt x="352" y="107"/>
                </a:cubicBezTo>
                <a:cubicBezTo>
                  <a:pt x="352" y="107"/>
                  <a:pt x="352" y="107"/>
                  <a:pt x="352" y="107"/>
                </a:cubicBezTo>
                <a:cubicBezTo>
                  <a:pt x="352" y="106"/>
                  <a:pt x="352" y="106"/>
                  <a:pt x="352" y="106"/>
                </a:cubicBezTo>
                <a:cubicBezTo>
                  <a:pt x="352" y="106"/>
                  <a:pt x="352" y="106"/>
                  <a:pt x="353" y="106"/>
                </a:cubicBezTo>
                <a:cubicBezTo>
                  <a:pt x="353" y="107"/>
                  <a:pt x="353" y="107"/>
                  <a:pt x="353" y="107"/>
                </a:cubicBezTo>
                <a:cubicBezTo>
                  <a:pt x="353" y="107"/>
                  <a:pt x="353" y="107"/>
                  <a:pt x="353" y="107"/>
                </a:cubicBezTo>
                <a:cubicBezTo>
                  <a:pt x="353" y="107"/>
                  <a:pt x="353" y="107"/>
                  <a:pt x="354" y="107"/>
                </a:cubicBezTo>
                <a:cubicBezTo>
                  <a:pt x="354" y="107"/>
                  <a:pt x="354" y="107"/>
                  <a:pt x="354" y="107"/>
                </a:cubicBezTo>
                <a:cubicBezTo>
                  <a:pt x="354" y="106"/>
                  <a:pt x="354" y="105"/>
                  <a:pt x="354" y="105"/>
                </a:cubicBezTo>
                <a:cubicBezTo>
                  <a:pt x="354" y="106"/>
                  <a:pt x="354" y="106"/>
                  <a:pt x="354" y="106"/>
                </a:cubicBezTo>
                <a:cubicBezTo>
                  <a:pt x="354" y="105"/>
                  <a:pt x="354" y="105"/>
                  <a:pt x="354" y="105"/>
                </a:cubicBezTo>
                <a:cubicBezTo>
                  <a:pt x="354" y="105"/>
                  <a:pt x="354" y="104"/>
                  <a:pt x="354" y="104"/>
                </a:cubicBezTo>
                <a:cubicBezTo>
                  <a:pt x="355" y="105"/>
                  <a:pt x="355" y="104"/>
                  <a:pt x="355" y="104"/>
                </a:cubicBezTo>
                <a:cubicBezTo>
                  <a:pt x="355" y="104"/>
                  <a:pt x="355" y="104"/>
                  <a:pt x="355" y="104"/>
                </a:cubicBezTo>
                <a:cubicBezTo>
                  <a:pt x="355" y="104"/>
                  <a:pt x="354" y="103"/>
                  <a:pt x="353" y="103"/>
                </a:cubicBezTo>
                <a:cubicBezTo>
                  <a:pt x="353" y="104"/>
                  <a:pt x="353" y="104"/>
                  <a:pt x="353" y="104"/>
                </a:cubicBezTo>
                <a:cubicBezTo>
                  <a:pt x="353" y="104"/>
                  <a:pt x="352" y="104"/>
                  <a:pt x="353" y="103"/>
                </a:cubicBezTo>
                <a:cubicBezTo>
                  <a:pt x="353" y="103"/>
                  <a:pt x="353" y="103"/>
                  <a:pt x="353" y="103"/>
                </a:cubicBezTo>
                <a:cubicBezTo>
                  <a:pt x="353" y="103"/>
                  <a:pt x="352" y="102"/>
                  <a:pt x="353" y="102"/>
                </a:cubicBezTo>
                <a:cubicBezTo>
                  <a:pt x="353" y="102"/>
                  <a:pt x="353" y="102"/>
                  <a:pt x="353" y="101"/>
                </a:cubicBezTo>
                <a:cubicBezTo>
                  <a:pt x="354" y="101"/>
                  <a:pt x="353" y="101"/>
                  <a:pt x="353" y="100"/>
                </a:cubicBezTo>
                <a:cubicBezTo>
                  <a:pt x="353" y="100"/>
                  <a:pt x="353" y="100"/>
                  <a:pt x="353" y="100"/>
                </a:cubicBezTo>
                <a:cubicBezTo>
                  <a:pt x="353" y="100"/>
                  <a:pt x="353" y="100"/>
                  <a:pt x="353" y="100"/>
                </a:cubicBezTo>
                <a:cubicBezTo>
                  <a:pt x="353" y="100"/>
                  <a:pt x="353" y="100"/>
                  <a:pt x="353" y="99"/>
                </a:cubicBezTo>
                <a:cubicBezTo>
                  <a:pt x="353" y="99"/>
                  <a:pt x="352" y="99"/>
                  <a:pt x="352" y="99"/>
                </a:cubicBezTo>
                <a:cubicBezTo>
                  <a:pt x="352" y="99"/>
                  <a:pt x="349" y="99"/>
                  <a:pt x="349" y="99"/>
                </a:cubicBezTo>
                <a:cubicBezTo>
                  <a:pt x="349" y="99"/>
                  <a:pt x="348" y="99"/>
                  <a:pt x="350" y="98"/>
                </a:cubicBezTo>
                <a:cubicBezTo>
                  <a:pt x="351" y="98"/>
                  <a:pt x="352" y="99"/>
                  <a:pt x="352" y="99"/>
                </a:cubicBezTo>
                <a:cubicBezTo>
                  <a:pt x="352" y="99"/>
                  <a:pt x="352" y="99"/>
                  <a:pt x="352" y="98"/>
                </a:cubicBezTo>
                <a:cubicBezTo>
                  <a:pt x="352" y="98"/>
                  <a:pt x="352" y="98"/>
                  <a:pt x="352" y="98"/>
                </a:cubicBezTo>
                <a:cubicBezTo>
                  <a:pt x="353" y="98"/>
                  <a:pt x="353" y="98"/>
                  <a:pt x="353" y="98"/>
                </a:cubicBezTo>
                <a:cubicBezTo>
                  <a:pt x="353" y="97"/>
                  <a:pt x="353" y="97"/>
                  <a:pt x="353" y="97"/>
                </a:cubicBezTo>
                <a:cubicBezTo>
                  <a:pt x="353" y="96"/>
                  <a:pt x="352" y="96"/>
                  <a:pt x="352" y="96"/>
                </a:cubicBezTo>
                <a:cubicBezTo>
                  <a:pt x="353" y="96"/>
                  <a:pt x="352" y="95"/>
                  <a:pt x="352" y="95"/>
                </a:cubicBezTo>
                <a:cubicBezTo>
                  <a:pt x="352" y="95"/>
                  <a:pt x="352" y="94"/>
                  <a:pt x="352" y="94"/>
                </a:cubicBezTo>
                <a:cubicBezTo>
                  <a:pt x="353" y="94"/>
                  <a:pt x="353" y="94"/>
                  <a:pt x="353" y="94"/>
                </a:cubicBezTo>
                <a:cubicBezTo>
                  <a:pt x="353" y="94"/>
                  <a:pt x="353" y="93"/>
                  <a:pt x="353" y="93"/>
                </a:cubicBezTo>
                <a:cubicBezTo>
                  <a:pt x="354" y="93"/>
                  <a:pt x="354" y="93"/>
                  <a:pt x="354" y="92"/>
                </a:cubicBezTo>
                <a:cubicBezTo>
                  <a:pt x="354" y="92"/>
                  <a:pt x="354" y="91"/>
                  <a:pt x="354" y="91"/>
                </a:cubicBezTo>
                <a:cubicBezTo>
                  <a:pt x="354" y="91"/>
                  <a:pt x="354" y="91"/>
                  <a:pt x="353" y="91"/>
                </a:cubicBezTo>
                <a:cubicBezTo>
                  <a:pt x="353" y="91"/>
                  <a:pt x="353" y="91"/>
                  <a:pt x="353" y="91"/>
                </a:cubicBezTo>
                <a:cubicBezTo>
                  <a:pt x="353" y="91"/>
                  <a:pt x="353" y="92"/>
                  <a:pt x="353" y="92"/>
                </a:cubicBezTo>
                <a:cubicBezTo>
                  <a:pt x="353" y="92"/>
                  <a:pt x="352" y="92"/>
                  <a:pt x="352" y="92"/>
                </a:cubicBezTo>
                <a:cubicBezTo>
                  <a:pt x="352" y="92"/>
                  <a:pt x="352" y="92"/>
                  <a:pt x="352" y="92"/>
                </a:cubicBezTo>
                <a:cubicBezTo>
                  <a:pt x="352" y="92"/>
                  <a:pt x="351" y="92"/>
                  <a:pt x="351" y="92"/>
                </a:cubicBezTo>
                <a:cubicBezTo>
                  <a:pt x="351" y="92"/>
                  <a:pt x="350" y="91"/>
                  <a:pt x="351" y="91"/>
                </a:cubicBezTo>
                <a:cubicBezTo>
                  <a:pt x="351" y="91"/>
                  <a:pt x="351" y="91"/>
                  <a:pt x="350" y="91"/>
                </a:cubicBezTo>
                <a:cubicBezTo>
                  <a:pt x="350" y="91"/>
                  <a:pt x="349" y="91"/>
                  <a:pt x="349" y="91"/>
                </a:cubicBezTo>
                <a:cubicBezTo>
                  <a:pt x="349" y="91"/>
                  <a:pt x="348" y="91"/>
                  <a:pt x="348" y="91"/>
                </a:cubicBezTo>
                <a:cubicBezTo>
                  <a:pt x="348" y="91"/>
                  <a:pt x="348" y="91"/>
                  <a:pt x="348" y="91"/>
                </a:cubicBezTo>
                <a:cubicBezTo>
                  <a:pt x="348" y="91"/>
                  <a:pt x="344" y="90"/>
                  <a:pt x="343" y="89"/>
                </a:cubicBezTo>
                <a:cubicBezTo>
                  <a:pt x="343" y="89"/>
                  <a:pt x="343" y="89"/>
                  <a:pt x="343" y="89"/>
                </a:cubicBezTo>
                <a:cubicBezTo>
                  <a:pt x="343" y="89"/>
                  <a:pt x="343" y="89"/>
                  <a:pt x="343" y="89"/>
                </a:cubicBezTo>
                <a:cubicBezTo>
                  <a:pt x="343" y="88"/>
                  <a:pt x="342" y="88"/>
                  <a:pt x="343" y="88"/>
                </a:cubicBezTo>
                <a:cubicBezTo>
                  <a:pt x="343" y="88"/>
                  <a:pt x="343" y="88"/>
                  <a:pt x="343" y="88"/>
                </a:cubicBezTo>
                <a:cubicBezTo>
                  <a:pt x="343" y="88"/>
                  <a:pt x="342" y="88"/>
                  <a:pt x="342" y="88"/>
                </a:cubicBezTo>
                <a:cubicBezTo>
                  <a:pt x="343" y="87"/>
                  <a:pt x="342" y="87"/>
                  <a:pt x="342" y="87"/>
                </a:cubicBezTo>
                <a:cubicBezTo>
                  <a:pt x="342" y="87"/>
                  <a:pt x="342" y="87"/>
                  <a:pt x="343" y="87"/>
                </a:cubicBezTo>
                <a:cubicBezTo>
                  <a:pt x="343" y="87"/>
                  <a:pt x="344" y="87"/>
                  <a:pt x="343" y="87"/>
                </a:cubicBezTo>
                <a:cubicBezTo>
                  <a:pt x="343" y="86"/>
                  <a:pt x="343" y="86"/>
                  <a:pt x="342" y="86"/>
                </a:cubicBezTo>
                <a:cubicBezTo>
                  <a:pt x="341" y="86"/>
                  <a:pt x="341" y="87"/>
                  <a:pt x="341" y="87"/>
                </a:cubicBezTo>
                <a:cubicBezTo>
                  <a:pt x="340" y="87"/>
                  <a:pt x="340" y="87"/>
                  <a:pt x="341" y="86"/>
                </a:cubicBezTo>
                <a:cubicBezTo>
                  <a:pt x="341" y="86"/>
                  <a:pt x="341" y="86"/>
                  <a:pt x="341" y="86"/>
                </a:cubicBezTo>
                <a:cubicBezTo>
                  <a:pt x="341" y="86"/>
                  <a:pt x="340" y="85"/>
                  <a:pt x="340" y="85"/>
                </a:cubicBezTo>
                <a:cubicBezTo>
                  <a:pt x="341" y="85"/>
                  <a:pt x="341" y="85"/>
                  <a:pt x="340" y="85"/>
                </a:cubicBezTo>
                <a:cubicBezTo>
                  <a:pt x="340" y="85"/>
                  <a:pt x="339" y="84"/>
                  <a:pt x="339" y="84"/>
                </a:cubicBezTo>
                <a:cubicBezTo>
                  <a:pt x="339" y="84"/>
                  <a:pt x="338" y="84"/>
                  <a:pt x="338" y="84"/>
                </a:cubicBezTo>
                <a:cubicBezTo>
                  <a:pt x="338" y="84"/>
                  <a:pt x="338" y="85"/>
                  <a:pt x="338" y="85"/>
                </a:cubicBezTo>
                <a:cubicBezTo>
                  <a:pt x="338" y="84"/>
                  <a:pt x="338" y="84"/>
                  <a:pt x="338" y="84"/>
                </a:cubicBezTo>
                <a:cubicBezTo>
                  <a:pt x="338" y="84"/>
                  <a:pt x="338" y="84"/>
                  <a:pt x="338" y="83"/>
                </a:cubicBezTo>
                <a:cubicBezTo>
                  <a:pt x="338" y="83"/>
                  <a:pt x="338" y="83"/>
                  <a:pt x="338" y="83"/>
                </a:cubicBezTo>
                <a:cubicBezTo>
                  <a:pt x="338" y="82"/>
                  <a:pt x="336" y="82"/>
                  <a:pt x="335" y="82"/>
                </a:cubicBezTo>
                <a:cubicBezTo>
                  <a:pt x="335" y="81"/>
                  <a:pt x="335" y="81"/>
                  <a:pt x="334" y="81"/>
                </a:cubicBezTo>
                <a:cubicBezTo>
                  <a:pt x="333" y="80"/>
                  <a:pt x="333" y="80"/>
                  <a:pt x="333" y="80"/>
                </a:cubicBezTo>
                <a:cubicBezTo>
                  <a:pt x="332" y="80"/>
                  <a:pt x="331" y="81"/>
                  <a:pt x="331" y="81"/>
                </a:cubicBezTo>
                <a:cubicBezTo>
                  <a:pt x="330" y="81"/>
                  <a:pt x="330" y="81"/>
                  <a:pt x="330" y="81"/>
                </a:cubicBezTo>
                <a:cubicBezTo>
                  <a:pt x="329" y="82"/>
                  <a:pt x="329" y="82"/>
                  <a:pt x="329" y="82"/>
                </a:cubicBezTo>
                <a:cubicBezTo>
                  <a:pt x="328" y="82"/>
                  <a:pt x="328" y="82"/>
                  <a:pt x="328" y="82"/>
                </a:cubicBezTo>
                <a:cubicBezTo>
                  <a:pt x="328" y="82"/>
                  <a:pt x="329" y="83"/>
                  <a:pt x="328" y="82"/>
                </a:cubicBezTo>
                <a:cubicBezTo>
                  <a:pt x="327" y="82"/>
                  <a:pt x="325" y="81"/>
                  <a:pt x="324" y="81"/>
                </a:cubicBezTo>
                <a:cubicBezTo>
                  <a:pt x="323" y="82"/>
                  <a:pt x="322" y="83"/>
                  <a:pt x="323" y="82"/>
                </a:cubicBezTo>
                <a:cubicBezTo>
                  <a:pt x="323" y="82"/>
                  <a:pt x="323" y="81"/>
                  <a:pt x="323" y="81"/>
                </a:cubicBezTo>
                <a:cubicBezTo>
                  <a:pt x="322" y="81"/>
                  <a:pt x="320" y="80"/>
                  <a:pt x="319" y="80"/>
                </a:cubicBezTo>
                <a:cubicBezTo>
                  <a:pt x="319" y="80"/>
                  <a:pt x="317" y="79"/>
                  <a:pt x="316" y="79"/>
                </a:cubicBezTo>
                <a:cubicBezTo>
                  <a:pt x="316" y="79"/>
                  <a:pt x="314" y="79"/>
                  <a:pt x="314" y="79"/>
                </a:cubicBezTo>
                <a:cubicBezTo>
                  <a:pt x="313" y="80"/>
                  <a:pt x="312" y="81"/>
                  <a:pt x="311" y="81"/>
                </a:cubicBezTo>
                <a:cubicBezTo>
                  <a:pt x="311" y="81"/>
                  <a:pt x="311" y="81"/>
                  <a:pt x="311" y="82"/>
                </a:cubicBezTo>
                <a:cubicBezTo>
                  <a:pt x="311" y="82"/>
                  <a:pt x="312" y="85"/>
                  <a:pt x="312" y="85"/>
                </a:cubicBezTo>
                <a:cubicBezTo>
                  <a:pt x="312" y="86"/>
                  <a:pt x="313" y="86"/>
                  <a:pt x="313" y="86"/>
                </a:cubicBezTo>
                <a:cubicBezTo>
                  <a:pt x="314" y="87"/>
                  <a:pt x="314" y="87"/>
                  <a:pt x="314" y="87"/>
                </a:cubicBezTo>
                <a:cubicBezTo>
                  <a:pt x="314" y="87"/>
                  <a:pt x="314" y="87"/>
                  <a:pt x="314" y="87"/>
                </a:cubicBezTo>
                <a:cubicBezTo>
                  <a:pt x="313" y="87"/>
                  <a:pt x="313" y="87"/>
                  <a:pt x="313" y="87"/>
                </a:cubicBezTo>
                <a:cubicBezTo>
                  <a:pt x="314" y="87"/>
                  <a:pt x="314" y="87"/>
                  <a:pt x="313" y="88"/>
                </a:cubicBezTo>
                <a:cubicBezTo>
                  <a:pt x="313" y="88"/>
                  <a:pt x="313" y="88"/>
                  <a:pt x="313" y="88"/>
                </a:cubicBezTo>
                <a:cubicBezTo>
                  <a:pt x="313" y="88"/>
                  <a:pt x="313" y="88"/>
                  <a:pt x="313" y="88"/>
                </a:cubicBezTo>
                <a:cubicBezTo>
                  <a:pt x="312" y="88"/>
                  <a:pt x="312" y="88"/>
                  <a:pt x="313" y="89"/>
                </a:cubicBezTo>
                <a:cubicBezTo>
                  <a:pt x="313" y="89"/>
                  <a:pt x="313" y="90"/>
                  <a:pt x="312" y="91"/>
                </a:cubicBezTo>
                <a:cubicBezTo>
                  <a:pt x="312" y="91"/>
                  <a:pt x="311" y="92"/>
                  <a:pt x="311" y="92"/>
                </a:cubicBezTo>
                <a:cubicBezTo>
                  <a:pt x="311" y="92"/>
                  <a:pt x="311" y="93"/>
                  <a:pt x="311" y="93"/>
                </a:cubicBezTo>
                <a:cubicBezTo>
                  <a:pt x="312" y="92"/>
                  <a:pt x="312" y="92"/>
                  <a:pt x="312" y="93"/>
                </a:cubicBezTo>
                <a:cubicBezTo>
                  <a:pt x="313" y="93"/>
                  <a:pt x="313" y="93"/>
                  <a:pt x="313" y="93"/>
                </a:cubicBezTo>
                <a:cubicBezTo>
                  <a:pt x="313" y="93"/>
                  <a:pt x="313" y="93"/>
                  <a:pt x="313" y="93"/>
                </a:cubicBezTo>
                <a:cubicBezTo>
                  <a:pt x="313" y="93"/>
                  <a:pt x="313" y="93"/>
                  <a:pt x="313" y="93"/>
                </a:cubicBezTo>
                <a:cubicBezTo>
                  <a:pt x="313" y="94"/>
                  <a:pt x="312" y="94"/>
                  <a:pt x="313" y="94"/>
                </a:cubicBezTo>
                <a:cubicBezTo>
                  <a:pt x="313" y="94"/>
                  <a:pt x="314" y="94"/>
                  <a:pt x="314" y="94"/>
                </a:cubicBezTo>
                <a:cubicBezTo>
                  <a:pt x="314" y="94"/>
                  <a:pt x="314" y="94"/>
                  <a:pt x="314" y="95"/>
                </a:cubicBezTo>
                <a:cubicBezTo>
                  <a:pt x="313" y="95"/>
                  <a:pt x="313" y="95"/>
                  <a:pt x="313" y="96"/>
                </a:cubicBezTo>
                <a:cubicBezTo>
                  <a:pt x="313" y="97"/>
                  <a:pt x="314" y="97"/>
                  <a:pt x="314" y="98"/>
                </a:cubicBezTo>
                <a:cubicBezTo>
                  <a:pt x="314" y="98"/>
                  <a:pt x="313" y="98"/>
                  <a:pt x="314" y="98"/>
                </a:cubicBezTo>
                <a:cubicBezTo>
                  <a:pt x="314" y="98"/>
                  <a:pt x="315" y="99"/>
                  <a:pt x="315" y="99"/>
                </a:cubicBezTo>
                <a:cubicBezTo>
                  <a:pt x="315" y="99"/>
                  <a:pt x="315" y="98"/>
                  <a:pt x="315" y="99"/>
                </a:cubicBezTo>
                <a:cubicBezTo>
                  <a:pt x="314" y="99"/>
                  <a:pt x="314" y="99"/>
                  <a:pt x="315" y="99"/>
                </a:cubicBezTo>
                <a:cubicBezTo>
                  <a:pt x="315" y="100"/>
                  <a:pt x="315" y="100"/>
                  <a:pt x="315" y="100"/>
                </a:cubicBezTo>
                <a:cubicBezTo>
                  <a:pt x="314" y="100"/>
                  <a:pt x="314" y="100"/>
                  <a:pt x="314" y="100"/>
                </a:cubicBezTo>
                <a:cubicBezTo>
                  <a:pt x="314" y="100"/>
                  <a:pt x="314" y="100"/>
                  <a:pt x="314" y="101"/>
                </a:cubicBezTo>
                <a:cubicBezTo>
                  <a:pt x="314" y="101"/>
                  <a:pt x="314" y="101"/>
                  <a:pt x="314" y="101"/>
                </a:cubicBezTo>
                <a:cubicBezTo>
                  <a:pt x="314" y="101"/>
                  <a:pt x="315" y="102"/>
                  <a:pt x="315" y="102"/>
                </a:cubicBezTo>
                <a:cubicBezTo>
                  <a:pt x="315" y="102"/>
                  <a:pt x="315" y="102"/>
                  <a:pt x="315" y="102"/>
                </a:cubicBezTo>
                <a:cubicBezTo>
                  <a:pt x="314" y="102"/>
                  <a:pt x="314" y="102"/>
                  <a:pt x="314" y="101"/>
                </a:cubicBezTo>
                <a:cubicBezTo>
                  <a:pt x="314" y="101"/>
                  <a:pt x="314" y="101"/>
                  <a:pt x="314" y="101"/>
                </a:cubicBezTo>
                <a:cubicBezTo>
                  <a:pt x="314" y="101"/>
                  <a:pt x="314" y="101"/>
                  <a:pt x="314" y="101"/>
                </a:cubicBezTo>
                <a:cubicBezTo>
                  <a:pt x="313" y="101"/>
                  <a:pt x="313" y="101"/>
                  <a:pt x="313" y="101"/>
                </a:cubicBezTo>
                <a:cubicBezTo>
                  <a:pt x="313" y="101"/>
                  <a:pt x="313" y="101"/>
                  <a:pt x="313" y="101"/>
                </a:cubicBezTo>
                <a:cubicBezTo>
                  <a:pt x="313" y="101"/>
                  <a:pt x="313" y="101"/>
                  <a:pt x="313" y="101"/>
                </a:cubicBezTo>
                <a:cubicBezTo>
                  <a:pt x="313" y="102"/>
                  <a:pt x="313" y="102"/>
                  <a:pt x="313" y="102"/>
                </a:cubicBezTo>
                <a:cubicBezTo>
                  <a:pt x="313" y="102"/>
                  <a:pt x="312" y="102"/>
                  <a:pt x="312" y="102"/>
                </a:cubicBezTo>
                <a:cubicBezTo>
                  <a:pt x="312" y="103"/>
                  <a:pt x="312" y="103"/>
                  <a:pt x="312" y="103"/>
                </a:cubicBezTo>
                <a:cubicBezTo>
                  <a:pt x="313" y="103"/>
                  <a:pt x="313" y="103"/>
                  <a:pt x="313" y="103"/>
                </a:cubicBezTo>
                <a:cubicBezTo>
                  <a:pt x="313" y="103"/>
                  <a:pt x="313" y="103"/>
                  <a:pt x="313" y="103"/>
                </a:cubicBezTo>
                <a:cubicBezTo>
                  <a:pt x="313" y="103"/>
                  <a:pt x="312" y="104"/>
                  <a:pt x="312" y="104"/>
                </a:cubicBezTo>
                <a:cubicBezTo>
                  <a:pt x="312" y="104"/>
                  <a:pt x="312" y="104"/>
                  <a:pt x="312" y="104"/>
                </a:cubicBezTo>
                <a:cubicBezTo>
                  <a:pt x="312" y="104"/>
                  <a:pt x="312" y="104"/>
                  <a:pt x="312" y="104"/>
                </a:cubicBezTo>
                <a:cubicBezTo>
                  <a:pt x="312" y="104"/>
                  <a:pt x="311" y="104"/>
                  <a:pt x="311" y="104"/>
                </a:cubicBezTo>
                <a:cubicBezTo>
                  <a:pt x="311" y="105"/>
                  <a:pt x="311" y="105"/>
                  <a:pt x="311" y="105"/>
                </a:cubicBezTo>
                <a:cubicBezTo>
                  <a:pt x="311" y="105"/>
                  <a:pt x="310" y="105"/>
                  <a:pt x="310" y="105"/>
                </a:cubicBezTo>
                <a:cubicBezTo>
                  <a:pt x="310" y="106"/>
                  <a:pt x="310" y="106"/>
                  <a:pt x="310" y="106"/>
                </a:cubicBezTo>
                <a:cubicBezTo>
                  <a:pt x="310" y="106"/>
                  <a:pt x="310" y="107"/>
                  <a:pt x="310" y="106"/>
                </a:cubicBezTo>
                <a:cubicBezTo>
                  <a:pt x="310" y="106"/>
                  <a:pt x="309" y="106"/>
                  <a:pt x="309" y="106"/>
                </a:cubicBezTo>
                <a:cubicBezTo>
                  <a:pt x="309" y="107"/>
                  <a:pt x="309" y="106"/>
                  <a:pt x="309" y="106"/>
                </a:cubicBezTo>
                <a:cubicBezTo>
                  <a:pt x="309" y="106"/>
                  <a:pt x="309" y="106"/>
                  <a:pt x="309" y="106"/>
                </a:cubicBezTo>
                <a:cubicBezTo>
                  <a:pt x="309" y="107"/>
                  <a:pt x="309" y="107"/>
                  <a:pt x="309" y="107"/>
                </a:cubicBezTo>
                <a:cubicBezTo>
                  <a:pt x="309" y="108"/>
                  <a:pt x="309" y="108"/>
                  <a:pt x="309" y="108"/>
                </a:cubicBezTo>
                <a:cubicBezTo>
                  <a:pt x="309" y="108"/>
                  <a:pt x="309" y="109"/>
                  <a:pt x="309" y="109"/>
                </a:cubicBezTo>
                <a:cubicBezTo>
                  <a:pt x="310" y="109"/>
                  <a:pt x="310" y="109"/>
                  <a:pt x="310" y="109"/>
                </a:cubicBezTo>
                <a:cubicBezTo>
                  <a:pt x="309" y="109"/>
                  <a:pt x="310" y="109"/>
                  <a:pt x="310" y="109"/>
                </a:cubicBezTo>
                <a:cubicBezTo>
                  <a:pt x="310" y="109"/>
                  <a:pt x="310" y="109"/>
                  <a:pt x="310" y="109"/>
                </a:cubicBezTo>
                <a:cubicBezTo>
                  <a:pt x="311" y="110"/>
                  <a:pt x="311" y="110"/>
                  <a:pt x="311" y="110"/>
                </a:cubicBezTo>
                <a:cubicBezTo>
                  <a:pt x="311" y="110"/>
                  <a:pt x="311" y="110"/>
                  <a:pt x="311" y="110"/>
                </a:cubicBezTo>
                <a:cubicBezTo>
                  <a:pt x="312" y="111"/>
                  <a:pt x="311" y="110"/>
                  <a:pt x="312" y="111"/>
                </a:cubicBezTo>
                <a:cubicBezTo>
                  <a:pt x="312" y="111"/>
                  <a:pt x="312" y="111"/>
                  <a:pt x="313" y="111"/>
                </a:cubicBezTo>
                <a:cubicBezTo>
                  <a:pt x="313" y="111"/>
                  <a:pt x="314" y="111"/>
                  <a:pt x="314" y="111"/>
                </a:cubicBezTo>
                <a:cubicBezTo>
                  <a:pt x="314" y="111"/>
                  <a:pt x="314" y="111"/>
                  <a:pt x="314" y="112"/>
                </a:cubicBezTo>
                <a:cubicBezTo>
                  <a:pt x="314" y="112"/>
                  <a:pt x="315" y="112"/>
                  <a:pt x="315" y="112"/>
                </a:cubicBezTo>
                <a:cubicBezTo>
                  <a:pt x="315" y="113"/>
                  <a:pt x="316" y="113"/>
                  <a:pt x="316" y="113"/>
                </a:cubicBezTo>
                <a:cubicBezTo>
                  <a:pt x="316" y="114"/>
                  <a:pt x="317" y="114"/>
                  <a:pt x="317" y="115"/>
                </a:cubicBezTo>
                <a:cubicBezTo>
                  <a:pt x="317" y="115"/>
                  <a:pt x="317" y="116"/>
                  <a:pt x="318" y="116"/>
                </a:cubicBezTo>
                <a:cubicBezTo>
                  <a:pt x="318" y="116"/>
                  <a:pt x="318" y="118"/>
                  <a:pt x="318" y="118"/>
                </a:cubicBezTo>
                <a:cubicBezTo>
                  <a:pt x="319" y="118"/>
                  <a:pt x="319" y="119"/>
                  <a:pt x="319" y="119"/>
                </a:cubicBezTo>
                <a:cubicBezTo>
                  <a:pt x="319" y="120"/>
                  <a:pt x="319" y="120"/>
                  <a:pt x="319" y="120"/>
                </a:cubicBezTo>
                <a:cubicBezTo>
                  <a:pt x="319" y="120"/>
                  <a:pt x="319" y="122"/>
                  <a:pt x="319" y="122"/>
                </a:cubicBezTo>
                <a:cubicBezTo>
                  <a:pt x="319" y="122"/>
                  <a:pt x="319" y="124"/>
                  <a:pt x="319" y="125"/>
                </a:cubicBezTo>
                <a:cubicBezTo>
                  <a:pt x="319" y="125"/>
                  <a:pt x="318" y="127"/>
                  <a:pt x="318" y="127"/>
                </a:cubicBezTo>
                <a:cubicBezTo>
                  <a:pt x="318" y="127"/>
                  <a:pt x="317" y="128"/>
                  <a:pt x="317" y="128"/>
                </a:cubicBezTo>
                <a:cubicBezTo>
                  <a:pt x="317" y="128"/>
                  <a:pt x="316" y="129"/>
                  <a:pt x="316" y="129"/>
                </a:cubicBezTo>
                <a:cubicBezTo>
                  <a:pt x="316" y="129"/>
                  <a:pt x="315" y="130"/>
                  <a:pt x="316" y="129"/>
                </a:cubicBezTo>
                <a:cubicBezTo>
                  <a:pt x="316" y="129"/>
                  <a:pt x="316" y="130"/>
                  <a:pt x="316" y="130"/>
                </a:cubicBezTo>
                <a:cubicBezTo>
                  <a:pt x="315" y="130"/>
                  <a:pt x="314" y="131"/>
                  <a:pt x="314" y="131"/>
                </a:cubicBezTo>
                <a:cubicBezTo>
                  <a:pt x="314" y="131"/>
                  <a:pt x="313" y="132"/>
                  <a:pt x="313" y="132"/>
                </a:cubicBezTo>
                <a:cubicBezTo>
                  <a:pt x="313" y="132"/>
                  <a:pt x="311" y="133"/>
                  <a:pt x="311" y="133"/>
                </a:cubicBezTo>
                <a:cubicBezTo>
                  <a:pt x="310" y="133"/>
                  <a:pt x="303" y="136"/>
                  <a:pt x="303" y="136"/>
                </a:cubicBezTo>
                <a:cubicBezTo>
                  <a:pt x="303" y="136"/>
                  <a:pt x="303" y="137"/>
                  <a:pt x="303" y="137"/>
                </a:cubicBezTo>
                <a:cubicBezTo>
                  <a:pt x="303" y="137"/>
                  <a:pt x="303" y="137"/>
                  <a:pt x="304" y="137"/>
                </a:cubicBezTo>
                <a:cubicBezTo>
                  <a:pt x="304" y="137"/>
                  <a:pt x="304" y="137"/>
                  <a:pt x="304" y="137"/>
                </a:cubicBezTo>
                <a:cubicBezTo>
                  <a:pt x="304" y="137"/>
                  <a:pt x="304" y="137"/>
                  <a:pt x="304" y="138"/>
                </a:cubicBezTo>
                <a:cubicBezTo>
                  <a:pt x="304" y="138"/>
                  <a:pt x="304" y="138"/>
                  <a:pt x="304" y="139"/>
                </a:cubicBezTo>
                <a:cubicBezTo>
                  <a:pt x="304" y="139"/>
                  <a:pt x="305" y="139"/>
                  <a:pt x="305" y="139"/>
                </a:cubicBezTo>
                <a:cubicBezTo>
                  <a:pt x="305" y="139"/>
                  <a:pt x="305" y="139"/>
                  <a:pt x="305" y="139"/>
                </a:cubicBezTo>
                <a:cubicBezTo>
                  <a:pt x="305" y="140"/>
                  <a:pt x="305" y="140"/>
                  <a:pt x="306" y="140"/>
                </a:cubicBezTo>
                <a:cubicBezTo>
                  <a:pt x="306" y="140"/>
                  <a:pt x="307" y="140"/>
                  <a:pt x="306" y="140"/>
                </a:cubicBezTo>
                <a:cubicBezTo>
                  <a:pt x="306" y="140"/>
                  <a:pt x="306" y="140"/>
                  <a:pt x="305" y="140"/>
                </a:cubicBezTo>
                <a:cubicBezTo>
                  <a:pt x="305" y="140"/>
                  <a:pt x="305" y="141"/>
                  <a:pt x="306" y="141"/>
                </a:cubicBezTo>
                <a:cubicBezTo>
                  <a:pt x="306" y="140"/>
                  <a:pt x="306" y="141"/>
                  <a:pt x="306" y="141"/>
                </a:cubicBezTo>
                <a:cubicBezTo>
                  <a:pt x="306" y="141"/>
                  <a:pt x="307" y="141"/>
                  <a:pt x="307" y="141"/>
                </a:cubicBezTo>
                <a:cubicBezTo>
                  <a:pt x="306" y="141"/>
                  <a:pt x="306" y="141"/>
                  <a:pt x="306" y="141"/>
                </a:cubicBezTo>
                <a:cubicBezTo>
                  <a:pt x="307" y="141"/>
                  <a:pt x="307" y="142"/>
                  <a:pt x="306" y="142"/>
                </a:cubicBezTo>
                <a:cubicBezTo>
                  <a:pt x="306" y="142"/>
                  <a:pt x="306" y="142"/>
                  <a:pt x="307" y="142"/>
                </a:cubicBezTo>
                <a:cubicBezTo>
                  <a:pt x="307" y="142"/>
                  <a:pt x="307" y="142"/>
                  <a:pt x="307" y="142"/>
                </a:cubicBezTo>
                <a:cubicBezTo>
                  <a:pt x="306" y="142"/>
                  <a:pt x="306" y="142"/>
                  <a:pt x="306" y="143"/>
                </a:cubicBezTo>
                <a:cubicBezTo>
                  <a:pt x="306" y="143"/>
                  <a:pt x="306" y="143"/>
                  <a:pt x="306" y="143"/>
                </a:cubicBezTo>
                <a:cubicBezTo>
                  <a:pt x="306" y="143"/>
                  <a:pt x="307" y="143"/>
                  <a:pt x="307" y="143"/>
                </a:cubicBezTo>
                <a:cubicBezTo>
                  <a:pt x="307" y="144"/>
                  <a:pt x="307" y="144"/>
                  <a:pt x="307" y="144"/>
                </a:cubicBezTo>
                <a:cubicBezTo>
                  <a:pt x="307" y="144"/>
                  <a:pt x="307" y="144"/>
                  <a:pt x="307" y="144"/>
                </a:cubicBezTo>
                <a:cubicBezTo>
                  <a:pt x="307" y="144"/>
                  <a:pt x="306" y="144"/>
                  <a:pt x="306" y="144"/>
                </a:cubicBezTo>
                <a:cubicBezTo>
                  <a:pt x="306" y="144"/>
                  <a:pt x="306" y="145"/>
                  <a:pt x="306" y="145"/>
                </a:cubicBezTo>
                <a:cubicBezTo>
                  <a:pt x="307" y="145"/>
                  <a:pt x="307" y="145"/>
                  <a:pt x="307" y="145"/>
                </a:cubicBezTo>
                <a:cubicBezTo>
                  <a:pt x="307" y="146"/>
                  <a:pt x="307" y="146"/>
                  <a:pt x="307" y="146"/>
                </a:cubicBezTo>
                <a:cubicBezTo>
                  <a:pt x="307" y="146"/>
                  <a:pt x="307" y="147"/>
                  <a:pt x="307" y="147"/>
                </a:cubicBezTo>
                <a:cubicBezTo>
                  <a:pt x="307" y="147"/>
                  <a:pt x="307" y="148"/>
                  <a:pt x="307" y="148"/>
                </a:cubicBezTo>
                <a:cubicBezTo>
                  <a:pt x="307" y="148"/>
                  <a:pt x="308" y="148"/>
                  <a:pt x="308" y="148"/>
                </a:cubicBezTo>
                <a:cubicBezTo>
                  <a:pt x="308" y="148"/>
                  <a:pt x="308" y="149"/>
                  <a:pt x="308" y="149"/>
                </a:cubicBezTo>
                <a:cubicBezTo>
                  <a:pt x="308" y="149"/>
                  <a:pt x="308" y="149"/>
                  <a:pt x="308" y="149"/>
                </a:cubicBezTo>
                <a:cubicBezTo>
                  <a:pt x="308" y="150"/>
                  <a:pt x="308" y="151"/>
                  <a:pt x="308" y="151"/>
                </a:cubicBezTo>
                <a:cubicBezTo>
                  <a:pt x="309" y="151"/>
                  <a:pt x="309" y="151"/>
                  <a:pt x="309" y="152"/>
                </a:cubicBezTo>
                <a:cubicBezTo>
                  <a:pt x="309" y="153"/>
                  <a:pt x="309" y="152"/>
                  <a:pt x="309" y="153"/>
                </a:cubicBezTo>
                <a:cubicBezTo>
                  <a:pt x="309" y="153"/>
                  <a:pt x="310" y="153"/>
                  <a:pt x="309" y="153"/>
                </a:cubicBezTo>
                <a:cubicBezTo>
                  <a:pt x="309" y="153"/>
                  <a:pt x="307" y="156"/>
                  <a:pt x="307" y="156"/>
                </a:cubicBezTo>
                <a:cubicBezTo>
                  <a:pt x="307" y="156"/>
                  <a:pt x="307" y="156"/>
                  <a:pt x="307" y="156"/>
                </a:cubicBezTo>
                <a:cubicBezTo>
                  <a:pt x="307" y="157"/>
                  <a:pt x="307" y="157"/>
                  <a:pt x="307" y="157"/>
                </a:cubicBezTo>
                <a:cubicBezTo>
                  <a:pt x="307" y="157"/>
                  <a:pt x="308" y="157"/>
                  <a:pt x="308" y="157"/>
                </a:cubicBezTo>
                <a:cubicBezTo>
                  <a:pt x="308" y="157"/>
                  <a:pt x="307" y="158"/>
                  <a:pt x="308" y="158"/>
                </a:cubicBezTo>
                <a:cubicBezTo>
                  <a:pt x="308" y="158"/>
                  <a:pt x="308" y="158"/>
                  <a:pt x="308" y="158"/>
                </a:cubicBezTo>
                <a:cubicBezTo>
                  <a:pt x="307" y="159"/>
                  <a:pt x="307" y="158"/>
                  <a:pt x="307" y="159"/>
                </a:cubicBezTo>
                <a:cubicBezTo>
                  <a:pt x="307" y="159"/>
                  <a:pt x="307" y="159"/>
                  <a:pt x="307" y="159"/>
                </a:cubicBezTo>
                <a:cubicBezTo>
                  <a:pt x="307" y="159"/>
                  <a:pt x="307" y="159"/>
                  <a:pt x="307" y="159"/>
                </a:cubicBezTo>
                <a:cubicBezTo>
                  <a:pt x="307" y="159"/>
                  <a:pt x="307" y="159"/>
                  <a:pt x="307" y="159"/>
                </a:cubicBezTo>
                <a:cubicBezTo>
                  <a:pt x="307" y="158"/>
                  <a:pt x="307" y="158"/>
                  <a:pt x="306" y="158"/>
                </a:cubicBezTo>
                <a:cubicBezTo>
                  <a:pt x="306" y="158"/>
                  <a:pt x="306" y="157"/>
                  <a:pt x="305" y="157"/>
                </a:cubicBezTo>
                <a:cubicBezTo>
                  <a:pt x="305" y="157"/>
                  <a:pt x="305" y="157"/>
                  <a:pt x="305" y="157"/>
                </a:cubicBezTo>
                <a:cubicBezTo>
                  <a:pt x="305" y="157"/>
                  <a:pt x="304" y="158"/>
                  <a:pt x="303" y="158"/>
                </a:cubicBezTo>
                <a:cubicBezTo>
                  <a:pt x="303" y="158"/>
                  <a:pt x="303" y="159"/>
                  <a:pt x="303" y="159"/>
                </a:cubicBezTo>
                <a:cubicBezTo>
                  <a:pt x="303" y="159"/>
                  <a:pt x="303" y="160"/>
                  <a:pt x="303" y="160"/>
                </a:cubicBezTo>
                <a:cubicBezTo>
                  <a:pt x="303" y="160"/>
                  <a:pt x="303" y="160"/>
                  <a:pt x="303" y="160"/>
                </a:cubicBezTo>
                <a:cubicBezTo>
                  <a:pt x="303" y="160"/>
                  <a:pt x="304" y="161"/>
                  <a:pt x="304" y="161"/>
                </a:cubicBezTo>
                <a:cubicBezTo>
                  <a:pt x="304" y="162"/>
                  <a:pt x="305" y="163"/>
                  <a:pt x="304" y="161"/>
                </a:cubicBezTo>
                <a:cubicBezTo>
                  <a:pt x="304" y="161"/>
                  <a:pt x="303" y="160"/>
                  <a:pt x="302" y="160"/>
                </a:cubicBezTo>
                <a:cubicBezTo>
                  <a:pt x="302" y="160"/>
                  <a:pt x="302" y="160"/>
                  <a:pt x="302" y="160"/>
                </a:cubicBezTo>
                <a:cubicBezTo>
                  <a:pt x="302" y="159"/>
                  <a:pt x="302" y="159"/>
                  <a:pt x="301" y="159"/>
                </a:cubicBezTo>
                <a:cubicBezTo>
                  <a:pt x="301" y="159"/>
                  <a:pt x="301" y="159"/>
                  <a:pt x="301" y="159"/>
                </a:cubicBezTo>
                <a:cubicBezTo>
                  <a:pt x="300" y="159"/>
                  <a:pt x="300" y="159"/>
                  <a:pt x="300" y="159"/>
                </a:cubicBezTo>
                <a:cubicBezTo>
                  <a:pt x="300" y="159"/>
                  <a:pt x="299" y="159"/>
                  <a:pt x="299" y="159"/>
                </a:cubicBezTo>
                <a:cubicBezTo>
                  <a:pt x="299" y="159"/>
                  <a:pt x="298" y="160"/>
                  <a:pt x="298" y="160"/>
                </a:cubicBezTo>
                <a:cubicBezTo>
                  <a:pt x="298" y="160"/>
                  <a:pt x="297" y="160"/>
                  <a:pt x="297" y="160"/>
                </a:cubicBezTo>
                <a:cubicBezTo>
                  <a:pt x="297" y="161"/>
                  <a:pt x="297" y="161"/>
                  <a:pt x="297" y="161"/>
                </a:cubicBezTo>
                <a:cubicBezTo>
                  <a:pt x="297" y="160"/>
                  <a:pt x="297" y="160"/>
                  <a:pt x="297" y="160"/>
                </a:cubicBezTo>
                <a:cubicBezTo>
                  <a:pt x="298" y="160"/>
                  <a:pt x="298" y="160"/>
                  <a:pt x="298" y="160"/>
                </a:cubicBezTo>
                <a:cubicBezTo>
                  <a:pt x="298" y="159"/>
                  <a:pt x="299" y="159"/>
                  <a:pt x="299" y="159"/>
                </a:cubicBezTo>
                <a:cubicBezTo>
                  <a:pt x="299" y="159"/>
                  <a:pt x="300" y="159"/>
                  <a:pt x="299" y="158"/>
                </a:cubicBezTo>
                <a:cubicBezTo>
                  <a:pt x="299" y="158"/>
                  <a:pt x="299" y="157"/>
                  <a:pt x="299" y="157"/>
                </a:cubicBezTo>
                <a:cubicBezTo>
                  <a:pt x="299" y="157"/>
                  <a:pt x="298" y="156"/>
                  <a:pt x="298" y="155"/>
                </a:cubicBezTo>
                <a:cubicBezTo>
                  <a:pt x="297" y="155"/>
                  <a:pt x="297" y="155"/>
                  <a:pt x="297" y="155"/>
                </a:cubicBezTo>
                <a:cubicBezTo>
                  <a:pt x="297" y="154"/>
                  <a:pt x="296" y="154"/>
                  <a:pt x="296" y="154"/>
                </a:cubicBezTo>
                <a:cubicBezTo>
                  <a:pt x="296" y="154"/>
                  <a:pt x="296" y="154"/>
                  <a:pt x="296" y="154"/>
                </a:cubicBezTo>
                <a:cubicBezTo>
                  <a:pt x="296" y="154"/>
                  <a:pt x="295" y="154"/>
                  <a:pt x="295" y="154"/>
                </a:cubicBezTo>
                <a:cubicBezTo>
                  <a:pt x="295" y="154"/>
                  <a:pt x="295" y="154"/>
                  <a:pt x="295" y="153"/>
                </a:cubicBezTo>
                <a:cubicBezTo>
                  <a:pt x="295" y="153"/>
                  <a:pt x="294" y="153"/>
                  <a:pt x="294" y="153"/>
                </a:cubicBezTo>
                <a:cubicBezTo>
                  <a:pt x="293" y="153"/>
                  <a:pt x="293" y="153"/>
                  <a:pt x="293" y="153"/>
                </a:cubicBezTo>
                <a:cubicBezTo>
                  <a:pt x="293" y="153"/>
                  <a:pt x="293" y="153"/>
                  <a:pt x="293" y="153"/>
                </a:cubicBezTo>
                <a:cubicBezTo>
                  <a:pt x="293" y="153"/>
                  <a:pt x="292" y="153"/>
                  <a:pt x="293" y="153"/>
                </a:cubicBezTo>
                <a:cubicBezTo>
                  <a:pt x="293" y="152"/>
                  <a:pt x="294" y="152"/>
                  <a:pt x="294" y="152"/>
                </a:cubicBezTo>
                <a:cubicBezTo>
                  <a:pt x="294" y="152"/>
                  <a:pt x="294" y="152"/>
                  <a:pt x="294" y="152"/>
                </a:cubicBezTo>
                <a:cubicBezTo>
                  <a:pt x="294" y="152"/>
                  <a:pt x="294" y="151"/>
                  <a:pt x="293" y="151"/>
                </a:cubicBezTo>
                <a:cubicBezTo>
                  <a:pt x="293" y="151"/>
                  <a:pt x="293" y="151"/>
                  <a:pt x="293" y="151"/>
                </a:cubicBezTo>
                <a:cubicBezTo>
                  <a:pt x="293" y="150"/>
                  <a:pt x="293" y="150"/>
                  <a:pt x="292" y="150"/>
                </a:cubicBezTo>
                <a:cubicBezTo>
                  <a:pt x="292" y="150"/>
                  <a:pt x="292" y="150"/>
                  <a:pt x="292" y="149"/>
                </a:cubicBezTo>
                <a:cubicBezTo>
                  <a:pt x="292" y="149"/>
                  <a:pt x="291" y="149"/>
                  <a:pt x="291" y="148"/>
                </a:cubicBezTo>
                <a:cubicBezTo>
                  <a:pt x="291" y="148"/>
                  <a:pt x="290" y="148"/>
                  <a:pt x="290" y="147"/>
                </a:cubicBezTo>
                <a:cubicBezTo>
                  <a:pt x="291" y="147"/>
                  <a:pt x="291" y="147"/>
                  <a:pt x="291" y="146"/>
                </a:cubicBezTo>
                <a:cubicBezTo>
                  <a:pt x="291" y="146"/>
                  <a:pt x="291" y="146"/>
                  <a:pt x="291" y="145"/>
                </a:cubicBezTo>
                <a:cubicBezTo>
                  <a:pt x="291" y="145"/>
                  <a:pt x="290" y="141"/>
                  <a:pt x="290" y="141"/>
                </a:cubicBezTo>
                <a:cubicBezTo>
                  <a:pt x="290" y="141"/>
                  <a:pt x="290" y="140"/>
                  <a:pt x="290" y="140"/>
                </a:cubicBezTo>
                <a:cubicBezTo>
                  <a:pt x="290" y="140"/>
                  <a:pt x="290" y="140"/>
                  <a:pt x="290" y="140"/>
                </a:cubicBezTo>
                <a:cubicBezTo>
                  <a:pt x="290" y="140"/>
                  <a:pt x="290" y="139"/>
                  <a:pt x="290" y="139"/>
                </a:cubicBezTo>
                <a:cubicBezTo>
                  <a:pt x="290" y="139"/>
                  <a:pt x="290" y="137"/>
                  <a:pt x="290" y="136"/>
                </a:cubicBezTo>
                <a:cubicBezTo>
                  <a:pt x="290" y="136"/>
                  <a:pt x="291" y="135"/>
                  <a:pt x="291" y="134"/>
                </a:cubicBezTo>
                <a:cubicBezTo>
                  <a:pt x="291" y="134"/>
                  <a:pt x="291" y="133"/>
                  <a:pt x="290" y="133"/>
                </a:cubicBezTo>
                <a:cubicBezTo>
                  <a:pt x="290" y="133"/>
                  <a:pt x="288" y="133"/>
                  <a:pt x="288" y="133"/>
                </a:cubicBezTo>
                <a:cubicBezTo>
                  <a:pt x="287" y="133"/>
                  <a:pt x="287" y="133"/>
                  <a:pt x="287" y="133"/>
                </a:cubicBezTo>
                <a:cubicBezTo>
                  <a:pt x="287" y="133"/>
                  <a:pt x="287" y="133"/>
                  <a:pt x="287" y="133"/>
                </a:cubicBezTo>
                <a:cubicBezTo>
                  <a:pt x="287" y="133"/>
                  <a:pt x="287" y="133"/>
                  <a:pt x="287" y="133"/>
                </a:cubicBezTo>
                <a:cubicBezTo>
                  <a:pt x="286" y="133"/>
                  <a:pt x="285" y="133"/>
                  <a:pt x="285" y="133"/>
                </a:cubicBezTo>
                <a:cubicBezTo>
                  <a:pt x="285" y="133"/>
                  <a:pt x="285" y="133"/>
                  <a:pt x="284" y="133"/>
                </a:cubicBezTo>
                <a:cubicBezTo>
                  <a:pt x="284" y="132"/>
                  <a:pt x="283" y="132"/>
                  <a:pt x="283" y="132"/>
                </a:cubicBezTo>
                <a:cubicBezTo>
                  <a:pt x="284" y="133"/>
                  <a:pt x="284" y="133"/>
                  <a:pt x="284" y="133"/>
                </a:cubicBezTo>
                <a:cubicBezTo>
                  <a:pt x="284" y="133"/>
                  <a:pt x="284" y="133"/>
                  <a:pt x="284" y="133"/>
                </a:cubicBezTo>
                <a:cubicBezTo>
                  <a:pt x="284" y="133"/>
                  <a:pt x="281" y="132"/>
                  <a:pt x="281" y="132"/>
                </a:cubicBezTo>
                <a:cubicBezTo>
                  <a:pt x="281" y="132"/>
                  <a:pt x="280" y="132"/>
                  <a:pt x="280" y="132"/>
                </a:cubicBezTo>
                <a:cubicBezTo>
                  <a:pt x="280" y="132"/>
                  <a:pt x="279" y="133"/>
                  <a:pt x="278" y="133"/>
                </a:cubicBezTo>
                <a:cubicBezTo>
                  <a:pt x="278" y="132"/>
                  <a:pt x="277" y="132"/>
                  <a:pt x="276" y="132"/>
                </a:cubicBezTo>
                <a:cubicBezTo>
                  <a:pt x="276" y="133"/>
                  <a:pt x="276" y="133"/>
                  <a:pt x="276" y="133"/>
                </a:cubicBezTo>
                <a:cubicBezTo>
                  <a:pt x="275" y="133"/>
                  <a:pt x="275" y="133"/>
                  <a:pt x="275" y="134"/>
                </a:cubicBezTo>
                <a:cubicBezTo>
                  <a:pt x="275" y="134"/>
                  <a:pt x="275" y="135"/>
                  <a:pt x="275" y="134"/>
                </a:cubicBezTo>
                <a:cubicBezTo>
                  <a:pt x="275" y="133"/>
                  <a:pt x="275" y="133"/>
                  <a:pt x="275" y="133"/>
                </a:cubicBezTo>
                <a:cubicBezTo>
                  <a:pt x="276" y="133"/>
                  <a:pt x="276" y="132"/>
                  <a:pt x="276" y="132"/>
                </a:cubicBezTo>
                <a:cubicBezTo>
                  <a:pt x="276" y="132"/>
                  <a:pt x="277" y="132"/>
                  <a:pt x="276" y="132"/>
                </a:cubicBezTo>
                <a:cubicBezTo>
                  <a:pt x="275" y="132"/>
                  <a:pt x="268" y="128"/>
                  <a:pt x="268" y="128"/>
                </a:cubicBezTo>
                <a:cubicBezTo>
                  <a:pt x="268" y="128"/>
                  <a:pt x="268" y="128"/>
                  <a:pt x="267" y="128"/>
                </a:cubicBezTo>
                <a:cubicBezTo>
                  <a:pt x="267" y="128"/>
                  <a:pt x="267" y="128"/>
                  <a:pt x="267" y="128"/>
                </a:cubicBezTo>
                <a:cubicBezTo>
                  <a:pt x="266" y="128"/>
                  <a:pt x="266" y="128"/>
                  <a:pt x="266" y="128"/>
                </a:cubicBezTo>
                <a:cubicBezTo>
                  <a:pt x="266" y="128"/>
                  <a:pt x="265" y="127"/>
                  <a:pt x="265" y="128"/>
                </a:cubicBezTo>
                <a:cubicBezTo>
                  <a:pt x="265" y="128"/>
                  <a:pt x="265" y="127"/>
                  <a:pt x="265" y="127"/>
                </a:cubicBezTo>
                <a:cubicBezTo>
                  <a:pt x="264" y="127"/>
                  <a:pt x="264" y="127"/>
                  <a:pt x="264" y="127"/>
                </a:cubicBezTo>
                <a:cubicBezTo>
                  <a:pt x="264" y="127"/>
                  <a:pt x="264" y="127"/>
                  <a:pt x="264" y="127"/>
                </a:cubicBezTo>
                <a:cubicBezTo>
                  <a:pt x="264" y="126"/>
                  <a:pt x="263" y="125"/>
                  <a:pt x="263" y="125"/>
                </a:cubicBezTo>
                <a:cubicBezTo>
                  <a:pt x="262" y="125"/>
                  <a:pt x="262" y="124"/>
                  <a:pt x="262" y="124"/>
                </a:cubicBezTo>
                <a:cubicBezTo>
                  <a:pt x="262" y="124"/>
                  <a:pt x="258" y="122"/>
                  <a:pt x="257" y="121"/>
                </a:cubicBezTo>
                <a:cubicBezTo>
                  <a:pt x="256" y="121"/>
                  <a:pt x="252" y="120"/>
                  <a:pt x="252" y="120"/>
                </a:cubicBezTo>
                <a:cubicBezTo>
                  <a:pt x="252" y="120"/>
                  <a:pt x="249" y="119"/>
                  <a:pt x="249" y="119"/>
                </a:cubicBezTo>
                <a:cubicBezTo>
                  <a:pt x="248" y="119"/>
                  <a:pt x="247" y="118"/>
                  <a:pt x="246" y="119"/>
                </a:cubicBezTo>
                <a:cubicBezTo>
                  <a:pt x="245" y="119"/>
                  <a:pt x="241" y="121"/>
                  <a:pt x="240" y="121"/>
                </a:cubicBezTo>
                <a:cubicBezTo>
                  <a:pt x="240" y="121"/>
                  <a:pt x="240" y="121"/>
                  <a:pt x="240" y="120"/>
                </a:cubicBezTo>
                <a:cubicBezTo>
                  <a:pt x="241" y="120"/>
                  <a:pt x="241" y="120"/>
                  <a:pt x="241" y="120"/>
                </a:cubicBezTo>
                <a:cubicBezTo>
                  <a:pt x="240" y="120"/>
                  <a:pt x="239" y="121"/>
                  <a:pt x="239" y="121"/>
                </a:cubicBezTo>
                <a:cubicBezTo>
                  <a:pt x="238" y="121"/>
                  <a:pt x="239" y="121"/>
                  <a:pt x="239" y="120"/>
                </a:cubicBezTo>
                <a:cubicBezTo>
                  <a:pt x="240" y="119"/>
                  <a:pt x="240" y="118"/>
                  <a:pt x="240" y="117"/>
                </a:cubicBezTo>
                <a:cubicBezTo>
                  <a:pt x="239" y="115"/>
                  <a:pt x="239" y="115"/>
                  <a:pt x="239" y="115"/>
                </a:cubicBezTo>
                <a:cubicBezTo>
                  <a:pt x="239" y="115"/>
                  <a:pt x="238" y="114"/>
                  <a:pt x="238" y="114"/>
                </a:cubicBezTo>
                <a:cubicBezTo>
                  <a:pt x="239" y="114"/>
                  <a:pt x="238" y="113"/>
                  <a:pt x="238" y="112"/>
                </a:cubicBezTo>
                <a:cubicBezTo>
                  <a:pt x="238" y="112"/>
                  <a:pt x="237" y="111"/>
                  <a:pt x="237" y="110"/>
                </a:cubicBezTo>
                <a:cubicBezTo>
                  <a:pt x="237" y="109"/>
                  <a:pt x="236" y="108"/>
                  <a:pt x="236" y="108"/>
                </a:cubicBezTo>
                <a:cubicBezTo>
                  <a:pt x="236" y="108"/>
                  <a:pt x="234" y="108"/>
                  <a:pt x="233" y="108"/>
                </a:cubicBezTo>
                <a:cubicBezTo>
                  <a:pt x="232" y="108"/>
                  <a:pt x="232" y="108"/>
                  <a:pt x="232" y="108"/>
                </a:cubicBezTo>
                <a:cubicBezTo>
                  <a:pt x="232" y="108"/>
                  <a:pt x="232" y="107"/>
                  <a:pt x="232" y="108"/>
                </a:cubicBezTo>
                <a:cubicBezTo>
                  <a:pt x="232" y="108"/>
                  <a:pt x="231" y="109"/>
                  <a:pt x="231" y="109"/>
                </a:cubicBezTo>
                <a:cubicBezTo>
                  <a:pt x="231" y="110"/>
                  <a:pt x="231" y="111"/>
                  <a:pt x="231" y="111"/>
                </a:cubicBezTo>
                <a:cubicBezTo>
                  <a:pt x="231" y="111"/>
                  <a:pt x="231" y="112"/>
                  <a:pt x="231" y="110"/>
                </a:cubicBezTo>
                <a:cubicBezTo>
                  <a:pt x="231" y="109"/>
                  <a:pt x="231" y="109"/>
                  <a:pt x="231" y="109"/>
                </a:cubicBezTo>
                <a:cubicBezTo>
                  <a:pt x="231" y="108"/>
                  <a:pt x="231" y="108"/>
                  <a:pt x="231" y="108"/>
                </a:cubicBezTo>
                <a:cubicBezTo>
                  <a:pt x="231" y="107"/>
                  <a:pt x="231" y="107"/>
                  <a:pt x="231" y="108"/>
                </a:cubicBezTo>
                <a:cubicBezTo>
                  <a:pt x="231" y="108"/>
                  <a:pt x="230" y="107"/>
                  <a:pt x="229" y="107"/>
                </a:cubicBezTo>
                <a:cubicBezTo>
                  <a:pt x="229" y="107"/>
                  <a:pt x="228" y="106"/>
                  <a:pt x="228" y="106"/>
                </a:cubicBezTo>
                <a:cubicBezTo>
                  <a:pt x="227" y="105"/>
                  <a:pt x="228" y="105"/>
                  <a:pt x="228" y="105"/>
                </a:cubicBezTo>
                <a:cubicBezTo>
                  <a:pt x="229" y="105"/>
                  <a:pt x="229" y="105"/>
                  <a:pt x="229" y="105"/>
                </a:cubicBezTo>
                <a:cubicBezTo>
                  <a:pt x="228" y="104"/>
                  <a:pt x="229" y="104"/>
                  <a:pt x="229" y="104"/>
                </a:cubicBezTo>
                <a:cubicBezTo>
                  <a:pt x="229" y="104"/>
                  <a:pt x="229" y="103"/>
                  <a:pt x="229" y="102"/>
                </a:cubicBezTo>
                <a:cubicBezTo>
                  <a:pt x="228" y="102"/>
                  <a:pt x="228" y="101"/>
                  <a:pt x="228" y="100"/>
                </a:cubicBezTo>
                <a:cubicBezTo>
                  <a:pt x="228" y="100"/>
                  <a:pt x="228" y="99"/>
                  <a:pt x="228" y="99"/>
                </a:cubicBezTo>
                <a:cubicBezTo>
                  <a:pt x="228" y="98"/>
                  <a:pt x="228" y="99"/>
                  <a:pt x="229" y="98"/>
                </a:cubicBezTo>
                <a:cubicBezTo>
                  <a:pt x="229" y="98"/>
                  <a:pt x="229" y="96"/>
                  <a:pt x="229" y="95"/>
                </a:cubicBezTo>
                <a:cubicBezTo>
                  <a:pt x="229" y="95"/>
                  <a:pt x="228" y="95"/>
                  <a:pt x="229" y="95"/>
                </a:cubicBezTo>
                <a:cubicBezTo>
                  <a:pt x="229" y="95"/>
                  <a:pt x="229" y="95"/>
                  <a:pt x="229" y="94"/>
                </a:cubicBezTo>
                <a:cubicBezTo>
                  <a:pt x="230" y="94"/>
                  <a:pt x="230" y="94"/>
                  <a:pt x="230" y="93"/>
                </a:cubicBezTo>
                <a:cubicBezTo>
                  <a:pt x="230" y="92"/>
                  <a:pt x="231" y="92"/>
                  <a:pt x="231" y="92"/>
                </a:cubicBezTo>
                <a:cubicBezTo>
                  <a:pt x="231" y="91"/>
                  <a:pt x="231" y="91"/>
                  <a:pt x="232" y="91"/>
                </a:cubicBezTo>
                <a:cubicBezTo>
                  <a:pt x="232" y="91"/>
                  <a:pt x="232" y="91"/>
                  <a:pt x="232" y="90"/>
                </a:cubicBezTo>
                <a:cubicBezTo>
                  <a:pt x="232" y="90"/>
                  <a:pt x="232" y="90"/>
                  <a:pt x="232" y="90"/>
                </a:cubicBezTo>
                <a:cubicBezTo>
                  <a:pt x="232" y="89"/>
                  <a:pt x="232" y="89"/>
                  <a:pt x="232" y="89"/>
                </a:cubicBezTo>
                <a:cubicBezTo>
                  <a:pt x="232" y="89"/>
                  <a:pt x="232" y="89"/>
                  <a:pt x="232" y="89"/>
                </a:cubicBezTo>
                <a:cubicBezTo>
                  <a:pt x="233" y="89"/>
                  <a:pt x="233" y="89"/>
                  <a:pt x="233" y="88"/>
                </a:cubicBezTo>
                <a:cubicBezTo>
                  <a:pt x="233" y="88"/>
                  <a:pt x="232" y="88"/>
                  <a:pt x="233" y="88"/>
                </a:cubicBezTo>
                <a:cubicBezTo>
                  <a:pt x="233" y="87"/>
                  <a:pt x="233" y="87"/>
                  <a:pt x="233" y="87"/>
                </a:cubicBezTo>
                <a:cubicBezTo>
                  <a:pt x="234" y="87"/>
                  <a:pt x="234" y="87"/>
                  <a:pt x="234" y="87"/>
                </a:cubicBezTo>
                <a:cubicBezTo>
                  <a:pt x="234" y="86"/>
                  <a:pt x="235" y="86"/>
                  <a:pt x="235" y="86"/>
                </a:cubicBezTo>
                <a:cubicBezTo>
                  <a:pt x="235" y="86"/>
                  <a:pt x="236" y="86"/>
                  <a:pt x="235" y="86"/>
                </a:cubicBezTo>
                <a:cubicBezTo>
                  <a:pt x="235" y="85"/>
                  <a:pt x="235" y="85"/>
                  <a:pt x="236" y="85"/>
                </a:cubicBezTo>
                <a:cubicBezTo>
                  <a:pt x="236" y="85"/>
                  <a:pt x="236" y="85"/>
                  <a:pt x="236" y="85"/>
                </a:cubicBezTo>
                <a:cubicBezTo>
                  <a:pt x="236" y="85"/>
                  <a:pt x="236" y="85"/>
                  <a:pt x="236" y="85"/>
                </a:cubicBezTo>
                <a:cubicBezTo>
                  <a:pt x="236" y="85"/>
                  <a:pt x="235" y="85"/>
                  <a:pt x="235" y="85"/>
                </a:cubicBezTo>
                <a:cubicBezTo>
                  <a:pt x="235" y="85"/>
                  <a:pt x="235" y="85"/>
                  <a:pt x="235" y="85"/>
                </a:cubicBezTo>
                <a:cubicBezTo>
                  <a:pt x="235" y="85"/>
                  <a:pt x="235" y="85"/>
                  <a:pt x="235" y="85"/>
                </a:cubicBezTo>
                <a:cubicBezTo>
                  <a:pt x="235" y="84"/>
                  <a:pt x="235" y="84"/>
                  <a:pt x="235" y="84"/>
                </a:cubicBezTo>
                <a:cubicBezTo>
                  <a:pt x="234" y="84"/>
                  <a:pt x="234" y="84"/>
                  <a:pt x="235" y="84"/>
                </a:cubicBezTo>
                <a:cubicBezTo>
                  <a:pt x="236" y="84"/>
                  <a:pt x="236" y="84"/>
                  <a:pt x="236" y="84"/>
                </a:cubicBezTo>
                <a:cubicBezTo>
                  <a:pt x="235" y="84"/>
                  <a:pt x="235" y="84"/>
                  <a:pt x="236" y="84"/>
                </a:cubicBezTo>
                <a:cubicBezTo>
                  <a:pt x="236" y="84"/>
                  <a:pt x="236" y="84"/>
                  <a:pt x="236" y="84"/>
                </a:cubicBezTo>
                <a:cubicBezTo>
                  <a:pt x="236" y="83"/>
                  <a:pt x="235" y="83"/>
                  <a:pt x="236" y="83"/>
                </a:cubicBezTo>
                <a:cubicBezTo>
                  <a:pt x="236" y="83"/>
                  <a:pt x="236" y="84"/>
                  <a:pt x="236" y="83"/>
                </a:cubicBezTo>
                <a:cubicBezTo>
                  <a:pt x="237" y="83"/>
                  <a:pt x="237" y="83"/>
                  <a:pt x="237" y="83"/>
                </a:cubicBezTo>
                <a:cubicBezTo>
                  <a:pt x="237" y="83"/>
                  <a:pt x="238" y="83"/>
                  <a:pt x="237" y="83"/>
                </a:cubicBezTo>
                <a:cubicBezTo>
                  <a:pt x="237" y="82"/>
                  <a:pt x="237" y="82"/>
                  <a:pt x="238" y="82"/>
                </a:cubicBezTo>
                <a:cubicBezTo>
                  <a:pt x="238" y="82"/>
                  <a:pt x="239" y="82"/>
                  <a:pt x="238" y="82"/>
                </a:cubicBezTo>
                <a:cubicBezTo>
                  <a:pt x="237" y="81"/>
                  <a:pt x="237" y="81"/>
                  <a:pt x="237" y="81"/>
                </a:cubicBezTo>
                <a:cubicBezTo>
                  <a:pt x="237" y="81"/>
                  <a:pt x="236" y="81"/>
                  <a:pt x="237" y="81"/>
                </a:cubicBezTo>
                <a:cubicBezTo>
                  <a:pt x="239" y="81"/>
                  <a:pt x="239" y="82"/>
                  <a:pt x="239" y="82"/>
                </a:cubicBezTo>
                <a:cubicBezTo>
                  <a:pt x="239" y="82"/>
                  <a:pt x="239" y="82"/>
                  <a:pt x="240" y="82"/>
                </a:cubicBezTo>
                <a:cubicBezTo>
                  <a:pt x="240" y="82"/>
                  <a:pt x="240" y="82"/>
                  <a:pt x="240" y="82"/>
                </a:cubicBezTo>
                <a:cubicBezTo>
                  <a:pt x="239" y="82"/>
                  <a:pt x="239" y="82"/>
                  <a:pt x="239" y="81"/>
                </a:cubicBezTo>
                <a:cubicBezTo>
                  <a:pt x="239" y="81"/>
                  <a:pt x="239" y="81"/>
                  <a:pt x="239" y="81"/>
                </a:cubicBezTo>
                <a:cubicBezTo>
                  <a:pt x="239" y="81"/>
                  <a:pt x="238" y="81"/>
                  <a:pt x="239" y="80"/>
                </a:cubicBezTo>
                <a:cubicBezTo>
                  <a:pt x="239" y="80"/>
                  <a:pt x="239" y="80"/>
                  <a:pt x="239" y="80"/>
                </a:cubicBezTo>
                <a:cubicBezTo>
                  <a:pt x="240" y="80"/>
                  <a:pt x="240" y="80"/>
                  <a:pt x="240" y="80"/>
                </a:cubicBezTo>
                <a:cubicBezTo>
                  <a:pt x="240" y="80"/>
                  <a:pt x="240" y="80"/>
                  <a:pt x="239" y="79"/>
                </a:cubicBezTo>
                <a:cubicBezTo>
                  <a:pt x="239" y="79"/>
                  <a:pt x="239" y="79"/>
                  <a:pt x="239" y="79"/>
                </a:cubicBezTo>
                <a:cubicBezTo>
                  <a:pt x="240" y="79"/>
                  <a:pt x="240" y="79"/>
                  <a:pt x="240" y="79"/>
                </a:cubicBezTo>
                <a:cubicBezTo>
                  <a:pt x="240" y="80"/>
                  <a:pt x="240" y="80"/>
                  <a:pt x="240" y="79"/>
                </a:cubicBezTo>
                <a:cubicBezTo>
                  <a:pt x="241" y="79"/>
                  <a:pt x="241" y="79"/>
                  <a:pt x="241" y="79"/>
                </a:cubicBezTo>
                <a:cubicBezTo>
                  <a:pt x="242" y="79"/>
                  <a:pt x="242" y="79"/>
                  <a:pt x="242" y="79"/>
                </a:cubicBezTo>
                <a:cubicBezTo>
                  <a:pt x="242" y="79"/>
                  <a:pt x="243" y="79"/>
                  <a:pt x="243" y="79"/>
                </a:cubicBezTo>
                <a:cubicBezTo>
                  <a:pt x="242" y="78"/>
                  <a:pt x="241" y="78"/>
                  <a:pt x="240" y="78"/>
                </a:cubicBezTo>
                <a:cubicBezTo>
                  <a:pt x="240" y="77"/>
                  <a:pt x="240" y="77"/>
                  <a:pt x="241" y="77"/>
                </a:cubicBezTo>
                <a:cubicBezTo>
                  <a:pt x="241" y="77"/>
                  <a:pt x="241" y="77"/>
                  <a:pt x="242" y="77"/>
                </a:cubicBezTo>
                <a:cubicBezTo>
                  <a:pt x="243" y="77"/>
                  <a:pt x="245" y="78"/>
                  <a:pt x="245" y="77"/>
                </a:cubicBezTo>
                <a:cubicBezTo>
                  <a:pt x="246" y="77"/>
                  <a:pt x="246" y="77"/>
                  <a:pt x="247" y="76"/>
                </a:cubicBezTo>
                <a:cubicBezTo>
                  <a:pt x="248" y="76"/>
                  <a:pt x="249" y="76"/>
                  <a:pt x="249" y="75"/>
                </a:cubicBezTo>
                <a:cubicBezTo>
                  <a:pt x="249" y="74"/>
                  <a:pt x="249" y="73"/>
                  <a:pt x="248" y="73"/>
                </a:cubicBezTo>
                <a:cubicBezTo>
                  <a:pt x="248" y="73"/>
                  <a:pt x="247" y="72"/>
                  <a:pt x="247" y="72"/>
                </a:cubicBezTo>
                <a:cubicBezTo>
                  <a:pt x="247" y="72"/>
                  <a:pt x="246" y="72"/>
                  <a:pt x="246" y="72"/>
                </a:cubicBezTo>
                <a:cubicBezTo>
                  <a:pt x="246" y="72"/>
                  <a:pt x="245" y="72"/>
                  <a:pt x="245" y="72"/>
                </a:cubicBezTo>
                <a:cubicBezTo>
                  <a:pt x="245" y="72"/>
                  <a:pt x="244" y="71"/>
                  <a:pt x="244" y="71"/>
                </a:cubicBezTo>
                <a:cubicBezTo>
                  <a:pt x="244" y="71"/>
                  <a:pt x="244" y="70"/>
                  <a:pt x="243" y="70"/>
                </a:cubicBezTo>
                <a:cubicBezTo>
                  <a:pt x="242" y="71"/>
                  <a:pt x="242" y="71"/>
                  <a:pt x="242" y="71"/>
                </a:cubicBezTo>
                <a:cubicBezTo>
                  <a:pt x="242" y="71"/>
                  <a:pt x="241" y="71"/>
                  <a:pt x="241" y="71"/>
                </a:cubicBezTo>
                <a:cubicBezTo>
                  <a:pt x="241" y="71"/>
                  <a:pt x="241" y="72"/>
                  <a:pt x="240" y="72"/>
                </a:cubicBezTo>
                <a:cubicBezTo>
                  <a:pt x="240" y="72"/>
                  <a:pt x="239" y="72"/>
                  <a:pt x="240" y="71"/>
                </a:cubicBezTo>
                <a:cubicBezTo>
                  <a:pt x="241" y="71"/>
                  <a:pt x="240" y="71"/>
                  <a:pt x="241" y="71"/>
                </a:cubicBezTo>
                <a:cubicBezTo>
                  <a:pt x="241" y="71"/>
                  <a:pt x="242" y="70"/>
                  <a:pt x="241" y="70"/>
                </a:cubicBezTo>
                <a:cubicBezTo>
                  <a:pt x="241" y="70"/>
                  <a:pt x="240" y="70"/>
                  <a:pt x="240" y="70"/>
                </a:cubicBezTo>
                <a:cubicBezTo>
                  <a:pt x="240" y="70"/>
                  <a:pt x="240" y="70"/>
                  <a:pt x="239" y="70"/>
                </a:cubicBezTo>
                <a:cubicBezTo>
                  <a:pt x="239" y="70"/>
                  <a:pt x="238" y="70"/>
                  <a:pt x="238" y="69"/>
                </a:cubicBezTo>
                <a:cubicBezTo>
                  <a:pt x="237" y="69"/>
                  <a:pt x="235" y="68"/>
                  <a:pt x="235" y="69"/>
                </a:cubicBezTo>
                <a:cubicBezTo>
                  <a:pt x="235" y="69"/>
                  <a:pt x="235" y="69"/>
                  <a:pt x="236" y="69"/>
                </a:cubicBezTo>
                <a:cubicBezTo>
                  <a:pt x="236" y="69"/>
                  <a:pt x="236" y="69"/>
                  <a:pt x="235" y="69"/>
                </a:cubicBezTo>
                <a:cubicBezTo>
                  <a:pt x="235" y="69"/>
                  <a:pt x="234" y="69"/>
                  <a:pt x="234" y="68"/>
                </a:cubicBezTo>
                <a:cubicBezTo>
                  <a:pt x="234" y="68"/>
                  <a:pt x="234" y="68"/>
                  <a:pt x="234" y="68"/>
                </a:cubicBezTo>
                <a:cubicBezTo>
                  <a:pt x="235" y="68"/>
                  <a:pt x="235" y="68"/>
                  <a:pt x="234" y="68"/>
                </a:cubicBezTo>
                <a:cubicBezTo>
                  <a:pt x="234" y="67"/>
                  <a:pt x="233" y="66"/>
                  <a:pt x="234" y="67"/>
                </a:cubicBezTo>
                <a:cubicBezTo>
                  <a:pt x="234" y="67"/>
                  <a:pt x="234" y="67"/>
                  <a:pt x="234" y="67"/>
                </a:cubicBezTo>
                <a:cubicBezTo>
                  <a:pt x="234" y="68"/>
                  <a:pt x="235" y="68"/>
                  <a:pt x="235" y="68"/>
                </a:cubicBezTo>
                <a:cubicBezTo>
                  <a:pt x="236" y="68"/>
                  <a:pt x="237" y="68"/>
                  <a:pt x="238" y="69"/>
                </a:cubicBezTo>
                <a:cubicBezTo>
                  <a:pt x="238" y="69"/>
                  <a:pt x="238" y="69"/>
                  <a:pt x="239" y="69"/>
                </a:cubicBezTo>
                <a:cubicBezTo>
                  <a:pt x="239" y="69"/>
                  <a:pt x="239" y="69"/>
                  <a:pt x="240" y="69"/>
                </a:cubicBezTo>
                <a:cubicBezTo>
                  <a:pt x="240" y="69"/>
                  <a:pt x="240" y="70"/>
                  <a:pt x="240" y="70"/>
                </a:cubicBezTo>
                <a:cubicBezTo>
                  <a:pt x="241" y="70"/>
                  <a:pt x="241" y="70"/>
                  <a:pt x="241" y="70"/>
                </a:cubicBezTo>
                <a:cubicBezTo>
                  <a:pt x="242" y="70"/>
                  <a:pt x="242" y="69"/>
                  <a:pt x="242" y="70"/>
                </a:cubicBezTo>
                <a:cubicBezTo>
                  <a:pt x="242" y="70"/>
                  <a:pt x="243" y="70"/>
                  <a:pt x="244" y="70"/>
                </a:cubicBezTo>
                <a:cubicBezTo>
                  <a:pt x="244" y="70"/>
                  <a:pt x="243" y="70"/>
                  <a:pt x="244" y="70"/>
                </a:cubicBezTo>
                <a:cubicBezTo>
                  <a:pt x="245" y="70"/>
                  <a:pt x="245" y="70"/>
                  <a:pt x="245" y="71"/>
                </a:cubicBezTo>
                <a:cubicBezTo>
                  <a:pt x="246" y="71"/>
                  <a:pt x="246" y="71"/>
                  <a:pt x="246" y="71"/>
                </a:cubicBezTo>
                <a:cubicBezTo>
                  <a:pt x="247" y="71"/>
                  <a:pt x="247" y="72"/>
                  <a:pt x="248" y="71"/>
                </a:cubicBezTo>
                <a:cubicBezTo>
                  <a:pt x="249" y="71"/>
                  <a:pt x="249" y="71"/>
                  <a:pt x="249" y="71"/>
                </a:cubicBezTo>
                <a:cubicBezTo>
                  <a:pt x="249" y="71"/>
                  <a:pt x="249" y="71"/>
                  <a:pt x="249" y="70"/>
                </a:cubicBezTo>
                <a:cubicBezTo>
                  <a:pt x="249" y="70"/>
                  <a:pt x="249" y="70"/>
                  <a:pt x="250" y="71"/>
                </a:cubicBezTo>
                <a:cubicBezTo>
                  <a:pt x="250" y="71"/>
                  <a:pt x="250" y="71"/>
                  <a:pt x="251" y="71"/>
                </a:cubicBezTo>
                <a:cubicBezTo>
                  <a:pt x="251" y="71"/>
                  <a:pt x="252" y="70"/>
                  <a:pt x="252" y="70"/>
                </a:cubicBezTo>
                <a:cubicBezTo>
                  <a:pt x="252" y="70"/>
                  <a:pt x="252" y="70"/>
                  <a:pt x="252" y="69"/>
                </a:cubicBezTo>
                <a:cubicBezTo>
                  <a:pt x="252" y="69"/>
                  <a:pt x="252" y="69"/>
                  <a:pt x="252" y="69"/>
                </a:cubicBezTo>
                <a:cubicBezTo>
                  <a:pt x="252" y="68"/>
                  <a:pt x="251" y="69"/>
                  <a:pt x="251" y="68"/>
                </a:cubicBezTo>
                <a:cubicBezTo>
                  <a:pt x="251" y="68"/>
                  <a:pt x="251" y="68"/>
                  <a:pt x="251" y="68"/>
                </a:cubicBezTo>
                <a:cubicBezTo>
                  <a:pt x="252" y="68"/>
                  <a:pt x="252" y="68"/>
                  <a:pt x="252" y="68"/>
                </a:cubicBezTo>
                <a:cubicBezTo>
                  <a:pt x="252" y="68"/>
                  <a:pt x="253" y="69"/>
                  <a:pt x="253" y="69"/>
                </a:cubicBezTo>
                <a:cubicBezTo>
                  <a:pt x="253" y="68"/>
                  <a:pt x="253" y="68"/>
                  <a:pt x="253" y="68"/>
                </a:cubicBezTo>
                <a:cubicBezTo>
                  <a:pt x="252" y="68"/>
                  <a:pt x="252" y="67"/>
                  <a:pt x="252" y="67"/>
                </a:cubicBezTo>
                <a:cubicBezTo>
                  <a:pt x="253" y="66"/>
                  <a:pt x="253" y="66"/>
                  <a:pt x="253" y="67"/>
                </a:cubicBezTo>
                <a:cubicBezTo>
                  <a:pt x="254" y="67"/>
                  <a:pt x="254" y="67"/>
                  <a:pt x="254" y="68"/>
                </a:cubicBezTo>
                <a:cubicBezTo>
                  <a:pt x="255" y="68"/>
                  <a:pt x="255" y="68"/>
                  <a:pt x="255" y="68"/>
                </a:cubicBezTo>
                <a:cubicBezTo>
                  <a:pt x="256" y="68"/>
                  <a:pt x="258" y="68"/>
                  <a:pt x="259" y="68"/>
                </a:cubicBezTo>
                <a:cubicBezTo>
                  <a:pt x="259" y="68"/>
                  <a:pt x="259" y="68"/>
                  <a:pt x="260" y="68"/>
                </a:cubicBezTo>
                <a:cubicBezTo>
                  <a:pt x="260" y="67"/>
                  <a:pt x="261" y="67"/>
                  <a:pt x="261" y="67"/>
                </a:cubicBezTo>
                <a:cubicBezTo>
                  <a:pt x="262" y="67"/>
                  <a:pt x="262" y="67"/>
                  <a:pt x="262" y="66"/>
                </a:cubicBezTo>
                <a:cubicBezTo>
                  <a:pt x="262" y="66"/>
                  <a:pt x="262" y="66"/>
                  <a:pt x="262" y="66"/>
                </a:cubicBezTo>
                <a:cubicBezTo>
                  <a:pt x="263" y="65"/>
                  <a:pt x="264" y="64"/>
                  <a:pt x="264" y="64"/>
                </a:cubicBezTo>
                <a:cubicBezTo>
                  <a:pt x="264" y="63"/>
                  <a:pt x="265" y="62"/>
                  <a:pt x="266" y="61"/>
                </a:cubicBezTo>
                <a:cubicBezTo>
                  <a:pt x="266" y="61"/>
                  <a:pt x="266" y="60"/>
                  <a:pt x="267" y="60"/>
                </a:cubicBezTo>
                <a:cubicBezTo>
                  <a:pt x="267" y="59"/>
                  <a:pt x="268" y="58"/>
                  <a:pt x="267" y="58"/>
                </a:cubicBezTo>
                <a:cubicBezTo>
                  <a:pt x="266" y="58"/>
                  <a:pt x="265" y="58"/>
                  <a:pt x="265" y="58"/>
                </a:cubicBezTo>
                <a:cubicBezTo>
                  <a:pt x="264" y="58"/>
                  <a:pt x="264" y="58"/>
                  <a:pt x="263" y="58"/>
                </a:cubicBezTo>
                <a:cubicBezTo>
                  <a:pt x="263" y="58"/>
                  <a:pt x="258" y="58"/>
                  <a:pt x="258" y="57"/>
                </a:cubicBezTo>
                <a:cubicBezTo>
                  <a:pt x="257" y="57"/>
                  <a:pt x="256" y="57"/>
                  <a:pt x="256" y="57"/>
                </a:cubicBezTo>
                <a:cubicBezTo>
                  <a:pt x="256" y="56"/>
                  <a:pt x="256" y="56"/>
                  <a:pt x="256" y="56"/>
                </a:cubicBezTo>
                <a:cubicBezTo>
                  <a:pt x="255" y="56"/>
                  <a:pt x="255" y="56"/>
                  <a:pt x="255" y="55"/>
                </a:cubicBezTo>
                <a:cubicBezTo>
                  <a:pt x="255" y="55"/>
                  <a:pt x="254" y="55"/>
                  <a:pt x="254" y="55"/>
                </a:cubicBezTo>
                <a:cubicBezTo>
                  <a:pt x="254" y="55"/>
                  <a:pt x="252" y="54"/>
                  <a:pt x="252" y="54"/>
                </a:cubicBezTo>
                <a:cubicBezTo>
                  <a:pt x="252" y="54"/>
                  <a:pt x="246" y="53"/>
                  <a:pt x="245" y="52"/>
                </a:cubicBezTo>
                <a:cubicBezTo>
                  <a:pt x="245" y="52"/>
                  <a:pt x="245" y="52"/>
                  <a:pt x="246" y="52"/>
                </a:cubicBezTo>
                <a:cubicBezTo>
                  <a:pt x="247" y="52"/>
                  <a:pt x="249" y="53"/>
                  <a:pt x="249" y="53"/>
                </a:cubicBezTo>
                <a:cubicBezTo>
                  <a:pt x="249" y="53"/>
                  <a:pt x="250" y="53"/>
                  <a:pt x="251" y="53"/>
                </a:cubicBezTo>
                <a:cubicBezTo>
                  <a:pt x="251" y="53"/>
                  <a:pt x="252" y="53"/>
                  <a:pt x="252" y="53"/>
                </a:cubicBezTo>
                <a:cubicBezTo>
                  <a:pt x="253" y="53"/>
                  <a:pt x="254" y="52"/>
                  <a:pt x="254" y="53"/>
                </a:cubicBezTo>
                <a:cubicBezTo>
                  <a:pt x="255" y="53"/>
                  <a:pt x="257" y="54"/>
                  <a:pt x="257" y="54"/>
                </a:cubicBezTo>
                <a:cubicBezTo>
                  <a:pt x="258" y="54"/>
                  <a:pt x="261" y="55"/>
                  <a:pt x="260" y="55"/>
                </a:cubicBezTo>
                <a:cubicBezTo>
                  <a:pt x="259" y="55"/>
                  <a:pt x="258" y="55"/>
                  <a:pt x="259" y="55"/>
                </a:cubicBezTo>
                <a:cubicBezTo>
                  <a:pt x="260" y="56"/>
                  <a:pt x="262" y="57"/>
                  <a:pt x="262" y="57"/>
                </a:cubicBezTo>
                <a:cubicBezTo>
                  <a:pt x="263" y="58"/>
                  <a:pt x="265" y="57"/>
                  <a:pt x="266" y="57"/>
                </a:cubicBezTo>
                <a:cubicBezTo>
                  <a:pt x="267" y="57"/>
                  <a:pt x="266" y="57"/>
                  <a:pt x="267" y="56"/>
                </a:cubicBezTo>
                <a:cubicBezTo>
                  <a:pt x="268" y="56"/>
                  <a:pt x="270" y="55"/>
                  <a:pt x="270" y="54"/>
                </a:cubicBezTo>
                <a:cubicBezTo>
                  <a:pt x="270" y="53"/>
                  <a:pt x="269" y="53"/>
                  <a:pt x="270" y="53"/>
                </a:cubicBezTo>
                <a:cubicBezTo>
                  <a:pt x="271" y="52"/>
                  <a:pt x="272" y="52"/>
                  <a:pt x="272" y="51"/>
                </a:cubicBezTo>
                <a:cubicBezTo>
                  <a:pt x="272" y="51"/>
                  <a:pt x="272" y="51"/>
                  <a:pt x="272" y="51"/>
                </a:cubicBezTo>
                <a:cubicBezTo>
                  <a:pt x="273" y="51"/>
                  <a:pt x="272" y="50"/>
                  <a:pt x="272" y="50"/>
                </a:cubicBezTo>
                <a:cubicBezTo>
                  <a:pt x="271" y="50"/>
                  <a:pt x="268" y="49"/>
                  <a:pt x="269" y="48"/>
                </a:cubicBezTo>
                <a:cubicBezTo>
                  <a:pt x="269" y="48"/>
                  <a:pt x="269" y="48"/>
                  <a:pt x="269" y="48"/>
                </a:cubicBezTo>
                <a:cubicBezTo>
                  <a:pt x="269" y="47"/>
                  <a:pt x="270" y="47"/>
                  <a:pt x="270" y="47"/>
                </a:cubicBezTo>
                <a:cubicBezTo>
                  <a:pt x="271" y="47"/>
                  <a:pt x="275" y="47"/>
                  <a:pt x="275" y="48"/>
                </a:cubicBezTo>
                <a:cubicBezTo>
                  <a:pt x="275" y="49"/>
                  <a:pt x="275" y="49"/>
                  <a:pt x="276" y="49"/>
                </a:cubicBezTo>
                <a:cubicBezTo>
                  <a:pt x="276" y="49"/>
                  <a:pt x="276" y="49"/>
                  <a:pt x="277" y="50"/>
                </a:cubicBezTo>
                <a:cubicBezTo>
                  <a:pt x="277" y="50"/>
                  <a:pt x="277" y="50"/>
                  <a:pt x="278" y="50"/>
                </a:cubicBezTo>
                <a:cubicBezTo>
                  <a:pt x="278" y="50"/>
                  <a:pt x="279" y="50"/>
                  <a:pt x="279" y="50"/>
                </a:cubicBezTo>
                <a:cubicBezTo>
                  <a:pt x="280" y="50"/>
                  <a:pt x="280" y="51"/>
                  <a:pt x="280" y="50"/>
                </a:cubicBezTo>
                <a:cubicBezTo>
                  <a:pt x="279" y="49"/>
                  <a:pt x="279" y="49"/>
                  <a:pt x="279" y="49"/>
                </a:cubicBezTo>
                <a:cubicBezTo>
                  <a:pt x="279" y="49"/>
                  <a:pt x="279" y="49"/>
                  <a:pt x="280" y="49"/>
                </a:cubicBezTo>
                <a:cubicBezTo>
                  <a:pt x="280" y="49"/>
                  <a:pt x="280" y="49"/>
                  <a:pt x="280" y="49"/>
                </a:cubicBezTo>
                <a:cubicBezTo>
                  <a:pt x="281" y="49"/>
                  <a:pt x="281" y="49"/>
                  <a:pt x="281" y="50"/>
                </a:cubicBezTo>
                <a:cubicBezTo>
                  <a:pt x="282" y="50"/>
                  <a:pt x="283" y="51"/>
                  <a:pt x="283" y="50"/>
                </a:cubicBezTo>
                <a:cubicBezTo>
                  <a:pt x="284" y="50"/>
                  <a:pt x="283" y="50"/>
                  <a:pt x="283" y="50"/>
                </a:cubicBezTo>
                <a:cubicBezTo>
                  <a:pt x="283" y="50"/>
                  <a:pt x="282" y="49"/>
                  <a:pt x="282" y="49"/>
                </a:cubicBezTo>
                <a:cubicBezTo>
                  <a:pt x="282" y="48"/>
                  <a:pt x="282" y="48"/>
                  <a:pt x="282" y="48"/>
                </a:cubicBezTo>
                <a:cubicBezTo>
                  <a:pt x="282" y="48"/>
                  <a:pt x="281" y="47"/>
                  <a:pt x="281" y="47"/>
                </a:cubicBezTo>
                <a:cubicBezTo>
                  <a:pt x="281" y="46"/>
                  <a:pt x="281" y="46"/>
                  <a:pt x="280" y="46"/>
                </a:cubicBezTo>
                <a:cubicBezTo>
                  <a:pt x="280" y="46"/>
                  <a:pt x="280" y="46"/>
                  <a:pt x="280" y="46"/>
                </a:cubicBezTo>
                <a:cubicBezTo>
                  <a:pt x="280" y="46"/>
                  <a:pt x="280" y="46"/>
                  <a:pt x="280" y="45"/>
                </a:cubicBezTo>
                <a:cubicBezTo>
                  <a:pt x="279" y="45"/>
                  <a:pt x="279" y="45"/>
                  <a:pt x="279" y="45"/>
                </a:cubicBezTo>
                <a:cubicBezTo>
                  <a:pt x="279" y="45"/>
                  <a:pt x="279" y="45"/>
                  <a:pt x="279" y="45"/>
                </a:cubicBezTo>
                <a:cubicBezTo>
                  <a:pt x="279" y="44"/>
                  <a:pt x="279" y="44"/>
                  <a:pt x="278" y="44"/>
                </a:cubicBezTo>
                <a:cubicBezTo>
                  <a:pt x="278" y="45"/>
                  <a:pt x="277" y="45"/>
                  <a:pt x="277" y="45"/>
                </a:cubicBezTo>
                <a:cubicBezTo>
                  <a:pt x="276" y="45"/>
                  <a:pt x="276" y="45"/>
                  <a:pt x="277" y="45"/>
                </a:cubicBezTo>
                <a:cubicBezTo>
                  <a:pt x="278" y="44"/>
                  <a:pt x="279" y="44"/>
                  <a:pt x="278" y="44"/>
                </a:cubicBezTo>
                <a:cubicBezTo>
                  <a:pt x="278" y="44"/>
                  <a:pt x="277" y="43"/>
                  <a:pt x="278" y="44"/>
                </a:cubicBezTo>
                <a:cubicBezTo>
                  <a:pt x="279" y="44"/>
                  <a:pt x="279" y="43"/>
                  <a:pt x="279" y="44"/>
                </a:cubicBezTo>
                <a:cubicBezTo>
                  <a:pt x="279" y="44"/>
                  <a:pt x="280" y="44"/>
                  <a:pt x="280" y="44"/>
                </a:cubicBezTo>
                <a:cubicBezTo>
                  <a:pt x="280" y="45"/>
                  <a:pt x="280" y="45"/>
                  <a:pt x="280" y="45"/>
                </a:cubicBezTo>
                <a:cubicBezTo>
                  <a:pt x="280" y="45"/>
                  <a:pt x="280" y="45"/>
                  <a:pt x="280" y="45"/>
                </a:cubicBezTo>
                <a:cubicBezTo>
                  <a:pt x="281" y="46"/>
                  <a:pt x="281" y="46"/>
                  <a:pt x="281" y="46"/>
                </a:cubicBezTo>
                <a:cubicBezTo>
                  <a:pt x="282" y="45"/>
                  <a:pt x="283" y="44"/>
                  <a:pt x="282" y="45"/>
                </a:cubicBezTo>
                <a:cubicBezTo>
                  <a:pt x="282" y="46"/>
                  <a:pt x="282" y="46"/>
                  <a:pt x="282" y="46"/>
                </a:cubicBezTo>
                <a:cubicBezTo>
                  <a:pt x="282" y="46"/>
                  <a:pt x="282" y="46"/>
                  <a:pt x="282" y="47"/>
                </a:cubicBezTo>
                <a:cubicBezTo>
                  <a:pt x="282" y="47"/>
                  <a:pt x="282" y="47"/>
                  <a:pt x="283" y="47"/>
                </a:cubicBezTo>
                <a:cubicBezTo>
                  <a:pt x="283" y="47"/>
                  <a:pt x="284" y="48"/>
                  <a:pt x="284" y="48"/>
                </a:cubicBezTo>
                <a:cubicBezTo>
                  <a:pt x="284" y="48"/>
                  <a:pt x="285" y="49"/>
                  <a:pt x="285" y="49"/>
                </a:cubicBezTo>
                <a:cubicBezTo>
                  <a:pt x="286" y="49"/>
                  <a:pt x="286" y="48"/>
                  <a:pt x="287" y="48"/>
                </a:cubicBezTo>
                <a:cubicBezTo>
                  <a:pt x="288" y="48"/>
                  <a:pt x="288" y="47"/>
                  <a:pt x="289" y="47"/>
                </a:cubicBezTo>
                <a:cubicBezTo>
                  <a:pt x="289" y="47"/>
                  <a:pt x="290" y="46"/>
                  <a:pt x="290" y="46"/>
                </a:cubicBezTo>
                <a:cubicBezTo>
                  <a:pt x="291" y="46"/>
                  <a:pt x="291" y="46"/>
                  <a:pt x="291" y="46"/>
                </a:cubicBezTo>
                <a:cubicBezTo>
                  <a:pt x="291" y="45"/>
                  <a:pt x="292" y="44"/>
                  <a:pt x="293" y="44"/>
                </a:cubicBezTo>
                <a:cubicBezTo>
                  <a:pt x="293" y="44"/>
                  <a:pt x="294" y="44"/>
                  <a:pt x="295" y="42"/>
                </a:cubicBezTo>
                <a:cubicBezTo>
                  <a:pt x="295" y="40"/>
                  <a:pt x="296" y="40"/>
                  <a:pt x="295" y="39"/>
                </a:cubicBezTo>
                <a:cubicBezTo>
                  <a:pt x="295" y="39"/>
                  <a:pt x="293" y="37"/>
                  <a:pt x="293" y="37"/>
                </a:cubicBezTo>
                <a:cubicBezTo>
                  <a:pt x="293" y="37"/>
                  <a:pt x="293" y="37"/>
                  <a:pt x="292" y="37"/>
                </a:cubicBezTo>
                <a:cubicBezTo>
                  <a:pt x="292" y="37"/>
                  <a:pt x="291" y="36"/>
                  <a:pt x="291" y="35"/>
                </a:cubicBezTo>
                <a:cubicBezTo>
                  <a:pt x="292" y="34"/>
                  <a:pt x="292" y="34"/>
                  <a:pt x="291" y="34"/>
                </a:cubicBezTo>
                <a:cubicBezTo>
                  <a:pt x="290" y="34"/>
                  <a:pt x="290" y="34"/>
                  <a:pt x="290" y="33"/>
                </a:cubicBezTo>
                <a:cubicBezTo>
                  <a:pt x="291" y="33"/>
                  <a:pt x="291" y="33"/>
                  <a:pt x="290" y="33"/>
                </a:cubicBezTo>
                <a:cubicBezTo>
                  <a:pt x="290" y="33"/>
                  <a:pt x="289" y="33"/>
                  <a:pt x="290" y="33"/>
                </a:cubicBezTo>
                <a:cubicBezTo>
                  <a:pt x="290" y="32"/>
                  <a:pt x="290" y="32"/>
                  <a:pt x="289" y="32"/>
                </a:cubicBezTo>
                <a:cubicBezTo>
                  <a:pt x="289" y="32"/>
                  <a:pt x="289" y="32"/>
                  <a:pt x="289" y="31"/>
                </a:cubicBezTo>
                <a:cubicBezTo>
                  <a:pt x="289" y="31"/>
                  <a:pt x="289" y="31"/>
                  <a:pt x="289" y="31"/>
                </a:cubicBezTo>
                <a:cubicBezTo>
                  <a:pt x="289" y="31"/>
                  <a:pt x="290" y="31"/>
                  <a:pt x="290" y="31"/>
                </a:cubicBezTo>
                <a:cubicBezTo>
                  <a:pt x="290" y="31"/>
                  <a:pt x="291" y="31"/>
                  <a:pt x="291" y="31"/>
                </a:cubicBezTo>
                <a:cubicBezTo>
                  <a:pt x="292" y="31"/>
                  <a:pt x="293" y="31"/>
                  <a:pt x="294" y="30"/>
                </a:cubicBezTo>
                <a:cubicBezTo>
                  <a:pt x="296" y="30"/>
                  <a:pt x="296" y="29"/>
                  <a:pt x="295" y="28"/>
                </a:cubicBezTo>
                <a:cubicBezTo>
                  <a:pt x="295" y="27"/>
                  <a:pt x="294" y="28"/>
                  <a:pt x="294" y="28"/>
                </a:cubicBezTo>
                <a:cubicBezTo>
                  <a:pt x="294" y="28"/>
                  <a:pt x="293" y="28"/>
                  <a:pt x="294" y="27"/>
                </a:cubicBezTo>
                <a:cubicBezTo>
                  <a:pt x="295" y="26"/>
                  <a:pt x="296" y="25"/>
                  <a:pt x="295" y="25"/>
                </a:cubicBezTo>
                <a:cubicBezTo>
                  <a:pt x="293" y="25"/>
                  <a:pt x="293" y="24"/>
                  <a:pt x="293" y="24"/>
                </a:cubicBezTo>
                <a:cubicBezTo>
                  <a:pt x="293" y="24"/>
                  <a:pt x="292" y="24"/>
                  <a:pt x="292" y="24"/>
                </a:cubicBezTo>
                <a:cubicBezTo>
                  <a:pt x="291" y="25"/>
                  <a:pt x="291" y="24"/>
                  <a:pt x="291" y="24"/>
                </a:cubicBezTo>
                <a:cubicBezTo>
                  <a:pt x="290" y="23"/>
                  <a:pt x="290" y="23"/>
                  <a:pt x="289" y="23"/>
                </a:cubicBezTo>
                <a:cubicBezTo>
                  <a:pt x="289" y="23"/>
                  <a:pt x="286" y="22"/>
                  <a:pt x="286" y="22"/>
                </a:cubicBezTo>
                <a:cubicBezTo>
                  <a:pt x="285" y="22"/>
                  <a:pt x="285" y="22"/>
                  <a:pt x="286" y="22"/>
                </a:cubicBezTo>
                <a:cubicBezTo>
                  <a:pt x="287" y="22"/>
                  <a:pt x="288" y="22"/>
                  <a:pt x="289" y="22"/>
                </a:cubicBezTo>
                <a:cubicBezTo>
                  <a:pt x="289" y="22"/>
                  <a:pt x="289" y="22"/>
                  <a:pt x="289" y="22"/>
                </a:cubicBezTo>
                <a:cubicBezTo>
                  <a:pt x="288" y="21"/>
                  <a:pt x="289" y="21"/>
                  <a:pt x="289" y="21"/>
                </a:cubicBezTo>
                <a:cubicBezTo>
                  <a:pt x="289" y="21"/>
                  <a:pt x="290" y="21"/>
                  <a:pt x="289" y="21"/>
                </a:cubicBezTo>
                <a:cubicBezTo>
                  <a:pt x="289" y="21"/>
                  <a:pt x="288" y="21"/>
                  <a:pt x="288" y="21"/>
                </a:cubicBezTo>
                <a:cubicBezTo>
                  <a:pt x="287" y="21"/>
                  <a:pt x="286" y="21"/>
                  <a:pt x="286" y="21"/>
                </a:cubicBezTo>
                <a:cubicBezTo>
                  <a:pt x="286" y="21"/>
                  <a:pt x="285" y="21"/>
                  <a:pt x="285" y="21"/>
                </a:cubicBezTo>
                <a:cubicBezTo>
                  <a:pt x="285" y="21"/>
                  <a:pt x="283" y="20"/>
                  <a:pt x="282" y="20"/>
                </a:cubicBezTo>
                <a:cubicBezTo>
                  <a:pt x="281" y="20"/>
                  <a:pt x="280" y="19"/>
                  <a:pt x="278" y="19"/>
                </a:cubicBezTo>
                <a:cubicBezTo>
                  <a:pt x="276" y="20"/>
                  <a:pt x="276" y="20"/>
                  <a:pt x="276" y="19"/>
                </a:cubicBezTo>
                <a:cubicBezTo>
                  <a:pt x="275" y="19"/>
                  <a:pt x="275" y="19"/>
                  <a:pt x="274" y="19"/>
                </a:cubicBezTo>
                <a:cubicBezTo>
                  <a:pt x="274" y="19"/>
                  <a:pt x="274" y="19"/>
                  <a:pt x="274" y="19"/>
                </a:cubicBezTo>
                <a:cubicBezTo>
                  <a:pt x="275" y="19"/>
                  <a:pt x="275" y="20"/>
                  <a:pt x="275" y="20"/>
                </a:cubicBezTo>
                <a:cubicBezTo>
                  <a:pt x="275" y="20"/>
                  <a:pt x="274" y="20"/>
                  <a:pt x="275" y="20"/>
                </a:cubicBezTo>
                <a:cubicBezTo>
                  <a:pt x="275" y="20"/>
                  <a:pt x="275" y="20"/>
                  <a:pt x="274" y="21"/>
                </a:cubicBezTo>
                <a:cubicBezTo>
                  <a:pt x="274" y="21"/>
                  <a:pt x="274" y="21"/>
                  <a:pt x="274" y="21"/>
                </a:cubicBezTo>
                <a:cubicBezTo>
                  <a:pt x="275" y="21"/>
                  <a:pt x="275" y="22"/>
                  <a:pt x="274" y="22"/>
                </a:cubicBezTo>
                <a:cubicBezTo>
                  <a:pt x="274" y="23"/>
                  <a:pt x="274" y="23"/>
                  <a:pt x="274" y="23"/>
                </a:cubicBezTo>
                <a:cubicBezTo>
                  <a:pt x="275" y="23"/>
                  <a:pt x="275" y="23"/>
                  <a:pt x="275" y="23"/>
                </a:cubicBezTo>
                <a:cubicBezTo>
                  <a:pt x="274" y="23"/>
                  <a:pt x="275" y="23"/>
                  <a:pt x="275" y="24"/>
                </a:cubicBezTo>
                <a:cubicBezTo>
                  <a:pt x="275" y="24"/>
                  <a:pt x="275" y="24"/>
                  <a:pt x="275" y="24"/>
                </a:cubicBezTo>
                <a:cubicBezTo>
                  <a:pt x="275" y="24"/>
                  <a:pt x="274" y="24"/>
                  <a:pt x="275" y="24"/>
                </a:cubicBezTo>
                <a:cubicBezTo>
                  <a:pt x="275" y="25"/>
                  <a:pt x="275" y="25"/>
                  <a:pt x="275" y="25"/>
                </a:cubicBezTo>
                <a:cubicBezTo>
                  <a:pt x="276" y="25"/>
                  <a:pt x="276" y="25"/>
                  <a:pt x="275" y="25"/>
                </a:cubicBezTo>
                <a:cubicBezTo>
                  <a:pt x="275" y="25"/>
                  <a:pt x="275" y="26"/>
                  <a:pt x="276" y="25"/>
                </a:cubicBezTo>
                <a:cubicBezTo>
                  <a:pt x="276" y="25"/>
                  <a:pt x="277" y="25"/>
                  <a:pt x="276" y="25"/>
                </a:cubicBezTo>
                <a:cubicBezTo>
                  <a:pt x="276" y="26"/>
                  <a:pt x="276" y="26"/>
                  <a:pt x="277" y="26"/>
                </a:cubicBezTo>
                <a:cubicBezTo>
                  <a:pt x="277" y="25"/>
                  <a:pt x="277" y="25"/>
                  <a:pt x="277" y="26"/>
                </a:cubicBezTo>
                <a:cubicBezTo>
                  <a:pt x="277" y="26"/>
                  <a:pt x="277" y="26"/>
                  <a:pt x="278" y="26"/>
                </a:cubicBezTo>
                <a:cubicBezTo>
                  <a:pt x="278" y="26"/>
                  <a:pt x="278" y="26"/>
                  <a:pt x="278" y="26"/>
                </a:cubicBezTo>
                <a:cubicBezTo>
                  <a:pt x="278" y="26"/>
                  <a:pt x="280" y="27"/>
                  <a:pt x="279" y="27"/>
                </a:cubicBezTo>
                <a:cubicBezTo>
                  <a:pt x="278" y="27"/>
                  <a:pt x="277" y="27"/>
                  <a:pt x="277" y="27"/>
                </a:cubicBezTo>
                <a:cubicBezTo>
                  <a:pt x="278" y="27"/>
                  <a:pt x="278" y="27"/>
                  <a:pt x="277" y="27"/>
                </a:cubicBezTo>
                <a:cubicBezTo>
                  <a:pt x="276" y="27"/>
                  <a:pt x="276" y="27"/>
                  <a:pt x="276" y="27"/>
                </a:cubicBezTo>
                <a:cubicBezTo>
                  <a:pt x="276" y="28"/>
                  <a:pt x="276" y="28"/>
                  <a:pt x="276" y="28"/>
                </a:cubicBezTo>
                <a:cubicBezTo>
                  <a:pt x="276" y="28"/>
                  <a:pt x="277" y="28"/>
                  <a:pt x="277" y="28"/>
                </a:cubicBezTo>
                <a:cubicBezTo>
                  <a:pt x="277" y="28"/>
                  <a:pt x="278" y="29"/>
                  <a:pt x="278" y="29"/>
                </a:cubicBezTo>
                <a:cubicBezTo>
                  <a:pt x="277" y="29"/>
                  <a:pt x="276" y="29"/>
                  <a:pt x="276" y="29"/>
                </a:cubicBezTo>
                <a:cubicBezTo>
                  <a:pt x="276" y="29"/>
                  <a:pt x="276" y="29"/>
                  <a:pt x="276" y="29"/>
                </a:cubicBezTo>
                <a:cubicBezTo>
                  <a:pt x="276" y="29"/>
                  <a:pt x="275" y="29"/>
                  <a:pt x="275" y="29"/>
                </a:cubicBezTo>
                <a:cubicBezTo>
                  <a:pt x="275" y="29"/>
                  <a:pt x="275" y="29"/>
                  <a:pt x="275" y="29"/>
                </a:cubicBezTo>
                <a:cubicBezTo>
                  <a:pt x="274" y="29"/>
                  <a:pt x="274" y="29"/>
                  <a:pt x="274" y="29"/>
                </a:cubicBezTo>
                <a:cubicBezTo>
                  <a:pt x="274" y="29"/>
                  <a:pt x="273" y="29"/>
                  <a:pt x="273" y="30"/>
                </a:cubicBezTo>
                <a:cubicBezTo>
                  <a:pt x="273" y="30"/>
                  <a:pt x="273" y="30"/>
                  <a:pt x="273" y="31"/>
                </a:cubicBezTo>
                <a:cubicBezTo>
                  <a:pt x="273" y="31"/>
                  <a:pt x="273" y="32"/>
                  <a:pt x="273" y="32"/>
                </a:cubicBezTo>
                <a:cubicBezTo>
                  <a:pt x="273" y="32"/>
                  <a:pt x="273" y="33"/>
                  <a:pt x="273" y="33"/>
                </a:cubicBezTo>
                <a:cubicBezTo>
                  <a:pt x="273" y="33"/>
                  <a:pt x="273" y="35"/>
                  <a:pt x="272" y="35"/>
                </a:cubicBezTo>
                <a:cubicBezTo>
                  <a:pt x="271" y="35"/>
                  <a:pt x="271" y="35"/>
                  <a:pt x="271" y="36"/>
                </a:cubicBezTo>
                <a:cubicBezTo>
                  <a:pt x="271" y="36"/>
                  <a:pt x="269" y="37"/>
                  <a:pt x="270" y="39"/>
                </a:cubicBezTo>
                <a:cubicBezTo>
                  <a:pt x="270" y="41"/>
                  <a:pt x="269" y="41"/>
                  <a:pt x="269" y="41"/>
                </a:cubicBezTo>
                <a:cubicBezTo>
                  <a:pt x="269" y="40"/>
                  <a:pt x="269" y="40"/>
                  <a:pt x="269" y="41"/>
                </a:cubicBezTo>
                <a:cubicBezTo>
                  <a:pt x="268" y="41"/>
                  <a:pt x="268" y="40"/>
                  <a:pt x="268" y="40"/>
                </a:cubicBezTo>
                <a:cubicBezTo>
                  <a:pt x="268" y="40"/>
                  <a:pt x="267" y="40"/>
                  <a:pt x="267" y="41"/>
                </a:cubicBezTo>
                <a:cubicBezTo>
                  <a:pt x="267" y="41"/>
                  <a:pt x="267" y="41"/>
                  <a:pt x="267" y="41"/>
                </a:cubicBezTo>
                <a:cubicBezTo>
                  <a:pt x="267" y="41"/>
                  <a:pt x="267" y="42"/>
                  <a:pt x="267" y="42"/>
                </a:cubicBezTo>
                <a:cubicBezTo>
                  <a:pt x="267" y="41"/>
                  <a:pt x="267" y="42"/>
                  <a:pt x="267" y="42"/>
                </a:cubicBezTo>
                <a:cubicBezTo>
                  <a:pt x="267" y="42"/>
                  <a:pt x="266" y="42"/>
                  <a:pt x="266" y="42"/>
                </a:cubicBezTo>
                <a:cubicBezTo>
                  <a:pt x="266" y="42"/>
                  <a:pt x="266" y="43"/>
                  <a:pt x="265" y="42"/>
                </a:cubicBezTo>
                <a:cubicBezTo>
                  <a:pt x="265" y="42"/>
                  <a:pt x="265" y="42"/>
                  <a:pt x="265" y="41"/>
                </a:cubicBezTo>
                <a:cubicBezTo>
                  <a:pt x="265" y="41"/>
                  <a:pt x="264" y="40"/>
                  <a:pt x="264" y="40"/>
                </a:cubicBezTo>
                <a:cubicBezTo>
                  <a:pt x="264" y="40"/>
                  <a:pt x="262" y="39"/>
                  <a:pt x="262" y="39"/>
                </a:cubicBezTo>
                <a:cubicBezTo>
                  <a:pt x="261" y="38"/>
                  <a:pt x="261" y="37"/>
                  <a:pt x="261" y="36"/>
                </a:cubicBezTo>
                <a:cubicBezTo>
                  <a:pt x="260" y="36"/>
                  <a:pt x="260" y="35"/>
                  <a:pt x="261" y="35"/>
                </a:cubicBezTo>
                <a:cubicBezTo>
                  <a:pt x="261" y="34"/>
                  <a:pt x="261" y="34"/>
                  <a:pt x="260" y="33"/>
                </a:cubicBezTo>
                <a:cubicBezTo>
                  <a:pt x="260" y="33"/>
                  <a:pt x="260" y="33"/>
                  <a:pt x="260" y="33"/>
                </a:cubicBezTo>
                <a:cubicBezTo>
                  <a:pt x="261" y="32"/>
                  <a:pt x="261" y="31"/>
                  <a:pt x="261" y="32"/>
                </a:cubicBezTo>
                <a:cubicBezTo>
                  <a:pt x="261" y="33"/>
                  <a:pt x="261" y="33"/>
                  <a:pt x="262" y="33"/>
                </a:cubicBezTo>
                <a:cubicBezTo>
                  <a:pt x="262" y="33"/>
                  <a:pt x="263" y="33"/>
                  <a:pt x="263" y="31"/>
                </a:cubicBezTo>
                <a:cubicBezTo>
                  <a:pt x="263" y="30"/>
                  <a:pt x="262" y="30"/>
                  <a:pt x="262" y="30"/>
                </a:cubicBezTo>
                <a:cubicBezTo>
                  <a:pt x="262" y="29"/>
                  <a:pt x="262" y="28"/>
                  <a:pt x="259" y="27"/>
                </a:cubicBezTo>
                <a:cubicBezTo>
                  <a:pt x="259" y="27"/>
                  <a:pt x="258" y="26"/>
                  <a:pt x="258" y="25"/>
                </a:cubicBezTo>
                <a:cubicBezTo>
                  <a:pt x="257" y="24"/>
                  <a:pt x="256" y="24"/>
                  <a:pt x="255" y="25"/>
                </a:cubicBezTo>
                <a:cubicBezTo>
                  <a:pt x="255" y="26"/>
                  <a:pt x="254" y="26"/>
                  <a:pt x="254" y="26"/>
                </a:cubicBezTo>
                <a:cubicBezTo>
                  <a:pt x="254" y="26"/>
                  <a:pt x="254" y="26"/>
                  <a:pt x="254" y="27"/>
                </a:cubicBezTo>
                <a:cubicBezTo>
                  <a:pt x="254" y="27"/>
                  <a:pt x="254" y="29"/>
                  <a:pt x="254" y="29"/>
                </a:cubicBezTo>
                <a:cubicBezTo>
                  <a:pt x="253" y="30"/>
                  <a:pt x="253" y="30"/>
                  <a:pt x="253" y="30"/>
                </a:cubicBezTo>
                <a:cubicBezTo>
                  <a:pt x="253" y="29"/>
                  <a:pt x="253" y="29"/>
                  <a:pt x="253" y="30"/>
                </a:cubicBezTo>
                <a:cubicBezTo>
                  <a:pt x="253" y="30"/>
                  <a:pt x="252" y="30"/>
                  <a:pt x="253" y="31"/>
                </a:cubicBezTo>
                <a:cubicBezTo>
                  <a:pt x="253" y="31"/>
                  <a:pt x="253" y="31"/>
                  <a:pt x="253" y="32"/>
                </a:cubicBezTo>
                <a:cubicBezTo>
                  <a:pt x="252" y="32"/>
                  <a:pt x="252" y="32"/>
                  <a:pt x="252" y="32"/>
                </a:cubicBezTo>
                <a:cubicBezTo>
                  <a:pt x="252" y="33"/>
                  <a:pt x="251" y="34"/>
                  <a:pt x="251" y="33"/>
                </a:cubicBezTo>
                <a:cubicBezTo>
                  <a:pt x="251" y="33"/>
                  <a:pt x="250" y="32"/>
                  <a:pt x="250" y="32"/>
                </a:cubicBezTo>
                <a:cubicBezTo>
                  <a:pt x="249" y="32"/>
                  <a:pt x="249" y="32"/>
                  <a:pt x="249" y="31"/>
                </a:cubicBezTo>
                <a:cubicBezTo>
                  <a:pt x="250" y="31"/>
                  <a:pt x="250" y="31"/>
                  <a:pt x="250" y="30"/>
                </a:cubicBezTo>
                <a:cubicBezTo>
                  <a:pt x="249" y="30"/>
                  <a:pt x="249" y="30"/>
                  <a:pt x="250" y="30"/>
                </a:cubicBezTo>
                <a:cubicBezTo>
                  <a:pt x="250" y="29"/>
                  <a:pt x="250" y="29"/>
                  <a:pt x="250" y="29"/>
                </a:cubicBezTo>
                <a:cubicBezTo>
                  <a:pt x="250" y="29"/>
                  <a:pt x="250" y="28"/>
                  <a:pt x="250" y="28"/>
                </a:cubicBezTo>
                <a:cubicBezTo>
                  <a:pt x="250" y="28"/>
                  <a:pt x="250" y="28"/>
                  <a:pt x="250" y="28"/>
                </a:cubicBezTo>
                <a:cubicBezTo>
                  <a:pt x="250" y="28"/>
                  <a:pt x="250" y="28"/>
                  <a:pt x="250" y="27"/>
                </a:cubicBezTo>
                <a:cubicBezTo>
                  <a:pt x="249" y="27"/>
                  <a:pt x="248" y="26"/>
                  <a:pt x="247" y="25"/>
                </a:cubicBezTo>
                <a:cubicBezTo>
                  <a:pt x="246" y="25"/>
                  <a:pt x="245" y="24"/>
                  <a:pt x="245" y="24"/>
                </a:cubicBezTo>
                <a:cubicBezTo>
                  <a:pt x="245" y="24"/>
                  <a:pt x="246" y="24"/>
                  <a:pt x="246" y="24"/>
                </a:cubicBezTo>
                <a:cubicBezTo>
                  <a:pt x="247" y="24"/>
                  <a:pt x="248" y="23"/>
                  <a:pt x="247" y="24"/>
                </a:cubicBezTo>
                <a:cubicBezTo>
                  <a:pt x="247" y="24"/>
                  <a:pt x="247" y="24"/>
                  <a:pt x="247" y="24"/>
                </a:cubicBezTo>
                <a:cubicBezTo>
                  <a:pt x="248" y="24"/>
                  <a:pt x="248" y="25"/>
                  <a:pt x="248" y="24"/>
                </a:cubicBezTo>
                <a:cubicBezTo>
                  <a:pt x="248" y="23"/>
                  <a:pt x="248" y="23"/>
                  <a:pt x="249" y="23"/>
                </a:cubicBezTo>
                <a:cubicBezTo>
                  <a:pt x="249" y="23"/>
                  <a:pt x="248" y="23"/>
                  <a:pt x="249" y="23"/>
                </a:cubicBezTo>
                <a:cubicBezTo>
                  <a:pt x="249" y="23"/>
                  <a:pt x="250" y="23"/>
                  <a:pt x="250" y="23"/>
                </a:cubicBezTo>
                <a:cubicBezTo>
                  <a:pt x="250" y="23"/>
                  <a:pt x="250" y="23"/>
                  <a:pt x="250" y="22"/>
                </a:cubicBezTo>
                <a:cubicBezTo>
                  <a:pt x="249" y="22"/>
                  <a:pt x="249" y="22"/>
                  <a:pt x="248" y="22"/>
                </a:cubicBezTo>
                <a:cubicBezTo>
                  <a:pt x="248" y="22"/>
                  <a:pt x="248" y="22"/>
                  <a:pt x="248" y="22"/>
                </a:cubicBezTo>
                <a:cubicBezTo>
                  <a:pt x="248" y="22"/>
                  <a:pt x="248" y="22"/>
                  <a:pt x="247" y="22"/>
                </a:cubicBezTo>
                <a:cubicBezTo>
                  <a:pt x="247" y="22"/>
                  <a:pt x="247" y="22"/>
                  <a:pt x="247" y="22"/>
                </a:cubicBezTo>
                <a:cubicBezTo>
                  <a:pt x="246" y="22"/>
                  <a:pt x="246" y="22"/>
                  <a:pt x="246" y="22"/>
                </a:cubicBezTo>
                <a:cubicBezTo>
                  <a:pt x="245" y="22"/>
                  <a:pt x="245" y="22"/>
                  <a:pt x="245" y="22"/>
                </a:cubicBezTo>
                <a:cubicBezTo>
                  <a:pt x="245" y="22"/>
                  <a:pt x="244" y="22"/>
                  <a:pt x="245" y="22"/>
                </a:cubicBezTo>
                <a:cubicBezTo>
                  <a:pt x="246" y="22"/>
                  <a:pt x="246" y="22"/>
                  <a:pt x="246" y="21"/>
                </a:cubicBezTo>
                <a:cubicBezTo>
                  <a:pt x="247" y="21"/>
                  <a:pt x="247" y="21"/>
                  <a:pt x="246" y="21"/>
                </a:cubicBezTo>
                <a:cubicBezTo>
                  <a:pt x="245" y="21"/>
                  <a:pt x="245" y="21"/>
                  <a:pt x="245" y="21"/>
                </a:cubicBezTo>
                <a:cubicBezTo>
                  <a:pt x="244" y="22"/>
                  <a:pt x="244" y="22"/>
                  <a:pt x="243" y="22"/>
                </a:cubicBezTo>
                <a:cubicBezTo>
                  <a:pt x="242" y="22"/>
                  <a:pt x="240" y="21"/>
                  <a:pt x="239" y="21"/>
                </a:cubicBezTo>
                <a:cubicBezTo>
                  <a:pt x="239" y="21"/>
                  <a:pt x="237" y="21"/>
                  <a:pt x="238" y="20"/>
                </a:cubicBezTo>
                <a:cubicBezTo>
                  <a:pt x="238" y="20"/>
                  <a:pt x="239" y="20"/>
                  <a:pt x="240" y="20"/>
                </a:cubicBezTo>
                <a:cubicBezTo>
                  <a:pt x="240" y="19"/>
                  <a:pt x="242" y="18"/>
                  <a:pt x="242" y="18"/>
                </a:cubicBezTo>
                <a:cubicBezTo>
                  <a:pt x="242" y="18"/>
                  <a:pt x="243" y="17"/>
                  <a:pt x="242" y="17"/>
                </a:cubicBezTo>
                <a:cubicBezTo>
                  <a:pt x="241" y="17"/>
                  <a:pt x="240" y="17"/>
                  <a:pt x="240" y="17"/>
                </a:cubicBezTo>
                <a:cubicBezTo>
                  <a:pt x="240" y="17"/>
                  <a:pt x="239" y="17"/>
                  <a:pt x="240" y="17"/>
                </a:cubicBezTo>
                <a:cubicBezTo>
                  <a:pt x="240" y="17"/>
                  <a:pt x="240" y="17"/>
                  <a:pt x="240" y="16"/>
                </a:cubicBezTo>
                <a:cubicBezTo>
                  <a:pt x="240" y="16"/>
                  <a:pt x="240" y="16"/>
                  <a:pt x="240" y="16"/>
                </a:cubicBezTo>
                <a:cubicBezTo>
                  <a:pt x="241" y="16"/>
                  <a:pt x="241" y="16"/>
                  <a:pt x="241" y="16"/>
                </a:cubicBezTo>
                <a:cubicBezTo>
                  <a:pt x="241" y="16"/>
                  <a:pt x="241" y="16"/>
                  <a:pt x="241" y="16"/>
                </a:cubicBezTo>
                <a:cubicBezTo>
                  <a:pt x="241" y="16"/>
                  <a:pt x="242" y="17"/>
                  <a:pt x="243" y="17"/>
                </a:cubicBezTo>
                <a:cubicBezTo>
                  <a:pt x="243" y="17"/>
                  <a:pt x="244" y="17"/>
                  <a:pt x="244" y="17"/>
                </a:cubicBezTo>
                <a:cubicBezTo>
                  <a:pt x="245" y="16"/>
                  <a:pt x="245" y="16"/>
                  <a:pt x="244" y="16"/>
                </a:cubicBezTo>
                <a:cubicBezTo>
                  <a:pt x="244" y="16"/>
                  <a:pt x="244" y="16"/>
                  <a:pt x="244" y="16"/>
                </a:cubicBezTo>
                <a:cubicBezTo>
                  <a:pt x="244" y="15"/>
                  <a:pt x="244" y="15"/>
                  <a:pt x="243" y="15"/>
                </a:cubicBezTo>
                <a:cubicBezTo>
                  <a:pt x="243" y="15"/>
                  <a:pt x="243" y="15"/>
                  <a:pt x="243" y="15"/>
                </a:cubicBezTo>
                <a:cubicBezTo>
                  <a:pt x="243" y="15"/>
                  <a:pt x="242" y="16"/>
                  <a:pt x="242" y="15"/>
                </a:cubicBezTo>
                <a:cubicBezTo>
                  <a:pt x="242" y="15"/>
                  <a:pt x="242" y="14"/>
                  <a:pt x="242" y="14"/>
                </a:cubicBezTo>
                <a:cubicBezTo>
                  <a:pt x="242" y="14"/>
                  <a:pt x="242" y="13"/>
                  <a:pt x="241" y="13"/>
                </a:cubicBezTo>
                <a:cubicBezTo>
                  <a:pt x="241" y="13"/>
                  <a:pt x="241" y="12"/>
                  <a:pt x="241" y="12"/>
                </a:cubicBezTo>
                <a:cubicBezTo>
                  <a:pt x="241" y="13"/>
                  <a:pt x="241" y="12"/>
                  <a:pt x="241" y="12"/>
                </a:cubicBezTo>
                <a:cubicBezTo>
                  <a:pt x="240" y="12"/>
                  <a:pt x="240" y="12"/>
                  <a:pt x="239" y="12"/>
                </a:cubicBezTo>
                <a:cubicBezTo>
                  <a:pt x="239" y="12"/>
                  <a:pt x="239" y="12"/>
                  <a:pt x="239" y="11"/>
                </a:cubicBezTo>
                <a:cubicBezTo>
                  <a:pt x="239" y="11"/>
                  <a:pt x="238" y="11"/>
                  <a:pt x="238" y="11"/>
                </a:cubicBezTo>
                <a:cubicBezTo>
                  <a:pt x="238" y="10"/>
                  <a:pt x="238" y="10"/>
                  <a:pt x="238" y="10"/>
                </a:cubicBezTo>
                <a:cubicBezTo>
                  <a:pt x="238" y="10"/>
                  <a:pt x="238" y="6"/>
                  <a:pt x="237" y="5"/>
                </a:cubicBezTo>
                <a:cubicBezTo>
                  <a:pt x="236" y="5"/>
                  <a:pt x="236" y="5"/>
                  <a:pt x="236" y="4"/>
                </a:cubicBezTo>
                <a:cubicBezTo>
                  <a:pt x="235" y="4"/>
                  <a:pt x="233" y="4"/>
                  <a:pt x="233" y="3"/>
                </a:cubicBezTo>
                <a:cubicBezTo>
                  <a:pt x="234" y="2"/>
                  <a:pt x="233" y="2"/>
                  <a:pt x="233" y="2"/>
                </a:cubicBezTo>
                <a:cubicBezTo>
                  <a:pt x="233" y="2"/>
                  <a:pt x="233" y="2"/>
                  <a:pt x="232" y="2"/>
                </a:cubicBezTo>
                <a:cubicBezTo>
                  <a:pt x="232" y="2"/>
                  <a:pt x="232" y="2"/>
                  <a:pt x="232" y="2"/>
                </a:cubicBezTo>
                <a:cubicBezTo>
                  <a:pt x="232" y="2"/>
                  <a:pt x="232" y="2"/>
                  <a:pt x="232" y="2"/>
                </a:cubicBezTo>
                <a:cubicBezTo>
                  <a:pt x="231" y="2"/>
                  <a:pt x="231" y="2"/>
                  <a:pt x="231" y="2"/>
                </a:cubicBezTo>
                <a:cubicBezTo>
                  <a:pt x="231" y="2"/>
                  <a:pt x="231" y="2"/>
                  <a:pt x="230" y="3"/>
                </a:cubicBezTo>
                <a:cubicBezTo>
                  <a:pt x="230" y="3"/>
                  <a:pt x="231" y="2"/>
                  <a:pt x="231" y="2"/>
                </a:cubicBezTo>
                <a:cubicBezTo>
                  <a:pt x="231" y="2"/>
                  <a:pt x="231" y="1"/>
                  <a:pt x="230" y="2"/>
                </a:cubicBezTo>
                <a:cubicBezTo>
                  <a:pt x="230" y="2"/>
                  <a:pt x="230" y="1"/>
                  <a:pt x="230" y="2"/>
                </a:cubicBezTo>
                <a:cubicBezTo>
                  <a:pt x="229" y="2"/>
                  <a:pt x="229" y="2"/>
                  <a:pt x="229" y="2"/>
                </a:cubicBezTo>
                <a:cubicBezTo>
                  <a:pt x="230" y="1"/>
                  <a:pt x="230" y="1"/>
                  <a:pt x="230" y="1"/>
                </a:cubicBezTo>
                <a:cubicBezTo>
                  <a:pt x="230" y="1"/>
                  <a:pt x="230" y="1"/>
                  <a:pt x="230" y="1"/>
                </a:cubicBezTo>
                <a:cubicBezTo>
                  <a:pt x="230" y="1"/>
                  <a:pt x="230" y="0"/>
                  <a:pt x="230" y="0"/>
                </a:cubicBezTo>
                <a:cubicBezTo>
                  <a:pt x="229" y="0"/>
                  <a:pt x="229" y="0"/>
                  <a:pt x="229" y="0"/>
                </a:cubicBezTo>
                <a:cubicBezTo>
                  <a:pt x="228" y="0"/>
                  <a:pt x="226" y="0"/>
                  <a:pt x="226" y="0"/>
                </a:cubicBezTo>
                <a:cubicBezTo>
                  <a:pt x="226" y="1"/>
                  <a:pt x="226" y="1"/>
                  <a:pt x="226" y="1"/>
                </a:cubicBezTo>
                <a:cubicBezTo>
                  <a:pt x="227" y="1"/>
                  <a:pt x="228" y="1"/>
                  <a:pt x="228" y="1"/>
                </a:cubicBezTo>
                <a:cubicBezTo>
                  <a:pt x="228" y="1"/>
                  <a:pt x="230" y="1"/>
                  <a:pt x="229" y="1"/>
                </a:cubicBezTo>
                <a:cubicBezTo>
                  <a:pt x="228" y="2"/>
                  <a:pt x="226" y="1"/>
                  <a:pt x="226" y="2"/>
                </a:cubicBezTo>
                <a:cubicBezTo>
                  <a:pt x="226" y="2"/>
                  <a:pt x="226" y="3"/>
                  <a:pt x="226" y="3"/>
                </a:cubicBezTo>
                <a:cubicBezTo>
                  <a:pt x="225" y="3"/>
                  <a:pt x="225" y="2"/>
                  <a:pt x="224" y="3"/>
                </a:cubicBezTo>
                <a:cubicBezTo>
                  <a:pt x="224" y="3"/>
                  <a:pt x="224" y="3"/>
                  <a:pt x="223" y="3"/>
                </a:cubicBezTo>
                <a:cubicBezTo>
                  <a:pt x="223" y="3"/>
                  <a:pt x="222" y="4"/>
                  <a:pt x="223" y="4"/>
                </a:cubicBezTo>
                <a:cubicBezTo>
                  <a:pt x="224" y="4"/>
                  <a:pt x="225" y="5"/>
                  <a:pt x="225" y="4"/>
                </a:cubicBezTo>
                <a:cubicBezTo>
                  <a:pt x="225" y="4"/>
                  <a:pt x="225" y="4"/>
                  <a:pt x="225" y="5"/>
                </a:cubicBezTo>
                <a:cubicBezTo>
                  <a:pt x="225" y="5"/>
                  <a:pt x="225" y="5"/>
                  <a:pt x="225" y="5"/>
                </a:cubicBezTo>
                <a:cubicBezTo>
                  <a:pt x="225" y="5"/>
                  <a:pt x="225" y="6"/>
                  <a:pt x="225" y="6"/>
                </a:cubicBezTo>
                <a:cubicBezTo>
                  <a:pt x="225" y="6"/>
                  <a:pt x="225" y="6"/>
                  <a:pt x="225" y="6"/>
                </a:cubicBezTo>
                <a:cubicBezTo>
                  <a:pt x="225" y="6"/>
                  <a:pt x="225" y="6"/>
                  <a:pt x="224" y="6"/>
                </a:cubicBezTo>
                <a:cubicBezTo>
                  <a:pt x="224" y="6"/>
                  <a:pt x="223" y="6"/>
                  <a:pt x="222" y="6"/>
                </a:cubicBezTo>
                <a:cubicBezTo>
                  <a:pt x="222" y="5"/>
                  <a:pt x="222" y="5"/>
                  <a:pt x="221" y="6"/>
                </a:cubicBezTo>
                <a:cubicBezTo>
                  <a:pt x="221" y="6"/>
                  <a:pt x="221" y="6"/>
                  <a:pt x="220" y="6"/>
                </a:cubicBezTo>
                <a:cubicBezTo>
                  <a:pt x="220" y="7"/>
                  <a:pt x="220" y="6"/>
                  <a:pt x="220" y="7"/>
                </a:cubicBezTo>
                <a:cubicBezTo>
                  <a:pt x="220" y="7"/>
                  <a:pt x="220" y="7"/>
                  <a:pt x="220" y="7"/>
                </a:cubicBezTo>
                <a:cubicBezTo>
                  <a:pt x="220" y="7"/>
                  <a:pt x="220" y="8"/>
                  <a:pt x="220" y="8"/>
                </a:cubicBezTo>
                <a:cubicBezTo>
                  <a:pt x="220" y="8"/>
                  <a:pt x="220" y="8"/>
                  <a:pt x="220" y="8"/>
                </a:cubicBezTo>
                <a:cubicBezTo>
                  <a:pt x="221" y="8"/>
                  <a:pt x="221" y="8"/>
                  <a:pt x="220" y="8"/>
                </a:cubicBezTo>
                <a:cubicBezTo>
                  <a:pt x="220" y="9"/>
                  <a:pt x="220" y="9"/>
                  <a:pt x="220" y="9"/>
                </a:cubicBezTo>
                <a:cubicBezTo>
                  <a:pt x="220" y="9"/>
                  <a:pt x="220" y="10"/>
                  <a:pt x="220" y="10"/>
                </a:cubicBezTo>
                <a:cubicBezTo>
                  <a:pt x="219" y="10"/>
                  <a:pt x="219" y="11"/>
                  <a:pt x="220" y="11"/>
                </a:cubicBezTo>
                <a:cubicBezTo>
                  <a:pt x="221" y="11"/>
                  <a:pt x="221" y="12"/>
                  <a:pt x="221" y="12"/>
                </a:cubicBezTo>
                <a:cubicBezTo>
                  <a:pt x="221" y="12"/>
                  <a:pt x="222" y="12"/>
                  <a:pt x="222" y="12"/>
                </a:cubicBezTo>
                <a:cubicBezTo>
                  <a:pt x="223" y="12"/>
                  <a:pt x="223" y="11"/>
                  <a:pt x="222" y="12"/>
                </a:cubicBezTo>
                <a:cubicBezTo>
                  <a:pt x="221" y="13"/>
                  <a:pt x="221" y="13"/>
                  <a:pt x="221" y="13"/>
                </a:cubicBezTo>
                <a:cubicBezTo>
                  <a:pt x="221" y="14"/>
                  <a:pt x="221" y="14"/>
                  <a:pt x="220" y="14"/>
                </a:cubicBezTo>
                <a:cubicBezTo>
                  <a:pt x="220" y="15"/>
                  <a:pt x="219" y="15"/>
                  <a:pt x="220" y="16"/>
                </a:cubicBezTo>
                <a:cubicBezTo>
                  <a:pt x="220" y="17"/>
                  <a:pt x="220" y="18"/>
                  <a:pt x="221" y="18"/>
                </a:cubicBezTo>
                <a:cubicBezTo>
                  <a:pt x="222" y="18"/>
                  <a:pt x="222" y="18"/>
                  <a:pt x="222" y="19"/>
                </a:cubicBezTo>
                <a:cubicBezTo>
                  <a:pt x="222" y="19"/>
                  <a:pt x="222" y="19"/>
                  <a:pt x="222" y="19"/>
                </a:cubicBezTo>
                <a:cubicBezTo>
                  <a:pt x="223" y="20"/>
                  <a:pt x="223" y="20"/>
                  <a:pt x="223" y="20"/>
                </a:cubicBezTo>
                <a:cubicBezTo>
                  <a:pt x="223" y="20"/>
                  <a:pt x="223" y="20"/>
                  <a:pt x="224" y="20"/>
                </a:cubicBezTo>
                <a:cubicBezTo>
                  <a:pt x="224" y="20"/>
                  <a:pt x="225" y="20"/>
                  <a:pt x="225" y="21"/>
                </a:cubicBezTo>
                <a:cubicBezTo>
                  <a:pt x="226" y="21"/>
                  <a:pt x="227" y="21"/>
                  <a:pt x="228" y="21"/>
                </a:cubicBezTo>
                <a:cubicBezTo>
                  <a:pt x="229" y="21"/>
                  <a:pt x="229" y="21"/>
                  <a:pt x="229" y="21"/>
                </a:cubicBezTo>
                <a:cubicBezTo>
                  <a:pt x="229" y="21"/>
                  <a:pt x="230" y="23"/>
                  <a:pt x="232" y="23"/>
                </a:cubicBezTo>
                <a:cubicBezTo>
                  <a:pt x="234" y="22"/>
                  <a:pt x="234" y="22"/>
                  <a:pt x="235" y="22"/>
                </a:cubicBezTo>
                <a:cubicBezTo>
                  <a:pt x="235" y="22"/>
                  <a:pt x="235" y="23"/>
                  <a:pt x="235" y="23"/>
                </a:cubicBezTo>
                <a:cubicBezTo>
                  <a:pt x="234" y="23"/>
                  <a:pt x="234" y="24"/>
                  <a:pt x="235" y="23"/>
                </a:cubicBezTo>
                <a:cubicBezTo>
                  <a:pt x="235" y="23"/>
                  <a:pt x="236" y="23"/>
                  <a:pt x="235" y="24"/>
                </a:cubicBezTo>
                <a:cubicBezTo>
                  <a:pt x="234" y="24"/>
                  <a:pt x="233" y="25"/>
                  <a:pt x="233" y="25"/>
                </a:cubicBezTo>
                <a:cubicBezTo>
                  <a:pt x="233" y="25"/>
                  <a:pt x="233" y="25"/>
                  <a:pt x="233" y="25"/>
                </a:cubicBezTo>
                <a:cubicBezTo>
                  <a:pt x="233" y="25"/>
                  <a:pt x="232" y="24"/>
                  <a:pt x="231" y="24"/>
                </a:cubicBezTo>
                <a:cubicBezTo>
                  <a:pt x="231" y="24"/>
                  <a:pt x="231" y="24"/>
                  <a:pt x="231" y="24"/>
                </a:cubicBezTo>
                <a:cubicBezTo>
                  <a:pt x="231" y="25"/>
                  <a:pt x="231" y="25"/>
                  <a:pt x="231" y="25"/>
                </a:cubicBezTo>
                <a:cubicBezTo>
                  <a:pt x="231" y="25"/>
                  <a:pt x="231" y="25"/>
                  <a:pt x="231" y="25"/>
                </a:cubicBezTo>
                <a:cubicBezTo>
                  <a:pt x="231" y="25"/>
                  <a:pt x="231" y="25"/>
                  <a:pt x="231" y="26"/>
                </a:cubicBezTo>
                <a:cubicBezTo>
                  <a:pt x="231" y="26"/>
                  <a:pt x="229" y="27"/>
                  <a:pt x="229" y="28"/>
                </a:cubicBezTo>
                <a:cubicBezTo>
                  <a:pt x="229" y="29"/>
                  <a:pt x="229" y="29"/>
                  <a:pt x="229" y="29"/>
                </a:cubicBezTo>
                <a:cubicBezTo>
                  <a:pt x="230" y="29"/>
                  <a:pt x="230" y="29"/>
                  <a:pt x="231" y="29"/>
                </a:cubicBezTo>
                <a:cubicBezTo>
                  <a:pt x="231" y="29"/>
                  <a:pt x="233" y="28"/>
                  <a:pt x="233" y="28"/>
                </a:cubicBezTo>
                <a:cubicBezTo>
                  <a:pt x="233" y="28"/>
                  <a:pt x="234" y="27"/>
                  <a:pt x="233" y="28"/>
                </a:cubicBezTo>
                <a:cubicBezTo>
                  <a:pt x="232" y="28"/>
                  <a:pt x="232" y="28"/>
                  <a:pt x="232" y="27"/>
                </a:cubicBezTo>
                <a:cubicBezTo>
                  <a:pt x="233" y="27"/>
                  <a:pt x="233" y="27"/>
                  <a:pt x="233" y="27"/>
                </a:cubicBezTo>
                <a:cubicBezTo>
                  <a:pt x="233" y="26"/>
                  <a:pt x="233" y="26"/>
                  <a:pt x="233" y="27"/>
                </a:cubicBezTo>
                <a:cubicBezTo>
                  <a:pt x="233" y="27"/>
                  <a:pt x="233" y="27"/>
                  <a:pt x="233" y="27"/>
                </a:cubicBezTo>
                <a:cubicBezTo>
                  <a:pt x="233" y="27"/>
                  <a:pt x="234" y="27"/>
                  <a:pt x="234" y="27"/>
                </a:cubicBezTo>
                <a:cubicBezTo>
                  <a:pt x="234" y="28"/>
                  <a:pt x="234" y="29"/>
                  <a:pt x="234" y="29"/>
                </a:cubicBezTo>
                <a:cubicBezTo>
                  <a:pt x="234" y="30"/>
                  <a:pt x="233" y="30"/>
                  <a:pt x="234" y="30"/>
                </a:cubicBezTo>
                <a:cubicBezTo>
                  <a:pt x="234" y="30"/>
                  <a:pt x="236" y="30"/>
                  <a:pt x="235" y="30"/>
                </a:cubicBezTo>
                <a:cubicBezTo>
                  <a:pt x="233" y="31"/>
                  <a:pt x="233" y="32"/>
                  <a:pt x="232" y="32"/>
                </a:cubicBezTo>
                <a:cubicBezTo>
                  <a:pt x="232" y="33"/>
                  <a:pt x="231" y="33"/>
                  <a:pt x="230" y="33"/>
                </a:cubicBezTo>
                <a:cubicBezTo>
                  <a:pt x="230" y="34"/>
                  <a:pt x="229" y="34"/>
                  <a:pt x="229" y="35"/>
                </a:cubicBezTo>
                <a:cubicBezTo>
                  <a:pt x="229" y="35"/>
                  <a:pt x="228" y="35"/>
                  <a:pt x="228" y="35"/>
                </a:cubicBezTo>
                <a:cubicBezTo>
                  <a:pt x="227" y="35"/>
                  <a:pt x="227" y="35"/>
                  <a:pt x="227" y="35"/>
                </a:cubicBezTo>
                <a:cubicBezTo>
                  <a:pt x="226" y="35"/>
                  <a:pt x="226" y="35"/>
                  <a:pt x="226" y="35"/>
                </a:cubicBezTo>
                <a:cubicBezTo>
                  <a:pt x="226" y="35"/>
                  <a:pt x="226" y="34"/>
                  <a:pt x="226" y="35"/>
                </a:cubicBezTo>
                <a:cubicBezTo>
                  <a:pt x="226" y="35"/>
                  <a:pt x="225" y="35"/>
                  <a:pt x="225" y="35"/>
                </a:cubicBezTo>
                <a:cubicBezTo>
                  <a:pt x="225" y="36"/>
                  <a:pt x="224" y="36"/>
                  <a:pt x="224" y="37"/>
                </a:cubicBezTo>
                <a:cubicBezTo>
                  <a:pt x="224" y="37"/>
                  <a:pt x="224" y="38"/>
                  <a:pt x="224" y="38"/>
                </a:cubicBezTo>
                <a:cubicBezTo>
                  <a:pt x="225" y="38"/>
                  <a:pt x="225" y="39"/>
                  <a:pt x="225" y="39"/>
                </a:cubicBezTo>
                <a:cubicBezTo>
                  <a:pt x="226" y="40"/>
                  <a:pt x="226" y="41"/>
                  <a:pt x="226" y="41"/>
                </a:cubicBezTo>
                <a:cubicBezTo>
                  <a:pt x="226" y="41"/>
                  <a:pt x="226" y="42"/>
                  <a:pt x="226" y="42"/>
                </a:cubicBezTo>
                <a:cubicBezTo>
                  <a:pt x="226" y="43"/>
                  <a:pt x="226" y="43"/>
                  <a:pt x="226" y="44"/>
                </a:cubicBezTo>
                <a:cubicBezTo>
                  <a:pt x="226" y="44"/>
                  <a:pt x="226" y="45"/>
                  <a:pt x="226" y="45"/>
                </a:cubicBezTo>
                <a:cubicBezTo>
                  <a:pt x="225" y="44"/>
                  <a:pt x="225" y="44"/>
                  <a:pt x="225" y="44"/>
                </a:cubicBezTo>
                <a:cubicBezTo>
                  <a:pt x="224" y="45"/>
                  <a:pt x="224" y="45"/>
                  <a:pt x="223" y="44"/>
                </a:cubicBezTo>
                <a:cubicBezTo>
                  <a:pt x="223" y="44"/>
                  <a:pt x="222" y="44"/>
                  <a:pt x="222" y="44"/>
                </a:cubicBezTo>
                <a:cubicBezTo>
                  <a:pt x="223" y="45"/>
                  <a:pt x="224" y="46"/>
                  <a:pt x="224" y="47"/>
                </a:cubicBezTo>
                <a:cubicBezTo>
                  <a:pt x="223" y="47"/>
                  <a:pt x="223" y="47"/>
                  <a:pt x="223" y="47"/>
                </a:cubicBezTo>
                <a:cubicBezTo>
                  <a:pt x="223" y="46"/>
                  <a:pt x="223" y="46"/>
                  <a:pt x="223" y="46"/>
                </a:cubicBezTo>
                <a:cubicBezTo>
                  <a:pt x="222" y="45"/>
                  <a:pt x="222" y="45"/>
                  <a:pt x="222" y="45"/>
                </a:cubicBezTo>
                <a:cubicBezTo>
                  <a:pt x="221" y="44"/>
                  <a:pt x="221" y="44"/>
                  <a:pt x="220" y="43"/>
                </a:cubicBezTo>
                <a:cubicBezTo>
                  <a:pt x="220" y="43"/>
                  <a:pt x="221" y="43"/>
                  <a:pt x="221" y="43"/>
                </a:cubicBezTo>
                <a:cubicBezTo>
                  <a:pt x="221" y="44"/>
                  <a:pt x="221" y="44"/>
                  <a:pt x="222" y="44"/>
                </a:cubicBezTo>
                <a:cubicBezTo>
                  <a:pt x="222" y="44"/>
                  <a:pt x="222" y="43"/>
                  <a:pt x="222" y="43"/>
                </a:cubicBezTo>
                <a:cubicBezTo>
                  <a:pt x="223" y="43"/>
                  <a:pt x="222" y="43"/>
                  <a:pt x="223" y="44"/>
                </a:cubicBezTo>
                <a:cubicBezTo>
                  <a:pt x="223" y="44"/>
                  <a:pt x="224" y="44"/>
                  <a:pt x="224" y="44"/>
                </a:cubicBezTo>
                <a:cubicBezTo>
                  <a:pt x="224" y="44"/>
                  <a:pt x="225" y="44"/>
                  <a:pt x="225" y="44"/>
                </a:cubicBezTo>
                <a:cubicBezTo>
                  <a:pt x="225" y="44"/>
                  <a:pt x="226" y="44"/>
                  <a:pt x="226" y="44"/>
                </a:cubicBezTo>
                <a:cubicBezTo>
                  <a:pt x="225" y="43"/>
                  <a:pt x="225" y="43"/>
                  <a:pt x="225" y="43"/>
                </a:cubicBezTo>
                <a:cubicBezTo>
                  <a:pt x="225" y="42"/>
                  <a:pt x="225" y="42"/>
                  <a:pt x="225" y="42"/>
                </a:cubicBezTo>
                <a:cubicBezTo>
                  <a:pt x="224" y="42"/>
                  <a:pt x="224" y="42"/>
                  <a:pt x="224" y="42"/>
                </a:cubicBezTo>
                <a:cubicBezTo>
                  <a:pt x="224" y="42"/>
                  <a:pt x="223" y="42"/>
                  <a:pt x="224" y="42"/>
                </a:cubicBezTo>
                <a:cubicBezTo>
                  <a:pt x="224" y="41"/>
                  <a:pt x="225" y="40"/>
                  <a:pt x="224" y="41"/>
                </a:cubicBezTo>
                <a:cubicBezTo>
                  <a:pt x="224" y="41"/>
                  <a:pt x="224" y="41"/>
                  <a:pt x="224" y="41"/>
                </a:cubicBezTo>
                <a:cubicBezTo>
                  <a:pt x="224" y="41"/>
                  <a:pt x="223" y="40"/>
                  <a:pt x="223" y="41"/>
                </a:cubicBezTo>
                <a:cubicBezTo>
                  <a:pt x="223" y="41"/>
                  <a:pt x="222" y="42"/>
                  <a:pt x="222" y="42"/>
                </a:cubicBezTo>
                <a:cubicBezTo>
                  <a:pt x="222" y="42"/>
                  <a:pt x="221" y="42"/>
                  <a:pt x="221" y="41"/>
                </a:cubicBezTo>
                <a:cubicBezTo>
                  <a:pt x="221" y="41"/>
                  <a:pt x="222" y="40"/>
                  <a:pt x="222" y="40"/>
                </a:cubicBezTo>
                <a:cubicBezTo>
                  <a:pt x="221" y="40"/>
                  <a:pt x="220" y="40"/>
                  <a:pt x="220" y="39"/>
                </a:cubicBezTo>
                <a:cubicBezTo>
                  <a:pt x="220" y="39"/>
                  <a:pt x="220" y="39"/>
                  <a:pt x="221" y="39"/>
                </a:cubicBezTo>
                <a:cubicBezTo>
                  <a:pt x="221" y="38"/>
                  <a:pt x="221" y="38"/>
                  <a:pt x="221" y="38"/>
                </a:cubicBezTo>
                <a:cubicBezTo>
                  <a:pt x="221" y="38"/>
                  <a:pt x="222" y="38"/>
                  <a:pt x="221" y="38"/>
                </a:cubicBezTo>
                <a:cubicBezTo>
                  <a:pt x="221" y="37"/>
                  <a:pt x="221" y="37"/>
                  <a:pt x="222" y="36"/>
                </a:cubicBezTo>
                <a:cubicBezTo>
                  <a:pt x="222" y="36"/>
                  <a:pt x="222" y="35"/>
                  <a:pt x="222" y="34"/>
                </a:cubicBezTo>
                <a:cubicBezTo>
                  <a:pt x="222" y="34"/>
                  <a:pt x="223" y="33"/>
                  <a:pt x="222" y="34"/>
                </a:cubicBezTo>
                <a:cubicBezTo>
                  <a:pt x="221" y="34"/>
                  <a:pt x="221" y="34"/>
                  <a:pt x="220" y="34"/>
                </a:cubicBezTo>
                <a:cubicBezTo>
                  <a:pt x="220" y="35"/>
                  <a:pt x="219" y="35"/>
                  <a:pt x="219" y="35"/>
                </a:cubicBezTo>
                <a:cubicBezTo>
                  <a:pt x="219" y="35"/>
                  <a:pt x="218" y="35"/>
                  <a:pt x="219" y="34"/>
                </a:cubicBezTo>
                <a:cubicBezTo>
                  <a:pt x="220" y="34"/>
                  <a:pt x="220" y="34"/>
                  <a:pt x="220" y="34"/>
                </a:cubicBezTo>
                <a:cubicBezTo>
                  <a:pt x="219" y="34"/>
                  <a:pt x="219" y="33"/>
                  <a:pt x="219" y="33"/>
                </a:cubicBezTo>
                <a:cubicBezTo>
                  <a:pt x="219" y="33"/>
                  <a:pt x="219" y="33"/>
                  <a:pt x="219" y="33"/>
                </a:cubicBezTo>
                <a:cubicBezTo>
                  <a:pt x="218" y="33"/>
                  <a:pt x="217" y="33"/>
                  <a:pt x="217" y="33"/>
                </a:cubicBezTo>
                <a:cubicBezTo>
                  <a:pt x="218" y="33"/>
                  <a:pt x="218" y="32"/>
                  <a:pt x="217" y="32"/>
                </a:cubicBezTo>
                <a:cubicBezTo>
                  <a:pt x="217" y="32"/>
                  <a:pt x="217" y="31"/>
                  <a:pt x="216" y="31"/>
                </a:cubicBezTo>
                <a:cubicBezTo>
                  <a:pt x="215" y="31"/>
                  <a:pt x="215" y="32"/>
                  <a:pt x="215" y="32"/>
                </a:cubicBezTo>
                <a:cubicBezTo>
                  <a:pt x="214" y="31"/>
                  <a:pt x="214" y="31"/>
                  <a:pt x="213" y="31"/>
                </a:cubicBezTo>
                <a:cubicBezTo>
                  <a:pt x="213" y="31"/>
                  <a:pt x="212" y="31"/>
                  <a:pt x="213" y="31"/>
                </a:cubicBezTo>
                <a:cubicBezTo>
                  <a:pt x="213" y="31"/>
                  <a:pt x="214" y="32"/>
                  <a:pt x="213" y="32"/>
                </a:cubicBezTo>
                <a:cubicBezTo>
                  <a:pt x="212" y="32"/>
                  <a:pt x="211" y="33"/>
                  <a:pt x="211" y="32"/>
                </a:cubicBezTo>
                <a:cubicBezTo>
                  <a:pt x="210" y="32"/>
                  <a:pt x="209" y="32"/>
                  <a:pt x="209" y="32"/>
                </a:cubicBezTo>
                <a:cubicBezTo>
                  <a:pt x="210" y="33"/>
                  <a:pt x="210" y="33"/>
                  <a:pt x="210" y="33"/>
                </a:cubicBezTo>
                <a:cubicBezTo>
                  <a:pt x="210" y="34"/>
                  <a:pt x="211" y="34"/>
                  <a:pt x="211" y="34"/>
                </a:cubicBezTo>
                <a:cubicBezTo>
                  <a:pt x="211" y="35"/>
                  <a:pt x="211" y="35"/>
                  <a:pt x="210" y="34"/>
                </a:cubicBezTo>
                <a:cubicBezTo>
                  <a:pt x="210" y="34"/>
                  <a:pt x="209" y="34"/>
                  <a:pt x="210" y="34"/>
                </a:cubicBezTo>
                <a:cubicBezTo>
                  <a:pt x="210" y="34"/>
                  <a:pt x="210" y="35"/>
                  <a:pt x="211" y="35"/>
                </a:cubicBezTo>
                <a:cubicBezTo>
                  <a:pt x="211" y="35"/>
                  <a:pt x="211" y="36"/>
                  <a:pt x="212" y="36"/>
                </a:cubicBezTo>
                <a:cubicBezTo>
                  <a:pt x="212" y="36"/>
                  <a:pt x="212" y="36"/>
                  <a:pt x="212" y="36"/>
                </a:cubicBezTo>
                <a:cubicBezTo>
                  <a:pt x="213" y="35"/>
                  <a:pt x="213" y="35"/>
                  <a:pt x="214" y="35"/>
                </a:cubicBezTo>
                <a:cubicBezTo>
                  <a:pt x="214" y="35"/>
                  <a:pt x="214" y="35"/>
                  <a:pt x="215" y="36"/>
                </a:cubicBezTo>
                <a:cubicBezTo>
                  <a:pt x="215" y="36"/>
                  <a:pt x="215" y="37"/>
                  <a:pt x="216" y="36"/>
                </a:cubicBezTo>
                <a:cubicBezTo>
                  <a:pt x="216" y="36"/>
                  <a:pt x="216" y="36"/>
                  <a:pt x="217" y="36"/>
                </a:cubicBezTo>
                <a:cubicBezTo>
                  <a:pt x="217" y="37"/>
                  <a:pt x="217" y="37"/>
                  <a:pt x="217" y="37"/>
                </a:cubicBezTo>
                <a:cubicBezTo>
                  <a:pt x="217" y="38"/>
                  <a:pt x="217" y="38"/>
                  <a:pt x="217" y="38"/>
                </a:cubicBezTo>
                <a:cubicBezTo>
                  <a:pt x="217" y="38"/>
                  <a:pt x="217" y="38"/>
                  <a:pt x="217" y="38"/>
                </a:cubicBezTo>
                <a:cubicBezTo>
                  <a:pt x="216" y="39"/>
                  <a:pt x="215" y="39"/>
                  <a:pt x="215" y="39"/>
                </a:cubicBezTo>
                <a:cubicBezTo>
                  <a:pt x="215" y="39"/>
                  <a:pt x="214" y="38"/>
                  <a:pt x="213" y="38"/>
                </a:cubicBezTo>
                <a:cubicBezTo>
                  <a:pt x="213" y="38"/>
                  <a:pt x="212" y="37"/>
                  <a:pt x="212" y="37"/>
                </a:cubicBezTo>
                <a:cubicBezTo>
                  <a:pt x="212" y="36"/>
                  <a:pt x="211" y="35"/>
                  <a:pt x="210" y="35"/>
                </a:cubicBezTo>
                <a:cubicBezTo>
                  <a:pt x="209" y="35"/>
                  <a:pt x="209" y="35"/>
                  <a:pt x="209" y="35"/>
                </a:cubicBezTo>
                <a:cubicBezTo>
                  <a:pt x="209" y="36"/>
                  <a:pt x="209" y="36"/>
                  <a:pt x="209" y="36"/>
                </a:cubicBezTo>
                <a:cubicBezTo>
                  <a:pt x="209" y="36"/>
                  <a:pt x="210" y="36"/>
                  <a:pt x="209" y="36"/>
                </a:cubicBezTo>
                <a:cubicBezTo>
                  <a:pt x="209" y="36"/>
                  <a:pt x="208" y="38"/>
                  <a:pt x="207" y="38"/>
                </a:cubicBezTo>
                <a:cubicBezTo>
                  <a:pt x="206" y="38"/>
                  <a:pt x="205" y="37"/>
                  <a:pt x="204" y="37"/>
                </a:cubicBezTo>
                <a:cubicBezTo>
                  <a:pt x="203" y="37"/>
                  <a:pt x="202" y="36"/>
                  <a:pt x="200" y="37"/>
                </a:cubicBezTo>
                <a:cubicBezTo>
                  <a:pt x="198" y="37"/>
                  <a:pt x="196" y="38"/>
                  <a:pt x="195" y="38"/>
                </a:cubicBezTo>
                <a:cubicBezTo>
                  <a:pt x="194" y="38"/>
                  <a:pt x="193" y="38"/>
                  <a:pt x="192" y="38"/>
                </a:cubicBezTo>
                <a:cubicBezTo>
                  <a:pt x="192" y="38"/>
                  <a:pt x="191" y="38"/>
                  <a:pt x="191" y="37"/>
                </a:cubicBezTo>
                <a:cubicBezTo>
                  <a:pt x="191" y="37"/>
                  <a:pt x="190" y="37"/>
                  <a:pt x="189" y="37"/>
                </a:cubicBezTo>
                <a:cubicBezTo>
                  <a:pt x="189" y="37"/>
                  <a:pt x="189" y="37"/>
                  <a:pt x="188" y="36"/>
                </a:cubicBezTo>
                <a:cubicBezTo>
                  <a:pt x="188" y="36"/>
                  <a:pt x="188" y="36"/>
                  <a:pt x="187" y="36"/>
                </a:cubicBezTo>
                <a:cubicBezTo>
                  <a:pt x="187" y="36"/>
                  <a:pt x="186" y="35"/>
                  <a:pt x="186" y="35"/>
                </a:cubicBezTo>
                <a:cubicBezTo>
                  <a:pt x="186" y="35"/>
                  <a:pt x="186" y="35"/>
                  <a:pt x="185" y="35"/>
                </a:cubicBezTo>
                <a:cubicBezTo>
                  <a:pt x="185" y="35"/>
                  <a:pt x="183" y="35"/>
                  <a:pt x="183" y="35"/>
                </a:cubicBezTo>
                <a:cubicBezTo>
                  <a:pt x="182" y="35"/>
                  <a:pt x="181" y="35"/>
                  <a:pt x="181" y="35"/>
                </a:cubicBezTo>
                <a:cubicBezTo>
                  <a:pt x="181" y="35"/>
                  <a:pt x="180" y="35"/>
                  <a:pt x="180" y="35"/>
                </a:cubicBezTo>
                <a:cubicBezTo>
                  <a:pt x="180" y="35"/>
                  <a:pt x="180" y="34"/>
                  <a:pt x="180" y="34"/>
                </a:cubicBezTo>
                <a:cubicBezTo>
                  <a:pt x="180" y="34"/>
                  <a:pt x="180" y="34"/>
                  <a:pt x="180" y="34"/>
                </a:cubicBezTo>
                <a:cubicBezTo>
                  <a:pt x="180" y="34"/>
                  <a:pt x="180" y="33"/>
                  <a:pt x="179" y="33"/>
                </a:cubicBezTo>
                <a:cubicBezTo>
                  <a:pt x="179" y="33"/>
                  <a:pt x="178" y="33"/>
                  <a:pt x="178" y="33"/>
                </a:cubicBezTo>
                <a:cubicBezTo>
                  <a:pt x="178" y="33"/>
                  <a:pt x="178" y="33"/>
                  <a:pt x="178" y="33"/>
                </a:cubicBezTo>
                <a:cubicBezTo>
                  <a:pt x="177" y="33"/>
                  <a:pt x="176" y="32"/>
                  <a:pt x="176" y="32"/>
                </a:cubicBezTo>
                <a:cubicBezTo>
                  <a:pt x="176" y="32"/>
                  <a:pt x="177" y="32"/>
                  <a:pt x="176" y="32"/>
                </a:cubicBezTo>
                <a:cubicBezTo>
                  <a:pt x="175" y="32"/>
                  <a:pt x="175" y="32"/>
                  <a:pt x="176" y="31"/>
                </a:cubicBezTo>
                <a:cubicBezTo>
                  <a:pt x="176" y="31"/>
                  <a:pt x="176" y="31"/>
                  <a:pt x="176" y="31"/>
                </a:cubicBezTo>
                <a:cubicBezTo>
                  <a:pt x="176" y="30"/>
                  <a:pt x="175" y="30"/>
                  <a:pt x="175" y="30"/>
                </a:cubicBezTo>
                <a:cubicBezTo>
                  <a:pt x="176" y="29"/>
                  <a:pt x="176" y="29"/>
                  <a:pt x="175" y="29"/>
                </a:cubicBezTo>
                <a:cubicBezTo>
                  <a:pt x="175" y="29"/>
                  <a:pt x="173" y="27"/>
                  <a:pt x="171" y="27"/>
                </a:cubicBezTo>
                <a:cubicBezTo>
                  <a:pt x="170" y="28"/>
                  <a:pt x="164" y="29"/>
                  <a:pt x="162" y="30"/>
                </a:cubicBezTo>
                <a:cubicBezTo>
                  <a:pt x="161" y="30"/>
                  <a:pt x="161" y="30"/>
                  <a:pt x="161" y="31"/>
                </a:cubicBezTo>
                <a:cubicBezTo>
                  <a:pt x="160" y="32"/>
                  <a:pt x="160" y="32"/>
                  <a:pt x="160" y="32"/>
                </a:cubicBezTo>
                <a:cubicBezTo>
                  <a:pt x="159" y="32"/>
                  <a:pt x="159" y="33"/>
                  <a:pt x="159" y="33"/>
                </a:cubicBezTo>
                <a:cubicBezTo>
                  <a:pt x="160" y="33"/>
                  <a:pt x="161" y="33"/>
                  <a:pt x="161" y="33"/>
                </a:cubicBezTo>
                <a:cubicBezTo>
                  <a:pt x="161" y="33"/>
                  <a:pt x="161" y="33"/>
                  <a:pt x="161" y="33"/>
                </a:cubicBezTo>
                <a:cubicBezTo>
                  <a:pt x="162" y="33"/>
                  <a:pt x="163" y="33"/>
                  <a:pt x="164" y="34"/>
                </a:cubicBezTo>
                <a:cubicBezTo>
                  <a:pt x="164" y="34"/>
                  <a:pt x="165" y="34"/>
                  <a:pt x="165" y="34"/>
                </a:cubicBezTo>
                <a:cubicBezTo>
                  <a:pt x="164" y="33"/>
                  <a:pt x="164" y="33"/>
                  <a:pt x="164" y="33"/>
                </a:cubicBezTo>
                <a:cubicBezTo>
                  <a:pt x="164" y="32"/>
                  <a:pt x="165" y="32"/>
                  <a:pt x="165" y="32"/>
                </a:cubicBezTo>
                <a:cubicBezTo>
                  <a:pt x="166" y="33"/>
                  <a:pt x="167" y="33"/>
                  <a:pt x="168" y="32"/>
                </a:cubicBezTo>
                <a:cubicBezTo>
                  <a:pt x="169" y="32"/>
                  <a:pt x="169" y="32"/>
                  <a:pt x="169" y="32"/>
                </a:cubicBezTo>
                <a:cubicBezTo>
                  <a:pt x="170" y="32"/>
                  <a:pt x="170" y="33"/>
                  <a:pt x="170" y="32"/>
                </a:cubicBezTo>
                <a:cubicBezTo>
                  <a:pt x="170" y="32"/>
                  <a:pt x="171" y="32"/>
                  <a:pt x="170" y="31"/>
                </a:cubicBezTo>
                <a:cubicBezTo>
                  <a:pt x="170" y="31"/>
                  <a:pt x="170" y="31"/>
                  <a:pt x="171" y="31"/>
                </a:cubicBezTo>
                <a:cubicBezTo>
                  <a:pt x="171" y="30"/>
                  <a:pt x="173" y="30"/>
                  <a:pt x="174" y="30"/>
                </a:cubicBezTo>
                <a:cubicBezTo>
                  <a:pt x="174" y="30"/>
                  <a:pt x="175" y="30"/>
                  <a:pt x="174" y="30"/>
                </a:cubicBezTo>
                <a:cubicBezTo>
                  <a:pt x="174" y="30"/>
                  <a:pt x="174" y="30"/>
                  <a:pt x="174" y="31"/>
                </a:cubicBezTo>
                <a:cubicBezTo>
                  <a:pt x="174" y="31"/>
                  <a:pt x="175" y="31"/>
                  <a:pt x="174" y="31"/>
                </a:cubicBezTo>
                <a:cubicBezTo>
                  <a:pt x="173" y="32"/>
                  <a:pt x="172" y="32"/>
                  <a:pt x="171" y="32"/>
                </a:cubicBezTo>
                <a:cubicBezTo>
                  <a:pt x="171" y="32"/>
                  <a:pt x="171" y="32"/>
                  <a:pt x="171" y="33"/>
                </a:cubicBezTo>
                <a:cubicBezTo>
                  <a:pt x="171" y="33"/>
                  <a:pt x="171" y="34"/>
                  <a:pt x="170" y="34"/>
                </a:cubicBezTo>
                <a:cubicBezTo>
                  <a:pt x="170" y="33"/>
                  <a:pt x="169" y="33"/>
                  <a:pt x="169" y="33"/>
                </a:cubicBezTo>
                <a:cubicBezTo>
                  <a:pt x="169" y="33"/>
                  <a:pt x="169" y="34"/>
                  <a:pt x="169" y="34"/>
                </a:cubicBezTo>
                <a:cubicBezTo>
                  <a:pt x="168" y="34"/>
                  <a:pt x="165" y="35"/>
                  <a:pt x="165" y="35"/>
                </a:cubicBezTo>
                <a:cubicBezTo>
                  <a:pt x="164" y="35"/>
                  <a:pt x="164" y="35"/>
                  <a:pt x="164" y="35"/>
                </a:cubicBezTo>
                <a:cubicBezTo>
                  <a:pt x="164" y="35"/>
                  <a:pt x="164" y="34"/>
                  <a:pt x="164" y="35"/>
                </a:cubicBezTo>
                <a:cubicBezTo>
                  <a:pt x="164" y="35"/>
                  <a:pt x="163" y="35"/>
                  <a:pt x="164" y="35"/>
                </a:cubicBezTo>
                <a:cubicBezTo>
                  <a:pt x="164" y="36"/>
                  <a:pt x="165" y="35"/>
                  <a:pt x="165" y="36"/>
                </a:cubicBezTo>
                <a:cubicBezTo>
                  <a:pt x="164" y="36"/>
                  <a:pt x="164" y="36"/>
                  <a:pt x="164" y="36"/>
                </a:cubicBezTo>
                <a:cubicBezTo>
                  <a:pt x="163" y="37"/>
                  <a:pt x="163" y="37"/>
                  <a:pt x="163" y="38"/>
                </a:cubicBezTo>
                <a:cubicBezTo>
                  <a:pt x="163" y="38"/>
                  <a:pt x="164" y="38"/>
                  <a:pt x="165" y="39"/>
                </a:cubicBezTo>
                <a:cubicBezTo>
                  <a:pt x="165" y="40"/>
                  <a:pt x="165" y="40"/>
                  <a:pt x="165" y="40"/>
                </a:cubicBezTo>
                <a:cubicBezTo>
                  <a:pt x="164" y="40"/>
                  <a:pt x="164" y="40"/>
                  <a:pt x="165" y="41"/>
                </a:cubicBezTo>
                <a:cubicBezTo>
                  <a:pt x="165" y="41"/>
                  <a:pt x="165" y="41"/>
                  <a:pt x="165" y="42"/>
                </a:cubicBezTo>
                <a:cubicBezTo>
                  <a:pt x="165" y="42"/>
                  <a:pt x="166" y="42"/>
                  <a:pt x="166" y="43"/>
                </a:cubicBezTo>
                <a:cubicBezTo>
                  <a:pt x="167" y="43"/>
                  <a:pt x="167" y="43"/>
                  <a:pt x="166" y="43"/>
                </a:cubicBezTo>
                <a:cubicBezTo>
                  <a:pt x="166" y="43"/>
                  <a:pt x="166" y="43"/>
                  <a:pt x="166" y="44"/>
                </a:cubicBezTo>
                <a:cubicBezTo>
                  <a:pt x="167" y="44"/>
                  <a:pt x="167" y="44"/>
                  <a:pt x="167" y="45"/>
                </a:cubicBezTo>
                <a:cubicBezTo>
                  <a:pt x="167" y="45"/>
                  <a:pt x="167" y="45"/>
                  <a:pt x="167" y="44"/>
                </a:cubicBezTo>
                <a:cubicBezTo>
                  <a:pt x="166" y="44"/>
                  <a:pt x="166" y="44"/>
                  <a:pt x="166" y="44"/>
                </a:cubicBezTo>
                <a:cubicBezTo>
                  <a:pt x="166" y="44"/>
                  <a:pt x="166" y="44"/>
                  <a:pt x="166" y="44"/>
                </a:cubicBezTo>
                <a:cubicBezTo>
                  <a:pt x="166" y="45"/>
                  <a:pt x="166" y="45"/>
                  <a:pt x="166" y="45"/>
                </a:cubicBezTo>
                <a:cubicBezTo>
                  <a:pt x="166" y="45"/>
                  <a:pt x="165" y="45"/>
                  <a:pt x="165" y="45"/>
                </a:cubicBezTo>
                <a:cubicBezTo>
                  <a:pt x="166" y="44"/>
                  <a:pt x="165" y="43"/>
                  <a:pt x="165" y="43"/>
                </a:cubicBezTo>
                <a:cubicBezTo>
                  <a:pt x="165" y="43"/>
                  <a:pt x="165" y="43"/>
                  <a:pt x="165" y="43"/>
                </a:cubicBezTo>
                <a:cubicBezTo>
                  <a:pt x="164" y="44"/>
                  <a:pt x="164" y="44"/>
                  <a:pt x="164" y="44"/>
                </a:cubicBezTo>
                <a:cubicBezTo>
                  <a:pt x="164" y="45"/>
                  <a:pt x="165" y="45"/>
                  <a:pt x="164" y="45"/>
                </a:cubicBezTo>
                <a:cubicBezTo>
                  <a:pt x="164" y="46"/>
                  <a:pt x="164" y="46"/>
                  <a:pt x="164" y="46"/>
                </a:cubicBezTo>
                <a:cubicBezTo>
                  <a:pt x="165" y="46"/>
                  <a:pt x="165" y="47"/>
                  <a:pt x="165" y="47"/>
                </a:cubicBezTo>
                <a:cubicBezTo>
                  <a:pt x="165" y="47"/>
                  <a:pt x="166" y="48"/>
                  <a:pt x="166" y="48"/>
                </a:cubicBezTo>
                <a:cubicBezTo>
                  <a:pt x="167" y="49"/>
                  <a:pt x="167" y="50"/>
                  <a:pt x="166" y="49"/>
                </a:cubicBezTo>
                <a:cubicBezTo>
                  <a:pt x="166" y="48"/>
                  <a:pt x="166" y="48"/>
                  <a:pt x="165" y="48"/>
                </a:cubicBezTo>
                <a:cubicBezTo>
                  <a:pt x="165" y="47"/>
                  <a:pt x="165" y="47"/>
                  <a:pt x="165" y="47"/>
                </a:cubicBezTo>
                <a:cubicBezTo>
                  <a:pt x="164" y="47"/>
                  <a:pt x="164" y="46"/>
                  <a:pt x="164" y="46"/>
                </a:cubicBezTo>
                <a:cubicBezTo>
                  <a:pt x="164" y="46"/>
                  <a:pt x="163" y="46"/>
                  <a:pt x="163" y="46"/>
                </a:cubicBezTo>
                <a:cubicBezTo>
                  <a:pt x="163" y="45"/>
                  <a:pt x="163" y="45"/>
                  <a:pt x="163" y="45"/>
                </a:cubicBezTo>
                <a:cubicBezTo>
                  <a:pt x="163" y="45"/>
                  <a:pt x="162" y="45"/>
                  <a:pt x="162" y="45"/>
                </a:cubicBezTo>
                <a:cubicBezTo>
                  <a:pt x="163" y="44"/>
                  <a:pt x="162" y="44"/>
                  <a:pt x="162" y="44"/>
                </a:cubicBezTo>
                <a:cubicBezTo>
                  <a:pt x="161" y="44"/>
                  <a:pt x="161" y="43"/>
                  <a:pt x="160" y="43"/>
                </a:cubicBezTo>
                <a:cubicBezTo>
                  <a:pt x="160" y="43"/>
                  <a:pt x="160" y="42"/>
                  <a:pt x="161" y="43"/>
                </a:cubicBezTo>
                <a:cubicBezTo>
                  <a:pt x="161" y="43"/>
                  <a:pt x="162" y="43"/>
                  <a:pt x="162" y="43"/>
                </a:cubicBezTo>
                <a:cubicBezTo>
                  <a:pt x="163" y="43"/>
                  <a:pt x="163" y="43"/>
                  <a:pt x="163" y="43"/>
                </a:cubicBezTo>
                <a:cubicBezTo>
                  <a:pt x="164" y="43"/>
                  <a:pt x="164" y="43"/>
                  <a:pt x="164" y="42"/>
                </a:cubicBezTo>
                <a:cubicBezTo>
                  <a:pt x="163" y="42"/>
                  <a:pt x="163" y="41"/>
                  <a:pt x="162" y="41"/>
                </a:cubicBezTo>
                <a:cubicBezTo>
                  <a:pt x="160" y="41"/>
                  <a:pt x="160" y="40"/>
                  <a:pt x="160" y="39"/>
                </a:cubicBezTo>
                <a:cubicBezTo>
                  <a:pt x="160" y="39"/>
                  <a:pt x="160" y="38"/>
                  <a:pt x="160" y="39"/>
                </a:cubicBezTo>
                <a:cubicBezTo>
                  <a:pt x="159" y="39"/>
                  <a:pt x="159" y="39"/>
                  <a:pt x="159" y="40"/>
                </a:cubicBezTo>
                <a:cubicBezTo>
                  <a:pt x="159" y="40"/>
                  <a:pt x="159" y="40"/>
                  <a:pt x="159" y="41"/>
                </a:cubicBezTo>
                <a:cubicBezTo>
                  <a:pt x="159" y="41"/>
                  <a:pt x="159" y="40"/>
                  <a:pt x="158" y="40"/>
                </a:cubicBezTo>
                <a:cubicBezTo>
                  <a:pt x="158" y="40"/>
                  <a:pt x="158" y="40"/>
                  <a:pt x="158" y="40"/>
                </a:cubicBezTo>
                <a:cubicBezTo>
                  <a:pt x="158" y="39"/>
                  <a:pt x="159" y="39"/>
                  <a:pt x="158" y="39"/>
                </a:cubicBezTo>
                <a:cubicBezTo>
                  <a:pt x="158" y="39"/>
                  <a:pt x="158" y="38"/>
                  <a:pt x="158" y="38"/>
                </a:cubicBezTo>
                <a:cubicBezTo>
                  <a:pt x="158" y="38"/>
                  <a:pt x="158" y="38"/>
                  <a:pt x="157" y="38"/>
                </a:cubicBezTo>
                <a:cubicBezTo>
                  <a:pt x="156" y="38"/>
                  <a:pt x="155" y="38"/>
                  <a:pt x="155" y="38"/>
                </a:cubicBezTo>
                <a:cubicBezTo>
                  <a:pt x="155" y="38"/>
                  <a:pt x="155" y="37"/>
                  <a:pt x="155" y="37"/>
                </a:cubicBezTo>
                <a:cubicBezTo>
                  <a:pt x="154" y="37"/>
                  <a:pt x="154" y="37"/>
                  <a:pt x="154" y="37"/>
                </a:cubicBezTo>
                <a:cubicBezTo>
                  <a:pt x="153" y="37"/>
                  <a:pt x="138" y="38"/>
                  <a:pt x="138" y="38"/>
                </a:cubicBezTo>
                <a:cubicBezTo>
                  <a:pt x="137" y="38"/>
                  <a:pt x="134" y="38"/>
                  <a:pt x="134" y="38"/>
                </a:cubicBezTo>
                <a:cubicBezTo>
                  <a:pt x="133" y="38"/>
                  <a:pt x="130" y="37"/>
                  <a:pt x="129" y="37"/>
                </a:cubicBezTo>
                <a:cubicBezTo>
                  <a:pt x="128" y="37"/>
                  <a:pt x="128" y="37"/>
                  <a:pt x="127" y="37"/>
                </a:cubicBezTo>
                <a:cubicBezTo>
                  <a:pt x="127" y="36"/>
                  <a:pt x="127" y="36"/>
                  <a:pt x="126" y="36"/>
                </a:cubicBezTo>
                <a:cubicBezTo>
                  <a:pt x="126" y="36"/>
                  <a:pt x="125" y="36"/>
                  <a:pt x="126" y="36"/>
                </a:cubicBezTo>
                <a:cubicBezTo>
                  <a:pt x="128" y="35"/>
                  <a:pt x="128" y="35"/>
                  <a:pt x="128" y="35"/>
                </a:cubicBezTo>
                <a:cubicBezTo>
                  <a:pt x="127" y="35"/>
                  <a:pt x="127" y="35"/>
                  <a:pt x="128" y="34"/>
                </a:cubicBezTo>
                <a:cubicBezTo>
                  <a:pt x="129" y="34"/>
                  <a:pt x="129" y="34"/>
                  <a:pt x="129" y="34"/>
                </a:cubicBezTo>
                <a:cubicBezTo>
                  <a:pt x="130" y="33"/>
                  <a:pt x="129" y="33"/>
                  <a:pt x="130" y="33"/>
                </a:cubicBezTo>
                <a:cubicBezTo>
                  <a:pt x="131" y="33"/>
                  <a:pt x="132" y="33"/>
                  <a:pt x="132" y="33"/>
                </a:cubicBezTo>
                <a:cubicBezTo>
                  <a:pt x="133" y="33"/>
                  <a:pt x="133" y="33"/>
                  <a:pt x="133" y="33"/>
                </a:cubicBezTo>
                <a:cubicBezTo>
                  <a:pt x="133" y="32"/>
                  <a:pt x="134" y="32"/>
                  <a:pt x="134" y="32"/>
                </a:cubicBezTo>
                <a:cubicBezTo>
                  <a:pt x="133" y="32"/>
                  <a:pt x="133" y="32"/>
                  <a:pt x="133" y="32"/>
                </a:cubicBezTo>
                <a:cubicBezTo>
                  <a:pt x="133" y="31"/>
                  <a:pt x="133" y="31"/>
                  <a:pt x="133" y="31"/>
                </a:cubicBezTo>
                <a:cubicBezTo>
                  <a:pt x="132" y="31"/>
                  <a:pt x="132" y="30"/>
                  <a:pt x="132" y="30"/>
                </a:cubicBezTo>
                <a:cubicBezTo>
                  <a:pt x="131" y="30"/>
                  <a:pt x="131" y="30"/>
                  <a:pt x="131" y="29"/>
                </a:cubicBezTo>
                <a:cubicBezTo>
                  <a:pt x="131" y="29"/>
                  <a:pt x="131" y="29"/>
                  <a:pt x="130" y="29"/>
                </a:cubicBezTo>
                <a:cubicBezTo>
                  <a:pt x="130" y="29"/>
                  <a:pt x="130" y="29"/>
                  <a:pt x="129" y="28"/>
                </a:cubicBezTo>
                <a:cubicBezTo>
                  <a:pt x="129" y="28"/>
                  <a:pt x="129" y="28"/>
                  <a:pt x="129" y="28"/>
                </a:cubicBezTo>
                <a:cubicBezTo>
                  <a:pt x="128" y="28"/>
                  <a:pt x="126" y="27"/>
                  <a:pt x="126" y="27"/>
                </a:cubicBezTo>
                <a:cubicBezTo>
                  <a:pt x="125" y="27"/>
                  <a:pt x="123" y="27"/>
                  <a:pt x="123" y="27"/>
                </a:cubicBezTo>
                <a:cubicBezTo>
                  <a:pt x="122" y="27"/>
                  <a:pt x="122" y="27"/>
                  <a:pt x="122" y="27"/>
                </a:cubicBezTo>
                <a:cubicBezTo>
                  <a:pt x="123" y="28"/>
                  <a:pt x="124" y="28"/>
                  <a:pt x="123" y="28"/>
                </a:cubicBezTo>
                <a:cubicBezTo>
                  <a:pt x="122" y="28"/>
                  <a:pt x="120" y="28"/>
                  <a:pt x="119" y="28"/>
                </a:cubicBezTo>
                <a:cubicBezTo>
                  <a:pt x="119" y="28"/>
                  <a:pt x="117" y="28"/>
                  <a:pt x="117" y="27"/>
                </a:cubicBezTo>
                <a:cubicBezTo>
                  <a:pt x="117" y="27"/>
                  <a:pt x="115" y="27"/>
                  <a:pt x="115" y="27"/>
                </a:cubicBezTo>
                <a:cubicBezTo>
                  <a:pt x="114" y="27"/>
                  <a:pt x="113" y="26"/>
                  <a:pt x="113" y="26"/>
                </a:cubicBezTo>
                <a:cubicBezTo>
                  <a:pt x="112" y="26"/>
                  <a:pt x="112" y="26"/>
                  <a:pt x="112" y="26"/>
                </a:cubicBezTo>
                <a:cubicBezTo>
                  <a:pt x="111" y="26"/>
                  <a:pt x="111" y="25"/>
                  <a:pt x="111" y="25"/>
                </a:cubicBezTo>
                <a:cubicBezTo>
                  <a:pt x="110" y="25"/>
                  <a:pt x="110" y="24"/>
                  <a:pt x="109" y="24"/>
                </a:cubicBezTo>
                <a:cubicBezTo>
                  <a:pt x="108" y="24"/>
                  <a:pt x="104" y="24"/>
                  <a:pt x="104" y="24"/>
                </a:cubicBezTo>
                <a:cubicBezTo>
                  <a:pt x="103" y="24"/>
                  <a:pt x="101" y="22"/>
                  <a:pt x="101" y="22"/>
                </a:cubicBezTo>
                <a:cubicBezTo>
                  <a:pt x="100" y="22"/>
                  <a:pt x="96" y="20"/>
                  <a:pt x="95" y="20"/>
                </a:cubicBezTo>
                <a:cubicBezTo>
                  <a:pt x="94" y="20"/>
                  <a:pt x="92" y="19"/>
                  <a:pt x="92" y="19"/>
                </a:cubicBezTo>
                <a:cubicBezTo>
                  <a:pt x="91" y="19"/>
                  <a:pt x="89" y="19"/>
                  <a:pt x="89" y="20"/>
                </a:cubicBezTo>
                <a:cubicBezTo>
                  <a:pt x="88" y="20"/>
                  <a:pt x="88" y="20"/>
                  <a:pt x="88" y="20"/>
                </a:cubicBezTo>
                <a:cubicBezTo>
                  <a:pt x="88" y="20"/>
                  <a:pt x="88" y="21"/>
                  <a:pt x="88" y="21"/>
                </a:cubicBezTo>
                <a:cubicBezTo>
                  <a:pt x="88" y="21"/>
                  <a:pt x="88" y="21"/>
                  <a:pt x="88" y="21"/>
                </a:cubicBezTo>
                <a:cubicBezTo>
                  <a:pt x="88" y="22"/>
                  <a:pt x="88" y="22"/>
                  <a:pt x="88" y="22"/>
                </a:cubicBezTo>
                <a:cubicBezTo>
                  <a:pt x="87" y="23"/>
                  <a:pt x="85" y="23"/>
                  <a:pt x="84" y="23"/>
                </a:cubicBezTo>
                <a:cubicBezTo>
                  <a:pt x="83" y="24"/>
                  <a:pt x="81" y="23"/>
                  <a:pt x="81" y="23"/>
                </a:cubicBezTo>
                <a:cubicBezTo>
                  <a:pt x="82" y="22"/>
                  <a:pt x="82" y="23"/>
                  <a:pt x="82" y="22"/>
                </a:cubicBezTo>
                <a:cubicBezTo>
                  <a:pt x="82" y="22"/>
                  <a:pt x="83" y="22"/>
                  <a:pt x="83" y="22"/>
                </a:cubicBezTo>
                <a:cubicBezTo>
                  <a:pt x="83" y="21"/>
                  <a:pt x="83" y="21"/>
                  <a:pt x="83" y="21"/>
                </a:cubicBezTo>
                <a:cubicBezTo>
                  <a:pt x="83" y="21"/>
                  <a:pt x="83" y="21"/>
                  <a:pt x="83" y="21"/>
                </a:cubicBezTo>
                <a:cubicBezTo>
                  <a:pt x="82" y="21"/>
                  <a:pt x="81" y="21"/>
                  <a:pt x="81" y="20"/>
                </a:cubicBezTo>
                <a:cubicBezTo>
                  <a:pt x="82" y="19"/>
                  <a:pt x="82" y="19"/>
                  <a:pt x="82" y="18"/>
                </a:cubicBezTo>
                <a:cubicBezTo>
                  <a:pt x="82" y="17"/>
                  <a:pt x="82" y="17"/>
                  <a:pt x="82" y="17"/>
                </a:cubicBezTo>
                <a:cubicBezTo>
                  <a:pt x="81" y="17"/>
                  <a:pt x="80" y="17"/>
                  <a:pt x="81" y="16"/>
                </a:cubicBezTo>
                <a:cubicBezTo>
                  <a:pt x="81" y="16"/>
                  <a:pt x="81" y="16"/>
                  <a:pt x="81" y="16"/>
                </a:cubicBezTo>
                <a:cubicBezTo>
                  <a:pt x="80" y="16"/>
                  <a:pt x="80" y="16"/>
                  <a:pt x="80" y="16"/>
                </a:cubicBezTo>
                <a:cubicBezTo>
                  <a:pt x="80" y="17"/>
                  <a:pt x="80" y="17"/>
                  <a:pt x="80" y="17"/>
                </a:cubicBezTo>
                <a:cubicBezTo>
                  <a:pt x="81" y="17"/>
                  <a:pt x="81" y="17"/>
                  <a:pt x="81" y="17"/>
                </a:cubicBezTo>
                <a:cubicBezTo>
                  <a:pt x="80" y="17"/>
                  <a:pt x="78" y="18"/>
                  <a:pt x="78" y="18"/>
                </a:cubicBezTo>
                <a:cubicBezTo>
                  <a:pt x="78" y="18"/>
                  <a:pt x="78" y="19"/>
                  <a:pt x="78" y="18"/>
                </a:cubicBezTo>
                <a:cubicBezTo>
                  <a:pt x="79" y="18"/>
                  <a:pt x="80" y="17"/>
                  <a:pt x="79" y="18"/>
                </a:cubicBezTo>
                <a:cubicBezTo>
                  <a:pt x="79" y="18"/>
                  <a:pt x="78" y="19"/>
                  <a:pt x="78" y="19"/>
                </a:cubicBezTo>
                <a:cubicBezTo>
                  <a:pt x="78" y="19"/>
                  <a:pt x="77" y="20"/>
                  <a:pt x="78" y="20"/>
                </a:cubicBezTo>
                <a:cubicBezTo>
                  <a:pt x="79" y="20"/>
                  <a:pt x="79" y="20"/>
                  <a:pt x="79" y="20"/>
                </a:cubicBezTo>
                <a:cubicBezTo>
                  <a:pt x="79" y="21"/>
                  <a:pt x="79" y="20"/>
                  <a:pt x="79" y="20"/>
                </a:cubicBezTo>
                <a:cubicBezTo>
                  <a:pt x="78" y="20"/>
                  <a:pt x="77" y="21"/>
                  <a:pt x="77" y="21"/>
                </a:cubicBezTo>
                <a:cubicBezTo>
                  <a:pt x="77" y="21"/>
                  <a:pt x="77" y="21"/>
                  <a:pt x="77" y="21"/>
                </a:cubicBezTo>
                <a:cubicBezTo>
                  <a:pt x="78" y="21"/>
                  <a:pt x="78" y="22"/>
                  <a:pt x="78" y="22"/>
                </a:cubicBezTo>
                <a:cubicBezTo>
                  <a:pt x="78" y="22"/>
                  <a:pt x="77" y="22"/>
                  <a:pt x="78" y="22"/>
                </a:cubicBezTo>
                <a:cubicBezTo>
                  <a:pt x="78" y="22"/>
                  <a:pt x="78" y="22"/>
                  <a:pt x="77" y="22"/>
                </a:cubicBezTo>
                <a:cubicBezTo>
                  <a:pt x="76" y="22"/>
                  <a:pt x="76" y="23"/>
                  <a:pt x="76" y="23"/>
                </a:cubicBezTo>
                <a:cubicBezTo>
                  <a:pt x="76" y="23"/>
                  <a:pt x="76" y="23"/>
                  <a:pt x="76" y="23"/>
                </a:cubicBezTo>
                <a:cubicBezTo>
                  <a:pt x="77" y="23"/>
                  <a:pt x="78" y="22"/>
                  <a:pt x="78" y="23"/>
                </a:cubicBezTo>
                <a:cubicBezTo>
                  <a:pt x="77" y="24"/>
                  <a:pt x="77" y="24"/>
                  <a:pt x="77" y="24"/>
                </a:cubicBezTo>
                <a:cubicBezTo>
                  <a:pt x="76" y="24"/>
                  <a:pt x="72" y="23"/>
                  <a:pt x="70" y="19"/>
                </a:cubicBezTo>
                <a:cubicBezTo>
                  <a:pt x="70" y="19"/>
                  <a:pt x="70" y="19"/>
                  <a:pt x="70" y="19"/>
                </a:cubicBezTo>
                <a:cubicBezTo>
                  <a:pt x="70" y="18"/>
                  <a:pt x="70" y="18"/>
                  <a:pt x="70" y="18"/>
                </a:cubicBezTo>
                <a:cubicBezTo>
                  <a:pt x="69" y="18"/>
                  <a:pt x="69" y="18"/>
                  <a:pt x="69" y="17"/>
                </a:cubicBezTo>
                <a:cubicBezTo>
                  <a:pt x="69" y="17"/>
                  <a:pt x="68" y="15"/>
                  <a:pt x="64" y="13"/>
                </a:cubicBezTo>
                <a:cubicBezTo>
                  <a:pt x="64" y="13"/>
                  <a:pt x="64" y="13"/>
                  <a:pt x="64" y="13"/>
                </a:cubicBezTo>
                <a:cubicBezTo>
                  <a:pt x="64" y="13"/>
                  <a:pt x="63" y="15"/>
                  <a:pt x="63" y="15"/>
                </a:cubicBezTo>
                <a:cubicBezTo>
                  <a:pt x="64" y="15"/>
                  <a:pt x="65" y="14"/>
                  <a:pt x="64" y="15"/>
                </a:cubicBezTo>
                <a:cubicBezTo>
                  <a:pt x="64" y="15"/>
                  <a:pt x="64" y="15"/>
                  <a:pt x="65" y="15"/>
                </a:cubicBezTo>
                <a:cubicBezTo>
                  <a:pt x="65" y="15"/>
                  <a:pt x="67" y="16"/>
                  <a:pt x="65" y="16"/>
                </a:cubicBezTo>
                <a:cubicBezTo>
                  <a:pt x="64" y="16"/>
                  <a:pt x="62" y="16"/>
                  <a:pt x="62" y="17"/>
                </a:cubicBezTo>
                <a:cubicBezTo>
                  <a:pt x="62" y="18"/>
                  <a:pt x="62" y="18"/>
                  <a:pt x="62" y="19"/>
                </a:cubicBezTo>
                <a:cubicBezTo>
                  <a:pt x="61" y="19"/>
                  <a:pt x="60" y="20"/>
                  <a:pt x="60" y="20"/>
                </a:cubicBezTo>
                <a:cubicBezTo>
                  <a:pt x="60" y="21"/>
                  <a:pt x="59" y="21"/>
                  <a:pt x="59" y="21"/>
                </a:cubicBezTo>
                <a:cubicBezTo>
                  <a:pt x="58" y="21"/>
                  <a:pt x="58" y="20"/>
                  <a:pt x="58" y="20"/>
                </a:cubicBezTo>
                <a:cubicBezTo>
                  <a:pt x="58" y="19"/>
                  <a:pt x="58" y="19"/>
                  <a:pt x="59" y="19"/>
                </a:cubicBezTo>
                <a:cubicBezTo>
                  <a:pt x="59" y="19"/>
                  <a:pt x="59" y="19"/>
                  <a:pt x="59" y="19"/>
                </a:cubicBezTo>
                <a:cubicBezTo>
                  <a:pt x="60" y="19"/>
                  <a:pt x="59" y="19"/>
                  <a:pt x="59" y="19"/>
                </a:cubicBezTo>
                <a:cubicBezTo>
                  <a:pt x="59" y="19"/>
                  <a:pt x="59" y="19"/>
                  <a:pt x="58" y="19"/>
                </a:cubicBezTo>
                <a:cubicBezTo>
                  <a:pt x="58" y="19"/>
                  <a:pt x="57" y="19"/>
                  <a:pt x="56" y="20"/>
                </a:cubicBezTo>
                <a:cubicBezTo>
                  <a:pt x="55" y="20"/>
                  <a:pt x="54" y="20"/>
                  <a:pt x="53" y="20"/>
                </a:cubicBezTo>
                <a:cubicBezTo>
                  <a:pt x="53" y="20"/>
                  <a:pt x="52" y="21"/>
                  <a:pt x="52" y="22"/>
                </a:cubicBezTo>
                <a:cubicBezTo>
                  <a:pt x="51" y="22"/>
                  <a:pt x="51" y="22"/>
                  <a:pt x="51" y="22"/>
                </a:cubicBezTo>
                <a:cubicBezTo>
                  <a:pt x="51" y="23"/>
                  <a:pt x="50" y="23"/>
                  <a:pt x="50" y="23"/>
                </a:cubicBezTo>
                <a:cubicBezTo>
                  <a:pt x="50" y="23"/>
                  <a:pt x="50" y="24"/>
                  <a:pt x="50" y="24"/>
                </a:cubicBezTo>
                <a:cubicBezTo>
                  <a:pt x="50" y="24"/>
                  <a:pt x="50" y="26"/>
                  <a:pt x="49" y="25"/>
                </a:cubicBezTo>
                <a:cubicBezTo>
                  <a:pt x="49" y="25"/>
                  <a:pt x="49" y="25"/>
                  <a:pt x="49" y="25"/>
                </a:cubicBezTo>
                <a:cubicBezTo>
                  <a:pt x="50" y="24"/>
                  <a:pt x="50" y="24"/>
                  <a:pt x="49" y="24"/>
                </a:cubicBezTo>
                <a:cubicBezTo>
                  <a:pt x="49" y="24"/>
                  <a:pt x="49" y="24"/>
                  <a:pt x="49" y="23"/>
                </a:cubicBezTo>
                <a:cubicBezTo>
                  <a:pt x="50" y="23"/>
                  <a:pt x="49" y="22"/>
                  <a:pt x="49" y="22"/>
                </a:cubicBezTo>
                <a:cubicBezTo>
                  <a:pt x="49" y="22"/>
                  <a:pt x="49" y="22"/>
                  <a:pt x="49" y="23"/>
                </a:cubicBezTo>
                <a:cubicBezTo>
                  <a:pt x="49" y="23"/>
                  <a:pt x="49" y="23"/>
                  <a:pt x="49" y="23"/>
                </a:cubicBezTo>
                <a:cubicBezTo>
                  <a:pt x="49" y="23"/>
                  <a:pt x="49" y="22"/>
                  <a:pt x="49" y="22"/>
                </a:cubicBezTo>
                <a:cubicBezTo>
                  <a:pt x="49" y="22"/>
                  <a:pt x="48" y="21"/>
                  <a:pt x="49" y="22"/>
                </a:cubicBezTo>
                <a:cubicBezTo>
                  <a:pt x="49" y="22"/>
                  <a:pt x="49" y="23"/>
                  <a:pt x="49" y="23"/>
                </a:cubicBezTo>
                <a:cubicBezTo>
                  <a:pt x="49" y="23"/>
                  <a:pt x="49" y="22"/>
                  <a:pt x="48" y="22"/>
                </a:cubicBezTo>
                <a:cubicBezTo>
                  <a:pt x="48" y="22"/>
                  <a:pt x="48" y="22"/>
                  <a:pt x="48" y="22"/>
                </a:cubicBezTo>
                <a:cubicBezTo>
                  <a:pt x="48" y="23"/>
                  <a:pt x="48" y="23"/>
                  <a:pt x="47" y="23"/>
                </a:cubicBezTo>
                <a:cubicBezTo>
                  <a:pt x="47" y="24"/>
                  <a:pt x="46" y="24"/>
                  <a:pt x="47" y="23"/>
                </a:cubicBezTo>
                <a:cubicBezTo>
                  <a:pt x="47" y="23"/>
                  <a:pt x="47" y="23"/>
                  <a:pt x="47" y="23"/>
                </a:cubicBezTo>
                <a:cubicBezTo>
                  <a:pt x="46" y="23"/>
                  <a:pt x="45" y="23"/>
                  <a:pt x="45" y="23"/>
                </a:cubicBezTo>
                <a:cubicBezTo>
                  <a:pt x="45" y="24"/>
                  <a:pt x="45" y="24"/>
                  <a:pt x="44" y="24"/>
                </a:cubicBezTo>
                <a:cubicBezTo>
                  <a:pt x="44" y="25"/>
                  <a:pt x="42" y="26"/>
                  <a:pt x="41" y="26"/>
                </a:cubicBezTo>
                <a:cubicBezTo>
                  <a:pt x="41" y="26"/>
                  <a:pt x="40" y="26"/>
                  <a:pt x="40" y="27"/>
                </a:cubicBezTo>
                <a:cubicBezTo>
                  <a:pt x="40" y="27"/>
                  <a:pt x="40" y="27"/>
                  <a:pt x="40" y="28"/>
                </a:cubicBezTo>
                <a:cubicBezTo>
                  <a:pt x="41" y="28"/>
                  <a:pt x="41" y="28"/>
                  <a:pt x="41" y="28"/>
                </a:cubicBezTo>
                <a:cubicBezTo>
                  <a:pt x="41" y="27"/>
                  <a:pt x="42" y="27"/>
                  <a:pt x="42" y="28"/>
                </a:cubicBezTo>
                <a:cubicBezTo>
                  <a:pt x="42" y="28"/>
                  <a:pt x="41" y="29"/>
                  <a:pt x="41" y="28"/>
                </a:cubicBezTo>
                <a:cubicBezTo>
                  <a:pt x="40" y="28"/>
                  <a:pt x="40" y="28"/>
                  <a:pt x="40" y="28"/>
                </a:cubicBezTo>
                <a:cubicBezTo>
                  <a:pt x="39" y="28"/>
                  <a:pt x="38" y="28"/>
                  <a:pt x="38" y="28"/>
                </a:cubicBezTo>
                <a:cubicBezTo>
                  <a:pt x="38" y="28"/>
                  <a:pt x="37" y="28"/>
                  <a:pt x="38" y="28"/>
                </a:cubicBezTo>
                <a:cubicBezTo>
                  <a:pt x="38" y="29"/>
                  <a:pt x="38" y="28"/>
                  <a:pt x="38" y="29"/>
                </a:cubicBezTo>
                <a:cubicBezTo>
                  <a:pt x="39" y="29"/>
                  <a:pt x="40" y="29"/>
                  <a:pt x="39" y="29"/>
                </a:cubicBezTo>
                <a:cubicBezTo>
                  <a:pt x="38" y="29"/>
                  <a:pt x="36" y="29"/>
                  <a:pt x="37" y="28"/>
                </a:cubicBezTo>
                <a:cubicBezTo>
                  <a:pt x="37" y="28"/>
                  <a:pt x="38" y="28"/>
                  <a:pt x="38" y="27"/>
                </a:cubicBezTo>
                <a:cubicBezTo>
                  <a:pt x="38" y="27"/>
                  <a:pt x="38" y="26"/>
                  <a:pt x="39" y="26"/>
                </a:cubicBezTo>
                <a:cubicBezTo>
                  <a:pt x="40" y="26"/>
                  <a:pt x="40" y="26"/>
                  <a:pt x="40" y="26"/>
                </a:cubicBezTo>
                <a:cubicBezTo>
                  <a:pt x="40" y="25"/>
                  <a:pt x="41" y="24"/>
                  <a:pt x="41" y="24"/>
                </a:cubicBezTo>
                <a:cubicBezTo>
                  <a:pt x="42" y="24"/>
                  <a:pt x="42" y="25"/>
                  <a:pt x="42" y="25"/>
                </a:cubicBezTo>
                <a:cubicBezTo>
                  <a:pt x="43" y="24"/>
                  <a:pt x="42" y="24"/>
                  <a:pt x="43" y="24"/>
                </a:cubicBezTo>
                <a:cubicBezTo>
                  <a:pt x="43" y="24"/>
                  <a:pt x="44" y="23"/>
                  <a:pt x="44" y="22"/>
                </a:cubicBezTo>
                <a:cubicBezTo>
                  <a:pt x="45" y="22"/>
                  <a:pt x="45" y="22"/>
                  <a:pt x="46" y="22"/>
                </a:cubicBezTo>
                <a:cubicBezTo>
                  <a:pt x="46" y="22"/>
                  <a:pt x="47" y="21"/>
                  <a:pt x="48" y="21"/>
                </a:cubicBezTo>
                <a:cubicBezTo>
                  <a:pt x="49" y="21"/>
                  <a:pt x="49" y="21"/>
                  <a:pt x="49" y="21"/>
                </a:cubicBezTo>
                <a:cubicBezTo>
                  <a:pt x="49" y="21"/>
                  <a:pt x="50" y="22"/>
                  <a:pt x="50" y="21"/>
                </a:cubicBezTo>
                <a:cubicBezTo>
                  <a:pt x="51" y="20"/>
                  <a:pt x="50" y="21"/>
                  <a:pt x="51" y="20"/>
                </a:cubicBezTo>
                <a:cubicBezTo>
                  <a:pt x="52" y="19"/>
                  <a:pt x="52" y="19"/>
                  <a:pt x="53" y="19"/>
                </a:cubicBezTo>
                <a:cubicBezTo>
                  <a:pt x="54" y="19"/>
                  <a:pt x="56" y="18"/>
                  <a:pt x="56" y="18"/>
                </a:cubicBezTo>
                <a:cubicBezTo>
                  <a:pt x="57" y="17"/>
                  <a:pt x="57" y="17"/>
                  <a:pt x="57" y="17"/>
                </a:cubicBezTo>
                <a:cubicBezTo>
                  <a:pt x="57" y="17"/>
                  <a:pt x="57" y="17"/>
                  <a:pt x="56" y="16"/>
                </a:cubicBezTo>
                <a:cubicBezTo>
                  <a:pt x="56" y="16"/>
                  <a:pt x="56" y="16"/>
                  <a:pt x="56" y="16"/>
                </a:cubicBezTo>
                <a:cubicBezTo>
                  <a:pt x="56" y="16"/>
                  <a:pt x="56" y="15"/>
                  <a:pt x="55" y="16"/>
                </a:cubicBezTo>
                <a:cubicBezTo>
                  <a:pt x="55" y="17"/>
                  <a:pt x="55" y="17"/>
                  <a:pt x="54" y="17"/>
                </a:cubicBezTo>
                <a:cubicBezTo>
                  <a:pt x="53" y="17"/>
                  <a:pt x="53" y="17"/>
                  <a:pt x="53" y="17"/>
                </a:cubicBezTo>
                <a:cubicBezTo>
                  <a:pt x="52" y="17"/>
                  <a:pt x="50" y="17"/>
                  <a:pt x="50" y="17"/>
                </a:cubicBezTo>
                <a:cubicBezTo>
                  <a:pt x="49" y="18"/>
                  <a:pt x="49" y="18"/>
                  <a:pt x="49" y="18"/>
                </a:cubicBezTo>
                <a:cubicBezTo>
                  <a:pt x="49" y="19"/>
                  <a:pt x="48" y="19"/>
                  <a:pt x="48" y="19"/>
                </a:cubicBezTo>
                <a:cubicBezTo>
                  <a:pt x="48" y="19"/>
                  <a:pt x="48" y="19"/>
                  <a:pt x="48" y="19"/>
                </a:cubicBezTo>
                <a:cubicBezTo>
                  <a:pt x="48" y="18"/>
                  <a:pt x="47" y="18"/>
                  <a:pt x="47" y="19"/>
                </a:cubicBezTo>
                <a:cubicBezTo>
                  <a:pt x="46" y="19"/>
                  <a:pt x="45" y="20"/>
                  <a:pt x="44" y="21"/>
                </a:cubicBezTo>
                <a:cubicBezTo>
                  <a:pt x="43" y="21"/>
                  <a:pt x="43" y="21"/>
                  <a:pt x="42" y="20"/>
                </a:cubicBezTo>
                <a:cubicBezTo>
                  <a:pt x="42" y="20"/>
                  <a:pt x="41" y="20"/>
                  <a:pt x="42" y="20"/>
                </a:cubicBezTo>
                <a:cubicBezTo>
                  <a:pt x="42" y="21"/>
                  <a:pt x="42" y="21"/>
                  <a:pt x="41" y="21"/>
                </a:cubicBezTo>
                <a:cubicBezTo>
                  <a:pt x="40" y="21"/>
                  <a:pt x="39" y="21"/>
                  <a:pt x="39" y="22"/>
                </a:cubicBezTo>
                <a:cubicBezTo>
                  <a:pt x="38" y="22"/>
                  <a:pt x="34" y="24"/>
                  <a:pt x="34" y="25"/>
                </a:cubicBezTo>
                <a:cubicBezTo>
                  <a:pt x="33" y="25"/>
                  <a:pt x="33" y="25"/>
                  <a:pt x="33" y="25"/>
                </a:cubicBezTo>
                <a:cubicBezTo>
                  <a:pt x="34" y="24"/>
                  <a:pt x="34" y="24"/>
                  <a:pt x="34" y="23"/>
                </a:cubicBezTo>
                <a:cubicBezTo>
                  <a:pt x="35" y="23"/>
                  <a:pt x="35" y="23"/>
                  <a:pt x="35" y="23"/>
                </a:cubicBezTo>
                <a:cubicBezTo>
                  <a:pt x="35" y="23"/>
                  <a:pt x="36" y="21"/>
                  <a:pt x="35" y="22"/>
                </a:cubicBezTo>
                <a:cubicBezTo>
                  <a:pt x="35" y="22"/>
                  <a:pt x="35" y="22"/>
                  <a:pt x="35" y="22"/>
                </a:cubicBezTo>
                <a:cubicBezTo>
                  <a:pt x="34" y="22"/>
                  <a:pt x="34" y="22"/>
                  <a:pt x="34" y="22"/>
                </a:cubicBezTo>
                <a:cubicBezTo>
                  <a:pt x="34" y="22"/>
                  <a:pt x="34" y="22"/>
                  <a:pt x="34" y="21"/>
                </a:cubicBezTo>
                <a:cubicBezTo>
                  <a:pt x="33" y="21"/>
                  <a:pt x="33" y="21"/>
                  <a:pt x="33" y="20"/>
                </a:cubicBezTo>
                <a:cubicBezTo>
                  <a:pt x="32" y="20"/>
                  <a:pt x="32" y="20"/>
                  <a:pt x="32" y="21"/>
                </a:cubicBezTo>
                <a:cubicBezTo>
                  <a:pt x="32" y="21"/>
                  <a:pt x="32" y="22"/>
                  <a:pt x="32" y="23"/>
                </a:cubicBezTo>
                <a:cubicBezTo>
                  <a:pt x="32" y="23"/>
                  <a:pt x="31" y="23"/>
                  <a:pt x="31" y="23"/>
                </a:cubicBezTo>
                <a:cubicBezTo>
                  <a:pt x="31" y="22"/>
                  <a:pt x="30" y="22"/>
                  <a:pt x="30" y="22"/>
                </a:cubicBezTo>
                <a:cubicBezTo>
                  <a:pt x="30" y="23"/>
                  <a:pt x="29" y="23"/>
                  <a:pt x="29" y="23"/>
                </a:cubicBezTo>
                <a:cubicBezTo>
                  <a:pt x="29" y="23"/>
                  <a:pt x="28" y="23"/>
                  <a:pt x="28" y="23"/>
                </a:cubicBezTo>
                <a:cubicBezTo>
                  <a:pt x="29" y="24"/>
                  <a:pt x="29" y="24"/>
                  <a:pt x="28" y="24"/>
                </a:cubicBezTo>
                <a:cubicBezTo>
                  <a:pt x="28" y="24"/>
                  <a:pt x="27" y="24"/>
                  <a:pt x="27" y="24"/>
                </a:cubicBezTo>
                <a:cubicBezTo>
                  <a:pt x="26" y="24"/>
                  <a:pt x="27" y="25"/>
                  <a:pt x="26" y="24"/>
                </a:cubicBezTo>
                <a:cubicBezTo>
                  <a:pt x="26" y="24"/>
                  <a:pt x="25" y="24"/>
                  <a:pt x="25" y="24"/>
                </a:cubicBezTo>
                <a:cubicBezTo>
                  <a:pt x="25" y="24"/>
                  <a:pt x="26" y="25"/>
                  <a:pt x="27" y="25"/>
                </a:cubicBezTo>
                <a:cubicBezTo>
                  <a:pt x="27" y="26"/>
                  <a:pt x="27" y="26"/>
                  <a:pt x="26" y="25"/>
                </a:cubicBezTo>
                <a:cubicBezTo>
                  <a:pt x="26" y="25"/>
                  <a:pt x="25" y="25"/>
                  <a:pt x="25" y="25"/>
                </a:cubicBezTo>
                <a:cubicBezTo>
                  <a:pt x="25" y="25"/>
                  <a:pt x="25" y="24"/>
                  <a:pt x="25" y="25"/>
                </a:cubicBezTo>
                <a:cubicBezTo>
                  <a:pt x="25" y="25"/>
                  <a:pt x="24" y="26"/>
                  <a:pt x="25" y="26"/>
                </a:cubicBezTo>
                <a:cubicBezTo>
                  <a:pt x="26" y="26"/>
                  <a:pt x="26" y="26"/>
                  <a:pt x="26" y="26"/>
                </a:cubicBezTo>
                <a:cubicBezTo>
                  <a:pt x="27" y="26"/>
                  <a:pt x="27" y="27"/>
                  <a:pt x="26" y="27"/>
                </a:cubicBezTo>
                <a:cubicBezTo>
                  <a:pt x="25" y="27"/>
                  <a:pt x="24" y="27"/>
                  <a:pt x="25" y="27"/>
                </a:cubicBezTo>
                <a:cubicBezTo>
                  <a:pt x="26" y="27"/>
                  <a:pt x="26" y="28"/>
                  <a:pt x="27" y="27"/>
                </a:cubicBezTo>
                <a:cubicBezTo>
                  <a:pt x="27" y="27"/>
                  <a:pt x="27" y="27"/>
                  <a:pt x="27" y="27"/>
                </a:cubicBezTo>
                <a:cubicBezTo>
                  <a:pt x="28" y="27"/>
                  <a:pt x="28" y="27"/>
                  <a:pt x="28" y="27"/>
                </a:cubicBezTo>
                <a:cubicBezTo>
                  <a:pt x="28" y="27"/>
                  <a:pt x="29" y="27"/>
                  <a:pt x="29" y="28"/>
                </a:cubicBezTo>
                <a:cubicBezTo>
                  <a:pt x="28" y="28"/>
                  <a:pt x="27" y="28"/>
                  <a:pt x="27" y="28"/>
                </a:cubicBezTo>
                <a:cubicBezTo>
                  <a:pt x="28" y="29"/>
                  <a:pt x="29" y="30"/>
                  <a:pt x="28" y="29"/>
                </a:cubicBezTo>
                <a:cubicBezTo>
                  <a:pt x="27" y="29"/>
                  <a:pt x="10" y="23"/>
                  <a:pt x="10" y="23"/>
                </a:cubicBezTo>
                <a:cubicBezTo>
                  <a:pt x="10" y="23"/>
                  <a:pt x="9" y="23"/>
                  <a:pt x="9" y="23"/>
                </a:cubicBezTo>
                <a:cubicBezTo>
                  <a:pt x="9" y="22"/>
                  <a:pt x="9" y="22"/>
                  <a:pt x="8" y="22"/>
                </a:cubicBezTo>
                <a:cubicBezTo>
                  <a:pt x="8" y="22"/>
                  <a:pt x="1" y="21"/>
                  <a:pt x="1" y="21"/>
                </a:cubicBezTo>
                <a:cubicBezTo>
                  <a:pt x="1" y="21"/>
                  <a:pt x="0" y="21"/>
                  <a:pt x="0" y="21"/>
                </a:cubicBezTo>
                <a:cubicBezTo>
                  <a:pt x="0" y="95"/>
                  <a:pt x="0" y="95"/>
                  <a:pt x="0" y="95"/>
                </a:cubicBezTo>
                <a:cubicBezTo>
                  <a:pt x="0" y="95"/>
                  <a:pt x="0" y="96"/>
                  <a:pt x="0" y="96"/>
                </a:cubicBezTo>
                <a:cubicBezTo>
                  <a:pt x="1" y="96"/>
                  <a:pt x="4" y="97"/>
                  <a:pt x="4" y="97"/>
                </a:cubicBezTo>
                <a:cubicBezTo>
                  <a:pt x="4" y="97"/>
                  <a:pt x="5" y="97"/>
                  <a:pt x="5" y="97"/>
                </a:cubicBezTo>
                <a:cubicBezTo>
                  <a:pt x="5" y="97"/>
                  <a:pt x="6" y="96"/>
                  <a:pt x="7" y="96"/>
                </a:cubicBezTo>
                <a:cubicBezTo>
                  <a:pt x="9" y="96"/>
                  <a:pt x="9" y="96"/>
                  <a:pt x="9" y="96"/>
                </a:cubicBezTo>
                <a:cubicBezTo>
                  <a:pt x="9" y="96"/>
                  <a:pt x="9" y="96"/>
                  <a:pt x="9" y="96"/>
                </a:cubicBezTo>
                <a:cubicBezTo>
                  <a:pt x="9" y="96"/>
                  <a:pt x="9" y="97"/>
                  <a:pt x="9" y="97"/>
                </a:cubicBezTo>
                <a:cubicBezTo>
                  <a:pt x="9" y="98"/>
                  <a:pt x="9" y="98"/>
                  <a:pt x="9" y="98"/>
                </a:cubicBezTo>
                <a:cubicBezTo>
                  <a:pt x="10" y="99"/>
                  <a:pt x="16" y="104"/>
                  <a:pt x="16" y="104"/>
                </a:cubicBezTo>
                <a:cubicBezTo>
                  <a:pt x="16" y="104"/>
                  <a:pt x="17" y="105"/>
                  <a:pt x="17" y="105"/>
                </a:cubicBezTo>
                <a:cubicBezTo>
                  <a:pt x="17" y="105"/>
                  <a:pt x="17" y="106"/>
                  <a:pt x="17" y="106"/>
                </a:cubicBezTo>
                <a:cubicBezTo>
                  <a:pt x="17" y="106"/>
                  <a:pt x="17" y="106"/>
                  <a:pt x="17" y="106"/>
                </a:cubicBezTo>
                <a:cubicBezTo>
                  <a:pt x="17" y="106"/>
                  <a:pt x="17" y="106"/>
                  <a:pt x="17" y="106"/>
                </a:cubicBezTo>
                <a:cubicBezTo>
                  <a:pt x="18" y="106"/>
                  <a:pt x="20" y="105"/>
                  <a:pt x="20" y="105"/>
                </a:cubicBezTo>
                <a:cubicBezTo>
                  <a:pt x="21" y="105"/>
                  <a:pt x="22" y="105"/>
                  <a:pt x="22" y="104"/>
                </a:cubicBezTo>
                <a:cubicBezTo>
                  <a:pt x="22" y="103"/>
                  <a:pt x="22" y="103"/>
                  <a:pt x="22" y="103"/>
                </a:cubicBezTo>
                <a:cubicBezTo>
                  <a:pt x="22" y="102"/>
                  <a:pt x="22" y="103"/>
                  <a:pt x="23" y="103"/>
                </a:cubicBezTo>
                <a:cubicBezTo>
                  <a:pt x="23" y="102"/>
                  <a:pt x="23" y="102"/>
                  <a:pt x="23" y="102"/>
                </a:cubicBezTo>
                <a:cubicBezTo>
                  <a:pt x="23" y="101"/>
                  <a:pt x="23" y="101"/>
                  <a:pt x="23" y="101"/>
                </a:cubicBezTo>
                <a:cubicBezTo>
                  <a:pt x="23" y="101"/>
                  <a:pt x="24" y="101"/>
                  <a:pt x="24" y="101"/>
                </a:cubicBezTo>
                <a:cubicBezTo>
                  <a:pt x="25" y="101"/>
                  <a:pt x="25" y="101"/>
                  <a:pt x="26" y="101"/>
                </a:cubicBezTo>
                <a:cubicBezTo>
                  <a:pt x="26" y="101"/>
                  <a:pt x="27" y="100"/>
                  <a:pt x="27" y="101"/>
                </a:cubicBezTo>
                <a:cubicBezTo>
                  <a:pt x="28" y="102"/>
                  <a:pt x="29" y="103"/>
                  <a:pt x="29" y="104"/>
                </a:cubicBezTo>
                <a:cubicBezTo>
                  <a:pt x="30" y="104"/>
                  <a:pt x="31" y="104"/>
                  <a:pt x="31" y="105"/>
                </a:cubicBezTo>
                <a:cubicBezTo>
                  <a:pt x="31" y="105"/>
                  <a:pt x="32" y="105"/>
                  <a:pt x="33" y="106"/>
                </a:cubicBezTo>
                <a:cubicBezTo>
                  <a:pt x="33" y="107"/>
                  <a:pt x="34" y="108"/>
                  <a:pt x="35" y="108"/>
                </a:cubicBezTo>
                <a:cubicBezTo>
                  <a:pt x="36" y="109"/>
                  <a:pt x="37" y="110"/>
                  <a:pt x="37" y="110"/>
                </a:cubicBezTo>
                <a:cubicBezTo>
                  <a:pt x="37" y="110"/>
                  <a:pt x="38" y="111"/>
                  <a:pt x="38" y="112"/>
                </a:cubicBezTo>
                <a:cubicBezTo>
                  <a:pt x="38" y="112"/>
                  <a:pt x="41" y="116"/>
                  <a:pt x="41" y="116"/>
                </a:cubicBezTo>
                <a:cubicBezTo>
                  <a:pt x="42" y="117"/>
                  <a:pt x="43" y="119"/>
                  <a:pt x="43" y="119"/>
                </a:cubicBezTo>
                <a:cubicBezTo>
                  <a:pt x="43" y="119"/>
                  <a:pt x="42" y="120"/>
                  <a:pt x="43" y="120"/>
                </a:cubicBezTo>
                <a:cubicBezTo>
                  <a:pt x="43" y="121"/>
                  <a:pt x="45" y="122"/>
                  <a:pt x="45" y="123"/>
                </a:cubicBezTo>
                <a:cubicBezTo>
                  <a:pt x="45" y="123"/>
                  <a:pt x="45" y="123"/>
                  <a:pt x="45" y="123"/>
                </a:cubicBezTo>
                <a:cubicBezTo>
                  <a:pt x="46" y="123"/>
                  <a:pt x="48" y="124"/>
                  <a:pt x="49" y="124"/>
                </a:cubicBezTo>
                <a:cubicBezTo>
                  <a:pt x="49" y="125"/>
                  <a:pt x="50" y="125"/>
                  <a:pt x="51" y="125"/>
                </a:cubicBezTo>
                <a:cubicBezTo>
                  <a:pt x="51" y="125"/>
                  <a:pt x="52" y="126"/>
                  <a:pt x="52" y="126"/>
                </a:cubicBezTo>
                <a:cubicBezTo>
                  <a:pt x="53" y="126"/>
                  <a:pt x="54" y="127"/>
                  <a:pt x="54" y="127"/>
                </a:cubicBezTo>
                <a:cubicBezTo>
                  <a:pt x="54" y="127"/>
                  <a:pt x="54" y="128"/>
                  <a:pt x="54" y="128"/>
                </a:cubicBezTo>
                <a:cubicBezTo>
                  <a:pt x="54" y="128"/>
                  <a:pt x="54" y="129"/>
                  <a:pt x="53" y="129"/>
                </a:cubicBezTo>
                <a:cubicBezTo>
                  <a:pt x="53" y="129"/>
                  <a:pt x="53" y="129"/>
                  <a:pt x="54" y="129"/>
                </a:cubicBezTo>
                <a:cubicBezTo>
                  <a:pt x="54" y="130"/>
                  <a:pt x="54" y="130"/>
                  <a:pt x="54" y="131"/>
                </a:cubicBezTo>
                <a:cubicBezTo>
                  <a:pt x="54" y="132"/>
                  <a:pt x="55" y="132"/>
                  <a:pt x="54" y="133"/>
                </a:cubicBezTo>
                <a:cubicBezTo>
                  <a:pt x="54" y="133"/>
                  <a:pt x="53" y="133"/>
                  <a:pt x="53" y="134"/>
                </a:cubicBezTo>
                <a:cubicBezTo>
                  <a:pt x="54" y="134"/>
                  <a:pt x="54" y="134"/>
                  <a:pt x="54" y="134"/>
                </a:cubicBezTo>
                <a:cubicBezTo>
                  <a:pt x="54" y="133"/>
                  <a:pt x="55" y="132"/>
                  <a:pt x="55" y="131"/>
                </a:cubicBezTo>
                <a:cubicBezTo>
                  <a:pt x="55" y="131"/>
                  <a:pt x="55" y="130"/>
                  <a:pt x="55" y="130"/>
                </a:cubicBezTo>
                <a:cubicBezTo>
                  <a:pt x="56" y="131"/>
                  <a:pt x="56" y="131"/>
                  <a:pt x="56" y="131"/>
                </a:cubicBezTo>
                <a:cubicBezTo>
                  <a:pt x="56" y="131"/>
                  <a:pt x="56" y="131"/>
                  <a:pt x="56" y="131"/>
                </a:cubicBezTo>
                <a:cubicBezTo>
                  <a:pt x="55" y="132"/>
                  <a:pt x="55" y="133"/>
                  <a:pt x="55" y="133"/>
                </a:cubicBezTo>
                <a:cubicBezTo>
                  <a:pt x="55" y="133"/>
                  <a:pt x="54" y="134"/>
                  <a:pt x="54" y="134"/>
                </a:cubicBezTo>
                <a:cubicBezTo>
                  <a:pt x="55" y="134"/>
                  <a:pt x="55" y="134"/>
                  <a:pt x="56" y="134"/>
                </a:cubicBezTo>
                <a:cubicBezTo>
                  <a:pt x="56" y="134"/>
                  <a:pt x="56" y="134"/>
                  <a:pt x="55" y="134"/>
                </a:cubicBezTo>
                <a:cubicBezTo>
                  <a:pt x="55" y="134"/>
                  <a:pt x="54" y="135"/>
                  <a:pt x="54" y="135"/>
                </a:cubicBezTo>
                <a:cubicBezTo>
                  <a:pt x="54" y="135"/>
                  <a:pt x="54" y="135"/>
                  <a:pt x="53" y="135"/>
                </a:cubicBezTo>
                <a:cubicBezTo>
                  <a:pt x="53" y="135"/>
                  <a:pt x="53" y="135"/>
                  <a:pt x="53" y="135"/>
                </a:cubicBezTo>
                <a:cubicBezTo>
                  <a:pt x="54" y="135"/>
                  <a:pt x="54" y="135"/>
                  <a:pt x="53" y="135"/>
                </a:cubicBezTo>
                <a:cubicBezTo>
                  <a:pt x="53" y="136"/>
                  <a:pt x="53" y="136"/>
                  <a:pt x="54" y="137"/>
                </a:cubicBezTo>
                <a:cubicBezTo>
                  <a:pt x="55" y="137"/>
                  <a:pt x="54" y="137"/>
                  <a:pt x="54" y="137"/>
                </a:cubicBezTo>
                <a:cubicBezTo>
                  <a:pt x="53" y="136"/>
                  <a:pt x="53" y="136"/>
                  <a:pt x="53" y="136"/>
                </a:cubicBezTo>
                <a:cubicBezTo>
                  <a:pt x="52" y="137"/>
                  <a:pt x="52" y="137"/>
                  <a:pt x="53" y="137"/>
                </a:cubicBezTo>
                <a:cubicBezTo>
                  <a:pt x="54" y="137"/>
                  <a:pt x="54" y="138"/>
                  <a:pt x="54" y="138"/>
                </a:cubicBezTo>
                <a:cubicBezTo>
                  <a:pt x="54" y="138"/>
                  <a:pt x="54" y="138"/>
                  <a:pt x="54" y="139"/>
                </a:cubicBezTo>
                <a:cubicBezTo>
                  <a:pt x="54" y="139"/>
                  <a:pt x="54" y="139"/>
                  <a:pt x="53" y="138"/>
                </a:cubicBezTo>
                <a:cubicBezTo>
                  <a:pt x="53" y="138"/>
                  <a:pt x="52" y="136"/>
                  <a:pt x="52" y="137"/>
                </a:cubicBezTo>
                <a:cubicBezTo>
                  <a:pt x="52" y="138"/>
                  <a:pt x="52" y="138"/>
                  <a:pt x="52" y="138"/>
                </a:cubicBezTo>
                <a:cubicBezTo>
                  <a:pt x="52" y="138"/>
                  <a:pt x="52" y="138"/>
                  <a:pt x="52" y="139"/>
                </a:cubicBezTo>
                <a:cubicBezTo>
                  <a:pt x="52" y="139"/>
                  <a:pt x="52" y="139"/>
                  <a:pt x="53" y="138"/>
                </a:cubicBezTo>
                <a:cubicBezTo>
                  <a:pt x="53" y="138"/>
                  <a:pt x="53" y="139"/>
                  <a:pt x="53" y="139"/>
                </a:cubicBezTo>
                <a:cubicBezTo>
                  <a:pt x="53" y="139"/>
                  <a:pt x="53" y="139"/>
                  <a:pt x="53" y="140"/>
                </a:cubicBezTo>
                <a:cubicBezTo>
                  <a:pt x="54" y="140"/>
                  <a:pt x="54" y="140"/>
                  <a:pt x="54" y="140"/>
                </a:cubicBezTo>
                <a:cubicBezTo>
                  <a:pt x="55" y="139"/>
                  <a:pt x="55" y="139"/>
                  <a:pt x="55" y="140"/>
                </a:cubicBezTo>
                <a:cubicBezTo>
                  <a:pt x="56" y="140"/>
                  <a:pt x="55" y="140"/>
                  <a:pt x="55" y="140"/>
                </a:cubicBezTo>
                <a:cubicBezTo>
                  <a:pt x="54" y="140"/>
                  <a:pt x="54" y="140"/>
                  <a:pt x="55" y="140"/>
                </a:cubicBezTo>
                <a:cubicBezTo>
                  <a:pt x="55" y="141"/>
                  <a:pt x="55" y="141"/>
                  <a:pt x="55" y="140"/>
                </a:cubicBezTo>
                <a:cubicBezTo>
                  <a:pt x="54" y="140"/>
                  <a:pt x="54" y="140"/>
                  <a:pt x="54" y="140"/>
                </a:cubicBezTo>
                <a:cubicBezTo>
                  <a:pt x="54" y="141"/>
                  <a:pt x="54" y="141"/>
                  <a:pt x="54" y="142"/>
                </a:cubicBezTo>
                <a:cubicBezTo>
                  <a:pt x="55" y="143"/>
                  <a:pt x="57" y="144"/>
                  <a:pt x="57" y="145"/>
                </a:cubicBezTo>
                <a:cubicBezTo>
                  <a:pt x="58" y="145"/>
                  <a:pt x="58" y="145"/>
                  <a:pt x="58" y="144"/>
                </a:cubicBezTo>
                <a:cubicBezTo>
                  <a:pt x="58" y="143"/>
                  <a:pt x="58" y="143"/>
                  <a:pt x="58" y="143"/>
                </a:cubicBezTo>
                <a:cubicBezTo>
                  <a:pt x="59" y="143"/>
                  <a:pt x="59" y="143"/>
                  <a:pt x="59" y="143"/>
                </a:cubicBezTo>
                <a:cubicBezTo>
                  <a:pt x="59" y="142"/>
                  <a:pt x="59" y="142"/>
                  <a:pt x="59" y="143"/>
                </a:cubicBezTo>
                <a:cubicBezTo>
                  <a:pt x="59" y="143"/>
                  <a:pt x="59" y="143"/>
                  <a:pt x="59" y="142"/>
                </a:cubicBezTo>
                <a:cubicBezTo>
                  <a:pt x="59" y="142"/>
                  <a:pt x="59" y="142"/>
                  <a:pt x="60" y="142"/>
                </a:cubicBezTo>
                <a:cubicBezTo>
                  <a:pt x="60" y="142"/>
                  <a:pt x="60" y="142"/>
                  <a:pt x="60" y="142"/>
                </a:cubicBezTo>
                <a:cubicBezTo>
                  <a:pt x="61" y="141"/>
                  <a:pt x="61" y="140"/>
                  <a:pt x="61" y="141"/>
                </a:cubicBezTo>
                <a:cubicBezTo>
                  <a:pt x="61" y="142"/>
                  <a:pt x="61" y="142"/>
                  <a:pt x="61" y="142"/>
                </a:cubicBezTo>
                <a:cubicBezTo>
                  <a:pt x="61" y="142"/>
                  <a:pt x="61" y="142"/>
                  <a:pt x="61" y="142"/>
                </a:cubicBezTo>
                <a:cubicBezTo>
                  <a:pt x="60" y="142"/>
                  <a:pt x="60" y="142"/>
                  <a:pt x="60" y="143"/>
                </a:cubicBezTo>
                <a:cubicBezTo>
                  <a:pt x="60" y="143"/>
                  <a:pt x="60" y="143"/>
                  <a:pt x="60" y="143"/>
                </a:cubicBezTo>
                <a:cubicBezTo>
                  <a:pt x="60" y="144"/>
                  <a:pt x="60" y="144"/>
                  <a:pt x="60" y="144"/>
                </a:cubicBezTo>
                <a:cubicBezTo>
                  <a:pt x="61" y="144"/>
                  <a:pt x="61" y="145"/>
                  <a:pt x="62" y="145"/>
                </a:cubicBezTo>
                <a:cubicBezTo>
                  <a:pt x="63" y="144"/>
                  <a:pt x="63" y="144"/>
                  <a:pt x="63" y="145"/>
                </a:cubicBezTo>
                <a:cubicBezTo>
                  <a:pt x="64" y="145"/>
                  <a:pt x="63" y="145"/>
                  <a:pt x="63" y="145"/>
                </a:cubicBezTo>
                <a:cubicBezTo>
                  <a:pt x="63" y="145"/>
                  <a:pt x="62" y="145"/>
                  <a:pt x="62" y="145"/>
                </a:cubicBezTo>
                <a:cubicBezTo>
                  <a:pt x="62" y="146"/>
                  <a:pt x="62" y="146"/>
                  <a:pt x="61" y="145"/>
                </a:cubicBezTo>
                <a:cubicBezTo>
                  <a:pt x="61" y="145"/>
                  <a:pt x="61" y="144"/>
                  <a:pt x="61" y="145"/>
                </a:cubicBezTo>
                <a:cubicBezTo>
                  <a:pt x="61" y="145"/>
                  <a:pt x="61" y="145"/>
                  <a:pt x="60" y="144"/>
                </a:cubicBezTo>
                <a:cubicBezTo>
                  <a:pt x="60" y="144"/>
                  <a:pt x="59" y="144"/>
                  <a:pt x="59" y="145"/>
                </a:cubicBezTo>
                <a:cubicBezTo>
                  <a:pt x="59" y="145"/>
                  <a:pt x="60" y="145"/>
                  <a:pt x="60" y="146"/>
                </a:cubicBezTo>
                <a:cubicBezTo>
                  <a:pt x="60" y="146"/>
                  <a:pt x="60" y="146"/>
                  <a:pt x="60" y="146"/>
                </a:cubicBezTo>
                <a:cubicBezTo>
                  <a:pt x="60" y="146"/>
                  <a:pt x="61" y="147"/>
                  <a:pt x="62" y="147"/>
                </a:cubicBezTo>
                <a:cubicBezTo>
                  <a:pt x="62" y="148"/>
                  <a:pt x="61" y="149"/>
                  <a:pt x="62" y="149"/>
                </a:cubicBezTo>
                <a:cubicBezTo>
                  <a:pt x="63" y="149"/>
                  <a:pt x="63" y="149"/>
                  <a:pt x="63" y="149"/>
                </a:cubicBezTo>
                <a:cubicBezTo>
                  <a:pt x="63" y="148"/>
                  <a:pt x="64" y="148"/>
                  <a:pt x="64" y="149"/>
                </a:cubicBezTo>
                <a:cubicBezTo>
                  <a:pt x="63" y="149"/>
                  <a:pt x="63" y="149"/>
                  <a:pt x="63" y="149"/>
                </a:cubicBezTo>
                <a:cubicBezTo>
                  <a:pt x="63" y="149"/>
                  <a:pt x="63" y="150"/>
                  <a:pt x="63" y="150"/>
                </a:cubicBezTo>
                <a:cubicBezTo>
                  <a:pt x="63" y="150"/>
                  <a:pt x="63" y="151"/>
                  <a:pt x="63" y="151"/>
                </a:cubicBezTo>
                <a:cubicBezTo>
                  <a:pt x="63" y="152"/>
                  <a:pt x="63" y="152"/>
                  <a:pt x="63" y="152"/>
                </a:cubicBezTo>
                <a:cubicBezTo>
                  <a:pt x="62" y="152"/>
                  <a:pt x="62" y="152"/>
                  <a:pt x="62" y="152"/>
                </a:cubicBezTo>
                <a:cubicBezTo>
                  <a:pt x="62" y="152"/>
                  <a:pt x="62" y="153"/>
                  <a:pt x="63" y="152"/>
                </a:cubicBezTo>
                <a:cubicBezTo>
                  <a:pt x="63" y="152"/>
                  <a:pt x="63" y="152"/>
                  <a:pt x="63" y="152"/>
                </a:cubicBezTo>
                <a:cubicBezTo>
                  <a:pt x="64" y="151"/>
                  <a:pt x="64" y="151"/>
                  <a:pt x="64" y="151"/>
                </a:cubicBezTo>
                <a:cubicBezTo>
                  <a:pt x="64" y="151"/>
                  <a:pt x="64" y="151"/>
                  <a:pt x="64" y="151"/>
                </a:cubicBezTo>
                <a:cubicBezTo>
                  <a:pt x="64" y="152"/>
                  <a:pt x="64" y="152"/>
                  <a:pt x="64" y="152"/>
                </a:cubicBezTo>
                <a:cubicBezTo>
                  <a:pt x="64" y="152"/>
                  <a:pt x="64" y="152"/>
                  <a:pt x="64" y="152"/>
                </a:cubicBezTo>
                <a:cubicBezTo>
                  <a:pt x="64" y="151"/>
                  <a:pt x="65" y="151"/>
                  <a:pt x="65" y="151"/>
                </a:cubicBezTo>
                <a:cubicBezTo>
                  <a:pt x="65" y="152"/>
                  <a:pt x="65" y="152"/>
                  <a:pt x="65" y="152"/>
                </a:cubicBezTo>
                <a:cubicBezTo>
                  <a:pt x="64" y="152"/>
                  <a:pt x="64" y="152"/>
                  <a:pt x="64" y="153"/>
                </a:cubicBezTo>
                <a:cubicBezTo>
                  <a:pt x="65" y="153"/>
                  <a:pt x="65" y="153"/>
                  <a:pt x="65" y="153"/>
                </a:cubicBezTo>
                <a:cubicBezTo>
                  <a:pt x="65" y="152"/>
                  <a:pt x="65" y="152"/>
                  <a:pt x="66" y="152"/>
                </a:cubicBezTo>
                <a:cubicBezTo>
                  <a:pt x="66" y="152"/>
                  <a:pt x="66" y="152"/>
                  <a:pt x="66" y="152"/>
                </a:cubicBezTo>
                <a:cubicBezTo>
                  <a:pt x="67" y="152"/>
                  <a:pt x="67" y="152"/>
                  <a:pt x="67" y="151"/>
                </a:cubicBezTo>
                <a:cubicBezTo>
                  <a:pt x="68" y="151"/>
                  <a:pt x="68" y="151"/>
                  <a:pt x="68" y="151"/>
                </a:cubicBezTo>
                <a:cubicBezTo>
                  <a:pt x="68" y="151"/>
                  <a:pt x="68" y="150"/>
                  <a:pt x="68" y="150"/>
                </a:cubicBezTo>
                <a:cubicBezTo>
                  <a:pt x="69" y="150"/>
                  <a:pt x="69" y="150"/>
                  <a:pt x="69" y="150"/>
                </a:cubicBezTo>
                <a:cubicBezTo>
                  <a:pt x="69" y="149"/>
                  <a:pt x="69" y="150"/>
                  <a:pt x="69" y="150"/>
                </a:cubicBezTo>
                <a:cubicBezTo>
                  <a:pt x="69" y="151"/>
                  <a:pt x="68" y="151"/>
                  <a:pt x="68" y="151"/>
                </a:cubicBezTo>
                <a:cubicBezTo>
                  <a:pt x="68" y="151"/>
                  <a:pt x="68" y="152"/>
                  <a:pt x="68" y="152"/>
                </a:cubicBezTo>
                <a:cubicBezTo>
                  <a:pt x="68" y="152"/>
                  <a:pt x="69" y="152"/>
                  <a:pt x="69" y="152"/>
                </a:cubicBezTo>
                <a:cubicBezTo>
                  <a:pt x="70" y="152"/>
                  <a:pt x="70" y="152"/>
                  <a:pt x="70" y="152"/>
                </a:cubicBezTo>
                <a:cubicBezTo>
                  <a:pt x="69" y="153"/>
                  <a:pt x="69" y="153"/>
                  <a:pt x="69" y="153"/>
                </a:cubicBezTo>
                <a:cubicBezTo>
                  <a:pt x="69" y="153"/>
                  <a:pt x="69" y="153"/>
                  <a:pt x="69" y="153"/>
                </a:cubicBezTo>
                <a:cubicBezTo>
                  <a:pt x="69" y="152"/>
                  <a:pt x="69" y="152"/>
                  <a:pt x="68" y="153"/>
                </a:cubicBezTo>
                <a:cubicBezTo>
                  <a:pt x="68" y="153"/>
                  <a:pt x="67" y="153"/>
                  <a:pt x="67" y="153"/>
                </a:cubicBezTo>
                <a:cubicBezTo>
                  <a:pt x="67" y="153"/>
                  <a:pt x="67" y="153"/>
                  <a:pt x="67" y="153"/>
                </a:cubicBezTo>
                <a:cubicBezTo>
                  <a:pt x="67" y="154"/>
                  <a:pt x="66" y="154"/>
                  <a:pt x="66" y="154"/>
                </a:cubicBezTo>
                <a:cubicBezTo>
                  <a:pt x="67" y="154"/>
                  <a:pt x="67" y="153"/>
                  <a:pt x="66" y="154"/>
                </a:cubicBezTo>
                <a:cubicBezTo>
                  <a:pt x="66" y="154"/>
                  <a:pt x="66" y="154"/>
                  <a:pt x="66" y="154"/>
                </a:cubicBezTo>
                <a:cubicBezTo>
                  <a:pt x="66" y="154"/>
                  <a:pt x="66" y="155"/>
                  <a:pt x="65" y="155"/>
                </a:cubicBezTo>
                <a:cubicBezTo>
                  <a:pt x="65" y="155"/>
                  <a:pt x="65" y="155"/>
                  <a:pt x="65" y="155"/>
                </a:cubicBezTo>
                <a:cubicBezTo>
                  <a:pt x="65" y="156"/>
                  <a:pt x="65" y="157"/>
                  <a:pt x="65" y="157"/>
                </a:cubicBezTo>
                <a:cubicBezTo>
                  <a:pt x="65" y="158"/>
                  <a:pt x="66" y="158"/>
                  <a:pt x="66" y="158"/>
                </a:cubicBezTo>
                <a:cubicBezTo>
                  <a:pt x="66" y="157"/>
                  <a:pt x="66" y="157"/>
                  <a:pt x="66" y="157"/>
                </a:cubicBezTo>
                <a:cubicBezTo>
                  <a:pt x="67" y="157"/>
                  <a:pt x="67" y="157"/>
                  <a:pt x="67" y="156"/>
                </a:cubicBezTo>
                <a:cubicBezTo>
                  <a:pt x="67" y="156"/>
                  <a:pt x="67" y="156"/>
                  <a:pt x="67" y="156"/>
                </a:cubicBezTo>
                <a:cubicBezTo>
                  <a:pt x="67" y="156"/>
                  <a:pt x="67" y="156"/>
                  <a:pt x="67" y="156"/>
                </a:cubicBezTo>
                <a:cubicBezTo>
                  <a:pt x="67" y="156"/>
                  <a:pt x="67" y="157"/>
                  <a:pt x="67" y="157"/>
                </a:cubicBezTo>
                <a:cubicBezTo>
                  <a:pt x="68" y="156"/>
                  <a:pt x="69" y="156"/>
                  <a:pt x="69" y="156"/>
                </a:cubicBezTo>
                <a:cubicBezTo>
                  <a:pt x="70" y="157"/>
                  <a:pt x="70" y="157"/>
                  <a:pt x="70" y="157"/>
                </a:cubicBezTo>
                <a:cubicBezTo>
                  <a:pt x="70" y="157"/>
                  <a:pt x="70" y="157"/>
                  <a:pt x="69" y="157"/>
                </a:cubicBezTo>
                <a:cubicBezTo>
                  <a:pt x="69" y="157"/>
                  <a:pt x="67" y="157"/>
                  <a:pt x="67" y="157"/>
                </a:cubicBezTo>
                <a:cubicBezTo>
                  <a:pt x="67" y="157"/>
                  <a:pt x="67" y="157"/>
                  <a:pt x="66" y="157"/>
                </a:cubicBezTo>
                <a:cubicBezTo>
                  <a:pt x="66" y="158"/>
                  <a:pt x="66" y="158"/>
                  <a:pt x="66" y="158"/>
                </a:cubicBezTo>
                <a:cubicBezTo>
                  <a:pt x="66" y="159"/>
                  <a:pt x="65" y="159"/>
                  <a:pt x="65" y="159"/>
                </a:cubicBezTo>
                <a:cubicBezTo>
                  <a:pt x="66" y="159"/>
                  <a:pt x="66" y="159"/>
                  <a:pt x="66" y="159"/>
                </a:cubicBezTo>
                <a:cubicBezTo>
                  <a:pt x="67" y="159"/>
                  <a:pt x="67" y="159"/>
                  <a:pt x="67" y="159"/>
                </a:cubicBezTo>
                <a:cubicBezTo>
                  <a:pt x="67" y="159"/>
                  <a:pt x="68" y="159"/>
                  <a:pt x="68" y="159"/>
                </a:cubicBezTo>
                <a:cubicBezTo>
                  <a:pt x="68" y="159"/>
                  <a:pt x="69" y="159"/>
                  <a:pt x="68" y="159"/>
                </a:cubicBezTo>
                <a:cubicBezTo>
                  <a:pt x="68" y="159"/>
                  <a:pt x="67" y="159"/>
                  <a:pt x="67" y="159"/>
                </a:cubicBezTo>
                <a:cubicBezTo>
                  <a:pt x="66" y="159"/>
                  <a:pt x="66" y="159"/>
                  <a:pt x="66" y="159"/>
                </a:cubicBezTo>
                <a:cubicBezTo>
                  <a:pt x="65" y="160"/>
                  <a:pt x="65" y="160"/>
                  <a:pt x="65" y="160"/>
                </a:cubicBezTo>
                <a:cubicBezTo>
                  <a:pt x="66" y="160"/>
                  <a:pt x="67" y="160"/>
                  <a:pt x="67" y="161"/>
                </a:cubicBezTo>
                <a:cubicBezTo>
                  <a:pt x="68" y="161"/>
                  <a:pt x="67" y="161"/>
                  <a:pt x="67" y="161"/>
                </a:cubicBezTo>
                <a:cubicBezTo>
                  <a:pt x="66" y="160"/>
                  <a:pt x="66" y="161"/>
                  <a:pt x="66" y="161"/>
                </a:cubicBezTo>
                <a:cubicBezTo>
                  <a:pt x="67" y="161"/>
                  <a:pt x="67" y="161"/>
                  <a:pt x="68" y="162"/>
                </a:cubicBezTo>
                <a:cubicBezTo>
                  <a:pt x="68" y="162"/>
                  <a:pt x="69" y="162"/>
                  <a:pt x="69" y="162"/>
                </a:cubicBezTo>
                <a:cubicBezTo>
                  <a:pt x="69" y="162"/>
                  <a:pt x="69" y="162"/>
                  <a:pt x="70" y="162"/>
                </a:cubicBezTo>
                <a:cubicBezTo>
                  <a:pt x="70" y="162"/>
                  <a:pt x="71" y="162"/>
                  <a:pt x="71" y="161"/>
                </a:cubicBezTo>
                <a:cubicBezTo>
                  <a:pt x="71" y="161"/>
                  <a:pt x="71" y="161"/>
                  <a:pt x="72" y="161"/>
                </a:cubicBezTo>
                <a:cubicBezTo>
                  <a:pt x="72" y="161"/>
                  <a:pt x="74" y="161"/>
                  <a:pt x="72" y="162"/>
                </a:cubicBezTo>
                <a:cubicBezTo>
                  <a:pt x="71" y="162"/>
                  <a:pt x="71" y="162"/>
                  <a:pt x="71" y="162"/>
                </a:cubicBezTo>
                <a:cubicBezTo>
                  <a:pt x="71" y="162"/>
                  <a:pt x="72" y="162"/>
                  <a:pt x="72" y="162"/>
                </a:cubicBezTo>
                <a:cubicBezTo>
                  <a:pt x="72" y="162"/>
                  <a:pt x="74" y="162"/>
                  <a:pt x="73" y="163"/>
                </a:cubicBezTo>
                <a:cubicBezTo>
                  <a:pt x="73" y="163"/>
                  <a:pt x="73" y="163"/>
                  <a:pt x="73" y="163"/>
                </a:cubicBezTo>
                <a:cubicBezTo>
                  <a:pt x="74" y="163"/>
                  <a:pt x="75" y="163"/>
                  <a:pt x="75" y="163"/>
                </a:cubicBezTo>
                <a:cubicBezTo>
                  <a:pt x="75" y="163"/>
                  <a:pt x="76" y="163"/>
                  <a:pt x="76" y="162"/>
                </a:cubicBezTo>
                <a:cubicBezTo>
                  <a:pt x="76" y="162"/>
                  <a:pt x="76" y="161"/>
                  <a:pt x="76" y="162"/>
                </a:cubicBezTo>
                <a:cubicBezTo>
                  <a:pt x="76" y="163"/>
                  <a:pt x="76" y="163"/>
                  <a:pt x="75" y="163"/>
                </a:cubicBezTo>
                <a:cubicBezTo>
                  <a:pt x="75" y="163"/>
                  <a:pt x="74" y="163"/>
                  <a:pt x="74" y="163"/>
                </a:cubicBezTo>
                <a:cubicBezTo>
                  <a:pt x="74" y="163"/>
                  <a:pt x="72" y="163"/>
                  <a:pt x="73" y="163"/>
                </a:cubicBezTo>
                <a:cubicBezTo>
                  <a:pt x="73" y="164"/>
                  <a:pt x="74" y="163"/>
                  <a:pt x="74" y="164"/>
                </a:cubicBezTo>
                <a:cubicBezTo>
                  <a:pt x="74" y="164"/>
                  <a:pt x="73" y="164"/>
                  <a:pt x="73" y="164"/>
                </a:cubicBezTo>
                <a:cubicBezTo>
                  <a:pt x="73" y="164"/>
                  <a:pt x="73" y="164"/>
                  <a:pt x="74" y="164"/>
                </a:cubicBezTo>
                <a:cubicBezTo>
                  <a:pt x="74" y="164"/>
                  <a:pt x="75" y="164"/>
                  <a:pt x="75" y="164"/>
                </a:cubicBezTo>
                <a:cubicBezTo>
                  <a:pt x="75" y="164"/>
                  <a:pt x="75" y="165"/>
                  <a:pt x="76" y="164"/>
                </a:cubicBezTo>
                <a:cubicBezTo>
                  <a:pt x="76" y="164"/>
                  <a:pt x="76" y="164"/>
                  <a:pt x="76" y="164"/>
                </a:cubicBezTo>
                <a:cubicBezTo>
                  <a:pt x="76" y="163"/>
                  <a:pt x="76" y="163"/>
                  <a:pt x="76" y="164"/>
                </a:cubicBezTo>
                <a:cubicBezTo>
                  <a:pt x="76" y="164"/>
                  <a:pt x="76" y="164"/>
                  <a:pt x="76" y="164"/>
                </a:cubicBezTo>
                <a:cubicBezTo>
                  <a:pt x="77" y="164"/>
                  <a:pt x="77" y="164"/>
                  <a:pt x="77" y="164"/>
                </a:cubicBezTo>
                <a:cubicBezTo>
                  <a:pt x="77" y="164"/>
                  <a:pt x="77" y="164"/>
                  <a:pt x="77" y="164"/>
                </a:cubicBezTo>
                <a:cubicBezTo>
                  <a:pt x="78" y="164"/>
                  <a:pt x="78" y="165"/>
                  <a:pt x="78" y="164"/>
                </a:cubicBezTo>
                <a:cubicBezTo>
                  <a:pt x="78" y="164"/>
                  <a:pt x="79" y="164"/>
                  <a:pt x="79" y="164"/>
                </a:cubicBezTo>
                <a:cubicBezTo>
                  <a:pt x="79" y="164"/>
                  <a:pt x="79" y="164"/>
                  <a:pt x="79" y="163"/>
                </a:cubicBezTo>
                <a:cubicBezTo>
                  <a:pt x="79" y="163"/>
                  <a:pt x="80" y="163"/>
                  <a:pt x="80" y="163"/>
                </a:cubicBezTo>
                <a:cubicBezTo>
                  <a:pt x="80" y="164"/>
                  <a:pt x="79" y="164"/>
                  <a:pt x="79" y="164"/>
                </a:cubicBezTo>
                <a:cubicBezTo>
                  <a:pt x="79" y="164"/>
                  <a:pt x="78" y="165"/>
                  <a:pt x="79" y="165"/>
                </a:cubicBezTo>
                <a:cubicBezTo>
                  <a:pt x="79" y="165"/>
                  <a:pt x="79" y="165"/>
                  <a:pt x="79" y="165"/>
                </a:cubicBezTo>
                <a:cubicBezTo>
                  <a:pt x="79" y="165"/>
                  <a:pt x="79" y="165"/>
                  <a:pt x="79" y="165"/>
                </a:cubicBezTo>
                <a:cubicBezTo>
                  <a:pt x="80" y="165"/>
                  <a:pt x="80" y="165"/>
                  <a:pt x="80" y="165"/>
                </a:cubicBezTo>
                <a:cubicBezTo>
                  <a:pt x="80" y="165"/>
                  <a:pt x="81" y="165"/>
                  <a:pt x="81" y="165"/>
                </a:cubicBezTo>
                <a:cubicBezTo>
                  <a:pt x="81" y="165"/>
                  <a:pt x="82" y="165"/>
                  <a:pt x="81" y="165"/>
                </a:cubicBezTo>
                <a:cubicBezTo>
                  <a:pt x="80" y="165"/>
                  <a:pt x="80" y="165"/>
                  <a:pt x="81" y="166"/>
                </a:cubicBezTo>
                <a:cubicBezTo>
                  <a:pt x="81" y="166"/>
                  <a:pt x="81" y="167"/>
                  <a:pt x="81" y="167"/>
                </a:cubicBezTo>
                <a:cubicBezTo>
                  <a:pt x="80" y="167"/>
                  <a:pt x="80" y="167"/>
                  <a:pt x="80" y="167"/>
                </a:cubicBezTo>
                <a:cubicBezTo>
                  <a:pt x="80" y="168"/>
                  <a:pt x="80" y="168"/>
                  <a:pt x="80" y="167"/>
                </a:cubicBezTo>
                <a:cubicBezTo>
                  <a:pt x="80" y="167"/>
                  <a:pt x="79" y="167"/>
                  <a:pt x="80" y="167"/>
                </a:cubicBezTo>
                <a:cubicBezTo>
                  <a:pt x="81" y="168"/>
                  <a:pt x="81" y="168"/>
                  <a:pt x="82" y="168"/>
                </a:cubicBezTo>
                <a:cubicBezTo>
                  <a:pt x="82" y="169"/>
                  <a:pt x="84" y="169"/>
                  <a:pt x="84" y="169"/>
                </a:cubicBezTo>
                <a:cubicBezTo>
                  <a:pt x="84" y="168"/>
                  <a:pt x="84" y="168"/>
                  <a:pt x="84" y="168"/>
                </a:cubicBezTo>
                <a:cubicBezTo>
                  <a:pt x="84" y="168"/>
                  <a:pt x="84" y="168"/>
                  <a:pt x="84" y="169"/>
                </a:cubicBezTo>
                <a:cubicBezTo>
                  <a:pt x="84" y="169"/>
                  <a:pt x="84" y="170"/>
                  <a:pt x="85" y="170"/>
                </a:cubicBezTo>
                <a:cubicBezTo>
                  <a:pt x="86" y="170"/>
                  <a:pt x="86" y="170"/>
                  <a:pt x="85" y="170"/>
                </a:cubicBezTo>
                <a:cubicBezTo>
                  <a:pt x="85" y="170"/>
                  <a:pt x="85" y="170"/>
                  <a:pt x="85" y="170"/>
                </a:cubicBezTo>
                <a:cubicBezTo>
                  <a:pt x="85" y="171"/>
                  <a:pt x="85" y="171"/>
                  <a:pt x="86" y="171"/>
                </a:cubicBezTo>
                <a:cubicBezTo>
                  <a:pt x="86" y="171"/>
                  <a:pt x="86" y="171"/>
                  <a:pt x="86" y="171"/>
                </a:cubicBezTo>
                <a:cubicBezTo>
                  <a:pt x="87" y="170"/>
                  <a:pt x="87" y="170"/>
                  <a:pt x="87" y="170"/>
                </a:cubicBezTo>
                <a:cubicBezTo>
                  <a:pt x="87" y="170"/>
                  <a:pt x="88" y="170"/>
                  <a:pt x="88" y="170"/>
                </a:cubicBezTo>
                <a:cubicBezTo>
                  <a:pt x="88" y="170"/>
                  <a:pt x="88" y="170"/>
                  <a:pt x="88" y="170"/>
                </a:cubicBezTo>
                <a:cubicBezTo>
                  <a:pt x="87" y="171"/>
                  <a:pt x="87" y="172"/>
                  <a:pt x="88" y="172"/>
                </a:cubicBezTo>
                <a:cubicBezTo>
                  <a:pt x="88" y="172"/>
                  <a:pt x="89" y="172"/>
                  <a:pt x="88" y="172"/>
                </a:cubicBezTo>
                <a:cubicBezTo>
                  <a:pt x="87" y="172"/>
                  <a:pt x="88" y="172"/>
                  <a:pt x="88" y="172"/>
                </a:cubicBezTo>
                <a:cubicBezTo>
                  <a:pt x="88" y="173"/>
                  <a:pt x="89" y="173"/>
                  <a:pt x="88" y="174"/>
                </a:cubicBezTo>
                <a:cubicBezTo>
                  <a:pt x="88" y="174"/>
                  <a:pt x="88" y="174"/>
                  <a:pt x="88" y="174"/>
                </a:cubicBezTo>
                <a:cubicBezTo>
                  <a:pt x="90" y="174"/>
                  <a:pt x="90" y="174"/>
                  <a:pt x="90" y="174"/>
                </a:cubicBezTo>
                <a:cubicBezTo>
                  <a:pt x="226" y="174"/>
                  <a:pt x="226" y="174"/>
                  <a:pt x="226" y="174"/>
                </a:cubicBezTo>
                <a:cubicBezTo>
                  <a:pt x="226" y="174"/>
                  <a:pt x="227" y="174"/>
                  <a:pt x="227" y="174"/>
                </a:cubicBezTo>
                <a:cubicBezTo>
                  <a:pt x="227" y="173"/>
                  <a:pt x="227" y="172"/>
                  <a:pt x="227" y="172"/>
                </a:cubicBezTo>
                <a:cubicBezTo>
                  <a:pt x="227" y="172"/>
                  <a:pt x="226" y="171"/>
                  <a:pt x="227" y="172"/>
                </a:cubicBezTo>
                <a:cubicBezTo>
                  <a:pt x="227" y="172"/>
                  <a:pt x="228" y="172"/>
                  <a:pt x="228" y="173"/>
                </a:cubicBezTo>
                <a:cubicBezTo>
                  <a:pt x="228" y="174"/>
                  <a:pt x="229" y="175"/>
                  <a:pt x="229" y="176"/>
                </a:cubicBezTo>
                <a:cubicBezTo>
                  <a:pt x="230" y="176"/>
                  <a:pt x="230" y="176"/>
                  <a:pt x="230" y="176"/>
                </a:cubicBezTo>
                <a:cubicBezTo>
                  <a:pt x="231" y="176"/>
                  <a:pt x="231" y="176"/>
                  <a:pt x="231" y="176"/>
                </a:cubicBezTo>
                <a:cubicBezTo>
                  <a:pt x="231" y="176"/>
                  <a:pt x="233" y="177"/>
                  <a:pt x="234" y="177"/>
                </a:cubicBezTo>
                <a:cubicBezTo>
                  <a:pt x="235" y="177"/>
                  <a:pt x="235" y="176"/>
                  <a:pt x="236" y="176"/>
                </a:cubicBezTo>
                <a:cubicBezTo>
                  <a:pt x="236" y="176"/>
                  <a:pt x="238" y="177"/>
                  <a:pt x="239" y="177"/>
                </a:cubicBezTo>
                <a:cubicBezTo>
                  <a:pt x="239" y="177"/>
                  <a:pt x="239" y="177"/>
                  <a:pt x="239" y="177"/>
                </a:cubicBezTo>
                <a:cubicBezTo>
                  <a:pt x="240" y="177"/>
                  <a:pt x="240" y="178"/>
                  <a:pt x="240" y="178"/>
                </a:cubicBezTo>
                <a:cubicBezTo>
                  <a:pt x="240" y="179"/>
                  <a:pt x="240" y="179"/>
                  <a:pt x="241" y="179"/>
                </a:cubicBezTo>
                <a:cubicBezTo>
                  <a:pt x="241" y="179"/>
                  <a:pt x="241" y="179"/>
                  <a:pt x="241" y="178"/>
                </a:cubicBezTo>
                <a:cubicBezTo>
                  <a:pt x="241" y="178"/>
                  <a:pt x="241" y="178"/>
                  <a:pt x="241" y="178"/>
                </a:cubicBezTo>
                <a:cubicBezTo>
                  <a:pt x="242" y="178"/>
                  <a:pt x="242" y="178"/>
                  <a:pt x="243" y="179"/>
                </a:cubicBezTo>
                <a:cubicBezTo>
                  <a:pt x="244" y="179"/>
                  <a:pt x="245" y="181"/>
                  <a:pt x="246" y="179"/>
                </a:cubicBezTo>
                <a:cubicBezTo>
                  <a:pt x="246" y="179"/>
                  <a:pt x="248" y="178"/>
                  <a:pt x="248" y="179"/>
                </a:cubicBezTo>
                <a:cubicBezTo>
                  <a:pt x="248" y="180"/>
                  <a:pt x="248" y="180"/>
                  <a:pt x="249" y="180"/>
                </a:cubicBezTo>
                <a:cubicBezTo>
                  <a:pt x="249" y="180"/>
                  <a:pt x="250" y="180"/>
                  <a:pt x="251" y="180"/>
                </a:cubicBezTo>
                <a:cubicBezTo>
                  <a:pt x="253" y="180"/>
                  <a:pt x="255" y="180"/>
                  <a:pt x="255" y="180"/>
                </a:cubicBezTo>
                <a:cubicBezTo>
                  <a:pt x="255" y="180"/>
                  <a:pt x="256" y="179"/>
                  <a:pt x="256" y="178"/>
                </a:cubicBezTo>
                <a:cubicBezTo>
                  <a:pt x="256" y="177"/>
                  <a:pt x="256" y="177"/>
                  <a:pt x="256" y="177"/>
                </a:cubicBezTo>
                <a:cubicBezTo>
                  <a:pt x="257" y="177"/>
                  <a:pt x="258" y="176"/>
                  <a:pt x="258" y="177"/>
                </a:cubicBezTo>
                <a:cubicBezTo>
                  <a:pt x="258" y="177"/>
                  <a:pt x="258" y="177"/>
                  <a:pt x="258" y="178"/>
                </a:cubicBezTo>
                <a:cubicBezTo>
                  <a:pt x="258" y="178"/>
                  <a:pt x="257" y="178"/>
                  <a:pt x="258" y="178"/>
                </a:cubicBezTo>
                <a:cubicBezTo>
                  <a:pt x="258" y="178"/>
                  <a:pt x="259" y="178"/>
                  <a:pt x="259" y="177"/>
                </a:cubicBezTo>
                <a:cubicBezTo>
                  <a:pt x="259" y="177"/>
                  <a:pt x="259" y="177"/>
                  <a:pt x="259" y="177"/>
                </a:cubicBezTo>
                <a:cubicBezTo>
                  <a:pt x="259" y="176"/>
                  <a:pt x="260" y="176"/>
                  <a:pt x="259" y="176"/>
                </a:cubicBezTo>
                <a:cubicBezTo>
                  <a:pt x="259" y="175"/>
                  <a:pt x="259" y="175"/>
                  <a:pt x="260" y="175"/>
                </a:cubicBezTo>
                <a:cubicBezTo>
                  <a:pt x="260" y="175"/>
                  <a:pt x="260" y="175"/>
                  <a:pt x="260" y="175"/>
                </a:cubicBezTo>
                <a:cubicBezTo>
                  <a:pt x="260" y="176"/>
                  <a:pt x="260" y="176"/>
                  <a:pt x="260" y="176"/>
                </a:cubicBezTo>
                <a:cubicBezTo>
                  <a:pt x="260" y="176"/>
                  <a:pt x="259" y="177"/>
                  <a:pt x="259" y="177"/>
                </a:cubicBezTo>
                <a:cubicBezTo>
                  <a:pt x="259" y="178"/>
                  <a:pt x="259" y="177"/>
                  <a:pt x="260" y="177"/>
                </a:cubicBezTo>
                <a:cubicBezTo>
                  <a:pt x="260" y="177"/>
                  <a:pt x="260" y="177"/>
                  <a:pt x="260" y="177"/>
                </a:cubicBezTo>
                <a:cubicBezTo>
                  <a:pt x="261" y="177"/>
                  <a:pt x="260" y="176"/>
                  <a:pt x="261" y="176"/>
                </a:cubicBezTo>
                <a:cubicBezTo>
                  <a:pt x="261" y="177"/>
                  <a:pt x="261" y="176"/>
                  <a:pt x="261" y="176"/>
                </a:cubicBezTo>
                <a:cubicBezTo>
                  <a:pt x="262" y="176"/>
                  <a:pt x="261" y="175"/>
                  <a:pt x="261" y="175"/>
                </a:cubicBezTo>
                <a:cubicBezTo>
                  <a:pt x="261" y="175"/>
                  <a:pt x="260" y="174"/>
                  <a:pt x="261" y="174"/>
                </a:cubicBezTo>
                <a:cubicBezTo>
                  <a:pt x="261" y="174"/>
                  <a:pt x="261" y="174"/>
                  <a:pt x="262" y="174"/>
                </a:cubicBezTo>
                <a:cubicBezTo>
                  <a:pt x="263" y="174"/>
                  <a:pt x="266" y="175"/>
                  <a:pt x="266" y="175"/>
                </a:cubicBezTo>
                <a:cubicBezTo>
                  <a:pt x="267" y="175"/>
                  <a:pt x="267" y="175"/>
                  <a:pt x="267" y="175"/>
                </a:cubicBezTo>
                <a:cubicBezTo>
                  <a:pt x="268" y="175"/>
                  <a:pt x="268" y="175"/>
                  <a:pt x="269" y="175"/>
                </a:cubicBezTo>
                <a:cubicBezTo>
                  <a:pt x="269" y="175"/>
                  <a:pt x="270" y="175"/>
                  <a:pt x="270" y="176"/>
                </a:cubicBezTo>
                <a:cubicBezTo>
                  <a:pt x="270" y="176"/>
                  <a:pt x="271" y="178"/>
                  <a:pt x="271" y="179"/>
                </a:cubicBezTo>
                <a:cubicBezTo>
                  <a:pt x="272" y="180"/>
                  <a:pt x="272" y="180"/>
                  <a:pt x="273" y="180"/>
                </a:cubicBezTo>
                <a:cubicBezTo>
                  <a:pt x="274" y="181"/>
                  <a:pt x="275" y="181"/>
                  <a:pt x="275" y="181"/>
                </a:cubicBezTo>
                <a:cubicBezTo>
                  <a:pt x="275" y="181"/>
                  <a:pt x="278" y="180"/>
                  <a:pt x="277" y="181"/>
                </a:cubicBezTo>
                <a:cubicBezTo>
                  <a:pt x="277" y="181"/>
                  <a:pt x="277" y="181"/>
                  <a:pt x="277" y="181"/>
                </a:cubicBezTo>
                <a:cubicBezTo>
                  <a:pt x="277" y="182"/>
                  <a:pt x="277" y="182"/>
                  <a:pt x="277" y="182"/>
                </a:cubicBezTo>
                <a:cubicBezTo>
                  <a:pt x="277" y="182"/>
                  <a:pt x="277" y="182"/>
                  <a:pt x="277" y="182"/>
                </a:cubicBezTo>
                <a:cubicBezTo>
                  <a:pt x="277" y="182"/>
                  <a:pt x="277" y="183"/>
                  <a:pt x="277" y="183"/>
                </a:cubicBezTo>
                <a:cubicBezTo>
                  <a:pt x="277" y="183"/>
                  <a:pt x="279" y="184"/>
                  <a:pt x="279" y="184"/>
                </a:cubicBezTo>
                <a:cubicBezTo>
                  <a:pt x="279" y="184"/>
                  <a:pt x="279" y="185"/>
                  <a:pt x="279" y="185"/>
                </a:cubicBezTo>
                <a:cubicBezTo>
                  <a:pt x="278" y="185"/>
                  <a:pt x="278" y="186"/>
                  <a:pt x="278" y="186"/>
                </a:cubicBezTo>
                <a:cubicBezTo>
                  <a:pt x="278" y="186"/>
                  <a:pt x="278" y="186"/>
                  <a:pt x="278" y="187"/>
                </a:cubicBezTo>
                <a:cubicBezTo>
                  <a:pt x="278" y="187"/>
                  <a:pt x="279" y="187"/>
                  <a:pt x="279" y="188"/>
                </a:cubicBezTo>
                <a:cubicBezTo>
                  <a:pt x="279" y="188"/>
                  <a:pt x="279" y="188"/>
                  <a:pt x="279" y="189"/>
                </a:cubicBezTo>
                <a:cubicBezTo>
                  <a:pt x="279" y="189"/>
                  <a:pt x="279" y="189"/>
                  <a:pt x="279" y="189"/>
                </a:cubicBezTo>
                <a:cubicBezTo>
                  <a:pt x="279" y="189"/>
                  <a:pt x="279" y="190"/>
                  <a:pt x="278" y="189"/>
                </a:cubicBezTo>
                <a:cubicBezTo>
                  <a:pt x="278" y="189"/>
                  <a:pt x="279" y="190"/>
                  <a:pt x="279" y="190"/>
                </a:cubicBezTo>
                <a:cubicBezTo>
                  <a:pt x="279" y="190"/>
                  <a:pt x="280" y="190"/>
                  <a:pt x="280" y="190"/>
                </a:cubicBezTo>
                <a:cubicBezTo>
                  <a:pt x="280" y="190"/>
                  <a:pt x="281" y="189"/>
                  <a:pt x="281" y="189"/>
                </a:cubicBezTo>
                <a:cubicBezTo>
                  <a:pt x="281" y="189"/>
                  <a:pt x="281" y="190"/>
                  <a:pt x="281" y="190"/>
                </a:cubicBezTo>
                <a:cubicBezTo>
                  <a:pt x="281" y="191"/>
                  <a:pt x="282" y="191"/>
                  <a:pt x="283" y="191"/>
                </a:cubicBezTo>
                <a:cubicBezTo>
                  <a:pt x="283" y="191"/>
                  <a:pt x="285" y="191"/>
                  <a:pt x="286" y="192"/>
                </a:cubicBezTo>
                <a:cubicBezTo>
                  <a:pt x="286" y="192"/>
                  <a:pt x="287" y="192"/>
                  <a:pt x="287" y="192"/>
                </a:cubicBezTo>
                <a:cubicBezTo>
                  <a:pt x="288" y="192"/>
                  <a:pt x="288" y="192"/>
                  <a:pt x="289" y="192"/>
                </a:cubicBezTo>
                <a:cubicBezTo>
                  <a:pt x="289" y="192"/>
                  <a:pt x="289" y="191"/>
                  <a:pt x="290" y="192"/>
                </a:cubicBezTo>
                <a:cubicBezTo>
                  <a:pt x="290" y="192"/>
                  <a:pt x="293" y="192"/>
                  <a:pt x="293" y="192"/>
                </a:cubicBezTo>
                <a:cubicBezTo>
                  <a:pt x="293" y="192"/>
                  <a:pt x="293" y="192"/>
                  <a:pt x="293" y="192"/>
                </a:cubicBezTo>
                <a:cubicBezTo>
                  <a:pt x="293" y="193"/>
                  <a:pt x="293" y="193"/>
                  <a:pt x="294" y="193"/>
                </a:cubicBezTo>
                <a:cubicBezTo>
                  <a:pt x="294" y="192"/>
                  <a:pt x="294" y="192"/>
                  <a:pt x="295" y="193"/>
                </a:cubicBezTo>
                <a:cubicBezTo>
                  <a:pt x="295" y="193"/>
                  <a:pt x="295" y="193"/>
                  <a:pt x="296" y="193"/>
                </a:cubicBezTo>
                <a:cubicBezTo>
                  <a:pt x="296" y="193"/>
                  <a:pt x="296" y="193"/>
                  <a:pt x="296" y="193"/>
                </a:cubicBezTo>
                <a:cubicBezTo>
                  <a:pt x="297" y="193"/>
                  <a:pt x="297" y="193"/>
                  <a:pt x="298" y="193"/>
                </a:cubicBezTo>
                <a:cubicBezTo>
                  <a:pt x="298" y="193"/>
                  <a:pt x="300" y="196"/>
                  <a:pt x="301" y="196"/>
                </a:cubicBezTo>
                <a:cubicBezTo>
                  <a:pt x="301" y="196"/>
                  <a:pt x="302" y="196"/>
                  <a:pt x="301" y="197"/>
                </a:cubicBezTo>
                <a:cubicBezTo>
                  <a:pt x="301" y="197"/>
                  <a:pt x="301" y="197"/>
                  <a:pt x="301" y="198"/>
                </a:cubicBezTo>
                <a:cubicBezTo>
                  <a:pt x="301" y="198"/>
                  <a:pt x="302" y="199"/>
                  <a:pt x="302" y="199"/>
                </a:cubicBezTo>
                <a:cubicBezTo>
                  <a:pt x="303" y="200"/>
                  <a:pt x="303" y="200"/>
                  <a:pt x="303" y="200"/>
                </a:cubicBezTo>
                <a:cubicBezTo>
                  <a:pt x="303" y="201"/>
                  <a:pt x="302" y="200"/>
                  <a:pt x="302" y="200"/>
                </a:cubicBezTo>
                <a:cubicBezTo>
                  <a:pt x="302" y="200"/>
                  <a:pt x="302" y="200"/>
                  <a:pt x="301" y="200"/>
                </a:cubicBezTo>
                <a:cubicBezTo>
                  <a:pt x="301" y="201"/>
                  <a:pt x="302" y="201"/>
                  <a:pt x="301" y="202"/>
                </a:cubicBezTo>
                <a:cubicBezTo>
                  <a:pt x="301" y="202"/>
                  <a:pt x="301" y="202"/>
                  <a:pt x="300" y="202"/>
                </a:cubicBezTo>
                <a:cubicBezTo>
                  <a:pt x="300" y="202"/>
                  <a:pt x="299" y="201"/>
                  <a:pt x="299" y="201"/>
                </a:cubicBezTo>
                <a:cubicBezTo>
                  <a:pt x="298" y="201"/>
                  <a:pt x="298" y="200"/>
                  <a:pt x="298" y="201"/>
                </a:cubicBezTo>
                <a:cubicBezTo>
                  <a:pt x="297" y="201"/>
                  <a:pt x="297" y="201"/>
                  <a:pt x="296" y="200"/>
                </a:cubicBezTo>
                <a:cubicBezTo>
                  <a:pt x="296" y="200"/>
                  <a:pt x="297" y="200"/>
                  <a:pt x="297" y="200"/>
                </a:cubicBezTo>
                <a:cubicBezTo>
                  <a:pt x="297" y="199"/>
                  <a:pt x="297" y="199"/>
                  <a:pt x="297" y="199"/>
                </a:cubicBezTo>
                <a:cubicBezTo>
                  <a:pt x="296" y="199"/>
                  <a:pt x="296" y="199"/>
                  <a:pt x="296" y="199"/>
                </a:cubicBezTo>
                <a:cubicBezTo>
                  <a:pt x="296" y="199"/>
                  <a:pt x="296" y="199"/>
                  <a:pt x="295" y="198"/>
                </a:cubicBezTo>
                <a:cubicBezTo>
                  <a:pt x="295" y="198"/>
                  <a:pt x="295" y="198"/>
                  <a:pt x="295" y="198"/>
                </a:cubicBezTo>
                <a:cubicBezTo>
                  <a:pt x="295" y="197"/>
                  <a:pt x="294" y="197"/>
                  <a:pt x="294" y="197"/>
                </a:cubicBezTo>
                <a:cubicBezTo>
                  <a:pt x="293" y="197"/>
                  <a:pt x="293" y="198"/>
                  <a:pt x="294" y="198"/>
                </a:cubicBezTo>
                <a:cubicBezTo>
                  <a:pt x="294" y="198"/>
                  <a:pt x="294" y="198"/>
                  <a:pt x="294" y="198"/>
                </a:cubicBezTo>
                <a:cubicBezTo>
                  <a:pt x="294" y="198"/>
                  <a:pt x="295" y="199"/>
                  <a:pt x="295" y="199"/>
                </a:cubicBezTo>
                <a:cubicBezTo>
                  <a:pt x="295" y="199"/>
                  <a:pt x="295" y="199"/>
                  <a:pt x="295" y="200"/>
                </a:cubicBezTo>
                <a:cubicBezTo>
                  <a:pt x="295" y="200"/>
                  <a:pt x="295" y="200"/>
                  <a:pt x="295" y="201"/>
                </a:cubicBezTo>
                <a:cubicBezTo>
                  <a:pt x="295" y="202"/>
                  <a:pt x="295" y="202"/>
                  <a:pt x="294" y="202"/>
                </a:cubicBezTo>
                <a:cubicBezTo>
                  <a:pt x="294" y="203"/>
                  <a:pt x="294" y="203"/>
                  <a:pt x="294" y="203"/>
                </a:cubicBezTo>
                <a:cubicBezTo>
                  <a:pt x="294" y="204"/>
                  <a:pt x="294" y="204"/>
                  <a:pt x="293" y="204"/>
                </a:cubicBezTo>
                <a:cubicBezTo>
                  <a:pt x="293" y="204"/>
                  <a:pt x="293" y="207"/>
                  <a:pt x="293" y="207"/>
                </a:cubicBezTo>
                <a:cubicBezTo>
                  <a:pt x="293" y="208"/>
                  <a:pt x="290" y="210"/>
                  <a:pt x="290" y="211"/>
                </a:cubicBezTo>
                <a:cubicBezTo>
                  <a:pt x="290" y="211"/>
                  <a:pt x="289" y="214"/>
                  <a:pt x="288" y="214"/>
                </a:cubicBezTo>
                <a:cubicBezTo>
                  <a:pt x="288" y="214"/>
                  <a:pt x="289" y="214"/>
                  <a:pt x="289" y="214"/>
                </a:cubicBezTo>
                <a:cubicBezTo>
                  <a:pt x="290" y="214"/>
                  <a:pt x="290" y="214"/>
                  <a:pt x="290" y="215"/>
                </a:cubicBezTo>
                <a:cubicBezTo>
                  <a:pt x="290" y="216"/>
                  <a:pt x="289" y="215"/>
                  <a:pt x="289" y="215"/>
                </a:cubicBezTo>
                <a:cubicBezTo>
                  <a:pt x="288" y="215"/>
                  <a:pt x="288" y="215"/>
                  <a:pt x="287" y="215"/>
                </a:cubicBezTo>
                <a:cubicBezTo>
                  <a:pt x="286" y="215"/>
                  <a:pt x="286" y="216"/>
                  <a:pt x="286" y="216"/>
                </a:cubicBezTo>
                <a:cubicBezTo>
                  <a:pt x="286" y="217"/>
                  <a:pt x="286" y="217"/>
                  <a:pt x="287" y="217"/>
                </a:cubicBezTo>
                <a:cubicBezTo>
                  <a:pt x="287" y="217"/>
                  <a:pt x="288" y="217"/>
                  <a:pt x="288" y="217"/>
                </a:cubicBezTo>
                <a:cubicBezTo>
                  <a:pt x="289" y="217"/>
                  <a:pt x="289" y="217"/>
                  <a:pt x="289" y="217"/>
                </a:cubicBezTo>
                <a:cubicBezTo>
                  <a:pt x="289" y="218"/>
                  <a:pt x="289" y="217"/>
                  <a:pt x="289" y="217"/>
                </a:cubicBezTo>
                <a:cubicBezTo>
                  <a:pt x="289" y="217"/>
                  <a:pt x="290" y="216"/>
                  <a:pt x="290" y="216"/>
                </a:cubicBezTo>
                <a:cubicBezTo>
                  <a:pt x="290" y="216"/>
                  <a:pt x="292" y="215"/>
                  <a:pt x="292" y="215"/>
                </a:cubicBezTo>
                <a:cubicBezTo>
                  <a:pt x="293" y="215"/>
                  <a:pt x="294" y="214"/>
                  <a:pt x="295" y="213"/>
                </a:cubicBezTo>
                <a:cubicBezTo>
                  <a:pt x="295" y="213"/>
                  <a:pt x="299" y="213"/>
                  <a:pt x="300" y="214"/>
                </a:cubicBezTo>
                <a:cubicBezTo>
                  <a:pt x="301" y="214"/>
                  <a:pt x="301" y="214"/>
                  <a:pt x="300" y="213"/>
                </a:cubicBezTo>
                <a:cubicBezTo>
                  <a:pt x="299" y="213"/>
                  <a:pt x="300" y="213"/>
                  <a:pt x="300" y="213"/>
                </a:cubicBezTo>
                <a:cubicBezTo>
                  <a:pt x="301" y="212"/>
                  <a:pt x="305" y="212"/>
                  <a:pt x="306" y="212"/>
                </a:cubicBezTo>
                <a:cubicBezTo>
                  <a:pt x="306" y="211"/>
                  <a:pt x="306" y="211"/>
                  <a:pt x="306" y="211"/>
                </a:cubicBezTo>
                <a:cubicBezTo>
                  <a:pt x="306" y="211"/>
                  <a:pt x="306" y="211"/>
                  <a:pt x="306" y="211"/>
                </a:cubicBezTo>
                <a:cubicBezTo>
                  <a:pt x="306" y="211"/>
                  <a:pt x="306" y="210"/>
                  <a:pt x="306" y="210"/>
                </a:cubicBezTo>
                <a:cubicBezTo>
                  <a:pt x="306" y="210"/>
                  <a:pt x="306" y="209"/>
                  <a:pt x="306" y="209"/>
                </a:cubicBezTo>
                <a:cubicBezTo>
                  <a:pt x="306" y="209"/>
                  <a:pt x="304" y="210"/>
                  <a:pt x="304" y="210"/>
                </a:cubicBezTo>
                <a:cubicBezTo>
                  <a:pt x="303" y="210"/>
                  <a:pt x="303" y="210"/>
                  <a:pt x="303" y="209"/>
                </a:cubicBezTo>
                <a:cubicBezTo>
                  <a:pt x="303" y="209"/>
                  <a:pt x="303" y="209"/>
                  <a:pt x="303" y="209"/>
                </a:cubicBezTo>
                <a:cubicBezTo>
                  <a:pt x="303" y="208"/>
                  <a:pt x="303" y="208"/>
                  <a:pt x="304" y="208"/>
                </a:cubicBezTo>
                <a:cubicBezTo>
                  <a:pt x="304" y="208"/>
                  <a:pt x="304" y="208"/>
                  <a:pt x="304" y="207"/>
                </a:cubicBezTo>
                <a:cubicBezTo>
                  <a:pt x="304" y="207"/>
                  <a:pt x="305" y="207"/>
                  <a:pt x="306" y="207"/>
                </a:cubicBezTo>
                <a:cubicBezTo>
                  <a:pt x="306" y="206"/>
                  <a:pt x="306" y="206"/>
                  <a:pt x="307" y="206"/>
                </a:cubicBezTo>
                <a:cubicBezTo>
                  <a:pt x="307" y="206"/>
                  <a:pt x="313" y="205"/>
                  <a:pt x="313" y="205"/>
                </a:cubicBezTo>
                <a:cubicBezTo>
                  <a:pt x="313" y="205"/>
                  <a:pt x="314" y="205"/>
                  <a:pt x="314" y="205"/>
                </a:cubicBezTo>
                <a:cubicBezTo>
                  <a:pt x="314" y="205"/>
                  <a:pt x="315" y="205"/>
                  <a:pt x="315" y="205"/>
                </a:cubicBezTo>
                <a:cubicBezTo>
                  <a:pt x="315" y="206"/>
                  <a:pt x="316" y="206"/>
                  <a:pt x="316" y="206"/>
                </a:cubicBezTo>
                <a:cubicBezTo>
                  <a:pt x="316" y="205"/>
                  <a:pt x="317" y="204"/>
                  <a:pt x="317" y="204"/>
                </a:cubicBezTo>
                <a:cubicBezTo>
                  <a:pt x="318" y="204"/>
                  <a:pt x="321" y="203"/>
                  <a:pt x="321" y="203"/>
                </a:cubicBezTo>
                <a:cubicBezTo>
                  <a:pt x="321" y="202"/>
                  <a:pt x="322" y="202"/>
                  <a:pt x="322" y="202"/>
                </a:cubicBezTo>
                <a:cubicBezTo>
                  <a:pt x="322" y="202"/>
                  <a:pt x="324" y="200"/>
                  <a:pt x="325" y="200"/>
                </a:cubicBezTo>
                <a:cubicBezTo>
                  <a:pt x="325" y="200"/>
                  <a:pt x="326" y="199"/>
                  <a:pt x="328" y="199"/>
                </a:cubicBezTo>
                <a:cubicBezTo>
                  <a:pt x="331" y="199"/>
                  <a:pt x="344" y="199"/>
                  <a:pt x="344" y="199"/>
                </a:cubicBezTo>
                <a:cubicBezTo>
                  <a:pt x="344" y="199"/>
                  <a:pt x="344" y="197"/>
                  <a:pt x="345" y="197"/>
                </a:cubicBezTo>
                <a:cubicBezTo>
                  <a:pt x="345" y="197"/>
                  <a:pt x="346" y="197"/>
                  <a:pt x="346" y="197"/>
                </a:cubicBezTo>
                <a:cubicBezTo>
                  <a:pt x="346" y="197"/>
                  <a:pt x="347" y="197"/>
                  <a:pt x="348" y="197"/>
                </a:cubicBezTo>
                <a:cubicBezTo>
                  <a:pt x="348" y="196"/>
                  <a:pt x="350" y="194"/>
                  <a:pt x="350" y="194"/>
                </a:cubicBezTo>
                <a:cubicBezTo>
                  <a:pt x="350" y="194"/>
                  <a:pt x="350" y="193"/>
                  <a:pt x="350" y="193"/>
                </a:cubicBezTo>
                <a:cubicBezTo>
                  <a:pt x="350" y="193"/>
                  <a:pt x="350" y="192"/>
                  <a:pt x="350" y="192"/>
                </a:cubicBezTo>
                <a:cubicBezTo>
                  <a:pt x="350" y="192"/>
                  <a:pt x="353" y="186"/>
                  <a:pt x="354" y="186"/>
                </a:cubicBezTo>
                <a:cubicBezTo>
                  <a:pt x="354" y="185"/>
                  <a:pt x="355" y="184"/>
                  <a:pt x="355" y="184"/>
                </a:cubicBezTo>
                <a:cubicBezTo>
                  <a:pt x="356" y="184"/>
                  <a:pt x="356" y="184"/>
                  <a:pt x="356" y="185"/>
                </a:cubicBezTo>
                <a:cubicBezTo>
                  <a:pt x="356" y="185"/>
                  <a:pt x="356" y="185"/>
                  <a:pt x="356" y="185"/>
                </a:cubicBezTo>
                <a:cubicBezTo>
                  <a:pt x="356" y="185"/>
                  <a:pt x="357" y="185"/>
                  <a:pt x="357" y="185"/>
                </a:cubicBezTo>
                <a:cubicBezTo>
                  <a:pt x="358" y="185"/>
                  <a:pt x="359" y="184"/>
                  <a:pt x="360" y="185"/>
                </a:cubicBezTo>
                <a:cubicBezTo>
                  <a:pt x="361" y="185"/>
                  <a:pt x="362" y="186"/>
                  <a:pt x="362" y="187"/>
                </a:cubicBezTo>
                <a:cubicBezTo>
                  <a:pt x="362" y="188"/>
                  <a:pt x="362" y="193"/>
                  <a:pt x="362" y="193"/>
                </a:cubicBezTo>
                <a:cubicBezTo>
                  <a:pt x="362" y="193"/>
                  <a:pt x="362" y="194"/>
                  <a:pt x="362" y="194"/>
                </a:cubicBezTo>
                <a:cubicBezTo>
                  <a:pt x="362" y="195"/>
                  <a:pt x="362" y="195"/>
                  <a:pt x="362" y="195"/>
                </a:cubicBezTo>
                <a:cubicBezTo>
                  <a:pt x="362" y="195"/>
                  <a:pt x="363" y="195"/>
                  <a:pt x="363" y="195"/>
                </a:cubicBezTo>
                <a:cubicBezTo>
                  <a:pt x="363" y="195"/>
                  <a:pt x="364" y="195"/>
                  <a:pt x="364" y="196"/>
                </a:cubicBezTo>
                <a:cubicBezTo>
                  <a:pt x="364" y="196"/>
                  <a:pt x="363" y="196"/>
                  <a:pt x="364" y="196"/>
                </a:cubicBezTo>
                <a:cubicBezTo>
                  <a:pt x="364" y="196"/>
                  <a:pt x="364" y="197"/>
                  <a:pt x="364" y="197"/>
                </a:cubicBezTo>
                <a:cubicBezTo>
                  <a:pt x="364" y="198"/>
                  <a:pt x="364" y="198"/>
                  <a:pt x="364" y="198"/>
                </a:cubicBezTo>
                <a:cubicBezTo>
                  <a:pt x="365" y="198"/>
                  <a:pt x="365" y="198"/>
                  <a:pt x="365" y="198"/>
                </a:cubicBezTo>
                <a:cubicBezTo>
                  <a:pt x="365" y="198"/>
                  <a:pt x="365" y="198"/>
                  <a:pt x="366" y="199"/>
                </a:cubicBezTo>
                <a:cubicBezTo>
                  <a:pt x="365" y="198"/>
                  <a:pt x="365" y="198"/>
                  <a:pt x="366" y="198"/>
                </a:cubicBezTo>
                <a:cubicBezTo>
                  <a:pt x="366" y="198"/>
                  <a:pt x="366" y="198"/>
                  <a:pt x="367" y="198"/>
                </a:cubicBezTo>
                <a:cubicBezTo>
                  <a:pt x="367" y="199"/>
                  <a:pt x="368" y="199"/>
                  <a:pt x="368" y="198"/>
                </a:cubicBezTo>
                <a:cubicBezTo>
                  <a:pt x="369" y="198"/>
                  <a:pt x="369" y="198"/>
                  <a:pt x="369" y="198"/>
                </a:cubicBezTo>
                <a:cubicBezTo>
                  <a:pt x="370" y="198"/>
                  <a:pt x="370" y="197"/>
                  <a:pt x="370" y="197"/>
                </a:cubicBezTo>
                <a:cubicBezTo>
                  <a:pt x="371" y="196"/>
                  <a:pt x="370" y="197"/>
                  <a:pt x="371" y="197"/>
                </a:cubicBezTo>
                <a:cubicBezTo>
                  <a:pt x="371" y="197"/>
                  <a:pt x="372" y="198"/>
                  <a:pt x="372" y="197"/>
                </a:cubicBezTo>
                <a:cubicBezTo>
                  <a:pt x="373" y="197"/>
                  <a:pt x="376" y="195"/>
                  <a:pt x="377" y="195"/>
                </a:cubicBezTo>
                <a:cubicBezTo>
                  <a:pt x="377" y="194"/>
                  <a:pt x="378" y="194"/>
                  <a:pt x="378" y="194"/>
                </a:cubicBezTo>
                <a:cubicBezTo>
                  <a:pt x="378" y="193"/>
                  <a:pt x="378" y="193"/>
                  <a:pt x="378" y="193"/>
                </a:cubicBezTo>
                <a:cubicBezTo>
                  <a:pt x="378" y="194"/>
                  <a:pt x="378" y="194"/>
                  <a:pt x="379" y="194"/>
                </a:cubicBezTo>
                <a:cubicBezTo>
                  <a:pt x="380" y="194"/>
                  <a:pt x="379" y="194"/>
                  <a:pt x="379" y="195"/>
                </a:cubicBezTo>
                <a:cubicBezTo>
                  <a:pt x="378" y="195"/>
                  <a:pt x="377" y="197"/>
                  <a:pt x="377" y="197"/>
                </a:cubicBezTo>
                <a:cubicBezTo>
                  <a:pt x="377" y="197"/>
                  <a:pt x="378" y="197"/>
                  <a:pt x="378" y="197"/>
                </a:cubicBezTo>
                <a:cubicBezTo>
                  <a:pt x="378" y="196"/>
                  <a:pt x="379" y="197"/>
                  <a:pt x="380" y="197"/>
                </a:cubicBezTo>
                <a:cubicBezTo>
                  <a:pt x="380" y="196"/>
                  <a:pt x="381" y="197"/>
                  <a:pt x="382" y="196"/>
                </a:cubicBezTo>
                <a:cubicBezTo>
                  <a:pt x="383" y="196"/>
                  <a:pt x="385" y="196"/>
                  <a:pt x="383" y="197"/>
                </a:cubicBezTo>
                <a:cubicBezTo>
                  <a:pt x="382" y="198"/>
                  <a:pt x="381" y="199"/>
                  <a:pt x="380" y="199"/>
                </a:cubicBezTo>
                <a:cubicBezTo>
                  <a:pt x="380" y="198"/>
                  <a:pt x="379" y="198"/>
                  <a:pt x="379" y="198"/>
                </a:cubicBezTo>
                <a:cubicBezTo>
                  <a:pt x="379" y="197"/>
                  <a:pt x="379" y="197"/>
                  <a:pt x="378" y="197"/>
                </a:cubicBezTo>
                <a:cubicBezTo>
                  <a:pt x="377" y="198"/>
                  <a:pt x="373" y="201"/>
                  <a:pt x="372" y="201"/>
                </a:cubicBezTo>
                <a:cubicBezTo>
                  <a:pt x="371" y="201"/>
                  <a:pt x="371" y="203"/>
                  <a:pt x="370" y="203"/>
                </a:cubicBezTo>
                <a:cubicBezTo>
                  <a:pt x="370" y="204"/>
                  <a:pt x="370" y="204"/>
                  <a:pt x="370" y="205"/>
                </a:cubicBezTo>
                <a:cubicBezTo>
                  <a:pt x="370" y="206"/>
                  <a:pt x="370" y="206"/>
                  <a:pt x="371" y="207"/>
                </a:cubicBezTo>
                <a:cubicBezTo>
                  <a:pt x="371" y="207"/>
                  <a:pt x="371" y="207"/>
                  <a:pt x="371" y="206"/>
                </a:cubicBezTo>
                <a:cubicBezTo>
                  <a:pt x="371" y="206"/>
                  <a:pt x="372" y="206"/>
                  <a:pt x="372" y="207"/>
                </a:cubicBezTo>
                <a:cubicBezTo>
                  <a:pt x="372" y="207"/>
                  <a:pt x="372" y="208"/>
                  <a:pt x="373" y="208"/>
                </a:cubicBezTo>
                <a:cubicBezTo>
                  <a:pt x="373" y="208"/>
                  <a:pt x="374" y="208"/>
                  <a:pt x="374" y="208"/>
                </a:cubicBezTo>
                <a:cubicBezTo>
                  <a:pt x="374" y="207"/>
                  <a:pt x="374" y="206"/>
                  <a:pt x="374" y="207"/>
                </a:cubicBezTo>
                <a:cubicBezTo>
                  <a:pt x="375" y="207"/>
                  <a:pt x="375" y="206"/>
                  <a:pt x="375" y="207"/>
                </a:cubicBezTo>
                <a:cubicBezTo>
                  <a:pt x="375" y="208"/>
                  <a:pt x="375" y="207"/>
                  <a:pt x="376" y="206"/>
                </a:cubicBezTo>
                <a:cubicBezTo>
                  <a:pt x="377" y="205"/>
                  <a:pt x="378" y="205"/>
                  <a:pt x="378" y="205"/>
                </a:cubicBezTo>
                <a:cubicBezTo>
                  <a:pt x="377" y="204"/>
                  <a:pt x="378" y="204"/>
                  <a:pt x="378" y="204"/>
                </a:cubicBezTo>
                <a:cubicBezTo>
                  <a:pt x="378" y="204"/>
                  <a:pt x="379" y="204"/>
                  <a:pt x="379" y="203"/>
                </a:cubicBezTo>
                <a:cubicBezTo>
                  <a:pt x="379" y="203"/>
                  <a:pt x="379" y="204"/>
                  <a:pt x="379" y="203"/>
                </a:cubicBezTo>
                <a:cubicBezTo>
                  <a:pt x="379" y="203"/>
                  <a:pt x="380" y="203"/>
                  <a:pt x="379" y="203"/>
                </a:cubicBezTo>
                <a:cubicBezTo>
                  <a:pt x="379" y="203"/>
                  <a:pt x="379" y="202"/>
                  <a:pt x="380" y="202"/>
                </a:cubicBezTo>
                <a:cubicBezTo>
                  <a:pt x="380" y="202"/>
                  <a:pt x="380" y="202"/>
                  <a:pt x="380" y="202"/>
                </a:cubicBezTo>
                <a:cubicBezTo>
                  <a:pt x="381" y="201"/>
                  <a:pt x="381" y="201"/>
                  <a:pt x="381" y="201"/>
                </a:cubicBezTo>
                <a:cubicBezTo>
                  <a:pt x="381" y="201"/>
                  <a:pt x="381" y="202"/>
                  <a:pt x="381" y="202"/>
                </a:cubicBezTo>
                <a:cubicBezTo>
                  <a:pt x="382" y="202"/>
                  <a:pt x="382" y="202"/>
                  <a:pt x="382" y="202"/>
                </a:cubicBezTo>
                <a:cubicBezTo>
                  <a:pt x="383" y="202"/>
                  <a:pt x="383" y="202"/>
                  <a:pt x="383" y="202"/>
                </a:cubicBezTo>
                <a:cubicBezTo>
                  <a:pt x="383" y="201"/>
                  <a:pt x="382" y="200"/>
                  <a:pt x="383" y="201"/>
                </a:cubicBezTo>
                <a:cubicBezTo>
                  <a:pt x="383" y="201"/>
                  <a:pt x="384" y="201"/>
                  <a:pt x="385" y="201"/>
                </a:cubicBezTo>
                <a:cubicBezTo>
                  <a:pt x="386" y="201"/>
                  <a:pt x="387" y="200"/>
                  <a:pt x="388" y="200"/>
                </a:cubicBezTo>
                <a:cubicBezTo>
                  <a:pt x="389" y="200"/>
                  <a:pt x="395" y="197"/>
                  <a:pt x="396" y="197"/>
                </a:cubicBezTo>
                <a:cubicBezTo>
                  <a:pt x="396" y="197"/>
                  <a:pt x="396" y="197"/>
                  <a:pt x="395" y="197"/>
                </a:cubicBezTo>
                <a:cubicBezTo>
                  <a:pt x="395" y="196"/>
                  <a:pt x="394" y="195"/>
                  <a:pt x="393" y="195"/>
                </a:cubicBezTo>
                <a:cubicBezTo>
                  <a:pt x="393" y="195"/>
                  <a:pt x="393" y="195"/>
                  <a:pt x="392" y="195"/>
                </a:cubicBezTo>
                <a:cubicBezTo>
                  <a:pt x="391" y="195"/>
                  <a:pt x="391" y="195"/>
                  <a:pt x="391" y="195"/>
                </a:cubicBezTo>
                <a:cubicBezTo>
                  <a:pt x="391" y="194"/>
                  <a:pt x="391" y="193"/>
                  <a:pt x="391" y="194"/>
                </a:cubicBezTo>
                <a:cubicBezTo>
                  <a:pt x="390" y="194"/>
                  <a:pt x="390" y="195"/>
                  <a:pt x="389" y="195"/>
                </a:cubicBezTo>
                <a:cubicBezTo>
                  <a:pt x="389" y="195"/>
                  <a:pt x="389" y="195"/>
                  <a:pt x="389" y="195"/>
                </a:cubicBezTo>
                <a:cubicBezTo>
                  <a:pt x="389" y="195"/>
                  <a:pt x="388" y="195"/>
                  <a:pt x="388" y="195"/>
                </a:cubicBezTo>
                <a:cubicBezTo>
                  <a:pt x="387" y="195"/>
                  <a:pt x="387" y="195"/>
                  <a:pt x="387" y="195"/>
                </a:cubicBezTo>
                <a:cubicBezTo>
                  <a:pt x="388" y="195"/>
                  <a:pt x="387" y="194"/>
                  <a:pt x="387" y="194"/>
                </a:cubicBezTo>
                <a:cubicBezTo>
                  <a:pt x="386" y="194"/>
                  <a:pt x="385" y="194"/>
                  <a:pt x="385" y="194"/>
                </a:cubicBezTo>
                <a:cubicBezTo>
                  <a:pt x="385" y="194"/>
                  <a:pt x="384" y="194"/>
                  <a:pt x="384" y="194"/>
                </a:cubicBezTo>
                <a:cubicBezTo>
                  <a:pt x="384" y="194"/>
                  <a:pt x="383" y="193"/>
                  <a:pt x="381" y="193"/>
                </a:cubicBezTo>
                <a:cubicBezTo>
                  <a:pt x="380" y="193"/>
                  <a:pt x="380" y="193"/>
                  <a:pt x="381" y="192"/>
                </a:cubicBezTo>
                <a:cubicBezTo>
                  <a:pt x="382" y="192"/>
                  <a:pt x="382" y="192"/>
                  <a:pt x="381" y="192"/>
                </a:cubicBezTo>
                <a:cubicBezTo>
                  <a:pt x="381" y="192"/>
                  <a:pt x="380" y="192"/>
                  <a:pt x="380" y="191"/>
                </a:cubicBezTo>
                <a:cubicBezTo>
                  <a:pt x="379" y="191"/>
                  <a:pt x="379" y="191"/>
                  <a:pt x="378" y="191"/>
                </a:cubicBezTo>
                <a:cubicBezTo>
                  <a:pt x="378" y="191"/>
                  <a:pt x="378" y="191"/>
                  <a:pt x="378" y="191"/>
                </a:cubicBezTo>
                <a:cubicBezTo>
                  <a:pt x="378" y="191"/>
                  <a:pt x="378" y="191"/>
                  <a:pt x="378" y="191"/>
                </a:cubicBezTo>
                <a:cubicBezTo>
                  <a:pt x="378" y="191"/>
                  <a:pt x="378" y="191"/>
                  <a:pt x="378" y="190"/>
                </a:cubicBezTo>
                <a:cubicBezTo>
                  <a:pt x="378" y="190"/>
                  <a:pt x="378" y="190"/>
                  <a:pt x="377" y="190"/>
                </a:cubicBezTo>
                <a:cubicBezTo>
                  <a:pt x="377" y="189"/>
                  <a:pt x="377" y="189"/>
                  <a:pt x="377" y="189"/>
                </a:cubicBezTo>
                <a:cubicBezTo>
                  <a:pt x="377" y="188"/>
                  <a:pt x="377" y="188"/>
                  <a:pt x="377" y="188"/>
                </a:cubicBezTo>
                <a:cubicBezTo>
                  <a:pt x="376" y="188"/>
                  <a:pt x="376" y="187"/>
                  <a:pt x="376" y="187"/>
                </a:cubicBezTo>
                <a:cubicBezTo>
                  <a:pt x="377" y="187"/>
                  <a:pt x="377" y="187"/>
                  <a:pt x="377" y="186"/>
                </a:cubicBezTo>
                <a:cubicBezTo>
                  <a:pt x="377" y="186"/>
                  <a:pt x="377" y="186"/>
                  <a:pt x="376" y="186"/>
                </a:cubicBezTo>
                <a:cubicBezTo>
                  <a:pt x="376" y="186"/>
                  <a:pt x="373" y="187"/>
                  <a:pt x="375" y="186"/>
                </a:cubicBezTo>
                <a:cubicBezTo>
                  <a:pt x="377" y="185"/>
                  <a:pt x="376" y="184"/>
                  <a:pt x="376" y="184"/>
                </a:cubicBezTo>
                <a:cubicBezTo>
                  <a:pt x="376" y="183"/>
                  <a:pt x="377" y="183"/>
                  <a:pt x="377" y="182"/>
                </a:cubicBezTo>
                <a:cubicBezTo>
                  <a:pt x="377" y="182"/>
                  <a:pt x="378" y="182"/>
                  <a:pt x="377" y="182"/>
                </a:cubicBezTo>
                <a:cubicBezTo>
                  <a:pt x="376" y="182"/>
                  <a:pt x="374" y="182"/>
                  <a:pt x="373" y="182"/>
                </a:cubicBezTo>
                <a:cubicBezTo>
                  <a:pt x="373" y="182"/>
                  <a:pt x="373" y="183"/>
                  <a:pt x="373" y="182"/>
                </a:cubicBezTo>
                <a:cubicBezTo>
                  <a:pt x="373" y="182"/>
                  <a:pt x="371" y="181"/>
                  <a:pt x="371" y="180"/>
                </a:cubicBezTo>
                <a:cubicBezTo>
                  <a:pt x="370" y="180"/>
                  <a:pt x="369" y="180"/>
                  <a:pt x="370" y="180"/>
                </a:cubicBezTo>
                <a:cubicBezTo>
                  <a:pt x="371" y="180"/>
                  <a:pt x="372" y="179"/>
                  <a:pt x="372" y="179"/>
                </a:cubicBezTo>
                <a:cubicBezTo>
                  <a:pt x="373" y="180"/>
                  <a:pt x="374" y="180"/>
                  <a:pt x="374" y="180"/>
                </a:cubicBezTo>
                <a:cubicBezTo>
                  <a:pt x="375" y="180"/>
                  <a:pt x="375" y="180"/>
                  <a:pt x="376" y="179"/>
                </a:cubicBezTo>
                <a:cubicBezTo>
                  <a:pt x="376" y="179"/>
                  <a:pt x="376" y="179"/>
                  <a:pt x="377" y="179"/>
                </a:cubicBezTo>
                <a:cubicBezTo>
                  <a:pt x="377" y="179"/>
                  <a:pt x="377" y="178"/>
                  <a:pt x="377" y="178"/>
                </a:cubicBezTo>
                <a:cubicBezTo>
                  <a:pt x="378" y="178"/>
                  <a:pt x="378" y="178"/>
                  <a:pt x="378" y="178"/>
                </a:cubicBezTo>
                <a:cubicBezTo>
                  <a:pt x="378" y="178"/>
                  <a:pt x="379" y="177"/>
                  <a:pt x="379" y="177"/>
                </a:cubicBezTo>
                <a:cubicBezTo>
                  <a:pt x="380" y="177"/>
                  <a:pt x="380" y="177"/>
                  <a:pt x="380" y="177"/>
                </a:cubicBezTo>
                <a:cubicBezTo>
                  <a:pt x="379" y="177"/>
                  <a:pt x="380" y="176"/>
                  <a:pt x="380" y="176"/>
                </a:cubicBezTo>
                <a:cubicBezTo>
                  <a:pt x="380" y="176"/>
                  <a:pt x="380" y="176"/>
                  <a:pt x="379" y="176"/>
                </a:cubicBezTo>
                <a:cubicBezTo>
                  <a:pt x="379" y="176"/>
                  <a:pt x="379" y="175"/>
                  <a:pt x="379" y="175"/>
                </a:cubicBezTo>
                <a:cubicBezTo>
                  <a:pt x="379" y="175"/>
                  <a:pt x="379" y="175"/>
                  <a:pt x="378" y="175"/>
                </a:cubicBezTo>
                <a:cubicBezTo>
                  <a:pt x="378" y="175"/>
                  <a:pt x="378" y="175"/>
                  <a:pt x="379" y="175"/>
                </a:cubicBezTo>
                <a:cubicBezTo>
                  <a:pt x="380" y="175"/>
                  <a:pt x="380" y="175"/>
                  <a:pt x="380" y="175"/>
                </a:cubicBezTo>
                <a:cubicBezTo>
                  <a:pt x="379" y="174"/>
                  <a:pt x="379" y="174"/>
                  <a:pt x="379" y="174"/>
                </a:cubicBezTo>
                <a:cubicBezTo>
                  <a:pt x="379" y="174"/>
                  <a:pt x="378" y="173"/>
                  <a:pt x="378" y="173"/>
                </a:cubicBezTo>
                <a:cubicBezTo>
                  <a:pt x="377" y="173"/>
                  <a:pt x="376" y="172"/>
                  <a:pt x="375" y="172"/>
                </a:cubicBezTo>
                <a:cubicBezTo>
                  <a:pt x="375" y="173"/>
                  <a:pt x="374" y="172"/>
                  <a:pt x="373" y="172"/>
                </a:cubicBezTo>
                <a:cubicBezTo>
                  <a:pt x="372" y="173"/>
                  <a:pt x="371" y="173"/>
                  <a:pt x="370" y="173"/>
                </a:cubicBezTo>
                <a:cubicBezTo>
                  <a:pt x="369" y="173"/>
                  <a:pt x="364" y="175"/>
                  <a:pt x="364" y="175"/>
                </a:cubicBezTo>
                <a:cubicBezTo>
                  <a:pt x="363" y="175"/>
                  <a:pt x="361" y="176"/>
                  <a:pt x="361" y="176"/>
                </a:cubicBezTo>
                <a:cubicBezTo>
                  <a:pt x="361" y="176"/>
                  <a:pt x="359" y="177"/>
                  <a:pt x="358" y="177"/>
                </a:cubicBezTo>
                <a:cubicBezTo>
                  <a:pt x="358" y="178"/>
                  <a:pt x="356" y="179"/>
                  <a:pt x="356" y="179"/>
                </a:cubicBezTo>
                <a:cubicBezTo>
                  <a:pt x="356" y="179"/>
                  <a:pt x="352" y="183"/>
                  <a:pt x="352" y="183"/>
                </a:cubicBezTo>
                <a:cubicBezTo>
                  <a:pt x="351" y="184"/>
                  <a:pt x="351" y="185"/>
                  <a:pt x="350" y="185"/>
                </a:cubicBezTo>
                <a:cubicBezTo>
                  <a:pt x="350" y="185"/>
                  <a:pt x="349" y="186"/>
                  <a:pt x="349" y="187"/>
                </a:cubicBezTo>
                <a:cubicBezTo>
                  <a:pt x="348" y="187"/>
                  <a:pt x="346" y="188"/>
                  <a:pt x="345" y="188"/>
                </a:cubicBezTo>
                <a:cubicBezTo>
                  <a:pt x="345" y="188"/>
                  <a:pt x="345" y="188"/>
                  <a:pt x="345" y="188"/>
                </a:cubicBezTo>
                <a:cubicBezTo>
                  <a:pt x="346" y="187"/>
                  <a:pt x="346" y="187"/>
                  <a:pt x="346" y="186"/>
                </a:cubicBezTo>
                <a:cubicBezTo>
                  <a:pt x="347" y="186"/>
                  <a:pt x="347" y="186"/>
                  <a:pt x="348" y="185"/>
                </a:cubicBezTo>
                <a:cubicBezTo>
                  <a:pt x="348" y="185"/>
                  <a:pt x="349" y="184"/>
                  <a:pt x="349" y="184"/>
                </a:cubicBezTo>
                <a:cubicBezTo>
                  <a:pt x="349" y="183"/>
                  <a:pt x="350" y="183"/>
                  <a:pt x="350" y="183"/>
                </a:cubicBezTo>
                <a:cubicBezTo>
                  <a:pt x="350" y="183"/>
                  <a:pt x="351" y="182"/>
                  <a:pt x="351" y="182"/>
                </a:cubicBezTo>
                <a:cubicBezTo>
                  <a:pt x="351" y="182"/>
                  <a:pt x="352" y="182"/>
                  <a:pt x="352" y="181"/>
                </a:cubicBezTo>
                <a:cubicBezTo>
                  <a:pt x="352" y="181"/>
                  <a:pt x="352" y="180"/>
                  <a:pt x="352" y="180"/>
                </a:cubicBezTo>
                <a:cubicBezTo>
                  <a:pt x="352" y="180"/>
                  <a:pt x="352" y="180"/>
                  <a:pt x="352" y="179"/>
                </a:cubicBezTo>
                <a:cubicBezTo>
                  <a:pt x="352" y="179"/>
                  <a:pt x="351" y="179"/>
                  <a:pt x="351" y="179"/>
                </a:cubicBezTo>
                <a:cubicBezTo>
                  <a:pt x="351" y="179"/>
                  <a:pt x="351" y="179"/>
                  <a:pt x="350" y="179"/>
                </a:cubicBezTo>
                <a:cubicBezTo>
                  <a:pt x="350" y="179"/>
                  <a:pt x="349" y="178"/>
                  <a:pt x="349" y="178"/>
                </a:cubicBezTo>
                <a:cubicBezTo>
                  <a:pt x="349" y="178"/>
                  <a:pt x="347" y="178"/>
                  <a:pt x="347" y="178"/>
                </a:cubicBezTo>
                <a:cubicBezTo>
                  <a:pt x="347" y="178"/>
                  <a:pt x="347" y="178"/>
                  <a:pt x="347" y="178"/>
                </a:cubicBezTo>
                <a:cubicBezTo>
                  <a:pt x="347" y="178"/>
                  <a:pt x="346" y="177"/>
                  <a:pt x="347" y="178"/>
                </a:cubicBezTo>
                <a:cubicBezTo>
                  <a:pt x="348" y="178"/>
                  <a:pt x="347" y="178"/>
                  <a:pt x="348" y="178"/>
                </a:cubicBezTo>
                <a:cubicBezTo>
                  <a:pt x="349" y="178"/>
                  <a:pt x="349" y="178"/>
                  <a:pt x="350" y="178"/>
                </a:cubicBezTo>
                <a:cubicBezTo>
                  <a:pt x="350" y="178"/>
                  <a:pt x="350" y="179"/>
                  <a:pt x="351" y="179"/>
                </a:cubicBezTo>
                <a:cubicBezTo>
                  <a:pt x="351" y="178"/>
                  <a:pt x="351" y="178"/>
                  <a:pt x="352" y="179"/>
                </a:cubicBezTo>
                <a:cubicBezTo>
                  <a:pt x="352" y="179"/>
                  <a:pt x="352" y="180"/>
                  <a:pt x="353" y="179"/>
                </a:cubicBezTo>
                <a:cubicBezTo>
                  <a:pt x="353" y="179"/>
                  <a:pt x="354" y="179"/>
                  <a:pt x="354" y="178"/>
                </a:cubicBezTo>
                <a:cubicBezTo>
                  <a:pt x="354" y="178"/>
                  <a:pt x="354" y="178"/>
                  <a:pt x="354" y="178"/>
                </a:cubicBezTo>
                <a:cubicBezTo>
                  <a:pt x="355" y="178"/>
                  <a:pt x="355" y="177"/>
                  <a:pt x="355" y="177"/>
                </a:cubicBezTo>
                <a:cubicBezTo>
                  <a:pt x="355" y="176"/>
                  <a:pt x="356" y="175"/>
                  <a:pt x="356" y="175"/>
                </a:cubicBezTo>
                <a:cubicBezTo>
                  <a:pt x="356" y="175"/>
                  <a:pt x="358" y="174"/>
                  <a:pt x="358" y="174"/>
                </a:cubicBezTo>
                <a:cubicBezTo>
                  <a:pt x="358" y="173"/>
                  <a:pt x="359" y="173"/>
                  <a:pt x="359" y="173"/>
                </a:cubicBezTo>
                <a:cubicBezTo>
                  <a:pt x="359" y="173"/>
                  <a:pt x="359" y="173"/>
                  <a:pt x="360" y="173"/>
                </a:cubicBezTo>
                <a:cubicBezTo>
                  <a:pt x="360" y="172"/>
                  <a:pt x="361" y="172"/>
                  <a:pt x="361" y="172"/>
                </a:cubicBezTo>
                <a:cubicBezTo>
                  <a:pt x="362" y="172"/>
                  <a:pt x="364" y="171"/>
                  <a:pt x="364" y="171"/>
                </a:cubicBezTo>
                <a:cubicBezTo>
                  <a:pt x="365" y="171"/>
                  <a:pt x="365" y="171"/>
                  <a:pt x="365" y="170"/>
                </a:cubicBezTo>
                <a:cubicBezTo>
                  <a:pt x="365" y="170"/>
                  <a:pt x="365" y="170"/>
                  <a:pt x="365" y="170"/>
                </a:cubicBezTo>
                <a:cubicBezTo>
                  <a:pt x="365" y="169"/>
                  <a:pt x="365" y="169"/>
                  <a:pt x="365" y="169"/>
                </a:cubicBezTo>
                <a:cubicBezTo>
                  <a:pt x="366" y="168"/>
                  <a:pt x="366" y="168"/>
                  <a:pt x="366" y="168"/>
                </a:cubicBezTo>
                <a:cubicBezTo>
                  <a:pt x="366" y="168"/>
                  <a:pt x="367" y="167"/>
                  <a:pt x="367" y="167"/>
                </a:cubicBezTo>
                <a:cubicBezTo>
                  <a:pt x="368" y="167"/>
                  <a:pt x="368" y="166"/>
                  <a:pt x="369" y="166"/>
                </a:cubicBezTo>
                <a:cubicBezTo>
                  <a:pt x="369" y="166"/>
                  <a:pt x="370" y="166"/>
                  <a:pt x="371" y="166"/>
                </a:cubicBezTo>
                <a:cubicBezTo>
                  <a:pt x="372" y="166"/>
                  <a:pt x="375" y="165"/>
                  <a:pt x="375" y="166"/>
                </a:cubicBezTo>
                <a:cubicBezTo>
                  <a:pt x="376" y="166"/>
                  <a:pt x="378" y="166"/>
                  <a:pt x="379" y="166"/>
                </a:cubicBezTo>
                <a:cubicBezTo>
                  <a:pt x="379" y="166"/>
                  <a:pt x="380" y="166"/>
                  <a:pt x="381" y="166"/>
                </a:cubicBezTo>
                <a:cubicBezTo>
                  <a:pt x="381" y="165"/>
                  <a:pt x="382" y="166"/>
                  <a:pt x="382" y="166"/>
                </a:cubicBezTo>
                <a:cubicBezTo>
                  <a:pt x="383" y="166"/>
                  <a:pt x="383" y="166"/>
                  <a:pt x="383" y="166"/>
                </a:cubicBezTo>
                <a:cubicBezTo>
                  <a:pt x="384" y="166"/>
                  <a:pt x="384" y="166"/>
                  <a:pt x="384" y="166"/>
                </a:cubicBezTo>
                <a:cubicBezTo>
                  <a:pt x="384" y="166"/>
                  <a:pt x="386" y="166"/>
                  <a:pt x="386" y="166"/>
                </a:cubicBezTo>
                <a:cubicBezTo>
                  <a:pt x="387" y="165"/>
                  <a:pt x="388" y="166"/>
                  <a:pt x="388" y="166"/>
                </a:cubicBezTo>
                <a:cubicBezTo>
                  <a:pt x="389" y="166"/>
                  <a:pt x="390" y="166"/>
                  <a:pt x="390" y="166"/>
                </a:cubicBezTo>
                <a:cubicBezTo>
                  <a:pt x="390" y="166"/>
                  <a:pt x="392" y="166"/>
                  <a:pt x="392" y="167"/>
                </a:cubicBezTo>
                <a:cubicBezTo>
                  <a:pt x="392" y="167"/>
                  <a:pt x="392" y="167"/>
                  <a:pt x="393" y="167"/>
                </a:cubicBezTo>
                <a:cubicBezTo>
                  <a:pt x="393" y="167"/>
                  <a:pt x="395" y="166"/>
                  <a:pt x="396" y="166"/>
                </a:cubicBezTo>
                <a:cubicBezTo>
                  <a:pt x="397" y="166"/>
                  <a:pt x="399" y="166"/>
                  <a:pt x="399" y="166"/>
                </a:cubicBezTo>
                <a:cubicBezTo>
                  <a:pt x="399" y="166"/>
                  <a:pt x="400" y="166"/>
                  <a:pt x="400" y="166"/>
                </a:cubicBezTo>
                <a:cubicBezTo>
                  <a:pt x="401" y="166"/>
                  <a:pt x="404" y="163"/>
                  <a:pt x="405" y="162"/>
                </a:cubicBezTo>
                <a:cubicBezTo>
                  <a:pt x="405" y="162"/>
                  <a:pt x="405" y="162"/>
                  <a:pt x="405" y="162"/>
                </a:cubicBezTo>
                <a:cubicBezTo>
                  <a:pt x="405" y="163"/>
                  <a:pt x="406" y="162"/>
                  <a:pt x="406" y="162"/>
                </a:cubicBezTo>
                <a:cubicBezTo>
                  <a:pt x="406" y="161"/>
                  <a:pt x="406" y="161"/>
                  <a:pt x="406" y="161"/>
                </a:cubicBezTo>
                <a:cubicBezTo>
                  <a:pt x="406" y="160"/>
                  <a:pt x="408" y="160"/>
                  <a:pt x="407" y="160"/>
                </a:cubicBezTo>
                <a:cubicBezTo>
                  <a:pt x="407" y="159"/>
                  <a:pt x="408" y="159"/>
                  <a:pt x="408" y="159"/>
                </a:cubicBezTo>
                <a:cubicBezTo>
                  <a:pt x="408" y="159"/>
                  <a:pt x="411" y="158"/>
                  <a:pt x="412" y="158"/>
                </a:cubicBezTo>
                <a:cubicBezTo>
                  <a:pt x="414" y="158"/>
                  <a:pt x="415" y="158"/>
                  <a:pt x="416" y="158"/>
                </a:cubicBezTo>
                <a:cubicBezTo>
                  <a:pt x="417" y="157"/>
                  <a:pt x="419" y="156"/>
                  <a:pt x="419" y="156"/>
                </a:cubicBezTo>
                <a:cubicBezTo>
                  <a:pt x="420" y="155"/>
                  <a:pt x="421" y="155"/>
                  <a:pt x="421" y="154"/>
                </a:cubicBezTo>
                <a:cubicBezTo>
                  <a:pt x="421" y="154"/>
                  <a:pt x="421" y="153"/>
                  <a:pt x="422" y="153"/>
                </a:cubicBezTo>
                <a:cubicBezTo>
                  <a:pt x="422" y="153"/>
                  <a:pt x="422" y="153"/>
                  <a:pt x="422" y="153"/>
                </a:cubicBezTo>
                <a:cubicBezTo>
                  <a:pt x="421" y="152"/>
                  <a:pt x="419" y="151"/>
                  <a:pt x="421" y="152"/>
                </a:cubicBezTo>
                <a:close/>
                <a:moveTo>
                  <a:pt x="113" y="53"/>
                </a:moveTo>
                <a:cubicBezTo>
                  <a:pt x="114" y="53"/>
                  <a:pt x="115" y="53"/>
                  <a:pt x="115" y="53"/>
                </a:cubicBezTo>
                <a:cubicBezTo>
                  <a:pt x="114" y="54"/>
                  <a:pt x="114" y="54"/>
                  <a:pt x="114" y="54"/>
                </a:cubicBezTo>
                <a:cubicBezTo>
                  <a:pt x="114" y="54"/>
                  <a:pt x="114" y="54"/>
                  <a:pt x="114" y="54"/>
                </a:cubicBezTo>
                <a:cubicBezTo>
                  <a:pt x="113" y="55"/>
                  <a:pt x="113" y="55"/>
                  <a:pt x="113" y="54"/>
                </a:cubicBezTo>
                <a:cubicBezTo>
                  <a:pt x="113" y="54"/>
                  <a:pt x="113" y="54"/>
                  <a:pt x="112" y="55"/>
                </a:cubicBezTo>
                <a:cubicBezTo>
                  <a:pt x="112" y="55"/>
                  <a:pt x="112" y="55"/>
                  <a:pt x="112" y="54"/>
                </a:cubicBezTo>
                <a:cubicBezTo>
                  <a:pt x="111" y="54"/>
                  <a:pt x="111" y="54"/>
                  <a:pt x="111" y="55"/>
                </a:cubicBezTo>
                <a:cubicBezTo>
                  <a:pt x="111" y="55"/>
                  <a:pt x="111" y="55"/>
                  <a:pt x="110" y="55"/>
                </a:cubicBezTo>
                <a:cubicBezTo>
                  <a:pt x="110" y="54"/>
                  <a:pt x="109" y="53"/>
                  <a:pt x="108" y="53"/>
                </a:cubicBezTo>
                <a:cubicBezTo>
                  <a:pt x="108" y="54"/>
                  <a:pt x="107" y="54"/>
                  <a:pt x="106" y="54"/>
                </a:cubicBezTo>
                <a:cubicBezTo>
                  <a:pt x="106" y="54"/>
                  <a:pt x="105" y="53"/>
                  <a:pt x="105" y="54"/>
                </a:cubicBezTo>
                <a:cubicBezTo>
                  <a:pt x="105" y="54"/>
                  <a:pt x="105" y="54"/>
                  <a:pt x="105" y="54"/>
                </a:cubicBezTo>
                <a:cubicBezTo>
                  <a:pt x="106" y="54"/>
                  <a:pt x="105" y="54"/>
                  <a:pt x="105" y="55"/>
                </a:cubicBezTo>
                <a:cubicBezTo>
                  <a:pt x="104" y="55"/>
                  <a:pt x="105" y="55"/>
                  <a:pt x="104" y="55"/>
                </a:cubicBezTo>
                <a:cubicBezTo>
                  <a:pt x="104" y="55"/>
                  <a:pt x="103" y="55"/>
                  <a:pt x="104" y="55"/>
                </a:cubicBezTo>
                <a:cubicBezTo>
                  <a:pt x="104" y="56"/>
                  <a:pt x="104" y="56"/>
                  <a:pt x="105" y="56"/>
                </a:cubicBezTo>
                <a:cubicBezTo>
                  <a:pt x="105" y="56"/>
                  <a:pt x="106" y="56"/>
                  <a:pt x="106" y="57"/>
                </a:cubicBezTo>
                <a:cubicBezTo>
                  <a:pt x="106" y="57"/>
                  <a:pt x="107" y="58"/>
                  <a:pt x="106" y="57"/>
                </a:cubicBezTo>
                <a:cubicBezTo>
                  <a:pt x="105" y="57"/>
                  <a:pt x="104" y="57"/>
                  <a:pt x="104" y="58"/>
                </a:cubicBezTo>
                <a:cubicBezTo>
                  <a:pt x="103" y="58"/>
                  <a:pt x="103" y="58"/>
                  <a:pt x="103" y="58"/>
                </a:cubicBezTo>
                <a:cubicBezTo>
                  <a:pt x="103" y="58"/>
                  <a:pt x="99" y="61"/>
                  <a:pt x="99" y="61"/>
                </a:cubicBezTo>
                <a:cubicBezTo>
                  <a:pt x="99" y="61"/>
                  <a:pt x="98" y="62"/>
                  <a:pt x="97" y="61"/>
                </a:cubicBezTo>
                <a:cubicBezTo>
                  <a:pt x="97" y="61"/>
                  <a:pt x="96" y="61"/>
                  <a:pt x="96" y="61"/>
                </a:cubicBezTo>
                <a:cubicBezTo>
                  <a:pt x="97" y="60"/>
                  <a:pt x="97" y="60"/>
                  <a:pt x="97" y="60"/>
                </a:cubicBezTo>
                <a:cubicBezTo>
                  <a:pt x="97" y="60"/>
                  <a:pt x="98" y="60"/>
                  <a:pt x="98" y="60"/>
                </a:cubicBezTo>
                <a:cubicBezTo>
                  <a:pt x="99" y="60"/>
                  <a:pt x="99" y="60"/>
                  <a:pt x="99" y="60"/>
                </a:cubicBezTo>
                <a:cubicBezTo>
                  <a:pt x="99" y="59"/>
                  <a:pt x="99" y="59"/>
                  <a:pt x="99" y="59"/>
                </a:cubicBezTo>
                <a:cubicBezTo>
                  <a:pt x="100" y="59"/>
                  <a:pt x="102" y="58"/>
                  <a:pt x="102" y="57"/>
                </a:cubicBezTo>
                <a:cubicBezTo>
                  <a:pt x="102" y="55"/>
                  <a:pt x="102" y="55"/>
                  <a:pt x="101" y="55"/>
                </a:cubicBezTo>
                <a:cubicBezTo>
                  <a:pt x="101" y="55"/>
                  <a:pt x="99" y="55"/>
                  <a:pt x="99" y="55"/>
                </a:cubicBezTo>
                <a:cubicBezTo>
                  <a:pt x="98" y="56"/>
                  <a:pt x="98" y="56"/>
                  <a:pt x="97" y="57"/>
                </a:cubicBezTo>
                <a:cubicBezTo>
                  <a:pt x="96" y="57"/>
                  <a:pt x="96" y="57"/>
                  <a:pt x="96" y="57"/>
                </a:cubicBezTo>
                <a:cubicBezTo>
                  <a:pt x="96" y="57"/>
                  <a:pt x="96" y="58"/>
                  <a:pt x="96" y="58"/>
                </a:cubicBezTo>
                <a:cubicBezTo>
                  <a:pt x="96" y="58"/>
                  <a:pt x="96" y="58"/>
                  <a:pt x="96" y="58"/>
                </a:cubicBezTo>
                <a:cubicBezTo>
                  <a:pt x="96" y="58"/>
                  <a:pt x="96" y="59"/>
                  <a:pt x="95" y="60"/>
                </a:cubicBezTo>
                <a:cubicBezTo>
                  <a:pt x="94" y="60"/>
                  <a:pt x="94" y="61"/>
                  <a:pt x="93" y="60"/>
                </a:cubicBezTo>
                <a:cubicBezTo>
                  <a:pt x="93" y="60"/>
                  <a:pt x="92" y="60"/>
                  <a:pt x="92" y="60"/>
                </a:cubicBezTo>
                <a:cubicBezTo>
                  <a:pt x="91" y="60"/>
                  <a:pt x="84" y="59"/>
                  <a:pt x="87" y="58"/>
                </a:cubicBezTo>
                <a:cubicBezTo>
                  <a:pt x="87" y="58"/>
                  <a:pt x="88" y="58"/>
                  <a:pt x="89" y="58"/>
                </a:cubicBezTo>
                <a:cubicBezTo>
                  <a:pt x="89" y="58"/>
                  <a:pt x="90" y="58"/>
                  <a:pt x="90" y="57"/>
                </a:cubicBezTo>
                <a:cubicBezTo>
                  <a:pt x="90" y="57"/>
                  <a:pt x="90" y="57"/>
                  <a:pt x="89" y="56"/>
                </a:cubicBezTo>
                <a:cubicBezTo>
                  <a:pt x="89" y="56"/>
                  <a:pt x="89" y="56"/>
                  <a:pt x="89" y="56"/>
                </a:cubicBezTo>
                <a:cubicBezTo>
                  <a:pt x="90" y="56"/>
                  <a:pt x="90" y="55"/>
                  <a:pt x="90" y="55"/>
                </a:cubicBezTo>
                <a:cubicBezTo>
                  <a:pt x="91" y="55"/>
                  <a:pt x="93" y="55"/>
                  <a:pt x="92" y="54"/>
                </a:cubicBezTo>
                <a:cubicBezTo>
                  <a:pt x="92" y="54"/>
                  <a:pt x="91" y="53"/>
                  <a:pt x="90" y="53"/>
                </a:cubicBezTo>
                <a:cubicBezTo>
                  <a:pt x="90" y="52"/>
                  <a:pt x="90" y="52"/>
                  <a:pt x="91" y="52"/>
                </a:cubicBezTo>
                <a:cubicBezTo>
                  <a:pt x="92" y="52"/>
                  <a:pt x="92" y="52"/>
                  <a:pt x="93" y="52"/>
                </a:cubicBezTo>
                <a:cubicBezTo>
                  <a:pt x="94" y="52"/>
                  <a:pt x="95" y="53"/>
                  <a:pt x="96" y="52"/>
                </a:cubicBezTo>
                <a:cubicBezTo>
                  <a:pt x="97" y="52"/>
                  <a:pt x="98" y="52"/>
                  <a:pt x="97" y="51"/>
                </a:cubicBezTo>
                <a:cubicBezTo>
                  <a:pt x="97" y="51"/>
                  <a:pt x="95" y="50"/>
                  <a:pt x="93" y="50"/>
                </a:cubicBezTo>
                <a:cubicBezTo>
                  <a:pt x="90" y="50"/>
                  <a:pt x="88" y="50"/>
                  <a:pt x="89" y="50"/>
                </a:cubicBezTo>
                <a:cubicBezTo>
                  <a:pt x="89" y="50"/>
                  <a:pt x="89" y="51"/>
                  <a:pt x="88" y="51"/>
                </a:cubicBezTo>
                <a:cubicBezTo>
                  <a:pt x="88" y="50"/>
                  <a:pt x="87" y="50"/>
                  <a:pt x="86" y="51"/>
                </a:cubicBezTo>
                <a:cubicBezTo>
                  <a:pt x="86" y="51"/>
                  <a:pt x="85" y="51"/>
                  <a:pt x="84" y="51"/>
                </a:cubicBezTo>
                <a:cubicBezTo>
                  <a:pt x="83" y="50"/>
                  <a:pt x="83" y="50"/>
                  <a:pt x="82" y="50"/>
                </a:cubicBezTo>
                <a:cubicBezTo>
                  <a:pt x="81" y="51"/>
                  <a:pt x="80" y="51"/>
                  <a:pt x="81" y="51"/>
                </a:cubicBezTo>
                <a:cubicBezTo>
                  <a:pt x="81" y="51"/>
                  <a:pt x="81" y="51"/>
                  <a:pt x="81" y="51"/>
                </a:cubicBezTo>
                <a:cubicBezTo>
                  <a:pt x="81" y="51"/>
                  <a:pt x="80" y="51"/>
                  <a:pt x="80" y="52"/>
                </a:cubicBezTo>
                <a:cubicBezTo>
                  <a:pt x="80" y="52"/>
                  <a:pt x="80" y="53"/>
                  <a:pt x="79" y="52"/>
                </a:cubicBezTo>
                <a:cubicBezTo>
                  <a:pt x="79" y="52"/>
                  <a:pt x="79" y="52"/>
                  <a:pt x="79" y="51"/>
                </a:cubicBezTo>
                <a:cubicBezTo>
                  <a:pt x="78" y="51"/>
                  <a:pt x="78" y="50"/>
                  <a:pt x="79" y="49"/>
                </a:cubicBezTo>
                <a:cubicBezTo>
                  <a:pt x="79" y="49"/>
                  <a:pt x="79" y="49"/>
                  <a:pt x="79" y="50"/>
                </a:cubicBezTo>
                <a:cubicBezTo>
                  <a:pt x="80" y="50"/>
                  <a:pt x="80" y="50"/>
                  <a:pt x="80" y="50"/>
                </a:cubicBezTo>
                <a:cubicBezTo>
                  <a:pt x="80" y="50"/>
                  <a:pt x="80" y="50"/>
                  <a:pt x="81" y="50"/>
                </a:cubicBezTo>
                <a:cubicBezTo>
                  <a:pt x="81" y="50"/>
                  <a:pt x="82" y="50"/>
                  <a:pt x="82" y="50"/>
                </a:cubicBezTo>
                <a:cubicBezTo>
                  <a:pt x="82" y="49"/>
                  <a:pt x="83" y="49"/>
                  <a:pt x="83" y="49"/>
                </a:cubicBezTo>
                <a:cubicBezTo>
                  <a:pt x="84" y="49"/>
                  <a:pt x="84" y="49"/>
                  <a:pt x="85" y="49"/>
                </a:cubicBezTo>
                <a:cubicBezTo>
                  <a:pt x="85" y="49"/>
                  <a:pt x="85" y="49"/>
                  <a:pt x="86" y="49"/>
                </a:cubicBezTo>
                <a:cubicBezTo>
                  <a:pt x="86" y="49"/>
                  <a:pt x="87" y="48"/>
                  <a:pt x="87" y="48"/>
                </a:cubicBezTo>
                <a:cubicBezTo>
                  <a:pt x="88" y="48"/>
                  <a:pt x="88" y="48"/>
                  <a:pt x="88" y="48"/>
                </a:cubicBezTo>
                <a:cubicBezTo>
                  <a:pt x="88" y="48"/>
                  <a:pt x="88" y="48"/>
                  <a:pt x="88" y="48"/>
                </a:cubicBezTo>
                <a:cubicBezTo>
                  <a:pt x="89" y="48"/>
                  <a:pt x="89" y="48"/>
                  <a:pt x="89" y="48"/>
                </a:cubicBezTo>
                <a:cubicBezTo>
                  <a:pt x="89" y="47"/>
                  <a:pt x="89" y="47"/>
                  <a:pt x="90" y="47"/>
                </a:cubicBezTo>
                <a:cubicBezTo>
                  <a:pt x="91" y="47"/>
                  <a:pt x="91" y="48"/>
                  <a:pt x="91" y="47"/>
                </a:cubicBezTo>
                <a:cubicBezTo>
                  <a:pt x="91" y="47"/>
                  <a:pt x="92" y="47"/>
                  <a:pt x="92" y="47"/>
                </a:cubicBezTo>
                <a:cubicBezTo>
                  <a:pt x="92" y="47"/>
                  <a:pt x="92" y="47"/>
                  <a:pt x="92" y="47"/>
                </a:cubicBezTo>
                <a:cubicBezTo>
                  <a:pt x="92" y="47"/>
                  <a:pt x="93" y="47"/>
                  <a:pt x="93" y="47"/>
                </a:cubicBezTo>
                <a:cubicBezTo>
                  <a:pt x="93" y="47"/>
                  <a:pt x="94" y="47"/>
                  <a:pt x="94" y="47"/>
                </a:cubicBezTo>
                <a:cubicBezTo>
                  <a:pt x="95" y="46"/>
                  <a:pt x="95" y="46"/>
                  <a:pt x="96" y="46"/>
                </a:cubicBezTo>
                <a:cubicBezTo>
                  <a:pt x="96" y="46"/>
                  <a:pt x="96" y="46"/>
                  <a:pt x="97" y="46"/>
                </a:cubicBezTo>
                <a:cubicBezTo>
                  <a:pt x="97" y="46"/>
                  <a:pt x="97" y="45"/>
                  <a:pt x="98" y="45"/>
                </a:cubicBezTo>
                <a:cubicBezTo>
                  <a:pt x="98" y="45"/>
                  <a:pt x="99" y="45"/>
                  <a:pt x="99" y="45"/>
                </a:cubicBezTo>
                <a:cubicBezTo>
                  <a:pt x="100" y="45"/>
                  <a:pt x="102" y="44"/>
                  <a:pt x="102" y="44"/>
                </a:cubicBezTo>
                <a:cubicBezTo>
                  <a:pt x="102" y="44"/>
                  <a:pt x="103" y="43"/>
                  <a:pt x="104" y="43"/>
                </a:cubicBezTo>
                <a:cubicBezTo>
                  <a:pt x="104" y="44"/>
                  <a:pt x="109" y="45"/>
                  <a:pt x="109" y="45"/>
                </a:cubicBezTo>
                <a:cubicBezTo>
                  <a:pt x="108" y="45"/>
                  <a:pt x="107" y="45"/>
                  <a:pt x="107" y="45"/>
                </a:cubicBezTo>
                <a:cubicBezTo>
                  <a:pt x="107" y="46"/>
                  <a:pt x="106" y="46"/>
                  <a:pt x="106" y="46"/>
                </a:cubicBezTo>
                <a:cubicBezTo>
                  <a:pt x="105" y="46"/>
                  <a:pt x="105" y="46"/>
                  <a:pt x="104" y="46"/>
                </a:cubicBezTo>
                <a:cubicBezTo>
                  <a:pt x="104" y="46"/>
                  <a:pt x="103" y="47"/>
                  <a:pt x="103" y="47"/>
                </a:cubicBezTo>
                <a:cubicBezTo>
                  <a:pt x="103" y="47"/>
                  <a:pt x="103" y="47"/>
                  <a:pt x="103" y="48"/>
                </a:cubicBezTo>
                <a:cubicBezTo>
                  <a:pt x="102" y="48"/>
                  <a:pt x="102" y="48"/>
                  <a:pt x="102" y="48"/>
                </a:cubicBezTo>
                <a:cubicBezTo>
                  <a:pt x="102" y="48"/>
                  <a:pt x="102" y="48"/>
                  <a:pt x="102" y="48"/>
                </a:cubicBezTo>
                <a:cubicBezTo>
                  <a:pt x="102" y="49"/>
                  <a:pt x="102" y="49"/>
                  <a:pt x="102" y="49"/>
                </a:cubicBezTo>
                <a:cubicBezTo>
                  <a:pt x="103" y="49"/>
                  <a:pt x="103" y="49"/>
                  <a:pt x="103" y="49"/>
                </a:cubicBezTo>
                <a:cubicBezTo>
                  <a:pt x="104" y="49"/>
                  <a:pt x="105" y="49"/>
                  <a:pt x="105" y="49"/>
                </a:cubicBezTo>
                <a:cubicBezTo>
                  <a:pt x="105" y="49"/>
                  <a:pt x="106" y="49"/>
                  <a:pt x="105" y="49"/>
                </a:cubicBezTo>
                <a:cubicBezTo>
                  <a:pt x="105" y="49"/>
                  <a:pt x="105" y="49"/>
                  <a:pt x="105" y="49"/>
                </a:cubicBezTo>
                <a:cubicBezTo>
                  <a:pt x="106" y="50"/>
                  <a:pt x="106" y="50"/>
                  <a:pt x="106" y="49"/>
                </a:cubicBezTo>
                <a:cubicBezTo>
                  <a:pt x="106" y="49"/>
                  <a:pt x="106" y="49"/>
                  <a:pt x="107" y="49"/>
                </a:cubicBezTo>
                <a:cubicBezTo>
                  <a:pt x="107" y="49"/>
                  <a:pt x="109" y="50"/>
                  <a:pt x="110" y="49"/>
                </a:cubicBezTo>
                <a:cubicBezTo>
                  <a:pt x="110" y="49"/>
                  <a:pt x="112" y="49"/>
                  <a:pt x="112" y="49"/>
                </a:cubicBezTo>
                <a:cubicBezTo>
                  <a:pt x="113" y="48"/>
                  <a:pt x="113" y="48"/>
                  <a:pt x="112" y="48"/>
                </a:cubicBezTo>
                <a:cubicBezTo>
                  <a:pt x="112" y="48"/>
                  <a:pt x="112" y="48"/>
                  <a:pt x="113" y="47"/>
                </a:cubicBezTo>
                <a:cubicBezTo>
                  <a:pt x="114" y="47"/>
                  <a:pt x="115" y="46"/>
                  <a:pt x="115" y="47"/>
                </a:cubicBezTo>
                <a:cubicBezTo>
                  <a:pt x="115" y="47"/>
                  <a:pt x="115" y="47"/>
                  <a:pt x="115" y="47"/>
                </a:cubicBezTo>
                <a:cubicBezTo>
                  <a:pt x="114" y="48"/>
                  <a:pt x="114" y="48"/>
                  <a:pt x="114" y="48"/>
                </a:cubicBezTo>
                <a:cubicBezTo>
                  <a:pt x="114" y="48"/>
                  <a:pt x="114" y="49"/>
                  <a:pt x="115" y="48"/>
                </a:cubicBezTo>
                <a:cubicBezTo>
                  <a:pt x="115" y="48"/>
                  <a:pt x="116" y="48"/>
                  <a:pt x="116" y="48"/>
                </a:cubicBezTo>
                <a:cubicBezTo>
                  <a:pt x="116" y="49"/>
                  <a:pt x="116" y="49"/>
                  <a:pt x="115" y="49"/>
                </a:cubicBezTo>
                <a:cubicBezTo>
                  <a:pt x="115" y="50"/>
                  <a:pt x="115" y="51"/>
                  <a:pt x="115" y="51"/>
                </a:cubicBezTo>
                <a:cubicBezTo>
                  <a:pt x="115" y="51"/>
                  <a:pt x="114" y="52"/>
                  <a:pt x="114" y="52"/>
                </a:cubicBezTo>
                <a:cubicBezTo>
                  <a:pt x="114" y="51"/>
                  <a:pt x="113" y="52"/>
                  <a:pt x="113" y="52"/>
                </a:cubicBezTo>
                <a:cubicBezTo>
                  <a:pt x="113" y="52"/>
                  <a:pt x="113" y="53"/>
                  <a:pt x="113" y="53"/>
                </a:cubicBezTo>
                <a:cubicBezTo>
                  <a:pt x="112" y="53"/>
                  <a:pt x="112" y="54"/>
                  <a:pt x="113" y="53"/>
                </a:cubicBezTo>
                <a:close/>
                <a:moveTo>
                  <a:pt x="158" y="78"/>
                </a:moveTo>
                <a:cubicBezTo>
                  <a:pt x="157" y="78"/>
                  <a:pt x="157" y="80"/>
                  <a:pt x="157" y="79"/>
                </a:cubicBezTo>
                <a:cubicBezTo>
                  <a:pt x="157" y="78"/>
                  <a:pt x="156" y="78"/>
                  <a:pt x="156" y="78"/>
                </a:cubicBezTo>
                <a:cubicBezTo>
                  <a:pt x="155" y="78"/>
                  <a:pt x="154" y="77"/>
                  <a:pt x="154" y="77"/>
                </a:cubicBezTo>
                <a:cubicBezTo>
                  <a:pt x="153" y="77"/>
                  <a:pt x="150" y="77"/>
                  <a:pt x="150" y="77"/>
                </a:cubicBezTo>
                <a:cubicBezTo>
                  <a:pt x="149" y="77"/>
                  <a:pt x="147" y="78"/>
                  <a:pt x="147" y="78"/>
                </a:cubicBezTo>
                <a:cubicBezTo>
                  <a:pt x="146" y="79"/>
                  <a:pt x="144" y="81"/>
                  <a:pt x="145" y="80"/>
                </a:cubicBezTo>
                <a:cubicBezTo>
                  <a:pt x="146" y="80"/>
                  <a:pt x="147" y="79"/>
                  <a:pt x="148" y="79"/>
                </a:cubicBezTo>
                <a:cubicBezTo>
                  <a:pt x="148" y="79"/>
                  <a:pt x="149" y="78"/>
                  <a:pt x="150" y="78"/>
                </a:cubicBezTo>
                <a:cubicBezTo>
                  <a:pt x="151" y="78"/>
                  <a:pt x="151" y="78"/>
                  <a:pt x="151" y="78"/>
                </a:cubicBezTo>
                <a:cubicBezTo>
                  <a:pt x="151" y="78"/>
                  <a:pt x="151" y="78"/>
                  <a:pt x="151" y="78"/>
                </a:cubicBezTo>
                <a:cubicBezTo>
                  <a:pt x="152" y="78"/>
                  <a:pt x="155" y="78"/>
                  <a:pt x="154" y="78"/>
                </a:cubicBezTo>
                <a:cubicBezTo>
                  <a:pt x="152" y="78"/>
                  <a:pt x="151" y="78"/>
                  <a:pt x="151" y="78"/>
                </a:cubicBezTo>
                <a:cubicBezTo>
                  <a:pt x="152" y="78"/>
                  <a:pt x="152" y="78"/>
                  <a:pt x="153" y="78"/>
                </a:cubicBezTo>
                <a:cubicBezTo>
                  <a:pt x="154" y="78"/>
                  <a:pt x="156" y="78"/>
                  <a:pt x="154" y="79"/>
                </a:cubicBezTo>
                <a:cubicBezTo>
                  <a:pt x="153" y="79"/>
                  <a:pt x="152" y="79"/>
                  <a:pt x="151" y="79"/>
                </a:cubicBezTo>
                <a:cubicBezTo>
                  <a:pt x="151" y="79"/>
                  <a:pt x="150" y="79"/>
                  <a:pt x="150" y="79"/>
                </a:cubicBezTo>
                <a:cubicBezTo>
                  <a:pt x="150" y="80"/>
                  <a:pt x="150" y="80"/>
                  <a:pt x="151" y="80"/>
                </a:cubicBezTo>
                <a:cubicBezTo>
                  <a:pt x="151" y="79"/>
                  <a:pt x="152" y="79"/>
                  <a:pt x="151" y="79"/>
                </a:cubicBezTo>
                <a:cubicBezTo>
                  <a:pt x="151" y="80"/>
                  <a:pt x="152" y="80"/>
                  <a:pt x="152" y="80"/>
                </a:cubicBezTo>
                <a:cubicBezTo>
                  <a:pt x="152" y="80"/>
                  <a:pt x="153" y="79"/>
                  <a:pt x="153" y="79"/>
                </a:cubicBezTo>
                <a:cubicBezTo>
                  <a:pt x="153" y="79"/>
                  <a:pt x="155" y="79"/>
                  <a:pt x="153" y="80"/>
                </a:cubicBezTo>
                <a:cubicBezTo>
                  <a:pt x="152" y="80"/>
                  <a:pt x="151" y="81"/>
                  <a:pt x="150" y="81"/>
                </a:cubicBezTo>
                <a:cubicBezTo>
                  <a:pt x="150" y="81"/>
                  <a:pt x="149" y="80"/>
                  <a:pt x="148" y="80"/>
                </a:cubicBezTo>
                <a:cubicBezTo>
                  <a:pt x="148" y="81"/>
                  <a:pt x="147" y="82"/>
                  <a:pt x="146" y="82"/>
                </a:cubicBezTo>
                <a:cubicBezTo>
                  <a:pt x="145" y="83"/>
                  <a:pt x="144" y="83"/>
                  <a:pt x="145" y="83"/>
                </a:cubicBezTo>
                <a:cubicBezTo>
                  <a:pt x="146" y="83"/>
                  <a:pt x="146" y="83"/>
                  <a:pt x="145" y="84"/>
                </a:cubicBezTo>
                <a:cubicBezTo>
                  <a:pt x="145" y="84"/>
                  <a:pt x="143" y="86"/>
                  <a:pt x="142" y="86"/>
                </a:cubicBezTo>
                <a:cubicBezTo>
                  <a:pt x="142" y="87"/>
                  <a:pt x="141" y="87"/>
                  <a:pt x="138" y="88"/>
                </a:cubicBezTo>
                <a:cubicBezTo>
                  <a:pt x="135" y="88"/>
                  <a:pt x="135" y="89"/>
                  <a:pt x="135" y="89"/>
                </a:cubicBezTo>
                <a:cubicBezTo>
                  <a:pt x="135" y="90"/>
                  <a:pt x="135" y="90"/>
                  <a:pt x="135" y="90"/>
                </a:cubicBezTo>
                <a:cubicBezTo>
                  <a:pt x="135" y="91"/>
                  <a:pt x="135" y="91"/>
                  <a:pt x="134" y="91"/>
                </a:cubicBezTo>
                <a:cubicBezTo>
                  <a:pt x="133" y="91"/>
                  <a:pt x="128" y="92"/>
                  <a:pt x="127" y="92"/>
                </a:cubicBezTo>
                <a:cubicBezTo>
                  <a:pt x="126" y="92"/>
                  <a:pt x="125" y="92"/>
                  <a:pt x="124" y="92"/>
                </a:cubicBezTo>
                <a:cubicBezTo>
                  <a:pt x="124" y="92"/>
                  <a:pt x="122" y="92"/>
                  <a:pt x="121" y="91"/>
                </a:cubicBezTo>
                <a:cubicBezTo>
                  <a:pt x="121" y="91"/>
                  <a:pt x="120" y="91"/>
                  <a:pt x="119" y="91"/>
                </a:cubicBezTo>
                <a:cubicBezTo>
                  <a:pt x="119" y="91"/>
                  <a:pt x="117" y="91"/>
                  <a:pt x="117" y="90"/>
                </a:cubicBezTo>
                <a:cubicBezTo>
                  <a:pt x="117" y="90"/>
                  <a:pt x="116" y="90"/>
                  <a:pt x="116" y="89"/>
                </a:cubicBezTo>
                <a:cubicBezTo>
                  <a:pt x="116" y="89"/>
                  <a:pt x="114" y="89"/>
                  <a:pt x="116" y="89"/>
                </a:cubicBezTo>
                <a:cubicBezTo>
                  <a:pt x="118" y="89"/>
                  <a:pt x="120" y="90"/>
                  <a:pt x="120" y="89"/>
                </a:cubicBezTo>
                <a:cubicBezTo>
                  <a:pt x="120" y="89"/>
                  <a:pt x="119" y="88"/>
                  <a:pt x="121" y="89"/>
                </a:cubicBezTo>
                <a:cubicBezTo>
                  <a:pt x="122" y="89"/>
                  <a:pt x="124" y="90"/>
                  <a:pt x="124" y="89"/>
                </a:cubicBezTo>
                <a:cubicBezTo>
                  <a:pt x="124" y="88"/>
                  <a:pt x="123" y="88"/>
                  <a:pt x="124" y="88"/>
                </a:cubicBezTo>
                <a:cubicBezTo>
                  <a:pt x="125" y="88"/>
                  <a:pt x="125" y="88"/>
                  <a:pt x="125" y="87"/>
                </a:cubicBezTo>
                <a:cubicBezTo>
                  <a:pt x="125" y="87"/>
                  <a:pt x="125" y="86"/>
                  <a:pt x="125" y="86"/>
                </a:cubicBezTo>
                <a:cubicBezTo>
                  <a:pt x="126" y="86"/>
                  <a:pt x="126" y="85"/>
                  <a:pt x="126" y="85"/>
                </a:cubicBezTo>
                <a:cubicBezTo>
                  <a:pt x="127" y="85"/>
                  <a:pt x="128" y="86"/>
                  <a:pt x="129" y="85"/>
                </a:cubicBezTo>
                <a:cubicBezTo>
                  <a:pt x="130" y="85"/>
                  <a:pt x="130" y="85"/>
                  <a:pt x="130" y="84"/>
                </a:cubicBezTo>
                <a:cubicBezTo>
                  <a:pt x="130" y="84"/>
                  <a:pt x="130" y="84"/>
                  <a:pt x="130" y="84"/>
                </a:cubicBezTo>
                <a:cubicBezTo>
                  <a:pt x="130" y="83"/>
                  <a:pt x="129" y="83"/>
                  <a:pt x="129" y="83"/>
                </a:cubicBezTo>
                <a:cubicBezTo>
                  <a:pt x="128" y="83"/>
                  <a:pt x="128" y="83"/>
                  <a:pt x="128" y="83"/>
                </a:cubicBezTo>
                <a:cubicBezTo>
                  <a:pt x="128" y="82"/>
                  <a:pt x="128" y="82"/>
                  <a:pt x="127" y="82"/>
                </a:cubicBezTo>
                <a:cubicBezTo>
                  <a:pt x="127" y="82"/>
                  <a:pt x="127" y="82"/>
                  <a:pt x="127" y="81"/>
                </a:cubicBezTo>
                <a:cubicBezTo>
                  <a:pt x="127" y="81"/>
                  <a:pt x="127" y="81"/>
                  <a:pt x="127" y="81"/>
                </a:cubicBezTo>
                <a:cubicBezTo>
                  <a:pt x="127" y="80"/>
                  <a:pt x="127" y="80"/>
                  <a:pt x="127" y="80"/>
                </a:cubicBezTo>
                <a:cubicBezTo>
                  <a:pt x="126" y="80"/>
                  <a:pt x="125" y="80"/>
                  <a:pt x="125" y="80"/>
                </a:cubicBezTo>
                <a:cubicBezTo>
                  <a:pt x="124" y="79"/>
                  <a:pt x="124" y="79"/>
                  <a:pt x="124" y="79"/>
                </a:cubicBezTo>
                <a:cubicBezTo>
                  <a:pt x="123" y="78"/>
                  <a:pt x="123" y="78"/>
                  <a:pt x="123" y="78"/>
                </a:cubicBezTo>
                <a:cubicBezTo>
                  <a:pt x="124" y="77"/>
                  <a:pt x="124" y="78"/>
                  <a:pt x="125" y="78"/>
                </a:cubicBezTo>
                <a:cubicBezTo>
                  <a:pt x="125" y="78"/>
                  <a:pt x="126" y="79"/>
                  <a:pt x="126" y="79"/>
                </a:cubicBezTo>
                <a:cubicBezTo>
                  <a:pt x="127" y="79"/>
                  <a:pt x="127" y="79"/>
                  <a:pt x="127" y="79"/>
                </a:cubicBezTo>
                <a:cubicBezTo>
                  <a:pt x="128" y="80"/>
                  <a:pt x="128" y="80"/>
                  <a:pt x="129" y="80"/>
                </a:cubicBezTo>
                <a:cubicBezTo>
                  <a:pt x="129" y="80"/>
                  <a:pt x="130" y="81"/>
                  <a:pt x="130" y="81"/>
                </a:cubicBezTo>
                <a:cubicBezTo>
                  <a:pt x="130" y="81"/>
                  <a:pt x="131" y="81"/>
                  <a:pt x="131" y="81"/>
                </a:cubicBezTo>
                <a:cubicBezTo>
                  <a:pt x="132" y="80"/>
                  <a:pt x="132" y="80"/>
                  <a:pt x="132" y="81"/>
                </a:cubicBezTo>
                <a:cubicBezTo>
                  <a:pt x="133" y="81"/>
                  <a:pt x="132" y="81"/>
                  <a:pt x="133" y="81"/>
                </a:cubicBezTo>
                <a:cubicBezTo>
                  <a:pt x="134" y="82"/>
                  <a:pt x="134" y="82"/>
                  <a:pt x="134" y="82"/>
                </a:cubicBezTo>
                <a:cubicBezTo>
                  <a:pt x="134" y="83"/>
                  <a:pt x="135" y="82"/>
                  <a:pt x="135" y="83"/>
                </a:cubicBezTo>
                <a:cubicBezTo>
                  <a:pt x="135" y="83"/>
                  <a:pt x="136" y="83"/>
                  <a:pt x="136" y="83"/>
                </a:cubicBezTo>
                <a:cubicBezTo>
                  <a:pt x="136" y="83"/>
                  <a:pt x="137" y="84"/>
                  <a:pt x="137" y="84"/>
                </a:cubicBezTo>
                <a:cubicBezTo>
                  <a:pt x="137" y="84"/>
                  <a:pt x="137" y="83"/>
                  <a:pt x="138" y="83"/>
                </a:cubicBezTo>
                <a:cubicBezTo>
                  <a:pt x="138" y="84"/>
                  <a:pt x="139" y="83"/>
                  <a:pt x="139" y="83"/>
                </a:cubicBezTo>
                <a:cubicBezTo>
                  <a:pt x="139" y="83"/>
                  <a:pt x="139" y="83"/>
                  <a:pt x="140" y="83"/>
                </a:cubicBezTo>
                <a:cubicBezTo>
                  <a:pt x="140" y="83"/>
                  <a:pt x="141" y="83"/>
                  <a:pt x="142" y="83"/>
                </a:cubicBezTo>
                <a:cubicBezTo>
                  <a:pt x="142" y="82"/>
                  <a:pt x="144" y="81"/>
                  <a:pt x="144" y="81"/>
                </a:cubicBezTo>
                <a:cubicBezTo>
                  <a:pt x="145" y="81"/>
                  <a:pt x="145" y="80"/>
                  <a:pt x="145" y="80"/>
                </a:cubicBezTo>
                <a:cubicBezTo>
                  <a:pt x="145" y="79"/>
                  <a:pt x="145" y="79"/>
                  <a:pt x="146" y="78"/>
                </a:cubicBezTo>
                <a:cubicBezTo>
                  <a:pt x="146" y="78"/>
                  <a:pt x="147" y="77"/>
                  <a:pt x="148" y="77"/>
                </a:cubicBezTo>
                <a:cubicBezTo>
                  <a:pt x="149" y="77"/>
                  <a:pt x="152" y="76"/>
                  <a:pt x="153" y="76"/>
                </a:cubicBezTo>
                <a:cubicBezTo>
                  <a:pt x="154" y="77"/>
                  <a:pt x="155" y="77"/>
                  <a:pt x="156" y="77"/>
                </a:cubicBezTo>
                <a:cubicBezTo>
                  <a:pt x="156" y="77"/>
                  <a:pt x="158" y="77"/>
                  <a:pt x="158" y="77"/>
                </a:cubicBezTo>
                <a:cubicBezTo>
                  <a:pt x="158" y="77"/>
                  <a:pt x="159" y="77"/>
                  <a:pt x="158" y="78"/>
                </a:cubicBezTo>
                <a:close/>
                <a:moveTo>
                  <a:pt x="211" y="141"/>
                </a:moveTo>
                <a:cubicBezTo>
                  <a:pt x="211" y="140"/>
                  <a:pt x="212" y="139"/>
                  <a:pt x="212" y="139"/>
                </a:cubicBezTo>
                <a:cubicBezTo>
                  <a:pt x="212" y="139"/>
                  <a:pt x="213" y="138"/>
                  <a:pt x="213" y="138"/>
                </a:cubicBezTo>
                <a:cubicBezTo>
                  <a:pt x="213" y="139"/>
                  <a:pt x="213" y="139"/>
                  <a:pt x="213" y="139"/>
                </a:cubicBezTo>
                <a:cubicBezTo>
                  <a:pt x="213" y="139"/>
                  <a:pt x="213" y="139"/>
                  <a:pt x="213" y="139"/>
                </a:cubicBezTo>
                <a:cubicBezTo>
                  <a:pt x="212" y="140"/>
                  <a:pt x="212" y="140"/>
                  <a:pt x="212" y="140"/>
                </a:cubicBezTo>
                <a:cubicBezTo>
                  <a:pt x="212" y="141"/>
                  <a:pt x="211" y="141"/>
                  <a:pt x="212" y="141"/>
                </a:cubicBezTo>
                <a:cubicBezTo>
                  <a:pt x="212" y="141"/>
                  <a:pt x="212" y="141"/>
                  <a:pt x="212" y="141"/>
                </a:cubicBezTo>
                <a:cubicBezTo>
                  <a:pt x="213" y="141"/>
                  <a:pt x="213" y="141"/>
                  <a:pt x="213" y="141"/>
                </a:cubicBezTo>
                <a:cubicBezTo>
                  <a:pt x="213" y="141"/>
                  <a:pt x="213" y="141"/>
                  <a:pt x="214" y="141"/>
                </a:cubicBezTo>
                <a:cubicBezTo>
                  <a:pt x="214" y="140"/>
                  <a:pt x="214" y="141"/>
                  <a:pt x="213" y="141"/>
                </a:cubicBezTo>
                <a:cubicBezTo>
                  <a:pt x="213" y="141"/>
                  <a:pt x="213" y="142"/>
                  <a:pt x="213" y="142"/>
                </a:cubicBezTo>
                <a:cubicBezTo>
                  <a:pt x="213" y="142"/>
                  <a:pt x="213" y="143"/>
                  <a:pt x="213" y="143"/>
                </a:cubicBezTo>
                <a:cubicBezTo>
                  <a:pt x="212" y="142"/>
                  <a:pt x="212" y="142"/>
                  <a:pt x="212" y="142"/>
                </a:cubicBezTo>
                <a:cubicBezTo>
                  <a:pt x="212" y="142"/>
                  <a:pt x="211" y="142"/>
                  <a:pt x="211" y="141"/>
                </a:cubicBezTo>
                <a:close/>
                <a:moveTo>
                  <a:pt x="221" y="160"/>
                </a:moveTo>
                <a:cubicBezTo>
                  <a:pt x="221" y="161"/>
                  <a:pt x="221" y="160"/>
                  <a:pt x="221" y="161"/>
                </a:cubicBezTo>
                <a:cubicBezTo>
                  <a:pt x="220" y="162"/>
                  <a:pt x="221" y="162"/>
                  <a:pt x="221" y="163"/>
                </a:cubicBezTo>
                <a:cubicBezTo>
                  <a:pt x="221" y="163"/>
                  <a:pt x="221" y="164"/>
                  <a:pt x="221" y="163"/>
                </a:cubicBezTo>
                <a:cubicBezTo>
                  <a:pt x="220" y="163"/>
                  <a:pt x="220" y="163"/>
                  <a:pt x="220" y="164"/>
                </a:cubicBezTo>
                <a:cubicBezTo>
                  <a:pt x="220" y="164"/>
                  <a:pt x="220" y="165"/>
                  <a:pt x="219" y="165"/>
                </a:cubicBezTo>
                <a:cubicBezTo>
                  <a:pt x="218" y="165"/>
                  <a:pt x="218" y="165"/>
                  <a:pt x="218" y="163"/>
                </a:cubicBezTo>
                <a:cubicBezTo>
                  <a:pt x="218" y="161"/>
                  <a:pt x="218" y="160"/>
                  <a:pt x="218" y="160"/>
                </a:cubicBezTo>
                <a:cubicBezTo>
                  <a:pt x="218" y="160"/>
                  <a:pt x="218" y="160"/>
                  <a:pt x="219" y="160"/>
                </a:cubicBezTo>
                <a:cubicBezTo>
                  <a:pt x="219" y="159"/>
                  <a:pt x="219" y="159"/>
                  <a:pt x="219" y="159"/>
                </a:cubicBezTo>
                <a:cubicBezTo>
                  <a:pt x="219" y="159"/>
                  <a:pt x="220" y="159"/>
                  <a:pt x="219" y="159"/>
                </a:cubicBezTo>
                <a:cubicBezTo>
                  <a:pt x="219" y="159"/>
                  <a:pt x="218" y="160"/>
                  <a:pt x="218" y="160"/>
                </a:cubicBezTo>
                <a:cubicBezTo>
                  <a:pt x="218" y="159"/>
                  <a:pt x="217" y="159"/>
                  <a:pt x="218" y="159"/>
                </a:cubicBezTo>
                <a:cubicBezTo>
                  <a:pt x="218" y="158"/>
                  <a:pt x="219" y="158"/>
                  <a:pt x="219" y="157"/>
                </a:cubicBezTo>
                <a:cubicBezTo>
                  <a:pt x="218" y="157"/>
                  <a:pt x="219" y="157"/>
                  <a:pt x="218" y="157"/>
                </a:cubicBezTo>
                <a:cubicBezTo>
                  <a:pt x="217" y="156"/>
                  <a:pt x="217" y="157"/>
                  <a:pt x="217" y="157"/>
                </a:cubicBezTo>
                <a:cubicBezTo>
                  <a:pt x="217" y="158"/>
                  <a:pt x="216" y="159"/>
                  <a:pt x="216" y="158"/>
                </a:cubicBezTo>
                <a:cubicBezTo>
                  <a:pt x="216" y="157"/>
                  <a:pt x="217" y="155"/>
                  <a:pt x="216" y="155"/>
                </a:cubicBezTo>
                <a:cubicBezTo>
                  <a:pt x="216" y="154"/>
                  <a:pt x="215" y="154"/>
                  <a:pt x="215" y="154"/>
                </a:cubicBezTo>
                <a:cubicBezTo>
                  <a:pt x="215" y="155"/>
                  <a:pt x="214" y="155"/>
                  <a:pt x="215" y="154"/>
                </a:cubicBezTo>
                <a:cubicBezTo>
                  <a:pt x="215" y="154"/>
                  <a:pt x="215" y="154"/>
                  <a:pt x="215" y="154"/>
                </a:cubicBezTo>
                <a:cubicBezTo>
                  <a:pt x="214" y="154"/>
                  <a:pt x="214" y="153"/>
                  <a:pt x="214" y="154"/>
                </a:cubicBezTo>
                <a:cubicBezTo>
                  <a:pt x="214" y="154"/>
                  <a:pt x="214" y="155"/>
                  <a:pt x="213" y="155"/>
                </a:cubicBezTo>
                <a:cubicBezTo>
                  <a:pt x="213" y="155"/>
                  <a:pt x="212" y="155"/>
                  <a:pt x="212" y="153"/>
                </a:cubicBezTo>
                <a:cubicBezTo>
                  <a:pt x="211" y="152"/>
                  <a:pt x="210" y="152"/>
                  <a:pt x="210" y="152"/>
                </a:cubicBezTo>
                <a:cubicBezTo>
                  <a:pt x="210" y="151"/>
                  <a:pt x="209" y="151"/>
                  <a:pt x="209" y="150"/>
                </a:cubicBezTo>
                <a:cubicBezTo>
                  <a:pt x="209" y="149"/>
                  <a:pt x="208" y="149"/>
                  <a:pt x="209" y="149"/>
                </a:cubicBezTo>
                <a:cubicBezTo>
                  <a:pt x="209" y="148"/>
                  <a:pt x="209" y="148"/>
                  <a:pt x="210" y="148"/>
                </a:cubicBezTo>
                <a:cubicBezTo>
                  <a:pt x="210" y="148"/>
                  <a:pt x="211" y="148"/>
                  <a:pt x="210" y="148"/>
                </a:cubicBezTo>
                <a:cubicBezTo>
                  <a:pt x="209" y="147"/>
                  <a:pt x="209" y="147"/>
                  <a:pt x="208" y="147"/>
                </a:cubicBezTo>
                <a:cubicBezTo>
                  <a:pt x="208" y="148"/>
                  <a:pt x="207" y="148"/>
                  <a:pt x="207" y="147"/>
                </a:cubicBezTo>
                <a:cubicBezTo>
                  <a:pt x="207" y="147"/>
                  <a:pt x="206" y="147"/>
                  <a:pt x="206" y="146"/>
                </a:cubicBezTo>
                <a:cubicBezTo>
                  <a:pt x="207" y="145"/>
                  <a:pt x="207" y="143"/>
                  <a:pt x="208" y="142"/>
                </a:cubicBezTo>
                <a:cubicBezTo>
                  <a:pt x="208" y="142"/>
                  <a:pt x="208" y="142"/>
                  <a:pt x="209" y="142"/>
                </a:cubicBezTo>
                <a:cubicBezTo>
                  <a:pt x="210" y="142"/>
                  <a:pt x="210" y="142"/>
                  <a:pt x="210" y="142"/>
                </a:cubicBezTo>
                <a:cubicBezTo>
                  <a:pt x="211" y="142"/>
                  <a:pt x="211" y="142"/>
                  <a:pt x="212" y="143"/>
                </a:cubicBezTo>
                <a:cubicBezTo>
                  <a:pt x="213" y="143"/>
                  <a:pt x="213" y="143"/>
                  <a:pt x="213" y="143"/>
                </a:cubicBezTo>
                <a:cubicBezTo>
                  <a:pt x="213" y="143"/>
                  <a:pt x="213" y="143"/>
                  <a:pt x="213" y="143"/>
                </a:cubicBezTo>
                <a:cubicBezTo>
                  <a:pt x="213" y="144"/>
                  <a:pt x="213" y="144"/>
                  <a:pt x="214" y="144"/>
                </a:cubicBezTo>
                <a:cubicBezTo>
                  <a:pt x="214" y="145"/>
                  <a:pt x="214" y="145"/>
                  <a:pt x="215" y="146"/>
                </a:cubicBezTo>
                <a:cubicBezTo>
                  <a:pt x="215" y="146"/>
                  <a:pt x="215" y="146"/>
                  <a:pt x="215" y="147"/>
                </a:cubicBezTo>
                <a:cubicBezTo>
                  <a:pt x="215" y="147"/>
                  <a:pt x="216" y="147"/>
                  <a:pt x="216" y="148"/>
                </a:cubicBezTo>
                <a:cubicBezTo>
                  <a:pt x="215" y="149"/>
                  <a:pt x="215" y="149"/>
                  <a:pt x="216" y="149"/>
                </a:cubicBezTo>
                <a:cubicBezTo>
                  <a:pt x="217" y="150"/>
                  <a:pt x="217" y="151"/>
                  <a:pt x="217" y="151"/>
                </a:cubicBezTo>
                <a:cubicBezTo>
                  <a:pt x="217" y="152"/>
                  <a:pt x="217" y="152"/>
                  <a:pt x="217" y="153"/>
                </a:cubicBezTo>
                <a:cubicBezTo>
                  <a:pt x="218" y="154"/>
                  <a:pt x="218" y="154"/>
                  <a:pt x="218" y="155"/>
                </a:cubicBezTo>
                <a:cubicBezTo>
                  <a:pt x="218" y="155"/>
                  <a:pt x="218" y="155"/>
                  <a:pt x="218" y="155"/>
                </a:cubicBezTo>
                <a:cubicBezTo>
                  <a:pt x="219" y="155"/>
                  <a:pt x="219" y="156"/>
                  <a:pt x="219" y="156"/>
                </a:cubicBezTo>
                <a:cubicBezTo>
                  <a:pt x="219" y="156"/>
                  <a:pt x="219" y="156"/>
                  <a:pt x="219" y="157"/>
                </a:cubicBezTo>
                <a:cubicBezTo>
                  <a:pt x="219" y="157"/>
                  <a:pt x="220" y="158"/>
                  <a:pt x="220" y="158"/>
                </a:cubicBezTo>
                <a:cubicBezTo>
                  <a:pt x="220" y="159"/>
                  <a:pt x="220" y="159"/>
                  <a:pt x="221" y="159"/>
                </a:cubicBezTo>
                <a:cubicBezTo>
                  <a:pt x="221" y="159"/>
                  <a:pt x="221" y="160"/>
                  <a:pt x="221" y="16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7" name="Freeform 97"/>
          <p:cNvSpPr>
            <a:spLocks/>
          </p:cNvSpPr>
          <p:nvPr/>
        </p:nvSpPr>
        <p:spPr bwMode="auto">
          <a:xfrm>
            <a:off x="308614" y="3153299"/>
            <a:ext cx="157938" cy="97771"/>
          </a:xfrm>
          <a:custGeom>
            <a:avLst/>
            <a:gdLst/>
            <a:ahLst/>
            <a:cxnLst>
              <a:cxn ang="0">
                <a:pos x="25" y="16"/>
              </a:cxn>
              <a:cxn ang="0">
                <a:pos x="25" y="14"/>
              </a:cxn>
              <a:cxn ang="0">
                <a:pos x="24" y="13"/>
              </a:cxn>
              <a:cxn ang="0">
                <a:pos x="23" y="12"/>
              </a:cxn>
              <a:cxn ang="0">
                <a:pos x="22" y="10"/>
              </a:cxn>
              <a:cxn ang="0">
                <a:pos x="19" y="9"/>
              </a:cxn>
              <a:cxn ang="0">
                <a:pos x="17" y="8"/>
              </a:cxn>
              <a:cxn ang="0">
                <a:pos x="17" y="7"/>
              </a:cxn>
              <a:cxn ang="0">
                <a:pos x="15" y="4"/>
              </a:cxn>
              <a:cxn ang="0">
                <a:pos x="12" y="3"/>
              </a:cxn>
              <a:cxn ang="0">
                <a:pos x="8" y="2"/>
              </a:cxn>
              <a:cxn ang="0">
                <a:pos x="5" y="1"/>
              </a:cxn>
              <a:cxn ang="0">
                <a:pos x="1" y="0"/>
              </a:cxn>
              <a:cxn ang="0">
                <a:pos x="1" y="2"/>
              </a:cxn>
              <a:cxn ang="0">
                <a:pos x="4" y="2"/>
              </a:cxn>
              <a:cxn ang="0">
                <a:pos x="5" y="2"/>
              </a:cxn>
              <a:cxn ang="0">
                <a:pos x="4" y="3"/>
              </a:cxn>
              <a:cxn ang="0">
                <a:pos x="3" y="4"/>
              </a:cxn>
              <a:cxn ang="0">
                <a:pos x="3" y="5"/>
              </a:cxn>
              <a:cxn ang="0">
                <a:pos x="5" y="5"/>
              </a:cxn>
              <a:cxn ang="0">
                <a:pos x="6" y="5"/>
              </a:cxn>
              <a:cxn ang="0">
                <a:pos x="6" y="5"/>
              </a:cxn>
              <a:cxn ang="0">
                <a:pos x="7" y="6"/>
              </a:cxn>
              <a:cxn ang="0">
                <a:pos x="9" y="7"/>
              </a:cxn>
              <a:cxn ang="0">
                <a:pos x="10" y="8"/>
              </a:cxn>
              <a:cxn ang="0">
                <a:pos x="9" y="9"/>
              </a:cxn>
              <a:cxn ang="0">
                <a:pos x="10" y="9"/>
              </a:cxn>
              <a:cxn ang="0">
                <a:pos x="12" y="10"/>
              </a:cxn>
              <a:cxn ang="0">
                <a:pos x="13" y="10"/>
              </a:cxn>
              <a:cxn ang="0">
                <a:pos x="14" y="11"/>
              </a:cxn>
              <a:cxn ang="0">
                <a:pos x="14" y="12"/>
              </a:cxn>
              <a:cxn ang="0">
                <a:pos x="17" y="12"/>
              </a:cxn>
              <a:cxn ang="0">
                <a:pos x="18" y="11"/>
              </a:cxn>
              <a:cxn ang="0">
                <a:pos x="17" y="14"/>
              </a:cxn>
              <a:cxn ang="0">
                <a:pos x="24" y="16"/>
              </a:cxn>
            </a:cxnLst>
            <a:rect l="0" t="0" r="r" b="b"/>
            <a:pathLst>
              <a:path w="26" h="16">
                <a:moveTo>
                  <a:pt x="24" y="16"/>
                </a:moveTo>
                <a:cubicBezTo>
                  <a:pt x="25" y="16"/>
                  <a:pt x="25" y="16"/>
                  <a:pt x="25" y="16"/>
                </a:cubicBezTo>
                <a:cubicBezTo>
                  <a:pt x="26" y="16"/>
                  <a:pt x="25" y="15"/>
                  <a:pt x="25" y="15"/>
                </a:cubicBezTo>
                <a:cubicBezTo>
                  <a:pt x="25" y="14"/>
                  <a:pt x="25" y="14"/>
                  <a:pt x="25" y="14"/>
                </a:cubicBezTo>
                <a:cubicBezTo>
                  <a:pt x="24" y="14"/>
                  <a:pt x="24" y="14"/>
                  <a:pt x="24" y="14"/>
                </a:cubicBezTo>
                <a:cubicBezTo>
                  <a:pt x="24" y="14"/>
                  <a:pt x="24" y="14"/>
                  <a:pt x="24" y="13"/>
                </a:cubicBezTo>
                <a:cubicBezTo>
                  <a:pt x="24" y="13"/>
                  <a:pt x="24" y="13"/>
                  <a:pt x="23" y="12"/>
                </a:cubicBezTo>
                <a:cubicBezTo>
                  <a:pt x="23" y="12"/>
                  <a:pt x="22" y="12"/>
                  <a:pt x="23" y="12"/>
                </a:cubicBezTo>
                <a:cubicBezTo>
                  <a:pt x="23" y="11"/>
                  <a:pt x="23" y="11"/>
                  <a:pt x="22" y="11"/>
                </a:cubicBezTo>
                <a:cubicBezTo>
                  <a:pt x="22" y="11"/>
                  <a:pt x="22" y="11"/>
                  <a:pt x="22" y="10"/>
                </a:cubicBezTo>
                <a:cubicBezTo>
                  <a:pt x="21" y="10"/>
                  <a:pt x="21" y="10"/>
                  <a:pt x="21" y="10"/>
                </a:cubicBezTo>
                <a:cubicBezTo>
                  <a:pt x="21" y="10"/>
                  <a:pt x="19" y="9"/>
                  <a:pt x="19" y="9"/>
                </a:cubicBezTo>
                <a:cubicBezTo>
                  <a:pt x="19" y="9"/>
                  <a:pt x="18" y="9"/>
                  <a:pt x="18" y="9"/>
                </a:cubicBezTo>
                <a:cubicBezTo>
                  <a:pt x="17" y="8"/>
                  <a:pt x="18" y="8"/>
                  <a:pt x="17" y="8"/>
                </a:cubicBezTo>
                <a:cubicBezTo>
                  <a:pt x="17" y="8"/>
                  <a:pt x="17" y="8"/>
                  <a:pt x="17" y="7"/>
                </a:cubicBezTo>
                <a:cubicBezTo>
                  <a:pt x="17" y="7"/>
                  <a:pt x="17" y="7"/>
                  <a:pt x="17" y="7"/>
                </a:cubicBezTo>
                <a:cubicBezTo>
                  <a:pt x="16" y="6"/>
                  <a:pt x="16" y="6"/>
                  <a:pt x="16" y="6"/>
                </a:cubicBezTo>
                <a:cubicBezTo>
                  <a:pt x="15" y="5"/>
                  <a:pt x="15" y="5"/>
                  <a:pt x="15" y="4"/>
                </a:cubicBezTo>
                <a:cubicBezTo>
                  <a:pt x="15" y="3"/>
                  <a:pt x="14" y="3"/>
                  <a:pt x="14" y="3"/>
                </a:cubicBezTo>
                <a:cubicBezTo>
                  <a:pt x="14" y="3"/>
                  <a:pt x="13" y="3"/>
                  <a:pt x="12" y="3"/>
                </a:cubicBezTo>
                <a:cubicBezTo>
                  <a:pt x="11" y="3"/>
                  <a:pt x="11" y="3"/>
                  <a:pt x="10" y="2"/>
                </a:cubicBezTo>
                <a:cubicBezTo>
                  <a:pt x="10" y="2"/>
                  <a:pt x="9" y="2"/>
                  <a:pt x="8" y="2"/>
                </a:cubicBezTo>
                <a:cubicBezTo>
                  <a:pt x="8" y="2"/>
                  <a:pt x="7" y="2"/>
                  <a:pt x="7" y="2"/>
                </a:cubicBezTo>
                <a:cubicBezTo>
                  <a:pt x="7" y="1"/>
                  <a:pt x="6" y="2"/>
                  <a:pt x="5" y="1"/>
                </a:cubicBezTo>
                <a:cubicBezTo>
                  <a:pt x="5" y="1"/>
                  <a:pt x="5" y="1"/>
                  <a:pt x="4" y="1"/>
                </a:cubicBezTo>
                <a:cubicBezTo>
                  <a:pt x="4" y="0"/>
                  <a:pt x="2" y="0"/>
                  <a:pt x="1" y="0"/>
                </a:cubicBezTo>
                <a:cubicBezTo>
                  <a:pt x="0" y="0"/>
                  <a:pt x="0" y="1"/>
                  <a:pt x="0" y="1"/>
                </a:cubicBezTo>
                <a:cubicBezTo>
                  <a:pt x="0" y="1"/>
                  <a:pt x="1" y="2"/>
                  <a:pt x="1" y="2"/>
                </a:cubicBezTo>
                <a:cubicBezTo>
                  <a:pt x="2" y="3"/>
                  <a:pt x="3" y="2"/>
                  <a:pt x="3" y="2"/>
                </a:cubicBezTo>
                <a:cubicBezTo>
                  <a:pt x="4" y="2"/>
                  <a:pt x="4" y="2"/>
                  <a:pt x="4" y="2"/>
                </a:cubicBezTo>
                <a:cubicBezTo>
                  <a:pt x="4" y="2"/>
                  <a:pt x="4" y="2"/>
                  <a:pt x="4" y="2"/>
                </a:cubicBezTo>
                <a:cubicBezTo>
                  <a:pt x="5" y="2"/>
                  <a:pt x="5" y="2"/>
                  <a:pt x="5" y="2"/>
                </a:cubicBezTo>
                <a:cubicBezTo>
                  <a:pt x="4" y="2"/>
                  <a:pt x="4" y="2"/>
                  <a:pt x="4" y="3"/>
                </a:cubicBezTo>
                <a:cubicBezTo>
                  <a:pt x="5" y="3"/>
                  <a:pt x="5" y="3"/>
                  <a:pt x="4" y="3"/>
                </a:cubicBezTo>
                <a:cubicBezTo>
                  <a:pt x="4" y="2"/>
                  <a:pt x="3" y="2"/>
                  <a:pt x="3" y="3"/>
                </a:cubicBezTo>
                <a:cubicBezTo>
                  <a:pt x="2" y="3"/>
                  <a:pt x="2" y="4"/>
                  <a:pt x="3" y="4"/>
                </a:cubicBezTo>
                <a:cubicBezTo>
                  <a:pt x="3" y="4"/>
                  <a:pt x="3" y="4"/>
                  <a:pt x="3" y="4"/>
                </a:cubicBezTo>
                <a:cubicBezTo>
                  <a:pt x="2" y="5"/>
                  <a:pt x="3" y="5"/>
                  <a:pt x="3" y="5"/>
                </a:cubicBezTo>
                <a:cubicBezTo>
                  <a:pt x="4" y="4"/>
                  <a:pt x="4" y="5"/>
                  <a:pt x="4" y="5"/>
                </a:cubicBezTo>
                <a:cubicBezTo>
                  <a:pt x="5" y="4"/>
                  <a:pt x="5" y="4"/>
                  <a:pt x="5" y="5"/>
                </a:cubicBezTo>
                <a:cubicBezTo>
                  <a:pt x="5" y="5"/>
                  <a:pt x="5" y="5"/>
                  <a:pt x="5" y="5"/>
                </a:cubicBezTo>
                <a:cubicBezTo>
                  <a:pt x="5" y="5"/>
                  <a:pt x="5" y="5"/>
                  <a:pt x="6" y="5"/>
                </a:cubicBezTo>
                <a:cubicBezTo>
                  <a:pt x="6" y="4"/>
                  <a:pt x="6" y="5"/>
                  <a:pt x="6" y="5"/>
                </a:cubicBezTo>
                <a:cubicBezTo>
                  <a:pt x="6" y="5"/>
                  <a:pt x="6" y="5"/>
                  <a:pt x="6" y="5"/>
                </a:cubicBezTo>
                <a:cubicBezTo>
                  <a:pt x="6" y="6"/>
                  <a:pt x="6" y="6"/>
                  <a:pt x="6" y="6"/>
                </a:cubicBezTo>
                <a:cubicBezTo>
                  <a:pt x="7" y="6"/>
                  <a:pt x="7" y="6"/>
                  <a:pt x="7" y="6"/>
                </a:cubicBezTo>
                <a:cubicBezTo>
                  <a:pt x="8" y="6"/>
                  <a:pt x="8" y="6"/>
                  <a:pt x="9" y="6"/>
                </a:cubicBezTo>
                <a:cubicBezTo>
                  <a:pt x="9" y="7"/>
                  <a:pt x="9" y="8"/>
                  <a:pt x="9" y="7"/>
                </a:cubicBezTo>
                <a:cubicBezTo>
                  <a:pt x="10" y="7"/>
                  <a:pt x="10" y="7"/>
                  <a:pt x="10" y="7"/>
                </a:cubicBezTo>
                <a:cubicBezTo>
                  <a:pt x="10" y="7"/>
                  <a:pt x="9" y="8"/>
                  <a:pt x="10" y="8"/>
                </a:cubicBezTo>
                <a:cubicBezTo>
                  <a:pt x="11" y="8"/>
                  <a:pt x="10" y="8"/>
                  <a:pt x="10" y="8"/>
                </a:cubicBezTo>
                <a:cubicBezTo>
                  <a:pt x="9" y="8"/>
                  <a:pt x="9" y="8"/>
                  <a:pt x="9" y="9"/>
                </a:cubicBezTo>
                <a:cubicBezTo>
                  <a:pt x="9" y="9"/>
                  <a:pt x="9" y="9"/>
                  <a:pt x="9" y="9"/>
                </a:cubicBezTo>
                <a:cubicBezTo>
                  <a:pt x="10" y="9"/>
                  <a:pt x="10" y="9"/>
                  <a:pt x="10" y="9"/>
                </a:cubicBezTo>
                <a:cubicBezTo>
                  <a:pt x="10" y="9"/>
                  <a:pt x="11" y="9"/>
                  <a:pt x="12" y="9"/>
                </a:cubicBezTo>
                <a:cubicBezTo>
                  <a:pt x="12" y="9"/>
                  <a:pt x="12" y="9"/>
                  <a:pt x="12" y="10"/>
                </a:cubicBezTo>
                <a:cubicBezTo>
                  <a:pt x="12" y="11"/>
                  <a:pt x="12" y="10"/>
                  <a:pt x="13" y="10"/>
                </a:cubicBezTo>
                <a:cubicBezTo>
                  <a:pt x="13" y="10"/>
                  <a:pt x="13" y="10"/>
                  <a:pt x="13" y="10"/>
                </a:cubicBezTo>
                <a:cubicBezTo>
                  <a:pt x="13" y="11"/>
                  <a:pt x="13" y="11"/>
                  <a:pt x="13" y="11"/>
                </a:cubicBezTo>
                <a:cubicBezTo>
                  <a:pt x="14" y="11"/>
                  <a:pt x="14" y="10"/>
                  <a:pt x="14" y="11"/>
                </a:cubicBezTo>
                <a:cubicBezTo>
                  <a:pt x="14" y="11"/>
                  <a:pt x="13" y="11"/>
                  <a:pt x="13" y="11"/>
                </a:cubicBezTo>
                <a:cubicBezTo>
                  <a:pt x="12" y="11"/>
                  <a:pt x="13" y="12"/>
                  <a:pt x="14" y="12"/>
                </a:cubicBezTo>
                <a:cubicBezTo>
                  <a:pt x="14" y="12"/>
                  <a:pt x="15" y="12"/>
                  <a:pt x="16" y="12"/>
                </a:cubicBezTo>
                <a:cubicBezTo>
                  <a:pt x="16" y="12"/>
                  <a:pt x="17" y="12"/>
                  <a:pt x="17" y="12"/>
                </a:cubicBezTo>
                <a:cubicBezTo>
                  <a:pt x="18" y="11"/>
                  <a:pt x="18" y="11"/>
                  <a:pt x="18" y="11"/>
                </a:cubicBezTo>
                <a:cubicBezTo>
                  <a:pt x="18" y="11"/>
                  <a:pt x="18" y="11"/>
                  <a:pt x="18" y="11"/>
                </a:cubicBezTo>
                <a:cubicBezTo>
                  <a:pt x="18" y="12"/>
                  <a:pt x="17" y="12"/>
                  <a:pt x="16" y="13"/>
                </a:cubicBezTo>
                <a:cubicBezTo>
                  <a:pt x="16" y="13"/>
                  <a:pt x="17" y="14"/>
                  <a:pt x="17" y="14"/>
                </a:cubicBezTo>
                <a:cubicBezTo>
                  <a:pt x="17" y="14"/>
                  <a:pt x="23" y="16"/>
                  <a:pt x="23" y="16"/>
                </a:cubicBezTo>
                <a:cubicBezTo>
                  <a:pt x="24" y="16"/>
                  <a:pt x="24" y="16"/>
                  <a:pt x="24" y="1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8" name="Freeform 98"/>
          <p:cNvSpPr>
            <a:spLocks/>
          </p:cNvSpPr>
          <p:nvPr/>
        </p:nvSpPr>
        <p:spPr bwMode="auto">
          <a:xfrm>
            <a:off x="349979" y="3190903"/>
            <a:ext cx="13161" cy="16922"/>
          </a:xfrm>
          <a:custGeom>
            <a:avLst/>
            <a:gdLst/>
            <a:ahLst/>
            <a:cxnLst>
              <a:cxn ang="0">
                <a:pos x="1" y="1"/>
              </a:cxn>
              <a:cxn ang="0">
                <a:pos x="0" y="1"/>
              </a:cxn>
              <a:cxn ang="0">
                <a:pos x="1" y="2"/>
              </a:cxn>
              <a:cxn ang="0">
                <a:pos x="1" y="1"/>
              </a:cxn>
              <a:cxn ang="0">
                <a:pos x="1" y="1"/>
              </a:cxn>
            </a:cxnLst>
            <a:rect l="0" t="0" r="r" b="b"/>
            <a:pathLst>
              <a:path w="2" h="3">
                <a:moveTo>
                  <a:pt x="1" y="1"/>
                </a:moveTo>
                <a:cubicBezTo>
                  <a:pt x="0" y="1"/>
                  <a:pt x="0" y="1"/>
                  <a:pt x="0" y="1"/>
                </a:cubicBezTo>
                <a:cubicBezTo>
                  <a:pt x="0" y="1"/>
                  <a:pt x="1" y="2"/>
                  <a:pt x="1" y="2"/>
                </a:cubicBezTo>
                <a:cubicBezTo>
                  <a:pt x="2" y="3"/>
                  <a:pt x="2" y="2"/>
                  <a:pt x="1" y="1"/>
                </a:cubicBezTo>
                <a:cubicBezTo>
                  <a:pt x="1" y="0"/>
                  <a:pt x="1"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9" name="Freeform 99"/>
          <p:cNvSpPr>
            <a:spLocks/>
          </p:cNvSpPr>
          <p:nvPr/>
        </p:nvSpPr>
        <p:spPr bwMode="auto">
          <a:xfrm>
            <a:off x="374422" y="3207825"/>
            <a:ext cx="5641" cy="7521"/>
          </a:xfrm>
          <a:custGeom>
            <a:avLst/>
            <a:gdLst/>
            <a:ahLst/>
            <a:cxnLst>
              <a:cxn ang="0">
                <a:pos x="0" y="1"/>
              </a:cxn>
              <a:cxn ang="0">
                <a:pos x="0" y="1"/>
              </a:cxn>
              <a:cxn ang="0">
                <a:pos x="0" y="1"/>
              </a:cxn>
              <a:cxn ang="0">
                <a:pos x="0" y="1"/>
              </a:cxn>
            </a:cxnLst>
            <a:rect l="0" t="0" r="r" b="b"/>
            <a:pathLst>
              <a:path w="1" h="1">
                <a:moveTo>
                  <a:pt x="0" y="1"/>
                </a:moveTo>
                <a:cubicBezTo>
                  <a:pt x="0" y="1"/>
                  <a:pt x="0" y="1"/>
                  <a:pt x="0" y="1"/>
                </a:cubicBezTo>
                <a:cubicBezTo>
                  <a:pt x="0" y="1"/>
                  <a:pt x="1" y="1"/>
                  <a:pt x="0" y="1"/>
                </a:cubicBezTo>
                <a:cubicBezTo>
                  <a:pt x="0"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0" name="Freeform 100"/>
          <p:cNvSpPr>
            <a:spLocks/>
          </p:cNvSpPr>
          <p:nvPr/>
        </p:nvSpPr>
        <p:spPr bwMode="auto">
          <a:xfrm>
            <a:off x="453391" y="3226627"/>
            <a:ext cx="5641" cy="13161"/>
          </a:xfrm>
          <a:custGeom>
            <a:avLst/>
            <a:gdLst/>
            <a:ahLst/>
            <a:cxnLst>
              <a:cxn ang="0">
                <a:pos x="0" y="1"/>
              </a:cxn>
              <a:cxn ang="0">
                <a:pos x="0" y="2"/>
              </a:cxn>
              <a:cxn ang="0">
                <a:pos x="1" y="1"/>
              </a:cxn>
              <a:cxn ang="0">
                <a:pos x="0" y="1"/>
              </a:cxn>
            </a:cxnLst>
            <a:rect l="0" t="0" r="r" b="b"/>
            <a:pathLst>
              <a:path w="1" h="2">
                <a:moveTo>
                  <a:pt x="0" y="1"/>
                </a:moveTo>
                <a:cubicBezTo>
                  <a:pt x="0" y="1"/>
                  <a:pt x="0" y="2"/>
                  <a:pt x="0" y="2"/>
                </a:cubicBezTo>
                <a:cubicBezTo>
                  <a:pt x="1" y="2"/>
                  <a:pt x="1" y="1"/>
                  <a:pt x="1" y="1"/>
                </a:cubicBezTo>
                <a:cubicBezTo>
                  <a:pt x="0" y="1"/>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1" name="Freeform 101"/>
          <p:cNvSpPr>
            <a:spLocks/>
          </p:cNvSpPr>
          <p:nvPr/>
        </p:nvSpPr>
        <p:spPr bwMode="auto">
          <a:xfrm>
            <a:off x="453391" y="3226627"/>
            <a:ext cx="5641" cy="5641"/>
          </a:xfrm>
          <a:custGeom>
            <a:avLst/>
            <a:gdLst/>
            <a:ahLst/>
            <a:cxnLst>
              <a:cxn ang="0">
                <a:pos x="0" y="0"/>
              </a:cxn>
              <a:cxn ang="0">
                <a:pos x="1" y="1"/>
              </a:cxn>
              <a:cxn ang="0">
                <a:pos x="0" y="0"/>
              </a:cxn>
            </a:cxnLst>
            <a:rect l="0" t="0" r="r" b="b"/>
            <a:pathLst>
              <a:path w="1" h="1">
                <a:moveTo>
                  <a:pt x="0" y="0"/>
                </a:moveTo>
                <a:cubicBezTo>
                  <a:pt x="0" y="0"/>
                  <a:pt x="1" y="1"/>
                  <a:pt x="1" y="1"/>
                </a:cubicBezTo>
                <a:cubicBezTo>
                  <a:pt x="1" y="1"/>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2" name="Freeform 102"/>
          <p:cNvSpPr>
            <a:spLocks/>
          </p:cNvSpPr>
          <p:nvPr/>
        </p:nvSpPr>
        <p:spPr bwMode="auto">
          <a:xfrm>
            <a:off x="423307" y="3196544"/>
            <a:ext cx="11281" cy="11281"/>
          </a:xfrm>
          <a:custGeom>
            <a:avLst/>
            <a:gdLst/>
            <a:ahLst/>
            <a:cxnLst>
              <a:cxn ang="0">
                <a:pos x="2" y="2"/>
              </a:cxn>
              <a:cxn ang="0">
                <a:pos x="1" y="1"/>
              </a:cxn>
              <a:cxn ang="0">
                <a:pos x="0" y="0"/>
              </a:cxn>
              <a:cxn ang="0">
                <a:pos x="0" y="0"/>
              </a:cxn>
              <a:cxn ang="0">
                <a:pos x="1" y="1"/>
              </a:cxn>
              <a:cxn ang="0">
                <a:pos x="2" y="2"/>
              </a:cxn>
            </a:cxnLst>
            <a:rect l="0" t="0" r="r" b="b"/>
            <a:pathLst>
              <a:path w="2" h="2">
                <a:moveTo>
                  <a:pt x="2" y="2"/>
                </a:moveTo>
                <a:cubicBezTo>
                  <a:pt x="2" y="2"/>
                  <a:pt x="2" y="1"/>
                  <a:pt x="1" y="1"/>
                </a:cubicBezTo>
                <a:cubicBezTo>
                  <a:pt x="1" y="0"/>
                  <a:pt x="0" y="0"/>
                  <a:pt x="0" y="0"/>
                </a:cubicBezTo>
                <a:cubicBezTo>
                  <a:pt x="0" y="0"/>
                  <a:pt x="0" y="0"/>
                  <a:pt x="0" y="0"/>
                </a:cubicBezTo>
                <a:cubicBezTo>
                  <a:pt x="0" y="1"/>
                  <a:pt x="0" y="1"/>
                  <a:pt x="1" y="1"/>
                </a:cubicBezTo>
                <a:cubicBezTo>
                  <a:pt x="1" y="1"/>
                  <a:pt x="2" y="2"/>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3" name="Freeform 103"/>
          <p:cNvSpPr>
            <a:spLocks/>
          </p:cNvSpPr>
          <p:nvPr/>
        </p:nvSpPr>
        <p:spPr bwMode="auto">
          <a:xfrm>
            <a:off x="412026" y="3177742"/>
            <a:ext cx="1880" cy="5641"/>
          </a:xfrm>
          <a:custGeom>
            <a:avLst/>
            <a:gdLst/>
            <a:ahLst/>
            <a:cxnLst>
              <a:cxn ang="0">
                <a:pos x="0" y="1"/>
              </a:cxn>
              <a:cxn ang="0">
                <a:pos x="0" y="1"/>
              </a:cxn>
              <a:cxn ang="0">
                <a:pos x="0" y="1"/>
              </a:cxn>
            </a:cxnLst>
            <a:rect l="0" t="0" r="r" b="b"/>
            <a:pathLst>
              <a:path h="1">
                <a:moveTo>
                  <a:pt x="0" y="1"/>
                </a:moveTo>
                <a:cubicBezTo>
                  <a:pt x="0" y="1"/>
                  <a:pt x="0" y="0"/>
                  <a:pt x="0" y="1"/>
                </a:cubicBezTo>
                <a:cubicBezTo>
                  <a:pt x="0" y="1"/>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4" name="Freeform 104"/>
          <p:cNvSpPr>
            <a:spLocks/>
          </p:cNvSpPr>
          <p:nvPr/>
        </p:nvSpPr>
        <p:spPr bwMode="auto">
          <a:xfrm>
            <a:off x="398865" y="3172101"/>
            <a:ext cx="13161" cy="18802"/>
          </a:xfrm>
          <a:custGeom>
            <a:avLst/>
            <a:gdLst/>
            <a:ahLst/>
            <a:cxnLst>
              <a:cxn ang="0">
                <a:pos x="1" y="2"/>
              </a:cxn>
              <a:cxn ang="0">
                <a:pos x="1" y="0"/>
              </a:cxn>
              <a:cxn ang="0">
                <a:pos x="0" y="0"/>
              </a:cxn>
              <a:cxn ang="0">
                <a:pos x="0" y="1"/>
              </a:cxn>
              <a:cxn ang="0">
                <a:pos x="1" y="2"/>
              </a:cxn>
              <a:cxn ang="0">
                <a:pos x="1" y="2"/>
              </a:cxn>
            </a:cxnLst>
            <a:rect l="0" t="0" r="r" b="b"/>
            <a:pathLst>
              <a:path w="2" h="3">
                <a:moveTo>
                  <a:pt x="1" y="2"/>
                </a:moveTo>
                <a:cubicBezTo>
                  <a:pt x="1" y="2"/>
                  <a:pt x="2" y="1"/>
                  <a:pt x="1" y="0"/>
                </a:cubicBezTo>
                <a:cubicBezTo>
                  <a:pt x="1" y="0"/>
                  <a:pt x="1" y="0"/>
                  <a:pt x="0" y="0"/>
                </a:cubicBezTo>
                <a:cubicBezTo>
                  <a:pt x="0" y="1"/>
                  <a:pt x="0" y="0"/>
                  <a:pt x="0" y="1"/>
                </a:cubicBezTo>
                <a:cubicBezTo>
                  <a:pt x="0" y="1"/>
                  <a:pt x="1" y="3"/>
                  <a:pt x="1" y="2"/>
                </a:cubicBezTo>
                <a:cubicBezTo>
                  <a:pt x="1" y="1"/>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5" name="Freeform 105"/>
          <p:cNvSpPr>
            <a:spLocks/>
          </p:cNvSpPr>
          <p:nvPr/>
        </p:nvSpPr>
        <p:spPr bwMode="auto">
          <a:xfrm>
            <a:off x="363141" y="3153299"/>
            <a:ext cx="11281" cy="7521"/>
          </a:xfrm>
          <a:custGeom>
            <a:avLst/>
            <a:gdLst/>
            <a:ahLst/>
            <a:cxnLst>
              <a:cxn ang="0">
                <a:pos x="2" y="1"/>
              </a:cxn>
              <a:cxn ang="0">
                <a:pos x="1" y="0"/>
              </a:cxn>
              <a:cxn ang="0">
                <a:pos x="1" y="1"/>
              </a:cxn>
              <a:cxn ang="0">
                <a:pos x="2" y="1"/>
              </a:cxn>
            </a:cxnLst>
            <a:rect l="0" t="0" r="r" b="b"/>
            <a:pathLst>
              <a:path w="2" h="1">
                <a:moveTo>
                  <a:pt x="2" y="1"/>
                </a:moveTo>
                <a:cubicBezTo>
                  <a:pt x="2" y="0"/>
                  <a:pt x="2" y="0"/>
                  <a:pt x="1" y="0"/>
                </a:cubicBezTo>
                <a:cubicBezTo>
                  <a:pt x="0" y="1"/>
                  <a:pt x="0" y="1"/>
                  <a:pt x="1" y="1"/>
                </a:cubicBezTo>
                <a:cubicBezTo>
                  <a:pt x="1" y="1"/>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6" name="Freeform 106"/>
          <p:cNvSpPr>
            <a:spLocks/>
          </p:cNvSpPr>
          <p:nvPr/>
        </p:nvSpPr>
        <p:spPr bwMode="auto">
          <a:xfrm>
            <a:off x="325536" y="3087491"/>
            <a:ext cx="18802" cy="24443"/>
          </a:xfrm>
          <a:custGeom>
            <a:avLst/>
            <a:gdLst/>
            <a:ahLst/>
            <a:cxnLst>
              <a:cxn ang="0">
                <a:pos x="0" y="4"/>
              </a:cxn>
              <a:cxn ang="0">
                <a:pos x="1" y="2"/>
              </a:cxn>
              <a:cxn ang="0">
                <a:pos x="2" y="1"/>
              </a:cxn>
              <a:cxn ang="0">
                <a:pos x="2" y="1"/>
              </a:cxn>
              <a:cxn ang="0">
                <a:pos x="0" y="3"/>
              </a:cxn>
              <a:cxn ang="0">
                <a:pos x="0" y="4"/>
              </a:cxn>
            </a:cxnLst>
            <a:rect l="0" t="0" r="r" b="b"/>
            <a:pathLst>
              <a:path w="3" h="4">
                <a:moveTo>
                  <a:pt x="0" y="4"/>
                </a:moveTo>
                <a:cubicBezTo>
                  <a:pt x="1" y="3"/>
                  <a:pt x="1" y="3"/>
                  <a:pt x="1" y="2"/>
                </a:cubicBezTo>
                <a:cubicBezTo>
                  <a:pt x="2" y="2"/>
                  <a:pt x="2" y="1"/>
                  <a:pt x="2" y="1"/>
                </a:cubicBezTo>
                <a:cubicBezTo>
                  <a:pt x="2" y="1"/>
                  <a:pt x="3" y="0"/>
                  <a:pt x="2" y="1"/>
                </a:cubicBezTo>
                <a:cubicBezTo>
                  <a:pt x="1" y="2"/>
                  <a:pt x="0" y="2"/>
                  <a:pt x="0" y="3"/>
                </a:cubicBezTo>
                <a:cubicBezTo>
                  <a:pt x="0" y="3"/>
                  <a:pt x="0" y="4"/>
                  <a:pt x="0"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7" name="Freeform 107"/>
          <p:cNvSpPr>
            <a:spLocks/>
          </p:cNvSpPr>
          <p:nvPr/>
        </p:nvSpPr>
        <p:spPr bwMode="auto">
          <a:xfrm>
            <a:off x="314255" y="3117575"/>
            <a:ext cx="5641" cy="18802"/>
          </a:xfrm>
          <a:custGeom>
            <a:avLst/>
            <a:gdLst/>
            <a:ahLst/>
            <a:cxnLst>
              <a:cxn ang="0">
                <a:pos x="1" y="0"/>
              </a:cxn>
              <a:cxn ang="0">
                <a:pos x="0" y="2"/>
              </a:cxn>
              <a:cxn ang="0">
                <a:pos x="1" y="2"/>
              </a:cxn>
              <a:cxn ang="0">
                <a:pos x="1" y="1"/>
              </a:cxn>
              <a:cxn ang="0">
                <a:pos x="1" y="0"/>
              </a:cxn>
            </a:cxnLst>
            <a:rect l="0" t="0" r="r" b="b"/>
            <a:pathLst>
              <a:path w="1" h="3">
                <a:moveTo>
                  <a:pt x="1" y="0"/>
                </a:moveTo>
                <a:cubicBezTo>
                  <a:pt x="0" y="1"/>
                  <a:pt x="0" y="1"/>
                  <a:pt x="0" y="2"/>
                </a:cubicBezTo>
                <a:cubicBezTo>
                  <a:pt x="1" y="2"/>
                  <a:pt x="1" y="3"/>
                  <a:pt x="1" y="2"/>
                </a:cubicBezTo>
                <a:cubicBezTo>
                  <a:pt x="1" y="1"/>
                  <a:pt x="1" y="1"/>
                  <a:pt x="1" y="1"/>
                </a:cubicBezTo>
                <a:cubicBezTo>
                  <a:pt x="1" y="1"/>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8" name="Freeform 108"/>
          <p:cNvSpPr>
            <a:spLocks/>
          </p:cNvSpPr>
          <p:nvPr/>
        </p:nvSpPr>
        <p:spPr bwMode="auto">
          <a:xfrm>
            <a:off x="308614" y="3104413"/>
            <a:ext cx="11281" cy="18802"/>
          </a:xfrm>
          <a:custGeom>
            <a:avLst/>
            <a:gdLst/>
            <a:ahLst/>
            <a:cxnLst>
              <a:cxn ang="0">
                <a:pos x="2" y="0"/>
              </a:cxn>
              <a:cxn ang="0">
                <a:pos x="1" y="1"/>
              </a:cxn>
              <a:cxn ang="0">
                <a:pos x="1" y="2"/>
              </a:cxn>
              <a:cxn ang="0">
                <a:pos x="2" y="2"/>
              </a:cxn>
              <a:cxn ang="0">
                <a:pos x="2" y="0"/>
              </a:cxn>
            </a:cxnLst>
            <a:rect l="0" t="0" r="r" b="b"/>
            <a:pathLst>
              <a:path w="2" h="3">
                <a:moveTo>
                  <a:pt x="2" y="0"/>
                </a:moveTo>
                <a:cubicBezTo>
                  <a:pt x="2" y="0"/>
                  <a:pt x="0" y="1"/>
                  <a:pt x="1" y="1"/>
                </a:cubicBezTo>
                <a:cubicBezTo>
                  <a:pt x="1" y="2"/>
                  <a:pt x="1" y="2"/>
                  <a:pt x="1" y="2"/>
                </a:cubicBezTo>
                <a:cubicBezTo>
                  <a:pt x="1" y="2"/>
                  <a:pt x="2" y="3"/>
                  <a:pt x="2" y="2"/>
                </a:cubicBezTo>
                <a:cubicBezTo>
                  <a:pt x="2" y="1"/>
                  <a:pt x="2"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9" name="Freeform 109"/>
          <p:cNvSpPr>
            <a:spLocks/>
          </p:cNvSpPr>
          <p:nvPr/>
        </p:nvSpPr>
        <p:spPr bwMode="auto">
          <a:xfrm>
            <a:off x="314255" y="3098773"/>
            <a:ext cx="1880" cy="5641"/>
          </a:xfrm>
          <a:custGeom>
            <a:avLst/>
            <a:gdLst/>
            <a:ahLst/>
            <a:cxnLst>
              <a:cxn ang="0">
                <a:pos x="0" y="0"/>
              </a:cxn>
              <a:cxn ang="0">
                <a:pos x="0" y="1"/>
              </a:cxn>
              <a:cxn ang="0">
                <a:pos x="0" y="1"/>
              </a:cxn>
              <a:cxn ang="0">
                <a:pos x="0" y="0"/>
              </a:cxn>
            </a:cxnLst>
            <a:rect l="0" t="0" r="r" b="b"/>
            <a:pathLst>
              <a:path h="1">
                <a:moveTo>
                  <a:pt x="0" y="0"/>
                </a:moveTo>
                <a:cubicBezTo>
                  <a:pt x="0" y="0"/>
                  <a:pt x="0" y="1"/>
                  <a:pt x="0" y="1"/>
                </a:cubicBezTo>
                <a:cubicBezTo>
                  <a:pt x="0" y="1"/>
                  <a:pt x="0" y="1"/>
                  <a:pt x="0" y="1"/>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0" name="Freeform 110"/>
          <p:cNvSpPr>
            <a:spLocks/>
          </p:cNvSpPr>
          <p:nvPr/>
        </p:nvSpPr>
        <p:spPr bwMode="auto">
          <a:xfrm>
            <a:off x="246567" y="2984080"/>
            <a:ext cx="13161" cy="5641"/>
          </a:xfrm>
          <a:custGeom>
            <a:avLst/>
            <a:gdLst/>
            <a:ahLst/>
            <a:cxnLst>
              <a:cxn ang="0">
                <a:pos x="0" y="1"/>
              </a:cxn>
              <a:cxn ang="0">
                <a:pos x="1" y="1"/>
              </a:cxn>
              <a:cxn ang="0">
                <a:pos x="1" y="1"/>
              </a:cxn>
              <a:cxn ang="0">
                <a:pos x="0" y="1"/>
              </a:cxn>
            </a:cxnLst>
            <a:rect l="0" t="0" r="r" b="b"/>
            <a:pathLst>
              <a:path w="2" h="1">
                <a:moveTo>
                  <a:pt x="0" y="1"/>
                </a:moveTo>
                <a:cubicBezTo>
                  <a:pt x="0" y="1"/>
                  <a:pt x="1" y="1"/>
                  <a:pt x="1" y="1"/>
                </a:cubicBezTo>
                <a:cubicBezTo>
                  <a:pt x="1" y="1"/>
                  <a:pt x="2" y="0"/>
                  <a:pt x="1" y="1"/>
                </a:cubicBezTo>
                <a:cubicBezTo>
                  <a:pt x="0" y="1"/>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1" name="Freeform 111"/>
          <p:cNvSpPr>
            <a:spLocks/>
          </p:cNvSpPr>
          <p:nvPr/>
        </p:nvSpPr>
        <p:spPr bwMode="auto">
          <a:xfrm>
            <a:off x="161958" y="3019804"/>
            <a:ext cx="48886" cy="43245"/>
          </a:xfrm>
          <a:custGeom>
            <a:avLst/>
            <a:gdLst/>
            <a:ahLst/>
            <a:cxnLst>
              <a:cxn ang="0">
                <a:pos x="5" y="7"/>
              </a:cxn>
              <a:cxn ang="0">
                <a:pos x="5" y="6"/>
              </a:cxn>
              <a:cxn ang="0">
                <a:pos x="6" y="6"/>
              </a:cxn>
              <a:cxn ang="0">
                <a:pos x="7" y="3"/>
              </a:cxn>
              <a:cxn ang="0">
                <a:pos x="8" y="1"/>
              </a:cxn>
              <a:cxn ang="0">
                <a:pos x="7" y="0"/>
              </a:cxn>
              <a:cxn ang="0">
                <a:pos x="6" y="1"/>
              </a:cxn>
              <a:cxn ang="0">
                <a:pos x="6" y="1"/>
              </a:cxn>
              <a:cxn ang="0">
                <a:pos x="6" y="1"/>
              </a:cxn>
              <a:cxn ang="0">
                <a:pos x="5" y="3"/>
              </a:cxn>
              <a:cxn ang="0">
                <a:pos x="4" y="4"/>
              </a:cxn>
              <a:cxn ang="0">
                <a:pos x="5" y="3"/>
              </a:cxn>
              <a:cxn ang="0">
                <a:pos x="5" y="1"/>
              </a:cxn>
              <a:cxn ang="0">
                <a:pos x="4" y="1"/>
              </a:cxn>
              <a:cxn ang="0">
                <a:pos x="3" y="0"/>
              </a:cxn>
              <a:cxn ang="0">
                <a:pos x="3" y="0"/>
              </a:cxn>
              <a:cxn ang="0">
                <a:pos x="1" y="0"/>
              </a:cxn>
              <a:cxn ang="0">
                <a:pos x="1" y="0"/>
              </a:cxn>
              <a:cxn ang="0">
                <a:pos x="1" y="1"/>
              </a:cxn>
              <a:cxn ang="0">
                <a:pos x="1" y="1"/>
              </a:cxn>
              <a:cxn ang="0">
                <a:pos x="1" y="3"/>
              </a:cxn>
              <a:cxn ang="0">
                <a:pos x="2" y="4"/>
              </a:cxn>
              <a:cxn ang="0">
                <a:pos x="4" y="5"/>
              </a:cxn>
              <a:cxn ang="0">
                <a:pos x="4" y="6"/>
              </a:cxn>
              <a:cxn ang="0">
                <a:pos x="3" y="5"/>
              </a:cxn>
              <a:cxn ang="0">
                <a:pos x="3" y="6"/>
              </a:cxn>
              <a:cxn ang="0">
                <a:pos x="3" y="6"/>
              </a:cxn>
              <a:cxn ang="0">
                <a:pos x="3" y="6"/>
              </a:cxn>
              <a:cxn ang="0">
                <a:pos x="5" y="7"/>
              </a:cxn>
            </a:cxnLst>
            <a:rect l="0" t="0" r="r" b="b"/>
            <a:pathLst>
              <a:path w="8" h="7">
                <a:moveTo>
                  <a:pt x="5" y="7"/>
                </a:moveTo>
                <a:cubicBezTo>
                  <a:pt x="5" y="7"/>
                  <a:pt x="5" y="6"/>
                  <a:pt x="5" y="6"/>
                </a:cubicBezTo>
                <a:cubicBezTo>
                  <a:pt x="5" y="6"/>
                  <a:pt x="5" y="6"/>
                  <a:pt x="6" y="6"/>
                </a:cubicBezTo>
                <a:cubicBezTo>
                  <a:pt x="7" y="6"/>
                  <a:pt x="7" y="4"/>
                  <a:pt x="7" y="3"/>
                </a:cubicBezTo>
                <a:cubicBezTo>
                  <a:pt x="7" y="3"/>
                  <a:pt x="7" y="2"/>
                  <a:pt x="8" y="1"/>
                </a:cubicBezTo>
                <a:cubicBezTo>
                  <a:pt x="8" y="0"/>
                  <a:pt x="8" y="0"/>
                  <a:pt x="7" y="0"/>
                </a:cubicBezTo>
                <a:cubicBezTo>
                  <a:pt x="7" y="1"/>
                  <a:pt x="7" y="1"/>
                  <a:pt x="6" y="1"/>
                </a:cubicBezTo>
                <a:cubicBezTo>
                  <a:pt x="6" y="1"/>
                  <a:pt x="6" y="1"/>
                  <a:pt x="6" y="1"/>
                </a:cubicBezTo>
                <a:cubicBezTo>
                  <a:pt x="6" y="1"/>
                  <a:pt x="6" y="1"/>
                  <a:pt x="6" y="1"/>
                </a:cubicBezTo>
                <a:cubicBezTo>
                  <a:pt x="6" y="2"/>
                  <a:pt x="6" y="2"/>
                  <a:pt x="5" y="3"/>
                </a:cubicBezTo>
                <a:cubicBezTo>
                  <a:pt x="5" y="4"/>
                  <a:pt x="5" y="4"/>
                  <a:pt x="4" y="4"/>
                </a:cubicBezTo>
                <a:cubicBezTo>
                  <a:pt x="4" y="4"/>
                  <a:pt x="4" y="3"/>
                  <a:pt x="5" y="3"/>
                </a:cubicBezTo>
                <a:cubicBezTo>
                  <a:pt x="6" y="2"/>
                  <a:pt x="6" y="2"/>
                  <a:pt x="5" y="1"/>
                </a:cubicBezTo>
                <a:cubicBezTo>
                  <a:pt x="5" y="0"/>
                  <a:pt x="4" y="0"/>
                  <a:pt x="4" y="1"/>
                </a:cubicBezTo>
                <a:cubicBezTo>
                  <a:pt x="4" y="1"/>
                  <a:pt x="4" y="1"/>
                  <a:pt x="3" y="0"/>
                </a:cubicBezTo>
                <a:cubicBezTo>
                  <a:pt x="3" y="0"/>
                  <a:pt x="3" y="0"/>
                  <a:pt x="3" y="0"/>
                </a:cubicBezTo>
                <a:cubicBezTo>
                  <a:pt x="2" y="0"/>
                  <a:pt x="2" y="0"/>
                  <a:pt x="1" y="0"/>
                </a:cubicBezTo>
                <a:cubicBezTo>
                  <a:pt x="1" y="0"/>
                  <a:pt x="1" y="0"/>
                  <a:pt x="1" y="0"/>
                </a:cubicBezTo>
                <a:cubicBezTo>
                  <a:pt x="1" y="1"/>
                  <a:pt x="1" y="1"/>
                  <a:pt x="1" y="1"/>
                </a:cubicBezTo>
                <a:cubicBezTo>
                  <a:pt x="1" y="1"/>
                  <a:pt x="1" y="1"/>
                  <a:pt x="1" y="1"/>
                </a:cubicBezTo>
                <a:cubicBezTo>
                  <a:pt x="0" y="3"/>
                  <a:pt x="2" y="2"/>
                  <a:pt x="1" y="3"/>
                </a:cubicBezTo>
                <a:cubicBezTo>
                  <a:pt x="1" y="3"/>
                  <a:pt x="2" y="4"/>
                  <a:pt x="2" y="4"/>
                </a:cubicBezTo>
                <a:cubicBezTo>
                  <a:pt x="1" y="4"/>
                  <a:pt x="3" y="5"/>
                  <a:pt x="4" y="5"/>
                </a:cubicBezTo>
                <a:cubicBezTo>
                  <a:pt x="4" y="5"/>
                  <a:pt x="4" y="6"/>
                  <a:pt x="4" y="6"/>
                </a:cubicBezTo>
                <a:cubicBezTo>
                  <a:pt x="4" y="5"/>
                  <a:pt x="4" y="5"/>
                  <a:pt x="3" y="5"/>
                </a:cubicBezTo>
                <a:cubicBezTo>
                  <a:pt x="3" y="5"/>
                  <a:pt x="3" y="6"/>
                  <a:pt x="3" y="6"/>
                </a:cubicBezTo>
                <a:cubicBezTo>
                  <a:pt x="3" y="5"/>
                  <a:pt x="3" y="6"/>
                  <a:pt x="3" y="6"/>
                </a:cubicBezTo>
                <a:cubicBezTo>
                  <a:pt x="3" y="6"/>
                  <a:pt x="3" y="6"/>
                  <a:pt x="3" y="6"/>
                </a:cubicBezTo>
                <a:cubicBezTo>
                  <a:pt x="4" y="7"/>
                  <a:pt x="5" y="7"/>
                  <a:pt x="5" y="7"/>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2" name="Freeform 112"/>
          <p:cNvSpPr>
            <a:spLocks/>
          </p:cNvSpPr>
          <p:nvPr/>
        </p:nvSpPr>
        <p:spPr bwMode="auto">
          <a:xfrm>
            <a:off x="180760" y="3057408"/>
            <a:ext cx="48886" cy="47005"/>
          </a:xfrm>
          <a:custGeom>
            <a:avLst/>
            <a:gdLst/>
            <a:ahLst/>
            <a:cxnLst>
              <a:cxn ang="0">
                <a:pos x="7" y="6"/>
              </a:cxn>
              <a:cxn ang="0">
                <a:pos x="6" y="6"/>
              </a:cxn>
              <a:cxn ang="0">
                <a:pos x="4" y="4"/>
              </a:cxn>
              <a:cxn ang="0">
                <a:pos x="5" y="3"/>
              </a:cxn>
              <a:cxn ang="0">
                <a:pos x="4" y="3"/>
              </a:cxn>
              <a:cxn ang="0">
                <a:pos x="3" y="2"/>
              </a:cxn>
              <a:cxn ang="0">
                <a:pos x="4" y="1"/>
              </a:cxn>
              <a:cxn ang="0">
                <a:pos x="4" y="0"/>
              </a:cxn>
              <a:cxn ang="0">
                <a:pos x="3" y="1"/>
              </a:cxn>
              <a:cxn ang="0">
                <a:pos x="1" y="1"/>
              </a:cxn>
              <a:cxn ang="0">
                <a:pos x="1" y="1"/>
              </a:cxn>
              <a:cxn ang="0">
                <a:pos x="2" y="2"/>
              </a:cxn>
              <a:cxn ang="0">
                <a:pos x="2" y="2"/>
              </a:cxn>
              <a:cxn ang="0">
                <a:pos x="2" y="3"/>
              </a:cxn>
              <a:cxn ang="0">
                <a:pos x="3" y="3"/>
              </a:cxn>
              <a:cxn ang="0">
                <a:pos x="3" y="3"/>
              </a:cxn>
              <a:cxn ang="0">
                <a:pos x="3" y="3"/>
              </a:cxn>
              <a:cxn ang="0">
                <a:pos x="3" y="4"/>
              </a:cxn>
              <a:cxn ang="0">
                <a:pos x="5" y="5"/>
              </a:cxn>
              <a:cxn ang="0">
                <a:pos x="6" y="6"/>
              </a:cxn>
              <a:cxn ang="0">
                <a:pos x="7" y="7"/>
              </a:cxn>
              <a:cxn ang="0">
                <a:pos x="7" y="7"/>
              </a:cxn>
              <a:cxn ang="0">
                <a:pos x="7" y="7"/>
              </a:cxn>
              <a:cxn ang="0">
                <a:pos x="8" y="7"/>
              </a:cxn>
              <a:cxn ang="0">
                <a:pos x="7" y="6"/>
              </a:cxn>
            </a:cxnLst>
            <a:rect l="0" t="0" r="r" b="b"/>
            <a:pathLst>
              <a:path w="8" h="8">
                <a:moveTo>
                  <a:pt x="7" y="6"/>
                </a:moveTo>
                <a:cubicBezTo>
                  <a:pt x="7" y="6"/>
                  <a:pt x="7" y="6"/>
                  <a:pt x="6" y="6"/>
                </a:cubicBezTo>
                <a:cubicBezTo>
                  <a:pt x="6" y="5"/>
                  <a:pt x="5" y="4"/>
                  <a:pt x="4" y="4"/>
                </a:cubicBezTo>
                <a:cubicBezTo>
                  <a:pt x="4" y="3"/>
                  <a:pt x="4" y="3"/>
                  <a:pt x="5" y="3"/>
                </a:cubicBezTo>
                <a:cubicBezTo>
                  <a:pt x="5" y="3"/>
                  <a:pt x="4" y="3"/>
                  <a:pt x="4" y="3"/>
                </a:cubicBezTo>
                <a:cubicBezTo>
                  <a:pt x="3" y="2"/>
                  <a:pt x="4" y="2"/>
                  <a:pt x="3" y="2"/>
                </a:cubicBezTo>
                <a:cubicBezTo>
                  <a:pt x="3" y="2"/>
                  <a:pt x="3" y="1"/>
                  <a:pt x="4" y="1"/>
                </a:cubicBezTo>
                <a:cubicBezTo>
                  <a:pt x="4" y="1"/>
                  <a:pt x="4" y="1"/>
                  <a:pt x="4" y="0"/>
                </a:cubicBezTo>
                <a:cubicBezTo>
                  <a:pt x="4" y="0"/>
                  <a:pt x="3" y="1"/>
                  <a:pt x="3" y="1"/>
                </a:cubicBezTo>
                <a:cubicBezTo>
                  <a:pt x="2" y="1"/>
                  <a:pt x="2" y="1"/>
                  <a:pt x="1" y="1"/>
                </a:cubicBezTo>
                <a:cubicBezTo>
                  <a:pt x="0" y="1"/>
                  <a:pt x="1" y="1"/>
                  <a:pt x="1" y="1"/>
                </a:cubicBezTo>
                <a:cubicBezTo>
                  <a:pt x="1" y="1"/>
                  <a:pt x="2" y="2"/>
                  <a:pt x="2" y="2"/>
                </a:cubicBezTo>
                <a:cubicBezTo>
                  <a:pt x="3" y="2"/>
                  <a:pt x="2" y="2"/>
                  <a:pt x="2" y="2"/>
                </a:cubicBezTo>
                <a:cubicBezTo>
                  <a:pt x="1" y="2"/>
                  <a:pt x="2" y="3"/>
                  <a:pt x="2" y="3"/>
                </a:cubicBezTo>
                <a:cubicBezTo>
                  <a:pt x="3" y="3"/>
                  <a:pt x="3" y="3"/>
                  <a:pt x="3" y="3"/>
                </a:cubicBezTo>
                <a:cubicBezTo>
                  <a:pt x="3" y="3"/>
                  <a:pt x="3" y="3"/>
                  <a:pt x="3" y="3"/>
                </a:cubicBezTo>
                <a:cubicBezTo>
                  <a:pt x="3" y="3"/>
                  <a:pt x="3" y="3"/>
                  <a:pt x="3" y="3"/>
                </a:cubicBezTo>
                <a:cubicBezTo>
                  <a:pt x="3" y="4"/>
                  <a:pt x="3" y="4"/>
                  <a:pt x="3" y="4"/>
                </a:cubicBezTo>
                <a:cubicBezTo>
                  <a:pt x="4" y="4"/>
                  <a:pt x="4" y="5"/>
                  <a:pt x="5" y="5"/>
                </a:cubicBezTo>
                <a:cubicBezTo>
                  <a:pt x="5" y="5"/>
                  <a:pt x="5" y="6"/>
                  <a:pt x="6" y="6"/>
                </a:cubicBezTo>
                <a:cubicBezTo>
                  <a:pt x="6" y="7"/>
                  <a:pt x="7" y="7"/>
                  <a:pt x="7" y="7"/>
                </a:cubicBezTo>
                <a:cubicBezTo>
                  <a:pt x="7" y="8"/>
                  <a:pt x="7" y="7"/>
                  <a:pt x="7" y="7"/>
                </a:cubicBezTo>
                <a:cubicBezTo>
                  <a:pt x="7" y="7"/>
                  <a:pt x="7" y="7"/>
                  <a:pt x="7" y="7"/>
                </a:cubicBezTo>
                <a:cubicBezTo>
                  <a:pt x="7" y="8"/>
                  <a:pt x="7" y="8"/>
                  <a:pt x="8" y="7"/>
                </a:cubicBezTo>
                <a:cubicBezTo>
                  <a:pt x="8" y="7"/>
                  <a:pt x="8" y="7"/>
                  <a:pt x="7" y="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3" name="Freeform 113"/>
          <p:cNvSpPr>
            <a:spLocks/>
          </p:cNvSpPr>
          <p:nvPr/>
        </p:nvSpPr>
        <p:spPr bwMode="auto">
          <a:xfrm>
            <a:off x="205203" y="3068689"/>
            <a:ext cx="11281" cy="1880"/>
          </a:xfrm>
          <a:custGeom>
            <a:avLst/>
            <a:gdLst/>
            <a:ahLst/>
            <a:cxnLst>
              <a:cxn ang="0">
                <a:pos x="0" y="0"/>
              </a:cxn>
              <a:cxn ang="0">
                <a:pos x="1" y="0"/>
              </a:cxn>
              <a:cxn ang="0">
                <a:pos x="0" y="0"/>
              </a:cxn>
              <a:cxn ang="0">
                <a:pos x="0" y="0"/>
              </a:cxn>
            </a:cxnLst>
            <a:rect l="0" t="0" r="r" b="b"/>
            <a:pathLst>
              <a:path w="2">
                <a:moveTo>
                  <a:pt x="0" y="0"/>
                </a:moveTo>
                <a:cubicBezTo>
                  <a:pt x="1" y="0"/>
                  <a:pt x="2" y="0"/>
                  <a:pt x="1" y="0"/>
                </a:cubicBezTo>
                <a:cubicBezTo>
                  <a:pt x="0" y="0"/>
                  <a:pt x="0"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4" name="Freeform 114"/>
          <p:cNvSpPr>
            <a:spLocks/>
          </p:cNvSpPr>
          <p:nvPr/>
        </p:nvSpPr>
        <p:spPr bwMode="auto">
          <a:xfrm>
            <a:off x="235286" y="3019804"/>
            <a:ext cx="16922" cy="13161"/>
          </a:xfrm>
          <a:custGeom>
            <a:avLst/>
            <a:gdLst/>
            <a:ahLst/>
            <a:cxnLst>
              <a:cxn ang="0">
                <a:pos x="3" y="2"/>
              </a:cxn>
              <a:cxn ang="0">
                <a:pos x="3" y="1"/>
              </a:cxn>
              <a:cxn ang="0">
                <a:pos x="1" y="1"/>
              </a:cxn>
              <a:cxn ang="0">
                <a:pos x="1" y="2"/>
              </a:cxn>
              <a:cxn ang="0">
                <a:pos x="3" y="2"/>
              </a:cxn>
            </a:cxnLst>
            <a:rect l="0" t="0" r="r" b="b"/>
            <a:pathLst>
              <a:path w="3" h="2">
                <a:moveTo>
                  <a:pt x="3" y="2"/>
                </a:moveTo>
                <a:cubicBezTo>
                  <a:pt x="3" y="2"/>
                  <a:pt x="3" y="1"/>
                  <a:pt x="3" y="1"/>
                </a:cubicBezTo>
                <a:cubicBezTo>
                  <a:pt x="2" y="0"/>
                  <a:pt x="2" y="0"/>
                  <a:pt x="1" y="1"/>
                </a:cubicBezTo>
                <a:cubicBezTo>
                  <a:pt x="0" y="2"/>
                  <a:pt x="1" y="2"/>
                  <a:pt x="1" y="2"/>
                </a:cubicBezTo>
                <a:cubicBezTo>
                  <a:pt x="1" y="2"/>
                  <a:pt x="2" y="2"/>
                  <a:pt x="3"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5" name="Freeform 115"/>
          <p:cNvSpPr>
            <a:spLocks/>
          </p:cNvSpPr>
          <p:nvPr/>
        </p:nvSpPr>
        <p:spPr bwMode="auto">
          <a:xfrm>
            <a:off x="240927" y="3038606"/>
            <a:ext cx="30083" cy="24443"/>
          </a:xfrm>
          <a:custGeom>
            <a:avLst/>
            <a:gdLst/>
            <a:ahLst/>
            <a:cxnLst>
              <a:cxn ang="0">
                <a:pos x="1" y="1"/>
              </a:cxn>
              <a:cxn ang="0">
                <a:pos x="1" y="1"/>
              </a:cxn>
              <a:cxn ang="0">
                <a:pos x="4" y="3"/>
              </a:cxn>
              <a:cxn ang="0">
                <a:pos x="4" y="3"/>
              </a:cxn>
              <a:cxn ang="0">
                <a:pos x="1" y="1"/>
              </a:cxn>
            </a:cxnLst>
            <a:rect l="0" t="0" r="r" b="b"/>
            <a:pathLst>
              <a:path w="5" h="4">
                <a:moveTo>
                  <a:pt x="1" y="1"/>
                </a:moveTo>
                <a:cubicBezTo>
                  <a:pt x="0" y="0"/>
                  <a:pt x="1" y="1"/>
                  <a:pt x="1" y="1"/>
                </a:cubicBezTo>
                <a:cubicBezTo>
                  <a:pt x="1" y="1"/>
                  <a:pt x="3" y="3"/>
                  <a:pt x="4" y="3"/>
                </a:cubicBezTo>
                <a:cubicBezTo>
                  <a:pt x="4" y="4"/>
                  <a:pt x="5" y="4"/>
                  <a:pt x="4" y="3"/>
                </a:cubicBezTo>
                <a:cubicBezTo>
                  <a:pt x="4" y="2"/>
                  <a:pt x="3"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6" name="Freeform 116"/>
          <p:cNvSpPr>
            <a:spLocks/>
          </p:cNvSpPr>
          <p:nvPr/>
        </p:nvSpPr>
        <p:spPr bwMode="auto">
          <a:xfrm>
            <a:off x="246567" y="3032965"/>
            <a:ext cx="30083" cy="30083"/>
          </a:xfrm>
          <a:custGeom>
            <a:avLst/>
            <a:gdLst/>
            <a:ahLst/>
            <a:cxnLst>
              <a:cxn ang="0">
                <a:pos x="5" y="3"/>
              </a:cxn>
              <a:cxn ang="0">
                <a:pos x="4" y="2"/>
              </a:cxn>
              <a:cxn ang="0">
                <a:pos x="3" y="0"/>
              </a:cxn>
              <a:cxn ang="0">
                <a:pos x="1" y="0"/>
              </a:cxn>
              <a:cxn ang="0">
                <a:pos x="1" y="0"/>
              </a:cxn>
              <a:cxn ang="0">
                <a:pos x="1" y="1"/>
              </a:cxn>
              <a:cxn ang="0">
                <a:pos x="1" y="1"/>
              </a:cxn>
              <a:cxn ang="0">
                <a:pos x="1" y="1"/>
              </a:cxn>
              <a:cxn ang="0">
                <a:pos x="1" y="2"/>
              </a:cxn>
              <a:cxn ang="0">
                <a:pos x="1" y="1"/>
              </a:cxn>
              <a:cxn ang="0">
                <a:pos x="2" y="1"/>
              </a:cxn>
              <a:cxn ang="0">
                <a:pos x="2" y="1"/>
              </a:cxn>
              <a:cxn ang="0">
                <a:pos x="2" y="2"/>
              </a:cxn>
              <a:cxn ang="0">
                <a:pos x="3" y="2"/>
              </a:cxn>
              <a:cxn ang="0">
                <a:pos x="3" y="3"/>
              </a:cxn>
              <a:cxn ang="0">
                <a:pos x="4" y="3"/>
              </a:cxn>
              <a:cxn ang="0">
                <a:pos x="4" y="4"/>
              </a:cxn>
              <a:cxn ang="0">
                <a:pos x="5" y="4"/>
              </a:cxn>
              <a:cxn ang="0">
                <a:pos x="5" y="3"/>
              </a:cxn>
            </a:cxnLst>
            <a:rect l="0" t="0" r="r" b="b"/>
            <a:pathLst>
              <a:path w="5" h="5">
                <a:moveTo>
                  <a:pt x="5" y="3"/>
                </a:moveTo>
                <a:cubicBezTo>
                  <a:pt x="4" y="3"/>
                  <a:pt x="4" y="3"/>
                  <a:pt x="4" y="2"/>
                </a:cubicBezTo>
                <a:cubicBezTo>
                  <a:pt x="5" y="2"/>
                  <a:pt x="3" y="1"/>
                  <a:pt x="3" y="0"/>
                </a:cubicBezTo>
                <a:cubicBezTo>
                  <a:pt x="2" y="0"/>
                  <a:pt x="2" y="0"/>
                  <a:pt x="1" y="0"/>
                </a:cubicBezTo>
                <a:cubicBezTo>
                  <a:pt x="1" y="0"/>
                  <a:pt x="1" y="0"/>
                  <a:pt x="1" y="0"/>
                </a:cubicBezTo>
                <a:cubicBezTo>
                  <a:pt x="1" y="0"/>
                  <a:pt x="1" y="0"/>
                  <a:pt x="1" y="1"/>
                </a:cubicBezTo>
                <a:cubicBezTo>
                  <a:pt x="1" y="1"/>
                  <a:pt x="1" y="1"/>
                  <a:pt x="1" y="1"/>
                </a:cubicBezTo>
                <a:cubicBezTo>
                  <a:pt x="1" y="1"/>
                  <a:pt x="1" y="0"/>
                  <a:pt x="1" y="1"/>
                </a:cubicBezTo>
                <a:cubicBezTo>
                  <a:pt x="0" y="1"/>
                  <a:pt x="0" y="1"/>
                  <a:pt x="1" y="2"/>
                </a:cubicBezTo>
                <a:cubicBezTo>
                  <a:pt x="1" y="2"/>
                  <a:pt x="2" y="2"/>
                  <a:pt x="1" y="1"/>
                </a:cubicBezTo>
                <a:cubicBezTo>
                  <a:pt x="1" y="1"/>
                  <a:pt x="1" y="1"/>
                  <a:pt x="2" y="1"/>
                </a:cubicBezTo>
                <a:cubicBezTo>
                  <a:pt x="2" y="1"/>
                  <a:pt x="2" y="1"/>
                  <a:pt x="2" y="1"/>
                </a:cubicBezTo>
                <a:cubicBezTo>
                  <a:pt x="2" y="1"/>
                  <a:pt x="2" y="1"/>
                  <a:pt x="2" y="2"/>
                </a:cubicBezTo>
                <a:cubicBezTo>
                  <a:pt x="2" y="2"/>
                  <a:pt x="3" y="1"/>
                  <a:pt x="3" y="2"/>
                </a:cubicBezTo>
                <a:cubicBezTo>
                  <a:pt x="3" y="3"/>
                  <a:pt x="3" y="2"/>
                  <a:pt x="3" y="3"/>
                </a:cubicBezTo>
                <a:cubicBezTo>
                  <a:pt x="3" y="3"/>
                  <a:pt x="4" y="3"/>
                  <a:pt x="4" y="3"/>
                </a:cubicBezTo>
                <a:cubicBezTo>
                  <a:pt x="4" y="3"/>
                  <a:pt x="4" y="3"/>
                  <a:pt x="4" y="4"/>
                </a:cubicBezTo>
                <a:cubicBezTo>
                  <a:pt x="4" y="5"/>
                  <a:pt x="4" y="4"/>
                  <a:pt x="5" y="4"/>
                </a:cubicBezTo>
                <a:cubicBezTo>
                  <a:pt x="5" y="3"/>
                  <a:pt x="5" y="3"/>
                  <a:pt x="5"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7" name="Freeform 117"/>
          <p:cNvSpPr>
            <a:spLocks/>
          </p:cNvSpPr>
          <p:nvPr/>
        </p:nvSpPr>
        <p:spPr bwMode="auto">
          <a:xfrm>
            <a:off x="284172" y="3038606"/>
            <a:ext cx="11281" cy="18802"/>
          </a:xfrm>
          <a:custGeom>
            <a:avLst/>
            <a:gdLst/>
            <a:ahLst/>
            <a:cxnLst>
              <a:cxn ang="0">
                <a:pos x="1" y="2"/>
              </a:cxn>
              <a:cxn ang="0">
                <a:pos x="2" y="0"/>
              </a:cxn>
              <a:cxn ang="0">
                <a:pos x="1" y="0"/>
              </a:cxn>
              <a:cxn ang="0">
                <a:pos x="0" y="2"/>
              </a:cxn>
              <a:cxn ang="0">
                <a:pos x="1" y="2"/>
              </a:cxn>
            </a:cxnLst>
            <a:rect l="0" t="0" r="r" b="b"/>
            <a:pathLst>
              <a:path w="2" h="3">
                <a:moveTo>
                  <a:pt x="1" y="2"/>
                </a:moveTo>
                <a:cubicBezTo>
                  <a:pt x="1" y="2"/>
                  <a:pt x="1" y="1"/>
                  <a:pt x="2" y="0"/>
                </a:cubicBezTo>
                <a:cubicBezTo>
                  <a:pt x="2" y="0"/>
                  <a:pt x="1" y="0"/>
                  <a:pt x="1" y="0"/>
                </a:cubicBezTo>
                <a:cubicBezTo>
                  <a:pt x="0" y="1"/>
                  <a:pt x="0" y="1"/>
                  <a:pt x="0" y="2"/>
                </a:cubicBezTo>
                <a:cubicBezTo>
                  <a:pt x="0" y="3"/>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8" name="Freeform 118"/>
          <p:cNvSpPr>
            <a:spLocks/>
          </p:cNvSpPr>
          <p:nvPr/>
        </p:nvSpPr>
        <p:spPr bwMode="auto">
          <a:xfrm>
            <a:off x="284172" y="3074330"/>
            <a:ext cx="11281" cy="18802"/>
          </a:xfrm>
          <a:custGeom>
            <a:avLst/>
            <a:gdLst/>
            <a:ahLst/>
            <a:cxnLst>
              <a:cxn ang="0">
                <a:pos x="0" y="0"/>
              </a:cxn>
              <a:cxn ang="0">
                <a:pos x="0" y="1"/>
              </a:cxn>
              <a:cxn ang="0">
                <a:pos x="1" y="2"/>
              </a:cxn>
              <a:cxn ang="0">
                <a:pos x="1" y="2"/>
              </a:cxn>
              <a:cxn ang="0">
                <a:pos x="0" y="0"/>
              </a:cxn>
            </a:cxnLst>
            <a:rect l="0" t="0" r="r" b="b"/>
            <a:pathLst>
              <a:path w="2" h="3">
                <a:moveTo>
                  <a:pt x="0" y="0"/>
                </a:moveTo>
                <a:cubicBezTo>
                  <a:pt x="0" y="0"/>
                  <a:pt x="0" y="0"/>
                  <a:pt x="0" y="1"/>
                </a:cubicBezTo>
                <a:cubicBezTo>
                  <a:pt x="0" y="1"/>
                  <a:pt x="0" y="2"/>
                  <a:pt x="1" y="2"/>
                </a:cubicBezTo>
                <a:cubicBezTo>
                  <a:pt x="1" y="2"/>
                  <a:pt x="2" y="3"/>
                  <a:pt x="1" y="2"/>
                </a:cubicBezTo>
                <a:cubicBezTo>
                  <a:pt x="1" y="1"/>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9" name="Freeform 119"/>
          <p:cNvSpPr>
            <a:spLocks/>
          </p:cNvSpPr>
          <p:nvPr/>
        </p:nvSpPr>
        <p:spPr bwMode="auto">
          <a:xfrm>
            <a:off x="284172" y="3057408"/>
            <a:ext cx="24443" cy="22563"/>
          </a:xfrm>
          <a:custGeom>
            <a:avLst/>
            <a:gdLst/>
            <a:ahLst/>
            <a:cxnLst>
              <a:cxn ang="0">
                <a:pos x="3" y="4"/>
              </a:cxn>
              <a:cxn ang="0">
                <a:pos x="3" y="4"/>
              </a:cxn>
              <a:cxn ang="0">
                <a:pos x="3" y="1"/>
              </a:cxn>
              <a:cxn ang="0">
                <a:pos x="1" y="0"/>
              </a:cxn>
              <a:cxn ang="0">
                <a:pos x="1" y="0"/>
              </a:cxn>
              <a:cxn ang="0">
                <a:pos x="1" y="1"/>
              </a:cxn>
              <a:cxn ang="0">
                <a:pos x="0" y="2"/>
              </a:cxn>
              <a:cxn ang="0">
                <a:pos x="1" y="3"/>
              </a:cxn>
              <a:cxn ang="0">
                <a:pos x="2" y="4"/>
              </a:cxn>
              <a:cxn ang="0">
                <a:pos x="3" y="4"/>
              </a:cxn>
            </a:cxnLst>
            <a:rect l="0" t="0" r="r" b="b"/>
            <a:pathLst>
              <a:path w="4" h="4">
                <a:moveTo>
                  <a:pt x="3" y="4"/>
                </a:moveTo>
                <a:cubicBezTo>
                  <a:pt x="3" y="4"/>
                  <a:pt x="3" y="4"/>
                  <a:pt x="3" y="4"/>
                </a:cubicBezTo>
                <a:cubicBezTo>
                  <a:pt x="3" y="3"/>
                  <a:pt x="4" y="1"/>
                  <a:pt x="3" y="1"/>
                </a:cubicBezTo>
                <a:cubicBezTo>
                  <a:pt x="2" y="0"/>
                  <a:pt x="1" y="0"/>
                  <a:pt x="1" y="0"/>
                </a:cubicBezTo>
                <a:cubicBezTo>
                  <a:pt x="1" y="0"/>
                  <a:pt x="1" y="0"/>
                  <a:pt x="1" y="0"/>
                </a:cubicBezTo>
                <a:cubicBezTo>
                  <a:pt x="1" y="1"/>
                  <a:pt x="1" y="1"/>
                  <a:pt x="1" y="1"/>
                </a:cubicBezTo>
                <a:cubicBezTo>
                  <a:pt x="1" y="1"/>
                  <a:pt x="0" y="2"/>
                  <a:pt x="0" y="2"/>
                </a:cubicBezTo>
                <a:cubicBezTo>
                  <a:pt x="1" y="3"/>
                  <a:pt x="0" y="3"/>
                  <a:pt x="1" y="3"/>
                </a:cubicBezTo>
                <a:cubicBezTo>
                  <a:pt x="1" y="4"/>
                  <a:pt x="2" y="4"/>
                  <a:pt x="2" y="4"/>
                </a:cubicBezTo>
                <a:cubicBezTo>
                  <a:pt x="3" y="4"/>
                  <a:pt x="2" y="4"/>
                  <a:pt x="3"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0" name="Freeform 120"/>
          <p:cNvSpPr>
            <a:spLocks/>
          </p:cNvSpPr>
          <p:nvPr/>
        </p:nvSpPr>
        <p:spPr bwMode="auto">
          <a:xfrm>
            <a:off x="295453" y="3079971"/>
            <a:ext cx="13161" cy="13161"/>
          </a:xfrm>
          <a:custGeom>
            <a:avLst/>
            <a:gdLst/>
            <a:ahLst/>
            <a:cxnLst>
              <a:cxn ang="0">
                <a:pos x="0" y="1"/>
              </a:cxn>
              <a:cxn ang="0">
                <a:pos x="1" y="1"/>
              </a:cxn>
              <a:cxn ang="0">
                <a:pos x="1" y="2"/>
              </a:cxn>
              <a:cxn ang="0">
                <a:pos x="1" y="0"/>
              </a:cxn>
              <a:cxn ang="0">
                <a:pos x="0" y="1"/>
              </a:cxn>
            </a:cxnLst>
            <a:rect l="0" t="0" r="r" b="b"/>
            <a:pathLst>
              <a:path w="2" h="2">
                <a:moveTo>
                  <a:pt x="0" y="1"/>
                </a:moveTo>
                <a:cubicBezTo>
                  <a:pt x="0" y="1"/>
                  <a:pt x="1" y="1"/>
                  <a:pt x="1" y="1"/>
                </a:cubicBezTo>
                <a:cubicBezTo>
                  <a:pt x="1" y="1"/>
                  <a:pt x="1" y="1"/>
                  <a:pt x="1" y="2"/>
                </a:cubicBezTo>
                <a:cubicBezTo>
                  <a:pt x="2" y="2"/>
                  <a:pt x="2" y="1"/>
                  <a:pt x="1" y="0"/>
                </a:cubicBezTo>
                <a:cubicBezTo>
                  <a:pt x="1" y="0"/>
                  <a:pt x="1"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1" name="Freeform 121"/>
          <p:cNvSpPr>
            <a:spLocks/>
          </p:cNvSpPr>
          <p:nvPr/>
        </p:nvSpPr>
        <p:spPr bwMode="auto">
          <a:xfrm>
            <a:off x="308614" y="3074330"/>
            <a:ext cx="5641" cy="18802"/>
          </a:xfrm>
          <a:custGeom>
            <a:avLst/>
            <a:gdLst/>
            <a:ahLst/>
            <a:cxnLst>
              <a:cxn ang="0">
                <a:pos x="0" y="2"/>
              </a:cxn>
              <a:cxn ang="0">
                <a:pos x="0" y="1"/>
              </a:cxn>
              <a:cxn ang="0">
                <a:pos x="0" y="1"/>
              </a:cxn>
              <a:cxn ang="0">
                <a:pos x="0" y="3"/>
              </a:cxn>
              <a:cxn ang="0">
                <a:pos x="0" y="2"/>
              </a:cxn>
            </a:cxnLst>
            <a:rect l="0" t="0" r="r" b="b"/>
            <a:pathLst>
              <a:path w="1" h="3">
                <a:moveTo>
                  <a:pt x="0" y="2"/>
                </a:moveTo>
                <a:cubicBezTo>
                  <a:pt x="1" y="2"/>
                  <a:pt x="1" y="1"/>
                  <a:pt x="0" y="1"/>
                </a:cubicBezTo>
                <a:cubicBezTo>
                  <a:pt x="0" y="0"/>
                  <a:pt x="0" y="1"/>
                  <a:pt x="0" y="1"/>
                </a:cubicBezTo>
                <a:cubicBezTo>
                  <a:pt x="0" y="1"/>
                  <a:pt x="0" y="2"/>
                  <a:pt x="0" y="3"/>
                </a:cubicBezTo>
                <a:cubicBezTo>
                  <a:pt x="0" y="3"/>
                  <a:pt x="0" y="3"/>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2" name="Freeform 122"/>
          <p:cNvSpPr>
            <a:spLocks/>
          </p:cNvSpPr>
          <p:nvPr/>
        </p:nvSpPr>
        <p:spPr bwMode="auto">
          <a:xfrm>
            <a:off x="1419821" y="1827748"/>
            <a:ext cx="54526" cy="30083"/>
          </a:xfrm>
          <a:custGeom>
            <a:avLst/>
            <a:gdLst/>
            <a:ahLst/>
            <a:cxnLst>
              <a:cxn ang="0">
                <a:pos x="9" y="3"/>
              </a:cxn>
              <a:cxn ang="0">
                <a:pos x="6" y="1"/>
              </a:cxn>
              <a:cxn ang="0">
                <a:pos x="3" y="0"/>
              </a:cxn>
              <a:cxn ang="0">
                <a:pos x="1" y="1"/>
              </a:cxn>
              <a:cxn ang="0">
                <a:pos x="2" y="3"/>
              </a:cxn>
              <a:cxn ang="0">
                <a:pos x="5" y="5"/>
              </a:cxn>
              <a:cxn ang="0">
                <a:pos x="8" y="4"/>
              </a:cxn>
              <a:cxn ang="0">
                <a:pos x="9" y="3"/>
              </a:cxn>
            </a:cxnLst>
            <a:rect l="0" t="0" r="r" b="b"/>
            <a:pathLst>
              <a:path w="9" h="5">
                <a:moveTo>
                  <a:pt x="9" y="3"/>
                </a:moveTo>
                <a:cubicBezTo>
                  <a:pt x="9" y="2"/>
                  <a:pt x="8" y="1"/>
                  <a:pt x="6" y="1"/>
                </a:cubicBezTo>
                <a:cubicBezTo>
                  <a:pt x="5" y="0"/>
                  <a:pt x="5" y="1"/>
                  <a:pt x="3" y="0"/>
                </a:cubicBezTo>
                <a:cubicBezTo>
                  <a:pt x="2" y="0"/>
                  <a:pt x="1" y="1"/>
                  <a:pt x="1" y="1"/>
                </a:cubicBezTo>
                <a:cubicBezTo>
                  <a:pt x="0" y="3"/>
                  <a:pt x="2" y="3"/>
                  <a:pt x="2" y="3"/>
                </a:cubicBezTo>
                <a:cubicBezTo>
                  <a:pt x="3" y="4"/>
                  <a:pt x="4" y="4"/>
                  <a:pt x="5" y="5"/>
                </a:cubicBezTo>
                <a:cubicBezTo>
                  <a:pt x="5" y="5"/>
                  <a:pt x="7" y="4"/>
                  <a:pt x="8" y="4"/>
                </a:cubicBezTo>
                <a:cubicBezTo>
                  <a:pt x="9" y="3"/>
                  <a:pt x="9" y="3"/>
                  <a:pt x="9"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3" name="Freeform 123"/>
          <p:cNvSpPr>
            <a:spLocks/>
          </p:cNvSpPr>
          <p:nvPr/>
        </p:nvSpPr>
        <p:spPr bwMode="auto">
          <a:xfrm>
            <a:off x="1444263" y="1876634"/>
            <a:ext cx="30083" cy="24443"/>
          </a:xfrm>
          <a:custGeom>
            <a:avLst/>
            <a:gdLst/>
            <a:ahLst/>
            <a:cxnLst>
              <a:cxn ang="0">
                <a:pos x="4" y="2"/>
              </a:cxn>
              <a:cxn ang="0">
                <a:pos x="4" y="1"/>
              </a:cxn>
              <a:cxn ang="0">
                <a:pos x="3" y="0"/>
              </a:cxn>
              <a:cxn ang="0">
                <a:pos x="1" y="1"/>
              </a:cxn>
              <a:cxn ang="0">
                <a:pos x="1" y="2"/>
              </a:cxn>
              <a:cxn ang="0">
                <a:pos x="3" y="4"/>
              </a:cxn>
              <a:cxn ang="0">
                <a:pos x="4" y="4"/>
              </a:cxn>
              <a:cxn ang="0">
                <a:pos x="4" y="3"/>
              </a:cxn>
              <a:cxn ang="0">
                <a:pos x="4" y="2"/>
              </a:cxn>
            </a:cxnLst>
            <a:rect l="0" t="0" r="r" b="b"/>
            <a:pathLst>
              <a:path w="5" h="4">
                <a:moveTo>
                  <a:pt x="4" y="2"/>
                </a:moveTo>
                <a:cubicBezTo>
                  <a:pt x="5" y="2"/>
                  <a:pt x="5" y="2"/>
                  <a:pt x="4" y="1"/>
                </a:cubicBezTo>
                <a:cubicBezTo>
                  <a:pt x="4" y="0"/>
                  <a:pt x="3" y="0"/>
                  <a:pt x="3" y="0"/>
                </a:cubicBezTo>
                <a:cubicBezTo>
                  <a:pt x="2" y="0"/>
                  <a:pt x="2" y="1"/>
                  <a:pt x="1" y="1"/>
                </a:cubicBezTo>
                <a:cubicBezTo>
                  <a:pt x="0" y="1"/>
                  <a:pt x="1" y="2"/>
                  <a:pt x="1" y="2"/>
                </a:cubicBezTo>
                <a:cubicBezTo>
                  <a:pt x="1" y="2"/>
                  <a:pt x="2" y="3"/>
                  <a:pt x="3" y="4"/>
                </a:cubicBezTo>
                <a:cubicBezTo>
                  <a:pt x="3" y="4"/>
                  <a:pt x="4" y="4"/>
                  <a:pt x="4" y="4"/>
                </a:cubicBezTo>
                <a:cubicBezTo>
                  <a:pt x="5" y="4"/>
                  <a:pt x="4" y="4"/>
                  <a:pt x="4" y="3"/>
                </a:cubicBezTo>
                <a:cubicBezTo>
                  <a:pt x="4" y="3"/>
                  <a:pt x="4" y="2"/>
                  <a:pt x="4"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4" name="Freeform 124"/>
          <p:cNvSpPr>
            <a:spLocks/>
          </p:cNvSpPr>
          <p:nvPr/>
        </p:nvSpPr>
        <p:spPr bwMode="auto">
          <a:xfrm>
            <a:off x="1401018" y="1446065"/>
            <a:ext cx="930706" cy="479454"/>
          </a:xfrm>
          <a:custGeom>
            <a:avLst/>
            <a:gdLst/>
            <a:ahLst/>
            <a:cxnLst>
              <a:cxn ang="0">
                <a:pos x="11" y="19"/>
              </a:cxn>
              <a:cxn ang="0">
                <a:pos x="18" y="20"/>
              </a:cxn>
              <a:cxn ang="0">
                <a:pos x="16" y="25"/>
              </a:cxn>
              <a:cxn ang="0">
                <a:pos x="30" y="25"/>
              </a:cxn>
              <a:cxn ang="0">
                <a:pos x="30" y="26"/>
              </a:cxn>
              <a:cxn ang="0">
                <a:pos x="33" y="26"/>
              </a:cxn>
              <a:cxn ang="0">
                <a:pos x="41" y="31"/>
              </a:cxn>
              <a:cxn ang="0">
                <a:pos x="44" y="30"/>
              </a:cxn>
              <a:cxn ang="0">
                <a:pos x="65" y="25"/>
              </a:cxn>
              <a:cxn ang="0">
                <a:pos x="66" y="26"/>
              </a:cxn>
              <a:cxn ang="0">
                <a:pos x="67" y="31"/>
              </a:cxn>
              <a:cxn ang="0">
                <a:pos x="54" y="41"/>
              </a:cxn>
              <a:cxn ang="0">
                <a:pos x="44" y="36"/>
              </a:cxn>
              <a:cxn ang="0">
                <a:pos x="32" y="38"/>
              </a:cxn>
              <a:cxn ang="0">
                <a:pos x="40" y="47"/>
              </a:cxn>
              <a:cxn ang="0">
                <a:pos x="49" y="49"/>
              </a:cxn>
              <a:cxn ang="0">
                <a:pos x="48" y="52"/>
              </a:cxn>
              <a:cxn ang="0">
                <a:pos x="25" y="53"/>
              </a:cxn>
              <a:cxn ang="0">
                <a:pos x="30" y="56"/>
              </a:cxn>
              <a:cxn ang="0">
                <a:pos x="35" y="56"/>
              </a:cxn>
              <a:cxn ang="0">
                <a:pos x="35" y="59"/>
              </a:cxn>
              <a:cxn ang="0">
                <a:pos x="34" y="61"/>
              </a:cxn>
              <a:cxn ang="0">
                <a:pos x="47" y="59"/>
              </a:cxn>
              <a:cxn ang="0">
                <a:pos x="37" y="66"/>
              </a:cxn>
              <a:cxn ang="0">
                <a:pos x="19" y="63"/>
              </a:cxn>
              <a:cxn ang="0">
                <a:pos x="19" y="69"/>
              </a:cxn>
              <a:cxn ang="0">
                <a:pos x="16" y="74"/>
              </a:cxn>
              <a:cxn ang="0">
                <a:pos x="18" y="75"/>
              </a:cxn>
              <a:cxn ang="0">
                <a:pos x="27" y="76"/>
              </a:cxn>
              <a:cxn ang="0">
                <a:pos x="36" y="76"/>
              </a:cxn>
              <a:cxn ang="0">
                <a:pos x="47" y="76"/>
              </a:cxn>
              <a:cxn ang="0">
                <a:pos x="55" y="75"/>
              </a:cxn>
              <a:cxn ang="0">
                <a:pos x="66" y="71"/>
              </a:cxn>
              <a:cxn ang="0">
                <a:pos x="50" y="67"/>
              </a:cxn>
              <a:cxn ang="0">
                <a:pos x="61" y="67"/>
              </a:cxn>
              <a:cxn ang="0">
                <a:pos x="68" y="60"/>
              </a:cxn>
              <a:cxn ang="0">
                <a:pos x="82" y="55"/>
              </a:cxn>
              <a:cxn ang="0">
                <a:pos x="79" y="49"/>
              </a:cxn>
              <a:cxn ang="0">
                <a:pos x="78" y="48"/>
              </a:cxn>
              <a:cxn ang="0">
                <a:pos x="86" y="48"/>
              </a:cxn>
              <a:cxn ang="0">
                <a:pos x="73" y="45"/>
              </a:cxn>
              <a:cxn ang="0">
                <a:pos x="80" y="44"/>
              </a:cxn>
              <a:cxn ang="0">
                <a:pos x="87" y="40"/>
              </a:cxn>
              <a:cxn ang="0">
                <a:pos x="102" y="39"/>
              </a:cxn>
              <a:cxn ang="0">
                <a:pos x="107" y="35"/>
              </a:cxn>
              <a:cxn ang="0">
                <a:pos x="134" y="22"/>
              </a:cxn>
              <a:cxn ang="0">
                <a:pos x="123" y="19"/>
              </a:cxn>
              <a:cxn ang="0">
                <a:pos x="153" y="10"/>
              </a:cxn>
              <a:cxn ang="0">
                <a:pos x="131" y="5"/>
              </a:cxn>
              <a:cxn ang="0">
                <a:pos x="112" y="2"/>
              </a:cxn>
              <a:cxn ang="0">
                <a:pos x="92" y="3"/>
              </a:cxn>
              <a:cxn ang="0">
                <a:pos x="73" y="2"/>
              </a:cxn>
              <a:cxn ang="0">
                <a:pos x="77" y="6"/>
              </a:cxn>
              <a:cxn ang="0">
                <a:pos x="66" y="6"/>
              </a:cxn>
              <a:cxn ang="0">
                <a:pos x="49" y="7"/>
              </a:cxn>
              <a:cxn ang="0">
                <a:pos x="61" y="15"/>
              </a:cxn>
              <a:cxn ang="0">
                <a:pos x="37" y="9"/>
              </a:cxn>
              <a:cxn ang="0">
                <a:pos x="35" y="14"/>
              </a:cxn>
              <a:cxn ang="0">
                <a:pos x="30" y="14"/>
              </a:cxn>
              <a:cxn ang="0">
                <a:pos x="16" y="14"/>
              </a:cxn>
              <a:cxn ang="0">
                <a:pos x="5" y="17"/>
              </a:cxn>
            </a:cxnLst>
            <a:rect l="0" t="0" r="r" b="b"/>
            <a:pathLst>
              <a:path w="153" h="79">
                <a:moveTo>
                  <a:pt x="1" y="19"/>
                </a:moveTo>
                <a:cubicBezTo>
                  <a:pt x="2" y="19"/>
                  <a:pt x="2" y="19"/>
                  <a:pt x="3" y="19"/>
                </a:cubicBezTo>
                <a:cubicBezTo>
                  <a:pt x="4" y="19"/>
                  <a:pt x="5" y="20"/>
                  <a:pt x="5" y="19"/>
                </a:cubicBezTo>
                <a:cubicBezTo>
                  <a:pt x="5" y="19"/>
                  <a:pt x="5" y="19"/>
                  <a:pt x="6" y="18"/>
                </a:cubicBezTo>
                <a:cubicBezTo>
                  <a:pt x="6" y="18"/>
                  <a:pt x="6" y="18"/>
                  <a:pt x="6" y="18"/>
                </a:cubicBezTo>
                <a:cubicBezTo>
                  <a:pt x="7" y="18"/>
                  <a:pt x="7" y="18"/>
                  <a:pt x="8" y="18"/>
                </a:cubicBezTo>
                <a:cubicBezTo>
                  <a:pt x="9" y="18"/>
                  <a:pt x="9" y="18"/>
                  <a:pt x="8" y="18"/>
                </a:cubicBezTo>
                <a:cubicBezTo>
                  <a:pt x="8" y="18"/>
                  <a:pt x="9" y="18"/>
                  <a:pt x="9" y="18"/>
                </a:cubicBezTo>
                <a:cubicBezTo>
                  <a:pt x="10" y="18"/>
                  <a:pt x="10" y="19"/>
                  <a:pt x="11" y="19"/>
                </a:cubicBezTo>
                <a:cubicBezTo>
                  <a:pt x="12" y="19"/>
                  <a:pt x="12" y="19"/>
                  <a:pt x="11" y="19"/>
                </a:cubicBezTo>
                <a:cubicBezTo>
                  <a:pt x="11" y="19"/>
                  <a:pt x="10" y="19"/>
                  <a:pt x="10" y="19"/>
                </a:cubicBezTo>
                <a:cubicBezTo>
                  <a:pt x="9" y="19"/>
                  <a:pt x="7" y="20"/>
                  <a:pt x="6" y="20"/>
                </a:cubicBezTo>
                <a:cubicBezTo>
                  <a:pt x="5" y="21"/>
                  <a:pt x="7" y="21"/>
                  <a:pt x="8" y="21"/>
                </a:cubicBezTo>
                <a:cubicBezTo>
                  <a:pt x="8" y="22"/>
                  <a:pt x="8" y="21"/>
                  <a:pt x="9" y="21"/>
                </a:cubicBezTo>
                <a:cubicBezTo>
                  <a:pt x="9" y="21"/>
                  <a:pt x="10" y="21"/>
                  <a:pt x="11" y="21"/>
                </a:cubicBezTo>
                <a:cubicBezTo>
                  <a:pt x="11" y="21"/>
                  <a:pt x="15" y="20"/>
                  <a:pt x="16" y="19"/>
                </a:cubicBezTo>
                <a:cubicBezTo>
                  <a:pt x="16" y="19"/>
                  <a:pt x="20" y="19"/>
                  <a:pt x="22" y="20"/>
                </a:cubicBezTo>
                <a:cubicBezTo>
                  <a:pt x="25" y="20"/>
                  <a:pt x="22" y="20"/>
                  <a:pt x="22" y="20"/>
                </a:cubicBezTo>
                <a:cubicBezTo>
                  <a:pt x="22" y="20"/>
                  <a:pt x="21" y="20"/>
                  <a:pt x="20" y="20"/>
                </a:cubicBezTo>
                <a:cubicBezTo>
                  <a:pt x="20" y="20"/>
                  <a:pt x="19" y="20"/>
                  <a:pt x="18" y="20"/>
                </a:cubicBezTo>
                <a:cubicBezTo>
                  <a:pt x="17" y="20"/>
                  <a:pt x="15" y="20"/>
                  <a:pt x="15" y="21"/>
                </a:cubicBezTo>
                <a:cubicBezTo>
                  <a:pt x="14" y="21"/>
                  <a:pt x="13" y="22"/>
                  <a:pt x="11" y="22"/>
                </a:cubicBezTo>
                <a:cubicBezTo>
                  <a:pt x="10" y="22"/>
                  <a:pt x="11" y="22"/>
                  <a:pt x="12" y="22"/>
                </a:cubicBezTo>
                <a:cubicBezTo>
                  <a:pt x="13" y="23"/>
                  <a:pt x="13" y="23"/>
                  <a:pt x="14" y="23"/>
                </a:cubicBezTo>
                <a:cubicBezTo>
                  <a:pt x="16" y="23"/>
                  <a:pt x="14" y="23"/>
                  <a:pt x="13" y="23"/>
                </a:cubicBezTo>
                <a:cubicBezTo>
                  <a:pt x="13" y="24"/>
                  <a:pt x="12" y="24"/>
                  <a:pt x="11" y="23"/>
                </a:cubicBezTo>
                <a:cubicBezTo>
                  <a:pt x="10" y="23"/>
                  <a:pt x="10" y="23"/>
                  <a:pt x="9" y="24"/>
                </a:cubicBezTo>
                <a:cubicBezTo>
                  <a:pt x="8" y="24"/>
                  <a:pt x="8" y="24"/>
                  <a:pt x="10" y="25"/>
                </a:cubicBezTo>
                <a:cubicBezTo>
                  <a:pt x="11" y="26"/>
                  <a:pt x="13" y="26"/>
                  <a:pt x="13" y="26"/>
                </a:cubicBezTo>
                <a:cubicBezTo>
                  <a:pt x="14" y="26"/>
                  <a:pt x="15" y="25"/>
                  <a:pt x="16" y="25"/>
                </a:cubicBezTo>
                <a:cubicBezTo>
                  <a:pt x="17" y="25"/>
                  <a:pt x="19" y="25"/>
                  <a:pt x="20" y="25"/>
                </a:cubicBezTo>
                <a:cubicBezTo>
                  <a:pt x="21" y="25"/>
                  <a:pt x="24" y="25"/>
                  <a:pt x="24" y="25"/>
                </a:cubicBezTo>
                <a:cubicBezTo>
                  <a:pt x="25" y="25"/>
                  <a:pt x="25" y="25"/>
                  <a:pt x="26" y="24"/>
                </a:cubicBezTo>
                <a:cubicBezTo>
                  <a:pt x="28" y="24"/>
                  <a:pt x="29" y="24"/>
                  <a:pt x="29" y="24"/>
                </a:cubicBezTo>
                <a:cubicBezTo>
                  <a:pt x="30" y="23"/>
                  <a:pt x="32" y="23"/>
                  <a:pt x="33" y="23"/>
                </a:cubicBezTo>
                <a:cubicBezTo>
                  <a:pt x="33" y="23"/>
                  <a:pt x="34" y="22"/>
                  <a:pt x="35" y="22"/>
                </a:cubicBezTo>
                <a:cubicBezTo>
                  <a:pt x="37" y="22"/>
                  <a:pt x="35" y="23"/>
                  <a:pt x="35" y="23"/>
                </a:cubicBezTo>
                <a:cubicBezTo>
                  <a:pt x="34" y="23"/>
                  <a:pt x="33" y="23"/>
                  <a:pt x="32" y="24"/>
                </a:cubicBezTo>
                <a:cubicBezTo>
                  <a:pt x="32" y="24"/>
                  <a:pt x="31" y="24"/>
                  <a:pt x="30" y="25"/>
                </a:cubicBezTo>
                <a:cubicBezTo>
                  <a:pt x="30" y="25"/>
                  <a:pt x="30" y="25"/>
                  <a:pt x="30" y="25"/>
                </a:cubicBezTo>
                <a:cubicBezTo>
                  <a:pt x="29" y="25"/>
                  <a:pt x="28" y="25"/>
                  <a:pt x="28" y="25"/>
                </a:cubicBezTo>
                <a:cubicBezTo>
                  <a:pt x="28" y="26"/>
                  <a:pt x="26" y="26"/>
                  <a:pt x="25" y="26"/>
                </a:cubicBezTo>
                <a:cubicBezTo>
                  <a:pt x="25" y="26"/>
                  <a:pt x="22" y="26"/>
                  <a:pt x="21" y="26"/>
                </a:cubicBezTo>
                <a:cubicBezTo>
                  <a:pt x="20" y="26"/>
                  <a:pt x="18" y="26"/>
                  <a:pt x="17" y="26"/>
                </a:cubicBezTo>
                <a:cubicBezTo>
                  <a:pt x="17" y="26"/>
                  <a:pt x="15" y="26"/>
                  <a:pt x="13" y="27"/>
                </a:cubicBezTo>
                <a:cubicBezTo>
                  <a:pt x="12" y="27"/>
                  <a:pt x="16" y="29"/>
                  <a:pt x="18" y="29"/>
                </a:cubicBezTo>
                <a:cubicBezTo>
                  <a:pt x="19" y="29"/>
                  <a:pt x="22" y="30"/>
                  <a:pt x="23" y="30"/>
                </a:cubicBezTo>
                <a:cubicBezTo>
                  <a:pt x="25" y="30"/>
                  <a:pt x="24" y="29"/>
                  <a:pt x="25" y="29"/>
                </a:cubicBezTo>
                <a:cubicBezTo>
                  <a:pt x="25" y="29"/>
                  <a:pt x="26" y="28"/>
                  <a:pt x="27" y="28"/>
                </a:cubicBezTo>
                <a:cubicBezTo>
                  <a:pt x="27" y="27"/>
                  <a:pt x="29" y="26"/>
                  <a:pt x="30" y="26"/>
                </a:cubicBezTo>
                <a:cubicBezTo>
                  <a:pt x="31" y="25"/>
                  <a:pt x="33" y="25"/>
                  <a:pt x="33" y="25"/>
                </a:cubicBezTo>
                <a:cubicBezTo>
                  <a:pt x="33" y="25"/>
                  <a:pt x="35" y="25"/>
                  <a:pt x="35" y="25"/>
                </a:cubicBezTo>
                <a:cubicBezTo>
                  <a:pt x="36" y="25"/>
                  <a:pt x="41" y="25"/>
                  <a:pt x="41" y="24"/>
                </a:cubicBezTo>
                <a:cubicBezTo>
                  <a:pt x="42" y="24"/>
                  <a:pt x="45" y="24"/>
                  <a:pt x="46" y="24"/>
                </a:cubicBezTo>
                <a:cubicBezTo>
                  <a:pt x="48" y="24"/>
                  <a:pt x="47" y="24"/>
                  <a:pt x="47" y="24"/>
                </a:cubicBezTo>
                <a:cubicBezTo>
                  <a:pt x="46" y="24"/>
                  <a:pt x="46" y="24"/>
                  <a:pt x="45" y="24"/>
                </a:cubicBezTo>
                <a:cubicBezTo>
                  <a:pt x="44" y="24"/>
                  <a:pt x="41" y="25"/>
                  <a:pt x="41" y="25"/>
                </a:cubicBezTo>
                <a:cubicBezTo>
                  <a:pt x="40" y="25"/>
                  <a:pt x="39" y="25"/>
                  <a:pt x="38" y="25"/>
                </a:cubicBezTo>
                <a:cubicBezTo>
                  <a:pt x="38" y="25"/>
                  <a:pt x="36" y="26"/>
                  <a:pt x="35" y="26"/>
                </a:cubicBezTo>
                <a:cubicBezTo>
                  <a:pt x="35" y="25"/>
                  <a:pt x="34" y="26"/>
                  <a:pt x="33" y="26"/>
                </a:cubicBezTo>
                <a:cubicBezTo>
                  <a:pt x="32" y="26"/>
                  <a:pt x="31" y="26"/>
                  <a:pt x="31" y="27"/>
                </a:cubicBezTo>
                <a:cubicBezTo>
                  <a:pt x="30" y="27"/>
                  <a:pt x="29" y="28"/>
                  <a:pt x="28" y="28"/>
                </a:cubicBezTo>
                <a:cubicBezTo>
                  <a:pt x="28" y="29"/>
                  <a:pt x="28" y="29"/>
                  <a:pt x="27" y="30"/>
                </a:cubicBezTo>
                <a:cubicBezTo>
                  <a:pt x="26" y="31"/>
                  <a:pt x="28" y="31"/>
                  <a:pt x="29" y="31"/>
                </a:cubicBezTo>
                <a:cubicBezTo>
                  <a:pt x="30" y="31"/>
                  <a:pt x="30" y="31"/>
                  <a:pt x="31" y="31"/>
                </a:cubicBezTo>
                <a:cubicBezTo>
                  <a:pt x="32" y="30"/>
                  <a:pt x="32" y="30"/>
                  <a:pt x="31" y="31"/>
                </a:cubicBezTo>
                <a:cubicBezTo>
                  <a:pt x="30" y="31"/>
                  <a:pt x="31" y="31"/>
                  <a:pt x="32" y="31"/>
                </a:cubicBezTo>
                <a:cubicBezTo>
                  <a:pt x="33" y="32"/>
                  <a:pt x="34" y="31"/>
                  <a:pt x="35" y="31"/>
                </a:cubicBezTo>
                <a:cubicBezTo>
                  <a:pt x="35" y="31"/>
                  <a:pt x="36" y="31"/>
                  <a:pt x="37" y="31"/>
                </a:cubicBezTo>
                <a:cubicBezTo>
                  <a:pt x="39" y="31"/>
                  <a:pt x="40" y="31"/>
                  <a:pt x="41" y="31"/>
                </a:cubicBezTo>
                <a:cubicBezTo>
                  <a:pt x="41" y="31"/>
                  <a:pt x="41" y="30"/>
                  <a:pt x="41" y="29"/>
                </a:cubicBezTo>
                <a:cubicBezTo>
                  <a:pt x="41" y="29"/>
                  <a:pt x="42" y="28"/>
                  <a:pt x="44" y="28"/>
                </a:cubicBezTo>
                <a:cubicBezTo>
                  <a:pt x="45" y="27"/>
                  <a:pt x="44" y="29"/>
                  <a:pt x="43" y="29"/>
                </a:cubicBezTo>
                <a:cubicBezTo>
                  <a:pt x="42" y="29"/>
                  <a:pt x="43" y="29"/>
                  <a:pt x="43" y="29"/>
                </a:cubicBezTo>
                <a:cubicBezTo>
                  <a:pt x="44" y="30"/>
                  <a:pt x="46" y="29"/>
                  <a:pt x="47" y="29"/>
                </a:cubicBezTo>
                <a:cubicBezTo>
                  <a:pt x="47" y="28"/>
                  <a:pt x="48" y="28"/>
                  <a:pt x="49" y="28"/>
                </a:cubicBezTo>
                <a:cubicBezTo>
                  <a:pt x="49" y="28"/>
                  <a:pt x="49" y="28"/>
                  <a:pt x="50" y="28"/>
                </a:cubicBezTo>
                <a:cubicBezTo>
                  <a:pt x="51" y="28"/>
                  <a:pt x="51" y="28"/>
                  <a:pt x="50" y="29"/>
                </a:cubicBezTo>
                <a:cubicBezTo>
                  <a:pt x="50" y="29"/>
                  <a:pt x="49" y="29"/>
                  <a:pt x="47" y="29"/>
                </a:cubicBezTo>
                <a:cubicBezTo>
                  <a:pt x="46" y="30"/>
                  <a:pt x="45" y="30"/>
                  <a:pt x="44" y="30"/>
                </a:cubicBezTo>
                <a:cubicBezTo>
                  <a:pt x="44" y="31"/>
                  <a:pt x="45" y="31"/>
                  <a:pt x="45" y="31"/>
                </a:cubicBezTo>
                <a:cubicBezTo>
                  <a:pt x="46" y="31"/>
                  <a:pt x="49" y="31"/>
                  <a:pt x="51" y="31"/>
                </a:cubicBezTo>
                <a:cubicBezTo>
                  <a:pt x="52" y="30"/>
                  <a:pt x="56" y="30"/>
                  <a:pt x="57" y="29"/>
                </a:cubicBezTo>
                <a:cubicBezTo>
                  <a:pt x="58" y="29"/>
                  <a:pt x="61" y="28"/>
                  <a:pt x="61" y="28"/>
                </a:cubicBezTo>
                <a:cubicBezTo>
                  <a:pt x="62" y="28"/>
                  <a:pt x="62" y="28"/>
                  <a:pt x="62" y="27"/>
                </a:cubicBezTo>
                <a:cubicBezTo>
                  <a:pt x="62" y="27"/>
                  <a:pt x="62" y="27"/>
                  <a:pt x="63" y="27"/>
                </a:cubicBezTo>
                <a:cubicBezTo>
                  <a:pt x="64" y="27"/>
                  <a:pt x="64" y="26"/>
                  <a:pt x="63" y="26"/>
                </a:cubicBezTo>
                <a:cubicBezTo>
                  <a:pt x="63" y="26"/>
                  <a:pt x="63" y="26"/>
                  <a:pt x="63" y="25"/>
                </a:cubicBezTo>
                <a:cubicBezTo>
                  <a:pt x="64" y="25"/>
                  <a:pt x="64" y="25"/>
                  <a:pt x="63" y="24"/>
                </a:cubicBezTo>
                <a:cubicBezTo>
                  <a:pt x="62" y="23"/>
                  <a:pt x="65" y="25"/>
                  <a:pt x="65" y="25"/>
                </a:cubicBezTo>
                <a:cubicBezTo>
                  <a:pt x="65" y="25"/>
                  <a:pt x="66" y="25"/>
                  <a:pt x="66" y="24"/>
                </a:cubicBezTo>
                <a:cubicBezTo>
                  <a:pt x="66" y="23"/>
                  <a:pt x="67" y="23"/>
                  <a:pt x="67" y="23"/>
                </a:cubicBezTo>
                <a:cubicBezTo>
                  <a:pt x="68" y="23"/>
                  <a:pt x="68" y="23"/>
                  <a:pt x="69" y="22"/>
                </a:cubicBezTo>
                <a:cubicBezTo>
                  <a:pt x="69" y="22"/>
                  <a:pt x="72" y="21"/>
                  <a:pt x="74" y="21"/>
                </a:cubicBezTo>
                <a:cubicBezTo>
                  <a:pt x="75" y="20"/>
                  <a:pt x="74" y="21"/>
                  <a:pt x="73" y="22"/>
                </a:cubicBezTo>
                <a:cubicBezTo>
                  <a:pt x="73" y="22"/>
                  <a:pt x="70" y="22"/>
                  <a:pt x="70" y="23"/>
                </a:cubicBezTo>
                <a:cubicBezTo>
                  <a:pt x="69" y="23"/>
                  <a:pt x="69" y="23"/>
                  <a:pt x="69" y="23"/>
                </a:cubicBezTo>
                <a:cubicBezTo>
                  <a:pt x="69" y="24"/>
                  <a:pt x="68" y="24"/>
                  <a:pt x="68" y="24"/>
                </a:cubicBezTo>
                <a:cubicBezTo>
                  <a:pt x="67" y="24"/>
                  <a:pt x="67" y="24"/>
                  <a:pt x="67" y="25"/>
                </a:cubicBezTo>
                <a:cubicBezTo>
                  <a:pt x="66" y="25"/>
                  <a:pt x="66" y="25"/>
                  <a:pt x="66" y="26"/>
                </a:cubicBezTo>
                <a:cubicBezTo>
                  <a:pt x="65" y="26"/>
                  <a:pt x="65" y="26"/>
                  <a:pt x="65" y="27"/>
                </a:cubicBezTo>
                <a:cubicBezTo>
                  <a:pt x="65" y="28"/>
                  <a:pt x="66" y="27"/>
                  <a:pt x="68" y="27"/>
                </a:cubicBezTo>
                <a:cubicBezTo>
                  <a:pt x="69" y="27"/>
                  <a:pt x="72" y="27"/>
                  <a:pt x="72" y="27"/>
                </a:cubicBezTo>
                <a:cubicBezTo>
                  <a:pt x="73" y="27"/>
                  <a:pt x="74" y="27"/>
                  <a:pt x="76" y="27"/>
                </a:cubicBezTo>
                <a:cubicBezTo>
                  <a:pt x="79" y="27"/>
                  <a:pt x="75" y="28"/>
                  <a:pt x="75" y="28"/>
                </a:cubicBezTo>
                <a:cubicBezTo>
                  <a:pt x="74" y="28"/>
                  <a:pt x="73" y="28"/>
                  <a:pt x="70" y="28"/>
                </a:cubicBezTo>
                <a:cubicBezTo>
                  <a:pt x="68" y="28"/>
                  <a:pt x="62" y="30"/>
                  <a:pt x="61" y="30"/>
                </a:cubicBezTo>
                <a:cubicBezTo>
                  <a:pt x="59" y="31"/>
                  <a:pt x="62" y="31"/>
                  <a:pt x="63" y="31"/>
                </a:cubicBezTo>
                <a:cubicBezTo>
                  <a:pt x="64" y="30"/>
                  <a:pt x="66" y="30"/>
                  <a:pt x="69" y="30"/>
                </a:cubicBezTo>
                <a:cubicBezTo>
                  <a:pt x="71" y="31"/>
                  <a:pt x="67" y="31"/>
                  <a:pt x="67" y="31"/>
                </a:cubicBezTo>
                <a:cubicBezTo>
                  <a:pt x="66" y="31"/>
                  <a:pt x="61" y="31"/>
                  <a:pt x="61" y="31"/>
                </a:cubicBezTo>
                <a:cubicBezTo>
                  <a:pt x="60" y="31"/>
                  <a:pt x="59" y="31"/>
                  <a:pt x="58" y="32"/>
                </a:cubicBezTo>
                <a:cubicBezTo>
                  <a:pt x="57" y="32"/>
                  <a:pt x="57" y="32"/>
                  <a:pt x="56" y="32"/>
                </a:cubicBezTo>
                <a:cubicBezTo>
                  <a:pt x="56" y="32"/>
                  <a:pt x="54" y="32"/>
                  <a:pt x="53" y="33"/>
                </a:cubicBezTo>
                <a:cubicBezTo>
                  <a:pt x="51" y="33"/>
                  <a:pt x="48" y="33"/>
                  <a:pt x="45" y="33"/>
                </a:cubicBezTo>
                <a:cubicBezTo>
                  <a:pt x="42" y="33"/>
                  <a:pt x="46" y="35"/>
                  <a:pt x="47" y="36"/>
                </a:cubicBezTo>
                <a:cubicBezTo>
                  <a:pt x="48" y="37"/>
                  <a:pt x="51" y="38"/>
                  <a:pt x="52" y="38"/>
                </a:cubicBezTo>
                <a:cubicBezTo>
                  <a:pt x="52" y="38"/>
                  <a:pt x="53" y="38"/>
                  <a:pt x="52" y="38"/>
                </a:cubicBezTo>
                <a:cubicBezTo>
                  <a:pt x="52" y="39"/>
                  <a:pt x="52" y="39"/>
                  <a:pt x="52" y="40"/>
                </a:cubicBezTo>
                <a:cubicBezTo>
                  <a:pt x="52" y="41"/>
                  <a:pt x="53" y="41"/>
                  <a:pt x="54" y="41"/>
                </a:cubicBezTo>
                <a:cubicBezTo>
                  <a:pt x="55" y="41"/>
                  <a:pt x="56" y="41"/>
                  <a:pt x="57" y="41"/>
                </a:cubicBezTo>
                <a:cubicBezTo>
                  <a:pt x="58" y="41"/>
                  <a:pt x="59" y="41"/>
                  <a:pt x="60" y="41"/>
                </a:cubicBezTo>
                <a:cubicBezTo>
                  <a:pt x="62" y="41"/>
                  <a:pt x="60" y="41"/>
                  <a:pt x="59" y="41"/>
                </a:cubicBezTo>
                <a:cubicBezTo>
                  <a:pt x="59" y="41"/>
                  <a:pt x="58" y="42"/>
                  <a:pt x="57" y="42"/>
                </a:cubicBezTo>
                <a:cubicBezTo>
                  <a:pt x="56" y="42"/>
                  <a:pt x="54" y="42"/>
                  <a:pt x="53" y="42"/>
                </a:cubicBezTo>
                <a:cubicBezTo>
                  <a:pt x="53" y="41"/>
                  <a:pt x="52" y="42"/>
                  <a:pt x="52" y="42"/>
                </a:cubicBezTo>
                <a:cubicBezTo>
                  <a:pt x="51" y="42"/>
                  <a:pt x="51" y="42"/>
                  <a:pt x="51" y="42"/>
                </a:cubicBezTo>
                <a:cubicBezTo>
                  <a:pt x="51" y="41"/>
                  <a:pt x="51" y="41"/>
                  <a:pt x="51" y="41"/>
                </a:cubicBezTo>
                <a:cubicBezTo>
                  <a:pt x="50" y="41"/>
                  <a:pt x="50" y="41"/>
                  <a:pt x="50" y="40"/>
                </a:cubicBezTo>
                <a:cubicBezTo>
                  <a:pt x="49" y="39"/>
                  <a:pt x="44" y="36"/>
                  <a:pt x="44" y="36"/>
                </a:cubicBezTo>
                <a:cubicBezTo>
                  <a:pt x="43" y="36"/>
                  <a:pt x="41" y="35"/>
                  <a:pt x="41" y="34"/>
                </a:cubicBezTo>
                <a:cubicBezTo>
                  <a:pt x="40" y="34"/>
                  <a:pt x="36" y="34"/>
                  <a:pt x="35" y="34"/>
                </a:cubicBezTo>
                <a:cubicBezTo>
                  <a:pt x="34" y="34"/>
                  <a:pt x="32" y="34"/>
                  <a:pt x="31" y="34"/>
                </a:cubicBezTo>
                <a:cubicBezTo>
                  <a:pt x="30" y="33"/>
                  <a:pt x="29" y="34"/>
                  <a:pt x="28" y="34"/>
                </a:cubicBezTo>
                <a:cubicBezTo>
                  <a:pt x="27" y="34"/>
                  <a:pt x="27" y="35"/>
                  <a:pt x="27" y="35"/>
                </a:cubicBezTo>
                <a:cubicBezTo>
                  <a:pt x="27" y="36"/>
                  <a:pt x="27" y="36"/>
                  <a:pt x="27" y="37"/>
                </a:cubicBezTo>
                <a:cubicBezTo>
                  <a:pt x="28" y="37"/>
                  <a:pt x="29" y="37"/>
                  <a:pt x="30" y="37"/>
                </a:cubicBezTo>
                <a:cubicBezTo>
                  <a:pt x="31" y="37"/>
                  <a:pt x="31" y="38"/>
                  <a:pt x="33" y="38"/>
                </a:cubicBezTo>
                <a:cubicBezTo>
                  <a:pt x="34" y="38"/>
                  <a:pt x="33" y="38"/>
                  <a:pt x="33" y="38"/>
                </a:cubicBezTo>
                <a:cubicBezTo>
                  <a:pt x="33" y="38"/>
                  <a:pt x="33" y="38"/>
                  <a:pt x="32" y="38"/>
                </a:cubicBezTo>
                <a:cubicBezTo>
                  <a:pt x="32" y="38"/>
                  <a:pt x="30" y="38"/>
                  <a:pt x="30" y="38"/>
                </a:cubicBezTo>
                <a:cubicBezTo>
                  <a:pt x="30" y="38"/>
                  <a:pt x="29" y="38"/>
                  <a:pt x="28" y="38"/>
                </a:cubicBezTo>
                <a:cubicBezTo>
                  <a:pt x="28" y="38"/>
                  <a:pt x="28" y="38"/>
                  <a:pt x="28" y="39"/>
                </a:cubicBezTo>
                <a:cubicBezTo>
                  <a:pt x="28" y="40"/>
                  <a:pt x="29" y="40"/>
                  <a:pt x="30" y="40"/>
                </a:cubicBezTo>
                <a:cubicBezTo>
                  <a:pt x="31" y="40"/>
                  <a:pt x="30" y="41"/>
                  <a:pt x="32" y="41"/>
                </a:cubicBezTo>
                <a:cubicBezTo>
                  <a:pt x="34" y="41"/>
                  <a:pt x="35" y="42"/>
                  <a:pt x="35" y="42"/>
                </a:cubicBezTo>
                <a:cubicBezTo>
                  <a:pt x="35" y="42"/>
                  <a:pt x="35" y="43"/>
                  <a:pt x="37" y="43"/>
                </a:cubicBezTo>
                <a:cubicBezTo>
                  <a:pt x="38" y="44"/>
                  <a:pt x="38" y="45"/>
                  <a:pt x="38" y="46"/>
                </a:cubicBezTo>
                <a:cubicBezTo>
                  <a:pt x="39" y="47"/>
                  <a:pt x="39" y="47"/>
                  <a:pt x="40" y="46"/>
                </a:cubicBezTo>
                <a:cubicBezTo>
                  <a:pt x="40" y="46"/>
                  <a:pt x="40" y="46"/>
                  <a:pt x="40" y="47"/>
                </a:cubicBezTo>
                <a:cubicBezTo>
                  <a:pt x="40" y="47"/>
                  <a:pt x="41" y="48"/>
                  <a:pt x="42" y="48"/>
                </a:cubicBezTo>
                <a:cubicBezTo>
                  <a:pt x="43" y="48"/>
                  <a:pt x="43" y="48"/>
                  <a:pt x="42" y="48"/>
                </a:cubicBezTo>
                <a:cubicBezTo>
                  <a:pt x="42" y="48"/>
                  <a:pt x="41" y="48"/>
                  <a:pt x="41" y="48"/>
                </a:cubicBezTo>
                <a:cubicBezTo>
                  <a:pt x="41" y="48"/>
                  <a:pt x="39" y="47"/>
                  <a:pt x="39" y="47"/>
                </a:cubicBezTo>
                <a:cubicBezTo>
                  <a:pt x="38" y="47"/>
                  <a:pt x="37" y="47"/>
                  <a:pt x="36" y="47"/>
                </a:cubicBezTo>
                <a:cubicBezTo>
                  <a:pt x="35" y="48"/>
                  <a:pt x="37" y="48"/>
                  <a:pt x="38" y="49"/>
                </a:cubicBezTo>
                <a:cubicBezTo>
                  <a:pt x="39" y="49"/>
                  <a:pt x="40" y="49"/>
                  <a:pt x="41" y="49"/>
                </a:cubicBezTo>
                <a:cubicBezTo>
                  <a:pt x="42" y="49"/>
                  <a:pt x="43" y="49"/>
                  <a:pt x="44" y="49"/>
                </a:cubicBezTo>
                <a:cubicBezTo>
                  <a:pt x="45" y="49"/>
                  <a:pt x="46" y="49"/>
                  <a:pt x="47" y="50"/>
                </a:cubicBezTo>
                <a:cubicBezTo>
                  <a:pt x="48" y="50"/>
                  <a:pt x="49" y="50"/>
                  <a:pt x="49" y="49"/>
                </a:cubicBezTo>
                <a:cubicBezTo>
                  <a:pt x="50" y="49"/>
                  <a:pt x="50" y="48"/>
                  <a:pt x="51" y="48"/>
                </a:cubicBezTo>
                <a:cubicBezTo>
                  <a:pt x="53" y="47"/>
                  <a:pt x="52" y="48"/>
                  <a:pt x="52" y="48"/>
                </a:cubicBezTo>
                <a:cubicBezTo>
                  <a:pt x="51" y="49"/>
                  <a:pt x="51" y="49"/>
                  <a:pt x="51" y="50"/>
                </a:cubicBezTo>
                <a:cubicBezTo>
                  <a:pt x="51" y="50"/>
                  <a:pt x="51" y="50"/>
                  <a:pt x="50" y="50"/>
                </a:cubicBezTo>
                <a:cubicBezTo>
                  <a:pt x="49" y="50"/>
                  <a:pt x="48" y="50"/>
                  <a:pt x="48" y="50"/>
                </a:cubicBezTo>
                <a:cubicBezTo>
                  <a:pt x="47" y="50"/>
                  <a:pt x="46" y="50"/>
                  <a:pt x="44" y="50"/>
                </a:cubicBezTo>
                <a:cubicBezTo>
                  <a:pt x="43" y="50"/>
                  <a:pt x="45" y="51"/>
                  <a:pt x="46" y="51"/>
                </a:cubicBezTo>
                <a:cubicBezTo>
                  <a:pt x="46" y="51"/>
                  <a:pt x="47" y="51"/>
                  <a:pt x="48" y="51"/>
                </a:cubicBezTo>
                <a:cubicBezTo>
                  <a:pt x="49" y="51"/>
                  <a:pt x="48" y="51"/>
                  <a:pt x="47" y="51"/>
                </a:cubicBezTo>
                <a:cubicBezTo>
                  <a:pt x="47" y="51"/>
                  <a:pt x="47" y="52"/>
                  <a:pt x="48" y="52"/>
                </a:cubicBezTo>
                <a:cubicBezTo>
                  <a:pt x="49" y="53"/>
                  <a:pt x="48" y="53"/>
                  <a:pt x="48" y="53"/>
                </a:cubicBezTo>
                <a:cubicBezTo>
                  <a:pt x="48" y="53"/>
                  <a:pt x="47" y="53"/>
                  <a:pt x="47" y="52"/>
                </a:cubicBezTo>
                <a:cubicBezTo>
                  <a:pt x="46" y="52"/>
                  <a:pt x="45" y="52"/>
                  <a:pt x="44" y="51"/>
                </a:cubicBezTo>
                <a:cubicBezTo>
                  <a:pt x="43" y="51"/>
                  <a:pt x="43" y="51"/>
                  <a:pt x="42" y="51"/>
                </a:cubicBezTo>
                <a:cubicBezTo>
                  <a:pt x="41" y="50"/>
                  <a:pt x="39" y="50"/>
                  <a:pt x="38" y="50"/>
                </a:cubicBezTo>
                <a:cubicBezTo>
                  <a:pt x="38" y="50"/>
                  <a:pt x="36" y="50"/>
                  <a:pt x="35" y="49"/>
                </a:cubicBezTo>
                <a:cubicBezTo>
                  <a:pt x="34" y="49"/>
                  <a:pt x="33" y="49"/>
                  <a:pt x="33" y="50"/>
                </a:cubicBezTo>
                <a:cubicBezTo>
                  <a:pt x="32" y="50"/>
                  <a:pt x="30" y="50"/>
                  <a:pt x="29" y="50"/>
                </a:cubicBezTo>
                <a:cubicBezTo>
                  <a:pt x="28" y="50"/>
                  <a:pt x="27" y="51"/>
                  <a:pt x="26" y="51"/>
                </a:cubicBezTo>
                <a:cubicBezTo>
                  <a:pt x="26" y="51"/>
                  <a:pt x="25" y="52"/>
                  <a:pt x="25" y="53"/>
                </a:cubicBezTo>
                <a:cubicBezTo>
                  <a:pt x="24" y="54"/>
                  <a:pt x="24" y="54"/>
                  <a:pt x="23" y="54"/>
                </a:cubicBezTo>
                <a:cubicBezTo>
                  <a:pt x="22" y="55"/>
                  <a:pt x="22" y="55"/>
                  <a:pt x="23" y="56"/>
                </a:cubicBezTo>
                <a:cubicBezTo>
                  <a:pt x="23" y="57"/>
                  <a:pt x="23" y="57"/>
                  <a:pt x="24" y="57"/>
                </a:cubicBezTo>
                <a:cubicBezTo>
                  <a:pt x="24" y="57"/>
                  <a:pt x="24" y="57"/>
                  <a:pt x="24" y="57"/>
                </a:cubicBezTo>
                <a:cubicBezTo>
                  <a:pt x="23" y="57"/>
                  <a:pt x="23" y="57"/>
                  <a:pt x="22" y="58"/>
                </a:cubicBezTo>
                <a:cubicBezTo>
                  <a:pt x="22" y="58"/>
                  <a:pt x="24" y="58"/>
                  <a:pt x="25" y="58"/>
                </a:cubicBezTo>
                <a:cubicBezTo>
                  <a:pt x="26" y="58"/>
                  <a:pt x="27" y="58"/>
                  <a:pt x="27" y="57"/>
                </a:cubicBezTo>
                <a:cubicBezTo>
                  <a:pt x="27" y="57"/>
                  <a:pt x="27" y="57"/>
                  <a:pt x="28" y="57"/>
                </a:cubicBezTo>
                <a:cubicBezTo>
                  <a:pt x="29" y="57"/>
                  <a:pt x="29" y="57"/>
                  <a:pt x="30" y="56"/>
                </a:cubicBezTo>
                <a:cubicBezTo>
                  <a:pt x="31" y="55"/>
                  <a:pt x="31" y="56"/>
                  <a:pt x="30" y="56"/>
                </a:cubicBezTo>
                <a:cubicBezTo>
                  <a:pt x="30" y="57"/>
                  <a:pt x="30" y="57"/>
                  <a:pt x="30" y="57"/>
                </a:cubicBezTo>
                <a:cubicBezTo>
                  <a:pt x="30" y="57"/>
                  <a:pt x="29" y="58"/>
                  <a:pt x="29" y="58"/>
                </a:cubicBezTo>
                <a:cubicBezTo>
                  <a:pt x="28" y="58"/>
                  <a:pt x="29" y="58"/>
                  <a:pt x="29" y="58"/>
                </a:cubicBezTo>
                <a:cubicBezTo>
                  <a:pt x="28" y="59"/>
                  <a:pt x="31" y="58"/>
                  <a:pt x="32" y="58"/>
                </a:cubicBezTo>
                <a:cubicBezTo>
                  <a:pt x="33" y="58"/>
                  <a:pt x="34" y="57"/>
                  <a:pt x="35" y="56"/>
                </a:cubicBezTo>
                <a:cubicBezTo>
                  <a:pt x="35" y="55"/>
                  <a:pt x="34" y="56"/>
                  <a:pt x="36" y="54"/>
                </a:cubicBezTo>
                <a:cubicBezTo>
                  <a:pt x="37" y="53"/>
                  <a:pt x="36" y="54"/>
                  <a:pt x="36" y="55"/>
                </a:cubicBezTo>
                <a:cubicBezTo>
                  <a:pt x="36" y="55"/>
                  <a:pt x="36" y="56"/>
                  <a:pt x="36" y="55"/>
                </a:cubicBezTo>
                <a:cubicBezTo>
                  <a:pt x="37" y="55"/>
                  <a:pt x="37" y="56"/>
                  <a:pt x="36" y="56"/>
                </a:cubicBezTo>
                <a:cubicBezTo>
                  <a:pt x="36" y="56"/>
                  <a:pt x="36" y="56"/>
                  <a:pt x="35" y="56"/>
                </a:cubicBezTo>
                <a:cubicBezTo>
                  <a:pt x="35" y="57"/>
                  <a:pt x="35" y="57"/>
                  <a:pt x="36" y="57"/>
                </a:cubicBezTo>
                <a:cubicBezTo>
                  <a:pt x="36" y="57"/>
                  <a:pt x="36" y="57"/>
                  <a:pt x="38" y="57"/>
                </a:cubicBezTo>
                <a:cubicBezTo>
                  <a:pt x="40" y="57"/>
                  <a:pt x="38" y="57"/>
                  <a:pt x="38" y="57"/>
                </a:cubicBezTo>
                <a:cubicBezTo>
                  <a:pt x="37" y="57"/>
                  <a:pt x="37" y="57"/>
                  <a:pt x="36" y="57"/>
                </a:cubicBezTo>
                <a:cubicBezTo>
                  <a:pt x="36" y="57"/>
                  <a:pt x="36" y="57"/>
                  <a:pt x="35" y="57"/>
                </a:cubicBezTo>
                <a:cubicBezTo>
                  <a:pt x="35" y="57"/>
                  <a:pt x="35" y="58"/>
                  <a:pt x="35" y="58"/>
                </a:cubicBezTo>
                <a:cubicBezTo>
                  <a:pt x="35" y="58"/>
                  <a:pt x="36" y="59"/>
                  <a:pt x="37" y="58"/>
                </a:cubicBezTo>
                <a:cubicBezTo>
                  <a:pt x="38" y="58"/>
                  <a:pt x="38" y="59"/>
                  <a:pt x="37" y="59"/>
                </a:cubicBezTo>
                <a:cubicBezTo>
                  <a:pt x="37" y="59"/>
                  <a:pt x="37" y="59"/>
                  <a:pt x="36" y="59"/>
                </a:cubicBezTo>
                <a:cubicBezTo>
                  <a:pt x="36" y="59"/>
                  <a:pt x="35" y="59"/>
                  <a:pt x="35" y="59"/>
                </a:cubicBezTo>
                <a:cubicBezTo>
                  <a:pt x="34" y="59"/>
                  <a:pt x="33" y="59"/>
                  <a:pt x="32" y="60"/>
                </a:cubicBezTo>
                <a:cubicBezTo>
                  <a:pt x="31" y="60"/>
                  <a:pt x="32" y="60"/>
                  <a:pt x="33" y="60"/>
                </a:cubicBezTo>
                <a:cubicBezTo>
                  <a:pt x="34" y="60"/>
                  <a:pt x="36" y="60"/>
                  <a:pt x="37" y="60"/>
                </a:cubicBezTo>
                <a:cubicBezTo>
                  <a:pt x="38" y="60"/>
                  <a:pt x="38" y="60"/>
                  <a:pt x="37" y="60"/>
                </a:cubicBezTo>
                <a:cubicBezTo>
                  <a:pt x="37" y="60"/>
                  <a:pt x="36" y="61"/>
                  <a:pt x="36" y="61"/>
                </a:cubicBezTo>
                <a:cubicBezTo>
                  <a:pt x="36" y="61"/>
                  <a:pt x="35" y="61"/>
                  <a:pt x="35" y="61"/>
                </a:cubicBezTo>
                <a:cubicBezTo>
                  <a:pt x="35" y="60"/>
                  <a:pt x="35" y="61"/>
                  <a:pt x="34" y="61"/>
                </a:cubicBezTo>
                <a:cubicBezTo>
                  <a:pt x="34" y="61"/>
                  <a:pt x="33" y="61"/>
                  <a:pt x="33" y="61"/>
                </a:cubicBezTo>
                <a:cubicBezTo>
                  <a:pt x="33" y="61"/>
                  <a:pt x="34" y="61"/>
                  <a:pt x="35" y="61"/>
                </a:cubicBezTo>
                <a:cubicBezTo>
                  <a:pt x="35" y="61"/>
                  <a:pt x="35" y="61"/>
                  <a:pt x="34" y="61"/>
                </a:cubicBezTo>
                <a:cubicBezTo>
                  <a:pt x="34" y="62"/>
                  <a:pt x="34" y="62"/>
                  <a:pt x="33" y="62"/>
                </a:cubicBezTo>
                <a:cubicBezTo>
                  <a:pt x="33" y="62"/>
                  <a:pt x="34" y="63"/>
                  <a:pt x="35" y="63"/>
                </a:cubicBezTo>
                <a:cubicBezTo>
                  <a:pt x="35" y="63"/>
                  <a:pt x="36" y="63"/>
                  <a:pt x="37" y="63"/>
                </a:cubicBezTo>
                <a:cubicBezTo>
                  <a:pt x="38" y="62"/>
                  <a:pt x="37" y="63"/>
                  <a:pt x="36" y="64"/>
                </a:cubicBezTo>
                <a:cubicBezTo>
                  <a:pt x="35" y="64"/>
                  <a:pt x="37" y="64"/>
                  <a:pt x="38" y="64"/>
                </a:cubicBezTo>
                <a:cubicBezTo>
                  <a:pt x="38" y="64"/>
                  <a:pt x="39" y="64"/>
                  <a:pt x="41" y="64"/>
                </a:cubicBezTo>
                <a:cubicBezTo>
                  <a:pt x="42" y="65"/>
                  <a:pt x="44" y="62"/>
                  <a:pt x="44" y="62"/>
                </a:cubicBezTo>
                <a:cubicBezTo>
                  <a:pt x="44" y="61"/>
                  <a:pt x="45" y="60"/>
                  <a:pt x="46" y="60"/>
                </a:cubicBezTo>
                <a:cubicBezTo>
                  <a:pt x="46" y="60"/>
                  <a:pt x="46" y="60"/>
                  <a:pt x="46" y="59"/>
                </a:cubicBezTo>
                <a:cubicBezTo>
                  <a:pt x="46" y="59"/>
                  <a:pt x="47" y="59"/>
                  <a:pt x="47" y="59"/>
                </a:cubicBezTo>
                <a:cubicBezTo>
                  <a:pt x="48" y="58"/>
                  <a:pt x="47" y="59"/>
                  <a:pt x="47" y="59"/>
                </a:cubicBezTo>
                <a:cubicBezTo>
                  <a:pt x="47" y="59"/>
                  <a:pt x="47" y="60"/>
                  <a:pt x="47" y="60"/>
                </a:cubicBezTo>
                <a:cubicBezTo>
                  <a:pt x="46" y="60"/>
                  <a:pt x="46" y="61"/>
                  <a:pt x="45" y="62"/>
                </a:cubicBezTo>
                <a:cubicBezTo>
                  <a:pt x="45" y="63"/>
                  <a:pt x="45" y="63"/>
                  <a:pt x="44" y="64"/>
                </a:cubicBezTo>
                <a:cubicBezTo>
                  <a:pt x="43" y="65"/>
                  <a:pt x="42" y="65"/>
                  <a:pt x="42" y="65"/>
                </a:cubicBezTo>
                <a:cubicBezTo>
                  <a:pt x="41" y="65"/>
                  <a:pt x="40" y="65"/>
                  <a:pt x="42" y="66"/>
                </a:cubicBezTo>
                <a:cubicBezTo>
                  <a:pt x="43" y="66"/>
                  <a:pt x="41" y="66"/>
                  <a:pt x="41" y="66"/>
                </a:cubicBezTo>
                <a:cubicBezTo>
                  <a:pt x="40" y="66"/>
                  <a:pt x="39" y="66"/>
                  <a:pt x="39" y="66"/>
                </a:cubicBezTo>
                <a:cubicBezTo>
                  <a:pt x="39" y="66"/>
                  <a:pt x="38" y="66"/>
                  <a:pt x="38" y="66"/>
                </a:cubicBezTo>
                <a:cubicBezTo>
                  <a:pt x="37" y="66"/>
                  <a:pt x="37" y="66"/>
                  <a:pt x="37" y="66"/>
                </a:cubicBezTo>
                <a:cubicBezTo>
                  <a:pt x="36" y="66"/>
                  <a:pt x="36" y="67"/>
                  <a:pt x="36" y="66"/>
                </a:cubicBezTo>
                <a:cubicBezTo>
                  <a:pt x="35" y="66"/>
                  <a:pt x="35" y="66"/>
                  <a:pt x="34" y="66"/>
                </a:cubicBezTo>
                <a:cubicBezTo>
                  <a:pt x="33" y="66"/>
                  <a:pt x="33" y="65"/>
                  <a:pt x="32" y="65"/>
                </a:cubicBezTo>
                <a:cubicBezTo>
                  <a:pt x="32" y="65"/>
                  <a:pt x="33" y="65"/>
                  <a:pt x="32" y="65"/>
                </a:cubicBezTo>
                <a:cubicBezTo>
                  <a:pt x="31" y="66"/>
                  <a:pt x="31" y="65"/>
                  <a:pt x="31" y="65"/>
                </a:cubicBezTo>
                <a:cubicBezTo>
                  <a:pt x="30" y="61"/>
                  <a:pt x="27" y="61"/>
                  <a:pt x="26" y="60"/>
                </a:cubicBezTo>
                <a:cubicBezTo>
                  <a:pt x="24" y="60"/>
                  <a:pt x="21" y="61"/>
                  <a:pt x="21" y="61"/>
                </a:cubicBezTo>
                <a:cubicBezTo>
                  <a:pt x="20" y="61"/>
                  <a:pt x="20" y="61"/>
                  <a:pt x="20" y="61"/>
                </a:cubicBezTo>
                <a:cubicBezTo>
                  <a:pt x="19" y="61"/>
                  <a:pt x="19" y="61"/>
                  <a:pt x="19" y="61"/>
                </a:cubicBezTo>
                <a:cubicBezTo>
                  <a:pt x="19" y="61"/>
                  <a:pt x="19" y="62"/>
                  <a:pt x="19" y="63"/>
                </a:cubicBezTo>
                <a:cubicBezTo>
                  <a:pt x="19" y="63"/>
                  <a:pt x="19" y="63"/>
                  <a:pt x="20" y="64"/>
                </a:cubicBezTo>
                <a:cubicBezTo>
                  <a:pt x="20" y="64"/>
                  <a:pt x="21" y="66"/>
                  <a:pt x="21" y="66"/>
                </a:cubicBezTo>
                <a:cubicBezTo>
                  <a:pt x="21" y="66"/>
                  <a:pt x="23" y="66"/>
                  <a:pt x="25" y="66"/>
                </a:cubicBezTo>
                <a:cubicBezTo>
                  <a:pt x="27" y="66"/>
                  <a:pt x="24" y="66"/>
                  <a:pt x="24" y="67"/>
                </a:cubicBezTo>
                <a:cubicBezTo>
                  <a:pt x="24" y="67"/>
                  <a:pt x="24" y="67"/>
                  <a:pt x="24" y="67"/>
                </a:cubicBezTo>
                <a:cubicBezTo>
                  <a:pt x="24" y="67"/>
                  <a:pt x="24" y="67"/>
                  <a:pt x="24" y="68"/>
                </a:cubicBezTo>
                <a:cubicBezTo>
                  <a:pt x="25" y="68"/>
                  <a:pt x="24" y="68"/>
                  <a:pt x="24" y="68"/>
                </a:cubicBezTo>
                <a:cubicBezTo>
                  <a:pt x="23" y="68"/>
                  <a:pt x="23" y="68"/>
                  <a:pt x="23" y="69"/>
                </a:cubicBezTo>
                <a:cubicBezTo>
                  <a:pt x="23" y="69"/>
                  <a:pt x="22" y="69"/>
                  <a:pt x="21" y="69"/>
                </a:cubicBezTo>
                <a:cubicBezTo>
                  <a:pt x="21" y="68"/>
                  <a:pt x="20" y="69"/>
                  <a:pt x="19" y="69"/>
                </a:cubicBezTo>
                <a:cubicBezTo>
                  <a:pt x="18" y="68"/>
                  <a:pt x="17" y="69"/>
                  <a:pt x="17" y="69"/>
                </a:cubicBezTo>
                <a:cubicBezTo>
                  <a:pt x="17" y="69"/>
                  <a:pt x="17" y="70"/>
                  <a:pt x="16" y="70"/>
                </a:cubicBezTo>
                <a:cubicBezTo>
                  <a:pt x="15" y="70"/>
                  <a:pt x="14" y="71"/>
                  <a:pt x="14" y="71"/>
                </a:cubicBezTo>
                <a:cubicBezTo>
                  <a:pt x="14" y="71"/>
                  <a:pt x="13" y="71"/>
                  <a:pt x="13" y="71"/>
                </a:cubicBezTo>
                <a:cubicBezTo>
                  <a:pt x="12" y="71"/>
                  <a:pt x="13" y="72"/>
                  <a:pt x="13" y="73"/>
                </a:cubicBezTo>
                <a:cubicBezTo>
                  <a:pt x="13" y="73"/>
                  <a:pt x="13" y="73"/>
                  <a:pt x="13" y="73"/>
                </a:cubicBezTo>
                <a:cubicBezTo>
                  <a:pt x="12" y="74"/>
                  <a:pt x="12" y="74"/>
                  <a:pt x="12" y="74"/>
                </a:cubicBezTo>
                <a:cubicBezTo>
                  <a:pt x="12" y="74"/>
                  <a:pt x="12" y="74"/>
                  <a:pt x="12" y="74"/>
                </a:cubicBezTo>
                <a:cubicBezTo>
                  <a:pt x="12" y="74"/>
                  <a:pt x="14" y="76"/>
                  <a:pt x="15" y="76"/>
                </a:cubicBezTo>
                <a:cubicBezTo>
                  <a:pt x="16" y="76"/>
                  <a:pt x="16" y="75"/>
                  <a:pt x="16" y="74"/>
                </a:cubicBezTo>
                <a:cubicBezTo>
                  <a:pt x="17" y="74"/>
                  <a:pt x="17" y="75"/>
                  <a:pt x="17" y="75"/>
                </a:cubicBezTo>
                <a:cubicBezTo>
                  <a:pt x="17" y="76"/>
                  <a:pt x="17" y="76"/>
                  <a:pt x="17" y="76"/>
                </a:cubicBezTo>
                <a:cubicBezTo>
                  <a:pt x="17" y="76"/>
                  <a:pt x="17" y="75"/>
                  <a:pt x="18" y="75"/>
                </a:cubicBezTo>
                <a:cubicBezTo>
                  <a:pt x="18" y="75"/>
                  <a:pt x="17" y="74"/>
                  <a:pt x="17" y="74"/>
                </a:cubicBezTo>
                <a:cubicBezTo>
                  <a:pt x="17" y="74"/>
                  <a:pt x="17" y="73"/>
                  <a:pt x="17" y="73"/>
                </a:cubicBezTo>
                <a:cubicBezTo>
                  <a:pt x="17" y="73"/>
                  <a:pt x="17" y="73"/>
                  <a:pt x="17" y="72"/>
                </a:cubicBezTo>
                <a:cubicBezTo>
                  <a:pt x="17" y="72"/>
                  <a:pt x="18" y="72"/>
                  <a:pt x="17" y="72"/>
                </a:cubicBezTo>
                <a:cubicBezTo>
                  <a:pt x="17" y="72"/>
                  <a:pt x="18" y="73"/>
                  <a:pt x="18" y="73"/>
                </a:cubicBezTo>
                <a:cubicBezTo>
                  <a:pt x="17" y="73"/>
                  <a:pt x="18" y="74"/>
                  <a:pt x="18" y="75"/>
                </a:cubicBezTo>
                <a:cubicBezTo>
                  <a:pt x="18" y="75"/>
                  <a:pt x="18" y="75"/>
                  <a:pt x="18" y="75"/>
                </a:cubicBezTo>
                <a:cubicBezTo>
                  <a:pt x="18" y="75"/>
                  <a:pt x="18" y="76"/>
                  <a:pt x="18" y="76"/>
                </a:cubicBezTo>
                <a:cubicBezTo>
                  <a:pt x="18" y="76"/>
                  <a:pt x="18" y="76"/>
                  <a:pt x="19" y="76"/>
                </a:cubicBezTo>
                <a:cubicBezTo>
                  <a:pt x="19" y="76"/>
                  <a:pt x="21" y="76"/>
                  <a:pt x="21" y="77"/>
                </a:cubicBezTo>
                <a:cubicBezTo>
                  <a:pt x="22" y="77"/>
                  <a:pt x="22" y="76"/>
                  <a:pt x="22" y="75"/>
                </a:cubicBezTo>
                <a:cubicBezTo>
                  <a:pt x="23" y="74"/>
                  <a:pt x="22" y="75"/>
                  <a:pt x="22" y="74"/>
                </a:cubicBezTo>
                <a:cubicBezTo>
                  <a:pt x="22" y="73"/>
                  <a:pt x="23" y="75"/>
                  <a:pt x="23" y="75"/>
                </a:cubicBezTo>
                <a:cubicBezTo>
                  <a:pt x="23" y="76"/>
                  <a:pt x="24" y="76"/>
                  <a:pt x="24" y="76"/>
                </a:cubicBezTo>
                <a:cubicBezTo>
                  <a:pt x="25" y="76"/>
                  <a:pt x="25" y="76"/>
                  <a:pt x="24" y="76"/>
                </a:cubicBezTo>
                <a:cubicBezTo>
                  <a:pt x="24" y="76"/>
                  <a:pt x="25" y="76"/>
                  <a:pt x="26" y="76"/>
                </a:cubicBezTo>
                <a:cubicBezTo>
                  <a:pt x="27" y="76"/>
                  <a:pt x="26" y="76"/>
                  <a:pt x="27" y="76"/>
                </a:cubicBezTo>
                <a:cubicBezTo>
                  <a:pt x="27" y="75"/>
                  <a:pt x="27" y="75"/>
                  <a:pt x="27" y="75"/>
                </a:cubicBezTo>
                <a:cubicBezTo>
                  <a:pt x="28" y="75"/>
                  <a:pt x="28" y="75"/>
                  <a:pt x="28" y="74"/>
                </a:cubicBezTo>
                <a:cubicBezTo>
                  <a:pt x="27" y="74"/>
                  <a:pt x="28" y="74"/>
                  <a:pt x="29" y="75"/>
                </a:cubicBezTo>
                <a:cubicBezTo>
                  <a:pt x="29" y="75"/>
                  <a:pt x="29" y="75"/>
                  <a:pt x="28" y="75"/>
                </a:cubicBezTo>
                <a:cubicBezTo>
                  <a:pt x="28" y="75"/>
                  <a:pt x="28" y="76"/>
                  <a:pt x="28" y="76"/>
                </a:cubicBezTo>
                <a:cubicBezTo>
                  <a:pt x="28" y="76"/>
                  <a:pt x="29" y="76"/>
                  <a:pt x="29" y="76"/>
                </a:cubicBezTo>
                <a:cubicBezTo>
                  <a:pt x="30" y="76"/>
                  <a:pt x="31" y="77"/>
                  <a:pt x="32" y="77"/>
                </a:cubicBezTo>
                <a:cubicBezTo>
                  <a:pt x="33" y="77"/>
                  <a:pt x="34" y="77"/>
                  <a:pt x="34" y="77"/>
                </a:cubicBezTo>
                <a:cubicBezTo>
                  <a:pt x="35" y="77"/>
                  <a:pt x="36" y="77"/>
                  <a:pt x="37" y="77"/>
                </a:cubicBezTo>
                <a:cubicBezTo>
                  <a:pt x="38" y="77"/>
                  <a:pt x="36" y="76"/>
                  <a:pt x="36" y="76"/>
                </a:cubicBezTo>
                <a:cubicBezTo>
                  <a:pt x="35" y="76"/>
                  <a:pt x="35" y="76"/>
                  <a:pt x="35" y="75"/>
                </a:cubicBezTo>
                <a:cubicBezTo>
                  <a:pt x="34" y="74"/>
                  <a:pt x="36" y="75"/>
                  <a:pt x="37" y="75"/>
                </a:cubicBezTo>
                <a:cubicBezTo>
                  <a:pt x="38" y="76"/>
                  <a:pt x="39" y="75"/>
                  <a:pt x="39" y="74"/>
                </a:cubicBezTo>
                <a:cubicBezTo>
                  <a:pt x="39" y="74"/>
                  <a:pt x="39" y="74"/>
                  <a:pt x="39" y="74"/>
                </a:cubicBezTo>
                <a:cubicBezTo>
                  <a:pt x="41" y="76"/>
                  <a:pt x="42" y="76"/>
                  <a:pt x="43" y="76"/>
                </a:cubicBezTo>
                <a:cubicBezTo>
                  <a:pt x="44" y="76"/>
                  <a:pt x="43" y="74"/>
                  <a:pt x="43" y="73"/>
                </a:cubicBezTo>
                <a:cubicBezTo>
                  <a:pt x="42" y="73"/>
                  <a:pt x="44" y="74"/>
                  <a:pt x="44" y="74"/>
                </a:cubicBezTo>
                <a:cubicBezTo>
                  <a:pt x="44" y="74"/>
                  <a:pt x="44" y="74"/>
                  <a:pt x="44" y="75"/>
                </a:cubicBezTo>
                <a:cubicBezTo>
                  <a:pt x="44" y="76"/>
                  <a:pt x="45" y="76"/>
                  <a:pt x="46" y="76"/>
                </a:cubicBezTo>
                <a:cubicBezTo>
                  <a:pt x="46" y="76"/>
                  <a:pt x="47" y="76"/>
                  <a:pt x="47" y="76"/>
                </a:cubicBezTo>
                <a:cubicBezTo>
                  <a:pt x="48" y="76"/>
                  <a:pt x="48" y="76"/>
                  <a:pt x="49" y="76"/>
                </a:cubicBezTo>
                <a:cubicBezTo>
                  <a:pt x="49" y="76"/>
                  <a:pt x="49" y="75"/>
                  <a:pt x="49" y="74"/>
                </a:cubicBezTo>
                <a:cubicBezTo>
                  <a:pt x="49" y="74"/>
                  <a:pt x="48" y="73"/>
                  <a:pt x="47" y="72"/>
                </a:cubicBezTo>
                <a:cubicBezTo>
                  <a:pt x="45" y="72"/>
                  <a:pt x="47" y="72"/>
                  <a:pt x="47" y="72"/>
                </a:cubicBezTo>
                <a:cubicBezTo>
                  <a:pt x="47" y="72"/>
                  <a:pt x="49" y="73"/>
                  <a:pt x="50" y="73"/>
                </a:cubicBezTo>
                <a:cubicBezTo>
                  <a:pt x="51" y="73"/>
                  <a:pt x="50" y="74"/>
                  <a:pt x="50" y="74"/>
                </a:cubicBezTo>
                <a:cubicBezTo>
                  <a:pt x="50" y="74"/>
                  <a:pt x="50" y="74"/>
                  <a:pt x="50" y="75"/>
                </a:cubicBezTo>
                <a:cubicBezTo>
                  <a:pt x="49" y="75"/>
                  <a:pt x="51" y="75"/>
                  <a:pt x="51" y="75"/>
                </a:cubicBezTo>
                <a:cubicBezTo>
                  <a:pt x="52" y="75"/>
                  <a:pt x="53" y="75"/>
                  <a:pt x="53" y="75"/>
                </a:cubicBezTo>
                <a:cubicBezTo>
                  <a:pt x="54" y="74"/>
                  <a:pt x="54" y="75"/>
                  <a:pt x="55" y="75"/>
                </a:cubicBezTo>
                <a:cubicBezTo>
                  <a:pt x="56" y="76"/>
                  <a:pt x="55" y="78"/>
                  <a:pt x="55" y="78"/>
                </a:cubicBezTo>
                <a:cubicBezTo>
                  <a:pt x="55" y="79"/>
                  <a:pt x="55" y="79"/>
                  <a:pt x="55" y="79"/>
                </a:cubicBezTo>
                <a:cubicBezTo>
                  <a:pt x="55" y="79"/>
                  <a:pt x="61" y="77"/>
                  <a:pt x="62" y="77"/>
                </a:cubicBezTo>
                <a:cubicBezTo>
                  <a:pt x="63" y="77"/>
                  <a:pt x="63" y="77"/>
                  <a:pt x="65" y="75"/>
                </a:cubicBezTo>
                <a:cubicBezTo>
                  <a:pt x="66" y="73"/>
                  <a:pt x="66" y="75"/>
                  <a:pt x="67" y="75"/>
                </a:cubicBezTo>
                <a:cubicBezTo>
                  <a:pt x="68" y="76"/>
                  <a:pt x="69" y="75"/>
                  <a:pt x="70" y="74"/>
                </a:cubicBezTo>
                <a:cubicBezTo>
                  <a:pt x="71" y="74"/>
                  <a:pt x="71" y="73"/>
                  <a:pt x="71" y="72"/>
                </a:cubicBezTo>
                <a:cubicBezTo>
                  <a:pt x="71" y="71"/>
                  <a:pt x="70" y="71"/>
                  <a:pt x="70" y="71"/>
                </a:cubicBezTo>
                <a:cubicBezTo>
                  <a:pt x="70" y="70"/>
                  <a:pt x="70" y="70"/>
                  <a:pt x="69" y="70"/>
                </a:cubicBezTo>
                <a:cubicBezTo>
                  <a:pt x="67" y="69"/>
                  <a:pt x="67" y="71"/>
                  <a:pt x="66" y="71"/>
                </a:cubicBezTo>
                <a:cubicBezTo>
                  <a:pt x="65" y="72"/>
                  <a:pt x="65" y="71"/>
                  <a:pt x="65" y="71"/>
                </a:cubicBezTo>
                <a:cubicBezTo>
                  <a:pt x="65" y="70"/>
                  <a:pt x="64" y="70"/>
                  <a:pt x="63" y="71"/>
                </a:cubicBezTo>
                <a:cubicBezTo>
                  <a:pt x="62" y="71"/>
                  <a:pt x="63" y="70"/>
                  <a:pt x="64" y="69"/>
                </a:cubicBezTo>
                <a:cubicBezTo>
                  <a:pt x="64" y="68"/>
                  <a:pt x="63" y="67"/>
                  <a:pt x="62" y="67"/>
                </a:cubicBezTo>
                <a:cubicBezTo>
                  <a:pt x="61" y="67"/>
                  <a:pt x="60" y="68"/>
                  <a:pt x="58" y="69"/>
                </a:cubicBezTo>
                <a:cubicBezTo>
                  <a:pt x="57" y="70"/>
                  <a:pt x="58" y="69"/>
                  <a:pt x="58" y="68"/>
                </a:cubicBezTo>
                <a:cubicBezTo>
                  <a:pt x="59" y="67"/>
                  <a:pt x="57" y="68"/>
                  <a:pt x="56" y="67"/>
                </a:cubicBezTo>
                <a:cubicBezTo>
                  <a:pt x="54" y="67"/>
                  <a:pt x="54" y="67"/>
                  <a:pt x="53" y="67"/>
                </a:cubicBezTo>
                <a:cubicBezTo>
                  <a:pt x="52" y="68"/>
                  <a:pt x="52" y="68"/>
                  <a:pt x="51" y="68"/>
                </a:cubicBezTo>
                <a:cubicBezTo>
                  <a:pt x="50" y="68"/>
                  <a:pt x="51" y="67"/>
                  <a:pt x="50" y="67"/>
                </a:cubicBezTo>
                <a:cubicBezTo>
                  <a:pt x="48" y="66"/>
                  <a:pt x="52" y="67"/>
                  <a:pt x="53" y="67"/>
                </a:cubicBezTo>
                <a:cubicBezTo>
                  <a:pt x="54" y="67"/>
                  <a:pt x="53" y="66"/>
                  <a:pt x="52" y="66"/>
                </a:cubicBezTo>
                <a:cubicBezTo>
                  <a:pt x="51" y="65"/>
                  <a:pt x="51" y="65"/>
                  <a:pt x="51" y="65"/>
                </a:cubicBezTo>
                <a:cubicBezTo>
                  <a:pt x="51" y="64"/>
                  <a:pt x="51" y="64"/>
                  <a:pt x="51" y="63"/>
                </a:cubicBezTo>
                <a:cubicBezTo>
                  <a:pt x="50" y="63"/>
                  <a:pt x="50" y="63"/>
                  <a:pt x="50" y="63"/>
                </a:cubicBezTo>
                <a:cubicBezTo>
                  <a:pt x="51" y="63"/>
                  <a:pt x="51" y="63"/>
                  <a:pt x="52" y="64"/>
                </a:cubicBezTo>
                <a:cubicBezTo>
                  <a:pt x="52" y="64"/>
                  <a:pt x="52" y="65"/>
                  <a:pt x="53" y="65"/>
                </a:cubicBezTo>
                <a:cubicBezTo>
                  <a:pt x="53" y="65"/>
                  <a:pt x="54" y="65"/>
                  <a:pt x="54" y="66"/>
                </a:cubicBezTo>
                <a:cubicBezTo>
                  <a:pt x="55" y="66"/>
                  <a:pt x="56" y="66"/>
                  <a:pt x="57" y="67"/>
                </a:cubicBezTo>
                <a:cubicBezTo>
                  <a:pt x="59" y="67"/>
                  <a:pt x="60" y="67"/>
                  <a:pt x="61" y="67"/>
                </a:cubicBezTo>
                <a:cubicBezTo>
                  <a:pt x="61" y="67"/>
                  <a:pt x="62" y="67"/>
                  <a:pt x="63" y="67"/>
                </a:cubicBezTo>
                <a:cubicBezTo>
                  <a:pt x="63" y="67"/>
                  <a:pt x="65" y="67"/>
                  <a:pt x="65" y="66"/>
                </a:cubicBezTo>
                <a:cubicBezTo>
                  <a:pt x="65" y="66"/>
                  <a:pt x="65" y="66"/>
                  <a:pt x="66" y="67"/>
                </a:cubicBezTo>
                <a:cubicBezTo>
                  <a:pt x="66" y="67"/>
                  <a:pt x="66" y="66"/>
                  <a:pt x="67" y="66"/>
                </a:cubicBezTo>
                <a:cubicBezTo>
                  <a:pt x="67" y="65"/>
                  <a:pt x="68" y="65"/>
                  <a:pt x="69" y="64"/>
                </a:cubicBezTo>
                <a:cubicBezTo>
                  <a:pt x="70" y="63"/>
                  <a:pt x="70" y="63"/>
                  <a:pt x="69" y="63"/>
                </a:cubicBezTo>
                <a:cubicBezTo>
                  <a:pt x="69" y="62"/>
                  <a:pt x="69" y="63"/>
                  <a:pt x="69" y="62"/>
                </a:cubicBezTo>
                <a:cubicBezTo>
                  <a:pt x="69" y="62"/>
                  <a:pt x="69" y="62"/>
                  <a:pt x="70" y="62"/>
                </a:cubicBezTo>
                <a:cubicBezTo>
                  <a:pt x="70" y="61"/>
                  <a:pt x="69" y="61"/>
                  <a:pt x="68" y="61"/>
                </a:cubicBezTo>
                <a:cubicBezTo>
                  <a:pt x="67" y="61"/>
                  <a:pt x="68" y="60"/>
                  <a:pt x="68" y="60"/>
                </a:cubicBezTo>
                <a:cubicBezTo>
                  <a:pt x="68" y="59"/>
                  <a:pt x="69" y="59"/>
                  <a:pt x="69" y="60"/>
                </a:cubicBezTo>
                <a:cubicBezTo>
                  <a:pt x="70" y="60"/>
                  <a:pt x="72" y="60"/>
                  <a:pt x="72" y="60"/>
                </a:cubicBezTo>
                <a:cubicBezTo>
                  <a:pt x="72" y="60"/>
                  <a:pt x="73" y="60"/>
                  <a:pt x="74" y="60"/>
                </a:cubicBezTo>
                <a:cubicBezTo>
                  <a:pt x="76" y="60"/>
                  <a:pt x="77" y="60"/>
                  <a:pt x="78" y="60"/>
                </a:cubicBezTo>
                <a:cubicBezTo>
                  <a:pt x="78" y="59"/>
                  <a:pt x="79" y="59"/>
                  <a:pt x="80" y="60"/>
                </a:cubicBezTo>
                <a:cubicBezTo>
                  <a:pt x="80" y="60"/>
                  <a:pt x="80" y="58"/>
                  <a:pt x="80" y="58"/>
                </a:cubicBezTo>
                <a:cubicBezTo>
                  <a:pt x="80" y="58"/>
                  <a:pt x="78" y="58"/>
                  <a:pt x="77" y="57"/>
                </a:cubicBezTo>
                <a:cubicBezTo>
                  <a:pt x="76" y="57"/>
                  <a:pt x="74" y="57"/>
                  <a:pt x="76" y="57"/>
                </a:cubicBezTo>
                <a:cubicBezTo>
                  <a:pt x="78" y="57"/>
                  <a:pt x="80" y="57"/>
                  <a:pt x="81" y="57"/>
                </a:cubicBezTo>
                <a:cubicBezTo>
                  <a:pt x="82" y="57"/>
                  <a:pt x="82" y="56"/>
                  <a:pt x="82" y="55"/>
                </a:cubicBezTo>
                <a:cubicBezTo>
                  <a:pt x="83" y="55"/>
                  <a:pt x="82" y="55"/>
                  <a:pt x="81" y="55"/>
                </a:cubicBezTo>
                <a:cubicBezTo>
                  <a:pt x="81" y="55"/>
                  <a:pt x="80" y="54"/>
                  <a:pt x="79" y="54"/>
                </a:cubicBezTo>
                <a:cubicBezTo>
                  <a:pt x="78" y="54"/>
                  <a:pt x="77" y="54"/>
                  <a:pt x="76" y="54"/>
                </a:cubicBezTo>
                <a:cubicBezTo>
                  <a:pt x="76" y="54"/>
                  <a:pt x="84" y="53"/>
                  <a:pt x="85" y="53"/>
                </a:cubicBezTo>
                <a:cubicBezTo>
                  <a:pt x="87" y="53"/>
                  <a:pt x="86" y="53"/>
                  <a:pt x="85" y="53"/>
                </a:cubicBezTo>
                <a:cubicBezTo>
                  <a:pt x="85" y="52"/>
                  <a:pt x="85" y="52"/>
                  <a:pt x="85" y="52"/>
                </a:cubicBezTo>
                <a:cubicBezTo>
                  <a:pt x="85" y="51"/>
                  <a:pt x="86" y="51"/>
                  <a:pt x="85" y="51"/>
                </a:cubicBezTo>
                <a:cubicBezTo>
                  <a:pt x="85" y="50"/>
                  <a:pt x="86" y="51"/>
                  <a:pt x="84" y="50"/>
                </a:cubicBezTo>
                <a:cubicBezTo>
                  <a:pt x="82" y="49"/>
                  <a:pt x="79" y="50"/>
                  <a:pt x="78" y="50"/>
                </a:cubicBezTo>
                <a:cubicBezTo>
                  <a:pt x="77" y="50"/>
                  <a:pt x="78" y="49"/>
                  <a:pt x="79" y="49"/>
                </a:cubicBezTo>
                <a:cubicBezTo>
                  <a:pt x="80" y="48"/>
                  <a:pt x="76" y="48"/>
                  <a:pt x="75" y="48"/>
                </a:cubicBezTo>
                <a:cubicBezTo>
                  <a:pt x="75" y="48"/>
                  <a:pt x="73" y="49"/>
                  <a:pt x="72" y="49"/>
                </a:cubicBezTo>
                <a:cubicBezTo>
                  <a:pt x="70" y="49"/>
                  <a:pt x="69" y="50"/>
                  <a:pt x="68" y="51"/>
                </a:cubicBezTo>
                <a:cubicBezTo>
                  <a:pt x="67" y="51"/>
                  <a:pt x="69" y="49"/>
                  <a:pt x="70" y="48"/>
                </a:cubicBezTo>
                <a:cubicBezTo>
                  <a:pt x="71" y="48"/>
                  <a:pt x="70" y="48"/>
                  <a:pt x="70" y="48"/>
                </a:cubicBezTo>
                <a:cubicBezTo>
                  <a:pt x="69" y="48"/>
                  <a:pt x="69" y="48"/>
                  <a:pt x="69" y="48"/>
                </a:cubicBezTo>
                <a:cubicBezTo>
                  <a:pt x="69" y="48"/>
                  <a:pt x="70" y="48"/>
                  <a:pt x="71" y="48"/>
                </a:cubicBezTo>
                <a:cubicBezTo>
                  <a:pt x="72" y="48"/>
                  <a:pt x="72" y="48"/>
                  <a:pt x="73" y="48"/>
                </a:cubicBezTo>
                <a:cubicBezTo>
                  <a:pt x="73" y="48"/>
                  <a:pt x="74" y="48"/>
                  <a:pt x="75" y="47"/>
                </a:cubicBezTo>
                <a:cubicBezTo>
                  <a:pt x="75" y="47"/>
                  <a:pt x="77" y="48"/>
                  <a:pt x="78" y="48"/>
                </a:cubicBezTo>
                <a:cubicBezTo>
                  <a:pt x="79" y="47"/>
                  <a:pt x="77" y="47"/>
                  <a:pt x="77" y="47"/>
                </a:cubicBezTo>
                <a:cubicBezTo>
                  <a:pt x="76" y="47"/>
                  <a:pt x="74" y="47"/>
                  <a:pt x="74" y="47"/>
                </a:cubicBezTo>
                <a:cubicBezTo>
                  <a:pt x="73" y="47"/>
                  <a:pt x="71" y="47"/>
                  <a:pt x="69" y="47"/>
                </a:cubicBezTo>
                <a:cubicBezTo>
                  <a:pt x="67" y="46"/>
                  <a:pt x="73" y="46"/>
                  <a:pt x="73" y="46"/>
                </a:cubicBezTo>
                <a:cubicBezTo>
                  <a:pt x="74" y="46"/>
                  <a:pt x="75" y="46"/>
                  <a:pt x="75" y="46"/>
                </a:cubicBezTo>
                <a:cubicBezTo>
                  <a:pt x="76" y="46"/>
                  <a:pt x="78" y="46"/>
                  <a:pt x="79" y="46"/>
                </a:cubicBezTo>
                <a:cubicBezTo>
                  <a:pt x="80" y="46"/>
                  <a:pt x="80" y="47"/>
                  <a:pt x="80" y="47"/>
                </a:cubicBezTo>
                <a:cubicBezTo>
                  <a:pt x="80" y="47"/>
                  <a:pt x="80" y="47"/>
                  <a:pt x="80" y="47"/>
                </a:cubicBezTo>
                <a:cubicBezTo>
                  <a:pt x="81" y="47"/>
                  <a:pt x="80" y="48"/>
                  <a:pt x="81" y="48"/>
                </a:cubicBezTo>
                <a:cubicBezTo>
                  <a:pt x="82" y="48"/>
                  <a:pt x="86" y="48"/>
                  <a:pt x="86" y="48"/>
                </a:cubicBezTo>
                <a:cubicBezTo>
                  <a:pt x="87" y="48"/>
                  <a:pt x="87" y="48"/>
                  <a:pt x="87" y="47"/>
                </a:cubicBezTo>
                <a:cubicBezTo>
                  <a:pt x="86" y="47"/>
                  <a:pt x="87" y="47"/>
                  <a:pt x="86" y="47"/>
                </a:cubicBezTo>
                <a:cubicBezTo>
                  <a:pt x="85" y="47"/>
                  <a:pt x="85" y="46"/>
                  <a:pt x="86" y="46"/>
                </a:cubicBezTo>
                <a:cubicBezTo>
                  <a:pt x="86" y="46"/>
                  <a:pt x="83" y="46"/>
                  <a:pt x="82" y="46"/>
                </a:cubicBezTo>
                <a:cubicBezTo>
                  <a:pt x="81" y="46"/>
                  <a:pt x="80" y="46"/>
                  <a:pt x="79" y="46"/>
                </a:cubicBezTo>
                <a:cubicBezTo>
                  <a:pt x="79" y="46"/>
                  <a:pt x="76" y="46"/>
                  <a:pt x="76" y="45"/>
                </a:cubicBezTo>
                <a:cubicBezTo>
                  <a:pt x="75" y="45"/>
                  <a:pt x="74" y="45"/>
                  <a:pt x="73" y="46"/>
                </a:cubicBezTo>
                <a:cubicBezTo>
                  <a:pt x="72" y="46"/>
                  <a:pt x="72" y="46"/>
                  <a:pt x="72" y="45"/>
                </a:cubicBezTo>
                <a:cubicBezTo>
                  <a:pt x="73" y="45"/>
                  <a:pt x="71" y="45"/>
                  <a:pt x="71" y="45"/>
                </a:cubicBezTo>
                <a:cubicBezTo>
                  <a:pt x="67" y="44"/>
                  <a:pt x="72" y="45"/>
                  <a:pt x="73" y="45"/>
                </a:cubicBezTo>
                <a:cubicBezTo>
                  <a:pt x="74" y="45"/>
                  <a:pt x="74" y="45"/>
                  <a:pt x="73" y="44"/>
                </a:cubicBezTo>
                <a:cubicBezTo>
                  <a:pt x="72" y="43"/>
                  <a:pt x="74" y="44"/>
                  <a:pt x="75" y="45"/>
                </a:cubicBezTo>
                <a:cubicBezTo>
                  <a:pt x="76" y="45"/>
                  <a:pt x="78" y="44"/>
                  <a:pt x="79" y="45"/>
                </a:cubicBezTo>
                <a:cubicBezTo>
                  <a:pt x="81" y="45"/>
                  <a:pt x="79" y="44"/>
                  <a:pt x="79" y="44"/>
                </a:cubicBezTo>
                <a:cubicBezTo>
                  <a:pt x="78" y="44"/>
                  <a:pt x="78" y="44"/>
                  <a:pt x="78" y="44"/>
                </a:cubicBezTo>
                <a:cubicBezTo>
                  <a:pt x="79" y="43"/>
                  <a:pt x="76" y="43"/>
                  <a:pt x="75" y="43"/>
                </a:cubicBezTo>
                <a:cubicBezTo>
                  <a:pt x="73" y="43"/>
                  <a:pt x="74" y="43"/>
                  <a:pt x="74" y="43"/>
                </a:cubicBezTo>
                <a:cubicBezTo>
                  <a:pt x="75" y="42"/>
                  <a:pt x="79" y="43"/>
                  <a:pt x="79" y="43"/>
                </a:cubicBezTo>
                <a:cubicBezTo>
                  <a:pt x="79" y="44"/>
                  <a:pt x="79" y="44"/>
                  <a:pt x="79" y="44"/>
                </a:cubicBezTo>
                <a:cubicBezTo>
                  <a:pt x="80" y="44"/>
                  <a:pt x="80" y="44"/>
                  <a:pt x="80" y="44"/>
                </a:cubicBezTo>
                <a:cubicBezTo>
                  <a:pt x="81" y="44"/>
                  <a:pt x="83" y="44"/>
                  <a:pt x="84" y="44"/>
                </a:cubicBezTo>
                <a:cubicBezTo>
                  <a:pt x="85" y="44"/>
                  <a:pt x="84" y="44"/>
                  <a:pt x="84" y="43"/>
                </a:cubicBezTo>
                <a:cubicBezTo>
                  <a:pt x="84" y="43"/>
                  <a:pt x="85" y="43"/>
                  <a:pt x="86" y="43"/>
                </a:cubicBezTo>
                <a:cubicBezTo>
                  <a:pt x="87" y="44"/>
                  <a:pt x="90" y="43"/>
                  <a:pt x="91" y="43"/>
                </a:cubicBezTo>
                <a:cubicBezTo>
                  <a:pt x="92" y="43"/>
                  <a:pt x="92" y="43"/>
                  <a:pt x="93" y="42"/>
                </a:cubicBezTo>
                <a:cubicBezTo>
                  <a:pt x="94" y="42"/>
                  <a:pt x="93" y="41"/>
                  <a:pt x="93" y="41"/>
                </a:cubicBezTo>
                <a:cubicBezTo>
                  <a:pt x="92" y="41"/>
                  <a:pt x="92" y="40"/>
                  <a:pt x="92" y="40"/>
                </a:cubicBezTo>
                <a:cubicBezTo>
                  <a:pt x="93" y="40"/>
                  <a:pt x="92" y="40"/>
                  <a:pt x="92" y="40"/>
                </a:cubicBezTo>
                <a:cubicBezTo>
                  <a:pt x="91" y="40"/>
                  <a:pt x="91" y="40"/>
                  <a:pt x="90" y="40"/>
                </a:cubicBezTo>
                <a:cubicBezTo>
                  <a:pt x="90" y="40"/>
                  <a:pt x="88" y="40"/>
                  <a:pt x="87" y="40"/>
                </a:cubicBezTo>
                <a:cubicBezTo>
                  <a:pt x="86" y="40"/>
                  <a:pt x="86" y="40"/>
                  <a:pt x="86" y="39"/>
                </a:cubicBezTo>
                <a:cubicBezTo>
                  <a:pt x="85" y="39"/>
                  <a:pt x="89" y="39"/>
                  <a:pt x="89" y="39"/>
                </a:cubicBezTo>
                <a:cubicBezTo>
                  <a:pt x="90" y="39"/>
                  <a:pt x="91" y="39"/>
                  <a:pt x="90" y="39"/>
                </a:cubicBezTo>
                <a:cubicBezTo>
                  <a:pt x="90" y="39"/>
                  <a:pt x="94" y="39"/>
                  <a:pt x="94" y="39"/>
                </a:cubicBezTo>
                <a:cubicBezTo>
                  <a:pt x="95" y="39"/>
                  <a:pt x="95" y="39"/>
                  <a:pt x="94" y="40"/>
                </a:cubicBezTo>
                <a:cubicBezTo>
                  <a:pt x="94" y="40"/>
                  <a:pt x="96" y="41"/>
                  <a:pt x="96" y="41"/>
                </a:cubicBezTo>
                <a:cubicBezTo>
                  <a:pt x="96" y="41"/>
                  <a:pt x="97" y="41"/>
                  <a:pt x="98" y="41"/>
                </a:cubicBezTo>
                <a:cubicBezTo>
                  <a:pt x="98" y="41"/>
                  <a:pt x="100" y="41"/>
                  <a:pt x="100" y="40"/>
                </a:cubicBezTo>
                <a:cubicBezTo>
                  <a:pt x="101" y="40"/>
                  <a:pt x="102" y="40"/>
                  <a:pt x="103" y="39"/>
                </a:cubicBezTo>
                <a:cubicBezTo>
                  <a:pt x="104" y="38"/>
                  <a:pt x="104" y="38"/>
                  <a:pt x="102" y="39"/>
                </a:cubicBezTo>
                <a:cubicBezTo>
                  <a:pt x="101" y="39"/>
                  <a:pt x="104" y="38"/>
                  <a:pt x="105" y="38"/>
                </a:cubicBezTo>
                <a:cubicBezTo>
                  <a:pt x="106" y="38"/>
                  <a:pt x="106" y="37"/>
                  <a:pt x="106" y="36"/>
                </a:cubicBezTo>
                <a:cubicBezTo>
                  <a:pt x="106" y="36"/>
                  <a:pt x="105" y="36"/>
                  <a:pt x="104" y="36"/>
                </a:cubicBezTo>
                <a:cubicBezTo>
                  <a:pt x="104" y="36"/>
                  <a:pt x="102" y="37"/>
                  <a:pt x="101" y="37"/>
                </a:cubicBezTo>
                <a:cubicBezTo>
                  <a:pt x="100" y="37"/>
                  <a:pt x="99" y="37"/>
                  <a:pt x="98" y="37"/>
                </a:cubicBezTo>
                <a:cubicBezTo>
                  <a:pt x="97" y="37"/>
                  <a:pt x="97" y="36"/>
                  <a:pt x="98" y="36"/>
                </a:cubicBezTo>
                <a:cubicBezTo>
                  <a:pt x="98" y="36"/>
                  <a:pt x="98" y="35"/>
                  <a:pt x="97" y="35"/>
                </a:cubicBezTo>
                <a:cubicBezTo>
                  <a:pt x="97" y="35"/>
                  <a:pt x="98" y="35"/>
                  <a:pt x="99" y="36"/>
                </a:cubicBezTo>
                <a:cubicBezTo>
                  <a:pt x="100" y="36"/>
                  <a:pt x="101" y="36"/>
                  <a:pt x="102" y="36"/>
                </a:cubicBezTo>
                <a:cubicBezTo>
                  <a:pt x="103" y="35"/>
                  <a:pt x="106" y="35"/>
                  <a:pt x="107" y="35"/>
                </a:cubicBezTo>
                <a:cubicBezTo>
                  <a:pt x="108" y="35"/>
                  <a:pt x="108" y="35"/>
                  <a:pt x="108" y="34"/>
                </a:cubicBezTo>
                <a:cubicBezTo>
                  <a:pt x="108" y="34"/>
                  <a:pt x="108" y="34"/>
                  <a:pt x="107" y="34"/>
                </a:cubicBezTo>
                <a:cubicBezTo>
                  <a:pt x="107" y="33"/>
                  <a:pt x="107" y="33"/>
                  <a:pt x="107" y="33"/>
                </a:cubicBezTo>
                <a:cubicBezTo>
                  <a:pt x="107" y="32"/>
                  <a:pt x="107" y="32"/>
                  <a:pt x="106" y="32"/>
                </a:cubicBezTo>
                <a:cubicBezTo>
                  <a:pt x="105" y="31"/>
                  <a:pt x="106" y="31"/>
                  <a:pt x="107" y="32"/>
                </a:cubicBezTo>
                <a:cubicBezTo>
                  <a:pt x="108" y="32"/>
                  <a:pt x="108" y="33"/>
                  <a:pt x="108" y="33"/>
                </a:cubicBezTo>
                <a:cubicBezTo>
                  <a:pt x="107" y="34"/>
                  <a:pt x="110" y="33"/>
                  <a:pt x="111" y="33"/>
                </a:cubicBezTo>
                <a:cubicBezTo>
                  <a:pt x="113" y="32"/>
                  <a:pt x="117" y="29"/>
                  <a:pt x="118" y="29"/>
                </a:cubicBezTo>
                <a:cubicBezTo>
                  <a:pt x="119" y="28"/>
                  <a:pt x="121" y="27"/>
                  <a:pt x="123" y="26"/>
                </a:cubicBezTo>
                <a:cubicBezTo>
                  <a:pt x="124" y="26"/>
                  <a:pt x="132" y="22"/>
                  <a:pt x="134" y="22"/>
                </a:cubicBezTo>
                <a:cubicBezTo>
                  <a:pt x="135" y="22"/>
                  <a:pt x="136" y="21"/>
                  <a:pt x="136" y="20"/>
                </a:cubicBezTo>
                <a:cubicBezTo>
                  <a:pt x="137" y="19"/>
                  <a:pt x="133" y="20"/>
                  <a:pt x="133" y="20"/>
                </a:cubicBezTo>
                <a:cubicBezTo>
                  <a:pt x="133" y="20"/>
                  <a:pt x="124" y="21"/>
                  <a:pt x="123" y="22"/>
                </a:cubicBezTo>
                <a:cubicBezTo>
                  <a:pt x="123" y="22"/>
                  <a:pt x="115" y="23"/>
                  <a:pt x="114" y="23"/>
                </a:cubicBezTo>
                <a:cubicBezTo>
                  <a:pt x="113" y="23"/>
                  <a:pt x="111" y="24"/>
                  <a:pt x="111" y="24"/>
                </a:cubicBezTo>
                <a:cubicBezTo>
                  <a:pt x="110" y="25"/>
                  <a:pt x="109" y="25"/>
                  <a:pt x="109" y="24"/>
                </a:cubicBezTo>
                <a:cubicBezTo>
                  <a:pt x="110" y="24"/>
                  <a:pt x="110" y="24"/>
                  <a:pt x="109" y="24"/>
                </a:cubicBezTo>
                <a:cubicBezTo>
                  <a:pt x="107" y="24"/>
                  <a:pt x="110" y="23"/>
                  <a:pt x="110" y="23"/>
                </a:cubicBezTo>
                <a:cubicBezTo>
                  <a:pt x="110" y="23"/>
                  <a:pt x="123" y="21"/>
                  <a:pt x="125" y="20"/>
                </a:cubicBezTo>
                <a:cubicBezTo>
                  <a:pt x="127" y="20"/>
                  <a:pt x="124" y="19"/>
                  <a:pt x="123" y="19"/>
                </a:cubicBezTo>
                <a:cubicBezTo>
                  <a:pt x="122" y="19"/>
                  <a:pt x="117" y="20"/>
                  <a:pt x="116" y="20"/>
                </a:cubicBezTo>
                <a:cubicBezTo>
                  <a:pt x="115" y="20"/>
                  <a:pt x="115" y="19"/>
                  <a:pt x="115" y="19"/>
                </a:cubicBezTo>
                <a:cubicBezTo>
                  <a:pt x="116" y="19"/>
                  <a:pt x="116" y="19"/>
                  <a:pt x="114" y="18"/>
                </a:cubicBezTo>
                <a:cubicBezTo>
                  <a:pt x="113" y="18"/>
                  <a:pt x="113" y="18"/>
                  <a:pt x="114" y="18"/>
                </a:cubicBezTo>
                <a:cubicBezTo>
                  <a:pt x="114" y="18"/>
                  <a:pt x="116" y="18"/>
                  <a:pt x="117" y="19"/>
                </a:cubicBezTo>
                <a:cubicBezTo>
                  <a:pt x="118" y="19"/>
                  <a:pt x="120" y="19"/>
                  <a:pt x="121" y="19"/>
                </a:cubicBezTo>
                <a:cubicBezTo>
                  <a:pt x="121" y="19"/>
                  <a:pt x="126" y="18"/>
                  <a:pt x="127" y="19"/>
                </a:cubicBezTo>
                <a:cubicBezTo>
                  <a:pt x="128" y="19"/>
                  <a:pt x="132" y="18"/>
                  <a:pt x="135" y="18"/>
                </a:cubicBezTo>
                <a:cubicBezTo>
                  <a:pt x="137" y="17"/>
                  <a:pt x="139" y="17"/>
                  <a:pt x="139" y="16"/>
                </a:cubicBezTo>
                <a:cubicBezTo>
                  <a:pt x="139" y="16"/>
                  <a:pt x="152" y="11"/>
                  <a:pt x="153" y="10"/>
                </a:cubicBezTo>
                <a:cubicBezTo>
                  <a:pt x="153" y="10"/>
                  <a:pt x="153" y="10"/>
                  <a:pt x="152" y="9"/>
                </a:cubicBezTo>
                <a:cubicBezTo>
                  <a:pt x="152" y="8"/>
                  <a:pt x="151" y="8"/>
                  <a:pt x="151" y="8"/>
                </a:cubicBezTo>
                <a:cubicBezTo>
                  <a:pt x="151" y="8"/>
                  <a:pt x="146" y="8"/>
                  <a:pt x="145" y="8"/>
                </a:cubicBezTo>
                <a:cubicBezTo>
                  <a:pt x="145" y="8"/>
                  <a:pt x="144" y="8"/>
                  <a:pt x="143" y="9"/>
                </a:cubicBezTo>
                <a:cubicBezTo>
                  <a:pt x="142" y="9"/>
                  <a:pt x="143" y="8"/>
                  <a:pt x="144" y="7"/>
                </a:cubicBezTo>
                <a:cubicBezTo>
                  <a:pt x="145" y="7"/>
                  <a:pt x="142" y="6"/>
                  <a:pt x="141" y="5"/>
                </a:cubicBezTo>
                <a:cubicBezTo>
                  <a:pt x="140" y="5"/>
                  <a:pt x="141" y="5"/>
                  <a:pt x="141" y="5"/>
                </a:cubicBezTo>
                <a:cubicBezTo>
                  <a:pt x="142" y="5"/>
                  <a:pt x="142" y="4"/>
                  <a:pt x="142" y="4"/>
                </a:cubicBezTo>
                <a:cubicBezTo>
                  <a:pt x="141" y="4"/>
                  <a:pt x="135" y="4"/>
                  <a:pt x="134" y="5"/>
                </a:cubicBezTo>
                <a:cubicBezTo>
                  <a:pt x="132" y="5"/>
                  <a:pt x="131" y="5"/>
                  <a:pt x="131" y="5"/>
                </a:cubicBezTo>
                <a:cubicBezTo>
                  <a:pt x="127" y="4"/>
                  <a:pt x="126" y="5"/>
                  <a:pt x="126" y="5"/>
                </a:cubicBezTo>
                <a:cubicBezTo>
                  <a:pt x="125" y="5"/>
                  <a:pt x="125" y="6"/>
                  <a:pt x="125" y="5"/>
                </a:cubicBezTo>
                <a:cubicBezTo>
                  <a:pt x="124" y="5"/>
                  <a:pt x="123" y="6"/>
                  <a:pt x="123" y="6"/>
                </a:cubicBezTo>
                <a:cubicBezTo>
                  <a:pt x="122" y="6"/>
                  <a:pt x="121" y="6"/>
                  <a:pt x="121" y="6"/>
                </a:cubicBezTo>
                <a:cubicBezTo>
                  <a:pt x="120" y="6"/>
                  <a:pt x="118" y="6"/>
                  <a:pt x="117" y="6"/>
                </a:cubicBezTo>
                <a:cubicBezTo>
                  <a:pt x="115" y="6"/>
                  <a:pt x="119" y="5"/>
                  <a:pt x="119" y="5"/>
                </a:cubicBezTo>
                <a:cubicBezTo>
                  <a:pt x="120" y="5"/>
                  <a:pt x="123" y="5"/>
                  <a:pt x="124" y="4"/>
                </a:cubicBezTo>
                <a:cubicBezTo>
                  <a:pt x="124" y="4"/>
                  <a:pt x="125" y="4"/>
                  <a:pt x="126" y="4"/>
                </a:cubicBezTo>
                <a:cubicBezTo>
                  <a:pt x="127" y="3"/>
                  <a:pt x="126" y="3"/>
                  <a:pt x="126" y="3"/>
                </a:cubicBezTo>
                <a:cubicBezTo>
                  <a:pt x="119" y="2"/>
                  <a:pt x="113" y="2"/>
                  <a:pt x="112" y="2"/>
                </a:cubicBezTo>
                <a:cubicBezTo>
                  <a:pt x="111" y="2"/>
                  <a:pt x="111" y="2"/>
                  <a:pt x="111" y="2"/>
                </a:cubicBezTo>
                <a:cubicBezTo>
                  <a:pt x="112" y="1"/>
                  <a:pt x="111" y="1"/>
                  <a:pt x="111" y="1"/>
                </a:cubicBezTo>
                <a:cubicBezTo>
                  <a:pt x="111" y="1"/>
                  <a:pt x="110" y="1"/>
                  <a:pt x="109" y="1"/>
                </a:cubicBezTo>
                <a:cubicBezTo>
                  <a:pt x="109" y="1"/>
                  <a:pt x="104" y="2"/>
                  <a:pt x="103" y="2"/>
                </a:cubicBezTo>
                <a:cubicBezTo>
                  <a:pt x="102" y="2"/>
                  <a:pt x="103" y="2"/>
                  <a:pt x="104" y="3"/>
                </a:cubicBezTo>
                <a:cubicBezTo>
                  <a:pt x="105" y="3"/>
                  <a:pt x="104" y="3"/>
                  <a:pt x="104" y="3"/>
                </a:cubicBezTo>
                <a:cubicBezTo>
                  <a:pt x="103" y="3"/>
                  <a:pt x="101" y="3"/>
                  <a:pt x="101" y="2"/>
                </a:cubicBezTo>
                <a:cubicBezTo>
                  <a:pt x="100" y="2"/>
                  <a:pt x="100" y="2"/>
                  <a:pt x="100" y="1"/>
                </a:cubicBezTo>
                <a:cubicBezTo>
                  <a:pt x="101" y="0"/>
                  <a:pt x="100" y="1"/>
                  <a:pt x="100" y="1"/>
                </a:cubicBezTo>
                <a:cubicBezTo>
                  <a:pt x="100" y="1"/>
                  <a:pt x="93" y="3"/>
                  <a:pt x="92" y="3"/>
                </a:cubicBezTo>
                <a:cubicBezTo>
                  <a:pt x="92" y="3"/>
                  <a:pt x="92" y="3"/>
                  <a:pt x="92" y="4"/>
                </a:cubicBezTo>
                <a:cubicBezTo>
                  <a:pt x="93" y="4"/>
                  <a:pt x="94" y="5"/>
                  <a:pt x="94" y="5"/>
                </a:cubicBezTo>
                <a:cubicBezTo>
                  <a:pt x="95" y="5"/>
                  <a:pt x="95" y="5"/>
                  <a:pt x="96" y="5"/>
                </a:cubicBezTo>
                <a:cubicBezTo>
                  <a:pt x="97" y="6"/>
                  <a:pt x="95" y="5"/>
                  <a:pt x="95" y="5"/>
                </a:cubicBezTo>
                <a:cubicBezTo>
                  <a:pt x="95" y="5"/>
                  <a:pt x="92" y="5"/>
                  <a:pt x="91" y="4"/>
                </a:cubicBezTo>
                <a:cubicBezTo>
                  <a:pt x="90" y="4"/>
                  <a:pt x="89" y="3"/>
                  <a:pt x="89" y="3"/>
                </a:cubicBezTo>
                <a:cubicBezTo>
                  <a:pt x="88" y="1"/>
                  <a:pt x="84" y="1"/>
                  <a:pt x="83" y="1"/>
                </a:cubicBezTo>
                <a:cubicBezTo>
                  <a:pt x="83" y="1"/>
                  <a:pt x="80" y="1"/>
                  <a:pt x="79" y="1"/>
                </a:cubicBezTo>
                <a:cubicBezTo>
                  <a:pt x="79" y="1"/>
                  <a:pt x="76" y="1"/>
                  <a:pt x="76" y="1"/>
                </a:cubicBezTo>
                <a:cubicBezTo>
                  <a:pt x="75" y="2"/>
                  <a:pt x="74" y="1"/>
                  <a:pt x="73" y="2"/>
                </a:cubicBezTo>
                <a:cubicBezTo>
                  <a:pt x="72" y="2"/>
                  <a:pt x="73" y="2"/>
                  <a:pt x="73" y="2"/>
                </a:cubicBezTo>
                <a:cubicBezTo>
                  <a:pt x="73" y="2"/>
                  <a:pt x="73" y="3"/>
                  <a:pt x="73" y="3"/>
                </a:cubicBezTo>
                <a:cubicBezTo>
                  <a:pt x="74" y="3"/>
                  <a:pt x="75" y="3"/>
                  <a:pt x="75" y="4"/>
                </a:cubicBezTo>
                <a:cubicBezTo>
                  <a:pt x="76" y="4"/>
                  <a:pt x="76" y="4"/>
                  <a:pt x="77" y="4"/>
                </a:cubicBezTo>
                <a:cubicBezTo>
                  <a:pt x="78" y="5"/>
                  <a:pt x="79" y="4"/>
                  <a:pt x="78" y="5"/>
                </a:cubicBezTo>
                <a:cubicBezTo>
                  <a:pt x="76" y="6"/>
                  <a:pt x="80" y="6"/>
                  <a:pt x="81" y="6"/>
                </a:cubicBezTo>
                <a:cubicBezTo>
                  <a:pt x="82" y="7"/>
                  <a:pt x="81" y="7"/>
                  <a:pt x="80" y="7"/>
                </a:cubicBezTo>
                <a:cubicBezTo>
                  <a:pt x="80" y="7"/>
                  <a:pt x="79" y="8"/>
                  <a:pt x="78" y="8"/>
                </a:cubicBezTo>
                <a:cubicBezTo>
                  <a:pt x="77" y="9"/>
                  <a:pt x="78" y="8"/>
                  <a:pt x="79" y="7"/>
                </a:cubicBezTo>
                <a:cubicBezTo>
                  <a:pt x="80" y="7"/>
                  <a:pt x="78" y="7"/>
                  <a:pt x="77" y="6"/>
                </a:cubicBezTo>
                <a:cubicBezTo>
                  <a:pt x="76" y="6"/>
                  <a:pt x="76" y="6"/>
                  <a:pt x="76" y="6"/>
                </a:cubicBezTo>
                <a:cubicBezTo>
                  <a:pt x="75" y="5"/>
                  <a:pt x="75" y="5"/>
                  <a:pt x="74" y="5"/>
                </a:cubicBezTo>
                <a:cubicBezTo>
                  <a:pt x="74" y="5"/>
                  <a:pt x="73" y="4"/>
                  <a:pt x="73" y="4"/>
                </a:cubicBezTo>
                <a:cubicBezTo>
                  <a:pt x="73" y="4"/>
                  <a:pt x="70" y="3"/>
                  <a:pt x="69" y="3"/>
                </a:cubicBezTo>
                <a:cubicBezTo>
                  <a:pt x="69" y="3"/>
                  <a:pt x="66" y="3"/>
                  <a:pt x="66" y="3"/>
                </a:cubicBezTo>
                <a:cubicBezTo>
                  <a:pt x="66" y="3"/>
                  <a:pt x="64" y="2"/>
                  <a:pt x="63" y="2"/>
                </a:cubicBezTo>
                <a:cubicBezTo>
                  <a:pt x="62" y="3"/>
                  <a:pt x="62" y="3"/>
                  <a:pt x="62" y="3"/>
                </a:cubicBezTo>
                <a:cubicBezTo>
                  <a:pt x="61" y="4"/>
                  <a:pt x="61" y="4"/>
                  <a:pt x="61" y="4"/>
                </a:cubicBezTo>
                <a:cubicBezTo>
                  <a:pt x="60" y="5"/>
                  <a:pt x="60" y="5"/>
                  <a:pt x="62" y="5"/>
                </a:cubicBezTo>
                <a:cubicBezTo>
                  <a:pt x="63" y="6"/>
                  <a:pt x="64" y="6"/>
                  <a:pt x="66" y="6"/>
                </a:cubicBezTo>
                <a:cubicBezTo>
                  <a:pt x="68" y="6"/>
                  <a:pt x="66" y="6"/>
                  <a:pt x="66" y="6"/>
                </a:cubicBezTo>
                <a:cubicBezTo>
                  <a:pt x="66" y="6"/>
                  <a:pt x="60" y="6"/>
                  <a:pt x="59" y="6"/>
                </a:cubicBezTo>
                <a:cubicBezTo>
                  <a:pt x="59" y="5"/>
                  <a:pt x="58" y="5"/>
                  <a:pt x="58" y="5"/>
                </a:cubicBezTo>
                <a:cubicBezTo>
                  <a:pt x="57" y="4"/>
                  <a:pt x="55" y="4"/>
                  <a:pt x="55" y="4"/>
                </a:cubicBezTo>
                <a:cubicBezTo>
                  <a:pt x="54" y="4"/>
                  <a:pt x="53" y="4"/>
                  <a:pt x="53" y="4"/>
                </a:cubicBezTo>
                <a:cubicBezTo>
                  <a:pt x="53" y="5"/>
                  <a:pt x="54" y="6"/>
                  <a:pt x="56" y="7"/>
                </a:cubicBezTo>
                <a:cubicBezTo>
                  <a:pt x="57" y="8"/>
                  <a:pt x="56" y="7"/>
                  <a:pt x="56" y="7"/>
                </a:cubicBezTo>
                <a:cubicBezTo>
                  <a:pt x="56" y="7"/>
                  <a:pt x="53" y="7"/>
                  <a:pt x="52" y="6"/>
                </a:cubicBezTo>
                <a:cubicBezTo>
                  <a:pt x="51" y="6"/>
                  <a:pt x="51" y="6"/>
                  <a:pt x="50" y="6"/>
                </a:cubicBezTo>
                <a:cubicBezTo>
                  <a:pt x="50" y="6"/>
                  <a:pt x="49" y="6"/>
                  <a:pt x="49" y="7"/>
                </a:cubicBezTo>
                <a:cubicBezTo>
                  <a:pt x="49" y="7"/>
                  <a:pt x="49" y="7"/>
                  <a:pt x="51" y="8"/>
                </a:cubicBezTo>
                <a:cubicBezTo>
                  <a:pt x="53" y="8"/>
                  <a:pt x="51" y="8"/>
                  <a:pt x="51" y="8"/>
                </a:cubicBezTo>
                <a:cubicBezTo>
                  <a:pt x="51" y="8"/>
                  <a:pt x="49" y="8"/>
                  <a:pt x="48" y="8"/>
                </a:cubicBezTo>
                <a:cubicBezTo>
                  <a:pt x="47" y="8"/>
                  <a:pt x="47" y="8"/>
                  <a:pt x="46" y="9"/>
                </a:cubicBezTo>
                <a:cubicBezTo>
                  <a:pt x="46" y="10"/>
                  <a:pt x="47" y="10"/>
                  <a:pt x="50" y="11"/>
                </a:cubicBezTo>
                <a:cubicBezTo>
                  <a:pt x="53" y="12"/>
                  <a:pt x="54" y="12"/>
                  <a:pt x="55" y="12"/>
                </a:cubicBezTo>
                <a:cubicBezTo>
                  <a:pt x="55" y="12"/>
                  <a:pt x="55" y="12"/>
                  <a:pt x="55" y="13"/>
                </a:cubicBezTo>
                <a:cubicBezTo>
                  <a:pt x="55" y="13"/>
                  <a:pt x="60" y="14"/>
                  <a:pt x="60" y="14"/>
                </a:cubicBezTo>
                <a:cubicBezTo>
                  <a:pt x="60" y="14"/>
                  <a:pt x="60" y="14"/>
                  <a:pt x="60" y="14"/>
                </a:cubicBezTo>
                <a:cubicBezTo>
                  <a:pt x="60" y="14"/>
                  <a:pt x="60" y="15"/>
                  <a:pt x="61" y="15"/>
                </a:cubicBezTo>
                <a:cubicBezTo>
                  <a:pt x="61" y="15"/>
                  <a:pt x="62" y="15"/>
                  <a:pt x="63" y="16"/>
                </a:cubicBezTo>
                <a:cubicBezTo>
                  <a:pt x="64" y="16"/>
                  <a:pt x="62" y="16"/>
                  <a:pt x="62" y="16"/>
                </a:cubicBezTo>
                <a:cubicBezTo>
                  <a:pt x="50" y="14"/>
                  <a:pt x="50" y="14"/>
                  <a:pt x="50" y="14"/>
                </a:cubicBezTo>
                <a:cubicBezTo>
                  <a:pt x="50" y="14"/>
                  <a:pt x="48" y="13"/>
                  <a:pt x="47" y="13"/>
                </a:cubicBezTo>
                <a:cubicBezTo>
                  <a:pt x="47" y="13"/>
                  <a:pt x="47" y="13"/>
                  <a:pt x="47" y="13"/>
                </a:cubicBezTo>
                <a:cubicBezTo>
                  <a:pt x="46" y="13"/>
                  <a:pt x="46" y="13"/>
                  <a:pt x="45" y="13"/>
                </a:cubicBezTo>
                <a:cubicBezTo>
                  <a:pt x="44" y="13"/>
                  <a:pt x="45" y="13"/>
                  <a:pt x="45" y="13"/>
                </a:cubicBezTo>
                <a:cubicBezTo>
                  <a:pt x="45" y="12"/>
                  <a:pt x="44" y="11"/>
                  <a:pt x="43" y="11"/>
                </a:cubicBezTo>
                <a:cubicBezTo>
                  <a:pt x="42" y="10"/>
                  <a:pt x="41" y="10"/>
                  <a:pt x="40" y="10"/>
                </a:cubicBezTo>
                <a:cubicBezTo>
                  <a:pt x="40" y="9"/>
                  <a:pt x="38" y="9"/>
                  <a:pt x="37" y="9"/>
                </a:cubicBezTo>
                <a:cubicBezTo>
                  <a:pt x="36" y="8"/>
                  <a:pt x="34" y="8"/>
                  <a:pt x="33" y="8"/>
                </a:cubicBezTo>
                <a:cubicBezTo>
                  <a:pt x="33" y="8"/>
                  <a:pt x="32" y="8"/>
                  <a:pt x="31" y="9"/>
                </a:cubicBezTo>
                <a:cubicBezTo>
                  <a:pt x="30" y="9"/>
                  <a:pt x="31" y="9"/>
                  <a:pt x="32" y="9"/>
                </a:cubicBezTo>
                <a:cubicBezTo>
                  <a:pt x="32" y="9"/>
                  <a:pt x="33" y="10"/>
                  <a:pt x="33" y="10"/>
                </a:cubicBezTo>
                <a:cubicBezTo>
                  <a:pt x="33" y="11"/>
                  <a:pt x="31" y="11"/>
                  <a:pt x="31" y="11"/>
                </a:cubicBezTo>
                <a:cubicBezTo>
                  <a:pt x="30" y="11"/>
                  <a:pt x="27" y="11"/>
                  <a:pt x="27" y="11"/>
                </a:cubicBezTo>
                <a:cubicBezTo>
                  <a:pt x="26" y="11"/>
                  <a:pt x="25" y="11"/>
                  <a:pt x="26" y="12"/>
                </a:cubicBezTo>
                <a:cubicBezTo>
                  <a:pt x="27" y="13"/>
                  <a:pt x="28" y="13"/>
                  <a:pt x="28" y="13"/>
                </a:cubicBezTo>
                <a:cubicBezTo>
                  <a:pt x="29" y="13"/>
                  <a:pt x="29" y="13"/>
                  <a:pt x="30" y="13"/>
                </a:cubicBezTo>
                <a:cubicBezTo>
                  <a:pt x="31" y="13"/>
                  <a:pt x="34" y="14"/>
                  <a:pt x="35" y="14"/>
                </a:cubicBezTo>
                <a:cubicBezTo>
                  <a:pt x="35" y="14"/>
                  <a:pt x="36" y="14"/>
                  <a:pt x="36" y="15"/>
                </a:cubicBezTo>
                <a:cubicBezTo>
                  <a:pt x="37" y="16"/>
                  <a:pt x="36" y="15"/>
                  <a:pt x="36" y="15"/>
                </a:cubicBezTo>
                <a:cubicBezTo>
                  <a:pt x="36" y="14"/>
                  <a:pt x="35" y="14"/>
                  <a:pt x="35" y="14"/>
                </a:cubicBezTo>
                <a:cubicBezTo>
                  <a:pt x="35" y="14"/>
                  <a:pt x="34" y="14"/>
                  <a:pt x="35" y="15"/>
                </a:cubicBezTo>
                <a:cubicBezTo>
                  <a:pt x="36" y="15"/>
                  <a:pt x="35" y="15"/>
                  <a:pt x="35" y="15"/>
                </a:cubicBezTo>
                <a:cubicBezTo>
                  <a:pt x="35" y="15"/>
                  <a:pt x="34" y="14"/>
                  <a:pt x="34" y="14"/>
                </a:cubicBezTo>
                <a:cubicBezTo>
                  <a:pt x="34" y="14"/>
                  <a:pt x="33" y="14"/>
                  <a:pt x="32" y="14"/>
                </a:cubicBezTo>
                <a:cubicBezTo>
                  <a:pt x="31" y="14"/>
                  <a:pt x="32" y="14"/>
                  <a:pt x="33" y="15"/>
                </a:cubicBezTo>
                <a:cubicBezTo>
                  <a:pt x="34" y="16"/>
                  <a:pt x="32" y="15"/>
                  <a:pt x="32" y="15"/>
                </a:cubicBezTo>
                <a:cubicBezTo>
                  <a:pt x="32" y="15"/>
                  <a:pt x="30" y="14"/>
                  <a:pt x="30" y="14"/>
                </a:cubicBezTo>
                <a:cubicBezTo>
                  <a:pt x="29" y="14"/>
                  <a:pt x="28" y="13"/>
                  <a:pt x="28" y="13"/>
                </a:cubicBezTo>
                <a:cubicBezTo>
                  <a:pt x="27" y="13"/>
                  <a:pt x="26" y="13"/>
                  <a:pt x="26" y="13"/>
                </a:cubicBezTo>
                <a:cubicBezTo>
                  <a:pt x="25" y="13"/>
                  <a:pt x="25" y="14"/>
                  <a:pt x="25" y="14"/>
                </a:cubicBezTo>
                <a:cubicBezTo>
                  <a:pt x="26" y="14"/>
                  <a:pt x="25" y="14"/>
                  <a:pt x="25" y="14"/>
                </a:cubicBezTo>
                <a:cubicBezTo>
                  <a:pt x="25" y="14"/>
                  <a:pt x="24" y="14"/>
                  <a:pt x="26" y="15"/>
                </a:cubicBezTo>
                <a:cubicBezTo>
                  <a:pt x="27" y="16"/>
                  <a:pt x="25" y="15"/>
                  <a:pt x="24" y="15"/>
                </a:cubicBezTo>
                <a:cubicBezTo>
                  <a:pt x="23" y="15"/>
                  <a:pt x="24" y="14"/>
                  <a:pt x="24" y="14"/>
                </a:cubicBezTo>
                <a:cubicBezTo>
                  <a:pt x="24" y="14"/>
                  <a:pt x="22" y="13"/>
                  <a:pt x="22" y="13"/>
                </a:cubicBezTo>
                <a:cubicBezTo>
                  <a:pt x="22" y="13"/>
                  <a:pt x="21" y="13"/>
                  <a:pt x="20" y="13"/>
                </a:cubicBezTo>
                <a:cubicBezTo>
                  <a:pt x="19" y="13"/>
                  <a:pt x="18" y="13"/>
                  <a:pt x="16" y="14"/>
                </a:cubicBezTo>
                <a:cubicBezTo>
                  <a:pt x="15" y="14"/>
                  <a:pt x="15" y="14"/>
                  <a:pt x="15" y="15"/>
                </a:cubicBezTo>
                <a:cubicBezTo>
                  <a:pt x="15" y="15"/>
                  <a:pt x="15" y="15"/>
                  <a:pt x="14" y="15"/>
                </a:cubicBezTo>
                <a:cubicBezTo>
                  <a:pt x="14" y="15"/>
                  <a:pt x="14" y="15"/>
                  <a:pt x="13" y="15"/>
                </a:cubicBezTo>
                <a:cubicBezTo>
                  <a:pt x="13" y="15"/>
                  <a:pt x="13" y="15"/>
                  <a:pt x="14" y="15"/>
                </a:cubicBezTo>
                <a:cubicBezTo>
                  <a:pt x="14" y="15"/>
                  <a:pt x="14" y="16"/>
                  <a:pt x="14" y="16"/>
                </a:cubicBezTo>
                <a:cubicBezTo>
                  <a:pt x="13" y="16"/>
                  <a:pt x="12" y="16"/>
                  <a:pt x="11" y="15"/>
                </a:cubicBezTo>
                <a:cubicBezTo>
                  <a:pt x="11" y="15"/>
                  <a:pt x="10" y="15"/>
                  <a:pt x="9" y="15"/>
                </a:cubicBezTo>
                <a:cubicBezTo>
                  <a:pt x="8" y="15"/>
                  <a:pt x="7" y="16"/>
                  <a:pt x="7" y="16"/>
                </a:cubicBezTo>
                <a:cubicBezTo>
                  <a:pt x="7" y="16"/>
                  <a:pt x="6" y="16"/>
                  <a:pt x="5" y="16"/>
                </a:cubicBezTo>
                <a:cubicBezTo>
                  <a:pt x="5" y="16"/>
                  <a:pt x="5" y="16"/>
                  <a:pt x="5" y="17"/>
                </a:cubicBezTo>
                <a:cubicBezTo>
                  <a:pt x="4" y="17"/>
                  <a:pt x="4" y="17"/>
                  <a:pt x="3" y="17"/>
                </a:cubicBezTo>
                <a:cubicBezTo>
                  <a:pt x="3" y="17"/>
                  <a:pt x="2" y="17"/>
                  <a:pt x="2" y="17"/>
                </a:cubicBezTo>
                <a:cubicBezTo>
                  <a:pt x="2" y="17"/>
                  <a:pt x="2" y="17"/>
                  <a:pt x="2" y="17"/>
                </a:cubicBezTo>
                <a:cubicBezTo>
                  <a:pt x="2" y="18"/>
                  <a:pt x="1" y="18"/>
                  <a:pt x="1" y="18"/>
                </a:cubicBezTo>
                <a:cubicBezTo>
                  <a:pt x="0" y="18"/>
                  <a:pt x="1" y="19"/>
                  <a:pt x="1" y="1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5" name="Freeform 125"/>
          <p:cNvSpPr>
            <a:spLocks/>
          </p:cNvSpPr>
          <p:nvPr/>
        </p:nvSpPr>
        <p:spPr bwMode="auto">
          <a:xfrm>
            <a:off x="1773301" y="1919879"/>
            <a:ext cx="30083" cy="24443"/>
          </a:xfrm>
          <a:custGeom>
            <a:avLst/>
            <a:gdLst/>
            <a:ahLst/>
            <a:cxnLst>
              <a:cxn ang="0">
                <a:pos x="3" y="1"/>
              </a:cxn>
              <a:cxn ang="0">
                <a:pos x="2" y="2"/>
              </a:cxn>
              <a:cxn ang="0">
                <a:pos x="1" y="2"/>
              </a:cxn>
              <a:cxn ang="0">
                <a:pos x="0" y="3"/>
              </a:cxn>
              <a:cxn ang="0">
                <a:pos x="0" y="4"/>
              </a:cxn>
              <a:cxn ang="0">
                <a:pos x="1" y="4"/>
              </a:cxn>
              <a:cxn ang="0">
                <a:pos x="3" y="4"/>
              </a:cxn>
              <a:cxn ang="0">
                <a:pos x="3" y="4"/>
              </a:cxn>
              <a:cxn ang="0">
                <a:pos x="4" y="4"/>
              </a:cxn>
              <a:cxn ang="0">
                <a:pos x="3" y="3"/>
              </a:cxn>
              <a:cxn ang="0">
                <a:pos x="4" y="1"/>
              </a:cxn>
              <a:cxn ang="0">
                <a:pos x="3" y="1"/>
              </a:cxn>
            </a:cxnLst>
            <a:rect l="0" t="0" r="r" b="b"/>
            <a:pathLst>
              <a:path w="5" h="4">
                <a:moveTo>
                  <a:pt x="3" y="1"/>
                </a:moveTo>
                <a:cubicBezTo>
                  <a:pt x="3" y="1"/>
                  <a:pt x="2" y="2"/>
                  <a:pt x="2" y="2"/>
                </a:cubicBezTo>
                <a:cubicBezTo>
                  <a:pt x="2" y="2"/>
                  <a:pt x="2" y="2"/>
                  <a:pt x="1" y="2"/>
                </a:cubicBezTo>
                <a:cubicBezTo>
                  <a:pt x="1" y="3"/>
                  <a:pt x="1" y="3"/>
                  <a:pt x="0" y="3"/>
                </a:cubicBezTo>
                <a:cubicBezTo>
                  <a:pt x="0" y="3"/>
                  <a:pt x="0" y="4"/>
                  <a:pt x="0" y="4"/>
                </a:cubicBezTo>
                <a:cubicBezTo>
                  <a:pt x="0" y="4"/>
                  <a:pt x="1" y="4"/>
                  <a:pt x="1" y="4"/>
                </a:cubicBezTo>
                <a:cubicBezTo>
                  <a:pt x="2" y="4"/>
                  <a:pt x="2" y="4"/>
                  <a:pt x="3" y="4"/>
                </a:cubicBezTo>
                <a:cubicBezTo>
                  <a:pt x="3" y="3"/>
                  <a:pt x="3" y="3"/>
                  <a:pt x="3" y="4"/>
                </a:cubicBezTo>
                <a:cubicBezTo>
                  <a:pt x="3" y="4"/>
                  <a:pt x="3" y="4"/>
                  <a:pt x="4" y="4"/>
                </a:cubicBezTo>
                <a:cubicBezTo>
                  <a:pt x="4" y="4"/>
                  <a:pt x="3" y="3"/>
                  <a:pt x="3" y="3"/>
                </a:cubicBezTo>
                <a:cubicBezTo>
                  <a:pt x="2" y="3"/>
                  <a:pt x="3" y="2"/>
                  <a:pt x="4" y="1"/>
                </a:cubicBezTo>
                <a:cubicBezTo>
                  <a:pt x="5" y="0"/>
                  <a:pt x="3" y="1"/>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6" name="Freeform 126"/>
          <p:cNvSpPr>
            <a:spLocks/>
          </p:cNvSpPr>
          <p:nvPr/>
        </p:nvSpPr>
        <p:spPr bwMode="auto">
          <a:xfrm>
            <a:off x="-20423" y="2295922"/>
            <a:ext cx="11281" cy="7521"/>
          </a:xfrm>
          <a:custGeom>
            <a:avLst/>
            <a:gdLst/>
            <a:ahLst/>
            <a:cxnLst>
              <a:cxn ang="0">
                <a:pos x="0" y="1"/>
              </a:cxn>
              <a:cxn ang="0">
                <a:pos x="2" y="1"/>
              </a:cxn>
              <a:cxn ang="0">
                <a:pos x="2" y="0"/>
              </a:cxn>
              <a:cxn ang="0">
                <a:pos x="1" y="0"/>
              </a:cxn>
              <a:cxn ang="0">
                <a:pos x="0" y="1"/>
              </a:cxn>
            </a:cxnLst>
            <a:rect l="0" t="0" r="r" b="b"/>
            <a:pathLst>
              <a:path w="2" h="1">
                <a:moveTo>
                  <a:pt x="0" y="1"/>
                </a:moveTo>
                <a:cubicBezTo>
                  <a:pt x="1" y="1"/>
                  <a:pt x="1" y="1"/>
                  <a:pt x="2" y="1"/>
                </a:cubicBezTo>
                <a:cubicBezTo>
                  <a:pt x="2" y="1"/>
                  <a:pt x="2" y="0"/>
                  <a:pt x="2" y="0"/>
                </a:cubicBezTo>
                <a:cubicBezTo>
                  <a:pt x="2" y="0"/>
                  <a:pt x="1" y="0"/>
                  <a:pt x="1"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7" name="Freeform 127"/>
          <p:cNvSpPr>
            <a:spLocks/>
          </p:cNvSpPr>
          <p:nvPr/>
        </p:nvSpPr>
        <p:spPr bwMode="auto">
          <a:xfrm>
            <a:off x="831314" y="2357969"/>
            <a:ext cx="11281" cy="1880"/>
          </a:xfrm>
          <a:custGeom>
            <a:avLst/>
            <a:gdLst/>
            <a:ahLst/>
            <a:cxnLst>
              <a:cxn ang="0">
                <a:pos x="0" y="0"/>
              </a:cxn>
              <a:cxn ang="0">
                <a:pos x="0" y="0"/>
              </a:cxn>
              <a:cxn ang="0">
                <a:pos x="1" y="0"/>
              </a:cxn>
              <a:cxn ang="0">
                <a:pos x="0" y="0"/>
              </a:cxn>
            </a:cxnLst>
            <a:rect l="0" t="0" r="r" b="b"/>
            <a:pathLst>
              <a:path w="2">
                <a:moveTo>
                  <a:pt x="0" y="0"/>
                </a:moveTo>
                <a:cubicBezTo>
                  <a:pt x="0" y="0"/>
                  <a:pt x="0" y="0"/>
                  <a:pt x="0" y="0"/>
                </a:cubicBezTo>
                <a:cubicBezTo>
                  <a:pt x="1" y="0"/>
                  <a:pt x="2" y="0"/>
                  <a:pt x="1" y="0"/>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8" name="Freeform 128"/>
          <p:cNvSpPr>
            <a:spLocks/>
          </p:cNvSpPr>
          <p:nvPr/>
        </p:nvSpPr>
        <p:spPr bwMode="auto">
          <a:xfrm>
            <a:off x="1637925" y="3330039"/>
            <a:ext cx="13161" cy="5641"/>
          </a:xfrm>
          <a:custGeom>
            <a:avLst/>
            <a:gdLst/>
            <a:ahLst/>
            <a:cxnLst>
              <a:cxn ang="0">
                <a:pos x="1" y="1"/>
              </a:cxn>
              <a:cxn ang="0">
                <a:pos x="2" y="1"/>
              </a:cxn>
              <a:cxn ang="0">
                <a:pos x="2" y="0"/>
              </a:cxn>
              <a:cxn ang="0">
                <a:pos x="0" y="0"/>
              </a:cxn>
              <a:cxn ang="0">
                <a:pos x="1" y="1"/>
              </a:cxn>
            </a:cxnLst>
            <a:rect l="0" t="0" r="r" b="b"/>
            <a:pathLst>
              <a:path w="2" h="1">
                <a:moveTo>
                  <a:pt x="1" y="1"/>
                </a:moveTo>
                <a:cubicBezTo>
                  <a:pt x="1" y="1"/>
                  <a:pt x="1" y="1"/>
                  <a:pt x="2" y="1"/>
                </a:cubicBezTo>
                <a:cubicBezTo>
                  <a:pt x="2" y="0"/>
                  <a:pt x="2" y="0"/>
                  <a:pt x="2" y="0"/>
                </a:cubicBezTo>
                <a:cubicBezTo>
                  <a:pt x="1" y="0"/>
                  <a:pt x="0" y="0"/>
                  <a:pt x="0" y="0"/>
                </a:cubicBezTo>
                <a:cubicBezTo>
                  <a:pt x="1"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9" name="Freeform 129"/>
          <p:cNvSpPr>
            <a:spLocks/>
          </p:cNvSpPr>
          <p:nvPr/>
        </p:nvSpPr>
        <p:spPr bwMode="auto">
          <a:xfrm>
            <a:off x="1656727" y="3343201"/>
            <a:ext cx="5641" cy="5641"/>
          </a:xfrm>
          <a:custGeom>
            <a:avLst/>
            <a:gdLst/>
            <a:ahLst/>
            <a:cxnLst>
              <a:cxn ang="0">
                <a:pos x="0" y="0"/>
              </a:cxn>
              <a:cxn ang="0">
                <a:pos x="1" y="0"/>
              </a:cxn>
              <a:cxn ang="0">
                <a:pos x="1" y="0"/>
              </a:cxn>
              <a:cxn ang="0">
                <a:pos x="0" y="0"/>
              </a:cxn>
            </a:cxnLst>
            <a:rect l="0" t="0" r="r" b="b"/>
            <a:pathLst>
              <a:path w="1" h="1">
                <a:moveTo>
                  <a:pt x="0" y="0"/>
                </a:moveTo>
                <a:cubicBezTo>
                  <a:pt x="0" y="0"/>
                  <a:pt x="1" y="1"/>
                  <a:pt x="1" y="0"/>
                </a:cubicBezTo>
                <a:cubicBezTo>
                  <a:pt x="1" y="0"/>
                  <a:pt x="1" y="0"/>
                  <a:pt x="1"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0" name="Freeform 130"/>
          <p:cNvSpPr>
            <a:spLocks/>
          </p:cNvSpPr>
          <p:nvPr/>
        </p:nvSpPr>
        <p:spPr bwMode="auto">
          <a:xfrm>
            <a:off x="1662368" y="3343201"/>
            <a:ext cx="54526" cy="16922"/>
          </a:xfrm>
          <a:custGeom>
            <a:avLst/>
            <a:gdLst/>
            <a:ahLst/>
            <a:cxnLst>
              <a:cxn ang="0">
                <a:pos x="1" y="1"/>
              </a:cxn>
              <a:cxn ang="0">
                <a:pos x="2" y="1"/>
              </a:cxn>
              <a:cxn ang="0">
                <a:pos x="2" y="1"/>
              </a:cxn>
              <a:cxn ang="0">
                <a:pos x="6" y="2"/>
              </a:cxn>
              <a:cxn ang="0">
                <a:pos x="7" y="2"/>
              </a:cxn>
              <a:cxn ang="0">
                <a:pos x="7" y="2"/>
              </a:cxn>
              <a:cxn ang="0">
                <a:pos x="7" y="3"/>
              </a:cxn>
              <a:cxn ang="0">
                <a:pos x="8" y="1"/>
              </a:cxn>
              <a:cxn ang="0">
                <a:pos x="8" y="1"/>
              </a:cxn>
              <a:cxn ang="0">
                <a:pos x="8" y="1"/>
              </a:cxn>
              <a:cxn ang="0">
                <a:pos x="7" y="0"/>
              </a:cxn>
              <a:cxn ang="0">
                <a:pos x="7" y="0"/>
              </a:cxn>
              <a:cxn ang="0">
                <a:pos x="6" y="0"/>
              </a:cxn>
              <a:cxn ang="0">
                <a:pos x="4" y="0"/>
              </a:cxn>
              <a:cxn ang="0">
                <a:pos x="3" y="0"/>
              </a:cxn>
              <a:cxn ang="0">
                <a:pos x="1" y="0"/>
              </a:cxn>
              <a:cxn ang="0">
                <a:pos x="1" y="1"/>
              </a:cxn>
            </a:cxnLst>
            <a:rect l="0" t="0" r="r" b="b"/>
            <a:pathLst>
              <a:path w="9" h="3">
                <a:moveTo>
                  <a:pt x="1" y="1"/>
                </a:moveTo>
                <a:cubicBezTo>
                  <a:pt x="1" y="1"/>
                  <a:pt x="2" y="1"/>
                  <a:pt x="2" y="1"/>
                </a:cubicBezTo>
                <a:cubicBezTo>
                  <a:pt x="2" y="1"/>
                  <a:pt x="2" y="1"/>
                  <a:pt x="2" y="1"/>
                </a:cubicBezTo>
                <a:cubicBezTo>
                  <a:pt x="3" y="1"/>
                  <a:pt x="5" y="2"/>
                  <a:pt x="6" y="2"/>
                </a:cubicBezTo>
                <a:cubicBezTo>
                  <a:pt x="6" y="2"/>
                  <a:pt x="7" y="2"/>
                  <a:pt x="7" y="2"/>
                </a:cubicBezTo>
                <a:cubicBezTo>
                  <a:pt x="8" y="2"/>
                  <a:pt x="8" y="2"/>
                  <a:pt x="7" y="2"/>
                </a:cubicBezTo>
                <a:cubicBezTo>
                  <a:pt x="7" y="2"/>
                  <a:pt x="7" y="3"/>
                  <a:pt x="7" y="3"/>
                </a:cubicBezTo>
                <a:cubicBezTo>
                  <a:pt x="8" y="3"/>
                  <a:pt x="8" y="2"/>
                  <a:pt x="8" y="1"/>
                </a:cubicBezTo>
                <a:cubicBezTo>
                  <a:pt x="9" y="1"/>
                  <a:pt x="9" y="1"/>
                  <a:pt x="8" y="1"/>
                </a:cubicBezTo>
                <a:cubicBezTo>
                  <a:pt x="8" y="0"/>
                  <a:pt x="8" y="0"/>
                  <a:pt x="8" y="1"/>
                </a:cubicBezTo>
                <a:cubicBezTo>
                  <a:pt x="8" y="1"/>
                  <a:pt x="8" y="1"/>
                  <a:pt x="7" y="0"/>
                </a:cubicBezTo>
                <a:cubicBezTo>
                  <a:pt x="7" y="0"/>
                  <a:pt x="7" y="0"/>
                  <a:pt x="7" y="0"/>
                </a:cubicBezTo>
                <a:cubicBezTo>
                  <a:pt x="6" y="0"/>
                  <a:pt x="6" y="0"/>
                  <a:pt x="6" y="0"/>
                </a:cubicBezTo>
                <a:cubicBezTo>
                  <a:pt x="5" y="0"/>
                  <a:pt x="5" y="0"/>
                  <a:pt x="4" y="0"/>
                </a:cubicBezTo>
                <a:cubicBezTo>
                  <a:pt x="3" y="1"/>
                  <a:pt x="3" y="1"/>
                  <a:pt x="3" y="0"/>
                </a:cubicBezTo>
                <a:cubicBezTo>
                  <a:pt x="3" y="0"/>
                  <a:pt x="2" y="0"/>
                  <a:pt x="1" y="0"/>
                </a:cubicBezTo>
                <a:cubicBezTo>
                  <a:pt x="0"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1" name="Freeform 131"/>
          <p:cNvSpPr>
            <a:spLocks/>
          </p:cNvSpPr>
          <p:nvPr/>
        </p:nvSpPr>
        <p:spPr bwMode="auto">
          <a:xfrm>
            <a:off x="1517592" y="3232268"/>
            <a:ext cx="11281" cy="1880"/>
          </a:xfrm>
          <a:custGeom>
            <a:avLst/>
            <a:gdLst/>
            <a:ahLst/>
            <a:cxnLst>
              <a:cxn ang="0">
                <a:pos x="1" y="0"/>
              </a:cxn>
              <a:cxn ang="0">
                <a:pos x="2" y="0"/>
              </a:cxn>
              <a:cxn ang="0">
                <a:pos x="1" y="0"/>
              </a:cxn>
              <a:cxn ang="0">
                <a:pos x="1" y="0"/>
              </a:cxn>
            </a:cxnLst>
            <a:rect l="0" t="0" r="r" b="b"/>
            <a:pathLst>
              <a:path w="2">
                <a:moveTo>
                  <a:pt x="1" y="0"/>
                </a:moveTo>
                <a:cubicBezTo>
                  <a:pt x="2" y="0"/>
                  <a:pt x="2" y="0"/>
                  <a:pt x="2" y="0"/>
                </a:cubicBezTo>
                <a:cubicBezTo>
                  <a:pt x="1" y="0"/>
                  <a:pt x="1" y="0"/>
                  <a:pt x="1" y="0"/>
                </a:cubicBezTo>
                <a:cubicBezTo>
                  <a:pt x="0"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2" name="Freeform 132"/>
          <p:cNvSpPr>
            <a:spLocks noEditPoints="1"/>
          </p:cNvSpPr>
          <p:nvPr/>
        </p:nvSpPr>
        <p:spPr bwMode="auto">
          <a:xfrm>
            <a:off x="1463066" y="2059015"/>
            <a:ext cx="868659" cy="626111"/>
          </a:xfrm>
          <a:custGeom>
            <a:avLst/>
            <a:gdLst/>
            <a:ahLst/>
            <a:cxnLst>
              <a:cxn ang="0">
                <a:pos x="132" y="64"/>
              </a:cxn>
              <a:cxn ang="0">
                <a:pos x="126" y="61"/>
              </a:cxn>
              <a:cxn ang="0">
                <a:pos x="124" y="55"/>
              </a:cxn>
              <a:cxn ang="0">
                <a:pos x="120" y="52"/>
              </a:cxn>
              <a:cxn ang="0">
                <a:pos x="113" y="51"/>
              </a:cxn>
              <a:cxn ang="0">
                <a:pos x="109" y="49"/>
              </a:cxn>
              <a:cxn ang="0">
                <a:pos x="109" y="46"/>
              </a:cxn>
              <a:cxn ang="0">
                <a:pos x="110" y="43"/>
              </a:cxn>
              <a:cxn ang="0">
                <a:pos x="107" y="39"/>
              </a:cxn>
              <a:cxn ang="0">
                <a:pos x="101" y="37"/>
              </a:cxn>
              <a:cxn ang="0">
                <a:pos x="99" y="35"/>
              </a:cxn>
              <a:cxn ang="0">
                <a:pos x="100" y="28"/>
              </a:cxn>
              <a:cxn ang="0">
                <a:pos x="93" y="28"/>
              </a:cxn>
              <a:cxn ang="0">
                <a:pos x="83" y="24"/>
              </a:cxn>
              <a:cxn ang="0">
                <a:pos x="76" y="22"/>
              </a:cxn>
              <a:cxn ang="0">
                <a:pos x="77" y="17"/>
              </a:cxn>
              <a:cxn ang="0">
                <a:pos x="69" y="13"/>
              </a:cxn>
              <a:cxn ang="0">
                <a:pos x="57" y="15"/>
              </a:cxn>
              <a:cxn ang="0">
                <a:pos x="54" y="18"/>
              </a:cxn>
              <a:cxn ang="0">
                <a:pos x="48" y="16"/>
              </a:cxn>
              <a:cxn ang="0">
                <a:pos x="47" y="13"/>
              </a:cxn>
              <a:cxn ang="0">
                <a:pos x="31" y="5"/>
              </a:cxn>
              <a:cxn ang="0">
                <a:pos x="4" y="7"/>
              </a:cxn>
              <a:cxn ang="0">
                <a:pos x="1" y="24"/>
              </a:cxn>
              <a:cxn ang="0">
                <a:pos x="9" y="32"/>
              </a:cxn>
              <a:cxn ang="0">
                <a:pos x="23" y="36"/>
              </a:cxn>
              <a:cxn ang="0">
                <a:pos x="41" y="36"/>
              </a:cxn>
              <a:cxn ang="0">
                <a:pos x="53" y="37"/>
              </a:cxn>
              <a:cxn ang="0">
                <a:pos x="56" y="32"/>
              </a:cxn>
              <a:cxn ang="0">
                <a:pos x="65" y="37"/>
              </a:cxn>
              <a:cxn ang="0">
                <a:pos x="67" y="44"/>
              </a:cxn>
              <a:cxn ang="0">
                <a:pos x="79" y="48"/>
              </a:cxn>
              <a:cxn ang="0">
                <a:pos x="88" y="59"/>
              </a:cxn>
              <a:cxn ang="0">
                <a:pos x="102" y="66"/>
              </a:cxn>
              <a:cxn ang="0">
                <a:pos x="92" y="65"/>
              </a:cxn>
              <a:cxn ang="0">
                <a:pos x="71" y="76"/>
              </a:cxn>
              <a:cxn ang="0">
                <a:pos x="65" y="75"/>
              </a:cxn>
              <a:cxn ang="0">
                <a:pos x="70" y="83"/>
              </a:cxn>
              <a:cxn ang="0">
                <a:pos x="79" y="81"/>
              </a:cxn>
              <a:cxn ang="0">
                <a:pos x="83" y="84"/>
              </a:cxn>
              <a:cxn ang="0">
                <a:pos x="91" y="90"/>
              </a:cxn>
              <a:cxn ang="0">
                <a:pos x="116" y="102"/>
              </a:cxn>
              <a:cxn ang="0">
                <a:pos x="112" y="95"/>
              </a:cxn>
              <a:cxn ang="0">
                <a:pos x="110" y="89"/>
              </a:cxn>
              <a:cxn ang="0">
                <a:pos x="118" y="93"/>
              </a:cxn>
              <a:cxn ang="0">
                <a:pos x="123" y="94"/>
              </a:cxn>
              <a:cxn ang="0">
                <a:pos x="126" y="92"/>
              </a:cxn>
              <a:cxn ang="0">
                <a:pos x="123" y="82"/>
              </a:cxn>
              <a:cxn ang="0">
                <a:pos x="117" y="79"/>
              </a:cxn>
              <a:cxn ang="0">
                <a:pos x="112" y="73"/>
              </a:cxn>
              <a:cxn ang="0">
                <a:pos x="112" y="71"/>
              </a:cxn>
              <a:cxn ang="0">
                <a:pos x="116" y="67"/>
              </a:cxn>
              <a:cxn ang="0">
                <a:pos x="122" y="73"/>
              </a:cxn>
              <a:cxn ang="0">
                <a:pos x="128" y="77"/>
              </a:cxn>
              <a:cxn ang="0">
                <a:pos x="131" y="73"/>
              </a:cxn>
              <a:cxn ang="0">
                <a:pos x="136" y="70"/>
              </a:cxn>
              <a:cxn ang="0">
                <a:pos x="140" y="67"/>
              </a:cxn>
              <a:cxn ang="0">
                <a:pos x="25" y="27"/>
              </a:cxn>
              <a:cxn ang="0">
                <a:pos x="26" y="14"/>
              </a:cxn>
              <a:cxn ang="0">
                <a:pos x="25" y="7"/>
              </a:cxn>
            </a:cxnLst>
            <a:rect l="0" t="0" r="r" b="b"/>
            <a:pathLst>
              <a:path w="143" h="103">
                <a:moveTo>
                  <a:pt x="141" y="63"/>
                </a:moveTo>
                <a:cubicBezTo>
                  <a:pt x="140" y="62"/>
                  <a:pt x="139" y="62"/>
                  <a:pt x="139" y="62"/>
                </a:cubicBezTo>
                <a:cubicBezTo>
                  <a:pt x="138" y="62"/>
                  <a:pt x="138" y="62"/>
                  <a:pt x="138" y="62"/>
                </a:cubicBezTo>
                <a:cubicBezTo>
                  <a:pt x="139" y="61"/>
                  <a:pt x="138" y="61"/>
                  <a:pt x="138" y="61"/>
                </a:cubicBezTo>
                <a:cubicBezTo>
                  <a:pt x="138" y="61"/>
                  <a:pt x="137" y="62"/>
                  <a:pt x="137" y="62"/>
                </a:cubicBezTo>
                <a:cubicBezTo>
                  <a:pt x="137" y="62"/>
                  <a:pt x="137" y="62"/>
                  <a:pt x="137" y="62"/>
                </a:cubicBezTo>
                <a:cubicBezTo>
                  <a:pt x="136" y="62"/>
                  <a:pt x="137" y="63"/>
                  <a:pt x="137" y="63"/>
                </a:cubicBezTo>
                <a:cubicBezTo>
                  <a:pt x="137" y="64"/>
                  <a:pt x="137" y="64"/>
                  <a:pt x="137" y="64"/>
                </a:cubicBezTo>
                <a:cubicBezTo>
                  <a:pt x="137" y="64"/>
                  <a:pt x="137" y="63"/>
                  <a:pt x="136" y="63"/>
                </a:cubicBezTo>
                <a:cubicBezTo>
                  <a:pt x="136" y="62"/>
                  <a:pt x="136" y="62"/>
                  <a:pt x="135" y="62"/>
                </a:cubicBezTo>
                <a:cubicBezTo>
                  <a:pt x="135" y="62"/>
                  <a:pt x="135" y="63"/>
                  <a:pt x="135" y="63"/>
                </a:cubicBezTo>
                <a:cubicBezTo>
                  <a:pt x="135" y="63"/>
                  <a:pt x="135" y="64"/>
                  <a:pt x="135" y="64"/>
                </a:cubicBezTo>
                <a:cubicBezTo>
                  <a:pt x="134" y="65"/>
                  <a:pt x="134" y="64"/>
                  <a:pt x="134" y="64"/>
                </a:cubicBezTo>
                <a:cubicBezTo>
                  <a:pt x="135" y="63"/>
                  <a:pt x="135" y="63"/>
                  <a:pt x="135" y="62"/>
                </a:cubicBezTo>
                <a:cubicBezTo>
                  <a:pt x="135" y="62"/>
                  <a:pt x="133" y="62"/>
                  <a:pt x="132" y="62"/>
                </a:cubicBezTo>
                <a:cubicBezTo>
                  <a:pt x="132" y="63"/>
                  <a:pt x="132" y="62"/>
                  <a:pt x="132" y="64"/>
                </a:cubicBezTo>
                <a:cubicBezTo>
                  <a:pt x="132" y="65"/>
                  <a:pt x="132" y="63"/>
                  <a:pt x="132" y="63"/>
                </a:cubicBezTo>
                <a:cubicBezTo>
                  <a:pt x="132" y="63"/>
                  <a:pt x="132" y="62"/>
                  <a:pt x="131" y="63"/>
                </a:cubicBezTo>
                <a:cubicBezTo>
                  <a:pt x="131" y="64"/>
                  <a:pt x="130" y="63"/>
                  <a:pt x="131" y="63"/>
                </a:cubicBezTo>
                <a:cubicBezTo>
                  <a:pt x="131" y="63"/>
                  <a:pt x="131" y="63"/>
                  <a:pt x="131" y="62"/>
                </a:cubicBezTo>
                <a:cubicBezTo>
                  <a:pt x="131" y="62"/>
                  <a:pt x="132" y="62"/>
                  <a:pt x="132" y="62"/>
                </a:cubicBezTo>
                <a:cubicBezTo>
                  <a:pt x="132" y="62"/>
                  <a:pt x="133" y="61"/>
                  <a:pt x="132" y="61"/>
                </a:cubicBezTo>
                <a:cubicBezTo>
                  <a:pt x="132" y="61"/>
                  <a:pt x="133" y="60"/>
                  <a:pt x="133" y="60"/>
                </a:cubicBezTo>
                <a:cubicBezTo>
                  <a:pt x="134" y="60"/>
                  <a:pt x="134" y="60"/>
                  <a:pt x="134" y="59"/>
                </a:cubicBezTo>
                <a:cubicBezTo>
                  <a:pt x="134" y="59"/>
                  <a:pt x="133" y="60"/>
                  <a:pt x="132" y="60"/>
                </a:cubicBezTo>
                <a:cubicBezTo>
                  <a:pt x="132" y="60"/>
                  <a:pt x="132" y="60"/>
                  <a:pt x="132" y="60"/>
                </a:cubicBezTo>
                <a:cubicBezTo>
                  <a:pt x="132" y="61"/>
                  <a:pt x="132" y="61"/>
                  <a:pt x="131" y="61"/>
                </a:cubicBezTo>
                <a:cubicBezTo>
                  <a:pt x="131" y="61"/>
                  <a:pt x="130" y="61"/>
                  <a:pt x="131" y="61"/>
                </a:cubicBezTo>
                <a:cubicBezTo>
                  <a:pt x="131" y="61"/>
                  <a:pt x="131" y="61"/>
                  <a:pt x="131" y="60"/>
                </a:cubicBezTo>
                <a:cubicBezTo>
                  <a:pt x="132" y="60"/>
                  <a:pt x="130" y="60"/>
                  <a:pt x="130" y="60"/>
                </a:cubicBezTo>
                <a:cubicBezTo>
                  <a:pt x="129" y="60"/>
                  <a:pt x="128" y="60"/>
                  <a:pt x="127" y="60"/>
                </a:cubicBezTo>
                <a:cubicBezTo>
                  <a:pt x="127" y="61"/>
                  <a:pt x="126" y="60"/>
                  <a:pt x="126" y="61"/>
                </a:cubicBezTo>
                <a:cubicBezTo>
                  <a:pt x="125" y="62"/>
                  <a:pt x="125" y="62"/>
                  <a:pt x="125" y="61"/>
                </a:cubicBezTo>
                <a:cubicBezTo>
                  <a:pt x="126" y="61"/>
                  <a:pt x="126" y="60"/>
                  <a:pt x="127" y="60"/>
                </a:cubicBezTo>
                <a:cubicBezTo>
                  <a:pt x="127" y="60"/>
                  <a:pt x="128" y="60"/>
                  <a:pt x="129" y="60"/>
                </a:cubicBezTo>
                <a:cubicBezTo>
                  <a:pt x="129" y="59"/>
                  <a:pt x="127" y="60"/>
                  <a:pt x="126" y="60"/>
                </a:cubicBezTo>
                <a:cubicBezTo>
                  <a:pt x="126" y="60"/>
                  <a:pt x="125" y="60"/>
                  <a:pt x="125" y="60"/>
                </a:cubicBezTo>
                <a:cubicBezTo>
                  <a:pt x="126" y="60"/>
                  <a:pt x="127" y="60"/>
                  <a:pt x="127" y="59"/>
                </a:cubicBezTo>
                <a:cubicBezTo>
                  <a:pt x="128" y="59"/>
                  <a:pt x="126" y="59"/>
                  <a:pt x="125" y="59"/>
                </a:cubicBezTo>
                <a:cubicBezTo>
                  <a:pt x="124" y="59"/>
                  <a:pt x="126" y="59"/>
                  <a:pt x="127" y="59"/>
                </a:cubicBezTo>
                <a:cubicBezTo>
                  <a:pt x="128" y="59"/>
                  <a:pt x="129" y="59"/>
                  <a:pt x="129" y="59"/>
                </a:cubicBezTo>
                <a:cubicBezTo>
                  <a:pt x="130" y="59"/>
                  <a:pt x="129" y="58"/>
                  <a:pt x="129" y="58"/>
                </a:cubicBezTo>
                <a:cubicBezTo>
                  <a:pt x="128" y="57"/>
                  <a:pt x="129" y="57"/>
                  <a:pt x="129" y="57"/>
                </a:cubicBezTo>
                <a:cubicBezTo>
                  <a:pt x="129" y="57"/>
                  <a:pt x="127" y="55"/>
                  <a:pt x="126" y="55"/>
                </a:cubicBezTo>
                <a:cubicBezTo>
                  <a:pt x="126" y="55"/>
                  <a:pt x="125" y="55"/>
                  <a:pt x="125" y="56"/>
                </a:cubicBezTo>
                <a:cubicBezTo>
                  <a:pt x="125" y="56"/>
                  <a:pt x="125" y="55"/>
                  <a:pt x="124" y="55"/>
                </a:cubicBezTo>
                <a:cubicBezTo>
                  <a:pt x="124" y="55"/>
                  <a:pt x="124" y="55"/>
                  <a:pt x="123" y="56"/>
                </a:cubicBezTo>
                <a:cubicBezTo>
                  <a:pt x="123" y="56"/>
                  <a:pt x="123" y="55"/>
                  <a:pt x="124" y="55"/>
                </a:cubicBezTo>
                <a:cubicBezTo>
                  <a:pt x="124" y="55"/>
                  <a:pt x="124" y="55"/>
                  <a:pt x="124" y="55"/>
                </a:cubicBezTo>
                <a:cubicBezTo>
                  <a:pt x="123" y="55"/>
                  <a:pt x="123" y="54"/>
                  <a:pt x="124" y="54"/>
                </a:cubicBezTo>
                <a:cubicBezTo>
                  <a:pt x="124" y="54"/>
                  <a:pt x="124" y="54"/>
                  <a:pt x="124" y="54"/>
                </a:cubicBezTo>
                <a:cubicBezTo>
                  <a:pt x="124" y="54"/>
                  <a:pt x="124" y="54"/>
                  <a:pt x="125" y="53"/>
                </a:cubicBezTo>
                <a:cubicBezTo>
                  <a:pt x="126" y="53"/>
                  <a:pt x="123" y="54"/>
                  <a:pt x="123" y="54"/>
                </a:cubicBezTo>
                <a:cubicBezTo>
                  <a:pt x="122" y="54"/>
                  <a:pt x="122" y="54"/>
                  <a:pt x="121" y="55"/>
                </a:cubicBezTo>
                <a:cubicBezTo>
                  <a:pt x="121" y="55"/>
                  <a:pt x="121" y="55"/>
                  <a:pt x="122" y="56"/>
                </a:cubicBezTo>
                <a:cubicBezTo>
                  <a:pt x="123" y="57"/>
                  <a:pt x="121" y="56"/>
                  <a:pt x="121" y="55"/>
                </a:cubicBezTo>
                <a:cubicBezTo>
                  <a:pt x="121" y="55"/>
                  <a:pt x="121" y="55"/>
                  <a:pt x="122" y="54"/>
                </a:cubicBezTo>
                <a:cubicBezTo>
                  <a:pt x="122" y="53"/>
                  <a:pt x="122" y="53"/>
                  <a:pt x="121" y="53"/>
                </a:cubicBezTo>
                <a:cubicBezTo>
                  <a:pt x="120" y="53"/>
                  <a:pt x="120" y="54"/>
                  <a:pt x="120" y="54"/>
                </a:cubicBezTo>
                <a:cubicBezTo>
                  <a:pt x="119" y="54"/>
                  <a:pt x="119" y="55"/>
                  <a:pt x="119" y="55"/>
                </a:cubicBezTo>
                <a:cubicBezTo>
                  <a:pt x="119" y="56"/>
                  <a:pt x="119" y="57"/>
                  <a:pt x="119" y="56"/>
                </a:cubicBezTo>
                <a:cubicBezTo>
                  <a:pt x="118" y="55"/>
                  <a:pt x="119" y="55"/>
                  <a:pt x="119" y="55"/>
                </a:cubicBezTo>
                <a:cubicBezTo>
                  <a:pt x="119" y="54"/>
                  <a:pt x="119" y="54"/>
                  <a:pt x="119" y="54"/>
                </a:cubicBezTo>
                <a:cubicBezTo>
                  <a:pt x="119" y="53"/>
                  <a:pt x="119" y="53"/>
                  <a:pt x="120" y="52"/>
                </a:cubicBezTo>
                <a:cubicBezTo>
                  <a:pt x="120" y="51"/>
                  <a:pt x="119" y="52"/>
                  <a:pt x="119" y="53"/>
                </a:cubicBezTo>
                <a:cubicBezTo>
                  <a:pt x="119" y="53"/>
                  <a:pt x="119" y="53"/>
                  <a:pt x="118" y="53"/>
                </a:cubicBezTo>
                <a:cubicBezTo>
                  <a:pt x="117" y="54"/>
                  <a:pt x="117" y="54"/>
                  <a:pt x="117" y="55"/>
                </a:cubicBezTo>
                <a:cubicBezTo>
                  <a:pt x="117" y="55"/>
                  <a:pt x="117" y="55"/>
                  <a:pt x="116" y="55"/>
                </a:cubicBezTo>
                <a:cubicBezTo>
                  <a:pt x="115" y="54"/>
                  <a:pt x="116" y="54"/>
                  <a:pt x="117" y="54"/>
                </a:cubicBezTo>
                <a:cubicBezTo>
                  <a:pt x="117" y="54"/>
                  <a:pt x="117" y="54"/>
                  <a:pt x="117" y="54"/>
                </a:cubicBezTo>
                <a:cubicBezTo>
                  <a:pt x="117" y="54"/>
                  <a:pt x="118" y="53"/>
                  <a:pt x="118" y="53"/>
                </a:cubicBezTo>
                <a:cubicBezTo>
                  <a:pt x="117" y="52"/>
                  <a:pt x="116" y="53"/>
                  <a:pt x="116" y="53"/>
                </a:cubicBezTo>
                <a:cubicBezTo>
                  <a:pt x="115" y="54"/>
                  <a:pt x="115" y="53"/>
                  <a:pt x="115" y="52"/>
                </a:cubicBezTo>
                <a:cubicBezTo>
                  <a:pt x="116" y="52"/>
                  <a:pt x="115" y="52"/>
                  <a:pt x="115" y="53"/>
                </a:cubicBezTo>
                <a:cubicBezTo>
                  <a:pt x="114" y="53"/>
                  <a:pt x="115" y="52"/>
                  <a:pt x="115" y="51"/>
                </a:cubicBezTo>
                <a:cubicBezTo>
                  <a:pt x="115" y="51"/>
                  <a:pt x="113" y="51"/>
                  <a:pt x="113" y="51"/>
                </a:cubicBezTo>
                <a:cubicBezTo>
                  <a:pt x="112" y="51"/>
                  <a:pt x="113" y="52"/>
                  <a:pt x="112" y="52"/>
                </a:cubicBezTo>
                <a:cubicBezTo>
                  <a:pt x="112" y="52"/>
                  <a:pt x="111" y="52"/>
                  <a:pt x="112" y="52"/>
                </a:cubicBezTo>
                <a:cubicBezTo>
                  <a:pt x="112" y="52"/>
                  <a:pt x="112" y="52"/>
                  <a:pt x="112" y="51"/>
                </a:cubicBezTo>
                <a:cubicBezTo>
                  <a:pt x="112" y="51"/>
                  <a:pt x="112" y="51"/>
                  <a:pt x="113" y="51"/>
                </a:cubicBezTo>
                <a:cubicBezTo>
                  <a:pt x="114" y="51"/>
                  <a:pt x="113" y="50"/>
                  <a:pt x="112" y="50"/>
                </a:cubicBezTo>
                <a:cubicBezTo>
                  <a:pt x="112" y="50"/>
                  <a:pt x="112" y="50"/>
                  <a:pt x="111" y="51"/>
                </a:cubicBezTo>
                <a:cubicBezTo>
                  <a:pt x="111" y="51"/>
                  <a:pt x="111" y="51"/>
                  <a:pt x="111" y="51"/>
                </a:cubicBezTo>
                <a:cubicBezTo>
                  <a:pt x="111" y="51"/>
                  <a:pt x="111" y="50"/>
                  <a:pt x="110" y="50"/>
                </a:cubicBezTo>
                <a:cubicBezTo>
                  <a:pt x="110" y="51"/>
                  <a:pt x="110" y="51"/>
                  <a:pt x="110" y="50"/>
                </a:cubicBezTo>
                <a:cubicBezTo>
                  <a:pt x="111" y="50"/>
                  <a:pt x="111" y="50"/>
                  <a:pt x="111" y="50"/>
                </a:cubicBezTo>
                <a:cubicBezTo>
                  <a:pt x="112" y="50"/>
                  <a:pt x="113" y="50"/>
                  <a:pt x="113" y="50"/>
                </a:cubicBezTo>
                <a:cubicBezTo>
                  <a:pt x="114" y="50"/>
                  <a:pt x="114" y="50"/>
                  <a:pt x="114" y="50"/>
                </a:cubicBezTo>
                <a:cubicBezTo>
                  <a:pt x="114" y="50"/>
                  <a:pt x="114" y="50"/>
                  <a:pt x="115" y="50"/>
                </a:cubicBezTo>
                <a:cubicBezTo>
                  <a:pt x="115" y="50"/>
                  <a:pt x="115" y="50"/>
                  <a:pt x="115" y="50"/>
                </a:cubicBezTo>
                <a:cubicBezTo>
                  <a:pt x="114" y="50"/>
                  <a:pt x="114" y="49"/>
                  <a:pt x="114" y="49"/>
                </a:cubicBezTo>
                <a:cubicBezTo>
                  <a:pt x="114" y="49"/>
                  <a:pt x="112" y="50"/>
                  <a:pt x="112" y="50"/>
                </a:cubicBezTo>
                <a:cubicBezTo>
                  <a:pt x="111" y="50"/>
                  <a:pt x="111" y="50"/>
                  <a:pt x="111" y="50"/>
                </a:cubicBezTo>
                <a:cubicBezTo>
                  <a:pt x="111" y="49"/>
                  <a:pt x="111" y="49"/>
                  <a:pt x="111" y="49"/>
                </a:cubicBezTo>
                <a:cubicBezTo>
                  <a:pt x="112" y="48"/>
                  <a:pt x="110" y="49"/>
                  <a:pt x="110" y="49"/>
                </a:cubicBezTo>
                <a:cubicBezTo>
                  <a:pt x="110" y="49"/>
                  <a:pt x="110" y="50"/>
                  <a:pt x="109" y="49"/>
                </a:cubicBezTo>
                <a:cubicBezTo>
                  <a:pt x="109" y="49"/>
                  <a:pt x="109" y="49"/>
                  <a:pt x="109" y="49"/>
                </a:cubicBezTo>
                <a:cubicBezTo>
                  <a:pt x="109" y="48"/>
                  <a:pt x="108" y="48"/>
                  <a:pt x="108" y="48"/>
                </a:cubicBezTo>
                <a:cubicBezTo>
                  <a:pt x="107" y="48"/>
                  <a:pt x="107" y="49"/>
                  <a:pt x="106" y="48"/>
                </a:cubicBezTo>
                <a:cubicBezTo>
                  <a:pt x="105" y="48"/>
                  <a:pt x="106" y="48"/>
                  <a:pt x="106" y="48"/>
                </a:cubicBezTo>
                <a:cubicBezTo>
                  <a:pt x="107" y="48"/>
                  <a:pt x="107" y="48"/>
                  <a:pt x="108" y="48"/>
                </a:cubicBezTo>
                <a:cubicBezTo>
                  <a:pt x="109" y="48"/>
                  <a:pt x="109" y="48"/>
                  <a:pt x="108" y="47"/>
                </a:cubicBezTo>
                <a:cubicBezTo>
                  <a:pt x="107" y="47"/>
                  <a:pt x="105" y="47"/>
                  <a:pt x="105" y="47"/>
                </a:cubicBezTo>
                <a:cubicBezTo>
                  <a:pt x="104" y="47"/>
                  <a:pt x="104" y="47"/>
                  <a:pt x="104" y="47"/>
                </a:cubicBezTo>
                <a:cubicBezTo>
                  <a:pt x="104" y="46"/>
                  <a:pt x="104" y="47"/>
                  <a:pt x="103" y="46"/>
                </a:cubicBezTo>
                <a:cubicBezTo>
                  <a:pt x="102" y="46"/>
                  <a:pt x="102" y="46"/>
                  <a:pt x="103" y="46"/>
                </a:cubicBezTo>
                <a:cubicBezTo>
                  <a:pt x="104" y="46"/>
                  <a:pt x="105" y="46"/>
                  <a:pt x="105" y="46"/>
                </a:cubicBezTo>
                <a:cubicBezTo>
                  <a:pt x="106" y="47"/>
                  <a:pt x="107" y="46"/>
                  <a:pt x="108" y="46"/>
                </a:cubicBezTo>
                <a:cubicBezTo>
                  <a:pt x="108" y="46"/>
                  <a:pt x="109" y="47"/>
                  <a:pt x="110" y="47"/>
                </a:cubicBezTo>
                <a:cubicBezTo>
                  <a:pt x="111" y="46"/>
                  <a:pt x="109" y="46"/>
                  <a:pt x="109" y="46"/>
                </a:cubicBezTo>
                <a:cubicBezTo>
                  <a:pt x="109" y="46"/>
                  <a:pt x="108" y="46"/>
                  <a:pt x="108" y="46"/>
                </a:cubicBezTo>
                <a:cubicBezTo>
                  <a:pt x="107" y="45"/>
                  <a:pt x="108" y="46"/>
                  <a:pt x="109" y="46"/>
                </a:cubicBezTo>
                <a:cubicBezTo>
                  <a:pt x="109" y="46"/>
                  <a:pt x="109" y="46"/>
                  <a:pt x="109" y="45"/>
                </a:cubicBezTo>
                <a:cubicBezTo>
                  <a:pt x="108" y="45"/>
                  <a:pt x="108" y="45"/>
                  <a:pt x="107" y="45"/>
                </a:cubicBezTo>
                <a:cubicBezTo>
                  <a:pt x="106" y="45"/>
                  <a:pt x="108" y="44"/>
                  <a:pt x="108" y="45"/>
                </a:cubicBezTo>
                <a:cubicBezTo>
                  <a:pt x="109" y="45"/>
                  <a:pt x="109" y="45"/>
                  <a:pt x="110" y="45"/>
                </a:cubicBezTo>
                <a:cubicBezTo>
                  <a:pt x="111" y="45"/>
                  <a:pt x="110" y="44"/>
                  <a:pt x="110" y="44"/>
                </a:cubicBezTo>
                <a:cubicBezTo>
                  <a:pt x="110" y="44"/>
                  <a:pt x="109" y="44"/>
                  <a:pt x="108" y="43"/>
                </a:cubicBezTo>
                <a:cubicBezTo>
                  <a:pt x="108" y="43"/>
                  <a:pt x="107" y="43"/>
                  <a:pt x="106" y="43"/>
                </a:cubicBezTo>
                <a:cubicBezTo>
                  <a:pt x="105" y="44"/>
                  <a:pt x="105" y="43"/>
                  <a:pt x="106" y="43"/>
                </a:cubicBezTo>
                <a:cubicBezTo>
                  <a:pt x="107" y="43"/>
                  <a:pt x="106" y="43"/>
                  <a:pt x="106" y="43"/>
                </a:cubicBezTo>
                <a:cubicBezTo>
                  <a:pt x="105" y="43"/>
                  <a:pt x="105" y="43"/>
                  <a:pt x="105" y="43"/>
                </a:cubicBezTo>
                <a:cubicBezTo>
                  <a:pt x="105" y="43"/>
                  <a:pt x="107" y="43"/>
                  <a:pt x="108" y="43"/>
                </a:cubicBezTo>
                <a:cubicBezTo>
                  <a:pt x="109" y="43"/>
                  <a:pt x="108" y="43"/>
                  <a:pt x="108" y="43"/>
                </a:cubicBezTo>
                <a:cubicBezTo>
                  <a:pt x="108" y="42"/>
                  <a:pt x="108" y="42"/>
                  <a:pt x="107" y="42"/>
                </a:cubicBezTo>
                <a:cubicBezTo>
                  <a:pt x="106" y="42"/>
                  <a:pt x="106" y="42"/>
                  <a:pt x="106" y="42"/>
                </a:cubicBezTo>
                <a:cubicBezTo>
                  <a:pt x="106" y="42"/>
                  <a:pt x="107" y="42"/>
                  <a:pt x="108" y="42"/>
                </a:cubicBezTo>
                <a:cubicBezTo>
                  <a:pt x="109" y="42"/>
                  <a:pt x="109" y="42"/>
                  <a:pt x="110" y="43"/>
                </a:cubicBezTo>
                <a:cubicBezTo>
                  <a:pt x="110" y="43"/>
                  <a:pt x="111" y="43"/>
                  <a:pt x="111" y="43"/>
                </a:cubicBezTo>
                <a:cubicBezTo>
                  <a:pt x="112" y="43"/>
                  <a:pt x="112" y="43"/>
                  <a:pt x="112" y="43"/>
                </a:cubicBezTo>
                <a:cubicBezTo>
                  <a:pt x="113" y="43"/>
                  <a:pt x="113" y="43"/>
                  <a:pt x="113" y="43"/>
                </a:cubicBezTo>
                <a:cubicBezTo>
                  <a:pt x="114" y="43"/>
                  <a:pt x="114" y="43"/>
                  <a:pt x="115" y="43"/>
                </a:cubicBezTo>
                <a:cubicBezTo>
                  <a:pt x="115" y="44"/>
                  <a:pt x="115" y="43"/>
                  <a:pt x="115" y="42"/>
                </a:cubicBezTo>
                <a:cubicBezTo>
                  <a:pt x="115" y="42"/>
                  <a:pt x="114" y="41"/>
                  <a:pt x="113" y="41"/>
                </a:cubicBezTo>
                <a:cubicBezTo>
                  <a:pt x="112" y="40"/>
                  <a:pt x="111" y="40"/>
                  <a:pt x="110" y="40"/>
                </a:cubicBezTo>
                <a:cubicBezTo>
                  <a:pt x="109" y="41"/>
                  <a:pt x="109" y="40"/>
                  <a:pt x="108" y="40"/>
                </a:cubicBezTo>
                <a:cubicBezTo>
                  <a:pt x="108" y="40"/>
                  <a:pt x="106" y="40"/>
                  <a:pt x="106" y="39"/>
                </a:cubicBezTo>
                <a:cubicBezTo>
                  <a:pt x="105" y="39"/>
                  <a:pt x="104" y="40"/>
                  <a:pt x="104" y="40"/>
                </a:cubicBezTo>
                <a:cubicBezTo>
                  <a:pt x="103" y="40"/>
                  <a:pt x="102" y="40"/>
                  <a:pt x="102" y="40"/>
                </a:cubicBezTo>
                <a:cubicBezTo>
                  <a:pt x="102" y="40"/>
                  <a:pt x="101" y="40"/>
                  <a:pt x="100" y="40"/>
                </a:cubicBezTo>
                <a:cubicBezTo>
                  <a:pt x="98" y="40"/>
                  <a:pt x="100" y="40"/>
                  <a:pt x="100" y="40"/>
                </a:cubicBezTo>
                <a:cubicBezTo>
                  <a:pt x="101" y="39"/>
                  <a:pt x="102" y="40"/>
                  <a:pt x="103" y="40"/>
                </a:cubicBezTo>
                <a:cubicBezTo>
                  <a:pt x="103" y="40"/>
                  <a:pt x="104" y="40"/>
                  <a:pt x="105" y="39"/>
                </a:cubicBezTo>
                <a:cubicBezTo>
                  <a:pt x="105" y="39"/>
                  <a:pt x="106" y="39"/>
                  <a:pt x="107" y="39"/>
                </a:cubicBezTo>
                <a:cubicBezTo>
                  <a:pt x="108" y="39"/>
                  <a:pt x="108" y="38"/>
                  <a:pt x="109" y="38"/>
                </a:cubicBezTo>
                <a:cubicBezTo>
                  <a:pt x="109" y="38"/>
                  <a:pt x="110" y="38"/>
                  <a:pt x="110" y="38"/>
                </a:cubicBezTo>
                <a:cubicBezTo>
                  <a:pt x="111" y="38"/>
                  <a:pt x="112" y="39"/>
                  <a:pt x="113" y="38"/>
                </a:cubicBezTo>
                <a:cubicBezTo>
                  <a:pt x="114" y="38"/>
                  <a:pt x="113" y="38"/>
                  <a:pt x="113" y="37"/>
                </a:cubicBezTo>
                <a:cubicBezTo>
                  <a:pt x="113" y="37"/>
                  <a:pt x="113" y="37"/>
                  <a:pt x="113" y="37"/>
                </a:cubicBezTo>
                <a:cubicBezTo>
                  <a:pt x="113" y="36"/>
                  <a:pt x="112" y="35"/>
                  <a:pt x="112" y="35"/>
                </a:cubicBezTo>
                <a:cubicBezTo>
                  <a:pt x="111" y="35"/>
                  <a:pt x="110" y="34"/>
                  <a:pt x="109" y="33"/>
                </a:cubicBezTo>
                <a:cubicBezTo>
                  <a:pt x="109" y="33"/>
                  <a:pt x="109" y="33"/>
                  <a:pt x="109" y="33"/>
                </a:cubicBezTo>
                <a:cubicBezTo>
                  <a:pt x="108" y="33"/>
                  <a:pt x="108" y="34"/>
                  <a:pt x="108" y="34"/>
                </a:cubicBezTo>
                <a:cubicBezTo>
                  <a:pt x="108" y="35"/>
                  <a:pt x="107" y="35"/>
                  <a:pt x="107" y="35"/>
                </a:cubicBezTo>
                <a:cubicBezTo>
                  <a:pt x="106" y="36"/>
                  <a:pt x="105" y="36"/>
                  <a:pt x="105" y="36"/>
                </a:cubicBezTo>
                <a:cubicBezTo>
                  <a:pt x="104" y="36"/>
                  <a:pt x="103" y="37"/>
                  <a:pt x="103" y="37"/>
                </a:cubicBezTo>
                <a:cubicBezTo>
                  <a:pt x="103" y="37"/>
                  <a:pt x="102" y="38"/>
                  <a:pt x="102" y="38"/>
                </a:cubicBezTo>
                <a:cubicBezTo>
                  <a:pt x="101" y="38"/>
                  <a:pt x="101" y="38"/>
                  <a:pt x="101" y="38"/>
                </a:cubicBezTo>
                <a:cubicBezTo>
                  <a:pt x="100" y="38"/>
                  <a:pt x="100" y="38"/>
                  <a:pt x="100" y="38"/>
                </a:cubicBezTo>
                <a:cubicBezTo>
                  <a:pt x="100" y="37"/>
                  <a:pt x="101" y="37"/>
                  <a:pt x="101" y="37"/>
                </a:cubicBezTo>
                <a:cubicBezTo>
                  <a:pt x="102" y="37"/>
                  <a:pt x="102" y="37"/>
                  <a:pt x="102" y="37"/>
                </a:cubicBezTo>
                <a:cubicBezTo>
                  <a:pt x="103" y="37"/>
                  <a:pt x="103" y="37"/>
                  <a:pt x="103" y="36"/>
                </a:cubicBezTo>
                <a:cubicBezTo>
                  <a:pt x="104" y="36"/>
                  <a:pt x="104" y="36"/>
                  <a:pt x="105" y="36"/>
                </a:cubicBezTo>
                <a:cubicBezTo>
                  <a:pt x="105" y="35"/>
                  <a:pt x="105" y="35"/>
                  <a:pt x="105" y="35"/>
                </a:cubicBezTo>
                <a:cubicBezTo>
                  <a:pt x="106" y="34"/>
                  <a:pt x="105" y="34"/>
                  <a:pt x="105" y="34"/>
                </a:cubicBezTo>
                <a:cubicBezTo>
                  <a:pt x="105" y="34"/>
                  <a:pt x="104" y="34"/>
                  <a:pt x="104" y="34"/>
                </a:cubicBezTo>
                <a:cubicBezTo>
                  <a:pt x="104" y="34"/>
                  <a:pt x="103" y="34"/>
                  <a:pt x="103" y="34"/>
                </a:cubicBezTo>
                <a:cubicBezTo>
                  <a:pt x="103" y="34"/>
                  <a:pt x="102" y="35"/>
                  <a:pt x="101" y="35"/>
                </a:cubicBezTo>
                <a:cubicBezTo>
                  <a:pt x="100" y="35"/>
                  <a:pt x="101" y="35"/>
                  <a:pt x="101" y="36"/>
                </a:cubicBezTo>
                <a:cubicBezTo>
                  <a:pt x="100" y="36"/>
                  <a:pt x="100" y="36"/>
                  <a:pt x="100" y="36"/>
                </a:cubicBezTo>
                <a:cubicBezTo>
                  <a:pt x="99" y="36"/>
                  <a:pt x="99" y="36"/>
                  <a:pt x="98" y="37"/>
                </a:cubicBezTo>
                <a:cubicBezTo>
                  <a:pt x="98" y="37"/>
                  <a:pt x="97" y="37"/>
                  <a:pt x="97" y="37"/>
                </a:cubicBezTo>
                <a:cubicBezTo>
                  <a:pt x="97" y="37"/>
                  <a:pt x="98" y="36"/>
                  <a:pt x="99" y="36"/>
                </a:cubicBezTo>
                <a:cubicBezTo>
                  <a:pt x="100" y="36"/>
                  <a:pt x="100" y="36"/>
                  <a:pt x="100" y="36"/>
                </a:cubicBezTo>
                <a:cubicBezTo>
                  <a:pt x="100" y="36"/>
                  <a:pt x="100" y="35"/>
                  <a:pt x="99" y="36"/>
                </a:cubicBezTo>
                <a:cubicBezTo>
                  <a:pt x="98" y="36"/>
                  <a:pt x="99" y="35"/>
                  <a:pt x="99" y="35"/>
                </a:cubicBezTo>
                <a:cubicBezTo>
                  <a:pt x="100" y="35"/>
                  <a:pt x="100" y="35"/>
                  <a:pt x="100" y="34"/>
                </a:cubicBezTo>
                <a:cubicBezTo>
                  <a:pt x="101" y="34"/>
                  <a:pt x="104" y="33"/>
                  <a:pt x="105" y="33"/>
                </a:cubicBezTo>
                <a:cubicBezTo>
                  <a:pt x="106" y="33"/>
                  <a:pt x="106" y="33"/>
                  <a:pt x="106" y="33"/>
                </a:cubicBezTo>
                <a:cubicBezTo>
                  <a:pt x="106" y="33"/>
                  <a:pt x="106" y="32"/>
                  <a:pt x="106" y="32"/>
                </a:cubicBezTo>
                <a:cubicBezTo>
                  <a:pt x="107" y="33"/>
                  <a:pt x="107" y="31"/>
                  <a:pt x="107" y="31"/>
                </a:cubicBezTo>
                <a:cubicBezTo>
                  <a:pt x="107" y="30"/>
                  <a:pt x="107" y="30"/>
                  <a:pt x="106" y="30"/>
                </a:cubicBezTo>
                <a:cubicBezTo>
                  <a:pt x="105" y="30"/>
                  <a:pt x="105" y="30"/>
                  <a:pt x="105" y="30"/>
                </a:cubicBezTo>
                <a:cubicBezTo>
                  <a:pt x="104" y="30"/>
                  <a:pt x="103" y="29"/>
                  <a:pt x="102" y="29"/>
                </a:cubicBezTo>
                <a:cubicBezTo>
                  <a:pt x="102" y="29"/>
                  <a:pt x="100" y="30"/>
                  <a:pt x="99" y="30"/>
                </a:cubicBezTo>
                <a:cubicBezTo>
                  <a:pt x="99" y="30"/>
                  <a:pt x="98" y="30"/>
                  <a:pt x="98" y="30"/>
                </a:cubicBezTo>
                <a:cubicBezTo>
                  <a:pt x="98" y="30"/>
                  <a:pt x="98" y="30"/>
                  <a:pt x="98" y="31"/>
                </a:cubicBezTo>
                <a:cubicBezTo>
                  <a:pt x="98" y="31"/>
                  <a:pt x="98" y="31"/>
                  <a:pt x="97" y="31"/>
                </a:cubicBezTo>
                <a:cubicBezTo>
                  <a:pt x="97" y="31"/>
                  <a:pt x="97" y="31"/>
                  <a:pt x="97" y="31"/>
                </a:cubicBezTo>
                <a:cubicBezTo>
                  <a:pt x="97" y="30"/>
                  <a:pt x="97" y="30"/>
                  <a:pt x="98" y="30"/>
                </a:cubicBezTo>
                <a:cubicBezTo>
                  <a:pt x="98" y="30"/>
                  <a:pt x="99" y="30"/>
                  <a:pt x="99" y="29"/>
                </a:cubicBezTo>
                <a:cubicBezTo>
                  <a:pt x="100" y="29"/>
                  <a:pt x="100" y="29"/>
                  <a:pt x="100" y="28"/>
                </a:cubicBezTo>
                <a:cubicBezTo>
                  <a:pt x="100" y="28"/>
                  <a:pt x="99" y="28"/>
                  <a:pt x="98" y="29"/>
                </a:cubicBezTo>
                <a:cubicBezTo>
                  <a:pt x="98" y="29"/>
                  <a:pt x="96" y="29"/>
                  <a:pt x="96" y="30"/>
                </a:cubicBezTo>
                <a:cubicBezTo>
                  <a:pt x="96" y="30"/>
                  <a:pt x="95" y="30"/>
                  <a:pt x="95" y="30"/>
                </a:cubicBezTo>
                <a:cubicBezTo>
                  <a:pt x="94" y="30"/>
                  <a:pt x="94" y="30"/>
                  <a:pt x="94" y="32"/>
                </a:cubicBezTo>
                <a:cubicBezTo>
                  <a:pt x="93" y="34"/>
                  <a:pt x="93" y="34"/>
                  <a:pt x="93" y="34"/>
                </a:cubicBezTo>
                <a:cubicBezTo>
                  <a:pt x="93" y="33"/>
                  <a:pt x="93" y="32"/>
                  <a:pt x="93" y="31"/>
                </a:cubicBezTo>
                <a:cubicBezTo>
                  <a:pt x="93" y="31"/>
                  <a:pt x="93" y="31"/>
                  <a:pt x="92" y="31"/>
                </a:cubicBezTo>
                <a:cubicBezTo>
                  <a:pt x="92" y="31"/>
                  <a:pt x="91" y="31"/>
                  <a:pt x="91" y="31"/>
                </a:cubicBezTo>
                <a:cubicBezTo>
                  <a:pt x="91" y="30"/>
                  <a:pt x="92" y="31"/>
                  <a:pt x="93" y="31"/>
                </a:cubicBezTo>
                <a:cubicBezTo>
                  <a:pt x="93" y="31"/>
                  <a:pt x="94" y="30"/>
                  <a:pt x="94" y="30"/>
                </a:cubicBezTo>
                <a:cubicBezTo>
                  <a:pt x="95" y="30"/>
                  <a:pt x="95" y="29"/>
                  <a:pt x="96" y="29"/>
                </a:cubicBezTo>
                <a:cubicBezTo>
                  <a:pt x="96" y="28"/>
                  <a:pt x="96" y="28"/>
                  <a:pt x="96" y="27"/>
                </a:cubicBezTo>
                <a:cubicBezTo>
                  <a:pt x="96" y="26"/>
                  <a:pt x="96" y="26"/>
                  <a:pt x="95" y="26"/>
                </a:cubicBezTo>
                <a:cubicBezTo>
                  <a:pt x="95" y="26"/>
                  <a:pt x="95" y="26"/>
                  <a:pt x="94" y="27"/>
                </a:cubicBezTo>
                <a:cubicBezTo>
                  <a:pt x="93" y="27"/>
                  <a:pt x="93" y="27"/>
                  <a:pt x="93" y="27"/>
                </a:cubicBezTo>
                <a:cubicBezTo>
                  <a:pt x="93" y="28"/>
                  <a:pt x="94" y="28"/>
                  <a:pt x="93" y="28"/>
                </a:cubicBezTo>
                <a:cubicBezTo>
                  <a:pt x="92" y="28"/>
                  <a:pt x="89" y="29"/>
                  <a:pt x="88" y="29"/>
                </a:cubicBezTo>
                <a:cubicBezTo>
                  <a:pt x="87" y="30"/>
                  <a:pt x="88" y="29"/>
                  <a:pt x="88" y="29"/>
                </a:cubicBezTo>
                <a:cubicBezTo>
                  <a:pt x="89" y="28"/>
                  <a:pt x="88" y="28"/>
                  <a:pt x="88" y="28"/>
                </a:cubicBezTo>
                <a:cubicBezTo>
                  <a:pt x="87" y="28"/>
                  <a:pt x="87" y="28"/>
                  <a:pt x="87" y="28"/>
                </a:cubicBezTo>
                <a:cubicBezTo>
                  <a:pt x="88" y="28"/>
                  <a:pt x="89" y="27"/>
                  <a:pt x="89" y="26"/>
                </a:cubicBezTo>
                <a:cubicBezTo>
                  <a:pt x="90" y="26"/>
                  <a:pt x="90" y="26"/>
                  <a:pt x="91" y="26"/>
                </a:cubicBezTo>
                <a:cubicBezTo>
                  <a:pt x="92" y="27"/>
                  <a:pt x="92" y="26"/>
                  <a:pt x="92" y="26"/>
                </a:cubicBezTo>
                <a:cubicBezTo>
                  <a:pt x="93" y="25"/>
                  <a:pt x="93" y="25"/>
                  <a:pt x="93" y="25"/>
                </a:cubicBezTo>
                <a:cubicBezTo>
                  <a:pt x="94" y="25"/>
                  <a:pt x="92" y="23"/>
                  <a:pt x="92" y="23"/>
                </a:cubicBezTo>
                <a:cubicBezTo>
                  <a:pt x="92" y="22"/>
                  <a:pt x="91" y="22"/>
                  <a:pt x="90" y="22"/>
                </a:cubicBezTo>
                <a:cubicBezTo>
                  <a:pt x="90" y="22"/>
                  <a:pt x="88" y="21"/>
                  <a:pt x="87" y="21"/>
                </a:cubicBezTo>
                <a:cubicBezTo>
                  <a:pt x="86" y="21"/>
                  <a:pt x="86" y="21"/>
                  <a:pt x="86" y="21"/>
                </a:cubicBezTo>
                <a:cubicBezTo>
                  <a:pt x="86" y="22"/>
                  <a:pt x="85" y="22"/>
                  <a:pt x="85" y="23"/>
                </a:cubicBezTo>
                <a:cubicBezTo>
                  <a:pt x="85" y="23"/>
                  <a:pt x="85" y="23"/>
                  <a:pt x="85" y="23"/>
                </a:cubicBezTo>
                <a:cubicBezTo>
                  <a:pt x="84" y="23"/>
                  <a:pt x="84" y="24"/>
                  <a:pt x="84" y="24"/>
                </a:cubicBezTo>
                <a:cubicBezTo>
                  <a:pt x="84" y="25"/>
                  <a:pt x="84" y="25"/>
                  <a:pt x="83" y="24"/>
                </a:cubicBezTo>
                <a:cubicBezTo>
                  <a:pt x="83" y="24"/>
                  <a:pt x="82" y="24"/>
                  <a:pt x="81" y="25"/>
                </a:cubicBezTo>
                <a:cubicBezTo>
                  <a:pt x="81" y="26"/>
                  <a:pt x="80" y="26"/>
                  <a:pt x="81" y="26"/>
                </a:cubicBezTo>
                <a:cubicBezTo>
                  <a:pt x="81" y="26"/>
                  <a:pt x="81" y="25"/>
                  <a:pt x="81" y="24"/>
                </a:cubicBezTo>
                <a:cubicBezTo>
                  <a:pt x="81" y="24"/>
                  <a:pt x="82" y="24"/>
                  <a:pt x="82" y="23"/>
                </a:cubicBezTo>
                <a:cubicBezTo>
                  <a:pt x="82" y="23"/>
                  <a:pt x="82" y="23"/>
                  <a:pt x="82" y="23"/>
                </a:cubicBezTo>
                <a:cubicBezTo>
                  <a:pt x="81" y="23"/>
                  <a:pt x="81" y="23"/>
                  <a:pt x="81" y="22"/>
                </a:cubicBezTo>
                <a:cubicBezTo>
                  <a:pt x="82" y="22"/>
                  <a:pt x="82" y="22"/>
                  <a:pt x="81" y="22"/>
                </a:cubicBezTo>
                <a:cubicBezTo>
                  <a:pt x="80" y="21"/>
                  <a:pt x="80" y="23"/>
                  <a:pt x="79" y="24"/>
                </a:cubicBezTo>
                <a:cubicBezTo>
                  <a:pt x="78" y="26"/>
                  <a:pt x="78" y="25"/>
                  <a:pt x="79" y="24"/>
                </a:cubicBezTo>
                <a:cubicBezTo>
                  <a:pt x="79" y="23"/>
                  <a:pt x="79" y="23"/>
                  <a:pt x="78" y="23"/>
                </a:cubicBezTo>
                <a:cubicBezTo>
                  <a:pt x="78" y="23"/>
                  <a:pt x="79" y="23"/>
                  <a:pt x="79" y="23"/>
                </a:cubicBezTo>
                <a:cubicBezTo>
                  <a:pt x="80" y="23"/>
                  <a:pt x="80" y="22"/>
                  <a:pt x="80" y="21"/>
                </a:cubicBezTo>
                <a:cubicBezTo>
                  <a:pt x="80" y="21"/>
                  <a:pt x="80" y="21"/>
                  <a:pt x="81" y="20"/>
                </a:cubicBezTo>
                <a:cubicBezTo>
                  <a:pt x="82" y="19"/>
                  <a:pt x="79" y="20"/>
                  <a:pt x="79" y="21"/>
                </a:cubicBezTo>
                <a:cubicBezTo>
                  <a:pt x="78" y="22"/>
                  <a:pt x="78" y="22"/>
                  <a:pt x="79" y="20"/>
                </a:cubicBezTo>
                <a:cubicBezTo>
                  <a:pt x="79" y="19"/>
                  <a:pt x="77" y="21"/>
                  <a:pt x="76" y="22"/>
                </a:cubicBezTo>
                <a:cubicBezTo>
                  <a:pt x="76" y="22"/>
                  <a:pt x="76" y="22"/>
                  <a:pt x="76" y="23"/>
                </a:cubicBezTo>
                <a:cubicBezTo>
                  <a:pt x="76" y="24"/>
                  <a:pt x="76" y="24"/>
                  <a:pt x="75" y="25"/>
                </a:cubicBezTo>
                <a:cubicBezTo>
                  <a:pt x="74" y="26"/>
                  <a:pt x="75" y="25"/>
                  <a:pt x="75" y="24"/>
                </a:cubicBezTo>
                <a:cubicBezTo>
                  <a:pt x="76" y="24"/>
                  <a:pt x="76" y="23"/>
                  <a:pt x="76" y="23"/>
                </a:cubicBezTo>
                <a:cubicBezTo>
                  <a:pt x="76" y="23"/>
                  <a:pt x="75" y="23"/>
                  <a:pt x="75" y="23"/>
                </a:cubicBezTo>
                <a:cubicBezTo>
                  <a:pt x="75" y="22"/>
                  <a:pt x="75" y="22"/>
                  <a:pt x="75" y="22"/>
                </a:cubicBezTo>
                <a:cubicBezTo>
                  <a:pt x="75" y="22"/>
                  <a:pt x="76" y="22"/>
                  <a:pt x="76" y="21"/>
                </a:cubicBezTo>
                <a:cubicBezTo>
                  <a:pt x="77" y="21"/>
                  <a:pt x="76" y="21"/>
                  <a:pt x="76" y="21"/>
                </a:cubicBezTo>
                <a:cubicBezTo>
                  <a:pt x="75" y="21"/>
                  <a:pt x="74" y="22"/>
                  <a:pt x="74" y="21"/>
                </a:cubicBezTo>
                <a:cubicBezTo>
                  <a:pt x="75" y="21"/>
                  <a:pt x="75" y="21"/>
                  <a:pt x="74" y="21"/>
                </a:cubicBezTo>
                <a:cubicBezTo>
                  <a:pt x="74" y="20"/>
                  <a:pt x="73" y="20"/>
                  <a:pt x="73" y="20"/>
                </a:cubicBezTo>
                <a:cubicBezTo>
                  <a:pt x="74" y="20"/>
                  <a:pt x="74" y="20"/>
                  <a:pt x="75" y="20"/>
                </a:cubicBezTo>
                <a:cubicBezTo>
                  <a:pt x="75" y="21"/>
                  <a:pt x="76" y="20"/>
                  <a:pt x="76" y="20"/>
                </a:cubicBezTo>
                <a:cubicBezTo>
                  <a:pt x="77" y="19"/>
                  <a:pt x="77" y="19"/>
                  <a:pt x="77" y="20"/>
                </a:cubicBezTo>
                <a:cubicBezTo>
                  <a:pt x="78" y="20"/>
                  <a:pt x="78" y="19"/>
                  <a:pt x="79" y="18"/>
                </a:cubicBezTo>
                <a:cubicBezTo>
                  <a:pt x="79" y="17"/>
                  <a:pt x="77" y="17"/>
                  <a:pt x="77" y="17"/>
                </a:cubicBezTo>
                <a:cubicBezTo>
                  <a:pt x="77" y="17"/>
                  <a:pt x="75" y="17"/>
                  <a:pt x="75" y="17"/>
                </a:cubicBezTo>
                <a:cubicBezTo>
                  <a:pt x="75" y="17"/>
                  <a:pt x="74" y="17"/>
                  <a:pt x="73" y="17"/>
                </a:cubicBezTo>
                <a:cubicBezTo>
                  <a:pt x="73" y="18"/>
                  <a:pt x="73" y="18"/>
                  <a:pt x="72" y="18"/>
                </a:cubicBezTo>
                <a:cubicBezTo>
                  <a:pt x="72" y="18"/>
                  <a:pt x="72" y="18"/>
                  <a:pt x="71" y="20"/>
                </a:cubicBezTo>
                <a:cubicBezTo>
                  <a:pt x="70" y="21"/>
                  <a:pt x="70" y="20"/>
                  <a:pt x="70" y="20"/>
                </a:cubicBezTo>
                <a:cubicBezTo>
                  <a:pt x="71" y="20"/>
                  <a:pt x="71" y="19"/>
                  <a:pt x="71" y="18"/>
                </a:cubicBezTo>
                <a:cubicBezTo>
                  <a:pt x="71" y="18"/>
                  <a:pt x="71" y="18"/>
                  <a:pt x="72" y="17"/>
                </a:cubicBezTo>
                <a:cubicBezTo>
                  <a:pt x="74" y="17"/>
                  <a:pt x="73" y="17"/>
                  <a:pt x="72" y="17"/>
                </a:cubicBezTo>
                <a:cubicBezTo>
                  <a:pt x="71" y="17"/>
                  <a:pt x="70" y="17"/>
                  <a:pt x="69" y="18"/>
                </a:cubicBezTo>
                <a:cubicBezTo>
                  <a:pt x="68" y="19"/>
                  <a:pt x="68" y="18"/>
                  <a:pt x="69" y="17"/>
                </a:cubicBezTo>
                <a:cubicBezTo>
                  <a:pt x="69" y="17"/>
                  <a:pt x="70" y="17"/>
                  <a:pt x="71" y="16"/>
                </a:cubicBezTo>
                <a:cubicBezTo>
                  <a:pt x="71" y="16"/>
                  <a:pt x="72" y="16"/>
                  <a:pt x="73" y="17"/>
                </a:cubicBezTo>
                <a:cubicBezTo>
                  <a:pt x="74" y="17"/>
                  <a:pt x="74" y="16"/>
                  <a:pt x="74" y="16"/>
                </a:cubicBezTo>
                <a:cubicBezTo>
                  <a:pt x="75" y="15"/>
                  <a:pt x="74" y="14"/>
                  <a:pt x="73" y="13"/>
                </a:cubicBezTo>
                <a:cubicBezTo>
                  <a:pt x="73" y="13"/>
                  <a:pt x="72" y="13"/>
                  <a:pt x="71" y="13"/>
                </a:cubicBezTo>
                <a:cubicBezTo>
                  <a:pt x="70" y="12"/>
                  <a:pt x="70" y="12"/>
                  <a:pt x="69" y="13"/>
                </a:cubicBezTo>
                <a:cubicBezTo>
                  <a:pt x="69" y="13"/>
                  <a:pt x="69" y="13"/>
                  <a:pt x="69" y="12"/>
                </a:cubicBezTo>
                <a:cubicBezTo>
                  <a:pt x="68" y="12"/>
                  <a:pt x="67" y="12"/>
                  <a:pt x="67" y="12"/>
                </a:cubicBezTo>
                <a:cubicBezTo>
                  <a:pt x="66" y="12"/>
                  <a:pt x="66" y="12"/>
                  <a:pt x="66" y="11"/>
                </a:cubicBezTo>
                <a:cubicBezTo>
                  <a:pt x="65" y="11"/>
                  <a:pt x="63" y="11"/>
                  <a:pt x="62" y="11"/>
                </a:cubicBezTo>
                <a:cubicBezTo>
                  <a:pt x="61" y="11"/>
                  <a:pt x="59" y="12"/>
                  <a:pt x="58" y="12"/>
                </a:cubicBezTo>
                <a:cubicBezTo>
                  <a:pt x="58" y="12"/>
                  <a:pt x="57" y="13"/>
                  <a:pt x="57" y="13"/>
                </a:cubicBezTo>
                <a:cubicBezTo>
                  <a:pt x="57" y="14"/>
                  <a:pt x="60" y="15"/>
                  <a:pt x="60" y="15"/>
                </a:cubicBezTo>
                <a:cubicBezTo>
                  <a:pt x="61" y="16"/>
                  <a:pt x="62" y="16"/>
                  <a:pt x="63" y="16"/>
                </a:cubicBezTo>
                <a:cubicBezTo>
                  <a:pt x="64" y="16"/>
                  <a:pt x="64" y="16"/>
                  <a:pt x="63" y="16"/>
                </a:cubicBezTo>
                <a:cubicBezTo>
                  <a:pt x="63" y="16"/>
                  <a:pt x="62" y="16"/>
                  <a:pt x="61" y="17"/>
                </a:cubicBezTo>
                <a:cubicBezTo>
                  <a:pt x="61" y="17"/>
                  <a:pt x="61" y="17"/>
                  <a:pt x="61" y="16"/>
                </a:cubicBezTo>
                <a:cubicBezTo>
                  <a:pt x="61" y="16"/>
                  <a:pt x="60" y="15"/>
                  <a:pt x="60" y="15"/>
                </a:cubicBezTo>
                <a:cubicBezTo>
                  <a:pt x="59" y="15"/>
                  <a:pt x="59" y="16"/>
                  <a:pt x="59" y="15"/>
                </a:cubicBezTo>
                <a:cubicBezTo>
                  <a:pt x="59" y="15"/>
                  <a:pt x="59" y="15"/>
                  <a:pt x="58" y="15"/>
                </a:cubicBezTo>
                <a:cubicBezTo>
                  <a:pt x="58" y="15"/>
                  <a:pt x="58" y="15"/>
                  <a:pt x="57" y="15"/>
                </a:cubicBezTo>
                <a:cubicBezTo>
                  <a:pt x="57" y="16"/>
                  <a:pt x="57" y="15"/>
                  <a:pt x="57" y="15"/>
                </a:cubicBezTo>
                <a:cubicBezTo>
                  <a:pt x="57" y="14"/>
                  <a:pt x="56" y="14"/>
                  <a:pt x="56" y="15"/>
                </a:cubicBezTo>
                <a:cubicBezTo>
                  <a:pt x="56" y="15"/>
                  <a:pt x="55" y="15"/>
                  <a:pt x="55" y="15"/>
                </a:cubicBezTo>
                <a:cubicBezTo>
                  <a:pt x="55" y="16"/>
                  <a:pt x="57" y="16"/>
                  <a:pt x="57" y="17"/>
                </a:cubicBezTo>
                <a:cubicBezTo>
                  <a:pt x="58" y="17"/>
                  <a:pt x="58" y="17"/>
                  <a:pt x="58" y="17"/>
                </a:cubicBezTo>
                <a:cubicBezTo>
                  <a:pt x="58" y="18"/>
                  <a:pt x="58" y="18"/>
                  <a:pt x="58" y="18"/>
                </a:cubicBezTo>
                <a:cubicBezTo>
                  <a:pt x="58" y="18"/>
                  <a:pt x="58" y="17"/>
                  <a:pt x="59" y="18"/>
                </a:cubicBezTo>
                <a:cubicBezTo>
                  <a:pt x="60" y="19"/>
                  <a:pt x="60" y="19"/>
                  <a:pt x="60" y="19"/>
                </a:cubicBezTo>
                <a:cubicBezTo>
                  <a:pt x="59" y="19"/>
                  <a:pt x="59" y="18"/>
                  <a:pt x="58" y="18"/>
                </a:cubicBezTo>
                <a:cubicBezTo>
                  <a:pt x="58" y="18"/>
                  <a:pt x="58" y="19"/>
                  <a:pt x="59" y="19"/>
                </a:cubicBezTo>
                <a:cubicBezTo>
                  <a:pt x="59" y="20"/>
                  <a:pt x="60" y="20"/>
                  <a:pt x="59" y="20"/>
                </a:cubicBezTo>
                <a:cubicBezTo>
                  <a:pt x="58" y="19"/>
                  <a:pt x="58" y="18"/>
                  <a:pt x="57" y="18"/>
                </a:cubicBezTo>
                <a:cubicBezTo>
                  <a:pt x="57" y="17"/>
                  <a:pt x="56" y="17"/>
                  <a:pt x="56" y="16"/>
                </a:cubicBezTo>
                <a:cubicBezTo>
                  <a:pt x="55" y="16"/>
                  <a:pt x="55" y="17"/>
                  <a:pt x="55" y="17"/>
                </a:cubicBezTo>
                <a:cubicBezTo>
                  <a:pt x="55" y="18"/>
                  <a:pt x="56" y="18"/>
                  <a:pt x="57" y="19"/>
                </a:cubicBezTo>
                <a:cubicBezTo>
                  <a:pt x="57" y="19"/>
                  <a:pt x="57" y="19"/>
                  <a:pt x="56" y="19"/>
                </a:cubicBezTo>
                <a:cubicBezTo>
                  <a:pt x="56" y="19"/>
                  <a:pt x="54" y="18"/>
                  <a:pt x="54" y="18"/>
                </a:cubicBezTo>
                <a:cubicBezTo>
                  <a:pt x="53" y="18"/>
                  <a:pt x="54" y="18"/>
                  <a:pt x="54" y="18"/>
                </a:cubicBezTo>
                <a:cubicBezTo>
                  <a:pt x="54" y="17"/>
                  <a:pt x="54" y="17"/>
                  <a:pt x="55" y="17"/>
                </a:cubicBezTo>
                <a:cubicBezTo>
                  <a:pt x="55" y="16"/>
                  <a:pt x="55" y="15"/>
                  <a:pt x="54" y="15"/>
                </a:cubicBezTo>
                <a:cubicBezTo>
                  <a:pt x="53" y="14"/>
                  <a:pt x="53" y="14"/>
                  <a:pt x="52" y="15"/>
                </a:cubicBezTo>
                <a:cubicBezTo>
                  <a:pt x="52" y="15"/>
                  <a:pt x="52" y="15"/>
                  <a:pt x="51" y="16"/>
                </a:cubicBezTo>
                <a:cubicBezTo>
                  <a:pt x="51" y="16"/>
                  <a:pt x="51" y="15"/>
                  <a:pt x="51" y="15"/>
                </a:cubicBezTo>
                <a:cubicBezTo>
                  <a:pt x="52" y="15"/>
                  <a:pt x="51" y="15"/>
                  <a:pt x="51" y="14"/>
                </a:cubicBezTo>
                <a:cubicBezTo>
                  <a:pt x="51" y="14"/>
                  <a:pt x="51" y="14"/>
                  <a:pt x="51" y="14"/>
                </a:cubicBezTo>
                <a:cubicBezTo>
                  <a:pt x="51" y="13"/>
                  <a:pt x="51" y="13"/>
                  <a:pt x="51" y="13"/>
                </a:cubicBezTo>
                <a:cubicBezTo>
                  <a:pt x="51" y="13"/>
                  <a:pt x="50" y="13"/>
                  <a:pt x="50" y="14"/>
                </a:cubicBezTo>
                <a:cubicBezTo>
                  <a:pt x="50" y="14"/>
                  <a:pt x="49" y="14"/>
                  <a:pt x="49" y="15"/>
                </a:cubicBezTo>
                <a:cubicBezTo>
                  <a:pt x="48" y="15"/>
                  <a:pt x="50" y="16"/>
                  <a:pt x="51" y="16"/>
                </a:cubicBezTo>
                <a:cubicBezTo>
                  <a:pt x="51" y="16"/>
                  <a:pt x="51" y="17"/>
                  <a:pt x="51" y="17"/>
                </a:cubicBezTo>
                <a:cubicBezTo>
                  <a:pt x="50" y="17"/>
                  <a:pt x="50" y="16"/>
                  <a:pt x="49" y="15"/>
                </a:cubicBezTo>
                <a:cubicBezTo>
                  <a:pt x="48" y="15"/>
                  <a:pt x="48" y="15"/>
                  <a:pt x="48" y="15"/>
                </a:cubicBezTo>
                <a:cubicBezTo>
                  <a:pt x="48" y="16"/>
                  <a:pt x="48" y="16"/>
                  <a:pt x="48" y="16"/>
                </a:cubicBezTo>
                <a:cubicBezTo>
                  <a:pt x="47" y="16"/>
                  <a:pt x="47" y="16"/>
                  <a:pt x="48" y="17"/>
                </a:cubicBezTo>
                <a:cubicBezTo>
                  <a:pt x="48" y="17"/>
                  <a:pt x="48" y="17"/>
                  <a:pt x="47" y="18"/>
                </a:cubicBezTo>
                <a:cubicBezTo>
                  <a:pt x="47" y="18"/>
                  <a:pt x="47" y="17"/>
                  <a:pt x="46" y="18"/>
                </a:cubicBezTo>
                <a:cubicBezTo>
                  <a:pt x="45" y="19"/>
                  <a:pt x="45" y="18"/>
                  <a:pt x="46" y="18"/>
                </a:cubicBezTo>
                <a:cubicBezTo>
                  <a:pt x="46" y="17"/>
                  <a:pt x="45" y="18"/>
                  <a:pt x="45" y="18"/>
                </a:cubicBezTo>
                <a:cubicBezTo>
                  <a:pt x="44" y="18"/>
                  <a:pt x="44" y="17"/>
                  <a:pt x="45" y="17"/>
                </a:cubicBezTo>
                <a:cubicBezTo>
                  <a:pt x="45" y="17"/>
                  <a:pt x="46" y="17"/>
                  <a:pt x="47" y="17"/>
                </a:cubicBezTo>
                <a:cubicBezTo>
                  <a:pt x="47" y="17"/>
                  <a:pt x="46" y="17"/>
                  <a:pt x="45" y="16"/>
                </a:cubicBezTo>
                <a:cubicBezTo>
                  <a:pt x="45" y="16"/>
                  <a:pt x="45" y="16"/>
                  <a:pt x="45" y="16"/>
                </a:cubicBezTo>
                <a:cubicBezTo>
                  <a:pt x="45" y="16"/>
                  <a:pt x="45" y="16"/>
                  <a:pt x="46" y="15"/>
                </a:cubicBezTo>
                <a:cubicBezTo>
                  <a:pt x="46" y="15"/>
                  <a:pt x="46" y="15"/>
                  <a:pt x="47" y="14"/>
                </a:cubicBezTo>
                <a:cubicBezTo>
                  <a:pt x="47" y="14"/>
                  <a:pt x="47" y="14"/>
                  <a:pt x="47" y="13"/>
                </a:cubicBezTo>
                <a:cubicBezTo>
                  <a:pt x="47" y="13"/>
                  <a:pt x="46" y="13"/>
                  <a:pt x="45" y="14"/>
                </a:cubicBezTo>
                <a:cubicBezTo>
                  <a:pt x="45" y="14"/>
                  <a:pt x="44" y="15"/>
                  <a:pt x="43" y="15"/>
                </a:cubicBezTo>
                <a:cubicBezTo>
                  <a:pt x="42" y="16"/>
                  <a:pt x="44" y="14"/>
                  <a:pt x="44" y="14"/>
                </a:cubicBezTo>
                <a:cubicBezTo>
                  <a:pt x="45" y="14"/>
                  <a:pt x="46" y="13"/>
                  <a:pt x="47" y="13"/>
                </a:cubicBezTo>
                <a:cubicBezTo>
                  <a:pt x="47" y="12"/>
                  <a:pt x="47" y="12"/>
                  <a:pt x="48" y="11"/>
                </a:cubicBezTo>
                <a:cubicBezTo>
                  <a:pt x="49" y="11"/>
                  <a:pt x="48" y="11"/>
                  <a:pt x="47" y="10"/>
                </a:cubicBezTo>
                <a:cubicBezTo>
                  <a:pt x="46" y="9"/>
                  <a:pt x="46" y="8"/>
                  <a:pt x="47" y="8"/>
                </a:cubicBezTo>
                <a:cubicBezTo>
                  <a:pt x="47" y="7"/>
                  <a:pt x="47" y="7"/>
                  <a:pt x="46" y="7"/>
                </a:cubicBezTo>
                <a:cubicBezTo>
                  <a:pt x="46" y="7"/>
                  <a:pt x="45" y="6"/>
                  <a:pt x="44" y="6"/>
                </a:cubicBezTo>
                <a:cubicBezTo>
                  <a:pt x="43" y="6"/>
                  <a:pt x="43" y="5"/>
                  <a:pt x="44" y="4"/>
                </a:cubicBezTo>
                <a:cubicBezTo>
                  <a:pt x="44" y="3"/>
                  <a:pt x="43" y="3"/>
                  <a:pt x="43" y="3"/>
                </a:cubicBezTo>
                <a:cubicBezTo>
                  <a:pt x="42" y="2"/>
                  <a:pt x="42" y="2"/>
                  <a:pt x="42" y="2"/>
                </a:cubicBezTo>
                <a:cubicBezTo>
                  <a:pt x="42" y="2"/>
                  <a:pt x="40" y="2"/>
                  <a:pt x="39" y="2"/>
                </a:cubicBezTo>
                <a:cubicBezTo>
                  <a:pt x="38" y="2"/>
                  <a:pt x="37" y="2"/>
                  <a:pt x="37" y="1"/>
                </a:cubicBezTo>
                <a:cubicBezTo>
                  <a:pt x="36" y="1"/>
                  <a:pt x="35" y="2"/>
                  <a:pt x="35" y="2"/>
                </a:cubicBezTo>
                <a:cubicBezTo>
                  <a:pt x="35" y="2"/>
                  <a:pt x="35" y="2"/>
                  <a:pt x="34" y="2"/>
                </a:cubicBezTo>
                <a:cubicBezTo>
                  <a:pt x="33" y="2"/>
                  <a:pt x="32" y="3"/>
                  <a:pt x="31" y="3"/>
                </a:cubicBezTo>
                <a:cubicBezTo>
                  <a:pt x="29" y="4"/>
                  <a:pt x="30" y="4"/>
                  <a:pt x="31" y="4"/>
                </a:cubicBezTo>
                <a:cubicBezTo>
                  <a:pt x="31" y="4"/>
                  <a:pt x="31" y="4"/>
                  <a:pt x="32" y="5"/>
                </a:cubicBezTo>
                <a:cubicBezTo>
                  <a:pt x="32" y="5"/>
                  <a:pt x="32" y="6"/>
                  <a:pt x="31" y="5"/>
                </a:cubicBezTo>
                <a:cubicBezTo>
                  <a:pt x="30" y="4"/>
                  <a:pt x="28" y="4"/>
                  <a:pt x="27" y="4"/>
                </a:cubicBezTo>
                <a:cubicBezTo>
                  <a:pt x="27" y="5"/>
                  <a:pt x="26" y="5"/>
                  <a:pt x="27" y="6"/>
                </a:cubicBezTo>
                <a:cubicBezTo>
                  <a:pt x="28" y="6"/>
                  <a:pt x="28" y="6"/>
                  <a:pt x="27" y="6"/>
                </a:cubicBezTo>
                <a:cubicBezTo>
                  <a:pt x="27" y="6"/>
                  <a:pt x="26" y="5"/>
                  <a:pt x="26" y="5"/>
                </a:cubicBezTo>
                <a:cubicBezTo>
                  <a:pt x="26" y="5"/>
                  <a:pt x="25" y="5"/>
                  <a:pt x="25" y="5"/>
                </a:cubicBezTo>
                <a:cubicBezTo>
                  <a:pt x="25" y="5"/>
                  <a:pt x="25" y="5"/>
                  <a:pt x="25" y="4"/>
                </a:cubicBezTo>
                <a:cubicBezTo>
                  <a:pt x="25" y="4"/>
                  <a:pt x="25" y="3"/>
                  <a:pt x="25" y="2"/>
                </a:cubicBezTo>
                <a:cubicBezTo>
                  <a:pt x="25" y="2"/>
                  <a:pt x="25" y="2"/>
                  <a:pt x="26" y="1"/>
                </a:cubicBezTo>
                <a:cubicBezTo>
                  <a:pt x="26" y="1"/>
                  <a:pt x="24" y="1"/>
                  <a:pt x="24" y="1"/>
                </a:cubicBezTo>
                <a:cubicBezTo>
                  <a:pt x="23" y="1"/>
                  <a:pt x="22" y="1"/>
                  <a:pt x="21" y="0"/>
                </a:cubicBezTo>
                <a:cubicBezTo>
                  <a:pt x="20" y="0"/>
                  <a:pt x="18" y="0"/>
                  <a:pt x="14" y="1"/>
                </a:cubicBezTo>
                <a:cubicBezTo>
                  <a:pt x="11" y="1"/>
                  <a:pt x="8" y="4"/>
                  <a:pt x="7" y="4"/>
                </a:cubicBezTo>
                <a:cubicBezTo>
                  <a:pt x="6" y="5"/>
                  <a:pt x="5" y="5"/>
                  <a:pt x="6" y="5"/>
                </a:cubicBezTo>
                <a:cubicBezTo>
                  <a:pt x="7" y="6"/>
                  <a:pt x="6" y="6"/>
                  <a:pt x="6" y="6"/>
                </a:cubicBezTo>
                <a:cubicBezTo>
                  <a:pt x="6" y="6"/>
                  <a:pt x="5" y="6"/>
                  <a:pt x="5" y="6"/>
                </a:cubicBezTo>
                <a:cubicBezTo>
                  <a:pt x="5" y="6"/>
                  <a:pt x="5" y="6"/>
                  <a:pt x="4" y="7"/>
                </a:cubicBezTo>
                <a:cubicBezTo>
                  <a:pt x="4" y="7"/>
                  <a:pt x="4" y="8"/>
                  <a:pt x="3" y="9"/>
                </a:cubicBezTo>
                <a:cubicBezTo>
                  <a:pt x="3" y="9"/>
                  <a:pt x="4" y="9"/>
                  <a:pt x="4" y="10"/>
                </a:cubicBezTo>
                <a:cubicBezTo>
                  <a:pt x="3" y="10"/>
                  <a:pt x="3" y="10"/>
                  <a:pt x="3" y="10"/>
                </a:cubicBezTo>
                <a:cubicBezTo>
                  <a:pt x="3" y="10"/>
                  <a:pt x="3" y="11"/>
                  <a:pt x="3" y="11"/>
                </a:cubicBezTo>
                <a:cubicBezTo>
                  <a:pt x="3" y="11"/>
                  <a:pt x="2" y="11"/>
                  <a:pt x="2" y="11"/>
                </a:cubicBezTo>
                <a:cubicBezTo>
                  <a:pt x="2" y="12"/>
                  <a:pt x="2" y="12"/>
                  <a:pt x="2" y="12"/>
                </a:cubicBezTo>
                <a:cubicBezTo>
                  <a:pt x="1" y="12"/>
                  <a:pt x="1" y="12"/>
                  <a:pt x="1" y="12"/>
                </a:cubicBezTo>
                <a:cubicBezTo>
                  <a:pt x="1" y="13"/>
                  <a:pt x="1" y="13"/>
                  <a:pt x="1" y="14"/>
                </a:cubicBezTo>
                <a:cubicBezTo>
                  <a:pt x="0" y="14"/>
                  <a:pt x="1" y="14"/>
                  <a:pt x="1" y="15"/>
                </a:cubicBezTo>
                <a:cubicBezTo>
                  <a:pt x="0" y="15"/>
                  <a:pt x="0" y="15"/>
                  <a:pt x="1" y="16"/>
                </a:cubicBezTo>
                <a:cubicBezTo>
                  <a:pt x="3" y="17"/>
                  <a:pt x="1" y="17"/>
                  <a:pt x="1" y="17"/>
                </a:cubicBezTo>
                <a:cubicBezTo>
                  <a:pt x="0" y="17"/>
                  <a:pt x="0" y="17"/>
                  <a:pt x="0" y="17"/>
                </a:cubicBezTo>
                <a:cubicBezTo>
                  <a:pt x="0" y="18"/>
                  <a:pt x="0" y="18"/>
                  <a:pt x="0" y="18"/>
                </a:cubicBezTo>
                <a:cubicBezTo>
                  <a:pt x="0" y="19"/>
                  <a:pt x="0" y="19"/>
                  <a:pt x="0" y="20"/>
                </a:cubicBezTo>
                <a:cubicBezTo>
                  <a:pt x="1" y="21"/>
                  <a:pt x="1" y="21"/>
                  <a:pt x="0" y="21"/>
                </a:cubicBezTo>
                <a:cubicBezTo>
                  <a:pt x="0" y="22"/>
                  <a:pt x="0" y="23"/>
                  <a:pt x="1" y="24"/>
                </a:cubicBezTo>
                <a:cubicBezTo>
                  <a:pt x="2" y="24"/>
                  <a:pt x="8" y="25"/>
                  <a:pt x="9" y="25"/>
                </a:cubicBezTo>
                <a:cubicBezTo>
                  <a:pt x="9" y="25"/>
                  <a:pt x="10" y="25"/>
                  <a:pt x="10" y="25"/>
                </a:cubicBezTo>
                <a:cubicBezTo>
                  <a:pt x="11" y="25"/>
                  <a:pt x="11" y="25"/>
                  <a:pt x="11" y="25"/>
                </a:cubicBezTo>
                <a:cubicBezTo>
                  <a:pt x="12" y="25"/>
                  <a:pt x="12" y="26"/>
                  <a:pt x="13" y="26"/>
                </a:cubicBezTo>
                <a:cubicBezTo>
                  <a:pt x="14" y="27"/>
                  <a:pt x="14" y="27"/>
                  <a:pt x="13" y="27"/>
                </a:cubicBezTo>
                <a:cubicBezTo>
                  <a:pt x="13" y="28"/>
                  <a:pt x="13" y="27"/>
                  <a:pt x="12" y="27"/>
                </a:cubicBezTo>
                <a:cubicBezTo>
                  <a:pt x="12" y="27"/>
                  <a:pt x="11" y="28"/>
                  <a:pt x="10" y="27"/>
                </a:cubicBezTo>
                <a:cubicBezTo>
                  <a:pt x="9" y="27"/>
                  <a:pt x="8" y="27"/>
                  <a:pt x="8" y="27"/>
                </a:cubicBezTo>
                <a:cubicBezTo>
                  <a:pt x="8" y="26"/>
                  <a:pt x="7" y="26"/>
                  <a:pt x="7" y="27"/>
                </a:cubicBezTo>
                <a:cubicBezTo>
                  <a:pt x="7" y="27"/>
                  <a:pt x="6" y="27"/>
                  <a:pt x="6" y="27"/>
                </a:cubicBezTo>
                <a:cubicBezTo>
                  <a:pt x="6" y="27"/>
                  <a:pt x="5" y="26"/>
                  <a:pt x="5" y="27"/>
                </a:cubicBezTo>
                <a:cubicBezTo>
                  <a:pt x="5" y="27"/>
                  <a:pt x="5" y="27"/>
                  <a:pt x="3" y="26"/>
                </a:cubicBezTo>
                <a:cubicBezTo>
                  <a:pt x="2" y="26"/>
                  <a:pt x="3" y="26"/>
                  <a:pt x="3" y="26"/>
                </a:cubicBezTo>
                <a:cubicBezTo>
                  <a:pt x="3" y="27"/>
                  <a:pt x="3" y="28"/>
                  <a:pt x="3" y="28"/>
                </a:cubicBezTo>
                <a:cubicBezTo>
                  <a:pt x="3" y="28"/>
                  <a:pt x="4" y="29"/>
                  <a:pt x="6" y="30"/>
                </a:cubicBezTo>
                <a:cubicBezTo>
                  <a:pt x="7" y="31"/>
                  <a:pt x="8" y="32"/>
                  <a:pt x="9" y="32"/>
                </a:cubicBezTo>
                <a:cubicBezTo>
                  <a:pt x="10" y="33"/>
                  <a:pt x="11" y="33"/>
                  <a:pt x="9" y="33"/>
                </a:cubicBezTo>
                <a:cubicBezTo>
                  <a:pt x="8" y="33"/>
                  <a:pt x="11" y="34"/>
                  <a:pt x="11" y="34"/>
                </a:cubicBezTo>
                <a:cubicBezTo>
                  <a:pt x="12" y="34"/>
                  <a:pt x="12" y="33"/>
                  <a:pt x="12" y="33"/>
                </a:cubicBezTo>
                <a:cubicBezTo>
                  <a:pt x="12" y="33"/>
                  <a:pt x="13" y="33"/>
                  <a:pt x="14" y="33"/>
                </a:cubicBezTo>
                <a:cubicBezTo>
                  <a:pt x="14" y="33"/>
                  <a:pt x="15" y="33"/>
                  <a:pt x="15" y="33"/>
                </a:cubicBezTo>
                <a:cubicBezTo>
                  <a:pt x="15" y="33"/>
                  <a:pt x="15" y="33"/>
                  <a:pt x="14" y="33"/>
                </a:cubicBezTo>
                <a:cubicBezTo>
                  <a:pt x="14" y="32"/>
                  <a:pt x="14" y="32"/>
                  <a:pt x="14" y="32"/>
                </a:cubicBezTo>
                <a:cubicBezTo>
                  <a:pt x="15" y="32"/>
                  <a:pt x="15" y="32"/>
                  <a:pt x="15" y="32"/>
                </a:cubicBezTo>
                <a:cubicBezTo>
                  <a:pt x="16" y="32"/>
                  <a:pt x="16" y="32"/>
                  <a:pt x="16" y="33"/>
                </a:cubicBezTo>
                <a:cubicBezTo>
                  <a:pt x="16" y="33"/>
                  <a:pt x="16" y="33"/>
                  <a:pt x="16" y="33"/>
                </a:cubicBezTo>
                <a:cubicBezTo>
                  <a:pt x="17" y="33"/>
                  <a:pt x="17" y="33"/>
                  <a:pt x="17" y="33"/>
                </a:cubicBezTo>
                <a:cubicBezTo>
                  <a:pt x="17" y="32"/>
                  <a:pt x="17" y="32"/>
                  <a:pt x="18" y="32"/>
                </a:cubicBezTo>
                <a:cubicBezTo>
                  <a:pt x="18" y="32"/>
                  <a:pt x="18" y="32"/>
                  <a:pt x="18" y="32"/>
                </a:cubicBezTo>
                <a:cubicBezTo>
                  <a:pt x="17" y="33"/>
                  <a:pt x="16" y="33"/>
                  <a:pt x="18" y="34"/>
                </a:cubicBezTo>
                <a:cubicBezTo>
                  <a:pt x="19" y="35"/>
                  <a:pt x="21" y="36"/>
                  <a:pt x="21" y="36"/>
                </a:cubicBezTo>
                <a:cubicBezTo>
                  <a:pt x="22" y="36"/>
                  <a:pt x="23" y="36"/>
                  <a:pt x="23" y="36"/>
                </a:cubicBezTo>
                <a:cubicBezTo>
                  <a:pt x="23" y="36"/>
                  <a:pt x="24" y="36"/>
                  <a:pt x="23" y="36"/>
                </a:cubicBezTo>
                <a:cubicBezTo>
                  <a:pt x="23" y="36"/>
                  <a:pt x="22" y="35"/>
                  <a:pt x="21" y="35"/>
                </a:cubicBezTo>
                <a:cubicBezTo>
                  <a:pt x="21" y="35"/>
                  <a:pt x="21" y="35"/>
                  <a:pt x="21" y="35"/>
                </a:cubicBezTo>
                <a:cubicBezTo>
                  <a:pt x="22" y="35"/>
                  <a:pt x="24" y="35"/>
                  <a:pt x="24" y="35"/>
                </a:cubicBezTo>
                <a:cubicBezTo>
                  <a:pt x="24" y="35"/>
                  <a:pt x="25" y="35"/>
                  <a:pt x="25" y="35"/>
                </a:cubicBezTo>
                <a:cubicBezTo>
                  <a:pt x="26" y="35"/>
                  <a:pt x="26" y="35"/>
                  <a:pt x="26" y="35"/>
                </a:cubicBezTo>
                <a:cubicBezTo>
                  <a:pt x="27" y="36"/>
                  <a:pt x="28" y="36"/>
                  <a:pt x="28" y="36"/>
                </a:cubicBezTo>
                <a:cubicBezTo>
                  <a:pt x="29" y="36"/>
                  <a:pt x="30" y="36"/>
                  <a:pt x="31" y="36"/>
                </a:cubicBezTo>
                <a:cubicBezTo>
                  <a:pt x="31" y="36"/>
                  <a:pt x="32" y="36"/>
                  <a:pt x="33" y="36"/>
                </a:cubicBezTo>
                <a:cubicBezTo>
                  <a:pt x="34" y="36"/>
                  <a:pt x="34" y="36"/>
                  <a:pt x="35" y="36"/>
                </a:cubicBezTo>
                <a:cubicBezTo>
                  <a:pt x="35" y="37"/>
                  <a:pt x="36" y="37"/>
                  <a:pt x="37" y="37"/>
                </a:cubicBezTo>
                <a:cubicBezTo>
                  <a:pt x="37" y="37"/>
                  <a:pt x="38" y="37"/>
                  <a:pt x="38" y="37"/>
                </a:cubicBezTo>
                <a:cubicBezTo>
                  <a:pt x="39" y="38"/>
                  <a:pt x="39" y="37"/>
                  <a:pt x="39" y="37"/>
                </a:cubicBezTo>
                <a:cubicBezTo>
                  <a:pt x="39" y="37"/>
                  <a:pt x="40" y="37"/>
                  <a:pt x="40" y="37"/>
                </a:cubicBezTo>
                <a:cubicBezTo>
                  <a:pt x="40" y="37"/>
                  <a:pt x="40" y="37"/>
                  <a:pt x="41" y="37"/>
                </a:cubicBezTo>
                <a:cubicBezTo>
                  <a:pt x="41" y="37"/>
                  <a:pt x="41" y="36"/>
                  <a:pt x="41" y="36"/>
                </a:cubicBezTo>
                <a:cubicBezTo>
                  <a:pt x="41" y="36"/>
                  <a:pt x="40" y="36"/>
                  <a:pt x="40" y="36"/>
                </a:cubicBezTo>
                <a:cubicBezTo>
                  <a:pt x="40" y="35"/>
                  <a:pt x="38" y="35"/>
                  <a:pt x="36" y="34"/>
                </a:cubicBezTo>
                <a:cubicBezTo>
                  <a:pt x="34" y="33"/>
                  <a:pt x="36" y="34"/>
                  <a:pt x="36" y="34"/>
                </a:cubicBezTo>
                <a:cubicBezTo>
                  <a:pt x="36" y="34"/>
                  <a:pt x="39" y="35"/>
                  <a:pt x="40" y="35"/>
                </a:cubicBezTo>
                <a:cubicBezTo>
                  <a:pt x="40" y="36"/>
                  <a:pt x="41" y="36"/>
                  <a:pt x="42" y="36"/>
                </a:cubicBezTo>
                <a:cubicBezTo>
                  <a:pt x="42" y="36"/>
                  <a:pt x="43" y="37"/>
                  <a:pt x="44" y="38"/>
                </a:cubicBezTo>
                <a:cubicBezTo>
                  <a:pt x="45" y="38"/>
                  <a:pt x="45" y="38"/>
                  <a:pt x="46" y="38"/>
                </a:cubicBezTo>
                <a:cubicBezTo>
                  <a:pt x="46" y="38"/>
                  <a:pt x="45" y="37"/>
                  <a:pt x="44" y="36"/>
                </a:cubicBezTo>
                <a:cubicBezTo>
                  <a:pt x="44" y="36"/>
                  <a:pt x="44" y="35"/>
                  <a:pt x="43" y="36"/>
                </a:cubicBezTo>
                <a:cubicBezTo>
                  <a:pt x="43" y="36"/>
                  <a:pt x="42" y="36"/>
                  <a:pt x="41" y="35"/>
                </a:cubicBezTo>
                <a:cubicBezTo>
                  <a:pt x="41" y="35"/>
                  <a:pt x="43" y="35"/>
                  <a:pt x="44" y="35"/>
                </a:cubicBezTo>
                <a:cubicBezTo>
                  <a:pt x="44" y="35"/>
                  <a:pt x="47" y="35"/>
                  <a:pt x="47" y="36"/>
                </a:cubicBezTo>
                <a:cubicBezTo>
                  <a:pt x="47" y="36"/>
                  <a:pt x="48" y="36"/>
                  <a:pt x="48" y="36"/>
                </a:cubicBezTo>
                <a:cubicBezTo>
                  <a:pt x="49" y="36"/>
                  <a:pt x="50" y="36"/>
                  <a:pt x="50" y="36"/>
                </a:cubicBezTo>
                <a:cubicBezTo>
                  <a:pt x="50" y="36"/>
                  <a:pt x="51" y="36"/>
                  <a:pt x="51" y="37"/>
                </a:cubicBezTo>
                <a:cubicBezTo>
                  <a:pt x="51" y="38"/>
                  <a:pt x="52" y="37"/>
                  <a:pt x="53" y="37"/>
                </a:cubicBezTo>
                <a:cubicBezTo>
                  <a:pt x="53" y="37"/>
                  <a:pt x="54" y="37"/>
                  <a:pt x="56" y="37"/>
                </a:cubicBezTo>
                <a:cubicBezTo>
                  <a:pt x="57" y="36"/>
                  <a:pt x="56" y="34"/>
                  <a:pt x="55" y="34"/>
                </a:cubicBezTo>
                <a:cubicBezTo>
                  <a:pt x="55" y="33"/>
                  <a:pt x="54" y="33"/>
                  <a:pt x="54" y="33"/>
                </a:cubicBezTo>
                <a:cubicBezTo>
                  <a:pt x="53" y="33"/>
                  <a:pt x="53" y="33"/>
                  <a:pt x="53" y="33"/>
                </a:cubicBezTo>
                <a:cubicBezTo>
                  <a:pt x="53" y="32"/>
                  <a:pt x="52" y="33"/>
                  <a:pt x="52" y="32"/>
                </a:cubicBezTo>
                <a:cubicBezTo>
                  <a:pt x="52" y="32"/>
                  <a:pt x="53" y="32"/>
                  <a:pt x="53" y="32"/>
                </a:cubicBezTo>
                <a:cubicBezTo>
                  <a:pt x="53" y="31"/>
                  <a:pt x="53" y="32"/>
                  <a:pt x="53" y="32"/>
                </a:cubicBezTo>
                <a:cubicBezTo>
                  <a:pt x="54" y="32"/>
                  <a:pt x="54" y="32"/>
                  <a:pt x="54" y="32"/>
                </a:cubicBezTo>
                <a:cubicBezTo>
                  <a:pt x="54" y="31"/>
                  <a:pt x="54" y="31"/>
                  <a:pt x="54" y="31"/>
                </a:cubicBezTo>
                <a:cubicBezTo>
                  <a:pt x="55" y="30"/>
                  <a:pt x="54" y="30"/>
                  <a:pt x="54" y="30"/>
                </a:cubicBezTo>
                <a:cubicBezTo>
                  <a:pt x="54" y="30"/>
                  <a:pt x="54" y="30"/>
                  <a:pt x="55" y="30"/>
                </a:cubicBezTo>
                <a:cubicBezTo>
                  <a:pt x="55" y="31"/>
                  <a:pt x="55" y="30"/>
                  <a:pt x="55" y="30"/>
                </a:cubicBezTo>
                <a:cubicBezTo>
                  <a:pt x="56" y="30"/>
                  <a:pt x="56" y="31"/>
                  <a:pt x="56" y="31"/>
                </a:cubicBezTo>
                <a:cubicBezTo>
                  <a:pt x="55" y="30"/>
                  <a:pt x="55" y="31"/>
                  <a:pt x="55" y="31"/>
                </a:cubicBezTo>
                <a:cubicBezTo>
                  <a:pt x="54" y="31"/>
                  <a:pt x="54" y="32"/>
                  <a:pt x="55" y="32"/>
                </a:cubicBezTo>
                <a:cubicBezTo>
                  <a:pt x="55" y="32"/>
                  <a:pt x="55" y="32"/>
                  <a:pt x="56" y="32"/>
                </a:cubicBezTo>
                <a:cubicBezTo>
                  <a:pt x="56" y="32"/>
                  <a:pt x="56" y="32"/>
                  <a:pt x="56" y="33"/>
                </a:cubicBezTo>
                <a:cubicBezTo>
                  <a:pt x="57" y="33"/>
                  <a:pt x="56" y="33"/>
                  <a:pt x="57" y="33"/>
                </a:cubicBezTo>
                <a:cubicBezTo>
                  <a:pt x="57" y="32"/>
                  <a:pt x="57" y="33"/>
                  <a:pt x="57" y="33"/>
                </a:cubicBezTo>
                <a:cubicBezTo>
                  <a:pt x="57" y="33"/>
                  <a:pt x="57" y="33"/>
                  <a:pt x="58" y="34"/>
                </a:cubicBezTo>
                <a:cubicBezTo>
                  <a:pt x="58" y="34"/>
                  <a:pt x="58" y="34"/>
                  <a:pt x="58" y="34"/>
                </a:cubicBezTo>
                <a:cubicBezTo>
                  <a:pt x="59" y="34"/>
                  <a:pt x="59" y="34"/>
                  <a:pt x="59" y="34"/>
                </a:cubicBezTo>
                <a:cubicBezTo>
                  <a:pt x="59" y="34"/>
                  <a:pt x="59" y="34"/>
                  <a:pt x="60" y="34"/>
                </a:cubicBezTo>
                <a:cubicBezTo>
                  <a:pt x="60" y="34"/>
                  <a:pt x="60" y="34"/>
                  <a:pt x="61" y="34"/>
                </a:cubicBezTo>
                <a:cubicBezTo>
                  <a:pt x="61" y="34"/>
                  <a:pt x="61" y="37"/>
                  <a:pt x="61" y="38"/>
                </a:cubicBezTo>
                <a:cubicBezTo>
                  <a:pt x="61" y="38"/>
                  <a:pt x="62" y="38"/>
                  <a:pt x="62" y="38"/>
                </a:cubicBezTo>
                <a:cubicBezTo>
                  <a:pt x="62" y="38"/>
                  <a:pt x="62" y="38"/>
                  <a:pt x="62" y="38"/>
                </a:cubicBezTo>
                <a:cubicBezTo>
                  <a:pt x="61" y="37"/>
                  <a:pt x="62" y="37"/>
                  <a:pt x="63" y="37"/>
                </a:cubicBezTo>
                <a:cubicBezTo>
                  <a:pt x="64" y="37"/>
                  <a:pt x="64" y="37"/>
                  <a:pt x="63" y="37"/>
                </a:cubicBezTo>
                <a:cubicBezTo>
                  <a:pt x="63" y="37"/>
                  <a:pt x="63" y="37"/>
                  <a:pt x="63" y="37"/>
                </a:cubicBezTo>
                <a:cubicBezTo>
                  <a:pt x="63" y="38"/>
                  <a:pt x="64" y="37"/>
                  <a:pt x="64" y="37"/>
                </a:cubicBezTo>
                <a:cubicBezTo>
                  <a:pt x="64" y="37"/>
                  <a:pt x="64" y="37"/>
                  <a:pt x="65" y="37"/>
                </a:cubicBezTo>
                <a:cubicBezTo>
                  <a:pt x="65" y="38"/>
                  <a:pt x="65" y="38"/>
                  <a:pt x="65" y="38"/>
                </a:cubicBezTo>
                <a:cubicBezTo>
                  <a:pt x="66" y="38"/>
                  <a:pt x="65" y="38"/>
                  <a:pt x="65" y="38"/>
                </a:cubicBezTo>
                <a:cubicBezTo>
                  <a:pt x="65" y="38"/>
                  <a:pt x="65" y="38"/>
                  <a:pt x="64" y="39"/>
                </a:cubicBezTo>
                <a:cubicBezTo>
                  <a:pt x="63" y="39"/>
                  <a:pt x="64" y="39"/>
                  <a:pt x="64" y="39"/>
                </a:cubicBezTo>
                <a:cubicBezTo>
                  <a:pt x="65" y="39"/>
                  <a:pt x="65" y="39"/>
                  <a:pt x="65" y="39"/>
                </a:cubicBezTo>
                <a:cubicBezTo>
                  <a:pt x="65" y="39"/>
                  <a:pt x="65" y="39"/>
                  <a:pt x="66" y="40"/>
                </a:cubicBezTo>
                <a:cubicBezTo>
                  <a:pt x="66" y="40"/>
                  <a:pt x="66" y="40"/>
                  <a:pt x="66" y="39"/>
                </a:cubicBezTo>
                <a:cubicBezTo>
                  <a:pt x="67" y="39"/>
                  <a:pt x="67" y="39"/>
                  <a:pt x="66" y="39"/>
                </a:cubicBezTo>
                <a:cubicBezTo>
                  <a:pt x="66" y="39"/>
                  <a:pt x="67" y="39"/>
                  <a:pt x="68" y="39"/>
                </a:cubicBezTo>
                <a:cubicBezTo>
                  <a:pt x="69" y="39"/>
                  <a:pt x="68" y="39"/>
                  <a:pt x="67" y="39"/>
                </a:cubicBezTo>
                <a:cubicBezTo>
                  <a:pt x="66" y="40"/>
                  <a:pt x="67" y="40"/>
                  <a:pt x="67" y="40"/>
                </a:cubicBezTo>
                <a:cubicBezTo>
                  <a:pt x="68" y="41"/>
                  <a:pt x="68" y="41"/>
                  <a:pt x="68" y="41"/>
                </a:cubicBezTo>
                <a:cubicBezTo>
                  <a:pt x="69" y="41"/>
                  <a:pt x="70" y="42"/>
                  <a:pt x="70" y="42"/>
                </a:cubicBezTo>
                <a:cubicBezTo>
                  <a:pt x="71" y="42"/>
                  <a:pt x="71" y="43"/>
                  <a:pt x="71" y="43"/>
                </a:cubicBezTo>
                <a:cubicBezTo>
                  <a:pt x="71" y="44"/>
                  <a:pt x="70" y="44"/>
                  <a:pt x="70" y="45"/>
                </a:cubicBezTo>
                <a:cubicBezTo>
                  <a:pt x="69" y="45"/>
                  <a:pt x="68" y="44"/>
                  <a:pt x="67" y="44"/>
                </a:cubicBezTo>
                <a:cubicBezTo>
                  <a:pt x="66" y="44"/>
                  <a:pt x="66" y="45"/>
                  <a:pt x="67" y="45"/>
                </a:cubicBezTo>
                <a:cubicBezTo>
                  <a:pt x="67" y="46"/>
                  <a:pt x="67" y="46"/>
                  <a:pt x="66" y="47"/>
                </a:cubicBezTo>
                <a:cubicBezTo>
                  <a:pt x="66" y="48"/>
                  <a:pt x="69" y="47"/>
                  <a:pt x="69" y="47"/>
                </a:cubicBezTo>
                <a:cubicBezTo>
                  <a:pt x="69" y="47"/>
                  <a:pt x="70" y="46"/>
                  <a:pt x="71" y="46"/>
                </a:cubicBezTo>
                <a:cubicBezTo>
                  <a:pt x="71" y="46"/>
                  <a:pt x="72" y="45"/>
                  <a:pt x="72" y="45"/>
                </a:cubicBezTo>
                <a:cubicBezTo>
                  <a:pt x="72" y="44"/>
                  <a:pt x="73" y="45"/>
                  <a:pt x="73" y="45"/>
                </a:cubicBezTo>
                <a:cubicBezTo>
                  <a:pt x="74" y="46"/>
                  <a:pt x="74" y="46"/>
                  <a:pt x="74" y="45"/>
                </a:cubicBezTo>
                <a:cubicBezTo>
                  <a:pt x="74" y="44"/>
                  <a:pt x="75" y="44"/>
                  <a:pt x="76" y="44"/>
                </a:cubicBezTo>
                <a:cubicBezTo>
                  <a:pt x="77" y="44"/>
                  <a:pt x="75" y="44"/>
                  <a:pt x="75" y="45"/>
                </a:cubicBezTo>
                <a:cubicBezTo>
                  <a:pt x="74" y="45"/>
                  <a:pt x="75" y="45"/>
                  <a:pt x="76" y="45"/>
                </a:cubicBezTo>
                <a:cubicBezTo>
                  <a:pt x="76" y="45"/>
                  <a:pt x="76" y="46"/>
                  <a:pt x="75" y="46"/>
                </a:cubicBezTo>
                <a:cubicBezTo>
                  <a:pt x="74" y="46"/>
                  <a:pt x="75" y="47"/>
                  <a:pt x="76" y="47"/>
                </a:cubicBezTo>
                <a:cubicBezTo>
                  <a:pt x="76" y="47"/>
                  <a:pt x="76" y="47"/>
                  <a:pt x="76" y="46"/>
                </a:cubicBezTo>
                <a:cubicBezTo>
                  <a:pt x="76" y="46"/>
                  <a:pt x="76" y="46"/>
                  <a:pt x="76" y="47"/>
                </a:cubicBezTo>
                <a:cubicBezTo>
                  <a:pt x="77" y="48"/>
                  <a:pt x="78" y="49"/>
                  <a:pt x="79" y="49"/>
                </a:cubicBezTo>
                <a:cubicBezTo>
                  <a:pt x="80" y="49"/>
                  <a:pt x="80" y="48"/>
                  <a:pt x="79" y="48"/>
                </a:cubicBezTo>
                <a:cubicBezTo>
                  <a:pt x="79" y="47"/>
                  <a:pt x="78" y="47"/>
                  <a:pt x="80" y="47"/>
                </a:cubicBezTo>
                <a:cubicBezTo>
                  <a:pt x="81" y="47"/>
                  <a:pt x="80" y="49"/>
                  <a:pt x="80" y="49"/>
                </a:cubicBezTo>
                <a:cubicBezTo>
                  <a:pt x="80" y="50"/>
                  <a:pt x="80" y="50"/>
                  <a:pt x="81" y="51"/>
                </a:cubicBezTo>
                <a:cubicBezTo>
                  <a:pt x="81" y="51"/>
                  <a:pt x="81" y="51"/>
                  <a:pt x="81" y="51"/>
                </a:cubicBezTo>
                <a:cubicBezTo>
                  <a:pt x="81" y="51"/>
                  <a:pt x="82" y="51"/>
                  <a:pt x="82" y="51"/>
                </a:cubicBezTo>
                <a:cubicBezTo>
                  <a:pt x="82" y="51"/>
                  <a:pt x="82" y="50"/>
                  <a:pt x="83" y="50"/>
                </a:cubicBezTo>
                <a:cubicBezTo>
                  <a:pt x="83" y="50"/>
                  <a:pt x="83" y="51"/>
                  <a:pt x="83" y="51"/>
                </a:cubicBezTo>
                <a:cubicBezTo>
                  <a:pt x="84" y="52"/>
                  <a:pt x="84" y="51"/>
                  <a:pt x="84" y="51"/>
                </a:cubicBezTo>
                <a:cubicBezTo>
                  <a:pt x="85" y="51"/>
                  <a:pt x="84" y="52"/>
                  <a:pt x="85" y="52"/>
                </a:cubicBezTo>
                <a:cubicBezTo>
                  <a:pt x="85" y="53"/>
                  <a:pt x="85" y="53"/>
                  <a:pt x="85" y="54"/>
                </a:cubicBezTo>
                <a:cubicBezTo>
                  <a:pt x="85" y="55"/>
                  <a:pt x="85" y="55"/>
                  <a:pt x="85" y="54"/>
                </a:cubicBezTo>
                <a:cubicBezTo>
                  <a:pt x="85" y="54"/>
                  <a:pt x="86" y="54"/>
                  <a:pt x="86" y="55"/>
                </a:cubicBezTo>
                <a:cubicBezTo>
                  <a:pt x="86" y="55"/>
                  <a:pt x="86" y="55"/>
                  <a:pt x="86" y="56"/>
                </a:cubicBezTo>
                <a:cubicBezTo>
                  <a:pt x="86" y="56"/>
                  <a:pt x="86" y="56"/>
                  <a:pt x="87" y="56"/>
                </a:cubicBezTo>
                <a:cubicBezTo>
                  <a:pt x="87" y="57"/>
                  <a:pt x="87" y="58"/>
                  <a:pt x="87" y="58"/>
                </a:cubicBezTo>
                <a:cubicBezTo>
                  <a:pt x="87" y="58"/>
                  <a:pt x="87" y="59"/>
                  <a:pt x="88" y="59"/>
                </a:cubicBezTo>
                <a:cubicBezTo>
                  <a:pt x="88" y="59"/>
                  <a:pt x="88" y="59"/>
                  <a:pt x="88" y="60"/>
                </a:cubicBezTo>
                <a:cubicBezTo>
                  <a:pt x="88" y="60"/>
                  <a:pt x="86" y="63"/>
                  <a:pt x="85" y="63"/>
                </a:cubicBezTo>
                <a:cubicBezTo>
                  <a:pt x="84" y="64"/>
                  <a:pt x="86" y="64"/>
                  <a:pt x="87" y="64"/>
                </a:cubicBezTo>
                <a:cubicBezTo>
                  <a:pt x="88" y="64"/>
                  <a:pt x="90" y="64"/>
                  <a:pt x="90" y="65"/>
                </a:cubicBezTo>
                <a:cubicBezTo>
                  <a:pt x="91" y="65"/>
                  <a:pt x="91" y="65"/>
                  <a:pt x="92" y="65"/>
                </a:cubicBezTo>
                <a:cubicBezTo>
                  <a:pt x="93" y="65"/>
                  <a:pt x="93" y="64"/>
                  <a:pt x="93" y="64"/>
                </a:cubicBezTo>
                <a:cubicBezTo>
                  <a:pt x="93" y="63"/>
                  <a:pt x="93" y="63"/>
                  <a:pt x="93" y="63"/>
                </a:cubicBezTo>
                <a:cubicBezTo>
                  <a:pt x="93" y="62"/>
                  <a:pt x="94" y="62"/>
                  <a:pt x="93" y="62"/>
                </a:cubicBezTo>
                <a:cubicBezTo>
                  <a:pt x="93" y="61"/>
                  <a:pt x="94" y="61"/>
                  <a:pt x="94" y="62"/>
                </a:cubicBezTo>
                <a:cubicBezTo>
                  <a:pt x="94" y="62"/>
                  <a:pt x="95" y="62"/>
                  <a:pt x="95" y="62"/>
                </a:cubicBezTo>
                <a:cubicBezTo>
                  <a:pt x="96" y="62"/>
                  <a:pt x="96" y="63"/>
                  <a:pt x="96" y="63"/>
                </a:cubicBezTo>
                <a:cubicBezTo>
                  <a:pt x="96" y="64"/>
                  <a:pt x="97" y="64"/>
                  <a:pt x="97" y="64"/>
                </a:cubicBezTo>
                <a:cubicBezTo>
                  <a:pt x="98" y="64"/>
                  <a:pt x="98" y="64"/>
                  <a:pt x="99" y="64"/>
                </a:cubicBezTo>
                <a:cubicBezTo>
                  <a:pt x="99" y="64"/>
                  <a:pt x="101" y="65"/>
                  <a:pt x="102" y="65"/>
                </a:cubicBezTo>
                <a:cubicBezTo>
                  <a:pt x="102" y="65"/>
                  <a:pt x="102" y="65"/>
                  <a:pt x="102" y="65"/>
                </a:cubicBezTo>
                <a:cubicBezTo>
                  <a:pt x="103" y="65"/>
                  <a:pt x="103" y="66"/>
                  <a:pt x="102" y="66"/>
                </a:cubicBezTo>
                <a:cubicBezTo>
                  <a:pt x="102" y="66"/>
                  <a:pt x="102" y="66"/>
                  <a:pt x="103" y="66"/>
                </a:cubicBezTo>
                <a:cubicBezTo>
                  <a:pt x="104" y="66"/>
                  <a:pt x="103" y="67"/>
                  <a:pt x="103" y="67"/>
                </a:cubicBezTo>
                <a:cubicBezTo>
                  <a:pt x="102" y="67"/>
                  <a:pt x="102" y="67"/>
                  <a:pt x="101" y="68"/>
                </a:cubicBezTo>
                <a:cubicBezTo>
                  <a:pt x="101" y="69"/>
                  <a:pt x="100" y="68"/>
                  <a:pt x="100" y="68"/>
                </a:cubicBezTo>
                <a:cubicBezTo>
                  <a:pt x="99" y="68"/>
                  <a:pt x="99" y="68"/>
                  <a:pt x="98" y="68"/>
                </a:cubicBezTo>
                <a:cubicBezTo>
                  <a:pt x="97" y="68"/>
                  <a:pt x="97" y="68"/>
                  <a:pt x="97" y="68"/>
                </a:cubicBezTo>
                <a:cubicBezTo>
                  <a:pt x="97" y="68"/>
                  <a:pt x="97" y="68"/>
                  <a:pt x="96" y="68"/>
                </a:cubicBezTo>
                <a:cubicBezTo>
                  <a:pt x="96" y="67"/>
                  <a:pt x="96" y="68"/>
                  <a:pt x="96" y="68"/>
                </a:cubicBezTo>
                <a:cubicBezTo>
                  <a:pt x="96" y="68"/>
                  <a:pt x="95" y="69"/>
                  <a:pt x="94" y="70"/>
                </a:cubicBezTo>
                <a:cubicBezTo>
                  <a:pt x="94" y="70"/>
                  <a:pt x="93" y="70"/>
                  <a:pt x="94" y="70"/>
                </a:cubicBezTo>
                <a:cubicBezTo>
                  <a:pt x="94" y="69"/>
                  <a:pt x="94" y="69"/>
                  <a:pt x="93" y="69"/>
                </a:cubicBezTo>
                <a:cubicBezTo>
                  <a:pt x="93" y="69"/>
                  <a:pt x="93" y="69"/>
                  <a:pt x="93" y="69"/>
                </a:cubicBezTo>
                <a:cubicBezTo>
                  <a:pt x="93" y="69"/>
                  <a:pt x="93" y="69"/>
                  <a:pt x="93" y="68"/>
                </a:cubicBezTo>
                <a:cubicBezTo>
                  <a:pt x="93" y="68"/>
                  <a:pt x="94" y="68"/>
                  <a:pt x="94" y="67"/>
                </a:cubicBezTo>
                <a:cubicBezTo>
                  <a:pt x="94" y="67"/>
                  <a:pt x="93" y="67"/>
                  <a:pt x="93" y="66"/>
                </a:cubicBezTo>
                <a:cubicBezTo>
                  <a:pt x="93" y="66"/>
                  <a:pt x="92" y="65"/>
                  <a:pt x="92" y="65"/>
                </a:cubicBezTo>
                <a:cubicBezTo>
                  <a:pt x="92" y="65"/>
                  <a:pt x="90" y="65"/>
                  <a:pt x="90" y="65"/>
                </a:cubicBezTo>
                <a:cubicBezTo>
                  <a:pt x="89" y="64"/>
                  <a:pt x="87" y="64"/>
                  <a:pt x="87" y="64"/>
                </a:cubicBezTo>
                <a:cubicBezTo>
                  <a:pt x="86" y="64"/>
                  <a:pt x="86" y="64"/>
                  <a:pt x="85" y="64"/>
                </a:cubicBezTo>
                <a:cubicBezTo>
                  <a:pt x="84" y="64"/>
                  <a:pt x="83" y="64"/>
                  <a:pt x="83" y="64"/>
                </a:cubicBezTo>
                <a:cubicBezTo>
                  <a:pt x="83" y="64"/>
                  <a:pt x="78" y="69"/>
                  <a:pt x="77" y="69"/>
                </a:cubicBezTo>
                <a:cubicBezTo>
                  <a:pt x="77" y="69"/>
                  <a:pt x="77" y="69"/>
                  <a:pt x="78" y="70"/>
                </a:cubicBezTo>
                <a:cubicBezTo>
                  <a:pt x="78" y="70"/>
                  <a:pt x="80" y="71"/>
                  <a:pt x="80" y="72"/>
                </a:cubicBezTo>
                <a:cubicBezTo>
                  <a:pt x="81" y="72"/>
                  <a:pt x="81" y="72"/>
                  <a:pt x="81" y="72"/>
                </a:cubicBezTo>
                <a:cubicBezTo>
                  <a:pt x="81" y="73"/>
                  <a:pt x="81" y="73"/>
                  <a:pt x="81" y="73"/>
                </a:cubicBezTo>
                <a:cubicBezTo>
                  <a:pt x="81" y="73"/>
                  <a:pt x="81" y="73"/>
                  <a:pt x="81" y="73"/>
                </a:cubicBezTo>
                <a:cubicBezTo>
                  <a:pt x="82" y="75"/>
                  <a:pt x="82" y="74"/>
                  <a:pt x="80" y="74"/>
                </a:cubicBezTo>
                <a:cubicBezTo>
                  <a:pt x="78" y="73"/>
                  <a:pt x="78" y="74"/>
                  <a:pt x="77" y="75"/>
                </a:cubicBezTo>
                <a:cubicBezTo>
                  <a:pt x="76" y="76"/>
                  <a:pt x="76" y="75"/>
                  <a:pt x="76" y="75"/>
                </a:cubicBezTo>
                <a:cubicBezTo>
                  <a:pt x="76" y="74"/>
                  <a:pt x="75" y="75"/>
                  <a:pt x="75" y="75"/>
                </a:cubicBezTo>
                <a:cubicBezTo>
                  <a:pt x="74" y="75"/>
                  <a:pt x="74" y="75"/>
                  <a:pt x="74" y="75"/>
                </a:cubicBezTo>
                <a:cubicBezTo>
                  <a:pt x="74" y="76"/>
                  <a:pt x="72" y="76"/>
                  <a:pt x="71" y="76"/>
                </a:cubicBezTo>
                <a:cubicBezTo>
                  <a:pt x="71" y="75"/>
                  <a:pt x="71" y="75"/>
                  <a:pt x="71" y="75"/>
                </a:cubicBezTo>
                <a:cubicBezTo>
                  <a:pt x="70" y="76"/>
                  <a:pt x="70" y="76"/>
                  <a:pt x="70" y="76"/>
                </a:cubicBezTo>
                <a:cubicBezTo>
                  <a:pt x="71" y="76"/>
                  <a:pt x="72" y="77"/>
                  <a:pt x="72" y="77"/>
                </a:cubicBezTo>
                <a:cubicBezTo>
                  <a:pt x="73" y="77"/>
                  <a:pt x="73" y="78"/>
                  <a:pt x="73" y="78"/>
                </a:cubicBezTo>
                <a:cubicBezTo>
                  <a:pt x="73" y="78"/>
                  <a:pt x="73" y="78"/>
                  <a:pt x="73" y="79"/>
                </a:cubicBezTo>
                <a:cubicBezTo>
                  <a:pt x="72" y="79"/>
                  <a:pt x="72" y="79"/>
                  <a:pt x="72" y="79"/>
                </a:cubicBezTo>
                <a:cubicBezTo>
                  <a:pt x="73" y="79"/>
                  <a:pt x="72" y="79"/>
                  <a:pt x="73" y="79"/>
                </a:cubicBezTo>
                <a:cubicBezTo>
                  <a:pt x="73" y="80"/>
                  <a:pt x="73" y="80"/>
                  <a:pt x="72" y="80"/>
                </a:cubicBezTo>
                <a:cubicBezTo>
                  <a:pt x="72" y="79"/>
                  <a:pt x="72" y="79"/>
                  <a:pt x="72" y="79"/>
                </a:cubicBezTo>
                <a:cubicBezTo>
                  <a:pt x="72" y="79"/>
                  <a:pt x="71" y="79"/>
                  <a:pt x="71" y="79"/>
                </a:cubicBezTo>
                <a:cubicBezTo>
                  <a:pt x="71" y="79"/>
                  <a:pt x="71" y="78"/>
                  <a:pt x="72" y="78"/>
                </a:cubicBezTo>
                <a:cubicBezTo>
                  <a:pt x="72" y="79"/>
                  <a:pt x="72" y="78"/>
                  <a:pt x="72" y="78"/>
                </a:cubicBezTo>
                <a:cubicBezTo>
                  <a:pt x="73" y="77"/>
                  <a:pt x="71" y="77"/>
                  <a:pt x="71" y="77"/>
                </a:cubicBezTo>
                <a:cubicBezTo>
                  <a:pt x="71" y="76"/>
                  <a:pt x="70" y="76"/>
                  <a:pt x="69" y="76"/>
                </a:cubicBezTo>
                <a:cubicBezTo>
                  <a:pt x="69" y="76"/>
                  <a:pt x="68" y="76"/>
                  <a:pt x="68" y="75"/>
                </a:cubicBezTo>
                <a:cubicBezTo>
                  <a:pt x="67" y="75"/>
                  <a:pt x="65" y="75"/>
                  <a:pt x="65" y="75"/>
                </a:cubicBezTo>
                <a:cubicBezTo>
                  <a:pt x="65" y="75"/>
                  <a:pt x="64" y="75"/>
                  <a:pt x="64" y="74"/>
                </a:cubicBezTo>
                <a:cubicBezTo>
                  <a:pt x="63" y="74"/>
                  <a:pt x="63" y="75"/>
                  <a:pt x="63" y="75"/>
                </a:cubicBezTo>
                <a:cubicBezTo>
                  <a:pt x="63" y="75"/>
                  <a:pt x="63" y="76"/>
                  <a:pt x="63" y="76"/>
                </a:cubicBezTo>
                <a:cubicBezTo>
                  <a:pt x="63" y="77"/>
                  <a:pt x="63" y="77"/>
                  <a:pt x="61" y="77"/>
                </a:cubicBezTo>
                <a:cubicBezTo>
                  <a:pt x="60" y="77"/>
                  <a:pt x="59" y="79"/>
                  <a:pt x="58" y="80"/>
                </a:cubicBezTo>
                <a:cubicBezTo>
                  <a:pt x="58" y="80"/>
                  <a:pt x="58" y="81"/>
                  <a:pt x="58" y="81"/>
                </a:cubicBezTo>
                <a:cubicBezTo>
                  <a:pt x="59" y="82"/>
                  <a:pt x="59" y="82"/>
                  <a:pt x="60" y="83"/>
                </a:cubicBezTo>
                <a:cubicBezTo>
                  <a:pt x="60" y="83"/>
                  <a:pt x="63" y="84"/>
                  <a:pt x="63" y="84"/>
                </a:cubicBezTo>
                <a:cubicBezTo>
                  <a:pt x="64" y="84"/>
                  <a:pt x="65" y="84"/>
                  <a:pt x="66" y="84"/>
                </a:cubicBezTo>
                <a:cubicBezTo>
                  <a:pt x="66" y="84"/>
                  <a:pt x="66" y="84"/>
                  <a:pt x="66" y="84"/>
                </a:cubicBezTo>
                <a:cubicBezTo>
                  <a:pt x="67" y="83"/>
                  <a:pt x="67" y="84"/>
                  <a:pt x="68" y="84"/>
                </a:cubicBezTo>
                <a:cubicBezTo>
                  <a:pt x="69" y="84"/>
                  <a:pt x="68" y="84"/>
                  <a:pt x="68" y="83"/>
                </a:cubicBezTo>
                <a:cubicBezTo>
                  <a:pt x="68" y="83"/>
                  <a:pt x="68" y="83"/>
                  <a:pt x="68" y="83"/>
                </a:cubicBezTo>
                <a:cubicBezTo>
                  <a:pt x="69" y="83"/>
                  <a:pt x="69" y="83"/>
                  <a:pt x="69" y="83"/>
                </a:cubicBezTo>
                <a:cubicBezTo>
                  <a:pt x="69" y="83"/>
                  <a:pt x="70" y="83"/>
                  <a:pt x="70" y="83"/>
                </a:cubicBezTo>
                <a:cubicBezTo>
                  <a:pt x="71" y="83"/>
                  <a:pt x="71" y="83"/>
                  <a:pt x="70" y="83"/>
                </a:cubicBezTo>
                <a:cubicBezTo>
                  <a:pt x="70" y="83"/>
                  <a:pt x="70" y="82"/>
                  <a:pt x="70" y="82"/>
                </a:cubicBezTo>
                <a:cubicBezTo>
                  <a:pt x="71" y="82"/>
                  <a:pt x="71" y="82"/>
                  <a:pt x="71" y="82"/>
                </a:cubicBezTo>
                <a:cubicBezTo>
                  <a:pt x="70" y="82"/>
                  <a:pt x="70" y="82"/>
                  <a:pt x="70" y="81"/>
                </a:cubicBezTo>
                <a:cubicBezTo>
                  <a:pt x="70" y="81"/>
                  <a:pt x="73" y="82"/>
                  <a:pt x="73" y="82"/>
                </a:cubicBezTo>
                <a:cubicBezTo>
                  <a:pt x="74" y="82"/>
                  <a:pt x="76" y="83"/>
                  <a:pt x="76" y="83"/>
                </a:cubicBezTo>
                <a:cubicBezTo>
                  <a:pt x="77" y="83"/>
                  <a:pt x="77" y="82"/>
                  <a:pt x="76" y="82"/>
                </a:cubicBezTo>
                <a:cubicBezTo>
                  <a:pt x="76" y="82"/>
                  <a:pt x="77" y="82"/>
                  <a:pt x="77" y="82"/>
                </a:cubicBezTo>
                <a:cubicBezTo>
                  <a:pt x="77" y="81"/>
                  <a:pt x="76" y="80"/>
                  <a:pt x="75" y="80"/>
                </a:cubicBezTo>
                <a:cubicBezTo>
                  <a:pt x="74" y="79"/>
                  <a:pt x="75" y="80"/>
                  <a:pt x="75" y="80"/>
                </a:cubicBezTo>
                <a:cubicBezTo>
                  <a:pt x="76" y="80"/>
                  <a:pt x="76" y="79"/>
                  <a:pt x="76" y="79"/>
                </a:cubicBezTo>
                <a:cubicBezTo>
                  <a:pt x="77" y="79"/>
                  <a:pt x="77" y="79"/>
                  <a:pt x="76" y="80"/>
                </a:cubicBezTo>
                <a:cubicBezTo>
                  <a:pt x="76" y="80"/>
                  <a:pt x="76" y="80"/>
                  <a:pt x="76" y="81"/>
                </a:cubicBezTo>
                <a:cubicBezTo>
                  <a:pt x="76" y="81"/>
                  <a:pt x="77" y="81"/>
                  <a:pt x="77" y="81"/>
                </a:cubicBezTo>
                <a:cubicBezTo>
                  <a:pt x="78" y="81"/>
                  <a:pt x="78" y="81"/>
                  <a:pt x="78" y="81"/>
                </a:cubicBezTo>
                <a:cubicBezTo>
                  <a:pt x="78" y="81"/>
                  <a:pt x="78" y="81"/>
                  <a:pt x="79" y="80"/>
                </a:cubicBezTo>
                <a:cubicBezTo>
                  <a:pt x="79" y="80"/>
                  <a:pt x="79" y="80"/>
                  <a:pt x="79" y="81"/>
                </a:cubicBezTo>
                <a:cubicBezTo>
                  <a:pt x="79" y="81"/>
                  <a:pt x="79" y="81"/>
                  <a:pt x="79" y="81"/>
                </a:cubicBezTo>
                <a:cubicBezTo>
                  <a:pt x="78" y="81"/>
                  <a:pt x="79" y="82"/>
                  <a:pt x="79" y="82"/>
                </a:cubicBezTo>
                <a:cubicBezTo>
                  <a:pt x="79" y="82"/>
                  <a:pt x="79" y="82"/>
                  <a:pt x="79" y="83"/>
                </a:cubicBezTo>
                <a:cubicBezTo>
                  <a:pt x="79" y="83"/>
                  <a:pt x="79" y="83"/>
                  <a:pt x="79" y="83"/>
                </a:cubicBezTo>
                <a:cubicBezTo>
                  <a:pt x="80" y="83"/>
                  <a:pt x="79" y="83"/>
                  <a:pt x="79" y="83"/>
                </a:cubicBezTo>
                <a:cubicBezTo>
                  <a:pt x="79" y="82"/>
                  <a:pt x="80" y="82"/>
                  <a:pt x="80" y="82"/>
                </a:cubicBezTo>
                <a:cubicBezTo>
                  <a:pt x="80" y="82"/>
                  <a:pt x="80" y="82"/>
                  <a:pt x="80" y="81"/>
                </a:cubicBezTo>
                <a:cubicBezTo>
                  <a:pt x="80" y="81"/>
                  <a:pt x="81" y="81"/>
                  <a:pt x="81" y="82"/>
                </a:cubicBezTo>
                <a:cubicBezTo>
                  <a:pt x="81" y="82"/>
                  <a:pt x="81" y="82"/>
                  <a:pt x="81" y="81"/>
                </a:cubicBezTo>
                <a:cubicBezTo>
                  <a:pt x="81" y="81"/>
                  <a:pt x="81" y="81"/>
                  <a:pt x="82" y="81"/>
                </a:cubicBezTo>
                <a:cubicBezTo>
                  <a:pt x="82" y="81"/>
                  <a:pt x="82" y="81"/>
                  <a:pt x="82" y="82"/>
                </a:cubicBezTo>
                <a:cubicBezTo>
                  <a:pt x="82" y="82"/>
                  <a:pt x="82" y="82"/>
                  <a:pt x="83" y="81"/>
                </a:cubicBezTo>
                <a:cubicBezTo>
                  <a:pt x="83" y="81"/>
                  <a:pt x="83" y="81"/>
                  <a:pt x="83" y="82"/>
                </a:cubicBezTo>
                <a:cubicBezTo>
                  <a:pt x="83" y="82"/>
                  <a:pt x="83" y="82"/>
                  <a:pt x="82" y="82"/>
                </a:cubicBezTo>
                <a:cubicBezTo>
                  <a:pt x="82" y="83"/>
                  <a:pt x="82" y="83"/>
                  <a:pt x="82" y="83"/>
                </a:cubicBezTo>
                <a:cubicBezTo>
                  <a:pt x="82" y="84"/>
                  <a:pt x="83" y="84"/>
                  <a:pt x="83" y="84"/>
                </a:cubicBezTo>
                <a:cubicBezTo>
                  <a:pt x="84" y="83"/>
                  <a:pt x="84" y="84"/>
                  <a:pt x="84" y="84"/>
                </a:cubicBezTo>
                <a:cubicBezTo>
                  <a:pt x="85" y="85"/>
                  <a:pt x="85" y="85"/>
                  <a:pt x="85" y="86"/>
                </a:cubicBezTo>
                <a:cubicBezTo>
                  <a:pt x="85" y="86"/>
                  <a:pt x="86" y="86"/>
                  <a:pt x="86" y="86"/>
                </a:cubicBezTo>
                <a:cubicBezTo>
                  <a:pt x="86" y="85"/>
                  <a:pt x="86" y="86"/>
                  <a:pt x="86" y="86"/>
                </a:cubicBezTo>
                <a:cubicBezTo>
                  <a:pt x="86" y="86"/>
                  <a:pt x="86" y="87"/>
                  <a:pt x="86" y="87"/>
                </a:cubicBezTo>
                <a:cubicBezTo>
                  <a:pt x="86" y="88"/>
                  <a:pt x="87" y="88"/>
                  <a:pt x="88" y="87"/>
                </a:cubicBezTo>
                <a:cubicBezTo>
                  <a:pt x="88" y="86"/>
                  <a:pt x="88" y="87"/>
                  <a:pt x="88" y="87"/>
                </a:cubicBezTo>
                <a:cubicBezTo>
                  <a:pt x="88" y="88"/>
                  <a:pt x="88" y="88"/>
                  <a:pt x="88" y="88"/>
                </a:cubicBezTo>
                <a:cubicBezTo>
                  <a:pt x="88" y="88"/>
                  <a:pt x="88" y="88"/>
                  <a:pt x="89" y="88"/>
                </a:cubicBezTo>
                <a:cubicBezTo>
                  <a:pt x="90" y="88"/>
                  <a:pt x="90" y="88"/>
                  <a:pt x="90" y="88"/>
                </a:cubicBezTo>
                <a:cubicBezTo>
                  <a:pt x="89" y="87"/>
                  <a:pt x="90" y="87"/>
                  <a:pt x="90" y="88"/>
                </a:cubicBezTo>
                <a:cubicBezTo>
                  <a:pt x="91" y="88"/>
                  <a:pt x="91" y="88"/>
                  <a:pt x="91" y="89"/>
                </a:cubicBezTo>
                <a:cubicBezTo>
                  <a:pt x="91" y="90"/>
                  <a:pt x="91" y="89"/>
                  <a:pt x="92" y="89"/>
                </a:cubicBezTo>
                <a:cubicBezTo>
                  <a:pt x="92" y="89"/>
                  <a:pt x="92" y="89"/>
                  <a:pt x="93" y="89"/>
                </a:cubicBezTo>
                <a:cubicBezTo>
                  <a:pt x="93" y="89"/>
                  <a:pt x="92" y="90"/>
                  <a:pt x="92" y="90"/>
                </a:cubicBezTo>
                <a:cubicBezTo>
                  <a:pt x="92" y="90"/>
                  <a:pt x="91" y="90"/>
                  <a:pt x="91" y="90"/>
                </a:cubicBezTo>
                <a:cubicBezTo>
                  <a:pt x="91" y="91"/>
                  <a:pt x="90" y="91"/>
                  <a:pt x="89" y="90"/>
                </a:cubicBezTo>
                <a:cubicBezTo>
                  <a:pt x="88" y="90"/>
                  <a:pt x="89" y="91"/>
                  <a:pt x="90" y="91"/>
                </a:cubicBezTo>
                <a:cubicBezTo>
                  <a:pt x="91" y="92"/>
                  <a:pt x="91" y="93"/>
                  <a:pt x="91" y="93"/>
                </a:cubicBezTo>
                <a:cubicBezTo>
                  <a:pt x="92" y="93"/>
                  <a:pt x="94" y="93"/>
                  <a:pt x="94" y="93"/>
                </a:cubicBezTo>
                <a:cubicBezTo>
                  <a:pt x="94" y="93"/>
                  <a:pt x="95" y="92"/>
                  <a:pt x="94" y="93"/>
                </a:cubicBezTo>
                <a:cubicBezTo>
                  <a:pt x="94" y="93"/>
                  <a:pt x="95" y="93"/>
                  <a:pt x="94" y="94"/>
                </a:cubicBezTo>
                <a:cubicBezTo>
                  <a:pt x="93" y="94"/>
                  <a:pt x="94" y="94"/>
                  <a:pt x="94" y="94"/>
                </a:cubicBezTo>
                <a:cubicBezTo>
                  <a:pt x="95" y="95"/>
                  <a:pt x="99" y="95"/>
                  <a:pt x="100" y="96"/>
                </a:cubicBezTo>
                <a:cubicBezTo>
                  <a:pt x="100" y="96"/>
                  <a:pt x="100" y="96"/>
                  <a:pt x="100" y="95"/>
                </a:cubicBezTo>
                <a:cubicBezTo>
                  <a:pt x="100" y="95"/>
                  <a:pt x="101" y="96"/>
                  <a:pt x="102" y="96"/>
                </a:cubicBezTo>
                <a:cubicBezTo>
                  <a:pt x="102" y="96"/>
                  <a:pt x="102" y="96"/>
                  <a:pt x="102" y="96"/>
                </a:cubicBezTo>
                <a:cubicBezTo>
                  <a:pt x="101" y="96"/>
                  <a:pt x="101" y="96"/>
                  <a:pt x="101" y="97"/>
                </a:cubicBezTo>
                <a:cubicBezTo>
                  <a:pt x="101" y="97"/>
                  <a:pt x="101" y="97"/>
                  <a:pt x="102" y="97"/>
                </a:cubicBezTo>
                <a:cubicBezTo>
                  <a:pt x="103" y="97"/>
                  <a:pt x="103" y="97"/>
                  <a:pt x="103" y="98"/>
                </a:cubicBezTo>
                <a:cubicBezTo>
                  <a:pt x="103" y="99"/>
                  <a:pt x="109" y="100"/>
                  <a:pt x="109" y="100"/>
                </a:cubicBezTo>
                <a:cubicBezTo>
                  <a:pt x="109" y="100"/>
                  <a:pt x="115" y="102"/>
                  <a:pt x="116" y="102"/>
                </a:cubicBezTo>
                <a:cubicBezTo>
                  <a:pt x="117" y="102"/>
                  <a:pt x="118" y="103"/>
                  <a:pt x="119" y="102"/>
                </a:cubicBezTo>
                <a:cubicBezTo>
                  <a:pt x="120" y="102"/>
                  <a:pt x="119" y="102"/>
                  <a:pt x="118" y="101"/>
                </a:cubicBezTo>
                <a:cubicBezTo>
                  <a:pt x="118" y="101"/>
                  <a:pt x="118" y="101"/>
                  <a:pt x="118" y="101"/>
                </a:cubicBezTo>
                <a:cubicBezTo>
                  <a:pt x="119" y="101"/>
                  <a:pt x="119" y="101"/>
                  <a:pt x="119" y="101"/>
                </a:cubicBezTo>
                <a:cubicBezTo>
                  <a:pt x="119" y="101"/>
                  <a:pt x="119" y="100"/>
                  <a:pt x="119" y="100"/>
                </a:cubicBezTo>
                <a:cubicBezTo>
                  <a:pt x="120" y="100"/>
                  <a:pt x="119" y="100"/>
                  <a:pt x="118" y="100"/>
                </a:cubicBezTo>
                <a:cubicBezTo>
                  <a:pt x="118" y="100"/>
                  <a:pt x="118" y="100"/>
                  <a:pt x="118" y="99"/>
                </a:cubicBezTo>
                <a:cubicBezTo>
                  <a:pt x="117" y="99"/>
                  <a:pt x="118" y="99"/>
                  <a:pt x="117" y="99"/>
                </a:cubicBezTo>
                <a:cubicBezTo>
                  <a:pt x="117" y="99"/>
                  <a:pt x="117" y="99"/>
                  <a:pt x="117" y="99"/>
                </a:cubicBezTo>
                <a:cubicBezTo>
                  <a:pt x="118" y="99"/>
                  <a:pt x="117" y="98"/>
                  <a:pt x="117" y="98"/>
                </a:cubicBezTo>
                <a:cubicBezTo>
                  <a:pt x="116" y="98"/>
                  <a:pt x="116" y="98"/>
                  <a:pt x="116" y="97"/>
                </a:cubicBezTo>
                <a:cubicBezTo>
                  <a:pt x="116" y="97"/>
                  <a:pt x="115" y="97"/>
                  <a:pt x="115" y="97"/>
                </a:cubicBezTo>
                <a:cubicBezTo>
                  <a:pt x="115" y="96"/>
                  <a:pt x="115" y="96"/>
                  <a:pt x="114" y="96"/>
                </a:cubicBezTo>
                <a:cubicBezTo>
                  <a:pt x="114" y="97"/>
                  <a:pt x="114" y="96"/>
                  <a:pt x="114" y="96"/>
                </a:cubicBezTo>
                <a:cubicBezTo>
                  <a:pt x="113" y="96"/>
                  <a:pt x="113" y="95"/>
                  <a:pt x="113" y="95"/>
                </a:cubicBezTo>
                <a:cubicBezTo>
                  <a:pt x="113" y="95"/>
                  <a:pt x="113" y="95"/>
                  <a:pt x="112" y="95"/>
                </a:cubicBezTo>
                <a:cubicBezTo>
                  <a:pt x="112" y="94"/>
                  <a:pt x="112" y="94"/>
                  <a:pt x="112" y="94"/>
                </a:cubicBezTo>
                <a:cubicBezTo>
                  <a:pt x="112" y="94"/>
                  <a:pt x="112" y="94"/>
                  <a:pt x="112" y="94"/>
                </a:cubicBezTo>
                <a:cubicBezTo>
                  <a:pt x="111" y="94"/>
                  <a:pt x="111" y="94"/>
                  <a:pt x="111" y="94"/>
                </a:cubicBezTo>
                <a:cubicBezTo>
                  <a:pt x="112" y="94"/>
                  <a:pt x="111" y="94"/>
                  <a:pt x="111" y="94"/>
                </a:cubicBezTo>
                <a:cubicBezTo>
                  <a:pt x="110" y="94"/>
                  <a:pt x="110" y="94"/>
                  <a:pt x="111" y="93"/>
                </a:cubicBezTo>
                <a:cubicBezTo>
                  <a:pt x="111" y="93"/>
                  <a:pt x="111" y="93"/>
                  <a:pt x="110" y="93"/>
                </a:cubicBezTo>
                <a:cubicBezTo>
                  <a:pt x="110" y="93"/>
                  <a:pt x="110" y="93"/>
                  <a:pt x="110" y="93"/>
                </a:cubicBezTo>
                <a:cubicBezTo>
                  <a:pt x="109" y="94"/>
                  <a:pt x="110" y="93"/>
                  <a:pt x="109" y="93"/>
                </a:cubicBezTo>
                <a:cubicBezTo>
                  <a:pt x="108" y="93"/>
                  <a:pt x="108" y="92"/>
                  <a:pt x="107" y="91"/>
                </a:cubicBezTo>
                <a:cubicBezTo>
                  <a:pt x="107" y="91"/>
                  <a:pt x="105" y="89"/>
                  <a:pt x="104" y="88"/>
                </a:cubicBezTo>
                <a:cubicBezTo>
                  <a:pt x="104" y="87"/>
                  <a:pt x="107" y="88"/>
                  <a:pt x="107" y="89"/>
                </a:cubicBezTo>
                <a:cubicBezTo>
                  <a:pt x="108" y="89"/>
                  <a:pt x="107" y="89"/>
                  <a:pt x="108" y="89"/>
                </a:cubicBezTo>
                <a:cubicBezTo>
                  <a:pt x="108" y="89"/>
                  <a:pt x="108" y="89"/>
                  <a:pt x="108" y="89"/>
                </a:cubicBezTo>
                <a:cubicBezTo>
                  <a:pt x="108" y="89"/>
                  <a:pt x="109" y="89"/>
                  <a:pt x="109" y="90"/>
                </a:cubicBezTo>
                <a:cubicBezTo>
                  <a:pt x="110" y="90"/>
                  <a:pt x="110" y="91"/>
                  <a:pt x="110" y="91"/>
                </a:cubicBezTo>
                <a:cubicBezTo>
                  <a:pt x="111" y="91"/>
                  <a:pt x="110" y="90"/>
                  <a:pt x="110" y="89"/>
                </a:cubicBezTo>
                <a:cubicBezTo>
                  <a:pt x="109" y="88"/>
                  <a:pt x="110" y="88"/>
                  <a:pt x="110" y="89"/>
                </a:cubicBezTo>
                <a:cubicBezTo>
                  <a:pt x="110" y="89"/>
                  <a:pt x="111" y="89"/>
                  <a:pt x="111" y="89"/>
                </a:cubicBezTo>
                <a:cubicBezTo>
                  <a:pt x="111" y="89"/>
                  <a:pt x="111" y="90"/>
                  <a:pt x="111" y="90"/>
                </a:cubicBezTo>
                <a:cubicBezTo>
                  <a:pt x="112" y="91"/>
                  <a:pt x="112" y="90"/>
                  <a:pt x="112" y="91"/>
                </a:cubicBezTo>
                <a:cubicBezTo>
                  <a:pt x="113" y="92"/>
                  <a:pt x="114" y="92"/>
                  <a:pt x="114" y="92"/>
                </a:cubicBezTo>
                <a:cubicBezTo>
                  <a:pt x="114" y="92"/>
                  <a:pt x="114" y="92"/>
                  <a:pt x="114" y="92"/>
                </a:cubicBezTo>
                <a:cubicBezTo>
                  <a:pt x="114" y="92"/>
                  <a:pt x="115" y="93"/>
                  <a:pt x="115" y="93"/>
                </a:cubicBezTo>
                <a:cubicBezTo>
                  <a:pt x="115" y="93"/>
                  <a:pt x="115" y="93"/>
                  <a:pt x="115" y="93"/>
                </a:cubicBezTo>
                <a:cubicBezTo>
                  <a:pt x="116" y="94"/>
                  <a:pt x="116" y="94"/>
                  <a:pt x="116" y="93"/>
                </a:cubicBezTo>
                <a:cubicBezTo>
                  <a:pt x="116" y="93"/>
                  <a:pt x="116" y="93"/>
                  <a:pt x="116" y="93"/>
                </a:cubicBezTo>
                <a:cubicBezTo>
                  <a:pt x="116" y="93"/>
                  <a:pt x="116" y="93"/>
                  <a:pt x="116" y="93"/>
                </a:cubicBezTo>
                <a:cubicBezTo>
                  <a:pt x="116" y="92"/>
                  <a:pt x="115" y="92"/>
                  <a:pt x="116" y="92"/>
                </a:cubicBezTo>
                <a:cubicBezTo>
                  <a:pt x="116" y="92"/>
                  <a:pt x="116" y="92"/>
                  <a:pt x="116" y="93"/>
                </a:cubicBezTo>
                <a:cubicBezTo>
                  <a:pt x="117" y="94"/>
                  <a:pt x="118" y="94"/>
                  <a:pt x="118" y="94"/>
                </a:cubicBezTo>
                <a:cubicBezTo>
                  <a:pt x="119" y="94"/>
                  <a:pt x="118" y="94"/>
                  <a:pt x="118" y="94"/>
                </a:cubicBezTo>
                <a:cubicBezTo>
                  <a:pt x="118" y="93"/>
                  <a:pt x="118" y="93"/>
                  <a:pt x="118" y="93"/>
                </a:cubicBezTo>
                <a:cubicBezTo>
                  <a:pt x="118" y="93"/>
                  <a:pt x="119" y="93"/>
                  <a:pt x="119" y="94"/>
                </a:cubicBezTo>
                <a:cubicBezTo>
                  <a:pt x="119" y="94"/>
                  <a:pt x="119" y="94"/>
                  <a:pt x="119" y="94"/>
                </a:cubicBezTo>
                <a:cubicBezTo>
                  <a:pt x="119" y="94"/>
                  <a:pt x="120" y="94"/>
                  <a:pt x="119" y="94"/>
                </a:cubicBezTo>
                <a:cubicBezTo>
                  <a:pt x="119" y="94"/>
                  <a:pt x="119" y="94"/>
                  <a:pt x="120" y="95"/>
                </a:cubicBezTo>
                <a:cubicBezTo>
                  <a:pt x="120" y="95"/>
                  <a:pt x="120" y="95"/>
                  <a:pt x="120" y="94"/>
                </a:cubicBezTo>
                <a:cubicBezTo>
                  <a:pt x="120" y="94"/>
                  <a:pt x="120" y="94"/>
                  <a:pt x="121" y="95"/>
                </a:cubicBezTo>
                <a:cubicBezTo>
                  <a:pt x="121" y="95"/>
                  <a:pt x="122" y="95"/>
                  <a:pt x="122" y="95"/>
                </a:cubicBezTo>
                <a:cubicBezTo>
                  <a:pt x="122" y="95"/>
                  <a:pt x="122" y="95"/>
                  <a:pt x="122" y="95"/>
                </a:cubicBezTo>
                <a:cubicBezTo>
                  <a:pt x="122" y="96"/>
                  <a:pt x="122" y="95"/>
                  <a:pt x="122" y="95"/>
                </a:cubicBezTo>
                <a:cubicBezTo>
                  <a:pt x="123" y="95"/>
                  <a:pt x="123" y="95"/>
                  <a:pt x="122" y="96"/>
                </a:cubicBezTo>
                <a:cubicBezTo>
                  <a:pt x="122" y="96"/>
                  <a:pt x="122" y="96"/>
                  <a:pt x="122" y="96"/>
                </a:cubicBezTo>
                <a:cubicBezTo>
                  <a:pt x="123" y="96"/>
                  <a:pt x="123" y="96"/>
                  <a:pt x="123" y="97"/>
                </a:cubicBezTo>
                <a:cubicBezTo>
                  <a:pt x="123" y="98"/>
                  <a:pt x="124" y="97"/>
                  <a:pt x="124" y="97"/>
                </a:cubicBezTo>
                <a:cubicBezTo>
                  <a:pt x="124" y="97"/>
                  <a:pt x="123" y="95"/>
                  <a:pt x="123" y="95"/>
                </a:cubicBezTo>
                <a:cubicBezTo>
                  <a:pt x="123" y="94"/>
                  <a:pt x="123" y="94"/>
                  <a:pt x="123" y="94"/>
                </a:cubicBezTo>
                <a:cubicBezTo>
                  <a:pt x="123" y="94"/>
                  <a:pt x="123" y="94"/>
                  <a:pt x="123" y="94"/>
                </a:cubicBezTo>
                <a:cubicBezTo>
                  <a:pt x="123" y="94"/>
                  <a:pt x="123" y="94"/>
                  <a:pt x="124" y="94"/>
                </a:cubicBezTo>
                <a:cubicBezTo>
                  <a:pt x="124" y="95"/>
                  <a:pt x="124" y="95"/>
                  <a:pt x="125" y="95"/>
                </a:cubicBezTo>
                <a:cubicBezTo>
                  <a:pt x="126" y="94"/>
                  <a:pt x="126" y="95"/>
                  <a:pt x="125" y="94"/>
                </a:cubicBezTo>
                <a:cubicBezTo>
                  <a:pt x="124" y="94"/>
                  <a:pt x="125" y="94"/>
                  <a:pt x="125" y="93"/>
                </a:cubicBezTo>
                <a:cubicBezTo>
                  <a:pt x="125" y="93"/>
                  <a:pt x="124" y="93"/>
                  <a:pt x="124" y="92"/>
                </a:cubicBezTo>
                <a:cubicBezTo>
                  <a:pt x="123" y="92"/>
                  <a:pt x="123" y="92"/>
                  <a:pt x="123" y="92"/>
                </a:cubicBezTo>
                <a:cubicBezTo>
                  <a:pt x="124" y="92"/>
                  <a:pt x="124" y="91"/>
                  <a:pt x="124" y="92"/>
                </a:cubicBezTo>
                <a:cubicBezTo>
                  <a:pt x="125" y="92"/>
                  <a:pt x="124" y="91"/>
                  <a:pt x="123" y="91"/>
                </a:cubicBezTo>
                <a:cubicBezTo>
                  <a:pt x="123" y="91"/>
                  <a:pt x="123" y="90"/>
                  <a:pt x="124" y="90"/>
                </a:cubicBezTo>
                <a:cubicBezTo>
                  <a:pt x="124" y="90"/>
                  <a:pt x="124" y="90"/>
                  <a:pt x="124" y="90"/>
                </a:cubicBezTo>
                <a:cubicBezTo>
                  <a:pt x="124" y="89"/>
                  <a:pt x="123" y="89"/>
                  <a:pt x="124" y="89"/>
                </a:cubicBezTo>
                <a:cubicBezTo>
                  <a:pt x="124" y="89"/>
                  <a:pt x="123" y="89"/>
                  <a:pt x="123" y="88"/>
                </a:cubicBezTo>
                <a:cubicBezTo>
                  <a:pt x="123" y="87"/>
                  <a:pt x="123" y="88"/>
                  <a:pt x="123" y="88"/>
                </a:cubicBezTo>
                <a:cubicBezTo>
                  <a:pt x="123" y="88"/>
                  <a:pt x="124" y="89"/>
                  <a:pt x="124" y="89"/>
                </a:cubicBezTo>
                <a:cubicBezTo>
                  <a:pt x="124" y="89"/>
                  <a:pt x="125" y="89"/>
                  <a:pt x="125" y="91"/>
                </a:cubicBezTo>
                <a:cubicBezTo>
                  <a:pt x="125" y="92"/>
                  <a:pt x="125" y="92"/>
                  <a:pt x="126" y="92"/>
                </a:cubicBezTo>
                <a:cubicBezTo>
                  <a:pt x="127" y="92"/>
                  <a:pt x="126" y="91"/>
                  <a:pt x="126" y="91"/>
                </a:cubicBezTo>
                <a:cubicBezTo>
                  <a:pt x="126" y="91"/>
                  <a:pt x="126" y="91"/>
                  <a:pt x="126" y="91"/>
                </a:cubicBezTo>
                <a:cubicBezTo>
                  <a:pt x="126" y="90"/>
                  <a:pt x="126" y="89"/>
                  <a:pt x="126" y="89"/>
                </a:cubicBezTo>
                <a:cubicBezTo>
                  <a:pt x="126" y="88"/>
                  <a:pt x="125" y="88"/>
                  <a:pt x="124" y="88"/>
                </a:cubicBezTo>
                <a:cubicBezTo>
                  <a:pt x="124" y="87"/>
                  <a:pt x="125" y="87"/>
                  <a:pt x="125" y="87"/>
                </a:cubicBezTo>
                <a:cubicBezTo>
                  <a:pt x="125" y="86"/>
                  <a:pt x="126" y="86"/>
                  <a:pt x="126" y="86"/>
                </a:cubicBezTo>
                <a:cubicBezTo>
                  <a:pt x="125" y="86"/>
                  <a:pt x="125" y="86"/>
                  <a:pt x="124" y="86"/>
                </a:cubicBezTo>
                <a:cubicBezTo>
                  <a:pt x="124" y="86"/>
                  <a:pt x="124" y="86"/>
                  <a:pt x="123" y="86"/>
                </a:cubicBezTo>
                <a:cubicBezTo>
                  <a:pt x="123" y="86"/>
                  <a:pt x="123" y="86"/>
                  <a:pt x="123" y="85"/>
                </a:cubicBezTo>
                <a:cubicBezTo>
                  <a:pt x="124" y="85"/>
                  <a:pt x="123" y="85"/>
                  <a:pt x="123" y="85"/>
                </a:cubicBezTo>
                <a:cubicBezTo>
                  <a:pt x="123" y="85"/>
                  <a:pt x="123" y="84"/>
                  <a:pt x="122" y="84"/>
                </a:cubicBezTo>
                <a:cubicBezTo>
                  <a:pt x="122" y="84"/>
                  <a:pt x="121" y="84"/>
                  <a:pt x="121" y="84"/>
                </a:cubicBezTo>
                <a:cubicBezTo>
                  <a:pt x="121" y="84"/>
                  <a:pt x="122" y="84"/>
                  <a:pt x="122" y="84"/>
                </a:cubicBezTo>
                <a:cubicBezTo>
                  <a:pt x="123" y="84"/>
                  <a:pt x="123" y="84"/>
                  <a:pt x="123" y="83"/>
                </a:cubicBezTo>
                <a:cubicBezTo>
                  <a:pt x="123" y="83"/>
                  <a:pt x="123" y="83"/>
                  <a:pt x="123" y="83"/>
                </a:cubicBezTo>
                <a:cubicBezTo>
                  <a:pt x="124" y="83"/>
                  <a:pt x="123" y="82"/>
                  <a:pt x="123" y="82"/>
                </a:cubicBezTo>
                <a:cubicBezTo>
                  <a:pt x="123" y="82"/>
                  <a:pt x="122" y="82"/>
                  <a:pt x="122" y="82"/>
                </a:cubicBezTo>
                <a:cubicBezTo>
                  <a:pt x="122" y="83"/>
                  <a:pt x="122" y="83"/>
                  <a:pt x="122" y="82"/>
                </a:cubicBezTo>
                <a:cubicBezTo>
                  <a:pt x="121" y="82"/>
                  <a:pt x="121" y="82"/>
                  <a:pt x="120" y="82"/>
                </a:cubicBezTo>
                <a:cubicBezTo>
                  <a:pt x="120" y="82"/>
                  <a:pt x="121" y="82"/>
                  <a:pt x="121" y="81"/>
                </a:cubicBezTo>
                <a:cubicBezTo>
                  <a:pt x="121" y="81"/>
                  <a:pt x="121" y="81"/>
                  <a:pt x="121" y="80"/>
                </a:cubicBezTo>
                <a:cubicBezTo>
                  <a:pt x="121" y="80"/>
                  <a:pt x="120" y="80"/>
                  <a:pt x="120" y="80"/>
                </a:cubicBezTo>
                <a:cubicBezTo>
                  <a:pt x="121" y="80"/>
                  <a:pt x="120" y="80"/>
                  <a:pt x="120" y="79"/>
                </a:cubicBezTo>
                <a:cubicBezTo>
                  <a:pt x="120" y="79"/>
                  <a:pt x="120" y="79"/>
                  <a:pt x="119" y="79"/>
                </a:cubicBezTo>
                <a:cubicBezTo>
                  <a:pt x="119" y="79"/>
                  <a:pt x="119" y="79"/>
                  <a:pt x="119" y="79"/>
                </a:cubicBezTo>
                <a:cubicBezTo>
                  <a:pt x="120" y="80"/>
                  <a:pt x="119" y="81"/>
                  <a:pt x="119" y="80"/>
                </a:cubicBezTo>
                <a:cubicBezTo>
                  <a:pt x="119" y="80"/>
                  <a:pt x="119" y="80"/>
                  <a:pt x="119" y="80"/>
                </a:cubicBezTo>
                <a:cubicBezTo>
                  <a:pt x="118" y="80"/>
                  <a:pt x="118" y="80"/>
                  <a:pt x="118" y="80"/>
                </a:cubicBezTo>
                <a:cubicBezTo>
                  <a:pt x="118" y="81"/>
                  <a:pt x="118" y="80"/>
                  <a:pt x="118" y="80"/>
                </a:cubicBezTo>
                <a:cubicBezTo>
                  <a:pt x="117" y="80"/>
                  <a:pt x="118" y="80"/>
                  <a:pt x="118" y="79"/>
                </a:cubicBezTo>
                <a:cubicBezTo>
                  <a:pt x="118" y="79"/>
                  <a:pt x="118" y="79"/>
                  <a:pt x="118" y="79"/>
                </a:cubicBezTo>
                <a:cubicBezTo>
                  <a:pt x="117" y="79"/>
                  <a:pt x="117" y="79"/>
                  <a:pt x="117" y="79"/>
                </a:cubicBezTo>
                <a:cubicBezTo>
                  <a:pt x="117" y="78"/>
                  <a:pt x="117" y="79"/>
                  <a:pt x="117" y="79"/>
                </a:cubicBezTo>
                <a:cubicBezTo>
                  <a:pt x="117" y="79"/>
                  <a:pt x="117" y="79"/>
                  <a:pt x="116" y="78"/>
                </a:cubicBezTo>
                <a:cubicBezTo>
                  <a:pt x="116" y="78"/>
                  <a:pt x="116" y="78"/>
                  <a:pt x="116" y="78"/>
                </a:cubicBezTo>
                <a:cubicBezTo>
                  <a:pt x="115" y="78"/>
                  <a:pt x="116" y="78"/>
                  <a:pt x="116" y="79"/>
                </a:cubicBezTo>
                <a:cubicBezTo>
                  <a:pt x="116" y="80"/>
                  <a:pt x="115" y="80"/>
                  <a:pt x="115" y="79"/>
                </a:cubicBezTo>
                <a:cubicBezTo>
                  <a:pt x="115" y="79"/>
                  <a:pt x="115" y="79"/>
                  <a:pt x="115" y="78"/>
                </a:cubicBezTo>
                <a:cubicBezTo>
                  <a:pt x="114" y="77"/>
                  <a:pt x="114" y="78"/>
                  <a:pt x="115" y="77"/>
                </a:cubicBezTo>
                <a:cubicBezTo>
                  <a:pt x="116" y="77"/>
                  <a:pt x="115" y="77"/>
                  <a:pt x="115" y="77"/>
                </a:cubicBezTo>
                <a:cubicBezTo>
                  <a:pt x="114" y="78"/>
                  <a:pt x="114" y="78"/>
                  <a:pt x="114" y="77"/>
                </a:cubicBezTo>
                <a:cubicBezTo>
                  <a:pt x="114" y="77"/>
                  <a:pt x="114" y="77"/>
                  <a:pt x="114" y="77"/>
                </a:cubicBezTo>
                <a:cubicBezTo>
                  <a:pt x="114" y="77"/>
                  <a:pt x="114" y="76"/>
                  <a:pt x="114" y="76"/>
                </a:cubicBezTo>
                <a:cubicBezTo>
                  <a:pt x="113" y="76"/>
                  <a:pt x="113" y="76"/>
                  <a:pt x="113" y="76"/>
                </a:cubicBezTo>
                <a:cubicBezTo>
                  <a:pt x="113" y="75"/>
                  <a:pt x="113" y="75"/>
                  <a:pt x="113" y="75"/>
                </a:cubicBezTo>
                <a:cubicBezTo>
                  <a:pt x="114" y="74"/>
                  <a:pt x="113" y="74"/>
                  <a:pt x="113" y="74"/>
                </a:cubicBezTo>
                <a:cubicBezTo>
                  <a:pt x="112" y="74"/>
                  <a:pt x="112" y="75"/>
                  <a:pt x="112" y="74"/>
                </a:cubicBezTo>
                <a:cubicBezTo>
                  <a:pt x="112" y="74"/>
                  <a:pt x="112" y="73"/>
                  <a:pt x="112" y="73"/>
                </a:cubicBezTo>
                <a:cubicBezTo>
                  <a:pt x="112" y="72"/>
                  <a:pt x="111" y="73"/>
                  <a:pt x="111" y="73"/>
                </a:cubicBezTo>
                <a:cubicBezTo>
                  <a:pt x="110" y="73"/>
                  <a:pt x="110" y="73"/>
                  <a:pt x="109" y="74"/>
                </a:cubicBezTo>
                <a:cubicBezTo>
                  <a:pt x="109" y="74"/>
                  <a:pt x="109" y="73"/>
                  <a:pt x="109" y="73"/>
                </a:cubicBezTo>
                <a:cubicBezTo>
                  <a:pt x="110" y="72"/>
                  <a:pt x="110" y="72"/>
                  <a:pt x="109" y="72"/>
                </a:cubicBezTo>
                <a:cubicBezTo>
                  <a:pt x="109" y="72"/>
                  <a:pt x="109" y="72"/>
                  <a:pt x="110" y="72"/>
                </a:cubicBezTo>
                <a:cubicBezTo>
                  <a:pt x="110" y="71"/>
                  <a:pt x="109" y="71"/>
                  <a:pt x="109" y="72"/>
                </a:cubicBezTo>
                <a:cubicBezTo>
                  <a:pt x="109" y="72"/>
                  <a:pt x="109" y="72"/>
                  <a:pt x="108" y="72"/>
                </a:cubicBezTo>
                <a:cubicBezTo>
                  <a:pt x="108" y="72"/>
                  <a:pt x="108" y="71"/>
                  <a:pt x="108" y="71"/>
                </a:cubicBezTo>
                <a:cubicBezTo>
                  <a:pt x="108" y="71"/>
                  <a:pt x="108" y="71"/>
                  <a:pt x="108" y="71"/>
                </a:cubicBezTo>
                <a:cubicBezTo>
                  <a:pt x="107" y="71"/>
                  <a:pt x="108" y="70"/>
                  <a:pt x="107" y="70"/>
                </a:cubicBezTo>
                <a:cubicBezTo>
                  <a:pt x="107" y="69"/>
                  <a:pt x="108" y="70"/>
                  <a:pt x="108" y="70"/>
                </a:cubicBezTo>
                <a:cubicBezTo>
                  <a:pt x="109" y="70"/>
                  <a:pt x="109" y="70"/>
                  <a:pt x="109" y="69"/>
                </a:cubicBezTo>
                <a:cubicBezTo>
                  <a:pt x="108" y="69"/>
                  <a:pt x="109" y="69"/>
                  <a:pt x="109" y="69"/>
                </a:cubicBezTo>
                <a:cubicBezTo>
                  <a:pt x="109" y="69"/>
                  <a:pt x="109" y="70"/>
                  <a:pt x="109" y="70"/>
                </a:cubicBezTo>
                <a:cubicBezTo>
                  <a:pt x="109" y="71"/>
                  <a:pt x="110" y="71"/>
                  <a:pt x="111" y="71"/>
                </a:cubicBezTo>
                <a:cubicBezTo>
                  <a:pt x="111" y="71"/>
                  <a:pt x="112" y="71"/>
                  <a:pt x="112" y="71"/>
                </a:cubicBezTo>
                <a:cubicBezTo>
                  <a:pt x="113" y="71"/>
                  <a:pt x="113" y="71"/>
                  <a:pt x="113" y="70"/>
                </a:cubicBezTo>
                <a:cubicBezTo>
                  <a:pt x="112" y="70"/>
                  <a:pt x="112" y="70"/>
                  <a:pt x="113" y="69"/>
                </a:cubicBezTo>
                <a:cubicBezTo>
                  <a:pt x="113" y="69"/>
                  <a:pt x="112" y="69"/>
                  <a:pt x="111" y="68"/>
                </a:cubicBezTo>
                <a:cubicBezTo>
                  <a:pt x="110" y="68"/>
                  <a:pt x="111" y="68"/>
                  <a:pt x="110" y="67"/>
                </a:cubicBezTo>
                <a:cubicBezTo>
                  <a:pt x="108" y="65"/>
                  <a:pt x="111" y="67"/>
                  <a:pt x="112" y="67"/>
                </a:cubicBezTo>
                <a:cubicBezTo>
                  <a:pt x="113" y="68"/>
                  <a:pt x="113" y="67"/>
                  <a:pt x="112" y="67"/>
                </a:cubicBezTo>
                <a:cubicBezTo>
                  <a:pt x="112" y="66"/>
                  <a:pt x="112" y="66"/>
                  <a:pt x="113" y="66"/>
                </a:cubicBezTo>
                <a:cubicBezTo>
                  <a:pt x="113" y="66"/>
                  <a:pt x="113" y="66"/>
                  <a:pt x="113" y="66"/>
                </a:cubicBezTo>
                <a:cubicBezTo>
                  <a:pt x="112" y="65"/>
                  <a:pt x="112" y="66"/>
                  <a:pt x="111" y="65"/>
                </a:cubicBezTo>
                <a:cubicBezTo>
                  <a:pt x="110" y="65"/>
                  <a:pt x="110" y="65"/>
                  <a:pt x="111" y="65"/>
                </a:cubicBezTo>
                <a:cubicBezTo>
                  <a:pt x="112" y="65"/>
                  <a:pt x="114" y="65"/>
                  <a:pt x="114" y="65"/>
                </a:cubicBezTo>
                <a:cubicBezTo>
                  <a:pt x="114" y="66"/>
                  <a:pt x="115" y="65"/>
                  <a:pt x="114" y="65"/>
                </a:cubicBezTo>
                <a:cubicBezTo>
                  <a:pt x="114" y="65"/>
                  <a:pt x="114" y="65"/>
                  <a:pt x="115" y="65"/>
                </a:cubicBezTo>
                <a:cubicBezTo>
                  <a:pt x="115" y="65"/>
                  <a:pt x="115" y="65"/>
                  <a:pt x="115" y="65"/>
                </a:cubicBezTo>
                <a:cubicBezTo>
                  <a:pt x="115" y="65"/>
                  <a:pt x="115" y="66"/>
                  <a:pt x="115" y="66"/>
                </a:cubicBezTo>
                <a:cubicBezTo>
                  <a:pt x="115" y="67"/>
                  <a:pt x="116" y="67"/>
                  <a:pt x="116" y="67"/>
                </a:cubicBezTo>
                <a:cubicBezTo>
                  <a:pt x="117" y="67"/>
                  <a:pt x="116" y="67"/>
                  <a:pt x="117" y="67"/>
                </a:cubicBezTo>
                <a:cubicBezTo>
                  <a:pt x="117" y="67"/>
                  <a:pt x="117" y="68"/>
                  <a:pt x="118" y="68"/>
                </a:cubicBezTo>
                <a:cubicBezTo>
                  <a:pt x="118" y="68"/>
                  <a:pt x="118" y="68"/>
                  <a:pt x="118" y="68"/>
                </a:cubicBezTo>
                <a:cubicBezTo>
                  <a:pt x="118" y="68"/>
                  <a:pt x="118" y="68"/>
                  <a:pt x="119" y="69"/>
                </a:cubicBezTo>
                <a:cubicBezTo>
                  <a:pt x="119" y="69"/>
                  <a:pt x="119" y="69"/>
                  <a:pt x="120" y="69"/>
                </a:cubicBezTo>
                <a:cubicBezTo>
                  <a:pt x="121" y="68"/>
                  <a:pt x="120" y="69"/>
                  <a:pt x="120" y="70"/>
                </a:cubicBezTo>
                <a:cubicBezTo>
                  <a:pt x="119" y="70"/>
                  <a:pt x="120" y="70"/>
                  <a:pt x="120" y="70"/>
                </a:cubicBezTo>
                <a:cubicBezTo>
                  <a:pt x="121" y="70"/>
                  <a:pt x="123" y="69"/>
                  <a:pt x="124" y="69"/>
                </a:cubicBezTo>
                <a:cubicBezTo>
                  <a:pt x="124" y="69"/>
                  <a:pt x="125" y="68"/>
                  <a:pt x="126" y="68"/>
                </a:cubicBezTo>
                <a:cubicBezTo>
                  <a:pt x="127" y="67"/>
                  <a:pt x="125" y="68"/>
                  <a:pt x="125" y="69"/>
                </a:cubicBezTo>
                <a:cubicBezTo>
                  <a:pt x="125" y="69"/>
                  <a:pt x="124" y="69"/>
                  <a:pt x="125" y="70"/>
                </a:cubicBezTo>
                <a:cubicBezTo>
                  <a:pt x="125" y="70"/>
                  <a:pt x="125" y="70"/>
                  <a:pt x="124" y="70"/>
                </a:cubicBezTo>
                <a:cubicBezTo>
                  <a:pt x="123" y="70"/>
                  <a:pt x="122" y="71"/>
                  <a:pt x="122" y="72"/>
                </a:cubicBezTo>
                <a:cubicBezTo>
                  <a:pt x="121" y="72"/>
                  <a:pt x="122" y="72"/>
                  <a:pt x="122" y="72"/>
                </a:cubicBezTo>
                <a:cubicBezTo>
                  <a:pt x="122" y="72"/>
                  <a:pt x="122" y="73"/>
                  <a:pt x="123" y="73"/>
                </a:cubicBezTo>
                <a:cubicBezTo>
                  <a:pt x="124" y="73"/>
                  <a:pt x="123" y="73"/>
                  <a:pt x="122" y="73"/>
                </a:cubicBezTo>
                <a:cubicBezTo>
                  <a:pt x="121" y="73"/>
                  <a:pt x="122" y="74"/>
                  <a:pt x="123" y="74"/>
                </a:cubicBezTo>
                <a:cubicBezTo>
                  <a:pt x="125" y="74"/>
                  <a:pt x="124" y="74"/>
                  <a:pt x="124" y="74"/>
                </a:cubicBezTo>
                <a:cubicBezTo>
                  <a:pt x="123" y="74"/>
                  <a:pt x="123" y="74"/>
                  <a:pt x="123" y="75"/>
                </a:cubicBezTo>
                <a:cubicBezTo>
                  <a:pt x="124" y="75"/>
                  <a:pt x="124" y="75"/>
                  <a:pt x="125" y="75"/>
                </a:cubicBezTo>
                <a:cubicBezTo>
                  <a:pt x="127" y="74"/>
                  <a:pt x="126" y="75"/>
                  <a:pt x="125" y="75"/>
                </a:cubicBezTo>
                <a:cubicBezTo>
                  <a:pt x="125" y="75"/>
                  <a:pt x="125" y="75"/>
                  <a:pt x="125" y="75"/>
                </a:cubicBezTo>
                <a:cubicBezTo>
                  <a:pt x="126" y="75"/>
                  <a:pt x="125" y="76"/>
                  <a:pt x="125" y="76"/>
                </a:cubicBezTo>
                <a:cubicBezTo>
                  <a:pt x="124" y="76"/>
                  <a:pt x="125" y="76"/>
                  <a:pt x="125" y="76"/>
                </a:cubicBezTo>
                <a:cubicBezTo>
                  <a:pt x="126" y="76"/>
                  <a:pt x="125" y="76"/>
                  <a:pt x="125" y="76"/>
                </a:cubicBezTo>
                <a:cubicBezTo>
                  <a:pt x="125" y="77"/>
                  <a:pt x="125" y="77"/>
                  <a:pt x="126" y="77"/>
                </a:cubicBezTo>
                <a:cubicBezTo>
                  <a:pt x="126" y="77"/>
                  <a:pt x="126" y="77"/>
                  <a:pt x="126" y="77"/>
                </a:cubicBezTo>
                <a:cubicBezTo>
                  <a:pt x="126" y="77"/>
                  <a:pt x="126" y="76"/>
                  <a:pt x="127" y="75"/>
                </a:cubicBezTo>
                <a:cubicBezTo>
                  <a:pt x="128" y="74"/>
                  <a:pt x="127" y="75"/>
                  <a:pt x="127" y="76"/>
                </a:cubicBezTo>
                <a:cubicBezTo>
                  <a:pt x="127" y="77"/>
                  <a:pt x="127" y="77"/>
                  <a:pt x="128" y="76"/>
                </a:cubicBezTo>
                <a:cubicBezTo>
                  <a:pt x="129" y="76"/>
                  <a:pt x="128" y="77"/>
                  <a:pt x="128" y="77"/>
                </a:cubicBezTo>
                <a:cubicBezTo>
                  <a:pt x="127" y="77"/>
                  <a:pt x="128" y="77"/>
                  <a:pt x="128" y="77"/>
                </a:cubicBezTo>
                <a:cubicBezTo>
                  <a:pt x="128" y="77"/>
                  <a:pt x="129" y="77"/>
                  <a:pt x="129" y="77"/>
                </a:cubicBezTo>
                <a:cubicBezTo>
                  <a:pt x="130" y="77"/>
                  <a:pt x="129" y="78"/>
                  <a:pt x="130" y="78"/>
                </a:cubicBezTo>
                <a:cubicBezTo>
                  <a:pt x="130" y="78"/>
                  <a:pt x="130" y="78"/>
                  <a:pt x="130" y="78"/>
                </a:cubicBezTo>
                <a:cubicBezTo>
                  <a:pt x="129" y="78"/>
                  <a:pt x="130" y="78"/>
                  <a:pt x="130" y="78"/>
                </a:cubicBezTo>
                <a:cubicBezTo>
                  <a:pt x="131" y="78"/>
                  <a:pt x="130" y="79"/>
                  <a:pt x="131" y="79"/>
                </a:cubicBezTo>
                <a:cubicBezTo>
                  <a:pt x="131" y="79"/>
                  <a:pt x="131" y="79"/>
                  <a:pt x="131" y="78"/>
                </a:cubicBezTo>
                <a:cubicBezTo>
                  <a:pt x="131" y="78"/>
                  <a:pt x="132" y="77"/>
                  <a:pt x="132" y="77"/>
                </a:cubicBezTo>
                <a:cubicBezTo>
                  <a:pt x="131" y="76"/>
                  <a:pt x="131" y="76"/>
                  <a:pt x="132" y="76"/>
                </a:cubicBezTo>
                <a:cubicBezTo>
                  <a:pt x="132" y="76"/>
                  <a:pt x="132" y="76"/>
                  <a:pt x="132" y="76"/>
                </a:cubicBezTo>
                <a:cubicBezTo>
                  <a:pt x="132" y="76"/>
                  <a:pt x="132" y="76"/>
                  <a:pt x="132" y="76"/>
                </a:cubicBezTo>
                <a:cubicBezTo>
                  <a:pt x="132" y="75"/>
                  <a:pt x="132" y="75"/>
                  <a:pt x="131" y="75"/>
                </a:cubicBezTo>
                <a:cubicBezTo>
                  <a:pt x="131" y="74"/>
                  <a:pt x="131" y="74"/>
                  <a:pt x="132" y="74"/>
                </a:cubicBezTo>
                <a:cubicBezTo>
                  <a:pt x="132" y="75"/>
                  <a:pt x="132" y="75"/>
                  <a:pt x="131" y="74"/>
                </a:cubicBezTo>
                <a:cubicBezTo>
                  <a:pt x="130" y="73"/>
                  <a:pt x="131" y="74"/>
                  <a:pt x="131" y="74"/>
                </a:cubicBezTo>
                <a:cubicBezTo>
                  <a:pt x="131" y="74"/>
                  <a:pt x="132" y="74"/>
                  <a:pt x="132" y="73"/>
                </a:cubicBezTo>
                <a:cubicBezTo>
                  <a:pt x="132" y="73"/>
                  <a:pt x="132" y="73"/>
                  <a:pt x="131" y="73"/>
                </a:cubicBezTo>
                <a:cubicBezTo>
                  <a:pt x="130" y="73"/>
                  <a:pt x="131" y="72"/>
                  <a:pt x="132" y="73"/>
                </a:cubicBezTo>
                <a:cubicBezTo>
                  <a:pt x="132" y="73"/>
                  <a:pt x="132" y="73"/>
                  <a:pt x="131" y="71"/>
                </a:cubicBezTo>
                <a:cubicBezTo>
                  <a:pt x="131" y="70"/>
                  <a:pt x="132" y="72"/>
                  <a:pt x="133" y="72"/>
                </a:cubicBezTo>
                <a:cubicBezTo>
                  <a:pt x="133" y="73"/>
                  <a:pt x="133" y="73"/>
                  <a:pt x="133" y="73"/>
                </a:cubicBezTo>
                <a:cubicBezTo>
                  <a:pt x="133" y="73"/>
                  <a:pt x="134" y="73"/>
                  <a:pt x="134" y="73"/>
                </a:cubicBezTo>
                <a:cubicBezTo>
                  <a:pt x="134" y="74"/>
                  <a:pt x="134" y="73"/>
                  <a:pt x="134" y="73"/>
                </a:cubicBezTo>
                <a:cubicBezTo>
                  <a:pt x="134" y="72"/>
                  <a:pt x="134" y="72"/>
                  <a:pt x="134" y="72"/>
                </a:cubicBezTo>
                <a:cubicBezTo>
                  <a:pt x="135" y="73"/>
                  <a:pt x="135" y="73"/>
                  <a:pt x="135" y="73"/>
                </a:cubicBezTo>
                <a:cubicBezTo>
                  <a:pt x="135" y="73"/>
                  <a:pt x="135" y="73"/>
                  <a:pt x="135" y="73"/>
                </a:cubicBezTo>
                <a:cubicBezTo>
                  <a:pt x="136" y="73"/>
                  <a:pt x="136" y="73"/>
                  <a:pt x="135" y="72"/>
                </a:cubicBezTo>
                <a:cubicBezTo>
                  <a:pt x="134" y="72"/>
                  <a:pt x="135" y="72"/>
                  <a:pt x="136" y="72"/>
                </a:cubicBezTo>
                <a:cubicBezTo>
                  <a:pt x="136" y="72"/>
                  <a:pt x="136" y="72"/>
                  <a:pt x="135" y="71"/>
                </a:cubicBezTo>
                <a:cubicBezTo>
                  <a:pt x="134" y="71"/>
                  <a:pt x="135" y="71"/>
                  <a:pt x="135" y="71"/>
                </a:cubicBezTo>
                <a:cubicBezTo>
                  <a:pt x="136" y="71"/>
                  <a:pt x="136" y="71"/>
                  <a:pt x="137" y="71"/>
                </a:cubicBezTo>
                <a:cubicBezTo>
                  <a:pt x="137" y="71"/>
                  <a:pt x="137" y="71"/>
                  <a:pt x="137" y="71"/>
                </a:cubicBezTo>
                <a:cubicBezTo>
                  <a:pt x="137" y="70"/>
                  <a:pt x="137" y="71"/>
                  <a:pt x="136" y="70"/>
                </a:cubicBezTo>
                <a:cubicBezTo>
                  <a:pt x="136" y="70"/>
                  <a:pt x="136" y="70"/>
                  <a:pt x="135" y="70"/>
                </a:cubicBezTo>
                <a:cubicBezTo>
                  <a:pt x="135" y="70"/>
                  <a:pt x="134" y="70"/>
                  <a:pt x="134" y="69"/>
                </a:cubicBezTo>
                <a:cubicBezTo>
                  <a:pt x="134" y="69"/>
                  <a:pt x="134" y="69"/>
                  <a:pt x="135" y="69"/>
                </a:cubicBezTo>
                <a:cubicBezTo>
                  <a:pt x="135" y="70"/>
                  <a:pt x="135" y="69"/>
                  <a:pt x="136" y="70"/>
                </a:cubicBezTo>
                <a:cubicBezTo>
                  <a:pt x="136" y="70"/>
                  <a:pt x="136" y="69"/>
                  <a:pt x="137" y="70"/>
                </a:cubicBezTo>
                <a:cubicBezTo>
                  <a:pt x="137" y="70"/>
                  <a:pt x="137" y="70"/>
                  <a:pt x="138" y="70"/>
                </a:cubicBezTo>
                <a:cubicBezTo>
                  <a:pt x="139" y="70"/>
                  <a:pt x="139" y="70"/>
                  <a:pt x="138" y="70"/>
                </a:cubicBezTo>
                <a:cubicBezTo>
                  <a:pt x="138" y="70"/>
                  <a:pt x="138" y="69"/>
                  <a:pt x="138" y="69"/>
                </a:cubicBezTo>
                <a:cubicBezTo>
                  <a:pt x="138" y="69"/>
                  <a:pt x="137" y="68"/>
                  <a:pt x="136" y="68"/>
                </a:cubicBezTo>
                <a:cubicBezTo>
                  <a:pt x="135" y="68"/>
                  <a:pt x="136" y="69"/>
                  <a:pt x="135" y="68"/>
                </a:cubicBezTo>
                <a:cubicBezTo>
                  <a:pt x="134" y="68"/>
                  <a:pt x="135" y="67"/>
                  <a:pt x="135" y="68"/>
                </a:cubicBezTo>
                <a:cubicBezTo>
                  <a:pt x="136" y="68"/>
                  <a:pt x="136" y="67"/>
                  <a:pt x="136" y="67"/>
                </a:cubicBezTo>
                <a:cubicBezTo>
                  <a:pt x="136" y="67"/>
                  <a:pt x="136" y="67"/>
                  <a:pt x="136" y="67"/>
                </a:cubicBezTo>
                <a:cubicBezTo>
                  <a:pt x="135" y="67"/>
                  <a:pt x="135" y="66"/>
                  <a:pt x="136" y="66"/>
                </a:cubicBezTo>
                <a:cubicBezTo>
                  <a:pt x="136" y="66"/>
                  <a:pt x="138" y="67"/>
                  <a:pt x="138" y="67"/>
                </a:cubicBezTo>
                <a:cubicBezTo>
                  <a:pt x="139" y="68"/>
                  <a:pt x="139" y="68"/>
                  <a:pt x="140" y="67"/>
                </a:cubicBezTo>
                <a:cubicBezTo>
                  <a:pt x="140" y="67"/>
                  <a:pt x="140" y="67"/>
                  <a:pt x="141" y="67"/>
                </a:cubicBezTo>
                <a:cubicBezTo>
                  <a:pt x="142" y="67"/>
                  <a:pt x="140" y="67"/>
                  <a:pt x="139" y="66"/>
                </a:cubicBezTo>
                <a:cubicBezTo>
                  <a:pt x="139" y="66"/>
                  <a:pt x="140" y="66"/>
                  <a:pt x="141" y="66"/>
                </a:cubicBezTo>
                <a:cubicBezTo>
                  <a:pt x="141" y="66"/>
                  <a:pt x="140" y="65"/>
                  <a:pt x="140" y="65"/>
                </a:cubicBezTo>
                <a:cubicBezTo>
                  <a:pt x="139" y="65"/>
                  <a:pt x="139" y="65"/>
                  <a:pt x="138" y="65"/>
                </a:cubicBezTo>
                <a:cubicBezTo>
                  <a:pt x="138" y="65"/>
                  <a:pt x="139" y="64"/>
                  <a:pt x="139" y="64"/>
                </a:cubicBezTo>
                <a:cubicBezTo>
                  <a:pt x="139" y="64"/>
                  <a:pt x="140" y="64"/>
                  <a:pt x="141" y="65"/>
                </a:cubicBezTo>
                <a:cubicBezTo>
                  <a:pt x="141" y="65"/>
                  <a:pt x="141" y="65"/>
                  <a:pt x="142" y="65"/>
                </a:cubicBezTo>
                <a:cubicBezTo>
                  <a:pt x="143" y="65"/>
                  <a:pt x="141" y="64"/>
                  <a:pt x="141" y="63"/>
                </a:cubicBezTo>
                <a:close/>
                <a:moveTo>
                  <a:pt x="27" y="23"/>
                </a:moveTo>
                <a:cubicBezTo>
                  <a:pt x="27" y="23"/>
                  <a:pt x="26" y="23"/>
                  <a:pt x="26" y="23"/>
                </a:cubicBezTo>
                <a:cubicBezTo>
                  <a:pt x="26" y="23"/>
                  <a:pt x="26" y="24"/>
                  <a:pt x="26" y="25"/>
                </a:cubicBezTo>
                <a:cubicBezTo>
                  <a:pt x="26" y="25"/>
                  <a:pt x="26" y="25"/>
                  <a:pt x="26" y="25"/>
                </a:cubicBezTo>
                <a:cubicBezTo>
                  <a:pt x="26" y="26"/>
                  <a:pt x="26" y="26"/>
                  <a:pt x="26" y="27"/>
                </a:cubicBezTo>
                <a:cubicBezTo>
                  <a:pt x="26" y="27"/>
                  <a:pt x="26" y="28"/>
                  <a:pt x="25" y="28"/>
                </a:cubicBezTo>
                <a:cubicBezTo>
                  <a:pt x="25" y="28"/>
                  <a:pt x="25" y="27"/>
                  <a:pt x="25" y="27"/>
                </a:cubicBezTo>
                <a:cubicBezTo>
                  <a:pt x="25" y="27"/>
                  <a:pt x="25" y="26"/>
                  <a:pt x="25" y="26"/>
                </a:cubicBezTo>
                <a:cubicBezTo>
                  <a:pt x="24" y="26"/>
                  <a:pt x="25" y="26"/>
                  <a:pt x="25" y="26"/>
                </a:cubicBezTo>
                <a:cubicBezTo>
                  <a:pt x="25" y="26"/>
                  <a:pt x="25" y="26"/>
                  <a:pt x="25" y="26"/>
                </a:cubicBezTo>
                <a:cubicBezTo>
                  <a:pt x="26" y="26"/>
                  <a:pt x="25" y="26"/>
                  <a:pt x="25" y="25"/>
                </a:cubicBezTo>
                <a:cubicBezTo>
                  <a:pt x="25" y="25"/>
                  <a:pt x="25" y="25"/>
                  <a:pt x="25" y="25"/>
                </a:cubicBezTo>
                <a:cubicBezTo>
                  <a:pt x="25" y="25"/>
                  <a:pt x="25" y="24"/>
                  <a:pt x="25" y="24"/>
                </a:cubicBezTo>
                <a:cubicBezTo>
                  <a:pt x="26" y="24"/>
                  <a:pt x="26" y="24"/>
                  <a:pt x="25" y="23"/>
                </a:cubicBezTo>
                <a:cubicBezTo>
                  <a:pt x="25" y="23"/>
                  <a:pt x="25" y="22"/>
                  <a:pt x="25" y="22"/>
                </a:cubicBezTo>
                <a:cubicBezTo>
                  <a:pt x="25" y="21"/>
                  <a:pt x="25" y="21"/>
                  <a:pt x="25" y="21"/>
                </a:cubicBezTo>
                <a:cubicBezTo>
                  <a:pt x="26" y="21"/>
                  <a:pt x="26" y="21"/>
                  <a:pt x="26" y="21"/>
                </a:cubicBezTo>
                <a:cubicBezTo>
                  <a:pt x="27" y="20"/>
                  <a:pt x="27" y="22"/>
                  <a:pt x="27" y="23"/>
                </a:cubicBezTo>
                <a:close/>
                <a:moveTo>
                  <a:pt x="28" y="17"/>
                </a:moveTo>
                <a:cubicBezTo>
                  <a:pt x="27" y="17"/>
                  <a:pt x="26" y="16"/>
                  <a:pt x="25" y="16"/>
                </a:cubicBezTo>
                <a:cubicBezTo>
                  <a:pt x="25" y="16"/>
                  <a:pt x="25" y="16"/>
                  <a:pt x="25" y="15"/>
                </a:cubicBezTo>
                <a:cubicBezTo>
                  <a:pt x="25" y="15"/>
                  <a:pt x="25" y="14"/>
                  <a:pt x="25" y="14"/>
                </a:cubicBezTo>
                <a:cubicBezTo>
                  <a:pt x="25" y="14"/>
                  <a:pt x="26" y="13"/>
                  <a:pt x="26" y="14"/>
                </a:cubicBezTo>
                <a:cubicBezTo>
                  <a:pt x="26" y="14"/>
                  <a:pt x="26" y="14"/>
                  <a:pt x="26" y="14"/>
                </a:cubicBezTo>
                <a:cubicBezTo>
                  <a:pt x="26" y="14"/>
                  <a:pt x="28" y="14"/>
                  <a:pt x="27" y="15"/>
                </a:cubicBezTo>
                <a:cubicBezTo>
                  <a:pt x="26" y="15"/>
                  <a:pt x="25" y="14"/>
                  <a:pt x="26" y="15"/>
                </a:cubicBezTo>
                <a:cubicBezTo>
                  <a:pt x="26" y="16"/>
                  <a:pt x="27" y="16"/>
                  <a:pt x="27" y="16"/>
                </a:cubicBezTo>
                <a:cubicBezTo>
                  <a:pt x="28" y="17"/>
                  <a:pt x="29" y="18"/>
                  <a:pt x="28" y="17"/>
                </a:cubicBezTo>
                <a:close/>
                <a:moveTo>
                  <a:pt x="30" y="11"/>
                </a:moveTo>
                <a:cubicBezTo>
                  <a:pt x="29" y="11"/>
                  <a:pt x="28" y="10"/>
                  <a:pt x="27" y="10"/>
                </a:cubicBezTo>
                <a:cubicBezTo>
                  <a:pt x="27" y="10"/>
                  <a:pt x="25" y="10"/>
                  <a:pt x="25" y="9"/>
                </a:cubicBezTo>
                <a:cubicBezTo>
                  <a:pt x="25" y="9"/>
                  <a:pt x="25" y="9"/>
                  <a:pt x="25" y="9"/>
                </a:cubicBezTo>
                <a:cubicBezTo>
                  <a:pt x="25" y="9"/>
                  <a:pt x="25" y="8"/>
                  <a:pt x="25" y="9"/>
                </a:cubicBezTo>
                <a:cubicBezTo>
                  <a:pt x="26" y="9"/>
                  <a:pt x="26" y="9"/>
                  <a:pt x="27" y="9"/>
                </a:cubicBezTo>
                <a:cubicBezTo>
                  <a:pt x="27" y="9"/>
                  <a:pt x="28" y="10"/>
                  <a:pt x="28" y="10"/>
                </a:cubicBezTo>
                <a:cubicBezTo>
                  <a:pt x="28" y="10"/>
                  <a:pt x="30" y="10"/>
                  <a:pt x="30" y="11"/>
                </a:cubicBezTo>
                <a:close/>
                <a:moveTo>
                  <a:pt x="30" y="8"/>
                </a:moveTo>
                <a:cubicBezTo>
                  <a:pt x="29" y="8"/>
                  <a:pt x="26" y="8"/>
                  <a:pt x="25" y="7"/>
                </a:cubicBezTo>
                <a:cubicBezTo>
                  <a:pt x="25" y="7"/>
                  <a:pt x="25" y="7"/>
                  <a:pt x="25" y="7"/>
                </a:cubicBezTo>
                <a:cubicBezTo>
                  <a:pt x="25" y="7"/>
                  <a:pt x="25" y="7"/>
                  <a:pt x="25" y="7"/>
                </a:cubicBezTo>
                <a:cubicBezTo>
                  <a:pt x="26" y="7"/>
                  <a:pt x="28" y="8"/>
                  <a:pt x="29" y="8"/>
                </a:cubicBezTo>
                <a:cubicBezTo>
                  <a:pt x="29" y="8"/>
                  <a:pt x="31" y="8"/>
                  <a:pt x="31" y="8"/>
                </a:cubicBezTo>
                <a:cubicBezTo>
                  <a:pt x="31" y="8"/>
                  <a:pt x="31" y="8"/>
                  <a:pt x="30" y="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3" name="Freeform 133"/>
          <p:cNvSpPr>
            <a:spLocks/>
          </p:cNvSpPr>
          <p:nvPr/>
        </p:nvSpPr>
        <p:spPr bwMode="auto">
          <a:xfrm>
            <a:off x="1735696" y="2290281"/>
            <a:ext cx="48886" cy="13161"/>
          </a:xfrm>
          <a:custGeom>
            <a:avLst/>
            <a:gdLst/>
            <a:ahLst/>
            <a:cxnLst>
              <a:cxn ang="0">
                <a:pos x="1" y="0"/>
              </a:cxn>
              <a:cxn ang="0">
                <a:pos x="1" y="1"/>
              </a:cxn>
              <a:cxn ang="0">
                <a:pos x="3" y="1"/>
              </a:cxn>
              <a:cxn ang="0">
                <a:pos x="3" y="2"/>
              </a:cxn>
              <a:cxn ang="0">
                <a:pos x="3" y="2"/>
              </a:cxn>
              <a:cxn ang="0">
                <a:pos x="4" y="2"/>
              </a:cxn>
              <a:cxn ang="0">
                <a:pos x="4" y="1"/>
              </a:cxn>
              <a:cxn ang="0">
                <a:pos x="5" y="1"/>
              </a:cxn>
              <a:cxn ang="0">
                <a:pos x="7" y="1"/>
              </a:cxn>
              <a:cxn ang="0">
                <a:pos x="7" y="0"/>
              </a:cxn>
              <a:cxn ang="0">
                <a:pos x="5" y="0"/>
              </a:cxn>
              <a:cxn ang="0">
                <a:pos x="3" y="0"/>
              </a:cxn>
              <a:cxn ang="0">
                <a:pos x="3" y="0"/>
              </a:cxn>
              <a:cxn ang="0">
                <a:pos x="1" y="0"/>
              </a:cxn>
            </a:cxnLst>
            <a:rect l="0" t="0" r="r" b="b"/>
            <a:pathLst>
              <a:path w="8" h="2">
                <a:moveTo>
                  <a:pt x="1" y="0"/>
                </a:moveTo>
                <a:cubicBezTo>
                  <a:pt x="0" y="0"/>
                  <a:pt x="1" y="1"/>
                  <a:pt x="1" y="1"/>
                </a:cubicBezTo>
                <a:cubicBezTo>
                  <a:pt x="1" y="1"/>
                  <a:pt x="2" y="1"/>
                  <a:pt x="3" y="1"/>
                </a:cubicBezTo>
                <a:cubicBezTo>
                  <a:pt x="3" y="2"/>
                  <a:pt x="3" y="2"/>
                  <a:pt x="3" y="2"/>
                </a:cubicBezTo>
                <a:cubicBezTo>
                  <a:pt x="3" y="1"/>
                  <a:pt x="4" y="1"/>
                  <a:pt x="3" y="2"/>
                </a:cubicBezTo>
                <a:cubicBezTo>
                  <a:pt x="3" y="2"/>
                  <a:pt x="4" y="2"/>
                  <a:pt x="4" y="2"/>
                </a:cubicBezTo>
                <a:cubicBezTo>
                  <a:pt x="5" y="2"/>
                  <a:pt x="5" y="2"/>
                  <a:pt x="4" y="1"/>
                </a:cubicBezTo>
                <a:cubicBezTo>
                  <a:pt x="4" y="1"/>
                  <a:pt x="5" y="1"/>
                  <a:pt x="5" y="1"/>
                </a:cubicBezTo>
                <a:cubicBezTo>
                  <a:pt x="5" y="1"/>
                  <a:pt x="6" y="1"/>
                  <a:pt x="7" y="1"/>
                </a:cubicBezTo>
                <a:cubicBezTo>
                  <a:pt x="8" y="1"/>
                  <a:pt x="8" y="0"/>
                  <a:pt x="7" y="0"/>
                </a:cubicBezTo>
                <a:cubicBezTo>
                  <a:pt x="6" y="0"/>
                  <a:pt x="5" y="0"/>
                  <a:pt x="5" y="0"/>
                </a:cubicBezTo>
                <a:cubicBezTo>
                  <a:pt x="5" y="1"/>
                  <a:pt x="3" y="0"/>
                  <a:pt x="3" y="0"/>
                </a:cubicBezTo>
                <a:cubicBezTo>
                  <a:pt x="3" y="0"/>
                  <a:pt x="2" y="0"/>
                  <a:pt x="3" y="0"/>
                </a:cubicBezTo>
                <a:cubicBezTo>
                  <a:pt x="3" y="1"/>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4" name="Freeform 134"/>
          <p:cNvSpPr>
            <a:spLocks/>
          </p:cNvSpPr>
          <p:nvPr/>
        </p:nvSpPr>
        <p:spPr bwMode="auto">
          <a:xfrm>
            <a:off x="1795863" y="2290281"/>
            <a:ext cx="31964" cy="18802"/>
          </a:xfrm>
          <a:custGeom>
            <a:avLst/>
            <a:gdLst/>
            <a:ahLst/>
            <a:cxnLst>
              <a:cxn ang="0">
                <a:pos x="2" y="2"/>
              </a:cxn>
              <a:cxn ang="0">
                <a:pos x="2" y="2"/>
              </a:cxn>
              <a:cxn ang="0">
                <a:pos x="4" y="2"/>
              </a:cxn>
              <a:cxn ang="0">
                <a:pos x="4" y="0"/>
              </a:cxn>
              <a:cxn ang="0">
                <a:pos x="1" y="2"/>
              </a:cxn>
              <a:cxn ang="0">
                <a:pos x="1" y="3"/>
              </a:cxn>
              <a:cxn ang="0">
                <a:pos x="2" y="2"/>
              </a:cxn>
            </a:cxnLst>
            <a:rect l="0" t="0" r="r" b="b"/>
            <a:pathLst>
              <a:path w="5" h="3">
                <a:moveTo>
                  <a:pt x="2" y="2"/>
                </a:moveTo>
                <a:cubicBezTo>
                  <a:pt x="2" y="2"/>
                  <a:pt x="2" y="2"/>
                  <a:pt x="2" y="2"/>
                </a:cubicBezTo>
                <a:cubicBezTo>
                  <a:pt x="3" y="2"/>
                  <a:pt x="3" y="2"/>
                  <a:pt x="4" y="2"/>
                </a:cubicBezTo>
                <a:cubicBezTo>
                  <a:pt x="5" y="1"/>
                  <a:pt x="5" y="1"/>
                  <a:pt x="4" y="0"/>
                </a:cubicBezTo>
                <a:cubicBezTo>
                  <a:pt x="4" y="0"/>
                  <a:pt x="2" y="1"/>
                  <a:pt x="1" y="2"/>
                </a:cubicBezTo>
                <a:cubicBezTo>
                  <a:pt x="0" y="3"/>
                  <a:pt x="1" y="3"/>
                  <a:pt x="1" y="3"/>
                </a:cubicBezTo>
                <a:cubicBezTo>
                  <a:pt x="1" y="2"/>
                  <a:pt x="2" y="2"/>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5" name="Freeform 135"/>
          <p:cNvSpPr>
            <a:spLocks/>
          </p:cNvSpPr>
          <p:nvPr/>
        </p:nvSpPr>
        <p:spPr bwMode="auto">
          <a:xfrm>
            <a:off x="1778941" y="2309083"/>
            <a:ext cx="41365" cy="30083"/>
          </a:xfrm>
          <a:custGeom>
            <a:avLst/>
            <a:gdLst/>
            <a:ahLst/>
            <a:cxnLst>
              <a:cxn ang="0">
                <a:pos x="5" y="2"/>
              </a:cxn>
              <a:cxn ang="0">
                <a:pos x="5" y="2"/>
              </a:cxn>
              <a:cxn ang="0">
                <a:pos x="6" y="1"/>
              </a:cxn>
              <a:cxn ang="0">
                <a:pos x="5" y="0"/>
              </a:cxn>
              <a:cxn ang="0">
                <a:pos x="4" y="1"/>
              </a:cxn>
              <a:cxn ang="0">
                <a:pos x="1" y="4"/>
              </a:cxn>
              <a:cxn ang="0">
                <a:pos x="1" y="5"/>
              </a:cxn>
              <a:cxn ang="0">
                <a:pos x="4" y="4"/>
              </a:cxn>
              <a:cxn ang="0">
                <a:pos x="4" y="3"/>
              </a:cxn>
              <a:cxn ang="0">
                <a:pos x="5" y="2"/>
              </a:cxn>
            </a:cxnLst>
            <a:rect l="0" t="0" r="r" b="b"/>
            <a:pathLst>
              <a:path w="7" h="5">
                <a:moveTo>
                  <a:pt x="5" y="2"/>
                </a:moveTo>
                <a:cubicBezTo>
                  <a:pt x="5" y="2"/>
                  <a:pt x="5" y="2"/>
                  <a:pt x="5" y="2"/>
                </a:cubicBezTo>
                <a:cubicBezTo>
                  <a:pt x="6" y="2"/>
                  <a:pt x="6" y="2"/>
                  <a:pt x="6" y="1"/>
                </a:cubicBezTo>
                <a:cubicBezTo>
                  <a:pt x="7" y="1"/>
                  <a:pt x="6" y="0"/>
                  <a:pt x="5" y="0"/>
                </a:cubicBezTo>
                <a:cubicBezTo>
                  <a:pt x="5" y="0"/>
                  <a:pt x="5" y="1"/>
                  <a:pt x="4" y="1"/>
                </a:cubicBezTo>
                <a:cubicBezTo>
                  <a:pt x="4" y="2"/>
                  <a:pt x="3" y="3"/>
                  <a:pt x="1" y="4"/>
                </a:cubicBezTo>
                <a:cubicBezTo>
                  <a:pt x="0" y="5"/>
                  <a:pt x="1" y="5"/>
                  <a:pt x="1" y="5"/>
                </a:cubicBezTo>
                <a:cubicBezTo>
                  <a:pt x="2" y="5"/>
                  <a:pt x="3" y="5"/>
                  <a:pt x="4" y="4"/>
                </a:cubicBezTo>
                <a:cubicBezTo>
                  <a:pt x="4" y="4"/>
                  <a:pt x="4" y="3"/>
                  <a:pt x="4" y="3"/>
                </a:cubicBezTo>
                <a:cubicBezTo>
                  <a:pt x="5" y="3"/>
                  <a:pt x="5" y="3"/>
                  <a:pt x="5"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6" name="Freeform 136"/>
          <p:cNvSpPr>
            <a:spLocks/>
          </p:cNvSpPr>
          <p:nvPr/>
        </p:nvSpPr>
        <p:spPr bwMode="auto">
          <a:xfrm>
            <a:off x="1839108" y="2309083"/>
            <a:ext cx="30083" cy="16922"/>
          </a:xfrm>
          <a:custGeom>
            <a:avLst/>
            <a:gdLst/>
            <a:ahLst/>
            <a:cxnLst>
              <a:cxn ang="0">
                <a:pos x="1" y="2"/>
              </a:cxn>
              <a:cxn ang="0">
                <a:pos x="3" y="3"/>
              </a:cxn>
              <a:cxn ang="0">
                <a:pos x="3" y="2"/>
              </a:cxn>
              <a:cxn ang="0">
                <a:pos x="4" y="1"/>
              </a:cxn>
              <a:cxn ang="0">
                <a:pos x="3" y="0"/>
              </a:cxn>
              <a:cxn ang="0">
                <a:pos x="1" y="0"/>
              </a:cxn>
              <a:cxn ang="0">
                <a:pos x="1" y="1"/>
              </a:cxn>
              <a:cxn ang="0">
                <a:pos x="1" y="2"/>
              </a:cxn>
            </a:cxnLst>
            <a:rect l="0" t="0" r="r" b="b"/>
            <a:pathLst>
              <a:path w="5" h="3">
                <a:moveTo>
                  <a:pt x="1" y="2"/>
                </a:moveTo>
                <a:cubicBezTo>
                  <a:pt x="2" y="3"/>
                  <a:pt x="2" y="2"/>
                  <a:pt x="3" y="3"/>
                </a:cubicBezTo>
                <a:cubicBezTo>
                  <a:pt x="3" y="3"/>
                  <a:pt x="3" y="3"/>
                  <a:pt x="3" y="2"/>
                </a:cubicBezTo>
                <a:cubicBezTo>
                  <a:pt x="3" y="2"/>
                  <a:pt x="3" y="1"/>
                  <a:pt x="4" y="1"/>
                </a:cubicBezTo>
                <a:cubicBezTo>
                  <a:pt x="5" y="1"/>
                  <a:pt x="3" y="0"/>
                  <a:pt x="3" y="0"/>
                </a:cubicBezTo>
                <a:cubicBezTo>
                  <a:pt x="3" y="0"/>
                  <a:pt x="2" y="0"/>
                  <a:pt x="1" y="0"/>
                </a:cubicBezTo>
                <a:cubicBezTo>
                  <a:pt x="0" y="0"/>
                  <a:pt x="1" y="1"/>
                  <a:pt x="1" y="1"/>
                </a:cubicBezTo>
                <a:cubicBezTo>
                  <a:pt x="0" y="2"/>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7" name="Freeform 137"/>
          <p:cNvSpPr>
            <a:spLocks/>
          </p:cNvSpPr>
          <p:nvPr/>
        </p:nvSpPr>
        <p:spPr bwMode="auto">
          <a:xfrm>
            <a:off x="1899275" y="2344807"/>
            <a:ext cx="18802" cy="24443"/>
          </a:xfrm>
          <a:custGeom>
            <a:avLst/>
            <a:gdLst/>
            <a:ahLst/>
            <a:cxnLst>
              <a:cxn ang="0">
                <a:pos x="3" y="3"/>
              </a:cxn>
              <a:cxn ang="0">
                <a:pos x="3" y="3"/>
              </a:cxn>
              <a:cxn ang="0">
                <a:pos x="3" y="2"/>
              </a:cxn>
              <a:cxn ang="0">
                <a:pos x="2" y="1"/>
              </a:cxn>
              <a:cxn ang="0">
                <a:pos x="2" y="0"/>
              </a:cxn>
              <a:cxn ang="0">
                <a:pos x="1" y="0"/>
              </a:cxn>
              <a:cxn ang="0">
                <a:pos x="1" y="1"/>
              </a:cxn>
              <a:cxn ang="0">
                <a:pos x="2" y="3"/>
              </a:cxn>
              <a:cxn ang="0">
                <a:pos x="3" y="3"/>
              </a:cxn>
            </a:cxnLst>
            <a:rect l="0" t="0" r="r" b="b"/>
            <a:pathLst>
              <a:path w="3" h="4">
                <a:moveTo>
                  <a:pt x="3" y="3"/>
                </a:moveTo>
                <a:cubicBezTo>
                  <a:pt x="3" y="4"/>
                  <a:pt x="3" y="3"/>
                  <a:pt x="3" y="3"/>
                </a:cubicBezTo>
                <a:cubicBezTo>
                  <a:pt x="3" y="2"/>
                  <a:pt x="3" y="2"/>
                  <a:pt x="3" y="2"/>
                </a:cubicBezTo>
                <a:cubicBezTo>
                  <a:pt x="3" y="2"/>
                  <a:pt x="3" y="1"/>
                  <a:pt x="2" y="1"/>
                </a:cubicBezTo>
                <a:cubicBezTo>
                  <a:pt x="2" y="0"/>
                  <a:pt x="2" y="0"/>
                  <a:pt x="2" y="0"/>
                </a:cubicBezTo>
                <a:cubicBezTo>
                  <a:pt x="1" y="0"/>
                  <a:pt x="1" y="0"/>
                  <a:pt x="1" y="0"/>
                </a:cubicBezTo>
                <a:cubicBezTo>
                  <a:pt x="0" y="0"/>
                  <a:pt x="1" y="1"/>
                  <a:pt x="1" y="1"/>
                </a:cubicBezTo>
                <a:cubicBezTo>
                  <a:pt x="1" y="1"/>
                  <a:pt x="2" y="2"/>
                  <a:pt x="2" y="3"/>
                </a:cubicBezTo>
                <a:cubicBezTo>
                  <a:pt x="2" y="3"/>
                  <a:pt x="2" y="3"/>
                  <a:pt x="3"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8" name="Freeform 138"/>
          <p:cNvSpPr>
            <a:spLocks/>
          </p:cNvSpPr>
          <p:nvPr/>
        </p:nvSpPr>
        <p:spPr bwMode="auto">
          <a:xfrm>
            <a:off x="1844749" y="2363609"/>
            <a:ext cx="73328" cy="60167"/>
          </a:xfrm>
          <a:custGeom>
            <a:avLst/>
            <a:gdLst/>
            <a:ahLst/>
            <a:cxnLst>
              <a:cxn ang="0">
                <a:pos x="6" y="1"/>
              </a:cxn>
              <a:cxn ang="0">
                <a:pos x="6" y="1"/>
              </a:cxn>
              <a:cxn ang="0">
                <a:pos x="4" y="1"/>
              </a:cxn>
              <a:cxn ang="0">
                <a:pos x="1" y="3"/>
              </a:cxn>
              <a:cxn ang="0">
                <a:pos x="0" y="7"/>
              </a:cxn>
              <a:cxn ang="0">
                <a:pos x="3" y="10"/>
              </a:cxn>
              <a:cxn ang="0">
                <a:pos x="9" y="9"/>
              </a:cxn>
              <a:cxn ang="0">
                <a:pos x="11" y="5"/>
              </a:cxn>
              <a:cxn ang="0">
                <a:pos x="11" y="3"/>
              </a:cxn>
              <a:cxn ang="0">
                <a:pos x="10" y="1"/>
              </a:cxn>
              <a:cxn ang="0">
                <a:pos x="9" y="1"/>
              </a:cxn>
              <a:cxn ang="0">
                <a:pos x="6" y="1"/>
              </a:cxn>
            </a:cxnLst>
            <a:rect l="0" t="0" r="r" b="b"/>
            <a:pathLst>
              <a:path w="12" h="10">
                <a:moveTo>
                  <a:pt x="6" y="1"/>
                </a:moveTo>
                <a:cubicBezTo>
                  <a:pt x="6" y="1"/>
                  <a:pt x="6" y="1"/>
                  <a:pt x="6" y="1"/>
                </a:cubicBezTo>
                <a:cubicBezTo>
                  <a:pt x="5" y="0"/>
                  <a:pt x="5" y="1"/>
                  <a:pt x="4" y="1"/>
                </a:cubicBezTo>
                <a:cubicBezTo>
                  <a:pt x="3" y="1"/>
                  <a:pt x="2" y="2"/>
                  <a:pt x="1" y="3"/>
                </a:cubicBezTo>
                <a:cubicBezTo>
                  <a:pt x="1" y="4"/>
                  <a:pt x="0" y="5"/>
                  <a:pt x="0" y="7"/>
                </a:cubicBezTo>
                <a:cubicBezTo>
                  <a:pt x="0" y="8"/>
                  <a:pt x="2" y="9"/>
                  <a:pt x="3" y="10"/>
                </a:cubicBezTo>
                <a:cubicBezTo>
                  <a:pt x="4" y="10"/>
                  <a:pt x="7" y="9"/>
                  <a:pt x="9" y="9"/>
                </a:cubicBezTo>
                <a:cubicBezTo>
                  <a:pt x="12" y="8"/>
                  <a:pt x="11" y="6"/>
                  <a:pt x="11" y="5"/>
                </a:cubicBezTo>
                <a:cubicBezTo>
                  <a:pt x="11" y="4"/>
                  <a:pt x="10" y="4"/>
                  <a:pt x="11" y="3"/>
                </a:cubicBezTo>
                <a:cubicBezTo>
                  <a:pt x="12" y="1"/>
                  <a:pt x="11" y="1"/>
                  <a:pt x="10" y="1"/>
                </a:cubicBezTo>
                <a:cubicBezTo>
                  <a:pt x="10" y="1"/>
                  <a:pt x="9" y="1"/>
                  <a:pt x="9" y="1"/>
                </a:cubicBezTo>
                <a:cubicBezTo>
                  <a:pt x="8" y="0"/>
                  <a:pt x="7" y="0"/>
                  <a:pt x="6"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9" name="Freeform 139"/>
          <p:cNvSpPr>
            <a:spLocks/>
          </p:cNvSpPr>
          <p:nvPr/>
        </p:nvSpPr>
        <p:spPr bwMode="auto">
          <a:xfrm>
            <a:off x="1918077" y="2374891"/>
            <a:ext cx="48886" cy="24443"/>
          </a:xfrm>
          <a:custGeom>
            <a:avLst/>
            <a:gdLst/>
            <a:ahLst/>
            <a:cxnLst>
              <a:cxn ang="0">
                <a:pos x="3" y="3"/>
              </a:cxn>
              <a:cxn ang="0">
                <a:pos x="5" y="3"/>
              </a:cxn>
              <a:cxn ang="0">
                <a:pos x="7" y="3"/>
              </a:cxn>
              <a:cxn ang="0">
                <a:pos x="6" y="1"/>
              </a:cxn>
              <a:cxn ang="0">
                <a:pos x="4" y="0"/>
              </a:cxn>
              <a:cxn ang="0">
                <a:pos x="2" y="0"/>
              </a:cxn>
              <a:cxn ang="0">
                <a:pos x="1" y="1"/>
              </a:cxn>
              <a:cxn ang="0">
                <a:pos x="1" y="2"/>
              </a:cxn>
              <a:cxn ang="0">
                <a:pos x="3" y="3"/>
              </a:cxn>
            </a:cxnLst>
            <a:rect l="0" t="0" r="r" b="b"/>
            <a:pathLst>
              <a:path w="8" h="4">
                <a:moveTo>
                  <a:pt x="3" y="3"/>
                </a:moveTo>
                <a:cubicBezTo>
                  <a:pt x="4" y="3"/>
                  <a:pt x="5" y="3"/>
                  <a:pt x="5" y="3"/>
                </a:cubicBezTo>
                <a:cubicBezTo>
                  <a:pt x="6" y="3"/>
                  <a:pt x="8" y="4"/>
                  <a:pt x="7" y="3"/>
                </a:cubicBezTo>
                <a:cubicBezTo>
                  <a:pt x="7" y="2"/>
                  <a:pt x="7" y="1"/>
                  <a:pt x="6" y="1"/>
                </a:cubicBezTo>
                <a:cubicBezTo>
                  <a:pt x="5" y="1"/>
                  <a:pt x="5" y="1"/>
                  <a:pt x="4" y="0"/>
                </a:cubicBezTo>
                <a:cubicBezTo>
                  <a:pt x="3" y="0"/>
                  <a:pt x="3" y="0"/>
                  <a:pt x="2" y="0"/>
                </a:cubicBezTo>
                <a:cubicBezTo>
                  <a:pt x="2" y="0"/>
                  <a:pt x="2" y="1"/>
                  <a:pt x="1" y="1"/>
                </a:cubicBezTo>
                <a:cubicBezTo>
                  <a:pt x="1" y="1"/>
                  <a:pt x="0" y="1"/>
                  <a:pt x="1" y="2"/>
                </a:cubicBezTo>
                <a:cubicBezTo>
                  <a:pt x="1" y="3"/>
                  <a:pt x="2" y="3"/>
                  <a:pt x="3"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0" name="Freeform 140"/>
          <p:cNvSpPr>
            <a:spLocks/>
          </p:cNvSpPr>
          <p:nvPr/>
        </p:nvSpPr>
        <p:spPr bwMode="auto">
          <a:xfrm>
            <a:off x="1760139" y="2929554"/>
            <a:ext cx="13161" cy="5641"/>
          </a:xfrm>
          <a:custGeom>
            <a:avLst/>
            <a:gdLst/>
            <a:ahLst/>
            <a:cxnLst>
              <a:cxn ang="0">
                <a:pos x="1" y="1"/>
              </a:cxn>
              <a:cxn ang="0">
                <a:pos x="1" y="0"/>
              </a:cxn>
              <a:cxn ang="0">
                <a:pos x="0" y="1"/>
              </a:cxn>
              <a:cxn ang="0">
                <a:pos x="1" y="1"/>
              </a:cxn>
            </a:cxnLst>
            <a:rect l="0" t="0" r="r" b="b"/>
            <a:pathLst>
              <a:path w="2" h="1">
                <a:moveTo>
                  <a:pt x="1" y="1"/>
                </a:moveTo>
                <a:cubicBezTo>
                  <a:pt x="1" y="0"/>
                  <a:pt x="2" y="0"/>
                  <a:pt x="1" y="0"/>
                </a:cubicBezTo>
                <a:cubicBezTo>
                  <a:pt x="1" y="0"/>
                  <a:pt x="0" y="0"/>
                  <a:pt x="0" y="1"/>
                </a:cubicBezTo>
                <a:cubicBezTo>
                  <a:pt x="0" y="1"/>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1" name="Freeform 141"/>
          <p:cNvSpPr>
            <a:spLocks/>
          </p:cNvSpPr>
          <p:nvPr/>
        </p:nvSpPr>
        <p:spPr bwMode="auto">
          <a:xfrm>
            <a:off x="1760139" y="2910751"/>
            <a:ext cx="35724" cy="43245"/>
          </a:xfrm>
          <a:custGeom>
            <a:avLst/>
            <a:gdLst/>
            <a:ahLst/>
            <a:cxnLst>
              <a:cxn ang="0">
                <a:pos x="5" y="4"/>
              </a:cxn>
              <a:cxn ang="0">
                <a:pos x="6" y="2"/>
              </a:cxn>
              <a:cxn ang="0">
                <a:pos x="5" y="2"/>
              </a:cxn>
              <a:cxn ang="0">
                <a:pos x="4" y="1"/>
              </a:cxn>
              <a:cxn ang="0">
                <a:pos x="3" y="4"/>
              </a:cxn>
              <a:cxn ang="0">
                <a:pos x="3" y="4"/>
              </a:cxn>
              <a:cxn ang="0">
                <a:pos x="3" y="2"/>
              </a:cxn>
              <a:cxn ang="0">
                <a:pos x="3" y="2"/>
              </a:cxn>
              <a:cxn ang="0">
                <a:pos x="3" y="4"/>
              </a:cxn>
              <a:cxn ang="0">
                <a:pos x="1" y="6"/>
              </a:cxn>
              <a:cxn ang="0">
                <a:pos x="1" y="6"/>
              </a:cxn>
              <a:cxn ang="0">
                <a:pos x="3" y="5"/>
              </a:cxn>
              <a:cxn ang="0">
                <a:pos x="3" y="5"/>
              </a:cxn>
              <a:cxn ang="0">
                <a:pos x="2" y="6"/>
              </a:cxn>
              <a:cxn ang="0">
                <a:pos x="4" y="5"/>
              </a:cxn>
              <a:cxn ang="0">
                <a:pos x="5" y="4"/>
              </a:cxn>
              <a:cxn ang="0">
                <a:pos x="5" y="5"/>
              </a:cxn>
              <a:cxn ang="0">
                <a:pos x="5" y="4"/>
              </a:cxn>
              <a:cxn ang="0">
                <a:pos x="5" y="4"/>
              </a:cxn>
            </a:cxnLst>
            <a:rect l="0" t="0" r="r" b="b"/>
            <a:pathLst>
              <a:path w="6" h="7">
                <a:moveTo>
                  <a:pt x="5" y="4"/>
                </a:moveTo>
                <a:cubicBezTo>
                  <a:pt x="5" y="4"/>
                  <a:pt x="6" y="3"/>
                  <a:pt x="6" y="2"/>
                </a:cubicBezTo>
                <a:cubicBezTo>
                  <a:pt x="6" y="2"/>
                  <a:pt x="5" y="3"/>
                  <a:pt x="5" y="2"/>
                </a:cubicBezTo>
                <a:cubicBezTo>
                  <a:pt x="5" y="2"/>
                  <a:pt x="4" y="0"/>
                  <a:pt x="4" y="1"/>
                </a:cubicBezTo>
                <a:cubicBezTo>
                  <a:pt x="4" y="2"/>
                  <a:pt x="4" y="4"/>
                  <a:pt x="3" y="4"/>
                </a:cubicBezTo>
                <a:cubicBezTo>
                  <a:pt x="3" y="4"/>
                  <a:pt x="3" y="4"/>
                  <a:pt x="3" y="4"/>
                </a:cubicBezTo>
                <a:cubicBezTo>
                  <a:pt x="3" y="3"/>
                  <a:pt x="3" y="2"/>
                  <a:pt x="3" y="2"/>
                </a:cubicBezTo>
                <a:cubicBezTo>
                  <a:pt x="3" y="2"/>
                  <a:pt x="3" y="1"/>
                  <a:pt x="3" y="2"/>
                </a:cubicBezTo>
                <a:cubicBezTo>
                  <a:pt x="3" y="3"/>
                  <a:pt x="3" y="4"/>
                  <a:pt x="3" y="4"/>
                </a:cubicBezTo>
                <a:cubicBezTo>
                  <a:pt x="2" y="4"/>
                  <a:pt x="0" y="5"/>
                  <a:pt x="1" y="6"/>
                </a:cubicBezTo>
                <a:cubicBezTo>
                  <a:pt x="1" y="6"/>
                  <a:pt x="1" y="7"/>
                  <a:pt x="1" y="6"/>
                </a:cubicBezTo>
                <a:cubicBezTo>
                  <a:pt x="2" y="5"/>
                  <a:pt x="3" y="5"/>
                  <a:pt x="3" y="5"/>
                </a:cubicBezTo>
                <a:cubicBezTo>
                  <a:pt x="3" y="4"/>
                  <a:pt x="4" y="5"/>
                  <a:pt x="3" y="5"/>
                </a:cubicBezTo>
                <a:cubicBezTo>
                  <a:pt x="2" y="6"/>
                  <a:pt x="1" y="7"/>
                  <a:pt x="2" y="6"/>
                </a:cubicBezTo>
                <a:cubicBezTo>
                  <a:pt x="3" y="6"/>
                  <a:pt x="4" y="6"/>
                  <a:pt x="4" y="5"/>
                </a:cubicBezTo>
                <a:cubicBezTo>
                  <a:pt x="4" y="4"/>
                  <a:pt x="5" y="3"/>
                  <a:pt x="5" y="4"/>
                </a:cubicBezTo>
                <a:cubicBezTo>
                  <a:pt x="5" y="5"/>
                  <a:pt x="4" y="6"/>
                  <a:pt x="5" y="5"/>
                </a:cubicBezTo>
                <a:cubicBezTo>
                  <a:pt x="5" y="4"/>
                  <a:pt x="5" y="4"/>
                  <a:pt x="5" y="4"/>
                </a:cubicBezTo>
                <a:cubicBezTo>
                  <a:pt x="5" y="4"/>
                  <a:pt x="5" y="5"/>
                  <a:pt x="5"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2" name="Freeform 142"/>
          <p:cNvSpPr>
            <a:spLocks/>
          </p:cNvSpPr>
          <p:nvPr/>
        </p:nvSpPr>
        <p:spPr bwMode="auto">
          <a:xfrm>
            <a:off x="1795863" y="2922033"/>
            <a:ext cx="7521" cy="18802"/>
          </a:xfrm>
          <a:custGeom>
            <a:avLst/>
            <a:gdLst/>
            <a:ahLst/>
            <a:cxnLst>
              <a:cxn ang="0">
                <a:pos x="0" y="2"/>
              </a:cxn>
              <a:cxn ang="0">
                <a:pos x="1" y="1"/>
              </a:cxn>
              <a:cxn ang="0">
                <a:pos x="1" y="1"/>
              </a:cxn>
              <a:cxn ang="0">
                <a:pos x="0" y="2"/>
              </a:cxn>
            </a:cxnLst>
            <a:rect l="0" t="0" r="r" b="b"/>
            <a:pathLst>
              <a:path w="1" h="3">
                <a:moveTo>
                  <a:pt x="0" y="2"/>
                </a:moveTo>
                <a:cubicBezTo>
                  <a:pt x="1" y="2"/>
                  <a:pt x="1" y="2"/>
                  <a:pt x="1" y="1"/>
                </a:cubicBezTo>
                <a:cubicBezTo>
                  <a:pt x="1" y="1"/>
                  <a:pt x="1" y="0"/>
                  <a:pt x="1" y="1"/>
                </a:cubicBezTo>
                <a:cubicBezTo>
                  <a:pt x="1" y="1"/>
                  <a:pt x="0" y="3"/>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3" name="Freeform 143"/>
          <p:cNvSpPr>
            <a:spLocks/>
          </p:cNvSpPr>
          <p:nvPr/>
        </p:nvSpPr>
        <p:spPr bwMode="auto">
          <a:xfrm>
            <a:off x="1699972" y="3057408"/>
            <a:ext cx="41365" cy="22563"/>
          </a:xfrm>
          <a:custGeom>
            <a:avLst/>
            <a:gdLst/>
            <a:ahLst/>
            <a:cxnLst>
              <a:cxn ang="0">
                <a:pos x="1" y="2"/>
              </a:cxn>
              <a:cxn ang="0">
                <a:pos x="3" y="3"/>
              </a:cxn>
              <a:cxn ang="0">
                <a:pos x="6" y="4"/>
              </a:cxn>
              <a:cxn ang="0">
                <a:pos x="7" y="3"/>
              </a:cxn>
              <a:cxn ang="0">
                <a:pos x="5" y="1"/>
              </a:cxn>
              <a:cxn ang="0">
                <a:pos x="1" y="1"/>
              </a:cxn>
              <a:cxn ang="0">
                <a:pos x="1" y="2"/>
              </a:cxn>
            </a:cxnLst>
            <a:rect l="0" t="0" r="r" b="b"/>
            <a:pathLst>
              <a:path w="7" h="4">
                <a:moveTo>
                  <a:pt x="1" y="2"/>
                </a:moveTo>
                <a:cubicBezTo>
                  <a:pt x="1" y="2"/>
                  <a:pt x="3" y="2"/>
                  <a:pt x="3" y="3"/>
                </a:cubicBezTo>
                <a:cubicBezTo>
                  <a:pt x="4" y="3"/>
                  <a:pt x="6" y="3"/>
                  <a:pt x="6" y="4"/>
                </a:cubicBezTo>
                <a:cubicBezTo>
                  <a:pt x="7" y="4"/>
                  <a:pt x="7" y="4"/>
                  <a:pt x="7" y="3"/>
                </a:cubicBezTo>
                <a:cubicBezTo>
                  <a:pt x="7" y="2"/>
                  <a:pt x="6" y="1"/>
                  <a:pt x="5" y="1"/>
                </a:cubicBezTo>
                <a:cubicBezTo>
                  <a:pt x="5" y="0"/>
                  <a:pt x="2" y="1"/>
                  <a:pt x="1" y="1"/>
                </a:cubicBezTo>
                <a:cubicBezTo>
                  <a:pt x="0" y="1"/>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4" name="Freeform 144"/>
          <p:cNvSpPr>
            <a:spLocks/>
          </p:cNvSpPr>
          <p:nvPr/>
        </p:nvSpPr>
        <p:spPr bwMode="auto">
          <a:xfrm>
            <a:off x="1773301" y="3104413"/>
            <a:ext cx="11281" cy="7521"/>
          </a:xfrm>
          <a:custGeom>
            <a:avLst/>
            <a:gdLst/>
            <a:ahLst/>
            <a:cxnLst>
              <a:cxn ang="0">
                <a:pos x="2" y="0"/>
              </a:cxn>
              <a:cxn ang="0">
                <a:pos x="2" y="0"/>
              </a:cxn>
              <a:cxn ang="0">
                <a:pos x="1" y="1"/>
              </a:cxn>
              <a:cxn ang="0">
                <a:pos x="2" y="0"/>
              </a:cxn>
            </a:cxnLst>
            <a:rect l="0" t="0" r="r" b="b"/>
            <a:pathLst>
              <a:path w="2" h="1">
                <a:moveTo>
                  <a:pt x="2" y="0"/>
                </a:moveTo>
                <a:cubicBezTo>
                  <a:pt x="2" y="0"/>
                  <a:pt x="2" y="0"/>
                  <a:pt x="2" y="0"/>
                </a:cubicBezTo>
                <a:cubicBezTo>
                  <a:pt x="1" y="0"/>
                  <a:pt x="0" y="0"/>
                  <a:pt x="1" y="1"/>
                </a:cubicBezTo>
                <a:cubicBezTo>
                  <a:pt x="1" y="1"/>
                  <a:pt x="2" y="1"/>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5" name="Freeform 145"/>
          <p:cNvSpPr>
            <a:spLocks/>
          </p:cNvSpPr>
          <p:nvPr/>
        </p:nvSpPr>
        <p:spPr bwMode="auto">
          <a:xfrm>
            <a:off x="1553316" y="4206219"/>
            <a:ext cx="5641" cy="11281"/>
          </a:xfrm>
          <a:custGeom>
            <a:avLst/>
            <a:gdLst/>
            <a:ahLst/>
            <a:cxnLst>
              <a:cxn ang="0">
                <a:pos x="1" y="0"/>
              </a:cxn>
              <a:cxn ang="0">
                <a:pos x="0" y="1"/>
              </a:cxn>
              <a:cxn ang="0">
                <a:pos x="0" y="1"/>
              </a:cxn>
              <a:cxn ang="0">
                <a:pos x="1" y="0"/>
              </a:cxn>
              <a:cxn ang="0">
                <a:pos x="1" y="0"/>
              </a:cxn>
            </a:cxnLst>
            <a:rect l="0" t="0" r="r" b="b"/>
            <a:pathLst>
              <a:path w="1" h="2">
                <a:moveTo>
                  <a:pt x="1" y="0"/>
                </a:moveTo>
                <a:cubicBezTo>
                  <a:pt x="0" y="0"/>
                  <a:pt x="0" y="0"/>
                  <a:pt x="0" y="1"/>
                </a:cubicBezTo>
                <a:cubicBezTo>
                  <a:pt x="0" y="2"/>
                  <a:pt x="0" y="1"/>
                  <a:pt x="0" y="1"/>
                </a:cubicBezTo>
                <a:cubicBezTo>
                  <a:pt x="0" y="1"/>
                  <a:pt x="1" y="0"/>
                  <a:pt x="1" y="0"/>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6" name="Freeform 146"/>
          <p:cNvSpPr>
            <a:spLocks/>
          </p:cNvSpPr>
          <p:nvPr/>
        </p:nvSpPr>
        <p:spPr bwMode="auto">
          <a:xfrm>
            <a:off x="831314" y="4255104"/>
            <a:ext cx="5641" cy="5641"/>
          </a:xfrm>
          <a:custGeom>
            <a:avLst/>
            <a:gdLst/>
            <a:ahLst/>
            <a:cxnLst>
              <a:cxn ang="0">
                <a:pos x="0" y="1"/>
              </a:cxn>
              <a:cxn ang="0">
                <a:pos x="0" y="1"/>
              </a:cxn>
              <a:cxn ang="0">
                <a:pos x="0" y="1"/>
              </a:cxn>
            </a:cxnLst>
            <a:rect l="0" t="0" r="r" b="b"/>
            <a:pathLst>
              <a:path w="1" h="1">
                <a:moveTo>
                  <a:pt x="0" y="1"/>
                </a:moveTo>
                <a:cubicBezTo>
                  <a:pt x="0" y="1"/>
                  <a:pt x="1" y="1"/>
                  <a:pt x="0" y="1"/>
                </a:cubicBezTo>
                <a:cubicBezTo>
                  <a:pt x="0"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7" name="Freeform 147"/>
          <p:cNvSpPr>
            <a:spLocks/>
          </p:cNvSpPr>
          <p:nvPr/>
        </p:nvSpPr>
        <p:spPr bwMode="auto">
          <a:xfrm>
            <a:off x="793709" y="4053921"/>
            <a:ext cx="5641" cy="30083"/>
          </a:xfrm>
          <a:custGeom>
            <a:avLst/>
            <a:gdLst/>
            <a:ahLst/>
            <a:cxnLst>
              <a:cxn ang="0">
                <a:pos x="0" y="2"/>
              </a:cxn>
              <a:cxn ang="0">
                <a:pos x="0" y="1"/>
              </a:cxn>
              <a:cxn ang="0">
                <a:pos x="0" y="3"/>
              </a:cxn>
              <a:cxn ang="0">
                <a:pos x="0" y="3"/>
              </a:cxn>
              <a:cxn ang="0">
                <a:pos x="1" y="4"/>
              </a:cxn>
              <a:cxn ang="0">
                <a:pos x="0" y="2"/>
              </a:cxn>
            </a:cxnLst>
            <a:rect l="0" t="0" r="r" b="b"/>
            <a:pathLst>
              <a:path w="1" h="5">
                <a:moveTo>
                  <a:pt x="0" y="2"/>
                </a:moveTo>
                <a:cubicBezTo>
                  <a:pt x="0" y="1"/>
                  <a:pt x="1" y="0"/>
                  <a:pt x="0" y="1"/>
                </a:cubicBezTo>
                <a:cubicBezTo>
                  <a:pt x="0" y="2"/>
                  <a:pt x="0" y="2"/>
                  <a:pt x="0" y="3"/>
                </a:cubicBezTo>
                <a:cubicBezTo>
                  <a:pt x="1" y="3"/>
                  <a:pt x="0" y="3"/>
                  <a:pt x="0" y="3"/>
                </a:cubicBezTo>
                <a:cubicBezTo>
                  <a:pt x="0" y="3"/>
                  <a:pt x="1" y="5"/>
                  <a:pt x="1" y="4"/>
                </a:cubicBezTo>
                <a:cubicBezTo>
                  <a:pt x="0" y="3"/>
                  <a:pt x="0" y="3"/>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8" name="Freeform 148"/>
          <p:cNvSpPr>
            <a:spLocks/>
          </p:cNvSpPr>
          <p:nvPr/>
        </p:nvSpPr>
        <p:spPr bwMode="auto">
          <a:xfrm>
            <a:off x="842595" y="4059562"/>
            <a:ext cx="5641" cy="13161"/>
          </a:xfrm>
          <a:custGeom>
            <a:avLst/>
            <a:gdLst/>
            <a:ahLst/>
            <a:cxnLst>
              <a:cxn ang="0">
                <a:pos x="0" y="1"/>
              </a:cxn>
              <a:cxn ang="0">
                <a:pos x="0" y="1"/>
              </a:cxn>
              <a:cxn ang="0">
                <a:pos x="0" y="1"/>
              </a:cxn>
            </a:cxnLst>
            <a:rect l="0" t="0" r="r" b="b"/>
            <a:pathLst>
              <a:path w="1" h="2">
                <a:moveTo>
                  <a:pt x="0" y="1"/>
                </a:moveTo>
                <a:cubicBezTo>
                  <a:pt x="0" y="1"/>
                  <a:pt x="1" y="2"/>
                  <a:pt x="0" y="1"/>
                </a:cubicBezTo>
                <a:cubicBezTo>
                  <a:pt x="0" y="1"/>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9" name="Freeform 149"/>
          <p:cNvSpPr>
            <a:spLocks/>
          </p:cNvSpPr>
          <p:nvPr/>
        </p:nvSpPr>
        <p:spPr bwMode="auto">
          <a:xfrm>
            <a:off x="848236" y="4078364"/>
            <a:ext cx="5641" cy="5641"/>
          </a:xfrm>
          <a:custGeom>
            <a:avLst/>
            <a:gdLst/>
            <a:ahLst/>
            <a:cxnLst>
              <a:cxn ang="0">
                <a:pos x="1" y="1"/>
              </a:cxn>
              <a:cxn ang="0">
                <a:pos x="0" y="0"/>
              </a:cxn>
              <a:cxn ang="0">
                <a:pos x="1" y="1"/>
              </a:cxn>
            </a:cxnLst>
            <a:rect l="0" t="0" r="r" b="b"/>
            <a:pathLst>
              <a:path w="1" h="1">
                <a:moveTo>
                  <a:pt x="1" y="1"/>
                </a:moveTo>
                <a:cubicBezTo>
                  <a:pt x="1" y="0"/>
                  <a:pt x="0" y="0"/>
                  <a:pt x="0" y="0"/>
                </a:cubicBezTo>
                <a:cubicBezTo>
                  <a:pt x="0" y="0"/>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0" name="Freeform 150"/>
          <p:cNvSpPr>
            <a:spLocks/>
          </p:cNvSpPr>
          <p:nvPr/>
        </p:nvSpPr>
        <p:spPr bwMode="auto">
          <a:xfrm>
            <a:off x="703459" y="3961791"/>
            <a:ext cx="1880" cy="18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1" name="Freeform 151"/>
          <p:cNvSpPr>
            <a:spLocks/>
          </p:cNvSpPr>
          <p:nvPr/>
        </p:nvSpPr>
        <p:spPr bwMode="auto">
          <a:xfrm>
            <a:off x="611329" y="3926067"/>
            <a:ext cx="1880" cy="11281"/>
          </a:xfrm>
          <a:custGeom>
            <a:avLst/>
            <a:gdLst/>
            <a:ahLst/>
            <a:cxnLst>
              <a:cxn ang="0">
                <a:pos x="0" y="1"/>
              </a:cxn>
              <a:cxn ang="0">
                <a:pos x="0" y="2"/>
              </a:cxn>
              <a:cxn ang="0">
                <a:pos x="0" y="1"/>
              </a:cxn>
            </a:cxnLst>
            <a:rect l="0" t="0" r="r" b="b"/>
            <a:pathLst>
              <a:path h="2">
                <a:moveTo>
                  <a:pt x="0" y="1"/>
                </a:moveTo>
                <a:cubicBezTo>
                  <a:pt x="0" y="1"/>
                  <a:pt x="0" y="2"/>
                  <a:pt x="0" y="2"/>
                </a:cubicBezTo>
                <a:cubicBezTo>
                  <a:pt x="0" y="2"/>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2" name="Freeform 152"/>
          <p:cNvSpPr>
            <a:spLocks/>
          </p:cNvSpPr>
          <p:nvPr/>
        </p:nvSpPr>
        <p:spPr bwMode="auto">
          <a:xfrm>
            <a:off x="752345" y="3914785"/>
            <a:ext cx="16922" cy="16922"/>
          </a:xfrm>
          <a:custGeom>
            <a:avLst/>
            <a:gdLst/>
            <a:ahLst/>
            <a:cxnLst>
              <a:cxn ang="0">
                <a:pos x="2" y="2"/>
              </a:cxn>
              <a:cxn ang="0">
                <a:pos x="1" y="1"/>
              </a:cxn>
              <a:cxn ang="0">
                <a:pos x="1" y="0"/>
              </a:cxn>
              <a:cxn ang="0">
                <a:pos x="0" y="1"/>
              </a:cxn>
              <a:cxn ang="0">
                <a:pos x="2" y="3"/>
              </a:cxn>
              <a:cxn ang="0">
                <a:pos x="3" y="3"/>
              </a:cxn>
              <a:cxn ang="0">
                <a:pos x="2" y="2"/>
              </a:cxn>
            </a:cxnLst>
            <a:rect l="0" t="0" r="r" b="b"/>
            <a:pathLst>
              <a:path w="3" h="3">
                <a:moveTo>
                  <a:pt x="2" y="2"/>
                </a:moveTo>
                <a:cubicBezTo>
                  <a:pt x="2" y="2"/>
                  <a:pt x="1" y="2"/>
                  <a:pt x="1" y="1"/>
                </a:cubicBezTo>
                <a:cubicBezTo>
                  <a:pt x="1" y="1"/>
                  <a:pt x="1" y="0"/>
                  <a:pt x="1" y="0"/>
                </a:cubicBezTo>
                <a:cubicBezTo>
                  <a:pt x="0" y="0"/>
                  <a:pt x="0" y="0"/>
                  <a:pt x="0" y="1"/>
                </a:cubicBezTo>
                <a:cubicBezTo>
                  <a:pt x="1" y="1"/>
                  <a:pt x="1" y="2"/>
                  <a:pt x="2" y="3"/>
                </a:cubicBezTo>
                <a:cubicBezTo>
                  <a:pt x="2" y="3"/>
                  <a:pt x="3" y="3"/>
                  <a:pt x="3" y="3"/>
                </a:cubicBezTo>
                <a:cubicBezTo>
                  <a:pt x="2" y="2"/>
                  <a:pt x="2" y="2"/>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3" name="Freeform 153"/>
          <p:cNvSpPr>
            <a:spLocks/>
          </p:cNvSpPr>
          <p:nvPr/>
        </p:nvSpPr>
        <p:spPr bwMode="auto">
          <a:xfrm>
            <a:off x="788069" y="3926067"/>
            <a:ext cx="5641" cy="18802"/>
          </a:xfrm>
          <a:custGeom>
            <a:avLst/>
            <a:gdLst/>
            <a:ahLst/>
            <a:cxnLst>
              <a:cxn ang="0">
                <a:pos x="0" y="0"/>
              </a:cxn>
              <a:cxn ang="0">
                <a:pos x="0" y="1"/>
              </a:cxn>
              <a:cxn ang="0">
                <a:pos x="0" y="2"/>
              </a:cxn>
              <a:cxn ang="0">
                <a:pos x="1" y="2"/>
              </a:cxn>
              <a:cxn ang="0">
                <a:pos x="1" y="0"/>
              </a:cxn>
              <a:cxn ang="0">
                <a:pos x="0" y="0"/>
              </a:cxn>
            </a:cxnLst>
            <a:rect l="0" t="0" r="r" b="b"/>
            <a:pathLst>
              <a:path w="1" h="3">
                <a:moveTo>
                  <a:pt x="0" y="0"/>
                </a:moveTo>
                <a:cubicBezTo>
                  <a:pt x="0" y="0"/>
                  <a:pt x="0" y="1"/>
                  <a:pt x="0" y="1"/>
                </a:cubicBezTo>
                <a:cubicBezTo>
                  <a:pt x="0" y="2"/>
                  <a:pt x="0" y="2"/>
                  <a:pt x="0" y="2"/>
                </a:cubicBezTo>
                <a:cubicBezTo>
                  <a:pt x="0" y="2"/>
                  <a:pt x="1" y="3"/>
                  <a:pt x="1" y="2"/>
                </a:cubicBezTo>
                <a:cubicBezTo>
                  <a:pt x="1" y="2"/>
                  <a:pt x="1" y="1"/>
                  <a:pt x="1" y="0"/>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4" name="Freeform 154"/>
          <p:cNvSpPr>
            <a:spLocks/>
          </p:cNvSpPr>
          <p:nvPr/>
        </p:nvSpPr>
        <p:spPr bwMode="auto">
          <a:xfrm>
            <a:off x="648933" y="3811374"/>
            <a:ext cx="910023" cy="577226"/>
          </a:xfrm>
          <a:custGeom>
            <a:avLst/>
            <a:gdLst/>
            <a:ahLst/>
            <a:cxnLst>
              <a:cxn ang="0">
                <a:pos x="144" y="77"/>
              </a:cxn>
              <a:cxn ang="0">
                <a:pos x="147" y="70"/>
              </a:cxn>
              <a:cxn ang="0">
                <a:pos x="148" y="65"/>
              </a:cxn>
              <a:cxn ang="0">
                <a:pos x="147" y="60"/>
              </a:cxn>
              <a:cxn ang="0">
                <a:pos x="132" y="64"/>
              </a:cxn>
              <a:cxn ang="0">
                <a:pos x="127" y="73"/>
              </a:cxn>
              <a:cxn ang="0">
                <a:pos x="125" y="76"/>
              </a:cxn>
              <a:cxn ang="0">
                <a:pos x="121" y="75"/>
              </a:cxn>
              <a:cxn ang="0">
                <a:pos x="109" y="75"/>
              </a:cxn>
              <a:cxn ang="0">
                <a:pos x="105" y="75"/>
              </a:cxn>
              <a:cxn ang="0">
                <a:pos x="98" y="62"/>
              </a:cxn>
              <a:cxn ang="0">
                <a:pos x="98" y="59"/>
              </a:cxn>
              <a:cxn ang="0">
                <a:pos x="96" y="43"/>
              </a:cxn>
              <a:cxn ang="0">
                <a:pos x="97" y="39"/>
              </a:cxn>
              <a:cxn ang="0">
                <a:pos x="98" y="37"/>
              </a:cxn>
              <a:cxn ang="0">
                <a:pos x="89" y="34"/>
              </a:cxn>
              <a:cxn ang="0">
                <a:pos x="85" y="26"/>
              </a:cxn>
              <a:cxn ang="0">
                <a:pos x="75" y="16"/>
              </a:cxn>
              <a:cxn ang="0">
                <a:pos x="70" y="19"/>
              </a:cxn>
              <a:cxn ang="0">
                <a:pos x="60" y="12"/>
              </a:cxn>
              <a:cxn ang="0">
                <a:pos x="52" y="5"/>
              </a:cxn>
              <a:cxn ang="0">
                <a:pos x="29" y="7"/>
              </a:cxn>
              <a:cxn ang="0">
                <a:pos x="1" y="3"/>
              </a:cxn>
              <a:cxn ang="0">
                <a:pos x="6" y="13"/>
              </a:cxn>
              <a:cxn ang="0">
                <a:pos x="14" y="25"/>
              </a:cxn>
              <a:cxn ang="0">
                <a:pos x="15" y="27"/>
              </a:cxn>
              <a:cxn ang="0">
                <a:pos x="15" y="28"/>
              </a:cxn>
              <a:cxn ang="0">
                <a:pos x="12" y="29"/>
              </a:cxn>
              <a:cxn ang="0">
                <a:pos x="19" y="32"/>
              </a:cxn>
              <a:cxn ang="0">
                <a:pos x="25" y="39"/>
              </a:cxn>
              <a:cxn ang="0">
                <a:pos x="26" y="44"/>
              </a:cxn>
              <a:cxn ang="0">
                <a:pos x="36" y="52"/>
              </a:cxn>
              <a:cxn ang="0">
                <a:pos x="36" y="47"/>
              </a:cxn>
              <a:cxn ang="0">
                <a:pos x="32" y="45"/>
              </a:cxn>
              <a:cxn ang="0">
                <a:pos x="29" y="36"/>
              </a:cxn>
              <a:cxn ang="0">
                <a:pos x="25" y="30"/>
              </a:cxn>
              <a:cxn ang="0">
                <a:pos x="18" y="21"/>
              </a:cxn>
              <a:cxn ang="0">
                <a:pos x="12" y="13"/>
              </a:cxn>
              <a:cxn ang="0">
                <a:pos x="14" y="6"/>
              </a:cxn>
              <a:cxn ang="0">
                <a:pos x="20" y="11"/>
              </a:cxn>
              <a:cxn ang="0">
                <a:pos x="30" y="26"/>
              </a:cxn>
              <a:cxn ang="0">
                <a:pos x="35" y="31"/>
              </a:cxn>
              <a:cxn ang="0">
                <a:pos x="38" y="37"/>
              </a:cxn>
              <a:cxn ang="0">
                <a:pos x="39" y="38"/>
              </a:cxn>
              <a:cxn ang="0">
                <a:pos x="46" y="44"/>
              </a:cxn>
              <a:cxn ang="0">
                <a:pos x="52" y="50"/>
              </a:cxn>
              <a:cxn ang="0">
                <a:pos x="58" y="63"/>
              </a:cxn>
              <a:cxn ang="0">
                <a:pos x="57" y="66"/>
              </a:cxn>
              <a:cxn ang="0">
                <a:pos x="74" y="78"/>
              </a:cxn>
              <a:cxn ang="0">
                <a:pos x="91" y="86"/>
              </a:cxn>
              <a:cxn ang="0">
                <a:pos x="105" y="89"/>
              </a:cxn>
              <a:cxn ang="0">
                <a:pos x="110" y="86"/>
              </a:cxn>
              <a:cxn ang="0">
                <a:pos x="114" y="88"/>
              </a:cxn>
              <a:cxn ang="0">
                <a:pos x="121" y="93"/>
              </a:cxn>
              <a:cxn ang="0">
                <a:pos x="124" y="92"/>
              </a:cxn>
              <a:cxn ang="0">
                <a:pos x="127" y="82"/>
              </a:cxn>
              <a:cxn ang="0">
                <a:pos x="138" y="79"/>
              </a:cxn>
            </a:cxnLst>
            <a:rect l="0" t="0" r="r" b="b"/>
            <a:pathLst>
              <a:path w="150" h="95">
                <a:moveTo>
                  <a:pt x="142" y="75"/>
                </a:moveTo>
                <a:cubicBezTo>
                  <a:pt x="142" y="75"/>
                  <a:pt x="142" y="75"/>
                  <a:pt x="143" y="75"/>
                </a:cubicBezTo>
                <a:cubicBezTo>
                  <a:pt x="143" y="74"/>
                  <a:pt x="143" y="74"/>
                  <a:pt x="144" y="74"/>
                </a:cubicBezTo>
                <a:cubicBezTo>
                  <a:pt x="144" y="74"/>
                  <a:pt x="144" y="74"/>
                  <a:pt x="144" y="75"/>
                </a:cubicBezTo>
                <a:cubicBezTo>
                  <a:pt x="144" y="75"/>
                  <a:pt x="144" y="76"/>
                  <a:pt x="144" y="77"/>
                </a:cubicBezTo>
                <a:cubicBezTo>
                  <a:pt x="145" y="77"/>
                  <a:pt x="145" y="77"/>
                  <a:pt x="145" y="77"/>
                </a:cubicBezTo>
                <a:cubicBezTo>
                  <a:pt x="145" y="76"/>
                  <a:pt x="145" y="75"/>
                  <a:pt x="146" y="73"/>
                </a:cubicBezTo>
                <a:cubicBezTo>
                  <a:pt x="146" y="72"/>
                  <a:pt x="147" y="71"/>
                  <a:pt x="146" y="71"/>
                </a:cubicBezTo>
                <a:cubicBezTo>
                  <a:pt x="146" y="71"/>
                  <a:pt x="146" y="72"/>
                  <a:pt x="146" y="71"/>
                </a:cubicBezTo>
                <a:cubicBezTo>
                  <a:pt x="147" y="70"/>
                  <a:pt x="147" y="71"/>
                  <a:pt x="147" y="70"/>
                </a:cubicBezTo>
                <a:cubicBezTo>
                  <a:pt x="147" y="70"/>
                  <a:pt x="147" y="70"/>
                  <a:pt x="147" y="70"/>
                </a:cubicBezTo>
                <a:cubicBezTo>
                  <a:pt x="146" y="70"/>
                  <a:pt x="145" y="70"/>
                  <a:pt x="145" y="69"/>
                </a:cubicBezTo>
                <a:cubicBezTo>
                  <a:pt x="145" y="69"/>
                  <a:pt x="146" y="69"/>
                  <a:pt x="146" y="69"/>
                </a:cubicBezTo>
                <a:cubicBezTo>
                  <a:pt x="146" y="69"/>
                  <a:pt x="147" y="68"/>
                  <a:pt x="147" y="68"/>
                </a:cubicBezTo>
                <a:cubicBezTo>
                  <a:pt x="147" y="67"/>
                  <a:pt x="147" y="66"/>
                  <a:pt x="148" y="65"/>
                </a:cubicBezTo>
                <a:cubicBezTo>
                  <a:pt x="149" y="64"/>
                  <a:pt x="150" y="63"/>
                  <a:pt x="150" y="63"/>
                </a:cubicBezTo>
                <a:cubicBezTo>
                  <a:pt x="150" y="62"/>
                  <a:pt x="150" y="62"/>
                  <a:pt x="150" y="61"/>
                </a:cubicBezTo>
                <a:cubicBezTo>
                  <a:pt x="150" y="60"/>
                  <a:pt x="149" y="60"/>
                  <a:pt x="149" y="60"/>
                </a:cubicBezTo>
                <a:cubicBezTo>
                  <a:pt x="148" y="60"/>
                  <a:pt x="148" y="60"/>
                  <a:pt x="148" y="60"/>
                </a:cubicBezTo>
                <a:cubicBezTo>
                  <a:pt x="147" y="60"/>
                  <a:pt x="147" y="59"/>
                  <a:pt x="147" y="60"/>
                </a:cubicBezTo>
                <a:cubicBezTo>
                  <a:pt x="147" y="60"/>
                  <a:pt x="147" y="60"/>
                  <a:pt x="146" y="60"/>
                </a:cubicBezTo>
                <a:cubicBezTo>
                  <a:pt x="146" y="60"/>
                  <a:pt x="142" y="59"/>
                  <a:pt x="140" y="60"/>
                </a:cubicBezTo>
                <a:cubicBezTo>
                  <a:pt x="140" y="60"/>
                  <a:pt x="139" y="61"/>
                  <a:pt x="137" y="61"/>
                </a:cubicBezTo>
                <a:cubicBezTo>
                  <a:pt x="135" y="61"/>
                  <a:pt x="134" y="61"/>
                  <a:pt x="134" y="62"/>
                </a:cubicBezTo>
                <a:cubicBezTo>
                  <a:pt x="133" y="62"/>
                  <a:pt x="132" y="63"/>
                  <a:pt x="132" y="64"/>
                </a:cubicBezTo>
                <a:cubicBezTo>
                  <a:pt x="132" y="65"/>
                  <a:pt x="132" y="65"/>
                  <a:pt x="132" y="66"/>
                </a:cubicBezTo>
                <a:cubicBezTo>
                  <a:pt x="132" y="67"/>
                  <a:pt x="132" y="67"/>
                  <a:pt x="131" y="68"/>
                </a:cubicBezTo>
                <a:cubicBezTo>
                  <a:pt x="131" y="69"/>
                  <a:pt x="131" y="69"/>
                  <a:pt x="131" y="70"/>
                </a:cubicBezTo>
                <a:cubicBezTo>
                  <a:pt x="131" y="70"/>
                  <a:pt x="131" y="71"/>
                  <a:pt x="129" y="72"/>
                </a:cubicBezTo>
                <a:cubicBezTo>
                  <a:pt x="128" y="73"/>
                  <a:pt x="127" y="73"/>
                  <a:pt x="127" y="73"/>
                </a:cubicBezTo>
                <a:cubicBezTo>
                  <a:pt x="128" y="73"/>
                  <a:pt x="128" y="73"/>
                  <a:pt x="128" y="74"/>
                </a:cubicBezTo>
                <a:cubicBezTo>
                  <a:pt x="127" y="74"/>
                  <a:pt x="127" y="74"/>
                  <a:pt x="128" y="74"/>
                </a:cubicBezTo>
                <a:cubicBezTo>
                  <a:pt x="128" y="74"/>
                  <a:pt x="128" y="74"/>
                  <a:pt x="128" y="75"/>
                </a:cubicBezTo>
                <a:cubicBezTo>
                  <a:pt x="128" y="75"/>
                  <a:pt x="128" y="75"/>
                  <a:pt x="128" y="75"/>
                </a:cubicBezTo>
                <a:cubicBezTo>
                  <a:pt x="127" y="75"/>
                  <a:pt x="125" y="76"/>
                  <a:pt x="125" y="76"/>
                </a:cubicBezTo>
                <a:cubicBezTo>
                  <a:pt x="125" y="75"/>
                  <a:pt x="124" y="75"/>
                  <a:pt x="125" y="75"/>
                </a:cubicBezTo>
                <a:cubicBezTo>
                  <a:pt x="125" y="75"/>
                  <a:pt x="125" y="75"/>
                  <a:pt x="124" y="74"/>
                </a:cubicBezTo>
                <a:cubicBezTo>
                  <a:pt x="124" y="74"/>
                  <a:pt x="124" y="74"/>
                  <a:pt x="123" y="74"/>
                </a:cubicBezTo>
                <a:cubicBezTo>
                  <a:pt x="122" y="74"/>
                  <a:pt x="122" y="75"/>
                  <a:pt x="121" y="75"/>
                </a:cubicBezTo>
                <a:cubicBezTo>
                  <a:pt x="121" y="75"/>
                  <a:pt x="121" y="75"/>
                  <a:pt x="121" y="75"/>
                </a:cubicBezTo>
                <a:cubicBezTo>
                  <a:pt x="121" y="75"/>
                  <a:pt x="120" y="75"/>
                  <a:pt x="120" y="75"/>
                </a:cubicBezTo>
                <a:cubicBezTo>
                  <a:pt x="119" y="75"/>
                  <a:pt x="118" y="76"/>
                  <a:pt x="118" y="76"/>
                </a:cubicBezTo>
                <a:cubicBezTo>
                  <a:pt x="117" y="76"/>
                  <a:pt x="116" y="76"/>
                  <a:pt x="116" y="76"/>
                </a:cubicBezTo>
                <a:cubicBezTo>
                  <a:pt x="115" y="77"/>
                  <a:pt x="112" y="78"/>
                  <a:pt x="111" y="76"/>
                </a:cubicBezTo>
                <a:cubicBezTo>
                  <a:pt x="110" y="75"/>
                  <a:pt x="110" y="75"/>
                  <a:pt x="109" y="75"/>
                </a:cubicBezTo>
                <a:cubicBezTo>
                  <a:pt x="109" y="75"/>
                  <a:pt x="108" y="74"/>
                  <a:pt x="107" y="74"/>
                </a:cubicBezTo>
                <a:cubicBezTo>
                  <a:pt x="107" y="74"/>
                  <a:pt x="107" y="74"/>
                  <a:pt x="106" y="74"/>
                </a:cubicBezTo>
                <a:cubicBezTo>
                  <a:pt x="106" y="74"/>
                  <a:pt x="105" y="74"/>
                  <a:pt x="105" y="75"/>
                </a:cubicBezTo>
                <a:cubicBezTo>
                  <a:pt x="105" y="75"/>
                  <a:pt x="105" y="75"/>
                  <a:pt x="105" y="75"/>
                </a:cubicBezTo>
                <a:cubicBezTo>
                  <a:pt x="104" y="75"/>
                  <a:pt x="104" y="75"/>
                  <a:pt x="105" y="75"/>
                </a:cubicBezTo>
                <a:cubicBezTo>
                  <a:pt x="105" y="74"/>
                  <a:pt x="104" y="73"/>
                  <a:pt x="105" y="74"/>
                </a:cubicBezTo>
                <a:cubicBezTo>
                  <a:pt x="105" y="74"/>
                  <a:pt x="106" y="74"/>
                  <a:pt x="105" y="73"/>
                </a:cubicBezTo>
                <a:cubicBezTo>
                  <a:pt x="104" y="73"/>
                  <a:pt x="103" y="71"/>
                  <a:pt x="103" y="70"/>
                </a:cubicBezTo>
                <a:cubicBezTo>
                  <a:pt x="102" y="69"/>
                  <a:pt x="101" y="67"/>
                  <a:pt x="100" y="66"/>
                </a:cubicBezTo>
                <a:cubicBezTo>
                  <a:pt x="99" y="64"/>
                  <a:pt x="98" y="63"/>
                  <a:pt x="98" y="62"/>
                </a:cubicBezTo>
                <a:cubicBezTo>
                  <a:pt x="98" y="62"/>
                  <a:pt x="97" y="60"/>
                  <a:pt x="97" y="60"/>
                </a:cubicBezTo>
                <a:cubicBezTo>
                  <a:pt x="96" y="59"/>
                  <a:pt x="95" y="57"/>
                  <a:pt x="96" y="58"/>
                </a:cubicBezTo>
                <a:cubicBezTo>
                  <a:pt x="97" y="59"/>
                  <a:pt x="97" y="60"/>
                  <a:pt x="97" y="60"/>
                </a:cubicBezTo>
                <a:cubicBezTo>
                  <a:pt x="97" y="61"/>
                  <a:pt x="97" y="62"/>
                  <a:pt x="98" y="61"/>
                </a:cubicBezTo>
                <a:cubicBezTo>
                  <a:pt x="98" y="60"/>
                  <a:pt x="98" y="59"/>
                  <a:pt x="98" y="59"/>
                </a:cubicBezTo>
                <a:cubicBezTo>
                  <a:pt x="97" y="58"/>
                  <a:pt x="96" y="57"/>
                  <a:pt x="96" y="56"/>
                </a:cubicBezTo>
                <a:cubicBezTo>
                  <a:pt x="95" y="55"/>
                  <a:pt x="95" y="54"/>
                  <a:pt x="96" y="52"/>
                </a:cubicBezTo>
                <a:cubicBezTo>
                  <a:pt x="96" y="50"/>
                  <a:pt x="96" y="49"/>
                  <a:pt x="96" y="48"/>
                </a:cubicBezTo>
                <a:cubicBezTo>
                  <a:pt x="96" y="47"/>
                  <a:pt x="95" y="45"/>
                  <a:pt x="95" y="45"/>
                </a:cubicBezTo>
                <a:cubicBezTo>
                  <a:pt x="95" y="44"/>
                  <a:pt x="96" y="43"/>
                  <a:pt x="96" y="43"/>
                </a:cubicBezTo>
                <a:cubicBezTo>
                  <a:pt x="96" y="42"/>
                  <a:pt x="96" y="42"/>
                  <a:pt x="96" y="42"/>
                </a:cubicBezTo>
                <a:cubicBezTo>
                  <a:pt x="96" y="41"/>
                  <a:pt x="96" y="40"/>
                  <a:pt x="96" y="40"/>
                </a:cubicBezTo>
                <a:cubicBezTo>
                  <a:pt x="96" y="40"/>
                  <a:pt x="96" y="40"/>
                  <a:pt x="96" y="40"/>
                </a:cubicBezTo>
                <a:cubicBezTo>
                  <a:pt x="97" y="40"/>
                  <a:pt x="97" y="40"/>
                  <a:pt x="97" y="40"/>
                </a:cubicBezTo>
                <a:cubicBezTo>
                  <a:pt x="97" y="40"/>
                  <a:pt x="97" y="39"/>
                  <a:pt x="97" y="39"/>
                </a:cubicBezTo>
                <a:cubicBezTo>
                  <a:pt x="97" y="40"/>
                  <a:pt x="97" y="40"/>
                  <a:pt x="97" y="41"/>
                </a:cubicBezTo>
                <a:cubicBezTo>
                  <a:pt x="97" y="41"/>
                  <a:pt x="97" y="41"/>
                  <a:pt x="98" y="39"/>
                </a:cubicBezTo>
                <a:cubicBezTo>
                  <a:pt x="98" y="38"/>
                  <a:pt x="99" y="37"/>
                  <a:pt x="99" y="37"/>
                </a:cubicBezTo>
                <a:cubicBezTo>
                  <a:pt x="99" y="37"/>
                  <a:pt x="99" y="37"/>
                  <a:pt x="99" y="37"/>
                </a:cubicBezTo>
                <a:cubicBezTo>
                  <a:pt x="99" y="37"/>
                  <a:pt x="98" y="37"/>
                  <a:pt x="98" y="37"/>
                </a:cubicBezTo>
                <a:cubicBezTo>
                  <a:pt x="97" y="37"/>
                  <a:pt x="96" y="36"/>
                  <a:pt x="96" y="36"/>
                </a:cubicBezTo>
                <a:cubicBezTo>
                  <a:pt x="96" y="36"/>
                  <a:pt x="95" y="36"/>
                  <a:pt x="94" y="36"/>
                </a:cubicBezTo>
                <a:cubicBezTo>
                  <a:pt x="94" y="36"/>
                  <a:pt x="94" y="36"/>
                  <a:pt x="94" y="36"/>
                </a:cubicBezTo>
                <a:cubicBezTo>
                  <a:pt x="93" y="36"/>
                  <a:pt x="91" y="35"/>
                  <a:pt x="91" y="35"/>
                </a:cubicBezTo>
                <a:cubicBezTo>
                  <a:pt x="90" y="34"/>
                  <a:pt x="90" y="34"/>
                  <a:pt x="89" y="34"/>
                </a:cubicBezTo>
                <a:cubicBezTo>
                  <a:pt x="89" y="34"/>
                  <a:pt x="89" y="34"/>
                  <a:pt x="89" y="34"/>
                </a:cubicBezTo>
                <a:cubicBezTo>
                  <a:pt x="89" y="34"/>
                  <a:pt x="87" y="30"/>
                  <a:pt x="87" y="30"/>
                </a:cubicBezTo>
                <a:cubicBezTo>
                  <a:pt x="87" y="29"/>
                  <a:pt x="87" y="29"/>
                  <a:pt x="87" y="29"/>
                </a:cubicBezTo>
                <a:cubicBezTo>
                  <a:pt x="87" y="28"/>
                  <a:pt x="86" y="28"/>
                  <a:pt x="86" y="27"/>
                </a:cubicBezTo>
                <a:cubicBezTo>
                  <a:pt x="86" y="27"/>
                  <a:pt x="85" y="27"/>
                  <a:pt x="85" y="26"/>
                </a:cubicBezTo>
                <a:cubicBezTo>
                  <a:pt x="85" y="26"/>
                  <a:pt x="83" y="23"/>
                  <a:pt x="83" y="22"/>
                </a:cubicBezTo>
                <a:cubicBezTo>
                  <a:pt x="82" y="22"/>
                  <a:pt x="81" y="19"/>
                  <a:pt x="81" y="19"/>
                </a:cubicBezTo>
                <a:cubicBezTo>
                  <a:pt x="80" y="19"/>
                  <a:pt x="78" y="17"/>
                  <a:pt x="78" y="16"/>
                </a:cubicBezTo>
                <a:cubicBezTo>
                  <a:pt x="77" y="16"/>
                  <a:pt x="77" y="16"/>
                  <a:pt x="77" y="16"/>
                </a:cubicBezTo>
                <a:cubicBezTo>
                  <a:pt x="77" y="16"/>
                  <a:pt x="76" y="16"/>
                  <a:pt x="75" y="16"/>
                </a:cubicBezTo>
                <a:cubicBezTo>
                  <a:pt x="75" y="16"/>
                  <a:pt x="74" y="16"/>
                  <a:pt x="73" y="16"/>
                </a:cubicBezTo>
                <a:cubicBezTo>
                  <a:pt x="73" y="16"/>
                  <a:pt x="73" y="16"/>
                  <a:pt x="73" y="16"/>
                </a:cubicBezTo>
                <a:cubicBezTo>
                  <a:pt x="73" y="16"/>
                  <a:pt x="73" y="16"/>
                  <a:pt x="72" y="16"/>
                </a:cubicBezTo>
                <a:cubicBezTo>
                  <a:pt x="71" y="16"/>
                  <a:pt x="71" y="17"/>
                  <a:pt x="71" y="18"/>
                </a:cubicBezTo>
                <a:cubicBezTo>
                  <a:pt x="70" y="18"/>
                  <a:pt x="70" y="19"/>
                  <a:pt x="70" y="19"/>
                </a:cubicBezTo>
                <a:cubicBezTo>
                  <a:pt x="70" y="20"/>
                  <a:pt x="69" y="20"/>
                  <a:pt x="69" y="20"/>
                </a:cubicBezTo>
                <a:cubicBezTo>
                  <a:pt x="68" y="20"/>
                  <a:pt x="66" y="19"/>
                  <a:pt x="65" y="19"/>
                </a:cubicBezTo>
                <a:cubicBezTo>
                  <a:pt x="63" y="18"/>
                  <a:pt x="62" y="17"/>
                  <a:pt x="62" y="16"/>
                </a:cubicBezTo>
                <a:cubicBezTo>
                  <a:pt x="61" y="16"/>
                  <a:pt x="61" y="15"/>
                  <a:pt x="61" y="15"/>
                </a:cubicBezTo>
                <a:cubicBezTo>
                  <a:pt x="61" y="14"/>
                  <a:pt x="61" y="13"/>
                  <a:pt x="60" y="12"/>
                </a:cubicBezTo>
                <a:cubicBezTo>
                  <a:pt x="60" y="12"/>
                  <a:pt x="60" y="11"/>
                  <a:pt x="59" y="11"/>
                </a:cubicBezTo>
                <a:cubicBezTo>
                  <a:pt x="58" y="10"/>
                  <a:pt x="56" y="9"/>
                  <a:pt x="56" y="8"/>
                </a:cubicBezTo>
                <a:cubicBezTo>
                  <a:pt x="56" y="8"/>
                  <a:pt x="55" y="8"/>
                  <a:pt x="54" y="7"/>
                </a:cubicBezTo>
                <a:cubicBezTo>
                  <a:pt x="54" y="7"/>
                  <a:pt x="53" y="6"/>
                  <a:pt x="53" y="6"/>
                </a:cubicBezTo>
                <a:cubicBezTo>
                  <a:pt x="52" y="5"/>
                  <a:pt x="52" y="5"/>
                  <a:pt x="52" y="5"/>
                </a:cubicBezTo>
                <a:cubicBezTo>
                  <a:pt x="52" y="5"/>
                  <a:pt x="45" y="5"/>
                  <a:pt x="44" y="5"/>
                </a:cubicBezTo>
                <a:cubicBezTo>
                  <a:pt x="44" y="5"/>
                  <a:pt x="44" y="5"/>
                  <a:pt x="44" y="6"/>
                </a:cubicBezTo>
                <a:cubicBezTo>
                  <a:pt x="44" y="7"/>
                  <a:pt x="43" y="8"/>
                  <a:pt x="43" y="8"/>
                </a:cubicBezTo>
                <a:cubicBezTo>
                  <a:pt x="43" y="8"/>
                  <a:pt x="32" y="8"/>
                  <a:pt x="31" y="8"/>
                </a:cubicBezTo>
                <a:cubicBezTo>
                  <a:pt x="31" y="8"/>
                  <a:pt x="29" y="7"/>
                  <a:pt x="29" y="7"/>
                </a:cubicBezTo>
                <a:cubicBezTo>
                  <a:pt x="29" y="7"/>
                  <a:pt x="28" y="7"/>
                  <a:pt x="28" y="7"/>
                </a:cubicBezTo>
                <a:cubicBezTo>
                  <a:pt x="11" y="1"/>
                  <a:pt x="11" y="1"/>
                  <a:pt x="11" y="1"/>
                </a:cubicBezTo>
                <a:cubicBezTo>
                  <a:pt x="12" y="0"/>
                  <a:pt x="12" y="0"/>
                  <a:pt x="12" y="0"/>
                </a:cubicBezTo>
                <a:cubicBezTo>
                  <a:pt x="0" y="1"/>
                  <a:pt x="0" y="1"/>
                  <a:pt x="0" y="1"/>
                </a:cubicBezTo>
                <a:cubicBezTo>
                  <a:pt x="0" y="2"/>
                  <a:pt x="1" y="3"/>
                  <a:pt x="1" y="3"/>
                </a:cubicBezTo>
                <a:cubicBezTo>
                  <a:pt x="1" y="4"/>
                  <a:pt x="2" y="5"/>
                  <a:pt x="2" y="6"/>
                </a:cubicBezTo>
                <a:cubicBezTo>
                  <a:pt x="2" y="7"/>
                  <a:pt x="3" y="10"/>
                  <a:pt x="4" y="10"/>
                </a:cubicBezTo>
                <a:cubicBezTo>
                  <a:pt x="5" y="10"/>
                  <a:pt x="5" y="11"/>
                  <a:pt x="5" y="12"/>
                </a:cubicBezTo>
                <a:cubicBezTo>
                  <a:pt x="5" y="13"/>
                  <a:pt x="5" y="13"/>
                  <a:pt x="6" y="13"/>
                </a:cubicBezTo>
                <a:cubicBezTo>
                  <a:pt x="6" y="12"/>
                  <a:pt x="6" y="13"/>
                  <a:pt x="6" y="13"/>
                </a:cubicBezTo>
                <a:cubicBezTo>
                  <a:pt x="6" y="14"/>
                  <a:pt x="6" y="15"/>
                  <a:pt x="7" y="16"/>
                </a:cubicBezTo>
                <a:cubicBezTo>
                  <a:pt x="8" y="17"/>
                  <a:pt x="9" y="18"/>
                  <a:pt x="9" y="18"/>
                </a:cubicBezTo>
                <a:cubicBezTo>
                  <a:pt x="10" y="18"/>
                  <a:pt x="10" y="18"/>
                  <a:pt x="11" y="19"/>
                </a:cubicBezTo>
                <a:cubicBezTo>
                  <a:pt x="12" y="19"/>
                  <a:pt x="15" y="22"/>
                  <a:pt x="15" y="24"/>
                </a:cubicBezTo>
                <a:cubicBezTo>
                  <a:pt x="15" y="25"/>
                  <a:pt x="14" y="25"/>
                  <a:pt x="14" y="25"/>
                </a:cubicBezTo>
                <a:cubicBezTo>
                  <a:pt x="14" y="26"/>
                  <a:pt x="15" y="26"/>
                  <a:pt x="14" y="26"/>
                </a:cubicBezTo>
                <a:cubicBezTo>
                  <a:pt x="14" y="26"/>
                  <a:pt x="14" y="26"/>
                  <a:pt x="14" y="26"/>
                </a:cubicBezTo>
                <a:cubicBezTo>
                  <a:pt x="14" y="26"/>
                  <a:pt x="14" y="26"/>
                  <a:pt x="15" y="26"/>
                </a:cubicBezTo>
                <a:cubicBezTo>
                  <a:pt x="15" y="26"/>
                  <a:pt x="15" y="27"/>
                  <a:pt x="15" y="27"/>
                </a:cubicBezTo>
                <a:cubicBezTo>
                  <a:pt x="15" y="27"/>
                  <a:pt x="15" y="27"/>
                  <a:pt x="15" y="27"/>
                </a:cubicBezTo>
                <a:cubicBezTo>
                  <a:pt x="16" y="27"/>
                  <a:pt x="15" y="27"/>
                  <a:pt x="15" y="26"/>
                </a:cubicBezTo>
                <a:cubicBezTo>
                  <a:pt x="15" y="26"/>
                  <a:pt x="15" y="26"/>
                  <a:pt x="16" y="27"/>
                </a:cubicBezTo>
                <a:cubicBezTo>
                  <a:pt x="16" y="27"/>
                  <a:pt x="16" y="28"/>
                  <a:pt x="16" y="28"/>
                </a:cubicBezTo>
                <a:cubicBezTo>
                  <a:pt x="16" y="28"/>
                  <a:pt x="16" y="29"/>
                  <a:pt x="16" y="28"/>
                </a:cubicBezTo>
                <a:cubicBezTo>
                  <a:pt x="16" y="28"/>
                  <a:pt x="16" y="28"/>
                  <a:pt x="15" y="28"/>
                </a:cubicBezTo>
                <a:cubicBezTo>
                  <a:pt x="15" y="28"/>
                  <a:pt x="14" y="27"/>
                  <a:pt x="14" y="27"/>
                </a:cubicBezTo>
                <a:cubicBezTo>
                  <a:pt x="14" y="27"/>
                  <a:pt x="14" y="27"/>
                  <a:pt x="13" y="27"/>
                </a:cubicBezTo>
                <a:cubicBezTo>
                  <a:pt x="13" y="27"/>
                  <a:pt x="11" y="27"/>
                  <a:pt x="10" y="27"/>
                </a:cubicBezTo>
                <a:cubicBezTo>
                  <a:pt x="10" y="27"/>
                  <a:pt x="10" y="27"/>
                  <a:pt x="10" y="27"/>
                </a:cubicBezTo>
                <a:cubicBezTo>
                  <a:pt x="11" y="27"/>
                  <a:pt x="12" y="28"/>
                  <a:pt x="12" y="29"/>
                </a:cubicBezTo>
                <a:cubicBezTo>
                  <a:pt x="13" y="29"/>
                  <a:pt x="13" y="30"/>
                  <a:pt x="13" y="30"/>
                </a:cubicBezTo>
                <a:cubicBezTo>
                  <a:pt x="14" y="30"/>
                  <a:pt x="15" y="31"/>
                  <a:pt x="15" y="32"/>
                </a:cubicBezTo>
                <a:cubicBezTo>
                  <a:pt x="16" y="32"/>
                  <a:pt x="17" y="32"/>
                  <a:pt x="17" y="32"/>
                </a:cubicBezTo>
                <a:cubicBezTo>
                  <a:pt x="18" y="32"/>
                  <a:pt x="18" y="32"/>
                  <a:pt x="18" y="32"/>
                </a:cubicBezTo>
                <a:cubicBezTo>
                  <a:pt x="19" y="32"/>
                  <a:pt x="19" y="32"/>
                  <a:pt x="19" y="32"/>
                </a:cubicBezTo>
                <a:cubicBezTo>
                  <a:pt x="19" y="32"/>
                  <a:pt x="20" y="31"/>
                  <a:pt x="19" y="32"/>
                </a:cubicBezTo>
                <a:cubicBezTo>
                  <a:pt x="19" y="33"/>
                  <a:pt x="19" y="32"/>
                  <a:pt x="20" y="33"/>
                </a:cubicBezTo>
                <a:cubicBezTo>
                  <a:pt x="20" y="33"/>
                  <a:pt x="22" y="34"/>
                  <a:pt x="22" y="35"/>
                </a:cubicBezTo>
                <a:cubicBezTo>
                  <a:pt x="23" y="35"/>
                  <a:pt x="24" y="36"/>
                  <a:pt x="24" y="37"/>
                </a:cubicBezTo>
                <a:cubicBezTo>
                  <a:pt x="24" y="38"/>
                  <a:pt x="25" y="39"/>
                  <a:pt x="25" y="39"/>
                </a:cubicBezTo>
                <a:cubicBezTo>
                  <a:pt x="25" y="40"/>
                  <a:pt x="25" y="41"/>
                  <a:pt x="25" y="41"/>
                </a:cubicBezTo>
                <a:cubicBezTo>
                  <a:pt x="25" y="42"/>
                  <a:pt x="24" y="43"/>
                  <a:pt x="25" y="42"/>
                </a:cubicBezTo>
                <a:cubicBezTo>
                  <a:pt x="25" y="41"/>
                  <a:pt x="25" y="42"/>
                  <a:pt x="25" y="42"/>
                </a:cubicBezTo>
                <a:cubicBezTo>
                  <a:pt x="25" y="43"/>
                  <a:pt x="25" y="43"/>
                  <a:pt x="25" y="43"/>
                </a:cubicBezTo>
                <a:cubicBezTo>
                  <a:pt x="25" y="43"/>
                  <a:pt x="26" y="43"/>
                  <a:pt x="26" y="44"/>
                </a:cubicBezTo>
                <a:cubicBezTo>
                  <a:pt x="27" y="44"/>
                  <a:pt x="29" y="46"/>
                  <a:pt x="30" y="46"/>
                </a:cubicBezTo>
                <a:cubicBezTo>
                  <a:pt x="30" y="47"/>
                  <a:pt x="32" y="48"/>
                  <a:pt x="32" y="48"/>
                </a:cubicBezTo>
                <a:cubicBezTo>
                  <a:pt x="33" y="49"/>
                  <a:pt x="34" y="50"/>
                  <a:pt x="34" y="50"/>
                </a:cubicBezTo>
                <a:cubicBezTo>
                  <a:pt x="35" y="51"/>
                  <a:pt x="35" y="52"/>
                  <a:pt x="36" y="52"/>
                </a:cubicBezTo>
                <a:cubicBezTo>
                  <a:pt x="36" y="53"/>
                  <a:pt x="36" y="53"/>
                  <a:pt x="36" y="52"/>
                </a:cubicBezTo>
                <a:cubicBezTo>
                  <a:pt x="36" y="52"/>
                  <a:pt x="37" y="52"/>
                  <a:pt x="37" y="52"/>
                </a:cubicBezTo>
                <a:cubicBezTo>
                  <a:pt x="37" y="52"/>
                  <a:pt x="38" y="52"/>
                  <a:pt x="38" y="50"/>
                </a:cubicBezTo>
                <a:cubicBezTo>
                  <a:pt x="38" y="49"/>
                  <a:pt x="38" y="49"/>
                  <a:pt x="37" y="49"/>
                </a:cubicBezTo>
                <a:cubicBezTo>
                  <a:pt x="37" y="48"/>
                  <a:pt x="36" y="48"/>
                  <a:pt x="36" y="48"/>
                </a:cubicBezTo>
                <a:cubicBezTo>
                  <a:pt x="36" y="47"/>
                  <a:pt x="36" y="47"/>
                  <a:pt x="36" y="47"/>
                </a:cubicBezTo>
                <a:cubicBezTo>
                  <a:pt x="35" y="47"/>
                  <a:pt x="35" y="46"/>
                  <a:pt x="35" y="46"/>
                </a:cubicBezTo>
                <a:cubicBezTo>
                  <a:pt x="34" y="45"/>
                  <a:pt x="34" y="45"/>
                  <a:pt x="34" y="45"/>
                </a:cubicBezTo>
                <a:cubicBezTo>
                  <a:pt x="33" y="46"/>
                  <a:pt x="34" y="46"/>
                  <a:pt x="33" y="46"/>
                </a:cubicBezTo>
                <a:cubicBezTo>
                  <a:pt x="33" y="46"/>
                  <a:pt x="34" y="46"/>
                  <a:pt x="33" y="46"/>
                </a:cubicBezTo>
                <a:cubicBezTo>
                  <a:pt x="33" y="46"/>
                  <a:pt x="32" y="46"/>
                  <a:pt x="32" y="45"/>
                </a:cubicBezTo>
                <a:cubicBezTo>
                  <a:pt x="32" y="44"/>
                  <a:pt x="32" y="41"/>
                  <a:pt x="31" y="40"/>
                </a:cubicBezTo>
                <a:cubicBezTo>
                  <a:pt x="30" y="39"/>
                  <a:pt x="29" y="38"/>
                  <a:pt x="29" y="37"/>
                </a:cubicBezTo>
                <a:cubicBezTo>
                  <a:pt x="29" y="37"/>
                  <a:pt x="29" y="37"/>
                  <a:pt x="30" y="37"/>
                </a:cubicBezTo>
                <a:cubicBezTo>
                  <a:pt x="30" y="36"/>
                  <a:pt x="30" y="36"/>
                  <a:pt x="29" y="36"/>
                </a:cubicBezTo>
                <a:cubicBezTo>
                  <a:pt x="29" y="37"/>
                  <a:pt x="29" y="37"/>
                  <a:pt x="29" y="36"/>
                </a:cubicBezTo>
                <a:cubicBezTo>
                  <a:pt x="29" y="35"/>
                  <a:pt x="28" y="36"/>
                  <a:pt x="28" y="34"/>
                </a:cubicBezTo>
                <a:cubicBezTo>
                  <a:pt x="28" y="33"/>
                  <a:pt x="27" y="32"/>
                  <a:pt x="26" y="32"/>
                </a:cubicBezTo>
                <a:cubicBezTo>
                  <a:pt x="26" y="32"/>
                  <a:pt x="26" y="32"/>
                  <a:pt x="26" y="32"/>
                </a:cubicBezTo>
                <a:cubicBezTo>
                  <a:pt x="26" y="33"/>
                  <a:pt x="27" y="34"/>
                  <a:pt x="26" y="33"/>
                </a:cubicBezTo>
                <a:cubicBezTo>
                  <a:pt x="25" y="31"/>
                  <a:pt x="26" y="31"/>
                  <a:pt x="25" y="30"/>
                </a:cubicBezTo>
                <a:cubicBezTo>
                  <a:pt x="24" y="30"/>
                  <a:pt x="23" y="28"/>
                  <a:pt x="22" y="27"/>
                </a:cubicBezTo>
                <a:cubicBezTo>
                  <a:pt x="22" y="26"/>
                  <a:pt x="21" y="26"/>
                  <a:pt x="21" y="25"/>
                </a:cubicBezTo>
                <a:cubicBezTo>
                  <a:pt x="21" y="25"/>
                  <a:pt x="21" y="24"/>
                  <a:pt x="21" y="24"/>
                </a:cubicBezTo>
                <a:cubicBezTo>
                  <a:pt x="21" y="24"/>
                  <a:pt x="21" y="23"/>
                  <a:pt x="21" y="23"/>
                </a:cubicBezTo>
                <a:cubicBezTo>
                  <a:pt x="20" y="23"/>
                  <a:pt x="19" y="22"/>
                  <a:pt x="18" y="21"/>
                </a:cubicBezTo>
                <a:cubicBezTo>
                  <a:pt x="18" y="21"/>
                  <a:pt x="18" y="20"/>
                  <a:pt x="18" y="21"/>
                </a:cubicBezTo>
                <a:cubicBezTo>
                  <a:pt x="18" y="21"/>
                  <a:pt x="18" y="21"/>
                  <a:pt x="18" y="21"/>
                </a:cubicBezTo>
                <a:cubicBezTo>
                  <a:pt x="18" y="20"/>
                  <a:pt x="16" y="18"/>
                  <a:pt x="15" y="17"/>
                </a:cubicBezTo>
                <a:cubicBezTo>
                  <a:pt x="15" y="17"/>
                  <a:pt x="15" y="17"/>
                  <a:pt x="14" y="16"/>
                </a:cubicBezTo>
                <a:cubicBezTo>
                  <a:pt x="14" y="16"/>
                  <a:pt x="13" y="16"/>
                  <a:pt x="12" y="13"/>
                </a:cubicBezTo>
                <a:cubicBezTo>
                  <a:pt x="12" y="11"/>
                  <a:pt x="12" y="11"/>
                  <a:pt x="12" y="11"/>
                </a:cubicBezTo>
                <a:cubicBezTo>
                  <a:pt x="12" y="10"/>
                  <a:pt x="11" y="9"/>
                  <a:pt x="11" y="7"/>
                </a:cubicBezTo>
                <a:cubicBezTo>
                  <a:pt x="12" y="5"/>
                  <a:pt x="11" y="5"/>
                  <a:pt x="11" y="5"/>
                </a:cubicBezTo>
                <a:cubicBezTo>
                  <a:pt x="11" y="5"/>
                  <a:pt x="10" y="4"/>
                  <a:pt x="11" y="5"/>
                </a:cubicBezTo>
                <a:cubicBezTo>
                  <a:pt x="12" y="6"/>
                  <a:pt x="13" y="6"/>
                  <a:pt x="14" y="6"/>
                </a:cubicBezTo>
                <a:cubicBezTo>
                  <a:pt x="15" y="7"/>
                  <a:pt x="15" y="7"/>
                  <a:pt x="16" y="6"/>
                </a:cubicBezTo>
                <a:cubicBezTo>
                  <a:pt x="16" y="6"/>
                  <a:pt x="15" y="6"/>
                  <a:pt x="16" y="6"/>
                </a:cubicBezTo>
                <a:cubicBezTo>
                  <a:pt x="17" y="7"/>
                  <a:pt x="19" y="8"/>
                  <a:pt x="20" y="8"/>
                </a:cubicBezTo>
                <a:cubicBezTo>
                  <a:pt x="20" y="9"/>
                  <a:pt x="20" y="9"/>
                  <a:pt x="20" y="10"/>
                </a:cubicBezTo>
                <a:cubicBezTo>
                  <a:pt x="20" y="10"/>
                  <a:pt x="20" y="11"/>
                  <a:pt x="20" y="11"/>
                </a:cubicBezTo>
                <a:cubicBezTo>
                  <a:pt x="21" y="12"/>
                  <a:pt x="23" y="18"/>
                  <a:pt x="23" y="18"/>
                </a:cubicBezTo>
                <a:cubicBezTo>
                  <a:pt x="23" y="19"/>
                  <a:pt x="24" y="19"/>
                  <a:pt x="24" y="19"/>
                </a:cubicBezTo>
                <a:cubicBezTo>
                  <a:pt x="24" y="19"/>
                  <a:pt x="24" y="19"/>
                  <a:pt x="24" y="19"/>
                </a:cubicBezTo>
                <a:cubicBezTo>
                  <a:pt x="24" y="20"/>
                  <a:pt x="24" y="20"/>
                  <a:pt x="25" y="21"/>
                </a:cubicBezTo>
                <a:cubicBezTo>
                  <a:pt x="25" y="21"/>
                  <a:pt x="30" y="26"/>
                  <a:pt x="30" y="26"/>
                </a:cubicBezTo>
                <a:cubicBezTo>
                  <a:pt x="30" y="26"/>
                  <a:pt x="30" y="26"/>
                  <a:pt x="31" y="26"/>
                </a:cubicBezTo>
                <a:cubicBezTo>
                  <a:pt x="33" y="26"/>
                  <a:pt x="32" y="26"/>
                  <a:pt x="32" y="27"/>
                </a:cubicBezTo>
                <a:cubicBezTo>
                  <a:pt x="32" y="27"/>
                  <a:pt x="32" y="29"/>
                  <a:pt x="33" y="30"/>
                </a:cubicBezTo>
                <a:cubicBezTo>
                  <a:pt x="34" y="31"/>
                  <a:pt x="35" y="30"/>
                  <a:pt x="35" y="30"/>
                </a:cubicBezTo>
                <a:cubicBezTo>
                  <a:pt x="35" y="30"/>
                  <a:pt x="35" y="30"/>
                  <a:pt x="35" y="31"/>
                </a:cubicBezTo>
                <a:cubicBezTo>
                  <a:pt x="36" y="32"/>
                  <a:pt x="36" y="32"/>
                  <a:pt x="37" y="32"/>
                </a:cubicBezTo>
                <a:cubicBezTo>
                  <a:pt x="37" y="32"/>
                  <a:pt x="39" y="33"/>
                  <a:pt x="39" y="34"/>
                </a:cubicBezTo>
                <a:cubicBezTo>
                  <a:pt x="40" y="36"/>
                  <a:pt x="40" y="35"/>
                  <a:pt x="39" y="35"/>
                </a:cubicBezTo>
                <a:cubicBezTo>
                  <a:pt x="39" y="35"/>
                  <a:pt x="39" y="35"/>
                  <a:pt x="38" y="36"/>
                </a:cubicBezTo>
                <a:cubicBezTo>
                  <a:pt x="38" y="36"/>
                  <a:pt x="38" y="37"/>
                  <a:pt x="38" y="37"/>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40" y="39"/>
                  <a:pt x="41" y="38"/>
                  <a:pt x="40" y="39"/>
                </a:cubicBezTo>
                <a:cubicBezTo>
                  <a:pt x="40" y="39"/>
                  <a:pt x="40" y="39"/>
                  <a:pt x="40" y="39"/>
                </a:cubicBezTo>
                <a:cubicBezTo>
                  <a:pt x="41" y="39"/>
                  <a:pt x="44" y="40"/>
                  <a:pt x="45" y="42"/>
                </a:cubicBezTo>
                <a:cubicBezTo>
                  <a:pt x="45" y="42"/>
                  <a:pt x="45" y="42"/>
                  <a:pt x="45" y="42"/>
                </a:cubicBezTo>
                <a:cubicBezTo>
                  <a:pt x="45" y="42"/>
                  <a:pt x="45" y="43"/>
                  <a:pt x="46" y="44"/>
                </a:cubicBezTo>
                <a:cubicBezTo>
                  <a:pt x="47" y="45"/>
                  <a:pt x="47" y="44"/>
                  <a:pt x="47" y="44"/>
                </a:cubicBezTo>
                <a:cubicBezTo>
                  <a:pt x="47" y="44"/>
                  <a:pt x="48" y="44"/>
                  <a:pt x="47" y="45"/>
                </a:cubicBezTo>
                <a:cubicBezTo>
                  <a:pt x="47" y="45"/>
                  <a:pt x="47" y="45"/>
                  <a:pt x="47" y="45"/>
                </a:cubicBezTo>
                <a:cubicBezTo>
                  <a:pt x="48" y="45"/>
                  <a:pt x="49" y="46"/>
                  <a:pt x="49" y="47"/>
                </a:cubicBezTo>
                <a:cubicBezTo>
                  <a:pt x="50" y="47"/>
                  <a:pt x="51" y="49"/>
                  <a:pt x="52" y="50"/>
                </a:cubicBezTo>
                <a:cubicBezTo>
                  <a:pt x="52" y="50"/>
                  <a:pt x="54" y="53"/>
                  <a:pt x="55" y="53"/>
                </a:cubicBezTo>
                <a:cubicBezTo>
                  <a:pt x="55" y="54"/>
                  <a:pt x="57" y="55"/>
                  <a:pt x="57" y="56"/>
                </a:cubicBezTo>
                <a:cubicBezTo>
                  <a:pt x="57" y="58"/>
                  <a:pt x="57" y="59"/>
                  <a:pt x="58" y="60"/>
                </a:cubicBezTo>
                <a:cubicBezTo>
                  <a:pt x="59" y="61"/>
                  <a:pt x="59" y="61"/>
                  <a:pt x="59" y="61"/>
                </a:cubicBezTo>
                <a:cubicBezTo>
                  <a:pt x="58" y="62"/>
                  <a:pt x="58" y="63"/>
                  <a:pt x="58" y="63"/>
                </a:cubicBezTo>
                <a:cubicBezTo>
                  <a:pt x="58" y="63"/>
                  <a:pt x="58" y="64"/>
                  <a:pt x="57" y="64"/>
                </a:cubicBezTo>
                <a:cubicBezTo>
                  <a:pt x="57" y="64"/>
                  <a:pt x="57" y="64"/>
                  <a:pt x="58" y="64"/>
                </a:cubicBezTo>
                <a:cubicBezTo>
                  <a:pt x="58" y="64"/>
                  <a:pt x="58" y="64"/>
                  <a:pt x="59" y="64"/>
                </a:cubicBezTo>
                <a:cubicBezTo>
                  <a:pt x="59" y="64"/>
                  <a:pt x="59" y="65"/>
                  <a:pt x="58" y="65"/>
                </a:cubicBezTo>
                <a:cubicBezTo>
                  <a:pt x="58" y="65"/>
                  <a:pt x="57" y="65"/>
                  <a:pt x="57" y="66"/>
                </a:cubicBezTo>
                <a:cubicBezTo>
                  <a:pt x="57" y="66"/>
                  <a:pt x="57" y="67"/>
                  <a:pt x="58" y="68"/>
                </a:cubicBezTo>
                <a:cubicBezTo>
                  <a:pt x="58" y="69"/>
                  <a:pt x="59" y="71"/>
                  <a:pt x="62" y="72"/>
                </a:cubicBezTo>
                <a:cubicBezTo>
                  <a:pt x="65" y="73"/>
                  <a:pt x="67" y="75"/>
                  <a:pt x="67" y="76"/>
                </a:cubicBezTo>
                <a:cubicBezTo>
                  <a:pt x="67" y="76"/>
                  <a:pt x="68" y="76"/>
                  <a:pt x="70" y="77"/>
                </a:cubicBezTo>
                <a:cubicBezTo>
                  <a:pt x="73" y="78"/>
                  <a:pt x="74" y="78"/>
                  <a:pt x="74" y="78"/>
                </a:cubicBezTo>
                <a:cubicBezTo>
                  <a:pt x="74" y="78"/>
                  <a:pt x="75" y="78"/>
                  <a:pt x="75" y="78"/>
                </a:cubicBezTo>
                <a:cubicBezTo>
                  <a:pt x="76" y="79"/>
                  <a:pt x="78" y="81"/>
                  <a:pt x="80" y="81"/>
                </a:cubicBezTo>
                <a:cubicBezTo>
                  <a:pt x="81" y="82"/>
                  <a:pt x="85" y="84"/>
                  <a:pt x="86" y="84"/>
                </a:cubicBezTo>
                <a:cubicBezTo>
                  <a:pt x="87" y="85"/>
                  <a:pt x="89" y="85"/>
                  <a:pt x="90" y="85"/>
                </a:cubicBezTo>
                <a:cubicBezTo>
                  <a:pt x="91" y="85"/>
                  <a:pt x="91" y="86"/>
                  <a:pt x="91" y="86"/>
                </a:cubicBezTo>
                <a:cubicBezTo>
                  <a:pt x="92" y="86"/>
                  <a:pt x="93" y="87"/>
                  <a:pt x="93" y="87"/>
                </a:cubicBezTo>
                <a:cubicBezTo>
                  <a:pt x="94" y="87"/>
                  <a:pt x="95" y="88"/>
                  <a:pt x="95" y="88"/>
                </a:cubicBezTo>
                <a:cubicBezTo>
                  <a:pt x="96" y="88"/>
                  <a:pt x="97" y="88"/>
                  <a:pt x="97" y="88"/>
                </a:cubicBezTo>
                <a:cubicBezTo>
                  <a:pt x="98" y="88"/>
                  <a:pt x="100" y="89"/>
                  <a:pt x="101" y="89"/>
                </a:cubicBezTo>
                <a:cubicBezTo>
                  <a:pt x="101" y="90"/>
                  <a:pt x="104" y="90"/>
                  <a:pt x="105" y="89"/>
                </a:cubicBezTo>
                <a:cubicBezTo>
                  <a:pt x="106" y="88"/>
                  <a:pt x="107" y="89"/>
                  <a:pt x="107" y="88"/>
                </a:cubicBezTo>
                <a:cubicBezTo>
                  <a:pt x="108" y="87"/>
                  <a:pt x="109" y="87"/>
                  <a:pt x="109" y="87"/>
                </a:cubicBezTo>
                <a:cubicBezTo>
                  <a:pt x="110" y="87"/>
                  <a:pt x="110" y="87"/>
                  <a:pt x="110" y="87"/>
                </a:cubicBezTo>
                <a:cubicBezTo>
                  <a:pt x="109" y="87"/>
                  <a:pt x="109" y="87"/>
                  <a:pt x="110" y="87"/>
                </a:cubicBezTo>
                <a:cubicBezTo>
                  <a:pt x="110" y="86"/>
                  <a:pt x="110" y="86"/>
                  <a:pt x="110" y="86"/>
                </a:cubicBezTo>
                <a:cubicBezTo>
                  <a:pt x="110" y="87"/>
                  <a:pt x="110" y="87"/>
                  <a:pt x="111" y="86"/>
                </a:cubicBezTo>
                <a:cubicBezTo>
                  <a:pt x="111" y="86"/>
                  <a:pt x="111" y="86"/>
                  <a:pt x="111" y="87"/>
                </a:cubicBezTo>
                <a:cubicBezTo>
                  <a:pt x="111" y="87"/>
                  <a:pt x="111" y="87"/>
                  <a:pt x="111" y="87"/>
                </a:cubicBezTo>
                <a:cubicBezTo>
                  <a:pt x="112" y="87"/>
                  <a:pt x="112" y="87"/>
                  <a:pt x="113" y="87"/>
                </a:cubicBezTo>
                <a:cubicBezTo>
                  <a:pt x="113" y="88"/>
                  <a:pt x="115" y="88"/>
                  <a:pt x="114" y="88"/>
                </a:cubicBezTo>
                <a:cubicBezTo>
                  <a:pt x="113" y="87"/>
                  <a:pt x="112" y="87"/>
                  <a:pt x="113" y="87"/>
                </a:cubicBezTo>
                <a:cubicBezTo>
                  <a:pt x="113" y="87"/>
                  <a:pt x="114" y="87"/>
                  <a:pt x="114" y="88"/>
                </a:cubicBezTo>
                <a:cubicBezTo>
                  <a:pt x="115" y="88"/>
                  <a:pt x="118" y="90"/>
                  <a:pt x="118" y="91"/>
                </a:cubicBezTo>
                <a:cubicBezTo>
                  <a:pt x="119" y="91"/>
                  <a:pt x="119" y="92"/>
                  <a:pt x="120" y="92"/>
                </a:cubicBezTo>
                <a:cubicBezTo>
                  <a:pt x="120" y="92"/>
                  <a:pt x="121" y="93"/>
                  <a:pt x="121" y="93"/>
                </a:cubicBezTo>
                <a:cubicBezTo>
                  <a:pt x="121" y="93"/>
                  <a:pt x="122" y="95"/>
                  <a:pt x="122" y="95"/>
                </a:cubicBezTo>
                <a:cubicBezTo>
                  <a:pt x="123" y="95"/>
                  <a:pt x="123" y="95"/>
                  <a:pt x="123" y="95"/>
                </a:cubicBezTo>
                <a:cubicBezTo>
                  <a:pt x="123" y="95"/>
                  <a:pt x="123" y="95"/>
                  <a:pt x="123" y="95"/>
                </a:cubicBezTo>
                <a:cubicBezTo>
                  <a:pt x="123" y="94"/>
                  <a:pt x="123" y="94"/>
                  <a:pt x="124" y="93"/>
                </a:cubicBezTo>
                <a:cubicBezTo>
                  <a:pt x="124" y="93"/>
                  <a:pt x="124" y="93"/>
                  <a:pt x="124" y="92"/>
                </a:cubicBezTo>
                <a:cubicBezTo>
                  <a:pt x="123" y="92"/>
                  <a:pt x="123" y="92"/>
                  <a:pt x="124" y="90"/>
                </a:cubicBezTo>
                <a:cubicBezTo>
                  <a:pt x="125" y="89"/>
                  <a:pt x="125" y="88"/>
                  <a:pt x="127" y="88"/>
                </a:cubicBezTo>
                <a:cubicBezTo>
                  <a:pt x="129" y="88"/>
                  <a:pt x="132" y="88"/>
                  <a:pt x="132" y="87"/>
                </a:cubicBezTo>
                <a:cubicBezTo>
                  <a:pt x="132" y="87"/>
                  <a:pt x="132" y="86"/>
                  <a:pt x="132" y="86"/>
                </a:cubicBezTo>
                <a:cubicBezTo>
                  <a:pt x="131" y="86"/>
                  <a:pt x="127" y="82"/>
                  <a:pt x="127" y="82"/>
                </a:cubicBezTo>
                <a:cubicBezTo>
                  <a:pt x="127" y="82"/>
                  <a:pt x="127" y="82"/>
                  <a:pt x="128" y="82"/>
                </a:cubicBezTo>
                <a:cubicBezTo>
                  <a:pt x="129" y="82"/>
                  <a:pt x="129" y="82"/>
                  <a:pt x="129" y="81"/>
                </a:cubicBezTo>
                <a:cubicBezTo>
                  <a:pt x="129" y="80"/>
                  <a:pt x="129" y="79"/>
                  <a:pt x="130" y="79"/>
                </a:cubicBezTo>
                <a:cubicBezTo>
                  <a:pt x="131" y="79"/>
                  <a:pt x="138" y="79"/>
                  <a:pt x="138" y="79"/>
                </a:cubicBezTo>
                <a:cubicBezTo>
                  <a:pt x="138" y="79"/>
                  <a:pt x="138" y="79"/>
                  <a:pt x="138" y="79"/>
                </a:cubicBezTo>
                <a:cubicBezTo>
                  <a:pt x="138" y="78"/>
                  <a:pt x="138" y="78"/>
                  <a:pt x="139" y="78"/>
                </a:cubicBezTo>
                <a:cubicBezTo>
                  <a:pt x="140" y="78"/>
                  <a:pt x="140" y="78"/>
                  <a:pt x="140" y="78"/>
                </a:cubicBezTo>
                <a:cubicBezTo>
                  <a:pt x="140" y="78"/>
                  <a:pt x="141" y="77"/>
                  <a:pt x="141" y="76"/>
                </a:cubicBezTo>
                <a:cubicBezTo>
                  <a:pt x="141" y="76"/>
                  <a:pt x="142" y="75"/>
                  <a:pt x="142" y="7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5" name="Freeform 155"/>
          <p:cNvSpPr>
            <a:spLocks/>
          </p:cNvSpPr>
          <p:nvPr/>
        </p:nvSpPr>
        <p:spPr bwMode="auto">
          <a:xfrm>
            <a:off x="1395378" y="4290828"/>
            <a:ext cx="122214" cy="127855"/>
          </a:xfrm>
          <a:custGeom>
            <a:avLst/>
            <a:gdLst/>
            <a:ahLst/>
            <a:cxnLst>
              <a:cxn ang="0">
                <a:pos x="11" y="19"/>
              </a:cxn>
              <a:cxn ang="0">
                <a:pos x="12" y="19"/>
              </a:cxn>
              <a:cxn ang="0">
                <a:pos x="12" y="19"/>
              </a:cxn>
              <a:cxn ang="0">
                <a:pos x="12" y="19"/>
              </a:cxn>
              <a:cxn ang="0">
                <a:pos x="13" y="18"/>
              </a:cxn>
              <a:cxn ang="0">
                <a:pos x="13" y="18"/>
              </a:cxn>
              <a:cxn ang="0">
                <a:pos x="13" y="18"/>
              </a:cxn>
              <a:cxn ang="0">
                <a:pos x="13" y="17"/>
              </a:cxn>
              <a:cxn ang="0">
                <a:pos x="14" y="17"/>
              </a:cxn>
              <a:cxn ang="0">
                <a:pos x="14" y="17"/>
              </a:cxn>
              <a:cxn ang="0">
                <a:pos x="15" y="17"/>
              </a:cxn>
              <a:cxn ang="0">
                <a:pos x="15" y="16"/>
              </a:cxn>
              <a:cxn ang="0">
                <a:pos x="15" y="16"/>
              </a:cxn>
              <a:cxn ang="0">
                <a:pos x="15" y="15"/>
              </a:cxn>
              <a:cxn ang="0">
                <a:pos x="15" y="15"/>
              </a:cxn>
              <a:cxn ang="0">
                <a:pos x="15" y="14"/>
              </a:cxn>
              <a:cxn ang="0">
                <a:pos x="15" y="14"/>
              </a:cxn>
              <a:cxn ang="0">
                <a:pos x="17" y="13"/>
              </a:cxn>
              <a:cxn ang="0">
                <a:pos x="18" y="13"/>
              </a:cxn>
              <a:cxn ang="0">
                <a:pos x="20" y="11"/>
              </a:cxn>
              <a:cxn ang="0">
                <a:pos x="20" y="10"/>
              </a:cxn>
              <a:cxn ang="0">
                <a:pos x="18" y="9"/>
              </a:cxn>
              <a:cxn ang="0">
                <a:pos x="18" y="10"/>
              </a:cxn>
              <a:cxn ang="0">
                <a:pos x="17" y="10"/>
              </a:cxn>
              <a:cxn ang="0">
                <a:pos x="16" y="10"/>
              </a:cxn>
              <a:cxn ang="0">
                <a:pos x="15" y="10"/>
              </a:cxn>
              <a:cxn ang="0">
                <a:pos x="15" y="9"/>
              </a:cxn>
              <a:cxn ang="0">
                <a:pos x="15" y="1"/>
              </a:cxn>
              <a:cxn ang="0">
                <a:pos x="15" y="0"/>
              </a:cxn>
              <a:cxn ang="0">
                <a:pos x="15" y="0"/>
              </a:cxn>
              <a:cxn ang="0">
                <a:pos x="7" y="0"/>
              </a:cxn>
              <a:cxn ang="0">
                <a:pos x="6" y="2"/>
              </a:cxn>
              <a:cxn ang="0">
                <a:pos x="5" y="3"/>
              </a:cxn>
              <a:cxn ang="0">
                <a:pos x="4" y="3"/>
              </a:cxn>
              <a:cxn ang="0">
                <a:pos x="9" y="7"/>
              </a:cxn>
              <a:cxn ang="0">
                <a:pos x="9" y="8"/>
              </a:cxn>
              <a:cxn ang="0">
                <a:pos x="4" y="9"/>
              </a:cxn>
              <a:cxn ang="0">
                <a:pos x="1" y="11"/>
              </a:cxn>
              <a:cxn ang="0">
                <a:pos x="1" y="13"/>
              </a:cxn>
              <a:cxn ang="0">
                <a:pos x="1" y="14"/>
              </a:cxn>
              <a:cxn ang="0">
                <a:pos x="0" y="16"/>
              </a:cxn>
              <a:cxn ang="0">
                <a:pos x="0" y="16"/>
              </a:cxn>
              <a:cxn ang="0">
                <a:pos x="2" y="18"/>
              </a:cxn>
              <a:cxn ang="0">
                <a:pos x="7" y="20"/>
              </a:cxn>
              <a:cxn ang="0">
                <a:pos x="11" y="21"/>
              </a:cxn>
              <a:cxn ang="0">
                <a:pos x="11" y="20"/>
              </a:cxn>
              <a:cxn ang="0">
                <a:pos x="11" y="19"/>
              </a:cxn>
            </a:cxnLst>
            <a:rect l="0" t="0" r="r" b="b"/>
            <a:pathLst>
              <a:path w="20" h="21">
                <a:moveTo>
                  <a:pt x="11" y="19"/>
                </a:moveTo>
                <a:cubicBezTo>
                  <a:pt x="12" y="19"/>
                  <a:pt x="12" y="19"/>
                  <a:pt x="12" y="19"/>
                </a:cubicBezTo>
                <a:cubicBezTo>
                  <a:pt x="12" y="19"/>
                  <a:pt x="12" y="19"/>
                  <a:pt x="12" y="19"/>
                </a:cubicBezTo>
                <a:cubicBezTo>
                  <a:pt x="12" y="19"/>
                  <a:pt x="12" y="19"/>
                  <a:pt x="12" y="19"/>
                </a:cubicBezTo>
                <a:cubicBezTo>
                  <a:pt x="12" y="19"/>
                  <a:pt x="13" y="18"/>
                  <a:pt x="13" y="18"/>
                </a:cubicBezTo>
                <a:cubicBezTo>
                  <a:pt x="13" y="18"/>
                  <a:pt x="13" y="18"/>
                  <a:pt x="13" y="18"/>
                </a:cubicBezTo>
                <a:cubicBezTo>
                  <a:pt x="13" y="18"/>
                  <a:pt x="13" y="18"/>
                  <a:pt x="13" y="18"/>
                </a:cubicBezTo>
                <a:cubicBezTo>
                  <a:pt x="13" y="17"/>
                  <a:pt x="13" y="17"/>
                  <a:pt x="13" y="17"/>
                </a:cubicBezTo>
                <a:cubicBezTo>
                  <a:pt x="14" y="17"/>
                  <a:pt x="14" y="17"/>
                  <a:pt x="14" y="17"/>
                </a:cubicBezTo>
                <a:cubicBezTo>
                  <a:pt x="14" y="17"/>
                  <a:pt x="14" y="17"/>
                  <a:pt x="14" y="17"/>
                </a:cubicBezTo>
                <a:cubicBezTo>
                  <a:pt x="14" y="17"/>
                  <a:pt x="15" y="17"/>
                  <a:pt x="15" y="17"/>
                </a:cubicBezTo>
                <a:cubicBezTo>
                  <a:pt x="15" y="17"/>
                  <a:pt x="15" y="16"/>
                  <a:pt x="15" y="16"/>
                </a:cubicBezTo>
                <a:cubicBezTo>
                  <a:pt x="15" y="16"/>
                  <a:pt x="15" y="16"/>
                  <a:pt x="15" y="16"/>
                </a:cubicBezTo>
                <a:cubicBezTo>
                  <a:pt x="15" y="16"/>
                  <a:pt x="15" y="16"/>
                  <a:pt x="15" y="15"/>
                </a:cubicBezTo>
                <a:cubicBezTo>
                  <a:pt x="15" y="15"/>
                  <a:pt x="15" y="15"/>
                  <a:pt x="15" y="15"/>
                </a:cubicBezTo>
                <a:cubicBezTo>
                  <a:pt x="15" y="15"/>
                  <a:pt x="15" y="14"/>
                  <a:pt x="15" y="14"/>
                </a:cubicBezTo>
                <a:cubicBezTo>
                  <a:pt x="15" y="14"/>
                  <a:pt x="15" y="14"/>
                  <a:pt x="15" y="14"/>
                </a:cubicBezTo>
                <a:cubicBezTo>
                  <a:pt x="16" y="14"/>
                  <a:pt x="16" y="13"/>
                  <a:pt x="17" y="13"/>
                </a:cubicBezTo>
                <a:cubicBezTo>
                  <a:pt x="17" y="13"/>
                  <a:pt x="17" y="13"/>
                  <a:pt x="18" y="13"/>
                </a:cubicBezTo>
                <a:cubicBezTo>
                  <a:pt x="18" y="12"/>
                  <a:pt x="19" y="11"/>
                  <a:pt x="20" y="11"/>
                </a:cubicBezTo>
                <a:cubicBezTo>
                  <a:pt x="20" y="10"/>
                  <a:pt x="20" y="10"/>
                  <a:pt x="20" y="10"/>
                </a:cubicBezTo>
                <a:cubicBezTo>
                  <a:pt x="19" y="10"/>
                  <a:pt x="18" y="9"/>
                  <a:pt x="18" y="9"/>
                </a:cubicBezTo>
                <a:cubicBezTo>
                  <a:pt x="19" y="10"/>
                  <a:pt x="19" y="10"/>
                  <a:pt x="18" y="10"/>
                </a:cubicBezTo>
                <a:cubicBezTo>
                  <a:pt x="18" y="10"/>
                  <a:pt x="17" y="10"/>
                  <a:pt x="17" y="10"/>
                </a:cubicBezTo>
                <a:cubicBezTo>
                  <a:pt x="17" y="10"/>
                  <a:pt x="17" y="10"/>
                  <a:pt x="16" y="10"/>
                </a:cubicBezTo>
                <a:cubicBezTo>
                  <a:pt x="16" y="10"/>
                  <a:pt x="15" y="10"/>
                  <a:pt x="15" y="10"/>
                </a:cubicBezTo>
                <a:cubicBezTo>
                  <a:pt x="15" y="10"/>
                  <a:pt x="15" y="9"/>
                  <a:pt x="15" y="9"/>
                </a:cubicBezTo>
                <a:cubicBezTo>
                  <a:pt x="15" y="7"/>
                  <a:pt x="15" y="1"/>
                  <a:pt x="15" y="1"/>
                </a:cubicBezTo>
                <a:cubicBezTo>
                  <a:pt x="15" y="0"/>
                  <a:pt x="15" y="0"/>
                  <a:pt x="15" y="0"/>
                </a:cubicBezTo>
                <a:cubicBezTo>
                  <a:pt x="15" y="0"/>
                  <a:pt x="15" y="0"/>
                  <a:pt x="15" y="0"/>
                </a:cubicBezTo>
                <a:cubicBezTo>
                  <a:pt x="15" y="0"/>
                  <a:pt x="8" y="0"/>
                  <a:pt x="7" y="0"/>
                </a:cubicBezTo>
                <a:cubicBezTo>
                  <a:pt x="6" y="0"/>
                  <a:pt x="6" y="1"/>
                  <a:pt x="6" y="2"/>
                </a:cubicBezTo>
                <a:cubicBezTo>
                  <a:pt x="6" y="3"/>
                  <a:pt x="6" y="3"/>
                  <a:pt x="5" y="3"/>
                </a:cubicBezTo>
                <a:cubicBezTo>
                  <a:pt x="4" y="3"/>
                  <a:pt x="4" y="3"/>
                  <a:pt x="4" y="3"/>
                </a:cubicBezTo>
                <a:cubicBezTo>
                  <a:pt x="4" y="3"/>
                  <a:pt x="8" y="7"/>
                  <a:pt x="9" y="7"/>
                </a:cubicBezTo>
                <a:cubicBezTo>
                  <a:pt x="9" y="7"/>
                  <a:pt x="9" y="8"/>
                  <a:pt x="9" y="8"/>
                </a:cubicBezTo>
                <a:cubicBezTo>
                  <a:pt x="9" y="9"/>
                  <a:pt x="6" y="9"/>
                  <a:pt x="4" y="9"/>
                </a:cubicBezTo>
                <a:cubicBezTo>
                  <a:pt x="2" y="9"/>
                  <a:pt x="2" y="10"/>
                  <a:pt x="1" y="11"/>
                </a:cubicBezTo>
                <a:cubicBezTo>
                  <a:pt x="0" y="13"/>
                  <a:pt x="0" y="13"/>
                  <a:pt x="1" y="13"/>
                </a:cubicBezTo>
                <a:cubicBezTo>
                  <a:pt x="1" y="14"/>
                  <a:pt x="1" y="14"/>
                  <a:pt x="1" y="14"/>
                </a:cubicBezTo>
                <a:cubicBezTo>
                  <a:pt x="0" y="15"/>
                  <a:pt x="0" y="15"/>
                  <a:pt x="0" y="16"/>
                </a:cubicBezTo>
                <a:cubicBezTo>
                  <a:pt x="0" y="16"/>
                  <a:pt x="0" y="16"/>
                  <a:pt x="0" y="16"/>
                </a:cubicBezTo>
                <a:cubicBezTo>
                  <a:pt x="0" y="16"/>
                  <a:pt x="1" y="17"/>
                  <a:pt x="2" y="18"/>
                </a:cubicBezTo>
                <a:cubicBezTo>
                  <a:pt x="2" y="18"/>
                  <a:pt x="5" y="20"/>
                  <a:pt x="7" y="20"/>
                </a:cubicBezTo>
                <a:cubicBezTo>
                  <a:pt x="8" y="19"/>
                  <a:pt x="10" y="20"/>
                  <a:pt x="11" y="21"/>
                </a:cubicBezTo>
                <a:cubicBezTo>
                  <a:pt x="11" y="20"/>
                  <a:pt x="11" y="20"/>
                  <a:pt x="11" y="20"/>
                </a:cubicBezTo>
                <a:cubicBezTo>
                  <a:pt x="11" y="20"/>
                  <a:pt x="11" y="19"/>
                  <a:pt x="11" y="1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6" name="Freeform 156"/>
          <p:cNvSpPr>
            <a:spLocks/>
          </p:cNvSpPr>
          <p:nvPr/>
        </p:nvSpPr>
        <p:spPr bwMode="auto">
          <a:xfrm>
            <a:off x="1487508" y="4266385"/>
            <a:ext cx="35724" cy="84610"/>
          </a:xfrm>
          <a:custGeom>
            <a:avLst/>
            <a:gdLst/>
            <a:ahLst/>
            <a:cxnLst>
              <a:cxn ang="0">
                <a:pos x="0" y="13"/>
              </a:cxn>
              <a:cxn ang="0">
                <a:pos x="0" y="14"/>
              </a:cxn>
              <a:cxn ang="0">
                <a:pos x="1" y="14"/>
              </a:cxn>
              <a:cxn ang="0">
                <a:pos x="2" y="13"/>
              </a:cxn>
              <a:cxn ang="0">
                <a:pos x="4" y="10"/>
              </a:cxn>
              <a:cxn ang="0">
                <a:pos x="5" y="8"/>
              </a:cxn>
              <a:cxn ang="0">
                <a:pos x="5" y="6"/>
              </a:cxn>
              <a:cxn ang="0">
                <a:pos x="5" y="2"/>
              </a:cxn>
              <a:cxn ang="0">
                <a:pos x="5" y="1"/>
              </a:cxn>
              <a:cxn ang="0">
                <a:pos x="4" y="0"/>
              </a:cxn>
              <a:cxn ang="0">
                <a:pos x="3" y="1"/>
              </a:cxn>
              <a:cxn ang="0">
                <a:pos x="2" y="3"/>
              </a:cxn>
              <a:cxn ang="0">
                <a:pos x="1" y="3"/>
              </a:cxn>
              <a:cxn ang="0">
                <a:pos x="0" y="4"/>
              </a:cxn>
              <a:cxn ang="0">
                <a:pos x="0" y="4"/>
              </a:cxn>
              <a:cxn ang="0">
                <a:pos x="0" y="5"/>
              </a:cxn>
              <a:cxn ang="0">
                <a:pos x="0" y="13"/>
              </a:cxn>
            </a:cxnLst>
            <a:rect l="0" t="0" r="r" b="b"/>
            <a:pathLst>
              <a:path w="6" h="14">
                <a:moveTo>
                  <a:pt x="0" y="13"/>
                </a:moveTo>
                <a:cubicBezTo>
                  <a:pt x="0" y="13"/>
                  <a:pt x="0" y="14"/>
                  <a:pt x="0" y="14"/>
                </a:cubicBezTo>
                <a:cubicBezTo>
                  <a:pt x="0" y="14"/>
                  <a:pt x="1" y="14"/>
                  <a:pt x="1" y="14"/>
                </a:cubicBezTo>
                <a:cubicBezTo>
                  <a:pt x="1" y="14"/>
                  <a:pt x="2" y="13"/>
                  <a:pt x="2" y="13"/>
                </a:cubicBezTo>
                <a:cubicBezTo>
                  <a:pt x="3" y="12"/>
                  <a:pt x="4" y="11"/>
                  <a:pt x="4" y="10"/>
                </a:cubicBezTo>
                <a:cubicBezTo>
                  <a:pt x="4" y="10"/>
                  <a:pt x="5" y="9"/>
                  <a:pt x="5" y="8"/>
                </a:cubicBezTo>
                <a:cubicBezTo>
                  <a:pt x="5" y="7"/>
                  <a:pt x="5" y="7"/>
                  <a:pt x="5" y="6"/>
                </a:cubicBezTo>
                <a:cubicBezTo>
                  <a:pt x="5" y="5"/>
                  <a:pt x="5" y="3"/>
                  <a:pt x="5" y="2"/>
                </a:cubicBezTo>
                <a:cubicBezTo>
                  <a:pt x="5" y="2"/>
                  <a:pt x="6" y="1"/>
                  <a:pt x="5" y="1"/>
                </a:cubicBezTo>
                <a:cubicBezTo>
                  <a:pt x="4" y="1"/>
                  <a:pt x="4" y="1"/>
                  <a:pt x="4" y="0"/>
                </a:cubicBezTo>
                <a:cubicBezTo>
                  <a:pt x="4" y="0"/>
                  <a:pt x="3" y="1"/>
                  <a:pt x="3" y="1"/>
                </a:cubicBezTo>
                <a:cubicBezTo>
                  <a:pt x="3" y="2"/>
                  <a:pt x="2" y="3"/>
                  <a:pt x="2" y="3"/>
                </a:cubicBezTo>
                <a:cubicBezTo>
                  <a:pt x="2" y="3"/>
                  <a:pt x="2" y="3"/>
                  <a:pt x="1" y="3"/>
                </a:cubicBezTo>
                <a:cubicBezTo>
                  <a:pt x="0" y="3"/>
                  <a:pt x="0" y="3"/>
                  <a:pt x="0" y="4"/>
                </a:cubicBezTo>
                <a:cubicBezTo>
                  <a:pt x="0" y="4"/>
                  <a:pt x="0" y="4"/>
                  <a:pt x="0" y="4"/>
                </a:cubicBezTo>
                <a:cubicBezTo>
                  <a:pt x="0" y="4"/>
                  <a:pt x="0" y="4"/>
                  <a:pt x="0" y="5"/>
                </a:cubicBezTo>
                <a:cubicBezTo>
                  <a:pt x="0" y="5"/>
                  <a:pt x="0" y="11"/>
                  <a:pt x="0" y="1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7" name="Freeform 157"/>
          <p:cNvSpPr>
            <a:spLocks/>
          </p:cNvSpPr>
          <p:nvPr/>
        </p:nvSpPr>
        <p:spPr bwMode="auto">
          <a:xfrm>
            <a:off x="1463066" y="4394240"/>
            <a:ext cx="65807" cy="43245"/>
          </a:xfrm>
          <a:custGeom>
            <a:avLst/>
            <a:gdLst/>
            <a:ahLst/>
            <a:cxnLst>
              <a:cxn ang="0">
                <a:pos x="3" y="0"/>
              </a:cxn>
              <a:cxn ang="0">
                <a:pos x="3" y="0"/>
              </a:cxn>
              <a:cxn ang="0">
                <a:pos x="2" y="0"/>
              </a:cxn>
              <a:cxn ang="0">
                <a:pos x="2" y="1"/>
              </a:cxn>
              <a:cxn ang="0">
                <a:pos x="2" y="1"/>
              </a:cxn>
              <a:cxn ang="0">
                <a:pos x="2" y="1"/>
              </a:cxn>
              <a:cxn ang="0">
                <a:pos x="1" y="2"/>
              </a:cxn>
              <a:cxn ang="0">
                <a:pos x="1" y="2"/>
              </a:cxn>
              <a:cxn ang="0">
                <a:pos x="1" y="2"/>
              </a:cxn>
              <a:cxn ang="0">
                <a:pos x="0" y="2"/>
              </a:cxn>
              <a:cxn ang="0">
                <a:pos x="0" y="3"/>
              </a:cxn>
              <a:cxn ang="0">
                <a:pos x="0" y="4"/>
              </a:cxn>
              <a:cxn ang="0">
                <a:pos x="0" y="4"/>
              </a:cxn>
              <a:cxn ang="0">
                <a:pos x="3" y="5"/>
              </a:cxn>
              <a:cxn ang="0">
                <a:pos x="5" y="6"/>
              </a:cxn>
              <a:cxn ang="0">
                <a:pos x="8" y="6"/>
              </a:cxn>
              <a:cxn ang="0">
                <a:pos x="11" y="6"/>
              </a:cxn>
              <a:cxn ang="0">
                <a:pos x="11" y="5"/>
              </a:cxn>
              <a:cxn ang="0">
                <a:pos x="11" y="3"/>
              </a:cxn>
              <a:cxn ang="0">
                <a:pos x="11" y="3"/>
              </a:cxn>
              <a:cxn ang="0">
                <a:pos x="10" y="3"/>
              </a:cxn>
              <a:cxn ang="0">
                <a:pos x="10" y="3"/>
              </a:cxn>
              <a:cxn ang="0">
                <a:pos x="10" y="2"/>
              </a:cxn>
              <a:cxn ang="0">
                <a:pos x="9" y="2"/>
              </a:cxn>
              <a:cxn ang="0">
                <a:pos x="9" y="3"/>
              </a:cxn>
              <a:cxn ang="0">
                <a:pos x="8" y="3"/>
              </a:cxn>
              <a:cxn ang="0">
                <a:pos x="8" y="3"/>
              </a:cxn>
              <a:cxn ang="0">
                <a:pos x="7" y="2"/>
              </a:cxn>
              <a:cxn ang="0">
                <a:pos x="6" y="2"/>
              </a:cxn>
              <a:cxn ang="0">
                <a:pos x="6" y="2"/>
              </a:cxn>
              <a:cxn ang="0">
                <a:pos x="5" y="1"/>
              </a:cxn>
              <a:cxn ang="0">
                <a:pos x="5" y="0"/>
              </a:cxn>
              <a:cxn ang="0">
                <a:pos x="4" y="0"/>
              </a:cxn>
              <a:cxn ang="0">
                <a:pos x="3" y="0"/>
              </a:cxn>
            </a:cxnLst>
            <a:rect l="0" t="0" r="r" b="b"/>
            <a:pathLst>
              <a:path w="11" h="7">
                <a:moveTo>
                  <a:pt x="3" y="0"/>
                </a:moveTo>
                <a:cubicBezTo>
                  <a:pt x="3" y="0"/>
                  <a:pt x="3" y="0"/>
                  <a:pt x="3" y="0"/>
                </a:cubicBezTo>
                <a:cubicBezTo>
                  <a:pt x="3" y="0"/>
                  <a:pt x="3" y="0"/>
                  <a:pt x="2" y="0"/>
                </a:cubicBezTo>
                <a:cubicBezTo>
                  <a:pt x="2" y="0"/>
                  <a:pt x="2" y="0"/>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0" y="2"/>
                </a:cubicBezTo>
                <a:cubicBezTo>
                  <a:pt x="0" y="2"/>
                  <a:pt x="0" y="3"/>
                  <a:pt x="0" y="3"/>
                </a:cubicBezTo>
                <a:cubicBezTo>
                  <a:pt x="0" y="3"/>
                  <a:pt x="0" y="3"/>
                  <a:pt x="0" y="4"/>
                </a:cubicBezTo>
                <a:cubicBezTo>
                  <a:pt x="0" y="4"/>
                  <a:pt x="0" y="4"/>
                  <a:pt x="0" y="4"/>
                </a:cubicBezTo>
                <a:cubicBezTo>
                  <a:pt x="0" y="4"/>
                  <a:pt x="2" y="5"/>
                  <a:pt x="3" y="5"/>
                </a:cubicBezTo>
                <a:cubicBezTo>
                  <a:pt x="4" y="5"/>
                  <a:pt x="5" y="6"/>
                  <a:pt x="5" y="6"/>
                </a:cubicBezTo>
                <a:cubicBezTo>
                  <a:pt x="6" y="6"/>
                  <a:pt x="8" y="6"/>
                  <a:pt x="8" y="6"/>
                </a:cubicBezTo>
                <a:cubicBezTo>
                  <a:pt x="9" y="6"/>
                  <a:pt x="11" y="7"/>
                  <a:pt x="11" y="6"/>
                </a:cubicBezTo>
                <a:cubicBezTo>
                  <a:pt x="11" y="6"/>
                  <a:pt x="11" y="5"/>
                  <a:pt x="11" y="5"/>
                </a:cubicBezTo>
                <a:cubicBezTo>
                  <a:pt x="11" y="5"/>
                  <a:pt x="11" y="4"/>
                  <a:pt x="11" y="3"/>
                </a:cubicBezTo>
                <a:cubicBezTo>
                  <a:pt x="11" y="3"/>
                  <a:pt x="11" y="3"/>
                  <a:pt x="11" y="3"/>
                </a:cubicBezTo>
                <a:cubicBezTo>
                  <a:pt x="11" y="3"/>
                  <a:pt x="11" y="3"/>
                  <a:pt x="10" y="3"/>
                </a:cubicBezTo>
                <a:cubicBezTo>
                  <a:pt x="10" y="3"/>
                  <a:pt x="10" y="3"/>
                  <a:pt x="10" y="3"/>
                </a:cubicBezTo>
                <a:cubicBezTo>
                  <a:pt x="10" y="3"/>
                  <a:pt x="10" y="3"/>
                  <a:pt x="10" y="2"/>
                </a:cubicBezTo>
                <a:cubicBezTo>
                  <a:pt x="10" y="2"/>
                  <a:pt x="9" y="2"/>
                  <a:pt x="9" y="2"/>
                </a:cubicBezTo>
                <a:cubicBezTo>
                  <a:pt x="9" y="2"/>
                  <a:pt x="9" y="2"/>
                  <a:pt x="9" y="3"/>
                </a:cubicBezTo>
                <a:cubicBezTo>
                  <a:pt x="9" y="3"/>
                  <a:pt x="8" y="3"/>
                  <a:pt x="8" y="3"/>
                </a:cubicBezTo>
                <a:cubicBezTo>
                  <a:pt x="7" y="3"/>
                  <a:pt x="8" y="3"/>
                  <a:pt x="8" y="3"/>
                </a:cubicBezTo>
                <a:cubicBezTo>
                  <a:pt x="7" y="2"/>
                  <a:pt x="7" y="2"/>
                  <a:pt x="7" y="2"/>
                </a:cubicBezTo>
                <a:cubicBezTo>
                  <a:pt x="7" y="2"/>
                  <a:pt x="6" y="2"/>
                  <a:pt x="6" y="2"/>
                </a:cubicBezTo>
                <a:cubicBezTo>
                  <a:pt x="6" y="2"/>
                  <a:pt x="6" y="2"/>
                  <a:pt x="6" y="2"/>
                </a:cubicBezTo>
                <a:cubicBezTo>
                  <a:pt x="6" y="2"/>
                  <a:pt x="6" y="1"/>
                  <a:pt x="5" y="1"/>
                </a:cubicBezTo>
                <a:cubicBezTo>
                  <a:pt x="5" y="1"/>
                  <a:pt x="5" y="1"/>
                  <a:pt x="5" y="0"/>
                </a:cubicBezTo>
                <a:cubicBezTo>
                  <a:pt x="5" y="0"/>
                  <a:pt x="5" y="0"/>
                  <a:pt x="4" y="0"/>
                </a:cubicBezTo>
                <a:cubicBezTo>
                  <a:pt x="4" y="0"/>
                  <a:pt x="4" y="0"/>
                  <a:pt x="3"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8" name="Freeform 158"/>
          <p:cNvSpPr>
            <a:spLocks/>
          </p:cNvSpPr>
          <p:nvPr/>
        </p:nvSpPr>
        <p:spPr bwMode="auto">
          <a:xfrm>
            <a:off x="1479987" y="4345354"/>
            <a:ext cx="189902" cy="92130"/>
          </a:xfrm>
          <a:custGeom>
            <a:avLst/>
            <a:gdLst/>
            <a:ahLst/>
            <a:cxnLst>
              <a:cxn ang="0">
                <a:pos x="12" y="15"/>
              </a:cxn>
              <a:cxn ang="0">
                <a:pos x="13" y="14"/>
              </a:cxn>
              <a:cxn ang="0">
                <a:pos x="13" y="13"/>
              </a:cxn>
              <a:cxn ang="0">
                <a:pos x="13" y="11"/>
              </a:cxn>
              <a:cxn ang="0">
                <a:pos x="14" y="11"/>
              </a:cxn>
              <a:cxn ang="0">
                <a:pos x="15" y="11"/>
              </a:cxn>
              <a:cxn ang="0">
                <a:pos x="17" y="10"/>
              </a:cxn>
              <a:cxn ang="0">
                <a:pos x="17" y="11"/>
              </a:cxn>
              <a:cxn ang="0">
                <a:pos x="18" y="11"/>
              </a:cxn>
              <a:cxn ang="0">
                <a:pos x="21" y="9"/>
              </a:cxn>
              <a:cxn ang="0">
                <a:pos x="21" y="7"/>
              </a:cxn>
              <a:cxn ang="0">
                <a:pos x="22" y="6"/>
              </a:cxn>
              <a:cxn ang="0">
                <a:pos x="24" y="7"/>
              </a:cxn>
              <a:cxn ang="0">
                <a:pos x="31" y="5"/>
              </a:cxn>
              <a:cxn ang="0">
                <a:pos x="29" y="4"/>
              </a:cxn>
              <a:cxn ang="0">
                <a:pos x="28" y="4"/>
              </a:cxn>
              <a:cxn ang="0">
                <a:pos x="27" y="3"/>
              </a:cxn>
              <a:cxn ang="0">
                <a:pos x="26" y="2"/>
              </a:cxn>
              <a:cxn ang="0">
                <a:pos x="23" y="1"/>
              </a:cxn>
              <a:cxn ang="0">
                <a:pos x="18" y="0"/>
              </a:cxn>
              <a:cxn ang="0">
                <a:pos x="16" y="1"/>
              </a:cxn>
              <a:cxn ang="0">
                <a:pos x="13" y="1"/>
              </a:cxn>
              <a:cxn ang="0">
                <a:pos x="7" y="1"/>
              </a:cxn>
              <a:cxn ang="0">
                <a:pos x="4" y="4"/>
              </a:cxn>
              <a:cxn ang="0">
                <a:pos x="1" y="5"/>
              </a:cxn>
              <a:cxn ang="0">
                <a:pos x="1" y="6"/>
              </a:cxn>
              <a:cxn ang="0">
                <a:pos x="1" y="7"/>
              </a:cxn>
              <a:cxn ang="0">
                <a:pos x="1" y="8"/>
              </a:cxn>
              <a:cxn ang="0">
                <a:pos x="1" y="8"/>
              </a:cxn>
              <a:cxn ang="0">
                <a:pos x="2" y="9"/>
              </a:cxn>
              <a:cxn ang="0">
                <a:pos x="3" y="10"/>
              </a:cxn>
              <a:cxn ang="0">
                <a:pos x="5" y="11"/>
              </a:cxn>
              <a:cxn ang="0">
                <a:pos x="6" y="11"/>
              </a:cxn>
              <a:cxn ang="0">
                <a:pos x="7" y="10"/>
              </a:cxn>
              <a:cxn ang="0">
                <a:pos x="7" y="11"/>
              </a:cxn>
              <a:cxn ang="0">
                <a:pos x="8" y="11"/>
              </a:cxn>
              <a:cxn ang="0">
                <a:pos x="9" y="13"/>
              </a:cxn>
              <a:cxn ang="0">
                <a:pos x="10" y="14"/>
              </a:cxn>
              <a:cxn ang="0">
                <a:pos x="11" y="15"/>
              </a:cxn>
            </a:cxnLst>
            <a:rect l="0" t="0" r="r" b="b"/>
            <a:pathLst>
              <a:path w="31" h="15">
                <a:moveTo>
                  <a:pt x="11" y="15"/>
                </a:moveTo>
                <a:cubicBezTo>
                  <a:pt x="12" y="15"/>
                  <a:pt x="12" y="15"/>
                  <a:pt x="12" y="15"/>
                </a:cubicBezTo>
                <a:cubicBezTo>
                  <a:pt x="12" y="14"/>
                  <a:pt x="12" y="14"/>
                  <a:pt x="13" y="14"/>
                </a:cubicBezTo>
                <a:cubicBezTo>
                  <a:pt x="13" y="14"/>
                  <a:pt x="13" y="14"/>
                  <a:pt x="13" y="14"/>
                </a:cubicBezTo>
                <a:cubicBezTo>
                  <a:pt x="13" y="14"/>
                  <a:pt x="13" y="14"/>
                  <a:pt x="13" y="14"/>
                </a:cubicBezTo>
                <a:cubicBezTo>
                  <a:pt x="13" y="14"/>
                  <a:pt x="13" y="13"/>
                  <a:pt x="13" y="13"/>
                </a:cubicBezTo>
                <a:cubicBezTo>
                  <a:pt x="13" y="12"/>
                  <a:pt x="13" y="12"/>
                  <a:pt x="13" y="12"/>
                </a:cubicBezTo>
                <a:cubicBezTo>
                  <a:pt x="13" y="12"/>
                  <a:pt x="13" y="11"/>
                  <a:pt x="13" y="11"/>
                </a:cubicBezTo>
                <a:cubicBezTo>
                  <a:pt x="14" y="11"/>
                  <a:pt x="14" y="11"/>
                  <a:pt x="14" y="11"/>
                </a:cubicBezTo>
                <a:cubicBezTo>
                  <a:pt x="14" y="11"/>
                  <a:pt x="14" y="11"/>
                  <a:pt x="14" y="11"/>
                </a:cubicBezTo>
                <a:cubicBezTo>
                  <a:pt x="14" y="11"/>
                  <a:pt x="15" y="12"/>
                  <a:pt x="15" y="12"/>
                </a:cubicBezTo>
                <a:cubicBezTo>
                  <a:pt x="15" y="12"/>
                  <a:pt x="15" y="11"/>
                  <a:pt x="15" y="11"/>
                </a:cubicBezTo>
                <a:cubicBezTo>
                  <a:pt x="15" y="11"/>
                  <a:pt x="16" y="10"/>
                  <a:pt x="17" y="10"/>
                </a:cubicBezTo>
                <a:cubicBezTo>
                  <a:pt x="17" y="10"/>
                  <a:pt x="17" y="10"/>
                  <a:pt x="17" y="10"/>
                </a:cubicBezTo>
                <a:cubicBezTo>
                  <a:pt x="17" y="10"/>
                  <a:pt x="17" y="10"/>
                  <a:pt x="17" y="10"/>
                </a:cubicBezTo>
                <a:cubicBezTo>
                  <a:pt x="17" y="11"/>
                  <a:pt x="17" y="11"/>
                  <a:pt x="17" y="11"/>
                </a:cubicBezTo>
                <a:cubicBezTo>
                  <a:pt x="17" y="11"/>
                  <a:pt x="18" y="11"/>
                  <a:pt x="18" y="11"/>
                </a:cubicBezTo>
                <a:cubicBezTo>
                  <a:pt x="18" y="11"/>
                  <a:pt x="18" y="11"/>
                  <a:pt x="18" y="11"/>
                </a:cubicBezTo>
                <a:cubicBezTo>
                  <a:pt x="18" y="11"/>
                  <a:pt x="19" y="10"/>
                  <a:pt x="19" y="10"/>
                </a:cubicBezTo>
                <a:cubicBezTo>
                  <a:pt x="20" y="10"/>
                  <a:pt x="21" y="9"/>
                  <a:pt x="21" y="9"/>
                </a:cubicBezTo>
                <a:cubicBezTo>
                  <a:pt x="21" y="9"/>
                  <a:pt x="21" y="9"/>
                  <a:pt x="21" y="8"/>
                </a:cubicBezTo>
                <a:cubicBezTo>
                  <a:pt x="21" y="8"/>
                  <a:pt x="21" y="8"/>
                  <a:pt x="21" y="7"/>
                </a:cubicBezTo>
                <a:cubicBezTo>
                  <a:pt x="21" y="7"/>
                  <a:pt x="22" y="7"/>
                  <a:pt x="22" y="7"/>
                </a:cubicBezTo>
                <a:cubicBezTo>
                  <a:pt x="22" y="7"/>
                  <a:pt x="22" y="7"/>
                  <a:pt x="22" y="6"/>
                </a:cubicBezTo>
                <a:cubicBezTo>
                  <a:pt x="22" y="6"/>
                  <a:pt x="23" y="6"/>
                  <a:pt x="23" y="6"/>
                </a:cubicBezTo>
                <a:cubicBezTo>
                  <a:pt x="23" y="6"/>
                  <a:pt x="24" y="7"/>
                  <a:pt x="24" y="7"/>
                </a:cubicBezTo>
                <a:cubicBezTo>
                  <a:pt x="24" y="7"/>
                  <a:pt x="25" y="7"/>
                  <a:pt x="25" y="7"/>
                </a:cubicBezTo>
                <a:cubicBezTo>
                  <a:pt x="26" y="7"/>
                  <a:pt x="30" y="6"/>
                  <a:pt x="31" y="5"/>
                </a:cubicBezTo>
                <a:cubicBezTo>
                  <a:pt x="31" y="5"/>
                  <a:pt x="31" y="5"/>
                  <a:pt x="31" y="5"/>
                </a:cubicBezTo>
                <a:cubicBezTo>
                  <a:pt x="30" y="5"/>
                  <a:pt x="29" y="4"/>
                  <a:pt x="29" y="4"/>
                </a:cubicBezTo>
                <a:cubicBezTo>
                  <a:pt x="29" y="4"/>
                  <a:pt x="29" y="4"/>
                  <a:pt x="28" y="4"/>
                </a:cubicBezTo>
                <a:cubicBezTo>
                  <a:pt x="28" y="4"/>
                  <a:pt x="28" y="4"/>
                  <a:pt x="28" y="4"/>
                </a:cubicBezTo>
                <a:cubicBezTo>
                  <a:pt x="27" y="4"/>
                  <a:pt x="26" y="4"/>
                  <a:pt x="26" y="3"/>
                </a:cubicBezTo>
                <a:cubicBezTo>
                  <a:pt x="26" y="2"/>
                  <a:pt x="26" y="2"/>
                  <a:pt x="27" y="3"/>
                </a:cubicBezTo>
                <a:cubicBezTo>
                  <a:pt x="28" y="3"/>
                  <a:pt x="29" y="4"/>
                  <a:pt x="28" y="3"/>
                </a:cubicBezTo>
                <a:cubicBezTo>
                  <a:pt x="28" y="3"/>
                  <a:pt x="27" y="2"/>
                  <a:pt x="26" y="2"/>
                </a:cubicBezTo>
                <a:cubicBezTo>
                  <a:pt x="26" y="2"/>
                  <a:pt x="25" y="1"/>
                  <a:pt x="25" y="1"/>
                </a:cubicBezTo>
                <a:cubicBezTo>
                  <a:pt x="24" y="1"/>
                  <a:pt x="23" y="1"/>
                  <a:pt x="23" y="1"/>
                </a:cubicBezTo>
                <a:cubicBezTo>
                  <a:pt x="22" y="0"/>
                  <a:pt x="22" y="0"/>
                  <a:pt x="21" y="0"/>
                </a:cubicBezTo>
                <a:cubicBezTo>
                  <a:pt x="20" y="1"/>
                  <a:pt x="18" y="0"/>
                  <a:pt x="18" y="0"/>
                </a:cubicBezTo>
                <a:cubicBezTo>
                  <a:pt x="17" y="0"/>
                  <a:pt x="17" y="0"/>
                  <a:pt x="17" y="0"/>
                </a:cubicBezTo>
                <a:cubicBezTo>
                  <a:pt x="17" y="1"/>
                  <a:pt x="17" y="1"/>
                  <a:pt x="16" y="1"/>
                </a:cubicBezTo>
                <a:cubicBezTo>
                  <a:pt x="16" y="1"/>
                  <a:pt x="15" y="1"/>
                  <a:pt x="15" y="1"/>
                </a:cubicBezTo>
                <a:cubicBezTo>
                  <a:pt x="14" y="1"/>
                  <a:pt x="13" y="1"/>
                  <a:pt x="13" y="1"/>
                </a:cubicBezTo>
                <a:cubicBezTo>
                  <a:pt x="12" y="1"/>
                  <a:pt x="10" y="1"/>
                  <a:pt x="9" y="1"/>
                </a:cubicBezTo>
                <a:cubicBezTo>
                  <a:pt x="8" y="0"/>
                  <a:pt x="8" y="1"/>
                  <a:pt x="7" y="1"/>
                </a:cubicBezTo>
                <a:cubicBezTo>
                  <a:pt x="6" y="1"/>
                  <a:pt x="6" y="2"/>
                  <a:pt x="6" y="2"/>
                </a:cubicBezTo>
                <a:cubicBezTo>
                  <a:pt x="5" y="2"/>
                  <a:pt x="4" y="3"/>
                  <a:pt x="4" y="4"/>
                </a:cubicBezTo>
                <a:cubicBezTo>
                  <a:pt x="3" y="4"/>
                  <a:pt x="3" y="4"/>
                  <a:pt x="3" y="4"/>
                </a:cubicBezTo>
                <a:cubicBezTo>
                  <a:pt x="2" y="4"/>
                  <a:pt x="2" y="5"/>
                  <a:pt x="1" y="5"/>
                </a:cubicBezTo>
                <a:cubicBezTo>
                  <a:pt x="1" y="5"/>
                  <a:pt x="1" y="5"/>
                  <a:pt x="1" y="5"/>
                </a:cubicBezTo>
                <a:cubicBezTo>
                  <a:pt x="1" y="5"/>
                  <a:pt x="1" y="6"/>
                  <a:pt x="1" y="6"/>
                </a:cubicBezTo>
                <a:cubicBezTo>
                  <a:pt x="1" y="6"/>
                  <a:pt x="1" y="6"/>
                  <a:pt x="1" y="6"/>
                </a:cubicBezTo>
                <a:cubicBezTo>
                  <a:pt x="1" y="7"/>
                  <a:pt x="1" y="7"/>
                  <a:pt x="1" y="7"/>
                </a:cubicBezTo>
                <a:cubicBezTo>
                  <a:pt x="1" y="7"/>
                  <a:pt x="1" y="7"/>
                  <a:pt x="1" y="7"/>
                </a:cubicBezTo>
                <a:cubicBezTo>
                  <a:pt x="1" y="7"/>
                  <a:pt x="1" y="8"/>
                  <a:pt x="1" y="8"/>
                </a:cubicBezTo>
                <a:cubicBezTo>
                  <a:pt x="1" y="8"/>
                  <a:pt x="0" y="8"/>
                  <a:pt x="0" y="8"/>
                </a:cubicBezTo>
                <a:cubicBezTo>
                  <a:pt x="1" y="8"/>
                  <a:pt x="1" y="8"/>
                  <a:pt x="1" y="8"/>
                </a:cubicBezTo>
                <a:cubicBezTo>
                  <a:pt x="2" y="8"/>
                  <a:pt x="2" y="8"/>
                  <a:pt x="2" y="8"/>
                </a:cubicBezTo>
                <a:cubicBezTo>
                  <a:pt x="2" y="9"/>
                  <a:pt x="2" y="9"/>
                  <a:pt x="2" y="9"/>
                </a:cubicBezTo>
                <a:cubicBezTo>
                  <a:pt x="3" y="9"/>
                  <a:pt x="3" y="10"/>
                  <a:pt x="3" y="10"/>
                </a:cubicBezTo>
                <a:cubicBezTo>
                  <a:pt x="3" y="10"/>
                  <a:pt x="3" y="10"/>
                  <a:pt x="3" y="10"/>
                </a:cubicBezTo>
                <a:cubicBezTo>
                  <a:pt x="3" y="10"/>
                  <a:pt x="4" y="10"/>
                  <a:pt x="4" y="10"/>
                </a:cubicBezTo>
                <a:cubicBezTo>
                  <a:pt x="4" y="10"/>
                  <a:pt x="4" y="10"/>
                  <a:pt x="5" y="11"/>
                </a:cubicBezTo>
                <a:cubicBezTo>
                  <a:pt x="5" y="11"/>
                  <a:pt x="4" y="11"/>
                  <a:pt x="5" y="11"/>
                </a:cubicBezTo>
                <a:cubicBezTo>
                  <a:pt x="5" y="11"/>
                  <a:pt x="6" y="11"/>
                  <a:pt x="6" y="11"/>
                </a:cubicBezTo>
                <a:cubicBezTo>
                  <a:pt x="6" y="10"/>
                  <a:pt x="6" y="10"/>
                  <a:pt x="6" y="10"/>
                </a:cubicBezTo>
                <a:cubicBezTo>
                  <a:pt x="6" y="10"/>
                  <a:pt x="7" y="10"/>
                  <a:pt x="7" y="10"/>
                </a:cubicBezTo>
                <a:cubicBezTo>
                  <a:pt x="7" y="11"/>
                  <a:pt x="7" y="11"/>
                  <a:pt x="7" y="11"/>
                </a:cubicBezTo>
                <a:cubicBezTo>
                  <a:pt x="7" y="11"/>
                  <a:pt x="7" y="11"/>
                  <a:pt x="7" y="11"/>
                </a:cubicBezTo>
                <a:cubicBezTo>
                  <a:pt x="8" y="11"/>
                  <a:pt x="8" y="11"/>
                  <a:pt x="8" y="11"/>
                </a:cubicBezTo>
                <a:cubicBezTo>
                  <a:pt x="8" y="11"/>
                  <a:pt x="8" y="11"/>
                  <a:pt x="8" y="11"/>
                </a:cubicBezTo>
                <a:cubicBezTo>
                  <a:pt x="8" y="12"/>
                  <a:pt x="8" y="13"/>
                  <a:pt x="8" y="13"/>
                </a:cubicBezTo>
                <a:cubicBezTo>
                  <a:pt x="8" y="13"/>
                  <a:pt x="8" y="13"/>
                  <a:pt x="9" y="13"/>
                </a:cubicBezTo>
                <a:cubicBezTo>
                  <a:pt x="9" y="13"/>
                  <a:pt x="10" y="13"/>
                  <a:pt x="10" y="14"/>
                </a:cubicBezTo>
                <a:cubicBezTo>
                  <a:pt x="9" y="14"/>
                  <a:pt x="10" y="14"/>
                  <a:pt x="10" y="14"/>
                </a:cubicBezTo>
                <a:cubicBezTo>
                  <a:pt x="10" y="15"/>
                  <a:pt x="11" y="15"/>
                  <a:pt x="11" y="15"/>
                </a:cubicBezTo>
                <a:cubicBezTo>
                  <a:pt x="11" y="15"/>
                  <a:pt x="11" y="15"/>
                  <a:pt x="11" y="15"/>
                </a:cubicBezTo>
                <a:cubicBezTo>
                  <a:pt x="11" y="15"/>
                  <a:pt x="11" y="15"/>
                  <a:pt x="11" y="1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9" name="Freeform 159"/>
          <p:cNvSpPr>
            <a:spLocks noEditPoints="1"/>
          </p:cNvSpPr>
          <p:nvPr/>
        </p:nvSpPr>
        <p:spPr bwMode="auto">
          <a:xfrm>
            <a:off x="1528873" y="4375438"/>
            <a:ext cx="141016" cy="133495"/>
          </a:xfrm>
          <a:custGeom>
            <a:avLst/>
            <a:gdLst/>
            <a:ahLst/>
            <a:cxnLst>
              <a:cxn ang="0">
                <a:pos x="23" y="0"/>
              </a:cxn>
              <a:cxn ang="0">
                <a:pos x="16" y="2"/>
              </a:cxn>
              <a:cxn ang="0">
                <a:pos x="14" y="1"/>
              </a:cxn>
              <a:cxn ang="0">
                <a:pos x="13" y="2"/>
              </a:cxn>
              <a:cxn ang="0">
                <a:pos x="13" y="4"/>
              </a:cxn>
              <a:cxn ang="0">
                <a:pos x="10" y="6"/>
              </a:cxn>
              <a:cxn ang="0">
                <a:pos x="9" y="6"/>
              </a:cxn>
              <a:cxn ang="0">
                <a:pos x="9" y="5"/>
              </a:cxn>
              <a:cxn ang="0">
                <a:pos x="7" y="6"/>
              </a:cxn>
              <a:cxn ang="0">
                <a:pos x="6" y="6"/>
              </a:cxn>
              <a:cxn ang="0">
                <a:pos x="5" y="6"/>
              </a:cxn>
              <a:cxn ang="0">
                <a:pos x="5" y="8"/>
              </a:cxn>
              <a:cxn ang="0">
                <a:pos x="5" y="9"/>
              </a:cxn>
              <a:cxn ang="0">
                <a:pos x="4" y="10"/>
              </a:cxn>
              <a:cxn ang="0">
                <a:pos x="3" y="10"/>
              </a:cxn>
              <a:cxn ang="0">
                <a:pos x="3" y="10"/>
              </a:cxn>
              <a:cxn ang="0">
                <a:pos x="1" y="10"/>
              </a:cxn>
              <a:cxn ang="0">
                <a:pos x="4" y="14"/>
              </a:cxn>
              <a:cxn ang="0">
                <a:pos x="9" y="19"/>
              </a:cxn>
              <a:cxn ang="0">
                <a:pos x="11" y="20"/>
              </a:cxn>
              <a:cxn ang="0">
                <a:pos x="14" y="20"/>
              </a:cxn>
              <a:cxn ang="0">
                <a:pos x="16" y="20"/>
              </a:cxn>
              <a:cxn ang="0">
                <a:pos x="18" y="21"/>
              </a:cxn>
              <a:cxn ang="0">
                <a:pos x="20" y="22"/>
              </a:cxn>
              <a:cxn ang="0">
                <a:pos x="20" y="21"/>
              </a:cxn>
              <a:cxn ang="0">
                <a:pos x="20" y="18"/>
              </a:cxn>
              <a:cxn ang="0">
                <a:pos x="20" y="15"/>
              </a:cxn>
              <a:cxn ang="0">
                <a:pos x="20" y="15"/>
              </a:cxn>
              <a:cxn ang="0">
                <a:pos x="21" y="12"/>
              </a:cxn>
              <a:cxn ang="0">
                <a:pos x="21" y="13"/>
              </a:cxn>
              <a:cxn ang="0">
                <a:pos x="21" y="9"/>
              </a:cxn>
              <a:cxn ang="0">
                <a:pos x="23" y="3"/>
              </a:cxn>
              <a:cxn ang="0">
                <a:pos x="12" y="19"/>
              </a:cxn>
              <a:cxn ang="0">
                <a:pos x="10" y="15"/>
              </a:cxn>
              <a:cxn ang="0">
                <a:pos x="12" y="19"/>
              </a:cxn>
            </a:cxnLst>
            <a:rect l="0" t="0" r="r" b="b"/>
            <a:pathLst>
              <a:path w="23" h="22">
                <a:moveTo>
                  <a:pt x="22" y="1"/>
                </a:moveTo>
                <a:cubicBezTo>
                  <a:pt x="23" y="0"/>
                  <a:pt x="23" y="0"/>
                  <a:pt x="23" y="0"/>
                </a:cubicBezTo>
                <a:cubicBezTo>
                  <a:pt x="22" y="1"/>
                  <a:pt x="18" y="2"/>
                  <a:pt x="17" y="2"/>
                </a:cubicBezTo>
                <a:cubicBezTo>
                  <a:pt x="17" y="2"/>
                  <a:pt x="16" y="2"/>
                  <a:pt x="16" y="2"/>
                </a:cubicBezTo>
                <a:cubicBezTo>
                  <a:pt x="16" y="2"/>
                  <a:pt x="15" y="1"/>
                  <a:pt x="15" y="1"/>
                </a:cubicBezTo>
                <a:cubicBezTo>
                  <a:pt x="15" y="1"/>
                  <a:pt x="14" y="1"/>
                  <a:pt x="14" y="1"/>
                </a:cubicBezTo>
                <a:cubicBezTo>
                  <a:pt x="14" y="2"/>
                  <a:pt x="14" y="2"/>
                  <a:pt x="14" y="2"/>
                </a:cubicBezTo>
                <a:cubicBezTo>
                  <a:pt x="14" y="2"/>
                  <a:pt x="13" y="2"/>
                  <a:pt x="13" y="2"/>
                </a:cubicBezTo>
                <a:cubicBezTo>
                  <a:pt x="13" y="3"/>
                  <a:pt x="13" y="3"/>
                  <a:pt x="13" y="3"/>
                </a:cubicBezTo>
                <a:cubicBezTo>
                  <a:pt x="13" y="4"/>
                  <a:pt x="13" y="4"/>
                  <a:pt x="13" y="4"/>
                </a:cubicBezTo>
                <a:cubicBezTo>
                  <a:pt x="13" y="4"/>
                  <a:pt x="12" y="5"/>
                  <a:pt x="11" y="5"/>
                </a:cubicBezTo>
                <a:cubicBezTo>
                  <a:pt x="11" y="5"/>
                  <a:pt x="10" y="6"/>
                  <a:pt x="10" y="6"/>
                </a:cubicBezTo>
                <a:cubicBezTo>
                  <a:pt x="10" y="6"/>
                  <a:pt x="10" y="6"/>
                  <a:pt x="10" y="6"/>
                </a:cubicBezTo>
                <a:cubicBezTo>
                  <a:pt x="10" y="6"/>
                  <a:pt x="9" y="6"/>
                  <a:pt x="9" y="6"/>
                </a:cubicBezTo>
                <a:cubicBezTo>
                  <a:pt x="9" y="6"/>
                  <a:pt x="9" y="6"/>
                  <a:pt x="9" y="5"/>
                </a:cubicBezTo>
                <a:cubicBezTo>
                  <a:pt x="9" y="5"/>
                  <a:pt x="9" y="5"/>
                  <a:pt x="9" y="5"/>
                </a:cubicBezTo>
                <a:cubicBezTo>
                  <a:pt x="9" y="5"/>
                  <a:pt x="9" y="5"/>
                  <a:pt x="9" y="5"/>
                </a:cubicBezTo>
                <a:cubicBezTo>
                  <a:pt x="8" y="5"/>
                  <a:pt x="7" y="6"/>
                  <a:pt x="7" y="6"/>
                </a:cubicBezTo>
                <a:cubicBezTo>
                  <a:pt x="7" y="6"/>
                  <a:pt x="7" y="7"/>
                  <a:pt x="7" y="7"/>
                </a:cubicBezTo>
                <a:cubicBezTo>
                  <a:pt x="7" y="7"/>
                  <a:pt x="6" y="6"/>
                  <a:pt x="6" y="6"/>
                </a:cubicBezTo>
                <a:cubicBezTo>
                  <a:pt x="6" y="6"/>
                  <a:pt x="6" y="6"/>
                  <a:pt x="6" y="6"/>
                </a:cubicBezTo>
                <a:cubicBezTo>
                  <a:pt x="6" y="6"/>
                  <a:pt x="6" y="6"/>
                  <a:pt x="5" y="6"/>
                </a:cubicBezTo>
                <a:cubicBezTo>
                  <a:pt x="5" y="6"/>
                  <a:pt x="5" y="7"/>
                  <a:pt x="5" y="7"/>
                </a:cubicBezTo>
                <a:cubicBezTo>
                  <a:pt x="5" y="7"/>
                  <a:pt x="5" y="7"/>
                  <a:pt x="5" y="8"/>
                </a:cubicBezTo>
                <a:cubicBezTo>
                  <a:pt x="5" y="8"/>
                  <a:pt x="5" y="9"/>
                  <a:pt x="5" y="9"/>
                </a:cubicBezTo>
                <a:cubicBezTo>
                  <a:pt x="5" y="9"/>
                  <a:pt x="5" y="9"/>
                  <a:pt x="5" y="9"/>
                </a:cubicBezTo>
                <a:cubicBezTo>
                  <a:pt x="5" y="9"/>
                  <a:pt x="5" y="9"/>
                  <a:pt x="5" y="9"/>
                </a:cubicBezTo>
                <a:cubicBezTo>
                  <a:pt x="4" y="9"/>
                  <a:pt x="4" y="9"/>
                  <a:pt x="4" y="10"/>
                </a:cubicBezTo>
                <a:cubicBezTo>
                  <a:pt x="4" y="10"/>
                  <a:pt x="4" y="10"/>
                  <a:pt x="3" y="10"/>
                </a:cubicBezTo>
                <a:cubicBezTo>
                  <a:pt x="3" y="10"/>
                  <a:pt x="3" y="10"/>
                  <a:pt x="3" y="10"/>
                </a:cubicBezTo>
                <a:cubicBezTo>
                  <a:pt x="3" y="10"/>
                  <a:pt x="3" y="10"/>
                  <a:pt x="3" y="10"/>
                </a:cubicBezTo>
                <a:cubicBezTo>
                  <a:pt x="2" y="10"/>
                  <a:pt x="3" y="10"/>
                  <a:pt x="3" y="10"/>
                </a:cubicBezTo>
                <a:cubicBezTo>
                  <a:pt x="2" y="11"/>
                  <a:pt x="3" y="11"/>
                  <a:pt x="2" y="11"/>
                </a:cubicBezTo>
                <a:cubicBezTo>
                  <a:pt x="1" y="10"/>
                  <a:pt x="1" y="10"/>
                  <a:pt x="1" y="10"/>
                </a:cubicBezTo>
                <a:cubicBezTo>
                  <a:pt x="1" y="11"/>
                  <a:pt x="0" y="10"/>
                  <a:pt x="1" y="11"/>
                </a:cubicBezTo>
                <a:cubicBezTo>
                  <a:pt x="1" y="11"/>
                  <a:pt x="4" y="14"/>
                  <a:pt x="4" y="14"/>
                </a:cubicBezTo>
                <a:cubicBezTo>
                  <a:pt x="4" y="14"/>
                  <a:pt x="5" y="14"/>
                  <a:pt x="5" y="15"/>
                </a:cubicBezTo>
                <a:cubicBezTo>
                  <a:pt x="6" y="16"/>
                  <a:pt x="7" y="17"/>
                  <a:pt x="9" y="19"/>
                </a:cubicBezTo>
                <a:cubicBezTo>
                  <a:pt x="10" y="19"/>
                  <a:pt x="10" y="20"/>
                  <a:pt x="10" y="20"/>
                </a:cubicBezTo>
                <a:cubicBezTo>
                  <a:pt x="10" y="20"/>
                  <a:pt x="11" y="20"/>
                  <a:pt x="11" y="20"/>
                </a:cubicBezTo>
                <a:cubicBezTo>
                  <a:pt x="11" y="19"/>
                  <a:pt x="11" y="19"/>
                  <a:pt x="12" y="20"/>
                </a:cubicBezTo>
                <a:cubicBezTo>
                  <a:pt x="12" y="20"/>
                  <a:pt x="14" y="20"/>
                  <a:pt x="14" y="20"/>
                </a:cubicBezTo>
                <a:cubicBezTo>
                  <a:pt x="15" y="21"/>
                  <a:pt x="15" y="21"/>
                  <a:pt x="15" y="20"/>
                </a:cubicBezTo>
                <a:cubicBezTo>
                  <a:pt x="15" y="20"/>
                  <a:pt x="16" y="20"/>
                  <a:pt x="16" y="20"/>
                </a:cubicBezTo>
                <a:cubicBezTo>
                  <a:pt x="16" y="20"/>
                  <a:pt x="16" y="20"/>
                  <a:pt x="16" y="20"/>
                </a:cubicBezTo>
                <a:cubicBezTo>
                  <a:pt x="16" y="20"/>
                  <a:pt x="18" y="21"/>
                  <a:pt x="18" y="21"/>
                </a:cubicBezTo>
                <a:cubicBezTo>
                  <a:pt x="18" y="21"/>
                  <a:pt x="18" y="21"/>
                  <a:pt x="18" y="21"/>
                </a:cubicBezTo>
                <a:cubicBezTo>
                  <a:pt x="18" y="21"/>
                  <a:pt x="20" y="22"/>
                  <a:pt x="20" y="22"/>
                </a:cubicBezTo>
                <a:cubicBezTo>
                  <a:pt x="20" y="22"/>
                  <a:pt x="20" y="21"/>
                  <a:pt x="20" y="21"/>
                </a:cubicBezTo>
                <a:cubicBezTo>
                  <a:pt x="20" y="21"/>
                  <a:pt x="20" y="21"/>
                  <a:pt x="20" y="21"/>
                </a:cubicBezTo>
                <a:cubicBezTo>
                  <a:pt x="20" y="21"/>
                  <a:pt x="20" y="21"/>
                  <a:pt x="20" y="21"/>
                </a:cubicBezTo>
                <a:cubicBezTo>
                  <a:pt x="20" y="20"/>
                  <a:pt x="19" y="19"/>
                  <a:pt x="20" y="18"/>
                </a:cubicBezTo>
                <a:cubicBezTo>
                  <a:pt x="20" y="18"/>
                  <a:pt x="21" y="17"/>
                  <a:pt x="20" y="17"/>
                </a:cubicBezTo>
                <a:cubicBezTo>
                  <a:pt x="20" y="16"/>
                  <a:pt x="20" y="15"/>
                  <a:pt x="20" y="15"/>
                </a:cubicBezTo>
                <a:cubicBezTo>
                  <a:pt x="20" y="14"/>
                  <a:pt x="20" y="14"/>
                  <a:pt x="20" y="15"/>
                </a:cubicBezTo>
                <a:cubicBezTo>
                  <a:pt x="20" y="15"/>
                  <a:pt x="21" y="15"/>
                  <a:pt x="20" y="15"/>
                </a:cubicBezTo>
                <a:cubicBezTo>
                  <a:pt x="20" y="14"/>
                  <a:pt x="20" y="13"/>
                  <a:pt x="20" y="13"/>
                </a:cubicBezTo>
                <a:cubicBezTo>
                  <a:pt x="20" y="13"/>
                  <a:pt x="20" y="13"/>
                  <a:pt x="21" y="12"/>
                </a:cubicBezTo>
                <a:cubicBezTo>
                  <a:pt x="21" y="12"/>
                  <a:pt x="21" y="12"/>
                  <a:pt x="21" y="13"/>
                </a:cubicBezTo>
                <a:cubicBezTo>
                  <a:pt x="21" y="13"/>
                  <a:pt x="21" y="14"/>
                  <a:pt x="21" y="13"/>
                </a:cubicBezTo>
                <a:cubicBezTo>
                  <a:pt x="21" y="13"/>
                  <a:pt x="22" y="13"/>
                  <a:pt x="21" y="12"/>
                </a:cubicBezTo>
                <a:cubicBezTo>
                  <a:pt x="21" y="11"/>
                  <a:pt x="21" y="10"/>
                  <a:pt x="21" y="9"/>
                </a:cubicBezTo>
                <a:cubicBezTo>
                  <a:pt x="21" y="8"/>
                  <a:pt x="22" y="6"/>
                  <a:pt x="22" y="5"/>
                </a:cubicBezTo>
                <a:cubicBezTo>
                  <a:pt x="22" y="4"/>
                  <a:pt x="23" y="4"/>
                  <a:pt x="23" y="3"/>
                </a:cubicBezTo>
                <a:cubicBezTo>
                  <a:pt x="23" y="2"/>
                  <a:pt x="21" y="1"/>
                  <a:pt x="22" y="1"/>
                </a:cubicBezTo>
                <a:close/>
                <a:moveTo>
                  <a:pt x="12" y="19"/>
                </a:moveTo>
                <a:cubicBezTo>
                  <a:pt x="10" y="18"/>
                  <a:pt x="10" y="17"/>
                  <a:pt x="10" y="17"/>
                </a:cubicBezTo>
                <a:cubicBezTo>
                  <a:pt x="10" y="17"/>
                  <a:pt x="9" y="16"/>
                  <a:pt x="10" y="15"/>
                </a:cubicBezTo>
                <a:cubicBezTo>
                  <a:pt x="11" y="14"/>
                  <a:pt x="14" y="17"/>
                  <a:pt x="15" y="19"/>
                </a:cubicBezTo>
                <a:cubicBezTo>
                  <a:pt x="16" y="20"/>
                  <a:pt x="14" y="20"/>
                  <a:pt x="12" y="1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0" name="Freeform 160"/>
          <p:cNvSpPr>
            <a:spLocks/>
          </p:cNvSpPr>
          <p:nvPr/>
        </p:nvSpPr>
        <p:spPr bwMode="auto">
          <a:xfrm>
            <a:off x="1596561" y="4486370"/>
            <a:ext cx="5641" cy="1880"/>
          </a:xfrm>
          <a:custGeom>
            <a:avLst/>
            <a:gdLst/>
            <a:ahLst/>
            <a:cxnLst>
              <a:cxn ang="0">
                <a:pos x="0" y="0"/>
              </a:cxn>
              <a:cxn ang="0">
                <a:pos x="0" y="0"/>
              </a:cxn>
              <a:cxn ang="0">
                <a:pos x="0" y="0"/>
              </a:cxn>
            </a:cxnLst>
            <a:rect l="0" t="0" r="r" b="b"/>
            <a:pathLst>
              <a:path w="1">
                <a:moveTo>
                  <a:pt x="0" y="0"/>
                </a:moveTo>
                <a:cubicBezTo>
                  <a:pt x="0" y="0"/>
                  <a:pt x="0" y="0"/>
                  <a:pt x="0"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1" name="Freeform 161"/>
          <p:cNvSpPr>
            <a:spLocks/>
          </p:cNvSpPr>
          <p:nvPr/>
        </p:nvSpPr>
        <p:spPr bwMode="auto">
          <a:xfrm>
            <a:off x="1583399" y="4492011"/>
            <a:ext cx="103412" cy="95891"/>
          </a:xfrm>
          <a:custGeom>
            <a:avLst/>
            <a:gdLst/>
            <a:ahLst/>
            <a:cxnLst>
              <a:cxn ang="0">
                <a:pos x="15" y="14"/>
              </a:cxn>
              <a:cxn ang="0">
                <a:pos x="15" y="14"/>
              </a:cxn>
              <a:cxn ang="0">
                <a:pos x="15" y="13"/>
              </a:cxn>
              <a:cxn ang="0">
                <a:pos x="15" y="13"/>
              </a:cxn>
              <a:cxn ang="0">
                <a:pos x="15" y="13"/>
              </a:cxn>
              <a:cxn ang="0">
                <a:pos x="16" y="12"/>
              </a:cxn>
              <a:cxn ang="0">
                <a:pos x="16" y="12"/>
              </a:cxn>
              <a:cxn ang="0">
                <a:pos x="15" y="11"/>
              </a:cxn>
              <a:cxn ang="0">
                <a:pos x="15" y="11"/>
              </a:cxn>
              <a:cxn ang="0">
                <a:pos x="15" y="9"/>
              </a:cxn>
              <a:cxn ang="0">
                <a:pos x="16" y="8"/>
              </a:cxn>
              <a:cxn ang="0">
                <a:pos x="16" y="9"/>
              </a:cxn>
              <a:cxn ang="0">
                <a:pos x="17" y="8"/>
              </a:cxn>
              <a:cxn ang="0">
                <a:pos x="17" y="8"/>
              </a:cxn>
              <a:cxn ang="0">
                <a:pos x="12" y="2"/>
              </a:cxn>
              <a:cxn ang="0">
                <a:pos x="11" y="2"/>
              </a:cxn>
              <a:cxn ang="0">
                <a:pos x="11" y="2"/>
              </a:cxn>
              <a:cxn ang="0">
                <a:pos x="11" y="3"/>
              </a:cxn>
              <a:cxn ang="0">
                <a:pos x="9" y="2"/>
              </a:cxn>
              <a:cxn ang="0">
                <a:pos x="9" y="2"/>
              </a:cxn>
              <a:cxn ang="0">
                <a:pos x="7" y="1"/>
              </a:cxn>
              <a:cxn ang="0">
                <a:pos x="7" y="1"/>
              </a:cxn>
              <a:cxn ang="0">
                <a:pos x="6" y="1"/>
              </a:cxn>
              <a:cxn ang="0">
                <a:pos x="5" y="1"/>
              </a:cxn>
              <a:cxn ang="0">
                <a:pos x="3" y="1"/>
              </a:cxn>
              <a:cxn ang="0">
                <a:pos x="2" y="1"/>
              </a:cxn>
              <a:cxn ang="0">
                <a:pos x="1" y="1"/>
              </a:cxn>
              <a:cxn ang="0">
                <a:pos x="1" y="1"/>
              </a:cxn>
              <a:cxn ang="0">
                <a:pos x="1" y="2"/>
              </a:cxn>
              <a:cxn ang="0">
                <a:pos x="0" y="2"/>
              </a:cxn>
              <a:cxn ang="0">
                <a:pos x="1" y="2"/>
              </a:cxn>
              <a:cxn ang="0">
                <a:pos x="2" y="3"/>
              </a:cxn>
              <a:cxn ang="0">
                <a:pos x="2" y="3"/>
              </a:cxn>
              <a:cxn ang="0">
                <a:pos x="1" y="4"/>
              </a:cxn>
              <a:cxn ang="0">
                <a:pos x="1" y="6"/>
              </a:cxn>
              <a:cxn ang="0">
                <a:pos x="2" y="7"/>
              </a:cxn>
              <a:cxn ang="0">
                <a:pos x="4" y="8"/>
              </a:cxn>
              <a:cxn ang="0">
                <a:pos x="5" y="8"/>
              </a:cxn>
              <a:cxn ang="0">
                <a:pos x="5" y="7"/>
              </a:cxn>
              <a:cxn ang="0">
                <a:pos x="5" y="7"/>
              </a:cxn>
              <a:cxn ang="0">
                <a:pos x="4" y="6"/>
              </a:cxn>
              <a:cxn ang="0">
                <a:pos x="4" y="5"/>
              </a:cxn>
              <a:cxn ang="0">
                <a:pos x="6" y="6"/>
              </a:cxn>
              <a:cxn ang="0">
                <a:pos x="6" y="7"/>
              </a:cxn>
              <a:cxn ang="0">
                <a:pos x="8" y="9"/>
              </a:cxn>
              <a:cxn ang="0">
                <a:pos x="11" y="11"/>
              </a:cxn>
              <a:cxn ang="0">
                <a:pos x="11" y="13"/>
              </a:cxn>
              <a:cxn ang="0">
                <a:pos x="12" y="14"/>
              </a:cxn>
              <a:cxn ang="0">
                <a:pos x="13" y="14"/>
              </a:cxn>
              <a:cxn ang="0">
                <a:pos x="13" y="13"/>
              </a:cxn>
              <a:cxn ang="0">
                <a:pos x="14" y="14"/>
              </a:cxn>
              <a:cxn ang="0">
                <a:pos x="15" y="16"/>
              </a:cxn>
              <a:cxn ang="0">
                <a:pos x="15" y="15"/>
              </a:cxn>
              <a:cxn ang="0">
                <a:pos x="15" y="14"/>
              </a:cxn>
            </a:cxnLst>
            <a:rect l="0" t="0" r="r" b="b"/>
            <a:pathLst>
              <a:path w="17" h="16">
                <a:moveTo>
                  <a:pt x="15" y="14"/>
                </a:moveTo>
                <a:cubicBezTo>
                  <a:pt x="15" y="14"/>
                  <a:pt x="15" y="14"/>
                  <a:pt x="15" y="14"/>
                </a:cubicBezTo>
                <a:cubicBezTo>
                  <a:pt x="15" y="14"/>
                  <a:pt x="16"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1"/>
                  <a:pt x="15" y="11"/>
                  <a:pt x="15" y="11"/>
                </a:cubicBezTo>
                <a:cubicBezTo>
                  <a:pt x="15" y="11"/>
                  <a:pt x="15" y="11"/>
                  <a:pt x="15" y="11"/>
                </a:cubicBezTo>
                <a:cubicBezTo>
                  <a:pt x="15" y="10"/>
                  <a:pt x="15" y="9"/>
                  <a:pt x="15" y="9"/>
                </a:cubicBezTo>
                <a:cubicBezTo>
                  <a:pt x="16" y="8"/>
                  <a:pt x="16" y="8"/>
                  <a:pt x="16" y="8"/>
                </a:cubicBezTo>
                <a:cubicBezTo>
                  <a:pt x="16" y="9"/>
                  <a:pt x="16" y="9"/>
                  <a:pt x="16" y="9"/>
                </a:cubicBezTo>
                <a:cubicBezTo>
                  <a:pt x="16" y="9"/>
                  <a:pt x="17" y="9"/>
                  <a:pt x="17" y="8"/>
                </a:cubicBezTo>
                <a:cubicBezTo>
                  <a:pt x="17" y="8"/>
                  <a:pt x="17" y="8"/>
                  <a:pt x="17" y="8"/>
                </a:cubicBezTo>
                <a:cubicBezTo>
                  <a:pt x="16" y="8"/>
                  <a:pt x="14" y="7"/>
                  <a:pt x="12" y="2"/>
                </a:cubicBezTo>
                <a:cubicBezTo>
                  <a:pt x="12" y="2"/>
                  <a:pt x="12" y="2"/>
                  <a:pt x="11" y="2"/>
                </a:cubicBezTo>
                <a:cubicBezTo>
                  <a:pt x="11" y="2"/>
                  <a:pt x="11" y="2"/>
                  <a:pt x="11" y="2"/>
                </a:cubicBezTo>
                <a:cubicBezTo>
                  <a:pt x="11" y="2"/>
                  <a:pt x="11" y="3"/>
                  <a:pt x="11" y="3"/>
                </a:cubicBezTo>
                <a:cubicBezTo>
                  <a:pt x="11" y="3"/>
                  <a:pt x="9" y="2"/>
                  <a:pt x="9" y="2"/>
                </a:cubicBezTo>
                <a:cubicBezTo>
                  <a:pt x="9" y="2"/>
                  <a:pt x="9" y="2"/>
                  <a:pt x="9" y="2"/>
                </a:cubicBezTo>
                <a:cubicBezTo>
                  <a:pt x="9" y="2"/>
                  <a:pt x="7" y="1"/>
                  <a:pt x="7" y="1"/>
                </a:cubicBezTo>
                <a:cubicBezTo>
                  <a:pt x="7" y="1"/>
                  <a:pt x="7" y="1"/>
                  <a:pt x="7" y="1"/>
                </a:cubicBezTo>
                <a:cubicBezTo>
                  <a:pt x="7" y="1"/>
                  <a:pt x="6" y="1"/>
                  <a:pt x="6" y="1"/>
                </a:cubicBezTo>
                <a:cubicBezTo>
                  <a:pt x="6" y="2"/>
                  <a:pt x="6" y="2"/>
                  <a:pt x="5" y="1"/>
                </a:cubicBezTo>
                <a:cubicBezTo>
                  <a:pt x="5" y="1"/>
                  <a:pt x="3" y="1"/>
                  <a:pt x="3" y="1"/>
                </a:cubicBezTo>
                <a:cubicBezTo>
                  <a:pt x="2" y="0"/>
                  <a:pt x="2" y="0"/>
                  <a:pt x="2" y="1"/>
                </a:cubicBezTo>
                <a:cubicBezTo>
                  <a:pt x="2" y="1"/>
                  <a:pt x="1" y="1"/>
                  <a:pt x="1" y="1"/>
                </a:cubicBezTo>
                <a:cubicBezTo>
                  <a:pt x="1" y="1"/>
                  <a:pt x="1" y="1"/>
                  <a:pt x="1" y="1"/>
                </a:cubicBezTo>
                <a:cubicBezTo>
                  <a:pt x="1" y="1"/>
                  <a:pt x="1" y="2"/>
                  <a:pt x="1" y="2"/>
                </a:cubicBezTo>
                <a:cubicBezTo>
                  <a:pt x="1" y="1"/>
                  <a:pt x="1" y="2"/>
                  <a:pt x="0" y="2"/>
                </a:cubicBezTo>
                <a:cubicBezTo>
                  <a:pt x="0" y="2"/>
                  <a:pt x="0" y="2"/>
                  <a:pt x="1" y="2"/>
                </a:cubicBezTo>
                <a:cubicBezTo>
                  <a:pt x="1" y="2"/>
                  <a:pt x="2" y="2"/>
                  <a:pt x="2" y="3"/>
                </a:cubicBezTo>
                <a:cubicBezTo>
                  <a:pt x="2" y="3"/>
                  <a:pt x="2" y="3"/>
                  <a:pt x="2" y="3"/>
                </a:cubicBezTo>
                <a:cubicBezTo>
                  <a:pt x="1" y="4"/>
                  <a:pt x="1" y="4"/>
                  <a:pt x="1" y="4"/>
                </a:cubicBezTo>
                <a:cubicBezTo>
                  <a:pt x="1" y="4"/>
                  <a:pt x="1" y="6"/>
                  <a:pt x="1" y="6"/>
                </a:cubicBezTo>
                <a:cubicBezTo>
                  <a:pt x="1" y="6"/>
                  <a:pt x="1" y="7"/>
                  <a:pt x="2" y="7"/>
                </a:cubicBezTo>
                <a:cubicBezTo>
                  <a:pt x="3" y="7"/>
                  <a:pt x="4" y="8"/>
                  <a:pt x="4" y="8"/>
                </a:cubicBezTo>
                <a:cubicBezTo>
                  <a:pt x="4" y="8"/>
                  <a:pt x="4" y="9"/>
                  <a:pt x="5" y="8"/>
                </a:cubicBezTo>
                <a:cubicBezTo>
                  <a:pt x="5" y="8"/>
                  <a:pt x="5" y="8"/>
                  <a:pt x="5" y="7"/>
                </a:cubicBezTo>
                <a:cubicBezTo>
                  <a:pt x="6" y="7"/>
                  <a:pt x="6" y="7"/>
                  <a:pt x="5" y="7"/>
                </a:cubicBezTo>
                <a:cubicBezTo>
                  <a:pt x="5" y="7"/>
                  <a:pt x="4" y="6"/>
                  <a:pt x="4" y="6"/>
                </a:cubicBezTo>
                <a:cubicBezTo>
                  <a:pt x="4" y="5"/>
                  <a:pt x="3" y="5"/>
                  <a:pt x="4" y="5"/>
                </a:cubicBezTo>
                <a:cubicBezTo>
                  <a:pt x="5" y="6"/>
                  <a:pt x="6" y="6"/>
                  <a:pt x="6" y="6"/>
                </a:cubicBezTo>
                <a:cubicBezTo>
                  <a:pt x="6" y="7"/>
                  <a:pt x="6" y="7"/>
                  <a:pt x="6" y="7"/>
                </a:cubicBezTo>
                <a:cubicBezTo>
                  <a:pt x="7" y="8"/>
                  <a:pt x="6" y="8"/>
                  <a:pt x="8" y="9"/>
                </a:cubicBezTo>
                <a:cubicBezTo>
                  <a:pt x="9" y="9"/>
                  <a:pt x="11" y="10"/>
                  <a:pt x="11" y="11"/>
                </a:cubicBezTo>
                <a:cubicBezTo>
                  <a:pt x="12" y="12"/>
                  <a:pt x="12" y="12"/>
                  <a:pt x="11" y="13"/>
                </a:cubicBezTo>
                <a:cubicBezTo>
                  <a:pt x="11" y="13"/>
                  <a:pt x="11" y="14"/>
                  <a:pt x="12" y="14"/>
                </a:cubicBezTo>
                <a:cubicBezTo>
                  <a:pt x="13" y="15"/>
                  <a:pt x="14" y="15"/>
                  <a:pt x="13" y="14"/>
                </a:cubicBezTo>
                <a:cubicBezTo>
                  <a:pt x="12" y="13"/>
                  <a:pt x="12" y="13"/>
                  <a:pt x="13" y="13"/>
                </a:cubicBezTo>
                <a:cubicBezTo>
                  <a:pt x="13" y="13"/>
                  <a:pt x="14" y="13"/>
                  <a:pt x="14" y="14"/>
                </a:cubicBezTo>
                <a:cubicBezTo>
                  <a:pt x="14" y="15"/>
                  <a:pt x="15" y="15"/>
                  <a:pt x="15" y="16"/>
                </a:cubicBezTo>
                <a:cubicBezTo>
                  <a:pt x="15" y="15"/>
                  <a:pt x="15" y="15"/>
                  <a:pt x="15" y="15"/>
                </a:cubicBezTo>
                <a:cubicBezTo>
                  <a:pt x="15" y="15"/>
                  <a:pt x="15" y="15"/>
                  <a:pt x="15" y="1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2" name="Freeform 162"/>
          <p:cNvSpPr>
            <a:spLocks/>
          </p:cNvSpPr>
          <p:nvPr/>
        </p:nvSpPr>
        <p:spPr bwMode="auto">
          <a:xfrm>
            <a:off x="1675530" y="4540897"/>
            <a:ext cx="176740" cy="71448"/>
          </a:xfrm>
          <a:custGeom>
            <a:avLst/>
            <a:gdLst/>
            <a:ahLst/>
            <a:cxnLst>
              <a:cxn ang="0">
                <a:pos x="26" y="10"/>
              </a:cxn>
              <a:cxn ang="0">
                <a:pos x="27" y="10"/>
              </a:cxn>
              <a:cxn ang="0">
                <a:pos x="29" y="9"/>
              </a:cxn>
              <a:cxn ang="0">
                <a:pos x="28" y="7"/>
              </a:cxn>
              <a:cxn ang="0">
                <a:pos x="27" y="6"/>
              </a:cxn>
              <a:cxn ang="0">
                <a:pos x="28" y="5"/>
              </a:cxn>
              <a:cxn ang="0">
                <a:pos x="26" y="4"/>
              </a:cxn>
              <a:cxn ang="0">
                <a:pos x="19" y="1"/>
              </a:cxn>
              <a:cxn ang="0">
                <a:pos x="12" y="3"/>
              </a:cxn>
              <a:cxn ang="0">
                <a:pos x="6" y="3"/>
              </a:cxn>
              <a:cxn ang="0">
                <a:pos x="5" y="4"/>
              </a:cxn>
              <a:cxn ang="0">
                <a:pos x="3" y="2"/>
              </a:cxn>
              <a:cxn ang="0">
                <a:pos x="2" y="0"/>
              </a:cxn>
              <a:cxn ang="0">
                <a:pos x="1" y="0"/>
              </a:cxn>
              <a:cxn ang="0">
                <a:pos x="0" y="3"/>
              </a:cxn>
              <a:cxn ang="0">
                <a:pos x="1" y="4"/>
              </a:cxn>
              <a:cxn ang="0">
                <a:pos x="0" y="5"/>
              </a:cxn>
              <a:cxn ang="0">
                <a:pos x="0" y="5"/>
              </a:cxn>
              <a:cxn ang="0">
                <a:pos x="0" y="6"/>
              </a:cxn>
              <a:cxn ang="0">
                <a:pos x="0" y="8"/>
              </a:cxn>
              <a:cxn ang="0">
                <a:pos x="1" y="8"/>
              </a:cxn>
              <a:cxn ang="0">
                <a:pos x="3" y="7"/>
              </a:cxn>
              <a:cxn ang="0">
                <a:pos x="4" y="7"/>
              </a:cxn>
              <a:cxn ang="0">
                <a:pos x="6" y="8"/>
              </a:cxn>
              <a:cxn ang="0">
                <a:pos x="7" y="9"/>
              </a:cxn>
              <a:cxn ang="0">
                <a:pos x="9" y="10"/>
              </a:cxn>
              <a:cxn ang="0">
                <a:pos x="9" y="10"/>
              </a:cxn>
              <a:cxn ang="0">
                <a:pos x="10" y="12"/>
              </a:cxn>
              <a:cxn ang="0">
                <a:pos x="12" y="12"/>
              </a:cxn>
              <a:cxn ang="0">
                <a:pos x="14" y="10"/>
              </a:cxn>
              <a:cxn ang="0">
                <a:pos x="13" y="7"/>
              </a:cxn>
              <a:cxn ang="0">
                <a:pos x="16" y="5"/>
              </a:cxn>
              <a:cxn ang="0">
                <a:pos x="16" y="5"/>
              </a:cxn>
              <a:cxn ang="0">
                <a:pos x="17" y="4"/>
              </a:cxn>
              <a:cxn ang="0">
                <a:pos x="19" y="3"/>
              </a:cxn>
              <a:cxn ang="0">
                <a:pos x="19" y="3"/>
              </a:cxn>
              <a:cxn ang="0">
                <a:pos x="22" y="5"/>
              </a:cxn>
              <a:cxn ang="0">
                <a:pos x="23" y="6"/>
              </a:cxn>
              <a:cxn ang="0">
                <a:pos x="23" y="6"/>
              </a:cxn>
              <a:cxn ang="0">
                <a:pos x="24" y="6"/>
              </a:cxn>
              <a:cxn ang="0">
                <a:pos x="24" y="6"/>
              </a:cxn>
              <a:cxn ang="0">
                <a:pos x="24" y="7"/>
              </a:cxn>
              <a:cxn ang="0">
                <a:pos x="23" y="9"/>
              </a:cxn>
              <a:cxn ang="0">
                <a:pos x="26" y="11"/>
              </a:cxn>
            </a:cxnLst>
            <a:rect l="0" t="0" r="r" b="b"/>
            <a:pathLst>
              <a:path w="29" h="12">
                <a:moveTo>
                  <a:pt x="26" y="10"/>
                </a:moveTo>
                <a:cubicBezTo>
                  <a:pt x="26" y="10"/>
                  <a:pt x="26" y="10"/>
                  <a:pt x="26" y="10"/>
                </a:cubicBezTo>
                <a:cubicBezTo>
                  <a:pt x="26" y="10"/>
                  <a:pt x="26" y="10"/>
                  <a:pt x="26" y="11"/>
                </a:cubicBezTo>
                <a:cubicBezTo>
                  <a:pt x="27" y="11"/>
                  <a:pt x="27" y="11"/>
                  <a:pt x="27" y="10"/>
                </a:cubicBezTo>
                <a:cubicBezTo>
                  <a:pt x="27" y="10"/>
                  <a:pt x="28" y="9"/>
                  <a:pt x="28" y="9"/>
                </a:cubicBezTo>
                <a:cubicBezTo>
                  <a:pt x="28" y="9"/>
                  <a:pt x="28" y="9"/>
                  <a:pt x="29" y="9"/>
                </a:cubicBezTo>
                <a:cubicBezTo>
                  <a:pt x="29" y="9"/>
                  <a:pt x="29" y="9"/>
                  <a:pt x="28" y="8"/>
                </a:cubicBezTo>
                <a:cubicBezTo>
                  <a:pt x="28" y="8"/>
                  <a:pt x="28" y="7"/>
                  <a:pt x="28" y="7"/>
                </a:cubicBezTo>
                <a:cubicBezTo>
                  <a:pt x="28" y="7"/>
                  <a:pt x="28" y="7"/>
                  <a:pt x="28" y="7"/>
                </a:cubicBezTo>
                <a:cubicBezTo>
                  <a:pt x="28" y="6"/>
                  <a:pt x="28" y="6"/>
                  <a:pt x="27" y="6"/>
                </a:cubicBezTo>
                <a:cubicBezTo>
                  <a:pt x="27" y="6"/>
                  <a:pt x="27" y="6"/>
                  <a:pt x="27" y="6"/>
                </a:cubicBezTo>
                <a:cubicBezTo>
                  <a:pt x="27" y="6"/>
                  <a:pt x="27" y="5"/>
                  <a:pt x="28" y="5"/>
                </a:cubicBezTo>
                <a:cubicBezTo>
                  <a:pt x="28" y="5"/>
                  <a:pt x="27" y="5"/>
                  <a:pt x="27" y="5"/>
                </a:cubicBezTo>
                <a:cubicBezTo>
                  <a:pt x="27" y="5"/>
                  <a:pt x="26" y="4"/>
                  <a:pt x="26" y="4"/>
                </a:cubicBezTo>
                <a:cubicBezTo>
                  <a:pt x="26" y="3"/>
                  <a:pt x="25" y="3"/>
                  <a:pt x="24" y="3"/>
                </a:cubicBezTo>
                <a:cubicBezTo>
                  <a:pt x="23" y="2"/>
                  <a:pt x="20" y="1"/>
                  <a:pt x="19" y="1"/>
                </a:cubicBezTo>
                <a:cubicBezTo>
                  <a:pt x="19" y="1"/>
                  <a:pt x="16" y="0"/>
                  <a:pt x="15" y="2"/>
                </a:cubicBezTo>
                <a:cubicBezTo>
                  <a:pt x="13" y="3"/>
                  <a:pt x="12" y="3"/>
                  <a:pt x="12" y="3"/>
                </a:cubicBezTo>
                <a:cubicBezTo>
                  <a:pt x="11" y="4"/>
                  <a:pt x="9" y="5"/>
                  <a:pt x="8" y="4"/>
                </a:cubicBezTo>
                <a:cubicBezTo>
                  <a:pt x="8" y="4"/>
                  <a:pt x="6" y="3"/>
                  <a:pt x="6" y="3"/>
                </a:cubicBezTo>
                <a:cubicBezTo>
                  <a:pt x="6" y="3"/>
                  <a:pt x="5" y="2"/>
                  <a:pt x="6" y="3"/>
                </a:cubicBezTo>
                <a:cubicBezTo>
                  <a:pt x="6" y="4"/>
                  <a:pt x="5" y="3"/>
                  <a:pt x="5" y="4"/>
                </a:cubicBezTo>
                <a:cubicBezTo>
                  <a:pt x="5" y="4"/>
                  <a:pt x="4" y="4"/>
                  <a:pt x="4" y="3"/>
                </a:cubicBezTo>
                <a:cubicBezTo>
                  <a:pt x="4" y="3"/>
                  <a:pt x="4" y="2"/>
                  <a:pt x="3" y="2"/>
                </a:cubicBezTo>
                <a:cubicBezTo>
                  <a:pt x="3" y="2"/>
                  <a:pt x="2" y="1"/>
                  <a:pt x="2" y="1"/>
                </a:cubicBezTo>
                <a:cubicBezTo>
                  <a:pt x="2" y="1"/>
                  <a:pt x="2" y="1"/>
                  <a:pt x="2" y="0"/>
                </a:cubicBezTo>
                <a:cubicBezTo>
                  <a:pt x="2" y="1"/>
                  <a:pt x="1" y="1"/>
                  <a:pt x="1" y="1"/>
                </a:cubicBezTo>
                <a:cubicBezTo>
                  <a:pt x="1" y="1"/>
                  <a:pt x="1" y="1"/>
                  <a:pt x="1" y="0"/>
                </a:cubicBezTo>
                <a:cubicBezTo>
                  <a:pt x="1" y="0"/>
                  <a:pt x="1" y="0"/>
                  <a:pt x="0" y="1"/>
                </a:cubicBezTo>
                <a:cubicBezTo>
                  <a:pt x="0" y="1"/>
                  <a:pt x="0" y="2"/>
                  <a:pt x="0" y="3"/>
                </a:cubicBezTo>
                <a:cubicBezTo>
                  <a:pt x="0" y="3"/>
                  <a:pt x="0" y="3"/>
                  <a:pt x="0" y="3"/>
                </a:cubicBezTo>
                <a:cubicBezTo>
                  <a:pt x="0" y="3"/>
                  <a:pt x="1" y="3"/>
                  <a:pt x="1" y="4"/>
                </a:cubicBezTo>
                <a:cubicBezTo>
                  <a:pt x="1" y="4"/>
                  <a:pt x="1" y="4"/>
                  <a:pt x="1" y="4"/>
                </a:cubicBezTo>
                <a:cubicBezTo>
                  <a:pt x="1" y="4"/>
                  <a:pt x="1" y="4"/>
                  <a:pt x="0" y="5"/>
                </a:cubicBezTo>
                <a:cubicBezTo>
                  <a:pt x="0" y="5"/>
                  <a:pt x="0" y="5"/>
                  <a:pt x="0" y="5"/>
                </a:cubicBezTo>
                <a:cubicBezTo>
                  <a:pt x="0" y="5"/>
                  <a:pt x="0" y="5"/>
                  <a:pt x="0" y="5"/>
                </a:cubicBezTo>
                <a:cubicBezTo>
                  <a:pt x="1" y="5"/>
                  <a:pt x="0" y="6"/>
                  <a:pt x="0" y="6"/>
                </a:cubicBezTo>
                <a:cubicBezTo>
                  <a:pt x="0" y="6"/>
                  <a:pt x="0" y="6"/>
                  <a:pt x="0" y="6"/>
                </a:cubicBezTo>
                <a:cubicBezTo>
                  <a:pt x="0" y="7"/>
                  <a:pt x="0" y="7"/>
                  <a:pt x="0" y="7"/>
                </a:cubicBezTo>
                <a:cubicBezTo>
                  <a:pt x="0" y="8"/>
                  <a:pt x="0" y="8"/>
                  <a:pt x="0" y="8"/>
                </a:cubicBezTo>
                <a:cubicBezTo>
                  <a:pt x="0" y="8"/>
                  <a:pt x="0" y="8"/>
                  <a:pt x="0" y="8"/>
                </a:cubicBezTo>
                <a:cubicBezTo>
                  <a:pt x="0" y="8"/>
                  <a:pt x="0" y="8"/>
                  <a:pt x="1" y="8"/>
                </a:cubicBezTo>
                <a:cubicBezTo>
                  <a:pt x="1" y="7"/>
                  <a:pt x="1" y="7"/>
                  <a:pt x="2" y="7"/>
                </a:cubicBezTo>
                <a:cubicBezTo>
                  <a:pt x="2" y="7"/>
                  <a:pt x="3" y="7"/>
                  <a:pt x="3" y="7"/>
                </a:cubicBezTo>
                <a:cubicBezTo>
                  <a:pt x="4" y="7"/>
                  <a:pt x="4" y="7"/>
                  <a:pt x="4" y="7"/>
                </a:cubicBezTo>
                <a:cubicBezTo>
                  <a:pt x="4" y="7"/>
                  <a:pt x="4" y="8"/>
                  <a:pt x="4" y="7"/>
                </a:cubicBezTo>
                <a:cubicBezTo>
                  <a:pt x="5" y="7"/>
                  <a:pt x="5" y="7"/>
                  <a:pt x="5" y="7"/>
                </a:cubicBezTo>
                <a:cubicBezTo>
                  <a:pt x="6" y="8"/>
                  <a:pt x="6" y="8"/>
                  <a:pt x="6" y="8"/>
                </a:cubicBezTo>
                <a:cubicBezTo>
                  <a:pt x="6" y="8"/>
                  <a:pt x="6" y="7"/>
                  <a:pt x="6" y="8"/>
                </a:cubicBezTo>
                <a:cubicBezTo>
                  <a:pt x="6" y="8"/>
                  <a:pt x="7" y="9"/>
                  <a:pt x="7" y="9"/>
                </a:cubicBezTo>
                <a:cubicBezTo>
                  <a:pt x="7" y="10"/>
                  <a:pt x="7" y="10"/>
                  <a:pt x="8" y="10"/>
                </a:cubicBezTo>
                <a:cubicBezTo>
                  <a:pt x="8" y="10"/>
                  <a:pt x="9" y="10"/>
                  <a:pt x="9" y="10"/>
                </a:cubicBezTo>
                <a:cubicBezTo>
                  <a:pt x="8" y="9"/>
                  <a:pt x="9" y="9"/>
                  <a:pt x="9" y="9"/>
                </a:cubicBezTo>
                <a:cubicBezTo>
                  <a:pt x="9" y="9"/>
                  <a:pt x="9" y="9"/>
                  <a:pt x="9" y="10"/>
                </a:cubicBezTo>
                <a:cubicBezTo>
                  <a:pt x="10" y="10"/>
                  <a:pt x="10" y="10"/>
                  <a:pt x="10" y="11"/>
                </a:cubicBezTo>
                <a:cubicBezTo>
                  <a:pt x="10" y="11"/>
                  <a:pt x="10" y="11"/>
                  <a:pt x="10" y="12"/>
                </a:cubicBezTo>
                <a:cubicBezTo>
                  <a:pt x="10" y="12"/>
                  <a:pt x="10" y="12"/>
                  <a:pt x="11" y="12"/>
                </a:cubicBezTo>
                <a:cubicBezTo>
                  <a:pt x="11" y="12"/>
                  <a:pt x="12" y="12"/>
                  <a:pt x="12" y="12"/>
                </a:cubicBezTo>
                <a:cubicBezTo>
                  <a:pt x="13" y="12"/>
                  <a:pt x="14" y="11"/>
                  <a:pt x="14" y="11"/>
                </a:cubicBezTo>
                <a:cubicBezTo>
                  <a:pt x="15" y="11"/>
                  <a:pt x="15" y="11"/>
                  <a:pt x="14" y="10"/>
                </a:cubicBezTo>
                <a:cubicBezTo>
                  <a:pt x="14" y="10"/>
                  <a:pt x="12" y="8"/>
                  <a:pt x="12" y="7"/>
                </a:cubicBezTo>
                <a:cubicBezTo>
                  <a:pt x="12" y="7"/>
                  <a:pt x="13" y="7"/>
                  <a:pt x="13" y="7"/>
                </a:cubicBezTo>
                <a:cubicBezTo>
                  <a:pt x="13" y="7"/>
                  <a:pt x="14" y="7"/>
                  <a:pt x="14" y="6"/>
                </a:cubicBezTo>
                <a:cubicBezTo>
                  <a:pt x="15" y="6"/>
                  <a:pt x="16" y="6"/>
                  <a:pt x="16" y="5"/>
                </a:cubicBezTo>
                <a:cubicBezTo>
                  <a:pt x="16" y="5"/>
                  <a:pt x="16" y="5"/>
                  <a:pt x="16" y="5"/>
                </a:cubicBezTo>
                <a:cubicBezTo>
                  <a:pt x="15" y="5"/>
                  <a:pt x="15" y="5"/>
                  <a:pt x="16" y="5"/>
                </a:cubicBezTo>
                <a:cubicBezTo>
                  <a:pt x="16" y="5"/>
                  <a:pt x="16" y="4"/>
                  <a:pt x="16" y="4"/>
                </a:cubicBezTo>
                <a:cubicBezTo>
                  <a:pt x="16" y="4"/>
                  <a:pt x="16" y="4"/>
                  <a:pt x="17" y="4"/>
                </a:cubicBezTo>
                <a:cubicBezTo>
                  <a:pt x="17" y="3"/>
                  <a:pt x="18" y="3"/>
                  <a:pt x="18" y="3"/>
                </a:cubicBezTo>
                <a:cubicBezTo>
                  <a:pt x="18" y="3"/>
                  <a:pt x="19" y="3"/>
                  <a:pt x="19" y="3"/>
                </a:cubicBezTo>
                <a:cubicBezTo>
                  <a:pt x="19" y="3"/>
                  <a:pt x="19" y="3"/>
                  <a:pt x="19" y="3"/>
                </a:cubicBezTo>
                <a:cubicBezTo>
                  <a:pt x="19" y="3"/>
                  <a:pt x="19" y="3"/>
                  <a:pt x="19" y="3"/>
                </a:cubicBezTo>
                <a:cubicBezTo>
                  <a:pt x="20" y="4"/>
                  <a:pt x="21" y="4"/>
                  <a:pt x="21" y="5"/>
                </a:cubicBezTo>
                <a:cubicBezTo>
                  <a:pt x="21" y="5"/>
                  <a:pt x="22" y="5"/>
                  <a:pt x="22" y="5"/>
                </a:cubicBezTo>
                <a:cubicBezTo>
                  <a:pt x="22" y="6"/>
                  <a:pt x="22" y="6"/>
                  <a:pt x="22" y="6"/>
                </a:cubicBezTo>
                <a:cubicBezTo>
                  <a:pt x="22" y="7"/>
                  <a:pt x="22" y="7"/>
                  <a:pt x="23" y="6"/>
                </a:cubicBezTo>
                <a:cubicBezTo>
                  <a:pt x="23" y="6"/>
                  <a:pt x="23" y="5"/>
                  <a:pt x="23" y="6"/>
                </a:cubicBezTo>
                <a:cubicBezTo>
                  <a:pt x="23" y="6"/>
                  <a:pt x="23" y="6"/>
                  <a:pt x="23" y="6"/>
                </a:cubicBezTo>
                <a:cubicBezTo>
                  <a:pt x="23" y="6"/>
                  <a:pt x="23" y="6"/>
                  <a:pt x="24" y="6"/>
                </a:cubicBezTo>
                <a:cubicBezTo>
                  <a:pt x="24" y="6"/>
                  <a:pt x="24" y="6"/>
                  <a:pt x="24" y="6"/>
                </a:cubicBezTo>
                <a:cubicBezTo>
                  <a:pt x="24" y="6"/>
                  <a:pt x="24" y="6"/>
                  <a:pt x="24" y="6"/>
                </a:cubicBezTo>
                <a:cubicBezTo>
                  <a:pt x="24" y="6"/>
                  <a:pt x="24" y="6"/>
                  <a:pt x="24" y="6"/>
                </a:cubicBezTo>
                <a:cubicBezTo>
                  <a:pt x="25" y="7"/>
                  <a:pt x="26" y="8"/>
                  <a:pt x="25" y="7"/>
                </a:cubicBezTo>
                <a:cubicBezTo>
                  <a:pt x="25" y="7"/>
                  <a:pt x="25" y="7"/>
                  <a:pt x="24" y="7"/>
                </a:cubicBezTo>
                <a:cubicBezTo>
                  <a:pt x="24" y="6"/>
                  <a:pt x="24" y="6"/>
                  <a:pt x="23" y="7"/>
                </a:cubicBezTo>
                <a:cubicBezTo>
                  <a:pt x="23" y="7"/>
                  <a:pt x="22" y="8"/>
                  <a:pt x="23" y="9"/>
                </a:cubicBezTo>
                <a:cubicBezTo>
                  <a:pt x="23" y="10"/>
                  <a:pt x="24" y="11"/>
                  <a:pt x="25" y="12"/>
                </a:cubicBezTo>
                <a:cubicBezTo>
                  <a:pt x="26" y="11"/>
                  <a:pt x="26" y="11"/>
                  <a:pt x="26" y="11"/>
                </a:cubicBezTo>
                <a:cubicBezTo>
                  <a:pt x="26" y="11"/>
                  <a:pt x="26" y="10"/>
                  <a:pt x="26" y="1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3" name="Freeform 163"/>
          <p:cNvSpPr>
            <a:spLocks/>
          </p:cNvSpPr>
          <p:nvPr/>
        </p:nvSpPr>
        <p:spPr bwMode="auto">
          <a:xfrm>
            <a:off x="1705613" y="4601063"/>
            <a:ext cx="11281" cy="11281"/>
          </a:xfrm>
          <a:custGeom>
            <a:avLst/>
            <a:gdLst/>
            <a:ahLst/>
            <a:cxnLst>
              <a:cxn ang="0">
                <a:pos x="1" y="0"/>
              </a:cxn>
              <a:cxn ang="0">
                <a:pos x="1" y="2"/>
              </a:cxn>
              <a:cxn ang="0">
                <a:pos x="2" y="1"/>
              </a:cxn>
              <a:cxn ang="0">
                <a:pos x="1" y="0"/>
              </a:cxn>
            </a:cxnLst>
            <a:rect l="0" t="0" r="r" b="b"/>
            <a:pathLst>
              <a:path w="2" h="2">
                <a:moveTo>
                  <a:pt x="1" y="0"/>
                </a:moveTo>
                <a:cubicBezTo>
                  <a:pt x="0" y="1"/>
                  <a:pt x="0" y="1"/>
                  <a:pt x="1" y="2"/>
                </a:cubicBezTo>
                <a:cubicBezTo>
                  <a:pt x="1" y="2"/>
                  <a:pt x="2" y="2"/>
                  <a:pt x="2" y="1"/>
                </a:cubicBezTo>
                <a:cubicBezTo>
                  <a:pt x="1" y="1"/>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4" name="Freeform 164"/>
          <p:cNvSpPr>
            <a:spLocks/>
          </p:cNvSpPr>
          <p:nvPr/>
        </p:nvSpPr>
        <p:spPr bwMode="auto">
          <a:xfrm>
            <a:off x="1795863" y="4576621"/>
            <a:ext cx="1880" cy="5641"/>
          </a:xfrm>
          <a:custGeom>
            <a:avLst/>
            <a:gdLst/>
            <a:ahLst/>
            <a:cxnLst>
              <a:cxn ang="0">
                <a:pos x="0" y="1"/>
              </a:cxn>
              <a:cxn ang="0">
                <a:pos x="0" y="0"/>
              </a:cxn>
              <a:cxn ang="0">
                <a:pos x="0" y="1"/>
              </a:cxn>
            </a:cxnLst>
            <a:rect l="0" t="0" r="r" b="b"/>
            <a:pathLst>
              <a:path h="1">
                <a:moveTo>
                  <a:pt x="0" y="1"/>
                </a:moveTo>
                <a:cubicBezTo>
                  <a:pt x="0" y="1"/>
                  <a:pt x="0" y="0"/>
                  <a:pt x="0" y="0"/>
                </a:cubicBezTo>
                <a:cubicBezTo>
                  <a:pt x="0" y="1"/>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5" name="Freeform 165"/>
          <p:cNvSpPr>
            <a:spLocks/>
          </p:cNvSpPr>
          <p:nvPr/>
        </p:nvSpPr>
        <p:spPr bwMode="auto">
          <a:xfrm>
            <a:off x="1699972" y="4546537"/>
            <a:ext cx="5641" cy="5641"/>
          </a:xfrm>
          <a:custGeom>
            <a:avLst/>
            <a:gdLst/>
            <a:ahLst/>
            <a:cxnLst>
              <a:cxn ang="0">
                <a:pos x="0" y="1"/>
              </a:cxn>
              <a:cxn ang="0">
                <a:pos x="0" y="1"/>
              </a:cxn>
              <a:cxn ang="0">
                <a:pos x="0" y="1"/>
              </a:cxn>
            </a:cxnLst>
            <a:rect l="0" t="0" r="r" b="b"/>
            <a:pathLst>
              <a:path w="1" h="1">
                <a:moveTo>
                  <a:pt x="0" y="1"/>
                </a:moveTo>
                <a:cubicBezTo>
                  <a:pt x="0" y="1"/>
                  <a:pt x="1" y="1"/>
                  <a:pt x="0" y="1"/>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6" name="Freeform 166"/>
          <p:cNvSpPr>
            <a:spLocks/>
          </p:cNvSpPr>
          <p:nvPr/>
        </p:nvSpPr>
        <p:spPr bwMode="auto">
          <a:xfrm>
            <a:off x="1790223" y="4454407"/>
            <a:ext cx="370402" cy="505777"/>
          </a:xfrm>
          <a:custGeom>
            <a:avLst/>
            <a:gdLst/>
            <a:ahLst/>
            <a:cxnLst>
              <a:cxn ang="0">
                <a:pos x="7" y="58"/>
              </a:cxn>
              <a:cxn ang="0">
                <a:pos x="10" y="60"/>
              </a:cxn>
              <a:cxn ang="0">
                <a:pos x="19" y="63"/>
              </a:cxn>
              <a:cxn ang="0">
                <a:pos x="23" y="65"/>
              </a:cxn>
              <a:cxn ang="0">
                <a:pos x="27" y="68"/>
              </a:cxn>
              <a:cxn ang="0">
                <a:pos x="31" y="74"/>
              </a:cxn>
              <a:cxn ang="0">
                <a:pos x="32" y="74"/>
              </a:cxn>
              <a:cxn ang="0">
                <a:pos x="36" y="73"/>
              </a:cxn>
              <a:cxn ang="0">
                <a:pos x="40" y="74"/>
              </a:cxn>
              <a:cxn ang="0">
                <a:pos x="43" y="74"/>
              </a:cxn>
              <a:cxn ang="0">
                <a:pos x="42" y="81"/>
              </a:cxn>
              <a:cxn ang="0">
                <a:pos x="47" y="75"/>
              </a:cxn>
              <a:cxn ang="0">
                <a:pos x="46" y="64"/>
              </a:cxn>
              <a:cxn ang="0">
                <a:pos x="47" y="58"/>
              </a:cxn>
              <a:cxn ang="0">
                <a:pos x="49" y="57"/>
              </a:cxn>
              <a:cxn ang="0">
                <a:pos x="46" y="56"/>
              </a:cxn>
              <a:cxn ang="0">
                <a:pos x="54" y="53"/>
              </a:cxn>
              <a:cxn ang="0">
                <a:pos x="56" y="53"/>
              </a:cxn>
              <a:cxn ang="0">
                <a:pos x="59" y="53"/>
              </a:cxn>
              <a:cxn ang="0">
                <a:pos x="61" y="56"/>
              </a:cxn>
              <a:cxn ang="0">
                <a:pos x="56" y="48"/>
              </a:cxn>
              <a:cxn ang="0">
                <a:pos x="58" y="45"/>
              </a:cxn>
              <a:cxn ang="0">
                <a:pos x="56" y="42"/>
              </a:cxn>
              <a:cxn ang="0">
                <a:pos x="56" y="35"/>
              </a:cxn>
              <a:cxn ang="0">
                <a:pos x="53" y="31"/>
              </a:cxn>
              <a:cxn ang="0">
                <a:pos x="44" y="27"/>
              </a:cxn>
              <a:cxn ang="0">
                <a:pos x="37" y="27"/>
              </a:cxn>
              <a:cxn ang="0">
                <a:pos x="33" y="25"/>
              </a:cxn>
              <a:cxn ang="0">
                <a:pos x="33" y="22"/>
              </a:cxn>
              <a:cxn ang="0">
                <a:pos x="31" y="17"/>
              </a:cxn>
              <a:cxn ang="0">
                <a:pos x="30" y="16"/>
              </a:cxn>
              <a:cxn ang="0">
                <a:pos x="30" y="13"/>
              </a:cxn>
              <a:cxn ang="0">
                <a:pos x="31" y="10"/>
              </a:cxn>
              <a:cxn ang="0">
                <a:pos x="33" y="7"/>
              </a:cxn>
              <a:cxn ang="0">
                <a:pos x="37" y="3"/>
              </a:cxn>
              <a:cxn ang="0">
                <a:pos x="34" y="2"/>
              </a:cxn>
              <a:cxn ang="0">
                <a:pos x="24" y="6"/>
              </a:cxn>
              <a:cxn ang="0">
                <a:pos x="21" y="7"/>
              </a:cxn>
              <a:cxn ang="0">
                <a:pos x="18" y="10"/>
              </a:cxn>
              <a:cxn ang="0">
                <a:pos x="17" y="15"/>
              </a:cxn>
              <a:cxn ang="0">
                <a:pos x="11" y="20"/>
              </a:cxn>
              <a:cxn ang="0">
                <a:pos x="8" y="20"/>
              </a:cxn>
              <a:cxn ang="0">
                <a:pos x="9" y="22"/>
              </a:cxn>
              <a:cxn ang="0">
                <a:pos x="7" y="25"/>
              </a:cxn>
              <a:cxn ang="0">
                <a:pos x="6" y="26"/>
              </a:cxn>
              <a:cxn ang="0">
                <a:pos x="9" y="34"/>
              </a:cxn>
              <a:cxn ang="0">
                <a:pos x="9" y="41"/>
              </a:cxn>
              <a:cxn ang="0">
                <a:pos x="10" y="42"/>
              </a:cxn>
              <a:cxn ang="0">
                <a:pos x="7" y="47"/>
              </a:cxn>
              <a:cxn ang="0">
                <a:pos x="3" y="53"/>
              </a:cxn>
              <a:cxn ang="0">
                <a:pos x="1" y="55"/>
              </a:cxn>
            </a:cxnLst>
            <a:rect l="0" t="0" r="r" b="b"/>
            <a:pathLst>
              <a:path w="61" h="83">
                <a:moveTo>
                  <a:pt x="3" y="56"/>
                </a:moveTo>
                <a:cubicBezTo>
                  <a:pt x="3" y="56"/>
                  <a:pt x="3" y="56"/>
                  <a:pt x="4" y="56"/>
                </a:cubicBezTo>
                <a:cubicBezTo>
                  <a:pt x="4" y="57"/>
                  <a:pt x="4" y="57"/>
                  <a:pt x="5" y="57"/>
                </a:cubicBezTo>
                <a:cubicBezTo>
                  <a:pt x="5" y="57"/>
                  <a:pt x="6" y="58"/>
                  <a:pt x="7" y="58"/>
                </a:cubicBezTo>
                <a:cubicBezTo>
                  <a:pt x="7" y="58"/>
                  <a:pt x="7" y="58"/>
                  <a:pt x="7" y="58"/>
                </a:cubicBezTo>
                <a:cubicBezTo>
                  <a:pt x="7" y="58"/>
                  <a:pt x="8" y="59"/>
                  <a:pt x="8" y="59"/>
                </a:cubicBezTo>
                <a:cubicBezTo>
                  <a:pt x="8" y="59"/>
                  <a:pt x="8" y="60"/>
                  <a:pt x="9" y="60"/>
                </a:cubicBezTo>
                <a:cubicBezTo>
                  <a:pt x="10" y="60"/>
                  <a:pt x="10" y="60"/>
                  <a:pt x="10" y="60"/>
                </a:cubicBezTo>
                <a:cubicBezTo>
                  <a:pt x="11" y="60"/>
                  <a:pt x="12" y="61"/>
                  <a:pt x="13" y="61"/>
                </a:cubicBezTo>
                <a:cubicBezTo>
                  <a:pt x="13" y="61"/>
                  <a:pt x="14" y="60"/>
                  <a:pt x="14" y="60"/>
                </a:cubicBezTo>
                <a:cubicBezTo>
                  <a:pt x="14" y="60"/>
                  <a:pt x="14" y="60"/>
                  <a:pt x="15" y="60"/>
                </a:cubicBezTo>
                <a:cubicBezTo>
                  <a:pt x="15" y="60"/>
                  <a:pt x="18" y="62"/>
                  <a:pt x="19" y="63"/>
                </a:cubicBezTo>
                <a:cubicBezTo>
                  <a:pt x="19" y="63"/>
                  <a:pt x="19" y="63"/>
                  <a:pt x="19" y="63"/>
                </a:cubicBezTo>
                <a:cubicBezTo>
                  <a:pt x="19" y="62"/>
                  <a:pt x="20" y="62"/>
                  <a:pt x="21" y="63"/>
                </a:cubicBezTo>
                <a:cubicBezTo>
                  <a:pt x="21" y="63"/>
                  <a:pt x="22" y="64"/>
                  <a:pt x="23" y="64"/>
                </a:cubicBezTo>
                <a:cubicBezTo>
                  <a:pt x="23" y="65"/>
                  <a:pt x="23" y="65"/>
                  <a:pt x="23" y="65"/>
                </a:cubicBezTo>
                <a:cubicBezTo>
                  <a:pt x="23" y="65"/>
                  <a:pt x="24" y="67"/>
                  <a:pt x="24" y="67"/>
                </a:cubicBezTo>
                <a:cubicBezTo>
                  <a:pt x="24" y="67"/>
                  <a:pt x="24" y="67"/>
                  <a:pt x="25" y="67"/>
                </a:cubicBezTo>
                <a:cubicBezTo>
                  <a:pt x="25" y="67"/>
                  <a:pt x="25" y="67"/>
                  <a:pt x="26" y="68"/>
                </a:cubicBezTo>
                <a:cubicBezTo>
                  <a:pt x="26" y="68"/>
                  <a:pt x="26" y="68"/>
                  <a:pt x="27" y="68"/>
                </a:cubicBezTo>
                <a:cubicBezTo>
                  <a:pt x="27" y="69"/>
                  <a:pt x="28" y="69"/>
                  <a:pt x="28" y="70"/>
                </a:cubicBezTo>
                <a:cubicBezTo>
                  <a:pt x="28" y="71"/>
                  <a:pt x="28" y="71"/>
                  <a:pt x="29" y="71"/>
                </a:cubicBezTo>
                <a:cubicBezTo>
                  <a:pt x="29" y="71"/>
                  <a:pt x="30" y="71"/>
                  <a:pt x="30" y="72"/>
                </a:cubicBezTo>
                <a:cubicBezTo>
                  <a:pt x="30" y="73"/>
                  <a:pt x="30" y="75"/>
                  <a:pt x="31" y="74"/>
                </a:cubicBezTo>
                <a:cubicBezTo>
                  <a:pt x="31" y="74"/>
                  <a:pt x="31" y="74"/>
                  <a:pt x="32" y="74"/>
                </a:cubicBezTo>
                <a:cubicBezTo>
                  <a:pt x="32" y="74"/>
                  <a:pt x="32" y="74"/>
                  <a:pt x="32" y="74"/>
                </a:cubicBezTo>
                <a:cubicBezTo>
                  <a:pt x="32" y="74"/>
                  <a:pt x="32" y="74"/>
                  <a:pt x="32" y="74"/>
                </a:cubicBezTo>
                <a:cubicBezTo>
                  <a:pt x="32" y="74"/>
                  <a:pt x="32" y="74"/>
                  <a:pt x="32" y="74"/>
                </a:cubicBezTo>
                <a:cubicBezTo>
                  <a:pt x="33" y="74"/>
                  <a:pt x="34" y="74"/>
                  <a:pt x="34" y="74"/>
                </a:cubicBezTo>
                <a:cubicBezTo>
                  <a:pt x="34" y="74"/>
                  <a:pt x="35" y="74"/>
                  <a:pt x="35" y="74"/>
                </a:cubicBezTo>
                <a:cubicBezTo>
                  <a:pt x="35" y="74"/>
                  <a:pt x="35" y="74"/>
                  <a:pt x="35" y="74"/>
                </a:cubicBezTo>
                <a:cubicBezTo>
                  <a:pt x="36" y="74"/>
                  <a:pt x="36" y="74"/>
                  <a:pt x="36" y="73"/>
                </a:cubicBezTo>
                <a:cubicBezTo>
                  <a:pt x="36" y="73"/>
                  <a:pt x="36" y="73"/>
                  <a:pt x="36" y="73"/>
                </a:cubicBezTo>
                <a:cubicBezTo>
                  <a:pt x="37" y="73"/>
                  <a:pt x="37" y="73"/>
                  <a:pt x="37" y="73"/>
                </a:cubicBezTo>
                <a:cubicBezTo>
                  <a:pt x="38" y="74"/>
                  <a:pt x="39" y="74"/>
                  <a:pt x="39" y="74"/>
                </a:cubicBezTo>
                <a:cubicBezTo>
                  <a:pt x="39" y="74"/>
                  <a:pt x="39" y="74"/>
                  <a:pt x="40" y="74"/>
                </a:cubicBezTo>
                <a:cubicBezTo>
                  <a:pt x="40" y="73"/>
                  <a:pt x="40" y="73"/>
                  <a:pt x="40" y="73"/>
                </a:cubicBezTo>
                <a:cubicBezTo>
                  <a:pt x="40" y="73"/>
                  <a:pt x="40" y="73"/>
                  <a:pt x="41" y="73"/>
                </a:cubicBezTo>
                <a:cubicBezTo>
                  <a:pt x="41" y="73"/>
                  <a:pt x="41" y="73"/>
                  <a:pt x="41" y="73"/>
                </a:cubicBezTo>
                <a:cubicBezTo>
                  <a:pt x="42" y="74"/>
                  <a:pt x="42" y="74"/>
                  <a:pt x="43" y="74"/>
                </a:cubicBezTo>
                <a:cubicBezTo>
                  <a:pt x="43" y="74"/>
                  <a:pt x="45" y="74"/>
                  <a:pt x="45" y="75"/>
                </a:cubicBezTo>
                <a:cubicBezTo>
                  <a:pt x="45" y="76"/>
                  <a:pt x="44" y="76"/>
                  <a:pt x="44" y="77"/>
                </a:cubicBezTo>
                <a:cubicBezTo>
                  <a:pt x="44" y="77"/>
                  <a:pt x="42" y="79"/>
                  <a:pt x="42" y="80"/>
                </a:cubicBezTo>
                <a:cubicBezTo>
                  <a:pt x="42" y="81"/>
                  <a:pt x="42" y="81"/>
                  <a:pt x="42" y="81"/>
                </a:cubicBezTo>
                <a:cubicBezTo>
                  <a:pt x="43" y="81"/>
                  <a:pt x="43" y="81"/>
                  <a:pt x="44" y="81"/>
                </a:cubicBezTo>
                <a:cubicBezTo>
                  <a:pt x="44" y="81"/>
                  <a:pt x="45" y="82"/>
                  <a:pt x="45" y="83"/>
                </a:cubicBezTo>
                <a:cubicBezTo>
                  <a:pt x="45" y="83"/>
                  <a:pt x="45" y="82"/>
                  <a:pt x="45" y="82"/>
                </a:cubicBezTo>
                <a:cubicBezTo>
                  <a:pt x="46" y="82"/>
                  <a:pt x="47" y="75"/>
                  <a:pt x="47" y="75"/>
                </a:cubicBezTo>
                <a:cubicBezTo>
                  <a:pt x="47" y="75"/>
                  <a:pt x="47" y="71"/>
                  <a:pt x="48" y="70"/>
                </a:cubicBezTo>
                <a:cubicBezTo>
                  <a:pt x="48" y="68"/>
                  <a:pt x="48" y="68"/>
                  <a:pt x="48" y="67"/>
                </a:cubicBezTo>
                <a:cubicBezTo>
                  <a:pt x="48" y="67"/>
                  <a:pt x="47" y="66"/>
                  <a:pt x="47" y="66"/>
                </a:cubicBezTo>
                <a:cubicBezTo>
                  <a:pt x="47" y="65"/>
                  <a:pt x="47" y="64"/>
                  <a:pt x="46" y="64"/>
                </a:cubicBezTo>
                <a:cubicBezTo>
                  <a:pt x="46" y="64"/>
                  <a:pt x="45" y="63"/>
                  <a:pt x="45" y="62"/>
                </a:cubicBezTo>
                <a:cubicBezTo>
                  <a:pt x="45" y="61"/>
                  <a:pt x="45" y="59"/>
                  <a:pt x="45" y="59"/>
                </a:cubicBezTo>
                <a:cubicBezTo>
                  <a:pt x="45" y="59"/>
                  <a:pt x="45" y="59"/>
                  <a:pt x="45" y="59"/>
                </a:cubicBezTo>
                <a:cubicBezTo>
                  <a:pt x="45" y="59"/>
                  <a:pt x="47" y="58"/>
                  <a:pt x="47" y="58"/>
                </a:cubicBezTo>
                <a:cubicBezTo>
                  <a:pt x="47" y="58"/>
                  <a:pt x="48" y="58"/>
                  <a:pt x="48" y="58"/>
                </a:cubicBezTo>
                <a:cubicBezTo>
                  <a:pt x="48" y="58"/>
                  <a:pt x="49" y="59"/>
                  <a:pt x="49" y="59"/>
                </a:cubicBezTo>
                <a:cubicBezTo>
                  <a:pt x="49" y="59"/>
                  <a:pt x="49" y="59"/>
                  <a:pt x="49" y="58"/>
                </a:cubicBezTo>
                <a:cubicBezTo>
                  <a:pt x="49" y="58"/>
                  <a:pt x="49" y="58"/>
                  <a:pt x="49" y="57"/>
                </a:cubicBezTo>
                <a:cubicBezTo>
                  <a:pt x="49" y="57"/>
                  <a:pt x="48" y="57"/>
                  <a:pt x="48" y="57"/>
                </a:cubicBezTo>
                <a:cubicBezTo>
                  <a:pt x="48" y="57"/>
                  <a:pt x="48" y="57"/>
                  <a:pt x="48" y="57"/>
                </a:cubicBezTo>
                <a:cubicBezTo>
                  <a:pt x="48" y="57"/>
                  <a:pt x="46" y="57"/>
                  <a:pt x="46" y="57"/>
                </a:cubicBezTo>
                <a:cubicBezTo>
                  <a:pt x="46" y="57"/>
                  <a:pt x="46" y="56"/>
                  <a:pt x="46" y="56"/>
                </a:cubicBezTo>
                <a:cubicBezTo>
                  <a:pt x="46" y="56"/>
                  <a:pt x="46" y="54"/>
                  <a:pt x="46" y="54"/>
                </a:cubicBezTo>
                <a:cubicBezTo>
                  <a:pt x="46" y="54"/>
                  <a:pt x="46" y="54"/>
                  <a:pt x="46" y="54"/>
                </a:cubicBezTo>
                <a:cubicBezTo>
                  <a:pt x="46" y="54"/>
                  <a:pt x="54" y="53"/>
                  <a:pt x="54" y="53"/>
                </a:cubicBezTo>
                <a:cubicBezTo>
                  <a:pt x="54" y="53"/>
                  <a:pt x="54" y="53"/>
                  <a:pt x="54" y="53"/>
                </a:cubicBezTo>
                <a:cubicBezTo>
                  <a:pt x="54" y="53"/>
                  <a:pt x="54" y="53"/>
                  <a:pt x="54" y="52"/>
                </a:cubicBezTo>
                <a:cubicBezTo>
                  <a:pt x="54" y="52"/>
                  <a:pt x="54" y="52"/>
                  <a:pt x="54" y="52"/>
                </a:cubicBezTo>
                <a:cubicBezTo>
                  <a:pt x="55" y="53"/>
                  <a:pt x="55" y="53"/>
                  <a:pt x="55" y="53"/>
                </a:cubicBezTo>
                <a:cubicBezTo>
                  <a:pt x="56" y="53"/>
                  <a:pt x="56" y="53"/>
                  <a:pt x="56" y="53"/>
                </a:cubicBezTo>
                <a:cubicBezTo>
                  <a:pt x="57" y="52"/>
                  <a:pt x="57" y="52"/>
                  <a:pt x="57" y="52"/>
                </a:cubicBezTo>
                <a:cubicBezTo>
                  <a:pt x="57" y="52"/>
                  <a:pt x="58" y="52"/>
                  <a:pt x="58" y="52"/>
                </a:cubicBezTo>
                <a:cubicBezTo>
                  <a:pt x="58" y="52"/>
                  <a:pt x="58" y="52"/>
                  <a:pt x="59" y="52"/>
                </a:cubicBezTo>
                <a:cubicBezTo>
                  <a:pt x="59" y="52"/>
                  <a:pt x="59" y="53"/>
                  <a:pt x="59" y="53"/>
                </a:cubicBezTo>
                <a:cubicBezTo>
                  <a:pt x="59" y="54"/>
                  <a:pt x="60" y="54"/>
                  <a:pt x="60" y="55"/>
                </a:cubicBezTo>
                <a:cubicBezTo>
                  <a:pt x="59" y="55"/>
                  <a:pt x="59" y="56"/>
                  <a:pt x="60" y="56"/>
                </a:cubicBezTo>
                <a:cubicBezTo>
                  <a:pt x="60" y="56"/>
                  <a:pt x="60" y="56"/>
                  <a:pt x="61" y="56"/>
                </a:cubicBezTo>
                <a:cubicBezTo>
                  <a:pt x="61" y="56"/>
                  <a:pt x="61" y="56"/>
                  <a:pt x="61" y="56"/>
                </a:cubicBezTo>
                <a:cubicBezTo>
                  <a:pt x="61" y="56"/>
                  <a:pt x="60" y="53"/>
                  <a:pt x="60" y="53"/>
                </a:cubicBezTo>
                <a:cubicBezTo>
                  <a:pt x="60" y="52"/>
                  <a:pt x="58" y="50"/>
                  <a:pt x="58" y="50"/>
                </a:cubicBezTo>
                <a:cubicBezTo>
                  <a:pt x="58" y="49"/>
                  <a:pt x="57" y="49"/>
                  <a:pt x="57" y="48"/>
                </a:cubicBezTo>
                <a:cubicBezTo>
                  <a:pt x="57" y="48"/>
                  <a:pt x="56" y="48"/>
                  <a:pt x="56" y="48"/>
                </a:cubicBezTo>
                <a:cubicBezTo>
                  <a:pt x="56" y="48"/>
                  <a:pt x="56" y="48"/>
                  <a:pt x="56" y="48"/>
                </a:cubicBezTo>
                <a:cubicBezTo>
                  <a:pt x="56" y="48"/>
                  <a:pt x="58" y="46"/>
                  <a:pt x="58" y="46"/>
                </a:cubicBezTo>
                <a:cubicBezTo>
                  <a:pt x="58" y="46"/>
                  <a:pt x="58" y="45"/>
                  <a:pt x="58" y="45"/>
                </a:cubicBezTo>
                <a:cubicBezTo>
                  <a:pt x="58" y="45"/>
                  <a:pt x="58" y="45"/>
                  <a:pt x="58" y="45"/>
                </a:cubicBezTo>
                <a:cubicBezTo>
                  <a:pt x="58" y="45"/>
                  <a:pt x="58" y="45"/>
                  <a:pt x="58" y="45"/>
                </a:cubicBezTo>
                <a:cubicBezTo>
                  <a:pt x="58" y="44"/>
                  <a:pt x="57" y="44"/>
                  <a:pt x="57" y="44"/>
                </a:cubicBezTo>
                <a:cubicBezTo>
                  <a:pt x="57" y="44"/>
                  <a:pt x="57" y="43"/>
                  <a:pt x="57" y="43"/>
                </a:cubicBezTo>
                <a:cubicBezTo>
                  <a:pt x="57" y="43"/>
                  <a:pt x="57" y="42"/>
                  <a:pt x="56" y="42"/>
                </a:cubicBezTo>
                <a:cubicBezTo>
                  <a:pt x="56" y="42"/>
                  <a:pt x="56" y="41"/>
                  <a:pt x="56" y="41"/>
                </a:cubicBezTo>
                <a:cubicBezTo>
                  <a:pt x="56" y="40"/>
                  <a:pt x="56" y="39"/>
                  <a:pt x="56" y="39"/>
                </a:cubicBezTo>
                <a:cubicBezTo>
                  <a:pt x="56" y="38"/>
                  <a:pt x="56" y="36"/>
                  <a:pt x="56" y="36"/>
                </a:cubicBezTo>
                <a:cubicBezTo>
                  <a:pt x="56" y="36"/>
                  <a:pt x="56" y="35"/>
                  <a:pt x="56" y="35"/>
                </a:cubicBezTo>
                <a:cubicBezTo>
                  <a:pt x="56" y="35"/>
                  <a:pt x="57" y="33"/>
                  <a:pt x="58" y="33"/>
                </a:cubicBezTo>
                <a:cubicBezTo>
                  <a:pt x="58" y="32"/>
                  <a:pt x="58" y="32"/>
                  <a:pt x="58" y="32"/>
                </a:cubicBezTo>
                <a:cubicBezTo>
                  <a:pt x="58" y="31"/>
                  <a:pt x="57" y="31"/>
                  <a:pt x="57" y="31"/>
                </a:cubicBezTo>
                <a:cubicBezTo>
                  <a:pt x="55" y="31"/>
                  <a:pt x="53" y="31"/>
                  <a:pt x="53" y="31"/>
                </a:cubicBezTo>
                <a:cubicBezTo>
                  <a:pt x="52" y="31"/>
                  <a:pt x="48" y="32"/>
                  <a:pt x="48" y="32"/>
                </a:cubicBezTo>
                <a:cubicBezTo>
                  <a:pt x="48" y="32"/>
                  <a:pt x="48" y="32"/>
                  <a:pt x="48" y="32"/>
                </a:cubicBezTo>
                <a:cubicBezTo>
                  <a:pt x="48" y="32"/>
                  <a:pt x="45" y="28"/>
                  <a:pt x="45" y="28"/>
                </a:cubicBezTo>
                <a:cubicBezTo>
                  <a:pt x="44" y="27"/>
                  <a:pt x="44" y="27"/>
                  <a:pt x="44" y="27"/>
                </a:cubicBezTo>
                <a:cubicBezTo>
                  <a:pt x="43" y="27"/>
                  <a:pt x="43" y="27"/>
                  <a:pt x="43" y="27"/>
                </a:cubicBezTo>
                <a:cubicBezTo>
                  <a:pt x="41" y="27"/>
                  <a:pt x="40" y="27"/>
                  <a:pt x="40" y="27"/>
                </a:cubicBezTo>
                <a:cubicBezTo>
                  <a:pt x="40" y="27"/>
                  <a:pt x="39" y="27"/>
                  <a:pt x="39" y="27"/>
                </a:cubicBezTo>
                <a:cubicBezTo>
                  <a:pt x="39" y="27"/>
                  <a:pt x="37" y="27"/>
                  <a:pt x="37" y="27"/>
                </a:cubicBezTo>
                <a:cubicBezTo>
                  <a:pt x="36" y="27"/>
                  <a:pt x="36" y="27"/>
                  <a:pt x="35" y="27"/>
                </a:cubicBezTo>
                <a:cubicBezTo>
                  <a:pt x="35" y="27"/>
                  <a:pt x="35" y="27"/>
                  <a:pt x="35" y="27"/>
                </a:cubicBezTo>
                <a:cubicBezTo>
                  <a:pt x="35" y="26"/>
                  <a:pt x="35" y="26"/>
                  <a:pt x="35" y="26"/>
                </a:cubicBezTo>
                <a:cubicBezTo>
                  <a:pt x="34" y="25"/>
                  <a:pt x="33" y="25"/>
                  <a:pt x="33" y="25"/>
                </a:cubicBezTo>
                <a:cubicBezTo>
                  <a:pt x="33" y="25"/>
                  <a:pt x="33" y="24"/>
                  <a:pt x="33" y="24"/>
                </a:cubicBezTo>
                <a:cubicBezTo>
                  <a:pt x="33" y="24"/>
                  <a:pt x="33" y="23"/>
                  <a:pt x="33" y="23"/>
                </a:cubicBezTo>
                <a:cubicBezTo>
                  <a:pt x="33" y="23"/>
                  <a:pt x="33" y="22"/>
                  <a:pt x="33" y="22"/>
                </a:cubicBezTo>
                <a:cubicBezTo>
                  <a:pt x="33" y="22"/>
                  <a:pt x="33" y="22"/>
                  <a:pt x="33" y="22"/>
                </a:cubicBezTo>
                <a:cubicBezTo>
                  <a:pt x="33" y="22"/>
                  <a:pt x="33" y="21"/>
                  <a:pt x="33" y="21"/>
                </a:cubicBezTo>
                <a:cubicBezTo>
                  <a:pt x="33" y="20"/>
                  <a:pt x="33" y="20"/>
                  <a:pt x="33" y="20"/>
                </a:cubicBezTo>
                <a:cubicBezTo>
                  <a:pt x="33" y="20"/>
                  <a:pt x="33" y="20"/>
                  <a:pt x="33" y="20"/>
                </a:cubicBezTo>
                <a:cubicBezTo>
                  <a:pt x="33" y="20"/>
                  <a:pt x="32" y="17"/>
                  <a:pt x="31" y="17"/>
                </a:cubicBezTo>
                <a:cubicBezTo>
                  <a:pt x="31" y="17"/>
                  <a:pt x="31" y="17"/>
                  <a:pt x="31" y="17"/>
                </a:cubicBezTo>
                <a:cubicBezTo>
                  <a:pt x="31" y="17"/>
                  <a:pt x="30" y="17"/>
                  <a:pt x="30" y="17"/>
                </a:cubicBezTo>
                <a:cubicBezTo>
                  <a:pt x="30" y="16"/>
                  <a:pt x="30" y="16"/>
                  <a:pt x="30" y="16"/>
                </a:cubicBezTo>
                <a:cubicBezTo>
                  <a:pt x="30" y="16"/>
                  <a:pt x="30" y="16"/>
                  <a:pt x="30" y="16"/>
                </a:cubicBezTo>
                <a:cubicBezTo>
                  <a:pt x="30" y="16"/>
                  <a:pt x="29" y="16"/>
                  <a:pt x="29" y="16"/>
                </a:cubicBezTo>
                <a:cubicBezTo>
                  <a:pt x="28" y="17"/>
                  <a:pt x="28" y="16"/>
                  <a:pt x="28" y="16"/>
                </a:cubicBezTo>
                <a:cubicBezTo>
                  <a:pt x="29" y="16"/>
                  <a:pt x="30" y="14"/>
                  <a:pt x="30" y="14"/>
                </a:cubicBezTo>
                <a:cubicBezTo>
                  <a:pt x="30" y="14"/>
                  <a:pt x="30" y="13"/>
                  <a:pt x="30" y="13"/>
                </a:cubicBezTo>
                <a:cubicBezTo>
                  <a:pt x="30" y="13"/>
                  <a:pt x="30" y="12"/>
                  <a:pt x="30" y="12"/>
                </a:cubicBezTo>
                <a:cubicBezTo>
                  <a:pt x="31" y="11"/>
                  <a:pt x="31" y="11"/>
                  <a:pt x="31" y="10"/>
                </a:cubicBezTo>
                <a:cubicBezTo>
                  <a:pt x="31" y="10"/>
                  <a:pt x="31" y="10"/>
                  <a:pt x="31" y="10"/>
                </a:cubicBezTo>
                <a:cubicBezTo>
                  <a:pt x="31" y="10"/>
                  <a:pt x="31" y="10"/>
                  <a:pt x="31" y="10"/>
                </a:cubicBezTo>
                <a:cubicBezTo>
                  <a:pt x="31" y="10"/>
                  <a:pt x="31" y="9"/>
                  <a:pt x="31" y="9"/>
                </a:cubicBezTo>
                <a:cubicBezTo>
                  <a:pt x="31" y="9"/>
                  <a:pt x="31" y="9"/>
                  <a:pt x="32" y="8"/>
                </a:cubicBezTo>
                <a:cubicBezTo>
                  <a:pt x="32" y="8"/>
                  <a:pt x="32" y="7"/>
                  <a:pt x="32" y="7"/>
                </a:cubicBezTo>
                <a:cubicBezTo>
                  <a:pt x="33" y="7"/>
                  <a:pt x="33" y="7"/>
                  <a:pt x="33" y="7"/>
                </a:cubicBezTo>
                <a:cubicBezTo>
                  <a:pt x="34" y="7"/>
                  <a:pt x="34" y="6"/>
                  <a:pt x="34" y="6"/>
                </a:cubicBezTo>
                <a:cubicBezTo>
                  <a:pt x="34" y="6"/>
                  <a:pt x="35" y="5"/>
                  <a:pt x="35" y="4"/>
                </a:cubicBezTo>
                <a:cubicBezTo>
                  <a:pt x="35" y="4"/>
                  <a:pt x="36" y="4"/>
                  <a:pt x="36" y="4"/>
                </a:cubicBezTo>
                <a:cubicBezTo>
                  <a:pt x="37" y="3"/>
                  <a:pt x="37" y="3"/>
                  <a:pt x="37" y="3"/>
                </a:cubicBezTo>
                <a:cubicBezTo>
                  <a:pt x="38" y="3"/>
                  <a:pt x="38" y="3"/>
                  <a:pt x="39" y="3"/>
                </a:cubicBezTo>
                <a:cubicBezTo>
                  <a:pt x="39" y="2"/>
                  <a:pt x="40" y="2"/>
                  <a:pt x="39" y="1"/>
                </a:cubicBezTo>
                <a:cubicBezTo>
                  <a:pt x="38" y="0"/>
                  <a:pt x="37" y="0"/>
                  <a:pt x="36" y="0"/>
                </a:cubicBezTo>
                <a:cubicBezTo>
                  <a:pt x="36" y="1"/>
                  <a:pt x="34" y="1"/>
                  <a:pt x="34" y="2"/>
                </a:cubicBezTo>
                <a:cubicBezTo>
                  <a:pt x="34" y="3"/>
                  <a:pt x="33" y="3"/>
                  <a:pt x="33" y="3"/>
                </a:cubicBezTo>
                <a:cubicBezTo>
                  <a:pt x="33" y="4"/>
                  <a:pt x="31" y="5"/>
                  <a:pt x="30" y="5"/>
                </a:cubicBezTo>
                <a:cubicBezTo>
                  <a:pt x="29" y="5"/>
                  <a:pt x="28" y="6"/>
                  <a:pt x="26" y="6"/>
                </a:cubicBezTo>
                <a:cubicBezTo>
                  <a:pt x="26" y="6"/>
                  <a:pt x="25" y="5"/>
                  <a:pt x="24" y="6"/>
                </a:cubicBezTo>
                <a:cubicBezTo>
                  <a:pt x="24" y="7"/>
                  <a:pt x="24" y="9"/>
                  <a:pt x="23" y="8"/>
                </a:cubicBezTo>
                <a:cubicBezTo>
                  <a:pt x="23" y="8"/>
                  <a:pt x="22" y="8"/>
                  <a:pt x="23" y="8"/>
                </a:cubicBezTo>
                <a:cubicBezTo>
                  <a:pt x="23" y="8"/>
                  <a:pt x="23" y="8"/>
                  <a:pt x="23" y="7"/>
                </a:cubicBezTo>
                <a:cubicBezTo>
                  <a:pt x="22" y="7"/>
                  <a:pt x="21" y="7"/>
                  <a:pt x="21" y="7"/>
                </a:cubicBezTo>
                <a:cubicBezTo>
                  <a:pt x="21" y="7"/>
                  <a:pt x="20" y="8"/>
                  <a:pt x="20" y="8"/>
                </a:cubicBezTo>
                <a:cubicBezTo>
                  <a:pt x="19" y="8"/>
                  <a:pt x="19" y="8"/>
                  <a:pt x="19" y="9"/>
                </a:cubicBezTo>
                <a:cubicBezTo>
                  <a:pt x="19" y="9"/>
                  <a:pt x="19" y="9"/>
                  <a:pt x="19" y="9"/>
                </a:cubicBezTo>
                <a:cubicBezTo>
                  <a:pt x="18" y="9"/>
                  <a:pt x="18" y="9"/>
                  <a:pt x="18" y="10"/>
                </a:cubicBezTo>
                <a:cubicBezTo>
                  <a:pt x="17" y="11"/>
                  <a:pt x="17" y="12"/>
                  <a:pt x="17" y="11"/>
                </a:cubicBezTo>
                <a:cubicBezTo>
                  <a:pt x="18" y="11"/>
                  <a:pt x="18" y="11"/>
                  <a:pt x="18" y="12"/>
                </a:cubicBezTo>
                <a:cubicBezTo>
                  <a:pt x="17" y="13"/>
                  <a:pt x="17" y="14"/>
                  <a:pt x="17" y="14"/>
                </a:cubicBezTo>
                <a:cubicBezTo>
                  <a:pt x="18" y="14"/>
                  <a:pt x="17" y="14"/>
                  <a:pt x="17" y="15"/>
                </a:cubicBezTo>
                <a:cubicBezTo>
                  <a:pt x="17" y="15"/>
                  <a:pt x="17" y="15"/>
                  <a:pt x="16" y="15"/>
                </a:cubicBezTo>
                <a:cubicBezTo>
                  <a:pt x="16" y="15"/>
                  <a:pt x="15" y="16"/>
                  <a:pt x="15" y="16"/>
                </a:cubicBezTo>
                <a:cubicBezTo>
                  <a:pt x="14" y="17"/>
                  <a:pt x="14" y="18"/>
                  <a:pt x="13" y="19"/>
                </a:cubicBezTo>
                <a:cubicBezTo>
                  <a:pt x="12" y="19"/>
                  <a:pt x="10" y="19"/>
                  <a:pt x="11" y="20"/>
                </a:cubicBezTo>
                <a:cubicBezTo>
                  <a:pt x="12" y="21"/>
                  <a:pt x="12" y="21"/>
                  <a:pt x="12" y="22"/>
                </a:cubicBezTo>
                <a:cubicBezTo>
                  <a:pt x="12" y="22"/>
                  <a:pt x="12" y="23"/>
                  <a:pt x="11" y="22"/>
                </a:cubicBezTo>
                <a:cubicBezTo>
                  <a:pt x="10" y="20"/>
                  <a:pt x="9" y="19"/>
                  <a:pt x="9" y="19"/>
                </a:cubicBezTo>
                <a:cubicBezTo>
                  <a:pt x="8" y="19"/>
                  <a:pt x="8" y="20"/>
                  <a:pt x="8" y="20"/>
                </a:cubicBezTo>
                <a:cubicBezTo>
                  <a:pt x="8" y="20"/>
                  <a:pt x="8" y="20"/>
                  <a:pt x="8" y="20"/>
                </a:cubicBezTo>
                <a:cubicBezTo>
                  <a:pt x="9" y="20"/>
                  <a:pt x="9" y="20"/>
                  <a:pt x="9" y="21"/>
                </a:cubicBezTo>
                <a:cubicBezTo>
                  <a:pt x="9" y="21"/>
                  <a:pt x="9" y="21"/>
                  <a:pt x="9" y="21"/>
                </a:cubicBezTo>
                <a:cubicBezTo>
                  <a:pt x="9" y="21"/>
                  <a:pt x="9" y="22"/>
                  <a:pt x="9" y="22"/>
                </a:cubicBezTo>
                <a:cubicBezTo>
                  <a:pt x="10" y="23"/>
                  <a:pt x="10" y="23"/>
                  <a:pt x="10" y="23"/>
                </a:cubicBezTo>
                <a:cubicBezTo>
                  <a:pt x="9" y="23"/>
                  <a:pt x="9" y="23"/>
                  <a:pt x="9" y="23"/>
                </a:cubicBezTo>
                <a:cubicBezTo>
                  <a:pt x="9" y="23"/>
                  <a:pt x="8" y="24"/>
                  <a:pt x="8" y="24"/>
                </a:cubicBezTo>
                <a:cubicBezTo>
                  <a:pt x="8" y="25"/>
                  <a:pt x="8" y="25"/>
                  <a:pt x="7" y="25"/>
                </a:cubicBezTo>
                <a:cubicBezTo>
                  <a:pt x="7" y="24"/>
                  <a:pt x="7" y="24"/>
                  <a:pt x="7" y="24"/>
                </a:cubicBezTo>
                <a:cubicBezTo>
                  <a:pt x="7" y="24"/>
                  <a:pt x="7" y="24"/>
                  <a:pt x="7" y="24"/>
                </a:cubicBezTo>
                <a:cubicBezTo>
                  <a:pt x="7" y="24"/>
                  <a:pt x="7" y="25"/>
                  <a:pt x="7" y="25"/>
                </a:cubicBezTo>
                <a:cubicBezTo>
                  <a:pt x="6" y="26"/>
                  <a:pt x="6" y="26"/>
                  <a:pt x="6" y="26"/>
                </a:cubicBezTo>
                <a:cubicBezTo>
                  <a:pt x="6" y="26"/>
                  <a:pt x="6" y="27"/>
                  <a:pt x="7" y="27"/>
                </a:cubicBezTo>
                <a:cubicBezTo>
                  <a:pt x="7" y="28"/>
                  <a:pt x="9" y="29"/>
                  <a:pt x="9" y="30"/>
                </a:cubicBezTo>
                <a:cubicBezTo>
                  <a:pt x="8" y="31"/>
                  <a:pt x="8" y="31"/>
                  <a:pt x="9" y="32"/>
                </a:cubicBezTo>
                <a:cubicBezTo>
                  <a:pt x="9" y="33"/>
                  <a:pt x="9" y="34"/>
                  <a:pt x="9" y="34"/>
                </a:cubicBezTo>
                <a:cubicBezTo>
                  <a:pt x="8" y="34"/>
                  <a:pt x="8" y="34"/>
                  <a:pt x="8" y="35"/>
                </a:cubicBezTo>
                <a:cubicBezTo>
                  <a:pt x="9" y="36"/>
                  <a:pt x="9" y="36"/>
                  <a:pt x="9" y="37"/>
                </a:cubicBezTo>
                <a:cubicBezTo>
                  <a:pt x="9" y="38"/>
                  <a:pt x="9" y="39"/>
                  <a:pt x="9" y="40"/>
                </a:cubicBezTo>
                <a:cubicBezTo>
                  <a:pt x="9" y="40"/>
                  <a:pt x="9" y="41"/>
                  <a:pt x="9" y="41"/>
                </a:cubicBezTo>
                <a:cubicBezTo>
                  <a:pt x="9" y="41"/>
                  <a:pt x="9" y="41"/>
                  <a:pt x="9" y="41"/>
                </a:cubicBezTo>
                <a:cubicBezTo>
                  <a:pt x="8" y="42"/>
                  <a:pt x="8" y="42"/>
                  <a:pt x="9" y="42"/>
                </a:cubicBezTo>
                <a:cubicBezTo>
                  <a:pt x="9" y="42"/>
                  <a:pt x="9" y="42"/>
                  <a:pt x="9" y="42"/>
                </a:cubicBezTo>
                <a:cubicBezTo>
                  <a:pt x="9" y="42"/>
                  <a:pt x="9" y="42"/>
                  <a:pt x="10" y="42"/>
                </a:cubicBezTo>
                <a:cubicBezTo>
                  <a:pt x="10" y="43"/>
                  <a:pt x="10" y="43"/>
                  <a:pt x="10" y="43"/>
                </a:cubicBezTo>
                <a:cubicBezTo>
                  <a:pt x="10" y="43"/>
                  <a:pt x="10" y="42"/>
                  <a:pt x="10" y="43"/>
                </a:cubicBezTo>
                <a:cubicBezTo>
                  <a:pt x="10" y="44"/>
                  <a:pt x="9" y="45"/>
                  <a:pt x="9" y="46"/>
                </a:cubicBezTo>
                <a:cubicBezTo>
                  <a:pt x="9" y="46"/>
                  <a:pt x="8" y="47"/>
                  <a:pt x="7" y="47"/>
                </a:cubicBezTo>
                <a:cubicBezTo>
                  <a:pt x="7" y="47"/>
                  <a:pt x="7" y="47"/>
                  <a:pt x="7" y="47"/>
                </a:cubicBezTo>
                <a:cubicBezTo>
                  <a:pt x="7" y="48"/>
                  <a:pt x="7" y="49"/>
                  <a:pt x="6" y="49"/>
                </a:cubicBezTo>
                <a:cubicBezTo>
                  <a:pt x="5" y="50"/>
                  <a:pt x="2" y="50"/>
                  <a:pt x="2" y="51"/>
                </a:cubicBezTo>
                <a:cubicBezTo>
                  <a:pt x="2" y="53"/>
                  <a:pt x="4" y="52"/>
                  <a:pt x="3" y="53"/>
                </a:cubicBezTo>
                <a:cubicBezTo>
                  <a:pt x="2" y="54"/>
                  <a:pt x="1" y="54"/>
                  <a:pt x="1" y="54"/>
                </a:cubicBezTo>
                <a:cubicBezTo>
                  <a:pt x="1" y="54"/>
                  <a:pt x="0" y="54"/>
                  <a:pt x="1" y="54"/>
                </a:cubicBezTo>
                <a:cubicBezTo>
                  <a:pt x="2" y="54"/>
                  <a:pt x="2" y="55"/>
                  <a:pt x="1" y="55"/>
                </a:cubicBezTo>
                <a:cubicBezTo>
                  <a:pt x="1" y="55"/>
                  <a:pt x="1" y="55"/>
                  <a:pt x="1" y="55"/>
                </a:cubicBezTo>
                <a:cubicBezTo>
                  <a:pt x="3" y="56"/>
                  <a:pt x="3" y="56"/>
                  <a:pt x="3" y="56"/>
                </a:cubicBezTo>
                <a:cubicBezTo>
                  <a:pt x="3" y="56"/>
                  <a:pt x="3" y="56"/>
                  <a:pt x="3" y="5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7" name="Freeform 167"/>
          <p:cNvSpPr>
            <a:spLocks/>
          </p:cNvSpPr>
          <p:nvPr/>
        </p:nvSpPr>
        <p:spPr bwMode="auto">
          <a:xfrm>
            <a:off x="1730056" y="4789085"/>
            <a:ext cx="176740" cy="195542"/>
          </a:xfrm>
          <a:custGeom>
            <a:avLst/>
            <a:gdLst/>
            <a:ahLst/>
            <a:cxnLst>
              <a:cxn ang="0">
                <a:pos x="3" y="27"/>
              </a:cxn>
              <a:cxn ang="0">
                <a:pos x="3" y="28"/>
              </a:cxn>
              <a:cxn ang="0">
                <a:pos x="4" y="29"/>
              </a:cxn>
              <a:cxn ang="0">
                <a:pos x="7" y="29"/>
              </a:cxn>
              <a:cxn ang="0">
                <a:pos x="8" y="31"/>
              </a:cxn>
              <a:cxn ang="0">
                <a:pos x="11" y="31"/>
              </a:cxn>
              <a:cxn ang="0">
                <a:pos x="12" y="29"/>
              </a:cxn>
              <a:cxn ang="0">
                <a:pos x="14" y="25"/>
              </a:cxn>
              <a:cxn ang="0">
                <a:pos x="15" y="24"/>
              </a:cxn>
              <a:cxn ang="0">
                <a:pos x="16" y="22"/>
              </a:cxn>
              <a:cxn ang="0">
                <a:pos x="22" y="20"/>
              </a:cxn>
              <a:cxn ang="0">
                <a:pos x="26" y="16"/>
              </a:cxn>
              <a:cxn ang="0">
                <a:pos x="29" y="12"/>
              </a:cxn>
              <a:cxn ang="0">
                <a:pos x="29" y="10"/>
              </a:cxn>
              <a:cxn ang="0">
                <a:pos x="28" y="8"/>
              </a:cxn>
              <a:cxn ang="0">
                <a:pos x="27" y="8"/>
              </a:cxn>
              <a:cxn ang="0">
                <a:pos x="29" y="8"/>
              </a:cxn>
              <a:cxn ang="0">
                <a:pos x="24" y="5"/>
              </a:cxn>
              <a:cxn ang="0">
                <a:pos x="20" y="5"/>
              </a:cxn>
              <a:cxn ang="0">
                <a:pos x="18" y="4"/>
              </a:cxn>
              <a:cxn ang="0">
                <a:pos x="17" y="3"/>
              </a:cxn>
              <a:cxn ang="0">
                <a:pos x="14" y="1"/>
              </a:cxn>
              <a:cxn ang="0">
                <a:pos x="13" y="1"/>
              </a:cxn>
              <a:cxn ang="0">
                <a:pos x="10" y="1"/>
              </a:cxn>
              <a:cxn ang="0">
                <a:pos x="7" y="2"/>
              </a:cxn>
              <a:cxn ang="0">
                <a:pos x="5" y="3"/>
              </a:cxn>
              <a:cxn ang="0">
                <a:pos x="5" y="4"/>
              </a:cxn>
              <a:cxn ang="0">
                <a:pos x="6" y="5"/>
              </a:cxn>
              <a:cxn ang="0">
                <a:pos x="4" y="8"/>
              </a:cxn>
              <a:cxn ang="0">
                <a:pos x="4" y="10"/>
              </a:cxn>
              <a:cxn ang="0">
                <a:pos x="2" y="12"/>
              </a:cxn>
              <a:cxn ang="0">
                <a:pos x="2" y="14"/>
              </a:cxn>
              <a:cxn ang="0">
                <a:pos x="1" y="18"/>
              </a:cxn>
              <a:cxn ang="0">
                <a:pos x="3" y="19"/>
              </a:cxn>
              <a:cxn ang="0">
                <a:pos x="4" y="20"/>
              </a:cxn>
              <a:cxn ang="0">
                <a:pos x="5" y="19"/>
              </a:cxn>
              <a:cxn ang="0">
                <a:pos x="6" y="20"/>
              </a:cxn>
              <a:cxn ang="0">
                <a:pos x="6" y="19"/>
              </a:cxn>
              <a:cxn ang="0">
                <a:pos x="7" y="18"/>
              </a:cxn>
              <a:cxn ang="0">
                <a:pos x="7" y="20"/>
              </a:cxn>
              <a:cxn ang="0">
                <a:pos x="5" y="23"/>
              </a:cxn>
              <a:cxn ang="0">
                <a:pos x="5" y="26"/>
              </a:cxn>
            </a:cxnLst>
            <a:rect l="0" t="0" r="r" b="b"/>
            <a:pathLst>
              <a:path w="29" h="32">
                <a:moveTo>
                  <a:pt x="5" y="26"/>
                </a:moveTo>
                <a:cubicBezTo>
                  <a:pt x="4" y="26"/>
                  <a:pt x="4" y="27"/>
                  <a:pt x="3" y="27"/>
                </a:cubicBezTo>
                <a:cubicBezTo>
                  <a:pt x="3" y="27"/>
                  <a:pt x="3" y="27"/>
                  <a:pt x="3" y="27"/>
                </a:cubicBezTo>
                <a:cubicBezTo>
                  <a:pt x="3" y="27"/>
                  <a:pt x="3" y="28"/>
                  <a:pt x="3" y="28"/>
                </a:cubicBezTo>
                <a:cubicBezTo>
                  <a:pt x="3" y="29"/>
                  <a:pt x="3" y="29"/>
                  <a:pt x="3" y="29"/>
                </a:cubicBezTo>
                <a:cubicBezTo>
                  <a:pt x="3" y="29"/>
                  <a:pt x="4" y="29"/>
                  <a:pt x="4" y="29"/>
                </a:cubicBezTo>
                <a:cubicBezTo>
                  <a:pt x="5" y="28"/>
                  <a:pt x="5" y="28"/>
                  <a:pt x="5" y="28"/>
                </a:cubicBezTo>
                <a:cubicBezTo>
                  <a:pt x="6" y="29"/>
                  <a:pt x="6" y="29"/>
                  <a:pt x="7" y="29"/>
                </a:cubicBezTo>
                <a:cubicBezTo>
                  <a:pt x="7" y="29"/>
                  <a:pt x="7" y="29"/>
                  <a:pt x="7" y="29"/>
                </a:cubicBezTo>
                <a:cubicBezTo>
                  <a:pt x="8" y="29"/>
                  <a:pt x="8" y="31"/>
                  <a:pt x="8" y="31"/>
                </a:cubicBezTo>
                <a:cubicBezTo>
                  <a:pt x="9" y="31"/>
                  <a:pt x="9" y="31"/>
                  <a:pt x="10" y="32"/>
                </a:cubicBezTo>
                <a:cubicBezTo>
                  <a:pt x="10" y="32"/>
                  <a:pt x="10" y="32"/>
                  <a:pt x="11" y="31"/>
                </a:cubicBezTo>
                <a:cubicBezTo>
                  <a:pt x="11" y="31"/>
                  <a:pt x="11" y="30"/>
                  <a:pt x="12" y="30"/>
                </a:cubicBezTo>
                <a:cubicBezTo>
                  <a:pt x="12" y="30"/>
                  <a:pt x="12" y="29"/>
                  <a:pt x="12" y="29"/>
                </a:cubicBezTo>
                <a:cubicBezTo>
                  <a:pt x="12" y="28"/>
                  <a:pt x="13" y="26"/>
                  <a:pt x="13" y="25"/>
                </a:cubicBezTo>
                <a:cubicBezTo>
                  <a:pt x="14" y="25"/>
                  <a:pt x="14" y="25"/>
                  <a:pt x="14" y="25"/>
                </a:cubicBezTo>
                <a:cubicBezTo>
                  <a:pt x="14" y="25"/>
                  <a:pt x="14" y="24"/>
                  <a:pt x="14" y="24"/>
                </a:cubicBezTo>
                <a:cubicBezTo>
                  <a:pt x="14" y="24"/>
                  <a:pt x="15" y="24"/>
                  <a:pt x="15" y="24"/>
                </a:cubicBezTo>
                <a:cubicBezTo>
                  <a:pt x="15" y="23"/>
                  <a:pt x="15" y="23"/>
                  <a:pt x="15" y="23"/>
                </a:cubicBezTo>
                <a:cubicBezTo>
                  <a:pt x="16" y="22"/>
                  <a:pt x="16" y="22"/>
                  <a:pt x="16" y="22"/>
                </a:cubicBezTo>
                <a:cubicBezTo>
                  <a:pt x="16" y="22"/>
                  <a:pt x="16" y="22"/>
                  <a:pt x="17" y="22"/>
                </a:cubicBezTo>
                <a:cubicBezTo>
                  <a:pt x="17" y="22"/>
                  <a:pt x="22" y="20"/>
                  <a:pt x="22" y="20"/>
                </a:cubicBezTo>
                <a:cubicBezTo>
                  <a:pt x="22" y="20"/>
                  <a:pt x="22" y="20"/>
                  <a:pt x="22" y="19"/>
                </a:cubicBezTo>
                <a:cubicBezTo>
                  <a:pt x="23" y="19"/>
                  <a:pt x="26" y="16"/>
                  <a:pt x="26" y="16"/>
                </a:cubicBezTo>
                <a:cubicBezTo>
                  <a:pt x="27" y="16"/>
                  <a:pt x="27" y="15"/>
                  <a:pt x="28" y="14"/>
                </a:cubicBezTo>
                <a:cubicBezTo>
                  <a:pt x="28" y="14"/>
                  <a:pt x="28" y="13"/>
                  <a:pt x="29" y="12"/>
                </a:cubicBezTo>
                <a:cubicBezTo>
                  <a:pt x="29" y="12"/>
                  <a:pt x="29" y="12"/>
                  <a:pt x="29" y="11"/>
                </a:cubicBezTo>
                <a:cubicBezTo>
                  <a:pt x="29" y="11"/>
                  <a:pt x="29" y="10"/>
                  <a:pt x="29" y="10"/>
                </a:cubicBezTo>
                <a:cubicBezTo>
                  <a:pt x="28" y="9"/>
                  <a:pt x="28" y="9"/>
                  <a:pt x="28" y="9"/>
                </a:cubicBezTo>
                <a:cubicBezTo>
                  <a:pt x="28" y="8"/>
                  <a:pt x="28" y="8"/>
                  <a:pt x="28" y="8"/>
                </a:cubicBezTo>
                <a:cubicBezTo>
                  <a:pt x="28" y="8"/>
                  <a:pt x="27" y="8"/>
                  <a:pt x="27" y="8"/>
                </a:cubicBezTo>
                <a:cubicBezTo>
                  <a:pt x="27" y="8"/>
                  <a:pt x="27" y="8"/>
                  <a:pt x="27" y="8"/>
                </a:cubicBezTo>
                <a:cubicBezTo>
                  <a:pt x="28" y="7"/>
                  <a:pt x="28" y="7"/>
                  <a:pt x="28" y="8"/>
                </a:cubicBezTo>
                <a:cubicBezTo>
                  <a:pt x="28" y="8"/>
                  <a:pt x="29" y="8"/>
                  <a:pt x="29" y="8"/>
                </a:cubicBezTo>
                <a:cubicBezTo>
                  <a:pt x="28" y="7"/>
                  <a:pt x="25" y="5"/>
                  <a:pt x="25" y="5"/>
                </a:cubicBezTo>
                <a:cubicBezTo>
                  <a:pt x="24" y="5"/>
                  <a:pt x="24" y="5"/>
                  <a:pt x="24" y="5"/>
                </a:cubicBezTo>
                <a:cubicBezTo>
                  <a:pt x="24" y="5"/>
                  <a:pt x="23" y="6"/>
                  <a:pt x="23" y="6"/>
                </a:cubicBezTo>
                <a:cubicBezTo>
                  <a:pt x="22" y="6"/>
                  <a:pt x="21" y="5"/>
                  <a:pt x="20" y="5"/>
                </a:cubicBezTo>
                <a:cubicBezTo>
                  <a:pt x="20" y="5"/>
                  <a:pt x="20" y="5"/>
                  <a:pt x="19" y="5"/>
                </a:cubicBezTo>
                <a:cubicBezTo>
                  <a:pt x="18" y="5"/>
                  <a:pt x="18" y="4"/>
                  <a:pt x="18" y="4"/>
                </a:cubicBezTo>
                <a:cubicBezTo>
                  <a:pt x="18" y="4"/>
                  <a:pt x="17" y="3"/>
                  <a:pt x="17" y="3"/>
                </a:cubicBezTo>
                <a:cubicBezTo>
                  <a:pt x="17" y="3"/>
                  <a:pt x="17" y="3"/>
                  <a:pt x="17" y="3"/>
                </a:cubicBezTo>
                <a:cubicBezTo>
                  <a:pt x="16" y="3"/>
                  <a:pt x="15" y="2"/>
                  <a:pt x="15" y="2"/>
                </a:cubicBezTo>
                <a:cubicBezTo>
                  <a:pt x="14" y="2"/>
                  <a:pt x="14" y="2"/>
                  <a:pt x="14" y="1"/>
                </a:cubicBezTo>
                <a:cubicBezTo>
                  <a:pt x="13" y="1"/>
                  <a:pt x="13" y="1"/>
                  <a:pt x="13" y="1"/>
                </a:cubicBezTo>
                <a:cubicBezTo>
                  <a:pt x="13" y="1"/>
                  <a:pt x="13" y="1"/>
                  <a:pt x="13" y="1"/>
                </a:cubicBezTo>
                <a:cubicBezTo>
                  <a:pt x="11" y="0"/>
                  <a:pt x="11" y="0"/>
                  <a:pt x="11" y="0"/>
                </a:cubicBezTo>
                <a:cubicBezTo>
                  <a:pt x="11" y="0"/>
                  <a:pt x="11" y="1"/>
                  <a:pt x="10" y="1"/>
                </a:cubicBezTo>
                <a:cubicBezTo>
                  <a:pt x="10" y="1"/>
                  <a:pt x="9" y="2"/>
                  <a:pt x="8" y="2"/>
                </a:cubicBezTo>
                <a:cubicBezTo>
                  <a:pt x="8" y="2"/>
                  <a:pt x="7" y="2"/>
                  <a:pt x="7" y="2"/>
                </a:cubicBezTo>
                <a:cubicBezTo>
                  <a:pt x="7" y="3"/>
                  <a:pt x="7" y="3"/>
                  <a:pt x="7" y="3"/>
                </a:cubicBezTo>
                <a:cubicBezTo>
                  <a:pt x="7" y="3"/>
                  <a:pt x="6" y="3"/>
                  <a:pt x="5" y="3"/>
                </a:cubicBezTo>
                <a:cubicBezTo>
                  <a:pt x="5" y="3"/>
                  <a:pt x="5" y="3"/>
                  <a:pt x="5" y="4"/>
                </a:cubicBezTo>
                <a:cubicBezTo>
                  <a:pt x="6" y="4"/>
                  <a:pt x="5" y="4"/>
                  <a:pt x="5" y="4"/>
                </a:cubicBezTo>
                <a:cubicBezTo>
                  <a:pt x="5" y="4"/>
                  <a:pt x="5" y="5"/>
                  <a:pt x="5" y="5"/>
                </a:cubicBezTo>
                <a:cubicBezTo>
                  <a:pt x="6" y="5"/>
                  <a:pt x="6" y="5"/>
                  <a:pt x="6" y="5"/>
                </a:cubicBezTo>
                <a:cubicBezTo>
                  <a:pt x="6" y="6"/>
                  <a:pt x="5" y="6"/>
                  <a:pt x="5" y="6"/>
                </a:cubicBezTo>
                <a:cubicBezTo>
                  <a:pt x="5" y="6"/>
                  <a:pt x="5" y="7"/>
                  <a:pt x="4" y="8"/>
                </a:cubicBezTo>
                <a:cubicBezTo>
                  <a:pt x="4" y="8"/>
                  <a:pt x="3" y="9"/>
                  <a:pt x="3" y="9"/>
                </a:cubicBezTo>
                <a:cubicBezTo>
                  <a:pt x="4" y="10"/>
                  <a:pt x="4" y="10"/>
                  <a:pt x="4" y="10"/>
                </a:cubicBezTo>
                <a:cubicBezTo>
                  <a:pt x="4" y="10"/>
                  <a:pt x="3" y="11"/>
                  <a:pt x="3" y="11"/>
                </a:cubicBezTo>
                <a:cubicBezTo>
                  <a:pt x="3" y="11"/>
                  <a:pt x="2" y="12"/>
                  <a:pt x="2" y="12"/>
                </a:cubicBezTo>
                <a:cubicBezTo>
                  <a:pt x="2" y="12"/>
                  <a:pt x="1" y="12"/>
                  <a:pt x="1" y="13"/>
                </a:cubicBezTo>
                <a:cubicBezTo>
                  <a:pt x="2" y="13"/>
                  <a:pt x="2" y="14"/>
                  <a:pt x="2" y="14"/>
                </a:cubicBezTo>
                <a:cubicBezTo>
                  <a:pt x="2" y="15"/>
                  <a:pt x="2" y="15"/>
                  <a:pt x="2" y="16"/>
                </a:cubicBezTo>
                <a:cubicBezTo>
                  <a:pt x="2" y="17"/>
                  <a:pt x="2" y="18"/>
                  <a:pt x="1" y="18"/>
                </a:cubicBezTo>
                <a:cubicBezTo>
                  <a:pt x="1" y="18"/>
                  <a:pt x="0" y="18"/>
                  <a:pt x="1" y="18"/>
                </a:cubicBezTo>
                <a:cubicBezTo>
                  <a:pt x="2" y="19"/>
                  <a:pt x="2" y="19"/>
                  <a:pt x="3" y="19"/>
                </a:cubicBezTo>
                <a:cubicBezTo>
                  <a:pt x="3" y="20"/>
                  <a:pt x="4" y="20"/>
                  <a:pt x="4" y="20"/>
                </a:cubicBezTo>
                <a:cubicBezTo>
                  <a:pt x="4" y="20"/>
                  <a:pt x="4" y="21"/>
                  <a:pt x="4" y="20"/>
                </a:cubicBezTo>
                <a:cubicBezTo>
                  <a:pt x="4" y="20"/>
                  <a:pt x="4" y="20"/>
                  <a:pt x="4" y="20"/>
                </a:cubicBezTo>
                <a:cubicBezTo>
                  <a:pt x="5" y="20"/>
                  <a:pt x="5" y="20"/>
                  <a:pt x="5" y="19"/>
                </a:cubicBezTo>
                <a:cubicBezTo>
                  <a:pt x="6" y="19"/>
                  <a:pt x="6" y="19"/>
                  <a:pt x="6" y="19"/>
                </a:cubicBezTo>
                <a:cubicBezTo>
                  <a:pt x="6" y="19"/>
                  <a:pt x="6" y="20"/>
                  <a:pt x="6" y="20"/>
                </a:cubicBezTo>
                <a:cubicBezTo>
                  <a:pt x="5" y="20"/>
                  <a:pt x="6" y="20"/>
                  <a:pt x="6" y="20"/>
                </a:cubicBezTo>
                <a:cubicBezTo>
                  <a:pt x="6" y="20"/>
                  <a:pt x="6" y="19"/>
                  <a:pt x="6" y="19"/>
                </a:cubicBezTo>
                <a:cubicBezTo>
                  <a:pt x="6" y="18"/>
                  <a:pt x="6" y="18"/>
                  <a:pt x="6" y="17"/>
                </a:cubicBezTo>
                <a:cubicBezTo>
                  <a:pt x="7" y="17"/>
                  <a:pt x="7" y="17"/>
                  <a:pt x="7" y="18"/>
                </a:cubicBezTo>
                <a:cubicBezTo>
                  <a:pt x="6" y="18"/>
                  <a:pt x="6" y="18"/>
                  <a:pt x="7" y="19"/>
                </a:cubicBezTo>
                <a:cubicBezTo>
                  <a:pt x="7" y="19"/>
                  <a:pt x="7" y="20"/>
                  <a:pt x="7" y="20"/>
                </a:cubicBezTo>
                <a:cubicBezTo>
                  <a:pt x="7" y="20"/>
                  <a:pt x="6" y="22"/>
                  <a:pt x="6" y="22"/>
                </a:cubicBezTo>
                <a:cubicBezTo>
                  <a:pt x="6" y="22"/>
                  <a:pt x="5" y="23"/>
                  <a:pt x="5" y="23"/>
                </a:cubicBezTo>
                <a:cubicBezTo>
                  <a:pt x="4" y="23"/>
                  <a:pt x="4" y="24"/>
                  <a:pt x="4" y="24"/>
                </a:cubicBezTo>
                <a:cubicBezTo>
                  <a:pt x="5" y="26"/>
                  <a:pt x="5" y="26"/>
                  <a:pt x="5" y="26"/>
                </a:cubicBezTo>
                <a:cubicBezTo>
                  <a:pt x="5" y="26"/>
                  <a:pt x="5" y="26"/>
                  <a:pt x="5" y="2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8" name="Freeform 168"/>
          <p:cNvSpPr>
            <a:spLocks/>
          </p:cNvSpPr>
          <p:nvPr/>
        </p:nvSpPr>
        <p:spPr bwMode="auto">
          <a:xfrm>
            <a:off x="1449904" y="4868054"/>
            <a:ext cx="1880" cy="5641"/>
          </a:xfrm>
          <a:custGeom>
            <a:avLst/>
            <a:gdLst/>
            <a:ahLst/>
            <a:cxnLst>
              <a:cxn ang="0">
                <a:pos x="0" y="1"/>
              </a:cxn>
              <a:cxn ang="0">
                <a:pos x="0" y="1"/>
              </a:cxn>
              <a:cxn ang="0">
                <a:pos x="0" y="1"/>
              </a:cxn>
            </a:cxnLst>
            <a:rect l="0" t="0" r="r" b="b"/>
            <a:pathLst>
              <a:path h="1">
                <a:moveTo>
                  <a:pt x="0" y="1"/>
                </a:moveTo>
                <a:cubicBezTo>
                  <a:pt x="0" y="1"/>
                  <a:pt x="0" y="1"/>
                  <a:pt x="0" y="1"/>
                </a:cubicBezTo>
                <a:cubicBezTo>
                  <a:pt x="0"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9" name="Freeform 169"/>
          <p:cNvSpPr>
            <a:spLocks/>
          </p:cNvSpPr>
          <p:nvPr/>
        </p:nvSpPr>
        <p:spPr bwMode="auto">
          <a:xfrm>
            <a:off x="1414180" y="4826689"/>
            <a:ext cx="24443" cy="35724"/>
          </a:xfrm>
          <a:custGeom>
            <a:avLst/>
            <a:gdLst/>
            <a:ahLst/>
            <a:cxnLst>
              <a:cxn ang="0">
                <a:pos x="4" y="4"/>
              </a:cxn>
              <a:cxn ang="0">
                <a:pos x="3" y="3"/>
              </a:cxn>
              <a:cxn ang="0">
                <a:pos x="2" y="1"/>
              </a:cxn>
              <a:cxn ang="0">
                <a:pos x="1" y="0"/>
              </a:cxn>
              <a:cxn ang="0">
                <a:pos x="0" y="1"/>
              </a:cxn>
              <a:cxn ang="0">
                <a:pos x="1" y="1"/>
              </a:cxn>
              <a:cxn ang="0">
                <a:pos x="2" y="3"/>
              </a:cxn>
              <a:cxn ang="0">
                <a:pos x="3" y="4"/>
              </a:cxn>
              <a:cxn ang="0">
                <a:pos x="1" y="5"/>
              </a:cxn>
              <a:cxn ang="0">
                <a:pos x="2" y="6"/>
              </a:cxn>
              <a:cxn ang="0">
                <a:pos x="3" y="6"/>
              </a:cxn>
              <a:cxn ang="0">
                <a:pos x="4" y="5"/>
              </a:cxn>
              <a:cxn ang="0">
                <a:pos x="4" y="4"/>
              </a:cxn>
              <a:cxn ang="0">
                <a:pos x="4" y="4"/>
              </a:cxn>
            </a:cxnLst>
            <a:rect l="0" t="0" r="r" b="b"/>
            <a:pathLst>
              <a:path w="4" h="6">
                <a:moveTo>
                  <a:pt x="4" y="4"/>
                </a:moveTo>
                <a:cubicBezTo>
                  <a:pt x="4" y="3"/>
                  <a:pt x="3" y="3"/>
                  <a:pt x="3" y="3"/>
                </a:cubicBezTo>
                <a:cubicBezTo>
                  <a:pt x="2" y="2"/>
                  <a:pt x="2" y="2"/>
                  <a:pt x="2" y="1"/>
                </a:cubicBezTo>
                <a:cubicBezTo>
                  <a:pt x="2" y="1"/>
                  <a:pt x="2" y="0"/>
                  <a:pt x="1" y="0"/>
                </a:cubicBezTo>
                <a:cubicBezTo>
                  <a:pt x="1" y="0"/>
                  <a:pt x="0" y="1"/>
                  <a:pt x="0" y="1"/>
                </a:cubicBezTo>
                <a:cubicBezTo>
                  <a:pt x="1" y="1"/>
                  <a:pt x="1" y="1"/>
                  <a:pt x="1" y="1"/>
                </a:cubicBezTo>
                <a:cubicBezTo>
                  <a:pt x="1" y="2"/>
                  <a:pt x="1" y="2"/>
                  <a:pt x="2" y="3"/>
                </a:cubicBezTo>
                <a:cubicBezTo>
                  <a:pt x="2" y="3"/>
                  <a:pt x="3" y="4"/>
                  <a:pt x="3" y="4"/>
                </a:cubicBezTo>
                <a:cubicBezTo>
                  <a:pt x="2" y="4"/>
                  <a:pt x="1" y="5"/>
                  <a:pt x="1" y="5"/>
                </a:cubicBezTo>
                <a:cubicBezTo>
                  <a:pt x="1" y="6"/>
                  <a:pt x="1" y="6"/>
                  <a:pt x="2" y="6"/>
                </a:cubicBezTo>
                <a:cubicBezTo>
                  <a:pt x="2" y="6"/>
                  <a:pt x="2" y="6"/>
                  <a:pt x="3" y="6"/>
                </a:cubicBezTo>
                <a:cubicBezTo>
                  <a:pt x="3" y="6"/>
                  <a:pt x="4" y="5"/>
                  <a:pt x="4" y="5"/>
                </a:cubicBezTo>
                <a:cubicBezTo>
                  <a:pt x="4" y="5"/>
                  <a:pt x="4" y="5"/>
                  <a:pt x="4" y="4"/>
                </a:cubicBezTo>
                <a:cubicBezTo>
                  <a:pt x="4" y="4"/>
                  <a:pt x="4" y="4"/>
                  <a:pt x="4"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0" name="Freeform 170"/>
          <p:cNvSpPr>
            <a:spLocks/>
          </p:cNvSpPr>
          <p:nvPr/>
        </p:nvSpPr>
        <p:spPr bwMode="auto">
          <a:xfrm>
            <a:off x="1414180" y="4837970"/>
            <a:ext cx="11281" cy="5641"/>
          </a:xfrm>
          <a:custGeom>
            <a:avLst/>
            <a:gdLst/>
            <a:ahLst/>
            <a:cxnLst>
              <a:cxn ang="0">
                <a:pos x="1" y="1"/>
              </a:cxn>
              <a:cxn ang="0">
                <a:pos x="0" y="0"/>
              </a:cxn>
              <a:cxn ang="0">
                <a:pos x="0" y="1"/>
              </a:cxn>
              <a:cxn ang="0">
                <a:pos x="1" y="1"/>
              </a:cxn>
              <a:cxn ang="0">
                <a:pos x="1" y="1"/>
              </a:cxn>
            </a:cxnLst>
            <a:rect l="0" t="0" r="r" b="b"/>
            <a:pathLst>
              <a:path w="2" h="1">
                <a:moveTo>
                  <a:pt x="1" y="1"/>
                </a:moveTo>
                <a:cubicBezTo>
                  <a:pt x="1" y="0"/>
                  <a:pt x="1" y="0"/>
                  <a:pt x="0" y="0"/>
                </a:cubicBezTo>
                <a:cubicBezTo>
                  <a:pt x="0" y="0"/>
                  <a:pt x="0" y="1"/>
                  <a:pt x="0" y="1"/>
                </a:cubicBezTo>
                <a:cubicBezTo>
                  <a:pt x="1" y="1"/>
                  <a:pt x="0" y="1"/>
                  <a:pt x="1" y="1"/>
                </a:cubicBezTo>
                <a:cubicBezTo>
                  <a:pt x="1" y="1"/>
                  <a:pt x="2"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1" name="Freeform 171"/>
          <p:cNvSpPr>
            <a:spLocks/>
          </p:cNvSpPr>
          <p:nvPr/>
        </p:nvSpPr>
        <p:spPr bwMode="auto">
          <a:xfrm>
            <a:off x="1438623" y="4837970"/>
            <a:ext cx="5641" cy="5641"/>
          </a:xfrm>
          <a:custGeom>
            <a:avLst/>
            <a:gdLst/>
            <a:ahLst/>
            <a:cxnLst>
              <a:cxn ang="0">
                <a:pos x="0" y="0"/>
              </a:cxn>
              <a:cxn ang="0">
                <a:pos x="0" y="0"/>
              </a:cxn>
              <a:cxn ang="0">
                <a:pos x="1" y="1"/>
              </a:cxn>
              <a:cxn ang="0">
                <a:pos x="0" y="0"/>
              </a:cxn>
            </a:cxnLst>
            <a:rect l="0" t="0" r="r" b="b"/>
            <a:pathLst>
              <a:path w="1" h="1">
                <a:moveTo>
                  <a:pt x="0" y="0"/>
                </a:moveTo>
                <a:cubicBezTo>
                  <a:pt x="0" y="0"/>
                  <a:pt x="0" y="0"/>
                  <a:pt x="0" y="0"/>
                </a:cubicBezTo>
                <a:cubicBezTo>
                  <a:pt x="0" y="0"/>
                  <a:pt x="1" y="1"/>
                  <a:pt x="1" y="1"/>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2" name="Freeform 172"/>
          <p:cNvSpPr>
            <a:spLocks/>
          </p:cNvSpPr>
          <p:nvPr/>
        </p:nvSpPr>
        <p:spPr bwMode="auto">
          <a:xfrm>
            <a:off x="1449904" y="4843611"/>
            <a:ext cx="5641" cy="13161"/>
          </a:xfrm>
          <a:custGeom>
            <a:avLst/>
            <a:gdLst/>
            <a:ahLst/>
            <a:cxnLst>
              <a:cxn ang="0">
                <a:pos x="0" y="1"/>
              </a:cxn>
              <a:cxn ang="0">
                <a:pos x="0" y="2"/>
              </a:cxn>
              <a:cxn ang="0">
                <a:pos x="1" y="1"/>
              </a:cxn>
              <a:cxn ang="0">
                <a:pos x="0" y="1"/>
              </a:cxn>
            </a:cxnLst>
            <a:rect l="0" t="0" r="r" b="b"/>
            <a:pathLst>
              <a:path w="1" h="2">
                <a:moveTo>
                  <a:pt x="0" y="1"/>
                </a:moveTo>
                <a:cubicBezTo>
                  <a:pt x="0" y="1"/>
                  <a:pt x="0" y="2"/>
                  <a:pt x="0" y="2"/>
                </a:cubicBezTo>
                <a:cubicBezTo>
                  <a:pt x="1" y="2"/>
                  <a:pt x="1" y="1"/>
                  <a:pt x="1" y="1"/>
                </a:cubicBezTo>
                <a:cubicBezTo>
                  <a:pt x="1"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3" name="Freeform 173"/>
          <p:cNvSpPr>
            <a:spLocks/>
          </p:cNvSpPr>
          <p:nvPr/>
        </p:nvSpPr>
        <p:spPr bwMode="auto">
          <a:xfrm>
            <a:off x="1474347" y="4851132"/>
            <a:ext cx="13161" cy="11281"/>
          </a:xfrm>
          <a:custGeom>
            <a:avLst/>
            <a:gdLst/>
            <a:ahLst/>
            <a:cxnLst>
              <a:cxn ang="0">
                <a:pos x="1" y="1"/>
              </a:cxn>
              <a:cxn ang="0">
                <a:pos x="0" y="2"/>
              </a:cxn>
              <a:cxn ang="0">
                <a:pos x="2" y="1"/>
              </a:cxn>
              <a:cxn ang="0">
                <a:pos x="1" y="1"/>
              </a:cxn>
            </a:cxnLst>
            <a:rect l="0" t="0" r="r" b="b"/>
            <a:pathLst>
              <a:path w="2" h="2">
                <a:moveTo>
                  <a:pt x="1" y="1"/>
                </a:moveTo>
                <a:cubicBezTo>
                  <a:pt x="1" y="1"/>
                  <a:pt x="0" y="1"/>
                  <a:pt x="0" y="2"/>
                </a:cubicBezTo>
                <a:cubicBezTo>
                  <a:pt x="1" y="2"/>
                  <a:pt x="1" y="1"/>
                  <a:pt x="2" y="1"/>
                </a:cubicBezTo>
                <a:cubicBezTo>
                  <a:pt x="2" y="1"/>
                  <a:pt x="2"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4" name="Freeform 174"/>
          <p:cNvSpPr>
            <a:spLocks/>
          </p:cNvSpPr>
          <p:nvPr/>
        </p:nvSpPr>
        <p:spPr bwMode="auto">
          <a:xfrm>
            <a:off x="1754499" y="4911299"/>
            <a:ext cx="11281" cy="11281"/>
          </a:xfrm>
          <a:custGeom>
            <a:avLst/>
            <a:gdLst/>
            <a:ahLst/>
            <a:cxnLst>
              <a:cxn ang="0">
                <a:pos x="1" y="2"/>
              </a:cxn>
              <a:cxn ang="0">
                <a:pos x="2" y="0"/>
              </a:cxn>
              <a:cxn ang="0">
                <a:pos x="0" y="2"/>
              </a:cxn>
              <a:cxn ang="0">
                <a:pos x="1" y="2"/>
              </a:cxn>
            </a:cxnLst>
            <a:rect l="0" t="0" r="r" b="b"/>
            <a:pathLst>
              <a:path w="2" h="2">
                <a:moveTo>
                  <a:pt x="1" y="2"/>
                </a:moveTo>
                <a:cubicBezTo>
                  <a:pt x="2" y="1"/>
                  <a:pt x="2" y="0"/>
                  <a:pt x="2" y="0"/>
                </a:cubicBezTo>
                <a:cubicBezTo>
                  <a:pt x="1" y="0"/>
                  <a:pt x="0" y="1"/>
                  <a:pt x="0" y="2"/>
                </a:cubicBezTo>
                <a:cubicBezTo>
                  <a:pt x="0" y="2"/>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5" name="Freeform 175"/>
          <p:cNvSpPr>
            <a:spLocks/>
          </p:cNvSpPr>
          <p:nvPr/>
        </p:nvSpPr>
        <p:spPr bwMode="auto">
          <a:xfrm>
            <a:off x="1961322" y="4461928"/>
            <a:ext cx="413647" cy="351600"/>
          </a:xfrm>
          <a:custGeom>
            <a:avLst/>
            <a:gdLst/>
            <a:ahLst/>
            <a:cxnLst>
              <a:cxn ang="0">
                <a:pos x="60" y="32"/>
              </a:cxn>
              <a:cxn ang="0">
                <a:pos x="61" y="30"/>
              </a:cxn>
              <a:cxn ang="0">
                <a:pos x="62" y="28"/>
              </a:cxn>
              <a:cxn ang="0">
                <a:pos x="63" y="27"/>
              </a:cxn>
              <a:cxn ang="0">
                <a:pos x="65" y="25"/>
              </a:cxn>
              <a:cxn ang="0">
                <a:pos x="63" y="23"/>
              </a:cxn>
              <a:cxn ang="0">
                <a:pos x="65" y="22"/>
              </a:cxn>
              <a:cxn ang="0">
                <a:pos x="67" y="19"/>
              </a:cxn>
              <a:cxn ang="0">
                <a:pos x="61" y="19"/>
              </a:cxn>
              <a:cxn ang="0">
                <a:pos x="61" y="18"/>
              </a:cxn>
              <a:cxn ang="0">
                <a:pos x="62" y="14"/>
              </a:cxn>
              <a:cxn ang="0">
                <a:pos x="58" y="13"/>
              </a:cxn>
              <a:cxn ang="0">
                <a:pos x="56" y="12"/>
              </a:cxn>
              <a:cxn ang="0">
                <a:pos x="54" y="10"/>
              </a:cxn>
              <a:cxn ang="0">
                <a:pos x="52" y="9"/>
              </a:cxn>
              <a:cxn ang="0">
                <a:pos x="56" y="8"/>
              </a:cxn>
              <a:cxn ang="0">
                <a:pos x="47" y="8"/>
              </a:cxn>
              <a:cxn ang="0">
                <a:pos x="48" y="9"/>
              </a:cxn>
              <a:cxn ang="0">
                <a:pos x="41" y="11"/>
              </a:cxn>
              <a:cxn ang="0">
                <a:pos x="29" y="9"/>
              </a:cxn>
              <a:cxn ang="0">
                <a:pos x="19" y="4"/>
              </a:cxn>
              <a:cxn ang="0">
                <a:pos x="16" y="2"/>
              </a:cxn>
              <a:cxn ang="0">
                <a:pos x="18" y="4"/>
              </a:cxn>
              <a:cxn ang="0">
                <a:pos x="16" y="4"/>
              </a:cxn>
              <a:cxn ang="0">
                <a:pos x="10" y="8"/>
              </a:cxn>
              <a:cxn ang="0">
                <a:pos x="9" y="15"/>
              </a:cxn>
              <a:cxn ang="0">
                <a:pos x="9" y="7"/>
              </a:cxn>
              <a:cxn ang="0">
                <a:pos x="8" y="4"/>
              </a:cxn>
              <a:cxn ang="0">
                <a:pos x="7" y="3"/>
              </a:cxn>
              <a:cxn ang="0">
                <a:pos x="4" y="6"/>
              </a:cxn>
              <a:cxn ang="0">
                <a:pos x="3" y="9"/>
              </a:cxn>
              <a:cxn ang="0">
                <a:pos x="2" y="11"/>
              </a:cxn>
              <a:cxn ang="0">
                <a:pos x="0" y="15"/>
              </a:cxn>
              <a:cxn ang="0">
                <a:pos x="2" y="15"/>
              </a:cxn>
              <a:cxn ang="0">
                <a:pos x="3" y="16"/>
              </a:cxn>
              <a:cxn ang="0">
                <a:pos x="5" y="20"/>
              </a:cxn>
              <a:cxn ang="0">
                <a:pos x="5" y="22"/>
              </a:cxn>
              <a:cxn ang="0">
                <a:pos x="7" y="25"/>
              </a:cxn>
              <a:cxn ang="0">
                <a:pos x="9" y="26"/>
              </a:cxn>
              <a:cxn ang="0">
                <a:pos x="15" y="26"/>
              </a:cxn>
              <a:cxn ang="0">
                <a:pos x="20" y="31"/>
              </a:cxn>
              <a:cxn ang="0">
                <a:pos x="29" y="30"/>
              </a:cxn>
              <a:cxn ang="0">
                <a:pos x="28" y="34"/>
              </a:cxn>
              <a:cxn ang="0">
                <a:pos x="28" y="40"/>
              </a:cxn>
              <a:cxn ang="0">
                <a:pos x="29" y="43"/>
              </a:cxn>
              <a:cxn ang="0">
                <a:pos x="30" y="44"/>
              </a:cxn>
              <a:cxn ang="0">
                <a:pos x="28" y="47"/>
              </a:cxn>
              <a:cxn ang="0">
                <a:pos x="32" y="52"/>
              </a:cxn>
              <a:cxn ang="0">
                <a:pos x="33" y="55"/>
              </a:cxn>
              <a:cxn ang="0">
                <a:pos x="39" y="56"/>
              </a:cxn>
              <a:cxn ang="0">
                <a:pos x="39" y="58"/>
              </a:cxn>
              <a:cxn ang="0">
                <a:pos x="42" y="55"/>
              </a:cxn>
              <a:cxn ang="0">
                <a:pos x="45" y="54"/>
              </a:cxn>
              <a:cxn ang="0">
                <a:pos x="50" y="50"/>
              </a:cxn>
              <a:cxn ang="0">
                <a:pos x="47" y="49"/>
              </a:cxn>
              <a:cxn ang="0">
                <a:pos x="46" y="44"/>
              </a:cxn>
              <a:cxn ang="0">
                <a:pos x="43" y="40"/>
              </a:cxn>
              <a:cxn ang="0">
                <a:pos x="47" y="42"/>
              </a:cxn>
              <a:cxn ang="0">
                <a:pos x="49" y="42"/>
              </a:cxn>
              <a:cxn ang="0">
                <a:pos x="52" y="43"/>
              </a:cxn>
              <a:cxn ang="0">
                <a:pos x="53" y="41"/>
              </a:cxn>
              <a:cxn ang="0">
                <a:pos x="60" y="39"/>
              </a:cxn>
              <a:cxn ang="0">
                <a:pos x="63" y="36"/>
              </a:cxn>
            </a:cxnLst>
            <a:rect l="0" t="0" r="r" b="b"/>
            <a:pathLst>
              <a:path w="68" h="58">
                <a:moveTo>
                  <a:pt x="63" y="35"/>
                </a:moveTo>
                <a:cubicBezTo>
                  <a:pt x="63" y="35"/>
                  <a:pt x="63" y="35"/>
                  <a:pt x="63" y="35"/>
                </a:cubicBezTo>
                <a:cubicBezTo>
                  <a:pt x="62" y="35"/>
                  <a:pt x="60" y="32"/>
                  <a:pt x="60" y="32"/>
                </a:cubicBezTo>
                <a:cubicBezTo>
                  <a:pt x="60" y="32"/>
                  <a:pt x="60" y="32"/>
                  <a:pt x="60" y="31"/>
                </a:cubicBezTo>
                <a:cubicBezTo>
                  <a:pt x="60" y="31"/>
                  <a:pt x="61" y="31"/>
                  <a:pt x="61" y="30"/>
                </a:cubicBezTo>
                <a:cubicBezTo>
                  <a:pt x="61" y="30"/>
                  <a:pt x="61" y="30"/>
                  <a:pt x="61" y="30"/>
                </a:cubicBezTo>
                <a:cubicBezTo>
                  <a:pt x="61" y="30"/>
                  <a:pt x="61" y="29"/>
                  <a:pt x="61" y="29"/>
                </a:cubicBezTo>
                <a:cubicBezTo>
                  <a:pt x="61" y="29"/>
                  <a:pt x="61" y="28"/>
                  <a:pt x="61" y="28"/>
                </a:cubicBezTo>
                <a:cubicBezTo>
                  <a:pt x="61" y="28"/>
                  <a:pt x="62" y="28"/>
                  <a:pt x="62" y="28"/>
                </a:cubicBezTo>
                <a:cubicBezTo>
                  <a:pt x="62" y="27"/>
                  <a:pt x="62" y="27"/>
                  <a:pt x="62" y="27"/>
                </a:cubicBezTo>
                <a:cubicBezTo>
                  <a:pt x="63" y="27"/>
                  <a:pt x="63" y="27"/>
                  <a:pt x="63" y="27"/>
                </a:cubicBezTo>
                <a:cubicBezTo>
                  <a:pt x="63" y="27"/>
                  <a:pt x="63" y="27"/>
                  <a:pt x="63" y="27"/>
                </a:cubicBezTo>
                <a:cubicBezTo>
                  <a:pt x="64" y="27"/>
                  <a:pt x="64" y="27"/>
                  <a:pt x="64" y="27"/>
                </a:cubicBezTo>
                <a:cubicBezTo>
                  <a:pt x="65" y="27"/>
                  <a:pt x="65" y="26"/>
                  <a:pt x="65" y="26"/>
                </a:cubicBezTo>
                <a:cubicBezTo>
                  <a:pt x="65" y="26"/>
                  <a:pt x="65" y="25"/>
                  <a:pt x="65" y="25"/>
                </a:cubicBezTo>
                <a:cubicBezTo>
                  <a:pt x="65" y="25"/>
                  <a:pt x="64" y="25"/>
                  <a:pt x="64" y="25"/>
                </a:cubicBezTo>
                <a:cubicBezTo>
                  <a:pt x="63" y="25"/>
                  <a:pt x="63" y="24"/>
                  <a:pt x="63" y="24"/>
                </a:cubicBezTo>
                <a:cubicBezTo>
                  <a:pt x="63" y="24"/>
                  <a:pt x="63" y="23"/>
                  <a:pt x="63" y="23"/>
                </a:cubicBezTo>
                <a:cubicBezTo>
                  <a:pt x="63" y="23"/>
                  <a:pt x="64" y="23"/>
                  <a:pt x="64" y="23"/>
                </a:cubicBezTo>
                <a:cubicBezTo>
                  <a:pt x="64" y="22"/>
                  <a:pt x="64" y="22"/>
                  <a:pt x="64" y="22"/>
                </a:cubicBezTo>
                <a:cubicBezTo>
                  <a:pt x="64" y="22"/>
                  <a:pt x="65" y="22"/>
                  <a:pt x="65" y="22"/>
                </a:cubicBezTo>
                <a:cubicBezTo>
                  <a:pt x="65" y="22"/>
                  <a:pt x="65" y="22"/>
                  <a:pt x="66" y="22"/>
                </a:cubicBezTo>
                <a:cubicBezTo>
                  <a:pt x="66" y="21"/>
                  <a:pt x="68" y="20"/>
                  <a:pt x="67" y="20"/>
                </a:cubicBezTo>
                <a:cubicBezTo>
                  <a:pt x="67" y="19"/>
                  <a:pt x="67" y="19"/>
                  <a:pt x="67" y="19"/>
                </a:cubicBezTo>
                <a:cubicBezTo>
                  <a:pt x="66" y="18"/>
                  <a:pt x="65" y="18"/>
                  <a:pt x="64" y="18"/>
                </a:cubicBezTo>
                <a:cubicBezTo>
                  <a:pt x="63" y="19"/>
                  <a:pt x="61" y="19"/>
                  <a:pt x="62" y="19"/>
                </a:cubicBezTo>
                <a:cubicBezTo>
                  <a:pt x="62" y="19"/>
                  <a:pt x="61" y="19"/>
                  <a:pt x="61" y="19"/>
                </a:cubicBezTo>
                <a:cubicBezTo>
                  <a:pt x="61" y="19"/>
                  <a:pt x="60" y="19"/>
                  <a:pt x="59" y="19"/>
                </a:cubicBezTo>
                <a:cubicBezTo>
                  <a:pt x="58" y="18"/>
                  <a:pt x="58" y="18"/>
                  <a:pt x="59" y="18"/>
                </a:cubicBezTo>
                <a:cubicBezTo>
                  <a:pt x="60" y="18"/>
                  <a:pt x="61" y="18"/>
                  <a:pt x="61" y="18"/>
                </a:cubicBezTo>
                <a:cubicBezTo>
                  <a:pt x="61" y="17"/>
                  <a:pt x="62" y="16"/>
                  <a:pt x="61" y="16"/>
                </a:cubicBezTo>
                <a:cubicBezTo>
                  <a:pt x="61" y="16"/>
                  <a:pt x="61" y="16"/>
                  <a:pt x="62" y="15"/>
                </a:cubicBezTo>
                <a:cubicBezTo>
                  <a:pt x="62" y="15"/>
                  <a:pt x="63" y="15"/>
                  <a:pt x="62" y="14"/>
                </a:cubicBezTo>
                <a:cubicBezTo>
                  <a:pt x="62" y="14"/>
                  <a:pt x="60" y="13"/>
                  <a:pt x="59" y="12"/>
                </a:cubicBezTo>
                <a:cubicBezTo>
                  <a:pt x="59" y="12"/>
                  <a:pt x="59" y="12"/>
                  <a:pt x="59" y="12"/>
                </a:cubicBezTo>
                <a:cubicBezTo>
                  <a:pt x="59" y="13"/>
                  <a:pt x="59" y="13"/>
                  <a:pt x="58" y="13"/>
                </a:cubicBezTo>
                <a:cubicBezTo>
                  <a:pt x="58" y="13"/>
                  <a:pt x="58" y="13"/>
                  <a:pt x="58" y="13"/>
                </a:cubicBezTo>
                <a:cubicBezTo>
                  <a:pt x="57" y="12"/>
                  <a:pt x="56" y="11"/>
                  <a:pt x="56" y="11"/>
                </a:cubicBezTo>
                <a:cubicBezTo>
                  <a:pt x="56" y="12"/>
                  <a:pt x="56" y="13"/>
                  <a:pt x="56" y="12"/>
                </a:cubicBezTo>
                <a:cubicBezTo>
                  <a:pt x="56" y="11"/>
                  <a:pt x="55" y="11"/>
                  <a:pt x="55" y="12"/>
                </a:cubicBezTo>
                <a:cubicBezTo>
                  <a:pt x="55" y="13"/>
                  <a:pt x="55" y="13"/>
                  <a:pt x="55" y="12"/>
                </a:cubicBezTo>
                <a:cubicBezTo>
                  <a:pt x="54" y="11"/>
                  <a:pt x="54" y="10"/>
                  <a:pt x="54" y="10"/>
                </a:cubicBezTo>
                <a:cubicBezTo>
                  <a:pt x="54" y="11"/>
                  <a:pt x="54" y="11"/>
                  <a:pt x="53" y="10"/>
                </a:cubicBezTo>
                <a:cubicBezTo>
                  <a:pt x="53" y="10"/>
                  <a:pt x="53" y="10"/>
                  <a:pt x="52" y="10"/>
                </a:cubicBezTo>
                <a:cubicBezTo>
                  <a:pt x="52" y="10"/>
                  <a:pt x="52" y="9"/>
                  <a:pt x="52" y="9"/>
                </a:cubicBezTo>
                <a:cubicBezTo>
                  <a:pt x="53" y="9"/>
                  <a:pt x="51" y="9"/>
                  <a:pt x="53" y="9"/>
                </a:cubicBezTo>
                <a:cubicBezTo>
                  <a:pt x="54" y="8"/>
                  <a:pt x="54" y="9"/>
                  <a:pt x="56" y="8"/>
                </a:cubicBezTo>
                <a:cubicBezTo>
                  <a:pt x="57" y="8"/>
                  <a:pt x="58" y="8"/>
                  <a:pt x="56" y="8"/>
                </a:cubicBezTo>
                <a:cubicBezTo>
                  <a:pt x="55" y="8"/>
                  <a:pt x="51" y="8"/>
                  <a:pt x="50" y="8"/>
                </a:cubicBezTo>
                <a:cubicBezTo>
                  <a:pt x="50" y="8"/>
                  <a:pt x="49" y="8"/>
                  <a:pt x="49" y="8"/>
                </a:cubicBezTo>
                <a:cubicBezTo>
                  <a:pt x="48" y="8"/>
                  <a:pt x="48" y="8"/>
                  <a:pt x="47" y="8"/>
                </a:cubicBezTo>
                <a:cubicBezTo>
                  <a:pt x="47" y="8"/>
                  <a:pt x="46" y="8"/>
                  <a:pt x="46" y="8"/>
                </a:cubicBezTo>
                <a:cubicBezTo>
                  <a:pt x="46" y="8"/>
                  <a:pt x="45" y="8"/>
                  <a:pt x="46" y="9"/>
                </a:cubicBezTo>
                <a:cubicBezTo>
                  <a:pt x="47" y="9"/>
                  <a:pt x="47" y="9"/>
                  <a:pt x="48" y="9"/>
                </a:cubicBezTo>
                <a:cubicBezTo>
                  <a:pt x="48" y="9"/>
                  <a:pt x="49" y="9"/>
                  <a:pt x="47" y="9"/>
                </a:cubicBezTo>
                <a:cubicBezTo>
                  <a:pt x="45" y="10"/>
                  <a:pt x="43" y="10"/>
                  <a:pt x="43" y="11"/>
                </a:cubicBezTo>
                <a:cubicBezTo>
                  <a:pt x="42" y="11"/>
                  <a:pt x="41" y="11"/>
                  <a:pt x="41" y="11"/>
                </a:cubicBezTo>
                <a:cubicBezTo>
                  <a:pt x="40" y="11"/>
                  <a:pt x="37" y="11"/>
                  <a:pt x="37" y="9"/>
                </a:cubicBezTo>
                <a:cubicBezTo>
                  <a:pt x="36" y="8"/>
                  <a:pt x="36" y="8"/>
                  <a:pt x="35" y="8"/>
                </a:cubicBezTo>
                <a:cubicBezTo>
                  <a:pt x="35" y="8"/>
                  <a:pt x="29" y="9"/>
                  <a:pt x="29" y="9"/>
                </a:cubicBezTo>
                <a:cubicBezTo>
                  <a:pt x="28" y="9"/>
                  <a:pt x="26" y="9"/>
                  <a:pt x="26" y="8"/>
                </a:cubicBezTo>
                <a:cubicBezTo>
                  <a:pt x="25" y="6"/>
                  <a:pt x="25" y="5"/>
                  <a:pt x="24" y="5"/>
                </a:cubicBezTo>
                <a:cubicBezTo>
                  <a:pt x="22" y="4"/>
                  <a:pt x="20" y="4"/>
                  <a:pt x="19" y="4"/>
                </a:cubicBezTo>
                <a:cubicBezTo>
                  <a:pt x="19" y="3"/>
                  <a:pt x="18" y="3"/>
                  <a:pt x="18" y="2"/>
                </a:cubicBezTo>
                <a:cubicBezTo>
                  <a:pt x="18" y="1"/>
                  <a:pt x="17" y="0"/>
                  <a:pt x="17" y="0"/>
                </a:cubicBezTo>
                <a:cubicBezTo>
                  <a:pt x="16" y="1"/>
                  <a:pt x="15" y="1"/>
                  <a:pt x="16" y="2"/>
                </a:cubicBezTo>
                <a:cubicBezTo>
                  <a:pt x="16" y="3"/>
                  <a:pt x="16" y="3"/>
                  <a:pt x="17" y="3"/>
                </a:cubicBezTo>
                <a:cubicBezTo>
                  <a:pt x="18" y="3"/>
                  <a:pt x="18" y="3"/>
                  <a:pt x="18" y="3"/>
                </a:cubicBezTo>
                <a:cubicBezTo>
                  <a:pt x="18" y="3"/>
                  <a:pt x="19" y="4"/>
                  <a:pt x="18" y="4"/>
                </a:cubicBezTo>
                <a:cubicBezTo>
                  <a:pt x="18" y="4"/>
                  <a:pt x="17" y="4"/>
                  <a:pt x="17" y="4"/>
                </a:cubicBezTo>
                <a:cubicBezTo>
                  <a:pt x="17" y="4"/>
                  <a:pt x="17" y="4"/>
                  <a:pt x="17" y="4"/>
                </a:cubicBezTo>
                <a:cubicBezTo>
                  <a:pt x="17" y="4"/>
                  <a:pt x="16" y="4"/>
                  <a:pt x="16" y="4"/>
                </a:cubicBezTo>
                <a:cubicBezTo>
                  <a:pt x="16" y="5"/>
                  <a:pt x="14" y="5"/>
                  <a:pt x="14" y="5"/>
                </a:cubicBezTo>
                <a:cubicBezTo>
                  <a:pt x="13" y="5"/>
                  <a:pt x="11" y="6"/>
                  <a:pt x="11" y="6"/>
                </a:cubicBezTo>
                <a:cubicBezTo>
                  <a:pt x="10" y="6"/>
                  <a:pt x="9" y="6"/>
                  <a:pt x="10" y="8"/>
                </a:cubicBezTo>
                <a:cubicBezTo>
                  <a:pt x="10" y="9"/>
                  <a:pt x="11" y="11"/>
                  <a:pt x="11" y="12"/>
                </a:cubicBezTo>
                <a:cubicBezTo>
                  <a:pt x="12" y="13"/>
                  <a:pt x="12" y="15"/>
                  <a:pt x="11" y="16"/>
                </a:cubicBezTo>
                <a:cubicBezTo>
                  <a:pt x="9" y="16"/>
                  <a:pt x="9" y="16"/>
                  <a:pt x="9" y="15"/>
                </a:cubicBezTo>
                <a:cubicBezTo>
                  <a:pt x="9" y="14"/>
                  <a:pt x="8" y="14"/>
                  <a:pt x="8" y="14"/>
                </a:cubicBezTo>
                <a:cubicBezTo>
                  <a:pt x="7" y="13"/>
                  <a:pt x="6" y="12"/>
                  <a:pt x="7" y="11"/>
                </a:cubicBezTo>
                <a:cubicBezTo>
                  <a:pt x="9" y="9"/>
                  <a:pt x="9" y="9"/>
                  <a:pt x="9" y="7"/>
                </a:cubicBezTo>
                <a:cubicBezTo>
                  <a:pt x="8" y="6"/>
                  <a:pt x="8" y="6"/>
                  <a:pt x="9" y="6"/>
                </a:cubicBezTo>
                <a:cubicBezTo>
                  <a:pt x="9" y="6"/>
                  <a:pt x="9" y="6"/>
                  <a:pt x="9" y="6"/>
                </a:cubicBezTo>
                <a:cubicBezTo>
                  <a:pt x="8" y="6"/>
                  <a:pt x="7" y="4"/>
                  <a:pt x="8" y="4"/>
                </a:cubicBezTo>
                <a:cubicBezTo>
                  <a:pt x="8" y="3"/>
                  <a:pt x="8" y="3"/>
                  <a:pt x="9" y="2"/>
                </a:cubicBezTo>
                <a:cubicBezTo>
                  <a:pt x="8" y="3"/>
                  <a:pt x="8" y="3"/>
                  <a:pt x="8" y="3"/>
                </a:cubicBezTo>
                <a:cubicBezTo>
                  <a:pt x="8" y="3"/>
                  <a:pt x="7" y="3"/>
                  <a:pt x="7" y="3"/>
                </a:cubicBezTo>
                <a:cubicBezTo>
                  <a:pt x="7" y="4"/>
                  <a:pt x="6" y="5"/>
                  <a:pt x="6" y="5"/>
                </a:cubicBezTo>
                <a:cubicBezTo>
                  <a:pt x="6" y="5"/>
                  <a:pt x="6" y="6"/>
                  <a:pt x="5" y="6"/>
                </a:cubicBezTo>
                <a:cubicBezTo>
                  <a:pt x="5" y="6"/>
                  <a:pt x="5" y="6"/>
                  <a:pt x="4" y="6"/>
                </a:cubicBezTo>
                <a:cubicBezTo>
                  <a:pt x="4" y="6"/>
                  <a:pt x="4" y="7"/>
                  <a:pt x="4" y="7"/>
                </a:cubicBezTo>
                <a:cubicBezTo>
                  <a:pt x="3" y="8"/>
                  <a:pt x="3" y="8"/>
                  <a:pt x="3" y="8"/>
                </a:cubicBezTo>
                <a:cubicBezTo>
                  <a:pt x="3" y="8"/>
                  <a:pt x="3" y="9"/>
                  <a:pt x="3" y="9"/>
                </a:cubicBezTo>
                <a:cubicBezTo>
                  <a:pt x="3" y="9"/>
                  <a:pt x="3" y="9"/>
                  <a:pt x="3" y="9"/>
                </a:cubicBezTo>
                <a:cubicBezTo>
                  <a:pt x="3" y="9"/>
                  <a:pt x="3" y="9"/>
                  <a:pt x="3" y="9"/>
                </a:cubicBezTo>
                <a:cubicBezTo>
                  <a:pt x="3" y="10"/>
                  <a:pt x="3" y="10"/>
                  <a:pt x="2" y="11"/>
                </a:cubicBezTo>
                <a:cubicBezTo>
                  <a:pt x="2" y="11"/>
                  <a:pt x="2" y="12"/>
                  <a:pt x="2" y="12"/>
                </a:cubicBezTo>
                <a:cubicBezTo>
                  <a:pt x="2" y="12"/>
                  <a:pt x="2" y="13"/>
                  <a:pt x="2" y="13"/>
                </a:cubicBezTo>
                <a:cubicBezTo>
                  <a:pt x="2" y="13"/>
                  <a:pt x="1" y="15"/>
                  <a:pt x="0" y="15"/>
                </a:cubicBezTo>
                <a:cubicBezTo>
                  <a:pt x="0" y="15"/>
                  <a:pt x="0" y="16"/>
                  <a:pt x="1" y="15"/>
                </a:cubicBezTo>
                <a:cubicBezTo>
                  <a:pt x="1" y="15"/>
                  <a:pt x="2" y="15"/>
                  <a:pt x="2" y="15"/>
                </a:cubicBezTo>
                <a:cubicBezTo>
                  <a:pt x="2" y="15"/>
                  <a:pt x="2" y="15"/>
                  <a:pt x="2" y="15"/>
                </a:cubicBezTo>
                <a:cubicBezTo>
                  <a:pt x="2" y="15"/>
                  <a:pt x="2" y="15"/>
                  <a:pt x="2" y="16"/>
                </a:cubicBezTo>
                <a:cubicBezTo>
                  <a:pt x="2" y="16"/>
                  <a:pt x="3" y="16"/>
                  <a:pt x="3" y="16"/>
                </a:cubicBezTo>
                <a:cubicBezTo>
                  <a:pt x="3" y="16"/>
                  <a:pt x="3" y="16"/>
                  <a:pt x="3" y="16"/>
                </a:cubicBezTo>
                <a:cubicBezTo>
                  <a:pt x="4" y="16"/>
                  <a:pt x="5" y="19"/>
                  <a:pt x="5" y="19"/>
                </a:cubicBezTo>
                <a:cubicBezTo>
                  <a:pt x="5" y="19"/>
                  <a:pt x="5" y="19"/>
                  <a:pt x="5" y="19"/>
                </a:cubicBezTo>
                <a:cubicBezTo>
                  <a:pt x="5" y="19"/>
                  <a:pt x="5" y="19"/>
                  <a:pt x="5" y="20"/>
                </a:cubicBezTo>
                <a:cubicBezTo>
                  <a:pt x="5" y="20"/>
                  <a:pt x="5" y="21"/>
                  <a:pt x="5" y="21"/>
                </a:cubicBezTo>
                <a:cubicBezTo>
                  <a:pt x="5" y="21"/>
                  <a:pt x="5" y="21"/>
                  <a:pt x="5" y="21"/>
                </a:cubicBezTo>
                <a:cubicBezTo>
                  <a:pt x="5" y="21"/>
                  <a:pt x="5" y="22"/>
                  <a:pt x="5" y="22"/>
                </a:cubicBezTo>
                <a:cubicBezTo>
                  <a:pt x="5" y="22"/>
                  <a:pt x="5" y="23"/>
                  <a:pt x="5" y="23"/>
                </a:cubicBezTo>
                <a:cubicBezTo>
                  <a:pt x="5" y="23"/>
                  <a:pt x="5" y="24"/>
                  <a:pt x="5" y="24"/>
                </a:cubicBezTo>
                <a:cubicBezTo>
                  <a:pt x="5" y="24"/>
                  <a:pt x="6" y="24"/>
                  <a:pt x="7" y="25"/>
                </a:cubicBezTo>
                <a:cubicBezTo>
                  <a:pt x="7" y="26"/>
                  <a:pt x="7" y="26"/>
                  <a:pt x="7" y="26"/>
                </a:cubicBezTo>
                <a:cubicBezTo>
                  <a:pt x="7" y="26"/>
                  <a:pt x="7" y="26"/>
                  <a:pt x="7" y="26"/>
                </a:cubicBezTo>
                <a:cubicBezTo>
                  <a:pt x="8" y="26"/>
                  <a:pt x="8" y="26"/>
                  <a:pt x="9" y="26"/>
                </a:cubicBezTo>
                <a:cubicBezTo>
                  <a:pt x="9" y="26"/>
                  <a:pt x="11" y="26"/>
                  <a:pt x="11" y="26"/>
                </a:cubicBezTo>
                <a:cubicBezTo>
                  <a:pt x="11" y="26"/>
                  <a:pt x="12" y="26"/>
                  <a:pt x="12" y="26"/>
                </a:cubicBezTo>
                <a:cubicBezTo>
                  <a:pt x="12" y="26"/>
                  <a:pt x="13" y="26"/>
                  <a:pt x="15" y="26"/>
                </a:cubicBezTo>
                <a:cubicBezTo>
                  <a:pt x="16" y="26"/>
                  <a:pt x="16" y="26"/>
                  <a:pt x="16" y="26"/>
                </a:cubicBezTo>
                <a:cubicBezTo>
                  <a:pt x="16" y="26"/>
                  <a:pt x="16" y="26"/>
                  <a:pt x="17" y="27"/>
                </a:cubicBezTo>
                <a:cubicBezTo>
                  <a:pt x="17" y="27"/>
                  <a:pt x="20" y="31"/>
                  <a:pt x="20" y="31"/>
                </a:cubicBezTo>
                <a:cubicBezTo>
                  <a:pt x="20" y="31"/>
                  <a:pt x="20" y="31"/>
                  <a:pt x="20" y="31"/>
                </a:cubicBezTo>
                <a:cubicBezTo>
                  <a:pt x="20" y="31"/>
                  <a:pt x="24" y="30"/>
                  <a:pt x="25" y="30"/>
                </a:cubicBezTo>
                <a:cubicBezTo>
                  <a:pt x="25" y="30"/>
                  <a:pt x="27" y="30"/>
                  <a:pt x="29" y="30"/>
                </a:cubicBezTo>
                <a:cubicBezTo>
                  <a:pt x="29" y="30"/>
                  <a:pt x="30" y="30"/>
                  <a:pt x="30" y="31"/>
                </a:cubicBezTo>
                <a:cubicBezTo>
                  <a:pt x="30" y="31"/>
                  <a:pt x="30" y="31"/>
                  <a:pt x="30" y="32"/>
                </a:cubicBezTo>
                <a:cubicBezTo>
                  <a:pt x="29" y="32"/>
                  <a:pt x="28" y="34"/>
                  <a:pt x="28" y="34"/>
                </a:cubicBezTo>
                <a:cubicBezTo>
                  <a:pt x="28" y="34"/>
                  <a:pt x="28" y="35"/>
                  <a:pt x="28" y="35"/>
                </a:cubicBezTo>
                <a:cubicBezTo>
                  <a:pt x="28" y="35"/>
                  <a:pt x="28" y="37"/>
                  <a:pt x="28" y="38"/>
                </a:cubicBezTo>
                <a:cubicBezTo>
                  <a:pt x="28" y="38"/>
                  <a:pt x="28" y="39"/>
                  <a:pt x="28" y="40"/>
                </a:cubicBezTo>
                <a:cubicBezTo>
                  <a:pt x="28" y="40"/>
                  <a:pt x="28" y="41"/>
                  <a:pt x="28" y="41"/>
                </a:cubicBezTo>
                <a:cubicBezTo>
                  <a:pt x="29" y="41"/>
                  <a:pt x="29" y="42"/>
                  <a:pt x="29" y="42"/>
                </a:cubicBezTo>
                <a:cubicBezTo>
                  <a:pt x="29" y="42"/>
                  <a:pt x="29" y="43"/>
                  <a:pt x="29" y="43"/>
                </a:cubicBezTo>
                <a:cubicBezTo>
                  <a:pt x="29" y="43"/>
                  <a:pt x="30" y="43"/>
                  <a:pt x="30" y="44"/>
                </a:cubicBezTo>
                <a:cubicBezTo>
                  <a:pt x="30" y="44"/>
                  <a:pt x="30" y="44"/>
                  <a:pt x="30" y="44"/>
                </a:cubicBezTo>
                <a:cubicBezTo>
                  <a:pt x="30" y="44"/>
                  <a:pt x="30" y="44"/>
                  <a:pt x="30" y="44"/>
                </a:cubicBezTo>
                <a:cubicBezTo>
                  <a:pt x="30" y="44"/>
                  <a:pt x="30" y="45"/>
                  <a:pt x="30" y="45"/>
                </a:cubicBezTo>
                <a:cubicBezTo>
                  <a:pt x="30" y="45"/>
                  <a:pt x="28" y="47"/>
                  <a:pt x="28" y="47"/>
                </a:cubicBezTo>
                <a:cubicBezTo>
                  <a:pt x="28" y="47"/>
                  <a:pt x="28" y="47"/>
                  <a:pt x="28" y="47"/>
                </a:cubicBezTo>
                <a:cubicBezTo>
                  <a:pt x="28" y="47"/>
                  <a:pt x="29" y="47"/>
                  <a:pt x="29" y="47"/>
                </a:cubicBezTo>
                <a:cubicBezTo>
                  <a:pt x="29" y="48"/>
                  <a:pt x="30" y="48"/>
                  <a:pt x="30" y="49"/>
                </a:cubicBezTo>
                <a:cubicBezTo>
                  <a:pt x="30" y="49"/>
                  <a:pt x="32" y="51"/>
                  <a:pt x="32" y="52"/>
                </a:cubicBezTo>
                <a:cubicBezTo>
                  <a:pt x="32" y="52"/>
                  <a:pt x="33" y="55"/>
                  <a:pt x="33" y="55"/>
                </a:cubicBezTo>
                <a:cubicBezTo>
                  <a:pt x="33" y="55"/>
                  <a:pt x="33" y="55"/>
                  <a:pt x="33" y="55"/>
                </a:cubicBezTo>
                <a:cubicBezTo>
                  <a:pt x="33" y="55"/>
                  <a:pt x="33" y="55"/>
                  <a:pt x="33" y="55"/>
                </a:cubicBezTo>
                <a:cubicBezTo>
                  <a:pt x="33" y="55"/>
                  <a:pt x="35" y="57"/>
                  <a:pt x="35" y="57"/>
                </a:cubicBezTo>
                <a:cubicBezTo>
                  <a:pt x="35" y="57"/>
                  <a:pt x="36" y="58"/>
                  <a:pt x="37" y="57"/>
                </a:cubicBezTo>
                <a:cubicBezTo>
                  <a:pt x="38" y="57"/>
                  <a:pt x="39" y="56"/>
                  <a:pt x="39" y="56"/>
                </a:cubicBezTo>
                <a:cubicBezTo>
                  <a:pt x="39" y="56"/>
                  <a:pt x="39" y="57"/>
                  <a:pt x="39" y="57"/>
                </a:cubicBezTo>
                <a:cubicBezTo>
                  <a:pt x="39" y="57"/>
                  <a:pt x="39" y="57"/>
                  <a:pt x="39" y="57"/>
                </a:cubicBezTo>
                <a:cubicBezTo>
                  <a:pt x="39" y="57"/>
                  <a:pt x="39" y="58"/>
                  <a:pt x="39" y="58"/>
                </a:cubicBezTo>
                <a:cubicBezTo>
                  <a:pt x="39" y="58"/>
                  <a:pt x="39" y="58"/>
                  <a:pt x="40" y="57"/>
                </a:cubicBezTo>
                <a:cubicBezTo>
                  <a:pt x="40" y="57"/>
                  <a:pt x="41" y="56"/>
                  <a:pt x="41" y="56"/>
                </a:cubicBezTo>
                <a:cubicBezTo>
                  <a:pt x="41" y="56"/>
                  <a:pt x="42" y="55"/>
                  <a:pt x="42" y="55"/>
                </a:cubicBezTo>
                <a:cubicBezTo>
                  <a:pt x="43" y="55"/>
                  <a:pt x="44" y="55"/>
                  <a:pt x="44" y="54"/>
                </a:cubicBezTo>
                <a:cubicBezTo>
                  <a:pt x="45" y="54"/>
                  <a:pt x="45" y="54"/>
                  <a:pt x="45" y="54"/>
                </a:cubicBezTo>
                <a:cubicBezTo>
                  <a:pt x="45" y="54"/>
                  <a:pt x="45" y="54"/>
                  <a:pt x="45" y="54"/>
                </a:cubicBezTo>
                <a:cubicBezTo>
                  <a:pt x="45" y="54"/>
                  <a:pt x="46" y="53"/>
                  <a:pt x="46" y="53"/>
                </a:cubicBezTo>
                <a:cubicBezTo>
                  <a:pt x="46" y="52"/>
                  <a:pt x="46" y="51"/>
                  <a:pt x="47" y="51"/>
                </a:cubicBezTo>
                <a:cubicBezTo>
                  <a:pt x="47" y="51"/>
                  <a:pt x="49" y="50"/>
                  <a:pt x="50" y="50"/>
                </a:cubicBezTo>
                <a:cubicBezTo>
                  <a:pt x="50" y="50"/>
                  <a:pt x="50" y="50"/>
                  <a:pt x="50" y="50"/>
                </a:cubicBezTo>
                <a:cubicBezTo>
                  <a:pt x="50" y="49"/>
                  <a:pt x="50" y="49"/>
                  <a:pt x="50" y="49"/>
                </a:cubicBezTo>
                <a:cubicBezTo>
                  <a:pt x="50" y="49"/>
                  <a:pt x="47" y="49"/>
                  <a:pt x="47" y="49"/>
                </a:cubicBezTo>
                <a:cubicBezTo>
                  <a:pt x="47" y="49"/>
                  <a:pt x="46" y="49"/>
                  <a:pt x="47" y="48"/>
                </a:cubicBezTo>
                <a:cubicBezTo>
                  <a:pt x="47" y="48"/>
                  <a:pt x="47" y="47"/>
                  <a:pt x="46" y="46"/>
                </a:cubicBezTo>
                <a:cubicBezTo>
                  <a:pt x="46" y="44"/>
                  <a:pt x="46" y="44"/>
                  <a:pt x="46" y="44"/>
                </a:cubicBezTo>
                <a:cubicBezTo>
                  <a:pt x="46" y="44"/>
                  <a:pt x="46" y="43"/>
                  <a:pt x="45" y="43"/>
                </a:cubicBezTo>
                <a:cubicBezTo>
                  <a:pt x="45" y="42"/>
                  <a:pt x="44" y="42"/>
                  <a:pt x="44" y="41"/>
                </a:cubicBezTo>
                <a:cubicBezTo>
                  <a:pt x="43" y="41"/>
                  <a:pt x="43" y="41"/>
                  <a:pt x="43" y="40"/>
                </a:cubicBezTo>
                <a:cubicBezTo>
                  <a:pt x="43" y="40"/>
                  <a:pt x="43" y="40"/>
                  <a:pt x="43" y="40"/>
                </a:cubicBezTo>
                <a:cubicBezTo>
                  <a:pt x="43" y="40"/>
                  <a:pt x="44" y="40"/>
                  <a:pt x="44" y="40"/>
                </a:cubicBezTo>
                <a:cubicBezTo>
                  <a:pt x="44" y="40"/>
                  <a:pt x="46" y="41"/>
                  <a:pt x="47" y="42"/>
                </a:cubicBezTo>
                <a:cubicBezTo>
                  <a:pt x="47" y="42"/>
                  <a:pt x="48" y="42"/>
                  <a:pt x="48" y="42"/>
                </a:cubicBezTo>
                <a:cubicBezTo>
                  <a:pt x="49" y="41"/>
                  <a:pt x="49" y="41"/>
                  <a:pt x="49" y="42"/>
                </a:cubicBezTo>
                <a:cubicBezTo>
                  <a:pt x="49" y="42"/>
                  <a:pt x="49" y="42"/>
                  <a:pt x="49" y="42"/>
                </a:cubicBezTo>
                <a:cubicBezTo>
                  <a:pt x="49" y="42"/>
                  <a:pt x="50" y="41"/>
                  <a:pt x="50" y="41"/>
                </a:cubicBezTo>
                <a:cubicBezTo>
                  <a:pt x="50" y="41"/>
                  <a:pt x="51" y="42"/>
                  <a:pt x="51" y="43"/>
                </a:cubicBezTo>
                <a:cubicBezTo>
                  <a:pt x="52" y="43"/>
                  <a:pt x="52" y="43"/>
                  <a:pt x="52" y="43"/>
                </a:cubicBezTo>
                <a:cubicBezTo>
                  <a:pt x="52" y="43"/>
                  <a:pt x="53" y="43"/>
                  <a:pt x="53" y="42"/>
                </a:cubicBezTo>
                <a:cubicBezTo>
                  <a:pt x="53" y="42"/>
                  <a:pt x="53" y="41"/>
                  <a:pt x="53" y="41"/>
                </a:cubicBezTo>
                <a:cubicBezTo>
                  <a:pt x="53" y="41"/>
                  <a:pt x="53" y="41"/>
                  <a:pt x="53" y="41"/>
                </a:cubicBezTo>
                <a:cubicBezTo>
                  <a:pt x="54" y="41"/>
                  <a:pt x="56" y="40"/>
                  <a:pt x="57" y="40"/>
                </a:cubicBezTo>
                <a:cubicBezTo>
                  <a:pt x="57" y="40"/>
                  <a:pt x="58" y="40"/>
                  <a:pt x="59" y="40"/>
                </a:cubicBezTo>
                <a:cubicBezTo>
                  <a:pt x="59" y="40"/>
                  <a:pt x="60" y="39"/>
                  <a:pt x="60" y="39"/>
                </a:cubicBezTo>
                <a:cubicBezTo>
                  <a:pt x="61" y="39"/>
                  <a:pt x="61" y="39"/>
                  <a:pt x="61" y="39"/>
                </a:cubicBezTo>
                <a:cubicBezTo>
                  <a:pt x="62" y="39"/>
                  <a:pt x="62" y="39"/>
                  <a:pt x="62" y="38"/>
                </a:cubicBezTo>
                <a:cubicBezTo>
                  <a:pt x="62" y="38"/>
                  <a:pt x="63" y="37"/>
                  <a:pt x="63" y="36"/>
                </a:cubicBezTo>
                <a:cubicBezTo>
                  <a:pt x="63" y="36"/>
                  <a:pt x="63" y="36"/>
                  <a:pt x="63" y="3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6" name="Freeform 176"/>
          <p:cNvSpPr>
            <a:spLocks/>
          </p:cNvSpPr>
          <p:nvPr/>
        </p:nvSpPr>
        <p:spPr bwMode="auto">
          <a:xfrm>
            <a:off x="2233953" y="4492011"/>
            <a:ext cx="18802" cy="11281"/>
          </a:xfrm>
          <a:custGeom>
            <a:avLst/>
            <a:gdLst/>
            <a:ahLst/>
            <a:cxnLst>
              <a:cxn ang="0">
                <a:pos x="2" y="1"/>
              </a:cxn>
              <a:cxn ang="0">
                <a:pos x="1" y="1"/>
              </a:cxn>
              <a:cxn ang="0">
                <a:pos x="0" y="1"/>
              </a:cxn>
              <a:cxn ang="0">
                <a:pos x="2" y="2"/>
              </a:cxn>
              <a:cxn ang="0">
                <a:pos x="3" y="1"/>
              </a:cxn>
              <a:cxn ang="0">
                <a:pos x="2" y="1"/>
              </a:cxn>
            </a:cxnLst>
            <a:rect l="0" t="0" r="r" b="b"/>
            <a:pathLst>
              <a:path w="3" h="2">
                <a:moveTo>
                  <a:pt x="2" y="1"/>
                </a:moveTo>
                <a:cubicBezTo>
                  <a:pt x="2" y="1"/>
                  <a:pt x="1" y="1"/>
                  <a:pt x="1" y="1"/>
                </a:cubicBezTo>
                <a:cubicBezTo>
                  <a:pt x="0" y="1"/>
                  <a:pt x="0" y="1"/>
                  <a:pt x="0" y="1"/>
                </a:cubicBezTo>
                <a:cubicBezTo>
                  <a:pt x="1" y="2"/>
                  <a:pt x="1" y="2"/>
                  <a:pt x="2" y="2"/>
                </a:cubicBezTo>
                <a:cubicBezTo>
                  <a:pt x="2" y="2"/>
                  <a:pt x="3" y="1"/>
                  <a:pt x="3" y="1"/>
                </a:cubicBezTo>
                <a:cubicBezTo>
                  <a:pt x="3" y="0"/>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7" name="Freeform 177"/>
          <p:cNvSpPr>
            <a:spLocks/>
          </p:cNvSpPr>
          <p:nvPr/>
        </p:nvSpPr>
        <p:spPr bwMode="auto">
          <a:xfrm>
            <a:off x="2203870" y="4497652"/>
            <a:ext cx="5641" cy="5641"/>
          </a:xfrm>
          <a:custGeom>
            <a:avLst/>
            <a:gdLst/>
            <a:ahLst/>
            <a:cxnLst>
              <a:cxn ang="0">
                <a:pos x="0" y="1"/>
              </a:cxn>
              <a:cxn ang="0">
                <a:pos x="0" y="1"/>
              </a:cxn>
              <a:cxn ang="0">
                <a:pos x="0" y="1"/>
              </a:cxn>
            </a:cxnLst>
            <a:rect l="0" t="0" r="r" b="b"/>
            <a:pathLst>
              <a:path w="1" h="1">
                <a:moveTo>
                  <a:pt x="0" y="1"/>
                </a:moveTo>
                <a:cubicBezTo>
                  <a:pt x="0" y="1"/>
                  <a:pt x="0" y="1"/>
                  <a:pt x="0" y="1"/>
                </a:cubicBezTo>
                <a:cubicBezTo>
                  <a:pt x="0" y="1"/>
                  <a:pt x="1"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8" name="Freeform 178"/>
          <p:cNvSpPr>
            <a:spLocks/>
          </p:cNvSpPr>
          <p:nvPr/>
        </p:nvSpPr>
        <p:spPr bwMode="auto">
          <a:xfrm>
            <a:off x="2113619" y="4461928"/>
            <a:ext cx="11281" cy="5641"/>
          </a:xfrm>
          <a:custGeom>
            <a:avLst/>
            <a:gdLst/>
            <a:ahLst/>
            <a:cxnLst>
              <a:cxn ang="0">
                <a:pos x="1" y="0"/>
              </a:cxn>
              <a:cxn ang="0">
                <a:pos x="1" y="1"/>
              </a:cxn>
              <a:cxn ang="0">
                <a:pos x="1" y="0"/>
              </a:cxn>
            </a:cxnLst>
            <a:rect l="0" t="0" r="r" b="b"/>
            <a:pathLst>
              <a:path w="2" h="1">
                <a:moveTo>
                  <a:pt x="1" y="0"/>
                </a:moveTo>
                <a:cubicBezTo>
                  <a:pt x="0" y="0"/>
                  <a:pt x="0" y="0"/>
                  <a:pt x="1" y="1"/>
                </a:cubicBezTo>
                <a:cubicBezTo>
                  <a:pt x="1" y="1"/>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9" name="Freeform 179"/>
          <p:cNvSpPr>
            <a:spLocks/>
          </p:cNvSpPr>
          <p:nvPr/>
        </p:nvSpPr>
        <p:spPr bwMode="auto">
          <a:xfrm>
            <a:off x="2064734" y="4448766"/>
            <a:ext cx="5641" cy="5641"/>
          </a:xfrm>
          <a:custGeom>
            <a:avLst/>
            <a:gdLst/>
            <a:ahLst/>
            <a:cxnLst>
              <a:cxn ang="0">
                <a:pos x="0" y="0"/>
              </a:cxn>
              <a:cxn ang="0">
                <a:pos x="1" y="1"/>
              </a:cxn>
              <a:cxn ang="0">
                <a:pos x="0" y="0"/>
              </a:cxn>
            </a:cxnLst>
            <a:rect l="0" t="0" r="r" b="b"/>
            <a:pathLst>
              <a:path w="1" h="1">
                <a:moveTo>
                  <a:pt x="0" y="0"/>
                </a:moveTo>
                <a:cubicBezTo>
                  <a:pt x="0" y="1"/>
                  <a:pt x="0" y="1"/>
                  <a:pt x="1" y="1"/>
                </a:cubicBezTo>
                <a:cubicBezTo>
                  <a:pt x="1" y="1"/>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0" name="Freeform 180"/>
          <p:cNvSpPr>
            <a:spLocks/>
          </p:cNvSpPr>
          <p:nvPr/>
        </p:nvSpPr>
        <p:spPr bwMode="auto">
          <a:xfrm>
            <a:off x="2326084" y="4576621"/>
            <a:ext cx="144776" cy="218105"/>
          </a:xfrm>
          <a:custGeom>
            <a:avLst/>
            <a:gdLst/>
            <a:ahLst/>
            <a:cxnLst>
              <a:cxn ang="0">
                <a:pos x="5" y="3"/>
              </a:cxn>
              <a:cxn ang="0">
                <a:pos x="4" y="4"/>
              </a:cxn>
              <a:cxn ang="0">
                <a:pos x="3" y="5"/>
              </a:cxn>
              <a:cxn ang="0">
                <a:pos x="5" y="6"/>
              </a:cxn>
              <a:cxn ang="0">
                <a:pos x="4" y="8"/>
              </a:cxn>
              <a:cxn ang="0">
                <a:pos x="3" y="8"/>
              </a:cxn>
              <a:cxn ang="0">
                <a:pos x="2" y="9"/>
              </a:cxn>
              <a:cxn ang="0">
                <a:pos x="1" y="10"/>
              </a:cxn>
              <a:cxn ang="0">
                <a:pos x="1" y="11"/>
              </a:cxn>
              <a:cxn ang="0">
                <a:pos x="0" y="13"/>
              </a:cxn>
              <a:cxn ang="0">
                <a:pos x="3" y="16"/>
              </a:cxn>
              <a:cxn ang="0">
                <a:pos x="6" y="17"/>
              </a:cxn>
              <a:cxn ang="0">
                <a:pos x="6" y="20"/>
              </a:cxn>
              <a:cxn ang="0">
                <a:pos x="7" y="20"/>
              </a:cxn>
              <a:cxn ang="0">
                <a:pos x="8" y="20"/>
              </a:cxn>
              <a:cxn ang="0">
                <a:pos x="9" y="22"/>
              </a:cxn>
              <a:cxn ang="0">
                <a:pos x="8" y="24"/>
              </a:cxn>
              <a:cxn ang="0">
                <a:pos x="7" y="31"/>
              </a:cxn>
              <a:cxn ang="0">
                <a:pos x="8" y="33"/>
              </a:cxn>
              <a:cxn ang="0">
                <a:pos x="10" y="35"/>
              </a:cxn>
              <a:cxn ang="0">
                <a:pos x="12" y="36"/>
              </a:cxn>
              <a:cxn ang="0">
                <a:pos x="14" y="36"/>
              </a:cxn>
              <a:cxn ang="0">
                <a:pos x="14" y="35"/>
              </a:cxn>
              <a:cxn ang="0">
                <a:pos x="19" y="33"/>
              </a:cxn>
              <a:cxn ang="0">
                <a:pos x="21" y="32"/>
              </a:cxn>
              <a:cxn ang="0">
                <a:pos x="24" y="32"/>
              </a:cxn>
              <a:cxn ang="0">
                <a:pos x="22" y="31"/>
              </a:cxn>
              <a:cxn ang="0">
                <a:pos x="21" y="28"/>
              </a:cxn>
              <a:cxn ang="0">
                <a:pos x="20" y="26"/>
              </a:cxn>
              <a:cxn ang="0">
                <a:pos x="18" y="25"/>
              </a:cxn>
              <a:cxn ang="0">
                <a:pos x="16" y="21"/>
              </a:cxn>
              <a:cxn ang="0">
                <a:pos x="17" y="18"/>
              </a:cxn>
              <a:cxn ang="0">
                <a:pos x="20" y="17"/>
              </a:cxn>
              <a:cxn ang="0">
                <a:pos x="20" y="15"/>
              </a:cxn>
              <a:cxn ang="0">
                <a:pos x="20" y="12"/>
              </a:cxn>
              <a:cxn ang="0">
                <a:pos x="18" y="10"/>
              </a:cxn>
              <a:cxn ang="0">
                <a:pos x="14" y="8"/>
              </a:cxn>
              <a:cxn ang="0">
                <a:pos x="13" y="4"/>
              </a:cxn>
              <a:cxn ang="0">
                <a:pos x="7" y="0"/>
              </a:cxn>
              <a:cxn ang="0">
                <a:pos x="7" y="1"/>
              </a:cxn>
            </a:cxnLst>
            <a:rect l="0" t="0" r="r" b="b"/>
            <a:pathLst>
              <a:path w="24" h="36">
                <a:moveTo>
                  <a:pt x="6" y="3"/>
                </a:moveTo>
                <a:cubicBezTo>
                  <a:pt x="5" y="3"/>
                  <a:pt x="5" y="3"/>
                  <a:pt x="5" y="3"/>
                </a:cubicBezTo>
                <a:cubicBezTo>
                  <a:pt x="5" y="3"/>
                  <a:pt x="4" y="3"/>
                  <a:pt x="4" y="3"/>
                </a:cubicBezTo>
                <a:cubicBezTo>
                  <a:pt x="4" y="3"/>
                  <a:pt x="4" y="3"/>
                  <a:pt x="4" y="4"/>
                </a:cubicBezTo>
                <a:cubicBezTo>
                  <a:pt x="4" y="4"/>
                  <a:pt x="3" y="4"/>
                  <a:pt x="3" y="4"/>
                </a:cubicBezTo>
                <a:cubicBezTo>
                  <a:pt x="3" y="4"/>
                  <a:pt x="3" y="5"/>
                  <a:pt x="3" y="5"/>
                </a:cubicBezTo>
                <a:cubicBezTo>
                  <a:pt x="3" y="5"/>
                  <a:pt x="3" y="6"/>
                  <a:pt x="4" y="6"/>
                </a:cubicBezTo>
                <a:cubicBezTo>
                  <a:pt x="4" y="6"/>
                  <a:pt x="5" y="6"/>
                  <a:pt x="5" y="6"/>
                </a:cubicBezTo>
                <a:cubicBezTo>
                  <a:pt x="5" y="6"/>
                  <a:pt x="5" y="7"/>
                  <a:pt x="5" y="7"/>
                </a:cubicBezTo>
                <a:cubicBezTo>
                  <a:pt x="5" y="7"/>
                  <a:pt x="5" y="8"/>
                  <a:pt x="4" y="8"/>
                </a:cubicBezTo>
                <a:cubicBezTo>
                  <a:pt x="4" y="8"/>
                  <a:pt x="4" y="8"/>
                  <a:pt x="3" y="8"/>
                </a:cubicBezTo>
                <a:cubicBezTo>
                  <a:pt x="3" y="8"/>
                  <a:pt x="3" y="8"/>
                  <a:pt x="3" y="8"/>
                </a:cubicBezTo>
                <a:cubicBezTo>
                  <a:pt x="3" y="8"/>
                  <a:pt x="3" y="8"/>
                  <a:pt x="2" y="8"/>
                </a:cubicBezTo>
                <a:cubicBezTo>
                  <a:pt x="2" y="8"/>
                  <a:pt x="2" y="8"/>
                  <a:pt x="2" y="9"/>
                </a:cubicBezTo>
                <a:cubicBezTo>
                  <a:pt x="2" y="9"/>
                  <a:pt x="1" y="9"/>
                  <a:pt x="1" y="9"/>
                </a:cubicBezTo>
                <a:cubicBezTo>
                  <a:pt x="1" y="9"/>
                  <a:pt x="1" y="10"/>
                  <a:pt x="1" y="10"/>
                </a:cubicBezTo>
                <a:cubicBezTo>
                  <a:pt x="1" y="10"/>
                  <a:pt x="1" y="11"/>
                  <a:pt x="1" y="11"/>
                </a:cubicBezTo>
                <a:cubicBezTo>
                  <a:pt x="1" y="11"/>
                  <a:pt x="1" y="11"/>
                  <a:pt x="1" y="11"/>
                </a:cubicBezTo>
                <a:cubicBezTo>
                  <a:pt x="1" y="12"/>
                  <a:pt x="0" y="12"/>
                  <a:pt x="0" y="12"/>
                </a:cubicBezTo>
                <a:cubicBezTo>
                  <a:pt x="0" y="13"/>
                  <a:pt x="0" y="13"/>
                  <a:pt x="0" y="13"/>
                </a:cubicBezTo>
                <a:cubicBezTo>
                  <a:pt x="0" y="13"/>
                  <a:pt x="2" y="16"/>
                  <a:pt x="3" y="16"/>
                </a:cubicBezTo>
                <a:cubicBezTo>
                  <a:pt x="3" y="16"/>
                  <a:pt x="3" y="16"/>
                  <a:pt x="3" y="16"/>
                </a:cubicBezTo>
                <a:cubicBezTo>
                  <a:pt x="3" y="16"/>
                  <a:pt x="4" y="16"/>
                  <a:pt x="4" y="16"/>
                </a:cubicBezTo>
                <a:cubicBezTo>
                  <a:pt x="4" y="16"/>
                  <a:pt x="6" y="16"/>
                  <a:pt x="6" y="17"/>
                </a:cubicBezTo>
                <a:cubicBezTo>
                  <a:pt x="7" y="17"/>
                  <a:pt x="6" y="18"/>
                  <a:pt x="6" y="19"/>
                </a:cubicBezTo>
                <a:cubicBezTo>
                  <a:pt x="6" y="19"/>
                  <a:pt x="6" y="20"/>
                  <a:pt x="6" y="20"/>
                </a:cubicBezTo>
                <a:cubicBezTo>
                  <a:pt x="6" y="20"/>
                  <a:pt x="6" y="20"/>
                  <a:pt x="6" y="20"/>
                </a:cubicBezTo>
                <a:cubicBezTo>
                  <a:pt x="6" y="20"/>
                  <a:pt x="6" y="20"/>
                  <a:pt x="7" y="20"/>
                </a:cubicBezTo>
                <a:cubicBezTo>
                  <a:pt x="7" y="20"/>
                  <a:pt x="7" y="20"/>
                  <a:pt x="7" y="20"/>
                </a:cubicBezTo>
                <a:cubicBezTo>
                  <a:pt x="7" y="20"/>
                  <a:pt x="8" y="20"/>
                  <a:pt x="8" y="20"/>
                </a:cubicBezTo>
                <a:cubicBezTo>
                  <a:pt x="8" y="21"/>
                  <a:pt x="8" y="21"/>
                  <a:pt x="8" y="22"/>
                </a:cubicBezTo>
                <a:cubicBezTo>
                  <a:pt x="9" y="22"/>
                  <a:pt x="9" y="22"/>
                  <a:pt x="9" y="22"/>
                </a:cubicBezTo>
                <a:cubicBezTo>
                  <a:pt x="9" y="22"/>
                  <a:pt x="9" y="23"/>
                  <a:pt x="9" y="23"/>
                </a:cubicBezTo>
                <a:cubicBezTo>
                  <a:pt x="9" y="23"/>
                  <a:pt x="8" y="24"/>
                  <a:pt x="8" y="24"/>
                </a:cubicBezTo>
                <a:cubicBezTo>
                  <a:pt x="8" y="24"/>
                  <a:pt x="8" y="25"/>
                  <a:pt x="7" y="25"/>
                </a:cubicBezTo>
                <a:cubicBezTo>
                  <a:pt x="7" y="26"/>
                  <a:pt x="6" y="29"/>
                  <a:pt x="7" y="31"/>
                </a:cubicBezTo>
                <a:cubicBezTo>
                  <a:pt x="7" y="31"/>
                  <a:pt x="8" y="31"/>
                  <a:pt x="8" y="31"/>
                </a:cubicBezTo>
                <a:cubicBezTo>
                  <a:pt x="8" y="31"/>
                  <a:pt x="8" y="33"/>
                  <a:pt x="8" y="33"/>
                </a:cubicBezTo>
                <a:cubicBezTo>
                  <a:pt x="8" y="33"/>
                  <a:pt x="8" y="33"/>
                  <a:pt x="8" y="33"/>
                </a:cubicBezTo>
                <a:cubicBezTo>
                  <a:pt x="9" y="33"/>
                  <a:pt x="10" y="35"/>
                  <a:pt x="10" y="35"/>
                </a:cubicBezTo>
                <a:cubicBezTo>
                  <a:pt x="10" y="35"/>
                  <a:pt x="11" y="35"/>
                  <a:pt x="11" y="35"/>
                </a:cubicBezTo>
                <a:cubicBezTo>
                  <a:pt x="11" y="35"/>
                  <a:pt x="12" y="35"/>
                  <a:pt x="12" y="36"/>
                </a:cubicBezTo>
                <a:cubicBezTo>
                  <a:pt x="12" y="36"/>
                  <a:pt x="12" y="36"/>
                  <a:pt x="13" y="36"/>
                </a:cubicBezTo>
                <a:cubicBezTo>
                  <a:pt x="13" y="36"/>
                  <a:pt x="14" y="36"/>
                  <a:pt x="14" y="36"/>
                </a:cubicBezTo>
                <a:cubicBezTo>
                  <a:pt x="14" y="36"/>
                  <a:pt x="14" y="35"/>
                  <a:pt x="14" y="35"/>
                </a:cubicBezTo>
                <a:cubicBezTo>
                  <a:pt x="14" y="35"/>
                  <a:pt x="14" y="35"/>
                  <a:pt x="14" y="35"/>
                </a:cubicBezTo>
                <a:cubicBezTo>
                  <a:pt x="14" y="35"/>
                  <a:pt x="18" y="34"/>
                  <a:pt x="18" y="34"/>
                </a:cubicBezTo>
                <a:cubicBezTo>
                  <a:pt x="18" y="34"/>
                  <a:pt x="19" y="34"/>
                  <a:pt x="19" y="33"/>
                </a:cubicBezTo>
                <a:cubicBezTo>
                  <a:pt x="20" y="32"/>
                  <a:pt x="20" y="32"/>
                  <a:pt x="21" y="32"/>
                </a:cubicBezTo>
                <a:cubicBezTo>
                  <a:pt x="21" y="32"/>
                  <a:pt x="21" y="32"/>
                  <a:pt x="21" y="32"/>
                </a:cubicBezTo>
                <a:cubicBezTo>
                  <a:pt x="21" y="32"/>
                  <a:pt x="21" y="32"/>
                  <a:pt x="22" y="32"/>
                </a:cubicBezTo>
                <a:cubicBezTo>
                  <a:pt x="22" y="33"/>
                  <a:pt x="23" y="32"/>
                  <a:pt x="24" y="32"/>
                </a:cubicBezTo>
                <a:cubicBezTo>
                  <a:pt x="24" y="32"/>
                  <a:pt x="24" y="32"/>
                  <a:pt x="23" y="32"/>
                </a:cubicBezTo>
                <a:cubicBezTo>
                  <a:pt x="23" y="32"/>
                  <a:pt x="22" y="31"/>
                  <a:pt x="22" y="31"/>
                </a:cubicBezTo>
                <a:cubicBezTo>
                  <a:pt x="22" y="30"/>
                  <a:pt x="21" y="30"/>
                  <a:pt x="21" y="29"/>
                </a:cubicBezTo>
                <a:cubicBezTo>
                  <a:pt x="21" y="29"/>
                  <a:pt x="21" y="28"/>
                  <a:pt x="21" y="28"/>
                </a:cubicBezTo>
                <a:cubicBezTo>
                  <a:pt x="20" y="28"/>
                  <a:pt x="20" y="27"/>
                  <a:pt x="20" y="27"/>
                </a:cubicBezTo>
                <a:cubicBezTo>
                  <a:pt x="20" y="26"/>
                  <a:pt x="20" y="26"/>
                  <a:pt x="20" y="26"/>
                </a:cubicBezTo>
                <a:cubicBezTo>
                  <a:pt x="20" y="25"/>
                  <a:pt x="19" y="25"/>
                  <a:pt x="19" y="25"/>
                </a:cubicBezTo>
                <a:cubicBezTo>
                  <a:pt x="19" y="25"/>
                  <a:pt x="18" y="25"/>
                  <a:pt x="18" y="25"/>
                </a:cubicBezTo>
                <a:cubicBezTo>
                  <a:pt x="18" y="25"/>
                  <a:pt x="16" y="22"/>
                  <a:pt x="16" y="22"/>
                </a:cubicBezTo>
                <a:cubicBezTo>
                  <a:pt x="16" y="21"/>
                  <a:pt x="16" y="21"/>
                  <a:pt x="16" y="21"/>
                </a:cubicBezTo>
                <a:cubicBezTo>
                  <a:pt x="17" y="21"/>
                  <a:pt x="17" y="20"/>
                  <a:pt x="17" y="20"/>
                </a:cubicBezTo>
                <a:cubicBezTo>
                  <a:pt x="17" y="20"/>
                  <a:pt x="17" y="19"/>
                  <a:pt x="17" y="18"/>
                </a:cubicBezTo>
                <a:cubicBezTo>
                  <a:pt x="17" y="17"/>
                  <a:pt x="19" y="17"/>
                  <a:pt x="19" y="17"/>
                </a:cubicBezTo>
                <a:cubicBezTo>
                  <a:pt x="20" y="17"/>
                  <a:pt x="20" y="17"/>
                  <a:pt x="20" y="17"/>
                </a:cubicBezTo>
                <a:cubicBezTo>
                  <a:pt x="20" y="16"/>
                  <a:pt x="20" y="16"/>
                  <a:pt x="20" y="15"/>
                </a:cubicBezTo>
                <a:cubicBezTo>
                  <a:pt x="20" y="15"/>
                  <a:pt x="20" y="15"/>
                  <a:pt x="20" y="15"/>
                </a:cubicBezTo>
                <a:cubicBezTo>
                  <a:pt x="20" y="14"/>
                  <a:pt x="21" y="14"/>
                  <a:pt x="21" y="14"/>
                </a:cubicBezTo>
                <a:cubicBezTo>
                  <a:pt x="21" y="13"/>
                  <a:pt x="21" y="13"/>
                  <a:pt x="20" y="12"/>
                </a:cubicBezTo>
                <a:cubicBezTo>
                  <a:pt x="20" y="11"/>
                  <a:pt x="20" y="11"/>
                  <a:pt x="19" y="11"/>
                </a:cubicBezTo>
                <a:cubicBezTo>
                  <a:pt x="19" y="11"/>
                  <a:pt x="19" y="10"/>
                  <a:pt x="18" y="10"/>
                </a:cubicBezTo>
                <a:cubicBezTo>
                  <a:pt x="17" y="9"/>
                  <a:pt x="17" y="9"/>
                  <a:pt x="16" y="8"/>
                </a:cubicBezTo>
                <a:cubicBezTo>
                  <a:pt x="15" y="8"/>
                  <a:pt x="15" y="7"/>
                  <a:pt x="14" y="8"/>
                </a:cubicBezTo>
                <a:cubicBezTo>
                  <a:pt x="13" y="9"/>
                  <a:pt x="14" y="9"/>
                  <a:pt x="14" y="7"/>
                </a:cubicBezTo>
                <a:cubicBezTo>
                  <a:pt x="14" y="7"/>
                  <a:pt x="15" y="5"/>
                  <a:pt x="13" y="4"/>
                </a:cubicBezTo>
                <a:cubicBezTo>
                  <a:pt x="12" y="3"/>
                  <a:pt x="11" y="2"/>
                  <a:pt x="10" y="2"/>
                </a:cubicBezTo>
                <a:cubicBezTo>
                  <a:pt x="9" y="2"/>
                  <a:pt x="8" y="1"/>
                  <a:pt x="7" y="0"/>
                </a:cubicBezTo>
                <a:cubicBezTo>
                  <a:pt x="7" y="0"/>
                  <a:pt x="7" y="0"/>
                  <a:pt x="7" y="0"/>
                </a:cubicBezTo>
                <a:cubicBezTo>
                  <a:pt x="7" y="0"/>
                  <a:pt x="7" y="0"/>
                  <a:pt x="7" y="1"/>
                </a:cubicBezTo>
                <a:cubicBezTo>
                  <a:pt x="8" y="1"/>
                  <a:pt x="6" y="2"/>
                  <a:pt x="6"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1" name="Freeform 181"/>
          <p:cNvSpPr>
            <a:spLocks/>
          </p:cNvSpPr>
          <p:nvPr/>
        </p:nvSpPr>
        <p:spPr bwMode="auto">
          <a:xfrm>
            <a:off x="2421974" y="4649949"/>
            <a:ext cx="122214" cy="127855"/>
          </a:xfrm>
          <a:custGeom>
            <a:avLst/>
            <a:gdLst/>
            <a:ahLst/>
            <a:cxnLst>
              <a:cxn ang="0">
                <a:pos x="4" y="3"/>
              </a:cxn>
              <a:cxn ang="0">
                <a:pos x="4" y="5"/>
              </a:cxn>
              <a:cxn ang="0">
                <a:pos x="3" y="5"/>
              </a:cxn>
              <a:cxn ang="0">
                <a:pos x="1" y="6"/>
              </a:cxn>
              <a:cxn ang="0">
                <a:pos x="1" y="8"/>
              </a:cxn>
              <a:cxn ang="0">
                <a:pos x="0" y="9"/>
              </a:cxn>
              <a:cxn ang="0">
                <a:pos x="0" y="10"/>
              </a:cxn>
              <a:cxn ang="0">
                <a:pos x="2" y="13"/>
              </a:cxn>
              <a:cxn ang="0">
                <a:pos x="3" y="13"/>
              </a:cxn>
              <a:cxn ang="0">
                <a:pos x="4" y="14"/>
              </a:cxn>
              <a:cxn ang="0">
                <a:pos x="4" y="15"/>
              </a:cxn>
              <a:cxn ang="0">
                <a:pos x="5" y="16"/>
              </a:cxn>
              <a:cxn ang="0">
                <a:pos x="5" y="17"/>
              </a:cxn>
              <a:cxn ang="0">
                <a:pos x="6" y="19"/>
              </a:cxn>
              <a:cxn ang="0">
                <a:pos x="7" y="20"/>
              </a:cxn>
              <a:cxn ang="0">
                <a:pos x="8" y="20"/>
              </a:cxn>
              <a:cxn ang="0">
                <a:pos x="8" y="20"/>
              </a:cxn>
              <a:cxn ang="0">
                <a:pos x="10" y="21"/>
              </a:cxn>
              <a:cxn ang="0">
                <a:pos x="11" y="20"/>
              </a:cxn>
              <a:cxn ang="0">
                <a:pos x="10" y="19"/>
              </a:cxn>
              <a:cxn ang="0">
                <a:pos x="10" y="18"/>
              </a:cxn>
              <a:cxn ang="0">
                <a:pos x="11" y="18"/>
              </a:cxn>
              <a:cxn ang="0">
                <a:pos x="11" y="18"/>
              </a:cxn>
              <a:cxn ang="0">
                <a:pos x="13" y="18"/>
              </a:cxn>
              <a:cxn ang="0">
                <a:pos x="15" y="17"/>
              </a:cxn>
              <a:cxn ang="0">
                <a:pos x="16" y="17"/>
              </a:cxn>
              <a:cxn ang="0">
                <a:pos x="16" y="17"/>
              </a:cxn>
              <a:cxn ang="0">
                <a:pos x="17" y="18"/>
              </a:cxn>
              <a:cxn ang="0">
                <a:pos x="17" y="18"/>
              </a:cxn>
              <a:cxn ang="0">
                <a:pos x="19" y="16"/>
              </a:cxn>
              <a:cxn ang="0">
                <a:pos x="20" y="14"/>
              </a:cxn>
              <a:cxn ang="0">
                <a:pos x="20" y="13"/>
              </a:cxn>
              <a:cxn ang="0">
                <a:pos x="20" y="12"/>
              </a:cxn>
              <a:cxn ang="0">
                <a:pos x="20" y="11"/>
              </a:cxn>
              <a:cxn ang="0">
                <a:pos x="18" y="8"/>
              </a:cxn>
              <a:cxn ang="0">
                <a:pos x="18" y="5"/>
              </a:cxn>
              <a:cxn ang="0">
                <a:pos x="19" y="4"/>
              </a:cxn>
              <a:cxn ang="0">
                <a:pos x="20" y="3"/>
              </a:cxn>
              <a:cxn ang="0">
                <a:pos x="20" y="3"/>
              </a:cxn>
              <a:cxn ang="0">
                <a:pos x="20" y="2"/>
              </a:cxn>
              <a:cxn ang="0">
                <a:pos x="19" y="1"/>
              </a:cxn>
              <a:cxn ang="0">
                <a:pos x="15" y="0"/>
              </a:cxn>
              <a:cxn ang="0">
                <a:pos x="15" y="1"/>
              </a:cxn>
              <a:cxn ang="0">
                <a:pos x="14" y="1"/>
              </a:cxn>
              <a:cxn ang="0">
                <a:pos x="12" y="1"/>
              </a:cxn>
              <a:cxn ang="0">
                <a:pos x="11" y="1"/>
              </a:cxn>
              <a:cxn ang="0">
                <a:pos x="10" y="2"/>
              </a:cxn>
              <a:cxn ang="0">
                <a:pos x="6" y="0"/>
              </a:cxn>
              <a:cxn ang="0">
                <a:pos x="5" y="1"/>
              </a:cxn>
              <a:cxn ang="0">
                <a:pos x="5" y="2"/>
              </a:cxn>
              <a:cxn ang="0">
                <a:pos x="4" y="3"/>
              </a:cxn>
              <a:cxn ang="0">
                <a:pos x="4" y="3"/>
              </a:cxn>
            </a:cxnLst>
            <a:rect l="0" t="0" r="r" b="b"/>
            <a:pathLst>
              <a:path w="20" h="21">
                <a:moveTo>
                  <a:pt x="4" y="3"/>
                </a:moveTo>
                <a:cubicBezTo>
                  <a:pt x="4" y="4"/>
                  <a:pt x="4" y="4"/>
                  <a:pt x="4" y="5"/>
                </a:cubicBezTo>
                <a:cubicBezTo>
                  <a:pt x="4" y="5"/>
                  <a:pt x="4" y="5"/>
                  <a:pt x="3" y="5"/>
                </a:cubicBezTo>
                <a:cubicBezTo>
                  <a:pt x="3" y="5"/>
                  <a:pt x="1" y="5"/>
                  <a:pt x="1" y="6"/>
                </a:cubicBezTo>
                <a:cubicBezTo>
                  <a:pt x="1" y="7"/>
                  <a:pt x="1" y="8"/>
                  <a:pt x="1" y="8"/>
                </a:cubicBezTo>
                <a:cubicBezTo>
                  <a:pt x="1" y="8"/>
                  <a:pt x="1" y="9"/>
                  <a:pt x="0" y="9"/>
                </a:cubicBezTo>
                <a:cubicBezTo>
                  <a:pt x="0" y="9"/>
                  <a:pt x="0" y="9"/>
                  <a:pt x="0" y="10"/>
                </a:cubicBezTo>
                <a:cubicBezTo>
                  <a:pt x="0" y="10"/>
                  <a:pt x="2" y="13"/>
                  <a:pt x="2" y="13"/>
                </a:cubicBezTo>
                <a:cubicBezTo>
                  <a:pt x="2" y="13"/>
                  <a:pt x="3" y="13"/>
                  <a:pt x="3" y="13"/>
                </a:cubicBezTo>
                <a:cubicBezTo>
                  <a:pt x="3" y="13"/>
                  <a:pt x="4" y="13"/>
                  <a:pt x="4" y="14"/>
                </a:cubicBezTo>
                <a:cubicBezTo>
                  <a:pt x="4" y="14"/>
                  <a:pt x="4" y="14"/>
                  <a:pt x="4" y="15"/>
                </a:cubicBezTo>
                <a:cubicBezTo>
                  <a:pt x="4" y="15"/>
                  <a:pt x="4" y="16"/>
                  <a:pt x="5" y="16"/>
                </a:cubicBezTo>
                <a:cubicBezTo>
                  <a:pt x="5" y="16"/>
                  <a:pt x="5" y="17"/>
                  <a:pt x="5" y="17"/>
                </a:cubicBezTo>
                <a:cubicBezTo>
                  <a:pt x="5" y="18"/>
                  <a:pt x="6" y="18"/>
                  <a:pt x="6" y="19"/>
                </a:cubicBezTo>
                <a:cubicBezTo>
                  <a:pt x="6" y="19"/>
                  <a:pt x="7" y="20"/>
                  <a:pt x="7" y="20"/>
                </a:cubicBezTo>
                <a:cubicBezTo>
                  <a:pt x="8" y="20"/>
                  <a:pt x="8" y="20"/>
                  <a:pt x="8" y="20"/>
                </a:cubicBezTo>
                <a:cubicBezTo>
                  <a:pt x="8" y="20"/>
                  <a:pt x="8" y="20"/>
                  <a:pt x="8" y="20"/>
                </a:cubicBezTo>
                <a:cubicBezTo>
                  <a:pt x="9" y="20"/>
                  <a:pt x="10" y="21"/>
                  <a:pt x="10" y="21"/>
                </a:cubicBezTo>
                <a:cubicBezTo>
                  <a:pt x="11" y="21"/>
                  <a:pt x="11" y="21"/>
                  <a:pt x="11" y="20"/>
                </a:cubicBezTo>
                <a:cubicBezTo>
                  <a:pt x="11" y="20"/>
                  <a:pt x="11" y="20"/>
                  <a:pt x="10" y="19"/>
                </a:cubicBezTo>
                <a:cubicBezTo>
                  <a:pt x="10" y="19"/>
                  <a:pt x="10" y="19"/>
                  <a:pt x="10" y="18"/>
                </a:cubicBezTo>
                <a:cubicBezTo>
                  <a:pt x="10" y="18"/>
                  <a:pt x="10" y="17"/>
                  <a:pt x="11" y="18"/>
                </a:cubicBezTo>
                <a:cubicBezTo>
                  <a:pt x="11" y="18"/>
                  <a:pt x="11" y="18"/>
                  <a:pt x="11" y="18"/>
                </a:cubicBezTo>
                <a:cubicBezTo>
                  <a:pt x="12" y="18"/>
                  <a:pt x="13" y="18"/>
                  <a:pt x="13" y="18"/>
                </a:cubicBezTo>
                <a:cubicBezTo>
                  <a:pt x="14" y="18"/>
                  <a:pt x="15" y="17"/>
                  <a:pt x="15" y="17"/>
                </a:cubicBezTo>
                <a:cubicBezTo>
                  <a:pt x="15" y="17"/>
                  <a:pt x="16" y="17"/>
                  <a:pt x="16" y="17"/>
                </a:cubicBezTo>
                <a:cubicBezTo>
                  <a:pt x="15" y="17"/>
                  <a:pt x="16" y="17"/>
                  <a:pt x="16" y="17"/>
                </a:cubicBezTo>
                <a:cubicBezTo>
                  <a:pt x="16" y="18"/>
                  <a:pt x="17" y="18"/>
                  <a:pt x="17" y="18"/>
                </a:cubicBezTo>
                <a:cubicBezTo>
                  <a:pt x="17" y="18"/>
                  <a:pt x="17" y="18"/>
                  <a:pt x="17" y="18"/>
                </a:cubicBezTo>
                <a:cubicBezTo>
                  <a:pt x="18" y="18"/>
                  <a:pt x="19" y="17"/>
                  <a:pt x="19" y="16"/>
                </a:cubicBezTo>
                <a:cubicBezTo>
                  <a:pt x="20" y="16"/>
                  <a:pt x="20" y="14"/>
                  <a:pt x="20" y="14"/>
                </a:cubicBezTo>
                <a:cubicBezTo>
                  <a:pt x="20" y="14"/>
                  <a:pt x="20" y="13"/>
                  <a:pt x="20" y="13"/>
                </a:cubicBezTo>
                <a:cubicBezTo>
                  <a:pt x="20" y="12"/>
                  <a:pt x="20" y="12"/>
                  <a:pt x="20" y="12"/>
                </a:cubicBezTo>
                <a:cubicBezTo>
                  <a:pt x="20" y="12"/>
                  <a:pt x="20" y="12"/>
                  <a:pt x="20" y="11"/>
                </a:cubicBezTo>
                <a:cubicBezTo>
                  <a:pt x="19" y="11"/>
                  <a:pt x="19" y="9"/>
                  <a:pt x="18" y="8"/>
                </a:cubicBezTo>
                <a:cubicBezTo>
                  <a:pt x="18" y="7"/>
                  <a:pt x="18" y="6"/>
                  <a:pt x="18" y="5"/>
                </a:cubicBezTo>
                <a:cubicBezTo>
                  <a:pt x="18" y="5"/>
                  <a:pt x="19" y="4"/>
                  <a:pt x="19" y="4"/>
                </a:cubicBezTo>
                <a:cubicBezTo>
                  <a:pt x="19" y="3"/>
                  <a:pt x="20" y="3"/>
                  <a:pt x="20" y="3"/>
                </a:cubicBezTo>
                <a:cubicBezTo>
                  <a:pt x="20" y="3"/>
                  <a:pt x="20" y="3"/>
                  <a:pt x="20" y="3"/>
                </a:cubicBezTo>
                <a:cubicBezTo>
                  <a:pt x="20" y="3"/>
                  <a:pt x="20" y="3"/>
                  <a:pt x="20" y="2"/>
                </a:cubicBezTo>
                <a:cubicBezTo>
                  <a:pt x="20" y="2"/>
                  <a:pt x="20" y="1"/>
                  <a:pt x="19" y="1"/>
                </a:cubicBezTo>
                <a:cubicBezTo>
                  <a:pt x="18" y="1"/>
                  <a:pt x="16" y="0"/>
                  <a:pt x="15" y="0"/>
                </a:cubicBezTo>
                <a:cubicBezTo>
                  <a:pt x="15" y="0"/>
                  <a:pt x="14" y="0"/>
                  <a:pt x="15" y="1"/>
                </a:cubicBezTo>
                <a:cubicBezTo>
                  <a:pt x="15" y="1"/>
                  <a:pt x="15" y="1"/>
                  <a:pt x="14" y="1"/>
                </a:cubicBezTo>
                <a:cubicBezTo>
                  <a:pt x="13" y="0"/>
                  <a:pt x="12" y="1"/>
                  <a:pt x="12" y="1"/>
                </a:cubicBezTo>
                <a:cubicBezTo>
                  <a:pt x="11" y="1"/>
                  <a:pt x="11" y="1"/>
                  <a:pt x="11" y="1"/>
                </a:cubicBezTo>
                <a:cubicBezTo>
                  <a:pt x="11" y="1"/>
                  <a:pt x="11" y="2"/>
                  <a:pt x="10" y="2"/>
                </a:cubicBezTo>
                <a:cubicBezTo>
                  <a:pt x="10" y="1"/>
                  <a:pt x="6" y="0"/>
                  <a:pt x="6" y="0"/>
                </a:cubicBezTo>
                <a:cubicBezTo>
                  <a:pt x="6" y="1"/>
                  <a:pt x="5" y="1"/>
                  <a:pt x="5" y="1"/>
                </a:cubicBezTo>
                <a:cubicBezTo>
                  <a:pt x="5" y="1"/>
                  <a:pt x="5" y="2"/>
                  <a:pt x="5" y="2"/>
                </a:cubicBezTo>
                <a:cubicBezTo>
                  <a:pt x="5" y="2"/>
                  <a:pt x="4" y="2"/>
                  <a:pt x="4" y="3"/>
                </a:cubicBezTo>
                <a:cubicBezTo>
                  <a:pt x="4" y="3"/>
                  <a:pt x="4" y="3"/>
                  <a:pt x="4"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2" name="Freeform 182"/>
          <p:cNvSpPr>
            <a:spLocks/>
          </p:cNvSpPr>
          <p:nvPr/>
        </p:nvSpPr>
        <p:spPr bwMode="auto">
          <a:xfrm>
            <a:off x="2525386" y="4655590"/>
            <a:ext cx="92130" cy="116573"/>
          </a:xfrm>
          <a:custGeom>
            <a:avLst/>
            <a:gdLst/>
            <a:ahLst/>
            <a:cxnLst>
              <a:cxn ang="0">
                <a:pos x="2" y="3"/>
              </a:cxn>
              <a:cxn ang="0">
                <a:pos x="1" y="4"/>
              </a:cxn>
              <a:cxn ang="0">
                <a:pos x="1" y="7"/>
              </a:cxn>
              <a:cxn ang="0">
                <a:pos x="3" y="10"/>
              </a:cxn>
              <a:cxn ang="0">
                <a:pos x="3" y="11"/>
              </a:cxn>
              <a:cxn ang="0">
                <a:pos x="3" y="12"/>
              </a:cxn>
              <a:cxn ang="0">
                <a:pos x="3" y="13"/>
              </a:cxn>
              <a:cxn ang="0">
                <a:pos x="2" y="15"/>
              </a:cxn>
              <a:cxn ang="0">
                <a:pos x="0" y="17"/>
              </a:cxn>
              <a:cxn ang="0">
                <a:pos x="1" y="18"/>
              </a:cxn>
              <a:cxn ang="0">
                <a:pos x="3" y="19"/>
              </a:cxn>
              <a:cxn ang="0">
                <a:pos x="3" y="18"/>
              </a:cxn>
              <a:cxn ang="0">
                <a:pos x="4" y="18"/>
              </a:cxn>
              <a:cxn ang="0">
                <a:pos x="6" y="17"/>
              </a:cxn>
              <a:cxn ang="0">
                <a:pos x="7" y="18"/>
              </a:cxn>
              <a:cxn ang="0">
                <a:pos x="7" y="18"/>
              </a:cxn>
              <a:cxn ang="0">
                <a:pos x="7" y="18"/>
              </a:cxn>
              <a:cxn ang="0">
                <a:pos x="9" y="18"/>
              </a:cxn>
              <a:cxn ang="0">
                <a:pos x="10" y="17"/>
              </a:cxn>
              <a:cxn ang="0">
                <a:pos x="11" y="15"/>
              </a:cxn>
              <a:cxn ang="0">
                <a:pos x="11" y="14"/>
              </a:cxn>
              <a:cxn ang="0">
                <a:pos x="13" y="12"/>
              </a:cxn>
              <a:cxn ang="0">
                <a:pos x="15" y="8"/>
              </a:cxn>
              <a:cxn ang="0">
                <a:pos x="15" y="8"/>
              </a:cxn>
              <a:cxn ang="0">
                <a:pos x="14" y="6"/>
              </a:cxn>
              <a:cxn ang="0">
                <a:pos x="13" y="6"/>
              </a:cxn>
              <a:cxn ang="0">
                <a:pos x="12" y="5"/>
              </a:cxn>
              <a:cxn ang="0">
                <a:pos x="11" y="5"/>
              </a:cxn>
              <a:cxn ang="0">
                <a:pos x="7" y="2"/>
              </a:cxn>
              <a:cxn ang="0">
                <a:pos x="4" y="1"/>
              </a:cxn>
              <a:cxn ang="0">
                <a:pos x="3" y="2"/>
              </a:cxn>
              <a:cxn ang="0">
                <a:pos x="3" y="2"/>
              </a:cxn>
              <a:cxn ang="0">
                <a:pos x="2" y="3"/>
              </a:cxn>
            </a:cxnLst>
            <a:rect l="0" t="0" r="r" b="b"/>
            <a:pathLst>
              <a:path w="15" h="19">
                <a:moveTo>
                  <a:pt x="2" y="3"/>
                </a:moveTo>
                <a:cubicBezTo>
                  <a:pt x="2" y="3"/>
                  <a:pt x="1" y="4"/>
                  <a:pt x="1" y="4"/>
                </a:cubicBezTo>
                <a:cubicBezTo>
                  <a:pt x="1" y="5"/>
                  <a:pt x="1" y="6"/>
                  <a:pt x="1" y="7"/>
                </a:cubicBezTo>
                <a:cubicBezTo>
                  <a:pt x="2" y="8"/>
                  <a:pt x="2" y="10"/>
                  <a:pt x="3" y="10"/>
                </a:cubicBezTo>
                <a:cubicBezTo>
                  <a:pt x="3" y="11"/>
                  <a:pt x="3" y="11"/>
                  <a:pt x="3" y="11"/>
                </a:cubicBezTo>
                <a:cubicBezTo>
                  <a:pt x="3" y="11"/>
                  <a:pt x="3" y="11"/>
                  <a:pt x="3" y="12"/>
                </a:cubicBezTo>
                <a:cubicBezTo>
                  <a:pt x="3" y="12"/>
                  <a:pt x="3" y="13"/>
                  <a:pt x="3" y="13"/>
                </a:cubicBezTo>
                <a:cubicBezTo>
                  <a:pt x="3" y="13"/>
                  <a:pt x="3" y="15"/>
                  <a:pt x="2" y="15"/>
                </a:cubicBezTo>
                <a:cubicBezTo>
                  <a:pt x="2" y="16"/>
                  <a:pt x="1" y="17"/>
                  <a:pt x="0" y="17"/>
                </a:cubicBezTo>
                <a:cubicBezTo>
                  <a:pt x="1" y="18"/>
                  <a:pt x="1" y="18"/>
                  <a:pt x="1" y="18"/>
                </a:cubicBezTo>
                <a:cubicBezTo>
                  <a:pt x="1" y="18"/>
                  <a:pt x="2" y="19"/>
                  <a:pt x="3" y="19"/>
                </a:cubicBezTo>
                <a:cubicBezTo>
                  <a:pt x="3" y="18"/>
                  <a:pt x="3" y="18"/>
                  <a:pt x="3" y="18"/>
                </a:cubicBezTo>
                <a:cubicBezTo>
                  <a:pt x="3" y="18"/>
                  <a:pt x="4" y="18"/>
                  <a:pt x="4" y="18"/>
                </a:cubicBezTo>
                <a:cubicBezTo>
                  <a:pt x="5" y="18"/>
                  <a:pt x="6" y="17"/>
                  <a:pt x="6" y="17"/>
                </a:cubicBezTo>
                <a:cubicBezTo>
                  <a:pt x="6" y="17"/>
                  <a:pt x="7" y="17"/>
                  <a:pt x="7" y="18"/>
                </a:cubicBezTo>
                <a:cubicBezTo>
                  <a:pt x="7" y="18"/>
                  <a:pt x="7" y="18"/>
                  <a:pt x="7" y="18"/>
                </a:cubicBezTo>
                <a:cubicBezTo>
                  <a:pt x="7" y="18"/>
                  <a:pt x="7" y="18"/>
                  <a:pt x="7" y="18"/>
                </a:cubicBezTo>
                <a:cubicBezTo>
                  <a:pt x="7" y="18"/>
                  <a:pt x="8" y="18"/>
                  <a:pt x="9" y="18"/>
                </a:cubicBezTo>
                <a:cubicBezTo>
                  <a:pt x="9" y="18"/>
                  <a:pt x="10" y="17"/>
                  <a:pt x="10" y="17"/>
                </a:cubicBezTo>
                <a:cubicBezTo>
                  <a:pt x="11" y="16"/>
                  <a:pt x="11" y="16"/>
                  <a:pt x="11" y="15"/>
                </a:cubicBezTo>
                <a:cubicBezTo>
                  <a:pt x="11" y="15"/>
                  <a:pt x="11" y="14"/>
                  <a:pt x="11" y="14"/>
                </a:cubicBezTo>
                <a:cubicBezTo>
                  <a:pt x="12" y="13"/>
                  <a:pt x="12" y="12"/>
                  <a:pt x="13" y="12"/>
                </a:cubicBezTo>
                <a:cubicBezTo>
                  <a:pt x="13" y="11"/>
                  <a:pt x="15" y="9"/>
                  <a:pt x="15" y="8"/>
                </a:cubicBezTo>
                <a:cubicBezTo>
                  <a:pt x="15" y="8"/>
                  <a:pt x="15" y="8"/>
                  <a:pt x="15" y="8"/>
                </a:cubicBezTo>
                <a:cubicBezTo>
                  <a:pt x="15" y="7"/>
                  <a:pt x="14" y="6"/>
                  <a:pt x="14" y="6"/>
                </a:cubicBezTo>
                <a:cubicBezTo>
                  <a:pt x="13" y="7"/>
                  <a:pt x="13" y="6"/>
                  <a:pt x="13" y="6"/>
                </a:cubicBezTo>
                <a:cubicBezTo>
                  <a:pt x="12" y="5"/>
                  <a:pt x="12" y="5"/>
                  <a:pt x="12" y="5"/>
                </a:cubicBezTo>
                <a:cubicBezTo>
                  <a:pt x="12" y="5"/>
                  <a:pt x="12" y="5"/>
                  <a:pt x="11" y="5"/>
                </a:cubicBezTo>
                <a:cubicBezTo>
                  <a:pt x="11" y="4"/>
                  <a:pt x="9" y="2"/>
                  <a:pt x="7" y="2"/>
                </a:cubicBezTo>
                <a:cubicBezTo>
                  <a:pt x="5" y="1"/>
                  <a:pt x="4" y="0"/>
                  <a:pt x="4" y="1"/>
                </a:cubicBezTo>
                <a:cubicBezTo>
                  <a:pt x="3" y="1"/>
                  <a:pt x="3" y="2"/>
                  <a:pt x="3" y="2"/>
                </a:cubicBezTo>
                <a:cubicBezTo>
                  <a:pt x="3" y="2"/>
                  <a:pt x="3" y="2"/>
                  <a:pt x="3" y="2"/>
                </a:cubicBezTo>
                <a:cubicBezTo>
                  <a:pt x="3" y="2"/>
                  <a:pt x="2" y="2"/>
                  <a:pt x="2"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3" name="Freeform 183"/>
          <p:cNvSpPr>
            <a:spLocks/>
          </p:cNvSpPr>
          <p:nvPr/>
        </p:nvSpPr>
        <p:spPr bwMode="auto">
          <a:xfrm>
            <a:off x="2611876" y="4843611"/>
            <a:ext cx="24443" cy="37604"/>
          </a:xfrm>
          <a:custGeom>
            <a:avLst/>
            <a:gdLst/>
            <a:ahLst/>
            <a:cxnLst>
              <a:cxn ang="0">
                <a:pos x="1" y="2"/>
              </a:cxn>
              <a:cxn ang="0">
                <a:pos x="0" y="4"/>
              </a:cxn>
              <a:cxn ang="0">
                <a:pos x="0" y="5"/>
              </a:cxn>
              <a:cxn ang="0">
                <a:pos x="2" y="4"/>
              </a:cxn>
              <a:cxn ang="0">
                <a:pos x="3" y="1"/>
              </a:cxn>
              <a:cxn ang="0">
                <a:pos x="1" y="2"/>
              </a:cxn>
            </a:cxnLst>
            <a:rect l="0" t="0" r="r" b="b"/>
            <a:pathLst>
              <a:path w="4" h="6">
                <a:moveTo>
                  <a:pt x="1" y="2"/>
                </a:moveTo>
                <a:cubicBezTo>
                  <a:pt x="1" y="2"/>
                  <a:pt x="0" y="3"/>
                  <a:pt x="0" y="4"/>
                </a:cubicBezTo>
                <a:cubicBezTo>
                  <a:pt x="0" y="6"/>
                  <a:pt x="0" y="5"/>
                  <a:pt x="0" y="5"/>
                </a:cubicBezTo>
                <a:cubicBezTo>
                  <a:pt x="0" y="5"/>
                  <a:pt x="1" y="5"/>
                  <a:pt x="2" y="4"/>
                </a:cubicBezTo>
                <a:cubicBezTo>
                  <a:pt x="3" y="3"/>
                  <a:pt x="3" y="2"/>
                  <a:pt x="3" y="1"/>
                </a:cubicBezTo>
                <a:cubicBezTo>
                  <a:pt x="4" y="0"/>
                  <a:pt x="2" y="1"/>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4" name="Freeform 184"/>
          <p:cNvSpPr>
            <a:spLocks/>
          </p:cNvSpPr>
          <p:nvPr/>
        </p:nvSpPr>
        <p:spPr bwMode="auto">
          <a:xfrm>
            <a:off x="2623157" y="4832330"/>
            <a:ext cx="13161" cy="11281"/>
          </a:xfrm>
          <a:custGeom>
            <a:avLst/>
            <a:gdLst/>
            <a:ahLst/>
            <a:cxnLst>
              <a:cxn ang="0">
                <a:pos x="2" y="1"/>
              </a:cxn>
              <a:cxn ang="0">
                <a:pos x="1" y="1"/>
              </a:cxn>
              <a:cxn ang="0">
                <a:pos x="1" y="2"/>
              </a:cxn>
              <a:cxn ang="0">
                <a:pos x="2" y="1"/>
              </a:cxn>
            </a:cxnLst>
            <a:rect l="0" t="0" r="r" b="b"/>
            <a:pathLst>
              <a:path w="2" h="2">
                <a:moveTo>
                  <a:pt x="2" y="1"/>
                </a:moveTo>
                <a:cubicBezTo>
                  <a:pt x="2" y="1"/>
                  <a:pt x="2" y="0"/>
                  <a:pt x="1" y="1"/>
                </a:cubicBezTo>
                <a:cubicBezTo>
                  <a:pt x="0" y="2"/>
                  <a:pt x="1" y="2"/>
                  <a:pt x="1" y="2"/>
                </a:cubicBezTo>
                <a:cubicBezTo>
                  <a:pt x="1" y="2"/>
                  <a:pt x="1" y="2"/>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5" name="Freeform 185"/>
          <p:cNvSpPr>
            <a:spLocks/>
          </p:cNvSpPr>
          <p:nvPr/>
        </p:nvSpPr>
        <p:spPr bwMode="auto">
          <a:xfrm>
            <a:off x="2628798" y="4851132"/>
            <a:ext cx="13161" cy="11281"/>
          </a:xfrm>
          <a:custGeom>
            <a:avLst/>
            <a:gdLst/>
            <a:ahLst/>
            <a:cxnLst>
              <a:cxn ang="0">
                <a:pos x="1" y="1"/>
              </a:cxn>
              <a:cxn ang="0">
                <a:pos x="2" y="0"/>
              </a:cxn>
              <a:cxn ang="0">
                <a:pos x="1" y="0"/>
              </a:cxn>
              <a:cxn ang="0">
                <a:pos x="1" y="2"/>
              </a:cxn>
              <a:cxn ang="0">
                <a:pos x="1" y="1"/>
              </a:cxn>
            </a:cxnLst>
            <a:rect l="0" t="0" r="r" b="b"/>
            <a:pathLst>
              <a:path w="2" h="2">
                <a:moveTo>
                  <a:pt x="1" y="1"/>
                </a:moveTo>
                <a:cubicBezTo>
                  <a:pt x="1" y="1"/>
                  <a:pt x="2" y="1"/>
                  <a:pt x="2" y="0"/>
                </a:cubicBezTo>
                <a:cubicBezTo>
                  <a:pt x="2" y="0"/>
                  <a:pt x="2" y="0"/>
                  <a:pt x="1" y="0"/>
                </a:cubicBezTo>
                <a:cubicBezTo>
                  <a:pt x="0" y="1"/>
                  <a:pt x="1" y="2"/>
                  <a:pt x="1" y="2"/>
                </a:cubicBezTo>
                <a:cubicBezTo>
                  <a:pt x="1" y="2"/>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6" name="Freeform 186"/>
          <p:cNvSpPr>
            <a:spLocks/>
          </p:cNvSpPr>
          <p:nvPr/>
        </p:nvSpPr>
        <p:spPr bwMode="auto">
          <a:xfrm>
            <a:off x="2636319" y="4832330"/>
            <a:ext cx="11281" cy="11281"/>
          </a:xfrm>
          <a:custGeom>
            <a:avLst/>
            <a:gdLst/>
            <a:ahLst/>
            <a:cxnLst>
              <a:cxn ang="0">
                <a:pos x="2" y="1"/>
              </a:cxn>
              <a:cxn ang="0">
                <a:pos x="2" y="0"/>
              </a:cxn>
              <a:cxn ang="0">
                <a:pos x="0" y="0"/>
              </a:cxn>
              <a:cxn ang="0">
                <a:pos x="0" y="1"/>
              </a:cxn>
              <a:cxn ang="0">
                <a:pos x="2" y="1"/>
              </a:cxn>
            </a:cxnLst>
            <a:rect l="0" t="0" r="r" b="b"/>
            <a:pathLst>
              <a:path w="2" h="2">
                <a:moveTo>
                  <a:pt x="2" y="1"/>
                </a:moveTo>
                <a:cubicBezTo>
                  <a:pt x="2" y="0"/>
                  <a:pt x="2" y="0"/>
                  <a:pt x="2" y="0"/>
                </a:cubicBezTo>
                <a:cubicBezTo>
                  <a:pt x="1" y="0"/>
                  <a:pt x="1" y="0"/>
                  <a:pt x="0" y="0"/>
                </a:cubicBezTo>
                <a:cubicBezTo>
                  <a:pt x="0" y="1"/>
                  <a:pt x="0" y="1"/>
                  <a:pt x="0" y="1"/>
                </a:cubicBezTo>
                <a:cubicBezTo>
                  <a:pt x="1" y="2"/>
                  <a:pt x="1"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7" name="Freeform 187"/>
          <p:cNvSpPr>
            <a:spLocks/>
          </p:cNvSpPr>
          <p:nvPr/>
        </p:nvSpPr>
        <p:spPr bwMode="auto">
          <a:xfrm>
            <a:off x="2647600" y="4826689"/>
            <a:ext cx="5641" cy="5641"/>
          </a:xfrm>
          <a:custGeom>
            <a:avLst/>
            <a:gdLst/>
            <a:ahLst/>
            <a:cxnLst>
              <a:cxn ang="0">
                <a:pos x="0" y="1"/>
              </a:cxn>
              <a:cxn ang="0">
                <a:pos x="1" y="1"/>
              </a:cxn>
              <a:cxn ang="0">
                <a:pos x="1" y="0"/>
              </a:cxn>
              <a:cxn ang="0">
                <a:pos x="0" y="1"/>
              </a:cxn>
            </a:cxnLst>
            <a:rect l="0" t="0" r="r" b="b"/>
            <a:pathLst>
              <a:path w="1" h="1">
                <a:moveTo>
                  <a:pt x="0" y="1"/>
                </a:moveTo>
                <a:cubicBezTo>
                  <a:pt x="0" y="1"/>
                  <a:pt x="1" y="1"/>
                  <a:pt x="1" y="1"/>
                </a:cubicBezTo>
                <a:cubicBezTo>
                  <a:pt x="1" y="1"/>
                  <a:pt x="1" y="1"/>
                  <a:pt x="1" y="0"/>
                </a:cubicBezTo>
                <a:cubicBezTo>
                  <a:pt x="1"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8" name="Freeform 188"/>
          <p:cNvSpPr>
            <a:spLocks/>
          </p:cNvSpPr>
          <p:nvPr/>
        </p:nvSpPr>
        <p:spPr bwMode="auto">
          <a:xfrm>
            <a:off x="2653241" y="4813528"/>
            <a:ext cx="1880" cy="13161"/>
          </a:xfrm>
          <a:custGeom>
            <a:avLst/>
            <a:gdLst/>
            <a:ahLst/>
            <a:cxnLst>
              <a:cxn ang="0">
                <a:pos x="0" y="1"/>
              </a:cxn>
              <a:cxn ang="0">
                <a:pos x="0" y="2"/>
              </a:cxn>
              <a:cxn ang="0">
                <a:pos x="0" y="0"/>
              </a:cxn>
              <a:cxn ang="0">
                <a:pos x="0" y="1"/>
              </a:cxn>
            </a:cxnLst>
            <a:rect l="0" t="0" r="r" b="b"/>
            <a:pathLst>
              <a:path h="2">
                <a:moveTo>
                  <a:pt x="0" y="1"/>
                </a:moveTo>
                <a:cubicBezTo>
                  <a:pt x="0" y="2"/>
                  <a:pt x="0" y="2"/>
                  <a:pt x="0" y="2"/>
                </a:cubicBezTo>
                <a:cubicBezTo>
                  <a:pt x="0" y="2"/>
                  <a:pt x="0" y="1"/>
                  <a:pt x="0" y="0"/>
                </a:cubicBezTo>
                <a:cubicBezTo>
                  <a:pt x="0"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9" name="Freeform 189"/>
          <p:cNvSpPr>
            <a:spLocks/>
          </p:cNvSpPr>
          <p:nvPr/>
        </p:nvSpPr>
        <p:spPr bwMode="auto">
          <a:xfrm>
            <a:off x="2658881" y="4813528"/>
            <a:ext cx="13161" cy="13161"/>
          </a:xfrm>
          <a:custGeom>
            <a:avLst/>
            <a:gdLst/>
            <a:ahLst/>
            <a:cxnLst>
              <a:cxn ang="0">
                <a:pos x="0" y="1"/>
              </a:cxn>
              <a:cxn ang="0">
                <a:pos x="0" y="1"/>
              </a:cxn>
              <a:cxn ang="0">
                <a:pos x="0" y="0"/>
              </a:cxn>
              <a:cxn ang="0">
                <a:pos x="0" y="1"/>
              </a:cxn>
            </a:cxnLst>
            <a:rect l="0" t="0" r="r" b="b"/>
            <a:pathLst>
              <a:path w="2" h="2">
                <a:moveTo>
                  <a:pt x="0" y="1"/>
                </a:moveTo>
                <a:cubicBezTo>
                  <a:pt x="0" y="2"/>
                  <a:pt x="0" y="1"/>
                  <a:pt x="0" y="1"/>
                </a:cubicBezTo>
                <a:cubicBezTo>
                  <a:pt x="2" y="0"/>
                  <a:pt x="1" y="0"/>
                  <a:pt x="0" y="0"/>
                </a:cubicBezTo>
                <a:cubicBezTo>
                  <a:pt x="0"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0" name="Freeform 190"/>
          <p:cNvSpPr>
            <a:spLocks/>
          </p:cNvSpPr>
          <p:nvPr/>
        </p:nvSpPr>
        <p:spPr bwMode="auto">
          <a:xfrm>
            <a:off x="2658881" y="4802246"/>
            <a:ext cx="7521" cy="11281"/>
          </a:xfrm>
          <a:custGeom>
            <a:avLst/>
            <a:gdLst/>
            <a:ahLst/>
            <a:cxnLst>
              <a:cxn ang="0">
                <a:pos x="0" y="1"/>
              </a:cxn>
              <a:cxn ang="0">
                <a:pos x="1" y="1"/>
              </a:cxn>
              <a:cxn ang="0">
                <a:pos x="0" y="1"/>
              </a:cxn>
            </a:cxnLst>
            <a:rect l="0" t="0" r="r" b="b"/>
            <a:pathLst>
              <a:path w="1" h="2">
                <a:moveTo>
                  <a:pt x="0" y="1"/>
                </a:moveTo>
                <a:cubicBezTo>
                  <a:pt x="0" y="2"/>
                  <a:pt x="1" y="1"/>
                  <a:pt x="1" y="1"/>
                </a:cubicBezTo>
                <a:cubicBezTo>
                  <a:pt x="1" y="1"/>
                  <a:pt x="1"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1" name="Freeform 191"/>
          <p:cNvSpPr>
            <a:spLocks/>
          </p:cNvSpPr>
          <p:nvPr/>
        </p:nvSpPr>
        <p:spPr bwMode="auto">
          <a:xfrm>
            <a:off x="2653241" y="4819168"/>
            <a:ext cx="24443" cy="13161"/>
          </a:xfrm>
          <a:custGeom>
            <a:avLst/>
            <a:gdLst/>
            <a:ahLst/>
            <a:cxnLst>
              <a:cxn ang="0">
                <a:pos x="3" y="0"/>
              </a:cxn>
              <a:cxn ang="0">
                <a:pos x="1" y="1"/>
              </a:cxn>
              <a:cxn ang="0">
                <a:pos x="1" y="2"/>
              </a:cxn>
              <a:cxn ang="0">
                <a:pos x="2" y="2"/>
              </a:cxn>
              <a:cxn ang="0">
                <a:pos x="3" y="2"/>
              </a:cxn>
              <a:cxn ang="0">
                <a:pos x="4" y="1"/>
              </a:cxn>
              <a:cxn ang="0">
                <a:pos x="3" y="0"/>
              </a:cxn>
            </a:cxnLst>
            <a:rect l="0" t="0" r="r" b="b"/>
            <a:pathLst>
              <a:path w="4" h="2">
                <a:moveTo>
                  <a:pt x="3" y="0"/>
                </a:moveTo>
                <a:cubicBezTo>
                  <a:pt x="2" y="1"/>
                  <a:pt x="2" y="1"/>
                  <a:pt x="1" y="1"/>
                </a:cubicBezTo>
                <a:cubicBezTo>
                  <a:pt x="0" y="1"/>
                  <a:pt x="1" y="2"/>
                  <a:pt x="1" y="2"/>
                </a:cubicBezTo>
                <a:cubicBezTo>
                  <a:pt x="1" y="2"/>
                  <a:pt x="1" y="2"/>
                  <a:pt x="2" y="2"/>
                </a:cubicBezTo>
                <a:cubicBezTo>
                  <a:pt x="2" y="2"/>
                  <a:pt x="3" y="2"/>
                  <a:pt x="3" y="2"/>
                </a:cubicBezTo>
                <a:cubicBezTo>
                  <a:pt x="3" y="1"/>
                  <a:pt x="4" y="1"/>
                  <a:pt x="4" y="1"/>
                </a:cubicBezTo>
                <a:cubicBezTo>
                  <a:pt x="4" y="0"/>
                  <a:pt x="3" y="0"/>
                  <a:pt x="3"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2" name="Freeform 192"/>
          <p:cNvSpPr>
            <a:spLocks/>
          </p:cNvSpPr>
          <p:nvPr/>
        </p:nvSpPr>
        <p:spPr bwMode="auto">
          <a:xfrm>
            <a:off x="2672043" y="4832330"/>
            <a:ext cx="11281" cy="5641"/>
          </a:xfrm>
          <a:custGeom>
            <a:avLst/>
            <a:gdLst/>
            <a:ahLst/>
            <a:cxnLst>
              <a:cxn ang="0">
                <a:pos x="0" y="0"/>
              </a:cxn>
              <a:cxn ang="0">
                <a:pos x="1" y="1"/>
              </a:cxn>
              <a:cxn ang="0">
                <a:pos x="2" y="0"/>
              </a:cxn>
              <a:cxn ang="0">
                <a:pos x="0" y="0"/>
              </a:cxn>
            </a:cxnLst>
            <a:rect l="0" t="0" r="r" b="b"/>
            <a:pathLst>
              <a:path w="2" h="1">
                <a:moveTo>
                  <a:pt x="0" y="0"/>
                </a:moveTo>
                <a:cubicBezTo>
                  <a:pt x="0" y="0"/>
                  <a:pt x="1" y="1"/>
                  <a:pt x="1" y="1"/>
                </a:cubicBezTo>
                <a:cubicBezTo>
                  <a:pt x="1" y="1"/>
                  <a:pt x="1" y="1"/>
                  <a:pt x="2" y="0"/>
                </a:cubicBezTo>
                <a:cubicBezTo>
                  <a:pt x="2"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3" name="Freeform 193"/>
          <p:cNvSpPr>
            <a:spLocks/>
          </p:cNvSpPr>
          <p:nvPr/>
        </p:nvSpPr>
        <p:spPr bwMode="auto">
          <a:xfrm>
            <a:off x="2636319" y="4837970"/>
            <a:ext cx="84610" cy="48886"/>
          </a:xfrm>
          <a:custGeom>
            <a:avLst/>
            <a:gdLst/>
            <a:ahLst/>
            <a:cxnLst>
              <a:cxn ang="0">
                <a:pos x="4" y="8"/>
              </a:cxn>
              <a:cxn ang="0">
                <a:pos x="5" y="8"/>
              </a:cxn>
              <a:cxn ang="0">
                <a:pos x="6" y="8"/>
              </a:cxn>
              <a:cxn ang="0">
                <a:pos x="7" y="8"/>
              </a:cxn>
              <a:cxn ang="0">
                <a:pos x="7" y="7"/>
              </a:cxn>
              <a:cxn ang="0">
                <a:pos x="8" y="7"/>
              </a:cxn>
              <a:cxn ang="0">
                <a:pos x="8" y="7"/>
              </a:cxn>
              <a:cxn ang="0">
                <a:pos x="10" y="7"/>
              </a:cxn>
              <a:cxn ang="0">
                <a:pos x="12" y="5"/>
              </a:cxn>
              <a:cxn ang="0">
                <a:pos x="12" y="4"/>
              </a:cxn>
              <a:cxn ang="0">
                <a:pos x="12" y="3"/>
              </a:cxn>
              <a:cxn ang="0">
                <a:pos x="13" y="2"/>
              </a:cxn>
              <a:cxn ang="0">
                <a:pos x="13" y="1"/>
              </a:cxn>
              <a:cxn ang="0">
                <a:pos x="10" y="0"/>
              </a:cxn>
              <a:cxn ang="0">
                <a:pos x="8" y="0"/>
              </a:cxn>
              <a:cxn ang="0">
                <a:pos x="5" y="0"/>
              </a:cxn>
              <a:cxn ang="0">
                <a:pos x="3" y="0"/>
              </a:cxn>
              <a:cxn ang="0">
                <a:pos x="2" y="1"/>
              </a:cxn>
              <a:cxn ang="0">
                <a:pos x="2" y="2"/>
              </a:cxn>
              <a:cxn ang="0">
                <a:pos x="2" y="2"/>
              </a:cxn>
              <a:cxn ang="0">
                <a:pos x="1" y="3"/>
              </a:cxn>
              <a:cxn ang="0">
                <a:pos x="2" y="4"/>
              </a:cxn>
              <a:cxn ang="0">
                <a:pos x="1" y="5"/>
              </a:cxn>
              <a:cxn ang="0">
                <a:pos x="2" y="7"/>
              </a:cxn>
              <a:cxn ang="0">
                <a:pos x="4" y="8"/>
              </a:cxn>
            </a:cxnLst>
            <a:rect l="0" t="0" r="r" b="b"/>
            <a:pathLst>
              <a:path w="14" h="8">
                <a:moveTo>
                  <a:pt x="4" y="8"/>
                </a:moveTo>
                <a:cubicBezTo>
                  <a:pt x="4" y="8"/>
                  <a:pt x="5" y="8"/>
                  <a:pt x="5" y="8"/>
                </a:cubicBezTo>
                <a:cubicBezTo>
                  <a:pt x="6" y="8"/>
                  <a:pt x="6" y="8"/>
                  <a:pt x="6" y="8"/>
                </a:cubicBezTo>
                <a:cubicBezTo>
                  <a:pt x="7" y="8"/>
                  <a:pt x="7" y="8"/>
                  <a:pt x="7" y="8"/>
                </a:cubicBezTo>
                <a:cubicBezTo>
                  <a:pt x="7" y="8"/>
                  <a:pt x="7" y="8"/>
                  <a:pt x="7" y="7"/>
                </a:cubicBezTo>
                <a:cubicBezTo>
                  <a:pt x="8" y="6"/>
                  <a:pt x="8" y="7"/>
                  <a:pt x="8" y="7"/>
                </a:cubicBezTo>
                <a:cubicBezTo>
                  <a:pt x="8" y="7"/>
                  <a:pt x="8" y="7"/>
                  <a:pt x="8" y="7"/>
                </a:cubicBezTo>
                <a:cubicBezTo>
                  <a:pt x="9" y="7"/>
                  <a:pt x="9" y="7"/>
                  <a:pt x="10" y="7"/>
                </a:cubicBezTo>
                <a:cubicBezTo>
                  <a:pt x="11" y="6"/>
                  <a:pt x="11" y="5"/>
                  <a:pt x="12" y="5"/>
                </a:cubicBezTo>
                <a:cubicBezTo>
                  <a:pt x="12" y="4"/>
                  <a:pt x="12" y="4"/>
                  <a:pt x="12" y="4"/>
                </a:cubicBezTo>
                <a:cubicBezTo>
                  <a:pt x="12" y="3"/>
                  <a:pt x="12" y="3"/>
                  <a:pt x="12" y="3"/>
                </a:cubicBezTo>
                <a:cubicBezTo>
                  <a:pt x="13" y="3"/>
                  <a:pt x="13" y="2"/>
                  <a:pt x="13" y="2"/>
                </a:cubicBezTo>
                <a:cubicBezTo>
                  <a:pt x="13" y="2"/>
                  <a:pt x="13" y="2"/>
                  <a:pt x="13" y="1"/>
                </a:cubicBezTo>
                <a:cubicBezTo>
                  <a:pt x="14" y="0"/>
                  <a:pt x="11" y="0"/>
                  <a:pt x="10" y="0"/>
                </a:cubicBezTo>
                <a:cubicBezTo>
                  <a:pt x="9" y="0"/>
                  <a:pt x="8" y="0"/>
                  <a:pt x="8" y="0"/>
                </a:cubicBezTo>
                <a:cubicBezTo>
                  <a:pt x="8" y="0"/>
                  <a:pt x="6" y="0"/>
                  <a:pt x="5" y="0"/>
                </a:cubicBezTo>
                <a:cubicBezTo>
                  <a:pt x="5" y="0"/>
                  <a:pt x="4" y="0"/>
                  <a:pt x="3" y="0"/>
                </a:cubicBezTo>
                <a:cubicBezTo>
                  <a:pt x="2" y="0"/>
                  <a:pt x="2" y="1"/>
                  <a:pt x="2" y="1"/>
                </a:cubicBezTo>
                <a:cubicBezTo>
                  <a:pt x="2" y="2"/>
                  <a:pt x="2" y="2"/>
                  <a:pt x="2" y="2"/>
                </a:cubicBezTo>
                <a:cubicBezTo>
                  <a:pt x="2" y="2"/>
                  <a:pt x="2" y="2"/>
                  <a:pt x="2" y="2"/>
                </a:cubicBezTo>
                <a:cubicBezTo>
                  <a:pt x="2" y="2"/>
                  <a:pt x="2" y="2"/>
                  <a:pt x="1" y="3"/>
                </a:cubicBezTo>
                <a:cubicBezTo>
                  <a:pt x="1" y="3"/>
                  <a:pt x="1" y="4"/>
                  <a:pt x="2" y="4"/>
                </a:cubicBezTo>
                <a:cubicBezTo>
                  <a:pt x="3" y="4"/>
                  <a:pt x="2" y="5"/>
                  <a:pt x="1" y="5"/>
                </a:cubicBezTo>
                <a:cubicBezTo>
                  <a:pt x="0" y="4"/>
                  <a:pt x="2" y="6"/>
                  <a:pt x="2" y="7"/>
                </a:cubicBezTo>
                <a:cubicBezTo>
                  <a:pt x="3" y="8"/>
                  <a:pt x="3" y="8"/>
                  <a:pt x="4" y="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4" name="Freeform 194"/>
          <p:cNvSpPr>
            <a:spLocks/>
          </p:cNvSpPr>
          <p:nvPr/>
        </p:nvSpPr>
        <p:spPr bwMode="auto">
          <a:xfrm>
            <a:off x="1942520" y="4674392"/>
            <a:ext cx="1178894" cy="1216498"/>
          </a:xfrm>
          <a:custGeom>
            <a:avLst/>
            <a:gdLst/>
            <a:ahLst/>
            <a:cxnLst>
              <a:cxn ang="0">
                <a:pos x="80" y="137"/>
              </a:cxn>
              <a:cxn ang="0">
                <a:pos x="92" y="144"/>
              </a:cxn>
              <a:cxn ang="0">
                <a:pos x="98" y="151"/>
              </a:cxn>
              <a:cxn ang="0">
                <a:pos x="101" y="159"/>
              </a:cxn>
              <a:cxn ang="0">
                <a:pos x="92" y="168"/>
              </a:cxn>
              <a:cxn ang="0">
                <a:pos x="81" y="180"/>
              </a:cxn>
              <a:cxn ang="0">
                <a:pos x="90" y="185"/>
              </a:cxn>
              <a:cxn ang="0">
                <a:pos x="97" y="188"/>
              </a:cxn>
              <a:cxn ang="0">
                <a:pos x="102" y="200"/>
              </a:cxn>
              <a:cxn ang="0">
                <a:pos x="116" y="181"/>
              </a:cxn>
              <a:cxn ang="0">
                <a:pos x="111" y="189"/>
              </a:cxn>
              <a:cxn ang="0">
                <a:pos x="126" y="159"/>
              </a:cxn>
              <a:cxn ang="0">
                <a:pos x="139" y="146"/>
              </a:cxn>
              <a:cxn ang="0">
                <a:pos x="148" y="142"/>
              </a:cxn>
              <a:cxn ang="0">
                <a:pos x="164" y="135"/>
              </a:cxn>
              <a:cxn ang="0">
                <a:pos x="174" y="107"/>
              </a:cxn>
              <a:cxn ang="0">
                <a:pos x="178" y="89"/>
              </a:cxn>
              <a:cxn ang="0">
                <a:pos x="190" y="73"/>
              </a:cxn>
              <a:cxn ang="0">
                <a:pos x="164" y="40"/>
              </a:cxn>
              <a:cxn ang="0">
                <a:pos x="148" y="38"/>
              </a:cxn>
              <a:cxn ang="0">
                <a:pos x="144" y="34"/>
              </a:cxn>
              <a:cxn ang="0">
                <a:pos x="138" y="31"/>
              </a:cxn>
              <a:cxn ang="0">
                <a:pos x="128" y="31"/>
              </a:cxn>
              <a:cxn ang="0">
                <a:pos x="122" y="35"/>
              </a:cxn>
              <a:cxn ang="0">
                <a:pos x="109" y="34"/>
              </a:cxn>
              <a:cxn ang="0">
                <a:pos x="119" y="18"/>
              </a:cxn>
              <a:cxn ang="0">
                <a:pos x="111" y="5"/>
              </a:cxn>
              <a:cxn ang="0">
                <a:pos x="103" y="15"/>
              </a:cxn>
              <a:cxn ang="0">
                <a:pos x="95" y="13"/>
              </a:cxn>
              <a:cxn ang="0">
                <a:pos x="90" y="16"/>
              </a:cxn>
              <a:cxn ang="0">
                <a:pos x="81" y="18"/>
              </a:cxn>
              <a:cxn ang="0">
                <a:pos x="71" y="17"/>
              </a:cxn>
              <a:cxn ang="0">
                <a:pos x="71" y="6"/>
              </a:cxn>
              <a:cxn ang="0">
                <a:pos x="67" y="0"/>
              </a:cxn>
              <a:cxn ang="0">
                <a:pos x="56" y="6"/>
              </a:cxn>
              <a:cxn ang="0">
                <a:pos x="51" y="7"/>
              </a:cxn>
              <a:cxn ang="0">
                <a:pos x="49" y="11"/>
              </a:cxn>
              <a:cxn ang="0">
                <a:pos x="48" y="19"/>
              </a:cxn>
              <a:cxn ang="0">
                <a:pos x="42" y="22"/>
              </a:cxn>
              <a:cxn ang="0">
                <a:pos x="34" y="17"/>
              </a:cxn>
              <a:cxn ang="0">
                <a:pos x="29" y="17"/>
              </a:cxn>
              <a:cxn ang="0">
                <a:pos x="24" y="21"/>
              </a:cxn>
              <a:cxn ang="0">
                <a:pos x="21" y="28"/>
              </a:cxn>
              <a:cxn ang="0">
                <a:pos x="20" y="47"/>
              </a:cxn>
              <a:cxn ang="0">
                <a:pos x="13" y="48"/>
              </a:cxn>
              <a:cxn ang="0">
                <a:pos x="1" y="61"/>
              </a:cxn>
              <a:cxn ang="0">
                <a:pos x="5" y="70"/>
              </a:cxn>
              <a:cxn ang="0">
                <a:pos x="10" y="76"/>
              </a:cxn>
              <a:cxn ang="0">
                <a:pos x="17" y="75"/>
              </a:cxn>
              <a:cxn ang="0">
                <a:pos x="23" y="81"/>
              </a:cxn>
              <a:cxn ang="0">
                <a:pos x="37" y="75"/>
              </a:cxn>
              <a:cxn ang="0">
                <a:pos x="43" y="82"/>
              </a:cxn>
              <a:cxn ang="0">
                <a:pos x="55" y="90"/>
              </a:cxn>
              <a:cxn ang="0">
                <a:pos x="68" y="98"/>
              </a:cxn>
              <a:cxn ang="0">
                <a:pos x="78" y="107"/>
              </a:cxn>
              <a:cxn ang="0">
                <a:pos x="81" y="116"/>
              </a:cxn>
              <a:cxn ang="0">
                <a:pos x="79" y="127"/>
              </a:cxn>
            </a:cxnLst>
            <a:rect l="0" t="0" r="r" b="b"/>
            <a:pathLst>
              <a:path w="194" h="200">
                <a:moveTo>
                  <a:pt x="79" y="127"/>
                </a:moveTo>
                <a:cubicBezTo>
                  <a:pt x="79" y="127"/>
                  <a:pt x="79" y="127"/>
                  <a:pt x="79" y="127"/>
                </a:cubicBezTo>
                <a:cubicBezTo>
                  <a:pt x="79" y="127"/>
                  <a:pt x="80" y="130"/>
                  <a:pt x="80" y="130"/>
                </a:cubicBezTo>
                <a:cubicBezTo>
                  <a:pt x="80" y="131"/>
                  <a:pt x="80" y="132"/>
                  <a:pt x="80" y="132"/>
                </a:cubicBezTo>
                <a:cubicBezTo>
                  <a:pt x="80" y="133"/>
                  <a:pt x="80" y="133"/>
                  <a:pt x="80" y="133"/>
                </a:cubicBezTo>
                <a:cubicBezTo>
                  <a:pt x="80" y="134"/>
                  <a:pt x="80" y="134"/>
                  <a:pt x="80" y="134"/>
                </a:cubicBezTo>
                <a:cubicBezTo>
                  <a:pt x="80" y="135"/>
                  <a:pt x="80" y="136"/>
                  <a:pt x="80" y="137"/>
                </a:cubicBezTo>
                <a:cubicBezTo>
                  <a:pt x="79" y="137"/>
                  <a:pt x="80" y="137"/>
                  <a:pt x="80" y="137"/>
                </a:cubicBezTo>
                <a:cubicBezTo>
                  <a:pt x="80" y="137"/>
                  <a:pt x="85" y="138"/>
                  <a:pt x="85" y="138"/>
                </a:cubicBezTo>
                <a:cubicBezTo>
                  <a:pt x="85" y="138"/>
                  <a:pt x="85" y="138"/>
                  <a:pt x="85" y="138"/>
                </a:cubicBezTo>
                <a:cubicBezTo>
                  <a:pt x="85" y="138"/>
                  <a:pt x="87" y="137"/>
                  <a:pt x="87" y="137"/>
                </a:cubicBezTo>
                <a:cubicBezTo>
                  <a:pt x="87" y="137"/>
                  <a:pt x="87" y="137"/>
                  <a:pt x="87" y="137"/>
                </a:cubicBezTo>
                <a:cubicBezTo>
                  <a:pt x="88" y="138"/>
                  <a:pt x="90" y="138"/>
                  <a:pt x="90" y="139"/>
                </a:cubicBezTo>
                <a:cubicBezTo>
                  <a:pt x="90" y="139"/>
                  <a:pt x="90" y="138"/>
                  <a:pt x="91" y="139"/>
                </a:cubicBezTo>
                <a:cubicBezTo>
                  <a:pt x="91" y="140"/>
                  <a:pt x="91" y="141"/>
                  <a:pt x="91" y="141"/>
                </a:cubicBezTo>
                <a:cubicBezTo>
                  <a:pt x="91" y="141"/>
                  <a:pt x="92" y="143"/>
                  <a:pt x="92" y="144"/>
                </a:cubicBezTo>
                <a:cubicBezTo>
                  <a:pt x="92" y="144"/>
                  <a:pt x="92" y="145"/>
                  <a:pt x="92" y="146"/>
                </a:cubicBezTo>
                <a:cubicBezTo>
                  <a:pt x="92" y="147"/>
                  <a:pt x="93" y="147"/>
                  <a:pt x="93" y="147"/>
                </a:cubicBezTo>
                <a:cubicBezTo>
                  <a:pt x="93" y="147"/>
                  <a:pt x="94" y="147"/>
                  <a:pt x="94" y="147"/>
                </a:cubicBezTo>
                <a:cubicBezTo>
                  <a:pt x="94" y="147"/>
                  <a:pt x="95" y="147"/>
                  <a:pt x="95" y="147"/>
                </a:cubicBezTo>
                <a:cubicBezTo>
                  <a:pt x="95" y="147"/>
                  <a:pt x="96" y="147"/>
                  <a:pt x="96" y="147"/>
                </a:cubicBezTo>
                <a:cubicBezTo>
                  <a:pt x="96" y="147"/>
                  <a:pt x="98" y="147"/>
                  <a:pt x="98" y="147"/>
                </a:cubicBezTo>
                <a:cubicBezTo>
                  <a:pt x="98" y="147"/>
                  <a:pt x="98" y="148"/>
                  <a:pt x="98" y="148"/>
                </a:cubicBezTo>
                <a:cubicBezTo>
                  <a:pt x="98" y="148"/>
                  <a:pt x="98" y="150"/>
                  <a:pt x="98" y="151"/>
                </a:cubicBezTo>
                <a:cubicBezTo>
                  <a:pt x="97" y="151"/>
                  <a:pt x="96" y="155"/>
                  <a:pt x="96" y="155"/>
                </a:cubicBezTo>
                <a:cubicBezTo>
                  <a:pt x="96" y="155"/>
                  <a:pt x="96" y="155"/>
                  <a:pt x="96" y="155"/>
                </a:cubicBezTo>
                <a:cubicBezTo>
                  <a:pt x="96" y="155"/>
                  <a:pt x="97" y="156"/>
                  <a:pt x="97" y="156"/>
                </a:cubicBezTo>
                <a:cubicBezTo>
                  <a:pt x="97" y="156"/>
                  <a:pt x="98" y="156"/>
                  <a:pt x="98" y="155"/>
                </a:cubicBezTo>
                <a:cubicBezTo>
                  <a:pt x="98" y="155"/>
                  <a:pt x="98" y="155"/>
                  <a:pt x="98" y="155"/>
                </a:cubicBezTo>
                <a:cubicBezTo>
                  <a:pt x="98" y="155"/>
                  <a:pt x="99" y="155"/>
                  <a:pt x="99" y="155"/>
                </a:cubicBezTo>
                <a:cubicBezTo>
                  <a:pt x="99" y="155"/>
                  <a:pt x="99" y="155"/>
                  <a:pt x="100" y="156"/>
                </a:cubicBezTo>
                <a:cubicBezTo>
                  <a:pt x="100" y="156"/>
                  <a:pt x="101" y="158"/>
                  <a:pt x="101" y="159"/>
                </a:cubicBezTo>
                <a:cubicBezTo>
                  <a:pt x="101" y="159"/>
                  <a:pt x="101" y="161"/>
                  <a:pt x="101" y="162"/>
                </a:cubicBezTo>
                <a:cubicBezTo>
                  <a:pt x="101" y="162"/>
                  <a:pt x="100" y="163"/>
                  <a:pt x="100" y="163"/>
                </a:cubicBezTo>
                <a:cubicBezTo>
                  <a:pt x="100" y="164"/>
                  <a:pt x="100" y="164"/>
                  <a:pt x="100" y="164"/>
                </a:cubicBezTo>
                <a:cubicBezTo>
                  <a:pt x="99" y="164"/>
                  <a:pt x="98" y="165"/>
                  <a:pt x="98" y="165"/>
                </a:cubicBezTo>
                <a:cubicBezTo>
                  <a:pt x="97" y="165"/>
                  <a:pt x="97" y="165"/>
                  <a:pt x="96" y="166"/>
                </a:cubicBezTo>
                <a:cubicBezTo>
                  <a:pt x="95" y="166"/>
                  <a:pt x="94" y="167"/>
                  <a:pt x="94" y="167"/>
                </a:cubicBezTo>
                <a:cubicBezTo>
                  <a:pt x="93" y="167"/>
                  <a:pt x="93" y="168"/>
                  <a:pt x="93" y="168"/>
                </a:cubicBezTo>
                <a:cubicBezTo>
                  <a:pt x="93" y="168"/>
                  <a:pt x="92" y="168"/>
                  <a:pt x="92" y="168"/>
                </a:cubicBezTo>
                <a:cubicBezTo>
                  <a:pt x="92" y="169"/>
                  <a:pt x="92" y="169"/>
                  <a:pt x="92" y="169"/>
                </a:cubicBezTo>
                <a:cubicBezTo>
                  <a:pt x="91" y="169"/>
                  <a:pt x="91" y="169"/>
                  <a:pt x="91" y="169"/>
                </a:cubicBezTo>
                <a:cubicBezTo>
                  <a:pt x="90" y="170"/>
                  <a:pt x="91" y="170"/>
                  <a:pt x="91" y="170"/>
                </a:cubicBezTo>
                <a:cubicBezTo>
                  <a:pt x="91" y="171"/>
                  <a:pt x="91" y="171"/>
                  <a:pt x="90" y="171"/>
                </a:cubicBezTo>
                <a:cubicBezTo>
                  <a:pt x="90" y="171"/>
                  <a:pt x="89" y="172"/>
                  <a:pt x="89" y="172"/>
                </a:cubicBezTo>
                <a:cubicBezTo>
                  <a:pt x="88" y="172"/>
                  <a:pt x="86" y="175"/>
                  <a:pt x="86" y="176"/>
                </a:cubicBezTo>
                <a:cubicBezTo>
                  <a:pt x="85" y="176"/>
                  <a:pt x="82" y="179"/>
                  <a:pt x="82" y="179"/>
                </a:cubicBezTo>
                <a:cubicBezTo>
                  <a:pt x="82" y="179"/>
                  <a:pt x="82" y="180"/>
                  <a:pt x="81" y="180"/>
                </a:cubicBezTo>
                <a:cubicBezTo>
                  <a:pt x="82" y="180"/>
                  <a:pt x="83" y="181"/>
                  <a:pt x="83" y="181"/>
                </a:cubicBezTo>
                <a:cubicBezTo>
                  <a:pt x="83" y="181"/>
                  <a:pt x="84" y="181"/>
                  <a:pt x="84" y="180"/>
                </a:cubicBezTo>
                <a:cubicBezTo>
                  <a:pt x="84" y="180"/>
                  <a:pt x="84" y="179"/>
                  <a:pt x="85" y="180"/>
                </a:cubicBezTo>
                <a:cubicBezTo>
                  <a:pt x="85" y="180"/>
                  <a:pt x="86" y="180"/>
                  <a:pt x="86" y="181"/>
                </a:cubicBezTo>
                <a:cubicBezTo>
                  <a:pt x="87" y="181"/>
                  <a:pt x="88" y="182"/>
                  <a:pt x="88" y="182"/>
                </a:cubicBezTo>
                <a:cubicBezTo>
                  <a:pt x="89" y="182"/>
                  <a:pt x="89" y="183"/>
                  <a:pt x="89" y="185"/>
                </a:cubicBezTo>
                <a:cubicBezTo>
                  <a:pt x="89" y="185"/>
                  <a:pt x="89" y="185"/>
                  <a:pt x="89" y="185"/>
                </a:cubicBezTo>
                <a:cubicBezTo>
                  <a:pt x="90" y="185"/>
                  <a:pt x="90" y="185"/>
                  <a:pt x="90" y="185"/>
                </a:cubicBezTo>
                <a:cubicBezTo>
                  <a:pt x="91" y="185"/>
                  <a:pt x="90" y="184"/>
                  <a:pt x="91" y="184"/>
                </a:cubicBezTo>
                <a:cubicBezTo>
                  <a:pt x="91" y="184"/>
                  <a:pt x="91" y="184"/>
                  <a:pt x="91" y="184"/>
                </a:cubicBezTo>
                <a:cubicBezTo>
                  <a:pt x="91" y="184"/>
                  <a:pt x="91" y="183"/>
                  <a:pt x="91" y="184"/>
                </a:cubicBezTo>
                <a:cubicBezTo>
                  <a:pt x="92" y="184"/>
                  <a:pt x="92" y="184"/>
                  <a:pt x="93" y="185"/>
                </a:cubicBezTo>
                <a:cubicBezTo>
                  <a:pt x="93" y="185"/>
                  <a:pt x="93" y="186"/>
                  <a:pt x="94" y="186"/>
                </a:cubicBezTo>
                <a:cubicBezTo>
                  <a:pt x="95" y="186"/>
                  <a:pt x="96" y="187"/>
                  <a:pt x="96" y="187"/>
                </a:cubicBezTo>
                <a:cubicBezTo>
                  <a:pt x="97" y="187"/>
                  <a:pt x="97" y="188"/>
                  <a:pt x="97" y="188"/>
                </a:cubicBezTo>
                <a:cubicBezTo>
                  <a:pt x="97" y="188"/>
                  <a:pt x="97" y="188"/>
                  <a:pt x="97" y="188"/>
                </a:cubicBezTo>
                <a:cubicBezTo>
                  <a:pt x="97" y="188"/>
                  <a:pt x="99" y="189"/>
                  <a:pt x="99" y="190"/>
                </a:cubicBezTo>
                <a:cubicBezTo>
                  <a:pt x="99" y="190"/>
                  <a:pt x="100" y="190"/>
                  <a:pt x="100" y="190"/>
                </a:cubicBezTo>
                <a:cubicBezTo>
                  <a:pt x="100" y="190"/>
                  <a:pt x="101" y="192"/>
                  <a:pt x="103" y="193"/>
                </a:cubicBezTo>
                <a:cubicBezTo>
                  <a:pt x="103" y="193"/>
                  <a:pt x="103" y="194"/>
                  <a:pt x="103" y="194"/>
                </a:cubicBezTo>
                <a:cubicBezTo>
                  <a:pt x="103" y="194"/>
                  <a:pt x="102" y="196"/>
                  <a:pt x="102" y="196"/>
                </a:cubicBezTo>
                <a:cubicBezTo>
                  <a:pt x="102" y="197"/>
                  <a:pt x="102" y="198"/>
                  <a:pt x="102" y="198"/>
                </a:cubicBezTo>
                <a:cubicBezTo>
                  <a:pt x="102" y="199"/>
                  <a:pt x="102" y="199"/>
                  <a:pt x="102" y="199"/>
                </a:cubicBezTo>
                <a:cubicBezTo>
                  <a:pt x="102" y="199"/>
                  <a:pt x="102" y="199"/>
                  <a:pt x="102" y="200"/>
                </a:cubicBezTo>
                <a:cubicBezTo>
                  <a:pt x="103" y="199"/>
                  <a:pt x="105" y="197"/>
                  <a:pt x="106" y="195"/>
                </a:cubicBezTo>
                <a:cubicBezTo>
                  <a:pt x="107" y="193"/>
                  <a:pt x="109" y="192"/>
                  <a:pt x="108" y="191"/>
                </a:cubicBezTo>
                <a:cubicBezTo>
                  <a:pt x="108" y="190"/>
                  <a:pt x="108" y="188"/>
                  <a:pt x="109" y="188"/>
                </a:cubicBezTo>
                <a:cubicBezTo>
                  <a:pt x="109" y="187"/>
                  <a:pt x="109" y="186"/>
                  <a:pt x="110" y="186"/>
                </a:cubicBezTo>
                <a:cubicBezTo>
                  <a:pt x="111" y="185"/>
                  <a:pt x="112" y="184"/>
                  <a:pt x="112" y="184"/>
                </a:cubicBezTo>
                <a:cubicBezTo>
                  <a:pt x="112" y="183"/>
                  <a:pt x="112" y="183"/>
                  <a:pt x="113" y="182"/>
                </a:cubicBezTo>
                <a:cubicBezTo>
                  <a:pt x="113" y="181"/>
                  <a:pt x="113" y="180"/>
                  <a:pt x="114" y="180"/>
                </a:cubicBezTo>
                <a:cubicBezTo>
                  <a:pt x="115" y="181"/>
                  <a:pt x="117" y="180"/>
                  <a:pt x="116" y="181"/>
                </a:cubicBezTo>
                <a:cubicBezTo>
                  <a:pt x="115" y="182"/>
                  <a:pt x="117" y="182"/>
                  <a:pt x="116" y="182"/>
                </a:cubicBezTo>
                <a:cubicBezTo>
                  <a:pt x="115" y="183"/>
                  <a:pt x="114" y="184"/>
                  <a:pt x="114" y="184"/>
                </a:cubicBezTo>
                <a:cubicBezTo>
                  <a:pt x="114" y="185"/>
                  <a:pt x="115" y="185"/>
                  <a:pt x="114" y="185"/>
                </a:cubicBezTo>
                <a:cubicBezTo>
                  <a:pt x="113" y="185"/>
                  <a:pt x="113" y="185"/>
                  <a:pt x="113" y="186"/>
                </a:cubicBezTo>
                <a:cubicBezTo>
                  <a:pt x="113" y="187"/>
                  <a:pt x="113" y="187"/>
                  <a:pt x="112" y="188"/>
                </a:cubicBezTo>
                <a:cubicBezTo>
                  <a:pt x="111" y="188"/>
                  <a:pt x="110" y="189"/>
                  <a:pt x="110" y="189"/>
                </a:cubicBezTo>
                <a:cubicBezTo>
                  <a:pt x="109" y="189"/>
                  <a:pt x="109" y="189"/>
                  <a:pt x="109" y="190"/>
                </a:cubicBezTo>
                <a:cubicBezTo>
                  <a:pt x="109" y="190"/>
                  <a:pt x="109" y="190"/>
                  <a:pt x="111" y="189"/>
                </a:cubicBezTo>
                <a:cubicBezTo>
                  <a:pt x="112" y="188"/>
                  <a:pt x="113" y="188"/>
                  <a:pt x="114" y="187"/>
                </a:cubicBezTo>
                <a:cubicBezTo>
                  <a:pt x="115" y="186"/>
                  <a:pt x="117" y="183"/>
                  <a:pt x="119" y="179"/>
                </a:cubicBezTo>
                <a:cubicBezTo>
                  <a:pt x="121" y="175"/>
                  <a:pt x="121" y="175"/>
                  <a:pt x="123" y="174"/>
                </a:cubicBezTo>
                <a:cubicBezTo>
                  <a:pt x="125" y="172"/>
                  <a:pt x="126" y="171"/>
                  <a:pt x="126" y="168"/>
                </a:cubicBezTo>
                <a:cubicBezTo>
                  <a:pt x="126" y="165"/>
                  <a:pt x="125" y="165"/>
                  <a:pt x="126" y="164"/>
                </a:cubicBezTo>
                <a:cubicBezTo>
                  <a:pt x="127" y="164"/>
                  <a:pt x="126" y="164"/>
                  <a:pt x="126" y="163"/>
                </a:cubicBezTo>
                <a:cubicBezTo>
                  <a:pt x="126" y="163"/>
                  <a:pt x="125" y="162"/>
                  <a:pt x="126" y="161"/>
                </a:cubicBezTo>
                <a:cubicBezTo>
                  <a:pt x="126" y="160"/>
                  <a:pt x="127" y="158"/>
                  <a:pt x="126" y="159"/>
                </a:cubicBezTo>
                <a:cubicBezTo>
                  <a:pt x="126" y="159"/>
                  <a:pt x="125" y="159"/>
                  <a:pt x="126" y="158"/>
                </a:cubicBezTo>
                <a:cubicBezTo>
                  <a:pt x="127" y="157"/>
                  <a:pt x="125" y="157"/>
                  <a:pt x="126" y="157"/>
                </a:cubicBezTo>
                <a:cubicBezTo>
                  <a:pt x="126" y="156"/>
                  <a:pt x="128" y="156"/>
                  <a:pt x="127" y="155"/>
                </a:cubicBezTo>
                <a:cubicBezTo>
                  <a:pt x="126" y="155"/>
                  <a:pt x="126" y="155"/>
                  <a:pt x="127" y="154"/>
                </a:cubicBezTo>
                <a:cubicBezTo>
                  <a:pt x="128" y="153"/>
                  <a:pt x="128" y="154"/>
                  <a:pt x="129" y="154"/>
                </a:cubicBezTo>
                <a:cubicBezTo>
                  <a:pt x="130" y="153"/>
                  <a:pt x="128" y="153"/>
                  <a:pt x="130" y="152"/>
                </a:cubicBezTo>
                <a:cubicBezTo>
                  <a:pt x="131" y="152"/>
                  <a:pt x="136" y="148"/>
                  <a:pt x="137" y="147"/>
                </a:cubicBezTo>
                <a:cubicBezTo>
                  <a:pt x="138" y="146"/>
                  <a:pt x="138" y="147"/>
                  <a:pt x="139" y="146"/>
                </a:cubicBezTo>
                <a:cubicBezTo>
                  <a:pt x="139" y="146"/>
                  <a:pt x="141" y="146"/>
                  <a:pt x="141" y="146"/>
                </a:cubicBezTo>
                <a:cubicBezTo>
                  <a:pt x="141" y="146"/>
                  <a:pt x="142" y="146"/>
                  <a:pt x="142" y="147"/>
                </a:cubicBezTo>
                <a:cubicBezTo>
                  <a:pt x="142" y="147"/>
                  <a:pt x="143" y="147"/>
                  <a:pt x="143" y="146"/>
                </a:cubicBezTo>
                <a:cubicBezTo>
                  <a:pt x="143" y="146"/>
                  <a:pt x="143" y="146"/>
                  <a:pt x="142" y="146"/>
                </a:cubicBezTo>
                <a:cubicBezTo>
                  <a:pt x="142" y="146"/>
                  <a:pt x="142" y="146"/>
                  <a:pt x="143" y="145"/>
                </a:cubicBezTo>
                <a:cubicBezTo>
                  <a:pt x="144" y="145"/>
                  <a:pt x="147" y="144"/>
                  <a:pt x="146" y="143"/>
                </a:cubicBezTo>
                <a:cubicBezTo>
                  <a:pt x="145" y="142"/>
                  <a:pt x="146" y="142"/>
                  <a:pt x="147" y="142"/>
                </a:cubicBezTo>
                <a:cubicBezTo>
                  <a:pt x="147" y="142"/>
                  <a:pt x="147" y="142"/>
                  <a:pt x="148" y="142"/>
                </a:cubicBezTo>
                <a:cubicBezTo>
                  <a:pt x="149" y="142"/>
                  <a:pt x="150" y="141"/>
                  <a:pt x="151" y="142"/>
                </a:cubicBezTo>
                <a:cubicBezTo>
                  <a:pt x="152" y="142"/>
                  <a:pt x="153" y="142"/>
                  <a:pt x="153" y="142"/>
                </a:cubicBezTo>
                <a:cubicBezTo>
                  <a:pt x="152" y="141"/>
                  <a:pt x="154" y="140"/>
                  <a:pt x="154" y="141"/>
                </a:cubicBezTo>
                <a:cubicBezTo>
                  <a:pt x="154" y="141"/>
                  <a:pt x="154" y="141"/>
                  <a:pt x="156" y="142"/>
                </a:cubicBezTo>
                <a:cubicBezTo>
                  <a:pt x="157" y="142"/>
                  <a:pt x="159" y="142"/>
                  <a:pt x="159" y="142"/>
                </a:cubicBezTo>
                <a:cubicBezTo>
                  <a:pt x="159" y="141"/>
                  <a:pt x="159" y="141"/>
                  <a:pt x="159" y="140"/>
                </a:cubicBezTo>
                <a:cubicBezTo>
                  <a:pt x="159" y="140"/>
                  <a:pt x="159" y="140"/>
                  <a:pt x="160" y="139"/>
                </a:cubicBezTo>
                <a:cubicBezTo>
                  <a:pt x="162" y="138"/>
                  <a:pt x="164" y="137"/>
                  <a:pt x="164" y="135"/>
                </a:cubicBezTo>
                <a:cubicBezTo>
                  <a:pt x="163" y="133"/>
                  <a:pt x="164" y="132"/>
                  <a:pt x="165" y="130"/>
                </a:cubicBezTo>
                <a:cubicBezTo>
                  <a:pt x="167" y="129"/>
                  <a:pt x="167" y="128"/>
                  <a:pt x="167" y="128"/>
                </a:cubicBezTo>
                <a:cubicBezTo>
                  <a:pt x="167" y="127"/>
                  <a:pt x="167" y="128"/>
                  <a:pt x="168" y="127"/>
                </a:cubicBezTo>
                <a:cubicBezTo>
                  <a:pt x="168" y="125"/>
                  <a:pt x="169" y="125"/>
                  <a:pt x="169" y="124"/>
                </a:cubicBezTo>
                <a:cubicBezTo>
                  <a:pt x="170" y="124"/>
                  <a:pt x="170" y="124"/>
                  <a:pt x="170" y="121"/>
                </a:cubicBezTo>
                <a:cubicBezTo>
                  <a:pt x="170" y="118"/>
                  <a:pt x="170" y="118"/>
                  <a:pt x="171" y="116"/>
                </a:cubicBezTo>
                <a:cubicBezTo>
                  <a:pt x="173" y="115"/>
                  <a:pt x="173" y="115"/>
                  <a:pt x="173" y="112"/>
                </a:cubicBezTo>
                <a:cubicBezTo>
                  <a:pt x="172" y="110"/>
                  <a:pt x="174" y="109"/>
                  <a:pt x="174" y="107"/>
                </a:cubicBezTo>
                <a:cubicBezTo>
                  <a:pt x="174" y="105"/>
                  <a:pt x="174" y="103"/>
                  <a:pt x="174" y="100"/>
                </a:cubicBezTo>
                <a:cubicBezTo>
                  <a:pt x="174" y="97"/>
                  <a:pt x="174" y="96"/>
                  <a:pt x="173" y="95"/>
                </a:cubicBezTo>
                <a:cubicBezTo>
                  <a:pt x="173" y="94"/>
                  <a:pt x="174" y="94"/>
                  <a:pt x="173" y="93"/>
                </a:cubicBezTo>
                <a:cubicBezTo>
                  <a:pt x="173" y="93"/>
                  <a:pt x="173" y="93"/>
                  <a:pt x="174" y="92"/>
                </a:cubicBezTo>
                <a:cubicBezTo>
                  <a:pt x="174" y="92"/>
                  <a:pt x="175" y="91"/>
                  <a:pt x="175" y="90"/>
                </a:cubicBezTo>
                <a:cubicBezTo>
                  <a:pt x="174" y="89"/>
                  <a:pt x="174" y="88"/>
                  <a:pt x="175" y="89"/>
                </a:cubicBezTo>
                <a:cubicBezTo>
                  <a:pt x="176" y="89"/>
                  <a:pt x="176" y="89"/>
                  <a:pt x="176" y="90"/>
                </a:cubicBezTo>
                <a:cubicBezTo>
                  <a:pt x="177" y="91"/>
                  <a:pt x="177" y="89"/>
                  <a:pt x="178" y="89"/>
                </a:cubicBezTo>
                <a:cubicBezTo>
                  <a:pt x="179" y="88"/>
                  <a:pt x="181" y="85"/>
                  <a:pt x="181" y="84"/>
                </a:cubicBezTo>
                <a:cubicBezTo>
                  <a:pt x="182" y="82"/>
                  <a:pt x="181" y="82"/>
                  <a:pt x="182" y="82"/>
                </a:cubicBezTo>
                <a:cubicBezTo>
                  <a:pt x="182" y="81"/>
                  <a:pt x="183" y="81"/>
                  <a:pt x="183" y="81"/>
                </a:cubicBezTo>
                <a:cubicBezTo>
                  <a:pt x="183" y="80"/>
                  <a:pt x="183" y="79"/>
                  <a:pt x="183" y="79"/>
                </a:cubicBezTo>
                <a:cubicBezTo>
                  <a:pt x="184" y="80"/>
                  <a:pt x="184" y="80"/>
                  <a:pt x="184" y="79"/>
                </a:cubicBezTo>
                <a:cubicBezTo>
                  <a:pt x="185" y="79"/>
                  <a:pt x="186" y="78"/>
                  <a:pt x="187" y="77"/>
                </a:cubicBezTo>
                <a:cubicBezTo>
                  <a:pt x="188" y="76"/>
                  <a:pt x="190" y="75"/>
                  <a:pt x="189" y="74"/>
                </a:cubicBezTo>
                <a:cubicBezTo>
                  <a:pt x="189" y="73"/>
                  <a:pt x="189" y="74"/>
                  <a:pt x="190" y="73"/>
                </a:cubicBezTo>
                <a:cubicBezTo>
                  <a:pt x="190" y="73"/>
                  <a:pt x="191" y="72"/>
                  <a:pt x="192" y="71"/>
                </a:cubicBezTo>
                <a:cubicBezTo>
                  <a:pt x="192" y="70"/>
                  <a:pt x="194" y="67"/>
                  <a:pt x="194" y="65"/>
                </a:cubicBezTo>
                <a:cubicBezTo>
                  <a:pt x="194" y="63"/>
                  <a:pt x="194" y="64"/>
                  <a:pt x="194" y="62"/>
                </a:cubicBezTo>
                <a:cubicBezTo>
                  <a:pt x="194" y="61"/>
                  <a:pt x="193" y="56"/>
                  <a:pt x="192" y="54"/>
                </a:cubicBezTo>
                <a:cubicBezTo>
                  <a:pt x="191" y="51"/>
                  <a:pt x="190" y="51"/>
                  <a:pt x="187" y="51"/>
                </a:cubicBezTo>
                <a:cubicBezTo>
                  <a:pt x="185" y="51"/>
                  <a:pt x="182" y="50"/>
                  <a:pt x="177" y="46"/>
                </a:cubicBezTo>
                <a:cubicBezTo>
                  <a:pt x="177" y="46"/>
                  <a:pt x="171" y="41"/>
                  <a:pt x="168" y="41"/>
                </a:cubicBezTo>
                <a:cubicBezTo>
                  <a:pt x="165" y="40"/>
                  <a:pt x="165" y="40"/>
                  <a:pt x="164" y="40"/>
                </a:cubicBezTo>
                <a:cubicBezTo>
                  <a:pt x="164" y="40"/>
                  <a:pt x="162" y="40"/>
                  <a:pt x="162" y="40"/>
                </a:cubicBezTo>
                <a:cubicBezTo>
                  <a:pt x="163" y="41"/>
                  <a:pt x="162" y="41"/>
                  <a:pt x="161" y="41"/>
                </a:cubicBezTo>
                <a:cubicBezTo>
                  <a:pt x="160" y="40"/>
                  <a:pt x="160" y="39"/>
                  <a:pt x="159" y="40"/>
                </a:cubicBezTo>
                <a:cubicBezTo>
                  <a:pt x="158" y="40"/>
                  <a:pt x="156" y="40"/>
                  <a:pt x="155" y="39"/>
                </a:cubicBezTo>
                <a:cubicBezTo>
                  <a:pt x="154" y="39"/>
                  <a:pt x="152" y="38"/>
                  <a:pt x="152" y="38"/>
                </a:cubicBezTo>
                <a:cubicBezTo>
                  <a:pt x="151" y="38"/>
                  <a:pt x="149" y="39"/>
                  <a:pt x="149" y="39"/>
                </a:cubicBezTo>
                <a:cubicBezTo>
                  <a:pt x="149" y="40"/>
                  <a:pt x="147" y="40"/>
                  <a:pt x="148" y="39"/>
                </a:cubicBezTo>
                <a:cubicBezTo>
                  <a:pt x="149" y="38"/>
                  <a:pt x="149" y="38"/>
                  <a:pt x="148" y="38"/>
                </a:cubicBezTo>
                <a:cubicBezTo>
                  <a:pt x="147" y="39"/>
                  <a:pt x="147" y="39"/>
                  <a:pt x="147" y="40"/>
                </a:cubicBezTo>
                <a:cubicBezTo>
                  <a:pt x="147" y="41"/>
                  <a:pt x="145" y="43"/>
                  <a:pt x="145" y="41"/>
                </a:cubicBezTo>
                <a:cubicBezTo>
                  <a:pt x="146" y="39"/>
                  <a:pt x="146" y="38"/>
                  <a:pt x="146" y="38"/>
                </a:cubicBezTo>
                <a:cubicBezTo>
                  <a:pt x="147" y="37"/>
                  <a:pt x="148" y="36"/>
                  <a:pt x="147" y="36"/>
                </a:cubicBezTo>
                <a:cubicBezTo>
                  <a:pt x="146" y="37"/>
                  <a:pt x="146" y="37"/>
                  <a:pt x="146" y="35"/>
                </a:cubicBezTo>
                <a:cubicBezTo>
                  <a:pt x="146" y="34"/>
                  <a:pt x="146" y="35"/>
                  <a:pt x="146" y="35"/>
                </a:cubicBezTo>
                <a:cubicBezTo>
                  <a:pt x="145" y="35"/>
                  <a:pt x="145" y="35"/>
                  <a:pt x="145" y="35"/>
                </a:cubicBezTo>
                <a:cubicBezTo>
                  <a:pt x="145" y="34"/>
                  <a:pt x="145" y="34"/>
                  <a:pt x="144" y="34"/>
                </a:cubicBezTo>
                <a:cubicBezTo>
                  <a:pt x="144" y="34"/>
                  <a:pt x="144" y="33"/>
                  <a:pt x="143" y="34"/>
                </a:cubicBezTo>
                <a:cubicBezTo>
                  <a:pt x="143" y="34"/>
                  <a:pt x="142" y="34"/>
                  <a:pt x="142" y="33"/>
                </a:cubicBezTo>
                <a:cubicBezTo>
                  <a:pt x="142" y="32"/>
                  <a:pt x="142" y="33"/>
                  <a:pt x="142" y="33"/>
                </a:cubicBezTo>
                <a:cubicBezTo>
                  <a:pt x="141" y="33"/>
                  <a:pt x="142" y="32"/>
                  <a:pt x="141" y="32"/>
                </a:cubicBezTo>
                <a:cubicBezTo>
                  <a:pt x="141" y="32"/>
                  <a:pt x="140" y="32"/>
                  <a:pt x="140" y="32"/>
                </a:cubicBezTo>
                <a:cubicBezTo>
                  <a:pt x="140" y="32"/>
                  <a:pt x="140" y="32"/>
                  <a:pt x="140" y="32"/>
                </a:cubicBezTo>
                <a:cubicBezTo>
                  <a:pt x="139" y="31"/>
                  <a:pt x="138" y="32"/>
                  <a:pt x="138" y="32"/>
                </a:cubicBezTo>
                <a:cubicBezTo>
                  <a:pt x="138" y="31"/>
                  <a:pt x="137" y="32"/>
                  <a:pt x="138" y="31"/>
                </a:cubicBezTo>
                <a:cubicBezTo>
                  <a:pt x="138" y="30"/>
                  <a:pt x="138" y="31"/>
                  <a:pt x="137" y="31"/>
                </a:cubicBezTo>
                <a:cubicBezTo>
                  <a:pt x="137" y="31"/>
                  <a:pt x="135" y="31"/>
                  <a:pt x="135" y="31"/>
                </a:cubicBezTo>
                <a:cubicBezTo>
                  <a:pt x="136" y="30"/>
                  <a:pt x="136" y="30"/>
                  <a:pt x="135" y="30"/>
                </a:cubicBezTo>
                <a:cubicBezTo>
                  <a:pt x="135" y="30"/>
                  <a:pt x="135" y="30"/>
                  <a:pt x="135" y="30"/>
                </a:cubicBezTo>
                <a:cubicBezTo>
                  <a:pt x="134" y="30"/>
                  <a:pt x="135" y="29"/>
                  <a:pt x="134" y="30"/>
                </a:cubicBezTo>
                <a:cubicBezTo>
                  <a:pt x="133" y="30"/>
                  <a:pt x="133" y="30"/>
                  <a:pt x="133" y="29"/>
                </a:cubicBezTo>
                <a:cubicBezTo>
                  <a:pt x="132" y="29"/>
                  <a:pt x="131" y="29"/>
                  <a:pt x="130" y="29"/>
                </a:cubicBezTo>
                <a:cubicBezTo>
                  <a:pt x="130" y="29"/>
                  <a:pt x="127" y="30"/>
                  <a:pt x="128" y="31"/>
                </a:cubicBezTo>
                <a:cubicBezTo>
                  <a:pt x="128" y="32"/>
                  <a:pt x="128" y="32"/>
                  <a:pt x="127" y="32"/>
                </a:cubicBezTo>
                <a:cubicBezTo>
                  <a:pt x="126" y="32"/>
                  <a:pt x="126" y="33"/>
                  <a:pt x="127" y="33"/>
                </a:cubicBezTo>
                <a:cubicBezTo>
                  <a:pt x="127" y="33"/>
                  <a:pt x="127" y="33"/>
                  <a:pt x="127" y="34"/>
                </a:cubicBezTo>
                <a:cubicBezTo>
                  <a:pt x="126" y="34"/>
                  <a:pt x="126" y="34"/>
                  <a:pt x="126" y="34"/>
                </a:cubicBezTo>
                <a:cubicBezTo>
                  <a:pt x="126" y="33"/>
                  <a:pt x="126" y="34"/>
                  <a:pt x="125" y="34"/>
                </a:cubicBezTo>
                <a:cubicBezTo>
                  <a:pt x="125" y="34"/>
                  <a:pt x="123" y="36"/>
                  <a:pt x="122" y="37"/>
                </a:cubicBezTo>
                <a:cubicBezTo>
                  <a:pt x="122" y="37"/>
                  <a:pt x="122" y="39"/>
                  <a:pt x="122" y="36"/>
                </a:cubicBezTo>
                <a:cubicBezTo>
                  <a:pt x="122" y="34"/>
                  <a:pt x="122" y="35"/>
                  <a:pt x="122" y="35"/>
                </a:cubicBezTo>
                <a:cubicBezTo>
                  <a:pt x="121" y="35"/>
                  <a:pt x="121" y="35"/>
                  <a:pt x="121" y="35"/>
                </a:cubicBezTo>
                <a:cubicBezTo>
                  <a:pt x="120" y="36"/>
                  <a:pt x="120" y="36"/>
                  <a:pt x="120" y="35"/>
                </a:cubicBezTo>
                <a:cubicBezTo>
                  <a:pt x="119" y="35"/>
                  <a:pt x="118" y="35"/>
                  <a:pt x="118" y="35"/>
                </a:cubicBezTo>
                <a:cubicBezTo>
                  <a:pt x="118" y="36"/>
                  <a:pt x="117" y="35"/>
                  <a:pt x="116" y="35"/>
                </a:cubicBezTo>
                <a:cubicBezTo>
                  <a:pt x="115" y="35"/>
                  <a:pt x="115" y="35"/>
                  <a:pt x="115" y="33"/>
                </a:cubicBezTo>
                <a:cubicBezTo>
                  <a:pt x="115" y="32"/>
                  <a:pt x="115" y="30"/>
                  <a:pt x="114" y="31"/>
                </a:cubicBezTo>
                <a:cubicBezTo>
                  <a:pt x="114" y="32"/>
                  <a:pt x="113" y="32"/>
                  <a:pt x="112" y="33"/>
                </a:cubicBezTo>
                <a:cubicBezTo>
                  <a:pt x="111" y="33"/>
                  <a:pt x="110" y="34"/>
                  <a:pt x="109" y="34"/>
                </a:cubicBezTo>
                <a:cubicBezTo>
                  <a:pt x="109" y="34"/>
                  <a:pt x="108" y="35"/>
                  <a:pt x="108" y="34"/>
                </a:cubicBezTo>
                <a:cubicBezTo>
                  <a:pt x="108" y="34"/>
                  <a:pt x="107" y="34"/>
                  <a:pt x="107" y="34"/>
                </a:cubicBezTo>
                <a:cubicBezTo>
                  <a:pt x="107" y="34"/>
                  <a:pt x="104" y="34"/>
                  <a:pt x="107" y="33"/>
                </a:cubicBezTo>
                <a:cubicBezTo>
                  <a:pt x="109" y="32"/>
                  <a:pt x="109" y="33"/>
                  <a:pt x="110" y="32"/>
                </a:cubicBezTo>
                <a:cubicBezTo>
                  <a:pt x="110" y="31"/>
                  <a:pt x="111" y="29"/>
                  <a:pt x="112" y="28"/>
                </a:cubicBezTo>
                <a:cubicBezTo>
                  <a:pt x="113" y="27"/>
                  <a:pt x="115" y="24"/>
                  <a:pt x="116" y="23"/>
                </a:cubicBezTo>
                <a:cubicBezTo>
                  <a:pt x="118" y="22"/>
                  <a:pt x="121" y="20"/>
                  <a:pt x="120" y="20"/>
                </a:cubicBezTo>
                <a:cubicBezTo>
                  <a:pt x="119" y="19"/>
                  <a:pt x="121" y="19"/>
                  <a:pt x="119" y="18"/>
                </a:cubicBezTo>
                <a:cubicBezTo>
                  <a:pt x="118" y="17"/>
                  <a:pt x="117" y="17"/>
                  <a:pt x="117" y="16"/>
                </a:cubicBezTo>
                <a:cubicBezTo>
                  <a:pt x="118" y="16"/>
                  <a:pt x="117" y="15"/>
                  <a:pt x="117" y="15"/>
                </a:cubicBezTo>
                <a:cubicBezTo>
                  <a:pt x="116" y="16"/>
                  <a:pt x="116" y="16"/>
                  <a:pt x="116" y="15"/>
                </a:cubicBezTo>
                <a:cubicBezTo>
                  <a:pt x="115" y="14"/>
                  <a:pt x="114" y="12"/>
                  <a:pt x="114" y="11"/>
                </a:cubicBezTo>
                <a:cubicBezTo>
                  <a:pt x="114" y="9"/>
                  <a:pt x="114" y="6"/>
                  <a:pt x="114" y="7"/>
                </a:cubicBezTo>
                <a:cubicBezTo>
                  <a:pt x="113" y="7"/>
                  <a:pt x="113" y="8"/>
                  <a:pt x="113" y="6"/>
                </a:cubicBezTo>
                <a:cubicBezTo>
                  <a:pt x="113" y="5"/>
                  <a:pt x="112" y="4"/>
                  <a:pt x="112" y="4"/>
                </a:cubicBezTo>
                <a:cubicBezTo>
                  <a:pt x="111" y="5"/>
                  <a:pt x="111" y="6"/>
                  <a:pt x="111" y="5"/>
                </a:cubicBezTo>
                <a:cubicBezTo>
                  <a:pt x="111" y="6"/>
                  <a:pt x="109" y="8"/>
                  <a:pt x="109" y="9"/>
                </a:cubicBezTo>
                <a:cubicBezTo>
                  <a:pt x="108" y="9"/>
                  <a:pt x="108" y="10"/>
                  <a:pt x="107" y="11"/>
                </a:cubicBezTo>
                <a:cubicBezTo>
                  <a:pt x="107" y="11"/>
                  <a:pt x="107" y="12"/>
                  <a:pt x="107" y="12"/>
                </a:cubicBezTo>
                <a:cubicBezTo>
                  <a:pt x="107" y="13"/>
                  <a:pt x="107" y="13"/>
                  <a:pt x="106" y="14"/>
                </a:cubicBezTo>
                <a:cubicBezTo>
                  <a:pt x="106" y="14"/>
                  <a:pt x="105" y="15"/>
                  <a:pt x="105" y="15"/>
                </a:cubicBezTo>
                <a:cubicBezTo>
                  <a:pt x="104" y="15"/>
                  <a:pt x="103" y="15"/>
                  <a:pt x="103" y="15"/>
                </a:cubicBezTo>
                <a:cubicBezTo>
                  <a:pt x="103" y="15"/>
                  <a:pt x="103" y="15"/>
                  <a:pt x="103" y="15"/>
                </a:cubicBezTo>
                <a:cubicBezTo>
                  <a:pt x="103" y="15"/>
                  <a:pt x="103" y="15"/>
                  <a:pt x="103" y="15"/>
                </a:cubicBezTo>
                <a:cubicBezTo>
                  <a:pt x="103" y="14"/>
                  <a:pt x="102" y="14"/>
                  <a:pt x="102" y="14"/>
                </a:cubicBezTo>
                <a:cubicBezTo>
                  <a:pt x="102" y="14"/>
                  <a:pt x="101" y="15"/>
                  <a:pt x="100" y="15"/>
                </a:cubicBezTo>
                <a:cubicBezTo>
                  <a:pt x="100" y="15"/>
                  <a:pt x="99" y="15"/>
                  <a:pt x="99" y="15"/>
                </a:cubicBezTo>
                <a:cubicBezTo>
                  <a:pt x="99" y="15"/>
                  <a:pt x="99" y="15"/>
                  <a:pt x="99" y="16"/>
                </a:cubicBezTo>
                <a:cubicBezTo>
                  <a:pt x="98" y="16"/>
                  <a:pt x="97" y="15"/>
                  <a:pt x="97" y="15"/>
                </a:cubicBezTo>
                <a:cubicBezTo>
                  <a:pt x="97" y="15"/>
                  <a:pt x="97" y="15"/>
                  <a:pt x="96" y="14"/>
                </a:cubicBezTo>
                <a:cubicBezTo>
                  <a:pt x="96" y="14"/>
                  <a:pt x="96" y="14"/>
                  <a:pt x="96" y="14"/>
                </a:cubicBezTo>
                <a:cubicBezTo>
                  <a:pt x="96" y="14"/>
                  <a:pt x="95" y="14"/>
                  <a:pt x="95" y="13"/>
                </a:cubicBezTo>
                <a:cubicBezTo>
                  <a:pt x="95" y="13"/>
                  <a:pt x="94" y="13"/>
                  <a:pt x="95" y="13"/>
                </a:cubicBezTo>
                <a:cubicBezTo>
                  <a:pt x="95" y="13"/>
                  <a:pt x="94" y="13"/>
                  <a:pt x="94" y="13"/>
                </a:cubicBezTo>
                <a:cubicBezTo>
                  <a:pt x="94" y="13"/>
                  <a:pt x="93" y="14"/>
                  <a:pt x="92" y="14"/>
                </a:cubicBezTo>
                <a:cubicBezTo>
                  <a:pt x="92" y="14"/>
                  <a:pt x="91" y="14"/>
                  <a:pt x="90" y="14"/>
                </a:cubicBezTo>
                <a:cubicBezTo>
                  <a:pt x="90" y="14"/>
                  <a:pt x="90" y="14"/>
                  <a:pt x="90" y="14"/>
                </a:cubicBezTo>
                <a:cubicBezTo>
                  <a:pt x="89" y="13"/>
                  <a:pt x="89" y="14"/>
                  <a:pt x="89" y="14"/>
                </a:cubicBezTo>
                <a:cubicBezTo>
                  <a:pt x="89" y="15"/>
                  <a:pt x="89" y="15"/>
                  <a:pt x="89" y="15"/>
                </a:cubicBezTo>
                <a:cubicBezTo>
                  <a:pt x="90" y="16"/>
                  <a:pt x="90" y="16"/>
                  <a:pt x="90" y="16"/>
                </a:cubicBezTo>
                <a:cubicBezTo>
                  <a:pt x="90" y="17"/>
                  <a:pt x="90" y="17"/>
                  <a:pt x="89" y="17"/>
                </a:cubicBezTo>
                <a:cubicBezTo>
                  <a:pt x="89" y="17"/>
                  <a:pt x="88" y="16"/>
                  <a:pt x="87" y="16"/>
                </a:cubicBezTo>
                <a:cubicBezTo>
                  <a:pt x="87" y="16"/>
                  <a:pt x="87" y="16"/>
                  <a:pt x="87" y="16"/>
                </a:cubicBezTo>
                <a:cubicBezTo>
                  <a:pt x="86" y="16"/>
                  <a:pt x="85" y="17"/>
                  <a:pt x="85" y="16"/>
                </a:cubicBezTo>
                <a:cubicBezTo>
                  <a:pt x="84" y="16"/>
                  <a:pt x="84" y="16"/>
                  <a:pt x="84" y="16"/>
                </a:cubicBezTo>
                <a:cubicBezTo>
                  <a:pt x="84" y="16"/>
                  <a:pt x="84" y="16"/>
                  <a:pt x="84" y="16"/>
                </a:cubicBezTo>
                <a:cubicBezTo>
                  <a:pt x="83" y="16"/>
                  <a:pt x="83" y="16"/>
                  <a:pt x="82" y="17"/>
                </a:cubicBezTo>
                <a:cubicBezTo>
                  <a:pt x="82" y="18"/>
                  <a:pt x="81" y="18"/>
                  <a:pt x="81" y="18"/>
                </a:cubicBezTo>
                <a:cubicBezTo>
                  <a:pt x="81" y="18"/>
                  <a:pt x="77" y="19"/>
                  <a:pt x="77" y="19"/>
                </a:cubicBezTo>
                <a:cubicBezTo>
                  <a:pt x="77" y="19"/>
                  <a:pt x="77" y="19"/>
                  <a:pt x="77" y="19"/>
                </a:cubicBezTo>
                <a:cubicBezTo>
                  <a:pt x="77" y="19"/>
                  <a:pt x="77" y="20"/>
                  <a:pt x="77" y="20"/>
                </a:cubicBezTo>
                <a:cubicBezTo>
                  <a:pt x="77" y="20"/>
                  <a:pt x="76" y="20"/>
                  <a:pt x="76" y="20"/>
                </a:cubicBezTo>
                <a:cubicBezTo>
                  <a:pt x="75" y="20"/>
                  <a:pt x="75" y="20"/>
                  <a:pt x="75" y="20"/>
                </a:cubicBezTo>
                <a:cubicBezTo>
                  <a:pt x="75" y="19"/>
                  <a:pt x="74" y="19"/>
                  <a:pt x="74" y="19"/>
                </a:cubicBezTo>
                <a:cubicBezTo>
                  <a:pt x="74" y="19"/>
                  <a:pt x="73" y="19"/>
                  <a:pt x="73" y="19"/>
                </a:cubicBezTo>
                <a:cubicBezTo>
                  <a:pt x="73" y="19"/>
                  <a:pt x="72" y="17"/>
                  <a:pt x="71" y="17"/>
                </a:cubicBezTo>
                <a:cubicBezTo>
                  <a:pt x="71" y="17"/>
                  <a:pt x="71" y="17"/>
                  <a:pt x="71" y="17"/>
                </a:cubicBezTo>
                <a:cubicBezTo>
                  <a:pt x="71" y="17"/>
                  <a:pt x="71" y="15"/>
                  <a:pt x="71" y="15"/>
                </a:cubicBezTo>
                <a:cubicBezTo>
                  <a:pt x="71" y="15"/>
                  <a:pt x="70" y="15"/>
                  <a:pt x="70" y="15"/>
                </a:cubicBezTo>
                <a:cubicBezTo>
                  <a:pt x="69" y="13"/>
                  <a:pt x="70" y="10"/>
                  <a:pt x="70" y="9"/>
                </a:cubicBezTo>
                <a:cubicBezTo>
                  <a:pt x="71" y="9"/>
                  <a:pt x="71" y="8"/>
                  <a:pt x="71" y="8"/>
                </a:cubicBezTo>
                <a:cubicBezTo>
                  <a:pt x="71" y="8"/>
                  <a:pt x="72" y="7"/>
                  <a:pt x="72" y="7"/>
                </a:cubicBezTo>
                <a:cubicBezTo>
                  <a:pt x="72" y="7"/>
                  <a:pt x="72" y="6"/>
                  <a:pt x="72" y="6"/>
                </a:cubicBezTo>
                <a:cubicBezTo>
                  <a:pt x="72" y="6"/>
                  <a:pt x="72" y="6"/>
                  <a:pt x="71" y="6"/>
                </a:cubicBezTo>
                <a:cubicBezTo>
                  <a:pt x="71" y="5"/>
                  <a:pt x="71" y="5"/>
                  <a:pt x="71" y="4"/>
                </a:cubicBezTo>
                <a:cubicBezTo>
                  <a:pt x="71" y="4"/>
                  <a:pt x="70" y="4"/>
                  <a:pt x="70" y="4"/>
                </a:cubicBezTo>
                <a:cubicBezTo>
                  <a:pt x="70" y="4"/>
                  <a:pt x="70" y="4"/>
                  <a:pt x="70" y="4"/>
                </a:cubicBezTo>
                <a:cubicBezTo>
                  <a:pt x="69" y="4"/>
                  <a:pt x="69" y="4"/>
                  <a:pt x="69" y="4"/>
                </a:cubicBezTo>
                <a:cubicBezTo>
                  <a:pt x="69" y="4"/>
                  <a:pt x="69" y="4"/>
                  <a:pt x="69" y="4"/>
                </a:cubicBezTo>
                <a:cubicBezTo>
                  <a:pt x="69" y="4"/>
                  <a:pt x="69" y="3"/>
                  <a:pt x="69" y="3"/>
                </a:cubicBezTo>
                <a:cubicBezTo>
                  <a:pt x="69" y="2"/>
                  <a:pt x="70" y="1"/>
                  <a:pt x="69" y="1"/>
                </a:cubicBezTo>
                <a:cubicBezTo>
                  <a:pt x="69" y="0"/>
                  <a:pt x="67" y="0"/>
                  <a:pt x="67" y="0"/>
                </a:cubicBezTo>
                <a:cubicBezTo>
                  <a:pt x="67" y="0"/>
                  <a:pt x="66" y="0"/>
                  <a:pt x="66" y="0"/>
                </a:cubicBezTo>
                <a:cubicBezTo>
                  <a:pt x="66" y="1"/>
                  <a:pt x="66" y="1"/>
                  <a:pt x="66" y="1"/>
                </a:cubicBezTo>
                <a:cubicBezTo>
                  <a:pt x="66" y="2"/>
                  <a:pt x="65" y="3"/>
                  <a:pt x="65" y="3"/>
                </a:cubicBezTo>
                <a:cubicBezTo>
                  <a:pt x="65" y="4"/>
                  <a:pt x="65" y="4"/>
                  <a:pt x="64" y="4"/>
                </a:cubicBezTo>
                <a:cubicBezTo>
                  <a:pt x="64" y="4"/>
                  <a:pt x="64" y="4"/>
                  <a:pt x="63" y="4"/>
                </a:cubicBezTo>
                <a:cubicBezTo>
                  <a:pt x="63" y="4"/>
                  <a:pt x="62" y="5"/>
                  <a:pt x="62" y="5"/>
                </a:cubicBezTo>
                <a:cubicBezTo>
                  <a:pt x="61" y="5"/>
                  <a:pt x="60" y="5"/>
                  <a:pt x="60" y="5"/>
                </a:cubicBezTo>
                <a:cubicBezTo>
                  <a:pt x="59" y="5"/>
                  <a:pt x="57" y="6"/>
                  <a:pt x="56" y="6"/>
                </a:cubicBezTo>
                <a:cubicBezTo>
                  <a:pt x="56" y="6"/>
                  <a:pt x="56" y="6"/>
                  <a:pt x="56" y="6"/>
                </a:cubicBezTo>
                <a:cubicBezTo>
                  <a:pt x="56" y="6"/>
                  <a:pt x="56" y="7"/>
                  <a:pt x="56" y="7"/>
                </a:cubicBezTo>
                <a:cubicBezTo>
                  <a:pt x="56" y="8"/>
                  <a:pt x="55" y="8"/>
                  <a:pt x="55" y="8"/>
                </a:cubicBezTo>
                <a:cubicBezTo>
                  <a:pt x="55" y="8"/>
                  <a:pt x="55" y="8"/>
                  <a:pt x="54" y="8"/>
                </a:cubicBezTo>
                <a:cubicBezTo>
                  <a:pt x="54" y="7"/>
                  <a:pt x="53" y="6"/>
                  <a:pt x="53" y="6"/>
                </a:cubicBezTo>
                <a:cubicBezTo>
                  <a:pt x="53" y="6"/>
                  <a:pt x="52" y="7"/>
                  <a:pt x="52" y="7"/>
                </a:cubicBezTo>
                <a:cubicBezTo>
                  <a:pt x="52" y="7"/>
                  <a:pt x="52" y="7"/>
                  <a:pt x="52" y="7"/>
                </a:cubicBezTo>
                <a:cubicBezTo>
                  <a:pt x="52" y="6"/>
                  <a:pt x="52" y="6"/>
                  <a:pt x="51" y="7"/>
                </a:cubicBezTo>
                <a:cubicBezTo>
                  <a:pt x="51" y="7"/>
                  <a:pt x="50" y="7"/>
                  <a:pt x="50" y="7"/>
                </a:cubicBezTo>
                <a:cubicBezTo>
                  <a:pt x="49" y="6"/>
                  <a:pt x="47" y="5"/>
                  <a:pt x="47" y="5"/>
                </a:cubicBezTo>
                <a:cubicBezTo>
                  <a:pt x="47" y="5"/>
                  <a:pt x="46" y="5"/>
                  <a:pt x="46" y="5"/>
                </a:cubicBezTo>
                <a:cubicBezTo>
                  <a:pt x="46" y="5"/>
                  <a:pt x="46" y="5"/>
                  <a:pt x="46" y="5"/>
                </a:cubicBezTo>
                <a:cubicBezTo>
                  <a:pt x="46" y="6"/>
                  <a:pt x="46" y="6"/>
                  <a:pt x="47" y="6"/>
                </a:cubicBezTo>
                <a:cubicBezTo>
                  <a:pt x="47" y="7"/>
                  <a:pt x="48" y="7"/>
                  <a:pt x="48" y="8"/>
                </a:cubicBezTo>
                <a:cubicBezTo>
                  <a:pt x="49" y="8"/>
                  <a:pt x="49" y="9"/>
                  <a:pt x="49" y="9"/>
                </a:cubicBezTo>
                <a:cubicBezTo>
                  <a:pt x="49" y="9"/>
                  <a:pt x="49" y="9"/>
                  <a:pt x="49" y="11"/>
                </a:cubicBezTo>
                <a:cubicBezTo>
                  <a:pt x="50" y="12"/>
                  <a:pt x="50" y="13"/>
                  <a:pt x="50" y="13"/>
                </a:cubicBezTo>
                <a:cubicBezTo>
                  <a:pt x="49" y="14"/>
                  <a:pt x="50" y="14"/>
                  <a:pt x="50" y="14"/>
                </a:cubicBezTo>
                <a:cubicBezTo>
                  <a:pt x="50" y="14"/>
                  <a:pt x="53" y="14"/>
                  <a:pt x="53" y="14"/>
                </a:cubicBezTo>
                <a:cubicBezTo>
                  <a:pt x="53" y="14"/>
                  <a:pt x="53" y="14"/>
                  <a:pt x="53" y="15"/>
                </a:cubicBezTo>
                <a:cubicBezTo>
                  <a:pt x="53" y="15"/>
                  <a:pt x="53" y="15"/>
                  <a:pt x="53" y="15"/>
                </a:cubicBezTo>
                <a:cubicBezTo>
                  <a:pt x="52" y="15"/>
                  <a:pt x="50" y="16"/>
                  <a:pt x="50" y="16"/>
                </a:cubicBezTo>
                <a:cubicBezTo>
                  <a:pt x="49" y="16"/>
                  <a:pt x="49" y="17"/>
                  <a:pt x="49" y="18"/>
                </a:cubicBezTo>
                <a:cubicBezTo>
                  <a:pt x="49" y="18"/>
                  <a:pt x="48" y="19"/>
                  <a:pt x="48" y="19"/>
                </a:cubicBezTo>
                <a:cubicBezTo>
                  <a:pt x="48" y="19"/>
                  <a:pt x="48" y="19"/>
                  <a:pt x="48" y="19"/>
                </a:cubicBezTo>
                <a:cubicBezTo>
                  <a:pt x="48" y="19"/>
                  <a:pt x="48" y="19"/>
                  <a:pt x="47" y="19"/>
                </a:cubicBezTo>
                <a:cubicBezTo>
                  <a:pt x="47" y="20"/>
                  <a:pt x="46" y="20"/>
                  <a:pt x="45" y="20"/>
                </a:cubicBezTo>
                <a:cubicBezTo>
                  <a:pt x="45" y="20"/>
                  <a:pt x="44" y="21"/>
                  <a:pt x="44" y="21"/>
                </a:cubicBezTo>
                <a:cubicBezTo>
                  <a:pt x="44" y="21"/>
                  <a:pt x="43" y="22"/>
                  <a:pt x="43" y="22"/>
                </a:cubicBezTo>
                <a:cubicBezTo>
                  <a:pt x="42" y="23"/>
                  <a:pt x="42" y="23"/>
                  <a:pt x="42" y="23"/>
                </a:cubicBezTo>
                <a:cubicBezTo>
                  <a:pt x="42" y="23"/>
                  <a:pt x="42" y="22"/>
                  <a:pt x="42" y="22"/>
                </a:cubicBezTo>
                <a:cubicBezTo>
                  <a:pt x="42" y="22"/>
                  <a:pt x="42" y="22"/>
                  <a:pt x="42" y="22"/>
                </a:cubicBezTo>
                <a:cubicBezTo>
                  <a:pt x="42" y="22"/>
                  <a:pt x="42" y="21"/>
                  <a:pt x="42" y="21"/>
                </a:cubicBezTo>
                <a:cubicBezTo>
                  <a:pt x="42" y="21"/>
                  <a:pt x="41" y="22"/>
                  <a:pt x="40" y="22"/>
                </a:cubicBezTo>
                <a:cubicBezTo>
                  <a:pt x="39" y="23"/>
                  <a:pt x="38" y="22"/>
                  <a:pt x="38" y="22"/>
                </a:cubicBezTo>
                <a:cubicBezTo>
                  <a:pt x="38" y="22"/>
                  <a:pt x="36" y="20"/>
                  <a:pt x="36" y="20"/>
                </a:cubicBezTo>
                <a:cubicBezTo>
                  <a:pt x="36" y="20"/>
                  <a:pt x="36" y="20"/>
                  <a:pt x="36" y="20"/>
                </a:cubicBezTo>
                <a:cubicBezTo>
                  <a:pt x="35" y="20"/>
                  <a:pt x="35" y="20"/>
                  <a:pt x="35" y="20"/>
                </a:cubicBezTo>
                <a:cubicBezTo>
                  <a:pt x="34" y="20"/>
                  <a:pt x="34" y="19"/>
                  <a:pt x="35" y="19"/>
                </a:cubicBezTo>
                <a:cubicBezTo>
                  <a:pt x="35" y="18"/>
                  <a:pt x="34" y="18"/>
                  <a:pt x="34" y="17"/>
                </a:cubicBezTo>
                <a:cubicBezTo>
                  <a:pt x="34" y="17"/>
                  <a:pt x="34" y="16"/>
                  <a:pt x="34" y="16"/>
                </a:cubicBezTo>
                <a:cubicBezTo>
                  <a:pt x="33" y="16"/>
                  <a:pt x="33" y="16"/>
                  <a:pt x="33" y="16"/>
                </a:cubicBezTo>
                <a:cubicBezTo>
                  <a:pt x="33" y="16"/>
                  <a:pt x="32" y="16"/>
                  <a:pt x="32" y="16"/>
                </a:cubicBezTo>
                <a:cubicBezTo>
                  <a:pt x="32" y="16"/>
                  <a:pt x="32" y="16"/>
                  <a:pt x="31" y="17"/>
                </a:cubicBezTo>
                <a:cubicBezTo>
                  <a:pt x="31" y="17"/>
                  <a:pt x="31" y="17"/>
                  <a:pt x="30" y="17"/>
                </a:cubicBezTo>
                <a:cubicBezTo>
                  <a:pt x="30" y="17"/>
                  <a:pt x="30" y="17"/>
                  <a:pt x="29" y="16"/>
                </a:cubicBezTo>
                <a:cubicBezTo>
                  <a:pt x="29" y="16"/>
                  <a:pt x="29" y="16"/>
                  <a:pt x="29" y="16"/>
                </a:cubicBezTo>
                <a:cubicBezTo>
                  <a:pt x="29" y="17"/>
                  <a:pt x="29" y="17"/>
                  <a:pt x="29" y="17"/>
                </a:cubicBezTo>
                <a:cubicBezTo>
                  <a:pt x="29" y="17"/>
                  <a:pt x="29" y="17"/>
                  <a:pt x="29" y="17"/>
                </a:cubicBezTo>
                <a:cubicBezTo>
                  <a:pt x="29" y="17"/>
                  <a:pt x="21" y="18"/>
                  <a:pt x="21" y="18"/>
                </a:cubicBezTo>
                <a:cubicBezTo>
                  <a:pt x="21" y="18"/>
                  <a:pt x="21" y="18"/>
                  <a:pt x="21" y="18"/>
                </a:cubicBezTo>
                <a:cubicBezTo>
                  <a:pt x="21" y="18"/>
                  <a:pt x="21" y="20"/>
                  <a:pt x="21" y="20"/>
                </a:cubicBezTo>
                <a:cubicBezTo>
                  <a:pt x="21" y="20"/>
                  <a:pt x="21" y="21"/>
                  <a:pt x="21" y="21"/>
                </a:cubicBezTo>
                <a:cubicBezTo>
                  <a:pt x="21" y="21"/>
                  <a:pt x="23" y="21"/>
                  <a:pt x="23" y="21"/>
                </a:cubicBezTo>
                <a:cubicBezTo>
                  <a:pt x="23" y="21"/>
                  <a:pt x="23" y="21"/>
                  <a:pt x="23" y="21"/>
                </a:cubicBezTo>
                <a:cubicBezTo>
                  <a:pt x="23" y="21"/>
                  <a:pt x="24" y="21"/>
                  <a:pt x="24" y="21"/>
                </a:cubicBezTo>
                <a:cubicBezTo>
                  <a:pt x="24" y="22"/>
                  <a:pt x="24" y="22"/>
                  <a:pt x="24" y="22"/>
                </a:cubicBezTo>
                <a:cubicBezTo>
                  <a:pt x="24" y="23"/>
                  <a:pt x="24" y="23"/>
                  <a:pt x="24" y="23"/>
                </a:cubicBezTo>
                <a:cubicBezTo>
                  <a:pt x="24" y="23"/>
                  <a:pt x="23" y="22"/>
                  <a:pt x="23" y="22"/>
                </a:cubicBezTo>
                <a:cubicBezTo>
                  <a:pt x="23" y="22"/>
                  <a:pt x="22" y="22"/>
                  <a:pt x="22" y="22"/>
                </a:cubicBezTo>
                <a:cubicBezTo>
                  <a:pt x="22" y="22"/>
                  <a:pt x="20" y="23"/>
                  <a:pt x="20" y="23"/>
                </a:cubicBezTo>
                <a:cubicBezTo>
                  <a:pt x="20" y="23"/>
                  <a:pt x="20" y="23"/>
                  <a:pt x="20" y="23"/>
                </a:cubicBezTo>
                <a:cubicBezTo>
                  <a:pt x="20" y="23"/>
                  <a:pt x="20" y="25"/>
                  <a:pt x="20" y="26"/>
                </a:cubicBezTo>
                <a:cubicBezTo>
                  <a:pt x="20" y="27"/>
                  <a:pt x="21" y="28"/>
                  <a:pt x="21" y="28"/>
                </a:cubicBezTo>
                <a:cubicBezTo>
                  <a:pt x="22" y="28"/>
                  <a:pt x="22" y="29"/>
                  <a:pt x="22" y="30"/>
                </a:cubicBezTo>
                <a:cubicBezTo>
                  <a:pt x="22" y="30"/>
                  <a:pt x="23" y="31"/>
                  <a:pt x="23" y="31"/>
                </a:cubicBezTo>
                <a:cubicBezTo>
                  <a:pt x="23" y="32"/>
                  <a:pt x="23" y="32"/>
                  <a:pt x="23" y="34"/>
                </a:cubicBezTo>
                <a:cubicBezTo>
                  <a:pt x="22" y="35"/>
                  <a:pt x="22" y="39"/>
                  <a:pt x="22" y="39"/>
                </a:cubicBezTo>
                <a:cubicBezTo>
                  <a:pt x="22" y="39"/>
                  <a:pt x="21" y="46"/>
                  <a:pt x="20" y="46"/>
                </a:cubicBezTo>
                <a:cubicBezTo>
                  <a:pt x="20" y="46"/>
                  <a:pt x="20" y="47"/>
                  <a:pt x="20" y="47"/>
                </a:cubicBezTo>
                <a:cubicBezTo>
                  <a:pt x="20" y="47"/>
                  <a:pt x="20" y="47"/>
                  <a:pt x="20" y="47"/>
                </a:cubicBezTo>
                <a:cubicBezTo>
                  <a:pt x="20" y="47"/>
                  <a:pt x="20" y="47"/>
                  <a:pt x="20" y="47"/>
                </a:cubicBezTo>
                <a:cubicBezTo>
                  <a:pt x="20" y="47"/>
                  <a:pt x="19" y="47"/>
                  <a:pt x="19" y="47"/>
                </a:cubicBezTo>
                <a:cubicBezTo>
                  <a:pt x="19" y="47"/>
                  <a:pt x="19" y="47"/>
                  <a:pt x="19" y="47"/>
                </a:cubicBezTo>
                <a:cubicBezTo>
                  <a:pt x="19" y="47"/>
                  <a:pt x="18" y="47"/>
                  <a:pt x="19" y="47"/>
                </a:cubicBezTo>
                <a:cubicBezTo>
                  <a:pt x="19" y="46"/>
                  <a:pt x="18" y="47"/>
                  <a:pt x="18" y="47"/>
                </a:cubicBezTo>
                <a:cubicBezTo>
                  <a:pt x="18" y="47"/>
                  <a:pt x="18" y="47"/>
                  <a:pt x="17" y="46"/>
                </a:cubicBezTo>
                <a:cubicBezTo>
                  <a:pt x="17" y="46"/>
                  <a:pt x="16" y="47"/>
                  <a:pt x="16" y="47"/>
                </a:cubicBezTo>
                <a:cubicBezTo>
                  <a:pt x="15" y="48"/>
                  <a:pt x="15" y="48"/>
                  <a:pt x="14" y="48"/>
                </a:cubicBezTo>
                <a:cubicBezTo>
                  <a:pt x="14" y="48"/>
                  <a:pt x="13" y="48"/>
                  <a:pt x="13" y="48"/>
                </a:cubicBezTo>
                <a:cubicBezTo>
                  <a:pt x="12" y="48"/>
                  <a:pt x="12" y="48"/>
                  <a:pt x="12" y="48"/>
                </a:cubicBezTo>
                <a:cubicBezTo>
                  <a:pt x="11" y="48"/>
                  <a:pt x="10" y="49"/>
                  <a:pt x="9" y="49"/>
                </a:cubicBezTo>
                <a:cubicBezTo>
                  <a:pt x="9" y="50"/>
                  <a:pt x="6" y="51"/>
                  <a:pt x="6" y="51"/>
                </a:cubicBezTo>
                <a:cubicBezTo>
                  <a:pt x="6" y="51"/>
                  <a:pt x="6" y="52"/>
                  <a:pt x="6" y="53"/>
                </a:cubicBezTo>
                <a:cubicBezTo>
                  <a:pt x="6" y="54"/>
                  <a:pt x="5" y="55"/>
                  <a:pt x="4" y="56"/>
                </a:cubicBezTo>
                <a:cubicBezTo>
                  <a:pt x="4" y="56"/>
                  <a:pt x="4" y="57"/>
                  <a:pt x="4" y="57"/>
                </a:cubicBezTo>
                <a:cubicBezTo>
                  <a:pt x="5" y="58"/>
                  <a:pt x="4" y="58"/>
                  <a:pt x="4" y="58"/>
                </a:cubicBezTo>
                <a:cubicBezTo>
                  <a:pt x="2" y="59"/>
                  <a:pt x="2" y="60"/>
                  <a:pt x="1" y="61"/>
                </a:cubicBezTo>
                <a:cubicBezTo>
                  <a:pt x="1" y="61"/>
                  <a:pt x="1" y="61"/>
                  <a:pt x="1" y="62"/>
                </a:cubicBezTo>
                <a:cubicBezTo>
                  <a:pt x="2" y="62"/>
                  <a:pt x="2" y="62"/>
                  <a:pt x="2" y="62"/>
                </a:cubicBezTo>
                <a:cubicBezTo>
                  <a:pt x="1" y="63"/>
                  <a:pt x="1" y="63"/>
                  <a:pt x="1" y="63"/>
                </a:cubicBezTo>
                <a:cubicBezTo>
                  <a:pt x="0" y="63"/>
                  <a:pt x="0" y="63"/>
                  <a:pt x="0" y="63"/>
                </a:cubicBezTo>
                <a:cubicBezTo>
                  <a:pt x="0" y="63"/>
                  <a:pt x="1" y="64"/>
                  <a:pt x="1" y="64"/>
                </a:cubicBezTo>
                <a:cubicBezTo>
                  <a:pt x="2" y="65"/>
                  <a:pt x="2" y="66"/>
                  <a:pt x="2" y="66"/>
                </a:cubicBezTo>
                <a:cubicBezTo>
                  <a:pt x="2" y="67"/>
                  <a:pt x="3" y="68"/>
                  <a:pt x="3" y="68"/>
                </a:cubicBezTo>
                <a:cubicBezTo>
                  <a:pt x="4" y="69"/>
                  <a:pt x="4" y="70"/>
                  <a:pt x="5" y="70"/>
                </a:cubicBezTo>
                <a:cubicBezTo>
                  <a:pt x="6" y="71"/>
                  <a:pt x="5" y="72"/>
                  <a:pt x="4" y="72"/>
                </a:cubicBezTo>
                <a:cubicBezTo>
                  <a:pt x="4" y="73"/>
                  <a:pt x="5" y="73"/>
                  <a:pt x="5" y="73"/>
                </a:cubicBezTo>
                <a:cubicBezTo>
                  <a:pt x="5" y="73"/>
                  <a:pt x="7" y="73"/>
                  <a:pt x="8" y="73"/>
                </a:cubicBezTo>
                <a:cubicBezTo>
                  <a:pt x="8" y="73"/>
                  <a:pt x="9" y="74"/>
                  <a:pt x="9" y="74"/>
                </a:cubicBezTo>
                <a:cubicBezTo>
                  <a:pt x="9" y="74"/>
                  <a:pt x="9" y="74"/>
                  <a:pt x="9" y="74"/>
                </a:cubicBezTo>
                <a:cubicBezTo>
                  <a:pt x="9" y="75"/>
                  <a:pt x="9" y="75"/>
                  <a:pt x="9" y="75"/>
                </a:cubicBezTo>
                <a:cubicBezTo>
                  <a:pt x="9" y="76"/>
                  <a:pt x="9" y="76"/>
                  <a:pt x="10" y="76"/>
                </a:cubicBezTo>
                <a:cubicBezTo>
                  <a:pt x="10" y="76"/>
                  <a:pt x="10" y="76"/>
                  <a:pt x="10" y="76"/>
                </a:cubicBezTo>
                <a:cubicBezTo>
                  <a:pt x="11" y="76"/>
                  <a:pt x="13" y="76"/>
                  <a:pt x="13" y="76"/>
                </a:cubicBezTo>
                <a:cubicBezTo>
                  <a:pt x="14" y="76"/>
                  <a:pt x="14" y="75"/>
                  <a:pt x="14" y="75"/>
                </a:cubicBezTo>
                <a:cubicBezTo>
                  <a:pt x="14" y="75"/>
                  <a:pt x="15" y="75"/>
                  <a:pt x="15" y="75"/>
                </a:cubicBezTo>
                <a:cubicBezTo>
                  <a:pt x="15" y="75"/>
                  <a:pt x="16" y="74"/>
                  <a:pt x="16" y="74"/>
                </a:cubicBezTo>
                <a:cubicBezTo>
                  <a:pt x="17" y="73"/>
                  <a:pt x="17" y="73"/>
                  <a:pt x="17" y="73"/>
                </a:cubicBezTo>
                <a:cubicBezTo>
                  <a:pt x="18" y="73"/>
                  <a:pt x="17" y="73"/>
                  <a:pt x="17" y="73"/>
                </a:cubicBezTo>
                <a:cubicBezTo>
                  <a:pt x="17" y="73"/>
                  <a:pt x="17" y="74"/>
                  <a:pt x="17" y="74"/>
                </a:cubicBezTo>
                <a:cubicBezTo>
                  <a:pt x="18" y="74"/>
                  <a:pt x="17" y="74"/>
                  <a:pt x="17" y="75"/>
                </a:cubicBezTo>
                <a:cubicBezTo>
                  <a:pt x="17" y="75"/>
                  <a:pt x="17" y="75"/>
                  <a:pt x="17" y="75"/>
                </a:cubicBezTo>
                <a:cubicBezTo>
                  <a:pt x="17" y="75"/>
                  <a:pt x="17" y="80"/>
                  <a:pt x="17" y="80"/>
                </a:cubicBezTo>
                <a:cubicBezTo>
                  <a:pt x="17" y="81"/>
                  <a:pt x="17" y="81"/>
                  <a:pt x="17" y="81"/>
                </a:cubicBezTo>
                <a:cubicBezTo>
                  <a:pt x="17" y="80"/>
                  <a:pt x="17" y="80"/>
                  <a:pt x="18" y="81"/>
                </a:cubicBezTo>
                <a:cubicBezTo>
                  <a:pt x="19" y="81"/>
                  <a:pt x="19" y="81"/>
                  <a:pt x="20" y="81"/>
                </a:cubicBezTo>
                <a:cubicBezTo>
                  <a:pt x="20" y="80"/>
                  <a:pt x="21" y="80"/>
                  <a:pt x="21" y="80"/>
                </a:cubicBezTo>
                <a:cubicBezTo>
                  <a:pt x="21" y="80"/>
                  <a:pt x="22" y="80"/>
                  <a:pt x="22" y="80"/>
                </a:cubicBezTo>
                <a:cubicBezTo>
                  <a:pt x="22" y="80"/>
                  <a:pt x="23" y="81"/>
                  <a:pt x="23" y="81"/>
                </a:cubicBezTo>
                <a:cubicBezTo>
                  <a:pt x="25" y="81"/>
                  <a:pt x="27" y="81"/>
                  <a:pt x="27" y="81"/>
                </a:cubicBezTo>
                <a:cubicBezTo>
                  <a:pt x="28" y="81"/>
                  <a:pt x="29" y="80"/>
                  <a:pt x="29" y="80"/>
                </a:cubicBezTo>
                <a:cubicBezTo>
                  <a:pt x="29" y="80"/>
                  <a:pt x="30" y="79"/>
                  <a:pt x="31" y="79"/>
                </a:cubicBezTo>
                <a:cubicBezTo>
                  <a:pt x="31" y="79"/>
                  <a:pt x="31" y="79"/>
                  <a:pt x="32" y="79"/>
                </a:cubicBezTo>
                <a:cubicBezTo>
                  <a:pt x="32" y="79"/>
                  <a:pt x="32" y="78"/>
                  <a:pt x="32" y="78"/>
                </a:cubicBezTo>
                <a:cubicBezTo>
                  <a:pt x="32" y="78"/>
                  <a:pt x="33" y="77"/>
                  <a:pt x="34" y="77"/>
                </a:cubicBezTo>
                <a:cubicBezTo>
                  <a:pt x="34" y="77"/>
                  <a:pt x="36" y="76"/>
                  <a:pt x="36" y="76"/>
                </a:cubicBezTo>
                <a:cubicBezTo>
                  <a:pt x="36" y="75"/>
                  <a:pt x="37" y="75"/>
                  <a:pt x="37" y="75"/>
                </a:cubicBezTo>
                <a:cubicBezTo>
                  <a:pt x="37" y="75"/>
                  <a:pt x="40" y="75"/>
                  <a:pt x="40" y="74"/>
                </a:cubicBezTo>
                <a:cubicBezTo>
                  <a:pt x="41" y="74"/>
                  <a:pt x="41" y="74"/>
                  <a:pt x="42" y="75"/>
                </a:cubicBezTo>
                <a:cubicBezTo>
                  <a:pt x="42" y="75"/>
                  <a:pt x="42" y="75"/>
                  <a:pt x="42" y="74"/>
                </a:cubicBezTo>
                <a:cubicBezTo>
                  <a:pt x="43" y="74"/>
                  <a:pt x="43" y="74"/>
                  <a:pt x="43" y="75"/>
                </a:cubicBezTo>
                <a:cubicBezTo>
                  <a:pt x="43" y="75"/>
                  <a:pt x="43" y="75"/>
                  <a:pt x="43" y="75"/>
                </a:cubicBezTo>
                <a:cubicBezTo>
                  <a:pt x="43" y="76"/>
                  <a:pt x="43" y="77"/>
                  <a:pt x="43" y="78"/>
                </a:cubicBezTo>
                <a:cubicBezTo>
                  <a:pt x="43" y="79"/>
                  <a:pt x="43" y="81"/>
                  <a:pt x="43" y="81"/>
                </a:cubicBezTo>
                <a:cubicBezTo>
                  <a:pt x="43" y="81"/>
                  <a:pt x="43" y="81"/>
                  <a:pt x="43" y="82"/>
                </a:cubicBezTo>
                <a:cubicBezTo>
                  <a:pt x="43" y="83"/>
                  <a:pt x="44" y="84"/>
                  <a:pt x="45" y="85"/>
                </a:cubicBezTo>
                <a:cubicBezTo>
                  <a:pt x="45" y="85"/>
                  <a:pt x="45" y="85"/>
                  <a:pt x="45" y="85"/>
                </a:cubicBezTo>
                <a:cubicBezTo>
                  <a:pt x="45" y="85"/>
                  <a:pt x="48" y="88"/>
                  <a:pt x="48" y="88"/>
                </a:cubicBezTo>
                <a:cubicBezTo>
                  <a:pt x="48" y="88"/>
                  <a:pt x="49" y="88"/>
                  <a:pt x="50" y="88"/>
                </a:cubicBezTo>
                <a:cubicBezTo>
                  <a:pt x="50" y="88"/>
                  <a:pt x="50" y="88"/>
                  <a:pt x="50" y="88"/>
                </a:cubicBezTo>
                <a:cubicBezTo>
                  <a:pt x="51" y="88"/>
                  <a:pt x="52" y="88"/>
                  <a:pt x="53" y="88"/>
                </a:cubicBezTo>
                <a:cubicBezTo>
                  <a:pt x="53" y="89"/>
                  <a:pt x="53" y="89"/>
                  <a:pt x="54" y="89"/>
                </a:cubicBezTo>
                <a:cubicBezTo>
                  <a:pt x="54" y="89"/>
                  <a:pt x="54" y="89"/>
                  <a:pt x="55" y="90"/>
                </a:cubicBezTo>
                <a:cubicBezTo>
                  <a:pt x="55" y="91"/>
                  <a:pt x="57" y="91"/>
                  <a:pt x="58" y="91"/>
                </a:cubicBezTo>
                <a:cubicBezTo>
                  <a:pt x="59" y="91"/>
                  <a:pt x="59" y="92"/>
                  <a:pt x="59" y="92"/>
                </a:cubicBezTo>
                <a:cubicBezTo>
                  <a:pt x="59" y="92"/>
                  <a:pt x="60" y="93"/>
                  <a:pt x="60" y="93"/>
                </a:cubicBezTo>
                <a:cubicBezTo>
                  <a:pt x="61" y="94"/>
                  <a:pt x="63" y="93"/>
                  <a:pt x="63" y="93"/>
                </a:cubicBezTo>
                <a:cubicBezTo>
                  <a:pt x="64" y="93"/>
                  <a:pt x="65" y="94"/>
                  <a:pt x="66" y="94"/>
                </a:cubicBezTo>
                <a:cubicBezTo>
                  <a:pt x="66" y="94"/>
                  <a:pt x="67" y="95"/>
                  <a:pt x="68" y="96"/>
                </a:cubicBezTo>
                <a:cubicBezTo>
                  <a:pt x="68" y="96"/>
                  <a:pt x="67" y="96"/>
                  <a:pt x="67" y="96"/>
                </a:cubicBezTo>
                <a:cubicBezTo>
                  <a:pt x="68" y="96"/>
                  <a:pt x="68" y="97"/>
                  <a:pt x="68" y="98"/>
                </a:cubicBezTo>
                <a:cubicBezTo>
                  <a:pt x="68" y="99"/>
                  <a:pt x="68" y="100"/>
                  <a:pt x="68" y="101"/>
                </a:cubicBezTo>
                <a:cubicBezTo>
                  <a:pt x="68" y="101"/>
                  <a:pt x="68" y="101"/>
                  <a:pt x="67" y="101"/>
                </a:cubicBezTo>
                <a:cubicBezTo>
                  <a:pt x="67" y="101"/>
                  <a:pt x="67" y="101"/>
                  <a:pt x="67" y="102"/>
                </a:cubicBezTo>
                <a:cubicBezTo>
                  <a:pt x="67" y="102"/>
                  <a:pt x="68" y="102"/>
                  <a:pt x="68" y="103"/>
                </a:cubicBezTo>
                <a:cubicBezTo>
                  <a:pt x="69" y="104"/>
                  <a:pt x="69" y="106"/>
                  <a:pt x="69" y="107"/>
                </a:cubicBezTo>
                <a:cubicBezTo>
                  <a:pt x="69" y="107"/>
                  <a:pt x="69" y="107"/>
                  <a:pt x="69" y="107"/>
                </a:cubicBezTo>
                <a:cubicBezTo>
                  <a:pt x="69" y="107"/>
                  <a:pt x="70" y="107"/>
                  <a:pt x="71" y="107"/>
                </a:cubicBezTo>
                <a:cubicBezTo>
                  <a:pt x="71" y="107"/>
                  <a:pt x="77" y="107"/>
                  <a:pt x="78" y="107"/>
                </a:cubicBezTo>
                <a:cubicBezTo>
                  <a:pt x="78" y="107"/>
                  <a:pt x="78" y="107"/>
                  <a:pt x="78" y="108"/>
                </a:cubicBezTo>
                <a:cubicBezTo>
                  <a:pt x="78" y="108"/>
                  <a:pt x="78" y="108"/>
                  <a:pt x="77" y="109"/>
                </a:cubicBezTo>
                <a:cubicBezTo>
                  <a:pt x="77" y="109"/>
                  <a:pt x="77" y="110"/>
                  <a:pt x="77" y="110"/>
                </a:cubicBezTo>
                <a:cubicBezTo>
                  <a:pt x="77" y="110"/>
                  <a:pt x="77" y="111"/>
                  <a:pt x="77" y="111"/>
                </a:cubicBezTo>
                <a:cubicBezTo>
                  <a:pt x="77" y="112"/>
                  <a:pt x="77" y="112"/>
                  <a:pt x="78" y="113"/>
                </a:cubicBezTo>
                <a:cubicBezTo>
                  <a:pt x="79" y="113"/>
                  <a:pt x="80" y="114"/>
                  <a:pt x="80" y="114"/>
                </a:cubicBezTo>
                <a:cubicBezTo>
                  <a:pt x="80" y="114"/>
                  <a:pt x="80" y="114"/>
                  <a:pt x="81" y="114"/>
                </a:cubicBezTo>
                <a:cubicBezTo>
                  <a:pt x="81" y="115"/>
                  <a:pt x="81" y="115"/>
                  <a:pt x="81" y="116"/>
                </a:cubicBezTo>
                <a:cubicBezTo>
                  <a:pt x="81" y="116"/>
                  <a:pt x="82" y="117"/>
                  <a:pt x="82" y="117"/>
                </a:cubicBezTo>
                <a:cubicBezTo>
                  <a:pt x="82" y="117"/>
                  <a:pt x="82" y="117"/>
                  <a:pt x="82" y="117"/>
                </a:cubicBezTo>
                <a:cubicBezTo>
                  <a:pt x="82" y="117"/>
                  <a:pt x="81" y="118"/>
                  <a:pt x="81" y="118"/>
                </a:cubicBezTo>
                <a:cubicBezTo>
                  <a:pt x="81" y="118"/>
                  <a:pt x="81" y="119"/>
                  <a:pt x="81" y="120"/>
                </a:cubicBezTo>
                <a:cubicBezTo>
                  <a:pt x="81" y="121"/>
                  <a:pt x="80" y="123"/>
                  <a:pt x="79" y="124"/>
                </a:cubicBezTo>
                <a:cubicBezTo>
                  <a:pt x="79" y="125"/>
                  <a:pt x="80" y="126"/>
                  <a:pt x="80" y="126"/>
                </a:cubicBezTo>
                <a:cubicBezTo>
                  <a:pt x="80" y="126"/>
                  <a:pt x="80" y="127"/>
                  <a:pt x="80" y="127"/>
                </a:cubicBezTo>
                <a:lnTo>
                  <a:pt x="79" y="127"/>
                </a:ln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5" name="Freeform 195"/>
          <p:cNvSpPr>
            <a:spLocks/>
          </p:cNvSpPr>
          <p:nvPr/>
        </p:nvSpPr>
        <p:spPr bwMode="auto">
          <a:xfrm>
            <a:off x="2707767" y="5670905"/>
            <a:ext cx="13161" cy="24443"/>
          </a:xfrm>
          <a:custGeom>
            <a:avLst/>
            <a:gdLst/>
            <a:ahLst/>
            <a:cxnLst>
              <a:cxn ang="0">
                <a:pos x="1" y="3"/>
              </a:cxn>
              <a:cxn ang="0">
                <a:pos x="1" y="2"/>
              </a:cxn>
              <a:cxn ang="0">
                <a:pos x="1" y="3"/>
              </a:cxn>
            </a:cxnLst>
            <a:rect l="0" t="0" r="r" b="b"/>
            <a:pathLst>
              <a:path w="2" h="4">
                <a:moveTo>
                  <a:pt x="1" y="3"/>
                </a:moveTo>
                <a:cubicBezTo>
                  <a:pt x="1" y="3"/>
                  <a:pt x="0" y="4"/>
                  <a:pt x="1" y="2"/>
                </a:cubicBezTo>
                <a:cubicBezTo>
                  <a:pt x="2" y="0"/>
                  <a:pt x="1" y="1"/>
                  <a:pt x="1"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6" name="Freeform 196"/>
          <p:cNvSpPr>
            <a:spLocks/>
          </p:cNvSpPr>
          <p:nvPr/>
        </p:nvSpPr>
        <p:spPr bwMode="auto">
          <a:xfrm>
            <a:off x="2835621" y="5537410"/>
            <a:ext cx="13161" cy="5641"/>
          </a:xfrm>
          <a:custGeom>
            <a:avLst/>
            <a:gdLst/>
            <a:ahLst/>
            <a:cxnLst>
              <a:cxn ang="0">
                <a:pos x="1" y="0"/>
              </a:cxn>
              <a:cxn ang="0">
                <a:pos x="1" y="1"/>
              </a:cxn>
              <a:cxn ang="0">
                <a:pos x="1" y="0"/>
              </a:cxn>
            </a:cxnLst>
            <a:rect l="0" t="0" r="r" b="b"/>
            <a:pathLst>
              <a:path w="2" h="1">
                <a:moveTo>
                  <a:pt x="1" y="0"/>
                </a:moveTo>
                <a:cubicBezTo>
                  <a:pt x="0" y="0"/>
                  <a:pt x="0" y="1"/>
                  <a:pt x="1" y="1"/>
                </a:cubicBezTo>
                <a:cubicBezTo>
                  <a:pt x="1" y="1"/>
                  <a:pt x="2" y="1"/>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7" name="Freeform 197"/>
          <p:cNvSpPr>
            <a:spLocks/>
          </p:cNvSpPr>
          <p:nvPr/>
        </p:nvSpPr>
        <p:spPr bwMode="auto">
          <a:xfrm>
            <a:off x="1724415" y="4832330"/>
            <a:ext cx="381683" cy="558423"/>
          </a:xfrm>
          <a:custGeom>
            <a:avLst/>
            <a:gdLst/>
            <a:ahLst/>
            <a:cxnLst>
              <a:cxn ang="0">
                <a:pos x="58" y="86"/>
              </a:cxn>
              <a:cxn ang="0">
                <a:pos x="61" y="83"/>
              </a:cxn>
              <a:cxn ang="0">
                <a:pos x="61" y="81"/>
              </a:cxn>
              <a:cxn ang="0">
                <a:pos x="59" y="77"/>
              </a:cxn>
              <a:cxn ang="0">
                <a:pos x="59" y="75"/>
              </a:cxn>
              <a:cxn ang="0">
                <a:pos x="60" y="73"/>
              </a:cxn>
              <a:cxn ang="0">
                <a:pos x="62" y="71"/>
              </a:cxn>
              <a:cxn ang="0">
                <a:pos x="61" y="65"/>
              </a:cxn>
              <a:cxn ang="0">
                <a:pos x="61" y="60"/>
              </a:cxn>
              <a:cxn ang="0">
                <a:pos x="56" y="55"/>
              </a:cxn>
              <a:cxn ang="0">
                <a:pos x="53" y="54"/>
              </a:cxn>
              <a:cxn ang="0">
                <a:pos x="53" y="48"/>
              </a:cxn>
              <a:cxn ang="0">
                <a:pos x="52" y="48"/>
              </a:cxn>
              <a:cxn ang="0">
                <a:pos x="49" y="50"/>
              </a:cxn>
              <a:cxn ang="0">
                <a:pos x="45" y="49"/>
              </a:cxn>
              <a:cxn ang="0">
                <a:pos x="44" y="47"/>
              </a:cxn>
              <a:cxn ang="0">
                <a:pos x="41" y="44"/>
              </a:cxn>
              <a:cxn ang="0">
                <a:pos x="37" y="38"/>
              </a:cxn>
              <a:cxn ang="0">
                <a:pos x="38" y="36"/>
              </a:cxn>
              <a:cxn ang="0">
                <a:pos x="40" y="32"/>
              </a:cxn>
              <a:cxn ang="0">
                <a:pos x="42" y="27"/>
              </a:cxn>
              <a:cxn ang="0">
                <a:pos x="48" y="22"/>
              </a:cxn>
              <a:cxn ang="0">
                <a:pos x="52" y="21"/>
              </a:cxn>
              <a:cxn ang="0">
                <a:pos x="55" y="21"/>
              </a:cxn>
              <a:cxn ang="0">
                <a:pos x="56" y="21"/>
              </a:cxn>
              <a:cxn ang="0">
                <a:pos x="55" y="19"/>
              </a:cxn>
              <a:cxn ang="0">
                <a:pos x="55" y="15"/>
              </a:cxn>
              <a:cxn ang="0">
                <a:pos x="52" y="11"/>
              </a:cxn>
              <a:cxn ang="0">
                <a:pos x="51" y="12"/>
              </a:cxn>
              <a:cxn ang="0">
                <a:pos x="47" y="11"/>
              </a:cxn>
              <a:cxn ang="0">
                <a:pos x="46" y="12"/>
              </a:cxn>
              <a:cxn ang="0">
                <a:pos x="43" y="12"/>
              </a:cxn>
              <a:cxn ang="0">
                <a:pos x="42" y="12"/>
              </a:cxn>
              <a:cxn ang="0">
                <a:pos x="39" y="8"/>
              </a:cxn>
              <a:cxn ang="0">
                <a:pos x="36" y="5"/>
              </a:cxn>
              <a:cxn ang="0">
                <a:pos x="34" y="2"/>
              </a:cxn>
              <a:cxn ang="0">
                <a:pos x="30" y="1"/>
              </a:cxn>
              <a:cxn ang="0">
                <a:pos x="28" y="1"/>
              </a:cxn>
              <a:cxn ang="0">
                <a:pos x="30" y="3"/>
              </a:cxn>
              <a:cxn ang="0">
                <a:pos x="29" y="7"/>
              </a:cxn>
              <a:cxn ang="0">
                <a:pos x="23" y="13"/>
              </a:cxn>
              <a:cxn ang="0">
                <a:pos x="16" y="16"/>
              </a:cxn>
              <a:cxn ang="0">
                <a:pos x="15" y="18"/>
              </a:cxn>
              <a:cxn ang="0">
                <a:pos x="13" y="23"/>
              </a:cxn>
              <a:cxn ang="0">
                <a:pos x="9" y="24"/>
              </a:cxn>
              <a:cxn ang="0">
                <a:pos x="6" y="21"/>
              </a:cxn>
              <a:cxn ang="0">
                <a:pos x="4" y="21"/>
              </a:cxn>
              <a:cxn ang="0">
                <a:pos x="6" y="19"/>
              </a:cxn>
              <a:cxn ang="0">
                <a:pos x="5" y="17"/>
              </a:cxn>
              <a:cxn ang="0">
                <a:pos x="1" y="21"/>
              </a:cxn>
              <a:cxn ang="0">
                <a:pos x="2" y="29"/>
              </a:cxn>
              <a:cxn ang="0">
                <a:pos x="2" y="31"/>
              </a:cxn>
              <a:cxn ang="0">
                <a:pos x="11" y="41"/>
              </a:cxn>
              <a:cxn ang="0">
                <a:pos x="18" y="54"/>
              </a:cxn>
              <a:cxn ang="0">
                <a:pos x="21" y="58"/>
              </a:cxn>
              <a:cxn ang="0">
                <a:pos x="25" y="68"/>
              </a:cxn>
              <a:cxn ang="0">
                <a:pos x="26" y="71"/>
              </a:cxn>
              <a:cxn ang="0">
                <a:pos x="29" y="74"/>
              </a:cxn>
              <a:cxn ang="0">
                <a:pos x="37" y="80"/>
              </a:cxn>
              <a:cxn ang="0">
                <a:pos x="49" y="87"/>
              </a:cxn>
              <a:cxn ang="0">
                <a:pos x="54" y="92"/>
              </a:cxn>
              <a:cxn ang="0">
                <a:pos x="57" y="89"/>
              </a:cxn>
            </a:cxnLst>
            <a:rect l="0" t="0" r="r" b="b"/>
            <a:pathLst>
              <a:path w="63" h="92">
                <a:moveTo>
                  <a:pt x="58" y="88"/>
                </a:moveTo>
                <a:cubicBezTo>
                  <a:pt x="59" y="87"/>
                  <a:pt x="59" y="87"/>
                  <a:pt x="59" y="87"/>
                </a:cubicBezTo>
                <a:cubicBezTo>
                  <a:pt x="59" y="87"/>
                  <a:pt x="58" y="87"/>
                  <a:pt x="58" y="86"/>
                </a:cubicBezTo>
                <a:cubicBezTo>
                  <a:pt x="58" y="86"/>
                  <a:pt x="58" y="86"/>
                  <a:pt x="58" y="86"/>
                </a:cubicBezTo>
                <a:cubicBezTo>
                  <a:pt x="58" y="86"/>
                  <a:pt x="59" y="85"/>
                  <a:pt x="59" y="85"/>
                </a:cubicBezTo>
                <a:cubicBezTo>
                  <a:pt x="59" y="85"/>
                  <a:pt x="61" y="83"/>
                  <a:pt x="61" y="83"/>
                </a:cubicBezTo>
                <a:cubicBezTo>
                  <a:pt x="61" y="82"/>
                  <a:pt x="61" y="82"/>
                  <a:pt x="62" y="82"/>
                </a:cubicBezTo>
                <a:cubicBezTo>
                  <a:pt x="62" y="82"/>
                  <a:pt x="62" y="81"/>
                  <a:pt x="61" y="81"/>
                </a:cubicBezTo>
                <a:cubicBezTo>
                  <a:pt x="61" y="81"/>
                  <a:pt x="61" y="81"/>
                  <a:pt x="61" y="81"/>
                </a:cubicBezTo>
                <a:cubicBezTo>
                  <a:pt x="60" y="81"/>
                  <a:pt x="60" y="81"/>
                  <a:pt x="60" y="81"/>
                </a:cubicBezTo>
                <a:cubicBezTo>
                  <a:pt x="60" y="81"/>
                  <a:pt x="59" y="78"/>
                  <a:pt x="59" y="78"/>
                </a:cubicBezTo>
                <a:cubicBezTo>
                  <a:pt x="59" y="77"/>
                  <a:pt x="59" y="77"/>
                  <a:pt x="59" y="77"/>
                </a:cubicBezTo>
                <a:cubicBezTo>
                  <a:pt x="59" y="77"/>
                  <a:pt x="60" y="76"/>
                  <a:pt x="60" y="76"/>
                </a:cubicBezTo>
                <a:cubicBezTo>
                  <a:pt x="60" y="76"/>
                  <a:pt x="60" y="76"/>
                  <a:pt x="60" y="75"/>
                </a:cubicBezTo>
                <a:cubicBezTo>
                  <a:pt x="60" y="75"/>
                  <a:pt x="59" y="75"/>
                  <a:pt x="59" y="75"/>
                </a:cubicBezTo>
                <a:cubicBezTo>
                  <a:pt x="59" y="75"/>
                  <a:pt x="59" y="74"/>
                  <a:pt x="59" y="74"/>
                </a:cubicBezTo>
                <a:cubicBezTo>
                  <a:pt x="59" y="74"/>
                  <a:pt x="59" y="73"/>
                  <a:pt x="59" y="73"/>
                </a:cubicBezTo>
                <a:cubicBezTo>
                  <a:pt x="60" y="73"/>
                  <a:pt x="60" y="73"/>
                  <a:pt x="60" y="73"/>
                </a:cubicBezTo>
                <a:cubicBezTo>
                  <a:pt x="60" y="72"/>
                  <a:pt x="60" y="72"/>
                  <a:pt x="61" y="72"/>
                </a:cubicBezTo>
                <a:cubicBezTo>
                  <a:pt x="61" y="72"/>
                  <a:pt x="61" y="71"/>
                  <a:pt x="61" y="71"/>
                </a:cubicBezTo>
                <a:cubicBezTo>
                  <a:pt x="61" y="71"/>
                  <a:pt x="61" y="71"/>
                  <a:pt x="62" y="71"/>
                </a:cubicBezTo>
                <a:cubicBezTo>
                  <a:pt x="62" y="70"/>
                  <a:pt x="61" y="70"/>
                  <a:pt x="61" y="69"/>
                </a:cubicBezTo>
                <a:cubicBezTo>
                  <a:pt x="61" y="68"/>
                  <a:pt x="61" y="67"/>
                  <a:pt x="61" y="67"/>
                </a:cubicBezTo>
                <a:cubicBezTo>
                  <a:pt x="61" y="66"/>
                  <a:pt x="61" y="65"/>
                  <a:pt x="61" y="65"/>
                </a:cubicBezTo>
                <a:cubicBezTo>
                  <a:pt x="61" y="65"/>
                  <a:pt x="62" y="63"/>
                  <a:pt x="62" y="63"/>
                </a:cubicBezTo>
                <a:cubicBezTo>
                  <a:pt x="63" y="62"/>
                  <a:pt x="63" y="62"/>
                  <a:pt x="62" y="62"/>
                </a:cubicBezTo>
                <a:cubicBezTo>
                  <a:pt x="62" y="62"/>
                  <a:pt x="62" y="60"/>
                  <a:pt x="61" y="60"/>
                </a:cubicBezTo>
                <a:cubicBezTo>
                  <a:pt x="61" y="59"/>
                  <a:pt x="59" y="56"/>
                  <a:pt x="58" y="54"/>
                </a:cubicBezTo>
                <a:cubicBezTo>
                  <a:pt x="58" y="54"/>
                  <a:pt x="57" y="54"/>
                  <a:pt x="57" y="54"/>
                </a:cubicBezTo>
                <a:cubicBezTo>
                  <a:pt x="57" y="54"/>
                  <a:pt x="56" y="54"/>
                  <a:pt x="56" y="55"/>
                </a:cubicBezTo>
                <a:cubicBezTo>
                  <a:pt x="55" y="55"/>
                  <a:pt x="55" y="55"/>
                  <a:pt x="54" y="55"/>
                </a:cubicBezTo>
                <a:cubicBezTo>
                  <a:pt x="53" y="54"/>
                  <a:pt x="53" y="54"/>
                  <a:pt x="53" y="55"/>
                </a:cubicBezTo>
                <a:cubicBezTo>
                  <a:pt x="53" y="55"/>
                  <a:pt x="53" y="55"/>
                  <a:pt x="53" y="54"/>
                </a:cubicBezTo>
                <a:cubicBezTo>
                  <a:pt x="53" y="54"/>
                  <a:pt x="53" y="49"/>
                  <a:pt x="53" y="49"/>
                </a:cubicBezTo>
                <a:cubicBezTo>
                  <a:pt x="53" y="49"/>
                  <a:pt x="53" y="49"/>
                  <a:pt x="53" y="49"/>
                </a:cubicBezTo>
                <a:cubicBezTo>
                  <a:pt x="53" y="48"/>
                  <a:pt x="54" y="48"/>
                  <a:pt x="53" y="48"/>
                </a:cubicBezTo>
                <a:cubicBezTo>
                  <a:pt x="53" y="48"/>
                  <a:pt x="53" y="47"/>
                  <a:pt x="53" y="47"/>
                </a:cubicBezTo>
                <a:cubicBezTo>
                  <a:pt x="53" y="47"/>
                  <a:pt x="54" y="47"/>
                  <a:pt x="53" y="47"/>
                </a:cubicBezTo>
                <a:cubicBezTo>
                  <a:pt x="53" y="47"/>
                  <a:pt x="53" y="47"/>
                  <a:pt x="52" y="48"/>
                </a:cubicBezTo>
                <a:cubicBezTo>
                  <a:pt x="52" y="48"/>
                  <a:pt x="51" y="49"/>
                  <a:pt x="51" y="49"/>
                </a:cubicBezTo>
                <a:cubicBezTo>
                  <a:pt x="51" y="49"/>
                  <a:pt x="50" y="49"/>
                  <a:pt x="50" y="49"/>
                </a:cubicBezTo>
                <a:cubicBezTo>
                  <a:pt x="50" y="49"/>
                  <a:pt x="50" y="50"/>
                  <a:pt x="49" y="50"/>
                </a:cubicBezTo>
                <a:cubicBezTo>
                  <a:pt x="49" y="50"/>
                  <a:pt x="47" y="50"/>
                  <a:pt x="46" y="50"/>
                </a:cubicBezTo>
                <a:cubicBezTo>
                  <a:pt x="46" y="50"/>
                  <a:pt x="46" y="50"/>
                  <a:pt x="46" y="50"/>
                </a:cubicBezTo>
                <a:cubicBezTo>
                  <a:pt x="45" y="50"/>
                  <a:pt x="45" y="50"/>
                  <a:pt x="45" y="49"/>
                </a:cubicBezTo>
                <a:cubicBezTo>
                  <a:pt x="45" y="49"/>
                  <a:pt x="45" y="49"/>
                  <a:pt x="45" y="48"/>
                </a:cubicBezTo>
                <a:cubicBezTo>
                  <a:pt x="45" y="48"/>
                  <a:pt x="45" y="48"/>
                  <a:pt x="45" y="48"/>
                </a:cubicBezTo>
                <a:cubicBezTo>
                  <a:pt x="45" y="48"/>
                  <a:pt x="44" y="47"/>
                  <a:pt x="44" y="47"/>
                </a:cubicBezTo>
                <a:cubicBezTo>
                  <a:pt x="43" y="47"/>
                  <a:pt x="41" y="47"/>
                  <a:pt x="41" y="47"/>
                </a:cubicBezTo>
                <a:cubicBezTo>
                  <a:pt x="41" y="47"/>
                  <a:pt x="40" y="47"/>
                  <a:pt x="40" y="46"/>
                </a:cubicBezTo>
                <a:cubicBezTo>
                  <a:pt x="41" y="46"/>
                  <a:pt x="42" y="45"/>
                  <a:pt x="41" y="44"/>
                </a:cubicBezTo>
                <a:cubicBezTo>
                  <a:pt x="40" y="44"/>
                  <a:pt x="40" y="43"/>
                  <a:pt x="39" y="42"/>
                </a:cubicBezTo>
                <a:cubicBezTo>
                  <a:pt x="39" y="42"/>
                  <a:pt x="38" y="41"/>
                  <a:pt x="38" y="40"/>
                </a:cubicBezTo>
                <a:cubicBezTo>
                  <a:pt x="38" y="40"/>
                  <a:pt x="38" y="39"/>
                  <a:pt x="37" y="38"/>
                </a:cubicBezTo>
                <a:cubicBezTo>
                  <a:pt x="37" y="38"/>
                  <a:pt x="36" y="37"/>
                  <a:pt x="36" y="37"/>
                </a:cubicBezTo>
                <a:cubicBezTo>
                  <a:pt x="36" y="37"/>
                  <a:pt x="36" y="37"/>
                  <a:pt x="37" y="37"/>
                </a:cubicBezTo>
                <a:cubicBezTo>
                  <a:pt x="37" y="37"/>
                  <a:pt x="37" y="37"/>
                  <a:pt x="38" y="36"/>
                </a:cubicBezTo>
                <a:cubicBezTo>
                  <a:pt x="38" y="36"/>
                  <a:pt x="38" y="36"/>
                  <a:pt x="37" y="36"/>
                </a:cubicBezTo>
                <a:cubicBezTo>
                  <a:pt x="37" y="35"/>
                  <a:pt x="37" y="35"/>
                  <a:pt x="37" y="35"/>
                </a:cubicBezTo>
                <a:cubicBezTo>
                  <a:pt x="38" y="34"/>
                  <a:pt x="38" y="33"/>
                  <a:pt x="40" y="32"/>
                </a:cubicBezTo>
                <a:cubicBezTo>
                  <a:pt x="40" y="32"/>
                  <a:pt x="41" y="32"/>
                  <a:pt x="40" y="31"/>
                </a:cubicBezTo>
                <a:cubicBezTo>
                  <a:pt x="40" y="31"/>
                  <a:pt x="40" y="30"/>
                  <a:pt x="40" y="30"/>
                </a:cubicBezTo>
                <a:cubicBezTo>
                  <a:pt x="41" y="29"/>
                  <a:pt x="42" y="28"/>
                  <a:pt x="42" y="27"/>
                </a:cubicBezTo>
                <a:cubicBezTo>
                  <a:pt x="42" y="26"/>
                  <a:pt x="42" y="25"/>
                  <a:pt x="42" y="25"/>
                </a:cubicBezTo>
                <a:cubicBezTo>
                  <a:pt x="42" y="25"/>
                  <a:pt x="45" y="24"/>
                  <a:pt x="45" y="23"/>
                </a:cubicBezTo>
                <a:cubicBezTo>
                  <a:pt x="46" y="23"/>
                  <a:pt x="47" y="22"/>
                  <a:pt x="48" y="22"/>
                </a:cubicBezTo>
                <a:cubicBezTo>
                  <a:pt x="48" y="22"/>
                  <a:pt x="48" y="22"/>
                  <a:pt x="49" y="22"/>
                </a:cubicBezTo>
                <a:cubicBezTo>
                  <a:pt x="49" y="22"/>
                  <a:pt x="50" y="22"/>
                  <a:pt x="50" y="22"/>
                </a:cubicBezTo>
                <a:cubicBezTo>
                  <a:pt x="51" y="22"/>
                  <a:pt x="51" y="22"/>
                  <a:pt x="52" y="21"/>
                </a:cubicBezTo>
                <a:cubicBezTo>
                  <a:pt x="52" y="21"/>
                  <a:pt x="53" y="20"/>
                  <a:pt x="53" y="20"/>
                </a:cubicBezTo>
                <a:cubicBezTo>
                  <a:pt x="54" y="21"/>
                  <a:pt x="54" y="21"/>
                  <a:pt x="54" y="21"/>
                </a:cubicBezTo>
                <a:cubicBezTo>
                  <a:pt x="54" y="21"/>
                  <a:pt x="55" y="20"/>
                  <a:pt x="55" y="21"/>
                </a:cubicBezTo>
                <a:cubicBezTo>
                  <a:pt x="54" y="21"/>
                  <a:pt x="55" y="21"/>
                  <a:pt x="55" y="21"/>
                </a:cubicBezTo>
                <a:cubicBezTo>
                  <a:pt x="55" y="21"/>
                  <a:pt x="55" y="21"/>
                  <a:pt x="55" y="21"/>
                </a:cubicBezTo>
                <a:cubicBezTo>
                  <a:pt x="55" y="21"/>
                  <a:pt x="56" y="21"/>
                  <a:pt x="56" y="21"/>
                </a:cubicBezTo>
                <a:cubicBezTo>
                  <a:pt x="56" y="21"/>
                  <a:pt x="56" y="21"/>
                  <a:pt x="56" y="21"/>
                </a:cubicBezTo>
                <a:cubicBezTo>
                  <a:pt x="56" y="21"/>
                  <a:pt x="56" y="21"/>
                  <a:pt x="56" y="21"/>
                </a:cubicBezTo>
                <a:cubicBezTo>
                  <a:pt x="56" y="20"/>
                  <a:pt x="55" y="19"/>
                  <a:pt x="55" y="19"/>
                </a:cubicBezTo>
                <a:cubicBezTo>
                  <a:pt x="54" y="19"/>
                  <a:pt x="54" y="19"/>
                  <a:pt x="53" y="19"/>
                </a:cubicBezTo>
                <a:cubicBezTo>
                  <a:pt x="53" y="19"/>
                  <a:pt x="53" y="19"/>
                  <a:pt x="53" y="18"/>
                </a:cubicBezTo>
                <a:cubicBezTo>
                  <a:pt x="53" y="17"/>
                  <a:pt x="55" y="15"/>
                  <a:pt x="55" y="15"/>
                </a:cubicBezTo>
                <a:cubicBezTo>
                  <a:pt x="55" y="14"/>
                  <a:pt x="56" y="14"/>
                  <a:pt x="56" y="13"/>
                </a:cubicBezTo>
                <a:cubicBezTo>
                  <a:pt x="56" y="12"/>
                  <a:pt x="54" y="12"/>
                  <a:pt x="54" y="12"/>
                </a:cubicBezTo>
                <a:cubicBezTo>
                  <a:pt x="53" y="12"/>
                  <a:pt x="53" y="12"/>
                  <a:pt x="52" y="11"/>
                </a:cubicBezTo>
                <a:cubicBezTo>
                  <a:pt x="52" y="11"/>
                  <a:pt x="52" y="11"/>
                  <a:pt x="52" y="11"/>
                </a:cubicBezTo>
                <a:cubicBezTo>
                  <a:pt x="51" y="11"/>
                  <a:pt x="51" y="11"/>
                  <a:pt x="51" y="11"/>
                </a:cubicBezTo>
                <a:cubicBezTo>
                  <a:pt x="51" y="11"/>
                  <a:pt x="51" y="11"/>
                  <a:pt x="51" y="12"/>
                </a:cubicBezTo>
                <a:cubicBezTo>
                  <a:pt x="50" y="12"/>
                  <a:pt x="50" y="12"/>
                  <a:pt x="50" y="12"/>
                </a:cubicBezTo>
                <a:cubicBezTo>
                  <a:pt x="50" y="12"/>
                  <a:pt x="49" y="12"/>
                  <a:pt x="48" y="11"/>
                </a:cubicBezTo>
                <a:cubicBezTo>
                  <a:pt x="48" y="11"/>
                  <a:pt x="48" y="11"/>
                  <a:pt x="47" y="11"/>
                </a:cubicBezTo>
                <a:cubicBezTo>
                  <a:pt x="47" y="11"/>
                  <a:pt x="47" y="11"/>
                  <a:pt x="47" y="11"/>
                </a:cubicBezTo>
                <a:cubicBezTo>
                  <a:pt x="47" y="12"/>
                  <a:pt x="47" y="12"/>
                  <a:pt x="46" y="12"/>
                </a:cubicBezTo>
                <a:cubicBezTo>
                  <a:pt x="46" y="12"/>
                  <a:pt x="46" y="12"/>
                  <a:pt x="46" y="12"/>
                </a:cubicBezTo>
                <a:cubicBezTo>
                  <a:pt x="46" y="12"/>
                  <a:pt x="45" y="12"/>
                  <a:pt x="45" y="12"/>
                </a:cubicBezTo>
                <a:cubicBezTo>
                  <a:pt x="45" y="12"/>
                  <a:pt x="44" y="12"/>
                  <a:pt x="43" y="12"/>
                </a:cubicBezTo>
                <a:cubicBezTo>
                  <a:pt x="43" y="12"/>
                  <a:pt x="43" y="12"/>
                  <a:pt x="43" y="12"/>
                </a:cubicBezTo>
                <a:cubicBezTo>
                  <a:pt x="43" y="12"/>
                  <a:pt x="43" y="12"/>
                  <a:pt x="43" y="12"/>
                </a:cubicBezTo>
                <a:cubicBezTo>
                  <a:pt x="43" y="12"/>
                  <a:pt x="43" y="12"/>
                  <a:pt x="43" y="12"/>
                </a:cubicBezTo>
                <a:cubicBezTo>
                  <a:pt x="42" y="12"/>
                  <a:pt x="42" y="12"/>
                  <a:pt x="42" y="12"/>
                </a:cubicBezTo>
                <a:cubicBezTo>
                  <a:pt x="41" y="13"/>
                  <a:pt x="41" y="11"/>
                  <a:pt x="41" y="10"/>
                </a:cubicBezTo>
                <a:cubicBezTo>
                  <a:pt x="41" y="9"/>
                  <a:pt x="40" y="9"/>
                  <a:pt x="40" y="9"/>
                </a:cubicBezTo>
                <a:cubicBezTo>
                  <a:pt x="39" y="9"/>
                  <a:pt x="39" y="9"/>
                  <a:pt x="39" y="8"/>
                </a:cubicBezTo>
                <a:cubicBezTo>
                  <a:pt x="39" y="7"/>
                  <a:pt x="38" y="7"/>
                  <a:pt x="38" y="6"/>
                </a:cubicBezTo>
                <a:cubicBezTo>
                  <a:pt x="37" y="6"/>
                  <a:pt x="37" y="6"/>
                  <a:pt x="37" y="6"/>
                </a:cubicBezTo>
                <a:cubicBezTo>
                  <a:pt x="36" y="5"/>
                  <a:pt x="36" y="5"/>
                  <a:pt x="36" y="5"/>
                </a:cubicBezTo>
                <a:cubicBezTo>
                  <a:pt x="35" y="5"/>
                  <a:pt x="35" y="5"/>
                  <a:pt x="35" y="5"/>
                </a:cubicBezTo>
                <a:cubicBezTo>
                  <a:pt x="35" y="5"/>
                  <a:pt x="34" y="3"/>
                  <a:pt x="34" y="3"/>
                </a:cubicBezTo>
                <a:cubicBezTo>
                  <a:pt x="34" y="3"/>
                  <a:pt x="34" y="3"/>
                  <a:pt x="34" y="2"/>
                </a:cubicBezTo>
                <a:cubicBezTo>
                  <a:pt x="33" y="2"/>
                  <a:pt x="32" y="1"/>
                  <a:pt x="32" y="1"/>
                </a:cubicBezTo>
                <a:cubicBezTo>
                  <a:pt x="31" y="0"/>
                  <a:pt x="30" y="0"/>
                  <a:pt x="30" y="1"/>
                </a:cubicBezTo>
                <a:cubicBezTo>
                  <a:pt x="30" y="1"/>
                  <a:pt x="30" y="1"/>
                  <a:pt x="30" y="1"/>
                </a:cubicBezTo>
                <a:cubicBezTo>
                  <a:pt x="30" y="1"/>
                  <a:pt x="29" y="1"/>
                  <a:pt x="29" y="1"/>
                </a:cubicBezTo>
                <a:cubicBezTo>
                  <a:pt x="29" y="0"/>
                  <a:pt x="29" y="0"/>
                  <a:pt x="28" y="1"/>
                </a:cubicBezTo>
                <a:cubicBezTo>
                  <a:pt x="28" y="1"/>
                  <a:pt x="28" y="1"/>
                  <a:pt x="28" y="1"/>
                </a:cubicBezTo>
                <a:cubicBezTo>
                  <a:pt x="28" y="1"/>
                  <a:pt x="29" y="1"/>
                  <a:pt x="29" y="1"/>
                </a:cubicBezTo>
                <a:cubicBezTo>
                  <a:pt x="29" y="1"/>
                  <a:pt x="29" y="1"/>
                  <a:pt x="29" y="2"/>
                </a:cubicBezTo>
                <a:cubicBezTo>
                  <a:pt x="29" y="2"/>
                  <a:pt x="29" y="2"/>
                  <a:pt x="30" y="3"/>
                </a:cubicBezTo>
                <a:cubicBezTo>
                  <a:pt x="30" y="3"/>
                  <a:pt x="30" y="4"/>
                  <a:pt x="30" y="4"/>
                </a:cubicBezTo>
                <a:cubicBezTo>
                  <a:pt x="30" y="5"/>
                  <a:pt x="30" y="5"/>
                  <a:pt x="30" y="5"/>
                </a:cubicBezTo>
                <a:cubicBezTo>
                  <a:pt x="29" y="6"/>
                  <a:pt x="29" y="7"/>
                  <a:pt x="29" y="7"/>
                </a:cubicBezTo>
                <a:cubicBezTo>
                  <a:pt x="28" y="8"/>
                  <a:pt x="28" y="9"/>
                  <a:pt x="27" y="9"/>
                </a:cubicBezTo>
                <a:cubicBezTo>
                  <a:pt x="27" y="9"/>
                  <a:pt x="24" y="12"/>
                  <a:pt x="23" y="12"/>
                </a:cubicBezTo>
                <a:cubicBezTo>
                  <a:pt x="23" y="13"/>
                  <a:pt x="23" y="13"/>
                  <a:pt x="23" y="13"/>
                </a:cubicBezTo>
                <a:cubicBezTo>
                  <a:pt x="23" y="13"/>
                  <a:pt x="18" y="15"/>
                  <a:pt x="18" y="15"/>
                </a:cubicBezTo>
                <a:cubicBezTo>
                  <a:pt x="17" y="15"/>
                  <a:pt x="17" y="15"/>
                  <a:pt x="17" y="15"/>
                </a:cubicBezTo>
                <a:cubicBezTo>
                  <a:pt x="17" y="15"/>
                  <a:pt x="17" y="15"/>
                  <a:pt x="16" y="16"/>
                </a:cubicBezTo>
                <a:cubicBezTo>
                  <a:pt x="16" y="16"/>
                  <a:pt x="16" y="16"/>
                  <a:pt x="16" y="17"/>
                </a:cubicBezTo>
                <a:cubicBezTo>
                  <a:pt x="16" y="17"/>
                  <a:pt x="15" y="17"/>
                  <a:pt x="15" y="17"/>
                </a:cubicBezTo>
                <a:cubicBezTo>
                  <a:pt x="15" y="17"/>
                  <a:pt x="15" y="18"/>
                  <a:pt x="15" y="18"/>
                </a:cubicBezTo>
                <a:cubicBezTo>
                  <a:pt x="15" y="18"/>
                  <a:pt x="15" y="18"/>
                  <a:pt x="14" y="18"/>
                </a:cubicBezTo>
                <a:cubicBezTo>
                  <a:pt x="14" y="19"/>
                  <a:pt x="13" y="21"/>
                  <a:pt x="13" y="22"/>
                </a:cubicBezTo>
                <a:cubicBezTo>
                  <a:pt x="13" y="22"/>
                  <a:pt x="13" y="23"/>
                  <a:pt x="13" y="23"/>
                </a:cubicBezTo>
                <a:cubicBezTo>
                  <a:pt x="12" y="23"/>
                  <a:pt x="12" y="24"/>
                  <a:pt x="12" y="24"/>
                </a:cubicBezTo>
                <a:cubicBezTo>
                  <a:pt x="11" y="25"/>
                  <a:pt x="11" y="25"/>
                  <a:pt x="11" y="25"/>
                </a:cubicBezTo>
                <a:cubicBezTo>
                  <a:pt x="10" y="24"/>
                  <a:pt x="10" y="24"/>
                  <a:pt x="9" y="24"/>
                </a:cubicBezTo>
                <a:cubicBezTo>
                  <a:pt x="9" y="24"/>
                  <a:pt x="9" y="22"/>
                  <a:pt x="8" y="22"/>
                </a:cubicBezTo>
                <a:cubicBezTo>
                  <a:pt x="8" y="22"/>
                  <a:pt x="8" y="22"/>
                  <a:pt x="8" y="22"/>
                </a:cubicBezTo>
                <a:cubicBezTo>
                  <a:pt x="7" y="22"/>
                  <a:pt x="7" y="22"/>
                  <a:pt x="6" y="21"/>
                </a:cubicBezTo>
                <a:cubicBezTo>
                  <a:pt x="6" y="21"/>
                  <a:pt x="6" y="21"/>
                  <a:pt x="5" y="22"/>
                </a:cubicBezTo>
                <a:cubicBezTo>
                  <a:pt x="5" y="22"/>
                  <a:pt x="4" y="22"/>
                  <a:pt x="4" y="22"/>
                </a:cubicBezTo>
                <a:cubicBezTo>
                  <a:pt x="4" y="22"/>
                  <a:pt x="4" y="22"/>
                  <a:pt x="4" y="21"/>
                </a:cubicBezTo>
                <a:cubicBezTo>
                  <a:pt x="4" y="21"/>
                  <a:pt x="4" y="20"/>
                  <a:pt x="4" y="20"/>
                </a:cubicBezTo>
                <a:cubicBezTo>
                  <a:pt x="4" y="20"/>
                  <a:pt x="4" y="20"/>
                  <a:pt x="4" y="20"/>
                </a:cubicBezTo>
                <a:cubicBezTo>
                  <a:pt x="5" y="20"/>
                  <a:pt x="5" y="19"/>
                  <a:pt x="6" y="19"/>
                </a:cubicBezTo>
                <a:cubicBezTo>
                  <a:pt x="6" y="19"/>
                  <a:pt x="6" y="19"/>
                  <a:pt x="6" y="19"/>
                </a:cubicBezTo>
                <a:cubicBezTo>
                  <a:pt x="5" y="17"/>
                  <a:pt x="5" y="17"/>
                  <a:pt x="5" y="17"/>
                </a:cubicBezTo>
                <a:cubicBezTo>
                  <a:pt x="5" y="17"/>
                  <a:pt x="5" y="17"/>
                  <a:pt x="5" y="17"/>
                </a:cubicBezTo>
                <a:cubicBezTo>
                  <a:pt x="5" y="17"/>
                  <a:pt x="4" y="18"/>
                  <a:pt x="4" y="18"/>
                </a:cubicBezTo>
                <a:cubicBezTo>
                  <a:pt x="3" y="18"/>
                  <a:pt x="2" y="19"/>
                  <a:pt x="2" y="19"/>
                </a:cubicBezTo>
                <a:cubicBezTo>
                  <a:pt x="2" y="20"/>
                  <a:pt x="1" y="21"/>
                  <a:pt x="1" y="21"/>
                </a:cubicBezTo>
                <a:cubicBezTo>
                  <a:pt x="0" y="21"/>
                  <a:pt x="0" y="22"/>
                  <a:pt x="0" y="23"/>
                </a:cubicBezTo>
                <a:cubicBezTo>
                  <a:pt x="1" y="24"/>
                  <a:pt x="1" y="26"/>
                  <a:pt x="2" y="27"/>
                </a:cubicBezTo>
                <a:cubicBezTo>
                  <a:pt x="2" y="28"/>
                  <a:pt x="2" y="28"/>
                  <a:pt x="2" y="29"/>
                </a:cubicBezTo>
                <a:cubicBezTo>
                  <a:pt x="2" y="29"/>
                  <a:pt x="2" y="29"/>
                  <a:pt x="2" y="29"/>
                </a:cubicBezTo>
                <a:cubicBezTo>
                  <a:pt x="2" y="29"/>
                  <a:pt x="1" y="30"/>
                  <a:pt x="1" y="30"/>
                </a:cubicBezTo>
                <a:cubicBezTo>
                  <a:pt x="1" y="31"/>
                  <a:pt x="2" y="31"/>
                  <a:pt x="2" y="31"/>
                </a:cubicBezTo>
                <a:cubicBezTo>
                  <a:pt x="3" y="31"/>
                  <a:pt x="6" y="32"/>
                  <a:pt x="6" y="33"/>
                </a:cubicBezTo>
                <a:cubicBezTo>
                  <a:pt x="7" y="34"/>
                  <a:pt x="8" y="36"/>
                  <a:pt x="9" y="37"/>
                </a:cubicBezTo>
                <a:cubicBezTo>
                  <a:pt x="9" y="37"/>
                  <a:pt x="11" y="40"/>
                  <a:pt x="11" y="41"/>
                </a:cubicBezTo>
                <a:cubicBezTo>
                  <a:pt x="12" y="41"/>
                  <a:pt x="12" y="42"/>
                  <a:pt x="12" y="42"/>
                </a:cubicBezTo>
                <a:cubicBezTo>
                  <a:pt x="13" y="43"/>
                  <a:pt x="15" y="47"/>
                  <a:pt x="15" y="48"/>
                </a:cubicBezTo>
                <a:cubicBezTo>
                  <a:pt x="15" y="48"/>
                  <a:pt x="17" y="53"/>
                  <a:pt x="18" y="54"/>
                </a:cubicBezTo>
                <a:cubicBezTo>
                  <a:pt x="18" y="54"/>
                  <a:pt x="18" y="55"/>
                  <a:pt x="18" y="55"/>
                </a:cubicBezTo>
                <a:cubicBezTo>
                  <a:pt x="18" y="55"/>
                  <a:pt x="18" y="56"/>
                  <a:pt x="19" y="57"/>
                </a:cubicBezTo>
                <a:cubicBezTo>
                  <a:pt x="20" y="57"/>
                  <a:pt x="20" y="58"/>
                  <a:pt x="21" y="58"/>
                </a:cubicBezTo>
                <a:cubicBezTo>
                  <a:pt x="21" y="59"/>
                  <a:pt x="21" y="60"/>
                  <a:pt x="22" y="61"/>
                </a:cubicBezTo>
                <a:cubicBezTo>
                  <a:pt x="22" y="62"/>
                  <a:pt x="25" y="66"/>
                  <a:pt x="25" y="66"/>
                </a:cubicBezTo>
                <a:cubicBezTo>
                  <a:pt x="25" y="67"/>
                  <a:pt x="26" y="68"/>
                  <a:pt x="25" y="68"/>
                </a:cubicBezTo>
                <a:cubicBezTo>
                  <a:pt x="25" y="69"/>
                  <a:pt x="24" y="69"/>
                  <a:pt x="25" y="70"/>
                </a:cubicBezTo>
                <a:cubicBezTo>
                  <a:pt x="25" y="70"/>
                  <a:pt x="25" y="71"/>
                  <a:pt x="25" y="71"/>
                </a:cubicBezTo>
                <a:cubicBezTo>
                  <a:pt x="25" y="70"/>
                  <a:pt x="26" y="71"/>
                  <a:pt x="26" y="71"/>
                </a:cubicBezTo>
                <a:cubicBezTo>
                  <a:pt x="26" y="71"/>
                  <a:pt x="26" y="72"/>
                  <a:pt x="26" y="72"/>
                </a:cubicBezTo>
                <a:cubicBezTo>
                  <a:pt x="27" y="73"/>
                  <a:pt x="27" y="73"/>
                  <a:pt x="27" y="73"/>
                </a:cubicBezTo>
                <a:cubicBezTo>
                  <a:pt x="28" y="74"/>
                  <a:pt x="28" y="74"/>
                  <a:pt x="29" y="74"/>
                </a:cubicBezTo>
                <a:cubicBezTo>
                  <a:pt x="29" y="75"/>
                  <a:pt x="30" y="76"/>
                  <a:pt x="30" y="76"/>
                </a:cubicBezTo>
                <a:cubicBezTo>
                  <a:pt x="31" y="77"/>
                  <a:pt x="32" y="77"/>
                  <a:pt x="32" y="78"/>
                </a:cubicBezTo>
                <a:cubicBezTo>
                  <a:pt x="32" y="78"/>
                  <a:pt x="36" y="80"/>
                  <a:pt x="37" y="80"/>
                </a:cubicBezTo>
                <a:cubicBezTo>
                  <a:pt x="38" y="81"/>
                  <a:pt x="41" y="82"/>
                  <a:pt x="42" y="83"/>
                </a:cubicBezTo>
                <a:cubicBezTo>
                  <a:pt x="43" y="83"/>
                  <a:pt x="45" y="84"/>
                  <a:pt x="46" y="85"/>
                </a:cubicBezTo>
                <a:cubicBezTo>
                  <a:pt x="46" y="85"/>
                  <a:pt x="49" y="86"/>
                  <a:pt x="49" y="87"/>
                </a:cubicBezTo>
                <a:cubicBezTo>
                  <a:pt x="49" y="88"/>
                  <a:pt x="49" y="88"/>
                  <a:pt x="50" y="89"/>
                </a:cubicBezTo>
                <a:cubicBezTo>
                  <a:pt x="51" y="89"/>
                  <a:pt x="52" y="90"/>
                  <a:pt x="52" y="90"/>
                </a:cubicBezTo>
                <a:cubicBezTo>
                  <a:pt x="53" y="91"/>
                  <a:pt x="54" y="91"/>
                  <a:pt x="54" y="92"/>
                </a:cubicBezTo>
                <a:cubicBezTo>
                  <a:pt x="55" y="92"/>
                  <a:pt x="57" y="91"/>
                  <a:pt x="57" y="91"/>
                </a:cubicBezTo>
                <a:cubicBezTo>
                  <a:pt x="57" y="91"/>
                  <a:pt x="57" y="90"/>
                  <a:pt x="57" y="90"/>
                </a:cubicBezTo>
                <a:cubicBezTo>
                  <a:pt x="57" y="90"/>
                  <a:pt x="57" y="90"/>
                  <a:pt x="57" y="89"/>
                </a:cubicBezTo>
                <a:cubicBezTo>
                  <a:pt x="57" y="88"/>
                  <a:pt x="58" y="88"/>
                  <a:pt x="58" y="88"/>
                </a:cubicBezTo>
                <a:cubicBezTo>
                  <a:pt x="58" y="88"/>
                  <a:pt x="58" y="88"/>
                  <a:pt x="58" y="8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8" name="Freeform 198"/>
          <p:cNvSpPr>
            <a:spLocks/>
          </p:cNvSpPr>
          <p:nvPr/>
        </p:nvSpPr>
        <p:spPr bwMode="auto">
          <a:xfrm>
            <a:off x="2076015" y="5123763"/>
            <a:ext cx="364761" cy="408006"/>
          </a:xfrm>
          <a:custGeom>
            <a:avLst/>
            <a:gdLst/>
            <a:ahLst/>
            <a:cxnLst>
              <a:cxn ang="0">
                <a:pos x="3" y="17"/>
              </a:cxn>
              <a:cxn ang="0">
                <a:pos x="4" y="23"/>
              </a:cxn>
              <a:cxn ang="0">
                <a:pos x="2" y="25"/>
              </a:cxn>
              <a:cxn ang="0">
                <a:pos x="1" y="27"/>
              </a:cxn>
              <a:cxn ang="0">
                <a:pos x="1" y="29"/>
              </a:cxn>
              <a:cxn ang="0">
                <a:pos x="3" y="33"/>
              </a:cxn>
              <a:cxn ang="0">
                <a:pos x="3" y="35"/>
              </a:cxn>
              <a:cxn ang="0">
                <a:pos x="0" y="38"/>
              </a:cxn>
              <a:cxn ang="0">
                <a:pos x="2" y="42"/>
              </a:cxn>
              <a:cxn ang="0">
                <a:pos x="3" y="46"/>
              </a:cxn>
              <a:cxn ang="0">
                <a:pos x="6" y="49"/>
              </a:cxn>
              <a:cxn ang="0">
                <a:pos x="5" y="51"/>
              </a:cxn>
              <a:cxn ang="0">
                <a:pos x="4" y="53"/>
              </a:cxn>
              <a:cxn ang="0">
                <a:pos x="5" y="57"/>
              </a:cxn>
              <a:cxn ang="0">
                <a:pos x="8" y="62"/>
              </a:cxn>
              <a:cxn ang="0">
                <a:pos x="9" y="65"/>
              </a:cxn>
              <a:cxn ang="0">
                <a:pos x="12" y="67"/>
              </a:cxn>
              <a:cxn ang="0">
                <a:pos x="16" y="63"/>
              </a:cxn>
              <a:cxn ang="0">
                <a:pos x="18" y="62"/>
              </a:cxn>
              <a:cxn ang="0">
                <a:pos x="22" y="63"/>
              </a:cxn>
              <a:cxn ang="0">
                <a:pos x="26" y="67"/>
              </a:cxn>
              <a:cxn ang="0">
                <a:pos x="29" y="63"/>
              </a:cxn>
              <a:cxn ang="0">
                <a:pos x="34" y="63"/>
              </a:cxn>
              <a:cxn ang="0">
                <a:pos x="36" y="57"/>
              </a:cxn>
              <a:cxn ang="0">
                <a:pos x="38" y="53"/>
              </a:cxn>
              <a:cxn ang="0">
                <a:pos x="43" y="50"/>
              </a:cxn>
              <a:cxn ang="0">
                <a:pos x="52" y="49"/>
              </a:cxn>
              <a:cxn ang="0">
                <a:pos x="57" y="53"/>
              </a:cxn>
              <a:cxn ang="0">
                <a:pos x="58" y="52"/>
              </a:cxn>
              <a:cxn ang="0">
                <a:pos x="59" y="44"/>
              </a:cxn>
              <a:cxn ang="0">
                <a:pos x="59" y="42"/>
              </a:cxn>
              <a:cxn ang="0">
                <a:pos x="56" y="39"/>
              </a:cxn>
              <a:cxn ang="0">
                <a:pos x="55" y="35"/>
              </a:cxn>
              <a:cxn ang="0">
                <a:pos x="49" y="33"/>
              </a:cxn>
              <a:cxn ang="0">
                <a:pos x="46" y="29"/>
              </a:cxn>
              <a:cxn ang="0">
                <a:pos x="46" y="27"/>
              </a:cxn>
              <a:cxn ang="0">
                <a:pos x="46" y="22"/>
              </a:cxn>
              <a:cxn ang="0">
                <a:pos x="38" y="19"/>
              </a:cxn>
              <a:cxn ang="0">
                <a:pos x="33" y="16"/>
              </a:cxn>
              <a:cxn ang="0">
                <a:pos x="28" y="14"/>
              </a:cxn>
              <a:cxn ang="0">
                <a:pos x="23" y="11"/>
              </a:cxn>
              <a:cxn ang="0">
                <a:pos x="21" y="7"/>
              </a:cxn>
              <a:cxn ang="0">
                <a:pos x="21" y="1"/>
              </a:cxn>
              <a:cxn ang="0">
                <a:pos x="18" y="0"/>
              </a:cxn>
              <a:cxn ang="0">
                <a:pos x="12" y="3"/>
              </a:cxn>
              <a:cxn ang="0">
                <a:pos x="9" y="5"/>
              </a:cxn>
              <a:cxn ang="0">
                <a:pos x="1" y="7"/>
              </a:cxn>
              <a:cxn ang="0">
                <a:pos x="4" y="14"/>
              </a:cxn>
            </a:cxnLst>
            <a:rect l="0" t="0" r="r" b="b"/>
            <a:pathLst>
              <a:path w="60" h="67">
                <a:moveTo>
                  <a:pt x="4" y="14"/>
                </a:moveTo>
                <a:cubicBezTo>
                  <a:pt x="5" y="14"/>
                  <a:pt x="5" y="14"/>
                  <a:pt x="4" y="15"/>
                </a:cubicBezTo>
                <a:cubicBezTo>
                  <a:pt x="4" y="15"/>
                  <a:pt x="3" y="17"/>
                  <a:pt x="3" y="17"/>
                </a:cubicBezTo>
                <a:cubicBezTo>
                  <a:pt x="3" y="17"/>
                  <a:pt x="3" y="18"/>
                  <a:pt x="3" y="19"/>
                </a:cubicBezTo>
                <a:cubicBezTo>
                  <a:pt x="3" y="19"/>
                  <a:pt x="3" y="20"/>
                  <a:pt x="3" y="21"/>
                </a:cubicBezTo>
                <a:cubicBezTo>
                  <a:pt x="3" y="22"/>
                  <a:pt x="4" y="22"/>
                  <a:pt x="4" y="23"/>
                </a:cubicBezTo>
                <a:cubicBezTo>
                  <a:pt x="3" y="23"/>
                  <a:pt x="3" y="23"/>
                  <a:pt x="3" y="23"/>
                </a:cubicBezTo>
                <a:cubicBezTo>
                  <a:pt x="3" y="23"/>
                  <a:pt x="3" y="24"/>
                  <a:pt x="3" y="24"/>
                </a:cubicBezTo>
                <a:cubicBezTo>
                  <a:pt x="2" y="24"/>
                  <a:pt x="2" y="24"/>
                  <a:pt x="2" y="25"/>
                </a:cubicBezTo>
                <a:cubicBezTo>
                  <a:pt x="2" y="25"/>
                  <a:pt x="2" y="25"/>
                  <a:pt x="1" y="25"/>
                </a:cubicBezTo>
                <a:cubicBezTo>
                  <a:pt x="1" y="25"/>
                  <a:pt x="1" y="26"/>
                  <a:pt x="1" y="26"/>
                </a:cubicBezTo>
                <a:cubicBezTo>
                  <a:pt x="1" y="26"/>
                  <a:pt x="1" y="27"/>
                  <a:pt x="1" y="27"/>
                </a:cubicBezTo>
                <a:cubicBezTo>
                  <a:pt x="1" y="27"/>
                  <a:pt x="2" y="27"/>
                  <a:pt x="2" y="27"/>
                </a:cubicBezTo>
                <a:cubicBezTo>
                  <a:pt x="2" y="28"/>
                  <a:pt x="2" y="28"/>
                  <a:pt x="2" y="28"/>
                </a:cubicBezTo>
                <a:cubicBezTo>
                  <a:pt x="2" y="28"/>
                  <a:pt x="1" y="29"/>
                  <a:pt x="1" y="29"/>
                </a:cubicBezTo>
                <a:cubicBezTo>
                  <a:pt x="1" y="29"/>
                  <a:pt x="1" y="29"/>
                  <a:pt x="1" y="30"/>
                </a:cubicBezTo>
                <a:cubicBezTo>
                  <a:pt x="1" y="30"/>
                  <a:pt x="2" y="33"/>
                  <a:pt x="2" y="33"/>
                </a:cubicBezTo>
                <a:cubicBezTo>
                  <a:pt x="2" y="33"/>
                  <a:pt x="2" y="33"/>
                  <a:pt x="3" y="33"/>
                </a:cubicBezTo>
                <a:cubicBezTo>
                  <a:pt x="3" y="33"/>
                  <a:pt x="3" y="33"/>
                  <a:pt x="3" y="33"/>
                </a:cubicBezTo>
                <a:cubicBezTo>
                  <a:pt x="4" y="33"/>
                  <a:pt x="4" y="34"/>
                  <a:pt x="4" y="34"/>
                </a:cubicBezTo>
                <a:cubicBezTo>
                  <a:pt x="3" y="34"/>
                  <a:pt x="3" y="34"/>
                  <a:pt x="3" y="35"/>
                </a:cubicBezTo>
                <a:cubicBezTo>
                  <a:pt x="3" y="35"/>
                  <a:pt x="1" y="37"/>
                  <a:pt x="1" y="37"/>
                </a:cubicBezTo>
                <a:cubicBezTo>
                  <a:pt x="1" y="37"/>
                  <a:pt x="0" y="38"/>
                  <a:pt x="0" y="38"/>
                </a:cubicBezTo>
                <a:cubicBezTo>
                  <a:pt x="0" y="38"/>
                  <a:pt x="0" y="38"/>
                  <a:pt x="0" y="38"/>
                </a:cubicBezTo>
                <a:cubicBezTo>
                  <a:pt x="0" y="39"/>
                  <a:pt x="1" y="39"/>
                  <a:pt x="1" y="39"/>
                </a:cubicBezTo>
                <a:cubicBezTo>
                  <a:pt x="1" y="39"/>
                  <a:pt x="1" y="39"/>
                  <a:pt x="0" y="40"/>
                </a:cubicBezTo>
                <a:cubicBezTo>
                  <a:pt x="1" y="40"/>
                  <a:pt x="1" y="42"/>
                  <a:pt x="2" y="42"/>
                </a:cubicBezTo>
                <a:cubicBezTo>
                  <a:pt x="2" y="42"/>
                  <a:pt x="2" y="42"/>
                  <a:pt x="2" y="42"/>
                </a:cubicBezTo>
                <a:cubicBezTo>
                  <a:pt x="2" y="42"/>
                  <a:pt x="3" y="42"/>
                  <a:pt x="3" y="43"/>
                </a:cubicBezTo>
                <a:cubicBezTo>
                  <a:pt x="3" y="43"/>
                  <a:pt x="3" y="46"/>
                  <a:pt x="3" y="46"/>
                </a:cubicBezTo>
                <a:cubicBezTo>
                  <a:pt x="3" y="46"/>
                  <a:pt x="3" y="47"/>
                  <a:pt x="3" y="47"/>
                </a:cubicBezTo>
                <a:cubicBezTo>
                  <a:pt x="3" y="47"/>
                  <a:pt x="6" y="49"/>
                  <a:pt x="6" y="49"/>
                </a:cubicBezTo>
                <a:cubicBezTo>
                  <a:pt x="6" y="49"/>
                  <a:pt x="6" y="49"/>
                  <a:pt x="6" y="49"/>
                </a:cubicBezTo>
                <a:cubicBezTo>
                  <a:pt x="5" y="50"/>
                  <a:pt x="5" y="50"/>
                  <a:pt x="5" y="50"/>
                </a:cubicBezTo>
                <a:cubicBezTo>
                  <a:pt x="5" y="50"/>
                  <a:pt x="5" y="50"/>
                  <a:pt x="5" y="50"/>
                </a:cubicBezTo>
                <a:cubicBezTo>
                  <a:pt x="5" y="51"/>
                  <a:pt x="4" y="51"/>
                  <a:pt x="5" y="51"/>
                </a:cubicBezTo>
                <a:cubicBezTo>
                  <a:pt x="5" y="52"/>
                  <a:pt x="5" y="52"/>
                  <a:pt x="5" y="52"/>
                </a:cubicBezTo>
                <a:cubicBezTo>
                  <a:pt x="5" y="52"/>
                  <a:pt x="5" y="53"/>
                  <a:pt x="4" y="53"/>
                </a:cubicBezTo>
                <a:cubicBezTo>
                  <a:pt x="4" y="53"/>
                  <a:pt x="4" y="53"/>
                  <a:pt x="4" y="53"/>
                </a:cubicBezTo>
                <a:cubicBezTo>
                  <a:pt x="4" y="53"/>
                  <a:pt x="4" y="55"/>
                  <a:pt x="5" y="55"/>
                </a:cubicBezTo>
                <a:cubicBezTo>
                  <a:pt x="5" y="55"/>
                  <a:pt x="6" y="56"/>
                  <a:pt x="6" y="56"/>
                </a:cubicBezTo>
                <a:cubicBezTo>
                  <a:pt x="6" y="56"/>
                  <a:pt x="5" y="57"/>
                  <a:pt x="5" y="57"/>
                </a:cubicBezTo>
                <a:cubicBezTo>
                  <a:pt x="5" y="57"/>
                  <a:pt x="5" y="57"/>
                  <a:pt x="5" y="57"/>
                </a:cubicBezTo>
                <a:cubicBezTo>
                  <a:pt x="6" y="57"/>
                  <a:pt x="7" y="58"/>
                  <a:pt x="7" y="60"/>
                </a:cubicBezTo>
                <a:cubicBezTo>
                  <a:pt x="7" y="60"/>
                  <a:pt x="8" y="61"/>
                  <a:pt x="8" y="62"/>
                </a:cubicBezTo>
                <a:cubicBezTo>
                  <a:pt x="8" y="62"/>
                  <a:pt x="8" y="62"/>
                  <a:pt x="8" y="63"/>
                </a:cubicBezTo>
                <a:cubicBezTo>
                  <a:pt x="8" y="63"/>
                  <a:pt x="8" y="64"/>
                  <a:pt x="8" y="64"/>
                </a:cubicBezTo>
                <a:cubicBezTo>
                  <a:pt x="8" y="65"/>
                  <a:pt x="9" y="65"/>
                  <a:pt x="9" y="65"/>
                </a:cubicBezTo>
                <a:cubicBezTo>
                  <a:pt x="9" y="66"/>
                  <a:pt x="9" y="66"/>
                  <a:pt x="9" y="66"/>
                </a:cubicBezTo>
                <a:cubicBezTo>
                  <a:pt x="9" y="67"/>
                  <a:pt x="8" y="67"/>
                  <a:pt x="10" y="67"/>
                </a:cubicBezTo>
                <a:cubicBezTo>
                  <a:pt x="10" y="67"/>
                  <a:pt x="11" y="67"/>
                  <a:pt x="12" y="67"/>
                </a:cubicBezTo>
                <a:cubicBezTo>
                  <a:pt x="12" y="67"/>
                  <a:pt x="12" y="67"/>
                  <a:pt x="12" y="67"/>
                </a:cubicBezTo>
                <a:cubicBezTo>
                  <a:pt x="12" y="66"/>
                  <a:pt x="14" y="64"/>
                  <a:pt x="14" y="64"/>
                </a:cubicBezTo>
                <a:cubicBezTo>
                  <a:pt x="14" y="64"/>
                  <a:pt x="15" y="63"/>
                  <a:pt x="16" y="63"/>
                </a:cubicBezTo>
                <a:cubicBezTo>
                  <a:pt x="16" y="63"/>
                  <a:pt x="17" y="63"/>
                  <a:pt x="17" y="62"/>
                </a:cubicBezTo>
                <a:cubicBezTo>
                  <a:pt x="17" y="62"/>
                  <a:pt x="17" y="62"/>
                  <a:pt x="17" y="62"/>
                </a:cubicBezTo>
                <a:cubicBezTo>
                  <a:pt x="17" y="62"/>
                  <a:pt x="17" y="62"/>
                  <a:pt x="18" y="62"/>
                </a:cubicBezTo>
                <a:cubicBezTo>
                  <a:pt x="18" y="62"/>
                  <a:pt x="18" y="62"/>
                  <a:pt x="18" y="63"/>
                </a:cubicBezTo>
                <a:cubicBezTo>
                  <a:pt x="19" y="63"/>
                  <a:pt x="19" y="63"/>
                  <a:pt x="19" y="63"/>
                </a:cubicBezTo>
                <a:cubicBezTo>
                  <a:pt x="20" y="63"/>
                  <a:pt x="22" y="63"/>
                  <a:pt x="22" y="63"/>
                </a:cubicBezTo>
                <a:cubicBezTo>
                  <a:pt x="22" y="63"/>
                  <a:pt x="23" y="63"/>
                  <a:pt x="23" y="63"/>
                </a:cubicBezTo>
                <a:cubicBezTo>
                  <a:pt x="24" y="63"/>
                  <a:pt x="25" y="63"/>
                  <a:pt x="25" y="64"/>
                </a:cubicBezTo>
                <a:cubicBezTo>
                  <a:pt x="26" y="65"/>
                  <a:pt x="26" y="67"/>
                  <a:pt x="26" y="67"/>
                </a:cubicBezTo>
                <a:cubicBezTo>
                  <a:pt x="26" y="67"/>
                  <a:pt x="26" y="67"/>
                  <a:pt x="26" y="67"/>
                </a:cubicBezTo>
                <a:cubicBezTo>
                  <a:pt x="27" y="66"/>
                  <a:pt x="27" y="64"/>
                  <a:pt x="28" y="64"/>
                </a:cubicBezTo>
                <a:cubicBezTo>
                  <a:pt x="28" y="63"/>
                  <a:pt x="28" y="63"/>
                  <a:pt x="29" y="63"/>
                </a:cubicBezTo>
                <a:cubicBezTo>
                  <a:pt x="29" y="63"/>
                  <a:pt x="31" y="63"/>
                  <a:pt x="31" y="63"/>
                </a:cubicBezTo>
                <a:cubicBezTo>
                  <a:pt x="32" y="62"/>
                  <a:pt x="33" y="62"/>
                  <a:pt x="34" y="63"/>
                </a:cubicBezTo>
                <a:cubicBezTo>
                  <a:pt x="34" y="63"/>
                  <a:pt x="34" y="63"/>
                  <a:pt x="34" y="63"/>
                </a:cubicBezTo>
                <a:cubicBezTo>
                  <a:pt x="34" y="63"/>
                  <a:pt x="34" y="64"/>
                  <a:pt x="34" y="64"/>
                </a:cubicBezTo>
                <a:cubicBezTo>
                  <a:pt x="35" y="63"/>
                  <a:pt x="36" y="59"/>
                  <a:pt x="36" y="58"/>
                </a:cubicBezTo>
                <a:cubicBezTo>
                  <a:pt x="36" y="58"/>
                  <a:pt x="36" y="57"/>
                  <a:pt x="36" y="57"/>
                </a:cubicBezTo>
                <a:cubicBezTo>
                  <a:pt x="36" y="56"/>
                  <a:pt x="37" y="55"/>
                  <a:pt x="37" y="55"/>
                </a:cubicBezTo>
                <a:cubicBezTo>
                  <a:pt x="37" y="55"/>
                  <a:pt x="37" y="55"/>
                  <a:pt x="37" y="54"/>
                </a:cubicBezTo>
                <a:cubicBezTo>
                  <a:pt x="37" y="54"/>
                  <a:pt x="38" y="53"/>
                  <a:pt x="38" y="53"/>
                </a:cubicBezTo>
                <a:cubicBezTo>
                  <a:pt x="38" y="53"/>
                  <a:pt x="38" y="52"/>
                  <a:pt x="38" y="52"/>
                </a:cubicBezTo>
                <a:cubicBezTo>
                  <a:pt x="38" y="52"/>
                  <a:pt x="39" y="50"/>
                  <a:pt x="40" y="50"/>
                </a:cubicBezTo>
                <a:cubicBezTo>
                  <a:pt x="41" y="50"/>
                  <a:pt x="43" y="50"/>
                  <a:pt x="43" y="50"/>
                </a:cubicBezTo>
                <a:cubicBezTo>
                  <a:pt x="44" y="50"/>
                  <a:pt x="46" y="49"/>
                  <a:pt x="47" y="49"/>
                </a:cubicBezTo>
                <a:cubicBezTo>
                  <a:pt x="47" y="49"/>
                  <a:pt x="49" y="49"/>
                  <a:pt x="49" y="49"/>
                </a:cubicBezTo>
                <a:cubicBezTo>
                  <a:pt x="50" y="49"/>
                  <a:pt x="52" y="49"/>
                  <a:pt x="52" y="49"/>
                </a:cubicBezTo>
                <a:cubicBezTo>
                  <a:pt x="52" y="49"/>
                  <a:pt x="52" y="49"/>
                  <a:pt x="52" y="49"/>
                </a:cubicBezTo>
                <a:cubicBezTo>
                  <a:pt x="53" y="49"/>
                  <a:pt x="55" y="51"/>
                  <a:pt x="56" y="51"/>
                </a:cubicBezTo>
                <a:cubicBezTo>
                  <a:pt x="56" y="51"/>
                  <a:pt x="57" y="51"/>
                  <a:pt x="57" y="53"/>
                </a:cubicBezTo>
                <a:cubicBezTo>
                  <a:pt x="57" y="53"/>
                  <a:pt x="57" y="53"/>
                  <a:pt x="57" y="53"/>
                </a:cubicBezTo>
                <a:cubicBezTo>
                  <a:pt x="58" y="53"/>
                  <a:pt x="58" y="53"/>
                  <a:pt x="58" y="53"/>
                </a:cubicBezTo>
                <a:cubicBezTo>
                  <a:pt x="58" y="53"/>
                  <a:pt x="58" y="52"/>
                  <a:pt x="58" y="52"/>
                </a:cubicBezTo>
                <a:cubicBezTo>
                  <a:pt x="58" y="52"/>
                  <a:pt x="57" y="51"/>
                  <a:pt x="57" y="50"/>
                </a:cubicBezTo>
                <a:cubicBezTo>
                  <a:pt x="58" y="49"/>
                  <a:pt x="59" y="47"/>
                  <a:pt x="59" y="46"/>
                </a:cubicBezTo>
                <a:cubicBezTo>
                  <a:pt x="59" y="45"/>
                  <a:pt x="59" y="44"/>
                  <a:pt x="59" y="44"/>
                </a:cubicBezTo>
                <a:cubicBezTo>
                  <a:pt x="59" y="44"/>
                  <a:pt x="60" y="43"/>
                  <a:pt x="60" y="43"/>
                </a:cubicBezTo>
                <a:cubicBezTo>
                  <a:pt x="60" y="43"/>
                  <a:pt x="60" y="43"/>
                  <a:pt x="60" y="43"/>
                </a:cubicBezTo>
                <a:cubicBezTo>
                  <a:pt x="60" y="43"/>
                  <a:pt x="59" y="42"/>
                  <a:pt x="59" y="42"/>
                </a:cubicBezTo>
                <a:cubicBezTo>
                  <a:pt x="59" y="41"/>
                  <a:pt x="59" y="41"/>
                  <a:pt x="59" y="40"/>
                </a:cubicBezTo>
                <a:cubicBezTo>
                  <a:pt x="58" y="40"/>
                  <a:pt x="58" y="40"/>
                  <a:pt x="58" y="40"/>
                </a:cubicBezTo>
                <a:cubicBezTo>
                  <a:pt x="58" y="40"/>
                  <a:pt x="57" y="39"/>
                  <a:pt x="56" y="39"/>
                </a:cubicBezTo>
                <a:cubicBezTo>
                  <a:pt x="55" y="38"/>
                  <a:pt x="55" y="38"/>
                  <a:pt x="55" y="37"/>
                </a:cubicBezTo>
                <a:cubicBezTo>
                  <a:pt x="55" y="37"/>
                  <a:pt x="55" y="36"/>
                  <a:pt x="55" y="36"/>
                </a:cubicBezTo>
                <a:cubicBezTo>
                  <a:pt x="55" y="36"/>
                  <a:pt x="55" y="35"/>
                  <a:pt x="55" y="35"/>
                </a:cubicBezTo>
                <a:cubicBezTo>
                  <a:pt x="56" y="34"/>
                  <a:pt x="56" y="34"/>
                  <a:pt x="56" y="34"/>
                </a:cubicBezTo>
                <a:cubicBezTo>
                  <a:pt x="56" y="33"/>
                  <a:pt x="56" y="33"/>
                  <a:pt x="56" y="33"/>
                </a:cubicBezTo>
                <a:cubicBezTo>
                  <a:pt x="55" y="33"/>
                  <a:pt x="49" y="33"/>
                  <a:pt x="49" y="33"/>
                </a:cubicBezTo>
                <a:cubicBezTo>
                  <a:pt x="48" y="33"/>
                  <a:pt x="47" y="33"/>
                  <a:pt x="47" y="33"/>
                </a:cubicBezTo>
                <a:cubicBezTo>
                  <a:pt x="47" y="33"/>
                  <a:pt x="47" y="33"/>
                  <a:pt x="47" y="33"/>
                </a:cubicBezTo>
                <a:cubicBezTo>
                  <a:pt x="47" y="32"/>
                  <a:pt x="47" y="30"/>
                  <a:pt x="46" y="29"/>
                </a:cubicBezTo>
                <a:cubicBezTo>
                  <a:pt x="46" y="28"/>
                  <a:pt x="45" y="28"/>
                  <a:pt x="45" y="28"/>
                </a:cubicBezTo>
                <a:cubicBezTo>
                  <a:pt x="45" y="27"/>
                  <a:pt x="45" y="27"/>
                  <a:pt x="45" y="27"/>
                </a:cubicBezTo>
                <a:cubicBezTo>
                  <a:pt x="46" y="27"/>
                  <a:pt x="46" y="27"/>
                  <a:pt x="46" y="27"/>
                </a:cubicBezTo>
                <a:cubicBezTo>
                  <a:pt x="46" y="26"/>
                  <a:pt x="46" y="25"/>
                  <a:pt x="46" y="24"/>
                </a:cubicBezTo>
                <a:cubicBezTo>
                  <a:pt x="46" y="23"/>
                  <a:pt x="46" y="22"/>
                  <a:pt x="45" y="22"/>
                </a:cubicBezTo>
                <a:cubicBezTo>
                  <a:pt x="45" y="22"/>
                  <a:pt x="46" y="22"/>
                  <a:pt x="46" y="22"/>
                </a:cubicBezTo>
                <a:cubicBezTo>
                  <a:pt x="45" y="21"/>
                  <a:pt x="44" y="20"/>
                  <a:pt x="44" y="20"/>
                </a:cubicBezTo>
                <a:cubicBezTo>
                  <a:pt x="43" y="20"/>
                  <a:pt x="42" y="19"/>
                  <a:pt x="41" y="19"/>
                </a:cubicBezTo>
                <a:cubicBezTo>
                  <a:pt x="41" y="19"/>
                  <a:pt x="39" y="20"/>
                  <a:pt x="38" y="19"/>
                </a:cubicBezTo>
                <a:cubicBezTo>
                  <a:pt x="38" y="19"/>
                  <a:pt x="37" y="18"/>
                  <a:pt x="37" y="18"/>
                </a:cubicBezTo>
                <a:cubicBezTo>
                  <a:pt x="37" y="18"/>
                  <a:pt x="37" y="17"/>
                  <a:pt x="36" y="17"/>
                </a:cubicBezTo>
                <a:cubicBezTo>
                  <a:pt x="35" y="17"/>
                  <a:pt x="33" y="17"/>
                  <a:pt x="33" y="16"/>
                </a:cubicBezTo>
                <a:cubicBezTo>
                  <a:pt x="32" y="15"/>
                  <a:pt x="32" y="15"/>
                  <a:pt x="32" y="15"/>
                </a:cubicBezTo>
                <a:cubicBezTo>
                  <a:pt x="31" y="15"/>
                  <a:pt x="31" y="15"/>
                  <a:pt x="31" y="14"/>
                </a:cubicBezTo>
                <a:cubicBezTo>
                  <a:pt x="30" y="14"/>
                  <a:pt x="29" y="14"/>
                  <a:pt x="28" y="14"/>
                </a:cubicBezTo>
                <a:cubicBezTo>
                  <a:pt x="28" y="14"/>
                  <a:pt x="28" y="14"/>
                  <a:pt x="28" y="14"/>
                </a:cubicBezTo>
                <a:cubicBezTo>
                  <a:pt x="27" y="14"/>
                  <a:pt x="26" y="14"/>
                  <a:pt x="26" y="14"/>
                </a:cubicBezTo>
                <a:cubicBezTo>
                  <a:pt x="26" y="14"/>
                  <a:pt x="23" y="11"/>
                  <a:pt x="23" y="11"/>
                </a:cubicBezTo>
                <a:cubicBezTo>
                  <a:pt x="23" y="11"/>
                  <a:pt x="23" y="11"/>
                  <a:pt x="23" y="11"/>
                </a:cubicBezTo>
                <a:cubicBezTo>
                  <a:pt x="22" y="10"/>
                  <a:pt x="21" y="9"/>
                  <a:pt x="21" y="8"/>
                </a:cubicBezTo>
                <a:cubicBezTo>
                  <a:pt x="21" y="7"/>
                  <a:pt x="21" y="7"/>
                  <a:pt x="21" y="7"/>
                </a:cubicBezTo>
                <a:cubicBezTo>
                  <a:pt x="21" y="7"/>
                  <a:pt x="21" y="5"/>
                  <a:pt x="21" y="4"/>
                </a:cubicBezTo>
                <a:cubicBezTo>
                  <a:pt x="21" y="3"/>
                  <a:pt x="21" y="2"/>
                  <a:pt x="21" y="1"/>
                </a:cubicBezTo>
                <a:cubicBezTo>
                  <a:pt x="21" y="1"/>
                  <a:pt x="21" y="1"/>
                  <a:pt x="21" y="1"/>
                </a:cubicBezTo>
                <a:cubicBezTo>
                  <a:pt x="21" y="0"/>
                  <a:pt x="21" y="0"/>
                  <a:pt x="20" y="0"/>
                </a:cubicBezTo>
                <a:cubicBezTo>
                  <a:pt x="20" y="1"/>
                  <a:pt x="20" y="1"/>
                  <a:pt x="20" y="1"/>
                </a:cubicBezTo>
                <a:cubicBezTo>
                  <a:pt x="19" y="0"/>
                  <a:pt x="19" y="0"/>
                  <a:pt x="18" y="0"/>
                </a:cubicBezTo>
                <a:cubicBezTo>
                  <a:pt x="18" y="1"/>
                  <a:pt x="15" y="1"/>
                  <a:pt x="15" y="1"/>
                </a:cubicBezTo>
                <a:cubicBezTo>
                  <a:pt x="15" y="1"/>
                  <a:pt x="14" y="1"/>
                  <a:pt x="14" y="2"/>
                </a:cubicBezTo>
                <a:cubicBezTo>
                  <a:pt x="14" y="2"/>
                  <a:pt x="12" y="3"/>
                  <a:pt x="12" y="3"/>
                </a:cubicBezTo>
                <a:cubicBezTo>
                  <a:pt x="11" y="3"/>
                  <a:pt x="10" y="4"/>
                  <a:pt x="10" y="4"/>
                </a:cubicBezTo>
                <a:cubicBezTo>
                  <a:pt x="10" y="4"/>
                  <a:pt x="10" y="5"/>
                  <a:pt x="10" y="5"/>
                </a:cubicBezTo>
                <a:cubicBezTo>
                  <a:pt x="9" y="5"/>
                  <a:pt x="9" y="5"/>
                  <a:pt x="9" y="5"/>
                </a:cubicBezTo>
                <a:cubicBezTo>
                  <a:pt x="8" y="5"/>
                  <a:pt x="7" y="6"/>
                  <a:pt x="7" y="6"/>
                </a:cubicBezTo>
                <a:cubicBezTo>
                  <a:pt x="7" y="6"/>
                  <a:pt x="6" y="7"/>
                  <a:pt x="5" y="7"/>
                </a:cubicBezTo>
                <a:cubicBezTo>
                  <a:pt x="5" y="7"/>
                  <a:pt x="3" y="7"/>
                  <a:pt x="1" y="7"/>
                </a:cubicBezTo>
                <a:cubicBezTo>
                  <a:pt x="1" y="7"/>
                  <a:pt x="0" y="6"/>
                  <a:pt x="0" y="6"/>
                </a:cubicBezTo>
                <a:cubicBezTo>
                  <a:pt x="1" y="8"/>
                  <a:pt x="3" y="11"/>
                  <a:pt x="3" y="12"/>
                </a:cubicBezTo>
                <a:cubicBezTo>
                  <a:pt x="4" y="12"/>
                  <a:pt x="4" y="14"/>
                  <a:pt x="4" y="1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9" name="Freeform 199"/>
          <p:cNvSpPr>
            <a:spLocks/>
          </p:cNvSpPr>
          <p:nvPr/>
        </p:nvSpPr>
        <p:spPr bwMode="auto">
          <a:xfrm>
            <a:off x="2282839" y="5422717"/>
            <a:ext cx="255709" cy="261350"/>
          </a:xfrm>
          <a:custGeom>
            <a:avLst/>
            <a:gdLst/>
            <a:ahLst/>
            <a:cxnLst>
              <a:cxn ang="0">
                <a:pos x="40" y="32"/>
              </a:cxn>
              <a:cxn ang="0">
                <a:pos x="42" y="25"/>
              </a:cxn>
              <a:cxn ang="0">
                <a:pos x="40" y="24"/>
              </a:cxn>
              <a:cxn ang="0">
                <a:pos x="38" y="24"/>
              </a:cxn>
              <a:cxn ang="0">
                <a:pos x="36" y="23"/>
              </a:cxn>
              <a:cxn ang="0">
                <a:pos x="35" y="18"/>
              </a:cxn>
              <a:cxn ang="0">
                <a:pos x="34" y="16"/>
              </a:cxn>
              <a:cxn ang="0">
                <a:pos x="31" y="14"/>
              </a:cxn>
              <a:cxn ang="0">
                <a:pos x="29" y="15"/>
              </a:cxn>
              <a:cxn ang="0">
                <a:pos x="24" y="14"/>
              </a:cxn>
              <a:cxn ang="0">
                <a:pos x="24" y="10"/>
              </a:cxn>
              <a:cxn ang="0">
                <a:pos x="24" y="7"/>
              </a:cxn>
              <a:cxn ang="0">
                <a:pos x="23" y="4"/>
              </a:cxn>
              <a:cxn ang="0">
                <a:pos x="22" y="2"/>
              </a:cxn>
              <a:cxn ang="0">
                <a:pos x="18" y="0"/>
              </a:cxn>
              <a:cxn ang="0">
                <a:pos x="13" y="0"/>
              </a:cxn>
              <a:cxn ang="0">
                <a:pos x="6" y="1"/>
              </a:cxn>
              <a:cxn ang="0">
                <a:pos x="4" y="4"/>
              </a:cxn>
              <a:cxn ang="0">
                <a:pos x="3" y="6"/>
              </a:cxn>
              <a:cxn ang="0">
                <a:pos x="2" y="9"/>
              </a:cxn>
              <a:cxn ang="0">
                <a:pos x="1" y="15"/>
              </a:cxn>
              <a:cxn ang="0">
                <a:pos x="4" y="19"/>
              </a:cxn>
              <a:cxn ang="0">
                <a:pos x="8" y="23"/>
              </a:cxn>
              <a:cxn ang="0">
                <a:pos x="12" y="24"/>
              </a:cxn>
              <a:cxn ang="0">
                <a:pos x="19" y="28"/>
              </a:cxn>
              <a:cxn ang="0">
                <a:pos x="25" y="31"/>
              </a:cxn>
              <a:cxn ang="0">
                <a:pos x="24" y="34"/>
              </a:cxn>
              <a:cxn ang="0">
                <a:pos x="22" y="37"/>
              </a:cxn>
              <a:cxn ang="0">
                <a:pos x="22" y="39"/>
              </a:cxn>
              <a:cxn ang="0">
                <a:pos x="21" y="42"/>
              </a:cxn>
              <a:cxn ang="0">
                <a:pos x="25" y="42"/>
              </a:cxn>
              <a:cxn ang="0">
                <a:pos x="27" y="42"/>
              </a:cxn>
              <a:cxn ang="0">
                <a:pos x="30" y="42"/>
              </a:cxn>
              <a:cxn ang="0">
                <a:pos x="32" y="43"/>
              </a:cxn>
              <a:cxn ang="0">
                <a:pos x="33" y="42"/>
              </a:cxn>
              <a:cxn ang="0">
                <a:pos x="34" y="42"/>
              </a:cxn>
              <a:cxn ang="0">
                <a:pos x="35" y="41"/>
              </a:cxn>
              <a:cxn ang="0">
                <a:pos x="37" y="39"/>
              </a:cxn>
              <a:cxn ang="0">
                <a:pos x="39" y="37"/>
              </a:cxn>
              <a:cxn ang="0">
                <a:pos x="40" y="32"/>
              </a:cxn>
            </a:cxnLst>
            <a:rect l="0" t="0" r="r" b="b"/>
            <a:pathLst>
              <a:path w="42" h="43">
                <a:moveTo>
                  <a:pt x="40" y="32"/>
                </a:moveTo>
                <a:cubicBezTo>
                  <a:pt x="40" y="32"/>
                  <a:pt x="40" y="32"/>
                  <a:pt x="40" y="32"/>
                </a:cubicBezTo>
                <a:cubicBezTo>
                  <a:pt x="40" y="32"/>
                  <a:pt x="41" y="28"/>
                  <a:pt x="42" y="28"/>
                </a:cubicBezTo>
                <a:cubicBezTo>
                  <a:pt x="42" y="27"/>
                  <a:pt x="42" y="25"/>
                  <a:pt x="42" y="25"/>
                </a:cubicBezTo>
                <a:cubicBezTo>
                  <a:pt x="42" y="25"/>
                  <a:pt x="42" y="24"/>
                  <a:pt x="42" y="24"/>
                </a:cubicBezTo>
                <a:cubicBezTo>
                  <a:pt x="42" y="24"/>
                  <a:pt x="40" y="24"/>
                  <a:pt x="40" y="24"/>
                </a:cubicBezTo>
                <a:cubicBezTo>
                  <a:pt x="40" y="24"/>
                  <a:pt x="39" y="24"/>
                  <a:pt x="39" y="24"/>
                </a:cubicBezTo>
                <a:cubicBezTo>
                  <a:pt x="39" y="24"/>
                  <a:pt x="38" y="24"/>
                  <a:pt x="38" y="24"/>
                </a:cubicBezTo>
                <a:cubicBezTo>
                  <a:pt x="38" y="24"/>
                  <a:pt x="37" y="24"/>
                  <a:pt x="37" y="24"/>
                </a:cubicBezTo>
                <a:cubicBezTo>
                  <a:pt x="37" y="24"/>
                  <a:pt x="36" y="24"/>
                  <a:pt x="36" y="23"/>
                </a:cubicBezTo>
                <a:cubicBezTo>
                  <a:pt x="36" y="22"/>
                  <a:pt x="36" y="21"/>
                  <a:pt x="36" y="21"/>
                </a:cubicBezTo>
                <a:cubicBezTo>
                  <a:pt x="36" y="20"/>
                  <a:pt x="35" y="18"/>
                  <a:pt x="35" y="18"/>
                </a:cubicBezTo>
                <a:cubicBezTo>
                  <a:pt x="35" y="18"/>
                  <a:pt x="35" y="17"/>
                  <a:pt x="35" y="16"/>
                </a:cubicBezTo>
                <a:cubicBezTo>
                  <a:pt x="34" y="15"/>
                  <a:pt x="34" y="16"/>
                  <a:pt x="34" y="16"/>
                </a:cubicBezTo>
                <a:cubicBezTo>
                  <a:pt x="34" y="15"/>
                  <a:pt x="32" y="15"/>
                  <a:pt x="31" y="14"/>
                </a:cubicBezTo>
                <a:cubicBezTo>
                  <a:pt x="31" y="14"/>
                  <a:pt x="31" y="14"/>
                  <a:pt x="31" y="14"/>
                </a:cubicBezTo>
                <a:cubicBezTo>
                  <a:pt x="31" y="14"/>
                  <a:pt x="29" y="15"/>
                  <a:pt x="29" y="15"/>
                </a:cubicBezTo>
                <a:cubicBezTo>
                  <a:pt x="29" y="15"/>
                  <a:pt x="29" y="15"/>
                  <a:pt x="29" y="15"/>
                </a:cubicBezTo>
                <a:cubicBezTo>
                  <a:pt x="29" y="15"/>
                  <a:pt x="24" y="14"/>
                  <a:pt x="24" y="14"/>
                </a:cubicBezTo>
                <a:cubicBezTo>
                  <a:pt x="24" y="14"/>
                  <a:pt x="23" y="14"/>
                  <a:pt x="24" y="14"/>
                </a:cubicBezTo>
                <a:cubicBezTo>
                  <a:pt x="24" y="13"/>
                  <a:pt x="24" y="12"/>
                  <a:pt x="24" y="11"/>
                </a:cubicBezTo>
                <a:cubicBezTo>
                  <a:pt x="24" y="11"/>
                  <a:pt x="24" y="11"/>
                  <a:pt x="24" y="10"/>
                </a:cubicBezTo>
                <a:cubicBezTo>
                  <a:pt x="24" y="10"/>
                  <a:pt x="24" y="10"/>
                  <a:pt x="24" y="9"/>
                </a:cubicBezTo>
                <a:cubicBezTo>
                  <a:pt x="24" y="9"/>
                  <a:pt x="24" y="8"/>
                  <a:pt x="24" y="7"/>
                </a:cubicBezTo>
                <a:cubicBezTo>
                  <a:pt x="24" y="7"/>
                  <a:pt x="23" y="4"/>
                  <a:pt x="23" y="4"/>
                </a:cubicBezTo>
                <a:cubicBezTo>
                  <a:pt x="23" y="4"/>
                  <a:pt x="23" y="4"/>
                  <a:pt x="23" y="4"/>
                </a:cubicBezTo>
                <a:cubicBezTo>
                  <a:pt x="23" y="4"/>
                  <a:pt x="23" y="4"/>
                  <a:pt x="23" y="4"/>
                </a:cubicBezTo>
                <a:cubicBezTo>
                  <a:pt x="23" y="2"/>
                  <a:pt x="22" y="2"/>
                  <a:pt x="22" y="2"/>
                </a:cubicBezTo>
                <a:cubicBezTo>
                  <a:pt x="21" y="2"/>
                  <a:pt x="19" y="0"/>
                  <a:pt x="18" y="0"/>
                </a:cubicBezTo>
                <a:cubicBezTo>
                  <a:pt x="18" y="0"/>
                  <a:pt x="18" y="0"/>
                  <a:pt x="18" y="0"/>
                </a:cubicBezTo>
                <a:cubicBezTo>
                  <a:pt x="18" y="0"/>
                  <a:pt x="16" y="0"/>
                  <a:pt x="15" y="0"/>
                </a:cubicBezTo>
                <a:cubicBezTo>
                  <a:pt x="15" y="0"/>
                  <a:pt x="13" y="0"/>
                  <a:pt x="13" y="0"/>
                </a:cubicBezTo>
                <a:cubicBezTo>
                  <a:pt x="12" y="0"/>
                  <a:pt x="10" y="1"/>
                  <a:pt x="9" y="1"/>
                </a:cubicBezTo>
                <a:cubicBezTo>
                  <a:pt x="9" y="1"/>
                  <a:pt x="7" y="1"/>
                  <a:pt x="6" y="1"/>
                </a:cubicBezTo>
                <a:cubicBezTo>
                  <a:pt x="5" y="1"/>
                  <a:pt x="4" y="3"/>
                  <a:pt x="4" y="3"/>
                </a:cubicBezTo>
                <a:cubicBezTo>
                  <a:pt x="4" y="3"/>
                  <a:pt x="4" y="4"/>
                  <a:pt x="4" y="4"/>
                </a:cubicBezTo>
                <a:cubicBezTo>
                  <a:pt x="4" y="4"/>
                  <a:pt x="3" y="5"/>
                  <a:pt x="3" y="5"/>
                </a:cubicBezTo>
                <a:cubicBezTo>
                  <a:pt x="3" y="6"/>
                  <a:pt x="3" y="6"/>
                  <a:pt x="3" y="6"/>
                </a:cubicBezTo>
                <a:cubicBezTo>
                  <a:pt x="3" y="6"/>
                  <a:pt x="2" y="7"/>
                  <a:pt x="2" y="8"/>
                </a:cubicBezTo>
                <a:cubicBezTo>
                  <a:pt x="2" y="8"/>
                  <a:pt x="2" y="9"/>
                  <a:pt x="2" y="9"/>
                </a:cubicBezTo>
                <a:cubicBezTo>
                  <a:pt x="2" y="10"/>
                  <a:pt x="1" y="14"/>
                  <a:pt x="0" y="15"/>
                </a:cubicBezTo>
                <a:cubicBezTo>
                  <a:pt x="1" y="15"/>
                  <a:pt x="1" y="15"/>
                  <a:pt x="1" y="15"/>
                </a:cubicBezTo>
                <a:cubicBezTo>
                  <a:pt x="2" y="16"/>
                  <a:pt x="2" y="16"/>
                  <a:pt x="2" y="16"/>
                </a:cubicBezTo>
                <a:cubicBezTo>
                  <a:pt x="2" y="17"/>
                  <a:pt x="4" y="19"/>
                  <a:pt x="4" y="19"/>
                </a:cubicBezTo>
                <a:cubicBezTo>
                  <a:pt x="4" y="19"/>
                  <a:pt x="4" y="19"/>
                  <a:pt x="5" y="20"/>
                </a:cubicBezTo>
                <a:cubicBezTo>
                  <a:pt x="5" y="20"/>
                  <a:pt x="8" y="23"/>
                  <a:pt x="8" y="23"/>
                </a:cubicBezTo>
                <a:cubicBezTo>
                  <a:pt x="8" y="23"/>
                  <a:pt x="9" y="23"/>
                  <a:pt x="9" y="23"/>
                </a:cubicBezTo>
                <a:cubicBezTo>
                  <a:pt x="10" y="23"/>
                  <a:pt x="11" y="24"/>
                  <a:pt x="12" y="24"/>
                </a:cubicBezTo>
                <a:cubicBezTo>
                  <a:pt x="12" y="24"/>
                  <a:pt x="14" y="24"/>
                  <a:pt x="15" y="25"/>
                </a:cubicBezTo>
                <a:cubicBezTo>
                  <a:pt x="17" y="26"/>
                  <a:pt x="18" y="27"/>
                  <a:pt x="19" y="28"/>
                </a:cubicBezTo>
                <a:cubicBezTo>
                  <a:pt x="19" y="28"/>
                  <a:pt x="25" y="31"/>
                  <a:pt x="25" y="31"/>
                </a:cubicBezTo>
                <a:cubicBezTo>
                  <a:pt x="25" y="31"/>
                  <a:pt x="25" y="31"/>
                  <a:pt x="25" y="31"/>
                </a:cubicBezTo>
                <a:cubicBezTo>
                  <a:pt x="25" y="31"/>
                  <a:pt x="26" y="32"/>
                  <a:pt x="25" y="33"/>
                </a:cubicBezTo>
                <a:cubicBezTo>
                  <a:pt x="25" y="33"/>
                  <a:pt x="24" y="34"/>
                  <a:pt x="24" y="34"/>
                </a:cubicBezTo>
                <a:cubicBezTo>
                  <a:pt x="24" y="35"/>
                  <a:pt x="23" y="36"/>
                  <a:pt x="23" y="36"/>
                </a:cubicBezTo>
                <a:cubicBezTo>
                  <a:pt x="23" y="36"/>
                  <a:pt x="23" y="37"/>
                  <a:pt x="22" y="37"/>
                </a:cubicBezTo>
                <a:cubicBezTo>
                  <a:pt x="22" y="37"/>
                  <a:pt x="22" y="39"/>
                  <a:pt x="22" y="39"/>
                </a:cubicBezTo>
                <a:cubicBezTo>
                  <a:pt x="22" y="39"/>
                  <a:pt x="22" y="39"/>
                  <a:pt x="22" y="39"/>
                </a:cubicBezTo>
                <a:cubicBezTo>
                  <a:pt x="21" y="40"/>
                  <a:pt x="20" y="40"/>
                  <a:pt x="20" y="41"/>
                </a:cubicBezTo>
                <a:cubicBezTo>
                  <a:pt x="20" y="41"/>
                  <a:pt x="20" y="42"/>
                  <a:pt x="21" y="42"/>
                </a:cubicBezTo>
                <a:cubicBezTo>
                  <a:pt x="21" y="41"/>
                  <a:pt x="23" y="41"/>
                  <a:pt x="23" y="42"/>
                </a:cubicBezTo>
                <a:cubicBezTo>
                  <a:pt x="24" y="42"/>
                  <a:pt x="25" y="42"/>
                  <a:pt x="25" y="42"/>
                </a:cubicBezTo>
                <a:cubicBezTo>
                  <a:pt x="25" y="42"/>
                  <a:pt x="26" y="42"/>
                  <a:pt x="26" y="42"/>
                </a:cubicBezTo>
                <a:cubicBezTo>
                  <a:pt x="27" y="42"/>
                  <a:pt x="27" y="42"/>
                  <a:pt x="27" y="42"/>
                </a:cubicBezTo>
                <a:cubicBezTo>
                  <a:pt x="27" y="42"/>
                  <a:pt x="29" y="42"/>
                  <a:pt x="29" y="42"/>
                </a:cubicBezTo>
                <a:cubicBezTo>
                  <a:pt x="30" y="42"/>
                  <a:pt x="30" y="42"/>
                  <a:pt x="30" y="42"/>
                </a:cubicBezTo>
                <a:cubicBezTo>
                  <a:pt x="31" y="43"/>
                  <a:pt x="31" y="43"/>
                  <a:pt x="31" y="43"/>
                </a:cubicBezTo>
                <a:cubicBezTo>
                  <a:pt x="31" y="43"/>
                  <a:pt x="32" y="43"/>
                  <a:pt x="32" y="43"/>
                </a:cubicBezTo>
                <a:cubicBezTo>
                  <a:pt x="32" y="43"/>
                  <a:pt x="32" y="43"/>
                  <a:pt x="32" y="42"/>
                </a:cubicBezTo>
                <a:cubicBezTo>
                  <a:pt x="32" y="42"/>
                  <a:pt x="33" y="42"/>
                  <a:pt x="33" y="42"/>
                </a:cubicBezTo>
                <a:cubicBezTo>
                  <a:pt x="33" y="42"/>
                  <a:pt x="34" y="42"/>
                  <a:pt x="34" y="42"/>
                </a:cubicBezTo>
                <a:cubicBezTo>
                  <a:pt x="34" y="42"/>
                  <a:pt x="34" y="42"/>
                  <a:pt x="34" y="42"/>
                </a:cubicBezTo>
                <a:cubicBezTo>
                  <a:pt x="35" y="42"/>
                  <a:pt x="35" y="42"/>
                  <a:pt x="35" y="42"/>
                </a:cubicBezTo>
                <a:cubicBezTo>
                  <a:pt x="35" y="42"/>
                  <a:pt x="35" y="41"/>
                  <a:pt x="35" y="41"/>
                </a:cubicBezTo>
                <a:cubicBezTo>
                  <a:pt x="35" y="41"/>
                  <a:pt x="35" y="41"/>
                  <a:pt x="36" y="40"/>
                </a:cubicBezTo>
                <a:cubicBezTo>
                  <a:pt x="36" y="40"/>
                  <a:pt x="37" y="40"/>
                  <a:pt x="37" y="39"/>
                </a:cubicBezTo>
                <a:cubicBezTo>
                  <a:pt x="38" y="39"/>
                  <a:pt x="39" y="38"/>
                  <a:pt x="39" y="38"/>
                </a:cubicBezTo>
                <a:cubicBezTo>
                  <a:pt x="39" y="38"/>
                  <a:pt x="39" y="38"/>
                  <a:pt x="39" y="37"/>
                </a:cubicBezTo>
                <a:cubicBezTo>
                  <a:pt x="40" y="37"/>
                  <a:pt x="40" y="36"/>
                  <a:pt x="40" y="36"/>
                </a:cubicBezTo>
                <a:cubicBezTo>
                  <a:pt x="40" y="35"/>
                  <a:pt x="40" y="34"/>
                  <a:pt x="40" y="3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0" name="Freeform 200"/>
          <p:cNvSpPr>
            <a:spLocks/>
          </p:cNvSpPr>
          <p:nvPr/>
        </p:nvSpPr>
        <p:spPr bwMode="auto">
          <a:xfrm>
            <a:off x="2410693" y="5763035"/>
            <a:ext cx="157938" cy="169219"/>
          </a:xfrm>
          <a:custGeom>
            <a:avLst/>
            <a:gdLst/>
            <a:ahLst/>
            <a:cxnLst>
              <a:cxn ang="0">
                <a:pos x="25" y="20"/>
              </a:cxn>
              <a:cxn ang="0">
                <a:pos x="25" y="19"/>
              </a:cxn>
              <a:cxn ang="0">
                <a:pos x="25" y="17"/>
              </a:cxn>
              <a:cxn ang="0">
                <a:pos x="26" y="15"/>
              </a:cxn>
              <a:cxn ang="0">
                <a:pos x="26" y="14"/>
              </a:cxn>
              <a:cxn ang="0">
                <a:pos x="23" y="11"/>
              </a:cxn>
              <a:cxn ang="0">
                <a:pos x="22" y="11"/>
              </a:cxn>
              <a:cxn ang="0">
                <a:pos x="20" y="9"/>
              </a:cxn>
              <a:cxn ang="0">
                <a:pos x="20" y="9"/>
              </a:cxn>
              <a:cxn ang="0">
                <a:pos x="19" y="8"/>
              </a:cxn>
              <a:cxn ang="0">
                <a:pos x="17" y="7"/>
              </a:cxn>
              <a:cxn ang="0">
                <a:pos x="16" y="6"/>
              </a:cxn>
              <a:cxn ang="0">
                <a:pos x="14" y="5"/>
              </a:cxn>
              <a:cxn ang="0">
                <a:pos x="14" y="5"/>
              </a:cxn>
              <a:cxn ang="0">
                <a:pos x="14" y="5"/>
              </a:cxn>
              <a:cxn ang="0">
                <a:pos x="13" y="6"/>
              </a:cxn>
              <a:cxn ang="0">
                <a:pos x="12" y="6"/>
              </a:cxn>
              <a:cxn ang="0">
                <a:pos x="12" y="6"/>
              </a:cxn>
              <a:cxn ang="0">
                <a:pos x="11" y="3"/>
              </a:cxn>
              <a:cxn ang="0">
                <a:pos x="9" y="2"/>
              </a:cxn>
              <a:cxn ang="0">
                <a:pos x="8" y="1"/>
              </a:cxn>
              <a:cxn ang="0">
                <a:pos x="7" y="1"/>
              </a:cxn>
              <a:cxn ang="0">
                <a:pos x="6" y="2"/>
              </a:cxn>
              <a:cxn ang="0">
                <a:pos x="4" y="1"/>
              </a:cxn>
              <a:cxn ang="0">
                <a:pos x="3" y="2"/>
              </a:cxn>
              <a:cxn ang="0">
                <a:pos x="3" y="4"/>
              </a:cxn>
              <a:cxn ang="0">
                <a:pos x="3" y="6"/>
              </a:cxn>
              <a:cxn ang="0">
                <a:pos x="2" y="8"/>
              </a:cxn>
              <a:cxn ang="0">
                <a:pos x="2" y="9"/>
              </a:cxn>
              <a:cxn ang="0">
                <a:pos x="2" y="10"/>
              </a:cxn>
              <a:cxn ang="0">
                <a:pos x="2" y="13"/>
              </a:cxn>
              <a:cxn ang="0">
                <a:pos x="2" y="14"/>
              </a:cxn>
              <a:cxn ang="0">
                <a:pos x="2" y="14"/>
              </a:cxn>
              <a:cxn ang="0">
                <a:pos x="2" y="16"/>
              </a:cxn>
              <a:cxn ang="0">
                <a:pos x="1" y="17"/>
              </a:cxn>
              <a:cxn ang="0">
                <a:pos x="1" y="18"/>
              </a:cxn>
              <a:cxn ang="0">
                <a:pos x="1" y="22"/>
              </a:cxn>
              <a:cxn ang="0">
                <a:pos x="4" y="25"/>
              </a:cxn>
              <a:cxn ang="0">
                <a:pos x="9" y="25"/>
              </a:cxn>
              <a:cxn ang="0">
                <a:pos x="14" y="27"/>
              </a:cxn>
              <a:cxn ang="0">
                <a:pos x="17" y="27"/>
              </a:cxn>
              <a:cxn ang="0">
                <a:pos x="20" y="27"/>
              </a:cxn>
              <a:cxn ang="0">
                <a:pos x="21" y="25"/>
              </a:cxn>
              <a:cxn ang="0">
                <a:pos x="23" y="24"/>
              </a:cxn>
              <a:cxn ang="0">
                <a:pos x="25" y="21"/>
              </a:cxn>
              <a:cxn ang="0">
                <a:pos x="25" y="21"/>
              </a:cxn>
              <a:cxn ang="0">
                <a:pos x="25" y="20"/>
              </a:cxn>
            </a:cxnLst>
            <a:rect l="0" t="0" r="r" b="b"/>
            <a:pathLst>
              <a:path w="26" h="28">
                <a:moveTo>
                  <a:pt x="25" y="20"/>
                </a:moveTo>
                <a:cubicBezTo>
                  <a:pt x="25" y="20"/>
                  <a:pt x="25" y="20"/>
                  <a:pt x="25" y="19"/>
                </a:cubicBezTo>
                <a:cubicBezTo>
                  <a:pt x="25" y="19"/>
                  <a:pt x="25" y="18"/>
                  <a:pt x="25" y="17"/>
                </a:cubicBezTo>
                <a:cubicBezTo>
                  <a:pt x="25" y="17"/>
                  <a:pt x="26" y="15"/>
                  <a:pt x="26" y="15"/>
                </a:cubicBezTo>
                <a:cubicBezTo>
                  <a:pt x="26" y="15"/>
                  <a:pt x="26" y="14"/>
                  <a:pt x="26" y="14"/>
                </a:cubicBezTo>
                <a:cubicBezTo>
                  <a:pt x="24" y="13"/>
                  <a:pt x="23" y="11"/>
                  <a:pt x="23" y="11"/>
                </a:cubicBezTo>
                <a:cubicBezTo>
                  <a:pt x="23" y="11"/>
                  <a:pt x="22" y="11"/>
                  <a:pt x="22" y="11"/>
                </a:cubicBezTo>
                <a:cubicBezTo>
                  <a:pt x="22" y="10"/>
                  <a:pt x="20" y="9"/>
                  <a:pt x="20" y="9"/>
                </a:cubicBezTo>
                <a:cubicBezTo>
                  <a:pt x="20" y="9"/>
                  <a:pt x="20" y="9"/>
                  <a:pt x="20" y="9"/>
                </a:cubicBezTo>
                <a:cubicBezTo>
                  <a:pt x="20" y="9"/>
                  <a:pt x="20" y="8"/>
                  <a:pt x="19" y="8"/>
                </a:cubicBezTo>
                <a:cubicBezTo>
                  <a:pt x="19" y="8"/>
                  <a:pt x="18" y="7"/>
                  <a:pt x="17" y="7"/>
                </a:cubicBezTo>
                <a:cubicBezTo>
                  <a:pt x="16" y="7"/>
                  <a:pt x="16" y="6"/>
                  <a:pt x="16" y="6"/>
                </a:cubicBezTo>
                <a:cubicBezTo>
                  <a:pt x="15" y="5"/>
                  <a:pt x="15" y="5"/>
                  <a:pt x="14" y="5"/>
                </a:cubicBezTo>
                <a:cubicBezTo>
                  <a:pt x="14" y="4"/>
                  <a:pt x="14" y="5"/>
                  <a:pt x="14" y="5"/>
                </a:cubicBezTo>
                <a:cubicBezTo>
                  <a:pt x="14" y="5"/>
                  <a:pt x="14" y="5"/>
                  <a:pt x="14" y="5"/>
                </a:cubicBezTo>
                <a:cubicBezTo>
                  <a:pt x="13" y="5"/>
                  <a:pt x="14" y="6"/>
                  <a:pt x="13" y="6"/>
                </a:cubicBezTo>
                <a:cubicBezTo>
                  <a:pt x="13" y="6"/>
                  <a:pt x="13" y="6"/>
                  <a:pt x="12" y="6"/>
                </a:cubicBezTo>
                <a:cubicBezTo>
                  <a:pt x="12" y="6"/>
                  <a:pt x="12" y="6"/>
                  <a:pt x="12" y="6"/>
                </a:cubicBezTo>
                <a:cubicBezTo>
                  <a:pt x="12" y="4"/>
                  <a:pt x="12" y="3"/>
                  <a:pt x="11" y="3"/>
                </a:cubicBezTo>
                <a:cubicBezTo>
                  <a:pt x="11" y="3"/>
                  <a:pt x="10" y="2"/>
                  <a:pt x="9" y="2"/>
                </a:cubicBezTo>
                <a:cubicBezTo>
                  <a:pt x="9" y="1"/>
                  <a:pt x="8" y="1"/>
                  <a:pt x="8" y="1"/>
                </a:cubicBezTo>
                <a:cubicBezTo>
                  <a:pt x="7" y="0"/>
                  <a:pt x="7" y="1"/>
                  <a:pt x="7" y="1"/>
                </a:cubicBezTo>
                <a:cubicBezTo>
                  <a:pt x="7" y="2"/>
                  <a:pt x="6" y="2"/>
                  <a:pt x="6" y="2"/>
                </a:cubicBezTo>
                <a:cubicBezTo>
                  <a:pt x="6" y="2"/>
                  <a:pt x="5" y="1"/>
                  <a:pt x="4" y="1"/>
                </a:cubicBezTo>
                <a:cubicBezTo>
                  <a:pt x="4" y="1"/>
                  <a:pt x="3" y="2"/>
                  <a:pt x="3" y="2"/>
                </a:cubicBezTo>
                <a:cubicBezTo>
                  <a:pt x="3" y="3"/>
                  <a:pt x="3" y="3"/>
                  <a:pt x="3" y="4"/>
                </a:cubicBezTo>
                <a:cubicBezTo>
                  <a:pt x="4" y="4"/>
                  <a:pt x="3" y="5"/>
                  <a:pt x="3" y="6"/>
                </a:cubicBezTo>
                <a:cubicBezTo>
                  <a:pt x="3" y="7"/>
                  <a:pt x="2" y="8"/>
                  <a:pt x="2" y="8"/>
                </a:cubicBezTo>
                <a:cubicBezTo>
                  <a:pt x="2" y="8"/>
                  <a:pt x="2" y="9"/>
                  <a:pt x="2" y="9"/>
                </a:cubicBezTo>
                <a:cubicBezTo>
                  <a:pt x="2" y="10"/>
                  <a:pt x="2" y="10"/>
                  <a:pt x="2" y="10"/>
                </a:cubicBezTo>
                <a:cubicBezTo>
                  <a:pt x="1" y="10"/>
                  <a:pt x="2" y="12"/>
                  <a:pt x="2" y="13"/>
                </a:cubicBezTo>
                <a:cubicBezTo>
                  <a:pt x="2" y="13"/>
                  <a:pt x="2" y="13"/>
                  <a:pt x="2" y="14"/>
                </a:cubicBezTo>
                <a:cubicBezTo>
                  <a:pt x="2" y="14"/>
                  <a:pt x="2" y="14"/>
                  <a:pt x="2" y="14"/>
                </a:cubicBezTo>
                <a:cubicBezTo>
                  <a:pt x="2" y="14"/>
                  <a:pt x="2" y="16"/>
                  <a:pt x="2" y="16"/>
                </a:cubicBezTo>
                <a:cubicBezTo>
                  <a:pt x="2" y="17"/>
                  <a:pt x="2" y="17"/>
                  <a:pt x="1" y="17"/>
                </a:cubicBezTo>
                <a:cubicBezTo>
                  <a:pt x="1" y="18"/>
                  <a:pt x="1" y="18"/>
                  <a:pt x="1" y="18"/>
                </a:cubicBezTo>
                <a:cubicBezTo>
                  <a:pt x="1" y="19"/>
                  <a:pt x="0" y="21"/>
                  <a:pt x="1" y="22"/>
                </a:cubicBezTo>
                <a:cubicBezTo>
                  <a:pt x="2" y="23"/>
                  <a:pt x="3" y="25"/>
                  <a:pt x="4" y="25"/>
                </a:cubicBezTo>
                <a:cubicBezTo>
                  <a:pt x="6" y="25"/>
                  <a:pt x="7" y="24"/>
                  <a:pt x="9" y="25"/>
                </a:cubicBezTo>
                <a:cubicBezTo>
                  <a:pt x="11" y="27"/>
                  <a:pt x="13" y="27"/>
                  <a:pt x="14" y="27"/>
                </a:cubicBezTo>
                <a:cubicBezTo>
                  <a:pt x="16" y="26"/>
                  <a:pt x="17" y="27"/>
                  <a:pt x="17" y="27"/>
                </a:cubicBezTo>
                <a:cubicBezTo>
                  <a:pt x="18" y="28"/>
                  <a:pt x="18" y="27"/>
                  <a:pt x="20" y="27"/>
                </a:cubicBezTo>
                <a:cubicBezTo>
                  <a:pt x="21" y="26"/>
                  <a:pt x="20" y="25"/>
                  <a:pt x="21" y="25"/>
                </a:cubicBezTo>
                <a:cubicBezTo>
                  <a:pt x="22" y="25"/>
                  <a:pt x="23" y="25"/>
                  <a:pt x="23" y="24"/>
                </a:cubicBezTo>
                <a:cubicBezTo>
                  <a:pt x="24" y="23"/>
                  <a:pt x="25" y="21"/>
                  <a:pt x="25" y="21"/>
                </a:cubicBezTo>
                <a:cubicBezTo>
                  <a:pt x="25" y="21"/>
                  <a:pt x="25" y="21"/>
                  <a:pt x="25" y="21"/>
                </a:cubicBezTo>
                <a:cubicBezTo>
                  <a:pt x="25" y="20"/>
                  <a:pt x="25" y="20"/>
                  <a:pt x="25" y="2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1" name="Freeform 201"/>
          <p:cNvSpPr>
            <a:spLocks/>
          </p:cNvSpPr>
          <p:nvPr/>
        </p:nvSpPr>
        <p:spPr bwMode="auto">
          <a:xfrm>
            <a:off x="2331724" y="6547084"/>
            <a:ext cx="5641" cy="5641"/>
          </a:xfrm>
          <a:custGeom>
            <a:avLst/>
            <a:gdLst/>
            <a:ahLst/>
            <a:cxnLst>
              <a:cxn ang="0">
                <a:pos x="1" y="1"/>
              </a:cxn>
              <a:cxn ang="0">
                <a:pos x="1" y="0"/>
              </a:cxn>
              <a:cxn ang="0">
                <a:pos x="0" y="0"/>
              </a:cxn>
              <a:cxn ang="0">
                <a:pos x="0" y="1"/>
              </a:cxn>
              <a:cxn ang="0">
                <a:pos x="1" y="1"/>
              </a:cxn>
            </a:cxnLst>
            <a:rect l="0" t="0" r="r" b="b"/>
            <a:pathLst>
              <a:path w="1" h="1">
                <a:moveTo>
                  <a:pt x="1" y="1"/>
                </a:moveTo>
                <a:cubicBezTo>
                  <a:pt x="1" y="1"/>
                  <a:pt x="1" y="1"/>
                  <a:pt x="1" y="0"/>
                </a:cubicBezTo>
                <a:cubicBezTo>
                  <a:pt x="1" y="0"/>
                  <a:pt x="1" y="0"/>
                  <a:pt x="0" y="0"/>
                </a:cubicBezTo>
                <a:cubicBezTo>
                  <a:pt x="0" y="0"/>
                  <a:pt x="0" y="1"/>
                  <a:pt x="0" y="1"/>
                </a:cubicBezTo>
                <a:cubicBezTo>
                  <a:pt x="0"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2" name="Freeform 202"/>
          <p:cNvSpPr>
            <a:spLocks/>
          </p:cNvSpPr>
          <p:nvPr/>
        </p:nvSpPr>
        <p:spPr bwMode="auto">
          <a:xfrm>
            <a:off x="2337365" y="6528282"/>
            <a:ext cx="54526" cy="37604"/>
          </a:xfrm>
          <a:custGeom>
            <a:avLst/>
            <a:gdLst/>
            <a:ahLst/>
            <a:cxnLst>
              <a:cxn ang="0">
                <a:pos x="7" y="2"/>
              </a:cxn>
              <a:cxn ang="0">
                <a:pos x="8" y="2"/>
              </a:cxn>
              <a:cxn ang="0">
                <a:pos x="8" y="1"/>
              </a:cxn>
              <a:cxn ang="0">
                <a:pos x="7" y="0"/>
              </a:cxn>
              <a:cxn ang="0">
                <a:pos x="6" y="1"/>
              </a:cxn>
              <a:cxn ang="0">
                <a:pos x="4" y="1"/>
              </a:cxn>
              <a:cxn ang="0">
                <a:pos x="2" y="0"/>
              </a:cxn>
              <a:cxn ang="0">
                <a:pos x="2" y="1"/>
              </a:cxn>
              <a:cxn ang="0">
                <a:pos x="2" y="1"/>
              </a:cxn>
              <a:cxn ang="0">
                <a:pos x="3" y="2"/>
              </a:cxn>
              <a:cxn ang="0">
                <a:pos x="4" y="2"/>
              </a:cxn>
              <a:cxn ang="0">
                <a:pos x="2" y="2"/>
              </a:cxn>
              <a:cxn ang="0">
                <a:pos x="2" y="3"/>
              </a:cxn>
              <a:cxn ang="0">
                <a:pos x="3" y="3"/>
              </a:cxn>
              <a:cxn ang="0">
                <a:pos x="3" y="3"/>
              </a:cxn>
              <a:cxn ang="0">
                <a:pos x="2" y="4"/>
              </a:cxn>
              <a:cxn ang="0">
                <a:pos x="2" y="4"/>
              </a:cxn>
              <a:cxn ang="0">
                <a:pos x="1" y="4"/>
              </a:cxn>
              <a:cxn ang="0">
                <a:pos x="0" y="5"/>
              </a:cxn>
              <a:cxn ang="0">
                <a:pos x="0" y="5"/>
              </a:cxn>
              <a:cxn ang="0">
                <a:pos x="0" y="5"/>
              </a:cxn>
              <a:cxn ang="0">
                <a:pos x="2" y="6"/>
              </a:cxn>
              <a:cxn ang="0">
                <a:pos x="2" y="6"/>
              </a:cxn>
              <a:cxn ang="0">
                <a:pos x="3" y="5"/>
              </a:cxn>
              <a:cxn ang="0">
                <a:pos x="3" y="5"/>
              </a:cxn>
              <a:cxn ang="0">
                <a:pos x="4" y="4"/>
              </a:cxn>
              <a:cxn ang="0">
                <a:pos x="4" y="4"/>
              </a:cxn>
              <a:cxn ang="0">
                <a:pos x="5" y="4"/>
              </a:cxn>
              <a:cxn ang="0">
                <a:pos x="7" y="3"/>
              </a:cxn>
              <a:cxn ang="0">
                <a:pos x="7" y="2"/>
              </a:cxn>
            </a:cxnLst>
            <a:rect l="0" t="0" r="r" b="b"/>
            <a:pathLst>
              <a:path w="9" h="6">
                <a:moveTo>
                  <a:pt x="7" y="2"/>
                </a:moveTo>
                <a:cubicBezTo>
                  <a:pt x="8" y="2"/>
                  <a:pt x="8" y="2"/>
                  <a:pt x="8" y="2"/>
                </a:cubicBezTo>
                <a:cubicBezTo>
                  <a:pt x="8" y="1"/>
                  <a:pt x="8" y="1"/>
                  <a:pt x="8" y="1"/>
                </a:cubicBezTo>
                <a:cubicBezTo>
                  <a:pt x="9" y="0"/>
                  <a:pt x="7" y="0"/>
                  <a:pt x="7" y="0"/>
                </a:cubicBezTo>
                <a:cubicBezTo>
                  <a:pt x="6" y="1"/>
                  <a:pt x="6" y="1"/>
                  <a:pt x="6" y="1"/>
                </a:cubicBezTo>
                <a:cubicBezTo>
                  <a:pt x="5" y="0"/>
                  <a:pt x="5" y="1"/>
                  <a:pt x="4" y="1"/>
                </a:cubicBezTo>
                <a:cubicBezTo>
                  <a:pt x="3" y="1"/>
                  <a:pt x="3" y="1"/>
                  <a:pt x="2" y="0"/>
                </a:cubicBezTo>
                <a:cubicBezTo>
                  <a:pt x="1" y="0"/>
                  <a:pt x="2" y="1"/>
                  <a:pt x="2" y="1"/>
                </a:cubicBezTo>
                <a:cubicBezTo>
                  <a:pt x="3" y="1"/>
                  <a:pt x="3" y="1"/>
                  <a:pt x="2" y="1"/>
                </a:cubicBezTo>
                <a:cubicBezTo>
                  <a:pt x="2" y="1"/>
                  <a:pt x="3" y="2"/>
                  <a:pt x="3" y="2"/>
                </a:cubicBezTo>
                <a:cubicBezTo>
                  <a:pt x="4" y="2"/>
                  <a:pt x="4" y="2"/>
                  <a:pt x="4" y="2"/>
                </a:cubicBezTo>
                <a:cubicBezTo>
                  <a:pt x="4" y="2"/>
                  <a:pt x="3" y="2"/>
                  <a:pt x="2" y="2"/>
                </a:cubicBezTo>
                <a:cubicBezTo>
                  <a:pt x="2" y="2"/>
                  <a:pt x="2" y="2"/>
                  <a:pt x="2" y="3"/>
                </a:cubicBezTo>
                <a:cubicBezTo>
                  <a:pt x="2" y="3"/>
                  <a:pt x="2" y="3"/>
                  <a:pt x="3" y="3"/>
                </a:cubicBezTo>
                <a:cubicBezTo>
                  <a:pt x="4" y="2"/>
                  <a:pt x="3" y="3"/>
                  <a:pt x="3" y="3"/>
                </a:cubicBezTo>
                <a:cubicBezTo>
                  <a:pt x="3" y="3"/>
                  <a:pt x="2" y="3"/>
                  <a:pt x="2" y="4"/>
                </a:cubicBezTo>
                <a:cubicBezTo>
                  <a:pt x="2" y="4"/>
                  <a:pt x="2" y="4"/>
                  <a:pt x="2" y="4"/>
                </a:cubicBezTo>
                <a:cubicBezTo>
                  <a:pt x="2" y="4"/>
                  <a:pt x="1" y="4"/>
                  <a:pt x="1" y="4"/>
                </a:cubicBezTo>
                <a:cubicBezTo>
                  <a:pt x="1" y="4"/>
                  <a:pt x="0" y="4"/>
                  <a:pt x="0" y="5"/>
                </a:cubicBezTo>
                <a:cubicBezTo>
                  <a:pt x="0" y="5"/>
                  <a:pt x="0" y="5"/>
                  <a:pt x="0" y="5"/>
                </a:cubicBezTo>
                <a:cubicBezTo>
                  <a:pt x="0" y="5"/>
                  <a:pt x="0" y="5"/>
                  <a:pt x="0" y="5"/>
                </a:cubicBezTo>
                <a:cubicBezTo>
                  <a:pt x="1" y="5"/>
                  <a:pt x="2" y="6"/>
                  <a:pt x="2" y="6"/>
                </a:cubicBezTo>
                <a:cubicBezTo>
                  <a:pt x="2" y="6"/>
                  <a:pt x="2" y="6"/>
                  <a:pt x="2" y="6"/>
                </a:cubicBezTo>
                <a:cubicBezTo>
                  <a:pt x="2" y="5"/>
                  <a:pt x="2" y="5"/>
                  <a:pt x="3" y="5"/>
                </a:cubicBezTo>
                <a:cubicBezTo>
                  <a:pt x="3" y="5"/>
                  <a:pt x="3" y="5"/>
                  <a:pt x="3" y="5"/>
                </a:cubicBezTo>
                <a:cubicBezTo>
                  <a:pt x="3" y="4"/>
                  <a:pt x="3" y="4"/>
                  <a:pt x="4" y="4"/>
                </a:cubicBezTo>
                <a:cubicBezTo>
                  <a:pt x="4" y="5"/>
                  <a:pt x="4" y="5"/>
                  <a:pt x="4" y="4"/>
                </a:cubicBezTo>
                <a:cubicBezTo>
                  <a:pt x="4" y="4"/>
                  <a:pt x="4" y="4"/>
                  <a:pt x="5" y="4"/>
                </a:cubicBezTo>
                <a:cubicBezTo>
                  <a:pt x="5" y="4"/>
                  <a:pt x="6" y="3"/>
                  <a:pt x="7" y="3"/>
                </a:cubicBezTo>
                <a:cubicBezTo>
                  <a:pt x="7" y="2"/>
                  <a:pt x="7" y="2"/>
                  <a:pt x="7"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3" name="Freeform 203"/>
          <p:cNvSpPr>
            <a:spLocks/>
          </p:cNvSpPr>
          <p:nvPr/>
        </p:nvSpPr>
        <p:spPr bwMode="auto">
          <a:xfrm>
            <a:off x="2374969" y="6528282"/>
            <a:ext cx="60167" cy="43245"/>
          </a:xfrm>
          <a:custGeom>
            <a:avLst/>
            <a:gdLst/>
            <a:ahLst/>
            <a:cxnLst>
              <a:cxn ang="0">
                <a:pos x="9" y="2"/>
              </a:cxn>
              <a:cxn ang="0">
                <a:pos x="9" y="1"/>
              </a:cxn>
              <a:cxn ang="0">
                <a:pos x="9" y="1"/>
              </a:cxn>
              <a:cxn ang="0">
                <a:pos x="8" y="0"/>
              </a:cxn>
              <a:cxn ang="0">
                <a:pos x="7" y="1"/>
              </a:cxn>
              <a:cxn ang="0">
                <a:pos x="7" y="2"/>
              </a:cxn>
              <a:cxn ang="0">
                <a:pos x="6" y="1"/>
              </a:cxn>
              <a:cxn ang="0">
                <a:pos x="6" y="1"/>
              </a:cxn>
              <a:cxn ang="0">
                <a:pos x="6" y="1"/>
              </a:cxn>
              <a:cxn ang="0">
                <a:pos x="7" y="0"/>
              </a:cxn>
              <a:cxn ang="0">
                <a:pos x="6" y="0"/>
              </a:cxn>
              <a:cxn ang="0">
                <a:pos x="4" y="0"/>
              </a:cxn>
              <a:cxn ang="0">
                <a:pos x="4" y="0"/>
              </a:cxn>
              <a:cxn ang="0">
                <a:pos x="3" y="1"/>
              </a:cxn>
              <a:cxn ang="0">
                <a:pos x="3" y="1"/>
              </a:cxn>
              <a:cxn ang="0">
                <a:pos x="3" y="2"/>
              </a:cxn>
              <a:cxn ang="0">
                <a:pos x="3" y="2"/>
              </a:cxn>
              <a:cxn ang="0">
                <a:pos x="4" y="3"/>
              </a:cxn>
              <a:cxn ang="0">
                <a:pos x="3" y="2"/>
              </a:cxn>
              <a:cxn ang="0">
                <a:pos x="2" y="3"/>
              </a:cxn>
              <a:cxn ang="0">
                <a:pos x="0" y="5"/>
              </a:cxn>
              <a:cxn ang="0">
                <a:pos x="0" y="5"/>
              </a:cxn>
              <a:cxn ang="0">
                <a:pos x="1" y="6"/>
              </a:cxn>
              <a:cxn ang="0">
                <a:pos x="2" y="7"/>
              </a:cxn>
              <a:cxn ang="0">
                <a:pos x="2" y="6"/>
              </a:cxn>
              <a:cxn ang="0">
                <a:pos x="2" y="6"/>
              </a:cxn>
              <a:cxn ang="0">
                <a:pos x="3" y="6"/>
              </a:cxn>
              <a:cxn ang="0">
                <a:pos x="3" y="5"/>
              </a:cxn>
              <a:cxn ang="0">
                <a:pos x="3" y="4"/>
              </a:cxn>
              <a:cxn ang="0">
                <a:pos x="4" y="5"/>
              </a:cxn>
              <a:cxn ang="0">
                <a:pos x="4" y="5"/>
              </a:cxn>
              <a:cxn ang="0">
                <a:pos x="5" y="5"/>
              </a:cxn>
              <a:cxn ang="0">
                <a:pos x="5" y="5"/>
              </a:cxn>
              <a:cxn ang="0">
                <a:pos x="4" y="4"/>
              </a:cxn>
              <a:cxn ang="0">
                <a:pos x="4" y="4"/>
              </a:cxn>
              <a:cxn ang="0">
                <a:pos x="6" y="4"/>
              </a:cxn>
              <a:cxn ang="0">
                <a:pos x="8" y="3"/>
              </a:cxn>
              <a:cxn ang="0">
                <a:pos x="9" y="3"/>
              </a:cxn>
              <a:cxn ang="0">
                <a:pos x="9" y="2"/>
              </a:cxn>
            </a:cxnLst>
            <a:rect l="0" t="0" r="r" b="b"/>
            <a:pathLst>
              <a:path w="10" h="7">
                <a:moveTo>
                  <a:pt x="9" y="2"/>
                </a:moveTo>
                <a:cubicBezTo>
                  <a:pt x="7" y="2"/>
                  <a:pt x="8" y="1"/>
                  <a:pt x="9" y="1"/>
                </a:cubicBezTo>
                <a:cubicBezTo>
                  <a:pt x="10" y="2"/>
                  <a:pt x="10" y="1"/>
                  <a:pt x="9" y="1"/>
                </a:cubicBezTo>
                <a:cubicBezTo>
                  <a:pt x="9" y="0"/>
                  <a:pt x="8" y="0"/>
                  <a:pt x="8" y="0"/>
                </a:cubicBezTo>
                <a:cubicBezTo>
                  <a:pt x="7" y="1"/>
                  <a:pt x="7" y="1"/>
                  <a:pt x="7" y="1"/>
                </a:cubicBezTo>
                <a:cubicBezTo>
                  <a:pt x="8" y="2"/>
                  <a:pt x="7" y="2"/>
                  <a:pt x="7" y="2"/>
                </a:cubicBezTo>
                <a:cubicBezTo>
                  <a:pt x="7" y="1"/>
                  <a:pt x="7" y="2"/>
                  <a:pt x="6" y="1"/>
                </a:cubicBezTo>
                <a:cubicBezTo>
                  <a:pt x="6" y="1"/>
                  <a:pt x="6" y="1"/>
                  <a:pt x="6" y="1"/>
                </a:cubicBezTo>
                <a:cubicBezTo>
                  <a:pt x="6" y="1"/>
                  <a:pt x="6" y="1"/>
                  <a:pt x="6" y="1"/>
                </a:cubicBezTo>
                <a:cubicBezTo>
                  <a:pt x="7" y="1"/>
                  <a:pt x="7" y="1"/>
                  <a:pt x="7" y="0"/>
                </a:cubicBezTo>
                <a:cubicBezTo>
                  <a:pt x="6" y="0"/>
                  <a:pt x="6" y="0"/>
                  <a:pt x="6" y="0"/>
                </a:cubicBezTo>
                <a:cubicBezTo>
                  <a:pt x="5" y="0"/>
                  <a:pt x="5" y="0"/>
                  <a:pt x="4" y="0"/>
                </a:cubicBezTo>
                <a:cubicBezTo>
                  <a:pt x="4" y="0"/>
                  <a:pt x="4" y="0"/>
                  <a:pt x="4" y="0"/>
                </a:cubicBezTo>
                <a:cubicBezTo>
                  <a:pt x="4" y="1"/>
                  <a:pt x="4" y="1"/>
                  <a:pt x="3" y="1"/>
                </a:cubicBezTo>
                <a:cubicBezTo>
                  <a:pt x="3" y="1"/>
                  <a:pt x="3" y="1"/>
                  <a:pt x="3" y="1"/>
                </a:cubicBezTo>
                <a:cubicBezTo>
                  <a:pt x="4" y="1"/>
                  <a:pt x="4" y="2"/>
                  <a:pt x="3" y="2"/>
                </a:cubicBezTo>
                <a:cubicBezTo>
                  <a:pt x="3" y="1"/>
                  <a:pt x="3" y="2"/>
                  <a:pt x="3" y="2"/>
                </a:cubicBezTo>
                <a:cubicBezTo>
                  <a:pt x="3" y="2"/>
                  <a:pt x="4" y="2"/>
                  <a:pt x="4" y="3"/>
                </a:cubicBezTo>
                <a:cubicBezTo>
                  <a:pt x="4" y="3"/>
                  <a:pt x="3" y="3"/>
                  <a:pt x="3" y="2"/>
                </a:cubicBezTo>
                <a:cubicBezTo>
                  <a:pt x="3" y="2"/>
                  <a:pt x="2" y="3"/>
                  <a:pt x="2" y="3"/>
                </a:cubicBezTo>
                <a:cubicBezTo>
                  <a:pt x="2" y="4"/>
                  <a:pt x="1" y="4"/>
                  <a:pt x="0" y="5"/>
                </a:cubicBezTo>
                <a:cubicBezTo>
                  <a:pt x="0" y="5"/>
                  <a:pt x="0" y="5"/>
                  <a:pt x="0" y="5"/>
                </a:cubicBezTo>
                <a:cubicBezTo>
                  <a:pt x="0" y="5"/>
                  <a:pt x="1" y="6"/>
                  <a:pt x="1" y="6"/>
                </a:cubicBezTo>
                <a:cubicBezTo>
                  <a:pt x="1" y="6"/>
                  <a:pt x="1" y="6"/>
                  <a:pt x="2" y="7"/>
                </a:cubicBezTo>
                <a:cubicBezTo>
                  <a:pt x="2" y="7"/>
                  <a:pt x="2" y="6"/>
                  <a:pt x="2" y="6"/>
                </a:cubicBezTo>
                <a:cubicBezTo>
                  <a:pt x="1" y="5"/>
                  <a:pt x="2" y="5"/>
                  <a:pt x="2" y="6"/>
                </a:cubicBezTo>
                <a:cubicBezTo>
                  <a:pt x="3" y="6"/>
                  <a:pt x="3" y="6"/>
                  <a:pt x="3" y="6"/>
                </a:cubicBezTo>
                <a:cubicBezTo>
                  <a:pt x="3" y="6"/>
                  <a:pt x="3" y="5"/>
                  <a:pt x="3" y="5"/>
                </a:cubicBezTo>
                <a:cubicBezTo>
                  <a:pt x="2" y="5"/>
                  <a:pt x="2" y="4"/>
                  <a:pt x="3" y="4"/>
                </a:cubicBezTo>
                <a:cubicBezTo>
                  <a:pt x="3" y="4"/>
                  <a:pt x="4" y="5"/>
                  <a:pt x="4" y="5"/>
                </a:cubicBezTo>
                <a:cubicBezTo>
                  <a:pt x="4" y="5"/>
                  <a:pt x="4" y="5"/>
                  <a:pt x="4" y="5"/>
                </a:cubicBezTo>
                <a:cubicBezTo>
                  <a:pt x="5" y="5"/>
                  <a:pt x="5" y="5"/>
                  <a:pt x="5" y="5"/>
                </a:cubicBezTo>
                <a:cubicBezTo>
                  <a:pt x="5" y="6"/>
                  <a:pt x="5" y="5"/>
                  <a:pt x="5" y="5"/>
                </a:cubicBezTo>
                <a:cubicBezTo>
                  <a:pt x="6" y="5"/>
                  <a:pt x="5" y="4"/>
                  <a:pt x="4" y="4"/>
                </a:cubicBezTo>
                <a:cubicBezTo>
                  <a:pt x="3" y="3"/>
                  <a:pt x="4" y="3"/>
                  <a:pt x="4" y="4"/>
                </a:cubicBezTo>
                <a:cubicBezTo>
                  <a:pt x="5" y="4"/>
                  <a:pt x="5" y="4"/>
                  <a:pt x="6" y="4"/>
                </a:cubicBezTo>
                <a:cubicBezTo>
                  <a:pt x="7" y="4"/>
                  <a:pt x="7" y="4"/>
                  <a:pt x="8" y="3"/>
                </a:cubicBezTo>
                <a:cubicBezTo>
                  <a:pt x="8" y="3"/>
                  <a:pt x="8" y="3"/>
                  <a:pt x="9" y="3"/>
                </a:cubicBezTo>
                <a:cubicBezTo>
                  <a:pt x="10" y="3"/>
                  <a:pt x="10" y="2"/>
                  <a:pt x="9"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4" name="Freeform 204"/>
          <p:cNvSpPr>
            <a:spLocks/>
          </p:cNvSpPr>
          <p:nvPr/>
        </p:nvSpPr>
        <p:spPr bwMode="auto">
          <a:xfrm>
            <a:off x="2222672" y="6667418"/>
            <a:ext cx="35724" cy="7521"/>
          </a:xfrm>
          <a:custGeom>
            <a:avLst/>
            <a:gdLst/>
            <a:ahLst/>
            <a:cxnLst>
              <a:cxn ang="0">
                <a:pos x="2" y="0"/>
              </a:cxn>
              <a:cxn ang="0">
                <a:pos x="0" y="1"/>
              </a:cxn>
              <a:cxn ang="0">
                <a:pos x="1" y="1"/>
              </a:cxn>
              <a:cxn ang="0">
                <a:pos x="4" y="0"/>
              </a:cxn>
              <a:cxn ang="0">
                <a:pos x="2" y="0"/>
              </a:cxn>
            </a:cxnLst>
            <a:rect l="0" t="0" r="r" b="b"/>
            <a:pathLst>
              <a:path w="6" h="1">
                <a:moveTo>
                  <a:pt x="2" y="0"/>
                </a:moveTo>
                <a:cubicBezTo>
                  <a:pt x="1" y="0"/>
                  <a:pt x="0" y="0"/>
                  <a:pt x="0" y="1"/>
                </a:cubicBezTo>
                <a:cubicBezTo>
                  <a:pt x="0" y="1"/>
                  <a:pt x="1" y="1"/>
                  <a:pt x="1" y="1"/>
                </a:cubicBezTo>
                <a:cubicBezTo>
                  <a:pt x="1" y="1"/>
                  <a:pt x="3" y="1"/>
                  <a:pt x="4" y="0"/>
                </a:cubicBezTo>
                <a:cubicBezTo>
                  <a:pt x="6" y="0"/>
                  <a:pt x="3"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6" name="Freeform 207"/>
          <p:cNvSpPr>
            <a:spLocks/>
          </p:cNvSpPr>
          <p:nvPr/>
        </p:nvSpPr>
        <p:spPr bwMode="auto">
          <a:xfrm>
            <a:off x="2106099" y="6582808"/>
            <a:ext cx="103412" cy="97771"/>
          </a:xfrm>
          <a:custGeom>
            <a:avLst/>
            <a:gdLst/>
            <a:ahLst/>
            <a:cxnLst>
              <a:cxn ang="0">
                <a:pos x="15" y="13"/>
              </a:cxn>
              <a:cxn ang="0">
                <a:pos x="12" y="13"/>
              </a:cxn>
              <a:cxn ang="0">
                <a:pos x="5" y="8"/>
              </a:cxn>
              <a:cxn ang="0">
                <a:pos x="2" y="5"/>
              </a:cxn>
              <a:cxn ang="0">
                <a:pos x="2" y="4"/>
              </a:cxn>
              <a:cxn ang="0">
                <a:pos x="1" y="4"/>
              </a:cxn>
              <a:cxn ang="0">
                <a:pos x="1" y="2"/>
              </a:cxn>
              <a:cxn ang="0">
                <a:pos x="1" y="2"/>
              </a:cxn>
              <a:cxn ang="0">
                <a:pos x="0" y="0"/>
              </a:cxn>
              <a:cxn ang="0">
                <a:pos x="0" y="0"/>
              </a:cxn>
              <a:cxn ang="0">
                <a:pos x="0" y="15"/>
              </a:cxn>
              <a:cxn ang="0">
                <a:pos x="0" y="15"/>
              </a:cxn>
              <a:cxn ang="0">
                <a:pos x="6" y="15"/>
              </a:cxn>
              <a:cxn ang="0">
                <a:pos x="9" y="16"/>
              </a:cxn>
              <a:cxn ang="0">
                <a:pos x="11" y="16"/>
              </a:cxn>
              <a:cxn ang="0">
                <a:pos x="16" y="15"/>
              </a:cxn>
              <a:cxn ang="0">
                <a:pos x="17" y="14"/>
              </a:cxn>
              <a:cxn ang="0">
                <a:pos x="15" y="13"/>
              </a:cxn>
            </a:cxnLst>
            <a:rect l="0" t="0" r="r" b="b"/>
            <a:pathLst>
              <a:path w="17" h="16">
                <a:moveTo>
                  <a:pt x="15" y="13"/>
                </a:moveTo>
                <a:cubicBezTo>
                  <a:pt x="15" y="14"/>
                  <a:pt x="13" y="13"/>
                  <a:pt x="12" y="13"/>
                </a:cubicBezTo>
                <a:cubicBezTo>
                  <a:pt x="12" y="13"/>
                  <a:pt x="6" y="9"/>
                  <a:pt x="5" y="8"/>
                </a:cubicBezTo>
                <a:cubicBezTo>
                  <a:pt x="5" y="8"/>
                  <a:pt x="3" y="6"/>
                  <a:pt x="2" y="5"/>
                </a:cubicBezTo>
                <a:cubicBezTo>
                  <a:pt x="2" y="5"/>
                  <a:pt x="2" y="4"/>
                  <a:pt x="2" y="4"/>
                </a:cubicBezTo>
                <a:cubicBezTo>
                  <a:pt x="1" y="4"/>
                  <a:pt x="1" y="4"/>
                  <a:pt x="1" y="4"/>
                </a:cubicBezTo>
                <a:cubicBezTo>
                  <a:pt x="0" y="3"/>
                  <a:pt x="1" y="2"/>
                  <a:pt x="1" y="2"/>
                </a:cubicBezTo>
                <a:cubicBezTo>
                  <a:pt x="1" y="2"/>
                  <a:pt x="1" y="2"/>
                  <a:pt x="1" y="2"/>
                </a:cubicBezTo>
                <a:cubicBezTo>
                  <a:pt x="1" y="2"/>
                  <a:pt x="0" y="0"/>
                  <a:pt x="0" y="0"/>
                </a:cubicBezTo>
                <a:cubicBezTo>
                  <a:pt x="0" y="0"/>
                  <a:pt x="0" y="0"/>
                  <a:pt x="0" y="0"/>
                </a:cubicBezTo>
                <a:cubicBezTo>
                  <a:pt x="0" y="15"/>
                  <a:pt x="0" y="15"/>
                  <a:pt x="0" y="15"/>
                </a:cubicBezTo>
                <a:cubicBezTo>
                  <a:pt x="0" y="15"/>
                  <a:pt x="0" y="15"/>
                  <a:pt x="0" y="15"/>
                </a:cubicBezTo>
                <a:cubicBezTo>
                  <a:pt x="0" y="15"/>
                  <a:pt x="5" y="15"/>
                  <a:pt x="6" y="15"/>
                </a:cubicBezTo>
                <a:cubicBezTo>
                  <a:pt x="6" y="15"/>
                  <a:pt x="7" y="15"/>
                  <a:pt x="9" y="16"/>
                </a:cubicBezTo>
                <a:cubicBezTo>
                  <a:pt x="10" y="16"/>
                  <a:pt x="11" y="16"/>
                  <a:pt x="11" y="16"/>
                </a:cubicBezTo>
                <a:cubicBezTo>
                  <a:pt x="12" y="16"/>
                  <a:pt x="15" y="16"/>
                  <a:pt x="16" y="15"/>
                </a:cubicBezTo>
                <a:cubicBezTo>
                  <a:pt x="17" y="15"/>
                  <a:pt x="17" y="14"/>
                  <a:pt x="17" y="14"/>
                </a:cubicBezTo>
                <a:cubicBezTo>
                  <a:pt x="17" y="13"/>
                  <a:pt x="16" y="13"/>
                  <a:pt x="15" y="1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7" name="Freeform 208"/>
          <p:cNvSpPr>
            <a:spLocks/>
          </p:cNvSpPr>
          <p:nvPr/>
        </p:nvSpPr>
        <p:spPr bwMode="auto">
          <a:xfrm>
            <a:off x="1955682" y="5501686"/>
            <a:ext cx="601668" cy="1069842"/>
          </a:xfrm>
          <a:custGeom>
            <a:avLst/>
            <a:gdLst/>
            <a:ahLst/>
            <a:cxnLst>
              <a:cxn ang="0">
                <a:pos x="30" y="12"/>
              </a:cxn>
              <a:cxn ang="0">
                <a:pos x="26" y="17"/>
              </a:cxn>
              <a:cxn ang="0">
                <a:pos x="25" y="28"/>
              </a:cxn>
              <a:cxn ang="0">
                <a:pos x="18" y="39"/>
              </a:cxn>
              <a:cxn ang="0">
                <a:pos x="17" y="46"/>
              </a:cxn>
              <a:cxn ang="0">
                <a:pos x="15" y="51"/>
              </a:cxn>
              <a:cxn ang="0">
                <a:pos x="18" y="59"/>
              </a:cxn>
              <a:cxn ang="0">
                <a:pos x="19" y="66"/>
              </a:cxn>
              <a:cxn ang="0">
                <a:pos x="15" y="72"/>
              </a:cxn>
              <a:cxn ang="0">
                <a:pos x="15" y="78"/>
              </a:cxn>
              <a:cxn ang="0">
                <a:pos x="14" y="92"/>
              </a:cxn>
              <a:cxn ang="0">
                <a:pos x="10" y="99"/>
              </a:cxn>
              <a:cxn ang="0">
                <a:pos x="9" y="104"/>
              </a:cxn>
              <a:cxn ang="0">
                <a:pos x="7" y="117"/>
              </a:cxn>
              <a:cxn ang="0">
                <a:pos x="9" y="121"/>
              </a:cxn>
              <a:cxn ang="0">
                <a:pos x="12" y="127"/>
              </a:cxn>
              <a:cxn ang="0">
                <a:pos x="10" y="129"/>
              </a:cxn>
              <a:cxn ang="0">
                <a:pos x="10" y="135"/>
              </a:cxn>
              <a:cxn ang="0">
                <a:pos x="9" y="142"/>
              </a:cxn>
              <a:cxn ang="0">
                <a:pos x="7" y="149"/>
              </a:cxn>
              <a:cxn ang="0">
                <a:pos x="1" y="156"/>
              </a:cxn>
              <a:cxn ang="0">
                <a:pos x="2" y="165"/>
              </a:cxn>
              <a:cxn ang="0">
                <a:pos x="7" y="166"/>
              </a:cxn>
              <a:cxn ang="0">
                <a:pos x="7" y="172"/>
              </a:cxn>
              <a:cxn ang="0">
                <a:pos x="24" y="175"/>
              </a:cxn>
              <a:cxn ang="0">
                <a:pos x="21" y="171"/>
              </a:cxn>
              <a:cxn ang="0">
                <a:pos x="22" y="167"/>
              </a:cxn>
              <a:cxn ang="0">
                <a:pos x="24" y="160"/>
              </a:cxn>
              <a:cxn ang="0">
                <a:pos x="30" y="156"/>
              </a:cxn>
              <a:cxn ang="0">
                <a:pos x="38" y="146"/>
              </a:cxn>
              <a:cxn ang="0">
                <a:pos x="35" y="130"/>
              </a:cxn>
              <a:cxn ang="0">
                <a:pos x="44" y="118"/>
              </a:cxn>
              <a:cxn ang="0">
                <a:pos x="47" y="115"/>
              </a:cxn>
              <a:cxn ang="0">
                <a:pos x="47" y="113"/>
              </a:cxn>
              <a:cxn ang="0">
                <a:pos x="44" y="104"/>
              </a:cxn>
              <a:cxn ang="0">
                <a:pos x="56" y="105"/>
              </a:cxn>
              <a:cxn ang="0">
                <a:pos x="57" y="97"/>
              </a:cxn>
              <a:cxn ang="0">
                <a:pos x="63" y="93"/>
              </a:cxn>
              <a:cxn ang="0">
                <a:pos x="81" y="77"/>
              </a:cxn>
              <a:cxn ang="0">
                <a:pos x="76" y="60"/>
              </a:cxn>
              <a:cxn ang="0">
                <a:pos x="77" y="51"/>
              </a:cxn>
              <a:cxn ang="0">
                <a:pos x="84" y="40"/>
              </a:cxn>
              <a:cxn ang="0">
                <a:pos x="90" y="32"/>
              </a:cxn>
              <a:cxn ang="0">
                <a:pos x="98" y="27"/>
              </a:cxn>
              <a:cxn ang="0">
                <a:pos x="96" y="19"/>
              </a:cxn>
              <a:cxn ang="0">
                <a:pos x="91" y="26"/>
              </a:cxn>
              <a:cxn ang="0">
                <a:pos x="87" y="29"/>
              </a:cxn>
              <a:cxn ang="0">
                <a:pos x="81" y="29"/>
              </a:cxn>
              <a:cxn ang="0">
                <a:pos x="76" y="26"/>
              </a:cxn>
              <a:cxn ang="0">
                <a:pos x="79" y="18"/>
              </a:cxn>
              <a:cxn ang="0">
                <a:pos x="62" y="10"/>
              </a:cxn>
              <a:cxn ang="0">
                <a:pos x="54" y="1"/>
              </a:cxn>
              <a:cxn ang="0">
                <a:pos x="46" y="5"/>
              </a:cxn>
              <a:cxn ang="0">
                <a:pos x="38" y="0"/>
              </a:cxn>
              <a:cxn ang="0">
                <a:pos x="32" y="5"/>
              </a:cxn>
            </a:cxnLst>
            <a:rect l="0" t="0" r="r" b="b"/>
            <a:pathLst>
              <a:path w="99" h="176">
                <a:moveTo>
                  <a:pt x="32" y="5"/>
                </a:moveTo>
                <a:cubicBezTo>
                  <a:pt x="32" y="5"/>
                  <a:pt x="32" y="5"/>
                  <a:pt x="32" y="5"/>
                </a:cubicBezTo>
                <a:cubicBezTo>
                  <a:pt x="32" y="5"/>
                  <a:pt x="33" y="5"/>
                  <a:pt x="33" y="6"/>
                </a:cubicBezTo>
                <a:cubicBezTo>
                  <a:pt x="33" y="6"/>
                  <a:pt x="33" y="6"/>
                  <a:pt x="33" y="6"/>
                </a:cubicBezTo>
                <a:cubicBezTo>
                  <a:pt x="33" y="6"/>
                  <a:pt x="32" y="9"/>
                  <a:pt x="32" y="10"/>
                </a:cubicBezTo>
                <a:cubicBezTo>
                  <a:pt x="31" y="11"/>
                  <a:pt x="30" y="12"/>
                  <a:pt x="30" y="12"/>
                </a:cubicBezTo>
                <a:cubicBezTo>
                  <a:pt x="29" y="12"/>
                  <a:pt x="27" y="13"/>
                  <a:pt x="27" y="13"/>
                </a:cubicBezTo>
                <a:cubicBezTo>
                  <a:pt x="27" y="13"/>
                  <a:pt x="26" y="14"/>
                  <a:pt x="26" y="14"/>
                </a:cubicBezTo>
                <a:cubicBezTo>
                  <a:pt x="26" y="14"/>
                  <a:pt x="26" y="14"/>
                  <a:pt x="26" y="14"/>
                </a:cubicBezTo>
                <a:cubicBezTo>
                  <a:pt x="26" y="14"/>
                  <a:pt x="25" y="14"/>
                  <a:pt x="25" y="15"/>
                </a:cubicBezTo>
                <a:cubicBezTo>
                  <a:pt x="25" y="16"/>
                  <a:pt x="26" y="16"/>
                  <a:pt x="26" y="17"/>
                </a:cubicBezTo>
                <a:cubicBezTo>
                  <a:pt x="26" y="17"/>
                  <a:pt x="26" y="17"/>
                  <a:pt x="26" y="17"/>
                </a:cubicBezTo>
                <a:cubicBezTo>
                  <a:pt x="26" y="17"/>
                  <a:pt x="25" y="17"/>
                  <a:pt x="25" y="18"/>
                </a:cubicBezTo>
                <a:cubicBezTo>
                  <a:pt x="25" y="18"/>
                  <a:pt x="25" y="18"/>
                  <a:pt x="25" y="18"/>
                </a:cubicBezTo>
                <a:cubicBezTo>
                  <a:pt x="25" y="19"/>
                  <a:pt x="25" y="22"/>
                  <a:pt x="25" y="23"/>
                </a:cubicBezTo>
                <a:cubicBezTo>
                  <a:pt x="25" y="25"/>
                  <a:pt x="26" y="25"/>
                  <a:pt x="26" y="26"/>
                </a:cubicBezTo>
                <a:cubicBezTo>
                  <a:pt x="26" y="26"/>
                  <a:pt x="26" y="26"/>
                  <a:pt x="26" y="27"/>
                </a:cubicBezTo>
                <a:cubicBezTo>
                  <a:pt x="26" y="27"/>
                  <a:pt x="25" y="28"/>
                  <a:pt x="25" y="28"/>
                </a:cubicBezTo>
                <a:cubicBezTo>
                  <a:pt x="25" y="28"/>
                  <a:pt x="25" y="28"/>
                  <a:pt x="24" y="28"/>
                </a:cubicBezTo>
                <a:cubicBezTo>
                  <a:pt x="24" y="27"/>
                  <a:pt x="24" y="28"/>
                  <a:pt x="24" y="28"/>
                </a:cubicBezTo>
                <a:cubicBezTo>
                  <a:pt x="24" y="29"/>
                  <a:pt x="23" y="30"/>
                  <a:pt x="22" y="31"/>
                </a:cubicBezTo>
                <a:cubicBezTo>
                  <a:pt x="22" y="31"/>
                  <a:pt x="20" y="34"/>
                  <a:pt x="20" y="34"/>
                </a:cubicBezTo>
                <a:cubicBezTo>
                  <a:pt x="20" y="34"/>
                  <a:pt x="20" y="35"/>
                  <a:pt x="20" y="35"/>
                </a:cubicBezTo>
                <a:cubicBezTo>
                  <a:pt x="19" y="36"/>
                  <a:pt x="19" y="38"/>
                  <a:pt x="18" y="39"/>
                </a:cubicBezTo>
                <a:cubicBezTo>
                  <a:pt x="18" y="40"/>
                  <a:pt x="18" y="41"/>
                  <a:pt x="18" y="41"/>
                </a:cubicBezTo>
                <a:cubicBezTo>
                  <a:pt x="18" y="41"/>
                  <a:pt x="18" y="43"/>
                  <a:pt x="18" y="43"/>
                </a:cubicBezTo>
                <a:cubicBezTo>
                  <a:pt x="18" y="43"/>
                  <a:pt x="18" y="44"/>
                  <a:pt x="18" y="44"/>
                </a:cubicBezTo>
                <a:cubicBezTo>
                  <a:pt x="18" y="44"/>
                  <a:pt x="19" y="44"/>
                  <a:pt x="19" y="44"/>
                </a:cubicBezTo>
                <a:cubicBezTo>
                  <a:pt x="19" y="44"/>
                  <a:pt x="19" y="44"/>
                  <a:pt x="18" y="45"/>
                </a:cubicBezTo>
                <a:cubicBezTo>
                  <a:pt x="18" y="45"/>
                  <a:pt x="17" y="45"/>
                  <a:pt x="17" y="46"/>
                </a:cubicBezTo>
                <a:cubicBezTo>
                  <a:pt x="17" y="46"/>
                  <a:pt x="17" y="46"/>
                  <a:pt x="17" y="47"/>
                </a:cubicBezTo>
                <a:cubicBezTo>
                  <a:pt x="17" y="47"/>
                  <a:pt x="17" y="47"/>
                  <a:pt x="17" y="48"/>
                </a:cubicBezTo>
                <a:cubicBezTo>
                  <a:pt x="17" y="48"/>
                  <a:pt x="16" y="49"/>
                  <a:pt x="16" y="49"/>
                </a:cubicBezTo>
                <a:cubicBezTo>
                  <a:pt x="16" y="49"/>
                  <a:pt x="16" y="49"/>
                  <a:pt x="16" y="49"/>
                </a:cubicBezTo>
                <a:cubicBezTo>
                  <a:pt x="16" y="50"/>
                  <a:pt x="16" y="50"/>
                  <a:pt x="15" y="50"/>
                </a:cubicBezTo>
                <a:cubicBezTo>
                  <a:pt x="15" y="51"/>
                  <a:pt x="15" y="51"/>
                  <a:pt x="15" y="51"/>
                </a:cubicBezTo>
                <a:cubicBezTo>
                  <a:pt x="15" y="51"/>
                  <a:pt x="17" y="53"/>
                  <a:pt x="17" y="53"/>
                </a:cubicBezTo>
                <a:cubicBezTo>
                  <a:pt x="17" y="54"/>
                  <a:pt x="17" y="54"/>
                  <a:pt x="16" y="54"/>
                </a:cubicBezTo>
                <a:cubicBezTo>
                  <a:pt x="16" y="54"/>
                  <a:pt x="16" y="55"/>
                  <a:pt x="16" y="55"/>
                </a:cubicBezTo>
                <a:cubicBezTo>
                  <a:pt x="16" y="55"/>
                  <a:pt x="17" y="56"/>
                  <a:pt x="17" y="56"/>
                </a:cubicBezTo>
                <a:cubicBezTo>
                  <a:pt x="17" y="57"/>
                  <a:pt x="17" y="57"/>
                  <a:pt x="18" y="58"/>
                </a:cubicBezTo>
                <a:cubicBezTo>
                  <a:pt x="18" y="58"/>
                  <a:pt x="18" y="59"/>
                  <a:pt x="18" y="59"/>
                </a:cubicBezTo>
                <a:cubicBezTo>
                  <a:pt x="18" y="59"/>
                  <a:pt x="17" y="59"/>
                  <a:pt x="18" y="60"/>
                </a:cubicBezTo>
                <a:cubicBezTo>
                  <a:pt x="18" y="61"/>
                  <a:pt x="19" y="61"/>
                  <a:pt x="19" y="61"/>
                </a:cubicBezTo>
                <a:cubicBezTo>
                  <a:pt x="19" y="62"/>
                  <a:pt x="19" y="62"/>
                  <a:pt x="19" y="62"/>
                </a:cubicBezTo>
                <a:cubicBezTo>
                  <a:pt x="19" y="62"/>
                  <a:pt x="19" y="64"/>
                  <a:pt x="19" y="64"/>
                </a:cubicBezTo>
                <a:cubicBezTo>
                  <a:pt x="19" y="65"/>
                  <a:pt x="19" y="66"/>
                  <a:pt x="19" y="66"/>
                </a:cubicBezTo>
                <a:cubicBezTo>
                  <a:pt x="19" y="66"/>
                  <a:pt x="19" y="66"/>
                  <a:pt x="19" y="66"/>
                </a:cubicBezTo>
                <a:cubicBezTo>
                  <a:pt x="19" y="66"/>
                  <a:pt x="18" y="66"/>
                  <a:pt x="18" y="66"/>
                </a:cubicBezTo>
                <a:cubicBezTo>
                  <a:pt x="18" y="66"/>
                  <a:pt x="18" y="67"/>
                  <a:pt x="18" y="67"/>
                </a:cubicBezTo>
                <a:cubicBezTo>
                  <a:pt x="18" y="67"/>
                  <a:pt x="17" y="68"/>
                  <a:pt x="17" y="68"/>
                </a:cubicBezTo>
                <a:cubicBezTo>
                  <a:pt x="17" y="69"/>
                  <a:pt x="16" y="70"/>
                  <a:pt x="16" y="70"/>
                </a:cubicBezTo>
                <a:cubicBezTo>
                  <a:pt x="16" y="71"/>
                  <a:pt x="16" y="71"/>
                  <a:pt x="16" y="71"/>
                </a:cubicBezTo>
                <a:cubicBezTo>
                  <a:pt x="16" y="72"/>
                  <a:pt x="16" y="72"/>
                  <a:pt x="15" y="72"/>
                </a:cubicBezTo>
                <a:cubicBezTo>
                  <a:pt x="15" y="72"/>
                  <a:pt x="15" y="72"/>
                  <a:pt x="15" y="72"/>
                </a:cubicBezTo>
                <a:cubicBezTo>
                  <a:pt x="15" y="73"/>
                  <a:pt x="16" y="73"/>
                  <a:pt x="16" y="73"/>
                </a:cubicBezTo>
                <a:cubicBezTo>
                  <a:pt x="16" y="74"/>
                  <a:pt x="16" y="74"/>
                  <a:pt x="16" y="74"/>
                </a:cubicBezTo>
                <a:cubicBezTo>
                  <a:pt x="16" y="74"/>
                  <a:pt x="16" y="76"/>
                  <a:pt x="16" y="77"/>
                </a:cubicBezTo>
                <a:cubicBezTo>
                  <a:pt x="16" y="77"/>
                  <a:pt x="16" y="77"/>
                  <a:pt x="15" y="77"/>
                </a:cubicBezTo>
                <a:cubicBezTo>
                  <a:pt x="15" y="77"/>
                  <a:pt x="15" y="77"/>
                  <a:pt x="15" y="78"/>
                </a:cubicBezTo>
                <a:cubicBezTo>
                  <a:pt x="15" y="79"/>
                  <a:pt x="13" y="79"/>
                  <a:pt x="13" y="79"/>
                </a:cubicBezTo>
                <a:cubicBezTo>
                  <a:pt x="13" y="79"/>
                  <a:pt x="13" y="79"/>
                  <a:pt x="13" y="79"/>
                </a:cubicBezTo>
                <a:cubicBezTo>
                  <a:pt x="13" y="79"/>
                  <a:pt x="13" y="81"/>
                  <a:pt x="12" y="82"/>
                </a:cubicBezTo>
                <a:cubicBezTo>
                  <a:pt x="12" y="84"/>
                  <a:pt x="13" y="86"/>
                  <a:pt x="13" y="87"/>
                </a:cubicBezTo>
                <a:cubicBezTo>
                  <a:pt x="13" y="87"/>
                  <a:pt x="14" y="91"/>
                  <a:pt x="14" y="91"/>
                </a:cubicBezTo>
                <a:cubicBezTo>
                  <a:pt x="14" y="92"/>
                  <a:pt x="14" y="92"/>
                  <a:pt x="14" y="92"/>
                </a:cubicBezTo>
                <a:cubicBezTo>
                  <a:pt x="14" y="92"/>
                  <a:pt x="12" y="92"/>
                  <a:pt x="11" y="93"/>
                </a:cubicBezTo>
                <a:cubicBezTo>
                  <a:pt x="11" y="93"/>
                  <a:pt x="11" y="93"/>
                  <a:pt x="11" y="93"/>
                </a:cubicBezTo>
                <a:cubicBezTo>
                  <a:pt x="11" y="93"/>
                  <a:pt x="11" y="95"/>
                  <a:pt x="11" y="96"/>
                </a:cubicBezTo>
                <a:cubicBezTo>
                  <a:pt x="11" y="97"/>
                  <a:pt x="10" y="97"/>
                  <a:pt x="10" y="97"/>
                </a:cubicBezTo>
                <a:cubicBezTo>
                  <a:pt x="10" y="97"/>
                  <a:pt x="10" y="97"/>
                  <a:pt x="10" y="97"/>
                </a:cubicBezTo>
                <a:cubicBezTo>
                  <a:pt x="10" y="97"/>
                  <a:pt x="10" y="99"/>
                  <a:pt x="10" y="99"/>
                </a:cubicBezTo>
                <a:cubicBezTo>
                  <a:pt x="10" y="99"/>
                  <a:pt x="10" y="100"/>
                  <a:pt x="10" y="100"/>
                </a:cubicBezTo>
                <a:cubicBezTo>
                  <a:pt x="10" y="100"/>
                  <a:pt x="9" y="99"/>
                  <a:pt x="9" y="100"/>
                </a:cubicBezTo>
                <a:cubicBezTo>
                  <a:pt x="9" y="100"/>
                  <a:pt x="9" y="101"/>
                  <a:pt x="10" y="101"/>
                </a:cubicBezTo>
                <a:cubicBezTo>
                  <a:pt x="10" y="101"/>
                  <a:pt x="10" y="102"/>
                  <a:pt x="9" y="102"/>
                </a:cubicBezTo>
                <a:cubicBezTo>
                  <a:pt x="9" y="102"/>
                  <a:pt x="9" y="103"/>
                  <a:pt x="9" y="103"/>
                </a:cubicBezTo>
                <a:cubicBezTo>
                  <a:pt x="9" y="103"/>
                  <a:pt x="9" y="103"/>
                  <a:pt x="9" y="104"/>
                </a:cubicBezTo>
                <a:cubicBezTo>
                  <a:pt x="9" y="105"/>
                  <a:pt x="9" y="105"/>
                  <a:pt x="9" y="107"/>
                </a:cubicBezTo>
                <a:cubicBezTo>
                  <a:pt x="8" y="108"/>
                  <a:pt x="9" y="109"/>
                  <a:pt x="9" y="111"/>
                </a:cubicBezTo>
                <a:cubicBezTo>
                  <a:pt x="10" y="112"/>
                  <a:pt x="8" y="112"/>
                  <a:pt x="8" y="112"/>
                </a:cubicBezTo>
                <a:cubicBezTo>
                  <a:pt x="8" y="112"/>
                  <a:pt x="8" y="112"/>
                  <a:pt x="8" y="112"/>
                </a:cubicBezTo>
                <a:cubicBezTo>
                  <a:pt x="8" y="112"/>
                  <a:pt x="8" y="113"/>
                  <a:pt x="8" y="114"/>
                </a:cubicBezTo>
                <a:cubicBezTo>
                  <a:pt x="8" y="115"/>
                  <a:pt x="7" y="116"/>
                  <a:pt x="7" y="117"/>
                </a:cubicBezTo>
                <a:cubicBezTo>
                  <a:pt x="8" y="117"/>
                  <a:pt x="8" y="118"/>
                  <a:pt x="9" y="118"/>
                </a:cubicBezTo>
                <a:cubicBezTo>
                  <a:pt x="9" y="118"/>
                  <a:pt x="9" y="118"/>
                  <a:pt x="9" y="118"/>
                </a:cubicBezTo>
                <a:cubicBezTo>
                  <a:pt x="9" y="118"/>
                  <a:pt x="9" y="119"/>
                  <a:pt x="9" y="119"/>
                </a:cubicBezTo>
                <a:cubicBezTo>
                  <a:pt x="9" y="119"/>
                  <a:pt x="9" y="119"/>
                  <a:pt x="9" y="119"/>
                </a:cubicBezTo>
                <a:cubicBezTo>
                  <a:pt x="8" y="120"/>
                  <a:pt x="9" y="120"/>
                  <a:pt x="9" y="120"/>
                </a:cubicBezTo>
                <a:cubicBezTo>
                  <a:pt x="9" y="120"/>
                  <a:pt x="9" y="121"/>
                  <a:pt x="9" y="121"/>
                </a:cubicBezTo>
                <a:cubicBezTo>
                  <a:pt x="9" y="121"/>
                  <a:pt x="10" y="122"/>
                  <a:pt x="10" y="122"/>
                </a:cubicBezTo>
                <a:cubicBezTo>
                  <a:pt x="10" y="123"/>
                  <a:pt x="10" y="123"/>
                  <a:pt x="9" y="123"/>
                </a:cubicBezTo>
                <a:cubicBezTo>
                  <a:pt x="9" y="124"/>
                  <a:pt x="9" y="125"/>
                  <a:pt x="9" y="125"/>
                </a:cubicBezTo>
                <a:cubicBezTo>
                  <a:pt x="9" y="126"/>
                  <a:pt x="9" y="125"/>
                  <a:pt x="9" y="125"/>
                </a:cubicBezTo>
                <a:cubicBezTo>
                  <a:pt x="10" y="125"/>
                  <a:pt x="11" y="125"/>
                  <a:pt x="12" y="126"/>
                </a:cubicBezTo>
                <a:cubicBezTo>
                  <a:pt x="13" y="126"/>
                  <a:pt x="12" y="127"/>
                  <a:pt x="12" y="127"/>
                </a:cubicBezTo>
                <a:cubicBezTo>
                  <a:pt x="12" y="127"/>
                  <a:pt x="12" y="127"/>
                  <a:pt x="12" y="127"/>
                </a:cubicBezTo>
                <a:cubicBezTo>
                  <a:pt x="12" y="128"/>
                  <a:pt x="11" y="128"/>
                  <a:pt x="11" y="128"/>
                </a:cubicBezTo>
                <a:cubicBezTo>
                  <a:pt x="11" y="128"/>
                  <a:pt x="8" y="128"/>
                  <a:pt x="8" y="128"/>
                </a:cubicBezTo>
                <a:cubicBezTo>
                  <a:pt x="8" y="128"/>
                  <a:pt x="8" y="128"/>
                  <a:pt x="8" y="128"/>
                </a:cubicBezTo>
                <a:cubicBezTo>
                  <a:pt x="8" y="129"/>
                  <a:pt x="8" y="129"/>
                  <a:pt x="9" y="129"/>
                </a:cubicBezTo>
                <a:cubicBezTo>
                  <a:pt x="10" y="129"/>
                  <a:pt x="10" y="129"/>
                  <a:pt x="10" y="129"/>
                </a:cubicBezTo>
                <a:cubicBezTo>
                  <a:pt x="11" y="130"/>
                  <a:pt x="11" y="130"/>
                  <a:pt x="11" y="130"/>
                </a:cubicBezTo>
                <a:cubicBezTo>
                  <a:pt x="12" y="131"/>
                  <a:pt x="11" y="131"/>
                  <a:pt x="11" y="131"/>
                </a:cubicBezTo>
                <a:cubicBezTo>
                  <a:pt x="11" y="131"/>
                  <a:pt x="11" y="132"/>
                  <a:pt x="11" y="132"/>
                </a:cubicBezTo>
                <a:cubicBezTo>
                  <a:pt x="10" y="132"/>
                  <a:pt x="10" y="132"/>
                  <a:pt x="10" y="133"/>
                </a:cubicBezTo>
                <a:cubicBezTo>
                  <a:pt x="9" y="133"/>
                  <a:pt x="9" y="134"/>
                  <a:pt x="10" y="135"/>
                </a:cubicBezTo>
                <a:cubicBezTo>
                  <a:pt x="10" y="135"/>
                  <a:pt x="10" y="135"/>
                  <a:pt x="10" y="135"/>
                </a:cubicBezTo>
                <a:cubicBezTo>
                  <a:pt x="10" y="135"/>
                  <a:pt x="9" y="136"/>
                  <a:pt x="9" y="136"/>
                </a:cubicBezTo>
                <a:cubicBezTo>
                  <a:pt x="9" y="136"/>
                  <a:pt x="9" y="137"/>
                  <a:pt x="9" y="137"/>
                </a:cubicBezTo>
                <a:cubicBezTo>
                  <a:pt x="9" y="137"/>
                  <a:pt x="9" y="137"/>
                  <a:pt x="10" y="138"/>
                </a:cubicBezTo>
                <a:cubicBezTo>
                  <a:pt x="10" y="140"/>
                  <a:pt x="9" y="141"/>
                  <a:pt x="9" y="141"/>
                </a:cubicBezTo>
                <a:cubicBezTo>
                  <a:pt x="8" y="141"/>
                  <a:pt x="8" y="141"/>
                  <a:pt x="8" y="141"/>
                </a:cubicBezTo>
                <a:cubicBezTo>
                  <a:pt x="8" y="141"/>
                  <a:pt x="9" y="142"/>
                  <a:pt x="9" y="142"/>
                </a:cubicBezTo>
                <a:cubicBezTo>
                  <a:pt x="9" y="143"/>
                  <a:pt x="9" y="143"/>
                  <a:pt x="8" y="143"/>
                </a:cubicBezTo>
                <a:cubicBezTo>
                  <a:pt x="8" y="143"/>
                  <a:pt x="7" y="144"/>
                  <a:pt x="6" y="144"/>
                </a:cubicBezTo>
                <a:cubicBezTo>
                  <a:pt x="6" y="144"/>
                  <a:pt x="6" y="144"/>
                  <a:pt x="7" y="145"/>
                </a:cubicBezTo>
                <a:cubicBezTo>
                  <a:pt x="7" y="145"/>
                  <a:pt x="7" y="145"/>
                  <a:pt x="6" y="146"/>
                </a:cubicBezTo>
                <a:cubicBezTo>
                  <a:pt x="5" y="147"/>
                  <a:pt x="6" y="147"/>
                  <a:pt x="6" y="148"/>
                </a:cubicBezTo>
                <a:cubicBezTo>
                  <a:pt x="7" y="148"/>
                  <a:pt x="7" y="149"/>
                  <a:pt x="7" y="149"/>
                </a:cubicBezTo>
                <a:cubicBezTo>
                  <a:pt x="7" y="150"/>
                  <a:pt x="6" y="150"/>
                  <a:pt x="6" y="150"/>
                </a:cubicBezTo>
                <a:cubicBezTo>
                  <a:pt x="5" y="150"/>
                  <a:pt x="5" y="151"/>
                  <a:pt x="5" y="151"/>
                </a:cubicBezTo>
                <a:cubicBezTo>
                  <a:pt x="5" y="151"/>
                  <a:pt x="5" y="151"/>
                  <a:pt x="5" y="151"/>
                </a:cubicBezTo>
                <a:cubicBezTo>
                  <a:pt x="5" y="153"/>
                  <a:pt x="5" y="153"/>
                  <a:pt x="5" y="153"/>
                </a:cubicBezTo>
                <a:cubicBezTo>
                  <a:pt x="4" y="154"/>
                  <a:pt x="3" y="155"/>
                  <a:pt x="3" y="156"/>
                </a:cubicBezTo>
                <a:cubicBezTo>
                  <a:pt x="2" y="156"/>
                  <a:pt x="2" y="156"/>
                  <a:pt x="1" y="156"/>
                </a:cubicBezTo>
                <a:cubicBezTo>
                  <a:pt x="1" y="156"/>
                  <a:pt x="0" y="157"/>
                  <a:pt x="0" y="157"/>
                </a:cubicBezTo>
                <a:cubicBezTo>
                  <a:pt x="0" y="157"/>
                  <a:pt x="0" y="158"/>
                  <a:pt x="0" y="158"/>
                </a:cubicBezTo>
                <a:cubicBezTo>
                  <a:pt x="1" y="158"/>
                  <a:pt x="1" y="158"/>
                  <a:pt x="1" y="158"/>
                </a:cubicBezTo>
                <a:cubicBezTo>
                  <a:pt x="1" y="158"/>
                  <a:pt x="0" y="159"/>
                  <a:pt x="0" y="160"/>
                </a:cubicBezTo>
                <a:cubicBezTo>
                  <a:pt x="0" y="161"/>
                  <a:pt x="1" y="162"/>
                  <a:pt x="1" y="162"/>
                </a:cubicBezTo>
                <a:cubicBezTo>
                  <a:pt x="2" y="162"/>
                  <a:pt x="2" y="163"/>
                  <a:pt x="2" y="165"/>
                </a:cubicBezTo>
                <a:cubicBezTo>
                  <a:pt x="2" y="166"/>
                  <a:pt x="3" y="165"/>
                  <a:pt x="4" y="165"/>
                </a:cubicBezTo>
                <a:cubicBezTo>
                  <a:pt x="4" y="164"/>
                  <a:pt x="4" y="165"/>
                  <a:pt x="5" y="165"/>
                </a:cubicBezTo>
                <a:cubicBezTo>
                  <a:pt x="5" y="165"/>
                  <a:pt x="5" y="165"/>
                  <a:pt x="5" y="165"/>
                </a:cubicBezTo>
                <a:cubicBezTo>
                  <a:pt x="6" y="164"/>
                  <a:pt x="6" y="164"/>
                  <a:pt x="6" y="164"/>
                </a:cubicBezTo>
                <a:cubicBezTo>
                  <a:pt x="7" y="165"/>
                  <a:pt x="7" y="165"/>
                  <a:pt x="7" y="165"/>
                </a:cubicBezTo>
                <a:cubicBezTo>
                  <a:pt x="7" y="165"/>
                  <a:pt x="7" y="166"/>
                  <a:pt x="7" y="166"/>
                </a:cubicBezTo>
                <a:cubicBezTo>
                  <a:pt x="7" y="167"/>
                  <a:pt x="7" y="167"/>
                  <a:pt x="6" y="167"/>
                </a:cubicBezTo>
                <a:cubicBezTo>
                  <a:pt x="6" y="168"/>
                  <a:pt x="6" y="168"/>
                  <a:pt x="7" y="168"/>
                </a:cubicBezTo>
                <a:cubicBezTo>
                  <a:pt x="7" y="169"/>
                  <a:pt x="7" y="170"/>
                  <a:pt x="6" y="170"/>
                </a:cubicBezTo>
                <a:cubicBezTo>
                  <a:pt x="6" y="171"/>
                  <a:pt x="6" y="171"/>
                  <a:pt x="6" y="171"/>
                </a:cubicBezTo>
                <a:cubicBezTo>
                  <a:pt x="6" y="171"/>
                  <a:pt x="6" y="171"/>
                  <a:pt x="6" y="171"/>
                </a:cubicBezTo>
                <a:cubicBezTo>
                  <a:pt x="6" y="171"/>
                  <a:pt x="7" y="171"/>
                  <a:pt x="7" y="172"/>
                </a:cubicBezTo>
                <a:cubicBezTo>
                  <a:pt x="8" y="172"/>
                  <a:pt x="8" y="172"/>
                  <a:pt x="8" y="173"/>
                </a:cubicBezTo>
                <a:cubicBezTo>
                  <a:pt x="9" y="174"/>
                  <a:pt x="9" y="173"/>
                  <a:pt x="9" y="173"/>
                </a:cubicBezTo>
                <a:cubicBezTo>
                  <a:pt x="9" y="173"/>
                  <a:pt x="16" y="173"/>
                  <a:pt x="17" y="173"/>
                </a:cubicBezTo>
                <a:cubicBezTo>
                  <a:pt x="18" y="173"/>
                  <a:pt x="19" y="174"/>
                  <a:pt x="20" y="174"/>
                </a:cubicBezTo>
                <a:cubicBezTo>
                  <a:pt x="20" y="174"/>
                  <a:pt x="22" y="174"/>
                  <a:pt x="23" y="175"/>
                </a:cubicBezTo>
                <a:cubicBezTo>
                  <a:pt x="23" y="175"/>
                  <a:pt x="24" y="175"/>
                  <a:pt x="24" y="175"/>
                </a:cubicBezTo>
                <a:cubicBezTo>
                  <a:pt x="24" y="175"/>
                  <a:pt x="25" y="175"/>
                  <a:pt x="25" y="176"/>
                </a:cubicBezTo>
                <a:cubicBezTo>
                  <a:pt x="25" y="176"/>
                  <a:pt x="26" y="176"/>
                  <a:pt x="26" y="176"/>
                </a:cubicBezTo>
                <a:cubicBezTo>
                  <a:pt x="26" y="176"/>
                  <a:pt x="24" y="172"/>
                  <a:pt x="24" y="172"/>
                </a:cubicBezTo>
                <a:cubicBezTo>
                  <a:pt x="23" y="171"/>
                  <a:pt x="23" y="171"/>
                  <a:pt x="23" y="171"/>
                </a:cubicBezTo>
                <a:cubicBezTo>
                  <a:pt x="23" y="171"/>
                  <a:pt x="22" y="171"/>
                  <a:pt x="22" y="171"/>
                </a:cubicBezTo>
                <a:cubicBezTo>
                  <a:pt x="22" y="171"/>
                  <a:pt x="21" y="171"/>
                  <a:pt x="21" y="171"/>
                </a:cubicBezTo>
                <a:cubicBezTo>
                  <a:pt x="21" y="171"/>
                  <a:pt x="21" y="171"/>
                  <a:pt x="21" y="171"/>
                </a:cubicBezTo>
                <a:cubicBezTo>
                  <a:pt x="22" y="171"/>
                  <a:pt x="22" y="171"/>
                  <a:pt x="23" y="171"/>
                </a:cubicBezTo>
                <a:cubicBezTo>
                  <a:pt x="23" y="171"/>
                  <a:pt x="23" y="171"/>
                  <a:pt x="23" y="170"/>
                </a:cubicBezTo>
                <a:cubicBezTo>
                  <a:pt x="23" y="169"/>
                  <a:pt x="22" y="167"/>
                  <a:pt x="22" y="167"/>
                </a:cubicBezTo>
                <a:cubicBezTo>
                  <a:pt x="22" y="167"/>
                  <a:pt x="22" y="167"/>
                  <a:pt x="22" y="167"/>
                </a:cubicBezTo>
                <a:cubicBezTo>
                  <a:pt x="21" y="167"/>
                  <a:pt x="21" y="167"/>
                  <a:pt x="22" y="167"/>
                </a:cubicBezTo>
                <a:cubicBezTo>
                  <a:pt x="23" y="166"/>
                  <a:pt x="22" y="166"/>
                  <a:pt x="22" y="166"/>
                </a:cubicBezTo>
                <a:cubicBezTo>
                  <a:pt x="22" y="165"/>
                  <a:pt x="23" y="164"/>
                  <a:pt x="23" y="164"/>
                </a:cubicBezTo>
                <a:cubicBezTo>
                  <a:pt x="23" y="164"/>
                  <a:pt x="24" y="162"/>
                  <a:pt x="25" y="162"/>
                </a:cubicBezTo>
                <a:cubicBezTo>
                  <a:pt x="26" y="162"/>
                  <a:pt x="26" y="162"/>
                  <a:pt x="26" y="161"/>
                </a:cubicBezTo>
                <a:cubicBezTo>
                  <a:pt x="26" y="161"/>
                  <a:pt x="25" y="160"/>
                  <a:pt x="25" y="160"/>
                </a:cubicBezTo>
                <a:cubicBezTo>
                  <a:pt x="24" y="161"/>
                  <a:pt x="23" y="160"/>
                  <a:pt x="24" y="160"/>
                </a:cubicBezTo>
                <a:cubicBezTo>
                  <a:pt x="26" y="160"/>
                  <a:pt x="25" y="159"/>
                  <a:pt x="25" y="159"/>
                </a:cubicBezTo>
                <a:cubicBezTo>
                  <a:pt x="25" y="159"/>
                  <a:pt x="25" y="158"/>
                  <a:pt x="25" y="160"/>
                </a:cubicBezTo>
                <a:cubicBezTo>
                  <a:pt x="26" y="161"/>
                  <a:pt x="26" y="161"/>
                  <a:pt x="27" y="161"/>
                </a:cubicBezTo>
                <a:cubicBezTo>
                  <a:pt x="28" y="161"/>
                  <a:pt x="29" y="160"/>
                  <a:pt x="29" y="159"/>
                </a:cubicBezTo>
                <a:cubicBezTo>
                  <a:pt x="29" y="158"/>
                  <a:pt x="30" y="157"/>
                  <a:pt x="30" y="157"/>
                </a:cubicBezTo>
                <a:cubicBezTo>
                  <a:pt x="30" y="156"/>
                  <a:pt x="30" y="155"/>
                  <a:pt x="30" y="156"/>
                </a:cubicBezTo>
                <a:cubicBezTo>
                  <a:pt x="29" y="156"/>
                  <a:pt x="29" y="156"/>
                  <a:pt x="29" y="156"/>
                </a:cubicBezTo>
                <a:cubicBezTo>
                  <a:pt x="30" y="155"/>
                  <a:pt x="32" y="152"/>
                  <a:pt x="34" y="151"/>
                </a:cubicBezTo>
                <a:cubicBezTo>
                  <a:pt x="36" y="150"/>
                  <a:pt x="38" y="149"/>
                  <a:pt x="38" y="148"/>
                </a:cubicBezTo>
                <a:cubicBezTo>
                  <a:pt x="39" y="148"/>
                  <a:pt x="39" y="148"/>
                  <a:pt x="39" y="147"/>
                </a:cubicBezTo>
                <a:cubicBezTo>
                  <a:pt x="38" y="147"/>
                  <a:pt x="39" y="147"/>
                  <a:pt x="38" y="146"/>
                </a:cubicBezTo>
                <a:cubicBezTo>
                  <a:pt x="38" y="146"/>
                  <a:pt x="38" y="146"/>
                  <a:pt x="38" y="146"/>
                </a:cubicBezTo>
                <a:cubicBezTo>
                  <a:pt x="39" y="146"/>
                  <a:pt x="39" y="144"/>
                  <a:pt x="39" y="143"/>
                </a:cubicBezTo>
                <a:cubicBezTo>
                  <a:pt x="39" y="143"/>
                  <a:pt x="39" y="143"/>
                  <a:pt x="38" y="142"/>
                </a:cubicBezTo>
                <a:cubicBezTo>
                  <a:pt x="38" y="142"/>
                  <a:pt x="34" y="142"/>
                  <a:pt x="33" y="141"/>
                </a:cubicBezTo>
                <a:cubicBezTo>
                  <a:pt x="32" y="140"/>
                  <a:pt x="29" y="138"/>
                  <a:pt x="30" y="135"/>
                </a:cubicBezTo>
                <a:cubicBezTo>
                  <a:pt x="31" y="133"/>
                  <a:pt x="32" y="131"/>
                  <a:pt x="33" y="131"/>
                </a:cubicBezTo>
                <a:cubicBezTo>
                  <a:pt x="33" y="131"/>
                  <a:pt x="34" y="130"/>
                  <a:pt x="35" y="130"/>
                </a:cubicBezTo>
                <a:cubicBezTo>
                  <a:pt x="36" y="129"/>
                  <a:pt x="37" y="129"/>
                  <a:pt x="38" y="129"/>
                </a:cubicBezTo>
                <a:cubicBezTo>
                  <a:pt x="39" y="129"/>
                  <a:pt x="40" y="130"/>
                  <a:pt x="40" y="128"/>
                </a:cubicBezTo>
                <a:cubicBezTo>
                  <a:pt x="40" y="127"/>
                  <a:pt x="39" y="127"/>
                  <a:pt x="40" y="127"/>
                </a:cubicBezTo>
                <a:cubicBezTo>
                  <a:pt x="41" y="126"/>
                  <a:pt x="42" y="125"/>
                  <a:pt x="42" y="123"/>
                </a:cubicBezTo>
                <a:cubicBezTo>
                  <a:pt x="42" y="122"/>
                  <a:pt x="41" y="123"/>
                  <a:pt x="42" y="121"/>
                </a:cubicBezTo>
                <a:cubicBezTo>
                  <a:pt x="42" y="120"/>
                  <a:pt x="43" y="118"/>
                  <a:pt x="44" y="118"/>
                </a:cubicBezTo>
                <a:cubicBezTo>
                  <a:pt x="45" y="117"/>
                  <a:pt x="47" y="117"/>
                  <a:pt x="46" y="117"/>
                </a:cubicBezTo>
                <a:cubicBezTo>
                  <a:pt x="46" y="117"/>
                  <a:pt x="45" y="117"/>
                  <a:pt x="44" y="116"/>
                </a:cubicBezTo>
                <a:cubicBezTo>
                  <a:pt x="43" y="116"/>
                  <a:pt x="42" y="115"/>
                  <a:pt x="43" y="115"/>
                </a:cubicBezTo>
                <a:cubicBezTo>
                  <a:pt x="44" y="114"/>
                  <a:pt x="46" y="113"/>
                  <a:pt x="47" y="115"/>
                </a:cubicBezTo>
                <a:cubicBezTo>
                  <a:pt x="47" y="115"/>
                  <a:pt x="47" y="115"/>
                  <a:pt x="47" y="115"/>
                </a:cubicBezTo>
                <a:cubicBezTo>
                  <a:pt x="47" y="115"/>
                  <a:pt x="47" y="115"/>
                  <a:pt x="47" y="115"/>
                </a:cubicBezTo>
                <a:cubicBezTo>
                  <a:pt x="47" y="115"/>
                  <a:pt x="49" y="115"/>
                  <a:pt x="49" y="115"/>
                </a:cubicBezTo>
                <a:cubicBezTo>
                  <a:pt x="50" y="115"/>
                  <a:pt x="50" y="115"/>
                  <a:pt x="50" y="115"/>
                </a:cubicBezTo>
                <a:cubicBezTo>
                  <a:pt x="50" y="114"/>
                  <a:pt x="50" y="112"/>
                  <a:pt x="49" y="112"/>
                </a:cubicBezTo>
                <a:cubicBezTo>
                  <a:pt x="48" y="112"/>
                  <a:pt x="47" y="112"/>
                  <a:pt x="47" y="112"/>
                </a:cubicBezTo>
                <a:cubicBezTo>
                  <a:pt x="46" y="112"/>
                  <a:pt x="46" y="113"/>
                  <a:pt x="47" y="113"/>
                </a:cubicBezTo>
                <a:cubicBezTo>
                  <a:pt x="48" y="113"/>
                  <a:pt x="48" y="113"/>
                  <a:pt x="47" y="113"/>
                </a:cubicBezTo>
                <a:cubicBezTo>
                  <a:pt x="46" y="113"/>
                  <a:pt x="45" y="114"/>
                  <a:pt x="45" y="113"/>
                </a:cubicBezTo>
                <a:cubicBezTo>
                  <a:pt x="45" y="113"/>
                  <a:pt x="44" y="112"/>
                  <a:pt x="43" y="112"/>
                </a:cubicBezTo>
                <a:cubicBezTo>
                  <a:pt x="42" y="111"/>
                  <a:pt x="43" y="111"/>
                  <a:pt x="43" y="110"/>
                </a:cubicBezTo>
                <a:cubicBezTo>
                  <a:pt x="43" y="109"/>
                  <a:pt x="43" y="107"/>
                  <a:pt x="42" y="106"/>
                </a:cubicBezTo>
                <a:cubicBezTo>
                  <a:pt x="42" y="104"/>
                  <a:pt x="43" y="103"/>
                  <a:pt x="43" y="103"/>
                </a:cubicBezTo>
                <a:cubicBezTo>
                  <a:pt x="43" y="103"/>
                  <a:pt x="44" y="104"/>
                  <a:pt x="44" y="104"/>
                </a:cubicBezTo>
                <a:cubicBezTo>
                  <a:pt x="43" y="104"/>
                  <a:pt x="43" y="104"/>
                  <a:pt x="44" y="104"/>
                </a:cubicBezTo>
                <a:cubicBezTo>
                  <a:pt x="45" y="104"/>
                  <a:pt x="46" y="104"/>
                  <a:pt x="46" y="105"/>
                </a:cubicBezTo>
                <a:cubicBezTo>
                  <a:pt x="46" y="105"/>
                  <a:pt x="49" y="106"/>
                  <a:pt x="50" y="106"/>
                </a:cubicBezTo>
                <a:cubicBezTo>
                  <a:pt x="51" y="106"/>
                  <a:pt x="51" y="106"/>
                  <a:pt x="52" y="106"/>
                </a:cubicBezTo>
                <a:cubicBezTo>
                  <a:pt x="53" y="106"/>
                  <a:pt x="53" y="106"/>
                  <a:pt x="54" y="105"/>
                </a:cubicBezTo>
                <a:cubicBezTo>
                  <a:pt x="54" y="105"/>
                  <a:pt x="55" y="105"/>
                  <a:pt x="56" y="105"/>
                </a:cubicBezTo>
                <a:cubicBezTo>
                  <a:pt x="56" y="104"/>
                  <a:pt x="57" y="103"/>
                  <a:pt x="57" y="103"/>
                </a:cubicBezTo>
                <a:cubicBezTo>
                  <a:pt x="57" y="103"/>
                  <a:pt x="57" y="103"/>
                  <a:pt x="56" y="102"/>
                </a:cubicBezTo>
                <a:cubicBezTo>
                  <a:pt x="56" y="102"/>
                  <a:pt x="55" y="101"/>
                  <a:pt x="56" y="101"/>
                </a:cubicBezTo>
                <a:cubicBezTo>
                  <a:pt x="56" y="100"/>
                  <a:pt x="56" y="99"/>
                  <a:pt x="56" y="99"/>
                </a:cubicBezTo>
                <a:cubicBezTo>
                  <a:pt x="56" y="98"/>
                  <a:pt x="56" y="98"/>
                  <a:pt x="56" y="98"/>
                </a:cubicBezTo>
                <a:cubicBezTo>
                  <a:pt x="57" y="98"/>
                  <a:pt x="57" y="98"/>
                  <a:pt x="57" y="97"/>
                </a:cubicBezTo>
                <a:cubicBezTo>
                  <a:pt x="57" y="97"/>
                  <a:pt x="58" y="96"/>
                  <a:pt x="57" y="96"/>
                </a:cubicBezTo>
                <a:cubicBezTo>
                  <a:pt x="56" y="95"/>
                  <a:pt x="56" y="95"/>
                  <a:pt x="57" y="95"/>
                </a:cubicBezTo>
                <a:cubicBezTo>
                  <a:pt x="57" y="95"/>
                  <a:pt x="58" y="96"/>
                  <a:pt x="57" y="95"/>
                </a:cubicBezTo>
                <a:cubicBezTo>
                  <a:pt x="57" y="95"/>
                  <a:pt x="56" y="95"/>
                  <a:pt x="56" y="94"/>
                </a:cubicBezTo>
                <a:cubicBezTo>
                  <a:pt x="56" y="94"/>
                  <a:pt x="55" y="92"/>
                  <a:pt x="56" y="92"/>
                </a:cubicBezTo>
                <a:cubicBezTo>
                  <a:pt x="57" y="93"/>
                  <a:pt x="61" y="93"/>
                  <a:pt x="63" y="93"/>
                </a:cubicBezTo>
                <a:cubicBezTo>
                  <a:pt x="65" y="93"/>
                  <a:pt x="71" y="92"/>
                  <a:pt x="73" y="91"/>
                </a:cubicBezTo>
                <a:cubicBezTo>
                  <a:pt x="76" y="90"/>
                  <a:pt x="78" y="90"/>
                  <a:pt x="79" y="88"/>
                </a:cubicBezTo>
                <a:cubicBezTo>
                  <a:pt x="80" y="87"/>
                  <a:pt x="83" y="84"/>
                  <a:pt x="83" y="82"/>
                </a:cubicBezTo>
                <a:cubicBezTo>
                  <a:pt x="84" y="81"/>
                  <a:pt x="84" y="81"/>
                  <a:pt x="84" y="80"/>
                </a:cubicBezTo>
                <a:cubicBezTo>
                  <a:pt x="84" y="78"/>
                  <a:pt x="84" y="78"/>
                  <a:pt x="84" y="78"/>
                </a:cubicBezTo>
                <a:cubicBezTo>
                  <a:pt x="83" y="78"/>
                  <a:pt x="82" y="78"/>
                  <a:pt x="81" y="77"/>
                </a:cubicBezTo>
                <a:cubicBezTo>
                  <a:pt x="81" y="76"/>
                  <a:pt x="81" y="75"/>
                  <a:pt x="81" y="74"/>
                </a:cubicBezTo>
                <a:cubicBezTo>
                  <a:pt x="82" y="74"/>
                  <a:pt x="82" y="72"/>
                  <a:pt x="81" y="71"/>
                </a:cubicBezTo>
                <a:cubicBezTo>
                  <a:pt x="79" y="70"/>
                  <a:pt x="75" y="69"/>
                  <a:pt x="75" y="67"/>
                </a:cubicBezTo>
                <a:cubicBezTo>
                  <a:pt x="75" y="65"/>
                  <a:pt x="75" y="64"/>
                  <a:pt x="75" y="64"/>
                </a:cubicBezTo>
                <a:cubicBezTo>
                  <a:pt x="75" y="63"/>
                  <a:pt x="75" y="62"/>
                  <a:pt x="75" y="62"/>
                </a:cubicBezTo>
                <a:cubicBezTo>
                  <a:pt x="75" y="62"/>
                  <a:pt x="75" y="60"/>
                  <a:pt x="76" y="60"/>
                </a:cubicBezTo>
                <a:cubicBezTo>
                  <a:pt x="76" y="60"/>
                  <a:pt x="77" y="60"/>
                  <a:pt x="77" y="59"/>
                </a:cubicBezTo>
                <a:cubicBezTo>
                  <a:pt x="77" y="58"/>
                  <a:pt x="76" y="56"/>
                  <a:pt x="77" y="57"/>
                </a:cubicBezTo>
                <a:cubicBezTo>
                  <a:pt x="77" y="56"/>
                  <a:pt x="77" y="56"/>
                  <a:pt x="77" y="56"/>
                </a:cubicBezTo>
                <a:cubicBezTo>
                  <a:pt x="77" y="55"/>
                  <a:pt x="76" y="53"/>
                  <a:pt x="77" y="53"/>
                </a:cubicBezTo>
                <a:cubicBezTo>
                  <a:pt x="77" y="53"/>
                  <a:pt x="77" y="53"/>
                  <a:pt x="77" y="52"/>
                </a:cubicBezTo>
                <a:cubicBezTo>
                  <a:pt x="77" y="52"/>
                  <a:pt x="77" y="51"/>
                  <a:pt x="77" y="51"/>
                </a:cubicBezTo>
                <a:cubicBezTo>
                  <a:pt x="77" y="51"/>
                  <a:pt x="78" y="50"/>
                  <a:pt x="78" y="49"/>
                </a:cubicBezTo>
                <a:cubicBezTo>
                  <a:pt x="78" y="48"/>
                  <a:pt x="79" y="47"/>
                  <a:pt x="78" y="47"/>
                </a:cubicBezTo>
                <a:cubicBezTo>
                  <a:pt x="78" y="46"/>
                  <a:pt x="78" y="46"/>
                  <a:pt x="78" y="45"/>
                </a:cubicBezTo>
                <a:cubicBezTo>
                  <a:pt x="78" y="45"/>
                  <a:pt x="79" y="44"/>
                  <a:pt x="79" y="44"/>
                </a:cubicBezTo>
                <a:cubicBezTo>
                  <a:pt x="80" y="44"/>
                  <a:pt x="80" y="43"/>
                  <a:pt x="80" y="43"/>
                </a:cubicBezTo>
                <a:cubicBezTo>
                  <a:pt x="80" y="43"/>
                  <a:pt x="83" y="40"/>
                  <a:pt x="84" y="40"/>
                </a:cubicBezTo>
                <a:cubicBezTo>
                  <a:pt x="84" y="39"/>
                  <a:pt x="86" y="36"/>
                  <a:pt x="87" y="36"/>
                </a:cubicBezTo>
                <a:cubicBezTo>
                  <a:pt x="87" y="36"/>
                  <a:pt x="88" y="35"/>
                  <a:pt x="88" y="35"/>
                </a:cubicBezTo>
                <a:cubicBezTo>
                  <a:pt x="89" y="35"/>
                  <a:pt x="89" y="35"/>
                  <a:pt x="89" y="34"/>
                </a:cubicBezTo>
                <a:cubicBezTo>
                  <a:pt x="89" y="34"/>
                  <a:pt x="88" y="34"/>
                  <a:pt x="89" y="33"/>
                </a:cubicBezTo>
                <a:cubicBezTo>
                  <a:pt x="89" y="33"/>
                  <a:pt x="89" y="33"/>
                  <a:pt x="90" y="33"/>
                </a:cubicBezTo>
                <a:cubicBezTo>
                  <a:pt x="90" y="33"/>
                  <a:pt x="90" y="33"/>
                  <a:pt x="90" y="32"/>
                </a:cubicBezTo>
                <a:cubicBezTo>
                  <a:pt x="90" y="32"/>
                  <a:pt x="91" y="32"/>
                  <a:pt x="91" y="32"/>
                </a:cubicBezTo>
                <a:cubicBezTo>
                  <a:pt x="91" y="32"/>
                  <a:pt x="91" y="31"/>
                  <a:pt x="92" y="31"/>
                </a:cubicBezTo>
                <a:cubicBezTo>
                  <a:pt x="92" y="31"/>
                  <a:pt x="93" y="30"/>
                  <a:pt x="94" y="30"/>
                </a:cubicBezTo>
                <a:cubicBezTo>
                  <a:pt x="95" y="29"/>
                  <a:pt x="95" y="29"/>
                  <a:pt x="96" y="29"/>
                </a:cubicBezTo>
                <a:cubicBezTo>
                  <a:pt x="96" y="29"/>
                  <a:pt x="97" y="28"/>
                  <a:pt x="98" y="28"/>
                </a:cubicBezTo>
                <a:cubicBezTo>
                  <a:pt x="98" y="28"/>
                  <a:pt x="98" y="28"/>
                  <a:pt x="98" y="27"/>
                </a:cubicBezTo>
                <a:cubicBezTo>
                  <a:pt x="98" y="27"/>
                  <a:pt x="99" y="26"/>
                  <a:pt x="99" y="26"/>
                </a:cubicBezTo>
                <a:cubicBezTo>
                  <a:pt x="99" y="25"/>
                  <a:pt x="99" y="23"/>
                  <a:pt x="99" y="23"/>
                </a:cubicBezTo>
                <a:cubicBezTo>
                  <a:pt x="99" y="22"/>
                  <a:pt x="98" y="20"/>
                  <a:pt x="98" y="20"/>
                </a:cubicBezTo>
                <a:cubicBezTo>
                  <a:pt x="97" y="19"/>
                  <a:pt x="97" y="19"/>
                  <a:pt x="97" y="19"/>
                </a:cubicBezTo>
                <a:cubicBezTo>
                  <a:pt x="97" y="19"/>
                  <a:pt x="96" y="19"/>
                  <a:pt x="96" y="19"/>
                </a:cubicBezTo>
                <a:cubicBezTo>
                  <a:pt x="96" y="19"/>
                  <a:pt x="96" y="19"/>
                  <a:pt x="96" y="19"/>
                </a:cubicBezTo>
                <a:cubicBezTo>
                  <a:pt x="96" y="20"/>
                  <a:pt x="95" y="20"/>
                  <a:pt x="95" y="20"/>
                </a:cubicBezTo>
                <a:cubicBezTo>
                  <a:pt x="95" y="20"/>
                  <a:pt x="94" y="19"/>
                  <a:pt x="94" y="19"/>
                </a:cubicBezTo>
                <a:cubicBezTo>
                  <a:pt x="94" y="21"/>
                  <a:pt x="94" y="22"/>
                  <a:pt x="94" y="23"/>
                </a:cubicBezTo>
                <a:cubicBezTo>
                  <a:pt x="94" y="23"/>
                  <a:pt x="94" y="24"/>
                  <a:pt x="93" y="24"/>
                </a:cubicBezTo>
                <a:cubicBezTo>
                  <a:pt x="93" y="25"/>
                  <a:pt x="93" y="25"/>
                  <a:pt x="93" y="25"/>
                </a:cubicBezTo>
                <a:cubicBezTo>
                  <a:pt x="93" y="25"/>
                  <a:pt x="92" y="26"/>
                  <a:pt x="91" y="26"/>
                </a:cubicBezTo>
                <a:cubicBezTo>
                  <a:pt x="91" y="27"/>
                  <a:pt x="90" y="27"/>
                  <a:pt x="90" y="27"/>
                </a:cubicBezTo>
                <a:cubicBezTo>
                  <a:pt x="89" y="28"/>
                  <a:pt x="89" y="28"/>
                  <a:pt x="89" y="28"/>
                </a:cubicBezTo>
                <a:cubicBezTo>
                  <a:pt x="89" y="28"/>
                  <a:pt x="89" y="29"/>
                  <a:pt x="89" y="29"/>
                </a:cubicBezTo>
                <a:cubicBezTo>
                  <a:pt x="89" y="29"/>
                  <a:pt x="89" y="29"/>
                  <a:pt x="88" y="29"/>
                </a:cubicBezTo>
                <a:cubicBezTo>
                  <a:pt x="88" y="29"/>
                  <a:pt x="88" y="29"/>
                  <a:pt x="88" y="29"/>
                </a:cubicBezTo>
                <a:cubicBezTo>
                  <a:pt x="88" y="29"/>
                  <a:pt x="87" y="29"/>
                  <a:pt x="87" y="29"/>
                </a:cubicBezTo>
                <a:cubicBezTo>
                  <a:pt x="87" y="29"/>
                  <a:pt x="86" y="29"/>
                  <a:pt x="86" y="29"/>
                </a:cubicBezTo>
                <a:cubicBezTo>
                  <a:pt x="86" y="30"/>
                  <a:pt x="86" y="30"/>
                  <a:pt x="86" y="30"/>
                </a:cubicBezTo>
                <a:cubicBezTo>
                  <a:pt x="86" y="30"/>
                  <a:pt x="85" y="30"/>
                  <a:pt x="85" y="30"/>
                </a:cubicBezTo>
                <a:cubicBezTo>
                  <a:pt x="85" y="30"/>
                  <a:pt x="85" y="30"/>
                  <a:pt x="84" y="29"/>
                </a:cubicBezTo>
                <a:cubicBezTo>
                  <a:pt x="84" y="29"/>
                  <a:pt x="84" y="29"/>
                  <a:pt x="83" y="29"/>
                </a:cubicBezTo>
                <a:cubicBezTo>
                  <a:pt x="83" y="29"/>
                  <a:pt x="81" y="29"/>
                  <a:pt x="81" y="29"/>
                </a:cubicBezTo>
                <a:cubicBezTo>
                  <a:pt x="81" y="29"/>
                  <a:pt x="81" y="29"/>
                  <a:pt x="80" y="29"/>
                </a:cubicBezTo>
                <a:cubicBezTo>
                  <a:pt x="80" y="29"/>
                  <a:pt x="79" y="29"/>
                  <a:pt x="79" y="29"/>
                </a:cubicBezTo>
                <a:cubicBezTo>
                  <a:pt x="79" y="29"/>
                  <a:pt x="78" y="29"/>
                  <a:pt x="77" y="29"/>
                </a:cubicBezTo>
                <a:cubicBezTo>
                  <a:pt x="77" y="28"/>
                  <a:pt x="75" y="28"/>
                  <a:pt x="75" y="29"/>
                </a:cubicBezTo>
                <a:cubicBezTo>
                  <a:pt x="74" y="29"/>
                  <a:pt x="74" y="28"/>
                  <a:pt x="74" y="28"/>
                </a:cubicBezTo>
                <a:cubicBezTo>
                  <a:pt x="74" y="27"/>
                  <a:pt x="75" y="27"/>
                  <a:pt x="76" y="26"/>
                </a:cubicBezTo>
                <a:cubicBezTo>
                  <a:pt x="76" y="26"/>
                  <a:pt x="76" y="26"/>
                  <a:pt x="76" y="26"/>
                </a:cubicBezTo>
                <a:cubicBezTo>
                  <a:pt x="76" y="26"/>
                  <a:pt x="76" y="24"/>
                  <a:pt x="76" y="24"/>
                </a:cubicBezTo>
                <a:cubicBezTo>
                  <a:pt x="77" y="24"/>
                  <a:pt x="77" y="23"/>
                  <a:pt x="77" y="23"/>
                </a:cubicBezTo>
                <a:cubicBezTo>
                  <a:pt x="77" y="23"/>
                  <a:pt x="78" y="22"/>
                  <a:pt x="78" y="21"/>
                </a:cubicBezTo>
                <a:cubicBezTo>
                  <a:pt x="78" y="21"/>
                  <a:pt x="79" y="20"/>
                  <a:pt x="79" y="20"/>
                </a:cubicBezTo>
                <a:cubicBezTo>
                  <a:pt x="80" y="19"/>
                  <a:pt x="79" y="18"/>
                  <a:pt x="79" y="18"/>
                </a:cubicBezTo>
                <a:cubicBezTo>
                  <a:pt x="79" y="18"/>
                  <a:pt x="79" y="18"/>
                  <a:pt x="79" y="18"/>
                </a:cubicBezTo>
                <a:cubicBezTo>
                  <a:pt x="79" y="18"/>
                  <a:pt x="73" y="15"/>
                  <a:pt x="73" y="15"/>
                </a:cubicBezTo>
                <a:cubicBezTo>
                  <a:pt x="72" y="14"/>
                  <a:pt x="71" y="13"/>
                  <a:pt x="69" y="12"/>
                </a:cubicBezTo>
                <a:cubicBezTo>
                  <a:pt x="68" y="11"/>
                  <a:pt x="66" y="11"/>
                  <a:pt x="66" y="11"/>
                </a:cubicBezTo>
                <a:cubicBezTo>
                  <a:pt x="65" y="11"/>
                  <a:pt x="64" y="10"/>
                  <a:pt x="63" y="10"/>
                </a:cubicBezTo>
                <a:cubicBezTo>
                  <a:pt x="63" y="10"/>
                  <a:pt x="62" y="10"/>
                  <a:pt x="62" y="10"/>
                </a:cubicBezTo>
                <a:cubicBezTo>
                  <a:pt x="62" y="10"/>
                  <a:pt x="59" y="7"/>
                  <a:pt x="59" y="7"/>
                </a:cubicBezTo>
                <a:cubicBezTo>
                  <a:pt x="58" y="6"/>
                  <a:pt x="58" y="6"/>
                  <a:pt x="58" y="6"/>
                </a:cubicBezTo>
                <a:cubicBezTo>
                  <a:pt x="58" y="6"/>
                  <a:pt x="56" y="4"/>
                  <a:pt x="56" y="3"/>
                </a:cubicBezTo>
                <a:cubicBezTo>
                  <a:pt x="56" y="3"/>
                  <a:pt x="56" y="3"/>
                  <a:pt x="55" y="2"/>
                </a:cubicBezTo>
                <a:cubicBezTo>
                  <a:pt x="55" y="2"/>
                  <a:pt x="55" y="2"/>
                  <a:pt x="54" y="2"/>
                </a:cubicBezTo>
                <a:cubicBezTo>
                  <a:pt x="54" y="2"/>
                  <a:pt x="54" y="1"/>
                  <a:pt x="54" y="1"/>
                </a:cubicBezTo>
                <a:cubicBezTo>
                  <a:pt x="54" y="1"/>
                  <a:pt x="54" y="1"/>
                  <a:pt x="54" y="1"/>
                </a:cubicBezTo>
                <a:cubicBezTo>
                  <a:pt x="53" y="0"/>
                  <a:pt x="52" y="0"/>
                  <a:pt x="51" y="1"/>
                </a:cubicBezTo>
                <a:cubicBezTo>
                  <a:pt x="51" y="1"/>
                  <a:pt x="49" y="1"/>
                  <a:pt x="49" y="1"/>
                </a:cubicBezTo>
                <a:cubicBezTo>
                  <a:pt x="48" y="1"/>
                  <a:pt x="48" y="1"/>
                  <a:pt x="48" y="2"/>
                </a:cubicBezTo>
                <a:cubicBezTo>
                  <a:pt x="47" y="2"/>
                  <a:pt x="47" y="4"/>
                  <a:pt x="46" y="5"/>
                </a:cubicBezTo>
                <a:cubicBezTo>
                  <a:pt x="46" y="5"/>
                  <a:pt x="46" y="5"/>
                  <a:pt x="46" y="5"/>
                </a:cubicBezTo>
                <a:cubicBezTo>
                  <a:pt x="46" y="5"/>
                  <a:pt x="46" y="3"/>
                  <a:pt x="45" y="2"/>
                </a:cubicBezTo>
                <a:cubicBezTo>
                  <a:pt x="45" y="1"/>
                  <a:pt x="44" y="1"/>
                  <a:pt x="43" y="1"/>
                </a:cubicBezTo>
                <a:cubicBezTo>
                  <a:pt x="43" y="1"/>
                  <a:pt x="42" y="1"/>
                  <a:pt x="42" y="1"/>
                </a:cubicBezTo>
                <a:cubicBezTo>
                  <a:pt x="42" y="1"/>
                  <a:pt x="40" y="1"/>
                  <a:pt x="39" y="1"/>
                </a:cubicBezTo>
                <a:cubicBezTo>
                  <a:pt x="39" y="1"/>
                  <a:pt x="39" y="1"/>
                  <a:pt x="38" y="1"/>
                </a:cubicBezTo>
                <a:cubicBezTo>
                  <a:pt x="38" y="0"/>
                  <a:pt x="38" y="0"/>
                  <a:pt x="38" y="0"/>
                </a:cubicBezTo>
                <a:cubicBezTo>
                  <a:pt x="37" y="0"/>
                  <a:pt x="37" y="0"/>
                  <a:pt x="37" y="0"/>
                </a:cubicBezTo>
                <a:cubicBezTo>
                  <a:pt x="37" y="0"/>
                  <a:pt x="37" y="0"/>
                  <a:pt x="37" y="0"/>
                </a:cubicBezTo>
                <a:cubicBezTo>
                  <a:pt x="37" y="1"/>
                  <a:pt x="36" y="1"/>
                  <a:pt x="36" y="1"/>
                </a:cubicBezTo>
                <a:cubicBezTo>
                  <a:pt x="35" y="1"/>
                  <a:pt x="34" y="2"/>
                  <a:pt x="34" y="2"/>
                </a:cubicBezTo>
                <a:cubicBezTo>
                  <a:pt x="34" y="2"/>
                  <a:pt x="32" y="4"/>
                  <a:pt x="32" y="5"/>
                </a:cubicBezTo>
                <a:cubicBezTo>
                  <a:pt x="32" y="5"/>
                  <a:pt x="32" y="5"/>
                  <a:pt x="32"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8" name="Freeform 209"/>
          <p:cNvSpPr>
            <a:spLocks/>
          </p:cNvSpPr>
          <p:nvPr/>
        </p:nvSpPr>
        <p:spPr bwMode="auto">
          <a:xfrm>
            <a:off x="2301641" y="6073271"/>
            <a:ext cx="11281" cy="5641"/>
          </a:xfrm>
          <a:custGeom>
            <a:avLst/>
            <a:gdLst/>
            <a:ahLst/>
            <a:cxnLst>
              <a:cxn ang="0">
                <a:pos x="1" y="0"/>
              </a:cxn>
              <a:cxn ang="0">
                <a:pos x="1" y="1"/>
              </a:cxn>
              <a:cxn ang="0">
                <a:pos x="1" y="0"/>
              </a:cxn>
              <a:cxn ang="0">
                <a:pos x="1" y="0"/>
              </a:cxn>
            </a:cxnLst>
            <a:rect l="0" t="0" r="r" b="b"/>
            <a:pathLst>
              <a:path w="2" h="1">
                <a:moveTo>
                  <a:pt x="1" y="0"/>
                </a:moveTo>
                <a:cubicBezTo>
                  <a:pt x="1" y="0"/>
                  <a:pt x="1" y="1"/>
                  <a:pt x="1" y="1"/>
                </a:cubicBezTo>
                <a:cubicBezTo>
                  <a:pt x="2" y="1"/>
                  <a:pt x="2" y="1"/>
                  <a:pt x="1" y="0"/>
                </a:cubicBezTo>
                <a:cubicBezTo>
                  <a:pt x="0"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9" name="Freeform 210"/>
          <p:cNvSpPr>
            <a:spLocks/>
          </p:cNvSpPr>
          <p:nvPr/>
        </p:nvSpPr>
        <p:spPr bwMode="auto">
          <a:xfrm>
            <a:off x="1997046" y="6631694"/>
            <a:ext cx="37604" cy="24443"/>
          </a:xfrm>
          <a:custGeom>
            <a:avLst/>
            <a:gdLst/>
            <a:ahLst/>
            <a:cxnLst>
              <a:cxn ang="0">
                <a:pos x="2" y="3"/>
              </a:cxn>
              <a:cxn ang="0">
                <a:pos x="2" y="2"/>
              </a:cxn>
              <a:cxn ang="0">
                <a:pos x="2" y="1"/>
              </a:cxn>
              <a:cxn ang="0">
                <a:pos x="3" y="2"/>
              </a:cxn>
              <a:cxn ang="0">
                <a:pos x="4" y="2"/>
              </a:cxn>
              <a:cxn ang="0">
                <a:pos x="5" y="3"/>
              </a:cxn>
              <a:cxn ang="0">
                <a:pos x="6" y="3"/>
              </a:cxn>
              <a:cxn ang="0">
                <a:pos x="6" y="2"/>
              </a:cxn>
              <a:cxn ang="0">
                <a:pos x="5" y="2"/>
              </a:cxn>
              <a:cxn ang="0">
                <a:pos x="5" y="1"/>
              </a:cxn>
              <a:cxn ang="0">
                <a:pos x="3" y="1"/>
              </a:cxn>
              <a:cxn ang="0">
                <a:pos x="3" y="1"/>
              </a:cxn>
              <a:cxn ang="0">
                <a:pos x="3" y="1"/>
              </a:cxn>
              <a:cxn ang="0">
                <a:pos x="2" y="0"/>
              </a:cxn>
              <a:cxn ang="0">
                <a:pos x="2" y="0"/>
              </a:cxn>
              <a:cxn ang="0">
                <a:pos x="1" y="0"/>
              </a:cxn>
              <a:cxn ang="0">
                <a:pos x="0" y="0"/>
              </a:cxn>
              <a:cxn ang="0">
                <a:pos x="0" y="1"/>
              </a:cxn>
              <a:cxn ang="0">
                <a:pos x="1" y="2"/>
              </a:cxn>
              <a:cxn ang="0">
                <a:pos x="2" y="3"/>
              </a:cxn>
            </a:cxnLst>
            <a:rect l="0" t="0" r="r" b="b"/>
            <a:pathLst>
              <a:path w="6" h="4">
                <a:moveTo>
                  <a:pt x="2" y="3"/>
                </a:moveTo>
                <a:cubicBezTo>
                  <a:pt x="2" y="3"/>
                  <a:pt x="3" y="3"/>
                  <a:pt x="2" y="2"/>
                </a:cubicBezTo>
                <a:cubicBezTo>
                  <a:pt x="1" y="1"/>
                  <a:pt x="2" y="1"/>
                  <a:pt x="2" y="1"/>
                </a:cubicBezTo>
                <a:cubicBezTo>
                  <a:pt x="2" y="2"/>
                  <a:pt x="3" y="2"/>
                  <a:pt x="3" y="2"/>
                </a:cubicBezTo>
                <a:cubicBezTo>
                  <a:pt x="3" y="3"/>
                  <a:pt x="4" y="2"/>
                  <a:pt x="4" y="2"/>
                </a:cubicBezTo>
                <a:cubicBezTo>
                  <a:pt x="4" y="1"/>
                  <a:pt x="4" y="2"/>
                  <a:pt x="5" y="3"/>
                </a:cubicBezTo>
                <a:cubicBezTo>
                  <a:pt x="6" y="4"/>
                  <a:pt x="6" y="3"/>
                  <a:pt x="6" y="3"/>
                </a:cubicBezTo>
                <a:cubicBezTo>
                  <a:pt x="6" y="2"/>
                  <a:pt x="6" y="2"/>
                  <a:pt x="6" y="2"/>
                </a:cubicBezTo>
                <a:cubicBezTo>
                  <a:pt x="5" y="1"/>
                  <a:pt x="5" y="2"/>
                  <a:pt x="5" y="2"/>
                </a:cubicBezTo>
                <a:cubicBezTo>
                  <a:pt x="5" y="2"/>
                  <a:pt x="5" y="2"/>
                  <a:pt x="5" y="1"/>
                </a:cubicBezTo>
                <a:cubicBezTo>
                  <a:pt x="5" y="1"/>
                  <a:pt x="3" y="1"/>
                  <a:pt x="3" y="1"/>
                </a:cubicBezTo>
                <a:cubicBezTo>
                  <a:pt x="3" y="1"/>
                  <a:pt x="3" y="1"/>
                  <a:pt x="3" y="1"/>
                </a:cubicBezTo>
                <a:cubicBezTo>
                  <a:pt x="3" y="1"/>
                  <a:pt x="3" y="1"/>
                  <a:pt x="3" y="1"/>
                </a:cubicBezTo>
                <a:cubicBezTo>
                  <a:pt x="3" y="0"/>
                  <a:pt x="2" y="0"/>
                  <a:pt x="2" y="0"/>
                </a:cubicBezTo>
                <a:cubicBezTo>
                  <a:pt x="2" y="1"/>
                  <a:pt x="2" y="1"/>
                  <a:pt x="2" y="0"/>
                </a:cubicBezTo>
                <a:cubicBezTo>
                  <a:pt x="2" y="0"/>
                  <a:pt x="1" y="0"/>
                  <a:pt x="1" y="0"/>
                </a:cubicBezTo>
                <a:cubicBezTo>
                  <a:pt x="1" y="1"/>
                  <a:pt x="1" y="1"/>
                  <a:pt x="0" y="0"/>
                </a:cubicBezTo>
                <a:cubicBezTo>
                  <a:pt x="0" y="0"/>
                  <a:pt x="0" y="1"/>
                  <a:pt x="0" y="1"/>
                </a:cubicBezTo>
                <a:cubicBezTo>
                  <a:pt x="0" y="1"/>
                  <a:pt x="1" y="1"/>
                  <a:pt x="1" y="2"/>
                </a:cubicBezTo>
                <a:cubicBezTo>
                  <a:pt x="2" y="3"/>
                  <a:pt x="2" y="3"/>
                  <a:pt x="2"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0" name="Freeform 211"/>
          <p:cNvSpPr>
            <a:spLocks/>
          </p:cNvSpPr>
          <p:nvPr/>
        </p:nvSpPr>
        <p:spPr bwMode="auto">
          <a:xfrm>
            <a:off x="2040291" y="6620413"/>
            <a:ext cx="16922" cy="24443"/>
          </a:xfrm>
          <a:custGeom>
            <a:avLst/>
            <a:gdLst/>
            <a:ahLst/>
            <a:cxnLst>
              <a:cxn ang="0">
                <a:pos x="1" y="0"/>
              </a:cxn>
              <a:cxn ang="0">
                <a:pos x="1" y="1"/>
              </a:cxn>
              <a:cxn ang="0">
                <a:pos x="0" y="2"/>
              </a:cxn>
              <a:cxn ang="0">
                <a:pos x="0" y="3"/>
              </a:cxn>
              <a:cxn ang="0">
                <a:pos x="1" y="4"/>
              </a:cxn>
              <a:cxn ang="0">
                <a:pos x="1" y="4"/>
              </a:cxn>
              <a:cxn ang="0">
                <a:pos x="1" y="3"/>
              </a:cxn>
              <a:cxn ang="0">
                <a:pos x="2" y="3"/>
              </a:cxn>
              <a:cxn ang="0">
                <a:pos x="2" y="2"/>
              </a:cxn>
              <a:cxn ang="0">
                <a:pos x="2" y="0"/>
              </a:cxn>
              <a:cxn ang="0">
                <a:pos x="1" y="0"/>
              </a:cxn>
            </a:cxnLst>
            <a:rect l="0" t="0" r="r" b="b"/>
            <a:pathLst>
              <a:path w="3" h="4">
                <a:moveTo>
                  <a:pt x="1" y="0"/>
                </a:moveTo>
                <a:cubicBezTo>
                  <a:pt x="1" y="0"/>
                  <a:pt x="1" y="1"/>
                  <a:pt x="1" y="1"/>
                </a:cubicBezTo>
                <a:cubicBezTo>
                  <a:pt x="1" y="2"/>
                  <a:pt x="0" y="2"/>
                  <a:pt x="0" y="2"/>
                </a:cubicBezTo>
                <a:cubicBezTo>
                  <a:pt x="0" y="2"/>
                  <a:pt x="0" y="3"/>
                  <a:pt x="0" y="3"/>
                </a:cubicBezTo>
                <a:cubicBezTo>
                  <a:pt x="0" y="3"/>
                  <a:pt x="0" y="4"/>
                  <a:pt x="1" y="4"/>
                </a:cubicBezTo>
                <a:cubicBezTo>
                  <a:pt x="1" y="4"/>
                  <a:pt x="1" y="4"/>
                  <a:pt x="1" y="4"/>
                </a:cubicBezTo>
                <a:cubicBezTo>
                  <a:pt x="1" y="4"/>
                  <a:pt x="2" y="4"/>
                  <a:pt x="1" y="3"/>
                </a:cubicBezTo>
                <a:cubicBezTo>
                  <a:pt x="1" y="2"/>
                  <a:pt x="2" y="3"/>
                  <a:pt x="2" y="3"/>
                </a:cubicBezTo>
                <a:cubicBezTo>
                  <a:pt x="2" y="3"/>
                  <a:pt x="3" y="3"/>
                  <a:pt x="2" y="2"/>
                </a:cubicBezTo>
                <a:cubicBezTo>
                  <a:pt x="2" y="2"/>
                  <a:pt x="2" y="1"/>
                  <a:pt x="2" y="0"/>
                </a:cubicBezTo>
                <a:cubicBezTo>
                  <a:pt x="2" y="0"/>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1" name="Freeform 212"/>
          <p:cNvSpPr>
            <a:spLocks/>
          </p:cNvSpPr>
          <p:nvPr/>
        </p:nvSpPr>
        <p:spPr bwMode="auto">
          <a:xfrm>
            <a:off x="2021489" y="6667418"/>
            <a:ext cx="18802" cy="7521"/>
          </a:xfrm>
          <a:custGeom>
            <a:avLst/>
            <a:gdLst/>
            <a:ahLst/>
            <a:cxnLst>
              <a:cxn ang="0">
                <a:pos x="1" y="1"/>
              </a:cxn>
              <a:cxn ang="0">
                <a:pos x="0" y="1"/>
              </a:cxn>
              <a:cxn ang="0">
                <a:pos x="1" y="1"/>
              </a:cxn>
              <a:cxn ang="0">
                <a:pos x="1" y="1"/>
              </a:cxn>
              <a:cxn ang="0">
                <a:pos x="2" y="1"/>
              </a:cxn>
              <a:cxn ang="0">
                <a:pos x="1" y="1"/>
              </a:cxn>
            </a:cxnLst>
            <a:rect l="0" t="0" r="r" b="b"/>
            <a:pathLst>
              <a:path w="3" h="1">
                <a:moveTo>
                  <a:pt x="1" y="1"/>
                </a:moveTo>
                <a:cubicBezTo>
                  <a:pt x="1" y="0"/>
                  <a:pt x="0" y="0"/>
                  <a:pt x="0" y="1"/>
                </a:cubicBezTo>
                <a:cubicBezTo>
                  <a:pt x="0" y="1"/>
                  <a:pt x="1" y="1"/>
                  <a:pt x="1" y="1"/>
                </a:cubicBezTo>
                <a:cubicBezTo>
                  <a:pt x="0" y="1"/>
                  <a:pt x="1" y="1"/>
                  <a:pt x="1" y="1"/>
                </a:cubicBezTo>
                <a:cubicBezTo>
                  <a:pt x="2" y="1"/>
                  <a:pt x="2" y="1"/>
                  <a:pt x="2" y="1"/>
                </a:cubicBezTo>
                <a:cubicBezTo>
                  <a:pt x="3"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2" name="Freeform 213"/>
          <p:cNvSpPr>
            <a:spLocks/>
          </p:cNvSpPr>
          <p:nvPr/>
        </p:nvSpPr>
        <p:spPr bwMode="auto">
          <a:xfrm>
            <a:off x="2034651" y="6674939"/>
            <a:ext cx="22563" cy="11281"/>
          </a:xfrm>
          <a:custGeom>
            <a:avLst/>
            <a:gdLst/>
            <a:ahLst/>
            <a:cxnLst>
              <a:cxn ang="0">
                <a:pos x="2" y="1"/>
              </a:cxn>
              <a:cxn ang="0">
                <a:pos x="2" y="1"/>
              </a:cxn>
              <a:cxn ang="0">
                <a:pos x="3" y="0"/>
              </a:cxn>
              <a:cxn ang="0">
                <a:pos x="2" y="0"/>
              </a:cxn>
              <a:cxn ang="0">
                <a:pos x="1" y="1"/>
              </a:cxn>
              <a:cxn ang="0">
                <a:pos x="1" y="0"/>
              </a:cxn>
              <a:cxn ang="0">
                <a:pos x="1" y="1"/>
              </a:cxn>
              <a:cxn ang="0">
                <a:pos x="3" y="2"/>
              </a:cxn>
              <a:cxn ang="0">
                <a:pos x="4" y="1"/>
              </a:cxn>
              <a:cxn ang="0">
                <a:pos x="2" y="1"/>
              </a:cxn>
            </a:cxnLst>
            <a:rect l="0" t="0" r="r" b="b"/>
            <a:pathLst>
              <a:path w="4" h="2">
                <a:moveTo>
                  <a:pt x="2" y="1"/>
                </a:moveTo>
                <a:cubicBezTo>
                  <a:pt x="1" y="1"/>
                  <a:pt x="2" y="1"/>
                  <a:pt x="2" y="1"/>
                </a:cubicBezTo>
                <a:cubicBezTo>
                  <a:pt x="3" y="1"/>
                  <a:pt x="2" y="0"/>
                  <a:pt x="3" y="0"/>
                </a:cubicBezTo>
                <a:cubicBezTo>
                  <a:pt x="4" y="0"/>
                  <a:pt x="2" y="0"/>
                  <a:pt x="2" y="0"/>
                </a:cubicBezTo>
                <a:cubicBezTo>
                  <a:pt x="2" y="1"/>
                  <a:pt x="1" y="0"/>
                  <a:pt x="1" y="1"/>
                </a:cubicBezTo>
                <a:cubicBezTo>
                  <a:pt x="1" y="1"/>
                  <a:pt x="1" y="0"/>
                  <a:pt x="1" y="0"/>
                </a:cubicBezTo>
                <a:cubicBezTo>
                  <a:pt x="0" y="0"/>
                  <a:pt x="1" y="1"/>
                  <a:pt x="1" y="1"/>
                </a:cubicBezTo>
                <a:cubicBezTo>
                  <a:pt x="1" y="1"/>
                  <a:pt x="2" y="1"/>
                  <a:pt x="3" y="2"/>
                </a:cubicBezTo>
                <a:cubicBezTo>
                  <a:pt x="3" y="2"/>
                  <a:pt x="3" y="2"/>
                  <a:pt x="4" y="1"/>
                </a:cubicBezTo>
                <a:cubicBezTo>
                  <a:pt x="4" y="1"/>
                  <a:pt x="3"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3" name="Freeform 214"/>
          <p:cNvSpPr>
            <a:spLocks/>
          </p:cNvSpPr>
          <p:nvPr/>
        </p:nvSpPr>
        <p:spPr bwMode="auto">
          <a:xfrm>
            <a:off x="2064734" y="6674939"/>
            <a:ext cx="60167" cy="35724"/>
          </a:xfrm>
          <a:custGeom>
            <a:avLst/>
            <a:gdLst/>
            <a:ahLst/>
            <a:cxnLst>
              <a:cxn ang="0">
                <a:pos x="9" y="4"/>
              </a:cxn>
              <a:cxn ang="0">
                <a:pos x="9" y="3"/>
              </a:cxn>
              <a:cxn ang="0">
                <a:pos x="7" y="3"/>
              </a:cxn>
              <a:cxn ang="0">
                <a:pos x="7" y="3"/>
              </a:cxn>
              <a:cxn ang="0">
                <a:pos x="9" y="3"/>
              </a:cxn>
              <a:cxn ang="0">
                <a:pos x="8" y="2"/>
              </a:cxn>
              <a:cxn ang="0">
                <a:pos x="5" y="1"/>
              </a:cxn>
              <a:cxn ang="0">
                <a:pos x="6" y="2"/>
              </a:cxn>
              <a:cxn ang="0">
                <a:pos x="7" y="1"/>
              </a:cxn>
              <a:cxn ang="0">
                <a:pos x="8" y="1"/>
              </a:cxn>
              <a:cxn ang="0">
                <a:pos x="8" y="1"/>
              </a:cxn>
              <a:cxn ang="0">
                <a:pos x="5" y="1"/>
              </a:cxn>
              <a:cxn ang="0">
                <a:pos x="4" y="1"/>
              </a:cxn>
              <a:cxn ang="0">
                <a:pos x="3" y="1"/>
              </a:cxn>
              <a:cxn ang="0">
                <a:pos x="2" y="1"/>
              </a:cxn>
              <a:cxn ang="0">
                <a:pos x="2" y="1"/>
              </a:cxn>
              <a:cxn ang="0">
                <a:pos x="1" y="1"/>
              </a:cxn>
              <a:cxn ang="0">
                <a:pos x="1" y="2"/>
              </a:cxn>
              <a:cxn ang="0">
                <a:pos x="2" y="2"/>
              </a:cxn>
              <a:cxn ang="0">
                <a:pos x="2" y="3"/>
              </a:cxn>
              <a:cxn ang="0">
                <a:pos x="2" y="3"/>
              </a:cxn>
              <a:cxn ang="0">
                <a:pos x="3" y="4"/>
              </a:cxn>
              <a:cxn ang="0">
                <a:pos x="3" y="4"/>
              </a:cxn>
              <a:cxn ang="0">
                <a:pos x="3" y="4"/>
              </a:cxn>
              <a:cxn ang="0">
                <a:pos x="3" y="3"/>
              </a:cxn>
              <a:cxn ang="0">
                <a:pos x="3" y="2"/>
              </a:cxn>
              <a:cxn ang="0">
                <a:pos x="4" y="2"/>
              </a:cxn>
              <a:cxn ang="0">
                <a:pos x="4" y="2"/>
              </a:cxn>
              <a:cxn ang="0">
                <a:pos x="5" y="2"/>
              </a:cxn>
              <a:cxn ang="0">
                <a:pos x="6" y="3"/>
              </a:cxn>
              <a:cxn ang="0">
                <a:pos x="5" y="3"/>
              </a:cxn>
              <a:cxn ang="0">
                <a:pos x="6" y="3"/>
              </a:cxn>
              <a:cxn ang="0">
                <a:pos x="6" y="4"/>
              </a:cxn>
              <a:cxn ang="0">
                <a:pos x="7" y="4"/>
              </a:cxn>
              <a:cxn ang="0">
                <a:pos x="10" y="6"/>
              </a:cxn>
              <a:cxn ang="0">
                <a:pos x="10" y="5"/>
              </a:cxn>
              <a:cxn ang="0">
                <a:pos x="9" y="4"/>
              </a:cxn>
            </a:cxnLst>
            <a:rect l="0" t="0" r="r" b="b"/>
            <a:pathLst>
              <a:path w="10" h="6">
                <a:moveTo>
                  <a:pt x="9" y="4"/>
                </a:moveTo>
                <a:cubicBezTo>
                  <a:pt x="9" y="4"/>
                  <a:pt x="9" y="3"/>
                  <a:pt x="9" y="3"/>
                </a:cubicBezTo>
                <a:cubicBezTo>
                  <a:pt x="8" y="3"/>
                  <a:pt x="8" y="3"/>
                  <a:pt x="7" y="3"/>
                </a:cubicBezTo>
                <a:cubicBezTo>
                  <a:pt x="7" y="3"/>
                  <a:pt x="7" y="3"/>
                  <a:pt x="7" y="3"/>
                </a:cubicBezTo>
                <a:cubicBezTo>
                  <a:pt x="8" y="3"/>
                  <a:pt x="9" y="3"/>
                  <a:pt x="9" y="3"/>
                </a:cubicBezTo>
                <a:cubicBezTo>
                  <a:pt x="9" y="2"/>
                  <a:pt x="9" y="2"/>
                  <a:pt x="8" y="2"/>
                </a:cubicBezTo>
                <a:cubicBezTo>
                  <a:pt x="7" y="2"/>
                  <a:pt x="5" y="2"/>
                  <a:pt x="5" y="1"/>
                </a:cubicBezTo>
                <a:cubicBezTo>
                  <a:pt x="5" y="1"/>
                  <a:pt x="6" y="2"/>
                  <a:pt x="6" y="2"/>
                </a:cubicBezTo>
                <a:cubicBezTo>
                  <a:pt x="7" y="2"/>
                  <a:pt x="7" y="2"/>
                  <a:pt x="7" y="1"/>
                </a:cubicBezTo>
                <a:cubicBezTo>
                  <a:pt x="8" y="1"/>
                  <a:pt x="8" y="1"/>
                  <a:pt x="8" y="1"/>
                </a:cubicBezTo>
                <a:cubicBezTo>
                  <a:pt x="8" y="1"/>
                  <a:pt x="9" y="1"/>
                  <a:pt x="8" y="1"/>
                </a:cubicBezTo>
                <a:cubicBezTo>
                  <a:pt x="7" y="0"/>
                  <a:pt x="6" y="0"/>
                  <a:pt x="5" y="1"/>
                </a:cubicBezTo>
                <a:cubicBezTo>
                  <a:pt x="5" y="1"/>
                  <a:pt x="4" y="1"/>
                  <a:pt x="4" y="1"/>
                </a:cubicBezTo>
                <a:cubicBezTo>
                  <a:pt x="3" y="1"/>
                  <a:pt x="3" y="1"/>
                  <a:pt x="3" y="1"/>
                </a:cubicBezTo>
                <a:cubicBezTo>
                  <a:pt x="2" y="1"/>
                  <a:pt x="2" y="1"/>
                  <a:pt x="2" y="1"/>
                </a:cubicBezTo>
                <a:cubicBezTo>
                  <a:pt x="2" y="2"/>
                  <a:pt x="2" y="2"/>
                  <a:pt x="2" y="1"/>
                </a:cubicBezTo>
                <a:cubicBezTo>
                  <a:pt x="2" y="1"/>
                  <a:pt x="1" y="1"/>
                  <a:pt x="1" y="1"/>
                </a:cubicBezTo>
                <a:cubicBezTo>
                  <a:pt x="0" y="1"/>
                  <a:pt x="0" y="2"/>
                  <a:pt x="1" y="2"/>
                </a:cubicBezTo>
                <a:cubicBezTo>
                  <a:pt x="1" y="2"/>
                  <a:pt x="3" y="2"/>
                  <a:pt x="2" y="2"/>
                </a:cubicBezTo>
                <a:cubicBezTo>
                  <a:pt x="2" y="2"/>
                  <a:pt x="2" y="3"/>
                  <a:pt x="2" y="3"/>
                </a:cubicBezTo>
                <a:cubicBezTo>
                  <a:pt x="1" y="3"/>
                  <a:pt x="1" y="3"/>
                  <a:pt x="2" y="3"/>
                </a:cubicBezTo>
                <a:cubicBezTo>
                  <a:pt x="2" y="3"/>
                  <a:pt x="3" y="4"/>
                  <a:pt x="3" y="4"/>
                </a:cubicBezTo>
                <a:cubicBezTo>
                  <a:pt x="3" y="4"/>
                  <a:pt x="3" y="4"/>
                  <a:pt x="3" y="4"/>
                </a:cubicBezTo>
                <a:cubicBezTo>
                  <a:pt x="3" y="3"/>
                  <a:pt x="3" y="4"/>
                  <a:pt x="3" y="4"/>
                </a:cubicBezTo>
                <a:cubicBezTo>
                  <a:pt x="4" y="3"/>
                  <a:pt x="4" y="3"/>
                  <a:pt x="3" y="3"/>
                </a:cubicBezTo>
                <a:cubicBezTo>
                  <a:pt x="3" y="3"/>
                  <a:pt x="2" y="2"/>
                  <a:pt x="3" y="2"/>
                </a:cubicBezTo>
                <a:cubicBezTo>
                  <a:pt x="4" y="2"/>
                  <a:pt x="4" y="2"/>
                  <a:pt x="4" y="2"/>
                </a:cubicBezTo>
                <a:cubicBezTo>
                  <a:pt x="3" y="2"/>
                  <a:pt x="4" y="2"/>
                  <a:pt x="4" y="2"/>
                </a:cubicBezTo>
                <a:cubicBezTo>
                  <a:pt x="5" y="2"/>
                  <a:pt x="5" y="2"/>
                  <a:pt x="5" y="2"/>
                </a:cubicBezTo>
                <a:cubicBezTo>
                  <a:pt x="6" y="2"/>
                  <a:pt x="6" y="2"/>
                  <a:pt x="6" y="3"/>
                </a:cubicBezTo>
                <a:cubicBezTo>
                  <a:pt x="5" y="3"/>
                  <a:pt x="5" y="3"/>
                  <a:pt x="5" y="3"/>
                </a:cubicBezTo>
                <a:cubicBezTo>
                  <a:pt x="6" y="3"/>
                  <a:pt x="6" y="3"/>
                  <a:pt x="6" y="3"/>
                </a:cubicBezTo>
                <a:cubicBezTo>
                  <a:pt x="5" y="4"/>
                  <a:pt x="5" y="4"/>
                  <a:pt x="6" y="4"/>
                </a:cubicBezTo>
                <a:cubicBezTo>
                  <a:pt x="6" y="4"/>
                  <a:pt x="7" y="3"/>
                  <a:pt x="7" y="4"/>
                </a:cubicBezTo>
                <a:cubicBezTo>
                  <a:pt x="8" y="4"/>
                  <a:pt x="10" y="6"/>
                  <a:pt x="10" y="6"/>
                </a:cubicBezTo>
                <a:cubicBezTo>
                  <a:pt x="10" y="5"/>
                  <a:pt x="10" y="5"/>
                  <a:pt x="10" y="5"/>
                </a:cubicBezTo>
                <a:cubicBezTo>
                  <a:pt x="10" y="4"/>
                  <a:pt x="10" y="4"/>
                  <a:pt x="9"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4" name="Freeform 215"/>
          <p:cNvSpPr>
            <a:spLocks/>
          </p:cNvSpPr>
          <p:nvPr/>
        </p:nvSpPr>
        <p:spPr bwMode="auto">
          <a:xfrm>
            <a:off x="2070375" y="6674939"/>
            <a:ext cx="18802" cy="5641"/>
          </a:xfrm>
          <a:custGeom>
            <a:avLst/>
            <a:gdLst/>
            <a:ahLst/>
            <a:cxnLst>
              <a:cxn ang="0">
                <a:pos x="1" y="1"/>
              </a:cxn>
              <a:cxn ang="0">
                <a:pos x="3" y="1"/>
              </a:cxn>
              <a:cxn ang="0">
                <a:pos x="1" y="0"/>
              </a:cxn>
              <a:cxn ang="0">
                <a:pos x="0" y="1"/>
              </a:cxn>
              <a:cxn ang="0">
                <a:pos x="1" y="1"/>
              </a:cxn>
            </a:cxnLst>
            <a:rect l="0" t="0" r="r" b="b"/>
            <a:pathLst>
              <a:path w="3" h="1">
                <a:moveTo>
                  <a:pt x="1" y="1"/>
                </a:moveTo>
                <a:cubicBezTo>
                  <a:pt x="1" y="1"/>
                  <a:pt x="2" y="1"/>
                  <a:pt x="3" y="1"/>
                </a:cubicBezTo>
                <a:cubicBezTo>
                  <a:pt x="3" y="0"/>
                  <a:pt x="2" y="0"/>
                  <a:pt x="1" y="0"/>
                </a:cubicBezTo>
                <a:cubicBezTo>
                  <a:pt x="0" y="0"/>
                  <a:pt x="0" y="0"/>
                  <a:pt x="0" y="1"/>
                </a:cubicBezTo>
                <a:cubicBezTo>
                  <a:pt x="0"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5" name="Freeform 216"/>
          <p:cNvSpPr>
            <a:spLocks/>
          </p:cNvSpPr>
          <p:nvPr/>
        </p:nvSpPr>
        <p:spPr bwMode="auto">
          <a:xfrm>
            <a:off x="2113620" y="6674939"/>
            <a:ext cx="41365" cy="24443"/>
          </a:xfrm>
          <a:custGeom>
            <a:avLst/>
            <a:gdLst/>
            <a:ahLst/>
            <a:cxnLst>
              <a:cxn ang="0">
                <a:pos x="5" y="0"/>
              </a:cxn>
              <a:cxn ang="0">
                <a:pos x="3" y="0"/>
              </a:cxn>
              <a:cxn ang="0">
                <a:pos x="1" y="0"/>
              </a:cxn>
              <a:cxn ang="0">
                <a:pos x="1" y="1"/>
              </a:cxn>
              <a:cxn ang="0">
                <a:pos x="1" y="2"/>
              </a:cxn>
              <a:cxn ang="0">
                <a:pos x="3" y="2"/>
              </a:cxn>
              <a:cxn ang="0">
                <a:pos x="4" y="2"/>
              </a:cxn>
              <a:cxn ang="0">
                <a:pos x="5" y="3"/>
              </a:cxn>
              <a:cxn ang="0">
                <a:pos x="7" y="2"/>
              </a:cxn>
              <a:cxn ang="0">
                <a:pos x="5" y="0"/>
              </a:cxn>
            </a:cxnLst>
            <a:rect l="0" t="0" r="r" b="b"/>
            <a:pathLst>
              <a:path w="7" h="4">
                <a:moveTo>
                  <a:pt x="5" y="0"/>
                </a:moveTo>
                <a:cubicBezTo>
                  <a:pt x="4" y="0"/>
                  <a:pt x="3" y="0"/>
                  <a:pt x="3" y="0"/>
                </a:cubicBezTo>
                <a:cubicBezTo>
                  <a:pt x="3" y="0"/>
                  <a:pt x="2" y="0"/>
                  <a:pt x="1" y="0"/>
                </a:cubicBezTo>
                <a:cubicBezTo>
                  <a:pt x="0" y="0"/>
                  <a:pt x="1" y="1"/>
                  <a:pt x="1" y="1"/>
                </a:cubicBezTo>
                <a:cubicBezTo>
                  <a:pt x="1" y="1"/>
                  <a:pt x="1" y="1"/>
                  <a:pt x="1" y="2"/>
                </a:cubicBezTo>
                <a:cubicBezTo>
                  <a:pt x="1" y="2"/>
                  <a:pt x="2" y="2"/>
                  <a:pt x="3" y="2"/>
                </a:cubicBezTo>
                <a:cubicBezTo>
                  <a:pt x="4" y="2"/>
                  <a:pt x="4" y="2"/>
                  <a:pt x="4" y="2"/>
                </a:cubicBezTo>
                <a:cubicBezTo>
                  <a:pt x="5" y="2"/>
                  <a:pt x="5" y="2"/>
                  <a:pt x="5" y="3"/>
                </a:cubicBezTo>
                <a:cubicBezTo>
                  <a:pt x="5" y="4"/>
                  <a:pt x="6" y="3"/>
                  <a:pt x="7" y="2"/>
                </a:cubicBezTo>
                <a:cubicBezTo>
                  <a:pt x="7" y="1"/>
                  <a:pt x="5" y="1"/>
                  <a:pt x="5"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6" name="Freeform 217"/>
          <p:cNvSpPr>
            <a:spLocks/>
          </p:cNvSpPr>
          <p:nvPr/>
        </p:nvSpPr>
        <p:spPr bwMode="auto">
          <a:xfrm>
            <a:off x="2154984" y="6686220"/>
            <a:ext cx="5641" cy="5641"/>
          </a:xfrm>
          <a:custGeom>
            <a:avLst/>
            <a:gdLst/>
            <a:ahLst/>
            <a:cxnLst>
              <a:cxn ang="0">
                <a:pos x="0" y="1"/>
              </a:cxn>
              <a:cxn ang="0">
                <a:pos x="0" y="0"/>
              </a:cxn>
              <a:cxn ang="0">
                <a:pos x="0" y="1"/>
              </a:cxn>
            </a:cxnLst>
            <a:rect l="0" t="0" r="r" b="b"/>
            <a:pathLst>
              <a:path w="1" h="1">
                <a:moveTo>
                  <a:pt x="0" y="1"/>
                </a:moveTo>
                <a:cubicBezTo>
                  <a:pt x="0" y="1"/>
                  <a:pt x="1" y="1"/>
                  <a:pt x="0"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7" name="Freeform 218"/>
          <p:cNvSpPr>
            <a:spLocks/>
          </p:cNvSpPr>
          <p:nvPr/>
        </p:nvSpPr>
        <p:spPr bwMode="auto">
          <a:xfrm>
            <a:off x="2136182" y="6699382"/>
            <a:ext cx="13161" cy="11281"/>
          </a:xfrm>
          <a:custGeom>
            <a:avLst/>
            <a:gdLst/>
            <a:ahLst/>
            <a:cxnLst>
              <a:cxn ang="0">
                <a:pos x="1" y="1"/>
              </a:cxn>
              <a:cxn ang="0">
                <a:pos x="1" y="2"/>
              </a:cxn>
              <a:cxn ang="0">
                <a:pos x="0" y="2"/>
              </a:cxn>
              <a:cxn ang="0">
                <a:pos x="2" y="2"/>
              </a:cxn>
              <a:cxn ang="0">
                <a:pos x="1" y="1"/>
              </a:cxn>
            </a:cxnLst>
            <a:rect l="0" t="0" r="r" b="b"/>
            <a:pathLst>
              <a:path w="2" h="2">
                <a:moveTo>
                  <a:pt x="1" y="1"/>
                </a:moveTo>
                <a:cubicBezTo>
                  <a:pt x="1" y="1"/>
                  <a:pt x="1" y="2"/>
                  <a:pt x="1" y="2"/>
                </a:cubicBezTo>
                <a:cubicBezTo>
                  <a:pt x="1" y="2"/>
                  <a:pt x="0" y="2"/>
                  <a:pt x="0" y="2"/>
                </a:cubicBezTo>
                <a:cubicBezTo>
                  <a:pt x="1" y="2"/>
                  <a:pt x="2" y="2"/>
                  <a:pt x="2" y="2"/>
                </a:cubicBezTo>
                <a:cubicBezTo>
                  <a:pt x="1" y="1"/>
                  <a:pt x="1"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8" name="Freeform 219"/>
          <p:cNvSpPr>
            <a:spLocks/>
          </p:cNvSpPr>
          <p:nvPr/>
        </p:nvSpPr>
        <p:spPr bwMode="auto">
          <a:xfrm>
            <a:off x="1991406" y="6650496"/>
            <a:ext cx="5641" cy="5641"/>
          </a:xfrm>
          <a:custGeom>
            <a:avLst/>
            <a:gdLst/>
            <a:ahLst/>
            <a:cxnLst>
              <a:cxn ang="0">
                <a:pos x="0" y="0"/>
              </a:cxn>
              <a:cxn ang="0">
                <a:pos x="0" y="1"/>
              </a:cxn>
              <a:cxn ang="0">
                <a:pos x="1" y="0"/>
              </a:cxn>
              <a:cxn ang="0">
                <a:pos x="0" y="0"/>
              </a:cxn>
            </a:cxnLst>
            <a:rect l="0" t="0" r="r" b="b"/>
            <a:pathLst>
              <a:path w="1" h="1">
                <a:moveTo>
                  <a:pt x="0" y="0"/>
                </a:moveTo>
                <a:cubicBezTo>
                  <a:pt x="0" y="0"/>
                  <a:pt x="0" y="1"/>
                  <a:pt x="0" y="1"/>
                </a:cubicBezTo>
                <a:cubicBezTo>
                  <a:pt x="0" y="1"/>
                  <a:pt x="1" y="0"/>
                  <a:pt x="1"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9" name="Freeform 220"/>
          <p:cNvSpPr>
            <a:spLocks/>
          </p:cNvSpPr>
          <p:nvPr/>
        </p:nvSpPr>
        <p:spPr bwMode="auto">
          <a:xfrm>
            <a:off x="1991406" y="6644856"/>
            <a:ext cx="5641" cy="5641"/>
          </a:xfrm>
          <a:custGeom>
            <a:avLst/>
            <a:gdLst/>
            <a:ahLst/>
            <a:cxnLst>
              <a:cxn ang="0">
                <a:pos x="0" y="0"/>
              </a:cxn>
              <a:cxn ang="0">
                <a:pos x="1" y="0"/>
              </a:cxn>
              <a:cxn ang="0">
                <a:pos x="0" y="0"/>
              </a:cxn>
            </a:cxnLst>
            <a:rect l="0" t="0" r="r" b="b"/>
            <a:pathLst>
              <a:path w="1" h="1">
                <a:moveTo>
                  <a:pt x="0" y="0"/>
                </a:moveTo>
                <a:cubicBezTo>
                  <a:pt x="0" y="0"/>
                  <a:pt x="1" y="1"/>
                  <a:pt x="1"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0" name="Freeform 221"/>
          <p:cNvSpPr>
            <a:spLocks/>
          </p:cNvSpPr>
          <p:nvPr/>
        </p:nvSpPr>
        <p:spPr bwMode="auto">
          <a:xfrm>
            <a:off x="1961322" y="6637335"/>
            <a:ext cx="5641" cy="752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1" name="Freeform 222"/>
          <p:cNvSpPr>
            <a:spLocks/>
          </p:cNvSpPr>
          <p:nvPr/>
        </p:nvSpPr>
        <p:spPr bwMode="auto">
          <a:xfrm>
            <a:off x="1955682" y="6612892"/>
            <a:ext cx="41365" cy="31964"/>
          </a:xfrm>
          <a:custGeom>
            <a:avLst/>
            <a:gdLst/>
            <a:ahLst/>
            <a:cxnLst>
              <a:cxn ang="0">
                <a:pos x="6" y="2"/>
              </a:cxn>
              <a:cxn ang="0">
                <a:pos x="6" y="1"/>
              </a:cxn>
              <a:cxn ang="0">
                <a:pos x="5" y="1"/>
              </a:cxn>
              <a:cxn ang="0">
                <a:pos x="4" y="0"/>
              </a:cxn>
              <a:cxn ang="0">
                <a:pos x="3" y="0"/>
              </a:cxn>
              <a:cxn ang="0">
                <a:pos x="2" y="0"/>
              </a:cxn>
              <a:cxn ang="0">
                <a:pos x="2" y="1"/>
              </a:cxn>
              <a:cxn ang="0">
                <a:pos x="3" y="1"/>
              </a:cxn>
              <a:cxn ang="0">
                <a:pos x="3" y="2"/>
              </a:cxn>
              <a:cxn ang="0">
                <a:pos x="2" y="1"/>
              </a:cxn>
              <a:cxn ang="0">
                <a:pos x="0" y="1"/>
              </a:cxn>
              <a:cxn ang="0">
                <a:pos x="2" y="2"/>
              </a:cxn>
              <a:cxn ang="0">
                <a:pos x="2" y="3"/>
              </a:cxn>
              <a:cxn ang="0">
                <a:pos x="3" y="3"/>
              </a:cxn>
              <a:cxn ang="0">
                <a:pos x="4" y="3"/>
              </a:cxn>
              <a:cxn ang="0">
                <a:pos x="4" y="3"/>
              </a:cxn>
              <a:cxn ang="0">
                <a:pos x="5" y="3"/>
              </a:cxn>
              <a:cxn ang="0">
                <a:pos x="4" y="4"/>
              </a:cxn>
              <a:cxn ang="0">
                <a:pos x="4" y="5"/>
              </a:cxn>
              <a:cxn ang="0">
                <a:pos x="5" y="4"/>
              </a:cxn>
              <a:cxn ang="0">
                <a:pos x="5" y="4"/>
              </a:cxn>
              <a:cxn ang="0">
                <a:pos x="6" y="4"/>
              </a:cxn>
              <a:cxn ang="0">
                <a:pos x="7" y="4"/>
              </a:cxn>
              <a:cxn ang="0">
                <a:pos x="6" y="3"/>
              </a:cxn>
              <a:cxn ang="0">
                <a:pos x="7" y="3"/>
              </a:cxn>
              <a:cxn ang="0">
                <a:pos x="7" y="3"/>
              </a:cxn>
              <a:cxn ang="0">
                <a:pos x="6" y="2"/>
              </a:cxn>
            </a:cxnLst>
            <a:rect l="0" t="0" r="r" b="b"/>
            <a:pathLst>
              <a:path w="7" h="5">
                <a:moveTo>
                  <a:pt x="6" y="2"/>
                </a:moveTo>
                <a:cubicBezTo>
                  <a:pt x="6" y="2"/>
                  <a:pt x="6" y="2"/>
                  <a:pt x="6" y="1"/>
                </a:cubicBezTo>
                <a:cubicBezTo>
                  <a:pt x="6" y="1"/>
                  <a:pt x="5" y="1"/>
                  <a:pt x="5" y="1"/>
                </a:cubicBezTo>
                <a:cubicBezTo>
                  <a:pt x="5" y="1"/>
                  <a:pt x="4" y="1"/>
                  <a:pt x="4" y="0"/>
                </a:cubicBezTo>
                <a:cubicBezTo>
                  <a:pt x="4" y="0"/>
                  <a:pt x="3" y="0"/>
                  <a:pt x="3" y="0"/>
                </a:cubicBezTo>
                <a:cubicBezTo>
                  <a:pt x="3" y="0"/>
                  <a:pt x="3" y="0"/>
                  <a:pt x="2" y="0"/>
                </a:cubicBezTo>
                <a:cubicBezTo>
                  <a:pt x="2" y="1"/>
                  <a:pt x="2" y="0"/>
                  <a:pt x="2" y="1"/>
                </a:cubicBezTo>
                <a:cubicBezTo>
                  <a:pt x="2" y="1"/>
                  <a:pt x="3" y="1"/>
                  <a:pt x="3" y="1"/>
                </a:cubicBezTo>
                <a:cubicBezTo>
                  <a:pt x="4" y="1"/>
                  <a:pt x="3" y="2"/>
                  <a:pt x="3" y="2"/>
                </a:cubicBezTo>
                <a:cubicBezTo>
                  <a:pt x="3" y="2"/>
                  <a:pt x="2" y="2"/>
                  <a:pt x="2" y="1"/>
                </a:cubicBezTo>
                <a:cubicBezTo>
                  <a:pt x="1" y="1"/>
                  <a:pt x="1" y="1"/>
                  <a:pt x="0" y="1"/>
                </a:cubicBezTo>
                <a:cubicBezTo>
                  <a:pt x="0" y="2"/>
                  <a:pt x="1" y="2"/>
                  <a:pt x="2" y="2"/>
                </a:cubicBezTo>
                <a:cubicBezTo>
                  <a:pt x="2" y="2"/>
                  <a:pt x="2" y="3"/>
                  <a:pt x="2" y="3"/>
                </a:cubicBezTo>
                <a:cubicBezTo>
                  <a:pt x="2" y="4"/>
                  <a:pt x="3" y="4"/>
                  <a:pt x="3" y="3"/>
                </a:cubicBezTo>
                <a:cubicBezTo>
                  <a:pt x="3" y="3"/>
                  <a:pt x="3" y="3"/>
                  <a:pt x="4" y="3"/>
                </a:cubicBezTo>
                <a:cubicBezTo>
                  <a:pt x="4" y="3"/>
                  <a:pt x="4" y="3"/>
                  <a:pt x="4" y="3"/>
                </a:cubicBezTo>
                <a:cubicBezTo>
                  <a:pt x="5" y="3"/>
                  <a:pt x="5" y="3"/>
                  <a:pt x="5" y="3"/>
                </a:cubicBezTo>
                <a:cubicBezTo>
                  <a:pt x="5" y="3"/>
                  <a:pt x="4" y="4"/>
                  <a:pt x="4" y="4"/>
                </a:cubicBezTo>
                <a:cubicBezTo>
                  <a:pt x="3" y="4"/>
                  <a:pt x="4" y="5"/>
                  <a:pt x="4" y="5"/>
                </a:cubicBezTo>
                <a:cubicBezTo>
                  <a:pt x="4" y="5"/>
                  <a:pt x="4" y="5"/>
                  <a:pt x="5" y="4"/>
                </a:cubicBezTo>
                <a:cubicBezTo>
                  <a:pt x="5" y="4"/>
                  <a:pt x="5" y="4"/>
                  <a:pt x="5" y="4"/>
                </a:cubicBezTo>
                <a:cubicBezTo>
                  <a:pt x="5" y="5"/>
                  <a:pt x="6" y="5"/>
                  <a:pt x="6" y="4"/>
                </a:cubicBezTo>
                <a:cubicBezTo>
                  <a:pt x="6" y="4"/>
                  <a:pt x="6" y="4"/>
                  <a:pt x="7" y="4"/>
                </a:cubicBezTo>
                <a:cubicBezTo>
                  <a:pt x="7" y="4"/>
                  <a:pt x="6" y="4"/>
                  <a:pt x="6" y="3"/>
                </a:cubicBezTo>
                <a:cubicBezTo>
                  <a:pt x="6" y="3"/>
                  <a:pt x="7" y="3"/>
                  <a:pt x="7" y="3"/>
                </a:cubicBezTo>
                <a:cubicBezTo>
                  <a:pt x="7" y="3"/>
                  <a:pt x="7" y="3"/>
                  <a:pt x="7" y="3"/>
                </a:cubicBezTo>
                <a:cubicBezTo>
                  <a:pt x="7" y="2"/>
                  <a:pt x="7" y="2"/>
                  <a:pt x="6"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2" name="Freeform 223"/>
          <p:cNvSpPr>
            <a:spLocks/>
          </p:cNvSpPr>
          <p:nvPr/>
        </p:nvSpPr>
        <p:spPr bwMode="auto">
          <a:xfrm>
            <a:off x="1948161" y="6612892"/>
            <a:ext cx="7521" cy="7521"/>
          </a:xfrm>
          <a:custGeom>
            <a:avLst/>
            <a:gdLst/>
            <a:ahLst/>
            <a:cxnLst>
              <a:cxn ang="0">
                <a:pos x="0" y="0"/>
              </a:cxn>
              <a:cxn ang="0">
                <a:pos x="0" y="1"/>
              </a:cxn>
              <a:cxn ang="0">
                <a:pos x="0" y="0"/>
              </a:cxn>
            </a:cxnLst>
            <a:rect l="0" t="0" r="r" b="b"/>
            <a:pathLst>
              <a:path w="1" h="1">
                <a:moveTo>
                  <a:pt x="0" y="0"/>
                </a:moveTo>
                <a:cubicBezTo>
                  <a:pt x="0" y="0"/>
                  <a:pt x="0" y="1"/>
                  <a:pt x="0" y="1"/>
                </a:cubicBezTo>
                <a:cubicBezTo>
                  <a:pt x="1" y="1"/>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3" name="Freeform 224"/>
          <p:cNvSpPr>
            <a:spLocks/>
          </p:cNvSpPr>
          <p:nvPr/>
        </p:nvSpPr>
        <p:spPr bwMode="auto">
          <a:xfrm>
            <a:off x="1923718" y="6582808"/>
            <a:ext cx="48886" cy="30083"/>
          </a:xfrm>
          <a:custGeom>
            <a:avLst/>
            <a:gdLst/>
            <a:ahLst/>
            <a:cxnLst>
              <a:cxn ang="0">
                <a:pos x="7" y="4"/>
              </a:cxn>
              <a:cxn ang="0">
                <a:pos x="7" y="4"/>
              </a:cxn>
              <a:cxn ang="0">
                <a:pos x="6" y="3"/>
              </a:cxn>
              <a:cxn ang="0">
                <a:pos x="6" y="4"/>
              </a:cxn>
              <a:cxn ang="0">
                <a:pos x="5" y="3"/>
              </a:cxn>
              <a:cxn ang="0">
                <a:pos x="5" y="3"/>
              </a:cxn>
              <a:cxn ang="0">
                <a:pos x="4" y="2"/>
              </a:cxn>
              <a:cxn ang="0">
                <a:pos x="3" y="2"/>
              </a:cxn>
              <a:cxn ang="0">
                <a:pos x="2" y="2"/>
              </a:cxn>
              <a:cxn ang="0">
                <a:pos x="1" y="1"/>
              </a:cxn>
              <a:cxn ang="0">
                <a:pos x="0" y="1"/>
              </a:cxn>
              <a:cxn ang="0">
                <a:pos x="0" y="1"/>
              </a:cxn>
              <a:cxn ang="0">
                <a:pos x="2" y="3"/>
              </a:cxn>
              <a:cxn ang="0">
                <a:pos x="4" y="3"/>
              </a:cxn>
              <a:cxn ang="0">
                <a:pos x="5" y="4"/>
              </a:cxn>
              <a:cxn ang="0">
                <a:pos x="7" y="5"/>
              </a:cxn>
              <a:cxn ang="0">
                <a:pos x="7" y="4"/>
              </a:cxn>
            </a:cxnLst>
            <a:rect l="0" t="0" r="r" b="b"/>
            <a:pathLst>
              <a:path w="8" h="5">
                <a:moveTo>
                  <a:pt x="7" y="4"/>
                </a:moveTo>
                <a:cubicBezTo>
                  <a:pt x="7" y="4"/>
                  <a:pt x="7" y="4"/>
                  <a:pt x="7" y="4"/>
                </a:cubicBezTo>
                <a:cubicBezTo>
                  <a:pt x="6" y="4"/>
                  <a:pt x="6" y="3"/>
                  <a:pt x="6" y="3"/>
                </a:cubicBezTo>
                <a:cubicBezTo>
                  <a:pt x="6" y="3"/>
                  <a:pt x="6" y="3"/>
                  <a:pt x="6" y="4"/>
                </a:cubicBezTo>
                <a:cubicBezTo>
                  <a:pt x="5" y="4"/>
                  <a:pt x="6" y="3"/>
                  <a:pt x="5" y="3"/>
                </a:cubicBezTo>
                <a:cubicBezTo>
                  <a:pt x="5" y="3"/>
                  <a:pt x="5" y="3"/>
                  <a:pt x="5" y="3"/>
                </a:cubicBezTo>
                <a:cubicBezTo>
                  <a:pt x="4" y="3"/>
                  <a:pt x="4" y="2"/>
                  <a:pt x="4" y="2"/>
                </a:cubicBezTo>
                <a:cubicBezTo>
                  <a:pt x="4" y="2"/>
                  <a:pt x="3" y="2"/>
                  <a:pt x="3" y="2"/>
                </a:cubicBezTo>
                <a:cubicBezTo>
                  <a:pt x="3" y="2"/>
                  <a:pt x="2" y="2"/>
                  <a:pt x="2" y="2"/>
                </a:cubicBezTo>
                <a:cubicBezTo>
                  <a:pt x="1" y="2"/>
                  <a:pt x="1" y="1"/>
                  <a:pt x="1" y="1"/>
                </a:cubicBezTo>
                <a:cubicBezTo>
                  <a:pt x="1" y="1"/>
                  <a:pt x="1" y="1"/>
                  <a:pt x="0" y="1"/>
                </a:cubicBezTo>
                <a:cubicBezTo>
                  <a:pt x="0" y="0"/>
                  <a:pt x="0" y="1"/>
                  <a:pt x="0" y="1"/>
                </a:cubicBezTo>
                <a:cubicBezTo>
                  <a:pt x="0" y="1"/>
                  <a:pt x="1" y="2"/>
                  <a:pt x="2" y="3"/>
                </a:cubicBezTo>
                <a:cubicBezTo>
                  <a:pt x="2" y="3"/>
                  <a:pt x="3" y="3"/>
                  <a:pt x="4" y="3"/>
                </a:cubicBezTo>
                <a:cubicBezTo>
                  <a:pt x="4" y="2"/>
                  <a:pt x="4" y="3"/>
                  <a:pt x="5" y="4"/>
                </a:cubicBezTo>
                <a:cubicBezTo>
                  <a:pt x="5" y="4"/>
                  <a:pt x="6" y="5"/>
                  <a:pt x="7" y="5"/>
                </a:cubicBezTo>
                <a:cubicBezTo>
                  <a:pt x="8" y="5"/>
                  <a:pt x="8" y="5"/>
                  <a:pt x="7"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4" name="Freeform 225"/>
          <p:cNvSpPr>
            <a:spLocks/>
          </p:cNvSpPr>
          <p:nvPr/>
        </p:nvSpPr>
        <p:spPr bwMode="auto">
          <a:xfrm>
            <a:off x="1936879" y="6571527"/>
            <a:ext cx="18802" cy="16922"/>
          </a:xfrm>
          <a:custGeom>
            <a:avLst/>
            <a:gdLst/>
            <a:ahLst/>
            <a:cxnLst>
              <a:cxn ang="0">
                <a:pos x="2" y="2"/>
              </a:cxn>
              <a:cxn ang="0">
                <a:pos x="3" y="1"/>
              </a:cxn>
              <a:cxn ang="0">
                <a:pos x="3" y="1"/>
              </a:cxn>
              <a:cxn ang="0">
                <a:pos x="2" y="0"/>
              </a:cxn>
              <a:cxn ang="0">
                <a:pos x="2" y="1"/>
              </a:cxn>
              <a:cxn ang="0">
                <a:pos x="2" y="2"/>
              </a:cxn>
            </a:cxnLst>
            <a:rect l="0" t="0" r="r" b="b"/>
            <a:pathLst>
              <a:path w="3" h="3">
                <a:moveTo>
                  <a:pt x="2" y="2"/>
                </a:moveTo>
                <a:cubicBezTo>
                  <a:pt x="2" y="2"/>
                  <a:pt x="3" y="2"/>
                  <a:pt x="3" y="1"/>
                </a:cubicBezTo>
                <a:cubicBezTo>
                  <a:pt x="3" y="1"/>
                  <a:pt x="3" y="1"/>
                  <a:pt x="3" y="1"/>
                </a:cubicBezTo>
                <a:cubicBezTo>
                  <a:pt x="3" y="1"/>
                  <a:pt x="3" y="0"/>
                  <a:pt x="2" y="0"/>
                </a:cubicBezTo>
                <a:cubicBezTo>
                  <a:pt x="2" y="1"/>
                  <a:pt x="0" y="2"/>
                  <a:pt x="2" y="1"/>
                </a:cubicBezTo>
                <a:cubicBezTo>
                  <a:pt x="2" y="1"/>
                  <a:pt x="1" y="3"/>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5" name="Freeform 226"/>
          <p:cNvSpPr>
            <a:spLocks/>
          </p:cNvSpPr>
          <p:nvPr/>
        </p:nvSpPr>
        <p:spPr bwMode="auto">
          <a:xfrm>
            <a:off x="1931239" y="6558366"/>
            <a:ext cx="16922" cy="13161"/>
          </a:xfrm>
          <a:custGeom>
            <a:avLst/>
            <a:gdLst/>
            <a:ahLst/>
            <a:cxnLst>
              <a:cxn ang="0">
                <a:pos x="2" y="2"/>
              </a:cxn>
              <a:cxn ang="0">
                <a:pos x="2" y="1"/>
              </a:cxn>
              <a:cxn ang="0">
                <a:pos x="1" y="0"/>
              </a:cxn>
              <a:cxn ang="0">
                <a:pos x="1" y="1"/>
              </a:cxn>
              <a:cxn ang="0">
                <a:pos x="2" y="1"/>
              </a:cxn>
              <a:cxn ang="0">
                <a:pos x="2" y="2"/>
              </a:cxn>
            </a:cxnLst>
            <a:rect l="0" t="0" r="r" b="b"/>
            <a:pathLst>
              <a:path w="3" h="2">
                <a:moveTo>
                  <a:pt x="2" y="2"/>
                </a:moveTo>
                <a:cubicBezTo>
                  <a:pt x="2" y="2"/>
                  <a:pt x="3" y="2"/>
                  <a:pt x="2" y="1"/>
                </a:cubicBezTo>
                <a:cubicBezTo>
                  <a:pt x="2" y="1"/>
                  <a:pt x="1" y="0"/>
                  <a:pt x="1" y="0"/>
                </a:cubicBezTo>
                <a:cubicBezTo>
                  <a:pt x="0" y="0"/>
                  <a:pt x="0" y="1"/>
                  <a:pt x="1" y="1"/>
                </a:cubicBezTo>
                <a:cubicBezTo>
                  <a:pt x="1" y="1"/>
                  <a:pt x="2" y="1"/>
                  <a:pt x="2" y="1"/>
                </a:cubicBezTo>
                <a:cubicBezTo>
                  <a:pt x="1" y="2"/>
                  <a:pt x="1" y="2"/>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6" name="Freeform 227"/>
          <p:cNvSpPr>
            <a:spLocks/>
          </p:cNvSpPr>
          <p:nvPr/>
        </p:nvSpPr>
        <p:spPr bwMode="auto">
          <a:xfrm>
            <a:off x="1918077" y="6565887"/>
            <a:ext cx="13161" cy="5641"/>
          </a:xfrm>
          <a:custGeom>
            <a:avLst/>
            <a:gdLst/>
            <a:ahLst/>
            <a:cxnLst>
              <a:cxn ang="0">
                <a:pos x="1" y="1"/>
              </a:cxn>
              <a:cxn ang="0">
                <a:pos x="1" y="0"/>
              </a:cxn>
              <a:cxn ang="0">
                <a:pos x="0" y="0"/>
              </a:cxn>
              <a:cxn ang="0">
                <a:pos x="1" y="1"/>
              </a:cxn>
            </a:cxnLst>
            <a:rect l="0" t="0" r="r" b="b"/>
            <a:pathLst>
              <a:path w="2" h="1">
                <a:moveTo>
                  <a:pt x="1" y="1"/>
                </a:moveTo>
                <a:cubicBezTo>
                  <a:pt x="1" y="1"/>
                  <a:pt x="2" y="0"/>
                  <a:pt x="1" y="0"/>
                </a:cubicBezTo>
                <a:cubicBezTo>
                  <a:pt x="0" y="0"/>
                  <a:pt x="0" y="0"/>
                  <a:pt x="0" y="0"/>
                </a:cubicBezTo>
                <a:cubicBezTo>
                  <a:pt x="0"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7" name="Freeform 228"/>
          <p:cNvSpPr>
            <a:spLocks/>
          </p:cNvSpPr>
          <p:nvPr/>
        </p:nvSpPr>
        <p:spPr bwMode="auto">
          <a:xfrm>
            <a:off x="1912437" y="6541444"/>
            <a:ext cx="11281" cy="24443"/>
          </a:xfrm>
          <a:custGeom>
            <a:avLst/>
            <a:gdLst/>
            <a:ahLst/>
            <a:cxnLst>
              <a:cxn ang="0">
                <a:pos x="2" y="1"/>
              </a:cxn>
              <a:cxn ang="0">
                <a:pos x="1" y="0"/>
              </a:cxn>
              <a:cxn ang="0">
                <a:pos x="1" y="1"/>
              </a:cxn>
              <a:cxn ang="0">
                <a:pos x="0" y="2"/>
              </a:cxn>
              <a:cxn ang="0">
                <a:pos x="1" y="3"/>
              </a:cxn>
              <a:cxn ang="0">
                <a:pos x="2" y="1"/>
              </a:cxn>
            </a:cxnLst>
            <a:rect l="0" t="0" r="r" b="b"/>
            <a:pathLst>
              <a:path w="2" h="4">
                <a:moveTo>
                  <a:pt x="2" y="1"/>
                </a:moveTo>
                <a:cubicBezTo>
                  <a:pt x="1" y="0"/>
                  <a:pt x="1" y="0"/>
                  <a:pt x="1" y="0"/>
                </a:cubicBezTo>
                <a:cubicBezTo>
                  <a:pt x="1" y="1"/>
                  <a:pt x="1" y="1"/>
                  <a:pt x="1" y="1"/>
                </a:cubicBezTo>
                <a:cubicBezTo>
                  <a:pt x="1" y="1"/>
                  <a:pt x="0" y="1"/>
                  <a:pt x="0" y="2"/>
                </a:cubicBezTo>
                <a:cubicBezTo>
                  <a:pt x="0" y="2"/>
                  <a:pt x="0" y="4"/>
                  <a:pt x="1" y="3"/>
                </a:cubicBezTo>
                <a:cubicBezTo>
                  <a:pt x="1" y="3"/>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8" name="Freeform 229"/>
          <p:cNvSpPr>
            <a:spLocks/>
          </p:cNvSpPr>
          <p:nvPr/>
        </p:nvSpPr>
        <p:spPr bwMode="auto">
          <a:xfrm>
            <a:off x="1912437" y="6547084"/>
            <a:ext cx="5641" cy="5641"/>
          </a:xfrm>
          <a:custGeom>
            <a:avLst/>
            <a:gdLst/>
            <a:ahLst/>
            <a:cxnLst>
              <a:cxn ang="0">
                <a:pos x="0" y="0"/>
              </a:cxn>
              <a:cxn ang="0">
                <a:pos x="0" y="1"/>
              </a:cxn>
              <a:cxn ang="0">
                <a:pos x="0" y="0"/>
              </a:cxn>
            </a:cxnLst>
            <a:rect l="0" t="0" r="r" b="b"/>
            <a:pathLst>
              <a:path w="1" h="1">
                <a:moveTo>
                  <a:pt x="0" y="0"/>
                </a:moveTo>
                <a:cubicBezTo>
                  <a:pt x="0" y="0"/>
                  <a:pt x="0" y="1"/>
                  <a:pt x="0" y="1"/>
                </a:cubicBezTo>
                <a:cubicBezTo>
                  <a:pt x="0" y="1"/>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9" name="Freeform 230"/>
          <p:cNvSpPr>
            <a:spLocks/>
          </p:cNvSpPr>
          <p:nvPr/>
        </p:nvSpPr>
        <p:spPr bwMode="auto">
          <a:xfrm>
            <a:off x="1931239" y="6547084"/>
            <a:ext cx="11281" cy="5641"/>
          </a:xfrm>
          <a:custGeom>
            <a:avLst/>
            <a:gdLst/>
            <a:ahLst/>
            <a:cxnLst>
              <a:cxn ang="0">
                <a:pos x="1" y="1"/>
              </a:cxn>
              <a:cxn ang="0">
                <a:pos x="0" y="0"/>
              </a:cxn>
              <a:cxn ang="0">
                <a:pos x="1" y="1"/>
              </a:cxn>
            </a:cxnLst>
            <a:rect l="0" t="0" r="r" b="b"/>
            <a:pathLst>
              <a:path w="2" h="1">
                <a:moveTo>
                  <a:pt x="1" y="1"/>
                </a:moveTo>
                <a:cubicBezTo>
                  <a:pt x="2" y="1"/>
                  <a:pt x="0" y="0"/>
                  <a:pt x="0" y="0"/>
                </a:cubicBezTo>
                <a:cubicBezTo>
                  <a:pt x="0"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0" name="Freeform 231"/>
          <p:cNvSpPr>
            <a:spLocks/>
          </p:cNvSpPr>
          <p:nvPr/>
        </p:nvSpPr>
        <p:spPr bwMode="auto">
          <a:xfrm>
            <a:off x="1942520" y="6552725"/>
            <a:ext cx="13161" cy="13161"/>
          </a:xfrm>
          <a:custGeom>
            <a:avLst/>
            <a:gdLst/>
            <a:ahLst/>
            <a:cxnLst>
              <a:cxn ang="0">
                <a:pos x="0" y="0"/>
              </a:cxn>
              <a:cxn ang="0">
                <a:pos x="1" y="0"/>
              </a:cxn>
              <a:cxn ang="0">
                <a:pos x="0" y="0"/>
              </a:cxn>
            </a:cxnLst>
            <a:rect l="0" t="0" r="r" b="b"/>
            <a:pathLst>
              <a:path w="2" h="2">
                <a:moveTo>
                  <a:pt x="0" y="0"/>
                </a:moveTo>
                <a:cubicBezTo>
                  <a:pt x="1" y="2"/>
                  <a:pt x="2" y="1"/>
                  <a:pt x="1"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1" name="Freeform 232"/>
          <p:cNvSpPr>
            <a:spLocks/>
          </p:cNvSpPr>
          <p:nvPr/>
        </p:nvSpPr>
        <p:spPr bwMode="auto">
          <a:xfrm>
            <a:off x="1936879" y="6541444"/>
            <a:ext cx="11281" cy="5641"/>
          </a:xfrm>
          <a:custGeom>
            <a:avLst/>
            <a:gdLst/>
            <a:ahLst/>
            <a:cxnLst>
              <a:cxn ang="0">
                <a:pos x="1" y="0"/>
              </a:cxn>
              <a:cxn ang="0">
                <a:pos x="1" y="0"/>
              </a:cxn>
              <a:cxn ang="0">
                <a:pos x="0" y="1"/>
              </a:cxn>
              <a:cxn ang="0">
                <a:pos x="1" y="1"/>
              </a:cxn>
              <a:cxn ang="0">
                <a:pos x="1" y="0"/>
              </a:cxn>
            </a:cxnLst>
            <a:rect l="0" t="0" r="r" b="b"/>
            <a:pathLst>
              <a:path w="2" h="1">
                <a:moveTo>
                  <a:pt x="1" y="0"/>
                </a:moveTo>
                <a:cubicBezTo>
                  <a:pt x="1" y="0"/>
                  <a:pt x="1" y="0"/>
                  <a:pt x="1" y="0"/>
                </a:cubicBezTo>
                <a:cubicBezTo>
                  <a:pt x="1" y="0"/>
                  <a:pt x="0" y="0"/>
                  <a:pt x="0" y="1"/>
                </a:cubicBezTo>
                <a:cubicBezTo>
                  <a:pt x="0" y="1"/>
                  <a:pt x="2" y="1"/>
                  <a:pt x="1" y="1"/>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2" name="Freeform 233"/>
          <p:cNvSpPr>
            <a:spLocks/>
          </p:cNvSpPr>
          <p:nvPr/>
        </p:nvSpPr>
        <p:spPr bwMode="auto">
          <a:xfrm>
            <a:off x="1906796" y="6528282"/>
            <a:ext cx="11281" cy="13161"/>
          </a:xfrm>
          <a:custGeom>
            <a:avLst/>
            <a:gdLst/>
            <a:ahLst/>
            <a:cxnLst>
              <a:cxn ang="0">
                <a:pos x="1" y="0"/>
              </a:cxn>
              <a:cxn ang="0">
                <a:pos x="0" y="0"/>
              </a:cxn>
              <a:cxn ang="0">
                <a:pos x="0" y="1"/>
              </a:cxn>
              <a:cxn ang="0">
                <a:pos x="0" y="2"/>
              </a:cxn>
              <a:cxn ang="0">
                <a:pos x="1" y="1"/>
              </a:cxn>
              <a:cxn ang="0">
                <a:pos x="1" y="1"/>
              </a:cxn>
              <a:cxn ang="0">
                <a:pos x="1" y="0"/>
              </a:cxn>
            </a:cxnLst>
            <a:rect l="0" t="0" r="r" b="b"/>
            <a:pathLst>
              <a:path w="2" h="2">
                <a:moveTo>
                  <a:pt x="1" y="0"/>
                </a:moveTo>
                <a:cubicBezTo>
                  <a:pt x="1" y="0"/>
                  <a:pt x="0" y="0"/>
                  <a:pt x="0" y="0"/>
                </a:cubicBezTo>
                <a:cubicBezTo>
                  <a:pt x="0" y="1"/>
                  <a:pt x="0" y="1"/>
                  <a:pt x="0" y="1"/>
                </a:cubicBezTo>
                <a:cubicBezTo>
                  <a:pt x="0" y="1"/>
                  <a:pt x="0" y="2"/>
                  <a:pt x="0" y="2"/>
                </a:cubicBezTo>
                <a:cubicBezTo>
                  <a:pt x="0" y="2"/>
                  <a:pt x="1" y="2"/>
                  <a:pt x="1" y="1"/>
                </a:cubicBezTo>
                <a:cubicBezTo>
                  <a:pt x="1" y="1"/>
                  <a:pt x="1" y="1"/>
                  <a:pt x="1" y="1"/>
                </a:cubicBezTo>
                <a:cubicBezTo>
                  <a:pt x="1" y="1"/>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3" name="Freeform 234"/>
          <p:cNvSpPr>
            <a:spLocks/>
          </p:cNvSpPr>
          <p:nvPr/>
        </p:nvSpPr>
        <p:spPr bwMode="auto">
          <a:xfrm>
            <a:off x="1912437" y="6522642"/>
            <a:ext cx="18802" cy="11281"/>
          </a:xfrm>
          <a:custGeom>
            <a:avLst/>
            <a:gdLst/>
            <a:ahLst/>
            <a:cxnLst>
              <a:cxn ang="0">
                <a:pos x="2" y="0"/>
              </a:cxn>
              <a:cxn ang="0">
                <a:pos x="1" y="1"/>
              </a:cxn>
              <a:cxn ang="0">
                <a:pos x="1" y="2"/>
              </a:cxn>
              <a:cxn ang="0">
                <a:pos x="2" y="1"/>
              </a:cxn>
              <a:cxn ang="0">
                <a:pos x="2" y="2"/>
              </a:cxn>
              <a:cxn ang="0">
                <a:pos x="2" y="1"/>
              </a:cxn>
              <a:cxn ang="0">
                <a:pos x="2" y="0"/>
              </a:cxn>
            </a:cxnLst>
            <a:rect l="0" t="0" r="r" b="b"/>
            <a:pathLst>
              <a:path w="3" h="2">
                <a:moveTo>
                  <a:pt x="2" y="0"/>
                </a:moveTo>
                <a:cubicBezTo>
                  <a:pt x="2" y="0"/>
                  <a:pt x="1" y="1"/>
                  <a:pt x="1" y="1"/>
                </a:cubicBezTo>
                <a:cubicBezTo>
                  <a:pt x="0" y="2"/>
                  <a:pt x="1" y="2"/>
                  <a:pt x="1" y="2"/>
                </a:cubicBezTo>
                <a:cubicBezTo>
                  <a:pt x="2" y="2"/>
                  <a:pt x="2" y="2"/>
                  <a:pt x="2" y="1"/>
                </a:cubicBezTo>
                <a:cubicBezTo>
                  <a:pt x="2" y="1"/>
                  <a:pt x="2" y="1"/>
                  <a:pt x="2" y="2"/>
                </a:cubicBezTo>
                <a:cubicBezTo>
                  <a:pt x="3" y="2"/>
                  <a:pt x="2" y="1"/>
                  <a:pt x="2" y="1"/>
                </a:cubicBezTo>
                <a:cubicBezTo>
                  <a:pt x="2" y="1"/>
                  <a:pt x="3" y="1"/>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4" name="Freeform 235"/>
          <p:cNvSpPr>
            <a:spLocks/>
          </p:cNvSpPr>
          <p:nvPr/>
        </p:nvSpPr>
        <p:spPr bwMode="auto">
          <a:xfrm>
            <a:off x="1912437" y="6503840"/>
            <a:ext cx="24443" cy="18802"/>
          </a:xfrm>
          <a:custGeom>
            <a:avLst/>
            <a:gdLst/>
            <a:ahLst/>
            <a:cxnLst>
              <a:cxn ang="0">
                <a:pos x="3" y="2"/>
              </a:cxn>
              <a:cxn ang="0">
                <a:pos x="3" y="1"/>
              </a:cxn>
              <a:cxn ang="0">
                <a:pos x="3" y="0"/>
              </a:cxn>
              <a:cxn ang="0">
                <a:pos x="2" y="1"/>
              </a:cxn>
              <a:cxn ang="0">
                <a:pos x="1" y="1"/>
              </a:cxn>
              <a:cxn ang="0">
                <a:pos x="1" y="2"/>
              </a:cxn>
              <a:cxn ang="0">
                <a:pos x="2" y="2"/>
              </a:cxn>
              <a:cxn ang="0">
                <a:pos x="3" y="2"/>
              </a:cxn>
            </a:cxnLst>
            <a:rect l="0" t="0" r="r" b="b"/>
            <a:pathLst>
              <a:path w="4" h="3">
                <a:moveTo>
                  <a:pt x="3" y="2"/>
                </a:moveTo>
                <a:cubicBezTo>
                  <a:pt x="4" y="2"/>
                  <a:pt x="3" y="2"/>
                  <a:pt x="3" y="1"/>
                </a:cubicBezTo>
                <a:cubicBezTo>
                  <a:pt x="3" y="1"/>
                  <a:pt x="3" y="1"/>
                  <a:pt x="3" y="0"/>
                </a:cubicBezTo>
                <a:cubicBezTo>
                  <a:pt x="2" y="0"/>
                  <a:pt x="3" y="0"/>
                  <a:pt x="2" y="1"/>
                </a:cubicBezTo>
                <a:cubicBezTo>
                  <a:pt x="2" y="1"/>
                  <a:pt x="2" y="2"/>
                  <a:pt x="1" y="1"/>
                </a:cubicBezTo>
                <a:cubicBezTo>
                  <a:pt x="0" y="1"/>
                  <a:pt x="1" y="2"/>
                  <a:pt x="1" y="2"/>
                </a:cubicBezTo>
                <a:cubicBezTo>
                  <a:pt x="2" y="3"/>
                  <a:pt x="2" y="3"/>
                  <a:pt x="2" y="2"/>
                </a:cubicBezTo>
                <a:cubicBezTo>
                  <a:pt x="3" y="2"/>
                  <a:pt x="3" y="2"/>
                  <a:pt x="3"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5" name="Freeform 236"/>
          <p:cNvSpPr>
            <a:spLocks/>
          </p:cNvSpPr>
          <p:nvPr/>
        </p:nvSpPr>
        <p:spPr bwMode="auto">
          <a:xfrm>
            <a:off x="1899275" y="6492558"/>
            <a:ext cx="13161" cy="16922"/>
          </a:xfrm>
          <a:custGeom>
            <a:avLst/>
            <a:gdLst/>
            <a:ahLst/>
            <a:cxnLst>
              <a:cxn ang="0">
                <a:pos x="1" y="1"/>
              </a:cxn>
              <a:cxn ang="0">
                <a:pos x="2" y="1"/>
              </a:cxn>
              <a:cxn ang="0">
                <a:pos x="1" y="1"/>
              </a:cxn>
              <a:cxn ang="0">
                <a:pos x="0" y="1"/>
              </a:cxn>
              <a:cxn ang="0">
                <a:pos x="0" y="2"/>
              </a:cxn>
              <a:cxn ang="0">
                <a:pos x="1" y="2"/>
              </a:cxn>
              <a:cxn ang="0">
                <a:pos x="1" y="1"/>
              </a:cxn>
            </a:cxnLst>
            <a:rect l="0" t="0" r="r" b="b"/>
            <a:pathLst>
              <a:path w="2" h="3">
                <a:moveTo>
                  <a:pt x="1" y="1"/>
                </a:moveTo>
                <a:cubicBezTo>
                  <a:pt x="0" y="1"/>
                  <a:pt x="1" y="1"/>
                  <a:pt x="2" y="1"/>
                </a:cubicBezTo>
                <a:cubicBezTo>
                  <a:pt x="2" y="1"/>
                  <a:pt x="1" y="1"/>
                  <a:pt x="1" y="1"/>
                </a:cubicBezTo>
                <a:cubicBezTo>
                  <a:pt x="0" y="0"/>
                  <a:pt x="0" y="1"/>
                  <a:pt x="0" y="1"/>
                </a:cubicBezTo>
                <a:cubicBezTo>
                  <a:pt x="0" y="2"/>
                  <a:pt x="0" y="2"/>
                  <a:pt x="0" y="2"/>
                </a:cubicBezTo>
                <a:cubicBezTo>
                  <a:pt x="1" y="3"/>
                  <a:pt x="1" y="2"/>
                  <a:pt x="1" y="2"/>
                </a:cubicBezTo>
                <a:cubicBezTo>
                  <a:pt x="1" y="2"/>
                  <a:pt x="1" y="2"/>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6" name="Freeform 237"/>
          <p:cNvSpPr>
            <a:spLocks/>
          </p:cNvSpPr>
          <p:nvPr/>
        </p:nvSpPr>
        <p:spPr bwMode="auto">
          <a:xfrm>
            <a:off x="1918077" y="6503840"/>
            <a:ext cx="5641" cy="5641"/>
          </a:xfrm>
          <a:custGeom>
            <a:avLst/>
            <a:gdLst/>
            <a:ahLst/>
            <a:cxnLst>
              <a:cxn ang="0">
                <a:pos x="0" y="0"/>
              </a:cxn>
              <a:cxn ang="0">
                <a:pos x="0" y="0"/>
              </a:cxn>
              <a:cxn ang="0">
                <a:pos x="1" y="1"/>
              </a:cxn>
              <a:cxn ang="0">
                <a:pos x="0" y="0"/>
              </a:cxn>
            </a:cxnLst>
            <a:rect l="0" t="0" r="r" b="b"/>
            <a:pathLst>
              <a:path w="1" h="1">
                <a:moveTo>
                  <a:pt x="0" y="0"/>
                </a:moveTo>
                <a:cubicBezTo>
                  <a:pt x="0" y="0"/>
                  <a:pt x="0" y="0"/>
                  <a:pt x="0" y="0"/>
                </a:cubicBezTo>
                <a:cubicBezTo>
                  <a:pt x="0" y="1"/>
                  <a:pt x="1" y="1"/>
                  <a:pt x="1" y="1"/>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7" name="Freeform 238"/>
          <p:cNvSpPr>
            <a:spLocks/>
          </p:cNvSpPr>
          <p:nvPr/>
        </p:nvSpPr>
        <p:spPr bwMode="auto">
          <a:xfrm>
            <a:off x="1918077" y="6492558"/>
            <a:ext cx="24443" cy="16922"/>
          </a:xfrm>
          <a:custGeom>
            <a:avLst/>
            <a:gdLst/>
            <a:ahLst/>
            <a:cxnLst>
              <a:cxn ang="0">
                <a:pos x="3" y="1"/>
              </a:cxn>
              <a:cxn ang="0">
                <a:pos x="2" y="0"/>
              </a:cxn>
              <a:cxn ang="0">
                <a:pos x="1" y="1"/>
              </a:cxn>
              <a:cxn ang="0">
                <a:pos x="3" y="3"/>
              </a:cxn>
              <a:cxn ang="0">
                <a:pos x="3" y="3"/>
              </a:cxn>
              <a:cxn ang="0">
                <a:pos x="3" y="2"/>
              </a:cxn>
              <a:cxn ang="0">
                <a:pos x="3" y="1"/>
              </a:cxn>
            </a:cxnLst>
            <a:rect l="0" t="0" r="r" b="b"/>
            <a:pathLst>
              <a:path w="4" h="3">
                <a:moveTo>
                  <a:pt x="3" y="1"/>
                </a:moveTo>
                <a:cubicBezTo>
                  <a:pt x="2" y="0"/>
                  <a:pt x="3" y="0"/>
                  <a:pt x="2" y="0"/>
                </a:cubicBezTo>
                <a:cubicBezTo>
                  <a:pt x="2" y="0"/>
                  <a:pt x="0" y="0"/>
                  <a:pt x="1" y="1"/>
                </a:cubicBezTo>
                <a:cubicBezTo>
                  <a:pt x="1" y="1"/>
                  <a:pt x="2" y="3"/>
                  <a:pt x="3" y="3"/>
                </a:cubicBezTo>
                <a:cubicBezTo>
                  <a:pt x="3" y="3"/>
                  <a:pt x="4" y="3"/>
                  <a:pt x="3" y="3"/>
                </a:cubicBezTo>
                <a:cubicBezTo>
                  <a:pt x="3" y="2"/>
                  <a:pt x="3" y="2"/>
                  <a:pt x="3" y="2"/>
                </a:cubicBezTo>
                <a:cubicBezTo>
                  <a:pt x="3" y="2"/>
                  <a:pt x="3" y="1"/>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8" name="Freeform 239"/>
          <p:cNvSpPr>
            <a:spLocks/>
          </p:cNvSpPr>
          <p:nvPr/>
        </p:nvSpPr>
        <p:spPr bwMode="auto">
          <a:xfrm>
            <a:off x="1899275" y="6479397"/>
            <a:ext cx="24443" cy="18802"/>
          </a:xfrm>
          <a:custGeom>
            <a:avLst/>
            <a:gdLst/>
            <a:ahLst/>
            <a:cxnLst>
              <a:cxn ang="0">
                <a:pos x="2" y="2"/>
              </a:cxn>
              <a:cxn ang="0">
                <a:pos x="3" y="1"/>
              </a:cxn>
              <a:cxn ang="0">
                <a:pos x="3" y="0"/>
              </a:cxn>
              <a:cxn ang="0">
                <a:pos x="2" y="0"/>
              </a:cxn>
              <a:cxn ang="0">
                <a:pos x="2" y="0"/>
              </a:cxn>
              <a:cxn ang="0">
                <a:pos x="1" y="0"/>
              </a:cxn>
              <a:cxn ang="0">
                <a:pos x="1" y="0"/>
              </a:cxn>
              <a:cxn ang="0">
                <a:pos x="1" y="1"/>
              </a:cxn>
              <a:cxn ang="0">
                <a:pos x="0" y="1"/>
              </a:cxn>
              <a:cxn ang="0">
                <a:pos x="1" y="1"/>
              </a:cxn>
              <a:cxn ang="0">
                <a:pos x="2" y="2"/>
              </a:cxn>
            </a:cxnLst>
            <a:rect l="0" t="0" r="r" b="b"/>
            <a:pathLst>
              <a:path w="4" h="3">
                <a:moveTo>
                  <a:pt x="2" y="2"/>
                </a:moveTo>
                <a:cubicBezTo>
                  <a:pt x="2" y="2"/>
                  <a:pt x="2" y="1"/>
                  <a:pt x="3" y="1"/>
                </a:cubicBezTo>
                <a:cubicBezTo>
                  <a:pt x="3" y="1"/>
                  <a:pt x="4" y="0"/>
                  <a:pt x="3" y="0"/>
                </a:cubicBezTo>
                <a:cubicBezTo>
                  <a:pt x="3" y="0"/>
                  <a:pt x="2" y="1"/>
                  <a:pt x="2" y="0"/>
                </a:cubicBezTo>
                <a:cubicBezTo>
                  <a:pt x="2" y="0"/>
                  <a:pt x="3" y="0"/>
                  <a:pt x="2" y="0"/>
                </a:cubicBezTo>
                <a:cubicBezTo>
                  <a:pt x="2" y="0"/>
                  <a:pt x="2" y="0"/>
                  <a:pt x="1" y="0"/>
                </a:cubicBezTo>
                <a:cubicBezTo>
                  <a:pt x="1" y="0"/>
                  <a:pt x="0" y="0"/>
                  <a:pt x="1" y="0"/>
                </a:cubicBezTo>
                <a:cubicBezTo>
                  <a:pt x="1" y="0"/>
                  <a:pt x="2" y="1"/>
                  <a:pt x="1" y="1"/>
                </a:cubicBezTo>
                <a:cubicBezTo>
                  <a:pt x="1" y="1"/>
                  <a:pt x="0" y="0"/>
                  <a:pt x="0" y="1"/>
                </a:cubicBezTo>
                <a:cubicBezTo>
                  <a:pt x="1" y="1"/>
                  <a:pt x="1" y="1"/>
                  <a:pt x="1" y="1"/>
                </a:cubicBezTo>
                <a:cubicBezTo>
                  <a:pt x="1" y="2"/>
                  <a:pt x="1" y="3"/>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9" name="Freeform 240"/>
          <p:cNvSpPr>
            <a:spLocks/>
          </p:cNvSpPr>
          <p:nvPr/>
        </p:nvSpPr>
        <p:spPr bwMode="auto">
          <a:xfrm>
            <a:off x="1893635" y="6462475"/>
            <a:ext cx="18802" cy="11281"/>
          </a:xfrm>
          <a:custGeom>
            <a:avLst/>
            <a:gdLst/>
            <a:ahLst/>
            <a:cxnLst>
              <a:cxn ang="0">
                <a:pos x="2" y="1"/>
              </a:cxn>
              <a:cxn ang="0">
                <a:pos x="2" y="2"/>
              </a:cxn>
              <a:cxn ang="0">
                <a:pos x="2" y="1"/>
              </a:cxn>
              <a:cxn ang="0">
                <a:pos x="1" y="0"/>
              </a:cxn>
              <a:cxn ang="0">
                <a:pos x="0" y="1"/>
              </a:cxn>
              <a:cxn ang="0">
                <a:pos x="1" y="1"/>
              </a:cxn>
              <a:cxn ang="0">
                <a:pos x="2" y="1"/>
              </a:cxn>
            </a:cxnLst>
            <a:rect l="0" t="0" r="r" b="b"/>
            <a:pathLst>
              <a:path w="3" h="2">
                <a:moveTo>
                  <a:pt x="2" y="1"/>
                </a:moveTo>
                <a:cubicBezTo>
                  <a:pt x="1" y="2"/>
                  <a:pt x="2" y="2"/>
                  <a:pt x="2" y="2"/>
                </a:cubicBezTo>
                <a:cubicBezTo>
                  <a:pt x="2" y="2"/>
                  <a:pt x="3" y="2"/>
                  <a:pt x="2" y="1"/>
                </a:cubicBezTo>
                <a:cubicBezTo>
                  <a:pt x="1" y="0"/>
                  <a:pt x="1" y="0"/>
                  <a:pt x="1" y="0"/>
                </a:cubicBezTo>
                <a:cubicBezTo>
                  <a:pt x="1" y="0"/>
                  <a:pt x="0" y="0"/>
                  <a:pt x="0" y="1"/>
                </a:cubicBezTo>
                <a:cubicBezTo>
                  <a:pt x="0" y="1"/>
                  <a:pt x="0" y="1"/>
                  <a:pt x="1" y="1"/>
                </a:cubicBezTo>
                <a:cubicBezTo>
                  <a:pt x="1" y="1"/>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0" name="Freeform 241"/>
          <p:cNvSpPr>
            <a:spLocks/>
          </p:cNvSpPr>
          <p:nvPr/>
        </p:nvSpPr>
        <p:spPr bwMode="auto">
          <a:xfrm>
            <a:off x="1899275" y="6424871"/>
            <a:ext cx="31964" cy="54526"/>
          </a:xfrm>
          <a:custGeom>
            <a:avLst/>
            <a:gdLst/>
            <a:ahLst/>
            <a:cxnLst>
              <a:cxn ang="0">
                <a:pos x="5" y="1"/>
              </a:cxn>
              <a:cxn ang="0">
                <a:pos x="4" y="0"/>
              </a:cxn>
              <a:cxn ang="0">
                <a:pos x="3" y="0"/>
              </a:cxn>
              <a:cxn ang="0">
                <a:pos x="3" y="1"/>
              </a:cxn>
              <a:cxn ang="0">
                <a:pos x="3" y="2"/>
              </a:cxn>
              <a:cxn ang="0">
                <a:pos x="3" y="2"/>
              </a:cxn>
              <a:cxn ang="0">
                <a:pos x="3" y="2"/>
              </a:cxn>
              <a:cxn ang="0">
                <a:pos x="3" y="4"/>
              </a:cxn>
              <a:cxn ang="0">
                <a:pos x="3" y="4"/>
              </a:cxn>
              <a:cxn ang="0">
                <a:pos x="2" y="4"/>
              </a:cxn>
              <a:cxn ang="0">
                <a:pos x="2" y="4"/>
              </a:cxn>
              <a:cxn ang="0">
                <a:pos x="1" y="4"/>
              </a:cxn>
              <a:cxn ang="0">
                <a:pos x="1" y="4"/>
              </a:cxn>
              <a:cxn ang="0">
                <a:pos x="0" y="4"/>
              </a:cxn>
              <a:cxn ang="0">
                <a:pos x="1" y="6"/>
              </a:cxn>
              <a:cxn ang="0">
                <a:pos x="2" y="7"/>
              </a:cxn>
              <a:cxn ang="0">
                <a:pos x="3" y="7"/>
              </a:cxn>
              <a:cxn ang="0">
                <a:pos x="2" y="5"/>
              </a:cxn>
              <a:cxn ang="0">
                <a:pos x="3" y="5"/>
              </a:cxn>
              <a:cxn ang="0">
                <a:pos x="3" y="5"/>
              </a:cxn>
              <a:cxn ang="0">
                <a:pos x="3" y="6"/>
              </a:cxn>
              <a:cxn ang="0">
                <a:pos x="3" y="6"/>
              </a:cxn>
              <a:cxn ang="0">
                <a:pos x="3" y="6"/>
              </a:cxn>
              <a:cxn ang="0">
                <a:pos x="3" y="7"/>
              </a:cxn>
              <a:cxn ang="0">
                <a:pos x="3" y="8"/>
              </a:cxn>
              <a:cxn ang="0">
                <a:pos x="4" y="8"/>
              </a:cxn>
              <a:cxn ang="0">
                <a:pos x="3" y="8"/>
              </a:cxn>
              <a:cxn ang="0">
                <a:pos x="5" y="8"/>
              </a:cxn>
              <a:cxn ang="0">
                <a:pos x="5" y="8"/>
              </a:cxn>
              <a:cxn ang="0">
                <a:pos x="5" y="6"/>
              </a:cxn>
              <a:cxn ang="0">
                <a:pos x="5" y="5"/>
              </a:cxn>
              <a:cxn ang="0">
                <a:pos x="5" y="3"/>
              </a:cxn>
              <a:cxn ang="0">
                <a:pos x="5" y="2"/>
              </a:cxn>
              <a:cxn ang="0">
                <a:pos x="5" y="1"/>
              </a:cxn>
            </a:cxnLst>
            <a:rect l="0" t="0" r="r" b="b"/>
            <a:pathLst>
              <a:path w="5" h="9">
                <a:moveTo>
                  <a:pt x="5" y="1"/>
                </a:moveTo>
                <a:cubicBezTo>
                  <a:pt x="5" y="1"/>
                  <a:pt x="5" y="0"/>
                  <a:pt x="4" y="0"/>
                </a:cubicBezTo>
                <a:cubicBezTo>
                  <a:pt x="4" y="0"/>
                  <a:pt x="3" y="0"/>
                  <a:pt x="3" y="0"/>
                </a:cubicBezTo>
                <a:cubicBezTo>
                  <a:pt x="2" y="1"/>
                  <a:pt x="2" y="1"/>
                  <a:pt x="3" y="1"/>
                </a:cubicBezTo>
                <a:cubicBezTo>
                  <a:pt x="3" y="1"/>
                  <a:pt x="2" y="2"/>
                  <a:pt x="3" y="2"/>
                </a:cubicBezTo>
                <a:cubicBezTo>
                  <a:pt x="3" y="2"/>
                  <a:pt x="3" y="2"/>
                  <a:pt x="3" y="2"/>
                </a:cubicBezTo>
                <a:cubicBezTo>
                  <a:pt x="3" y="2"/>
                  <a:pt x="3" y="2"/>
                  <a:pt x="3" y="2"/>
                </a:cubicBezTo>
                <a:cubicBezTo>
                  <a:pt x="3" y="3"/>
                  <a:pt x="3" y="3"/>
                  <a:pt x="3" y="4"/>
                </a:cubicBezTo>
                <a:cubicBezTo>
                  <a:pt x="3" y="4"/>
                  <a:pt x="3" y="4"/>
                  <a:pt x="3" y="4"/>
                </a:cubicBezTo>
                <a:cubicBezTo>
                  <a:pt x="2" y="4"/>
                  <a:pt x="2" y="3"/>
                  <a:pt x="2" y="4"/>
                </a:cubicBezTo>
                <a:cubicBezTo>
                  <a:pt x="2" y="4"/>
                  <a:pt x="2" y="4"/>
                  <a:pt x="2" y="4"/>
                </a:cubicBezTo>
                <a:cubicBezTo>
                  <a:pt x="1" y="4"/>
                  <a:pt x="1" y="3"/>
                  <a:pt x="1" y="4"/>
                </a:cubicBezTo>
                <a:cubicBezTo>
                  <a:pt x="1" y="4"/>
                  <a:pt x="1" y="4"/>
                  <a:pt x="1" y="4"/>
                </a:cubicBezTo>
                <a:cubicBezTo>
                  <a:pt x="0" y="4"/>
                  <a:pt x="0" y="4"/>
                  <a:pt x="0" y="4"/>
                </a:cubicBezTo>
                <a:cubicBezTo>
                  <a:pt x="0" y="5"/>
                  <a:pt x="1" y="6"/>
                  <a:pt x="1" y="6"/>
                </a:cubicBezTo>
                <a:cubicBezTo>
                  <a:pt x="1" y="6"/>
                  <a:pt x="1" y="7"/>
                  <a:pt x="2" y="7"/>
                </a:cubicBezTo>
                <a:cubicBezTo>
                  <a:pt x="2" y="7"/>
                  <a:pt x="3" y="7"/>
                  <a:pt x="3" y="7"/>
                </a:cubicBezTo>
                <a:cubicBezTo>
                  <a:pt x="3" y="6"/>
                  <a:pt x="2" y="5"/>
                  <a:pt x="2" y="5"/>
                </a:cubicBezTo>
                <a:cubicBezTo>
                  <a:pt x="3" y="5"/>
                  <a:pt x="3" y="5"/>
                  <a:pt x="3" y="5"/>
                </a:cubicBezTo>
                <a:cubicBezTo>
                  <a:pt x="4" y="5"/>
                  <a:pt x="3" y="5"/>
                  <a:pt x="3" y="5"/>
                </a:cubicBezTo>
                <a:cubicBezTo>
                  <a:pt x="3" y="6"/>
                  <a:pt x="3" y="5"/>
                  <a:pt x="3" y="6"/>
                </a:cubicBezTo>
                <a:cubicBezTo>
                  <a:pt x="3" y="6"/>
                  <a:pt x="4" y="6"/>
                  <a:pt x="3" y="6"/>
                </a:cubicBezTo>
                <a:cubicBezTo>
                  <a:pt x="3" y="6"/>
                  <a:pt x="3" y="6"/>
                  <a:pt x="3" y="6"/>
                </a:cubicBezTo>
                <a:cubicBezTo>
                  <a:pt x="3" y="7"/>
                  <a:pt x="4" y="7"/>
                  <a:pt x="3" y="7"/>
                </a:cubicBezTo>
                <a:cubicBezTo>
                  <a:pt x="3" y="8"/>
                  <a:pt x="3" y="8"/>
                  <a:pt x="3" y="8"/>
                </a:cubicBezTo>
                <a:cubicBezTo>
                  <a:pt x="4" y="8"/>
                  <a:pt x="4" y="8"/>
                  <a:pt x="4" y="8"/>
                </a:cubicBezTo>
                <a:cubicBezTo>
                  <a:pt x="4" y="8"/>
                  <a:pt x="3" y="8"/>
                  <a:pt x="3" y="8"/>
                </a:cubicBezTo>
                <a:cubicBezTo>
                  <a:pt x="4" y="9"/>
                  <a:pt x="4" y="9"/>
                  <a:pt x="5" y="8"/>
                </a:cubicBezTo>
                <a:cubicBezTo>
                  <a:pt x="5" y="8"/>
                  <a:pt x="5" y="8"/>
                  <a:pt x="5" y="8"/>
                </a:cubicBezTo>
                <a:cubicBezTo>
                  <a:pt x="5" y="7"/>
                  <a:pt x="5" y="7"/>
                  <a:pt x="5" y="6"/>
                </a:cubicBezTo>
                <a:cubicBezTo>
                  <a:pt x="5" y="6"/>
                  <a:pt x="4" y="5"/>
                  <a:pt x="5" y="5"/>
                </a:cubicBezTo>
                <a:cubicBezTo>
                  <a:pt x="5" y="4"/>
                  <a:pt x="5" y="4"/>
                  <a:pt x="5" y="3"/>
                </a:cubicBezTo>
                <a:cubicBezTo>
                  <a:pt x="5" y="3"/>
                  <a:pt x="5" y="2"/>
                  <a:pt x="5" y="2"/>
                </a:cubicBezTo>
                <a:cubicBezTo>
                  <a:pt x="5" y="2"/>
                  <a:pt x="5" y="1"/>
                  <a:pt x="5"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1" name="Freeform 242"/>
          <p:cNvSpPr>
            <a:spLocks/>
          </p:cNvSpPr>
          <p:nvPr/>
        </p:nvSpPr>
        <p:spPr bwMode="auto">
          <a:xfrm>
            <a:off x="1906796" y="6438032"/>
            <a:ext cx="11281" cy="11281"/>
          </a:xfrm>
          <a:custGeom>
            <a:avLst/>
            <a:gdLst/>
            <a:ahLst/>
            <a:cxnLst>
              <a:cxn ang="0">
                <a:pos x="2" y="2"/>
              </a:cxn>
              <a:cxn ang="0">
                <a:pos x="2" y="1"/>
              </a:cxn>
              <a:cxn ang="0">
                <a:pos x="1" y="0"/>
              </a:cxn>
              <a:cxn ang="0">
                <a:pos x="1" y="1"/>
              </a:cxn>
              <a:cxn ang="0">
                <a:pos x="2" y="2"/>
              </a:cxn>
            </a:cxnLst>
            <a:rect l="0" t="0" r="r" b="b"/>
            <a:pathLst>
              <a:path w="2" h="2">
                <a:moveTo>
                  <a:pt x="2" y="2"/>
                </a:moveTo>
                <a:cubicBezTo>
                  <a:pt x="2" y="2"/>
                  <a:pt x="2" y="1"/>
                  <a:pt x="2" y="1"/>
                </a:cubicBezTo>
                <a:cubicBezTo>
                  <a:pt x="2" y="0"/>
                  <a:pt x="1" y="0"/>
                  <a:pt x="1" y="0"/>
                </a:cubicBezTo>
                <a:cubicBezTo>
                  <a:pt x="1" y="0"/>
                  <a:pt x="1" y="1"/>
                  <a:pt x="1" y="1"/>
                </a:cubicBezTo>
                <a:cubicBezTo>
                  <a:pt x="0" y="1"/>
                  <a:pt x="1" y="1"/>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2" name="Freeform 243"/>
          <p:cNvSpPr>
            <a:spLocks/>
          </p:cNvSpPr>
          <p:nvPr/>
        </p:nvSpPr>
        <p:spPr bwMode="auto">
          <a:xfrm>
            <a:off x="1893635" y="6438032"/>
            <a:ext cx="13161" cy="11281"/>
          </a:xfrm>
          <a:custGeom>
            <a:avLst/>
            <a:gdLst/>
            <a:ahLst/>
            <a:cxnLst>
              <a:cxn ang="0">
                <a:pos x="1" y="1"/>
              </a:cxn>
              <a:cxn ang="0">
                <a:pos x="1" y="1"/>
              </a:cxn>
              <a:cxn ang="0">
                <a:pos x="2" y="0"/>
              </a:cxn>
              <a:cxn ang="0">
                <a:pos x="1" y="1"/>
              </a:cxn>
              <a:cxn ang="0">
                <a:pos x="1" y="1"/>
              </a:cxn>
            </a:cxnLst>
            <a:rect l="0" t="0" r="r" b="b"/>
            <a:pathLst>
              <a:path w="2" h="2">
                <a:moveTo>
                  <a:pt x="1" y="1"/>
                </a:moveTo>
                <a:cubicBezTo>
                  <a:pt x="1" y="2"/>
                  <a:pt x="1" y="1"/>
                  <a:pt x="1" y="1"/>
                </a:cubicBezTo>
                <a:cubicBezTo>
                  <a:pt x="1" y="1"/>
                  <a:pt x="2" y="1"/>
                  <a:pt x="2" y="0"/>
                </a:cubicBezTo>
                <a:cubicBezTo>
                  <a:pt x="2" y="0"/>
                  <a:pt x="1" y="0"/>
                  <a:pt x="1" y="1"/>
                </a:cubicBezTo>
                <a:cubicBezTo>
                  <a:pt x="0" y="1"/>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3" name="Freeform 244"/>
          <p:cNvSpPr>
            <a:spLocks/>
          </p:cNvSpPr>
          <p:nvPr/>
        </p:nvSpPr>
        <p:spPr bwMode="auto">
          <a:xfrm>
            <a:off x="1893635" y="6430511"/>
            <a:ext cx="18802" cy="7521"/>
          </a:xfrm>
          <a:custGeom>
            <a:avLst/>
            <a:gdLst/>
            <a:ahLst/>
            <a:cxnLst>
              <a:cxn ang="0">
                <a:pos x="2" y="0"/>
              </a:cxn>
              <a:cxn ang="0">
                <a:pos x="1" y="0"/>
              </a:cxn>
              <a:cxn ang="0">
                <a:pos x="1" y="0"/>
              </a:cxn>
              <a:cxn ang="0">
                <a:pos x="1" y="1"/>
              </a:cxn>
              <a:cxn ang="0">
                <a:pos x="2" y="0"/>
              </a:cxn>
            </a:cxnLst>
            <a:rect l="0" t="0" r="r" b="b"/>
            <a:pathLst>
              <a:path w="3" h="1">
                <a:moveTo>
                  <a:pt x="2" y="0"/>
                </a:moveTo>
                <a:cubicBezTo>
                  <a:pt x="2" y="0"/>
                  <a:pt x="1" y="0"/>
                  <a:pt x="1" y="0"/>
                </a:cubicBezTo>
                <a:cubicBezTo>
                  <a:pt x="1" y="1"/>
                  <a:pt x="1" y="0"/>
                  <a:pt x="1" y="0"/>
                </a:cubicBezTo>
                <a:cubicBezTo>
                  <a:pt x="0" y="0"/>
                  <a:pt x="1" y="1"/>
                  <a:pt x="1" y="1"/>
                </a:cubicBezTo>
                <a:cubicBezTo>
                  <a:pt x="3" y="1"/>
                  <a:pt x="2" y="1"/>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4" name="Freeform 245"/>
          <p:cNvSpPr>
            <a:spLocks/>
          </p:cNvSpPr>
          <p:nvPr/>
        </p:nvSpPr>
        <p:spPr bwMode="auto">
          <a:xfrm>
            <a:off x="1893635" y="6413589"/>
            <a:ext cx="13161" cy="11281"/>
          </a:xfrm>
          <a:custGeom>
            <a:avLst/>
            <a:gdLst/>
            <a:ahLst/>
            <a:cxnLst>
              <a:cxn ang="0">
                <a:pos x="1" y="2"/>
              </a:cxn>
              <a:cxn ang="0">
                <a:pos x="1" y="2"/>
              </a:cxn>
              <a:cxn ang="0">
                <a:pos x="2" y="1"/>
              </a:cxn>
              <a:cxn ang="0">
                <a:pos x="1" y="1"/>
              </a:cxn>
              <a:cxn ang="0">
                <a:pos x="0" y="1"/>
              </a:cxn>
              <a:cxn ang="0">
                <a:pos x="1" y="2"/>
              </a:cxn>
            </a:cxnLst>
            <a:rect l="0" t="0" r="r" b="b"/>
            <a:pathLst>
              <a:path w="2" h="2">
                <a:moveTo>
                  <a:pt x="1" y="2"/>
                </a:moveTo>
                <a:cubicBezTo>
                  <a:pt x="1" y="2"/>
                  <a:pt x="1" y="2"/>
                  <a:pt x="1" y="2"/>
                </a:cubicBezTo>
                <a:cubicBezTo>
                  <a:pt x="2" y="1"/>
                  <a:pt x="2" y="1"/>
                  <a:pt x="2" y="1"/>
                </a:cubicBezTo>
                <a:cubicBezTo>
                  <a:pt x="1" y="1"/>
                  <a:pt x="1" y="1"/>
                  <a:pt x="1" y="1"/>
                </a:cubicBezTo>
                <a:cubicBezTo>
                  <a:pt x="1" y="1"/>
                  <a:pt x="0" y="0"/>
                  <a:pt x="0" y="1"/>
                </a:cubicBezTo>
                <a:cubicBezTo>
                  <a:pt x="1" y="1"/>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5" name="Freeform 246"/>
          <p:cNvSpPr>
            <a:spLocks/>
          </p:cNvSpPr>
          <p:nvPr/>
        </p:nvSpPr>
        <p:spPr bwMode="auto">
          <a:xfrm>
            <a:off x="1906796" y="6389146"/>
            <a:ext cx="5641" cy="5641"/>
          </a:xfrm>
          <a:custGeom>
            <a:avLst/>
            <a:gdLst/>
            <a:ahLst/>
            <a:cxnLst>
              <a:cxn ang="0">
                <a:pos x="0" y="0"/>
              </a:cxn>
              <a:cxn ang="0">
                <a:pos x="1" y="1"/>
              </a:cxn>
              <a:cxn ang="0">
                <a:pos x="1" y="0"/>
              </a:cxn>
              <a:cxn ang="0">
                <a:pos x="0" y="0"/>
              </a:cxn>
            </a:cxnLst>
            <a:rect l="0" t="0" r="r" b="b"/>
            <a:pathLst>
              <a:path w="1" h="1">
                <a:moveTo>
                  <a:pt x="0" y="0"/>
                </a:moveTo>
                <a:cubicBezTo>
                  <a:pt x="0" y="0"/>
                  <a:pt x="0" y="1"/>
                  <a:pt x="1" y="1"/>
                </a:cubicBezTo>
                <a:cubicBezTo>
                  <a:pt x="1" y="1"/>
                  <a:pt x="1" y="0"/>
                  <a:pt x="1"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6" name="Freeform 247"/>
          <p:cNvSpPr>
            <a:spLocks/>
          </p:cNvSpPr>
          <p:nvPr/>
        </p:nvSpPr>
        <p:spPr bwMode="auto">
          <a:xfrm>
            <a:off x="1906796" y="6389146"/>
            <a:ext cx="11281" cy="11281"/>
          </a:xfrm>
          <a:custGeom>
            <a:avLst/>
            <a:gdLst/>
            <a:ahLst/>
            <a:cxnLst>
              <a:cxn ang="0">
                <a:pos x="2" y="1"/>
              </a:cxn>
              <a:cxn ang="0">
                <a:pos x="1" y="1"/>
              </a:cxn>
              <a:cxn ang="0">
                <a:pos x="1" y="1"/>
              </a:cxn>
              <a:cxn ang="0">
                <a:pos x="0" y="2"/>
              </a:cxn>
              <a:cxn ang="0">
                <a:pos x="2" y="2"/>
              </a:cxn>
              <a:cxn ang="0">
                <a:pos x="2" y="1"/>
              </a:cxn>
            </a:cxnLst>
            <a:rect l="0" t="0" r="r" b="b"/>
            <a:pathLst>
              <a:path w="2" h="2">
                <a:moveTo>
                  <a:pt x="2" y="1"/>
                </a:moveTo>
                <a:cubicBezTo>
                  <a:pt x="2" y="2"/>
                  <a:pt x="2" y="2"/>
                  <a:pt x="1" y="1"/>
                </a:cubicBezTo>
                <a:cubicBezTo>
                  <a:pt x="1" y="1"/>
                  <a:pt x="1" y="1"/>
                  <a:pt x="1" y="1"/>
                </a:cubicBezTo>
                <a:cubicBezTo>
                  <a:pt x="1" y="1"/>
                  <a:pt x="0" y="2"/>
                  <a:pt x="0" y="2"/>
                </a:cubicBezTo>
                <a:cubicBezTo>
                  <a:pt x="1" y="2"/>
                  <a:pt x="2" y="2"/>
                  <a:pt x="2" y="2"/>
                </a:cubicBezTo>
                <a:cubicBezTo>
                  <a:pt x="2" y="1"/>
                  <a:pt x="2" y="0"/>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7" name="Freeform 248"/>
          <p:cNvSpPr>
            <a:spLocks/>
          </p:cNvSpPr>
          <p:nvPr/>
        </p:nvSpPr>
        <p:spPr bwMode="auto">
          <a:xfrm>
            <a:off x="1893635" y="6394787"/>
            <a:ext cx="18802" cy="35724"/>
          </a:xfrm>
          <a:custGeom>
            <a:avLst/>
            <a:gdLst/>
            <a:ahLst/>
            <a:cxnLst>
              <a:cxn ang="0">
                <a:pos x="1" y="1"/>
              </a:cxn>
              <a:cxn ang="0">
                <a:pos x="1" y="2"/>
              </a:cxn>
              <a:cxn ang="0">
                <a:pos x="1" y="3"/>
              </a:cxn>
              <a:cxn ang="0">
                <a:pos x="2" y="3"/>
              </a:cxn>
              <a:cxn ang="0">
                <a:pos x="1" y="3"/>
              </a:cxn>
              <a:cxn ang="0">
                <a:pos x="2" y="3"/>
              </a:cxn>
              <a:cxn ang="0">
                <a:pos x="2" y="5"/>
              </a:cxn>
              <a:cxn ang="0">
                <a:pos x="3" y="3"/>
              </a:cxn>
              <a:cxn ang="0">
                <a:pos x="2" y="1"/>
              </a:cxn>
              <a:cxn ang="0">
                <a:pos x="1" y="1"/>
              </a:cxn>
            </a:cxnLst>
            <a:rect l="0" t="0" r="r" b="b"/>
            <a:pathLst>
              <a:path w="3" h="6">
                <a:moveTo>
                  <a:pt x="1" y="1"/>
                </a:moveTo>
                <a:cubicBezTo>
                  <a:pt x="1" y="1"/>
                  <a:pt x="1" y="1"/>
                  <a:pt x="1" y="2"/>
                </a:cubicBezTo>
                <a:cubicBezTo>
                  <a:pt x="1" y="2"/>
                  <a:pt x="0" y="3"/>
                  <a:pt x="1" y="3"/>
                </a:cubicBezTo>
                <a:cubicBezTo>
                  <a:pt x="2" y="2"/>
                  <a:pt x="2" y="3"/>
                  <a:pt x="2" y="3"/>
                </a:cubicBezTo>
                <a:cubicBezTo>
                  <a:pt x="2" y="3"/>
                  <a:pt x="0" y="3"/>
                  <a:pt x="1" y="3"/>
                </a:cubicBezTo>
                <a:cubicBezTo>
                  <a:pt x="2" y="3"/>
                  <a:pt x="2" y="3"/>
                  <a:pt x="2" y="3"/>
                </a:cubicBezTo>
                <a:cubicBezTo>
                  <a:pt x="2" y="4"/>
                  <a:pt x="2" y="6"/>
                  <a:pt x="2" y="5"/>
                </a:cubicBezTo>
                <a:cubicBezTo>
                  <a:pt x="3" y="5"/>
                  <a:pt x="3" y="4"/>
                  <a:pt x="3" y="3"/>
                </a:cubicBezTo>
                <a:cubicBezTo>
                  <a:pt x="2" y="2"/>
                  <a:pt x="2" y="2"/>
                  <a:pt x="2" y="1"/>
                </a:cubicBezTo>
                <a:cubicBezTo>
                  <a:pt x="2" y="1"/>
                  <a:pt x="2"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8" name="Freeform 249"/>
          <p:cNvSpPr>
            <a:spLocks/>
          </p:cNvSpPr>
          <p:nvPr/>
        </p:nvSpPr>
        <p:spPr bwMode="auto">
          <a:xfrm>
            <a:off x="1906796" y="6400428"/>
            <a:ext cx="16922" cy="18802"/>
          </a:xfrm>
          <a:custGeom>
            <a:avLst/>
            <a:gdLst/>
            <a:ahLst/>
            <a:cxnLst>
              <a:cxn ang="0">
                <a:pos x="2" y="1"/>
              </a:cxn>
              <a:cxn ang="0">
                <a:pos x="0" y="0"/>
              </a:cxn>
              <a:cxn ang="0">
                <a:pos x="1" y="2"/>
              </a:cxn>
              <a:cxn ang="0">
                <a:pos x="2" y="1"/>
              </a:cxn>
              <a:cxn ang="0">
                <a:pos x="2" y="1"/>
              </a:cxn>
            </a:cxnLst>
            <a:rect l="0" t="0" r="r" b="b"/>
            <a:pathLst>
              <a:path w="3" h="3">
                <a:moveTo>
                  <a:pt x="2" y="1"/>
                </a:moveTo>
                <a:cubicBezTo>
                  <a:pt x="2" y="0"/>
                  <a:pt x="1" y="0"/>
                  <a:pt x="0" y="0"/>
                </a:cubicBezTo>
                <a:cubicBezTo>
                  <a:pt x="0" y="0"/>
                  <a:pt x="1" y="1"/>
                  <a:pt x="1" y="2"/>
                </a:cubicBezTo>
                <a:cubicBezTo>
                  <a:pt x="1" y="3"/>
                  <a:pt x="2" y="2"/>
                  <a:pt x="2" y="1"/>
                </a:cubicBezTo>
                <a:cubicBezTo>
                  <a:pt x="3" y="1"/>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9" name="Freeform 250"/>
          <p:cNvSpPr>
            <a:spLocks/>
          </p:cNvSpPr>
          <p:nvPr/>
        </p:nvSpPr>
        <p:spPr bwMode="auto">
          <a:xfrm>
            <a:off x="1923718" y="6389146"/>
            <a:ext cx="31964" cy="5641"/>
          </a:xfrm>
          <a:custGeom>
            <a:avLst/>
            <a:gdLst/>
            <a:ahLst/>
            <a:cxnLst>
              <a:cxn ang="0">
                <a:pos x="3" y="1"/>
              </a:cxn>
              <a:cxn ang="0">
                <a:pos x="4" y="1"/>
              </a:cxn>
              <a:cxn ang="0">
                <a:pos x="4" y="1"/>
              </a:cxn>
              <a:cxn ang="0">
                <a:pos x="2" y="1"/>
              </a:cxn>
              <a:cxn ang="0">
                <a:pos x="2" y="1"/>
              </a:cxn>
              <a:cxn ang="0">
                <a:pos x="3" y="1"/>
              </a:cxn>
            </a:cxnLst>
            <a:rect l="0" t="0" r="r" b="b"/>
            <a:pathLst>
              <a:path w="5" h="1">
                <a:moveTo>
                  <a:pt x="3" y="1"/>
                </a:moveTo>
                <a:cubicBezTo>
                  <a:pt x="4" y="1"/>
                  <a:pt x="4" y="1"/>
                  <a:pt x="4" y="1"/>
                </a:cubicBezTo>
                <a:cubicBezTo>
                  <a:pt x="4" y="1"/>
                  <a:pt x="5" y="1"/>
                  <a:pt x="4" y="1"/>
                </a:cubicBezTo>
                <a:cubicBezTo>
                  <a:pt x="4" y="1"/>
                  <a:pt x="2" y="0"/>
                  <a:pt x="2" y="1"/>
                </a:cubicBezTo>
                <a:cubicBezTo>
                  <a:pt x="2" y="1"/>
                  <a:pt x="0" y="1"/>
                  <a:pt x="2" y="1"/>
                </a:cubicBezTo>
                <a:cubicBezTo>
                  <a:pt x="2" y="1"/>
                  <a:pt x="2" y="1"/>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0" name="Freeform 251"/>
          <p:cNvSpPr>
            <a:spLocks/>
          </p:cNvSpPr>
          <p:nvPr/>
        </p:nvSpPr>
        <p:spPr bwMode="auto">
          <a:xfrm>
            <a:off x="1912437" y="6400428"/>
            <a:ext cx="18802" cy="24443"/>
          </a:xfrm>
          <a:custGeom>
            <a:avLst/>
            <a:gdLst/>
            <a:ahLst/>
            <a:cxnLst>
              <a:cxn ang="0">
                <a:pos x="2" y="1"/>
              </a:cxn>
              <a:cxn ang="0">
                <a:pos x="1" y="1"/>
              </a:cxn>
              <a:cxn ang="0">
                <a:pos x="1" y="2"/>
              </a:cxn>
              <a:cxn ang="0">
                <a:pos x="0" y="3"/>
              </a:cxn>
              <a:cxn ang="0">
                <a:pos x="2" y="4"/>
              </a:cxn>
              <a:cxn ang="0">
                <a:pos x="2" y="3"/>
              </a:cxn>
              <a:cxn ang="0">
                <a:pos x="2" y="1"/>
              </a:cxn>
            </a:cxnLst>
            <a:rect l="0" t="0" r="r" b="b"/>
            <a:pathLst>
              <a:path w="3" h="4">
                <a:moveTo>
                  <a:pt x="2" y="1"/>
                </a:moveTo>
                <a:cubicBezTo>
                  <a:pt x="2" y="0"/>
                  <a:pt x="1" y="0"/>
                  <a:pt x="1" y="1"/>
                </a:cubicBezTo>
                <a:cubicBezTo>
                  <a:pt x="1" y="2"/>
                  <a:pt x="1" y="3"/>
                  <a:pt x="1" y="2"/>
                </a:cubicBezTo>
                <a:cubicBezTo>
                  <a:pt x="1" y="2"/>
                  <a:pt x="1" y="2"/>
                  <a:pt x="0" y="3"/>
                </a:cubicBezTo>
                <a:cubicBezTo>
                  <a:pt x="0" y="4"/>
                  <a:pt x="2" y="4"/>
                  <a:pt x="2" y="4"/>
                </a:cubicBezTo>
                <a:cubicBezTo>
                  <a:pt x="3" y="4"/>
                  <a:pt x="3" y="3"/>
                  <a:pt x="2" y="3"/>
                </a:cubicBezTo>
                <a:cubicBezTo>
                  <a:pt x="2" y="2"/>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1" name="Freeform 252"/>
          <p:cNvSpPr>
            <a:spLocks/>
          </p:cNvSpPr>
          <p:nvPr/>
        </p:nvSpPr>
        <p:spPr bwMode="auto">
          <a:xfrm>
            <a:off x="1923718" y="6302657"/>
            <a:ext cx="7521" cy="13161"/>
          </a:xfrm>
          <a:custGeom>
            <a:avLst/>
            <a:gdLst/>
            <a:ahLst/>
            <a:cxnLst>
              <a:cxn ang="0">
                <a:pos x="0" y="2"/>
              </a:cxn>
              <a:cxn ang="0">
                <a:pos x="1" y="1"/>
              </a:cxn>
              <a:cxn ang="0">
                <a:pos x="0" y="2"/>
              </a:cxn>
            </a:cxnLst>
            <a:rect l="0" t="0" r="r" b="b"/>
            <a:pathLst>
              <a:path w="1" h="2">
                <a:moveTo>
                  <a:pt x="0" y="2"/>
                </a:moveTo>
                <a:cubicBezTo>
                  <a:pt x="0" y="2"/>
                  <a:pt x="1" y="1"/>
                  <a:pt x="1" y="1"/>
                </a:cubicBezTo>
                <a:cubicBezTo>
                  <a:pt x="0" y="0"/>
                  <a:pt x="0" y="1"/>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2" name="Freeform 253"/>
          <p:cNvSpPr>
            <a:spLocks/>
          </p:cNvSpPr>
          <p:nvPr/>
        </p:nvSpPr>
        <p:spPr bwMode="auto">
          <a:xfrm>
            <a:off x="1931239" y="6297016"/>
            <a:ext cx="5641" cy="18802"/>
          </a:xfrm>
          <a:custGeom>
            <a:avLst/>
            <a:gdLst/>
            <a:ahLst/>
            <a:cxnLst>
              <a:cxn ang="0">
                <a:pos x="1" y="2"/>
              </a:cxn>
              <a:cxn ang="0">
                <a:pos x="1" y="2"/>
              </a:cxn>
              <a:cxn ang="0">
                <a:pos x="0" y="2"/>
              </a:cxn>
              <a:cxn ang="0">
                <a:pos x="1" y="2"/>
              </a:cxn>
            </a:cxnLst>
            <a:rect l="0" t="0" r="r" b="b"/>
            <a:pathLst>
              <a:path w="1" h="3">
                <a:moveTo>
                  <a:pt x="1" y="2"/>
                </a:moveTo>
                <a:cubicBezTo>
                  <a:pt x="1" y="2"/>
                  <a:pt x="1" y="2"/>
                  <a:pt x="1" y="2"/>
                </a:cubicBezTo>
                <a:cubicBezTo>
                  <a:pt x="1" y="1"/>
                  <a:pt x="0" y="0"/>
                  <a:pt x="0" y="2"/>
                </a:cubicBezTo>
                <a:cubicBezTo>
                  <a:pt x="0" y="2"/>
                  <a:pt x="0" y="3"/>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3" name="Freeform 254"/>
          <p:cNvSpPr>
            <a:spLocks/>
          </p:cNvSpPr>
          <p:nvPr/>
        </p:nvSpPr>
        <p:spPr bwMode="auto">
          <a:xfrm>
            <a:off x="1942520" y="6302657"/>
            <a:ext cx="5641" cy="13161"/>
          </a:xfrm>
          <a:custGeom>
            <a:avLst/>
            <a:gdLst/>
            <a:ahLst/>
            <a:cxnLst>
              <a:cxn ang="0">
                <a:pos x="0" y="1"/>
              </a:cxn>
              <a:cxn ang="0">
                <a:pos x="1" y="1"/>
              </a:cxn>
              <a:cxn ang="0">
                <a:pos x="0" y="1"/>
              </a:cxn>
            </a:cxnLst>
            <a:rect l="0" t="0" r="r" b="b"/>
            <a:pathLst>
              <a:path w="1" h="2">
                <a:moveTo>
                  <a:pt x="0" y="1"/>
                </a:moveTo>
                <a:cubicBezTo>
                  <a:pt x="0" y="1"/>
                  <a:pt x="1" y="2"/>
                  <a:pt x="1" y="1"/>
                </a:cubicBezTo>
                <a:cubicBezTo>
                  <a:pt x="1" y="1"/>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4" name="Freeform 255"/>
          <p:cNvSpPr>
            <a:spLocks/>
          </p:cNvSpPr>
          <p:nvPr/>
        </p:nvSpPr>
        <p:spPr bwMode="auto">
          <a:xfrm>
            <a:off x="1948161" y="6302657"/>
            <a:ext cx="7521" cy="13161"/>
          </a:xfrm>
          <a:custGeom>
            <a:avLst/>
            <a:gdLst/>
            <a:ahLst/>
            <a:cxnLst>
              <a:cxn ang="0">
                <a:pos x="1" y="1"/>
              </a:cxn>
              <a:cxn ang="0">
                <a:pos x="0" y="1"/>
              </a:cxn>
              <a:cxn ang="0">
                <a:pos x="1" y="1"/>
              </a:cxn>
              <a:cxn ang="0">
                <a:pos x="1" y="1"/>
              </a:cxn>
            </a:cxnLst>
            <a:rect l="0" t="0" r="r" b="b"/>
            <a:pathLst>
              <a:path w="1" h="2">
                <a:moveTo>
                  <a:pt x="1" y="1"/>
                </a:moveTo>
                <a:cubicBezTo>
                  <a:pt x="1" y="0"/>
                  <a:pt x="1" y="0"/>
                  <a:pt x="0" y="1"/>
                </a:cubicBezTo>
                <a:cubicBezTo>
                  <a:pt x="0" y="1"/>
                  <a:pt x="0" y="1"/>
                  <a:pt x="1" y="1"/>
                </a:cubicBezTo>
                <a:cubicBezTo>
                  <a:pt x="1" y="2"/>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5" name="Freeform 256"/>
          <p:cNvSpPr>
            <a:spLocks/>
          </p:cNvSpPr>
          <p:nvPr/>
        </p:nvSpPr>
        <p:spPr bwMode="auto">
          <a:xfrm>
            <a:off x="1942520" y="6302657"/>
            <a:ext cx="13161" cy="7521"/>
          </a:xfrm>
          <a:custGeom>
            <a:avLst/>
            <a:gdLst/>
            <a:ahLst/>
            <a:cxnLst>
              <a:cxn ang="0">
                <a:pos x="1" y="0"/>
              </a:cxn>
              <a:cxn ang="0">
                <a:pos x="0" y="0"/>
              </a:cxn>
              <a:cxn ang="0">
                <a:pos x="1" y="0"/>
              </a:cxn>
              <a:cxn ang="0">
                <a:pos x="1" y="0"/>
              </a:cxn>
            </a:cxnLst>
            <a:rect l="0" t="0" r="r" b="b"/>
            <a:pathLst>
              <a:path w="2" h="1">
                <a:moveTo>
                  <a:pt x="1" y="0"/>
                </a:moveTo>
                <a:cubicBezTo>
                  <a:pt x="0" y="0"/>
                  <a:pt x="0" y="0"/>
                  <a:pt x="0" y="0"/>
                </a:cubicBezTo>
                <a:cubicBezTo>
                  <a:pt x="0" y="0"/>
                  <a:pt x="0" y="1"/>
                  <a:pt x="1" y="0"/>
                </a:cubicBezTo>
                <a:cubicBezTo>
                  <a:pt x="1" y="0"/>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6" name="Freeform 257"/>
          <p:cNvSpPr>
            <a:spLocks/>
          </p:cNvSpPr>
          <p:nvPr/>
        </p:nvSpPr>
        <p:spPr bwMode="auto">
          <a:xfrm>
            <a:off x="1931239" y="6297016"/>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7" name="Freeform 258"/>
          <p:cNvSpPr>
            <a:spLocks/>
          </p:cNvSpPr>
          <p:nvPr/>
        </p:nvSpPr>
        <p:spPr bwMode="auto">
          <a:xfrm>
            <a:off x="1912437" y="6280094"/>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8" name="Freeform 259"/>
          <p:cNvSpPr>
            <a:spLocks/>
          </p:cNvSpPr>
          <p:nvPr/>
        </p:nvSpPr>
        <p:spPr bwMode="auto">
          <a:xfrm>
            <a:off x="1931239" y="6291375"/>
            <a:ext cx="5641" cy="5641"/>
          </a:xfrm>
          <a:custGeom>
            <a:avLst/>
            <a:gdLst/>
            <a:ahLst/>
            <a:cxnLst>
              <a:cxn ang="0">
                <a:pos x="1" y="1"/>
              </a:cxn>
              <a:cxn ang="0">
                <a:pos x="1" y="0"/>
              </a:cxn>
              <a:cxn ang="0">
                <a:pos x="1" y="1"/>
              </a:cxn>
            </a:cxnLst>
            <a:rect l="0" t="0" r="r" b="b"/>
            <a:pathLst>
              <a:path w="1" h="1">
                <a:moveTo>
                  <a:pt x="1" y="1"/>
                </a:moveTo>
                <a:cubicBezTo>
                  <a:pt x="1" y="1"/>
                  <a:pt x="1" y="0"/>
                  <a:pt x="1" y="0"/>
                </a:cubicBezTo>
                <a:cubicBezTo>
                  <a:pt x="0" y="0"/>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9" name="Freeform 260"/>
          <p:cNvSpPr>
            <a:spLocks/>
          </p:cNvSpPr>
          <p:nvPr/>
        </p:nvSpPr>
        <p:spPr bwMode="auto">
          <a:xfrm>
            <a:off x="1936879" y="6291375"/>
            <a:ext cx="11281" cy="5641"/>
          </a:xfrm>
          <a:custGeom>
            <a:avLst/>
            <a:gdLst/>
            <a:ahLst/>
            <a:cxnLst>
              <a:cxn ang="0">
                <a:pos x="2" y="1"/>
              </a:cxn>
              <a:cxn ang="0">
                <a:pos x="1" y="0"/>
              </a:cxn>
              <a:cxn ang="0">
                <a:pos x="1" y="1"/>
              </a:cxn>
              <a:cxn ang="0">
                <a:pos x="2" y="1"/>
              </a:cxn>
            </a:cxnLst>
            <a:rect l="0" t="0" r="r" b="b"/>
            <a:pathLst>
              <a:path w="2" h="1">
                <a:moveTo>
                  <a:pt x="2" y="1"/>
                </a:moveTo>
                <a:cubicBezTo>
                  <a:pt x="2" y="1"/>
                  <a:pt x="2" y="1"/>
                  <a:pt x="1" y="0"/>
                </a:cubicBezTo>
                <a:cubicBezTo>
                  <a:pt x="1" y="0"/>
                  <a:pt x="0" y="1"/>
                  <a:pt x="1" y="1"/>
                </a:cubicBezTo>
                <a:cubicBezTo>
                  <a:pt x="1" y="1"/>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0" name="Freeform 261"/>
          <p:cNvSpPr>
            <a:spLocks/>
          </p:cNvSpPr>
          <p:nvPr/>
        </p:nvSpPr>
        <p:spPr bwMode="auto">
          <a:xfrm>
            <a:off x="1936879" y="6285735"/>
            <a:ext cx="18802" cy="11281"/>
          </a:xfrm>
          <a:custGeom>
            <a:avLst/>
            <a:gdLst/>
            <a:ahLst/>
            <a:cxnLst>
              <a:cxn ang="0">
                <a:pos x="3" y="1"/>
              </a:cxn>
              <a:cxn ang="0">
                <a:pos x="2" y="0"/>
              </a:cxn>
              <a:cxn ang="0">
                <a:pos x="1" y="1"/>
              </a:cxn>
              <a:cxn ang="0">
                <a:pos x="3" y="1"/>
              </a:cxn>
            </a:cxnLst>
            <a:rect l="0" t="0" r="r" b="b"/>
            <a:pathLst>
              <a:path w="3" h="2">
                <a:moveTo>
                  <a:pt x="3" y="1"/>
                </a:moveTo>
                <a:cubicBezTo>
                  <a:pt x="3" y="0"/>
                  <a:pt x="2" y="0"/>
                  <a:pt x="2" y="0"/>
                </a:cubicBezTo>
                <a:cubicBezTo>
                  <a:pt x="1" y="0"/>
                  <a:pt x="0" y="0"/>
                  <a:pt x="1" y="1"/>
                </a:cubicBezTo>
                <a:cubicBezTo>
                  <a:pt x="1" y="1"/>
                  <a:pt x="3" y="2"/>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1" name="Freeform 262"/>
          <p:cNvSpPr>
            <a:spLocks/>
          </p:cNvSpPr>
          <p:nvPr/>
        </p:nvSpPr>
        <p:spPr bwMode="auto">
          <a:xfrm>
            <a:off x="1936879" y="6280094"/>
            <a:ext cx="11281" cy="5641"/>
          </a:xfrm>
          <a:custGeom>
            <a:avLst/>
            <a:gdLst/>
            <a:ahLst/>
            <a:cxnLst>
              <a:cxn ang="0">
                <a:pos x="1" y="1"/>
              </a:cxn>
              <a:cxn ang="0">
                <a:pos x="0" y="1"/>
              </a:cxn>
              <a:cxn ang="0">
                <a:pos x="1" y="1"/>
              </a:cxn>
            </a:cxnLst>
            <a:rect l="0" t="0" r="r" b="b"/>
            <a:pathLst>
              <a:path w="2" h="1">
                <a:moveTo>
                  <a:pt x="1" y="1"/>
                </a:moveTo>
                <a:cubicBezTo>
                  <a:pt x="1" y="0"/>
                  <a:pt x="0" y="1"/>
                  <a:pt x="0" y="1"/>
                </a:cubicBezTo>
                <a:cubicBezTo>
                  <a:pt x="0" y="1"/>
                  <a:pt x="2"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2" name="Freeform 263"/>
          <p:cNvSpPr>
            <a:spLocks/>
          </p:cNvSpPr>
          <p:nvPr/>
        </p:nvSpPr>
        <p:spPr bwMode="auto">
          <a:xfrm>
            <a:off x="1948161" y="6280094"/>
            <a:ext cx="7521" cy="5641"/>
          </a:xfrm>
          <a:custGeom>
            <a:avLst/>
            <a:gdLst/>
            <a:ahLst/>
            <a:cxnLst>
              <a:cxn ang="0">
                <a:pos x="0" y="0"/>
              </a:cxn>
              <a:cxn ang="0">
                <a:pos x="0" y="1"/>
              </a:cxn>
              <a:cxn ang="0">
                <a:pos x="0" y="0"/>
              </a:cxn>
            </a:cxnLst>
            <a:rect l="0" t="0" r="r" b="b"/>
            <a:pathLst>
              <a:path w="1" h="1">
                <a:moveTo>
                  <a:pt x="0" y="0"/>
                </a:moveTo>
                <a:cubicBezTo>
                  <a:pt x="0" y="0"/>
                  <a:pt x="0" y="0"/>
                  <a:pt x="0" y="1"/>
                </a:cubicBezTo>
                <a:cubicBezTo>
                  <a:pt x="0" y="1"/>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3" name="Freeform 264"/>
          <p:cNvSpPr>
            <a:spLocks/>
          </p:cNvSpPr>
          <p:nvPr/>
        </p:nvSpPr>
        <p:spPr bwMode="auto">
          <a:xfrm>
            <a:off x="1961322" y="6261292"/>
            <a:ext cx="24443" cy="24443"/>
          </a:xfrm>
          <a:custGeom>
            <a:avLst/>
            <a:gdLst/>
            <a:ahLst/>
            <a:cxnLst>
              <a:cxn ang="0">
                <a:pos x="1" y="1"/>
              </a:cxn>
              <a:cxn ang="0">
                <a:pos x="0" y="2"/>
              </a:cxn>
              <a:cxn ang="0">
                <a:pos x="1" y="3"/>
              </a:cxn>
              <a:cxn ang="0">
                <a:pos x="1" y="3"/>
              </a:cxn>
              <a:cxn ang="0">
                <a:pos x="1" y="3"/>
              </a:cxn>
              <a:cxn ang="0">
                <a:pos x="2" y="3"/>
              </a:cxn>
              <a:cxn ang="0">
                <a:pos x="3" y="2"/>
              </a:cxn>
              <a:cxn ang="0">
                <a:pos x="3" y="2"/>
              </a:cxn>
              <a:cxn ang="0">
                <a:pos x="4" y="1"/>
              </a:cxn>
              <a:cxn ang="0">
                <a:pos x="2" y="1"/>
              </a:cxn>
              <a:cxn ang="0">
                <a:pos x="2" y="0"/>
              </a:cxn>
              <a:cxn ang="0">
                <a:pos x="1" y="1"/>
              </a:cxn>
              <a:cxn ang="0">
                <a:pos x="1" y="1"/>
              </a:cxn>
              <a:cxn ang="0">
                <a:pos x="1" y="1"/>
              </a:cxn>
            </a:cxnLst>
            <a:rect l="0" t="0" r="r" b="b"/>
            <a:pathLst>
              <a:path w="4" h="4">
                <a:moveTo>
                  <a:pt x="1" y="1"/>
                </a:moveTo>
                <a:cubicBezTo>
                  <a:pt x="0" y="2"/>
                  <a:pt x="0" y="2"/>
                  <a:pt x="0" y="2"/>
                </a:cubicBezTo>
                <a:cubicBezTo>
                  <a:pt x="1" y="2"/>
                  <a:pt x="1" y="3"/>
                  <a:pt x="1" y="3"/>
                </a:cubicBezTo>
                <a:cubicBezTo>
                  <a:pt x="0" y="3"/>
                  <a:pt x="0" y="3"/>
                  <a:pt x="1" y="3"/>
                </a:cubicBezTo>
                <a:cubicBezTo>
                  <a:pt x="1" y="3"/>
                  <a:pt x="1" y="4"/>
                  <a:pt x="1" y="3"/>
                </a:cubicBezTo>
                <a:cubicBezTo>
                  <a:pt x="2" y="3"/>
                  <a:pt x="2" y="3"/>
                  <a:pt x="2" y="3"/>
                </a:cubicBezTo>
                <a:cubicBezTo>
                  <a:pt x="3" y="3"/>
                  <a:pt x="3" y="2"/>
                  <a:pt x="3" y="2"/>
                </a:cubicBezTo>
                <a:cubicBezTo>
                  <a:pt x="2" y="2"/>
                  <a:pt x="3" y="2"/>
                  <a:pt x="3" y="2"/>
                </a:cubicBezTo>
                <a:cubicBezTo>
                  <a:pt x="4" y="2"/>
                  <a:pt x="4" y="1"/>
                  <a:pt x="4" y="1"/>
                </a:cubicBezTo>
                <a:cubicBezTo>
                  <a:pt x="3" y="1"/>
                  <a:pt x="3" y="1"/>
                  <a:pt x="2" y="1"/>
                </a:cubicBezTo>
                <a:cubicBezTo>
                  <a:pt x="2" y="1"/>
                  <a:pt x="3" y="0"/>
                  <a:pt x="2" y="0"/>
                </a:cubicBezTo>
                <a:cubicBezTo>
                  <a:pt x="2" y="0"/>
                  <a:pt x="1" y="0"/>
                  <a:pt x="1" y="1"/>
                </a:cubicBezTo>
                <a:cubicBezTo>
                  <a:pt x="1" y="1"/>
                  <a:pt x="2" y="1"/>
                  <a:pt x="1" y="1"/>
                </a:cubicBezTo>
                <a:cubicBezTo>
                  <a:pt x="1"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4" name="Freeform 265"/>
          <p:cNvSpPr>
            <a:spLocks/>
          </p:cNvSpPr>
          <p:nvPr/>
        </p:nvSpPr>
        <p:spPr bwMode="auto">
          <a:xfrm>
            <a:off x="1918077" y="6266933"/>
            <a:ext cx="5641" cy="5641"/>
          </a:xfrm>
          <a:custGeom>
            <a:avLst/>
            <a:gdLst/>
            <a:ahLst/>
            <a:cxnLst>
              <a:cxn ang="0">
                <a:pos x="1" y="1"/>
              </a:cxn>
              <a:cxn ang="0">
                <a:pos x="1" y="1"/>
              </a:cxn>
              <a:cxn ang="0">
                <a:pos x="1" y="1"/>
              </a:cxn>
            </a:cxnLst>
            <a:rect l="0" t="0" r="r" b="b"/>
            <a:pathLst>
              <a:path w="1" h="1">
                <a:moveTo>
                  <a:pt x="1" y="1"/>
                </a:moveTo>
                <a:cubicBezTo>
                  <a:pt x="1" y="1"/>
                  <a:pt x="1" y="0"/>
                  <a:pt x="1" y="1"/>
                </a:cubicBezTo>
                <a:cubicBezTo>
                  <a:pt x="0" y="1"/>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5" name="Freeform 266"/>
          <p:cNvSpPr>
            <a:spLocks/>
          </p:cNvSpPr>
          <p:nvPr/>
        </p:nvSpPr>
        <p:spPr bwMode="auto">
          <a:xfrm>
            <a:off x="1923718" y="6272573"/>
            <a:ext cx="7521" cy="1880"/>
          </a:xfrm>
          <a:custGeom>
            <a:avLst/>
            <a:gdLst/>
            <a:ahLst/>
            <a:cxnLst>
              <a:cxn ang="0">
                <a:pos x="0" y="0"/>
              </a:cxn>
              <a:cxn ang="0">
                <a:pos x="1" y="0"/>
              </a:cxn>
              <a:cxn ang="0">
                <a:pos x="0" y="0"/>
              </a:cxn>
            </a:cxnLst>
            <a:rect l="0" t="0" r="r" b="b"/>
            <a:pathLst>
              <a:path w="1">
                <a:moveTo>
                  <a:pt x="0" y="0"/>
                </a:moveTo>
                <a:cubicBezTo>
                  <a:pt x="0" y="0"/>
                  <a:pt x="1" y="0"/>
                  <a:pt x="1"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6" name="Freeform 267"/>
          <p:cNvSpPr>
            <a:spLocks/>
          </p:cNvSpPr>
          <p:nvPr/>
        </p:nvSpPr>
        <p:spPr bwMode="auto">
          <a:xfrm>
            <a:off x="1931239" y="6272573"/>
            <a:ext cx="1880" cy="7521"/>
          </a:xfrm>
          <a:custGeom>
            <a:avLst/>
            <a:gdLst/>
            <a:ahLst/>
            <a:cxnLst>
              <a:cxn ang="0">
                <a:pos x="0" y="1"/>
              </a:cxn>
              <a:cxn ang="0">
                <a:pos x="0" y="0"/>
              </a:cxn>
              <a:cxn ang="0">
                <a:pos x="0" y="1"/>
              </a:cxn>
            </a:cxnLst>
            <a:rect l="0" t="0" r="r" b="b"/>
            <a:pathLst>
              <a:path h="1">
                <a:moveTo>
                  <a:pt x="0" y="1"/>
                </a:moveTo>
                <a:cubicBezTo>
                  <a:pt x="0" y="0"/>
                  <a:pt x="0" y="0"/>
                  <a:pt x="0"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7" name="Freeform 268"/>
          <p:cNvSpPr>
            <a:spLocks/>
          </p:cNvSpPr>
          <p:nvPr/>
        </p:nvSpPr>
        <p:spPr bwMode="auto">
          <a:xfrm>
            <a:off x="1936879" y="6266933"/>
            <a:ext cx="11281" cy="13161"/>
          </a:xfrm>
          <a:custGeom>
            <a:avLst/>
            <a:gdLst/>
            <a:ahLst/>
            <a:cxnLst>
              <a:cxn ang="0">
                <a:pos x="0" y="2"/>
              </a:cxn>
              <a:cxn ang="0">
                <a:pos x="2" y="1"/>
              </a:cxn>
              <a:cxn ang="0">
                <a:pos x="1" y="1"/>
              </a:cxn>
              <a:cxn ang="0">
                <a:pos x="0" y="1"/>
              </a:cxn>
              <a:cxn ang="0">
                <a:pos x="0" y="2"/>
              </a:cxn>
            </a:cxnLst>
            <a:rect l="0" t="0" r="r" b="b"/>
            <a:pathLst>
              <a:path w="2" h="2">
                <a:moveTo>
                  <a:pt x="0" y="2"/>
                </a:moveTo>
                <a:cubicBezTo>
                  <a:pt x="1" y="2"/>
                  <a:pt x="1" y="1"/>
                  <a:pt x="2" y="1"/>
                </a:cubicBezTo>
                <a:cubicBezTo>
                  <a:pt x="2" y="1"/>
                  <a:pt x="2" y="1"/>
                  <a:pt x="1" y="1"/>
                </a:cubicBezTo>
                <a:cubicBezTo>
                  <a:pt x="1" y="0"/>
                  <a:pt x="0" y="1"/>
                  <a:pt x="0" y="1"/>
                </a:cubicBezTo>
                <a:cubicBezTo>
                  <a:pt x="0" y="1"/>
                  <a:pt x="0" y="2"/>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8" name="Freeform 269"/>
          <p:cNvSpPr>
            <a:spLocks/>
          </p:cNvSpPr>
          <p:nvPr/>
        </p:nvSpPr>
        <p:spPr bwMode="auto">
          <a:xfrm>
            <a:off x="1948161" y="6266933"/>
            <a:ext cx="7521" cy="5641"/>
          </a:xfrm>
          <a:custGeom>
            <a:avLst/>
            <a:gdLst/>
            <a:ahLst/>
            <a:cxnLst>
              <a:cxn ang="0">
                <a:pos x="1" y="1"/>
              </a:cxn>
              <a:cxn ang="0">
                <a:pos x="0" y="1"/>
              </a:cxn>
              <a:cxn ang="0">
                <a:pos x="0" y="1"/>
              </a:cxn>
              <a:cxn ang="0">
                <a:pos x="1" y="1"/>
              </a:cxn>
            </a:cxnLst>
            <a:rect l="0" t="0" r="r" b="b"/>
            <a:pathLst>
              <a:path w="1" h="1">
                <a:moveTo>
                  <a:pt x="1" y="1"/>
                </a:moveTo>
                <a:cubicBezTo>
                  <a:pt x="1" y="0"/>
                  <a:pt x="0" y="0"/>
                  <a:pt x="0" y="1"/>
                </a:cubicBezTo>
                <a:cubicBezTo>
                  <a:pt x="0" y="1"/>
                  <a:pt x="0" y="1"/>
                  <a:pt x="0" y="1"/>
                </a:cubicBezTo>
                <a:cubicBezTo>
                  <a:pt x="1"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9" name="Freeform 270"/>
          <p:cNvSpPr>
            <a:spLocks/>
          </p:cNvSpPr>
          <p:nvPr/>
        </p:nvSpPr>
        <p:spPr bwMode="auto">
          <a:xfrm>
            <a:off x="1942520" y="6266933"/>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0" name="Freeform 271"/>
          <p:cNvSpPr>
            <a:spLocks/>
          </p:cNvSpPr>
          <p:nvPr/>
        </p:nvSpPr>
        <p:spPr bwMode="auto">
          <a:xfrm>
            <a:off x="1931239" y="6261292"/>
            <a:ext cx="11281" cy="5641"/>
          </a:xfrm>
          <a:custGeom>
            <a:avLst/>
            <a:gdLst/>
            <a:ahLst/>
            <a:cxnLst>
              <a:cxn ang="0">
                <a:pos x="0" y="1"/>
              </a:cxn>
              <a:cxn ang="0">
                <a:pos x="1" y="1"/>
              </a:cxn>
              <a:cxn ang="0">
                <a:pos x="1" y="0"/>
              </a:cxn>
              <a:cxn ang="0">
                <a:pos x="0" y="1"/>
              </a:cxn>
              <a:cxn ang="0">
                <a:pos x="0" y="1"/>
              </a:cxn>
            </a:cxnLst>
            <a:rect l="0" t="0" r="r" b="b"/>
            <a:pathLst>
              <a:path w="2" h="1">
                <a:moveTo>
                  <a:pt x="0" y="1"/>
                </a:moveTo>
                <a:cubicBezTo>
                  <a:pt x="0" y="1"/>
                  <a:pt x="0" y="1"/>
                  <a:pt x="1" y="1"/>
                </a:cubicBezTo>
                <a:cubicBezTo>
                  <a:pt x="1" y="1"/>
                  <a:pt x="2" y="1"/>
                  <a:pt x="1" y="0"/>
                </a:cubicBezTo>
                <a:cubicBezTo>
                  <a:pt x="1" y="0"/>
                  <a:pt x="1" y="1"/>
                  <a:pt x="0" y="1"/>
                </a:cubicBezTo>
                <a:cubicBezTo>
                  <a:pt x="0" y="1"/>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1" name="Freeform 272"/>
          <p:cNvSpPr>
            <a:spLocks/>
          </p:cNvSpPr>
          <p:nvPr/>
        </p:nvSpPr>
        <p:spPr bwMode="auto">
          <a:xfrm>
            <a:off x="1942520" y="6255651"/>
            <a:ext cx="5641" cy="5641"/>
          </a:xfrm>
          <a:custGeom>
            <a:avLst/>
            <a:gdLst/>
            <a:ahLst/>
            <a:cxnLst>
              <a:cxn ang="0">
                <a:pos x="0" y="1"/>
              </a:cxn>
              <a:cxn ang="0">
                <a:pos x="0" y="0"/>
              </a:cxn>
              <a:cxn ang="0">
                <a:pos x="0" y="1"/>
              </a:cxn>
            </a:cxnLst>
            <a:rect l="0" t="0" r="r" b="b"/>
            <a:pathLst>
              <a:path w="1" h="1">
                <a:moveTo>
                  <a:pt x="0" y="1"/>
                </a:moveTo>
                <a:cubicBezTo>
                  <a:pt x="1" y="0"/>
                  <a:pt x="1" y="0"/>
                  <a:pt x="0"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2" name="Freeform 273"/>
          <p:cNvSpPr>
            <a:spLocks/>
          </p:cNvSpPr>
          <p:nvPr/>
        </p:nvSpPr>
        <p:spPr bwMode="auto">
          <a:xfrm>
            <a:off x="1942520" y="6255651"/>
            <a:ext cx="5641" cy="1880"/>
          </a:xfrm>
          <a:custGeom>
            <a:avLst/>
            <a:gdLst/>
            <a:ahLst/>
            <a:cxnLst>
              <a:cxn ang="0">
                <a:pos x="1" y="0"/>
              </a:cxn>
              <a:cxn ang="0">
                <a:pos x="0" y="0"/>
              </a:cxn>
              <a:cxn ang="0">
                <a:pos x="1" y="0"/>
              </a:cxn>
            </a:cxnLst>
            <a:rect l="0" t="0" r="r" b="b"/>
            <a:pathLst>
              <a:path w="1">
                <a:moveTo>
                  <a:pt x="1" y="0"/>
                </a:moveTo>
                <a:cubicBezTo>
                  <a:pt x="1" y="0"/>
                  <a:pt x="1" y="0"/>
                  <a:pt x="0" y="0"/>
                </a:cubicBezTo>
                <a:cubicBezTo>
                  <a:pt x="0"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3" name="Freeform 274"/>
          <p:cNvSpPr>
            <a:spLocks/>
          </p:cNvSpPr>
          <p:nvPr/>
        </p:nvSpPr>
        <p:spPr bwMode="auto">
          <a:xfrm>
            <a:off x="1918077" y="6231209"/>
            <a:ext cx="5641" cy="5641"/>
          </a:xfrm>
          <a:custGeom>
            <a:avLst/>
            <a:gdLst/>
            <a:ahLst/>
            <a:cxnLst>
              <a:cxn ang="0">
                <a:pos x="1" y="1"/>
              </a:cxn>
              <a:cxn ang="0">
                <a:pos x="1" y="0"/>
              </a:cxn>
              <a:cxn ang="0">
                <a:pos x="1" y="1"/>
              </a:cxn>
            </a:cxnLst>
            <a:rect l="0" t="0" r="r" b="b"/>
            <a:pathLst>
              <a:path w="1" h="1">
                <a:moveTo>
                  <a:pt x="1" y="1"/>
                </a:moveTo>
                <a:cubicBezTo>
                  <a:pt x="1" y="1"/>
                  <a:pt x="1" y="1"/>
                  <a:pt x="1" y="0"/>
                </a:cubicBezTo>
                <a:cubicBezTo>
                  <a:pt x="1" y="0"/>
                  <a:pt x="0"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4" name="Freeform 275"/>
          <p:cNvSpPr>
            <a:spLocks/>
          </p:cNvSpPr>
          <p:nvPr/>
        </p:nvSpPr>
        <p:spPr bwMode="auto">
          <a:xfrm>
            <a:off x="1942520" y="6236849"/>
            <a:ext cx="13161" cy="11281"/>
          </a:xfrm>
          <a:custGeom>
            <a:avLst/>
            <a:gdLst/>
            <a:ahLst/>
            <a:cxnLst>
              <a:cxn ang="0">
                <a:pos x="0" y="1"/>
              </a:cxn>
              <a:cxn ang="0">
                <a:pos x="0" y="1"/>
              </a:cxn>
              <a:cxn ang="0">
                <a:pos x="1" y="1"/>
              </a:cxn>
              <a:cxn ang="0">
                <a:pos x="1" y="1"/>
              </a:cxn>
              <a:cxn ang="0">
                <a:pos x="1" y="1"/>
              </a:cxn>
              <a:cxn ang="0">
                <a:pos x="0" y="1"/>
              </a:cxn>
            </a:cxnLst>
            <a:rect l="0" t="0" r="r" b="b"/>
            <a:pathLst>
              <a:path w="2" h="2">
                <a:moveTo>
                  <a:pt x="0" y="1"/>
                </a:moveTo>
                <a:cubicBezTo>
                  <a:pt x="0" y="1"/>
                  <a:pt x="0" y="1"/>
                  <a:pt x="0" y="1"/>
                </a:cubicBezTo>
                <a:cubicBezTo>
                  <a:pt x="0" y="1"/>
                  <a:pt x="0" y="2"/>
                  <a:pt x="1" y="1"/>
                </a:cubicBezTo>
                <a:cubicBezTo>
                  <a:pt x="1" y="1"/>
                  <a:pt x="1" y="1"/>
                  <a:pt x="1" y="1"/>
                </a:cubicBezTo>
                <a:cubicBezTo>
                  <a:pt x="1" y="1"/>
                  <a:pt x="2" y="1"/>
                  <a:pt x="1" y="1"/>
                </a:cubicBezTo>
                <a:cubicBezTo>
                  <a:pt x="1" y="0"/>
                  <a:pt x="1"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5" name="Freeform 276"/>
          <p:cNvSpPr>
            <a:spLocks/>
          </p:cNvSpPr>
          <p:nvPr/>
        </p:nvSpPr>
        <p:spPr bwMode="auto">
          <a:xfrm>
            <a:off x="1931239" y="6169161"/>
            <a:ext cx="35724" cy="54526"/>
          </a:xfrm>
          <a:custGeom>
            <a:avLst/>
            <a:gdLst/>
            <a:ahLst/>
            <a:cxnLst>
              <a:cxn ang="0">
                <a:pos x="1" y="9"/>
              </a:cxn>
              <a:cxn ang="0">
                <a:pos x="3" y="9"/>
              </a:cxn>
              <a:cxn ang="0">
                <a:pos x="3" y="8"/>
              </a:cxn>
              <a:cxn ang="0">
                <a:pos x="5" y="8"/>
              </a:cxn>
              <a:cxn ang="0">
                <a:pos x="4" y="6"/>
              </a:cxn>
              <a:cxn ang="0">
                <a:pos x="5" y="6"/>
              </a:cxn>
              <a:cxn ang="0">
                <a:pos x="3" y="4"/>
              </a:cxn>
              <a:cxn ang="0">
                <a:pos x="4" y="4"/>
              </a:cxn>
              <a:cxn ang="0">
                <a:pos x="4" y="3"/>
              </a:cxn>
              <a:cxn ang="0">
                <a:pos x="5" y="3"/>
              </a:cxn>
              <a:cxn ang="0">
                <a:pos x="5" y="2"/>
              </a:cxn>
              <a:cxn ang="0">
                <a:pos x="5" y="2"/>
              </a:cxn>
              <a:cxn ang="0">
                <a:pos x="5" y="1"/>
              </a:cxn>
              <a:cxn ang="0">
                <a:pos x="5" y="0"/>
              </a:cxn>
              <a:cxn ang="0">
                <a:pos x="3" y="0"/>
              </a:cxn>
              <a:cxn ang="0">
                <a:pos x="3" y="0"/>
              </a:cxn>
              <a:cxn ang="0">
                <a:pos x="2" y="1"/>
              </a:cxn>
              <a:cxn ang="0">
                <a:pos x="1" y="4"/>
              </a:cxn>
              <a:cxn ang="0">
                <a:pos x="1" y="8"/>
              </a:cxn>
              <a:cxn ang="0">
                <a:pos x="1" y="9"/>
              </a:cxn>
            </a:cxnLst>
            <a:rect l="0" t="0" r="r" b="b"/>
            <a:pathLst>
              <a:path w="6" h="9">
                <a:moveTo>
                  <a:pt x="1" y="9"/>
                </a:moveTo>
                <a:cubicBezTo>
                  <a:pt x="1" y="9"/>
                  <a:pt x="3" y="9"/>
                  <a:pt x="3" y="9"/>
                </a:cubicBezTo>
                <a:cubicBezTo>
                  <a:pt x="4" y="9"/>
                  <a:pt x="4" y="9"/>
                  <a:pt x="3" y="8"/>
                </a:cubicBezTo>
                <a:cubicBezTo>
                  <a:pt x="3" y="8"/>
                  <a:pt x="4" y="8"/>
                  <a:pt x="5" y="8"/>
                </a:cubicBezTo>
                <a:cubicBezTo>
                  <a:pt x="5" y="7"/>
                  <a:pt x="4" y="7"/>
                  <a:pt x="4" y="6"/>
                </a:cubicBezTo>
                <a:cubicBezTo>
                  <a:pt x="4" y="6"/>
                  <a:pt x="4" y="6"/>
                  <a:pt x="5" y="6"/>
                </a:cubicBezTo>
                <a:cubicBezTo>
                  <a:pt x="5" y="6"/>
                  <a:pt x="4" y="5"/>
                  <a:pt x="3" y="4"/>
                </a:cubicBezTo>
                <a:cubicBezTo>
                  <a:pt x="3" y="4"/>
                  <a:pt x="3" y="4"/>
                  <a:pt x="4" y="4"/>
                </a:cubicBezTo>
                <a:cubicBezTo>
                  <a:pt x="4" y="4"/>
                  <a:pt x="4" y="4"/>
                  <a:pt x="4" y="3"/>
                </a:cubicBezTo>
                <a:cubicBezTo>
                  <a:pt x="4" y="3"/>
                  <a:pt x="4" y="3"/>
                  <a:pt x="5" y="3"/>
                </a:cubicBezTo>
                <a:cubicBezTo>
                  <a:pt x="6" y="3"/>
                  <a:pt x="5" y="2"/>
                  <a:pt x="5" y="2"/>
                </a:cubicBezTo>
                <a:cubicBezTo>
                  <a:pt x="5" y="2"/>
                  <a:pt x="5" y="2"/>
                  <a:pt x="5" y="2"/>
                </a:cubicBezTo>
                <a:cubicBezTo>
                  <a:pt x="5" y="2"/>
                  <a:pt x="5" y="1"/>
                  <a:pt x="5" y="1"/>
                </a:cubicBezTo>
                <a:cubicBezTo>
                  <a:pt x="4" y="0"/>
                  <a:pt x="4" y="0"/>
                  <a:pt x="5" y="0"/>
                </a:cubicBezTo>
                <a:cubicBezTo>
                  <a:pt x="5" y="0"/>
                  <a:pt x="3" y="0"/>
                  <a:pt x="3" y="0"/>
                </a:cubicBezTo>
                <a:cubicBezTo>
                  <a:pt x="3" y="0"/>
                  <a:pt x="2" y="0"/>
                  <a:pt x="3" y="0"/>
                </a:cubicBezTo>
                <a:cubicBezTo>
                  <a:pt x="3" y="0"/>
                  <a:pt x="2" y="0"/>
                  <a:pt x="2" y="1"/>
                </a:cubicBezTo>
                <a:cubicBezTo>
                  <a:pt x="2" y="1"/>
                  <a:pt x="1" y="3"/>
                  <a:pt x="1" y="4"/>
                </a:cubicBezTo>
                <a:cubicBezTo>
                  <a:pt x="2" y="5"/>
                  <a:pt x="1" y="7"/>
                  <a:pt x="1" y="8"/>
                </a:cubicBezTo>
                <a:cubicBezTo>
                  <a:pt x="0" y="8"/>
                  <a:pt x="1" y="9"/>
                  <a:pt x="1" y="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6" name="Freeform 277"/>
          <p:cNvSpPr>
            <a:spLocks/>
          </p:cNvSpPr>
          <p:nvPr/>
        </p:nvSpPr>
        <p:spPr bwMode="auto">
          <a:xfrm>
            <a:off x="878319" y="5665264"/>
            <a:ext cx="7521" cy="5641"/>
          </a:xfrm>
          <a:custGeom>
            <a:avLst/>
            <a:gdLst/>
            <a:ahLst/>
            <a:cxnLst>
              <a:cxn ang="0">
                <a:pos x="0" y="1"/>
              </a:cxn>
              <a:cxn ang="0">
                <a:pos x="1" y="1"/>
              </a:cxn>
              <a:cxn ang="0">
                <a:pos x="0" y="1"/>
              </a:cxn>
            </a:cxnLst>
            <a:rect l="0" t="0" r="r" b="b"/>
            <a:pathLst>
              <a:path w="1" h="1">
                <a:moveTo>
                  <a:pt x="0" y="1"/>
                </a:moveTo>
                <a:cubicBezTo>
                  <a:pt x="0" y="1"/>
                  <a:pt x="1" y="1"/>
                  <a:pt x="1" y="1"/>
                </a:cubicBezTo>
                <a:cubicBezTo>
                  <a:pt x="0"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7" name="Freeform 278"/>
          <p:cNvSpPr>
            <a:spLocks/>
          </p:cNvSpPr>
          <p:nvPr/>
        </p:nvSpPr>
        <p:spPr bwMode="auto">
          <a:xfrm>
            <a:off x="1795863" y="5883369"/>
            <a:ext cx="7521" cy="1880"/>
          </a:xfrm>
          <a:custGeom>
            <a:avLst/>
            <a:gdLst/>
            <a:ahLst/>
            <a:cxnLst>
              <a:cxn ang="0">
                <a:pos x="0" y="0"/>
              </a:cxn>
              <a:cxn ang="0">
                <a:pos x="0" y="0"/>
              </a:cxn>
              <a:cxn ang="0">
                <a:pos x="0" y="0"/>
              </a:cxn>
            </a:cxnLst>
            <a:rect l="0" t="0" r="r" b="b"/>
            <a:pathLst>
              <a:path w="1">
                <a:moveTo>
                  <a:pt x="0" y="0"/>
                </a:moveTo>
                <a:cubicBezTo>
                  <a:pt x="0" y="0"/>
                  <a:pt x="0" y="0"/>
                  <a:pt x="0" y="0"/>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8" name="Freeform 279"/>
          <p:cNvSpPr>
            <a:spLocks/>
          </p:cNvSpPr>
          <p:nvPr/>
        </p:nvSpPr>
        <p:spPr bwMode="auto">
          <a:xfrm>
            <a:off x="2002687" y="6571527"/>
            <a:ext cx="103412" cy="103412"/>
          </a:xfrm>
          <a:custGeom>
            <a:avLst/>
            <a:gdLst/>
            <a:ahLst/>
            <a:cxnLst>
              <a:cxn ang="0">
                <a:pos x="13" y="1"/>
              </a:cxn>
              <a:cxn ang="0">
                <a:pos x="11" y="3"/>
              </a:cxn>
              <a:cxn ang="0">
                <a:pos x="9" y="3"/>
              </a:cxn>
              <a:cxn ang="0">
                <a:pos x="9" y="3"/>
              </a:cxn>
              <a:cxn ang="0">
                <a:pos x="8" y="4"/>
              </a:cxn>
              <a:cxn ang="0">
                <a:pos x="10" y="7"/>
              </a:cxn>
              <a:cxn ang="0">
                <a:pos x="13" y="8"/>
              </a:cxn>
              <a:cxn ang="0">
                <a:pos x="10" y="9"/>
              </a:cxn>
              <a:cxn ang="0">
                <a:pos x="11" y="12"/>
              </a:cxn>
              <a:cxn ang="0">
                <a:pos x="15" y="14"/>
              </a:cxn>
              <a:cxn ang="0">
                <a:pos x="14" y="14"/>
              </a:cxn>
              <a:cxn ang="0">
                <a:pos x="13" y="14"/>
              </a:cxn>
              <a:cxn ang="0">
                <a:pos x="11" y="14"/>
              </a:cxn>
              <a:cxn ang="0">
                <a:pos x="10" y="13"/>
              </a:cxn>
              <a:cxn ang="0">
                <a:pos x="6" y="12"/>
              </a:cxn>
              <a:cxn ang="0">
                <a:pos x="7" y="13"/>
              </a:cxn>
              <a:cxn ang="0">
                <a:pos x="8" y="14"/>
              </a:cxn>
              <a:cxn ang="0">
                <a:pos x="7" y="14"/>
              </a:cxn>
              <a:cxn ang="0">
                <a:pos x="7" y="14"/>
              </a:cxn>
              <a:cxn ang="0">
                <a:pos x="3" y="14"/>
              </a:cxn>
              <a:cxn ang="0">
                <a:pos x="2" y="15"/>
              </a:cxn>
              <a:cxn ang="0">
                <a:pos x="1" y="15"/>
              </a:cxn>
              <a:cxn ang="0">
                <a:pos x="3" y="15"/>
              </a:cxn>
              <a:cxn ang="0">
                <a:pos x="4" y="16"/>
              </a:cxn>
              <a:cxn ang="0">
                <a:pos x="5" y="16"/>
              </a:cxn>
              <a:cxn ang="0">
                <a:pos x="7" y="15"/>
              </a:cxn>
              <a:cxn ang="0">
                <a:pos x="7" y="16"/>
              </a:cxn>
              <a:cxn ang="0">
                <a:pos x="8" y="16"/>
              </a:cxn>
              <a:cxn ang="0">
                <a:pos x="10" y="16"/>
              </a:cxn>
              <a:cxn ang="0">
                <a:pos x="11" y="16"/>
              </a:cxn>
              <a:cxn ang="0">
                <a:pos x="14" y="17"/>
              </a:cxn>
              <a:cxn ang="0">
                <a:pos x="16" y="17"/>
              </a:cxn>
              <a:cxn ang="0">
                <a:pos x="17" y="2"/>
              </a:cxn>
            </a:cxnLst>
            <a:rect l="0" t="0" r="r" b="b"/>
            <a:pathLst>
              <a:path w="17" h="17">
                <a:moveTo>
                  <a:pt x="15" y="2"/>
                </a:moveTo>
                <a:cubicBezTo>
                  <a:pt x="14" y="2"/>
                  <a:pt x="14" y="1"/>
                  <a:pt x="13" y="1"/>
                </a:cubicBezTo>
                <a:cubicBezTo>
                  <a:pt x="13" y="0"/>
                  <a:pt x="12" y="1"/>
                  <a:pt x="12" y="2"/>
                </a:cubicBezTo>
                <a:cubicBezTo>
                  <a:pt x="11" y="2"/>
                  <a:pt x="11" y="3"/>
                  <a:pt x="11" y="3"/>
                </a:cubicBezTo>
                <a:cubicBezTo>
                  <a:pt x="10" y="3"/>
                  <a:pt x="9" y="2"/>
                  <a:pt x="9" y="2"/>
                </a:cubicBezTo>
                <a:cubicBezTo>
                  <a:pt x="8" y="2"/>
                  <a:pt x="8" y="3"/>
                  <a:pt x="9" y="3"/>
                </a:cubicBezTo>
                <a:cubicBezTo>
                  <a:pt x="9" y="3"/>
                  <a:pt x="9" y="3"/>
                  <a:pt x="9" y="3"/>
                </a:cubicBezTo>
                <a:cubicBezTo>
                  <a:pt x="9" y="4"/>
                  <a:pt x="9" y="3"/>
                  <a:pt x="9" y="3"/>
                </a:cubicBezTo>
                <a:cubicBezTo>
                  <a:pt x="10" y="3"/>
                  <a:pt x="9" y="4"/>
                  <a:pt x="9" y="4"/>
                </a:cubicBezTo>
                <a:cubicBezTo>
                  <a:pt x="9" y="4"/>
                  <a:pt x="8" y="4"/>
                  <a:pt x="8" y="4"/>
                </a:cubicBezTo>
                <a:cubicBezTo>
                  <a:pt x="8" y="4"/>
                  <a:pt x="8" y="5"/>
                  <a:pt x="8" y="5"/>
                </a:cubicBezTo>
                <a:cubicBezTo>
                  <a:pt x="8" y="8"/>
                  <a:pt x="9" y="7"/>
                  <a:pt x="10" y="7"/>
                </a:cubicBezTo>
                <a:cubicBezTo>
                  <a:pt x="12" y="6"/>
                  <a:pt x="13" y="7"/>
                  <a:pt x="13" y="7"/>
                </a:cubicBezTo>
                <a:cubicBezTo>
                  <a:pt x="14" y="7"/>
                  <a:pt x="13" y="8"/>
                  <a:pt x="13" y="8"/>
                </a:cubicBezTo>
                <a:cubicBezTo>
                  <a:pt x="13" y="8"/>
                  <a:pt x="11" y="8"/>
                  <a:pt x="11" y="8"/>
                </a:cubicBezTo>
                <a:cubicBezTo>
                  <a:pt x="11" y="8"/>
                  <a:pt x="10" y="9"/>
                  <a:pt x="10" y="9"/>
                </a:cubicBezTo>
                <a:cubicBezTo>
                  <a:pt x="9" y="9"/>
                  <a:pt x="9" y="10"/>
                  <a:pt x="10" y="11"/>
                </a:cubicBezTo>
                <a:cubicBezTo>
                  <a:pt x="10" y="12"/>
                  <a:pt x="11" y="12"/>
                  <a:pt x="11" y="12"/>
                </a:cubicBezTo>
                <a:cubicBezTo>
                  <a:pt x="11" y="12"/>
                  <a:pt x="14" y="14"/>
                  <a:pt x="15" y="14"/>
                </a:cubicBezTo>
                <a:cubicBezTo>
                  <a:pt x="15" y="14"/>
                  <a:pt x="15" y="14"/>
                  <a:pt x="15" y="14"/>
                </a:cubicBezTo>
                <a:cubicBezTo>
                  <a:pt x="15" y="15"/>
                  <a:pt x="14" y="15"/>
                  <a:pt x="13" y="15"/>
                </a:cubicBezTo>
                <a:cubicBezTo>
                  <a:pt x="13" y="15"/>
                  <a:pt x="13" y="15"/>
                  <a:pt x="14" y="14"/>
                </a:cubicBezTo>
                <a:cubicBezTo>
                  <a:pt x="14" y="14"/>
                  <a:pt x="13" y="14"/>
                  <a:pt x="13" y="13"/>
                </a:cubicBezTo>
                <a:cubicBezTo>
                  <a:pt x="13" y="13"/>
                  <a:pt x="13" y="13"/>
                  <a:pt x="13" y="14"/>
                </a:cubicBezTo>
                <a:cubicBezTo>
                  <a:pt x="12" y="14"/>
                  <a:pt x="12" y="13"/>
                  <a:pt x="11" y="13"/>
                </a:cubicBezTo>
                <a:cubicBezTo>
                  <a:pt x="11" y="13"/>
                  <a:pt x="11" y="13"/>
                  <a:pt x="11" y="14"/>
                </a:cubicBezTo>
                <a:cubicBezTo>
                  <a:pt x="11" y="15"/>
                  <a:pt x="10" y="14"/>
                  <a:pt x="10" y="13"/>
                </a:cubicBezTo>
                <a:cubicBezTo>
                  <a:pt x="10" y="12"/>
                  <a:pt x="10" y="13"/>
                  <a:pt x="10" y="13"/>
                </a:cubicBezTo>
                <a:cubicBezTo>
                  <a:pt x="10" y="14"/>
                  <a:pt x="9" y="14"/>
                  <a:pt x="9" y="14"/>
                </a:cubicBezTo>
                <a:cubicBezTo>
                  <a:pt x="9" y="14"/>
                  <a:pt x="7" y="12"/>
                  <a:pt x="6" y="12"/>
                </a:cubicBezTo>
                <a:cubicBezTo>
                  <a:pt x="5" y="11"/>
                  <a:pt x="6" y="12"/>
                  <a:pt x="6" y="13"/>
                </a:cubicBezTo>
                <a:cubicBezTo>
                  <a:pt x="7" y="13"/>
                  <a:pt x="7" y="13"/>
                  <a:pt x="7" y="13"/>
                </a:cubicBezTo>
                <a:cubicBezTo>
                  <a:pt x="8" y="13"/>
                  <a:pt x="8" y="14"/>
                  <a:pt x="8" y="14"/>
                </a:cubicBezTo>
                <a:cubicBezTo>
                  <a:pt x="9" y="14"/>
                  <a:pt x="9" y="14"/>
                  <a:pt x="8" y="14"/>
                </a:cubicBezTo>
                <a:cubicBezTo>
                  <a:pt x="8" y="14"/>
                  <a:pt x="8" y="14"/>
                  <a:pt x="8" y="14"/>
                </a:cubicBezTo>
                <a:cubicBezTo>
                  <a:pt x="7" y="14"/>
                  <a:pt x="7" y="14"/>
                  <a:pt x="7" y="14"/>
                </a:cubicBezTo>
                <a:cubicBezTo>
                  <a:pt x="7" y="14"/>
                  <a:pt x="7" y="14"/>
                  <a:pt x="7" y="15"/>
                </a:cubicBezTo>
                <a:cubicBezTo>
                  <a:pt x="6" y="15"/>
                  <a:pt x="6" y="14"/>
                  <a:pt x="7" y="14"/>
                </a:cubicBezTo>
                <a:cubicBezTo>
                  <a:pt x="7" y="13"/>
                  <a:pt x="6" y="14"/>
                  <a:pt x="5" y="14"/>
                </a:cubicBezTo>
                <a:cubicBezTo>
                  <a:pt x="5" y="14"/>
                  <a:pt x="4" y="14"/>
                  <a:pt x="3" y="14"/>
                </a:cubicBezTo>
                <a:cubicBezTo>
                  <a:pt x="3" y="14"/>
                  <a:pt x="3" y="14"/>
                  <a:pt x="2" y="14"/>
                </a:cubicBezTo>
                <a:cubicBezTo>
                  <a:pt x="2" y="14"/>
                  <a:pt x="2" y="15"/>
                  <a:pt x="2" y="15"/>
                </a:cubicBezTo>
                <a:cubicBezTo>
                  <a:pt x="2" y="15"/>
                  <a:pt x="1" y="15"/>
                  <a:pt x="1" y="15"/>
                </a:cubicBezTo>
                <a:cubicBezTo>
                  <a:pt x="0" y="14"/>
                  <a:pt x="0" y="15"/>
                  <a:pt x="1" y="15"/>
                </a:cubicBezTo>
                <a:cubicBezTo>
                  <a:pt x="1" y="15"/>
                  <a:pt x="2" y="15"/>
                  <a:pt x="2" y="15"/>
                </a:cubicBezTo>
                <a:cubicBezTo>
                  <a:pt x="3" y="15"/>
                  <a:pt x="3" y="15"/>
                  <a:pt x="3" y="15"/>
                </a:cubicBezTo>
                <a:cubicBezTo>
                  <a:pt x="3" y="15"/>
                  <a:pt x="4" y="15"/>
                  <a:pt x="4" y="15"/>
                </a:cubicBezTo>
                <a:cubicBezTo>
                  <a:pt x="4" y="15"/>
                  <a:pt x="4" y="15"/>
                  <a:pt x="4" y="16"/>
                </a:cubicBezTo>
                <a:cubicBezTo>
                  <a:pt x="4" y="16"/>
                  <a:pt x="4" y="16"/>
                  <a:pt x="5" y="15"/>
                </a:cubicBezTo>
                <a:cubicBezTo>
                  <a:pt x="5" y="15"/>
                  <a:pt x="5" y="15"/>
                  <a:pt x="5" y="16"/>
                </a:cubicBezTo>
                <a:cubicBezTo>
                  <a:pt x="5" y="16"/>
                  <a:pt x="5" y="16"/>
                  <a:pt x="5" y="16"/>
                </a:cubicBezTo>
                <a:cubicBezTo>
                  <a:pt x="6" y="15"/>
                  <a:pt x="6" y="15"/>
                  <a:pt x="7" y="15"/>
                </a:cubicBezTo>
                <a:cubicBezTo>
                  <a:pt x="7" y="15"/>
                  <a:pt x="7" y="15"/>
                  <a:pt x="7" y="15"/>
                </a:cubicBezTo>
                <a:cubicBezTo>
                  <a:pt x="8" y="15"/>
                  <a:pt x="7" y="16"/>
                  <a:pt x="7" y="16"/>
                </a:cubicBezTo>
                <a:cubicBezTo>
                  <a:pt x="7" y="16"/>
                  <a:pt x="6" y="16"/>
                  <a:pt x="6" y="16"/>
                </a:cubicBezTo>
                <a:cubicBezTo>
                  <a:pt x="6" y="17"/>
                  <a:pt x="8" y="16"/>
                  <a:pt x="8" y="16"/>
                </a:cubicBezTo>
                <a:cubicBezTo>
                  <a:pt x="8" y="16"/>
                  <a:pt x="9" y="16"/>
                  <a:pt x="9" y="17"/>
                </a:cubicBezTo>
                <a:cubicBezTo>
                  <a:pt x="8" y="17"/>
                  <a:pt x="10" y="16"/>
                  <a:pt x="10" y="16"/>
                </a:cubicBezTo>
                <a:cubicBezTo>
                  <a:pt x="10" y="16"/>
                  <a:pt x="10" y="16"/>
                  <a:pt x="10" y="16"/>
                </a:cubicBezTo>
                <a:cubicBezTo>
                  <a:pt x="10" y="17"/>
                  <a:pt x="11" y="16"/>
                  <a:pt x="11" y="16"/>
                </a:cubicBezTo>
                <a:cubicBezTo>
                  <a:pt x="12" y="16"/>
                  <a:pt x="12" y="16"/>
                  <a:pt x="12" y="16"/>
                </a:cubicBezTo>
                <a:cubicBezTo>
                  <a:pt x="12" y="17"/>
                  <a:pt x="14" y="17"/>
                  <a:pt x="14" y="17"/>
                </a:cubicBezTo>
                <a:cubicBezTo>
                  <a:pt x="14" y="17"/>
                  <a:pt x="15" y="17"/>
                  <a:pt x="15" y="17"/>
                </a:cubicBezTo>
                <a:cubicBezTo>
                  <a:pt x="15" y="17"/>
                  <a:pt x="16" y="16"/>
                  <a:pt x="16" y="17"/>
                </a:cubicBezTo>
                <a:cubicBezTo>
                  <a:pt x="16" y="17"/>
                  <a:pt x="17" y="17"/>
                  <a:pt x="17" y="17"/>
                </a:cubicBezTo>
                <a:cubicBezTo>
                  <a:pt x="17" y="2"/>
                  <a:pt x="17" y="2"/>
                  <a:pt x="17" y="2"/>
                </a:cubicBezTo>
                <a:cubicBezTo>
                  <a:pt x="16" y="2"/>
                  <a:pt x="15" y="2"/>
                  <a:pt x="15"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9" name="Freeform 280"/>
          <p:cNvSpPr>
            <a:spLocks/>
          </p:cNvSpPr>
          <p:nvPr/>
        </p:nvSpPr>
        <p:spPr bwMode="auto">
          <a:xfrm>
            <a:off x="1887994" y="5366310"/>
            <a:ext cx="266990" cy="1265384"/>
          </a:xfrm>
          <a:custGeom>
            <a:avLst/>
            <a:gdLst/>
            <a:ahLst/>
            <a:cxnLst>
              <a:cxn ang="0">
                <a:pos x="18" y="190"/>
              </a:cxn>
              <a:cxn ang="0">
                <a:pos x="12" y="184"/>
              </a:cxn>
              <a:cxn ang="0">
                <a:pos x="16" y="173"/>
              </a:cxn>
              <a:cxn ang="0">
                <a:pos x="19" y="163"/>
              </a:cxn>
              <a:cxn ang="0">
                <a:pos x="22" y="153"/>
              </a:cxn>
              <a:cxn ang="0">
                <a:pos x="23" y="148"/>
              </a:cxn>
              <a:cxn ang="0">
                <a:pos x="20" y="140"/>
              </a:cxn>
              <a:cxn ang="0">
                <a:pos x="20" y="125"/>
              </a:cxn>
              <a:cxn ang="0">
                <a:pos x="22" y="115"/>
              </a:cxn>
              <a:cxn ang="0">
                <a:pos x="26" y="99"/>
              </a:cxn>
              <a:cxn ang="0">
                <a:pos x="29" y="89"/>
              </a:cxn>
              <a:cxn ang="0">
                <a:pos x="29" y="80"/>
              </a:cxn>
              <a:cxn ang="0">
                <a:pos x="28" y="70"/>
              </a:cxn>
              <a:cxn ang="0">
                <a:pos x="31" y="57"/>
              </a:cxn>
              <a:cxn ang="0">
                <a:pos x="36" y="40"/>
              </a:cxn>
              <a:cxn ang="0">
                <a:pos x="43" y="32"/>
              </a:cxn>
              <a:cxn ang="0">
                <a:pos x="39" y="23"/>
              </a:cxn>
              <a:cxn ang="0">
                <a:pos x="36" y="12"/>
              </a:cxn>
              <a:cxn ang="0">
                <a:pos x="33" y="2"/>
              </a:cxn>
              <a:cxn ang="0">
                <a:pos x="27" y="6"/>
              </a:cxn>
              <a:cxn ang="0">
                <a:pos x="27" y="31"/>
              </a:cxn>
              <a:cxn ang="0">
                <a:pos x="22" y="59"/>
              </a:cxn>
              <a:cxn ang="0">
                <a:pos x="21" y="67"/>
              </a:cxn>
              <a:cxn ang="0">
                <a:pos x="16" y="96"/>
              </a:cxn>
              <a:cxn ang="0">
                <a:pos x="11" y="107"/>
              </a:cxn>
              <a:cxn ang="0">
                <a:pos x="10" y="128"/>
              </a:cxn>
              <a:cxn ang="0">
                <a:pos x="16" y="131"/>
              </a:cxn>
              <a:cxn ang="0">
                <a:pos x="16" y="136"/>
              </a:cxn>
              <a:cxn ang="0">
                <a:pos x="14" y="145"/>
              </a:cxn>
              <a:cxn ang="0">
                <a:pos x="13" y="151"/>
              </a:cxn>
              <a:cxn ang="0">
                <a:pos x="13" y="153"/>
              </a:cxn>
              <a:cxn ang="0">
                <a:pos x="11" y="157"/>
              </a:cxn>
              <a:cxn ang="0">
                <a:pos x="10" y="159"/>
              </a:cxn>
              <a:cxn ang="0">
                <a:pos x="9" y="157"/>
              </a:cxn>
              <a:cxn ang="0">
                <a:pos x="5" y="156"/>
              </a:cxn>
              <a:cxn ang="0">
                <a:pos x="5" y="158"/>
              </a:cxn>
              <a:cxn ang="0">
                <a:pos x="1" y="162"/>
              </a:cxn>
              <a:cxn ang="0">
                <a:pos x="4" y="161"/>
              </a:cxn>
              <a:cxn ang="0">
                <a:pos x="8" y="162"/>
              </a:cxn>
              <a:cxn ang="0">
                <a:pos x="8" y="167"/>
              </a:cxn>
              <a:cxn ang="0">
                <a:pos x="7" y="167"/>
              </a:cxn>
              <a:cxn ang="0">
                <a:pos x="12" y="169"/>
              </a:cxn>
              <a:cxn ang="0">
                <a:pos x="10" y="170"/>
              </a:cxn>
              <a:cxn ang="0">
                <a:pos x="7" y="170"/>
              </a:cxn>
              <a:cxn ang="0">
                <a:pos x="8" y="174"/>
              </a:cxn>
              <a:cxn ang="0">
                <a:pos x="9" y="177"/>
              </a:cxn>
              <a:cxn ang="0">
                <a:pos x="10" y="181"/>
              </a:cxn>
              <a:cxn ang="0">
                <a:pos x="10" y="182"/>
              </a:cxn>
              <a:cxn ang="0">
                <a:pos x="8" y="184"/>
              </a:cxn>
              <a:cxn ang="0">
                <a:pos x="9" y="186"/>
              </a:cxn>
              <a:cxn ang="0">
                <a:pos x="11" y="187"/>
              </a:cxn>
              <a:cxn ang="0">
                <a:pos x="11" y="191"/>
              </a:cxn>
              <a:cxn ang="0">
                <a:pos x="12" y="194"/>
              </a:cxn>
              <a:cxn ang="0">
                <a:pos x="11" y="197"/>
              </a:cxn>
              <a:cxn ang="0">
                <a:pos x="13" y="200"/>
              </a:cxn>
              <a:cxn ang="0">
                <a:pos x="12" y="202"/>
              </a:cxn>
              <a:cxn ang="0">
                <a:pos x="17" y="199"/>
              </a:cxn>
              <a:cxn ang="0">
                <a:pos x="15" y="201"/>
              </a:cxn>
              <a:cxn ang="0">
                <a:pos x="17" y="206"/>
              </a:cxn>
              <a:cxn ang="0">
                <a:pos x="18" y="203"/>
              </a:cxn>
              <a:cxn ang="0">
                <a:pos x="20" y="206"/>
              </a:cxn>
              <a:cxn ang="0">
                <a:pos x="18" y="206"/>
              </a:cxn>
              <a:cxn ang="0">
                <a:pos x="25" y="201"/>
              </a:cxn>
            </a:cxnLst>
            <a:rect l="0" t="0" r="r" b="b"/>
            <a:pathLst>
              <a:path w="44" h="208">
                <a:moveTo>
                  <a:pt x="31" y="196"/>
                </a:moveTo>
                <a:cubicBezTo>
                  <a:pt x="30" y="196"/>
                  <a:pt x="29" y="195"/>
                  <a:pt x="28" y="195"/>
                </a:cubicBezTo>
                <a:cubicBezTo>
                  <a:pt x="27" y="195"/>
                  <a:pt x="20" y="195"/>
                  <a:pt x="20" y="195"/>
                </a:cubicBezTo>
                <a:cubicBezTo>
                  <a:pt x="20" y="195"/>
                  <a:pt x="20" y="196"/>
                  <a:pt x="19" y="195"/>
                </a:cubicBezTo>
                <a:cubicBezTo>
                  <a:pt x="19" y="194"/>
                  <a:pt x="19" y="194"/>
                  <a:pt x="18" y="194"/>
                </a:cubicBezTo>
                <a:cubicBezTo>
                  <a:pt x="18" y="193"/>
                  <a:pt x="17" y="193"/>
                  <a:pt x="17" y="193"/>
                </a:cubicBezTo>
                <a:cubicBezTo>
                  <a:pt x="17" y="193"/>
                  <a:pt x="17" y="193"/>
                  <a:pt x="17" y="193"/>
                </a:cubicBezTo>
                <a:cubicBezTo>
                  <a:pt x="17" y="193"/>
                  <a:pt x="17" y="193"/>
                  <a:pt x="17" y="192"/>
                </a:cubicBezTo>
                <a:cubicBezTo>
                  <a:pt x="18" y="192"/>
                  <a:pt x="18" y="191"/>
                  <a:pt x="18" y="190"/>
                </a:cubicBezTo>
                <a:cubicBezTo>
                  <a:pt x="17" y="190"/>
                  <a:pt x="17" y="190"/>
                  <a:pt x="17" y="189"/>
                </a:cubicBezTo>
                <a:cubicBezTo>
                  <a:pt x="18" y="189"/>
                  <a:pt x="18" y="189"/>
                  <a:pt x="18" y="188"/>
                </a:cubicBezTo>
                <a:cubicBezTo>
                  <a:pt x="18" y="188"/>
                  <a:pt x="18" y="187"/>
                  <a:pt x="18" y="187"/>
                </a:cubicBezTo>
                <a:cubicBezTo>
                  <a:pt x="18" y="187"/>
                  <a:pt x="18" y="187"/>
                  <a:pt x="17" y="186"/>
                </a:cubicBezTo>
                <a:cubicBezTo>
                  <a:pt x="17" y="186"/>
                  <a:pt x="17" y="186"/>
                  <a:pt x="16" y="187"/>
                </a:cubicBezTo>
                <a:cubicBezTo>
                  <a:pt x="16" y="187"/>
                  <a:pt x="16" y="187"/>
                  <a:pt x="16" y="187"/>
                </a:cubicBezTo>
                <a:cubicBezTo>
                  <a:pt x="15" y="187"/>
                  <a:pt x="15" y="186"/>
                  <a:pt x="15" y="187"/>
                </a:cubicBezTo>
                <a:cubicBezTo>
                  <a:pt x="14" y="187"/>
                  <a:pt x="13" y="188"/>
                  <a:pt x="13" y="187"/>
                </a:cubicBezTo>
                <a:cubicBezTo>
                  <a:pt x="13" y="185"/>
                  <a:pt x="13" y="184"/>
                  <a:pt x="12" y="184"/>
                </a:cubicBezTo>
                <a:cubicBezTo>
                  <a:pt x="12" y="184"/>
                  <a:pt x="11" y="183"/>
                  <a:pt x="11" y="182"/>
                </a:cubicBezTo>
                <a:cubicBezTo>
                  <a:pt x="11" y="181"/>
                  <a:pt x="12" y="180"/>
                  <a:pt x="12" y="180"/>
                </a:cubicBezTo>
                <a:cubicBezTo>
                  <a:pt x="12" y="180"/>
                  <a:pt x="12" y="180"/>
                  <a:pt x="11" y="180"/>
                </a:cubicBezTo>
                <a:cubicBezTo>
                  <a:pt x="11" y="180"/>
                  <a:pt x="11" y="179"/>
                  <a:pt x="11" y="179"/>
                </a:cubicBezTo>
                <a:cubicBezTo>
                  <a:pt x="11" y="179"/>
                  <a:pt x="12" y="178"/>
                  <a:pt x="12" y="178"/>
                </a:cubicBezTo>
                <a:cubicBezTo>
                  <a:pt x="13" y="178"/>
                  <a:pt x="13" y="178"/>
                  <a:pt x="14" y="178"/>
                </a:cubicBezTo>
                <a:cubicBezTo>
                  <a:pt x="14" y="177"/>
                  <a:pt x="15" y="176"/>
                  <a:pt x="16" y="175"/>
                </a:cubicBezTo>
                <a:cubicBezTo>
                  <a:pt x="16" y="175"/>
                  <a:pt x="16" y="175"/>
                  <a:pt x="16" y="173"/>
                </a:cubicBezTo>
                <a:cubicBezTo>
                  <a:pt x="16" y="173"/>
                  <a:pt x="16" y="173"/>
                  <a:pt x="16" y="173"/>
                </a:cubicBezTo>
                <a:cubicBezTo>
                  <a:pt x="16" y="173"/>
                  <a:pt x="16" y="172"/>
                  <a:pt x="17" y="172"/>
                </a:cubicBezTo>
                <a:cubicBezTo>
                  <a:pt x="17" y="172"/>
                  <a:pt x="18" y="172"/>
                  <a:pt x="18" y="171"/>
                </a:cubicBezTo>
                <a:cubicBezTo>
                  <a:pt x="18" y="171"/>
                  <a:pt x="18" y="170"/>
                  <a:pt x="17" y="170"/>
                </a:cubicBezTo>
                <a:cubicBezTo>
                  <a:pt x="17" y="169"/>
                  <a:pt x="16" y="169"/>
                  <a:pt x="17" y="168"/>
                </a:cubicBezTo>
                <a:cubicBezTo>
                  <a:pt x="18" y="167"/>
                  <a:pt x="18" y="167"/>
                  <a:pt x="18" y="167"/>
                </a:cubicBezTo>
                <a:cubicBezTo>
                  <a:pt x="17" y="166"/>
                  <a:pt x="17" y="166"/>
                  <a:pt x="17" y="166"/>
                </a:cubicBezTo>
                <a:cubicBezTo>
                  <a:pt x="18" y="166"/>
                  <a:pt x="19" y="165"/>
                  <a:pt x="19" y="165"/>
                </a:cubicBezTo>
                <a:cubicBezTo>
                  <a:pt x="20" y="165"/>
                  <a:pt x="20" y="165"/>
                  <a:pt x="20" y="164"/>
                </a:cubicBezTo>
                <a:cubicBezTo>
                  <a:pt x="20" y="164"/>
                  <a:pt x="19" y="163"/>
                  <a:pt x="19" y="163"/>
                </a:cubicBezTo>
                <a:cubicBezTo>
                  <a:pt x="19" y="163"/>
                  <a:pt x="19" y="163"/>
                  <a:pt x="20" y="163"/>
                </a:cubicBezTo>
                <a:cubicBezTo>
                  <a:pt x="20" y="163"/>
                  <a:pt x="21" y="162"/>
                  <a:pt x="21" y="160"/>
                </a:cubicBezTo>
                <a:cubicBezTo>
                  <a:pt x="20" y="159"/>
                  <a:pt x="20" y="159"/>
                  <a:pt x="20" y="159"/>
                </a:cubicBezTo>
                <a:cubicBezTo>
                  <a:pt x="20" y="159"/>
                  <a:pt x="20" y="158"/>
                  <a:pt x="20" y="158"/>
                </a:cubicBezTo>
                <a:cubicBezTo>
                  <a:pt x="20" y="158"/>
                  <a:pt x="21" y="157"/>
                  <a:pt x="21" y="157"/>
                </a:cubicBezTo>
                <a:cubicBezTo>
                  <a:pt x="21" y="157"/>
                  <a:pt x="21" y="157"/>
                  <a:pt x="21" y="157"/>
                </a:cubicBezTo>
                <a:cubicBezTo>
                  <a:pt x="20" y="156"/>
                  <a:pt x="20" y="155"/>
                  <a:pt x="21" y="155"/>
                </a:cubicBezTo>
                <a:cubicBezTo>
                  <a:pt x="21" y="154"/>
                  <a:pt x="21" y="154"/>
                  <a:pt x="22" y="154"/>
                </a:cubicBezTo>
                <a:cubicBezTo>
                  <a:pt x="22" y="154"/>
                  <a:pt x="22" y="153"/>
                  <a:pt x="22" y="153"/>
                </a:cubicBezTo>
                <a:cubicBezTo>
                  <a:pt x="22" y="153"/>
                  <a:pt x="23" y="153"/>
                  <a:pt x="22" y="152"/>
                </a:cubicBezTo>
                <a:cubicBezTo>
                  <a:pt x="22" y="152"/>
                  <a:pt x="22" y="152"/>
                  <a:pt x="21" y="151"/>
                </a:cubicBezTo>
                <a:cubicBezTo>
                  <a:pt x="21" y="151"/>
                  <a:pt x="21" y="151"/>
                  <a:pt x="20" y="151"/>
                </a:cubicBezTo>
                <a:cubicBezTo>
                  <a:pt x="19" y="151"/>
                  <a:pt x="19" y="151"/>
                  <a:pt x="19" y="150"/>
                </a:cubicBezTo>
                <a:cubicBezTo>
                  <a:pt x="19" y="150"/>
                  <a:pt x="19" y="150"/>
                  <a:pt x="19" y="150"/>
                </a:cubicBezTo>
                <a:cubicBezTo>
                  <a:pt x="19" y="150"/>
                  <a:pt x="22" y="150"/>
                  <a:pt x="22" y="150"/>
                </a:cubicBezTo>
                <a:cubicBezTo>
                  <a:pt x="22" y="150"/>
                  <a:pt x="23" y="150"/>
                  <a:pt x="23" y="149"/>
                </a:cubicBezTo>
                <a:cubicBezTo>
                  <a:pt x="23" y="149"/>
                  <a:pt x="23" y="149"/>
                  <a:pt x="23" y="149"/>
                </a:cubicBezTo>
                <a:cubicBezTo>
                  <a:pt x="23" y="149"/>
                  <a:pt x="24" y="148"/>
                  <a:pt x="23" y="148"/>
                </a:cubicBezTo>
                <a:cubicBezTo>
                  <a:pt x="22" y="147"/>
                  <a:pt x="21" y="147"/>
                  <a:pt x="20" y="147"/>
                </a:cubicBezTo>
                <a:cubicBezTo>
                  <a:pt x="20" y="147"/>
                  <a:pt x="20" y="148"/>
                  <a:pt x="20" y="147"/>
                </a:cubicBezTo>
                <a:cubicBezTo>
                  <a:pt x="20" y="147"/>
                  <a:pt x="20" y="146"/>
                  <a:pt x="20" y="145"/>
                </a:cubicBezTo>
                <a:cubicBezTo>
                  <a:pt x="21" y="145"/>
                  <a:pt x="21" y="145"/>
                  <a:pt x="21" y="144"/>
                </a:cubicBezTo>
                <a:cubicBezTo>
                  <a:pt x="21" y="144"/>
                  <a:pt x="20" y="143"/>
                  <a:pt x="20" y="143"/>
                </a:cubicBezTo>
                <a:cubicBezTo>
                  <a:pt x="20" y="143"/>
                  <a:pt x="20" y="142"/>
                  <a:pt x="20" y="142"/>
                </a:cubicBezTo>
                <a:cubicBezTo>
                  <a:pt x="20" y="142"/>
                  <a:pt x="19" y="142"/>
                  <a:pt x="20" y="141"/>
                </a:cubicBezTo>
                <a:cubicBezTo>
                  <a:pt x="20" y="141"/>
                  <a:pt x="20" y="141"/>
                  <a:pt x="20" y="141"/>
                </a:cubicBezTo>
                <a:cubicBezTo>
                  <a:pt x="20" y="141"/>
                  <a:pt x="20" y="140"/>
                  <a:pt x="20" y="140"/>
                </a:cubicBezTo>
                <a:cubicBezTo>
                  <a:pt x="20" y="140"/>
                  <a:pt x="20" y="140"/>
                  <a:pt x="20" y="140"/>
                </a:cubicBezTo>
                <a:cubicBezTo>
                  <a:pt x="19" y="140"/>
                  <a:pt x="19" y="139"/>
                  <a:pt x="18" y="139"/>
                </a:cubicBezTo>
                <a:cubicBezTo>
                  <a:pt x="18" y="138"/>
                  <a:pt x="19" y="137"/>
                  <a:pt x="19" y="136"/>
                </a:cubicBezTo>
                <a:cubicBezTo>
                  <a:pt x="19" y="135"/>
                  <a:pt x="19" y="134"/>
                  <a:pt x="19" y="134"/>
                </a:cubicBezTo>
                <a:cubicBezTo>
                  <a:pt x="19" y="134"/>
                  <a:pt x="19" y="134"/>
                  <a:pt x="19" y="134"/>
                </a:cubicBezTo>
                <a:cubicBezTo>
                  <a:pt x="19" y="134"/>
                  <a:pt x="21" y="134"/>
                  <a:pt x="20" y="133"/>
                </a:cubicBezTo>
                <a:cubicBezTo>
                  <a:pt x="20" y="131"/>
                  <a:pt x="19" y="130"/>
                  <a:pt x="20" y="129"/>
                </a:cubicBezTo>
                <a:cubicBezTo>
                  <a:pt x="20" y="127"/>
                  <a:pt x="20" y="127"/>
                  <a:pt x="20" y="126"/>
                </a:cubicBezTo>
                <a:cubicBezTo>
                  <a:pt x="20" y="125"/>
                  <a:pt x="20" y="125"/>
                  <a:pt x="20" y="125"/>
                </a:cubicBezTo>
                <a:cubicBezTo>
                  <a:pt x="20" y="125"/>
                  <a:pt x="20" y="124"/>
                  <a:pt x="20" y="124"/>
                </a:cubicBezTo>
                <a:cubicBezTo>
                  <a:pt x="21" y="124"/>
                  <a:pt x="21" y="123"/>
                  <a:pt x="21" y="123"/>
                </a:cubicBezTo>
                <a:cubicBezTo>
                  <a:pt x="20" y="123"/>
                  <a:pt x="20" y="122"/>
                  <a:pt x="20" y="122"/>
                </a:cubicBezTo>
                <a:cubicBezTo>
                  <a:pt x="20" y="121"/>
                  <a:pt x="21" y="122"/>
                  <a:pt x="21" y="122"/>
                </a:cubicBezTo>
                <a:cubicBezTo>
                  <a:pt x="21" y="122"/>
                  <a:pt x="21" y="121"/>
                  <a:pt x="21" y="121"/>
                </a:cubicBezTo>
                <a:cubicBezTo>
                  <a:pt x="21" y="121"/>
                  <a:pt x="21" y="119"/>
                  <a:pt x="21" y="119"/>
                </a:cubicBezTo>
                <a:cubicBezTo>
                  <a:pt x="21" y="119"/>
                  <a:pt x="21" y="119"/>
                  <a:pt x="21" y="119"/>
                </a:cubicBezTo>
                <a:cubicBezTo>
                  <a:pt x="21" y="119"/>
                  <a:pt x="22" y="119"/>
                  <a:pt x="22" y="118"/>
                </a:cubicBezTo>
                <a:cubicBezTo>
                  <a:pt x="22" y="117"/>
                  <a:pt x="22" y="115"/>
                  <a:pt x="22" y="115"/>
                </a:cubicBezTo>
                <a:cubicBezTo>
                  <a:pt x="22" y="115"/>
                  <a:pt x="22" y="115"/>
                  <a:pt x="22" y="115"/>
                </a:cubicBezTo>
                <a:cubicBezTo>
                  <a:pt x="23" y="114"/>
                  <a:pt x="25" y="114"/>
                  <a:pt x="25" y="114"/>
                </a:cubicBezTo>
                <a:cubicBezTo>
                  <a:pt x="25" y="114"/>
                  <a:pt x="25" y="114"/>
                  <a:pt x="25" y="113"/>
                </a:cubicBezTo>
                <a:cubicBezTo>
                  <a:pt x="25" y="113"/>
                  <a:pt x="24" y="109"/>
                  <a:pt x="24" y="109"/>
                </a:cubicBezTo>
                <a:cubicBezTo>
                  <a:pt x="24" y="108"/>
                  <a:pt x="23" y="106"/>
                  <a:pt x="23" y="104"/>
                </a:cubicBezTo>
                <a:cubicBezTo>
                  <a:pt x="24" y="103"/>
                  <a:pt x="24" y="101"/>
                  <a:pt x="24" y="101"/>
                </a:cubicBezTo>
                <a:cubicBezTo>
                  <a:pt x="24" y="101"/>
                  <a:pt x="24" y="101"/>
                  <a:pt x="24" y="101"/>
                </a:cubicBezTo>
                <a:cubicBezTo>
                  <a:pt x="24" y="101"/>
                  <a:pt x="26" y="101"/>
                  <a:pt x="26" y="100"/>
                </a:cubicBezTo>
                <a:cubicBezTo>
                  <a:pt x="26" y="99"/>
                  <a:pt x="26" y="99"/>
                  <a:pt x="26" y="99"/>
                </a:cubicBezTo>
                <a:cubicBezTo>
                  <a:pt x="27" y="99"/>
                  <a:pt x="27" y="99"/>
                  <a:pt x="27" y="99"/>
                </a:cubicBezTo>
                <a:cubicBezTo>
                  <a:pt x="27" y="98"/>
                  <a:pt x="27" y="96"/>
                  <a:pt x="27" y="96"/>
                </a:cubicBezTo>
                <a:cubicBezTo>
                  <a:pt x="27" y="96"/>
                  <a:pt x="27" y="96"/>
                  <a:pt x="27" y="95"/>
                </a:cubicBezTo>
                <a:cubicBezTo>
                  <a:pt x="27" y="95"/>
                  <a:pt x="26" y="95"/>
                  <a:pt x="26" y="94"/>
                </a:cubicBezTo>
                <a:cubicBezTo>
                  <a:pt x="26" y="94"/>
                  <a:pt x="26" y="94"/>
                  <a:pt x="26" y="94"/>
                </a:cubicBezTo>
                <a:cubicBezTo>
                  <a:pt x="27" y="94"/>
                  <a:pt x="27" y="94"/>
                  <a:pt x="27" y="93"/>
                </a:cubicBezTo>
                <a:cubicBezTo>
                  <a:pt x="27" y="93"/>
                  <a:pt x="27" y="93"/>
                  <a:pt x="27" y="92"/>
                </a:cubicBezTo>
                <a:cubicBezTo>
                  <a:pt x="27" y="92"/>
                  <a:pt x="28" y="91"/>
                  <a:pt x="28" y="90"/>
                </a:cubicBezTo>
                <a:cubicBezTo>
                  <a:pt x="28" y="90"/>
                  <a:pt x="29" y="89"/>
                  <a:pt x="29" y="89"/>
                </a:cubicBezTo>
                <a:cubicBezTo>
                  <a:pt x="29" y="89"/>
                  <a:pt x="29" y="88"/>
                  <a:pt x="29" y="88"/>
                </a:cubicBezTo>
                <a:cubicBezTo>
                  <a:pt x="29" y="88"/>
                  <a:pt x="30" y="88"/>
                  <a:pt x="30" y="88"/>
                </a:cubicBezTo>
                <a:cubicBezTo>
                  <a:pt x="30" y="88"/>
                  <a:pt x="30" y="88"/>
                  <a:pt x="30" y="88"/>
                </a:cubicBezTo>
                <a:cubicBezTo>
                  <a:pt x="30" y="88"/>
                  <a:pt x="30" y="87"/>
                  <a:pt x="30" y="86"/>
                </a:cubicBezTo>
                <a:cubicBezTo>
                  <a:pt x="30" y="86"/>
                  <a:pt x="30" y="84"/>
                  <a:pt x="30" y="84"/>
                </a:cubicBezTo>
                <a:cubicBezTo>
                  <a:pt x="30" y="84"/>
                  <a:pt x="30" y="84"/>
                  <a:pt x="30" y="83"/>
                </a:cubicBezTo>
                <a:cubicBezTo>
                  <a:pt x="30" y="83"/>
                  <a:pt x="29" y="83"/>
                  <a:pt x="29" y="82"/>
                </a:cubicBezTo>
                <a:cubicBezTo>
                  <a:pt x="28" y="81"/>
                  <a:pt x="29" y="81"/>
                  <a:pt x="29" y="81"/>
                </a:cubicBezTo>
                <a:cubicBezTo>
                  <a:pt x="29" y="81"/>
                  <a:pt x="29" y="80"/>
                  <a:pt x="29" y="80"/>
                </a:cubicBezTo>
                <a:cubicBezTo>
                  <a:pt x="28" y="79"/>
                  <a:pt x="28" y="79"/>
                  <a:pt x="28" y="78"/>
                </a:cubicBezTo>
                <a:cubicBezTo>
                  <a:pt x="28" y="78"/>
                  <a:pt x="27" y="77"/>
                  <a:pt x="27" y="77"/>
                </a:cubicBezTo>
                <a:cubicBezTo>
                  <a:pt x="27" y="77"/>
                  <a:pt x="27" y="76"/>
                  <a:pt x="27" y="76"/>
                </a:cubicBezTo>
                <a:cubicBezTo>
                  <a:pt x="28" y="76"/>
                  <a:pt x="28" y="76"/>
                  <a:pt x="28" y="75"/>
                </a:cubicBezTo>
                <a:cubicBezTo>
                  <a:pt x="28" y="75"/>
                  <a:pt x="26" y="73"/>
                  <a:pt x="26" y="73"/>
                </a:cubicBezTo>
                <a:cubicBezTo>
                  <a:pt x="26" y="73"/>
                  <a:pt x="26" y="73"/>
                  <a:pt x="26" y="72"/>
                </a:cubicBezTo>
                <a:cubicBezTo>
                  <a:pt x="27" y="72"/>
                  <a:pt x="27" y="72"/>
                  <a:pt x="27" y="71"/>
                </a:cubicBezTo>
                <a:cubicBezTo>
                  <a:pt x="27" y="71"/>
                  <a:pt x="27" y="71"/>
                  <a:pt x="27" y="71"/>
                </a:cubicBezTo>
                <a:cubicBezTo>
                  <a:pt x="27" y="71"/>
                  <a:pt x="28" y="70"/>
                  <a:pt x="28" y="70"/>
                </a:cubicBezTo>
                <a:cubicBezTo>
                  <a:pt x="28" y="69"/>
                  <a:pt x="28" y="69"/>
                  <a:pt x="28" y="69"/>
                </a:cubicBezTo>
                <a:cubicBezTo>
                  <a:pt x="28" y="68"/>
                  <a:pt x="28" y="68"/>
                  <a:pt x="28" y="68"/>
                </a:cubicBezTo>
                <a:cubicBezTo>
                  <a:pt x="28" y="67"/>
                  <a:pt x="29" y="67"/>
                  <a:pt x="29" y="67"/>
                </a:cubicBezTo>
                <a:cubicBezTo>
                  <a:pt x="30" y="66"/>
                  <a:pt x="30" y="66"/>
                  <a:pt x="30" y="66"/>
                </a:cubicBezTo>
                <a:cubicBezTo>
                  <a:pt x="30" y="66"/>
                  <a:pt x="29" y="66"/>
                  <a:pt x="29" y="66"/>
                </a:cubicBezTo>
                <a:cubicBezTo>
                  <a:pt x="29" y="66"/>
                  <a:pt x="29" y="65"/>
                  <a:pt x="29" y="65"/>
                </a:cubicBezTo>
                <a:cubicBezTo>
                  <a:pt x="29" y="65"/>
                  <a:pt x="29" y="63"/>
                  <a:pt x="29" y="63"/>
                </a:cubicBezTo>
                <a:cubicBezTo>
                  <a:pt x="29" y="63"/>
                  <a:pt x="29" y="62"/>
                  <a:pt x="29" y="61"/>
                </a:cubicBezTo>
                <a:cubicBezTo>
                  <a:pt x="30" y="60"/>
                  <a:pt x="30" y="58"/>
                  <a:pt x="31" y="57"/>
                </a:cubicBezTo>
                <a:cubicBezTo>
                  <a:pt x="31" y="57"/>
                  <a:pt x="31" y="56"/>
                  <a:pt x="31" y="56"/>
                </a:cubicBezTo>
                <a:cubicBezTo>
                  <a:pt x="31" y="56"/>
                  <a:pt x="33" y="53"/>
                  <a:pt x="33" y="53"/>
                </a:cubicBezTo>
                <a:cubicBezTo>
                  <a:pt x="34" y="52"/>
                  <a:pt x="35" y="51"/>
                  <a:pt x="35" y="50"/>
                </a:cubicBezTo>
                <a:cubicBezTo>
                  <a:pt x="35" y="50"/>
                  <a:pt x="35" y="49"/>
                  <a:pt x="35" y="50"/>
                </a:cubicBezTo>
                <a:cubicBezTo>
                  <a:pt x="36" y="50"/>
                  <a:pt x="36" y="50"/>
                  <a:pt x="36" y="50"/>
                </a:cubicBezTo>
                <a:cubicBezTo>
                  <a:pt x="36" y="50"/>
                  <a:pt x="37" y="49"/>
                  <a:pt x="37" y="49"/>
                </a:cubicBezTo>
                <a:cubicBezTo>
                  <a:pt x="37" y="48"/>
                  <a:pt x="37" y="48"/>
                  <a:pt x="37" y="48"/>
                </a:cubicBezTo>
                <a:cubicBezTo>
                  <a:pt x="37" y="47"/>
                  <a:pt x="36" y="47"/>
                  <a:pt x="36" y="45"/>
                </a:cubicBezTo>
                <a:cubicBezTo>
                  <a:pt x="36" y="44"/>
                  <a:pt x="36" y="41"/>
                  <a:pt x="36" y="40"/>
                </a:cubicBezTo>
                <a:cubicBezTo>
                  <a:pt x="36" y="40"/>
                  <a:pt x="36" y="40"/>
                  <a:pt x="36" y="40"/>
                </a:cubicBezTo>
                <a:cubicBezTo>
                  <a:pt x="36" y="39"/>
                  <a:pt x="37" y="39"/>
                  <a:pt x="37" y="39"/>
                </a:cubicBezTo>
                <a:cubicBezTo>
                  <a:pt x="37" y="39"/>
                  <a:pt x="37" y="39"/>
                  <a:pt x="37" y="39"/>
                </a:cubicBezTo>
                <a:cubicBezTo>
                  <a:pt x="37" y="38"/>
                  <a:pt x="36" y="38"/>
                  <a:pt x="36" y="37"/>
                </a:cubicBezTo>
                <a:cubicBezTo>
                  <a:pt x="36" y="36"/>
                  <a:pt x="37" y="36"/>
                  <a:pt x="37" y="36"/>
                </a:cubicBezTo>
                <a:cubicBezTo>
                  <a:pt x="37" y="36"/>
                  <a:pt x="37" y="36"/>
                  <a:pt x="37" y="36"/>
                </a:cubicBezTo>
                <a:cubicBezTo>
                  <a:pt x="37" y="36"/>
                  <a:pt x="38" y="35"/>
                  <a:pt x="38" y="35"/>
                </a:cubicBezTo>
                <a:cubicBezTo>
                  <a:pt x="38" y="35"/>
                  <a:pt x="40" y="34"/>
                  <a:pt x="41" y="34"/>
                </a:cubicBezTo>
                <a:cubicBezTo>
                  <a:pt x="41" y="34"/>
                  <a:pt x="42" y="33"/>
                  <a:pt x="43" y="32"/>
                </a:cubicBezTo>
                <a:cubicBezTo>
                  <a:pt x="43" y="31"/>
                  <a:pt x="44" y="28"/>
                  <a:pt x="44" y="28"/>
                </a:cubicBezTo>
                <a:cubicBezTo>
                  <a:pt x="44" y="28"/>
                  <a:pt x="44" y="28"/>
                  <a:pt x="44" y="28"/>
                </a:cubicBezTo>
                <a:cubicBezTo>
                  <a:pt x="44" y="27"/>
                  <a:pt x="43" y="27"/>
                  <a:pt x="43" y="27"/>
                </a:cubicBezTo>
                <a:cubicBezTo>
                  <a:pt x="43" y="27"/>
                  <a:pt x="43" y="27"/>
                  <a:pt x="43" y="27"/>
                </a:cubicBezTo>
                <a:cubicBezTo>
                  <a:pt x="42" y="27"/>
                  <a:pt x="41" y="27"/>
                  <a:pt x="41" y="27"/>
                </a:cubicBezTo>
                <a:cubicBezTo>
                  <a:pt x="39" y="27"/>
                  <a:pt x="40" y="27"/>
                  <a:pt x="40" y="26"/>
                </a:cubicBezTo>
                <a:cubicBezTo>
                  <a:pt x="40" y="26"/>
                  <a:pt x="40" y="26"/>
                  <a:pt x="40" y="25"/>
                </a:cubicBezTo>
                <a:cubicBezTo>
                  <a:pt x="40" y="25"/>
                  <a:pt x="39" y="25"/>
                  <a:pt x="39" y="24"/>
                </a:cubicBezTo>
                <a:cubicBezTo>
                  <a:pt x="39" y="24"/>
                  <a:pt x="39" y="23"/>
                  <a:pt x="39" y="23"/>
                </a:cubicBezTo>
                <a:cubicBezTo>
                  <a:pt x="39" y="22"/>
                  <a:pt x="39" y="22"/>
                  <a:pt x="39" y="22"/>
                </a:cubicBezTo>
                <a:cubicBezTo>
                  <a:pt x="39" y="21"/>
                  <a:pt x="38" y="20"/>
                  <a:pt x="38" y="20"/>
                </a:cubicBezTo>
                <a:cubicBezTo>
                  <a:pt x="38" y="18"/>
                  <a:pt x="37" y="17"/>
                  <a:pt x="36" y="17"/>
                </a:cubicBezTo>
                <a:cubicBezTo>
                  <a:pt x="36" y="17"/>
                  <a:pt x="36" y="17"/>
                  <a:pt x="36" y="17"/>
                </a:cubicBezTo>
                <a:cubicBezTo>
                  <a:pt x="36" y="17"/>
                  <a:pt x="37" y="16"/>
                  <a:pt x="37" y="16"/>
                </a:cubicBezTo>
                <a:cubicBezTo>
                  <a:pt x="37" y="16"/>
                  <a:pt x="36" y="15"/>
                  <a:pt x="36" y="15"/>
                </a:cubicBezTo>
                <a:cubicBezTo>
                  <a:pt x="35" y="15"/>
                  <a:pt x="35" y="13"/>
                  <a:pt x="35" y="13"/>
                </a:cubicBezTo>
                <a:cubicBezTo>
                  <a:pt x="35" y="13"/>
                  <a:pt x="35" y="13"/>
                  <a:pt x="35" y="13"/>
                </a:cubicBezTo>
                <a:cubicBezTo>
                  <a:pt x="36" y="13"/>
                  <a:pt x="36" y="12"/>
                  <a:pt x="36" y="12"/>
                </a:cubicBezTo>
                <a:cubicBezTo>
                  <a:pt x="36" y="12"/>
                  <a:pt x="36" y="12"/>
                  <a:pt x="36" y="11"/>
                </a:cubicBezTo>
                <a:cubicBezTo>
                  <a:pt x="35" y="11"/>
                  <a:pt x="36" y="11"/>
                  <a:pt x="36" y="10"/>
                </a:cubicBezTo>
                <a:cubicBezTo>
                  <a:pt x="36" y="10"/>
                  <a:pt x="36" y="10"/>
                  <a:pt x="36" y="10"/>
                </a:cubicBezTo>
                <a:cubicBezTo>
                  <a:pt x="36" y="10"/>
                  <a:pt x="36" y="10"/>
                  <a:pt x="37" y="9"/>
                </a:cubicBezTo>
                <a:cubicBezTo>
                  <a:pt x="37" y="9"/>
                  <a:pt x="37" y="9"/>
                  <a:pt x="37" y="9"/>
                </a:cubicBezTo>
                <a:cubicBezTo>
                  <a:pt x="37" y="9"/>
                  <a:pt x="34" y="7"/>
                  <a:pt x="34" y="7"/>
                </a:cubicBezTo>
                <a:cubicBezTo>
                  <a:pt x="34" y="7"/>
                  <a:pt x="34" y="6"/>
                  <a:pt x="34" y="6"/>
                </a:cubicBezTo>
                <a:cubicBezTo>
                  <a:pt x="34" y="6"/>
                  <a:pt x="34" y="3"/>
                  <a:pt x="34" y="3"/>
                </a:cubicBezTo>
                <a:cubicBezTo>
                  <a:pt x="34" y="2"/>
                  <a:pt x="33" y="2"/>
                  <a:pt x="33" y="2"/>
                </a:cubicBezTo>
                <a:cubicBezTo>
                  <a:pt x="33" y="2"/>
                  <a:pt x="33" y="2"/>
                  <a:pt x="33" y="2"/>
                </a:cubicBezTo>
                <a:cubicBezTo>
                  <a:pt x="32" y="2"/>
                  <a:pt x="32" y="0"/>
                  <a:pt x="31" y="0"/>
                </a:cubicBezTo>
                <a:cubicBezTo>
                  <a:pt x="31" y="0"/>
                  <a:pt x="31" y="0"/>
                  <a:pt x="31" y="0"/>
                </a:cubicBezTo>
                <a:cubicBezTo>
                  <a:pt x="31" y="0"/>
                  <a:pt x="30" y="0"/>
                  <a:pt x="30" y="1"/>
                </a:cubicBezTo>
                <a:cubicBezTo>
                  <a:pt x="30" y="2"/>
                  <a:pt x="30" y="2"/>
                  <a:pt x="30" y="2"/>
                </a:cubicBezTo>
                <a:cubicBezTo>
                  <a:pt x="30" y="2"/>
                  <a:pt x="30" y="3"/>
                  <a:pt x="30" y="3"/>
                </a:cubicBezTo>
                <a:cubicBezTo>
                  <a:pt x="30" y="3"/>
                  <a:pt x="28" y="4"/>
                  <a:pt x="27" y="4"/>
                </a:cubicBezTo>
                <a:cubicBezTo>
                  <a:pt x="27" y="4"/>
                  <a:pt x="27" y="4"/>
                  <a:pt x="27" y="4"/>
                </a:cubicBezTo>
                <a:cubicBezTo>
                  <a:pt x="27" y="4"/>
                  <a:pt x="27" y="6"/>
                  <a:pt x="27" y="6"/>
                </a:cubicBezTo>
                <a:cubicBezTo>
                  <a:pt x="28" y="6"/>
                  <a:pt x="28" y="12"/>
                  <a:pt x="28" y="13"/>
                </a:cubicBezTo>
                <a:cubicBezTo>
                  <a:pt x="28" y="14"/>
                  <a:pt x="29" y="18"/>
                  <a:pt x="29" y="18"/>
                </a:cubicBezTo>
                <a:cubicBezTo>
                  <a:pt x="29" y="19"/>
                  <a:pt x="29" y="20"/>
                  <a:pt x="29" y="21"/>
                </a:cubicBezTo>
                <a:cubicBezTo>
                  <a:pt x="29" y="21"/>
                  <a:pt x="28" y="26"/>
                  <a:pt x="28" y="26"/>
                </a:cubicBezTo>
                <a:cubicBezTo>
                  <a:pt x="28" y="27"/>
                  <a:pt x="27" y="28"/>
                  <a:pt x="27" y="28"/>
                </a:cubicBezTo>
                <a:cubicBezTo>
                  <a:pt x="26" y="28"/>
                  <a:pt x="26" y="28"/>
                  <a:pt x="26" y="29"/>
                </a:cubicBezTo>
                <a:cubicBezTo>
                  <a:pt x="26" y="29"/>
                  <a:pt x="26" y="30"/>
                  <a:pt x="26" y="30"/>
                </a:cubicBezTo>
                <a:cubicBezTo>
                  <a:pt x="26" y="30"/>
                  <a:pt x="26" y="31"/>
                  <a:pt x="26" y="31"/>
                </a:cubicBezTo>
                <a:cubicBezTo>
                  <a:pt x="27" y="30"/>
                  <a:pt x="27" y="31"/>
                  <a:pt x="27" y="31"/>
                </a:cubicBezTo>
                <a:cubicBezTo>
                  <a:pt x="27" y="31"/>
                  <a:pt x="26" y="36"/>
                  <a:pt x="27" y="38"/>
                </a:cubicBezTo>
                <a:cubicBezTo>
                  <a:pt x="27" y="39"/>
                  <a:pt x="27" y="40"/>
                  <a:pt x="27" y="41"/>
                </a:cubicBezTo>
                <a:cubicBezTo>
                  <a:pt x="26" y="41"/>
                  <a:pt x="25" y="43"/>
                  <a:pt x="26" y="43"/>
                </a:cubicBezTo>
                <a:cubicBezTo>
                  <a:pt x="26" y="44"/>
                  <a:pt x="26" y="45"/>
                  <a:pt x="26" y="46"/>
                </a:cubicBezTo>
                <a:cubicBezTo>
                  <a:pt x="26" y="46"/>
                  <a:pt x="25" y="48"/>
                  <a:pt x="25" y="48"/>
                </a:cubicBezTo>
                <a:cubicBezTo>
                  <a:pt x="25" y="49"/>
                  <a:pt x="24" y="50"/>
                  <a:pt x="24" y="51"/>
                </a:cubicBezTo>
                <a:cubicBezTo>
                  <a:pt x="25" y="52"/>
                  <a:pt x="24" y="52"/>
                  <a:pt x="24" y="53"/>
                </a:cubicBezTo>
                <a:cubicBezTo>
                  <a:pt x="24" y="54"/>
                  <a:pt x="23" y="55"/>
                  <a:pt x="23" y="56"/>
                </a:cubicBezTo>
                <a:cubicBezTo>
                  <a:pt x="23" y="57"/>
                  <a:pt x="22" y="59"/>
                  <a:pt x="22" y="59"/>
                </a:cubicBezTo>
                <a:cubicBezTo>
                  <a:pt x="22" y="59"/>
                  <a:pt x="21" y="59"/>
                  <a:pt x="22" y="61"/>
                </a:cubicBezTo>
                <a:cubicBezTo>
                  <a:pt x="23" y="62"/>
                  <a:pt x="23" y="62"/>
                  <a:pt x="23" y="63"/>
                </a:cubicBezTo>
                <a:cubicBezTo>
                  <a:pt x="23" y="64"/>
                  <a:pt x="23" y="64"/>
                  <a:pt x="23" y="64"/>
                </a:cubicBezTo>
                <a:cubicBezTo>
                  <a:pt x="23" y="64"/>
                  <a:pt x="23" y="65"/>
                  <a:pt x="23" y="65"/>
                </a:cubicBezTo>
                <a:cubicBezTo>
                  <a:pt x="22" y="65"/>
                  <a:pt x="22" y="66"/>
                  <a:pt x="22" y="66"/>
                </a:cubicBezTo>
                <a:cubicBezTo>
                  <a:pt x="22" y="66"/>
                  <a:pt x="22" y="66"/>
                  <a:pt x="22" y="66"/>
                </a:cubicBezTo>
                <a:cubicBezTo>
                  <a:pt x="22" y="66"/>
                  <a:pt x="22" y="66"/>
                  <a:pt x="22" y="66"/>
                </a:cubicBezTo>
                <a:cubicBezTo>
                  <a:pt x="22" y="66"/>
                  <a:pt x="21" y="67"/>
                  <a:pt x="21" y="67"/>
                </a:cubicBezTo>
                <a:cubicBezTo>
                  <a:pt x="21" y="67"/>
                  <a:pt x="21" y="67"/>
                  <a:pt x="21" y="67"/>
                </a:cubicBezTo>
                <a:cubicBezTo>
                  <a:pt x="21" y="68"/>
                  <a:pt x="21" y="72"/>
                  <a:pt x="21" y="73"/>
                </a:cubicBezTo>
                <a:cubicBezTo>
                  <a:pt x="21" y="74"/>
                  <a:pt x="21" y="77"/>
                  <a:pt x="22" y="77"/>
                </a:cubicBezTo>
                <a:cubicBezTo>
                  <a:pt x="22" y="78"/>
                  <a:pt x="22" y="78"/>
                  <a:pt x="22" y="78"/>
                </a:cubicBezTo>
                <a:cubicBezTo>
                  <a:pt x="22" y="79"/>
                  <a:pt x="22" y="80"/>
                  <a:pt x="21" y="81"/>
                </a:cubicBezTo>
                <a:cubicBezTo>
                  <a:pt x="21" y="81"/>
                  <a:pt x="20" y="82"/>
                  <a:pt x="21" y="83"/>
                </a:cubicBezTo>
                <a:cubicBezTo>
                  <a:pt x="21" y="83"/>
                  <a:pt x="21" y="85"/>
                  <a:pt x="20" y="86"/>
                </a:cubicBezTo>
                <a:cubicBezTo>
                  <a:pt x="20" y="87"/>
                  <a:pt x="20" y="88"/>
                  <a:pt x="19" y="89"/>
                </a:cubicBezTo>
                <a:cubicBezTo>
                  <a:pt x="19" y="89"/>
                  <a:pt x="18" y="93"/>
                  <a:pt x="17" y="95"/>
                </a:cubicBezTo>
                <a:cubicBezTo>
                  <a:pt x="16" y="96"/>
                  <a:pt x="16" y="96"/>
                  <a:pt x="16" y="96"/>
                </a:cubicBezTo>
                <a:cubicBezTo>
                  <a:pt x="16" y="97"/>
                  <a:pt x="16" y="97"/>
                  <a:pt x="16" y="97"/>
                </a:cubicBezTo>
                <a:cubicBezTo>
                  <a:pt x="16" y="98"/>
                  <a:pt x="15" y="98"/>
                  <a:pt x="15" y="100"/>
                </a:cubicBezTo>
                <a:cubicBezTo>
                  <a:pt x="15" y="101"/>
                  <a:pt x="15" y="102"/>
                  <a:pt x="14" y="102"/>
                </a:cubicBezTo>
                <a:cubicBezTo>
                  <a:pt x="14" y="102"/>
                  <a:pt x="13" y="102"/>
                  <a:pt x="13" y="103"/>
                </a:cubicBezTo>
                <a:cubicBezTo>
                  <a:pt x="14" y="103"/>
                  <a:pt x="13" y="103"/>
                  <a:pt x="13" y="104"/>
                </a:cubicBezTo>
                <a:cubicBezTo>
                  <a:pt x="13" y="104"/>
                  <a:pt x="13" y="105"/>
                  <a:pt x="13" y="105"/>
                </a:cubicBezTo>
                <a:cubicBezTo>
                  <a:pt x="13" y="105"/>
                  <a:pt x="12" y="105"/>
                  <a:pt x="12" y="105"/>
                </a:cubicBezTo>
                <a:cubicBezTo>
                  <a:pt x="12" y="105"/>
                  <a:pt x="11" y="105"/>
                  <a:pt x="11" y="105"/>
                </a:cubicBezTo>
                <a:cubicBezTo>
                  <a:pt x="11" y="106"/>
                  <a:pt x="11" y="106"/>
                  <a:pt x="11" y="107"/>
                </a:cubicBezTo>
                <a:cubicBezTo>
                  <a:pt x="11" y="107"/>
                  <a:pt x="11" y="108"/>
                  <a:pt x="11" y="109"/>
                </a:cubicBezTo>
                <a:cubicBezTo>
                  <a:pt x="12" y="109"/>
                  <a:pt x="12" y="110"/>
                  <a:pt x="12" y="111"/>
                </a:cubicBezTo>
                <a:cubicBezTo>
                  <a:pt x="12" y="112"/>
                  <a:pt x="12" y="114"/>
                  <a:pt x="12" y="115"/>
                </a:cubicBezTo>
                <a:cubicBezTo>
                  <a:pt x="13" y="116"/>
                  <a:pt x="13" y="118"/>
                  <a:pt x="13" y="120"/>
                </a:cubicBezTo>
                <a:cubicBezTo>
                  <a:pt x="12" y="121"/>
                  <a:pt x="12" y="121"/>
                  <a:pt x="12" y="121"/>
                </a:cubicBezTo>
                <a:cubicBezTo>
                  <a:pt x="12" y="120"/>
                  <a:pt x="12" y="120"/>
                  <a:pt x="11" y="121"/>
                </a:cubicBezTo>
                <a:cubicBezTo>
                  <a:pt x="11" y="121"/>
                  <a:pt x="11" y="122"/>
                  <a:pt x="11" y="122"/>
                </a:cubicBezTo>
                <a:cubicBezTo>
                  <a:pt x="10" y="123"/>
                  <a:pt x="10" y="125"/>
                  <a:pt x="10" y="126"/>
                </a:cubicBezTo>
                <a:cubicBezTo>
                  <a:pt x="9" y="127"/>
                  <a:pt x="9" y="127"/>
                  <a:pt x="10" y="128"/>
                </a:cubicBezTo>
                <a:cubicBezTo>
                  <a:pt x="10" y="129"/>
                  <a:pt x="10" y="129"/>
                  <a:pt x="10" y="130"/>
                </a:cubicBezTo>
                <a:cubicBezTo>
                  <a:pt x="10" y="130"/>
                  <a:pt x="10" y="131"/>
                  <a:pt x="11" y="131"/>
                </a:cubicBezTo>
                <a:cubicBezTo>
                  <a:pt x="12" y="130"/>
                  <a:pt x="12" y="131"/>
                  <a:pt x="11" y="131"/>
                </a:cubicBezTo>
                <a:cubicBezTo>
                  <a:pt x="11" y="131"/>
                  <a:pt x="10" y="131"/>
                  <a:pt x="11" y="132"/>
                </a:cubicBezTo>
                <a:cubicBezTo>
                  <a:pt x="12" y="132"/>
                  <a:pt x="12" y="132"/>
                  <a:pt x="13" y="132"/>
                </a:cubicBezTo>
                <a:cubicBezTo>
                  <a:pt x="13" y="132"/>
                  <a:pt x="14" y="132"/>
                  <a:pt x="14" y="131"/>
                </a:cubicBezTo>
                <a:cubicBezTo>
                  <a:pt x="14" y="130"/>
                  <a:pt x="14" y="130"/>
                  <a:pt x="14" y="131"/>
                </a:cubicBezTo>
                <a:cubicBezTo>
                  <a:pt x="15" y="131"/>
                  <a:pt x="16" y="131"/>
                  <a:pt x="16" y="131"/>
                </a:cubicBezTo>
                <a:cubicBezTo>
                  <a:pt x="16" y="131"/>
                  <a:pt x="17" y="131"/>
                  <a:pt x="16" y="131"/>
                </a:cubicBezTo>
                <a:cubicBezTo>
                  <a:pt x="16" y="132"/>
                  <a:pt x="15" y="132"/>
                  <a:pt x="15" y="133"/>
                </a:cubicBezTo>
                <a:cubicBezTo>
                  <a:pt x="15" y="133"/>
                  <a:pt x="16" y="133"/>
                  <a:pt x="16" y="133"/>
                </a:cubicBezTo>
                <a:cubicBezTo>
                  <a:pt x="17" y="133"/>
                  <a:pt x="17" y="133"/>
                  <a:pt x="17" y="133"/>
                </a:cubicBezTo>
                <a:cubicBezTo>
                  <a:pt x="17" y="134"/>
                  <a:pt x="17" y="135"/>
                  <a:pt x="17" y="135"/>
                </a:cubicBezTo>
                <a:cubicBezTo>
                  <a:pt x="17" y="135"/>
                  <a:pt x="17" y="136"/>
                  <a:pt x="17" y="135"/>
                </a:cubicBezTo>
                <a:cubicBezTo>
                  <a:pt x="16" y="134"/>
                  <a:pt x="16" y="134"/>
                  <a:pt x="16" y="134"/>
                </a:cubicBezTo>
                <a:cubicBezTo>
                  <a:pt x="16" y="134"/>
                  <a:pt x="15" y="135"/>
                  <a:pt x="15" y="135"/>
                </a:cubicBezTo>
                <a:cubicBezTo>
                  <a:pt x="16" y="135"/>
                  <a:pt x="17" y="136"/>
                  <a:pt x="16" y="136"/>
                </a:cubicBezTo>
                <a:cubicBezTo>
                  <a:pt x="16" y="136"/>
                  <a:pt x="16" y="136"/>
                  <a:pt x="16" y="136"/>
                </a:cubicBezTo>
                <a:cubicBezTo>
                  <a:pt x="15" y="136"/>
                  <a:pt x="15" y="137"/>
                  <a:pt x="15" y="138"/>
                </a:cubicBezTo>
                <a:cubicBezTo>
                  <a:pt x="15" y="139"/>
                  <a:pt x="16" y="140"/>
                  <a:pt x="15" y="139"/>
                </a:cubicBezTo>
                <a:cubicBezTo>
                  <a:pt x="15" y="139"/>
                  <a:pt x="15" y="139"/>
                  <a:pt x="15" y="140"/>
                </a:cubicBezTo>
                <a:cubicBezTo>
                  <a:pt x="15" y="140"/>
                  <a:pt x="15" y="140"/>
                  <a:pt x="14" y="141"/>
                </a:cubicBezTo>
                <a:cubicBezTo>
                  <a:pt x="14" y="141"/>
                  <a:pt x="14" y="142"/>
                  <a:pt x="14" y="142"/>
                </a:cubicBezTo>
                <a:cubicBezTo>
                  <a:pt x="15" y="143"/>
                  <a:pt x="15" y="143"/>
                  <a:pt x="14" y="143"/>
                </a:cubicBezTo>
                <a:cubicBezTo>
                  <a:pt x="14" y="143"/>
                  <a:pt x="14" y="143"/>
                  <a:pt x="14" y="143"/>
                </a:cubicBezTo>
                <a:cubicBezTo>
                  <a:pt x="15" y="143"/>
                  <a:pt x="16" y="143"/>
                  <a:pt x="15" y="144"/>
                </a:cubicBezTo>
                <a:cubicBezTo>
                  <a:pt x="14" y="144"/>
                  <a:pt x="14" y="144"/>
                  <a:pt x="14" y="145"/>
                </a:cubicBezTo>
                <a:cubicBezTo>
                  <a:pt x="14" y="145"/>
                  <a:pt x="14" y="146"/>
                  <a:pt x="13" y="146"/>
                </a:cubicBezTo>
                <a:cubicBezTo>
                  <a:pt x="13" y="146"/>
                  <a:pt x="13" y="146"/>
                  <a:pt x="14" y="146"/>
                </a:cubicBezTo>
                <a:cubicBezTo>
                  <a:pt x="14" y="147"/>
                  <a:pt x="15" y="147"/>
                  <a:pt x="15" y="147"/>
                </a:cubicBezTo>
                <a:cubicBezTo>
                  <a:pt x="15" y="148"/>
                  <a:pt x="16" y="148"/>
                  <a:pt x="16" y="148"/>
                </a:cubicBezTo>
                <a:cubicBezTo>
                  <a:pt x="16" y="148"/>
                  <a:pt x="16" y="148"/>
                  <a:pt x="16" y="148"/>
                </a:cubicBezTo>
                <a:cubicBezTo>
                  <a:pt x="16" y="148"/>
                  <a:pt x="16" y="149"/>
                  <a:pt x="16" y="149"/>
                </a:cubicBezTo>
                <a:cubicBezTo>
                  <a:pt x="16" y="149"/>
                  <a:pt x="16" y="149"/>
                  <a:pt x="15" y="150"/>
                </a:cubicBezTo>
                <a:cubicBezTo>
                  <a:pt x="15" y="150"/>
                  <a:pt x="15" y="150"/>
                  <a:pt x="14" y="150"/>
                </a:cubicBezTo>
                <a:cubicBezTo>
                  <a:pt x="14" y="150"/>
                  <a:pt x="14" y="151"/>
                  <a:pt x="13" y="151"/>
                </a:cubicBezTo>
                <a:cubicBezTo>
                  <a:pt x="13" y="151"/>
                  <a:pt x="13" y="151"/>
                  <a:pt x="13" y="151"/>
                </a:cubicBezTo>
                <a:cubicBezTo>
                  <a:pt x="12" y="151"/>
                  <a:pt x="12" y="151"/>
                  <a:pt x="12" y="151"/>
                </a:cubicBezTo>
                <a:cubicBezTo>
                  <a:pt x="13" y="152"/>
                  <a:pt x="13" y="152"/>
                  <a:pt x="13" y="152"/>
                </a:cubicBezTo>
                <a:cubicBezTo>
                  <a:pt x="12" y="152"/>
                  <a:pt x="12" y="153"/>
                  <a:pt x="12" y="153"/>
                </a:cubicBezTo>
                <a:cubicBezTo>
                  <a:pt x="13" y="153"/>
                  <a:pt x="13" y="153"/>
                  <a:pt x="13" y="153"/>
                </a:cubicBezTo>
                <a:cubicBezTo>
                  <a:pt x="13" y="153"/>
                  <a:pt x="13" y="152"/>
                  <a:pt x="14" y="153"/>
                </a:cubicBezTo>
                <a:cubicBezTo>
                  <a:pt x="14" y="153"/>
                  <a:pt x="15" y="153"/>
                  <a:pt x="15" y="154"/>
                </a:cubicBezTo>
                <a:cubicBezTo>
                  <a:pt x="15" y="154"/>
                  <a:pt x="15" y="154"/>
                  <a:pt x="15" y="154"/>
                </a:cubicBezTo>
                <a:cubicBezTo>
                  <a:pt x="14" y="154"/>
                  <a:pt x="13" y="153"/>
                  <a:pt x="13" y="153"/>
                </a:cubicBezTo>
                <a:cubicBezTo>
                  <a:pt x="13" y="153"/>
                  <a:pt x="13" y="153"/>
                  <a:pt x="13" y="153"/>
                </a:cubicBezTo>
                <a:cubicBezTo>
                  <a:pt x="13" y="153"/>
                  <a:pt x="13" y="154"/>
                  <a:pt x="13" y="153"/>
                </a:cubicBezTo>
                <a:cubicBezTo>
                  <a:pt x="12" y="153"/>
                  <a:pt x="12" y="153"/>
                  <a:pt x="12" y="154"/>
                </a:cubicBezTo>
                <a:cubicBezTo>
                  <a:pt x="12" y="154"/>
                  <a:pt x="12" y="155"/>
                  <a:pt x="12" y="155"/>
                </a:cubicBezTo>
                <a:cubicBezTo>
                  <a:pt x="11" y="155"/>
                  <a:pt x="11" y="156"/>
                  <a:pt x="12" y="155"/>
                </a:cubicBezTo>
                <a:cubicBezTo>
                  <a:pt x="12" y="155"/>
                  <a:pt x="13" y="155"/>
                  <a:pt x="13" y="155"/>
                </a:cubicBezTo>
                <a:cubicBezTo>
                  <a:pt x="13" y="155"/>
                  <a:pt x="13" y="155"/>
                  <a:pt x="13" y="155"/>
                </a:cubicBezTo>
                <a:cubicBezTo>
                  <a:pt x="12" y="155"/>
                  <a:pt x="12" y="155"/>
                  <a:pt x="12" y="156"/>
                </a:cubicBezTo>
                <a:cubicBezTo>
                  <a:pt x="12" y="157"/>
                  <a:pt x="11" y="157"/>
                  <a:pt x="11" y="157"/>
                </a:cubicBezTo>
                <a:cubicBezTo>
                  <a:pt x="11" y="157"/>
                  <a:pt x="11" y="157"/>
                  <a:pt x="11" y="158"/>
                </a:cubicBezTo>
                <a:cubicBezTo>
                  <a:pt x="11" y="159"/>
                  <a:pt x="11" y="159"/>
                  <a:pt x="11" y="159"/>
                </a:cubicBezTo>
                <a:cubicBezTo>
                  <a:pt x="11" y="159"/>
                  <a:pt x="11" y="158"/>
                  <a:pt x="12" y="159"/>
                </a:cubicBezTo>
                <a:cubicBezTo>
                  <a:pt x="12" y="159"/>
                  <a:pt x="12" y="159"/>
                  <a:pt x="12" y="159"/>
                </a:cubicBezTo>
                <a:cubicBezTo>
                  <a:pt x="11" y="160"/>
                  <a:pt x="11" y="160"/>
                  <a:pt x="11" y="160"/>
                </a:cubicBezTo>
                <a:cubicBezTo>
                  <a:pt x="10" y="160"/>
                  <a:pt x="10" y="160"/>
                  <a:pt x="10" y="161"/>
                </a:cubicBezTo>
                <a:cubicBezTo>
                  <a:pt x="10" y="161"/>
                  <a:pt x="10" y="161"/>
                  <a:pt x="10" y="161"/>
                </a:cubicBezTo>
                <a:cubicBezTo>
                  <a:pt x="10" y="160"/>
                  <a:pt x="10" y="160"/>
                  <a:pt x="10" y="160"/>
                </a:cubicBezTo>
                <a:cubicBezTo>
                  <a:pt x="10" y="160"/>
                  <a:pt x="11" y="159"/>
                  <a:pt x="10" y="159"/>
                </a:cubicBezTo>
                <a:cubicBezTo>
                  <a:pt x="10" y="158"/>
                  <a:pt x="10" y="158"/>
                  <a:pt x="10" y="158"/>
                </a:cubicBezTo>
                <a:cubicBezTo>
                  <a:pt x="9" y="158"/>
                  <a:pt x="9" y="158"/>
                  <a:pt x="10" y="159"/>
                </a:cubicBezTo>
                <a:cubicBezTo>
                  <a:pt x="10" y="159"/>
                  <a:pt x="10" y="159"/>
                  <a:pt x="10" y="159"/>
                </a:cubicBezTo>
                <a:cubicBezTo>
                  <a:pt x="9" y="159"/>
                  <a:pt x="9" y="159"/>
                  <a:pt x="9" y="159"/>
                </a:cubicBezTo>
                <a:cubicBezTo>
                  <a:pt x="9" y="159"/>
                  <a:pt x="9" y="159"/>
                  <a:pt x="9" y="158"/>
                </a:cubicBezTo>
                <a:cubicBezTo>
                  <a:pt x="9" y="158"/>
                  <a:pt x="8" y="159"/>
                  <a:pt x="9" y="158"/>
                </a:cubicBezTo>
                <a:cubicBezTo>
                  <a:pt x="10" y="158"/>
                  <a:pt x="10" y="158"/>
                  <a:pt x="9" y="158"/>
                </a:cubicBezTo>
                <a:cubicBezTo>
                  <a:pt x="9" y="157"/>
                  <a:pt x="9" y="158"/>
                  <a:pt x="9" y="157"/>
                </a:cubicBezTo>
                <a:cubicBezTo>
                  <a:pt x="9" y="157"/>
                  <a:pt x="9" y="157"/>
                  <a:pt x="9" y="157"/>
                </a:cubicBezTo>
                <a:cubicBezTo>
                  <a:pt x="9" y="157"/>
                  <a:pt x="9" y="157"/>
                  <a:pt x="9" y="156"/>
                </a:cubicBezTo>
                <a:cubicBezTo>
                  <a:pt x="9" y="156"/>
                  <a:pt x="9" y="156"/>
                  <a:pt x="8" y="156"/>
                </a:cubicBezTo>
                <a:cubicBezTo>
                  <a:pt x="8" y="156"/>
                  <a:pt x="8" y="156"/>
                  <a:pt x="7" y="156"/>
                </a:cubicBezTo>
                <a:cubicBezTo>
                  <a:pt x="7" y="156"/>
                  <a:pt x="7" y="156"/>
                  <a:pt x="7" y="156"/>
                </a:cubicBezTo>
                <a:cubicBezTo>
                  <a:pt x="7" y="157"/>
                  <a:pt x="7" y="157"/>
                  <a:pt x="7" y="157"/>
                </a:cubicBezTo>
                <a:cubicBezTo>
                  <a:pt x="6" y="156"/>
                  <a:pt x="6" y="156"/>
                  <a:pt x="6" y="156"/>
                </a:cubicBezTo>
                <a:cubicBezTo>
                  <a:pt x="6" y="156"/>
                  <a:pt x="6" y="156"/>
                  <a:pt x="6" y="156"/>
                </a:cubicBezTo>
                <a:cubicBezTo>
                  <a:pt x="6" y="156"/>
                  <a:pt x="6" y="156"/>
                  <a:pt x="5" y="156"/>
                </a:cubicBezTo>
                <a:cubicBezTo>
                  <a:pt x="5" y="156"/>
                  <a:pt x="4" y="156"/>
                  <a:pt x="5" y="156"/>
                </a:cubicBezTo>
                <a:cubicBezTo>
                  <a:pt x="5" y="157"/>
                  <a:pt x="5" y="157"/>
                  <a:pt x="5" y="157"/>
                </a:cubicBezTo>
                <a:cubicBezTo>
                  <a:pt x="4" y="156"/>
                  <a:pt x="4" y="156"/>
                  <a:pt x="4" y="157"/>
                </a:cubicBezTo>
                <a:cubicBezTo>
                  <a:pt x="4" y="157"/>
                  <a:pt x="4" y="157"/>
                  <a:pt x="4" y="157"/>
                </a:cubicBezTo>
                <a:cubicBezTo>
                  <a:pt x="5" y="157"/>
                  <a:pt x="5" y="157"/>
                  <a:pt x="5" y="157"/>
                </a:cubicBezTo>
                <a:cubicBezTo>
                  <a:pt x="4" y="157"/>
                  <a:pt x="4" y="157"/>
                  <a:pt x="4" y="158"/>
                </a:cubicBezTo>
                <a:cubicBezTo>
                  <a:pt x="5" y="158"/>
                  <a:pt x="5" y="158"/>
                  <a:pt x="5" y="158"/>
                </a:cubicBezTo>
                <a:cubicBezTo>
                  <a:pt x="5" y="157"/>
                  <a:pt x="6" y="157"/>
                  <a:pt x="6" y="157"/>
                </a:cubicBezTo>
                <a:cubicBezTo>
                  <a:pt x="6" y="157"/>
                  <a:pt x="6" y="157"/>
                  <a:pt x="6" y="157"/>
                </a:cubicBezTo>
                <a:cubicBezTo>
                  <a:pt x="6" y="158"/>
                  <a:pt x="6" y="159"/>
                  <a:pt x="5" y="158"/>
                </a:cubicBezTo>
                <a:cubicBezTo>
                  <a:pt x="5" y="158"/>
                  <a:pt x="5" y="159"/>
                  <a:pt x="5" y="159"/>
                </a:cubicBezTo>
                <a:cubicBezTo>
                  <a:pt x="5" y="159"/>
                  <a:pt x="4" y="159"/>
                  <a:pt x="4" y="159"/>
                </a:cubicBezTo>
                <a:cubicBezTo>
                  <a:pt x="4" y="159"/>
                  <a:pt x="4" y="159"/>
                  <a:pt x="4" y="159"/>
                </a:cubicBezTo>
                <a:cubicBezTo>
                  <a:pt x="4" y="159"/>
                  <a:pt x="4" y="159"/>
                  <a:pt x="4" y="159"/>
                </a:cubicBezTo>
                <a:cubicBezTo>
                  <a:pt x="4" y="159"/>
                  <a:pt x="4" y="159"/>
                  <a:pt x="4" y="160"/>
                </a:cubicBezTo>
                <a:cubicBezTo>
                  <a:pt x="3" y="160"/>
                  <a:pt x="3" y="160"/>
                  <a:pt x="3" y="160"/>
                </a:cubicBezTo>
                <a:cubicBezTo>
                  <a:pt x="3" y="159"/>
                  <a:pt x="3" y="160"/>
                  <a:pt x="3" y="160"/>
                </a:cubicBezTo>
                <a:cubicBezTo>
                  <a:pt x="3" y="160"/>
                  <a:pt x="2" y="160"/>
                  <a:pt x="2" y="161"/>
                </a:cubicBezTo>
                <a:cubicBezTo>
                  <a:pt x="1" y="161"/>
                  <a:pt x="0" y="161"/>
                  <a:pt x="1" y="162"/>
                </a:cubicBezTo>
                <a:cubicBezTo>
                  <a:pt x="1" y="163"/>
                  <a:pt x="2" y="163"/>
                  <a:pt x="2" y="163"/>
                </a:cubicBezTo>
                <a:cubicBezTo>
                  <a:pt x="3" y="163"/>
                  <a:pt x="3" y="163"/>
                  <a:pt x="3" y="163"/>
                </a:cubicBezTo>
                <a:cubicBezTo>
                  <a:pt x="2" y="162"/>
                  <a:pt x="3" y="162"/>
                  <a:pt x="2" y="162"/>
                </a:cubicBezTo>
                <a:cubicBezTo>
                  <a:pt x="2" y="162"/>
                  <a:pt x="3" y="162"/>
                  <a:pt x="2" y="162"/>
                </a:cubicBezTo>
                <a:cubicBezTo>
                  <a:pt x="2" y="161"/>
                  <a:pt x="2" y="161"/>
                  <a:pt x="2" y="162"/>
                </a:cubicBezTo>
                <a:cubicBezTo>
                  <a:pt x="1" y="162"/>
                  <a:pt x="1" y="161"/>
                  <a:pt x="2" y="161"/>
                </a:cubicBezTo>
                <a:cubicBezTo>
                  <a:pt x="3" y="161"/>
                  <a:pt x="3" y="161"/>
                  <a:pt x="3" y="161"/>
                </a:cubicBezTo>
                <a:cubicBezTo>
                  <a:pt x="3" y="161"/>
                  <a:pt x="3" y="161"/>
                  <a:pt x="4" y="161"/>
                </a:cubicBezTo>
                <a:cubicBezTo>
                  <a:pt x="4" y="161"/>
                  <a:pt x="4" y="161"/>
                  <a:pt x="4" y="161"/>
                </a:cubicBezTo>
                <a:cubicBezTo>
                  <a:pt x="4" y="161"/>
                  <a:pt x="4" y="161"/>
                  <a:pt x="4" y="161"/>
                </a:cubicBezTo>
                <a:cubicBezTo>
                  <a:pt x="4" y="161"/>
                  <a:pt x="4" y="162"/>
                  <a:pt x="5" y="162"/>
                </a:cubicBezTo>
                <a:cubicBezTo>
                  <a:pt x="5" y="162"/>
                  <a:pt x="5" y="162"/>
                  <a:pt x="5" y="162"/>
                </a:cubicBezTo>
                <a:cubicBezTo>
                  <a:pt x="6" y="163"/>
                  <a:pt x="6" y="163"/>
                  <a:pt x="7" y="163"/>
                </a:cubicBezTo>
                <a:cubicBezTo>
                  <a:pt x="7" y="163"/>
                  <a:pt x="7" y="163"/>
                  <a:pt x="7" y="162"/>
                </a:cubicBezTo>
                <a:cubicBezTo>
                  <a:pt x="6" y="162"/>
                  <a:pt x="6" y="162"/>
                  <a:pt x="7" y="162"/>
                </a:cubicBezTo>
                <a:cubicBezTo>
                  <a:pt x="7" y="162"/>
                  <a:pt x="7" y="162"/>
                  <a:pt x="7" y="162"/>
                </a:cubicBezTo>
                <a:cubicBezTo>
                  <a:pt x="7" y="162"/>
                  <a:pt x="7" y="162"/>
                  <a:pt x="7" y="162"/>
                </a:cubicBezTo>
                <a:cubicBezTo>
                  <a:pt x="8" y="162"/>
                  <a:pt x="8" y="162"/>
                  <a:pt x="8" y="162"/>
                </a:cubicBezTo>
                <a:cubicBezTo>
                  <a:pt x="8" y="163"/>
                  <a:pt x="9" y="163"/>
                  <a:pt x="9" y="163"/>
                </a:cubicBezTo>
                <a:cubicBezTo>
                  <a:pt x="10" y="164"/>
                  <a:pt x="10" y="164"/>
                  <a:pt x="10" y="164"/>
                </a:cubicBezTo>
                <a:cubicBezTo>
                  <a:pt x="10" y="165"/>
                  <a:pt x="9" y="166"/>
                  <a:pt x="9" y="165"/>
                </a:cubicBezTo>
                <a:cubicBezTo>
                  <a:pt x="9" y="164"/>
                  <a:pt x="9" y="165"/>
                  <a:pt x="9" y="165"/>
                </a:cubicBezTo>
                <a:cubicBezTo>
                  <a:pt x="9" y="165"/>
                  <a:pt x="9" y="166"/>
                  <a:pt x="9" y="165"/>
                </a:cubicBezTo>
                <a:cubicBezTo>
                  <a:pt x="9" y="165"/>
                  <a:pt x="9" y="165"/>
                  <a:pt x="8" y="165"/>
                </a:cubicBezTo>
                <a:cubicBezTo>
                  <a:pt x="8" y="165"/>
                  <a:pt x="8" y="165"/>
                  <a:pt x="7" y="166"/>
                </a:cubicBezTo>
                <a:cubicBezTo>
                  <a:pt x="7" y="166"/>
                  <a:pt x="7" y="166"/>
                  <a:pt x="7" y="166"/>
                </a:cubicBezTo>
                <a:cubicBezTo>
                  <a:pt x="7" y="166"/>
                  <a:pt x="7" y="167"/>
                  <a:pt x="8" y="167"/>
                </a:cubicBezTo>
                <a:cubicBezTo>
                  <a:pt x="8" y="167"/>
                  <a:pt x="8" y="167"/>
                  <a:pt x="9" y="167"/>
                </a:cubicBezTo>
                <a:cubicBezTo>
                  <a:pt x="9" y="167"/>
                  <a:pt x="10" y="167"/>
                  <a:pt x="9" y="167"/>
                </a:cubicBezTo>
                <a:cubicBezTo>
                  <a:pt x="8" y="167"/>
                  <a:pt x="8" y="168"/>
                  <a:pt x="8" y="168"/>
                </a:cubicBezTo>
                <a:cubicBezTo>
                  <a:pt x="8" y="168"/>
                  <a:pt x="8" y="168"/>
                  <a:pt x="8" y="168"/>
                </a:cubicBezTo>
                <a:cubicBezTo>
                  <a:pt x="8" y="168"/>
                  <a:pt x="8" y="168"/>
                  <a:pt x="8" y="168"/>
                </a:cubicBezTo>
                <a:cubicBezTo>
                  <a:pt x="8" y="168"/>
                  <a:pt x="8" y="168"/>
                  <a:pt x="8" y="168"/>
                </a:cubicBezTo>
                <a:cubicBezTo>
                  <a:pt x="8" y="168"/>
                  <a:pt x="8" y="168"/>
                  <a:pt x="8" y="168"/>
                </a:cubicBezTo>
                <a:cubicBezTo>
                  <a:pt x="7" y="168"/>
                  <a:pt x="7" y="167"/>
                  <a:pt x="7" y="167"/>
                </a:cubicBezTo>
                <a:cubicBezTo>
                  <a:pt x="8" y="167"/>
                  <a:pt x="8" y="167"/>
                  <a:pt x="7" y="167"/>
                </a:cubicBezTo>
                <a:cubicBezTo>
                  <a:pt x="7" y="167"/>
                  <a:pt x="7" y="167"/>
                  <a:pt x="7" y="167"/>
                </a:cubicBezTo>
                <a:cubicBezTo>
                  <a:pt x="7" y="167"/>
                  <a:pt x="7" y="168"/>
                  <a:pt x="6" y="168"/>
                </a:cubicBezTo>
                <a:cubicBezTo>
                  <a:pt x="6" y="168"/>
                  <a:pt x="6" y="168"/>
                  <a:pt x="6" y="168"/>
                </a:cubicBezTo>
                <a:cubicBezTo>
                  <a:pt x="7" y="168"/>
                  <a:pt x="7" y="168"/>
                  <a:pt x="7" y="168"/>
                </a:cubicBezTo>
                <a:cubicBezTo>
                  <a:pt x="8" y="168"/>
                  <a:pt x="9" y="168"/>
                  <a:pt x="9" y="169"/>
                </a:cubicBezTo>
                <a:cubicBezTo>
                  <a:pt x="9" y="169"/>
                  <a:pt x="10" y="169"/>
                  <a:pt x="10" y="168"/>
                </a:cubicBezTo>
                <a:cubicBezTo>
                  <a:pt x="10" y="168"/>
                  <a:pt x="11" y="166"/>
                  <a:pt x="11" y="167"/>
                </a:cubicBezTo>
                <a:cubicBezTo>
                  <a:pt x="11" y="168"/>
                  <a:pt x="11" y="169"/>
                  <a:pt x="12" y="169"/>
                </a:cubicBezTo>
                <a:cubicBezTo>
                  <a:pt x="12" y="169"/>
                  <a:pt x="12" y="169"/>
                  <a:pt x="12" y="169"/>
                </a:cubicBezTo>
                <a:cubicBezTo>
                  <a:pt x="13" y="170"/>
                  <a:pt x="13" y="170"/>
                  <a:pt x="12" y="170"/>
                </a:cubicBezTo>
                <a:cubicBezTo>
                  <a:pt x="11" y="170"/>
                  <a:pt x="11" y="169"/>
                  <a:pt x="11" y="170"/>
                </a:cubicBezTo>
                <a:cubicBezTo>
                  <a:pt x="12" y="170"/>
                  <a:pt x="12" y="171"/>
                  <a:pt x="12" y="171"/>
                </a:cubicBezTo>
                <a:cubicBezTo>
                  <a:pt x="12" y="171"/>
                  <a:pt x="13" y="170"/>
                  <a:pt x="13" y="171"/>
                </a:cubicBezTo>
                <a:cubicBezTo>
                  <a:pt x="12" y="171"/>
                  <a:pt x="12" y="171"/>
                  <a:pt x="12" y="171"/>
                </a:cubicBezTo>
                <a:cubicBezTo>
                  <a:pt x="12" y="171"/>
                  <a:pt x="12" y="171"/>
                  <a:pt x="12" y="171"/>
                </a:cubicBezTo>
                <a:cubicBezTo>
                  <a:pt x="11" y="171"/>
                  <a:pt x="11" y="171"/>
                  <a:pt x="11" y="171"/>
                </a:cubicBezTo>
                <a:cubicBezTo>
                  <a:pt x="11" y="170"/>
                  <a:pt x="11" y="170"/>
                  <a:pt x="11" y="170"/>
                </a:cubicBezTo>
                <a:cubicBezTo>
                  <a:pt x="10" y="170"/>
                  <a:pt x="11" y="170"/>
                  <a:pt x="10" y="170"/>
                </a:cubicBezTo>
                <a:cubicBezTo>
                  <a:pt x="10" y="170"/>
                  <a:pt x="10" y="171"/>
                  <a:pt x="10" y="170"/>
                </a:cubicBezTo>
                <a:cubicBezTo>
                  <a:pt x="10" y="170"/>
                  <a:pt x="9" y="170"/>
                  <a:pt x="9" y="170"/>
                </a:cubicBezTo>
                <a:cubicBezTo>
                  <a:pt x="8" y="170"/>
                  <a:pt x="8" y="170"/>
                  <a:pt x="8" y="170"/>
                </a:cubicBezTo>
                <a:cubicBezTo>
                  <a:pt x="8" y="170"/>
                  <a:pt x="9" y="171"/>
                  <a:pt x="8" y="171"/>
                </a:cubicBezTo>
                <a:cubicBezTo>
                  <a:pt x="8" y="171"/>
                  <a:pt x="8" y="171"/>
                  <a:pt x="8" y="170"/>
                </a:cubicBezTo>
                <a:cubicBezTo>
                  <a:pt x="8" y="170"/>
                  <a:pt x="7" y="169"/>
                  <a:pt x="7" y="169"/>
                </a:cubicBezTo>
                <a:cubicBezTo>
                  <a:pt x="6" y="170"/>
                  <a:pt x="6" y="170"/>
                  <a:pt x="6" y="170"/>
                </a:cubicBezTo>
                <a:cubicBezTo>
                  <a:pt x="6" y="170"/>
                  <a:pt x="6" y="170"/>
                  <a:pt x="7" y="170"/>
                </a:cubicBezTo>
                <a:cubicBezTo>
                  <a:pt x="7" y="170"/>
                  <a:pt x="7" y="170"/>
                  <a:pt x="7" y="170"/>
                </a:cubicBezTo>
                <a:cubicBezTo>
                  <a:pt x="7" y="171"/>
                  <a:pt x="7" y="171"/>
                  <a:pt x="8" y="171"/>
                </a:cubicBezTo>
                <a:cubicBezTo>
                  <a:pt x="8" y="171"/>
                  <a:pt x="8" y="172"/>
                  <a:pt x="8" y="172"/>
                </a:cubicBezTo>
                <a:cubicBezTo>
                  <a:pt x="8" y="172"/>
                  <a:pt x="8" y="172"/>
                  <a:pt x="8" y="172"/>
                </a:cubicBezTo>
                <a:cubicBezTo>
                  <a:pt x="9" y="172"/>
                  <a:pt x="8" y="172"/>
                  <a:pt x="9" y="172"/>
                </a:cubicBezTo>
                <a:cubicBezTo>
                  <a:pt x="9" y="172"/>
                  <a:pt x="9" y="172"/>
                  <a:pt x="9" y="172"/>
                </a:cubicBezTo>
                <a:cubicBezTo>
                  <a:pt x="9" y="172"/>
                  <a:pt x="10" y="172"/>
                  <a:pt x="10" y="173"/>
                </a:cubicBezTo>
                <a:cubicBezTo>
                  <a:pt x="10" y="173"/>
                  <a:pt x="9" y="174"/>
                  <a:pt x="9" y="173"/>
                </a:cubicBezTo>
                <a:cubicBezTo>
                  <a:pt x="9" y="173"/>
                  <a:pt x="9" y="172"/>
                  <a:pt x="8" y="173"/>
                </a:cubicBezTo>
                <a:cubicBezTo>
                  <a:pt x="8" y="173"/>
                  <a:pt x="7" y="173"/>
                  <a:pt x="8" y="174"/>
                </a:cubicBezTo>
                <a:cubicBezTo>
                  <a:pt x="8" y="174"/>
                  <a:pt x="8" y="174"/>
                  <a:pt x="8" y="174"/>
                </a:cubicBezTo>
                <a:cubicBezTo>
                  <a:pt x="9" y="174"/>
                  <a:pt x="9" y="174"/>
                  <a:pt x="8" y="174"/>
                </a:cubicBezTo>
                <a:cubicBezTo>
                  <a:pt x="7" y="174"/>
                  <a:pt x="7" y="175"/>
                  <a:pt x="7" y="175"/>
                </a:cubicBezTo>
                <a:cubicBezTo>
                  <a:pt x="7" y="176"/>
                  <a:pt x="7" y="176"/>
                  <a:pt x="7" y="176"/>
                </a:cubicBezTo>
                <a:cubicBezTo>
                  <a:pt x="7" y="176"/>
                  <a:pt x="7" y="176"/>
                  <a:pt x="7" y="177"/>
                </a:cubicBezTo>
                <a:cubicBezTo>
                  <a:pt x="7" y="177"/>
                  <a:pt x="7" y="179"/>
                  <a:pt x="8" y="179"/>
                </a:cubicBezTo>
                <a:cubicBezTo>
                  <a:pt x="8" y="179"/>
                  <a:pt x="9" y="180"/>
                  <a:pt x="9" y="178"/>
                </a:cubicBezTo>
                <a:cubicBezTo>
                  <a:pt x="8" y="177"/>
                  <a:pt x="8" y="177"/>
                  <a:pt x="9" y="177"/>
                </a:cubicBezTo>
                <a:cubicBezTo>
                  <a:pt x="9" y="177"/>
                  <a:pt x="9" y="177"/>
                  <a:pt x="9" y="177"/>
                </a:cubicBezTo>
                <a:cubicBezTo>
                  <a:pt x="9" y="176"/>
                  <a:pt x="9" y="176"/>
                  <a:pt x="10" y="176"/>
                </a:cubicBezTo>
                <a:cubicBezTo>
                  <a:pt x="10" y="176"/>
                  <a:pt x="10" y="176"/>
                  <a:pt x="10" y="177"/>
                </a:cubicBezTo>
                <a:cubicBezTo>
                  <a:pt x="10" y="177"/>
                  <a:pt x="9" y="177"/>
                  <a:pt x="10" y="178"/>
                </a:cubicBezTo>
                <a:cubicBezTo>
                  <a:pt x="10" y="178"/>
                  <a:pt x="10" y="179"/>
                  <a:pt x="10" y="178"/>
                </a:cubicBezTo>
                <a:cubicBezTo>
                  <a:pt x="9" y="178"/>
                  <a:pt x="9" y="178"/>
                  <a:pt x="9" y="179"/>
                </a:cubicBezTo>
                <a:cubicBezTo>
                  <a:pt x="9" y="179"/>
                  <a:pt x="9" y="179"/>
                  <a:pt x="9" y="179"/>
                </a:cubicBezTo>
                <a:cubicBezTo>
                  <a:pt x="9" y="179"/>
                  <a:pt x="10" y="179"/>
                  <a:pt x="10" y="180"/>
                </a:cubicBezTo>
                <a:cubicBezTo>
                  <a:pt x="10" y="180"/>
                  <a:pt x="10" y="180"/>
                  <a:pt x="10" y="180"/>
                </a:cubicBezTo>
                <a:cubicBezTo>
                  <a:pt x="11" y="181"/>
                  <a:pt x="10" y="181"/>
                  <a:pt x="10" y="181"/>
                </a:cubicBezTo>
                <a:cubicBezTo>
                  <a:pt x="10" y="180"/>
                  <a:pt x="9" y="180"/>
                  <a:pt x="9" y="180"/>
                </a:cubicBezTo>
                <a:cubicBezTo>
                  <a:pt x="9" y="180"/>
                  <a:pt x="9" y="180"/>
                  <a:pt x="9" y="180"/>
                </a:cubicBezTo>
                <a:cubicBezTo>
                  <a:pt x="9" y="179"/>
                  <a:pt x="8" y="180"/>
                  <a:pt x="8" y="180"/>
                </a:cubicBezTo>
                <a:cubicBezTo>
                  <a:pt x="8" y="180"/>
                  <a:pt x="7" y="180"/>
                  <a:pt x="8" y="181"/>
                </a:cubicBezTo>
                <a:cubicBezTo>
                  <a:pt x="8" y="181"/>
                  <a:pt x="9" y="181"/>
                  <a:pt x="8" y="181"/>
                </a:cubicBezTo>
                <a:cubicBezTo>
                  <a:pt x="7" y="181"/>
                  <a:pt x="7" y="181"/>
                  <a:pt x="8" y="182"/>
                </a:cubicBezTo>
                <a:cubicBezTo>
                  <a:pt x="8" y="182"/>
                  <a:pt x="9" y="182"/>
                  <a:pt x="9" y="182"/>
                </a:cubicBezTo>
                <a:cubicBezTo>
                  <a:pt x="9" y="182"/>
                  <a:pt x="9" y="182"/>
                  <a:pt x="9" y="182"/>
                </a:cubicBezTo>
                <a:cubicBezTo>
                  <a:pt x="9" y="182"/>
                  <a:pt x="10" y="182"/>
                  <a:pt x="10" y="182"/>
                </a:cubicBezTo>
                <a:cubicBezTo>
                  <a:pt x="9" y="183"/>
                  <a:pt x="9" y="183"/>
                  <a:pt x="9" y="183"/>
                </a:cubicBezTo>
                <a:cubicBezTo>
                  <a:pt x="9" y="182"/>
                  <a:pt x="8" y="182"/>
                  <a:pt x="8" y="182"/>
                </a:cubicBezTo>
                <a:cubicBezTo>
                  <a:pt x="8" y="182"/>
                  <a:pt x="8" y="182"/>
                  <a:pt x="8" y="182"/>
                </a:cubicBezTo>
                <a:cubicBezTo>
                  <a:pt x="8" y="182"/>
                  <a:pt x="7" y="182"/>
                  <a:pt x="8" y="183"/>
                </a:cubicBezTo>
                <a:cubicBezTo>
                  <a:pt x="8" y="183"/>
                  <a:pt x="8" y="183"/>
                  <a:pt x="8" y="183"/>
                </a:cubicBezTo>
                <a:cubicBezTo>
                  <a:pt x="8" y="184"/>
                  <a:pt x="9" y="184"/>
                  <a:pt x="9" y="184"/>
                </a:cubicBezTo>
                <a:cubicBezTo>
                  <a:pt x="9" y="184"/>
                  <a:pt x="10" y="184"/>
                  <a:pt x="10" y="184"/>
                </a:cubicBezTo>
                <a:cubicBezTo>
                  <a:pt x="10" y="184"/>
                  <a:pt x="10" y="184"/>
                  <a:pt x="9" y="184"/>
                </a:cubicBezTo>
                <a:cubicBezTo>
                  <a:pt x="9" y="184"/>
                  <a:pt x="8" y="184"/>
                  <a:pt x="8" y="184"/>
                </a:cubicBezTo>
                <a:cubicBezTo>
                  <a:pt x="8" y="184"/>
                  <a:pt x="8" y="183"/>
                  <a:pt x="7" y="183"/>
                </a:cubicBezTo>
                <a:cubicBezTo>
                  <a:pt x="7" y="183"/>
                  <a:pt x="7" y="183"/>
                  <a:pt x="7" y="183"/>
                </a:cubicBezTo>
                <a:cubicBezTo>
                  <a:pt x="6" y="184"/>
                  <a:pt x="6" y="184"/>
                  <a:pt x="6" y="184"/>
                </a:cubicBezTo>
                <a:cubicBezTo>
                  <a:pt x="7" y="184"/>
                  <a:pt x="7" y="185"/>
                  <a:pt x="7" y="185"/>
                </a:cubicBezTo>
                <a:cubicBezTo>
                  <a:pt x="8" y="185"/>
                  <a:pt x="8" y="185"/>
                  <a:pt x="8" y="185"/>
                </a:cubicBezTo>
                <a:cubicBezTo>
                  <a:pt x="8" y="185"/>
                  <a:pt x="8" y="185"/>
                  <a:pt x="8" y="185"/>
                </a:cubicBezTo>
                <a:cubicBezTo>
                  <a:pt x="9" y="185"/>
                  <a:pt x="9" y="185"/>
                  <a:pt x="9" y="185"/>
                </a:cubicBezTo>
                <a:cubicBezTo>
                  <a:pt x="9" y="185"/>
                  <a:pt x="9" y="186"/>
                  <a:pt x="9" y="186"/>
                </a:cubicBezTo>
                <a:cubicBezTo>
                  <a:pt x="9" y="186"/>
                  <a:pt x="10" y="186"/>
                  <a:pt x="9" y="186"/>
                </a:cubicBezTo>
                <a:cubicBezTo>
                  <a:pt x="9" y="186"/>
                  <a:pt x="9" y="186"/>
                  <a:pt x="9" y="186"/>
                </a:cubicBezTo>
                <a:cubicBezTo>
                  <a:pt x="9" y="186"/>
                  <a:pt x="8" y="186"/>
                  <a:pt x="8" y="186"/>
                </a:cubicBezTo>
                <a:cubicBezTo>
                  <a:pt x="8" y="186"/>
                  <a:pt x="8" y="186"/>
                  <a:pt x="8" y="186"/>
                </a:cubicBezTo>
                <a:cubicBezTo>
                  <a:pt x="8" y="187"/>
                  <a:pt x="9" y="188"/>
                  <a:pt x="9" y="188"/>
                </a:cubicBezTo>
                <a:cubicBezTo>
                  <a:pt x="10" y="188"/>
                  <a:pt x="10" y="187"/>
                  <a:pt x="10" y="187"/>
                </a:cubicBezTo>
                <a:cubicBezTo>
                  <a:pt x="11" y="186"/>
                  <a:pt x="11" y="186"/>
                  <a:pt x="11" y="185"/>
                </a:cubicBezTo>
                <a:cubicBezTo>
                  <a:pt x="11" y="185"/>
                  <a:pt x="11" y="186"/>
                  <a:pt x="11" y="186"/>
                </a:cubicBezTo>
                <a:cubicBezTo>
                  <a:pt x="11" y="186"/>
                  <a:pt x="12" y="187"/>
                  <a:pt x="12" y="187"/>
                </a:cubicBezTo>
                <a:cubicBezTo>
                  <a:pt x="11" y="187"/>
                  <a:pt x="11" y="186"/>
                  <a:pt x="11" y="187"/>
                </a:cubicBezTo>
                <a:cubicBezTo>
                  <a:pt x="11" y="188"/>
                  <a:pt x="10" y="189"/>
                  <a:pt x="10" y="189"/>
                </a:cubicBezTo>
                <a:cubicBezTo>
                  <a:pt x="10" y="188"/>
                  <a:pt x="10" y="188"/>
                  <a:pt x="10" y="188"/>
                </a:cubicBezTo>
                <a:cubicBezTo>
                  <a:pt x="9" y="188"/>
                  <a:pt x="9" y="188"/>
                  <a:pt x="8" y="189"/>
                </a:cubicBezTo>
                <a:cubicBezTo>
                  <a:pt x="8" y="189"/>
                  <a:pt x="8" y="189"/>
                  <a:pt x="8" y="190"/>
                </a:cubicBezTo>
                <a:cubicBezTo>
                  <a:pt x="9" y="190"/>
                  <a:pt x="9" y="191"/>
                  <a:pt x="9" y="190"/>
                </a:cubicBezTo>
                <a:cubicBezTo>
                  <a:pt x="9" y="190"/>
                  <a:pt x="9" y="190"/>
                  <a:pt x="10" y="190"/>
                </a:cubicBezTo>
                <a:cubicBezTo>
                  <a:pt x="10" y="190"/>
                  <a:pt x="10" y="191"/>
                  <a:pt x="10" y="190"/>
                </a:cubicBezTo>
                <a:cubicBezTo>
                  <a:pt x="11" y="190"/>
                  <a:pt x="11" y="190"/>
                  <a:pt x="11" y="190"/>
                </a:cubicBezTo>
                <a:cubicBezTo>
                  <a:pt x="10" y="191"/>
                  <a:pt x="10" y="191"/>
                  <a:pt x="11" y="191"/>
                </a:cubicBezTo>
                <a:cubicBezTo>
                  <a:pt x="11" y="191"/>
                  <a:pt x="10" y="191"/>
                  <a:pt x="11" y="192"/>
                </a:cubicBezTo>
                <a:cubicBezTo>
                  <a:pt x="11" y="192"/>
                  <a:pt x="11" y="192"/>
                  <a:pt x="11" y="192"/>
                </a:cubicBezTo>
                <a:cubicBezTo>
                  <a:pt x="11" y="193"/>
                  <a:pt x="11" y="194"/>
                  <a:pt x="11" y="193"/>
                </a:cubicBezTo>
                <a:cubicBezTo>
                  <a:pt x="11" y="192"/>
                  <a:pt x="11" y="193"/>
                  <a:pt x="11" y="192"/>
                </a:cubicBezTo>
                <a:cubicBezTo>
                  <a:pt x="10" y="192"/>
                  <a:pt x="10" y="191"/>
                  <a:pt x="10" y="192"/>
                </a:cubicBezTo>
                <a:cubicBezTo>
                  <a:pt x="10" y="192"/>
                  <a:pt x="10" y="193"/>
                  <a:pt x="10" y="193"/>
                </a:cubicBezTo>
                <a:cubicBezTo>
                  <a:pt x="10" y="193"/>
                  <a:pt x="10" y="193"/>
                  <a:pt x="11" y="194"/>
                </a:cubicBezTo>
                <a:cubicBezTo>
                  <a:pt x="11" y="194"/>
                  <a:pt x="11" y="194"/>
                  <a:pt x="11" y="194"/>
                </a:cubicBezTo>
                <a:cubicBezTo>
                  <a:pt x="11" y="194"/>
                  <a:pt x="11" y="194"/>
                  <a:pt x="12" y="194"/>
                </a:cubicBezTo>
                <a:cubicBezTo>
                  <a:pt x="12" y="194"/>
                  <a:pt x="12" y="194"/>
                  <a:pt x="12" y="194"/>
                </a:cubicBezTo>
                <a:cubicBezTo>
                  <a:pt x="12" y="194"/>
                  <a:pt x="12" y="194"/>
                  <a:pt x="12" y="194"/>
                </a:cubicBezTo>
                <a:cubicBezTo>
                  <a:pt x="12" y="194"/>
                  <a:pt x="12" y="194"/>
                  <a:pt x="12" y="195"/>
                </a:cubicBezTo>
                <a:cubicBezTo>
                  <a:pt x="12" y="196"/>
                  <a:pt x="12" y="196"/>
                  <a:pt x="12" y="195"/>
                </a:cubicBezTo>
                <a:cubicBezTo>
                  <a:pt x="12" y="195"/>
                  <a:pt x="12" y="195"/>
                  <a:pt x="11" y="195"/>
                </a:cubicBezTo>
                <a:cubicBezTo>
                  <a:pt x="11" y="195"/>
                  <a:pt x="11" y="195"/>
                  <a:pt x="11" y="195"/>
                </a:cubicBezTo>
                <a:cubicBezTo>
                  <a:pt x="12" y="196"/>
                  <a:pt x="12" y="196"/>
                  <a:pt x="12" y="196"/>
                </a:cubicBezTo>
                <a:cubicBezTo>
                  <a:pt x="12" y="196"/>
                  <a:pt x="11" y="196"/>
                  <a:pt x="11" y="196"/>
                </a:cubicBezTo>
                <a:cubicBezTo>
                  <a:pt x="11" y="196"/>
                  <a:pt x="11" y="196"/>
                  <a:pt x="11" y="197"/>
                </a:cubicBezTo>
                <a:cubicBezTo>
                  <a:pt x="12" y="197"/>
                  <a:pt x="12" y="197"/>
                  <a:pt x="11" y="197"/>
                </a:cubicBezTo>
                <a:cubicBezTo>
                  <a:pt x="11" y="198"/>
                  <a:pt x="11" y="197"/>
                  <a:pt x="11" y="198"/>
                </a:cubicBezTo>
                <a:cubicBezTo>
                  <a:pt x="11" y="198"/>
                  <a:pt x="12" y="198"/>
                  <a:pt x="11" y="198"/>
                </a:cubicBezTo>
                <a:cubicBezTo>
                  <a:pt x="11" y="198"/>
                  <a:pt x="11" y="198"/>
                  <a:pt x="11" y="198"/>
                </a:cubicBezTo>
                <a:cubicBezTo>
                  <a:pt x="12" y="198"/>
                  <a:pt x="12" y="199"/>
                  <a:pt x="11" y="199"/>
                </a:cubicBezTo>
                <a:cubicBezTo>
                  <a:pt x="11" y="199"/>
                  <a:pt x="11" y="200"/>
                  <a:pt x="11" y="200"/>
                </a:cubicBezTo>
                <a:cubicBezTo>
                  <a:pt x="11" y="200"/>
                  <a:pt x="11" y="200"/>
                  <a:pt x="11" y="200"/>
                </a:cubicBezTo>
                <a:cubicBezTo>
                  <a:pt x="11" y="201"/>
                  <a:pt x="12" y="200"/>
                  <a:pt x="12" y="200"/>
                </a:cubicBezTo>
                <a:cubicBezTo>
                  <a:pt x="12" y="199"/>
                  <a:pt x="12" y="199"/>
                  <a:pt x="13" y="200"/>
                </a:cubicBezTo>
                <a:cubicBezTo>
                  <a:pt x="13" y="200"/>
                  <a:pt x="13" y="200"/>
                  <a:pt x="13" y="199"/>
                </a:cubicBezTo>
                <a:cubicBezTo>
                  <a:pt x="13" y="199"/>
                  <a:pt x="14" y="199"/>
                  <a:pt x="14" y="199"/>
                </a:cubicBezTo>
                <a:cubicBezTo>
                  <a:pt x="14" y="199"/>
                  <a:pt x="15" y="199"/>
                  <a:pt x="14" y="199"/>
                </a:cubicBezTo>
                <a:cubicBezTo>
                  <a:pt x="14" y="200"/>
                  <a:pt x="13" y="200"/>
                  <a:pt x="13" y="200"/>
                </a:cubicBezTo>
                <a:cubicBezTo>
                  <a:pt x="13" y="201"/>
                  <a:pt x="13" y="201"/>
                  <a:pt x="13" y="201"/>
                </a:cubicBezTo>
                <a:cubicBezTo>
                  <a:pt x="13" y="201"/>
                  <a:pt x="12" y="201"/>
                  <a:pt x="12" y="201"/>
                </a:cubicBezTo>
                <a:cubicBezTo>
                  <a:pt x="11" y="201"/>
                  <a:pt x="12" y="201"/>
                  <a:pt x="12" y="201"/>
                </a:cubicBezTo>
                <a:cubicBezTo>
                  <a:pt x="12" y="201"/>
                  <a:pt x="14" y="202"/>
                  <a:pt x="13" y="202"/>
                </a:cubicBezTo>
                <a:cubicBezTo>
                  <a:pt x="13" y="202"/>
                  <a:pt x="12" y="202"/>
                  <a:pt x="12" y="202"/>
                </a:cubicBezTo>
                <a:cubicBezTo>
                  <a:pt x="12" y="202"/>
                  <a:pt x="12" y="202"/>
                  <a:pt x="12" y="202"/>
                </a:cubicBezTo>
                <a:cubicBezTo>
                  <a:pt x="13" y="203"/>
                  <a:pt x="13" y="203"/>
                  <a:pt x="14" y="203"/>
                </a:cubicBezTo>
                <a:cubicBezTo>
                  <a:pt x="14" y="203"/>
                  <a:pt x="14" y="203"/>
                  <a:pt x="14" y="202"/>
                </a:cubicBezTo>
                <a:cubicBezTo>
                  <a:pt x="14" y="201"/>
                  <a:pt x="14" y="201"/>
                  <a:pt x="15" y="201"/>
                </a:cubicBezTo>
                <a:cubicBezTo>
                  <a:pt x="15" y="201"/>
                  <a:pt x="16" y="200"/>
                  <a:pt x="16" y="200"/>
                </a:cubicBezTo>
                <a:cubicBezTo>
                  <a:pt x="15" y="199"/>
                  <a:pt x="15" y="200"/>
                  <a:pt x="15" y="200"/>
                </a:cubicBezTo>
                <a:cubicBezTo>
                  <a:pt x="15" y="200"/>
                  <a:pt x="14" y="200"/>
                  <a:pt x="15" y="199"/>
                </a:cubicBezTo>
                <a:cubicBezTo>
                  <a:pt x="16" y="199"/>
                  <a:pt x="17" y="199"/>
                  <a:pt x="17" y="199"/>
                </a:cubicBezTo>
                <a:cubicBezTo>
                  <a:pt x="17" y="199"/>
                  <a:pt x="17" y="199"/>
                  <a:pt x="17" y="199"/>
                </a:cubicBezTo>
                <a:cubicBezTo>
                  <a:pt x="17" y="200"/>
                  <a:pt x="17" y="200"/>
                  <a:pt x="17" y="200"/>
                </a:cubicBezTo>
                <a:cubicBezTo>
                  <a:pt x="17" y="200"/>
                  <a:pt x="18" y="200"/>
                  <a:pt x="18" y="200"/>
                </a:cubicBezTo>
                <a:cubicBezTo>
                  <a:pt x="18" y="200"/>
                  <a:pt x="19" y="200"/>
                  <a:pt x="18" y="200"/>
                </a:cubicBezTo>
                <a:cubicBezTo>
                  <a:pt x="17" y="201"/>
                  <a:pt x="17" y="201"/>
                  <a:pt x="17" y="201"/>
                </a:cubicBezTo>
                <a:cubicBezTo>
                  <a:pt x="17" y="201"/>
                  <a:pt x="17" y="201"/>
                  <a:pt x="17" y="201"/>
                </a:cubicBezTo>
                <a:cubicBezTo>
                  <a:pt x="17" y="201"/>
                  <a:pt x="17" y="201"/>
                  <a:pt x="16" y="201"/>
                </a:cubicBezTo>
                <a:cubicBezTo>
                  <a:pt x="16" y="201"/>
                  <a:pt x="16" y="201"/>
                  <a:pt x="16" y="201"/>
                </a:cubicBezTo>
                <a:cubicBezTo>
                  <a:pt x="16" y="200"/>
                  <a:pt x="16" y="200"/>
                  <a:pt x="16" y="200"/>
                </a:cubicBezTo>
                <a:cubicBezTo>
                  <a:pt x="16" y="201"/>
                  <a:pt x="15" y="201"/>
                  <a:pt x="15" y="201"/>
                </a:cubicBezTo>
                <a:cubicBezTo>
                  <a:pt x="15" y="202"/>
                  <a:pt x="14" y="203"/>
                  <a:pt x="15" y="203"/>
                </a:cubicBezTo>
                <a:cubicBezTo>
                  <a:pt x="15" y="203"/>
                  <a:pt x="16" y="204"/>
                  <a:pt x="16" y="204"/>
                </a:cubicBezTo>
                <a:cubicBezTo>
                  <a:pt x="15" y="204"/>
                  <a:pt x="15" y="203"/>
                  <a:pt x="14" y="203"/>
                </a:cubicBezTo>
                <a:cubicBezTo>
                  <a:pt x="14" y="203"/>
                  <a:pt x="13" y="203"/>
                  <a:pt x="13" y="203"/>
                </a:cubicBezTo>
                <a:cubicBezTo>
                  <a:pt x="13" y="203"/>
                  <a:pt x="13" y="203"/>
                  <a:pt x="13" y="204"/>
                </a:cubicBezTo>
                <a:cubicBezTo>
                  <a:pt x="14" y="204"/>
                  <a:pt x="14" y="204"/>
                  <a:pt x="15" y="205"/>
                </a:cubicBezTo>
                <a:cubicBezTo>
                  <a:pt x="15" y="205"/>
                  <a:pt x="15" y="205"/>
                  <a:pt x="15" y="205"/>
                </a:cubicBezTo>
                <a:cubicBezTo>
                  <a:pt x="15" y="205"/>
                  <a:pt x="16" y="205"/>
                  <a:pt x="16" y="205"/>
                </a:cubicBezTo>
                <a:cubicBezTo>
                  <a:pt x="16" y="205"/>
                  <a:pt x="17" y="206"/>
                  <a:pt x="17" y="206"/>
                </a:cubicBezTo>
                <a:cubicBezTo>
                  <a:pt x="17" y="206"/>
                  <a:pt x="17" y="206"/>
                  <a:pt x="17" y="205"/>
                </a:cubicBezTo>
                <a:cubicBezTo>
                  <a:pt x="17" y="205"/>
                  <a:pt x="16" y="205"/>
                  <a:pt x="16" y="205"/>
                </a:cubicBezTo>
                <a:cubicBezTo>
                  <a:pt x="17" y="205"/>
                  <a:pt x="17" y="204"/>
                  <a:pt x="17" y="204"/>
                </a:cubicBezTo>
                <a:cubicBezTo>
                  <a:pt x="17" y="204"/>
                  <a:pt x="17" y="204"/>
                  <a:pt x="17" y="204"/>
                </a:cubicBezTo>
                <a:cubicBezTo>
                  <a:pt x="17" y="204"/>
                  <a:pt x="17" y="204"/>
                  <a:pt x="17" y="204"/>
                </a:cubicBezTo>
                <a:cubicBezTo>
                  <a:pt x="17" y="204"/>
                  <a:pt x="17" y="204"/>
                  <a:pt x="17" y="204"/>
                </a:cubicBezTo>
                <a:cubicBezTo>
                  <a:pt x="18" y="204"/>
                  <a:pt x="17" y="204"/>
                  <a:pt x="18" y="204"/>
                </a:cubicBezTo>
                <a:cubicBezTo>
                  <a:pt x="18" y="204"/>
                  <a:pt x="18" y="204"/>
                  <a:pt x="18" y="203"/>
                </a:cubicBezTo>
                <a:cubicBezTo>
                  <a:pt x="18" y="203"/>
                  <a:pt x="18" y="203"/>
                  <a:pt x="18" y="203"/>
                </a:cubicBezTo>
                <a:cubicBezTo>
                  <a:pt x="18" y="203"/>
                  <a:pt x="17" y="203"/>
                  <a:pt x="17" y="203"/>
                </a:cubicBezTo>
                <a:cubicBezTo>
                  <a:pt x="17" y="203"/>
                  <a:pt x="16" y="202"/>
                  <a:pt x="17" y="203"/>
                </a:cubicBezTo>
                <a:cubicBezTo>
                  <a:pt x="18" y="203"/>
                  <a:pt x="18" y="203"/>
                  <a:pt x="18" y="203"/>
                </a:cubicBezTo>
                <a:cubicBezTo>
                  <a:pt x="19" y="203"/>
                  <a:pt x="19" y="203"/>
                  <a:pt x="19" y="203"/>
                </a:cubicBezTo>
                <a:cubicBezTo>
                  <a:pt x="20" y="202"/>
                  <a:pt x="21" y="201"/>
                  <a:pt x="23" y="201"/>
                </a:cubicBezTo>
                <a:cubicBezTo>
                  <a:pt x="24" y="201"/>
                  <a:pt x="24" y="201"/>
                  <a:pt x="23" y="202"/>
                </a:cubicBezTo>
                <a:cubicBezTo>
                  <a:pt x="23" y="202"/>
                  <a:pt x="23" y="203"/>
                  <a:pt x="22" y="203"/>
                </a:cubicBezTo>
                <a:cubicBezTo>
                  <a:pt x="21" y="203"/>
                  <a:pt x="20" y="204"/>
                  <a:pt x="20" y="204"/>
                </a:cubicBezTo>
                <a:cubicBezTo>
                  <a:pt x="20" y="205"/>
                  <a:pt x="21" y="206"/>
                  <a:pt x="20" y="206"/>
                </a:cubicBezTo>
                <a:cubicBezTo>
                  <a:pt x="19" y="206"/>
                  <a:pt x="19" y="206"/>
                  <a:pt x="20" y="206"/>
                </a:cubicBezTo>
                <a:cubicBezTo>
                  <a:pt x="21" y="205"/>
                  <a:pt x="20" y="205"/>
                  <a:pt x="20" y="205"/>
                </a:cubicBezTo>
                <a:cubicBezTo>
                  <a:pt x="20" y="204"/>
                  <a:pt x="20" y="204"/>
                  <a:pt x="19" y="204"/>
                </a:cubicBezTo>
                <a:cubicBezTo>
                  <a:pt x="19" y="204"/>
                  <a:pt x="19" y="204"/>
                  <a:pt x="19" y="204"/>
                </a:cubicBezTo>
                <a:cubicBezTo>
                  <a:pt x="19" y="205"/>
                  <a:pt x="19" y="205"/>
                  <a:pt x="19" y="205"/>
                </a:cubicBezTo>
                <a:cubicBezTo>
                  <a:pt x="19" y="205"/>
                  <a:pt x="18" y="205"/>
                  <a:pt x="19" y="205"/>
                </a:cubicBezTo>
                <a:cubicBezTo>
                  <a:pt x="19" y="204"/>
                  <a:pt x="19" y="204"/>
                  <a:pt x="18" y="204"/>
                </a:cubicBezTo>
                <a:cubicBezTo>
                  <a:pt x="18" y="204"/>
                  <a:pt x="18" y="204"/>
                  <a:pt x="18" y="204"/>
                </a:cubicBezTo>
                <a:cubicBezTo>
                  <a:pt x="18" y="205"/>
                  <a:pt x="18" y="206"/>
                  <a:pt x="18" y="206"/>
                </a:cubicBezTo>
                <a:cubicBezTo>
                  <a:pt x="19" y="207"/>
                  <a:pt x="19" y="207"/>
                  <a:pt x="19" y="207"/>
                </a:cubicBezTo>
                <a:cubicBezTo>
                  <a:pt x="20" y="207"/>
                  <a:pt x="20" y="207"/>
                  <a:pt x="21" y="208"/>
                </a:cubicBezTo>
                <a:cubicBezTo>
                  <a:pt x="21" y="208"/>
                  <a:pt x="23" y="208"/>
                  <a:pt x="23" y="208"/>
                </a:cubicBezTo>
                <a:cubicBezTo>
                  <a:pt x="24" y="208"/>
                  <a:pt x="24" y="207"/>
                  <a:pt x="24" y="207"/>
                </a:cubicBezTo>
                <a:cubicBezTo>
                  <a:pt x="25" y="206"/>
                  <a:pt x="24" y="206"/>
                  <a:pt x="24" y="205"/>
                </a:cubicBezTo>
                <a:cubicBezTo>
                  <a:pt x="24" y="205"/>
                  <a:pt x="24" y="205"/>
                  <a:pt x="24" y="204"/>
                </a:cubicBezTo>
                <a:cubicBezTo>
                  <a:pt x="25" y="203"/>
                  <a:pt x="25" y="202"/>
                  <a:pt x="25" y="202"/>
                </a:cubicBezTo>
                <a:cubicBezTo>
                  <a:pt x="25" y="202"/>
                  <a:pt x="25" y="202"/>
                  <a:pt x="25" y="201"/>
                </a:cubicBezTo>
                <a:cubicBezTo>
                  <a:pt x="25" y="201"/>
                  <a:pt x="25" y="201"/>
                  <a:pt x="25" y="201"/>
                </a:cubicBezTo>
                <a:cubicBezTo>
                  <a:pt x="25" y="201"/>
                  <a:pt x="25" y="200"/>
                  <a:pt x="25" y="200"/>
                </a:cubicBezTo>
                <a:cubicBezTo>
                  <a:pt x="26" y="200"/>
                  <a:pt x="27" y="200"/>
                  <a:pt x="27" y="200"/>
                </a:cubicBezTo>
                <a:cubicBezTo>
                  <a:pt x="28" y="200"/>
                  <a:pt x="29" y="200"/>
                  <a:pt x="30" y="199"/>
                </a:cubicBezTo>
                <a:cubicBezTo>
                  <a:pt x="30" y="199"/>
                  <a:pt x="31" y="199"/>
                  <a:pt x="32" y="198"/>
                </a:cubicBezTo>
                <a:cubicBezTo>
                  <a:pt x="32" y="197"/>
                  <a:pt x="33" y="197"/>
                  <a:pt x="34" y="197"/>
                </a:cubicBezTo>
                <a:cubicBezTo>
                  <a:pt x="34" y="197"/>
                  <a:pt x="35" y="197"/>
                  <a:pt x="35" y="197"/>
                </a:cubicBezTo>
                <a:cubicBezTo>
                  <a:pt x="35" y="197"/>
                  <a:pt x="34" y="197"/>
                  <a:pt x="34" y="197"/>
                </a:cubicBezTo>
                <a:cubicBezTo>
                  <a:pt x="33" y="196"/>
                  <a:pt x="31" y="196"/>
                  <a:pt x="31" y="19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0" name="Freeform 281"/>
          <p:cNvSpPr>
            <a:spLocks/>
          </p:cNvSpPr>
          <p:nvPr/>
        </p:nvSpPr>
        <p:spPr bwMode="auto">
          <a:xfrm>
            <a:off x="1795863" y="4005036"/>
            <a:ext cx="31964" cy="11281"/>
          </a:xfrm>
          <a:custGeom>
            <a:avLst/>
            <a:gdLst/>
            <a:ahLst/>
            <a:cxnLst>
              <a:cxn ang="0">
                <a:pos x="4" y="0"/>
              </a:cxn>
              <a:cxn ang="0">
                <a:pos x="2" y="1"/>
              </a:cxn>
              <a:cxn ang="0">
                <a:pos x="1" y="1"/>
              </a:cxn>
              <a:cxn ang="0">
                <a:pos x="1" y="2"/>
              </a:cxn>
              <a:cxn ang="0">
                <a:pos x="2" y="1"/>
              </a:cxn>
              <a:cxn ang="0">
                <a:pos x="4" y="1"/>
              </a:cxn>
              <a:cxn ang="0">
                <a:pos x="5" y="1"/>
              </a:cxn>
              <a:cxn ang="0">
                <a:pos x="4" y="0"/>
              </a:cxn>
            </a:cxnLst>
            <a:rect l="0" t="0" r="r" b="b"/>
            <a:pathLst>
              <a:path w="5" h="2">
                <a:moveTo>
                  <a:pt x="4" y="0"/>
                </a:moveTo>
                <a:cubicBezTo>
                  <a:pt x="4" y="0"/>
                  <a:pt x="3" y="1"/>
                  <a:pt x="2" y="1"/>
                </a:cubicBezTo>
                <a:cubicBezTo>
                  <a:pt x="2" y="0"/>
                  <a:pt x="1" y="0"/>
                  <a:pt x="1" y="1"/>
                </a:cubicBezTo>
                <a:cubicBezTo>
                  <a:pt x="1" y="1"/>
                  <a:pt x="0" y="1"/>
                  <a:pt x="1" y="2"/>
                </a:cubicBezTo>
                <a:cubicBezTo>
                  <a:pt x="1" y="2"/>
                  <a:pt x="1" y="2"/>
                  <a:pt x="2" y="1"/>
                </a:cubicBezTo>
                <a:cubicBezTo>
                  <a:pt x="2" y="1"/>
                  <a:pt x="3" y="1"/>
                  <a:pt x="4" y="1"/>
                </a:cubicBezTo>
                <a:cubicBezTo>
                  <a:pt x="5" y="1"/>
                  <a:pt x="5" y="1"/>
                  <a:pt x="5" y="1"/>
                </a:cubicBezTo>
                <a:cubicBezTo>
                  <a:pt x="5" y="0"/>
                  <a:pt x="5" y="0"/>
                  <a:pt x="4"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1" name="Freeform 282"/>
          <p:cNvSpPr>
            <a:spLocks/>
          </p:cNvSpPr>
          <p:nvPr/>
        </p:nvSpPr>
        <p:spPr bwMode="auto">
          <a:xfrm>
            <a:off x="1827827" y="3999395"/>
            <a:ext cx="24443" cy="35724"/>
          </a:xfrm>
          <a:custGeom>
            <a:avLst/>
            <a:gdLst/>
            <a:ahLst/>
            <a:cxnLst>
              <a:cxn ang="0">
                <a:pos x="3" y="6"/>
              </a:cxn>
              <a:cxn ang="0">
                <a:pos x="4" y="4"/>
              </a:cxn>
              <a:cxn ang="0">
                <a:pos x="4" y="4"/>
              </a:cxn>
              <a:cxn ang="0">
                <a:pos x="4" y="3"/>
              </a:cxn>
              <a:cxn ang="0">
                <a:pos x="4" y="2"/>
              </a:cxn>
              <a:cxn ang="0">
                <a:pos x="3" y="2"/>
              </a:cxn>
              <a:cxn ang="0">
                <a:pos x="1" y="0"/>
              </a:cxn>
              <a:cxn ang="0">
                <a:pos x="0" y="1"/>
              </a:cxn>
              <a:cxn ang="0">
                <a:pos x="2" y="1"/>
              </a:cxn>
              <a:cxn ang="0">
                <a:pos x="3" y="2"/>
              </a:cxn>
              <a:cxn ang="0">
                <a:pos x="4" y="3"/>
              </a:cxn>
              <a:cxn ang="0">
                <a:pos x="3" y="5"/>
              </a:cxn>
              <a:cxn ang="0">
                <a:pos x="3" y="6"/>
              </a:cxn>
            </a:cxnLst>
            <a:rect l="0" t="0" r="r" b="b"/>
            <a:pathLst>
              <a:path w="4" h="6">
                <a:moveTo>
                  <a:pt x="3" y="6"/>
                </a:moveTo>
                <a:cubicBezTo>
                  <a:pt x="4" y="6"/>
                  <a:pt x="4" y="5"/>
                  <a:pt x="4" y="4"/>
                </a:cubicBezTo>
                <a:cubicBezTo>
                  <a:pt x="4" y="4"/>
                  <a:pt x="4" y="4"/>
                  <a:pt x="4" y="4"/>
                </a:cubicBezTo>
                <a:cubicBezTo>
                  <a:pt x="4" y="3"/>
                  <a:pt x="4" y="3"/>
                  <a:pt x="4" y="3"/>
                </a:cubicBezTo>
                <a:cubicBezTo>
                  <a:pt x="4" y="3"/>
                  <a:pt x="4" y="2"/>
                  <a:pt x="4" y="2"/>
                </a:cubicBezTo>
                <a:cubicBezTo>
                  <a:pt x="3" y="2"/>
                  <a:pt x="3" y="2"/>
                  <a:pt x="3" y="2"/>
                </a:cubicBezTo>
                <a:cubicBezTo>
                  <a:pt x="3" y="1"/>
                  <a:pt x="2" y="1"/>
                  <a:pt x="1" y="0"/>
                </a:cubicBezTo>
                <a:cubicBezTo>
                  <a:pt x="0" y="0"/>
                  <a:pt x="0" y="1"/>
                  <a:pt x="0" y="1"/>
                </a:cubicBezTo>
                <a:cubicBezTo>
                  <a:pt x="0" y="1"/>
                  <a:pt x="2" y="1"/>
                  <a:pt x="2" y="1"/>
                </a:cubicBezTo>
                <a:cubicBezTo>
                  <a:pt x="3" y="2"/>
                  <a:pt x="3" y="2"/>
                  <a:pt x="3" y="2"/>
                </a:cubicBezTo>
                <a:cubicBezTo>
                  <a:pt x="3" y="2"/>
                  <a:pt x="3" y="2"/>
                  <a:pt x="4" y="3"/>
                </a:cubicBezTo>
                <a:cubicBezTo>
                  <a:pt x="4" y="3"/>
                  <a:pt x="3" y="5"/>
                  <a:pt x="3" y="5"/>
                </a:cubicBezTo>
                <a:cubicBezTo>
                  <a:pt x="3" y="5"/>
                  <a:pt x="3" y="6"/>
                  <a:pt x="3" y="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2" name="Freeform 283"/>
          <p:cNvSpPr>
            <a:spLocks/>
          </p:cNvSpPr>
          <p:nvPr/>
        </p:nvSpPr>
        <p:spPr bwMode="auto">
          <a:xfrm>
            <a:off x="1809025" y="4059562"/>
            <a:ext cx="24443" cy="30083"/>
          </a:xfrm>
          <a:custGeom>
            <a:avLst/>
            <a:gdLst/>
            <a:ahLst/>
            <a:cxnLst>
              <a:cxn ang="0">
                <a:pos x="2" y="0"/>
              </a:cxn>
              <a:cxn ang="0">
                <a:pos x="2" y="0"/>
              </a:cxn>
              <a:cxn ang="0">
                <a:pos x="1" y="2"/>
              </a:cxn>
              <a:cxn ang="0">
                <a:pos x="1" y="3"/>
              </a:cxn>
              <a:cxn ang="0">
                <a:pos x="1" y="3"/>
              </a:cxn>
              <a:cxn ang="0">
                <a:pos x="1" y="2"/>
              </a:cxn>
              <a:cxn ang="0">
                <a:pos x="2" y="4"/>
              </a:cxn>
              <a:cxn ang="0">
                <a:pos x="2" y="4"/>
              </a:cxn>
              <a:cxn ang="0">
                <a:pos x="3" y="4"/>
              </a:cxn>
              <a:cxn ang="0">
                <a:pos x="4" y="4"/>
              </a:cxn>
              <a:cxn ang="0">
                <a:pos x="4" y="3"/>
              </a:cxn>
              <a:cxn ang="0">
                <a:pos x="3" y="1"/>
              </a:cxn>
              <a:cxn ang="0">
                <a:pos x="2" y="0"/>
              </a:cxn>
            </a:cxnLst>
            <a:rect l="0" t="0" r="r" b="b"/>
            <a:pathLst>
              <a:path w="4" h="5">
                <a:moveTo>
                  <a:pt x="2" y="0"/>
                </a:moveTo>
                <a:cubicBezTo>
                  <a:pt x="1" y="0"/>
                  <a:pt x="2" y="0"/>
                  <a:pt x="2" y="0"/>
                </a:cubicBezTo>
                <a:cubicBezTo>
                  <a:pt x="2" y="1"/>
                  <a:pt x="2" y="1"/>
                  <a:pt x="1" y="2"/>
                </a:cubicBezTo>
                <a:cubicBezTo>
                  <a:pt x="1" y="2"/>
                  <a:pt x="1" y="2"/>
                  <a:pt x="1" y="3"/>
                </a:cubicBezTo>
                <a:cubicBezTo>
                  <a:pt x="2" y="3"/>
                  <a:pt x="1" y="3"/>
                  <a:pt x="1" y="3"/>
                </a:cubicBezTo>
                <a:cubicBezTo>
                  <a:pt x="1" y="2"/>
                  <a:pt x="1" y="2"/>
                  <a:pt x="1" y="2"/>
                </a:cubicBezTo>
                <a:cubicBezTo>
                  <a:pt x="0" y="3"/>
                  <a:pt x="1" y="3"/>
                  <a:pt x="2" y="4"/>
                </a:cubicBezTo>
                <a:cubicBezTo>
                  <a:pt x="2" y="4"/>
                  <a:pt x="2" y="4"/>
                  <a:pt x="2" y="4"/>
                </a:cubicBezTo>
                <a:cubicBezTo>
                  <a:pt x="2" y="5"/>
                  <a:pt x="3" y="5"/>
                  <a:pt x="3" y="4"/>
                </a:cubicBezTo>
                <a:cubicBezTo>
                  <a:pt x="3" y="4"/>
                  <a:pt x="3" y="4"/>
                  <a:pt x="4" y="4"/>
                </a:cubicBezTo>
                <a:cubicBezTo>
                  <a:pt x="4" y="3"/>
                  <a:pt x="4" y="3"/>
                  <a:pt x="4" y="3"/>
                </a:cubicBezTo>
                <a:cubicBezTo>
                  <a:pt x="4" y="2"/>
                  <a:pt x="3" y="1"/>
                  <a:pt x="3" y="1"/>
                </a:cubicBezTo>
                <a:cubicBezTo>
                  <a:pt x="3" y="0"/>
                  <a:pt x="2"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3" name="Freeform 284"/>
          <p:cNvSpPr>
            <a:spLocks/>
          </p:cNvSpPr>
          <p:nvPr/>
        </p:nvSpPr>
        <p:spPr bwMode="auto">
          <a:xfrm>
            <a:off x="1820306" y="4084005"/>
            <a:ext cx="18802" cy="24443"/>
          </a:xfrm>
          <a:custGeom>
            <a:avLst/>
            <a:gdLst/>
            <a:ahLst/>
            <a:cxnLst>
              <a:cxn ang="0">
                <a:pos x="3" y="2"/>
              </a:cxn>
              <a:cxn ang="0">
                <a:pos x="2" y="1"/>
              </a:cxn>
              <a:cxn ang="0">
                <a:pos x="2" y="1"/>
              </a:cxn>
              <a:cxn ang="0">
                <a:pos x="1" y="1"/>
              </a:cxn>
              <a:cxn ang="0">
                <a:pos x="1" y="2"/>
              </a:cxn>
              <a:cxn ang="0">
                <a:pos x="2" y="2"/>
              </a:cxn>
              <a:cxn ang="0">
                <a:pos x="2" y="3"/>
              </a:cxn>
              <a:cxn ang="0">
                <a:pos x="3" y="3"/>
              </a:cxn>
              <a:cxn ang="0">
                <a:pos x="3" y="2"/>
              </a:cxn>
            </a:cxnLst>
            <a:rect l="0" t="0" r="r" b="b"/>
            <a:pathLst>
              <a:path w="3" h="4">
                <a:moveTo>
                  <a:pt x="3" y="2"/>
                </a:moveTo>
                <a:cubicBezTo>
                  <a:pt x="3" y="1"/>
                  <a:pt x="3" y="1"/>
                  <a:pt x="2" y="1"/>
                </a:cubicBezTo>
                <a:cubicBezTo>
                  <a:pt x="2" y="1"/>
                  <a:pt x="2" y="1"/>
                  <a:pt x="2" y="1"/>
                </a:cubicBezTo>
                <a:cubicBezTo>
                  <a:pt x="2" y="0"/>
                  <a:pt x="2" y="0"/>
                  <a:pt x="1" y="1"/>
                </a:cubicBezTo>
                <a:cubicBezTo>
                  <a:pt x="0" y="1"/>
                  <a:pt x="1" y="2"/>
                  <a:pt x="1" y="2"/>
                </a:cubicBezTo>
                <a:cubicBezTo>
                  <a:pt x="1" y="2"/>
                  <a:pt x="1" y="2"/>
                  <a:pt x="2" y="2"/>
                </a:cubicBezTo>
                <a:cubicBezTo>
                  <a:pt x="2" y="3"/>
                  <a:pt x="2" y="3"/>
                  <a:pt x="2" y="3"/>
                </a:cubicBezTo>
                <a:cubicBezTo>
                  <a:pt x="2" y="4"/>
                  <a:pt x="2" y="3"/>
                  <a:pt x="3" y="3"/>
                </a:cubicBezTo>
                <a:cubicBezTo>
                  <a:pt x="3" y="3"/>
                  <a:pt x="3" y="2"/>
                  <a:pt x="3"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4" name="Freeform 285"/>
          <p:cNvSpPr>
            <a:spLocks/>
          </p:cNvSpPr>
          <p:nvPr/>
        </p:nvSpPr>
        <p:spPr bwMode="auto">
          <a:xfrm>
            <a:off x="1874832" y="4059562"/>
            <a:ext cx="7521" cy="18802"/>
          </a:xfrm>
          <a:custGeom>
            <a:avLst/>
            <a:gdLst/>
            <a:ahLst/>
            <a:cxnLst>
              <a:cxn ang="0">
                <a:pos x="0" y="2"/>
              </a:cxn>
              <a:cxn ang="0">
                <a:pos x="1" y="2"/>
              </a:cxn>
              <a:cxn ang="0">
                <a:pos x="1" y="1"/>
              </a:cxn>
              <a:cxn ang="0">
                <a:pos x="1" y="1"/>
              </a:cxn>
              <a:cxn ang="0">
                <a:pos x="0" y="2"/>
              </a:cxn>
              <a:cxn ang="0">
                <a:pos x="0" y="2"/>
              </a:cxn>
            </a:cxnLst>
            <a:rect l="0" t="0" r="r" b="b"/>
            <a:pathLst>
              <a:path w="1" h="3">
                <a:moveTo>
                  <a:pt x="0" y="2"/>
                </a:moveTo>
                <a:cubicBezTo>
                  <a:pt x="0" y="2"/>
                  <a:pt x="1" y="3"/>
                  <a:pt x="1" y="2"/>
                </a:cubicBezTo>
                <a:cubicBezTo>
                  <a:pt x="1" y="1"/>
                  <a:pt x="1" y="1"/>
                  <a:pt x="1" y="1"/>
                </a:cubicBezTo>
                <a:cubicBezTo>
                  <a:pt x="1" y="0"/>
                  <a:pt x="1" y="0"/>
                  <a:pt x="1" y="1"/>
                </a:cubicBezTo>
                <a:cubicBezTo>
                  <a:pt x="0" y="1"/>
                  <a:pt x="1" y="1"/>
                  <a:pt x="0" y="2"/>
                </a:cubicBezTo>
                <a:cubicBezTo>
                  <a:pt x="0" y="2"/>
                  <a:pt x="0" y="2"/>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5" name="Freeform 286"/>
          <p:cNvSpPr>
            <a:spLocks/>
          </p:cNvSpPr>
          <p:nvPr/>
        </p:nvSpPr>
        <p:spPr bwMode="auto">
          <a:xfrm>
            <a:off x="1893635" y="4078364"/>
            <a:ext cx="13161" cy="11281"/>
          </a:xfrm>
          <a:custGeom>
            <a:avLst/>
            <a:gdLst/>
            <a:ahLst/>
            <a:cxnLst>
              <a:cxn ang="0">
                <a:pos x="1" y="2"/>
              </a:cxn>
              <a:cxn ang="0">
                <a:pos x="1" y="2"/>
              </a:cxn>
              <a:cxn ang="0">
                <a:pos x="0" y="0"/>
              </a:cxn>
              <a:cxn ang="0">
                <a:pos x="1" y="2"/>
              </a:cxn>
            </a:cxnLst>
            <a:rect l="0" t="0" r="r" b="b"/>
            <a:pathLst>
              <a:path w="2" h="2">
                <a:moveTo>
                  <a:pt x="1" y="2"/>
                </a:moveTo>
                <a:cubicBezTo>
                  <a:pt x="1" y="2"/>
                  <a:pt x="1" y="2"/>
                  <a:pt x="1" y="2"/>
                </a:cubicBezTo>
                <a:cubicBezTo>
                  <a:pt x="2" y="2"/>
                  <a:pt x="0" y="0"/>
                  <a:pt x="0" y="0"/>
                </a:cubicBezTo>
                <a:cubicBezTo>
                  <a:pt x="0" y="0"/>
                  <a:pt x="1" y="1"/>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6" name="Freeform 287"/>
          <p:cNvSpPr>
            <a:spLocks/>
          </p:cNvSpPr>
          <p:nvPr/>
        </p:nvSpPr>
        <p:spPr bwMode="auto">
          <a:xfrm>
            <a:off x="1906796" y="4119729"/>
            <a:ext cx="5641" cy="7521"/>
          </a:xfrm>
          <a:custGeom>
            <a:avLst/>
            <a:gdLst/>
            <a:ahLst/>
            <a:cxnLst>
              <a:cxn ang="0">
                <a:pos x="1" y="0"/>
              </a:cxn>
              <a:cxn ang="0">
                <a:pos x="1" y="1"/>
              </a:cxn>
              <a:cxn ang="0">
                <a:pos x="1" y="0"/>
              </a:cxn>
              <a:cxn ang="0">
                <a:pos x="1" y="0"/>
              </a:cxn>
            </a:cxnLst>
            <a:rect l="0" t="0" r="r" b="b"/>
            <a:pathLst>
              <a:path w="1" h="1">
                <a:moveTo>
                  <a:pt x="1" y="0"/>
                </a:moveTo>
                <a:cubicBezTo>
                  <a:pt x="1" y="1"/>
                  <a:pt x="1" y="1"/>
                  <a:pt x="1" y="1"/>
                </a:cubicBezTo>
                <a:cubicBezTo>
                  <a:pt x="1" y="0"/>
                  <a:pt x="1" y="0"/>
                  <a:pt x="1" y="0"/>
                </a:cubicBezTo>
                <a:cubicBezTo>
                  <a:pt x="1" y="0"/>
                  <a:pt x="0"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7" name="Freeform 288"/>
          <p:cNvSpPr>
            <a:spLocks/>
          </p:cNvSpPr>
          <p:nvPr/>
        </p:nvSpPr>
        <p:spPr bwMode="auto">
          <a:xfrm>
            <a:off x="1887994" y="4108447"/>
            <a:ext cx="5641" cy="5641"/>
          </a:xfrm>
          <a:custGeom>
            <a:avLst/>
            <a:gdLst/>
            <a:ahLst/>
            <a:cxnLst>
              <a:cxn ang="0">
                <a:pos x="1" y="1"/>
              </a:cxn>
              <a:cxn ang="0">
                <a:pos x="0" y="0"/>
              </a:cxn>
              <a:cxn ang="0">
                <a:pos x="1" y="1"/>
              </a:cxn>
            </a:cxnLst>
            <a:rect l="0" t="0" r="r" b="b"/>
            <a:pathLst>
              <a:path w="1" h="1">
                <a:moveTo>
                  <a:pt x="1" y="1"/>
                </a:moveTo>
                <a:cubicBezTo>
                  <a:pt x="1" y="1"/>
                  <a:pt x="0" y="0"/>
                  <a:pt x="0" y="0"/>
                </a:cubicBezTo>
                <a:cubicBezTo>
                  <a:pt x="0"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8" name="Freeform 289"/>
          <p:cNvSpPr>
            <a:spLocks/>
          </p:cNvSpPr>
          <p:nvPr/>
        </p:nvSpPr>
        <p:spPr bwMode="auto">
          <a:xfrm>
            <a:off x="1936879" y="4132890"/>
            <a:ext cx="18802" cy="24443"/>
          </a:xfrm>
          <a:custGeom>
            <a:avLst/>
            <a:gdLst/>
            <a:ahLst/>
            <a:cxnLst>
              <a:cxn ang="0">
                <a:pos x="2" y="2"/>
              </a:cxn>
              <a:cxn ang="0">
                <a:pos x="1" y="3"/>
              </a:cxn>
              <a:cxn ang="0">
                <a:pos x="2" y="1"/>
              </a:cxn>
              <a:cxn ang="0">
                <a:pos x="1" y="1"/>
              </a:cxn>
              <a:cxn ang="0">
                <a:pos x="2" y="2"/>
              </a:cxn>
            </a:cxnLst>
            <a:rect l="0" t="0" r="r" b="b"/>
            <a:pathLst>
              <a:path w="3" h="4">
                <a:moveTo>
                  <a:pt x="2" y="2"/>
                </a:moveTo>
                <a:cubicBezTo>
                  <a:pt x="1" y="2"/>
                  <a:pt x="0" y="4"/>
                  <a:pt x="1" y="3"/>
                </a:cubicBezTo>
                <a:cubicBezTo>
                  <a:pt x="1" y="2"/>
                  <a:pt x="3" y="2"/>
                  <a:pt x="2" y="1"/>
                </a:cubicBezTo>
                <a:cubicBezTo>
                  <a:pt x="2" y="0"/>
                  <a:pt x="1" y="1"/>
                  <a:pt x="1" y="1"/>
                </a:cubicBezTo>
                <a:cubicBezTo>
                  <a:pt x="1" y="1"/>
                  <a:pt x="2" y="1"/>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9" name="Freeform 290"/>
          <p:cNvSpPr>
            <a:spLocks/>
          </p:cNvSpPr>
          <p:nvPr/>
        </p:nvSpPr>
        <p:spPr bwMode="auto">
          <a:xfrm>
            <a:off x="1966963" y="4144171"/>
            <a:ext cx="18802" cy="7521"/>
          </a:xfrm>
          <a:custGeom>
            <a:avLst/>
            <a:gdLst/>
            <a:ahLst/>
            <a:cxnLst>
              <a:cxn ang="0">
                <a:pos x="2" y="1"/>
              </a:cxn>
              <a:cxn ang="0">
                <a:pos x="1" y="0"/>
              </a:cxn>
              <a:cxn ang="0">
                <a:pos x="0" y="0"/>
              </a:cxn>
              <a:cxn ang="0">
                <a:pos x="1" y="1"/>
              </a:cxn>
              <a:cxn ang="0">
                <a:pos x="2" y="1"/>
              </a:cxn>
            </a:cxnLst>
            <a:rect l="0" t="0" r="r" b="b"/>
            <a:pathLst>
              <a:path w="3" h="1">
                <a:moveTo>
                  <a:pt x="2" y="1"/>
                </a:moveTo>
                <a:cubicBezTo>
                  <a:pt x="3" y="1"/>
                  <a:pt x="2" y="0"/>
                  <a:pt x="1" y="0"/>
                </a:cubicBezTo>
                <a:cubicBezTo>
                  <a:pt x="1" y="0"/>
                  <a:pt x="1" y="0"/>
                  <a:pt x="0" y="0"/>
                </a:cubicBezTo>
                <a:cubicBezTo>
                  <a:pt x="0" y="1"/>
                  <a:pt x="1" y="1"/>
                  <a:pt x="1" y="1"/>
                </a:cubicBezTo>
                <a:cubicBezTo>
                  <a:pt x="1" y="1"/>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0" name="Freeform 291"/>
          <p:cNvSpPr>
            <a:spLocks/>
          </p:cNvSpPr>
          <p:nvPr/>
        </p:nvSpPr>
        <p:spPr bwMode="auto">
          <a:xfrm>
            <a:off x="1948161" y="4181776"/>
            <a:ext cx="30083" cy="11281"/>
          </a:xfrm>
          <a:custGeom>
            <a:avLst/>
            <a:gdLst/>
            <a:ahLst/>
            <a:cxnLst>
              <a:cxn ang="0">
                <a:pos x="3" y="1"/>
              </a:cxn>
              <a:cxn ang="0">
                <a:pos x="2" y="1"/>
              </a:cxn>
              <a:cxn ang="0">
                <a:pos x="1" y="1"/>
              </a:cxn>
              <a:cxn ang="0">
                <a:pos x="1" y="2"/>
              </a:cxn>
              <a:cxn ang="0">
                <a:pos x="4" y="1"/>
              </a:cxn>
              <a:cxn ang="0">
                <a:pos x="4" y="0"/>
              </a:cxn>
              <a:cxn ang="0">
                <a:pos x="3" y="1"/>
              </a:cxn>
            </a:cxnLst>
            <a:rect l="0" t="0" r="r" b="b"/>
            <a:pathLst>
              <a:path w="5" h="2">
                <a:moveTo>
                  <a:pt x="3" y="1"/>
                </a:moveTo>
                <a:cubicBezTo>
                  <a:pt x="3" y="1"/>
                  <a:pt x="2" y="0"/>
                  <a:pt x="2" y="1"/>
                </a:cubicBezTo>
                <a:cubicBezTo>
                  <a:pt x="1" y="1"/>
                  <a:pt x="1" y="1"/>
                  <a:pt x="1" y="1"/>
                </a:cubicBezTo>
                <a:cubicBezTo>
                  <a:pt x="1" y="1"/>
                  <a:pt x="0" y="2"/>
                  <a:pt x="1" y="2"/>
                </a:cubicBezTo>
                <a:cubicBezTo>
                  <a:pt x="2" y="2"/>
                  <a:pt x="3" y="2"/>
                  <a:pt x="4" y="1"/>
                </a:cubicBezTo>
                <a:cubicBezTo>
                  <a:pt x="4" y="1"/>
                  <a:pt x="5" y="0"/>
                  <a:pt x="4" y="0"/>
                </a:cubicBezTo>
                <a:cubicBezTo>
                  <a:pt x="4" y="0"/>
                  <a:pt x="3" y="1"/>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1" name="Freeform 292"/>
          <p:cNvSpPr>
            <a:spLocks/>
          </p:cNvSpPr>
          <p:nvPr/>
        </p:nvSpPr>
        <p:spPr bwMode="auto">
          <a:xfrm>
            <a:off x="1931239" y="4089645"/>
            <a:ext cx="1880" cy="7521"/>
          </a:xfrm>
          <a:custGeom>
            <a:avLst/>
            <a:gdLst/>
            <a:ahLst/>
            <a:cxnLst>
              <a:cxn ang="0">
                <a:pos x="0" y="0"/>
              </a:cxn>
              <a:cxn ang="0">
                <a:pos x="0" y="1"/>
              </a:cxn>
              <a:cxn ang="0">
                <a:pos x="0" y="0"/>
              </a:cxn>
            </a:cxnLst>
            <a:rect l="0" t="0" r="r" b="b"/>
            <a:pathLst>
              <a:path h="1">
                <a:moveTo>
                  <a:pt x="0" y="0"/>
                </a:moveTo>
                <a:cubicBezTo>
                  <a:pt x="0" y="1"/>
                  <a:pt x="0" y="1"/>
                  <a:pt x="0" y="1"/>
                </a:cubicBezTo>
                <a:cubicBezTo>
                  <a:pt x="0" y="1"/>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2" name="Freeform 293"/>
          <p:cNvSpPr>
            <a:spLocks/>
          </p:cNvSpPr>
          <p:nvPr/>
        </p:nvSpPr>
        <p:spPr bwMode="auto">
          <a:xfrm>
            <a:off x="2010208" y="4162974"/>
            <a:ext cx="5641" cy="5641"/>
          </a:xfrm>
          <a:custGeom>
            <a:avLst/>
            <a:gdLst/>
            <a:ahLst/>
            <a:cxnLst>
              <a:cxn ang="0">
                <a:pos x="1" y="0"/>
              </a:cxn>
              <a:cxn ang="0">
                <a:pos x="0" y="1"/>
              </a:cxn>
              <a:cxn ang="0">
                <a:pos x="1" y="0"/>
              </a:cxn>
            </a:cxnLst>
            <a:rect l="0" t="0" r="r" b="b"/>
            <a:pathLst>
              <a:path w="1" h="1">
                <a:moveTo>
                  <a:pt x="1" y="0"/>
                </a:moveTo>
                <a:cubicBezTo>
                  <a:pt x="1" y="0"/>
                  <a:pt x="0" y="0"/>
                  <a:pt x="0" y="1"/>
                </a:cubicBezTo>
                <a:cubicBezTo>
                  <a:pt x="0" y="1"/>
                  <a:pt x="1" y="1"/>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3" name="Freeform 294"/>
          <p:cNvSpPr>
            <a:spLocks/>
          </p:cNvSpPr>
          <p:nvPr/>
        </p:nvSpPr>
        <p:spPr bwMode="auto">
          <a:xfrm>
            <a:off x="1669889" y="4162974"/>
            <a:ext cx="16922" cy="13161"/>
          </a:xfrm>
          <a:custGeom>
            <a:avLst/>
            <a:gdLst/>
            <a:ahLst/>
            <a:cxnLst>
              <a:cxn ang="0">
                <a:pos x="1" y="2"/>
              </a:cxn>
              <a:cxn ang="0">
                <a:pos x="3" y="2"/>
              </a:cxn>
              <a:cxn ang="0">
                <a:pos x="2" y="0"/>
              </a:cxn>
              <a:cxn ang="0">
                <a:pos x="1" y="0"/>
              </a:cxn>
              <a:cxn ang="0">
                <a:pos x="1" y="0"/>
              </a:cxn>
              <a:cxn ang="0">
                <a:pos x="1" y="2"/>
              </a:cxn>
            </a:cxnLst>
            <a:rect l="0" t="0" r="r" b="b"/>
            <a:pathLst>
              <a:path w="3" h="2">
                <a:moveTo>
                  <a:pt x="1" y="2"/>
                </a:moveTo>
                <a:cubicBezTo>
                  <a:pt x="2" y="2"/>
                  <a:pt x="2" y="2"/>
                  <a:pt x="3" y="2"/>
                </a:cubicBezTo>
                <a:cubicBezTo>
                  <a:pt x="3" y="1"/>
                  <a:pt x="3" y="1"/>
                  <a:pt x="2" y="0"/>
                </a:cubicBezTo>
                <a:cubicBezTo>
                  <a:pt x="2" y="0"/>
                  <a:pt x="2" y="0"/>
                  <a:pt x="1" y="0"/>
                </a:cubicBezTo>
                <a:cubicBezTo>
                  <a:pt x="0" y="0"/>
                  <a:pt x="1" y="0"/>
                  <a:pt x="1" y="0"/>
                </a:cubicBezTo>
                <a:cubicBezTo>
                  <a:pt x="0" y="1"/>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4" name="Freeform 295"/>
          <p:cNvSpPr>
            <a:spLocks/>
          </p:cNvSpPr>
          <p:nvPr/>
        </p:nvSpPr>
        <p:spPr bwMode="auto">
          <a:xfrm>
            <a:off x="1607842" y="4119729"/>
            <a:ext cx="334678" cy="110933"/>
          </a:xfrm>
          <a:custGeom>
            <a:avLst/>
            <a:gdLst/>
            <a:ahLst/>
            <a:cxnLst>
              <a:cxn ang="0">
                <a:pos x="51" y="17"/>
              </a:cxn>
              <a:cxn ang="0">
                <a:pos x="54" y="16"/>
              </a:cxn>
              <a:cxn ang="0">
                <a:pos x="53" y="14"/>
              </a:cxn>
              <a:cxn ang="0">
                <a:pos x="49" y="13"/>
              </a:cxn>
              <a:cxn ang="0">
                <a:pos x="48" y="12"/>
              </a:cxn>
              <a:cxn ang="0">
                <a:pos x="46" y="11"/>
              </a:cxn>
              <a:cxn ang="0">
                <a:pos x="44" y="11"/>
              </a:cxn>
              <a:cxn ang="0">
                <a:pos x="43" y="10"/>
              </a:cxn>
              <a:cxn ang="0">
                <a:pos x="41" y="9"/>
              </a:cxn>
              <a:cxn ang="0">
                <a:pos x="39" y="8"/>
              </a:cxn>
              <a:cxn ang="0">
                <a:pos x="39" y="8"/>
              </a:cxn>
              <a:cxn ang="0">
                <a:pos x="36" y="6"/>
              </a:cxn>
              <a:cxn ang="0">
                <a:pos x="30" y="4"/>
              </a:cxn>
              <a:cxn ang="0">
                <a:pos x="28" y="3"/>
              </a:cxn>
              <a:cxn ang="0">
                <a:pos x="26" y="2"/>
              </a:cxn>
              <a:cxn ang="0">
                <a:pos x="23" y="1"/>
              </a:cxn>
              <a:cxn ang="0">
                <a:pos x="20" y="1"/>
              </a:cxn>
              <a:cxn ang="0">
                <a:pos x="19" y="1"/>
              </a:cxn>
              <a:cxn ang="0">
                <a:pos x="16" y="0"/>
              </a:cxn>
              <a:cxn ang="0">
                <a:pos x="9" y="2"/>
              </a:cxn>
              <a:cxn ang="0">
                <a:pos x="5" y="4"/>
              </a:cxn>
              <a:cxn ang="0">
                <a:pos x="4" y="6"/>
              </a:cxn>
              <a:cxn ang="0">
                <a:pos x="3" y="6"/>
              </a:cxn>
              <a:cxn ang="0">
                <a:pos x="1" y="7"/>
              </a:cxn>
              <a:cxn ang="0">
                <a:pos x="2" y="7"/>
              </a:cxn>
              <a:cxn ang="0">
                <a:pos x="3" y="8"/>
              </a:cxn>
              <a:cxn ang="0">
                <a:pos x="5" y="7"/>
              </a:cxn>
              <a:cxn ang="0">
                <a:pos x="6" y="6"/>
              </a:cxn>
              <a:cxn ang="0">
                <a:pos x="6" y="6"/>
              </a:cxn>
              <a:cxn ang="0">
                <a:pos x="8" y="5"/>
              </a:cxn>
              <a:cxn ang="0">
                <a:pos x="9" y="5"/>
              </a:cxn>
              <a:cxn ang="0">
                <a:pos x="11" y="4"/>
              </a:cxn>
              <a:cxn ang="0">
                <a:pos x="13" y="3"/>
              </a:cxn>
              <a:cxn ang="0">
                <a:pos x="17" y="3"/>
              </a:cxn>
              <a:cxn ang="0">
                <a:pos x="16" y="4"/>
              </a:cxn>
              <a:cxn ang="0">
                <a:pos x="16" y="5"/>
              </a:cxn>
              <a:cxn ang="0">
                <a:pos x="19" y="5"/>
              </a:cxn>
              <a:cxn ang="0">
                <a:pos x="20" y="5"/>
              </a:cxn>
              <a:cxn ang="0">
                <a:pos x="22" y="6"/>
              </a:cxn>
              <a:cxn ang="0">
                <a:pos x="24" y="7"/>
              </a:cxn>
              <a:cxn ang="0">
                <a:pos x="31" y="8"/>
              </a:cxn>
              <a:cxn ang="0">
                <a:pos x="33" y="11"/>
              </a:cxn>
              <a:cxn ang="0">
                <a:pos x="36" y="13"/>
              </a:cxn>
              <a:cxn ang="0">
                <a:pos x="38" y="13"/>
              </a:cxn>
              <a:cxn ang="0">
                <a:pos x="40" y="14"/>
              </a:cxn>
              <a:cxn ang="0">
                <a:pos x="37" y="17"/>
              </a:cxn>
              <a:cxn ang="0">
                <a:pos x="40" y="17"/>
              </a:cxn>
              <a:cxn ang="0">
                <a:pos x="45" y="17"/>
              </a:cxn>
              <a:cxn ang="0">
                <a:pos x="49" y="17"/>
              </a:cxn>
              <a:cxn ang="0">
                <a:pos x="50" y="17"/>
              </a:cxn>
              <a:cxn ang="0">
                <a:pos x="50" y="17"/>
              </a:cxn>
              <a:cxn ang="0">
                <a:pos x="51" y="17"/>
              </a:cxn>
            </a:cxnLst>
            <a:rect l="0" t="0" r="r" b="b"/>
            <a:pathLst>
              <a:path w="55" h="18">
                <a:moveTo>
                  <a:pt x="51" y="17"/>
                </a:moveTo>
                <a:cubicBezTo>
                  <a:pt x="51" y="17"/>
                  <a:pt x="52" y="16"/>
                  <a:pt x="54" y="16"/>
                </a:cubicBezTo>
                <a:cubicBezTo>
                  <a:pt x="55" y="16"/>
                  <a:pt x="54" y="15"/>
                  <a:pt x="53" y="14"/>
                </a:cubicBezTo>
                <a:cubicBezTo>
                  <a:pt x="51" y="13"/>
                  <a:pt x="49" y="13"/>
                  <a:pt x="49" y="13"/>
                </a:cubicBezTo>
                <a:cubicBezTo>
                  <a:pt x="49" y="13"/>
                  <a:pt x="48" y="14"/>
                  <a:pt x="48" y="12"/>
                </a:cubicBezTo>
                <a:cubicBezTo>
                  <a:pt x="47" y="11"/>
                  <a:pt x="46" y="11"/>
                  <a:pt x="46" y="11"/>
                </a:cubicBezTo>
                <a:cubicBezTo>
                  <a:pt x="45" y="11"/>
                  <a:pt x="45" y="11"/>
                  <a:pt x="44" y="11"/>
                </a:cubicBezTo>
                <a:cubicBezTo>
                  <a:pt x="44" y="10"/>
                  <a:pt x="44" y="10"/>
                  <a:pt x="43" y="10"/>
                </a:cubicBezTo>
                <a:cubicBezTo>
                  <a:pt x="43" y="10"/>
                  <a:pt x="41" y="9"/>
                  <a:pt x="41" y="9"/>
                </a:cubicBezTo>
                <a:cubicBezTo>
                  <a:pt x="40" y="9"/>
                  <a:pt x="40" y="8"/>
                  <a:pt x="39" y="8"/>
                </a:cubicBezTo>
                <a:cubicBezTo>
                  <a:pt x="38" y="7"/>
                  <a:pt x="38" y="8"/>
                  <a:pt x="39" y="8"/>
                </a:cubicBezTo>
                <a:cubicBezTo>
                  <a:pt x="39" y="8"/>
                  <a:pt x="37" y="8"/>
                  <a:pt x="36" y="6"/>
                </a:cubicBezTo>
                <a:cubicBezTo>
                  <a:pt x="34" y="5"/>
                  <a:pt x="31" y="5"/>
                  <a:pt x="30" y="4"/>
                </a:cubicBezTo>
                <a:cubicBezTo>
                  <a:pt x="29" y="4"/>
                  <a:pt x="28" y="4"/>
                  <a:pt x="28" y="3"/>
                </a:cubicBezTo>
                <a:cubicBezTo>
                  <a:pt x="27" y="2"/>
                  <a:pt x="26" y="2"/>
                  <a:pt x="26" y="2"/>
                </a:cubicBezTo>
                <a:cubicBezTo>
                  <a:pt x="25" y="2"/>
                  <a:pt x="24" y="2"/>
                  <a:pt x="23" y="1"/>
                </a:cubicBezTo>
                <a:cubicBezTo>
                  <a:pt x="22" y="0"/>
                  <a:pt x="20" y="1"/>
                  <a:pt x="20" y="1"/>
                </a:cubicBezTo>
                <a:cubicBezTo>
                  <a:pt x="20" y="1"/>
                  <a:pt x="19" y="1"/>
                  <a:pt x="19" y="1"/>
                </a:cubicBezTo>
                <a:cubicBezTo>
                  <a:pt x="18" y="1"/>
                  <a:pt x="16" y="0"/>
                  <a:pt x="16" y="0"/>
                </a:cubicBezTo>
                <a:cubicBezTo>
                  <a:pt x="15" y="0"/>
                  <a:pt x="10" y="1"/>
                  <a:pt x="9" y="2"/>
                </a:cubicBezTo>
                <a:cubicBezTo>
                  <a:pt x="9" y="2"/>
                  <a:pt x="5" y="3"/>
                  <a:pt x="5" y="4"/>
                </a:cubicBezTo>
                <a:cubicBezTo>
                  <a:pt x="4" y="4"/>
                  <a:pt x="4" y="5"/>
                  <a:pt x="4" y="6"/>
                </a:cubicBezTo>
                <a:cubicBezTo>
                  <a:pt x="5" y="7"/>
                  <a:pt x="3" y="6"/>
                  <a:pt x="3" y="6"/>
                </a:cubicBezTo>
                <a:cubicBezTo>
                  <a:pt x="2" y="6"/>
                  <a:pt x="2" y="7"/>
                  <a:pt x="1" y="7"/>
                </a:cubicBezTo>
                <a:cubicBezTo>
                  <a:pt x="0" y="7"/>
                  <a:pt x="2" y="7"/>
                  <a:pt x="2" y="7"/>
                </a:cubicBezTo>
                <a:cubicBezTo>
                  <a:pt x="2" y="7"/>
                  <a:pt x="3" y="7"/>
                  <a:pt x="3" y="8"/>
                </a:cubicBezTo>
                <a:cubicBezTo>
                  <a:pt x="4" y="8"/>
                  <a:pt x="4" y="7"/>
                  <a:pt x="5" y="7"/>
                </a:cubicBezTo>
                <a:cubicBezTo>
                  <a:pt x="6" y="7"/>
                  <a:pt x="6" y="6"/>
                  <a:pt x="6" y="6"/>
                </a:cubicBezTo>
                <a:cubicBezTo>
                  <a:pt x="6" y="6"/>
                  <a:pt x="6" y="6"/>
                  <a:pt x="6" y="6"/>
                </a:cubicBezTo>
                <a:cubicBezTo>
                  <a:pt x="7" y="5"/>
                  <a:pt x="7" y="5"/>
                  <a:pt x="8" y="5"/>
                </a:cubicBezTo>
                <a:cubicBezTo>
                  <a:pt x="8" y="5"/>
                  <a:pt x="9" y="5"/>
                  <a:pt x="9" y="5"/>
                </a:cubicBezTo>
                <a:cubicBezTo>
                  <a:pt x="9" y="5"/>
                  <a:pt x="10" y="4"/>
                  <a:pt x="11" y="4"/>
                </a:cubicBezTo>
                <a:cubicBezTo>
                  <a:pt x="12" y="3"/>
                  <a:pt x="12" y="3"/>
                  <a:pt x="13" y="3"/>
                </a:cubicBezTo>
                <a:cubicBezTo>
                  <a:pt x="14" y="3"/>
                  <a:pt x="15" y="3"/>
                  <a:pt x="17" y="3"/>
                </a:cubicBezTo>
                <a:cubicBezTo>
                  <a:pt x="18" y="4"/>
                  <a:pt x="16" y="4"/>
                  <a:pt x="16" y="4"/>
                </a:cubicBezTo>
                <a:cubicBezTo>
                  <a:pt x="15" y="4"/>
                  <a:pt x="14" y="4"/>
                  <a:pt x="16" y="5"/>
                </a:cubicBezTo>
                <a:cubicBezTo>
                  <a:pt x="17" y="6"/>
                  <a:pt x="19" y="5"/>
                  <a:pt x="19" y="5"/>
                </a:cubicBezTo>
                <a:cubicBezTo>
                  <a:pt x="20" y="5"/>
                  <a:pt x="19" y="5"/>
                  <a:pt x="20" y="5"/>
                </a:cubicBezTo>
                <a:cubicBezTo>
                  <a:pt x="21" y="6"/>
                  <a:pt x="21" y="6"/>
                  <a:pt x="22" y="6"/>
                </a:cubicBezTo>
                <a:cubicBezTo>
                  <a:pt x="23" y="6"/>
                  <a:pt x="23" y="6"/>
                  <a:pt x="24" y="7"/>
                </a:cubicBezTo>
                <a:cubicBezTo>
                  <a:pt x="25" y="8"/>
                  <a:pt x="30" y="8"/>
                  <a:pt x="31" y="8"/>
                </a:cubicBezTo>
                <a:cubicBezTo>
                  <a:pt x="32" y="8"/>
                  <a:pt x="33" y="9"/>
                  <a:pt x="33" y="11"/>
                </a:cubicBezTo>
                <a:cubicBezTo>
                  <a:pt x="33" y="12"/>
                  <a:pt x="36" y="13"/>
                  <a:pt x="36" y="13"/>
                </a:cubicBezTo>
                <a:cubicBezTo>
                  <a:pt x="37" y="13"/>
                  <a:pt x="38" y="13"/>
                  <a:pt x="38" y="13"/>
                </a:cubicBezTo>
                <a:cubicBezTo>
                  <a:pt x="39" y="13"/>
                  <a:pt x="39" y="13"/>
                  <a:pt x="40" y="14"/>
                </a:cubicBezTo>
                <a:cubicBezTo>
                  <a:pt x="40" y="15"/>
                  <a:pt x="39" y="16"/>
                  <a:pt x="37" y="17"/>
                </a:cubicBezTo>
                <a:cubicBezTo>
                  <a:pt x="36" y="18"/>
                  <a:pt x="39" y="18"/>
                  <a:pt x="40" y="17"/>
                </a:cubicBezTo>
                <a:cubicBezTo>
                  <a:pt x="41" y="17"/>
                  <a:pt x="44" y="17"/>
                  <a:pt x="45" y="17"/>
                </a:cubicBezTo>
                <a:cubicBezTo>
                  <a:pt x="46" y="17"/>
                  <a:pt x="49" y="17"/>
                  <a:pt x="49" y="17"/>
                </a:cubicBezTo>
                <a:cubicBezTo>
                  <a:pt x="49" y="17"/>
                  <a:pt x="49" y="17"/>
                  <a:pt x="50" y="17"/>
                </a:cubicBezTo>
                <a:cubicBezTo>
                  <a:pt x="50" y="17"/>
                  <a:pt x="50" y="17"/>
                  <a:pt x="50" y="17"/>
                </a:cubicBezTo>
                <a:cubicBezTo>
                  <a:pt x="50" y="17"/>
                  <a:pt x="50" y="17"/>
                  <a:pt x="51" y="17"/>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5" name="Freeform 296"/>
          <p:cNvSpPr>
            <a:spLocks/>
          </p:cNvSpPr>
          <p:nvPr/>
        </p:nvSpPr>
        <p:spPr bwMode="auto">
          <a:xfrm>
            <a:off x="1803384" y="4138531"/>
            <a:ext cx="11281" cy="5641"/>
          </a:xfrm>
          <a:custGeom>
            <a:avLst/>
            <a:gdLst/>
            <a:ahLst/>
            <a:cxnLst>
              <a:cxn ang="0">
                <a:pos x="1" y="1"/>
              </a:cxn>
              <a:cxn ang="0">
                <a:pos x="1" y="1"/>
              </a:cxn>
              <a:cxn ang="0">
                <a:pos x="2" y="1"/>
              </a:cxn>
              <a:cxn ang="0">
                <a:pos x="1" y="1"/>
              </a:cxn>
            </a:cxnLst>
            <a:rect l="0" t="0" r="r" b="b"/>
            <a:pathLst>
              <a:path w="2" h="1">
                <a:moveTo>
                  <a:pt x="1" y="1"/>
                </a:moveTo>
                <a:cubicBezTo>
                  <a:pt x="1" y="1"/>
                  <a:pt x="0" y="0"/>
                  <a:pt x="1" y="1"/>
                </a:cubicBezTo>
                <a:cubicBezTo>
                  <a:pt x="1" y="1"/>
                  <a:pt x="2" y="1"/>
                  <a:pt x="2" y="1"/>
                </a:cubicBezTo>
                <a:cubicBezTo>
                  <a:pt x="2" y="1"/>
                  <a:pt x="2"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6" name="Freeform 297"/>
          <p:cNvSpPr>
            <a:spLocks/>
          </p:cNvSpPr>
          <p:nvPr/>
        </p:nvSpPr>
        <p:spPr bwMode="auto">
          <a:xfrm>
            <a:off x="1814666" y="4144171"/>
            <a:ext cx="13161" cy="7521"/>
          </a:xfrm>
          <a:custGeom>
            <a:avLst/>
            <a:gdLst/>
            <a:ahLst/>
            <a:cxnLst>
              <a:cxn ang="0">
                <a:pos x="1" y="1"/>
              </a:cxn>
              <a:cxn ang="0">
                <a:pos x="1" y="1"/>
              </a:cxn>
              <a:cxn ang="0">
                <a:pos x="1" y="1"/>
              </a:cxn>
            </a:cxnLst>
            <a:rect l="0" t="0" r="r" b="b"/>
            <a:pathLst>
              <a:path w="2" h="1">
                <a:moveTo>
                  <a:pt x="1" y="1"/>
                </a:moveTo>
                <a:cubicBezTo>
                  <a:pt x="1" y="1"/>
                  <a:pt x="2" y="1"/>
                  <a:pt x="1" y="1"/>
                </a:cubicBezTo>
                <a:cubicBezTo>
                  <a:pt x="1" y="0"/>
                  <a:pt x="0"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7" name="Freeform 298"/>
          <p:cNvSpPr>
            <a:spLocks/>
          </p:cNvSpPr>
          <p:nvPr/>
        </p:nvSpPr>
        <p:spPr bwMode="auto">
          <a:xfrm>
            <a:off x="1820306" y="4151692"/>
            <a:ext cx="13161" cy="11281"/>
          </a:xfrm>
          <a:custGeom>
            <a:avLst/>
            <a:gdLst/>
            <a:ahLst/>
            <a:cxnLst>
              <a:cxn ang="0">
                <a:pos x="1" y="1"/>
              </a:cxn>
              <a:cxn ang="0">
                <a:pos x="1" y="0"/>
              </a:cxn>
              <a:cxn ang="0">
                <a:pos x="2" y="2"/>
              </a:cxn>
              <a:cxn ang="0">
                <a:pos x="2" y="1"/>
              </a:cxn>
              <a:cxn ang="0">
                <a:pos x="2" y="1"/>
              </a:cxn>
              <a:cxn ang="0">
                <a:pos x="1" y="1"/>
              </a:cxn>
            </a:cxnLst>
            <a:rect l="0" t="0" r="r" b="b"/>
            <a:pathLst>
              <a:path w="2" h="2">
                <a:moveTo>
                  <a:pt x="1" y="1"/>
                </a:moveTo>
                <a:cubicBezTo>
                  <a:pt x="1" y="0"/>
                  <a:pt x="0" y="0"/>
                  <a:pt x="1" y="0"/>
                </a:cubicBezTo>
                <a:cubicBezTo>
                  <a:pt x="1" y="0"/>
                  <a:pt x="2" y="1"/>
                  <a:pt x="2" y="2"/>
                </a:cubicBezTo>
                <a:cubicBezTo>
                  <a:pt x="2" y="2"/>
                  <a:pt x="2" y="2"/>
                  <a:pt x="2" y="1"/>
                </a:cubicBezTo>
                <a:cubicBezTo>
                  <a:pt x="2" y="1"/>
                  <a:pt x="2" y="1"/>
                  <a:pt x="2" y="1"/>
                </a:cubicBezTo>
                <a:cubicBezTo>
                  <a:pt x="2"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8" name="Freeform 299"/>
          <p:cNvSpPr>
            <a:spLocks/>
          </p:cNvSpPr>
          <p:nvPr/>
        </p:nvSpPr>
        <p:spPr bwMode="auto">
          <a:xfrm>
            <a:off x="1814666" y="4266385"/>
            <a:ext cx="73328" cy="30083"/>
          </a:xfrm>
          <a:custGeom>
            <a:avLst/>
            <a:gdLst/>
            <a:ahLst/>
            <a:cxnLst>
              <a:cxn ang="0">
                <a:pos x="7" y="3"/>
              </a:cxn>
              <a:cxn ang="0">
                <a:pos x="10" y="4"/>
              </a:cxn>
              <a:cxn ang="0">
                <a:pos x="8" y="2"/>
              </a:cxn>
              <a:cxn ang="0">
                <a:pos x="4" y="1"/>
              </a:cxn>
              <a:cxn ang="0">
                <a:pos x="1" y="1"/>
              </a:cxn>
              <a:cxn ang="0">
                <a:pos x="1" y="2"/>
              </a:cxn>
              <a:cxn ang="0">
                <a:pos x="4" y="4"/>
              </a:cxn>
              <a:cxn ang="0">
                <a:pos x="5" y="4"/>
              </a:cxn>
              <a:cxn ang="0">
                <a:pos x="6" y="4"/>
              </a:cxn>
              <a:cxn ang="0">
                <a:pos x="7" y="3"/>
              </a:cxn>
            </a:cxnLst>
            <a:rect l="0" t="0" r="r" b="b"/>
            <a:pathLst>
              <a:path w="12" h="5">
                <a:moveTo>
                  <a:pt x="7" y="3"/>
                </a:moveTo>
                <a:cubicBezTo>
                  <a:pt x="8" y="3"/>
                  <a:pt x="8" y="4"/>
                  <a:pt x="10" y="4"/>
                </a:cubicBezTo>
                <a:cubicBezTo>
                  <a:pt x="12" y="3"/>
                  <a:pt x="9" y="2"/>
                  <a:pt x="8" y="2"/>
                </a:cubicBezTo>
                <a:cubicBezTo>
                  <a:pt x="7" y="1"/>
                  <a:pt x="5" y="1"/>
                  <a:pt x="4" y="1"/>
                </a:cubicBezTo>
                <a:cubicBezTo>
                  <a:pt x="2" y="0"/>
                  <a:pt x="2" y="1"/>
                  <a:pt x="1" y="1"/>
                </a:cubicBezTo>
                <a:cubicBezTo>
                  <a:pt x="0" y="1"/>
                  <a:pt x="1" y="2"/>
                  <a:pt x="1" y="2"/>
                </a:cubicBezTo>
                <a:cubicBezTo>
                  <a:pt x="1" y="2"/>
                  <a:pt x="4" y="4"/>
                  <a:pt x="4" y="4"/>
                </a:cubicBezTo>
                <a:cubicBezTo>
                  <a:pt x="5" y="4"/>
                  <a:pt x="5" y="4"/>
                  <a:pt x="5" y="4"/>
                </a:cubicBezTo>
                <a:cubicBezTo>
                  <a:pt x="6" y="5"/>
                  <a:pt x="6" y="4"/>
                  <a:pt x="6" y="4"/>
                </a:cubicBezTo>
                <a:cubicBezTo>
                  <a:pt x="5" y="4"/>
                  <a:pt x="6" y="4"/>
                  <a:pt x="7"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9" name="Freeform 300"/>
          <p:cNvSpPr>
            <a:spLocks/>
          </p:cNvSpPr>
          <p:nvPr/>
        </p:nvSpPr>
        <p:spPr bwMode="auto">
          <a:xfrm>
            <a:off x="1966963" y="4255104"/>
            <a:ext cx="11281" cy="11281"/>
          </a:xfrm>
          <a:custGeom>
            <a:avLst/>
            <a:gdLst/>
            <a:ahLst/>
            <a:cxnLst>
              <a:cxn ang="0">
                <a:pos x="2" y="1"/>
              </a:cxn>
              <a:cxn ang="0">
                <a:pos x="0" y="0"/>
              </a:cxn>
              <a:cxn ang="0">
                <a:pos x="0" y="1"/>
              </a:cxn>
              <a:cxn ang="0">
                <a:pos x="2" y="1"/>
              </a:cxn>
            </a:cxnLst>
            <a:rect l="0" t="0" r="r" b="b"/>
            <a:pathLst>
              <a:path w="2" h="2">
                <a:moveTo>
                  <a:pt x="2" y="1"/>
                </a:moveTo>
                <a:cubicBezTo>
                  <a:pt x="2" y="1"/>
                  <a:pt x="2" y="0"/>
                  <a:pt x="0" y="0"/>
                </a:cubicBezTo>
                <a:cubicBezTo>
                  <a:pt x="0" y="0"/>
                  <a:pt x="0" y="0"/>
                  <a:pt x="0" y="1"/>
                </a:cubicBezTo>
                <a:cubicBezTo>
                  <a:pt x="1" y="1"/>
                  <a:pt x="2" y="2"/>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0" name="Freeform 301"/>
          <p:cNvSpPr>
            <a:spLocks/>
          </p:cNvSpPr>
          <p:nvPr/>
        </p:nvSpPr>
        <p:spPr bwMode="auto">
          <a:xfrm>
            <a:off x="1931239" y="4223140"/>
            <a:ext cx="84610" cy="62047"/>
          </a:xfrm>
          <a:custGeom>
            <a:avLst/>
            <a:gdLst/>
            <a:ahLst/>
            <a:cxnLst>
              <a:cxn ang="0">
                <a:pos x="13" y="8"/>
              </a:cxn>
              <a:cxn ang="0">
                <a:pos x="13" y="8"/>
              </a:cxn>
              <a:cxn ang="0">
                <a:pos x="12" y="7"/>
              </a:cxn>
              <a:cxn ang="0">
                <a:pos x="13" y="7"/>
              </a:cxn>
              <a:cxn ang="0">
                <a:pos x="13" y="6"/>
              </a:cxn>
              <a:cxn ang="0">
                <a:pos x="13" y="5"/>
              </a:cxn>
              <a:cxn ang="0">
                <a:pos x="13" y="5"/>
              </a:cxn>
              <a:cxn ang="0">
                <a:pos x="14" y="4"/>
              </a:cxn>
              <a:cxn ang="0">
                <a:pos x="14" y="3"/>
              </a:cxn>
              <a:cxn ang="0">
                <a:pos x="13" y="3"/>
              </a:cxn>
              <a:cxn ang="0">
                <a:pos x="14" y="3"/>
              </a:cxn>
              <a:cxn ang="0">
                <a:pos x="14" y="2"/>
              </a:cxn>
              <a:cxn ang="0">
                <a:pos x="13" y="2"/>
              </a:cxn>
              <a:cxn ang="0">
                <a:pos x="13" y="1"/>
              </a:cxn>
              <a:cxn ang="0">
                <a:pos x="13" y="1"/>
              </a:cxn>
              <a:cxn ang="0">
                <a:pos x="11" y="1"/>
              </a:cxn>
              <a:cxn ang="0">
                <a:pos x="10" y="0"/>
              </a:cxn>
              <a:cxn ang="0">
                <a:pos x="7" y="0"/>
              </a:cxn>
              <a:cxn ang="0">
                <a:pos x="5" y="1"/>
              </a:cxn>
              <a:cxn ang="0">
                <a:pos x="6" y="2"/>
              </a:cxn>
              <a:cxn ang="0">
                <a:pos x="8" y="2"/>
              </a:cxn>
              <a:cxn ang="0">
                <a:pos x="8" y="3"/>
              </a:cxn>
              <a:cxn ang="0">
                <a:pos x="10" y="6"/>
              </a:cxn>
              <a:cxn ang="0">
                <a:pos x="10" y="7"/>
              </a:cxn>
              <a:cxn ang="0">
                <a:pos x="9" y="8"/>
              </a:cxn>
              <a:cxn ang="0">
                <a:pos x="8" y="8"/>
              </a:cxn>
              <a:cxn ang="0">
                <a:pos x="5" y="7"/>
              </a:cxn>
              <a:cxn ang="0">
                <a:pos x="2" y="7"/>
              </a:cxn>
              <a:cxn ang="0">
                <a:pos x="0" y="7"/>
              </a:cxn>
              <a:cxn ang="0">
                <a:pos x="1" y="8"/>
              </a:cxn>
              <a:cxn ang="0">
                <a:pos x="2" y="9"/>
              </a:cxn>
              <a:cxn ang="0">
                <a:pos x="3" y="9"/>
              </a:cxn>
              <a:cxn ang="0">
                <a:pos x="8" y="9"/>
              </a:cxn>
              <a:cxn ang="0">
                <a:pos x="11" y="9"/>
              </a:cxn>
              <a:cxn ang="0">
                <a:pos x="13" y="10"/>
              </a:cxn>
              <a:cxn ang="0">
                <a:pos x="14" y="9"/>
              </a:cxn>
              <a:cxn ang="0">
                <a:pos x="13" y="8"/>
              </a:cxn>
            </a:cxnLst>
            <a:rect l="0" t="0" r="r" b="b"/>
            <a:pathLst>
              <a:path w="14" h="10">
                <a:moveTo>
                  <a:pt x="13" y="8"/>
                </a:moveTo>
                <a:cubicBezTo>
                  <a:pt x="13" y="8"/>
                  <a:pt x="13" y="8"/>
                  <a:pt x="13" y="8"/>
                </a:cubicBezTo>
                <a:cubicBezTo>
                  <a:pt x="13" y="8"/>
                  <a:pt x="12" y="7"/>
                  <a:pt x="12" y="7"/>
                </a:cubicBezTo>
                <a:cubicBezTo>
                  <a:pt x="12" y="7"/>
                  <a:pt x="13" y="7"/>
                  <a:pt x="13" y="7"/>
                </a:cubicBezTo>
                <a:cubicBezTo>
                  <a:pt x="13" y="6"/>
                  <a:pt x="13" y="6"/>
                  <a:pt x="13" y="6"/>
                </a:cubicBezTo>
                <a:cubicBezTo>
                  <a:pt x="14" y="6"/>
                  <a:pt x="13" y="5"/>
                  <a:pt x="13" y="5"/>
                </a:cubicBezTo>
                <a:cubicBezTo>
                  <a:pt x="13" y="5"/>
                  <a:pt x="13" y="5"/>
                  <a:pt x="13" y="5"/>
                </a:cubicBezTo>
                <a:cubicBezTo>
                  <a:pt x="14" y="4"/>
                  <a:pt x="14" y="4"/>
                  <a:pt x="14" y="4"/>
                </a:cubicBezTo>
                <a:cubicBezTo>
                  <a:pt x="14" y="4"/>
                  <a:pt x="14" y="4"/>
                  <a:pt x="14" y="3"/>
                </a:cubicBezTo>
                <a:cubicBezTo>
                  <a:pt x="13" y="3"/>
                  <a:pt x="13" y="3"/>
                  <a:pt x="13" y="3"/>
                </a:cubicBezTo>
                <a:cubicBezTo>
                  <a:pt x="13" y="3"/>
                  <a:pt x="13" y="3"/>
                  <a:pt x="14" y="3"/>
                </a:cubicBezTo>
                <a:cubicBezTo>
                  <a:pt x="14" y="3"/>
                  <a:pt x="14" y="3"/>
                  <a:pt x="14" y="2"/>
                </a:cubicBezTo>
                <a:cubicBezTo>
                  <a:pt x="14" y="2"/>
                  <a:pt x="13" y="2"/>
                  <a:pt x="13" y="2"/>
                </a:cubicBezTo>
                <a:cubicBezTo>
                  <a:pt x="13" y="2"/>
                  <a:pt x="13" y="1"/>
                  <a:pt x="13" y="1"/>
                </a:cubicBezTo>
                <a:cubicBezTo>
                  <a:pt x="13" y="1"/>
                  <a:pt x="13" y="1"/>
                  <a:pt x="13" y="1"/>
                </a:cubicBezTo>
                <a:cubicBezTo>
                  <a:pt x="13" y="1"/>
                  <a:pt x="12" y="1"/>
                  <a:pt x="11" y="1"/>
                </a:cubicBezTo>
                <a:cubicBezTo>
                  <a:pt x="11" y="1"/>
                  <a:pt x="10" y="1"/>
                  <a:pt x="10" y="0"/>
                </a:cubicBezTo>
                <a:cubicBezTo>
                  <a:pt x="9" y="0"/>
                  <a:pt x="7" y="0"/>
                  <a:pt x="7" y="0"/>
                </a:cubicBezTo>
                <a:cubicBezTo>
                  <a:pt x="6" y="0"/>
                  <a:pt x="5" y="1"/>
                  <a:pt x="5" y="1"/>
                </a:cubicBezTo>
                <a:cubicBezTo>
                  <a:pt x="5" y="2"/>
                  <a:pt x="6" y="2"/>
                  <a:pt x="6" y="2"/>
                </a:cubicBezTo>
                <a:cubicBezTo>
                  <a:pt x="7" y="1"/>
                  <a:pt x="7" y="2"/>
                  <a:pt x="8" y="2"/>
                </a:cubicBezTo>
                <a:cubicBezTo>
                  <a:pt x="9" y="2"/>
                  <a:pt x="9" y="3"/>
                  <a:pt x="8" y="3"/>
                </a:cubicBezTo>
                <a:cubicBezTo>
                  <a:pt x="8" y="4"/>
                  <a:pt x="10" y="6"/>
                  <a:pt x="10" y="6"/>
                </a:cubicBezTo>
                <a:cubicBezTo>
                  <a:pt x="11" y="7"/>
                  <a:pt x="10" y="7"/>
                  <a:pt x="10" y="7"/>
                </a:cubicBezTo>
                <a:cubicBezTo>
                  <a:pt x="10" y="7"/>
                  <a:pt x="9" y="7"/>
                  <a:pt x="9" y="8"/>
                </a:cubicBezTo>
                <a:cubicBezTo>
                  <a:pt x="9" y="8"/>
                  <a:pt x="8" y="8"/>
                  <a:pt x="8" y="8"/>
                </a:cubicBezTo>
                <a:cubicBezTo>
                  <a:pt x="7" y="7"/>
                  <a:pt x="6" y="7"/>
                  <a:pt x="5" y="7"/>
                </a:cubicBezTo>
                <a:cubicBezTo>
                  <a:pt x="5" y="7"/>
                  <a:pt x="3" y="7"/>
                  <a:pt x="2" y="7"/>
                </a:cubicBezTo>
                <a:cubicBezTo>
                  <a:pt x="1" y="6"/>
                  <a:pt x="0" y="6"/>
                  <a:pt x="0" y="7"/>
                </a:cubicBezTo>
                <a:cubicBezTo>
                  <a:pt x="0" y="8"/>
                  <a:pt x="1" y="8"/>
                  <a:pt x="1" y="8"/>
                </a:cubicBezTo>
                <a:cubicBezTo>
                  <a:pt x="1" y="8"/>
                  <a:pt x="2" y="9"/>
                  <a:pt x="2" y="9"/>
                </a:cubicBezTo>
                <a:cubicBezTo>
                  <a:pt x="3" y="10"/>
                  <a:pt x="3" y="10"/>
                  <a:pt x="3" y="9"/>
                </a:cubicBezTo>
                <a:cubicBezTo>
                  <a:pt x="4" y="8"/>
                  <a:pt x="7" y="9"/>
                  <a:pt x="8" y="9"/>
                </a:cubicBezTo>
                <a:cubicBezTo>
                  <a:pt x="9" y="9"/>
                  <a:pt x="11" y="9"/>
                  <a:pt x="11" y="9"/>
                </a:cubicBezTo>
                <a:cubicBezTo>
                  <a:pt x="12" y="9"/>
                  <a:pt x="13" y="9"/>
                  <a:pt x="13" y="10"/>
                </a:cubicBezTo>
                <a:cubicBezTo>
                  <a:pt x="13" y="10"/>
                  <a:pt x="14" y="9"/>
                  <a:pt x="14" y="9"/>
                </a:cubicBezTo>
                <a:cubicBezTo>
                  <a:pt x="14" y="9"/>
                  <a:pt x="13" y="8"/>
                  <a:pt x="13" y="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1" name="Freeform 302"/>
          <p:cNvSpPr>
            <a:spLocks/>
          </p:cNvSpPr>
          <p:nvPr/>
        </p:nvSpPr>
        <p:spPr bwMode="auto">
          <a:xfrm>
            <a:off x="2002687" y="4223140"/>
            <a:ext cx="116573" cy="73328"/>
          </a:xfrm>
          <a:custGeom>
            <a:avLst/>
            <a:gdLst/>
            <a:ahLst/>
            <a:cxnLst>
              <a:cxn ang="0">
                <a:pos x="17" y="5"/>
              </a:cxn>
              <a:cxn ang="0">
                <a:pos x="14" y="5"/>
              </a:cxn>
              <a:cxn ang="0">
                <a:pos x="12" y="4"/>
              </a:cxn>
              <a:cxn ang="0">
                <a:pos x="13" y="4"/>
              </a:cxn>
              <a:cxn ang="0">
                <a:pos x="14" y="3"/>
              </a:cxn>
              <a:cxn ang="0">
                <a:pos x="14" y="3"/>
              </a:cxn>
              <a:cxn ang="0">
                <a:pos x="13" y="3"/>
              </a:cxn>
              <a:cxn ang="0">
                <a:pos x="12" y="3"/>
              </a:cxn>
              <a:cxn ang="0">
                <a:pos x="11" y="2"/>
              </a:cxn>
              <a:cxn ang="0">
                <a:pos x="10" y="1"/>
              </a:cxn>
              <a:cxn ang="0">
                <a:pos x="6" y="0"/>
              </a:cxn>
              <a:cxn ang="0">
                <a:pos x="4" y="0"/>
              </a:cxn>
              <a:cxn ang="0">
                <a:pos x="2" y="0"/>
              </a:cxn>
              <a:cxn ang="0">
                <a:pos x="2" y="0"/>
              </a:cxn>
              <a:cxn ang="0">
                <a:pos x="2" y="1"/>
              </a:cxn>
              <a:cxn ang="0">
                <a:pos x="1" y="1"/>
              </a:cxn>
              <a:cxn ang="0">
                <a:pos x="1" y="2"/>
              </a:cxn>
              <a:cxn ang="0">
                <a:pos x="2" y="2"/>
              </a:cxn>
              <a:cxn ang="0">
                <a:pos x="2" y="3"/>
              </a:cxn>
              <a:cxn ang="0">
                <a:pos x="1" y="3"/>
              </a:cxn>
              <a:cxn ang="0">
                <a:pos x="2" y="3"/>
              </a:cxn>
              <a:cxn ang="0">
                <a:pos x="2" y="4"/>
              </a:cxn>
              <a:cxn ang="0">
                <a:pos x="1" y="5"/>
              </a:cxn>
              <a:cxn ang="0">
                <a:pos x="1" y="5"/>
              </a:cxn>
              <a:cxn ang="0">
                <a:pos x="1" y="6"/>
              </a:cxn>
              <a:cxn ang="0">
                <a:pos x="1" y="7"/>
              </a:cxn>
              <a:cxn ang="0">
                <a:pos x="0" y="7"/>
              </a:cxn>
              <a:cxn ang="0">
                <a:pos x="1" y="8"/>
              </a:cxn>
              <a:cxn ang="0">
                <a:pos x="1" y="8"/>
              </a:cxn>
              <a:cxn ang="0">
                <a:pos x="2" y="9"/>
              </a:cxn>
              <a:cxn ang="0">
                <a:pos x="1" y="10"/>
              </a:cxn>
              <a:cxn ang="0">
                <a:pos x="1" y="10"/>
              </a:cxn>
              <a:cxn ang="0">
                <a:pos x="3" y="12"/>
              </a:cxn>
              <a:cxn ang="0">
                <a:pos x="4" y="9"/>
              </a:cxn>
              <a:cxn ang="0">
                <a:pos x="5" y="9"/>
              </a:cxn>
              <a:cxn ang="0">
                <a:pos x="6" y="8"/>
              </a:cxn>
              <a:cxn ang="0">
                <a:pos x="7" y="8"/>
              </a:cxn>
              <a:cxn ang="0">
                <a:pos x="9" y="9"/>
              </a:cxn>
              <a:cxn ang="0">
                <a:pos x="10" y="8"/>
              </a:cxn>
              <a:cxn ang="0">
                <a:pos x="12" y="8"/>
              </a:cxn>
              <a:cxn ang="0">
                <a:pos x="15" y="8"/>
              </a:cxn>
              <a:cxn ang="0">
                <a:pos x="17" y="9"/>
              </a:cxn>
              <a:cxn ang="0">
                <a:pos x="17" y="9"/>
              </a:cxn>
              <a:cxn ang="0">
                <a:pos x="17" y="8"/>
              </a:cxn>
              <a:cxn ang="0">
                <a:pos x="18" y="7"/>
              </a:cxn>
              <a:cxn ang="0">
                <a:pos x="17" y="5"/>
              </a:cxn>
            </a:cxnLst>
            <a:rect l="0" t="0" r="r" b="b"/>
            <a:pathLst>
              <a:path w="19" h="12">
                <a:moveTo>
                  <a:pt x="17" y="5"/>
                </a:moveTo>
                <a:cubicBezTo>
                  <a:pt x="16" y="5"/>
                  <a:pt x="15" y="5"/>
                  <a:pt x="14" y="5"/>
                </a:cubicBezTo>
                <a:cubicBezTo>
                  <a:pt x="13" y="4"/>
                  <a:pt x="12" y="5"/>
                  <a:pt x="12" y="4"/>
                </a:cubicBezTo>
                <a:cubicBezTo>
                  <a:pt x="12" y="4"/>
                  <a:pt x="12" y="4"/>
                  <a:pt x="13" y="4"/>
                </a:cubicBezTo>
                <a:cubicBezTo>
                  <a:pt x="13" y="4"/>
                  <a:pt x="14" y="3"/>
                  <a:pt x="14" y="3"/>
                </a:cubicBezTo>
                <a:cubicBezTo>
                  <a:pt x="15" y="3"/>
                  <a:pt x="14" y="3"/>
                  <a:pt x="14" y="3"/>
                </a:cubicBezTo>
                <a:cubicBezTo>
                  <a:pt x="14" y="3"/>
                  <a:pt x="13" y="3"/>
                  <a:pt x="13" y="3"/>
                </a:cubicBezTo>
                <a:cubicBezTo>
                  <a:pt x="13" y="3"/>
                  <a:pt x="12" y="3"/>
                  <a:pt x="12" y="3"/>
                </a:cubicBezTo>
                <a:cubicBezTo>
                  <a:pt x="11" y="3"/>
                  <a:pt x="11" y="2"/>
                  <a:pt x="11" y="2"/>
                </a:cubicBezTo>
                <a:cubicBezTo>
                  <a:pt x="11" y="1"/>
                  <a:pt x="10" y="1"/>
                  <a:pt x="10" y="1"/>
                </a:cubicBezTo>
                <a:cubicBezTo>
                  <a:pt x="10" y="2"/>
                  <a:pt x="7" y="1"/>
                  <a:pt x="6" y="0"/>
                </a:cubicBezTo>
                <a:cubicBezTo>
                  <a:pt x="6" y="0"/>
                  <a:pt x="5" y="0"/>
                  <a:pt x="4" y="0"/>
                </a:cubicBezTo>
                <a:cubicBezTo>
                  <a:pt x="4" y="1"/>
                  <a:pt x="3" y="0"/>
                  <a:pt x="2" y="0"/>
                </a:cubicBezTo>
                <a:cubicBezTo>
                  <a:pt x="2" y="0"/>
                  <a:pt x="2" y="0"/>
                  <a:pt x="2" y="0"/>
                </a:cubicBezTo>
                <a:cubicBezTo>
                  <a:pt x="2" y="1"/>
                  <a:pt x="2" y="1"/>
                  <a:pt x="2" y="1"/>
                </a:cubicBezTo>
                <a:cubicBezTo>
                  <a:pt x="1" y="1"/>
                  <a:pt x="1" y="1"/>
                  <a:pt x="1" y="1"/>
                </a:cubicBezTo>
                <a:cubicBezTo>
                  <a:pt x="1" y="1"/>
                  <a:pt x="1" y="2"/>
                  <a:pt x="1" y="2"/>
                </a:cubicBezTo>
                <a:cubicBezTo>
                  <a:pt x="1" y="2"/>
                  <a:pt x="2" y="2"/>
                  <a:pt x="2" y="2"/>
                </a:cubicBezTo>
                <a:cubicBezTo>
                  <a:pt x="2" y="3"/>
                  <a:pt x="2" y="3"/>
                  <a:pt x="2" y="3"/>
                </a:cubicBezTo>
                <a:cubicBezTo>
                  <a:pt x="1" y="3"/>
                  <a:pt x="1" y="3"/>
                  <a:pt x="1" y="3"/>
                </a:cubicBezTo>
                <a:cubicBezTo>
                  <a:pt x="1" y="3"/>
                  <a:pt x="1" y="3"/>
                  <a:pt x="2" y="3"/>
                </a:cubicBezTo>
                <a:cubicBezTo>
                  <a:pt x="2" y="4"/>
                  <a:pt x="2" y="4"/>
                  <a:pt x="2" y="4"/>
                </a:cubicBezTo>
                <a:cubicBezTo>
                  <a:pt x="2" y="4"/>
                  <a:pt x="2" y="4"/>
                  <a:pt x="1" y="5"/>
                </a:cubicBezTo>
                <a:cubicBezTo>
                  <a:pt x="1" y="5"/>
                  <a:pt x="1" y="5"/>
                  <a:pt x="1" y="5"/>
                </a:cubicBezTo>
                <a:cubicBezTo>
                  <a:pt x="1" y="5"/>
                  <a:pt x="2" y="6"/>
                  <a:pt x="1" y="6"/>
                </a:cubicBezTo>
                <a:cubicBezTo>
                  <a:pt x="1" y="6"/>
                  <a:pt x="1" y="6"/>
                  <a:pt x="1" y="7"/>
                </a:cubicBezTo>
                <a:cubicBezTo>
                  <a:pt x="1" y="7"/>
                  <a:pt x="0" y="7"/>
                  <a:pt x="0" y="7"/>
                </a:cubicBezTo>
                <a:cubicBezTo>
                  <a:pt x="0" y="7"/>
                  <a:pt x="1" y="8"/>
                  <a:pt x="1" y="8"/>
                </a:cubicBezTo>
                <a:cubicBezTo>
                  <a:pt x="1" y="8"/>
                  <a:pt x="1" y="8"/>
                  <a:pt x="1" y="8"/>
                </a:cubicBezTo>
                <a:cubicBezTo>
                  <a:pt x="1" y="8"/>
                  <a:pt x="2" y="9"/>
                  <a:pt x="2" y="9"/>
                </a:cubicBezTo>
                <a:cubicBezTo>
                  <a:pt x="2" y="9"/>
                  <a:pt x="1" y="10"/>
                  <a:pt x="1" y="10"/>
                </a:cubicBezTo>
                <a:cubicBezTo>
                  <a:pt x="1" y="10"/>
                  <a:pt x="1" y="10"/>
                  <a:pt x="1" y="10"/>
                </a:cubicBezTo>
                <a:cubicBezTo>
                  <a:pt x="2" y="11"/>
                  <a:pt x="3" y="12"/>
                  <a:pt x="3" y="12"/>
                </a:cubicBezTo>
                <a:cubicBezTo>
                  <a:pt x="3" y="12"/>
                  <a:pt x="4" y="10"/>
                  <a:pt x="4" y="9"/>
                </a:cubicBezTo>
                <a:cubicBezTo>
                  <a:pt x="5" y="8"/>
                  <a:pt x="5" y="8"/>
                  <a:pt x="5" y="9"/>
                </a:cubicBezTo>
                <a:cubicBezTo>
                  <a:pt x="6" y="9"/>
                  <a:pt x="6" y="9"/>
                  <a:pt x="6" y="8"/>
                </a:cubicBezTo>
                <a:cubicBezTo>
                  <a:pt x="7" y="8"/>
                  <a:pt x="7" y="8"/>
                  <a:pt x="7" y="8"/>
                </a:cubicBezTo>
                <a:cubicBezTo>
                  <a:pt x="7" y="9"/>
                  <a:pt x="8" y="9"/>
                  <a:pt x="9" y="9"/>
                </a:cubicBezTo>
                <a:cubicBezTo>
                  <a:pt x="9" y="9"/>
                  <a:pt x="9" y="9"/>
                  <a:pt x="10" y="8"/>
                </a:cubicBezTo>
                <a:cubicBezTo>
                  <a:pt x="10" y="8"/>
                  <a:pt x="11" y="8"/>
                  <a:pt x="12" y="8"/>
                </a:cubicBezTo>
                <a:cubicBezTo>
                  <a:pt x="12" y="8"/>
                  <a:pt x="14" y="8"/>
                  <a:pt x="15" y="8"/>
                </a:cubicBezTo>
                <a:cubicBezTo>
                  <a:pt x="16" y="8"/>
                  <a:pt x="16" y="9"/>
                  <a:pt x="17" y="9"/>
                </a:cubicBezTo>
                <a:cubicBezTo>
                  <a:pt x="17" y="9"/>
                  <a:pt x="17" y="9"/>
                  <a:pt x="17" y="9"/>
                </a:cubicBezTo>
                <a:cubicBezTo>
                  <a:pt x="17" y="8"/>
                  <a:pt x="17" y="8"/>
                  <a:pt x="17" y="8"/>
                </a:cubicBezTo>
                <a:cubicBezTo>
                  <a:pt x="18" y="8"/>
                  <a:pt x="18" y="7"/>
                  <a:pt x="18" y="7"/>
                </a:cubicBezTo>
                <a:cubicBezTo>
                  <a:pt x="19" y="7"/>
                  <a:pt x="17" y="6"/>
                  <a:pt x="17"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2" name="Freeform 303"/>
          <p:cNvSpPr>
            <a:spLocks/>
          </p:cNvSpPr>
          <p:nvPr/>
        </p:nvSpPr>
        <p:spPr bwMode="auto">
          <a:xfrm>
            <a:off x="2100458" y="4279547"/>
            <a:ext cx="5641" cy="1880"/>
          </a:xfrm>
          <a:custGeom>
            <a:avLst/>
            <a:gdLst/>
            <a:ahLst/>
            <a:cxnLst>
              <a:cxn ang="0">
                <a:pos x="0" y="0"/>
              </a:cxn>
              <a:cxn ang="0">
                <a:pos x="1" y="0"/>
              </a:cxn>
              <a:cxn ang="0">
                <a:pos x="0" y="0"/>
              </a:cxn>
            </a:cxnLst>
            <a:rect l="0" t="0" r="r" b="b"/>
            <a:pathLst>
              <a:path w="1">
                <a:moveTo>
                  <a:pt x="0" y="0"/>
                </a:moveTo>
                <a:cubicBezTo>
                  <a:pt x="0" y="0"/>
                  <a:pt x="1" y="0"/>
                  <a:pt x="1"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3" name="Freeform 304"/>
          <p:cNvSpPr>
            <a:spLocks/>
          </p:cNvSpPr>
          <p:nvPr/>
        </p:nvSpPr>
        <p:spPr bwMode="auto">
          <a:xfrm>
            <a:off x="2143703" y="4266385"/>
            <a:ext cx="60167" cy="24443"/>
          </a:xfrm>
          <a:custGeom>
            <a:avLst/>
            <a:gdLst/>
            <a:ahLst/>
            <a:cxnLst>
              <a:cxn ang="0">
                <a:pos x="1" y="1"/>
              </a:cxn>
              <a:cxn ang="0">
                <a:pos x="1" y="3"/>
              </a:cxn>
              <a:cxn ang="0">
                <a:pos x="3" y="3"/>
              </a:cxn>
              <a:cxn ang="0">
                <a:pos x="5" y="3"/>
              </a:cxn>
              <a:cxn ang="0">
                <a:pos x="8" y="3"/>
              </a:cxn>
              <a:cxn ang="0">
                <a:pos x="8" y="1"/>
              </a:cxn>
              <a:cxn ang="0">
                <a:pos x="6" y="1"/>
              </a:cxn>
              <a:cxn ang="0">
                <a:pos x="2" y="0"/>
              </a:cxn>
              <a:cxn ang="0">
                <a:pos x="1" y="1"/>
              </a:cxn>
            </a:cxnLst>
            <a:rect l="0" t="0" r="r" b="b"/>
            <a:pathLst>
              <a:path w="10" h="4">
                <a:moveTo>
                  <a:pt x="1" y="1"/>
                </a:moveTo>
                <a:cubicBezTo>
                  <a:pt x="1" y="1"/>
                  <a:pt x="0" y="1"/>
                  <a:pt x="1" y="3"/>
                </a:cubicBezTo>
                <a:cubicBezTo>
                  <a:pt x="1" y="3"/>
                  <a:pt x="2" y="4"/>
                  <a:pt x="3" y="3"/>
                </a:cubicBezTo>
                <a:cubicBezTo>
                  <a:pt x="3" y="3"/>
                  <a:pt x="4" y="3"/>
                  <a:pt x="5" y="3"/>
                </a:cubicBezTo>
                <a:cubicBezTo>
                  <a:pt x="6" y="3"/>
                  <a:pt x="7" y="3"/>
                  <a:pt x="8" y="3"/>
                </a:cubicBezTo>
                <a:cubicBezTo>
                  <a:pt x="8" y="2"/>
                  <a:pt x="10" y="1"/>
                  <a:pt x="8" y="1"/>
                </a:cubicBezTo>
                <a:cubicBezTo>
                  <a:pt x="7" y="0"/>
                  <a:pt x="6" y="1"/>
                  <a:pt x="6" y="1"/>
                </a:cubicBezTo>
                <a:cubicBezTo>
                  <a:pt x="5" y="0"/>
                  <a:pt x="2" y="0"/>
                  <a:pt x="2" y="0"/>
                </a:cubicBezTo>
                <a:cubicBezTo>
                  <a:pt x="2" y="0"/>
                  <a:pt x="1"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4" name="Freeform 305"/>
          <p:cNvSpPr>
            <a:spLocks/>
          </p:cNvSpPr>
          <p:nvPr/>
        </p:nvSpPr>
        <p:spPr bwMode="auto">
          <a:xfrm>
            <a:off x="2228313" y="4266385"/>
            <a:ext cx="1880" cy="5641"/>
          </a:xfrm>
          <a:custGeom>
            <a:avLst/>
            <a:gdLst/>
            <a:ahLst/>
            <a:cxnLst>
              <a:cxn ang="0">
                <a:pos x="0" y="1"/>
              </a:cxn>
              <a:cxn ang="0">
                <a:pos x="0" y="0"/>
              </a:cxn>
              <a:cxn ang="0">
                <a:pos x="0" y="1"/>
              </a:cxn>
            </a:cxnLst>
            <a:rect l="0" t="0" r="r" b="b"/>
            <a:pathLst>
              <a:path h="1">
                <a:moveTo>
                  <a:pt x="0" y="1"/>
                </a:moveTo>
                <a:cubicBezTo>
                  <a:pt x="0" y="1"/>
                  <a:pt x="0" y="1"/>
                  <a:pt x="0"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5" name="Freeform 306"/>
          <p:cNvSpPr>
            <a:spLocks/>
          </p:cNvSpPr>
          <p:nvPr/>
        </p:nvSpPr>
        <p:spPr bwMode="auto">
          <a:xfrm>
            <a:off x="2277198" y="4302109"/>
            <a:ext cx="11281" cy="7521"/>
          </a:xfrm>
          <a:custGeom>
            <a:avLst/>
            <a:gdLst/>
            <a:ahLst/>
            <a:cxnLst>
              <a:cxn ang="0">
                <a:pos x="1" y="1"/>
              </a:cxn>
              <a:cxn ang="0">
                <a:pos x="0" y="0"/>
              </a:cxn>
              <a:cxn ang="0">
                <a:pos x="1" y="1"/>
              </a:cxn>
            </a:cxnLst>
            <a:rect l="0" t="0" r="r" b="b"/>
            <a:pathLst>
              <a:path w="2" h="1">
                <a:moveTo>
                  <a:pt x="1" y="1"/>
                </a:moveTo>
                <a:cubicBezTo>
                  <a:pt x="2" y="1"/>
                  <a:pt x="1" y="0"/>
                  <a:pt x="0" y="0"/>
                </a:cubicBezTo>
                <a:cubicBezTo>
                  <a:pt x="0"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6" name="Freeform 307"/>
          <p:cNvSpPr>
            <a:spLocks/>
          </p:cNvSpPr>
          <p:nvPr/>
        </p:nvSpPr>
        <p:spPr bwMode="auto">
          <a:xfrm>
            <a:off x="2307282" y="4309630"/>
            <a:ext cx="5641" cy="5641"/>
          </a:xfrm>
          <a:custGeom>
            <a:avLst/>
            <a:gdLst/>
            <a:ahLst/>
            <a:cxnLst>
              <a:cxn ang="0">
                <a:pos x="0" y="0"/>
              </a:cxn>
              <a:cxn ang="0">
                <a:pos x="1" y="1"/>
              </a:cxn>
              <a:cxn ang="0">
                <a:pos x="1" y="1"/>
              </a:cxn>
              <a:cxn ang="0">
                <a:pos x="0" y="0"/>
              </a:cxn>
            </a:cxnLst>
            <a:rect l="0" t="0" r="r" b="b"/>
            <a:pathLst>
              <a:path w="1" h="1">
                <a:moveTo>
                  <a:pt x="0" y="0"/>
                </a:moveTo>
                <a:cubicBezTo>
                  <a:pt x="0" y="0"/>
                  <a:pt x="0" y="1"/>
                  <a:pt x="1" y="1"/>
                </a:cubicBezTo>
                <a:cubicBezTo>
                  <a:pt x="1" y="1"/>
                  <a:pt x="1" y="1"/>
                  <a:pt x="1" y="1"/>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7" name="Freeform 308"/>
          <p:cNvSpPr>
            <a:spLocks/>
          </p:cNvSpPr>
          <p:nvPr/>
        </p:nvSpPr>
        <p:spPr bwMode="auto">
          <a:xfrm>
            <a:off x="2312922" y="4339714"/>
            <a:ext cx="5641" cy="5641"/>
          </a:xfrm>
          <a:custGeom>
            <a:avLst/>
            <a:gdLst/>
            <a:ahLst/>
            <a:cxnLst>
              <a:cxn ang="0">
                <a:pos x="1" y="0"/>
              </a:cxn>
              <a:cxn ang="0">
                <a:pos x="0" y="0"/>
              </a:cxn>
              <a:cxn ang="0">
                <a:pos x="0" y="0"/>
              </a:cxn>
              <a:cxn ang="0">
                <a:pos x="1" y="1"/>
              </a:cxn>
              <a:cxn ang="0">
                <a:pos x="1" y="0"/>
              </a:cxn>
            </a:cxnLst>
            <a:rect l="0" t="0" r="r" b="b"/>
            <a:pathLst>
              <a:path w="1" h="1">
                <a:moveTo>
                  <a:pt x="1" y="0"/>
                </a:moveTo>
                <a:cubicBezTo>
                  <a:pt x="1" y="0"/>
                  <a:pt x="1" y="0"/>
                  <a:pt x="0" y="0"/>
                </a:cubicBezTo>
                <a:cubicBezTo>
                  <a:pt x="0" y="0"/>
                  <a:pt x="0" y="0"/>
                  <a:pt x="0" y="0"/>
                </a:cubicBezTo>
                <a:cubicBezTo>
                  <a:pt x="0" y="1"/>
                  <a:pt x="0" y="1"/>
                  <a:pt x="1" y="1"/>
                </a:cubicBezTo>
                <a:cubicBezTo>
                  <a:pt x="1" y="1"/>
                  <a:pt x="1" y="1"/>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8" name="Freeform 309"/>
          <p:cNvSpPr>
            <a:spLocks/>
          </p:cNvSpPr>
          <p:nvPr/>
        </p:nvSpPr>
        <p:spPr bwMode="auto">
          <a:xfrm>
            <a:off x="2318563" y="4334073"/>
            <a:ext cx="13161" cy="5641"/>
          </a:xfrm>
          <a:custGeom>
            <a:avLst/>
            <a:gdLst/>
            <a:ahLst/>
            <a:cxnLst>
              <a:cxn ang="0">
                <a:pos x="1" y="1"/>
              </a:cxn>
              <a:cxn ang="0">
                <a:pos x="0" y="0"/>
              </a:cxn>
              <a:cxn ang="0">
                <a:pos x="1" y="1"/>
              </a:cxn>
              <a:cxn ang="0">
                <a:pos x="1" y="1"/>
              </a:cxn>
            </a:cxnLst>
            <a:rect l="0" t="0" r="r" b="b"/>
            <a:pathLst>
              <a:path w="2" h="1">
                <a:moveTo>
                  <a:pt x="1" y="1"/>
                </a:moveTo>
                <a:cubicBezTo>
                  <a:pt x="1" y="0"/>
                  <a:pt x="1" y="0"/>
                  <a:pt x="0" y="0"/>
                </a:cubicBezTo>
                <a:cubicBezTo>
                  <a:pt x="0" y="0"/>
                  <a:pt x="0" y="1"/>
                  <a:pt x="1" y="1"/>
                </a:cubicBezTo>
                <a:cubicBezTo>
                  <a:pt x="2" y="1"/>
                  <a:pt x="2"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9" name="Freeform 310"/>
          <p:cNvSpPr>
            <a:spLocks/>
          </p:cNvSpPr>
          <p:nvPr/>
        </p:nvSpPr>
        <p:spPr bwMode="auto">
          <a:xfrm>
            <a:off x="2326084" y="4345354"/>
            <a:ext cx="5641" cy="5641"/>
          </a:xfrm>
          <a:custGeom>
            <a:avLst/>
            <a:gdLst/>
            <a:ahLst/>
            <a:cxnLst>
              <a:cxn ang="0">
                <a:pos x="0" y="0"/>
              </a:cxn>
              <a:cxn ang="0">
                <a:pos x="1" y="0"/>
              </a:cxn>
              <a:cxn ang="0">
                <a:pos x="0" y="0"/>
              </a:cxn>
            </a:cxnLst>
            <a:rect l="0" t="0" r="r" b="b"/>
            <a:pathLst>
              <a:path w="1" h="1">
                <a:moveTo>
                  <a:pt x="0" y="0"/>
                </a:moveTo>
                <a:cubicBezTo>
                  <a:pt x="0" y="0"/>
                  <a:pt x="0" y="1"/>
                  <a:pt x="1"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0" name="Freeform 311"/>
          <p:cNvSpPr>
            <a:spLocks/>
          </p:cNvSpPr>
          <p:nvPr/>
        </p:nvSpPr>
        <p:spPr bwMode="auto">
          <a:xfrm>
            <a:off x="2318563" y="4358516"/>
            <a:ext cx="7521" cy="11281"/>
          </a:xfrm>
          <a:custGeom>
            <a:avLst/>
            <a:gdLst/>
            <a:ahLst/>
            <a:cxnLst>
              <a:cxn ang="0">
                <a:pos x="1" y="0"/>
              </a:cxn>
              <a:cxn ang="0">
                <a:pos x="1" y="2"/>
              </a:cxn>
              <a:cxn ang="0">
                <a:pos x="1" y="2"/>
              </a:cxn>
              <a:cxn ang="0">
                <a:pos x="1" y="0"/>
              </a:cxn>
            </a:cxnLst>
            <a:rect l="0" t="0" r="r" b="b"/>
            <a:pathLst>
              <a:path w="1" h="2">
                <a:moveTo>
                  <a:pt x="1" y="0"/>
                </a:moveTo>
                <a:cubicBezTo>
                  <a:pt x="1" y="0"/>
                  <a:pt x="0" y="1"/>
                  <a:pt x="1" y="2"/>
                </a:cubicBezTo>
                <a:cubicBezTo>
                  <a:pt x="1" y="2"/>
                  <a:pt x="1" y="2"/>
                  <a:pt x="1" y="2"/>
                </a:cubicBezTo>
                <a:cubicBezTo>
                  <a:pt x="1" y="1"/>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1" name="Freeform 312"/>
          <p:cNvSpPr>
            <a:spLocks/>
          </p:cNvSpPr>
          <p:nvPr/>
        </p:nvSpPr>
        <p:spPr bwMode="auto">
          <a:xfrm>
            <a:off x="2326084" y="4382959"/>
            <a:ext cx="16922" cy="11281"/>
          </a:xfrm>
          <a:custGeom>
            <a:avLst/>
            <a:gdLst/>
            <a:ahLst/>
            <a:cxnLst>
              <a:cxn ang="0">
                <a:pos x="2" y="1"/>
              </a:cxn>
              <a:cxn ang="0">
                <a:pos x="1" y="0"/>
              </a:cxn>
              <a:cxn ang="0">
                <a:pos x="1" y="1"/>
              </a:cxn>
              <a:cxn ang="0">
                <a:pos x="1" y="2"/>
              </a:cxn>
              <a:cxn ang="0">
                <a:pos x="2" y="2"/>
              </a:cxn>
              <a:cxn ang="0">
                <a:pos x="2" y="1"/>
              </a:cxn>
            </a:cxnLst>
            <a:rect l="0" t="0" r="r" b="b"/>
            <a:pathLst>
              <a:path w="3" h="2">
                <a:moveTo>
                  <a:pt x="2" y="1"/>
                </a:moveTo>
                <a:cubicBezTo>
                  <a:pt x="2" y="0"/>
                  <a:pt x="1" y="0"/>
                  <a:pt x="1" y="0"/>
                </a:cubicBezTo>
                <a:cubicBezTo>
                  <a:pt x="0" y="0"/>
                  <a:pt x="1" y="1"/>
                  <a:pt x="1" y="1"/>
                </a:cubicBezTo>
                <a:cubicBezTo>
                  <a:pt x="2" y="1"/>
                  <a:pt x="1" y="1"/>
                  <a:pt x="1" y="2"/>
                </a:cubicBezTo>
                <a:cubicBezTo>
                  <a:pt x="1" y="2"/>
                  <a:pt x="1" y="2"/>
                  <a:pt x="2" y="2"/>
                </a:cubicBezTo>
                <a:cubicBezTo>
                  <a:pt x="3" y="2"/>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2" name="Freeform 313"/>
          <p:cNvSpPr>
            <a:spLocks/>
          </p:cNvSpPr>
          <p:nvPr/>
        </p:nvSpPr>
        <p:spPr bwMode="auto">
          <a:xfrm>
            <a:off x="2331724" y="4399880"/>
            <a:ext cx="5641" cy="18802"/>
          </a:xfrm>
          <a:custGeom>
            <a:avLst/>
            <a:gdLst/>
            <a:ahLst/>
            <a:cxnLst>
              <a:cxn ang="0">
                <a:pos x="1" y="2"/>
              </a:cxn>
              <a:cxn ang="0">
                <a:pos x="1" y="1"/>
              </a:cxn>
              <a:cxn ang="0">
                <a:pos x="1" y="2"/>
              </a:cxn>
              <a:cxn ang="0">
                <a:pos x="1" y="2"/>
              </a:cxn>
            </a:cxnLst>
            <a:rect l="0" t="0" r="r" b="b"/>
            <a:pathLst>
              <a:path w="1" h="3">
                <a:moveTo>
                  <a:pt x="1" y="2"/>
                </a:moveTo>
                <a:cubicBezTo>
                  <a:pt x="1" y="1"/>
                  <a:pt x="1" y="0"/>
                  <a:pt x="1" y="1"/>
                </a:cubicBezTo>
                <a:cubicBezTo>
                  <a:pt x="1" y="1"/>
                  <a:pt x="0" y="2"/>
                  <a:pt x="1" y="2"/>
                </a:cubicBezTo>
                <a:cubicBezTo>
                  <a:pt x="1" y="3"/>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3" name="Freeform 314"/>
          <p:cNvSpPr>
            <a:spLocks/>
          </p:cNvSpPr>
          <p:nvPr/>
        </p:nvSpPr>
        <p:spPr bwMode="auto">
          <a:xfrm>
            <a:off x="2326084" y="4424323"/>
            <a:ext cx="5641" cy="13161"/>
          </a:xfrm>
          <a:custGeom>
            <a:avLst/>
            <a:gdLst/>
            <a:ahLst/>
            <a:cxnLst>
              <a:cxn ang="0">
                <a:pos x="1" y="1"/>
              </a:cxn>
              <a:cxn ang="0">
                <a:pos x="1" y="1"/>
              </a:cxn>
              <a:cxn ang="0">
                <a:pos x="0" y="1"/>
              </a:cxn>
              <a:cxn ang="0">
                <a:pos x="1" y="1"/>
              </a:cxn>
            </a:cxnLst>
            <a:rect l="0" t="0" r="r" b="b"/>
            <a:pathLst>
              <a:path w="1" h="2">
                <a:moveTo>
                  <a:pt x="1" y="1"/>
                </a:moveTo>
                <a:cubicBezTo>
                  <a:pt x="1" y="1"/>
                  <a:pt x="1" y="0"/>
                  <a:pt x="1" y="1"/>
                </a:cubicBezTo>
                <a:cubicBezTo>
                  <a:pt x="1" y="1"/>
                  <a:pt x="0" y="1"/>
                  <a:pt x="0" y="1"/>
                </a:cubicBezTo>
                <a:cubicBezTo>
                  <a:pt x="1" y="2"/>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4" name="Freeform 315"/>
          <p:cNvSpPr>
            <a:spLocks/>
          </p:cNvSpPr>
          <p:nvPr/>
        </p:nvSpPr>
        <p:spPr bwMode="auto">
          <a:xfrm>
            <a:off x="2374969" y="4429964"/>
            <a:ext cx="5641" cy="7521"/>
          </a:xfrm>
          <a:custGeom>
            <a:avLst/>
            <a:gdLst/>
            <a:ahLst/>
            <a:cxnLst>
              <a:cxn ang="0">
                <a:pos x="1" y="0"/>
              </a:cxn>
              <a:cxn ang="0">
                <a:pos x="1" y="1"/>
              </a:cxn>
              <a:cxn ang="0">
                <a:pos x="1" y="1"/>
              </a:cxn>
              <a:cxn ang="0">
                <a:pos x="1" y="0"/>
              </a:cxn>
            </a:cxnLst>
            <a:rect l="0" t="0" r="r" b="b"/>
            <a:pathLst>
              <a:path w="1" h="1">
                <a:moveTo>
                  <a:pt x="1" y="0"/>
                </a:moveTo>
                <a:cubicBezTo>
                  <a:pt x="0" y="0"/>
                  <a:pt x="0" y="0"/>
                  <a:pt x="1" y="1"/>
                </a:cubicBezTo>
                <a:cubicBezTo>
                  <a:pt x="1" y="1"/>
                  <a:pt x="1" y="1"/>
                  <a:pt x="1" y="1"/>
                </a:cubicBezTo>
                <a:cubicBezTo>
                  <a:pt x="1" y="1"/>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5" name="Freeform 316"/>
          <p:cNvSpPr>
            <a:spLocks/>
          </p:cNvSpPr>
          <p:nvPr/>
        </p:nvSpPr>
        <p:spPr bwMode="auto">
          <a:xfrm>
            <a:off x="2312922" y="4461928"/>
            <a:ext cx="5641" cy="5641"/>
          </a:xfrm>
          <a:custGeom>
            <a:avLst/>
            <a:gdLst/>
            <a:ahLst/>
            <a:cxnLst>
              <a:cxn ang="0">
                <a:pos x="0" y="0"/>
              </a:cxn>
              <a:cxn ang="0">
                <a:pos x="0" y="1"/>
              </a:cxn>
              <a:cxn ang="0">
                <a:pos x="0" y="0"/>
              </a:cxn>
            </a:cxnLst>
            <a:rect l="0" t="0" r="r" b="b"/>
            <a:pathLst>
              <a:path w="1" h="1">
                <a:moveTo>
                  <a:pt x="0" y="0"/>
                </a:moveTo>
                <a:cubicBezTo>
                  <a:pt x="0" y="0"/>
                  <a:pt x="0" y="1"/>
                  <a:pt x="0" y="1"/>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6" name="Freeform 317"/>
          <p:cNvSpPr>
            <a:spLocks/>
          </p:cNvSpPr>
          <p:nvPr/>
        </p:nvSpPr>
        <p:spPr bwMode="auto">
          <a:xfrm>
            <a:off x="2307282" y="4503292"/>
            <a:ext cx="30083" cy="24443"/>
          </a:xfrm>
          <a:custGeom>
            <a:avLst/>
            <a:gdLst/>
            <a:ahLst/>
            <a:cxnLst>
              <a:cxn ang="0">
                <a:pos x="2" y="1"/>
              </a:cxn>
              <a:cxn ang="0">
                <a:pos x="2" y="1"/>
              </a:cxn>
              <a:cxn ang="0">
                <a:pos x="2" y="2"/>
              </a:cxn>
              <a:cxn ang="0">
                <a:pos x="1" y="4"/>
              </a:cxn>
              <a:cxn ang="0">
                <a:pos x="3" y="4"/>
              </a:cxn>
              <a:cxn ang="0">
                <a:pos x="4" y="3"/>
              </a:cxn>
              <a:cxn ang="0">
                <a:pos x="5" y="0"/>
              </a:cxn>
              <a:cxn ang="0">
                <a:pos x="2" y="1"/>
              </a:cxn>
            </a:cxnLst>
            <a:rect l="0" t="0" r="r" b="b"/>
            <a:pathLst>
              <a:path w="5" h="4">
                <a:moveTo>
                  <a:pt x="2" y="1"/>
                </a:moveTo>
                <a:cubicBezTo>
                  <a:pt x="1" y="1"/>
                  <a:pt x="2" y="1"/>
                  <a:pt x="2" y="1"/>
                </a:cubicBezTo>
                <a:cubicBezTo>
                  <a:pt x="2" y="1"/>
                  <a:pt x="2" y="1"/>
                  <a:pt x="2" y="2"/>
                </a:cubicBezTo>
                <a:cubicBezTo>
                  <a:pt x="3" y="3"/>
                  <a:pt x="2" y="3"/>
                  <a:pt x="1" y="4"/>
                </a:cubicBezTo>
                <a:cubicBezTo>
                  <a:pt x="0" y="4"/>
                  <a:pt x="2" y="4"/>
                  <a:pt x="3" y="4"/>
                </a:cubicBezTo>
                <a:cubicBezTo>
                  <a:pt x="4" y="4"/>
                  <a:pt x="5" y="3"/>
                  <a:pt x="4" y="3"/>
                </a:cubicBezTo>
                <a:cubicBezTo>
                  <a:pt x="4" y="2"/>
                  <a:pt x="5" y="1"/>
                  <a:pt x="5" y="0"/>
                </a:cubicBezTo>
                <a:cubicBezTo>
                  <a:pt x="5" y="0"/>
                  <a:pt x="3" y="0"/>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7" name="Freeform 318"/>
          <p:cNvSpPr>
            <a:spLocks/>
          </p:cNvSpPr>
          <p:nvPr/>
        </p:nvSpPr>
        <p:spPr bwMode="auto">
          <a:xfrm>
            <a:off x="2343006" y="4492011"/>
            <a:ext cx="7521" cy="1880"/>
          </a:xfrm>
          <a:custGeom>
            <a:avLst/>
            <a:gdLst/>
            <a:ahLst/>
            <a:cxnLst>
              <a:cxn ang="0">
                <a:pos x="0" y="0"/>
              </a:cxn>
              <a:cxn ang="0">
                <a:pos x="1" y="0"/>
              </a:cxn>
              <a:cxn ang="0">
                <a:pos x="0" y="0"/>
              </a:cxn>
            </a:cxnLst>
            <a:rect l="0" t="0" r="r" b="b"/>
            <a:pathLst>
              <a:path w="1">
                <a:moveTo>
                  <a:pt x="0" y="0"/>
                </a:moveTo>
                <a:cubicBezTo>
                  <a:pt x="0" y="0"/>
                  <a:pt x="1" y="0"/>
                  <a:pt x="1"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8" name="Freeform 319"/>
          <p:cNvSpPr>
            <a:spLocks/>
          </p:cNvSpPr>
          <p:nvPr/>
        </p:nvSpPr>
        <p:spPr bwMode="auto">
          <a:xfrm>
            <a:off x="2271557" y="4272026"/>
            <a:ext cx="5641" cy="7521"/>
          </a:xfrm>
          <a:custGeom>
            <a:avLst/>
            <a:gdLst/>
            <a:ahLst/>
            <a:cxnLst>
              <a:cxn ang="0">
                <a:pos x="0" y="1"/>
              </a:cxn>
              <a:cxn ang="0">
                <a:pos x="1" y="1"/>
              </a:cxn>
              <a:cxn ang="0">
                <a:pos x="0" y="1"/>
              </a:cxn>
            </a:cxnLst>
            <a:rect l="0" t="0" r="r" b="b"/>
            <a:pathLst>
              <a:path w="1" h="1">
                <a:moveTo>
                  <a:pt x="0" y="1"/>
                </a:moveTo>
                <a:cubicBezTo>
                  <a:pt x="0" y="1"/>
                  <a:pt x="1" y="1"/>
                  <a:pt x="1" y="1"/>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9" name="Freeform 320"/>
          <p:cNvSpPr>
            <a:spLocks/>
          </p:cNvSpPr>
          <p:nvPr/>
        </p:nvSpPr>
        <p:spPr bwMode="auto">
          <a:xfrm>
            <a:off x="1724415" y="4241943"/>
            <a:ext cx="5641" cy="5641"/>
          </a:xfrm>
          <a:custGeom>
            <a:avLst/>
            <a:gdLst/>
            <a:ahLst/>
            <a:cxnLst>
              <a:cxn ang="0">
                <a:pos x="0" y="0"/>
              </a:cxn>
              <a:cxn ang="0">
                <a:pos x="0" y="0"/>
              </a:cxn>
              <a:cxn ang="0">
                <a:pos x="0" y="0"/>
              </a:cxn>
              <a:cxn ang="0">
                <a:pos x="0" y="0"/>
              </a:cxn>
            </a:cxnLst>
            <a:rect l="0" t="0" r="r" b="b"/>
            <a:pathLst>
              <a:path w="1" h="1">
                <a:moveTo>
                  <a:pt x="0" y="0"/>
                </a:moveTo>
                <a:cubicBezTo>
                  <a:pt x="0" y="0"/>
                  <a:pt x="0" y="1"/>
                  <a:pt x="0" y="0"/>
                </a:cubicBezTo>
                <a:cubicBezTo>
                  <a:pt x="1" y="0"/>
                  <a:pt x="1"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0" name="Freeform 321"/>
          <p:cNvSpPr>
            <a:spLocks/>
          </p:cNvSpPr>
          <p:nvPr/>
        </p:nvSpPr>
        <p:spPr bwMode="auto">
          <a:xfrm>
            <a:off x="-336299" y="5366310"/>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1" name="Freeform 322"/>
          <p:cNvSpPr>
            <a:spLocks/>
          </p:cNvSpPr>
          <p:nvPr/>
        </p:nvSpPr>
        <p:spPr bwMode="auto">
          <a:xfrm>
            <a:off x="-330658" y="5360670"/>
            <a:ext cx="18802" cy="18802"/>
          </a:xfrm>
          <a:custGeom>
            <a:avLst/>
            <a:gdLst/>
            <a:ahLst/>
            <a:cxnLst>
              <a:cxn ang="0">
                <a:pos x="2" y="1"/>
              </a:cxn>
              <a:cxn ang="0">
                <a:pos x="0" y="1"/>
              </a:cxn>
              <a:cxn ang="0">
                <a:pos x="0" y="1"/>
              </a:cxn>
              <a:cxn ang="0">
                <a:pos x="2" y="2"/>
              </a:cxn>
              <a:cxn ang="0">
                <a:pos x="2" y="2"/>
              </a:cxn>
              <a:cxn ang="0">
                <a:pos x="2" y="1"/>
              </a:cxn>
            </a:cxnLst>
            <a:rect l="0" t="0" r="r" b="b"/>
            <a:pathLst>
              <a:path w="3" h="3">
                <a:moveTo>
                  <a:pt x="2" y="1"/>
                </a:moveTo>
                <a:cubicBezTo>
                  <a:pt x="2" y="0"/>
                  <a:pt x="1" y="0"/>
                  <a:pt x="0" y="1"/>
                </a:cubicBezTo>
                <a:cubicBezTo>
                  <a:pt x="0" y="1"/>
                  <a:pt x="0" y="1"/>
                  <a:pt x="0" y="1"/>
                </a:cubicBezTo>
                <a:cubicBezTo>
                  <a:pt x="1" y="2"/>
                  <a:pt x="2" y="3"/>
                  <a:pt x="2" y="2"/>
                </a:cubicBezTo>
                <a:cubicBezTo>
                  <a:pt x="3" y="2"/>
                  <a:pt x="2" y="2"/>
                  <a:pt x="2" y="2"/>
                </a:cubicBezTo>
                <a:cubicBezTo>
                  <a:pt x="1" y="2"/>
                  <a:pt x="2" y="2"/>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2" name="Freeform 323"/>
          <p:cNvSpPr>
            <a:spLocks/>
          </p:cNvSpPr>
          <p:nvPr/>
        </p:nvSpPr>
        <p:spPr bwMode="auto">
          <a:xfrm>
            <a:off x="-567565" y="4772163"/>
            <a:ext cx="13161" cy="11281"/>
          </a:xfrm>
          <a:custGeom>
            <a:avLst/>
            <a:gdLst/>
            <a:ahLst/>
            <a:cxnLst>
              <a:cxn ang="0">
                <a:pos x="1" y="1"/>
              </a:cxn>
              <a:cxn ang="0">
                <a:pos x="1" y="1"/>
              </a:cxn>
              <a:cxn ang="0">
                <a:pos x="1" y="0"/>
              </a:cxn>
              <a:cxn ang="0">
                <a:pos x="0" y="0"/>
              </a:cxn>
              <a:cxn ang="0">
                <a:pos x="1" y="1"/>
              </a:cxn>
              <a:cxn ang="0">
                <a:pos x="1" y="1"/>
              </a:cxn>
            </a:cxnLst>
            <a:rect l="0" t="0" r="r" b="b"/>
            <a:pathLst>
              <a:path w="2" h="2">
                <a:moveTo>
                  <a:pt x="1" y="1"/>
                </a:moveTo>
                <a:cubicBezTo>
                  <a:pt x="1" y="1"/>
                  <a:pt x="1" y="1"/>
                  <a:pt x="1" y="1"/>
                </a:cubicBezTo>
                <a:cubicBezTo>
                  <a:pt x="1" y="0"/>
                  <a:pt x="1" y="0"/>
                  <a:pt x="1" y="0"/>
                </a:cubicBezTo>
                <a:cubicBezTo>
                  <a:pt x="0" y="0"/>
                  <a:pt x="0" y="0"/>
                  <a:pt x="0" y="0"/>
                </a:cubicBezTo>
                <a:cubicBezTo>
                  <a:pt x="1" y="0"/>
                  <a:pt x="0" y="1"/>
                  <a:pt x="1" y="1"/>
                </a:cubicBezTo>
                <a:cubicBezTo>
                  <a:pt x="2" y="2"/>
                  <a:pt x="2"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3" name="Freeform 324"/>
          <p:cNvSpPr>
            <a:spLocks/>
          </p:cNvSpPr>
          <p:nvPr/>
        </p:nvSpPr>
        <p:spPr bwMode="auto">
          <a:xfrm>
            <a:off x="-50506" y="5099320"/>
            <a:ext cx="11281" cy="5641"/>
          </a:xfrm>
          <a:custGeom>
            <a:avLst/>
            <a:gdLst/>
            <a:ahLst/>
            <a:cxnLst>
              <a:cxn ang="0">
                <a:pos x="1" y="0"/>
              </a:cxn>
              <a:cxn ang="0">
                <a:pos x="1" y="0"/>
              </a:cxn>
              <a:cxn ang="0">
                <a:pos x="2" y="0"/>
              </a:cxn>
              <a:cxn ang="0">
                <a:pos x="1" y="0"/>
              </a:cxn>
            </a:cxnLst>
            <a:rect l="0" t="0" r="r" b="b"/>
            <a:pathLst>
              <a:path w="2" h="1">
                <a:moveTo>
                  <a:pt x="1" y="0"/>
                </a:moveTo>
                <a:cubicBezTo>
                  <a:pt x="0" y="0"/>
                  <a:pt x="1" y="0"/>
                  <a:pt x="1" y="0"/>
                </a:cubicBezTo>
                <a:cubicBezTo>
                  <a:pt x="1" y="1"/>
                  <a:pt x="1" y="0"/>
                  <a:pt x="2" y="0"/>
                </a:cubicBezTo>
                <a:cubicBezTo>
                  <a:pt x="2" y="0"/>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4" name="Freeform 325"/>
          <p:cNvSpPr>
            <a:spLocks/>
          </p:cNvSpPr>
          <p:nvPr/>
        </p:nvSpPr>
        <p:spPr bwMode="auto">
          <a:xfrm>
            <a:off x="-14782" y="5123763"/>
            <a:ext cx="5641" cy="5641"/>
          </a:xfrm>
          <a:custGeom>
            <a:avLst/>
            <a:gdLst/>
            <a:ahLst/>
            <a:cxnLst>
              <a:cxn ang="0">
                <a:pos x="0" y="0"/>
              </a:cxn>
              <a:cxn ang="0">
                <a:pos x="0" y="1"/>
              </a:cxn>
              <a:cxn ang="0">
                <a:pos x="1" y="1"/>
              </a:cxn>
              <a:cxn ang="0">
                <a:pos x="0" y="0"/>
              </a:cxn>
            </a:cxnLst>
            <a:rect l="0" t="0" r="r" b="b"/>
            <a:pathLst>
              <a:path w="1" h="1">
                <a:moveTo>
                  <a:pt x="0" y="0"/>
                </a:moveTo>
                <a:cubicBezTo>
                  <a:pt x="0" y="1"/>
                  <a:pt x="0" y="1"/>
                  <a:pt x="0" y="1"/>
                </a:cubicBezTo>
                <a:cubicBezTo>
                  <a:pt x="0" y="1"/>
                  <a:pt x="1" y="1"/>
                  <a:pt x="1" y="1"/>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5" name="Freeform 326"/>
          <p:cNvSpPr>
            <a:spLocks/>
          </p:cNvSpPr>
          <p:nvPr/>
        </p:nvSpPr>
        <p:spPr bwMode="auto">
          <a:xfrm>
            <a:off x="-14782" y="5129403"/>
            <a:ext cx="1880" cy="7521"/>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6" name="Freeform 327"/>
          <p:cNvSpPr>
            <a:spLocks/>
          </p:cNvSpPr>
          <p:nvPr/>
        </p:nvSpPr>
        <p:spPr bwMode="auto">
          <a:xfrm>
            <a:off x="-214085" y="5319305"/>
            <a:ext cx="5641" cy="5641"/>
          </a:xfrm>
          <a:custGeom>
            <a:avLst/>
            <a:gdLst/>
            <a:ahLst/>
            <a:cxnLst>
              <a:cxn ang="0">
                <a:pos x="0" y="0"/>
              </a:cxn>
              <a:cxn ang="0">
                <a:pos x="1" y="1"/>
              </a:cxn>
              <a:cxn ang="0">
                <a:pos x="0" y="0"/>
              </a:cxn>
            </a:cxnLst>
            <a:rect l="0" t="0" r="r" b="b"/>
            <a:pathLst>
              <a:path w="1" h="1">
                <a:moveTo>
                  <a:pt x="0" y="0"/>
                </a:moveTo>
                <a:cubicBezTo>
                  <a:pt x="0" y="0"/>
                  <a:pt x="1" y="1"/>
                  <a:pt x="1" y="1"/>
                </a:cubicBezTo>
                <a:cubicBezTo>
                  <a:pt x="1" y="1"/>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7" name="Freeform 328"/>
          <p:cNvSpPr>
            <a:spLocks/>
          </p:cNvSpPr>
          <p:nvPr/>
        </p:nvSpPr>
        <p:spPr bwMode="auto">
          <a:xfrm>
            <a:off x="9799933" y="5240336"/>
            <a:ext cx="18802" cy="11281"/>
          </a:xfrm>
          <a:custGeom>
            <a:avLst/>
            <a:gdLst/>
            <a:ahLst/>
            <a:cxnLst>
              <a:cxn ang="0">
                <a:pos x="2" y="0"/>
              </a:cxn>
              <a:cxn ang="0">
                <a:pos x="0" y="1"/>
              </a:cxn>
              <a:cxn ang="0">
                <a:pos x="2" y="1"/>
              </a:cxn>
              <a:cxn ang="0">
                <a:pos x="3" y="2"/>
              </a:cxn>
              <a:cxn ang="0">
                <a:pos x="3" y="1"/>
              </a:cxn>
              <a:cxn ang="0">
                <a:pos x="2" y="0"/>
              </a:cxn>
            </a:cxnLst>
            <a:rect l="0" t="0" r="r" b="b"/>
            <a:pathLst>
              <a:path w="3" h="2">
                <a:moveTo>
                  <a:pt x="2" y="0"/>
                </a:moveTo>
                <a:cubicBezTo>
                  <a:pt x="1" y="0"/>
                  <a:pt x="0" y="0"/>
                  <a:pt x="0" y="1"/>
                </a:cubicBezTo>
                <a:cubicBezTo>
                  <a:pt x="0" y="1"/>
                  <a:pt x="1" y="1"/>
                  <a:pt x="2" y="1"/>
                </a:cubicBezTo>
                <a:cubicBezTo>
                  <a:pt x="2" y="1"/>
                  <a:pt x="3" y="2"/>
                  <a:pt x="3" y="2"/>
                </a:cubicBezTo>
                <a:cubicBezTo>
                  <a:pt x="3" y="2"/>
                  <a:pt x="3" y="2"/>
                  <a:pt x="3" y="1"/>
                </a:cubicBezTo>
                <a:cubicBezTo>
                  <a:pt x="3" y="0"/>
                  <a:pt x="3"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8" name="Freeform 329"/>
          <p:cNvSpPr>
            <a:spLocks/>
          </p:cNvSpPr>
          <p:nvPr/>
        </p:nvSpPr>
        <p:spPr bwMode="auto">
          <a:xfrm>
            <a:off x="9824375" y="5251617"/>
            <a:ext cx="18802" cy="5641"/>
          </a:xfrm>
          <a:custGeom>
            <a:avLst/>
            <a:gdLst/>
            <a:ahLst/>
            <a:cxnLst>
              <a:cxn ang="0">
                <a:pos x="1" y="0"/>
              </a:cxn>
              <a:cxn ang="0">
                <a:pos x="0" y="0"/>
              </a:cxn>
              <a:cxn ang="0">
                <a:pos x="1" y="1"/>
              </a:cxn>
              <a:cxn ang="0">
                <a:pos x="3" y="1"/>
              </a:cxn>
              <a:cxn ang="0">
                <a:pos x="1" y="0"/>
              </a:cxn>
            </a:cxnLst>
            <a:rect l="0" t="0" r="r" b="b"/>
            <a:pathLst>
              <a:path w="3" h="1">
                <a:moveTo>
                  <a:pt x="1" y="0"/>
                </a:moveTo>
                <a:cubicBezTo>
                  <a:pt x="1" y="0"/>
                  <a:pt x="0" y="0"/>
                  <a:pt x="0" y="0"/>
                </a:cubicBezTo>
                <a:cubicBezTo>
                  <a:pt x="0" y="0"/>
                  <a:pt x="0" y="1"/>
                  <a:pt x="1" y="1"/>
                </a:cubicBezTo>
                <a:cubicBezTo>
                  <a:pt x="2" y="1"/>
                  <a:pt x="3" y="1"/>
                  <a:pt x="3" y="1"/>
                </a:cubicBezTo>
                <a:cubicBezTo>
                  <a:pt x="2" y="0"/>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9" name="Freeform 330"/>
          <p:cNvSpPr>
            <a:spLocks/>
          </p:cNvSpPr>
          <p:nvPr/>
        </p:nvSpPr>
        <p:spPr bwMode="auto">
          <a:xfrm>
            <a:off x="9861980" y="5262899"/>
            <a:ext cx="5641" cy="7521"/>
          </a:xfrm>
          <a:custGeom>
            <a:avLst/>
            <a:gdLst/>
            <a:ahLst/>
            <a:cxnLst>
              <a:cxn ang="0">
                <a:pos x="0" y="0"/>
              </a:cxn>
              <a:cxn ang="0">
                <a:pos x="1" y="0"/>
              </a:cxn>
              <a:cxn ang="0">
                <a:pos x="0" y="0"/>
              </a:cxn>
            </a:cxnLst>
            <a:rect l="0" t="0" r="r" b="b"/>
            <a:pathLst>
              <a:path w="1" h="1">
                <a:moveTo>
                  <a:pt x="0" y="0"/>
                </a:moveTo>
                <a:cubicBezTo>
                  <a:pt x="0" y="0"/>
                  <a:pt x="1" y="1"/>
                  <a:pt x="1"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0" name="Freeform 331"/>
          <p:cNvSpPr>
            <a:spLocks/>
          </p:cNvSpPr>
          <p:nvPr/>
        </p:nvSpPr>
        <p:spPr bwMode="auto">
          <a:xfrm>
            <a:off x="9728484" y="5477243"/>
            <a:ext cx="5641" cy="5641"/>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1" y="1"/>
                  <a:pt x="1" y="1"/>
                </a:cubicBezTo>
                <a:cubicBezTo>
                  <a:pt x="1" y="1"/>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1" name="Freeform 332"/>
          <p:cNvSpPr>
            <a:spLocks/>
          </p:cNvSpPr>
          <p:nvPr/>
        </p:nvSpPr>
        <p:spPr bwMode="auto">
          <a:xfrm>
            <a:off x="9764208" y="5398274"/>
            <a:ext cx="5641" cy="5641"/>
          </a:xfrm>
          <a:custGeom>
            <a:avLst/>
            <a:gdLst/>
            <a:ahLst/>
            <a:cxnLst>
              <a:cxn ang="0">
                <a:pos x="0" y="0"/>
              </a:cxn>
              <a:cxn ang="0">
                <a:pos x="1" y="1"/>
              </a:cxn>
              <a:cxn ang="0">
                <a:pos x="0" y="0"/>
              </a:cxn>
            </a:cxnLst>
            <a:rect l="0" t="0" r="r" b="b"/>
            <a:pathLst>
              <a:path w="1" h="1">
                <a:moveTo>
                  <a:pt x="0" y="0"/>
                </a:moveTo>
                <a:cubicBezTo>
                  <a:pt x="0" y="0"/>
                  <a:pt x="0" y="1"/>
                  <a:pt x="1" y="1"/>
                </a:cubicBezTo>
                <a:cubicBezTo>
                  <a:pt x="1" y="1"/>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2" name="Freeform 333"/>
          <p:cNvSpPr>
            <a:spLocks/>
          </p:cNvSpPr>
          <p:nvPr/>
        </p:nvSpPr>
        <p:spPr bwMode="auto">
          <a:xfrm>
            <a:off x="9521661" y="5409555"/>
            <a:ext cx="24443" cy="5641"/>
          </a:xfrm>
          <a:custGeom>
            <a:avLst/>
            <a:gdLst/>
            <a:ahLst/>
            <a:cxnLst>
              <a:cxn ang="0">
                <a:pos x="1" y="0"/>
              </a:cxn>
              <a:cxn ang="0">
                <a:pos x="1" y="1"/>
              </a:cxn>
              <a:cxn ang="0">
                <a:pos x="2" y="1"/>
              </a:cxn>
              <a:cxn ang="0">
                <a:pos x="2" y="0"/>
              </a:cxn>
              <a:cxn ang="0">
                <a:pos x="3" y="0"/>
              </a:cxn>
              <a:cxn ang="0">
                <a:pos x="1" y="0"/>
              </a:cxn>
            </a:cxnLst>
            <a:rect l="0" t="0" r="r" b="b"/>
            <a:pathLst>
              <a:path w="4" h="1">
                <a:moveTo>
                  <a:pt x="1" y="0"/>
                </a:moveTo>
                <a:cubicBezTo>
                  <a:pt x="1" y="1"/>
                  <a:pt x="0" y="1"/>
                  <a:pt x="1" y="1"/>
                </a:cubicBezTo>
                <a:cubicBezTo>
                  <a:pt x="2" y="1"/>
                  <a:pt x="2" y="1"/>
                  <a:pt x="2" y="1"/>
                </a:cubicBezTo>
                <a:cubicBezTo>
                  <a:pt x="2" y="1"/>
                  <a:pt x="2" y="0"/>
                  <a:pt x="2" y="0"/>
                </a:cubicBezTo>
                <a:cubicBezTo>
                  <a:pt x="3" y="0"/>
                  <a:pt x="4" y="0"/>
                  <a:pt x="3" y="0"/>
                </a:cubicBezTo>
                <a:cubicBezTo>
                  <a:pt x="2" y="0"/>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3" name="Freeform 334"/>
          <p:cNvSpPr>
            <a:spLocks/>
          </p:cNvSpPr>
          <p:nvPr/>
        </p:nvSpPr>
        <p:spPr bwMode="auto">
          <a:xfrm>
            <a:off x="9502859" y="5355029"/>
            <a:ext cx="43245" cy="30083"/>
          </a:xfrm>
          <a:custGeom>
            <a:avLst/>
            <a:gdLst/>
            <a:ahLst/>
            <a:cxnLst>
              <a:cxn ang="0">
                <a:pos x="7" y="3"/>
              </a:cxn>
              <a:cxn ang="0">
                <a:pos x="6" y="2"/>
              </a:cxn>
              <a:cxn ang="0">
                <a:pos x="5" y="1"/>
              </a:cxn>
              <a:cxn ang="0">
                <a:pos x="4" y="1"/>
              </a:cxn>
              <a:cxn ang="0">
                <a:pos x="3" y="1"/>
              </a:cxn>
              <a:cxn ang="0">
                <a:pos x="1" y="2"/>
              </a:cxn>
              <a:cxn ang="0">
                <a:pos x="0" y="4"/>
              </a:cxn>
              <a:cxn ang="0">
                <a:pos x="2" y="5"/>
              </a:cxn>
              <a:cxn ang="0">
                <a:pos x="5" y="5"/>
              </a:cxn>
              <a:cxn ang="0">
                <a:pos x="7" y="4"/>
              </a:cxn>
              <a:cxn ang="0">
                <a:pos x="7" y="4"/>
              </a:cxn>
              <a:cxn ang="0">
                <a:pos x="7" y="3"/>
              </a:cxn>
            </a:cxnLst>
            <a:rect l="0" t="0" r="r" b="b"/>
            <a:pathLst>
              <a:path w="7" h="5">
                <a:moveTo>
                  <a:pt x="7" y="3"/>
                </a:moveTo>
                <a:cubicBezTo>
                  <a:pt x="7" y="2"/>
                  <a:pt x="7" y="2"/>
                  <a:pt x="6" y="2"/>
                </a:cubicBezTo>
                <a:cubicBezTo>
                  <a:pt x="6" y="2"/>
                  <a:pt x="5" y="1"/>
                  <a:pt x="5" y="1"/>
                </a:cubicBezTo>
                <a:cubicBezTo>
                  <a:pt x="5" y="0"/>
                  <a:pt x="5" y="1"/>
                  <a:pt x="4" y="1"/>
                </a:cubicBezTo>
                <a:cubicBezTo>
                  <a:pt x="4" y="1"/>
                  <a:pt x="3" y="1"/>
                  <a:pt x="3" y="1"/>
                </a:cubicBezTo>
                <a:cubicBezTo>
                  <a:pt x="2" y="1"/>
                  <a:pt x="2" y="1"/>
                  <a:pt x="1" y="2"/>
                </a:cubicBezTo>
                <a:cubicBezTo>
                  <a:pt x="1" y="2"/>
                  <a:pt x="0" y="3"/>
                  <a:pt x="0" y="4"/>
                </a:cubicBezTo>
                <a:cubicBezTo>
                  <a:pt x="1" y="5"/>
                  <a:pt x="1" y="5"/>
                  <a:pt x="2" y="5"/>
                </a:cubicBezTo>
                <a:cubicBezTo>
                  <a:pt x="3" y="5"/>
                  <a:pt x="5" y="5"/>
                  <a:pt x="5" y="5"/>
                </a:cubicBezTo>
                <a:cubicBezTo>
                  <a:pt x="6" y="5"/>
                  <a:pt x="6" y="5"/>
                  <a:pt x="7" y="4"/>
                </a:cubicBezTo>
                <a:cubicBezTo>
                  <a:pt x="7" y="4"/>
                  <a:pt x="7" y="4"/>
                  <a:pt x="7" y="4"/>
                </a:cubicBezTo>
                <a:cubicBezTo>
                  <a:pt x="6" y="3"/>
                  <a:pt x="6" y="3"/>
                  <a:pt x="7"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4" name="Freeform 335"/>
          <p:cNvSpPr>
            <a:spLocks/>
          </p:cNvSpPr>
          <p:nvPr/>
        </p:nvSpPr>
        <p:spPr bwMode="auto">
          <a:xfrm>
            <a:off x="9538583" y="5319305"/>
            <a:ext cx="48886" cy="30083"/>
          </a:xfrm>
          <a:custGeom>
            <a:avLst/>
            <a:gdLst/>
            <a:ahLst/>
            <a:cxnLst>
              <a:cxn ang="0">
                <a:pos x="6" y="3"/>
              </a:cxn>
              <a:cxn ang="0">
                <a:pos x="5" y="3"/>
              </a:cxn>
              <a:cxn ang="0">
                <a:pos x="7" y="2"/>
              </a:cxn>
              <a:cxn ang="0">
                <a:pos x="7" y="1"/>
              </a:cxn>
              <a:cxn ang="0">
                <a:pos x="6" y="1"/>
              </a:cxn>
              <a:cxn ang="0">
                <a:pos x="6" y="1"/>
              </a:cxn>
              <a:cxn ang="0">
                <a:pos x="5" y="1"/>
              </a:cxn>
              <a:cxn ang="0">
                <a:pos x="4" y="2"/>
              </a:cxn>
              <a:cxn ang="0">
                <a:pos x="2" y="2"/>
              </a:cxn>
              <a:cxn ang="0">
                <a:pos x="2" y="3"/>
              </a:cxn>
              <a:cxn ang="0">
                <a:pos x="1" y="3"/>
              </a:cxn>
              <a:cxn ang="0">
                <a:pos x="0" y="3"/>
              </a:cxn>
              <a:cxn ang="0">
                <a:pos x="0" y="4"/>
              </a:cxn>
              <a:cxn ang="0">
                <a:pos x="1" y="4"/>
              </a:cxn>
              <a:cxn ang="0">
                <a:pos x="2" y="5"/>
              </a:cxn>
              <a:cxn ang="0">
                <a:pos x="4" y="4"/>
              </a:cxn>
              <a:cxn ang="0">
                <a:pos x="6" y="4"/>
              </a:cxn>
              <a:cxn ang="0">
                <a:pos x="7" y="3"/>
              </a:cxn>
              <a:cxn ang="0">
                <a:pos x="6" y="3"/>
              </a:cxn>
            </a:cxnLst>
            <a:rect l="0" t="0" r="r" b="b"/>
            <a:pathLst>
              <a:path w="8" h="5">
                <a:moveTo>
                  <a:pt x="6" y="3"/>
                </a:moveTo>
                <a:cubicBezTo>
                  <a:pt x="6" y="3"/>
                  <a:pt x="5" y="4"/>
                  <a:pt x="5" y="3"/>
                </a:cubicBezTo>
                <a:cubicBezTo>
                  <a:pt x="6" y="2"/>
                  <a:pt x="6" y="2"/>
                  <a:pt x="7" y="2"/>
                </a:cubicBezTo>
                <a:cubicBezTo>
                  <a:pt x="7" y="1"/>
                  <a:pt x="8" y="0"/>
                  <a:pt x="7" y="1"/>
                </a:cubicBezTo>
                <a:cubicBezTo>
                  <a:pt x="6" y="1"/>
                  <a:pt x="7" y="1"/>
                  <a:pt x="6" y="1"/>
                </a:cubicBezTo>
                <a:cubicBezTo>
                  <a:pt x="6" y="1"/>
                  <a:pt x="6" y="1"/>
                  <a:pt x="6" y="1"/>
                </a:cubicBezTo>
                <a:cubicBezTo>
                  <a:pt x="5" y="1"/>
                  <a:pt x="5" y="1"/>
                  <a:pt x="5" y="1"/>
                </a:cubicBezTo>
                <a:cubicBezTo>
                  <a:pt x="5" y="2"/>
                  <a:pt x="5" y="2"/>
                  <a:pt x="4" y="2"/>
                </a:cubicBezTo>
                <a:cubicBezTo>
                  <a:pt x="4" y="2"/>
                  <a:pt x="2" y="2"/>
                  <a:pt x="2" y="2"/>
                </a:cubicBezTo>
                <a:cubicBezTo>
                  <a:pt x="2" y="2"/>
                  <a:pt x="2" y="3"/>
                  <a:pt x="2" y="3"/>
                </a:cubicBezTo>
                <a:cubicBezTo>
                  <a:pt x="1" y="3"/>
                  <a:pt x="1" y="3"/>
                  <a:pt x="1" y="3"/>
                </a:cubicBezTo>
                <a:cubicBezTo>
                  <a:pt x="1" y="3"/>
                  <a:pt x="1" y="3"/>
                  <a:pt x="0" y="3"/>
                </a:cubicBezTo>
                <a:cubicBezTo>
                  <a:pt x="0" y="3"/>
                  <a:pt x="0" y="4"/>
                  <a:pt x="0" y="4"/>
                </a:cubicBezTo>
                <a:cubicBezTo>
                  <a:pt x="0" y="4"/>
                  <a:pt x="1" y="4"/>
                  <a:pt x="1" y="4"/>
                </a:cubicBezTo>
                <a:cubicBezTo>
                  <a:pt x="1" y="5"/>
                  <a:pt x="1" y="5"/>
                  <a:pt x="2" y="5"/>
                </a:cubicBezTo>
                <a:cubicBezTo>
                  <a:pt x="3" y="4"/>
                  <a:pt x="3" y="4"/>
                  <a:pt x="4" y="4"/>
                </a:cubicBezTo>
                <a:cubicBezTo>
                  <a:pt x="5" y="4"/>
                  <a:pt x="6" y="4"/>
                  <a:pt x="6" y="4"/>
                </a:cubicBezTo>
                <a:cubicBezTo>
                  <a:pt x="6" y="4"/>
                  <a:pt x="7" y="4"/>
                  <a:pt x="7" y="3"/>
                </a:cubicBezTo>
                <a:cubicBezTo>
                  <a:pt x="7" y="2"/>
                  <a:pt x="7" y="2"/>
                  <a:pt x="6"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5" name="Freeform 336"/>
          <p:cNvSpPr>
            <a:spLocks/>
          </p:cNvSpPr>
          <p:nvPr/>
        </p:nvSpPr>
        <p:spPr bwMode="auto">
          <a:xfrm>
            <a:off x="9581828" y="5336227"/>
            <a:ext cx="13161" cy="13161"/>
          </a:xfrm>
          <a:custGeom>
            <a:avLst/>
            <a:gdLst/>
            <a:ahLst/>
            <a:cxnLst>
              <a:cxn ang="0">
                <a:pos x="1" y="1"/>
              </a:cxn>
              <a:cxn ang="0">
                <a:pos x="0" y="1"/>
              </a:cxn>
              <a:cxn ang="0">
                <a:pos x="0" y="2"/>
              </a:cxn>
              <a:cxn ang="0">
                <a:pos x="1" y="1"/>
              </a:cxn>
              <a:cxn ang="0">
                <a:pos x="1" y="1"/>
              </a:cxn>
            </a:cxnLst>
            <a:rect l="0" t="0" r="r" b="b"/>
            <a:pathLst>
              <a:path w="2" h="2">
                <a:moveTo>
                  <a:pt x="1" y="1"/>
                </a:moveTo>
                <a:cubicBezTo>
                  <a:pt x="1" y="1"/>
                  <a:pt x="0" y="1"/>
                  <a:pt x="0" y="1"/>
                </a:cubicBezTo>
                <a:cubicBezTo>
                  <a:pt x="0" y="2"/>
                  <a:pt x="0" y="2"/>
                  <a:pt x="0" y="2"/>
                </a:cubicBezTo>
                <a:cubicBezTo>
                  <a:pt x="0" y="2"/>
                  <a:pt x="1" y="2"/>
                  <a:pt x="1" y="1"/>
                </a:cubicBezTo>
                <a:cubicBezTo>
                  <a:pt x="1" y="1"/>
                  <a:pt x="2"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6" name="Freeform 337"/>
          <p:cNvSpPr>
            <a:spLocks/>
          </p:cNvSpPr>
          <p:nvPr/>
        </p:nvSpPr>
        <p:spPr bwMode="auto">
          <a:xfrm>
            <a:off x="9563026" y="5379472"/>
            <a:ext cx="1880" cy="5641"/>
          </a:xfrm>
          <a:custGeom>
            <a:avLst/>
            <a:gdLst/>
            <a:ahLst/>
            <a:cxnLst>
              <a:cxn ang="0">
                <a:pos x="0" y="0"/>
              </a:cxn>
              <a:cxn ang="0">
                <a:pos x="0" y="1"/>
              </a:cxn>
              <a:cxn ang="0">
                <a:pos x="0" y="0"/>
              </a:cxn>
            </a:cxnLst>
            <a:rect l="0" t="0" r="r" b="b"/>
            <a:pathLst>
              <a:path h="1">
                <a:moveTo>
                  <a:pt x="0" y="0"/>
                </a:moveTo>
                <a:cubicBezTo>
                  <a:pt x="0" y="0"/>
                  <a:pt x="0" y="0"/>
                  <a:pt x="0" y="1"/>
                </a:cubicBezTo>
                <a:cubicBezTo>
                  <a:pt x="0" y="1"/>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7" name="Freeform 338"/>
          <p:cNvSpPr>
            <a:spLocks/>
          </p:cNvSpPr>
          <p:nvPr/>
        </p:nvSpPr>
        <p:spPr bwMode="auto">
          <a:xfrm>
            <a:off x="9546104" y="5366310"/>
            <a:ext cx="5641" cy="7521"/>
          </a:xfrm>
          <a:custGeom>
            <a:avLst/>
            <a:gdLst/>
            <a:ahLst/>
            <a:cxnLst>
              <a:cxn ang="0">
                <a:pos x="1" y="1"/>
              </a:cxn>
              <a:cxn ang="0">
                <a:pos x="1" y="0"/>
              </a:cxn>
              <a:cxn ang="0">
                <a:pos x="1" y="1"/>
              </a:cxn>
            </a:cxnLst>
            <a:rect l="0" t="0" r="r" b="b"/>
            <a:pathLst>
              <a:path w="1" h="1">
                <a:moveTo>
                  <a:pt x="1" y="1"/>
                </a:moveTo>
                <a:cubicBezTo>
                  <a:pt x="1" y="1"/>
                  <a:pt x="1" y="0"/>
                  <a:pt x="1" y="0"/>
                </a:cubicBezTo>
                <a:cubicBezTo>
                  <a:pt x="1" y="0"/>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8" name="Freeform 339"/>
          <p:cNvSpPr>
            <a:spLocks/>
          </p:cNvSpPr>
          <p:nvPr/>
        </p:nvSpPr>
        <p:spPr bwMode="auto">
          <a:xfrm>
            <a:off x="9156900" y="6498199"/>
            <a:ext cx="16922" cy="11281"/>
          </a:xfrm>
          <a:custGeom>
            <a:avLst/>
            <a:gdLst/>
            <a:ahLst/>
            <a:cxnLst>
              <a:cxn ang="0">
                <a:pos x="2" y="0"/>
              </a:cxn>
              <a:cxn ang="0">
                <a:pos x="2" y="0"/>
              </a:cxn>
              <a:cxn ang="0">
                <a:pos x="1" y="1"/>
              </a:cxn>
              <a:cxn ang="0">
                <a:pos x="2" y="2"/>
              </a:cxn>
              <a:cxn ang="0">
                <a:pos x="2" y="1"/>
              </a:cxn>
              <a:cxn ang="0">
                <a:pos x="2" y="0"/>
              </a:cxn>
              <a:cxn ang="0">
                <a:pos x="2" y="0"/>
              </a:cxn>
            </a:cxnLst>
            <a:rect l="0" t="0" r="r" b="b"/>
            <a:pathLst>
              <a:path w="3" h="2">
                <a:moveTo>
                  <a:pt x="2" y="0"/>
                </a:moveTo>
                <a:cubicBezTo>
                  <a:pt x="2" y="0"/>
                  <a:pt x="2" y="0"/>
                  <a:pt x="2" y="0"/>
                </a:cubicBezTo>
                <a:cubicBezTo>
                  <a:pt x="2" y="1"/>
                  <a:pt x="2" y="1"/>
                  <a:pt x="1" y="1"/>
                </a:cubicBezTo>
                <a:cubicBezTo>
                  <a:pt x="1" y="1"/>
                  <a:pt x="0" y="2"/>
                  <a:pt x="2" y="2"/>
                </a:cubicBezTo>
                <a:cubicBezTo>
                  <a:pt x="2" y="2"/>
                  <a:pt x="3" y="2"/>
                  <a:pt x="2" y="1"/>
                </a:cubicBezTo>
                <a:cubicBezTo>
                  <a:pt x="2" y="1"/>
                  <a:pt x="2" y="1"/>
                  <a:pt x="2" y="0"/>
                </a:cubicBezTo>
                <a:cubicBezTo>
                  <a:pt x="3" y="0"/>
                  <a:pt x="3"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9" name="Freeform 340"/>
          <p:cNvSpPr>
            <a:spLocks/>
          </p:cNvSpPr>
          <p:nvPr/>
        </p:nvSpPr>
        <p:spPr bwMode="auto">
          <a:xfrm>
            <a:off x="9252790" y="6571527"/>
            <a:ext cx="7521" cy="5641"/>
          </a:xfrm>
          <a:custGeom>
            <a:avLst/>
            <a:gdLst/>
            <a:ahLst/>
            <a:cxnLst>
              <a:cxn ang="0">
                <a:pos x="0" y="1"/>
              </a:cxn>
              <a:cxn ang="0">
                <a:pos x="1" y="1"/>
              </a:cxn>
              <a:cxn ang="0">
                <a:pos x="0" y="1"/>
              </a:cxn>
            </a:cxnLst>
            <a:rect l="0" t="0" r="r" b="b"/>
            <a:pathLst>
              <a:path w="1" h="1">
                <a:moveTo>
                  <a:pt x="0" y="1"/>
                </a:moveTo>
                <a:cubicBezTo>
                  <a:pt x="0" y="1"/>
                  <a:pt x="1" y="1"/>
                  <a:pt x="1" y="1"/>
                </a:cubicBezTo>
                <a:cubicBezTo>
                  <a:pt x="1" y="0"/>
                  <a:pt x="1"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0" name="Freeform 341"/>
          <p:cNvSpPr>
            <a:spLocks/>
          </p:cNvSpPr>
          <p:nvPr/>
        </p:nvSpPr>
        <p:spPr bwMode="auto">
          <a:xfrm>
            <a:off x="9211426" y="6345902"/>
            <a:ext cx="18802" cy="24443"/>
          </a:xfrm>
          <a:custGeom>
            <a:avLst/>
            <a:gdLst/>
            <a:ahLst/>
            <a:cxnLst>
              <a:cxn ang="0">
                <a:pos x="3" y="2"/>
              </a:cxn>
              <a:cxn ang="0">
                <a:pos x="2" y="2"/>
              </a:cxn>
              <a:cxn ang="0">
                <a:pos x="2" y="1"/>
              </a:cxn>
              <a:cxn ang="0">
                <a:pos x="1" y="0"/>
              </a:cxn>
              <a:cxn ang="0">
                <a:pos x="1" y="1"/>
              </a:cxn>
              <a:cxn ang="0">
                <a:pos x="1" y="3"/>
              </a:cxn>
              <a:cxn ang="0">
                <a:pos x="0" y="4"/>
              </a:cxn>
              <a:cxn ang="0">
                <a:pos x="0" y="4"/>
              </a:cxn>
              <a:cxn ang="0">
                <a:pos x="1" y="3"/>
              </a:cxn>
              <a:cxn ang="0">
                <a:pos x="2" y="3"/>
              </a:cxn>
              <a:cxn ang="0">
                <a:pos x="3" y="3"/>
              </a:cxn>
              <a:cxn ang="0">
                <a:pos x="3" y="2"/>
              </a:cxn>
              <a:cxn ang="0">
                <a:pos x="3" y="2"/>
              </a:cxn>
            </a:cxnLst>
            <a:rect l="0" t="0" r="r" b="b"/>
            <a:pathLst>
              <a:path w="3" h="4">
                <a:moveTo>
                  <a:pt x="3" y="2"/>
                </a:moveTo>
                <a:cubicBezTo>
                  <a:pt x="3" y="2"/>
                  <a:pt x="2" y="2"/>
                  <a:pt x="2" y="2"/>
                </a:cubicBezTo>
                <a:cubicBezTo>
                  <a:pt x="3" y="2"/>
                  <a:pt x="3" y="1"/>
                  <a:pt x="2" y="1"/>
                </a:cubicBezTo>
                <a:cubicBezTo>
                  <a:pt x="2" y="1"/>
                  <a:pt x="2" y="0"/>
                  <a:pt x="1" y="0"/>
                </a:cubicBezTo>
                <a:cubicBezTo>
                  <a:pt x="1" y="1"/>
                  <a:pt x="1" y="1"/>
                  <a:pt x="1" y="1"/>
                </a:cubicBezTo>
                <a:cubicBezTo>
                  <a:pt x="1" y="2"/>
                  <a:pt x="1" y="2"/>
                  <a:pt x="1" y="3"/>
                </a:cubicBezTo>
                <a:cubicBezTo>
                  <a:pt x="0" y="3"/>
                  <a:pt x="0" y="4"/>
                  <a:pt x="0" y="4"/>
                </a:cubicBezTo>
                <a:cubicBezTo>
                  <a:pt x="0" y="4"/>
                  <a:pt x="0" y="4"/>
                  <a:pt x="0" y="4"/>
                </a:cubicBezTo>
                <a:cubicBezTo>
                  <a:pt x="0" y="4"/>
                  <a:pt x="0" y="3"/>
                  <a:pt x="1" y="3"/>
                </a:cubicBezTo>
                <a:cubicBezTo>
                  <a:pt x="1" y="4"/>
                  <a:pt x="2" y="3"/>
                  <a:pt x="2" y="3"/>
                </a:cubicBezTo>
                <a:cubicBezTo>
                  <a:pt x="2" y="3"/>
                  <a:pt x="3" y="3"/>
                  <a:pt x="3" y="3"/>
                </a:cubicBezTo>
                <a:cubicBezTo>
                  <a:pt x="3" y="3"/>
                  <a:pt x="3" y="3"/>
                  <a:pt x="3" y="2"/>
                </a:cubicBezTo>
                <a:cubicBezTo>
                  <a:pt x="3" y="2"/>
                  <a:pt x="3" y="2"/>
                  <a:pt x="3"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1" name="Freeform 342"/>
          <p:cNvSpPr>
            <a:spLocks/>
          </p:cNvSpPr>
          <p:nvPr/>
        </p:nvSpPr>
        <p:spPr bwMode="auto">
          <a:xfrm>
            <a:off x="9173821" y="6120276"/>
            <a:ext cx="244428" cy="225626"/>
          </a:xfrm>
          <a:custGeom>
            <a:avLst/>
            <a:gdLst/>
            <a:ahLst/>
            <a:cxnLst>
              <a:cxn ang="0">
                <a:pos x="39" y="4"/>
              </a:cxn>
              <a:cxn ang="0">
                <a:pos x="39" y="3"/>
              </a:cxn>
              <a:cxn ang="0">
                <a:pos x="38" y="4"/>
              </a:cxn>
              <a:cxn ang="0">
                <a:pos x="37" y="3"/>
              </a:cxn>
              <a:cxn ang="0">
                <a:pos x="34" y="4"/>
              </a:cxn>
              <a:cxn ang="0">
                <a:pos x="33" y="2"/>
              </a:cxn>
              <a:cxn ang="0">
                <a:pos x="32" y="0"/>
              </a:cxn>
              <a:cxn ang="0">
                <a:pos x="29" y="1"/>
              </a:cxn>
              <a:cxn ang="0">
                <a:pos x="28" y="6"/>
              </a:cxn>
              <a:cxn ang="0">
                <a:pos x="25" y="8"/>
              </a:cxn>
              <a:cxn ang="0">
                <a:pos x="23" y="13"/>
              </a:cxn>
              <a:cxn ang="0">
                <a:pos x="13" y="20"/>
              </a:cxn>
              <a:cxn ang="0">
                <a:pos x="9" y="22"/>
              </a:cxn>
              <a:cxn ang="0">
                <a:pos x="7" y="25"/>
              </a:cxn>
              <a:cxn ang="0">
                <a:pos x="6" y="26"/>
              </a:cxn>
              <a:cxn ang="0">
                <a:pos x="5" y="27"/>
              </a:cxn>
              <a:cxn ang="0">
                <a:pos x="4" y="27"/>
              </a:cxn>
              <a:cxn ang="0">
                <a:pos x="4" y="28"/>
              </a:cxn>
              <a:cxn ang="0">
                <a:pos x="4" y="29"/>
              </a:cxn>
              <a:cxn ang="0">
                <a:pos x="4" y="30"/>
              </a:cxn>
              <a:cxn ang="0">
                <a:pos x="3" y="29"/>
              </a:cxn>
              <a:cxn ang="0">
                <a:pos x="2" y="30"/>
              </a:cxn>
              <a:cxn ang="0">
                <a:pos x="2" y="31"/>
              </a:cxn>
              <a:cxn ang="0">
                <a:pos x="3" y="31"/>
              </a:cxn>
              <a:cxn ang="0">
                <a:pos x="1" y="33"/>
              </a:cxn>
              <a:cxn ang="0">
                <a:pos x="2" y="33"/>
              </a:cxn>
              <a:cxn ang="0">
                <a:pos x="2" y="33"/>
              </a:cxn>
              <a:cxn ang="0">
                <a:pos x="6" y="34"/>
              </a:cxn>
              <a:cxn ang="0">
                <a:pos x="8" y="36"/>
              </a:cxn>
              <a:cxn ang="0">
                <a:pos x="10" y="37"/>
              </a:cxn>
              <a:cxn ang="0">
                <a:pos x="15" y="37"/>
              </a:cxn>
              <a:cxn ang="0">
                <a:pos x="20" y="33"/>
              </a:cxn>
              <a:cxn ang="0">
                <a:pos x="22" y="32"/>
              </a:cxn>
              <a:cxn ang="0">
                <a:pos x="21" y="31"/>
              </a:cxn>
              <a:cxn ang="0">
                <a:pos x="24" y="25"/>
              </a:cxn>
              <a:cxn ang="0">
                <a:pos x="24" y="23"/>
              </a:cxn>
              <a:cxn ang="0">
                <a:pos x="30" y="20"/>
              </a:cxn>
              <a:cxn ang="0">
                <a:pos x="31" y="20"/>
              </a:cxn>
              <a:cxn ang="0">
                <a:pos x="32" y="20"/>
              </a:cxn>
              <a:cxn ang="0">
                <a:pos x="33" y="19"/>
              </a:cxn>
              <a:cxn ang="0">
                <a:pos x="32" y="19"/>
              </a:cxn>
              <a:cxn ang="0">
                <a:pos x="32" y="16"/>
              </a:cxn>
              <a:cxn ang="0">
                <a:pos x="39" y="8"/>
              </a:cxn>
              <a:cxn ang="0">
                <a:pos x="39" y="5"/>
              </a:cxn>
              <a:cxn ang="0">
                <a:pos x="38" y="4"/>
              </a:cxn>
            </a:cxnLst>
            <a:rect l="0" t="0" r="r" b="b"/>
            <a:pathLst>
              <a:path w="40" h="37">
                <a:moveTo>
                  <a:pt x="38" y="4"/>
                </a:moveTo>
                <a:cubicBezTo>
                  <a:pt x="39" y="4"/>
                  <a:pt x="39" y="4"/>
                  <a:pt x="39" y="4"/>
                </a:cubicBezTo>
                <a:cubicBezTo>
                  <a:pt x="39" y="4"/>
                  <a:pt x="39" y="4"/>
                  <a:pt x="39" y="3"/>
                </a:cubicBezTo>
                <a:cubicBezTo>
                  <a:pt x="39" y="3"/>
                  <a:pt x="40" y="3"/>
                  <a:pt x="39" y="3"/>
                </a:cubicBezTo>
                <a:cubicBezTo>
                  <a:pt x="38" y="3"/>
                  <a:pt x="37" y="4"/>
                  <a:pt x="38" y="4"/>
                </a:cubicBezTo>
                <a:cubicBezTo>
                  <a:pt x="38" y="4"/>
                  <a:pt x="38" y="4"/>
                  <a:pt x="38" y="4"/>
                </a:cubicBezTo>
                <a:cubicBezTo>
                  <a:pt x="37" y="5"/>
                  <a:pt x="37" y="5"/>
                  <a:pt x="37" y="4"/>
                </a:cubicBezTo>
                <a:cubicBezTo>
                  <a:pt x="37" y="4"/>
                  <a:pt x="37" y="3"/>
                  <a:pt x="37" y="3"/>
                </a:cubicBezTo>
                <a:cubicBezTo>
                  <a:pt x="38" y="3"/>
                  <a:pt x="38" y="2"/>
                  <a:pt x="37" y="3"/>
                </a:cubicBezTo>
                <a:cubicBezTo>
                  <a:pt x="37" y="3"/>
                  <a:pt x="35" y="4"/>
                  <a:pt x="34" y="4"/>
                </a:cubicBezTo>
                <a:cubicBezTo>
                  <a:pt x="34" y="5"/>
                  <a:pt x="34" y="4"/>
                  <a:pt x="34" y="4"/>
                </a:cubicBezTo>
                <a:cubicBezTo>
                  <a:pt x="34" y="3"/>
                  <a:pt x="33" y="2"/>
                  <a:pt x="33" y="2"/>
                </a:cubicBezTo>
                <a:cubicBezTo>
                  <a:pt x="32" y="2"/>
                  <a:pt x="32" y="2"/>
                  <a:pt x="32" y="1"/>
                </a:cubicBezTo>
                <a:cubicBezTo>
                  <a:pt x="32" y="0"/>
                  <a:pt x="32" y="0"/>
                  <a:pt x="32" y="0"/>
                </a:cubicBezTo>
                <a:cubicBezTo>
                  <a:pt x="31" y="0"/>
                  <a:pt x="31" y="0"/>
                  <a:pt x="31" y="0"/>
                </a:cubicBezTo>
                <a:cubicBezTo>
                  <a:pt x="30" y="1"/>
                  <a:pt x="30" y="1"/>
                  <a:pt x="29" y="1"/>
                </a:cubicBezTo>
                <a:cubicBezTo>
                  <a:pt x="29" y="2"/>
                  <a:pt x="29" y="2"/>
                  <a:pt x="29" y="3"/>
                </a:cubicBezTo>
                <a:cubicBezTo>
                  <a:pt x="29" y="4"/>
                  <a:pt x="29" y="5"/>
                  <a:pt x="28" y="6"/>
                </a:cubicBezTo>
                <a:cubicBezTo>
                  <a:pt x="28" y="6"/>
                  <a:pt x="27" y="7"/>
                  <a:pt x="26" y="7"/>
                </a:cubicBezTo>
                <a:cubicBezTo>
                  <a:pt x="26" y="7"/>
                  <a:pt x="25" y="7"/>
                  <a:pt x="25" y="8"/>
                </a:cubicBezTo>
                <a:cubicBezTo>
                  <a:pt x="25" y="8"/>
                  <a:pt x="25" y="10"/>
                  <a:pt x="24" y="11"/>
                </a:cubicBezTo>
                <a:cubicBezTo>
                  <a:pt x="24" y="11"/>
                  <a:pt x="24" y="13"/>
                  <a:pt x="23" y="13"/>
                </a:cubicBezTo>
                <a:cubicBezTo>
                  <a:pt x="23" y="13"/>
                  <a:pt x="20" y="15"/>
                  <a:pt x="20" y="16"/>
                </a:cubicBezTo>
                <a:cubicBezTo>
                  <a:pt x="19" y="16"/>
                  <a:pt x="13" y="20"/>
                  <a:pt x="13" y="20"/>
                </a:cubicBezTo>
                <a:cubicBezTo>
                  <a:pt x="13" y="20"/>
                  <a:pt x="12" y="21"/>
                  <a:pt x="11" y="21"/>
                </a:cubicBezTo>
                <a:cubicBezTo>
                  <a:pt x="10" y="21"/>
                  <a:pt x="10" y="21"/>
                  <a:pt x="9" y="22"/>
                </a:cubicBezTo>
                <a:cubicBezTo>
                  <a:pt x="9" y="23"/>
                  <a:pt x="9" y="23"/>
                  <a:pt x="8" y="23"/>
                </a:cubicBezTo>
                <a:cubicBezTo>
                  <a:pt x="7" y="24"/>
                  <a:pt x="7" y="24"/>
                  <a:pt x="7" y="25"/>
                </a:cubicBezTo>
                <a:cubicBezTo>
                  <a:pt x="8" y="25"/>
                  <a:pt x="8" y="25"/>
                  <a:pt x="7" y="25"/>
                </a:cubicBezTo>
                <a:cubicBezTo>
                  <a:pt x="7" y="25"/>
                  <a:pt x="6" y="26"/>
                  <a:pt x="6" y="26"/>
                </a:cubicBezTo>
                <a:cubicBezTo>
                  <a:pt x="6" y="26"/>
                  <a:pt x="5" y="26"/>
                  <a:pt x="5" y="26"/>
                </a:cubicBezTo>
                <a:cubicBezTo>
                  <a:pt x="5" y="27"/>
                  <a:pt x="5" y="27"/>
                  <a:pt x="5" y="27"/>
                </a:cubicBezTo>
                <a:cubicBezTo>
                  <a:pt x="4" y="27"/>
                  <a:pt x="4" y="27"/>
                  <a:pt x="4" y="27"/>
                </a:cubicBezTo>
                <a:cubicBezTo>
                  <a:pt x="5" y="27"/>
                  <a:pt x="4" y="27"/>
                  <a:pt x="4" y="27"/>
                </a:cubicBezTo>
                <a:cubicBezTo>
                  <a:pt x="4" y="28"/>
                  <a:pt x="3" y="27"/>
                  <a:pt x="4" y="28"/>
                </a:cubicBezTo>
                <a:cubicBezTo>
                  <a:pt x="4" y="28"/>
                  <a:pt x="4" y="28"/>
                  <a:pt x="4" y="28"/>
                </a:cubicBezTo>
                <a:cubicBezTo>
                  <a:pt x="3" y="28"/>
                  <a:pt x="3" y="28"/>
                  <a:pt x="3" y="28"/>
                </a:cubicBezTo>
                <a:cubicBezTo>
                  <a:pt x="3" y="29"/>
                  <a:pt x="4" y="29"/>
                  <a:pt x="4" y="29"/>
                </a:cubicBezTo>
                <a:cubicBezTo>
                  <a:pt x="3" y="29"/>
                  <a:pt x="4" y="29"/>
                  <a:pt x="4" y="29"/>
                </a:cubicBezTo>
                <a:cubicBezTo>
                  <a:pt x="4" y="30"/>
                  <a:pt x="4" y="30"/>
                  <a:pt x="4" y="30"/>
                </a:cubicBezTo>
                <a:cubicBezTo>
                  <a:pt x="3" y="29"/>
                  <a:pt x="4" y="29"/>
                  <a:pt x="3" y="29"/>
                </a:cubicBezTo>
                <a:cubicBezTo>
                  <a:pt x="3" y="29"/>
                  <a:pt x="3" y="30"/>
                  <a:pt x="3" y="29"/>
                </a:cubicBezTo>
                <a:cubicBezTo>
                  <a:pt x="3" y="29"/>
                  <a:pt x="2" y="29"/>
                  <a:pt x="2" y="29"/>
                </a:cubicBezTo>
                <a:cubicBezTo>
                  <a:pt x="2" y="30"/>
                  <a:pt x="2" y="31"/>
                  <a:pt x="2" y="30"/>
                </a:cubicBezTo>
                <a:cubicBezTo>
                  <a:pt x="2" y="30"/>
                  <a:pt x="3" y="30"/>
                  <a:pt x="3" y="31"/>
                </a:cubicBezTo>
                <a:cubicBezTo>
                  <a:pt x="2" y="31"/>
                  <a:pt x="2" y="31"/>
                  <a:pt x="2" y="31"/>
                </a:cubicBezTo>
                <a:cubicBezTo>
                  <a:pt x="2" y="31"/>
                  <a:pt x="3" y="31"/>
                  <a:pt x="2" y="31"/>
                </a:cubicBezTo>
                <a:cubicBezTo>
                  <a:pt x="2" y="31"/>
                  <a:pt x="2" y="31"/>
                  <a:pt x="3" y="31"/>
                </a:cubicBezTo>
                <a:cubicBezTo>
                  <a:pt x="3" y="31"/>
                  <a:pt x="3" y="31"/>
                  <a:pt x="2" y="32"/>
                </a:cubicBezTo>
                <a:cubicBezTo>
                  <a:pt x="2" y="32"/>
                  <a:pt x="0" y="32"/>
                  <a:pt x="1" y="33"/>
                </a:cubicBezTo>
                <a:cubicBezTo>
                  <a:pt x="1" y="33"/>
                  <a:pt x="1" y="33"/>
                  <a:pt x="1" y="33"/>
                </a:cubicBezTo>
                <a:cubicBezTo>
                  <a:pt x="1" y="32"/>
                  <a:pt x="2" y="33"/>
                  <a:pt x="2" y="33"/>
                </a:cubicBezTo>
                <a:cubicBezTo>
                  <a:pt x="1" y="33"/>
                  <a:pt x="1" y="34"/>
                  <a:pt x="1" y="33"/>
                </a:cubicBezTo>
                <a:cubicBezTo>
                  <a:pt x="2" y="33"/>
                  <a:pt x="2" y="33"/>
                  <a:pt x="2" y="33"/>
                </a:cubicBezTo>
                <a:cubicBezTo>
                  <a:pt x="2" y="34"/>
                  <a:pt x="1" y="34"/>
                  <a:pt x="2" y="34"/>
                </a:cubicBezTo>
                <a:cubicBezTo>
                  <a:pt x="2" y="34"/>
                  <a:pt x="2" y="35"/>
                  <a:pt x="6" y="34"/>
                </a:cubicBezTo>
                <a:cubicBezTo>
                  <a:pt x="6" y="34"/>
                  <a:pt x="6" y="34"/>
                  <a:pt x="7" y="35"/>
                </a:cubicBezTo>
                <a:cubicBezTo>
                  <a:pt x="7" y="35"/>
                  <a:pt x="7" y="36"/>
                  <a:pt x="8" y="36"/>
                </a:cubicBezTo>
                <a:cubicBezTo>
                  <a:pt x="9" y="36"/>
                  <a:pt x="10" y="36"/>
                  <a:pt x="10" y="36"/>
                </a:cubicBezTo>
                <a:cubicBezTo>
                  <a:pt x="10" y="37"/>
                  <a:pt x="10" y="37"/>
                  <a:pt x="10" y="37"/>
                </a:cubicBezTo>
                <a:cubicBezTo>
                  <a:pt x="11" y="37"/>
                  <a:pt x="12" y="37"/>
                  <a:pt x="12" y="37"/>
                </a:cubicBezTo>
                <a:cubicBezTo>
                  <a:pt x="13" y="37"/>
                  <a:pt x="15" y="37"/>
                  <a:pt x="15" y="37"/>
                </a:cubicBezTo>
                <a:cubicBezTo>
                  <a:pt x="16" y="36"/>
                  <a:pt x="17" y="36"/>
                  <a:pt x="18" y="35"/>
                </a:cubicBezTo>
                <a:cubicBezTo>
                  <a:pt x="19" y="34"/>
                  <a:pt x="19" y="33"/>
                  <a:pt x="20" y="33"/>
                </a:cubicBezTo>
                <a:cubicBezTo>
                  <a:pt x="20" y="33"/>
                  <a:pt x="21" y="33"/>
                  <a:pt x="21" y="32"/>
                </a:cubicBezTo>
                <a:cubicBezTo>
                  <a:pt x="22" y="32"/>
                  <a:pt x="22" y="32"/>
                  <a:pt x="22" y="32"/>
                </a:cubicBezTo>
                <a:cubicBezTo>
                  <a:pt x="21" y="32"/>
                  <a:pt x="21" y="32"/>
                  <a:pt x="21" y="32"/>
                </a:cubicBezTo>
                <a:cubicBezTo>
                  <a:pt x="21" y="32"/>
                  <a:pt x="21" y="32"/>
                  <a:pt x="21" y="31"/>
                </a:cubicBezTo>
                <a:cubicBezTo>
                  <a:pt x="21" y="30"/>
                  <a:pt x="23" y="29"/>
                  <a:pt x="23" y="28"/>
                </a:cubicBezTo>
                <a:cubicBezTo>
                  <a:pt x="24" y="27"/>
                  <a:pt x="24" y="26"/>
                  <a:pt x="24" y="25"/>
                </a:cubicBezTo>
                <a:cubicBezTo>
                  <a:pt x="24" y="25"/>
                  <a:pt x="24" y="24"/>
                  <a:pt x="24" y="24"/>
                </a:cubicBezTo>
                <a:cubicBezTo>
                  <a:pt x="24" y="24"/>
                  <a:pt x="24" y="23"/>
                  <a:pt x="24" y="23"/>
                </a:cubicBezTo>
                <a:cubicBezTo>
                  <a:pt x="24" y="23"/>
                  <a:pt x="24" y="23"/>
                  <a:pt x="25" y="22"/>
                </a:cubicBezTo>
                <a:cubicBezTo>
                  <a:pt x="25" y="22"/>
                  <a:pt x="30" y="20"/>
                  <a:pt x="30" y="20"/>
                </a:cubicBezTo>
                <a:cubicBezTo>
                  <a:pt x="30" y="19"/>
                  <a:pt x="31" y="19"/>
                  <a:pt x="31" y="19"/>
                </a:cubicBezTo>
                <a:cubicBezTo>
                  <a:pt x="31" y="20"/>
                  <a:pt x="31" y="20"/>
                  <a:pt x="31" y="20"/>
                </a:cubicBezTo>
                <a:cubicBezTo>
                  <a:pt x="30" y="20"/>
                  <a:pt x="30" y="20"/>
                  <a:pt x="31" y="20"/>
                </a:cubicBezTo>
                <a:cubicBezTo>
                  <a:pt x="32" y="20"/>
                  <a:pt x="32" y="20"/>
                  <a:pt x="32" y="20"/>
                </a:cubicBezTo>
                <a:cubicBezTo>
                  <a:pt x="32" y="20"/>
                  <a:pt x="33" y="21"/>
                  <a:pt x="33" y="20"/>
                </a:cubicBezTo>
                <a:cubicBezTo>
                  <a:pt x="33" y="19"/>
                  <a:pt x="33" y="19"/>
                  <a:pt x="33" y="19"/>
                </a:cubicBezTo>
                <a:cubicBezTo>
                  <a:pt x="33" y="19"/>
                  <a:pt x="33" y="19"/>
                  <a:pt x="32" y="19"/>
                </a:cubicBezTo>
                <a:cubicBezTo>
                  <a:pt x="32" y="18"/>
                  <a:pt x="32" y="19"/>
                  <a:pt x="32" y="19"/>
                </a:cubicBezTo>
                <a:cubicBezTo>
                  <a:pt x="32" y="19"/>
                  <a:pt x="31" y="19"/>
                  <a:pt x="31" y="18"/>
                </a:cubicBezTo>
                <a:cubicBezTo>
                  <a:pt x="31" y="18"/>
                  <a:pt x="31" y="17"/>
                  <a:pt x="32" y="16"/>
                </a:cubicBezTo>
                <a:cubicBezTo>
                  <a:pt x="33" y="16"/>
                  <a:pt x="34" y="14"/>
                  <a:pt x="36" y="12"/>
                </a:cubicBezTo>
                <a:cubicBezTo>
                  <a:pt x="37" y="10"/>
                  <a:pt x="38" y="9"/>
                  <a:pt x="39" y="8"/>
                </a:cubicBezTo>
                <a:cubicBezTo>
                  <a:pt x="39" y="8"/>
                  <a:pt x="40" y="8"/>
                  <a:pt x="39" y="6"/>
                </a:cubicBezTo>
                <a:cubicBezTo>
                  <a:pt x="38" y="5"/>
                  <a:pt x="38" y="5"/>
                  <a:pt x="39" y="5"/>
                </a:cubicBezTo>
                <a:cubicBezTo>
                  <a:pt x="39" y="5"/>
                  <a:pt x="40" y="4"/>
                  <a:pt x="39" y="4"/>
                </a:cubicBezTo>
                <a:cubicBezTo>
                  <a:pt x="38" y="5"/>
                  <a:pt x="38" y="5"/>
                  <a:pt x="38"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2" name="Freeform 343"/>
          <p:cNvSpPr>
            <a:spLocks/>
          </p:cNvSpPr>
          <p:nvPr/>
        </p:nvSpPr>
        <p:spPr bwMode="auto">
          <a:xfrm>
            <a:off x="9363723" y="5907812"/>
            <a:ext cx="174860" cy="255709"/>
          </a:xfrm>
          <a:custGeom>
            <a:avLst/>
            <a:gdLst/>
            <a:ahLst/>
            <a:cxnLst>
              <a:cxn ang="0">
                <a:pos x="25" y="19"/>
              </a:cxn>
              <a:cxn ang="0">
                <a:pos x="18" y="19"/>
              </a:cxn>
              <a:cxn ang="0">
                <a:pos x="17" y="18"/>
              </a:cxn>
              <a:cxn ang="0">
                <a:pos x="16" y="14"/>
              </a:cxn>
              <a:cxn ang="0">
                <a:pos x="15" y="13"/>
              </a:cxn>
              <a:cxn ang="0">
                <a:pos x="14" y="12"/>
              </a:cxn>
              <a:cxn ang="0">
                <a:pos x="14" y="15"/>
              </a:cxn>
              <a:cxn ang="0">
                <a:pos x="12" y="15"/>
              </a:cxn>
              <a:cxn ang="0">
                <a:pos x="11" y="14"/>
              </a:cxn>
              <a:cxn ang="0">
                <a:pos x="11" y="12"/>
              </a:cxn>
              <a:cxn ang="0">
                <a:pos x="10" y="10"/>
              </a:cxn>
              <a:cxn ang="0">
                <a:pos x="9" y="8"/>
              </a:cxn>
              <a:cxn ang="0">
                <a:pos x="9" y="7"/>
              </a:cxn>
              <a:cxn ang="0">
                <a:pos x="8" y="5"/>
              </a:cxn>
              <a:cxn ang="0">
                <a:pos x="7" y="4"/>
              </a:cxn>
              <a:cxn ang="0">
                <a:pos x="6" y="3"/>
              </a:cxn>
              <a:cxn ang="0">
                <a:pos x="4" y="3"/>
              </a:cxn>
              <a:cxn ang="0">
                <a:pos x="3" y="3"/>
              </a:cxn>
              <a:cxn ang="0">
                <a:pos x="2" y="1"/>
              </a:cxn>
              <a:cxn ang="0">
                <a:pos x="2" y="0"/>
              </a:cxn>
              <a:cxn ang="0">
                <a:pos x="2" y="2"/>
              </a:cxn>
              <a:cxn ang="0">
                <a:pos x="4" y="6"/>
              </a:cxn>
              <a:cxn ang="0">
                <a:pos x="5" y="7"/>
              </a:cxn>
              <a:cxn ang="0">
                <a:pos x="7" y="11"/>
              </a:cxn>
              <a:cxn ang="0">
                <a:pos x="8" y="10"/>
              </a:cxn>
              <a:cxn ang="0">
                <a:pos x="8" y="10"/>
              </a:cxn>
              <a:cxn ang="0">
                <a:pos x="8" y="11"/>
              </a:cxn>
              <a:cxn ang="0">
                <a:pos x="8" y="12"/>
              </a:cxn>
              <a:cxn ang="0">
                <a:pos x="9" y="15"/>
              </a:cxn>
              <a:cxn ang="0">
                <a:pos x="11" y="15"/>
              </a:cxn>
              <a:cxn ang="0">
                <a:pos x="10" y="16"/>
              </a:cxn>
              <a:cxn ang="0">
                <a:pos x="11" y="19"/>
              </a:cxn>
              <a:cxn ang="0">
                <a:pos x="11" y="20"/>
              </a:cxn>
              <a:cxn ang="0">
                <a:pos x="11" y="21"/>
              </a:cxn>
              <a:cxn ang="0">
                <a:pos x="8" y="26"/>
              </a:cxn>
              <a:cxn ang="0">
                <a:pos x="6" y="28"/>
              </a:cxn>
              <a:cxn ang="0">
                <a:pos x="13" y="34"/>
              </a:cxn>
              <a:cxn ang="0">
                <a:pos x="10" y="40"/>
              </a:cxn>
              <a:cxn ang="0">
                <a:pos x="11" y="40"/>
              </a:cxn>
              <a:cxn ang="0">
                <a:pos x="13" y="41"/>
              </a:cxn>
              <a:cxn ang="0">
                <a:pos x="17" y="39"/>
              </a:cxn>
              <a:cxn ang="0">
                <a:pos x="20" y="34"/>
              </a:cxn>
              <a:cxn ang="0">
                <a:pos x="22" y="30"/>
              </a:cxn>
              <a:cxn ang="0">
                <a:pos x="26" y="27"/>
              </a:cxn>
              <a:cxn ang="0">
                <a:pos x="26" y="27"/>
              </a:cxn>
              <a:cxn ang="0">
                <a:pos x="27" y="24"/>
              </a:cxn>
              <a:cxn ang="0">
                <a:pos x="29" y="19"/>
              </a:cxn>
            </a:cxnLst>
            <a:rect l="0" t="0" r="r" b="b"/>
            <a:pathLst>
              <a:path w="29" h="42">
                <a:moveTo>
                  <a:pt x="28" y="18"/>
                </a:moveTo>
                <a:cubicBezTo>
                  <a:pt x="27" y="18"/>
                  <a:pt x="27" y="18"/>
                  <a:pt x="25" y="19"/>
                </a:cubicBezTo>
                <a:cubicBezTo>
                  <a:pt x="24" y="20"/>
                  <a:pt x="24" y="20"/>
                  <a:pt x="23" y="21"/>
                </a:cubicBezTo>
                <a:cubicBezTo>
                  <a:pt x="22" y="21"/>
                  <a:pt x="18" y="19"/>
                  <a:pt x="18" y="19"/>
                </a:cubicBezTo>
                <a:cubicBezTo>
                  <a:pt x="18" y="19"/>
                  <a:pt x="18" y="19"/>
                  <a:pt x="18" y="19"/>
                </a:cubicBezTo>
                <a:cubicBezTo>
                  <a:pt x="17" y="19"/>
                  <a:pt x="17" y="19"/>
                  <a:pt x="17" y="18"/>
                </a:cubicBezTo>
                <a:cubicBezTo>
                  <a:pt x="17" y="18"/>
                  <a:pt x="16" y="16"/>
                  <a:pt x="16" y="15"/>
                </a:cubicBezTo>
                <a:cubicBezTo>
                  <a:pt x="16" y="15"/>
                  <a:pt x="16" y="14"/>
                  <a:pt x="16" y="14"/>
                </a:cubicBezTo>
                <a:cubicBezTo>
                  <a:pt x="15" y="14"/>
                  <a:pt x="15" y="13"/>
                  <a:pt x="16" y="13"/>
                </a:cubicBezTo>
                <a:cubicBezTo>
                  <a:pt x="16" y="13"/>
                  <a:pt x="15" y="13"/>
                  <a:pt x="15" y="13"/>
                </a:cubicBezTo>
                <a:cubicBezTo>
                  <a:pt x="15" y="13"/>
                  <a:pt x="15" y="13"/>
                  <a:pt x="15" y="13"/>
                </a:cubicBezTo>
                <a:cubicBezTo>
                  <a:pt x="15" y="12"/>
                  <a:pt x="15" y="12"/>
                  <a:pt x="14" y="12"/>
                </a:cubicBezTo>
                <a:cubicBezTo>
                  <a:pt x="14" y="12"/>
                  <a:pt x="14" y="13"/>
                  <a:pt x="14" y="13"/>
                </a:cubicBezTo>
                <a:cubicBezTo>
                  <a:pt x="14" y="14"/>
                  <a:pt x="14" y="14"/>
                  <a:pt x="14" y="15"/>
                </a:cubicBezTo>
                <a:cubicBezTo>
                  <a:pt x="15" y="16"/>
                  <a:pt x="14" y="16"/>
                  <a:pt x="14" y="16"/>
                </a:cubicBezTo>
                <a:cubicBezTo>
                  <a:pt x="13" y="16"/>
                  <a:pt x="13" y="15"/>
                  <a:pt x="12" y="15"/>
                </a:cubicBezTo>
                <a:cubicBezTo>
                  <a:pt x="12" y="14"/>
                  <a:pt x="12" y="15"/>
                  <a:pt x="12" y="14"/>
                </a:cubicBezTo>
                <a:cubicBezTo>
                  <a:pt x="11" y="14"/>
                  <a:pt x="11" y="14"/>
                  <a:pt x="11" y="14"/>
                </a:cubicBezTo>
                <a:cubicBezTo>
                  <a:pt x="10" y="14"/>
                  <a:pt x="11" y="14"/>
                  <a:pt x="11" y="13"/>
                </a:cubicBezTo>
                <a:cubicBezTo>
                  <a:pt x="11" y="13"/>
                  <a:pt x="11" y="13"/>
                  <a:pt x="11" y="12"/>
                </a:cubicBezTo>
                <a:cubicBezTo>
                  <a:pt x="10" y="12"/>
                  <a:pt x="11" y="12"/>
                  <a:pt x="11" y="11"/>
                </a:cubicBezTo>
                <a:cubicBezTo>
                  <a:pt x="11" y="11"/>
                  <a:pt x="11" y="11"/>
                  <a:pt x="10" y="10"/>
                </a:cubicBezTo>
                <a:cubicBezTo>
                  <a:pt x="10" y="10"/>
                  <a:pt x="10" y="10"/>
                  <a:pt x="10" y="9"/>
                </a:cubicBezTo>
                <a:cubicBezTo>
                  <a:pt x="9" y="9"/>
                  <a:pt x="9" y="8"/>
                  <a:pt x="9" y="8"/>
                </a:cubicBezTo>
                <a:cubicBezTo>
                  <a:pt x="8" y="8"/>
                  <a:pt x="9" y="8"/>
                  <a:pt x="9" y="8"/>
                </a:cubicBezTo>
                <a:cubicBezTo>
                  <a:pt x="9" y="8"/>
                  <a:pt x="9" y="7"/>
                  <a:pt x="9" y="7"/>
                </a:cubicBezTo>
                <a:cubicBezTo>
                  <a:pt x="9" y="7"/>
                  <a:pt x="9" y="5"/>
                  <a:pt x="9" y="5"/>
                </a:cubicBezTo>
                <a:cubicBezTo>
                  <a:pt x="9" y="5"/>
                  <a:pt x="8" y="5"/>
                  <a:pt x="8" y="5"/>
                </a:cubicBezTo>
                <a:cubicBezTo>
                  <a:pt x="8" y="6"/>
                  <a:pt x="7" y="5"/>
                  <a:pt x="7" y="5"/>
                </a:cubicBezTo>
                <a:cubicBezTo>
                  <a:pt x="7" y="5"/>
                  <a:pt x="7" y="5"/>
                  <a:pt x="7" y="4"/>
                </a:cubicBezTo>
                <a:cubicBezTo>
                  <a:pt x="7" y="4"/>
                  <a:pt x="7" y="4"/>
                  <a:pt x="7" y="4"/>
                </a:cubicBezTo>
                <a:cubicBezTo>
                  <a:pt x="7" y="4"/>
                  <a:pt x="6" y="3"/>
                  <a:pt x="6" y="3"/>
                </a:cubicBezTo>
                <a:cubicBezTo>
                  <a:pt x="5" y="3"/>
                  <a:pt x="5" y="3"/>
                  <a:pt x="4" y="3"/>
                </a:cubicBezTo>
                <a:cubicBezTo>
                  <a:pt x="4" y="3"/>
                  <a:pt x="4" y="3"/>
                  <a:pt x="4" y="3"/>
                </a:cubicBezTo>
                <a:cubicBezTo>
                  <a:pt x="4" y="3"/>
                  <a:pt x="4" y="2"/>
                  <a:pt x="4" y="3"/>
                </a:cubicBezTo>
                <a:cubicBezTo>
                  <a:pt x="3" y="3"/>
                  <a:pt x="4" y="3"/>
                  <a:pt x="3" y="3"/>
                </a:cubicBezTo>
                <a:cubicBezTo>
                  <a:pt x="3" y="4"/>
                  <a:pt x="3" y="3"/>
                  <a:pt x="3" y="3"/>
                </a:cubicBezTo>
                <a:cubicBezTo>
                  <a:pt x="2" y="2"/>
                  <a:pt x="2" y="2"/>
                  <a:pt x="2" y="1"/>
                </a:cubicBezTo>
                <a:cubicBezTo>
                  <a:pt x="1" y="1"/>
                  <a:pt x="2" y="1"/>
                  <a:pt x="2" y="1"/>
                </a:cubicBezTo>
                <a:cubicBezTo>
                  <a:pt x="2" y="1"/>
                  <a:pt x="2" y="0"/>
                  <a:pt x="2" y="0"/>
                </a:cubicBezTo>
                <a:cubicBezTo>
                  <a:pt x="2" y="0"/>
                  <a:pt x="1" y="0"/>
                  <a:pt x="1" y="0"/>
                </a:cubicBezTo>
                <a:cubicBezTo>
                  <a:pt x="0" y="0"/>
                  <a:pt x="1" y="2"/>
                  <a:pt x="2" y="2"/>
                </a:cubicBezTo>
                <a:cubicBezTo>
                  <a:pt x="3" y="3"/>
                  <a:pt x="3" y="5"/>
                  <a:pt x="3" y="6"/>
                </a:cubicBezTo>
                <a:cubicBezTo>
                  <a:pt x="4" y="7"/>
                  <a:pt x="4" y="6"/>
                  <a:pt x="4" y="6"/>
                </a:cubicBezTo>
                <a:cubicBezTo>
                  <a:pt x="4" y="6"/>
                  <a:pt x="4" y="6"/>
                  <a:pt x="4" y="6"/>
                </a:cubicBezTo>
                <a:cubicBezTo>
                  <a:pt x="5" y="6"/>
                  <a:pt x="4" y="6"/>
                  <a:pt x="5" y="7"/>
                </a:cubicBezTo>
                <a:cubicBezTo>
                  <a:pt x="5" y="7"/>
                  <a:pt x="6" y="10"/>
                  <a:pt x="7" y="11"/>
                </a:cubicBezTo>
                <a:cubicBezTo>
                  <a:pt x="7" y="11"/>
                  <a:pt x="7" y="12"/>
                  <a:pt x="7" y="11"/>
                </a:cubicBezTo>
                <a:cubicBezTo>
                  <a:pt x="8" y="11"/>
                  <a:pt x="8" y="11"/>
                  <a:pt x="7" y="10"/>
                </a:cubicBezTo>
                <a:cubicBezTo>
                  <a:pt x="7" y="10"/>
                  <a:pt x="7" y="10"/>
                  <a:pt x="8" y="10"/>
                </a:cubicBezTo>
                <a:cubicBezTo>
                  <a:pt x="8" y="11"/>
                  <a:pt x="8" y="10"/>
                  <a:pt x="8" y="10"/>
                </a:cubicBezTo>
                <a:cubicBezTo>
                  <a:pt x="8" y="10"/>
                  <a:pt x="8" y="10"/>
                  <a:pt x="8" y="10"/>
                </a:cubicBezTo>
                <a:cubicBezTo>
                  <a:pt x="9" y="10"/>
                  <a:pt x="8" y="11"/>
                  <a:pt x="9" y="11"/>
                </a:cubicBezTo>
                <a:cubicBezTo>
                  <a:pt x="9" y="11"/>
                  <a:pt x="9" y="11"/>
                  <a:pt x="8" y="11"/>
                </a:cubicBezTo>
                <a:cubicBezTo>
                  <a:pt x="8" y="11"/>
                  <a:pt x="9" y="11"/>
                  <a:pt x="9" y="12"/>
                </a:cubicBezTo>
                <a:cubicBezTo>
                  <a:pt x="9" y="13"/>
                  <a:pt x="9" y="12"/>
                  <a:pt x="8" y="12"/>
                </a:cubicBezTo>
                <a:cubicBezTo>
                  <a:pt x="8" y="12"/>
                  <a:pt x="8" y="12"/>
                  <a:pt x="8" y="12"/>
                </a:cubicBezTo>
                <a:cubicBezTo>
                  <a:pt x="9" y="13"/>
                  <a:pt x="9" y="14"/>
                  <a:pt x="9" y="15"/>
                </a:cubicBezTo>
                <a:cubicBezTo>
                  <a:pt x="10" y="15"/>
                  <a:pt x="10" y="15"/>
                  <a:pt x="10" y="15"/>
                </a:cubicBezTo>
                <a:cubicBezTo>
                  <a:pt x="10" y="14"/>
                  <a:pt x="10" y="15"/>
                  <a:pt x="11" y="15"/>
                </a:cubicBezTo>
                <a:cubicBezTo>
                  <a:pt x="11" y="15"/>
                  <a:pt x="11" y="15"/>
                  <a:pt x="11" y="15"/>
                </a:cubicBezTo>
                <a:cubicBezTo>
                  <a:pt x="11" y="16"/>
                  <a:pt x="11" y="16"/>
                  <a:pt x="10" y="16"/>
                </a:cubicBezTo>
                <a:cubicBezTo>
                  <a:pt x="10" y="16"/>
                  <a:pt x="10" y="17"/>
                  <a:pt x="10" y="17"/>
                </a:cubicBezTo>
                <a:cubicBezTo>
                  <a:pt x="11" y="17"/>
                  <a:pt x="11" y="19"/>
                  <a:pt x="11" y="19"/>
                </a:cubicBezTo>
                <a:cubicBezTo>
                  <a:pt x="12" y="19"/>
                  <a:pt x="12" y="19"/>
                  <a:pt x="11" y="20"/>
                </a:cubicBezTo>
                <a:cubicBezTo>
                  <a:pt x="11" y="20"/>
                  <a:pt x="11" y="20"/>
                  <a:pt x="11" y="20"/>
                </a:cubicBezTo>
                <a:cubicBezTo>
                  <a:pt x="11" y="21"/>
                  <a:pt x="11" y="21"/>
                  <a:pt x="11" y="21"/>
                </a:cubicBezTo>
                <a:cubicBezTo>
                  <a:pt x="11" y="21"/>
                  <a:pt x="11" y="21"/>
                  <a:pt x="11" y="21"/>
                </a:cubicBezTo>
                <a:cubicBezTo>
                  <a:pt x="11" y="22"/>
                  <a:pt x="10" y="23"/>
                  <a:pt x="10" y="24"/>
                </a:cubicBezTo>
                <a:cubicBezTo>
                  <a:pt x="10" y="25"/>
                  <a:pt x="9" y="26"/>
                  <a:pt x="8" y="26"/>
                </a:cubicBezTo>
                <a:cubicBezTo>
                  <a:pt x="8" y="26"/>
                  <a:pt x="6" y="28"/>
                  <a:pt x="6" y="28"/>
                </a:cubicBezTo>
                <a:cubicBezTo>
                  <a:pt x="5" y="28"/>
                  <a:pt x="6" y="28"/>
                  <a:pt x="6" y="28"/>
                </a:cubicBezTo>
                <a:cubicBezTo>
                  <a:pt x="7" y="30"/>
                  <a:pt x="9" y="31"/>
                  <a:pt x="10" y="31"/>
                </a:cubicBezTo>
                <a:cubicBezTo>
                  <a:pt x="11" y="31"/>
                  <a:pt x="13" y="32"/>
                  <a:pt x="13" y="34"/>
                </a:cubicBezTo>
                <a:cubicBezTo>
                  <a:pt x="14" y="36"/>
                  <a:pt x="11" y="38"/>
                  <a:pt x="11" y="39"/>
                </a:cubicBezTo>
                <a:cubicBezTo>
                  <a:pt x="10" y="39"/>
                  <a:pt x="10" y="40"/>
                  <a:pt x="10" y="40"/>
                </a:cubicBezTo>
                <a:cubicBezTo>
                  <a:pt x="10" y="40"/>
                  <a:pt x="10" y="40"/>
                  <a:pt x="11" y="40"/>
                </a:cubicBezTo>
                <a:cubicBezTo>
                  <a:pt x="11" y="39"/>
                  <a:pt x="11" y="40"/>
                  <a:pt x="11" y="40"/>
                </a:cubicBezTo>
                <a:cubicBezTo>
                  <a:pt x="11" y="40"/>
                  <a:pt x="11" y="41"/>
                  <a:pt x="12" y="40"/>
                </a:cubicBezTo>
                <a:cubicBezTo>
                  <a:pt x="13" y="40"/>
                  <a:pt x="13" y="41"/>
                  <a:pt x="13" y="41"/>
                </a:cubicBezTo>
                <a:cubicBezTo>
                  <a:pt x="13" y="41"/>
                  <a:pt x="13" y="42"/>
                  <a:pt x="14" y="41"/>
                </a:cubicBezTo>
                <a:cubicBezTo>
                  <a:pt x="14" y="41"/>
                  <a:pt x="16" y="40"/>
                  <a:pt x="17" y="39"/>
                </a:cubicBezTo>
                <a:cubicBezTo>
                  <a:pt x="18" y="39"/>
                  <a:pt x="18" y="37"/>
                  <a:pt x="18" y="37"/>
                </a:cubicBezTo>
                <a:cubicBezTo>
                  <a:pt x="18" y="36"/>
                  <a:pt x="20" y="35"/>
                  <a:pt x="20" y="34"/>
                </a:cubicBezTo>
                <a:cubicBezTo>
                  <a:pt x="21" y="33"/>
                  <a:pt x="22" y="31"/>
                  <a:pt x="22" y="31"/>
                </a:cubicBezTo>
                <a:cubicBezTo>
                  <a:pt x="22" y="30"/>
                  <a:pt x="22" y="30"/>
                  <a:pt x="22" y="30"/>
                </a:cubicBezTo>
                <a:cubicBezTo>
                  <a:pt x="21" y="30"/>
                  <a:pt x="21" y="29"/>
                  <a:pt x="22" y="28"/>
                </a:cubicBezTo>
                <a:cubicBezTo>
                  <a:pt x="23" y="26"/>
                  <a:pt x="25" y="27"/>
                  <a:pt x="26" y="27"/>
                </a:cubicBezTo>
                <a:cubicBezTo>
                  <a:pt x="26" y="27"/>
                  <a:pt x="26" y="27"/>
                  <a:pt x="26" y="27"/>
                </a:cubicBezTo>
                <a:cubicBezTo>
                  <a:pt x="26" y="28"/>
                  <a:pt x="26" y="27"/>
                  <a:pt x="26" y="27"/>
                </a:cubicBezTo>
                <a:cubicBezTo>
                  <a:pt x="27" y="27"/>
                  <a:pt x="27" y="27"/>
                  <a:pt x="26" y="27"/>
                </a:cubicBezTo>
                <a:cubicBezTo>
                  <a:pt x="26" y="26"/>
                  <a:pt x="26" y="25"/>
                  <a:pt x="27" y="24"/>
                </a:cubicBezTo>
                <a:cubicBezTo>
                  <a:pt x="28" y="23"/>
                  <a:pt x="28" y="22"/>
                  <a:pt x="29" y="21"/>
                </a:cubicBezTo>
                <a:cubicBezTo>
                  <a:pt x="29" y="20"/>
                  <a:pt x="29" y="20"/>
                  <a:pt x="29" y="19"/>
                </a:cubicBezTo>
                <a:cubicBezTo>
                  <a:pt x="29" y="19"/>
                  <a:pt x="28" y="18"/>
                  <a:pt x="28" y="1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3" name="Freeform 344"/>
          <p:cNvSpPr>
            <a:spLocks/>
          </p:cNvSpPr>
          <p:nvPr/>
        </p:nvSpPr>
        <p:spPr bwMode="auto">
          <a:xfrm>
            <a:off x="9679599" y="6236849"/>
            <a:ext cx="24443" cy="18802"/>
          </a:xfrm>
          <a:custGeom>
            <a:avLst/>
            <a:gdLst/>
            <a:ahLst/>
            <a:cxnLst>
              <a:cxn ang="0">
                <a:pos x="3" y="0"/>
              </a:cxn>
              <a:cxn ang="0">
                <a:pos x="1" y="0"/>
              </a:cxn>
              <a:cxn ang="0">
                <a:pos x="0" y="1"/>
              </a:cxn>
              <a:cxn ang="0">
                <a:pos x="1" y="1"/>
              </a:cxn>
              <a:cxn ang="0">
                <a:pos x="1" y="1"/>
              </a:cxn>
              <a:cxn ang="0">
                <a:pos x="1" y="2"/>
              </a:cxn>
              <a:cxn ang="0">
                <a:pos x="2" y="3"/>
              </a:cxn>
              <a:cxn ang="0">
                <a:pos x="2" y="2"/>
              </a:cxn>
              <a:cxn ang="0">
                <a:pos x="2" y="2"/>
              </a:cxn>
              <a:cxn ang="0">
                <a:pos x="2" y="1"/>
              </a:cxn>
              <a:cxn ang="0">
                <a:pos x="2" y="1"/>
              </a:cxn>
              <a:cxn ang="0">
                <a:pos x="3" y="1"/>
              </a:cxn>
              <a:cxn ang="0">
                <a:pos x="3" y="0"/>
              </a:cxn>
            </a:cxnLst>
            <a:rect l="0" t="0" r="r" b="b"/>
            <a:pathLst>
              <a:path w="4" h="3">
                <a:moveTo>
                  <a:pt x="3" y="0"/>
                </a:moveTo>
                <a:cubicBezTo>
                  <a:pt x="2" y="0"/>
                  <a:pt x="1" y="0"/>
                  <a:pt x="1" y="0"/>
                </a:cubicBezTo>
                <a:cubicBezTo>
                  <a:pt x="1" y="1"/>
                  <a:pt x="0" y="1"/>
                  <a:pt x="0" y="1"/>
                </a:cubicBezTo>
                <a:cubicBezTo>
                  <a:pt x="1" y="1"/>
                  <a:pt x="1" y="1"/>
                  <a:pt x="1" y="1"/>
                </a:cubicBezTo>
                <a:cubicBezTo>
                  <a:pt x="1" y="1"/>
                  <a:pt x="2" y="1"/>
                  <a:pt x="1" y="1"/>
                </a:cubicBezTo>
                <a:cubicBezTo>
                  <a:pt x="1" y="2"/>
                  <a:pt x="1" y="2"/>
                  <a:pt x="1" y="2"/>
                </a:cubicBezTo>
                <a:cubicBezTo>
                  <a:pt x="1" y="2"/>
                  <a:pt x="1" y="3"/>
                  <a:pt x="2" y="3"/>
                </a:cubicBezTo>
                <a:cubicBezTo>
                  <a:pt x="2" y="2"/>
                  <a:pt x="2" y="2"/>
                  <a:pt x="2" y="2"/>
                </a:cubicBezTo>
                <a:cubicBezTo>
                  <a:pt x="3" y="2"/>
                  <a:pt x="3" y="2"/>
                  <a:pt x="2" y="2"/>
                </a:cubicBezTo>
                <a:cubicBezTo>
                  <a:pt x="2" y="1"/>
                  <a:pt x="2" y="1"/>
                  <a:pt x="2" y="1"/>
                </a:cubicBezTo>
                <a:cubicBezTo>
                  <a:pt x="2" y="1"/>
                  <a:pt x="1" y="1"/>
                  <a:pt x="2" y="1"/>
                </a:cubicBezTo>
                <a:cubicBezTo>
                  <a:pt x="2" y="0"/>
                  <a:pt x="3" y="1"/>
                  <a:pt x="3" y="1"/>
                </a:cubicBezTo>
                <a:cubicBezTo>
                  <a:pt x="3" y="1"/>
                  <a:pt x="4" y="1"/>
                  <a:pt x="3"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4" name="Freeform 345"/>
          <p:cNvSpPr>
            <a:spLocks/>
          </p:cNvSpPr>
          <p:nvPr/>
        </p:nvSpPr>
        <p:spPr bwMode="auto">
          <a:xfrm>
            <a:off x="9696521" y="6255651"/>
            <a:ext cx="7521" cy="5641"/>
          </a:xfrm>
          <a:custGeom>
            <a:avLst/>
            <a:gdLst/>
            <a:ahLst/>
            <a:cxnLst>
              <a:cxn ang="0">
                <a:pos x="0" y="1"/>
              </a:cxn>
              <a:cxn ang="0">
                <a:pos x="0" y="1"/>
              </a:cxn>
              <a:cxn ang="0">
                <a:pos x="0" y="1"/>
              </a:cxn>
            </a:cxnLst>
            <a:rect l="0" t="0" r="r" b="b"/>
            <a:pathLst>
              <a:path w="1" h="1">
                <a:moveTo>
                  <a:pt x="0" y="1"/>
                </a:moveTo>
                <a:cubicBezTo>
                  <a:pt x="0" y="1"/>
                  <a:pt x="0" y="1"/>
                  <a:pt x="0" y="1"/>
                </a:cubicBezTo>
                <a:cubicBezTo>
                  <a:pt x="1"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5" name="Freeform 346"/>
          <p:cNvSpPr>
            <a:spLocks/>
          </p:cNvSpPr>
          <p:nvPr/>
        </p:nvSpPr>
        <p:spPr bwMode="auto">
          <a:xfrm>
            <a:off x="9886422" y="5409555"/>
            <a:ext cx="5641" cy="5641"/>
          </a:xfrm>
          <a:custGeom>
            <a:avLst/>
            <a:gdLst/>
            <a:ahLst/>
            <a:cxnLst>
              <a:cxn ang="0">
                <a:pos x="1" y="0"/>
              </a:cxn>
              <a:cxn ang="0">
                <a:pos x="1" y="1"/>
              </a:cxn>
              <a:cxn ang="0">
                <a:pos x="1" y="0"/>
              </a:cxn>
              <a:cxn ang="0">
                <a:pos x="1" y="0"/>
              </a:cxn>
            </a:cxnLst>
            <a:rect l="0" t="0" r="r" b="b"/>
            <a:pathLst>
              <a:path w="1" h="1">
                <a:moveTo>
                  <a:pt x="1" y="0"/>
                </a:moveTo>
                <a:cubicBezTo>
                  <a:pt x="0" y="0"/>
                  <a:pt x="0" y="1"/>
                  <a:pt x="1" y="1"/>
                </a:cubicBezTo>
                <a:cubicBezTo>
                  <a:pt x="1" y="1"/>
                  <a:pt x="1" y="1"/>
                  <a:pt x="1" y="0"/>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8" name="Freeform 349"/>
          <p:cNvSpPr>
            <a:spLocks/>
          </p:cNvSpPr>
          <p:nvPr/>
        </p:nvSpPr>
        <p:spPr bwMode="auto">
          <a:xfrm>
            <a:off x="8621039" y="6114635"/>
            <a:ext cx="18802" cy="5641"/>
          </a:xfrm>
          <a:custGeom>
            <a:avLst/>
            <a:gdLst/>
            <a:ahLst/>
            <a:cxnLst>
              <a:cxn ang="0">
                <a:pos x="2" y="0"/>
              </a:cxn>
              <a:cxn ang="0">
                <a:pos x="1" y="0"/>
              </a:cxn>
              <a:cxn ang="0">
                <a:pos x="1" y="1"/>
              </a:cxn>
              <a:cxn ang="0">
                <a:pos x="2" y="1"/>
              </a:cxn>
              <a:cxn ang="0">
                <a:pos x="2" y="0"/>
              </a:cxn>
              <a:cxn ang="0">
                <a:pos x="2" y="0"/>
              </a:cxn>
            </a:cxnLst>
            <a:rect l="0" t="0" r="r" b="b"/>
            <a:pathLst>
              <a:path w="3" h="1">
                <a:moveTo>
                  <a:pt x="2" y="0"/>
                </a:moveTo>
                <a:cubicBezTo>
                  <a:pt x="2" y="0"/>
                  <a:pt x="2" y="0"/>
                  <a:pt x="1" y="0"/>
                </a:cubicBezTo>
                <a:cubicBezTo>
                  <a:pt x="0" y="0"/>
                  <a:pt x="1" y="1"/>
                  <a:pt x="1" y="1"/>
                </a:cubicBezTo>
                <a:cubicBezTo>
                  <a:pt x="1" y="1"/>
                  <a:pt x="2" y="1"/>
                  <a:pt x="2" y="1"/>
                </a:cubicBezTo>
                <a:cubicBezTo>
                  <a:pt x="2" y="1"/>
                  <a:pt x="3" y="1"/>
                  <a:pt x="2" y="0"/>
                </a:cubicBezTo>
                <a:cubicBezTo>
                  <a:pt x="2" y="0"/>
                  <a:pt x="2"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9" name="Freeform 350"/>
          <p:cNvSpPr>
            <a:spLocks/>
          </p:cNvSpPr>
          <p:nvPr/>
        </p:nvSpPr>
        <p:spPr bwMode="auto">
          <a:xfrm>
            <a:off x="8628559" y="6120276"/>
            <a:ext cx="1880" cy="7521"/>
          </a:xfrm>
          <a:custGeom>
            <a:avLst/>
            <a:gdLst/>
            <a:ahLst/>
            <a:cxnLst>
              <a:cxn ang="0">
                <a:pos x="0" y="0"/>
              </a:cxn>
              <a:cxn ang="0">
                <a:pos x="0" y="1"/>
              </a:cxn>
              <a:cxn ang="0">
                <a:pos x="0" y="0"/>
              </a:cxn>
            </a:cxnLst>
            <a:rect l="0" t="0" r="r" b="b"/>
            <a:pathLst>
              <a:path h="1">
                <a:moveTo>
                  <a:pt x="0" y="0"/>
                </a:moveTo>
                <a:cubicBezTo>
                  <a:pt x="0" y="0"/>
                  <a:pt x="0" y="0"/>
                  <a:pt x="0" y="1"/>
                </a:cubicBezTo>
                <a:cubicBezTo>
                  <a:pt x="0" y="1"/>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1" name="Freeform 352"/>
          <p:cNvSpPr>
            <a:spLocks/>
          </p:cNvSpPr>
          <p:nvPr/>
        </p:nvSpPr>
        <p:spPr bwMode="auto">
          <a:xfrm>
            <a:off x="8530788" y="6127797"/>
            <a:ext cx="5641" cy="1880"/>
          </a:xfrm>
          <a:custGeom>
            <a:avLst/>
            <a:gdLst/>
            <a:ahLst/>
            <a:cxnLst>
              <a:cxn ang="0">
                <a:pos x="0" y="0"/>
              </a:cxn>
              <a:cxn ang="0">
                <a:pos x="1" y="0"/>
              </a:cxn>
              <a:cxn ang="0">
                <a:pos x="0" y="0"/>
              </a:cxn>
            </a:cxnLst>
            <a:rect l="0" t="0" r="r" b="b"/>
            <a:pathLst>
              <a:path w="1">
                <a:moveTo>
                  <a:pt x="0" y="0"/>
                </a:moveTo>
                <a:cubicBezTo>
                  <a:pt x="0" y="0"/>
                  <a:pt x="0" y="0"/>
                  <a:pt x="1" y="0"/>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2" name="Freeform 353"/>
          <p:cNvSpPr>
            <a:spLocks/>
          </p:cNvSpPr>
          <p:nvPr/>
        </p:nvSpPr>
        <p:spPr bwMode="auto">
          <a:xfrm>
            <a:off x="8525148" y="6127797"/>
            <a:ext cx="109052" cy="109052"/>
          </a:xfrm>
          <a:custGeom>
            <a:avLst/>
            <a:gdLst/>
            <a:ahLst/>
            <a:cxnLst>
              <a:cxn ang="0">
                <a:pos x="18" y="3"/>
              </a:cxn>
              <a:cxn ang="0">
                <a:pos x="18" y="2"/>
              </a:cxn>
              <a:cxn ang="0">
                <a:pos x="16" y="1"/>
              </a:cxn>
              <a:cxn ang="0">
                <a:pos x="15" y="1"/>
              </a:cxn>
              <a:cxn ang="0">
                <a:pos x="11" y="2"/>
              </a:cxn>
              <a:cxn ang="0">
                <a:pos x="11" y="3"/>
              </a:cxn>
              <a:cxn ang="0">
                <a:pos x="10" y="3"/>
              </a:cxn>
              <a:cxn ang="0">
                <a:pos x="8" y="3"/>
              </a:cxn>
              <a:cxn ang="0">
                <a:pos x="5" y="2"/>
              </a:cxn>
              <a:cxn ang="0">
                <a:pos x="2" y="1"/>
              </a:cxn>
              <a:cxn ang="0">
                <a:pos x="1" y="0"/>
              </a:cxn>
              <a:cxn ang="0">
                <a:pos x="0" y="0"/>
              </a:cxn>
              <a:cxn ang="0">
                <a:pos x="0" y="0"/>
              </a:cxn>
              <a:cxn ang="0">
                <a:pos x="0" y="3"/>
              </a:cxn>
              <a:cxn ang="0">
                <a:pos x="1" y="6"/>
              </a:cxn>
              <a:cxn ang="0">
                <a:pos x="3" y="8"/>
              </a:cxn>
              <a:cxn ang="0">
                <a:pos x="3" y="10"/>
              </a:cxn>
              <a:cxn ang="0">
                <a:pos x="4" y="11"/>
              </a:cxn>
              <a:cxn ang="0">
                <a:pos x="3" y="10"/>
              </a:cxn>
              <a:cxn ang="0">
                <a:pos x="2" y="10"/>
              </a:cxn>
              <a:cxn ang="0">
                <a:pos x="3" y="11"/>
              </a:cxn>
              <a:cxn ang="0">
                <a:pos x="4" y="13"/>
              </a:cxn>
              <a:cxn ang="0">
                <a:pos x="5" y="15"/>
              </a:cxn>
              <a:cxn ang="0">
                <a:pos x="6" y="15"/>
              </a:cxn>
              <a:cxn ang="0">
                <a:pos x="7" y="16"/>
              </a:cxn>
              <a:cxn ang="0">
                <a:pos x="7" y="16"/>
              </a:cxn>
              <a:cxn ang="0">
                <a:pos x="7" y="17"/>
              </a:cxn>
              <a:cxn ang="0">
                <a:pos x="8" y="17"/>
              </a:cxn>
              <a:cxn ang="0">
                <a:pos x="11" y="17"/>
              </a:cxn>
              <a:cxn ang="0">
                <a:pos x="11" y="17"/>
              </a:cxn>
              <a:cxn ang="0">
                <a:pos x="11" y="16"/>
              </a:cxn>
              <a:cxn ang="0">
                <a:pos x="11" y="15"/>
              </a:cxn>
              <a:cxn ang="0">
                <a:pos x="12" y="15"/>
              </a:cxn>
              <a:cxn ang="0">
                <a:pos x="13" y="15"/>
              </a:cxn>
              <a:cxn ang="0">
                <a:pos x="13" y="13"/>
              </a:cxn>
              <a:cxn ang="0">
                <a:pos x="14" y="14"/>
              </a:cxn>
              <a:cxn ang="0">
                <a:pos x="14" y="13"/>
              </a:cxn>
              <a:cxn ang="0">
                <a:pos x="15" y="14"/>
              </a:cxn>
              <a:cxn ang="0">
                <a:pos x="15" y="15"/>
              </a:cxn>
              <a:cxn ang="0">
                <a:pos x="16" y="15"/>
              </a:cxn>
              <a:cxn ang="0">
                <a:pos x="16" y="15"/>
              </a:cxn>
              <a:cxn ang="0">
                <a:pos x="16" y="14"/>
              </a:cxn>
              <a:cxn ang="0">
                <a:pos x="16" y="13"/>
              </a:cxn>
              <a:cxn ang="0">
                <a:pos x="16" y="12"/>
              </a:cxn>
              <a:cxn ang="0">
                <a:pos x="16" y="9"/>
              </a:cxn>
              <a:cxn ang="0">
                <a:pos x="17" y="8"/>
              </a:cxn>
              <a:cxn ang="0">
                <a:pos x="17" y="8"/>
              </a:cxn>
              <a:cxn ang="0">
                <a:pos x="17" y="8"/>
              </a:cxn>
              <a:cxn ang="0">
                <a:pos x="18" y="9"/>
              </a:cxn>
              <a:cxn ang="0">
                <a:pos x="18" y="6"/>
              </a:cxn>
              <a:cxn ang="0">
                <a:pos x="18" y="3"/>
              </a:cxn>
            </a:cxnLst>
            <a:rect l="0" t="0" r="r" b="b"/>
            <a:pathLst>
              <a:path w="18" h="18">
                <a:moveTo>
                  <a:pt x="18" y="3"/>
                </a:moveTo>
                <a:cubicBezTo>
                  <a:pt x="18" y="3"/>
                  <a:pt x="18" y="3"/>
                  <a:pt x="18" y="2"/>
                </a:cubicBezTo>
                <a:cubicBezTo>
                  <a:pt x="18" y="2"/>
                  <a:pt x="17" y="1"/>
                  <a:pt x="16" y="1"/>
                </a:cubicBezTo>
                <a:cubicBezTo>
                  <a:pt x="16" y="0"/>
                  <a:pt x="16" y="1"/>
                  <a:pt x="15" y="1"/>
                </a:cubicBezTo>
                <a:cubicBezTo>
                  <a:pt x="15" y="1"/>
                  <a:pt x="11" y="2"/>
                  <a:pt x="11" y="2"/>
                </a:cubicBezTo>
                <a:cubicBezTo>
                  <a:pt x="10" y="2"/>
                  <a:pt x="10" y="3"/>
                  <a:pt x="11" y="3"/>
                </a:cubicBezTo>
                <a:cubicBezTo>
                  <a:pt x="11" y="3"/>
                  <a:pt x="11" y="3"/>
                  <a:pt x="10" y="3"/>
                </a:cubicBezTo>
                <a:cubicBezTo>
                  <a:pt x="9" y="3"/>
                  <a:pt x="8" y="3"/>
                  <a:pt x="8" y="3"/>
                </a:cubicBezTo>
                <a:cubicBezTo>
                  <a:pt x="7" y="3"/>
                  <a:pt x="6" y="2"/>
                  <a:pt x="5" y="2"/>
                </a:cubicBezTo>
                <a:cubicBezTo>
                  <a:pt x="4" y="2"/>
                  <a:pt x="3" y="1"/>
                  <a:pt x="2" y="1"/>
                </a:cubicBezTo>
                <a:cubicBezTo>
                  <a:pt x="1" y="0"/>
                  <a:pt x="1" y="1"/>
                  <a:pt x="1" y="0"/>
                </a:cubicBezTo>
                <a:cubicBezTo>
                  <a:pt x="1" y="0"/>
                  <a:pt x="1" y="0"/>
                  <a:pt x="0" y="0"/>
                </a:cubicBezTo>
                <a:cubicBezTo>
                  <a:pt x="0" y="0"/>
                  <a:pt x="0" y="0"/>
                  <a:pt x="0" y="0"/>
                </a:cubicBezTo>
                <a:cubicBezTo>
                  <a:pt x="0" y="1"/>
                  <a:pt x="0" y="2"/>
                  <a:pt x="0" y="3"/>
                </a:cubicBezTo>
                <a:cubicBezTo>
                  <a:pt x="0" y="4"/>
                  <a:pt x="0" y="5"/>
                  <a:pt x="1" y="6"/>
                </a:cubicBezTo>
                <a:cubicBezTo>
                  <a:pt x="2" y="7"/>
                  <a:pt x="3" y="8"/>
                  <a:pt x="3" y="8"/>
                </a:cubicBezTo>
                <a:cubicBezTo>
                  <a:pt x="3" y="9"/>
                  <a:pt x="3" y="9"/>
                  <a:pt x="3" y="10"/>
                </a:cubicBezTo>
                <a:cubicBezTo>
                  <a:pt x="4" y="10"/>
                  <a:pt x="4" y="10"/>
                  <a:pt x="4" y="11"/>
                </a:cubicBezTo>
                <a:cubicBezTo>
                  <a:pt x="4" y="11"/>
                  <a:pt x="3" y="10"/>
                  <a:pt x="3" y="10"/>
                </a:cubicBezTo>
                <a:cubicBezTo>
                  <a:pt x="2" y="9"/>
                  <a:pt x="2" y="10"/>
                  <a:pt x="2" y="10"/>
                </a:cubicBezTo>
                <a:cubicBezTo>
                  <a:pt x="2" y="10"/>
                  <a:pt x="2" y="11"/>
                  <a:pt x="3" y="11"/>
                </a:cubicBezTo>
                <a:cubicBezTo>
                  <a:pt x="3" y="12"/>
                  <a:pt x="3" y="13"/>
                  <a:pt x="4" y="13"/>
                </a:cubicBezTo>
                <a:cubicBezTo>
                  <a:pt x="4" y="14"/>
                  <a:pt x="5" y="15"/>
                  <a:pt x="5" y="15"/>
                </a:cubicBezTo>
                <a:cubicBezTo>
                  <a:pt x="6" y="16"/>
                  <a:pt x="6" y="16"/>
                  <a:pt x="6" y="15"/>
                </a:cubicBezTo>
                <a:cubicBezTo>
                  <a:pt x="7" y="15"/>
                  <a:pt x="7" y="16"/>
                  <a:pt x="7" y="16"/>
                </a:cubicBezTo>
                <a:cubicBezTo>
                  <a:pt x="8" y="16"/>
                  <a:pt x="7" y="16"/>
                  <a:pt x="7" y="16"/>
                </a:cubicBezTo>
                <a:cubicBezTo>
                  <a:pt x="7" y="16"/>
                  <a:pt x="7" y="17"/>
                  <a:pt x="7" y="17"/>
                </a:cubicBezTo>
                <a:cubicBezTo>
                  <a:pt x="6" y="17"/>
                  <a:pt x="7" y="17"/>
                  <a:pt x="8" y="17"/>
                </a:cubicBezTo>
                <a:cubicBezTo>
                  <a:pt x="9" y="17"/>
                  <a:pt x="10" y="17"/>
                  <a:pt x="11" y="17"/>
                </a:cubicBezTo>
                <a:cubicBezTo>
                  <a:pt x="11" y="18"/>
                  <a:pt x="11" y="18"/>
                  <a:pt x="11" y="17"/>
                </a:cubicBezTo>
                <a:cubicBezTo>
                  <a:pt x="11" y="17"/>
                  <a:pt x="11" y="16"/>
                  <a:pt x="11" y="16"/>
                </a:cubicBezTo>
                <a:cubicBezTo>
                  <a:pt x="12" y="16"/>
                  <a:pt x="12" y="16"/>
                  <a:pt x="11" y="15"/>
                </a:cubicBezTo>
                <a:cubicBezTo>
                  <a:pt x="11" y="14"/>
                  <a:pt x="12" y="15"/>
                  <a:pt x="12" y="15"/>
                </a:cubicBezTo>
                <a:cubicBezTo>
                  <a:pt x="12" y="16"/>
                  <a:pt x="12" y="15"/>
                  <a:pt x="13" y="15"/>
                </a:cubicBezTo>
                <a:cubicBezTo>
                  <a:pt x="13" y="14"/>
                  <a:pt x="13" y="14"/>
                  <a:pt x="13" y="13"/>
                </a:cubicBezTo>
                <a:cubicBezTo>
                  <a:pt x="13" y="12"/>
                  <a:pt x="13" y="13"/>
                  <a:pt x="14" y="14"/>
                </a:cubicBezTo>
                <a:cubicBezTo>
                  <a:pt x="14" y="14"/>
                  <a:pt x="14" y="14"/>
                  <a:pt x="14" y="13"/>
                </a:cubicBezTo>
                <a:cubicBezTo>
                  <a:pt x="14" y="13"/>
                  <a:pt x="15" y="13"/>
                  <a:pt x="15" y="14"/>
                </a:cubicBezTo>
                <a:cubicBezTo>
                  <a:pt x="16" y="14"/>
                  <a:pt x="15" y="14"/>
                  <a:pt x="15" y="15"/>
                </a:cubicBezTo>
                <a:cubicBezTo>
                  <a:pt x="15" y="15"/>
                  <a:pt x="15" y="15"/>
                  <a:pt x="16" y="15"/>
                </a:cubicBezTo>
                <a:cubicBezTo>
                  <a:pt x="16" y="15"/>
                  <a:pt x="16" y="15"/>
                  <a:pt x="16" y="15"/>
                </a:cubicBezTo>
                <a:cubicBezTo>
                  <a:pt x="16" y="15"/>
                  <a:pt x="16" y="14"/>
                  <a:pt x="16" y="14"/>
                </a:cubicBezTo>
                <a:cubicBezTo>
                  <a:pt x="16" y="14"/>
                  <a:pt x="16" y="13"/>
                  <a:pt x="16" y="13"/>
                </a:cubicBezTo>
                <a:cubicBezTo>
                  <a:pt x="15" y="13"/>
                  <a:pt x="15" y="12"/>
                  <a:pt x="16" y="12"/>
                </a:cubicBezTo>
                <a:cubicBezTo>
                  <a:pt x="16" y="11"/>
                  <a:pt x="16" y="10"/>
                  <a:pt x="16" y="9"/>
                </a:cubicBezTo>
                <a:cubicBezTo>
                  <a:pt x="17" y="9"/>
                  <a:pt x="17" y="9"/>
                  <a:pt x="17" y="8"/>
                </a:cubicBezTo>
                <a:cubicBezTo>
                  <a:pt x="17" y="8"/>
                  <a:pt x="17" y="8"/>
                  <a:pt x="17" y="8"/>
                </a:cubicBezTo>
                <a:cubicBezTo>
                  <a:pt x="17" y="8"/>
                  <a:pt x="17" y="8"/>
                  <a:pt x="17" y="8"/>
                </a:cubicBezTo>
                <a:cubicBezTo>
                  <a:pt x="18" y="8"/>
                  <a:pt x="18" y="9"/>
                  <a:pt x="18" y="9"/>
                </a:cubicBezTo>
                <a:cubicBezTo>
                  <a:pt x="18" y="9"/>
                  <a:pt x="18" y="7"/>
                  <a:pt x="18" y="6"/>
                </a:cubicBezTo>
                <a:cubicBezTo>
                  <a:pt x="17" y="5"/>
                  <a:pt x="18" y="3"/>
                  <a:pt x="18"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3" name="Freeform 354"/>
          <p:cNvSpPr>
            <a:spLocks/>
          </p:cNvSpPr>
          <p:nvPr/>
        </p:nvSpPr>
        <p:spPr bwMode="auto">
          <a:xfrm>
            <a:off x="8596596" y="6212406"/>
            <a:ext cx="7521" cy="18802"/>
          </a:xfrm>
          <a:custGeom>
            <a:avLst/>
            <a:gdLst/>
            <a:ahLst/>
            <a:cxnLst>
              <a:cxn ang="0">
                <a:pos x="1" y="1"/>
              </a:cxn>
              <a:cxn ang="0">
                <a:pos x="0" y="2"/>
              </a:cxn>
              <a:cxn ang="0">
                <a:pos x="0" y="2"/>
              </a:cxn>
              <a:cxn ang="0">
                <a:pos x="0" y="3"/>
              </a:cxn>
              <a:cxn ang="0">
                <a:pos x="0" y="3"/>
              </a:cxn>
              <a:cxn ang="0">
                <a:pos x="1" y="2"/>
              </a:cxn>
              <a:cxn ang="0">
                <a:pos x="1" y="1"/>
              </a:cxn>
              <a:cxn ang="0">
                <a:pos x="1" y="1"/>
              </a:cxn>
            </a:cxnLst>
            <a:rect l="0" t="0" r="r" b="b"/>
            <a:pathLst>
              <a:path w="1" h="3">
                <a:moveTo>
                  <a:pt x="1" y="1"/>
                </a:moveTo>
                <a:cubicBezTo>
                  <a:pt x="1" y="1"/>
                  <a:pt x="1" y="2"/>
                  <a:pt x="0" y="2"/>
                </a:cubicBezTo>
                <a:cubicBezTo>
                  <a:pt x="0" y="2"/>
                  <a:pt x="0" y="2"/>
                  <a:pt x="0" y="2"/>
                </a:cubicBezTo>
                <a:cubicBezTo>
                  <a:pt x="0" y="3"/>
                  <a:pt x="0" y="3"/>
                  <a:pt x="0" y="3"/>
                </a:cubicBezTo>
                <a:cubicBezTo>
                  <a:pt x="0" y="3"/>
                  <a:pt x="0" y="3"/>
                  <a:pt x="0" y="3"/>
                </a:cubicBezTo>
                <a:cubicBezTo>
                  <a:pt x="0" y="3"/>
                  <a:pt x="1" y="3"/>
                  <a:pt x="1" y="2"/>
                </a:cubicBezTo>
                <a:cubicBezTo>
                  <a:pt x="1" y="2"/>
                  <a:pt x="1" y="1"/>
                  <a:pt x="1" y="1"/>
                </a:cubicBezTo>
                <a:cubicBezTo>
                  <a:pt x="1" y="1"/>
                  <a:pt x="1"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4" name="Freeform 355"/>
          <p:cNvSpPr>
            <a:spLocks/>
          </p:cNvSpPr>
          <p:nvPr/>
        </p:nvSpPr>
        <p:spPr bwMode="auto">
          <a:xfrm>
            <a:off x="8621039" y="6193604"/>
            <a:ext cx="7521" cy="13161"/>
          </a:xfrm>
          <a:custGeom>
            <a:avLst/>
            <a:gdLst/>
            <a:ahLst/>
            <a:cxnLst>
              <a:cxn ang="0">
                <a:pos x="1" y="1"/>
              </a:cxn>
              <a:cxn ang="0">
                <a:pos x="1" y="1"/>
              </a:cxn>
              <a:cxn ang="0">
                <a:pos x="1" y="1"/>
              </a:cxn>
            </a:cxnLst>
            <a:rect l="0" t="0" r="r" b="b"/>
            <a:pathLst>
              <a:path w="1" h="2">
                <a:moveTo>
                  <a:pt x="1" y="1"/>
                </a:moveTo>
                <a:cubicBezTo>
                  <a:pt x="1" y="1"/>
                  <a:pt x="1" y="1"/>
                  <a:pt x="1" y="1"/>
                </a:cubicBezTo>
                <a:cubicBezTo>
                  <a:pt x="1" y="0"/>
                  <a:pt x="0" y="2"/>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5" name="Freeform 356"/>
          <p:cNvSpPr>
            <a:spLocks/>
          </p:cNvSpPr>
          <p:nvPr/>
        </p:nvSpPr>
        <p:spPr bwMode="auto">
          <a:xfrm>
            <a:off x="7575640" y="5153846"/>
            <a:ext cx="1216498" cy="925065"/>
          </a:xfrm>
          <a:custGeom>
            <a:avLst/>
            <a:gdLst/>
            <a:ahLst/>
            <a:cxnLst>
              <a:cxn ang="0">
                <a:pos x="196" y="75"/>
              </a:cxn>
              <a:cxn ang="0">
                <a:pos x="187" y="66"/>
              </a:cxn>
              <a:cxn ang="0">
                <a:pos x="183" y="59"/>
              </a:cxn>
              <a:cxn ang="0">
                <a:pos x="176" y="50"/>
              </a:cxn>
              <a:cxn ang="0">
                <a:pos x="169" y="44"/>
              </a:cxn>
              <a:cxn ang="0">
                <a:pos x="162" y="34"/>
              </a:cxn>
              <a:cxn ang="0">
                <a:pos x="159" y="23"/>
              </a:cxn>
              <a:cxn ang="0">
                <a:pos x="152" y="19"/>
              </a:cxn>
              <a:cxn ang="0">
                <a:pos x="147" y="6"/>
              </a:cxn>
              <a:cxn ang="0">
                <a:pos x="141" y="8"/>
              </a:cxn>
              <a:cxn ang="0">
                <a:pos x="140" y="19"/>
              </a:cxn>
              <a:cxn ang="0">
                <a:pos x="128" y="32"/>
              </a:cxn>
              <a:cxn ang="0">
                <a:pos x="111" y="19"/>
              </a:cxn>
              <a:cxn ang="0">
                <a:pos x="116" y="12"/>
              </a:cxn>
              <a:cxn ang="0">
                <a:pos x="116" y="6"/>
              </a:cxn>
              <a:cxn ang="0">
                <a:pos x="111" y="8"/>
              </a:cxn>
              <a:cxn ang="0">
                <a:pos x="107" y="7"/>
              </a:cxn>
              <a:cxn ang="0">
                <a:pos x="98" y="4"/>
              </a:cxn>
              <a:cxn ang="0">
                <a:pos x="92" y="3"/>
              </a:cxn>
              <a:cxn ang="0">
                <a:pos x="96" y="7"/>
              </a:cxn>
              <a:cxn ang="0">
                <a:pos x="88" y="8"/>
              </a:cxn>
              <a:cxn ang="0">
                <a:pos x="84" y="11"/>
              </a:cxn>
              <a:cxn ang="0">
                <a:pos x="80" y="19"/>
              </a:cxn>
              <a:cxn ang="0">
                <a:pos x="79" y="22"/>
              </a:cxn>
              <a:cxn ang="0">
                <a:pos x="74" y="23"/>
              </a:cxn>
              <a:cxn ang="0">
                <a:pos x="66" y="17"/>
              </a:cxn>
              <a:cxn ang="0">
                <a:pos x="63" y="19"/>
              </a:cxn>
              <a:cxn ang="0">
                <a:pos x="60" y="21"/>
              </a:cxn>
              <a:cxn ang="0">
                <a:pos x="57" y="23"/>
              </a:cxn>
              <a:cxn ang="0">
                <a:pos x="56" y="29"/>
              </a:cxn>
              <a:cxn ang="0">
                <a:pos x="52" y="28"/>
              </a:cxn>
              <a:cxn ang="0">
                <a:pos x="53" y="31"/>
              </a:cxn>
              <a:cxn ang="0">
                <a:pos x="49" y="31"/>
              </a:cxn>
              <a:cxn ang="0">
                <a:pos x="45" y="33"/>
              </a:cxn>
              <a:cxn ang="0">
                <a:pos x="38" y="45"/>
              </a:cxn>
              <a:cxn ang="0">
                <a:pos x="18" y="50"/>
              </a:cxn>
              <a:cxn ang="0">
                <a:pos x="2" y="60"/>
              </a:cxn>
              <a:cxn ang="0">
                <a:pos x="3" y="79"/>
              </a:cxn>
              <a:cxn ang="0">
                <a:pos x="2" y="81"/>
              </a:cxn>
              <a:cxn ang="0">
                <a:pos x="6" y="92"/>
              </a:cxn>
              <a:cxn ang="0">
                <a:pos x="9" y="121"/>
              </a:cxn>
              <a:cxn ang="0">
                <a:pos x="25" y="127"/>
              </a:cxn>
              <a:cxn ang="0">
                <a:pos x="44" y="122"/>
              </a:cxn>
              <a:cxn ang="0">
                <a:pos x="65" y="112"/>
              </a:cxn>
              <a:cxn ang="0">
                <a:pos x="100" y="112"/>
              </a:cxn>
              <a:cxn ang="0">
                <a:pos x="106" y="118"/>
              </a:cxn>
              <a:cxn ang="0">
                <a:pos x="108" y="125"/>
              </a:cxn>
              <a:cxn ang="0">
                <a:pos x="115" y="122"/>
              </a:cxn>
              <a:cxn ang="0">
                <a:pos x="122" y="117"/>
              </a:cxn>
              <a:cxn ang="0">
                <a:pos x="117" y="129"/>
              </a:cxn>
              <a:cxn ang="0">
                <a:pos x="124" y="130"/>
              </a:cxn>
              <a:cxn ang="0">
                <a:pos x="130" y="134"/>
              </a:cxn>
              <a:cxn ang="0">
                <a:pos x="142" y="147"/>
              </a:cxn>
              <a:cxn ang="0">
                <a:pos x="154" y="145"/>
              </a:cxn>
              <a:cxn ang="0">
                <a:pos x="160" y="147"/>
              </a:cxn>
              <a:cxn ang="0">
                <a:pos x="165" y="148"/>
              </a:cxn>
              <a:cxn ang="0">
                <a:pos x="182" y="140"/>
              </a:cxn>
              <a:cxn ang="0">
                <a:pos x="186" y="127"/>
              </a:cxn>
              <a:cxn ang="0">
                <a:pos x="192" y="115"/>
              </a:cxn>
              <a:cxn ang="0">
                <a:pos x="200" y="94"/>
              </a:cxn>
            </a:cxnLst>
            <a:rect l="0" t="0" r="r" b="b"/>
            <a:pathLst>
              <a:path w="200" h="152">
                <a:moveTo>
                  <a:pt x="198" y="87"/>
                </a:moveTo>
                <a:cubicBezTo>
                  <a:pt x="198" y="87"/>
                  <a:pt x="197" y="86"/>
                  <a:pt x="197" y="85"/>
                </a:cubicBezTo>
                <a:cubicBezTo>
                  <a:pt x="197" y="85"/>
                  <a:pt x="197" y="85"/>
                  <a:pt x="198" y="84"/>
                </a:cubicBezTo>
                <a:cubicBezTo>
                  <a:pt x="198" y="84"/>
                  <a:pt x="198" y="83"/>
                  <a:pt x="197" y="82"/>
                </a:cubicBezTo>
                <a:cubicBezTo>
                  <a:pt x="197" y="81"/>
                  <a:pt x="197" y="79"/>
                  <a:pt x="198" y="79"/>
                </a:cubicBezTo>
                <a:cubicBezTo>
                  <a:pt x="198" y="78"/>
                  <a:pt x="198" y="78"/>
                  <a:pt x="198" y="78"/>
                </a:cubicBezTo>
                <a:cubicBezTo>
                  <a:pt x="197" y="78"/>
                  <a:pt x="197" y="78"/>
                  <a:pt x="197" y="77"/>
                </a:cubicBezTo>
                <a:cubicBezTo>
                  <a:pt x="196" y="76"/>
                  <a:pt x="196" y="76"/>
                  <a:pt x="196" y="75"/>
                </a:cubicBezTo>
                <a:cubicBezTo>
                  <a:pt x="197" y="75"/>
                  <a:pt x="196" y="75"/>
                  <a:pt x="196" y="75"/>
                </a:cubicBezTo>
                <a:cubicBezTo>
                  <a:pt x="195" y="74"/>
                  <a:pt x="195" y="74"/>
                  <a:pt x="195" y="74"/>
                </a:cubicBezTo>
                <a:cubicBezTo>
                  <a:pt x="194" y="73"/>
                  <a:pt x="195" y="72"/>
                  <a:pt x="193" y="72"/>
                </a:cubicBezTo>
                <a:cubicBezTo>
                  <a:pt x="192" y="71"/>
                  <a:pt x="192" y="70"/>
                  <a:pt x="192" y="70"/>
                </a:cubicBezTo>
                <a:cubicBezTo>
                  <a:pt x="192" y="69"/>
                  <a:pt x="191" y="69"/>
                  <a:pt x="191" y="68"/>
                </a:cubicBezTo>
                <a:cubicBezTo>
                  <a:pt x="191" y="68"/>
                  <a:pt x="190" y="68"/>
                  <a:pt x="190" y="68"/>
                </a:cubicBezTo>
                <a:cubicBezTo>
                  <a:pt x="189" y="68"/>
                  <a:pt x="189" y="67"/>
                  <a:pt x="188" y="67"/>
                </a:cubicBezTo>
                <a:cubicBezTo>
                  <a:pt x="188" y="67"/>
                  <a:pt x="188" y="66"/>
                  <a:pt x="187" y="66"/>
                </a:cubicBezTo>
                <a:cubicBezTo>
                  <a:pt x="186" y="66"/>
                  <a:pt x="186" y="65"/>
                  <a:pt x="186" y="64"/>
                </a:cubicBezTo>
                <a:cubicBezTo>
                  <a:pt x="186" y="63"/>
                  <a:pt x="186" y="63"/>
                  <a:pt x="186" y="63"/>
                </a:cubicBezTo>
                <a:cubicBezTo>
                  <a:pt x="186" y="62"/>
                  <a:pt x="186" y="62"/>
                  <a:pt x="186" y="61"/>
                </a:cubicBezTo>
                <a:cubicBezTo>
                  <a:pt x="186" y="61"/>
                  <a:pt x="186" y="61"/>
                  <a:pt x="186" y="61"/>
                </a:cubicBezTo>
                <a:cubicBezTo>
                  <a:pt x="185" y="60"/>
                  <a:pt x="186" y="60"/>
                  <a:pt x="185" y="60"/>
                </a:cubicBezTo>
                <a:cubicBezTo>
                  <a:pt x="185" y="59"/>
                  <a:pt x="185" y="60"/>
                  <a:pt x="185" y="60"/>
                </a:cubicBezTo>
                <a:cubicBezTo>
                  <a:pt x="185" y="61"/>
                  <a:pt x="184" y="61"/>
                  <a:pt x="184" y="60"/>
                </a:cubicBezTo>
                <a:cubicBezTo>
                  <a:pt x="184" y="60"/>
                  <a:pt x="183" y="60"/>
                  <a:pt x="183" y="59"/>
                </a:cubicBezTo>
                <a:cubicBezTo>
                  <a:pt x="182" y="58"/>
                  <a:pt x="182" y="59"/>
                  <a:pt x="182" y="60"/>
                </a:cubicBezTo>
                <a:cubicBezTo>
                  <a:pt x="182" y="61"/>
                  <a:pt x="182" y="61"/>
                  <a:pt x="182" y="60"/>
                </a:cubicBezTo>
                <a:cubicBezTo>
                  <a:pt x="181" y="60"/>
                  <a:pt x="181" y="60"/>
                  <a:pt x="181" y="60"/>
                </a:cubicBezTo>
                <a:cubicBezTo>
                  <a:pt x="180" y="60"/>
                  <a:pt x="180" y="59"/>
                  <a:pt x="180" y="58"/>
                </a:cubicBezTo>
                <a:cubicBezTo>
                  <a:pt x="180" y="58"/>
                  <a:pt x="179" y="55"/>
                  <a:pt x="179" y="55"/>
                </a:cubicBezTo>
                <a:cubicBezTo>
                  <a:pt x="179" y="54"/>
                  <a:pt x="178" y="53"/>
                  <a:pt x="178" y="53"/>
                </a:cubicBezTo>
                <a:cubicBezTo>
                  <a:pt x="178" y="53"/>
                  <a:pt x="177" y="52"/>
                  <a:pt x="176" y="51"/>
                </a:cubicBezTo>
                <a:cubicBezTo>
                  <a:pt x="176" y="51"/>
                  <a:pt x="176" y="50"/>
                  <a:pt x="176" y="50"/>
                </a:cubicBezTo>
                <a:cubicBezTo>
                  <a:pt x="176" y="49"/>
                  <a:pt x="176" y="50"/>
                  <a:pt x="176" y="50"/>
                </a:cubicBezTo>
                <a:cubicBezTo>
                  <a:pt x="176" y="49"/>
                  <a:pt x="175" y="49"/>
                  <a:pt x="175" y="48"/>
                </a:cubicBezTo>
                <a:cubicBezTo>
                  <a:pt x="175" y="47"/>
                  <a:pt x="175" y="48"/>
                  <a:pt x="174" y="48"/>
                </a:cubicBezTo>
                <a:cubicBezTo>
                  <a:pt x="174" y="48"/>
                  <a:pt x="174" y="48"/>
                  <a:pt x="174" y="47"/>
                </a:cubicBezTo>
                <a:cubicBezTo>
                  <a:pt x="174" y="47"/>
                  <a:pt x="172" y="47"/>
                  <a:pt x="172" y="46"/>
                </a:cubicBezTo>
                <a:cubicBezTo>
                  <a:pt x="171" y="46"/>
                  <a:pt x="171" y="46"/>
                  <a:pt x="171" y="46"/>
                </a:cubicBezTo>
                <a:cubicBezTo>
                  <a:pt x="171" y="47"/>
                  <a:pt x="170" y="46"/>
                  <a:pt x="170" y="46"/>
                </a:cubicBezTo>
                <a:cubicBezTo>
                  <a:pt x="170" y="45"/>
                  <a:pt x="170" y="45"/>
                  <a:pt x="169" y="44"/>
                </a:cubicBezTo>
                <a:cubicBezTo>
                  <a:pt x="169" y="44"/>
                  <a:pt x="169" y="44"/>
                  <a:pt x="168" y="44"/>
                </a:cubicBezTo>
                <a:cubicBezTo>
                  <a:pt x="168" y="44"/>
                  <a:pt x="168" y="44"/>
                  <a:pt x="168" y="44"/>
                </a:cubicBezTo>
                <a:cubicBezTo>
                  <a:pt x="168" y="43"/>
                  <a:pt x="168" y="43"/>
                  <a:pt x="167" y="43"/>
                </a:cubicBezTo>
                <a:cubicBezTo>
                  <a:pt x="167" y="44"/>
                  <a:pt x="166" y="43"/>
                  <a:pt x="165" y="43"/>
                </a:cubicBezTo>
                <a:cubicBezTo>
                  <a:pt x="164" y="42"/>
                  <a:pt x="164" y="42"/>
                  <a:pt x="164" y="41"/>
                </a:cubicBezTo>
                <a:cubicBezTo>
                  <a:pt x="164" y="40"/>
                  <a:pt x="164" y="40"/>
                  <a:pt x="163" y="39"/>
                </a:cubicBezTo>
                <a:cubicBezTo>
                  <a:pt x="163" y="39"/>
                  <a:pt x="163" y="38"/>
                  <a:pt x="163" y="37"/>
                </a:cubicBezTo>
                <a:cubicBezTo>
                  <a:pt x="163" y="36"/>
                  <a:pt x="163" y="34"/>
                  <a:pt x="162" y="34"/>
                </a:cubicBezTo>
                <a:cubicBezTo>
                  <a:pt x="162" y="33"/>
                  <a:pt x="162" y="33"/>
                  <a:pt x="162" y="32"/>
                </a:cubicBezTo>
                <a:cubicBezTo>
                  <a:pt x="162" y="31"/>
                  <a:pt x="162" y="32"/>
                  <a:pt x="162" y="32"/>
                </a:cubicBezTo>
                <a:cubicBezTo>
                  <a:pt x="161" y="32"/>
                  <a:pt x="161" y="31"/>
                  <a:pt x="161" y="31"/>
                </a:cubicBezTo>
                <a:cubicBezTo>
                  <a:pt x="161" y="31"/>
                  <a:pt x="160" y="30"/>
                  <a:pt x="160" y="30"/>
                </a:cubicBezTo>
                <a:cubicBezTo>
                  <a:pt x="160" y="29"/>
                  <a:pt x="159" y="29"/>
                  <a:pt x="159" y="28"/>
                </a:cubicBezTo>
                <a:cubicBezTo>
                  <a:pt x="159" y="27"/>
                  <a:pt x="159" y="26"/>
                  <a:pt x="159" y="25"/>
                </a:cubicBezTo>
                <a:cubicBezTo>
                  <a:pt x="159" y="24"/>
                  <a:pt x="159" y="24"/>
                  <a:pt x="159" y="23"/>
                </a:cubicBezTo>
                <a:cubicBezTo>
                  <a:pt x="159" y="23"/>
                  <a:pt x="159" y="23"/>
                  <a:pt x="159" y="23"/>
                </a:cubicBezTo>
                <a:cubicBezTo>
                  <a:pt x="159" y="23"/>
                  <a:pt x="159" y="22"/>
                  <a:pt x="159" y="22"/>
                </a:cubicBezTo>
                <a:cubicBezTo>
                  <a:pt x="159" y="21"/>
                  <a:pt x="159" y="21"/>
                  <a:pt x="158" y="21"/>
                </a:cubicBezTo>
                <a:cubicBezTo>
                  <a:pt x="158" y="21"/>
                  <a:pt x="158" y="21"/>
                  <a:pt x="157" y="20"/>
                </a:cubicBezTo>
                <a:cubicBezTo>
                  <a:pt x="157" y="20"/>
                  <a:pt x="157" y="20"/>
                  <a:pt x="156" y="20"/>
                </a:cubicBezTo>
                <a:cubicBezTo>
                  <a:pt x="156" y="19"/>
                  <a:pt x="155" y="19"/>
                  <a:pt x="155" y="18"/>
                </a:cubicBezTo>
                <a:cubicBezTo>
                  <a:pt x="154" y="18"/>
                  <a:pt x="154" y="18"/>
                  <a:pt x="154" y="18"/>
                </a:cubicBezTo>
                <a:cubicBezTo>
                  <a:pt x="154" y="18"/>
                  <a:pt x="153" y="18"/>
                  <a:pt x="153" y="19"/>
                </a:cubicBezTo>
                <a:cubicBezTo>
                  <a:pt x="153" y="19"/>
                  <a:pt x="153" y="19"/>
                  <a:pt x="152" y="19"/>
                </a:cubicBezTo>
                <a:cubicBezTo>
                  <a:pt x="151" y="19"/>
                  <a:pt x="151" y="18"/>
                  <a:pt x="151" y="17"/>
                </a:cubicBezTo>
                <a:cubicBezTo>
                  <a:pt x="151" y="16"/>
                  <a:pt x="150" y="12"/>
                  <a:pt x="150" y="11"/>
                </a:cubicBezTo>
                <a:cubicBezTo>
                  <a:pt x="150" y="11"/>
                  <a:pt x="150" y="11"/>
                  <a:pt x="150" y="11"/>
                </a:cubicBezTo>
                <a:cubicBezTo>
                  <a:pt x="150" y="11"/>
                  <a:pt x="149" y="11"/>
                  <a:pt x="149" y="11"/>
                </a:cubicBezTo>
                <a:cubicBezTo>
                  <a:pt x="150" y="10"/>
                  <a:pt x="149" y="9"/>
                  <a:pt x="149" y="9"/>
                </a:cubicBezTo>
                <a:cubicBezTo>
                  <a:pt x="148" y="8"/>
                  <a:pt x="148" y="8"/>
                  <a:pt x="148" y="8"/>
                </a:cubicBezTo>
                <a:cubicBezTo>
                  <a:pt x="148" y="8"/>
                  <a:pt x="148" y="7"/>
                  <a:pt x="148" y="7"/>
                </a:cubicBezTo>
                <a:cubicBezTo>
                  <a:pt x="149" y="7"/>
                  <a:pt x="149" y="6"/>
                  <a:pt x="147" y="6"/>
                </a:cubicBezTo>
                <a:cubicBezTo>
                  <a:pt x="146" y="6"/>
                  <a:pt x="146" y="3"/>
                  <a:pt x="146" y="2"/>
                </a:cubicBezTo>
                <a:cubicBezTo>
                  <a:pt x="146" y="1"/>
                  <a:pt x="146" y="1"/>
                  <a:pt x="145" y="1"/>
                </a:cubicBezTo>
                <a:cubicBezTo>
                  <a:pt x="145" y="1"/>
                  <a:pt x="145" y="1"/>
                  <a:pt x="145" y="1"/>
                </a:cubicBezTo>
                <a:cubicBezTo>
                  <a:pt x="145" y="1"/>
                  <a:pt x="145" y="1"/>
                  <a:pt x="145" y="0"/>
                </a:cubicBezTo>
                <a:cubicBezTo>
                  <a:pt x="145" y="0"/>
                  <a:pt x="144" y="1"/>
                  <a:pt x="144" y="1"/>
                </a:cubicBezTo>
                <a:cubicBezTo>
                  <a:pt x="143" y="1"/>
                  <a:pt x="143" y="1"/>
                  <a:pt x="143" y="2"/>
                </a:cubicBezTo>
                <a:cubicBezTo>
                  <a:pt x="143" y="3"/>
                  <a:pt x="142" y="6"/>
                  <a:pt x="142" y="7"/>
                </a:cubicBezTo>
                <a:cubicBezTo>
                  <a:pt x="141" y="7"/>
                  <a:pt x="141" y="8"/>
                  <a:pt x="141" y="8"/>
                </a:cubicBezTo>
                <a:cubicBezTo>
                  <a:pt x="141" y="9"/>
                  <a:pt x="141" y="9"/>
                  <a:pt x="141" y="9"/>
                </a:cubicBezTo>
                <a:cubicBezTo>
                  <a:pt x="141" y="9"/>
                  <a:pt x="142" y="9"/>
                  <a:pt x="142" y="10"/>
                </a:cubicBezTo>
                <a:cubicBezTo>
                  <a:pt x="142" y="10"/>
                  <a:pt x="142" y="10"/>
                  <a:pt x="142" y="10"/>
                </a:cubicBezTo>
                <a:cubicBezTo>
                  <a:pt x="142" y="10"/>
                  <a:pt x="141" y="10"/>
                  <a:pt x="141" y="11"/>
                </a:cubicBezTo>
                <a:cubicBezTo>
                  <a:pt x="141" y="11"/>
                  <a:pt x="141" y="11"/>
                  <a:pt x="141" y="12"/>
                </a:cubicBezTo>
                <a:cubicBezTo>
                  <a:pt x="141" y="12"/>
                  <a:pt x="141" y="13"/>
                  <a:pt x="140" y="14"/>
                </a:cubicBezTo>
                <a:cubicBezTo>
                  <a:pt x="140" y="15"/>
                  <a:pt x="140" y="16"/>
                  <a:pt x="140" y="17"/>
                </a:cubicBezTo>
                <a:cubicBezTo>
                  <a:pt x="140" y="17"/>
                  <a:pt x="141" y="18"/>
                  <a:pt x="140" y="19"/>
                </a:cubicBezTo>
                <a:cubicBezTo>
                  <a:pt x="140" y="20"/>
                  <a:pt x="140" y="21"/>
                  <a:pt x="141" y="22"/>
                </a:cubicBezTo>
                <a:cubicBezTo>
                  <a:pt x="141" y="22"/>
                  <a:pt x="140" y="25"/>
                  <a:pt x="140" y="26"/>
                </a:cubicBezTo>
                <a:cubicBezTo>
                  <a:pt x="140" y="26"/>
                  <a:pt x="139" y="27"/>
                  <a:pt x="140" y="27"/>
                </a:cubicBezTo>
                <a:cubicBezTo>
                  <a:pt x="140" y="28"/>
                  <a:pt x="140" y="28"/>
                  <a:pt x="139" y="28"/>
                </a:cubicBezTo>
                <a:cubicBezTo>
                  <a:pt x="139" y="28"/>
                  <a:pt x="138" y="32"/>
                  <a:pt x="137" y="34"/>
                </a:cubicBezTo>
                <a:cubicBezTo>
                  <a:pt x="136" y="35"/>
                  <a:pt x="134" y="36"/>
                  <a:pt x="133" y="36"/>
                </a:cubicBezTo>
                <a:cubicBezTo>
                  <a:pt x="132" y="36"/>
                  <a:pt x="131" y="34"/>
                  <a:pt x="130" y="34"/>
                </a:cubicBezTo>
                <a:cubicBezTo>
                  <a:pt x="129" y="33"/>
                  <a:pt x="128" y="32"/>
                  <a:pt x="128" y="32"/>
                </a:cubicBezTo>
                <a:cubicBezTo>
                  <a:pt x="128" y="32"/>
                  <a:pt x="127" y="31"/>
                  <a:pt x="127" y="31"/>
                </a:cubicBezTo>
                <a:cubicBezTo>
                  <a:pt x="127" y="31"/>
                  <a:pt x="124" y="30"/>
                  <a:pt x="123" y="30"/>
                </a:cubicBezTo>
                <a:cubicBezTo>
                  <a:pt x="123" y="30"/>
                  <a:pt x="121" y="29"/>
                  <a:pt x="121" y="29"/>
                </a:cubicBezTo>
                <a:cubicBezTo>
                  <a:pt x="121" y="28"/>
                  <a:pt x="118" y="27"/>
                  <a:pt x="118" y="27"/>
                </a:cubicBezTo>
                <a:cubicBezTo>
                  <a:pt x="117" y="26"/>
                  <a:pt x="117" y="27"/>
                  <a:pt x="117" y="27"/>
                </a:cubicBezTo>
                <a:cubicBezTo>
                  <a:pt x="116" y="27"/>
                  <a:pt x="116" y="26"/>
                  <a:pt x="115" y="26"/>
                </a:cubicBezTo>
                <a:cubicBezTo>
                  <a:pt x="115" y="25"/>
                  <a:pt x="112" y="23"/>
                  <a:pt x="111" y="22"/>
                </a:cubicBezTo>
                <a:cubicBezTo>
                  <a:pt x="109" y="21"/>
                  <a:pt x="111" y="19"/>
                  <a:pt x="111" y="19"/>
                </a:cubicBezTo>
                <a:cubicBezTo>
                  <a:pt x="112" y="18"/>
                  <a:pt x="113" y="16"/>
                  <a:pt x="113" y="16"/>
                </a:cubicBezTo>
                <a:cubicBezTo>
                  <a:pt x="113" y="15"/>
                  <a:pt x="113" y="15"/>
                  <a:pt x="112" y="15"/>
                </a:cubicBezTo>
                <a:cubicBezTo>
                  <a:pt x="112" y="15"/>
                  <a:pt x="112" y="15"/>
                  <a:pt x="112" y="14"/>
                </a:cubicBezTo>
                <a:cubicBezTo>
                  <a:pt x="112" y="14"/>
                  <a:pt x="112" y="13"/>
                  <a:pt x="113" y="13"/>
                </a:cubicBezTo>
                <a:cubicBezTo>
                  <a:pt x="113" y="13"/>
                  <a:pt x="114" y="13"/>
                  <a:pt x="114" y="13"/>
                </a:cubicBezTo>
                <a:cubicBezTo>
                  <a:pt x="115" y="12"/>
                  <a:pt x="115" y="13"/>
                  <a:pt x="115" y="13"/>
                </a:cubicBezTo>
                <a:cubicBezTo>
                  <a:pt x="115" y="13"/>
                  <a:pt x="115" y="13"/>
                  <a:pt x="115" y="12"/>
                </a:cubicBezTo>
                <a:cubicBezTo>
                  <a:pt x="115" y="12"/>
                  <a:pt x="115" y="11"/>
                  <a:pt x="116" y="12"/>
                </a:cubicBezTo>
                <a:cubicBezTo>
                  <a:pt x="116" y="12"/>
                  <a:pt x="116" y="11"/>
                  <a:pt x="115" y="11"/>
                </a:cubicBezTo>
                <a:cubicBezTo>
                  <a:pt x="115" y="11"/>
                  <a:pt x="115" y="11"/>
                  <a:pt x="116" y="11"/>
                </a:cubicBezTo>
                <a:cubicBezTo>
                  <a:pt x="116" y="11"/>
                  <a:pt x="116" y="11"/>
                  <a:pt x="116" y="10"/>
                </a:cubicBezTo>
                <a:cubicBezTo>
                  <a:pt x="116" y="10"/>
                  <a:pt x="116" y="9"/>
                  <a:pt x="117" y="9"/>
                </a:cubicBezTo>
                <a:cubicBezTo>
                  <a:pt x="118" y="8"/>
                  <a:pt x="118" y="8"/>
                  <a:pt x="117" y="8"/>
                </a:cubicBezTo>
                <a:cubicBezTo>
                  <a:pt x="117" y="8"/>
                  <a:pt x="117" y="8"/>
                  <a:pt x="117" y="8"/>
                </a:cubicBezTo>
                <a:cubicBezTo>
                  <a:pt x="117" y="8"/>
                  <a:pt x="116" y="8"/>
                  <a:pt x="116" y="8"/>
                </a:cubicBezTo>
                <a:cubicBezTo>
                  <a:pt x="116" y="7"/>
                  <a:pt x="115" y="7"/>
                  <a:pt x="116" y="6"/>
                </a:cubicBezTo>
                <a:cubicBezTo>
                  <a:pt x="116" y="6"/>
                  <a:pt x="115" y="7"/>
                  <a:pt x="114" y="7"/>
                </a:cubicBezTo>
                <a:cubicBezTo>
                  <a:pt x="114" y="7"/>
                  <a:pt x="114" y="8"/>
                  <a:pt x="114" y="8"/>
                </a:cubicBezTo>
                <a:cubicBezTo>
                  <a:pt x="115" y="8"/>
                  <a:pt x="115" y="8"/>
                  <a:pt x="114" y="8"/>
                </a:cubicBezTo>
                <a:cubicBezTo>
                  <a:pt x="114" y="9"/>
                  <a:pt x="114" y="9"/>
                  <a:pt x="114" y="9"/>
                </a:cubicBezTo>
                <a:cubicBezTo>
                  <a:pt x="113" y="9"/>
                  <a:pt x="113" y="8"/>
                  <a:pt x="113" y="8"/>
                </a:cubicBezTo>
                <a:cubicBezTo>
                  <a:pt x="113" y="8"/>
                  <a:pt x="113" y="8"/>
                  <a:pt x="113" y="7"/>
                </a:cubicBezTo>
                <a:cubicBezTo>
                  <a:pt x="113" y="7"/>
                  <a:pt x="112" y="8"/>
                  <a:pt x="112" y="8"/>
                </a:cubicBezTo>
                <a:cubicBezTo>
                  <a:pt x="112" y="8"/>
                  <a:pt x="111" y="8"/>
                  <a:pt x="111" y="8"/>
                </a:cubicBezTo>
                <a:cubicBezTo>
                  <a:pt x="111" y="7"/>
                  <a:pt x="111" y="7"/>
                  <a:pt x="112" y="7"/>
                </a:cubicBezTo>
                <a:cubicBezTo>
                  <a:pt x="112" y="6"/>
                  <a:pt x="112" y="7"/>
                  <a:pt x="112" y="6"/>
                </a:cubicBezTo>
                <a:cubicBezTo>
                  <a:pt x="112" y="6"/>
                  <a:pt x="112" y="7"/>
                  <a:pt x="112" y="6"/>
                </a:cubicBezTo>
                <a:cubicBezTo>
                  <a:pt x="113" y="5"/>
                  <a:pt x="112" y="6"/>
                  <a:pt x="111" y="6"/>
                </a:cubicBezTo>
                <a:cubicBezTo>
                  <a:pt x="111" y="7"/>
                  <a:pt x="111" y="7"/>
                  <a:pt x="110" y="7"/>
                </a:cubicBezTo>
                <a:cubicBezTo>
                  <a:pt x="110" y="7"/>
                  <a:pt x="109" y="8"/>
                  <a:pt x="109" y="8"/>
                </a:cubicBezTo>
                <a:cubicBezTo>
                  <a:pt x="110" y="8"/>
                  <a:pt x="109" y="8"/>
                  <a:pt x="109" y="8"/>
                </a:cubicBezTo>
                <a:cubicBezTo>
                  <a:pt x="108" y="8"/>
                  <a:pt x="107" y="7"/>
                  <a:pt x="107" y="7"/>
                </a:cubicBezTo>
                <a:cubicBezTo>
                  <a:pt x="107" y="6"/>
                  <a:pt x="106" y="7"/>
                  <a:pt x="105" y="7"/>
                </a:cubicBezTo>
                <a:cubicBezTo>
                  <a:pt x="105" y="7"/>
                  <a:pt x="105" y="7"/>
                  <a:pt x="104" y="7"/>
                </a:cubicBezTo>
                <a:cubicBezTo>
                  <a:pt x="104" y="7"/>
                  <a:pt x="104" y="7"/>
                  <a:pt x="104" y="6"/>
                </a:cubicBezTo>
                <a:cubicBezTo>
                  <a:pt x="104" y="6"/>
                  <a:pt x="103" y="6"/>
                  <a:pt x="102" y="5"/>
                </a:cubicBezTo>
                <a:cubicBezTo>
                  <a:pt x="102" y="5"/>
                  <a:pt x="102" y="6"/>
                  <a:pt x="101" y="6"/>
                </a:cubicBezTo>
                <a:cubicBezTo>
                  <a:pt x="101" y="6"/>
                  <a:pt x="101" y="6"/>
                  <a:pt x="101" y="5"/>
                </a:cubicBezTo>
                <a:cubicBezTo>
                  <a:pt x="101" y="5"/>
                  <a:pt x="100" y="5"/>
                  <a:pt x="99" y="5"/>
                </a:cubicBezTo>
                <a:cubicBezTo>
                  <a:pt x="99" y="5"/>
                  <a:pt x="98" y="4"/>
                  <a:pt x="98" y="4"/>
                </a:cubicBezTo>
                <a:cubicBezTo>
                  <a:pt x="98" y="3"/>
                  <a:pt x="97" y="3"/>
                  <a:pt x="97" y="4"/>
                </a:cubicBezTo>
                <a:cubicBezTo>
                  <a:pt x="97" y="4"/>
                  <a:pt x="97" y="4"/>
                  <a:pt x="96" y="4"/>
                </a:cubicBezTo>
                <a:cubicBezTo>
                  <a:pt x="96" y="4"/>
                  <a:pt x="95" y="3"/>
                  <a:pt x="95" y="3"/>
                </a:cubicBezTo>
                <a:cubicBezTo>
                  <a:pt x="95" y="2"/>
                  <a:pt x="95" y="2"/>
                  <a:pt x="94" y="3"/>
                </a:cubicBezTo>
                <a:cubicBezTo>
                  <a:pt x="94" y="3"/>
                  <a:pt x="94" y="3"/>
                  <a:pt x="94" y="3"/>
                </a:cubicBezTo>
                <a:cubicBezTo>
                  <a:pt x="94" y="2"/>
                  <a:pt x="94" y="2"/>
                  <a:pt x="94" y="3"/>
                </a:cubicBezTo>
                <a:cubicBezTo>
                  <a:pt x="94" y="4"/>
                  <a:pt x="94" y="3"/>
                  <a:pt x="93" y="3"/>
                </a:cubicBezTo>
                <a:cubicBezTo>
                  <a:pt x="93" y="2"/>
                  <a:pt x="93" y="3"/>
                  <a:pt x="92" y="3"/>
                </a:cubicBezTo>
                <a:cubicBezTo>
                  <a:pt x="92" y="3"/>
                  <a:pt x="92" y="3"/>
                  <a:pt x="93" y="3"/>
                </a:cubicBezTo>
                <a:cubicBezTo>
                  <a:pt x="93" y="3"/>
                  <a:pt x="93" y="4"/>
                  <a:pt x="93" y="4"/>
                </a:cubicBezTo>
                <a:cubicBezTo>
                  <a:pt x="93" y="4"/>
                  <a:pt x="93" y="4"/>
                  <a:pt x="93" y="4"/>
                </a:cubicBezTo>
                <a:cubicBezTo>
                  <a:pt x="93" y="4"/>
                  <a:pt x="94" y="4"/>
                  <a:pt x="94" y="4"/>
                </a:cubicBezTo>
                <a:cubicBezTo>
                  <a:pt x="94" y="4"/>
                  <a:pt x="95" y="4"/>
                  <a:pt x="95" y="4"/>
                </a:cubicBezTo>
                <a:cubicBezTo>
                  <a:pt x="96" y="4"/>
                  <a:pt x="96" y="5"/>
                  <a:pt x="96" y="5"/>
                </a:cubicBezTo>
                <a:cubicBezTo>
                  <a:pt x="96" y="5"/>
                  <a:pt x="96" y="5"/>
                  <a:pt x="96" y="6"/>
                </a:cubicBezTo>
                <a:cubicBezTo>
                  <a:pt x="96" y="6"/>
                  <a:pt x="96" y="7"/>
                  <a:pt x="96" y="7"/>
                </a:cubicBezTo>
                <a:cubicBezTo>
                  <a:pt x="97" y="8"/>
                  <a:pt x="96" y="8"/>
                  <a:pt x="95" y="8"/>
                </a:cubicBezTo>
                <a:cubicBezTo>
                  <a:pt x="95" y="8"/>
                  <a:pt x="95" y="8"/>
                  <a:pt x="95" y="8"/>
                </a:cubicBezTo>
                <a:cubicBezTo>
                  <a:pt x="95" y="7"/>
                  <a:pt x="94" y="8"/>
                  <a:pt x="94" y="8"/>
                </a:cubicBezTo>
                <a:cubicBezTo>
                  <a:pt x="93" y="8"/>
                  <a:pt x="91" y="8"/>
                  <a:pt x="91" y="8"/>
                </a:cubicBezTo>
                <a:cubicBezTo>
                  <a:pt x="90" y="8"/>
                  <a:pt x="90" y="8"/>
                  <a:pt x="90" y="7"/>
                </a:cubicBezTo>
                <a:cubicBezTo>
                  <a:pt x="89" y="7"/>
                  <a:pt x="89" y="7"/>
                  <a:pt x="89" y="7"/>
                </a:cubicBezTo>
                <a:cubicBezTo>
                  <a:pt x="89" y="8"/>
                  <a:pt x="89" y="8"/>
                  <a:pt x="89" y="7"/>
                </a:cubicBezTo>
                <a:cubicBezTo>
                  <a:pt x="88" y="7"/>
                  <a:pt x="88" y="8"/>
                  <a:pt x="88" y="8"/>
                </a:cubicBezTo>
                <a:cubicBezTo>
                  <a:pt x="88" y="8"/>
                  <a:pt x="88" y="8"/>
                  <a:pt x="88" y="8"/>
                </a:cubicBezTo>
                <a:cubicBezTo>
                  <a:pt x="87" y="9"/>
                  <a:pt x="87" y="9"/>
                  <a:pt x="88" y="9"/>
                </a:cubicBezTo>
                <a:cubicBezTo>
                  <a:pt x="88" y="10"/>
                  <a:pt x="88" y="10"/>
                  <a:pt x="87" y="10"/>
                </a:cubicBezTo>
                <a:cubicBezTo>
                  <a:pt x="87" y="10"/>
                  <a:pt x="87" y="9"/>
                  <a:pt x="87" y="9"/>
                </a:cubicBezTo>
                <a:cubicBezTo>
                  <a:pt x="87" y="9"/>
                  <a:pt x="87" y="9"/>
                  <a:pt x="86" y="9"/>
                </a:cubicBezTo>
                <a:cubicBezTo>
                  <a:pt x="86" y="9"/>
                  <a:pt x="86" y="9"/>
                  <a:pt x="86" y="10"/>
                </a:cubicBezTo>
                <a:cubicBezTo>
                  <a:pt x="86" y="10"/>
                  <a:pt x="86" y="10"/>
                  <a:pt x="85" y="10"/>
                </a:cubicBezTo>
                <a:cubicBezTo>
                  <a:pt x="85" y="10"/>
                  <a:pt x="85" y="10"/>
                  <a:pt x="84" y="11"/>
                </a:cubicBezTo>
                <a:cubicBezTo>
                  <a:pt x="83" y="12"/>
                  <a:pt x="84" y="12"/>
                  <a:pt x="84" y="13"/>
                </a:cubicBezTo>
                <a:cubicBezTo>
                  <a:pt x="85" y="13"/>
                  <a:pt x="85" y="14"/>
                  <a:pt x="84" y="14"/>
                </a:cubicBezTo>
                <a:cubicBezTo>
                  <a:pt x="84" y="14"/>
                  <a:pt x="84" y="14"/>
                  <a:pt x="83" y="14"/>
                </a:cubicBezTo>
                <a:cubicBezTo>
                  <a:pt x="83" y="14"/>
                  <a:pt x="83" y="14"/>
                  <a:pt x="83" y="14"/>
                </a:cubicBezTo>
                <a:cubicBezTo>
                  <a:pt x="82" y="14"/>
                  <a:pt x="82" y="16"/>
                  <a:pt x="81" y="17"/>
                </a:cubicBezTo>
                <a:cubicBezTo>
                  <a:pt x="81" y="17"/>
                  <a:pt x="81" y="17"/>
                  <a:pt x="81" y="17"/>
                </a:cubicBezTo>
                <a:cubicBezTo>
                  <a:pt x="80" y="17"/>
                  <a:pt x="81" y="17"/>
                  <a:pt x="80" y="18"/>
                </a:cubicBezTo>
                <a:cubicBezTo>
                  <a:pt x="80" y="18"/>
                  <a:pt x="80" y="18"/>
                  <a:pt x="80" y="19"/>
                </a:cubicBezTo>
                <a:cubicBezTo>
                  <a:pt x="81" y="20"/>
                  <a:pt x="81" y="20"/>
                  <a:pt x="82" y="21"/>
                </a:cubicBezTo>
                <a:cubicBezTo>
                  <a:pt x="83" y="21"/>
                  <a:pt x="83" y="21"/>
                  <a:pt x="82" y="21"/>
                </a:cubicBezTo>
                <a:cubicBezTo>
                  <a:pt x="82" y="21"/>
                  <a:pt x="81" y="21"/>
                  <a:pt x="81" y="22"/>
                </a:cubicBezTo>
                <a:cubicBezTo>
                  <a:pt x="81" y="22"/>
                  <a:pt x="82" y="23"/>
                  <a:pt x="81" y="23"/>
                </a:cubicBezTo>
                <a:cubicBezTo>
                  <a:pt x="81" y="23"/>
                  <a:pt x="81" y="22"/>
                  <a:pt x="80" y="21"/>
                </a:cubicBezTo>
                <a:cubicBezTo>
                  <a:pt x="80" y="21"/>
                  <a:pt x="80" y="21"/>
                  <a:pt x="79" y="22"/>
                </a:cubicBezTo>
                <a:cubicBezTo>
                  <a:pt x="79" y="22"/>
                  <a:pt x="79" y="22"/>
                  <a:pt x="79" y="23"/>
                </a:cubicBezTo>
                <a:cubicBezTo>
                  <a:pt x="79" y="23"/>
                  <a:pt x="79" y="22"/>
                  <a:pt x="79" y="22"/>
                </a:cubicBezTo>
                <a:cubicBezTo>
                  <a:pt x="79" y="22"/>
                  <a:pt x="79" y="21"/>
                  <a:pt x="78" y="21"/>
                </a:cubicBezTo>
                <a:cubicBezTo>
                  <a:pt x="77" y="21"/>
                  <a:pt x="76" y="21"/>
                  <a:pt x="76" y="21"/>
                </a:cubicBezTo>
                <a:cubicBezTo>
                  <a:pt x="75" y="21"/>
                  <a:pt x="75" y="21"/>
                  <a:pt x="75" y="22"/>
                </a:cubicBezTo>
                <a:cubicBezTo>
                  <a:pt x="75" y="22"/>
                  <a:pt x="75" y="22"/>
                  <a:pt x="75" y="22"/>
                </a:cubicBezTo>
                <a:cubicBezTo>
                  <a:pt x="74" y="22"/>
                  <a:pt x="74" y="22"/>
                  <a:pt x="74" y="23"/>
                </a:cubicBezTo>
                <a:cubicBezTo>
                  <a:pt x="75" y="23"/>
                  <a:pt x="75" y="24"/>
                  <a:pt x="74" y="24"/>
                </a:cubicBezTo>
                <a:cubicBezTo>
                  <a:pt x="74" y="24"/>
                  <a:pt x="74" y="23"/>
                  <a:pt x="74" y="24"/>
                </a:cubicBezTo>
                <a:cubicBezTo>
                  <a:pt x="73" y="25"/>
                  <a:pt x="73" y="23"/>
                  <a:pt x="74" y="23"/>
                </a:cubicBezTo>
                <a:cubicBezTo>
                  <a:pt x="74" y="22"/>
                  <a:pt x="74" y="21"/>
                  <a:pt x="74" y="21"/>
                </a:cubicBezTo>
                <a:cubicBezTo>
                  <a:pt x="74" y="21"/>
                  <a:pt x="74" y="20"/>
                  <a:pt x="74" y="20"/>
                </a:cubicBezTo>
                <a:cubicBezTo>
                  <a:pt x="74" y="19"/>
                  <a:pt x="71" y="17"/>
                  <a:pt x="71" y="17"/>
                </a:cubicBezTo>
                <a:cubicBezTo>
                  <a:pt x="70" y="16"/>
                  <a:pt x="69" y="16"/>
                  <a:pt x="69" y="16"/>
                </a:cubicBezTo>
                <a:cubicBezTo>
                  <a:pt x="69" y="16"/>
                  <a:pt x="68" y="16"/>
                  <a:pt x="68" y="16"/>
                </a:cubicBezTo>
                <a:cubicBezTo>
                  <a:pt x="68" y="15"/>
                  <a:pt x="68" y="16"/>
                  <a:pt x="68" y="16"/>
                </a:cubicBezTo>
                <a:cubicBezTo>
                  <a:pt x="67" y="17"/>
                  <a:pt x="67" y="17"/>
                  <a:pt x="66" y="18"/>
                </a:cubicBezTo>
                <a:cubicBezTo>
                  <a:pt x="66" y="18"/>
                  <a:pt x="66" y="18"/>
                  <a:pt x="66" y="17"/>
                </a:cubicBezTo>
                <a:cubicBezTo>
                  <a:pt x="66" y="17"/>
                  <a:pt x="66" y="17"/>
                  <a:pt x="66" y="17"/>
                </a:cubicBezTo>
                <a:cubicBezTo>
                  <a:pt x="66" y="16"/>
                  <a:pt x="65" y="17"/>
                  <a:pt x="65" y="17"/>
                </a:cubicBezTo>
                <a:cubicBezTo>
                  <a:pt x="64" y="17"/>
                  <a:pt x="64" y="18"/>
                  <a:pt x="64" y="17"/>
                </a:cubicBezTo>
                <a:cubicBezTo>
                  <a:pt x="64" y="17"/>
                  <a:pt x="64" y="16"/>
                  <a:pt x="64" y="17"/>
                </a:cubicBezTo>
                <a:cubicBezTo>
                  <a:pt x="63" y="17"/>
                  <a:pt x="64" y="17"/>
                  <a:pt x="64" y="17"/>
                </a:cubicBezTo>
                <a:cubicBezTo>
                  <a:pt x="64" y="17"/>
                  <a:pt x="64" y="18"/>
                  <a:pt x="64" y="19"/>
                </a:cubicBezTo>
                <a:cubicBezTo>
                  <a:pt x="63" y="20"/>
                  <a:pt x="63" y="19"/>
                  <a:pt x="63" y="19"/>
                </a:cubicBezTo>
                <a:cubicBezTo>
                  <a:pt x="63" y="20"/>
                  <a:pt x="62" y="20"/>
                  <a:pt x="63" y="19"/>
                </a:cubicBezTo>
                <a:cubicBezTo>
                  <a:pt x="63" y="19"/>
                  <a:pt x="62" y="19"/>
                  <a:pt x="62" y="19"/>
                </a:cubicBezTo>
                <a:cubicBezTo>
                  <a:pt x="62" y="19"/>
                  <a:pt x="62" y="19"/>
                  <a:pt x="62" y="18"/>
                </a:cubicBezTo>
                <a:cubicBezTo>
                  <a:pt x="62" y="18"/>
                  <a:pt x="61" y="18"/>
                  <a:pt x="61" y="19"/>
                </a:cubicBezTo>
                <a:cubicBezTo>
                  <a:pt x="62" y="19"/>
                  <a:pt x="61" y="19"/>
                  <a:pt x="61" y="19"/>
                </a:cubicBezTo>
                <a:cubicBezTo>
                  <a:pt x="60" y="20"/>
                  <a:pt x="60" y="20"/>
                  <a:pt x="60" y="19"/>
                </a:cubicBezTo>
                <a:cubicBezTo>
                  <a:pt x="60" y="19"/>
                  <a:pt x="59" y="20"/>
                  <a:pt x="59" y="20"/>
                </a:cubicBezTo>
                <a:cubicBezTo>
                  <a:pt x="59" y="21"/>
                  <a:pt x="59" y="21"/>
                  <a:pt x="59" y="21"/>
                </a:cubicBezTo>
                <a:cubicBezTo>
                  <a:pt x="60" y="21"/>
                  <a:pt x="60" y="21"/>
                  <a:pt x="60" y="21"/>
                </a:cubicBezTo>
                <a:cubicBezTo>
                  <a:pt x="60" y="22"/>
                  <a:pt x="60" y="22"/>
                  <a:pt x="60" y="22"/>
                </a:cubicBezTo>
                <a:cubicBezTo>
                  <a:pt x="60" y="22"/>
                  <a:pt x="60" y="22"/>
                  <a:pt x="60" y="22"/>
                </a:cubicBezTo>
                <a:cubicBezTo>
                  <a:pt x="59" y="22"/>
                  <a:pt x="59" y="22"/>
                  <a:pt x="59" y="22"/>
                </a:cubicBezTo>
                <a:cubicBezTo>
                  <a:pt x="58" y="21"/>
                  <a:pt x="59" y="22"/>
                  <a:pt x="58" y="23"/>
                </a:cubicBezTo>
                <a:cubicBezTo>
                  <a:pt x="58" y="23"/>
                  <a:pt x="59" y="23"/>
                  <a:pt x="59" y="24"/>
                </a:cubicBezTo>
                <a:cubicBezTo>
                  <a:pt x="59" y="24"/>
                  <a:pt x="59" y="24"/>
                  <a:pt x="59" y="24"/>
                </a:cubicBezTo>
                <a:cubicBezTo>
                  <a:pt x="59" y="24"/>
                  <a:pt x="58" y="24"/>
                  <a:pt x="58" y="24"/>
                </a:cubicBezTo>
                <a:cubicBezTo>
                  <a:pt x="58" y="24"/>
                  <a:pt x="58" y="23"/>
                  <a:pt x="57" y="23"/>
                </a:cubicBezTo>
                <a:cubicBezTo>
                  <a:pt x="57" y="23"/>
                  <a:pt x="56" y="24"/>
                  <a:pt x="57" y="24"/>
                </a:cubicBezTo>
                <a:cubicBezTo>
                  <a:pt x="57" y="24"/>
                  <a:pt x="56" y="24"/>
                  <a:pt x="56" y="24"/>
                </a:cubicBezTo>
                <a:cubicBezTo>
                  <a:pt x="55" y="24"/>
                  <a:pt x="55" y="26"/>
                  <a:pt x="56" y="26"/>
                </a:cubicBezTo>
                <a:cubicBezTo>
                  <a:pt x="56" y="27"/>
                  <a:pt x="56" y="26"/>
                  <a:pt x="56" y="26"/>
                </a:cubicBezTo>
                <a:cubicBezTo>
                  <a:pt x="56" y="26"/>
                  <a:pt x="56" y="26"/>
                  <a:pt x="56" y="27"/>
                </a:cubicBezTo>
                <a:cubicBezTo>
                  <a:pt x="56" y="27"/>
                  <a:pt x="56" y="27"/>
                  <a:pt x="56" y="27"/>
                </a:cubicBezTo>
                <a:cubicBezTo>
                  <a:pt x="56" y="27"/>
                  <a:pt x="55" y="27"/>
                  <a:pt x="55" y="28"/>
                </a:cubicBezTo>
                <a:cubicBezTo>
                  <a:pt x="55" y="28"/>
                  <a:pt x="55" y="29"/>
                  <a:pt x="56" y="29"/>
                </a:cubicBezTo>
                <a:cubicBezTo>
                  <a:pt x="56" y="29"/>
                  <a:pt x="56" y="29"/>
                  <a:pt x="56" y="29"/>
                </a:cubicBezTo>
                <a:cubicBezTo>
                  <a:pt x="56" y="29"/>
                  <a:pt x="55" y="29"/>
                  <a:pt x="55" y="29"/>
                </a:cubicBezTo>
                <a:cubicBezTo>
                  <a:pt x="55" y="29"/>
                  <a:pt x="55" y="29"/>
                  <a:pt x="54" y="29"/>
                </a:cubicBezTo>
                <a:cubicBezTo>
                  <a:pt x="54" y="28"/>
                  <a:pt x="54" y="28"/>
                  <a:pt x="53" y="28"/>
                </a:cubicBezTo>
                <a:cubicBezTo>
                  <a:pt x="53" y="28"/>
                  <a:pt x="53" y="28"/>
                  <a:pt x="53" y="28"/>
                </a:cubicBezTo>
                <a:cubicBezTo>
                  <a:pt x="53" y="29"/>
                  <a:pt x="53" y="29"/>
                  <a:pt x="53" y="29"/>
                </a:cubicBezTo>
                <a:cubicBezTo>
                  <a:pt x="52" y="29"/>
                  <a:pt x="52" y="28"/>
                  <a:pt x="52" y="28"/>
                </a:cubicBezTo>
                <a:cubicBezTo>
                  <a:pt x="52" y="28"/>
                  <a:pt x="52" y="28"/>
                  <a:pt x="52" y="28"/>
                </a:cubicBezTo>
                <a:cubicBezTo>
                  <a:pt x="52" y="27"/>
                  <a:pt x="51" y="27"/>
                  <a:pt x="52" y="28"/>
                </a:cubicBezTo>
                <a:cubicBezTo>
                  <a:pt x="52" y="28"/>
                  <a:pt x="52" y="29"/>
                  <a:pt x="52" y="29"/>
                </a:cubicBezTo>
                <a:cubicBezTo>
                  <a:pt x="51" y="29"/>
                  <a:pt x="52" y="29"/>
                  <a:pt x="51" y="29"/>
                </a:cubicBezTo>
                <a:cubicBezTo>
                  <a:pt x="51" y="29"/>
                  <a:pt x="51" y="29"/>
                  <a:pt x="51" y="29"/>
                </a:cubicBezTo>
                <a:cubicBezTo>
                  <a:pt x="51" y="29"/>
                  <a:pt x="51" y="30"/>
                  <a:pt x="51" y="30"/>
                </a:cubicBezTo>
                <a:cubicBezTo>
                  <a:pt x="51" y="30"/>
                  <a:pt x="51" y="30"/>
                  <a:pt x="51" y="30"/>
                </a:cubicBezTo>
                <a:cubicBezTo>
                  <a:pt x="51" y="31"/>
                  <a:pt x="52" y="31"/>
                  <a:pt x="52" y="31"/>
                </a:cubicBezTo>
                <a:cubicBezTo>
                  <a:pt x="52" y="31"/>
                  <a:pt x="52" y="32"/>
                  <a:pt x="53" y="31"/>
                </a:cubicBezTo>
                <a:cubicBezTo>
                  <a:pt x="53" y="31"/>
                  <a:pt x="53" y="32"/>
                  <a:pt x="53" y="32"/>
                </a:cubicBezTo>
                <a:cubicBezTo>
                  <a:pt x="53" y="32"/>
                  <a:pt x="53" y="32"/>
                  <a:pt x="53" y="33"/>
                </a:cubicBezTo>
                <a:cubicBezTo>
                  <a:pt x="53" y="33"/>
                  <a:pt x="52" y="33"/>
                  <a:pt x="52" y="32"/>
                </a:cubicBezTo>
                <a:cubicBezTo>
                  <a:pt x="52" y="32"/>
                  <a:pt x="51" y="32"/>
                  <a:pt x="52" y="32"/>
                </a:cubicBezTo>
                <a:cubicBezTo>
                  <a:pt x="52" y="33"/>
                  <a:pt x="51" y="33"/>
                  <a:pt x="51" y="35"/>
                </a:cubicBezTo>
                <a:cubicBezTo>
                  <a:pt x="51" y="36"/>
                  <a:pt x="51" y="34"/>
                  <a:pt x="51" y="34"/>
                </a:cubicBezTo>
                <a:cubicBezTo>
                  <a:pt x="50" y="33"/>
                  <a:pt x="50" y="32"/>
                  <a:pt x="50" y="32"/>
                </a:cubicBezTo>
                <a:cubicBezTo>
                  <a:pt x="49" y="32"/>
                  <a:pt x="49" y="31"/>
                  <a:pt x="49" y="31"/>
                </a:cubicBezTo>
                <a:cubicBezTo>
                  <a:pt x="49" y="31"/>
                  <a:pt x="49" y="31"/>
                  <a:pt x="49" y="30"/>
                </a:cubicBezTo>
                <a:cubicBezTo>
                  <a:pt x="48" y="30"/>
                  <a:pt x="48" y="30"/>
                  <a:pt x="48" y="30"/>
                </a:cubicBezTo>
                <a:cubicBezTo>
                  <a:pt x="48" y="29"/>
                  <a:pt x="49" y="29"/>
                  <a:pt x="48" y="29"/>
                </a:cubicBezTo>
                <a:cubicBezTo>
                  <a:pt x="48" y="29"/>
                  <a:pt x="48" y="30"/>
                  <a:pt x="48" y="30"/>
                </a:cubicBezTo>
                <a:cubicBezTo>
                  <a:pt x="47" y="30"/>
                  <a:pt x="47" y="31"/>
                  <a:pt x="47" y="31"/>
                </a:cubicBezTo>
                <a:cubicBezTo>
                  <a:pt x="46" y="31"/>
                  <a:pt x="46" y="31"/>
                  <a:pt x="46" y="31"/>
                </a:cubicBezTo>
                <a:cubicBezTo>
                  <a:pt x="46" y="32"/>
                  <a:pt x="46" y="32"/>
                  <a:pt x="46" y="32"/>
                </a:cubicBezTo>
                <a:cubicBezTo>
                  <a:pt x="45" y="31"/>
                  <a:pt x="45" y="32"/>
                  <a:pt x="45" y="33"/>
                </a:cubicBezTo>
                <a:cubicBezTo>
                  <a:pt x="44" y="33"/>
                  <a:pt x="44" y="35"/>
                  <a:pt x="44" y="35"/>
                </a:cubicBezTo>
                <a:cubicBezTo>
                  <a:pt x="44" y="35"/>
                  <a:pt x="44" y="36"/>
                  <a:pt x="44" y="36"/>
                </a:cubicBezTo>
                <a:cubicBezTo>
                  <a:pt x="44" y="37"/>
                  <a:pt x="44" y="37"/>
                  <a:pt x="45" y="37"/>
                </a:cubicBezTo>
                <a:cubicBezTo>
                  <a:pt x="45" y="37"/>
                  <a:pt x="45" y="37"/>
                  <a:pt x="45" y="37"/>
                </a:cubicBezTo>
                <a:cubicBezTo>
                  <a:pt x="46" y="37"/>
                  <a:pt x="44" y="39"/>
                  <a:pt x="43" y="39"/>
                </a:cubicBezTo>
                <a:cubicBezTo>
                  <a:pt x="42" y="40"/>
                  <a:pt x="42" y="40"/>
                  <a:pt x="42" y="41"/>
                </a:cubicBezTo>
                <a:cubicBezTo>
                  <a:pt x="42" y="41"/>
                  <a:pt x="42" y="42"/>
                  <a:pt x="41" y="42"/>
                </a:cubicBezTo>
                <a:cubicBezTo>
                  <a:pt x="41" y="43"/>
                  <a:pt x="39" y="45"/>
                  <a:pt x="38" y="45"/>
                </a:cubicBezTo>
                <a:cubicBezTo>
                  <a:pt x="37" y="46"/>
                  <a:pt x="33" y="47"/>
                  <a:pt x="32" y="47"/>
                </a:cubicBezTo>
                <a:cubicBezTo>
                  <a:pt x="32" y="48"/>
                  <a:pt x="32" y="48"/>
                  <a:pt x="30" y="47"/>
                </a:cubicBezTo>
                <a:cubicBezTo>
                  <a:pt x="29" y="47"/>
                  <a:pt x="28" y="48"/>
                  <a:pt x="28" y="49"/>
                </a:cubicBezTo>
                <a:cubicBezTo>
                  <a:pt x="27" y="49"/>
                  <a:pt x="25" y="49"/>
                  <a:pt x="25" y="49"/>
                </a:cubicBezTo>
                <a:cubicBezTo>
                  <a:pt x="24" y="49"/>
                  <a:pt x="23" y="50"/>
                  <a:pt x="22" y="51"/>
                </a:cubicBezTo>
                <a:cubicBezTo>
                  <a:pt x="22" y="51"/>
                  <a:pt x="20" y="51"/>
                  <a:pt x="20" y="51"/>
                </a:cubicBezTo>
                <a:cubicBezTo>
                  <a:pt x="20" y="50"/>
                  <a:pt x="19" y="50"/>
                  <a:pt x="19" y="51"/>
                </a:cubicBezTo>
                <a:cubicBezTo>
                  <a:pt x="18" y="51"/>
                  <a:pt x="18" y="51"/>
                  <a:pt x="18" y="50"/>
                </a:cubicBezTo>
                <a:cubicBezTo>
                  <a:pt x="18" y="50"/>
                  <a:pt x="17" y="50"/>
                  <a:pt x="17" y="51"/>
                </a:cubicBezTo>
                <a:cubicBezTo>
                  <a:pt x="16" y="51"/>
                  <a:pt x="12" y="54"/>
                  <a:pt x="11" y="55"/>
                </a:cubicBezTo>
                <a:cubicBezTo>
                  <a:pt x="11" y="55"/>
                  <a:pt x="8" y="56"/>
                  <a:pt x="7" y="57"/>
                </a:cubicBezTo>
                <a:cubicBezTo>
                  <a:pt x="6" y="57"/>
                  <a:pt x="6" y="59"/>
                  <a:pt x="6" y="60"/>
                </a:cubicBezTo>
                <a:cubicBezTo>
                  <a:pt x="6" y="60"/>
                  <a:pt x="5" y="60"/>
                  <a:pt x="5" y="60"/>
                </a:cubicBezTo>
                <a:cubicBezTo>
                  <a:pt x="4" y="60"/>
                  <a:pt x="4" y="58"/>
                  <a:pt x="4" y="57"/>
                </a:cubicBezTo>
                <a:cubicBezTo>
                  <a:pt x="4" y="56"/>
                  <a:pt x="4" y="57"/>
                  <a:pt x="3" y="58"/>
                </a:cubicBezTo>
                <a:cubicBezTo>
                  <a:pt x="3" y="59"/>
                  <a:pt x="3" y="59"/>
                  <a:pt x="2" y="60"/>
                </a:cubicBezTo>
                <a:cubicBezTo>
                  <a:pt x="2" y="61"/>
                  <a:pt x="3" y="62"/>
                  <a:pt x="3" y="63"/>
                </a:cubicBezTo>
                <a:cubicBezTo>
                  <a:pt x="3" y="64"/>
                  <a:pt x="3" y="65"/>
                  <a:pt x="2" y="66"/>
                </a:cubicBezTo>
                <a:cubicBezTo>
                  <a:pt x="2" y="67"/>
                  <a:pt x="2" y="67"/>
                  <a:pt x="1" y="69"/>
                </a:cubicBezTo>
                <a:cubicBezTo>
                  <a:pt x="1" y="70"/>
                  <a:pt x="2" y="72"/>
                  <a:pt x="2" y="72"/>
                </a:cubicBezTo>
                <a:cubicBezTo>
                  <a:pt x="3" y="73"/>
                  <a:pt x="4" y="76"/>
                  <a:pt x="5" y="77"/>
                </a:cubicBezTo>
                <a:cubicBezTo>
                  <a:pt x="5" y="78"/>
                  <a:pt x="5" y="79"/>
                  <a:pt x="4" y="80"/>
                </a:cubicBezTo>
                <a:cubicBezTo>
                  <a:pt x="4" y="81"/>
                  <a:pt x="4" y="80"/>
                  <a:pt x="3" y="79"/>
                </a:cubicBezTo>
                <a:cubicBezTo>
                  <a:pt x="3" y="78"/>
                  <a:pt x="3" y="79"/>
                  <a:pt x="3" y="79"/>
                </a:cubicBezTo>
                <a:cubicBezTo>
                  <a:pt x="2" y="80"/>
                  <a:pt x="2" y="79"/>
                  <a:pt x="2" y="78"/>
                </a:cubicBezTo>
                <a:cubicBezTo>
                  <a:pt x="2" y="77"/>
                  <a:pt x="2" y="77"/>
                  <a:pt x="1" y="77"/>
                </a:cubicBezTo>
                <a:cubicBezTo>
                  <a:pt x="1" y="76"/>
                  <a:pt x="1" y="77"/>
                  <a:pt x="1" y="78"/>
                </a:cubicBezTo>
                <a:cubicBezTo>
                  <a:pt x="1" y="78"/>
                  <a:pt x="2" y="79"/>
                  <a:pt x="3" y="80"/>
                </a:cubicBezTo>
                <a:cubicBezTo>
                  <a:pt x="3" y="80"/>
                  <a:pt x="3" y="80"/>
                  <a:pt x="3" y="81"/>
                </a:cubicBezTo>
                <a:cubicBezTo>
                  <a:pt x="3" y="81"/>
                  <a:pt x="3" y="82"/>
                  <a:pt x="3" y="82"/>
                </a:cubicBezTo>
                <a:cubicBezTo>
                  <a:pt x="2" y="82"/>
                  <a:pt x="2" y="81"/>
                  <a:pt x="2" y="82"/>
                </a:cubicBezTo>
                <a:cubicBezTo>
                  <a:pt x="2" y="82"/>
                  <a:pt x="2" y="81"/>
                  <a:pt x="2" y="81"/>
                </a:cubicBezTo>
                <a:cubicBezTo>
                  <a:pt x="1" y="81"/>
                  <a:pt x="1" y="80"/>
                  <a:pt x="1" y="80"/>
                </a:cubicBezTo>
                <a:cubicBezTo>
                  <a:pt x="1" y="79"/>
                  <a:pt x="1" y="79"/>
                  <a:pt x="1" y="80"/>
                </a:cubicBezTo>
                <a:cubicBezTo>
                  <a:pt x="1" y="80"/>
                  <a:pt x="0" y="80"/>
                  <a:pt x="0" y="79"/>
                </a:cubicBezTo>
                <a:cubicBezTo>
                  <a:pt x="0" y="79"/>
                  <a:pt x="0" y="80"/>
                  <a:pt x="0" y="80"/>
                </a:cubicBezTo>
                <a:cubicBezTo>
                  <a:pt x="0" y="79"/>
                  <a:pt x="0" y="80"/>
                  <a:pt x="0" y="80"/>
                </a:cubicBezTo>
                <a:cubicBezTo>
                  <a:pt x="0" y="81"/>
                  <a:pt x="1" y="82"/>
                  <a:pt x="1" y="82"/>
                </a:cubicBezTo>
                <a:cubicBezTo>
                  <a:pt x="1" y="82"/>
                  <a:pt x="4" y="85"/>
                  <a:pt x="4" y="87"/>
                </a:cubicBezTo>
                <a:cubicBezTo>
                  <a:pt x="5" y="90"/>
                  <a:pt x="5" y="89"/>
                  <a:pt x="6" y="92"/>
                </a:cubicBezTo>
                <a:cubicBezTo>
                  <a:pt x="8" y="95"/>
                  <a:pt x="8" y="96"/>
                  <a:pt x="9" y="99"/>
                </a:cubicBezTo>
                <a:cubicBezTo>
                  <a:pt x="9" y="103"/>
                  <a:pt x="11" y="107"/>
                  <a:pt x="11" y="107"/>
                </a:cubicBezTo>
                <a:cubicBezTo>
                  <a:pt x="13" y="112"/>
                  <a:pt x="13" y="113"/>
                  <a:pt x="13" y="114"/>
                </a:cubicBezTo>
                <a:cubicBezTo>
                  <a:pt x="13" y="115"/>
                  <a:pt x="12" y="115"/>
                  <a:pt x="12" y="115"/>
                </a:cubicBezTo>
                <a:cubicBezTo>
                  <a:pt x="12" y="114"/>
                  <a:pt x="12" y="114"/>
                  <a:pt x="12" y="117"/>
                </a:cubicBezTo>
                <a:cubicBezTo>
                  <a:pt x="13" y="119"/>
                  <a:pt x="11" y="119"/>
                  <a:pt x="11" y="119"/>
                </a:cubicBezTo>
                <a:cubicBezTo>
                  <a:pt x="10" y="120"/>
                  <a:pt x="10" y="120"/>
                  <a:pt x="9" y="119"/>
                </a:cubicBezTo>
                <a:cubicBezTo>
                  <a:pt x="9" y="119"/>
                  <a:pt x="9" y="119"/>
                  <a:pt x="9" y="121"/>
                </a:cubicBezTo>
                <a:cubicBezTo>
                  <a:pt x="9" y="124"/>
                  <a:pt x="10" y="124"/>
                  <a:pt x="11" y="124"/>
                </a:cubicBezTo>
                <a:cubicBezTo>
                  <a:pt x="12" y="125"/>
                  <a:pt x="13" y="126"/>
                  <a:pt x="14" y="126"/>
                </a:cubicBezTo>
                <a:cubicBezTo>
                  <a:pt x="14" y="127"/>
                  <a:pt x="15" y="127"/>
                  <a:pt x="16" y="128"/>
                </a:cubicBezTo>
                <a:cubicBezTo>
                  <a:pt x="17" y="128"/>
                  <a:pt x="19" y="128"/>
                  <a:pt x="19" y="128"/>
                </a:cubicBezTo>
                <a:cubicBezTo>
                  <a:pt x="20" y="128"/>
                  <a:pt x="22" y="128"/>
                  <a:pt x="23" y="128"/>
                </a:cubicBezTo>
                <a:cubicBezTo>
                  <a:pt x="24" y="128"/>
                  <a:pt x="24" y="128"/>
                  <a:pt x="23" y="128"/>
                </a:cubicBezTo>
                <a:cubicBezTo>
                  <a:pt x="23" y="128"/>
                  <a:pt x="23" y="128"/>
                  <a:pt x="24" y="128"/>
                </a:cubicBezTo>
                <a:cubicBezTo>
                  <a:pt x="25" y="128"/>
                  <a:pt x="25" y="127"/>
                  <a:pt x="25" y="127"/>
                </a:cubicBezTo>
                <a:cubicBezTo>
                  <a:pt x="25" y="127"/>
                  <a:pt x="28" y="125"/>
                  <a:pt x="28" y="125"/>
                </a:cubicBezTo>
                <a:cubicBezTo>
                  <a:pt x="29" y="124"/>
                  <a:pt x="29" y="125"/>
                  <a:pt x="29" y="125"/>
                </a:cubicBezTo>
                <a:cubicBezTo>
                  <a:pt x="30" y="125"/>
                  <a:pt x="30" y="125"/>
                  <a:pt x="31" y="125"/>
                </a:cubicBezTo>
                <a:cubicBezTo>
                  <a:pt x="31" y="124"/>
                  <a:pt x="31" y="124"/>
                  <a:pt x="31" y="124"/>
                </a:cubicBezTo>
                <a:cubicBezTo>
                  <a:pt x="31" y="123"/>
                  <a:pt x="31" y="123"/>
                  <a:pt x="32" y="122"/>
                </a:cubicBezTo>
                <a:cubicBezTo>
                  <a:pt x="33" y="122"/>
                  <a:pt x="39" y="121"/>
                  <a:pt x="40" y="121"/>
                </a:cubicBezTo>
                <a:cubicBezTo>
                  <a:pt x="40" y="121"/>
                  <a:pt x="42" y="121"/>
                  <a:pt x="43" y="121"/>
                </a:cubicBezTo>
                <a:cubicBezTo>
                  <a:pt x="44" y="121"/>
                  <a:pt x="44" y="122"/>
                  <a:pt x="44" y="122"/>
                </a:cubicBezTo>
                <a:cubicBezTo>
                  <a:pt x="44" y="123"/>
                  <a:pt x="47" y="122"/>
                  <a:pt x="48" y="121"/>
                </a:cubicBezTo>
                <a:cubicBezTo>
                  <a:pt x="48" y="121"/>
                  <a:pt x="49" y="121"/>
                  <a:pt x="49" y="122"/>
                </a:cubicBezTo>
                <a:cubicBezTo>
                  <a:pt x="49" y="122"/>
                  <a:pt x="50" y="122"/>
                  <a:pt x="50" y="122"/>
                </a:cubicBezTo>
                <a:cubicBezTo>
                  <a:pt x="51" y="121"/>
                  <a:pt x="51" y="121"/>
                  <a:pt x="51" y="121"/>
                </a:cubicBezTo>
                <a:cubicBezTo>
                  <a:pt x="53" y="120"/>
                  <a:pt x="54" y="118"/>
                  <a:pt x="54" y="117"/>
                </a:cubicBezTo>
                <a:cubicBezTo>
                  <a:pt x="54" y="117"/>
                  <a:pt x="55" y="116"/>
                  <a:pt x="56" y="116"/>
                </a:cubicBezTo>
                <a:cubicBezTo>
                  <a:pt x="56" y="116"/>
                  <a:pt x="59" y="115"/>
                  <a:pt x="61" y="114"/>
                </a:cubicBezTo>
                <a:cubicBezTo>
                  <a:pt x="63" y="112"/>
                  <a:pt x="64" y="112"/>
                  <a:pt x="65" y="112"/>
                </a:cubicBezTo>
                <a:cubicBezTo>
                  <a:pt x="66" y="113"/>
                  <a:pt x="69" y="113"/>
                  <a:pt x="71" y="112"/>
                </a:cubicBezTo>
                <a:cubicBezTo>
                  <a:pt x="72" y="112"/>
                  <a:pt x="77" y="109"/>
                  <a:pt x="78" y="109"/>
                </a:cubicBezTo>
                <a:cubicBezTo>
                  <a:pt x="79" y="109"/>
                  <a:pt x="83" y="109"/>
                  <a:pt x="84" y="109"/>
                </a:cubicBezTo>
                <a:cubicBezTo>
                  <a:pt x="84" y="109"/>
                  <a:pt x="87" y="109"/>
                  <a:pt x="88" y="109"/>
                </a:cubicBezTo>
                <a:cubicBezTo>
                  <a:pt x="89" y="108"/>
                  <a:pt x="90" y="109"/>
                  <a:pt x="92" y="110"/>
                </a:cubicBezTo>
                <a:cubicBezTo>
                  <a:pt x="94" y="111"/>
                  <a:pt x="93" y="112"/>
                  <a:pt x="95" y="111"/>
                </a:cubicBezTo>
                <a:cubicBezTo>
                  <a:pt x="96" y="110"/>
                  <a:pt x="99" y="112"/>
                  <a:pt x="99" y="112"/>
                </a:cubicBezTo>
                <a:cubicBezTo>
                  <a:pt x="99" y="112"/>
                  <a:pt x="100" y="112"/>
                  <a:pt x="100" y="112"/>
                </a:cubicBezTo>
                <a:cubicBezTo>
                  <a:pt x="101" y="111"/>
                  <a:pt x="101" y="112"/>
                  <a:pt x="102" y="112"/>
                </a:cubicBezTo>
                <a:cubicBezTo>
                  <a:pt x="102" y="112"/>
                  <a:pt x="102" y="113"/>
                  <a:pt x="102" y="114"/>
                </a:cubicBezTo>
                <a:cubicBezTo>
                  <a:pt x="102" y="114"/>
                  <a:pt x="103" y="114"/>
                  <a:pt x="103" y="114"/>
                </a:cubicBezTo>
                <a:cubicBezTo>
                  <a:pt x="104" y="113"/>
                  <a:pt x="104" y="114"/>
                  <a:pt x="104" y="115"/>
                </a:cubicBezTo>
                <a:cubicBezTo>
                  <a:pt x="104" y="115"/>
                  <a:pt x="104" y="115"/>
                  <a:pt x="104" y="115"/>
                </a:cubicBezTo>
                <a:cubicBezTo>
                  <a:pt x="103" y="115"/>
                  <a:pt x="103" y="115"/>
                  <a:pt x="103" y="116"/>
                </a:cubicBezTo>
                <a:cubicBezTo>
                  <a:pt x="103" y="116"/>
                  <a:pt x="103" y="116"/>
                  <a:pt x="104" y="117"/>
                </a:cubicBezTo>
                <a:cubicBezTo>
                  <a:pt x="104" y="118"/>
                  <a:pt x="105" y="118"/>
                  <a:pt x="106" y="118"/>
                </a:cubicBezTo>
                <a:cubicBezTo>
                  <a:pt x="106" y="118"/>
                  <a:pt x="106" y="118"/>
                  <a:pt x="106" y="118"/>
                </a:cubicBezTo>
                <a:cubicBezTo>
                  <a:pt x="106" y="118"/>
                  <a:pt x="107" y="121"/>
                  <a:pt x="108" y="121"/>
                </a:cubicBezTo>
                <a:cubicBezTo>
                  <a:pt x="108" y="121"/>
                  <a:pt x="109" y="122"/>
                  <a:pt x="109" y="122"/>
                </a:cubicBezTo>
                <a:cubicBezTo>
                  <a:pt x="109" y="122"/>
                  <a:pt x="109" y="123"/>
                  <a:pt x="109" y="123"/>
                </a:cubicBezTo>
                <a:cubicBezTo>
                  <a:pt x="109" y="123"/>
                  <a:pt x="109" y="124"/>
                  <a:pt x="110" y="124"/>
                </a:cubicBezTo>
                <a:cubicBezTo>
                  <a:pt x="110" y="125"/>
                  <a:pt x="110" y="125"/>
                  <a:pt x="110" y="125"/>
                </a:cubicBezTo>
                <a:cubicBezTo>
                  <a:pt x="109" y="125"/>
                  <a:pt x="109" y="125"/>
                  <a:pt x="109" y="125"/>
                </a:cubicBezTo>
                <a:cubicBezTo>
                  <a:pt x="109" y="124"/>
                  <a:pt x="109" y="124"/>
                  <a:pt x="108" y="125"/>
                </a:cubicBezTo>
                <a:cubicBezTo>
                  <a:pt x="108" y="125"/>
                  <a:pt x="109" y="125"/>
                  <a:pt x="109" y="126"/>
                </a:cubicBezTo>
                <a:cubicBezTo>
                  <a:pt x="110" y="126"/>
                  <a:pt x="110" y="126"/>
                  <a:pt x="111" y="127"/>
                </a:cubicBezTo>
                <a:cubicBezTo>
                  <a:pt x="111" y="127"/>
                  <a:pt x="111" y="127"/>
                  <a:pt x="111" y="127"/>
                </a:cubicBezTo>
                <a:cubicBezTo>
                  <a:pt x="112" y="127"/>
                  <a:pt x="112" y="127"/>
                  <a:pt x="112" y="127"/>
                </a:cubicBezTo>
                <a:cubicBezTo>
                  <a:pt x="113" y="128"/>
                  <a:pt x="113" y="127"/>
                  <a:pt x="113" y="127"/>
                </a:cubicBezTo>
                <a:cubicBezTo>
                  <a:pt x="113" y="127"/>
                  <a:pt x="113" y="126"/>
                  <a:pt x="112" y="126"/>
                </a:cubicBezTo>
                <a:cubicBezTo>
                  <a:pt x="112" y="127"/>
                  <a:pt x="112" y="126"/>
                  <a:pt x="112" y="126"/>
                </a:cubicBezTo>
                <a:cubicBezTo>
                  <a:pt x="112" y="125"/>
                  <a:pt x="115" y="122"/>
                  <a:pt x="115" y="122"/>
                </a:cubicBezTo>
                <a:cubicBezTo>
                  <a:pt x="116" y="121"/>
                  <a:pt x="117" y="121"/>
                  <a:pt x="118" y="120"/>
                </a:cubicBezTo>
                <a:cubicBezTo>
                  <a:pt x="119" y="120"/>
                  <a:pt x="119" y="120"/>
                  <a:pt x="119" y="119"/>
                </a:cubicBezTo>
                <a:cubicBezTo>
                  <a:pt x="120" y="117"/>
                  <a:pt x="121" y="116"/>
                  <a:pt x="121" y="116"/>
                </a:cubicBezTo>
                <a:cubicBezTo>
                  <a:pt x="121" y="116"/>
                  <a:pt x="121" y="116"/>
                  <a:pt x="122" y="115"/>
                </a:cubicBezTo>
                <a:cubicBezTo>
                  <a:pt x="122" y="115"/>
                  <a:pt x="122" y="115"/>
                  <a:pt x="122" y="114"/>
                </a:cubicBezTo>
                <a:cubicBezTo>
                  <a:pt x="121" y="114"/>
                  <a:pt x="122" y="114"/>
                  <a:pt x="122" y="114"/>
                </a:cubicBezTo>
                <a:cubicBezTo>
                  <a:pt x="122" y="114"/>
                  <a:pt x="122" y="116"/>
                  <a:pt x="123" y="116"/>
                </a:cubicBezTo>
                <a:cubicBezTo>
                  <a:pt x="123" y="117"/>
                  <a:pt x="123" y="117"/>
                  <a:pt x="122" y="117"/>
                </a:cubicBezTo>
                <a:cubicBezTo>
                  <a:pt x="122" y="117"/>
                  <a:pt x="122" y="117"/>
                  <a:pt x="122" y="118"/>
                </a:cubicBezTo>
                <a:cubicBezTo>
                  <a:pt x="122" y="119"/>
                  <a:pt x="122" y="120"/>
                  <a:pt x="121" y="121"/>
                </a:cubicBezTo>
                <a:cubicBezTo>
                  <a:pt x="121" y="122"/>
                  <a:pt x="120" y="124"/>
                  <a:pt x="120" y="125"/>
                </a:cubicBezTo>
                <a:cubicBezTo>
                  <a:pt x="120" y="125"/>
                  <a:pt x="120" y="127"/>
                  <a:pt x="120" y="127"/>
                </a:cubicBezTo>
                <a:cubicBezTo>
                  <a:pt x="120" y="127"/>
                  <a:pt x="119" y="127"/>
                  <a:pt x="118" y="127"/>
                </a:cubicBezTo>
                <a:cubicBezTo>
                  <a:pt x="118" y="127"/>
                  <a:pt x="118" y="127"/>
                  <a:pt x="118" y="127"/>
                </a:cubicBezTo>
                <a:cubicBezTo>
                  <a:pt x="117" y="128"/>
                  <a:pt x="118" y="128"/>
                  <a:pt x="117" y="128"/>
                </a:cubicBezTo>
                <a:cubicBezTo>
                  <a:pt x="117" y="129"/>
                  <a:pt x="117" y="129"/>
                  <a:pt x="117" y="129"/>
                </a:cubicBezTo>
                <a:cubicBezTo>
                  <a:pt x="118" y="129"/>
                  <a:pt x="119" y="129"/>
                  <a:pt x="120" y="128"/>
                </a:cubicBezTo>
                <a:cubicBezTo>
                  <a:pt x="120" y="128"/>
                  <a:pt x="121" y="128"/>
                  <a:pt x="121" y="128"/>
                </a:cubicBezTo>
                <a:cubicBezTo>
                  <a:pt x="121" y="129"/>
                  <a:pt x="122" y="128"/>
                  <a:pt x="122" y="127"/>
                </a:cubicBezTo>
                <a:cubicBezTo>
                  <a:pt x="122" y="126"/>
                  <a:pt x="123" y="124"/>
                  <a:pt x="123" y="123"/>
                </a:cubicBezTo>
                <a:cubicBezTo>
                  <a:pt x="123" y="123"/>
                  <a:pt x="123" y="123"/>
                  <a:pt x="124" y="124"/>
                </a:cubicBezTo>
                <a:cubicBezTo>
                  <a:pt x="124" y="124"/>
                  <a:pt x="124" y="125"/>
                  <a:pt x="125" y="126"/>
                </a:cubicBezTo>
                <a:cubicBezTo>
                  <a:pt x="126" y="126"/>
                  <a:pt x="125" y="127"/>
                  <a:pt x="125" y="128"/>
                </a:cubicBezTo>
                <a:cubicBezTo>
                  <a:pt x="125" y="129"/>
                  <a:pt x="124" y="130"/>
                  <a:pt x="124" y="130"/>
                </a:cubicBezTo>
                <a:cubicBezTo>
                  <a:pt x="123" y="131"/>
                  <a:pt x="123" y="131"/>
                  <a:pt x="124" y="131"/>
                </a:cubicBezTo>
                <a:cubicBezTo>
                  <a:pt x="124" y="131"/>
                  <a:pt x="125" y="131"/>
                  <a:pt x="125" y="131"/>
                </a:cubicBezTo>
                <a:cubicBezTo>
                  <a:pt x="125" y="131"/>
                  <a:pt x="126" y="131"/>
                  <a:pt x="127" y="131"/>
                </a:cubicBezTo>
                <a:cubicBezTo>
                  <a:pt x="127" y="131"/>
                  <a:pt x="128" y="130"/>
                  <a:pt x="128" y="130"/>
                </a:cubicBezTo>
                <a:cubicBezTo>
                  <a:pt x="129" y="129"/>
                  <a:pt x="129" y="130"/>
                  <a:pt x="129" y="130"/>
                </a:cubicBezTo>
                <a:cubicBezTo>
                  <a:pt x="129" y="131"/>
                  <a:pt x="128" y="130"/>
                  <a:pt x="128" y="130"/>
                </a:cubicBezTo>
                <a:cubicBezTo>
                  <a:pt x="128" y="131"/>
                  <a:pt x="128" y="131"/>
                  <a:pt x="128" y="131"/>
                </a:cubicBezTo>
                <a:cubicBezTo>
                  <a:pt x="127" y="131"/>
                  <a:pt x="129" y="133"/>
                  <a:pt x="130" y="134"/>
                </a:cubicBezTo>
                <a:cubicBezTo>
                  <a:pt x="131" y="134"/>
                  <a:pt x="132" y="137"/>
                  <a:pt x="132" y="138"/>
                </a:cubicBezTo>
                <a:cubicBezTo>
                  <a:pt x="131" y="139"/>
                  <a:pt x="131" y="140"/>
                  <a:pt x="132" y="141"/>
                </a:cubicBezTo>
                <a:cubicBezTo>
                  <a:pt x="134" y="142"/>
                  <a:pt x="134" y="144"/>
                  <a:pt x="134" y="144"/>
                </a:cubicBezTo>
                <a:cubicBezTo>
                  <a:pt x="135" y="144"/>
                  <a:pt x="136" y="145"/>
                  <a:pt x="137" y="145"/>
                </a:cubicBezTo>
                <a:cubicBezTo>
                  <a:pt x="138" y="145"/>
                  <a:pt x="137" y="145"/>
                  <a:pt x="138" y="145"/>
                </a:cubicBezTo>
                <a:cubicBezTo>
                  <a:pt x="138" y="146"/>
                  <a:pt x="139" y="146"/>
                  <a:pt x="139" y="147"/>
                </a:cubicBezTo>
                <a:cubicBezTo>
                  <a:pt x="139" y="147"/>
                  <a:pt x="140" y="147"/>
                  <a:pt x="141" y="147"/>
                </a:cubicBezTo>
                <a:cubicBezTo>
                  <a:pt x="141" y="146"/>
                  <a:pt x="142" y="146"/>
                  <a:pt x="142" y="147"/>
                </a:cubicBezTo>
                <a:cubicBezTo>
                  <a:pt x="143" y="147"/>
                  <a:pt x="143" y="147"/>
                  <a:pt x="144" y="147"/>
                </a:cubicBezTo>
                <a:cubicBezTo>
                  <a:pt x="145" y="146"/>
                  <a:pt x="146" y="147"/>
                  <a:pt x="146" y="148"/>
                </a:cubicBezTo>
                <a:cubicBezTo>
                  <a:pt x="147" y="148"/>
                  <a:pt x="149" y="149"/>
                  <a:pt x="150" y="149"/>
                </a:cubicBezTo>
                <a:cubicBezTo>
                  <a:pt x="150" y="149"/>
                  <a:pt x="150" y="149"/>
                  <a:pt x="151" y="149"/>
                </a:cubicBezTo>
                <a:cubicBezTo>
                  <a:pt x="151" y="149"/>
                  <a:pt x="153" y="148"/>
                  <a:pt x="153" y="147"/>
                </a:cubicBezTo>
                <a:cubicBezTo>
                  <a:pt x="154" y="146"/>
                  <a:pt x="155" y="146"/>
                  <a:pt x="156" y="146"/>
                </a:cubicBezTo>
                <a:cubicBezTo>
                  <a:pt x="156" y="146"/>
                  <a:pt x="156" y="145"/>
                  <a:pt x="155" y="146"/>
                </a:cubicBezTo>
                <a:cubicBezTo>
                  <a:pt x="155" y="146"/>
                  <a:pt x="154" y="146"/>
                  <a:pt x="154" y="145"/>
                </a:cubicBezTo>
                <a:cubicBezTo>
                  <a:pt x="155" y="145"/>
                  <a:pt x="156" y="144"/>
                  <a:pt x="156" y="144"/>
                </a:cubicBezTo>
                <a:cubicBezTo>
                  <a:pt x="157" y="144"/>
                  <a:pt x="157" y="144"/>
                  <a:pt x="157" y="144"/>
                </a:cubicBezTo>
                <a:cubicBezTo>
                  <a:pt x="157" y="144"/>
                  <a:pt x="158" y="145"/>
                  <a:pt x="158" y="146"/>
                </a:cubicBezTo>
                <a:cubicBezTo>
                  <a:pt x="158" y="146"/>
                  <a:pt x="157" y="147"/>
                  <a:pt x="157" y="147"/>
                </a:cubicBezTo>
                <a:cubicBezTo>
                  <a:pt x="156" y="147"/>
                  <a:pt x="156" y="147"/>
                  <a:pt x="157" y="147"/>
                </a:cubicBezTo>
                <a:cubicBezTo>
                  <a:pt x="157" y="148"/>
                  <a:pt x="158" y="147"/>
                  <a:pt x="158" y="147"/>
                </a:cubicBezTo>
                <a:cubicBezTo>
                  <a:pt x="159" y="146"/>
                  <a:pt x="159" y="146"/>
                  <a:pt x="160" y="146"/>
                </a:cubicBezTo>
                <a:cubicBezTo>
                  <a:pt x="160" y="146"/>
                  <a:pt x="160" y="147"/>
                  <a:pt x="160" y="147"/>
                </a:cubicBezTo>
                <a:cubicBezTo>
                  <a:pt x="159" y="148"/>
                  <a:pt x="159" y="148"/>
                  <a:pt x="160" y="148"/>
                </a:cubicBezTo>
                <a:cubicBezTo>
                  <a:pt x="160" y="148"/>
                  <a:pt x="161" y="149"/>
                  <a:pt x="161" y="149"/>
                </a:cubicBezTo>
                <a:cubicBezTo>
                  <a:pt x="162" y="150"/>
                  <a:pt x="162" y="150"/>
                  <a:pt x="162" y="149"/>
                </a:cubicBezTo>
                <a:cubicBezTo>
                  <a:pt x="163" y="149"/>
                  <a:pt x="163" y="150"/>
                  <a:pt x="164" y="151"/>
                </a:cubicBezTo>
                <a:cubicBezTo>
                  <a:pt x="164" y="152"/>
                  <a:pt x="164" y="150"/>
                  <a:pt x="164" y="150"/>
                </a:cubicBezTo>
                <a:cubicBezTo>
                  <a:pt x="164" y="150"/>
                  <a:pt x="164" y="150"/>
                  <a:pt x="164" y="150"/>
                </a:cubicBezTo>
                <a:cubicBezTo>
                  <a:pt x="164" y="150"/>
                  <a:pt x="163" y="149"/>
                  <a:pt x="163" y="149"/>
                </a:cubicBezTo>
                <a:cubicBezTo>
                  <a:pt x="163" y="149"/>
                  <a:pt x="165" y="148"/>
                  <a:pt x="165" y="148"/>
                </a:cubicBezTo>
                <a:cubicBezTo>
                  <a:pt x="166" y="148"/>
                  <a:pt x="166" y="149"/>
                  <a:pt x="166" y="148"/>
                </a:cubicBezTo>
                <a:cubicBezTo>
                  <a:pt x="167" y="148"/>
                  <a:pt x="169" y="146"/>
                  <a:pt x="170" y="145"/>
                </a:cubicBezTo>
                <a:cubicBezTo>
                  <a:pt x="171" y="144"/>
                  <a:pt x="172" y="144"/>
                  <a:pt x="173" y="144"/>
                </a:cubicBezTo>
                <a:cubicBezTo>
                  <a:pt x="173" y="144"/>
                  <a:pt x="177" y="143"/>
                  <a:pt x="178" y="143"/>
                </a:cubicBezTo>
                <a:cubicBezTo>
                  <a:pt x="179" y="144"/>
                  <a:pt x="180" y="143"/>
                  <a:pt x="180" y="142"/>
                </a:cubicBezTo>
                <a:cubicBezTo>
                  <a:pt x="181" y="142"/>
                  <a:pt x="181" y="142"/>
                  <a:pt x="182" y="142"/>
                </a:cubicBezTo>
                <a:cubicBezTo>
                  <a:pt x="182" y="142"/>
                  <a:pt x="182" y="142"/>
                  <a:pt x="182" y="141"/>
                </a:cubicBezTo>
                <a:cubicBezTo>
                  <a:pt x="182" y="141"/>
                  <a:pt x="182" y="140"/>
                  <a:pt x="182" y="140"/>
                </a:cubicBezTo>
                <a:cubicBezTo>
                  <a:pt x="182" y="140"/>
                  <a:pt x="182" y="139"/>
                  <a:pt x="182" y="139"/>
                </a:cubicBezTo>
                <a:cubicBezTo>
                  <a:pt x="182" y="138"/>
                  <a:pt x="182" y="137"/>
                  <a:pt x="182" y="137"/>
                </a:cubicBezTo>
                <a:cubicBezTo>
                  <a:pt x="182" y="136"/>
                  <a:pt x="183" y="133"/>
                  <a:pt x="183" y="132"/>
                </a:cubicBezTo>
                <a:cubicBezTo>
                  <a:pt x="184" y="131"/>
                  <a:pt x="184" y="130"/>
                  <a:pt x="185" y="129"/>
                </a:cubicBezTo>
                <a:cubicBezTo>
                  <a:pt x="185" y="129"/>
                  <a:pt x="185" y="129"/>
                  <a:pt x="186" y="129"/>
                </a:cubicBezTo>
                <a:cubicBezTo>
                  <a:pt x="186" y="129"/>
                  <a:pt x="186" y="128"/>
                  <a:pt x="186" y="128"/>
                </a:cubicBezTo>
                <a:cubicBezTo>
                  <a:pt x="186" y="128"/>
                  <a:pt x="186" y="128"/>
                  <a:pt x="186" y="128"/>
                </a:cubicBezTo>
                <a:cubicBezTo>
                  <a:pt x="186" y="128"/>
                  <a:pt x="186" y="127"/>
                  <a:pt x="186" y="127"/>
                </a:cubicBezTo>
                <a:cubicBezTo>
                  <a:pt x="186" y="126"/>
                  <a:pt x="186" y="126"/>
                  <a:pt x="186" y="126"/>
                </a:cubicBezTo>
                <a:cubicBezTo>
                  <a:pt x="187" y="126"/>
                  <a:pt x="187" y="125"/>
                  <a:pt x="186" y="125"/>
                </a:cubicBezTo>
                <a:cubicBezTo>
                  <a:pt x="186" y="125"/>
                  <a:pt x="186" y="125"/>
                  <a:pt x="186" y="125"/>
                </a:cubicBezTo>
                <a:cubicBezTo>
                  <a:pt x="187" y="124"/>
                  <a:pt x="187" y="123"/>
                  <a:pt x="188" y="122"/>
                </a:cubicBezTo>
                <a:cubicBezTo>
                  <a:pt x="189" y="122"/>
                  <a:pt x="189" y="120"/>
                  <a:pt x="189" y="120"/>
                </a:cubicBezTo>
                <a:cubicBezTo>
                  <a:pt x="188" y="120"/>
                  <a:pt x="189" y="119"/>
                  <a:pt x="189" y="119"/>
                </a:cubicBezTo>
                <a:cubicBezTo>
                  <a:pt x="189" y="118"/>
                  <a:pt x="190" y="117"/>
                  <a:pt x="191" y="117"/>
                </a:cubicBezTo>
                <a:cubicBezTo>
                  <a:pt x="191" y="116"/>
                  <a:pt x="192" y="116"/>
                  <a:pt x="192" y="115"/>
                </a:cubicBezTo>
                <a:cubicBezTo>
                  <a:pt x="193" y="115"/>
                  <a:pt x="193" y="115"/>
                  <a:pt x="192" y="115"/>
                </a:cubicBezTo>
                <a:cubicBezTo>
                  <a:pt x="192" y="115"/>
                  <a:pt x="193" y="114"/>
                  <a:pt x="194" y="114"/>
                </a:cubicBezTo>
                <a:cubicBezTo>
                  <a:pt x="195" y="114"/>
                  <a:pt x="195" y="112"/>
                  <a:pt x="195" y="112"/>
                </a:cubicBezTo>
                <a:cubicBezTo>
                  <a:pt x="195" y="111"/>
                  <a:pt x="195" y="111"/>
                  <a:pt x="195" y="111"/>
                </a:cubicBezTo>
                <a:cubicBezTo>
                  <a:pt x="197" y="109"/>
                  <a:pt x="197" y="106"/>
                  <a:pt x="197" y="105"/>
                </a:cubicBezTo>
                <a:cubicBezTo>
                  <a:pt x="197" y="104"/>
                  <a:pt x="197" y="102"/>
                  <a:pt x="198" y="101"/>
                </a:cubicBezTo>
                <a:cubicBezTo>
                  <a:pt x="198" y="101"/>
                  <a:pt x="198" y="98"/>
                  <a:pt x="198" y="97"/>
                </a:cubicBezTo>
                <a:cubicBezTo>
                  <a:pt x="199" y="97"/>
                  <a:pt x="199" y="95"/>
                  <a:pt x="200" y="94"/>
                </a:cubicBezTo>
                <a:cubicBezTo>
                  <a:pt x="200" y="93"/>
                  <a:pt x="200" y="92"/>
                  <a:pt x="200" y="91"/>
                </a:cubicBezTo>
                <a:cubicBezTo>
                  <a:pt x="199" y="90"/>
                  <a:pt x="199" y="88"/>
                  <a:pt x="198" y="87"/>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6" name="Freeform 357"/>
          <p:cNvSpPr>
            <a:spLocks/>
          </p:cNvSpPr>
          <p:nvPr/>
        </p:nvSpPr>
        <p:spPr bwMode="auto">
          <a:xfrm>
            <a:off x="8081417" y="5172648"/>
            <a:ext cx="24443" cy="18802"/>
          </a:xfrm>
          <a:custGeom>
            <a:avLst/>
            <a:gdLst/>
            <a:ahLst/>
            <a:cxnLst>
              <a:cxn ang="0">
                <a:pos x="0" y="2"/>
              </a:cxn>
              <a:cxn ang="0">
                <a:pos x="1" y="3"/>
              </a:cxn>
              <a:cxn ang="0">
                <a:pos x="3" y="3"/>
              </a:cxn>
              <a:cxn ang="0">
                <a:pos x="3" y="2"/>
              </a:cxn>
              <a:cxn ang="0">
                <a:pos x="2" y="2"/>
              </a:cxn>
              <a:cxn ang="0">
                <a:pos x="2" y="1"/>
              </a:cxn>
              <a:cxn ang="0">
                <a:pos x="1" y="1"/>
              </a:cxn>
              <a:cxn ang="0">
                <a:pos x="1" y="1"/>
              </a:cxn>
              <a:cxn ang="0">
                <a:pos x="1" y="2"/>
              </a:cxn>
              <a:cxn ang="0">
                <a:pos x="0" y="2"/>
              </a:cxn>
            </a:cxnLst>
            <a:rect l="0" t="0" r="r" b="b"/>
            <a:pathLst>
              <a:path w="4" h="3">
                <a:moveTo>
                  <a:pt x="0" y="2"/>
                </a:moveTo>
                <a:cubicBezTo>
                  <a:pt x="0" y="2"/>
                  <a:pt x="1" y="3"/>
                  <a:pt x="1" y="3"/>
                </a:cubicBezTo>
                <a:cubicBezTo>
                  <a:pt x="1" y="3"/>
                  <a:pt x="2" y="3"/>
                  <a:pt x="3" y="3"/>
                </a:cubicBezTo>
                <a:cubicBezTo>
                  <a:pt x="4" y="3"/>
                  <a:pt x="3" y="2"/>
                  <a:pt x="3" y="2"/>
                </a:cubicBezTo>
                <a:cubicBezTo>
                  <a:pt x="2" y="2"/>
                  <a:pt x="2" y="2"/>
                  <a:pt x="2" y="2"/>
                </a:cubicBezTo>
                <a:cubicBezTo>
                  <a:pt x="2" y="2"/>
                  <a:pt x="2" y="1"/>
                  <a:pt x="2" y="1"/>
                </a:cubicBezTo>
                <a:cubicBezTo>
                  <a:pt x="2" y="0"/>
                  <a:pt x="2" y="0"/>
                  <a:pt x="1" y="1"/>
                </a:cubicBezTo>
                <a:cubicBezTo>
                  <a:pt x="1" y="1"/>
                  <a:pt x="1" y="1"/>
                  <a:pt x="1" y="1"/>
                </a:cubicBezTo>
                <a:cubicBezTo>
                  <a:pt x="1" y="2"/>
                  <a:pt x="1" y="2"/>
                  <a:pt x="1" y="2"/>
                </a:cubicBezTo>
                <a:cubicBezTo>
                  <a:pt x="1" y="2"/>
                  <a:pt x="1" y="2"/>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7" name="Freeform 358"/>
          <p:cNvSpPr>
            <a:spLocks/>
          </p:cNvSpPr>
          <p:nvPr/>
        </p:nvSpPr>
        <p:spPr bwMode="auto">
          <a:xfrm>
            <a:off x="8092699" y="5167008"/>
            <a:ext cx="37604" cy="24443"/>
          </a:xfrm>
          <a:custGeom>
            <a:avLst/>
            <a:gdLst/>
            <a:ahLst/>
            <a:cxnLst>
              <a:cxn ang="0">
                <a:pos x="4" y="4"/>
              </a:cxn>
              <a:cxn ang="0">
                <a:pos x="5" y="3"/>
              </a:cxn>
              <a:cxn ang="0">
                <a:pos x="6" y="2"/>
              </a:cxn>
              <a:cxn ang="0">
                <a:pos x="5" y="1"/>
              </a:cxn>
              <a:cxn ang="0">
                <a:pos x="4" y="1"/>
              </a:cxn>
              <a:cxn ang="0">
                <a:pos x="4" y="1"/>
              </a:cxn>
              <a:cxn ang="0">
                <a:pos x="2" y="1"/>
              </a:cxn>
              <a:cxn ang="0">
                <a:pos x="0" y="1"/>
              </a:cxn>
              <a:cxn ang="0">
                <a:pos x="0" y="1"/>
              </a:cxn>
              <a:cxn ang="0">
                <a:pos x="1" y="3"/>
              </a:cxn>
              <a:cxn ang="0">
                <a:pos x="2" y="4"/>
              </a:cxn>
              <a:cxn ang="0">
                <a:pos x="4" y="4"/>
              </a:cxn>
            </a:cxnLst>
            <a:rect l="0" t="0" r="r" b="b"/>
            <a:pathLst>
              <a:path w="6" h="4">
                <a:moveTo>
                  <a:pt x="4" y="4"/>
                </a:moveTo>
                <a:cubicBezTo>
                  <a:pt x="4" y="3"/>
                  <a:pt x="4" y="3"/>
                  <a:pt x="5" y="3"/>
                </a:cubicBezTo>
                <a:cubicBezTo>
                  <a:pt x="5" y="3"/>
                  <a:pt x="6" y="2"/>
                  <a:pt x="6" y="2"/>
                </a:cubicBezTo>
                <a:cubicBezTo>
                  <a:pt x="5" y="1"/>
                  <a:pt x="6" y="1"/>
                  <a:pt x="5" y="1"/>
                </a:cubicBezTo>
                <a:cubicBezTo>
                  <a:pt x="5" y="1"/>
                  <a:pt x="4" y="0"/>
                  <a:pt x="4" y="1"/>
                </a:cubicBezTo>
                <a:cubicBezTo>
                  <a:pt x="4" y="1"/>
                  <a:pt x="4" y="1"/>
                  <a:pt x="4" y="1"/>
                </a:cubicBezTo>
                <a:cubicBezTo>
                  <a:pt x="4" y="1"/>
                  <a:pt x="3" y="1"/>
                  <a:pt x="2" y="1"/>
                </a:cubicBezTo>
                <a:cubicBezTo>
                  <a:pt x="1" y="2"/>
                  <a:pt x="1" y="2"/>
                  <a:pt x="0" y="1"/>
                </a:cubicBezTo>
                <a:cubicBezTo>
                  <a:pt x="0" y="0"/>
                  <a:pt x="0" y="1"/>
                  <a:pt x="0" y="1"/>
                </a:cubicBezTo>
                <a:cubicBezTo>
                  <a:pt x="0" y="2"/>
                  <a:pt x="1" y="2"/>
                  <a:pt x="1" y="3"/>
                </a:cubicBezTo>
                <a:cubicBezTo>
                  <a:pt x="1" y="3"/>
                  <a:pt x="2" y="4"/>
                  <a:pt x="2" y="4"/>
                </a:cubicBezTo>
                <a:cubicBezTo>
                  <a:pt x="3" y="4"/>
                  <a:pt x="4" y="4"/>
                  <a:pt x="4"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8" name="Freeform 359"/>
          <p:cNvSpPr>
            <a:spLocks/>
          </p:cNvSpPr>
          <p:nvPr/>
        </p:nvSpPr>
        <p:spPr bwMode="auto">
          <a:xfrm>
            <a:off x="8152865" y="5167008"/>
            <a:ext cx="7521" cy="11281"/>
          </a:xfrm>
          <a:custGeom>
            <a:avLst/>
            <a:gdLst/>
            <a:ahLst/>
            <a:cxnLst>
              <a:cxn ang="0">
                <a:pos x="1" y="0"/>
              </a:cxn>
              <a:cxn ang="0">
                <a:pos x="0" y="0"/>
              </a:cxn>
              <a:cxn ang="0">
                <a:pos x="1" y="1"/>
              </a:cxn>
              <a:cxn ang="0">
                <a:pos x="1" y="0"/>
              </a:cxn>
              <a:cxn ang="0">
                <a:pos x="1" y="0"/>
              </a:cxn>
            </a:cxnLst>
            <a:rect l="0" t="0" r="r" b="b"/>
            <a:pathLst>
              <a:path w="1" h="2">
                <a:moveTo>
                  <a:pt x="1" y="0"/>
                </a:moveTo>
                <a:cubicBezTo>
                  <a:pt x="0" y="0"/>
                  <a:pt x="0" y="0"/>
                  <a:pt x="0" y="0"/>
                </a:cubicBezTo>
                <a:cubicBezTo>
                  <a:pt x="0" y="0"/>
                  <a:pt x="0" y="0"/>
                  <a:pt x="1" y="1"/>
                </a:cubicBezTo>
                <a:cubicBezTo>
                  <a:pt x="1" y="2"/>
                  <a:pt x="1" y="0"/>
                  <a:pt x="1" y="0"/>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9" name="Freeform 360"/>
          <p:cNvSpPr>
            <a:spLocks/>
          </p:cNvSpPr>
          <p:nvPr/>
        </p:nvSpPr>
        <p:spPr bwMode="auto">
          <a:xfrm>
            <a:off x="8275079" y="5245977"/>
            <a:ext cx="18802" cy="16922"/>
          </a:xfrm>
          <a:custGeom>
            <a:avLst/>
            <a:gdLst/>
            <a:ahLst/>
            <a:cxnLst>
              <a:cxn ang="0">
                <a:pos x="0" y="3"/>
              </a:cxn>
              <a:cxn ang="0">
                <a:pos x="2" y="3"/>
              </a:cxn>
              <a:cxn ang="0">
                <a:pos x="2" y="3"/>
              </a:cxn>
              <a:cxn ang="0">
                <a:pos x="2" y="3"/>
              </a:cxn>
              <a:cxn ang="0">
                <a:pos x="1" y="2"/>
              </a:cxn>
              <a:cxn ang="0">
                <a:pos x="2" y="1"/>
              </a:cxn>
              <a:cxn ang="0">
                <a:pos x="2" y="1"/>
              </a:cxn>
              <a:cxn ang="0">
                <a:pos x="1" y="1"/>
              </a:cxn>
              <a:cxn ang="0">
                <a:pos x="1" y="0"/>
              </a:cxn>
              <a:cxn ang="0">
                <a:pos x="1" y="0"/>
              </a:cxn>
              <a:cxn ang="0">
                <a:pos x="1" y="1"/>
              </a:cxn>
              <a:cxn ang="0">
                <a:pos x="0" y="1"/>
              </a:cxn>
              <a:cxn ang="0">
                <a:pos x="0" y="2"/>
              </a:cxn>
              <a:cxn ang="0">
                <a:pos x="0" y="3"/>
              </a:cxn>
            </a:cxnLst>
            <a:rect l="0" t="0" r="r" b="b"/>
            <a:pathLst>
              <a:path w="3" h="3">
                <a:moveTo>
                  <a:pt x="0" y="3"/>
                </a:moveTo>
                <a:cubicBezTo>
                  <a:pt x="0" y="3"/>
                  <a:pt x="1" y="3"/>
                  <a:pt x="2" y="3"/>
                </a:cubicBezTo>
                <a:cubicBezTo>
                  <a:pt x="2" y="3"/>
                  <a:pt x="2" y="3"/>
                  <a:pt x="2" y="3"/>
                </a:cubicBezTo>
                <a:cubicBezTo>
                  <a:pt x="2" y="2"/>
                  <a:pt x="2" y="3"/>
                  <a:pt x="2" y="3"/>
                </a:cubicBezTo>
                <a:cubicBezTo>
                  <a:pt x="1" y="3"/>
                  <a:pt x="1" y="2"/>
                  <a:pt x="1" y="2"/>
                </a:cubicBezTo>
                <a:cubicBezTo>
                  <a:pt x="1" y="2"/>
                  <a:pt x="2" y="1"/>
                  <a:pt x="2" y="1"/>
                </a:cubicBezTo>
                <a:cubicBezTo>
                  <a:pt x="3" y="0"/>
                  <a:pt x="2" y="0"/>
                  <a:pt x="2" y="1"/>
                </a:cubicBezTo>
                <a:cubicBezTo>
                  <a:pt x="2" y="1"/>
                  <a:pt x="1" y="1"/>
                  <a:pt x="1" y="1"/>
                </a:cubicBezTo>
                <a:cubicBezTo>
                  <a:pt x="1" y="0"/>
                  <a:pt x="2" y="0"/>
                  <a:pt x="1" y="0"/>
                </a:cubicBezTo>
                <a:cubicBezTo>
                  <a:pt x="1" y="0"/>
                  <a:pt x="1" y="0"/>
                  <a:pt x="1" y="0"/>
                </a:cubicBezTo>
                <a:cubicBezTo>
                  <a:pt x="1" y="1"/>
                  <a:pt x="1" y="1"/>
                  <a:pt x="1" y="1"/>
                </a:cubicBezTo>
                <a:cubicBezTo>
                  <a:pt x="0" y="1"/>
                  <a:pt x="0" y="1"/>
                  <a:pt x="0" y="1"/>
                </a:cubicBezTo>
                <a:cubicBezTo>
                  <a:pt x="0" y="1"/>
                  <a:pt x="0" y="2"/>
                  <a:pt x="0" y="2"/>
                </a:cubicBezTo>
                <a:cubicBezTo>
                  <a:pt x="0" y="3"/>
                  <a:pt x="0" y="3"/>
                  <a:pt x="0"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0" name="Freeform 361"/>
          <p:cNvSpPr>
            <a:spLocks/>
          </p:cNvSpPr>
          <p:nvPr/>
        </p:nvSpPr>
        <p:spPr bwMode="auto">
          <a:xfrm>
            <a:off x="8269439" y="5245977"/>
            <a:ext cx="1880" cy="5641"/>
          </a:xfrm>
          <a:custGeom>
            <a:avLst/>
            <a:gdLst/>
            <a:ahLst/>
            <a:cxnLst>
              <a:cxn ang="0">
                <a:pos x="0" y="1"/>
              </a:cxn>
              <a:cxn ang="0">
                <a:pos x="0" y="0"/>
              </a:cxn>
              <a:cxn ang="0">
                <a:pos x="0" y="1"/>
              </a:cxn>
            </a:cxnLst>
            <a:rect l="0" t="0" r="r" b="b"/>
            <a:pathLst>
              <a:path h="1">
                <a:moveTo>
                  <a:pt x="0" y="1"/>
                </a:moveTo>
                <a:cubicBezTo>
                  <a:pt x="0" y="0"/>
                  <a:pt x="0" y="0"/>
                  <a:pt x="0"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1" name="Freeform 362"/>
          <p:cNvSpPr>
            <a:spLocks/>
          </p:cNvSpPr>
          <p:nvPr/>
        </p:nvSpPr>
        <p:spPr bwMode="auto">
          <a:xfrm>
            <a:off x="8263798" y="5232815"/>
            <a:ext cx="5641" cy="7521"/>
          </a:xfrm>
          <a:custGeom>
            <a:avLst/>
            <a:gdLst/>
            <a:ahLst/>
            <a:cxnLst>
              <a:cxn ang="0">
                <a:pos x="0" y="1"/>
              </a:cxn>
              <a:cxn ang="0">
                <a:pos x="1" y="1"/>
              </a:cxn>
              <a:cxn ang="0">
                <a:pos x="0" y="1"/>
              </a:cxn>
            </a:cxnLst>
            <a:rect l="0" t="0" r="r" b="b"/>
            <a:pathLst>
              <a:path w="1" h="1">
                <a:moveTo>
                  <a:pt x="0" y="1"/>
                </a:moveTo>
                <a:cubicBezTo>
                  <a:pt x="0" y="1"/>
                  <a:pt x="0" y="1"/>
                  <a:pt x="1" y="1"/>
                </a:cubicBezTo>
                <a:cubicBezTo>
                  <a:pt x="1" y="1"/>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2" name="Freeform 363"/>
          <p:cNvSpPr>
            <a:spLocks/>
          </p:cNvSpPr>
          <p:nvPr/>
        </p:nvSpPr>
        <p:spPr bwMode="auto">
          <a:xfrm>
            <a:off x="8269439" y="5178289"/>
            <a:ext cx="5641" cy="5641"/>
          </a:xfrm>
          <a:custGeom>
            <a:avLst/>
            <a:gdLst/>
            <a:ahLst/>
            <a:cxnLst>
              <a:cxn ang="0">
                <a:pos x="1" y="0"/>
              </a:cxn>
              <a:cxn ang="0">
                <a:pos x="0" y="1"/>
              </a:cxn>
              <a:cxn ang="0">
                <a:pos x="1" y="0"/>
              </a:cxn>
            </a:cxnLst>
            <a:rect l="0" t="0" r="r" b="b"/>
            <a:pathLst>
              <a:path w="1" h="1">
                <a:moveTo>
                  <a:pt x="1" y="0"/>
                </a:moveTo>
                <a:cubicBezTo>
                  <a:pt x="1" y="0"/>
                  <a:pt x="0" y="0"/>
                  <a:pt x="0" y="1"/>
                </a:cubicBezTo>
                <a:cubicBezTo>
                  <a:pt x="0" y="1"/>
                  <a:pt x="1" y="1"/>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3" name="Freeform 364"/>
          <p:cNvSpPr>
            <a:spLocks/>
          </p:cNvSpPr>
          <p:nvPr/>
        </p:nvSpPr>
        <p:spPr bwMode="auto">
          <a:xfrm>
            <a:off x="8280720" y="5167008"/>
            <a:ext cx="7521" cy="11281"/>
          </a:xfrm>
          <a:custGeom>
            <a:avLst/>
            <a:gdLst/>
            <a:ahLst/>
            <a:cxnLst>
              <a:cxn ang="0">
                <a:pos x="1" y="0"/>
              </a:cxn>
              <a:cxn ang="0">
                <a:pos x="0" y="2"/>
              </a:cxn>
              <a:cxn ang="0">
                <a:pos x="1" y="0"/>
              </a:cxn>
            </a:cxnLst>
            <a:rect l="0" t="0" r="r" b="b"/>
            <a:pathLst>
              <a:path w="1" h="2">
                <a:moveTo>
                  <a:pt x="1" y="0"/>
                </a:moveTo>
                <a:cubicBezTo>
                  <a:pt x="1" y="0"/>
                  <a:pt x="0" y="1"/>
                  <a:pt x="0" y="2"/>
                </a:cubicBezTo>
                <a:cubicBezTo>
                  <a:pt x="0" y="2"/>
                  <a:pt x="1" y="1"/>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4" name="Freeform 365"/>
          <p:cNvSpPr>
            <a:spLocks/>
          </p:cNvSpPr>
          <p:nvPr/>
        </p:nvSpPr>
        <p:spPr bwMode="auto">
          <a:xfrm>
            <a:off x="8354048" y="5330586"/>
            <a:ext cx="18802" cy="11281"/>
          </a:xfrm>
          <a:custGeom>
            <a:avLst/>
            <a:gdLst/>
            <a:ahLst/>
            <a:cxnLst>
              <a:cxn ang="0">
                <a:pos x="3" y="0"/>
              </a:cxn>
              <a:cxn ang="0">
                <a:pos x="3" y="1"/>
              </a:cxn>
              <a:cxn ang="0">
                <a:pos x="3" y="0"/>
              </a:cxn>
              <a:cxn ang="0">
                <a:pos x="2" y="0"/>
              </a:cxn>
              <a:cxn ang="0">
                <a:pos x="1" y="1"/>
              </a:cxn>
              <a:cxn ang="0">
                <a:pos x="1" y="1"/>
              </a:cxn>
              <a:cxn ang="0">
                <a:pos x="2" y="1"/>
              </a:cxn>
              <a:cxn ang="0">
                <a:pos x="3" y="0"/>
              </a:cxn>
            </a:cxnLst>
            <a:rect l="0" t="0" r="r" b="b"/>
            <a:pathLst>
              <a:path w="3" h="2">
                <a:moveTo>
                  <a:pt x="3" y="0"/>
                </a:moveTo>
                <a:cubicBezTo>
                  <a:pt x="3" y="1"/>
                  <a:pt x="3" y="1"/>
                  <a:pt x="3" y="1"/>
                </a:cubicBezTo>
                <a:cubicBezTo>
                  <a:pt x="3" y="0"/>
                  <a:pt x="3" y="0"/>
                  <a:pt x="3" y="0"/>
                </a:cubicBezTo>
                <a:cubicBezTo>
                  <a:pt x="2" y="0"/>
                  <a:pt x="2" y="0"/>
                  <a:pt x="2" y="0"/>
                </a:cubicBezTo>
                <a:cubicBezTo>
                  <a:pt x="2" y="0"/>
                  <a:pt x="1" y="0"/>
                  <a:pt x="1" y="1"/>
                </a:cubicBezTo>
                <a:cubicBezTo>
                  <a:pt x="0" y="1"/>
                  <a:pt x="0" y="2"/>
                  <a:pt x="1" y="1"/>
                </a:cubicBezTo>
                <a:cubicBezTo>
                  <a:pt x="2" y="1"/>
                  <a:pt x="2" y="1"/>
                  <a:pt x="2" y="1"/>
                </a:cubicBezTo>
                <a:cubicBezTo>
                  <a:pt x="2" y="0"/>
                  <a:pt x="2" y="0"/>
                  <a:pt x="3"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5" name="Freeform 366"/>
          <p:cNvSpPr>
            <a:spLocks/>
          </p:cNvSpPr>
          <p:nvPr/>
        </p:nvSpPr>
        <p:spPr bwMode="auto">
          <a:xfrm>
            <a:off x="8367210" y="5349388"/>
            <a:ext cx="1880" cy="5641"/>
          </a:xfrm>
          <a:custGeom>
            <a:avLst/>
            <a:gdLst/>
            <a:ahLst/>
            <a:cxnLst>
              <a:cxn ang="0">
                <a:pos x="0" y="1"/>
              </a:cxn>
              <a:cxn ang="0">
                <a:pos x="0" y="0"/>
              </a:cxn>
              <a:cxn ang="0">
                <a:pos x="0" y="1"/>
              </a:cxn>
            </a:cxnLst>
            <a:rect l="0" t="0" r="r" b="b"/>
            <a:pathLst>
              <a:path h="1">
                <a:moveTo>
                  <a:pt x="0" y="1"/>
                </a:moveTo>
                <a:cubicBezTo>
                  <a:pt x="0" y="0"/>
                  <a:pt x="0" y="0"/>
                  <a:pt x="0"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6" name="Freeform 367"/>
          <p:cNvSpPr>
            <a:spLocks/>
          </p:cNvSpPr>
          <p:nvPr/>
        </p:nvSpPr>
        <p:spPr bwMode="auto">
          <a:xfrm>
            <a:off x="8446179" y="5136924"/>
            <a:ext cx="5641" cy="5641"/>
          </a:xfrm>
          <a:custGeom>
            <a:avLst/>
            <a:gdLst/>
            <a:ahLst/>
            <a:cxnLst>
              <a:cxn ang="0">
                <a:pos x="0" y="1"/>
              </a:cxn>
              <a:cxn ang="0">
                <a:pos x="0" y="0"/>
              </a:cxn>
              <a:cxn ang="0">
                <a:pos x="0" y="1"/>
              </a:cxn>
            </a:cxnLst>
            <a:rect l="0" t="0" r="r" b="b"/>
            <a:pathLst>
              <a:path w="1" h="1">
                <a:moveTo>
                  <a:pt x="0" y="1"/>
                </a:moveTo>
                <a:cubicBezTo>
                  <a:pt x="0" y="1"/>
                  <a:pt x="1" y="0"/>
                  <a:pt x="0" y="0"/>
                </a:cubicBezTo>
                <a:cubicBezTo>
                  <a:pt x="0"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7" name="Freeform 368"/>
          <p:cNvSpPr>
            <a:spLocks/>
          </p:cNvSpPr>
          <p:nvPr/>
        </p:nvSpPr>
        <p:spPr bwMode="auto">
          <a:xfrm>
            <a:off x="8446179" y="5153846"/>
            <a:ext cx="5641" cy="5641"/>
          </a:xfrm>
          <a:custGeom>
            <a:avLst/>
            <a:gdLst/>
            <a:ahLst/>
            <a:cxnLst>
              <a:cxn ang="0">
                <a:pos x="1" y="0"/>
              </a:cxn>
              <a:cxn ang="0">
                <a:pos x="1" y="0"/>
              </a:cxn>
              <a:cxn ang="0">
                <a:pos x="1" y="0"/>
              </a:cxn>
            </a:cxnLst>
            <a:rect l="0" t="0" r="r" b="b"/>
            <a:pathLst>
              <a:path w="1" h="1">
                <a:moveTo>
                  <a:pt x="1" y="0"/>
                </a:moveTo>
                <a:cubicBezTo>
                  <a:pt x="1" y="0"/>
                  <a:pt x="0" y="1"/>
                  <a:pt x="1" y="0"/>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8" name="Freeform 369"/>
          <p:cNvSpPr>
            <a:spLocks/>
          </p:cNvSpPr>
          <p:nvPr/>
        </p:nvSpPr>
        <p:spPr bwMode="auto">
          <a:xfrm>
            <a:off x="8451819" y="5136924"/>
            <a:ext cx="1880" cy="5641"/>
          </a:xfrm>
          <a:custGeom>
            <a:avLst/>
            <a:gdLst/>
            <a:ahLst/>
            <a:cxnLst>
              <a:cxn ang="0">
                <a:pos x="0" y="0"/>
              </a:cxn>
              <a:cxn ang="0">
                <a:pos x="0" y="1"/>
              </a:cxn>
              <a:cxn ang="0">
                <a:pos x="0" y="0"/>
              </a:cxn>
            </a:cxnLst>
            <a:rect l="0" t="0" r="r" b="b"/>
            <a:pathLst>
              <a:path h="1">
                <a:moveTo>
                  <a:pt x="0" y="0"/>
                </a:moveTo>
                <a:cubicBezTo>
                  <a:pt x="0" y="0"/>
                  <a:pt x="0" y="1"/>
                  <a:pt x="0" y="1"/>
                </a:cubicBezTo>
                <a:cubicBezTo>
                  <a:pt x="0" y="1"/>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9" name="Oval 370"/>
          <p:cNvSpPr>
            <a:spLocks noChangeArrowheads="1"/>
          </p:cNvSpPr>
          <p:nvPr/>
        </p:nvSpPr>
        <p:spPr bwMode="auto">
          <a:xfrm>
            <a:off x="8566512" y="5385112"/>
            <a:ext cx="5641" cy="5641"/>
          </a:xfrm>
          <a:prstGeom prst="ellipse">
            <a:avLst/>
          </a:pr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0" name="Freeform 371"/>
          <p:cNvSpPr>
            <a:spLocks/>
          </p:cNvSpPr>
          <p:nvPr/>
        </p:nvSpPr>
        <p:spPr bwMode="auto">
          <a:xfrm>
            <a:off x="8651122" y="5445279"/>
            <a:ext cx="1880" cy="7521"/>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1" name="Freeform 372"/>
          <p:cNvSpPr>
            <a:spLocks/>
          </p:cNvSpPr>
          <p:nvPr/>
        </p:nvSpPr>
        <p:spPr bwMode="auto">
          <a:xfrm>
            <a:off x="8713169" y="5548691"/>
            <a:ext cx="5641" cy="13161"/>
          </a:xfrm>
          <a:custGeom>
            <a:avLst/>
            <a:gdLst/>
            <a:ahLst/>
            <a:cxnLst>
              <a:cxn ang="0">
                <a:pos x="1" y="0"/>
              </a:cxn>
              <a:cxn ang="0">
                <a:pos x="1" y="1"/>
              </a:cxn>
              <a:cxn ang="0">
                <a:pos x="1" y="1"/>
              </a:cxn>
              <a:cxn ang="0">
                <a:pos x="1" y="0"/>
              </a:cxn>
            </a:cxnLst>
            <a:rect l="0" t="0" r="r" b="b"/>
            <a:pathLst>
              <a:path w="1" h="2">
                <a:moveTo>
                  <a:pt x="1" y="0"/>
                </a:moveTo>
                <a:cubicBezTo>
                  <a:pt x="0" y="0"/>
                  <a:pt x="1" y="1"/>
                  <a:pt x="1" y="1"/>
                </a:cubicBezTo>
                <a:cubicBezTo>
                  <a:pt x="1" y="2"/>
                  <a:pt x="1" y="2"/>
                  <a:pt x="1" y="1"/>
                </a:cubicBezTo>
                <a:cubicBezTo>
                  <a:pt x="1" y="1"/>
                  <a:pt x="1" y="1"/>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2" name="Freeform 373"/>
          <p:cNvSpPr>
            <a:spLocks/>
          </p:cNvSpPr>
          <p:nvPr/>
        </p:nvSpPr>
        <p:spPr bwMode="auto">
          <a:xfrm>
            <a:off x="8773336" y="5591936"/>
            <a:ext cx="13161" cy="35724"/>
          </a:xfrm>
          <a:custGeom>
            <a:avLst/>
            <a:gdLst/>
            <a:ahLst/>
            <a:cxnLst>
              <a:cxn ang="0">
                <a:pos x="0" y="2"/>
              </a:cxn>
              <a:cxn ang="0">
                <a:pos x="0" y="3"/>
              </a:cxn>
              <a:cxn ang="0">
                <a:pos x="0" y="4"/>
              </a:cxn>
              <a:cxn ang="0">
                <a:pos x="0" y="5"/>
              </a:cxn>
              <a:cxn ang="0">
                <a:pos x="0" y="5"/>
              </a:cxn>
              <a:cxn ang="0">
                <a:pos x="2" y="2"/>
              </a:cxn>
              <a:cxn ang="0">
                <a:pos x="1" y="0"/>
              </a:cxn>
              <a:cxn ang="0">
                <a:pos x="1" y="0"/>
              </a:cxn>
              <a:cxn ang="0">
                <a:pos x="1" y="0"/>
              </a:cxn>
              <a:cxn ang="0">
                <a:pos x="0" y="2"/>
              </a:cxn>
            </a:cxnLst>
            <a:rect l="0" t="0" r="r" b="b"/>
            <a:pathLst>
              <a:path w="2" h="6">
                <a:moveTo>
                  <a:pt x="0" y="2"/>
                </a:moveTo>
                <a:cubicBezTo>
                  <a:pt x="0" y="2"/>
                  <a:pt x="0" y="2"/>
                  <a:pt x="0" y="3"/>
                </a:cubicBezTo>
                <a:cubicBezTo>
                  <a:pt x="0" y="3"/>
                  <a:pt x="0" y="3"/>
                  <a:pt x="0" y="4"/>
                </a:cubicBezTo>
                <a:cubicBezTo>
                  <a:pt x="0" y="4"/>
                  <a:pt x="0" y="5"/>
                  <a:pt x="0" y="5"/>
                </a:cubicBezTo>
                <a:cubicBezTo>
                  <a:pt x="0" y="6"/>
                  <a:pt x="0" y="5"/>
                  <a:pt x="0" y="5"/>
                </a:cubicBezTo>
                <a:cubicBezTo>
                  <a:pt x="1" y="5"/>
                  <a:pt x="1" y="3"/>
                  <a:pt x="2" y="2"/>
                </a:cubicBezTo>
                <a:cubicBezTo>
                  <a:pt x="2" y="1"/>
                  <a:pt x="1" y="1"/>
                  <a:pt x="1" y="0"/>
                </a:cubicBezTo>
                <a:cubicBezTo>
                  <a:pt x="1" y="0"/>
                  <a:pt x="1" y="0"/>
                  <a:pt x="1" y="0"/>
                </a:cubicBezTo>
                <a:cubicBezTo>
                  <a:pt x="1" y="0"/>
                  <a:pt x="1" y="0"/>
                  <a:pt x="1" y="0"/>
                </a:cubicBezTo>
                <a:cubicBezTo>
                  <a:pt x="1" y="1"/>
                  <a:pt x="1" y="2"/>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3" name="Freeform 374"/>
          <p:cNvSpPr>
            <a:spLocks/>
          </p:cNvSpPr>
          <p:nvPr/>
        </p:nvSpPr>
        <p:spPr bwMode="auto">
          <a:xfrm>
            <a:off x="8786497" y="5676546"/>
            <a:ext cx="5641" cy="13161"/>
          </a:xfrm>
          <a:custGeom>
            <a:avLst/>
            <a:gdLst/>
            <a:ahLst/>
            <a:cxnLst>
              <a:cxn ang="0">
                <a:pos x="0" y="1"/>
              </a:cxn>
              <a:cxn ang="0">
                <a:pos x="0" y="0"/>
              </a:cxn>
              <a:cxn ang="0">
                <a:pos x="0" y="1"/>
              </a:cxn>
              <a:cxn ang="0">
                <a:pos x="0" y="1"/>
              </a:cxn>
            </a:cxnLst>
            <a:rect l="0" t="0" r="r" b="b"/>
            <a:pathLst>
              <a:path w="1" h="2">
                <a:moveTo>
                  <a:pt x="0" y="1"/>
                </a:moveTo>
                <a:cubicBezTo>
                  <a:pt x="1" y="0"/>
                  <a:pt x="0" y="0"/>
                  <a:pt x="0" y="0"/>
                </a:cubicBezTo>
                <a:cubicBezTo>
                  <a:pt x="0" y="0"/>
                  <a:pt x="0" y="0"/>
                  <a:pt x="0" y="1"/>
                </a:cubicBezTo>
                <a:cubicBezTo>
                  <a:pt x="0" y="1"/>
                  <a:pt x="0" y="2"/>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5" name="Freeform 376"/>
          <p:cNvSpPr>
            <a:spLocks/>
          </p:cNvSpPr>
          <p:nvPr/>
        </p:nvSpPr>
        <p:spPr bwMode="auto">
          <a:xfrm>
            <a:off x="8536429" y="6048828"/>
            <a:ext cx="5641" cy="5641"/>
          </a:xfrm>
          <a:custGeom>
            <a:avLst/>
            <a:gdLst/>
            <a:ahLst/>
            <a:cxnLst>
              <a:cxn ang="0">
                <a:pos x="0" y="1"/>
              </a:cxn>
              <a:cxn ang="0">
                <a:pos x="1" y="1"/>
              </a:cxn>
              <a:cxn ang="0">
                <a:pos x="0" y="0"/>
              </a:cxn>
              <a:cxn ang="0">
                <a:pos x="0" y="1"/>
              </a:cxn>
            </a:cxnLst>
            <a:rect l="0" t="0" r="r" b="b"/>
            <a:pathLst>
              <a:path w="1" h="1">
                <a:moveTo>
                  <a:pt x="0" y="1"/>
                </a:moveTo>
                <a:cubicBezTo>
                  <a:pt x="0" y="1"/>
                  <a:pt x="0" y="1"/>
                  <a:pt x="1" y="1"/>
                </a:cubicBezTo>
                <a:cubicBezTo>
                  <a:pt x="1" y="1"/>
                  <a:pt x="1" y="0"/>
                  <a:pt x="0"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6" name="Freeform 377"/>
          <p:cNvSpPr>
            <a:spLocks/>
          </p:cNvSpPr>
          <p:nvPr/>
        </p:nvSpPr>
        <p:spPr bwMode="auto">
          <a:xfrm>
            <a:off x="8542070" y="6041307"/>
            <a:ext cx="7521" cy="7521"/>
          </a:xfrm>
          <a:custGeom>
            <a:avLst/>
            <a:gdLst/>
            <a:ahLst/>
            <a:cxnLst>
              <a:cxn ang="0">
                <a:pos x="0" y="0"/>
              </a:cxn>
              <a:cxn ang="0">
                <a:pos x="0" y="1"/>
              </a:cxn>
              <a:cxn ang="0">
                <a:pos x="0" y="0"/>
              </a:cxn>
            </a:cxnLst>
            <a:rect l="0" t="0" r="r" b="b"/>
            <a:pathLst>
              <a:path w="1" h="1">
                <a:moveTo>
                  <a:pt x="0" y="0"/>
                </a:moveTo>
                <a:cubicBezTo>
                  <a:pt x="0" y="0"/>
                  <a:pt x="0" y="1"/>
                  <a:pt x="0" y="1"/>
                </a:cubicBezTo>
                <a:cubicBezTo>
                  <a:pt x="0" y="1"/>
                  <a:pt x="1" y="1"/>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7" name="Freeform 378"/>
          <p:cNvSpPr>
            <a:spLocks/>
          </p:cNvSpPr>
          <p:nvPr/>
        </p:nvSpPr>
        <p:spPr bwMode="auto">
          <a:xfrm>
            <a:off x="7569999" y="5610738"/>
            <a:ext cx="5641" cy="30083"/>
          </a:xfrm>
          <a:custGeom>
            <a:avLst/>
            <a:gdLst/>
            <a:ahLst/>
            <a:cxnLst>
              <a:cxn ang="0">
                <a:pos x="1" y="3"/>
              </a:cxn>
              <a:cxn ang="0">
                <a:pos x="0" y="2"/>
              </a:cxn>
              <a:cxn ang="0">
                <a:pos x="1" y="4"/>
              </a:cxn>
              <a:cxn ang="0">
                <a:pos x="1" y="3"/>
              </a:cxn>
            </a:cxnLst>
            <a:rect l="0" t="0" r="r" b="b"/>
            <a:pathLst>
              <a:path w="1" h="5">
                <a:moveTo>
                  <a:pt x="1" y="3"/>
                </a:moveTo>
                <a:cubicBezTo>
                  <a:pt x="0" y="3"/>
                  <a:pt x="0" y="0"/>
                  <a:pt x="0" y="2"/>
                </a:cubicBezTo>
                <a:cubicBezTo>
                  <a:pt x="0" y="3"/>
                  <a:pt x="1" y="4"/>
                  <a:pt x="1" y="4"/>
                </a:cubicBezTo>
                <a:cubicBezTo>
                  <a:pt x="1" y="5"/>
                  <a:pt x="1" y="3"/>
                  <a:pt x="1"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8" name="Freeform 379"/>
          <p:cNvSpPr>
            <a:spLocks/>
          </p:cNvSpPr>
          <p:nvPr/>
        </p:nvSpPr>
        <p:spPr bwMode="auto">
          <a:xfrm>
            <a:off x="9260311" y="5422717"/>
            <a:ext cx="11281" cy="11281"/>
          </a:xfrm>
          <a:custGeom>
            <a:avLst/>
            <a:gdLst/>
            <a:ahLst/>
            <a:cxnLst>
              <a:cxn ang="0">
                <a:pos x="0" y="0"/>
              </a:cxn>
              <a:cxn ang="0">
                <a:pos x="1" y="1"/>
              </a:cxn>
              <a:cxn ang="0">
                <a:pos x="1" y="1"/>
              </a:cxn>
              <a:cxn ang="0">
                <a:pos x="1" y="0"/>
              </a:cxn>
              <a:cxn ang="0">
                <a:pos x="0" y="0"/>
              </a:cxn>
            </a:cxnLst>
            <a:rect l="0" t="0" r="r" b="b"/>
            <a:pathLst>
              <a:path w="2" h="2">
                <a:moveTo>
                  <a:pt x="0" y="0"/>
                </a:moveTo>
                <a:cubicBezTo>
                  <a:pt x="0" y="1"/>
                  <a:pt x="1" y="1"/>
                  <a:pt x="1" y="1"/>
                </a:cubicBezTo>
                <a:cubicBezTo>
                  <a:pt x="1" y="1"/>
                  <a:pt x="2" y="2"/>
                  <a:pt x="1" y="1"/>
                </a:cubicBezTo>
                <a:cubicBezTo>
                  <a:pt x="1" y="0"/>
                  <a:pt x="1" y="0"/>
                  <a:pt x="1"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9" name="Freeform 380"/>
          <p:cNvSpPr>
            <a:spLocks/>
          </p:cNvSpPr>
          <p:nvPr/>
        </p:nvSpPr>
        <p:spPr bwMode="auto">
          <a:xfrm>
            <a:off x="9252790" y="5398274"/>
            <a:ext cx="13161" cy="11281"/>
          </a:xfrm>
          <a:custGeom>
            <a:avLst/>
            <a:gdLst/>
            <a:ahLst/>
            <a:cxnLst>
              <a:cxn ang="0">
                <a:pos x="0" y="1"/>
              </a:cxn>
              <a:cxn ang="0">
                <a:pos x="1" y="2"/>
              </a:cxn>
              <a:cxn ang="0">
                <a:pos x="1" y="1"/>
              </a:cxn>
              <a:cxn ang="0">
                <a:pos x="0" y="1"/>
              </a:cxn>
            </a:cxnLst>
            <a:rect l="0" t="0" r="r" b="b"/>
            <a:pathLst>
              <a:path w="2" h="2">
                <a:moveTo>
                  <a:pt x="0" y="1"/>
                </a:moveTo>
                <a:cubicBezTo>
                  <a:pt x="0" y="1"/>
                  <a:pt x="1" y="1"/>
                  <a:pt x="1" y="2"/>
                </a:cubicBezTo>
                <a:cubicBezTo>
                  <a:pt x="1" y="2"/>
                  <a:pt x="2" y="2"/>
                  <a:pt x="1" y="1"/>
                </a:cubicBezTo>
                <a:cubicBezTo>
                  <a:pt x="1"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0" name="Freeform 381"/>
          <p:cNvSpPr>
            <a:spLocks/>
          </p:cNvSpPr>
          <p:nvPr/>
        </p:nvSpPr>
        <p:spPr bwMode="auto">
          <a:xfrm>
            <a:off x="9230228" y="5360670"/>
            <a:ext cx="11281" cy="13161"/>
          </a:xfrm>
          <a:custGeom>
            <a:avLst/>
            <a:gdLst/>
            <a:ahLst/>
            <a:cxnLst>
              <a:cxn ang="0">
                <a:pos x="1" y="1"/>
              </a:cxn>
              <a:cxn ang="0">
                <a:pos x="0" y="2"/>
              </a:cxn>
              <a:cxn ang="0">
                <a:pos x="2" y="2"/>
              </a:cxn>
              <a:cxn ang="0">
                <a:pos x="2" y="1"/>
              </a:cxn>
              <a:cxn ang="0">
                <a:pos x="1" y="1"/>
              </a:cxn>
            </a:cxnLst>
            <a:rect l="0" t="0" r="r" b="b"/>
            <a:pathLst>
              <a:path w="2" h="2">
                <a:moveTo>
                  <a:pt x="1" y="1"/>
                </a:moveTo>
                <a:cubicBezTo>
                  <a:pt x="0" y="1"/>
                  <a:pt x="0" y="2"/>
                  <a:pt x="0" y="2"/>
                </a:cubicBezTo>
                <a:cubicBezTo>
                  <a:pt x="1" y="2"/>
                  <a:pt x="1" y="2"/>
                  <a:pt x="2" y="2"/>
                </a:cubicBezTo>
                <a:cubicBezTo>
                  <a:pt x="2" y="2"/>
                  <a:pt x="2" y="2"/>
                  <a:pt x="2" y="1"/>
                </a:cubicBezTo>
                <a:cubicBezTo>
                  <a:pt x="1" y="1"/>
                  <a:pt x="1"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1" name="Freeform 382"/>
          <p:cNvSpPr>
            <a:spLocks/>
          </p:cNvSpPr>
          <p:nvPr/>
        </p:nvSpPr>
        <p:spPr bwMode="auto">
          <a:xfrm>
            <a:off x="9230228" y="5336227"/>
            <a:ext cx="11281" cy="5641"/>
          </a:xfrm>
          <a:custGeom>
            <a:avLst/>
            <a:gdLst/>
            <a:ahLst/>
            <a:cxnLst>
              <a:cxn ang="0">
                <a:pos x="0" y="0"/>
              </a:cxn>
              <a:cxn ang="0">
                <a:pos x="0" y="0"/>
              </a:cxn>
              <a:cxn ang="0">
                <a:pos x="0" y="1"/>
              </a:cxn>
              <a:cxn ang="0">
                <a:pos x="1" y="1"/>
              </a:cxn>
              <a:cxn ang="0">
                <a:pos x="0" y="0"/>
              </a:cxn>
            </a:cxnLst>
            <a:rect l="0" t="0" r="r" b="b"/>
            <a:pathLst>
              <a:path w="2" h="1">
                <a:moveTo>
                  <a:pt x="0" y="0"/>
                </a:moveTo>
                <a:cubicBezTo>
                  <a:pt x="0" y="0"/>
                  <a:pt x="0" y="0"/>
                  <a:pt x="0" y="0"/>
                </a:cubicBezTo>
                <a:cubicBezTo>
                  <a:pt x="0" y="1"/>
                  <a:pt x="0" y="1"/>
                  <a:pt x="0" y="1"/>
                </a:cubicBezTo>
                <a:cubicBezTo>
                  <a:pt x="1" y="1"/>
                  <a:pt x="1" y="1"/>
                  <a:pt x="1" y="1"/>
                </a:cubicBezTo>
                <a:cubicBezTo>
                  <a:pt x="2" y="1"/>
                  <a:pt x="1" y="1"/>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2" name="Freeform 383"/>
          <p:cNvSpPr>
            <a:spLocks/>
          </p:cNvSpPr>
          <p:nvPr/>
        </p:nvSpPr>
        <p:spPr bwMode="auto">
          <a:xfrm>
            <a:off x="9198264" y="5311784"/>
            <a:ext cx="24443" cy="24443"/>
          </a:xfrm>
          <a:custGeom>
            <a:avLst/>
            <a:gdLst/>
            <a:ahLst/>
            <a:cxnLst>
              <a:cxn ang="0">
                <a:pos x="0" y="1"/>
              </a:cxn>
              <a:cxn ang="0">
                <a:pos x="1" y="2"/>
              </a:cxn>
              <a:cxn ang="0">
                <a:pos x="1" y="3"/>
              </a:cxn>
              <a:cxn ang="0">
                <a:pos x="3" y="3"/>
              </a:cxn>
              <a:cxn ang="0">
                <a:pos x="3" y="2"/>
              </a:cxn>
              <a:cxn ang="0">
                <a:pos x="1" y="1"/>
              </a:cxn>
              <a:cxn ang="0">
                <a:pos x="0" y="0"/>
              </a:cxn>
              <a:cxn ang="0">
                <a:pos x="0" y="1"/>
              </a:cxn>
            </a:cxnLst>
            <a:rect l="0" t="0" r="r" b="b"/>
            <a:pathLst>
              <a:path w="4" h="4">
                <a:moveTo>
                  <a:pt x="0" y="1"/>
                </a:moveTo>
                <a:cubicBezTo>
                  <a:pt x="0" y="2"/>
                  <a:pt x="1" y="2"/>
                  <a:pt x="1" y="2"/>
                </a:cubicBezTo>
                <a:cubicBezTo>
                  <a:pt x="1" y="2"/>
                  <a:pt x="1" y="2"/>
                  <a:pt x="1" y="3"/>
                </a:cubicBezTo>
                <a:cubicBezTo>
                  <a:pt x="1" y="4"/>
                  <a:pt x="2" y="4"/>
                  <a:pt x="3" y="3"/>
                </a:cubicBezTo>
                <a:cubicBezTo>
                  <a:pt x="4" y="3"/>
                  <a:pt x="3" y="2"/>
                  <a:pt x="3" y="2"/>
                </a:cubicBezTo>
                <a:cubicBezTo>
                  <a:pt x="3" y="2"/>
                  <a:pt x="2" y="1"/>
                  <a:pt x="1" y="1"/>
                </a:cubicBezTo>
                <a:cubicBezTo>
                  <a:pt x="1" y="1"/>
                  <a:pt x="1" y="1"/>
                  <a:pt x="0"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3" name="Freeform 384"/>
          <p:cNvSpPr>
            <a:spLocks/>
          </p:cNvSpPr>
          <p:nvPr/>
        </p:nvSpPr>
        <p:spPr bwMode="auto">
          <a:xfrm>
            <a:off x="9217066" y="5319305"/>
            <a:ext cx="18802" cy="11281"/>
          </a:xfrm>
          <a:custGeom>
            <a:avLst/>
            <a:gdLst/>
            <a:ahLst/>
            <a:cxnLst>
              <a:cxn ang="0">
                <a:pos x="1" y="2"/>
              </a:cxn>
              <a:cxn ang="0">
                <a:pos x="3" y="1"/>
              </a:cxn>
              <a:cxn ang="0">
                <a:pos x="2" y="0"/>
              </a:cxn>
              <a:cxn ang="0">
                <a:pos x="2" y="1"/>
              </a:cxn>
              <a:cxn ang="0">
                <a:pos x="1" y="1"/>
              </a:cxn>
              <a:cxn ang="0">
                <a:pos x="1" y="2"/>
              </a:cxn>
            </a:cxnLst>
            <a:rect l="0" t="0" r="r" b="b"/>
            <a:pathLst>
              <a:path w="3" h="2">
                <a:moveTo>
                  <a:pt x="1" y="2"/>
                </a:moveTo>
                <a:cubicBezTo>
                  <a:pt x="2" y="2"/>
                  <a:pt x="2" y="2"/>
                  <a:pt x="3" y="1"/>
                </a:cubicBezTo>
                <a:cubicBezTo>
                  <a:pt x="3" y="1"/>
                  <a:pt x="2" y="1"/>
                  <a:pt x="2" y="0"/>
                </a:cubicBezTo>
                <a:cubicBezTo>
                  <a:pt x="2" y="0"/>
                  <a:pt x="2" y="1"/>
                  <a:pt x="2" y="1"/>
                </a:cubicBezTo>
                <a:cubicBezTo>
                  <a:pt x="2" y="1"/>
                  <a:pt x="2" y="1"/>
                  <a:pt x="1" y="1"/>
                </a:cubicBezTo>
                <a:cubicBezTo>
                  <a:pt x="0" y="1"/>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4" name="Freeform 385"/>
          <p:cNvSpPr>
            <a:spLocks/>
          </p:cNvSpPr>
          <p:nvPr/>
        </p:nvSpPr>
        <p:spPr bwMode="auto">
          <a:xfrm>
            <a:off x="9230228" y="5300503"/>
            <a:ext cx="1880" cy="18802"/>
          </a:xfrm>
          <a:custGeom>
            <a:avLst/>
            <a:gdLst/>
            <a:ahLst/>
            <a:cxnLst>
              <a:cxn ang="0">
                <a:pos x="0" y="2"/>
              </a:cxn>
              <a:cxn ang="0">
                <a:pos x="0" y="1"/>
              </a:cxn>
              <a:cxn ang="0">
                <a:pos x="0" y="2"/>
              </a:cxn>
            </a:cxnLst>
            <a:rect l="0" t="0" r="r" b="b"/>
            <a:pathLst>
              <a:path h="3">
                <a:moveTo>
                  <a:pt x="0" y="2"/>
                </a:moveTo>
                <a:cubicBezTo>
                  <a:pt x="0" y="2"/>
                  <a:pt x="0" y="0"/>
                  <a:pt x="0" y="1"/>
                </a:cubicBezTo>
                <a:cubicBezTo>
                  <a:pt x="0" y="2"/>
                  <a:pt x="0" y="3"/>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5" name="Freeform 386"/>
          <p:cNvSpPr>
            <a:spLocks/>
          </p:cNvSpPr>
          <p:nvPr/>
        </p:nvSpPr>
        <p:spPr bwMode="auto">
          <a:xfrm>
            <a:off x="9230228" y="5270419"/>
            <a:ext cx="1880" cy="35724"/>
          </a:xfrm>
          <a:custGeom>
            <a:avLst/>
            <a:gdLst/>
            <a:ahLst/>
            <a:cxnLst>
              <a:cxn ang="0">
                <a:pos x="0" y="4"/>
              </a:cxn>
              <a:cxn ang="0">
                <a:pos x="0" y="4"/>
              </a:cxn>
              <a:cxn ang="0">
                <a:pos x="0" y="4"/>
              </a:cxn>
            </a:cxnLst>
            <a:rect l="0" t="0" r="r" b="b"/>
            <a:pathLst>
              <a:path h="6">
                <a:moveTo>
                  <a:pt x="0" y="4"/>
                </a:moveTo>
                <a:cubicBezTo>
                  <a:pt x="0" y="4"/>
                  <a:pt x="0" y="6"/>
                  <a:pt x="0" y="4"/>
                </a:cubicBezTo>
                <a:cubicBezTo>
                  <a:pt x="0" y="4"/>
                  <a:pt x="0" y="0"/>
                  <a:pt x="0"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6" name="Freeform 387"/>
          <p:cNvSpPr>
            <a:spLocks/>
          </p:cNvSpPr>
          <p:nvPr/>
        </p:nvSpPr>
        <p:spPr bwMode="auto">
          <a:xfrm>
            <a:off x="9211426" y="5294862"/>
            <a:ext cx="11281" cy="5641"/>
          </a:xfrm>
          <a:custGeom>
            <a:avLst/>
            <a:gdLst/>
            <a:ahLst/>
            <a:cxnLst>
              <a:cxn ang="0">
                <a:pos x="2" y="0"/>
              </a:cxn>
              <a:cxn ang="0">
                <a:pos x="1" y="1"/>
              </a:cxn>
              <a:cxn ang="0">
                <a:pos x="2" y="1"/>
              </a:cxn>
              <a:cxn ang="0">
                <a:pos x="2" y="0"/>
              </a:cxn>
            </a:cxnLst>
            <a:rect l="0" t="0" r="r" b="b"/>
            <a:pathLst>
              <a:path w="2" h="1">
                <a:moveTo>
                  <a:pt x="2" y="0"/>
                </a:moveTo>
                <a:cubicBezTo>
                  <a:pt x="1" y="1"/>
                  <a:pt x="0" y="1"/>
                  <a:pt x="1" y="1"/>
                </a:cubicBezTo>
                <a:cubicBezTo>
                  <a:pt x="2" y="1"/>
                  <a:pt x="2" y="1"/>
                  <a:pt x="2" y="1"/>
                </a:cubicBezTo>
                <a:cubicBezTo>
                  <a:pt x="2" y="1"/>
                  <a:pt x="2"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7" name="Freeform 388"/>
          <p:cNvSpPr>
            <a:spLocks/>
          </p:cNvSpPr>
          <p:nvPr/>
        </p:nvSpPr>
        <p:spPr bwMode="auto">
          <a:xfrm>
            <a:off x="9192624" y="5306143"/>
            <a:ext cx="5641" cy="5641"/>
          </a:xfrm>
          <a:custGeom>
            <a:avLst/>
            <a:gdLst/>
            <a:ahLst/>
            <a:cxnLst>
              <a:cxn ang="0">
                <a:pos x="1" y="0"/>
              </a:cxn>
              <a:cxn ang="0">
                <a:pos x="1" y="1"/>
              </a:cxn>
              <a:cxn ang="0">
                <a:pos x="1" y="0"/>
              </a:cxn>
            </a:cxnLst>
            <a:rect l="0" t="0" r="r" b="b"/>
            <a:pathLst>
              <a:path w="1" h="1">
                <a:moveTo>
                  <a:pt x="1" y="0"/>
                </a:moveTo>
                <a:cubicBezTo>
                  <a:pt x="0" y="1"/>
                  <a:pt x="1" y="1"/>
                  <a:pt x="1" y="1"/>
                </a:cubicBezTo>
                <a:cubicBezTo>
                  <a:pt x="1" y="1"/>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8" name="Freeform 389"/>
          <p:cNvSpPr>
            <a:spLocks/>
          </p:cNvSpPr>
          <p:nvPr/>
        </p:nvSpPr>
        <p:spPr bwMode="auto">
          <a:xfrm>
            <a:off x="9181342" y="5270419"/>
            <a:ext cx="16922" cy="35724"/>
          </a:xfrm>
          <a:custGeom>
            <a:avLst/>
            <a:gdLst/>
            <a:ahLst/>
            <a:cxnLst>
              <a:cxn ang="0">
                <a:pos x="0" y="1"/>
              </a:cxn>
              <a:cxn ang="0">
                <a:pos x="0" y="3"/>
              </a:cxn>
              <a:cxn ang="0">
                <a:pos x="1" y="5"/>
              </a:cxn>
              <a:cxn ang="0">
                <a:pos x="2" y="6"/>
              </a:cxn>
              <a:cxn ang="0">
                <a:pos x="3" y="5"/>
              </a:cxn>
              <a:cxn ang="0">
                <a:pos x="3" y="4"/>
              </a:cxn>
              <a:cxn ang="0">
                <a:pos x="3" y="3"/>
              </a:cxn>
              <a:cxn ang="0">
                <a:pos x="2" y="3"/>
              </a:cxn>
              <a:cxn ang="0">
                <a:pos x="1" y="3"/>
              </a:cxn>
              <a:cxn ang="0">
                <a:pos x="1" y="2"/>
              </a:cxn>
              <a:cxn ang="0">
                <a:pos x="0" y="1"/>
              </a:cxn>
            </a:cxnLst>
            <a:rect l="0" t="0" r="r" b="b"/>
            <a:pathLst>
              <a:path w="3" h="6">
                <a:moveTo>
                  <a:pt x="0" y="1"/>
                </a:moveTo>
                <a:cubicBezTo>
                  <a:pt x="0" y="2"/>
                  <a:pt x="0" y="3"/>
                  <a:pt x="0" y="3"/>
                </a:cubicBezTo>
                <a:cubicBezTo>
                  <a:pt x="1" y="4"/>
                  <a:pt x="0" y="4"/>
                  <a:pt x="1" y="5"/>
                </a:cubicBezTo>
                <a:cubicBezTo>
                  <a:pt x="1" y="6"/>
                  <a:pt x="1" y="6"/>
                  <a:pt x="2" y="6"/>
                </a:cubicBezTo>
                <a:cubicBezTo>
                  <a:pt x="2" y="6"/>
                  <a:pt x="3" y="6"/>
                  <a:pt x="3" y="5"/>
                </a:cubicBezTo>
                <a:cubicBezTo>
                  <a:pt x="3" y="5"/>
                  <a:pt x="3" y="5"/>
                  <a:pt x="3" y="4"/>
                </a:cubicBezTo>
                <a:cubicBezTo>
                  <a:pt x="3" y="4"/>
                  <a:pt x="3" y="3"/>
                  <a:pt x="3" y="3"/>
                </a:cubicBezTo>
                <a:cubicBezTo>
                  <a:pt x="3" y="3"/>
                  <a:pt x="2" y="2"/>
                  <a:pt x="2" y="3"/>
                </a:cubicBezTo>
                <a:cubicBezTo>
                  <a:pt x="2" y="3"/>
                  <a:pt x="1" y="4"/>
                  <a:pt x="1" y="3"/>
                </a:cubicBezTo>
                <a:cubicBezTo>
                  <a:pt x="1" y="2"/>
                  <a:pt x="1" y="2"/>
                  <a:pt x="1" y="2"/>
                </a:cubicBezTo>
                <a:cubicBezTo>
                  <a:pt x="0" y="1"/>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9" name="Freeform 390"/>
          <p:cNvSpPr>
            <a:spLocks/>
          </p:cNvSpPr>
          <p:nvPr/>
        </p:nvSpPr>
        <p:spPr bwMode="auto">
          <a:xfrm>
            <a:off x="9205785" y="5257258"/>
            <a:ext cx="11281" cy="13161"/>
          </a:xfrm>
          <a:custGeom>
            <a:avLst/>
            <a:gdLst/>
            <a:ahLst/>
            <a:cxnLst>
              <a:cxn ang="0">
                <a:pos x="0" y="1"/>
              </a:cxn>
              <a:cxn ang="0">
                <a:pos x="1" y="1"/>
              </a:cxn>
              <a:cxn ang="0">
                <a:pos x="0" y="1"/>
              </a:cxn>
            </a:cxnLst>
            <a:rect l="0" t="0" r="r" b="b"/>
            <a:pathLst>
              <a:path w="2" h="2">
                <a:moveTo>
                  <a:pt x="0" y="1"/>
                </a:moveTo>
                <a:cubicBezTo>
                  <a:pt x="0" y="1"/>
                  <a:pt x="2" y="2"/>
                  <a:pt x="1" y="1"/>
                </a:cubicBezTo>
                <a:cubicBezTo>
                  <a:pt x="1"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0" name="Freeform 391"/>
          <p:cNvSpPr>
            <a:spLocks/>
          </p:cNvSpPr>
          <p:nvPr/>
        </p:nvSpPr>
        <p:spPr bwMode="auto">
          <a:xfrm>
            <a:off x="9211426" y="5245977"/>
            <a:ext cx="1880" cy="11281"/>
          </a:xfrm>
          <a:custGeom>
            <a:avLst/>
            <a:gdLst/>
            <a:ahLst/>
            <a:cxnLst>
              <a:cxn ang="0">
                <a:pos x="0" y="1"/>
              </a:cxn>
              <a:cxn ang="0">
                <a:pos x="0" y="1"/>
              </a:cxn>
              <a:cxn ang="0">
                <a:pos x="0" y="1"/>
              </a:cxn>
            </a:cxnLst>
            <a:rect l="0" t="0" r="r" b="b"/>
            <a:pathLst>
              <a:path h="2">
                <a:moveTo>
                  <a:pt x="0" y="1"/>
                </a:moveTo>
                <a:cubicBezTo>
                  <a:pt x="0" y="1"/>
                  <a:pt x="0" y="0"/>
                  <a:pt x="0" y="1"/>
                </a:cubicBezTo>
                <a:cubicBezTo>
                  <a:pt x="0" y="1"/>
                  <a:pt x="0" y="2"/>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1" name="Freeform 392"/>
          <p:cNvSpPr>
            <a:spLocks/>
          </p:cNvSpPr>
          <p:nvPr/>
        </p:nvSpPr>
        <p:spPr bwMode="auto">
          <a:xfrm>
            <a:off x="9186983" y="5183930"/>
            <a:ext cx="5641" cy="1880"/>
          </a:xfrm>
          <a:custGeom>
            <a:avLst/>
            <a:gdLst/>
            <a:ahLst/>
            <a:cxnLst>
              <a:cxn ang="0">
                <a:pos x="1" y="0"/>
              </a:cxn>
              <a:cxn ang="0">
                <a:pos x="1" y="0"/>
              </a:cxn>
              <a:cxn ang="0">
                <a:pos x="1" y="0"/>
              </a:cxn>
            </a:cxnLst>
            <a:rect l="0" t="0" r="r" b="b"/>
            <a:pathLst>
              <a:path w="1">
                <a:moveTo>
                  <a:pt x="1" y="0"/>
                </a:moveTo>
                <a:cubicBezTo>
                  <a:pt x="0" y="0"/>
                  <a:pt x="1" y="0"/>
                  <a:pt x="1" y="0"/>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2" name="Freeform 393"/>
          <p:cNvSpPr>
            <a:spLocks/>
          </p:cNvSpPr>
          <p:nvPr/>
        </p:nvSpPr>
        <p:spPr bwMode="auto">
          <a:xfrm>
            <a:off x="9156900" y="5153846"/>
            <a:ext cx="16922" cy="5641"/>
          </a:xfrm>
          <a:custGeom>
            <a:avLst/>
            <a:gdLst/>
            <a:ahLst/>
            <a:cxnLst>
              <a:cxn ang="0">
                <a:pos x="1" y="1"/>
              </a:cxn>
              <a:cxn ang="0">
                <a:pos x="2" y="0"/>
              </a:cxn>
              <a:cxn ang="0">
                <a:pos x="2" y="0"/>
              </a:cxn>
              <a:cxn ang="0">
                <a:pos x="1" y="0"/>
              </a:cxn>
              <a:cxn ang="0">
                <a:pos x="1" y="1"/>
              </a:cxn>
            </a:cxnLst>
            <a:rect l="0" t="0" r="r" b="b"/>
            <a:pathLst>
              <a:path w="3" h="1">
                <a:moveTo>
                  <a:pt x="1" y="1"/>
                </a:moveTo>
                <a:cubicBezTo>
                  <a:pt x="1" y="0"/>
                  <a:pt x="1" y="1"/>
                  <a:pt x="2" y="0"/>
                </a:cubicBezTo>
                <a:cubicBezTo>
                  <a:pt x="2" y="0"/>
                  <a:pt x="3" y="0"/>
                  <a:pt x="2" y="0"/>
                </a:cubicBezTo>
                <a:cubicBezTo>
                  <a:pt x="0" y="0"/>
                  <a:pt x="1" y="0"/>
                  <a:pt x="1" y="0"/>
                </a:cubicBezTo>
                <a:cubicBezTo>
                  <a:pt x="1"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3" name="Freeform 394"/>
          <p:cNvSpPr>
            <a:spLocks/>
          </p:cNvSpPr>
          <p:nvPr/>
        </p:nvSpPr>
        <p:spPr bwMode="auto">
          <a:xfrm>
            <a:off x="8857946" y="5044794"/>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4" name="Freeform 395"/>
          <p:cNvSpPr>
            <a:spLocks/>
          </p:cNvSpPr>
          <p:nvPr/>
        </p:nvSpPr>
        <p:spPr bwMode="auto">
          <a:xfrm>
            <a:off x="8876748" y="5033512"/>
            <a:ext cx="35724" cy="22563"/>
          </a:xfrm>
          <a:custGeom>
            <a:avLst/>
            <a:gdLst/>
            <a:ahLst/>
            <a:cxnLst>
              <a:cxn ang="0">
                <a:pos x="5" y="4"/>
              </a:cxn>
              <a:cxn ang="0">
                <a:pos x="5" y="3"/>
              </a:cxn>
              <a:cxn ang="0">
                <a:pos x="3" y="2"/>
              </a:cxn>
              <a:cxn ang="0">
                <a:pos x="2" y="1"/>
              </a:cxn>
              <a:cxn ang="0">
                <a:pos x="1" y="0"/>
              </a:cxn>
              <a:cxn ang="0">
                <a:pos x="0" y="0"/>
              </a:cxn>
              <a:cxn ang="0">
                <a:pos x="0" y="1"/>
              </a:cxn>
              <a:cxn ang="0">
                <a:pos x="2" y="2"/>
              </a:cxn>
              <a:cxn ang="0">
                <a:pos x="4" y="3"/>
              </a:cxn>
              <a:cxn ang="0">
                <a:pos x="5" y="4"/>
              </a:cxn>
            </a:cxnLst>
            <a:rect l="0" t="0" r="r" b="b"/>
            <a:pathLst>
              <a:path w="6" h="4">
                <a:moveTo>
                  <a:pt x="5" y="4"/>
                </a:moveTo>
                <a:cubicBezTo>
                  <a:pt x="5" y="4"/>
                  <a:pt x="6" y="3"/>
                  <a:pt x="5" y="3"/>
                </a:cubicBezTo>
                <a:cubicBezTo>
                  <a:pt x="4" y="3"/>
                  <a:pt x="3" y="3"/>
                  <a:pt x="3" y="2"/>
                </a:cubicBezTo>
                <a:cubicBezTo>
                  <a:pt x="3" y="2"/>
                  <a:pt x="3" y="1"/>
                  <a:pt x="2" y="1"/>
                </a:cubicBezTo>
                <a:cubicBezTo>
                  <a:pt x="2" y="1"/>
                  <a:pt x="2" y="0"/>
                  <a:pt x="1" y="0"/>
                </a:cubicBezTo>
                <a:cubicBezTo>
                  <a:pt x="1" y="0"/>
                  <a:pt x="1" y="0"/>
                  <a:pt x="0" y="0"/>
                </a:cubicBezTo>
                <a:cubicBezTo>
                  <a:pt x="0" y="0"/>
                  <a:pt x="0" y="0"/>
                  <a:pt x="0" y="1"/>
                </a:cubicBezTo>
                <a:cubicBezTo>
                  <a:pt x="1" y="1"/>
                  <a:pt x="1" y="2"/>
                  <a:pt x="2" y="2"/>
                </a:cubicBezTo>
                <a:cubicBezTo>
                  <a:pt x="2" y="2"/>
                  <a:pt x="3" y="3"/>
                  <a:pt x="4" y="3"/>
                </a:cubicBezTo>
                <a:cubicBezTo>
                  <a:pt x="4" y="3"/>
                  <a:pt x="4" y="4"/>
                  <a:pt x="5"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5" name="Freeform 396"/>
          <p:cNvSpPr>
            <a:spLocks/>
          </p:cNvSpPr>
          <p:nvPr/>
        </p:nvSpPr>
        <p:spPr bwMode="auto">
          <a:xfrm>
            <a:off x="8876748" y="5056075"/>
            <a:ext cx="13161" cy="13161"/>
          </a:xfrm>
          <a:custGeom>
            <a:avLst/>
            <a:gdLst/>
            <a:ahLst/>
            <a:cxnLst>
              <a:cxn ang="0">
                <a:pos x="1" y="1"/>
              </a:cxn>
              <a:cxn ang="0">
                <a:pos x="1" y="1"/>
              </a:cxn>
              <a:cxn ang="0">
                <a:pos x="2" y="2"/>
              </a:cxn>
              <a:cxn ang="0">
                <a:pos x="1" y="1"/>
              </a:cxn>
            </a:cxnLst>
            <a:rect l="0" t="0" r="r" b="b"/>
            <a:pathLst>
              <a:path w="2" h="2">
                <a:moveTo>
                  <a:pt x="1" y="1"/>
                </a:moveTo>
                <a:cubicBezTo>
                  <a:pt x="0" y="0"/>
                  <a:pt x="1" y="1"/>
                  <a:pt x="1" y="1"/>
                </a:cubicBezTo>
                <a:cubicBezTo>
                  <a:pt x="1" y="2"/>
                  <a:pt x="1" y="2"/>
                  <a:pt x="2" y="2"/>
                </a:cubicBezTo>
                <a:cubicBezTo>
                  <a:pt x="2" y="1"/>
                  <a:pt x="2"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6" name="Freeform 397"/>
          <p:cNvSpPr>
            <a:spLocks/>
          </p:cNvSpPr>
          <p:nvPr/>
        </p:nvSpPr>
        <p:spPr bwMode="auto">
          <a:xfrm>
            <a:off x="8889909" y="5069237"/>
            <a:ext cx="11281" cy="11281"/>
          </a:xfrm>
          <a:custGeom>
            <a:avLst/>
            <a:gdLst/>
            <a:ahLst/>
            <a:cxnLst>
              <a:cxn ang="0">
                <a:pos x="1" y="0"/>
              </a:cxn>
              <a:cxn ang="0">
                <a:pos x="0" y="1"/>
              </a:cxn>
              <a:cxn ang="0">
                <a:pos x="2" y="1"/>
              </a:cxn>
              <a:cxn ang="0">
                <a:pos x="1" y="0"/>
              </a:cxn>
            </a:cxnLst>
            <a:rect l="0" t="0" r="r" b="b"/>
            <a:pathLst>
              <a:path w="2" h="2">
                <a:moveTo>
                  <a:pt x="1" y="0"/>
                </a:moveTo>
                <a:cubicBezTo>
                  <a:pt x="0" y="0"/>
                  <a:pt x="0" y="1"/>
                  <a:pt x="0" y="1"/>
                </a:cubicBezTo>
                <a:cubicBezTo>
                  <a:pt x="2" y="2"/>
                  <a:pt x="2" y="1"/>
                  <a:pt x="2" y="1"/>
                </a:cubicBezTo>
                <a:cubicBezTo>
                  <a:pt x="2"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7" name="Freeform 398"/>
          <p:cNvSpPr>
            <a:spLocks/>
          </p:cNvSpPr>
          <p:nvPr/>
        </p:nvSpPr>
        <p:spPr bwMode="auto">
          <a:xfrm>
            <a:off x="8895550" y="5069237"/>
            <a:ext cx="24443" cy="24443"/>
          </a:xfrm>
          <a:custGeom>
            <a:avLst/>
            <a:gdLst/>
            <a:ahLst/>
            <a:cxnLst>
              <a:cxn ang="0">
                <a:pos x="3" y="1"/>
              </a:cxn>
              <a:cxn ang="0">
                <a:pos x="2" y="1"/>
              </a:cxn>
              <a:cxn ang="0">
                <a:pos x="1" y="2"/>
              </a:cxn>
              <a:cxn ang="0">
                <a:pos x="2" y="2"/>
              </a:cxn>
              <a:cxn ang="0">
                <a:pos x="3" y="3"/>
              </a:cxn>
              <a:cxn ang="0">
                <a:pos x="4" y="2"/>
              </a:cxn>
              <a:cxn ang="0">
                <a:pos x="3" y="1"/>
              </a:cxn>
            </a:cxnLst>
            <a:rect l="0" t="0" r="r" b="b"/>
            <a:pathLst>
              <a:path w="4" h="4">
                <a:moveTo>
                  <a:pt x="3" y="1"/>
                </a:moveTo>
                <a:cubicBezTo>
                  <a:pt x="3" y="1"/>
                  <a:pt x="2" y="0"/>
                  <a:pt x="2" y="1"/>
                </a:cubicBezTo>
                <a:cubicBezTo>
                  <a:pt x="1" y="1"/>
                  <a:pt x="0" y="3"/>
                  <a:pt x="1" y="2"/>
                </a:cubicBezTo>
                <a:cubicBezTo>
                  <a:pt x="1" y="2"/>
                  <a:pt x="2" y="2"/>
                  <a:pt x="2" y="2"/>
                </a:cubicBezTo>
                <a:cubicBezTo>
                  <a:pt x="2" y="3"/>
                  <a:pt x="3" y="3"/>
                  <a:pt x="3" y="3"/>
                </a:cubicBezTo>
                <a:cubicBezTo>
                  <a:pt x="4" y="4"/>
                  <a:pt x="4" y="3"/>
                  <a:pt x="4" y="2"/>
                </a:cubicBezTo>
                <a:cubicBezTo>
                  <a:pt x="3" y="2"/>
                  <a:pt x="3" y="1"/>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8" name="Freeform 399"/>
          <p:cNvSpPr>
            <a:spLocks/>
          </p:cNvSpPr>
          <p:nvPr/>
        </p:nvSpPr>
        <p:spPr bwMode="auto">
          <a:xfrm>
            <a:off x="8901190" y="5088039"/>
            <a:ext cx="5641" cy="5641"/>
          </a:xfrm>
          <a:custGeom>
            <a:avLst/>
            <a:gdLst/>
            <a:ahLst/>
            <a:cxnLst>
              <a:cxn ang="0">
                <a:pos x="0" y="0"/>
              </a:cxn>
              <a:cxn ang="0">
                <a:pos x="0" y="1"/>
              </a:cxn>
              <a:cxn ang="0">
                <a:pos x="1" y="0"/>
              </a:cxn>
              <a:cxn ang="0">
                <a:pos x="1" y="0"/>
              </a:cxn>
              <a:cxn ang="0">
                <a:pos x="0" y="0"/>
              </a:cxn>
            </a:cxnLst>
            <a:rect l="0" t="0" r="r" b="b"/>
            <a:pathLst>
              <a:path w="1" h="1">
                <a:moveTo>
                  <a:pt x="0" y="0"/>
                </a:moveTo>
                <a:cubicBezTo>
                  <a:pt x="0" y="1"/>
                  <a:pt x="0" y="1"/>
                  <a:pt x="0" y="1"/>
                </a:cubicBezTo>
                <a:cubicBezTo>
                  <a:pt x="1" y="0"/>
                  <a:pt x="1" y="0"/>
                  <a:pt x="1" y="0"/>
                </a:cubicBezTo>
                <a:cubicBezTo>
                  <a:pt x="1" y="0"/>
                  <a:pt x="1" y="0"/>
                  <a:pt x="1"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9" name="Freeform 400"/>
          <p:cNvSpPr>
            <a:spLocks/>
          </p:cNvSpPr>
          <p:nvPr/>
        </p:nvSpPr>
        <p:spPr bwMode="auto">
          <a:xfrm>
            <a:off x="8919993" y="5088039"/>
            <a:ext cx="11281" cy="11281"/>
          </a:xfrm>
          <a:custGeom>
            <a:avLst/>
            <a:gdLst/>
            <a:ahLst/>
            <a:cxnLst>
              <a:cxn ang="0">
                <a:pos x="1" y="0"/>
              </a:cxn>
              <a:cxn ang="0">
                <a:pos x="0" y="1"/>
              </a:cxn>
              <a:cxn ang="0">
                <a:pos x="1" y="1"/>
              </a:cxn>
              <a:cxn ang="0">
                <a:pos x="1" y="0"/>
              </a:cxn>
            </a:cxnLst>
            <a:rect l="0" t="0" r="r" b="b"/>
            <a:pathLst>
              <a:path w="2" h="2">
                <a:moveTo>
                  <a:pt x="1" y="0"/>
                </a:moveTo>
                <a:cubicBezTo>
                  <a:pt x="1" y="0"/>
                  <a:pt x="0" y="1"/>
                  <a:pt x="0" y="1"/>
                </a:cubicBezTo>
                <a:cubicBezTo>
                  <a:pt x="0" y="1"/>
                  <a:pt x="1" y="2"/>
                  <a:pt x="1" y="1"/>
                </a:cubicBezTo>
                <a:cubicBezTo>
                  <a:pt x="1" y="1"/>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0" name="Freeform 401"/>
          <p:cNvSpPr>
            <a:spLocks/>
          </p:cNvSpPr>
          <p:nvPr/>
        </p:nvSpPr>
        <p:spPr bwMode="auto">
          <a:xfrm>
            <a:off x="8906831" y="5093679"/>
            <a:ext cx="5641" cy="564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1" name="Freeform 402"/>
          <p:cNvSpPr>
            <a:spLocks/>
          </p:cNvSpPr>
          <p:nvPr/>
        </p:nvSpPr>
        <p:spPr bwMode="auto">
          <a:xfrm>
            <a:off x="8936915" y="5056075"/>
            <a:ext cx="43245" cy="31964"/>
          </a:xfrm>
          <a:custGeom>
            <a:avLst/>
            <a:gdLst/>
            <a:ahLst/>
            <a:cxnLst>
              <a:cxn ang="0">
                <a:pos x="7" y="5"/>
              </a:cxn>
              <a:cxn ang="0">
                <a:pos x="7" y="4"/>
              </a:cxn>
              <a:cxn ang="0">
                <a:pos x="6" y="4"/>
              </a:cxn>
              <a:cxn ang="0">
                <a:pos x="5" y="3"/>
              </a:cxn>
              <a:cxn ang="0">
                <a:pos x="3" y="2"/>
              </a:cxn>
              <a:cxn ang="0">
                <a:pos x="2" y="1"/>
              </a:cxn>
              <a:cxn ang="0">
                <a:pos x="0" y="0"/>
              </a:cxn>
              <a:cxn ang="0">
                <a:pos x="0" y="1"/>
              </a:cxn>
              <a:cxn ang="0">
                <a:pos x="1" y="1"/>
              </a:cxn>
              <a:cxn ang="0">
                <a:pos x="1" y="2"/>
              </a:cxn>
              <a:cxn ang="0">
                <a:pos x="4" y="4"/>
              </a:cxn>
              <a:cxn ang="0">
                <a:pos x="6" y="5"/>
              </a:cxn>
              <a:cxn ang="0">
                <a:pos x="7" y="5"/>
              </a:cxn>
            </a:cxnLst>
            <a:rect l="0" t="0" r="r" b="b"/>
            <a:pathLst>
              <a:path w="7" h="5">
                <a:moveTo>
                  <a:pt x="7" y="5"/>
                </a:moveTo>
                <a:cubicBezTo>
                  <a:pt x="7" y="5"/>
                  <a:pt x="7" y="5"/>
                  <a:pt x="7" y="4"/>
                </a:cubicBezTo>
                <a:cubicBezTo>
                  <a:pt x="7" y="4"/>
                  <a:pt x="6" y="4"/>
                  <a:pt x="6" y="4"/>
                </a:cubicBezTo>
                <a:cubicBezTo>
                  <a:pt x="6" y="4"/>
                  <a:pt x="5" y="3"/>
                  <a:pt x="5" y="3"/>
                </a:cubicBezTo>
                <a:cubicBezTo>
                  <a:pt x="4" y="3"/>
                  <a:pt x="3" y="2"/>
                  <a:pt x="3" y="2"/>
                </a:cubicBezTo>
                <a:cubicBezTo>
                  <a:pt x="3" y="2"/>
                  <a:pt x="3" y="2"/>
                  <a:pt x="2" y="1"/>
                </a:cubicBezTo>
                <a:cubicBezTo>
                  <a:pt x="2" y="1"/>
                  <a:pt x="1" y="1"/>
                  <a:pt x="0" y="0"/>
                </a:cubicBezTo>
                <a:cubicBezTo>
                  <a:pt x="0" y="0"/>
                  <a:pt x="0" y="1"/>
                  <a:pt x="0" y="1"/>
                </a:cubicBezTo>
                <a:cubicBezTo>
                  <a:pt x="0" y="1"/>
                  <a:pt x="1" y="1"/>
                  <a:pt x="1" y="1"/>
                </a:cubicBezTo>
                <a:cubicBezTo>
                  <a:pt x="1" y="2"/>
                  <a:pt x="1" y="2"/>
                  <a:pt x="1" y="2"/>
                </a:cubicBezTo>
                <a:cubicBezTo>
                  <a:pt x="2" y="3"/>
                  <a:pt x="4" y="4"/>
                  <a:pt x="4" y="4"/>
                </a:cubicBezTo>
                <a:cubicBezTo>
                  <a:pt x="5" y="4"/>
                  <a:pt x="6" y="5"/>
                  <a:pt x="6" y="5"/>
                </a:cubicBezTo>
                <a:cubicBezTo>
                  <a:pt x="7" y="5"/>
                  <a:pt x="7" y="5"/>
                  <a:pt x="7"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2" name="Freeform 403"/>
          <p:cNvSpPr>
            <a:spLocks/>
          </p:cNvSpPr>
          <p:nvPr/>
        </p:nvSpPr>
        <p:spPr bwMode="auto">
          <a:xfrm>
            <a:off x="8985800" y="5104961"/>
            <a:ext cx="7521" cy="1880"/>
          </a:xfrm>
          <a:custGeom>
            <a:avLst/>
            <a:gdLst/>
            <a:ahLst/>
            <a:cxnLst>
              <a:cxn ang="0">
                <a:pos x="0" y="0"/>
              </a:cxn>
              <a:cxn ang="0">
                <a:pos x="1" y="0"/>
              </a:cxn>
              <a:cxn ang="0">
                <a:pos x="0" y="0"/>
              </a:cxn>
            </a:cxnLst>
            <a:rect l="0" t="0" r="r" b="b"/>
            <a:pathLst>
              <a:path w="1">
                <a:moveTo>
                  <a:pt x="0" y="0"/>
                </a:moveTo>
                <a:cubicBezTo>
                  <a:pt x="0" y="0"/>
                  <a:pt x="0" y="0"/>
                  <a:pt x="1" y="0"/>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3" name="Freeform 404"/>
          <p:cNvSpPr>
            <a:spLocks/>
          </p:cNvSpPr>
          <p:nvPr/>
        </p:nvSpPr>
        <p:spPr bwMode="auto">
          <a:xfrm>
            <a:off x="8993321" y="5104961"/>
            <a:ext cx="1880" cy="7521"/>
          </a:xfrm>
          <a:custGeom>
            <a:avLst/>
            <a:gdLst/>
            <a:ahLst/>
            <a:cxnLst>
              <a:cxn ang="0">
                <a:pos x="0" y="1"/>
              </a:cxn>
              <a:cxn ang="0">
                <a:pos x="0" y="1"/>
              </a:cxn>
              <a:cxn ang="0">
                <a:pos x="0" y="1"/>
              </a:cxn>
            </a:cxnLst>
            <a:rect l="0" t="0" r="r" b="b"/>
            <a:pathLst>
              <a:path h="1">
                <a:moveTo>
                  <a:pt x="0" y="1"/>
                </a:moveTo>
                <a:cubicBezTo>
                  <a:pt x="0" y="1"/>
                  <a:pt x="0" y="0"/>
                  <a:pt x="0" y="1"/>
                </a:cubicBezTo>
                <a:cubicBezTo>
                  <a:pt x="0" y="1"/>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4" name="Freeform 405"/>
          <p:cNvSpPr>
            <a:spLocks/>
          </p:cNvSpPr>
          <p:nvPr/>
        </p:nvSpPr>
        <p:spPr bwMode="auto">
          <a:xfrm>
            <a:off x="8968878" y="5104961"/>
            <a:ext cx="41365" cy="31964"/>
          </a:xfrm>
          <a:custGeom>
            <a:avLst/>
            <a:gdLst/>
            <a:ahLst/>
            <a:cxnLst>
              <a:cxn ang="0">
                <a:pos x="4" y="2"/>
              </a:cxn>
              <a:cxn ang="0">
                <a:pos x="2" y="1"/>
              </a:cxn>
              <a:cxn ang="0">
                <a:pos x="1" y="1"/>
              </a:cxn>
              <a:cxn ang="0">
                <a:pos x="1" y="3"/>
              </a:cxn>
              <a:cxn ang="0">
                <a:pos x="3" y="4"/>
              </a:cxn>
              <a:cxn ang="0">
                <a:pos x="5" y="4"/>
              </a:cxn>
              <a:cxn ang="0">
                <a:pos x="6" y="4"/>
              </a:cxn>
              <a:cxn ang="0">
                <a:pos x="6" y="3"/>
              </a:cxn>
              <a:cxn ang="0">
                <a:pos x="4" y="2"/>
              </a:cxn>
            </a:cxnLst>
            <a:rect l="0" t="0" r="r" b="b"/>
            <a:pathLst>
              <a:path w="7" h="5">
                <a:moveTo>
                  <a:pt x="4" y="2"/>
                </a:moveTo>
                <a:cubicBezTo>
                  <a:pt x="3" y="2"/>
                  <a:pt x="2" y="2"/>
                  <a:pt x="2" y="1"/>
                </a:cubicBezTo>
                <a:cubicBezTo>
                  <a:pt x="2" y="1"/>
                  <a:pt x="1" y="0"/>
                  <a:pt x="1" y="1"/>
                </a:cubicBezTo>
                <a:cubicBezTo>
                  <a:pt x="0" y="2"/>
                  <a:pt x="1" y="2"/>
                  <a:pt x="1" y="3"/>
                </a:cubicBezTo>
                <a:cubicBezTo>
                  <a:pt x="2" y="3"/>
                  <a:pt x="3" y="4"/>
                  <a:pt x="3" y="4"/>
                </a:cubicBezTo>
                <a:cubicBezTo>
                  <a:pt x="4" y="4"/>
                  <a:pt x="4" y="4"/>
                  <a:pt x="5" y="4"/>
                </a:cubicBezTo>
                <a:cubicBezTo>
                  <a:pt x="5" y="4"/>
                  <a:pt x="6" y="5"/>
                  <a:pt x="6" y="4"/>
                </a:cubicBezTo>
                <a:cubicBezTo>
                  <a:pt x="6" y="4"/>
                  <a:pt x="7" y="4"/>
                  <a:pt x="6" y="3"/>
                </a:cubicBezTo>
                <a:cubicBezTo>
                  <a:pt x="6" y="3"/>
                  <a:pt x="5" y="2"/>
                  <a:pt x="4"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grpSp>
        <p:nvGrpSpPr>
          <p:cNvPr id="4" name="Group 607"/>
          <p:cNvGrpSpPr>
            <a:grpSpLocks/>
          </p:cNvGrpSpPr>
          <p:nvPr/>
        </p:nvGrpSpPr>
        <p:grpSpPr bwMode="auto">
          <a:xfrm>
            <a:off x="4945221" y="1541956"/>
            <a:ext cx="4982566" cy="3649494"/>
            <a:chOff x="3100" y="821"/>
            <a:chExt cx="2650" cy="1941"/>
          </a:xfrm>
          <a:solidFill>
            <a:srgbClr val="D9D9D9">
              <a:alpha val="52157"/>
            </a:srgbClr>
          </a:solidFill>
        </p:grpSpPr>
        <p:sp>
          <p:nvSpPr>
            <p:cNvPr id="485" name="Freeform 407"/>
            <p:cNvSpPr>
              <a:spLocks/>
            </p:cNvSpPr>
            <p:nvPr/>
          </p:nvSpPr>
          <p:spPr bwMode="auto">
            <a:xfrm>
              <a:off x="5256" y="2703"/>
              <a:ext cx="13" cy="23"/>
            </a:xfrm>
            <a:custGeom>
              <a:avLst/>
              <a:gdLst/>
              <a:ahLst/>
              <a:cxnLst>
                <a:cxn ang="0">
                  <a:pos x="4" y="6"/>
                </a:cxn>
                <a:cxn ang="0">
                  <a:pos x="4" y="5"/>
                </a:cxn>
                <a:cxn ang="0">
                  <a:pos x="3" y="3"/>
                </a:cxn>
                <a:cxn ang="0">
                  <a:pos x="3" y="2"/>
                </a:cxn>
                <a:cxn ang="0">
                  <a:pos x="1" y="0"/>
                </a:cxn>
                <a:cxn ang="0">
                  <a:pos x="1" y="0"/>
                </a:cxn>
                <a:cxn ang="0">
                  <a:pos x="1" y="1"/>
                </a:cxn>
                <a:cxn ang="0">
                  <a:pos x="1" y="2"/>
                </a:cxn>
                <a:cxn ang="0">
                  <a:pos x="2" y="5"/>
                </a:cxn>
                <a:cxn ang="0">
                  <a:pos x="4" y="6"/>
                </a:cxn>
                <a:cxn ang="0">
                  <a:pos x="4" y="6"/>
                </a:cxn>
              </a:cxnLst>
              <a:rect l="0" t="0" r="r" b="b"/>
              <a:pathLst>
                <a:path w="4" h="7">
                  <a:moveTo>
                    <a:pt x="4" y="6"/>
                  </a:moveTo>
                  <a:cubicBezTo>
                    <a:pt x="4" y="6"/>
                    <a:pt x="4" y="5"/>
                    <a:pt x="4" y="5"/>
                  </a:cubicBezTo>
                  <a:cubicBezTo>
                    <a:pt x="4" y="4"/>
                    <a:pt x="3" y="4"/>
                    <a:pt x="3" y="3"/>
                  </a:cubicBezTo>
                  <a:cubicBezTo>
                    <a:pt x="3" y="3"/>
                    <a:pt x="3" y="3"/>
                    <a:pt x="3" y="2"/>
                  </a:cubicBezTo>
                  <a:cubicBezTo>
                    <a:pt x="2" y="1"/>
                    <a:pt x="2" y="1"/>
                    <a:pt x="1" y="0"/>
                  </a:cubicBezTo>
                  <a:cubicBezTo>
                    <a:pt x="1" y="0"/>
                    <a:pt x="1" y="1"/>
                    <a:pt x="1" y="0"/>
                  </a:cubicBezTo>
                  <a:cubicBezTo>
                    <a:pt x="0" y="0"/>
                    <a:pt x="1" y="1"/>
                    <a:pt x="1" y="1"/>
                  </a:cubicBezTo>
                  <a:cubicBezTo>
                    <a:pt x="1" y="1"/>
                    <a:pt x="1" y="1"/>
                    <a:pt x="1" y="2"/>
                  </a:cubicBezTo>
                  <a:cubicBezTo>
                    <a:pt x="1" y="3"/>
                    <a:pt x="2" y="4"/>
                    <a:pt x="2" y="5"/>
                  </a:cubicBezTo>
                  <a:cubicBezTo>
                    <a:pt x="3" y="5"/>
                    <a:pt x="3" y="6"/>
                    <a:pt x="4" y="6"/>
                  </a:cubicBezTo>
                  <a:cubicBezTo>
                    <a:pt x="4" y="7"/>
                    <a:pt x="4" y="7"/>
                    <a:pt x="4"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6" name="Freeform 408"/>
            <p:cNvSpPr>
              <a:spLocks/>
            </p:cNvSpPr>
            <p:nvPr/>
          </p:nvSpPr>
          <p:spPr bwMode="auto">
            <a:xfrm>
              <a:off x="5269" y="2723"/>
              <a:ext cx="6" cy="6"/>
            </a:xfrm>
            <a:custGeom>
              <a:avLst/>
              <a:gdLst/>
              <a:ahLst/>
              <a:cxnLst>
                <a:cxn ang="0">
                  <a:pos x="0" y="0"/>
                </a:cxn>
                <a:cxn ang="0">
                  <a:pos x="1" y="2"/>
                </a:cxn>
                <a:cxn ang="0">
                  <a:pos x="0" y="0"/>
                </a:cxn>
              </a:cxnLst>
              <a:rect l="0" t="0" r="r" b="b"/>
              <a:pathLst>
                <a:path w="2" h="2">
                  <a:moveTo>
                    <a:pt x="0" y="0"/>
                  </a:moveTo>
                  <a:cubicBezTo>
                    <a:pt x="0" y="0"/>
                    <a:pt x="1" y="1"/>
                    <a:pt x="1" y="2"/>
                  </a:cubicBezTo>
                  <a:cubicBezTo>
                    <a:pt x="1" y="2"/>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7" name="Freeform 409"/>
            <p:cNvSpPr>
              <a:spLocks/>
            </p:cNvSpPr>
            <p:nvPr/>
          </p:nvSpPr>
          <p:spPr bwMode="auto">
            <a:xfrm>
              <a:off x="5246" y="2755"/>
              <a:ext cx="10" cy="7"/>
            </a:xfrm>
            <a:custGeom>
              <a:avLst/>
              <a:gdLst/>
              <a:ahLst/>
              <a:cxnLst>
                <a:cxn ang="0">
                  <a:pos x="2" y="1"/>
                </a:cxn>
                <a:cxn ang="0">
                  <a:pos x="1" y="0"/>
                </a:cxn>
                <a:cxn ang="0">
                  <a:pos x="3" y="2"/>
                </a:cxn>
                <a:cxn ang="0">
                  <a:pos x="2" y="1"/>
                </a:cxn>
              </a:cxnLst>
              <a:rect l="0" t="0" r="r" b="b"/>
              <a:pathLst>
                <a:path w="3" h="2">
                  <a:moveTo>
                    <a:pt x="2" y="1"/>
                  </a:moveTo>
                  <a:cubicBezTo>
                    <a:pt x="2" y="1"/>
                    <a:pt x="0" y="0"/>
                    <a:pt x="1" y="0"/>
                  </a:cubicBezTo>
                  <a:cubicBezTo>
                    <a:pt x="1" y="1"/>
                    <a:pt x="3" y="2"/>
                    <a:pt x="3" y="2"/>
                  </a:cubicBezTo>
                  <a:cubicBezTo>
                    <a:pt x="3" y="2"/>
                    <a:pt x="3" y="1"/>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8" name="Freeform 410"/>
            <p:cNvSpPr>
              <a:spLocks/>
            </p:cNvSpPr>
            <p:nvPr/>
          </p:nvSpPr>
          <p:spPr bwMode="auto">
            <a:xfrm>
              <a:off x="5269" y="2733"/>
              <a:ext cx="19" cy="12"/>
            </a:xfrm>
            <a:custGeom>
              <a:avLst/>
              <a:gdLst/>
              <a:ahLst/>
              <a:cxnLst>
                <a:cxn ang="0">
                  <a:pos x="4" y="2"/>
                </a:cxn>
                <a:cxn ang="0">
                  <a:pos x="3" y="2"/>
                </a:cxn>
                <a:cxn ang="0">
                  <a:pos x="1" y="1"/>
                </a:cxn>
                <a:cxn ang="0">
                  <a:pos x="0" y="1"/>
                </a:cxn>
                <a:cxn ang="0">
                  <a:pos x="1" y="1"/>
                </a:cxn>
                <a:cxn ang="0">
                  <a:pos x="1" y="2"/>
                </a:cxn>
                <a:cxn ang="0">
                  <a:pos x="2" y="3"/>
                </a:cxn>
                <a:cxn ang="0">
                  <a:pos x="5" y="4"/>
                </a:cxn>
                <a:cxn ang="0">
                  <a:pos x="4" y="2"/>
                </a:cxn>
              </a:cxnLst>
              <a:rect l="0" t="0" r="r" b="b"/>
              <a:pathLst>
                <a:path w="6" h="4">
                  <a:moveTo>
                    <a:pt x="4" y="2"/>
                  </a:moveTo>
                  <a:cubicBezTo>
                    <a:pt x="4" y="2"/>
                    <a:pt x="4" y="2"/>
                    <a:pt x="3" y="2"/>
                  </a:cubicBezTo>
                  <a:cubicBezTo>
                    <a:pt x="3" y="2"/>
                    <a:pt x="1" y="1"/>
                    <a:pt x="1" y="1"/>
                  </a:cubicBezTo>
                  <a:cubicBezTo>
                    <a:pt x="0" y="0"/>
                    <a:pt x="0" y="1"/>
                    <a:pt x="0" y="1"/>
                  </a:cubicBezTo>
                  <a:cubicBezTo>
                    <a:pt x="0" y="1"/>
                    <a:pt x="0" y="1"/>
                    <a:pt x="1" y="1"/>
                  </a:cubicBezTo>
                  <a:cubicBezTo>
                    <a:pt x="1" y="1"/>
                    <a:pt x="1" y="2"/>
                    <a:pt x="1" y="2"/>
                  </a:cubicBezTo>
                  <a:cubicBezTo>
                    <a:pt x="1" y="2"/>
                    <a:pt x="1" y="2"/>
                    <a:pt x="2" y="3"/>
                  </a:cubicBezTo>
                  <a:cubicBezTo>
                    <a:pt x="3" y="4"/>
                    <a:pt x="5" y="4"/>
                    <a:pt x="5" y="4"/>
                  </a:cubicBezTo>
                  <a:cubicBezTo>
                    <a:pt x="6" y="4"/>
                    <a:pt x="5" y="3"/>
                    <a:pt x="4"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9" name="Freeform 411"/>
            <p:cNvSpPr>
              <a:spLocks/>
            </p:cNvSpPr>
            <p:nvPr/>
          </p:nvSpPr>
          <p:spPr bwMode="auto">
            <a:xfrm>
              <a:off x="3575" y="2128"/>
              <a:ext cx="13" cy="6"/>
            </a:xfrm>
            <a:custGeom>
              <a:avLst/>
              <a:gdLst/>
              <a:ahLst/>
              <a:cxnLst>
                <a:cxn ang="0">
                  <a:pos x="0" y="2"/>
                </a:cxn>
                <a:cxn ang="0">
                  <a:pos x="3" y="1"/>
                </a:cxn>
                <a:cxn ang="0">
                  <a:pos x="3" y="0"/>
                </a:cxn>
                <a:cxn ang="0">
                  <a:pos x="2" y="1"/>
                </a:cxn>
                <a:cxn ang="0">
                  <a:pos x="0" y="2"/>
                </a:cxn>
              </a:cxnLst>
              <a:rect l="0" t="0" r="r" b="b"/>
              <a:pathLst>
                <a:path w="4" h="2">
                  <a:moveTo>
                    <a:pt x="0" y="2"/>
                  </a:moveTo>
                  <a:cubicBezTo>
                    <a:pt x="1" y="2"/>
                    <a:pt x="3" y="1"/>
                    <a:pt x="3" y="1"/>
                  </a:cubicBezTo>
                  <a:cubicBezTo>
                    <a:pt x="3" y="1"/>
                    <a:pt x="4" y="0"/>
                    <a:pt x="3" y="0"/>
                  </a:cubicBezTo>
                  <a:cubicBezTo>
                    <a:pt x="2" y="0"/>
                    <a:pt x="2" y="0"/>
                    <a:pt x="2" y="1"/>
                  </a:cubicBezTo>
                  <a:cubicBezTo>
                    <a:pt x="1" y="1"/>
                    <a:pt x="0" y="2"/>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0" name="Freeform 412"/>
            <p:cNvSpPr>
              <a:spLocks/>
            </p:cNvSpPr>
            <p:nvPr/>
          </p:nvSpPr>
          <p:spPr bwMode="auto">
            <a:xfrm>
              <a:off x="3391" y="1898"/>
              <a:ext cx="310" cy="262"/>
            </a:xfrm>
            <a:custGeom>
              <a:avLst/>
              <a:gdLst/>
              <a:ahLst/>
              <a:cxnLst>
                <a:cxn ang="0">
                  <a:pos x="5" y="17"/>
                </a:cxn>
                <a:cxn ang="0">
                  <a:pos x="6" y="20"/>
                </a:cxn>
                <a:cxn ang="0">
                  <a:pos x="8" y="22"/>
                </a:cxn>
                <a:cxn ang="0">
                  <a:pos x="12" y="23"/>
                </a:cxn>
                <a:cxn ang="0">
                  <a:pos x="11" y="26"/>
                </a:cxn>
                <a:cxn ang="0">
                  <a:pos x="10" y="27"/>
                </a:cxn>
                <a:cxn ang="0">
                  <a:pos x="8" y="30"/>
                </a:cxn>
                <a:cxn ang="0">
                  <a:pos x="7" y="33"/>
                </a:cxn>
                <a:cxn ang="0">
                  <a:pos x="10" y="38"/>
                </a:cxn>
                <a:cxn ang="0">
                  <a:pos x="16" y="41"/>
                </a:cxn>
                <a:cxn ang="0">
                  <a:pos x="19" y="45"/>
                </a:cxn>
                <a:cxn ang="0">
                  <a:pos x="19" y="50"/>
                </a:cxn>
                <a:cxn ang="0">
                  <a:pos x="20" y="52"/>
                </a:cxn>
                <a:cxn ang="0">
                  <a:pos x="23" y="55"/>
                </a:cxn>
                <a:cxn ang="0">
                  <a:pos x="27" y="54"/>
                </a:cxn>
                <a:cxn ang="0">
                  <a:pos x="33" y="59"/>
                </a:cxn>
                <a:cxn ang="0">
                  <a:pos x="39" y="67"/>
                </a:cxn>
                <a:cxn ang="0">
                  <a:pos x="48" y="72"/>
                </a:cxn>
                <a:cxn ang="0">
                  <a:pos x="57" y="72"/>
                </a:cxn>
                <a:cxn ang="0">
                  <a:pos x="73" y="79"/>
                </a:cxn>
                <a:cxn ang="0">
                  <a:pos x="83" y="80"/>
                </a:cxn>
                <a:cxn ang="0">
                  <a:pos x="88" y="78"/>
                </a:cxn>
                <a:cxn ang="0">
                  <a:pos x="91" y="74"/>
                </a:cxn>
                <a:cxn ang="0">
                  <a:pos x="96" y="70"/>
                </a:cxn>
                <a:cxn ang="0">
                  <a:pos x="93" y="65"/>
                </a:cxn>
                <a:cxn ang="0">
                  <a:pos x="84" y="56"/>
                </a:cxn>
                <a:cxn ang="0">
                  <a:pos x="84" y="56"/>
                </a:cxn>
                <a:cxn ang="0">
                  <a:pos x="88" y="50"/>
                </a:cxn>
                <a:cxn ang="0">
                  <a:pos x="87" y="47"/>
                </a:cxn>
                <a:cxn ang="0">
                  <a:pos x="84" y="43"/>
                </a:cxn>
                <a:cxn ang="0">
                  <a:pos x="84" y="36"/>
                </a:cxn>
                <a:cxn ang="0">
                  <a:pos x="82" y="33"/>
                </a:cxn>
                <a:cxn ang="0">
                  <a:pos x="83" y="30"/>
                </a:cxn>
                <a:cxn ang="0">
                  <a:pos x="85" y="27"/>
                </a:cxn>
                <a:cxn ang="0">
                  <a:pos x="85" y="22"/>
                </a:cxn>
                <a:cxn ang="0">
                  <a:pos x="84" y="18"/>
                </a:cxn>
                <a:cxn ang="0">
                  <a:pos x="78" y="15"/>
                </a:cxn>
                <a:cxn ang="0">
                  <a:pos x="75" y="13"/>
                </a:cxn>
                <a:cxn ang="0">
                  <a:pos x="71" y="12"/>
                </a:cxn>
                <a:cxn ang="0">
                  <a:pos x="68" y="11"/>
                </a:cxn>
                <a:cxn ang="0">
                  <a:pos x="66" y="9"/>
                </a:cxn>
                <a:cxn ang="0">
                  <a:pos x="61" y="10"/>
                </a:cxn>
                <a:cxn ang="0">
                  <a:pos x="57" y="10"/>
                </a:cxn>
                <a:cxn ang="0">
                  <a:pos x="52" y="14"/>
                </a:cxn>
                <a:cxn ang="0">
                  <a:pos x="50" y="16"/>
                </a:cxn>
                <a:cxn ang="0">
                  <a:pos x="45" y="17"/>
                </a:cxn>
                <a:cxn ang="0">
                  <a:pos x="30" y="13"/>
                </a:cxn>
                <a:cxn ang="0">
                  <a:pos x="23" y="8"/>
                </a:cxn>
                <a:cxn ang="0">
                  <a:pos x="21" y="6"/>
                </a:cxn>
                <a:cxn ang="0">
                  <a:pos x="22" y="4"/>
                </a:cxn>
                <a:cxn ang="0">
                  <a:pos x="22" y="2"/>
                </a:cxn>
                <a:cxn ang="0">
                  <a:pos x="19" y="1"/>
                </a:cxn>
                <a:cxn ang="0">
                  <a:pos x="15" y="4"/>
                </a:cxn>
                <a:cxn ang="0">
                  <a:pos x="11" y="5"/>
                </a:cxn>
                <a:cxn ang="0">
                  <a:pos x="8" y="5"/>
                </a:cxn>
                <a:cxn ang="0">
                  <a:pos x="4" y="0"/>
                </a:cxn>
                <a:cxn ang="0">
                  <a:pos x="1" y="2"/>
                </a:cxn>
                <a:cxn ang="0">
                  <a:pos x="2" y="8"/>
                </a:cxn>
                <a:cxn ang="0">
                  <a:pos x="2" y="11"/>
                </a:cxn>
                <a:cxn ang="0">
                  <a:pos x="3" y="13"/>
                </a:cxn>
              </a:cxnLst>
              <a:rect l="0" t="0" r="r" b="b"/>
              <a:pathLst>
                <a:path w="96" h="81">
                  <a:moveTo>
                    <a:pt x="4" y="15"/>
                  </a:moveTo>
                  <a:cubicBezTo>
                    <a:pt x="4" y="16"/>
                    <a:pt x="5" y="16"/>
                    <a:pt x="5" y="16"/>
                  </a:cubicBezTo>
                  <a:cubicBezTo>
                    <a:pt x="5" y="16"/>
                    <a:pt x="5" y="17"/>
                    <a:pt x="5" y="17"/>
                  </a:cubicBezTo>
                  <a:cubicBezTo>
                    <a:pt x="5" y="17"/>
                    <a:pt x="5" y="17"/>
                    <a:pt x="5" y="17"/>
                  </a:cubicBezTo>
                  <a:cubicBezTo>
                    <a:pt x="6" y="18"/>
                    <a:pt x="6" y="18"/>
                    <a:pt x="5" y="19"/>
                  </a:cubicBezTo>
                  <a:cubicBezTo>
                    <a:pt x="5" y="19"/>
                    <a:pt x="5" y="19"/>
                    <a:pt x="5" y="19"/>
                  </a:cubicBezTo>
                  <a:cubicBezTo>
                    <a:pt x="5" y="19"/>
                    <a:pt x="6" y="19"/>
                    <a:pt x="6" y="19"/>
                  </a:cubicBezTo>
                  <a:cubicBezTo>
                    <a:pt x="6" y="19"/>
                    <a:pt x="6" y="20"/>
                    <a:pt x="6" y="20"/>
                  </a:cubicBezTo>
                  <a:cubicBezTo>
                    <a:pt x="6" y="20"/>
                    <a:pt x="7" y="22"/>
                    <a:pt x="7" y="22"/>
                  </a:cubicBezTo>
                  <a:cubicBezTo>
                    <a:pt x="7" y="22"/>
                    <a:pt x="7" y="22"/>
                    <a:pt x="7" y="22"/>
                  </a:cubicBezTo>
                  <a:cubicBezTo>
                    <a:pt x="7" y="22"/>
                    <a:pt x="7" y="22"/>
                    <a:pt x="8" y="22"/>
                  </a:cubicBezTo>
                  <a:cubicBezTo>
                    <a:pt x="8" y="22"/>
                    <a:pt x="8" y="22"/>
                    <a:pt x="8" y="22"/>
                  </a:cubicBezTo>
                  <a:cubicBezTo>
                    <a:pt x="8" y="22"/>
                    <a:pt x="9" y="23"/>
                    <a:pt x="9" y="23"/>
                  </a:cubicBezTo>
                  <a:cubicBezTo>
                    <a:pt x="9" y="23"/>
                    <a:pt x="9" y="23"/>
                    <a:pt x="9" y="23"/>
                  </a:cubicBezTo>
                  <a:cubicBezTo>
                    <a:pt x="9" y="23"/>
                    <a:pt x="10" y="23"/>
                    <a:pt x="11" y="23"/>
                  </a:cubicBezTo>
                  <a:cubicBezTo>
                    <a:pt x="11" y="23"/>
                    <a:pt x="11" y="23"/>
                    <a:pt x="12" y="23"/>
                  </a:cubicBezTo>
                  <a:cubicBezTo>
                    <a:pt x="12" y="23"/>
                    <a:pt x="12" y="23"/>
                    <a:pt x="12" y="23"/>
                  </a:cubicBezTo>
                  <a:cubicBezTo>
                    <a:pt x="12" y="23"/>
                    <a:pt x="11" y="23"/>
                    <a:pt x="11" y="23"/>
                  </a:cubicBezTo>
                  <a:cubicBezTo>
                    <a:pt x="10" y="24"/>
                    <a:pt x="10" y="24"/>
                    <a:pt x="10" y="25"/>
                  </a:cubicBezTo>
                  <a:cubicBezTo>
                    <a:pt x="10" y="25"/>
                    <a:pt x="11" y="25"/>
                    <a:pt x="11" y="26"/>
                  </a:cubicBezTo>
                  <a:cubicBezTo>
                    <a:pt x="11" y="26"/>
                    <a:pt x="11" y="26"/>
                    <a:pt x="11" y="27"/>
                  </a:cubicBezTo>
                  <a:cubicBezTo>
                    <a:pt x="11" y="27"/>
                    <a:pt x="11" y="27"/>
                    <a:pt x="11" y="27"/>
                  </a:cubicBezTo>
                  <a:cubicBezTo>
                    <a:pt x="11" y="27"/>
                    <a:pt x="10" y="27"/>
                    <a:pt x="10" y="27"/>
                  </a:cubicBezTo>
                  <a:cubicBezTo>
                    <a:pt x="10" y="27"/>
                    <a:pt x="10" y="27"/>
                    <a:pt x="10" y="27"/>
                  </a:cubicBezTo>
                  <a:cubicBezTo>
                    <a:pt x="10" y="27"/>
                    <a:pt x="9" y="28"/>
                    <a:pt x="9" y="28"/>
                  </a:cubicBezTo>
                  <a:cubicBezTo>
                    <a:pt x="9" y="28"/>
                    <a:pt x="9" y="29"/>
                    <a:pt x="9" y="30"/>
                  </a:cubicBezTo>
                  <a:cubicBezTo>
                    <a:pt x="9" y="30"/>
                    <a:pt x="9" y="30"/>
                    <a:pt x="9" y="30"/>
                  </a:cubicBezTo>
                  <a:cubicBezTo>
                    <a:pt x="9" y="30"/>
                    <a:pt x="8" y="30"/>
                    <a:pt x="8" y="30"/>
                  </a:cubicBezTo>
                  <a:cubicBezTo>
                    <a:pt x="8" y="30"/>
                    <a:pt x="8" y="30"/>
                    <a:pt x="7" y="30"/>
                  </a:cubicBezTo>
                  <a:cubicBezTo>
                    <a:pt x="7" y="31"/>
                    <a:pt x="8" y="31"/>
                    <a:pt x="8" y="31"/>
                  </a:cubicBezTo>
                  <a:cubicBezTo>
                    <a:pt x="8" y="32"/>
                    <a:pt x="7" y="33"/>
                    <a:pt x="7" y="33"/>
                  </a:cubicBezTo>
                  <a:cubicBezTo>
                    <a:pt x="7" y="33"/>
                    <a:pt x="7" y="33"/>
                    <a:pt x="7" y="33"/>
                  </a:cubicBezTo>
                  <a:cubicBezTo>
                    <a:pt x="7" y="33"/>
                    <a:pt x="9" y="35"/>
                    <a:pt x="9" y="35"/>
                  </a:cubicBezTo>
                  <a:cubicBezTo>
                    <a:pt x="9" y="35"/>
                    <a:pt x="10" y="35"/>
                    <a:pt x="10" y="35"/>
                  </a:cubicBezTo>
                  <a:cubicBezTo>
                    <a:pt x="10" y="35"/>
                    <a:pt x="10" y="35"/>
                    <a:pt x="10" y="36"/>
                  </a:cubicBezTo>
                  <a:cubicBezTo>
                    <a:pt x="10" y="36"/>
                    <a:pt x="10" y="37"/>
                    <a:pt x="10" y="38"/>
                  </a:cubicBezTo>
                  <a:cubicBezTo>
                    <a:pt x="11" y="39"/>
                    <a:pt x="11" y="39"/>
                    <a:pt x="11" y="39"/>
                  </a:cubicBezTo>
                  <a:cubicBezTo>
                    <a:pt x="11" y="39"/>
                    <a:pt x="12" y="39"/>
                    <a:pt x="12" y="39"/>
                  </a:cubicBezTo>
                  <a:cubicBezTo>
                    <a:pt x="12" y="39"/>
                    <a:pt x="13" y="39"/>
                    <a:pt x="13" y="39"/>
                  </a:cubicBezTo>
                  <a:cubicBezTo>
                    <a:pt x="13" y="40"/>
                    <a:pt x="16" y="41"/>
                    <a:pt x="16" y="41"/>
                  </a:cubicBezTo>
                  <a:cubicBezTo>
                    <a:pt x="16" y="42"/>
                    <a:pt x="16" y="42"/>
                    <a:pt x="16" y="42"/>
                  </a:cubicBezTo>
                  <a:cubicBezTo>
                    <a:pt x="17" y="41"/>
                    <a:pt x="17" y="42"/>
                    <a:pt x="18" y="43"/>
                  </a:cubicBezTo>
                  <a:cubicBezTo>
                    <a:pt x="18" y="44"/>
                    <a:pt x="19" y="45"/>
                    <a:pt x="19" y="45"/>
                  </a:cubicBezTo>
                  <a:cubicBezTo>
                    <a:pt x="19" y="45"/>
                    <a:pt x="19" y="45"/>
                    <a:pt x="19" y="45"/>
                  </a:cubicBezTo>
                  <a:cubicBezTo>
                    <a:pt x="19" y="45"/>
                    <a:pt x="19" y="46"/>
                    <a:pt x="19" y="47"/>
                  </a:cubicBezTo>
                  <a:cubicBezTo>
                    <a:pt x="19" y="47"/>
                    <a:pt x="19" y="47"/>
                    <a:pt x="19" y="48"/>
                  </a:cubicBezTo>
                  <a:cubicBezTo>
                    <a:pt x="19" y="48"/>
                    <a:pt x="19" y="49"/>
                    <a:pt x="19" y="49"/>
                  </a:cubicBezTo>
                  <a:cubicBezTo>
                    <a:pt x="19" y="49"/>
                    <a:pt x="19" y="50"/>
                    <a:pt x="19" y="50"/>
                  </a:cubicBezTo>
                  <a:cubicBezTo>
                    <a:pt x="19" y="50"/>
                    <a:pt x="20" y="50"/>
                    <a:pt x="20" y="50"/>
                  </a:cubicBezTo>
                  <a:cubicBezTo>
                    <a:pt x="20" y="50"/>
                    <a:pt x="20" y="50"/>
                    <a:pt x="20" y="50"/>
                  </a:cubicBezTo>
                  <a:cubicBezTo>
                    <a:pt x="20" y="50"/>
                    <a:pt x="20" y="50"/>
                    <a:pt x="20" y="50"/>
                  </a:cubicBezTo>
                  <a:cubicBezTo>
                    <a:pt x="20" y="50"/>
                    <a:pt x="20" y="52"/>
                    <a:pt x="20" y="52"/>
                  </a:cubicBezTo>
                  <a:cubicBezTo>
                    <a:pt x="20" y="52"/>
                    <a:pt x="20" y="52"/>
                    <a:pt x="21" y="53"/>
                  </a:cubicBezTo>
                  <a:cubicBezTo>
                    <a:pt x="21" y="53"/>
                    <a:pt x="21" y="53"/>
                    <a:pt x="22" y="53"/>
                  </a:cubicBezTo>
                  <a:cubicBezTo>
                    <a:pt x="22" y="54"/>
                    <a:pt x="22" y="54"/>
                    <a:pt x="22" y="54"/>
                  </a:cubicBezTo>
                  <a:cubicBezTo>
                    <a:pt x="23" y="55"/>
                    <a:pt x="23" y="55"/>
                    <a:pt x="23" y="55"/>
                  </a:cubicBezTo>
                  <a:cubicBezTo>
                    <a:pt x="23" y="55"/>
                    <a:pt x="24" y="55"/>
                    <a:pt x="24" y="55"/>
                  </a:cubicBezTo>
                  <a:cubicBezTo>
                    <a:pt x="25" y="55"/>
                    <a:pt x="25" y="54"/>
                    <a:pt x="25" y="54"/>
                  </a:cubicBezTo>
                  <a:cubicBezTo>
                    <a:pt x="25" y="53"/>
                    <a:pt x="25" y="53"/>
                    <a:pt x="25" y="53"/>
                  </a:cubicBezTo>
                  <a:cubicBezTo>
                    <a:pt x="26" y="53"/>
                    <a:pt x="27" y="54"/>
                    <a:pt x="27" y="54"/>
                  </a:cubicBezTo>
                  <a:cubicBezTo>
                    <a:pt x="28" y="54"/>
                    <a:pt x="28" y="55"/>
                    <a:pt x="29" y="55"/>
                  </a:cubicBezTo>
                  <a:cubicBezTo>
                    <a:pt x="29" y="54"/>
                    <a:pt x="31" y="54"/>
                    <a:pt x="31" y="55"/>
                  </a:cubicBezTo>
                  <a:cubicBezTo>
                    <a:pt x="31" y="56"/>
                    <a:pt x="32" y="57"/>
                    <a:pt x="33" y="57"/>
                  </a:cubicBezTo>
                  <a:cubicBezTo>
                    <a:pt x="33" y="58"/>
                    <a:pt x="34" y="59"/>
                    <a:pt x="33" y="59"/>
                  </a:cubicBezTo>
                  <a:cubicBezTo>
                    <a:pt x="33" y="59"/>
                    <a:pt x="33" y="59"/>
                    <a:pt x="34" y="60"/>
                  </a:cubicBezTo>
                  <a:cubicBezTo>
                    <a:pt x="34" y="60"/>
                    <a:pt x="35" y="60"/>
                    <a:pt x="35" y="61"/>
                  </a:cubicBezTo>
                  <a:cubicBezTo>
                    <a:pt x="35" y="61"/>
                    <a:pt x="36" y="65"/>
                    <a:pt x="37" y="66"/>
                  </a:cubicBezTo>
                  <a:cubicBezTo>
                    <a:pt x="37" y="66"/>
                    <a:pt x="38" y="67"/>
                    <a:pt x="39" y="67"/>
                  </a:cubicBezTo>
                  <a:cubicBezTo>
                    <a:pt x="39" y="67"/>
                    <a:pt x="40" y="67"/>
                    <a:pt x="41" y="67"/>
                  </a:cubicBezTo>
                  <a:cubicBezTo>
                    <a:pt x="41" y="67"/>
                    <a:pt x="43" y="68"/>
                    <a:pt x="43" y="69"/>
                  </a:cubicBezTo>
                  <a:cubicBezTo>
                    <a:pt x="44" y="70"/>
                    <a:pt x="45" y="71"/>
                    <a:pt x="46" y="71"/>
                  </a:cubicBezTo>
                  <a:cubicBezTo>
                    <a:pt x="46" y="71"/>
                    <a:pt x="47" y="71"/>
                    <a:pt x="48" y="72"/>
                  </a:cubicBezTo>
                  <a:cubicBezTo>
                    <a:pt x="48" y="72"/>
                    <a:pt x="49" y="73"/>
                    <a:pt x="50" y="73"/>
                  </a:cubicBezTo>
                  <a:cubicBezTo>
                    <a:pt x="51" y="73"/>
                    <a:pt x="52" y="73"/>
                    <a:pt x="53" y="73"/>
                  </a:cubicBezTo>
                  <a:cubicBezTo>
                    <a:pt x="53" y="74"/>
                    <a:pt x="53" y="74"/>
                    <a:pt x="53" y="74"/>
                  </a:cubicBezTo>
                  <a:cubicBezTo>
                    <a:pt x="54" y="74"/>
                    <a:pt x="57" y="73"/>
                    <a:pt x="57" y="72"/>
                  </a:cubicBezTo>
                  <a:cubicBezTo>
                    <a:pt x="58" y="72"/>
                    <a:pt x="58" y="71"/>
                    <a:pt x="60" y="71"/>
                  </a:cubicBezTo>
                  <a:cubicBezTo>
                    <a:pt x="61" y="70"/>
                    <a:pt x="64" y="70"/>
                    <a:pt x="65" y="72"/>
                  </a:cubicBezTo>
                  <a:cubicBezTo>
                    <a:pt x="65" y="74"/>
                    <a:pt x="65" y="77"/>
                    <a:pt x="67" y="78"/>
                  </a:cubicBezTo>
                  <a:cubicBezTo>
                    <a:pt x="69" y="78"/>
                    <a:pt x="73" y="79"/>
                    <a:pt x="73" y="79"/>
                  </a:cubicBezTo>
                  <a:cubicBezTo>
                    <a:pt x="73" y="79"/>
                    <a:pt x="74" y="79"/>
                    <a:pt x="74" y="79"/>
                  </a:cubicBezTo>
                  <a:cubicBezTo>
                    <a:pt x="75" y="79"/>
                    <a:pt x="75" y="79"/>
                    <a:pt x="76" y="79"/>
                  </a:cubicBezTo>
                  <a:cubicBezTo>
                    <a:pt x="77" y="79"/>
                    <a:pt x="81" y="79"/>
                    <a:pt x="81" y="79"/>
                  </a:cubicBezTo>
                  <a:cubicBezTo>
                    <a:pt x="82" y="79"/>
                    <a:pt x="82" y="80"/>
                    <a:pt x="83" y="80"/>
                  </a:cubicBezTo>
                  <a:cubicBezTo>
                    <a:pt x="83" y="80"/>
                    <a:pt x="83" y="80"/>
                    <a:pt x="84" y="81"/>
                  </a:cubicBezTo>
                  <a:cubicBezTo>
                    <a:pt x="84" y="81"/>
                    <a:pt x="86" y="81"/>
                    <a:pt x="86" y="81"/>
                  </a:cubicBezTo>
                  <a:cubicBezTo>
                    <a:pt x="86" y="81"/>
                    <a:pt x="87" y="81"/>
                    <a:pt x="87" y="81"/>
                  </a:cubicBezTo>
                  <a:cubicBezTo>
                    <a:pt x="88" y="80"/>
                    <a:pt x="88" y="78"/>
                    <a:pt x="88" y="78"/>
                  </a:cubicBezTo>
                  <a:cubicBezTo>
                    <a:pt x="88" y="77"/>
                    <a:pt x="88" y="77"/>
                    <a:pt x="89" y="76"/>
                  </a:cubicBezTo>
                  <a:cubicBezTo>
                    <a:pt x="89" y="75"/>
                    <a:pt x="89" y="75"/>
                    <a:pt x="89" y="75"/>
                  </a:cubicBezTo>
                  <a:cubicBezTo>
                    <a:pt x="90" y="75"/>
                    <a:pt x="91" y="74"/>
                    <a:pt x="91" y="74"/>
                  </a:cubicBezTo>
                  <a:cubicBezTo>
                    <a:pt x="91" y="74"/>
                    <a:pt x="91" y="74"/>
                    <a:pt x="91" y="74"/>
                  </a:cubicBezTo>
                  <a:cubicBezTo>
                    <a:pt x="91" y="74"/>
                    <a:pt x="95" y="73"/>
                    <a:pt x="95" y="73"/>
                  </a:cubicBezTo>
                  <a:cubicBezTo>
                    <a:pt x="95" y="73"/>
                    <a:pt x="95" y="73"/>
                    <a:pt x="95" y="73"/>
                  </a:cubicBezTo>
                  <a:cubicBezTo>
                    <a:pt x="95" y="73"/>
                    <a:pt x="96" y="70"/>
                    <a:pt x="96" y="70"/>
                  </a:cubicBezTo>
                  <a:cubicBezTo>
                    <a:pt x="96" y="70"/>
                    <a:pt x="96" y="70"/>
                    <a:pt x="96" y="70"/>
                  </a:cubicBezTo>
                  <a:cubicBezTo>
                    <a:pt x="96" y="70"/>
                    <a:pt x="95" y="70"/>
                    <a:pt x="94" y="70"/>
                  </a:cubicBezTo>
                  <a:cubicBezTo>
                    <a:pt x="93" y="70"/>
                    <a:pt x="93" y="69"/>
                    <a:pt x="93" y="69"/>
                  </a:cubicBezTo>
                  <a:cubicBezTo>
                    <a:pt x="93" y="69"/>
                    <a:pt x="93" y="67"/>
                    <a:pt x="93" y="67"/>
                  </a:cubicBezTo>
                  <a:cubicBezTo>
                    <a:pt x="93" y="67"/>
                    <a:pt x="93" y="65"/>
                    <a:pt x="93" y="65"/>
                  </a:cubicBezTo>
                  <a:cubicBezTo>
                    <a:pt x="93" y="65"/>
                    <a:pt x="93" y="65"/>
                    <a:pt x="93" y="65"/>
                  </a:cubicBezTo>
                  <a:cubicBezTo>
                    <a:pt x="93" y="65"/>
                    <a:pt x="89" y="63"/>
                    <a:pt x="89" y="63"/>
                  </a:cubicBezTo>
                  <a:cubicBezTo>
                    <a:pt x="89" y="63"/>
                    <a:pt x="89" y="63"/>
                    <a:pt x="89" y="63"/>
                  </a:cubicBezTo>
                  <a:cubicBezTo>
                    <a:pt x="89" y="63"/>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5"/>
                    <a:pt x="84" y="55"/>
                  </a:cubicBezTo>
                  <a:cubicBezTo>
                    <a:pt x="84" y="55"/>
                    <a:pt x="88" y="50"/>
                    <a:pt x="88" y="50"/>
                  </a:cubicBezTo>
                  <a:cubicBezTo>
                    <a:pt x="88" y="50"/>
                    <a:pt x="88" y="50"/>
                    <a:pt x="88" y="50"/>
                  </a:cubicBezTo>
                  <a:cubicBezTo>
                    <a:pt x="88" y="50"/>
                    <a:pt x="89" y="49"/>
                    <a:pt x="89" y="49"/>
                  </a:cubicBezTo>
                  <a:cubicBezTo>
                    <a:pt x="89" y="49"/>
                    <a:pt x="89" y="49"/>
                    <a:pt x="89" y="49"/>
                  </a:cubicBezTo>
                  <a:cubicBezTo>
                    <a:pt x="89" y="49"/>
                    <a:pt x="88" y="48"/>
                    <a:pt x="88" y="48"/>
                  </a:cubicBezTo>
                  <a:cubicBezTo>
                    <a:pt x="87" y="47"/>
                    <a:pt x="87" y="47"/>
                    <a:pt x="87" y="47"/>
                  </a:cubicBezTo>
                  <a:cubicBezTo>
                    <a:pt x="87" y="47"/>
                    <a:pt x="84" y="47"/>
                    <a:pt x="84" y="47"/>
                  </a:cubicBezTo>
                  <a:cubicBezTo>
                    <a:pt x="84" y="47"/>
                    <a:pt x="84" y="47"/>
                    <a:pt x="84" y="47"/>
                  </a:cubicBezTo>
                  <a:cubicBezTo>
                    <a:pt x="84" y="47"/>
                    <a:pt x="84" y="44"/>
                    <a:pt x="84" y="44"/>
                  </a:cubicBezTo>
                  <a:cubicBezTo>
                    <a:pt x="84" y="44"/>
                    <a:pt x="84" y="43"/>
                    <a:pt x="84" y="43"/>
                  </a:cubicBezTo>
                  <a:cubicBezTo>
                    <a:pt x="84" y="43"/>
                    <a:pt x="84" y="43"/>
                    <a:pt x="84" y="43"/>
                  </a:cubicBezTo>
                  <a:cubicBezTo>
                    <a:pt x="84" y="43"/>
                    <a:pt x="82" y="38"/>
                    <a:pt x="82" y="38"/>
                  </a:cubicBezTo>
                  <a:cubicBezTo>
                    <a:pt x="82" y="38"/>
                    <a:pt x="83" y="38"/>
                    <a:pt x="83" y="38"/>
                  </a:cubicBezTo>
                  <a:cubicBezTo>
                    <a:pt x="83" y="38"/>
                    <a:pt x="84" y="36"/>
                    <a:pt x="84" y="36"/>
                  </a:cubicBezTo>
                  <a:cubicBezTo>
                    <a:pt x="84" y="36"/>
                    <a:pt x="84" y="36"/>
                    <a:pt x="84" y="36"/>
                  </a:cubicBezTo>
                  <a:cubicBezTo>
                    <a:pt x="83" y="36"/>
                    <a:pt x="83" y="36"/>
                    <a:pt x="83" y="36"/>
                  </a:cubicBezTo>
                  <a:cubicBezTo>
                    <a:pt x="82" y="35"/>
                    <a:pt x="82" y="35"/>
                    <a:pt x="82" y="35"/>
                  </a:cubicBezTo>
                  <a:cubicBezTo>
                    <a:pt x="82" y="34"/>
                    <a:pt x="82" y="33"/>
                    <a:pt x="82" y="33"/>
                  </a:cubicBezTo>
                  <a:cubicBezTo>
                    <a:pt x="82" y="33"/>
                    <a:pt x="82" y="32"/>
                    <a:pt x="82" y="32"/>
                  </a:cubicBezTo>
                  <a:cubicBezTo>
                    <a:pt x="82" y="31"/>
                    <a:pt x="84" y="31"/>
                    <a:pt x="84" y="31"/>
                  </a:cubicBezTo>
                  <a:cubicBezTo>
                    <a:pt x="84" y="31"/>
                    <a:pt x="84" y="31"/>
                    <a:pt x="84" y="31"/>
                  </a:cubicBezTo>
                  <a:cubicBezTo>
                    <a:pt x="84" y="31"/>
                    <a:pt x="83" y="30"/>
                    <a:pt x="83" y="30"/>
                  </a:cubicBezTo>
                  <a:cubicBezTo>
                    <a:pt x="83" y="30"/>
                    <a:pt x="83" y="30"/>
                    <a:pt x="83" y="30"/>
                  </a:cubicBezTo>
                  <a:cubicBezTo>
                    <a:pt x="83" y="30"/>
                    <a:pt x="85" y="29"/>
                    <a:pt x="85" y="28"/>
                  </a:cubicBezTo>
                  <a:cubicBezTo>
                    <a:pt x="85" y="28"/>
                    <a:pt x="85" y="28"/>
                    <a:pt x="85" y="28"/>
                  </a:cubicBezTo>
                  <a:cubicBezTo>
                    <a:pt x="85" y="28"/>
                    <a:pt x="85" y="27"/>
                    <a:pt x="85" y="27"/>
                  </a:cubicBezTo>
                  <a:cubicBezTo>
                    <a:pt x="85" y="27"/>
                    <a:pt x="86" y="24"/>
                    <a:pt x="86" y="24"/>
                  </a:cubicBezTo>
                  <a:cubicBezTo>
                    <a:pt x="86" y="24"/>
                    <a:pt x="86" y="24"/>
                    <a:pt x="86" y="24"/>
                  </a:cubicBezTo>
                  <a:cubicBezTo>
                    <a:pt x="86" y="24"/>
                    <a:pt x="86" y="24"/>
                    <a:pt x="86" y="24"/>
                  </a:cubicBezTo>
                  <a:cubicBezTo>
                    <a:pt x="86" y="23"/>
                    <a:pt x="86" y="23"/>
                    <a:pt x="85" y="22"/>
                  </a:cubicBezTo>
                  <a:cubicBezTo>
                    <a:pt x="85" y="22"/>
                    <a:pt x="85" y="21"/>
                    <a:pt x="85" y="20"/>
                  </a:cubicBezTo>
                  <a:cubicBezTo>
                    <a:pt x="85" y="20"/>
                    <a:pt x="85" y="19"/>
                    <a:pt x="85" y="18"/>
                  </a:cubicBezTo>
                  <a:cubicBezTo>
                    <a:pt x="85" y="18"/>
                    <a:pt x="85" y="18"/>
                    <a:pt x="85" y="18"/>
                  </a:cubicBezTo>
                  <a:cubicBezTo>
                    <a:pt x="84" y="18"/>
                    <a:pt x="84" y="18"/>
                    <a:pt x="84" y="18"/>
                  </a:cubicBezTo>
                  <a:cubicBezTo>
                    <a:pt x="83" y="18"/>
                    <a:pt x="81" y="18"/>
                    <a:pt x="81" y="18"/>
                  </a:cubicBezTo>
                  <a:cubicBezTo>
                    <a:pt x="81" y="18"/>
                    <a:pt x="81" y="18"/>
                    <a:pt x="81" y="18"/>
                  </a:cubicBezTo>
                  <a:cubicBezTo>
                    <a:pt x="81" y="18"/>
                    <a:pt x="81" y="18"/>
                    <a:pt x="80" y="17"/>
                  </a:cubicBezTo>
                  <a:cubicBezTo>
                    <a:pt x="80" y="16"/>
                    <a:pt x="78" y="15"/>
                    <a:pt x="78" y="15"/>
                  </a:cubicBezTo>
                  <a:cubicBezTo>
                    <a:pt x="78" y="15"/>
                    <a:pt x="78" y="15"/>
                    <a:pt x="78" y="15"/>
                  </a:cubicBezTo>
                  <a:cubicBezTo>
                    <a:pt x="78" y="15"/>
                    <a:pt x="77" y="14"/>
                    <a:pt x="77" y="13"/>
                  </a:cubicBezTo>
                  <a:cubicBezTo>
                    <a:pt x="76" y="13"/>
                    <a:pt x="75" y="13"/>
                    <a:pt x="75" y="13"/>
                  </a:cubicBezTo>
                  <a:cubicBezTo>
                    <a:pt x="75" y="13"/>
                    <a:pt x="75" y="13"/>
                    <a:pt x="75" y="13"/>
                  </a:cubicBezTo>
                  <a:cubicBezTo>
                    <a:pt x="74" y="13"/>
                    <a:pt x="73" y="12"/>
                    <a:pt x="72" y="12"/>
                  </a:cubicBezTo>
                  <a:cubicBezTo>
                    <a:pt x="72" y="12"/>
                    <a:pt x="72" y="12"/>
                    <a:pt x="72" y="12"/>
                  </a:cubicBezTo>
                  <a:cubicBezTo>
                    <a:pt x="72" y="12"/>
                    <a:pt x="72" y="12"/>
                    <a:pt x="72" y="12"/>
                  </a:cubicBezTo>
                  <a:cubicBezTo>
                    <a:pt x="72" y="12"/>
                    <a:pt x="71" y="12"/>
                    <a:pt x="71" y="12"/>
                  </a:cubicBezTo>
                  <a:cubicBezTo>
                    <a:pt x="71" y="12"/>
                    <a:pt x="71" y="12"/>
                    <a:pt x="71" y="12"/>
                  </a:cubicBezTo>
                  <a:cubicBezTo>
                    <a:pt x="71" y="12"/>
                    <a:pt x="70" y="11"/>
                    <a:pt x="70" y="11"/>
                  </a:cubicBezTo>
                  <a:cubicBezTo>
                    <a:pt x="70" y="11"/>
                    <a:pt x="69" y="11"/>
                    <a:pt x="69" y="11"/>
                  </a:cubicBezTo>
                  <a:cubicBezTo>
                    <a:pt x="69" y="11"/>
                    <a:pt x="69" y="11"/>
                    <a:pt x="68" y="11"/>
                  </a:cubicBezTo>
                  <a:cubicBezTo>
                    <a:pt x="68" y="11"/>
                    <a:pt x="68" y="11"/>
                    <a:pt x="68" y="11"/>
                  </a:cubicBezTo>
                  <a:cubicBezTo>
                    <a:pt x="68" y="11"/>
                    <a:pt x="67" y="11"/>
                    <a:pt x="67" y="11"/>
                  </a:cubicBezTo>
                  <a:cubicBezTo>
                    <a:pt x="66" y="11"/>
                    <a:pt x="66" y="10"/>
                    <a:pt x="66" y="10"/>
                  </a:cubicBezTo>
                  <a:cubicBezTo>
                    <a:pt x="66" y="10"/>
                    <a:pt x="66" y="9"/>
                    <a:pt x="66" y="9"/>
                  </a:cubicBezTo>
                  <a:cubicBezTo>
                    <a:pt x="66" y="9"/>
                    <a:pt x="66" y="9"/>
                    <a:pt x="66" y="9"/>
                  </a:cubicBezTo>
                  <a:cubicBezTo>
                    <a:pt x="65" y="9"/>
                    <a:pt x="65" y="9"/>
                    <a:pt x="65" y="9"/>
                  </a:cubicBezTo>
                  <a:cubicBezTo>
                    <a:pt x="65" y="9"/>
                    <a:pt x="64" y="9"/>
                    <a:pt x="63" y="9"/>
                  </a:cubicBezTo>
                  <a:cubicBezTo>
                    <a:pt x="62" y="9"/>
                    <a:pt x="61" y="10"/>
                    <a:pt x="61" y="10"/>
                  </a:cubicBezTo>
                  <a:cubicBezTo>
                    <a:pt x="61" y="10"/>
                    <a:pt x="61" y="10"/>
                    <a:pt x="61" y="10"/>
                  </a:cubicBezTo>
                  <a:cubicBezTo>
                    <a:pt x="61" y="10"/>
                    <a:pt x="60" y="10"/>
                    <a:pt x="60" y="10"/>
                  </a:cubicBezTo>
                  <a:cubicBezTo>
                    <a:pt x="60" y="10"/>
                    <a:pt x="58" y="10"/>
                    <a:pt x="58" y="10"/>
                  </a:cubicBezTo>
                  <a:cubicBezTo>
                    <a:pt x="58" y="10"/>
                    <a:pt x="57" y="10"/>
                    <a:pt x="57" y="10"/>
                  </a:cubicBezTo>
                  <a:cubicBezTo>
                    <a:pt x="56" y="10"/>
                    <a:pt x="55" y="11"/>
                    <a:pt x="55" y="11"/>
                  </a:cubicBezTo>
                  <a:cubicBezTo>
                    <a:pt x="55" y="12"/>
                    <a:pt x="53" y="13"/>
                    <a:pt x="53" y="13"/>
                  </a:cubicBezTo>
                  <a:cubicBezTo>
                    <a:pt x="53" y="13"/>
                    <a:pt x="52" y="14"/>
                    <a:pt x="52" y="14"/>
                  </a:cubicBezTo>
                  <a:cubicBezTo>
                    <a:pt x="52" y="14"/>
                    <a:pt x="52" y="14"/>
                    <a:pt x="52" y="14"/>
                  </a:cubicBezTo>
                  <a:cubicBezTo>
                    <a:pt x="49" y="14"/>
                    <a:pt x="49" y="14"/>
                    <a:pt x="49" y="14"/>
                  </a:cubicBezTo>
                  <a:cubicBezTo>
                    <a:pt x="49" y="14"/>
                    <a:pt x="50" y="14"/>
                    <a:pt x="50" y="14"/>
                  </a:cubicBezTo>
                  <a:cubicBezTo>
                    <a:pt x="50" y="14"/>
                    <a:pt x="51" y="14"/>
                    <a:pt x="50" y="15"/>
                  </a:cubicBezTo>
                  <a:cubicBezTo>
                    <a:pt x="50" y="15"/>
                    <a:pt x="49" y="15"/>
                    <a:pt x="50" y="16"/>
                  </a:cubicBezTo>
                  <a:cubicBezTo>
                    <a:pt x="50" y="16"/>
                    <a:pt x="50" y="17"/>
                    <a:pt x="50" y="17"/>
                  </a:cubicBezTo>
                  <a:cubicBezTo>
                    <a:pt x="49" y="17"/>
                    <a:pt x="48" y="17"/>
                    <a:pt x="49" y="17"/>
                  </a:cubicBezTo>
                  <a:cubicBezTo>
                    <a:pt x="49" y="17"/>
                    <a:pt x="50" y="17"/>
                    <a:pt x="49" y="17"/>
                  </a:cubicBezTo>
                  <a:cubicBezTo>
                    <a:pt x="48" y="17"/>
                    <a:pt x="46" y="17"/>
                    <a:pt x="45" y="17"/>
                  </a:cubicBezTo>
                  <a:cubicBezTo>
                    <a:pt x="44" y="18"/>
                    <a:pt x="40" y="18"/>
                    <a:pt x="40" y="18"/>
                  </a:cubicBezTo>
                  <a:cubicBezTo>
                    <a:pt x="39" y="18"/>
                    <a:pt x="36" y="18"/>
                    <a:pt x="35" y="17"/>
                  </a:cubicBezTo>
                  <a:cubicBezTo>
                    <a:pt x="35" y="17"/>
                    <a:pt x="32" y="15"/>
                    <a:pt x="32" y="15"/>
                  </a:cubicBezTo>
                  <a:cubicBezTo>
                    <a:pt x="31" y="15"/>
                    <a:pt x="30" y="13"/>
                    <a:pt x="30" y="13"/>
                  </a:cubicBezTo>
                  <a:cubicBezTo>
                    <a:pt x="29" y="14"/>
                    <a:pt x="26" y="13"/>
                    <a:pt x="25" y="12"/>
                  </a:cubicBezTo>
                  <a:cubicBezTo>
                    <a:pt x="25" y="11"/>
                    <a:pt x="25" y="9"/>
                    <a:pt x="25" y="8"/>
                  </a:cubicBezTo>
                  <a:cubicBezTo>
                    <a:pt x="24" y="8"/>
                    <a:pt x="23" y="8"/>
                    <a:pt x="23" y="8"/>
                  </a:cubicBezTo>
                  <a:cubicBezTo>
                    <a:pt x="23" y="8"/>
                    <a:pt x="23" y="8"/>
                    <a:pt x="23" y="8"/>
                  </a:cubicBezTo>
                  <a:cubicBezTo>
                    <a:pt x="23" y="8"/>
                    <a:pt x="23" y="8"/>
                    <a:pt x="23" y="7"/>
                  </a:cubicBezTo>
                  <a:cubicBezTo>
                    <a:pt x="23" y="7"/>
                    <a:pt x="22" y="7"/>
                    <a:pt x="22" y="7"/>
                  </a:cubicBezTo>
                  <a:cubicBezTo>
                    <a:pt x="22" y="7"/>
                    <a:pt x="22" y="7"/>
                    <a:pt x="22" y="7"/>
                  </a:cubicBezTo>
                  <a:cubicBezTo>
                    <a:pt x="21" y="7"/>
                    <a:pt x="21" y="6"/>
                    <a:pt x="21" y="6"/>
                  </a:cubicBezTo>
                  <a:cubicBezTo>
                    <a:pt x="21" y="6"/>
                    <a:pt x="21" y="6"/>
                    <a:pt x="20" y="6"/>
                  </a:cubicBezTo>
                  <a:cubicBezTo>
                    <a:pt x="20" y="5"/>
                    <a:pt x="20" y="5"/>
                    <a:pt x="20" y="5"/>
                  </a:cubicBezTo>
                  <a:cubicBezTo>
                    <a:pt x="20" y="5"/>
                    <a:pt x="21" y="5"/>
                    <a:pt x="22" y="4"/>
                  </a:cubicBezTo>
                  <a:cubicBezTo>
                    <a:pt x="22" y="4"/>
                    <a:pt x="22" y="4"/>
                    <a:pt x="22" y="4"/>
                  </a:cubicBezTo>
                  <a:cubicBezTo>
                    <a:pt x="22" y="4"/>
                    <a:pt x="21" y="4"/>
                    <a:pt x="21" y="4"/>
                  </a:cubicBezTo>
                  <a:cubicBezTo>
                    <a:pt x="21" y="3"/>
                    <a:pt x="21" y="3"/>
                    <a:pt x="21" y="3"/>
                  </a:cubicBezTo>
                  <a:cubicBezTo>
                    <a:pt x="21" y="3"/>
                    <a:pt x="21" y="3"/>
                    <a:pt x="22" y="3"/>
                  </a:cubicBezTo>
                  <a:cubicBezTo>
                    <a:pt x="22" y="2"/>
                    <a:pt x="22" y="2"/>
                    <a:pt x="22" y="2"/>
                  </a:cubicBezTo>
                  <a:cubicBezTo>
                    <a:pt x="22" y="2"/>
                    <a:pt x="21" y="2"/>
                    <a:pt x="21" y="1"/>
                  </a:cubicBezTo>
                  <a:cubicBezTo>
                    <a:pt x="21" y="1"/>
                    <a:pt x="20" y="1"/>
                    <a:pt x="20" y="1"/>
                  </a:cubicBezTo>
                  <a:cubicBezTo>
                    <a:pt x="20" y="0"/>
                    <a:pt x="20" y="1"/>
                    <a:pt x="20" y="1"/>
                  </a:cubicBezTo>
                  <a:cubicBezTo>
                    <a:pt x="20" y="1"/>
                    <a:pt x="19" y="1"/>
                    <a:pt x="19" y="1"/>
                  </a:cubicBezTo>
                  <a:cubicBezTo>
                    <a:pt x="19" y="1"/>
                    <a:pt x="17" y="2"/>
                    <a:pt x="17" y="2"/>
                  </a:cubicBezTo>
                  <a:cubicBezTo>
                    <a:pt x="17" y="2"/>
                    <a:pt x="17" y="2"/>
                    <a:pt x="17" y="2"/>
                  </a:cubicBezTo>
                  <a:cubicBezTo>
                    <a:pt x="17" y="2"/>
                    <a:pt x="17" y="2"/>
                    <a:pt x="17" y="2"/>
                  </a:cubicBezTo>
                  <a:cubicBezTo>
                    <a:pt x="17" y="3"/>
                    <a:pt x="15" y="3"/>
                    <a:pt x="15" y="4"/>
                  </a:cubicBezTo>
                  <a:cubicBezTo>
                    <a:pt x="15" y="4"/>
                    <a:pt x="13" y="5"/>
                    <a:pt x="13" y="5"/>
                  </a:cubicBezTo>
                  <a:cubicBezTo>
                    <a:pt x="13" y="5"/>
                    <a:pt x="13" y="5"/>
                    <a:pt x="13" y="5"/>
                  </a:cubicBezTo>
                  <a:cubicBezTo>
                    <a:pt x="13" y="5"/>
                    <a:pt x="13" y="5"/>
                    <a:pt x="13" y="5"/>
                  </a:cubicBezTo>
                  <a:cubicBezTo>
                    <a:pt x="12" y="5"/>
                    <a:pt x="12" y="5"/>
                    <a:pt x="11" y="5"/>
                  </a:cubicBezTo>
                  <a:cubicBezTo>
                    <a:pt x="11" y="5"/>
                    <a:pt x="11" y="6"/>
                    <a:pt x="11" y="6"/>
                  </a:cubicBezTo>
                  <a:cubicBezTo>
                    <a:pt x="11" y="6"/>
                    <a:pt x="11" y="6"/>
                    <a:pt x="11" y="6"/>
                  </a:cubicBezTo>
                  <a:cubicBezTo>
                    <a:pt x="11" y="5"/>
                    <a:pt x="8" y="5"/>
                    <a:pt x="8" y="5"/>
                  </a:cubicBezTo>
                  <a:cubicBezTo>
                    <a:pt x="8" y="5"/>
                    <a:pt x="8" y="5"/>
                    <a:pt x="8" y="5"/>
                  </a:cubicBezTo>
                  <a:cubicBezTo>
                    <a:pt x="7" y="5"/>
                    <a:pt x="6" y="3"/>
                    <a:pt x="6" y="3"/>
                  </a:cubicBezTo>
                  <a:cubicBezTo>
                    <a:pt x="6" y="3"/>
                    <a:pt x="5" y="2"/>
                    <a:pt x="5" y="1"/>
                  </a:cubicBezTo>
                  <a:cubicBezTo>
                    <a:pt x="5" y="1"/>
                    <a:pt x="4" y="1"/>
                    <a:pt x="4" y="1"/>
                  </a:cubicBezTo>
                  <a:cubicBezTo>
                    <a:pt x="4" y="1"/>
                    <a:pt x="4" y="1"/>
                    <a:pt x="4" y="0"/>
                  </a:cubicBezTo>
                  <a:cubicBezTo>
                    <a:pt x="3" y="0"/>
                    <a:pt x="3" y="0"/>
                    <a:pt x="3" y="0"/>
                  </a:cubicBezTo>
                  <a:cubicBezTo>
                    <a:pt x="3" y="1"/>
                    <a:pt x="3" y="1"/>
                    <a:pt x="3" y="1"/>
                  </a:cubicBezTo>
                  <a:cubicBezTo>
                    <a:pt x="3" y="2"/>
                    <a:pt x="2" y="2"/>
                    <a:pt x="2" y="2"/>
                  </a:cubicBezTo>
                  <a:cubicBezTo>
                    <a:pt x="2" y="2"/>
                    <a:pt x="1" y="2"/>
                    <a:pt x="1" y="2"/>
                  </a:cubicBezTo>
                  <a:cubicBezTo>
                    <a:pt x="0" y="2"/>
                    <a:pt x="0" y="3"/>
                    <a:pt x="1" y="3"/>
                  </a:cubicBezTo>
                  <a:cubicBezTo>
                    <a:pt x="1" y="3"/>
                    <a:pt x="1" y="4"/>
                    <a:pt x="1" y="5"/>
                  </a:cubicBezTo>
                  <a:cubicBezTo>
                    <a:pt x="1" y="5"/>
                    <a:pt x="2" y="5"/>
                    <a:pt x="2" y="6"/>
                  </a:cubicBezTo>
                  <a:cubicBezTo>
                    <a:pt x="2" y="6"/>
                    <a:pt x="2" y="8"/>
                    <a:pt x="2" y="8"/>
                  </a:cubicBezTo>
                  <a:cubicBezTo>
                    <a:pt x="2" y="8"/>
                    <a:pt x="2" y="8"/>
                    <a:pt x="2" y="8"/>
                  </a:cubicBezTo>
                  <a:cubicBezTo>
                    <a:pt x="2" y="8"/>
                    <a:pt x="2" y="8"/>
                    <a:pt x="3" y="8"/>
                  </a:cubicBezTo>
                  <a:cubicBezTo>
                    <a:pt x="3" y="8"/>
                    <a:pt x="2" y="9"/>
                    <a:pt x="2" y="10"/>
                  </a:cubicBezTo>
                  <a:cubicBezTo>
                    <a:pt x="1" y="11"/>
                    <a:pt x="2" y="11"/>
                    <a:pt x="2" y="11"/>
                  </a:cubicBezTo>
                  <a:cubicBezTo>
                    <a:pt x="2" y="11"/>
                    <a:pt x="2" y="11"/>
                    <a:pt x="2" y="11"/>
                  </a:cubicBezTo>
                  <a:cubicBezTo>
                    <a:pt x="2" y="12"/>
                    <a:pt x="2" y="11"/>
                    <a:pt x="3" y="12"/>
                  </a:cubicBezTo>
                  <a:cubicBezTo>
                    <a:pt x="3" y="12"/>
                    <a:pt x="3" y="12"/>
                    <a:pt x="3" y="12"/>
                  </a:cubicBezTo>
                  <a:cubicBezTo>
                    <a:pt x="3" y="12"/>
                    <a:pt x="3" y="13"/>
                    <a:pt x="3" y="13"/>
                  </a:cubicBezTo>
                  <a:cubicBezTo>
                    <a:pt x="3" y="14"/>
                    <a:pt x="3" y="14"/>
                    <a:pt x="4" y="14"/>
                  </a:cubicBezTo>
                  <a:cubicBezTo>
                    <a:pt x="4" y="14"/>
                    <a:pt x="4" y="15"/>
                    <a:pt x="4" y="15"/>
                  </a:cubicBezTo>
                  <a:cubicBezTo>
                    <a:pt x="4" y="15"/>
                    <a:pt x="4" y="15"/>
                    <a:pt x="4"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1" name="Freeform 413"/>
            <p:cNvSpPr>
              <a:spLocks/>
            </p:cNvSpPr>
            <p:nvPr/>
          </p:nvSpPr>
          <p:spPr bwMode="auto">
            <a:xfrm>
              <a:off x="3407" y="1859"/>
              <a:ext cx="90" cy="65"/>
            </a:xfrm>
            <a:custGeom>
              <a:avLst/>
              <a:gdLst/>
              <a:ahLst/>
              <a:cxnLst>
                <a:cxn ang="0">
                  <a:pos x="7" y="0"/>
                </a:cxn>
                <a:cxn ang="0">
                  <a:pos x="7" y="1"/>
                </a:cxn>
                <a:cxn ang="0">
                  <a:pos x="8" y="3"/>
                </a:cxn>
                <a:cxn ang="0">
                  <a:pos x="8" y="4"/>
                </a:cxn>
                <a:cxn ang="0">
                  <a:pos x="4" y="4"/>
                </a:cxn>
                <a:cxn ang="0">
                  <a:pos x="3" y="3"/>
                </a:cxn>
                <a:cxn ang="0">
                  <a:pos x="2" y="2"/>
                </a:cxn>
                <a:cxn ang="0">
                  <a:pos x="1" y="4"/>
                </a:cxn>
                <a:cxn ang="0">
                  <a:pos x="1" y="5"/>
                </a:cxn>
                <a:cxn ang="0">
                  <a:pos x="3" y="5"/>
                </a:cxn>
                <a:cxn ang="0">
                  <a:pos x="3" y="6"/>
                </a:cxn>
                <a:cxn ang="0">
                  <a:pos x="2" y="7"/>
                </a:cxn>
                <a:cxn ang="0">
                  <a:pos x="4" y="9"/>
                </a:cxn>
                <a:cxn ang="0">
                  <a:pos x="4" y="11"/>
                </a:cxn>
                <a:cxn ang="0">
                  <a:pos x="3" y="11"/>
                </a:cxn>
                <a:cxn ang="0">
                  <a:pos x="5" y="12"/>
                </a:cxn>
                <a:cxn ang="0">
                  <a:pos x="8" y="14"/>
                </a:cxn>
                <a:cxn ang="0">
                  <a:pos x="8" y="15"/>
                </a:cxn>
                <a:cxn ang="0">
                  <a:pos x="8" y="16"/>
                </a:cxn>
                <a:cxn ang="0">
                  <a:pos x="8" y="17"/>
                </a:cxn>
                <a:cxn ang="0">
                  <a:pos x="12" y="14"/>
                </a:cxn>
                <a:cxn ang="0">
                  <a:pos x="12" y="14"/>
                </a:cxn>
                <a:cxn ang="0">
                  <a:pos x="15" y="13"/>
                </a:cxn>
                <a:cxn ang="0">
                  <a:pos x="16" y="13"/>
                </a:cxn>
                <a:cxn ang="0">
                  <a:pos x="17" y="15"/>
                </a:cxn>
                <a:cxn ang="0">
                  <a:pos x="16" y="16"/>
                </a:cxn>
                <a:cxn ang="0">
                  <a:pos x="17" y="16"/>
                </a:cxn>
                <a:cxn ang="0">
                  <a:pos x="15" y="18"/>
                </a:cxn>
                <a:cxn ang="0">
                  <a:pos x="17" y="19"/>
                </a:cxn>
                <a:cxn ang="0">
                  <a:pos x="18" y="19"/>
                </a:cxn>
                <a:cxn ang="0">
                  <a:pos x="18" y="20"/>
                </a:cxn>
                <a:cxn ang="0">
                  <a:pos x="20" y="19"/>
                </a:cxn>
                <a:cxn ang="0">
                  <a:pos x="21" y="16"/>
                </a:cxn>
                <a:cxn ang="0">
                  <a:pos x="22" y="15"/>
                </a:cxn>
                <a:cxn ang="0">
                  <a:pos x="22" y="13"/>
                </a:cxn>
                <a:cxn ang="0">
                  <a:pos x="26" y="9"/>
                </a:cxn>
                <a:cxn ang="0">
                  <a:pos x="25" y="7"/>
                </a:cxn>
                <a:cxn ang="0">
                  <a:pos x="21" y="3"/>
                </a:cxn>
                <a:cxn ang="0">
                  <a:pos x="18" y="1"/>
                </a:cxn>
                <a:cxn ang="0">
                  <a:pos x="15" y="4"/>
                </a:cxn>
                <a:cxn ang="0">
                  <a:pos x="12" y="3"/>
                </a:cxn>
                <a:cxn ang="0">
                  <a:pos x="11" y="2"/>
                </a:cxn>
                <a:cxn ang="0">
                  <a:pos x="9" y="0"/>
                </a:cxn>
                <a:cxn ang="0">
                  <a:pos x="8" y="0"/>
                </a:cxn>
              </a:cxnLst>
              <a:rect l="0" t="0" r="r" b="b"/>
              <a:pathLst>
                <a:path w="28" h="20">
                  <a:moveTo>
                    <a:pt x="8" y="0"/>
                  </a:moveTo>
                  <a:cubicBezTo>
                    <a:pt x="7" y="0"/>
                    <a:pt x="7" y="0"/>
                    <a:pt x="7" y="0"/>
                  </a:cubicBezTo>
                  <a:cubicBezTo>
                    <a:pt x="7" y="0"/>
                    <a:pt x="6" y="1"/>
                    <a:pt x="6" y="1"/>
                  </a:cubicBezTo>
                  <a:cubicBezTo>
                    <a:pt x="6" y="1"/>
                    <a:pt x="6" y="1"/>
                    <a:pt x="7" y="1"/>
                  </a:cubicBezTo>
                  <a:cubicBezTo>
                    <a:pt x="7" y="2"/>
                    <a:pt x="7" y="2"/>
                    <a:pt x="7" y="2"/>
                  </a:cubicBezTo>
                  <a:cubicBezTo>
                    <a:pt x="7" y="2"/>
                    <a:pt x="8" y="3"/>
                    <a:pt x="8" y="3"/>
                  </a:cubicBezTo>
                  <a:cubicBezTo>
                    <a:pt x="8" y="3"/>
                    <a:pt x="8" y="3"/>
                    <a:pt x="8" y="3"/>
                  </a:cubicBezTo>
                  <a:cubicBezTo>
                    <a:pt x="8" y="3"/>
                    <a:pt x="8" y="4"/>
                    <a:pt x="8" y="4"/>
                  </a:cubicBezTo>
                  <a:cubicBezTo>
                    <a:pt x="8" y="4"/>
                    <a:pt x="8" y="4"/>
                    <a:pt x="8" y="4"/>
                  </a:cubicBezTo>
                  <a:cubicBezTo>
                    <a:pt x="8" y="4"/>
                    <a:pt x="5" y="4"/>
                    <a:pt x="4" y="4"/>
                  </a:cubicBezTo>
                  <a:cubicBezTo>
                    <a:pt x="4" y="4"/>
                    <a:pt x="4" y="3"/>
                    <a:pt x="4" y="3"/>
                  </a:cubicBezTo>
                  <a:cubicBezTo>
                    <a:pt x="4" y="3"/>
                    <a:pt x="3" y="3"/>
                    <a:pt x="3" y="3"/>
                  </a:cubicBezTo>
                  <a:cubicBezTo>
                    <a:pt x="3" y="3"/>
                    <a:pt x="2" y="2"/>
                    <a:pt x="2" y="2"/>
                  </a:cubicBezTo>
                  <a:cubicBezTo>
                    <a:pt x="2" y="2"/>
                    <a:pt x="2" y="2"/>
                    <a:pt x="2" y="2"/>
                  </a:cubicBezTo>
                  <a:cubicBezTo>
                    <a:pt x="2" y="2"/>
                    <a:pt x="1" y="3"/>
                    <a:pt x="0" y="3"/>
                  </a:cubicBezTo>
                  <a:cubicBezTo>
                    <a:pt x="1" y="4"/>
                    <a:pt x="1" y="4"/>
                    <a:pt x="1" y="4"/>
                  </a:cubicBezTo>
                  <a:cubicBezTo>
                    <a:pt x="1" y="4"/>
                    <a:pt x="1" y="4"/>
                    <a:pt x="1" y="4"/>
                  </a:cubicBezTo>
                  <a:cubicBezTo>
                    <a:pt x="1" y="4"/>
                    <a:pt x="1" y="5"/>
                    <a:pt x="1" y="5"/>
                  </a:cubicBezTo>
                  <a:cubicBezTo>
                    <a:pt x="2" y="5"/>
                    <a:pt x="2" y="5"/>
                    <a:pt x="2" y="5"/>
                  </a:cubicBezTo>
                  <a:cubicBezTo>
                    <a:pt x="2" y="5"/>
                    <a:pt x="3" y="5"/>
                    <a:pt x="3" y="5"/>
                  </a:cubicBezTo>
                  <a:cubicBezTo>
                    <a:pt x="3" y="6"/>
                    <a:pt x="3" y="6"/>
                    <a:pt x="3" y="6"/>
                  </a:cubicBezTo>
                  <a:cubicBezTo>
                    <a:pt x="3" y="6"/>
                    <a:pt x="3" y="6"/>
                    <a:pt x="3" y="6"/>
                  </a:cubicBezTo>
                  <a:cubicBezTo>
                    <a:pt x="2" y="7"/>
                    <a:pt x="2" y="7"/>
                    <a:pt x="2" y="7"/>
                  </a:cubicBezTo>
                  <a:cubicBezTo>
                    <a:pt x="2" y="7"/>
                    <a:pt x="2" y="7"/>
                    <a:pt x="2" y="7"/>
                  </a:cubicBezTo>
                  <a:cubicBezTo>
                    <a:pt x="3" y="7"/>
                    <a:pt x="3" y="8"/>
                    <a:pt x="3" y="8"/>
                  </a:cubicBezTo>
                  <a:cubicBezTo>
                    <a:pt x="3" y="8"/>
                    <a:pt x="4" y="9"/>
                    <a:pt x="4" y="9"/>
                  </a:cubicBezTo>
                  <a:cubicBezTo>
                    <a:pt x="5" y="9"/>
                    <a:pt x="5" y="9"/>
                    <a:pt x="5" y="9"/>
                  </a:cubicBezTo>
                  <a:cubicBezTo>
                    <a:pt x="5" y="9"/>
                    <a:pt x="5" y="11"/>
                    <a:pt x="4" y="11"/>
                  </a:cubicBezTo>
                  <a:cubicBezTo>
                    <a:pt x="4" y="11"/>
                    <a:pt x="3" y="11"/>
                    <a:pt x="3" y="11"/>
                  </a:cubicBezTo>
                  <a:cubicBezTo>
                    <a:pt x="3" y="11"/>
                    <a:pt x="3" y="11"/>
                    <a:pt x="3" y="11"/>
                  </a:cubicBezTo>
                  <a:cubicBezTo>
                    <a:pt x="4" y="11"/>
                    <a:pt x="4" y="12"/>
                    <a:pt x="4" y="12"/>
                  </a:cubicBezTo>
                  <a:cubicBezTo>
                    <a:pt x="5" y="12"/>
                    <a:pt x="5" y="12"/>
                    <a:pt x="5" y="12"/>
                  </a:cubicBezTo>
                  <a:cubicBezTo>
                    <a:pt x="5" y="12"/>
                    <a:pt x="8" y="14"/>
                    <a:pt x="8" y="14"/>
                  </a:cubicBezTo>
                  <a:cubicBezTo>
                    <a:pt x="8" y="14"/>
                    <a:pt x="8" y="14"/>
                    <a:pt x="8" y="14"/>
                  </a:cubicBezTo>
                  <a:cubicBezTo>
                    <a:pt x="7" y="14"/>
                    <a:pt x="7" y="14"/>
                    <a:pt x="7" y="15"/>
                  </a:cubicBezTo>
                  <a:cubicBezTo>
                    <a:pt x="8" y="15"/>
                    <a:pt x="9" y="15"/>
                    <a:pt x="8" y="15"/>
                  </a:cubicBezTo>
                  <a:cubicBezTo>
                    <a:pt x="8" y="15"/>
                    <a:pt x="7" y="15"/>
                    <a:pt x="7" y="16"/>
                  </a:cubicBezTo>
                  <a:cubicBezTo>
                    <a:pt x="8" y="16"/>
                    <a:pt x="8" y="16"/>
                    <a:pt x="8" y="16"/>
                  </a:cubicBezTo>
                  <a:cubicBezTo>
                    <a:pt x="8" y="16"/>
                    <a:pt x="8" y="17"/>
                    <a:pt x="8" y="17"/>
                  </a:cubicBezTo>
                  <a:cubicBezTo>
                    <a:pt x="8" y="17"/>
                    <a:pt x="8" y="17"/>
                    <a:pt x="8" y="17"/>
                  </a:cubicBezTo>
                  <a:cubicBezTo>
                    <a:pt x="8" y="17"/>
                    <a:pt x="10" y="16"/>
                    <a:pt x="10" y="16"/>
                  </a:cubicBezTo>
                  <a:cubicBezTo>
                    <a:pt x="10" y="15"/>
                    <a:pt x="12" y="15"/>
                    <a:pt x="12" y="14"/>
                  </a:cubicBezTo>
                  <a:cubicBezTo>
                    <a:pt x="12" y="14"/>
                    <a:pt x="12" y="14"/>
                    <a:pt x="12" y="14"/>
                  </a:cubicBezTo>
                  <a:cubicBezTo>
                    <a:pt x="12" y="14"/>
                    <a:pt x="12" y="14"/>
                    <a:pt x="12" y="14"/>
                  </a:cubicBezTo>
                  <a:cubicBezTo>
                    <a:pt x="12" y="14"/>
                    <a:pt x="14" y="13"/>
                    <a:pt x="14" y="13"/>
                  </a:cubicBezTo>
                  <a:cubicBezTo>
                    <a:pt x="14" y="13"/>
                    <a:pt x="15" y="13"/>
                    <a:pt x="15" y="13"/>
                  </a:cubicBezTo>
                  <a:cubicBezTo>
                    <a:pt x="15" y="13"/>
                    <a:pt x="15" y="12"/>
                    <a:pt x="15" y="13"/>
                  </a:cubicBezTo>
                  <a:cubicBezTo>
                    <a:pt x="15" y="13"/>
                    <a:pt x="16" y="13"/>
                    <a:pt x="16" y="13"/>
                  </a:cubicBezTo>
                  <a:cubicBezTo>
                    <a:pt x="16" y="14"/>
                    <a:pt x="17" y="14"/>
                    <a:pt x="17" y="14"/>
                  </a:cubicBezTo>
                  <a:cubicBezTo>
                    <a:pt x="17" y="14"/>
                    <a:pt x="17" y="14"/>
                    <a:pt x="17" y="15"/>
                  </a:cubicBezTo>
                  <a:cubicBezTo>
                    <a:pt x="16" y="15"/>
                    <a:pt x="16" y="15"/>
                    <a:pt x="16" y="15"/>
                  </a:cubicBezTo>
                  <a:cubicBezTo>
                    <a:pt x="16" y="15"/>
                    <a:pt x="16" y="15"/>
                    <a:pt x="16" y="16"/>
                  </a:cubicBezTo>
                  <a:cubicBezTo>
                    <a:pt x="16" y="16"/>
                    <a:pt x="17" y="16"/>
                    <a:pt x="17" y="16"/>
                  </a:cubicBezTo>
                  <a:cubicBezTo>
                    <a:pt x="17" y="16"/>
                    <a:pt x="17" y="16"/>
                    <a:pt x="17" y="16"/>
                  </a:cubicBezTo>
                  <a:cubicBezTo>
                    <a:pt x="16" y="17"/>
                    <a:pt x="15" y="17"/>
                    <a:pt x="15" y="17"/>
                  </a:cubicBezTo>
                  <a:cubicBezTo>
                    <a:pt x="15" y="17"/>
                    <a:pt x="15" y="17"/>
                    <a:pt x="15" y="18"/>
                  </a:cubicBezTo>
                  <a:cubicBezTo>
                    <a:pt x="16" y="18"/>
                    <a:pt x="16" y="18"/>
                    <a:pt x="16" y="18"/>
                  </a:cubicBezTo>
                  <a:cubicBezTo>
                    <a:pt x="16" y="18"/>
                    <a:pt x="16" y="19"/>
                    <a:pt x="17" y="19"/>
                  </a:cubicBezTo>
                  <a:cubicBezTo>
                    <a:pt x="17" y="19"/>
                    <a:pt x="17" y="19"/>
                    <a:pt x="17" y="19"/>
                  </a:cubicBezTo>
                  <a:cubicBezTo>
                    <a:pt x="17" y="19"/>
                    <a:pt x="18" y="19"/>
                    <a:pt x="18" y="19"/>
                  </a:cubicBezTo>
                  <a:cubicBezTo>
                    <a:pt x="18" y="20"/>
                    <a:pt x="18" y="20"/>
                    <a:pt x="18" y="20"/>
                  </a:cubicBezTo>
                  <a:cubicBezTo>
                    <a:pt x="18" y="20"/>
                    <a:pt x="18" y="20"/>
                    <a:pt x="18" y="20"/>
                  </a:cubicBezTo>
                  <a:cubicBezTo>
                    <a:pt x="18" y="20"/>
                    <a:pt x="19" y="20"/>
                    <a:pt x="20" y="20"/>
                  </a:cubicBezTo>
                  <a:cubicBezTo>
                    <a:pt x="20" y="19"/>
                    <a:pt x="20" y="19"/>
                    <a:pt x="20" y="19"/>
                  </a:cubicBezTo>
                  <a:cubicBezTo>
                    <a:pt x="20" y="18"/>
                    <a:pt x="20" y="16"/>
                    <a:pt x="20" y="16"/>
                  </a:cubicBezTo>
                  <a:cubicBezTo>
                    <a:pt x="20" y="16"/>
                    <a:pt x="21" y="16"/>
                    <a:pt x="21" y="16"/>
                  </a:cubicBezTo>
                  <a:cubicBezTo>
                    <a:pt x="21" y="17"/>
                    <a:pt x="21" y="17"/>
                    <a:pt x="21" y="16"/>
                  </a:cubicBezTo>
                  <a:cubicBezTo>
                    <a:pt x="21" y="15"/>
                    <a:pt x="21" y="15"/>
                    <a:pt x="22" y="15"/>
                  </a:cubicBezTo>
                  <a:cubicBezTo>
                    <a:pt x="22" y="15"/>
                    <a:pt x="22" y="15"/>
                    <a:pt x="22" y="14"/>
                  </a:cubicBezTo>
                  <a:cubicBezTo>
                    <a:pt x="22" y="14"/>
                    <a:pt x="22" y="13"/>
                    <a:pt x="22" y="13"/>
                  </a:cubicBezTo>
                  <a:cubicBezTo>
                    <a:pt x="22" y="12"/>
                    <a:pt x="23" y="9"/>
                    <a:pt x="24" y="9"/>
                  </a:cubicBezTo>
                  <a:cubicBezTo>
                    <a:pt x="24" y="9"/>
                    <a:pt x="25" y="9"/>
                    <a:pt x="26" y="9"/>
                  </a:cubicBezTo>
                  <a:cubicBezTo>
                    <a:pt x="26" y="9"/>
                    <a:pt x="28" y="10"/>
                    <a:pt x="27" y="9"/>
                  </a:cubicBezTo>
                  <a:cubicBezTo>
                    <a:pt x="26" y="8"/>
                    <a:pt x="25" y="7"/>
                    <a:pt x="25" y="7"/>
                  </a:cubicBezTo>
                  <a:cubicBezTo>
                    <a:pt x="25" y="7"/>
                    <a:pt x="24" y="8"/>
                    <a:pt x="24" y="7"/>
                  </a:cubicBezTo>
                  <a:cubicBezTo>
                    <a:pt x="23" y="7"/>
                    <a:pt x="21" y="5"/>
                    <a:pt x="21" y="3"/>
                  </a:cubicBezTo>
                  <a:cubicBezTo>
                    <a:pt x="20" y="2"/>
                    <a:pt x="19" y="1"/>
                    <a:pt x="18" y="0"/>
                  </a:cubicBezTo>
                  <a:cubicBezTo>
                    <a:pt x="18" y="0"/>
                    <a:pt x="18" y="1"/>
                    <a:pt x="18" y="1"/>
                  </a:cubicBezTo>
                  <a:cubicBezTo>
                    <a:pt x="18" y="1"/>
                    <a:pt x="16" y="2"/>
                    <a:pt x="15" y="2"/>
                  </a:cubicBezTo>
                  <a:cubicBezTo>
                    <a:pt x="15" y="3"/>
                    <a:pt x="15" y="3"/>
                    <a:pt x="15" y="4"/>
                  </a:cubicBezTo>
                  <a:cubicBezTo>
                    <a:pt x="14" y="4"/>
                    <a:pt x="14" y="4"/>
                    <a:pt x="14" y="4"/>
                  </a:cubicBezTo>
                  <a:cubicBezTo>
                    <a:pt x="14" y="4"/>
                    <a:pt x="13" y="3"/>
                    <a:pt x="12" y="3"/>
                  </a:cubicBezTo>
                  <a:cubicBezTo>
                    <a:pt x="12" y="3"/>
                    <a:pt x="12" y="3"/>
                    <a:pt x="12" y="3"/>
                  </a:cubicBezTo>
                  <a:cubicBezTo>
                    <a:pt x="11" y="3"/>
                    <a:pt x="11" y="2"/>
                    <a:pt x="11" y="2"/>
                  </a:cubicBezTo>
                  <a:cubicBezTo>
                    <a:pt x="11" y="2"/>
                    <a:pt x="11" y="2"/>
                    <a:pt x="10" y="2"/>
                  </a:cubicBezTo>
                  <a:cubicBezTo>
                    <a:pt x="10" y="2"/>
                    <a:pt x="9" y="0"/>
                    <a:pt x="9" y="0"/>
                  </a:cubicBezTo>
                  <a:cubicBezTo>
                    <a:pt x="9" y="0"/>
                    <a:pt x="9" y="0"/>
                    <a:pt x="9" y="0"/>
                  </a:cubicBezTo>
                  <a:cubicBezTo>
                    <a:pt x="9" y="0"/>
                    <a:pt x="8" y="0"/>
                    <a:pt x="8" y="0"/>
                  </a:cubicBezTo>
                  <a:cubicBezTo>
                    <a:pt x="8" y="0"/>
                    <a:pt x="8" y="0"/>
                    <a:pt x="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2" name="Freeform 414"/>
            <p:cNvSpPr>
              <a:spLocks/>
            </p:cNvSpPr>
            <p:nvPr/>
          </p:nvSpPr>
          <p:spPr bwMode="auto">
            <a:xfrm>
              <a:off x="3404" y="1898"/>
              <a:ext cx="22" cy="20"/>
            </a:xfrm>
            <a:custGeom>
              <a:avLst/>
              <a:gdLst/>
              <a:ahLst/>
              <a:cxnLst>
                <a:cxn ang="0">
                  <a:pos x="2" y="3"/>
                </a:cxn>
                <a:cxn ang="0">
                  <a:pos x="4" y="5"/>
                </a:cxn>
                <a:cxn ang="0">
                  <a:pos x="4" y="5"/>
                </a:cxn>
                <a:cxn ang="0">
                  <a:pos x="7" y="6"/>
                </a:cxn>
                <a:cxn ang="0">
                  <a:pos x="7" y="6"/>
                </a:cxn>
                <a:cxn ang="0">
                  <a:pos x="6" y="3"/>
                </a:cxn>
                <a:cxn ang="0">
                  <a:pos x="6" y="3"/>
                </a:cxn>
                <a:cxn ang="0">
                  <a:pos x="5" y="3"/>
                </a:cxn>
                <a:cxn ang="0">
                  <a:pos x="5" y="2"/>
                </a:cxn>
                <a:cxn ang="0">
                  <a:pos x="5" y="1"/>
                </a:cxn>
                <a:cxn ang="0">
                  <a:pos x="5" y="1"/>
                </a:cxn>
                <a:cxn ang="0">
                  <a:pos x="4" y="2"/>
                </a:cxn>
                <a:cxn ang="0">
                  <a:pos x="3" y="1"/>
                </a:cxn>
                <a:cxn ang="0">
                  <a:pos x="2" y="0"/>
                </a:cxn>
                <a:cxn ang="0">
                  <a:pos x="2" y="0"/>
                </a:cxn>
                <a:cxn ang="0">
                  <a:pos x="0" y="1"/>
                </a:cxn>
                <a:cxn ang="0">
                  <a:pos x="0" y="1"/>
                </a:cxn>
                <a:cxn ang="0">
                  <a:pos x="0" y="1"/>
                </a:cxn>
                <a:cxn ang="0">
                  <a:pos x="1" y="1"/>
                </a:cxn>
                <a:cxn ang="0">
                  <a:pos x="2" y="3"/>
                </a:cxn>
              </a:cxnLst>
              <a:rect l="0" t="0" r="r" b="b"/>
              <a:pathLst>
                <a:path w="7" h="6">
                  <a:moveTo>
                    <a:pt x="2" y="3"/>
                  </a:moveTo>
                  <a:cubicBezTo>
                    <a:pt x="2" y="3"/>
                    <a:pt x="3" y="5"/>
                    <a:pt x="4" y="5"/>
                  </a:cubicBezTo>
                  <a:cubicBezTo>
                    <a:pt x="4" y="5"/>
                    <a:pt x="4" y="5"/>
                    <a:pt x="4" y="5"/>
                  </a:cubicBezTo>
                  <a:cubicBezTo>
                    <a:pt x="4" y="5"/>
                    <a:pt x="7" y="5"/>
                    <a:pt x="7" y="6"/>
                  </a:cubicBezTo>
                  <a:cubicBezTo>
                    <a:pt x="7" y="6"/>
                    <a:pt x="7" y="6"/>
                    <a:pt x="7" y="6"/>
                  </a:cubicBezTo>
                  <a:cubicBezTo>
                    <a:pt x="7" y="5"/>
                    <a:pt x="6" y="4"/>
                    <a:pt x="6" y="3"/>
                  </a:cubicBezTo>
                  <a:cubicBezTo>
                    <a:pt x="6" y="3"/>
                    <a:pt x="6" y="3"/>
                    <a:pt x="6" y="3"/>
                  </a:cubicBezTo>
                  <a:cubicBezTo>
                    <a:pt x="6" y="3"/>
                    <a:pt x="6" y="3"/>
                    <a:pt x="5" y="3"/>
                  </a:cubicBezTo>
                  <a:cubicBezTo>
                    <a:pt x="5" y="3"/>
                    <a:pt x="5" y="2"/>
                    <a:pt x="5" y="2"/>
                  </a:cubicBezTo>
                  <a:cubicBezTo>
                    <a:pt x="5" y="2"/>
                    <a:pt x="5" y="2"/>
                    <a:pt x="5" y="1"/>
                  </a:cubicBezTo>
                  <a:cubicBezTo>
                    <a:pt x="5" y="1"/>
                    <a:pt x="5" y="1"/>
                    <a:pt x="5" y="1"/>
                  </a:cubicBezTo>
                  <a:cubicBezTo>
                    <a:pt x="5" y="1"/>
                    <a:pt x="4" y="2"/>
                    <a:pt x="4" y="2"/>
                  </a:cubicBezTo>
                  <a:cubicBezTo>
                    <a:pt x="4" y="2"/>
                    <a:pt x="3" y="1"/>
                    <a:pt x="3" y="1"/>
                  </a:cubicBezTo>
                  <a:cubicBezTo>
                    <a:pt x="3" y="1"/>
                    <a:pt x="2" y="0"/>
                    <a:pt x="2" y="0"/>
                  </a:cubicBezTo>
                  <a:cubicBezTo>
                    <a:pt x="2" y="0"/>
                    <a:pt x="2" y="0"/>
                    <a:pt x="2" y="0"/>
                  </a:cubicBezTo>
                  <a:cubicBezTo>
                    <a:pt x="0" y="1"/>
                    <a:pt x="0" y="1"/>
                    <a:pt x="0" y="1"/>
                  </a:cubicBezTo>
                  <a:cubicBezTo>
                    <a:pt x="0" y="1"/>
                    <a:pt x="0" y="1"/>
                    <a:pt x="0" y="1"/>
                  </a:cubicBezTo>
                  <a:cubicBezTo>
                    <a:pt x="0" y="1"/>
                    <a:pt x="0" y="1"/>
                    <a:pt x="0" y="1"/>
                  </a:cubicBezTo>
                  <a:cubicBezTo>
                    <a:pt x="0" y="1"/>
                    <a:pt x="1" y="1"/>
                    <a:pt x="1" y="1"/>
                  </a:cubicBezTo>
                  <a:cubicBezTo>
                    <a:pt x="1" y="2"/>
                    <a:pt x="2" y="3"/>
                    <a:pt x="2"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3" name="Freeform 415"/>
            <p:cNvSpPr>
              <a:spLocks/>
            </p:cNvSpPr>
            <p:nvPr/>
          </p:nvSpPr>
          <p:spPr bwMode="auto">
            <a:xfrm>
              <a:off x="3384" y="1869"/>
              <a:ext cx="52" cy="49"/>
            </a:xfrm>
            <a:custGeom>
              <a:avLst/>
              <a:gdLst/>
              <a:ahLst/>
              <a:cxnLst>
                <a:cxn ang="0">
                  <a:pos x="8" y="9"/>
                </a:cxn>
                <a:cxn ang="0">
                  <a:pos x="9" y="10"/>
                </a:cxn>
                <a:cxn ang="0">
                  <a:pos x="10" y="11"/>
                </a:cxn>
                <a:cxn ang="0">
                  <a:pos x="11" y="10"/>
                </a:cxn>
                <a:cxn ang="0">
                  <a:pos x="11" y="10"/>
                </a:cxn>
                <a:cxn ang="0">
                  <a:pos x="11" y="11"/>
                </a:cxn>
                <a:cxn ang="0">
                  <a:pos x="11" y="12"/>
                </a:cxn>
                <a:cxn ang="0">
                  <a:pos x="12" y="12"/>
                </a:cxn>
                <a:cxn ang="0">
                  <a:pos x="12" y="12"/>
                </a:cxn>
                <a:cxn ang="0">
                  <a:pos x="13" y="15"/>
                </a:cxn>
                <a:cxn ang="0">
                  <a:pos x="13" y="14"/>
                </a:cxn>
                <a:cxn ang="0">
                  <a:pos x="15" y="14"/>
                </a:cxn>
                <a:cxn ang="0">
                  <a:pos x="15" y="14"/>
                </a:cxn>
                <a:cxn ang="0">
                  <a:pos x="15" y="13"/>
                </a:cxn>
                <a:cxn ang="0">
                  <a:pos x="14" y="13"/>
                </a:cxn>
                <a:cxn ang="0">
                  <a:pos x="15" y="12"/>
                </a:cxn>
                <a:cxn ang="0">
                  <a:pos x="14" y="12"/>
                </a:cxn>
                <a:cxn ang="0">
                  <a:pos x="15" y="11"/>
                </a:cxn>
                <a:cxn ang="0">
                  <a:pos x="15" y="11"/>
                </a:cxn>
                <a:cxn ang="0">
                  <a:pos x="12" y="9"/>
                </a:cxn>
                <a:cxn ang="0">
                  <a:pos x="11" y="9"/>
                </a:cxn>
                <a:cxn ang="0">
                  <a:pos x="10" y="8"/>
                </a:cxn>
                <a:cxn ang="0">
                  <a:pos x="10" y="8"/>
                </a:cxn>
                <a:cxn ang="0">
                  <a:pos x="11" y="8"/>
                </a:cxn>
                <a:cxn ang="0">
                  <a:pos x="12" y="6"/>
                </a:cxn>
                <a:cxn ang="0">
                  <a:pos x="11" y="6"/>
                </a:cxn>
                <a:cxn ang="0">
                  <a:pos x="10" y="5"/>
                </a:cxn>
                <a:cxn ang="0">
                  <a:pos x="9" y="4"/>
                </a:cxn>
                <a:cxn ang="0">
                  <a:pos x="9" y="4"/>
                </a:cxn>
                <a:cxn ang="0">
                  <a:pos x="10" y="3"/>
                </a:cxn>
                <a:cxn ang="0">
                  <a:pos x="10" y="3"/>
                </a:cxn>
                <a:cxn ang="0">
                  <a:pos x="10" y="2"/>
                </a:cxn>
                <a:cxn ang="0">
                  <a:pos x="9" y="2"/>
                </a:cxn>
                <a:cxn ang="0">
                  <a:pos x="8" y="2"/>
                </a:cxn>
                <a:cxn ang="0">
                  <a:pos x="8" y="1"/>
                </a:cxn>
                <a:cxn ang="0">
                  <a:pos x="8" y="1"/>
                </a:cxn>
                <a:cxn ang="0">
                  <a:pos x="7" y="0"/>
                </a:cxn>
                <a:cxn ang="0">
                  <a:pos x="7" y="1"/>
                </a:cxn>
                <a:cxn ang="0">
                  <a:pos x="7" y="1"/>
                </a:cxn>
                <a:cxn ang="0">
                  <a:pos x="5" y="1"/>
                </a:cxn>
                <a:cxn ang="0">
                  <a:pos x="3" y="1"/>
                </a:cxn>
                <a:cxn ang="0">
                  <a:pos x="2" y="1"/>
                </a:cxn>
                <a:cxn ang="0">
                  <a:pos x="0" y="1"/>
                </a:cxn>
                <a:cxn ang="0">
                  <a:pos x="0" y="2"/>
                </a:cxn>
                <a:cxn ang="0">
                  <a:pos x="1" y="2"/>
                </a:cxn>
                <a:cxn ang="0">
                  <a:pos x="1" y="4"/>
                </a:cxn>
                <a:cxn ang="0">
                  <a:pos x="1" y="4"/>
                </a:cxn>
                <a:cxn ang="0">
                  <a:pos x="0" y="5"/>
                </a:cxn>
                <a:cxn ang="0">
                  <a:pos x="0" y="5"/>
                </a:cxn>
                <a:cxn ang="0">
                  <a:pos x="1" y="6"/>
                </a:cxn>
                <a:cxn ang="0">
                  <a:pos x="1" y="6"/>
                </a:cxn>
                <a:cxn ang="0">
                  <a:pos x="1" y="7"/>
                </a:cxn>
                <a:cxn ang="0">
                  <a:pos x="2" y="8"/>
                </a:cxn>
                <a:cxn ang="0">
                  <a:pos x="4" y="8"/>
                </a:cxn>
                <a:cxn ang="0">
                  <a:pos x="4" y="8"/>
                </a:cxn>
                <a:cxn ang="0">
                  <a:pos x="6" y="9"/>
                </a:cxn>
                <a:cxn ang="0">
                  <a:pos x="6" y="10"/>
                </a:cxn>
                <a:cxn ang="0">
                  <a:pos x="8" y="9"/>
                </a:cxn>
                <a:cxn ang="0">
                  <a:pos x="8" y="9"/>
                </a:cxn>
              </a:cxnLst>
              <a:rect l="0" t="0" r="r" b="b"/>
              <a:pathLst>
                <a:path w="16" h="15">
                  <a:moveTo>
                    <a:pt x="8" y="9"/>
                  </a:moveTo>
                  <a:cubicBezTo>
                    <a:pt x="8" y="9"/>
                    <a:pt x="9" y="10"/>
                    <a:pt x="9" y="10"/>
                  </a:cubicBezTo>
                  <a:cubicBezTo>
                    <a:pt x="9" y="10"/>
                    <a:pt x="10" y="11"/>
                    <a:pt x="10" y="11"/>
                  </a:cubicBezTo>
                  <a:cubicBezTo>
                    <a:pt x="10" y="11"/>
                    <a:pt x="11" y="10"/>
                    <a:pt x="11" y="10"/>
                  </a:cubicBezTo>
                  <a:cubicBezTo>
                    <a:pt x="11" y="10"/>
                    <a:pt x="11" y="10"/>
                    <a:pt x="11" y="10"/>
                  </a:cubicBezTo>
                  <a:cubicBezTo>
                    <a:pt x="11" y="11"/>
                    <a:pt x="11" y="11"/>
                    <a:pt x="11" y="11"/>
                  </a:cubicBezTo>
                  <a:cubicBezTo>
                    <a:pt x="11" y="11"/>
                    <a:pt x="11" y="12"/>
                    <a:pt x="11" y="12"/>
                  </a:cubicBezTo>
                  <a:cubicBezTo>
                    <a:pt x="12" y="12"/>
                    <a:pt x="12" y="12"/>
                    <a:pt x="12" y="12"/>
                  </a:cubicBezTo>
                  <a:cubicBezTo>
                    <a:pt x="12" y="12"/>
                    <a:pt x="12" y="12"/>
                    <a:pt x="12" y="12"/>
                  </a:cubicBezTo>
                  <a:cubicBezTo>
                    <a:pt x="12" y="13"/>
                    <a:pt x="13" y="14"/>
                    <a:pt x="13" y="15"/>
                  </a:cubicBezTo>
                  <a:cubicBezTo>
                    <a:pt x="13" y="15"/>
                    <a:pt x="13" y="14"/>
                    <a:pt x="13" y="14"/>
                  </a:cubicBezTo>
                  <a:cubicBezTo>
                    <a:pt x="14" y="14"/>
                    <a:pt x="14" y="14"/>
                    <a:pt x="15" y="14"/>
                  </a:cubicBezTo>
                  <a:cubicBezTo>
                    <a:pt x="15" y="14"/>
                    <a:pt x="15" y="14"/>
                    <a:pt x="15" y="14"/>
                  </a:cubicBezTo>
                  <a:cubicBezTo>
                    <a:pt x="15" y="14"/>
                    <a:pt x="15" y="13"/>
                    <a:pt x="15" y="13"/>
                  </a:cubicBezTo>
                  <a:cubicBezTo>
                    <a:pt x="15" y="13"/>
                    <a:pt x="15" y="13"/>
                    <a:pt x="14" y="13"/>
                  </a:cubicBezTo>
                  <a:cubicBezTo>
                    <a:pt x="14" y="12"/>
                    <a:pt x="15" y="12"/>
                    <a:pt x="15" y="12"/>
                  </a:cubicBezTo>
                  <a:cubicBezTo>
                    <a:pt x="16" y="12"/>
                    <a:pt x="15" y="12"/>
                    <a:pt x="14" y="12"/>
                  </a:cubicBezTo>
                  <a:cubicBezTo>
                    <a:pt x="14" y="11"/>
                    <a:pt x="14" y="11"/>
                    <a:pt x="15" y="11"/>
                  </a:cubicBezTo>
                  <a:cubicBezTo>
                    <a:pt x="15" y="11"/>
                    <a:pt x="15" y="11"/>
                    <a:pt x="15" y="11"/>
                  </a:cubicBezTo>
                  <a:cubicBezTo>
                    <a:pt x="15" y="11"/>
                    <a:pt x="12" y="9"/>
                    <a:pt x="12" y="9"/>
                  </a:cubicBezTo>
                  <a:cubicBezTo>
                    <a:pt x="12" y="9"/>
                    <a:pt x="12" y="9"/>
                    <a:pt x="11" y="9"/>
                  </a:cubicBezTo>
                  <a:cubicBezTo>
                    <a:pt x="11" y="9"/>
                    <a:pt x="11" y="8"/>
                    <a:pt x="10" y="8"/>
                  </a:cubicBezTo>
                  <a:cubicBezTo>
                    <a:pt x="10" y="8"/>
                    <a:pt x="10" y="8"/>
                    <a:pt x="10" y="8"/>
                  </a:cubicBezTo>
                  <a:cubicBezTo>
                    <a:pt x="10" y="8"/>
                    <a:pt x="11" y="8"/>
                    <a:pt x="11" y="8"/>
                  </a:cubicBezTo>
                  <a:cubicBezTo>
                    <a:pt x="12" y="8"/>
                    <a:pt x="12" y="6"/>
                    <a:pt x="12" y="6"/>
                  </a:cubicBezTo>
                  <a:cubicBezTo>
                    <a:pt x="12" y="6"/>
                    <a:pt x="12" y="6"/>
                    <a:pt x="11" y="6"/>
                  </a:cubicBezTo>
                  <a:cubicBezTo>
                    <a:pt x="11" y="6"/>
                    <a:pt x="10" y="5"/>
                    <a:pt x="10" y="5"/>
                  </a:cubicBezTo>
                  <a:cubicBezTo>
                    <a:pt x="10" y="5"/>
                    <a:pt x="10" y="4"/>
                    <a:pt x="9" y="4"/>
                  </a:cubicBezTo>
                  <a:cubicBezTo>
                    <a:pt x="9" y="4"/>
                    <a:pt x="9" y="4"/>
                    <a:pt x="9" y="4"/>
                  </a:cubicBezTo>
                  <a:cubicBezTo>
                    <a:pt x="9" y="4"/>
                    <a:pt x="9" y="4"/>
                    <a:pt x="10" y="3"/>
                  </a:cubicBezTo>
                  <a:cubicBezTo>
                    <a:pt x="10" y="3"/>
                    <a:pt x="10" y="3"/>
                    <a:pt x="10" y="3"/>
                  </a:cubicBezTo>
                  <a:cubicBezTo>
                    <a:pt x="10" y="3"/>
                    <a:pt x="10" y="3"/>
                    <a:pt x="10" y="2"/>
                  </a:cubicBezTo>
                  <a:cubicBezTo>
                    <a:pt x="10" y="2"/>
                    <a:pt x="9" y="2"/>
                    <a:pt x="9" y="2"/>
                  </a:cubicBezTo>
                  <a:cubicBezTo>
                    <a:pt x="9" y="2"/>
                    <a:pt x="9" y="2"/>
                    <a:pt x="8" y="2"/>
                  </a:cubicBezTo>
                  <a:cubicBezTo>
                    <a:pt x="8" y="2"/>
                    <a:pt x="8" y="1"/>
                    <a:pt x="8" y="1"/>
                  </a:cubicBezTo>
                  <a:cubicBezTo>
                    <a:pt x="8" y="1"/>
                    <a:pt x="8" y="1"/>
                    <a:pt x="8" y="1"/>
                  </a:cubicBezTo>
                  <a:cubicBezTo>
                    <a:pt x="7" y="0"/>
                    <a:pt x="7" y="0"/>
                    <a:pt x="7" y="0"/>
                  </a:cubicBezTo>
                  <a:cubicBezTo>
                    <a:pt x="7" y="0"/>
                    <a:pt x="7" y="1"/>
                    <a:pt x="7" y="1"/>
                  </a:cubicBezTo>
                  <a:cubicBezTo>
                    <a:pt x="7" y="1"/>
                    <a:pt x="7" y="1"/>
                    <a:pt x="7" y="1"/>
                  </a:cubicBezTo>
                  <a:cubicBezTo>
                    <a:pt x="7" y="1"/>
                    <a:pt x="5" y="1"/>
                    <a:pt x="5" y="1"/>
                  </a:cubicBezTo>
                  <a:cubicBezTo>
                    <a:pt x="4" y="1"/>
                    <a:pt x="3" y="1"/>
                    <a:pt x="3" y="1"/>
                  </a:cubicBezTo>
                  <a:cubicBezTo>
                    <a:pt x="3" y="1"/>
                    <a:pt x="2" y="1"/>
                    <a:pt x="2" y="1"/>
                  </a:cubicBezTo>
                  <a:cubicBezTo>
                    <a:pt x="0" y="1"/>
                    <a:pt x="0" y="1"/>
                    <a:pt x="0" y="1"/>
                  </a:cubicBezTo>
                  <a:cubicBezTo>
                    <a:pt x="0" y="1"/>
                    <a:pt x="0" y="2"/>
                    <a:pt x="0" y="2"/>
                  </a:cubicBezTo>
                  <a:cubicBezTo>
                    <a:pt x="0" y="2"/>
                    <a:pt x="1" y="2"/>
                    <a:pt x="1" y="2"/>
                  </a:cubicBezTo>
                  <a:cubicBezTo>
                    <a:pt x="1" y="3"/>
                    <a:pt x="1" y="4"/>
                    <a:pt x="1" y="4"/>
                  </a:cubicBezTo>
                  <a:cubicBezTo>
                    <a:pt x="1" y="4"/>
                    <a:pt x="1" y="4"/>
                    <a:pt x="1" y="4"/>
                  </a:cubicBezTo>
                  <a:cubicBezTo>
                    <a:pt x="1" y="5"/>
                    <a:pt x="0" y="5"/>
                    <a:pt x="0" y="5"/>
                  </a:cubicBezTo>
                  <a:cubicBezTo>
                    <a:pt x="0" y="5"/>
                    <a:pt x="0" y="5"/>
                    <a:pt x="0" y="5"/>
                  </a:cubicBezTo>
                  <a:cubicBezTo>
                    <a:pt x="1" y="6"/>
                    <a:pt x="1" y="6"/>
                    <a:pt x="1" y="6"/>
                  </a:cubicBezTo>
                  <a:cubicBezTo>
                    <a:pt x="1" y="6"/>
                    <a:pt x="1" y="6"/>
                    <a:pt x="1" y="6"/>
                  </a:cubicBezTo>
                  <a:cubicBezTo>
                    <a:pt x="1" y="7"/>
                    <a:pt x="1" y="7"/>
                    <a:pt x="1" y="7"/>
                  </a:cubicBezTo>
                  <a:cubicBezTo>
                    <a:pt x="1" y="7"/>
                    <a:pt x="1" y="8"/>
                    <a:pt x="2" y="8"/>
                  </a:cubicBezTo>
                  <a:cubicBezTo>
                    <a:pt x="2" y="8"/>
                    <a:pt x="4" y="8"/>
                    <a:pt x="4" y="8"/>
                  </a:cubicBezTo>
                  <a:cubicBezTo>
                    <a:pt x="4" y="8"/>
                    <a:pt x="4" y="8"/>
                    <a:pt x="4" y="8"/>
                  </a:cubicBezTo>
                  <a:cubicBezTo>
                    <a:pt x="4" y="8"/>
                    <a:pt x="6" y="9"/>
                    <a:pt x="6" y="9"/>
                  </a:cubicBezTo>
                  <a:cubicBezTo>
                    <a:pt x="6" y="9"/>
                    <a:pt x="6" y="9"/>
                    <a:pt x="6" y="10"/>
                  </a:cubicBezTo>
                  <a:cubicBezTo>
                    <a:pt x="8" y="9"/>
                    <a:pt x="8" y="9"/>
                    <a:pt x="8" y="9"/>
                  </a:cubicBezTo>
                  <a:cubicBezTo>
                    <a:pt x="8" y="9"/>
                    <a:pt x="8" y="9"/>
                    <a:pt x="8"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4" name="Freeform 416"/>
            <p:cNvSpPr>
              <a:spLocks/>
            </p:cNvSpPr>
            <p:nvPr/>
          </p:nvSpPr>
          <p:spPr bwMode="auto">
            <a:xfrm>
              <a:off x="3329" y="1827"/>
              <a:ext cx="104" cy="45"/>
            </a:xfrm>
            <a:custGeom>
              <a:avLst/>
              <a:gdLst/>
              <a:ahLst/>
              <a:cxnLst>
                <a:cxn ang="0">
                  <a:pos x="26" y="12"/>
                </a:cxn>
                <a:cxn ang="0">
                  <a:pos x="27" y="13"/>
                </a:cxn>
                <a:cxn ang="0">
                  <a:pos x="28" y="14"/>
                </a:cxn>
                <a:cxn ang="0">
                  <a:pos x="32" y="14"/>
                </a:cxn>
                <a:cxn ang="0">
                  <a:pos x="32" y="13"/>
                </a:cxn>
                <a:cxn ang="0">
                  <a:pos x="31" y="11"/>
                </a:cxn>
                <a:cxn ang="0">
                  <a:pos x="31" y="10"/>
                </a:cxn>
                <a:cxn ang="0">
                  <a:pos x="31" y="9"/>
                </a:cxn>
                <a:cxn ang="0">
                  <a:pos x="30" y="9"/>
                </a:cxn>
                <a:cxn ang="0">
                  <a:pos x="28" y="8"/>
                </a:cxn>
                <a:cxn ang="0">
                  <a:pos x="28" y="6"/>
                </a:cxn>
                <a:cxn ang="0">
                  <a:pos x="25" y="5"/>
                </a:cxn>
                <a:cxn ang="0">
                  <a:pos x="23" y="5"/>
                </a:cxn>
                <a:cxn ang="0">
                  <a:pos x="23" y="5"/>
                </a:cxn>
                <a:cxn ang="0">
                  <a:pos x="21" y="5"/>
                </a:cxn>
                <a:cxn ang="0">
                  <a:pos x="20" y="6"/>
                </a:cxn>
                <a:cxn ang="0">
                  <a:pos x="18" y="5"/>
                </a:cxn>
                <a:cxn ang="0">
                  <a:pos x="18" y="5"/>
                </a:cxn>
                <a:cxn ang="0">
                  <a:pos x="17" y="4"/>
                </a:cxn>
                <a:cxn ang="0">
                  <a:pos x="15" y="3"/>
                </a:cxn>
                <a:cxn ang="0">
                  <a:pos x="13" y="2"/>
                </a:cxn>
                <a:cxn ang="0">
                  <a:pos x="10" y="2"/>
                </a:cxn>
                <a:cxn ang="0">
                  <a:pos x="7" y="1"/>
                </a:cxn>
                <a:cxn ang="0">
                  <a:pos x="3" y="0"/>
                </a:cxn>
                <a:cxn ang="0">
                  <a:pos x="1" y="0"/>
                </a:cxn>
                <a:cxn ang="0">
                  <a:pos x="0" y="1"/>
                </a:cxn>
                <a:cxn ang="0">
                  <a:pos x="5" y="4"/>
                </a:cxn>
                <a:cxn ang="0">
                  <a:pos x="7" y="7"/>
                </a:cxn>
                <a:cxn ang="0">
                  <a:pos x="8" y="8"/>
                </a:cxn>
                <a:cxn ang="0">
                  <a:pos x="7" y="12"/>
                </a:cxn>
                <a:cxn ang="0">
                  <a:pos x="8" y="12"/>
                </a:cxn>
                <a:cxn ang="0">
                  <a:pos x="10" y="12"/>
                </a:cxn>
                <a:cxn ang="0">
                  <a:pos x="10" y="12"/>
                </a:cxn>
                <a:cxn ang="0">
                  <a:pos x="12" y="12"/>
                </a:cxn>
                <a:cxn ang="0">
                  <a:pos x="13" y="11"/>
                </a:cxn>
                <a:cxn ang="0">
                  <a:pos x="14" y="13"/>
                </a:cxn>
                <a:cxn ang="0">
                  <a:pos x="15" y="13"/>
                </a:cxn>
                <a:cxn ang="0">
                  <a:pos x="17" y="14"/>
                </a:cxn>
                <a:cxn ang="0">
                  <a:pos x="19" y="14"/>
                </a:cxn>
                <a:cxn ang="0">
                  <a:pos x="22" y="14"/>
                </a:cxn>
                <a:cxn ang="0">
                  <a:pos x="24" y="14"/>
                </a:cxn>
              </a:cxnLst>
              <a:rect l="0" t="0" r="r" b="b"/>
              <a:pathLst>
                <a:path w="32" h="14">
                  <a:moveTo>
                    <a:pt x="24" y="13"/>
                  </a:moveTo>
                  <a:cubicBezTo>
                    <a:pt x="25" y="13"/>
                    <a:pt x="26" y="12"/>
                    <a:pt x="26" y="12"/>
                  </a:cubicBezTo>
                  <a:cubicBezTo>
                    <a:pt x="26" y="12"/>
                    <a:pt x="26" y="12"/>
                    <a:pt x="26" y="12"/>
                  </a:cubicBezTo>
                  <a:cubicBezTo>
                    <a:pt x="26" y="12"/>
                    <a:pt x="27" y="13"/>
                    <a:pt x="27" y="13"/>
                  </a:cubicBezTo>
                  <a:cubicBezTo>
                    <a:pt x="27" y="13"/>
                    <a:pt x="28" y="13"/>
                    <a:pt x="28" y="13"/>
                  </a:cubicBezTo>
                  <a:cubicBezTo>
                    <a:pt x="28" y="13"/>
                    <a:pt x="28" y="14"/>
                    <a:pt x="28" y="14"/>
                  </a:cubicBezTo>
                  <a:cubicBezTo>
                    <a:pt x="29" y="14"/>
                    <a:pt x="32" y="14"/>
                    <a:pt x="32" y="14"/>
                  </a:cubicBezTo>
                  <a:cubicBezTo>
                    <a:pt x="32" y="14"/>
                    <a:pt x="32" y="14"/>
                    <a:pt x="32" y="14"/>
                  </a:cubicBezTo>
                  <a:cubicBezTo>
                    <a:pt x="32" y="14"/>
                    <a:pt x="32" y="13"/>
                    <a:pt x="32" y="13"/>
                  </a:cubicBezTo>
                  <a:cubicBezTo>
                    <a:pt x="32" y="13"/>
                    <a:pt x="32" y="13"/>
                    <a:pt x="32" y="13"/>
                  </a:cubicBezTo>
                  <a:cubicBezTo>
                    <a:pt x="32" y="13"/>
                    <a:pt x="31" y="12"/>
                    <a:pt x="31" y="12"/>
                  </a:cubicBezTo>
                  <a:cubicBezTo>
                    <a:pt x="31" y="12"/>
                    <a:pt x="31" y="12"/>
                    <a:pt x="31" y="11"/>
                  </a:cubicBezTo>
                  <a:cubicBezTo>
                    <a:pt x="30" y="11"/>
                    <a:pt x="30" y="11"/>
                    <a:pt x="30" y="11"/>
                  </a:cubicBezTo>
                  <a:cubicBezTo>
                    <a:pt x="30" y="11"/>
                    <a:pt x="31" y="10"/>
                    <a:pt x="31" y="10"/>
                  </a:cubicBezTo>
                  <a:cubicBezTo>
                    <a:pt x="31" y="10"/>
                    <a:pt x="31" y="10"/>
                    <a:pt x="32" y="10"/>
                  </a:cubicBezTo>
                  <a:cubicBezTo>
                    <a:pt x="31" y="10"/>
                    <a:pt x="31" y="9"/>
                    <a:pt x="31" y="9"/>
                  </a:cubicBezTo>
                  <a:cubicBezTo>
                    <a:pt x="30" y="9"/>
                    <a:pt x="30" y="9"/>
                    <a:pt x="30" y="9"/>
                  </a:cubicBezTo>
                  <a:cubicBezTo>
                    <a:pt x="30" y="9"/>
                    <a:pt x="30" y="9"/>
                    <a:pt x="30" y="9"/>
                  </a:cubicBezTo>
                  <a:cubicBezTo>
                    <a:pt x="30" y="9"/>
                    <a:pt x="28" y="8"/>
                    <a:pt x="28" y="8"/>
                  </a:cubicBezTo>
                  <a:cubicBezTo>
                    <a:pt x="27" y="8"/>
                    <a:pt x="28" y="8"/>
                    <a:pt x="28" y="8"/>
                  </a:cubicBezTo>
                  <a:cubicBezTo>
                    <a:pt x="28" y="8"/>
                    <a:pt x="28" y="7"/>
                    <a:pt x="28" y="6"/>
                  </a:cubicBezTo>
                  <a:cubicBezTo>
                    <a:pt x="28" y="6"/>
                    <a:pt x="28" y="6"/>
                    <a:pt x="28" y="6"/>
                  </a:cubicBezTo>
                  <a:cubicBezTo>
                    <a:pt x="28" y="6"/>
                    <a:pt x="26" y="6"/>
                    <a:pt x="26" y="6"/>
                  </a:cubicBezTo>
                  <a:cubicBezTo>
                    <a:pt x="26" y="6"/>
                    <a:pt x="25" y="5"/>
                    <a:pt x="25" y="5"/>
                  </a:cubicBezTo>
                  <a:cubicBezTo>
                    <a:pt x="25" y="5"/>
                    <a:pt x="24" y="5"/>
                    <a:pt x="24" y="5"/>
                  </a:cubicBezTo>
                  <a:cubicBezTo>
                    <a:pt x="24" y="5"/>
                    <a:pt x="24" y="5"/>
                    <a:pt x="23" y="5"/>
                  </a:cubicBezTo>
                  <a:cubicBezTo>
                    <a:pt x="23" y="5"/>
                    <a:pt x="23" y="5"/>
                    <a:pt x="23" y="5"/>
                  </a:cubicBezTo>
                  <a:cubicBezTo>
                    <a:pt x="23" y="5"/>
                    <a:pt x="23" y="5"/>
                    <a:pt x="23" y="5"/>
                  </a:cubicBezTo>
                  <a:cubicBezTo>
                    <a:pt x="23" y="5"/>
                    <a:pt x="23" y="5"/>
                    <a:pt x="22" y="5"/>
                  </a:cubicBezTo>
                  <a:cubicBezTo>
                    <a:pt x="22" y="4"/>
                    <a:pt x="21" y="5"/>
                    <a:pt x="21" y="5"/>
                  </a:cubicBezTo>
                  <a:cubicBezTo>
                    <a:pt x="21" y="5"/>
                    <a:pt x="21" y="5"/>
                    <a:pt x="20" y="5"/>
                  </a:cubicBezTo>
                  <a:cubicBezTo>
                    <a:pt x="20" y="5"/>
                    <a:pt x="20" y="5"/>
                    <a:pt x="20" y="6"/>
                  </a:cubicBezTo>
                  <a:cubicBezTo>
                    <a:pt x="19" y="6"/>
                    <a:pt x="19" y="6"/>
                    <a:pt x="19" y="6"/>
                  </a:cubicBezTo>
                  <a:cubicBezTo>
                    <a:pt x="19" y="6"/>
                    <a:pt x="18" y="5"/>
                    <a:pt x="18" y="5"/>
                  </a:cubicBezTo>
                  <a:cubicBezTo>
                    <a:pt x="18" y="5"/>
                    <a:pt x="18" y="5"/>
                    <a:pt x="18" y="5"/>
                  </a:cubicBezTo>
                  <a:cubicBezTo>
                    <a:pt x="18" y="5"/>
                    <a:pt x="18" y="5"/>
                    <a:pt x="18" y="5"/>
                  </a:cubicBezTo>
                  <a:cubicBezTo>
                    <a:pt x="18" y="4"/>
                    <a:pt x="18" y="4"/>
                    <a:pt x="18" y="4"/>
                  </a:cubicBezTo>
                  <a:cubicBezTo>
                    <a:pt x="18" y="4"/>
                    <a:pt x="17" y="4"/>
                    <a:pt x="17" y="4"/>
                  </a:cubicBezTo>
                  <a:cubicBezTo>
                    <a:pt x="17" y="4"/>
                    <a:pt x="16" y="3"/>
                    <a:pt x="16" y="3"/>
                  </a:cubicBezTo>
                  <a:cubicBezTo>
                    <a:pt x="15" y="3"/>
                    <a:pt x="15" y="3"/>
                    <a:pt x="15" y="3"/>
                  </a:cubicBezTo>
                  <a:cubicBezTo>
                    <a:pt x="15" y="3"/>
                    <a:pt x="14" y="2"/>
                    <a:pt x="14" y="2"/>
                  </a:cubicBezTo>
                  <a:cubicBezTo>
                    <a:pt x="14" y="2"/>
                    <a:pt x="13" y="2"/>
                    <a:pt x="13" y="2"/>
                  </a:cubicBezTo>
                  <a:cubicBezTo>
                    <a:pt x="13" y="2"/>
                    <a:pt x="12" y="2"/>
                    <a:pt x="12" y="2"/>
                  </a:cubicBezTo>
                  <a:cubicBezTo>
                    <a:pt x="11" y="2"/>
                    <a:pt x="11" y="2"/>
                    <a:pt x="10" y="2"/>
                  </a:cubicBezTo>
                  <a:cubicBezTo>
                    <a:pt x="10" y="2"/>
                    <a:pt x="10" y="2"/>
                    <a:pt x="10" y="2"/>
                  </a:cubicBezTo>
                  <a:cubicBezTo>
                    <a:pt x="10" y="2"/>
                    <a:pt x="7" y="1"/>
                    <a:pt x="7" y="1"/>
                  </a:cubicBezTo>
                  <a:cubicBezTo>
                    <a:pt x="7" y="1"/>
                    <a:pt x="5" y="1"/>
                    <a:pt x="4" y="0"/>
                  </a:cubicBezTo>
                  <a:cubicBezTo>
                    <a:pt x="4" y="0"/>
                    <a:pt x="3" y="0"/>
                    <a:pt x="3" y="0"/>
                  </a:cubicBezTo>
                  <a:cubicBezTo>
                    <a:pt x="3" y="0"/>
                    <a:pt x="2" y="0"/>
                    <a:pt x="2" y="0"/>
                  </a:cubicBezTo>
                  <a:cubicBezTo>
                    <a:pt x="2" y="0"/>
                    <a:pt x="1" y="0"/>
                    <a:pt x="1" y="0"/>
                  </a:cubicBezTo>
                  <a:cubicBezTo>
                    <a:pt x="0" y="0"/>
                    <a:pt x="0" y="0"/>
                    <a:pt x="0" y="0"/>
                  </a:cubicBezTo>
                  <a:cubicBezTo>
                    <a:pt x="0" y="1"/>
                    <a:pt x="0" y="1"/>
                    <a:pt x="0" y="1"/>
                  </a:cubicBezTo>
                  <a:cubicBezTo>
                    <a:pt x="1" y="1"/>
                    <a:pt x="2" y="2"/>
                    <a:pt x="2" y="2"/>
                  </a:cubicBezTo>
                  <a:cubicBezTo>
                    <a:pt x="4" y="3"/>
                    <a:pt x="4" y="3"/>
                    <a:pt x="5" y="4"/>
                  </a:cubicBezTo>
                  <a:cubicBezTo>
                    <a:pt x="5" y="4"/>
                    <a:pt x="5" y="5"/>
                    <a:pt x="6" y="5"/>
                  </a:cubicBezTo>
                  <a:cubicBezTo>
                    <a:pt x="7" y="5"/>
                    <a:pt x="7" y="6"/>
                    <a:pt x="7" y="7"/>
                  </a:cubicBezTo>
                  <a:cubicBezTo>
                    <a:pt x="8" y="7"/>
                    <a:pt x="8" y="8"/>
                    <a:pt x="8" y="8"/>
                  </a:cubicBezTo>
                  <a:cubicBezTo>
                    <a:pt x="8" y="8"/>
                    <a:pt x="8" y="8"/>
                    <a:pt x="8" y="8"/>
                  </a:cubicBezTo>
                  <a:cubicBezTo>
                    <a:pt x="8" y="9"/>
                    <a:pt x="8" y="9"/>
                    <a:pt x="8" y="9"/>
                  </a:cubicBezTo>
                  <a:cubicBezTo>
                    <a:pt x="8" y="10"/>
                    <a:pt x="8" y="11"/>
                    <a:pt x="7" y="12"/>
                  </a:cubicBezTo>
                  <a:cubicBezTo>
                    <a:pt x="7" y="12"/>
                    <a:pt x="7" y="12"/>
                    <a:pt x="7" y="12"/>
                  </a:cubicBezTo>
                  <a:cubicBezTo>
                    <a:pt x="7" y="12"/>
                    <a:pt x="8" y="12"/>
                    <a:pt x="8" y="12"/>
                  </a:cubicBezTo>
                  <a:cubicBezTo>
                    <a:pt x="8" y="12"/>
                    <a:pt x="9" y="12"/>
                    <a:pt x="9" y="12"/>
                  </a:cubicBezTo>
                  <a:cubicBezTo>
                    <a:pt x="9" y="12"/>
                    <a:pt x="10" y="12"/>
                    <a:pt x="10" y="12"/>
                  </a:cubicBezTo>
                  <a:cubicBezTo>
                    <a:pt x="10" y="12"/>
                    <a:pt x="10" y="12"/>
                    <a:pt x="10" y="12"/>
                  </a:cubicBezTo>
                  <a:cubicBezTo>
                    <a:pt x="10" y="12"/>
                    <a:pt x="10" y="12"/>
                    <a:pt x="10" y="12"/>
                  </a:cubicBezTo>
                  <a:cubicBezTo>
                    <a:pt x="10" y="12"/>
                    <a:pt x="12" y="12"/>
                    <a:pt x="12" y="12"/>
                  </a:cubicBezTo>
                  <a:cubicBezTo>
                    <a:pt x="12" y="12"/>
                    <a:pt x="12" y="12"/>
                    <a:pt x="12" y="12"/>
                  </a:cubicBezTo>
                  <a:cubicBezTo>
                    <a:pt x="12" y="12"/>
                    <a:pt x="12" y="12"/>
                    <a:pt x="12" y="12"/>
                  </a:cubicBezTo>
                  <a:cubicBezTo>
                    <a:pt x="12" y="12"/>
                    <a:pt x="12" y="11"/>
                    <a:pt x="13" y="11"/>
                  </a:cubicBezTo>
                  <a:cubicBezTo>
                    <a:pt x="13" y="11"/>
                    <a:pt x="13" y="11"/>
                    <a:pt x="14" y="12"/>
                  </a:cubicBezTo>
                  <a:cubicBezTo>
                    <a:pt x="14" y="12"/>
                    <a:pt x="14" y="13"/>
                    <a:pt x="14" y="13"/>
                  </a:cubicBezTo>
                  <a:cubicBezTo>
                    <a:pt x="14" y="13"/>
                    <a:pt x="15" y="13"/>
                    <a:pt x="15" y="13"/>
                  </a:cubicBezTo>
                  <a:cubicBezTo>
                    <a:pt x="15" y="13"/>
                    <a:pt x="15" y="13"/>
                    <a:pt x="15" y="13"/>
                  </a:cubicBezTo>
                  <a:cubicBezTo>
                    <a:pt x="16" y="13"/>
                    <a:pt x="16" y="14"/>
                    <a:pt x="16" y="14"/>
                  </a:cubicBezTo>
                  <a:cubicBezTo>
                    <a:pt x="16" y="14"/>
                    <a:pt x="16" y="14"/>
                    <a:pt x="17" y="14"/>
                  </a:cubicBezTo>
                  <a:cubicBezTo>
                    <a:pt x="17" y="14"/>
                    <a:pt x="17" y="14"/>
                    <a:pt x="17" y="14"/>
                  </a:cubicBezTo>
                  <a:cubicBezTo>
                    <a:pt x="19" y="14"/>
                    <a:pt x="19" y="14"/>
                    <a:pt x="19" y="14"/>
                  </a:cubicBezTo>
                  <a:cubicBezTo>
                    <a:pt x="19" y="14"/>
                    <a:pt x="20" y="14"/>
                    <a:pt x="20" y="14"/>
                  </a:cubicBezTo>
                  <a:cubicBezTo>
                    <a:pt x="20" y="14"/>
                    <a:pt x="21" y="14"/>
                    <a:pt x="22" y="14"/>
                  </a:cubicBezTo>
                  <a:cubicBezTo>
                    <a:pt x="22" y="14"/>
                    <a:pt x="24" y="14"/>
                    <a:pt x="24" y="14"/>
                  </a:cubicBezTo>
                  <a:cubicBezTo>
                    <a:pt x="24" y="14"/>
                    <a:pt x="24" y="14"/>
                    <a:pt x="24" y="14"/>
                  </a:cubicBezTo>
                  <a:cubicBezTo>
                    <a:pt x="24" y="14"/>
                    <a:pt x="24" y="13"/>
                    <a:pt x="24"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5" name="Freeform 417"/>
            <p:cNvSpPr>
              <a:spLocks/>
            </p:cNvSpPr>
            <p:nvPr/>
          </p:nvSpPr>
          <p:spPr bwMode="auto">
            <a:xfrm>
              <a:off x="3459" y="2076"/>
              <a:ext cx="3" cy="7"/>
            </a:xfrm>
            <a:custGeom>
              <a:avLst/>
              <a:gdLst/>
              <a:ahLst/>
              <a:cxnLst>
                <a:cxn ang="0">
                  <a:pos x="0" y="0"/>
                </a:cxn>
                <a:cxn ang="0">
                  <a:pos x="0" y="2"/>
                </a:cxn>
                <a:cxn ang="0">
                  <a:pos x="1" y="1"/>
                </a:cxn>
                <a:cxn ang="0">
                  <a:pos x="0" y="0"/>
                </a:cxn>
              </a:cxnLst>
              <a:rect l="0" t="0" r="r" b="b"/>
              <a:pathLst>
                <a:path w="1" h="2">
                  <a:moveTo>
                    <a:pt x="0" y="0"/>
                  </a:moveTo>
                  <a:cubicBezTo>
                    <a:pt x="0" y="1"/>
                    <a:pt x="0" y="2"/>
                    <a:pt x="0" y="2"/>
                  </a:cubicBezTo>
                  <a:cubicBezTo>
                    <a:pt x="1" y="1"/>
                    <a:pt x="1" y="1"/>
                    <a:pt x="1" y="1"/>
                  </a:cubicBezTo>
                  <a:cubicBezTo>
                    <a:pt x="1" y="1"/>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6" name="Freeform 418"/>
            <p:cNvSpPr>
              <a:spLocks/>
            </p:cNvSpPr>
            <p:nvPr/>
          </p:nvSpPr>
          <p:spPr bwMode="auto">
            <a:xfrm>
              <a:off x="3433" y="2073"/>
              <a:ext cx="29" cy="29"/>
            </a:xfrm>
            <a:custGeom>
              <a:avLst/>
              <a:gdLst/>
              <a:ahLst/>
              <a:cxnLst>
                <a:cxn ang="0">
                  <a:pos x="0" y="6"/>
                </a:cxn>
                <a:cxn ang="0">
                  <a:pos x="0" y="6"/>
                </a:cxn>
                <a:cxn ang="0">
                  <a:pos x="5" y="7"/>
                </a:cxn>
                <a:cxn ang="0">
                  <a:pos x="5" y="7"/>
                </a:cxn>
                <a:cxn ang="0">
                  <a:pos x="6" y="9"/>
                </a:cxn>
                <a:cxn ang="0">
                  <a:pos x="9" y="9"/>
                </a:cxn>
                <a:cxn ang="0">
                  <a:pos x="8" y="5"/>
                </a:cxn>
                <a:cxn ang="0">
                  <a:pos x="7" y="4"/>
                </a:cxn>
                <a:cxn ang="0">
                  <a:pos x="6" y="4"/>
                </a:cxn>
                <a:cxn ang="0">
                  <a:pos x="7" y="3"/>
                </a:cxn>
                <a:cxn ang="0">
                  <a:pos x="8" y="3"/>
                </a:cxn>
                <a:cxn ang="0">
                  <a:pos x="7" y="1"/>
                </a:cxn>
                <a:cxn ang="0">
                  <a:pos x="5" y="0"/>
                </a:cxn>
                <a:cxn ang="0">
                  <a:pos x="3" y="1"/>
                </a:cxn>
                <a:cxn ang="0">
                  <a:pos x="2" y="3"/>
                </a:cxn>
                <a:cxn ang="0">
                  <a:pos x="0" y="6"/>
                </a:cxn>
                <a:cxn ang="0">
                  <a:pos x="0" y="6"/>
                </a:cxn>
              </a:cxnLst>
              <a:rect l="0" t="0" r="r" b="b"/>
              <a:pathLst>
                <a:path w="9" h="9">
                  <a:moveTo>
                    <a:pt x="0" y="6"/>
                  </a:moveTo>
                  <a:cubicBezTo>
                    <a:pt x="0" y="6"/>
                    <a:pt x="0" y="6"/>
                    <a:pt x="0" y="6"/>
                  </a:cubicBezTo>
                  <a:cubicBezTo>
                    <a:pt x="1" y="6"/>
                    <a:pt x="5" y="7"/>
                    <a:pt x="5" y="7"/>
                  </a:cubicBezTo>
                  <a:cubicBezTo>
                    <a:pt x="5" y="7"/>
                    <a:pt x="5" y="7"/>
                    <a:pt x="5" y="7"/>
                  </a:cubicBezTo>
                  <a:cubicBezTo>
                    <a:pt x="5" y="7"/>
                    <a:pt x="5" y="9"/>
                    <a:pt x="6" y="9"/>
                  </a:cubicBezTo>
                  <a:cubicBezTo>
                    <a:pt x="7" y="9"/>
                    <a:pt x="9" y="9"/>
                    <a:pt x="9" y="9"/>
                  </a:cubicBezTo>
                  <a:cubicBezTo>
                    <a:pt x="9" y="7"/>
                    <a:pt x="8" y="5"/>
                    <a:pt x="8" y="5"/>
                  </a:cubicBezTo>
                  <a:cubicBezTo>
                    <a:pt x="7" y="4"/>
                    <a:pt x="7" y="4"/>
                    <a:pt x="7" y="4"/>
                  </a:cubicBezTo>
                  <a:cubicBezTo>
                    <a:pt x="6" y="4"/>
                    <a:pt x="6" y="4"/>
                    <a:pt x="6" y="4"/>
                  </a:cubicBezTo>
                  <a:cubicBezTo>
                    <a:pt x="6" y="4"/>
                    <a:pt x="7" y="3"/>
                    <a:pt x="7" y="3"/>
                  </a:cubicBezTo>
                  <a:cubicBezTo>
                    <a:pt x="8" y="3"/>
                    <a:pt x="8" y="3"/>
                    <a:pt x="8" y="3"/>
                  </a:cubicBezTo>
                  <a:cubicBezTo>
                    <a:pt x="7" y="2"/>
                    <a:pt x="7" y="1"/>
                    <a:pt x="7" y="1"/>
                  </a:cubicBezTo>
                  <a:cubicBezTo>
                    <a:pt x="6" y="1"/>
                    <a:pt x="5" y="0"/>
                    <a:pt x="5" y="0"/>
                  </a:cubicBezTo>
                  <a:cubicBezTo>
                    <a:pt x="4" y="0"/>
                    <a:pt x="3" y="1"/>
                    <a:pt x="3" y="1"/>
                  </a:cubicBezTo>
                  <a:cubicBezTo>
                    <a:pt x="2" y="2"/>
                    <a:pt x="2" y="3"/>
                    <a:pt x="2" y="3"/>
                  </a:cubicBezTo>
                  <a:cubicBezTo>
                    <a:pt x="2" y="3"/>
                    <a:pt x="0" y="6"/>
                    <a:pt x="0" y="6"/>
                  </a:cubicBezTo>
                  <a:cubicBezTo>
                    <a:pt x="0" y="6"/>
                    <a:pt x="0" y="6"/>
                    <a:pt x="0"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7" name="Freeform 419"/>
            <p:cNvSpPr>
              <a:spLocks/>
            </p:cNvSpPr>
            <p:nvPr/>
          </p:nvSpPr>
          <p:spPr bwMode="auto">
            <a:xfrm>
              <a:off x="3310" y="1943"/>
              <a:ext cx="155" cy="149"/>
            </a:xfrm>
            <a:custGeom>
              <a:avLst/>
              <a:gdLst/>
              <a:ahLst/>
              <a:cxnLst>
                <a:cxn ang="0">
                  <a:pos x="46" y="39"/>
                </a:cxn>
                <a:cxn ang="0">
                  <a:pos x="45" y="36"/>
                </a:cxn>
                <a:cxn ang="0">
                  <a:pos x="45" y="36"/>
                </a:cxn>
                <a:cxn ang="0">
                  <a:pos x="44" y="35"/>
                </a:cxn>
                <a:cxn ang="0">
                  <a:pos x="44" y="33"/>
                </a:cxn>
                <a:cxn ang="0">
                  <a:pos x="44" y="31"/>
                </a:cxn>
                <a:cxn ang="0">
                  <a:pos x="41" y="28"/>
                </a:cxn>
                <a:cxn ang="0">
                  <a:pos x="38" y="25"/>
                </a:cxn>
                <a:cxn ang="0">
                  <a:pos x="36" y="25"/>
                </a:cxn>
                <a:cxn ang="0">
                  <a:pos x="35" y="22"/>
                </a:cxn>
                <a:cxn ang="0">
                  <a:pos x="34" y="21"/>
                </a:cxn>
                <a:cxn ang="0">
                  <a:pos x="32" y="19"/>
                </a:cxn>
                <a:cxn ang="0">
                  <a:pos x="32" y="16"/>
                </a:cxn>
                <a:cxn ang="0">
                  <a:pos x="34" y="16"/>
                </a:cxn>
                <a:cxn ang="0">
                  <a:pos x="34" y="14"/>
                </a:cxn>
                <a:cxn ang="0">
                  <a:pos x="35" y="13"/>
                </a:cxn>
                <a:cxn ang="0">
                  <a:pos x="36" y="13"/>
                </a:cxn>
                <a:cxn ang="0">
                  <a:pos x="35" y="11"/>
                </a:cxn>
                <a:cxn ang="0">
                  <a:pos x="37" y="9"/>
                </a:cxn>
                <a:cxn ang="0">
                  <a:pos x="36" y="9"/>
                </a:cxn>
                <a:cxn ang="0">
                  <a:pos x="34" y="9"/>
                </a:cxn>
                <a:cxn ang="0">
                  <a:pos x="33" y="8"/>
                </a:cxn>
                <a:cxn ang="0">
                  <a:pos x="32" y="8"/>
                </a:cxn>
                <a:cxn ang="0">
                  <a:pos x="31" y="5"/>
                </a:cxn>
                <a:cxn ang="0">
                  <a:pos x="30" y="5"/>
                </a:cxn>
                <a:cxn ang="0">
                  <a:pos x="30" y="3"/>
                </a:cxn>
                <a:cxn ang="0">
                  <a:pos x="29" y="1"/>
                </a:cxn>
                <a:cxn ang="0">
                  <a:pos x="27" y="2"/>
                </a:cxn>
                <a:cxn ang="0">
                  <a:pos x="26" y="0"/>
                </a:cxn>
                <a:cxn ang="0">
                  <a:pos x="25" y="0"/>
                </a:cxn>
                <a:cxn ang="0">
                  <a:pos x="21" y="0"/>
                </a:cxn>
                <a:cxn ang="0">
                  <a:pos x="19" y="0"/>
                </a:cxn>
                <a:cxn ang="0">
                  <a:pos x="17" y="2"/>
                </a:cxn>
                <a:cxn ang="0">
                  <a:pos x="17" y="2"/>
                </a:cxn>
                <a:cxn ang="0">
                  <a:pos x="14" y="4"/>
                </a:cxn>
                <a:cxn ang="0">
                  <a:pos x="12" y="5"/>
                </a:cxn>
                <a:cxn ang="0">
                  <a:pos x="12" y="7"/>
                </a:cxn>
                <a:cxn ang="0">
                  <a:pos x="12" y="12"/>
                </a:cxn>
                <a:cxn ang="0">
                  <a:pos x="11" y="15"/>
                </a:cxn>
                <a:cxn ang="0">
                  <a:pos x="9" y="17"/>
                </a:cxn>
                <a:cxn ang="0">
                  <a:pos x="0" y="23"/>
                </a:cxn>
                <a:cxn ang="0">
                  <a:pos x="1" y="28"/>
                </a:cxn>
                <a:cxn ang="0">
                  <a:pos x="2" y="29"/>
                </a:cxn>
                <a:cxn ang="0">
                  <a:pos x="7" y="30"/>
                </a:cxn>
                <a:cxn ang="0">
                  <a:pos x="12" y="33"/>
                </a:cxn>
                <a:cxn ang="0">
                  <a:pos x="18" y="37"/>
                </a:cxn>
                <a:cxn ang="0">
                  <a:pos x="28" y="44"/>
                </a:cxn>
                <a:cxn ang="0">
                  <a:pos x="37" y="46"/>
                </a:cxn>
                <a:cxn ang="0">
                  <a:pos x="38" y="46"/>
                </a:cxn>
                <a:cxn ang="0">
                  <a:pos x="40" y="43"/>
                </a:cxn>
                <a:cxn ang="0">
                  <a:pos x="43" y="40"/>
                </a:cxn>
                <a:cxn ang="0">
                  <a:pos x="45" y="41"/>
                </a:cxn>
                <a:cxn ang="0">
                  <a:pos x="48" y="41"/>
                </a:cxn>
                <a:cxn ang="0">
                  <a:pos x="47" y="39"/>
                </a:cxn>
              </a:cxnLst>
              <a:rect l="0" t="0" r="r" b="b"/>
              <a:pathLst>
                <a:path w="48" h="46">
                  <a:moveTo>
                    <a:pt x="47" y="39"/>
                  </a:moveTo>
                  <a:cubicBezTo>
                    <a:pt x="46" y="39"/>
                    <a:pt x="46" y="39"/>
                    <a:pt x="46" y="39"/>
                  </a:cubicBezTo>
                  <a:cubicBezTo>
                    <a:pt x="45" y="38"/>
                    <a:pt x="45" y="38"/>
                    <a:pt x="45" y="38"/>
                  </a:cubicBezTo>
                  <a:cubicBezTo>
                    <a:pt x="45" y="38"/>
                    <a:pt x="45" y="36"/>
                    <a:pt x="45" y="36"/>
                  </a:cubicBezTo>
                  <a:cubicBezTo>
                    <a:pt x="45" y="36"/>
                    <a:pt x="45" y="36"/>
                    <a:pt x="45" y="36"/>
                  </a:cubicBezTo>
                  <a:cubicBezTo>
                    <a:pt x="45" y="36"/>
                    <a:pt x="45" y="36"/>
                    <a:pt x="45" y="36"/>
                  </a:cubicBezTo>
                  <a:cubicBezTo>
                    <a:pt x="45" y="36"/>
                    <a:pt x="44" y="36"/>
                    <a:pt x="44" y="36"/>
                  </a:cubicBezTo>
                  <a:cubicBezTo>
                    <a:pt x="44" y="36"/>
                    <a:pt x="44" y="35"/>
                    <a:pt x="44" y="35"/>
                  </a:cubicBezTo>
                  <a:cubicBezTo>
                    <a:pt x="44" y="35"/>
                    <a:pt x="44" y="34"/>
                    <a:pt x="44" y="34"/>
                  </a:cubicBezTo>
                  <a:cubicBezTo>
                    <a:pt x="44" y="33"/>
                    <a:pt x="44" y="33"/>
                    <a:pt x="44" y="33"/>
                  </a:cubicBezTo>
                  <a:cubicBezTo>
                    <a:pt x="44" y="32"/>
                    <a:pt x="44" y="31"/>
                    <a:pt x="44" y="31"/>
                  </a:cubicBezTo>
                  <a:cubicBezTo>
                    <a:pt x="44" y="31"/>
                    <a:pt x="44" y="31"/>
                    <a:pt x="44" y="31"/>
                  </a:cubicBezTo>
                  <a:cubicBezTo>
                    <a:pt x="44" y="31"/>
                    <a:pt x="43" y="30"/>
                    <a:pt x="43" y="29"/>
                  </a:cubicBezTo>
                  <a:cubicBezTo>
                    <a:pt x="42" y="28"/>
                    <a:pt x="42" y="27"/>
                    <a:pt x="41" y="28"/>
                  </a:cubicBezTo>
                  <a:cubicBezTo>
                    <a:pt x="41" y="28"/>
                    <a:pt x="41" y="28"/>
                    <a:pt x="41" y="27"/>
                  </a:cubicBezTo>
                  <a:cubicBezTo>
                    <a:pt x="41" y="27"/>
                    <a:pt x="38" y="26"/>
                    <a:pt x="38" y="25"/>
                  </a:cubicBezTo>
                  <a:cubicBezTo>
                    <a:pt x="38" y="25"/>
                    <a:pt x="37" y="25"/>
                    <a:pt x="37" y="25"/>
                  </a:cubicBezTo>
                  <a:cubicBezTo>
                    <a:pt x="37" y="25"/>
                    <a:pt x="36" y="25"/>
                    <a:pt x="36" y="25"/>
                  </a:cubicBezTo>
                  <a:cubicBezTo>
                    <a:pt x="36" y="25"/>
                    <a:pt x="36" y="25"/>
                    <a:pt x="35" y="24"/>
                  </a:cubicBezTo>
                  <a:cubicBezTo>
                    <a:pt x="35" y="23"/>
                    <a:pt x="35" y="22"/>
                    <a:pt x="35" y="22"/>
                  </a:cubicBezTo>
                  <a:cubicBezTo>
                    <a:pt x="35" y="21"/>
                    <a:pt x="35" y="21"/>
                    <a:pt x="35" y="21"/>
                  </a:cubicBezTo>
                  <a:cubicBezTo>
                    <a:pt x="35" y="21"/>
                    <a:pt x="34" y="21"/>
                    <a:pt x="34" y="21"/>
                  </a:cubicBezTo>
                  <a:cubicBezTo>
                    <a:pt x="34" y="21"/>
                    <a:pt x="32" y="19"/>
                    <a:pt x="32" y="19"/>
                  </a:cubicBezTo>
                  <a:cubicBezTo>
                    <a:pt x="32" y="19"/>
                    <a:pt x="32" y="19"/>
                    <a:pt x="32" y="19"/>
                  </a:cubicBezTo>
                  <a:cubicBezTo>
                    <a:pt x="32" y="19"/>
                    <a:pt x="33" y="18"/>
                    <a:pt x="33" y="17"/>
                  </a:cubicBezTo>
                  <a:cubicBezTo>
                    <a:pt x="33" y="17"/>
                    <a:pt x="32" y="17"/>
                    <a:pt x="32" y="16"/>
                  </a:cubicBezTo>
                  <a:cubicBezTo>
                    <a:pt x="33" y="16"/>
                    <a:pt x="33" y="16"/>
                    <a:pt x="33" y="16"/>
                  </a:cubicBezTo>
                  <a:cubicBezTo>
                    <a:pt x="33" y="16"/>
                    <a:pt x="34" y="16"/>
                    <a:pt x="34" y="16"/>
                  </a:cubicBezTo>
                  <a:cubicBezTo>
                    <a:pt x="34" y="16"/>
                    <a:pt x="34" y="16"/>
                    <a:pt x="34" y="16"/>
                  </a:cubicBezTo>
                  <a:cubicBezTo>
                    <a:pt x="34" y="15"/>
                    <a:pt x="34" y="14"/>
                    <a:pt x="34" y="14"/>
                  </a:cubicBezTo>
                  <a:cubicBezTo>
                    <a:pt x="34" y="14"/>
                    <a:pt x="35" y="13"/>
                    <a:pt x="35" y="13"/>
                  </a:cubicBezTo>
                  <a:cubicBezTo>
                    <a:pt x="35" y="13"/>
                    <a:pt x="35" y="13"/>
                    <a:pt x="35" y="13"/>
                  </a:cubicBezTo>
                  <a:cubicBezTo>
                    <a:pt x="35" y="13"/>
                    <a:pt x="36" y="13"/>
                    <a:pt x="36" y="13"/>
                  </a:cubicBezTo>
                  <a:cubicBezTo>
                    <a:pt x="36" y="13"/>
                    <a:pt x="36" y="13"/>
                    <a:pt x="36" y="13"/>
                  </a:cubicBezTo>
                  <a:cubicBezTo>
                    <a:pt x="36" y="12"/>
                    <a:pt x="36" y="12"/>
                    <a:pt x="36" y="12"/>
                  </a:cubicBezTo>
                  <a:cubicBezTo>
                    <a:pt x="36" y="11"/>
                    <a:pt x="35" y="11"/>
                    <a:pt x="35" y="11"/>
                  </a:cubicBezTo>
                  <a:cubicBezTo>
                    <a:pt x="35" y="10"/>
                    <a:pt x="35" y="10"/>
                    <a:pt x="36" y="9"/>
                  </a:cubicBezTo>
                  <a:cubicBezTo>
                    <a:pt x="36" y="9"/>
                    <a:pt x="37" y="9"/>
                    <a:pt x="37" y="9"/>
                  </a:cubicBezTo>
                  <a:cubicBezTo>
                    <a:pt x="37" y="9"/>
                    <a:pt x="37" y="9"/>
                    <a:pt x="37" y="9"/>
                  </a:cubicBezTo>
                  <a:cubicBezTo>
                    <a:pt x="36" y="9"/>
                    <a:pt x="36" y="9"/>
                    <a:pt x="36" y="9"/>
                  </a:cubicBezTo>
                  <a:cubicBezTo>
                    <a:pt x="35" y="9"/>
                    <a:pt x="34" y="9"/>
                    <a:pt x="34" y="9"/>
                  </a:cubicBezTo>
                  <a:cubicBezTo>
                    <a:pt x="34" y="9"/>
                    <a:pt x="34" y="9"/>
                    <a:pt x="34" y="9"/>
                  </a:cubicBezTo>
                  <a:cubicBezTo>
                    <a:pt x="34" y="9"/>
                    <a:pt x="33" y="8"/>
                    <a:pt x="33" y="8"/>
                  </a:cubicBezTo>
                  <a:cubicBezTo>
                    <a:pt x="33" y="8"/>
                    <a:pt x="33" y="8"/>
                    <a:pt x="33" y="8"/>
                  </a:cubicBezTo>
                  <a:cubicBezTo>
                    <a:pt x="32" y="8"/>
                    <a:pt x="32" y="8"/>
                    <a:pt x="32" y="8"/>
                  </a:cubicBezTo>
                  <a:cubicBezTo>
                    <a:pt x="32" y="8"/>
                    <a:pt x="32" y="8"/>
                    <a:pt x="32" y="8"/>
                  </a:cubicBezTo>
                  <a:cubicBezTo>
                    <a:pt x="32" y="8"/>
                    <a:pt x="31" y="6"/>
                    <a:pt x="31" y="6"/>
                  </a:cubicBezTo>
                  <a:cubicBezTo>
                    <a:pt x="31" y="6"/>
                    <a:pt x="31" y="5"/>
                    <a:pt x="31" y="5"/>
                  </a:cubicBezTo>
                  <a:cubicBezTo>
                    <a:pt x="31" y="5"/>
                    <a:pt x="30" y="5"/>
                    <a:pt x="30" y="5"/>
                  </a:cubicBezTo>
                  <a:cubicBezTo>
                    <a:pt x="30" y="5"/>
                    <a:pt x="30" y="5"/>
                    <a:pt x="30" y="5"/>
                  </a:cubicBezTo>
                  <a:cubicBezTo>
                    <a:pt x="31" y="4"/>
                    <a:pt x="31" y="4"/>
                    <a:pt x="30" y="3"/>
                  </a:cubicBezTo>
                  <a:cubicBezTo>
                    <a:pt x="30" y="3"/>
                    <a:pt x="30" y="3"/>
                    <a:pt x="30" y="3"/>
                  </a:cubicBezTo>
                  <a:cubicBezTo>
                    <a:pt x="30" y="3"/>
                    <a:pt x="30" y="2"/>
                    <a:pt x="30" y="2"/>
                  </a:cubicBezTo>
                  <a:cubicBezTo>
                    <a:pt x="30" y="2"/>
                    <a:pt x="29" y="2"/>
                    <a:pt x="29" y="1"/>
                  </a:cubicBezTo>
                  <a:cubicBezTo>
                    <a:pt x="29" y="2"/>
                    <a:pt x="27" y="2"/>
                    <a:pt x="27" y="2"/>
                  </a:cubicBezTo>
                  <a:cubicBezTo>
                    <a:pt x="27" y="2"/>
                    <a:pt x="27" y="2"/>
                    <a:pt x="27" y="2"/>
                  </a:cubicBezTo>
                  <a:cubicBezTo>
                    <a:pt x="27" y="2"/>
                    <a:pt x="26" y="1"/>
                    <a:pt x="26" y="1"/>
                  </a:cubicBezTo>
                  <a:cubicBezTo>
                    <a:pt x="26" y="0"/>
                    <a:pt x="26" y="0"/>
                    <a:pt x="26" y="0"/>
                  </a:cubicBezTo>
                  <a:cubicBezTo>
                    <a:pt x="26" y="0"/>
                    <a:pt x="25" y="0"/>
                    <a:pt x="25" y="0"/>
                  </a:cubicBezTo>
                  <a:cubicBezTo>
                    <a:pt x="25" y="1"/>
                    <a:pt x="25" y="0"/>
                    <a:pt x="25" y="0"/>
                  </a:cubicBezTo>
                  <a:cubicBezTo>
                    <a:pt x="25" y="0"/>
                    <a:pt x="23" y="0"/>
                    <a:pt x="22" y="0"/>
                  </a:cubicBezTo>
                  <a:cubicBezTo>
                    <a:pt x="22" y="0"/>
                    <a:pt x="21" y="0"/>
                    <a:pt x="21" y="0"/>
                  </a:cubicBezTo>
                  <a:cubicBezTo>
                    <a:pt x="21" y="0"/>
                    <a:pt x="21" y="0"/>
                    <a:pt x="21" y="0"/>
                  </a:cubicBezTo>
                  <a:cubicBezTo>
                    <a:pt x="21" y="0"/>
                    <a:pt x="19" y="0"/>
                    <a:pt x="19" y="0"/>
                  </a:cubicBezTo>
                  <a:cubicBezTo>
                    <a:pt x="19" y="0"/>
                    <a:pt x="19" y="0"/>
                    <a:pt x="19" y="0"/>
                  </a:cubicBezTo>
                  <a:cubicBezTo>
                    <a:pt x="17" y="2"/>
                    <a:pt x="17" y="2"/>
                    <a:pt x="17" y="2"/>
                  </a:cubicBezTo>
                  <a:cubicBezTo>
                    <a:pt x="17" y="2"/>
                    <a:pt x="17" y="2"/>
                    <a:pt x="17" y="2"/>
                  </a:cubicBezTo>
                  <a:cubicBezTo>
                    <a:pt x="17" y="2"/>
                    <a:pt x="17" y="2"/>
                    <a:pt x="17" y="2"/>
                  </a:cubicBezTo>
                  <a:cubicBezTo>
                    <a:pt x="17" y="2"/>
                    <a:pt x="15" y="4"/>
                    <a:pt x="15" y="4"/>
                  </a:cubicBezTo>
                  <a:cubicBezTo>
                    <a:pt x="14" y="4"/>
                    <a:pt x="14" y="4"/>
                    <a:pt x="14" y="4"/>
                  </a:cubicBezTo>
                  <a:cubicBezTo>
                    <a:pt x="14" y="4"/>
                    <a:pt x="13" y="5"/>
                    <a:pt x="13" y="5"/>
                  </a:cubicBezTo>
                  <a:cubicBezTo>
                    <a:pt x="13" y="5"/>
                    <a:pt x="12" y="5"/>
                    <a:pt x="12" y="5"/>
                  </a:cubicBezTo>
                  <a:cubicBezTo>
                    <a:pt x="12" y="5"/>
                    <a:pt x="12" y="6"/>
                    <a:pt x="12" y="6"/>
                  </a:cubicBezTo>
                  <a:cubicBezTo>
                    <a:pt x="12" y="6"/>
                    <a:pt x="12" y="7"/>
                    <a:pt x="12" y="7"/>
                  </a:cubicBezTo>
                  <a:cubicBezTo>
                    <a:pt x="12" y="7"/>
                    <a:pt x="12" y="10"/>
                    <a:pt x="12" y="10"/>
                  </a:cubicBezTo>
                  <a:cubicBezTo>
                    <a:pt x="12" y="11"/>
                    <a:pt x="12" y="11"/>
                    <a:pt x="12" y="12"/>
                  </a:cubicBezTo>
                  <a:cubicBezTo>
                    <a:pt x="12" y="12"/>
                    <a:pt x="12" y="13"/>
                    <a:pt x="12" y="14"/>
                  </a:cubicBezTo>
                  <a:cubicBezTo>
                    <a:pt x="12" y="14"/>
                    <a:pt x="11" y="15"/>
                    <a:pt x="11" y="15"/>
                  </a:cubicBezTo>
                  <a:cubicBezTo>
                    <a:pt x="11" y="16"/>
                    <a:pt x="11" y="16"/>
                    <a:pt x="11" y="16"/>
                  </a:cubicBezTo>
                  <a:cubicBezTo>
                    <a:pt x="11" y="17"/>
                    <a:pt x="10" y="17"/>
                    <a:pt x="9" y="17"/>
                  </a:cubicBezTo>
                  <a:cubicBezTo>
                    <a:pt x="9" y="17"/>
                    <a:pt x="8" y="17"/>
                    <a:pt x="8" y="17"/>
                  </a:cubicBezTo>
                  <a:cubicBezTo>
                    <a:pt x="8" y="17"/>
                    <a:pt x="4" y="20"/>
                    <a:pt x="0" y="23"/>
                  </a:cubicBezTo>
                  <a:cubicBezTo>
                    <a:pt x="0" y="24"/>
                    <a:pt x="1" y="28"/>
                    <a:pt x="1" y="28"/>
                  </a:cubicBezTo>
                  <a:cubicBezTo>
                    <a:pt x="1" y="28"/>
                    <a:pt x="1" y="28"/>
                    <a:pt x="1" y="28"/>
                  </a:cubicBezTo>
                  <a:cubicBezTo>
                    <a:pt x="1" y="28"/>
                    <a:pt x="2" y="28"/>
                    <a:pt x="2" y="29"/>
                  </a:cubicBezTo>
                  <a:cubicBezTo>
                    <a:pt x="2" y="29"/>
                    <a:pt x="2" y="29"/>
                    <a:pt x="2" y="29"/>
                  </a:cubicBezTo>
                  <a:cubicBezTo>
                    <a:pt x="2" y="29"/>
                    <a:pt x="1" y="29"/>
                    <a:pt x="1" y="29"/>
                  </a:cubicBezTo>
                  <a:cubicBezTo>
                    <a:pt x="7" y="30"/>
                    <a:pt x="7" y="30"/>
                    <a:pt x="7" y="30"/>
                  </a:cubicBezTo>
                  <a:cubicBezTo>
                    <a:pt x="7" y="30"/>
                    <a:pt x="8" y="30"/>
                    <a:pt x="8" y="31"/>
                  </a:cubicBezTo>
                  <a:cubicBezTo>
                    <a:pt x="9" y="31"/>
                    <a:pt x="12" y="33"/>
                    <a:pt x="12" y="33"/>
                  </a:cubicBezTo>
                  <a:cubicBezTo>
                    <a:pt x="12" y="33"/>
                    <a:pt x="14" y="34"/>
                    <a:pt x="15" y="34"/>
                  </a:cubicBezTo>
                  <a:cubicBezTo>
                    <a:pt x="15" y="35"/>
                    <a:pt x="18" y="36"/>
                    <a:pt x="18" y="37"/>
                  </a:cubicBezTo>
                  <a:cubicBezTo>
                    <a:pt x="19" y="37"/>
                    <a:pt x="23" y="41"/>
                    <a:pt x="23" y="41"/>
                  </a:cubicBezTo>
                  <a:cubicBezTo>
                    <a:pt x="23" y="41"/>
                    <a:pt x="27" y="44"/>
                    <a:pt x="28" y="44"/>
                  </a:cubicBezTo>
                  <a:cubicBezTo>
                    <a:pt x="28" y="44"/>
                    <a:pt x="29" y="45"/>
                    <a:pt x="30" y="45"/>
                  </a:cubicBezTo>
                  <a:cubicBezTo>
                    <a:pt x="31" y="45"/>
                    <a:pt x="37" y="46"/>
                    <a:pt x="37" y="46"/>
                  </a:cubicBezTo>
                  <a:cubicBezTo>
                    <a:pt x="37" y="46"/>
                    <a:pt x="37" y="46"/>
                    <a:pt x="37" y="46"/>
                  </a:cubicBezTo>
                  <a:cubicBezTo>
                    <a:pt x="37" y="46"/>
                    <a:pt x="38" y="46"/>
                    <a:pt x="38" y="46"/>
                  </a:cubicBezTo>
                  <a:cubicBezTo>
                    <a:pt x="38" y="46"/>
                    <a:pt x="38" y="46"/>
                    <a:pt x="38" y="46"/>
                  </a:cubicBezTo>
                  <a:cubicBezTo>
                    <a:pt x="38" y="46"/>
                    <a:pt x="40" y="43"/>
                    <a:pt x="40" y="43"/>
                  </a:cubicBezTo>
                  <a:cubicBezTo>
                    <a:pt x="40" y="43"/>
                    <a:pt x="40" y="42"/>
                    <a:pt x="41" y="41"/>
                  </a:cubicBezTo>
                  <a:cubicBezTo>
                    <a:pt x="41" y="41"/>
                    <a:pt x="42" y="40"/>
                    <a:pt x="43" y="40"/>
                  </a:cubicBezTo>
                  <a:cubicBezTo>
                    <a:pt x="43" y="40"/>
                    <a:pt x="44" y="41"/>
                    <a:pt x="45" y="41"/>
                  </a:cubicBezTo>
                  <a:cubicBezTo>
                    <a:pt x="45" y="41"/>
                    <a:pt x="45" y="41"/>
                    <a:pt x="45" y="41"/>
                  </a:cubicBezTo>
                  <a:cubicBezTo>
                    <a:pt x="45" y="40"/>
                    <a:pt x="45" y="41"/>
                    <a:pt x="46" y="41"/>
                  </a:cubicBezTo>
                  <a:cubicBezTo>
                    <a:pt x="46" y="41"/>
                    <a:pt x="47" y="41"/>
                    <a:pt x="48" y="41"/>
                  </a:cubicBezTo>
                  <a:cubicBezTo>
                    <a:pt x="47" y="40"/>
                    <a:pt x="47" y="40"/>
                    <a:pt x="47" y="40"/>
                  </a:cubicBezTo>
                  <a:cubicBezTo>
                    <a:pt x="47" y="40"/>
                    <a:pt x="47" y="40"/>
                    <a:pt x="47" y="3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8" name="Freeform 420"/>
            <p:cNvSpPr>
              <a:spLocks/>
            </p:cNvSpPr>
            <p:nvPr/>
          </p:nvSpPr>
          <p:spPr bwMode="auto">
            <a:xfrm>
              <a:off x="3258" y="1947"/>
              <a:ext cx="107" cy="87"/>
            </a:xfrm>
            <a:custGeom>
              <a:avLst/>
              <a:gdLst/>
              <a:ahLst/>
              <a:cxnLst>
                <a:cxn ang="0">
                  <a:pos x="33" y="0"/>
                </a:cxn>
                <a:cxn ang="0">
                  <a:pos x="31" y="0"/>
                </a:cxn>
                <a:cxn ang="0">
                  <a:pos x="25" y="1"/>
                </a:cxn>
                <a:cxn ang="0">
                  <a:pos x="22" y="2"/>
                </a:cxn>
                <a:cxn ang="0">
                  <a:pos x="17" y="3"/>
                </a:cxn>
                <a:cxn ang="0">
                  <a:pos x="15" y="2"/>
                </a:cxn>
                <a:cxn ang="0">
                  <a:pos x="13" y="2"/>
                </a:cxn>
                <a:cxn ang="0">
                  <a:pos x="11" y="2"/>
                </a:cxn>
                <a:cxn ang="0">
                  <a:pos x="10" y="3"/>
                </a:cxn>
                <a:cxn ang="0">
                  <a:pos x="9" y="3"/>
                </a:cxn>
                <a:cxn ang="0">
                  <a:pos x="7" y="3"/>
                </a:cxn>
                <a:cxn ang="0">
                  <a:pos x="5" y="2"/>
                </a:cxn>
                <a:cxn ang="0">
                  <a:pos x="5" y="4"/>
                </a:cxn>
                <a:cxn ang="0">
                  <a:pos x="5" y="5"/>
                </a:cxn>
                <a:cxn ang="0">
                  <a:pos x="5" y="5"/>
                </a:cxn>
                <a:cxn ang="0">
                  <a:pos x="4" y="6"/>
                </a:cxn>
                <a:cxn ang="0">
                  <a:pos x="3" y="7"/>
                </a:cxn>
                <a:cxn ang="0">
                  <a:pos x="3" y="7"/>
                </a:cxn>
                <a:cxn ang="0">
                  <a:pos x="2" y="8"/>
                </a:cxn>
                <a:cxn ang="0">
                  <a:pos x="1" y="7"/>
                </a:cxn>
                <a:cxn ang="0">
                  <a:pos x="1" y="9"/>
                </a:cxn>
                <a:cxn ang="0">
                  <a:pos x="2" y="14"/>
                </a:cxn>
                <a:cxn ang="0">
                  <a:pos x="4" y="14"/>
                </a:cxn>
                <a:cxn ang="0">
                  <a:pos x="4" y="15"/>
                </a:cxn>
                <a:cxn ang="0">
                  <a:pos x="4" y="15"/>
                </a:cxn>
                <a:cxn ang="0">
                  <a:pos x="5" y="17"/>
                </a:cxn>
                <a:cxn ang="0">
                  <a:pos x="3" y="18"/>
                </a:cxn>
                <a:cxn ang="0">
                  <a:pos x="3" y="19"/>
                </a:cxn>
                <a:cxn ang="0">
                  <a:pos x="2" y="19"/>
                </a:cxn>
                <a:cxn ang="0">
                  <a:pos x="2" y="20"/>
                </a:cxn>
                <a:cxn ang="0">
                  <a:pos x="1" y="21"/>
                </a:cxn>
                <a:cxn ang="0">
                  <a:pos x="0" y="22"/>
                </a:cxn>
                <a:cxn ang="0">
                  <a:pos x="0" y="22"/>
                </a:cxn>
                <a:cxn ang="0">
                  <a:pos x="0" y="22"/>
                </a:cxn>
                <a:cxn ang="0">
                  <a:pos x="0" y="25"/>
                </a:cxn>
                <a:cxn ang="0">
                  <a:pos x="0" y="25"/>
                </a:cxn>
                <a:cxn ang="0">
                  <a:pos x="2" y="26"/>
                </a:cxn>
                <a:cxn ang="0">
                  <a:pos x="5" y="27"/>
                </a:cxn>
                <a:cxn ang="0">
                  <a:pos x="16" y="22"/>
                </a:cxn>
                <a:cxn ang="0">
                  <a:pos x="25" y="16"/>
                </a:cxn>
                <a:cxn ang="0">
                  <a:pos x="27" y="14"/>
                </a:cxn>
                <a:cxn ang="0">
                  <a:pos x="28" y="11"/>
                </a:cxn>
                <a:cxn ang="0">
                  <a:pos x="28" y="6"/>
                </a:cxn>
                <a:cxn ang="0">
                  <a:pos x="28" y="4"/>
                </a:cxn>
                <a:cxn ang="0">
                  <a:pos x="30" y="3"/>
                </a:cxn>
                <a:cxn ang="0">
                  <a:pos x="33" y="1"/>
                </a:cxn>
                <a:cxn ang="0">
                  <a:pos x="33" y="1"/>
                </a:cxn>
              </a:cxnLst>
              <a:rect l="0" t="0" r="r" b="b"/>
              <a:pathLst>
                <a:path w="33" h="27">
                  <a:moveTo>
                    <a:pt x="33" y="1"/>
                  </a:moveTo>
                  <a:cubicBezTo>
                    <a:pt x="33" y="0"/>
                    <a:pt x="33" y="0"/>
                    <a:pt x="33" y="0"/>
                  </a:cubicBezTo>
                  <a:cubicBezTo>
                    <a:pt x="33" y="0"/>
                    <a:pt x="33" y="0"/>
                    <a:pt x="33" y="0"/>
                  </a:cubicBezTo>
                  <a:cubicBezTo>
                    <a:pt x="33" y="0"/>
                    <a:pt x="32" y="0"/>
                    <a:pt x="31" y="0"/>
                  </a:cubicBezTo>
                  <a:cubicBezTo>
                    <a:pt x="31" y="0"/>
                    <a:pt x="30" y="1"/>
                    <a:pt x="29" y="1"/>
                  </a:cubicBezTo>
                  <a:cubicBezTo>
                    <a:pt x="29" y="1"/>
                    <a:pt x="25" y="1"/>
                    <a:pt x="25" y="1"/>
                  </a:cubicBezTo>
                  <a:cubicBezTo>
                    <a:pt x="25" y="1"/>
                    <a:pt x="25" y="0"/>
                    <a:pt x="25" y="1"/>
                  </a:cubicBezTo>
                  <a:cubicBezTo>
                    <a:pt x="25" y="1"/>
                    <a:pt x="22" y="2"/>
                    <a:pt x="22" y="2"/>
                  </a:cubicBezTo>
                  <a:cubicBezTo>
                    <a:pt x="21" y="2"/>
                    <a:pt x="19" y="3"/>
                    <a:pt x="19" y="3"/>
                  </a:cubicBezTo>
                  <a:cubicBezTo>
                    <a:pt x="18" y="3"/>
                    <a:pt x="17" y="3"/>
                    <a:pt x="17" y="3"/>
                  </a:cubicBezTo>
                  <a:cubicBezTo>
                    <a:pt x="17" y="3"/>
                    <a:pt x="15" y="3"/>
                    <a:pt x="15" y="3"/>
                  </a:cubicBezTo>
                  <a:cubicBezTo>
                    <a:pt x="15" y="2"/>
                    <a:pt x="15" y="2"/>
                    <a:pt x="15" y="2"/>
                  </a:cubicBezTo>
                  <a:cubicBezTo>
                    <a:pt x="14" y="2"/>
                    <a:pt x="14" y="2"/>
                    <a:pt x="14" y="2"/>
                  </a:cubicBezTo>
                  <a:cubicBezTo>
                    <a:pt x="14" y="2"/>
                    <a:pt x="13" y="2"/>
                    <a:pt x="13" y="2"/>
                  </a:cubicBezTo>
                  <a:cubicBezTo>
                    <a:pt x="13" y="2"/>
                    <a:pt x="12" y="2"/>
                    <a:pt x="12" y="2"/>
                  </a:cubicBezTo>
                  <a:cubicBezTo>
                    <a:pt x="12" y="2"/>
                    <a:pt x="12" y="2"/>
                    <a:pt x="11" y="2"/>
                  </a:cubicBezTo>
                  <a:cubicBezTo>
                    <a:pt x="11" y="2"/>
                    <a:pt x="10" y="3"/>
                    <a:pt x="10" y="3"/>
                  </a:cubicBezTo>
                  <a:cubicBezTo>
                    <a:pt x="10" y="3"/>
                    <a:pt x="10" y="3"/>
                    <a:pt x="10" y="3"/>
                  </a:cubicBezTo>
                  <a:cubicBezTo>
                    <a:pt x="9" y="3"/>
                    <a:pt x="9" y="3"/>
                    <a:pt x="9" y="3"/>
                  </a:cubicBezTo>
                  <a:cubicBezTo>
                    <a:pt x="9" y="3"/>
                    <a:pt x="9" y="3"/>
                    <a:pt x="9" y="3"/>
                  </a:cubicBezTo>
                  <a:cubicBezTo>
                    <a:pt x="9" y="3"/>
                    <a:pt x="8" y="3"/>
                    <a:pt x="8" y="3"/>
                  </a:cubicBezTo>
                  <a:cubicBezTo>
                    <a:pt x="8" y="3"/>
                    <a:pt x="7" y="3"/>
                    <a:pt x="7" y="3"/>
                  </a:cubicBezTo>
                  <a:cubicBezTo>
                    <a:pt x="7" y="3"/>
                    <a:pt x="7" y="3"/>
                    <a:pt x="7" y="3"/>
                  </a:cubicBezTo>
                  <a:cubicBezTo>
                    <a:pt x="7" y="3"/>
                    <a:pt x="5" y="2"/>
                    <a:pt x="5" y="2"/>
                  </a:cubicBezTo>
                  <a:cubicBezTo>
                    <a:pt x="5" y="2"/>
                    <a:pt x="5" y="2"/>
                    <a:pt x="5" y="2"/>
                  </a:cubicBezTo>
                  <a:cubicBezTo>
                    <a:pt x="5" y="3"/>
                    <a:pt x="5" y="4"/>
                    <a:pt x="5" y="4"/>
                  </a:cubicBezTo>
                  <a:cubicBezTo>
                    <a:pt x="5" y="4"/>
                    <a:pt x="4" y="4"/>
                    <a:pt x="5" y="4"/>
                  </a:cubicBezTo>
                  <a:cubicBezTo>
                    <a:pt x="5" y="4"/>
                    <a:pt x="5" y="5"/>
                    <a:pt x="5" y="5"/>
                  </a:cubicBezTo>
                  <a:cubicBezTo>
                    <a:pt x="5" y="5"/>
                    <a:pt x="5" y="5"/>
                    <a:pt x="5" y="5"/>
                  </a:cubicBezTo>
                  <a:cubicBezTo>
                    <a:pt x="5" y="5"/>
                    <a:pt x="5" y="5"/>
                    <a:pt x="5" y="5"/>
                  </a:cubicBezTo>
                  <a:cubicBezTo>
                    <a:pt x="5" y="5"/>
                    <a:pt x="4" y="6"/>
                    <a:pt x="4" y="6"/>
                  </a:cubicBezTo>
                  <a:cubicBezTo>
                    <a:pt x="4" y="6"/>
                    <a:pt x="4" y="6"/>
                    <a:pt x="4" y="6"/>
                  </a:cubicBezTo>
                  <a:cubicBezTo>
                    <a:pt x="4" y="6"/>
                    <a:pt x="4" y="7"/>
                    <a:pt x="4" y="7"/>
                  </a:cubicBezTo>
                  <a:cubicBezTo>
                    <a:pt x="3" y="7"/>
                    <a:pt x="3" y="7"/>
                    <a:pt x="3" y="7"/>
                  </a:cubicBezTo>
                  <a:cubicBezTo>
                    <a:pt x="3" y="7"/>
                    <a:pt x="3" y="7"/>
                    <a:pt x="3" y="7"/>
                  </a:cubicBezTo>
                  <a:cubicBezTo>
                    <a:pt x="3" y="7"/>
                    <a:pt x="3" y="7"/>
                    <a:pt x="3" y="7"/>
                  </a:cubicBezTo>
                  <a:cubicBezTo>
                    <a:pt x="3" y="7"/>
                    <a:pt x="3" y="8"/>
                    <a:pt x="3" y="8"/>
                  </a:cubicBezTo>
                  <a:cubicBezTo>
                    <a:pt x="3" y="8"/>
                    <a:pt x="2" y="8"/>
                    <a:pt x="2" y="8"/>
                  </a:cubicBezTo>
                  <a:cubicBezTo>
                    <a:pt x="2" y="8"/>
                    <a:pt x="2" y="8"/>
                    <a:pt x="1" y="7"/>
                  </a:cubicBezTo>
                  <a:cubicBezTo>
                    <a:pt x="1" y="7"/>
                    <a:pt x="1" y="7"/>
                    <a:pt x="1" y="7"/>
                  </a:cubicBezTo>
                  <a:cubicBezTo>
                    <a:pt x="1" y="7"/>
                    <a:pt x="1" y="7"/>
                    <a:pt x="1" y="8"/>
                  </a:cubicBezTo>
                  <a:cubicBezTo>
                    <a:pt x="1" y="9"/>
                    <a:pt x="0" y="9"/>
                    <a:pt x="1" y="9"/>
                  </a:cubicBezTo>
                  <a:cubicBezTo>
                    <a:pt x="1" y="10"/>
                    <a:pt x="2" y="11"/>
                    <a:pt x="1" y="11"/>
                  </a:cubicBezTo>
                  <a:cubicBezTo>
                    <a:pt x="1" y="12"/>
                    <a:pt x="1" y="13"/>
                    <a:pt x="2" y="14"/>
                  </a:cubicBezTo>
                  <a:cubicBezTo>
                    <a:pt x="2" y="14"/>
                    <a:pt x="2" y="14"/>
                    <a:pt x="2" y="14"/>
                  </a:cubicBezTo>
                  <a:cubicBezTo>
                    <a:pt x="3" y="14"/>
                    <a:pt x="4" y="14"/>
                    <a:pt x="4" y="14"/>
                  </a:cubicBezTo>
                  <a:cubicBezTo>
                    <a:pt x="4" y="14"/>
                    <a:pt x="4" y="15"/>
                    <a:pt x="4" y="15"/>
                  </a:cubicBezTo>
                  <a:cubicBezTo>
                    <a:pt x="4" y="15"/>
                    <a:pt x="4" y="15"/>
                    <a:pt x="4" y="15"/>
                  </a:cubicBezTo>
                  <a:cubicBezTo>
                    <a:pt x="3" y="15"/>
                    <a:pt x="4" y="15"/>
                    <a:pt x="4" y="15"/>
                  </a:cubicBezTo>
                  <a:cubicBezTo>
                    <a:pt x="4" y="15"/>
                    <a:pt x="4" y="15"/>
                    <a:pt x="4" y="15"/>
                  </a:cubicBezTo>
                  <a:cubicBezTo>
                    <a:pt x="4" y="15"/>
                    <a:pt x="4" y="16"/>
                    <a:pt x="4" y="16"/>
                  </a:cubicBezTo>
                  <a:cubicBezTo>
                    <a:pt x="4" y="16"/>
                    <a:pt x="5" y="16"/>
                    <a:pt x="5" y="17"/>
                  </a:cubicBezTo>
                  <a:cubicBezTo>
                    <a:pt x="5" y="17"/>
                    <a:pt x="5" y="17"/>
                    <a:pt x="5" y="17"/>
                  </a:cubicBezTo>
                  <a:cubicBezTo>
                    <a:pt x="5" y="17"/>
                    <a:pt x="4" y="18"/>
                    <a:pt x="3" y="18"/>
                  </a:cubicBezTo>
                  <a:cubicBezTo>
                    <a:pt x="3" y="18"/>
                    <a:pt x="3" y="19"/>
                    <a:pt x="3" y="19"/>
                  </a:cubicBezTo>
                  <a:cubicBezTo>
                    <a:pt x="4" y="19"/>
                    <a:pt x="3" y="19"/>
                    <a:pt x="3" y="19"/>
                  </a:cubicBezTo>
                  <a:cubicBezTo>
                    <a:pt x="3" y="19"/>
                    <a:pt x="3" y="19"/>
                    <a:pt x="2" y="19"/>
                  </a:cubicBezTo>
                  <a:cubicBezTo>
                    <a:pt x="2" y="19"/>
                    <a:pt x="2" y="19"/>
                    <a:pt x="2" y="19"/>
                  </a:cubicBezTo>
                  <a:cubicBezTo>
                    <a:pt x="2" y="19"/>
                    <a:pt x="2" y="19"/>
                    <a:pt x="2" y="20"/>
                  </a:cubicBezTo>
                  <a:cubicBezTo>
                    <a:pt x="2" y="20"/>
                    <a:pt x="2" y="20"/>
                    <a:pt x="2" y="20"/>
                  </a:cubicBezTo>
                  <a:cubicBezTo>
                    <a:pt x="2" y="20"/>
                    <a:pt x="2" y="20"/>
                    <a:pt x="2" y="20"/>
                  </a:cubicBezTo>
                  <a:cubicBezTo>
                    <a:pt x="2" y="21"/>
                    <a:pt x="2" y="21"/>
                    <a:pt x="1" y="21"/>
                  </a:cubicBezTo>
                  <a:cubicBezTo>
                    <a:pt x="1" y="21"/>
                    <a:pt x="1" y="21"/>
                    <a:pt x="1" y="22"/>
                  </a:cubicBezTo>
                  <a:cubicBezTo>
                    <a:pt x="1"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4"/>
                  </a:cubicBezTo>
                  <a:cubicBezTo>
                    <a:pt x="0" y="24"/>
                    <a:pt x="0" y="25"/>
                    <a:pt x="0" y="25"/>
                  </a:cubicBezTo>
                  <a:cubicBezTo>
                    <a:pt x="0" y="25"/>
                    <a:pt x="0" y="25"/>
                    <a:pt x="0" y="25"/>
                  </a:cubicBezTo>
                  <a:cubicBezTo>
                    <a:pt x="0" y="25"/>
                    <a:pt x="0" y="25"/>
                    <a:pt x="0" y="25"/>
                  </a:cubicBezTo>
                  <a:cubicBezTo>
                    <a:pt x="0" y="25"/>
                    <a:pt x="1" y="25"/>
                    <a:pt x="1" y="25"/>
                  </a:cubicBezTo>
                  <a:cubicBezTo>
                    <a:pt x="1" y="25"/>
                    <a:pt x="2" y="26"/>
                    <a:pt x="2" y="26"/>
                  </a:cubicBezTo>
                  <a:cubicBezTo>
                    <a:pt x="2" y="26"/>
                    <a:pt x="2" y="26"/>
                    <a:pt x="2" y="26"/>
                  </a:cubicBezTo>
                  <a:cubicBezTo>
                    <a:pt x="3" y="26"/>
                    <a:pt x="4" y="27"/>
                    <a:pt x="5" y="27"/>
                  </a:cubicBezTo>
                  <a:cubicBezTo>
                    <a:pt x="5" y="27"/>
                    <a:pt x="6" y="27"/>
                    <a:pt x="6" y="27"/>
                  </a:cubicBezTo>
                  <a:cubicBezTo>
                    <a:pt x="7" y="27"/>
                    <a:pt x="11" y="24"/>
                    <a:pt x="16" y="22"/>
                  </a:cubicBezTo>
                  <a:cubicBezTo>
                    <a:pt x="20" y="19"/>
                    <a:pt x="24" y="16"/>
                    <a:pt x="24" y="16"/>
                  </a:cubicBezTo>
                  <a:cubicBezTo>
                    <a:pt x="24" y="16"/>
                    <a:pt x="25" y="16"/>
                    <a:pt x="25" y="16"/>
                  </a:cubicBezTo>
                  <a:cubicBezTo>
                    <a:pt x="26" y="16"/>
                    <a:pt x="27" y="16"/>
                    <a:pt x="27" y="15"/>
                  </a:cubicBezTo>
                  <a:cubicBezTo>
                    <a:pt x="27" y="15"/>
                    <a:pt x="27" y="15"/>
                    <a:pt x="27" y="14"/>
                  </a:cubicBezTo>
                  <a:cubicBezTo>
                    <a:pt x="27" y="14"/>
                    <a:pt x="28" y="13"/>
                    <a:pt x="28" y="13"/>
                  </a:cubicBezTo>
                  <a:cubicBezTo>
                    <a:pt x="28" y="12"/>
                    <a:pt x="28" y="11"/>
                    <a:pt x="28" y="11"/>
                  </a:cubicBezTo>
                  <a:cubicBezTo>
                    <a:pt x="28" y="10"/>
                    <a:pt x="28" y="10"/>
                    <a:pt x="28" y="9"/>
                  </a:cubicBezTo>
                  <a:cubicBezTo>
                    <a:pt x="28" y="9"/>
                    <a:pt x="28" y="6"/>
                    <a:pt x="28" y="6"/>
                  </a:cubicBezTo>
                  <a:cubicBezTo>
                    <a:pt x="28" y="6"/>
                    <a:pt x="28" y="5"/>
                    <a:pt x="28" y="5"/>
                  </a:cubicBezTo>
                  <a:cubicBezTo>
                    <a:pt x="28" y="5"/>
                    <a:pt x="28" y="4"/>
                    <a:pt x="28" y="4"/>
                  </a:cubicBezTo>
                  <a:cubicBezTo>
                    <a:pt x="28" y="4"/>
                    <a:pt x="29" y="4"/>
                    <a:pt x="29" y="4"/>
                  </a:cubicBezTo>
                  <a:cubicBezTo>
                    <a:pt x="29" y="4"/>
                    <a:pt x="30" y="3"/>
                    <a:pt x="30" y="3"/>
                  </a:cubicBezTo>
                  <a:cubicBezTo>
                    <a:pt x="30" y="3"/>
                    <a:pt x="30" y="3"/>
                    <a:pt x="31" y="3"/>
                  </a:cubicBezTo>
                  <a:cubicBezTo>
                    <a:pt x="31" y="3"/>
                    <a:pt x="33" y="1"/>
                    <a:pt x="33" y="1"/>
                  </a:cubicBezTo>
                  <a:cubicBezTo>
                    <a:pt x="33" y="1"/>
                    <a:pt x="33" y="1"/>
                    <a:pt x="33" y="1"/>
                  </a:cubicBezTo>
                  <a:cubicBezTo>
                    <a:pt x="33" y="1"/>
                    <a:pt x="33" y="1"/>
                    <a:pt x="33"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9" name="Freeform 421"/>
            <p:cNvSpPr>
              <a:spLocks/>
            </p:cNvSpPr>
            <p:nvPr/>
          </p:nvSpPr>
          <p:spPr bwMode="auto">
            <a:xfrm>
              <a:off x="3248" y="1992"/>
              <a:ext cx="26" cy="29"/>
            </a:xfrm>
            <a:custGeom>
              <a:avLst/>
              <a:gdLst/>
              <a:ahLst/>
              <a:cxnLst>
                <a:cxn ang="0">
                  <a:pos x="3" y="8"/>
                </a:cxn>
                <a:cxn ang="0">
                  <a:pos x="4" y="8"/>
                </a:cxn>
                <a:cxn ang="0">
                  <a:pos x="4" y="7"/>
                </a:cxn>
                <a:cxn ang="0">
                  <a:pos x="5" y="6"/>
                </a:cxn>
                <a:cxn ang="0">
                  <a:pos x="5" y="6"/>
                </a:cxn>
                <a:cxn ang="0">
                  <a:pos x="5" y="6"/>
                </a:cxn>
                <a:cxn ang="0">
                  <a:pos x="5" y="5"/>
                </a:cxn>
                <a:cxn ang="0">
                  <a:pos x="5" y="5"/>
                </a:cxn>
                <a:cxn ang="0">
                  <a:pos x="6" y="5"/>
                </a:cxn>
                <a:cxn ang="0">
                  <a:pos x="6" y="5"/>
                </a:cxn>
                <a:cxn ang="0">
                  <a:pos x="6" y="4"/>
                </a:cxn>
                <a:cxn ang="0">
                  <a:pos x="8" y="3"/>
                </a:cxn>
                <a:cxn ang="0">
                  <a:pos x="8" y="3"/>
                </a:cxn>
                <a:cxn ang="0">
                  <a:pos x="7" y="2"/>
                </a:cxn>
                <a:cxn ang="0">
                  <a:pos x="7" y="1"/>
                </a:cxn>
                <a:cxn ang="0">
                  <a:pos x="7" y="1"/>
                </a:cxn>
                <a:cxn ang="0">
                  <a:pos x="7" y="1"/>
                </a:cxn>
                <a:cxn ang="0">
                  <a:pos x="7" y="1"/>
                </a:cxn>
                <a:cxn ang="0">
                  <a:pos x="7" y="0"/>
                </a:cxn>
                <a:cxn ang="0">
                  <a:pos x="5" y="0"/>
                </a:cxn>
                <a:cxn ang="0">
                  <a:pos x="5" y="1"/>
                </a:cxn>
                <a:cxn ang="0">
                  <a:pos x="5" y="1"/>
                </a:cxn>
                <a:cxn ang="0">
                  <a:pos x="4" y="2"/>
                </a:cxn>
                <a:cxn ang="0">
                  <a:pos x="3" y="4"/>
                </a:cxn>
                <a:cxn ang="0">
                  <a:pos x="2" y="5"/>
                </a:cxn>
                <a:cxn ang="0">
                  <a:pos x="2" y="6"/>
                </a:cxn>
                <a:cxn ang="0">
                  <a:pos x="1" y="9"/>
                </a:cxn>
                <a:cxn ang="0">
                  <a:pos x="0" y="9"/>
                </a:cxn>
                <a:cxn ang="0">
                  <a:pos x="2" y="9"/>
                </a:cxn>
                <a:cxn ang="0">
                  <a:pos x="3" y="8"/>
                </a:cxn>
                <a:cxn ang="0">
                  <a:pos x="3" y="8"/>
                </a:cxn>
                <a:cxn ang="0">
                  <a:pos x="3" y="8"/>
                </a:cxn>
                <a:cxn ang="0">
                  <a:pos x="3" y="8"/>
                </a:cxn>
              </a:cxnLst>
              <a:rect l="0" t="0" r="r" b="b"/>
              <a:pathLst>
                <a:path w="8" h="9">
                  <a:moveTo>
                    <a:pt x="3" y="8"/>
                  </a:moveTo>
                  <a:cubicBezTo>
                    <a:pt x="3" y="8"/>
                    <a:pt x="4" y="8"/>
                    <a:pt x="4" y="8"/>
                  </a:cubicBezTo>
                  <a:cubicBezTo>
                    <a:pt x="4" y="7"/>
                    <a:pt x="4" y="7"/>
                    <a:pt x="4" y="7"/>
                  </a:cubicBezTo>
                  <a:cubicBezTo>
                    <a:pt x="5" y="7"/>
                    <a:pt x="5" y="7"/>
                    <a:pt x="5" y="6"/>
                  </a:cubicBezTo>
                  <a:cubicBezTo>
                    <a:pt x="5" y="6"/>
                    <a:pt x="5" y="6"/>
                    <a:pt x="5" y="6"/>
                  </a:cubicBezTo>
                  <a:cubicBezTo>
                    <a:pt x="5" y="6"/>
                    <a:pt x="5" y="6"/>
                    <a:pt x="5" y="6"/>
                  </a:cubicBezTo>
                  <a:cubicBezTo>
                    <a:pt x="5" y="5"/>
                    <a:pt x="5" y="5"/>
                    <a:pt x="5" y="5"/>
                  </a:cubicBezTo>
                  <a:cubicBezTo>
                    <a:pt x="5" y="5"/>
                    <a:pt x="5" y="5"/>
                    <a:pt x="5" y="5"/>
                  </a:cubicBezTo>
                  <a:cubicBezTo>
                    <a:pt x="6" y="5"/>
                    <a:pt x="6" y="5"/>
                    <a:pt x="6" y="5"/>
                  </a:cubicBezTo>
                  <a:cubicBezTo>
                    <a:pt x="6" y="5"/>
                    <a:pt x="7" y="5"/>
                    <a:pt x="6" y="5"/>
                  </a:cubicBezTo>
                  <a:cubicBezTo>
                    <a:pt x="6" y="5"/>
                    <a:pt x="6" y="4"/>
                    <a:pt x="6" y="4"/>
                  </a:cubicBezTo>
                  <a:cubicBezTo>
                    <a:pt x="7" y="4"/>
                    <a:pt x="8" y="3"/>
                    <a:pt x="8" y="3"/>
                  </a:cubicBezTo>
                  <a:cubicBezTo>
                    <a:pt x="8" y="3"/>
                    <a:pt x="8" y="3"/>
                    <a:pt x="8" y="3"/>
                  </a:cubicBezTo>
                  <a:cubicBezTo>
                    <a:pt x="8" y="2"/>
                    <a:pt x="7" y="2"/>
                    <a:pt x="7" y="2"/>
                  </a:cubicBezTo>
                  <a:cubicBezTo>
                    <a:pt x="7" y="2"/>
                    <a:pt x="7" y="1"/>
                    <a:pt x="7" y="1"/>
                  </a:cubicBezTo>
                  <a:cubicBezTo>
                    <a:pt x="7" y="1"/>
                    <a:pt x="7" y="1"/>
                    <a:pt x="7" y="1"/>
                  </a:cubicBezTo>
                  <a:cubicBezTo>
                    <a:pt x="7" y="1"/>
                    <a:pt x="6" y="1"/>
                    <a:pt x="7" y="1"/>
                  </a:cubicBezTo>
                  <a:cubicBezTo>
                    <a:pt x="7" y="1"/>
                    <a:pt x="7" y="1"/>
                    <a:pt x="7" y="1"/>
                  </a:cubicBezTo>
                  <a:cubicBezTo>
                    <a:pt x="7" y="1"/>
                    <a:pt x="7" y="0"/>
                    <a:pt x="7" y="0"/>
                  </a:cubicBezTo>
                  <a:cubicBezTo>
                    <a:pt x="7" y="0"/>
                    <a:pt x="6" y="0"/>
                    <a:pt x="5" y="0"/>
                  </a:cubicBezTo>
                  <a:cubicBezTo>
                    <a:pt x="5" y="1"/>
                    <a:pt x="5" y="1"/>
                    <a:pt x="5" y="1"/>
                  </a:cubicBezTo>
                  <a:cubicBezTo>
                    <a:pt x="4" y="1"/>
                    <a:pt x="5" y="1"/>
                    <a:pt x="5" y="1"/>
                  </a:cubicBezTo>
                  <a:cubicBezTo>
                    <a:pt x="5" y="1"/>
                    <a:pt x="4" y="2"/>
                    <a:pt x="4" y="2"/>
                  </a:cubicBezTo>
                  <a:cubicBezTo>
                    <a:pt x="4" y="2"/>
                    <a:pt x="3" y="3"/>
                    <a:pt x="3" y="4"/>
                  </a:cubicBezTo>
                  <a:cubicBezTo>
                    <a:pt x="3" y="4"/>
                    <a:pt x="3" y="4"/>
                    <a:pt x="2" y="5"/>
                  </a:cubicBezTo>
                  <a:cubicBezTo>
                    <a:pt x="2" y="5"/>
                    <a:pt x="2" y="5"/>
                    <a:pt x="2" y="6"/>
                  </a:cubicBezTo>
                  <a:cubicBezTo>
                    <a:pt x="2" y="7"/>
                    <a:pt x="1" y="8"/>
                    <a:pt x="1" y="9"/>
                  </a:cubicBezTo>
                  <a:cubicBezTo>
                    <a:pt x="0" y="9"/>
                    <a:pt x="0" y="9"/>
                    <a:pt x="0" y="9"/>
                  </a:cubicBezTo>
                  <a:cubicBezTo>
                    <a:pt x="1" y="9"/>
                    <a:pt x="2" y="9"/>
                    <a:pt x="2" y="9"/>
                  </a:cubicBezTo>
                  <a:cubicBezTo>
                    <a:pt x="2" y="9"/>
                    <a:pt x="2" y="9"/>
                    <a:pt x="3" y="8"/>
                  </a:cubicBezTo>
                  <a:cubicBezTo>
                    <a:pt x="3" y="8"/>
                    <a:pt x="3" y="8"/>
                    <a:pt x="3" y="8"/>
                  </a:cubicBezTo>
                  <a:cubicBezTo>
                    <a:pt x="3" y="8"/>
                    <a:pt x="3" y="8"/>
                    <a:pt x="3" y="8"/>
                  </a:cubicBezTo>
                  <a:cubicBezTo>
                    <a:pt x="3" y="8"/>
                    <a:pt x="3" y="8"/>
                    <a:pt x="3"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0" name="Freeform 422"/>
            <p:cNvSpPr>
              <a:spLocks/>
            </p:cNvSpPr>
            <p:nvPr/>
          </p:nvSpPr>
          <p:spPr bwMode="auto">
            <a:xfrm>
              <a:off x="3501" y="2141"/>
              <a:ext cx="13" cy="29"/>
            </a:xfrm>
            <a:custGeom>
              <a:avLst/>
              <a:gdLst/>
              <a:ahLst/>
              <a:cxnLst>
                <a:cxn ang="0">
                  <a:pos x="1" y="9"/>
                </a:cxn>
                <a:cxn ang="0">
                  <a:pos x="3" y="9"/>
                </a:cxn>
                <a:cxn ang="0">
                  <a:pos x="3" y="8"/>
                </a:cxn>
                <a:cxn ang="0">
                  <a:pos x="4" y="7"/>
                </a:cxn>
                <a:cxn ang="0">
                  <a:pos x="4" y="5"/>
                </a:cxn>
                <a:cxn ang="0">
                  <a:pos x="4" y="3"/>
                </a:cxn>
                <a:cxn ang="0">
                  <a:pos x="4" y="2"/>
                </a:cxn>
                <a:cxn ang="0">
                  <a:pos x="3" y="1"/>
                </a:cxn>
                <a:cxn ang="0">
                  <a:pos x="1" y="1"/>
                </a:cxn>
                <a:cxn ang="0">
                  <a:pos x="1" y="2"/>
                </a:cxn>
                <a:cxn ang="0">
                  <a:pos x="1" y="3"/>
                </a:cxn>
                <a:cxn ang="0">
                  <a:pos x="0" y="6"/>
                </a:cxn>
                <a:cxn ang="0">
                  <a:pos x="0" y="8"/>
                </a:cxn>
                <a:cxn ang="0">
                  <a:pos x="1" y="9"/>
                </a:cxn>
              </a:cxnLst>
              <a:rect l="0" t="0" r="r" b="b"/>
              <a:pathLst>
                <a:path w="4" h="9">
                  <a:moveTo>
                    <a:pt x="1" y="9"/>
                  </a:moveTo>
                  <a:cubicBezTo>
                    <a:pt x="1" y="9"/>
                    <a:pt x="2" y="9"/>
                    <a:pt x="3" y="9"/>
                  </a:cubicBezTo>
                  <a:cubicBezTo>
                    <a:pt x="3" y="8"/>
                    <a:pt x="3" y="8"/>
                    <a:pt x="3" y="8"/>
                  </a:cubicBezTo>
                  <a:cubicBezTo>
                    <a:pt x="4" y="8"/>
                    <a:pt x="3" y="7"/>
                    <a:pt x="4" y="7"/>
                  </a:cubicBezTo>
                  <a:cubicBezTo>
                    <a:pt x="4" y="7"/>
                    <a:pt x="4" y="5"/>
                    <a:pt x="4" y="5"/>
                  </a:cubicBezTo>
                  <a:cubicBezTo>
                    <a:pt x="4" y="5"/>
                    <a:pt x="3" y="4"/>
                    <a:pt x="4" y="3"/>
                  </a:cubicBezTo>
                  <a:cubicBezTo>
                    <a:pt x="4" y="2"/>
                    <a:pt x="4" y="2"/>
                    <a:pt x="4" y="2"/>
                  </a:cubicBezTo>
                  <a:cubicBezTo>
                    <a:pt x="3" y="2"/>
                    <a:pt x="3" y="1"/>
                    <a:pt x="3" y="1"/>
                  </a:cubicBezTo>
                  <a:cubicBezTo>
                    <a:pt x="3" y="1"/>
                    <a:pt x="2" y="0"/>
                    <a:pt x="1" y="1"/>
                  </a:cubicBezTo>
                  <a:cubicBezTo>
                    <a:pt x="1" y="2"/>
                    <a:pt x="1" y="2"/>
                    <a:pt x="1" y="2"/>
                  </a:cubicBezTo>
                  <a:cubicBezTo>
                    <a:pt x="1" y="2"/>
                    <a:pt x="1" y="3"/>
                    <a:pt x="1" y="3"/>
                  </a:cubicBezTo>
                  <a:cubicBezTo>
                    <a:pt x="1" y="3"/>
                    <a:pt x="0" y="5"/>
                    <a:pt x="0" y="6"/>
                  </a:cubicBezTo>
                  <a:cubicBezTo>
                    <a:pt x="0" y="6"/>
                    <a:pt x="0" y="8"/>
                    <a:pt x="0" y="8"/>
                  </a:cubicBezTo>
                  <a:cubicBezTo>
                    <a:pt x="0" y="8"/>
                    <a:pt x="1" y="9"/>
                    <a:pt x="1"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1" name="Freeform 423"/>
            <p:cNvSpPr>
              <a:spLocks/>
            </p:cNvSpPr>
            <p:nvPr/>
          </p:nvSpPr>
          <p:spPr bwMode="auto">
            <a:xfrm>
              <a:off x="3520" y="2163"/>
              <a:ext cx="126" cy="139"/>
            </a:xfrm>
            <a:custGeom>
              <a:avLst/>
              <a:gdLst/>
              <a:ahLst/>
              <a:cxnLst>
                <a:cxn ang="0">
                  <a:pos x="21" y="0"/>
                </a:cxn>
                <a:cxn ang="0">
                  <a:pos x="21" y="0"/>
                </a:cxn>
                <a:cxn ang="0">
                  <a:pos x="21" y="1"/>
                </a:cxn>
                <a:cxn ang="0">
                  <a:pos x="20" y="1"/>
                </a:cxn>
                <a:cxn ang="0">
                  <a:pos x="20" y="1"/>
                </a:cxn>
                <a:cxn ang="0">
                  <a:pos x="20" y="0"/>
                </a:cxn>
                <a:cxn ang="0">
                  <a:pos x="20" y="0"/>
                </a:cxn>
                <a:cxn ang="0">
                  <a:pos x="19" y="1"/>
                </a:cxn>
                <a:cxn ang="0">
                  <a:pos x="19" y="2"/>
                </a:cxn>
                <a:cxn ang="0">
                  <a:pos x="19" y="4"/>
                </a:cxn>
                <a:cxn ang="0">
                  <a:pos x="20" y="4"/>
                </a:cxn>
                <a:cxn ang="0">
                  <a:pos x="20" y="5"/>
                </a:cxn>
                <a:cxn ang="0">
                  <a:pos x="18" y="5"/>
                </a:cxn>
                <a:cxn ang="0">
                  <a:pos x="17" y="6"/>
                </a:cxn>
                <a:cxn ang="0">
                  <a:pos x="16" y="12"/>
                </a:cxn>
                <a:cxn ang="0">
                  <a:pos x="16" y="12"/>
                </a:cxn>
                <a:cxn ang="0">
                  <a:pos x="17" y="15"/>
                </a:cxn>
                <a:cxn ang="0">
                  <a:pos x="17" y="18"/>
                </a:cxn>
                <a:cxn ang="0">
                  <a:pos x="15" y="25"/>
                </a:cxn>
                <a:cxn ang="0">
                  <a:pos x="15" y="26"/>
                </a:cxn>
                <a:cxn ang="0">
                  <a:pos x="1" y="31"/>
                </a:cxn>
                <a:cxn ang="0">
                  <a:pos x="0" y="31"/>
                </a:cxn>
                <a:cxn ang="0">
                  <a:pos x="5" y="43"/>
                </a:cxn>
                <a:cxn ang="0">
                  <a:pos x="10" y="41"/>
                </a:cxn>
                <a:cxn ang="0">
                  <a:pos x="13" y="41"/>
                </a:cxn>
                <a:cxn ang="0">
                  <a:pos x="16" y="39"/>
                </a:cxn>
                <a:cxn ang="0">
                  <a:pos x="19" y="36"/>
                </a:cxn>
                <a:cxn ang="0">
                  <a:pos x="23" y="35"/>
                </a:cxn>
                <a:cxn ang="0">
                  <a:pos x="25" y="32"/>
                </a:cxn>
                <a:cxn ang="0">
                  <a:pos x="29" y="30"/>
                </a:cxn>
                <a:cxn ang="0">
                  <a:pos x="28" y="29"/>
                </a:cxn>
                <a:cxn ang="0">
                  <a:pos x="28" y="28"/>
                </a:cxn>
                <a:cxn ang="0">
                  <a:pos x="29" y="26"/>
                </a:cxn>
                <a:cxn ang="0">
                  <a:pos x="31" y="23"/>
                </a:cxn>
                <a:cxn ang="0">
                  <a:pos x="31" y="23"/>
                </a:cxn>
                <a:cxn ang="0">
                  <a:pos x="31" y="24"/>
                </a:cxn>
                <a:cxn ang="0">
                  <a:pos x="32" y="23"/>
                </a:cxn>
                <a:cxn ang="0">
                  <a:pos x="33" y="22"/>
                </a:cxn>
                <a:cxn ang="0">
                  <a:pos x="35" y="19"/>
                </a:cxn>
                <a:cxn ang="0">
                  <a:pos x="37" y="17"/>
                </a:cxn>
                <a:cxn ang="0">
                  <a:pos x="38" y="15"/>
                </a:cxn>
                <a:cxn ang="0">
                  <a:pos x="38" y="13"/>
                </a:cxn>
                <a:cxn ang="0">
                  <a:pos x="36" y="11"/>
                </a:cxn>
                <a:cxn ang="0">
                  <a:pos x="33" y="7"/>
                </a:cxn>
                <a:cxn ang="0">
                  <a:pos x="32" y="7"/>
                </a:cxn>
                <a:cxn ang="0">
                  <a:pos x="31" y="7"/>
                </a:cxn>
                <a:cxn ang="0">
                  <a:pos x="30" y="6"/>
                </a:cxn>
                <a:cxn ang="0">
                  <a:pos x="28" y="6"/>
                </a:cxn>
                <a:cxn ang="0">
                  <a:pos x="27" y="5"/>
                </a:cxn>
                <a:cxn ang="0">
                  <a:pos x="24" y="4"/>
                </a:cxn>
                <a:cxn ang="0">
                  <a:pos x="23" y="2"/>
                </a:cxn>
                <a:cxn ang="0">
                  <a:pos x="22" y="0"/>
                </a:cxn>
                <a:cxn ang="0">
                  <a:pos x="22" y="0"/>
                </a:cxn>
                <a:cxn ang="0">
                  <a:pos x="21" y="0"/>
                </a:cxn>
              </a:cxnLst>
              <a:rect l="0" t="0" r="r" b="b"/>
              <a:pathLst>
                <a:path w="39" h="43">
                  <a:moveTo>
                    <a:pt x="21" y="0"/>
                  </a:moveTo>
                  <a:cubicBezTo>
                    <a:pt x="21" y="0"/>
                    <a:pt x="21" y="0"/>
                    <a:pt x="21" y="0"/>
                  </a:cubicBezTo>
                  <a:cubicBezTo>
                    <a:pt x="21" y="0"/>
                    <a:pt x="21" y="0"/>
                    <a:pt x="21" y="1"/>
                  </a:cubicBezTo>
                  <a:cubicBezTo>
                    <a:pt x="21" y="1"/>
                    <a:pt x="20" y="1"/>
                    <a:pt x="20" y="1"/>
                  </a:cubicBezTo>
                  <a:cubicBezTo>
                    <a:pt x="20" y="1"/>
                    <a:pt x="20" y="1"/>
                    <a:pt x="20" y="1"/>
                  </a:cubicBezTo>
                  <a:cubicBezTo>
                    <a:pt x="20" y="0"/>
                    <a:pt x="20" y="0"/>
                    <a:pt x="20" y="0"/>
                  </a:cubicBezTo>
                  <a:cubicBezTo>
                    <a:pt x="20" y="0"/>
                    <a:pt x="20" y="0"/>
                    <a:pt x="20" y="0"/>
                  </a:cubicBezTo>
                  <a:cubicBezTo>
                    <a:pt x="20" y="0"/>
                    <a:pt x="19" y="1"/>
                    <a:pt x="19" y="1"/>
                  </a:cubicBezTo>
                  <a:cubicBezTo>
                    <a:pt x="19" y="1"/>
                    <a:pt x="19" y="2"/>
                    <a:pt x="19" y="2"/>
                  </a:cubicBezTo>
                  <a:cubicBezTo>
                    <a:pt x="19" y="2"/>
                    <a:pt x="19" y="3"/>
                    <a:pt x="19" y="4"/>
                  </a:cubicBezTo>
                  <a:cubicBezTo>
                    <a:pt x="19" y="4"/>
                    <a:pt x="19" y="4"/>
                    <a:pt x="20" y="4"/>
                  </a:cubicBezTo>
                  <a:cubicBezTo>
                    <a:pt x="20" y="5"/>
                    <a:pt x="20" y="5"/>
                    <a:pt x="20" y="5"/>
                  </a:cubicBezTo>
                  <a:cubicBezTo>
                    <a:pt x="20" y="5"/>
                    <a:pt x="19" y="5"/>
                    <a:pt x="18" y="5"/>
                  </a:cubicBezTo>
                  <a:cubicBezTo>
                    <a:pt x="17" y="5"/>
                    <a:pt x="17" y="6"/>
                    <a:pt x="17" y="6"/>
                  </a:cubicBezTo>
                  <a:cubicBezTo>
                    <a:pt x="16" y="12"/>
                    <a:pt x="16" y="12"/>
                    <a:pt x="16" y="12"/>
                  </a:cubicBezTo>
                  <a:cubicBezTo>
                    <a:pt x="16" y="12"/>
                    <a:pt x="16" y="12"/>
                    <a:pt x="16" y="12"/>
                  </a:cubicBezTo>
                  <a:cubicBezTo>
                    <a:pt x="16" y="12"/>
                    <a:pt x="17" y="14"/>
                    <a:pt x="17" y="15"/>
                  </a:cubicBezTo>
                  <a:cubicBezTo>
                    <a:pt x="18" y="16"/>
                    <a:pt x="17" y="17"/>
                    <a:pt x="17" y="18"/>
                  </a:cubicBezTo>
                  <a:cubicBezTo>
                    <a:pt x="17" y="18"/>
                    <a:pt x="15" y="25"/>
                    <a:pt x="15" y="25"/>
                  </a:cubicBezTo>
                  <a:cubicBezTo>
                    <a:pt x="15" y="26"/>
                    <a:pt x="15" y="26"/>
                    <a:pt x="15" y="26"/>
                  </a:cubicBezTo>
                  <a:cubicBezTo>
                    <a:pt x="15" y="26"/>
                    <a:pt x="1" y="31"/>
                    <a:pt x="1" y="31"/>
                  </a:cubicBezTo>
                  <a:cubicBezTo>
                    <a:pt x="0" y="31"/>
                    <a:pt x="0" y="31"/>
                    <a:pt x="0" y="31"/>
                  </a:cubicBezTo>
                  <a:cubicBezTo>
                    <a:pt x="5" y="43"/>
                    <a:pt x="5" y="43"/>
                    <a:pt x="5" y="43"/>
                  </a:cubicBezTo>
                  <a:cubicBezTo>
                    <a:pt x="7" y="42"/>
                    <a:pt x="10" y="41"/>
                    <a:pt x="10" y="41"/>
                  </a:cubicBezTo>
                  <a:cubicBezTo>
                    <a:pt x="10" y="41"/>
                    <a:pt x="12" y="41"/>
                    <a:pt x="13" y="41"/>
                  </a:cubicBezTo>
                  <a:cubicBezTo>
                    <a:pt x="15" y="41"/>
                    <a:pt x="16" y="40"/>
                    <a:pt x="16" y="39"/>
                  </a:cubicBezTo>
                  <a:cubicBezTo>
                    <a:pt x="16" y="38"/>
                    <a:pt x="17" y="37"/>
                    <a:pt x="19" y="36"/>
                  </a:cubicBezTo>
                  <a:cubicBezTo>
                    <a:pt x="21" y="36"/>
                    <a:pt x="22" y="36"/>
                    <a:pt x="23" y="35"/>
                  </a:cubicBezTo>
                  <a:cubicBezTo>
                    <a:pt x="23" y="33"/>
                    <a:pt x="24" y="32"/>
                    <a:pt x="25" y="32"/>
                  </a:cubicBezTo>
                  <a:cubicBezTo>
                    <a:pt x="25" y="32"/>
                    <a:pt x="29" y="31"/>
                    <a:pt x="29" y="30"/>
                  </a:cubicBezTo>
                  <a:cubicBezTo>
                    <a:pt x="28" y="29"/>
                    <a:pt x="28" y="30"/>
                    <a:pt x="28" y="29"/>
                  </a:cubicBezTo>
                  <a:cubicBezTo>
                    <a:pt x="28" y="29"/>
                    <a:pt x="29" y="28"/>
                    <a:pt x="28" y="28"/>
                  </a:cubicBezTo>
                  <a:cubicBezTo>
                    <a:pt x="28" y="28"/>
                    <a:pt x="28" y="27"/>
                    <a:pt x="29" y="26"/>
                  </a:cubicBezTo>
                  <a:cubicBezTo>
                    <a:pt x="29" y="26"/>
                    <a:pt x="30" y="23"/>
                    <a:pt x="31" y="23"/>
                  </a:cubicBezTo>
                  <a:cubicBezTo>
                    <a:pt x="31" y="22"/>
                    <a:pt x="31" y="23"/>
                    <a:pt x="31" y="23"/>
                  </a:cubicBezTo>
                  <a:cubicBezTo>
                    <a:pt x="31" y="23"/>
                    <a:pt x="31" y="24"/>
                    <a:pt x="31" y="24"/>
                  </a:cubicBezTo>
                  <a:cubicBezTo>
                    <a:pt x="31" y="24"/>
                    <a:pt x="32" y="24"/>
                    <a:pt x="32" y="23"/>
                  </a:cubicBezTo>
                  <a:cubicBezTo>
                    <a:pt x="32" y="23"/>
                    <a:pt x="33" y="22"/>
                    <a:pt x="33" y="22"/>
                  </a:cubicBezTo>
                  <a:cubicBezTo>
                    <a:pt x="33" y="22"/>
                    <a:pt x="34" y="20"/>
                    <a:pt x="35" y="19"/>
                  </a:cubicBezTo>
                  <a:cubicBezTo>
                    <a:pt x="35" y="19"/>
                    <a:pt x="37" y="18"/>
                    <a:pt x="37" y="17"/>
                  </a:cubicBezTo>
                  <a:cubicBezTo>
                    <a:pt x="38" y="15"/>
                    <a:pt x="38" y="15"/>
                    <a:pt x="38" y="15"/>
                  </a:cubicBezTo>
                  <a:cubicBezTo>
                    <a:pt x="38" y="15"/>
                    <a:pt x="39" y="13"/>
                    <a:pt x="38" y="13"/>
                  </a:cubicBezTo>
                  <a:cubicBezTo>
                    <a:pt x="38" y="12"/>
                    <a:pt x="37" y="13"/>
                    <a:pt x="36" y="11"/>
                  </a:cubicBezTo>
                  <a:cubicBezTo>
                    <a:pt x="35" y="10"/>
                    <a:pt x="33" y="8"/>
                    <a:pt x="33" y="7"/>
                  </a:cubicBezTo>
                  <a:cubicBezTo>
                    <a:pt x="33" y="7"/>
                    <a:pt x="33" y="7"/>
                    <a:pt x="32" y="7"/>
                  </a:cubicBezTo>
                  <a:cubicBezTo>
                    <a:pt x="32" y="7"/>
                    <a:pt x="31" y="7"/>
                    <a:pt x="31" y="7"/>
                  </a:cubicBezTo>
                  <a:cubicBezTo>
                    <a:pt x="31" y="7"/>
                    <a:pt x="30" y="6"/>
                    <a:pt x="30" y="6"/>
                  </a:cubicBezTo>
                  <a:cubicBezTo>
                    <a:pt x="29" y="6"/>
                    <a:pt x="29" y="6"/>
                    <a:pt x="28" y="6"/>
                  </a:cubicBezTo>
                  <a:cubicBezTo>
                    <a:pt x="28" y="6"/>
                    <a:pt x="27" y="5"/>
                    <a:pt x="27" y="5"/>
                  </a:cubicBezTo>
                  <a:cubicBezTo>
                    <a:pt x="26" y="5"/>
                    <a:pt x="25" y="5"/>
                    <a:pt x="24" y="4"/>
                  </a:cubicBezTo>
                  <a:cubicBezTo>
                    <a:pt x="23" y="2"/>
                    <a:pt x="23" y="3"/>
                    <a:pt x="23" y="2"/>
                  </a:cubicBezTo>
                  <a:cubicBezTo>
                    <a:pt x="23" y="2"/>
                    <a:pt x="22" y="1"/>
                    <a:pt x="22" y="0"/>
                  </a:cubicBezTo>
                  <a:cubicBezTo>
                    <a:pt x="22" y="0"/>
                    <a:pt x="22" y="0"/>
                    <a:pt x="22" y="0"/>
                  </a:cubicBezTo>
                  <a:cubicBezTo>
                    <a:pt x="21" y="0"/>
                    <a:pt x="21" y="0"/>
                    <a:pt x="2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2" name="Freeform 424"/>
            <p:cNvSpPr>
              <a:spLocks/>
            </p:cNvSpPr>
            <p:nvPr/>
          </p:nvSpPr>
          <p:spPr bwMode="auto">
            <a:xfrm>
              <a:off x="3585" y="2137"/>
              <a:ext cx="9" cy="13"/>
            </a:xfrm>
            <a:custGeom>
              <a:avLst/>
              <a:gdLst/>
              <a:ahLst/>
              <a:cxnLst>
                <a:cxn ang="0">
                  <a:pos x="1" y="4"/>
                </a:cxn>
                <a:cxn ang="0">
                  <a:pos x="1" y="4"/>
                </a:cxn>
                <a:cxn ang="0">
                  <a:pos x="1" y="4"/>
                </a:cxn>
                <a:cxn ang="0">
                  <a:pos x="2" y="2"/>
                </a:cxn>
                <a:cxn ang="0">
                  <a:pos x="2" y="1"/>
                </a:cxn>
                <a:cxn ang="0">
                  <a:pos x="2" y="1"/>
                </a:cxn>
                <a:cxn ang="0">
                  <a:pos x="1" y="1"/>
                </a:cxn>
                <a:cxn ang="0">
                  <a:pos x="0" y="2"/>
                </a:cxn>
                <a:cxn ang="0">
                  <a:pos x="0" y="4"/>
                </a:cxn>
                <a:cxn ang="0">
                  <a:pos x="1" y="4"/>
                </a:cxn>
              </a:cxnLst>
              <a:rect l="0" t="0" r="r" b="b"/>
              <a:pathLst>
                <a:path w="3" h="4">
                  <a:moveTo>
                    <a:pt x="1" y="4"/>
                  </a:moveTo>
                  <a:cubicBezTo>
                    <a:pt x="1" y="4"/>
                    <a:pt x="1" y="4"/>
                    <a:pt x="1" y="4"/>
                  </a:cubicBezTo>
                  <a:cubicBezTo>
                    <a:pt x="1" y="4"/>
                    <a:pt x="1" y="4"/>
                    <a:pt x="1" y="4"/>
                  </a:cubicBezTo>
                  <a:cubicBezTo>
                    <a:pt x="2" y="3"/>
                    <a:pt x="2" y="2"/>
                    <a:pt x="2" y="2"/>
                  </a:cubicBezTo>
                  <a:cubicBezTo>
                    <a:pt x="2" y="2"/>
                    <a:pt x="1" y="2"/>
                    <a:pt x="2" y="1"/>
                  </a:cubicBezTo>
                  <a:cubicBezTo>
                    <a:pt x="2" y="1"/>
                    <a:pt x="3" y="1"/>
                    <a:pt x="2" y="1"/>
                  </a:cubicBezTo>
                  <a:cubicBezTo>
                    <a:pt x="2" y="1"/>
                    <a:pt x="1" y="0"/>
                    <a:pt x="1" y="1"/>
                  </a:cubicBezTo>
                  <a:cubicBezTo>
                    <a:pt x="0" y="2"/>
                    <a:pt x="0" y="2"/>
                    <a:pt x="0" y="2"/>
                  </a:cubicBezTo>
                  <a:cubicBezTo>
                    <a:pt x="0" y="4"/>
                    <a:pt x="0" y="4"/>
                    <a:pt x="0" y="4"/>
                  </a:cubicBezTo>
                  <a:cubicBezTo>
                    <a:pt x="0" y="4"/>
                    <a:pt x="0" y="4"/>
                    <a:pt x="1"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3" name="Freeform 425"/>
            <p:cNvSpPr>
              <a:spLocks/>
            </p:cNvSpPr>
            <p:nvPr/>
          </p:nvSpPr>
          <p:spPr bwMode="auto">
            <a:xfrm>
              <a:off x="3627" y="2235"/>
              <a:ext cx="3" cy="12"/>
            </a:xfrm>
            <a:custGeom>
              <a:avLst/>
              <a:gdLst/>
              <a:ahLst/>
              <a:cxnLst>
                <a:cxn ang="0">
                  <a:pos x="1" y="2"/>
                </a:cxn>
                <a:cxn ang="0">
                  <a:pos x="1" y="1"/>
                </a:cxn>
                <a:cxn ang="0">
                  <a:pos x="1" y="2"/>
                </a:cxn>
              </a:cxnLst>
              <a:rect l="0" t="0" r="r" b="b"/>
              <a:pathLst>
                <a:path w="1" h="4">
                  <a:moveTo>
                    <a:pt x="1" y="2"/>
                  </a:moveTo>
                  <a:cubicBezTo>
                    <a:pt x="0" y="4"/>
                    <a:pt x="1" y="2"/>
                    <a:pt x="1" y="1"/>
                  </a:cubicBezTo>
                  <a:cubicBezTo>
                    <a:pt x="1" y="1"/>
                    <a:pt x="1" y="0"/>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4" name="Freeform 426"/>
            <p:cNvSpPr>
              <a:spLocks/>
            </p:cNvSpPr>
            <p:nvPr/>
          </p:nvSpPr>
          <p:spPr bwMode="auto">
            <a:xfrm>
              <a:off x="3248" y="2018"/>
              <a:ext cx="68" cy="71"/>
            </a:xfrm>
            <a:custGeom>
              <a:avLst/>
              <a:gdLst/>
              <a:ahLst/>
              <a:cxnLst>
                <a:cxn ang="0">
                  <a:pos x="20" y="6"/>
                </a:cxn>
                <a:cxn ang="0">
                  <a:pos x="21" y="6"/>
                </a:cxn>
                <a:cxn ang="0">
                  <a:pos x="21" y="6"/>
                </a:cxn>
                <a:cxn ang="0">
                  <a:pos x="20" y="5"/>
                </a:cxn>
                <a:cxn ang="0">
                  <a:pos x="20" y="5"/>
                </a:cxn>
                <a:cxn ang="0">
                  <a:pos x="19" y="0"/>
                </a:cxn>
                <a:cxn ang="0">
                  <a:pos x="9" y="5"/>
                </a:cxn>
                <a:cxn ang="0">
                  <a:pos x="8" y="5"/>
                </a:cxn>
                <a:cxn ang="0">
                  <a:pos x="5" y="4"/>
                </a:cxn>
                <a:cxn ang="0">
                  <a:pos x="5" y="4"/>
                </a:cxn>
                <a:cxn ang="0">
                  <a:pos x="4" y="3"/>
                </a:cxn>
                <a:cxn ang="0">
                  <a:pos x="3" y="3"/>
                </a:cxn>
                <a:cxn ang="0">
                  <a:pos x="3" y="3"/>
                </a:cxn>
                <a:cxn ang="0">
                  <a:pos x="3" y="5"/>
                </a:cxn>
                <a:cxn ang="0">
                  <a:pos x="3" y="6"/>
                </a:cxn>
                <a:cxn ang="0">
                  <a:pos x="2" y="9"/>
                </a:cxn>
                <a:cxn ang="0">
                  <a:pos x="2" y="10"/>
                </a:cxn>
                <a:cxn ang="0">
                  <a:pos x="2" y="13"/>
                </a:cxn>
                <a:cxn ang="0">
                  <a:pos x="1" y="16"/>
                </a:cxn>
                <a:cxn ang="0">
                  <a:pos x="0" y="20"/>
                </a:cxn>
                <a:cxn ang="0">
                  <a:pos x="0" y="21"/>
                </a:cxn>
                <a:cxn ang="0">
                  <a:pos x="0" y="21"/>
                </a:cxn>
                <a:cxn ang="0">
                  <a:pos x="5" y="22"/>
                </a:cxn>
                <a:cxn ang="0">
                  <a:pos x="5" y="22"/>
                </a:cxn>
                <a:cxn ang="0">
                  <a:pos x="8" y="19"/>
                </a:cxn>
                <a:cxn ang="0">
                  <a:pos x="10" y="19"/>
                </a:cxn>
                <a:cxn ang="0">
                  <a:pos x="12" y="18"/>
                </a:cxn>
                <a:cxn ang="0">
                  <a:pos x="14" y="15"/>
                </a:cxn>
                <a:cxn ang="0">
                  <a:pos x="14" y="15"/>
                </a:cxn>
                <a:cxn ang="0">
                  <a:pos x="13" y="13"/>
                </a:cxn>
                <a:cxn ang="0">
                  <a:pos x="11" y="12"/>
                </a:cxn>
                <a:cxn ang="0">
                  <a:pos x="10" y="10"/>
                </a:cxn>
                <a:cxn ang="0">
                  <a:pos x="10" y="10"/>
                </a:cxn>
                <a:cxn ang="0">
                  <a:pos x="14" y="8"/>
                </a:cxn>
                <a:cxn ang="0">
                  <a:pos x="18" y="7"/>
                </a:cxn>
                <a:cxn ang="0">
                  <a:pos x="20" y="6"/>
                </a:cxn>
                <a:cxn ang="0">
                  <a:pos x="20" y="6"/>
                </a:cxn>
              </a:cxnLst>
              <a:rect l="0" t="0" r="r" b="b"/>
              <a:pathLst>
                <a:path w="21" h="22">
                  <a:moveTo>
                    <a:pt x="20" y="6"/>
                  </a:moveTo>
                  <a:cubicBezTo>
                    <a:pt x="20" y="6"/>
                    <a:pt x="21" y="6"/>
                    <a:pt x="21" y="6"/>
                  </a:cubicBezTo>
                  <a:cubicBezTo>
                    <a:pt x="21" y="6"/>
                    <a:pt x="21" y="6"/>
                    <a:pt x="21" y="6"/>
                  </a:cubicBezTo>
                  <a:cubicBezTo>
                    <a:pt x="21" y="5"/>
                    <a:pt x="20" y="5"/>
                    <a:pt x="20" y="5"/>
                  </a:cubicBezTo>
                  <a:cubicBezTo>
                    <a:pt x="20" y="5"/>
                    <a:pt x="20" y="5"/>
                    <a:pt x="20" y="5"/>
                  </a:cubicBezTo>
                  <a:cubicBezTo>
                    <a:pt x="20" y="5"/>
                    <a:pt x="19" y="1"/>
                    <a:pt x="19" y="0"/>
                  </a:cubicBezTo>
                  <a:cubicBezTo>
                    <a:pt x="14" y="2"/>
                    <a:pt x="10" y="5"/>
                    <a:pt x="9" y="5"/>
                  </a:cubicBezTo>
                  <a:cubicBezTo>
                    <a:pt x="9" y="5"/>
                    <a:pt x="8" y="5"/>
                    <a:pt x="8" y="5"/>
                  </a:cubicBezTo>
                  <a:cubicBezTo>
                    <a:pt x="7" y="5"/>
                    <a:pt x="6" y="4"/>
                    <a:pt x="5" y="4"/>
                  </a:cubicBezTo>
                  <a:cubicBezTo>
                    <a:pt x="5" y="4"/>
                    <a:pt x="5" y="4"/>
                    <a:pt x="5" y="4"/>
                  </a:cubicBezTo>
                  <a:cubicBezTo>
                    <a:pt x="5" y="4"/>
                    <a:pt x="4" y="3"/>
                    <a:pt x="4" y="3"/>
                  </a:cubicBezTo>
                  <a:cubicBezTo>
                    <a:pt x="4" y="3"/>
                    <a:pt x="3" y="3"/>
                    <a:pt x="3" y="3"/>
                  </a:cubicBezTo>
                  <a:cubicBezTo>
                    <a:pt x="3" y="3"/>
                    <a:pt x="3" y="3"/>
                    <a:pt x="3" y="3"/>
                  </a:cubicBezTo>
                  <a:cubicBezTo>
                    <a:pt x="3" y="4"/>
                    <a:pt x="3" y="4"/>
                    <a:pt x="3" y="5"/>
                  </a:cubicBezTo>
                  <a:cubicBezTo>
                    <a:pt x="3" y="5"/>
                    <a:pt x="3" y="6"/>
                    <a:pt x="3" y="6"/>
                  </a:cubicBezTo>
                  <a:cubicBezTo>
                    <a:pt x="3" y="7"/>
                    <a:pt x="2" y="9"/>
                    <a:pt x="2" y="9"/>
                  </a:cubicBezTo>
                  <a:cubicBezTo>
                    <a:pt x="2" y="10"/>
                    <a:pt x="2" y="10"/>
                    <a:pt x="2" y="10"/>
                  </a:cubicBezTo>
                  <a:cubicBezTo>
                    <a:pt x="2" y="11"/>
                    <a:pt x="2" y="13"/>
                    <a:pt x="2" y="13"/>
                  </a:cubicBezTo>
                  <a:cubicBezTo>
                    <a:pt x="1" y="13"/>
                    <a:pt x="1" y="15"/>
                    <a:pt x="1" y="16"/>
                  </a:cubicBezTo>
                  <a:cubicBezTo>
                    <a:pt x="1" y="16"/>
                    <a:pt x="0" y="19"/>
                    <a:pt x="0" y="20"/>
                  </a:cubicBezTo>
                  <a:cubicBezTo>
                    <a:pt x="0" y="20"/>
                    <a:pt x="0" y="21"/>
                    <a:pt x="0" y="21"/>
                  </a:cubicBezTo>
                  <a:cubicBezTo>
                    <a:pt x="0" y="21"/>
                    <a:pt x="0" y="21"/>
                    <a:pt x="0" y="21"/>
                  </a:cubicBezTo>
                  <a:cubicBezTo>
                    <a:pt x="5" y="22"/>
                    <a:pt x="5" y="22"/>
                    <a:pt x="5" y="22"/>
                  </a:cubicBezTo>
                  <a:cubicBezTo>
                    <a:pt x="5" y="22"/>
                    <a:pt x="5" y="22"/>
                    <a:pt x="5" y="22"/>
                  </a:cubicBezTo>
                  <a:cubicBezTo>
                    <a:pt x="5" y="22"/>
                    <a:pt x="7" y="20"/>
                    <a:pt x="8" y="19"/>
                  </a:cubicBezTo>
                  <a:cubicBezTo>
                    <a:pt x="8" y="19"/>
                    <a:pt x="9" y="19"/>
                    <a:pt x="10" y="19"/>
                  </a:cubicBezTo>
                  <a:cubicBezTo>
                    <a:pt x="11" y="18"/>
                    <a:pt x="12" y="18"/>
                    <a:pt x="12" y="18"/>
                  </a:cubicBezTo>
                  <a:cubicBezTo>
                    <a:pt x="13" y="17"/>
                    <a:pt x="14" y="16"/>
                    <a:pt x="14" y="15"/>
                  </a:cubicBezTo>
                  <a:cubicBezTo>
                    <a:pt x="15" y="15"/>
                    <a:pt x="15" y="15"/>
                    <a:pt x="14" y="15"/>
                  </a:cubicBezTo>
                  <a:cubicBezTo>
                    <a:pt x="14" y="14"/>
                    <a:pt x="13" y="13"/>
                    <a:pt x="13" y="13"/>
                  </a:cubicBezTo>
                  <a:cubicBezTo>
                    <a:pt x="13" y="13"/>
                    <a:pt x="12" y="12"/>
                    <a:pt x="11" y="12"/>
                  </a:cubicBezTo>
                  <a:cubicBezTo>
                    <a:pt x="11" y="11"/>
                    <a:pt x="10" y="10"/>
                    <a:pt x="10" y="10"/>
                  </a:cubicBezTo>
                  <a:cubicBezTo>
                    <a:pt x="10" y="10"/>
                    <a:pt x="10" y="10"/>
                    <a:pt x="10" y="10"/>
                  </a:cubicBezTo>
                  <a:cubicBezTo>
                    <a:pt x="10" y="10"/>
                    <a:pt x="14" y="9"/>
                    <a:pt x="14" y="8"/>
                  </a:cubicBezTo>
                  <a:cubicBezTo>
                    <a:pt x="15" y="8"/>
                    <a:pt x="17" y="8"/>
                    <a:pt x="18" y="7"/>
                  </a:cubicBezTo>
                  <a:cubicBezTo>
                    <a:pt x="18" y="7"/>
                    <a:pt x="20" y="6"/>
                    <a:pt x="20" y="6"/>
                  </a:cubicBezTo>
                  <a:cubicBezTo>
                    <a:pt x="20" y="6"/>
                    <a:pt x="20" y="6"/>
                    <a:pt x="20"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5" name="Freeform 427"/>
            <p:cNvSpPr>
              <a:spLocks/>
            </p:cNvSpPr>
            <p:nvPr/>
          </p:nvSpPr>
          <p:spPr bwMode="auto">
            <a:xfrm>
              <a:off x="3236" y="2018"/>
              <a:ext cx="22" cy="68"/>
            </a:xfrm>
            <a:custGeom>
              <a:avLst/>
              <a:gdLst/>
              <a:ahLst/>
              <a:cxnLst>
                <a:cxn ang="0">
                  <a:pos x="7" y="3"/>
                </a:cxn>
                <a:cxn ang="0">
                  <a:pos x="7" y="3"/>
                </a:cxn>
                <a:cxn ang="0">
                  <a:pos x="7" y="2"/>
                </a:cxn>
                <a:cxn ang="0">
                  <a:pos x="7" y="0"/>
                </a:cxn>
                <a:cxn ang="0">
                  <a:pos x="7" y="0"/>
                </a:cxn>
                <a:cxn ang="0">
                  <a:pos x="7" y="0"/>
                </a:cxn>
                <a:cxn ang="0">
                  <a:pos x="7" y="0"/>
                </a:cxn>
                <a:cxn ang="0">
                  <a:pos x="6" y="1"/>
                </a:cxn>
                <a:cxn ang="0">
                  <a:pos x="4" y="1"/>
                </a:cxn>
                <a:cxn ang="0">
                  <a:pos x="5" y="1"/>
                </a:cxn>
                <a:cxn ang="0">
                  <a:pos x="4" y="2"/>
                </a:cxn>
                <a:cxn ang="0">
                  <a:pos x="4" y="4"/>
                </a:cxn>
                <a:cxn ang="0">
                  <a:pos x="2" y="9"/>
                </a:cxn>
                <a:cxn ang="0">
                  <a:pos x="1" y="10"/>
                </a:cxn>
                <a:cxn ang="0">
                  <a:pos x="0" y="11"/>
                </a:cxn>
                <a:cxn ang="0">
                  <a:pos x="0" y="11"/>
                </a:cxn>
                <a:cxn ang="0">
                  <a:pos x="1" y="13"/>
                </a:cxn>
                <a:cxn ang="0">
                  <a:pos x="3" y="21"/>
                </a:cxn>
                <a:cxn ang="0">
                  <a:pos x="3" y="21"/>
                </a:cxn>
                <a:cxn ang="0">
                  <a:pos x="4" y="20"/>
                </a:cxn>
                <a:cxn ang="0">
                  <a:pos x="5" y="16"/>
                </a:cxn>
                <a:cxn ang="0">
                  <a:pos x="6" y="13"/>
                </a:cxn>
                <a:cxn ang="0">
                  <a:pos x="6" y="10"/>
                </a:cxn>
                <a:cxn ang="0">
                  <a:pos x="6" y="9"/>
                </a:cxn>
                <a:cxn ang="0">
                  <a:pos x="7" y="6"/>
                </a:cxn>
                <a:cxn ang="0">
                  <a:pos x="7" y="5"/>
                </a:cxn>
                <a:cxn ang="0">
                  <a:pos x="7" y="3"/>
                </a:cxn>
              </a:cxnLst>
              <a:rect l="0" t="0" r="r" b="b"/>
              <a:pathLst>
                <a:path w="7" h="21">
                  <a:moveTo>
                    <a:pt x="7" y="3"/>
                  </a:moveTo>
                  <a:cubicBezTo>
                    <a:pt x="7" y="3"/>
                    <a:pt x="7" y="3"/>
                    <a:pt x="7" y="3"/>
                  </a:cubicBezTo>
                  <a:cubicBezTo>
                    <a:pt x="7" y="3"/>
                    <a:pt x="7" y="2"/>
                    <a:pt x="7" y="2"/>
                  </a:cubicBezTo>
                  <a:cubicBezTo>
                    <a:pt x="7" y="1"/>
                    <a:pt x="7" y="1"/>
                    <a:pt x="7" y="0"/>
                  </a:cubicBezTo>
                  <a:cubicBezTo>
                    <a:pt x="7" y="0"/>
                    <a:pt x="7" y="0"/>
                    <a:pt x="7" y="0"/>
                  </a:cubicBezTo>
                  <a:cubicBezTo>
                    <a:pt x="7" y="0"/>
                    <a:pt x="7" y="0"/>
                    <a:pt x="7" y="0"/>
                  </a:cubicBezTo>
                  <a:cubicBezTo>
                    <a:pt x="7" y="0"/>
                    <a:pt x="7" y="0"/>
                    <a:pt x="7" y="0"/>
                  </a:cubicBezTo>
                  <a:cubicBezTo>
                    <a:pt x="6" y="1"/>
                    <a:pt x="6" y="1"/>
                    <a:pt x="6" y="1"/>
                  </a:cubicBezTo>
                  <a:cubicBezTo>
                    <a:pt x="6" y="1"/>
                    <a:pt x="5" y="1"/>
                    <a:pt x="4" y="1"/>
                  </a:cubicBezTo>
                  <a:cubicBezTo>
                    <a:pt x="4" y="1"/>
                    <a:pt x="5" y="1"/>
                    <a:pt x="5" y="1"/>
                  </a:cubicBezTo>
                  <a:cubicBezTo>
                    <a:pt x="5" y="1"/>
                    <a:pt x="4" y="1"/>
                    <a:pt x="4" y="2"/>
                  </a:cubicBezTo>
                  <a:cubicBezTo>
                    <a:pt x="4" y="2"/>
                    <a:pt x="4" y="3"/>
                    <a:pt x="4" y="4"/>
                  </a:cubicBezTo>
                  <a:cubicBezTo>
                    <a:pt x="3" y="4"/>
                    <a:pt x="2" y="8"/>
                    <a:pt x="2" y="9"/>
                  </a:cubicBezTo>
                  <a:cubicBezTo>
                    <a:pt x="1" y="9"/>
                    <a:pt x="1" y="10"/>
                    <a:pt x="1" y="10"/>
                  </a:cubicBezTo>
                  <a:cubicBezTo>
                    <a:pt x="1" y="10"/>
                    <a:pt x="0" y="10"/>
                    <a:pt x="0" y="11"/>
                  </a:cubicBezTo>
                  <a:cubicBezTo>
                    <a:pt x="0" y="11"/>
                    <a:pt x="0" y="11"/>
                    <a:pt x="0" y="11"/>
                  </a:cubicBezTo>
                  <a:cubicBezTo>
                    <a:pt x="0" y="12"/>
                    <a:pt x="1" y="13"/>
                    <a:pt x="1" y="13"/>
                  </a:cubicBezTo>
                  <a:cubicBezTo>
                    <a:pt x="1" y="14"/>
                    <a:pt x="3" y="19"/>
                    <a:pt x="3" y="21"/>
                  </a:cubicBezTo>
                  <a:cubicBezTo>
                    <a:pt x="3" y="21"/>
                    <a:pt x="3" y="21"/>
                    <a:pt x="3" y="21"/>
                  </a:cubicBezTo>
                  <a:cubicBezTo>
                    <a:pt x="3" y="21"/>
                    <a:pt x="4" y="20"/>
                    <a:pt x="4" y="20"/>
                  </a:cubicBezTo>
                  <a:cubicBezTo>
                    <a:pt x="4" y="19"/>
                    <a:pt x="5" y="16"/>
                    <a:pt x="5" y="16"/>
                  </a:cubicBezTo>
                  <a:cubicBezTo>
                    <a:pt x="5" y="15"/>
                    <a:pt x="5" y="13"/>
                    <a:pt x="6" y="13"/>
                  </a:cubicBezTo>
                  <a:cubicBezTo>
                    <a:pt x="6" y="13"/>
                    <a:pt x="6" y="11"/>
                    <a:pt x="6" y="10"/>
                  </a:cubicBezTo>
                  <a:cubicBezTo>
                    <a:pt x="6" y="10"/>
                    <a:pt x="6" y="10"/>
                    <a:pt x="6" y="9"/>
                  </a:cubicBezTo>
                  <a:cubicBezTo>
                    <a:pt x="6" y="9"/>
                    <a:pt x="7" y="7"/>
                    <a:pt x="7" y="6"/>
                  </a:cubicBezTo>
                  <a:cubicBezTo>
                    <a:pt x="7" y="6"/>
                    <a:pt x="7" y="5"/>
                    <a:pt x="7" y="5"/>
                  </a:cubicBezTo>
                  <a:cubicBezTo>
                    <a:pt x="7" y="4"/>
                    <a:pt x="7" y="4"/>
                    <a:pt x="7"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6" name="Freeform 428"/>
            <p:cNvSpPr>
              <a:spLocks/>
            </p:cNvSpPr>
            <p:nvPr/>
          </p:nvSpPr>
          <p:spPr bwMode="auto">
            <a:xfrm>
              <a:off x="3100" y="1892"/>
              <a:ext cx="6" cy="1"/>
            </a:xfrm>
            <a:custGeom>
              <a:avLst/>
              <a:gdLst/>
              <a:ahLst/>
              <a:cxnLst>
                <a:cxn ang="0">
                  <a:pos x="0" y="0"/>
                </a:cxn>
                <a:cxn ang="0">
                  <a:pos x="1" y="0"/>
                </a:cxn>
                <a:cxn ang="0">
                  <a:pos x="0" y="0"/>
                </a:cxn>
              </a:cxnLst>
              <a:rect l="0" t="0" r="r" b="b"/>
              <a:pathLst>
                <a:path w="2">
                  <a:moveTo>
                    <a:pt x="0" y="0"/>
                  </a:moveTo>
                  <a:cubicBezTo>
                    <a:pt x="0" y="0"/>
                    <a:pt x="2" y="0"/>
                    <a:pt x="1"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7" name="Freeform 429"/>
            <p:cNvSpPr>
              <a:spLocks/>
            </p:cNvSpPr>
            <p:nvPr/>
          </p:nvSpPr>
          <p:spPr bwMode="auto">
            <a:xfrm>
              <a:off x="3103" y="1856"/>
              <a:ext cx="52" cy="39"/>
            </a:xfrm>
            <a:custGeom>
              <a:avLst/>
              <a:gdLst/>
              <a:ahLst/>
              <a:cxnLst>
                <a:cxn ang="0">
                  <a:pos x="3" y="8"/>
                </a:cxn>
                <a:cxn ang="0">
                  <a:pos x="4" y="8"/>
                </a:cxn>
                <a:cxn ang="0">
                  <a:pos x="3" y="9"/>
                </a:cxn>
                <a:cxn ang="0">
                  <a:pos x="1" y="11"/>
                </a:cxn>
                <a:cxn ang="0">
                  <a:pos x="2" y="11"/>
                </a:cxn>
                <a:cxn ang="0">
                  <a:pos x="5" y="8"/>
                </a:cxn>
                <a:cxn ang="0">
                  <a:pos x="8" y="7"/>
                </a:cxn>
                <a:cxn ang="0">
                  <a:pos x="10" y="6"/>
                </a:cxn>
                <a:cxn ang="0">
                  <a:pos x="13" y="6"/>
                </a:cxn>
                <a:cxn ang="0">
                  <a:pos x="15" y="6"/>
                </a:cxn>
                <a:cxn ang="0">
                  <a:pos x="15" y="4"/>
                </a:cxn>
                <a:cxn ang="0">
                  <a:pos x="11" y="2"/>
                </a:cxn>
                <a:cxn ang="0">
                  <a:pos x="10" y="0"/>
                </a:cxn>
                <a:cxn ang="0">
                  <a:pos x="8" y="0"/>
                </a:cxn>
                <a:cxn ang="0">
                  <a:pos x="8" y="0"/>
                </a:cxn>
                <a:cxn ang="0">
                  <a:pos x="7" y="0"/>
                </a:cxn>
                <a:cxn ang="0">
                  <a:pos x="7" y="0"/>
                </a:cxn>
                <a:cxn ang="0">
                  <a:pos x="3" y="1"/>
                </a:cxn>
                <a:cxn ang="0">
                  <a:pos x="3" y="1"/>
                </a:cxn>
                <a:cxn ang="0">
                  <a:pos x="3" y="1"/>
                </a:cxn>
                <a:cxn ang="0">
                  <a:pos x="2" y="2"/>
                </a:cxn>
                <a:cxn ang="0">
                  <a:pos x="3" y="2"/>
                </a:cxn>
                <a:cxn ang="0">
                  <a:pos x="3" y="3"/>
                </a:cxn>
                <a:cxn ang="0">
                  <a:pos x="3" y="4"/>
                </a:cxn>
                <a:cxn ang="0">
                  <a:pos x="2" y="4"/>
                </a:cxn>
                <a:cxn ang="0">
                  <a:pos x="2" y="5"/>
                </a:cxn>
                <a:cxn ang="0">
                  <a:pos x="2" y="6"/>
                </a:cxn>
                <a:cxn ang="0">
                  <a:pos x="1" y="7"/>
                </a:cxn>
                <a:cxn ang="0">
                  <a:pos x="1" y="7"/>
                </a:cxn>
                <a:cxn ang="0">
                  <a:pos x="1" y="7"/>
                </a:cxn>
                <a:cxn ang="0">
                  <a:pos x="1" y="8"/>
                </a:cxn>
                <a:cxn ang="0">
                  <a:pos x="3" y="8"/>
                </a:cxn>
              </a:cxnLst>
              <a:rect l="0" t="0" r="r" b="b"/>
              <a:pathLst>
                <a:path w="16" h="12">
                  <a:moveTo>
                    <a:pt x="3" y="8"/>
                  </a:moveTo>
                  <a:cubicBezTo>
                    <a:pt x="3" y="8"/>
                    <a:pt x="4" y="8"/>
                    <a:pt x="4" y="8"/>
                  </a:cubicBezTo>
                  <a:cubicBezTo>
                    <a:pt x="4" y="9"/>
                    <a:pt x="4" y="9"/>
                    <a:pt x="3" y="9"/>
                  </a:cubicBezTo>
                  <a:cubicBezTo>
                    <a:pt x="3" y="9"/>
                    <a:pt x="1" y="10"/>
                    <a:pt x="1" y="11"/>
                  </a:cubicBezTo>
                  <a:cubicBezTo>
                    <a:pt x="1" y="12"/>
                    <a:pt x="1" y="12"/>
                    <a:pt x="2" y="11"/>
                  </a:cubicBezTo>
                  <a:cubicBezTo>
                    <a:pt x="3" y="10"/>
                    <a:pt x="5" y="9"/>
                    <a:pt x="5" y="8"/>
                  </a:cubicBezTo>
                  <a:cubicBezTo>
                    <a:pt x="6" y="8"/>
                    <a:pt x="7" y="7"/>
                    <a:pt x="8" y="7"/>
                  </a:cubicBezTo>
                  <a:cubicBezTo>
                    <a:pt x="8" y="6"/>
                    <a:pt x="8" y="6"/>
                    <a:pt x="10" y="6"/>
                  </a:cubicBezTo>
                  <a:cubicBezTo>
                    <a:pt x="11" y="6"/>
                    <a:pt x="12" y="6"/>
                    <a:pt x="13" y="6"/>
                  </a:cubicBezTo>
                  <a:cubicBezTo>
                    <a:pt x="13" y="6"/>
                    <a:pt x="15" y="7"/>
                    <a:pt x="15" y="6"/>
                  </a:cubicBezTo>
                  <a:cubicBezTo>
                    <a:pt x="16" y="5"/>
                    <a:pt x="16" y="4"/>
                    <a:pt x="15" y="4"/>
                  </a:cubicBezTo>
                  <a:cubicBezTo>
                    <a:pt x="15" y="4"/>
                    <a:pt x="11" y="3"/>
                    <a:pt x="11" y="2"/>
                  </a:cubicBezTo>
                  <a:cubicBezTo>
                    <a:pt x="10" y="1"/>
                    <a:pt x="10" y="1"/>
                    <a:pt x="10" y="0"/>
                  </a:cubicBezTo>
                  <a:cubicBezTo>
                    <a:pt x="8" y="0"/>
                    <a:pt x="8" y="0"/>
                    <a:pt x="8" y="0"/>
                  </a:cubicBezTo>
                  <a:cubicBezTo>
                    <a:pt x="8" y="0"/>
                    <a:pt x="8" y="0"/>
                    <a:pt x="8" y="0"/>
                  </a:cubicBezTo>
                  <a:cubicBezTo>
                    <a:pt x="8" y="0"/>
                    <a:pt x="7" y="0"/>
                    <a:pt x="7" y="0"/>
                  </a:cubicBezTo>
                  <a:cubicBezTo>
                    <a:pt x="7" y="0"/>
                    <a:pt x="7" y="0"/>
                    <a:pt x="7" y="0"/>
                  </a:cubicBezTo>
                  <a:cubicBezTo>
                    <a:pt x="6" y="0"/>
                    <a:pt x="3" y="1"/>
                    <a:pt x="3" y="1"/>
                  </a:cubicBezTo>
                  <a:cubicBezTo>
                    <a:pt x="3" y="1"/>
                    <a:pt x="3" y="1"/>
                    <a:pt x="3" y="1"/>
                  </a:cubicBezTo>
                  <a:cubicBezTo>
                    <a:pt x="3" y="1"/>
                    <a:pt x="3" y="1"/>
                    <a:pt x="3" y="1"/>
                  </a:cubicBezTo>
                  <a:cubicBezTo>
                    <a:pt x="3" y="1"/>
                    <a:pt x="2" y="2"/>
                    <a:pt x="2" y="2"/>
                  </a:cubicBezTo>
                  <a:cubicBezTo>
                    <a:pt x="2" y="2"/>
                    <a:pt x="2" y="2"/>
                    <a:pt x="3" y="2"/>
                  </a:cubicBezTo>
                  <a:cubicBezTo>
                    <a:pt x="3" y="2"/>
                    <a:pt x="3" y="3"/>
                    <a:pt x="3" y="3"/>
                  </a:cubicBezTo>
                  <a:cubicBezTo>
                    <a:pt x="3" y="3"/>
                    <a:pt x="3" y="4"/>
                    <a:pt x="3" y="4"/>
                  </a:cubicBezTo>
                  <a:cubicBezTo>
                    <a:pt x="3" y="4"/>
                    <a:pt x="3" y="4"/>
                    <a:pt x="2" y="4"/>
                  </a:cubicBezTo>
                  <a:cubicBezTo>
                    <a:pt x="2" y="5"/>
                    <a:pt x="2" y="5"/>
                    <a:pt x="2" y="5"/>
                  </a:cubicBezTo>
                  <a:cubicBezTo>
                    <a:pt x="2" y="6"/>
                    <a:pt x="2" y="6"/>
                    <a:pt x="2" y="6"/>
                  </a:cubicBezTo>
                  <a:cubicBezTo>
                    <a:pt x="2" y="6"/>
                    <a:pt x="1" y="7"/>
                    <a:pt x="1" y="7"/>
                  </a:cubicBezTo>
                  <a:cubicBezTo>
                    <a:pt x="1" y="7"/>
                    <a:pt x="1" y="7"/>
                    <a:pt x="1" y="7"/>
                  </a:cubicBezTo>
                  <a:cubicBezTo>
                    <a:pt x="1" y="7"/>
                    <a:pt x="1" y="7"/>
                    <a:pt x="1" y="7"/>
                  </a:cubicBezTo>
                  <a:cubicBezTo>
                    <a:pt x="1" y="8"/>
                    <a:pt x="1" y="8"/>
                    <a:pt x="1" y="8"/>
                  </a:cubicBezTo>
                  <a:cubicBezTo>
                    <a:pt x="0" y="8"/>
                    <a:pt x="0" y="9"/>
                    <a:pt x="3"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8" name="Freeform 430"/>
            <p:cNvSpPr>
              <a:spLocks/>
            </p:cNvSpPr>
            <p:nvPr/>
          </p:nvSpPr>
          <p:spPr bwMode="auto">
            <a:xfrm>
              <a:off x="3103" y="1856"/>
              <a:ext cx="301" cy="117"/>
            </a:xfrm>
            <a:custGeom>
              <a:avLst/>
              <a:gdLst/>
              <a:ahLst/>
              <a:cxnLst>
                <a:cxn ang="0">
                  <a:pos x="85" y="4"/>
                </a:cxn>
                <a:cxn ang="0">
                  <a:pos x="83" y="2"/>
                </a:cxn>
                <a:cxn ang="0">
                  <a:pos x="80" y="3"/>
                </a:cxn>
                <a:cxn ang="0">
                  <a:pos x="78" y="3"/>
                </a:cxn>
                <a:cxn ang="0">
                  <a:pos x="74" y="5"/>
                </a:cxn>
                <a:cxn ang="0">
                  <a:pos x="67" y="6"/>
                </a:cxn>
                <a:cxn ang="0">
                  <a:pos x="57" y="6"/>
                </a:cxn>
                <a:cxn ang="0">
                  <a:pos x="49" y="2"/>
                </a:cxn>
                <a:cxn ang="0">
                  <a:pos x="44" y="0"/>
                </a:cxn>
                <a:cxn ang="0">
                  <a:pos x="33" y="1"/>
                </a:cxn>
                <a:cxn ang="0">
                  <a:pos x="26" y="5"/>
                </a:cxn>
                <a:cxn ang="0">
                  <a:pos x="16" y="5"/>
                </a:cxn>
                <a:cxn ang="0">
                  <a:pos x="15" y="9"/>
                </a:cxn>
                <a:cxn ang="0">
                  <a:pos x="10" y="9"/>
                </a:cxn>
                <a:cxn ang="0">
                  <a:pos x="8" y="10"/>
                </a:cxn>
                <a:cxn ang="0">
                  <a:pos x="1" y="13"/>
                </a:cxn>
                <a:cxn ang="0">
                  <a:pos x="3" y="15"/>
                </a:cxn>
                <a:cxn ang="0">
                  <a:pos x="4" y="17"/>
                </a:cxn>
                <a:cxn ang="0">
                  <a:pos x="4" y="20"/>
                </a:cxn>
                <a:cxn ang="0">
                  <a:pos x="3" y="20"/>
                </a:cxn>
                <a:cxn ang="0">
                  <a:pos x="2" y="22"/>
                </a:cxn>
                <a:cxn ang="0">
                  <a:pos x="6" y="23"/>
                </a:cxn>
                <a:cxn ang="0">
                  <a:pos x="7" y="27"/>
                </a:cxn>
                <a:cxn ang="0">
                  <a:pos x="7" y="29"/>
                </a:cxn>
                <a:cxn ang="0">
                  <a:pos x="9" y="30"/>
                </a:cxn>
                <a:cxn ang="0">
                  <a:pos x="10" y="31"/>
                </a:cxn>
                <a:cxn ang="0">
                  <a:pos x="13" y="30"/>
                </a:cxn>
                <a:cxn ang="0">
                  <a:pos x="17" y="33"/>
                </a:cxn>
                <a:cxn ang="0">
                  <a:pos x="24" y="30"/>
                </a:cxn>
                <a:cxn ang="0">
                  <a:pos x="40" y="33"/>
                </a:cxn>
                <a:cxn ang="0">
                  <a:pos x="48" y="31"/>
                </a:cxn>
                <a:cxn ang="0">
                  <a:pos x="50" y="35"/>
                </a:cxn>
                <a:cxn ang="0">
                  <a:pos x="51" y="36"/>
                </a:cxn>
                <a:cxn ang="0">
                  <a:pos x="52" y="35"/>
                </a:cxn>
                <a:cxn ang="0">
                  <a:pos x="53" y="33"/>
                </a:cxn>
                <a:cxn ang="0">
                  <a:pos x="53" y="30"/>
                </a:cxn>
                <a:cxn ang="0">
                  <a:pos x="56" y="31"/>
                </a:cxn>
                <a:cxn ang="0">
                  <a:pos x="58" y="31"/>
                </a:cxn>
                <a:cxn ang="0">
                  <a:pos x="62" y="30"/>
                </a:cxn>
                <a:cxn ang="0">
                  <a:pos x="67" y="31"/>
                </a:cxn>
                <a:cxn ang="0">
                  <a:pos x="77" y="29"/>
                </a:cxn>
                <a:cxn ang="0">
                  <a:pos x="81" y="29"/>
                </a:cxn>
                <a:cxn ang="0">
                  <a:pos x="85" y="27"/>
                </a:cxn>
                <a:cxn ang="0">
                  <a:pos x="90" y="27"/>
                </a:cxn>
                <a:cxn ang="0">
                  <a:pos x="93" y="28"/>
                </a:cxn>
                <a:cxn ang="0">
                  <a:pos x="92" y="25"/>
                </a:cxn>
                <a:cxn ang="0">
                  <a:pos x="91" y="23"/>
                </a:cxn>
                <a:cxn ang="0">
                  <a:pos x="91" y="19"/>
                </a:cxn>
                <a:cxn ang="0">
                  <a:pos x="91" y="15"/>
                </a:cxn>
                <a:cxn ang="0">
                  <a:pos x="93" y="14"/>
                </a:cxn>
                <a:cxn ang="0">
                  <a:pos x="91" y="12"/>
                </a:cxn>
                <a:cxn ang="0">
                  <a:pos x="88" y="10"/>
                </a:cxn>
                <a:cxn ang="0">
                  <a:pos x="88" y="8"/>
                </a:cxn>
                <a:cxn ang="0">
                  <a:pos x="87" y="5"/>
                </a:cxn>
              </a:cxnLst>
              <a:rect l="0" t="0" r="r" b="b"/>
              <a:pathLst>
                <a:path w="93" h="36">
                  <a:moveTo>
                    <a:pt x="87" y="5"/>
                  </a:moveTo>
                  <a:cubicBezTo>
                    <a:pt x="87" y="5"/>
                    <a:pt x="87" y="5"/>
                    <a:pt x="87" y="5"/>
                  </a:cubicBezTo>
                  <a:cubicBezTo>
                    <a:pt x="86" y="5"/>
                    <a:pt x="86" y="5"/>
                    <a:pt x="86" y="5"/>
                  </a:cubicBezTo>
                  <a:cubicBezTo>
                    <a:pt x="86" y="5"/>
                    <a:pt x="86" y="4"/>
                    <a:pt x="85" y="4"/>
                  </a:cubicBezTo>
                  <a:cubicBezTo>
                    <a:pt x="85" y="4"/>
                    <a:pt x="85" y="4"/>
                    <a:pt x="85" y="4"/>
                  </a:cubicBezTo>
                  <a:cubicBezTo>
                    <a:pt x="85" y="4"/>
                    <a:pt x="84" y="4"/>
                    <a:pt x="84" y="4"/>
                  </a:cubicBezTo>
                  <a:cubicBezTo>
                    <a:pt x="84" y="4"/>
                    <a:pt x="84" y="3"/>
                    <a:pt x="84" y="3"/>
                  </a:cubicBezTo>
                  <a:cubicBezTo>
                    <a:pt x="83" y="2"/>
                    <a:pt x="83" y="2"/>
                    <a:pt x="83" y="2"/>
                  </a:cubicBezTo>
                  <a:cubicBezTo>
                    <a:pt x="82" y="2"/>
                    <a:pt x="82" y="3"/>
                    <a:pt x="82" y="3"/>
                  </a:cubicBezTo>
                  <a:cubicBezTo>
                    <a:pt x="82" y="3"/>
                    <a:pt x="82" y="3"/>
                    <a:pt x="82" y="3"/>
                  </a:cubicBezTo>
                  <a:cubicBezTo>
                    <a:pt x="82" y="3"/>
                    <a:pt x="82" y="3"/>
                    <a:pt x="82" y="3"/>
                  </a:cubicBezTo>
                  <a:cubicBezTo>
                    <a:pt x="82" y="3"/>
                    <a:pt x="80" y="3"/>
                    <a:pt x="80" y="3"/>
                  </a:cubicBezTo>
                  <a:cubicBezTo>
                    <a:pt x="80" y="3"/>
                    <a:pt x="80" y="3"/>
                    <a:pt x="80" y="3"/>
                  </a:cubicBezTo>
                  <a:cubicBezTo>
                    <a:pt x="80" y="3"/>
                    <a:pt x="80" y="3"/>
                    <a:pt x="80" y="3"/>
                  </a:cubicBezTo>
                  <a:cubicBezTo>
                    <a:pt x="80" y="3"/>
                    <a:pt x="79" y="3"/>
                    <a:pt x="79" y="3"/>
                  </a:cubicBezTo>
                  <a:cubicBezTo>
                    <a:pt x="79" y="3"/>
                    <a:pt x="78" y="3"/>
                    <a:pt x="78" y="3"/>
                  </a:cubicBezTo>
                  <a:cubicBezTo>
                    <a:pt x="78" y="3"/>
                    <a:pt x="77" y="3"/>
                    <a:pt x="77" y="3"/>
                  </a:cubicBezTo>
                  <a:cubicBezTo>
                    <a:pt x="77" y="3"/>
                    <a:pt x="77" y="3"/>
                    <a:pt x="77" y="3"/>
                  </a:cubicBezTo>
                  <a:cubicBezTo>
                    <a:pt x="77" y="3"/>
                    <a:pt x="77" y="3"/>
                    <a:pt x="76" y="4"/>
                  </a:cubicBezTo>
                  <a:cubicBezTo>
                    <a:pt x="75" y="5"/>
                    <a:pt x="75" y="5"/>
                    <a:pt x="74" y="5"/>
                  </a:cubicBezTo>
                  <a:cubicBezTo>
                    <a:pt x="74" y="5"/>
                    <a:pt x="73" y="5"/>
                    <a:pt x="73" y="5"/>
                  </a:cubicBezTo>
                  <a:cubicBezTo>
                    <a:pt x="72" y="6"/>
                    <a:pt x="71" y="6"/>
                    <a:pt x="70" y="6"/>
                  </a:cubicBezTo>
                  <a:cubicBezTo>
                    <a:pt x="70" y="6"/>
                    <a:pt x="70" y="6"/>
                    <a:pt x="69" y="6"/>
                  </a:cubicBezTo>
                  <a:cubicBezTo>
                    <a:pt x="69" y="6"/>
                    <a:pt x="68" y="6"/>
                    <a:pt x="67" y="6"/>
                  </a:cubicBezTo>
                  <a:cubicBezTo>
                    <a:pt x="67" y="6"/>
                    <a:pt x="67" y="5"/>
                    <a:pt x="66" y="6"/>
                  </a:cubicBezTo>
                  <a:cubicBezTo>
                    <a:pt x="66" y="6"/>
                    <a:pt x="66" y="5"/>
                    <a:pt x="65" y="6"/>
                  </a:cubicBezTo>
                  <a:cubicBezTo>
                    <a:pt x="64" y="6"/>
                    <a:pt x="62" y="7"/>
                    <a:pt x="60" y="6"/>
                  </a:cubicBezTo>
                  <a:cubicBezTo>
                    <a:pt x="58" y="5"/>
                    <a:pt x="58" y="6"/>
                    <a:pt x="57" y="6"/>
                  </a:cubicBezTo>
                  <a:cubicBezTo>
                    <a:pt x="56" y="5"/>
                    <a:pt x="55" y="5"/>
                    <a:pt x="54" y="4"/>
                  </a:cubicBezTo>
                  <a:cubicBezTo>
                    <a:pt x="54" y="4"/>
                    <a:pt x="54" y="4"/>
                    <a:pt x="53" y="4"/>
                  </a:cubicBezTo>
                  <a:cubicBezTo>
                    <a:pt x="52" y="4"/>
                    <a:pt x="51" y="5"/>
                    <a:pt x="50" y="3"/>
                  </a:cubicBezTo>
                  <a:cubicBezTo>
                    <a:pt x="50" y="1"/>
                    <a:pt x="50" y="2"/>
                    <a:pt x="49" y="2"/>
                  </a:cubicBezTo>
                  <a:cubicBezTo>
                    <a:pt x="48" y="2"/>
                    <a:pt x="47" y="2"/>
                    <a:pt x="46" y="1"/>
                  </a:cubicBezTo>
                  <a:cubicBezTo>
                    <a:pt x="45" y="0"/>
                    <a:pt x="46" y="0"/>
                    <a:pt x="46" y="0"/>
                  </a:cubicBezTo>
                  <a:cubicBezTo>
                    <a:pt x="46" y="0"/>
                    <a:pt x="46" y="0"/>
                    <a:pt x="46" y="0"/>
                  </a:cubicBezTo>
                  <a:cubicBezTo>
                    <a:pt x="45" y="0"/>
                    <a:pt x="45" y="0"/>
                    <a:pt x="44" y="0"/>
                  </a:cubicBezTo>
                  <a:cubicBezTo>
                    <a:pt x="44" y="0"/>
                    <a:pt x="43" y="0"/>
                    <a:pt x="43" y="0"/>
                  </a:cubicBezTo>
                  <a:cubicBezTo>
                    <a:pt x="42" y="0"/>
                    <a:pt x="39" y="0"/>
                    <a:pt x="38" y="0"/>
                  </a:cubicBezTo>
                  <a:cubicBezTo>
                    <a:pt x="38" y="0"/>
                    <a:pt x="36" y="0"/>
                    <a:pt x="35" y="0"/>
                  </a:cubicBezTo>
                  <a:cubicBezTo>
                    <a:pt x="34" y="1"/>
                    <a:pt x="34" y="1"/>
                    <a:pt x="33" y="1"/>
                  </a:cubicBezTo>
                  <a:cubicBezTo>
                    <a:pt x="33" y="1"/>
                    <a:pt x="31" y="2"/>
                    <a:pt x="31" y="2"/>
                  </a:cubicBezTo>
                  <a:cubicBezTo>
                    <a:pt x="30" y="3"/>
                    <a:pt x="29" y="3"/>
                    <a:pt x="29" y="3"/>
                  </a:cubicBezTo>
                  <a:cubicBezTo>
                    <a:pt x="28" y="4"/>
                    <a:pt x="27" y="5"/>
                    <a:pt x="27" y="5"/>
                  </a:cubicBezTo>
                  <a:cubicBezTo>
                    <a:pt x="27" y="5"/>
                    <a:pt x="26" y="5"/>
                    <a:pt x="26" y="5"/>
                  </a:cubicBezTo>
                  <a:cubicBezTo>
                    <a:pt x="25" y="6"/>
                    <a:pt x="23" y="5"/>
                    <a:pt x="23" y="5"/>
                  </a:cubicBezTo>
                  <a:cubicBezTo>
                    <a:pt x="22" y="5"/>
                    <a:pt x="21" y="5"/>
                    <a:pt x="21" y="5"/>
                  </a:cubicBezTo>
                  <a:cubicBezTo>
                    <a:pt x="20" y="5"/>
                    <a:pt x="19" y="5"/>
                    <a:pt x="18" y="5"/>
                  </a:cubicBezTo>
                  <a:cubicBezTo>
                    <a:pt x="18" y="5"/>
                    <a:pt x="16" y="4"/>
                    <a:pt x="16" y="5"/>
                  </a:cubicBezTo>
                  <a:cubicBezTo>
                    <a:pt x="15" y="7"/>
                    <a:pt x="16" y="7"/>
                    <a:pt x="17" y="7"/>
                  </a:cubicBezTo>
                  <a:cubicBezTo>
                    <a:pt x="18" y="7"/>
                    <a:pt x="21" y="8"/>
                    <a:pt x="19" y="8"/>
                  </a:cubicBezTo>
                  <a:cubicBezTo>
                    <a:pt x="17" y="8"/>
                    <a:pt x="15" y="8"/>
                    <a:pt x="15" y="8"/>
                  </a:cubicBezTo>
                  <a:cubicBezTo>
                    <a:pt x="14" y="9"/>
                    <a:pt x="14" y="9"/>
                    <a:pt x="15" y="9"/>
                  </a:cubicBezTo>
                  <a:cubicBezTo>
                    <a:pt x="16" y="9"/>
                    <a:pt x="16" y="9"/>
                    <a:pt x="15" y="10"/>
                  </a:cubicBezTo>
                  <a:cubicBezTo>
                    <a:pt x="15" y="10"/>
                    <a:pt x="14" y="10"/>
                    <a:pt x="13" y="10"/>
                  </a:cubicBezTo>
                  <a:cubicBezTo>
                    <a:pt x="13" y="10"/>
                    <a:pt x="11" y="9"/>
                    <a:pt x="10" y="9"/>
                  </a:cubicBezTo>
                  <a:cubicBezTo>
                    <a:pt x="10" y="10"/>
                    <a:pt x="10" y="10"/>
                    <a:pt x="10" y="9"/>
                  </a:cubicBezTo>
                  <a:cubicBezTo>
                    <a:pt x="10" y="9"/>
                    <a:pt x="10" y="9"/>
                    <a:pt x="9" y="9"/>
                  </a:cubicBezTo>
                  <a:cubicBezTo>
                    <a:pt x="9" y="9"/>
                    <a:pt x="9" y="9"/>
                    <a:pt x="9" y="9"/>
                  </a:cubicBezTo>
                  <a:cubicBezTo>
                    <a:pt x="10" y="10"/>
                    <a:pt x="10" y="10"/>
                    <a:pt x="9" y="10"/>
                  </a:cubicBezTo>
                  <a:cubicBezTo>
                    <a:pt x="9" y="10"/>
                    <a:pt x="9" y="10"/>
                    <a:pt x="8" y="10"/>
                  </a:cubicBezTo>
                  <a:cubicBezTo>
                    <a:pt x="8" y="10"/>
                    <a:pt x="8" y="10"/>
                    <a:pt x="7" y="10"/>
                  </a:cubicBezTo>
                  <a:cubicBezTo>
                    <a:pt x="7" y="9"/>
                    <a:pt x="7" y="9"/>
                    <a:pt x="6" y="9"/>
                  </a:cubicBezTo>
                  <a:cubicBezTo>
                    <a:pt x="6" y="10"/>
                    <a:pt x="4" y="10"/>
                    <a:pt x="3" y="10"/>
                  </a:cubicBezTo>
                  <a:cubicBezTo>
                    <a:pt x="3" y="11"/>
                    <a:pt x="1" y="12"/>
                    <a:pt x="1" y="13"/>
                  </a:cubicBezTo>
                  <a:cubicBezTo>
                    <a:pt x="1" y="14"/>
                    <a:pt x="1" y="14"/>
                    <a:pt x="1" y="14"/>
                  </a:cubicBezTo>
                  <a:cubicBezTo>
                    <a:pt x="1" y="14"/>
                    <a:pt x="1" y="14"/>
                    <a:pt x="1" y="15"/>
                  </a:cubicBezTo>
                  <a:cubicBezTo>
                    <a:pt x="1" y="15"/>
                    <a:pt x="0" y="15"/>
                    <a:pt x="1" y="15"/>
                  </a:cubicBezTo>
                  <a:cubicBezTo>
                    <a:pt x="2" y="15"/>
                    <a:pt x="2" y="15"/>
                    <a:pt x="3" y="15"/>
                  </a:cubicBezTo>
                  <a:cubicBezTo>
                    <a:pt x="3" y="15"/>
                    <a:pt x="4" y="14"/>
                    <a:pt x="5" y="14"/>
                  </a:cubicBezTo>
                  <a:cubicBezTo>
                    <a:pt x="5" y="14"/>
                    <a:pt x="5" y="14"/>
                    <a:pt x="5" y="15"/>
                  </a:cubicBezTo>
                  <a:cubicBezTo>
                    <a:pt x="4" y="15"/>
                    <a:pt x="3" y="16"/>
                    <a:pt x="4" y="16"/>
                  </a:cubicBezTo>
                  <a:cubicBezTo>
                    <a:pt x="4" y="17"/>
                    <a:pt x="4" y="17"/>
                    <a:pt x="4" y="17"/>
                  </a:cubicBezTo>
                  <a:cubicBezTo>
                    <a:pt x="4" y="17"/>
                    <a:pt x="4" y="18"/>
                    <a:pt x="5" y="18"/>
                  </a:cubicBezTo>
                  <a:cubicBezTo>
                    <a:pt x="6" y="18"/>
                    <a:pt x="5" y="18"/>
                    <a:pt x="5" y="19"/>
                  </a:cubicBezTo>
                  <a:cubicBezTo>
                    <a:pt x="5" y="19"/>
                    <a:pt x="5" y="19"/>
                    <a:pt x="4" y="19"/>
                  </a:cubicBezTo>
                  <a:cubicBezTo>
                    <a:pt x="4" y="19"/>
                    <a:pt x="4" y="19"/>
                    <a:pt x="4" y="20"/>
                  </a:cubicBezTo>
                  <a:cubicBezTo>
                    <a:pt x="4" y="20"/>
                    <a:pt x="5" y="21"/>
                    <a:pt x="5" y="21"/>
                  </a:cubicBezTo>
                  <a:cubicBezTo>
                    <a:pt x="6" y="21"/>
                    <a:pt x="6" y="21"/>
                    <a:pt x="5" y="21"/>
                  </a:cubicBezTo>
                  <a:cubicBezTo>
                    <a:pt x="4" y="21"/>
                    <a:pt x="3" y="21"/>
                    <a:pt x="3" y="21"/>
                  </a:cubicBezTo>
                  <a:cubicBezTo>
                    <a:pt x="3" y="20"/>
                    <a:pt x="3" y="20"/>
                    <a:pt x="3" y="20"/>
                  </a:cubicBezTo>
                  <a:cubicBezTo>
                    <a:pt x="2" y="20"/>
                    <a:pt x="2" y="20"/>
                    <a:pt x="2" y="20"/>
                  </a:cubicBezTo>
                  <a:cubicBezTo>
                    <a:pt x="3" y="21"/>
                    <a:pt x="3" y="21"/>
                    <a:pt x="2" y="21"/>
                  </a:cubicBezTo>
                  <a:cubicBezTo>
                    <a:pt x="2" y="21"/>
                    <a:pt x="2" y="21"/>
                    <a:pt x="2" y="21"/>
                  </a:cubicBezTo>
                  <a:cubicBezTo>
                    <a:pt x="2" y="22"/>
                    <a:pt x="2" y="22"/>
                    <a:pt x="2" y="22"/>
                  </a:cubicBezTo>
                  <a:cubicBezTo>
                    <a:pt x="2" y="22"/>
                    <a:pt x="1" y="22"/>
                    <a:pt x="2" y="22"/>
                  </a:cubicBezTo>
                  <a:cubicBezTo>
                    <a:pt x="2" y="22"/>
                    <a:pt x="3" y="22"/>
                    <a:pt x="3" y="22"/>
                  </a:cubicBezTo>
                  <a:cubicBezTo>
                    <a:pt x="4" y="22"/>
                    <a:pt x="4" y="22"/>
                    <a:pt x="5" y="23"/>
                  </a:cubicBezTo>
                  <a:cubicBezTo>
                    <a:pt x="5" y="23"/>
                    <a:pt x="6" y="23"/>
                    <a:pt x="6" y="23"/>
                  </a:cubicBezTo>
                  <a:cubicBezTo>
                    <a:pt x="6" y="24"/>
                    <a:pt x="7" y="25"/>
                    <a:pt x="6" y="25"/>
                  </a:cubicBezTo>
                  <a:cubicBezTo>
                    <a:pt x="5" y="26"/>
                    <a:pt x="5" y="25"/>
                    <a:pt x="6" y="26"/>
                  </a:cubicBezTo>
                  <a:cubicBezTo>
                    <a:pt x="6" y="26"/>
                    <a:pt x="6" y="26"/>
                    <a:pt x="6" y="27"/>
                  </a:cubicBezTo>
                  <a:cubicBezTo>
                    <a:pt x="6" y="27"/>
                    <a:pt x="6" y="27"/>
                    <a:pt x="7" y="27"/>
                  </a:cubicBezTo>
                  <a:cubicBezTo>
                    <a:pt x="7" y="27"/>
                    <a:pt x="8" y="27"/>
                    <a:pt x="8" y="28"/>
                  </a:cubicBezTo>
                  <a:cubicBezTo>
                    <a:pt x="8" y="29"/>
                    <a:pt x="8" y="29"/>
                    <a:pt x="7" y="29"/>
                  </a:cubicBezTo>
                  <a:cubicBezTo>
                    <a:pt x="7" y="28"/>
                    <a:pt x="7" y="28"/>
                    <a:pt x="6" y="29"/>
                  </a:cubicBezTo>
                  <a:cubicBezTo>
                    <a:pt x="6" y="29"/>
                    <a:pt x="6" y="29"/>
                    <a:pt x="7" y="29"/>
                  </a:cubicBezTo>
                  <a:cubicBezTo>
                    <a:pt x="8" y="29"/>
                    <a:pt x="11" y="29"/>
                    <a:pt x="11" y="29"/>
                  </a:cubicBezTo>
                  <a:cubicBezTo>
                    <a:pt x="11" y="29"/>
                    <a:pt x="12" y="29"/>
                    <a:pt x="11" y="29"/>
                  </a:cubicBezTo>
                  <a:cubicBezTo>
                    <a:pt x="11" y="30"/>
                    <a:pt x="11" y="30"/>
                    <a:pt x="10" y="30"/>
                  </a:cubicBezTo>
                  <a:cubicBezTo>
                    <a:pt x="10" y="30"/>
                    <a:pt x="10" y="30"/>
                    <a:pt x="9" y="30"/>
                  </a:cubicBezTo>
                  <a:cubicBezTo>
                    <a:pt x="9" y="30"/>
                    <a:pt x="8" y="30"/>
                    <a:pt x="8" y="31"/>
                  </a:cubicBezTo>
                  <a:cubicBezTo>
                    <a:pt x="7" y="31"/>
                    <a:pt x="7" y="31"/>
                    <a:pt x="8" y="31"/>
                  </a:cubicBezTo>
                  <a:cubicBezTo>
                    <a:pt x="8" y="31"/>
                    <a:pt x="10" y="30"/>
                    <a:pt x="10" y="30"/>
                  </a:cubicBezTo>
                  <a:cubicBezTo>
                    <a:pt x="10" y="30"/>
                    <a:pt x="11" y="30"/>
                    <a:pt x="10" y="31"/>
                  </a:cubicBezTo>
                  <a:cubicBezTo>
                    <a:pt x="10" y="31"/>
                    <a:pt x="10" y="31"/>
                    <a:pt x="10" y="31"/>
                  </a:cubicBezTo>
                  <a:cubicBezTo>
                    <a:pt x="11" y="31"/>
                    <a:pt x="11" y="31"/>
                    <a:pt x="11" y="31"/>
                  </a:cubicBezTo>
                  <a:cubicBezTo>
                    <a:pt x="11" y="31"/>
                    <a:pt x="12" y="30"/>
                    <a:pt x="13" y="30"/>
                  </a:cubicBezTo>
                  <a:cubicBezTo>
                    <a:pt x="13" y="30"/>
                    <a:pt x="13" y="30"/>
                    <a:pt x="13" y="30"/>
                  </a:cubicBezTo>
                  <a:cubicBezTo>
                    <a:pt x="13" y="31"/>
                    <a:pt x="13" y="31"/>
                    <a:pt x="14" y="31"/>
                  </a:cubicBezTo>
                  <a:cubicBezTo>
                    <a:pt x="14" y="31"/>
                    <a:pt x="14" y="32"/>
                    <a:pt x="15" y="31"/>
                  </a:cubicBezTo>
                  <a:cubicBezTo>
                    <a:pt x="15" y="31"/>
                    <a:pt x="15" y="30"/>
                    <a:pt x="15" y="31"/>
                  </a:cubicBezTo>
                  <a:cubicBezTo>
                    <a:pt x="15" y="32"/>
                    <a:pt x="16" y="33"/>
                    <a:pt x="17" y="33"/>
                  </a:cubicBezTo>
                  <a:cubicBezTo>
                    <a:pt x="19" y="34"/>
                    <a:pt x="19" y="34"/>
                    <a:pt x="20" y="34"/>
                  </a:cubicBezTo>
                  <a:cubicBezTo>
                    <a:pt x="21" y="33"/>
                    <a:pt x="21" y="33"/>
                    <a:pt x="21" y="33"/>
                  </a:cubicBezTo>
                  <a:cubicBezTo>
                    <a:pt x="22" y="34"/>
                    <a:pt x="22" y="34"/>
                    <a:pt x="22" y="33"/>
                  </a:cubicBezTo>
                  <a:cubicBezTo>
                    <a:pt x="23" y="32"/>
                    <a:pt x="23" y="30"/>
                    <a:pt x="24" y="30"/>
                  </a:cubicBezTo>
                  <a:cubicBezTo>
                    <a:pt x="25" y="30"/>
                    <a:pt x="28" y="30"/>
                    <a:pt x="32" y="33"/>
                  </a:cubicBezTo>
                  <a:cubicBezTo>
                    <a:pt x="32" y="33"/>
                    <a:pt x="33" y="35"/>
                    <a:pt x="35" y="34"/>
                  </a:cubicBezTo>
                  <a:cubicBezTo>
                    <a:pt x="38" y="34"/>
                    <a:pt x="38" y="34"/>
                    <a:pt x="38" y="34"/>
                  </a:cubicBezTo>
                  <a:cubicBezTo>
                    <a:pt x="39" y="34"/>
                    <a:pt x="40" y="33"/>
                    <a:pt x="40" y="33"/>
                  </a:cubicBezTo>
                  <a:cubicBezTo>
                    <a:pt x="41" y="32"/>
                    <a:pt x="42" y="31"/>
                    <a:pt x="43" y="30"/>
                  </a:cubicBezTo>
                  <a:cubicBezTo>
                    <a:pt x="43" y="30"/>
                    <a:pt x="44" y="30"/>
                    <a:pt x="44" y="31"/>
                  </a:cubicBezTo>
                  <a:cubicBezTo>
                    <a:pt x="45" y="31"/>
                    <a:pt x="46" y="31"/>
                    <a:pt x="46" y="32"/>
                  </a:cubicBezTo>
                  <a:cubicBezTo>
                    <a:pt x="46" y="32"/>
                    <a:pt x="47" y="32"/>
                    <a:pt x="48" y="31"/>
                  </a:cubicBezTo>
                  <a:cubicBezTo>
                    <a:pt x="48" y="31"/>
                    <a:pt x="49" y="30"/>
                    <a:pt x="50" y="30"/>
                  </a:cubicBezTo>
                  <a:cubicBezTo>
                    <a:pt x="51" y="30"/>
                    <a:pt x="51" y="31"/>
                    <a:pt x="49" y="33"/>
                  </a:cubicBezTo>
                  <a:cubicBezTo>
                    <a:pt x="49" y="33"/>
                    <a:pt x="49" y="33"/>
                    <a:pt x="49" y="34"/>
                  </a:cubicBezTo>
                  <a:cubicBezTo>
                    <a:pt x="50" y="35"/>
                    <a:pt x="50" y="35"/>
                    <a:pt x="50" y="35"/>
                  </a:cubicBezTo>
                  <a:cubicBezTo>
                    <a:pt x="50" y="35"/>
                    <a:pt x="49" y="35"/>
                    <a:pt x="50" y="35"/>
                  </a:cubicBezTo>
                  <a:cubicBezTo>
                    <a:pt x="50" y="35"/>
                    <a:pt x="50" y="35"/>
                    <a:pt x="49" y="35"/>
                  </a:cubicBezTo>
                  <a:cubicBezTo>
                    <a:pt x="50" y="36"/>
                    <a:pt x="50" y="36"/>
                    <a:pt x="50" y="36"/>
                  </a:cubicBezTo>
                  <a:cubicBezTo>
                    <a:pt x="50" y="36"/>
                    <a:pt x="51" y="36"/>
                    <a:pt x="51" y="36"/>
                  </a:cubicBezTo>
                  <a:cubicBezTo>
                    <a:pt x="51" y="36"/>
                    <a:pt x="51" y="35"/>
                    <a:pt x="51" y="35"/>
                  </a:cubicBezTo>
                  <a:cubicBezTo>
                    <a:pt x="51" y="35"/>
                    <a:pt x="51" y="35"/>
                    <a:pt x="51" y="35"/>
                  </a:cubicBezTo>
                  <a:cubicBezTo>
                    <a:pt x="51" y="35"/>
                    <a:pt x="51" y="35"/>
                    <a:pt x="51" y="35"/>
                  </a:cubicBezTo>
                  <a:cubicBezTo>
                    <a:pt x="52" y="35"/>
                    <a:pt x="52" y="35"/>
                    <a:pt x="52" y="35"/>
                  </a:cubicBezTo>
                  <a:cubicBezTo>
                    <a:pt x="52" y="35"/>
                    <a:pt x="52" y="34"/>
                    <a:pt x="52" y="34"/>
                  </a:cubicBezTo>
                  <a:cubicBezTo>
                    <a:pt x="52" y="34"/>
                    <a:pt x="52" y="34"/>
                    <a:pt x="52" y="34"/>
                  </a:cubicBezTo>
                  <a:cubicBezTo>
                    <a:pt x="52" y="34"/>
                    <a:pt x="53" y="33"/>
                    <a:pt x="53" y="33"/>
                  </a:cubicBezTo>
                  <a:cubicBezTo>
                    <a:pt x="53" y="33"/>
                    <a:pt x="53" y="33"/>
                    <a:pt x="53" y="33"/>
                  </a:cubicBezTo>
                  <a:cubicBezTo>
                    <a:pt x="53" y="33"/>
                    <a:pt x="53" y="33"/>
                    <a:pt x="53" y="33"/>
                  </a:cubicBezTo>
                  <a:cubicBezTo>
                    <a:pt x="53" y="33"/>
                    <a:pt x="53" y="32"/>
                    <a:pt x="53" y="32"/>
                  </a:cubicBezTo>
                  <a:cubicBezTo>
                    <a:pt x="52" y="32"/>
                    <a:pt x="53" y="32"/>
                    <a:pt x="53" y="32"/>
                  </a:cubicBezTo>
                  <a:cubicBezTo>
                    <a:pt x="53" y="32"/>
                    <a:pt x="53" y="31"/>
                    <a:pt x="53" y="30"/>
                  </a:cubicBezTo>
                  <a:cubicBezTo>
                    <a:pt x="53" y="30"/>
                    <a:pt x="53" y="30"/>
                    <a:pt x="53" y="30"/>
                  </a:cubicBezTo>
                  <a:cubicBezTo>
                    <a:pt x="53" y="30"/>
                    <a:pt x="55" y="31"/>
                    <a:pt x="55" y="31"/>
                  </a:cubicBezTo>
                  <a:cubicBezTo>
                    <a:pt x="55" y="31"/>
                    <a:pt x="55" y="31"/>
                    <a:pt x="55" y="31"/>
                  </a:cubicBezTo>
                  <a:cubicBezTo>
                    <a:pt x="55" y="31"/>
                    <a:pt x="56" y="31"/>
                    <a:pt x="56" y="31"/>
                  </a:cubicBezTo>
                  <a:cubicBezTo>
                    <a:pt x="56" y="31"/>
                    <a:pt x="57" y="31"/>
                    <a:pt x="57" y="31"/>
                  </a:cubicBezTo>
                  <a:cubicBezTo>
                    <a:pt x="57" y="31"/>
                    <a:pt x="57" y="31"/>
                    <a:pt x="57" y="31"/>
                  </a:cubicBezTo>
                  <a:cubicBezTo>
                    <a:pt x="57" y="31"/>
                    <a:pt x="57" y="31"/>
                    <a:pt x="58" y="31"/>
                  </a:cubicBezTo>
                  <a:cubicBezTo>
                    <a:pt x="58" y="31"/>
                    <a:pt x="58" y="31"/>
                    <a:pt x="58" y="31"/>
                  </a:cubicBezTo>
                  <a:cubicBezTo>
                    <a:pt x="58" y="31"/>
                    <a:pt x="59" y="30"/>
                    <a:pt x="59" y="30"/>
                  </a:cubicBezTo>
                  <a:cubicBezTo>
                    <a:pt x="60" y="30"/>
                    <a:pt x="60" y="30"/>
                    <a:pt x="60" y="30"/>
                  </a:cubicBezTo>
                  <a:cubicBezTo>
                    <a:pt x="60" y="30"/>
                    <a:pt x="61" y="30"/>
                    <a:pt x="61" y="30"/>
                  </a:cubicBezTo>
                  <a:cubicBezTo>
                    <a:pt x="61" y="30"/>
                    <a:pt x="62" y="30"/>
                    <a:pt x="62" y="30"/>
                  </a:cubicBezTo>
                  <a:cubicBezTo>
                    <a:pt x="62" y="30"/>
                    <a:pt x="62" y="30"/>
                    <a:pt x="63" y="30"/>
                  </a:cubicBezTo>
                  <a:cubicBezTo>
                    <a:pt x="63" y="30"/>
                    <a:pt x="63" y="30"/>
                    <a:pt x="63" y="31"/>
                  </a:cubicBezTo>
                  <a:cubicBezTo>
                    <a:pt x="63" y="31"/>
                    <a:pt x="65" y="31"/>
                    <a:pt x="65" y="31"/>
                  </a:cubicBezTo>
                  <a:cubicBezTo>
                    <a:pt x="65" y="31"/>
                    <a:pt x="66" y="31"/>
                    <a:pt x="67" y="31"/>
                  </a:cubicBezTo>
                  <a:cubicBezTo>
                    <a:pt x="67" y="31"/>
                    <a:pt x="69" y="30"/>
                    <a:pt x="70" y="30"/>
                  </a:cubicBezTo>
                  <a:cubicBezTo>
                    <a:pt x="70" y="30"/>
                    <a:pt x="73" y="29"/>
                    <a:pt x="73" y="29"/>
                  </a:cubicBezTo>
                  <a:cubicBezTo>
                    <a:pt x="73" y="28"/>
                    <a:pt x="73" y="29"/>
                    <a:pt x="73" y="29"/>
                  </a:cubicBezTo>
                  <a:cubicBezTo>
                    <a:pt x="73" y="29"/>
                    <a:pt x="77" y="29"/>
                    <a:pt x="77" y="29"/>
                  </a:cubicBezTo>
                  <a:cubicBezTo>
                    <a:pt x="78" y="29"/>
                    <a:pt x="79" y="28"/>
                    <a:pt x="79" y="28"/>
                  </a:cubicBezTo>
                  <a:cubicBezTo>
                    <a:pt x="80" y="28"/>
                    <a:pt x="81" y="28"/>
                    <a:pt x="81" y="28"/>
                  </a:cubicBezTo>
                  <a:cubicBezTo>
                    <a:pt x="81" y="28"/>
                    <a:pt x="81" y="28"/>
                    <a:pt x="81" y="28"/>
                  </a:cubicBezTo>
                  <a:cubicBezTo>
                    <a:pt x="81" y="28"/>
                    <a:pt x="81" y="28"/>
                    <a:pt x="81" y="29"/>
                  </a:cubicBezTo>
                  <a:cubicBezTo>
                    <a:pt x="83" y="27"/>
                    <a:pt x="83" y="27"/>
                    <a:pt x="83" y="27"/>
                  </a:cubicBezTo>
                  <a:cubicBezTo>
                    <a:pt x="83" y="27"/>
                    <a:pt x="83" y="27"/>
                    <a:pt x="83" y="27"/>
                  </a:cubicBezTo>
                  <a:cubicBezTo>
                    <a:pt x="83" y="27"/>
                    <a:pt x="85" y="27"/>
                    <a:pt x="85" y="27"/>
                  </a:cubicBezTo>
                  <a:cubicBezTo>
                    <a:pt x="85" y="27"/>
                    <a:pt x="85" y="27"/>
                    <a:pt x="85" y="27"/>
                  </a:cubicBezTo>
                  <a:cubicBezTo>
                    <a:pt x="85" y="27"/>
                    <a:pt x="86" y="27"/>
                    <a:pt x="86" y="27"/>
                  </a:cubicBezTo>
                  <a:cubicBezTo>
                    <a:pt x="87" y="27"/>
                    <a:pt x="89" y="27"/>
                    <a:pt x="89" y="27"/>
                  </a:cubicBezTo>
                  <a:cubicBezTo>
                    <a:pt x="89" y="27"/>
                    <a:pt x="89" y="28"/>
                    <a:pt x="89" y="27"/>
                  </a:cubicBezTo>
                  <a:cubicBezTo>
                    <a:pt x="89" y="27"/>
                    <a:pt x="90" y="27"/>
                    <a:pt x="90" y="27"/>
                  </a:cubicBezTo>
                  <a:cubicBezTo>
                    <a:pt x="90" y="27"/>
                    <a:pt x="90" y="27"/>
                    <a:pt x="90" y="28"/>
                  </a:cubicBezTo>
                  <a:cubicBezTo>
                    <a:pt x="90" y="28"/>
                    <a:pt x="91" y="29"/>
                    <a:pt x="91" y="29"/>
                  </a:cubicBezTo>
                  <a:cubicBezTo>
                    <a:pt x="91" y="29"/>
                    <a:pt x="91" y="29"/>
                    <a:pt x="91" y="29"/>
                  </a:cubicBezTo>
                  <a:cubicBezTo>
                    <a:pt x="91" y="29"/>
                    <a:pt x="93" y="29"/>
                    <a:pt x="93" y="28"/>
                  </a:cubicBezTo>
                  <a:cubicBezTo>
                    <a:pt x="93" y="28"/>
                    <a:pt x="93" y="28"/>
                    <a:pt x="93" y="28"/>
                  </a:cubicBezTo>
                  <a:cubicBezTo>
                    <a:pt x="93" y="28"/>
                    <a:pt x="93" y="27"/>
                    <a:pt x="93" y="27"/>
                  </a:cubicBezTo>
                  <a:cubicBezTo>
                    <a:pt x="92" y="27"/>
                    <a:pt x="92" y="27"/>
                    <a:pt x="92" y="26"/>
                  </a:cubicBezTo>
                  <a:cubicBezTo>
                    <a:pt x="92" y="26"/>
                    <a:pt x="92" y="25"/>
                    <a:pt x="92" y="25"/>
                  </a:cubicBezTo>
                  <a:cubicBezTo>
                    <a:pt x="92" y="25"/>
                    <a:pt x="92" y="25"/>
                    <a:pt x="92" y="25"/>
                  </a:cubicBezTo>
                  <a:cubicBezTo>
                    <a:pt x="91" y="24"/>
                    <a:pt x="91" y="25"/>
                    <a:pt x="91" y="24"/>
                  </a:cubicBezTo>
                  <a:cubicBezTo>
                    <a:pt x="91" y="24"/>
                    <a:pt x="91" y="24"/>
                    <a:pt x="91" y="24"/>
                  </a:cubicBezTo>
                  <a:cubicBezTo>
                    <a:pt x="91" y="24"/>
                    <a:pt x="90" y="24"/>
                    <a:pt x="91" y="23"/>
                  </a:cubicBezTo>
                  <a:cubicBezTo>
                    <a:pt x="91" y="22"/>
                    <a:pt x="92" y="21"/>
                    <a:pt x="92" y="21"/>
                  </a:cubicBezTo>
                  <a:cubicBezTo>
                    <a:pt x="91" y="21"/>
                    <a:pt x="91" y="21"/>
                    <a:pt x="91" y="21"/>
                  </a:cubicBezTo>
                  <a:cubicBezTo>
                    <a:pt x="91" y="21"/>
                    <a:pt x="91" y="21"/>
                    <a:pt x="91" y="21"/>
                  </a:cubicBezTo>
                  <a:cubicBezTo>
                    <a:pt x="91" y="21"/>
                    <a:pt x="91" y="19"/>
                    <a:pt x="91" y="19"/>
                  </a:cubicBezTo>
                  <a:cubicBezTo>
                    <a:pt x="91" y="18"/>
                    <a:pt x="90" y="18"/>
                    <a:pt x="90" y="18"/>
                  </a:cubicBezTo>
                  <a:cubicBezTo>
                    <a:pt x="90" y="17"/>
                    <a:pt x="90" y="16"/>
                    <a:pt x="90" y="16"/>
                  </a:cubicBezTo>
                  <a:cubicBezTo>
                    <a:pt x="89" y="16"/>
                    <a:pt x="89" y="15"/>
                    <a:pt x="90" y="15"/>
                  </a:cubicBezTo>
                  <a:cubicBezTo>
                    <a:pt x="90" y="15"/>
                    <a:pt x="91" y="15"/>
                    <a:pt x="91" y="15"/>
                  </a:cubicBezTo>
                  <a:cubicBezTo>
                    <a:pt x="91" y="15"/>
                    <a:pt x="92" y="15"/>
                    <a:pt x="92" y="14"/>
                  </a:cubicBezTo>
                  <a:cubicBezTo>
                    <a:pt x="92" y="14"/>
                    <a:pt x="92" y="14"/>
                    <a:pt x="92" y="13"/>
                  </a:cubicBezTo>
                  <a:cubicBezTo>
                    <a:pt x="92" y="13"/>
                    <a:pt x="92" y="13"/>
                    <a:pt x="93" y="13"/>
                  </a:cubicBezTo>
                  <a:cubicBezTo>
                    <a:pt x="93" y="14"/>
                    <a:pt x="93" y="14"/>
                    <a:pt x="93" y="14"/>
                  </a:cubicBezTo>
                  <a:cubicBezTo>
                    <a:pt x="93" y="14"/>
                    <a:pt x="93" y="14"/>
                    <a:pt x="93" y="14"/>
                  </a:cubicBezTo>
                  <a:cubicBezTo>
                    <a:pt x="93" y="14"/>
                    <a:pt x="93" y="14"/>
                    <a:pt x="93" y="14"/>
                  </a:cubicBezTo>
                  <a:cubicBezTo>
                    <a:pt x="93" y="13"/>
                    <a:pt x="93" y="13"/>
                    <a:pt x="93" y="13"/>
                  </a:cubicBezTo>
                  <a:cubicBezTo>
                    <a:pt x="93" y="13"/>
                    <a:pt x="91" y="12"/>
                    <a:pt x="91" y="12"/>
                  </a:cubicBezTo>
                  <a:cubicBezTo>
                    <a:pt x="91" y="12"/>
                    <a:pt x="91" y="12"/>
                    <a:pt x="91" y="12"/>
                  </a:cubicBezTo>
                  <a:cubicBezTo>
                    <a:pt x="91" y="12"/>
                    <a:pt x="89" y="12"/>
                    <a:pt x="89" y="12"/>
                  </a:cubicBezTo>
                  <a:cubicBezTo>
                    <a:pt x="88" y="12"/>
                    <a:pt x="88" y="11"/>
                    <a:pt x="88" y="11"/>
                  </a:cubicBezTo>
                  <a:cubicBezTo>
                    <a:pt x="88" y="11"/>
                    <a:pt x="88" y="11"/>
                    <a:pt x="88" y="10"/>
                  </a:cubicBezTo>
                  <a:cubicBezTo>
                    <a:pt x="88" y="10"/>
                    <a:pt x="88" y="10"/>
                    <a:pt x="88" y="10"/>
                  </a:cubicBezTo>
                  <a:cubicBezTo>
                    <a:pt x="88" y="10"/>
                    <a:pt x="88" y="10"/>
                    <a:pt x="87" y="9"/>
                  </a:cubicBezTo>
                  <a:cubicBezTo>
                    <a:pt x="87" y="9"/>
                    <a:pt x="87" y="9"/>
                    <a:pt x="87" y="9"/>
                  </a:cubicBezTo>
                  <a:cubicBezTo>
                    <a:pt x="87" y="9"/>
                    <a:pt x="88" y="9"/>
                    <a:pt x="88" y="8"/>
                  </a:cubicBezTo>
                  <a:cubicBezTo>
                    <a:pt x="88" y="8"/>
                    <a:pt x="88" y="8"/>
                    <a:pt x="88" y="8"/>
                  </a:cubicBezTo>
                  <a:cubicBezTo>
                    <a:pt x="88" y="8"/>
                    <a:pt x="88" y="7"/>
                    <a:pt x="88" y="6"/>
                  </a:cubicBezTo>
                  <a:cubicBezTo>
                    <a:pt x="88" y="6"/>
                    <a:pt x="87" y="6"/>
                    <a:pt x="87" y="6"/>
                  </a:cubicBezTo>
                  <a:cubicBezTo>
                    <a:pt x="87" y="6"/>
                    <a:pt x="87" y="5"/>
                    <a:pt x="87"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9" name="Freeform 431"/>
            <p:cNvSpPr>
              <a:spLocks/>
            </p:cNvSpPr>
            <p:nvPr/>
          </p:nvSpPr>
          <p:spPr bwMode="auto">
            <a:xfrm>
              <a:off x="4150" y="841"/>
              <a:ext cx="104" cy="48"/>
            </a:xfrm>
            <a:custGeom>
              <a:avLst/>
              <a:gdLst/>
              <a:ahLst/>
              <a:cxnLst>
                <a:cxn ang="0">
                  <a:pos x="3" y="11"/>
                </a:cxn>
                <a:cxn ang="0">
                  <a:pos x="1" y="11"/>
                </a:cxn>
                <a:cxn ang="0">
                  <a:pos x="1" y="12"/>
                </a:cxn>
                <a:cxn ang="0">
                  <a:pos x="6" y="12"/>
                </a:cxn>
                <a:cxn ang="0">
                  <a:pos x="9" y="12"/>
                </a:cxn>
                <a:cxn ang="0">
                  <a:pos x="5" y="12"/>
                </a:cxn>
                <a:cxn ang="0">
                  <a:pos x="5" y="13"/>
                </a:cxn>
                <a:cxn ang="0">
                  <a:pos x="6" y="13"/>
                </a:cxn>
                <a:cxn ang="0">
                  <a:pos x="6" y="14"/>
                </a:cxn>
                <a:cxn ang="0">
                  <a:pos x="8" y="14"/>
                </a:cxn>
                <a:cxn ang="0">
                  <a:pos x="11" y="15"/>
                </a:cxn>
                <a:cxn ang="0">
                  <a:pos x="14" y="15"/>
                </a:cxn>
                <a:cxn ang="0">
                  <a:pos x="18" y="14"/>
                </a:cxn>
                <a:cxn ang="0">
                  <a:pos x="24" y="13"/>
                </a:cxn>
                <a:cxn ang="0">
                  <a:pos x="28" y="13"/>
                </a:cxn>
                <a:cxn ang="0">
                  <a:pos x="29" y="11"/>
                </a:cxn>
                <a:cxn ang="0">
                  <a:pos x="28" y="10"/>
                </a:cxn>
                <a:cxn ang="0">
                  <a:pos x="28" y="9"/>
                </a:cxn>
                <a:cxn ang="0">
                  <a:pos x="32" y="7"/>
                </a:cxn>
                <a:cxn ang="0">
                  <a:pos x="32" y="7"/>
                </a:cxn>
                <a:cxn ang="0">
                  <a:pos x="22" y="1"/>
                </a:cxn>
                <a:cxn ang="0">
                  <a:pos x="19" y="1"/>
                </a:cxn>
                <a:cxn ang="0">
                  <a:pos x="18" y="1"/>
                </a:cxn>
                <a:cxn ang="0">
                  <a:pos x="18" y="2"/>
                </a:cxn>
                <a:cxn ang="0">
                  <a:pos x="15" y="3"/>
                </a:cxn>
                <a:cxn ang="0">
                  <a:pos x="13" y="3"/>
                </a:cxn>
                <a:cxn ang="0">
                  <a:pos x="11" y="3"/>
                </a:cxn>
                <a:cxn ang="0">
                  <a:pos x="9" y="4"/>
                </a:cxn>
                <a:cxn ang="0">
                  <a:pos x="9" y="5"/>
                </a:cxn>
                <a:cxn ang="0">
                  <a:pos x="7" y="5"/>
                </a:cxn>
                <a:cxn ang="0">
                  <a:pos x="7" y="5"/>
                </a:cxn>
                <a:cxn ang="0">
                  <a:pos x="6" y="6"/>
                </a:cxn>
                <a:cxn ang="0">
                  <a:pos x="7" y="7"/>
                </a:cxn>
                <a:cxn ang="0">
                  <a:pos x="7" y="9"/>
                </a:cxn>
                <a:cxn ang="0">
                  <a:pos x="3" y="10"/>
                </a:cxn>
                <a:cxn ang="0">
                  <a:pos x="3" y="10"/>
                </a:cxn>
                <a:cxn ang="0">
                  <a:pos x="3" y="11"/>
                </a:cxn>
              </a:cxnLst>
              <a:rect l="0" t="0" r="r" b="b"/>
              <a:pathLst>
                <a:path w="32" h="15">
                  <a:moveTo>
                    <a:pt x="3" y="11"/>
                  </a:moveTo>
                  <a:cubicBezTo>
                    <a:pt x="2" y="11"/>
                    <a:pt x="1" y="11"/>
                    <a:pt x="1" y="11"/>
                  </a:cubicBezTo>
                  <a:cubicBezTo>
                    <a:pt x="0" y="12"/>
                    <a:pt x="1" y="12"/>
                    <a:pt x="1" y="12"/>
                  </a:cubicBezTo>
                  <a:cubicBezTo>
                    <a:pt x="1" y="12"/>
                    <a:pt x="4" y="12"/>
                    <a:pt x="6" y="12"/>
                  </a:cubicBezTo>
                  <a:cubicBezTo>
                    <a:pt x="8" y="12"/>
                    <a:pt x="6" y="11"/>
                    <a:pt x="9" y="12"/>
                  </a:cubicBezTo>
                  <a:cubicBezTo>
                    <a:pt x="12" y="12"/>
                    <a:pt x="6" y="12"/>
                    <a:pt x="5" y="12"/>
                  </a:cubicBezTo>
                  <a:cubicBezTo>
                    <a:pt x="4" y="12"/>
                    <a:pt x="3" y="12"/>
                    <a:pt x="5" y="13"/>
                  </a:cubicBezTo>
                  <a:cubicBezTo>
                    <a:pt x="7" y="13"/>
                    <a:pt x="7" y="13"/>
                    <a:pt x="6" y="13"/>
                  </a:cubicBezTo>
                  <a:cubicBezTo>
                    <a:pt x="4" y="13"/>
                    <a:pt x="5" y="13"/>
                    <a:pt x="6" y="14"/>
                  </a:cubicBezTo>
                  <a:cubicBezTo>
                    <a:pt x="6" y="14"/>
                    <a:pt x="7" y="14"/>
                    <a:pt x="8" y="14"/>
                  </a:cubicBezTo>
                  <a:cubicBezTo>
                    <a:pt x="8" y="14"/>
                    <a:pt x="10" y="15"/>
                    <a:pt x="11" y="15"/>
                  </a:cubicBezTo>
                  <a:cubicBezTo>
                    <a:pt x="11" y="15"/>
                    <a:pt x="13" y="15"/>
                    <a:pt x="14" y="15"/>
                  </a:cubicBezTo>
                  <a:cubicBezTo>
                    <a:pt x="15" y="15"/>
                    <a:pt x="18" y="14"/>
                    <a:pt x="18" y="14"/>
                  </a:cubicBezTo>
                  <a:cubicBezTo>
                    <a:pt x="19" y="13"/>
                    <a:pt x="23" y="13"/>
                    <a:pt x="24" y="13"/>
                  </a:cubicBezTo>
                  <a:cubicBezTo>
                    <a:pt x="25" y="13"/>
                    <a:pt x="27" y="13"/>
                    <a:pt x="28" y="13"/>
                  </a:cubicBezTo>
                  <a:cubicBezTo>
                    <a:pt x="29" y="13"/>
                    <a:pt x="29" y="12"/>
                    <a:pt x="29" y="11"/>
                  </a:cubicBezTo>
                  <a:cubicBezTo>
                    <a:pt x="29" y="11"/>
                    <a:pt x="29" y="11"/>
                    <a:pt x="28" y="10"/>
                  </a:cubicBezTo>
                  <a:cubicBezTo>
                    <a:pt x="28" y="9"/>
                    <a:pt x="28" y="10"/>
                    <a:pt x="28" y="9"/>
                  </a:cubicBezTo>
                  <a:cubicBezTo>
                    <a:pt x="28" y="8"/>
                    <a:pt x="31" y="7"/>
                    <a:pt x="32" y="7"/>
                  </a:cubicBezTo>
                  <a:cubicBezTo>
                    <a:pt x="32" y="7"/>
                    <a:pt x="32" y="7"/>
                    <a:pt x="32" y="7"/>
                  </a:cubicBezTo>
                  <a:cubicBezTo>
                    <a:pt x="32" y="7"/>
                    <a:pt x="22" y="1"/>
                    <a:pt x="22" y="1"/>
                  </a:cubicBezTo>
                  <a:cubicBezTo>
                    <a:pt x="21" y="0"/>
                    <a:pt x="19" y="1"/>
                    <a:pt x="19" y="1"/>
                  </a:cubicBezTo>
                  <a:cubicBezTo>
                    <a:pt x="18" y="1"/>
                    <a:pt x="18" y="1"/>
                    <a:pt x="18" y="1"/>
                  </a:cubicBezTo>
                  <a:cubicBezTo>
                    <a:pt x="19" y="2"/>
                    <a:pt x="18" y="2"/>
                    <a:pt x="18" y="2"/>
                  </a:cubicBezTo>
                  <a:cubicBezTo>
                    <a:pt x="17" y="2"/>
                    <a:pt x="16" y="3"/>
                    <a:pt x="15" y="3"/>
                  </a:cubicBezTo>
                  <a:cubicBezTo>
                    <a:pt x="15" y="2"/>
                    <a:pt x="14" y="3"/>
                    <a:pt x="13" y="3"/>
                  </a:cubicBezTo>
                  <a:cubicBezTo>
                    <a:pt x="13" y="3"/>
                    <a:pt x="12" y="3"/>
                    <a:pt x="11" y="3"/>
                  </a:cubicBezTo>
                  <a:cubicBezTo>
                    <a:pt x="10" y="3"/>
                    <a:pt x="10" y="3"/>
                    <a:pt x="9" y="4"/>
                  </a:cubicBezTo>
                  <a:cubicBezTo>
                    <a:pt x="8" y="4"/>
                    <a:pt x="8" y="4"/>
                    <a:pt x="9" y="5"/>
                  </a:cubicBezTo>
                  <a:cubicBezTo>
                    <a:pt x="9" y="5"/>
                    <a:pt x="8" y="5"/>
                    <a:pt x="7" y="5"/>
                  </a:cubicBezTo>
                  <a:cubicBezTo>
                    <a:pt x="7" y="5"/>
                    <a:pt x="7" y="5"/>
                    <a:pt x="7" y="5"/>
                  </a:cubicBezTo>
                  <a:cubicBezTo>
                    <a:pt x="7" y="5"/>
                    <a:pt x="6" y="6"/>
                    <a:pt x="6" y="6"/>
                  </a:cubicBezTo>
                  <a:cubicBezTo>
                    <a:pt x="5" y="7"/>
                    <a:pt x="6" y="7"/>
                    <a:pt x="7" y="7"/>
                  </a:cubicBezTo>
                  <a:cubicBezTo>
                    <a:pt x="7" y="8"/>
                    <a:pt x="7" y="8"/>
                    <a:pt x="7" y="9"/>
                  </a:cubicBezTo>
                  <a:cubicBezTo>
                    <a:pt x="7" y="10"/>
                    <a:pt x="4" y="10"/>
                    <a:pt x="3" y="10"/>
                  </a:cubicBezTo>
                  <a:cubicBezTo>
                    <a:pt x="3" y="10"/>
                    <a:pt x="3" y="10"/>
                    <a:pt x="3" y="10"/>
                  </a:cubicBezTo>
                  <a:cubicBezTo>
                    <a:pt x="3" y="11"/>
                    <a:pt x="3" y="11"/>
                    <a:pt x="3"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0" name="Freeform 432"/>
            <p:cNvSpPr>
              <a:spLocks/>
            </p:cNvSpPr>
            <p:nvPr/>
          </p:nvSpPr>
          <p:spPr bwMode="auto">
            <a:xfrm>
              <a:off x="4141" y="889"/>
              <a:ext cx="51" cy="13"/>
            </a:xfrm>
            <a:custGeom>
              <a:avLst/>
              <a:gdLst/>
              <a:ahLst/>
              <a:cxnLst>
                <a:cxn ang="0">
                  <a:pos x="7" y="4"/>
                </a:cxn>
                <a:cxn ang="0">
                  <a:pos x="10" y="4"/>
                </a:cxn>
                <a:cxn ang="0">
                  <a:pos x="14" y="2"/>
                </a:cxn>
                <a:cxn ang="0">
                  <a:pos x="12" y="0"/>
                </a:cxn>
                <a:cxn ang="0">
                  <a:pos x="6" y="0"/>
                </a:cxn>
                <a:cxn ang="0">
                  <a:pos x="1" y="0"/>
                </a:cxn>
                <a:cxn ang="0">
                  <a:pos x="1" y="0"/>
                </a:cxn>
                <a:cxn ang="0">
                  <a:pos x="1" y="2"/>
                </a:cxn>
                <a:cxn ang="0">
                  <a:pos x="6" y="2"/>
                </a:cxn>
                <a:cxn ang="0">
                  <a:pos x="6" y="3"/>
                </a:cxn>
                <a:cxn ang="0">
                  <a:pos x="7" y="4"/>
                </a:cxn>
              </a:cxnLst>
              <a:rect l="0" t="0" r="r" b="b"/>
              <a:pathLst>
                <a:path w="16" h="4">
                  <a:moveTo>
                    <a:pt x="7" y="4"/>
                  </a:moveTo>
                  <a:cubicBezTo>
                    <a:pt x="8" y="4"/>
                    <a:pt x="9" y="4"/>
                    <a:pt x="10" y="4"/>
                  </a:cubicBezTo>
                  <a:cubicBezTo>
                    <a:pt x="10" y="4"/>
                    <a:pt x="13" y="3"/>
                    <a:pt x="14" y="2"/>
                  </a:cubicBezTo>
                  <a:cubicBezTo>
                    <a:pt x="16" y="1"/>
                    <a:pt x="12" y="1"/>
                    <a:pt x="12" y="0"/>
                  </a:cubicBezTo>
                  <a:cubicBezTo>
                    <a:pt x="11" y="0"/>
                    <a:pt x="7" y="0"/>
                    <a:pt x="6" y="0"/>
                  </a:cubicBezTo>
                  <a:cubicBezTo>
                    <a:pt x="6" y="0"/>
                    <a:pt x="2" y="0"/>
                    <a:pt x="1" y="0"/>
                  </a:cubicBezTo>
                  <a:cubicBezTo>
                    <a:pt x="0" y="0"/>
                    <a:pt x="1" y="0"/>
                    <a:pt x="1" y="0"/>
                  </a:cubicBezTo>
                  <a:cubicBezTo>
                    <a:pt x="1" y="1"/>
                    <a:pt x="2" y="1"/>
                    <a:pt x="1" y="2"/>
                  </a:cubicBezTo>
                  <a:cubicBezTo>
                    <a:pt x="1" y="2"/>
                    <a:pt x="5" y="3"/>
                    <a:pt x="6" y="2"/>
                  </a:cubicBezTo>
                  <a:cubicBezTo>
                    <a:pt x="6" y="2"/>
                    <a:pt x="6" y="3"/>
                    <a:pt x="6" y="3"/>
                  </a:cubicBezTo>
                  <a:cubicBezTo>
                    <a:pt x="6" y="4"/>
                    <a:pt x="7" y="4"/>
                    <a:pt x="7"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1" name="Freeform 433"/>
            <p:cNvSpPr>
              <a:spLocks/>
            </p:cNvSpPr>
            <p:nvPr/>
          </p:nvSpPr>
          <p:spPr bwMode="auto">
            <a:xfrm>
              <a:off x="4128" y="844"/>
              <a:ext cx="29" cy="6"/>
            </a:xfrm>
            <a:custGeom>
              <a:avLst/>
              <a:gdLst/>
              <a:ahLst/>
              <a:cxnLst>
                <a:cxn ang="0">
                  <a:pos x="0" y="2"/>
                </a:cxn>
                <a:cxn ang="0">
                  <a:pos x="8" y="1"/>
                </a:cxn>
                <a:cxn ang="0">
                  <a:pos x="7" y="1"/>
                </a:cxn>
                <a:cxn ang="0">
                  <a:pos x="1" y="0"/>
                </a:cxn>
                <a:cxn ang="0">
                  <a:pos x="0" y="1"/>
                </a:cxn>
                <a:cxn ang="0">
                  <a:pos x="0" y="2"/>
                </a:cxn>
              </a:cxnLst>
              <a:rect l="0" t="0" r="r" b="b"/>
              <a:pathLst>
                <a:path w="9" h="2">
                  <a:moveTo>
                    <a:pt x="0" y="2"/>
                  </a:moveTo>
                  <a:cubicBezTo>
                    <a:pt x="0" y="2"/>
                    <a:pt x="6" y="1"/>
                    <a:pt x="8" y="1"/>
                  </a:cubicBezTo>
                  <a:cubicBezTo>
                    <a:pt x="9" y="1"/>
                    <a:pt x="8" y="1"/>
                    <a:pt x="7" y="1"/>
                  </a:cubicBezTo>
                  <a:cubicBezTo>
                    <a:pt x="7" y="0"/>
                    <a:pt x="1" y="0"/>
                    <a:pt x="1" y="0"/>
                  </a:cubicBezTo>
                  <a:cubicBezTo>
                    <a:pt x="0" y="0"/>
                    <a:pt x="0" y="1"/>
                    <a:pt x="0" y="1"/>
                  </a:cubicBezTo>
                  <a:cubicBezTo>
                    <a:pt x="0" y="2"/>
                    <a:pt x="0" y="2"/>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2" name="Freeform 434"/>
            <p:cNvSpPr>
              <a:spLocks/>
            </p:cNvSpPr>
            <p:nvPr/>
          </p:nvSpPr>
          <p:spPr bwMode="auto">
            <a:xfrm>
              <a:off x="4173" y="883"/>
              <a:ext cx="116" cy="51"/>
            </a:xfrm>
            <a:custGeom>
              <a:avLst/>
              <a:gdLst/>
              <a:ahLst/>
              <a:cxnLst>
                <a:cxn ang="0">
                  <a:pos x="20" y="1"/>
                </a:cxn>
                <a:cxn ang="0">
                  <a:pos x="18" y="1"/>
                </a:cxn>
                <a:cxn ang="0">
                  <a:pos x="17" y="1"/>
                </a:cxn>
                <a:cxn ang="0">
                  <a:pos x="14" y="1"/>
                </a:cxn>
                <a:cxn ang="0">
                  <a:pos x="12" y="2"/>
                </a:cxn>
                <a:cxn ang="0">
                  <a:pos x="11" y="1"/>
                </a:cxn>
                <a:cxn ang="0">
                  <a:pos x="9" y="2"/>
                </a:cxn>
                <a:cxn ang="0">
                  <a:pos x="7" y="3"/>
                </a:cxn>
                <a:cxn ang="0">
                  <a:pos x="8" y="4"/>
                </a:cxn>
                <a:cxn ang="0">
                  <a:pos x="7" y="5"/>
                </a:cxn>
                <a:cxn ang="0">
                  <a:pos x="5" y="6"/>
                </a:cxn>
                <a:cxn ang="0">
                  <a:pos x="3" y="7"/>
                </a:cxn>
                <a:cxn ang="0">
                  <a:pos x="1" y="7"/>
                </a:cxn>
                <a:cxn ang="0">
                  <a:pos x="1" y="8"/>
                </a:cxn>
                <a:cxn ang="0">
                  <a:pos x="4" y="7"/>
                </a:cxn>
                <a:cxn ang="0">
                  <a:pos x="5" y="8"/>
                </a:cxn>
                <a:cxn ang="0">
                  <a:pos x="5" y="9"/>
                </a:cxn>
                <a:cxn ang="0">
                  <a:pos x="7" y="9"/>
                </a:cxn>
                <a:cxn ang="0">
                  <a:pos x="7" y="10"/>
                </a:cxn>
                <a:cxn ang="0">
                  <a:pos x="8" y="11"/>
                </a:cxn>
                <a:cxn ang="0">
                  <a:pos x="9" y="11"/>
                </a:cxn>
                <a:cxn ang="0">
                  <a:pos x="10" y="13"/>
                </a:cxn>
                <a:cxn ang="0">
                  <a:pos x="13" y="13"/>
                </a:cxn>
                <a:cxn ang="0">
                  <a:pos x="14" y="13"/>
                </a:cxn>
                <a:cxn ang="0">
                  <a:pos x="17" y="13"/>
                </a:cxn>
                <a:cxn ang="0">
                  <a:pos x="17" y="13"/>
                </a:cxn>
                <a:cxn ang="0">
                  <a:pos x="19" y="14"/>
                </a:cxn>
                <a:cxn ang="0">
                  <a:pos x="20" y="14"/>
                </a:cxn>
                <a:cxn ang="0">
                  <a:pos x="22" y="15"/>
                </a:cxn>
                <a:cxn ang="0">
                  <a:pos x="23" y="15"/>
                </a:cxn>
                <a:cxn ang="0">
                  <a:pos x="26" y="16"/>
                </a:cxn>
                <a:cxn ang="0">
                  <a:pos x="28" y="16"/>
                </a:cxn>
                <a:cxn ang="0">
                  <a:pos x="32" y="15"/>
                </a:cxn>
                <a:cxn ang="0">
                  <a:pos x="33" y="15"/>
                </a:cxn>
                <a:cxn ang="0">
                  <a:pos x="35" y="14"/>
                </a:cxn>
                <a:cxn ang="0">
                  <a:pos x="35" y="13"/>
                </a:cxn>
                <a:cxn ang="0">
                  <a:pos x="32" y="11"/>
                </a:cxn>
                <a:cxn ang="0">
                  <a:pos x="33" y="10"/>
                </a:cxn>
                <a:cxn ang="0">
                  <a:pos x="34" y="10"/>
                </a:cxn>
                <a:cxn ang="0">
                  <a:pos x="34" y="9"/>
                </a:cxn>
                <a:cxn ang="0">
                  <a:pos x="34" y="8"/>
                </a:cxn>
                <a:cxn ang="0">
                  <a:pos x="34" y="7"/>
                </a:cxn>
                <a:cxn ang="0">
                  <a:pos x="35" y="6"/>
                </a:cxn>
                <a:cxn ang="0">
                  <a:pos x="36" y="5"/>
                </a:cxn>
                <a:cxn ang="0">
                  <a:pos x="35" y="4"/>
                </a:cxn>
                <a:cxn ang="0">
                  <a:pos x="32" y="2"/>
                </a:cxn>
                <a:cxn ang="0">
                  <a:pos x="27" y="3"/>
                </a:cxn>
                <a:cxn ang="0">
                  <a:pos x="25" y="5"/>
                </a:cxn>
                <a:cxn ang="0">
                  <a:pos x="23" y="5"/>
                </a:cxn>
                <a:cxn ang="0">
                  <a:pos x="22" y="5"/>
                </a:cxn>
                <a:cxn ang="0">
                  <a:pos x="26" y="2"/>
                </a:cxn>
                <a:cxn ang="0">
                  <a:pos x="25" y="1"/>
                </a:cxn>
                <a:cxn ang="0">
                  <a:pos x="23" y="0"/>
                </a:cxn>
                <a:cxn ang="0">
                  <a:pos x="20" y="1"/>
                </a:cxn>
              </a:cxnLst>
              <a:rect l="0" t="0" r="r" b="b"/>
              <a:pathLst>
                <a:path w="36" h="16">
                  <a:moveTo>
                    <a:pt x="20" y="1"/>
                  </a:moveTo>
                  <a:cubicBezTo>
                    <a:pt x="20" y="1"/>
                    <a:pt x="19" y="1"/>
                    <a:pt x="18" y="1"/>
                  </a:cubicBezTo>
                  <a:cubicBezTo>
                    <a:pt x="18" y="1"/>
                    <a:pt x="17" y="1"/>
                    <a:pt x="17" y="1"/>
                  </a:cubicBezTo>
                  <a:cubicBezTo>
                    <a:pt x="16" y="1"/>
                    <a:pt x="14" y="1"/>
                    <a:pt x="14" y="1"/>
                  </a:cubicBezTo>
                  <a:cubicBezTo>
                    <a:pt x="13" y="1"/>
                    <a:pt x="13" y="2"/>
                    <a:pt x="12" y="2"/>
                  </a:cubicBezTo>
                  <a:cubicBezTo>
                    <a:pt x="12" y="2"/>
                    <a:pt x="11" y="2"/>
                    <a:pt x="11" y="1"/>
                  </a:cubicBezTo>
                  <a:cubicBezTo>
                    <a:pt x="10" y="1"/>
                    <a:pt x="10" y="2"/>
                    <a:pt x="9" y="2"/>
                  </a:cubicBezTo>
                  <a:cubicBezTo>
                    <a:pt x="8" y="3"/>
                    <a:pt x="8" y="3"/>
                    <a:pt x="7" y="3"/>
                  </a:cubicBezTo>
                  <a:cubicBezTo>
                    <a:pt x="7" y="3"/>
                    <a:pt x="7" y="4"/>
                    <a:pt x="8" y="4"/>
                  </a:cubicBezTo>
                  <a:cubicBezTo>
                    <a:pt x="9" y="5"/>
                    <a:pt x="8" y="5"/>
                    <a:pt x="7" y="5"/>
                  </a:cubicBezTo>
                  <a:cubicBezTo>
                    <a:pt x="7" y="5"/>
                    <a:pt x="5" y="6"/>
                    <a:pt x="5" y="6"/>
                  </a:cubicBezTo>
                  <a:cubicBezTo>
                    <a:pt x="5" y="6"/>
                    <a:pt x="3" y="7"/>
                    <a:pt x="3" y="7"/>
                  </a:cubicBezTo>
                  <a:cubicBezTo>
                    <a:pt x="2" y="7"/>
                    <a:pt x="2" y="8"/>
                    <a:pt x="1" y="7"/>
                  </a:cubicBezTo>
                  <a:cubicBezTo>
                    <a:pt x="0" y="7"/>
                    <a:pt x="1" y="8"/>
                    <a:pt x="1" y="8"/>
                  </a:cubicBezTo>
                  <a:cubicBezTo>
                    <a:pt x="2" y="9"/>
                    <a:pt x="4" y="7"/>
                    <a:pt x="4" y="7"/>
                  </a:cubicBezTo>
                  <a:cubicBezTo>
                    <a:pt x="5" y="7"/>
                    <a:pt x="5" y="7"/>
                    <a:pt x="5" y="8"/>
                  </a:cubicBezTo>
                  <a:cubicBezTo>
                    <a:pt x="6" y="8"/>
                    <a:pt x="5" y="8"/>
                    <a:pt x="5" y="9"/>
                  </a:cubicBezTo>
                  <a:cubicBezTo>
                    <a:pt x="5" y="9"/>
                    <a:pt x="6" y="9"/>
                    <a:pt x="7" y="9"/>
                  </a:cubicBezTo>
                  <a:cubicBezTo>
                    <a:pt x="8" y="9"/>
                    <a:pt x="8" y="9"/>
                    <a:pt x="7" y="10"/>
                  </a:cubicBezTo>
                  <a:cubicBezTo>
                    <a:pt x="7" y="10"/>
                    <a:pt x="7" y="11"/>
                    <a:pt x="8" y="11"/>
                  </a:cubicBezTo>
                  <a:cubicBezTo>
                    <a:pt x="9" y="11"/>
                    <a:pt x="8" y="11"/>
                    <a:pt x="9" y="11"/>
                  </a:cubicBezTo>
                  <a:cubicBezTo>
                    <a:pt x="9" y="12"/>
                    <a:pt x="9" y="12"/>
                    <a:pt x="10" y="13"/>
                  </a:cubicBezTo>
                  <a:cubicBezTo>
                    <a:pt x="10" y="13"/>
                    <a:pt x="12" y="13"/>
                    <a:pt x="13" y="13"/>
                  </a:cubicBezTo>
                  <a:cubicBezTo>
                    <a:pt x="14" y="13"/>
                    <a:pt x="14" y="13"/>
                    <a:pt x="14" y="13"/>
                  </a:cubicBezTo>
                  <a:cubicBezTo>
                    <a:pt x="14" y="13"/>
                    <a:pt x="16" y="13"/>
                    <a:pt x="17" y="13"/>
                  </a:cubicBezTo>
                  <a:cubicBezTo>
                    <a:pt x="17" y="13"/>
                    <a:pt x="17" y="13"/>
                    <a:pt x="17" y="13"/>
                  </a:cubicBezTo>
                  <a:cubicBezTo>
                    <a:pt x="17" y="14"/>
                    <a:pt x="18" y="14"/>
                    <a:pt x="19" y="14"/>
                  </a:cubicBezTo>
                  <a:cubicBezTo>
                    <a:pt x="20" y="14"/>
                    <a:pt x="20" y="13"/>
                    <a:pt x="20" y="14"/>
                  </a:cubicBezTo>
                  <a:cubicBezTo>
                    <a:pt x="20" y="14"/>
                    <a:pt x="22" y="15"/>
                    <a:pt x="22" y="15"/>
                  </a:cubicBezTo>
                  <a:cubicBezTo>
                    <a:pt x="23" y="15"/>
                    <a:pt x="24" y="15"/>
                    <a:pt x="23" y="15"/>
                  </a:cubicBezTo>
                  <a:cubicBezTo>
                    <a:pt x="23" y="15"/>
                    <a:pt x="25" y="16"/>
                    <a:pt x="26" y="16"/>
                  </a:cubicBezTo>
                  <a:cubicBezTo>
                    <a:pt x="27" y="16"/>
                    <a:pt x="27" y="16"/>
                    <a:pt x="28" y="16"/>
                  </a:cubicBezTo>
                  <a:cubicBezTo>
                    <a:pt x="29" y="16"/>
                    <a:pt x="31" y="16"/>
                    <a:pt x="32" y="15"/>
                  </a:cubicBezTo>
                  <a:cubicBezTo>
                    <a:pt x="32" y="15"/>
                    <a:pt x="33" y="15"/>
                    <a:pt x="33" y="15"/>
                  </a:cubicBezTo>
                  <a:cubicBezTo>
                    <a:pt x="33" y="15"/>
                    <a:pt x="34" y="15"/>
                    <a:pt x="35" y="14"/>
                  </a:cubicBezTo>
                  <a:cubicBezTo>
                    <a:pt x="36" y="14"/>
                    <a:pt x="35" y="13"/>
                    <a:pt x="35" y="13"/>
                  </a:cubicBezTo>
                  <a:cubicBezTo>
                    <a:pt x="35" y="13"/>
                    <a:pt x="32" y="11"/>
                    <a:pt x="32" y="11"/>
                  </a:cubicBezTo>
                  <a:cubicBezTo>
                    <a:pt x="31" y="10"/>
                    <a:pt x="32" y="10"/>
                    <a:pt x="33" y="10"/>
                  </a:cubicBezTo>
                  <a:cubicBezTo>
                    <a:pt x="33" y="11"/>
                    <a:pt x="33" y="10"/>
                    <a:pt x="34" y="10"/>
                  </a:cubicBezTo>
                  <a:cubicBezTo>
                    <a:pt x="34" y="10"/>
                    <a:pt x="34" y="10"/>
                    <a:pt x="34" y="9"/>
                  </a:cubicBezTo>
                  <a:cubicBezTo>
                    <a:pt x="34" y="9"/>
                    <a:pt x="34" y="8"/>
                    <a:pt x="34" y="8"/>
                  </a:cubicBezTo>
                  <a:cubicBezTo>
                    <a:pt x="34" y="7"/>
                    <a:pt x="35" y="7"/>
                    <a:pt x="34" y="7"/>
                  </a:cubicBezTo>
                  <a:cubicBezTo>
                    <a:pt x="34" y="6"/>
                    <a:pt x="35" y="6"/>
                    <a:pt x="35" y="6"/>
                  </a:cubicBezTo>
                  <a:cubicBezTo>
                    <a:pt x="35" y="5"/>
                    <a:pt x="35" y="5"/>
                    <a:pt x="36" y="5"/>
                  </a:cubicBezTo>
                  <a:cubicBezTo>
                    <a:pt x="36" y="5"/>
                    <a:pt x="35" y="4"/>
                    <a:pt x="35" y="4"/>
                  </a:cubicBezTo>
                  <a:cubicBezTo>
                    <a:pt x="34" y="3"/>
                    <a:pt x="33" y="2"/>
                    <a:pt x="32" y="2"/>
                  </a:cubicBezTo>
                  <a:cubicBezTo>
                    <a:pt x="32" y="2"/>
                    <a:pt x="27" y="3"/>
                    <a:pt x="27" y="3"/>
                  </a:cubicBezTo>
                  <a:cubicBezTo>
                    <a:pt x="26" y="3"/>
                    <a:pt x="25" y="4"/>
                    <a:pt x="25" y="5"/>
                  </a:cubicBezTo>
                  <a:cubicBezTo>
                    <a:pt x="24" y="5"/>
                    <a:pt x="23" y="5"/>
                    <a:pt x="23" y="5"/>
                  </a:cubicBezTo>
                  <a:cubicBezTo>
                    <a:pt x="22" y="6"/>
                    <a:pt x="22" y="6"/>
                    <a:pt x="22" y="5"/>
                  </a:cubicBezTo>
                  <a:cubicBezTo>
                    <a:pt x="22" y="5"/>
                    <a:pt x="25" y="2"/>
                    <a:pt x="26" y="2"/>
                  </a:cubicBezTo>
                  <a:cubicBezTo>
                    <a:pt x="27" y="2"/>
                    <a:pt x="26" y="1"/>
                    <a:pt x="25" y="1"/>
                  </a:cubicBezTo>
                  <a:cubicBezTo>
                    <a:pt x="25" y="1"/>
                    <a:pt x="24" y="0"/>
                    <a:pt x="23" y="0"/>
                  </a:cubicBezTo>
                  <a:cubicBezTo>
                    <a:pt x="23" y="0"/>
                    <a:pt x="20" y="1"/>
                    <a:pt x="2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3" name="Freeform 435"/>
            <p:cNvSpPr>
              <a:spLocks/>
            </p:cNvSpPr>
            <p:nvPr/>
          </p:nvSpPr>
          <p:spPr bwMode="auto">
            <a:xfrm>
              <a:off x="4276" y="909"/>
              <a:ext cx="101" cy="55"/>
            </a:xfrm>
            <a:custGeom>
              <a:avLst/>
              <a:gdLst/>
              <a:ahLst/>
              <a:cxnLst>
                <a:cxn ang="0">
                  <a:pos x="1" y="15"/>
                </a:cxn>
                <a:cxn ang="0">
                  <a:pos x="1" y="16"/>
                </a:cxn>
                <a:cxn ang="0">
                  <a:pos x="4" y="17"/>
                </a:cxn>
                <a:cxn ang="0">
                  <a:pos x="7" y="15"/>
                </a:cxn>
                <a:cxn ang="0">
                  <a:pos x="10" y="14"/>
                </a:cxn>
                <a:cxn ang="0">
                  <a:pos x="13" y="14"/>
                </a:cxn>
                <a:cxn ang="0">
                  <a:pos x="16" y="14"/>
                </a:cxn>
                <a:cxn ang="0">
                  <a:pos x="17" y="14"/>
                </a:cxn>
                <a:cxn ang="0">
                  <a:pos x="18" y="14"/>
                </a:cxn>
                <a:cxn ang="0">
                  <a:pos x="20" y="14"/>
                </a:cxn>
                <a:cxn ang="0">
                  <a:pos x="23" y="13"/>
                </a:cxn>
                <a:cxn ang="0">
                  <a:pos x="25" y="13"/>
                </a:cxn>
                <a:cxn ang="0">
                  <a:pos x="27" y="13"/>
                </a:cxn>
                <a:cxn ang="0">
                  <a:pos x="29" y="12"/>
                </a:cxn>
                <a:cxn ang="0">
                  <a:pos x="31" y="11"/>
                </a:cxn>
                <a:cxn ang="0">
                  <a:pos x="31" y="9"/>
                </a:cxn>
                <a:cxn ang="0">
                  <a:pos x="30" y="8"/>
                </a:cxn>
                <a:cxn ang="0">
                  <a:pos x="26" y="7"/>
                </a:cxn>
                <a:cxn ang="0">
                  <a:pos x="26" y="6"/>
                </a:cxn>
                <a:cxn ang="0">
                  <a:pos x="25" y="6"/>
                </a:cxn>
                <a:cxn ang="0">
                  <a:pos x="24" y="5"/>
                </a:cxn>
                <a:cxn ang="0">
                  <a:pos x="23" y="4"/>
                </a:cxn>
                <a:cxn ang="0">
                  <a:pos x="17" y="5"/>
                </a:cxn>
                <a:cxn ang="0">
                  <a:pos x="17" y="4"/>
                </a:cxn>
                <a:cxn ang="0">
                  <a:pos x="18" y="3"/>
                </a:cxn>
                <a:cxn ang="0">
                  <a:pos x="19" y="2"/>
                </a:cxn>
                <a:cxn ang="0">
                  <a:pos x="19" y="2"/>
                </a:cxn>
                <a:cxn ang="0">
                  <a:pos x="18" y="1"/>
                </a:cxn>
                <a:cxn ang="0">
                  <a:pos x="16" y="1"/>
                </a:cxn>
                <a:cxn ang="0">
                  <a:pos x="14" y="3"/>
                </a:cxn>
                <a:cxn ang="0">
                  <a:pos x="13" y="2"/>
                </a:cxn>
                <a:cxn ang="0">
                  <a:pos x="10" y="3"/>
                </a:cxn>
                <a:cxn ang="0">
                  <a:pos x="10" y="5"/>
                </a:cxn>
                <a:cxn ang="0">
                  <a:pos x="9" y="5"/>
                </a:cxn>
                <a:cxn ang="0">
                  <a:pos x="8" y="7"/>
                </a:cxn>
                <a:cxn ang="0">
                  <a:pos x="9" y="8"/>
                </a:cxn>
                <a:cxn ang="0">
                  <a:pos x="7" y="8"/>
                </a:cxn>
                <a:cxn ang="0">
                  <a:pos x="5" y="9"/>
                </a:cxn>
                <a:cxn ang="0">
                  <a:pos x="3" y="13"/>
                </a:cxn>
                <a:cxn ang="0">
                  <a:pos x="1" y="15"/>
                </a:cxn>
              </a:cxnLst>
              <a:rect l="0" t="0" r="r" b="b"/>
              <a:pathLst>
                <a:path w="31" h="17">
                  <a:moveTo>
                    <a:pt x="1" y="15"/>
                  </a:moveTo>
                  <a:cubicBezTo>
                    <a:pt x="0" y="15"/>
                    <a:pt x="1" y="16"/>
                    <a:pt x="1" y="16"/>
                  </a:cubicBezTo>
                  <a:cubicBezTo>
                    <a:pt x="2" y="17"/>
                    <a:pt x="3" y="17"/>
                    <a:pt x="4" y="17"/>
                  </a:cubicBezTo>
                  <a:cubicBezTo>
                    <a:pt x="4" y="17"/>
                    <a:pt x="6" y="16"/>
                    <a:pt x="7" y="15"/>
                  </a:cubicBezTo>
                  <a:cubicBezTo>
                    <a:pt x="8" y="15"/>
                    <a:pt x="10" y="14"/>
                    <a:pt x="10" y="14"/>
                  </a:cubicBezTo>
                  <a:cubicBezTo>
                    <a:pt x="11" y="14"/>
                    <a:pt x="13" y="14"/>
                    <a:pt x="13" y="14"/>
                  </a:cubicBezTo>
                  <a:cubicBezTo>
                    <a:pt x="14" y="14"/>
                    <a:pt x="16" y="14"/>
                    <a:pt x="16" y="14"/>
                  </a:cubicBezTo>
                  <a:cubicBezTo>
                    <a:pt x="17" y="14"/>
                    <a:pt x="17" y="14"/>
                    <a:pt x="17" y="14"/>
                  </a:cubicBezTo>
                  <a:cubicBezTo>
                    <a:pt x="17" y="15"/>
                    <a:pt x="18" y="14"/>
                    <a:pt x="18" y="14"/>
                  </a:cubicBezTo>
                  <a:cubicBezTo>
                    <a:pt x="19" y="14"/>
                    <a:pt x="19" y="14"/>
                    <a:pt x="20" y="14"/>
                  </a:cubicBezTo>
                  <a:cubicBezTo>
                    <a:pt x="20" y="14"/>
                    <a:pt x="22" y="13"/>
                    <a:pt x="23" y="13"/>
                  </a:cubicBezTo>
                  <a:cubicBezTo>
                    <a:pt x="24" y="13"/>
                    <a:pt x="24" y="13"/>
                    <a:pt x="25" y="13"/>
                  </a:cubicBezTo>
                  <a:cubicBezTo>
                    <a:pt x="26" y="12"/>
                    <a:pt x="27" y="12"/>
                    <a:pt x="27" y="13"/>
                  </a:cubicBezTo>
                  <a:cubicBezTo>
                    <a:pt x="28" y="13"/>
                    <a:pt x="28" y="13"/>
                    <a:pt x="29" y="12"/>
                  </a:cubicBezTo>
                  <a:cubicBezTo>
                    <a:pt x="29" y="12"/>
                    <a:pt x="30" y="11"/>
                    <a:pt x="31" y="11"/>
                  </a:cubicBezTo>
                  <a:cubicBezTo>
                    <a:pt x="31" y="10"/>
                    <a:pt x="31" y="10"/>
                    <a:pt x="31" y="9"/>
                  </a:cubicBezTo>
                  <a:cubicBezTo>
                    <a:pt x="30" y="9"/>
                    <a:pt x="31" y="9"/>
                    <a:pt x="30" y="8"/>
                  </a:cubicBezTo>
                  <a:cubicBezTo>
                    <a:pt x="30" y="7"/>
                    <a:pt x="27" y="7"/>
                    <a:pt x="26" y="7"/>
                  </a:cubicBezTo>
                  <a:cubicBezTo>
                    <a:pt x="26" y="7"/>
                    <a:pt x="27" y="7"/>
                    <a:pt x="26" y="6"/>
                  </a:cubicBezTo>
                  <a:cubicBezTo>
                    <a:pt x="26" y="6"/>
                    <a:pt x="25" y="6"/>
                    <a:pt x="25" y="6"/>
                  </a:cubicBezTo>
                  <a:cubicBezTo>
                    <a:pt x="24" y="6"/>
                    <a:pt x="24" y="6"/>
                    <a:pt x="24" y="5"/>
                  </a:cubicBezTo>
                  <a:cubicBezTo>
                    <a:pt x="24" y="4"/>
                    <a:pt x="24" y="4"/>
                    <a:pt x="23" y="4"/>
                  </a:cubicBezTo>
                  <a:cubicBezTo>
                    <a:pt x="22" y="3"/>
                    <a:pt x="18" y="4"/>
                    <a:pt x="17" y="5"/>
                  </a:cubicBezTo>
                  <a:cubicBezTo>
                    <a:pt x="17" y="5"/>
                    <a:pt x="18" y="4"/>
                    <a:pt x="17" y="4"/>
                  </a:cubicBezTo>
                  <a:cubicBezTo>
                    <a:pt x="17" y="4"/>
                    <a:pt x="18" y="4"/>
                    <a:pt x="18" y="3"/>
                  </a:cubicBezTo>
                  <a:cubicBezTo>
                    <a:pt x="18" y="3"/>
                    <a:pt x="18" y="3"/>
                    <a:pt x="19" y="2"/>
                  </a:cubicBezTo>
                  <a:cubicBezTo>
                    <a:pt x="19" y="2"/>
                    <a:pt x="19" y="2"/>
                    <a:pt x="19" y="2"/>
                  </a:cubicBezTo>
                  <a:cubicBezTo>
                    <a:pt x="19" y="2"/>
                    <a:pt x="18" y="1"/>
                    <a:pt x="18" y="1"/>
                  </a:cubicBezTo>
                  <a:cubicBezTo>
                    <a:pt x="18" y="1"/>
                    <a:pt x="16" y="1"/>
                    <a:pt x="16" y="1"/>
                  </a:cubicBezTo>
                  <a:cubicBezTo>
                    <a:pt x="15" y="0"/>
                    <a:pt x="15" y="2"/>
                    <a:pt x="14" y="3"/>
                  </a:cubicBezTo>
                  <a:cubicBezTo>
                    <a:pt x="14" y="3"/>
                    <a:pt x="13" y="3"/>
                    <a:pt x="13" y="2"/>
                  </a:cubicBezTo>
                  <a:cubicBezTo>
                    <a:pt x="13" y="1"/>
                    <a:pt x="10" y="2"/>
                    <a:pt x="10" y="3"/>
                  </a:cubicBezTo>
                  <a:cubicBezTo>
                    <a:pt x="9" y="3"/>
                    <a:pt x="9" y="4"/>
                    <a:pt x="10" y="5"/>
                  </a:cubicBezTo>
                  <a:cubicBezTo>
                    <a:pt x="10" y="5"/>
                    <a:pt x="10" y="5"/>
                    <a:pt x="9" y="5"/>
                  </a:cubicBezTo>
                  <a:cubicBezTo>
                    <a:pt x="8" y="5"/>
                    <a:pt x="8" y="7"/>
                    <a:pt x="8" y="7"/>
                  </a:cubicBezTo>
                  <a:cubicBezTo>
                    <a:pt x="8" y="8"/>
                    <a:pt x="8" y="7"/>
                    <a:pt x="9" y="8"/>
                  </a:cubicBezTo>
                  <a:cubicBezTo>
                    <a:pt x="10" y="8"/>
                    <a:pt x="7" y="8"/>
                    <a:pt x="7" y="8"/>
                  </a:cubicBezTo>
                  <a:cubicBezTo>
                    <a:pt x="6" y="8"/>
                    <a:pt x="5" y="9"/>
                    <a:pt x="5" y="9"/>
                  </a:cubicBezTo>
                  <a:cubicBezTo>
                    <a:pt x="4" y="10"/>
                    <a:pt x="4" y="12"/>
                    <a:pt x="3" y="13"/>
                  </a:cubicBezTo>
                  <a:cubicBezTo>
                    <a:pt x="3" y="14"/>
                    <a:pt x="2" y="14"/>
                    <a:pt x="1"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4" name="Freeform 436"/>
            <p:cNvSpPr>
              <a:spLocks/>
            </p:cNvSpPr>
            <p:nvPr/>
          </p:nvSpPr>
          <p:spPr bwMode="auto">
            <a:xfrm>
              <a:off x="3950" y="854"/>
              <a:ext cx="26" cy="9"/>
            </a:xfrm>
            <a:custGeom>
              <a:avLst/>
              <a:gdLst/>
              <a:ahLst/>
              <a:cxnLst>
                <a:cxn ang="0">
                  <a:pos x="2" y="2"/>
                </a:cxn>
                <a:cxn ang="0">
                  <a:pos x="7" y="1"/>
                </a:cxn>
                <a:cxn ang="0">
                  <a:pos x="5" y="0"/>
                </a:cxn>
                <a:cxn ang="0">
                  <a:pos x="2" y="0"/>
                </a:cxn>
                <a:cxn ang="0">
                  <a:pos x="1" y="1"/>
                </a:cxn>
                <a:cxn ang="0">
                  <a:pos x="2" y="2"/>
                </a:cxn>
              </a:cxnLst>
              <a:rect l="0" t="0" r="r" b="b"/>
              <a:pathLst>
                <a:path w="8" h="3">
                  <a:moveTo>
                    <a:pt x="2" y="2"/>
                  </a:moveTo>
                  <a:cubicBezTo>
                    <a:pt x="3" y="2"/>
                    <a:pt x="6" y="2"/>
                    <a:pt x="7" y="1"/>
                  </a:cubicBezTo>
                  <a:cubicBezTo>
                    <a:pt x="8" y="0"/>
                    <a:pt x="6" y="0"/>
                    <a:pt x="5" y="0"/>
                  </a:cubicBezTo>
                  <a:cubicBezTo>
                    <a:pt x="5" y="0"/>
                    <a:pt x="3" y="0"/>
                    <a:pt x="2" y="0"/>
                  </a:cubicBezTo>
                  <a:cubicBezTo>
                    <a:pt x="2" y="0"/>
                    <a:pt x="2" y="0"/>
                    <a:pt x="1" y="1"/>
                  </a:cubicBezTo>
                  <a:cubicBezTo>
                    <a:pt x="0" y="3"/>
                    <a:pt x="2" y="2"/>
                    <a:pt x="2"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5" name="Freeform 437"/>
            <p:cNvSpPr>
              <a:spLocks/>
            </p:cNvSpPr>
            <p:nvPr/>
          </p:nvSpPr>
          <p:spPr bwMode="auto">
            <a:xfrm>
              <a:off x="3804" y="1109"/>
              <a:ext cx="33" cy="13"/>
            </a:xfrm>
            <a:custGeom>
              <a:avLst/>
              <a:gdLst/>
              <a:ahLst/>
              <a:cxnLst>
                <a:cxn ang="0">
                  <a:pos x="1" y="4"/>
                </a:cxn>
                <a:cxn ang="0">
                  <a:pos x="2" y="4"/>
                </a:cxn>
                <a:cxn ang="0">
                  <a:pos x="2" y="4"/>
                </a:cxn>
                <a:cxn ang="0">
                  <a:pos x="4" y="4"/>
                </a:cxn>
                <a:cxn ang="0">
                  <a:pos x="6" y="3"/>
                </a:cxn>
                <a:cxn ang="0">
                  <a:pos x="8" y="3"/>
                </a:cxn>
                <a:cxn ang="0">
                  <a:pos x="9" y="3"/>
                </a:cxn>
                <a:cxn ang="0">
                  <a:pos x="9" y="2"/>
                </a:cxn>
                <a:cxn ang="0">
                  <a:pos x="8" y="2"/>
                </a:cxn>
                <a:cxn ang="0">
                  <a:pos x="7" y="1"/>
                </a:cxn>
                <a:cxn ang="0">
                  <a:pos x="7" y="0"/>
                </a:cxn>
                <a:cxn ang="0">
                  <a:pos x="7" y="0"/>
                </a:cxn>
                <a:cxn ang="0">
                  <a:pos x="4" y="0"/>
                </a:cxn>
                <a:cxn ang="0">
                  <a:pos x="1" y="0"/>
                </a:cxn>
                <a:cxn ang="0">
                  <a:pos x="1" y="1"/>
                </a:cxn>
                <a:cxn ang="0">
                  <a:pos x="1" y="2"/>
                </a:cxn>
                <a:cxn ang="0">
                  <a:pos x="1" y="4"/>
                </a:cxn>
                <a:cxn ang="0">
                  <a:pos x="1" y="4"/>
                </a:cxn>
              </a:cxnLst>
              <a:rect l="0" t="0" r="r" b="b"/>
              <a:pathLst>
                <a:path w="10" h="4">
                  <a:moveTo>
                    <a:pt x="1" y="4"/>
                  </a:moveTo>
                  <a:cubicBezTo>
                    <a:pt x="1" y="4"/>
                    <a:pt x="2" y="4"/>
                    <a:pt x="2" y="4"/>
                  </a:cubicBezTo>
                  <a:cubicBezTo>
                    <a:pt x="2" y="4"/>
                    <a:pt x="2" y="4"/>
                    <a:pt x="2" y="4"/>
                  </a:cubicBezTo>
                  <a:cubicBezTo>
                    <a:pt x="3" y="4"/>
                    <a:pt x="3" y="4"/>
                    <a:pt x="4" y="4"/>
                  </a:cubicBezTo>
                  <a:cubicBezTo>
                    <a:pt x="5" y="3"/>
                    <a:pt x="6" y="3"/>
                    <a:pt x="6" y="3"/>
                  </a:cubicBezTo>
                  <a:cubicBezTo>
                    <a:pt x="7" y="3"/>
                    <a:pt x="7" y="3"/>
                    <a:pt x="8" y="3"/>
                  </a:cubicBezTo>
                  <a:cubicBezTo>
                    <a:pt x="8" y="3"/>
                    <a:pt x="9" y="3"/>
                    <a:pt x="9" y="3"/>
                  </a:cubicBezTo>
                  <a:cubicBezTo>
                    <a:pt x="10" y="3"/>
                    <a:pt x="9" y="2"/>
                    <a:pt x="9" y="2"/>
                  </a:cubicBezTo>
                  <a:cubicBezTo>
                    <a:pt x="9" y="1"/>
                    <a:pt x="8" y="1"/>
                    <a:pt x="8" y="2"/>
                  </a:cubicBezTo>
                  <a:cubicBezTo>
                    <a:pt x="7" y="2"/>
                    <a:pt x="7" y="1"/>
                    <a:pt x="7" y="1"/>
                  </a:cubicBezTo>
                  <a:cubicBezTo>
                    <a:pt x="6" y="0"/>
                    <a:pt x="7" y="0"/>
                    <a:pt x="7" y="0"/>
                  </a:cubicBezTo>
                  <a:cubicBezTo>
                    <a:pt x="7" y="0"/>
                    <a:pt x="7" y="0"/>
                    <a:pt x="7" y="0"/>
                  </a:cubicBezTo>
                  <a:cubicBezTo>
                    <a:pt x="6" y="0"/>
                    <a:pt x="5" y="0"/>
                    <a:pt x="4" y="0"/>
                  </a:cubicBezTo>
                  <a:cubicBezTo>
                    <a:pt x="4" y="0"/>
                    <a:pt x="2" y="0"/>
                    <a:pt x="1" y="0"/>
                  </a:cubicBezTo>
                  <a:cubicBezTo>
                    <a:pt x="1" y="1"/>
                    <a:pt x="1" y="1"/>
                    <a:pt x="1" y="1"/>
                  </a:cubicBezTo>
                  <a:cubicBezTo>
                    <a:pt x="1" y="1"/>
                    <a:pt x="1" y="2"/>
                    <a:pt x="1" y="2"/>
                  </a:cubicBezTo>
                  <a:cubicBezTo>
                    <a:pt x="1" y="3"/>
                    <a:pt x="1" y="3"/>
                    <a:pt x="1" y="4"/>
                  </a:cubicBezTo>
                  <a:cubicBezTo>
                    <a:pt x="0" y="4"/>
                    <a:pt x="1" y="4"/>
                    <a:pt x="1"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6" name="Freeform 438"/>
            <p:cNvSpPr>
              <a:spLocks/>
            </p:cNvSpPr>
            <p:nvPr/>
          </p:nvSpPr>
          <p:spPr bwMode="auto">
            <a:xfrm>
              <a:off x="3407" y="857"/>
              <a:ext cx="61" cy="16"/>
            </a:xfrm>
            <a:custGeom>
              <a:avLst/>
              <a:gdLst/>
              <a:ahLst/>
              <a:cxnLst>
                <a:cxn ang="0">
                  <a:pos x="1" y="3"/>
                </a:cxn>
                <a:cxn ang="0">
                  <a:pos x="3" y="4"/>
                </a:cxn>
                <a:cxn ang="0">
                  <a:pos x="5" y="4"/>
                </a:cxn>
                <a:cxn ang="0">
                  <a:pos x="6" y="5"/>
                </a:cxn>
                <a:cxn ang="0">
                  <a:pos x="7" y="5"/>
                </a:cxn>
                <a:cxn ang="0">
                  <a:pos x="8" y="4"/>
                </a:cxn>
                <a:cxn ang="0">
                  <a:pos x="10" y="4"/>
                </a:cxn>
                <a:cxn ang="0">
                  <a:pos x="11" y="4"/>
                </a:cxn>
                <a:cxn ang="0">
                  <a:pos x="12" y="4"/>
                </a:cxn>
                <a:cxn ang="0">
                  <a:pos x="13" y="3"/>
                </a:cxn>
                <a:cxn ang="0">
                  <a:pos x="14" y="2"/>
                </a:cxn>
                <a:cxn ang="0">
                  <a:pos x="14" y="2"/>
                </a:cxn>
                <a:cxn ang="0">
                  <a:pos x="16" y="3"/>
                </a:cxn>
                <a:cxn ang="0">
                  <a:pos x="17" y="3"/>
                </a:cxn>
                <a:cxn ang="0">
                  <a:pos x="19" y="3"/>
                </a:cxn>
                <a:cxn ang="0">
                  <a:pos x="18" y="2"/>
                </a:cxn>
                <a:cxn ang="0">
                  <a:pos x="18" y="2"/>
                </a:cxn>
                <a:cxn ang="0">
                  <a:pos x="16" y="1"/>
                </a:cxn>
                <a:cxn ang="0">
                  <a:pos x="14" y="1"/>
                </a:cxn>
                <a:cxn ang="0">
                  <a:pos x="12" y="1"/>
                </a:cxn>
                <a:cxn ang="0">
                  <a:pos x="1" y="3"/>
                </a:cxn>
                <a:cxn ang="0">
                  <a:pos x="1" y="3"/>
                </a:cxn>
              </a:cxnLst>
              <a:rect l="0" t="0" r="r" b="b"/>
              <a:pathLst>
                <a:path w="19" h="5">
                  <a:moveTo>
                    <a:pt x="1" y="3"/>
                  </a:moveTo>
                  <a:cubicBezTo>
                    <a:pt x="1" y="3"/>
                    <a:pt x="2" y="4"/>
                    <a:pt x="3" y="4"/>
                  </a:cubicBezTo>
                  <a:cubicBezTo>
                    <a:pt x="3" y="5"/>
                    <a:pt x="4" y="4"/>
                    <a:pt x="5" y="4"/>
                  </a:cubicBezTo>
                  <a:cubicBezTo>
                    <a:pt x="6" y="4"/>
                    <a:pt x="6" y="4"/>
                    <a:pt x="6" y="5"/>
                  </a:cubicBezTo>
                  <a:cubicBezTo>
                    <a:pt x="5" y="5"/>
                    <a:pt x="6" y="5"/>
                    <a:pt x="7" y="5"/>
                  </a:cubicBezTo>
                  <a:cubicBezTo>
                    <a:pt x="7" y="5"/>
                    <a:pt x="8" y="5"/>
                    <a:pt x="8" y="4"/>
                  </a:cubicBezTo>
                  <a:cubicBezTo>
                    <a:pt x="9" y="4"/>
                    <a:pt x="9" y="4"/>
                    <a:pt x="10" y="4"/>
                  </a:cubicBezTo>
                  <a:cubicBezTo>
                    <a:pt x="10" y="4"/>
                    <a:pt x="11" y="4"/>
                    <a:pt x="11" y="4"/>
                  </a:cubicBezTo>
                  <a:cubicBezTo>
                    <a:pt x="11" y="3"/>
                    <a:pt x="12" y="3"/>
                    <a:pt x="12" y="4"/>
                  </a:cubicBezTo>
                  <a:cubicBezTo>
                    <a:pt x="13" y="4"/>
                    <a:pt x="13" y="3"/>
                    <a:pt x="13" y="3"/>
                  </a:cubicBezTo>
                  <a:cubicBezTo>
                    <a:pt x="13" y="3"/>
                    <a:pt x="13" y="2"/>
                    <a:pt x="14" y="2"/>
                  </a:cubicBezTo>
                  <a:cubicBezTo>
                    <a:pt x="14" y="1"/>
                    <a:pt x="14" y="2"/>
                    <a:pt x="14" y="2"/>
                  </a:cubicBezTo>
                  <a:cubicBezTo>
                    <a:pt x="15" y="2"/>
                    <a:pt x="15" y="2"/>
                    <a:pt x="16" y="3"/>
                  </a:cubicBezTo>
                  <a:cubicBezTo>
                    <a:pt x="16" y="3"/>
                    <a:pt x="17" y="3"/>
                    <a:pt x="17" y="3"/>
                  </a:cubicBezTo>
                  <a:cubicBezTo>
                    <a:pt x="18" y="3"/>
                    <a:pt x="18" y="3"/>
                    <a:pt x="19" y="3"/>
                  </a:cubicBezTo>
                  <a:cubicBezTo>
                    <a:pt x="19" y="3"/>
                    <a:pt x="19" y="3"/>
                    <a:pt x="18" y="2"/>
                  </a:cubicBezTo>
                  <a:cubicBezTo>
                    <a:pt x="18" y="2"/>
                    <a:pt x="18" y="2"/>
                    <a:pt x="18" y="2"/>
                  </a:cubicBezTo>
                  <a:cubicBezTo>
                    <a:pt x="18" y="1"/>
                    <a:pt x="17" y="1"/>
                    <a:pt x="16" y="1"/>
                  </a:cubicBezTo>
                  <a:cubicBezTo>
                    <a:pt x="16" y="1"/>
                    <a:pt x="15" y="1"/>
                    <a:pt x="14" y="1"/>
                  </a:cubicBezTo>
                  <a:cubicBezTo>
                    <a:pt x="13" y="0"/>
                    <a:pt x="12" y="1"/>
                    <a:pt x="12" y="1"/>
                  </a:cubicBezTo>
                  <a:cubicBezTo>
                    <a:pt x="12" y="1"/>
                    <a:pt x="3" y="3"/>
                    <a:pt x="1" y="3"/>
                  </a:cubicBezTo>
                  <a:cubicBezTo>
                    <a:pt x="0" y="3"/>
                    <a:pt x="1" y="3"/>
                    <a:pt x="1"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7" name="Freeform 439"/>
            <p:cNvSpPr>
              <a:spLocks/>
            </p:cNvSpPr>
            <p:nvPr/>
          </p:nvSpPr>
          <p:spPr bwMode="auto">
            <a:xfrm>
              <a:off x="3433" y="857"/>
              <a:ext cx="84" cy="32"/>
            </a:xfrm>
            <a:custGeom>
              <a:avLst/>
              <a:gdLst/>
              <a:ahLst/>
              <a:cxnLst>
                <a:cxn ang="0">
                  <a:pos x="15" y="3"/>
                </a:cxn>
                <a:cxn ang="0">
                  <a:pos x="14" y="4"/>
                </a:cxn>
                <a:cxn ang="0">
                  <a:pos x="13" y="4"/>
                </a:cxn>
                <a:cxn ang="0">
                  <a:pos x="11" y="5"/>
                </a:cxn>
                <a:cxn ang="0">
                  <a:pos x="9" y="4"/>
                </a:cxn>
                <a:cxn ang="0">
                  <a:pos x="8" y="4"/>
                </a:cxn>
                <a:cxn ang="0">
                  <a:pos x="7" y="4"/>
                </a:cxn>
                <a:cxn ang="0">
                  <a:pos x="5" y="5"/>
                </a:cxn>
                <a:cxn ang="0">
                  <a:pos x="6" y="5"/>
                </a:cxn>
                <a:cxn ang="0">
                  <a:pos x="8" y="5"/>
                </a:cxn>
                <a:cxn ang="0">
                  <a:pos x="8" y="6"/>
                </a:cxn>
                <a:cxn ang="0">
                  <a:pos x="6" y="6"/>
                </a:cxn>
                <a:cxn ang="0">
                  <a:pos x="7" y="6"/>
                </a:cxn>
                <a:cxn ang="0">
                  <a:pos x="8" y="7"/>
                </a:cxn>
                <a:cxn ang="0">
                  <a:pos x="6" y="7"/>
                </a:cxn>
                <a:cxn ang="0">
                  <a:pos x="3" y="6"/>
                </a:cxn>
                <a:cxn ang="0">
                  <a:pos x="1" y="7"/>
                </a:cxn>
                <a:cxn ang="0">
                  <a:pos x="1" y="7"/>
                </a:cxn>
                <a:cxn ang="0">
                  <a:pos x="2" y="8"/>
                </a:cxn>
                <a:cxn ang="0">
                  <a:pos x="4" y="8"/>
                </a:cxn>
                <a:cxn ang="0">
                  <a:pos x="6" y="8"/>
                </a:cxn>
                <a:cxn ang="0">
                  <a:pos x="7" y="8"/>
                </a:cxn>
                <a:cxn ang="0">
                  <a:pos x="6" y="9"/>
                </a:cxn>
                <a:cxn ang="0">
                  <a:pos x="9" y="9"/>
                </a:cxn>
                <a:cxn ang="0">
                  <a:pos x="12" y="8"/>
                </a:cxn>
                <a:cxn ang="0">
                  <a:pos x="12" y="8"/>
                </a:cxn>
                <a:cxn ang="0">
                  <a:pos x="12" y="7"/>
                </a:cxn>
                <a:cxn ang="0">
                  <a:pos x="12" y="6"/>
                </a:cxn>
                <a:cxn ang="0">
                  <a:pos x="25" y="2"/>
                </a:cxn>
                <a:cxn ang="0">
                  <a:pos x="25" y="2"/>
                </a:cxn>
                <a:cxn ang="0">
                  <a:pos x="24" y="2"/>
                </a:cxn>
                <a:cxn ang="0">
                  <a:pos x="23" y="2"/>
                </a:cxn>
                <a:cxn ang="0">
                  <a:pos x="22" y="0"/>
                </a:cxn>
                <a:cxn ang="0">
                  <a:pos x="21" y="0"/>
                </a:cxn>
                <a:cxn ang="0">
                  <a:pos x="19" y="0"/>
                </a:cxn>
                <a:cxn ang="0">
                  <a:pos x="17" y="0"/>
                </a:cxn>
                <a:cxn ang="0">
                  <a:pos x="15" y="1"/>
                </a:cxn>
                <a:cxn ang="0">
                  <a:pos x="12" y="2"/>
                </a:cxn>
                <a:cxn ang="0">
                  <a:pos x="13" y="2"/>
                </a:cxn>
                <a:cxn ang="0">
                  <a:pos x="13" y="2"/>
                </a:cxn>
                <a:cxn ang="0">
                  <a:pos x="14" y="2"/>
                </a:cxn>
                <a:cxn ang="0">
                  <a:pos x="15" y="3"/>
                </a:cxn>
                <a:cxn ang="0">
                  <a:pos x="15" y="3"/>
                </a:cxn>
              </a:cxnLst>
              <a:rect l="0" t="0" r="r" b="b"/>
              <a:pathLst>
                <a:path w="26" h="10">
                  <a:moveTo>
                    <a:pt x="15" y="3"/>
                  </a:moveTo>
                  <a:cubicBezTo>
                    <a:pt x="14" y="3"/>
                    <a:pt x="14" y="4"/>
                    <a:pt x="14" y="4"/>
                  </a:cubicBezTo>
                  <a:cubicBezTo>
                    <a:pt x="13" y="4"/>
                    <a:pt x="13" y="4"/>
                    <a:pt x="13" y="4"/>
                  </a:cubicBezTo>
                  <a:cubicBezTo>
                    <a:pt x="12" y="4"/>
                    <a:pt x="11" y="5"/>
                    <a:pt x="11" y="5"/>
                  </a:cubicBezTo>
                  <a:cubicBezTo>
                    <a:pt x="11" y="5"/>
                    <a:pt x="10" y="4"/>
                    <a:pt x="9" y="4"/>
                  </a:cubicBezTo>
                  <a:cubicBezTo>
                    <a:pt x="9" y="4"/>
                    <a:pt x="9" y="4"/>
                    <a:pt x="8" y="4"/>
                  </a:cubicBezTo>
                  <a:cubicBezTo>
                    <a:pt x="8" y="4"/>
                    <a:pt x="8" y="4"/>
                    <a:pt x="7" y="4"/>
                  </a:cubicBezTo>
                  <a:cubicBezTo>
                    <a:pt x="7" y="4"/>
                    <a:pt x="6" y="5"/>
                    <a:pt x="5" y="5"/>
                  </a:cubicBezTo>
                  <a:cubicBezTo>
                    <a:pt x="4" y="5"/>
                    <a:pt x="6" y="5"/>
                    <a:pt x="6" y="5"/>
                  </a:cubicBezTo>
                  <a:cubicBezTo>
                    <a:pt x="7" y="5"/>
                    <a:pt x="7" y="5"/>
                    <a:pt x="8" y="5"/>
                  </a:cubicBezTo>
                  <a:cubicBezTo>
                    <a:pt x="8" y="5"/>
                    <a:pt x="8" y="6"/>
                    <a:pt x="8" y="6"/>
                  </a:cubicBezTo>
                  <a:cubicBezTo>
                    <a:pt x="7" y="6"/>
                    <a:pt x="6" y="6"/>
                    <a:pt x="6" y="6"/>
                  </a:cubicBezTo>
                  <a:cubicBezTo>
                    <a:pt x="5" y="6"/>
                    <a:pt x="6" y="6"/>
                    <a:pt x="7" y="6"/>
                  </a:cubicBezTo>
                  <a:cubicBezTo>
                    <a:pt x="8" y="6"/>
                    <a:pt x="8" y="7"/>
                    <a:pt x="8" y="7"/>
                  </a:cubicBezTo>
                  <a:cubicBezTo>
                    <a:pt x="8" y="7"/>
                    <a:pt x="7" y="7"/>
                    <a:pt x="6" y="7"/>
                  </a:cubicBezTo>
                  <a:cubicBezTo>
                    <a:pt x="6" y="7"/>
                    <a:pt x="4" y="7"/>
                    <a:pt x="3" y="6"/>
                  </a:cubicBezTo>
                  <a:cubicBezTo>
                    <a:pt x="2" y="6"/>
                    <a:pt x="1" y="7"/>
                    <a:pt x="1" y="7"/>
                  </a:cubicBezTo>
                  <a:cubicBezTo>
                    <a:pt x="0" y="7"/>
                    <a:pt x="1" y="7"/>
                    <a:pt x="1" y="7"/>
                  </a:cubicBezTo>
                  <a:cubicBezTo>
                    <a:pt x="1" y="8"/>
                    <a:pt x="2" y="8"/>
                    <a:pt x="2" y="8"/>
                  </a:cubicBezTo>
                  <a:cubicBezTo>
                    <a:pt x="2" y="9"/>
                    <a:pt x="3" y="8"/>
                    <a:pt x="4" y="8"/>
                  </a:cubicBezTo>
                  <a:cubicBezTo>
                    <a:pt x="4" y="7"/>
                    <a:pt x="5" y="8"/>
                    <a:pt x="6" y="8"/>
                  </a:cubicBezTo>
                  <a:cubicBezTo>
                    <a:pt x="8" y="8"/>
                    <a:pt x="7" y="8"/>
                    <a:pt x="7" y="8"/>
                  </a:cubicBezTo>
                  <a:cubicBezTo>
                    <a:pt x="6" y="8"/>
                    <a:pt x="6" y="8"/>
                    <a:pt x="6" y="9"/>
                  </a:cubicBezTo>
                  <a:cubicBezTo>
                    <a:pt x="5" y="10"/>
                    <a:pt x="8" y="9"/>
                    <a:pt x="9" y="9"/>
                  </a:cubicBezTo>
                  <a:cubicBezTo>
                    <a:pt x="11" y="9"/>
                    <a:pt x="12" y="9"/>
                    <a:pt x="12" y="8"/>
                  </a:cubicBezTo>
                  <a:cubicBezTo>
                    <a:pt x="13" y="8"/>
                    <a:pt x="12" y="8"/>
                    <a:pt x="12" y="8"/>
                  </a:cubicBezTo>
                  <a:cubicBezTo>
                    <a:pt x="12" y="8"/>
                    <a:pt x="12" y="8"/>
                    <a:pt x="12" y="7"/>
                  </a:cubicBezTo>
                  <a:cubicBezTo>
                    <a:pt x="11" y="6"/>
                    <a:pt x="12" y="6"/>
                    <a:pt x="12" y="6"/>
                  </a:cubicBezTo>
                  <a:cubicBezTo>
                    <a:pt x="13" y="6"/>
                    <a:pt x="24" y="3"/>
                    <a:pt x="25" y="2"/>
                  </a:cubicBezTo>
                  <a:cubicBezTo>
                    <a:pt x="26" y="2"/>
                    <a:pt x="25" y="2"/>
                    <a:pt x="25" y="2"/>
                  </a:cubicBezTo>
                  <a:cubicBezTo>
                    <a:pt x="24" y="2"/>
                    <a:pt x="24" y="2"/>
                    <a:pt x="24" y="2"/>
                  </a:cubicBezTo>
                  <a:cubicBezTo>
                    <a:pt x="23" y="1"/>
                    <a:pt x="23" y="1"/>
                    <a:pt x="23" y="2"/>
                  </a:cubicBezTo>
                  <a:cubicBezTo>
                    <a:pt x="23" y="2"/>
                    <a:pt x="22" y="1"/>
                    <a:pt x="22" y="0"/>
                  </a:cubicBezTo>
                  <a:cubicBezTo>
                    <a:pt x="22" y="0"/>
                    <a:pt x="21" y="0"/>
                    <a:pt x="21" y="0"/>
                  </a:cubicBezTo>
                  <a:cubicBezTo>
                    <a:pt x="20" y="0"/>
                    <a:pt x="20" y="0"/>
                    <a:pt x="19" y="0"/>
                  </a:cubicBezTo>
                  <a:cubicBezTo>
                    <a:pt x="19" y="0"/>
                    <a:pt x="17" y="0"/>
                    <a:pt x="17" y="0"/>
                  </a:cubicBezTo>
                  <a:cubicBezTo>
                    <a:pt x="17" y="0"/>
                    <a:pt x="15" y="1"/>
                    <a:pt x="15" y="1"/>
                  </a:cubicBezTo>
                  <a:cubicBezTo>
                    <a:pt x="14" y="1"/>
                    <a:pt x="13" y="1"/>
                    <a:pt x="12" y="2"/>
                  </a:cubicBezTo>
                  <a:cubicBezTo>
                    <a:pt x="11" y="2"/>
                    <a:pt x="12" y="2"/>
                    <a:pt x="13" y="2"/>
                  </a:cubicBezTo>
                  <a:cubicBezTo>
                    <a:pt x="13" y="2"/>
                    <a:pt x="14" y="2"/>
                    <a:pt x="13" y="2"/>
                  </a:cubicBezTo>
                  <a:cubicBezTo>
                    <a:pt x="13" y="3"/>
                    <a:pt x="14" y="2"/>
                    <a:pt x="14" y="2"/>
                  </a:cubicBezTo>
                  <a:cubicBezTo>
                    <a:pt x="15" y="2"/>
                    <a:pt x="15" y="2"/>
                    <a:pt x="15" y="3"/>
                  </a:cubicBezTo>
                  <a:cubicBezTo>
                    <a:pt x="15" y="3"/>
                    <a:pt x="15" y="3"/>
                    <a:pt x="15"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8" name="Freeform 440"/>
            <p:cNvSpPr>
              <a:spLocks/>
            </p:cNvSpPr>
            <p:nvPr/>
          </p:nvSpPr>
          <p:spPr bwMode="auto">
            <a:xfrm>
              <a:off x="3523" y="873"/>
              <a:ext cx="26" cy="10"/>
            </a:xfrm>
            <a:custGeom>
              <a:avLst/>
              <a:gdLst/>
              <a:ahLst/>
              <a:cxnLst>
                <a:cxn ang="0">
                  <a:pos x="1" y="3"/>
                </a:cxn>
                <a:cxn ang="0">
                  <a:pos x="4" y="3"/>
                </a:cxn>
                <a:cxn ang="0">
                  <a:pos x="6" y="3"/>
                </a:cxn>
                <a:cxn ang="0">
                  <a:pos x="7" y="3"/>
                </a:cxn>
                <a:cxn ang="0">
                  <a:pos x="8" y="3"/>
                </a:cxn>
                <a:cxn ang="0">
                  <a:pos x="7" y="2"/>
                </a:cxn>
                <a:cxn ang="0">
                  <a:pos x="5" y="1"/>
                </a:cxn>
                <a:cxn ang="0">
                  <a:pos x="1" y="2"/>
                </a:cxn>
                <a:cxn ang="0">
                  <a:pos x="1" y="3"/>
                </a:cxn>
              </a:cxnLst>
              <a:rect l="0" t="0" r="r" b="b"/>
              <a:pathLst>
                <a:path w="8" h="3">
                  <a:moveTo>
                    <a:pt x="1" y="3"/>
                  </a:moveTo>
                  <a:cubicBezTo>
                    <a:pt x="2" y="3"/>
                    <a:pt x="3" y="3"/>
                    <a:pt x="4" y="3"/>
                  </a:cubicBezTo>
                  <a:cubicBezTo>
                    <a:pt x="4" y="3"/>
                    <a:pt x="5" y="3"/>
                    <a:pt x="6" y="3"/>
                  </a:cubicBezTo>
                  <a:cubicBezTo>
                    <a:pt x="7" y="3"/>
                    <a:pt x="6" y="3"/>
                    <a:pt x="7" y="3"/>
                  </a:cubicBezTo>
                  <a:cubicBezTo>
                    <a:pt x="7" y="3"/>
                    <a:pt x="7" y="3"/>
                    <a:pt x="8" y="3"/>
                  </a:cubicBezTo>
                  <a:cubicBezTo>
                    <a:pt x="8" y="3"/>
                    <a:pt x="8" y="2"/>
                    <a:pt x="7" y="2"/>
                  </a:cubicBezTo>
                  <a:cubicBezTo>
                    <a:pt x="5" y="2"/>
                    <a:pt x="6" y="1"/>
                    <a:pt x="5" y="1"/>
                  </a:cubicBezTo>
                  <a:cubicBezTo>
                    <a:pt x="4" y="0"/>
                    <a:pt x="2" y="2"/>
                    <a:pt x="1" y="2"/>
                  </a:cubicBezTo>
                  <a:cubicBezTo>
                    <a:pt x="0" y="3"/>
                    <a:pt x="1" y="3"/>
                    <a:pt x="1"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9" name="Freeform 441"/>
            <p:cNvSpPr>
              <a:spLocks/>
            </p:cNvSpPr>
            <p:nvPr/>
          </p:nvSpPr>
          <p:spPr bwMode="auto">
            <a:xfrm>
              <a:off x="3549" y="860"/>
              <a:ext cx="36" cy="3"/>
            </a:xfrm>
            <a:custGeom>
              <a:avLst/>
              <a:gdLst/>
              <a:ahLst/>
              <a:cxnLst>
                <a:cxn ang="0">
                  <a:pos x="1" y="0"/>
                </a:cxn>
                <a:cxn ang="0">
                  <a:pos x="3" y="0"/>
                </a:cxn>
                <a:cxn ang="0">
                  <a:pos x="4" y="1"/>
                </a:cxn>
                <a:cxn ang="0">
                  <a:pos x="6" y="1"/>
                </a:cxn>
                <a:cxn ang="0">
                  <a:pos x="10" y="0"/>
                </a:cxn>
                <a:cxn ang="0">
                  <a:pos x="9" y="0"/>
                </a:cxn>
                <a:cxn ang="0">
                  <a:pos x="2" y="0"/>
                </a:cxn>
                <a:cxn ang="0">
                  <a:pos x="1" y="0"/>
                </a:cxn>
              </a:cxnLst>
              <a:rect l="0" t="0" r="r" b="b"/>
              <a:pathLst>
                <a:path w="11" h="1">
                  <a:moveTo>
                    <a:pt x="1" y="0"/>
                  </a:moveTo>
                  <a:cubicBezTo>
                    <a:pt x="2" y="1"/>
                    <a:pt x="3" y="1"/>
                    <a:pt x="3" y="0"/>
                  </a:cubicBezTo>
                  <a:cubicBezTo>
                    <a:pt x="4" y="0"/>
                    <a:pt x="4" y="1"/>
                    <a:pt x="4" y="1"/>
                  </a:cubicBezTo>
                  <a:cubicBezTo>
                    <a:pt x="5" y="1"/>
                    <a:pt x="6" y="1"/>
                    <a:pt x="6" y="1"/>
                  </a:cubicBezTo>
                  <a:cubicBezTo>
                    <a:pt x="7" y="1"/>
                    <a:pt x="9" y="1"/>
                    <a:pt x="10" y="0"/>
                  </a:cubicBezTo>
                  <a:cubicBezTo>
                    <a:pt x="11" y="0"/>
                    <a:pt x="10" y="0"/>
                    <a:pt x="9" y="0"/>
                  </a:cubicBezTo>
                  <a:cubicBezTo>
                    <a:pt x="9" y="0"/>
                    <a:pt x="3" y="0"/>
                    <a:pt x="2" y="0"/>
                  </a:cubicBezTo>
                  <a:cubicBezTo>
                    <a:pt x="0"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0" name="Freeform 442"/>
            <p:cNvSpPr>
              <a:spLocks/>
            </p:cNvSpPr>
            <p:nvPr/>
          </p:nvSpPr>
          <p:spPr bwMode="auto">
            <a:xfrm>
              <a:off x="3556" y="850"/>
              <a:ext cx="58" cy="17"/>
            </a:xfrm>
            <a:custGeom>
              <a:avLst/>
              <a:gdLst/>
              <a:ahLst/>
              <a:cxnLst>
                <a:cxn ang="0">
                  <a:pos x="2" y="1"/>
                </a:cxn>
                <a:cxn ang="0">
                  <a:pos x="3" y="1"/>
                </a:cxn>
                <a:cxn ang="0">
                  <a:pos x="5" y="1"/>
                </a:cxn>
                <a:cxn ang="0">
                  <a:pos x="6" y="2"/>
                </a:cxn>
                <a:cxn ang="0">
                  <a:pos x="8" y="2"/>
                </a:cxn>
                <a:cxn ang="0">
                  <a:pos x="11" y="3"/>
                </a:cxn>
                <a:cxn ang="0">
                  <a:pos x="14" y="4"/>
                </a:cxn>
                <a:cxn ang="0">
                  <a:pos x="17" y="4"/>
                </a:cxn>
                <a:cxn ang="0">
                  <a:pos x="17" y="3"/>
                </a:cxn>
                <a:cxn ang="0">
                  <a:pos x="10" y="1"/>
                </a:cxn>
                <a:cxn ang="0">
                  <a:pos x="5" y="1"/>
                </a:cxn>
                <a:cxn ang="0">
                  <a:pos x="1" y="1"/>
                </a:cxn>
                <a:cxn ang="0">
                  <a:pos x="2" y="1"/>
                </a:cxn>
              </a:cxnLst>
              <a:rect l="0" t="0" r="r" b="b"/>
              <a:pathLst>
                <a:path w="18" h="5">
                  <a:moveTo>
                    <a:pt x="2" y="1"/>
                  </a:moveTo>
                  <a:cubicBezTo>
                    <a:pt x="2" y="1"/>
                    <a:pt x="3" y="1"/>
                    <a:pt x="3" y="1"/>
                  </a:cubicBezTo>
                  <a:cubicBezTo>
                    <a:pt x="4" y="2"/>
                    <a:pt x="4" y="2"/>
                    <a:pt x="5" y="1"/>
                  </a:cubicBezTo>
                  <a:cubicBezTo>
                    <a:pt x="6" y="1"/>
                    <a:pt x="6" y="1"/>
                    <a:pt x="6" y="2"/>
                  </a:cubicBezTo>
                  <a:cubicBezTo>
                    <a:pt x="7" y="2"/>
                    <a:pt x="7" y="2"/>
                    <a:pt x="8" y="2"/>
                  </a:cubicBezTo>
                  <a:cubicBezTo>
                    <a:pt x="8" y="3"/>
                    <a:pt x="10" y="3"/>
                    <a:pt x="11" y="3"/>
                  </a:cubicBezTo>
                  <a:cubicBezTo>
                    <a:pt x="12" y="3"/>
                    <a:pt x="13" y="4"/>
                    <a:pt x="14" y="4"/>
                  </a:cubicBezTo>
                  <a:cubicBezTo>
                    <a:pt x="14" y="5"/>
                    <a:pt x="16" y="4"/>
                    <a:pt x="17" y="4"/>
                  </a:cubicBezTo>
                  <a:cubicBezTo>
                    <a:pt x="18" y="3"/>
                    <a:pt x="17" y="3"/>
                    <a:pt x="17" y="3"/>
                  </a:cubicBezTo>
                  <a:cubicBezTo>
                    <a:pt x="16" y="3"/>
                    <a:pt x="11" y="1"/>
                    <a:pt x="10" y="1"/>
                  </a:cubicBezTo>
                  <a:cubicBezTo>
                    <a:pt x="9" y="0"/>
                    <a:pt x="5" y="1"/>
                    <a:pt x="5" y="1"/>
                  </a:cubicBezTo>
                  <a:cubicBezTo>
                    <a:pt x="5" y="1"/>
                    <a:pt x="2" y="0"/>
                    <a:pt x="1" y="1"/>
                  </a:cubicBezTo>
                  <a:cubicBezTo>
                    <a:pt x="0" y="1"/>
                    <a:pt x="2" y="1"/>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1" name="Freeform 443"/>
            <p:cNvSpPr>
              <a:spLocks/>
            </p:cNvSpPr>
            <p:nvPr/>
          </p:nvSpPr>
          <p:spPr bwMode="auto">
            <a:xfrm>
              <a:off x="3575" y="863"/>
              <a:ext cx="26" cy="4"/>
            </a:xfrm>
            <a:custGeom>
              <a:avLst/>
              <a:gdLst/>
              <a:ahLst/>
              <a:cxnLst>
                <a:cxn ang="0">
                  <a:pos x="3" y="1"/>
                </a:cxn>
                <a:cxn ang="0">
                  <a:pos x="5" y="1"/>
                </a:cxn>
                <a:cxn ang="0">
                  <a:pos x="7" y="1"/>
                </a:cxn>
                <a:cxn ang="0">
                  <a:pos x="7" y="0"/>
                </a:cxn>
                <a:cxn ang="0">
                  <a:pos x="2" y="0"/>
                </a:cxn>
                <a:cxn ang="0">
                  <a:pos x="1" y="0"/>
                </a:cxn>
                <a:cxn ang="0">
                  <a:pos x="1" y="1"/>
                </a:cxn>
                <a:cxn ang="0">
                  <a:pos x="3" y="1"/>
                </a:cxn>
              </a:cxnLst>
              <a:rect l="0" t="0" r="r" b="b"/>
              <a:pathLst>
                <a:path w="8" h="1">
                  <a:moveTo>
                    <a:pt x="3" y="1"/>
                  </a:moveTo>
                  <a:cubicBezTo>
                    <a:pt x="4" y="1"/>
                    <a:pt x="4" y="1"/>
                    <a:pt x="5" y="1"/>
                  </a:cubicBezTo>
                  <a:cubicBezTo>
                    <a:pt x="5" y="1"/>
                    <a:pt x="6" y="1"/>
                    <a:pt x="7" y="1"/>
                  </a:cubicBezTo>
                  <a:cubicBezTo>
                    <a:pt x="8" y="1"/>
                    <a:pt x="7" y="0"/>
                    <a:pt x="7" y="0"/>
                  </a:cubicBezTo>
                  <a:cubicBezTo>
                    <a:pt x="6" y="0"/>
                    <a:pt x="3" y="0"/>
                    <a:pt x="2" y="0"/>
                  </a:cubicBezTo>
                  <a:cubicBezTo>
                    <a:pt x="0" y="0"/>
                    <a:pt x="1" y="0"/>
                    <a:pt x="1" y="0"/>
                  </a:cubicBezTo>
                  <a:cubicBezTo>
                    <a:pt x="1" y="0"/>
                    <a:pt x="1" y="0"/>
                    <a:pt x="1" y="1"/>
                  </a:cubicBezTo>
                  <a:cubicBezTo>
                    <a:pt x="2" y="1"/>
                    <a:pt x="3" y="1"/>
                    <a:pt x="3"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2" name="Freeform 444"/>
            <p:cNvSpPr>
              <a:spLocks/>
            </p:cNvSpPr>
            <p:nvPr/>
          </p:nvSpPr>
          <p:spPr bwMode="auto">
            <a:xfrm>
              <a:off x="3578" y="876"/>
              <a:ext cx="26" cy="13"/>
            </a:xfrm>
            <a:custGeom>
              <a:avLst/>
              <a:gdLst/>
              <a:ahLst/>
              <a:cxnLst>
                <a:cxn ang="0">
                  <a:pos x="1" y="3"/>
                </a:cxn>
                <a:cxn ang="0">
                  <a:pos x="5" y="3"/>
                </a:cxn>
                <a:cxn ang="0">
                  <a:pos x="7" y="3"/>
                </a:cxn>
                <a:cxn ang="0">
                  <a:pos x="7" y="1"/>
                </a:cxn>
                <a:cxn ang="0">
                  <a:pos x="3" y="0"/>
                </a:cxn>
                <a:cxn ang="0">
                  <a:pos x="1" y="2"/>
                </a:cxn>
                <a:cxn ang="0">
                  <a:pos x="1" y="3"/>
                </a:cxn>
              </a:cxnLst>
              <a:rect l="0" t="0" r="r" b="b"/>
              <a:pathLst>
                <a:path w="8" h="4">
                  <a:moveTo>
                    <a:pt x="1" y="3"/>
                  </a:moveTo>
                  <a:cubicBezTo>
                    <a:pt x="2" y="3"/>
                    <a:pt x="4" y="3"/>
                    <a:pt x="5" y="3"/>
                  </a:cubicBezTo>
                  <a:cubicBezTo>
                    <a:pt x="5" y="4"/>
                    <a:pt x="6" y="4"/>
                    <a:pt x="7" y="3"/>
                  </a:cubicBezTo>
                  <a:cubicBezTo>
                    <a:pt x="8" y="3"/>
                    <a:pt x="8" y="2"/>
                    <a:pt x="7" y="1"/>
                  </a:cubicBezTo>
                  <a:cubicBezTo>
                    <a:pt x="7" y="0"/>
                    <a:pt x="4" y="0"/>
                    <a:pt x="3" y="0"/>
                  </a:cubicBezTo>
                  <a:cubicBezTo>
                    <a:pt x="3" y="0"/>
                    <a:pt x="2" y="2"/>
                    <a:pt x="1" y="2"/>
                  </a:cubicBezTo>
                  <a:cubicBezTo>
                    <a:pt x="0" y="3"/>
                    <a:pt x="1" y="3"/>
                    <a:pt x="1"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3" name="Freeform 445"/>
            <p:cNvSpPr>
              <a:spLocks/>
            </p:cNvSpPr>
            <p:nvPr/>
          </p:nvSpPr>
          <p:spPr bwMode="auto">
            <a:xfrm>
              <a:off x="3575" y="837"/>
              <a:ext cx="42" cy="10"/>
            </a:xfrm>
            <a:custGeom>
              <a:avLst/>
              <a:gdLst/>
              <a:ahLst/>
              <a:cxnLst>
                <a:cxn ang="0">
                  <a:pos x="1" y="2"/>
                </a:cxn>
                <a:cxn ang="0">
                  <a:pos x="4" y="2"/>
                </a:cxn>
                <a:cxn ang="0">
                  <a:pos x="5" y="3"/>
                </a:cxn>
                <a:cxn ang="0">
                  <a:pos x="7" y="2"/>
                </a:cxn>
                <a:cxn ang="0">
                  <a:pos x="11" y="2"/>
                </a:cxn>
                <a:cxn ang="0">
                  <a:pos x="9" y="1"/>
                </a:cxn>
                <a:cxn ang="0">
                  <a:pos x="5" y="0"/>
                </a:cxn>
                <a:cxn ang="0">
                  <a:pos x="5" y="1"/>
                </a:cxn>
                <a:cxn ang="0">
                  <a:pos x="2" y="2"/>
                </a:cxn>
                <a:cxn ang="0">
                  <a:pos x="1" y="2"/>
                </a:cxn>
                <a:cxn ang="0">
                  <a:pos x="1" y="2"/>
                </a:cxn>
              </a:cxnLst>
              <a:rect l="0" t="0" r="r" b="b"/>
              <a:pathLst>
                <a:path w="13" h="3">
                  <a:moveTo>
                    <a:pt x="1" y="2"/>
                  </a:moveTo>
                  <a:cubicBezTo>
                    <a:pt x="1" y="3"/>
                    <a:pt x="3" y="3"/>
                    <a:pt x="4" y="2"/>
                  </a:cubicBezTo>
                  <a:cubicBezTo>
                    <a:pt x="4" y="2"/>
                    <a:pt x="5" y="2"/>
                    <a:pt x="5" y="3"/>
                  </a:cubicBezTo>
                  <a:cubicBezTo>
                    <a:pt x="5" y="3"/>
                    <a:pt x="7" y="2"/>
                    <a:pt x="7" y="2"/>
                  </a:cubicBezTo>
                  <a:cubicBezTo>
                    <a:pt x="8" y="2"/>
                    <a:pt x="10" y="2"/>
                    <a:pt x="11" y="2"/>
                  </a:cubicBezTo>
                  <a:cubicBezTo>
                    <a:pt x="13" y="1"/>
                    <a:pt x="10" y="1"/>
                    <a:pt x="9" y="1"/>
                  </a:cubicBezTo>
                  <a:cubicBezTo>
                    <a:pt x="9" y="1"/>
                    <a:pt x="6" y="0"/>
                    <a:pt x="5" y="0"/>
                  </a:cubicBezTo>
                  <a:cubicBezTo>
                    <a:pt x="5" y="0"/>
                    <a:pt x="5" y="1"/>
                    <a:pt x="5" y="1"/>
                  </a:cubicBezTo>
                  <a:cubicBezTo>
                    <a:pt x="6" y="2"/>
                    <a:pt x="3" y="2"/>
                    <a:pt x="2" y="2"/>
                  </a:cubicBezTo>
                  <a:cubicBezTo>
                    <a:pt x="1" y="1"/>
                    <a:pt x="1" y="1"/>
                    <a:pt x="1" y="2"/>
                  </a:cubicBezTo>
                  <a:cubicBezTo>
                    <a:pt x="0" y="2"/>
                    <a:pt x="1"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4" name="Freeform 446"/>
            <p:cNvSpPr>
              <a:spLocks/>
            </p:cNvSpPr>
            <p:nvPr/>
          </p:nvSpPr>
          <p:spPr bwMode="auto">
            <a:xfrm>
              <a:off x="3594" y="831"/>
              <a:ext cx="33" cy="10"/>
            </a:xfrm>
            <a:custGeom>
              <a:avLst/>
              <a:gdLst/>
              <a:ahLst/>
              <a:cxnLst>
                <a:cxn ang="0">
                  <a:pos x="1" y="2"/>
                </a:cxn>
                <a:cxn ang="0">
                  <a:pos x="6" y="2"/>
                </a:cxn>
                <a:cxn ang="0">
                  <a:pos x="9" y="2"/>
                </a:cxn>
                <a:cxn ang="0">
                  <a:pos x="7" y="1"/>
                </a:cxn>
                <a:cxn ang="0">
                  <a:pos x="6" y="0"/>
                </a:cxn>
                <a:cxn ang="0">
                  <a:pos x="3" y="1"/>
                </a:cxn>
                <a:cxn ang="0">
                  <a:pos x="1" y="1"/>
                </a:cxn>
                <a:cxn ang="0">
                  <a:pos x="1" y="2"/>
                </a:cxn>
              </a:cxnLst>
              <a:rect l="0" t="0" r="r" b="b"/>
              <a:pathLst>
                <a:path w="10" h="3">
                  <a:moveTo>
                    <a:pt x="1" y="2"/>
                  </a:moveTo>
                  <a:cubicBezTo>
                    <a:pt x="2" y="2"/>
                    <a:pt x="5" y="2"/>
                    <a:pt x="6" y="2"/>
                  </a:cubicBezTo>
                  <a:cubicBezTo>
                    <a:pt x="7" y="3"/>
                    <a:pt x="7" y="3"/>
                    <a:pt x="9" y="2"/>
                  </a:cubicBezTo>
                  <a:cubicBezTo>
                    <a:pt x="10" y="2"/>
                    <a:pt x="8" y="1"/>
                    <a:pt x="7" y="1"/>
                  </a:cubicBezTo>
                  <a:cubicBezTo>
                    <a:pt x="6" y="1"/>
                    <a:pt x="6" y="1"/>
                    <a:pt x="6" y="0"/>
                  </a:cubicBezTo>
                  <a:cubicBezTo>
                    <a:pt x="6" y="0"/>
                    <a:pt x="4" y="1"/>
                    <a:pt x="3" y="1"/>
                  </a:cubicBezTo>
                  <a:cubicBezTo>
                    <a:pt x="2" y="1"/>
                    <a:pt x="2" y="1"/>
                    <a:pt x="1" y="1"/>
                  </a:cubicBezTo>
                  <a:cubicBezTo>
                    <a:pt x="0" y="2"/>
                    <a:pt x="1"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5" name="Freeform 447"/>
            <p:cNvSpPr>
              <a:spLocks/>
            </p:cNvSpPr>
            <p:nvPr/>
          </p:nvSpPr>
          <p:spPr bwMode="auto">
            <a:xfrm>
              <a:off x="3585" y="850"/>
              <a:ext cx="35" cy="10"/>
            </a:xfrm>
            <a:custGeom>
              <a:avLst/>
              <a:gdLst/>
              <a:ahLst/>
              <a:cxnLst>
                <a:cxn ang="0">
                  <a:pos x="3" y="0"/>
                </a:cxn>
                <a:cxn ang="0">
                  <a:pos x="2" y="0"/>
                </a:cxn>
                <a:cxn ang="0">
                  <a:pos x="4" y="1"/>
                </a:cxn>
                <a:cxn ang="0">
                  <a:pos x="5" y="1"/>
                </a:cxn>
                <a:cxn ang="0">
                  <a:pos x="6" y="2"/>
                </a:cxn>
                <a:cxn ang="0">
                  <a:pos x="11" y="2"/>
                </a:cxn>
                <a:cxn ang="0">
                  <a:pos x="3" y="0"/>
                </a:cxn>
              </a:cxnLst>
              <a:rect l="0" t="0" r="r" b="b"/>
              <a:pathLst>
                <a:path w="11" h="3">
                  <a:moveTo>
                    <a:pt x="3" y="0"/>
                  </a:moveTo>
                  <a:cubicBezTo>
                    <a:pt x="0" y="0"/>
                    <a:pt x="2" y="0"/>
                    <a:pt x="2" y="0"/>
                  </a:cubicBezTo>
                  <a:cubicBezTo>
                    <a:pt x="3" y="0"/>
                    <a:pt x="3" y="1"/>
                    <a:pt x="4" y="1"/>
                  </a:cubicBezTo>
                  <a:cubicBezTo>
                    <a:pt x="4" y="1"/>
                    <a:pt x="5" y="1"/>
                    <a:pt x="5" y="1"/>
                  </a:cubicBezTo>
                  <a:cubicBezTo>
                    <a:pt x="6" y="1"/>
                    <a:pt x="5" y="1"/>
                    <a:pt x="6" y="2"/>
                  </a:cubicBezTo>
                  <a:cubicBezTo>
                    <a:pt x="7" y="3"/>
                    <a:pt x="10" y="2"/>
                    <a:pt x="11" y="2"/>
                  </a:cubicBezTo>
                  <a:cubicBezTo>
                    <a:pt x="11" y="2"/>
                    <a:pt x="6" y="1"/>
                    <a:pt x="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6" name="Freeform 448"/>
            <p:cNvSpPr>
              <a:spLocks/>
            </p:cNvSpPr>
            <p:nvPr/>
          </p:nvSpPr>
          <p:spPr bwMode="auto">
            <a:xfrm>
              <a:off x="3614" y="821"/>
              <a:ext cx="26" cy="7"/>
            </a:xfrm>
            <a:custGeom>
              <a:avLst/>
              <a:gdLst/>
              <a:ahLst/>
              <a:cxnLst>
                <a:cxn ang="0">
                  <a:pos x="1" y="2"/>
                </a:cxn>
                <a:cxn ang="0">
                  <a:pos x="3" y="2"/>
                </a:cxn>
                <a:cxn ang="0">
                  <a:pos x="5" y="1"/>
                </a:cxn>
                <a:cxn ang="0">
                  <a:pos x="8" y="1"/>
                </a:cxn>
                <a:cxn ang="0">
                  <a:pos x="5" y="0"/>
                </a:cxn>
                <a:cxn ang="0">
                  <a:pos x="2" y="0"/>
                </a:cxn>
                <a:cxn ang="0">
                  <a:pos x="1" y="1"/>
                </a:cxn>
                <a:cxn ang="0">
                  <a:pos x="1" y="2"/>
                </a:cxn>
              </a:cxnLst>
              <a:rect l="0" t="0" r="r" b="b"/>
              <a:pathLst>
                <a:path w="8" h="2">
                  <a:moveTo>
                    <a:pt x="1" y="2"/>
                  </a:moveTo>
                  <a:cubicBezTo>
                    <a:pt x="1" y="2"/>
                    <a:pt x="2" y="2"/>
                    <a:pt x="3" y="2"/>
                  </a:cubicBezTo>
                  <a:cubicBezTo>
                    <a:pt x="4" y="1"/>
                    <a:pt x="4" y="1"/>
                    <a:pt x="5" y="1"/>
                  </a:cubicBezTo>
                  <a:cubicBezTo>
                    <a:pt x="6" y="1"/>
                    <a:pt x="7" y="1"/>
                    <a:pt x="8" y="1"/>
                  </a:cubicBezTo>
                  <a:cubicBezTo>
                    <a:pt x="8" y="0"/>
                    <a:pt x="6" y="0"/>
                    <a:pt x="5" y="0"/>
                  </a:cubicBezTo>
                  <a:cubicBezTo>
                    <a:pt x="5" y="0"/>
                    <a:pt x="2" y="0"/>
                    <a:pt x="2" y="0"/>
                  </a:cubicBezTo>
                  <a:cubicBezTo>
                    <a:pt x="1" y="0"/>
                    <a:pt x="1" y="1"/>
                    <a:pt x="1" y="1"/>
                  </a:cubicBezTo>
                  <a:cubicBezTo>
                    <a:pt x="0" y="1"/>
                    <a:pt x="1"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7" name="Freeform 449"/>
            <p:cNvSpPr>
              <a:spLocks/>
            </p:cNvSpPr>
            <p:nvPr/>
          </p:nvSpPr>
          <p:spPr bwMode="auto">
            <a:xfrm>
              <a:off x="3601" y="870"/>
              <a:ext cx="39" cy="16"/>
            </a:xfrm>
            <a:custGeom>
              <a:avLst/>
              <a:gdLst/>
              <a:ahLst/>
              <a:cxnLst>
                <a:cxn ang="0">
                  <a:pos x="10" y="3"/>
                </a:cxn>
                <a:cxn ang="0">
                  <a:pos x="9" y="1"/>
                </a:cxn>
                <a:cxn ang="0">
                  <a:pos x="4" y="1"/>
                </a:cxn>
                <a:cxn ang="0">
                  <a:pos x="1" y="1"/>
                </a:cxn>
                <a:cxn ang="0">
                  <a:pos x="0" y="1"/>
                </a:cxn>
                <a:cxn ang="0">
                  <a:pos x="1" y="4"/>
                </a:cxn>
                <a:cxn ang="0">
                  <a:pos x="4" y="5"/>
                </a:cxn>
                <a:cxn ang="0">
                  <a:pos x="5" y="5"/>
                </a:cxn>
                <a:cxn ang="0">
                  <a:pos x="6" y="4"/>
                </a:cxn>
                <a:cxn ang="0">
                  <a:pos x="6" y="3"/>
                </a:cxn>
                <a:cxn ang="0">
                  <a:pos x="8" y="3"/>
                </a:cxn>
                <a:cxn ang="0">
                  <a:pos x="10" y="3"/>
                </a:cxn>
              </a:cxnLst>
              <a:rect l="0" t="0" r="r" b="b"/>
              <a:pathLst>
                <a:path w="12" h="5">
                  <a:moveTo>
                    <a:pt x="10" y="3"/>
                  </a:moveTo>
                  <a:cubicBezTo>
                    <a:pt x="12" y="3"/>
                    <a:pt x="10" y="2"/>
                    <a:pt x="9" y="1"/>
                  </a:cubicBezTo>
                  <a:cubicBezTo>
                    <a:pt x="8" y="1"/>
                    <a:pt x="5" y="1"/>
                    <a:pt x="4" y="1"/>
                  </a:cubicBezTo>
                  <a:cubicBezTo>
                    <a:pt x="4" y="1"/>
                    <a:pt x="3" y="1"/>
                    <a:pt x="1" y="1"/>
                  </a:cubicBezTo>
                  <a:cubicBezTo>
                    <a:pt x="0" y="0"/>
                    <a:pt x="0" y="1"/>
                    <a:pt x="0" y="1"/>
                  </a:cubicBezTo>
                  <a:cubicBezTo>
                    <a:pt x="0" y="2"/>
                    <a:pt x="1" y="3"/>
                    <a:pt x="1" y="4"/>
                  </a:cubicBezTo>
                  <a:cubicBezTo>
                    <a:pt x="1" y="5"/>
                    <a:pt x="3" y="5"/>
                    <a:pt x="4" y="5"/>
                  </a:cubicBezTo>
                  <a:cubicBezTo>
                    <a:pt x="4" y="5"/>
                    <a:pt x="5" y="5"/>
                    <a:pt x="5" y="5"/>
                  </a:cubicBezTo>
                  <a:cubicBezTo>
                    <a:pt x="5" y="4"/>
                    <a:pt x="5" y="4"/>
                    <a:pt x="6" y="4"/>
                  </a:cubicBezTo>
                  <a:cubicBezTo>
                    <a:pt x="7" y="5"/>
                    <a:pt x="7" y="4"/>
                    <a:pt x="6" y="3"/>
                  </a:cubicBezTo>
                  <a:cubicBezTo>
                    <a:pt x="5" y="3"/>
                    <a:pt x="7" y="3"/>
                    <a:pt x="8" y="3"/>
                  </a:cubicBezTo>
                  <a:cubicBezTo>
                    <a:pt x="9" y="3"/>
                    <a:pt x="9" y="3"/>
                    <a:pt x="10"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8" name="Freeform 450"/>
            <p:cNvSpPr>
              <a:spLocks/>
            </p:cNvSpPr>
            <p:nvPr/>
          </p:nvSpPr>
          <p:spPr bwMode="auto">
            <a:xfrm>
              <a:off x="3627" y="886"/>
              <a:ext cx="19" cy="6"/>
            </a:xfrm>
            <a:custGeom>
              <a:avLst/>
              <a:gdLst/>
              <a:ahLst/>
              <a:cxnLst>
                <a:cxn ang="0">
                  <a:pos x="1" y="1"/>
                </a:cxn>
                <a:cxn ang="0">
                  <a:pos x="3" y="2"/>
                </a:cxn>
                <a:cxn ang="0">
                  <a:pos x="5" y="2"/>
                </a:cxn>
                <a:cxn ang="0">
                  <a:pos x="6" y="1"/>
                </a:cxn>
                <a:cxn ang="0">
                  <a:pos x="1" y="1"/>
                </a:cxn>
                <a:cxn ang="0">
                  <a:pos x="1" y="1"/>
                </a:cxn>
              </a:cxnLst>
              <a:rect l="0" t="0" r="r" b="b"/>
              <a:pathLst>
                <a:path w="6" h="2">
                  <a:moveTo>
                    <a:pt x="1" y="1"/>
                  </a:moveTo>
                  <a:cubicBezTo>
                    <a:pt x="1" y="1"/>
                    <a:pt x="3" y="2"/>
                    <a:pt x="3" y="2"/>
                  </a:cubicBezTo>
                  <a:cubicBezTo>
                    <a:pt x="4" y="2"/>
                    <a:pt x="4" y="2"/>
                    <a:pt x="5" y="2"/>
                  </a:cubicBezTo>
                  <a:cubicBezTo>
                    <a:pt x="6" y="2"/>
                    <a:pt x="6" y="1"/>
                    <a:pt x="6" y="1"/>
                  </a:cubicBezTo>
                  <a:cubicBezTo>
                    <a:pt x="5" y="0"/>
                    <a:pt x="3" y="0"/>
                    <a:pt x="1" y="1"/>
                  </a:cubicBezTo>
                  <a:cubicBezTo>
                    <a:pt x="0"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9" name="Freeform 451"/>
            <p:cNvSpPr>
              <a:spLocks/>
            </p:cNvSpPr>
            <p:nvPr/>
          </p:nvSpPr>
          <p:spPr bwMode="auto">
            <a:xfrm>
              <a:off x="3636" y="857"/>
              <a:ext cx="49" cy="19"/>
            </a:xfrm>
            <a:custGeom>
              <a:avLst/>
              <a:gdLst/>
              <a:ahLst/>
              <a:cxnLst>
                <a:cxn ang="0">
                  <a:pos x="0" y="3"/>
                </a:cxn>
                <a:cxn ang="0">
                  <a:pos x="1" y="5"/>
                </a:cxn>
                <a:cxn ang="0">
                  <a:pos x="3" y="5"/>
                </a:cxn>
                <a:cxn ang="0">
                  <a:pos x="6" y="5"/>
                </a:cxn>
                <a:cxn ang="0">
                  <a:pos x="9" y="5"/>
                </a:cxn>
                <a:cxn ang="0">
                  <a:pos x="12" y="4"/>
                </a:cxn>
                <a:cxn ang="0">
                  <a:pos x="14" y="3"/>
                </a:cxn>
                <a:cxn ang="0">
                  <a:pos x="15" y="1"/>
                </a:cxn>
                <a:cxn ang="0">
                  <a:pos x="12" y="0"/>
                </a:cxn>
                <a:cxn ang="0">
                  <a:pos x="8" y="1"/>
                </a:cxn>
                <a:cxn ang="0">
                  <a:pos x="5" y="1"/>
                </a:cxn>
                <a:cxn ang="0">
                  <a:pos x="4" y="1"/>
                </a:cxn>
                <a:cxn ang="0">
                  <a:pos x="4" y="1"/>
                </a:cxn>
                <a:cxn ang="0">
                  <a:pos x="1" y="2"/>
                </a:cxn>
                <a:cxn ang="0">
                  <a:pos x="0" y="3"/>
                </a:cxn>
              </a:cxnLst>
              <a:rect l="0" t="0" r="r" b="b"/>
              <a:pathLst>
                <a:path w="15" h="6">
                  <a:moveTo>
                    <a:pt x="0" y="3"/>
                  </a:moveTo>
                  <a:cubicBezTo>
                    <a:pt x="0" y="4"/>
                    <a:pt x="0" y="4"/>
                    <a:pt x="1" y="5"/>
                  </a:cubicBezTo>
                  <a:cubicBezTo>
                    <a:pt x="2" y="5"/>
                    <a:pt x="3" y="5"/>
                    <a:pt x="3" y="5"/>
                  </a:cubicBezTo>
                  <a:cubicBezTo>
                    <a:pt x="4" y="5"/>
                    <a:pt x="5" y="4"/>
                    <a:pt x="6" y="5"/>
                  </a:cubicBezTo>
                  <a:cubicBezTo>
                    <a:pt x="6" y="5"/>
                    <a:pt x="8" y="6"/>
                    <a:pt x="9" y="5"/>
                  </a:cubicBezTo>
                  <a:cubicBezTo>
                    <a:pt x="11" y="5"/>
                    <a:pt x="12" y="4"/>
                    <a:pt x="12" y="4"/>
                  </a:cubicBezTo>
                  <a:cubicBezTo>
                    <a:pt x="13" y="4"/>
                    <a:pt x="14" y="3"/>
                    <a:pt x="14" y="3"/>
                  </a:cubicBezTo>
                  <a:cubicBezTo>
                    <a:pt x="14" y="2"/>
                    <a:pt x="15" y="1"/>
                    <a:pt x="15" y="1"/>
                  </a:cubicBezTo>
                  <a:cubicBezTo>
                    <a:pt x="14" y="0"/>
                    <a:pt x="13" y="0"/>
                    <a:pt x="12" y="0"/>
                  </a:cubicBezTo>
                  <a:cubicBezTo>
                    <a:pt x="11" y="0"/>
                    <a:pt x="9" y="1"/>
                    <a:pt x="8" y="1"/>
                  </a:cubicBezTo>
                  <a:cubicBezTo>
                    <a:pt x="8" y="1"/>
                    <a:pt x="5" y="1"/>
                    <a:pt x="5" y="1"/>
                  </a:cubicBezTo>
                  <a:cubicBezTo>
                    <a:pt x="4" y="1"/>
                    <a:pt x="3" y="1"/>
                    <a:pt x="4" y="1"/>
                  </a:cubicBezTo>
                  <a:cubicBezTo>
                    <a:pt x="4" y="1"/>
                    <a:pt x="5" y="0"/>
                    <a:pt x="4" y="1"/>
                  </a:cubicBezTo>
                  <a:cubicBezTo>
                    <a:pt x="3" y="1"/>
                    <a:pt x="1" y="1"/>
                    <a:pt x="1" y="2"/>
                  </a:cubicBezTo>
                  <a:cubicBezTo>
                    <a:pt x="1" y="2"/>
                    <a:pt x="0" y="2"/>
                    <a:pt x="0"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0" name="Freeform 452"/>
            <p:cNvSpPr>
              <a:spLocks/>
            </p:cNvSpPr>
            <p:nvPr/>
          </p:nvSpPr>
          <p:spPr bwMode="auto">
            <a:xfrm>
              <a:off x="3646" y="850"/>
              <a:ext cx="32" cy="7"/>
            </a:xfrm>
            <a:custGeom>
              <a:avLst/>
              <a:gdLst/>
              <a:ahLst/>
              <a:cxnLst>
                <a:cxn ang="0">
                  <a:pos x="2" y="1"/>
                </a:cxn>
                <a:cxn ang="0">
                  <a:pos x="5" y="2"/>
                </a:cxn>
                <a:cxn ang="0">
                  <a:pos x="9" y="0"/>
                </a:cxn>
                <a:cxn ang="0">
                  <a:pos x="9" y="0"/>
                </a:cxn>
                <a:cxn ang="0">
                  <a:pos x="2" y="1"/>
                </a:cxn>
                <a:cxn ang="0">
                  <a:pos x="2" y="1"/>
                </a:cxn>
              </a:cxnLst>
              <a:rect l="0" t="0" r="r" b="b"/>
              <a:pathLst>
                <a:path w="10" h="2">
                  <a:moveTo>
                    <a:pt x="2" y="1"/>
                  </a:moveTo>
                  <a:cubicBezTo>
                    <a:pt x="2" y="1"/>
                    <a:pt x="4" y="2"/>
                    <a:pt x="5" y="2"/>
                  </a:cubicBezTo>
                  <a:cubicBezTo>
                    <a:pt x="7" y="2"/>
                    <a:pt x="8" y="1"/>
                    <a:pt x="9" y="0"/>
                  </a:cubicBezTo>
                  <a:cubicBezTo>
                    <a:pt x="10" y="0"/>
                    <a:pt x="9" y="0"/>
                    <a:pt x="9" y="0"/>
                  </a:cubicBezTo>
                  <a:cubicBezTo>
                    <a:pt x="8" y="0"/>
                    <a:pt x="4" y="0"/>
                    <a:pt x="2" y="1"/>
                  </a:cubicBezTo>
                  <a:cubicBezTo>
                    <a:pt x="0" y="1"/>
                    <a:pt x="2" y="1"/>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1" name="Freeform 453"/>
            <p:cNvSpPr>
              <a:spLocks/>
            </p:cNvSpPr>
            <p:nvPr/>
          </p:nvSpPr>
          <p:spPr bwMode="auto">
            <a:xfrm>
              <a:off x="3675" y="828"/>
              <a:ext cx="10" cy="6"/>
            </a:xfrm>
            <a:custGeom>
              <a:avLst/>
              <a:gdLst/>
              <a:ahLst/>
              <a:cxnLst>
                <a:cxn ang="0">
                  <a:pos x="2" y="1"/>
                </a:cxn>
                <a:cxn ang="0">
                  <a:pos x="1" y="1"/>
                </a:cxn>
                <a:cxn ang="0">
                  <a:pos x="1" y="1"/>
                </a:cxn>
                <a:cxn ang="0">
                  <a:pos x="2" y="1"/>
                </a:cxn>
              </a:cxnLst>
              <a:rect l="0" t="0" r="r" b="b"/>
              <a:pathLst>
                <a:path w="3" h="2">
                  <a:moveTo>
                    <a:pt x="2" y="1"/>
                  </a:moveTo>
                  <a:cubicBezTo>
                    <a:pt x="3" y="1"/>
                    <a:pt x="2" y="1"/>
                    <a:pt x="1" y="1"/>
                  </a:cubicBezTo>
                  <a:cubicBezTo>
                    <a:pt x="0" y="0"/>
                    <a:pt x="1" y="1"/>
                    <a:pt x="1" y="1"/>
                  </a:cubicBezTo>
                  <a:cubicBezTo>
                    <a:pt x="1" y="2"/>
                    <a:pt x="1" y="2"/>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2" name="Freeform 454"/>
            <p:cNvSpPr>
              <a:spLocks/>
            </p:cNvSpPr>
            <p:nvPr/>
          </p:nvSpPr>
          <p:spPr bwMode="auto">
            <a:xfrm>
              <a:off x="3678" y="828"/>
              <a:ext cx="33" cy="3"/>
            </a:xfrm>
            <a:custGeom>
              <a:avLst/>
              <a:gdLst/>
              <a:ahLst/>
              <a:cxnLst>
                <a:cxn ang="0">
                  <a:pos x="2" y="0"/>
                </a:cxn>
                <a:cxn ang="0">
                  <a:pos x="6" y="1"/>
                </a:cxn>
                <a:cxn ang="0">
                  <a:pos x="9" y="0"/>
                </a:cxn>
                <a:cxn ang="0">
                  <a:pos x="3" y="0"/>
                </a:cxn>
                <a:cxn ang="0">
                  <a:pos x="2" y="0"/>
                </a:cxn>
              </a:cxnLst>
              <a:rect l="0" t="0" r="r" b="b"/>
              <a:pathLst>
                <a:path w="10" h="1">
                  <a:moveTo>
                    <a:pt x="2" y="0"/>
                  </a:moveTo>
                  <a:cubicBezTo>
                    <a:pt x="2" y="0"/>
                    <a:pt x="4" y="1"/>
                    <a:pt x="6" y="1"/>
                  </a:cubicBezTo>
                  <a:cubicBezTo>
                    <a:pt x="7" y="1"/>
                    <a:pt x="9" y="1"/>
                    <a:pt x="9" y="0"/>
                  </a:cubicBezTo>
                  <a:cubicBezTo>
                    <a:pt x="10" y="0"/>
                    <a:pt x="6" y="0"/>
                    <a:pt x="3" y="0"/>
                  </a:cubicBezTo>
                  <a:cubicBezTo>
                    <a:pt x="0" y="0"/>
                    <a:pt x="2" y="0"/>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3" name="Freeform 455"/>
            <p:cNvSpPr>
              <a:spLocks/>
            </p:cNvSpPr>
            <p:nvPr/>
          </p:nvSpPr>
          <p:spPr bwMode="auto">
            <a:xfrm>
              <a:off x="3688" y="847"/>
              <a:ext cx="49" cy="20"/>
            </a:xfrm>
            <a:custGeom>
              <a:avLst/>
              <a:gdLst/>
              <a:ahLst/>
              <a:cxnLst>
                <a:cxn ang="0">
                  <a:pos x="1" y="3"/>
                </a:cxn>
                <a:cxn ang="0">
                  <a:pos x="1" y="4"/>
                </a:cxn>
                <a:cxn ang="0">
                  <a:pos x="3" y="5"/>
                </a:cxn>
                <a:cxn ang="0">
                  <a:pos x="5" y="5"/>
                </a:cxn>
                <a:cxn ang="0">
                  <a:pos x="14" y="3"/>
                </a:cxn>
                <a:cxn ang="0">
                  <a:pos x="14" y="2"/>
                </a:cxn>
                <a:cxn ang="0">
                  <a:pos x="14" y="1"/>
                </a:cxn>
                <a:cxn ang="0">
                  <a:pos x="10" y="0"/>
                </a:cxn>
                <a:cxn ang="0">
                  <a:pos x="8" y="1"/>
                </a:cxn>
                <a:cxn ang="0">
                  <a:pos x="6" y="2"/>
                </a:cxn>
                <a:cxn ang="0">
                  <a:pos x="3" y="2"/>
                </a:cxn>
                <a:cxn ang="0">
                  <a:pos x="1" y="3"/>
                </a:cxn>
              </a:cxnLst>
              <a:rect l="0" t="0" r="r" b="b"/>
              <a:pathLst>
                <a:path w="15" h="6">
                  <a:moveTo>
                    <a:pt x="1" y="3"/>
                  </a:moveTo>
                  <a:cubicBezTo>
                    <a:pt x="0" y="4"/>
                    <a:pt x="1" y="4"/>
                    <a:pt x="1" y="4"/>
                  </a:cubicBezTo>
                  <a:cubicBezTo>
                    <a:pt x="1" y="4"/>
                    <a:pt x="3" y="5"/>
                    <a:pt x="3" y="5"/>
                  </a:cubicBezTo>
                  <a:cubicBezTo>
                    <a:pt x="3" y="6"/>
                    <a:pt x="4" y="6"/>
                    <a:pt x="5" y="5"/>
                  </a:cubicBezTo>
                  <a:cubicBezTo>
                    <a:pt x="6" y="5"/>
                    <a:pt x="13" y="3"/>
                    <a:pt x="14" y="3"/>
                  </a:cubicBezTo>
                  <a:cubicBezTo>
                    <a:pt x="15" y="3"/>
                    <a:pt x="15" y="2"/>
                    <a:pt x="14" y="2"/>
                  </a:cubicBezTo>
                  <a:cubicBezTo>
                    <a:pt x="14" y="2"/>
                    <a:pt x="14" y="2"/>
                    <a:pt x="14" y="1"/>
                  </a:cubicBezTo>
                  <a:cubicBezTo>
                    <a:pt x="14" y="0"/>
                    <a:pt x="10" y="0"/>
                    <a:pt x="10" y="0"/>
                  </a:cubicBezTo>
                  <a:cubicBezTo>
                    <a:pt x="9" y="0"/>
                    <a:pt x="8" y="0"/>
                    <a:pt x="8" y="1"/>
                  </a:cubicBezTo>
                  <a:cubicBezTo>
                    <a:pt x="8" y="2"/>
                    <a:pt x="7" y="2"/>
                    <a:pt x="6" y="2"/>
                  </a:cubicBezTo>
                  <a:cubicBezTo>
                    <a:pt x="5" y="2"/>
                    <a:pt x="3" y="2"/>
                    <a:pt x="3" y="2"/>
                  </a:cubicBezTo>
                  <a:cubicBezTo>
                    <a:pt x="3" y="3"/>
                    <a:pt x="2" y="3"/>
                    <a:pt x="1"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4" name="Freeform 456"/>
            <p:cNvSpPr>
              <a:spLocks/>
            </p:cNvSpPr>
            <p:nvPr/>
          </p:nvSpPr>
          <p:spPr bwMode="auto">
            <a:xfrm>
              <a:off x="3510" y="1112"/>
              <a:ext cx="101" cy="84"/>
            </a:xfrm>
            <a:custGeom>
              <a:avLst/>
              <a:gdLst/>
              <a:ahLst/>
              <a:cxnLst>
                <a:cxn ang="0">
                  <a:pos x="0" y="15"/>
                </a:cxn>
                <a:cxn ang="0">
                  <a:pos x="3" y="17"/>
                </a:cxn>
                <a:cxn ang="0">
                  <a:pos x="5" y="16"/>
                </a:cxn>
                <a:cxn ang="0">
                  <a:pos x="7" y="18"/>
                </a:cxn>
                <a:cxn ang="0">
                  <a:pos x="9" y="17"/>
                </a:cxn>
                <a:cxn ang="0">
                  <a:pos x="9" y="18"/>
                </a:cxn>
                <a:cxn ang="0">
                  <a:pos x="11" y="18"/>
                </a:cxn>
                <a:cxn ang="0">
                  <a:pos x="10" y="19"/>
                </a:cxn>
                <a:cxn ang="0">
                  <a:pos x="12" y="21"/>
                </a:cxn>
                <a:cxn ang="0">
                  <a:pos x="11" y="21"/>
                </a:cxn>
                <a:cxn ang="0">
                  <a:pos x="11" y="23"/>
                </a:cxn>
                <a:cxn ang="0">
                  <a:pos x="11" y="24"/>
                </a:cxn>
                <a:cxn ang="0">
                  <a:pos x="16" y="25"/>
                </a:cxn>
                <a:cxn ang="0">
                  <a:pos x="16" y="24"/>
                </a:cxn>
                <a:cxn ang="0">
                  <a:pos x="20" y="25"/>
                </a:cxn>
                <a:cxn ang="0">
                  <a:pos x="22" y="25"/>
                </a:cxn>
                <a:cxn ang="0">
                  <a:pos x="22" y="25"/>
                </a:cxn>
                <a:cxn ang="0">
                  <a:pos x="24" y="25"/>
                </a:cxn>
                <a:cxn ang="0">
                  <a:pos x="24" y="25"/>
                </a:cxn>
                <a:cxn ang="0">
                  <a:pos x="29" y="26"/>
                </a:cxn>
                <a:cxn ang="0">
                  <a:pos x="29" y="25"/>
                </a:cxn>
                <a:cxn ang="0">
                  <a:pos x="31" y="24"/>
                </a:cxn>
                <a:cxn ang="0">
                  <a:pos x="27" y="22"/>
                </a:cxn>
                <a:cxn ang="0">
                  <a:pos x="23" y="19"/>
                </a:cxn>
                <a:cxn ang="0">
                  <a:pos x="21" y="15"/>
                </a:cxn>
                <a:cxn ang="0">
                  <a:pos x="20" y="13"/>
                </a:cxn>
                <a:cxn ang="0">
                  <a:pos x="20" y="11"/>
                </a:cxn>
                <a:cxn ang="0">
                  <a:pos x="20" y="10"/>
                </a:cxn>
                <a:cxn ang="0">
                  <a:pos x="20" y="8"/>
                </a:cxn>
                <a:cxn ang="0">
                  <a:pos x="21" y="8"/>
                </a:cxn>
                <a:cxn ang="0">
                  <a:pos x="22" y="7"/>
                </a:cxn>
                <a:cxn ang="0">
                  <a:pos x="22" y="5"/>
                </a:cxn>
                <a:cxn ang="0">
                  <a:pos x="24" y="5"/>
                </a:cxn>
                <a:cxn ang="0">
                  <a:pos x="23" y="3"/>
                </a:cxn>
                <a:cxn ang="0">
                  <a:pos x="23" y="3"/>
                </a:cxn>
                <a:cxn ang="0">
                  <a:pos x="21" y="1"/>
                </a:cxn>
                <a:cxn ang="0">
                  <a:pos x="14" y="0"/>
                </a:cxn>
                <a:cxn ang="0">
                  <a:pos x="9" y="3"/>
                </a:cxn>
                <a:cxn ang="0">
                  <a:pos x="8" y="4"/>
                </a:cxn>
                <a:cxn ang="0">
                  <a:pos x="5" y="6"/>
                </a:cxn>
                <a:cxn ang="0">
                  <a:pos x="8" y="7"/>
                </a:cxn>
                <a:cxn ang="0">
                  <a:pos x="8" y="7"/>
                </a:cxn>
                <a:cxn ang="0">
                  <a:pos x="6" y="9"/>
                </a:cxn>
                <a:cxn ang="0">
                  <a:pos x="6" y="10"/>
                </a:cxn>
                <a:cxn ang="0">
                  <a:pos x="5" y="11"/>
                </a:cxn>
                <a:cxn ang="0">
                  <a:pos x="5" y="12"/>
                </a:cxn>
                <a:cxn ang="0">
                  <a:pos x="3" y="12"/>
                </a:cxn>
                <a:cxn ang="0">
                  <a:pos x="1" y="12"/>
                </a:cxn>
              </a:cxnLst>
              <a:rect l="0" t="0" r="r" b="b"/>
              <a:pathLst>
                <a:path w="31" h="26">
                  <a:moveTo>
                    <a:pt x="1" y="12"/>
                  </a:moveTo>
                  <a:cubicBezTo>
                    <a:pt x="0" y="13"/>
                    <a:pt x="0" y="15"/>
                    <a:pt x="0" y="15"/>
                  </a:cubicBezTo>
                  <a:cubicBezTo>
                    <a:pt x="1" y="16"/>
                    <a:pt x="1" y="16"/>
                    <a:pt x="1" y="17"/>
                  </a:cubicBezTo>
                  <a:cubicBezTo>
                    <a:pt x="1" y="17"/>
                    <a:pt x="2" y="17"/>
                    <a:pt x="3" y="17"/>
                  </a:cubicBezTo>
                  <a:cubicBezTo>
                    <a:pt x="3" y="17"/>
                    <a:pt x="5" y="17"/>
                    <a:pt x="5" y="17"/>
                  </a:cubicBezTo>
                  <a:cubicBezTo>
                    <a:pt x="5" y="17"/>
                    <a:pt x="5" y="17"/>
                    <a:pt x="5" y="16"/>
                  </a:cubicBezTo>
                  <a:cubicBezTo>
                    <a:pt x="6" y="16"/>
                    <a:pt x="6" y="17"/>
                    <a:pt x="6" y="17"/>
                  </a:cubicBezTo>
                  <a:cubicBezTo>
                    <a:pt x="6" y="18"/>
                    <a:pt x="6" y="18"/>
                    <a:pt x="7" y="18"/>
                  </a:cubicBezTo>
                  <a:cubicBezTo>
                    <a:pt x="8" y="18"/>
                    <a:pt x="8" y="18"/>
                    <a:pt x="8" y="18"/>
                  </a:cubicBezTo>
                  <a:cubicBezTo>
                    <a:pt x="8" y="18"/>
                    <a:pt x="8" y="17"/>
                    <a:pt x="9" y="17"/>
                  </a:cubicBezTo>
                  <a:cubicBezTo>
                    <a:pt x="9" y="18"/>
                    <a:pt x="9" y="17"/>
                    <a:pt x="9" y="17"/>
                  </a:cubicBezTo>
                  <a:cubicBezTo>
                    <a:pt x="10" y="17"/>
                    <a:pt x="10" y="17"/>
                    <a:pt x="9" y="18"/>
                  </a:cubicBezTo>
                  <a:cubicBezTo>
                    <a:pt x="9" y="18"/>
                    <a:pt x="10" y="18"/>
                    <a:pt x="10" y="19"/>
                  </a:cubicBezTo>
                  <a:cubicBezTo>
                    <a:pt x="10" y="20"/>
                    <a:pt x="11" y="19"/>
                    <a:pt x="11" y="18"/>
                  </a:cubicBezTo>
                  <a:cubicBezTo>
                    <a:pt x="12" y="18"/>
                    <a:pt x="11" y="18"/>
                    <a:pt x="11" y="19"/>
                  </a:cubicBezTo>
                  <a:cubicBezTo>
                    <a:pt x="11" y="19"/>
                    <a:pt x="11" y="19"/>
                    <a:pt x="10" y="19"/>
                  </a:cubicBezTo>
                  <a:cubicBezTo>
                    <a:pt x="10" y="20"/>
                    <a:pt x="12" y="20"/>
                    <a:pt x="12" y="21"/>
                  </a:cubicBezTo>
                  <a:cubicBezTo>
                    <a:pt x="13" y="21"/>
                    <a:pt x="13" y="21"/>
                    <a:pt x="12" y="21"/>
                  </a:cubicBezTo>
                  <a:cubicBezTo>
                    <a:pt x="12" y="21"/>
                    <a:pt x="12" y="21"/>
                    <a:pt x="12" y="21"/>
                  </a:cubicBezTo>
                  <a:cubicBezTo>
                    <a:pt x="13" y="22"/>
                    <a:pt x="13" y="21"/>
                    <a:pt x="11" y="21"/>
                  </a:cubicBezTo>
                  <a:cubicBezTo>
                    <a:pt x="10" y="21"/>
                    <a:pt x="11" y="22"/>
                    <a:pt x="11" y="22"/>
                  </a:cubicBezTo>
                  <a:cubicBezTo>
                    <a:pt x="12" y="22"/>
                    <a:pt x="12" y="22"/>
                    <a:pt x="11" y="23"/>
                  </a:cubicBezTo>
                  <a:cubicBezTo>
                    <a:pt x="11" y="23"/>
                    <a:pt x="12" y="24"/>
                    <a:pt x="10" y="23"/>
                  </a:cubicBezTo>
                  <a:cubicBezTo>
                    <a:pt x="9" y="23"/>
                    <a:pt x="10" y="24"/>
                    <a:pt x="11" y="24"/>
                  </a:cubicBezTo>
                  <a:cubicBezTo>
                    <a:pt x="11" y="24"/>
                    <a:pt x="12" y="24"/>
                    <a:pt x="13" y="24"/>
                  </a:cubicBezTo>
                  <a:cubicBezTo>
                    <a:pt x="14" y="24"/>
                    <a:pt x="15" y="25"/>
                    <a:pt x="16" y="25"/>
                  </a:cubicBezTo>
                  <a:cubicBezTo>
                    <a:pt x="16" y="25"/>
                    <a:pt x="16" y="25"/>
                    <a:pt x="16" y="25"/>
                  </a:cubicBezTo>
                  <a:cubicBezTo>
                    <a:pt x="15" y="24"/>
                    <a:pt x="16" y="24"/>
                    <a:pt x="16" y="24"/>
                  </a:cubicBezTo>
                  <a:cubicBezTo>
                    <a:pt x="16" y="24"/>
                    <a:pt x="18" y="25"/>
                    <a:pt x="18" y="26"/>
                  </a:cubicBezTo>
                  <a:cubicBezTo>
                    <a:pt x="19" y="26"/>
                    <a:pt x="19" y="25"/>
                    <a:pt x="20" y="25"/>
                  </a:cubicBezTo>
                  <a:cubicBezTo>
                    <a:pt x="20" y="24"/>
                    <a:pt x="21" y="24"/>
                    <a:pt x="21" y="24"/>
                  </a:cubicBezTo>
                  <a:cubicBezTo>
                    <a:pt x="22" y="25"/>
                    <a:pt x="22" y="25"/>
                    <a:pt x="22" y="25"/>
                  </a:cubicBezTo>
                  <a:cubicBezTo>
                    <a:pt x="22" y="26"/>
                    <a:pt x="22" y="26"/>
                    <a:pt x="22" y="26"/>
                  </a:cubicBezTo>
                  <a:cubicBezTo>
                    <a:pt x="23" y="26"/>
                    <a:pt x="23" y="26"/>
                    <a:pt x="22" y="25"/>
                  </a:cubicBezTo>
                  <a:cubicBezTo>
                    <a:pt x="22" y="25"/>
                    <a:pt x="22" y="25"/>
                    <a:pt x="23" y="25"/>
                  </a:cubicBezTo>
                  <a:cubicBezTo>
                    <a:pt x="23" y="25"/>
                    <a:pt x="24" y="25"/>
                    <a:pt x="24" y="25"/>
                  </a:cubicBezTo>
                  <a:cubicBezTo>
                    <a:pt x="25" y="25"/>
                    <a:pt x="25" y="26"/>
                    <a:pt x="25" y="25"/>
                  </a:cubicBezTo>
                  <a:cubicBezTo>
                    <a:pt x="25" y="24"/>
                    <a:pt x="24" y="25"/>
                    <a:pt x="24" y="25"/>
                  </a:cubicBezTo>
                  <a:cubicBezTo>
                    <a:pt x="24" y="24"/>
                    <a:pt x="26" y="25"/>
                    <a:pt x="26" y="25"/>
                  </a:cubicBezTo>
                  <a:cubicBezTo>
                    <a:pt x="27" y="26"/>
                    <a:pt x="28" y="26"/>
                    <a:pt x="29" y="26"/>
                  </a:cubicBezTo>
                  <a:cubicBezTo>
                    <a:pt x="29" y="26"/>
                    <a:pt x="28" y="25"/>
                    <a:pt x="27" y="25"/>
                  </a:cubicBezTo>
                  <a:cubicBezTo>
                    <a:pt x="26" y="25"/>
                    <a:pt x="28" y="25"/>
                    <a:pt x="29" y="25"/>
                  </a:cubicBezTo>
                  <a:cubicBezTo>
                    <a:pt x="29" y="25"/>
                    <a:pt x="30" y="25"/>
                    <a:pt x="30" y="25"/>
                  </a:cubicBezTo>
                  <a:cubicBezTo>
                    <a:pt x="30" y="25"/>
                    <a:pt x="30" y="24"/>
                    <a:pt x="31" y="24"/>
                  </a:cubicBezTo>
                  <a:cubicBezTo>
                    <a:pt x="31" y="25"/>
                    <a:pt x="30" y="24"/>
                    <a:pt x="30" y="24"/>
                  </a:cubicBezTo>
                  <a:cubicBezTo>
                    <a:pt x="29" y="24"/>
                    <a:pt x="27" y="23"/>
                    <a:pt x="27" y="22"/>
                  </a:cubicBezTo>
                  <a:cubicBezTo>
                    <a:pt x="27" y="22"/>
                    <a:pt x="26" y="21"/>
                    <a:pt x="25" y="21"/>
                  </a:cubicBezTo>
                  <a:cubicBezTo>
                    <a:pt x="25" y="21"/>
                    <a:pt x="23" y="20"/>
                    <a:pt x="23" y="19"/>
                  </a:cubicBezTo>
                  <a:cubicBezTo>
                    <a:pt x="23" y="19"/>
                    <a:pt x="22" y="18"/>
                    <a:pt x="22" y="18"/>
                  </a:cubicBezTo>
                  <a:cubicBezTo>
                    <a:pt x="22" y="17"/>
                    <a:pt x="21" y="16"/>
                    <a:pt x="21" y="15"/>
                  </a:cubicBezTo>
                  <a:cubicBezTo>
                    <a:pt x="21" y="15"/>
                    <a:pt x="20" y="14"/>
                    <a:pt x="20" y="14"/>
                  </a:cubicBezTo>
                  <a:cubicBezTo>
                    <a:pt x="19" y="14"/>
                    <a:pt x="19" y="13"/>
                    <a:pt x="20" y="13"/>
                  </a:cubicBezTo>
                  <a:cubicBezTo>
                    <a:pt x="20" y="13"/>
                    <a:pt x="20" y="13"/>
                    <a:pt x="20" y="12"/>
                  </a:cubicBezTo>
                  <a:cubicBezTo>
                    <a:pt x="20" y="12"/>
                    <a:pt x="20" y="12"/>
                    <a:pt x="20" y="11"/>
                  </a:cubicBezTo>
                  <a:cubicBezTo>
                    <a:pt x="21" y="11"/>
                    <a:pt x="20" y="11"/>
                    <a:pt x="20" y="10"/>
                  </a:cubicBezTo>
                  <a:cubicBezTo>
                    <a:pt x="20" y="10"/>
                    <a:pt x="20" y="10"/>
                    <a:pt x="20" y="10"/>
                  </a:cubicBezTo>
                  <a:cubicBezTo>
                    <a:pt x="20" y="9"/>
                    <a:pt x="20" y="9"/>
                    <a:pt x="19" y="9"/>
                  </a:cubicBezTo>
                  <a:cubicBezTo>
                    <a:pt x="18" y="9"/>
                    <a:pt x="20" y="8"/>
                    <a:pt x="20" y="8"/>
                  </a:cubicBezTo>
                  <a:cubicBezTo>
                    <a:pt x="21" y="8"/>
                    <a:pt x="21" y="8"/>
                    <a:pt x="20" y="8"/>
                  </a:cubicBezTo>
                  <a:cubicBezTo>
                    <a:pt x="20" y="7"/>
                    <a:pt x="20" y="8"/>
                    <a:pt x="21" y="8"/>
                  </a:cubicBezTo>
                  <a:cubicBezTo>
                    <a:pt x="21" y="8"/>
                    <a:pt x="21" y="7"/>
                    <a:pt x="22" y="7"/>
                  </a:cubicBezTo>
                  <a:cubicBezTo>
                    <a:pt x="22" y="7"/>
                    <a:pt x="22" y="7"/>
                    <a:pt x="22" y="7"/>
                  </a:cubicBezTo>
                  <a:cubicBezTo>
                    <a:pt x="23" y="7"/>
                    <a:pt x="22" y="6"/>
                    <a:pt x="21" y="6"/>
                  </a:cubicBezTo>
                  <a:cubicBezTo>
                    <a:pt x="20" y="5"/>
                    <a:pt x="22" y="5"/>
                    <a:pt x="22" y="5"/>
                  </a:cubicBezTo>
                  <a:cubicBezTo>
                    <a:pt x="22" y="5"/>
                    <a:pt x="22" y="5"/>
                    <a:pt x="23" y="5"/>
                  </a:cubicBezTo>
                  <a:cubicBezTo>
                    <a:pt x="24" y="6"/>
                    <a:pt x="24" y="5"/>
                    <a:pt x="24" y="5"/>
                  </a:cubicBezTo>
                  <a:cubicBezTo>
                    <a:pt x="24" y="4"/>
                    <a:pt x="24" y="4"/>
                    <a:pt x="22" y="4"/>
                  </a:cubicBezTo>
                  <a:cubicBezTo>
                    <a:pt x="20" y="4"/>
                    <a:pt x="23" y="4"/>
                    <a:pt x="23" y="3"/>
                  </a:cubicBezTo>
                  <a:cubicBezTo>
                    <a:pt x="24" y="3"/>
                    <a:pt x="24" y="3"/>
                    <a:pt x="25" y="3"/>
                  </a:cubicBezTo>
                  <a:cubicBezTo>
                    <a:pt x="25" y="3"/>
                    <a:pt x="24" y="3"/>
                    <a:pt x="23" y="3"/>
                  </a:cubicBezTo>
                  <a:cubicBezTo>
                    <a:pt x="22" y="3"/>
                    <a:pt x="24" y="3"/>
                    <a:pt x="25" y="2"/>
                  </a:cubicBezTo>
                  <a:cubicBezTo>
                    <a:pt x="26" y="2"/>
                    <a:pt x="21" y="1"/>
                    <a:pt x="21" y="1"/>
                  </a:cubicBezTo>
                  <a:cubicBezTo>
                    <a:pt x="20" y="0"/>
                    <a:pt x="17" y="0"/>
                    <a:pt x="17" y="0"/>
                  </a:cubicBezTo>
                  <a:cubicBezTo>
                    <a:pt x="16" y="0"/>
                    <a:pt x="15" y="0"/>
                    <a:pt x="14" y="0"/>
                  </a:cubicBezTo>
                  <a:cubicBezTo>
                    <a:pt x="14" y="0"/>
                    <a:pt x="10" y="1"/>
                    <a:pt x="9" y="1"/>
                  </a:cubicBezTo>
                  <a:cubicBezTo>
                    <a:pt x="9" y="2"/>
                    <a:pt x="8" y="2"/>
                    <a:pt x="9" y="3"/>
                  </a:cubicBezTo>
                  <a:cubicBezTo>
                    <a:pt x="9" y="3"/>
                    <a:pt x="8" y="3"/>
                    <a:pt x="9" y="4"/>
                  </a:cubicBezTo>
                  <a:cubicBezTo>
                    <a:pt x="9" y="5"/>
                    <a:pt x="9" y="4"/>
                    <a:pt x="8" y="4"/>
                  </a:cubicBezTo>
                  <a:cubicBezTo>
                    <a:pt x="8" y="4"/>
                    <a:pt x="7" y="5"/>
                    <a:pt x="7" y="5"/>
                  </a:cubicBezTo>
                  <a:cubicBezTo>
                    <a:pt x="6" y="5"/>
                    <a:pt x="6" y="5"/>
                    <a:pt x="5" y="6"/>
                  </a:cubicBezTo>
                  <a:cubicBezTo>
                    <a:pt x="5" y="6"/>
                    <a:pt x="6" y="6"/>
                    <a:pt x="7" y="6"/>
                  </a:cubicBezTo>
                  <a:cubicBezTo>
                    <a:pt x="9" y="6"/>
                    <a:pt x="8" y="7"/>
                    <a:pt x="8" y="7"/>
                  </a:cubicBezTo>
                  <a:cubicBezTo>
                    <a:pt x="7" y="7"/>
                    <a:pt x="7" y="7"/>
                    <a:pt x="7" y="7"/>
                  </a:cubicBezTo>
                  <a:cubicBezTo>
                    <a:pt x="7" y="8"/>
                    <a:pt x="7" y="8"/>
                    <a:pt x="8" y="7"/>
                  </a:cubicBezTo>
                  <a:cubicBezTo>
                    <a:pt x="9" y="7"/>
                    <a:pt x="8" y="8"/>
                    <a:pt x="7" y="8"/>
                  </a:cubicBezTo>
                  <a:cubicBezTo>
                    <a:pt x="7" y="8"/>
                    <a:pt x="7" y="8"/>
                    <a:pt x="6" y="9"/>
                  </a:cubicBezTo>
                  <a:cubicBezTo>
                    <a:pt x="6" y="9"/>
                    <a:pt x="7" y="10"/>
                    <a:pt x="6" y="9"/>
                  </a:cubicBezTo>
                  <a:cubicBezTo>
                    <a:pt x="6" y="9"/>
                    <a:pt x="6" y="10"/>
                    <a:pt x="6" y="10"/>
                  </a:cubicBezTo>
                  <a:cubicBezTo>
                    <a:pt x="6" y="10"/>
                    <a:pt x="6" y="10"/>
                    <a:pt x="6" y="10"/>
                  </a:cubicBezTo>
                  <a:cubicBezTo>
                    <a:pt x="5" y="10"/>
                    <a:pt x="5" y="10"/>
                    <a:pt x="5" y="11"/>
                  </a:cubicBezTo>
                  <a:cubicBezTo>
                    <a:pt x="5" y="11"/>
                    <a:pt x="5" y="11"/>
                    <a:pt x="5" y="11"/>
                  </a:cubicBezTo>
                  <a:cubicBezTo>
                    <a:pt x="5" y="11"/>
                    <a:pt x="5" y="11"/>
                    <a:pt x="5" y="12"/>
                  </a:cubicBezTo>
                  <a:cubicBezTo>
                    <a:pt x="5" y="12"/>
                    <a:pt x="5" y="12"/>
                    <a:pt x="4" y="12"/>
                  </a:cubicBezTo>
                  <a:cubicBezTo>
                    <a:pt x="4" y="12"/>
                    <a:pt x="4" y="12"/>
                    <a:pt x="3" y="12"/>
                  </a:cubicBezTo>
                  <a:cubicBezTo>
                    <a:pt x="3" y="12"/>
                    <a:pt x="3" y="12"/>
                    <a:pt x="2" y="12"/>
                  </a:cubicBezTo>
                  <a:cubicBezTo>
                    <a:pt x="2" y="11"/>
                    <a:pt x="1" y="12"/>
                    <a:pt x="1"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5" name="Freeform 457"/>
            <p:cNvSpPr>
              <a:spLocks/>
            </p:cNvSpPr>
            <p:nvPr/>
          </p:nvSpPr>
          <p:spPr bwMode="auto">
            <a:xfrm>
              <a:off x="3523" y="1171"/>
              <a:ext cx="16" cy="12"/>
            </a:xfrm>
            <a:custGeom>
              <a:avLst/>
              <a:gdLst/>
              <a:ahLst/>
              <a:cxnLst>
                <a:cxn ang="0">
                  <a:pos x="5" y="3"/>
                </a:cxn>
                <a:cxn ang="0">
                  <a:pos x="5" y="2"/>
                </a:cxn>
                <a:cxn ang="0">
                  <a:pos x="4" y="2"/>
                </a:cxn>
                <a:cxn ang="0">
                  <a:pos x="3" y="1"/>
                </a:cxn>
                <a:cxn ang="0">
                  <a:pos x="4" y="1"/>
                </a:cxn>
                <a:cxn ang="0">
                  <a:pos x="3" y="1"/>
                </a:cxn>
                <a:cxn ang="0">
                  <a:pos x="1" y="1"/>
                </a:cxn>
                <a:cxn ang="0">
                  <a:pos x="1" y="1"/>
                </a:cxn>
                <a:cxn ang="0">
                  <a:pos x="3" y="3"/>
                </a:cxn>
                <a:cxn ang="0">
                  <a:pos x="4" y="4"/>
                </a:cxn>
                <a:cxn ang="0">
                  <a:pos x="4" y="4"/>
                </a:cxn>
                <a:cxn ang="0">
                  <a:pos x="5" y="3"/>
                </a:cxn>
              </a:cxnLst>
              <a:rect l="0" t="0" r="r" b="b"/>
              <a:pathLst>
                <a:path w="5" h="4">
                  <a:moveTo>
                    <a:pt x="5" y="3"/>
                  </a:moveTo>
                  <a:cubicBezTo>
                    <a:pt x="5" y="3"/>
                    <a:pt x="5" y="3"/>
                    <a:pt x="5" y="2"/>
                  </a:cubicBezTo>
                  <a:cubicBezTo>
                    <a:pt x="5" y="1"/>
                    <a:pt x="5" y="2"/>
                    <a:pt x="4" y="2"/>
                  </a:cubicBezTo>
                  <a:cubicBezTo>
                    <a:pt x="4" y="2"/>
                    <a:pt x="4" y="2"/>
                    <a:pt x="3" y="1"/>
                  </a:cubicBezTo>
                  <a:cubicBezTo>
                    <a:pt x="3" y="0"/>
                    <a:pt x="3" y="1"/>
                    <a:pt x="4" y="1"/>
                  </a:cubicBezTo>
                  <a:cubicBezTo>
                    <a:pt x="5" y="1"/>
                    <a:pt x="4" y="1"/>
                    <a:pt x="3" y="1"/>
                  </a:cubicBezTo>
                  <a:cubicBezTo>
                    <a:pt x="3" y="0"/>
                    <a:pt x="2" y="0"/>
                    <a:pt x="1" y="1"/>
                  </a:cubicBezTo>
                  <a:cubicBezTo>
                    <a:pt x="0" y="1"/>
                    <a:pt x="1" y="1"/>
                    <a:pt x="1" y="1"/>
                  </a:cubicBezTo>
                  <a:cubicBezTo>
                    <a:pt x="1" y="1"/>
                    <a:pt x="3" y="3"/>
                    <a:pt x="3" y="3"/>
                  </a:cubicBezTo>
                  <a:cubicBezTo>
                    <a:pt x="3" y="4"/>
                    <a:pt x="4" y="4"/>
                    <a:pt x="4" y="4"/>
                  </a:cubicBezTo>
                  <a:cubicBezTo>
                    <a:pt x="5" y="4"/>
                    <a:pt x="5" y="4"/>
                    <a:pt x="4" y="4"/>
                  </a:cubicBezTo>
                  <a:cubicBezTo>
                    <a:pt x="4" y="3"/>
                    <a:pt x="4" y="3"/>
                    <a:pt x="5"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6" name="Freeform 458"/>
            <p:cNvSpPr>
              <a:spLocks/>
            </p:cNvSpPr>
            <p:nvPr/>
          </p:nvSpPr>
          <p:spPr bwMode="auto">
            <a:xfrm>
              <a:off x="3546" y="993"/>
              <a:ext cx="249" cy="123"/>
            </a:xfrm>
            <a:custGeom>
              <a:avLst/>
              <a:gdLst/>
              <a:ahLst/>
              <a:cxnLst>
                <a:cxn ang="0">
                  <a:pos x="8" y="34"/>
                </a:cxn>
                <a:cxn ang="0">
                  <a:pos x="3" y="36"/>
                </a:cxn>
                <a:cxn ang="0">
                  <a:pos x="6" y="36"/>
                </a:cxn>
                <a:cxn ang="0">
                  <a:pos x="11" y="37"/>
                </a:cxn>
                <a:cxn ang="0">
                  <a:pos x="13" y="38"/>
                </a:cxn>
                <a:cxn ang="0">
                  <a:pos x="18" y="36"/>
                </a:cxn>
                <a:cxn ang="0">
                  <a:pos x="18" y="35"/>
                </a:cxn>
                <a:cxn ang="0">
                  <a:pos x="15" y="32"/>
                </a:cxn>
                <a:cxn ang="0">
                  <a:pos x="21" y="32"/>
                </a:cxn>
                <a:cxn ang="0">
                  <a:pos x="19" y="29"/>
                </a:cxn>
                <a:cxn ang="0">
                  <a:pos x="22" y="30"/>
                </a:cxn>
                <a:cxn ang="0">
                  <a:pos x="25" y="29"/>
                </a:cxn>
                <a:cxn ang="0">
                  <a:pos x="23" y="26"/>
                </a:cxn>
                <a:cxn ang="0">
                  <a:pos x="27" y="25"/>
                </a:cxn>
                <a:cxn ang="0">
                  <a:pos x="31" y="24"/>
                </a:cxn>
                <a:cxn ang="0">
                  <a:pos x="33" y="23"/>
                </a:cxn>
                <a:cxn ang="0">
                  <a:pos x="34" y="21"/>
                </a:cxn>
                <a:cxn ang="0">
                  <a:pos x="38" y="18"/>
                </a:cxn>
                <a:cxn ang="0">
                  <a:pos x="42" y="17"/>
                </a:cxn>
                <a:cxn ang="0">
                  <a:pos x="55" y="13"/>
                </a:cxn>
                <a:cxn ang="0">
                  <a:pos x="63" y="11"/>
                </a:cxn>
                <a:cxn ang="0">
                  <a:pos x="73" y="8"/>
                </a:cxn>
                <a:cxn ang="0">
                  <a:pos x="76" y="4"/>
                </a:cxn>
                <a:cxn ang="0">
                  <a:pos x="74" y="2"/>
                </a:cxn>
                <a:cxn ang="0">
                  <a:pos x="70" y="1"/>
                </a:cxn>
                <a:cxn ang="0">
                  <a:pos x="61" y="4"/>
                </a:cxn>
                <a:cxn ang="0">
                  <a:pos x="57" y="6"/>
                </a:cxn>
                <a:cxn ang="0">
                  <a:pos x="51" y="8"/>
                </a:cxn>
                <a:cxn ang="0">
                  <a:pos x="44" y="9"/>
                </a:cxn>
                <a:cxn ang="0">
                  <a:pos x="42" y="8"/>
                </a:cxn>
                <a:cxn ang="0">
                  <a:pos x="37" y="8"/>
                </a:cxn>
                <a:cxn ang="0">
                  <a:pos x="37" y="10"/>
                </a:cxn>
                <a:cxn ang="0">
                  <a:pos x="35" y="10"/>
                </a:cxn>
                <a:cxn ang="0">
                  <a:pos x="32" y="11"/>
                </a:cxn>
                <a:cxn ang="0">
                  <a:pos x="28" y="12"/>
                </a:cxn>
                <a:cxn ang="0">
                  <a:pos x="22" y="14"/>
                </a:cxn>
                <a:cxn ang="0">
                  <a:pos x="20" y="17"/>
                </a:cxn>
                <a:cxn ang="0">
                  <a:pos x="16" y="18"/>
                </a:cxn>
                <a:cxn ang="0">
                  <a:pos x="14" y="20"/>
                </a:cxn>
                <a:cxn ang="0">
                  <a:pos x="11" y="20"/>
                </a:cxn>
                <a:cxn ang="0">
                  <a:pos x="13" y="21"/>
                </a:cxn>
                <a:cxn ang="0">
                  <a:pos x="15" y="22"/>
                </a:cxn>
                <a:cxn ang="0">
                  <a:pos x="14" y="23"/>
                </a:cxn>
                <a:cxn ang="0">
                  <a:pos x="16" y="24"/>
                </a:cxn>
                <a:cxn ang="0">
                  <a:pos x="11" y="24"/>
                </a:cxn>
                <a:cxn ang="0">
                  <a:pos x="11" y="26"/>
                </a:cxn>
                <a:cxn ang="0">
                  <a:pos x="9" y="27"/>
                </a:cxn>
                <a:cxn ang="0">
                  <a:pos x="8" y="28"/>
                </a:cxn>
                <a:cxn ang="0">
                  <a:pos x="10" y="30"/>
                </a:cxn>
                <a:cxn ang="0">
                  <a:pos x="5" y="30"/>
                </a:cxn>
                <a:cxn ang="0">
                  <a:pos x="2" y="33"/>
                </a:cxn>
              </a:cxnLst>
              <a:rect l="0" t="0" r="r" b="b"/>
              <a:pathLst>
                <a:path w="77" h="38">
                  <a:moveTo>
                    <a:pt x="2" y="34"/>
                  </a:moveTo>
                  <a:cubicBezTo>
                    <a:pt x="3" y="34"/>
                    <a:pt x="5" y="34"/>
                    <a:pt x="7" y="34"/>
                  </a:cubicBezTo>
                  <a:cubicBezTo>
                    <a:pt x="9" y="33"/>
                    <a:pt x="8" y="34"/>
                    <a:pt x="8" y="34"/>
                  </a:cubicBezTo>
                  <a:cubicBezTo>
                    <a:pt x="7" y="34"/>
                    <a:pt x="6" y="34"/>
                    <a:pt x="6" y="34"/>
                  </a:cubicBezTo>
                  <a:cubicBezTo>
                    <a:pt x="6" y="34"/>
                    <a:pt x="5" y="34"/>
                    <a:pt x="5" y="35"/>
                  </a:cubicBezTo>
                  <a:cubicBezTo>
                    <a:pt x="5" y="35"/>
                    <a:pt x="4" y="35"/>
                    <a:pt x="3" y="36"/>
                  </a:cubicBezTo>
                  <a:cubicBezTo>
                    <a:pt x="3" y="36"/>
                    <a:pt x="3" y="36"/>
                    <a:pt x="2" y="37"/>
                  </a:cubicBezTo>
                  <a:cubicBezTo>
                    <a:pt x="2" y="37"/>
                    <a:pt x="3" y="37"/>
                    <a:pt x="3" y="37"/>
                  </a:cubicBezTo>
                  <a:cubicBezTo>
                    <a:pt x="4" y="37"/>
                    <a:pt x="5" y="37"/>
                    <a:pt x="6" y="36"/>
                  </a:cubicBezTo>
                  <a:cubicBezTo>
                    <a:pt x="7" y="36"/>
                    <a:pt x="7" y="37"/>
                    <a:pt x="7" y="37"/>
                  </a:cubicBezTo>
                  <a:cubicBezTo>
                    <a:pt x="8" y="37"/>
                    <a:pt x="9" y="37"/>
                    <a:pt x="9" y="37"/>
                  </a:cubicBezTo>
                  <a:cubicBezTo>
                    <a:pt x="10" y="37"/>
                    <a:pt x="11" y="37"/>
                    <a:pt x="11" y="37"/>
                  </a:cubicBezTo>
                  <a:cubicBezTo>
                    <a:pt x="11" y="37"/>
                    <a:pt x="12" y="37"/>
                    <a:pt x="12" y="37"/>
                  </a:cubicBezTo>
                  <a:cubicBezTo>
                    <a:pt x="12" y="36"/>
                    <a:pt x="12" y="37"/>
                    <a:pt x="12" y="37"/>
                  </a:cubicBezTo>
                  <a:cubicBezTo>
                    <a:pt x="12" y="38"/>
                    <a:pt x="13" y="38"/>
                    <a:pt x="13" y="38"/>
                  </a:cubicBezTo>
                  <a:cubicBezTo>
                    <a:pt x="14" y="38"/>
                    <a:pt x="15" y="38"/>
                    <a:pt x="15" y="38"/>
                  </a:cubicBezTo>
                  <a:cubicBezTo>
                    <a:pt x="16" y="38"/>
                    <a:pt x="16" y="37"/>
                    <a:pt x="16" y="37"/>
                  </a:cubicBezTo>
                  <a:cubicBezTo>
                    <a:pt x="16" y="36"/>
                    <a:pt x="17" y="36"/>
                    <a:pt x="18" y="36"/>
                  </a:cubicBezTo>
                  <a:cubicBezTo>
                    <a:pt x="19" y="35"/>
                    <a:pt x="17" y="35"/>
                    <a:pt x="16" y="35"/>
                  </a:cubicBezTo>
                  <a:cubicBezTo>
                    <a:pt x="15" y="34"/>
                    <a:pt x="16" y="34"/>
                    <a:pt x="16" y="34"/>
                  </a:cubicBezTo>
                  <a:cubicBezTo>
                    <a:pt x="16" y="34"/>
                    <a:pt x="17" y="35"/>
                    <a:pt x="18" y="35"/>
                  </a:cubicBezTo>
                  <a:cubicBezTo>
                    <a:pt x="18" y="35"/>
                    <a:pt x="18" y="35"/>
                    <a:pt x="19" y="35"/>
                  </a:cubicBezTo>
                  <a:cubicBezTo>
                    <a:pt x="19" y="34"/>
                    <a:pt x="20" y="34"/>
                    <a:pt x="19" y="33"/>
                  </a:cubicBezTo>
                  <a:cubicBezTo>
                    <a:pt x="18" y="32"/>
                    <a:pt x="17" y="33"/>
                    <a:pt x="15" y="32"/>
                  </a:cubicBezTo>
                  <a:cubicBezTo>
                    <a:pt x="14" y="32"/>
                    <a:pt x="18" y="32"/>
                    <a:pt x="19" y="32"/>
                  </a:cubicBezTo>
                  <a:cubicBezTo>
                    <a:pt x="19" y="33"/>
                    <a:pt x="20" y="33"/>
                    <a:pt x="20" y="34"/>
                  </a:cubicBezTo>
                  <a:cubicBezTo>
                    <a:pt x="21" y="34"/>
                    <a:pt x="21" y="32"/>
                    <a:pt x="21" y="32"/>
                  </a:cubicBezTo>
                  <a:cubicBezTo>
                    <a:pt x="21" y="31"/>
                    <a:pt x="20" y="31"/>
                    <a:pt x="20" y="30"/>
                  </a:cubicBezTo>
                  <a:cubicBezTo>
                    <a:pt x="19" y="30"/>
                    <a:pt x="19" y="30"/>
                    <a:pt x="19" y="30"/>
                  </a:cubicBezTo>
                  <a:cubicBezTo>
                    <a:pt x="18" y="30"/>
                    <a:pt x="19" y="30"/>
                    <a:pt x="19" y="29"/>
                  </a:cubicBezTo>
                  <a:cubicBezTo>
                    <a:pt x="19" y="29"/>
                    <a:pt x="20" y="30"/>
                    <a:pt x="20" y="30"/>
                  </a:cubicBezTo>
                  <a:cubicBezTo>
                    <a:pt x="20" y="30"/>
                    <a:pt x="21" y="31"/>
                    <a:pt x="22" y="31"/>
                  </a:cubicBezTo>
                  <a:cubicBezTo>
                    <a:pt x="23" y="31"/>
                    <a:pt x="22" y="31"/>
                    <a:pt x="22" y="30"/>
                  </a:cubicBezTo>
                  <a:cubicBezTo>
                    <a:pt x="22" y="30"/>
                    <a:pt x="23" y="30"/>
                    <a:pt x="23" y="29"/>
                  </a:cubicBezTo>
                  <a:cubicBezTo>
                    <a:pt x="23" y="29"/>
                    <a:pt x="23" y="29"/>
                    <a:pt x="24" y="29"/>
                  </a:cubicBezTo>
                  <a:cubicBezTo>
                    <a:pt x="25" y="29"/>
                    <a:pt x="25" y="29"/>
                    <a:pt x="25" y="29"/>
                  </a:cubicBezTo>
                  <a:cubicBezTo>
                    <a:pt x="25" y="28"/>
                    <a:pt x="25" y="28"/>
                    <a:pt x="25" y="28"/>
                  </a:cubicBezTo>
                  <a:cubicBezTo>
                    <a:pt x="25" y="27"/>
                    <a:pt x="25" y="27"/>
                    <a:pt x="25" y="27"/>
                  </a:cubicBezTo>
                  <a:cubicBezTo>
                    <a:pt x="25" y="27"/>
                    <a:pt x="24" y="26"/>
                    <a:pt x="23" y="26"/>
                  </a:cubicBezTo>
                  <a:cubicBezTo>
                    <a:pt x="22" y="25"/>
                    <a:pt x="27" y="27"/>
                    <a:pt x="27" y="27"/>
                  </a:cubicBezTo>
                  <a:cubicBezTo>
                    <a:pt x="28" y="27"/>
                    <a:pt x="27" y="25"/>
                    <a:pt x="28" y="25"/>
                  </a:cubicBezTo>
                  <a:cubicBezTo>
                    <a:pt x="28" y="25"/>
                    <a:pt x="28" y="25"/>
                    <a:pt x="27" y="25"/>
                  </a:cubicBezTo>
                  <a:cubicBezTo>
                    <a:pt x="27" y="24"/>
                    <a:pt x="28" y="24"/>
                    <a:pt x="27" y="24"/>
                  </a:cubicBezTo>
                  <a:cubicBezTo>
                    <a:pt x="27" y="23"/>
                    <a:pt x="28" y="24"/>
                    <a:pt x="29" y="25"/>
                  </a:cubicBezTo>
                  <a:cubicBezTo>
                    <a:pt x="30" y="25"/>
                    <a:pt x="30" y="25"/>
                    <a:pt x="31" y="24"/>
                  </a:cubicBezTo>
                  <a:cubicBezTo>
                    <a:pt x="31" y="24"/>
                    <a:pt x="30" y="24"/>
                    <a:pt x="30" y="23"/>
                  </a:cubicBezTo>
                  <a:cubicBezTo>
                    <a:pt x="29" y="23"/>
                    <a:pt x="32" y="24"/>
                    <a:pt x="32" y="24"/>
                  </a:cubicBezTo>
                  <a:cubicBezTo>
                    <a:pt x="33" y="24"/>
                    <a:pt x="33" y="23"/>
                    <a:pt x="33" y="23"/>
                  </a:cubicBezTo>
                  <a:cubicBezTo>
                    <a:pt x="33" y="23"/>
                    <a:pt x="33" y="22"/>
                    <a:pt x="34" y="22"/>
                  </a:cubicBezTo>
                  <a:cubicBezTo>
                    <a:pt x="34" y="22"/>
                    <a:pt x="36" y="21"/>
                    <a:pt x="33" y="21"/>
                  </a:cubicBezTo>
                  <a:cubicBezTo>
                    <a:pt x="30" y="21"/>
                    <a:pt x="34" y="21"/>
                    <a:pt x="34" y="21"/>
                  </a:cubicBezTo>
                  <a:cubicBezTo>
                    <a:pt x="35" y="21"/>
                    <a:pt x="35" y="21"/>
                    <a:pt x="35" y="20"/>
                  </a:cubicBezTo>
                  <a:cubicBezTo>
                    <a:pt x="36" y="20"/>
                    <a:pt x="36" y="20"/>
                    <a:pt x="36" y="19"/>
                  </a:cubicBezTo>
                  <a:cubicBezTo>
                    <a:pt x="37" y="19"/>
                    <a:pt x="38" y="19"/>
                    <a:pt x="38" y="18"/>
                  </a:cubicBezTo>
                  <a:cubicBezTo>
                    <a:pt x="38" y="18"/>
                    <a:pt x="38" y="18"/>
                    <a:pt x="39" y="19"/>
                  </a:cubicBezTo>
                  <a:cubicBezTo>
                    <a:pt x="39" y="19"/>
                    <a:pt x="39" y="18"/>
                    <a:pt x="40" y="18"/>
                  </a:cubicBezTo>
                  <a:cubicBezTo>
                    <a:pt x="41" y="17"/>
                    <a:pt x="41" y="17"/>
                    <a:pt x="42" y="17"/>
                  </a:cubicBezTo>
                  <a:cubicBezTo>
                    <a:pt x="42" y="17"/>
                    <a:pt x="47" y="15"/>
                    <a:pt x="48" y="15"/>
                  </a:cubicBezTo>
                  <a:cubicBezTo>
                    <a:pt x="48" y="15"/>
                    <a:pt x="52" y="14"/>
                    <a:pt x="52" y="14"/>
                  </a:cubicBezTo>
                  <a:cubicBezTo>
                    <a:pt x="52" y="14"/>
                    <a:pt x="54" y="13"/>
                    <a:pt x="55" y="13"/>
                  </a:cubicBezTo>
                  <a:cubicBezTo>
                    <a:pt x="55" y="13"/>
                    <a:pt x="58" y="13"/>
                    <a:pt x="59" y="12"/>
                  </a:cubicBezTo>
                  <a:cubicBezTo>
                    <a:pt x="60" y="12"/>
                    <a:pt x="61" y="12"/>
                    <a:pt x="61" y="12"/>
                  </a:cubicBezTo>
                  <a:cubicBezTo>
                    <a:pt x="61" y="12"/>
                    <a:pt x="63" y="11"/>
                    <a:pt x="63" y="11"/>
                  </a:cubicBezTo>
                  <a:cubicBezTo>
                    <a:pt x="64" y="11"/>
                    <a:pt x="66" y="10"/>
                    <a:pt x="67" y="10"/>
                  </a:cubicBezTo>
                  <a:cubicBezTo>
                    <a:pt x="67" y="10"/>
                    <a:pt x="72" y="8"/>
                    <a:pt x="72" y="8"/>
                  </a:cubicBezTo>
                  <a:cubicBezTo>
                    <a:pt x="73" y="8"/>
                    <a:pt x="72" y="8"/>
                    <a:pt x="73" y="8"/>
                  </a:cubicBezTo>
                  <a:cubicBezTo>
                    <a:pt x="73" y="7"/>
                    <a:pt x="74" y="7"/>
                    <a:pt x="75" y="6"/>
                  </a:cubicBezTo>
                  <a:cubicBezTo>
                    <a:pt x="75" y="6"/>
                    <a:pt x="75" y="6"/>
                    <a:pt x="75" y="5"/>
                  </a:cubicBezTo>
                  <a:cubicBezTo>
                    <a:pt x="75" y="5"/>
                    <a:pt x="75" y="5"/>
                    <a:pt x="76" y="4"/>
                  </a:cubicBezTo>
                  <a:cubicBezTo>
                    <a:pt x="77" y="4"/>
                    <a:pt x="76" y="3"/>
                    <a:pt x="75" y="3"/>
                  </a:cubicBezTo>
                  <a:cubicBezTo>
                    <a:pt x="75" y="3"/>
                    <a:pt x="75" y="3"/>
                    <a:pt x="75" y="2"/>
                  </a:cubicBezTo>
                  <a:cubicBezTo>
                    <a:pt x="75" y="2"/>
                    <a:pt x="75" y="2"/>
                    <a:pt x="74" y="2"/>
                  </a:cubicBezTo>
                  <a:cubicBezTo>
                    <a:pt x="74" y="2"/>
                    <a:pt x="74" y="1"/>
                    <a:pt x="74" y="1"/>
                  </a:cubicBezTo>
                  <a:cubicBezTo>
                    <a:pt x="73" y="1"/>
                    <a:pt x="72" y="1"/>
                    <a:pt x="71" y="1"/>
                  </a:cubicBezTo>
                  <a:cubicBezTo>
                    <a:pt x="71" y="1"/>
                    <a:pt x="70" y="0"/>
                    <a:pt x="70" y="1"/>
                  </a:cubicBezTo>
                  <a:cubicBezTo>
                    <a:pt x="69" y="1"/>
                    <a:pt x="68" y="1"/>
                    <a:pt x="67" y="1"/>
                  </a:cubicBezTo>
                  <a:cubicBezTo>
                    <a:pt x="66" y="1"/>
                    <a:pt x="65" y="2"/>
                    <a:pt x="64" y="2"/>
                  </a:cubicBezTo>
                  <a:cubicBezTo>
                    <a:pt x="63" y="2"/>
                    <a:pt x="62" y="3"/>
                    <a:pt x="61" y="4"/>
                  </a:cubicBezTo>
                  <a:cubicBezTo>
                    <a:pt x="60" y="4"/>
                    <a:pt x="61" y="5"/>
                    <a:pt x="61" y="6"/>
                  </a:cubicBezTo>
                  <a:cubicBezTo>
                    <a:pt x="62" y="6"/>
                    <a:pt x="60" y="5"/>
                    <a:pt x="59" y="5"/>
                  </a:cubicBezTo>
                  <a:cubicBezTo>
                    <a:pt x="59" y="5"/>
                    <a:pt x="58" y="6"/>
                    <a:pt x="57" y="6"/>
                  </a:cubicBezTo>
                  <a:cubicBezTo>
                    <a:pt x="57" y="6"/>
                    <a:pt x="57" y="6"/>
                    <a:pt x="57" y="6"/>
                  </a:cubicBezTo>
                  <a:cubicBezTo>
                    <a:pt x="56" y="6"/>
                    <a:pt x="53" y="8"/>
                    <a:pt x="52" y="8"/>
                  </a:cubicBezTo>
                  <a:cubicBezTo>
                    <a:pt x="52" y="8"/>
                    <a:pt x="52" y="8"/>
                    <a:pt x="51" y="8"/>
                  </a:cubicBezTo>
                  <a:cubicBezTo>
                    <a:pt x="51" y="8"/>
                    <a:pt x="47" y="9"/>
                    <a:pt x="47" y="9"/>
                  </a:cubicBezTo>
                  <a:cubicBezTo>
                    <a:pt x="46" y="9"/>
                    <a:pt x="46" y="9"/>
                    <a:pt x="46" y="8"/>
                  </a:cubicBezTo>
                  <a:cubicBezTo>
                    <a:pt x="46" y="8"/>
                    <a:pt x="45" y="9"/>
                    <a:pt x="44" y="9"/>
                  </a:cubicBezTo>
                  <a:cubicBezTo>
                    <a:pt x="44" y="9"/>
                    <a:pt x="43" y="9"/>
                    <a:pt x="44" y="9"/>
                  </a:cubicBezTo>
                  <a:cubicBezTo>
                    <a:pt x="44" y="8"/>
                    <a:pt x="43" y="8"/>
                    <a:pt x="43" y="8"/>
                  </a:cubicBezTo>
                  <a:cubicBezTo>
                    <a:pt x="43" y="9"/>
                    <a:pt x="42" y="9"/>
                    <a:pt x="42" y="8"/>
                  </a:cubicBezTo>
                  <a:cubicBezTo>
                    <a:pt x="41" y="8"/>
                    <a:pt x="41" y="8"/>
                    <a:pt x="40" y="8"/>
                  </a:cubicBezTo>
                  <a:cubicBezTo>
                    <a:pt x="40" y="8"/>
                    <a:pt x="40" y="8"/>
                    <a:pt x="39" y="8"/>
                  </a:cubicBezTo>
                  <a:cubicBezTo>
                    <a:pt x="39" y="8"/>
                    <a:pt x="38" y="8"/>
                    <a:pt x="37" y="8"/>
                  </a:cubicBezTo>
                  <a:cubicBezTo>
                    <a:pt x="37" y="9"/>
                    <a:pt x="37" y="9"/>
                    <a:pt x="37" y="9"/>
                  </a:cubicBezTo>
                  <a:cubicBezTo>
                    <a:pt x="37" y="10"/>
                    <a:pt x="37" y="9"/>
                    <a:pt x="37" y="10"/>
                  </a:cubicBezTo>
                  <a:cubicBezTo>
                    <a:pt x="37" y="10"/>
                    <a:pt x="37" y="10"/>
                    <a:pt x="37" y="10"/>
                  </a:cubicBezTo>
                  <a:cubicBezTo>
                    <a:pt x="37" y="10"/>
                    <a:pt x="36" y="11"/>
                    <a:pt x="35" y="11"/>
                  </a:cubicBezTo>
                  <a:cubicBezTo>
                    <a:pt x="35" y="11"/>
                    <a:pt x="35" y="11"/>
                    <a:pt x="34" y="11"/>
                  </a:cubicBezTo>
                  <a:cubicBezTo>
                    <a:pt x="34" y="11"/>
                    <a:pt x="34" y="11"/>
                    <a:pt x="35" y="10"/>
                  </a:cubicBezTo>
                  <a:cubicBezTo>
                    <a:pt x="35" y="10"/>
                    <a:pt x="34" y="10"/>
                    <a:pt x="33" y="10"/>
                  </a:cubicBezTo>
                  <a:cubicBezTo>
                    <a:pt x="33" y="10"/>
                    <a:pt x="32" y="11"/>
                    <a:pt x="33" y="11"/>
                  </a:cubicBezTo>
                  <a:cubicBezTo>
                    <a:pt x="33" y="11"/>
                    <a:pt x="33" y="11"/>
                    <a:pt x="32" y="11"/>
                  </a:cubicBezTo>
                  <a:cubicBezTo>
                    <a:pt x="32" y="11"/>
                    <a:pt x="31" y="11"/>
                    <a:pt x="31" y="11"/>
                  </a:cubicBezTo>
                  <a:cubicBezTo>
                    <a:pt x="31" y="12"/>
                    <a:pt x="30" y="12"/>
                    <a:pt x="30" y="12"/>
                  </a:cubicBezTo>
                  <a:cubicBezTo>
                    <a:pt x="29" y="12"/>
                    <a:pt x="28" y="12"/>
                    <a:pt x="28" y="12"/>
                  </a:cubicBezTo>
                  <a:cubicBezTo>
                    <a:pt x="27" y="12"/>
                    <a:pt x="27" y="13"/>
                    <a:pt x="26" y="13"/>
                  </a:cubicBezTo>
                  <a:cubicBezTo>
                    <a:pt x="26" y="13"/>
                    <a:pt x="25" y="13"/>
                    <a:pt x="24" y="13"/>
                  </a:cubicBezTo>
                  <a:cubicBezTo>
                    <a:pt x="24" y="14"/>
                    <a:pt x="23" y="14"/>
                    <a:pt x="22" y="14"/>
                  </a:cubicBezTo>
                  <a:cubicBezTo>
                    <a:pt x="22" y="15"/>
                    <a:pt x="22" y="15"/>
                    <a:pt x="23" y="15"/>
                  </a:cubicBezTo>
                  <a:cubicBezTo>
                    <a:pt x="23" y="15"/>
                    <a:pt x="21" y="16"/>
                    <a:pt x="20" y="16"/>
                  </a:cubicBezTo>
                  <a:cubicBezTo>
                    <a:pt x="19" y="16"/>
                    <a:pt x="20" y="16"/>
                    <a:pt x="20" y="17"/>
                  </a:cubicBezTo>
                  <a:cubicBezTo>
                    <a:pt x="20" y="17"/>
                    <a:pt x="20" y="17"/>
                    <a:pt x="20" y="18"/>
                  </a:cubicBezTo>
                  <a:cubicBezTo>
                    <a:pt x="20" y="18"/>
                    <a:pt x="19" y="18"/>
                    <a:pt x="19" y="17"/>
                  </a:cubicBezTo>
                  <a:cubicBezTo>
                    <a:pt x="18" y="17"/>
                    <a:pt x="16" y="17"/>
                    <a:pt x="16" y="18"/>
                  </a:cubicBezTo>
                  <a:cubicBezTo>
                    <a:pt x="16" y="18"/>
                    <a:pt x="16" y="18"/>
                    <a:pt x="16" y="19"/>
                  </a:cubicBezTo>
                  <a:cubicBezTo>
                    <a:pt x="16" y="19"/>
                    <a:pt x="15" y="20"/>
                    <a:pt x="15" y="20"/>
                  </a:cubicBezTo>
                  <a:cubicBezTo>
                    <a:pt x="14" y="21"/>
                    <a:pt x="14" y="20"/>
                    <a:pt x="14" y="20"/>
                  </a:cubicBezTo>
                  <a:cubicBezTo>
                    <a:pt x="14" y="19"/>
                    <a:pt x="13" y="19"/>
                    <a:pt x="13" y="19"/>
                  </a:cubicBezTo>
                  <a:cubicBezTo>
                    <a:pt x="13" y="20"/>
                    <a:pt x="13" y="19"/>
                    <a:pt x="12" y="19"/>
                  </a:cubicBezTo>
                  <a:cubicBezTo>
                    <a:pt x="12" y="19"/>
                    <a:pt x="11" y="19"/>
                    <a:pt x="11" y="20"/>
                  </a:cubicBezTo>
                  <a:cubicBezTo>
                    <a:pt x="10" y="20"/>
                    <a:pt x="11" y="20"/>
                    <a:pt x="11" y="20"/>
                  </a:cubicBezTo>
                  <a:cubicBezTo>
                    <a:pt x="11" y="20"/>
                    <a:pt x="12" y="20"/>
                    <a:pt x="12" y="21"/>
                  </a:cubicBezTo>
                  <a:cubicBezTo>
                    <a:pt x="12" y="21"/>
                    <a:pt x="12" y="21"/>
                    <a:pt x="13" y="21"/>
                  </a:cubicBezTo>
                  <a:cubicBezTo>
                    <a:pt x="14" y="21"/>
                    <a:pt x="14" y="21"/>
                    <a:pt x="14" y="21"/>
                  </a:cubicBezTo>
                  <a:cubicBezTo>
                    <a:pt x="13" y="22"/>
                    <a:pt x="14" y="22"/>
                    <a:pt x="15" y="22"/>
                  </a:cubicBezTo>
                  <a:cubicBezTo>
                    <a:pt x="15" y="21"/>
                    <a:pt x="15" y="22"/>
                    <a:pt x="15" y="22"/>
                  </a:cubicBezTo>
                  <a:cubicBezTo>
                    <a:pt x="14" y="22"/>
                    <a:pt x="13" y="22"/>
                    <a:pt x="12" y="23"/>
                  </a:cubicBezTo>
                  <a:cubicBezTo>
                    <a:pt x="11" y="23"/>
                    <a:pt x="11" y="23"/>
                    <a:pt x="11" y="23"/>
                  </a:cubicBezTo>
                  <a:cubicBezTo>
                    <a:pt x="12" y="23"/>
                    <a:pt x="13" y="23"/>
                    <a:pt x="14" y="23"/>
                  </a:cubicBezTo>
                  <a:cubicBezTo>
                    <a:pt x="14" y="23"/>
                    <a:pt x="14" y="23"/>
                    <a:pt x="15" y="24"/>
                  </a:cubicBezTo>
                  <a:cubicBezTo>
                    <a:pt x="15" y="24"/>
                    <a:pt x="15" y="24"/>
                    <a:pt x="16" y="24"/>
                  </a:cubicBezTo>
                  <a:cubicBezTo>
                    <a:pt x="17" y="24"/>
                    <a:pt x="16" y="24"/>
                    <a:pt x="16" y="24"/>
                  </a:cubicBezTo>
                  <a:cubicBezTo>
                    <a:pt x="15" y="25"/>
                    <a:pt x="15" y="24"/>
                    <a:pt x="14" y="24"/>
                  </a:cubicBezTo>
                  <a:cubicBezTo>
                    <a:pt x="14" y="24"/>
                    <a:pt x="13" y="24"/>
                    <a:pt x="13" y="24"/>
                  </a:cubicBezTo>
                  <a:cubicBezTo>
                    <a:pt x="12" y="24"/>
                    <a:pt x="12" y="25"/>
                    <a:pt x="11" y="24"/>
                  </a:cubicBezTo>
                  <a:cubicBezTo>
                    <a:pt x="11" y="24"/>
                    <a:pt x="11" y="24"/>
                    <a:pt x="10" y="24"/>
                  </a:cubicBezTo>
                  <a:cubicBezTo>
                    <a:pt x="10" y="24"/>
                    <a:pt x="10" y="25"/>
                    <a:pt x="10" y="25"/>
                  </a:cubicBezTo>
                  <a:cubicBezTo>
                    <a:pt x="10" y="26"/>
                    <a:pt x="11" y="26"/>
                    <a:pt x="11" y="26"/>
                  </a:cubicBezTo>
                  <a:cubicBezTo>
                    <a:pt x="11" y="25"/>
                    <a:pt x="12" y="26"/>
                    <a:pt x="12" y="26"/>
                  </a:cubicBezTo>
                  <a:cubicBezTo>
                    <a:pt x="13" y="26"/>
                    <a:pt x="12" y="26"/>
                    <a:pt x="12" y="27"/>
                  </a:cubicBezTo>
                  <a:cubicBezTo>
                    <a:pt x="12" y="27"/>
                    <a:pt x="10" y="26"/>
                    <a:pt x="9" y="27"/>
                  </a:cubicBezTo>
                  <a:cubicBezTo>
                    <a:pt x="8" y="27"/>
                    <a:pt x="8" y="27"/>
                    <a:pt x="9" y="28"/>
                  </a:cubicBezTo>
                  <a:cubicBezTo>
                    <a:pt x="11" y="28"/>
                    <a:pt x="10" y="28"/>
                    <a:pt x="10" y="28"/>
                  </a:cubicBezTo>
                  <a:cubicBezTo>
                    <a:pt x="10" y="28"/>
                    <a:pt x="8" y="28"/>
                    <a:pt x="8" y="28"/>
                  </a:cubicBezTo>
                  <a:cubicBezTo>
                    <a:pt x="7" y="28"/>
                    <a:pt x="9" y="29"/>
                    <a:pt x="9" y="29"/>
                  </a:cubicBezTo>
                  <a:cubicBezTo>
                    <a:pt x="10" y="29"/>
                    <a:pt x="10" y="29"/>
                    <a:pt x="11" y="29"/>
                  </a:cubicBezTo>
                  <a:cubicBezTo>
                    <a:pt x="12" y="30"/>
                    <a:pt x="10" y="30"/>
                    <a:pt x="10" y="30"/>
                  </a:cubicBezTo>
                  <a:cubicBezTo>
                    <a:pt x="10" y="30"/>
                    <a:pt x="8" y="29"/>
                    <a:pt x="8" y="29"/>
                  </a:cubicBezTo>
                  <a:cubicBezTo>
                    <a:pt x="8" y="29"/>
                    <a:pt x="7" y="29"/>
                    <a:pt x="7" y="29"/>
                  </a:cubicBezTo>
                  <a:cubicBezTo>
                    <a:pt x="7" y="30"/>
                    <a:pt x="6" y="30"/>
                    <a:pt x="5" y="30"/>
                  </a:cubicBezTo>
                  <a:cubicBezTo>
                    <a:pt x="5" y="30"/>
                    <a:pt x="5" y="31"/>
                    <a:pt x="6" y="31"/>
                  </a:cubicBezTo>
                  <a:cubicBezTo>
                    <a:pt x="6" y="31"/>
                    <a:pt x="4" y="32"/>
                    <a:pt x="4" y="32"/>
                  </a:cubicBezTo>
                  <a:cubicBezTo>
                    <a:pt x="3" y="32"/>
                    <a:pt x="2" y="33"/>
                    <a:pt x="2" y="33"/>
                  </a:cubicBezTo>
                  <a:cubicBezTo>
                    <a:pt x="2" y="33"/>
                    <a:pt x="1" y="33"/>
                    <a:pt x="1" y="33"/>
                  </a:cubicBezTo>
                  <a:cubicBezTo>
                    <a:pt x="0" y="33"/>
                    <a:pt x="1" y="33"/>
                    <a:pt x="2" y="3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7" name="Freeform 459"/>
            <p:cNvSpPr>
              <a:spLocks/>
            </p:cNvSpPr>
            <p:nvPr/>
          </p:nvSpPr>
          <p:spPr bwMode="auto">
            <a:xfrm>
              <a:off x="4470" y="1074"/>
              <a:ext cx="33" cy="16"/>
            </a:xfrm>
            <a:custGeom>
              <a:avLst/>
              <a:gdLst/>
              <a:ahLst/>
              <a:cxnLst>
                <a:cxn ang="0">
                  <a:pos x="1" y="3"/>
                </a:cxn>
                <a:cxn ang="0">
                  <a:pos x="1" y="3"/>
                </a:cxn>
                <a:cxn ang="0">
                  <a:pos x="2" y="4"/>
                </a:cxn>
                <a:cxn ang="0">
                  <a:pos x="3" y="4"/>
                </a:cxn>
                <a:cxn ang="0">
                  <a:pos x="5" y="5"/>
                </a:cxn>
                <a:cxn ang="0">
                  <a:pos x="7" y="5"/>
                </a:cxn>
                <a:cxn ang="0">
                  <a:pos x="9" y="3"/>
                </a:cxn>
                <a:cxn ang="0">
                  <a:pos x="10" y="2"/>
                </a:cxn>
                <a:cxn ang="0">
                  <a:pos x="7" y="1"/>
                </a:cxn>
                <a:cxn ang="0">
                  <a:pos x="4" y="1"/>
                </a:cxn>
                <a:cxn ang="0">
                  <a:pos x="3" y="2"/>
                </a:cxn>
                <a:cxn ang="0">
                  <a:pos x="1" y="3"/>
                </a:cxn>
              </a:cxnLst>
              <a:rect l="0" t="0" r="r" b="b"/>
              <a:pathLst>
                <a:path w="10" h="5">
                  <a:moveTo>
                    <a:pt x="1" y="3"/>
                  </a:moveTo>
                  <a:cubicBezTo>
                    <a:pt x="0" y="3"/>
                    <a:pt x="1" y="3"/>
                    <a:pt x="1" y="3"/>
                  </a:cubicBezTo>
                  <a:cubicBezTo>
                    <a:pt x="1" y="3"/>
                    <a:pt x="1" y="4"/>
                    <a:pt x="2" y="4"/>
                  </a:cubicBezTo>
                  <a:cubicBezTo>
                    <a:pt x="3" y="4"/>
                    <a:pt x="2" y="4"/>
                    <a:pt x="3" y="4"/>
                  </a:cubicBezTo>
                  <a:cubicBezTo>
                    <a:pt x="4" y="5"/>
                    <a:pt x="4" y="5"/>
                    <a:pt x="5" y="5"/>
                  </a:cubicBezTo>
                  <a:cubicBezTo>
                    <a:pt x="5" y="5"/>
                    <a:pt x="6" y="5"/>
                    <a:pt x="7" y="5"/>
                  </a:cubicBezTo>
                  <a:cubicBezTo>
                    <a:pt x="8" y="5"/>
                    <a:pt x="9" y="3"/>
                    <a:pt x="9" y="3"/>
                  </a:cubicBezTo>
                  <a:cubicBezTo>
                    <a:pt x="10" y="2"/>
                    <a:pt x="10" y="2"/>
                    <a:pt x="10" y="2"/>
                  </a:cubicBezTo>
                  <a:cubicBezTo>
                    <a:pt x="9" y="1"/>
                    <a:pt x="7" y="1"/>
                    <a:pt x="7" y="1"/>
                  </a:cubicBezTo>
                  <a:cubicBezTo>
                    <a:pt x="6" y="1"/>
                    <a:pt x="5" y="1"/>
                    <a:pt x="4" y="1"/>
                  </a:cubicBezTo>
                  <a:cubicBezTo>
                    <a:pt x="3" y="0"/>
                    <a:pt x="3" y="1"/>
                    <a:pt x="3" y="2"/>
                  </a:cubicBezTo>
                  <a:cubicBezTo>
                    <a:pt x="3" y="3"/>
                    <a:pt x="2" y="3"/>
                    <a:pt x="1"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8" name="Freeform 460"/>
            <p:cNvSpPr>
              <a:spLocks/>
            </p:cNvSpPr>
            <p:nvPr/>
          </p:nvSpPr>
          <p:spPr bwMode="auto">
            <a:xfrm>
              <a:off x="4852" y="1031"/>
              <a:ext cx="16" cy="20"/>
            </a:xfrm>
            <a:custGeom>
              <a:avLst/>
              <a:gdLst/>
              <a:ahLst/>
              <a:cxnLst>
                <a:cxn ang="0">
                  <a:pos x="2" y="5"/>
                </a:cxn>
                <a:cxn ang="0">
                  <a:pos x="4" y="4"/>
                </a:cxn>
                <a:cxn ang="0">
                  <a:pos x="4" y="2"/>
                </a:cxn>
                <a:cxn ang="0">
                  <a:pos x="3" y="1"/>
                </a:cxn>
                <a:cxn ang="0">
                  <a:pos x="2" y="1"/>
                </a:cxn>
                <a:cxn ang="0">
                  <a:pos x="2" y="3"/>
                </a:cxn>
                <a:cxn ang="0">
                  <a:pos x="1" y="5"/>
                </a:cxn>
                <a:cxn ang="0">
                  <a:pos x="2" y="5"/>
                </a:cxn>
              </a:cxnLst>
              <a:rect l="0" t="0" r="r" b="b"/>
              <a:pathLst>
                <a:path w="5" h="6">
                  <a:moveTo>
                    <a:pt x="2" y="5"/>
                  </a:moveTo>
                  <a:cubicBezTo>
                    <a:pt x="4" y="5"/>
                    <a:pt x="4" y="5"/>
                    <a:pt x="4" y="4"/>
                  </a:cubicBezTo>
                  <a:cubicBezTo>
                    <a:pt x="5" y="4"/>
                    <a:pt x="4" y="3"/>
                    <a:pt x="4" y="2"/>
                  </a:cubicBezTo>
                  <a:cubicBezTo>
                    <a:pt x="3" y="2"/>
                    <a:pt x="3" y="1"/>
                    <a:pt x="3" y="1"/>
                  </a:cubicBezTo>
                  <a:cubicBezTo>
                    <a:pt x="2" y="0"/>
                    <a:pt x="2" y="1"/>
                    <a:pt x="2" y="1"/>
                  </a:cubicBezTo>
                  <a:cubicBezTo>
                    <a:pt x="2" y="1"/>
                    <a:pt x="1" y="2"/>
                    <a:pt x="2" y="3"/>
                  </a:cubicBezTo>
                  <a:cubicBezTo>
                    <a:pt x="2" y="4"/>
                    <a:pt x="2" y="4"/>
                    <a:pt x="1" y="5"/>
                  </a:cubicBezTo>
                  <a:cubicBezTo>
                    <a:pt x="0" y="6"/>
                    <a:pt x="1" y="6"/>
                    <a:pt x="2"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9" name="Freeform 461"/>
            <p:cNvSpPr>
              <a:spLocks/>
            </p:cNvSpPr>
            <p:nvPr/>
          </p:nvSpPr>
          <p:spPr bwMode="auto">
            <a:xfrm>
              <a:off x="4852" y="1083"/>
              <a:ext cx="19" cy="13"/>
            </a:xfrm>
            <a:custGeom>
              <a:avLst/>
              <a:gdLst/>
              <a:ahLst/>
              <a:cxnLst>
                <a:cxn ang="0">
                  <a:pos x="1" y="1"/>
                </a:cxn>
                <a:cxn ang="0">
                  <a:pos x="5" y="4"/>
                </a:cxn>
                <a:cxn ang="0">
                  <a:pos x="2" y="1"/>
                </a:cxn>
                <a:cxn ang="0">
                  <a:pos x="1" y="1"/>
                </a:cxn>
              </a:cxnLst>
              <a:rect l="0" t="0" r="r" b="b"/>
              <a:pathLst>
                <a:path w="6" h="4">
                  <a:moveTo>
                    <a:pt x="1" y="1"/>
                  </a:moveTo>
                  <a:cubicBezTo>
                    <a:pt x="3" y="3"/>
                    <a:pt x="5" y="4"/>
                    <a:pt x="5" y="4"/>
                  </a:cubicBezTo>
                  <a:cubicBezTo>
                    <a:pt x="6" y="3"/>
                    <a:pt x="3" y="2"/>
                    <a:pt x="2" y="1"/>
                  </a:cubicBezTo>
                  <a:cubicBezTo>
                    <a:pt x="0" y="0"/>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0" name="Freeform 462"/>
            <p:cNvSpPr>
              <a:spLocks/>
            </p:cNvSpPr>
            <p:nvPr/>
          </p:nvSpPr>
          <p:spPr bwMode="auto">
            <a:xfrm>
              <a:off x="4878" y="1022"/>
              <a:ext cx="139" cy="52"/>
            </a:xfrm>
            <a:custGeom>
              <a:avLst/>
              <a:gdLst/>
              <a:ahLst/>
              <a:cxnLst>
                <a:cxn ang="0">
                  <a:pos x="4" y="12"/>
                </a:cxn>
                <a:cxn ang="0">
                  <a:pos x="6" y="14"/>
                </a:cxn>
                <a:cxn ang="0">
                  <a:pos x="12" y="15"/>
                </a:cxn>
                <a:cxn ang="0">
                  <a:pos x="13" y="13"/>
                </a:cxn>
                <a:cxn ang="0">
                  <a:pos x="15" y="12"/>
                </a:cxn>
                <a:cxn ang="0">
                  <a:pos x="19" y="13"/>
                </a:cxn>
                <a:cxn ang="0">
                  <a:pos x="27" y="12"/>
                </a:cxn>
                <a:cxn ang="0">
                  <a:pos x="26" y="13"/>
                </a:cxn>
                <a:cxn ang="0">
                  <a:pos x="30" y="13"/>
                </a:cxn>
                <a:cxn ang="0">
                  <a:pos x="33" y="12"/>
                </a:cxn>
                <a:cxn ang="0">
                  <a:pos x="27" y="9"/>
                </a:cxn>
                <a:cxn ang="0">
                  <a:pos x="26" y="7"/>
                </a:cxn>
                <a:cxn ang="0">
                  <a:pos x="26" y="6"/>
                </a:cxn>
                <a:cxn ang="0">
                  <a:pos x="28" y="5"/>
                </a:cxn>
                <a:cxn ang="0">
                  <a:pos x="30" y="5"/>
                </a:cxn>
                <a:cxn ang="0">
                  <a:pos x="29" y="7"/>
                </a:cxn>
                <a:cxn ang="0">
                  <a:pos x="29" y="10"/>
                </a:cxn>
                <a:cxn ang="0">
                  <a:pos x="32" y="11"/>
                </a:cxn>
                <a:cxn ang="0">
                  <a:pos x="36" y="12"/>
                </a:cxn>
                <a:cxn ang="0">
                  <a:pos x="39" y="11"/>
                </a:cxn>
                <a:cxn ang="0">
                  <a:pos x="40" y="9"/>
                </a:cxn>
                <a:cxn ang="0">
                  <a:pos x="41" y="7"/>
                </a:cxn>
                <a:cxn ang="0">
                  <a:pos x="37" y="5"/>
                </a:cxn>
                <a:cxn ang="0">
                  <a:pos x="26" y="2"/>
                </a:cxn>
                <a:cxn ang="0">
                  <a:pos x="23" y="1"/>
                </a:cxn>
                <a:cxn ang="0">
                  <a:pos x="23" y="2"/>
                </a:cxn>
                <a:cxn ang="0">
                  <a:pos x="20" y="5"/>
                </a:cxn>
                <a:cxn ang="0">
                  <a:pos x="19" y="5"/>
                </a:cxn>
                <a:cxn ang="0">
                  <a:pos x="14" y="3"/>
                </a:cxn>
                <a:cxn ang="0">
                  <a:pos x="10" y="0"/>
                </a:cxn>
                <a:cxn ang="0">
                  <a:pos x="7" y="1"/>
                </a:cxn>
                <a:cxn ang="0">
                  <a:pos x="5" y="2"/>
                </a:cxn>
                <a:cxn ang="0">
                  <a:pos x="2" y="4"/>
                </a:cxn>
                <a:cxn ang="0">
                  <a:pos x="1" y="6"/>
                </a:cxn>
                <a:cxn ang="0">
                  <a:pos x="2" y="7"/>
                </a:cxn>
                <a:cxn ang="0">
                  <a:pos x="2" y="8"/>
                </a:cxn>
                <a:cxn ang="0">
                  <a:pos x="0" y="9"/>
                </a:cxn>
              </a:cxnLst>
              <a:rect l="0" t="0" r="r" b="b"/>
              <a:pathLst>
                <a:path w="43" h="16">
                  <a:moveTo>
                    <a:pt x="1" y="10"/>
                  </a:moveTo>
                  <a:cubicBezTo>
                    <a:pt x="2" y="11"/>
                    <a:pt x="4" y="12"/>
                    <a:pt x="4" y="12"/>
                  </a:cubicBezTo>
                  <a:cubicBezTo>
                    <a:pt x="5" y="13"/>
                    <a:pt x="5" y="13"/>
                    <a:pt x="5" y="13"/>
                  </a:cubicBezTo>
                  <a:cubicBezTo>
                    <a:pt x="5" y="14"/>
                    <a:pt x="6" y="14"/>
                    <a:pt x="6" y="14"/>
                  </a:cubicBezTo>
                  <a:cubicBezTo>
                    <a:pt x="6" y="14"/>
                    <a:pt x="9" y="15"/>
                    <a:pt x="10" y="15"/>
                  </a:cubicBezTo>
                  <a:cubicBezTo>
                    <a:pt x="11" y="16"/>
                    <a:pt x="12" y="16"/>
                    <a:pt x="12" y="15"/>
                  </a:cubicBezTo>
                  <a:cubicBezTo>
                    <a:pt x="13" y="15"/>
                    <a:pt x="13" y="14"/>
                    <a:pt x="13" y="14"/>
                  </a:cubicBezTo>
                  <a:cubicBezTo>
                    <a:pt x="13" y="14"/>
                    <a:pt x="14" y="14"/>
                    <a:pt x="13" y="13"/>
                  </a:cubicBezTo>
                  <a:cubicBezTo>
                    <a:pt x="13" y="13"/>
                    <a:pt x="13" y="13"/>
                    <a:pt x="13" y="13"/>
                  </a:cubicBezTo>
                  <a:cubicBezTo>
                    <a:pt x="14" y="12"/>
                    <a:pt x="15" y="12"/>
                    <a:pt x="15" y="12"/>
                  </a:cubicBezTo>
                  <a:cubicBezTo>
                    <a:pt x="15" y="13"/>
                    <a:pt x="16" y="14"/>
                    <a:pt x="16" y="14"/>
                  </a:cubicBezTo>
                  <a:cubicBezTo>
                    <a:pt x="17" y="14"/>
                    <a:pt x="19" y="13"/>
                    <a:pt x="19" y="13"/>
                  </a:cubicBezTo>
                  <a:cubicBezTo>
                    <a:pt x="20" y="13"/>
                    <a:pt x="24" y="13"/>
                    <a:pt x="24" y="12"/>
                  </a:cubicBezTo>
                  <a:cubicBezTo>
                    <a:pt x="25" y="12"/>
                    <a:pt x="26" y="12"/>
                    <a:pt x="27" y="12"/>
                  </a:cubicBezTo>
                  <a:cubicBezTo>
                    <a:pt x="27" y="12"/>
                    <a:pt x="27" y="13"/>
                    <a:pt x="27" y="13"/>
                  </a:cubicBezTo>
                  <a:cubicBezTo>
                    <a:pt x="26" y="13"/>
                    <a:pt x="25" y="13"/>
                    <a:pt x="26" y="13"/>
                  </a:cubicBezTo>
                  <a:cubicBezTo>
                    <a:pt x="26" y="13"/>
                    <a:pt x="28" y="14"/>
                    <a:pt x="28" y="14"/>
                  </a:cubicBezTo>
                  <a:cubicBezTo>
                    <a:pt x="29" y="13"/>
                    <a:pt x="29" y="13"/>
                    <a:pt x="30" y="13"/>
                  </a:cubicBezTo>
                  <a:cubicBezTo>
                    <a:pt x="30" y="14"/>
                    <a:pt x="33" y="13"/>
                    <a:pt x="33" y="13"/>
                  </a:cubicBezTo>
                  <a:cubicBezTo>
                    <a:pt x="34" y="13"/>
                    <a:pt x="34" y="13"/>
                    <a:pt x="33" y="12"/>
                  </a:cubicBezTo>
                  <a:cubicBezTo>
                    <a:pt x="32" y="12"/>
                    <a:pt x="29" y="11"/>
                    <a:pt x="29" y="11"/>
                  </a:cubicBezTo>
                  <a:cubicBezTo>
                    <a:pt x="28" y="10"/>
                    <a:pt x="27" y="9"/>
                    <a:pt x="27" y="9"/>
                  </a:cubicBezTo>
                  <a:cubicBezTo>
                    <a:pt x="26" y="9"/>
                    <a:pt x="26" y="8"/>
                    <a:pt x="26" y="8"/>
                  </a:cubicBezTo>
                  <a:cubicBezTo>
                    <a:pt x="26" y="7"/>
                    <a:pt x="26" y="7"/>
                    <a:pt x="26" y="7"/>
                  </a:cubicBezTo>
                  <a:cubicBezTo>
                    <a:pt x="26" y="7"/>
                    <a:pt x="26" y="7"/>
                    <a:pt x="26" y="7"/>
                  </a:cubicBezTo>
                  <a:cubicBezTo>
                    <a:pt x="26" y="6"/>
                    <a:pt x="26" y="6"/>
                    <a:pt x="26" y="6"/>
                  </a:cubicBezTo>
                  <a:cubicBezTo>
                    <a:pt x="26" y="6"/>
                    <a:pt x="26" y="6"/>
                    <a:pt x="27" y="6"/>
                  </a:cubicBezTo>
                  <a:cubicBezTo>
                    <a:pt x="27" y="6"/>
                    <a:pt x="28" y="5"/>
                    <a:pt x="28" y="5"/>
                  </a:cubicBezTo>
                  <a:cubicBezTo>
                    <a:pt x="27" y="5"/>
                    <a:pt x="27" y="5"/>
                    <a:pt x="28" y="5"/>
                  </a:cubicBezTo>
                  <a:cubicBezTo>
                    <a:pt x="29" y="5"/>
                    <a:pt x="30" y="5"/>
                    <a:pt x="30" y="5"/>
                  </a:cubicBezTo>
                  <a:cubicBezTo>
                    <a:pt x="30" y="6"/>
                    <a:pt x="31" y="6"/>
                    <a:pt x="30" y="6"/>
                  </a:cubicBezTo>
                  <a:cubicBezTo>
                    <a:pt x="29" y="6"/>
                    <a:pt x="29" y="7"/>
                    <a:pt x="29" y="7"/>
                  </a:cubicBezTo>
                  <a:cubicBezTo>
                    <a:pt x="28" y="8"/>
                    <a:pt x="27" y="8"/>
                    <a:pt x="28" y="8"/>
                  </a:cubicBezTo>
                  <a:cubicBezTo>
                    <a:pt x="29" y="9"/>
                    <a:pt x="29" y="9"/>
                    <a:pt x="29" y="10"/>
                  </a:cubicBezTo>
                  <a:cubicBezTo>
                    <a:pt x="29" y="10"/>
                    <a:pt x="29" y="10"/>
                    <a:pt x="29" y="10"/>
                  </a:cubicBezTo>
                  <a:cubicBezTo>
                    <a:pt x="30" y="10"/>
                    <a:pt x="30" y="11"/>
                    <a:pt x="32" y="11"/>
                  </a:cubicBezTo>
                  <a:cubicBezTo>
                    <a:pt x="33" y="11"/>
                    <a:pt x="34" y="11"/>
                    <a:pt x="35" y="12"/>
                  </a:cubicBezTo>
                  <a:cubicBezTo>
                    <a:pt x="35" y="12"/>
                    <a:pt x="36" y="12"/>
                    <a:pt x="36" y="12"/>
                  </a:cubicBezTo>
                  <a:cubicBezTo>
                    <a:pt x="36" y="12"/>
                    <a:pt x="37" y="11"/>
                    <a:pt x="37" y="12"/>
                  </a:cubicBezTo>
                  <a:cubicBezTo>
                    <a:pt x="37" y="12"/>
                    <a:pt x="38" y="11"/>
                    <a:pt x="39" y="11"/>
                  </a:cubicBezTo>
                  <a:cubicBezTo>
                    <a:pt x="39" y="10"/>
                    <a:pt x="39" y="10"/>
                    <a:pt x="39" y="10"/>
                  </a:cubicBezTo>
                  <a:cubicBezTo>
                    <a:pt x="40" y="10"/>
                    <a:pt x="40" y="9"/>
                    <a:pt x="40" y="9"/>
                  </a:cubicBezTo>
                  <a:cubicBezTo>
                    <a:pt x="39" y="8"/>
                    <a:pt x="39" y="8"/>
                    <a:pt x="39" y="8"/>
                  </a:cubicBezTo>
                  <a:cubicBezTo>
                    <a:pt x="40" y="7"/>
                    <a:pt x="41" y="7"/>
                    <a:pt x="41" y="7"/>
                  </a:cubicBezTo>
                  <a:cubicBezTo>
                    <a:pt x="42" y="7"/>
                    <a:pt x="43" y="7"/>
                    <a:pt x="42" y="7"/>
                  </a:cubicBezTo>
                  <a:cubicBezTo>
                    <a:pt x="40" y="6"/>
                    <a:pt x="38" y="5"/>
                    <a:pt x="37" y="5"/>
                  </a:cubicBezTo>
                  <a:cubicBezTo>
                    <a:pt x="37" y="4"/>
                    <a:pt x="35" y="3"/>
                    <a:pt x="33" y="3"/>
                  </a:cubicBezTo>
                  <a:cubicBezTo>
                    <a:pt x="32" y="3"/>
                    <a:pt x="26" y="2"/>
                    <a:pt x="26" y="2"/>
                  </a:cubicBezTo>
                  <a:cubicBezTo>
                    <a:pt x="25" y="1"/>
                    <a:pt x="24" y="1"/>
                    <a:pt x="24" y="1"/>
                  </a:cubicBezTo>
                  <a:cubicBezTo>
                    <a:pt x="23" y="1"/>
                    <a:pt x="22" y="0"/>
                    <a:pt x="23" y="1"/>
                  </a:cubicBezTo>
                  <a:cubicBezTo>
                    <a:pt x="23" y="1"/>
                    <a:pt x="23" y="1"/>
                    <a:pt x="23" y="2"/>
                  </a:cubicBezTo>
                  <a:cubicBezTo>
                    <a:pt x="23" y="2"/>
                    <a:pt x="24" y="2"/>
                    <a:pt x="23" y="2"/>
                  </a:cubicBezTo>
                  <a:cubicBezTo>
                    <a:pt x="22" y="2"/>
                    <a:pt x="20" y="2"/>
                    <a:pt x="20" y="3"/>
                  </a:cubicBezTo>
                  <a:cubicBezTo>
                    <a:pt x="20" y="3"/>
                    <a:pt x="20" y="5"/>
                    <a:pt x="20" y="5"/>
                  </a:cubicBezTo>
                  <a:cubicBezTo>
                    <a:pt x="21" y="5"/>
                    <a:pt x="21" y="6"/>
                    <a:pt x="20" y="6"/>
                  </a:cubicBezTo>
                  <a:cubicBezTo>
                    <a:pt x="20" y="6"/>
                    <a:pt x="19" y="6"/>
                    <a:pt x="19" y="5"/>
                  </a:cubicBezTo>
                  <a:cubicBezTo>
                    <a:pt x="18" y="5"/>
                    <a:pt x="18" y="4"/>
                    <a:pt x="17" y="4"/>
                  </a:cubicBezTo>
                  <a:cubicBezTo>
                    <a:pt x="17" y="4"/>
                    <a:pt x="15" y="4"/>
                    <a:pt x="14" y="3"/>
                  </a:cubicBezTo>
                  <a:cubicBezTo>
                    <a:pt x="13" y="2"/>
                    <a:pt x="11" y="0"/>
                    <a:pt x="11" y="0"/>
                  </a:cubicBezTo>
                  <a:cubicBezTo>
                    <a:pt x="11" y="0"/>
                    <a:pt x="10" y="0"/>
                    <a:pt x="10" y="0"/>
                  </a:cubicBezTo>
                  <a:cubicBezTo>
                    <a:pt x="10" y="0"/>
                    <a:pt x="8" y="2"/>
                    <a:pt x="8" y="1"/>
                  </a:cubicBezTo>
                  <a:cubicBezTo>
                    <a:pt x="8" y="0"/>
                    <a:pt x="7" y="1"/>
                    <a:pt x="7" y="1"/>
                  </a:cubicBezTo>
                  <a:cubicBezTo>
                    <a:pt x="6" y="1"/>
                    <a:pt x="6" y="1"/>
                    <a:pt x="6" y="2"/>
                  </a:cubicBezTo>
                  <a:cubicBezTo>
                    <a:pt x="5" y="2"/>
                    <a:pt x="5" y="2"/>
                    <a:pt x="5" y="2"/>
                  </a:cubicBezTo>
                  <a:cubicBezTo>
                    <a:pt x="4" y="2"/>
                    <a:pt x="3" y="2"/>
                    <a:pt x="3" y="3"/>
                  </a:cubicBezTo>
                  <a:cubicBezTo>
                    <a:pt x="3" y="4"/>
                    <a:pt x="3" y="5"/>
                    <a:pt x="2" y="4"/>
                  </a:cubicBezTo>
                  <a:cubicBezTo>
                    <a:pt x="2" y="4"/>
                    <a:pt x="1" y="5"/>
                    <a:pt x="1" y="5"/>
                  </a:cubicBezTo>
                  <a:cubicBezTo>
                    <a:pt x="1" y="6"/>
                    <a:pt x="1" y="6"/>
                    <a:pt x="1" y="6"/>
                  </a:cubicBezTo>
                  <a:cubicBezTo>
                    <a:pt x="1" y="6"/>
                    <a:pt x="2" y="6"/>
                    <a:pt x="2" y="6"/>
                  </a:cubicBezTo>
                  <a:cubicBezTo>
                    <a:pt x="2" y="7"/>
                    <a:pt x="2" y="7"/>
                    <a:pt x="2" y="7"/>
                  </a:cubicBezTo>
                  <a:cubicBezTo>
                    <a:pt x="2" y="7"/>
                    <a:pt x="2" y="7"/>
                    <a:pt x="2" y="7"/>
                  </a:cubicBezTo>
                  <a:cubicBezTo>
                    <a:pt x="1" y="8"/>
                    <a:pt x="1" y="8"/>
                    <a:pt x="2" y="8"/>
                  </a:cubicBezTo>
                  <a:cubicBezTo>
                    <a:pt x="2" y="8"/>
                    <a:pt x="3" y="9"/>
                    <a:pt x="2" y="9"/>
                  </a:cubicBezTo>
                  <a:cubicBezTo>
                    <a:pt x="1" y="8"/>
                    <a:pt x="0" y="8"/>
                    <a:pt x="0" y="9"/>
                  </a:cubicBezTo>
                  <a:cubicBezTo>
                    <a:pt x="0" y="9"/>
                    <a:pt x="1" y="10"/>
                    <a:pt x="1"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1" name="Freeform 463"/>
            <p:cNvSpPr>
              <a:spLocks/>
            </p:cNvSpPr>
            <p:nvPr/>
          </p:nvSpPr>
          <p:spPr bwMode="auto">
            <a:xfrm>
              <a:off x="4929" y="1083"/>
              <a:ext cx="16" cy="13"/>
            </a:xfrm>
            <a:custGeom>
              <a:avLst/>
              <a:gdLst/>
              <a:ahLst/>
              <a:cxnLst>
                <a:cxn ang="0">
                  <a:pos x="2" y="4"/>
                </a:cxn>
                <a:cxn ang="0">
                  <a:pos x="4" y="3"/>
                </a:cxn>
                <a:cxn ang="0">
                  <a:pos x="5" y="2"/>
                </a:cxn>
                <a:cxn ang="0">
                  <a:pos x="4" y="0"/>
                </a:cxn>
                <a:cxn ang="0">
                  <a:pos x="1" y="0"/>
                </a:cxn>
                <a:cxn ang="0">
                  <a:pos x="0" y="2"/>
                </a:cxn>
                <a:cxn ang="0">
                  <a:pos x="1" y="4"/>
                </a:cxn>
                <a:cxn ang="0">
                  <a:pos x="2" y="4"/>
                </a:cxn>
              </a:cxnLst>
              <a:rect l="0" t="0" r="r" b="b"/>
              <a:pathLst>
                <a:path w="5" h="4">
                  <a:moveTo>
                    <a:pt x="2" y="4"/>
                  </a:moveTo>
                  <a:cubicBezTo>
                    <a:pt x="2" y="3"/>
                    <a:pt x="3" y="3"/>
                    <a:pt x="4" y="3"/>
                  </a:cubicBezTo>
                  <a:cubicBezTo>
                    <a:pt x="5" y="3"/>
                    <a:pt x="5" y="2"/>
                    <a:pt x="5" y="2"/>
                  </a:cubicBezTo>
                  <a:cubicBezTo>
                    <a:pt x="5" y="1"/>
                    <a:pt x="5" y="1"/>
                    <a:pt x="4" y="0"/>
                  </a:cubicBezTo>
                  <a:cubicBezTo>
                    <a:pt x="4" y="0"/>
                    <a:pt x="2" y="0"/>
                    <a:pt x="1" y="0"/>
                  </a:cubicBezTo>
                  <a:cubicBezTo>
                    <a:pt x="1" y="1"/>
                    <a:pt x="0" y="1"/>
                    <a:pt x="0" y="2"/>
                  </a:cubicBezTo>
                  <a:cubicBezTo>
                    <a:pt x="0" y="2"/>
                    <a:pt x="1" y="3"/>
                    <a:pt x="1" y="4"/>
                  </a:cubicBezTo>
                  <a:cubicBezTo>
                    <a:pt x="2" y="4"/>
                    <a:pt x="2" y="4"/>
                    <a:pt x="2"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2" name="Freeform 464"/>
            <p:cNvSpPr>
              <a:spLocks/>
            </p:cNvSpPr>
            <p:nvPr/>
          </p:nvSpPr>
          <p:spPr bwMode="auto">
            <a:xfrm>
              <a:off x="4923" y="1096"/>
              <a:ext cx="61" cy="23"/>
            </a:xfrm>
            <a:custGeom>
              <a:avLst/>
              <a:gdLst/>
              <a:ahLst/>
              <a:cxnLst>
                <a:cxn ang="0">
                  <a:pos x="18" y="3"/>
                </a:cxn>
                <a:cxn ang="0">
                  <a:pos x="14" y="1"/>
                </a:cxn>
                <a:cxn ang="0">
                  <a:pos x="10" y="0"/>
                </a:cxn>
                <a:cxn ang="0">
                  <a:pos x="7" y="0"/>
                </a:cxn>
                <a:cxn ang="0">
                  <a:pos x="6" y="1"/>
                </a:cxn>
                <a:cxn ang="0">
                  <a:pos x="4" y="4"/>
                </a:cxn>
                <a:cxn ang="0">
                  <a:pos x="1" y="4"/>
                </a:cxn>
                <a:cxn ang="0">
                  <a:pos x="0" y="5"/>
                </a:cxn>
                <a:cxn ang="0">
                  <a:pos x="1" y="5"/>
                </a:cxn>
                <a:cxn ang="0">
                  <a:pos x="3" y="5"/>
                </a:cxn>
                <a:cxn ang="0">
                  <a:pos x="7" y="5"/>
                </a:cxn>
                <a:cxn ang="0">
                  <a:pos x="11" y="6"/>
                </a:cxn>
                <a:cxn ang="0">
                  <a:pos x="13" y="6"/>
                </a:cxn>
                <a:cxn ang="0">
                  <a:pos x="15" y="6"/>
                </a:cxn>
                <a:cxn ang="0">
                  <a:pos x="17" y="6"/>
                </a:cxn>
                <a:cxn ang="0">
                  <a:pos x="18" y="6"/>
                </a:cxn>
                <a:cxn ang="0">
                  <a:pos x="19" y="6"/>
                </a:cxn>
                <a:cxn ang="0">
                  <a:pos x="19" y="5"/>
                </a:cxn>
                <a:cxn ang="0">
                  <a:pos x="18" y="3"/>
                </a:cxn>
              </a:cxnLst>
              <a:rect l="0" t="0" r="r" b="b"/>
              <a:pathLst>
                <a:path w="19" h="7">
                  <a:moveTo>
                    <a:pt x="18" y="3"/>
                  </a:moveTo>
                  <a:cubicBezTo>
                    <a:pt x="17" y="2"/>
                    <a:pt x="16" y="2"/>
                    <a:pt x="14" y="1"/>
                  </a:cubicBezTo>
                  <a:cubicBezTo>
                    <a:pt x="12" y="0"/>
                    <a:pt x="11" y="0"/>
                    <a:pt x="10" y="0"/>
                  </a:cubicBezTo>
                  <a:cubicBezTo>
                    <a:pt x="9" y="0"/>
                    <a:pt x="8" y="0"/>
                    <a:pt x="7" y="0"/>
                  </a:cubicBezTo>
                  <a:cubicBezTo>
                    <a:pt x="7" y="0"/>
                    <a:pt x="6" y="1"/>
                    <a:pt x="6" y="1"/>
                  </a:cubicBezTo>
                  <a:cubicBezTo>
                    <a:pt x="6" y="2"/>
                    <a:pt x="4" y="3"/>
                    <a:pt x="4" y="4"/>
                  </a:cubicBezTo>
                  <a:cubicBezTo>
                    <a:pt x="4" y="4"/>
                    <a:pt x="1" y="4"/>
                    <a:pt x="1" y="4"/>
                  </a:cubicBezTo>
                  <a:cubicBezTo>
                    <a:pt x="0" y="4"/>
                    <a:pt x="0" y="4"/>
                    <a:pt x="0" y="5"/>
                  </a:cubicBezTo>
                  <a:cubicBezTo>
                    <a:pt x="0" y="5"/>
                    <a:pt x="1" y="5"/>
                    <a:pt x="1" y="5"/>
                  </a:cubicBezTo>
                  <a:cubicBezTo>
                    <a:pt x="1" y="5"/>
                    <a:pt x="2" y="5"/>
                    <a:pt x="3" y="5"/>
                  </a:cubicBezTo>
                  <a:cubicBezTo>
                    <a:pt x="5" y="4"/>
                    <a:pt x="6" y="4"/>
                    <a:pt x="7" y="5"/>
                  </a:cubicBezTo>
                  <a:cubicBezTo>
                    <a:pt x="8" y="5"/>
                    <a:pt x="10" y="6"/>
                    <a:pt x="11" y="6"/>
                  </a:cubicBezTo>
                  <a:cubicBezTo>
                    <a:pt x="11" y="6"/>
                    <a:pt x="12" y="6"/>
                    <a:pt x="13" y="6"/>
                  </a:cubicBezTo>
                  <a:cubicBezTo>
                    <a:pt x="13" y="6"/>
                    <a:pt x="14" y="6"/>
                    <a:pt x="15" y="6"/>
                  </a:cubicBezTo>
                  <a:cubicBezTo>
                    <a:pt x="16" y="6"/>
                    <a:pt x="17" y="6"/>
                    <a:pt x="17" y="6"/>
                  </a:cubicBezTo>
                  <a:cubicBezTo>
                    <a:pt x="17" y="7"/>
                    <a:pt x="18" y="6"/>
                    <a:pt x="18" y="6"/>
                  </a:cubicBezTo>
                  <a:cubicBezTo>
                    <a:pt x="19" y="6"/>
                    <a:pt x="19" y="6"/>
                    <a:pt x="19" y="6"/>
                  </a:cubicBezTo>
                  <a:cubicBezTo>
                    <a:pt x="19" y="5"/>
                    <a:pt x="19" y="5"/>
                    <a:pt x="19" y="5"/>
                  </a:cubicBezTo>
                  <a:cubicBezTo>
                    <a:pt x="19" y="4"/>
                    <a:pt x="18" y="3"/>
                    <a:pt x="18"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3" name="Freeform 465"/>
            <p:cNvSpPr>
              <a:spLocks/>
            </p:cNvSpPr>
            <p:nvPr/>
          </p:nvSpPr>
          <p:spPr bwMode="auto">
            <a:xfrm>
              <a:off x="5023" y="1041"/>
              <a:ext cx="81" cy="26"/>
            </a:xfrm>
            <a:custGeom>
              <a:avLst/>
              <a:gdLst/>
              <a:ahLst/>
              <a:cxnLst>
                <a:cxn ang="0">
                  <a:pos x="1" y="4"/>
                </a:cxn>
                <a:cxn ang="0">
                  <a:pos x="6" y="6"/>
                </a:cxn>
                <a:cxn ang="0">
                  <a:pos x="12" y="8"/>
                </a:cxn>
                <a:cxn ang="0">
                  <a:pos x="17" y="8"/>
                </a:cxn>
                <a:cxn ang="0">
                  <a:pos x="19" y="8"/>
                </a:cxn>
                <a:cxn ang="0">
                  <a:pos x="22" y="7"/>
                </a:cxn>
                <a:cxn ang="0">
                  <a:pos x="24" y="6"/>
                </a:cxn>
                <a:cxn ang="0">
                  <a:pos x="24" y="5"/>
                </a:cxn>
                <a:cxn ang="0">
                  <a:pos x="24" y="5"/>
                </a:cxn>
                <a:cxn ang="0">
                  <a:pos x="21" y="5"/>
                </a:cxn>
                <a:cxn ang="0">
                  <a:pos x="21" y="4"/>
                </a:cxn>
                <a:cxn ang="0">
                  <a:pos x="17" y="3"/>
                </a:cxn>
                <a:cxn ang="0">
                  <a:pos x="14" y="4"/>
                </a:cxn>
                <a:cxn ang="0">
                  <a:pos x="13" y="3"/>
                </a:cxn>
                <a:cxn ang="0">
                  <a:pos x="11" y="2"/>
                </a:cxn>
                <a:cxn ang="0">
                  <a:pos x="9" y="2"/>
                </a:cxn>
                <a:cxn ang="0">
                  <a:pos x="6" y="2"/>
                </a:cxn>
                <a:cxn ang="0">
                  <a:pos x="4" y="2"/>
                </a:cxn>
                <a:cxn ang="0">
                  <a:pos x="4" y="2"/>
                </a:cxn>
                <a:cxn ang="0">
                  <a:pos x="4" y="1"/>
                </a:cxn>
                <a:cxn ang="0">
                  <a:pos x="2" y="0"/>
                </a:cxn>
                <a:cxn ang="0">
                  <a:pos x="2" y="1"/>
                </a:cxn>
                <a:cxn ang="0">
                  <a:pos x="1" y="2"/>
                </a:cxn>
                <a:cxn ang="0">
                  <a:pos x="1" y="3"/>
                </a:cxn>
                <a:cxn ang="0">
                  <a:pos x="1" y="4"/>
                </a:cxn>
                <a:cxn ang="0">
                  <a:pos x="1" y="4"/>
                </a:cxn>
              </a:cxnLst>
              <a:rect l="0" t="0" r="r" b="b"/>
              <a:pathLst>
                <a:path w="25" h="8">
                  <a:moveTo>
                    <a:pt x="1" y="4"/>
                  </a:moveTo>
                  <a:cubicBezTo>
                    <a:pt x="2" y="4"/>
                    <a:pt x="6" y="6"/>
                    <a:pt x="6" y="6"/>
                  </a:cubicBezTo>
                  <a:cubicBezTo>
                    <a:pt x="7" y="6"/>
                    <a:pt x="12" y="8"/>
                    <a:pt x="12" y="8"/>
                  </a:cubicBezTo>
                  <a:cubicBezTo>
                    <a:pt x="13" y="8"/>
                    <a:pt x="16" y="8"/>
                    <a:pt x="17" y="8"/>
                  </a:cubicBezTo>
                  <a:cubicBezTo>
                    <a:pt x="18" y="8"/>
                    <a:pt x="19" y="8"/>
                    <a:pt x="19" y="8"/>
                  </a:cubicBezTo>
                  <a:cubicBezTo>
                    <a:pt x="20" y="8"/>
                    <a:pt x="22" y="8"/>
                    <a:pt x="22" y="7"/>
                  </a:cubicBezTo>
                  <a:cubicBezTo>
                    <a:pt x="23" y="7"/>
                    <a:pt x="23" y="7"/>
                    <a:pt x="24" y="6"/>
                  </a:cubicBezTo>
                  <a:cubicBezTo>
                    <a:pt x="24" y="6"/>
                    <a:pt x="24" y="6"/>
                    <a:pt x="24" y="5"/>
                  </a:cubicBezTo>
                  <a:cubicBezTo>
                    <a:pt x="25" y="5"/>
                    <a:pt x="24" y="5"/>
                    <a:pt x="24" y="5"/>
                  </a:cubicBezTo>
                  <a:cubicBezTo>
                    <a:pt x="23" y="5"/>
                    <a:pt x="22" y="5"/>
                    <a:pt x="21" y="5"/>
                  </a:cubicBezTo>
                  <a:cubicBezTo>
                    <a:pt x="21" y="5"/>
                    <a:pt x="21" y="4"/>
                    <a:pt x="21" y="4"/>
                  </a:cubicBezTo>
                  <a:cubicBezTo>
                    <a:pt x="21" y="4"/>
                    <a:pt x="18" y="4"/>
                    <a:pt x="17" y="3"/>
                  </a:cubicBezTo>
                  <a:cubicBezTo>
                    <a:pt x="16" y="3"/>
                    <a:pt x="15" y="4"/>
                    <a:pt x="14" y="4"/>
                  </a:cubicBezTo>
                  <a:cubicBezTo>
                    <a:pt x="12" y="4"/>
                    <a:pt x="12" y="4"/>
                    <a:pt x="13" y="3"/>
                  </a:cubicBezTo>
                  <a:cubicBezTo>
                    <a:pt x="13" y="2"/>
                    <a:pt x="11" y="2"/>
                    <a:pt x="11" y="2"/>
                  </a:cubicBezTo>
                  <a:cubicBezTo>
                    <a:pt x="11" y="2"/>
                    <a:pt x="10" y="2"/>
                    <a:pt x="9" y="2"/>
                  </a:cubicBezTo>
                  <a:cubicBezTo>
                    <a:pt x="8" y="2"/>
                    <a:pt x="7" y="2"/>
                    <a:pt x="6" y="2"/>
                  </a:cubicBezTo>
                  <a:cubicBezTo>
                    <a:pt x="6" y="3"/>
                    <a:pt x="5" y="3"/>
                    <a:pt x="4" y="2"/>
                  </a:cubicBezTo>
                  <a:cubicBezTo>
                    <a:pt x="3" y="2"/>
                    <a:pt x="4" y="2"/>
                    <a:pt x="4" y="2"/>
                  </a:cubicBezTo>
                  <a:cubicBezTo>
                    <a:pt x="4" y="2"/>
                    <a:pt x="4" y="2"/>
                    <a:pt x="4" y="1"/>
                  </a:cubicBezTo>
                  <a:cubicBezTo>
                    <a:pt x="4" y="1"/>
                    <a:pt x="3" y="0"/>
                    <a:pt x="2" y="0"/>
                  </a:cubicBezTo>
                  <a:cubicBezTo>
                    <a:pt x="2" y="0"/>
                    <a:pt x="2" y="1"/>
                    <a:pt x="2" y="1"/>
                  </a:cubicBezTo>
                  <a:cubicBezTo>
                    <a:pt x="2" y="2"/>
                    <a:pt x="2" y="2"/>
                    <a:pt x="1" y="2"/>
                  </a:cubicBezTo>
                  <a:cubicBezTo>
                    <a:pt x="1" y="2"/>
                    <a:pt x="1" y="3"/>
                    <a:pt x="1" y="3"/>
                  </a:cubicBezTo>
                  <a:cubicBezTo>
                    <a:pt x="1" y="3"/>
                    <a:pt x="1" y="3"/>
                    <a:pt x="1" y="4"/>
                  </a:cubicBezTo>
                  <a:cubicBezTo>
                    <a:pt x="0" y="4"/>
                    <a:pt x="1" y="4"/>
                    <a:pt x="1"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4" name="Freeform 466"/>
            <p:cNvSpPr>
              <a:spLocks/>
            </p:cNvSpPr>
            <p:nvPr/>
          </p:nvSpPr>
          <p:spPr bwMode="auto">
            <a:xfrm>
              <a:off x="5062" y="1002"/>
              <a:ext cx="16" cy="7"/>
            </a:xfrm>
            <a:custGeom>
              <a:avLst/>
              <a:gdLst/>
              <a:ahLst/>
              <a:cxnLst>
                <a:cxn ang="0">
                  <a:pos x="1" y="2"/>
                </a:cxn>
                <a:cxn ang="0">
                  <a:pos x="3" y="1"/>
                </a:cxn>
                <a:cxn ang="0">
                  <a:pos x="5" y="0"/>
                </a:cxn>
                <a:cxn ang="0">
                  <a:pos x="1" y="1"/>
                </a:cxn>
                <a:cxn ang="0">
                  <a:pos x="1" y="2"/>
                </a:cxn>
              </a:cxnLst>
              <a:rect l="0" t="0" r="r" b="b"/>
              <a:pathLst>
                <a:path w="5" h="2">
                  <a:moveTo>
                    <a:pt x="1" y="2"/>
                  </a:moveTo>
                  <a:cubicBezTo>
                    <a:pt x="1" y="2"/>
                    <a:pt x="2" y="1"/>
                    <a:pt x="3" y="1"/>
                  </a:cubicBezTo>
                  <a:cubicBezTo>
                    <a:pt x="5" y="0"/>
                    <a:pt x="5" y="0"/>
                    <a:pt x="5" y="0"/>
                  </a:cubicBezTo>
                  <a:cubicBezTo>
                    <a:pt x="4" y="0"/>
                    <a:pt x="1" y="1"/>
                    <a:pt x="1" y="1"/>
                  </a:cubicBezTo>
                  <a:cubicBezTo>
                    <a:pt x="0" y="1"/>
                    <a:pt x="0"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5" name="Freeform 467"/>
            <p:cNvSpPr>
              <a:spLocks/>
            </p:cNvSpPr>
            <p:nvPr/>
          </p:nvSpPr>
          <p:spPr bwMode="auto">
            <a:xfrm>
              <a:off x="5547" y="1167"/>
              <a:ext cx="61" cy="23"/>
            </a:xfrm>
            <a:custGeom>
              <a:avLst/>
              <a:gdLst/>
              <a:ahLst/>
              <a:cxnLst>
                <a:cxn ang="0">
                  <a:pos x="0" y="6"/>
                </a:cxn>
                <a:cxn ang="0">
                  <a:pos x="2" y="7"/>
                </a:cxn>
                <a:cxn ang="0">
                  <a:pos x="6" y="5"/>
                </a:cxn>
                <a:cxn ang="0">
                  <a:pos x="8" y="6"/>
                </a:cxn>
                <a:cxn ang="0">
                  <a:pos x="11" y="6"/>
                </a:cxn>
                <a:cxn ang="0">
                  <a:pos x="15" y="5"/>
                </a:cxn>
                <a:cxn ang="0">
                  <a:pos x="19" y="3"/>
                </a:cxn>
                <a:cxn ang="0">
                  <a:pos x="19" y="3"/>
                </a:cxn>
                <a:cxn ang="0">
                  <a:pos x="16" y="1"/>
                </a:cxn>
                <a:cxn ang="0">
                  <a:pos x="15" y="0"/>
                </a:cxn>
                <a:cxn ang="0">
                  <a:pos x="14" y="0"/>
                </a:cxn>
                <a:cxn ang="0">
                  <a:pos x="7" y="0"/>
                </a:cxn>
                <a:cxn ang="0">
                  <a:pos x="6" y="0"/>
                </a:cxn>
                <a:cxn ang="0">
                  <a:pos x="0" y="3"/>
                </a:cxn>
                <a:cxn ang="0">
                  <a:pos x="0" y="5"/>
                </a:cxn>
                <a:cxn ang="0">
                  <a:pos x="0" y="6"/>
                </a:cxn>
              </a:cxnLst>
              <a:rect l="0" t="0" r="r" b="b"/>
              <a:pathLst>
                <a:path w="19" h="7">
                  <a:moveTo>
                    <a:pt x="0" y="6"/>
                  </a:moveTo>
                  <a:cubicBezTo>
                    <a:pt x="0" y="7"/>
                    <a:pt x="2" y="7"/>
                    <a:pt x="2" y="7"/>
                  </a:cubicBezTo>
                  <a:cubicBezTo>
                    <a:pt x="2" y="7"/>
                    <a:pt x="6" y="5"/>
                    <a:pt x="6" y="5"/>
                  </a:cubicBezTo>
                  <a:cubicBezTo>
                    <a:pt x="7" y="5"/>
                    <a:pt x="8" y="5"/>
                    <a:pt x="8" y="6"/>
                  </a:cubicBezTo>
                  <a:cubicBezTo>
                    <a:pt x="9" y="6"/>
                    <a:pt x="10" y="6"/>
                    <a:pt x="11" y="6"/>
                  </a:cubicBezTo>
                  <a:cubicBezTo>
                    <a:pt x="11" y="6"/>
                    <a:pt x="13" y="5"/>
                    <a:pt x="15" y="5"/>
                  </a:cubicBezTo>
                  <a:cubicBezTo>
                    <a:pt x="17" y="5"/>
                    <a:pt x="18" y="4"/>
                    <a:pt x="19" y="3"/>
                  </a:cubicBezTo>
                  <a:cubicBezTo>
                    <a:pt x="19" y="3"/>
                    <a:pt x="19" y="3"/>
                    <a:pt x="19" y="3"/>
                  </a:cubicBezTo>
                  <a:cubicBezTo>
                    <a:pt x="19" y="3"/>
                    <a:pt x="17" y="1"/>
                    <a:pt x="16" y="1"/>
                  </a:cubicBezTo>
                  <a:cubicBezTo>
                    <a:pt x="16" y="1"/>
                    <a:pt x="15" y="0"/>
                    <a:pt x="15" y="0"/>
                  </a:cubicBezTo>
                  <a:cubicBezTo>
                    <a:pt x="15" y="0"/>
                    <a:pt x="14" y="0"/>
                    <a:pt x="14" y="0"/>
                  </a:cubicBezTo>
                  <a:cubicBezTo>
                    <a:pt x="14" y="0"/>
                    <a:pt x="8" y="0"/>
                    <a:pt x="7" y="0"/>
                  </a:cubicBezTo>
                  <a:cubicBezTo>
                    <a:pt x="7" y="0"/>
                    <a:pt x="6" y="0"/>
                    <a:pt x="6" y="0"/>
                  </a:cubicBezTo>
                  <a:cubicBezTo>
                    <a:pt x="6" y="1"/>
                    <a:pt x="1" y="3"/>
                    <a:pt x="0" y="3"/>
                  </a:cubicBezTo>
                  <a:cubicBezTo>
                    <a:pt x="0" y="4"/>
                    <a:pt x="0" y="5"/>
                    <a:pt x="0" y="5"/>
                  </a:cubicBezTo>
                  <a:cubicBezTo>
                    <a:pt x="0" y="6"/>
                    <a:pt x="0" y="6"/>
                    <a:pt x="0"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6" name="Freeform 468"/>
            <p:cNvSpPr>
              <a:spLocks/>
            </p:cNvSpPr>
            <p:nvPr/>
          </p:nvSpPr>
          <p:spPr bwMode="auto">
            <a:xfrm>
              <a:off x="5699" y="1378"/>
              <a:ext cx="51" cy="22"/>
            </a:xfrm>
            <a:custGeom>
              <a:avLst/>
              <a:gdLst/>
              <a:ahLst/>
              <a:cxnLst>
                <a:cxn ang="0">
                  <a:pos x="15" y="5"/>
                </a:cxn>
                <a:cxn ang="0">
                  <a:pos x="15" y="4"/>
                </a:cxn>
                <a:cxn ang="0">
                  <a:pos x="9" y="2"/>
                </a:cxn>
                <a:cxn ang="0">
                  <a:pos x="5" y="2"/>
                </a:cxn>
                <a:cxn ang="0">
                  <a:pos x="2" y="2"/>
                </a:cxn>
                <a:cxn ang="0">
                  <a:pos x="1" y="1"/>
                </a:cxn>
                <a:cxn ang="0">
                  <a:pos x="0" y="1"/>
                </a:cxn>
                <a:cxn ang="0">
                  <a:pos x="0" y="2"/>
                </a:cxn>
                <a:cxn ang="0">
                  <a:pos x="0" y="4"/>
                </a:cxn>
                <a:cxn ang="0">
                  <a:pos x="2" y="4"/>
                </a:cxn>
                <a:cxn ang="0">
                  <a:pos x="4" y="4"/>
                </a:cxn>
                <a:cxn ang="0">
                  <a:pos x="7" y="4"/>
                </a:cxn>
                <a:cxn ang="0">
                  <a:pos x="5" y="4"/>
                </a:cxn>
                <a:cxn ang="0">
                  <a:pos x="5" y="3"/>
                </a:cxn>
                <a:cxn ang="0">
                  <a:pos x="8" y="5"/>
                </a:cxn>
                <a:cxn ang="0">
                  <a:pos x="8" y="5"/>
                </a:cxn>
                <a:cxn ang="0">
                  <a:pos x="8" y="5"/>
                </a:cxn>
                <a:cxn ang="0">
                  <a:pos x="10" y="6"/>
                </a:cxn>
                <a:cxn ang="0">
                  <a:pos x="10" y="7"/>
                </a:cxn>
                <a:cxn ang="0">
                  <a:pos x="11" y="7"/>
                </a:cxn>
                <a:cxn ang="0">
                  <a:pos x="12" y="6"/>
                </a:cxn>
                <a:cxn ang="0">
                  <a:pos x="14" y="5"/>
                </a:cxn>
                <a:cxn ang="0">
                  <a:pos x="15" y="5"/>
                </a:cxn>
              </a:cxnLst>
              <a:rect l="0" t="0" r="r" b="b"/>
              <a:pathLst>
                <a:path w="16" h="7">
                  <a:moveTo>
                    <a:pt x="15" y="5"/>
                  </a:moveTo>
                  <a:cubicBezTo>
                    <a:pt x="16" y="5"/>
                    <a:pt x="15" y="4"/>
                    <a:pt x="15" y="4"/>
                  </a:cubicBezTo>
                  <a:cubicBezTo>
                    <a:pt x="15" y="4"/>
                    <a:pt x="10" y="2"/>
                    <a:pt x="9" y="2"/>
                  </a:cubicBezTo>
                  <a:cubicBezTo>
                    <a:pt x="7" y="1"/>
                    <a:pt x="6" y="2"/>
                    <a:pt x="5" y="2"/>
                  </a:cubicBezTo>
                  <a:cubicBezTo>
                    <a:pt x="5" y="2"/>
                    <a:pt x="3" y="2"/>
                    <a:pt x="2" y="2"/>
                  </a:cubicBezTo>
                  <a:cubicBezTo>
                    <a:pt x="2" y="2"/>
                    <a:pt x="1" y="2"/>
                    <a:pt x="1" y="1"/>
                  </a:cubicBezTo>
                  <a:cubicBezTo>
                    <a:pt x="0" y="0"/>
                    <a:pt x="0" y="1"/>
                    <a:pt x="0" y="1"/>
                  </a:cubicBezTo>
                  <a:cubicBezTo>
                    <a:pt x="1" y="1"/>
                    <a:pt x="0" y="2"/>
                    <a:pt x="0" y="2"/>
                  </a:cubicBezTo>
                  <a:cubicBezTo>
                    <a:pt x="0" y="3"/>
                    <a:pt x="0" y="3"/>
                    <a:pt x="0" y="4"/>
                  </a:cubicBezTo>
                  <a:cubicBezTo>
                    <a:pt x="1" y="5"/>
                    <a:pt x="2" y="4"/>
                    <a:pt x="2" y="4"/>
                  </a:cubicBezTo>
                  <a:cubicBezTo>
                    <a:pt x="2" y="4"/>
                    <a:pt x="3" y="4"/>
                    <a:pt x="4" y="4"/>
                  </a:cubicBezTo>
                  <a:cubicBezTo>
                    <a:pt x="4" y="4"/>
                    <a:pt x="5" y="4"/>
                    <a:pt x="7" y="4"/>
                  </a:cubicBezTo>
                  <a:cubicBezTo>
                    <a:pt x="8" y="5"/>
                    <a:pt x="5" y="4"/>
                    <a:pt x="5" y="4"/>
                  </a:cubicBezTo>
                  <a:cubicBezTo>
                    <a:pt x="4" y="3"/>
                    <a:pt x="5" y="3"/>
                    <a:pt x="5" y="3"/>
                  </a:cubicBezTo>
                  <a:cubicBezTo>
                    <a:pt x="5" y="3"/>
                    <a:pt x="7" y="4"/>
                    <a:pt x="8" y="5"/>
                  </a:cubicBezTo>
                  <a:cubicBezTo>
                    <a:pt x="8" y="5"/>
                    <a:pt x="8" y="5"/>
                    <a:pt x="8" y="5"/>
                  </a:cubicBezTo>
                  <a:cubicBezTo>
                    <a:pt x="8" y="5"/>
                    <a:pt x="8" y="5"/>
                    <a:pt x="8" y="5"/>
                  </a:cubicBezTo>
                  <a:cubicBezTo>
                    <a:pt x="9" y="5"/>
                    <a:pt x="10" y="6"/>
                    <a:pt x="10" y="6"/>
                  </a:cubicBezTo>
                  <a:cubicBezTo>
                    <a:pt x="10" y="6"/>
                    <a:pt x="11" y="7"/>
                    <a:pt x="10" y="7"/>
                  </a:cubicBezTo>
                  <a:cubicBezTo>
                    <a:pt x="10" y="7"/>
                    <a:pt x="11" y="7"/>
                    <a:pt x="11" y="7"/>
                  </a:cubicBezTo>
                  <a:cubicBezTo>
                    <a:pt x="11" y="7"/>
                    <a:pt x="11" y="7"/>
                    <a:pt x="12" y="6"/>
                  </a:cubicBezTo>
                  <a:cubicBezTo>
                    <a:pt x="12" y="6"/>
                    <a:pt x="13" y="5"/>
                    <a:pt x="14" y="5"/>
                  </a:cubicBezTo>
                  <a:cubicBezTo>
                    <a:pt x="14" y="6"/>
                    <a:pt x="15" y="5"/>
                    <a:pt x="15"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7" name="Freeform 469"/>
            <p:cNvSpPr>
              <a:spLocks/>
            </p:cNvSpPr>
            <p:nvPr/>
          </p:nvSpPr>
          <p:spPr bwMode="auto">
            <a:xfrm>
              <a:off x="5301" y="1491"/>
              <a:ext cx="23" cy="19"/>
            </a:xfrm>
            <a:custGeom>
              <a:avLst/>
              <a:gdLst/>
              <a:ahLst/>
              <a:cxnLst>
                <a:cxn ang="0">
                  <a:pos x="7" y="3"/>
                </a:cxn>
                <a:cxn ang="0">
                  <a:pos x="6" y="1"/>
                </a:cxn>
                <a:cxn ang="0">
                  <a:pos x="5" y="1"/>
                </a:cxn>
                <a:cxn ang="0">
                  <a:pos x="3" y="2"/>
                </a:cxn>
                <a:cxn ang="0">
                  <a:pos x="2" y="2"/>
                </a:cxn>
                <a:cxn ang="0">
                  <a:pos x="3" y="2"/>
                </a:cxn>
                <a:cxn ang="0">
                  <a:pos x="2" y="4"/>
                </a:cxn>
                <a:cxn ang="0">
                  <a:pos x="1" y="5"/>
                </a:cxn>
                <a:cxn ang="0">
                  <a:pos x="1" y="5"/>
                </a:cxn>
                <a:cxn ang="0">
                  <a:pos x="1" y="5"/>
                </a:cxn>
                <a:cxn ang="0">
                  <a:pos x="4" y="4"/>
                </a:cxn>
                <a:cxn ang="0">
                  <a:pos x="7" y="3"/>
                </a:cxn>
              </a:cxnLst>
              <a:rect l="0" t="0" r="r" b="b"/>
              <a:pathLst>
                <a:path w="7" h="6">
                  <a:moveTo>
                    <a:pt x="7" y="3"/>
                  </a:moveTo>
                  <a:cubicBezTo>
                    <a:pt x="7" y="2"/>
                    <a:pt x="7" y="1"/>
                    <a:pt x="6" y="1"/>
                  </a:cubicBezTo>
                  <a:cubicBezTo>
                    <a:pt x="6" y="0"/>
                    <a:pt x="5" y="1"/>
                    <a:pt x="5" y="1"/>
                  </a:cubicBezTo>
                  <a:cubicBezTo>
                    <a:pt x="5" y="1"/>
                    <a:pt x="4" y="1"/>
                    <a:pt x="3" y="2"/>
                  </a:cubicBezTo>
                  <a:cubicBezTo>
                    <a:pt x="2" y="2"/>
                    <a:pt x="2" y="2"/>
                    <a:pt x="2" y="2"/>
                  </a:cubicBezTo>
                  <a:cubicBezTo>
                    <a:pt x="2" y="2"/>
                    <a:pt x="3" y="2"/>
                    <a:pt x="3" y="2"/>
                  </a:cubicBezTo>
                  <a:cubicBezTo>
                    <a:pt x="2" y="2"/>
                    <a:pt x="2" y="3"/>
                    <a:pt x="2" y="4"/>
                  </a:cubicBezTo>
                  <a:cubicBezTo>
                    <a:pt x="1" y="4"/>
                    <a:pt x="1" y="5"/>
                    <a:pt x="1" y="5"/>
                  </a:cubicBezTo>
                  <a:cubicBezTo>
                    <a:pt x="0" y="5"/>
                    <a:pt x="1" y="5"/>
                    <a:pt x="1" y="5"/>
                  </a:cubicBezTo>
                  <a:cubicBezTo>
                    <a:pt x="1" y="6"/>
                    <a:pt x="1" y="6"/>
                    <a:pt x="1" y="5"/>
                  </a:cubicBezTo>
                  <a:cubicBezTo>
                    <a:pt x="2" y="5"/>
                    <a:pt x="3" y="4"/>
                    <a:pt x="4" y="4"/>
                  </a:cubicBezTo>
                  <a:cubicBezTo>
                    <a:pt x="4" y="4"/>
                    <a:pt x="6" y="3"/>
                    <a:pt x="7"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8" name="Freeform 470"/>
            <p:cNvSpPr>
              <a:spLocks/>
            </p:cNvSpPr>
            <p:nvPr/>
          </p:nvSpPr>
          <p:spPr bwMode="auto">
            <a:xfrm>
              <a:off x="5340" y="1581"/>
              <a:ext cx="16" cy="13"/>
            </a:xfrm>
            <a:custGeom>
              <a:avLst/>
              <a:gdLst/>
              <a:ahLst/>
              <a:cxnLst>
                <a:cxn ang="0">
                  <a:pos x="4" y="3"/>
                </a:cxn>
                <a:cxn ang="0">
                  <a:pos x="2" y="0"/>
                </a:cxn>
                <a:cxn ang="0">
                  <a:pos x="1" y="0"/>
                </a:cxn>
                <a:cxn ang="0">
                  <a:pos x="1" y="0"/>
                </a:cxn>
                <a:cxn ang="0">
                  <a:pos x="2" y="2"/>
                </a:cxn>
                <a:cxn ang="0">
                  <a:pos x="4" y="4"/>
                </a:cxn>
                <a:cxn ang="0">
                  <a:pos x="5" y="4"/>
                </a:cxn>
                <a:cxn ang="0">
                  <a:pos x="4" y="3"/>
                </a:cxn>
              </a:cxnLst>
              <a:rect l="0" t="0" r="r" b="b"/>
              <a:pathLst>
                <a:path w="5" h="4">
                  <a:moveTo>
                    <a:pt x="4" y="3"/>
                  </a:moveTo>
                  <a:cubicBezTo>
                    <a:pt x="3" y="2"/>
                    <a:pt x="3" y="1"/>
                    <a:pt x="2" y="0"/>
                  </a:cubicBezTo>
                  <a:cubicBezTo>
                    <a:pt x="2" y="0"/>
                    <a:pt x="3" y="0"/>
                    <a:pt x="1" y="0"/>
                  </a:cubicBezTo>
                  <a:cubicBezTo>
                    <a:pt x="0" y="0"/>
                    <a:pt x="1" y="0"/>
                    <a:pt x="1" y="0"/>
                  </a:cubicBezTo>
                  <a:cubicBezTo>
                    <a:pt x="1" y="0"/>
                    <a:pt x="1" y="1"/>
                    <a:pt x="2" y="2"/>
                  </a:cubicBezTo>
                  <a:cubicBezTo>
                    <a:pt x="2" y="3"/>
                    <a:pt x="4" y="3"/>
                    <a:pt x="4" y="4"/>
                  </a:cubicBezTo>
                  <a:cubicBezTo>
                    <a:pt x="5" y="4"/>
                    <a:pt x="5" y="4"/>
                    <a:pt x="5" y="4"/>
                  </a:cubicBezTo>
                  <a:cubicBezTo>
                    <a:pt x="5" y="4"/>
                    <a:pt x="4" y="3"/>
                    <a:pt x="4"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9" name="Freeform 471"/>
            <p:cNvSpPr>
              <a:spLocks/>
            </p:cNvSpPr>
            <p:nvPr/>
          </p:nvSpPr>
          <p:spPr bwMode="auto">
            <a:xfrm>
              <a:off x="5731" y="1552"/>
              <a:ext cx="6" cy="3"/>
            </a:xfrm>
            <a:custGeom>
              <a:avLst/>
              <a:gdLst/>
              <a:ahLst/>
              <a:cxnLst>
                <a:cxn ang="0">
                  <a:pos x="1" y="0"/>
                </a:cxn>
                <a:cxn ang="0">
                  <a:pos x="1" y="0"/>
                </a:cxn>
                <a:cxn ang="0">
                  <a:pos x="1" y="0"/>
                </a:cxn>
                <a:cxn ang="0">
                  <a:pos x="1" y="0"/>
                </a:cxn>
              </a:cxnLst>
              <a:rect l="0" t="0" r="r" b="b"/>
              <a:pathLst>
                <a:path w="2" h="1">
                  <a:moveTo>
                    <a:pt x="1" y="0"/>
                  </a:moveTo>
                  <a:cubicBezTo>
                    <a:pt x="1" y="0"/>
                    <a:pt x="0" y="0"/>
                    <a:pt x="1" y="0"/>
                  </a:cubicBezTo>
                  <a:cubicBezTo>
                    <a:pt x="1" y="0"/>
                    <a:pt x="1" y="1"/>
                    <a:pt x="1" y="0"/>
                  </a:cubicBezTo>
                  <a:cubicBezTo>
                    <a:pt x="2"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0" name="Freeform 472"/>
            <p:cNvSpPr>
              <a:spLocks/>
            </p:cNvSpPr>
            <p:nvPr/>
          </p:nvSpPr>
          <p:spPr bwMode="auto">
            <a:xfrm>
              <a:off x="5721" y="1536"/>
              <a:ext cx="7" cy="6"/>
            </a:xfrm>
            <a:custGeom>
              <a:avLst/>
              <a:gdLst/>
              <a:ahLst/>
              <a:cxnLst>
                <a:cxn ang="0">
                  <a:pos x="1" y="1"/>
                </a:cxn>
                <a:cxn ang="0">
                  <a:pos x="0" y="1"/>
                </a:cxn>
                <a:cxn ang="0">
                  <a:pos x="1" y="1"/>
                </a:cxn>
                <a:cxn ang="0">
                  <a:pos x="1" y="1"/>
                </a:cxn>
              </a:cxnLst>
              <a:rect l="0" t="0" r="r" b="b"/>
              <a:pathLst>
                <a:path w="2" h="2">
                  <a:moveTo>
                    <a:pt x="1" y="1"/>
                  </a:moveTo>
                  <a:cubicBezTo>
                    <a:pt x="1" y="1"/>
                    <a:pt x="0" y="1"/>
                    <a:pt x="0" y="1"/>
                  </a:cubicBezTo>
                  <a:cubicBezTo>
                    <a:pt x="0" y="1"/>
                    <a:pt x="1" y="2"/>
                    <a:pt x="1" y="1"/>
                  </a:cubicBezTo>
                  <a:cubicBezTo>
                    <a:pt x="2" y="1"/>
                    <a:pt x="2" y="0"/>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1" name="Freeform 473"/>
            <p:cNvSpPr>
              <a:spLocks/>
            </p:cNvSpPr>
            <p:nvPr/>
          </p:nvSpPr>
          <p:spPr bwMode="auto">
            <a:xfrm>
              <a:off x="3245" y="1442"/>
              <a:ext cx="10" cy="7"/>
            </a:xfrm>
            <a:custGeom>
              <a:avLst/>
              <a:gdLst/>
              <a:ahLst/>
              <a:cxnLst>
                <a:cxn ang="0">
                  <a:pos x="2" y="2"/>
                </a:cxn>
                <a:cxn ang="0">
                  <a:pos x="1" y="2"/>
                </a:cxn>
                <a:cxn ang="0">
                  <a:pos x="0" y="2"/>
                </a:cxn>
                <a:cxn ang="0">
                  <a:pos x="0" y="1"/>
                </a:cxn>
                <a:cxn ang="0">
                  <a:pos x="2" y="1"/>
                </a:cxn>
                <a:cxn ang="0">
                  <a:pos x="2" y="2"/>
                </a:cxn>
              </a:cxnLst>
              <a:rect l="0" t="0" r="r" b="b"/>
              <a:pathLst>
                <a:path w="3" h="2">
                  <a:moveTo>
                    <a:pt x="2" y="2"/>
                  </a:moveTo>
                  <a:cubicBezTo>
                    <a:pt x="2" y="2"/>
                    <a:pt x="1" y="2"/>
                    <a:pt x="1" y="2"/>
                  </a:cubicBezTo>
                  <a:cubicBezTo>
                    <a:pt x="1" y="1"/>
                    <a:pt x="1" y="2"/>
                    <a:pt x="0" y="2"/>
                  </a:cubicBezTo>
                  <a:cubicBezTo>
                    <a:pt x="0" y="2"/>
                    <a:pt x="0" y="1"/>
                    <a:pt x="0" y="1"/>
                  </a:cubicBezTo>
                  <a:cubicBezTo>
                    <a:pt x="0" y="0"/>
                    <a:pt x="1" y="1"/>
                    <a:pt x="2" y="1"/>
                  </a:cubicBezTo>
                  <a:cubicBezTo>
                    <a:pt x="3" y="2"/>
                    <a:pt x="2" y="2"/>
                    <a:pt x="2"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2" name="Freeform 474"/>
            <p:cNvSpPr>
              <a:spLocks/>
            </p:cNvSpPr>
            <p:nvPr/>
          </p:nvSpPr>
          <p:spPr bwMode="auto">
            <a:xfrm>
              <a:off x="3623" y="1200"/>
              <a:ext cx="33" cy="22"/>
            </a:xfrm>
            <a:custGeom>
              <a:avLst/>
              <a:gdLst/>
              <a:ahLst/>
              <a:cxnLst>
                <a:cxn ang="0">
                  <a:pos x="7" y="7"/>
                </a:cxn>
                <a:cxn ang="0">
                  <a:pos x="8" y="7"/>
                </a:cxn>
                <a:cxn ang="0">
                  <a:pos x="8" y="7"/>
                </a:cxn>
                <a:cxn ang="0">
                  <a:pos x="10" y="6"/>
                </a:cxn>
                <a:cxn ang="0">
                  <a:pos x="10" y="5"/>
                </a:cxn>
                <a:cxn ang="0">
                  <a:pos x="9" y="4"/>
                </a:cxn>
                <a:cxn ang="0">
                  <a:pos x="4" y="0"/>
                </a:cxn>
                <a:cxn ang="0">
                  <a:pos x="2" y="0"/>
                </a:cxn>
                <a:cxn ang="0">
                  <a:pos x="1" y="1"/>
                </a:cxn>
                <a:cxn ang="0">
                  <a:pos x="1" y="1"/>
                </a:cxn>
                <a:cxn ang="0">
                  <a:pos x="1" y="2"/>
                </a:cxn>
                <a:cxn ang="0">
                  <a:pos x="0" y="2"/>
                </a:cxn>
                <a:cxn ang="0">
                  <a:pos x="3" y="5"/>
                </a:cxn>
                <a:cxn ang="0">
                  <a:pos x="3" y="5"/>
                </a:cxn>
                <a:cxn ang="0">
                  <a:pos x="5" y="5"/>
                </a:cxn>
                <a:cxn ang="0">
                  <a:pos x="6" y="6"/>
                </a:cxn>
                <a:cxn ang="0">
                  <a:pos x="7" y="7"/>
                </a:cxn>
              </a:cxnLst>
              <a:rect l="0" t="0" r="r" b="b"/>
              <a:pathLst>
                <a:path w="10" h="7">
                  <a:moveTo>
                    <a:pt x="7" y="7"/>
                  </a:moveTo>
                  <a:cubicBezTo>
                    <a:pt x="7" y="7"/>
                    <a:pt x="7" y="7"/>
                    <a:pt x="8" y="7"/>
                  </a:cubicBezTo>
                  <a:cubicBezTo>
                    <a:pt x="8" y="6"/>
                    <a:pt x="8" y="6"/>
                    <a:pt x="8" y="7"/>
                  </a:cubicBezTo>
                  <a:cubicBezTo>
                    <a:pt x="9" y="7"/>
                    <a:pt x="9" y="6"/>
                    <a:pt x="10" y="6"/>
                  </a:cubicBezTo>
                  <a:cubicBezTo>
                    <a:pt x="10" y="6"/>
                    <a:pt x="10" y="5"/>
                    <a:pt x="10" y="5"/>
                  </a:cubicBezTo>
                  <a:cubicBezTo>
                    <a:pt x="9" y="4"/>
                    <a:pt x="9" y="4"/>
                    <a:pt x="9" y="4"/>
                  </a:cubicBezTo>
                  <a:cubicBezTo>
                    <a:pt x="9" y="4"/>
                    <a:pt x="4" y="1"/>
                    <a:pt x="4" y="0"/>
                  </a:cubicBezTo>
                  <a:cubicBezTo>
                    <a:pt x="3" y="0"/>
                    <a:pt x="3" y="0"/>
                    <a:pt x="2" y="0"/>
                  </a:cubicBezTo>
                  <a:cubicBezTo>
                    <a:pt x="2" y="0"/>
                    <a:pt x="1" y="0"/>
                    <a:pt x="1" y="1"/>
                  </a:cubicBezTo>
                  <a:cubicBezTo>
                    <a:pt x="0" y="1"/>
                    <a:pt x="0" y="1"/>
                    <a:pt x="1" y="1"/>
                  </a:cubicBezTo>
                  <a:cubicBezTo>
                    <a:pt x="1" y="2"/>
                    <a:pt x="2" y="2"/>
                    <a:pt x="1" y="2"/>
                  </a:cubicBezTo>
                  <a:cubicBezTo>
                    <a:pt x="0" y="2"/>
                    <a:pt x="1" y="2"/>
                    <a:pt x="0" y="2"/>
                  </a:cubicBezTo>
                  <a:cubicBezTo>
                    <a:pt x="0" y="3"/>
                    <a:pt x="2" y="5"/>
                    <a:pt x="3" y="5"/>
                  </a:cubicBezTo>
                  <a:cubicBezTo>
                    <a:pt x="3" y="5"/>
                    <a:pt x="3" y="5"/>
                    <a:pt x="3" y="5"/>
                  </a:cubicBezTo>
                  <a:cubicBezTo>
                    <a:pt x="2" y="4"/>
                    <a:pt x="5" y="5"/>
                    <a:pt x="5" y="5"/>
                  </a:cubicBezTo>
                  <a:cubicBezTo>
                    <a:pt x="6" y="5"/>
                    <a:pt x="6" y="5"/>
                    <a:pt x="6" y="6"/>
                  </a:cubicBezTo>
                  <a:cubicBezTo>
                    <a:pt x="5" y="7"/>
                    <a:pt x="6" y="7"/>
                    <a:pt x="7"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3" name="Freeform 475"/>
            <p:cNvSpPr>
              <a:spLocks/>
            </p:cNvSpPr>
            <p:nvPr/>
          </p:nvSpPr>
          <p:spPr bwMode="auto">
            <a:xfrm>
              <a:off x="3459" y="1226"/>
              <a:ext cx="35" cy="22"/>
            </a:xfrm>
            <a:custGeom>
              <a:avLst/>
              <a:gdLst/>
              <a:ahLst/>
              <a:cxnLst>
                <a:cxn ang="0">
                  <a:pos x="11" y="4"/>
                </a:cxn>
                <a:cxn ang="0">
                  <a:pos x="9" y="2"/>
                </a:cxn>
                <a:cxn ang="0">
                  <a:pos x="6" y="0"/>
                </a:cxn>
                <a:cxn ang="0">
                  <a:pos x="2" y="1"/>
                </a:cxn>
                <a:cxn ang="0">
                  <a:pos x="1" y="3"/>
                </a:cxn>
                <a:cxn ang="0">
                  <a:pos x="0" y="5"/>
                </a:cxn>
                <a:cxn ang="0">
                  <a:pos x="2" y="7"/>
                </a:cxn>
                <a:cxn ang="0">
                  <a:pos x="4" y="7"/>
                </a:cxn>
                <a:cxn ang="0">
                  <a:pos x="9" y="5"/>
                </a:cxn>
                <a:cxn ang="0">
                  <a:pos x="10" y="4"/>
                </a:cxn>
                <a:cxn ang="0">
                  <a:pos x="10" y="4"/>
                </a:cxn>
                <a:cxn ang="0">
                  <a:pos x="11" y="4"/>
                </a:cxn>
              </a:cxnLst>
              <a:rect l="0" t="0" r="r" b="b"/>
              <a:pathLst>
                <a:path w="11" h="7">
                  <a:moveTo>
                    <a:pt x="11" y="4"/>
                  </a:moveTo>
                  <a:cubicBezTo>
                    <a:pt x="11" y="3"/>
                    <a:pt x="10" y="2"/>
                    <a:pt x="9" y="2"/>
                  </a:cubicBezTo>
                  <a:cubicBezTo>
                    <a:pt x="9" y="2"/>
                    <a:pt x="6" y="1"/>
                    <a:pt x="6" y="0"/>
                  </a:cubicBezTo>
                  <a:cubicBezTo>
                    <a:pt x="5" y="0"/>
                    <a:pt x="4" y="0"/>
                    <a:pt x="2" y="1"/>
                  </a:cubicBezTo>
                  <a:cubicBezTo>
                    <a:pt x="1" y="2"/>
                    <a:pt x="1" y="3"/>
                    <a:pt x="1" y="3"/>
                  </a:cubicBezTo>
                  <a:cubicBezTo>
                    <a:pt x="1" y="3"/>
                    <a:pt x="0" y="4"/>
                    <a:pt x="0" y="5"/>
                  </a:cubicBezTo>
                  <a:cubicBezTo>
                    <a:pt x="1" y="6"/>
                    <a:pt x="2" y="7"/>
                    <a:pt x="2" y="7"/>
                  </a:cubicBezTo>
                  <a:cubicBezTo>
                    <a:pt x="3" y="7"/>
                    <a:pt x="3" y="7"/>
                    <a:pt x="4" y="7"/>
                  </a:cubicBezTo>
                  <a:cubicBezTo>
                    <a:pt x="5" y="7"/>
                    <a:pt x="8" y="5"/>
                    <a:pt x="9" y="5"/>
                  </a:cubicBezTo>
                  <a:cubicBezTo>
                    <a:pt x="9" y="4"/>
                    <a:pt x="9" y="4"/>
                    <a:pt x="10" y="4"/>
                  </a:cubicBezTo>
                  <a:cubicBezTo>
                    <a:pt x="10" y="3"/>
                    <a:pt x="10" y="3"/>
                    <a:pt x="10" y="4"/>
                  </a:cubicBezTo>
                  <a:cubicBezTo>
                    <a:pt x="10" y="5"/>
                    <a:pt x="10" y="4"/>
                    <a:pt x="11"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4" name="Freeform 476"/>
            <p:cNvSpPr>
              <a:spLocks/>
            </p:cNvSpPr>
            <p:nvPr/>
          </p:nvSpPr>
          <p:spPr bwMode="auto">
            <a:xfrm>
              <a:off x="4047" y="1067"/>
              <a:ext cx="13" cy="3"/>
            </a:xfrm>
            <a:custGeom>
              <a:avLst/>
              <a:gdLst/>
              <a:ahLst/>
              <a:cxnLst>
                <a:cxn ang="0">
                  <a:pos x="3" y="1"/>
                </a:cxn>
                <a:cxn ang="0">
                  <a:pos x="3" y="0"/>
                </a:cxn>
                <a:cxn ang="0">
                  <a:pos x="2" y="0"/>
                </a:cxn>
                <a:cxn ang="0">
                  <a:pos x="2" y="1"/>
                </a:cxn>
                <a:cxn ang="0">
                  <a:pos x="3" y="1"/>
                </a:cxn>
              </a:cxnLst>
              <a:rect l="0" t="0" r="r" b="b"/>
              <a:pathLst>
                <a:path w="4" h="1">
                  <a:moveTo>
                    <a:pt x="3" y="1"/>
                  </a:moveTo>
                  <a:cubicBezTo>
                    <a:pt x="4" y="1"/>
                    <a:pt x="4" y="0"/>
                    <a:pt x="3" y="0"/>
                  </a:cubicBezTo>
                  <a:cubicBezTo>
                    <a:pt x="3" y="0"/>
                    <a:pt x="3" y="0"/>
                    <a:pt x="2" y="0"/>
                  </a:cubicBezTo>
                  <a:cubicBezTo>
                    <a:pt x="0" y="1"/>
                    <a:pt x="2" y="1"/>
                    <a:pt x="2" y="1"/>
                  </a:cubicBezTo>
                  <a:cubicBezTo>
                    <a:pt x="2" y="1"/>
                    <a:pt x="2" y="1"/>
                    <a:pt x="3"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5" name="Freeform 477"/>
            <p:cNvSpPr>
              <a:spLocks/>
            </p:cNvSpPr>
            <p:nvPr/>
          </p:nvSpPr>
          <p:spPr bwMode="auto">
            <a:xfrm>
              <a:off x="4677" y="1093"/>
              <a:ext cx="7" cy="6"/>
            </a:xfrm>
            <a:custGeom>
              <a:avLst/>
              <a:gdLst/>
              <a:ahLst/>
              <a:cxnLst>
                <a:cxn ang="0">
                  <a:pos x="0" y="1"/>
                </a:cxn>
                <a:cxn ang="0">
                  <a:pos x="1" y="1"/>
                </a:cxn>
                <a:cxn ang="0">
                  <a:pos x="1" y="1"/>
                </a:cxn>
                <a:cxn ang="0">
                  <a:pos x="0" y="1"/>
                </a:cxn>
                <a:cxn ang="0">
                  <a:pos x="0" y="1"/>
                </a:cxn>
              </a:cxnLst>
              <a:rect l="0" t="0" r="r" b="b"/>
              <a:pathLst>
                <a:path w="2" h="2">
                  <a:moveTo>
                    <a:pt x="0" y="1"/>
                  </a:moveTo>
                  <a:cubicBezTo>
                    <a:pt x="1" y="2"/>
                    <a:pt x="1" y="1"/>
                    <a:pt x="1" y="1"/>
                  </a:cubicBezTo>
                  <a:cubicBezTo>
                    <a:pt x="2" y="1"/>
                    <a:pt x="1" y="1"/>
                    <a:pt x="1" y="1"/>
                  </a:cubicBezTo>
                  <a:cubicBezTo>
                    <a:pt x="1" y="0"/>
                    <a:pt x="1" y="1"/>
                    <a:pt x="0" y="1"/>
                  </a:cubicBezTo>
                  <a:cubicBezTo>
                    <a:pt x="0" y="1"/>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6" name="Freeform 478"/>
            <p:cNvSpPr>
              <a:spLocks/>
            </p:cNvSpPr>
            <p:nvPr/>
          </p:nvSpPr>
          <p:spPr bwMode="auto">
            <a:xfrm>
              <a:off x="4878" y="1167"/>
              <a:ext cx="22" cy="4"/>
            </a:xfrm>
            <a:custGeom>
              <a:avLst/>
              <a:gdLst/>
              <a:ahLst/>
              <a:cxnLst>
                <a:cxn ang="0">
                  <a:pos x="1" y="1"/>
                </a:cxn>
                <a:cxn ang="0">
                  <a:pos x="2" y="0"/>
                </a:cxn>
                <a:cxn ang="0">
                  <a:pos x="4" y="1"/>
                </a:cxn>
                <a:cxn ang="0">
                  <a:pos x="3" y="0"/>
                </a:cxn>
                <a:cxn ang="0">
                  <a:pos x="1" y="1"/>
                </a:cxn>
              </a:cxnLst>
              <a:rect l="0" t="0" r="r" b="b"/>
              <a:pathLst>
                <a:path w="7" h="1">
                  <a:moveTo>
                    <a:pt x="1" y="1"/>
                  </a:moveTo>
                  <a:cubicBezTo>
                    <a:pt x="1" y="1"/>
                    <a:pt x="2" y="1"/>
                    <a:pt x="2" y="0"/>
                  </a:cubicBezTo>
                  <a:cubicBezTo>
                    <a:pt x="3" y="0"/>
                    <a:pt x="3" y="1"/>
                    <a:pt x="4" y="1"/>
                  </a:cubicBezTo>
                  <a:cubicBezTo>
                    <a:pt x="4" y="1"/>
                    <a:pt x="7" y="0"/>
                    <a:pt x="3" y="0"/>
                  </a:cubicBezTo>
                  <a:cubicBezTo>
                    <a:pt x="0" y="0"/>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7" name="Freeform 479"/>
            <p:cNvSpPr>
              <a:spLocks/>
            </p:cNvSpPr>
            <p:nvPr/>
          </p:nvSpPr>
          <p:spPr bwMode="auto">
            <a:xfrm>
              <a:off x="5372" y="1213"/>
              <a:ext cx="26" cy="13"/>
            </a:xfrm>
            <a:custGeom>
              <a:avLst/>
              <a:gdLst/>
              <a:ahLst/>
              <a:cxnLst>
                <a:cxn ang="0">
                  <a:pos x="1" y="2"/>
                </a:cxn>
                <a:cxn ang="0">
                  <a:pos x="3" y="3"/>
                </a:cxn>
                <a:cxn ang="0">
                  <a:pos x="6" y="4"/>
                </a:cxn>
                <a:cxn ang="0">
                  <a:pos x="8" y="1"/>
                </a:cxn>
                <a:cxn ang="0">
                  <a:pos x="6" y="1"/>
                </a:cxn>
                <a:cxn ang="0">
                  <a:pos x="4" y="0"/>
                </a:cxn>
                <a:cxn ang="0">
                  <a:pos x="0" y="1"/>
                </a:cxn>
                <a:cxn ang="0">
                  <a:pos x="1" y="2"/>
                </a:cxn>
              </a:cxnLst>
              <a:rect l="0" t="0" r="r" b="b"/>
              <a:pathLst>
                <a:path w="8" h="4">
                  <a:moveTo>
                    <a:pt x="1" y="2"/>
                  </a:moveTo>
                  <a:cubicBezTo>
                    <a:pt x="1" y="2"/>
                    <a:pt x="1" y="2"/>
                    <a:pt x="3" y="3"/>
                  </a:cubicBezTo>
                  <a:cubicBezTo>
                    <a:pt x="4" y="3"/>
                    <a:pt x="5" y="3"/>
                    <a:pt x="6" y="4"/>
                  </a:cubicBezTo>
                  <a:cubicBezTo>
                    <a:pt x="8" y="4"/>
                    <a:pt x="8" y="2"/>
                    <a:pt x="8" y="1"/>
                  </a:cubicBezTo>
                  <a:cubicBezTo>
                    <a:pt x="8" y="0"/>
                    <a:pt x="7" y="1"/>
                    <a:pt x="6" y="1"/>
                  </a:cubicBezTo>
                  <a:cubicBezTo>
                    <a:pt x="6" y="1"/>
                    <a:pt x="5" y="0"/>
                    <a:pt x="4" y="0"/>
                  </a:cubicBezTo>
                  <a:cubicBezTo>
                    <a:pt x="2" y="0"/>
                    <a:pt x="1" y="0"/>
                    <a:pt x="0" y="1"/>
                  </a:cubicBezTo>
                  <a:cubicBezTo>
                    <a:pt x="0" y="2"/>
                    <a:pt x="1"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8" name="Freeform 480"/>
            <p:cNvSpPr>
              <a:spLocks/>
            </p:cNvSpPr>
            <p:nvPr/>
          </p:nvSpPr>
          <p:spPr bwMode="auto">
            <a:xfrm>
              <a:off x="5253" y="1187"/>
              <a:ext cx="6" cy="3"/>
            </a:xfrm>
            <a:custGeom>
              <a:avLst/>
              <a:gdLst/>
              <a:ahLst/>
              <a:cxnLst>
                <a:cxn ang="0">
                  <a:pos x="1" y="0"/>
                </a:cxn>
                <a:cxn ang="0">
                  <a:pos x="1" y="0"/>
                </a:cxn>
                <a:cxn ang="0">
                  <a:pos x="1" y="0"/>
                </a:cxn>
              </a:cxnLst>
              <a:rect l="0" t="0" r="r" b="b"/>
              <a:pathLst>
                <a:path w="2" h="1">
                  <a:moveTo>
                    <a:pt x="1" y="0"/>
                  </a:moveTo>
                  <a:cubicBezTo>
                    <a:pt x="2" y="1"/>
                    <a:pt x="2" y="1"/>
                    <a:pt x="1" y="0"/>
                  </a:cubicBezTo>
                  <a:cubicBezTo>
                    <a:pt x="1" y="0"/>
                    <a:pt x="0"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9" name="Freeform 481"/>
            <p:cNvSpPr>
              <a:spLocks/>
            </p:cNvSpPr>
            <p:nvPr/>
          </p:nvSpPr>
          <p:spPr bwMode="auto">
            <a:xfrm>
              <a:off x="5013" y="1808"/>
              <a:ext cx="20" cy="16"/>
            </a:xfrm>
            <a:custGeom>
              <a:avLst/>
              <a:gdLst/>
              <a:ahLst/>
              <a:cxnLst>
                <a:cxn ang="0">
                  <a:pos x="5" y="0"/>
                </a:cxn>
                <a:cxn ang="0">
                  <a:pos x="4" y="0"/>
                </a:cxn>
                <a:cxn ang="0">
                  <a:pos x="4" y="0"/>
                </a:cxn>
                <a:cxn ang="0">
                  <a:pos x="1" y="4"/>
                </a:cxn>
                <a:cxn ang="0">
                  <a:pos x="1" y="5"/>
                </a:cxn>
                <a:cxn ang="0">
                  <a:pos x="1" y="4"/>
                </a:cxn>
                <a:cxn ang="0">
                  <a:pos x="2" y="4"/>
                </a:cxn>
                <a:cxn ang="0">
                  <a:pos x="3" y="2"/>
                </a:cxn>
                <a:cxn ang="0">
                  <a:pos x="4" y="2"/>
                </a:cxn>
                <a:cxn ang="0">
                  <a:pos x="5" y="1"/>
                </a:cxn>
                <a:cxn ang="0">
                  <a:pos x="5" y="0"/>
                </a:cxn>
              </a:cxnLst>
              <a:rect l="0" t="0" r="r" b="b"/>
              <a:pathLst>
                <a:path w="6" h="5">
                  <a:moveTo>
                    <a:pt x="5" y="0"/>
                  </a:moveTo>
                  <a:cubicBezTo>
                    <a:pt x="5" y="0"/>
                    <a:pt x="5" y="0"/>
                    <a:pt x="4" y="0"/>
                  </a:cubicBezTo>
                  <a:cubicBezTo>
                    <a:pt x="4" y="0"/>
                    <a:pt x="4" y="0"/>
                    <a:pt x="4" y="0"/>
                  </a:cubicBezTo>
                  <a:cubicBezTo>
                    <a:pt x="3" y="1"/>
                    <a:pt x="1" y="3"/>
                    <a:pt x="1" y="4"/>
                  </a:cubicBezTo>
                  <a:cubicBezTo>
                    <a:pt x="0" y="4"/>
                    <a:pt x="1" y="5"/>
                    <a:pt x="1" y="5"/>
                  </a:cubicBezTo>
                  <a:cubicBezTo>
                    <a:pt x="1" y="5"/>
                    <a:pt x="1" y="5"/>
                    <a:pt x="1" y="4"/>
                  </a:cubicBezTo>
                  <a:cubicBezTo>
                    <a:pt x="1" y="4"/>
                    <a:pt x="1" y="4"/>
                    <a:pt x="2" y="4"/>
                  </a:cubicBezTo>
                  <a:cubicBezTo>
                    <a:pt x="2" y="4"/>
                    <a:pt x="3" y="2"/>
                    <a:pt x="3" y="2"/>
                  </a:cubicBezTo>
                  <a:cubicBezTo>
                    <a:pt x="3" y="2"/>
                    <a:pt x="4" y="2"/>
                    <a:pt x="4" y="2"/>
                  </a:cubicBezTo>
                  <a:cubicBezTo>
                    <a:pt x="4" y="1"/>
                    <a:pt x="5" y="1"/>
                    <a:pt x="5" y="1"/>
                  </a:cubicBezTo>
                  <a:cubicBezTo>
                    <a:pt x="6" y="0"/>
                    <a:pt x="6" y="0"/>
                    <a:pt x="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0" name="Freeform 482"/>
            <p:cNvSpPr>
              <a:spLocks/>
            </p:cNvSpPr>
            <p:nvPr/>
          </p:nvSpPr>
          <p:spPr bwMode="auto">
            <a:xfrm>
              <a:off x="5033" y="1821"/>
              <a:ext cx="6" cy="3"/>
            </a:xfrm>
            <a:custGeom>
              <a:avLst/>
              <a:gdLst/>
              <a:ahLst/>
              <a:cxnLst>
                <a:cxn ang="0">
                  <a:pos x="1" y="0"/>
                </a:cxn>
                <a:cxn ang="0">
                  <a:pos x="0" y="0"/>
                </a:cxn>
                <a:cxn ang="0">
                  <a:pos x="1" y="0"/>
                </a:cxn>
              </a:cxnLst>
              <a:rect l="0" t="0" r="r" b="b"/>
              <a:pathLst>
                <a:path w="2" h="1">
                  <a:moveTo>
                    <a:pt x="1" y="0"/>
                  </a:moveTo>
                  <a:cubicBezTo>
                    <a:pt x="1" y="0"/>
                    <a:pt x="0" y="0"/>
                    <a:pt x="0" y="0"/>
                  </a:cubicBezTo>
                  <a:cubicBezTo>
                    <a:pt x="1" y="1"/>
                    <a:pt x="2"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1" name="Freeform 483"/>
            <p:cNvSpPr>
              <a:spLocks/>
            </p:cNvSpPr>
            <p:nvPr/>
          </p:nvSpPr>
          <p:spPr bwMode="auto">
            <a:xfrm>
              <a:off x="5036" y="1788"/>
              <a:ext cx="32" cy="23"/>
            </a:xfrm>
            <a:custGeom>
              <a:avLst/>
              <a:gdLst/>
              <a:ahLst/>
              <a:cxnLst>
                <a:cxn ang="0">
                  <a:pos x="10" y="0"/>
                </a:cxn>
                <a:cxn ang="0">
                  <a:pos x="7" y="1"/>
                </a:cxn>
                <a:cxn ang="0">
                  <a:pos x="6" y="1"/>
                </a:cxn>
                <a:cxn ang="0">
                  <a:pos x="5" y="2"/>
                </a:cxn>
                <a:cxn ang="0">
                  <a:pos x="2" y="4"/>
                </a:cxn>
                <a:cxn ang="0">
                  <a:pos x="1" y="5"/>
                </a:cxn>
                <a:cxn ang="0">
                  <a:pos x="1" y="7"/>
                </a:cxn>
                <a:cxn ang="0">
                  <a:pos x="1" y="6"/>
                </a:cxn>
                <a:cxn ang="0">
                  <a:pos x="2" y="6"/>
                </a:cxn>
                <a:cxn ang="0">
                  <a:pos x="3" y="5"/>
                </a:cxn>
                <a:cxn ang="0">
                  <a:pos x="4" y="4"/>
                </a:cxn>
                <a:cxn ang="0">
                  <a:pos x="4" y="4"/>
                </a:cxn>
                <a:cxn ang="0">
                  <a:pos x="5" y="3"/>
                </a:cxn>
                <a:cxn ang="0">
                  <a:pos x="7" y="2"/>
                </a:cxn>
                <a:cxn ang="0">
                  <a:pos x="10" y="1"/>
                </a:cxn>
                <a:cxn ang="0">
                  <a:pos x="10" y="0"/>
                </a:cxn>
                <a:cxn ang="0">
                  <a:pos x="10" y="0"/>
                </a:cxn>
              </a:cxnLst>
              <a:rect l="0" t="0" r="r" b="b"/>
              <a:pathLst>
                <a:path w="10" h="7">
                  <a:moveTo>
                    <a:pt x="10" y="0"/>
                  </a:moveTo>
                  <a:cubicBezTo>
                    <a:pt x="9" y="0"/>
                    <a:pt x="8" y="1"/>
                    <a:pt x="7" y="1"/>
                  </a:cubicBezTo>
                  <a:cubicBezTo>
                    <a:pt x="7" y="2"/>
                    <a:pt x="6" y="1"/>
                    <a:pt x="6" y="1"/>
                  </a:cubicBezTo>
                  <a:cubicBezTo>
                    <a:pt x="6" y="0"/>
                    <a:pt x="5" y="1"/>
                    <a:pt x="5" y="2"/>
                  </a:cubicBezTo>
                  <a:cubicBezTo>
                    <a:pt x="5" y="2"/>
                    <a:pt x="3" y="4"/>
                    <a:pt x="2" y="4"/>
                  </a:cubicBezTo>
                  <a:cubicBezTo>
                    <a:pt x="2" y="4"/>
                    <a:pt x="2" y="5"/>
                    <a:pt x="1" y="5"/>
                  </a:cubicBezTo>
                  <a:cubicBezTo>
                    <a:pt x="0" y="6"/>
                    <a:pt x="1" y="7"/>
                    <a:pt x="1" y="7"/>
                  </a:cubicBezTo>
                  <a:cubicBezTo>
                    <a:pt x="1" y="7"/>
                    <a:pt x="1" y="7"/>
                    <a:pt x="1" y="6"/>
                  </a:cubicBezTo>
                  <a:cubicBezTo>
                    <a:pt x="1" y="6"/>
                    <a:pt x="1" y="6"/>
                    <a:pt x="2" y="6"/>
                  </a:cubicBezTo>
                  <a:cubicBezTo>
                    <a:pt x="2" y="6"/>
                    <a:pt x="3" y="6"/>
                    <a:pt x="3" y="5"/>
                  </a:cubicBezTo>
                  <a:cubicBezTo>
                    <a:pt x="3" y="5"/>
                    <a:pt x="3" y="5"/>
                    <a:pt x="4" y="4"/>
                  </a:cubicBezTo>
                  <a:cubicBezTo>
                    <a:pt x="4" y="4"/>
                    <a:pt x="4" y="4"/>
                    <a:pt x="4" y="4"/>
                  </a:cubicBezTo>
                  <a:cubicBezTo>
                    <a:pt x="4" y="3"/>
                    <a:pt x="5" y="3"/>
                    <a:pt x="5" y="3"/>
                  </a:cubicBezTo>
                  <a:cubicBezTo>
                    <a:pt x="6" y="3"/>
                    <a:pt x="6" y="3"/>
                    <a:pt x="7" y="2"/>
                  </a:cubicBezTo>
                  <a:cubicBezTo>
                    <a:pt x="7" y="2"/>
                    <a:pt x="9" y="1"/>
                    <a:pt x="10" y="1"/>
                  </a:cubicBezTo>
                  <a:cubicBezTo>
                    <a:pt x="10" y="1"/>
                    <a:pt x="10" y="1"/>
                    <a:pt x="10" y="0"/>
                  </a:cubicBezTo>
                  <a:cubicBezTo>
                    <a:pt x="10" y="0"/>
                    <a:pt x="10" y="0"/>
                    <a:pt x="1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2" name="Freeform 484"/>
            <p:cNvSpPr>
              <a:spLocks/>
            </p:cNvSpPr>
            <p:nvPr/>
          </p:nvSpPr>
          <p:spPr bwMode="auto">
            <a:xfrm>
              <a:off x="5078" y="1775"/>
              <a:ext cx="19" cy="13"/>
            </a:xfrm>
            <a:custGeom>
              <a:avLst/>
              <a:gdLst/>
              <a:ahLst/>
              <a:cxnLst>
                <a:cxn ang="0">
                  <a:pos x="5" y="0"/>
                </a:cxn>
                <a:cxn ang="0">
                  <a:pos x="4" y="0"/>
                </a:cxn>
                <a:cxn ang="0">
                  <a:pos x="3" y="0"/>
                </a:cxn>
                <a:cxn ang="0">
                  <a:pos x="1" y="3"/>
                </a:cxn>
                <a:cxn ang="0">
                  <a:pos x="1" y="3"/>
                </a:cxn>
                <a:cxn ang="0">
                  <a:pos x="2" y="3"/>
                </a:cxn>
                <a:cxn ang="0">
                  <a:pos x="5" y="0"/>
                </a:cxn>
                <a:cxn ang="0">
                  <a:pos x="5" y="0"/>
                </a:cxn>
              </a:cxnLst>
              <a:rect l="0" t="0" r="r" b="b"/>
              <a:pathLst>
                <a:path w="6" h="4">
                  <a:moveTo>
                    <a:pt x="5" y="0"/>
                  </a:moveTo>
                  <a:cubicBezTo>
                    <a:pt x="5" y="0"/>
                    <a:pt x="5" y="0"/>
                    <a:pt x="4" y="0"/>
                  </a:cubicBezTo>
                  <a:cubicBezTo>
                    <a:pt x="4" y="0"/>
                    <a:pt x="4" y="0"/>
                    <a:pt x="3" y="0"/>
                  </a:cubicBezTo>
                  <a:cubicBezTo>
                    <a:pt x="3" y="0"/>
                    <a:pt x="1" y="2"/>
                    <a:pt x="1" y="3"/>
                  </a:cubicBezTo>
                  <a:cubicBezTo>
                    <a:pt x="0" y="4"/>
                    <a:pt x="1" y="3"/>
                    <a:pt x="1" y="3"/>
                  </a:cubicBezTo>
                  <a:cubicBezTo>
                    <a:pt x="1" y="3"/>
                    <a:pt x="2" y="3"/>
                    <a:pt x="2" y="3"/>
                  </a:cubicBezTo>
                  <a:cubicBezTo>
                    <a:pt x="3" y="2"/>
                    <a:pt x="5" y="1"/>
                    <a:pt x="5" y="0"/>
                  </a:cubicBezTo>
                  <a:cubicBezTo>
                    <a:pt x="6" y="0"/>
                    <a:pt x="6" y="0"/>
                    <a:pt x="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3" name="Freeform 485"/>
            <p:cNvSpPr>
              <a:spLocks/>
            </p:cNvSpPr>
            <p:nvPr/>
          </p:nvSpPr>
          <p:spPr bwMode="auto">
            <a:xfrm>
              <a:off x="5117" y="1753"/>
              <a:ext cx="9" cy="9"/>
            </a:xfrm>
            <a:custGeom>
              <a:avLst/>
              <a:gdLst/>
              <a:ahLst/>
              <a:cxnLst>
                <a:cxn ang="0">
                  <a:pos x="1" y="1"/>
                </a:cxn>
                <a:cxn ang="0">
                  <a:pos x="0" y="3"/>
                </a:cxn>
                <a:cxn ang="0">
                  <a:pos x="1" y="1"/>
                </a:cxn>
              </a:cxnLst>
              <a:rect l="0" t="0" r="r" b="b"/>
              <a:pathLst>
                <a:path w="3" h="3">
                  <a:moveTo>
                    <a:pt x="1" y="1"/>
                  </a:moveTo>
                  <a:cubicBezTo>
                    <a:pt x="0" y="2"/>
                    <a:pt x="0" y="3"/>
                    <a:pt x="0" y="3"/>
                  </a:cubicBezTo>
                  <a:cubicBezTo>
                    <a:pt x="1" y="3"/>
                    <a:pt x="3" y="0"/>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4" name="Freeform 486"/>
            <p:cNvSpPr>
              <a:spLocks/>
            </p:cNvSpPr>
            <p:nvPr/>
          </p:nvSpPr>
          <p:spPr bwMode="auto">
            <a:xfrm>
              <a:off x="5126" y="1749"/>
              <a:ext cx="4" cy="4"/>
            </a:xfrm>
            <a:custGeom>
              <a:avLst/>
              <a:gdLst/>
              <a:ahLst/>
              <a:cxnLst>
                <a:cxn ang="0">
                  <a:pos x="0" y="0"/>
                </a:cxn>
                <a:cxn ang="0">
                  <a:pos x="0" y="1"/>
                </a:cxn>
                <a:cxn ang="0">
                  <a:pos x="0" y="0"/>
                </a:cxn>
              </a:cxnLst>
              <a:rect l="0" t="0" r="r" b="b"/>
              <a:pathLst>
                <a:path w="1" h="1">
                  <a:moveTo>
                    <a:pt x="0" y="0"/>
                  </a:moveTo>
                  <a:cubicBezTo>
                    <a:pt x="0" y="0"/>
                    <a:pt x="0" y="0"/>
                    <a:pt x="0" y="1"/>
                  </a:cubicBezTo>
                  <a:cubicBezTo>
                    <a:pt x="0"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5" name="Freeform 487"/>
            <p:cNvSpPr>
              <a:spLocks/>
            </p:cNvSpPr>
            <p:nvPr/>
          </p:nvSpPr>
          <p:spPr bwMode="auto">
            <a:xfrm>
              <a:off x="5136" y="1743"/>
              <a:ext cx="1" cy="1"/>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6" name="Freeform 488"/>
            <p:cNvSpPr>
              <a:spLocks/>
            </p:cNvSpPr>
            <p:nvPr/>
          </p:nvSpPr>
          <p:spPr bwMode="auto">
            <a:xfrm>
              <a:off x="5152" y="1717"/>
              <a:ext cx="4" cy="7"/>
            </a:xfrm>
            <a:custGeom>
              <a:avLst/>
              <a:gdLst/>
              <a:ahLst/>
              <a:cxnLst>
                <a:cxn ang="0">
                  <a:pos x="1" y="1"/>
                </a:cxn>
                <a:cxn ang="0">
                  <a:pos x="0" y="2"/>
                </a:cxn>
                <a:cxn ang="0">
                  <a:pos x="1" y="1"/>
                </a:cxn>
              </a:cxnLst>
              <a:rect l="0" t="0" r="r" b="b"/>
              <a:pathLst>
                <a:path w="1" h="2">
                  <a:moveTo>
                    <a:pt x="1" y="1"/>
                  </a:moveTo>
                  <a:cubicBezTo>
                    <a:pt x="1" y="0"/>
                    <a:pt x="0" y="1"/>
                    <a:pt x="0" y="2"/>
                  </a:cubicBezTo>
                  <a:cubicBezTo>
                    <a:pt x="0" y="2"/>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7" name="Freeform 489"/>
            <p:cNvSpPr>
              <a:spLocks/>
            </p:cNvSpPr>
            <p:nvPr/>
          </p:nvSpPr>
          <p:spPr bwMode="auto">
            <a:xfrm>
              <a:off x="5159" y="1701"/>
              <a:ext cx="6" cy="10"/>
            </a:xfrm>
            <a:custGeom>
              <a:avLst/>
              <a:gdLst/>
              <a:ahLst/>
              <a:cxnLst>
                <a:cxn ang="0">
                  <a:pos x="2" y="2"/>
                </a:cxn>
                <a:cxn ang="0">
                  <a:pos x="2" y="1"/>
                </a:cxn>
                <a:cxn ang="0">
                  <a:pos x="1" y="3"/>
                </a:cxn>
                <a:cxn ang="0">
                  <a:pos x="2" y="2"/>
                </a:cxn>
              </a:cxnLst>
              <a:rect l="0" t="0" r="r" b="b"/>
              <a:pathLst>
                <a:path w="2" h="3">
                  <a:moveTo>
                    <a:pt x="2" y="2"/>
                  </a:moveTo>
                  <a:cubicBezTo>
                    <a:pt x="2" y="1"/>
                    <a:pt x="2" y="0"/>
                    <a:pt x="2" y="1"/>
                  </a:cubicBezTo>
                  <a:cubicBezTo>
                    <a:pt x="1" y="2"/>
                    <a:pt x="0" y="3"/>
                    <a:pt x="1" y="3"/>
                  </a:cubicBezTo>
                  <a:cubicBezTo>
                    <a:pt x="1" y="3"/>
                    <a:pt x="2" y="3"/>
                    <a:pt x="2"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8" name="Freeform 490"/>
            <p:cNvSpPr>
              <a:spLocks/>
            </p:cNvSpPr>
            <p:nvPr/>
          </p:nvSpPr>
          <p:spPr bwMode="auto">
            <a:xfrm>
              <a:off x="5172" y="1678"/>
              <a:ext cx="16" cy="20"/>
            </a:xfrm>
            <a:custGeom>
              <a:avLst/>
              <a:gdLst/>
              <a:ahLst/>
              <a:cxnLst>
                <a:cxn ang="0">
                  <a:pos x="3" y="1"/>
                </a:cxn>
                <a:cxn ang="0">
                  <a:pos x="2" y="3"/>
                </a:cxn>
                <a:cxn ang="0">
                  <a:pos x="1" y="4"/>
                </a:cxn>
                <a:cxn ang="0">
                  <a:pos x="0" y="4"/>
                </a:cxn>
                <a:cxn ang="0">
                  <a:pos x="0" y="4"/>
                </a:cxn>
                <a:cxn ang="0">
                  <a:pos x="0" y="5"/>
                </a:cxn>
                <a:cxn ang="0">
                  <a:pos x="0" y="5"/>
                </a:cxn>
                <a:cxn ang="0">
                  <a:pos x="1" y="5"/>
                </a:cxn>
                <a:cxn ang="0">
                  <a:pos x="3" y="4"/>
                </a:cxn>
                <a:cxn ang="0">
                  <a:pos x="5" y="1"/>
                </a:cxn>
                <a:cxn ang="0">
                  <a:pos x="3" y="1"/>
                </a:cxn>
              </a:cxnLst>
              <a:rect l="0" t="0" r="r" b="b"/>
              <a:pathLst>
                <a:path w="5" h="6">
                  <a:moveTo>
                    <a:pt x="3" y="1"/>
                  </a:moveTo>
                  <a:cubicBezTo>
                    <a:pt x="3" y="2"/>
                    <a:pt x="3" y="2"/>
                    <a:pt x="2" y="3"/>
                  </a:cubicBezTo>
                  <a:cubicBezTo>
                    <a:pt x="1" y="3"/>
                    <a:pt x="1" y="3"/>
                    <a:pt x="1" y="4"/>
                  </a:cubicBezTo>
                  <a:cubicBezTo>
                    <a:pt x="0" y="4"/>
                    <a:pt x="0" y="4"/>
                    <a:pt x="0" y="4"/>
                  </a:cubicBezTo>
                  <a:cubicBezTo>
                    <a:pt x="0" y="4"/>
                    <a:pt x="0" y="4"/>
                    <a:pt x="0" y="4"/>
                  </a:cubicBezTo>
                  <a:cubicBezTo>
                    <a:pt x="0" y="5"/>
                    <a:pt x="0" y="5"/>
                    <a:pt x="0" y="5"/>
                  </a:cubicBezTo>
                  <a:cubicBezTo>
                    <a:pt x="0" y="5"/>
                    <a:pt x="0" y="5"/>
                    <a:pt x="0" y="5"/>
                  </a:cubicBezTo>
                  <a:cubicBezTo>
                    <a:pt x="0" y="5"/>
                    <a:pt x="1" y="6"/>
                    <a:pt x="1" y="5"/>
                  </a:cubicBezTo>
                  <a:cubicBezTo>
                    <a:pt x="2" y="4"/>
                    <a:pt x="3" y="4"/>
                    <a:pt x="3" y="4"/>
                  </a:cubicBezTo>
                  <a:cubicBezTo>
                    <a:pt x="3" y="3"/>
                    <a:pt x="5" y="2"/>
                    <a:pt x="5" y="1"/>
                  </a:cubicBezTo>
                  <a:cubicBezTo>
                    <a:pt x="4" y="0"/>
                    <a:pt x="4" y="0"/>
                    <a:pt x="3"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9" name="Freeform 491"/>
            <p:cNvSpPr>
              <a:spLocks/>
            </p:cNvSpPr>
            <p:nvPr/>
          </p:nvSpPr>
          <p:spPr bwMode="auto">
            <a:xfrm>
              <a:off x="4955" y="1601"/>
              <a:ext cx="49" cy="181"/>
            </a:xfrm>
            <a:custGeom>
              <a:avLst/>
              <a:gdLst/>
              <a:ahLst/>
              <a:cxnLst>
                <a:cxn ang="0">
                  <a:pos x="0" y="18"/>
                </a:cxn>
                <a:cxn ang="0">
                  <a:pos x="2" y="26"/>
                </a:cxn>
                <a:cxn ang="0">
                  <a:pos x="1" y="38"/>
                </a:cxn>
                <a:cxn ang="0">
                  <a:pos x="2" y="44"/>
                </a:cxn>
                <a:cxn ang="0">
                  <a:pos x="1" y="50"/>
                </a:cxn>
                <a:cxn ang="0">
                  <a:pos x="2" y="55"/>
                </a:cxn>
                <a:cxn ang="0">
                  <a:pos x="5" y="50"/>
                </a:cxn>
                <a:cxn ang="0">
                  <a:pos x="8" y="52"/>
                </a:cxn>
                <a:cxn ang="0">
                  <a:pos x="9" y="54"/>
                </a:cxn>
                <a:cxn ang="0">
                  <a:pos x="9" y="52"/>
                </a:cxn>
                <a:cxn ang="0">
                  <a:pos x="8" y="50"/>
                </a:cxn>
                <a:cxn ang="0">
                  <a:pos x="8" y="50"/>
                </a:cxn>
                <a:cxn ang="0">
                  <a:pos x="7" y="48"/>
                </a:cxn>
                <a:cxn ang="0">
                  <a:pos x="4" y="42"/>
                </a:cxn>
                <a:cxn ang="0">
                  <a:pos x="9" y="34"/>
                </a:cxn>
                <a:cxn ang="0">
                  <a:pos x="13" y="36"/>
                </a:cxn>
                <a:cxn ang="0">
                  <a:pos x="15" y="37"/>
                </a:cxn>
                <a:cxn ang="0">
                  <a:pos x="13" y="35"/>
                </a:cxn>
                <a:cxn ang="0">
                  <a:pos x="12" y="32"/>
                </a:cxn>
                <a:cxn ang="0">
                  <a:pos x="9" y="21"/>
                </a:cxn>
                <a:cxn ang="0">
                  <a:pos x="8" y="19"/>
                </a:cxn>
                <a:cxn ang="0">
                  <a:pos x="8" y="20"/>
                </a:cxn>
                <a:cxn ang="0">
                  <a:pos x="7" y="16"/>
                </a:cxn>
                <a:cxn ang="0">
                  <a:pos x="8" y="12"/>
                </a:cxn>
                <a:cxn ang="0">
                  <a:pos x="7" y="7"/>
                </a:cxn>
                <a:cxn ang="0">
                  <a:pos x="7" y="8"/>
                </a:cxn>
                <a:cxn ang="0">
                  <a:pos x="8" y="8"/>
                </a:cxn>
                <a:cxn ang="0">
                  <a:pos x="6" y="3"/>
                </a:cxn>
                <a:cxn ang="0">
                  <a:pos x="5" y="1"/>
                </a:cxn>
                <a:cxn ang="0">
                  <a:pos x="4" y="1"/>
                </a:cxn>
                <a:cxn ang="0">
                  <a:pos x="5" y="4"/>
                </a:cxn>
                <a:cxn ang="0">
                  <a:pos x="5" y="5"/>
                </a:cxn>
                <a:cxn ang="0">
                  <a:pos x="4" y="6"/>
                </a:cxn>
                <a:cxn ang="0">
                  <a:pos x="3" y="7"/>
                </a:cxn>
                <a:cxn ang="0">
                  <a:pos x="0" y="8"/>
                </a:cxn>
                <a:cxn ang="0">
                  <a:pos x="0" y="16"/>
                </a:cxn>
              </a:cxnLst>
              <a:rect l="0" t="0" r="r" b="b"/>
              <a:pathLst>
                <a:path w="15" h="56">
                  <a:moveTo>
                    <a:pt x="0" y="16"/>
                  </a:moveTo>
                  <a:cubicBezTo>
                    <a:pt x="0" y="17"/>
                    <a:pt x="0" y="17"/>
                    <a:pt x="0" y="18"/>
                  </a:cubicBezTo>
                  <a:cubicBezTo>
                    <a:pt x="1" y="19"/>
                    <a:pt x="3" y="22"/>
                    <a:pt x="3" y="23"/>
                  </a:cubicBezTo>
                  <a:cubicBezTo>
                    <a:pt x="2" y="24"/>
                    <a:pt x="2" y="25"/>
                    <a:pt x="2" y="26"/>
                  </a:cubicBezTo>
                  <a:cubicBezTo>
                    <a:pt x="2" y="27"/>
                    <a:pt x="2" y="32"/>
                    <a:pt x="1" y="35"/>
                  </a:cubicBezTo>
                  <a:cubicBezTo>
                    <a:pt x="1" y="35"/>
                    <a:pt x="0" y="37"/>
                    <a:pt x="1" y="38"/>
                  </a:cubicBezTo>
                  <a:cubicBezTo>
                    <a:pt x="2" y="39"/>
                    <a:pt x="2" y="41"/>
                    <a:pt x="2" y="41"/>
                  </a:cubicBezTo>
                  <a:cubicBezTo>
                    <a:pt x="2" y="42"/>
                    <a:pt x="2" y="43"/>
                    <a:pt x="2" y="44"/>
                  </a:cubicBezTo>
                  <a:cubicBezTo>
                    <a:pt x="1" y="44"/>
                    <a:pt x="1" y="45"/>
                    <a:pt x="2" y="46"/>
                  </a:cubicBezTo>
                  <a:cubicBezTo>
                    <a:pt x="2" y="47"/>
                    <a:pt x="2" y="49"/>
                    <a:pt x="1" y="50"/>
                  </a:cubicBezTo>
                  <a:cubicBezTo>
                    <a:pt x="0" y="51"/>
                    <a:pt x="1" y="54"/>
                    <a:pt x="2" y="55"/>
                  </a:cubicBezTo>
                  <a:cubicBezTo>
                    <a:pt x="2" y="55"/>
                    <a:pt x="2" y="56"/>
                    <a:pt x="2" y="55"/>
                  </a:cubicBezTo>
                  <a:cubicBezTo>
                    <a:pt x="2" y="54"/>
                    <a:pt x="4" y="51"/>
                    <a:pt x="4" y="51"/>
                  </a:cubicBezTo>
                  <a:cubicBezTo>
                    <a:pt x="4" y="50"/>
                    <a:pt x="5" y="50"/>
                    <a:pt x="5" y="50"/>
                  </a:cubicBezTo>
                  <a:cubicBezTo>
                    <a:pt x="5" y="51"/>
                    <a:pt x="5" y="51"/>
                    <a:pt x="7" y="51"/>
                  </a:cubicBezTo>
                  <a:cubicBezTo>
                    <a:pt x="8" y="51"/>
                    <a:pt x="8" y="52"/>
                    <a:pt x="8" y="52"/>
                  </a:cubicBezTo>
                  <a:cubicBezTo>
                    <a:pt x="8" y="52"/>
                    <a:pt x="8" y="52"/>
                    <a:pt x="8" y="53"/>
                  </a:cubicBezTo>
                  <a:cubicBezTo>
                    <a:pt x="8" y="54"/>
                    <a:pt x="9" y="55"/>
                    <a:pt x="9" y="54"/>
                  </a:cubicBezTo>
                  <a:cubicBezTo>
                    <a:pt x="9" y="53"/>
                    <a:pt x="9" y="53"/>
                    <a:pt x="9" y="53"/>
                  </a:cubicBezTo>
                  <a:cubicBezTo>
                    <a:pt x="10" y="52"/>
                    <a:pt x="9" y="52"/>
                    <a:pt x="9" y="52"/>
                  </a:cubicBezTo>
                  <a:cubicBezTo>
                    <a:pt x="9" y="52"/>
                    <a:pt x="9" y="51"/>
                    <a:pt x="9" y="50"/>
                  </a:cubicBezTo>
                  <a:cubicBezTo>
                    <a:pt x="9" y="50"/>
                    <a:pt x="9" y="50"/>
                    <a:pt x="8" y="50"/>
                  </a:cubicBezTo>
                  <a:cubicBezTo>
                    <a:pt x="8" y="50"/>
                    <a:pt x="7" y="50"/>
                    <a:pt x="8" y="50"/>
                  </a:cubicBezTo>
                  <a:cubicBezTo>
                    <a:pt x="8" y="50"/>
                    <a:pt x="8" y="50"/>
                    <a:pt x="8" y="50"/>
                  </a:cubicBezTo>
                  <a:cubicBezTo>
                    <a:pt x="7" y="50"/>
                    <a:pt x="7" y="50"/>
                    <a:pt x="7" y="50"/>
                  </a:cubicBezTo>
                  <a:cubicBezTo>
                    <a:pt x="7" y="49"/>
                    <a:pt x="7" y="48"/>
                    <a:pt x="7" y="48"/>
                  </a:cubicBezTo>
                  <a:cubicBezTo>
                    <a:pt x="7" y="48"/>
                    <a:pt x="6" y="46"/>
                    <a:pt x="5" y="46"/>
                  </a:cubicBezTo>
                  <a:cubicBezTo>
                    <a:pt x="5" y="45"/>
                    <a:pt x="4" y="44"/>
                    <a:pt x="4" y="42"/>
                  </a:cubicBezTo>
                  <a:cubicBezTo>
                    <a:pt x="5" y="40"/>
                    <a:pt x="6" y="36"/>
                    <a:pt x="7" y="35"/>
                  </a:cubicBezTo>
                  <a:cubicBezTo>
                    <a:pt x="7" y="34"/>
                    <a:pt x="8" y="34"/>
                    <a:pt x="9" y="34"/>
                  </a:cubicBezTo>
                  <a:cubicBezTo>
                    <a:pt x="10" y="34"/>
                    <a:pt x="12" y="34"/>
                    <a:pt x="13" y="35"/>
                  </a:cubicBezTo>
                  <a:cubicBezTo>
                    <a:pt x="13" y="36"/>
                    <a:pt x="13" y="36"/>
                    <a:pt x="13" y="36"/>
                  </a:cubicBezTo>
                  <a:cubicBezTo>
                    <a:pt x="14" y="36"/>
                    <a:pt x="14" y="36"/>
                    <a:pt x="14" y="37"/>
                  </a:cubicBezTo>
                  <a:cubicBezTo>
                    <a:pt x="15" y="37"/>
                    <a:pt x="15" y="38"/>
                    <a:pt x="15" y="37"/>
                  </a:cubicBezTo>
                  <a:cubicBezTo>
                    <a:pt x="15" y="36"/>
                    <a:pt x="14" y="36"/>
                    <a:pt x="14" y="36"/>
                  </a:cubicBezTo>
                  <a:cubicBezTo>
                    <a:pt x="14" y="36"/>
                    <a:pt x="13" y="35"/>
                    <a:pt x="13" y="35"/>
                  </a:cubicBezTo>
                  <a:cubicBezTo>
                    <a:pt x="13" y="34"/>
                    <a:pt x="13" y="34"/>
                    <a:pt x="13" y="33"/>
                  </a:cubicBezTo>
                  <a:cubicBezTo>
                    <a:pt x="12" y="33"/>
                    <a:pt x="12" y="32"/>
                    <a:pt x="12" y="32"/>
                  </a:cubicBezTo>
                  <a:cubicBezTo>
                    <a:pt x="12" y="32"/>
                    <a:pt x="9" y="22"/>
                    <a:pt x="9" y="22"/>
                  </a:cubicBezTo>
                  <a:cubicBezTo>
                    <a:pt x="9" y="22"/>
                    <a:pt x="9" y="21"/>
                    <a:pt x="9" y="21"/>
                  </a:cubicBezTo>
                  <a:cubicBezTo>
                    <a:pt x="8" y="21"/>
                    <a:pt x="8" y="21"/>
                    <a:pt x="9" y="20"/>
                  </a:cubicBezTo>
                  <a:cubicBezTo>
                    <a:pt x="9" y="20"/>
                    <a:pt x="9" y="19"/>
                    <a:pt x="8" y="19"/>
                  </a:cubicBezTo>
                  <a:cubicBezTo>
                    <a:pt x="8" y="19"/>
                    <a:pt x="8" y="19"/>
                    <a:pt x="8" y="19"/>
                  </a:cubicBezTo>
                  <a:cubicBezTo>
                    <a:pt x="8" y="20"/>
                    <a:pt x="8" y="20"/>
                    <a:pt x="8" y="20"/>
                  </a:cubicBezTo>
                  <a:cubicBezTo>
                    <a:pt x="7" y="20"/>
                    <a:pt x="7" y="18"/>
                    <a:pt x="7" y="18"/>
                  </a:cubicBezTo>
                  <a:cubicBezTo>
                    <a:pt x="7" y="17"/>
                    <a:pt x="7" y="16"/>
                    <a:pt x="7" y="16"/>
                  </a:cubicBezTo>
                  <a:cubicBezTo>
                    <a:pt x="7" y="15"/>
                    <a:pt x="7" y="14"/>
                    <a:pt x="7" y="14"/>
                  </a:cubicBezTo>
                  <a:cubicBezTo>
                    <a:pt x="7" y="14"/>
                    <a:pt x="8" y="13"/>
                    <a:pt x="8" y="12"/>
                  </a:cubicBezTo>
                  <a:cubicBezTo>
                    <a:pt x="8" y="12"/>
                    <a:pt x="8" y="11"/>
                    <a:pt x="7" y="10"/>
                  </a:cubicBezTo>
                  <a:cubicBezTo>
                    <a:pt x="7" y="8"/>
                    <a:pt x="7" y="7"/>
                    <a:pt x="7" y="7"/>
                  </a:cubicBezTo>
                  <a:cubicBezTo>
                    <a:pt x="8" y="7"/>
                    <a:pt x="8" y="7"/>
                    <a:pt x="7" y="8"/>
                  </a:cubicBezTo>
                  <a:cubicBezTo>
                    <a:pt x="7" y="8"/>
                    <a:pt x="7" y="8"/>
                    <a:pt x="7" y="8"/>
                  </a:cubicBezTo>
                  <a:cubicBezTo>
                    <a:pt x="8" y="9"/>
                    <a:pt x="8" y="9"/>
                    <a:pt x="8" y="9"/>
                  </a:cubicBezTo>
                  <a:cubicBezTo>
                    <a:pt x="8" y="10"/>
                    <a:pt x="8" y="9"/>
                    <a:pt x="8" y="8"/>
                  </a:cubicBezTo>
                  <a:cubicBezTo>
                    <a:pt x="7" y="7"/>
                    <a:pt x="6" y="5"/>
                    <a:pt x="6" y="4"/>
                  </a:cubicBezTo>
                  <a:cubicBezTo>
                    <a:pt x="6" y="4"/>
                    <a:pt x="6" y="4"/>
                    <a:pt x="6" y="3"/>
                  </a:cubicBezTo>
                  <a:cubicBezTo>
                    <a:pt x="6" y="3"/>
                    <a:pt x="7" y="2"/>
                    <a:pt x="6" y="1"/>
                  </a:cubicBezTo>
                  <a:cubicBezTo>
                    <a:pt x="5" y="0"/>
                    <a:pt x="5" y="0"/>
                    <a:pt x="5" y="1"/>
                  </a:cubicBezTo>
                  <a:cubicBezTo>
                    <a:pt x="5" y="1"/>
                    <a:pt x="5" y="1"/>
                    <a:pt x="5" y="1"/>
                  </a:cubicBezTo>
                  <a:cubicBezTo>
                    <a:pt x="4" y="1"/>
                    <a:pt x="4" y="1"/>
                    <a:pt x="4" y="1"/>
                  </a:cubicBezTo>
                  <a:cubicBezTo>
                    <a:pt x="4" y="1"/>
                    <a:pt x="3" y="1"/>
                    <a:pt x="3" y="1"/>
                  </a:cubicBezTo>
                  <a:cubicBezTo>
                    <a:pt x="3" y="1"/>
                    <a:pt x="5" y="3"/>
                    <a:pt x="5" y="4"/>
                  </a:cubicBezTo>
                  <a:cubicBezTo>
                    <a:pt x="5" y="4"/>
                    <a:pt x="4" y="5"/>
                    <a:pt x="5" y="5"/>
                  </a:cubicBezTo>
                  <a:cubicBezTo>
                    <a:pt x="5" y="5"/>
                    <a:pt x="6" y="5"/>
                    <a:pt x="5" y="5"/>
                  </a:cubicBezTo>
                  <a:cubicBezTo>
                    <a:pt x="5" y="6"/>
                    <a:pt x="5" y="5"/>
                    <a:pt x="4" y="5"/>
                  </a:cubicBezTo>
                  <a:cubicBezTo>
                    <a:pt x="4" y="6"/>
                    <a:pt x="4" y="6"/>
                    <a:pt x="4" y="6"/>
                  </a:cubicBezTo>
                  <a:cubicBezTo>
                    <a:pt x="5" y="6"/>
                    <a:pt x="5" y="6"/>
                    <a:pt x="4" y="7"/>
                  </a:cubicBezTo>
                  <a:cubicBezTo>
                    <a:pt x="4" y="7"/>
                    <a:pt x="4" y="7"/>
                    <a:pt x="3" y="7"/>
                  </a:cubicBezTo>
                  <a:cubicBezTo>
                    <a:pt x="3" y="7"/>
                    <a:pt x="3" y="6"/>
                    <a:pt x="2" y="6"/>
                  </a:cubicBezTo>
                  <a:cubicBezTo>
                    <a:pt x="2" y="7"/>
                    <a:pt x="0" y="7"/>
                    <a:pt x="0" y="8"/>
                  </a:cubicBezTo>
                  <a:cubicBezTo>
                    <a:pt x="1" y="8"/>
                    <a:pt x="1" y="9"/>
                    <a:pt x="1" y="11"/>
                  </a:cubicBezTo>
                  <a:cubicBezTo>
                    <a:pt x="1" y="12"/>
                    <a:pt x="0" y="15"/>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0" name="Freeform 492"/>
            <p:cNvSpPr>
              <a:spLocks/>
            </p:cNvSpPr>
            <p:nvPr/>
          </p:nvSpPr>
          <p:spPr bwMode="auto">
            <a:xfrm>
              <a:off x="4874" y="1584"/>
              <a:ext cx="10" cy="7"/>
            </a:xfrm>
            <a:custGeom>
              <a:avLst/>
              <a:gdLst/>
              <a:ahLst/>
              <a:cxnLst>
                <a:cxn ang="0">
                  <a:pos x="0" y="2"/>
                </a:cxn>
                <a:cxn ang="0">
                  <a:pos x="1" y="2"/>
                </a:cxn>
                <a:cxn ang="0">
                  <a:pos x="2" y="1"/>
                </a:cxn>
                <a:cxn ang="0">
                  <a:pos x="2" y="0"/>
                </a:cxn>
                <a:cxn ang="0">
                  <a:pos x="0" y="2"/>
                </a:cxn>
              </a:cxnLst>
              <a:rect l="0" t="0" r="r" b="b"/>
              <a:pathLst>
                <a:path w="3" h="2">
                  <a:moveTo>
                    <a:pt x="0" y="2"/>
                  </a:moveTo>
                  <a:cubicBezTo>
                    <a:pt x="0" y="2"/>
                    <a:pt x="0" y="2"/>
                    <a:pt x="1" y="2"/>
                  </a:cubicBezTo>
                  <a:cubicBezTo>
                    <a:pt x="1" y="2"/>
                    <a:pt x="2" y="2"/>
                    <a:pt x="2" y="1"/>
                  </a:cubicBezTo>
                  <a:cubicBezTo>
                    <a:pt x="3" y="0"/>
                    <a:pt x="3" y="0"/>
                    <a:pt x="2" y="0"/>
                  </a:cubicBezTo>
                  <a:cubicBezTo>
                    <a:pt x="2" y="1"/>
                    <a:pt x="1" y="1"/>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1" name="Freeform 493"/>
            <p:cNvSpPr>
              <a:spLocks/>
            </p:cNvSpPr>
            <p:nvPr/>
          </p:nvSpPr>
          <p:spPr bwMode="auto">
            <a:xfrm>
              <a:off x="4884" y="1584"/>
              <a:ext cx="16" cy="13"/>
            </a:xfrm>
            <a:custGeom>
              <a:avLst/>
              <a:gdLst/>
              <a:ahLst/>
              <a:cxnLst>
                <a:cxn ang="0">
                  <a:pos x="4" y="1"/>
                </a:cxn>
                <a:cxn ang="0">
                  <a:pos x="3" y="0"/>
                </a:cxn>
                <a:cxn ang="0">
                  <a:pos x="2" y="0"/>
                </a:cxn>
                <a:cxn ang="0">
                  <a:pos x="1" y="0"/>
                </a:cxn>
                <a:cxn ang="0">
                  <a:pos x="1" y="1"/>
                </a:cxn>
                <a:cxn ang="0">
                  <a:pos x="0" y="2"/>
                </a:cxn>
                <a:cxn ang="0">
                  <a:pos x="0" y="2"/>
                </a:cxn>
                <a:cxn ang="0">
                  <a:pos x="2" y="3"/>
                </a:cxn>
                <a:cxn ang="0">
                  <a:pos x="2" y="4"/>
                </a:cxn>
                <a:cxn ang="0">
                  <a:pos x="4" y="1"/>
                </a:cxn>
                <a:cxn ang="0">
                  <a:pos x="4" y="1"/>
                </a:cxn>
                <a:cxn ang="0">
                  <a:pos x="4" y="1"/>
                </a:cxn>
              </a:cxnLst>
              <a:rect l="0" t="0" r="r" b="b"/>
              <a:pathLst>
                <a:path w="5" h="4">
                  <a:moveTo>
                    <a:pt x="4" y="1"/>
                  </a:moveTo>
                  <a:cubicBezTo>
                    <a:pt x="4" y="0"/>
                    <a:pt x="3" y="0"/>
                    <a:pt x="3" y="0"/>
                  </a:cubicBezTo>
                  <a:cubicBezTo>
                    <a:pt x="2" y="0"/>
                    <a:pt x="2" y="0"/>
                    <a:pt x="2" y="0"/>
                  </a:cubicBezTo>
                  <a:cubicBezTo>
                    <a:pt x="2" y="0"/>
                    <a:pt x="1" y="0"/>
                    <a:pt x="1" y="0"/>
                  </a:cubicBezTo>
                  <a:cubicBezTo>
                    <a:pt x="1" y="1"/>
                    <a:pt x="1" y="1"/>
                    <a:pt x="1" y="1"/>
                  </a:cubicBezTo>
                  <a:cubicBezTo>
                    <a:pt x="1" y="1"/>
                    <a:pt x="0" y="2"/>
                    <a:pt x="0" y="2"/>
                  </a:cubicBezTo>
                  <a:cubicBezTo>
                    <a:pt x="0" y="2"/>
                    <a:pt x="0" y="3"/>
                    <a:pt x="0" y="2"/>
                  </a:cubicBezTo>
                  <a:cubicBezTo>
                    <a:pt x="0" y="2"/>
                    <a:pt x="1" y="2"/>
                    <a:pt x="2" y="3"/>
                  </a:cubicBezTo>
                  <a:cubicBezTo>
                    <a:pt x="2" y="4"/>
                    <a:pt x="2" y="4"/>
                    <a:pt x="2" y="4"/>
                  </a:cubicBezTo>
                  <a:cubicBezTo>
                    <a:pt x="3" y="3"/>
                    <a:pt x="4" y="1"/>
                    <a:pt x="4" y="1"/>
                  </a:cubicBezTo>
                  <a:cubicBezTo>
                    <a:pt x="4" y="1"/>
                    <a:pt x="5" y="1"/>
                    <a:pt x="4" y="1"/>
                  </a:cubicBezTo>
                  <a:cubicBezTo>
                    <a:pt x="4" y="1"/>
                    <a:pt x="4" y="1"/>
                    <a:pt x="4"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2" name="Freeform 494"/>
            <p:cNvSpPr>
              <a:spLocks noEditPoints="1"/>
            </p:cNvSpPr>
            <p:nvPr/>
          </p:nvSpPr>
          <p:spPr bwMode="auto">
            <a:xfrm>
              <a:off x="3126" y="970"/>
              <a:ext cx="2608" cy="902"/>
            </a:xfrm>
            <a:custGeom>
              <a:avLst/>
              <a:gdLst/>
              <a:ahLst/>
              <a:cxnLst>
                <a:cxn ang="0">
                  <a:pos x="488" y="208"/>
                </a:cxn>
                <a:cxn ang="0">
                  <a:pos x="525" y="237"/>
                </a:cxn>
                <a:cxn ang="0">
                  <a:pos x="511" y="272"/>
                </a:cxn>
                <a:cxn ang="0">
                  <a:pos x="561" y="216"/>
                </a:cxn>
                <a:cxn ang="0">
                  <a:pos x="534" y="193"/>
                </a:cxn>
                <a:cxn ang="0">
                  <a:pos x="613" y="163"/>
                </a:cxn>
                <a:cxn ang="0">
                  <a:pos x="656" y="146"/>
                </a:cxn>
                <a:cxn ang="0">
                  <a:pos x="647" y="170"/>
                </a:cxn>
                <a:cxn ang="0">
                  <a:pos x="665" y="194"/>
                </a:cxn>
                <a:cxn ang="0">
                  <a:pos x="679" y="155"/>
                </a:cxn>
                <a:cxn ang="0">
                  <a:pos x="729" y="141"/>
                </a:cxn>
                <a:cxn ang="0">
                  <a:pos x="740" y="118"/>
                </a:cxn>
                <a:cxn ang="0">
                  <a:pos x="784" y="121"/>
                </a:cxn>
                <a:cxn ang="0">
                  <a:pos x="798" y="102"/>
                </a:cxn>
                <a:cxn ang="0">
                  <a:pos x="757" y="84"/>
                </a:cxn>
                <a:cxn ang="0">
                  <a:pos x="681" y="78"/>
                </a:cxn>
                <a:cxn ang="0">
                  <a:pos x="604" y="58"/>
                </a:cxn>
                <a:cxn ang="0">
                  <a:pos x="561" y="49"/>
                </a:cxn>
                <a:cxn ang="0">
                  <a:pos x="538" y="60"/>
                </a:cxn>
                <a:cxn ang="0">
                  <a:pos x="499" y="56"/>
                </a:cxn>
                <a:cxn ang="0">
                  <a:pos x="482" y="40"/>
                </a:cxn>
                <a:cxn ang="0">
                  <a:pos x="433" y="42"/>
                </a:cxn>
                <a:cxn ang="0">
                  <a:pos x="385" y="49"/>
                </a:cxn>
                <a:cxn ang="0">
                  <a:pos x="426" y="17"/>
                </a:cxn>
                <a:cxn ang="0">
                  <a:pos x="399" y="11"/>
                </a:cxn>
                <a:cxn ang="0">
                  <a:pos x="387" y="4"/>
                </a:cxn>
                <a:cxn ang="0">
                  <a:pos x="363" y="13"/>
                </a:cxn>
                <a:cxn ang="0">
                  <a:pos x="327" y="19"/>
                </a:cxn>
                <a:cxn ang="0">
                  <a:pos x="290" y="32"/>
                </a:cxn>
                <a:cxn ang="0">
                  <a:pos x="262" y="46"/>
                </a:cxn>
                <a:cxn ang="0">
                  <a:pos x="246" y="62"/>
                </a:cxn>
                <a:cxn ang="0">
                  <a:pos x="238" y="60"/>
                </a:cxn>
                <a:cxn ang="0">
                  <a:pos x="230" y="80"/>
                </a:cxn>
                <a:cxn ang="0">
                  <a:pos x="255" y="96"/>
                </a:cxn>
                <a:cxn ang="0">
                  <a:pos x="223" y="105"/>
                </a:cxn>
                <a:cxn ang="0">
                  <a:pos x="224" y="79"/>
                </a:cxn>
                <a:cxn ang="0">
                  <a:pos x="210" y="48"/>
                </a:cxn>
                <a:cxn ang="0">
                  <a:pos x="198" y="71"/>
                </a:cxn>
                <a:cxn ang="0">
                  <a:pos x="185" y="82"/>
                </a:cxn>
                <a:cxn ang="0">
                  <a:pos x="133" y="90"/>
                </a:cxn>
                <a:cxn ang="0">
                  <a:pos x="101" y="99"/>
                </a:cxn>
                <a:cxn ang="0">
                  <a:pos x="79" y="108"/>
                </a:cxn>
                <a:cxn ang="0">
                  <a:pos x="37" y="119"/>
                </a:cxn>
                <a:cxn ang="0">
                  <a:pos x="67" y="95"/>
                </a:cxn>
                <a:cxn ang="0">
                  <a:pos x="17" y="77"/>
                </a:cxn>
                <a:cxn ang="0">
                  <a:pos x="20" y="132"/>
                </a:cxn>
                <a:cxn ang="0">
                  <a:pos x="1" y="172"/>
                </a:cxn>
                <a:cxn ang="0">
                  <a:pos x="24" y="204"/>
                </a:cxn>
                <a:cxn ang="0">
                  <a:pos x="54" y="224"/>
                </a:cxn>
                <a:cxn ang="0">
                  <a:pos x="52" y="250"/>
                </a:cxn>
                <a:cxn ang="0">
                  <a:pos x="91" y="271"/>
                </a:cxn>
                <a:cxn ang="0">
                  <a:pos x="106" y="247"/>
                </a:cxn>
                <a:cxn ang="0">
                  <a:pos x="116" y="213"/>
                </a:cxn>
                <a:cxn ang="0">
                  <a:pos x="156" y="220"/>
                </a:cxn>
                <a:cxn ang="0">
                  <a:pos x="169" y="201"/>
                </a:cxn>
                <a:cxn ang="0">
                  <a:pos x="217" y="196"/>
                </a:cxn>
                <a:cxn ang="0">
                  <a:pos x="257" y="212"/>
                </a:cxn>
                <a:cxn ang="0">
                  <a:pos x="293" y="226"/>
                </a:cxn>
                <a:cxn ang="0">
                  <a:pos x="351" y="221"/>
                </a:cxn>
                <a:cxn ang="0">
                  <a:pos x="424" y="227"/>
                </a:cxn>
                <a:cxn ang="0">
                  <a:pos x="35" y="140"/>
                </a:cxn>
                <a:cxn ang="0">
                  <a:pos x="404" y="200"/>
                </a:cxn>
              </a:cxnLst>
              <a:rect l="0" t="0" r="r" b="b"/>
              <a:pathLst>
                <a:path w="807" h="279">
                  <a:moveTo>
                    <a:pt x="442" y="226"/>
                  </a:moveTo>
                  <a:cubicBezTo>
                    <a:pt x="442" y="226"/>
                    <a:pt x="442" y="226"/>
                    <a:pt x="442" y="226"/>
                  </a:cubicBezTo>
                  <a:cubicBezTo>
                    <a:pt x="443" y="226"/>
                    <a:pt x="448" y="227"/>
                    <a:pt x="448" y="227"/>
                  </a:cubicBezTo>
                  <a:cubicBezTo>
                    <a:pt x="448" y="227"/>
                    <a:pt x="448" y="227"/>
                    <a:pt x="448" y="227"/>
                  </a:cubicBezTo>
                  <a:cubicBezTo>
                    <a:pt x="448" y="227"/>
                    <a:pt x="451" y="226"/>
                    <a:pt x="451" y="225"/>
                  </a:cubicBezTo>
                  <a:cubicBezTo>
                    <a:pt x="451" y="225"/>
                    <a:pt x="452" y="225"/>
                    <a:pt x="453" y="225"/>
                  </a:cubicBezTo>
                  <a:cubicBezTo>
                    <a:pt x="453" y="225"/>
                    <a:pt x="454" y="225"/>
                    <a:pt x="454" y="225"/>
                  </a:cubicBezTo>
                  <a:cubicBezTo>
                    <a:pt x="454" y="224"/>
                    <a:pt x="455" y="224"/>
                    <a:pt x="455" y="224"/>
                  </a:cubicBezTo>
                  <a:cubicBezTo>
                    <a:pt x="455" y="224"/>
                    <a:pt x="455" y="223"/>
                    <a:pt x="455" y="223"/>
                  </a:cubicBezTo>
                  <a:cubicBezTo>
                    <a:pt x="455" y="223"/>
                    <a:pt x="455" y="223"/>
                    <a:pt x="455" y="223"/>
                  </a:cubicBezTo>
                  <a:cubicBezTo>
                    <a:pt x="455" y="223"/>
                    <a:pt x="455" y="220"/>
                    <a:pt x="456" y="220"/>
                  </a:cubicBezTo>
                  <a:cubicBezTo>
                    <a:pt x="456" y="220"/>
                    <a:pt x="457" y="217"/>
                    <a:pt x="457" y="217"/>
                  </a:cubicBezTo>
                  <a:cubicBezTo>
                    <a:pt x="457" y="217"/>
                    <a:pt x="458" y="215"/>
                    <a:pt x="459" y="215"/>
                  </a:cubicBezTo>
                  <a:cubicBezTo>
                    <a:pt x="459" y="214"/>
                    <a:pt x="462" y="211"/>
                    <a:pt x="462" y="211"/>
                  </a:cubicBezTo>
                  <a:cubicBezTo>
                    <a:pt x="462" y="211"/>
                    <a:pt x="462" y="211"/>
                    <a:pt x="462" y="210"/>
                  </a:cubicBezTo>
                  <a:cubicBezTo>
                    <a:pt x="462" y="210"/>
                    <a:pt x="462" y="210"/>
                    <a:pt x="462" y="210"/>
                  </a:cubicBezTo>
                  <a:cubicBezTo>
                    <a:pt x="462" y="210"/>
                    <a:pt x="462" y="210"/>
                    <a:pt x="462" y="210"/>
                  </a:cubicBezTo>
                  <a:cubicBezTo>
                    <a:pt x="462" y="210"/>
                    <a:pt x="462" y="209"/>
                    <a:pt x="462" y="209"/>
                  </a:cubicBezTo>
                  <a:cubicBezTo>
                    <a:pt x="462" y="209"/>
                    <a:pt x="462" y="208"/>
                    <a:pt x="462" y="208"/>
                  </a:cubicBezTo>
                  <a:cubicBezTo>
                    <a:pt x="462" y="208"/>
                    <a:pt x="462" y="208"/>
                    <a:pt x="462" y="208"/>
                  </a:cubicBezTo>
                  <a:cubicBezTo>
                    <a:pt x="462" y="208"/>
                    <a:pt x="461" y="208"/>
                    <a:pt x="461" y="208"/>
                  </a:cubicBezTo>
                  <a:cubicBezTo>
                    <a:pt x="461" y="207"/>
                    <a:pt x="461" y="207"/>
                    <a:pt x="460" y="207"/>
                  </a:cubicBezTo>
                  <a:cubicBezTo>
                    <a:pt x="460" y="207"/>
                    <a:pt x="459" y="208"/>
                    <a:pt x="459" y="208"/>
                  </a:cubicBezTo>
                  <a:cubicBezTo>
                    <a:pt x="459" y="208"/>
                    <a:pt x="459" y="208"/>
                    <a:pt x="459" y="207"/>
                  </a:cubicBezTo>
                  <a:cubicBezTo>
                    <a:pt x="459" y="207"/>
                    <a:pt x="459" y="206"/>
                    <a:pt x="459" y="206"/>
                  </a:cubicBezTo>
                  <a:cubicBezTo>
                    <a:pt x="459" y="206"/>
                    <a:pt x="460" y="205"/>
                    <a:pt x="461" y="205"/>
                  </a:cubicBezTo>
                  <a:cubicBezTo>
                    <a:pt x="461" y="205"/>
                    <a:pt x="462" y="204"/>
                    <a:pt x="462" y="203"/>
                  </a:cubicBezTo>
                  <a:cubicBezTo>
                    <a:pt x="462" y="203"/>
                    <a:pt x="463" y="203"/>
                    <a:pt x="464" y="203"/>
                  </a:cubicBezTo>
                  <a:cubicBezTo>
                    <a:pt x="464" y="203"/>
                    <a:pt x="466" y="203"/>
                    <a:pt x="466" y="203"/>
                  </a:cubicBezTo>
                  <a:cubicBezTo>
                    <a:pt x="466" y="203"/>
                    <a:pt x="468" y="202"/>
                    <a:pt x="469" y="202"/>
                  </a:cubicBezTo>
                  <a:cubicBezTo>
                    <a:pt x="469" y="202"/>
                    <a:pt x="472" y="202"/>
                    <a:pt x="472" y="202"/>
                  </a:cubicBezTo>
                  <a:cubicBezTo>
                    <a:pt x="473" y="202"/>
                    <a:pt x="473" y="202"/>
                    <a:pt x="474" y="202"/>
                  </a:cubicBezTo>
                  <a:cubicBezTo>
                    <a:pt x="474" y="201"/>
                    <a:pt x="474" y="201"/>
                    <a:pt x="474" y="201"/>
                  </a:cubicBezTo>
                  <a:cubicBezTo>
                    <a:pt x="475" y="201"/>
                    <a:pt x="475" y="201"/>
                    <a:pt x="475" y="201"/>
                  </a:cubicBezTo>
                  <a:cubicBezTo>
                    <a:pt x="475" y="201"/>
                    <a:pt x="477" y="201"/>
                    <a:pt x="477" y="201"/>
                  </a:cubicBezTo>
                  <a:cubicBezTo>
                    <a:pt x="478" y="202"/>
                    <a:pt x="481" y="203"/>
                    <a:pt x="481" y="203"/>
                  </a:cubicBezTo>
                  <a:cubicBezTo>
                    <a:pt x="481" y="203"/>
                    <a:pt x="482" y="204"/>
                    <a:pt x="482" y="204"/>
                  </a:cubicBezTo>
                  <a:cubicBezTo>
                    <a:pt x="482" y="204"/>
                    <a:pt x="483" y="204"/>
                    <a:pt x="483" y="204"/>
                  </a:cubicBezTo>
                  <a:cubicBezTo>
                    <a:pt x="483" y="203"/>
                    <a:pt x="484" y="203"/>
                    <a:pt x="485" y="204"/>
                  </a:cubicBezTo>
                  <a:cubicBezTo>
                    <a:pt x="485" y="204"/>
                    <a:pt x="485" y="204"/>
                    <a:pt x="486" y="204"/>
                  </a:cubicBezTo>
                  <a:cubicBezTo>
                    <a:pt x="486" y="204"/>
                    <a:pt x="487" y="205"/>
                    <a:pt x="487" y="205"/>
                  </a:cubicBezTo>
                  <a:cubicBezTo>
                    <a:pt x="487" y="205"/>
                    <a:pt x="488" y="206"/>
                    <a:pt x="488" y="206"/>
                  </a:cubicBezTo>
                  <a:cubicBezTo>
                    <a:pt x="488" y="206"/>
                    <a:pt x="489" y="206"/>
                    <a:pt x="488" y="207"/>
                  </a:cubicBezTo>
                  <a:cubicBezTo>
                    <a:pt x="488" y="207"/>
                    <a:pt x="488" y="207"/>
                    <a:pt x="488" y="208"/>
                  </a:cubicBezTo>
                  <a:cubicBezTo>
                    <a:pt x="488" y="208"/>
                    <a:pt x="489" y="209"/>
                    <a:pt x="490" y="209"/>
                  </a:cubicBezTo>
                  <a:cubicBezTo>
                    <a:pt x="490" y="209"/>
                    <a:pt x="491" y="210"/>
                    <a:pt x="491" y="211"/>
                  </a:cubicBezTo>
                  <a:cubicBezTo>
                    <a:pt x="490" y="211"/>
                    <a:pt x="491" y="212"/>
                    <a:pt x="491" y="212"/>
                  </a:cubicBezTo>
                  <a:cubicBezTo>
                    <a:pt x="491" y="212"/>
                    <a:pt x="492" y="214"/>
                    <a:pt x="492" y="214"/>
                  </a:cubicBezTo>
                  <a:cubicBezTo>
                    <a:pt x="492" y="214"/>
                    <a:pt x="492" y="216"/>
                    <a:pt x="492" y="216"/>
                  </a:cubicBezTo>
                  <a:cubicBezTo>
                    <a:pt x="492" y="216"/>
                    <a:pt x="492" y="216"/>
                    <a:pt x="492" y="216"/>
                  </a:cubicBezTo>
                  <a:cubicBezTo>
                    <a:pt x="493" y="216"/>
                    <a:pt x="493" y="216"/>
                    <a:pt x="493" y="216"/>
                  </a:cubicBezTo>
                  <a:cubicBezTo>
                    <a:pt x="493" y="216"/>
                    <a:pt x="493" y="216"/>
                    <a:pt x="493" y="216"/>
                  </a:cubicBezTo>
                  <a:cubicBezTo>
                    <a:pt x="493" y="216"/>
                    <a:pt x="493" y="218"/>
                    <a:pt x="493" y="218"/>
                  </a:cubicBezTo>
                  <a:cubicBezTo>
                    <a:pt x="493" y="218"/>
                    <a:pt x="493" y="218"/>
                    <a:pt x="493" y="218"/>
                  </a:cubicBezTo>
                  <a:cubicBezTo>
                    <a:pt x="494" y="218"/>
                    <a:pt x="494" y="219"/>
                    <a:pt x="494" y="219"/>
                  </a:cubicBezTo>
                  <a:cubicBezTo>
                    <a:pt x="494" y="219"/>
                    <a:pt x="495" y="222"/>
                    <a:pt x="495" y="222"/>
                  </a:cubicBezTo>
                  <a:cubicBezTo>
                    <a:pt x="496" y="223"/>
                    <a:pt x="496" y="223"/>
                    <a:pt x="496" y="223"/>
                  </a:cubicBezTo>
                  <a:cubicBezTo>
                    <a:pt x="496" y="224"/>
                    <a:pt x="496" y="225"/>
                    <a:pt x="496" y="225"/>
                  </a:cubicBezTo>
                  <a:cubicBezTo>
                    <a:pt x="496" y="225"/>
                    <a:pt x="496" y="225"/>
                    <a:pt x="496" y="225"/>
                  </a:cubicBezTo>
                  <a:cubicBezTo>
                    <a:pt x="496" y="225"/>
                    <a:pt x="497" y="227"/>
                    <a:pt x="497" y="227"/>
                  </a:cubicBezTo>
                  <a:cubicBezTo>
                    <a:pt x="497" y="227"/>
                    <a:pt x="497" y="227"/>
                    <a:pt x="498" y="227"/>
                  </a:cubicBezTo>
                  <a:cubicBezTo>
                    <a:pt x="498" y="227"/>
                    <a:pt x="499" y="227"/>
                    <a:pt x="499" y="227"/>
                  </a:cubicBezTo>
                  <a:cubicBezTo>
                    <a:pt x="499" y="227"/>
                    <a:pt x="500" y="227"/>
                    <a:pt x="500" y="227"/>
                  </a:cubicBezTo>
                  <a:cubicBezTo>
                    <a:pt x="500" y="227"/>
                    <a:pt x="501" y="227"/>
                    <a:pt x="501" y="227"/>
                  </a:cubicBezTo>
                  <a:cubicBezTo>
                    <a:pt x="504" y="229"/>
                    <a:pt x="504" y="229"/>
                    <a:pt x="504" y="229"/>
                  </a:cubicBezTo>
                  <a:cubicBezTo>
                    <a:pt x="504" y="229"/>
                    <a:pt x="504" y="229"/>
                    <a:pt x="504" y="228"/>
                  </a:cubicBezTo>
                  <a:cubicBezTo>
                    <a:pt x="504" y="228"/>
                    <a:pt x="505" y="228"/>
                    <a:pt x="505" y="228"/>
                  </a:cubicBezTo>
                  <a:cubicBezTo>
                    <a:pt x="505" y="228"/>
                    <a:pt x="505" y="228"/>
                    <a:pt x="505" y="228"/>
                  </a:cubicBezTo>
                  <a:cubicBezTo>
                    <a:pt x="505" y="228"/>
                    <a:pt x="506" y="228"/>
                    <a:pt x="506" y="228"/>
                  </a:cubicBezTo>
                  <a:cubicBezTo>
                    <a:pt x="506" y="229"/>
                    <a:pt x="509" y="231"/>
                    <a:pt x="509" y="232"/>
                  </a:cubicBezTo>
                  <a:cubicBezTo>
                    <a:pt x="509" y="232"/>
                    <a:pt x="510" y="232"/>
                    <a:pt x="510" y="232"/>
                  </a:cubicBezTo>
                  <a:cubicBezTo>
                    <a:pt x="511" y="232"/>
                    <a:pt x="511" y="232"/>
                    <a:pt x="511" y="232"/>
                  </a:cubicBezTo>
                  <a:cubicBezTo>
                    <a:pt x="511" y="232"/>
                    <a:pt x="511" y="232"/>
                    <a:pt x="511" y="232"/>
                  </a:cubicBezTo>
                  <a:cubicBezTo>
                    <a:pt x="511" y="232"/>
                    <a:pt x="511" y="233"/>
                    <a:pt x="511" y="233"/>
                  </a:cubicBezTo>
                  <a:cubicBezTo>
                    <a:pt x="511" y="234"/>
                    <a:pt x="511" y="234"/>
                    <a:pt x="512" y="234"/>
                  </a:cubicBezTo>
                  <a:cubicBezTo>
                    <a:pt x="512" y="234"/>
                    <a:pt x="512" y="234"/>
                    <a:pt x="512" y="234"/>
                  </a:cubicBezTo>
                  <a:cubicBezTo>
                    <a:pt x="512" y="235"/>
                    <a:pt x="512" y="235"/>
                    <a:pt x="512" y="235"/>
                  </a:cubicBezTo>
                  <a:cubicBezTo>
                    <a:pt x="512" y="236"/>
                    <a:pt x="511" y="236"/>
                    <a:pt x="511" y="237"/>
                  </a:cubicBezTo>
                  <a:cubicBezTo>
                    <a:pt x="511" y="237"/>
                    <a:pt x="512" y="237"/>
                    <a:pt x="512" y="238"/>
                  </a:cubicBezTo>
                  <a:cubicBezTo>
                    <a:pt x="512" y="238"/>
                    <a:pt x="512" y="238"/>
                    <a:pt x="513" y="238"/>
                  </a:cubicBezTo>
                  <a:cubicBezTo>
                    <a:pt x="513" y="239"/>
                    <a:pt x="513" y="239"/>
                    <a:pt x="513" y="239"/>
                  </a:cubicBezTo>
                  <a:cubicBezTo>
                    <a:pt x="514" y="239"/>
                    <a:pt x="517" y="239"/>
                    <a:pt x="517" y="239"/>
                  </a:cubicBezTo>
                  <a:cubicBezTo>
                    <a:pt x="517" y="239"/>
                    <a:pt x="519" y="239"/>
                    <a:pt x="519" y="239"/>
                  </a:cubicBezTo>
                  <a:cubicBezTo>
                    <a:pt x="519" y="239"/>
                    <a:pt x="520" y="239"/>
                    <a:pt x="520" y="239"/>
                  </a:cubicBezTo>
                  <a:cubicBezTo>
                    <a:pt x="520" y="239"/>
                    <a:pt x="521" y="239"/>
                    <a:pt x="521" y="239"/>
                  </a:cubicBezTo>
                  <a:cubicBezTo>
                    <a:pt x="521" y="239"/>
                    <a:pt x="521" y="237"/>
                    <a:pt x="522" y="237"/>
                  </a:cubicBezTo>
                  <a:cubicBezTo>
                    <a:pt x="523" y="237"/>
                    <a:pt x="523" y="237"/>
                    <a:pt x="523" y="237"/>
                  </a:cubicBezTo>
                  <a:cubicBezTo>
                    <a:pt x="524" y="237"/>
                    <a:pt x="524" y="237"/>
                    <a:pt x="525" y="237"/>
                  </a:cubicBezTo>
                  <a:cubicBezTo>
                    <a:pt x="525" y="237"/>
                    <a:pt x="528" y="235"/>
                    <a:pt x="528" y="235"/>
                  </a:cubicBezTo>
                  <a:cubicBezTo>
                    <a:pt x="528" y="235"/>
                    <a:pt x="530" y="235"/>
                    <a:pt x="530" y="235"/>
                  </a:cubicBezTo>
                  <a:cubicBezTo>
                    <a:pt x="530" y="235"/>
                    <a:pt x="530" y="235"/>
                    <a:pt x="530" y="235"/>
                  </a:cubicBezTo>
                  <a:cubicBezTo>
                    <a:pt x="530" y="235"/>
                    <a:pt x="531" y="236"/>
                    <a:pt x="531" y="236"/>
                  </a:cubicBezTo>
                  <a:cubicBezTo>
                    <a:pt x="531" y="236"/>
                    <a:pt x="532" y="236"/>
                    <a:pt x="531" y="236"/>
                  </a:cubicBezTo>
                  <a:cubicBezTo>
                    <a:pt x="531" y="236"/>
                    <a:pt x="531" y="237"/>
                    <a:pt x="531" y="237"/>
                  </a:cubicBezTo>
                  <a:cubicBezTo>
                    <a:pt x="531" y="238"/>
                    <a:pt x="531" y="238"/>
                    <a:pt x="531" y="239"/>
                  </a:cubicBezTo>
                  <a:cubicBezTo>
                    <a:pt x="532" y="239"/>
                    <a:pt x="532" y="240"/>
                    <a:pt x="531" y="240"/>
                  </a:cubicBezTo>
                  <a:cubicBezTo>
                    <a:pt x="530" y="240"/>
                    <a:pt x="529" y="241"/>
                    <a:pt x="529" y="242"/>
                  </a:cubicBezTo>
                  <a:cubicBezTo>
                    <a:pt x="529" y="243"/>
                    <a:pt x="529" y="243"/>
                    <a:pt x="528" y="243"/>
                  </a:cubicBezTo>
                  <a:cubicBezTo>
                    <a:pt x="528" y="244"/>
                    <a:pt x="528" y="246"/>
                    <a:pt x="528" y="246"/>
                  </a:cubicBezTo>
                  <a:cubicBezTo>
                    <a:pt x="528" y="246"/>
                    <a:pt x="528" y="246"/>
                    <a:pt x="528" y="246"/>
                  </a:cubicBezTo>
                  <a:cubicBezTo>
                    <a:pt x="527" y="246"/>
                    <a:pt x="527" y="246"/>
                    <a:pt x="527" y="247"/>
                  </a:cubicBezTo>
                  <a:cubicBezTo>
                    <a:pt x="527" y="247"/>
                    <a:pt x="527" y="248"/>
                    <a:pt x="527" y="248"/>
                  </a:cubicBezTo>
                  <a:cubicBezTo>
                    <a:pt x="527" y="248"/>
                    <a:pt x="527" y="249"/>
                    <a:pt x="527" y="249"/>
                  </a:cubicBezTo>
                  <a:cubicBezTo>
                    <a:pt x="527" y="249"/>
                    <a:pt x="525" y="251"/>
                    <a:pt x="525" y="251"/>
                  </a:cubicBezTo>
                  <a:cubicBezTo>
                    <a:pt x="525" y="251"/>
                    <a:pt x="525" y="251"/>
                    <a:pt x="525" y="251"/>
                  </a:cubicBezTo>
                  <a:cubicBezTo>
                    <a:pt x="525" y="251"/>
                    <a:pt x="525" y="252"/>
                    <a:pt x="525" y="253"/>
                  </a:cubicBezTo>
                  <a:cubicBezTo>
                    <a:pt x="524" y="253"/>
                    <a:pt x="524" y="253"/>
                    <a:pt x="524" y="253"/>
                  </a:cubicBezTo>
                  <a:cubicBezTo>
                    <a:pt x="524" y="253"/>
                    <a:pt x="523" y="253"/>
                    <a:pt x="523" y="254"/>
                  </a:cubicBezTo>
                  <a:cubicBezTo>
                    <a:pt x="523" y="254"/>
                    <a:pt x="523" y="254"/>
                    <a:pt x="523" y="255"/>
                  </a:cubicBezTo>
                  <a:cubicBezTo>
                    <a:pt x="523" y="255"/>
                    <a:pt x="523" y="255"/>
                    <a:pt x="523" y="255"/>
                  </a:cubicBezTo>
                  <a:cubicBezTo>
                    <a:pt x="523" y="255"/>
                    <a:pt x="522" y="256"/>
                    <a:pt x="522" y="256"/>
                  </a:cubicBezTo>
                  <a:cubicBezTo>
                    <a:pt x="522" y="256"/>
                    <a:pt x="522" y="256"/>
                    <a:pt x="522" y="256"/>
                  </a:cubicBezTo>
                  <a:cubicBezTo>
                    <a:pt x="522" y="255"/>
                    <a:pt x="518" y="255"/>
                    <a:pt x="518" y="255"/>
                  </a:cubicBezTo>
                  <a:cubicBezTo>
                    <a:pt x="518" y="255"/>
                    <a:pt x="518" y="254"/>
                    <a:pt x="518" y="254"/>
                  </a:cubicBezTo>
                  <a:cubicBezTo>
                    <a:pt x="518" y="254"/>
                    <a:pt x="517" y="254"/>
                    <a:pt x="517" y="254"/>
                  </a:cubicBezTo>
                  <a:cubicBezTo>
                    <a:pt x="517" y="254"/>
                    <a:pt x="517" y="255"/>
                    <a:pt x="516" y="255"/>
                  </a:cubicBezTo>
                  <a:cubicBezTo>
                    <a:pt x="516" y="255"/>
                    <a:pt x="515" y="256"/>
                    <a:pt x="515" y="256"/>
                  </a:cubicBezTo>
                  <a:cubicBezTo>
                    <a:pt x="515" y="256"/>
                    <a:pt x="515" y="256"/>
                    <a:pt x="515" y="256"/>
                  </a:cubicBezTo>
                  <a:cubicBezTo>
                    <a:pt x="515" y="256"/>
                    <a:pt x="513" y="257"/>
                    <a:pt x="513" y="257"/>
                  </a:cubicBezTo>
                  <a:cubicBezTo>
                    <a:pt x="513" y="257"/>
                    <a:pt x="513" y="257"/>
                    <a:pt x="513" y="257"/>
                  </a:cubicBezTo>
                  <a:cubicBezTo>
                    <a:pt x="513" y="257"/>
                    <a:pt x="514" y="259"/>
                    <a:pt x="514" y="259"/>
                  </a:cubicBezTo>
                  <a:cubicBezTo>
                    <a:pt x="514" y="259"/>
                    <a:pt x="514" y="260"/>
                    <a:pt x="514" y="261"/>
                  </a:cubicBezTo>
                  <a:cubicBezTo>
                    <a:pt x="514" y="261"/>
                    <a:pt x="514" y="264"/>
                    <a:pt x="514" y="264"/>
                  </a:cubicBezTo>
                  <a:cubicBezTo>
                    <a:pt x="514" y="265"/>
                    <a:pt x="514" y="265"/>
                    <a:pt x="514" y="265"/>
                  </a:cubicBezTo>
                  <a:cubicBezTo>
                    <a:pt x="514" y="265"/>
                    <a:pt x="514" y="266"/>
                    <a:pt x="514" y="266"/>
                  </a:cubicBezTo>
                  <a:cubicBezTo>
                    <a:pt x="514" y="266"/>
                    <a:pt x="514" y="268"/>
                    <a:pt x="513" y="269"/>
                  </a:cubicBezTo>
                  <a:cubicBezTo>
                    <a:pt x="512" y="269"/>
                    <a:pt x="512" y="269"/>
                    <a:pt x="512" y="269"/>
                  </a:cubicBezTo>
                  <a:cubicBezTo>
                    <a:pt x="512" y="269"/>
                    <a:pt x="510" y="270"/>
                    <a:pt x="510" y="270"/>
                  </a:cubicBezTo>
                  <a:cubicBezTo>
                    <a:pt x="510" y="270"/>
                    <a:pt x="510" y="270"/>
                    <a:pt x="510" y="270"/>
                  </a:cubicBezTo>
                  <a:cubicBezTo>
                    <a:pt x="510" y="270"/>
                    <a:pt x="511" y="270"/>
                    <a:pt x="511" y="271"/>
                  </a:cubicBezTo>
                  <a:cubicBezTo>
                    <a:pt x="511" y="271"/>
                    <a:pt x="511" y="271"/>
                    <a:pt x="511" y="272"/>
                  </a:cubicBezTo>
                  <a:cubicBezTo>
                    <a:pt x="511" y="272"/>
                    <a:pt x="511" y="272"/>
                    <a:pt x="511" y="272"/>
                  </a:cubicBezTo>
                  <a:cubicBezTo>
                    <a:pt x="512" y="272"/>
                    <a:pt x="512" y="272"/>
                    <a:pt x="512" y="272"/>
                  </a:cubicBezTo>
                  <a:cubicBezTo>
                    <a:pt x="512" y="272"/>
                    <a:pt x="513" y="271"/>
                    <a:pt x="512" y="271"/>
                  </a:cubicBezTo>
                  <a:cubicBezTo>
                    <a:pt x="512" y="270"/>
                    <a:pt x="512" y="270"/>
                    <a:pt x="513" y="270"/>
                  </a:cubicBezTo>
                  <a:cubicBezTo>
                    <a:pt x="513" y="270"/>
                    <a:pt x="513" y="270"/>
                    <a:pt x="513" y="270"/>
                  </a:cubicBezTo>
                  <a:cubicBezTo>
                    <a:pt x="513" y="270"/>
                    <a:pt x="514" y="270"/>
                    <a:pt x="514" y="270"/>
                  </a:cubicBezTo>
                  <a:cubicBezTo>
                    <a:pt x="514" y="271"/>
                    <a:pt x="514" y="271"/>
                    <a:pt x="514" y="270"/>
                  </a:cubicBezTo>
                  <a:cubicBezTo>
                    <a:pt x="514" y="270"/>
                    <a:pt x="515" y="270"/>
                    <a:pt x="515" y="269"/>
                  </a:cubicBezTo>
                  <a:cubicBezTo>
                    <a:pt x="515" y="269"/>
                    <a:pt x="516" y="268"/>
                    <a:pt x="516" y="268"/>
                  </a:cubicBezTo>
                  <a:cubicBezTo>
                    <a:pt x="516" y="267"/>
                    <a:pt x="517" y="266"/>
                    <a:pt x="517" y="266"/>
                  </a:cubicBezTo>
                  <a:cubicBezTo>
                    <a:pt x="518" y="266"/>
                    <a:pt x="518" y="266"/>
                    <a:pt x="518" y="267"/>
                  </a:cubicBezTo>
                  <a:cubicBezTo>
                    <a:pt x="517" y="267"/>
                    <a:pt x="517" y="268"/>
                    <a:pt x="518" y="268"/>
                  </a:cubicBezTo>
                  <a:cubicBezTo>
                    <a:pt x="518" y="267"/>
                    <a:pt x="519" y="267"/>
                    <a:pt x="519" y="267"/>
                  </a:cubicBezTo>
                  <a:cubicBezTo>
                    <a:pt x="519" y="266"/>
                    <a:pt x="519" y="266"/>
                    <a:pt x="519" y="267"/>
                  </a:cubicBezTo>
                  <a:cubicBezTo>
                    <a:pt x="519" y="268"/>
                    <a:pt x="519" y="269"/>
                    <a:pt x="520" y="269"/>
                  </a:cubicBezTo>
                  <a:cubicBezTo>
                    <a:pt x="520" y="269"/>
                    <a:pt x="520" y="269"/>
                    <a:pt x="520" y="269"/>
                  </a:cubicBezTo>
                  <a:cubicBezTo>
                    <a:pt x="520" y="269"/>
                    <a:pt x="520" y="269"/>
                    <a:pt x="520" y="269"/>
                  </a:cubicBezTo>
                  <a:cubicBezTo>
                    <a:pt x="520" y="269"/>
                    <a:pt x="521" y="269"/>
                    <a:pt x="521" y="269"/>
                  </a:cubicBezTo>
                  <a:cubicBezTo>
                    <a:pt x="521" y="269"/>
                    <a:pt x="522" y="269"/>
                    <a:pt x="522" y="269"/>
                  </a:cubicBezTo>
                  <a:cubicBezTo>
                    <a:pt x="523" y="270"/>
                    <a:pt x="523" y="270"/>
                    <a:pt x="524" y="270"/>
                  </a:cubicBezTo>
                  <a:cubicBezTo>
                    <a:pt x="525" y="269"/>
                    <a:pt x="525" y="269"/>
                    <a:pt x="526" y="269"/>
                  </a:cubicBezTo>
                  <a:cubicBezTo>
                    <a:pt x="527" y="269"/>
                    <a:pt x="529" y="268"/>
                    <a:pt x="529" y="268"/>
                  </a:cubicBezTo>
                  <a:cubicBezTo>
                    <a:pt x="530" y="267"/>
                    <a:pt x="531" y="266"/>
                    <a:pt x="532" y="266"/>
                  </a:cubicBezTo>
                  <a:cubicBezTo>
                    <a:pt x="533" y="266"/>
                    <a:pt x="535" y="264"/>
                    <a:pt x="536" y="262"/>
                  </a:cubicBezTo>
                  <a:cubicBezTo>
                    <a:pt x="536" y="262"/>
                    <a:pt x="536" y="261"/>
                    <a:pt x="537" y="261"/>
                  </a:cubicBezTo>
                  <a:cubicBezTo>
                    <a:pt x="537" y="260"/>
                    <a:pt x="539" y="258"/>
                    <a:pt x="540" y="258"/>
                  </a:cubicBezTo>
                  <a:cubicBezTo>
                    <a:pt x="540" y="257"/>
                    <a:pt x="542" y="254"/>
                    <a:pt x="543" y="254"/>
                  </a:cubicBezTo>
                  <a:cubicBezTo>
                    <a:pt x="544" y="253"/>
                    <a:pt x="547" y="250"/>
                    <a:pt x="548" y="249"/>
                  </a:cubicBezTo>
                  <a:cubicBezTo>
                    <a:pt x="548" y="248"/>
                    <a:pt x="549" y="246"/>
                    <a:pt x="550" y="245"/>
                  </a:cubicBezTo>
                  <a:cubicBezTo>
                    <a:pt x="550" y="244"/>
                    <a:pt x="551" y="243"/>
                    <a:pt x="551" y="242"/>
                  </a:cubicBezTo>
                  <a:cubicBezTo>
                    <a:pt x="552" y="242"/>
                    <a:pt x="553" y="241"/>
                    <a:pt x="553" y="240"/>
                  </a:cubicBezTo>
                  <a:cubicBezTo>
                    <a:pt x="554" y="239"/>
                    <a:pt x="555" y="238"/>
                    <a:pt x="556" y="237"/>
                  </a:cubicBezTo>
                  <a:cubicBezTo>
                    <a:pt x="557" y="236"/>
                    <a:pt x="558" y="234"/>
                    <a:pt x="559" y="233"/>
                  </a:cubicBezTo>
                  <a:cubicBezTo>
                    <a:pt x="559" y="232"/>
                    <a:pt x="560" y="231"/>
                    <a:pt x="559" y="231"/>
                  </a:cubicBezTo>
                  <a:cubicBezTo>
                    <a:pt x="559" y="231"/>
                    <a:pt x="559" y="230"/>
                    <a:pt x="559" y="230"/>
                  </a:cubicBezTo>
                  <a:cubicBezTo>
                    <a:pt x="560" y="229"/>
                    <a:pt x="560" y="228"/>
                    <a:pt x="560" y="227"/>
                  </a:cubicBezTo>
                  <a:cubicBezTo>
                    <a:pt x="560" y="226"/>
                    <a:pt x="560" y="226"/>
                    <a:pt x="560" y="226"/>
                  </a:cubicBezTo>
                  <a:cubicBezTo>
                    <a:pt x="560" y="226"/>
                    <a:pt x="560" y="226"/>
                    <a:pt x="560" y="226"/>
                  </a:cubicBezTo>
                  <a:cubicBezTo>
                    <a:pt x="560" y="225"/>
                    <a:pt x="560" y="225"/>
                    <a:pt x="560" y="225"/>
                  </a:cubicBezTo>
                  <a:cubicBezTo>
                    <a:pt x="561" y="224"/>
                    <a:pt x="561" y="224"/>
                    <a:pt x="561" y="224"/>
                  </a:cubicBezTo>
                  <a:cubicBezTo>
                    <a:pt x="560" y="224"/>
                    <a:pt x="560" y="224"/>
                    <a:pt x="560" y="223"/>
                  </a:cubicBezTo>
                  <a:cubicBezTo>
                    <a:pt x="560" y="223"/>
                    <a:pt x="560" y="221"/>
                    <a:pt x="560" y="221"/>
                  </a:cubicBezTo>
                  <a:cubicBezTo>
                    <a:pt x="560" y="220"/>
                    <a:pt x="560" y="220"/>
                    <a:pt x="560" y="219"/>
                  </a:cubicBezTo>
                  <a:cubicBezTo>
                    <a:pt x="561" y="219"/>
                    <a:pt x="561" y="217"/>
                    <a:pt x="561" y="217"/>
                  </a:cubicBezTo>
                  <a:cubicBezTo>
                    <a:pt x="561" y="216"/>
                    <a:pt x="561" y="216"/>
                    <a:pt x="561" y="216"/>
                  </a:cubicBezTo>
                  <a:cubicBezTo>
                    <a:pt x="562" y="216"/>
                    <a:pt x="562" y="215"/>
                    <a:pt x="562" y="215"/>
                  </a:cubicBezTo>
                  <a:cubicBezTo>
                    <a:pt x="562" y="215"/>
                    <a:pt x="562" y="214"/>
                    <a:pt x="563" y="213"/>
                  </a:cubicBezTo>
                  <a:cubicBezTo>
                    <a:pt x="564" y="213"/>
                    <a:pt x="565" y="212"/>
                    <a:pt x="565" y="212"/>
                  </a:cubicBezTo>
                  <a:cubicBezTo>
                    <a:pt x="564" y="211"/>
                    <a:pt x="564" y="211"/>
                    <a:pt x="564" y="211"/>
                  </a:cubicBezTo>
                  <a:cubicBezTo>
                    <a:pt x="565" y="210"/>
                    <a:pt x="565" y="210"/>
                    <a:pt x="565" y="210"/>
                  </a:cubicBezTo>
                  <a:cubicBezTo>
                    <a:pt x="564" y="210"/>
                    <a:pt x="563" y="209"/>
                    <a:pt x="563" y="208"/>
                  </a:cubicBezTo>
                  <a:cubicBezTo>
                    <a:pt x="564" y="208"/>
                    <a:pt x="564" y="208"/>
                    <a:pt x="564" y="208"/>
                  </a:cubicBezTo>
                  <a:cubicBezTo>
                    <a:pt x="564" y="207"/>
                    <a:pt x="564" y="206"/>
                    <a:pt x="564" y="206"/>
                  </a:cubicBezTo>
                  <a:cubicBezTo>
                    <a:pt x="563" y="205"/>
                    <a:pt x="563" y="205"/>
                    <a:pt x="563" y="205"/>
                  </a:cubicBezTo>
                  <a:cubicBezTo>
                    <a:pt x="562" y="205"/>
                    <a:pt x="562" y="204"/>
                    <a:pt x="563" y="205"/>
                  </a:cubicBezTo>
                  <a:cubicBezTo>
                    <a:pt x="564" y="205"/>
                    <a:pt x="564" y="204"/>
                    <a:pt x="564" y="204"/>
                  </a:cubicBezTo>
                  <a:cubicBezTo>
                    <a:pt x="564" y="204"/>
                    <a:pt x="565" y="203"/>
                    <a:pt x="564" y="203"/>
                  </a:cubicBezTo>
                  <a:cubicBezTo>
                    <a:pt x="563" y="202"/>
                    <a:pt x="560" y="201"/>
                    <a:pt x="557" y="197"/>
                  </a:cubicBezTo>
                  <a:cubicBezTo>
                    <a:pt x="557" y="197"/>
                    <a:pt x="557" y="196"/>
                    <a:pt x="556" y="196"/>
                  </a:cubicBezTo>
                  <a:cubicBezTo>
                    <a:pt x="554" y="196"/>
                    <a:pt x="552" y="196"/>
                    <a:pt x="552" y="196"/>
                  </a:cubicBezTo>
                  <a:cubicBezTo>
                    <a:pt x="551" y="196"/>
                    <a:pt x="551" y="196"/>
                    <a:pt x="551" y="196"/>
                  </a:cubicBezTo>
                  <a:cubicBezTo>
                    <a:pt x="551" y="197"/>
                    <a:pt x="551" y="197"/>
                    <a:pt x="551" y="197"/>
                  </a:cubicBezTo>
                  <a:cubicBezTo>
                    <a:pt x="552" y="197"/>
                    <a:pt x="552" y="197"/>
                    <a:pt x="551" y="198"/>
                  </a:cubicBezTo>
                  <a:cubicBezTo>
                    <a:pt x="551" y="198"/>
                    <a:pt x="551" y="199"/>
                    <a:pt x="551" y="199"/>
                  </a:cubicBezTo>
                  <a:cubicBezTo>
                    <a:pt x="551" y="199"/>
                    <a:pt x="550" y="201"/>
                    <a:pt x="550" y="201"/>
                  </a:cubicBezTo>
                  <a:cubicBezTo>
                    <a:pt x="550" y="201"/>
                    <a:pt x="549" y="202"/>
                    <a:pt x="549" y="201"/>
                  </a:cubicBezTo>
                  <a:cubicBezTo>
                    <a:pt x="550" y="200"/>
                    <a:pt x="550" y="200"/>
                    <a:pt x="550" y="200"/>
                  </a:cubicBezTo>
                  <a:cubicBezTo>
                    <a:pt x="550" y="200"/>
                    <a:pt x="551" y="199"/>
                    <a:pt x="551" y="198"/>
                  </a:cubicBezTo>
                  <a:cubicBezTo>
                    <a:pt x="550" y="198"/>
                    <a:pt x="550" y="198"/>
                    <a:pt x="549" y="199"/>
                  </a:cubicBezTo>
                  <a:cubicBezTo>
                    <a:pt x="549" y="199"/>
                    <a:pt x="548" y="201"/>
                    <a:pt x="545" y="201"/>
                  </a:cubicBezTo>
                  <a:cubicBezTo>
                    <a:pt x="543" y="201"/>
                    <a:pt x="544" y="200"/>
                    <a:pt x="545" y="200"/>
                  </a:cubicBezTo>
                  <a:cubicBezTo>
                    <a:pt x="545" y="200"/>
                    <a:pt x="545" y="200"/>
                    <a:pt x="546" y="200"/>
                  </a:cubicBezTo>
                  <a:cubicBezTo>
                    <a:pt x="546" y="199"/>
                    <a:pt x="546" y="199"/>
                    <a:pt x="546" y="199"/>
                  </a:cubicBezTo>
                  <a:cubicBezTo>
                    <a:pt x="546" y="199"/>
                    <a:pt x="547" y="199"/>
                    <a:pt x="546" y="198"/>
                  </a:cubicBezTo>
                  <a:cubicBezTo>
                    <a:pt x="546" y="198"/>
                    <a:pt x="544" y="198"/>
                    <a:pt x="545" y="197"/>
                  </a:cubicBezTo>
                  <a:cubicBezTo>
                    <a:pt x="545" y="197"/>
                    <a:pt x="546" y="197"/>
                    <a:pt x="545" y="197"/>
                  </a:cubicBezTo>
                  <a:cubicBezTo>
                    <a:pt x="545" y="197"/>
                    <a:pt x="545" y="196"/>
                    <a:pt x="545" y="196"/>
                  </a:cubicBezTo>
                  <a:cubicBezTo>
                    <a:pt x="544" y="196"/>
                    <a:pt x="544" y="197"/>
                    <a:pt x="544" y="197"/>
                  </a:cubicBezTo>
                  <a:cubicBezTo>
                    <a:pt x="543" y="197"/>
                    <a:pt x="543" y="197"/>
                    <a:pt x="543" y="197"/>
                  </a:cubicBezTo>
                  <a:cubicBezTo>
                    <a:pt x="544" y="198"/>
                    <a:pt x="544" y="198"/>
                    <a:pt x="544" y="198"/>
                  </a:cubicBezTo>
                  <a:cubicBezTo>
                    <a:pt x="544" y="199"/>
                    <a:pt x="541" y="200"/>
                    <a:pt x="541" y="199"/>
                  </a:cubicBezTo>
                  <a:cubicBezTo>
                    <a:pt x="541" y="198"/>
                    <a:pt x="541" y="198"/>
                    <a:pt x="542" y="198"/>
                  </a:cubicBezTo>
                  <a:cubicBezTo>
                    <a:pt x="542" y="197"/>
                    <a:pt x="542" y="197"/>
                    <a:pt x="542" y="197"/>
                  </a:cubicBezTo>
                  <a:cubicBezTo>
                    <a:pt x="542" y="197"/>
                    <a:pt x="542" y="196"/>
                    <a:pt x="542" y="196"/>
                  </a:cubicBezTo>
                  <a:cubicBezTo>
                    <a:pt x="542" y="196"/>
                    <a:pt x="542" y="196"/>
                    <a:pt x="542" y="196"/>
                  </a:cubicBezTo>
                  <a:cubicBezTo>
                    <a:pt x="542" y="196"/>
                    <a:pt x="541" y="195"/>
                    <a:pt x="542" y="195"/>
                  </a:cubicBezTo>
                  <a:cubicBezTo>
                    <a:pt x="542" y="195"/>
                    <a:pt x="542" y="195"/>
                    <a:pt x="542" y="194"/>
                  </a:cubicBezTo>
                  <a:cubicBezTo>
                    <a:pt x="542" y="194"/>
                    <a:pt x="542" y="193"/>
                    <a:pt x="540" y="193"/>
                  </a:cubicBezTo>
                  <a:cubicBezTo>
                    <a:pt x="538" y="194"/>
                    <a:pt x="535" y="193"/>
                    <a:pt x="534" y="193"/>
                  </a:cubicBezTo>
                  <a:cubicBezTo>
                    <a:pt x="534" y="193"/>
                    <a:pt x="534" y="193"/>
                    <a:pt x="534" y="193"/>
                  </a:cubicBezTo>
                  <a:cubicBezTo>
                    <a:pt x="534" y="192"/>
                    <a:pt x="533" y="192"/>
                    <a:pt x="534" y="192"/>
                  </a:cubicBezTo>
                  <a:cubicBezTo>
                    <a:pt x="534" y="191"/>
                    <a:pt x="535" y="191"/>
                    <a:pt x="536" y="190"/>
                  </a:cubicBezTo>
                  <a:cubicBezTo>
                    <a:pt x="537" y="190"/>
                    <a:pt x="539" y="189"/>
                    <a:pt x="539" y="189"/>
                  </a:cubicBezTo>
                  <a:cubicBezTo>
                    <a:pt x="539" y="188"/>
                    <a:pt x="540" y="188"/>
                    <a:pt x="541" y="187"/>
                  </a:cubicBezTo>
                  <a:cubicBezTo>
                    <a:pt x="541" y="187"/>
                    <a:pt x="544" y="185"/>
                    <a:pt x="545" y="185"/>
                  </a:cubicBezTo>
                  <a:cubicBezTo>
                    <a:pt x="545" y="184"/>
                    <a:pt x="547" y="183"/>
                    <a:pt x="547" y="182"/>
                  </a:cubicBezTo>
                  <a:cubicBezTo>
                    <a:pt x="548" y="182"/>
                    <a:pt x="549" y="181"/>
                    <a:pt x="549" y="181"/>
                  </a:cubicBezTo>
                  <a:cubicBezTo>
                    <a:pt x="548" y="180"/>
                    <a:pt x="549" y="180"/>
                    <a:pt x="549" y="180"/>
                  </a:cubicBezTo>
                  <a:cubicBezTo>
                    <a:pt x="549" y="180"/>
                    <a:pt x="550" y="178"/>
                    <a:pt x="550" y="178"/>
                  </a:cubicBezTo>
                  <a:cubicBezTo>
                    <a:pt x="551" y="177"/>
                    <a:pt x="553" y="176"/>
                    <a:pt x="554" y="175"/>
                  </a:cubicBezTo>
                  <a:cubicBezTo>
                    <a:pt x="554" y="175"/>
                    <a:pt x="556" y="173"/>
                    <a:pt x="557" y="173"/>
                  </a:cubicBezTo>
                  <a:cubicBezTo>
                    <a:pt x="558" y="172"/>
                    <a:pt x="560" y="172"/>
                    <a:pt x="560" y="171"/>
                  </a:cubicBezTo>
                  <a:cubicBezTo>
                    <a:pt x="561" y="170"/>
                    <a:pt x="562" y="168"/>
                    <a:pt x="563" y="167"/>
                  </a:cubicBezTo>
                  <a:cubicBezTo>
                    <a:pt x="564" y="166"/>
                    <a:pt x="572" y="160"/>
                    <a:pt x="573" y="160"/>
                  </a:cubicBezTo>
                  <a:cubicBezTo>
                    <a:pt x="575" y="161"/>
                    <a:pt x="576" y="160"/>
                    <a:pt x="576" y="160"/>
                  </a:cubicBezTo>
                  <a:cubicBezTo>
                    <a:pt x="577" y="160"/>
                    <a:pt x="579" y="160"/>
                    <a:pt x="579" y="160"/>
                  </a:cubicBezTo>
                  <a:cubicBezTo>
                    <a:pt x="580" y="160"/>
                    <a:pt x="580" y="160"/>
                    <a:pt x="581" y="160"/>
                  </a:cubicBezTo>
                  <a:cubicBezTo>
                    <a:pt x="581" y="160"/>
                    <a:pt x="581" y="160"/>
                    <a:pt x="582" y="160"/>
                  </a:cubicBezTo>
                  <a:cubicBezTo>
                    <a:pt x="582" y="160"/>
                    <a:pt x="583" y="160"/>
                    <a:pt x="584" y="160"/>
                  </a:cubicBezTo>
                  <a:cubicBezTo>
                    <a:pt x="584" y="160"/>
                    <a:pt x="585" y="160"/>
                    <a:pt x="585" y="160"/>
                  </a:cubicBezTo>
                  <a:cubicBezTo>
                    <a:pt x="585" y="160"/>
                    <a:pt x="587" y="160"/>
                    <a:pt x="587" y="160"/>
                  </a:cubicBezTo>
                  <a:cubicBezTo>
                    <a:pt x="586" y="161"/>
                    <a:pt x="586" y="161"/>
                    <a:pt x="587" y="161"/>
                  </a:cubicBezTo>
                  <a:cubicBezTo>
                    <a:pt x="588" y="161"/>
                    <a:pt x="589" y="162"/>
                    <a:pt x="589" y="161"/>
                  </a:cubicBezTo>
                  <a:cubicBezTo>
                    <a:pt x="589" y="160"/>
                    <a:pt x="589" y="159"/>
                    <a:pt x="590" y="160"/>
                  </a:cubicBezTo>
                  <a:cubicBezTo>
                    <a:pt x="591" y="160"/>
                    <a:pt x="593" y="161"/>
                    <a:pt x="593" y="161"/>
                  </a:cubicBezTo>
                  <a:cubicBezTo>
                    <a:pt x="594" y="161"/>
                    <a:pt x="595" y="162"/>
                    <a:pt x="597" y="160"/>
                  </a:cubicBezTo>
                  <a:cubicBezTo>
                    <a:pt x="599" y="159"/>
                    <a:pt x="599" y="160"/>
                    <a:pt x="600" y="161"/>
                  </a:cubicBezTo>
                  <a:cubicBezTo>
                    <a:pt x="601" y="161"/>
                    <a:pt x="602" y="161"/>
                    <a:pt x="602" y="161"/>
                  </a:cubicBezTo>
                  <a:cubicBezTo>
                    <a:pt x="602" y="160"/>
                    <a:pt x="601" y="161"/>
                    <a:pt x="601" y="160"/>
                  </a:cubicBezTo>
                  <a:cubicBezTo>
                    <a:pt x="601" y="160"/>
                    <a:pt x="601" y="160"/>
                    <a:pt x="601" y="159"/>
                  </a:cubicBezTo>
                  <a:cubicBezTo>
                    <a:pt x="602" y="159"/>
                    <a:pt x="603" y="159"/>
                    <a:pt x="603" y="159"/>
                  </a:cubicBezTo>
                  <a:cubicBezTo>
                    <a:pt x="603" y="159"/>
                    <a:pt x="604" y="160"/>
                    <a:pt x="603" y="159"/>
                  </a:cubicBezTo>
                  <a:cubicBezTo>
                    <a:pt x="603" y="159"/>
                    <a:pt x="603" y="158"/>
                    <a:pt x="603" y="158"/>
                  </a:cubicBezTo>
                  <a:cubicBezTo>
                    <a:pt x="604" y="157"/>
                    <a:pt x="605" y="157"/>
                    <a:pt x="606" y="158"/>
                  </a:cubicBezTo>
                  <a:cubicBezTo>
                    <a:pt x="608" y="158"/>
                    <a:pt x="610" y="159"/>
                    <a:pt x="610" y="159"/>
                  </a:cubicBezTo>
                  <a:cubicBezTo>
                    <a:pt x="610" y="159"/>
                    <a:pt x="611" y="160"/>
                    <a:pt x="611" y="160"/>
                  </a:cubicBezTo>
                  <a:cubicBezTo>
                    <a:pt x="612" y="159"/>
                    <a:pt x="612" y="159"/>
                    <a:pt x="613" y="159"/>
                  </a:cubicBezTo>
                  <a:cubicBezTo>
                    <a:pt x="614" y="159"/>
                    <a:pt x="615" y="160"/>
                    <a:pt x="615" y="160"/>
                  </a:cubicBezTo>
                  <a:cubicBezTo>
                    <a:pt x="615" y="160"/>
                    <a:pt x="615" y="161"/>
                    <a:pt x="616" y="161"/>
                  </a:cubicBezTo>
                  <a:cubicBezTo>
                    <a:pt x="616" y="161"/>
                    <a:pt x="619" y="161"/>
                    <a:pt x="618" y="162"/>
                  </a:cubicBezTo>
                  <a:cubicBezTo>
                    <a:pt x="617" y="162"/>
                    <a:pt x="615" y="162"/>
                    <a:pt x="615" y="162"/>
                  </a:cubicBezTo>
                  <a:cubicBezTo>
                    <a:pt x="614" y="162"/>
                    <a:pt x="613" y="162"/>
                    <a:pt x="613" y="162"/>
                  </a:cubicBezTo>
                  <a:cubicBezTo>
                    <a:pt x="613" y="162"/>
                    <a:pt x="612" y="162"/>
                    <a:pt x="613" y="163"/>
                  </a:cubicBezTo>
                  <a:cubicBezTo>
                    <a:pt x="613" y="163"/>
                    <a:pt x="613" y="164"/>
                    <a:pt x="614" y="164"/>
                  </a:cubicBezTo>
                  <a:cubicBezTo>
                    <a:pt x="615" y="164"/>
                    <a:pt x="617" y="163"/>
                    <a:pt x="618" y="163"/>
                  </a:cubicBezTo>
                  <a:cubicBezTo>
                    <a:pt x="619" y="163"/>
                    <a:pt x="619" y="163"/>
                    <a:pt x="619" y="163"/>
                  </a:cubicBezTo>
                  <a:cubicBezTo>
                    <a:pt x="620" y="163"/>
                    <a:pt x="621" y="164"/>
                    <a:pt x="622" y="163"/>
                  </a:cubicBezTo>
                  <a:cubicBezTo>
                    <a:pt x="622" y="162"/>
                    <a:pt x="622" y="162"/>
                    <a:pt x="623" y="162"/>
                  </a:cubicBezTo>
                  <a:cubicBezTo>
                    <a:pt x="623" y="162"/>
                    <a:pt x="623" y="162"/>
                    <a:pt x="623" y="162"/>
                  </a:cubicBezTo>
                  <a:cubicBezTo>
                    <a:pt x="624" y="161"/>
                    <a:pt x="624" y="161"/>
                    <a:pt x="624" y="162"/>
                  </a:cubicBezTo>
                  <a:cubicBezTo>
                    <a:pt x="625" y="162"/>
                    <a:pt x="626" y="162"/>
                    <a:pt x="626" y="162"/>
                  </a:cubicBezTo>
                  <a:cubicBezTo>
                    <a:pt x="627" y="163"/>
                    <a:pt x="627" y="162"/>
                    <a:pt x="628" y="162"/>
                  </a:cubicBezTo>
                  <a:cubicBezTo>
                    <a:pt x="628" y="162"/>
                    <a:pt x="629" y="161"/>
                    <a:pt x="630" y="161"/>
                  </a:cubicBezTo>
                  <a:cubicBezTo>
                    <a:pt x="631" y="162"/>
                    <a:pt x="633" y="162"/>
                    <a:pt x="633" y="161"/>
                  </a:cubicBezTo>
                  <a:cubicBezTo>
                    <a:pt x="633" y="161"/>
                    <a:pt x="633" y="160"/>
                    <a:pt x="632" y="160"/>
                  </a:cubicBezTo>
                  <a:cubicBezTo>
                    <a:pt x="631" y="160"/>
                    <a:pt x="631" y="159"/>
                    <a:pt x="631" y="159"/>
                  </a:cubicBezTo>
                  <a:cubicBezTo>
                    <a:pt x="630" y="159"/>
                    <a:pt x="630" y="159"/>
                    <a:pt x="629" y="159"/>
                  </a:cubicBezTo>
                  <a:cubicBezTo>
                    <a:pt x="629" y="159"/>
                    <a:pt x="629" y="159"/>
                    <a:pt x="629" y="159"/>
                  </a:cubicBezTo>
                  <a:cubicBezTo>
                    <a:pt x="629" y="160"/>
                    <a:pt x="629" y="160"/>
                    <a:pt x="629" y="160"/>
                  </a:cubicBezTo>
                  <a:cubicBezTo>
                    <a:pt x="629" y="159"/>
                    <a:pt x="629" y="159"/>
                    <a:pt x="628" y="159"/>
                  </a:cubicBezTo>
                  <a:cubicBezTo>
                    <a:pt x="628" y="160"/>
                    <a:pt x="627" y="159"/>
                    <a:pt x="628" y="159"/>
                  </a:cubicBezTo>
                  <a:cubicBezTo>
                    <a:pt x="629" y="159"/>
                    <a:pt x="629" y="159"/>
                    <a:pt x="629" y="158"/>
                  </a:cubicBezTo>
                  <a:cubicBezTo>
                    <a:pt x="628" y="158"/>
                    <a:pt x="628" y="157"/>
                    <a:pt x="628" y="157"/>
                  </a:cubicBezTo>
                  <a:cubicBezTo>
                    <a:pt x="629" y="156"/>
                    <a:pt x="629" y="156"/>
                    <a:pt x="629" y="156"/>
                  </a:cubicBezTo>
                  <a:cubicBezTo>
                    <a:pt x="629" y="156"/>
                    <a:pt x="629" y="155"/>
                    <a:pt x="630" y="155"/>
                  </a:cubicBezTo>
                  <a:cubicBezTo>
                    <a:pt x="630" y="155"/>
                    <a:pt x="635" y="151"/>
                    <a:pt x="635" y="151"/>
                  </a:cubicBezTo>
                  <a:cubicBezTo>
                    <a:pt x="635" y="151"/>
                    <a:pt x="636" y="150"/>
                    <a:pt x="636" y="150"/>
                  </a:cubicBezTo>
                  <a:cubicBezTo>
                    <a:pt x="636" y="150"/>
                    <a:pt x="636" y="150"/>
                    <a:pt x="637" y="149"/>
                  </a:cubicBezTo>
                  <a:cubicBezTo>
                    <a:pt x="637" y="148"/>
                    <a:pt x="637" y="148"/>
                    <a:pt x="638" y="148"/>
                  </a:cubicBezTo>
                  <a:cubicBezTo>
                    <a:pt x="639" y="147"/>
                    <a:pt x="640" y="146"/>
                    <a:pt x="640" y="146"/>
                  </a:cubicBezTo>
                  <a:cubicBezTo>
                    <a:pt x="640" y="145"/>
                    <a:pt x="640" y="144"/>
                    <a:pt x="643" y="143"/>
                  </a:cubicBezTo>
                  <a:cubicBezTo>
                    <a:pt x="645" y="142"/>
                    <a:pt x="648" y="142"/>
                    <a:pt x="649" y="142"/>
                  </a:cubicBezTo>
                  <a:cubicBezTo>
                    <a:pt x="650" y="142"/>
                    <a:pt x="651" y="142"/>
                    <a:pt x="651" y="142"/>
                  </a:cubicBezTo>
                  <a:cubicBezTo>
                    <a:pt x="651" y="141"/>
                    <a:pt x="652" y="141"/>
                    <a:pt x="653" y="141"/>
                  </a:cubicBezTo>
                  <a:cubicBezTo>
                    <a:pt x="653" y="142"/>
                    <a:pt x="653" y="142"/>
                    <a:pt x="654" y="142"/>
                  </a:cubicBezTo>
                  <a:cubicBezTo>
                    <a:pt x="654" y="142"/>
                    <a:pt x="654" y="142"/>
                    <a:pt x="654" y="143"/>
                  </a:cubicBezTo>
                  <a:cubicBezTo>
                    <a:pt x="654" y="143"/>
                    <a:pt x="654" y="143"/>
                    <a:pt x="655" y="143"/>
                  </a:cubicBezTo>
                  <a:cubicBezTo>
                    <a:pt x="655" y="143"/>
                    <a:pt x="656" y="142"/>
                    <a:pt x="657" y="142"/>
                  </a:cubicBezTo>
                  <a:cubicBezTo>
                    <a:pt x="657" y="141"/>
                    <a:pt x="658" y="141"/>
                    <a:pt x="658" y="141"/>
                  </a:cubicBezTo>
                  <a:cubicBezTo>
                    <a:pt x="658" y="142"/>
                    <a:pt x="658" y="142"/>
                    <a:pt x="658" y="143"/>
                  </a:cubicBezTo>
                  <a:cubicBezTo>
                    <a:pt x="658" y="143"/>
                    <a:pt x="658" y="143"/>
                    <a:pt x="658" y="143"/>
                  </a:cubicBezTo>
                  <a:cubicBezTo>
                    <a:pt x="658" y="143"/>
                    <a:pt x="658" y="144"/>
                    <a:pt x="658" y="144"/>
                  </a:cubicBezTo>
                  <a:cubicBezTo>
                    <a:pt x="657" y="144"/>
                    <a:pt x="657" y="144"/>
                    <a:pt x="657" y="145"/>
                  </a:cubicBezTo>
                  <a:cubicBezTo>
                    <a:pt x="657" y="145"/>
                    <a:pt x="657" y="145"/>
                    <a:pt x="657" y="145"/>
                  </a:cubicBezTo>
                  <a:cubicBezTo>
                    <a:pt x="656" y="145"/>
                    <a:pt x="656" y="146"/>
                    <a:pt x="656" y="146"/>
                  </a:cubicBezTo>
                  <a:cubicBezTo>
                    <a:pt x="656" y="146"/>
                    <a:pt x="656" y="146"/>
                    <a:pt x="656" y="146"/>
                  </a:cubicBezTo>
                  <a:cubicBezTo>
                    <a:pt x="656" y="146"/>
                    <a:pt x="655" y="146"/>
                    <a:pt x="656" y="146"/>
                  </a:cubicBezTo>
                  <a:cubicBezTo>
                    <a:pt x="656" y="147"/>
                    <a:pt x="656" y="147"/>
                    <a:pt x="656" y="147"/>
                  </a:cubicBezTo>
                  <a:cubicBezTo>
                    <a:pt x="656" y="148"/>
                    <a:pt x="655" y="148"/>
                    <a:pt x="656" y="148"/>
                  </a:cubicBezTo>
                  <a:cubicBezTo>
                    <a:pt x="657" y="148"/>
                    <a:pt x="659" y="148"/>
                    <a:pt x="658" y="149"/>
                  </a:cubicBezTo>
                  <a:cubicBezTo>
                    <a:pt x="658" y="149"/>
                    <a:pt x="657" y="149"/>
                    <a:pt x="658" y="150"/>
                  </a:cubicBezTo>
                  <a:cubicBezTo>
                    <a:pt x="658" y="150"/>
                    <a:pt x="658" y="150"/>
                    <a:pt x="658" y="150"/>
                  </a:cubicBezTo>
                  <a:cubicBezTo>
                    <a:pt x="657" y="150"/>
                    <a:pt x="657" y="151"/>
                    <a:pt x="658" y="151"/>
                  </a:cubicBezTo>
                  <a:cubicBezTo>
                    <a:pt x="658" y="151"/>
                    <a:pt x="659" y="151"/>
                    <a:pt x="660" y="150"/>
                  </a:cubicBezTo>
                  <a:cubicBezTo>
                    <a:pt x="660" y="150"/>
                    <a:pt x="661" y="150"/>
                    <a:pt x="661" y="149"/>
                  </a:cubicBezTo>
                  <a:cubicBezTo>
                    <a:pt x="661" y="149"/>
                    <a:pt x="661" y="149"/>
                    <a:pt x="662" y="148"/>
                  </a:cubicBezTo>
                  <a:cubicBezTo>
                    <a:pt x="662" y="148"/>
                    <a:pt x="668" y="144"/>
                    <a:pt x="669" y="144"/>
                  </a:cubicBezTo>
                  <a:cubicBezTo>
                    <a:pt x="669" y="143"/>
                    <a:pt x="669" y="143"/>
                    <a:pt x="669" y="143"/>
                  </a:cubicBezTo>
                  <a:cubicBezTo>
                    <a:pt x="670" y="143"/>
                    <a:pt x="670" y="143"/>
                    <a:pt x="670" y="143"/>
                  </a:cubicBezTo>
                  <a:cubicBezTo>
                    <a:pt x="671" y="143"/>
                    <a:pt x="671" y="143"/>
                    <a:pt x="671" y="143"/>
                  </a:cubicBezTo>
                  <a:cubicBezTo>
                    <a:pt x="671" y="144"/>
                    <a:pt x="672" y="144"/>
                    <a:pt x="672" y="144"/>
                  </a:cubicBezTo>
                  <a:cubicBezTo>
                    <a:pt x="673" y="144"/>
                    <a:pt x="673" y="143"/>
                    <a:pt x="672" y="142"/>
                  </a:cubicBezTo>
                  <a:cubicBezTo>
                    <a:pt x="672" y="142"/>
                    <a:pt x="671" y="142"/>
                    <a:pt x="671" y="142"/>
                  </a:cubicBezTo>
                  <a:cubicBezTo>
                    <a:pt x="672" y="141"/>
                    <a:pt x="672" y="140"/>
                    <a:pt x="672" y="140"/>
                  </a:cubicBezTo>
                  <a:cubicBezTo>
                    <a:pt x="672" y="140"/>
                    <a:pt x="672" y="139"/>
                    <a:pt x="673" y="139"/>
                  </a:cubicBezTo>
                  <a:cubicBezTo>
                    <a:pt x="673" y="139"/>
                    <a:pt x="673" y="138"/>
                    <a:pt x="673" y="137"/>
                  </a:cubicBezTo>
                  <a:cubicBezTo>
                    <a:pt x="673" y="137"/>
                    <a:pt x="673" y="136"/>
                    <a:pt x="674" y="136"/>
                  </a:cubicBezTo>
                  <a:cubicBezTo>
                    <a:pt x="675" y="136"/>
                    <a:pt x="678" y="135"/>
                    <a:pt x="678" y="135"/>
                  </a:cubicBezTo>
                  <a:cubicBezTo>
                    <a:pt x="678" y="135"/>
                    <a:pt x="679" y="135"/>
                    <a:pt x="679" y="136"/>
                  </a:cubicBezTo>
                  <a:cubicBezTo>
                    <a:pt x="680" y="136"/>
                    <a:pt x="681" y="136"/>
                    <a:pt x="681" y="136"/>
                  </a:cubicBezTo>
                  <a:cubicBezTo>
                    <a:pt x="681" y="136"/>
                    <a:pt x="683" y="137"/>
                    <a:pt x="682" y="137"/>
                  </a:cubicBezTo>
                  <a:cubicBezTo>
                    <a:pt x="680" y="137"/>
                    <a:pt x="680" y="137"/>
                    <a:pt x="680" y="137"/>
                  </a:cubicBezTo>
                  <a:cubicBezTo>
                    <a:pt x="679" y="137"/>
                    <a:pt x="679" y="137"/>
                    <a:pt x="679" y="137"/>
                  </a:cubicBezTo>
                  <a:cubicBezTo>
                    <a:pt x="678" y="138"/>
                    <a:pt x="678" y="138"/>
                    <a:pt x="678" y="138"/>
                  </a:cubicBezTo>
                  <a:cubicBezTo>
                    <a:pt x="677" y="138"/>
                    <a:pt x="677" y="138"/>
                    <a:pt x="677" y="139"/>
                  </a:cubicBezTo>
                  <a:cubicBezTo>
                    <a:pt x="677" y="140"/>
                    <a:pt x="677" y="143"/>
                    <a:pt x="676" y="143"/>
                  </a:cubicBezTo>
                  <a:cubicBezTo>
                    <a:pt x="676" y="143"/>
                    <a:pt x="675" y="144"/>
                    <a:pt x="676" y="144"/>
                  </a:cubicBezTo>
                  <a:cubicBezTo>
                    <a:pt x="676" y="144"/>
                    <a:pt x="677" y="146"/>
                    <a:pt x="676" y="146"/>
                  </a:cubicBezTo>
                  <a:cubicBezTo>
                    <a:pt x="675" y="147"/>
                    <a:pt x="674" y="147"/>
                    <a:pt x="674" y="148"/>
                  </a:cubicBezTo>
                  <a:cubicBezTo>
                    <a:pt x="675" y="149"/>
                    <a:pt x="675" y="149"/>
                    <a:pt x="674" y="149"/>
                  </a:cubicBezTo>
                  <a:cubicBezTo>
                    <a:pt x="674" y="150"/>
                    <a:pt x="667" y="152"/>
                    <a:pt x="667" y="152"/>
                  </a:cubicBezTo>
                  <a:cubicBezTo>
                    <a:pt x="666" y="152"/>
                    <a:pt x="666" y="152"/>
                    <a:pt x="666" y="153"/>
                  </a:cubicBezTo>
                  <a:cubicBezTo>
                    <a:pt x="666" y="153"/>
                    <a:pt x="666" y="153"/>
                    <a:pt x="666" y="154"/>
                  </a:cubicBezTo>
                  <a:cubicBezTo>
                    <a:pt x="665" y="154"/>
                    <a:pt x="661" y="158"/>
                    <a:pt x="659" y="159"/>
                  </a:cubicBezTo>
                  <a:cubicBezTo>
                    <a:pt x="658" y="160"/>
                    <a:pt x="656" y="162"/>
                    <a:pt x="655" y="164"/>
                  </a:cubicBezTo>
                  <a:cubicBezTo>
                    <a:pt x="654" y="166"/>
                    <a:pt x="653" y="167"/>
                    <a:pt x="653" y="167"/>
                  </a:cubicBezTo>
                  <a:cubicBezTo>
                    <a:pt x="652" y="167"/>
                    <a:pt x="652" y="167"/>
                    <a:pt x="652" y="167"/>
                  </a:cubicBezTo>
                  <a:cubicBezTo>
                    <a:pt x="651" y="167"/>
                    <a:pt x="649" y="169"/>
                    <a:pt x="648" y="170"/>
                  </a:cubicBezTo>
                  <a:cubicBezTo>
                    <a:pt x="648" y="170"/>
                    <a:pt x="648" y="170"/>
                    <a:pt x="648" y="170"/>
                  </a:cubicBezTo>
                  <a:cubicBezTo>
                    <a:pt x="648" y="170"/>
                    <a:pt x="648" y="170"/>
                    <a:pt x="648" y="170"/>
                  </a:cubicBezTo>
                  <a:cubicBezTo>
                    <a:pt x="647" y="170"/>
                    <a:pt x="647" y="170"/>
                    <a:pt x="647" y="170"/>
                  </a:cubicBezTo>
                  <a:cubicBezTo>
                    <a:pt x="646" y="170"/>
                    <a:pt x="646" y="170"/>
                    <a:pt x="646" y="170"/>
                  </a:cubicBezTo>
                  <a:cubicBezTo>
                    <a:pt x="646" y="170"/>
                    <a:pt x="645" y="170"/>
                    <a:pt x="645" y="171"/>
                  </a:cubicBezTo>
                  <a:cubicBezTo>
                    <a:pt x="645" y="171"/>
                    <a:pt x="644" y="172"/>
                    <a:pt x="644" y="172"/>
                  </a:cubicBezTo>
                  <a:cubicBezTo>
                    <a:pt x="643" y="172"/>
                    <a:pt x="640" y="172"/>
                    <a:pt x="641" y="172"/>
                  </a:cubicBezTo>
                  <a:cubicBezTo>
                    <a:pt x="641" y="173"/>
                    <a:pt x="642" y="174"/>
                    <a:pt x="641" y="175"/>
                  </a:cubicBezTo>
                  <a:cubicBezTo>
                    <a:pt x="641" y="175"/>
                    <a:pt x="640" y="177"/>
                    <a:pt x="640" y="177"/>
                  </a:cubicBezTo>
                  <a:cubicBezTo>
                    <a:pt x="640" y="176"/>
                    <a:pt x="640" y="177"/>
                    <a:pt x="639" y="177"/>
                  </a:cubicBezTo>
                  <a:cubicBezTo>
                    <a:pt x="639" y="177"/>
                    <a:pt x="639" y="178"/>
                    <a:pt x="639" y="178"/>
                  </a:cubicBezTo>
                  <a:cubicBezTo>
                    <a:pt x="638" y="178"/>
                    <a:pt x="637" y="179"/>
                    <a:pt x="637" y="180"/>
                  </a:cubicBezTo>
                  <a:cubicBezTo>
                    <a:pt x="637" y="180"/>
                    <a:pt x="635" y="184"/>
                    <a:pt x="635" y="187"/>
                  </a:cubicBezTo>
                  <a:cubicBezTo>
                    <a:pt x="635" y="190"/>
                    <a:pt x="635" y="193"/>
                    <a:pt x="635" y="194"/>
                  </a:cubicBezTo>
                  <a:cubicBezTo>
                    <a:pt x="636" y="196"/>
                    <a:pt x="637" y="202"/>
                    <a:pt x="637" y="204"/>
                  </a:cubicBezTo>
                  <a:cubicBezTo>
                    <a:pt x="637" y="206"/>
                    <a:pt x="638" y="208"/>
                    <a:pt x="638" y="208"/>
                  </a:cubicBezTo>
                  <a:cubicBezTo>
                    <a:pt x="639" y="208"/>
                    <a:pt x="639" y="208"/>
                    <a:pt x="639" y="208"/>
                  </a:cubicBezTo>
                  <a:cubicBezTo>
                    <a:pt x="639" y="209"/>
                    <a:pt x="639" y="209"/>
                    <a:pt x="639" y="209"/>
                  </a:cubicBezTo>
                  <a:cubicBezTo>
                    <a:pt x="639" y="209"/>
                    <a:pt x="639" y="212"/>
                    <a:pt x="639" y="213"/>
                  </a:cubicBezTo>
                  <a:cubicBezTo>
                    <a:pt x="639" y="214"/>
                    <a:pt x="639" y="216"/>
                    <a:pt x="640" y="217"/>
                  </a:cubicBezTo>
                  <a:cubicBezTo>
                    <a:pt x="640" y="217"/>
                    <a:pt x="641" y="218"/>
                    <a:pt x="640" y="218"/>
                  </a:cubicBezTo>
                  <a:cubicBezTo>
                    <a:pt x="640" y="218"/>
                    <a:pt x="640" y="219"/>
                    <a:pt x="641" y="218"/>
                  </a:cubicBezTo>
                  <a:cubicBezTo>
                    <a:pt x="642" y="218"/>
                    <a:pt x="643" y="217"/>
                    <a:pt x="643" y="216"/>
                  </a:cubicBezTo>
                  <a:cubicBezTo>
                    <a:pt x="644" y="216"/>
                    <a:pt x="646" y="214"/>
                    <a:pt x="646" y="213"/>
                  </a:cubicBezTo>
                  <a:cubicBezTo>
                    <a:pt x="647" y="212"/>
                    <a:pt x="648" y="211"/>
                    <a:pt x="649" y="210"/>
                  </a:cubicBezTo>
                  <a:cubicBezTo>
                    <a:pt x="649" y="210"/>
                    <a:pt x="650" y="209"/>
                    <a:pt x="649" y="209"/>
                  </a:cubicBezTo>
                  <a:cubicBezTo>
                    <a:pt x="649" y="208"/>
                    <a:pt x="649" y="208"/>
                    <a:pt x="649" y="208"/>
                  </a:cubicBezTo>
                  <a:cubicBezTo>
                    <a:pt x="649" y="208"/>
                    <a:pt x="649" y="207"/>
                    <a:pt x="649" y="207"/>
                  </a:cubicBezTo>
                  <a:cubicBezTo>
                    <a:pt x="650" y="207"/>
                    <a:pt x="650" y="206"/>
                    <a:pt x="650" y="206"/>
                  </a:cubicBezTo>
                  <a:cubicBezTo>
                    <a:pt x="650" y="206"/>
                    <a:pt x="650" y="205"/>
                    <a:pt x="649" y="205"/>
                  </a:cubicBezTo>
                  <a:cubicBezTo>
                    <a:pt x="649" y="205"/>
                    <a:pt x="649" y="205"/>
                    <a:pt x="649" y="204"/>
                  </a:cubicBezTo>
                  <a:cubicBezTo>
                    <a:pt x="649" y="204"/>
                    <a:pt x="650" y="204"/>
                    <a:pt x="650" y="205"/>
                  </a:cubicBezTo>
                  <a:cubicBezTo>
                    <a:pt x="650" y="205"/>
                    <a:pt x="651" y="205"/>
                    <a:pt x="651" y="205"/>
                  </a:cubicBezTo>
                  <a:cubicBezTo>
                    <a:pt x="651" y="205"/>
                    <a:pt x="652" y="204"/>
                    <a:pt x="652" y="204"/>
                  </a:cubicBezTo>
                  <a:cubicBezTo>
                    <a:pt x="653" y="204"/>
                    <a:pt x="654" y="204"/>
                    <a:pt x="654" y="203"/>
                  </a:cubicBezTo>
                  <a:cubicBezTo>
                    <a:pt x="654" y="203"/>
                    <a:pt x="655" y="203"/>
                    <a:pt x="655" y="203"/>
                  </a:cubicBezTo>
                  <a:cubicBezTo>
                    <a:pt x="656" y="203"/>
                    <a:pt x="656" y="204"/>
                    <a:pt x="656" y="204"/>
                  </a:cubicBezTo>
                  <a:cubicBezTo>
                    <a:pt x="656" y="204"/>
                    <a:pt x="657" y="204"/>
                    <a:pt x="657" y="203"/>
                  </a:cubicBezTo>
                  <a:cubicBezTo>
                    <a:pt x="657" y="203"/>
                    <a:pt x="656" y="203"/>
                    <a:pt x="656" y="203"/>
                  </a:cubicBezTo>
                  <a:cubicBezTo>
                    <a:pt x="656" y="202"/>
                    <a:pt x="656" y="202"/>
                    <a:pt x="656" y="202"/>
                  </a:cubicBezTo>
                  <a:cubicBezTo>
                    <a:pt x="656" y="202"/>
                    <a:pt x="655" y="201"/>
                    <a:pt x="656" y="201"/>
                  </a:cubicBezTo>
                  <a:cubicBezTo>
                    <a:pt x="656" y="201"/>
                    <a:pt x="657" y="201"/>
                    <a:pt x="656" y="201"/>
                  </a:cubicBezTo>
                  <a:cubicBezTo>
                    <a:pt x="656" y="200"/>
                    <a:pt x="656" y="200"/>
                    <a:pt x="656" y="199"/>
                  </a:cubicBezTo>
                  <a:cubicBezTo>
                    <a:pt x="656" y="199"/>
                    <a:pt x="656" y="197"/>
                    <a:pt x="657" y="197"/>
                  </a:cubicBezTo>
                  <a:cubicBezTo>
                    <a:pt x="658" y="196"/>
                    <a:pt x="659" y="195"/>
                    <a:pt x="659" y="195"/>
                  </a:cubicBezTo>
                  <a:cubicBezTo>
                    <a:pt x="660" y="195"/>
                    <a:pt x="662" y="194"/>
                    <a:pt x="662" y="194"/>
                  </a:cubicBezTo>
                  <a:cubicBezTo>
                    <a:pt x="663" y="195"/>
                    <a:pt x="664" y="195"/>
                    <a:pt x="665" y="194"/>
                  </a:cubicBezTo>
                  <a:cubicBezTo>
                    <a:pt x="666" y="194"/>
                    <a:pt x="668" y="193"/>
                    <a:pt x="667" y="192"/>
                  </a:cubicBezTo>
                  <a:cubicBezTo>
                    <a:pt x="666" y="190"/>
                    <a:pt x="666" y="191"/>
                    <a:pt x="666" y="190"/>
                  </a:cubicBezTo>
                  <a:cubicBezTo>
                    <a:pt x="665" y="189"/>
                    <a:pt x="665" y="187"/>
                    <a:pt x="666" y="186"/>
                  </a:cubicBezTo>
                  <a:cubicBezTo>
                    <a:pt x="666" y="185"/>
                    <a:pt x="666" y="184"/>
                    <a:pt x="667" y="184"/>
                  </a:cubicBezTo>
                  <a:cubicBezTo>
                    <a:pt x="667" y="184"/>
                    <a:pt x="667" y="183"/>
                    <a:pt x="668" y="183"/>
                  </a:cubicBezTo>
                  <a:cubicBezTo>
                    <a:pt x="668" y="183"/>
                    <a:pt x="670" y="183"/>
                    <a:pt x="669" y="182"/>
                  </a:cubicBezTo>
                  <a:cubicBezTo>
                    <a:pt x="669" y="182"/>
                    <a:pt x="669" y="181"/>
                    <a:pt x="669" y="181"/>
                  </a:cubicBezTo>
                  <a:cubicBezTo>
                    <a:pt x="670" y="181"/>
                    <a:pt x="670" y="181"/>
                    <a:pt x="670" y="181"/>
                  </a:cubicBezTo>
                  <a:cubicBezTo>
                    <a:pt x="671" y="181"/>
                    <a:pt x="672" y="180"/>
                    <a:pt x="671" y="181"/>
                  </a:cubicBezTo>
                  <a:cubicBezTo>
                    <a:pt x="671" y="182"/>
                    <a:pt x="670" y="182"/>
                    <a:pt x="670" y="182"/>
                  </a:cubicBezTo>
                  <a:cubicBezTo>
                    <a:pt x="670" y="182"/>
                    <a:pt x="669" y="183"/>
                    <a:pt x="670" y="183"/>
                  </a:cubicBezTo>
                  <a:cubicBezTo>
                    <a:pt x="670" y="183"/>
                    <a:pt x="670" y="183"/>
                    <a:pt x="670" y="184"/>
                  </a:cubicBezTo>
                  <a:cubicBezTo>
                    <a:pt x="671" y="184"/>
                    <a:pt x="671" y="184"/>
                    <a:pt x="672" y="184"/>
                  </a:cubicBezTo>
                  <a:cubicBezTo>
                    <a:pt x="673" y="183"/>
                    <a:pt x="672" y="183"/>
                    <a:pt x="673" y="183"/>
                  </a:cubicBezTo>
                  <a:cubicBezTo>
                    <a:pt x="673" y="183"/>
                    <a:pt x="673" y="183"/>
                    <a:pt x="673" y="182"/>
                  </a:cubicBezTo>
                  <a:cubicBezTo>
                    <a:pt x="673" y="182"/>
                    <a:pt x="673" y="181"/>
                    <a:pt x="673" y="180"/>
                  </a:cubicBezTo>
                  <a:cubicBezTo>
                    <a:pt x="673" y="180"/>
                    <a:pt x="673" y="179"/>
                    <a:pt x="672" y="179"/>
                  </a:cubicBezTo>
                  <a:cubicBezTo>
                    <a:pt x="671" y="179"/>
                    <a:pt x="670" y="179"/>
                    <a:pt x="670" y="178"/>
                  </a:cubicBezTo>
                  <a:cubicBezTo>
                    <a:pt x="671" y="177"/>
                    <a:pt x="670" y="176"/>
                    <a:pt x="670" y="176"/>
                  </a:cubicBezTo>
                  <a:cubicBezTo>
                    <a:pt x="670" y="175"/>
                    <a:pt x="670" y="174"/>
                    <a:pt x="671" y="174"/>
                  </a:cubicBezTo>
                  <a:cubicBezTo>
                    <a:pt x="671" y="173"/>
                    <a:pt x="672" y="173"/>
                    <a:pt x="672" y="172"/>
                  </a:cubicBezTo>
                  <a:cubicBezTo>
                    <a:pt x="673" y="172"/>
                    <a:pt x="673" y="171"/>
                    <a:pt x="672" y="171"/>
                  </a:cubicBezTo>
                  <a:cubicBezTo>
                    <a:pt x="671" y="171"/>
                    <a:pt x="671" y="171"/>
                    <a:pt x="671" y="171"/>
                  </a:cubicBezTo>
                  <a:cubicBezTo>
                    <a:pt x="670" y="171"/>
                    <a:pt x="670" y="170"/>
                    <a:pt x="669" y="171"/>
                  </a:cubicBezTo>
                  <a:cubicBezTo>
                    <a:pt x="669" y="171"/>
                    <a:pt x="669" y="172"/>
                    <a:pt x="669" y="172"/>
                  </a:cubicBezTo>
                  <a:cubicBezTo>
                    <a:pt x="669" y="172"/>
                    <a:pt x="668" y="172"/>
                    <a:pt x="668" y="172"/>
                  </a:cubicBezTo>
                  <a:cubicBezTo>
                    <a:pt x="668" y="171"/>
                    <a:pt x="668" y="171"/>
                    <a:pt x="668" y="171"/>
                  </a:cubicBezTo>
                  <a:cubicBezTo>
                    <a:pt x="667" y="171"/>
                    <a:pt x="665" y="171"/>
                    <a:pt x="667" y="168"/>
                  </a:cubicBezTo>
                  <a:cubicBezTo>
                    <a:pt x="668" y="166"/>
                    <a:pt x="668" y="165"/>
                    <a:pt x="669" y="165"/>
                  </a:cubicBezTo>
                  <a:cubicBezTo>
                    <a:pt x="670" y="164"/>
                    <a:pt x="670" y="164"/>
                    <a:pt x="670" y="164"/>
                  </a:cubicBezTo>
                  <a:cubicBezTo>
                    <a:pt x="670" y="164"/>
                    <a:pt x="670" y="164"/>
                    <a:pt x="671" y="164"/>
                  </a:cubicBezTo>
                  <a:cubicBezTo>
                    <a:pt x="671" y="163"/>
                    <a:pt x="672" y="163"/>
                    <a:pt x="671" y="163"/>
                  </a:cubicBezTo>
                  <a:cubicBezTo>
                    <a:pt x="671" y="163"/>
                    <a:pt x="671" y="162"/>
                    <a:pt x="671" y="162"/>
                  </a:cubicBezTo>
                  <a:cubicBezTo>
                    <a:pt x="672" y="162"/>
                    <a:pt x="672" y="162"/>
                    <a:pt x="672" y="162"/>
                  </a:cubicBezTo>
                  <a:cubicBezTo>
                    <a:pt x="672" y="162"/>
                    <a:pt x="673" y="162"/>
                    <a:pt x="672" y="162"/>
                  </a:cubicBezTo>
                  <a:cubicBezTo>
                    <a:pt x="672" y="161"/>
                    <a:pt x="672" y="161"/>
                    <a:pt x="672" y="161"/>
                  </a:cubicBezTo>
                  <a:cubicBezTo>
                    <a:pt x="673" y="161"/>
                    <a:pt x="673" y="160"/>
                    <a:pt x="673" y="160"/>
                  </a:cubicBezTo>
                  <a:cubicBezTo>
                    <a:pt x="672" y="159"/>
                    <a:pt x="672" y="158"/>
                    <a:pt x="673" y="158"/>
                  </a:cubicBezTo>
                  <a:cubicBezTo>
                    <a:pt x="673" y="157"/>
                    <a:pt x="673" y="157"/>
                    <a:pt x="674" y="156"/>
                  </a:cubicBezTo>
                  <a:cubicBezTo>
                    <a:pt x="674" y="156"/>
                    <a:pt x="675" y="156"/>
                    <a:pt x="675" y="156"/>
                  </a:cubicBezTo>
                  <a:cubicBezTo>
                    <a:pt x="675" y="156"/>
                    <a:pt x="674" y="155"/>
                    <a:pt x="675" y="155"/>
                  </a:cubicBezTo>
                  <a:cubicBezTo>
                    <a:pt x="676" y="155"/>
                    <a:pt x="677" y="155"/>
                    <a:pt x="677" y="156"/>
                  </a:cubicBezTo>
                  <a:cubicBezTo>
                    <a:pt x="677" y="156"/>
                    <a:pt x="677" y="156"/>
                    <a:pt x="677" y="156"/>
                  </a:cubicBezTo>
                  <a:cubicBezTo>
                    <a:pt x="677" y="156"/>
                    <a:pt x="678" y="155"/>
                    <a:pt x="679" y="155"/>
                  </a:cubicBezTo>
                  <a:cubicBezTo>
                    <a:pt x="680" y="156"/>
                    <a:pt x="680" y="156"/>
                    <a:pt x="680" y="156"/>
                  </a:cubicBezTo>
                  <a:cubicBezTo>
                    <a:pt x="680" y="157"/>
                    <a:pt x="681" y="157"/>
                    <a:pt x="682" y="156"/>
                  </a:cubicBezTo>
                  <a:cubicBezTo>
                    <a:pt x="682" y="156"/>
                    <a:pt x="682" y="156"/>
                    <a:pt x="682" y="155"/>
                  </a:cubicBezTo>
                  <a:cubicBezTo>
                    <a:pt x="682" y="155"/>
                    <a:pt x="687" y="153"/>
                    <a:pt x="687" y="152"/>
                  </a:cubicBezTo>
                  <a:cubicBezTo>
                    <a:pt x="687" y="152"/>
                    <a:pt x="688" y="152"/>
                    <a:pt x="688" y="153"/>
                  </a:cubicBezTo>
                  <a:cubicBezTo>
                    <a:pt x="688" y="153"/>
                    <a:pt x="688" y="153"/>
                    <a:pt x="688" y="153"/>
                  </a:cubicBezTo>
                  <a:cubicBezTo>
                    <a:pt x="688" y="154"/>
                    <a:pt x="688" y="154"/>
                    <a:pt x="687" y="155"/>
                  </a:cubicBezTo>
                  <a:cubicBezTo>
                    <a:pt x="687" y="155"/>
                    <a:pt x="687" y="156"/>
                    <a:pt x="687" y="157"/>
                  </a:cubicBezTo>
                  <a:cubicBezTo>
                    <a:pt x="687" y="157"/>
                    <a:pt x="688" y="157"/>
                    <a:pt x="688" y="156"/>
                  </a:cubicBezTo>
                  <a:cubicBezTo>
                    <a:pt x="689" y="156"/>
                    <a:pt x="690" y="154"/>
                    <a:pt x="690" y="154"/>
                  </a:cubicBezTo>
                  <a:cubicBezTo>
                    <a:pt x="691" y="154"/>
                    <a:pt x="691" y="153"/>
                    <a:pt x="691" y="153"/>
                  </a:cubicBezTo>
                  <a:cubicBezTo>
                    <a:pt x="692" y="153"/>
                    <a:pt x="693" y="152"/>
                    <a:pt x="694" y="152"/>
                  </a:cubicBezTo>
                  <a:cubicBezTo>
                    <a:pt x="694" y="152"/>
                    <a:pt x="696" y="151"/>
                    <a:pt x="698" y="151"/>
                  </a:cubicBezTo>
                  <a:cubicBezTo>
                    <a:pt x="700" y="151"/>
                    <a:pt x="701" y="151"/>
                    <a:pt x="701" y="151"/>
                  </a:cubicBezTo>
                  <a:cubicBezTo>
                    <a:pt x="702" y="151"/>
                    <a:pt x="703" y="151"/>
                    <a:pt x="703" y="151"/>
                  </a:cubicBezTo>
                  <a:cubicBezTo>
                    <a:pt x="702" y="152"/>
                    <a:pt x="703" y="152"/>
                    <a:pt x="703" y="152"/>
                  </a:cubicBezTo>
                  <a:cubicBezTo>
                    <a:pt x="703" y="152"/>
                    <a:pt x="705" y="152"/>
                    <a:pt x="705" y="153"/>
                  </a:cubicBezTo>
                  <a:cubicBezTo>
                    <a:pt x="705" y="153"/>
                    <a:pt x="705" y="154"/>
                    <a:pt x="705" y="154"/>
                  </a:cubicBezTo>
                  <a:cubicBezTo>
                    <a:pt x="706" y="154"/>
                    <a:pt x="706" y="154"/>
                    <a:pt x="706" y="154"/>
                  </a:cubicBezTo>
                  <a:cubicBezTo>
                    <a:pt x="705" y="154"/>
                    <a:pt x="705" y="155"/>
                    <a:pt x="706" y="155"/>
                  </a:cubicBezTo>
                  <a:cubicBezTo>
                    <a:pt x="707" y="156"/>
                    <a:pt x="707" y="156"/>
                    <a:pt x="707" y="156"/>
                  </a:cubicBezTo>
                  <a:cubicBezTo>
                    <a:pt x="707" y="156"/>
                    <a:pt x="708" y="156"/>
                    <a:pt x="708" y="155"/>
                  </a:cubicBezTo>
                  <a:cubicBezTo>
                    <a:pt x="708" y="154"/>
                    <a:pt x="708" y="154"/>
                    <a:pt x="709" y="154"/>
                  </a:cubicBezTo>
                  <a:cubicBezTo>
                    <a:pt x="709" y="153"/>
                    <a:pt x="709" y="153"/>
                    <a:pt x="709" y="153"/>
                  </a:cubicBezTo>
                  <a:cubicBezTo>
                    <a:pt x="709" y="153"/>
                    <a:pt x="709" y="153"/>
                    <a:pt x="710" y="152"/>
                  </a:cubicBezTo>
                  <a:cubicBezTo>
                    <a:pt x="710" y="152"/>
                    <a:pt x="710" y="152"/>
                    <a:pt x="710" y="152"/>
                  </a:cubicBezTo>
                  <a:cubicBezTo>
                    <a:pt x="711" y="152"/>
                    <a:pt x="712" y="151"/>
                    <a:pt x="713" y="151"/>
                  </a:cubicBezTo>
                  <a:cubicBezTo>
                    <a:pt x="713" y="150"/>
                    <a:pt x="714" y="150"/>
                    <a:pt x="714" y="150"/>
                  </a:cubicBezTo>
                  <a:cubicBezTo>
                    <a:pt x="715" y="150"/>
                    <a:pt x="717" y="149"/>
                    <a:pt x="717" y="148"/>
                  </a:cubicBezTo>
                  <a:cubicBezTo>
                    <a:pt x="717" y="148"/>
                    <a:pt x="717" y="148"/>
                    <a:pt x="717" y="148"/>
                  </a:cubicBezTo>
                  <a:cubicBezTo>
                    <a:pt x="717" y="148"/>
                    <a:pt x="718" y="148"/>
                    <a:pt x="718" y="148"/>
                  </a:cubicBezTo>
                  <a:cubicBezTo>
                    <a:pt x="718" y="147"/>
                    <a:pt x="718" y="147"/>
                    <a:pt x="718" y="147"/>
                  </a:cubicBezTo>
                  <a:cubicBezTo>
                    <a:pt x="718" y="147"/>
                    <a:pt x="718" y="147"/>
                    <a:pt x="718" y="146"/>
                  </a:cubicBezTo>
                  <a:cubicBezTo>
                    <a:pt x="718" y="146"/>
                    <a:pt x="719" y="147"/>
                    <a:pt x="719" y="146"/>
                  </a:cubicBezTo>
                  <a:cubicBezTo>
                    <a:pt x="720" y="146"/>
                    <a:pt x="719" y="146"/>
                    <a:pt x="720" y="146"/>
                  </a:cubicBezTo>
                  <a:cubicBezTo>
                    <a:pt x="720" y="146"/>
                    <a:pt x="721" y="146"/>
                    <a:pt x="720" y="145"/>
                  </a:cubicBezTo>
                  <a:cubicBezTo>
                    <a:pt x="720" y="145"/>
                    <a:pt x="719" y="145"/>
                    <a:pt x="720" y="145"/>
                  </a:cubicBezTo>
                  <a:cubicBezTo>
                    <a:pt x="721" y="144"/>
                    <a:pt x="721" y="145"/>
                    <a:pt x="721" y="145"/>
                  </a:cubicBezTo>
                  <a:cubicBezTo>
                    <a:pt x="721" y="145"/>
                    <a:pt x="723" y="144"/>
                    <a:pt x="723" y="144"/>
                  </a:cubicBezTo>
                  <a:cubicBezTo>
                    <a:pt x="724" y="143"/>
                    <a:pt x="723" y="142"/>
                    <a:pt x="724" y="143"/>
                  </a:cubicBezTo>
                  <a:cubicBezTo>
                    <a:pt x="725" y="143"/>
                    <a:pt x="725" y="142"/>
                    <a:pt x="726" y="142"/>
                  </a:cubicBezTo>
                  <a:cubicBezTo>
                    <a:pt x="726" y="142"/>
                    <a:pt x="727" y="142"/>
                    <a:pt x="727" y="142"/>
                  </a:cubicBezTo>
                  <a:cubicBezTo>
                    <a:pt x="728" y="142"/>
                    <a:pt x="729" y="142"/>
                    <a:pt x="729" y="142"/>
                  </a:cubicBezTo>
                  <a:cubicBezTo>
                    <a:pt x="730" y="141"/>
                    <a:pt x="730" y="141"/>
                    <a:pt x="729" y="141"/>
                  </a:cubicBezTo>
                  <a:cubicBezTo>
                    <a:pt x="729" y="141"/>
                    <a:pt x="729" y="141"/>
                    <a:pt x="730" y="141"/>
                  </a:cubicBezTo>
                  <a:cubicBezTo>
                    <a:pt x="730" y="141"/>
                    <a:pt x="732" y="140"/>
                    <a:pt x="732" y="140"/>
                  </a:cubicBezTo>
                  <a:cubicBezTo>
                    <a:pt x="732" y="139"/>
                    <a:pt x="733" y="139"/>
                    <a:pt x="733" y="139"/>
                  </a:cubicBezTo>
                  <a:cubicBezTo>
                    <a:pt x="733" y="139"/>
                    <a:pt x="738" y="137"/>
                    <a:pt x="739" y="137"/>
                  </a:cubicBezTo>
                  <a:cubicBezTo>
                    <a:pt x="739" y="137"/>
                    <a:pt x="741" y="136"/>
                    <a:pt x="741" y="136"/>
                  </a:cubicBezTo>
                  <a:cubicBezTo>
                    <a:pt x="742" y="136"/>
                    <a:pt x="742" y="136"/>
                    <a:pt x="741" y="136"/>
                  </a:cubicBezTo>
                  <a:cubicBezTo>
                    <a:pt x="740" y="136"/>
                    <a:pt x="740" y="135"/>
                    <a:pt x="741" y="135"/>
                  </a:cubicBezTo>
                  <a:cubicBezTo>
                    <a:pt x="741" y="135"/>
                    <a:pt x="741" y="135"/>
                    <a:pt x="741" y="134"/>
                  </a:cubicBezTo>
                  <a:cubicBezTo>
                    <a:pt x="741" y="134"/>
                    <a:pt x="741" y="134"/>
                    <a:pt x="741" y="134"/>
                  </a:cubicBezTo>
                  <a:cubicBezTo>
                    <a:pt x="742" y="135"/>
                    <a:pt x="742" y="134"/>
                    <a:pt x="742" y="134"/>
                  </a:cubicBezTo>
                  <a:cubicBezTo>
                    <a:pt x="743" y="134"/>
                    <a:pt x="743" y="134"/>
                    <a:pt x="742" y="135"/>
                  </a:cubicBezTo>
                  <a:cubicBezTo>
                    <a:pt x="742" y="136"/>
                    <a:pt x="742" y="136"/>
                    <a:pt x="743" y="136"/>
                  </a:cubicBezTo>
                  <a:cubicBezTo>
                    <a:pt x="744" y="136"/>
                    <a:pt x="746" y="136"/>
                    <a:pt x="746" y="137"/>
                  </a:cubicBezTo>
                  <a:cubicBezTo>
                    <a:pt x="747" y="137"/>
                    <a:pt x="749" y="137"/>
                    <a:pt x="749" y="137"/>
                  </a:cubicBezTo>
                  <a:cubicBezTo>
                    <a:pt x="749" y="138"/>
                    <a:pt x="751" y="139"/>
                    <a:pt x="751" y="138"/>
                  </a:cubicBezTo>
                  <a:cubicBezTo>
                    <a:pt x="751" y="137"/>
                    <a:pt x="752" y="137"/>
                    <a:pt x="752" y="136"/>
                  </a:cubicBezTo>
                  <a:cubicBezTo>
                    <a:pt x="753" y="136"/>
                    <a:pt x="755" y="135"/>
                    <a:pt x="753" y="134"/>
                  </a:cubicBezTo>
                  <a:cubicBezTo>
                    <a:pt x="753" y="134"/>
                    <a:pt x="752" y="134"/>
                    <a:pt x="752" y="133"/>
                  </a:cubicBezTo>
                  <a:cubicBezTo>
                    <a:pt x="753" y="132"/>
                    <a:pt x="752" y="131"/>
                    <a:pt x="752" y="131"/>
                  </a:cubicBezTo>
                  <a:cubicBezTo>
                    <a:pt x="751" y="131"/>
                    <a:pt x="750" y="130"/>
                    <a:pt x="750" y="130"/>
                  </a:cubicBezTo>
                  <a:cubicBezTo>
                    <a:pt x="750" y="130"/>
                    <a:pt x="750" y="130"/>
                    <a:pt x="750" y="129"/>
                  </a:cubicBezTo>
                  <a:cubicBezTo>
                    <a:pt x="750" y="129"/>
                    <a:pt x="750" y="129"/>
                    <a:pt x="750" y="129"/>
                  </a:cubicBezTo>
                  <a:cubicBezTo>
                    <a:pt x="750" y="130"/>
                    <a:pt x="749" y="130"/>
                    <a:pt x="749" y="129"/>
                  </a:cubicBezTo>
                  <a:cubicBezTo>
                    <a:pt x="749" y="129"/>
                    <a:pt x="749" y="128"/>
                    <a:pt x="749" y="128"/>
                  </a:cubicBezTo>
                  <a:cubicBezTo>
                    <a:pt x="748" y="129"/>
                    <a:pt x="747" y="128"/>
                    <a:pt x="748" y="128"/>
                  </a:cubicBezTo>
                  <a:cubicBezTo>
                    <a:pt x="749" y="128"/>
                    <a:pt x="749" y="128"/>
                    <a:pt x="749" y="128"/>
                  </a:cubicBezTo>
                  <a:cubicBezTo>
                    <a:pt x="749" y="127"/>
                    <a:pt x="749" y="126"/>
                    <a:pt x="749" y="126"/>
                  </a:cubicBezTo>
                  <a:cubicBezTo>
                    <a:pt x="749" y="126"/>
                    <a:pt x="749" y="125"/>
                    <a:pt x="749" y="125"/>
                  </a:cubicBezTo>
                  <a:cubicBezTo>
                    <a:pt x="748" y="125"/>
                    <a:pt x="748" y="125"/>
                    <a:pt x="748" y="125"/>
                  </a:cubicBezTo>
                  <a:cubicBezTo>
                    <a:pt x="748" y="125"/>
                    <a:pt x="748" y="124"/>
                    <a:pt x="748" y="123"/>
                  </a:cubicBezTo>
                  <a:cubicBezTo>
                    <a:pt x="748" y="123"/>
                    <a:pt x="747" y="122"/>
                    <a:pt x="747" y="123"/>
                  </a:cubicBezTo>
                  <a:cubicBezTo>
                    <a:pt x="747" y="123"/>
                    <a:pt x="746" y="123"/>
                    <a:pt x="746" y="123"/>
                  </a:cubicBezTo>
                  <a:cubicBezTo>
                    <a:pt x="746" y="123"/>
                    <a:pt x="746" y="123"/>
                    <a:pt x="746" y="123"/>
                  </a:cubicBezTo>
                  <a:cubicBezTo>
                    <a:pt x="746" y="123"/>
                    <a:pt x="743" y="123"/>
                    <a:pt x="743" y="121"/>
                  </a:cubicBezTo>
                  <a:cubicBezTo>
                    <a:pt x="743" y="120"/>
                    <a:pt x="743" y="119"/>
                    <a:pt x="742" y="119"/>
                  </a:cubicBezTo>
                  <a:cubicBezTo>
                    <a:pt x="741" y="119"/>
                    <a:pt x="741" y="119"/>
                    <a:pt x="740" y="120"/>
                  </a:cubicBezTo>
                  <a:cubicBezTo>
                    <a:pt x="740" y="120"/>
                    <a:pt x="739" y="120"/>
                    <a:pt x="739" y="120"/>
                  </a:cubicBezTo>
                  <a:cubicBezTo>
                    <a:pt x="739" y="120"/>
                    <a:pt x="738" y="119"/>
                    <a:pt x="738" y="120"/>
                  </a:cubicBezTo>
                  <a:cubicBezTo>
                    <a:pt x="738" y="120"/>
                    <a:pt x="736" y="121"/>
                    <a:pt x="737" y="120"/>
                  </a:cubicBezTo>
                  <a:cubicBezTo>
                    <a:pt x="737" y="119"/>
                    <a:pt x="737" y="119"/>
                    <a:pt x="737" y="119"/>
                  </a:cubicBezTo>
                  <a:cubicBezTo>
                    <a:pt x="737" y="119"/>
                    <a:pt x="735" y="118"/>
                    <a:pt x="736" y="118"/>
                  </a:cubicBezTo>
                  <a:cubicBezTo>
                    <a:pt x="736" y="117"/>
                    <a:pt x="737" y="118"/>
                    <a:pt x="737" y="118"/>
                  </a:cubicBezTo>
                  <a:cubicBezTo>
                    <a:pt x="738" y="119"/>
                    <a:pt x="739" y="118"/>
                    <a:pt x="739" y="118"/>
                  </a:cubicBezTo>
                  <a:cubicBezTo>
                    <a:pt x="739" y="118"/>
                    <a:pt x="740" y="118"/>
                    <a:pt x="740" y="118"/>
                  </a:cubicBezTo>
                  <a:cubicBezTo>
                    <a:pt x="741" y="119"/>
                    <a:pt x="741" y="119"/>
                    <a:pt x="742" y="119"/>
                  </a:cubicBezTo>
                  <a:cubicBezTo>
                    <a:pt x="742" y="118"/>
                    <a:pt x="742" y="117"/>
                    <a:pt x="741" y="117"/>
                  </a:cubicBezTo>
                  <a:cubicBezTo>
                    <a:pt x="740" y="117"/>
                    <a:pt x="740" y="117"/>
                    <a:pt x="740" y="117"/>
                  </a:cubicBezTo>
                  <a:cubicBezTo>
                    <a:pt x="739" y="117"/>
                    <a:pt x="739" y="116"/>
                    <a:pt x="740" y="116"/>
                  </a:cubicBezTo>
                  <a:cubicBezTo>
                    <a:pt x="741" y="116"/>
                    <a:pt x="741" y="117"/>
                    <a:pt x="742" y="117"/>
                  </a:cubicBezTo>
                  <a:cubicBezTo>
                    <a:pt x="742" y="118"/>
                    <a:pt x="742" y="118"/>
                    <a:pt x="742" y="118"/>
                  </a:cubicBezTo>
                  <a:cubicBezTo>
                    <a:pt x="743" y="118"/>
                    <a:pt x="743" y="118"/>
                    <a:pt x="743" y="118"/>
                  </a:cubicBezTo>
                  <a:cubicBezTo>
                    <a:pt x="743" y="118"/>
                    <a:pt x="743" y="119"/>
                    <a:pt x="743" y="119"/>
                  </a:cubicBezTo>
                  <a:cubicBezTo>
                    <a:pt x="744" y="119"/>
                    <a:pt x="744" y="119"/>
                    <a:pt x="744" y="119"/>
                  </a:cubicBezTo>
                  <a:cubicBezTo>
                    <a:pt x="744" y="119"/>
                    <a:pt x="746" y="120"/>
                    <a:pt x="748" y="119"/>
                  </a:cubicBezTo>
                  <a:cubicBezTo>
                    <a:pt x="749" y="119"/>
                    <a:pt x="753" y="118"/>
                    <a:pt x="754" y="118"/>
                  </a:cubicBezTo>
                  <a:cubicBezTo>
                    <a:pt x="755" y="117"/>
                    <a:pt x="755" y="117"/>
                    <a:pt x="755" y="117"/>
                  </a:cubicBezTo>
                  <a:cubicBezTo>
                    <a:pt x="755" y="117"/>
                    <a:pt x="756" y="116"/>
                    <a:pt x="756" y="116"/>
                  </a:cubicBezTo>
                  <a:cubicBezTo>
                    <a:pt x="756" y="116"/>
                    <a:pt x="758" y="116"/>
                    <a:pt x="758" y="115"/>
                  </a:cubicBezTo>
                  <a:cubicBezTo>
                    <a:pt x="758" y="114"/>
                    <a:pt x="758" y="114"/>
                    <a:pt x="758" y="114"/>
                  </a:cubicBezTo>
                  <a:cubicBezTo>
                    <a:pt x="757" y="114"/>
                    <a:pt x="755" y="115"/>
                    <a:pt x="755" y="114"/>
                  </a:cubicBezTo>
                  <a:cubicBezTo>
                    <a:pt x="756" y="114"/>
                    <a:pt x="756" y="114"/>
                    <a:pt x="757" y="113"/>
                  </a:cubicBezTo>
                  <a:cubicBezTo>
                    <a:pt x="757" y="113"/>
                    <a:pt x="759" y="113"/>
                    <a:pt x="759" y="112"/>
                  </a:cubicBezTo>
                  <a:cubicBezTo>
                    <a:pt x="759" y="112"/>
                    <a:pt x="759" y="112"/>
                    <a:pt x="759" y="112"/>
                  </a:cubicBezTo>
                  <a:cubicBezTo>
                    <a:pt x="758" y="111"/>
                    <a:pt x="756" y="111"/>
                    <a:pt x="757" y="109"/>
                  </a:cubicBezTo>
                  <a:cubicBezTo>
                    <a:pt x="757" y="107"/>
                    <a:pt x="757" y="107"/>
                    <a:pt x="757" y="107"/>
                  </a:cubicBezTo>
                  <a:cubicBezTo>
                    <a:pt x="757" y="108"/>
                    <a:pt x="757" y="108"/>
                    <a:pt x="758" y="108"/>
                  </a:cubicBezTo>
                  <a:cubicBezTo>
                    <a:pt x="758" y="108"/>
                    <a:pt x="759" y="107"/>
                    <a:pt x="759" y="107"/>
                  </a:cubicBezTo>
                  <a:cubicBezTo>
                    <a:pt x="759" y="106"/>
                    <a:pt x="759" y="106"/>
                    <a:pt x="759" y="106"/>
                  </a:cubicBezTo>
                  <a:cubicBezTo>
                    <a:pt x="760" y="106"/>
                    <a:pt x="760" y="105"/>
                    <a:pt x="760" y="106"/>
                  </a:cubicBezTo>
                  <a:cubicBezTo>
                    <a:pt x="760" y="107"/>
                    <a:pt x="760" y="108"/>
                    <a:pt x="761" y="107"/>
                  </a:cubicBezTo>
                  <a:cubicBezTo>
                    <a:pt x="761" y="107"/>
                    <a:pt x="763" y="105"/>
                    <a:pt x="763" y="106"/>
                  </a:cubicBezTo>
                  <a:cubicBezTo>
                    <a:pt x="763" y="107"/>
                    <a:pt x="763" y="107"/>
                    <a:pt x="763" y="108"/>
                  </a:cubicBezTo>
                  <a:cubicBezTo>
                    <a:pt x="762" y="108"/>
                    <a:pt x="762" y="108"/>
                    <a:pt x="762" y="108"/>
                  </a:cubicBezTo>
                  <a:cubicBezTo>
                    <a:pt x="762" y="109"/>
                    <a:pt x="762" y="109"/>
                    <a:pt x="761" y="109"/>
                  </a:cubicBezTo>
                  <a:cubicBezTo>
                    <a:pt x="761" y="109"/>
                    <a:pt x="761" y="108"/>
                    <a:pt x="761" y="109"/>
                  </a:cubicBezTo>
                  <a:cubicBezTo>
                    <a:pt x="761" y="110"/>
                    <a:pt x="761" y="110"/>
                    <a:pt x="761" y="110"/>
                  </a:cubicBezTo>
                  <a:cubicBezTo>
                    <a:pt x="762" y="110"/>
                    <a:pt x="762" y="111"/>
                    <a:pt x="763" y="111"/>
                  </a:cubicBezTo>
                  <a:cubicBezTo>
                    <a:pt x="763" y="111"/>
                    <a:pt x="763" y="111"/>
                    <a:pt x="763" y="111"/>
                  </a:cubicBezTo>
                  <a:cubicBezTo>
                    <a:pt x="763" y="112"/>
                    <a:pt x="763" y="112"/>
                    <a:pt x="763" y="112"/>
                  </a:cubicBezTo>
                  <a:cubicBezTo>
                    <a:pt x="764" y="112"/>
                    <a:pt x="770" y="112"/>
                    <a:pt x="771" y="112"/>
                  </a:cubicBezTo>
                  <a:cubicBezTo>
                    <a:pt x="772" y="113"/>
                    <a:pt x="776" y="113"/>
                    <a:pt x="776" y="114"/>
                  </a:cubicBezTo>
                  <a:cubicBezTo>
                    <a:pt x="776" y="115"/>
                    <a:pt x="776" y="115"/>
                    <a:pt x="776" y="115"/>
                  </a:cubicBezTo>
                  <a:cubicBezTo>
                    <a:pt x="776" y="115"/>
                    <a:pt x="776" y="115"/>
                    <a:pt x="776" y="116"/>
                  </a:cubicBezTo>
                  <a:cubicBezTo>
                    <a:pt x="776" y="116"/>
                    <a:pt x="776" y="116"/>
                    <a:pt x="777" y="117"/>
                  </a:cubicBezTo>
                  <a:cubicBezTo>
                    <a:pt x="777" y="117"/>
                    <a:pt x="777" y="118"/>
                    <a:pt x="778" y="118"/>
                  </a:cubicBezTo>
                  <a:cubicBezTo>
                    <a:pt x="778" y="119"/>
                    <a:pt x="778" y="119"/>
                    <a:pt x="779" y="119"/>
                  </a:cubicBezTo>
                  <a:cubicBezTo>
                    <a:pt x="779" y="119"/>
                    <a:pt x="781" y="119"/>
                    <a:pt x="781" y="119"/>
                  </a:cubicBezTo>
                  <a:cubicBezTo>
                    <a:pt x="782" y="119"/>
                    <a:pt x="784" y="120"/>
                    <a:pt x="784" y="121"/>
                  </a:cubicBezTo>
                  <a:cubicBezTo>
                    <a:pt x="785" y="121"/>
                    <a:pt x="786" y="122"/>
                    <a:pt x="787" y="122"/>
                  </a:cubicBezTo>
                  <a:cubicBezTo>
                    <a:pt x="788" y="122"/>
                    <a:pt x="788" y="122"/>
                    <a:pt x="788" y="121"/>
                  </a:cubicBezTo>
                  <a:cubicBezTo>
                    <a:pt x="788" y="121"/>
                    <a:pt x="788" y="120"/>
                    <a:pt x="788" y="120"/>
                  </a:cubicBezTo>
                  <a:cubicBezTo>
                    <a:pt x="789" y="121"/>
                    <a:pt x="789" y="121"/>
                    <a:pt x="789" y="122"/>
                  </a:cubicBezTo>
                  <a:cubicBezTo>
                    <a:pt x="789" y="122"/>
                    <a:pt x="789" y="123"/>
                    <a:pt x="790" y="123"/>
                  </a:cubicBezTo>
                  <a:cubicBezTo>
                    <a:pt x="791" y="122"/>
                    <a:pt x="791" y="122"/>
                    <a:pt x="790" y="122"/>
                  </a:cubicBezTo>
                  <a:cubicBezTo>
                    <a:pt x="790" y="121"/>
                    <a:pt x="790" y="121"/>
                    <a:pt x="791" y="122"/>
                  </a:cubicBezTo>
                  <a:cubicBezTo>
                    <a:pt x="792" y="122"/>
                    <a:pt x="792" y="122"/>
                    <a:pt x="793" y="122"/>
                  </a:cubicBezTo>
                  <a:cubicBezTo>
                    <a:pt x="793" y="122"/>
                    <a:pt x="794" y="122"/>
                    <a:pt x="793" y="121"/>
                  </a:cubicBezTo>
                  <a:cubicBezTo>
                    <a:pt x="791" y="121"/>
                    <a:pt x="789" y="120"/>
                    <a:pt x="790" y="119"/>
                  </a:cubicBezTo>
                  <a:cubicBezTo>
                    <a:pt x="791" y="119"/>
                    <a:pt x="791" y="118"/>
                    <a:pt x="791" y="118"/>
                  </a:cubicBezTo>
                  <a:cubicBezTo>
                    <a:pt x="790" y="118"/>
                    <a:pt x="790" y="118"/>
                    <a:pt x="790" y="118"/>
                  </a:cubicBezTo>
                  <a:cubicBezTo>
                    <a:pt x="791" y="118"/>
                    <a:pt x="791" y="118"/>
                    <a:pt x="792" y="118"/>
                  </a:cubicBezTo>
                  <a:cubicBezTo>
                    <a:pt x="792" y="118"/>
                    <a:pt x="793" y="118"/>
                    <a:pt x="793" y="118"/>
                  </a:cubicBezTo>
                  <a:cubicBezTo>
                    <a:pt x="793" y="117"/>
                    <a:pt x="795" y="116"/>
                    <a:pt x="794" y="116"/>
                  </a:cubicBezTo>
                  <a:cubicBezTo>
                    <a:pt x="794" y="115"/>
                    <a:pt x="793" y="115"/>
                    <a:pt x="793" y="115"/>
                  </a:cubicBezTo>
                  <a:cubicBezTo>
                    <a:pt x="793" y="115"/>
                    <a:pt x="792" y="115"/>
                    <a:pt x="792" y="115"/>
                  </a:cubicBezTo>
                  <a:cubicBezTo>
                    <a:pt x="792" y="115"/>
                    <a:pt x="792" y="115"/>
                    <a:pt x="792" y="115"/>
                  </a:cubicBezTo>
                  <a:cubicBezTo>
                    <a:pt x="793" y="115"/>
                    <a:pt x="793" y="115"/>
                    <a:pt x="793" y="115"/>
                  </a:cubicBezTo>
                  <a:cubicBezTo>
                    <a:pt x="793" y="115"/>
                    <a:pt x="794" y="115"/>
                    <a:pt x="794" y="114"/>
                  </a:cubicBezTo>
                  <a:cubicBezTo>
                    <a:pt x="794" y="114"/>
                    <a:pt x="795" y="113"/>
                    <a:pt x="794" y="113"/>
                  </a:cubicBezTo>
                  <a:cubicBezTo>
                    <a:pt x="793" y="114"/>
                    <a:pt x="793" y="113"/>
                    <a:pt x="793" y="113"/>
                  </a:cubicBezTo>
                  <a:cubicBezTo>
                    <a:pt x="794" y="113"/>
                    <a:pt x="793" y="112"/>
                    <a:pt x="793" y="112"/>
                  </a:cubicBezTo>
                  <a:cubicBezTo>
                    <a:pt x="792" y="112"/>
                    <a:pt x="791" y="111"/>
                    <a:pt x="792" y="112"/>
                  </a:cubicBezTo>
                  <a:cubicBezTo>
                    <a:pt x="793" y="112"/>
                    <a:pt x="794" y="112"/>
                    <a:pt x="794" y="112"/>
                  </a:cubicBezTo>
                  <a:cubicBezTo>
                    <a:pt x="794" y="112"/>
                    <a:pt x="794" y="112"/>
                    <a:pt x="794" y="113"/>
                  </a:cubicBezTo>
                  <a:cubicBezTo>
                    <a:pt x="794" y="113"/>
                    <a:pt x="799" y="113"/>
                    <a:pt x="799" y="113"/>
                  </a:cubicBezTo>
                  <a:cubicBezTo>
                    <a:pt x="799" y="113"/>
                    <a:pt x="801" y="113"/>
                    <a:pt x="800" y="112"/>
                  </a:cubicBezTo>
                  <a:cubicBezTo>
                    <a:pt x="799" y="112"/>
                    <a:pt x="799" y="112"/>
                    <a:pt x="799" y="112"/>
                  </a:cubicBezTo>
                  <a:cubicBezTo>
                    <a:pt x="798" y="111"/>
                    <a:pt x="798" y="111"/>
                    <a:pt x="798" y="111"/>
                  </a:cubicBezTo>
                  <a:cubicBezTo>
                    <a:pt x="798" y="111"/>
                    <a:pt x="797" y="110"/>
                    <a:pt x="798" y="110"/>
                  </a:cubicBezTo>
                  <a:cubicBezTo>
                    <a:pt x="799" y="111"/>
                    <a:pt x="799" y="111"/>
                    <a:pt x="799" y="111"/>
                  </a:cubicBezTo>
                  <a:cubicBezTo>
                    <a:pt x="799" y="111"/>
                    <a:pt x="800" y="112"/>
                    <a:pt x="800" y="112"/>
                  </a:cubicBezTo>
                  <a:cubicBezTo>
                    <a:pt x="801" y="112"/>
                    <a:pt x="802" y="112"/>
                    <a:pt x="802" y="111"/>
                  </a:cubicBezTo>
                  <a:cubicBezTo>
                    <a:pt x="803" y="111"/>
                    <a:pt x="803" y="111"/>
                    <a:pt x="804" y="110"/>
                  </a:cubicBezTo>
                  <a:cubicBezTo>
                    <a:pt x="804" y="110"/>
                    <a:pt x="806" y="109"/>
                    <a:pt x="806" y="109"/>
                  </a:cubicBezTo>
                  <a:cubicBezTo>
                    <a:pt x="806" y="109"/>
                    <a:pt x="807" y="108"/>
                    <a:pt x="806" y="108"/>
                  </a:cubicBezTo>
                  <a:cubicBezTo>
                    <a:pt x="805" y="108"/>
                    <a:pt x="805" y="108"/>
                    <a:pt x="805" y="108"/>
                  </a:cubicBezTo>
                  <a:cubicBezTo>
                    <a:pt x="805" y="108"/>
                    <a:pt x="804" y="108"/>
                    <a:pt x="804" y="108"/>
                  </a:cubicBezTo>
                  <a:cubicBezTo>
                    <a:pt x="804" y="108"/>
                    <a:pt x="804" y="108"/>
                    <a:pt x="804" y="107"/>
                  </a:cubicBezTo>
                  <a:cubicBezTo>
                    <a:pt x="804" y="107"/>
                    <a:pt x="804" y="107"/>
                    <a:pt x="804" y="107"/>
                  </a:cubicBezTo>
                  <a:cubicBezTo>
                    <a:pt x="803" y="107"/>
                    <a:pt x="803" y="106"/>
                    <a:pt x="802" y="106"/>
                  </a:cubicBezTo>
                  <a:cubicBezTo>
                    <a:pt x="801" y="105"/>
                    <a:pt x="801" y="105"/>
                    <a:pt x="800" y="104"/>
                  </a:cubicBezTo>
                  <a:cubicBezTo>
                    <a:pt x="800" y="104"/>
                    <a:pt x="798" y="103"/>
                    <a:pt x="798" y="102"/>
                  </a:cubicBezTo>
                  <a:cubicBezTo>
                    <a:pt x="797" y="102"/>
                    <a:pt x="796" y="101"/>
                    <a:pt x="795" y="101"/>
                  </a:cubicBezTo>
                  <a:cubicBezTo>
                    <a:pt x="794" y="101"/>
                    <a:pt x="793" y="101"/>
                    <a:pt x="793" y="101"/>
                  </a:cubicBezTo>
                  <a:cubicBezTo>
                    <a:pt x="792" y="101"/>
                    <a:pt x="792" y="100"/>
                    <a:pt x="792" y="101"/>
                  </a:cubicBezTo>
                  <a:cubicBezTo>
                    <a:pt x="793" y="101"/>
                    <a:pt x="793" y="101"/>
                    <a:pt x="792" y="101"/>
                  </a:cubicBezTo>
                  <a:cubicBezTo>
                    <a:pt x="792" y="101"/>
                    <a:pt x="790" y="100"/>
                    <a:pt x="789" y="101"/>
                  </a:cubicBezTo>
                  <a:cubicBezTo>
                    <a:pt x="789" y="101"/>
                    <a:pt x="788" y="102"/>
                    <a:pt x="788" y="101"/>
                  </a:cubicBezTo>
                  <a:cubicBezTo>
                    <a:pt x="789" y="101"/>
                    <a:pt x="789" y="101"/>
                    <a:pt x="789" y="100"/>
                  </a:cubicBezTo>
                  <a:cubicBezTo>
                    <a:pt x="789" y="100"/>
                    <a:pt x="790" y="100"/>
                    <a:pt x="789" y="100"/>
                  </a:cubicBezTo>
                  <a:cubicBezTo>
                    <a:pt x="788" y="100"/>
                    <a:pt x="788" y="100"/>
                    <a:pt x="788" y="100"/>
                  </a:cubicBezTo>
                  <a:cubicBezTo>
                    <a:pt x="787" y="100"/>
                    <a:pt x="787" y="100"/>
                    <a:pt x="786" y="100"/>
                  </a:cubicBezTo>
                  <a:cubicBezTo>
                    <a:pt x="786" y="100"/>
                    <a:pt x="785" y="100"/>
                    <a:pt x="784" y="100"/>
                  </a:cubicBezTo>
                  <a:cubicBezTo>
                    <a:pt x="784" y="100"/>
                    <a:pt x="783" y="100"/>
                    <a:pt x="783" y="100"/>
                  </a:cubicBezTo>
                  <a:cubicBezTo>
                    <a:pt x="783" y="100"/>
                    <a:pt x="782" y="100"/>
                    <a:pt x="782" y="100"/>
                  </a:cubicBezTo>
                  <a:cubicBezTo>
                    <a:pt x="782" y="100"/>
                    <a:pt x="783" y="100"/>
                    <a:pt x="783" y="100"/>
                  </a:cubicBezTo>
                  <a:cubicBezTo>
                    <a:pt x="783" y="100"/>
                    <a:pt x="783" y="100"/>
                    <a:pt x="783" y="100"/>
                  </a:cubicBezTo>
                  <a:cubicBezTo>
                    <a:pt x="784" y="100"/>
                    <a:pt x="784" y="100"/>
                    <a:pt x="784" y="101"/>
                  </a:cubicBezTo>
                  <a:cubicBezTo>
                    <a:pt x="784" y="101"/>
                    <a:pt x="784" y="101"/>
                    <a:pt x="784" y="101"/>
                  </a:cubicBezTo>
                  <a:cubicBezTo>
                    <a:pt x="785" y="101"/>
                    <a:pt x="785" y="101"/>
                    <a:pt x="785" y="101"/>
                  </a:cubicBezTo>
                  <a:cubicBezTo>
                    <a:pt x="785" y="102"/>
                    <a:pt x="786" y="103"/>
                    <a:pt x="785" y="103"/>
                  </a:cubicBezTo>
                  <a:cubicBezTo>
                    <a:pt x="785" y="104"/>
                    <a:pt x="784" y="104"/>
                    <a:pt x="784" y="104"/>
                  </a:cubicBezTo>
                  <a:cubicBezTo>
                    <a:pt x="785" y="104"/>
                    <a:pt x="787" y="105"/>
                    <a:pt x="786" y="105"/>
                  </a:cubicBezTo>
                  <a:cubicBezTo>
                    <a:pt x="786" y="106"/>
                    <a:pt x="786" y="106"/>
                    <a:pt x="786" y="106"/>
                  </a:cubicBezTo>
                  <a:cubicBezTo>
                    <a:pt x="786" y="106"/>
                    <a:pt x="785" y="106"/>
                    <a:pt x="785" y="106"/>
                  </a:cubicBezTo>
                  <a:cubicBezTo>
                    <a:pt x="785" y="107"/>
                    <a:pt x="785" y="106"/>
                    <a:pt x="785" y="106"/>
                  </a:cubicBezTo>
                  <a:cubicBezTo>
                    <a:pt x="785" y="105"/>
                    <a:pt x="785" y="105"/>
                    <a:pt x="785" y="105"/>
                  </a:cubicBezTo>
                  <a:cubicBezTo>
                    <a:pt x="784" y="105"/>
                    <a:pt x="784" y="105"/>
                    <a:pt x="784" y="105"/>
                  </a:cubicBezTo>
                  <a:cubicBezTo>
                    <a:pt x="784" y="105"/>
                    <a:pt x="783" y="106"/>
                    <a:pt x="783" y="106"/>
                  </a:cubicBezTo>
                  <a:cubicBezTo>
                    <a:pt x="783" y="106"/>
                    <a:pt x="783" y="106"/>
                    <a:pt x="783" y="106"/>
                  </a:cubicBezTo>
                  <a:cubicBezTo>
                    <a:pt x="783" y="105"/>
                    <a:pt x="783" y="104"/>
                    <a:pt x="782" y="104"/>
                  </a:cubicBezTo>
                  <a:cubicBezTo>
                    <a:pt x="782" y="104"/>
                    <a:pt x="780" y="104"/>
                    <a:pt x="781" y="103"/>
                  </a:cubicBezTo>
                  <a:cubicBezTo>
                    <a:pt x="782" y="103"/>
                    <a:pt x="781" y="101"/>
                    <a:pt x="781" y="101"/>
                  </a:cubicBezTo>
                  <a:cubicBezTo>
                    <a:pt x="781" y="101"/>
                    <a:pt x="780" y="100"/>
                    <a:pt x="781" y="99"/>
                  </a:cubicBezTo>
                  <a:cubicBezTo>
                    <a:pt x="781" y="98"/>
                    <a:pt x="781" y="97"/>
                    <a:pt x="780" y="97"/>
                  </a:cubicBezTo>
                  <a:cubicBezTo>
                    <a:pt x="780" y="97"/>
                    <a:pt x="780" y="97"/>
                    <a:pt x="780" y="97"/>
                  </a:cubicBezTo>
                  <a:cubicBezTo>
                    <a:pt x="780" y="97"/>
                    <a:pt x="779" y="98"/>
                    <a:pt x="779" y="98"/>
                  </a:cubicBezTo>
                  <a:cubicBezTo>
                    <a:pt x="778" y="98"/>
                    <a:pt x="778" y="98"/>
                    <a:pt x="779" y="97"/>
                  </a:cubicBezTo>
                  <a:cubicBezTo>
                    <a:pt x="779" y="97"/>
                    <a:pt x="779" y="95"/>
                    <a:pt x="778" y="95"/>
                  </a:cubicBezTo>
                  <a:cubicBezTo>
                    <a:pt x="777" y="94"/>
                    <a:pt x="769" y="91"/>
                    <a:pt x="769" y="91"/>
                  </a:cubicBezTo>
                  <a:cubicBezTo>
                    <a:pt x="769" y="91"/>
                    <a:pt x="769" y="90"/>
                    <a:pt x="768" y="90"/>
                  </a:cubicBezTo>
                  <a:cubicBezTo>
                    <a:pt x="768" y="90"/>
                    <a:pt x="767" y="90"/>
                    <a:pt x="767" y="90"/>
                  </a:cubicBezTo>
                  <a:cubicBezTo>
                    <a:pt x="768" y="90"/>
                    <a:pt x="768" y="90"/>
                    <a:pt x="767" y="90"/>
                  </a:cubicBezTo>
                  <a:cubicBezTo>
                    <a:pt x="767" y="89"/>
                    <a:pt x="763" y="88"/>
                    <a:pt x="762" y="88"/>
                  </a:cubicBezTo>
                  <a:cubicBezTo>
                    <a:pt x="761" y="87"/>
                    <a:pt x="762" y="87"/>
                    <a:pt x="761" y="87"/>
                  </a:cubicBezTo>
                  <a:cubicBezTo>
                    <a:pt x="761" y="87"/>
                    <a:pt x="759" y="84"/>
                    <a:pt x="757" y="84"/>
                  </a:cubicBezTo>
                  <a:cubicBezTo>
                    <a:pt x="755" y="84"/>
                    <a:pt x="755" y="84"/>
                    <a:pt x="754" y="83"/>
                  </a:cubicBezTo>
                  <a:cubicBezTo>
                    <a:pt x="753" y="82"/>
                    <a:pt x="747" y="79"/>
                    <a:pt x="746" y="79"/>
                  </a:cubicBezTo>
                  <a:cubicBezTo>
                    <a:pt x="745" y="79"/>
                    <a:pt x="744" y="79"/>
                    <a:pt x="743" y="79"/>
                  </a:cubicBezTo>
                  <a:cubicBezTo>
                    <a:pt x="743" y="79"/>
                    <a:pt x="740" y="78"/>
                    <a:pt x="739" y="78"/>
                  </a:cubicBezTo>
                  <a:cubicBezTo>
                    <a:pt x="739" y="78"/>
                    <a:pt x="737" y="76"/>
                    <a:pt x="736" y="76"/>
                  </a:cubicBezTo>
                  <a:cubicBezTo>
                    <a:pt x="735" y="76"/>
                    <a:pt x="734" y="76"/>
                    <a:pt x="733" y="76"/>
                  </a:cubicBezTo>
                  <a:cubicBezTo>
                    <a:pt x="733" y="76"/>
                    <a:pt x="732" y="76"/>
                    <a:pt x="731" y="76"/>
                  </a:cubicBezTo>
                  <a:cubicBezTo>
                    <a:pt x="731" y="76"/>
                    <a:pt x="725" y="75"/>
                    <a:pt x="724" y="75"/>
                  </a:cubicBezTo>
                  <a:cubicBezTo>
                    <a:pt x="723" y="75"/>
                    <a:pt x="722" y="75"/>
                    <a:pt x="722" y="76"/>
                  </a:cubicBezTo>
                  <a:cubicBezTo>
                    <a:pt x="722" y="76"/>
                    <a:pt x="723" y="76"/>
                    <a:pt x="723" y="76"/>
                  </a:cubicBezTo>
                  <a:cubicBezTo>
                    <a:pt x="723" y="76"/>
                    <a:pt x="722" y="76"/>
                    <a:pt x="722" y="76"/>
                  </a:cubicBezTo>
                  <a:cubicBezTo>
                    <a:pt x="722" y="77"/>
                    <a:pt x="722" y="77"/>
                    <a:pt x="722" y="77"/>
                  </a:cubicBezTo>
                  <a:cubicBezTo>
                    <a:pt x="721" y="76"/>
                    <a:pt x="720" y="75"/>
                    <a:pt x="720" y="75"/>
                  </a:cubicBezTo>
                  <a:cubicBezTo>
                    <a:pt x="720" y="75"/>
                    <a:pt x="720" y="75"/>
                    <a:pt x="719" y="75"/>
                  </a:cubicBezTo>
                  <a:cubicBezTo>
                    <a:pt x="719" y="75"/>
                    <a:pt x="719" y="75"/>
                    <a:pt x="718" y="75"/>
                  </a:cubicBezTo>
                  <a:cubicBezTo>
                    <a:pt x="718" y="75"/>
                    <a:pt x="709" y="74"/>
                    <a:pt x="709" y="74"/>
                  </a:cubicBezTo>
                  <a:cubicBezTo>
                    <a:pt x="709" y="74"/>
                    <a:pt x="708" y="74"/>
                    <a:pt x="709" y="74"/>
                  </a:cubicBezTo>
                  <a:cubicBezTo>
                    <a:pt x="709" y="74"/>
                    <a:pt x="709" y="75"/>
                    <a:pt x="709" y="75"/>
                  </a:cubicBezTo>
                  <a:cubicBezTo>
                    <a:pt x="709" y="75"/>
                    <a:pt x="709" y="75"/>
                    <a:pt x="709" y="76"/>
                  </a:cubicBezTo>
                  <a:cubicBezTo>
                    <a:pt x="709" y="76"/>
                    <a:pt x="709" y="76"/>
                    <a:pt x="708" y="77"/>
                  </a:cubicBezTo>
                  <a:cubicBezTo>
                    <a:pt x="708" y="77"/>
                    <a:pt x="707" y="78"/>
                    <a:pt x="707" y="78"/>
                  </a:cubicBezTo>
                  <a:cubicBezTo>
                    <a:pt x="707" y="79"/>
                    <a:pt x="707" y="79"/>
                    <a:pt x="708" y="78"/>
                  </a:cubicBezTo>
                  <a:cubicBezTo>
                    <a:pt x="709" y="78"/>
                    <a:pt x="709" y="79"/>
                    <a:pt x="709" y="79"/>
                  </a:cubicBezTo>
                  <a:cubicBezTo>
                    <a:pt x="709" y="80"/>
                    <a:pt x="710" y="81"/>
                    <a:pt x="710" y="81"/>
                  </a:cubicBezTo>
                  <a:cubicBezTo>
                    <a:pt x="711" y="81"/>
                    <a:pt x="711" y="81"/>
                    <a:pt x="711" y="82"/>
                  </a:cubicBezTo>
                  <a:cubicBezTo>
                    <a:pt x="711" y="82"/>
                    <a:pt x="710" y="82"/>
                    <a:pt x="711" y="82"/>
                  </a:cubicBezTo>
                  <a:cubicBezTo>
                    <a:pt x="711" y="82"/>
                    <a:pt x="711" y="83"/>
                    <a:pt x="711" y="83"/>
                  </a:cubicBezTo>
                  <a:cubicBezTo>
                    <a:pt x="710" y="84"/>
                    <a:pt x="710" y="84"/>
                    <a:pt x="710" y="84"/>
                  </a:cubicBezTo>
                  <a:cubicBezTo>
                    <a:pt x="710" y="85"/>
                    <a:pt x="710" y="85"/>
                    <a:pt x="709" y="85"/>
                  </a:cubicBezTo>
                  <a:cubicBezTo>
                    <a:pt x="709" y="85"/>
                    <a:pt x="708" y="85"/>
                    <a:pt x="708" y="85"/>
                  </a:cubicBezTo>
                  <a:cubicBezTo>
                    <a:pt x="709" y="85"/>
                    <a:pt x="709" y="86"/>
                    <a:pt x="709" y="86"/>
                  </a:cubicBezTo>
                  <a:cubicBezTo>
                    <a:pt x="709" y="85"/>
                    <a:pt x="707" y="85"/>
                    <a:pt x="706" y="85"/>
                  </a:cubicBezTo>
                  <a:cubicBezTo>
                    <a:pt x="705" y="86"/>
                    <a:pt x="703" y="86"/>
                    <a:pt x="703" y="84"/>
                  </a:cubicBezTo>
                  <a:cubicBezTo>
                    <a:pt x="703" y="82"/>
                    <a:pt x="702" y="83"/>
                    <a:pt x="702" y="83"/>
                  </a:cubicBezTo>
                  <a:cubicBezTo>
                    <a:pt x="702" y="83"/>
                    <a:pt x="701" y="83"/>
                    <a:pt x="700" y="82"/>
                  </a:cubicBezTo>
                  <a:cubicBezTo>
                    <a:pt x="700" y="82"/>
                    <a:pt x="699" y="82"/>
                    <a:pt x="699" y="82"/>
                  </a:cubicBezTo>
                  <a:cubicBezTo>
                    <a:pt x="699" y="82"/>
                    <a:pt x="697" y="82"/>
                    <a:pt x="697" y="80"/>
                  </a:cubicBezTo>
                  <a:cubicBezTo>
                    <a:pt x="697" y="78"/>
                    <a:pt x="697" y="79"/>
                    <a:pt x="697" y="78"/>
                  </a:cubicBezTo>
                  <a:cubicBezTo>
                    <a:pt x="696" y="78"/>
                    <a:pt x="696" y="78"/>
                    <a:pt x="696" y="78"/>
                  </a:cubicBezTo>
                  <a:cubicBezTo>
                    <a:pt x="696" y="78"/>
                    <a:pt x="696" y="77"/>
                    <a:pt x="695" y="77"/>
                  </a:cubicBezTo>
                  <a:cubicBezTo>
                    <a:pt x="695" y="77"/>
                    <a:pt x="694" y="77"/>
                    <a:pt x="694" y="78"/>
                  </a:cubicBezTo>
                  <a:cubicBezTo>
                    <a:pt x="693" y="78"/>
                    <a:pt x="692" y="79"/>
                    <a:pt x="692" y="79"/>
                  </a:cubicBezTo>
                  <a:cubicBezTo>
                    <a:pt x="691" y="79"/>
                    <a:pt x="684" y="79"/>
                    <a:pt x="684" y="79"/>
                  </a:cubicBezTo>
                  <a:cubicBezTo>
                    <a:pt x="684" y="79"/>
                    <a:pt x="683" y="79"/>
                    <a:pt x="681" y="78"/>
                  </a:cubicBezTo>
                  <a:cubicBezTo>
                    <a:pt x="680" y="78"/>
                    <a:pt x="677" y="77"/>
                    <a:pt x="677" y="77"/>
                  </a:cubicBezTo>
                  <a:cubicBezTo>
                    <a:pt x="677" y="77"/>
                    <a:pt x="676" y="77"/>
                    <a:pt x="676" y="77"/>
                  </a:cubicBezTo>
                  <a:cubicBezTo>
                    <a:pt x="675" y="77"/>
                    <a:pt x="675" y="77"/>
                    <a:pt x="675" y="77"/>
                  </a:cubicBezTo>
                  <a:cubicBezTo>
                    <a:pt x="674" y="77"/>
                    <a:pt x="662" y="79"/>
                    <a:pt x="662" y="79"/>
                  </a:cubicBezTo>
                  <a:cubicBezTo>
                    <a:pt x="662" y="79"/>
                    <a:pt x="661" y="79"/>
                    <a:pt x="661" y="78"/>
                  </a:cubicBezTo>
                  <a:cubicBezTo>
                    <a:pt x="660" y="78"/>
                    <a:pt x="656" y="77"/>
                    <a:pt x="656" y="77"/>
                  </a:cubicBezTo>
                  <a:cubicBezTo>
                    <a:pt x="656" y="77"/>
                    <a:pt x="655" y="77"/>
                    <a:pt x="656" y="77"/>
                  </a:cubicBezTo>
                  <a:cubicBezTo>
                    <a:pt x="656" y="77"/>
                    <a:pt x="655" y="76"/>
                    <a:pt x="655" y="76"/>
                  </a:cubicBezTo>
                  <a:cubicBezTo>
                    <a:pt x="655" y="76"/>
                    <a:pt x="655" y="76"/>
                    <a:pt x="655" y="75"/>
                  </a:cubicBezTo>
                  <a:cubicBezTo>
                    <a:pt x="656" y="75"/>
                    <a:pt x="656" y="75"/>
                    <a:pt x="655" y="74"/>
                  </a:cubicBezTo>
                  <a:cubicBezTo>
                    <a:pt x="655" y="73"/>
                    <a:pt x="656" y="74"/>
                    <a:pt x="656" y="74"/>
                  </a:cubicBezTo>
                  <a:cubicBezTo>
                    <a:pt x="656" y="74"/>
                    <a:pt x="657" y="74"/>
                    <a:pt x="657" y="73"/>
                  </a:cubicBezTo>
                  <a:cubicBezTo>
                    <a:pt x="657" y="72"/>
                    <a:pt x="656" y="71"/>
                    <a:pt x="656" y="70"/>
                  </a:cubicBezTo>
                  <a:cubicBezTo>
                    <a:pt x="656" y="70"/>
                    <a:pt x="655" y="68"/>
                    <a:pt x="649" y="66"/>
                  </a:cubicBezTo>
                  <a:cubicBezTo>
                    <a:pt x="644" y="65"/>
                    <a:pt x="641" y="65"/>
                    <a:pt x="640" y="65"/>
                  </a:cubicBezTo>
                  <a:cubicBezTo>
                    <a:pt x="638" y="65"/>
                    <a:pt x="638" y="65"/>
                    <a:pt x="637" y="65"/>
                  </a:cubicBezTo>
                  <a:cubicBezTo>
                    <a:pt x="637" y="65"/>
                    <a:pt x="636" y="65"/>
                    <a:pt x="635" y="65"/>
                  </a:cubicBezTo>
                  <a:cubicBezTo>
                    <a:pt x="635" y="65"/>
                    <a:pt x="631" y="66"/>
                    <a:pt x="630" y="66"/>
                  </a:cubicBezTo>
                  <a:cubicBezTo>
                    <a:pt x="629" y="66"/>
                    <a:pt x="628" y="66"/>
                    <a:pt x="628" y="67"/>
                  </a:cubicBezTo>
                  <a:cubicBezTo>
                    <a:pt x="627" y="67"/>
                    <a:pt x="625" y="67"/>
                    <a:pt x="624" y="67"/>
                  </a:cubicBezTo>
                  <a:cubicBezTo>
                    <a:pt x="624" y="67"/>
                    <a:pt x="621" y="67"/>
                    <a:pt x="621" y="68"/>
                  </a:cubicBezTo>
                  <a:cubicBezTo>
                    <a:pt x="620" y="68"/>
                    <a:pt x="619" y="68"/>
                    <a:pt x="618" y="67"/>
                  </a:cubicBezTo>
                  <a:cubicBezTo>
                    <a:pt x="617" y="67"/>
                    <a:pt x="615" y="66"/>
                    <a:pt x="616" y="66"/>
                  </a:cubicBezTo>
                  <a:cubicBezTo>
                    <a:pt x="617" y="66"/>
                    <a:pt x="616" y="65"/>
                    <a:pt x="616" y="65"/>
                  </a:cubicBezTo>
                  <a:cubicBezTo>
                    <a:pt x="616" y="65"/>
                    <a:pt x="615" y="64"/>
                    <a:pt x="615" y="64"/>
                  </a:cubicBezTo>
                  <a:cubicBezTo>
                    <a:pt x="615" y="63"/>
                    <a:pt x="614" y="63"/>
                    <a:pt x="613" y="63"/>
                  </a:cubicBezTo>
                  <a:cubicBezTo>
                    <a:pt x="612" y="62"/>
                    <a:pt x="611" y="62"/>
                    <a:pt x="611" y="63"/>
                  </a:cubicBezTo>
                  <a:cubicBezTo>
                    <a:pt x="611" y="63"/>
                    <a:pt x="610" y="64"/>
                    <a:pt x="610" y="63"/>
                  </a:cubicBezTo>
                  <a:cubicBezTo>
                    <a:pt x="611" y="62"/>
                    <a:pt x="610" y="62"/>
                    <a:pt x="610" y="63"/>
                  </a:cubicBezTo>
                  <a:cubicBezTo>
                    <a:pt x="610" y="63"/>
                    <a:pt x="606" y="65"/>
                    <a:pt x="607" y="64"/>
                  </a:cubicBezTo>
                  <a:cubicBezTo>
                    <a:pt x="609" y="63"/>
                    <a:pt x="609" y="62"/>
                    <a:pt x="610" y="62"/>
                  </a:cubicBezTo>
                  <a:cubicBezTo>
                    <a:pt x="610" y="62"/>
                    <a:pt x="611" y="61"/>
                    <a:pt x="609" y="61"/>
                  </a:cubicBezTo>
                  <a:cubicBezTo>
                    <a:pt x="608" y="62"/>
                    <a:pt x="608" y="61"/>
                    <a:pt x="608" y="61"/>
                  </a:cubicBezTo>
                  <a:cubicBezTo>
                    <a:pt x="608" y="61"/>
                    <a:pt x="608" y="61"/>
                    <a:pt x="607" y="61"/>
                  </a:cubicBezTo>
                  <a:cubicBezTo>
                    <a:pt x="607" y="62"/>
                    <a:pt x="606" y="62"/>
                    <a:pt x="607" y="61"/>
                  </a:cubicBezTo>
                  <a:cubicBezTo>
                    <a:pt x="608" y="60"/>
                    <a:pt x="608" y="60"/>
                    <a:pt x="607" y="60"/>
                  </a:cubicBezTo>
                  <a:cubicBezTo>
                    <a:pt x="607" y="60"/>
                    <a:pt x="606" y="60"/>
                    <a:pt x="605" y="60"/>
                  </a:cubicBezTo>
                  <a:cubicBezTo>
                    <a:pt x="605" y="60"/>
                    <a:pt x="604" y="60"/>
                    <a:pt x="604" y="60"/>
                  </a:cubicBezTo>
                  <a:cubicBezTo>
                    <a:pt x="604" y="60"/>
                    <a:pt x="602" y="60"/>
                    <a:pt x="602" y="60"/>
                  </a:cubicBezTo>
                  <a:cubicBezTo>
                    <a:pt x="602" y="60"/>
                    <a:pt x="601" y="60"/>
                    <a:pt x="601" y="60"/>
                  </a:cubicBezTo>
                  <a:cubicBezTo>
                    <a:pt x="602" y="59"/>
                    <a:pt x="602" y="59"/>
                    <a:pt x="601" y="59"/>
                  </a:cubicBezTo>
                  <a:cubicBezTo>
                    <a:pt x="601" y="59"/>
                    <a:pt x="601" y="59"/>
                    <a:pt x="602" y="59"/>
                  </a:cubicBezTo>
                  <a:cubicBezTo>
                    <a:pt x="602" y="59"/>
                    <a:pt x="603" y="59"/>
                    <a:pt x="603" y="59"/>
                  </a:cubicBezTo>
                  <a:cubicBezTo>
                    <a:pt x="603" y="58"/>
                    <a:pt x="604" y="57"/>
                    <a:pt x="604" y="58"/>
                  </a:cubicBezTo>
                  <a:cubicBezTo>
                    <a:pt x="605" y="59"/>
                    <a:pt x="605" y="59"/>
                    <a:pt x="606" y="59"/>
                  </a:cubicBezTo>
                  <a:cubicBezTo>
                    <a:pt x="607" y="58"/>
                    <a:pt x="608" y="58"/>
                    <a:pt x="607" y="57"/>
                  </a:cubicBezTo>
                  <a:cubicBezTo>
                    <a:pt x="605" y="56"/>
                    <a:pt x="605" y="55"/>
                    <a:pt x="604" y="55"/>
                  </a:cubicBezTo>
                  <a:cubicBezTo>
                    <a:pt x="602" y="55"/>
                    <a:pt x="599" y="54"/>
                    <a:pt x="599" y="54"/>
                  </a:cubicBezTo>
                  <a:cubicBezTo>
                    <a:pt x="599" y="54"/>
                    <a:pt x="597" y="54"/>
                    <a:pt x="596" y="54"/>
                  </a:cubicBezTo>
                  <a:cubicBezTo>
                    <a:pt x="596" y="54"/>
                    <a:pt x="593" y="53"/>
                    <a:pt x="592" y="54"/>
                  </a:cubicBezTo>
                  <a:cubicBezTo>
                    <a:pt x="591" y="56"/>
                    <a:pt x="591" y="56"/>
                    <a:pt x="591" y="56"/>
                  </a:cubicBezTo>
                  <a:cubicBezTo>
                    <a:pt x="591" y="56"/>
                    <a:pt x="590" y="57"/>
                    <a:pt x="589" y="57"/>
                  </a:cubicBezTo>
                  <a:cubicBezTo>
                    <a:pt x="589" y="58"/>
                    <a:pt x="588" y="59"/>
                    <a:pt x="587" y="59"/>
                  </a:cubicBezTo>
                  <a:cubicBezTo>
                    <a:pt x="587" y="59"/>
                    <a:pt x="586" y="59"/>
                    <a:pt x="586" y="59"/>
                  </a:cubicBezTo>
                  <a:cubicBezTo>
                    <a:pt x="585" y="59"/>
                    <a:pt x="584" y="59"/>
                    <a:pt x="583" y="60"/>
                  </a:cubicBezTo>
                  <a:cubicBezTo>
                    <a:pt x="583" y="60"/>
                    <a:pt x="582" y="60"/>
                    <a:pt x="582" y="60"/>
                  </a:cubicBezTo>
                  <a:cubicBezTo>
                    <a:pt x="582" y="59"/>
                    <a:pt x="582" y="59"/>
                    <a:pt x="582" y="59"/>
                  </a:cubicBezTo>
                  <a:cubicBezTo>
                    <a:pt x="583" y="59"/>
                    <a:pt x="583" y="59"/>
                    <a:pt x="583" y="58"/>
                  </a:cubicBezTo>
                  <a:cubicBezTo>
                    <a:pt x="582" y="58"/>
                    <a:pt x="582" y="57"/>
                    <a:pt x="583" y="57"/>
                  </a:cubicBezTo>
                  <a:cubicBezTo>
                    <a:pt x="583" y="58"/>
                    <a:pt x="584" y="58"/>
                    <a:pt x="585" y="58"/>
                  </a:cubicBezTo>
                  <a:cubicBezTo>
                    <a:pt x="585" y="58"/>
                    <a:pt x="585" y="58"/>
                    <a:pt x="586" y="58"/>
                  </a:cubicBezTo>
                  <a:cubicBezTo>
                    <a:pt x="586" y="58"/>
                    <a:pt x="587" y="58"/>
                    <a:pt x="586" y="57"/>
                  </a:cubicBezTo>
                  <a:cubicBezTo>
                    <a:pt x="585" y="56"/>
                    <a:pt x="585" y="56"/>
                    <a:pt x="586" y="56"/>
                  </a:cubicBezTo>
                  <a:cubicBezTo>
                    <a:pt x="586" y="55"/>
                    <a:pt x="586" y="54"/>
                    <a:pt x="587" y="55"/>
                  </a:cubicBezTo>
                  <a:cubicBezTo>
                    <a:pt x="587" y="57"/>
                    <a:pt x="587" y="56"/>
                    <a:pt x="588" y="56"/>
                  </a:cubicBezTo>
                  <a:cubicBezTo>
                    <a:pt x="588" y="55"/>
                    <a:pt x="589" y="55"/>
                    <a:pt x="589" y="56"/>
                  </a:cubicBezTo>
                  <a:cubicBezTo>
                    <a:pt x="588" y="56"/>
                    <a:pt x="588" y="57"/>
                    <a:pt x="587" y="57"/>
                  </a:cubicBezTo>
                  <a:cubicBezTo>
                    <a:pt x="587" y="57"/>
                    <a:pt x="587" y="57"/>
                    <a:pt x="587" y="57"/>
                  </a:cubicBezTo>
                  <a:cubicBezTo>
                    <a:pt x="587" y="57"/>
                    <a:pt x="587" y="58"/>
                    <a:pt x="587" y="58"/>
                  </a:cubicBezTo>
                  <a:cubicBezTo>
                    <a:pt x="588" y="58"/>
                    <a:pt x="588" y="58"/>
                    <a:pt x="588" y="57"/>
                  </a:cubicBezTo>
                  <a:cubicBezTo>
                    <a:pt x="588" y="57"/>
                    <a:pt x="589" y="57"/>
                    <a:pt x="589" y="57"/>
                  </a:cubicBezTo>
                  <a:cubicBezTo>
                    <a:pt x="589" y="57"/>
                    <a:pt x="590" y="56"/>
                    <a:pt x="591" y="55"/>
                  </a:cubicBezTo>
                  <a:cubicBezTo>
                    <a:pt x="591" y="55"/>
                    <a:pt x="592" y="54"/>
                    <a:pt x="591" y="54"/>
                  </a:cubicBezTo>
                  <a:cubicBezTo>
                    <a:pt x="590" y="54"/>
                    <a:pt x="588" y="54"/>
                    <a:pt x="588" y="54"/>
                  </a:cubicBezTo>
                  <a:cubicBezTo>
                    <a:pt x="587" y="54"/>
                    <a:pt x="581" y="55"/>
                    <a:pt x="580" y="55"/>
                  </a:cubicBezTo>
                  <a:cubicBezTo>
                    <a:pt x="579" y="55"/>
                    <a:pt x="578" y="55"/>
                    <a:pt x="579" y="54"/>
                  </a:cubicBezTo>
                  <a:cubicBezTo>
                    <a:pt x="581" y="54"/>
                    <a:pt x="582" y="53"/>
                    <a:pt x="583" y="53"/>
                  </a:cubicBezTo>
                  <a:cubicBezTo>
                    <a:pt x="584" y="53"/>
                    <a:pt x="585" y="53"/>
                    <a:pt x="585" y="53"/>
                  </a:cubicBezTo>
                  <a:cubicBezTo>
                    <a:pt x="586" y="53"/>
                    <a:pt x="591" y="54"/>
                    <a:pt x="591" y="54"/>
                  </a:cubicBezTo>
                  <a:cubicBezTo>
                    <a:pt x="591" y="54"/>
                    <a:pt x="591" y="53"/>
                    <a:pt x="590" y="53"/>
                  </a:cubicBezTo>
                  <a:cubicBezTo>
                    <a:pt x="588" y="53"/>
                    <a:pt x="582" y="51"/>
                    <a:pt x="582" y="51"/>
                  </a:cubicBezTo>
                  <a:cubicBezTo>
                    <a:pt x="581" y="51"/>
                    <a:pt x="580" y="51"/>
                    <a:pt x="580" y="51"/>
                  </a:cubicBezTo>
                  <a:cubicBezTo>
                    <a:pt x="580" y="51"/>
                    <a:pt x="578" y="51"/>
                    <a:pt x="578" y="51"/>
                  </a:cubicBezTo>
                  <a:cubicBezTo>
                    <a:pt x="577" y="51"/>
                    <a:pt x="574" y="50"/>
                    <a:pt x="574" y="50"/>
                  </a:cubicBezTo>
                  <a:cubicBezTo>
                    <a:pt x="573" y="50"/>
                    <a:pt x="570" y="50"/>
                    <a:pt x="569" y="50"/>
                  </a:cubicBezTo>
                  <a:cubicBezTo>
                    <a:pt x="569" y="50"/>
                    <a:pt x="566" y="49"/>
                    <a:pt x="565" y="49"/>
                  </a:cubicBezTo>
                  <a:cubicBezTo>
                    <a:pt x="564" y="49"/>
                    <a:pt x="562" y="49"/>
                    <a:pt x="561" y="49"/>
                  </a:cubicBezTo>
                  <a:cubicBezTo>
                    <a:pt x="561" y="49"/>
                    <a:pt x="560" y="48"/>
                    <a:pt x="561" y="49"/>
                  </a:cubicBezTo>
                  <a:cubicBezTo>
                    <a:pt x="562" y="50"/>
                    <a:pt x="563" y="51"/>
                    <a:pt x="563" y="51"/>
                  </a:cubicBezTo>
                  <a:cubicBezTo>
                    <a:pt x="563" y="51"/>
                    <a:pt x="563" y="51"/>
                    <a:pt x="563" y="51"/>
                  </a:cubicBezTo>
                  <a:cubicBezTo>
                    <a:pt x="562" y="52"/>
                    <a:pt x="562" y="52"/>
                    <a:pt x="561" y="52"/>
                  </a:cubicBezTo>
                  <a:cubicBezTo>
                    <a:pt x="561" y="52"/>
                    <a:pt x="559" y="52"/>
                    <a:pt x="559" y="52"/>
                  </a:cubicBezTo>
                  <a:cubicBezTo>
                    <a:pt x="558" y="52"/>
                    <a:pt x="557" y="52"/>
                    <a:pt x="556" y="53"/>
                  </a:cubicBezTo>
                  <a:cubicBezTo>
                    <a:pt x="555" y="54"/>
                    <a:pt x="554" y="54"/>
                    <a:pt x="554" y="54"/>
                  </a:cubicBezTo>
                  <a:cubicBezTo>
                    <a:pt x="554" y="54"/>
                    <a:pt x="553" y="55"/>
                    <a:pt x="553" y="55"/>
                  </a:cubicBezTo>
                  <a:cubicBezTo>
                    <a:pt x="554" y="56"/>
                    <a:pt x="554" y="55"/>
                    <a:pt x="555" y="55"/>
                  </a:cubicBezTo>
                  <a:cubicBezTo>
                    <a:pt x="555" y="55"/>
                    <a:pt x="556" y="55"/>
                    <a:pt x="556" y="55"/>
                  </a:cubicBezTo>
                  <a:cubicBezTo>
                    <a:pt x="557" y="55"/>
                    <a:pt x="557" y="55"/>
                    <a:pt x="557" y="55"/>
                  </a:cubicBezTo>
                  <a:cubicBezTo>
                    <a:pt x="558" y="55"/>
                    <a:pt x="559" y="55"/>
                    <a:pt x="558" y="55"/>
                  </a:cubicBezTo>
                  <a:cubicBezTo>
                    <a:pt x="558" y="56"/>
                    <a:pt x="558" y="55"/>
                    <a:pt x="557" y="56"/>
                  </a:cubicBezTo>
                  <a:cubicBezTo>
                    <a:pt x="556" y="57"/>
                    <a:pt x="556" y="57"/>
                    <a:pt x="556" y="57"/>
                  </a:cubicBezTo>
                  <a:cubicBezTo>
                    <a:pt x="555" y="57"/>
                    <a:pt x="554" y="57"/>
                    <a:pt x="555" y="57"/>
                  </a:cubicBezTo>
                  <a:cubicBezTo>
                    <a:pt x="556" y="58"/>
                    <a:pt x="556" y="58"/>
                    <a:pt x="556" y="58"/>
                  </a:cubicBezTo>
                  <a:cubicBezTo>
                    <a:pt x="556" y="59"/>
                    <a:pt x="556" y="60"/>
                    <a:pt x="557" y="61"/>
                  </a:cubicBezTo>
                  <a:cubicBezTo>
                    <a:pt x="558" y="61"/>
                    <a:pt x="558" y="62"/>
                    <a:pt x="557" y="62"/>
                  </a:cubicBezTo>
                  <a:cubicBezTo>
                    <a:pt x="557" y="61"/>
                    <a:pt x="557" y="62"/>
                    <a:pt x="557" y="62"/>
                  </a:cubicBezTo>
                  <a:cubicBezTo>
                    <a:pt x="556" y="62"/>
                    <a:pt x="556" y="62"/>
                    <a:pt x="556" y="62"/>
                  </a:cubicBezTo>
                  <a:cubicBezTo>
                    <a:pt x="556" y="62"/>
                    <a:pt x="555" y="62"/>
                    <a:pt x="555" y="62"/>
                  </a:cubicBezTo>
                  <a:cubicBezTo>
                    <a:pt x="554" y="62"/>
                    <a:pt x="553" y="62"/>
                    <a:pt x="553" y="61"/>
                  </a:cubicBezTo>
                  <a:cubicBezTo>
                    <a:pt x="553" y="60"/>
                    <a:pt x="551" y="60"/>
                    <a:pt x="551" y="61"/>
                  </a:cubicBezTo>
                  <a:cubicBezTo>
                    <a:pt x="551" y="61"/>
                    <a:pt x="549" y="62"/>
                    <a:pt x="550" y="61"/>
                  </a:cubicBezTo>
                  <a:cubicBezTo>
                    <a:pt x="550" y="61"/>
                    <a:pt x="550" y="60"/>
                    <a:pt x="550" y="60"/>
                  </a:cubicBezTo>
                  <a:cubicBezTo>
                    <a:pt x="549" y="61"/>
                    <a:pt x="548" y="61"/>
                    <a:pt x="548" y="61"/>
                  </a:cubicBezTo>
                  <a:cubicBezTo>
                    <a:pt x="547" y="62"/>
                    <a:pt x="547" y="62"/>
                    <a:pt x="547" y="63"/>
                  </a:cubicBezTo>
                  <a:cubicBezTo>
                    <a:pt x="548" y="63"/>
                    <a:pt x="547" y="63"/>
                    <a:pt x="548" y="63"/>
                  </a:cubicBezTo>
                  <a:cubicBezTo>
                    <a:pt x="549" y="63"/>
                    <a:pt x="549" y="63"/>
                    <a:pt x="549" y="63"/>
                  </a:cubicBezTo>
                  <a:cubicBezTo>
                    <a:pt x="548" y="63"/>
                    <a:pt x="548" y="63"/>
                    <a:pt x="548" y="63"/>
                  </a:cubicBezTo>
                  <a:cubicBezTo>
                    <a:pt x="549" y="64"/>
                    <a:pt x="549" y="64"/>
                    <a:pt x="548" y="64"/>
                  </a:cubicBezTo>
                  <a:cubicBezTo>
                    <a:pt x="548" y="64"/>
                    <a:pt x="546" y="64"/>
                    <a:pt x="547" y="64"/>
                  </a:cubicBezTo>
                  <a:cubicBezTo>
                    <a:pt x="547" y="64"/>
                    <a:pt x="547" y="64"/>
                    <a:pt x="547" y="65"/>
                  </a:cubicBezTo>
                  <a:cubicBezTo>
                    <a:pt x="548" y="65"/>
                    <a:pt x="547" y="65"/>
                    <a:pt x="547" y="65"/>
                  </a:cubicBezTo>
                  <a:cubicBezTo>
                    <a:pt x="547" y="65"/>
                    <a:pt x="547" y="65"/>
                    <a:pt x="547" y="65"/>
                  </a:cubicBezTo>
                  <a:cubicBezTo>
                    <a:pt x="546" y="64"/>
                    <a:pt x="546" y="64"/>
                    <a:pt x="546" y="64"/>
                  </a:cubicBezTo>
                  <a:cubicBezTo>
                    <a:pt x="546" y="64"/>
                    <a:pt x="546" y="64"/>
                    <a:pt x="546" y="64"/>
                  </a:cubicBezTo>
                  <a:cubicBezTo>
                    <a:pt x="546" y="64"/>
                    <a:pt x="545" y="64"/>
                    <a:pt x="545" y="63"/>
                  </a:cubicBezTo>
                  <a:cubicBezTo>
                    <a:pt x="545" y="63"/>
                    <a:pt x="545" y="63"/>
                    <a:pt x="545" y="63"/>
                  </a:cubicBezTo>
                  <a:cubicBezTo>
                    <a:pt x="544" y="63"/>
                    <a:pt x="544" y="63"/>
                    <a:pt x="544" y="63"/>
                  </a:cubicBezTo>
                  <a:cubicBezTo>
                    <a:pt x="544" y="62"/>
                    <a:pt x="544" y="62"/>
                    <a:pt x="543" y="62"/>
                  </a:cubicBezTo>
                  <a:cubicBezTo>
                    <a:pt x="542" y="62"/>
                    <a:pt x="542" y="61"/>
                    <a:pt x="541" y="62"/>
                  </a:cubicBezTo>
                  <a:cubicBezTo>
                    <a:pt x="540" y="62"/>
                    <a:pt x="540" y="62"/>
                    <a:pt x="540" y="61"/>
                  </a:cubicBezTo>
                  <a:cubicBezTo>
                    <a:pt x="540" y="61"/>
                    <a:pt x="540" y="61"/>
                    <a:pt x="540" y="61"/>
                  </a:cubicBezTo>
                  <a:cubicBezTo>
                    <a:pt x="539" y="61"/>
                    <a:pt x="539" y="60"/>
                    <a:pt x="538" y="60"/>
                  </a:cubicBezTo>
                  <a:cubicBezTo>
                    <a:pt x="538" y="60"/>
                    <a:pt x="538" y="60"/>
                    <a:pt x="537" y="60"/>
                  </a:cubicBezTo>
                  <a:cubicBezTo>
                    <a:pt x="536" y="61"/>
                    <a:pt x="533" y="61"/>
                    <a:pt x="533" y="61"/>
                  </a:cubicBezTo>
                  <a:cubicBezTo>
                    <a:pt x="532" y="62"/>
                    <a:pt x="532" y="62"/>
                    <a:pt x="532" y="62"/>
                  </a:cubicBezTo>
                  <a:cubicBezTo>
                    <a:pt x="532" y="62"/>
                    <a:pt x="532" y="63"/>
                    <a:pt x="532" y="63"/>
                  </a:cubicBezTo>
                  <a:cubicBezTo>
                    <a:pt x="531" y="63"/>
                    <a:pt x="531" y="63"/>
                    <a:pt x="531" y="63"/>
                  </a:cubicBezTo>
                  <a:cubicBezTo>
                    <a:pt x="531" y="63"/>
                    <a:pt x="531" y="62"/>
                    <a:pt x="531" y="62"/>
                  </a:cubicBezTo>
                  <a:cubicBezTo>
                    <a:pt x="531" y="63"/>
                    <a:pt x="528" y="63"/>
                    <a:pt x="527" y="62"/>
                  </a:cubicBezTo>
                  <a:cubicBezTo>
                    <a:pt x="527" y="62"/>
                    <a:pt x="524" y="61"/>
                    <a:pt x="523" y="60"/>
                  </a:cubicBezTo>
                  <a:cubicBezTo>
                    <a:pt x="522" y="59"/>
                    <a:pt x="522" y="59"/>
                    <a:pt x="522" y="59"/>
                  </a:cubicBezTo>
                  <a:cubicBezTo>
                    <a:pt x="522" y="59"/>
                    <a:pt x="522" y="59"/>
                    <a:pt x="522" y="59"/>
                  </a:cubicBezTo>
                  <a:cubicBezTo>
                    <a:pt x="522" y="58"/>
                    <a:pt x="521" y="58"/>
                    <a:pt x="521" y="58"/>
                  </a:cubicBezTo>
                  <a:cubicBezTo>
                    <a:pt x="521" y="58"/>
                    <a:pt x="521" y="58"/>
                    <a:pt x="520" y="58"/>
                  </a:cubicBezTo>
                  <a:cubicBezTo>
                    <a:pt x="520" y="59"/>
                    <a:pt x="519" y="61"/>
                    <a:pt x="518" y="62"/>
                  </a:cubicBezTo>
                  <a:cubicBezTo>
                    <a:pt x="518" y="62"/>
                    <a:pt x="518" y="63"/>
                    <a:pt x="518" y="63"/>
                  </a:cubicBezTo>
                  <a:cubicBezTo>
                    <a:pt x="518" y="63"/>
                    <a:pt x="518" y="64"/>
                    <a:pt x="518" y="64"/>
                  </a:cubicBezTo>
                  <a:cubicBezTo>
                    <a:pt x="517" y="64"/>
                    <a:pt x="517" y="65"/>
                    <a:pt x="517" y="65"/>
                  </a:cubicBezTo>
                  <a:cubicBezTo>
                    <a:pt x="517" y="65"/>
                    <a:pt x="515" y="67"/>
                    <a:pt x="514" y="68"/>
                  </a:cubicBezTo>
                  <a:cubicBezTo>
                    <a:pt x="514" y="68"/>
                    <a:pt x="513" y="68"/>
                    <a:pt x="513" y="68"/>
                  </a:cubicBezTo>
                  <a:cubicBezTo>
                    <a:pt x="513" y="68"/>
                    <a:pt x="512" y="68"/>
                    <a:pt x="512" y="68"/>
                  </a:cubicBezTo>
                  <a:cubicBezTo>
                    <a:pt x="513" y="67"/>
                    <a:pt x="513" y="67"/>
                    <a:pt x="512" y="67"/>
                  </a:cubicBezTo>
                  <a:cubicBezTo>
                    <a:pt x="512" y="67"/>
                    <a:pt x="511" y="67"/>
                    <a:pt x="511" y="67"/>
                  </a:cubicBezTo>
                  <a:cubicBezTo>
                    <a:pt x="511" y="67"/>
                    <a:pt x="510" y="67"/>
                    <a:pt x="510" y="67"/>
                  </a:cubicBezTo>
                  <a:cubicBezTo>
                    <a:pt x="510" y="67"/>
                    <a:pt x="509" y="66"/>
                    <a:pt x="509" y="66"/>
                  </a:cubicBezTo>
                  <a:cubicBezTo>
                    <a:pt x="509" y="66"/>
                    <a:pt x="509" y="66"/>
                    <a:pt x="509" y="66"/>
                  </a:cubicBezTo>
                  <a:cubicBezTo>
                    <a:pt x="508" y="66"/>
                    <a:pt x="506" y="65"/>
                    <a:pt x="507" y="65"/>
                  </a:cubicBezTo>
                  <a:cubicBezTo>
                    <a:pt x="507" y="65"/>
                    <a:pt x="507" y="65"/>
                    <a:pt x="507" y="64"/>
                  </a:cubicBezTo>
                  <a:cubicBezTo>
                    <a:pt x="507" y="64"/>
                    <a:pt x="507" y="64"/>
                    <a:pt x="507" y="64"/>
                  </a:cubicBezTo>
                  <a:cubicBezTo>
                    <a:pt x="507" y="64"/>
                    <a:pt x="506" y="63"/>
                    <a:pt x="506" y="63"/>
                  </a:cubicBezTo>
                  <a:cubicBezTo>
                    <a:pt x="505" y="63"/>
                    <a:pt x="505" y="63"/>
                    <a:pt x="505" y="62"/>
                  </a:cubicBezTo>
                  <a:cubicBezTo>
                    <a:pt x="505" y="62"/>
                    <a:pt x="504" y="62"/>
                    <a:pt x="504" y="61"/>
                  </a:cubicBezTo>
                  <a:cubicBezTo>
                    <a:pt x="504" y="61"/>
                    <a:pt x="502" y="60"/>
                    <a:pt x="502" y="60"/>
                  </a:cubicBezTo>
                  <a:cubicBezTo>
                    <a:pt x="502" y="60"/>
                    <a:pt x="502" y="60"/>
                    <a:pt x="503" y="60"/>
                  </a:cubicBezTo>
                  <a:cubicBezTo>
                    <a:pt x="503" y="59"/>
                    <a:pt x="504" y="60"/>
                    <a:pt x="504" y="59"/>
                  </a:cubicBezTo>
                  <a:cubicBezTo>
                    <a:pt x="504" y="59"/>
                    <a:pt x="504" y="59"/>
                    <a:pt x="505" y="59"/>
                  </a:cubicBezTo>
                  <a:cubicBezTo>
                    <a:pt x="505" y="59"/>
                    <a:pt x="506" y="60"/>
                    <a:pt x="505" y="59"/>
                  </a:cubicBezTo>
                  <a:cubicBezTo>
                    <a:pt x="504" y="58"/>
                    <a:pt x="505" y="58"/>
                    <a:pt x="504" y="58"/>
                  </a:cubicBezTo>
                  <a:cubicBezTo>
                    <a:pt x="504" y="58"/>
                    <a:pt x="504" y="57"/>
                    <a:pt x="503" y="57"/>
                  </a:cubicBezTo>
                  <a:cubicBezTo>
                    <a:pt x="503" y="57"/>
                    <a:pt x="503" y="57"/>
                    <a:pt x="503" y="57"/>
                  </a:cubicBezTo>
                  <a:cubicBezTo>
                    <a:pt x="504" y="57"/>
                    <a:pt x="504" y="58"/>
                    <a:pt x="504" y="58"/>
                  </a:cubicBezTo>
                  <a:cubicBezTo>
                    <a:pt x="504" y="58"/>
                    <a:pt x="504" y="59"/>
                    <a:pt x="504" y="59"/>
                  </a:cubicBezTo>
                  <a:cubicBezTo>
                    <a:pt x="504" y="59"/>
                    <a:pt x="501" y="59"/>
                    <a:pt x="501" y="58"/>
                  </a:cubicBezTo>
                  <a:cubicBezTo>
                    <a:pt x="502" y="58"/>
                    <a:pt x="501" y="58"/>
                    <a:pt x="501" y="58"/>
                  </a:cubicBezTo>
                  <a:cubicBezTo>
                    <a:pt x="501" y="58"/>
                    <a:pt x="501" y="57"/>
                    <a:pt x="500" y="57"/>
                  </a:cubicBezTo>
                  <a:cubicBezTo>
                    <a:pt x="500" y="57"/>
                    <a:pt x="499" y="56"/>
                    <a:pt x="499" y="56"/>
                  </a:cubicBezTo>
                  <a:cubicBezTo>
                    <a:pt x="499" y="55"/>
                    <a:pt x="499" y="54"/>
                    <a:pt x="500" y="55"/>
                  </a:cubicBezTo>
                  <a:cubicBezTo>
                    <a:pt x="500" y="55"/>
                    <a:pt x="501" y="55"/>
                    <a:pt x="501" y="55"/>
                  </a:cubicBezTo>
                  <a:cubicBezTo>
                    <a:pt x="501" y="56"/>
                    <a:pt x="501" y="56"/>
                    <a:pt x="501" y="56"/>
                  </a:cubicBezTo>
                  <a:cubicBezTo>
                    <a:pt x="502" y="56"/>
                    <a:pt x="502" y="56"/>
                    <a:pt x="502" y="56"/>
                  </a:cubicBezTo>
                  <a:cubicBezTo>
                    <a:pt x="502" y="56"/>
                    <a:pt x="503" y="56"/>
                    <a:pt x="503" y="56"/>
                  </a:cubicBezTo>
                  <a:cubicBezTo>
                    <a:pt x="503" y="56"/>
                    <a:pt x="503" y="56"/>
                    <a:pt x="503" y="56"/>
                  </a:cubicBezTo>
                  <a:cubicBezTo>
                    <a:pt x="504" y="56"/>
                    <a:pt x="504" y="56"/>
                    <a:pt x="504" y="56"/>
                  </a:cubicBezTo>
                  <a:cubicBezTo>
                    <a:pt x="504" y="56"/>
                    <a:pt x="505" y="56"/>
                    <a:pt x="505" y="56"/>
                  </a:cubicBezTo>
                  <a:cubicBezTo>
                    <a:pt x="506" y="56"/>
                    <a:pt x="506" y="55"/>
                    <a:pt x="506" y="54"/>
                  </a:cubicBezTo>
                  <a:cubicBezTo>
                    <a:pt x="506" y="54"/>
                    <a:pt x="506" y="53"/>
                    <a:pt x="505" y="53"/>
                  </a:cubicBezTo>
                  <a:cubicBezTo>
                    <a:pt x="505" y="53"/>
                    <a:pt x="505" y="53"/>
                    <a:pt x="504" y="53"/>
                  </a:cubicBezTo>
                  <a:cubicBezTo>
                    <a:pt x="504" y="53"/>
                    <a:pt x="504" y="52"/>
                    <a:pt x="504" y="52"/>
                  </a:cubicBezTo>
                  <a:cubicBezTo>
                    <a:pt x="504" y="53"/>
                    <a:pt x="501" y="52"/>
                    <a:pt x="501" y="52"/>
                  </a:cubicBezTo>
                  <a:cubicBezTo>
                    <a:pt x="500" y="52"/>
                    <a:pt x="500" y="52"/>
                    <a:pt x="500" y="52"/>
                  </a:cubicBezTo>
                  <a:cubicBezTo>
                    <a:pt x="501" y="52"/>
                    <a:pt x="501" y="52"/>
                    <a:pt x="501" y="52"/>
                  </a:cubicBezTo>
                  <a:cubicBezTo>
                    <a:pt x="502" y="52"/>
                    <a:pt x="502" y="52"/>
                    <a:pt x="502" y="52"/>
                  </a:cubicBezTo>
                  <a:cubicBezTo>
                    <a:pt x="502" y="51"/>
                    <a:pt x="502" y="51"/>
                    <a:pt x="503" y="51"/>
                  </a:cubicBezTo>
                  <a:cubicBezTo>
                    <a:pt x="503" y="51"/>
                    <a:pt x="503" y="51"/>
                    <a:pt x="503" y="51"/>
                  </a:cubicBezTo>
                  <a:cubicBezTo>
                    <a:pt x="503" y="51"/>
                    <a:pt x="503" y="51"/>
                    <a:pt x="504" y="51"/>
                  </a:cubicBezTo>
                  <a:cubicBezTo>
                    <a:pt x="504" y="51"/>
                    <a:pt x="504" y="51"/>
                    <a:pt x="504" y="51"/>
                  </a:cubicBezTo>
                  <a:cubicBezTo>
                    <a:pt x="504" y="50"/>
                    <a:pt x="505" y="51"/>
                    <a:pt x="505" y="50"/>
                  </a:cubicBezTo>
                  <a:cubicBezTo>
                    <a:pt x="504" y="50"/>
                    <a:pt x="501" y="49"/>
                    <a:pt x="501" y="48"/>
                  </a:cubicBezTo>
                  <a:cubicBezTo>
                    <a:pt x="501" y="48"/>
                    <a:pt x="500" y="48"/>
                    <a:pt x="501" y="48"/>
                  </a:cubicBezTo>
                  <a:cubicBezTo>
                    <a:pt x="502" y="48"/>
                    <a:pt x="503" y="48"/>
                    <a:pt x="503" y="48"/>
                  </a:cubicBezTo>
                  <a:cubicBezTo>
                    <a:pt x="503" y="47"/>
                    <a:pt x="504" y="47"/>
                    <a:pt x="504" y="47"/>
                  </a:cubicBezTo>
                  <a:cubicBezTo>
                    <a:pt x="504" y="46"/>
                    <a:pt x="503" y="46"/>
                    <a:pt x="503" y="46"/>
                  </a:cubicBezTo>
                  <a:cubicBezTo>
                    <a:pt x="503" y="46"/>
                    <a:pt x="501" y="45"/>
                    <a:pt x="501" y="44"/>
                  </a:cubicBezTo>
                  <a:cubicBezTo>
                    <a:pt x="500" y="44"/>
                    <a:pt x="498" y="43"/>
                    <a:pt x="497" y="43"/>
                  </a:cubicBezTo>
                  <a:cubicBezTo>
                    <a:pt x="496" y="43"/>
                    <a:pt x="493" y="42"/>
                    <a:pt x="493" y="43"/>
                  </a:cubicBezTo>
                  <a:cubicBezTo>
                    <a:pt x="493" y="44"/>
                    <a:pt x="492" y="44"/>
                    <a:pt x="492" y="44"/>
                  </a:cubicBezTo>
                  <a:cubicBezTo>
                    <a:pt x="492" y="44"/>
                    <a:pt x="491" y="44"/>
                    <a:pt x="490" y="44"/>
                  </a:cubicBezTo>
                  <a:cubicBezTo>
                    <a:pt x="490" y="44"/>
                    <a:pt x="489" y="43"/>
                    <a:pt x="489" y="43"/>
                  </a:cubicBezTo>
                  <a:cubicBezTo>
                    <a:pt x="490" y="43"/>
                    <a:pt x="490" y="43"/>
                    <a:pt x="490" y="42"/>
                  </a:cubicBezTo>
                  <a:cubicBezTo>
                    <a:pt x="490" y="42"/>
                    <a:pt x="489" y="42"/>
                    <a:pt x="489" y="42"/>
                  </a:cubicBezTo>
                  <a:cubicBezTo>
                    <a:pt x="489" y="42"/>
                    <a:pt x="486" y="42"/>
                    <a:pt x="486" y="42"/>
                  </a:cubicBezTo>
                  <a:cubicBezTo>
                    <a:pt x="486" y="42"/>
                    <a:pt x="486" y="42"/>
                    <a:pt x="486" y="42"/>
                  </a:cubicBezTo>
                  <a:cubicBezTo>
                    <a:pt x="486" y="42"/>
                    <a:pt x="486" y="42"/>
                    <a:pt x="485" y="42"/>
                  </a:cubicBezTo>
                  <a:cubicBezTo>
                    <a:pt x="485" y="42"/>
                    <a:pt x="484" y="42"/>
                    <a:pt x="484" y="42"/>
                  </a:cubicBezTo>
                  <a:cubicBezTo>
                    <a:pt x="484" y="41"/>
                    <a:pt x="484" y="41"/>
                    <a:pt x="484" y="41"/>
                  </a:cubicBezTo>
                  <a:cubicBezTo>
                    <a:pt x="484" y="41"/>
                    <a:pt x="484" y="41"/>
                    <a:pt x="484" y="41"/>
                  </a:cubicBezTo>
                  <a:cubicBezTo>
                    <a:pt x="484" y="41"/>
                    <a:pt x="483" y="41"/>
                    <a:pt x="483" y="41"/>
                  </a:cubicBezTo>
                  <a:cubicBezTo>
                    <a:pt x="483" y="41"/>
                    <a:pt x="483" y="41"/>
                    <a:pt x="482" y="41"/>
                  </a:cubicBezTo>
                  <a:cubicBezTo>
                    <a:pt x="482" y="40"/>
                    <a:pt x="482" y="41"/>
                    <a:pt x="482" y="41"/>
                  </a:cubicBezTo>
                  <a:cubicBezTo>
                    <a:pt x="482" y="41"/>
                    <a:pt x="482" y="40"/>
                    <a:pt x="482" y="40"/>
                  </a:cubicBezTo>
                  <a:cubicBezTo>
                    <a:pt x="481" y="40"/>
                    <a:pt x="481" y="40"/>
                    <a:pt x="481" y="40"/>
                  </a:cubicBezTo>
                  <a:cubicBezTo>
                    <a:pt x="481" y="40"/>
                    <a:pt x="481" y="40"/>
                    <a:pt x="480" y="40"/>
                  </a:cubicBezTo>
                  <a:cubicBezTo>
                    <a:pt x="480" y="40"/>
                    <a:pt x="480" y="40"/>
                    <a:pt x="480" y="40"/>
                  </a:cubicBezTo>
                  <a:cubicBezTo>
                    <a:pt x="480" y="40"/>
                    <a:pt x="478" y="41"/>
                    <a:pt x="478" y="41"/>
                  </a:cubicBezTo>
                  <a:cubicBezTo>
                    <a:pt x="478" y="40"/>
                    <a:pt x="478" y="40"/>
                    <a:pt x="478" y="40"/>
                  </a:cubicBezTo>
                  <a:cubicBezTo>
                    <a:pt x="478" y="40"/>
                    <a:pt x="478" y="40"/>
                    <a:pt x="478" y="41"/>
                  </a:cubicBezTo>
                  <a:cubicBezTo>
                    <a:pt x="478" y="41"/>
                    <a:pt x="478" y="41"/>
                    <a:pt x="478" y="41"/>
                  </a:cubicBezTo>
                  <a:cubicBezTo>
                    <a:pt x="478" y="41"/>
                    <a:pt x="477" y="42"/>
                    <a:pt x="477" y="42"/>
                  </a:cubicBezTo>
                  <a:cubicBezTo>
                    <a:pt x="477" y="42"/>
                    <a:pt x="476" y="42"/>
                    <a:pt x="476" y="42"/>
                  </a:cubicBezTo>
                  <a:cubicBezTo>
                    <a:pt x="477" y="41"/>
                    <a:pt x="476" y="41"/>
                    <a:pt x="476" y="41"/>
                  </a:cubicBezTo>
                  <a:cubicBezTo>
                    <a:pt x="476" y="41"/>
                    <a:pt x="476" y="41"/>
                    <a:pt x="476" y="41"/>
                  </a:cubicBezTo>
                  <a:cubicBezTo>
                    <a:pt x="476" y="41"/>
                    <a:pt x="476" y="41"/>
                    <a:pt x="476" y="41"/>
                  </a:cubicBezTo>
                  <a:cubicBezTo>
                    <a:pt x="476" y="41"/>
                    <a:pt x="476" y="41"/>
                    <a:pt x="476" y="41"/>
                  </a:cubicBezTo>
                  <a:cubicBezTo>
                    <a:pt x="475" y="41"/>
                    <a:pt x="475" y="41"/>
                    <a:pt x="475" y="42"/>
                  </a:cubicBezTo>
                  <a:cubicBezTo>
                    <a:pt x="475" y="42"/>
                    <a:pt x="475" y="42"/>
                    <a:pt x="475" y="43"/>
                  </a:cubicBezTo>
                  <a:cubicBezTo>
                    <a:pt x="475" y="43"/>
                    <a:pt x="476" y="43"/>
                    <a:pt x="475" y="43"/>
                  </a:cubicBezTo>
                  <a:cubicBezTo>
                    <a:pt x="475" y="43"/>
                    <a:pt x="475" y="43"/>
                    <a:pt x="475" y="43"/>
                  </a:cubicBezTo>
                  <a:cubicBezTo>
                    <a:pt x="475" y="44"/>
                    <a:pt x="475" y="44"/>
                    <a:pt x="475" y="44"/>
                  </a:cubicBezTo>
                  <a:cubicBezTo>
                    <a:pt x="476" y="44"/>
                    <a:pt x="476" y="44"/>
                    <a:pt x="476" y="44"/>
                  </a:cubicBezTo>
                  <a:cubicBezTo>
                    <a:pt x="476" y="45"/>
                    <a:pt x="476" y="45"/>
                    <a:pt x="476" y="45"/>
                  </a:cubicBezTo>
                  <a:cubicBezTo>
                    <a:pt x="477" y="45"/>
                    <a:pt x="477" y="46"/>
                    <a:pt x="476" y="46"/>
                  </a:cubicBezTo>
                  <a:cubicBezTo>
                    <a:pt x="476" y="46"/>
                    <a:pt x="475" y="46"/>
                    <a:pt x="475" y="46"/>
                  </a:cubicBezTo>
                  <a:cubicBezTo>
                    <a:pt x="476" y="47"/>
                    <a:pt x="475" y="47"/>
                    <a:pt x="475" y="47"/>
                  </a:cubicBezTo>
                  <a:cubicBezTo>
                    <a:pt x="475" y="47"/>
                    <a:pt x="474" y="48"/>
                    <a:pt x="474" y="48"/>
                  </a:cubicBezTo>
                  <a:cubicBezTo>
                    <a:pt x="473" y="48"/>
                    <a:pt x="472" y="48"/>
                    <a:pt x="472" y="48"/>
                  </a:cubicBezTo>
                  <a:cubicBezTo>
                    <a:pt x="471" y="48"/>
                    <a:pt x="470" y="48"/>
                    <a:pt x="469" y="48"/>
                  </a:cubicBezTo>
                  <a:cubicBezTo>
                    <a:pt x="469" y="48"/>
                    <a:pt x="466" y="48"/>
                    <a:pt x="465" y="48"/>
                  </a:cubicBezTo>
                  <a:cubicBezTo>
                    <a:pt x="465" y="48"/>
                    <a:pt x="458" y="47"/>
                    <a:pt x="458" y="47"/>
                  </a:cubicBezTo>
                  <a:cubicBezTo>
                    <a:pt x="458" y="47"/>
                    <a:pt x="457" y="47"/>
                    <a:pt x="457" y="47"/>
                  </a:cubicBezTo>
                  <a:cubicBezTo>
                    <a:pt x="457" y="47"/>
                    <a:pt x="457" y="48"/>
                    <a:pt x="457" y="47"/>
                  </a:cubicBezTo>
                  <a:cubicBezTo>
                    <a:pt x="456" y="47"/>
                    <a:pt x="451" y="46"/>
                    <a:pt x="451" y="46"/>
                  </a:cubicBezTo>
                  <a:cubicBezTo>
                    <a:pt x="451" y="46"/>
                    <a:pt x="451" y="46"/>
                    <a:pt x="451" y="45"/>
                  </a:cubicBezTo>
                  <a:cubicBezTo>
                    <a:pt x="451" y="45"/>
                    <a:pt x="450" y="44"/>
                    <a:pt x="451" y="44"/>
                  </a:cubicBezTo>
                  <a:cubicBezTo>
                    <a:pt x="451" y="43"/>
                    <a:pt x="451" y="43"/>
                    <a:pt x="451" y="43"/>
                  </a:cubicBezTo>
                  <a:cubicBezTo>
                    <a:pt x="452" y="43"/>
                    <a:pt x="452" y="43"/>
                    <a:pt x="453" y="43"/>
                  </a:cubicBezTo>
                  <a:cubicBezTo>
                    <a:pt x="453" y="43"/>
                    <a:pt x="454" y="43"/>
                    <a:pt x="453" y="43"/>
                  </a:cubicBezTo>
                  <a:cubicBezTo>
                    <a:pt x="453" y="42"/>
                    <a:pt x="452" y="42"/>
                    <a:pt x="452" y="42"/>
                  </a:cubicBezTo>
                  <a:cubicBezTo>
                    <a:pt x="452" y="42"/>
                    <a:pt x="451" y="42"/>
                    <a:pt x="451" y="42"/>
                  </a:cubicBezTo>
                  <a:cubicBezTo>
                    <a:pt x="450" y="42"/>
                    <a:pt x="447" y="42"/>
                    <a:pt x="447" y="42"/>
                  </a:cubicBezTo>
                  <a:cubicBezTo>
                    <a:pt x="446" y="42"/>
                    <a:pt x="444" y="42"/>
                    <a:pt x="444" y="42"/>
                  </a:cubicBezTo>
                  <a:cubicBezTo>
                    <a:pt x="444" y="41"/>
                    <a:pt x="442" y="41"/>
                    <a:pt x="441" y="41"/>
                  </a:cubicBezTo>
                  <a:cubicBezTo>
                    <a:pt x="441" y="41"/>
                    <a:pt x="436" y="41"/>
                    <a:pt x="436" y="41"/>
                  </a:cubicBezTo>
                  <a:cubicBezTo>
                    <a:pt x="435" y="41"/>
                    <a:pt x="434" y="41"/>
                    <a:pt x="434" y="41"/>
                  </a:cubicBezTo>
                  <a:cubicBezTo>
                    <a:pt x="433" y="42"/>
                    <a:pt x="433" y="42"/>
                    <a:pt x="433" y="42"/>
                  </a:cubicBezTo>
                  <a:cubicBezTo>
                    <a:pt x="433" y="42"/>
                    <a:pt x="430" y="42"/>
                    <a:pt x="430" y="42"/>
                  </a:cubicBezTo>
                  <a:cubicBezTo>
                    <a:pt x="430" y="42"/>
                    <a:pt x="429" y="42"/>
                    <a:pt x="429" y="42"/>
                  </a:cubicBezTo>
                  <a:cubicBezTo>
                    <a:pt x="428" y="42"/>
                    <a:pt x="428" y="42"/>
                    <a:pt x="428" y="42"/>
                  </a:cubicBezTo>
                  <a:cubicBezTo>
                    <a:pt x="427" y="42"/>
                    <a:pt x="426" y="42"/>
                    <a:pt x="426" y="43"/>
                  </a:cubicBezTo>
                  <a:cubicBezTo>
                    <a:pt x="426" y="43"/>
                    <a:pt x="427" y="44"/>
                    <a:pt x="427" y="44"/>
                  </a:cubicBezTo>
                  <a:cubicBezTo>
                    <a:pt x="427" y="44"/>
                    <a:pt x="428" y="44"/>
                    <a:pt x="427" y="44"/>
                  </a:cubicBezTo>
                  <a:cubicBezTo>
                    <a:pt x="427" y="45"/>
                    <a:pt x="427" y="45"/>
                    <a:pt x="426" y="45"/>
                  </a:cubicBezTo>
                  <a:cubicBezTo>
                    <a:pt x="426" y="45"/>
                    <a:pt x="426" y="45"/>
                    <a:pt x="426" y="45"/>
                  </a:cubicBezTo>
                  <a:cubicBezTo>
                    <a:pt x="426" y="44"/>
                    <a:pt x="425" y="43"/>
                    <a:pt x="425" y="43"/>
                  </a:cubicBezTo>
                  <a:cubicBezTo>
                    <a:pt x="425" y="42"/>
                    <a:pt x="425" y="42"/>
                    <a:pt x="426" y="42"/>
                  </a:cubicBezTo>
                  <a:cubicBezTo>
                    <a:pt x="426" y="42"/>
                    <a:pt x="426" y="41"/>
                    <a:pt x="426" y="41"/>
                  </a:cubicBezTo>
                  <a:cubicBezTo>
                    <a:pt x="426" y="40"/>
                    <a:pt x="425" y="40"/>
                    <a:pt x="425" y="40"/>
                  </a:cubicBezTo>
                  <a:cubicBezTo>
                    <a:pt x="425" y="39"/>
                    <a:pt x="424" y="39"/>
                    <a:pt x="424" y="38"/>
                  </a:cubicBezTo>
                  <a:cubicBezTo>
                    <a:pt x="424" y="38"/>
                    <a:pt x="423" y="37"/>
                    <a:pt x="423" y="38"/>
                  </a:cubicBezTo>
                  <a:cubicBezTo>
                    <a:pt x="423" y="39"/>
                    <a:pt x="423" y="39"/>
                    <a:pt x="424" y="39"/>
                  </a:cubicBezTo>
                  <a:cubicBezTo>
                    <a:pt x="424" y="40"/>
                    <a:pt x="424" y="40"/>
                    <a:pt x="424" y="40"/>
                  </a:cubicBezTo>
                  <a:cubicBezTo>
                    <a:pt x="423" y="40"/>
                    <a:pt x="423" y="41"/>
                    <a:pt x="422" y="41"/>
                  </a:cubicBezTo>
                  <a:cubicBezTo>
                    <a:pt x="422" y="41"/>
                    <a:pt x="421" y="41"/>
                    <a:pt x="421" y="41"/>
                  </a:cubicBezTo>
                  <a:cubicBezTo>
                    <a:pt x="420" y="41"/>
                    <a:pt x="420" y="41"/>
                    <a:pt x="420" y="41"/>
                  </a:cubicBezTo>
                  <a:cubicBezTo>
                    <a:pt x="420" y="41"/>
                    <a:pt x="416" y="39"/>
                    <a:pt x="416" y="39"/>
                  </a:cubicBezTo>
                  <a:cubicBezTo>
                    <a:pt x="416" y="39"/>
                    <a:pt x="415" y="39"/>
                    <a:pt x="416" y="39"/>
                  </a:cubicBezTo>
                  <a:cubicBezTo>
                    <a:pt x="416" y="39"/>
                    <a:pt x="416" y="38"/>
                    <a:pt x="416" y="38"/>
                  </a:cubicBezTo>
                  <a:cubicBezTo>
                    <a:pt x="416" y="37"/>
                    <a:pt x="416" y="37"/>
                    <a:pt x="415" y="38"/>
                  </a:cubicBezTo>
                  <a:cubicBezTo>
                    <a:pt x="415" y="38"/>
                    <a:pt x="415" y="38"/>
                    <a:pt x="414" y="38"/>
                  </a:cubicBezTo>
                  <a:cubicBezTo>
                    <a:pt x="414" y="38"/>
                    <a:pt x="410" y="38"/>
                    <a:pt x="409" y="38"/>
                  </a:cubicBezTo>
                  <a:cubicBezTo>
                    <a:pt x="409" y="38"/>
                    <a:pt x="409" y="38"/>
                    <a:pt x="408" y="38"/>
                  </a:cubicBezTo>
                  <a:cubicBezTo>
                    <a:pt x="408" y="39"/>
                    <a:pt x="406" y="40"/>
                    <a:pt x="407" y="40"/>
                  </a:cubicBezTo>
                  <a:cubicBezTo>
                    <a:pt x="407" y="40"/>
                    <a:pt x="407" y="41"/>
                    <a:pt x="408" y="41"/>
                  </a:cubicBezTo>
                  <a:cubicBezTo>
                    <a:pt x="408" y="41"/>
                    <a:pt x="409" y="41"/>
                    <a:pt x="409" y="41"/>
                  </a:cubicBezTo>
                  <a:cubicBezTo>
                    <a:pt x="409" y="41"/>
                    <a:pt x="413" y="40"/>
                    <a:pt x="413" y="40"/>
                  </a:cubicBezTo>
                  <a:cubicBezTo>
                    <a:pt x="413" y="40"/>
                    <a:pt x="413" y="40"/>
                    <a:pt x="413" y="41"/>
                  </a:cubicBezTo>
                  <a:cubicBezTo>
                    <a:pt x="413" y="41"/>
                    <a:pt x="413" y="41"/>
                    <a:pt x="413" y="41"/>
                  </a:cubicBezTo>
                  <a:cubicBezTo>
                    <a:pt x="413" y="41"/>
                    <a:pt x="409" y="43"/>
                    <a:pt x="409" y="43"/>
                  </a:cubicBezTo>
                  <a:cubicBezTo>
                    <a:pt x="409" y="43"/>
                    <a:pt x="409" y="43"/>
                    <a:pt x="409" y="43"/>
                  </a:cubicBezTo>
                  <a:cubicBezTo>
                    <a:pt x="408" y="43"/>
                    <a:pt x="405" y="42"/>
                    <a:pt x="405" y="42"/>
                  </a:cubicBezTo>
                  <a:cubicBezTo>
                    <a:pt x="405" y="42"/>
                    <a:pt x="405" y="42"/>
                    <a:pt x="405" y="43"/>
                  </a:cubicBezTo>
                  <a:cubicBezTo>
                    <a:pt x="405" y="43"/>
                    <a:pt x="405" y="44"/>
                    <a:pt x="405" y="44"/>
                  </a:cubicBezTo>
                  <a:cubicBezTo>
                    <a:pt x="405" y="44"/>
                    <a:pt x="404" y="44"/>
                    <a:pt x="404" y="44"/>
                  </a:cubicBezTo>
                  <a:cubicBezTo>
                    <a:pt x="404" y="44"/>
                    <a:pt x="399" y="45"/>
                    <a:pt x="399" y="45"/>
                  </a:cubicBezTo>
                  <a:cubicBezTo>
                    <a:pt x="398" y="46"/>
                    <a:pt x="390" y="47"/>
                    <a:pt x="390" y="47"/>
                  </a:cubicBezTo>
                  <a:cubicBezTo>
                    <a:pt x="390" y="47"/>
                    <a:pt x="390" y="47"/>
                    <a:pt x="390" y="47"/>
                  </a:cubicBezTo>
                  <a:cubicBezTo>
                    <a:pt x="390" y="47"/>
                    <a:pt x="390" y="48"/>
                    <a:pt x="390" y="48"/>
                  </a:cubicBezTo>
                  <a:cubicBezTo>
                    <a:pt x="390" y="48"/>
                    <a:pt x="385" y="50"/>
                    <a:pt x="385" y="50"/>
                  </a:cubicBezTo>
                  <a:cubicBezTo>
                    <a:pt x="385" y="50"/>
                    <a:pt x="383" y="50"/>
                    <a:pt x="385" y="49"/>
                  </a:cubicBezTo>
                  <a:cubicBezTo>
                    <a:pt x="386" y="49"/>
                    <a:pt x="388" y="48"/>
                    <a:pt x="388" y="47"/>
                  </a:cubicBezTo>
                  <a:cubicBezTo>
                    <a:pt x="388" y="47"/>
                    <a:pt x="389" y="45"/>
                    <a:pt x="390" y="45"/>
                  </a:cubicBezTo>
                  <a:cubicBezTo>
                    <a:pt x="391" y="44"/>
                    <a:pt x="393" y="44"/>
                    <a:pt x="393" y="44"/>
                  </a:cubicBezTo>
                  <a:cubicBezTo>
                    <a:pt x="393" y="43"/>
                    <a:pt x="395" y="42"/>
                    <a:pt x="395" y="42"/>
                  </a:cubicBezTo>
                  <a:cubicBezTo>
                    <a:pt x="395" y="42"/>
                    <a:pt x="395" y="42"/>
                    <a:pt x="396" y="42"/>
                  </a:cubicBezTo>
                  <a:cubicBezTo>
                    <a:pt x="396" y="41"/>
                    <a:pt x="396" y="42"/>
                    <a:pt x="396" y="42"/>
                  </a:cubicBezTo>
                  <a:cubicBezTo>
                    <a:pt x="396" y="42"/>
                    <a:pt x="397" y="41"/>
                    <a:pt x="397" y="41"/>
                  </a:cubicBezTo>
                  <a:cubicBezTo>
                    <a:pt x="398" y="41"/>
                    <a:pt x="408" y="36"/>
                    <a:pt x="408" y="36"/>
                  </a:cubicBezTo>
                  <a:cubicBezTo>
                    <a:pt x="408" y="36"/>
                    <a:pt x="409" y="36"/>
                    <a:pt x="409" y="35"/>
                  </a:cubicBezTo>
                  <a:cubicBezTo>
                    <a:pt x="409" y="35"/>
                    <a:pt x="409" y="35"/>
                    <a:pt x="408" y="35"/>
                  </a:cubicBezTo>
                  <a:cubicBezTo>
                    <a:pt x="408" y="35"/>
                    <a:pt x="407" y="35"/>
                    <a:pt x="407" y="35"/>
                  </a:cubicBezTo>
                  <a:cubicBezTo>
                    <a:pt x="408" y="35"/>
                    <a:pt x="410" y="34"/>
                    <a:pt x="410" y="33"/>
                  </a:cubicBezTo>
                  <a:cubicBezTo>
                    <a:pt x="411" y="33"/>
                    <a:pt x="411" y="33"/>
                    <a:pt x="411" y="33"/>
                  </a:cubicBezTo>
                  <a:cubicBezTo>
                    <a:pt x="411" y="33"/>
                    <a:pt x="412" y="33"/>
                    <a:pt x="412" y="33"/>
                  </a:cubicBezTo>
                  <a:cubicBezTo>
                    <a:pt x="412" y="33"/>
                    <a:pt x="425" y="26"/>
                    <a:pt x="425" y="26"/>
                  </a:cubicBezTo>
                  <a:cubicBezTo>
                    <a:pt x="425" y="26"/>
                    <a:pt x="427" y="26"/>
                    <a:pt x="427" y="25"/>
                  </a:cubicBezTo>
                  <a:cubicBezTo>
                    <a:pt x="427" y="24"/>
                    <a:pt x="427" y="24"/>
                    <a:pt x="427" y="24"/>
                  </a:cubicBezTo>
                  <a:cubicBezTo>
                    <a:pt x="427" y="24"/>
                    <a:pt x="427" y="24"/>
                    <a:pt x="427" y="23"/>
                  </a:cubicBezTo>
                  <a:cubicBezTo>
                    <a:pt x="427" y="23"/>
                    <a:pt x="427" y="23"/>
                    <a:pt x="427" y="23"/>
                  </a:cubicBezTo>
                  <a:cubicBezTo>
                    <a:pt x="427" y="23"/>
                    <a:pt x="425" y="23"/>
                    <a:pt x="425" y="22"/>
                  </a:cubicBezTo>
                  <a:cubicBezTo>
                    <a:pt x="425" y="22"/>
                    <a:pt x="425" y="22"/>
                    <a:pt x="425" y="22"/>
                  </a:cubicBezTo>
                  <a:cubicBezTo>
                    <a:pt x="425" y="22"/>
                    <a:pt x="424" y="23"/>
                    <a:pt x="423" y="23"/>
                  </a:cubicBezTo>
                  <a:cubicBezTo>
                    <a:pt x="423" y="23"/>
                    <a:pt x="423" y="23"/>
                    <a:pt x="423" y="22"/>
                  </a:cubicBezTo>
                  <a:cubicBezTo>
                    <a:pt x="423" y="22"/>
                    <a:pt x="423" y="22"/>
                    <a:pt x="423" y="22"/>
                  </a:cubicBezTo>
                  <a:cubicBezTo>
                    <a:pt x="423" y="21"/>
                    <a:pt x="423" y="21"/>
                    <a:pt x="423" y="21"/>
                  </a:cubicBezTo>
                  <a:cubicBezTo>
                    <a:pt x="423" y="21"/>
                    <a:pt x="423" y="21"/>
                    <a:pt x="423" y="21"/>
                  </a:cubicBezTo>
                  <a:cubicBezTo>
                    <a:pt x="423" y="21"/>
                    <a:pt x="423" y="21"/>
                    <a:pt x="422" y="21"/>
                  </a:cubicBezTo>
                  <a:cubicBezTo>
                    <a:pt x="422" y="20"/>
                    <a:pt x="422" y="20"/>
                    <a:pt x="422" y="20"/>
                  </a:cubicBezTo>
                  <a:cubicBezTo>
                    <a:pt x="422" y="20"/>
                    <a:pt x="421" y="20"/>
                    <a:pt x="421" y="20"/>
                  </a:cubicBezTo>
                  <a:cubicBezTo>
                    <a:pt x="421" y="20"/>
                    <a:pt x="420" y="20"/>
                    <a:pt x="421" y="20"/>
                  </a:cubicBezTo>
                  <a:cubicBezTo>
                    <a:pt x="422" y="20"/>
                    <a:pt x="423" y="20"/>
                    <a:pt x="423" y="20"/>
                  </a:cubicBezTo>
                  <a:cubicBezTo>
                    <a:pt x="424" y="21"/>
                    <a:pt x="425" y="21"/>
                    <a:pt x="424" y="21"/>
                  </a:cubicBezTo>
                  <a:cubicBezTo>
                    <a:pt x="424" y="21"/>
                    <a:pt x="424" y="21"/>
                    <a:pt x="425" y="21"/>
                  </a:cubicBezTo>
                  <a:cubicBezTo>
                    <a:pt x="425" y="21"/>
                    <a:pt x="426" y="21"/>
                    <a:pt x="427" y="22"/>
                  </a:cubicBezTo>
                  <a:cubicBezTo>
                    <a:pt x="427" y="22"/>
                    <a:pt x="427" y="22"/>
                    <a:pt x="427" y="22"/>
                  </a:cubicBezTo>
                  <a:cubicBezTo>
                    <a:pt x="427" y="22"/>
                    <a:pt x="427" y="22"/>
                    <a:pt x="427" y="22"/>
                  </a:cubicBezTo>
                  <a:cubicBezTo>
                    <a:pt x="428" y="21"/>
                    <a:pt x="428" y="21"/>
                    <a:pt x="428" y="20"/>
                  </a:cubicBezTo>
                  <a:cubicBezTo>
                    <a:pt x="428" y="20"/>
                    <a:pt x="428" y="19"/>
                    <a:pt x="428" y="19"/>
                  </a:cubicBezTo>
                  <a:cubicBezTo>
                    <a:pt x="428" y="19"/>
                    <a:pt x="428" y="19"/>
                    <a:pt x="428" y="19"/>
                  </a:cubicBezTo>
                  <a:cubicBezTo>
                    <a:pt x="427" y="19"/>
                    <a:pt x="427" y="19"/>
                    <a:pt x="427" y="19"/>
                  </a:cubicBezTo>
                  <a:cubicBezTo>
                    <a:pt x="427" y="19"/>
                    <a:pt x="427" y="20"/>
                    <a:pt x="427" y="19"/>
                  </a:cubicBezTo>
                  <a:cubicBezTo>
                    <a:pt x="427" y="19"/>
                    <a:pt x="427" y="19"/>
                    <a:pt x="427" y="18"/>
                  </a:cubicBezTo>
                  <a:cubicBezTo>
                    <a:pt x="427" y="18"/>
                    <a:pt x="427" y="18"/>
                    <a:pt x="426" y="18"/>
                  </a:cubicBezTo>
                  <a:cubicBezTo>
                    <a:pt x="426" y="18"/>
                    <a:pt x="426" y="18"/>
                    <a:pt x="426" y="17"/>
                  </a:cubicBezTo>
                  <a:cubicBezTo>
                    <a:pt x="426" y="17"/>
                    <a:pt x="426" y="16"/>
                    <a:pt x="426" y="16"/>
                  </a:cubicBezTo>
                  <a:cubicBezTo>
                    <a:pt x="426" y="16"/>
                    <a:pt x="425" y="16"/>
                    <a:pt x="425" y="16"/>
                  </a:cubicBezTo>
                  <a:cubicBezTo>
                    <a:pt x="425" y="16"/>
                    <a:pt x="425" y="16"/>
                    <a:pt x="425" y="16"/>
                  </a:cubicBezTo>
                  <a:cubicBezTo>
                    <a:pt x="425" y="16"/>
                    <a:pt x="425" y="15"/>
                    <a:pt x="425" y="15"/>
                  </a:cubicBezTo>
                  <a:cubicBezTo>
                    <a:pt x="424" y="15"/>
                    <a:pt x="424" y="15"/>
                    <a:pt x="424" y="16"/>
                  </a:cubicBezTo>
                  <a:cubicBezTo>
                    <a:pt x="424" y="16"/>
                    <a:pt x="424" y="16"/>
                    <a:pt x="424" y="16"/>
                  </a:cubicBezTo>
                  <a:cubicBezTo>
                    <a:pt x="425" y="16"/>
                    <a:pt x="425" y="17"/>
                    <a:pt x="425" y="17"/>
                  </a:cubicBezTo>
                  <a:cubicBezTo>
                    <a:pt x="425" y="17"/>
                    <a:pt x="424" y="16"/>
                    <a:pt x="424" y="17"/>
                  </a:cubicBezTo>
                  <a:cubicBezTo>
                    <a:pt x="424" y="17"/>
                    <a:pt x="424" y="17"/>
                    <a:pt x="424" y="17"/>
                  </a:cubicBezTo>
                  <a:cubicBezTo>
                    <a:pt x="423" y="18"/>
                    <a:pt x="423" y="18"/>
                    <a:pt x="423" y="17"/>
                  </a:cubicBezTo>
                  <a:cubicBezTo>
                    <a:pt x="423" y="16"/>
                    <a:pt x="423" y="16"/>
                    <a:pt x="423" y="16"/>
                  </a:cubicBezTo>
                  <a:cubicBezTo>
                    <a:pt x="423" y="16"/>
                    <a:pt x="423" y="16"/>
                    <a:pt x="423" y="16"/>
                  </a:cubicBezTo>
                  <a:cubicBezTo>
                    <a:pt x="423" y="15"/>
                    <a:pt x="423" y="15"/>
                    <a:pt x="422" y="14"/>
                  </a:cubicBezTo>
                  <a:cubicBezTo>
                    <a:pt x="422" y="14"/>
                    <a:pt x="420" y="14"/>
                    <a:pt x="420" y="14"/>
                  </a:cubicBezTo>
                  <a:cubicBezTo>
                    <a:pt x="420" y="14"/>
                    <a:pt x="420" y="14"/>
                    <a:pt x="420" y="14"/>
                  </a:cubicBezTo>
                  <a:cubicBezTo>
                    <a:pt x="420" y="14"/>
                    <a:pt x="420" y="14"/>
                    <a:pt x="420" y="13"/>
                  </a:cubicBezTo>
                  <a:cubicBezTo>
                    <a:pt x="420" y="13"/>
                    <a:pt x="419" y="13"/>
                    <a:pt x="419" y="13"/>
                  </a:cubicBezTo>
                  <a:cubicBezTo>
                    <a:pt x="419" y="13"/>
                    <a:pt x="419" y="13"/>
                    <a:pt x="418" y="12"/>
                  </a:cubicBezTo>
                  <a:cubicBezTo>
                    <a:pt x="418" y="12"/>
                    <a:pt x="418" y="12"/>
                    <a:pt x="417" y="12"/>
                  </a:cubicBezTo>
                  <a:cubicBezTo>
                    <a:pt x="417" y="12"/>
                    <a:pt x="417" y="12"/>
                    <a:pt x="417" y="11"/>
                  </a:cubicBezTo>
                  <a:cubicBezTo>
                    <a:pt x="417" y="11"/>
                    <a:pt x="416" y="11"/>
                    <a:pt x="416" y="11"/>
                  </a:cubicBezTo>
                  <a:cubicBezTo>
                    <a:pt x="416" y="11"/>
                    <a:pt x="415" y="11"/>
                    <a:pt x="415" y="11"/>
                  </a:cubicBezTo>
                  <a:cubicBezTo>
                    <a:pt x="415" y="11"/>
                    <a:pt x="415" y="11"/>
                    <a:pt x="415" y="11"/>
                  </a:cubicBezTo>
                  <a:cubicBezTo>
                    <a:pt x="415" y="11"/>
                    <a:pt x="415" y="11"/>
                    <a:pt x="415" y="11"/>
                  </a:cubicBezTo>
                  <a:cubicBezTo>
                    <a:pt x="415" y="10"/>
                    <a:pt x="414" y="10"/>
                    <a:pt x="414" y="10"/>
                  </a:cubicBezTo>
                  <a:cubicBezTo>
                    <a:pt x="414" y="10"/>
                    <a:pt x="414" y="10"/>
                    <a:pt x="414" y="11"/>
                  </a:cubicBezTo>
                  <a:cubicBezTo>
                    <a:pt x="413" y="11"/>
                    <a:pt x="413" y="11"/>
                    <a:pt x="413" y="11"/>
                  </a:cubicBezTo>
                  <a:cubicBezTo>
                    <a:pt x="413" y="11"/>
                    <a:pt x="412" y="11"/>
                    <a:pt x="412" y="11"/>
                  </a:cubicBezTo>
                  <a:cubicBezTo>
                    <a:pt x="412" y="10"/>
                    <a:pt x="412" y="10"/>
                    <a:pt x="412" y="10"/>
                  </a:cubicBezTo>
                  <a:cubicBezTo>
                    <a:pt x="411" y="10"/>
                    <a:pt x="410" y="11"/>
                    <a:pt x="410" y="11"/>
                  </a:cubicBezTo>
                  <a:cubicBezTo>
                    <a:pt x="410" y="11"/>
                    <a:pt x="409" y="11"/>
                    <a:pt x="409" y="11"/>
                  </a:cubicBezTo>
                  <a:cubicBezTo>
                    <a:pt x="409" y="11"/>
                    <a:pt x="409" y="11"/>
                    <a:pt x="409" y="11"/>
                  </a:cubicBezTo>
                  <a:cubicBezTo>
                    <a:pt x="408" y="11"/>
                    <a:pt x="408" y="11"/>
                    <a:pt x="408" y="11"/>
                  </a:cubicBezTo>
                  <a:cubicBezTo>
                    <a:pt x="408" y="11"/>
                    <a:pt x="407" y="11"/>
                    <a:pt x="407" y="11"/>
                  </a:cubicBezTo>
                  <a:cubicBezTo>
                    <a:pt x="407" y="11"/>
                    <a:pt x="407" y="11"/>
                    <a:pt x="406" y="11"/>
                  </a:cubicBezTo>
                  <a:cubicBezTo>
                    <a:pt x="406" y="11"/>
                    <a:pt x="406" y="10"/>
                    <a:pt x="406" y="10"/>
                  </a:cubicBezTo>
                  <a:cubicBezTo>
                    <a:pt x="405" y="11"/>
                    <a:pt x="405" y="11"/>
                    <a:pt x="404" y="11"/>
                  </a:cubicBezTo>
                  <a:cubicBezTo>
                    <a:pt x="404" y="11"/>
                    <a:pt x="404" y="11"/>
                    <a:pt x="404" y="11"/>
                  </a:cubicBezTo>
                  <a:cubicBezTo>
                    <a:pt x="404" y="11"/>
                    <a:pt x="402" y="11"/>
                    <a:pt x="401" y="11"/>
                  </a:cubicBezTo>
                  <a:cubicBezTo>
                    <a:pt x="401" y="11"/>
                    <a:pt x="401" y="11"/>
                    <a:pt x="401" y="11"/>
                  </a:cubicBezTo>
                  <a:cubicBezTo>
                    <a:pt x="401" y="11"/>
                    <a:pt x="401" y="11"/>
                    <a:pt x="401" y="11"/>
                  </a:cubicBezTo>
                  <a:cubicBezTo>
                    <a:pt x="400" y="11"/>
                    <a:pt x="400" y="11"/>
                    <a:pt x="400" y="11"/>
                  </a:cubicBezTo>
                  <a:cubicBezTo>
                    <a:pt x="400" y="11"/>
                    <a:pt x="399" y="11"/>
                    <a:pt x="399" y="11"/>
                  </a:cubicBezTo>
                  <a:cubicBezTo>
                    <a:pt x="399" y="11"/>
                    <a:pt x="398" y="11"/>
                    <a:pt x="399" y="11"/>
                  </a:cubicBezTo>
                  <a:cubicBezTo>
                    <a:pt x="399" y="11"/>
                    <a:pt x="399" y="12"/>
                    <a:pt x="399" y="12"/>
                  </a:cubicBezTo>
                  <a:cubicBezTo>
                    <a:pt x="399" y="12"/>
                    <a:pt x="398" y="13"/>
                    <a:pt x="397" y="13"/>
                  </a:cubicBezTo>
                  <a:cubicBezTo>
                    <a:pt x="396" y="13"/>
                    <a:pt x="396" y="13"/>
                    <a:pt x="395" y="13"/>
                  </a:cubicBezTo>
                  <a:cubicBezTo>
                    <a:pt x="394" y="13"/>
                    <a:pt x="394" y="13"/>
                    <a:pt x="394" y="13"/>
                  </a:cubicBezTo>
                  <a:cubicBezTo>
                    <a:pt x="394" y="13"/>
                    <a:pt x="393" y="13"/>
                    <a:pt x="393" y="13"/>
                  </a:cubicBezTo>
                  <a:cubicBezTo>
                    <a:pt x="393" y="13"/>
                    <a:pt x="393" y="13"/>
                    <a:pt x="393" y="13"/>
                  </a:cubicBezTo>
                  <a:cubicBezTo>
                    <a:pt x="393" y="13"/>
                    <a:pt x="392" y="13"/>
                    <a:pt x="392" y="13"/>
                  </a:cubicBezTo>
                  <a:cubicBezTo>
                    <a:pt x="392" y="13"/>
                    <a:pt x="391" y="13"/>
                    <a:pt x="391" y="13"/>
                  </a:cubicBezTo>
                  <a:cubicBezTo>
                    <a:pt x="391" y="13"/>
                    <a:pt x="391" y="13"/>
                    <a:pt x="391" y="12"/>
                  </a:cubicBezTo>
                  <a:cubicBezTo>
                    <a:pt x="392" y="12"/>
                    <a:pt x="396" y="9"/>
                    <a:pt x="396" y="9"/>
                  </a:cubicBezTo>
                  <a:cubicBezTo>
                    <a:pt x="396" y="9"/>
                    <a:pt x="397" y="9"/>
                    <a:pt x="396" y="9"/>
                  </a:cubicBezTo>
                  <a:cubicBezTo>
                    <a:pt x="395" y="8"/>
                    <a:pt x="395" y="8"/>
                    <a:pt x="395" y="8"/>
                  </a:cubicBezTo>
                  <a:cubicBezTo>
                    <a:pt x="395" y="8"/>
                    <a:pt x="395" y="8"/>
                    <a:pt x="395" y="8"/>
                  </a:cubicBezTo>
                  <a:cubicBezTo>
                    <a:pt x="394" y="8"/>
                    <a:pt x="394" y="8"/>
                    <a:pt x="394" y="7"/>
                  </a:cubicBezTo>
                  <a:cubicBezTo>
                    <a:pt x="393" y="7"/>
                    <a:pt x="393" y="7"/>
                    <a:pt x="393" y="7"/>
                  </a:cubicBezTo>
                  <a:cubicBezTo>
                    <a:pt x="393" y="8"/>
                    <a:pt x="392" y="8"/>
                    <a:pt x="392" y="8"/>
                  </a:cubicBezTo>
                  <a:cubicBezTo>
                    <a:pt x="393" y="8"/>
                    <a:pt x="393" y="8"/>
                    <a:pt x="392" y="8"/>
                  </a:cubicBezTo>
                  <a:cubicBezTo>
                    <a:pt x="392" y="8"/>
                    <a:pt x="390" y="7"/>
                    <a:pt x="390" y="7"/>
                  </a:cubicBezTo>
                  <a:cubicBezTo>
                    <a:pt x="390" y="7"/>
                    <a:pt x="390" y="7"/>
                    <a:pt x="389" y="7"/>
                  </a:cubicBezTo>
                  <a:cubicBezTo>
                    <a:pt x="389" y="8"/>
                    <a:pt x="389" y="8"/>
                    <a:pt x="388" y="8"/>
                  </a:cubicBezTo>
                  <a:cubicBezTo>
                    <a:pt x="388" y="8"/>
                    <a:pt x="388" y="8"/>
                    <a:pt x="387" y="8"/>
                  </a:cubicBezTo>
                  <a:cubicBezTo>
                    <a:pt x="387" y="8"/>
                    <a:pt x="385" y="8"/>
                    <a:pt x="386" y="8"/>
                  </a:cubicBezTo>
                  <a:cubicBezTo>
                    <a:pt x="386" y="8"/>
                    <a:pt x="387" y="8"/>
                    <a:pt x="387" y="8"/>
                  </a:cubicBezTo>
                  <a:cubicBezTo>
                    <a:pt x="387" y="8"/>
                    <a:pt x="387" y="8"/>
                    <a:pt x="387" y="7"/>
                  </a:cubicBezTo>
                  <a:cubicBezTo>
                    <a:pt x="388" y="7"/>
                    <a:pt x="388" y="7"/>
                    <a:pt x="388" y="7"/>
                  </a:cubicBezTo>
                  <a:cubicBezTo>
                    <a:pt x="388" y="7"/>
                    <a:pt x="388" y="7"/>
                    <a:pt x="388" y="7"/>
                  </a:cubicBezTo>
                  <a:cubicBezTo>
                    <a:pt x="388" y="7"/>
                    <a:pt x="388" y="6"/>
                    <a:pt x="388" y="7"/>
                  </a:cubicBezTo>
                  <a:cubicBezTo>
                    <a:pt x="387" y="7"/>
                    <a:pt x="388" y="7"/>
                    <a:pt x="387" y="7"/>
                  </a:cubicBezTo>
                  <a:cubicBezTo>
                    <a:pt x="387" y="7"/>
                    <a:pt x="387" y="7"/>
                    <a:pt x="386" y="7"/>
                  </a:cubicBezTo>
                  <a:cubicBezTo>
                    <a:pt x="386" y="7"/>
                    <a:pt x="386" y="7"/>
                    <a:pt x="385" y="7"/>
                  </a:cubicBezTo>
                  <a:cubicBezTo>
                    <a:pt x="385" y="7"/>
                    <a:pt x="384" y="7"/>
                    <a:pt x="384" y="7"/>
                  </a:cubicBezTo>
                  <a:cubicBezTo>
                    <a:pt x="384" y="7"/>
                    <a:pt x="384" y="7"/>
                    <a:pt x="383" y="7"/>
                  </a:cubicBezTo>
                  <a:cubicBezTo>
                    <a:pt x="382" y="7"/>
                    <a:pt x="382" y="7"/>
                    <a:pt x="382" y="7"/>
                  </a:cubicBezTo>
                  <a:cubicBezTo>
                    <a:pt x="382" y="7"/>
                    <a:pt x="380" y="7"/>
                    <a:pt x="380" y="7"/>
                  </a:cubicBezTo>
                  <a:cubicBezTo>
                    <a:pt x="380" y="7"/>
                    <a:pt x="379" y="7"/>
                    <a:pt x="380" y="7"/>
                  </a:cubicBezTo>
                  <a:cubicBezTo>
                    <a:pt x="380" y="7"/>
                    <a:pt x="381" y="7"/>
                    <a:pt x="381" y="6"/>
                  </a:cubicBezTo>
                  <a:cubicBezTo>
                    <a:pt x="382" y="6"/>
                    <a:pt x="382" y="6"/>
                    <a:pt x="382" y="6"/>
                  </a:cubicBezTo>
                  <a:cubicBezTo>
                    <a:pt x="383" y="6"/>
                    <a:pt x="383" y="6"/>
                    <a:pt x="383" y="6"/>
                  </a:cubicBezTo>
                  <a:cubicBezTo>
                    <a:pt x="384" y="6"/>
                    <a:pt x="384" y="6"/>
                    <a:pt x="384" y="6"/>
                  </a:cubicBezTo>
                  <a:cubicBezTo>
                    <a:pt x="385" y="6"/>
                    <a:pt x="385" y="6"/>
                    <a:pt x="385" y="6"/>
                  </a:cubicBezTo>
                  <a:cubicBezTo>
                    <a:pt x="385" y="6"/>
                    <a:pt x="385" y="6"/>
                    <a:pt x="386" y="5"/>
                  </a:cubicBezTo>
                  <a:cubicBezTo>
                    <a:pt x="386" y="5"/>
                    <a:pt x="386" y="5"/>
                    <a:pt x="386" y="5"/>
                  </a:cubicBezTo>
                  <a:cubicBezTo>
                    <a:pt x="386" y="5"/>
                    <a:pt x="386" y="5"/>
                    <a:pt x="386" y="5"/>
                  </a:cubicBezTo>
                  <a:cubicBezTo>
                    <a:pt x="387" y="5"/>
                    <a:pt x="387" y="4"/>
                    <a:pt x="387" y="4"/>
                  </a:cubicBezTo>
                  <a:cubicBezTo>
                    <a:pt x="388" y="4"/>
                    <a:pt x="388" y="4"/>
                    <a:pt x="388" y="4"/>
                  </a:cubicBezTo>
                  <a:cubicBezTo>
                    <a:pt x="388" y="4"/>
                    <a:pt x="389" y="4"/>
                    <a:pt x="389" y="4"/>
                  </a:cubicBezTo>
                  <a:cubicBezTo>
                    <a:pt x="389" y="4"/>
                    <a:pt x="389" y="4"/>
                    <a:pt x="389" y="4"/>
                  </a:cubicBezTo>
                  <a:cubicBezTo>
                    <a:pt x="389" y="4"/>
                    <a:pt x="390" y="4"/>
                    <a:pt x="390" y="4"/>
                  </a:cubicBezTo>
                  <a:cubicBezTo>
                    <a:pt x="390" y="4"/>
                    <a:pt x="390" y="4"/>
                    <a:pt x="390" y="4"/>
                  </a:cubicBezTo>
                  <a:cubicBezTo>
                    <a:pt x="390" y="4"/>
                    <a:pt x="388" y="2"/>
                    <a:pt x="388" y="2"/>
                  </a:cubicBezTo>
                  <a:cubicBezTo>
                    <a:pt x="388" y="2"/>
                    <a:pt x="388" y="2"/>
                    <a:pt x="388" y="2"/>
                  </a:cubicBezTo>
                  <a:cubicBezTo>
                    <a:pt x="387" y="2"/>
                    <a:pt x="384" y="1"/>
                    <a:pt x="384" y="1"/>
                  </a:cubicBezTo>
                  <a:cubicBezTo>
                    <a:pt x="383" y="1"/>
                    <a:pt x="380" y="0"/>
                    <a:pt x="380" y="0"/>
                  </a:cubicBezTo>
                  <a:cubicBezTo>
                    <a:pt x="379" y="0"/>
                    <a:pt x="378" y="0"/>
                    <a:pt x="378" y="0"/>
                  </a:cubicBezTo>
                  <a:cubicBezTo>
                    <a:pt x="378" y="0"/>
                    <a:pt x="378" y="1"/>
                    <a:pt x="378" y="1"/>
                  </a:cubicBezTo>
                  <a:cubicBezTo>
                    <a:pt x="377" y="1"/>
                    <a:pt x="376" y="1"/>
                    <a:pt x="375" y="1"/>
                  </a:cubicBezTo>
                  <a:cubicBezTo>
                    <a:pt x="374" y="1"/>
                    <a:pt x="373" y="2"/>
                    <a:pt x="373" y="2"/>
                  </a:cubicBezTo>
                  <a:cubicBezTo>
                    <a:pt x="372" y="2"/>
                    <a:pt x="370" y="3"/>
                    <a:pt x="370" y="3"/>
                  </a:cubicBezTo>
                  <a:cubicBezTo>
                    <a:pt x="369" y="4"/>
                    <a:pt x="368" y="4"/>
                    <a:pt x="368" y="4"/>
                  </a:cubicBezTo>
                  <a:cubicBezTo>
                    <a:pt x="368" y="4"/>
                    <a:pt x="368" y="4"/>
                    <a:pt x="368" y="4"/>
                  </a:cubicBezTo>
                  <a:cubicBezTo>
                    <a:pt x="369" y="4"/>
                    <a:pt x="370" y="4"/>
                    <a:pt x="369" y="5"/>
                  </a:cubicBezTo>
                  <a:cubicBezTo>
                    <a:pt x="368" y="5"/>
                    <a:pt x="367" y="6"/>
                    <a:pt x="367" y="6"/>
                  </a:cubicBezTo>
                  <a:cubicBezTo>
                    <a:pt x="367" y="6"/>
                    <a:pt x="366" y="6"/>
                    <a:pt x="366" y="7"/>
                  </a:cubicBezTo>
                  <a:cubicBezTo>
                    <a:pt x="366" y="7"/>
                    <a:pt x="365" y="7"/>
                    <a:pt x="365" y="7"/>
                  </a:cubicBezTo>
                  <a:cubicBezTo>
                    <a:pt x="366" y="7"/>
                    <a:pt x="365" y="7"/>
                    <a:pt x="365" y="8"/>
                  </a:cubicBezTo>
                  <a:cubicBezTo>
                    <a:pt x="365" y="8"/>
                    <a:pt x="364" y="8"/>
                    <a:pt x="364" y="8"/>
                  </a:cubicBezTo>
                  <a:cubicBezTo>
                    <a:pt x="364" y="8"/>
                    <a:pt x="364" y="9"/>
                    <a:pt x="364" y="9"/>
                  </a:cubicBezTo>
                  <a:cubicBezTo>
                    <a:pt x="364" y="9"/>
                    <a:pt x="364" y="9"/>
                    <a:pt x="364" y="9"/>
                  </a:cubicBezTo>
                  <a:cubicBezTo>
                    <a:pt x="364" y="9"/>
                    <a:pt x="364" y="9"/>
                    <a:pt x="364" y="9"/>
                  </a:cubicBezTo>
                  <a:cubicBezTo>
                    <a:pt x="364" y="10"/>
                    <a:pt x="364" y="10"/>
                    <a:pt x="364" y="10"/>
                  </a:cubicBezTo>
                  <a:cubicBezTo>
                    <a:pt x="364" y="10"/>
                    <a:pt x="365" y="10"/>
                    <a:pt x="365" y="10"/>
                  </a:cubicBezTo>
                  <a:cubicBezTo>
                    <a:pt x="365" y="10"/>
                    <a:pt x="366" y="10"/>
                    <a:pt x="365" y="11"/>
                  </a:cubicBezTo>
                  <a:cubicBezTo>
                    <a:pt x="365" y="11"/>
                    <a:pt x="365" y="11"/>
                    <a:pt x="365" y="11"/>
                  </a:cubicBezTo>
                  <a:cubicBezTo>
                    <a:pt x="365" y="11"/>
                    <a:pt x="365" y="12"/>
                    <a:pt x="365" y="12"/>
                  </a:cubicBezTo>
                  <a:cubicBezTo>
                    <a:pt x="365" y="12"/>
                    <a:pt x="364" y="12"/>
                    <a:pt x="364" y="13"/>
                  </a:cubicBezTo>
                  <a:cubicBezTo>
                    <a:pt x="365" y="13"/>
                    <a:pt x="365" y="13"/>
                    <a:pt x="365" y="13"/>
                  </a:cubicBezTo>
                  <a:cubicBezTo>
                    <a:pt x="366" y="13"/>
                    <a:pt x="367" y="13"/>
                    <a:pt x="367" y="13"/>
                  </a:cubicBezTo>
                  <a:cubicBezTo>
                    <a:pt x="367" y="13"/>
                    <a:pt x="368" y="13"/>
                    <a:pt x="368" y="13"/>
                  </a:cubicBezTo>
                  <a:cubicBezTo>
                    <a:pt x="368" y="13"/>
                    <a:pt x="368" y="13"/>
                    <a:pt x="369" y="13"/>
                  </a:cubicBezTo>
                  <a:cubicBezTo>
                    <a:pt x="369" y="13"/>
                    <a:pt x="369" y="13"/>
                    <a:pt x="369" y="14"/>
                  </a:cubicBezTo>
                  <a:cubicBezTo>
                    <a:pt x="369" y="14"/>
                    <a:pt x="371" y="14"/>
                    <a:pt x="370" y="14"/>
                  </a:cubicBezTo>
                  <a:cubicBezTo>
                    <a:pt x="369" y="14"/>
                    <a:pt x="369" y="14"/>
                    <a:pt x="368" y="14"/>
                  </a:cubicBezTo>
                  <a:cubicBezTo>
                    <a:pt x="368" y="14"/>
                    <a:pt x="368" y="13"/>
                    <a:pt x="368" y="14"/>
                  </a:cubicBezTo>
                  <a:cubicBezTo>
                    <a:pt x="367" y="14"/>
                    <a:pt x="367" y="13"/>
                    <a:pt x="367" y="13"/>
                  </a:cubicBezTo>
                  <a:cubicBezTo>
                    <a:pt x="366" y="13"/>
                    <a:pt x="366" y="13"/>
                    <a:pt x="365" y="13"/>
                  </a:cubicBezTo>
                  <a:cubicBezTo>
                    <a:pt x="365" y="13"/>
                    <a:pt x="365" y="14"/>
                    <a:pt x="365" y="13"/>
                  </a:cubicBezTo>
                  <a:cubicBezTo>
                    <a:pt x="365" y="13"/>
                    <a:pt x="365" y="13"/>
                    <a:pt x="364" y="13"/>
                  </a:cubicBezTo>
                  <a:cubicBezTo>
                    <a:pt x="364" y="13"/>
                    <a:pt x="364" y="13"/>
                    <a:pt x="363" y="13"/>
                  </a:cubicBezTo>
                  <a:cubicBezTo>
                    <a:pt x="363" y="13"/>
                    <a:pt x="361" y="13"/>
                    <a:pt x="361" y="13"/>
                  </a:cubicBezTo>
                  <a:cubicBezTo>
                    <a:pt x="361" y="13"/>
                    <a:pt x="361" y="13"/>
                    <a:pt x="361" y="13"/>
                  </a:cubicBezTo>
                  <a:cubicBezTo>
                    <a:pt x="360" y="13"/>
                    <a:pt x="359" y="13"/>
                    <a:pt x="358" y="13"/>
                  </a:cubicBezTo>
                  <a:cubicBezTo>
                    <a:pt x="358" y="13"/>
                    <a:pt x="357" y="13"/>
                    <a:pt x="356" y="13"/>
                  </a:cubicBezTo>
                  <a:cubicBezTo>
                    <a:pt x="356" y="13"/>
                    <a:pt x="354" y="13"/>
                    <a:pt x="354" y="13"/>
                  </a:cubicBezTo>
                  <a:cubicBezTo>
                    <a:pt x="354" y="13"/>
                    <a:pt x="354" y="13"/>
                    <a:pt x="354" y="14"/>
                  </a:cubicBezTo>
                  <a:cubicBezTo>
                    <a:pt x="355" y="14"/>
                    <a:pt x="355" y="14"/>
                    <a:pt x="355" y="14"/>
                  </a:cubicBezTo>
                  <a:cubicBezTo>
                    <a:pt x="355" y="14"/>
                    <a:pt x="355" y="15"/>
                    <a:pt x="355" y="15"/>
                  </a:cubicBezTo>
                  <a:cubicBezTo>
                    <a:pt x="355" y="15"/>
                    <a:pt x="356" y="14"/>
                    <a:pt x="356" y="15"/>
                  </a:cubicBezTo>
                  <a:cubicBezTo>
                    <a:pt x="357" y="15"/>
                    <a:pt x="357" y="15"/>
                    <a:pt x="357" y="15"/>
                  </a:cubicBezTo>
                  <a:cubicBezTo>
                    <a:pt x="357" y="15"/>
                    <a:pt x="358" y="15"/>
                    <a:pt x="358" y="16"/>
                  </a:cubicBezTo>
                  <a:cubicBezTo>
                    <a:pt x="358" y="16"/>
                    <a:pt x="358" y="16"/>
                    <a:pt x="358" y="16"/>
                  </a:cubicBezTo>
                  <a:cubicBezTo>
                    <a:pt x="358" y="16"/>
                    <a:pt x="359" y="17"/>
                    <a:pt x="359" y="17"/>
                  </a:cubicBezTo>
                  <a:cubicBezTo>
                    <a:pt x="359" y="17"/>
                    <a:pt x="359" y="18"/>
                    <a:pt x="359" y="18"/>
                  </a:cubicBezTo>
                  <a:cubicBezTo>
                    <a:pt x="358" y="18"/>
                    <a:pt x="358" y="17"/>
                    <a:pt x="357" y="17"/>
                  </a:cubicBezTo>
                  <a:cubicBezTo>
                    <a:pt x="357" y="17"/>
                    <a:pt x="354" y="16"/>
                    <a:pt x="354" y="16"/>
                  </a:cubicBezTo>
                  <a:cubicBezTo>
                    <a:pt x="354" y="16"/>
                    <a:pt x="353" y="15"/>
                    <a:pt x="353" y="16"/>
                  </a:cubicBezTo>
                  <a:cubicBezTo>
                    <a:pt x="353" y="16"/>
                    <a:pt x="353" y="16"/>
                    <a:pt x="352" y="16"/>
                  </a:cubicBezTo>
                  <a:cubicBezTo>
                    <a:pt x="352" y="16"/>
                    <a:pt x="352" y="16"/>
                    <a:pt x="352" y="16"/>
                  </a:cubicBezTo>
                  <a:cubicBezTo>
                    <a:pt x="352" y="16"/>
                    <a:pt x="352" y="16"/>
                    <a:pt x="352" y="16"/>
                  </a:cubicBezTo>
                  <a:cubicBezTo>
                    <a:pt x="352" y="16"/>
                    <a:pt x="350" y="16"/>
                    <a:pt x="349" y="17"/>
                  </a:cubicBezTo>
                  <a:cubicBezTo>
                    <a:pt x="349" y="17"/>
                    <a:pt x="349" y="17"/>
                    <a:pt x="349" y="17"/>
                  </a:cubicBezTo>
                  <a:cubicBezTo>
                    <a:pt x="349" y="17"/>
                    <a:pt x="348" y="17"/>
                    <a:pt x="348" y="17"/>
                  </a:cubicBezTo>
                  <a:cubicBezTo>
                    <a:pt x="348" y="17"/>
                    <a:pt x="347" y="18"/>
                    <a:pt x="346" y="18"/>
                  </a:cubicBezTo>
                  <a:cubicBezTo>
                    <a:pt x="346" y="18"/>
                    <a:pt x="346" y="19"/>
                    <a:pt x="346" y="18"/>
                  </a:cubicBezTo>
                  <a:cubicBezTo>
                    <a:pt x="346" y="18"/>
                    <a:pt x="347" y="18"/>
                    <a:pt x="346" y="18"/>
                  </a:cubicBezTo>
                  <a:cubicBezTo>
                    <a:pt x="346" y="18"/>
                    <a:pt x="345" y="18"/>
                    <a:pt x="345" y="18"/>
                  </a:cubicBezTo>
                  <a:cubicBezTo>
                    <a:pt x="345" y="18"/>
                    <a:pt x="343" y="19"/>
                    <a:pt x="342" y="19"/>
                  </a:cubicBezTo>
                  <a:cubicBezTo>
                    <a:pt x="342" y="19"/>
                    <a:pt x="342" y="19"/>
                    <a:pt x="342" y="19"/>
                  </a:cubicBezTo>
                  <a:cubicBezTo>
                    <a:pt x="342" y="19"/>
                    <a:pt x="343" y="18"/>
                    <a:pt x="342" y="18"/>
                  </a:cubicBezTo>
                  <a:cubicBezTo>
                    <a:pt x="342" y="18"/>
                    <a:pt x="342" y="18"/>
                    <a:pt x="342" y="18"/>
                  </a:cubicBezTo>
                  <a:cubicBezTo>
                    <a:pt x="341" y="18"/>
                    <a:pt x="341" y="18"/>
                    <a:pt x="341" y="19"/>
                  </a:cubicBezTo>
                  <a:cubicBezTo>
                    <a:pt x="340" y="19"/>
                    <a:pt x="339" y="19"/>
                    <a:pt x="339" y="20"/>
                  </a:cubicBezTo>
                  <a:cubicBezTo>
                    <a:pt x="338" y="20"/>
                    <a:pt x="337" y="19"/>
                    <a:pt x="338" y="19"/>
                  </a:cubicBezTo>
                  <a:cubicBezTo>
                    <a:pt x="339" y="19"/>
                    <a:pt x="339" y="18"/>
                    <a:pt x="339" y="18"/>
                  </a:cubicBezTo>
                  <a:cubicBezTo>
                    <a:pt x="339" y="18"/>
                    <a:pt x="338" y="18"/>
                    <a:pt x="338" y="18"/>
                  </a:cubicBezTo>
                  <a:cubicBezTo>
                    <a:pt x="337" y="18"/>
                    <a:pt x="326" y="17"/>
                    <a:pt x="326" y="17"/>
                  </a:cubicBezTo>
                  <a:cubicBezTo>
                    <a:pt x="326" y="17"/>
                    <a:pt x="326" y="17"/>
                    <a:pt x="326" y="17"/>
                  </a:cubicBezTo>
                  <a:cubicBezTo>
                    <a:pt x="325" y="17"/>
                    <a:pt x="325" y="17"/>
                    <a:pt x="325" y="17"/>
                  </a:cubicBezTo>
                  <a:cubicBezTo>
                    <a:pt x="325" y="17"/>
                    <a:pt x="325" y="17"/>
                    <a:pt x="325" y="18"/>
                  </a:cubicBezTo>
                  <a:cubicBezTo>
                    <a:pt x="325" y="18"/>
                    <a:pt x="325" y="18"/>
                    <a:pt x="325" y="18"/>
                  </a:cubicBezTo>
                  <a:cubicBezTo>
                    <a:pt x="324" y="18"/>
                    <a:pt x="324" y="18"/>
                    <a:pt x="324" y="18"/>
                  </a:cubicBezTo>
                  <a:cubicBezTo>
                    <a:pt x="325" y="18"/>
                    <a:pt x="327" y="18"/>
                    <a:pt x="326" y="19"/>
                  </a:cubicBezTo>
                  <a:cubicBezTo>
                    <a:pt x="326" y="19"/>
                    <a:pt x="327" y="19"/>
                    <a:pt x="327" y="19"/>
                  </a:cubicBezTo>
                  <a:cubicBezTo>
                    <a:pt x="328" y="19"/>
                    <a:pt x="328" y="19"/>
                    <a:pt x="328" y="19"/>
                  </a:cubicBezTo>
                  <a:cubicBezTo>
                    <a:pt x="329" y="19"/>
                    <a:pt x="331" y="18"/>
                    <a:pt x="330" y="19"/>
                  </a:cubicBezTo>
                  <a:cubicBezTo>
                    <a:pt x="330" y="19"/>
                    <a:pt x="323" y="20"/>
                    <a:pt x="323" y="20"/>
                  </a:cubicBezTo>
                  <a:cubicBezTo>
                    <a:pt x="323" y="20"/>
                    <a:pt x="313" y="22"/>
                    <a:pt x="312" y="22"/>
                  </a:cubicBezTo>
                  <a:cubicBezTo>
                    <a:pt x="312" y="22"/>
                    <a:pt x="310" y="22"/>
                    <a:pt x="310" y="22"/>
                  </a:cubicBezTo>
                  <a:cubicBezTo>
                    <a:pt x="310" y="23"/>
                    <a:pt x="307" y="23"/>
                    <a:pt x="307" y="23"/>
                  </a:cubicBezTo>
                  <a:cubicBezTo>
                    <a:pt x="307" y="23"/>
                    <a:pt x="306" y="23"/>
                    <a:pt x="306" y="23"/>
                  </a:cubicBezTo>
                  <a:cubicBezTo>
                    <a:pt x="306" y="24"/>
                    <a:pt x="306" y="24"/>
                    <a:pt x="306" y="24"/>
                  </a:cubicBezTo>
                  <a:cubicBezTo>
                    <a:pt x="305" y="24"/>
                    <a:pt x="305" y="24"/>
                    <a:pt x="305" y="24"/>
                  </a:cubicBezTo>
                  <a:cubicBezTo>
                    <a:pt x="305" y="24"/>
                    <a:pt x="305" y="24"/>
                    <a:pt x="305" y="24"/>
                  </a:cubicBezTo>
                  <a:cubicBezTo>
                    <a:pt x="305" y="24"/>
                    <a:pt x="304" y="24"/>
                    <a:pt x="304" y="24"/>
                  </a:cubicBezTo>
                  <a:cubicBezTo>
                    <a:pt x="304" y="25"/>
                    <a:pt x="304" y="25"/>
                    <a:pt x="304" y="25"/>
                  </a:cubicBezTo>
                  <a:cubicBezTo>
                    <a:pt x="304" y="25"/>
                    <a:pt x="303" y="25"/>
                    <a:pt x="303" y="25"/>
                  </a:cubicBezTo>
                  <a:cubicBezTo>
                    <a:pt x="303" y="25"/>
                    <a:pt x="303" y="25"/>
                    <a:pt x="303" y="25"/>
                  </a:cubicBezTo>
                  <a:cubicBezTo>
                    <a:pt x="303" y="25"/>
                    <a:pt x="302" y="26"/>
                    <a:pt x="301" y="26"/>
                  </a:cubicBezTo>
                  <a:cubicBezTo>
                    <a:pt x="301" y="27"/>
                    <a:pt x="300" y="27"/>
                    <a:pt x="300" y="27"/>
                  </a:cubicBezTo>
                  <a:cubicBezTo>
                    <a:pt x="300" y="27"/>
                    <a:pt x="300" y="27"/>
                    <a:pt x="299" y="27"/>
                  </a:cubicBezTo>
                  <a:cubicBezTo>
                    <a:pt x="299" y="27"/>
                    <a:pt x="295" y="27"/>
                    <a:pt x="295" y="27"/>
                  </a:cubicBezTo>
                  <a:cubicBezTo>
                    <a:pt x="295" y="27"/>
                    <a:pt x="295" y="27"/>
                    <a:pt x="295" y="27"/>
                  </a:cubicBezTo>
                  <a:cubicBezTo>
                    <a:pt x="295" y="27"/>
                    <a:pt x="295" y="27"/>
                    <a:pt x="295" y="27"/>
                  </a:cubicBezTo>
                  <a:cubicBezTo>
                    <a:pt x="295" y="27"/>
                    <a:pt x="296" y="27"/>
                    <a:pt x="296" y="27"/>
                  </a:cubicBezTo>
                  <a:cubicBezTo>
                    <a:pt x="296" y="27"/>
                    <a:pt x="296" y="27"/>
                    <a:pt x="296" y="27"/>
                  </a:cubicBezTo>
                  <a:cubicBezTo>
                    <a:pt x="297" y="27"/>
                    <a:pt x="297" y="27"/>
                    <a:pt x="297" y="28"/>
                  </a:cubicBezTo>
                  <a:cubicBezTo>
                    <a:pt x="297" y="28"/>
                    <a:pt x="297" y="28"/>
                    <a:pt x="297" y="28"/>
                  </a:cubicBezTo>
                  <a:cubicBezTo>
                    <a:pt x="297" y="28"/>
                    <a:pt x="298" y="28"/>
                    <a:pt x="297" y="28"/>
                  </a:cubicBezTo>
                  <a:cubicBezTo>
                    <a:pt x="297" y="28"/>
                    <a:pt x="296" y="28"/>
                    <a:pt x="296" y="28"/>
                  </a:cubicBezTo>
                  <a:cubicBezTo>
                    <a:pt x="296" y="28"/>
                    <a:pt x="297" y="28"/>
                    <a:pt x="297" y="29"/>
                  </a:cubicBezTo>
                  <a:cubicBezTo>
                    <a:pt x="297" y="29"/>
                    <a:pt x="297" y="29"/>
                    <a:pt x="297" y="29"/>
                  </a:cubicBezTo>
                  <a:cubicBezTo>
                    <a:pt x="297" y="29"/>
                    <a:pt x="296" y="29"/>
                    <a:pt x="296" y="30"/>
                  </a:cubicBezTo>
                  <a:cubicBezTo>
                    <a:pt x="296" y="30"/>
                    <a:pt x="295" y="30"/>
                    <a:pt x="295" y="30"/>
                  </a:cubicBezTo>
                  <a:cubicBezTo>
                    <a:pt x="295" y="30"/>
                    <a:pt x="295" y="30"/>
                    <a:pt x="295" y="30"/>
                  </a:cubicBezTo>
                  <a:cubicBezTo>
                    <a:pt x="295" y="31"/>
                    <a:pt x="294" y="31"/>
                    <a:pt x="294" y="31"/>
                  </a:cubicBezTo>
                  <a:cubicBezTo>
                    <a:pt x="294" y="32"/>
                    <a:pt x="295" y="32"/>
                    <a:pt x="295" y="32"/>
                  </a:cubicBezTo>
                  <a:cubicBezTo>
                    <a:pt x="294" y="32"/>
                    <a:pt x="294" y="32"/>
                    <a:pt x="294" y="32"/>
                  </a:cubicBezTo>
                  <a:cubicBezTo>
                    <a:pt x="294" y="32"/>
                    <a:pt x="294" y="32"/>
                    <a:pt x="293" y="32"/>
                  </a:cubicBezTo>
                  <a:cubicBezTo>
                    <a:pt x="293" y="31"/>
                    <a:pt x="293" y="31"/>
                    <a:pt x="293" y="31"/>
                  </a:cubicBezTo>
                  <a:cubicBezTo>
                    <a:pt x="293" y="31"/>
                    <a:pt x="293" y="31"/>
                    <a:pt x="293" y="31"/>
                  </a:cubicBezTo>
                  <a:cubicBezTo>
                    <a:pt x="293" y="31"/>
                    <a:pt x="292" y="31"/>
                    <a:pt x="292" y="31"/>
                  </a:cubicBezTo>
                  <a:cubicBezTo>
                    <a:pt x="291" y="30"/>
                    <a:pt x="291" y="30"/>
                    <a:pt x="291" y="30"/>
                  </a:cubicBezTo>
                  <a:cubicBezTo>
                    <a:pt x="291" y="30"/>
                    <a:pt x="291" y="30"/>
                    <a:pt x="291" y="30"/>
                  </a:cubicBezTo>
                  <a:cubicBezTo>
                    <a:pt x="291" y="31"/>
                    <a:pt x="289" y="31"/>
                    <a:pt x="289" y="31"/>
                  </a:cubicBezTo>
                  <a:cubicBezTo>
                    <a:pt x="290" y="31"/>
                    <a:pt x="289" y="31"/>
                    <a:pt x="289" y="32"/>
                  </a:cubicBezTo>
                  <a:cubicBezTo>
                    <a:pt x="289" y="32"/>
                    <a:pt x="289" y="32"/>
                    <a:pt x="289" y="32"/>
                  </a:cubicBezTo>
                  <a:cubicBezTo>
                    <a:pt x="290" y="32"/>
                    <a:pt x="290" y="32"/>
                    <a:pt x="290" y="32"/>
                  </a:cubicBezTo>
                  <a:cubicBezTo>
                    <a:pt x="291" y="32"/>
                    <a:pt x="292" y="32"/>
                    <a:pt x="292" y="32"/>
                  </a:cubicBezTo>
                  <a:cubicBezTo>
                    <a:pt x="292" y="32"/>
                    <a:pt x="292" y="32"/>
                    <a:pt x="292" y="32"/>
                  </a:cubicBezTo>
                  <a:cubicBezTo>
                    <a:pt x="293" y="32"/>
                    <a:pt x="293" y="32"/>
                    <a:pt x="293" y="32"/>
                  </a:cubicBezTo>
                  <a:cubicBezTo>
                    <a:pt x="293" y="32"/>
                    <a:pt x="294" y="32"/>
                    <a:pt x="294" y="33"/>
                  </a:cubicBezTo>
                  <a:cubicBezTo>
                    <a:pt x="293" y="33"/>
                    <a:pt x="293" y="33"/>
                    <a:pt x="293" y="33"/>
                  </a:cubicBezTo>
                  <a:cubicBezTo>
                    <a:pt x="293" y="33"/>
                    <a:pt x="294" y="33"/>
                    <a:pt x="294" y="33"/>
                  </a:cubicBezTo>
                  <a:cubicBezTo>
                    <a:pt x="294" y="33"/>
                    <a:pt x="294" y="34"/>
                    <a:pt x="294" y="34"/>
                  </a:cubicBezTo>
                  <a:cubicBezTo>
                    <a:pt x="294" y="34"/>
                    <a:pt x="294" y="34"/>
                    <a:pt x="294" y="34"/>
                  </a:cubicBezTo>
                  <a:cubicBezTo>
                    <a:pt x="295" y="34"/>
                    <a:pt x="296" y="34"/>
                    <a:pt x="296" y="34"/>
                  </a:cubicBezTo>
                  <a:cubicBezTo>
                    <a:pt x="295" y="34"/>
                    <a:pt x="296" y="34"/>
                    <a:pt x="296" y="34"/>
                  </a:cubicBezTo>
                  <a:cubicBezTo>
                    <a:pt x="296" y="34"/>
                    <a:pt x="295" y="35"/>
                    <a:pt x="295" y="35"/>
                  </a:cubicBezTo>
                  <a:cubicBezTo>
                    <a:pt x="295" y="35"/>
                    <a:pt x="295" y="35"/>
                    <a:pt x="295" y="35"/>
                  </a:cubicBezTo>
                  <a:cubicBezTo>
                    <a:pt x="295" y="35"/>
                    <a:pt x="295" y="35"/>
                    <a:pt x="295" y="35"/>
                  </a:cubicBezTo>
                  <a:cubicBezTo>
                    <a:pt x="295" y="35"/>
                    <a:pt x="293" y="35"/>
                    <a:pt x="294" y="35"/>
                  </a:cubicBezTo>
                  <a:cubicBezTo>
                    <a:pt x="295" y="34"/>
                    <a:pt x="295" y="34"/>
                    <a:pt x="294" y="34"/>
                  </a:cubicBezTo>
                  <a:cubicBezTo>
                    <a:pt x="294" y="34"/>
                    <a:pt x="294" y="34"/>
                    <a:pt x="294" y="34"/>
                  </a:cubicBezTo>
                  <a:cubicBezTo>
                    <a:pt x="294" y="34"/>
                    <a:pt x="293" y="34"/>
                    <a:pt x="293" y="34"/>
                  </a:cubicBezTo>
                  <a:cubicBezTo>
                    <a:pt x="292" y="34"/>
                    <a:pt x="290" y="34"/>
                    <a:pt x="291" y="34"/>
                  </a:cubicBezTo>
                  <a:cubicBezTo>
                    <a:pt x="291" y="34"/>
                    <a:pt x="290" y="34"/>
                    <a:pt x="290" y="34"/>
                  </a:cubicBezTo>
                  <a:cubicBezTo>
                    <a:pt x="290" y="34"/>
                    <a:pt x="290" y="34"/>
                    <a:pt x="290" y="35"/>
                  </a:cubicBezTo>
                  <a:cubicBezTo>
                    <a:pt x="290" y="35"/>
                    <a:pt x="290" y="35"/>
                    <a:pt x="290" y="35"/>
                  </a:cubicBezTo>
                  <a:cubicBezTo>
                    <a:pt x="290" y="35"/>
                    <a:pt x="290" y="35"/>
                    <a:pt x="290" y="35"/>
                  </a:cubicBezTo>
                  <a:cubicBezTo>
                    <a:pt x="291" y="35"/>
                    <a:pt x="292" y="35"/>
                    <a:pt x="292" y="35"/>
                  </a:cubicBezTo>
                  <a:cubicBezTo>
                    <a:pt x="292" y="35"/>
                    <a:pt x="293" y="35"/>
                    <a:pt x="293" y="35"/>
                  </a:cubicBezTo>
                  <a:cubicBezTo>
                    <a:pt x="293" y="36"/>
                    <a:pt x="295" y="36"/>
                    <a:pt x="294" y="36"/>
                  </a:cubicBezTo>
                  <a:cubicBezTo>
                    <a:pt x="294" y="37"/>
                    <a:pt x="294" y="37"/>
                    <a:pt x="294" y="37"/>
                  </a:cubicBezTo>
                  <a:cubicBezTo>
                    <a:pt x="294" y="37"/>
                    <a:pt x="295" y="37"/>
                    <a:pt x="294" y="37"/>
                  </a:cubicBezTo>
                  <a:cubicBezTo>
                    <a:pt x="294" y="37"/>
                    <a:pt x="295" y="37"/>
                    <a:pt x="295" y="37"/>
                  </a:cubicBezTo>
                  <a:cubicBezTo>
                    <a:pt x="295" y="37"/>
                    <a:pt x="297" y="38"/>
                    <a:pt x="296" y="38"/>
                  </a:cubicBezTo>
                  <a:cubicBezTo>
                    <a:pt x="296" y="38"/>
                    <a:pt x="295" y="37"/>
                    <a:pt x="295" y="38"/>
                  </a:cubicBezTo>
                  <a:cubicBezTo>
                    <a:pt x="295" y="38"/>
                    <a:pt x="295" y="38"/>
                    <a:pt x="295" y="38"/>
                  </a:cubicBezTo>
                  <a:cubicBezTo>
                    <a:pt x="296" y="38"/>
                    <a:pt x="296" y="39"/>
                    <a:pt x="296" y="39"/>
                  </a:cubicBezTo>
                  <a:cubicBezTo>
                    <a:pt x="295" y="39"/>
                    <a:pt x="294" y="39"/>
                    <a:pt x="294" y="39"/>
                  </a:cubicBezTo>
                  <a:cubicBezTo>
                    <a:pt x="293" y="39"/>
                    <a:pt x="272" y="41"/>
                    <a:pt x="272" y="41"/>
                  </a:cubicBezTo>
                  <a:cubicBezTo>
                    <a:pt x="264" y="42"/>
                    <a:pt x="264" y="42"/>
                    <a:pt x="264" y="42"/>
                  </a:cubicBezTo>
                  <a:cubicBezTo>
                    <a:pt x="264" y="42"/>
                    <a:pt x="263" y="42"/>
                    <a:pt x="263" y="42"/>
                  </a:cubicBezTo>
                  <a:cubicBezTo>
                    <a:pt x="263" y="42"/>
                    <a:pt x="263" y="43"/>
                    <a:pt x="263" y="43"/>
                  </a:cubicBezTo>
                  <a:cubicBezTo>
                    <a:pt x="264" y="42"/>
                    <a:pt x="264" y="43"/>
                    <a:pt x="264" y="43"/>
                  </a:cubicBezTo>
                  <a:cubicBezTo>
                    <a:pt x="263" y="43"/>
                    <a:pt x="263" y="43"/>
                    <a:pt x="263" y="44"/>
                  </a:cubicBezTo>
                  <a:cubicBezTo>
                    <a:pt x="263" y="44"/>
                    <a:pt x="262" y="44"/>
                    <a:pt x="262" y="44"/>
                  </a:cubicBezTo>
                  <a:cubicBezTo>
                    <a:pt x="262" y="44"/>
                    <a:pt x="262" y="44"/>
                    <a:pt x="262" y="44"/>
                  </a:cubicBezTo>
                  <a:cubicBezTo>
                    <a:pt x="262" y="45"/>
                    <a:pt x="262" y="45"/>
                    <a:pt x="263" y="45"/>
                  </a:cubicBezTo>
                  <a:cubicBezTo>
                    <a:pt x="263" y="45"/>
                    <a:pt x="263" y="45"/>
                    <a:pt x="263" y="45"/>
                  </a:cubicBezTo>
                  <a:cubicBezTo>
                    <a:pt x="263" y="45"/>
                    <a:pt x="262" y="46"/>
                    <a:pt x="262" y="46"/>
                  </a:cubicBezTo>
                  <a:cubicBezTo>
                    <a:pt x="262" y="46"/>
                    <a:pt x="262" y="46"/>
                    <a:pt x="263" y="46"/>
                  </a:cubicBezTo>
                  <a:cubicBezTo>
                    <a:pt x="263" y="46"/>
                    <a:pt x="263" y="46"/>
                    <a:pt x="263" y="46"/>
                  </a:cubicBezTo>
                  <a:cubicBezTo>
                    <a:pt x="263" y="46"/>
                    <a:pt x="263" y="47"/>
                    <a:pt x="263" y="47"/>
                  </a:cubicBezTo>
                  <a:cubicBezTo>
                    <a:pt x="263" y="47"/>
                    <a:pt x="264" y="47"/>
                    <a:pt x="264" y="47"/>
                  </a:cubicBezTo>
                  <a:cubicBezTo>
                    <a:pt x="265" y="48"/>
                    <a:pt x="265" y="48"/>
                    <a:pt x="264" y="49"/>
                  </a:cubicBezTo>
                  <a:cubicBezTo>
                    <a:pt x="264" y="50"/>
                    <a:pt x="264" y="50"/>
                    <a:pt x="264" y="50"/>
                  </a:cubicBezTo>
                  <a:cubicBezTo>
                    <a:pt x="264" y="50"/>
                    <a:pt x="264" y="51"/>
                    <a:pt x="264" y="51"/>
                  </a:cubicBezTo>
                  <a:cubicBezTo>
                    <a:pt x="265" y="51"/>
                    <a:pt x="265" y="51"/>
                    <a:pt x="265" y="51"/>
                  </a:cubicBezTo>
                  <a:cubicBezTo>
                    <a:pt x="264" y="51"/>
                    <a:pt x="264" y="52"/>
                    <a:pt x="264" y="52"/>
                  </a:cubicBezTo>
                  <a:cubicBezTo>
                    <a:pt x="265" y="52"/>
                    <a:pt x="265" y="53"/>
                    <a:pt x="265" y="53"/>
                  </a:cubicBezTo>
                  <a:cubicBezTo>
                    <a:pt x="265" y="53"/>
                    <a:pt x="266" y="53"/>
                    <a:pt x="266" y="53"/>
                  </a:cubicBezTo>
                  <a:cubicBezTo>
                    <a:pt x="266" y="53"/>
                    <a:pt x="271" y="54"/>
                    <a:pt x="271" y="54"/>
                  </a:cubicBezTo>
                  <a:cubicBezTo>
                    <a:pt x="271" y="54"/>
                    <a:pt x="271" y="54"/>
                    <a:pt x="271" y="54"/>
                  </a:cubicBezTo>
                  <a:cubicBezTo>
                    <a:pt x="271" y="55"/>
                    <a:pt x="272" y="56"/>
                    <a:pt x="272" y="56"/>
                  </a:cubicBezTo>
                  <a:cubicBezTo>
                    <a:pt x="272" y="56"/>
                    <a:pt x="274" y="58"/>
                    <a:pt x="274" y="58"/>
                  </a:cubicBezTo>
                  <a:cubicBezTo>
                    <a:pt x="274" y="58"/>
                    <a:pt x="274" y="58"/>
                    <a:pt x="274" y="58"/>
                  </a:cubicBezTo>
                  <a:cubicBezTo>
                    <a:pt x="274" y="59"/>
                    <a:pt x="274" y="59"/>
                    <a:pt x="274" y="59"/>
                  </a:cubicBezTo>
                  <a:cubicBezTo>
                    <a:pt x="273" y="59"/>
                    <a:pt x="272" y="59"/>
                    <a:pt x="272" y="59"/>
                  </a:cubicBezTo>
                  <a:cubicBezTo>
                    <a:pt x="272" y="60"/>
                    <a:pt x="271" y="60"/>
                    <a:pt x="271" y="60"/>
                  </a:cubicBezTo>
                  <a:cubicBezTo>
                    <a:pt x="271" y="60"/>
                    <a:pt x="270" y="60"/>
                    <a:pt x="269" y="60"/>
                  </a:cubicBezTo>
                  <a:cubicBezTo>
                    <a:pt x="269" y="60"/>
                    <a:pt x="269" y="60"/>
                    <a:pt x="269" y="59"/>
                  </a:cubicBezTo>
                  <a:cubicBezTo>
                    <a:pt x="269" y="59"/>
                    <a:pt x="265" y="56"/>
                    <a:pt x="265" y="56"/>
                  </a:cubicBezTo>
                  <a:cubicBezTo>
                    <a:pt x="265" y="56"/>
                    <a:pt x="265" y="56"/>
                    <a:pt x="264" y="56"/>
                  </a:cubicBezTo>
                  <a:cubicBezTo>
                    <a:pt x="263" y="56"/>
                    <a:pt x="254" y="53"/>
                    <a:pt x="254" y="53"/>
                  </a:cubicBezTo>
                  <a:cubicBezTo>
                    <a:pt x="254" y="53"/>
                    <a:pt x="253" y="53"/>
                    <a:pt x="253" y="53"/>
                  </a:cubicBezTo>
                  <a:cubicBezTo>
                    <a:pt x="252" y="54"/>
                    <a:pt x="248" y="55"/>
                    <a:pt x="248" y="55"/>
                  </a:cubicBezTo>
                  <a:cubicBezTo>
                    <a:pt x="248" y="55"/>
                    <a:pt x="248" y="55"/>
                    <a:pt x="248" y="55"/>
                  </a:cubicBezTo>
                  <a:cubicBezTo>
                    <a:pt x="248" y="55"/>
                    <a:pt x="247" y="56"/>
                    <a:pt x="248" y="56"/>
                  </a:cubicBezTo>
                  <a:cubicBezTo>
                    <a:pt x="248" y="56"/>
                    <a:pt x="248" y="56"/>
                    <a:pt x="249" y="56"/>
                  </a:cubicBezTo>
                  <a:cubicBezTo>
                    <a:pt x="249" y="56"/>
                    <a:pt x="250" y="56"/>
                    <a:pt x="251" y="56"/>
                  </a:cubicBezTo>
                  <a:cubicBezTo>
                    <a:pt x="251" y="56"/>
                    <a:pt x="251" y="56"/>
                    <a:pt x="251" y="57"/>
                  </a:cubicBezTo>
                  <a:cubicBezTo>
                    <a:pt x="251" y="57"/>
                    <a:pt x="251" y="58"/>
                    <a:pt x="251" y="58"/>
                  </a:cubicBezTo>
                  <a:cubicBezTo>
                    <a:pt x="250" y="58"/>
                    <a:pt x="249" y="59"/>
                    <a:pt x="248" y="58"/>
                  </a:cubicBezTo>
                  <a:cubicBezTo>
                    <a:pt x="247" y="58"/>
                    <a:pt x="247" y="57"/>
                    <a:pt x="247" y="57"/>
                  </a:cubicBezTo>
                  <a:cubicBezTo>
                    <a:pt x="247" y="57"/>
                    <a:pt x="246" y="57"/>
                    <a:pt x="246" y="57"/>
                  </a:cubicBezTo>
                  <a:cubicBezTo>
                    <a:pt x="245" y="57"/>
                    <a:pt x="241" y="57"/>
                    <a:pt x="241" y="57"/>
                  </a:cubicBezTo>
                  <a:cubicBezTo>
                    <a:pt x="241" y="57"/>
                    <a:pt x="241" y="57"/>
                    <a:pt x="241" y="58"/>
                  </a:cubicBezTo>
                  <a:cubicBezTo>
                    <a:pt x="241" y="58"/>
                    <a:pt x="241" y="58"/>
                    <a:pt x="241" y="59"/>
                  </a:cubicBezTo>
                  <a:cubicBezTo>
                    <a:pt x="241" y="59"/>
                    <a:pt x="242" y="59"/>
                    <a:pt x="242" y="59"/>
                  </a:cubicBezTo>
                  <a:cubicBezTo>
                    <a:pt x="242" y="60"/>
                    <a:pt x="242" y="60"/>
                    <a:pt x="242" y="60"/>
                  </a:cubicBezTo>
                  <a:cubicBezTo>
                    <a:pt x="242" y="60"/>
                    <a:pt x="242" y="61"/>
                    <a:pt x="243" y="61"/>
                  </a:cubicBezTo>
                  <a:cubicBezTo>
                    <a:pt x="243" y="61"/>
                    <a:pt x="244" y="61"/>
                    <a:pt x="244" y="62"/>
                  </a:cubicBezTo>
                  <a:cubicBezTo>
                    <a:pt x="244" y="62"/>
                    <a:pt x="245" y="62"/>
                    <a:pt x="246" y="62"/>
                  </a:cubicBezTo>
                  <a:cubicBezTo>
                    <a:pt x="246" y="62"/>
                    <a:pt x="246" y="62"/>
                    <a:pt x="246" y="62"/>
                  </a:cubicBezTo>
                  <a:cubicBezTo>
                    <a:pt x="247" y="63"/>
                    <a:pt x="248" y="63"/>
                    <a:pt x="248" y="63"/>
                  </a:cubicBezTo>
                  <a:cubicBezTo>
                    <a:pt x="248" y="63"/>
                    <a:pt x="248" y="63"/>
                    <a:pt x="249" y="63"/>
                  </a:cubicBezTo>
                  <a:cubicBezTo>
                    <a:pt x="249" y="63"/>
                    <a:pt x="249" y="64"/>
                    <a:pt x="249" y="63"/>
                  </a:cubicBezTo>
                  <a:cubicBezTo>
                    <a:pt x="250" y="63"/>
                    <a:pt x="250" y="63"/>
                    <a:pt x="250" y="63"/>
                  </a:cubicBezTo>
                  <a:cubicBezTo>
                    <a:pt x="250" y="63"/>
                    <a:pt x="251" y="62"/>
                    <a:pt x="251" y="63"/>
                  </a:cubicBezTo>
                  <a:cubicBezTo>
                    <a:pt x="250" y="63"/>
                    <a:pt x="250" y="64"/>
                    <a:pt x="251" y="64"/>
                  </a:cubicBezTo>
                  <a:cubicBezTo>
                    <a:pt x="251" y="63"/>
                    <a:pt x="251" y="64"/>
                    <a:pt x="252" y="64"/>
                  </a:cubicBezTo>
                  <a:cubicBezTo>
                    <a:pt x="252" y="64"/>
                    <a:pt x="252" y="64"/>
                    <a:pt x="252" y="64"/>
                  </a:cubicBezTo>
                  <a:cubicBezTo>
                    <a:pt x="252" y="65"/>
                    <a:pt x="252" y="65"/>
                    <a:pt x="252" y="65"/>
                  </a:cubicBezTo>
                  <a:cubicBezTo>
                    <a:pt x="253" y="66"/>
                    <a:pt x="253" y="66"/>
                    <a:pt x="253" y="65"/>
                  </a:cubicBezTo>
                  <a:cubicBezTo>
                    <a:pt x="253" y="65"/>
                    <a:pt x="253" y="65"/>
                    <a:pt x="253" y="65"/>
                  </a:cubicBezTo>
                  <a:cubicBezTo>
                    <a:pt x="253" y="66"/>
                    <a:pt x="253" y="66"/>
                    <a:pt x="253" y="66"/>
                  </a:cubicBezTo>
                  <a:cubicBezTo>
                    <a:pt x="253" y="66"/>
                    <a:pt x="253" y="66"/>
                    <a:pt x="253" y="66"/>
                  </a:cubicBezTo>
                  <a:cubicBezTo>
                    <a:pt x="253" y="66"/>
                    <a:pt x="253" y="67"/>
                    <a:pt x="253" y="66"/>
                  </a:cubicBezTo>
                  <a:cubicBezTo>
                    <a:pt x="254" y="66"/>
                    <a:pt x="254" y="66"/>
                    <a:pt x="254" y="66"/>
                  </a:cubicBezTo>
                  <a:cubicBezTo>
                    <a:pt x="254" y="66"/>
                    <a:pt x="255" y="67"/>
                    <a:pt x="255" y="66"/>
                  </a:cubicBezTo>
                  <a:cubicBezTo>
                    <a:pt x="255" y="66"/>
                    <a:pt x="255" y="66"/>
                    <a:pt x="255" y="66"/>
                  </a:cubicBezTo>
                  <a:cubicBezTo>
                    <a:pt x="255" y="66"/>
                    <a:pt x="256" y="66"/>
                    <a:pt x="256" y="66"/>
                  </a:cubicBezTo>
                  <a:cubicBezTo>
                    <a:pt x="255" y="67"/>
                    <a:pt x="255" y="67"/>
                    <a:pt x="254" y="67"/>
                  </a:cubicBezTo>
                  <a:cubicBezTo>
                    <a:pt x="254" y="67"/>
                    <a:pt x="253" y="67"/>
                    <a:pt x="253" y="67"/>
                  </a:cubicBezTo>
                  <a:cubicBezTo>
                    <a:pt x="253" y="67"/>
                    <a:pt x="253" y="67"/>
                    <a:pt x="252" y="67"/>
                  </a:cubicBezTo>
                  <a:cubicBezTo>
                    <a:pt x="252" y="67"/>
                    <a:pt x="252" y="67"/>
                    <a:pt x="252" y="67"/>
                  </a:cubicBezTo>
                  <a:cubicBezTo>
                    <a:pt x="252" y="67"/>
                    <a:pt x="251" y="66"/>
                    <a:pt x="251" y="66"/>
                  </a:cubicBezTo>
                  <a:cubicBezTo>
                    <a:pt x="251" y="66"/>
                    <a:pt x="250" y="66"/>
                    <a:pt x="250" y="66"/>
                  </a:cubicBezTo>
                  <a:cubicBezTo>
                    <a:pt x="250" y="65"/>
                    <a:pt x="250" y="64"/>
                    <a:pt x="249" y="64"/>
                  </a:cubicBezTo>
                  <a:cubicBezTo>
                    <a:pt x="248" y="64"/>
                    <a:pt x="246" y="64"/>
                    <a:pt x="246" y="64"/>
                  </a:cubicBezTo>
                  <a:cubicBezTo>
                    <a:pt x="246" y="64"/>
                    <a:pt x="246" y="64"/>
                    <a:pt x="246" y="65"/>
                  </a:cubicBezTo>
                  <a:cubicBezTo>
                    <a:pt x="246" y="65"/>
                    <a:pt x="245" y="65"/>
                    <a:pt x="245" y="65"/>
                  </a:cubicBezTo>
                  <a:cubicBezTo>
                    <a:pt x="245" y="65"/>
                    <a:pt x="245" y="65"/>
                    <a:pt x="245" y="65"/>
                  </a:cubicBezTo>
                  <a:cubicBezTo>
                    <a:pt x="245" y="64"/>
                    <a:pt x="245" y="64"/>
                    <a:pt x="245" y="64"/>
                  </a:cubicBezTo>
                  <a:cubicBezTo>
                    <a:pt x="245" y="64"/>
                    <a:pt x="244" y="64"/>
                    <a:pt x="243" y="64"/>
                  </a:cubicBezTo>
                  <a:cubicBezTo>
                    <a:pt x="243" y="64"/>
                    <a:pt x="243" y="64"/>
                    <a:pt x="242" y="64"/>
                  </a:cubicBezTo>
                  <a:cubicBezTo>
                    <a:pt x="242" y="64"/>
                    <a:pt x="242" y="64"/>
                    <a:pt x="242" y="64"/>
                  </a:cubicBezTo>
                  <a:cubicBezTo>
                    <a:pt x="242" y="64"/>
                    <a:pt x="241" y="64"/>
                    <a:pt x="241" y="64"/>
                  </a:cubicBezTo>
                  <a:cubicBezTo>
                    <a:pt x="241" y="64"/>
                    <a:pt x="241" y="64"/>
                    <a:pt x="240" y="64"/>
                  </a:cubicBezTo>
                  <a:cubicBezTo>
                    <a:pt x="240" y="64"/>
                    <a:pt x="239" y="64"/>
                    <a:pt x="239" y="63"/>
                  </a:cubicBezTo>
                  <a:cubicBezTo>
                    <a:pt x="239" y="63"/>
                    <a:pt x="238" y="63"/>
                    <a:pt x="238" y="63"/>
                  </a:cubicBezTo>
                  <a:cubicBezTo>
                    <a:pt x="238" y="63"/>
                    <a:pt x="237" y="63"/>
                    <a:pt x="237" y="62"/>
                  </a:cubicBezTo>
                  <a:cubicBezTo>
                    <a:pt x="237" y="62"/>
                    <a:pt x="237" y="62"/>
                    <a:pt x="237" y="62"/>
                  </a:cubicBezTo>
                  <a:cubicBezTo>
                    <a:pt x="238" y="62"/>
                    <a:pt x="238" y="62"/>
                    <a:pt x="238" y="62"/>
                  </a:cubicBezTo>
                  <a:cubicBezTo>
                    <a:pt x="238" y="61"/>
                    <a:pt x="238" y="61"/>
                    <a:pt x="238" y="61"/>
                  </a:cubicBezTo>
                  <a:cubicBezTo>
                    <a:pt x="238" y="61"/>
                    <a:pt x="239" y="61"/>
                    <a:pt x="238" y="61"/>
                  </a:cubicBezTo>
                  <a:cubicBezTo>
                    <a:pt x="238" y="61"/>
                    <a:pt x="238" y="60"/>
                    <a:pt x="238" y="60"/>
                  </a:cubicBezTo>
                  <a:cubicBezTo>
                    <a:pt x="238" y="60"/>
                    <a:pt x="238" y="60"/>
                    <a:pt x="238" y="60"/>
                  </a:cubicBezTo>
                  <a:cubicBezTo>
                    <a:pt x="238" y="60"/>
                    <a:pt x="237" y="59"/>
                    <a:pt x="237" y="59"/>
                  </a:cubicBezTo>
                  <a:cubicBezTo>
                    <a:pt x="237" y="59"/>
                    <a:pt x="237" y="59"/>
                    <a:pt x="237" y="59"/>
                  </a:cubicBezTo>
                  <a:cubicBezTo>
                    <a:pt x="237" y="58"/>
                    <a:pt x="237" y="58"/>
                    <a:pt x="237" y="58"/>
                  </a:cubicBezTo>
                  <a:cubicBezTo>
                    <a:pt x="237" y="58"/>
                    <a:pt x="237" y="58"/>
                    <a:pt x="237" y="58"/>
                  </a:cubicBezTo>
                  <a:cubicBezTo>
                    <a:pt x="237" y="57"/>
                    <a:pt x="237" y="57"/>
                    <a:pt x="237" y="57"/>
                  </a:cubicBezTo>
                  <a:cubicBezTo>
                    <a:pt x="238" y="57"/>
                    <a:pt x="238" y="57"/>
                    <a:pt x="238" y="57"/>
                  </a:cubicBezTo>
                  <a:cubicBezTo>
                    <a:pt x="238" y="56"/>
                    <a:pt x="238" y="56"/>
                    <a:pt x="238" y="56"/>
                  </a:cubicBezTo>
                  <a:cubicBezTo>
                    <a:pt x="238" y="56"/>
                    <a:pt x="239" y="56"/>
                    <a:pt x="238" y="56"/>
                  </a:cubicBezTo>
                  <a:cubicBezTo>
                    <a:pt x="238" y="55"/>
                    <a:pt x="238" y="55"/>
                    <a:pt x="239" y="55"/>
                  </a:cubicBezTo>
                  <a:cubicBezTo>
                    <a:pt x="239" y="55"/>
                    <a:pt x="239" y="55"/>
                    <a:pt x="239" y="55"/>
                  </a:cubicBezTo>
                  <a:cubicBezTo>
                    <a:pt x="239" y="55"/>
                    <a:pt x="239" y="55"/>
                    <a:pt x="239" y="55"/>
                  </a:cubicBezTo>
                  <a:cubicBezTo>
                    <a:pt x="239" y="55"/>
                    <a:pt x="240" y="54"/>
                    <a:pt x="239" y="54"/>
                  </a:cubicBezTo>
                  <a:cubicBezTo>
                    <a:pt x="239" y="54"/>
                    <a:pt x="239" y="54"/>
                    <a:pt x="239" y="53"/>
                  </a:cubicBezTo>
                  <a:cubicBezTo>
                    <a:pt x="239" y="53"/>
                    <a:pt x="239" y="53"/>
                    <a:pt x="239" y="53"/>
                  </a:cubicBezTo>
                  <a:cubicBezTo>
                    <a:pt x="239" y="53"/>
                    <a:pt x="239" y="52"/>
                    <a:pt x="239" y="52"/>
                  </a:cubicBezTo>
                  <a:cubicBezTo>
                    <a:pt x="239" y="52"/>
                    <a:pt x="239" y="52"/>
                    <a:pt x="238" y="52"/>
                  </a:cubicBezTo>
                  <a:cubicBezTo>
                    <a:pt x="238" y="52"/>
                    <a:pt x="236" y="49"/>
                    <a:pt x="236" y="49"/>
                  </a:cubicBezTo>
                  <a:cubicBezTo>
                    <a:pt x="236" y="49"/>
                    <a:pt x="236" y="49"/>
                    <a:pt x="235" y="49"/>
                  </a:cubicBezTo>
                  <a:cubicBezTo>
                    <a:pt x="235" y="49"/>
                    <a:pt x="235" y="49"/>
                    <a:pt x="235" y="49"/>
                  </a:cubicBezTo>
                  <a:cubicBezTo>
                    <a:pt x="235" y="49"/>
                    <a:pt x="234" y="49"/>
                    <a:pt x="235" y="50"/>
                  </a:cubicBezTo>
                  <a:cubicBezTo>
                    <a:pt x="235" y="50"/>
                    <a:pt x="236" y="51"/>
                    <a:pt x="236" y="51"/>
                  </a:cubicBezTo>
                  <a:cubicBezTo>
                    <a:pt x="236" y="51"/>
                    <a:pt x="236" y="52"/>
                    <a:pt x="236" y="52"/>
                  </a:cubicBezTo>
                  <a:cubicBezTo>
                    <a:pt x="236" y="52"/>
                    <a:pt x="237" y="55"/>
                    <a:pt x="236" y="55"/>
                  </a:cubicBezTo>
                  <a:cubicBezTo>
                    <a:pt x="235" y="56"/>
                    <a:pt x="235" y="56"/>
                    <a:pt x="235" y="56"/>
                  </a:cubicBezTo>
                  <a:cubicBezTo>
                    <a:pt x="234" y="56"/>
                    <a:pt x="234" y="56"/>
                    <a:pt x="234" y="57"/>
                  </a:cubicBezTo>
                  <a:cubicBezTo>
                    <a:pt x="234" y="57"/>
                    <a:pt x="233" y="57"/>
                    <a:pt x="233" y="57"/>
                  </a:cubicBezTo>
                  <a:cubicBezTo>
                    <a:pt x="232" y="57"/>
                    <a:pt x="230" y="58"/>
                    <a:pt x="229" y="58"/>
                  </a:cubicBezTo>
                  <a:cubicBezTo>
                    <a:pt x="229" y="58"/>
                    <a:pt x="228" y="59"/>
                    <a:pt x="228" y="59"/>
                  </a:cubicBezTo>
                  <a:cubicBezTo>
                    <a:pt x="229" y="60"/>
                    <a:pt x="229" y="60"/>
                    <a:pt x="228" y="60"/>
                  </a:cubicBezTo>
                  <a:cubicBezTo>
                    <a:pt x="228" y="60"/>
                    <a:pt x="227" y="61"/>
                    <a:pt x="227" y="61"/>
                  </a:cubicBezTo>
                  <a:cubicBezTo>
                    <a:pt x="227" y="62"/>
                    <a:pt x="226" y="62"/>
                    <a:pt x="226" y="62"/>
                  </a:cubicBezTo>
                  <a:cubicBezTo>
                    <a:pt x="227" y="62"/>
                    <a:pt x="229" y="63"/>
                    <a:pt x="229" y="64"/>
                  </a:cubicBezTo>
                  <a:cubicBezTo>
                    <a:pt x="229" y="65"/>
                    <a:pt x="229" y="65"/>
                    <a:pt x="230" y="66"/>
                  </a:cubicBezTo>
                  <a:cubicBezTo>
                    <a:pt x="231" y="66"/>
                    <a:pt x="231" y="67"/>
                    <a:pt x="230" y="67"/>
                  </a:cubicBezTo>
                  <a:cubicBezTo>
                    <a:pt x="230" y="67"/>
                    <a:pt x="231" y="68"/>
                    <a:pt x="231" y="68"/>
                  </a:cubicBezTo>
                  <a:cubicBezTo>
                    <a:pt x="231" y="68"/>
                    <a:pt x="232" y="69"/>
                    <a:pt x="232" y="69"/>
                  </a:cubicBezTo>
                  <a:cubicBezTo>
                    <a:pt x="233" y="69"/>
                    <a:pt x="233" y="70"/>
                    <a:pt x="232" y="70"/>
                  </a:cubicBezTo>
                  <a:cubicBezTo>
                    <a:pt x="232" y="70"/>
                    <a:pt x="230" y="73"/>
                    <a:pt x="230" y="73"/>
                  </a:cubicBezTo>
                  <a:cubicBezTo>
                    <a:pt x="230" y="73"/>
                    <a:pt x="229" y="74"/>
                    <a:pt x="230" y="74"/>
                  </a:cubicBezTo>
                  <a:cubicBezTo>
                    <a:pt x="230" y="74"/>
                    <a:pt x="230" y="74"/>
                    <a:pt x="230" y="75"/>
                  </a:cubicBezTo>
                  <a:cubicBezTo>
                    <a:pt x="229" y="75"/>
                    <a:pt x="229" y="76"/>
                    <a:pt x="229" y="76"/>
                  </a:cubicBezTo>
                  <a:cubicBezTo>
                    <a:pt x="229" y="76"/>
                    <a:pt x="228" y="77"/>
                    <a:pt x="229" y="78"/>
                  </a:cubicBezTo>
                  <a:cubicBezTo>
                    <a:pt x="229" y="78"/>
                    <a:pt x="229" y="78"/>
                    <a:pt x="230" y="79"/>
                  </a:cubicBezTo>
                  <a:cubicBezTo>
                    <a:pt x="230" y="79"/>
                    <a:pt x="230" y="79"/>
                    <a:pt x="230" y="80"/>
                  </a:cubicBezTo>
                  <a:cubicBezTo>
                    <a:pt x="230" y="80"/>
                    <a:pt x="230" y="82"/>
                    <a:pt x="230" y="82"/>
                  </a:cubicBezTo>
                  <a:cubicBezTo>
                    <a:pt x="230" y="82"/>
                    <a:pt x="230" y="82"/>
                    <a:pt x="230" y="83"/>
                  </a:cubicBezTo>
                  <a:cubicBezTo>
                    <a:pt x="230" y="83"/>
                    <a:pt x="230" y="83"/>
                    <a:pt x="231" y="83"/>
                  </a:cubicBezTo>
                  <a:cubicBezTo>
                    <a:pt x="232" y="83"/>
                    <a:pt x="232" y="82"/>
                    <a:pt x="233" y="82"/>
                  </a:cubicBezTo>
                  <a:cubicBezTo>
                    <a:pt x="233" y="83"/>
                    <a:pt x="234" y="83"/>
                    <a:pt x="234" y="83"/>
                  </a:cubicBezTo>
                  <a:cubicBezTo>
                    <a:pt x="235" y="83"/>
                    <a:pt x="235" y="83"/>
                    <a:pt x="235" y="83"/>
                  </a:cubicBezTo>
                  <a:cubicBezTo>
                    <a:pt x="235" y="83"/>
                    <a:pt x="236" y="83"/>
                    <a:pt x="236" y="83"/>
                  </a:cubicBezTo>
                  <a:cubicBezTo>
                    <a:pt x="236" y="83"/>
                    <a:pt x="236" y="83"/>
                    <a:pt x="236" y="83"/>
                  </a:cubicBezTo>
                  <a:cubicBezTo>
                    <a:pt x="236" y="82"/>
                    <a:pt x="237" y="82"/>
                    <a:pt x="237" y="82"/>
                  </a:cubicBezTo>
                  <a:cubicBezTo>
                    <a:pt x="237" y="82"/>
                    <a:pt x="238" y="82"/>
                    <a:pt x="238" y="82"/>
                  </a:cubicBezTo>
                  <a:cubicBezTo>
                    <a:pt x="238" y="82"/>
                    <a:pt x="238" y="81"/>
                    <a:pt x="239" y="81"/>
                  </a:cubicBezTo>
                  <a:cubicBezTo>
                    <a:pt x="239" y="81"/>
                    <a:pt x="240" y="82"/>
                    <a:pt x="240" y="82"/>
                  </a:cubicBezTo>
                  <a:cubicBezTo>
                    <a:pt x="241" y="81"/>
                    <a:pt x="241" y="82"/>
                    <a:pt x="242" y="82"/>
                  </a:cubicBezTo>
                  <a:cubicBezTo>
                    <a:pt x="242" y="82"/>
                    <a:pt x="242" y="82"/>
                    <a:pt x="242" y="82"/>
                  </a:cubicBezTo>
                  <a:cubicBezTo>
                    <a:pt x="242" y="82"/>
                    <a:pt x="243" y="82"/>
                    <a:pt x="243" y="82"/>
                  </a:cubicBezTo>
                  <a:cubicBezTo>
                    <a:pt x="243" y="82"/>
                    <a:pt x="243" y="83"/>
                    <a:pt x="244" y="83"/>
                  </a:cubicBezTo>
                  <a:cubicBezTo>
                    <a:pt x="244" y="82"/>
                    <a:pt x="244" y="82"/>
                    <a:pt x="244" y="82"/>
                  </a:cubicBezTo>
                  <a:cubicBezTo>
                    <a:pt x="245" y="83"/>
                    <a:pt x="245" y="83"/>
                    <a:pt x="245" y="83"/>
                  </a:cubicBezTo>
                  <a:cubicBezTo>
                    <a:pt x="245" y="83"/>
                    <a:pt x="245" y="84"/>
                    <a:pt x="246" y="84"/>
                  </a:cubicBezTo>
                  <a:cubicBezTo>
                    <a:pt x="246" y="84"/>
                    <a:pt x="247" y="84"/>
                    <a:pt x="247" y="84"/>
                  </a:cubicBezTo>
                  <a:cubicBezTo>
                    <a:pt x="247" y="84"/>
                    <a:pt x="248" y="84"/>
                    <a:pt x="248" y="84"/>
                  </a:cubicBezTo>
                  <a:cubicBezTo>
                    <a:pt x="248" y="84"/>
                    <a:pt x="249" y="84"/>
                    <a:pt x="249" y="85"/>
                  </a:cubicBezTo>
                  <a:cubicBezTo>
                    <a:pt x="249" y="85"/>
                    <a:pt x="249" y="87"/>
                    <a:pt x="250" y="87"/>
                  </a:cubicBezTo>
                  <a:cubicBezTo>
                    <a:pt x="250" y="88"/>
                    <a:pt x="250" y="88"/>
                    <a:pt x="250" y="88"/>
                  </a:cubicBezTo>
                  <a:cubicBezTo>
                    <a:pt x="250" y="88"/>
                    <a:pt x="250" y="88"/>
                    <a:pt x="250" y="88"/>
                  </a:cubicBezTo>
                  <a:cubicBezTo>
                    <a:pt x="250" y="88"/>
                    <a:pt x="250" y="89"/>
                    <a:pt x="251" y="89"/>
                  </a:cubicBezTo>
                  <a:cubicBezTo>
                    <a:pt x="251" y="89"/>
                    <a:pt x="252" y="90"/>
                    <a:pt x="251" y="90"/>
                  </a:cubicBezTo>
                  <a:cubicBezTo>
                    <a:pt x="250" y="90"/>
                    <a:pt x="249" y="90"/>
                    <a:pt x="249" y="91"/>
                  </a:cubicBezTo>
                  <a:cubicBezTo>
                    <a:pt x="248" y="91"/>
                    <a:pt x="248" y="92"/>
                    <a:pt x="248" y="92"/>
                  </a:cubicBezTo>
                  <a:cubicBezTo>
                    <a:pt x="248" y="93"/>
                    <a:pt x="249" y="93"/>
                    <a:pt x="248" y="93"/>
                  </a:cubicBezTo>
                  <a:cubicBezTo>
                    <a:pt x="248" y="93"/>
                    <a:pt x="248" y="94"/>
                    <a:pt x="248" y="94"/>
                  </a:cubicBezTo>
                  <a:cubicBezTo>
                    <a:pt x="249" y="95"/>
                    <a:pt x="249" y="95"/>
                    <a:pt x="250" y="94"/>
                  </a:cubicBezTo>
                  <a:cubicBezTo>
                    <a:pt x="250" y="94"/>
                    <a:pt x="250" y="94"/>
                    <a:pt x="250" y="95"/>
                  </a:cubicBezTo>
                  <a:cubicBezTo>
                    <a:pt x="250" y="95"/>
                    <a:pt x="250" y="95"/>
                    <a:pt x="250" y="95"/>
                  </a:cubicBezTo>
                  <a:cubicBezTo>
                    <a:pt x="251" y="95"/>
                    <a:pt x="251" y="95"/>
                    <a:pt x="251" y="95"/>
                  </a:cubicBezTo>
                  <a:cubicBezTo>
                    <a:pt x="251" y="95"/>
                    <a:pt x="251" y="95"/>
                    <a:pt x="251" y="95"/>
                  </a:cubicBezTo>
                  <a:cubicBezTo>
                    <a:pt x="252" y="95"/>
                    <a:pt x="252" y="95"/>
                    <a:pt x="252" y="95"/>
                  </a:cubicBezTo>
                  <a:cubicBezTo>
                    <a:pt x="252" y="95"/>
                    <a:pt x="252" y="95"/>
                    <a:pt x="252" y="95"/>
                  </a:cubicBezTo>
                  <a:cubicBezTo>
                    <a:pt x="253" y="95"/>
                    <a:pt x="253" y="95"/>
                    <a:pt x="253" y="95"/>
                  </a:cubicBezTo>
                  <a:cubicBezTo>
                    <a:pt x="253" y="95"/>
                    <a:pt x="253" y="95"/>
                    <a:pt x="253" y="95"/>
                  </a:cubicBezTo>
                  <a:cubicBezTo>
                    <a:pt x="253" y="95"/>
                    <a:pt x="254" y="95"/>
                    <a:pt x="253" y="95"/>
                  </a:cubicBezTo>
                  <a:cubicBezTo>
                    <a:pt x="253" y="95"/>
                    <a:pt x="253" y="96"/>
                    <a:pt x="253" y="96"/>
                  </a:cubicBezTo>
                  <a:cubicBezTo>
                    <a:pt x="254" y="96"/>
                    <a:pt x="254" y="95"/>
                    <a:pt x="254" y="95"/>
                  </a:cubicBezTo>
                  <a:cubicBezTo>
                    <a:pt x="255" y="95"/>
                    <a:pt x="256" y="96"/>
                    <a:pt x="255" y="96"/>
                  </a:cubicBezTo>
                  <a:cubicBezTo>
                    <a:pt x="254" y="96"/>
                    <a:pt x="254" y="96"/>
                    <a:pt x="254" y="96"/>
                  </a:cubicBezTo>
                  <a:cubicBezTo>
                    <a:pt x="254" y="96"/>
                    <a:pt x="254" y="96"/>
                    <a:pt x="253" y="96"/>
                  </a:cubicBezTo>
                  <a:cubicBezTo>
                    <a:pt x="253" y="96"/>
                    <a:pt x="252" y="96"/>
                    <a:pt x="252" y="96"/>
                  </a:cubicBezTo>
                  <a:cubicBezTo>
                    <a:pt x="252" y="96"/>
                    <a:pt x="249" y="96"/>
                    <a:pt x="249" y="96"/>
                  </a:cubicBezTo>
                  <a:cubicBezTo>
                    <a:pt x="249" y="96"/>
                    <a:pt x="247" y="95"/>
                    <a:pt x="247" y="94"/>
                  </a:cubicBezTo>
                  <a:cubicBezTo>
                    <a:pt x="247" y="94"/>
                    <a:pt x="246" y="94"/>
                    <a:pt x="246" y="94"/>
                  </a:cubicBezTo>
                  <a:cubicBezTo>
                    <a:pt x="246" y="94"/>
                    <a:pt x="246" y="94"/>
                    <a:pt x="247" y="94"/>
                  </a:cubicBezTo>
                  <a:cubicBezTo>
                    <a:pt x="247" y="94"/>
                    <a:pt x="247" y="94"/>
                    <a:pt x="247" y="93"/>
                  </a:cubicBezTo>
                  <a:cubicBezTo>
                    <a:pt x="247" y="93"/>
                    <a:pt x="247" y="92"/>
                    <a:pt x="247" y="91"/>
                  </a:cubicBezTo>
                  <a:cubicBezTo>
                    <a:pt x="247" y="91"/>
                    <a:pt x="248" y="90"/>
                    <a:pt x="247" y="90"/>
                  </a:cubicBezTo>
                  <a:cubicBezTo>
                    <a:pt x="247" y="90"/>
                    <a:pt x="246" y="90"/>
                    <a:pt x="247" y="89"/>
                  </a:cubicBezTo>
                  <a:cubicBezTo>
                    <a:pt x="247" y="89"/>
                    <a:pt x="247" y="88"/>
                    <a:pt x="247" y="88"/>
                  </a:cubicBezTo>
                  <a:cubicBezTo>
                    <a:pt x="247" y="87"/>
                    <a:pt x="246" y="87"/>
                    <a:pt x="246" y="87"/>
                  </a:cubicBezTo>
                  <a:cubicBezTo>
                    <a:pt x="246" y="87"/>
                    <a:pt x="246" y="87"/>
                    <a:pt x="246" y="87"/>
                  </a:cubicBezTo>
                  <a:cubicBezTo>
                    <a:pt x="246" y="87"/>
                    <a:pt x="246" y="87"/>
                    <a:pt x="246" y="87"/>
                  </a:cubicBezTo>
                  <a:cubicBezTo>
                    <a:pt x="245" y="87"/>
                    <a:pt x="244" y="84"/>
                    <a:pt x="244" y="84"/>
                  </a:cubicBezTo>
                  <a:cubicBezTo>
                    <a:pt x="244" y="84"/>
                    <a:pt x="244" y="84"/>
                    <a:pt x="243" y="84"/>
                  </a:cubicBezTo>
                  <a:cubicBezTo>
                    <a:pt x="243" y="84"/>
                    <a:pt x="243" y="84"/>
                    <a:pt x="243" y="84"/>
                  </a:cubicBezTo>
                  <a:cubicBezTo>
                    <a:pt x="242" y="84"/>
                    <a:pt x="241" y="84"/>
                    <a:pt x="241" y="84"/>
                  </a:cubicBezTo>
                  <a:cubicBezTo>
                    <a:pt x="241" y="84"/>
                    <a:pt x="240" y="84"/>
                    <a:pt x="240" y="84"/>
                  </a:cubicBezTo>
                  <a:cubicBezTo>
                    <a:pt x="240" y="84"/>
                    <a:pt x="239" y="85"/>
                    <a:pt x="238" y="85"/>
                  </a:cubicBezTo>
                  <a:cubicBezTo>
                    <a:pt x="238" y="85"/>
                    <a:pt x="234" y="86"/>
                    <a:pt x="234" y="86"/>
                  </a:cubicBezTo>
                  <a:cubicBezTo>
                    <a:pt x="234" y="86"/>
                    <a:pt x="233" y="86"/>
                    <a:pt x="233" y="86"/>
                  </a:cubicBezTo>
                  <a:cubicBezTo>
                    <a:pt x="233" y="87"/>
                    <a:pt x="233" y="87"/>
                    <a:pt x="233" y="87"/>
                  </a:cubicBezTo>
                  <a:cubicBezTo>
                    <a:pt x="233" y="87"/>
                    <a:pt x="233" y="87"/>
                    <a:pt x="233" y="87"/>
                  </a:cubicBezTo>
                  <a:cubicBezTo>
                    <a:pt x="233" y="87"/>
                    <a:pt x="233" y="88"/>
                    <a:pt x="233" y="88"/>
                  </a:cubicBezTo>
                  <a:cubicBezTo>
                    <a:pt x="233" y="88"/>
                    <a:pt x="232" y="89"/>
                    <a:pt x="233" y="89"/>
                  </a:cubicBezTo>
                  <a:cubicBezTo>
                    <a:pt x="234" y="90"/>
                    <a:pt x="234" y="91"/>
                    <a:pt x="235" y="91"/>
                  </a:cubicBezTo>
                  <a:cubicBezTo>
                    <a:pt x="235" y="91"/>
                    <a:pt x="235" y="92"/>
                    <a:pt x="235" y="92"/>
                  </a:cubicBezTo>
                  <a:cubicBezTo>
                    <a:pt x="235" y="92"/>
                    <a:pt x="235" y="93"/>
                    <a:pt x="235" y="93"/>
                  </a:cubicBezTo>
                  <a:cubicBezTo>
                    <a:pt x="235" y="94"/>
                    <a:pt x="235" y="95"/>
                    <a:pt x="234" y="95"/>
                  </a:cubicBezTo>
                  <a:cubicBezTo>
                    <a:pt x="234" y="95"/>
                    <a:pt x="231" y="97"/>
                    <a:pt x="231" y="98"/>
                  </a:cubicBezTo>
                  <a:cubicBezTo>
                    <a:pt x="230" y="99"/>
                    <a:pt x="231" y="98"/>
                    <a:pt x="231" y="99"/>
                  </a:cubicBezTo>
                  <a:cubicBezTo>
                    <a:pt x="231" y="99"/>
                    <a:pt x="230" y="100"/>
                    <a:pt x="230" y="100"/>
                  </a:cubicBezTo>
                  <a:cubicBezTo>
                    <a:pt x="230" y="101"/>
                    <a:pt x="230" y="101"/>
                    <a:pt x="230" y="101"/>
                  </a:cubicBezTo>
                  <a:cubicBezTo>
                    <a:pt x="230" y="101"/>
                    <a:pt x="229" y="101"/>
                    <a:pt x="229" y="101"/>
                  </a:cubicBezTo>
                  <a:cubicBezTo>
                    <a:pt x="229" y="102"/>
                    <a:pt x="228" y="102"/>
                    <a:pt x="228" y="102"/>
                  </a:cubicBezTo>
                  <a:cubicBezTo>
                    <a:pt x="228" y="102"/>
                    <a:pt x="227" y="102"/>
                    <a:pt x="226" y="103"/>
                  </a:cubicBezTo>
                  <a:cubicBezTo>
                    <a:pt x="226" y="104"/>
                    <a:pt x="226" y="104"/>
                    <a:pt x="225" y="104"/>
                  </a:cubicBezTo>
                  <a:cubicBezTo>
                    <a:pt x="225" y="104"/>
                    <a:pt x="225" y="103"/>
                    <a:pt x="225" y="104"/>
                  </a:cubicBezTo>
                  <a:cubicBezTo>
                    <a:pt x="225" y="104"/>
                    <a:pt x="225" y="104"/>
                    <a:pt x="224" y="104"/>
                  </a:cubicBezTo>
                  <a:cubicBezTo>
                    <a:pt x="224" y="104"/>
                    <a:pt x="223" y="104"/>
                    <a:pt x="223" y="105"/>
                  </a:cubicBezTo>
                  <a:cubicBezTo>
                    <a:pt x="223" y="105"/>
                    <a:pt x="223" y="105"/>
                    <a:pt x="223" y="105"/>
                  </a:cubicBezTo>
                  <a:cubicBezTo>
                    <a:pt x="223" y="105"/>
                    <a:pt x="223" y="105"/>
                    <a:pt x="223" y="105"/>
                  </a:cubicBezTo>
                  <a:cubicBezTo>
                    <a:pt x="223" y="105"/>
                    <a:pt x="223" y="106"/>
                    <a:pt x="223" y="106"/>
                  </a:cubicBezTo>
                  <a:cubicBezTo>
                    <a:pt x="223" y="106"/>
                    <a:pt x="223" y="106"/>
                    <a:pt x="222" y="107"/>
                  </a:cubicBezTo>
                  <a:cubicBezTo>
                    <a:pt x="222" y="107"/>
                    <a:pt x="221" y="107"/>
                    <a:pt x="221" y="107"/>
                  </a:cubicBezTo>
                  <a:cubicBezTo>
                    <a:pt x="221" y="107"/>
                    <a:pt x="221" y="107"/>
                    <a:pt x="221" y="107"/>
                  </a:cubicBezTo>
                  <a:cubicBezTo>
                    <a:pt x="221" y="107"/>
                    <a:pt x="221" y="107"/>
                    <a:pt x="220" y="107"/>
                  </a:cubicBezTo>
                  <a:cubicBezTo>
                    <a:pt x="220" y="107"/>
                    <a:pt x="220" y="107"/>
                    <a:pt x="220" y="107"/>
                  </a:cubicBezTo>
                  <a:cubicBezTo>
                    <a:pt x="220" y="106"/>
                    <a:pt x="219" y="106"/>
                    <a:pt x="219" y="106"/>
                  </a:cubicBezTo>
                  <a:cubicBezTo>
                    <a:pt x="219" y="106"/>
                    <a:pt x="218" y="106"/>
                    <a:pt x="217" y="106"/>
                  </a:cubicBezTo>
                  <a:cubicBezTo>
                    <a:pt x="217" y="106"/>
                    <a:pt x="216" y="106"/>
                    <a:pt x="215" y="106"/>
                  </a:cubicBezTo>
                  <a:cubicBezTo>
                    <a:pt x="213" y="106"/>
                    <a:pt x="212" y="106"/>
                    <a:pt x="212" y="106"/>
                  </a:cubicBezTo>
                  <a:cubicBezTo>
                    <a:pt x="212" y="106"/>
                    <a:pt x="211" y="106"/>
                    <a:pt x="211" y="106"/>
                  </a:cubicBezTo>
                  <a:cubicBezTo>
                    <a:pt x="211" y="106"/>
                    <a:pt x="210" y="105"/>
                    <a:pt x="209" y="105"/>
                  </a:cubicBezTo>
                  <a:cubicBezTo>
                    <a:pt x="209" y="105"/>
                    <a:pt x="208" y="105"/>
                    <a:pt x="207" y="104"/>
                  </a:cubicBezTo>
                  <a:cubicBezTo>
                    <a:pt x="206" y="104"/>
                    <a:pt x="207" y="103"/>
                    <a:pt x="206" y="103"/>
                  </a:cubicBezTo>
                  <a:cubicBezTo>
                    <a:pt x="206" y="103"/>
                    <a:pt x="206" y="102"/>
                    <a:pt x="206" y="102"/>
                  </a:cubicBezTo>
                  <a:cubicBezTo>
                    <a:pt x="207" y="102"/>
                    <a:pt x="210" y="102"/>
                    <a:pt x="210" y="102"/>
                  </a:cubicBezTo>
                  <a:cubicBezTo>
                    <a:pt x="211" y="102"/>
                    <a:pt x="211" y="102"/>
                    <a:pt x="211" y="102"/>
                  </a:cubicBezTo>
                  <a:cubicBezTo>
                    <a:pt x="211" y="102"/>
                    <a:pt x="212" y="103"/>
                    <a:pt x="213" y="103"/>
                  </a:cubicBezTo>
                  <a:cubicBezTo>
                    <a:pt x="213" y="103"/>
                    <a:pt x="214" y="103"/>
                    <a:pt x="214" y="103"/>
                  </a:cubicBezTo>
                  <a:cubicBezTo>
                    <a:pt x="214" y="103"/>
                    <a:pt x="213" y="103"/>
                    <a:pt x="214" y="103"/>
                  </a:cubicBezTo>
                  <a:cubicBezTo>
                    <a:pt x="214" y="103"/>
                    <a:pt x="214" y="103"/>
                    <a:pt x="214" y="103"/>
                  </a:cubicBezTo>
                  <a:cubicBezTo>
                    <a:pt x="215" y="103"/>
                    <a:pt x="219" y="102"/>
                    <a:pt x="219" y="102"/>
                  </a:cubicBezTo>
                  <a:cubicBezTo>
                    <a:pt x="219" y="102"/>
                    <a:pt x="220" y="101"/>
                    <a:pt x="220" y="101"/>
                  </a:cubicBezTo>
                  <a:cubicBezTo>
                    <a:pt x="220" y="101"/>
                    <a:pt x="220" y="101"/>
                    <a:pt x="221" y="101"/>
                  </a:cubicBezTo>
                  <a:cubicBezTo>
                    <a:pt x="221" y="100"/>
                    <a:pt x="222" y="100"/>
                    <a:pt x="222" y="100"/>
                  </a:cubicBezTo>
                  <a:cubicBezTo>
                    <a:pt x="222" y="99"/>
                    <a:pt x="222" y="99"/>
                    <a:pt x="222" y="99"/>
                  </a:cubicBezTo>
                  <a:cubicBezTo>
                    <a:pt x="222" y="99"/>
                    <a:pt x="222" y="99"/>
                    <a:pt x="222" y="98"/>
                  </a:cubicBezTo>
                  <a:cubicBezTo>
                    <a:pt x="222" y="98"/>
                    <a:pt x="223" y="98"/>
                    <a:pt x="223" y="98"/>
                  </a:cubicBezTo>
                  <a:cubicBezTo>
                    <a:pt x="223" y="97"/>
                    <a:pt x="223" y="97"/>
                    <a:pt x="223" y="97"/>
                  </a:cubicBezTo>
                  <a:cubicBezTo>
                    <a:pt x="224" y="97"/>
                    <a:pt x="226" y="95"/>
                    <a:pt x="226" y="95"/>
                  </a:cubicBezTo>
                  <a:cubicBezTo>
                    <a:pt x="226" y="95"/>
                    <a:pt x="227" y="95"/>
                    <a:pt x="227" y="94"/>
                  </a:cubicBezTo>
                  <a:cubicBezTo>
                    <a:pt x="226" y="94"/>
                    <a:pt x="226" y="94"/>
                    <a:pt x="227" y="94"/>
                  </a:cubicBezTo>
                  <a:cubicBezTo>
                    <a:pt x="227" y="94"/>
                    <a:pt x="227" y="93"/>
                    <a:pt x="227" y="93"/>
                  </a:cubicBezTo>
                  <a:cubicBezTo>
                    <a:pt x="227" y="93"/>
                    <a:pt x="227" y="92"/>
                    <a:pt x="227" y="92"/>
                  </a:cubicBezTo>
                  <a:cubicBezTo>
                    <a:pt x="226" y="92"/>
                    <a:pt x="226" y="91"/>
                    <a:pt x="227" y="91"/>
                  </a:cubicBezTo>
                  <a:cubicBezTo>
                    <a:pt x="227" y="91"/>
                    <a:pt x="229" y="89"/>
                    <a:pt x="229" y="89"/>
                  </a:cubicBezTo>
                  <a:cubicBezTo>
                    <a:pt x="229" y="89"/>
                    <a:pt x="230" y="88"/>
                    <a:pt x="229" y="87"/>
                  </a:cubicBezTo>
                  <a:cubicBezTo>
                    <a:pt x="227" y="87"/>
                    <a:pt x="228" y="87"/>
                    <a:pt x="227" y="86"/>
                  </a:cubicBezTo>
                  <a:cubicBezTo>
                    <a:pt x="227" y="86"/>
                    <a:pt x="226" y="86"/>
                    <a:pt x="226" y="86"/>
                  </a:cubicBezTo>
                  <a:cubicBezTo>
                    <a:pt x="225" y="85"/>
                    <a:pt x="224" y="84"/>
                    <a:pt x="224" y="83"/>
                  </a:cubicBezTo>
                  <a:cubicBezTo>
                    <a:pt x="224" y="82"/>
                    <a:pt x="224" y="82"/>
                    <a:pt x="224" y="82"/>
                  </a:cubicBezTo>
                  <a:cubicBezTo>
                    <a:pt x="224" y="81"/>
                    <a:pt x="224" y="81"/>
                    <a:pt x="224" y="81"/>
                  </a:cubicBezTo>
                  <a:cubicBezTo>
                    <a:pt x="224" y="80"/>
                    <a:pt x="224" y="80"/>
                    <a:pt x="224" y="80"/>
                  </a:cubicBezTo>
                  <a:cubicBezTo>
                    <a:pt x="224" y="80"/>
                    <a:pt x="224" y="79"/>
                    <a:pt x="224" y="79"/>
                  </a:cubicBezTo>
                  <a:cubicBezTo>
                    <a:pt x="224" y="78"/>
                    <a:pt x="224" y="78"/>
                    <a:pt x="224" y="78"/>
                  </a:cubicBezTo>
                  <a:cubicBezTo>
                    <a:pt x="224" y="78"/>
                    <a:pt x="225" y="76"/>
                    <a:pt x="224" y="76"/>
                  </a:cubicBezTo>
                  <a:cubicBezTo>
                    <a:pt x="224" y="75"/>
                    <a:pt x="223" y="75"/>
                    <a:pt x="224" y="75"/>
                  </a:cubicBezTo>
                  <a:cubicBezTo>
                    <a:pt x="224" y="74"/>
                    <a:pt x="224" y="73"/>
                    <a:pt x="224" y="73"/>
                  </a:cubicBezTo>
                  <a:cubicBezTo>
                    <a:pt x="223" y="73"/>
                    <a:pt x="223" y="72"/>
                    <a:pt x="224" y="72"/>
                  </a:cubicBezTo>
                  <a:cubicBezTo>
                    <a:pt x="224" y="71"/>
                    <a:pt x="225" y="71"/>
                    <a:pt x="225" y="71"/>
                  </a:cubicBezTo>
                  <a:cubicBezTo>
                    <a:pt x="225" y="71"/>
                    <a:pt x="225" y="70"/>
                    <a:pt x="225" y="70"/>
                  </a:cubicBezTo>
                  <a:cubicBezTo>
                    <a:pt x="225" y="70"/>
                    <a:pt x="225" y="70"/>
                    <a:pt x="225" y="70"/>
                  </a:cubicBezTo>
                  <a:cubicBezTo>
                    <a:pt x="225" y="70"/>
                    <a:pt x="225" y="69"/>
                    <a:pt x="225" y="69"/>
                  </a:cubicBezTo>
                  <a:cubicBezTo>
                    <a:pt x="225" y="69"/>
                    <a:pt x="225" y="68"/>
                    <a:pt x="225" y="68"/>
                  </a:cubicBezTo>
                  <a:cubicBezTo>
                    <a:pt x="225" y="67"/>
                    <a:pt x="225" y="67"/>
                    <a:pt x="225" y="67"/>
                  </a:cubicBezTo>
                  <a:cubicBezTo>
                    <a:pt x="225" y="66"/>
                    <a:pt x="225" y="66"/>
                    <a:pt x="224" y="66"/>
                  </a:cubicBezTo>
                  <a:cubicBezTo>
                    <a:pt x="224" y="66"/>
                    <a:pt x="224" y="66"/>
                    <a:pt x="224" y="65"/>
                  </a:cubicBezTo>
                  <a:cubicBezTo>
                    <a:pt x="224" y="65"/>
                    <a:pt x="224" y="65"/>
                    <a:pt x="224" y="65"/>
                  </a:cubicBezTo>
                  <a:cubicBezTo>
                    <a:pt x="224" y="64"/>
                    <a:pt x="222" y="64"/>
                    <a:pt x="222" y="64"/>
                  </a:cubicBezTo>
                  <a:cubicBezTo>
                    <a:pt x="222" y="63"/>
                    <a:pt x="221" y="63"/>
                    <a:pt x="220" y="62"/>
                  </a:cubicBezTo>
                  <a:cubicBezTo>
                    <a:pt x="220" y="62"/>
                    <a:pt x="220" y="61"/>
                    <a:pt x="220" y="61"/>
                  </a:cubicBezTo>
                  <a:cubicBezTo>
                    <a:pt x="221" y="61"/>
                    <a:pt x="221" y="61"/>
                    <a:pt x="221" y="61"/>
                  </a:cubicBezTo>
                  <a:cubicBezTo>
                    <a:pt x="221" y="61"/>
                    <a:pt x="222" y="60"/>
                    <a:pt x="222" y="60"/>
                  </a:cubicBezTo>
                  <a:cubicBezTo>
                    <a:pt x="222" y="60"/>
                    <a:pt x="222" y="59"/>
                    <a:pt x="223" y="59"/>
                  </a:cubicBezTo>
                  <a:cubicBezTo>
                    <a:pt x="223" y="59"/>
                    <a:pt x="223" y="58"/>
                    <a:pt x="223" y="58"/>
                  </a:cubicBezTo>
                  <a:cubicBezTo>
                    <a:pt x="223" y="58"/>
                    <a:pt x="223" y="58"/>
                    <a:pt x="223" y="57"/>
                  </a:cubicBezTo>
                  <a:cubicBezTo>
                    <a:pt x="223" y="57"/>
                    <a:pt x="224" y="56"/>
                    <a:pt x="224" y="55"/>
                  </a:cubicBezTo>
                  <a:cubicBezTo>
                    <a:pt x="225" y="55"/>
                    <a:pt x="225" y="54"/>
                    <a:pt x="225" y="54"/>
                  </a:cubicBezTo>
                  <a:cubicBezTo>
                    <a:pt x="225" y="53"/>
                    <a:pt x="225" y="53"/>
                    <a:pt x="225" y="53"/>
                  </a:cubicBezTo>
                  <a:cubicBezTo>
                    <a:pt x="225" y="53"/>
                    <a:pt x="225" y="51"/>
                    <a:pt x="225" y="51"/>
                  </a:cubicBezTo>
                  <a:cubicBezTo>
                    <a:pt x="225" y="51"/>
                    <a:pt x="225" y="50"/>
                    <a:pt x="225" y="50"/>
                  </a:cubicBezTo>
                  <a:cubicBezTo>
                    <a:pt x="224" y="50"/>
                    <a:pt x="224" y="50"/>
                    <a:pt x="223" y="50"/>
                  </a:cubicBezTo>
                  <a:cubicBezTo>
                    <a:pt x="223" y="50"/>
                    <a:pt x="222" y="49"/>
                    <a:pt x="222" y="49"/>
                  </a:cubicBezTo>
                  <a:cubicBezTo>
                    <a:pt x="222" y="49"/>
                    <a:pt x="222" y="49"/>
                    <a:pt x="221" y="49"/>
                  </a:cubicBezTo>
                  <a:cubicBezTo>
                    <a:pt x="221" y="49"/>
                    <a:pt x="221" y="49"/>
                    <a:pt x="221" y="49"/>
                  </a:cubicBezTo>
                  <a:cubicBezTo>
                    <a:pt x="220" y="49"/>
                    <a:pt x="220" y="49"/>
                    <a:pt x="221" y="49"/>
                  </a:cubicBezTo>
                  <a:cubicBezTo>
                    <a:pt x="221" y="49"/>
                    <a:pt x="221" y="49"/>
                    <a:pt x="221" y="49"/>
                  </a:cubicBezTo>
                  <a:cubicBezTo>
                    <a:pt x="220" y="49"/>
                    <a:pt x="220" y="49"/>
                    <a:pt x="219" y="49"/>
                  </a:cubicBezTo>
                  <a:cubicBezTo>
                    <a:pt x="219" y="48"/>
                    <a:pt x="218" y="48"/>
                    <a:pt x="218" y="48"/>
                  </a:cubicBezTo>
                  <a:cubicBezTo>
                    <a:pt x="218" y="48"/>
                    <a:pt x="217" y="49"/>
                    <a:pt x="217" y="48"/>
                  </a:cubicBezTo>
                  <a:cubicBezTo>
                    <a:pt x="217" y="48"/>
                    <a:pt x="217" y="48"/>
                    <a:pt x="217" y="48"/>
                  </a:cubicBezTo>
                  <a:cubicBezTo>
                    <a:pt x="216" y="48"/>
                    <a:pt x="216" y="48"/>
                    <a:pt x="215" y="48"/>
                  </a:cubicBezTo>
                  <a:cubicBezTo>
                    <a:pt x="215" y="49"/>
                    <a:pt x="214" y="49"/>
                    <a:pt x="214" y="48"/>
                  </a:cubicBezTo>
                  <a:cubicBezTo>
                    <a:pt x="213" y="48"/>
                    <a:pt x="212" y="48"/>
                    <a:pt x="212" y="48"/>
                  </a:cubicBezTo>
                  <a:cubicBezTo>
                    <a:pt x="211" y="49"/>
                    <a:pt x="211" y="48"/>
                    <a:pt x="211" y="48"/>
                  </a:cubicBezTo>
                  <a:cubicBezTo>
                    <a:pt x="211" y="48"/>
                    <a:pt x="210" y="49"/>
                    <a:pt x="210" y="49"/>
                  </a:cubicBezTo>
                  <a:cubicBezTo>
                    <a:pt x="210" y="49"/>
                    <a:pt x="208" y="49"/>
                    <a:pt x="209" y="48"/>
                  </a:cubicBezTo>
                  <a:cubicBezTo>
                    <a:pt x="210" y="48"/>
                    <a:pt x="210" y="48"/>
                    <a:pt x="210" y="48"/>
                  </a:cubicBezTo>
                  <a:cubicBezTo>
                    <a:pt x="209" y="48"/>
                    <a:pt x="209" y="48"/>
                    <a:pt x="209" y="48"/>
                  </a:cubicBezTo>
                  <a:cubicBezTo>
                    <a:pt x="208" y="48"/>
                    <a:pt x="208" y="48"/>
                    <a:pt x="208" y="48"/>
                  </a:cubicBezTo>
                  <a:cubicBezTo>
                    <a:pt x="208" y="49"/>
                    <a:pt x="208" y="49"/>
                    <a:pt x="207" y="49"/>
                  </a:cubicBezTo>
                  <a:cubicBezTo>
                    <a:pt x="207" y="49"/>
                    <a:pt x="207" y="50"/>
                    <a:pt x="207" y="50"/>
                  </a:cubicBezTo>
                  <a:cubicBezTo>
                    <a:pt x="207" y="50"/>
                    <a:pt x="206" y="50"/>
                    <a:pt x="206" y="50"/>
                  </a:cubicBezTo>
                  <a:cubicBezTo>
                    <a:pt x="206" y="50"/>
                    <a:pt x="207" y="51"/>
                    <a:pt x="206" y="51"/>
                  </a:cubicBezTo>
                  <a:cubicBezTo>
                    <a:pt x="206" y="51"/>
                    <a:pt x="206" y="51"/>
                    <a:pt x="206" y="51"/>
                  </a:cubicBezTo>
                  <a:cubicBezTo>
                    <a:pt x="206" y="51"/>
                    <a:pt x="206" y="52"/>
                    <a:pt x="206" y="52"/>
                  </a:cubicBezTo>
                  <a:cubicBezTo>
                    <a:pt x="206" y="52"/>
                    <a:pt x="205" y="53"/>
                    <a:pt x="205" y="53"/>
                  </a:cubicBezTo>
                  <a:cubicBezTo>
                    <a:pt x="205" y="53"/>
                    <a:pt x="205" y="54"/>
                    <a:pt x="205" y="54"/>
                  </a:cubicBezTo>
                  <a:cubicBezTo>
                    <a:pt x="205" y="54"/>
                    <a:pt x="205" y="55"/>
                    <a:pt x="205" y="55"/>
                  </a:cubicBezTo>
                  <a:cubicBezTo>
                    <a:pt x="205" y="55"/>
                    <a:pt x="205" y="56"/>
                    <a:pt x="204" y="56"/>
                  </a:cubicBezTo>
                  <a:cubicBezTo>
                    <a:pt x="204" y="56"/>
                    <a:pt x="204" y="57"/>
                    <a:pt x="204" y="57"/>
                  </a:cubicBezTo>
                  <a:cubicBezTo>
                    <a:pt x="204" y="57"/>
                    <a:pt x="204" y="57"/>
                    <a:pt x="204" y="57"/>
                  </a:cubicBezTo>
                  <a:cubicBezTo>
                    <a:pt x="204" y="57"/>
                    <a:pt x="204" y="58"/>
                    <a:pt x="204" y="58"/>
                  </a:cubicBezTo>
                  <a:cubicBezTo>
                    <a:pt x="204" y="58"/>
                    <a:pt x="204" y="58"/>
                    <a:pt x="204" y="59"/>
                  </a:cubicBezTo>
                  <a:cubicBezTo>
                    <a:pt x="203" y="59"/>
                    <a:pt x="203" y="59"/>
                    <a:pt x="203" y="59"/>
                  </a:cubicBezTo>
                  <a:cubicBezTo>
                    <a:pt x="203" y="60"/>
                    <a:pt x="203" y="60"/>
                    <a:pt x="203" y="60"/>
                  </a:cubicBezTo>
                  <a:cubicBezTo>
                    <a:pt x="202" y="60"/>
                    <a:pt x="202" y="60"/>
                    <a:pt x="202" y="60"/>
                  </a:cubicBezTo>
                  <a:cubicBezTo>
                    <a:pt x="202" y="60"/>
                    <a:pt x="201" y="61"/>
                    <a:pt x="201" y="61"/>
                  </a:cubicBezTo>
                  <a:cubicBezTo>
                    <a:pt x="201" y="61"/>
                    <a:pt x="200" y="61"/>
                    <a:pt x="200" y="62"/>
                  </a:cubicBezTo>
                  <a:cubicBezTo>
                    <a:pt x="200" y="62"/>
                    <a:pt x="200" y="62"/>
                    <a:pt x="200" y="62"/>
                  </a:cubicBezTo>
                  <a:cubicBezTo>
                    <a:pt x="199" y="62"/>
                    <a:pt x="199" y="62"/>
                    <a:pt x="199" y="62"/>
                  </a:cubicBezTo>
                  <a:cubicBezTo>
                    <a:pt x="199" y="62"/>
                    <a:pt x="199" y="62"/>
                    <a:pt x="199" y="62"/>
                  </a:cubicBezTo>
                  <a:cubicBezTo>
                    <a:pt x="199" y="62"/>
                    <a:pt x="199" y="62"/>
                    <a:pt x="198" y="63"/>
                  </a:cubicBezTo>
                  <a:cubicBezTo>
                    <a:pt x="198" y="63"/>
                    <a:pt x="198" y="63"/>
                    <a:pt x="197" y="63"/>
                  </a:cubicBezTo>
                  <a:cubicBezTo>
                    <a:pt x="197" y="63"/>
                    <a:pt x="197" y="63"/>
                    <a:pt x="196" y="63"/>
                  </a:cubicBezTo>
                  <a:cubicBezTo>
                    <a:pt x="196" y="63"/>
                    <a:pt x="196" y="63"/>
                    <a:pt x="196" y="64"/>
                  </a:cubicBezTo>
                  <a:cubicBezTo>
                    <a:pt x="195" y="64"/>
                    <a:pt x="195" y="65"/>
                    <a:pt x="195" y="65"/>
                  </a:cubicBezTo>
                  <a:cubicBezTo>
                    <a:pt x="195" y="65"/>
                    <a:pt x="195" y="65"/>
                    <a:pt x="195" y="66"/>
                  </a:cubicBezTo>
                  <a:cubicBezTo>
                    <a:pt x="194" y="66"/>
                    <a:pt x="194" y="66"/>
                    <a:pt x="195" y="66"/>
                  </a:cubicBezTo>
                  <a:cubicBezTo>
                    <a:pt x="195" y="66"/>
                    <a:pt x="195" y="66"/>
                    <a:pt x="195" y="66"/>
                  </a:cubicBezTo>
                  <a:cubicBezTo>
                    <a:pt x="195" y="65"/>
                    <a:pt x="195" y="65"/>
                    <a:pt x="195" y="65"/>
                  </a:cubicBezTo>
                  <a:cubicBezTo>
                    <a:pt x="196" y="65"/>
                    <a:pt x="196" y="66"/>
                    <a:pt x="195" y="66"/>
                  </a:cubicBezTo>
                  <a:cubicBezTo>
                    <a:pt x="195" y="66"/>
                    <a:pt x="195" y="67"/>
                    <a:pt x="195" y="67"/>
                  </a:cubicBezTo>
                  <a:cubicBezTo>
                    <a:pt x="195" y="67"/>
                    <a:pt x="194" y="67"/>
                    <a:pt x="194" y="67"/>
                  </a:cubicBezTo>
                  <a:cubicBezTo>
                    <a:pt x="195" y="67"/>
                    <a:pt x="195" y="68"/>
                    <a:pt x="195" y="68"/>
                  </a:cubicBezTo>
                  <a:cubicBezTo>
                    <a:pt x="195" y="68"/>
                    <a:pt x="195" y="68"/>
                    <a:pt x="195" y="68"/>
                  </a:cubicBezTo>
                  <a:cubicBezTo>
                    <a:pt x="195" y="68"/>
                    <a:pt x="196" y="68"/>
                    <a:pt x="196" y="68"/>
                  </a:cubicBezTo>
                  <a:cubicBezTo>
                    <a:pt x="196" y="68"/>
                    <a:pt x="196" y="68"/>
                    <a:pt x="197" y="68"/>
                  </a:cubicBezTo>
                  <a:cubicBezTo>
                    <a:pt x="197" y="68"/>
                    <a:pt x="197" y="67"/>
                    <a:pt x="197" y="68"/>
                  </a:cubicBezTo>
                  <a:cubicBezTo>
                    <a:pt x="197" y="68"/>
                    <a:pt x="198" y="68"/>
                    <a:pt x="198" y="69"/>
                  </a:cubicBezTo>
                  <a:cubicBezTo>
                    <a:pt x="197" y="70"/>
                    <a:pt x="197" y="70"/>
                    <a:pt x="198" y="70"/>
                  </a:cubicBezTo>
                  <a:cubicBezTo>
                    <a:pt x="198" y="71"/>
                    <a:pt x="198" y="71"/>
                    <a:pt x="198" y="71"/>
                  </a:cubicBezTo>
                  <a:cubicBezTo>
                    <a:pt x="197" y="71"/>
                    <a:pt x="198" y="71"/>
                    <a:pt x="197" y="71"/>
                  </a:cubicBezTo>
                  <a:cubicBezTo>
                    <a:pt x="197" y="72"/>
                    <a:pt x="197" y="72"/>
                    <a:pt x="197" y="72"/>
                  </a:cubicBezTo>
                  <a:cubicBezTo>
                    <a:pt x="197" y="73"/>
                    <a:pt x="197" y="73"/>
                    <a:pt x="197" y="73"/>
                  </a:cubicBezTo>
                  <a:cubicBezTo>
                    <a:pt x="197" y="73"/>
                    <a:pt x="198" y="74"/>
                    <a:pt x="198" y="74"/>
                  </a:cubicBezTo>
                  <a:cubicBezTo>
                    <a:pt x="198" y="74"/>
                    <a:pt x="197" y="75"/>
                    <a:pt x="197" y="75"/>
                  </a:cubicBezTo>
                  <a:cubicBezTo>
                    <a:pt x="196" y="74"/>
                    <a:pt x="196" y="74"/>
                    <a:pt x="196" y="75"/>
                  </a:cubicBezTo>
                  <a:cubicBezTo>
                    <a:pt x="196" y="75"/>
                    <a:pt x="195" y="75"/>
                    <a:pt x="195" y="76"/>
                  </a:cubicBezTo>
                  <a:cubicBezTo>
                    <a:pt x="195" y="77"/>
                    <a:pt x="195" y="77"/>
                    <a:pt x="195" y="78"/>
                  </a:cubicBezTo>
                  <a:cubicBezTo>
                    <a:pt x="195" y="78"/>
                    <a:pt x="195" y="79"/>
                    <a:pt x="195" y="79"/>
                  </a:cubicBezTo>
                  <a:cubicBezTo>
                    <a:pt x="196" y="78"/>
                    <a:pt x="195" y="78"/>
                    <a:pt x="196" y="78"/>
                  </a:cubicBezTo>
                  <a:cubicBezTo>
                    <a:pt x="196" y="78"/>
                    <a:pt x="196" y="78"/>
                    <a:pt x="196" y="78"/>
                  </a:cubicBezTo>
                  <a:cubicBezTo>
                    <a:pt x="196" y="77"/>
                    <a:pt x="197" y="78"/>
                    <a:pt x="197" y="78"/>
                  </a:cubicBezTo>
                  <a:cubicBezTo>
                    <a:pt x="197" y="78"/>
                    <a:pt x="198" y="78"/>
                    <a:pt x="198" y="78"/>
                  </a:cubicBezTo>
                  <a:cubicBezTo>
                    <a:pt x="199" y="78"/>
                    <a:pt x="199" y="78"/>
                    <a:pt x="199" y="78"/>
                  </a:cubicBezTo>
                  <a:cubicBezTo>
                    <a:pt x="199" y="78"/>
                    <a:pt x="200" y="79"/>
                    <a:pt x="200" y="79"/>
                  </a:cubicBezTo>
                  <a:cubicBezTo>
                    <a:pt x="200" y="79"/>
                    <a:pt x="201" y="79"/>
                    <a:pt x="201" y="79"/>
                  </a:cubicBezTo>
                  <a:cubicBezTo>
                    <a:pt x="201" y="79"/>
                    <a:pt x="201" y="80"/>
                    <a:pt x="201" y="79"/>
                  </a:cubicBezTo>
                  <a:cubicBezTo>
                    <a:pt x="201" y="79"/>
                    <a:pt x="202" y="79"/>
                    <a:pt x="202" y="79"/>
                  </a:cubicBezTo>
                  <a:cubicBezTo>
                    <a:pt x="202" y="80"/>
                    <a:pt x="201" y="80"/>
                    <a:pt x="202" y="80"/>
                  </a:cubicBezTo>
                  <a:cubicBezTo>
                    <a:pt x="202" y="80"/>
                    <a:pt x="202" y="81"/>
                    <a:pt x="201" y="81"/>
                  </a:cubicBezTo>
                  <a:cubicBezTo>
                    <a:pt x="201" y="81"/>
                    <a:pt x="201" y="81"/>
                    <a:pt x="201" y="81"/>
                  </a:cubicBezTo>
                  <a:cubicBezTo>
                    <a:pt x="202" y="81"/>
                    <a:pt x="202" y="83"/>
                    <a:pt x="203" y="83"/>
                  </a:cubicBezTo>
                  <a:cubicBezTo>
                    <a:pt x="203" y="83"/>
                    <a:pt x="203" y="83"/>
                    <a:pt x="203" y="83"/>
                  </a:cubicBezTo>
                  <a:cubicBezTo>
                    <a:pt x="203" y="84"/>
                    <a:pt x="204" y="84"/>
                    <a:pt x="204" y="84"/>
                  </a:cubicBezTo>
                  <a:cubicBezTo>
                    <a:pt x="205" y="84"/>
                    <a:pt x="205" y="84"/>
                    <a:pt x="205" y="84"/>
                  </a:cubicBezTo>
                  <a:cubicBezTo>
                    <a:pt x="206" y="84"/>
                    <a:pt x="206" y="84"/>
                    <a:pt x="206" y="84"/>
                  </a:cubicBezTo>
                  <a:cubicBezTo>
                    <a:pt x="206" y="84"/>
                    <a:pt x="207" y="84"/>
                    <a:pt x="207" y="84"/>
                  </a:cubicBezTo>
                  <a:cubicBezTo>
                    <a:pt x="206" y="85"/>
                    <a:pt x="206" y="85"/>
                    <a:pt x="206" y="85"/>
                  </a:cubicBezTo>
                  <a:cubicBezTo>
                    <a:pt x="206" y="85"/>
                    <a:pt x="207" y="85"/>
                    <a:pt x="206" y="85"/>
                  </a:cubicBezTo>
                  <a:cubicBezTo>
                    <a:pt x="206" y="86"/>
                    <a:pt x="206" y="86"/>
                    <a:pt x="206" y="86"/>
                  </a:cubicBezTo>
                  <a:cubicBezTo>
                    <a:pt x="206" y="86"/>
                    <a:pt x="205" y="88"/>
                    <a:pt x="205" y="88"/>
                  </a:cubicBezTo>
                  <a:cubicBezTo>
                    <a:pt x="204" y="88"/>
                    <a:pt x="204" y="89"/>
                    <a:pt x="204" y="89"/>
                  </a:cubicBezTo>
                  <a:cubicBezTo>
                    <a:pt x="204" y="89"/>
                    <a:pt x="204" y="90"/>
                    <a:pt x="204" y="90"/>
                  </a:cubicBezTo>
                  <a:cubicBezTo>
                    <a:pt x="204" y="90"/>
                    <a:pt x="204" y="90"/>
                    <a:pt x="204" y="90"/>
                  </a:cubicBezTo>
                  <a:cubicBezTo>
                    <a:pt x="204" y="90"/>
                    <a:pt x="203" y="90"/>
                    <a:pt x="203" y="90"/>
                  </a:cubicBezTo>
                  <a:cubicBezTo>
                    <a:pt x="203" y="90"/>
                    <a:pt x="197" y="85"/>
                    <a:pt x="197" y="85"/>
                  </a:cubicBezTo>
                  <a:cubicBezTo>
                    <a:pt x="197" y="85"/>
                    <a:pt x="197" y="85"/>
                    <a:pt x="196" y="85"/>
                  </a:cubicBezTo>
                  <a:cubicBezTo>
                    <a:pt x="195" y="85"/>
                    <a:pt x="195" y="85"/>
                    <a:pt x="195" y="85"/>
                  </a:cubicBezTo>
                  <a:cubicBezTo>
                    <a:pt x="195" y="85"/>
                    <a:pt x="191" y="83"/>
                    <a:pt x="191" y="83"/>
                  </a:cubicBezTo>
                  <a:cubicBezTo>
                    <a:pt x="190" y="83"/>
                    <a:pt x="191" y="83"/>
                    <a:pt x="190" y="82"/>
                  </a:cubicBezTo>
                  <a:cubicBezTo>
                    <a:pt x="190" y="82"/>
                    <a:pt x="187" y="81"/>
                    <a:pt x="187" y="81"/>
                  </a:cubicBezTo>
                  <a:cubicBezTo>
                    <a:pt x="187" y="81"/>
                    <a:pt x="187" y="81"/>
                    <a:pt x="186" y="81"/>
                  </a:cubicBezTo>
                  <a:cubicBezTo>
                    <a:pt x="186" y="82"/>
                    <a:pt x="186" y="82"/>
                    <a:pt x="186" y="82"/>
                  </a:cubicBezTo>
                  <a:cubicBezTo>
                    <a:pt x="186" y="82"/>
                    <a:pt x="185" y="82"/>
                    <a:pt x="185" y="82"/>
                  </a:cubicBezTo>
                  <a:cubicBezTo>
                    <a:pt x="185" y="82"/>
                    <a:pt x="185" y="81"/>
                    <a:pt x="186" y="81"/>
                  </a:cubicBezTo>
                  <a:cubicBezTo>
                    <a:pt x="186" y="81"/>
                    <a:pt x="186" y="81"/>
                    <a:pt x="186" y="81"/>
                  </a:cubicBezTo>
                  <a:cubicBezTo>
                    <a:pt x="186" y="81"/>
                    <a:pt x="185" y="80"/>
                    <a:pt x="185" y="80"/>
                  </a:cubicBezTo>
                  <a:cubicBezTo>
                    <a:pt x="184" y="80"/>
                    <a:pt x="182" y="79"/>
                    <a:pt x="179" y="78"/>
                  </a:cubicBezTo>
                  <a:cubicBezTo>
                    <a:pt x="175" y="77"/>
                    <a:pt x="169" y="77"/>
                    <a:pt x="169" y="77"/>
                  </a:cubicBezTo>
                  <a:cubicBezTo>
                    <a:pt x="169" y="77"/>
                    <a:pt x="168" y="77"/>
                    <a:pt x="168" y="76"/>
                  </a:cubicBezTo>
                  <a:cubicBezTo>
                    <a:pt x="168" y="76"/>
                    <a:pt x="167" y="76"/>
                    <a:pt x="167" y="76"/>
                  </a:cubicBezTo>
                  <a:cubicBezTo>
                    <a:pt x="166" y="77"/>
                    <a:pt x="164" y="78"/>
                    <a:pt x="164" y="78"/>
                  </a:cubicBezTo>
                  <a:cubicBezTo>
                    <a:pt x="164" y="78"/>
                    <a:pt x="162" y="78"/>
                    <a:pt x="163" y="78"/>
                  </a:cubicBezTo>
                  <a:cubicBezTo>
                    <a:pt x="163" y="79"/>
                    <a:pt x="163" y="80"/>
                    <a:pt x="164" y="80"/>
                  </a:cubicBezTo>
                  <a:cubicBezTo>
                    <a:pt x="164" y="81"/>
                    <a:pt x="165" y="82"/>
                    <a:pt x="165" y="82"/>
                  </a:cubicBezTo>
                  <a:cubicBezTo>
                    <a:pt x="165" y="82"/>
                    <a:pt x="165" y="83"/>
                    <a:pt x="165" y="83"/>
                  </a:cubicBezTo>
                  <a:cubicBezTo>
                    <a:pt x="166" y="82"/>
                    <a:pt x="166" y="82"/>
                    <a:pt x="166" y="83"/>
                  </a:cubicBezTo>
                  <a:cubicBezTo>
                    <a:pt x="166" y="84"/>
                    <a:pt x="166" y="85"/>
                    <a:pt x="166" y="85"/>
                  </a:cubicBezTo>
                  <a:cubicBezTo>
                    <a:pt x="165" y="85"/>
                    <a:pt x="163" y="86"/>
                    <a:pt x="162" y="86"/>
                  </a:cubicBezTo>
                  <a:cubicBezTo>
                    <a:pt x="162" y="86"/>
                    <a:pt x="161" y="86"/>
                    <a:pt x="161" y="87"/>
                  </a:cubicBezTo>
                  <a:cubicBezTo>
                    <a:pt x="161" y="87"/>
                    <a:pt x="161" y="87"/>
                    <a:pt x="161" y="88"/>
                  </a:cubicBezTo>
                  <a:cubicBezTo>
                    <a:pt x="161" y="88"/>
                    <a:pt x="161" y="88"/>
                    <a:pt x="161" y="89"/>
                  </a:cubicBezTo>
                  <a:cubicBezTo>
                    <a:pt x="161" y="89"/>
                    <a:pt x="160" y="90"/>
                    <a:pt x="159" y="89"/>
                  </a:cubicBezTo>
                  <a:cubicBezTo>
                    <a:pt x="158" y="89"/>
                    <a:pt x="157" y="89"/>
                    <a:pt x="157" y="88"/>
                  </a:cubicBezTo>
                  <a:cubicBezTo>
                    <a:pt x="157" y="88"/>
                    <a:pt x="157" y="88"/>
                    <a:pt x="157" y="87"/>
                  </a:cubicBezTo>
                  <a:cubicBezTo>
                    <a:pt x="157" y="87"/>
                    <a:pt x="157" y="87"/>
                    <a:pt x="157" y="87"/>
                  </a:cubicBezTo>
                  <a:cubicBezTo>
                    <a:pt x="158" y="86"/>
                    <a:pt x="158" y="86"/>
                    <a:pt x="158" y="86"/>
                  </a:cubicBezTo>
                  <a:cubicBezTo>
                    <a:pt x="159" y="86"/>
                    <a:pt x="159" y="86"/>
                    <a:pt x="158" y="86"/>
                  </a:cubicBezTo>
                  <a:cubicBezTo>
                    <a:pt x="158" y="85"/>
                    <a:pt x="157" y="85"/>
                    <a:pt x="157" y="84"/>
                  </a:cubicBezTo>
                  <a:cubicBezTo>
                    <a:pt x="156" y="84"/>
                    <a:pt x="156" y="84"/>
                    <a:pt x="157" y="84"/>
                  </a:cubicBezTo>
                  <a:cubicBezTo>
                    <a:pt x="157" y="84"/>
                    <a:pt x="158" y="84"/>
                    <a:pt x="157" y="84"/>
                  </a:cubicBezTo>
                  <a:cubicBezTo>
                    <a:pt x="156" y="84"/>
                    <a:pt x="154" y="85"/>
                    <a:pt x="154" y="85"/>
                  </a:cubicBezTo>
                  <a:cubicBezTo>
                    <a:pt x="154" y="85"/>
                    <a:pt x="153" y="85"/>
                    <a:pt x="154" y="85"/>
                  </a:cubicBezTo>
                  <a:cubicBezTo>
                    <a:pt x="154" y="86"/>
                    <a:pt x="154" y="86"/>
                    <a:pt x="154" y="86"/>
                  </a:cubicBezTo>
                  <a:cubicBezTo>
                    <a:pt x="153" y="86"/>
                    <a:pt x="153" y="85"/>
                    <a:pt x="153" y="85"/>
                  </a:cubicBezTo>
                  <a:cubicBezTo>
                    <a:pt x="153" y="85"/>
                    <a:pt x="153" y="85"/>
                    <a:pt x="152" y="85"/>
                  </a:cubicBezTo>
                  <a:cubicBezTo>
                    <a:pt x="152" y="85"/>
                    <a:pt x="150" y="86"/>
                    <a:pt x="150" y="86"/>
                  </a:cubicBezTo>
                  <a:cubicBezTo>
                    <a:pt x="150" y="86"/>
                    <a:pt x="149" y="87"/>
                    <a:pt x="149" y="87"/>
                  </a:cubicBezTo>
                  <a:cubicBezTo>
                    <a:pt x="149" y="87"/>
                    <a:pt x="149" y="87"/>
                    <a:pt x="148" y="87"/>
                  </a:cubicBezTo>
                  <a:cubicBezTo>
                    <a:pt x="148" y="87"/>
                    <a:pt x="146" y="87"/>
                    <a:pt x="146" y="87"/>
                  </a:cubicBezTo>
                  <a:cubicBezTo>
                    <a:pt x="145" y="87"/>
                    <a:pt x="144" y="87"/>
                    <a:pt x="144" y="87"/>
                  </a:cubicBezTo>
                  <a:cubicBezTo>
                    <a:pt x="144" y="87"/>
                    <a:pt x="143" y="87"/>
                    <a:pt x="143" y="87"/>
                  </a:cubicBezTo>
                  <a:cubicBezTo>
                    <a:pt x="142" y="87"/>
                    <a:pt x="141" y="86"/>
                    <a:pt x="141" y="87"/>
                  </a:cubicBezTo>
                  <a:cubicBezTo>
                    <a:pt x="140" y="87"/>
                    <a:pt x="138" y="89"/>
                    <a:pt x="137" y="89"/>
                  </a:cubicBezTo>
                  <a:cubicBezTo>
                    <a:pt x="137" y="90"/>
                    <a:pt x="137" y="90"/>
                    <a:pt x="136" y="90"/>
                  </a:cubicBezTo>
                  <a:cubicBezTo>
                    <a:pt x="136" y="90"/>
                    <a:pt x="136" y="91"/>
                    <a:pt x="136" y="90"/>
                  </a:cubicBezTo>
                  <a:cubicBezTo>
                    <a:pt x="135" y="90"/>
                    <a:pt x="135" y="89"/>
                    <a:pt x="134" y="90"/>
                  </a:cubicBezTo>
                  <a:cubicBezTo>
                    <a:pt x="133" y="91"/>
                    <a:pt x="133" y="90"/>
                    <a:pt x="133" y="90"/>
                  </a:cubicBezTo>
                  <a:cubicBezTo>
                    <a:pt x="133" y="90"/>
                    <a:pt x="133" y="90"/>
                    <a:pt x="132" y="90"/>
                  </a:cubicBezTo>
                  <a:cubicBezTo>
                    <a:pt x="132" y="90"/>
                    <a:pt x="131" y="90"/>
                    <a:pt x="130" y="90"/>
                  </a:cubicBezTo>
                  <a:cubicBezTo>
                    <a:pt x="129" y="90"/>
                    <a:pt x="128" y="89"/>
                    <a:pt x="129" y="89"/>
                  </a:cubicBezTo>
                  <a:cubicBezTo>
                    <a:pt x="130" y="89"/>
                    <a:pt x="130" y="89"/>
                    <a:pt x="130" y="89"/>
                  </a:cubicBezTo>
                  <a:cubicBezTo>
                    <a:pt x="130" y="89"/>
                    <a:pt x="130" y="89"/>
                    <a:pt x="130" y="89"/>
                  </a:cubicBezTo>
                  <a:cubicBezTo>
                    <a:pt x="131" y="89"/>
                    <a:pt x="132" y="89"/>
                    <a:pt x="131" y="88"/>
                  </a:cubicBezTo>
                  <a:cubicBezTo>
                    <a:pt x="131" y="88"/>
                    <a:pt x="130" y="87"/>
                    <a:pt x="131" y="87"/>
                  </a:cubicBezTo>
                  <a:cubicBezTo>
                    <a:pt x="131" y="86"/>
                    <a:pt x="131" y="86"/>
                    <a:pt x="131" y="86"/>
                  </a:cubicBezTo>
                  <a:cubicBezTo>
                    <a:pt x="131" y="86"/>
                    <a:pt x="131" y="85"/>
                    <a:pt x="132" y="85"/>
                  </a:cubicBezTo>
                  <a:cubicBezTo>
                    <a:pt x="132" y="85"/>
                    <a:pt x="132" y="85"/>
                    <a:pt x="132" y="85"/>
                  </a:cubicBezTo>
                  <a:cubicBezTo>
                    <a:pt x="131" y="85"/>
                    <a:pt x="131" y="84"/>
                    <a:pt x="131" y="85"/>
                  </a:cubicBezTo>
                  <a:cubicBezTo>
                    <a:pt x="131" y="85"/>
                    <a:pt x="130" y="85"/>
                    <a:pt x="130" y="84"/>
                  </a:cubicBezTo>
                  <a:cubicBezTo>
                    <a:pt x="130" y="84"/>
                    <a:pt x="130" y="84"/>
                    <a:pt x="129" y="85"/>
                  </a:cubicBezTo>
                  <a:cubicBezTo>
                    <a:pt x="129" y="85"/>
                    <a:pt x="125" y="86"/>
                    <a:pt x="124" y="86"/>
                  </a:cubicBezTo>
                  <a:cubicBezTo>
                    <a:pt x="124" y="87"/>
                    <a:pt x="123" y="87"/>
                    <a:pt x="124" y="87"/>
                  </a:cubicBezTo>
                  <a:cubicBezTo>
                    <a:pt x="124" y="87"/>
                    <a:pt x="124" y="87"/>
                    <a:pt x="124" y="87"/>
                  </a:cubicBezTo>
                  <a:cubicBezTo>
                    <a:pt x="125" y="87"/>
                    <a:pt x="125" y="88"/>
                    <a:pt x="125" y="88"/>
                  </a:cubicBezTo>
                  <a:cubicBezTo>
                    <a:pt x="125" y="88"/>
                    <a:pt x="126" y="88"/>
                    <a:pt x="126" y="89"/>
                  </a:cubicBezTo>
                  <a:cubicBezTo>
                    <a:pt x="125" y="89"/>
                    <a:pt x="124" y="89"/>
                    <a:pt x="124" y="89"/>
                  </a:cubicBezTo>
                  <a:cubicBezTo>
                    <a:pt x="123" y="89"/>
                    <a:pt x="123" y="89"/>
                    <a:pt x="123" y="89"/>
                  </a:cubicBezTo>
                  <a:cubicBezTo>
                    <a:pt x="124" y="88"/>
                    <a:pt x="123" y="88"/>
                    <a:pt x="124" y="88"/>
                  </a:cubicBezTo>
                  <a:cubicBezTo>
                    <a:pt x="124" y="88"/>
                    <a:pt x="124" y="88"/>
                    <a:pt x="123" y="88"/>
                  </a:cubicBezTo>
                  <a:cubicBezTo>
                    <a:pt x="123" y="88"/>
                    <a:pt x="122" y="88"/>
                    <a:pt x="123" y="88"/>
                  </a:cubicBezTo>
                  <a:cubicBezTo>
                    <a:pt x="123" y="87"/>
                    <a:pt x="123" y="87"/>
                    <a:pt x="123" y="87"/>
                  </a:cubicBezTo>
                  <a:cubicBezTo>
                    <a:pt x="122" y="88"/>
                    <a:pt x="121" y="88"/>
                    <a:pt x="120" y="88"/>
                  </a:cubicBezTo>
                  <a:cubicBezTo>
                    <a:pt x="120" y="88"/>
                    <a:pt x="120" y="88"/>
                    <a:pt x="120" y="88"/>
                  </a:cubicBezTo>
                  <a:cubicBezTo>
                    <a:pt x="120" y="88"/>
                    <a:pt x="120" y="89"/>
                    <a:pt x="120" y="89"/>
                  </a:cubicBezTo>
                  <a:cubicBezTo>
                    <a:pt x="120" y="89"/>
                    <a:pt x="117" y="89"/>
                    <a:pt x="117" y="89"/>
                  </a:cubicBezTo>
                  <a:cubicBezTo>
                    <a:pt x="116" y="89"/>
                    <a:pt x="115" y="90"/>
                    <a:pt x="115" y="90"/>
                  </a:cubicBezTo>
                  <a:cubicBezTo>
                    <a:pt x="114" y="90"/>
                    <a:pt x="114" y="91"/>
                    <a:pt x="114" y="91"/>
                  </a:cubicBezTo>
                  <a:cubicBezTo>
                    <a:pt x="113" y="91"/>
                    <a:pt x="113" y="91"/>
                    <a:pt x="112" y="91"/>
                  </a:cubicBezTo>
                  <a:cubicBezTo>
                    <a:pt x="112" y="92"/>
                    <a:pt x="111" y="92"/>
                    <a:pt x="111" y="92"/>
                  </a:cubicBezTo>
                  <a:cubicBezTo>
                    <a:pt x="111" y="92"/>
                    <a:pt x="109" y="93"/>
                    <a:pt x="109" y="93"/>
                  </a:cubicBezTo>
                  <a:cubicBezTo>
                    <a:pt x="109" y="93"/>
                    <a:pt x="107" y="94"/>
                    <a:pt x="107" y="94"/>
                  </a:cubicBezTo>
                  <a:cubicBezTo>
                    <a:pt x="107" y="94"/>
                    <a:pt x="106" y="94"/>
                    <a:pt x="106" y="94"/>
                  </a:cubicBezTo>
                  <a:cubicBezTo>
                    <a:pt x="106" y="94"/>
                    <a:pt x="106" y="94"/>
                    <a:pt x="106" y="95"/>
                  </a:cubicBezTo>
                  <a:cubicBezTo>
                    <a:pt x="107" y="95"/>
                    <a:pt x="108" y="95"/>
                    <a:pt x="107" y="95"/>
                  </a:cubicBezTo>
                  <a:cubicBezTo>
                    <a:pt x="107" y="95"/>
                    <a:pt x="105" y="95"/>
                    <a:pt x="105" y="95"/>
                  </a:cubicBezTo>
                  <a:cubicBezTo>
                    <a:pt x="105" y="95"/>
                    <a:pt x="103" y="95"/>
                    <a:pt x="103" y="95"/>
                  </a:cubicBezTo>
                  <a:cubicBezTo>
                    <a:pt x="103" y="95"/>
                    <a:pt x="102" y="96"/>
                    <a:pt x="102" y="96"/>
                  </a:cubicBezTo>
                  <a:cubicBezTo>
                    <a:pt x="102" y="96"/>
                    <a:pt x="101" y="96"/>
                    <a:pt x="101" y="96"/>
                  </a:cubicBezTo>
                  <a:cubicBezTo>
                    <a:pt x="102" y="96"/>
                    <a:pt x="102" y="97"/>
                    <a:pt x="102" y="97"/>
                  </a:cubicBezTo>
                  <a:cubicBezTo>
                    <a:pt x="101" y="98"/>
                    <a:pt x="101" y="98"/>
                    <a:pt x="101" y="98"/>
                  </a:cubicBezTo>
                  <a:cubicBezTo>
                    <a:pt x="101" y="99"/>
                    <a:pt x="101" y="99"/>
                    <a:pt x="101" y="99"/>
                  </a:cubicBezTo>
                  <a:cubicBezTo>
                    <a:pt x="101" y="99"/>
                    <a:pt x="101" y="99"/>
                    <a:pt x="101" y="99"/>
                  </a:cubicBezTo>
                  <a:cubicBezTo>
                    <a:pt x="101" y="100"/>
                    <a:pt x="101" y="100"/>
                    <a:pt x="101" y="100"/>
                  </a:cubicBezTo>
                  <a:cubicBezTo>
                    <a:pt x="101" y="101"/>
                    <a:pt x="100" y="101"/>
                    <a:pt x="100" y="101"/>
                  </a:cubicBezTo>
                  <a:cubicBezTo>
                    <a:pt x="100" y="102"/>
                    <a:pt x="100" y="102"/>
                    <a:pt x="100" y="102"/>
                  </a:cubicBezTo>
                  <a:cubicBezTo>
                    <a:pt x="99" y="102"/>
                    <a:pt x="98" y="101"/>
                    <a:pt x="97" y="102"/>
                  </a:cubicBezTo>
                  <a:cubicBezTo>
                    <a:pt x="96" y="102"/>
                    <a:pt x="96" y="102"/>
                    <a:pt x="95" y="102"/>
                  </a:cubicBezTo>
                  <a:cubicBezTo>
                    <a:pt x="95" y="103"/>
                    <a:pt x="94" y="103"/>
                    <a:pt x="95" y="103"/>
                  </a:cubicBezTo>
                  <a:cubicBezTo>
                    <a:pt x="95" y="102"/>
                    <a:pt x="95" y="102"/>
                    <a:pt x="95" y="102"/>
                  </a:cubicBezTo>
                  <a:cubicBezTo>
                    <a:pt x="94" y="102"/>
                    <a:pt x="92" y="103"/>
                    <a:pt x="92" y="102"/>
                  </a:cubicBezTo>
                  <a:cubicBezTo>
                    <a:pt x="91" y="101"/>
                    <a:pt x="90" y="99"/>
                    <a:pt x="88" y="98"/>
                  </a:cubicBezTo>
                  <a:cubicBezTo>
                    <a:pt x="86" y="98"/>
                    <a:pt x="87" y="96"/>
                    <a:pt x="88" y="96"/>
                  </a:cubicBezTo>
                  <a:cubicBezTo>
                    <a:pt x="88" y="96"/>
                    <a:pt x="89" y="95"/>
                    <a:pt x="89" y="95"/>
                  </a:cubicBezTo>
                  <a:cubicBezTo>
                    <a:pt x="89" y="94"/>
                    <a:pt x="90" y="94"/>
                    <a:pt x="90" y="94"/>
                  </a:cubicBezTo>
                  <a:cubicBezTo>
                    <a:pt x="90" y="94"/>
                    <a:pt x="93" y="94"/>
                    <a:pt x="93" y="94"/>
                  </a:cubicBezTo>
                  <a:cubicBezTo>
                    <a:pt x="94" y="94"/>
                    <a:pt x="94" y="94"/>
                    <a:pt x="95" y="94"/>
                  </a:cubicBezTo>
                  <a:cubicBezTo>
                    <a:pt x="95" y="94"/>
                    <a:pt x="97" y="94"/>
                    <a:pt x="96" y="93"/>
                  </a:cubicBezTo>
                  <a:cubicBezTo>
                    <a:pt x="95" y="92"/>
                    <a:pt x="95" y="92"/>
                    <a:pt x="95" y="91"/>
                  </a:cubicBezTo>
                  <a:cubicBezTo>
                    <a:pt x="95" y="91"/>
                    <a:pt x="95" y="91"/>
                    <a:pt x="94" y="90"/>
                  </a:cubicBezTo>
                  <a:cubicBezTo>
                    <a:pt x="93" y="90"/>
                    <a:pt x="92" y="89"/>
                    <a:pt x="92" y="89"/>
                  </a:cubicBezTo>
                  <a:cubicBezTo>
                    <a:pt x="92" y="89"/>
                    <a:pt x="92" y="89"/>
                    <a:pt x="92" y="88"/>
                  </a:cubicBezTo>
                  <a:cubicBezTo>
                    <a:pt x="91" y="88"/>
                    <a:pt x="80" y="87"/>
                    <a:pt x="80" y="87"/>
                  </a:cubicBezTo>
                  <a:cubicBezTo>
                    <a:pt x="79" y="87"/>
                    <a:pt x="78" y="86"/>
                    <a:pt x="79" y="87"/>
                  </a:cubicBezTo>
                  <a:cubicBezTo>
                    <a:pt x="80" y="87"/>
                    <a:pt x="81" y="88"/>
                    <a:pt x="82" y="89"/>
                  </a:cubicBezTo>
                  <a:cubicBezTo>
                    <a:pt x="83" y="89"/>
                    <a:pt x="84" y="90"/>
                    <a:pt x="84" y="90"/>
                  </a:cubicBezTo>
                  <a:cubicBezTo>
                    <a:pt x="84" y="91"/>
                    <a:pt x="84" y="92"/>
                    <a:pt x="84" y="92"/>
                  </a:cubicBezTo>
                  <a:cubicBezTo>
                    <a:pt x="84" y="92"/>
                    <a:pt x="83" y="92"/>
                    <a:pt x="83" y="92"/>
                  </a:cubicBezTo>
                  <a:cubicBezTo>
                    <a:pt x="83" y="93"/>
                    <a:pt x="83" y="93"/>
                    <a:pt x="83" y="93"/>
                  </a:cubicBezTo>
                  <a:cubicBezTo>
                    <a:pt x="83" y="93"/>
                    <a:pt x="83" y="94"/>
                    <a:pt x="83" y="94"/>
                  </a:cubicBezTo>
                  <a:cubicBezTo>
                    <a:pt x="83" y="95"/>
                    <a:pt x="82" y="96"/>
                    <a:pt x="82" y="97"/>
                  </a:cubicBezTo>
                  <a:cubicBezTo>
                    <a:pt x="81" y="98"/>
                    <a:pt x="81" y="99"/>
                    <a:pt x="82" y="99"/>
                  </a:cubicBezTo>
                  <a:cubicBezTo>
                    <a:pt x="83" y="99"/>
                    <a:pt x="83" y="100"/>
                    <a:pt x="84" y="100"/>
                  </a:cubicBezTo>
                  <a:cubicBezTo>
                    <a:pt x="84" y="100"/>
                    <a:pt x="84" y="100"/>
                    <a:pt x="84" y="100"/>
                  </a:cubicBezTo>
                  <a:cubicBezTo>
                    <a:pt x="84" y="100"/>
                    <a:pt x="84" y="100"/>
                    <a:pt x="84" y="100"/>
                  </a:cubicBezTo>
                  <a:cubicBezTo>
                    <a:pt x="85" y="101"/>
                    <a:pt x="86" y="103"/>
                    <a:pt x="85" y="104"/>
                  </a:cubicBezTo>
                  <a:cubicBezTo>
                    <a:pt x="83" y="106"/>
                    <a:pt x="83" y="106"/>
                    <a:pt x="83" y="107"/>
                  </a:cubicBezTo>
                  <a:cubicBezTo>
                    <a:pt x="83" y="109"/>
                    <a:pt x="83" y="108"/>
                    <a:pt x="83" y="109"/>
                  </a:cubicBezTo>
                  <a:cubicBezTo>
                    <a:pt x="83" y="109"/>
                    <a:pt x="83" y="109"/>
                    <a:pt x="83" y="109"/>
                  </a:cubicBezTo>
                  <a:cubicBezTo>
                    <a:pt x="83" y="110"/>
                    <a:pt x="84" y="110"/>
                    <a:pt x="83" y="110"/>
                  </a:cubicBezTo>
                  <a:cubicBezTo>
                    <a:pt x="83" y="109"/>
                    <a:pt x="82" y="109"/>
                    <a:pt x="83" y="109"/>
                  </a:cubicBezTo>
                  <a:cubicBezTo>
                    <a:pt x="83" y="108"/>
                    <a:pt x="82" y="108"/>
                    <a:pt x="82" y="108"/>
                  </a:cubicBezTo>
                  <a:cubicBezTo>
                    <a:pt x="81" y="108"/>
                    <a:pt x="80" y="108"/>
                    <a:pt x="80" y="108"/>
                  </a:cubicBezTo>
                  <a:cubicBezTo>
                    <a:pt x="80" y="108"/>
                    <a:pt x="80" y="108"/>
                    <a:pt x="80" y="109"/>
                  </a:cubicBezTo>
                  <a:cubicBezTo>
                    <a:pt x="80" y="109"/>
                    <a:pt x="80" y="109"/>
                    <a:pt x="80" y="109"/>
                  </a:cubicBezTo>
                  <a:cubicBezTo>
                    <a:pt x="79" y="109"/>
                    <a:pt x="79" y="108"/>
                    <a:pt x="79" y="108"/>
                  </a:cubicBezTo>
                  <a:cubicBezTo>
                    <a:pt x="80" y="108"/>
                    <a:pt x="81" y="107"/>
                    <a:pt x="81" y="107"/>
                  </a:cubicBezTo>
                  <a:cubicBezTo>
                    <a:pt x="81" y="107"/>
                    <a:pt x="79" y="106"/>
                    <a:pt x="79" y="106"/>
                  </a:cubicBezTo>
                  <a:cubicBezTo>
                    <a:pt x="79" y="106"/>
                    <a:pt x="79" y="105"/>
                    <a:pt x="78" y="105"/>
                  </a:cubicBezTo>
                  <a:cubicBezTo>
                    <a:pt x="77" y="106"/>
                    <a:pt x="75" y="105"/>
                    <a:pt x="74" y="105"/>
                  </a:cubicBezTo>
                  <a:cubicBezTo>
                    <a:pt x="74" y="105"/>
                    <a:pt x="74" y="104"/>
                    <a:pt x="73" y="105"/>
                  </a:cubicBezTo>
                  <a:cubicBezTo>
                    <a:pt x="72" y="107"/>
                    <a:pt x="71" y="107"/>
                    <a:pt x="71" y="107"/>
                  </a:cubicBezTo>
                  <a:cubicBezTo>
                    <a:pt x="71" y="107"/>
                    <a:pt x="69" y="108"/>
                    <a:pt x="68" y="109"/>
                  </a:cubicBezTo>
                  <a:cubicBezTo>
                    <a:pt x="67" y="109"/>
                    <a:pt x="66" y="109"/>
                    <a:pt x="65" y="110"/>
                  </a:cubicBezTo>
                  <a:cubicBezTo>
                    <a:pt x="64" y="111"/>
                    <a:pt x="63" y="112"/>
                    <a:pt x="62" y="112"/>
                  </a:cubicBezTo>
                  <a:cubicBezTo>
                    <a:pt x="62" y="112"/>
                    <a:pt x="61" y="113"/>
                    <a:pt x="61" y="114"/>
                  </a:cubicBezTo>
                  <a:cubicBezTo>
                    <a:pt x="62" y="115"/>
                    <a:pt x="62" y="115"/>
                    <a:pt x="63" y="116"/>
                  </a:cubicBezTo>
                  <a:cubicBezTo>
                    <a:pt x="64" y="117"/>
                    <a:pt x="65" y="119"/>
                    <a:pt x="65" y="120"/>
                  </a:cubicBezTo>
                  <a:cubicBezTo>
                    <a:pt x="65" y="121"/>
                    <a:pt x="65" y="121"/>
                    <a:pt x="65" y="121"/>
                  </a:cubicBezTo>
                  <a:cubicBezTo>
                    <a:pt x="65" y="121"/>
                    <a:pt x="56" y="120"/>
                    <a:pt x="55" y="119"/>
                  </a:cubicBezTo>
                  <a:cubicBezTo>
                    <a:pt x="55" y="119"/>
                    <a:pt x="54" y="119"/>
                    <a:pt x="54" y="119"/>
                  </a:cubicBezTo>
                  <a:cubicBezTo>
                    <a:pt x="53" y="120"/>
                    <a:pt x="53" y="120"/>
                    <a:pt x="53" y="119"/>
                  </a:cubicBezTo>
                  <a:cubicBezTo>
                    <a:pt x="53" y="119"/>
                    <a:pt x="53" y="119"/>
                    <a:pt x="53" y="119"/>
                  </a:cubicBezTo>
                  <a:cubicBezTo>
                    <a:pt x="54" y="119"/>
                    <a:pt x="54" y="119"/>
                    <a:pt x="54" y="119"/>
                  </a:cubicBezTo>
                  <a:cubicBezTo>
                    <a:pt x="55" y="118"/>
                    <a:pt x="54" y="118"/>
                    <a:pt x="54" y="118"/>
                  </a:cubicBezTo>
                  <a:cubicBezTo>
                    <a:pt x="53" y="118"/>
                    <a:pt x="50" y="116"/>
                    <a:pt x="50" y="116"/>
                  </a:cubicBezTo>
                  <a:cubicBezTo>
                    <a:pt x="49" y="116"/>
                    <a:pt x="48" y="115"/>
                    <a:pt x="47" y="116"/>
                  </a:cubicBezTo>
                  <a:cubicBezTo>
                    <a:pt x="47" y="116"/>
                    <a:pt x="47" y="116"/>
                    <a:pt x="47" y="116"/>
                  </a:cubicBezTo>
                  <a:cubicBezTo>
                    <a:pt x="47" y="117"/>
                    <a:pt x="47" y="117"/>
                    <a:pt x="47" y="117"/>
                  </a:cubicBezTo>
                  <a:cubicBezTo>
                    <a:pt x="46" y="118"/>
                    <a:pt x="46" y="118"/>
                    <a:pt x="46" y="118"/>
                  </a:cubicBezTo>
                  <a:cubicBezTo>
                    <a:pt x="45" y="118"/>
                    <a:pt x="45" y="117"/>
                    <a:pt x="45" y="118"/>
                  </a:cubicBezTo>
                  <a:cubicBezTo>
                    <a:pt x="46" y="118"/>
                    <a:pt x="47" y="120"/>
                    <a:pt x="47" y="120"/>
                  </a:cubicBezTo>
                  <a:cubicBezTo>
                    <a:pt x="47" y="120"/>
                    <a:pt x="49" y="122"/>
                    <a:pt x="49" y="122"/>
                  </a:cubicBezTo>
                  <a:cubicBezTo>
                    <a:pt x="49" y="122"/>
                    <a:pt x="50" y="122"/>
                    <a:pt x="50" y="122"/>
                  </a:cubicBezTo>
                  <a:cubicBezTo>
                    <a:pt x="50" y="122"/>
                    <a:pt x="50" y="122"/>
                    <a:pt x="51" y="122"/>
                  </a:cubicBezTo>
                  <a:cubicBezTo>
                    <a:pt x="51" y="122"/>
                    <a:pt x="51" y="122"/>
                    <a:pt x="51" y="122"/>
                  </a:cubicBezTo>
                  <a:cubicBezTo>
                    <a:pt x="51" y="122"/>
                    <a:pt x="52" y="121"/>
                    <a:pt x="52" y="122"/>
                  </a:cubicBezTo>
                  <a:cubicBezTo>
                    <a:pt x="52" y="122"/>
                    <a:pt x="52" y="122"/>
                    <a:pt x="52" y="122"/>
                  </a:cubicBezTo>
                  <a:cubicBezTo>
                    <a:pt x="53" y="122"/>
                    <a:pt x="53" y="123"/>
                    <a:pt x="53" y="123"/>
                  </a:cubicBezTo>
                  <a:cubicBezTo>
                    <a:pt x="53" y="123"/>
                    <a:pt x="53" y="124"/>
                    <a:pt x="53" y="124"/>
                  </a:cubicBezTo>
                  <a:cubicBezTo>
                    <a:pt x="53" y="124"/>
                    <a:pt x="53" y="125"/>
                    <a:pt x="53" y="125"/>
                  </a:cubicBezTo>
                  <a:cubicBezTo>
                    <a:pt x="52" y="126"/>
                    <a:pt x="52" y="126"/>
                    <a:pt x="51" y="126"/>
                  </a:cubicBezTo>
                  <a:cubicBezTo>
                    <a:pt x="51" y="126"/>
                    <a:pt x="51" y="126"/>
                    <a:pt x="51" y="126"/>
                  </a:cubicBezTo>
                  <a:cubicBezTo>
                    <a:pt x="51" y="126"/>
                    <a:pt x="50" y="127"/>
                    <a:pt x="49" y="126"/>
                  </a:cubicBezTo>
                  <a:cubicBezTo>
                    <a:pt x="48" y="126"/>
                    <a:pt x="45" y="125"/>
                    <a:pt x="45" y="124"/>
                  </a:cubicBezTo>
                  <a:cubicBezTo>
                    <a:pt x="44" y="123"/>
                    <a:pt x="43" y="122"/>
                    <a:pt x="40" y="122"/>
                  </a:cubicBezTo>
                  <a:cubicBezTo>
                    <a:pt x="38" y="122"/>
                    <a:pt x="37" y="121"/>
                    <a:pt x="37" y="120"/>
                  </a:cubicBezTo>
                  <a:cubicBezTo>
                    <a:pt x="37" y="119"/>
                    <a:pt x="37" y="119"/>
                    <a:pt x="37" y="119"/>
                  </a:cubicBezTo>
                  <a:cubicBezTo>
                    <a:pt x="38" y="119"/>
                    <a:pt x="38" y="119"/>
                    <a:pt x="38" y="119"/>
                  </a:cubicBezTo>
                  <a:cubicBezTo>
                    <a:pt x="37" y="119"/>
                    <a:pt x="37" y="119"/>
                    <a:pt x="37" y="119"/>
                  </a:cubicBezTo>
                  <a:cubicBezTo>
                    <a:pt x="37" y="118"/>
                    <a:pt x="38" y="118"/>
                    <a:pt x="37" y="118"/>
                  </a:cubicBezTo>
                  <a:cubicBezTo>
                    <a:pt x="37" y="118"/>
                    <a:pt x="36" y="116"/>
                    <a:pt x="36" y="116"/>
                  </a:cubicBezTo>
                  <a:cubicBezTo>
                    <a:pt x="36" y="115"/>
                    <a:pt x="35" y="115"/>
                    <a:pt x="35" y="114"/>
                  </a:cubicBezTo>
                  <a:cubicBezTo>
                    <a:pt x="35" y="114"/>
                    <a:pt x="34" y="114"/>
                    <a:pt x="35" y="114"/>
                  </a:cubicBezTo>
                  <a:cubicBezTo>
                    <a:pt x="35" y="114"/>
                    <a:pt x="35" y="113"/>
                    <a:pt x="36" y="113"/>
                  </a:cubicBezTo>
                  <a:cubicBezTo>
                    <a:pt x="36" y="113"/>
                    <a:pt x="36" y="113"/>
                    <a:pt x="36" y="113"/>
                  </a:cubicBezTo>
                  <a:cubicBezTo>
                    <a:pt x="36" y="112"/>
                    <a:pt x="36" y="110"/>
                    <a:pt x="37" y="111"/>
                  </a:cubicBezTo>
                  <a:cubicBezTo>
                    <a:pt x="37" y="111"/>
                    <a:pt x="38" y="112"/>
                    <a:pt x="37" y="110"/>
                  </a:cubicBezTo>
                  <a:cubicBezTo>
                    <a:pt x="37" y="109"/>
                    <a:pt x="35" y="108"/>
                    <a:pt x="35" y="108"/>
                  </a:cubicBezTo>
                  <a:cubicBezTo>
                    <a:pt x="34" y="108"/>
                    <a:pt x="31" y="107"/>
                    <a:pt x="30" y="107"/>
                  </a:cubicBezTo>
                  <a:cubicBezTo>
                    <a:pt x="30" y="107"/>
                    <a:pt x="29" y="106"/>
                    <a:pt x="30" y="106"/>
                  </a:cubicBezTo>
                  <a:cubicBezTo>
                    <a:pt x="31" y="106"/>
                    <a:pt x="32" y="105"/>
                    <a:pt x="31" y="105"/>
                  </a:cubicBezTo>
                  <a:cubicBezTo>
                    <a:pt x="31" y="105"/>
                    <a:pt x="29" y="105"/>
                    <a:pt x="29" y="105"/>
                  </a:cubicBezTo>
                  <a:cubicBezTo>
                    <a:pt x="29" y="105"/>
                    <a:pt x="28" y="105"/>
                    <a:pt x="28" y="105"/>
                  </a:cubicBezTo>
                  <a:cubicBezTo>
                    <a:pt x="29" y="104"/>
                    <a:pt x="29" y="104"/>
                    <a:pt x="28" y="104"/>
                  </a:cubicBezTo>
                  <a:cubicBezTo>
                    <a:pt x="28" y="104"/>
                    <a:pt x="27" y="104"/>
                    <a:pt x="28" y="104"/>
                  </a:cubicBezTo>
                  <a:cubicBezTo>
                    <a:pt x="29" y="104"/>
                    <a:pt x="30" y="103"/>
                    <a:pt x="29" y="103"/>
                  </a:cubicBezTo>
                  <a:cubicBezTo>
                    <a:pt x="28" y="103"/>
                    <a:pt x="27" y="103"/>
                    <a:pt x="27" y="103"/>
                  </a:cubicBezTo>
                  <a:cubicBezTo>
                    <a:pt x="27" y="103"/>
                    <a:pt x="27" y="102"/>
                    <a:pt x="27" y="102"/>
                  </a:cubicBezTo>
                  <a:cubicBezTo>
                    <a:pt x="27" y="102"/>
                    <a:pt x="25" y="102"/>
                    <a:pt x="25" y="101"/>
                  </a:cubicBezTo>
                  <a:cubicBezTo>
                    <a:pt x="26" y="100"/>
                    <a:pt x="25" y="100"/>
                    <a:pt x="25" y="100"/>
                  </a:cubicBezTo>
                  <a:cubicBezTo>
                    <a:pt x="25" y="100"/>
                    <a:pt x="23" y="100"/>
                    <a:pt x="24" y="99"/>
                  </a:cubicBezTo>
                  <a:cubicBezTo>
                    <a:pt x="25" y="99"/>
                    <a:pt x="26" y="100"/>
                    <a:pt x="27" y="100"/>
                  </a:cubicBezTo>
                  <a:cubicBezTo>
                    <a:pt x="27" y="100"/>
                    <a:pt x="27" y="100"/>
                    <a:pt x="27" y="100"/>
                  </a:cubicBezTo>
                  <a:cubicBezTo>
                    <a:pt x="27" y="101"/>
                    <a:pt x="27" y="101"/>
                    <a:pt x="28" y="101"/>
                  </a:cubicBezTo>
                  <a:cubicBezTo>
                    <a:pt x="28" y="101"/>
                    <a:pt x="29" y="102"/>
                    <a:pt x="29" y="102"/>
                  </a:cubicBezTo>
                  <a:cubicBezTo>
                    <a:pt x="30" y="103"/>
                    <a:pt x="31" y="103"/>
                    <a:pt x="31" y="103"/>
                  </a:cubicBezTo>
                  <a:cubicBezTo>
                    <a:pt x="32" y="103"/>
                    <a:pt x="33" y="103"/>
                    <a:pt x="33" y="103"/>
                  </a:cubicBezTo>
                  <a:cubicBezTo>
                    <a:pt x="33" y="103"/>
                    <a:pt x="34" y="103"/>
                    <a:pt x="34" y="103"/>
                  </a:cubicBezTo>
                  <a:cubicBezTo>
                    <a:pt x="34" y="103"/>
                    <a:pt x="35" y="103"/>
                    <a:pt x="35" y="104"/>
                  </a:cubicBezTo>
                  <a:cubicBezTo>
                    <a:pt x="35" y="104"/>
                    <a:pt x="35" y="105"/>
                    <a:pt x="36" y="105"/>
                  </a:cubicBezTo>
                  <a:cubicBezTo>
                    <a:pt x="36" y="104"/>
                    <a:pt x="38" y="104"/>
                    <a:pt x="38" y="104"/>
                  </a:cubicBezTo>
                  <a:cubicBezTo>
                    <a:pt x="39" y="105"/>
                    <a:pt x="52" y="108"/>
                    <a:pt x="52" y="108"/>
                  </a:cubicBezTo>
                  <a:cubicBezTo>
                    <a:pt x="53" y="108"/>
                    <a:pt x="56" y="109"/>
                    <a:pt x="57" y="108"/>
                  </a:cubicBezTo>
                  <a:cubicBezTo>
                    <a:pt x="58" y="108"/>
                    <a:pt x="59" y="108"/>
                    <a:pt x="60" y="108"/>
                  </a:cubicBezTo>
                  <a:cubicBezTo>
                    <a:pt x="61" y="107"/>
                    <a:pt x="64" y="107"/>
                    <a:pt x="65" y="105"/>
                  </a:cubicBezTo>
                  <a:cubicBezTo>
                    <a:pt x="66" y="104"/>
                    <a:pt x="68" y="102"/>
                    <a:pt x="68" y="102"/>
                  </a:cubicBezTo>
                  <a:cubicBezTo>
                    <a:pt x="68" y="101"/>
                    <a:pt x="70" y="101"/>
                    <a:pt x="69" y="100"/>
                  </a:cubicBezTo>
                  <a:cubicBezTo>
                    <a:pt x="69" y="99"/>
                    <a:pt x="69" y="99"/>
                    <a:pt x="69" y="99"/>
                  </a:cubicBezTo>
                  <a:cubicBezTo>
                    <a:pt x="68" y="99"/>
                    <a:pt x="68" y="99"/>
                    <a:pt x="68" y="98"/>
                  </a:cubicBezTo>
                  <a:cubicBezTo>
                    <a:pt x="68" y="97"/>
                    <a:pt x="68" y="97"/>
                    <a:pt x="68" y="97"/>
                  </a:cubicBezTo>
                  <a:cubicBezTo>
                    <a:pt x="68" y="97"/>
                    <a:pt x="68" y="97"/>
                    <a:pt x="68" y="96"/>
                  </a:cubicBezTo>
                  <a:cubicBezTo>
                    <a:pt x="68" y="96"/>
                    <a:pt x="68" y="95"/>
                    <a:pt x="68" y="95"/>
                  </a:cubicBezTo>
                  <a:cubicBezTo>
                    <a:pt x="68" y="95"/>
                    <a:pt x="68" y="95"/>
                    <a:pt x="67" y="95"/>
                  </a:cubicBezTo>
                  <a:cubicBezTo>
                    <a:pt x="67" y="95"/>
                    <a:pt x="65" y="95"/>
                    <a:pt x="64" y="94"/>
                  </a:cubicBezTo>
                  <a:cubicBezTo>
                    <a:pt x="64" y="93"/>
                    <a:pt x="62" y="91"/>
                    <a:pt x="62" y="91"/>
                  </a:cubicBezTo>
                  <a:cubicBezTo>
                    <a:pt x="61" y="91"/>
                    <a:pt x="61" y="91"/>
                    <a:pt x="61" y="91"/>
                  </a:cubicBezTo>
                  <a:cubicBezTo>
                    <a:pt x="62" y="91"/>
                    <a:pt x="62" y="91"/>
                    <a:pt x="61" y="91"/>
                  </a:cubicBezTo>
                  <a:cubicBezTo>
                    <a:pt x="61" y="91"/>
                    <a:pt x="55" y="90"/>
                    <a:pt x="55" y="89"/>
                  </a:cubicBezTo>
                  <a:cubicBezTo>
                    <a:pt x="54" y="89"/>
                    <a:pt x="54" y="88"/>
                    <a:pt x="53" y="88"/>
                  </a:cubicBezTo>
                  <a:cubicBezTo>
                    <a:pt x="53" y="88"/>
                    <a:pt x="52" y="87"/>
                    <a:pt x="51" y="86"/>
                  </a:cubicBezTo>
                  <a:cubicBezTo>
                    <a:pt x="49" y="86"/>
                    <a:pt x="40" y="82"/>
                    <a:pt x="40" y="82"/>
                  </a:cubicBezTo>
                  <a:cubicBezTo>
                    <a:pt x="40" y="82"/>
                    <a:pt x="39" y="81"/>
                    <a:pt x="39" y="81"/>
                  </a:cubicBezTo>
                  <a:cubicBezTo>
                    <a:pt x="38" y="81"/>
                    <a:pt x="35" y="81"/>
                    <a:pt x="35" y="81"/>
                  </a:cubicBezTo>
                  <a:cubicBezTo>
                    <a:pt x="34" y="81"/>
                    <a:pt x="32" y="81"/>
                    <a:pt x="32" y="81"/>
                  </a:cubicBezTo>
                  <a:cubicBezTo>
                    <a:pt x="31" y="81"/>
                    <a:pt x="31" y="81"/>
                    <a:pt x="31" y="81"/>
                  </a:cubicBezTo>
                  <a:cubicBezTo>
                    <a:pt x="31" y="82"/>
                    <a:pt x="30" y="82"/>
                    <a:pt x="30" y="83"/>
                  </a:cubicBezTo>
                  <a:cubicBezTo>
                    <a:pt x="30" y="83"/>
                    <a:pt x="29" y="83"/>
                    <a:pt x="29" y="83"/>
                  </a:cubicBezTo>
                  <a:cubicBezTo>
                    <a:pt x="29" y="83"/>
                    <a:pt x="28" y="83"/>
                    <a:pt x="28" y="83"/>
                  </a:cubicBezTo>
                  <a:cubicBezTo>
                    <a:pt x="28" y="84"/>
                    <a:pt x="28" y="84"/>
                    <a:pt x="28" y="83"/>
                  </a:cubicBezTo>
                  <a:cubicBezTo>
                    <a:pt x="28" y="83"/>
                    <a:pt x="28" y="83"/>
                    <a:pt x="29" y="83"/>
                  </a:cubicBezTo>
                  <a:cubicBezTo>
                    <a:pt x="29" y="83"/>
                    <a:pt x="30" y="83"/>
                    <a:pt x="30" y="82"/>
                  </a:cubicBezTo>
                  <a:cubicBezTo>
                    <a:pt x="30" y="82"/>
                    <a:pt x="30" y="82"/>
                    <a:pt x="30" y="82"/>
                  </a:cubicBezTo>
                  <a:cubicBezTo>
                    <a:pt x="30" y="82"/>
                    <a:pt x="29" y="81"/>
                    <a:pt x="29" y="81"/>
                  </a:cubicBezTo>
                  <a:cubicBezTo>
                    <a:pt x="30" y="81"/>
                    <a:pt x="30" y="81"/>
                    <a:pt x="30" y="80"/>
                  </a:cubicBezTo>
                  <a:cubicBezTo>
                    <a:pt x="30" y="80"/>
                    <a:pt x="30" y="80"/>
                    <a:pt x="29" y="80"/>
                  </a:cubicBezTo>
                  <a:cubicBezTo>
                    <a:pt x="29" y="80"/>
                    <a:pt x="27" y="81"/>
                    <a:pt x="27" y="81"/>
                  </a:cubicBezTo>
                  <a:cubicBezTo>
                    <a:pt x="27" y="80"/>
                    <a:pt x="27" y="81"/>
                    <a:pt x="27" y="80"/>
                  </a:cubicBezTo>
                  <a:cubicBezTo>
                    <a:pt x="26" y="80"/>
                    <a:pt x="24" y="80"/>
                    <a:pt x="24" y="80"/>
                  </a:cubicBezTo>
                  <a:cubicBezTo>
                    <a:pt x="24" y="80"/>
                    <a:pt x="24" y="80"/>
                    <a:pt x="24" y="79"/>
                  </a:cubicBezTo>
                  <a:cubicBezTo>
                    <a:pt x="24" y="79"/>
                    <a:pt x="23" y="79"/>
                    <a:pt x="23" y="78"/>
                  </a:cubicBezTo>
                  <a:cubicBezTo>
                    <a:pt x="23" y="78"/>
                    <a:pt x="24" y="77"/>
                    <a:pt x="24" y="77"/>
                  </a:cubicBezTo>
                  <a:cubicBezTo>
                    <a:pt x="24" y="78"/>
                    <a:pt x="24" y="78"/>
                    <a:pt x="25" y="78"/>
                  </a:cubicBezTo>
                  <a:cubicBezTo>
                    <a:pt x="25" y="78"/>
                    <a:pt x="26" y="78"/>
                    <a:pt x="27" y="78"/>
                  </a:cubicBezTo>
                  <a:cubicBezTo>
                    <a:pt x="27" y="79"/>
                    <a:pt x="28" y="79"/>
                    <a:pt x="28" y="78"/>
                  </a:cubicBezTo>
                  <a:cubicBezTo>
                    <a:pt x="28" y="78"/>
                    <a:pt x="29" y="77"/>
                    <a:pt x="28" y="77"/>
                  </a:cubicBezTo>
                  <a:cubicBezTo>
                    <a:pt x="27" y="77"/>
                    <a:pt x="27" y="77"/>
                    <a:pt x="27" y="77"/>
                  </a:cubicBezTo>
                  <a:cubicBezTo>
                    <a:pt x="26" y="77"/>
                    <a:pt x="26" y="77"/>
                    <a:pt x="26" y="77"/>
                  </a:cubicBezTo>
                  <a:cubicBezTo>
                    <a:pt x="25" y="76"/>
                    <a:pt x="25" y="76"/>
                    <a:pt x="24" y="76"/>
                  </a:cubicBezTo>
                  <a:cubicBezTo>
                    <a:pt x="24" y="76"/>
                    <a:pt x="24" y="76"/>
                    <a:pt x="24" y="75"/>
                  </a:cubicBezTo>
                  <a:cubicBezTo>
                    <a:pt x="23" y="75"/>
                    <a:pt x="23" y="75"/>
                    <a:pt x="23" y="75"/>
                  </a:cubicBezTo>
                  <a:cubicBezTo>
                    <a:pt x="23" y="76"/>
                    <a:pt x="22" y="76"/>
                    <a:pt x="23" y="76"/>
                  </a:cubicBezTo>
                  <a:cubicBezTo>
                    <a:pt x="23" y="76"/>
                    <a:pt x="24" y="77"/>
                    <a:pt x="23" y="77"/>
                  </a:cubicBezTo>
                  <a:cubicBezTo>
                    <a:pt x="23" y="77"/>
                    <a:pt x="23" y="77"/>
                    <a:pt x="23" y="76"/>
                  </a:cubicBezTo>
                  <a:cubicBezTo>
                    <a:pt x="22" y="76"/>
                    <a:pt x="22" y="76"/>
                    <a:pt x="22" y="76"/>
                  </a:cubicBezTo>
                  <a:cubicBezTo>
                    <a:pt x="22" y="77"/>
                    <a:pt x="22" y="77"/>
                    <a:pt x="21" y="77"/>
                  </a:cubicBezTo>
                  <a:cubicBezTo>
                    <a:pt x="20" y="77"/>
                    <a:pt x="18" y="77"/>
                    <a:pt x="18" y="77"/>
                  </a:cubicBezTo>
                  <a:cubicBezTo>
                    <a:pt x="18" y="77"/>
                    <a:pt x="17" y="77"/>
                    <a:pt x="17" y="77"/>
                  </a:cubicBezTo>
                  <a:cubicBezTo>
                    <a:pt x="17" y="77"/>
                    <a:pt x="18" y="78"/>
                    <a:pt x="18" y="79"/>
                  </a:cubicBezTo>
                  <a:cubicBezTo>
                    <a:pt x="17" y="79"/>
                    <a:pt x="17" y="79"/>
                    <a:pt x="16" y="79"/>
                  </a:cubicBezTo>
                  <a:cubicBezTo>
                    <a:pt x="16" y="79"/>
                    <a:pt x="15" y="79"/>
                    <a:pt x="14" y="78"/>
                  </a:cubicBezTo>
                  <a:cubicBezTo>
                    <a:pt x="14" y="78"/>
                    <a:pt x="14" y="78"/>
                    <a:pt x="14" y="79"/>
                  </a:cubicBezTo>
                  <a:cubicBezTo>
                    <a:pt x="14" y="79"/>
                    <a:pt x="13" y="80"/>
                    <a:pt x="13" y="80"/>
                  </a:cubicBezTo>
                  <a:cubicBezTo>
                    <a:pt x="12" y="80"/>
                    <a:pt x="12" y="81"/>
                    <a:pt x="11" y="81"/>
                  </a:cubicBezTo>
                  <a:cubicBezTo>
                    <a:pt x="11" y="81"/>
                    <a:pt x="10" y="81"/>
                    <a:pt x="9" y="82"/>
                  </a:cubicBezTo>
                  <a:cubicBezTo>
                    <a:pt x="9" y="83"/>
                    <a:pt x="8" y="84"/>
                    <a:pt x="8" y="84"/>
                  </a:cubicBezTo>
                  <a:cubicBezTo>
                    <a:pt x="8" y="84"/>
                    <a:pt x="6" y="84"/>
                    <a:pt x="6" y="84"/>
                  </a:cubicBezTo>
                  <a:cubicBezTo>
                    <a:pt x="5" y="85"/>
                    <a:pt x="5" y="85"/>
                    <a:pt x="6" y="85"/>
                  </a:cubicBezTo>
                  <a:cubicBezTo>
                    <a:pt x="6" y="85"/>
                    <a:pt x="7" y="85"/>
                    <a:pt x="7" y="85"/>
                  </a:cubicBezTo>
                  <a:cubicBezTo>
                    <a:pt x="7" y="85"/>
                    <a:pt x="6" y="87"/>
                    <a:pt x="6" y="88"/>
                  </a:cubicBezTo>
                  <a:cubicBezTo>
                    <a:pt x="6" y="88"/>
                    <a:pt x="6" y="88"/>
                    <a:pt x="6" y="89"/>
                  </a:cubicBezTo>
                  <a:cubicBezTo>
                    <a:pt x="6" y="89"/>
                    <a:pt x="7" y="90"/>
                    <a:pt x="7" y="90"/>
                  </a:cubicBezTo>
                  <a:cubicBezTo>
                    <a:pt x="7" y="90"/>
                    <a:pt x="7" y="91"/>
                    <a:pt x="7" y="91"/>
                  </a:cubicBezTo>
                  <a:cubicBezTo>
                    <a:pt x="7" y="91"/>
                    <a:pt x="9" y="91"/>
                    <a:pt x="10" y="91"/>
                  </a:cubicBezTo>
                  <a:cubicBezTo>
                    <a:pt x="10" y="91"/>
                    <a:pt x="10" y="92"/>
                    <a:pt x="10" y="92"/>
                  </a:cubicBezTo>
                  <a:cubicBezTo>
                    <a:pt x="10" y="92"/>
                    <a:pt x="11" y="94"/>
                    <a:pt x="12" y="94"/>
                  </a:cubicBezTo>
                  <a:cubicBezTo>
                    <a:pt x="12" y="94"/>
                    <a:pt x="13" y="95"/>
                    <a:pt x="13" y="95"/>
                  </a:cubicBezTo>
                  <a:cubicBezTo>
                    <a:pt x="13" y="95"/>
                    <a:pt x="13" y="95"/>
                    <a:pt x="13" y="95"/>
                  </a:cubicBezTo>
                  <a:cubicBezTo>
                    <a:pt x="13" y="95"/>
                    <a:pt x="10" y="99"/>
                    <a:pt x="10" y="99"/>
                  </a:cubicBezTo>
                  <a:cubicBezTo>
                    <a:pt x="9" y="100"/>
                    <a:pt x="8" y="101"/>
                    <a:pt x="9" y="102"/>
                  </a:cubicBezTo>
                  <a:cubicBezTo>
                    <a:pt x="9" y="103"/>
                    <a:pt x="10" y="103"/>
                    <a:pt x="10" y="104"/>
                  </a:cubicBezTo>
                  <a:cubicBezTo>
                    <a:pt x="10" y="104"/>
                    <a:pt x="11" y="106"/>
                    <a:pt x="11" y="106"/>
                  </a:cubicBezTo>
                  <a:cubicBezTo>
                    <a:pt x="12" y="107"/>
                    <a:pt x="14" y="111"/>
                    <a:pt x="14" y="111"/>
                  </a:cubicBezTo>
                  <a:cubicBezTo>
                    <a:pt x="14" y="111"/>
                    <a:pt x="14" y="112"/>
                    <a:pt x="13" y="112"/>
                  </a:cubicBezTo>
                  <a:cubicBezTo>
                    <a:pt x="13" y="112"/>
                    <a:pt x="12" y="112"/>
                    <a:pt x="12" y="112"/>
                  </a:cubicBezTo>
                  <a:cubicBezTo>
                    <a:pt x="12" y="112"/>
                    <a:pt x="12" y="112"/>
                    <a:pt x="12" y="112"/>
                  </a:cubicBezTo>
                  <a:cubicBezTo>
                    <a:pt x="12" y="113"/>
                    <a:pt x="12" y="113"/>
                    <a:pt x="12" y="114"/>
                  </a:cubicBezTo>
                  <a:cubicBezTo>
                    <a:pt x="11" y="114"/>
                    <a:pt x="11" y="115"/>
                    <a:pt x="11" y="115"/>
                  </a:cubicBezTo>
                  <a:cubicBezTo>
                    <a:pt x="12" y="116"/>
                    <a:pt x="13" y="116"/>
                    <a:pt x="12" y="116"/>
                  </a:cubicBezTo>
                  <a:cubicBezTo>
                    <a:pt x="11" y="117"/>
                    <a:pt x="11" y="117"/>
                    <a:pt x="11" y="118"/>
                  </a:cubicBezTo>
                  <a:cubicBezTo>
                    <a:pt x="12" y="119"/>
                    <a:pt x="12" y="118"/>
                    <a:pt x="13" y="119"/>
                  </a:cubicBezTo>
                  <a:cubicBezTo>
                    <a:pt x="13" y="119"/>
                    <a:pt x="14" y="120"/>
                    <a:pt x="14" y="120"/>
                  </a:cubicBezTo>
                  <a:cubicBezTo>
                    <a:pt x="13" y="120"/>
                    <a:pt x="13" y="120"/>
                    <a:pt x="13" y="120"/>
                  </a:cubicBezTo>
                  <a:cubicBezTo>
                    <a:pt x="13" y="120"/>
                    <a:pt x="13" y="120"/>
                    <a:pt x="13" y="121"/>
                  </a:cubicBezTo>
                  <a:cubicBezTo>
                    <a:pt x="13" y="121"/>
                    <a:pt x="14" y="122"/>
                    <a:pt x="14" y="122"/>
                  </a:cubicBezTo>
                  <a:cubicBezTo>
                    <a:pt x="14" y="122"/>
                    <a:pt x="16" y="123"/>
                    <a:pt x="16" y="124"/>
                  </a:cubicBezTo>
                  <a:cubicBezTo>
                    <a:pt x="16" y="125"/>
                    <a:pt x="16" y="125"/>
                    <a:pt x="16" y="125"/>
                  </a:cubicBezTo>
                  <a:cubicBezTo>
                    <a:pt x="15" y="125"/>
                    <a:pt x="15" y="126"/>
                    <a:pt x="15" y="126"/>
                  </a:cubicBezTo>
                  <a:cubicBezTo>
                    <a:pt x="14" y="126"/>
                    <a:pt x="14" y="127"/>
                    <a:pt x="13" y="127"/>
                  </a:cubicBezTo>
                  <a:cubicBezTo>
                    <a:pt x="13" y="127"/>
                    <a:pt x="13" y="127"/>
                    <a:pt x="13" y="127"/>
                  </a:cubicBezTo>
                  <a:cubicBezTo>
                    <a:pt x="14" y="128"/>
                    <a:pt x="19" y="131"/>
                    <a:pt x="19" y="131"/>
                  </a:cubicBezTo>
                  <a:cubicBezTo>
                    <a:pt x="19" y="131"/>
                    <a:pt x="19" y="131"/>
                    <a:pt x="20" y="132"/>
                  </a:cubicBezTo>
                  <a:cubicBezTo>
                    <a:pt x="20" y="132"/>
                    <a:pt x="20" y="133"/>
                    <a:pt x="20" y="133"/>
                  </a:cubicBezTo>
                  <a:cubicBezTo>
                    <a:pt x="20" y="133"/>
                    <a:pt x="21" y="133"/>
                    <a:pt x="21" y="134"/>
                  </a:cubicBezTo>
                  <a:cubicBezTo>
                    <a:pt x="20" y="135"/>
                    <a:pt x="19" y="136"/>
                    <a:pt x="19" y="137"/>
                  </a:cubicBezTo>
                  <a:cubicBezTo>
                    <a:pt x="18" y="138"/>
                    <a:pt x="17" y="138"/>
                    <a:pt x="16" y="140"/>
                  </a:cubicBezTo>
                  <a:cubicBezTo>
                    <a:pt x="15" y="141"/>
                    <a:pt x="13" y="142"/>
                    <a:pt x="13" y="143"/>
                  </a:cubicBezTo>
                  <a:cubicBezTo>
                    <a:pt x="13" y="143"/>
                    <a:pt x="12" y="143"/>
                    <a:pt x="12" y="143"/>
                  </a:cubicBezTo>
                  <a:cubicBezTo>
                    <a:pt x="12" y="144"/>
                    <a:pt x="11" y="144"/>
                    <a:pt x="11" y="144"/>
                  </a:cubicBezTo>
                  <a:cubicBezTo>
                    <a:pt x="11" y="145"/>
                    <a:pt x="9" y="146"/>
                    <a:pt x="9" y="146"/>
                  </a:cubicBezTo>
                  <a:cubicBezTo>
                    <a:pt x="8" y="147"/>
                    <a:pt x="7" y="147"/>
                    <a:pt x="7" y="148"/>
                  </a:cubicBezTo>
                  <a:cubicBezTo>
                    <a:pt x="6" y="148"/>
                    <a:pt x="5" y="149"/>
                    <a:pt x="4" y="150"/>
                  </a:cubicBezTo>
                  <a:cubicBezTo>
                    <a:pt x="4" y="150"/>
                    <a:pt x="3" y="151"/>
                    <a:pt x="3" y="151"/>
                  </a:cubicBezTo>
                  <a:cubicBezTo>
                    <a:pt x="3" y="151"/>
                    <a:pt x="2" y="151"/>
                    <a:pt x="2" y="152"/>
                  </a:cubicBezTo>
                  <a:cubicBezTo>
                    <a:pt x="3" y="151"/>
                    <a:pt x="3" y="151"/>
                    <a:pt x="3" y="151"/>
                  </a:cubicBezTo>
                  <a:cubicBezTo>
                    <a:pt x="4" y="151"/>
                    <a:pt x="5" y="151"/>
                    <a:pt x="5" y="151"/>
                  </a:cubicBezTo>
                  <a:cubicBezTo>
                    <a:pt x="5" y="151"/>
                    <a:pt x="6" y="151"/>
                    <a:pt x="6" y="151"/>
                  </a:cubicBezTo>
                  <a:cubicBezTo>
                    <a:pt x="6" y="151"/>
                    <a:pt x="7" y="150"/>
                    <a:pt x="7" y="151"/>
                  </a:cubicBezTo>
                  <a:cubicBezTo>
                    <a:pt x="6" y="151"/>
                    <a:pt x="6" y="151"/>
                    <a:pt x="6" y="151"/>
                  </a:cubicBezTo>
                  <a:cubicBezTo>
                    <a:pt x="6" y="151"/>
                    <a:pt x="6" y="151"/>
                    <a:pt x="6" y="151"/>
                  </a:cubicBezTo>
                  <a:cubicBezTo>
                    <a:pt x="6" y="152"/>
                    <a:pt x="7" y="152"/>
                    <a:pt x="6" y="152"/>
                  </a:cubicBezTo>
                  <a:cubicBezTo>
                    <a:pt x="6" y="151"/>
                    <a:pt x="5" y="151"/>
                    <a:pt x="6" y="152"/>
                  </a:cubicBezTo>
                  <a:cubicBezTo>
                    <a:pt x="6" y="152"/>
                    <a:pt x="6" y="153"/>
                    <a:pt x="7" y="153"/>
                  </a:cubicBezTo>
                  <a:cubicBezTo>
                    <a:pt x="7" y="153"/>
                    <a:pt x="9" y="154"/>
                    <a:pt x="10" y="154"/>
                  </a:cubicBezTo>
                  <a:cubicBezTo>
                    <a:pt x="10" y="154"/>
                    <a:pt x="13" y="155"/>
                    <a:pt x="13" y="155"/>
                  </a:cubicBezTo>
                  <a:cubicBezTo>
                    <a:pt x="13" y="155"/>
                    <a:pt x="14" y="155"/>
                    <a:pt x="14" y="156"/>
                  </a:cubicBezTo>
                  <a:cubicBezTo>
                    <a:pt x="14" y="156"/>
                    <a:pt x="14" y="157"/>
                    <a:pt x="14" y="156"/>
                  </a:cubicBezTo>
                  <a:cubicBezTo>
                    <a:pt x="13" y="156"/>
                    <a:pt x="10" y="156"/>
                    <a:pt x="10" y="156"/>
                  </a:cubicBezTo>
                  <a:cubicBezTo>
                    <a:pt x="10" y="156"/>
                    <a:pt x="9" y="155"/>
                    <a:pt x="8" y="156"/>
                  </a:cubicBezTo>
                  <a:cubicBezTo>
                    <a:pt x="8" y="157"/>
                    <a:pt x="7" y="158"/>
                    <a:pt x="7" y="157"/>
                  </a:cubicBezTo>
                  <a:cubicBezTo>
                    <a:pt x="6" y="157"/>
                    <a:pt x="5" y="157"/>
                    <a:pt x="5" y="157"/>
                  </a:cubicBezTo>
                  <a:cubicBezTo>
                    <a:pt x="5" y="157"/>
                    <a:pt x="4" y="157"/>
                    <a:pt x="4" y="157"/>
                  </a:cubicBezTo>
                  <a:cubicBezTo>
                    <a:pt x="4" y="157"/>
                    <a:pt x="4" y="157"/>
                    <a:pt x="4" y="158"/>
                  </a:cubicBezTo>
                  <a:cubicBezTo>
                    <a:pt x="3" y="158"/>
                    <a:pt x="4" y="159"/>
                    <a:pt x="3" y="159"/>
                  </a:cubicBezTo>
                  <a:cubicBezTo>
                    <a:pt x="3" y="159"/>
                    <a:pt x="4" y="160"/>
                    <a:pt x="4" y="160"/>
                  </a:cubicBezTo>
                  <a:cubicBezTo>
                    <a:pt x="4" y="160"/>
                    <a:pt x="4" y="160"/>
                    <a:pt x="4" y="160"/>
                  </a:cubicBezTo>
                  <a:cubicBezTo>
                    <a:pt x="4" y="160"/>
                    <a:pt x="3" y="161"/>
                    <a:pt x="3" y="161"/>
                  </a:cubicBezTo>
                  <a:cubicBezTo>
                    <a:pt x="3" y="161"/>
                    <a:pt x="4" y="161"/>
                    <a:pt x="3" y="161"/>
                  </a:cubicBezTo>
                  <a:cubicBezTo>
                    <a:pt x="3" y="161"/>
                    <a:pt x="2" y="162"/>
                    <a:pt x="2" y="162"/>
                  </a:cubicBezTo>
                  <a:cubicBezTo>
                    <a:pt x="2" y="162"/>
                    <a:pt x="2" y="163"/>
                    <a:pt x="2" y="163"/>
                  </a:cubicBezTo>
                  <a:cubicBezTo>
                    <a:pt x="2" y="163"/>
                    <a:pt x="0" y="164"/>
                    <a:pt x="0" y="165"/>
                  </a:cubicBezTo>
                  <a:cubicBezTo>
                    <a:pt x="0" y="165"/>
                    <a:pt x="1" y="166"/>
                    <a:pt x="1" y="166"/>
                  </a:cubicBezTo>
                  <a:cubicBezTo>
                    <a:pt x="1" y="167"/>
                    <a:pt x="0" y="168"/>
                    <a:pt x="1" y="169"/>
                  </a:cubicBezTo>
                  <a:cubicBezTo>
                    <a:pt x="1" y="170"/>
                    <a:pt x="2" y="170"/>
                    <a:pt x="2" y="170"/>
                  </a:cubicBezTo>
                  <a:cubicBezTo>
                    <a:pt x="2" y="171"/>
                    <a:pt x="2" y="171"/>
                    <a:pt x="2" y="171"/>
                  </a:cubicBezTo>
                  <a:cubicBezTo>
                    <a:pt x="1" y="172"/>
                    <a:pt x="1" y="171"/>
                    <a:pt x="1" y="172"/>
                  </a:cubicBezTo>
                  <a:cubicBezTo>
                    <a:pt x="1" y="172"/>
                    <a:pt x="0" y="173"/>
                    <a:pt x="0" y="173"/>
                  </a:cubicBezTo>
                  <a:cubicBezTo>
                    <a:pt x="0" y="173"/>
                    <a:pt x="0" y="173"/>
                    <a:pt x="0" y="174"/>
                  </a:cubicBezTo>
                  <a:cubicBezTo>
                    <a:pt x="0" y="174"/>
                    <a:pt x="1" y="174"/>
                    <a:pt x="1" y="174"/>
                  </a:cubicBezTo>
                  <a:cubicBezTo>
                    <a:pt x="1" y="174"/>
                    <a:pt x="2" y="175"/>
                    <a:pt x="2" y="175"/>
                  </a:cubicBezTo>
                  <a:cubicBezTo>
                    <a:pt x="2" y="175"/>
                    <a:pt x="2" y="175"/>
                    <a:pt x="2" y="175"/>
                  </a:cubicBezTo>
                  <a:cubicBezTo>
                    <a:pt x="2" y="175"/>
                    <a:pt x="2" y="176"/>
                    <a:pt x="2" y="176"/>
                  </a:cubicBezTo>
                  <a:cubicBezTo>
                    <a:pt x="2" y="176"/>
                    <a:pt x="2" y="177"/>
                    <a:pt x="2" y="177"/>
                  </a:cubicBezTo>
                  <a:cubicBezTo>
                    <a:pt x="2" y="177"/>
                    <a:pt x="2" y="177"/>
                    <a:pt x="2" y="177"/>
                  </a:cubicBezTo>
                  <a:cubicBezTo>
                    <a:pt x="2" y="178"/>
                    <a:pt x="2" y="178"/>
                    <a:pt x="1" y="178"/>
                  </a:cubicBezTo>
                  <a:cubicBezTo>
                    <a:pt x="1" y="178"/>
                    <a:pt x="1" y="178"/>
                    <a:pt x="2" y="178"/>
                  </a:cubicBezTo>
                  <a:cubicBezTo>
                    <a:pt x="2" y="178"/>
                    <a:pt x="2" y="178"/>
                    <a:pt x="2" y="178"/>
                  </a:cubicBezTo>
                  <a:cubicBezTo>
                    <a:pt x="3" y="178"/>
                    <a:pt x="3" y="179"/>
                    <a:pt x="3" y="179"/>
                  </a:cubicBezTo>
                  <a:cubicBezTo>
                    <a:pt x="3" y="179"/>
                    <a:pt x="3" y="180"/>
                    <a:pt x="4" y="181"/>
                  </a:cubicBezTo>
                  <a:cubicBezTo>
                    <a:pt x="4" y="181"/>
                    <a:pt x="4" y="182"/>
                    <a:pt x="4" y="182"/>
                  </a:cubicBezTo>
                  <a:cubicBezTo>
                    <a:pt x="4" y="183"/>
                    <a:pt x="4" y="183"/>
                    <a:pt x="4" y="183"/>
                  </a:cubicBezTo>
                  <a:cubicBezTo>
                    <a:pt x="4" y="183"/>
                    <a:pt x="4" y="183"/>
                    <a:pt x="5" y="184"/>
                  </a:cubicBezTo>
                  <a:cubicBezTo>
                    <a:pt x="5" y="184"/>
                    <a:pt x="6" y="184"/>
                    <a:pt x="7" y="185"/>
                  </a:cubicBezTo>
                  <a:cubicBezTo>
                    <a:pt x="7" y="185"/>
                    <a:pt x="9" y="185"/>
                    <a:pt x="9" y="184"/>
                  </a:cubicBezTo>
                  <a:cubicBezTo>
                    <a:pt x="9" y="184"/>
                    <a:pt x="9" y="184"/>
                    <a:pt x="9" y="184"/>
                  </a:cubicBezTo>
                  <a:cubicBezTo>
                    <a:pt x="9" y="185"/>
                    <a:pt x="10" y="185"/>
                    <a:pt x="10" y="185"/>
                  </a:cubicBezTo>
                  <a:cubicBezTo>
                    <a:pt x="10" y="186"/>
                    <a:pt x="10" y="186"/>
                    <a:pt x="10" y="186"/>
                  </a:cubicBezTo>
                  <a:cubicBezTo>
                    <a:pt x="10" y="186"/>
                    <a:pt x="11" y="187"/>
                    <a:pt x="11" y="186"/>
                  </a:cubicBezTo>
                  <a:cubicBezTo>
                    <a:pt x="12" y="186"/>
                    <a:pt x="12" y="185"/>
                    <a:pt x="15" y="185"/>
                  </a:cubicBezTo>
                  <a:cubicBezTo>
                    <a:pt x="15" y="185"/>
                    <a:pt x="15" y="186"/>
                    <a:pt x="15" y="186"/>
                  </a:cubicBezTo>
                  <a:cubicBezTo>
                    <a:pt x="16" y="186"/>
                    <a:pt x="17" y="187"/>
                    <a:pt x="17" y="187"/>
                  </a:cubicBezTo>
                  <a:cubicBezTo>
                    <a:pt x="17" y="187"/>
                    <a:pt x="18" y="187"/>
                    <a:pt x="18" y="187"/>
                  </a:cubicBezTo>
                  <a:cubicBezTo>
                    <a:pt x="18" y="188"/>
                    <a:pt x="18" y="188"/>
                    <a:pt x="18" y="189"/>
                  </a:cubicBezTo>
                  <a:cubicBezTo>
                    <a:pt x="18" y="189"/>
                    <a:pt x="17" y="189"/>
                    <a:pt x="17" y="189"/>
                  </a:cubicBezTo>
                  <a:cubicBezTo>
                    <a:pt x="17" y="190"/>
                    <a:pt x="18" y="190"/>
                    <a:pt x="18" y="190"/>
                  </a:cubicBezTo>
                  <a:cubicBezTo>
                    <a:pt x="18" y="190"/>
                    <a:pt x="18" y="191"/>
                    <a:pt x="18" y="191"/>
                  </a:cubicBezTo>
                  <a:cubicBezTo>
                    <a:pt x="18" y="191"/>
                    <a:pt x="17" y="192"/>
                    <a:pt x="17" y="192"/>
                  </a:cubicBezTo>
                  <a:cubicBezTo>
                    <a:pt x="17" y="192"/>
                    <a:pt x="17" y="193"/>
                    <a:pt x="17" y="193"/>
                  </a:cubicBezTo>
                  <a:cubicBezTo>
                    <a:pt x="18" y="193"/>
                    <a:pt x="19" y="194"/>
                    <a:pt x="19" y="194"/>
                  </a:cubicBezTo>
                  <a:cubicBezTo>
                    <a:pt x="19" y="195"/>
                    <a:pt x="19" y="195"/>
                    <a:pt x="19" y="195"/>
                  </a:cubicBezTo>
                  <a:cubicBezTo>
                    <a:pt x="19" y="196"/>
                    <a:pt x="20" y="196"/>
                    <a:pt x="20" y="196"/>
                  </a:cubicBezTo>
                  <a:cubicBezTo>
                    <a:pt x="20" y="196"/>
                    <a:pt x="22" y="197"/>
                    <a:pt x="22" y="198"/>
                  </a:cubicBezTo>
                  <a:cubicBezTo>
                    <a:pt x="22" y="198"/>
                    <a:pt x="22" y="198"/>
                    <a:pt x="22" y="199"/>
                  </a:cubicBezTo>
                  <a:cubicBezTo>
                    <a:pt x="22" y="199"/>
                    <a:pt x="22" y="199"/>
                    <a:pt x="22" y="200"/>
                  </a:cubicBezTo>
                  <a:cubicBezTo>
                    <a:pt x="23" y="200"/>
                    <a:pt x="25" y="200"/>
                    <a:pt x="25" y="200"/>
                  </a:cubicBezTo>
                  <a:cubicBezTo>
                    <a:pt x="25" y="200"/>
                    <a:pt x="26" y="200"/>
                    <a:pt x="25" y="200"/>
                  </a:cubicBezTo>
                  <a:cubicBezTo>
                    <a:pt x="25" y="201"/>
                    <a:pt x="25" y="201"/>
                    <a:pt x="26" y="202"/>
                  </a:cubicBezTo>
                  <a:cubicBezTo>
                    <a:pt x="26" y="202"/>
                    <a:pt x="27" y="202"/>
                    <a:pt x="27" y="202"/>
                  </a:cubicBezTo>
                  <a:cubicBezTo>
                    <a:pt x="27" y="202"/>
                    <a:pt x="27" y="203"/>
                    <a:pt x="26" y="203"/>
                  </a:cubicBezTo>
                  <a:cubicBezTo>
                    <a:pt x="26" y="203"/>
                    <a:pt x="24" y="204"/>
                    <a:pt x="24" y="204"/>
                  </a:cubicBezTo>
                  <a:cubicBezTo>
                    <a:pt x="23" y="204"/>
                    <a:pt x="23" y="204"/>
                    <a:pt x="23" y="204"/>
                  </a:cubicBezTo>
                  <a:cubicBezTo>
                    <a:pt x="23" y="204"/>
                    <a:pt x="22" y="204"/>
                    <a:pt x="22" y="204"/>
                  </a:cubicBezTo>
                  <a:cubicBezTo>
                    <a:pt x="21" y="204"/>
                    <a:pt x="20" y="204"/>
                    <a:pt x="20" y="204"/>
                  </a:cubicBezTo>
                  <a:cubicBezTo>
                    <a:pt x="20" y="204"/>
                    <a:pt x="20" y="204"/>
                    <a:pt x="20" y="204"/>
                  </a:cubicBezTo>
                  <a:cubicBezTo>
                    <a:pt x="20" y="204"/>
                    <a:pt x="19" y="204"/>
                    <a:pt x="20" y="205"/>
                  </a:cubicBezTo>
                  <a:cubicBezTo>
                    <a:pt x="20" y="206"/>
                    <a:pt x="21" y="206"/>
                    <a:pt x="21" y="206"/>
                  </a:cubicBezTo>
                  <a:cubicBezTo>
                    <a:pt x="21" y="206"/>
                    <a:pt x="21" y="207"/>
                    <a:pt x="21" y="207"/>
                  </a:cubicBezTo>
                  <a:cubicBezTo>
                    <a:pt x="21" y="207"/>
                    <a:pt x="21" y="209"/>
                    <a:pt x="21" y="209"/>
                  </a:cubicBezTo>
                  <a:cubicBezTo>
                    <a:pt x="21" y="210"/>
                    <a:pt x="22" y="210"/>
                    <a:pt x="22" y="210"/>
                  </a:cubicBezTo>
                  <a:cubicBezTo>
                    <a:pt x="22" y="210"/>
                    <a:pt x="22" y="211"/>
                    <a:pt x="22" y="211"/>
                  </a:cubicBezTo>
                  <a:cubicBezTo>
                    <a:pt x="22" y="211"/>
                    <a:pt x="22" y="211"/>
                    <a:pt x="22" y="211"/>
                  </a:cubicBezTo>
                  <a:cubicBezTo>
                    <a:pt x="22" y="211"/>
                    <a:pt x="24" y="211"/>
                    <a:pt x="25" y="211"/>
                  </a:cubicBezTo>
                  <a:cubicBezTo>
                    <a:pt x="25" y="209"/>
                    <a:pt x="25" y="209"/>
                    <a:pt x="25" y="209"/>
                  </a:cubicBezTo>
                  <a:cubicBezTo>
                    <a:pt x="25" y="209"/>
                    <a:pt x="25" y="209"/>
                    <a:pt x="26" y="209"/>
                  </a:cubicBezTo>
                  <a:cubicBezTo>
                    <a:pt x="26" y="209"/>
                    <a:pt x="28" y="210"/>
                    <a:pt x="28" y="210"/>
                  </a:cubicBezTo>
                  <a:cubicBezTo>
                    <a:pt x="28" y="210"/>
                    <a:pt x="30" y="209"/>
                    <a:pt x="30" y="209"/>
                  </a:cubicBezTo>
                  <a:cubicBezTo>
                    <a:pt x="30" y="209"/>
                    <a:pt x="31" y="209"/>
                    <a:pt x="31" y="209"/>
                  </a:cubicBezTo>
                  <a:cubicBezTo>
                    <a:pt x="31" y="209"/>
                    <a:pt x="32" y="209"/>
                    <a:pt x="32" y="209"/>
                  </a:cubicBezTo>
                  <a:cubicBezTo>
                    <a:pt x="32" y="209"/>
                    <a:pt x="33" y="210"/>
                    <a:pt x="33" y="210"/>
                  </a:cubicBezTo>
                  <a:cubicBezTo>
                    <a:pt x="33" y="210"/>
                    <a:pt x="33" y="211"/>
                    <a:pt x="33" y="211"/>
                  </a:cubicBezTo>
                  <a:cubicBezTo>
                    <a:pt x="33" y="211"/>
                    <a:pt x="33" y="212"/>
                    <a:pt x="35" y="212"/>
                  </a:cubicBezTo>
                  <a:cubicBezTo>
                    <a:pt x="35" y="212"/>
                    <a:pt x="35" y="213"/>
                    <a:pt x="35" y="213"/>
                  </a:cubicBezTo>
                  <a:cubicBezTo>
                    <a:pt x="35" y="213"/>
                    <a:pt x="35" y="213"/>
                    <a:pt x="35" y="213"/>
                  </a:cubicBezTo>
                  <a:cubicBezTo>
                    <a:pt x="35" y="213"/>
                    <a:pt x="33" y="213"/>
                    <a:pt x="33" y="214"/>
                  </a:cubicBezTo>
                  <a:cubicBezTo>
                    <a:pt x="34" y="214"/>
                    <a:pt x="34" y="215"/>
                    <a:pt x="34" y="215"/>
                  </a:cubicBezTo>
                  <a:cubicBezTo>
                    <a:pt x="34" y="215"/>
                    <a:pt x="34" y="216"/>
                    <a:pt x="34" y="216"/>
                  </a:cubicBezTo>
                  <a:cubicBezTo>
                    <a:pt x="35" y="216"/>
                    <a:pt x="36" y="217"/>
                    <a:pt x="36" y="217"/>
                  </a:cubicBezTo>
                  <a:cubicBezTo>
                    <a:pt x="37" y="217"/>
                    <a:pt x="37" y="217"/>
                    <a:pt x="37" y="217"/>
                  </a:cubicBezTo>
                  <a:cubicBezTo>
                    <a:pt x="37" y="217"/>
                    <a:pt x="38" y="217"/>
                    <a:pt x="38" y="217"/>
                  </a:cubicBezTo>
                  <a:cubicBezTo>
                    <a:pt x="38" y="217"/>
                    <a:pt x="40" y="218"/>
                    <a:pt x="40" y="218"/>
                  </a:cubicBezTo>
                  <a:cubicBezTo>
                    <a:pt x="40" y="218"/>
                    <a:pt x="40" y="218"/>
                    <a:pt x="40" y="218"/>
                  </a:cubicBezTo>
                  <a:cubicBezTo>
                    <a:pt x="39" y="218"/>
                    <a:pt x="39" y="218"/>
                    <a:pt x="39" y="219"/>
                  </a:cubicBezTo>
                  <a:cubicBezTo>
                    <a:pt x="40" y="219"/>
                    <a:pt x="40" y="220"/>
                    <a:pt x="40" y="220"/>
                  </a:cubicBezTo>
                  <a:cubicBezTo>
                    <a:pt x="40" y="221"/>
                    <a:pt x="40" y="221"/>
                    <a:pt x="41" y="222"/>
                  </a:cubicBezTo>
                  <a:cubicBezTo>
                    <a:pt x="41" y="222"/>
                    <a:pt x="41" y="222"/>
                    <a:pt x="42" y="222"/>
                  </a:cubicBezTo>
                  <a:cubicBezTo>
                    <a:pt x="42" y="222"/>
                    <a:pt x="43" y="222"/>
                    <a:pt x="43" y="222"/>
                  </a:cubicBezTo>
                  <a:cubicBezTo>
                    <a:pt x="43" y="222"/>
                    <a:pt x="43" y="222"/>
                    <a:pt x="43" y="222"/>
                  </a:cubicBezTo>
                  <a:cubicBezTo>
                    <a:pt x="43" y="222"/>
                    <a:pt x="45" y="223"/>
                    <a:pt x="45" y="223"/>
                  </a:cubicBezTo>
                  <a:cubicBezTo>
                    <a:pt x="45" y="223"/>
                    <a:pt x="46" y="223"/>
                    <a:pt x="46" y="223"/>
                  </a:cubicBezTo>
                  <a:cubicBezTo>
                    <a:pt x="46" y="223"/>
                    <a:pt x="50" y="222"/>
                    <a:pt x="50" y="222"/>
                  </a:cubicBezTo>
                  <a:cubicBezTo>
                    <a:pt x="50" y="222"/>
                    <a:pt x="50" y="222"/>
                    <a:pt x="50" y="222"/>
                  </a:cubicBezTo>
                  <a:cubicBezTo>
                    <a:pt x="50" y="222"/>
                    <a:pt x="53" y="225"/>
                    <a:pt x="53" y="225"/>
                  </a:cubicBezTo>
                  <a:cubicBezTo>
                    <a:pt x="53" y="225"/>
                    <a:pt x="53" y="225"/>
                    <a:pt x="53" y="225"/>
                  </a:cubicBezTo>
                  <a:cubicBezTo>
                    <a:pt x="53" y="225"/>
                    <a:pt x="54" y="224"/>
                    <a:pt x="54" y="224"/>
                  </a:cubicBezTo>
                  <a:cubicBezTo>
                    <a:pt x="54" y="224"/>
                    <a:pt x="54" y="224"/>
                    <a:pt x="54" y="224"/>
                  </a:cubicBezTo>
                  <a:cubicBezTo>
                    <a:pt x="54" y="224"/>
                    <a:pt x="56" y="225"/>
                    <a:pt x="56" y="225"/>
                  </a:cubicBezTo>
                  <a:cubicBezTo>
                    <a:pt x="56" y="225"/>
                    <a:pt x="57" y="226"/>
                    <a:pt x="58" y="225"/>
                  </a:cubicBezTo>
                  <a:cubicBezTo>
                    <a:pt x="58" y="225"/>
                    <a:pt x="59" y="225"/>
                    <a:pt x="59" y="225"/>
                  </a:cubicBezTo>
                  <a:cubicBezTo>
                    <a:pt x="59" y="226"/>
                    <a:pt x="61" y="228"/>
                    <a:pt x="62" y="227"/>
                  </a:cubicBezTo>
                  <a:cubicBezTo>
                    <a:pt x="63" y="227"/>
                    <a:pt x="63" y="227"/>
                    <a:pt x="63" y="227"/>
                  </a:cubicBezTo>
                  <a:cubicBezTo>
                    <a:pt x="63" y="228"/>
                    <a:pt x="63" y="229"/>
                    <a:pt x="63" y="230"/>
                  </a:cubicBezTo>
                  <a:cubicBezTo>
                    <a:pt x="62" y="230"/>
                    <a:pt x="62" y="230"/>
                    <a:pt x="62" y="230"/>
                  </a:cubicBezTo>
                  <a:cubicBezTo>
                    <a:pt x="62" y="231"/>
                    <a:pt x="61" y="231"/>
                    <a:pt x="61" y="231"/>
                  </a:cubicBezTo>
                  <a:cubicBezTo>
                    <a:pt x="61" y="231"/>
                    <a:pt x="61" y="231"/>
                    <a:pt x="61" y="231"/>
                  </a:cubicBezTo>
                  <a:cubicBezTo>
                    <a:pt x="61" y="231"/>
                    <a:pt x="62" y="232"/>
                    <a:pt x="62" y="232"/>
                  </a:cubicBezTo>
                  <a:cubicBezTo>
                    <a:pt x="63" y="232"/>
                    <a:pt x="63" y="232"/>
                    <a:pt x="62" y="232"/>
                  </a:cubicBezTo>
                  <a:cubicBezTo>
                    <a:pt x="62" y="232"/>
                    <a:pt x="61" y="233"/>
                    <a:pt x="61" y="233"/>
                  </a:cubicBezTo>
                  <a:cubicBezTo>
                    <a:pt x="61" y="233"/>
                    <a:pt x="61" y="233"/>
                    <a:pt x="61" y="234"/>
                  </a:cubicBezTo>
                  <a:cubicBezTo>
                    <a:pt x="62" y="234"/>
                    <a:pt x="62" y="234"/>
                    <a:pt x="62" y="234"/>
                  </a:cubicBezTo>
                  <a:cubicBezTo>
                    <a:pt x="62" y="235"/>
                    <a:pt x="62" y="235"/>
                    <a:pt x="62" y="235"/>
                  </a:cubicBezTo>
                  <a:cubicBezTo>
                    <a:pt x="63" y="235"/>
                    <a:pt x="63" y="236"/>
                    <a:pt x="62" y="236"/>
                  </a:cubicBezTo>
                  <a:cubicBezTo>
                    <a:pt x="62" y="236"/>
                    <a:pt x="62" y="237"/>
                    <a:pt x="62" y="237"/>
                  </a:cubicBezTo>
                  <a:cubicBezTo>
                    <a:pt x="62" y="237"/>
                    <a:pt x="61" y="238"/>
                    <a:pt x="61" y="238"/>
                  </a:cubicBezTo>
                  <a:cubicBezTo>
                    <a:pt x="61" y="238"/>
                    <a:pt x="61" y="239"/>
                    <a:pt x="61" y="238"/>
                  </a:cubicBezTo>
                  <a:cubicBezTo>
                    <a:pt x="61" y="238"/>
                    <a:pt x="58" y="238"/>
                    <a:pt x="58" y="238"/>
                  </a:cubicBezTo>
                  <a:cubicBezTo>
                    <a:pt x="58" y="238"/>
                    <a:pt x="58" y="238"/>
                    <a:pt x="58" y="238"/>
                  </a:cubicBezTo>
                  <a:cubicBezTo>
                    <a:pt x="57" y="238"/>
                    <a:pt x="56" y="239"/>
                    <a:pt x="56" y="239"/>
                  </a:cubicBezTo>
                  <a:cubicBezTo>
                    <a:pt x="55" y="240"/>
                    <a:pt x="55" y="240"/>
                    <a:pt x="55" y="240"/>
                  </a:cubicBezTo>
                  <a:cubicBezTo>
                    <a:pt x="55" y="240"/>
                    <a:pt x="54" y="240"/>
                    <a:pt x="54" y="241"/>
                  </a:cubicBezTo>
                  <a:cubicBezTo>
                    <a:pt x="54" y="241"/>
                    <a:pt x="54" y="242"/>
                    <a:pt x="54" y="243"/>
                  </a:cubicBezTo>
                  <a:cubicBezTo>
                    <a:pt x="54" y="243"/>
                    <a:pt x="54" y="243"/>
                    <a:pt x="54" y="243"/>
                  </a:cubicBezTo>
                  <a:cubicBezTo>
                    <a:pt x="55" y="243"/>
                    <a:pt x="55" y="242"/>
                    <a:pt x="55" y="243"/>
                  </a:cubicBezTo>
                  <a:cubicBezTo>
                    <a:pt x="55" y="243"/>
                    <a:pt x="56" y="243"/>
                    <a:pt x="56" y="243"/>
                  </a:cubicBezTo>
                  <a:cubicBezTo>
                    <a:pt x="57" y="243"/>
                    <a:pt x="57" y="243"/>
                    <a:pt x="57" y="242"/>
                  </a:cubicBezTo>
                  <a:cubicBezTo>
                    <a:pt x="58" y="242"/>
                    <a:pt x="58" y="242"/>
                    <a:pt x="58" y="242"/>
                  </a:cubicBezTo>
                  <a:cubicBezTo>
                    <a:pt x="59" y="242"/>
                    <a:pt x="59" y="242"/>
                    <a:pt x="59" y="243"/>
                  </a:cubicBezTo>
                  <a:cubicBezTo>
                    <a:pt x="59" y="243"/>
                    <a:pt x="59" y="243"/>
                    <a:pt x="59" y="243"/>
                  </a:cubicBezTo>
                  <a:cubicBezTo>
                    <a:pt x="58" y="244"/>
                    <a:pt x="56" y="245"/>
                    <a:pt x="56" y="244"/>
                  </a:cubicBezTo>
                  <a:cubicBezTo>
                    <a:pt x="55" y="244"/>
                    <a:pt x="55" y="244"/>
                    <a:pt x="55" y="245"/>
                  </a:cubicBezTo>
                  <a:cubicBezTo>
                    <a:pt x="56" y="245"/>
                    <a:pt x="56" y="246"/>
                    <a:pt x="55" y="246"/>
                  </a:cubicBezTo>
                  <a:cubicBezTo>
                    <a:pt x="54" y="246"/>
                    <a:pt x="52" y="246"/>
                    <a:pt x="52" y="246"/>
                  </a:cubicBezTo>
                  <a:cubicBezTo>
                    <a:pt x="52" y="246"/>
                    <a:pt x="51" y="246"/>
                    <a:pt x="52" y="246"/>
                  </a:cubicBezTo>
                  <a:cubicBezTo>
                    <a:pt x="52" y="247"/>
                    <a:pt x="53" y="247"/>
                    <a:pt x="54" y="248"/>
                  </a:cubicBezTo>
                  <a:cubicBezTo>
                    <a:pt x="55" y="248"/>
                    <a:pt x="56" y="250"/>
                    <a:pt x="55" y="250"/>
                  </a:cubicBezTo>
                  <a:cubicBezTo>
                    <a:pt x="54" y="249"/>
                    <a:pt x="55" y="249"/>
                    <a:pt x="54" y="249"/>
                  </a:cubicBezTo>
                  <a:cubicBezTo>
                    <a:pt x="54" y="249"/>
                    <a:pt x="54" y="249"/>
                    <a:pt x="54" y="250"/>
                  </a:cubicBezTo>
                  <a:cubicBezTo>
                    <a:pt x="53" y="250"/>
                    <a:pt x="53" y="251"/>
                    <a:pt x="53" y="250"/>
                  </a:cubicBezTo>
                  <a:cubicBezTo>
                    <a:pt x="53" y="250"/>
                    <a:pt x="53" y="249"/>
                    <a:pt x="52" y="250"/>
                  </a:cubicBezTo>
                  <a:cubicBezTo>
                    <a:pt x="52" y="250"/>
                    <a:pt x="51" y="252"/>
                    <a:pt x="51" y="252"/>
                  </a:cubicBezTo>
                  <a:cubicBezTo>
                    <a:pt x="51" y="252"/>
                    <a:pt x="51" y="252"/>
                    <a:pt x="51" y="253"/>
                  </a:cubicBezTo>
                  <a:cubicBezTo>
                    <a:pt x="51" y="253"/>
                    <a:pt x="52" y="254"/>
                    <a:pt x="51" y="254"/>
                  </a:cubicBezTo>
                  <a:cubicBezTo>
                    <a:pt x="50" y="254"/>
                    <a:pt x="48" y="254"/>
                    <a:pt x="48" y="253"/>
                  </a:cubicBezTo>
                  <a:cubicBezTo>
                    <a:pt x="47" y="253"/>
                    <a:pt x="46" y="253"/>
                    <a:pt x="47" y="254"/>
                  </a:cubicBezTo>
                  <a:cubicBezTo>
                    <a:pt x="47" y="254"/>
                    <a:pt x="48" y="254"/>
                    <a:pt x="47" y="254"/>
                  </a:cubicBezTo>
                  <a:cubicBezTo>
                    <a:pt x="47" y="255"/>
                    <a:pt x="45" y="255"/>
                    <a:pt x="46" y="255"/>
                  </a:cubicBezTo>
                  <a:cubicBezTo>
                    <a:pt x="47" y="255"/>
                    <a:pt x="48" y="256"/>
                    <a:pt x="49" y="256"/>
                  </a:cubicBezTo>
                  <a:cubicBezTo>
                    <a:pt x="49" y="257"/>
                    <a:pt x="50" y="258"/>
                    <a:pt x="51" y="258"/>
                  </a:cubicBezTo>
                  <a:cubicBezTo>
                    <a:pt x="52" y="258"/>
                    <a:pt x="52" y="258"/>
                    <a:pt x="53" y="259"/>
                  </a:cubicBezTo>
                  <a:cubicBezTo>
                    <a:pt x="53" y="260"/>
                    <a:pt x="54" y="260"/>
                    <a:pt x="55" y="260"/>
                  </a:cubicBezTo>
                  <a:cubicBezTo>
                    <a:pt x="57" y="260"/>
                    <a:pt x="58" y="261"/>
                    <a:pt x="59" y="262"/>
                  </a:cubicBezTo>
                  <a:cubicBezTo>
                    <a:pt x="60" y="263"/>
                    <a:pt x="61" y="265"/>
                    <a:pt x="63" y="266"/>
                  </a:cubicBezTo>
                  <a:cubicBezTo>
                    <a:pt x="63" y="265"/>
                    <a:pt x="63" y="265"/>
                    <a:pt x="63" y="265"/>
                  </a:cubicBezTo>
                  <a:cubicBezTo>
                    <a:pt x="63" y="265"/>
                    <a:pt x="63" y="265"/>
                    <a:pt x="64" y="265"/>
                  </a:cubicBezTo>
                  <a:cubicBezTo>
                    <a:pt x="64" y="265"/>
                    <a:pt x="65" y="265"/>
                    <a:pt x="65" y="265"/>
                  </a:cubicBezTo>
                  <a:cubicBezTo>
                    <a:pt x="65" y="265"/>
                    <a:pt x="66" y="265"/>
                    <a:pt x="66" y="265"/>
                  </a:cubicBezTo>
                  <a:cubicBezTo>
                    <a:pt x="66" y="265"/>
                    <a:pt x="67" y="265"/>
                    <a:pt x="67" y="265"/>
                  </a:cubicBezTo>
                  <a:cubicBezTo>
                    <a:pt x="68" y="266"/>
                    <a:pt x="70" y="266"/>
                    <a:pt x="70" y="266"/>
                  </a:cubicBezTo>
                  <a:cubicBezTo>
                    <a:pt x="70" y="266"/>
                    <a:pt x="73" y="267"/>
                    <a:pt x="73" y="267"/>
                  </a:cubicBezTo>
                  <a:cubicBezTo>
                    <a:pt x="73" y="267"/>
                    <a:pt x="73" y="267"/>
                    <a:pt x="73" y="267"/>
                  </a:cubicBezTo>
                  <a:cubicBezTo>
                    <a:pt x="74" y="267"/>
                    <a:pt x="74" y="267"/>
                    <a:pt x="75" y="267"/>
                  </a:cubicBezTo>
                  <a:cubicBezTo>
                    <a:pt x="75" y="267"/>
                    <a:pt x="76" y="267"/>
                    <a:pt x="76" y="267"/>
                  </a:cubicBezTo>
                  <a:cubicBezTo>
                    <a:pt x="76" y="267"/>
                    <a:pt x="77" y="267"/>
                    <a:pt x="77" y="267"/>
                  </a:cubicBezTo>
                  <a:cubicBezTo>
                    <a:pt x="77" y="267"/>
                    <a:pt x="78" y="268"/>
                    <a:pt x="78" y="268"/>
                  </a:cubicBezTo>
                  <a:cubicBezTo>
                    <a:pt x="78" y="268"/>
                    <a:pt x="78" y="268"/>
                    <a:pt x="79" y="268"/>
                  </a:cubicBezTo>
                  <a:cubicBezTo>
                    <a:pt x="79" y="268"/>
                    <a:pt x="80" y="269"/>
                    <a:pt x="80" y="269"/>
                  </a:cubicBezTo>
                  <a:cubicBezTo>
                    <a:pt x="80" y="269"/>
                    <a:pt x="81" y="269"/>
                    <a:pt x="81" y="269"/>
                  </a:cubicBezTo>
                  <a:cubicBezTo>
                    <a:pt x="81" y="269"/>
                    <a:pt x="81" y="269"/>
                    <a:pt x="81" y="270"/>
                  </a:cubicBezTo>
                  <a:cubicBezTo>
                    <a:pt x="81" y="270"/>
                    <a:pt x="81" y="270"/>
                    <a:pt x="81" y="270"/>
                  </a:cubicBezTo>
                  <a:cubicBezTo>
                    <a:pt x="81" y="270"/>
                    <a:pt x="81" y="270"/>
                    <a:pt x="81" y="270"/>
                  </a:cubicBezTo>
                  <a:cubicBezTo>
                    <a:pt x="81" y="270"/>
                    <a:pt x="82" y="271"/>
                    <a:pt x="82" y="271"/>
                  </a:cubicBezTo>
                  <a:cubicBezTo>
                    <a:pt x="82" y="271"/>
                    <a:pt x="82" y="271"/>
                    <a:pt x="83" y="271"/>
                  </a:cubicBezTo>
                  <a:cubicBezTo>
                    <a:pt x="83" y="270"/>
                    <a:pt x="83" y="270"/>
                    <a:pt x="83" y="270"/>
                  </a:cubicBezTo>
                  <a:cubicBezTo>
                    <a:pt x="84" y="270"/>
                    <a:pt x="84" y="270"/>
                    <a:pt x="84" y="270"/>
                  </a:cubicBezTo>
                  <a:cubicBezTo>
                    <a:pt x="84" y="270"/>
                    <a:pt x="85" y="269"/>
                    <a:pt x="85" y="270"/>
                  </a:cubicBezTo>
                  <a:cubicBezTo>
                    <a:pt x="86" y="270"/>
                    <a:pt x="86" y="270"/>
                    <a:pt x="86" y="270"/>
                  </a:cubicBezTo>
                  <a:cubicBezTo>
                    <a:pt x="86" y="270"/>
                    <a:pt x="86" y="270"/>
                    <a:pt x="86" y="270"/>
                  </a:cubicBezTo>
                  <a:cubicBezTo>
                    <a:pt x="86" y="270"/>
                    <a:pt x="86" y="270"/>
                    <a:pt x="86" y="270"/>
                  </a:cubicBezTo>
                  <a:cubicBezTo>
                    <a:pt x="87" y="270"/>
                    <a:pt x="87" y="270"/>
                    <a:pt x="87" y="270"/>
                  </a:cubicBezTo>
                  <a:cubicBezTo>
                    <a:pt x="87" y="270"/>
                    <a:pt x="88" y="270"/>
                    <a:pt x="88" y="270"/>
                  </a:cubicBezTo>
                  <a:cubicBezTo>
                    <a:pt x="88" y="270"/>
                    <a:pt x="89" y="271"/>
                    <a:pt x="89" y="271"/>
                  </a:cubicBezTo>
                  <a:cubicBezTo>
                    <a:pt x="89" y="271"/>
                    <a:pt x="91" y="271"/>
                    <a:pt x="91" y="271"/>
                  </a:cubicBezTo>
                  <a:cubicBezTo>
                    <a:pt x="91" y="271"/>
                    <a:pt x="91" y="271"/>
                    <a:pt x="91" y="271"/>
                  </a:cubicBezTo>
                  <a:cubicBezTo>
                    <a:pt x="91" y="272"/>
                    <a:pt x="91" y="273"/>
                    <a:pt x="91" y="273"/>
                  </a:cubicBezTo>
                  <a:cubicBezTo>
                    <a:pt x="91" y="273"/>
                    <a:pt x="90" y="273"/>
                    <a:pt x="91" y="273"/>
                  </a:cubicBezTo>
                  <a:cubicBezTo>
                    <a:pt x="91" y="273"/>
                    <a:pt x="93" y="274"/>
                    <a:pt x="93" y="274"/>
                  </a:cubicBezTo>
                  <a:cubicBezTo>
                    <a:pt x="93" y="274"/>
                    <a:pt x="93" y="274"/>
                    <a:pt x="93" y="274"/>
                  </a:cubicBezTo>
                  <a:cubicBezTo>
                    <a:pt x="93" y="274"/>
                    <a:pt x="93" y="274"/>
                    <a:pt x="94" y="274"/>
                  </a:cubicBezTo>
                  <a:cubicBezTo>
                    <a:pt x="94" y="274"/>
                    <a:pt x="94" y="275"/>
                    <a:pt x="95" y="275"/>
                  </a:cubicBezTo>
                  <a:cubicBezTo>
                    <a:pt x="95" y="275"/>
                    <a:pt x="95" y="275"/>
                    <a:pt x="95" y="275"/>
                  </a:cubicBezTo>
                  <a:cubicBezTo>
                    <a:pt x="95" y="275"/>
                    <a:pt x="96" y="275"/>
                    <a:pt x="96" y="275"/>
                  </a:cubicBezTo>
                  <a:cubicBezTo>
                    <a:pt x="96" y="275"/>
                    <a:pt x="96" y="275"/>
                    <a:pt x="96" y="275"/>
                  </a:cubicBezTo>
                  <a:cubicBezTo>
                    <a:pt x="96" y="275"/>
                    <a:pt x="97" y="277"/>
                    <a:pt x="97" y="277"/>
                  </a:cubicBezTo>
                  <a:cubicBezTo>
                    <a:pt x="98" y="277"/>
                    <a:pt x="98" y="277"/>
                    <a:pt x="98" y="277"/>
                  </a:cubicBezTo>
                  <a:cubicBezTo>
                    <a:pt x="98" y="277"/>
                    <a:pt x="98" y="278"/>
                    <a:pt x="99" y="278"/>
                  </a:cubicBezTo>
                  <a:cubicBezTo>
                    <a:pt x="99" y="278"/>
                    <a:pt x="99" y="278"/>
                    <a:pt x="99" y="278"/>
                  </a:cubicBezTo>
                  <a:cubicBezTo>
                    <a:pt x="100" y="278"/>
                    <a:pt x="101" y="279"/>
                    <a:pt x="101" y="279"/>
                  </a:cubicBezTo>
                  <a:cubicBezTo>
                    <a:pt x="101" y="279"/>
                    <a:pt x="101" y="279"/>
                    <a:pt x="102" y="279"/>
                  </a:cubicBezTo>
                  <a:cubicBezTo>
                    <a:pt x="102" y="278"/>
                    <a:pt x="102" y="278"/>
                    <a:pt x="102" y="277"/>
                  </a:cubicBezTo>
                  <a:cubicBezTo>
                    <a:pt x="103" y="277"/>
                    <a:pt x="105" y="276"/>
                    <a:pt x="105" y="276"/>
                  </a:cubicBezTo>
                  <a:cubicBezTo>
                    <a:pt x="105" y="276"/>
                    <a:pt x="105" y="275"/>
                    <a:pt x="105" y="275"/>
                  </a:cubicBezTo>
                  <a:cubicBezTo>
                    <a:pt x="105" y="275"/>
                    <a:pt x="105" y="275"/>
                    <a:pt x="105" y="274"/>
                  </a:cubicBezTo>
                  <a:cubicBezTo>
                    <a:pt x="104" y="273"/>
                    <a:pt x="102" y="271"/>
                    <a:pt x="102" y="271"/>
                  </a:cubicBezTo>
                  <a:cubicBezTo>
                    <a:pt x="101" y="270"/>
                    <a:pt x="101" y="269"/>
                    <a:pt x="100" y="269"/>
                  </a:cubicBezTo>
                  <a:cubicBezTo>
                    <a:pt x="100" y="268"/>
                    <a:pt x="100" y="268"/>
                    <a:pt x="100" y="267"/>
                  </a:cubicBezTo>
                  <a:cubicBezTo>
                    <a:pt x="100" y="266"/>
                    <a:pt x="101" y="263"/>
                    <a:pt x="101" y="263"/>
                  </a:cubicBezTo>
                  <a:cubicBezTo>
                    <a:pt x="101" y="263"/>
                    <a:pt x="101" y="263"/>
                    <a:pt x="100" y="263"/>
                  </a:cubicBezTo>
                  <a:cubicBezTo>
                    <a:pt x="100" y="263"/>
                    <a:pt x="100" y="263"/>
                    <a:pt x="100" y="264"/>
                  </a:cubicBezTo>
                  <a:cubicBezTo>
                    <a:pt x="100" y="264"/>
                    <a:pt x="99" y="265"/>
                    <a:pt x="99" y="264"/>
                  </a:cubicBezTo>
                  <a:cubicBezTo>
                    <a:pt x="99" y="264"/>
                    <a:pt x="100" y="264"/>
                    <a:pt x="99" y="263"/>
                  </a:cubicBezTo>
                  <a:cubicBezTo>
                    <a:pt x="99" y="261"/>
                    <a:pt x="98" y="261"/>
                    <a:pt x="97" y="260"/>
                  </a:cubicBezTo>
                  <a:cubicBezTo>
                    <a:pt x="96" y="260"/>
                    <a:pt x="95" y="260"/>
                    <a:pt x="96" y="259"/>
                  </a:cubicBezTo>
                  <a:cubicBezTo>
                    <a:pt x="97" y="257"/>
                    <a:pt x="99" y="256"/>
                    <a:pt x="99" y="255"/>
                  </a:cubicBezTo>
                  <a:cubicBezTo>
                    <a:pt x="99" y="254"/>
                    <a:pt x="100" y="253"/>
                    <a:pt x="100" y="253"/>
                  </a:cubicBezTo>
                  <a:cubicBezTo>
                    <a:pt x="99" y="252"/>
                    <a:pt x="99" y="251"/>
                    <a:pt x="100" y="252"/>
                  </a:cubicBezTo>
                  <a:cubicBezTo>
                    <a:pt x="100" y="252"/>
                    <a:pt x="101" y="253"/>
                    <a:pt x="100" y="252"/>
                  </a:cubicBezTo>
                  <a:cubicBezTo>
                    <a:pt x="100" y="251"/>
                    <a:pt x="101" y="251"/>
                    <a:pt x="101" y="252"/>
                  </a:cubicBezTo>
                  <a:cubicBezTo>
                    <a:pt x="101" y="252"/>
                    <a:pt x="101" y="252"/>
                    <a:pt x="102" y="252"/>
                  </a:cubicBezTo>
                  <a:cubicBezTo>
                    <a:pt x="102" y="252"/>
                    <a:pt x="102" y="251"/>
                    <a:pt x="103" y="251"/>
                  </a:cubicBezTo>
                  <a:cubicBezTo>
                    <a:pt x="103" y="252"/>
                    <a:pt x="104" y="251"/>
                    <a:pt x="104" y="251"/>
                  </a:cubicBezTo>
                  <a:cubicBezTo>
                    <a:pt x="104" y="250"/>
                    <a:pt x="105" y="250"/>
                    <a:pt x="106" y="250"/>
                  </a:cubicBezTo>
                  <a:cubicBezTo>
                    <a:pt x="106" y="251"/>
                    <a:pt x="106" y="251"/>
                    <a:pt x="106" y="250"/>
                  </a:cubicBezTo>
                  <a:cubicBezTo>
                    <a:pt x="106" y="250"/>
                    <a:pt x="106" y="249"/>
                    <a:pt x="106" y="249"/>
                  </a:cubicBezTo>
                  <a:cubicBezTo>
                    <a:pt x="107" y="249"/>
                    <a:pt x="108" y="249"/>
                    <a:pt x="108" y="248"/>
                  </a:cubicBezTo>
                  <a:cubicBezTo>
                    <a:pt x="108" y="248"/>
                    <a:pt x="108" y="248"/>
                    <a:pt x="108" y="248"/>
                  </a:cubicBezTo>
                  <a:cubicBezTo>
                    <a:pt x="108" y="248"/>
                    <a:pt x="109" y="248"/>
                    <a:pt x="108" y="248"/>
                  </a:cubicBezTo>
                  <a:cubicBezTo>
                    <a:pt x="106" y="247"/>
                    <a:pt x="106" y="247"/>
                    <a:pt x="106" y="247"/>
                  </a:cubicBezTo>
                  <a:cubicBezTo>
                    <a:pt x="106" y="247"/>
                    <a:pt x="106" y="247"/>
                    <a:pt x="106" y="247"/>
                  </a:cubicBezTo>
                  <a:cubicBezTo>
                    <a:pt x="105" y="246"/>
                    <a:pt x="105" y="246"/>
                    <a:pt x="105" y="246"/>
                  </a:cubicBezTo>
                  <a:cubicBezTo>
                    <a:pt x="105" y="246"/>
                    <a:pt x="104" y="246"/>
                    <a:pt x="105" y="246"/>
                  </a:cubicBezTo>
                  <a:cubicBezTo>
                    <a:pt x="105" y="245"/>
                    <a:pt x="105" y="245"/>
                    <a:pt x="105" y="245"/>
                  </a:cubicBezTo>
                  <a:cubicBezTo>
                    <a:pt x="106" y="245"/>
                    <a:pt x="106" y="246"/>
                    <a:pt x="107" y="245"/>
                  </a:cubicBezTo>
                  <a:cubicBezTo>
                    <a:pt x="107" y="245"/>
                    <a:pt x="107" y="245"/>
                    <a:pt x="107" y="244"/>
                  </a:cubicBezTo>
                  <a:cubicBezTo>
                    <a:pt x="106" y="244"/>
                    <a:pt x="104" y="241"/>
                    <a:pt x="104" y="240"/>
                  </a:cubicBezTo>
                  <a:cubicBezTo>
                    <a:pt x="103" y="239"/>
                    <a:pt x="103" y="238"/>
                    <a:pt x="102" y="239"/>
                  </a:cubicBezTo>
                  <a:cubicBezTo>
                    <a:pt x="101" y="239"/>
                    <a:pt x="100" y="239"/>
                    <a:pt x="99" y="239"/>
                  </a:cubicBezTo>
                  <a:cubicBezTo>
                    <a:pt x="98" y="239"/>
                    <a:pt x="98" y="239"/>
                    <a:pt x="98" y="239"/>
                  </a:cubicBezTo>
                  <a:cubicBezTo>
                    <a:pt x="98" y="239"/>
                    <a:pt x="98" y="238"/>
                    <a:pt x="98" y="238"/>
                  </a:cubicBezTo>
                  <a:cubicBezTo>
                    <a:pt x="98" y="238"/>
                    <a:pt x="98" y="236"/>
                    <a:pt x="98" y="236"/>
                  </a:cubicBezTo>
                  <a:cubicBezTo>
                    <a:pt x="98" y="236"/>
                    <a:pt x="98" y="236"/>
                    <a:pt x="98" y="236"/>
                  </a:cubicBezTo>
                  <a:cubicBezTo>
                    <a:pt x="97" y="236"/>
                    <a:pt x="95" y="235"/>
                    <a:pt x="95" y="235"/>
                  </a:cubicBezTo>
                  <a:cubicBezTo>
                    <a:pt x="95" y="235"/>
                    <a:pt x="95" y="235"/>
                    <a:pt x="95" y="234"/>
                  </a:cubicBezTo>
                  <a:cubicBezTo>
                    <a:pt x="95" y="234"/>
                    <a:pt x="96" y="232"/>
                    <a:pt x="97" y="231"/>
                  </a:cubicBezTo>
                  <a:cubicBezTo>
                    <a:pt x="98" y="230"/>
                    <a:pt x="97" y="229"/>
                    <a:pt x="97" y="229"/>
                  </a:cubicBezTo>
                  <a:cubicBezTo>
                    <a:pt x="97" y="229"/>
                    <a:pt x="96" y="229"/>
                    <a:pt x="96" y="229"/>
                  </a:cubicBezTo>
                  <a:cubicBezTo>
                    <a:pt x="96" y="228"/>
                    <a:pt x="96" y="226"/>
                    <a:pt x="97" y="226"/>
                  </a:cubicBezTo>
                  <a:cubicBezTo>
                    <a:pt x="97" y="225"/>
                    <a:pt x="97" y="225"/>
                    <a:pt x="97" y="225"/>
                  </a:cubicBezTo>
                  <a:cubicBezTo>
                    <a:pt x="98" y="225"/>
                    <a:pt x="98" y="225"/>
                    <a:pt x="99" y="224"/>
                  </a:cubicBezTo>
                  <a:cubicBezTo>
                    <a:pt x="99" y="224"/>
                    <a:pt x="99" y="223"/>
                    <a:pt x="99" y="222"/>
                  </a:cubicBezTo>
                  <a:cubicBezTo>
                    <a:pt x="99" y="222"/>
                    <a:pt x="99" y="222"/>
                    <a:pt x="100" y="222"/>
                  </a:cubicBezTo>
                  <a:cubicBezTo>
                    <a:pt x="100" y="222"/>
                    <a:pt x="101" y="222"/>
                    <a:pt x="101" y="222"/>
                  </a:cubicBezTo>
                  <a:cubicBezTo>
                    <a:pt x="101" y="222"/>
                    <a:pt x="101" y="222"/>
                    <a:pt x="101" y="222"/>
                  </a:cubicBezTo>
                  <a:cubicBezTo>
                    <a:pt x="101" y="222"/>
                    <a:pt x="103" y="225"/>
                    <a:pt x="103" y="225"/>
                  </a:cubicBezTo>
                  <a:cubicBezTo>
                    <a:pt x="104" y="225"/>
                    <a:pt x="104" y="226"/>
                    <a:pt x="104" y="226"/>
                  </a:cubicBezTo>
                  <a:cubicBezTo>
                    <a:pt x="105" y="226"/>
                    <a:pt x="105" y="225"/>
                    <a:pt x="106" y="225"/>
                  </a:cubicBezTo>
                  <a:cubicBezTo>
                    <a:pt x="106" y="225"/>
                    <a:pt x="107" y="225"/>
                    <a:pt x="107" y="224"/>
                  </a:cubicBezTo>
                  <a:cubicBezTo>
                    <a:pt x="107" y="224"/>
                    <a:pt x="107" y="224"/>
                    <a:pt x="106" y="224"/>
                  </a:cubicBezTo>
                  <a:cubicBezTo>
                    <a:pt x="106" y="224"/>
                    <a:pt x="106" y="224"/>
                    <a:pt x="106" y="224"/>
                  </a:cubicBezTo>
                  <a:cubicBezTo>
                    <a:pt x="106" y="223"/>
                    <a:pt x="106" y="223"/>
                    <a:pt x="106" y="223"/>
                  </a:cubicBezTo>
                  <a:cubicBezTo>
                    <a:pt x="106" y="223"/>
                    <a:pt x="106" y="221"/>
                    <a:pt x="105" y="221"/>
                  </a:cubicBezTo>
                  <a:cubicBezTo>
                    <a:pt x="105" y="221"/>
                    <a:pt x="105" y="221"/>
                    <a:pt x="105" y="220"/>
                  </a:cubicBezTo>
                  <a:cubicBezTo>
                    <a:pt x="105" y="220"/>
                    <a:pt x="105" y="220"/>
                    <a:pt x="105" y="220"/>
                  </a:cubicBezTo>
                  <a:cubicBezTo>
                    <a:pt x="106" y="221"/>
                    <a:pt x="106" y="221"/>
                    <a:pt x="106" y="220"/>
                  </a:cubicBezTo>
                  <a:cubicBezTo>
                    <a:pt x="106" y="220"/>
                    <a:pt x="108" y="219"/>
                    <a:pt x="108" y="219"/>
                  </a:cubicBezTo>
                  <a:cubicBezTo>
                    <a:pt x="108" y="219"/>
                    <a:pt x="109" y="219"/>
                    <a:pt x="109" y="219"/>
                  </a:cubicBezTo>
                  <a:cubicBezTo>
                    <a:pt x="109" y="218"/>
                    <a:pt x="109" y="218"/>
                    <a:pt x="109" y="218"/>
                  </a:cubicBezTo>
                  <a:cubicBezTo>
                    <a:pt x="109" y="218"/>
                    <a:pt x="113" y="216"/>
                    <a:pt x="114" y="216"/>
                  </a:cubicBezTo>
                  <a:cubicBezTo>
                    <a:pt x="114" y="216"/>
                    <a:pt x="115" y="215"/>
                    <a:pt x="115" y="214"/>
                  </a:cubicBezTo>
                  <a:cubicBezTo>
                    <a:pt x="115" y="214"/>
                    <a:pt x="115" y="214"/>
                    <a:pt x="115" y="214"/>
                  </a:cubicBezTo>
                  <a:cubicBezTo>
                    <a:pt x="115" y="214"/>
                    <a:pt x="116" y="214"/>
                    <a:pt x="116" y="214"/>
                  </a:cubicBezTo>
                  <a:cubicBezTo>
                    <a:pt x="116" y="213"/>
                    <a:pt x="116" y="213"/>
                    <a:pt x="116" y="213"/>
                  </a:cubicBezTo>
                  <a:cubicBezTo>
                    <a:pt x="116" y="213"/>
                    <a:pt x="116" y="213"/>
                    <a:pt x="116" y="213"/>
                  </a:cubicBezTo>
                  <a:cubicBezTo>
                    <a:pt x="116" y="213"/>
                    <a:pt x="119" y="214"/>
                    <a:pt x="119" y="214"/>
                  </a:cubicBezTo>
                  <a:cubicBezTo>
                    <a:pt x="119" y="214"/>
                    <a:pt x="119" y="214"/>
                    <a:pt x="119" y="214"/>
                  </a:cubicBezTo>
                  <a:cubicBezTo>
                    <a:pt x="119" y="214"/>
                    <a:pt x="119" y="215"/>
                    <a:pt x="119" y="215"/>
                  </a:cubicBezTo>
                  <a:cubicBezTo>
                    <a:pt x="119" y="215"/>
                    <a:pt x="120" y="215"/>
                    <a:pt x="120" y="215"/>
                  </a:cubicBezTo>
                  <a:cubicBezTo>
                    <a:pt x="121" y="215"/>
                    <a:pt x="121" y="215"/>
                    <a:pt x="121" y="215"/>
                  </a:cubicBezTo>
                  <a:cubicBezTo>
                    <a:pt x="121" y="214"/>
                    <a:pt x="121" y="214"/>
                    <a:pt x="121" y="214"/>
                  </a:cubicBezTo>
                  <a:cubicBezTo>
                    <a:pt x="121" y="214"/>
                    <a:pt x="122" y="214"/>
                    <a:pt x="122" y="214"/>
                  </a:cubicBezTo>
                  <a:cubicBezTo>
                    <a:pt x="122" y="214"/>
                    <a:pt x="123" y="213"/>
                    <a:pt x="123" y="213"/>
                  </a:cubicBezTo>
                  <a:cubicBezTo>
                    <a:pt x="124" y="213"/>
                    <a:pt x="124" y="213"/>
                    <a:pt x="124" y="213"/>
                  </a:cubicBezTo>
                  <a:cubicBezTo>
                    <a:pt x="124" y="213"/>
                    <a:pt x="124" y="215"/>
                    <a:pt x="125" y="215"/>
                  </a:cubicBezTo>
                  <a:cubicBezTo>
                    <a:pt x="125" y="215"/>
                    <a:pt x="125" y="215"/>
                    <a:pt x="125" y="215"/>
                  </a:cubicBezTo>
                  <a:cubicBezTo>
                    <a:pt x="126" y="215"/>
                    <a:pt x="126" y="215"/>
                    <a:pt x="126" y="215"/>
                  </a:cubicBezTo>
                  <a:cubicBezTo>
                    <a:pt x="126" y="215"/>
                    <a:pt x="127" y="215"/>
                    <a:pt x="128" y="215"/>
                  </a:cubicBezTo>
                  <a:cubicBezTo>
                    <a:pt x="128" y="215"/>
                    <a:pt x="129" y="215"/>
                    <a:pt x="129" y="215"/>
                  </a:cubicBezTo>
                  <a:cubicBezTo>
                    <a:pt x="130" y="216"/>
                    <a:pt x="133" y="218"/>
                    <a:pt x="134" y="218"/>
                  </a:cubicBezTo>
                  <a:cubicBezTo>
                    <a:pt x="134" y="219"/>
                    <a:pt x="134" y="219"/>
                    <a:pt x="134" y="219"/>
                  </a:cubicBezTo>
                  <a:cubicBezTo>
                    <a:pt x="134" y="219"/>
                    <a:pt x="134" y="219"/>
                    <a:pt x="134" y="220"/>
                  </a:cubicBezTo>
                  <a:cubicBezTo>
                    <a:pt x="134" y="220"/>
                    <a:pt x="134" y="221"/>
                    <a:pt x="134" y="221"/>
                  </a:cubicBezTo>
                  <a:cubicBezTo>
                    <a:pt x="134" y="221"/>
                    <a:pt x="134" y="221"/>
                    <a:pt x="135" y="221"/>
                  </a:cubicBezTo>
                  <a:cubicBezTo>
                    <a:pt x="135" y="221"/>
                    <a:pt x="135" y="221"/>
                    <a:pt x="135" y="220"/>
                  </a:cubicBezTo>
                  <a:cubicBezTo>
                    <a:pt x="135" y="219"/>
                    <a:pt x="135" y="219"/>
                    <a:pt x="135" y="219"/>
                  </a:cubicBezTo>
                  <a:cubicBezTo>
                    <a:pt x="135" y="219"/>
                    <a:pt x="135" y="218"/>
                    <a:pt x="135" y="218"/>
                  </a:cubicBezTo>
                  <a:cubicBezTo>
                    <a:pt x="135" y="218"/>
                    <a:pt x="135" y="218"/>
                    <a:pt x="135" y="218"/>
                  </a:cubicBezTo>
                  <a:cubicBezTo>
                    <a:pt x="135" y="218"/>
                    <a:pt x="136" y="218"/>
                    <a:pt x="136" y="218"/>
                  </a:cubicBezTo>
                  <a:cubicBezTo>
                    <a:pt x="137" y="219"/>
                    <a:pt x="137" y="219"/>
                    <a:pt x="137" y="219"/>
                  </a:cubicBezTo>
                  <a:cubicBezTo>
                    <a:pt x="137" y="219"/>
                    <a:pt x="140" y="221"/>
                    <a:pt x="140" y="221"/>
                  </a:cubicBezTo>
                  <a:cubicBezTo>
                    <a:pt x="140" y="221"/>
                    <a:pt x="140" y="221"/>
                    <a:pt x="140" y="221"/>
                  </a:cubicBezTo>
                  <a:cubicBezTo>
                    <a:pt x="140" y="221"/>
                    <a:pt x="141" y="221"/>
                    <a:pt x="141" y="221"/>
                  </a:cubicBezTo>
                  <a:cubicBezTo>
                    <a:pt x="141" y="221"/>
                    <a:pt x="142" y="220"/>
                    <a:pt x="142" y="219"/>
                  </a:cubicBezTo>
                  <a:cubicBezTo>
                    <a:pt x="143" y="219"/>
                    <a:pt x="143" y="219"/>
                    <a:pt x="143" y="219"/>
                  </a:cubicBezTo>
                  <a:cubicBezTo>
                    <a:pt x="143" y="219"/>
                    <a:pt x="143" y="219"/>
                    <a:pt x="144" y="218"/>
                  </a:cubicBezTo>
                  <a:cubicBezTo>
                    <a:pt x="144" y="218"/>
                    <a:pt x="144" y="218"/>
                    <a:pt x="144" y="218"/>
                  </a:cubicBezTo>
                  <a:cubicBezTo>
                    <a:pt x="144" y="218"/>
                    <a:pt x="147" y="217"/>
                    <a:pt x="147" y="217"/>
                  </a:cubicBezTo>
                  <a:cubicBezTo>
                    <a:pt x="147" y="217"/>
                    <a:pt x="148" y="217"/>
                    <a:pt x="148" y="218"/>
                  </a:cubicBezTo>
                  <a:cubicBezTo>
                    <a:pt x="148" y="218"/>
                    <a:pt x="149" y="219"/>
                    <a:pt x="149" y="219"/>
                  </a:cubicBezTo>
                  <a:cubicBezTo>
                    <a:pt x="150" y="219"/>
                    <a:pt x="150" y="219"/>
                    <a:pt x="150" y="218"/>
                  </a:cubicBezTo>
                  <a:cubicBezTo>
                    <a:pt x="151" y="218"/>
                    <a:pt x="151" y="217"/>
                    <a:pt x="151" y="217"/>
                  </a:cubicBezTo>
                  <a:cubicBezTo>
                    <a:pt x="151" y="217"/>
                    <a:pt x="151" y="217"/>
                    <a:pt x="151" y="217"/>
                  </a:cubicBezTo>
                  <a:cubicBezTo>
                    <a:pt x="151" y="217"/>
                    <a:pt x="152" y="217"/>
                    <a:pt x="153" y="217"/>
                  </a:cubicBezTo>
                  <a:cubicBezTo>
                    <a:pt x="153" y="217"/>
                    <a:pt x="153" y="217"/>
                    <a:pt x="154" y="217"/>
                  </a:cubicBezTo>
                  <a:cubicBezTo>
                    <a:pt x="154" y="217"/>
                    <a:pt x="155" y="218"/>
                    <a:pt x="155" y="218"/>
                  </a:cubicBezTo>
                  <a:cubicBezTo>
                    <a:pt x="155" y="218"/>
                    <a:pt x="155" y="218"/>
                    <a:pt x="155" y="218"/>
                  </a:cubicBezTo>
                  <a:cubicBezTo>
                    <a:pt x="155" y="219"/>
                    <a:pt x="155" y="220"/>
                    <a:pt x="156" y="220"/>
                  </a:cubicBezTo>
                  <a:cubicBezTo>
                    <a:pt x="158" y="220"/>
                    <a:pt x="159" y="221"/>
                    <a:pt x="159" y="221"/>
                  </a:cubicBezTo>
                  <a:cubicBezTo>
                    <a:pt x="159" y="221"/>
                    <a:pt x="159" y="221"/>
                    <a:pt x="159" y="221"/>
                  </a:cubicBezTo>
                  <a:cubicBezTo>
                    <a:pt x="159" y="221"/>
                    <a:pt x="159" y="221"/>
                    <a:pt x="159" y="221"/>
                  </a:cubicBezTo>
                  <a:cubicBezTo>
                    <a:pt x="160" y="221"/>
                    <a:pt x="160" y="221"/>
                    <a:pt x="160" y="221"/>
                  </a:cubicBezTo>
                  <a:cubicBezTo>
                    <a:pt x="160" y="221"/>
                    <a:pt x="161" y="221"/>
                    <a:pt x="161" y="220"/>
                  </a:cubicBezTo>
                  <a:cubicBezTo>
                    <a:pt x="161" y="220"/>
                    <a:pt x="161" y="219"/>
                    <a:pt x="161" y="219"/>
                  </a:cubicBezTo>
                  <a:cubicBezTo>
                    <a:pt x="162" y="219"/>
                    <a:pt x="162" y="219"/>
                    <a:pt x="162" y="219"/>
                  </a:cubicBezTo>
                  <a:cubicBezTo>
                    <a:pt x="162" y="219"/>
                    <a:pt x="162" y="220"/>
                    <a:pt x="163" y="220"/>
                  </a:cubicBezTo>
                  <a:cubicBezTo>
                    <a:pt x="163" y="220"/>
                    <a:pt x="165" y="220"/>
                    <a:pt x="165" y="220"/>
                  </a:cubicBezTo>
                  <a:cubicBezTo>
                    <a:pt x="166" y="220"/>
                    <a:pt x="167" y="220"/>
                    <a:pt x="167" y="220"/>
                  </a:cubicBezTo>
                  <a:cubicBezTo>
                    <a:pt x="168" y="220"/>
                    <a:pt x="169" y="220"/>
                    <a:pt x="169" y="219"/>
                  </a:cubicBezTo>
                  <a:cubicBezTo>
                    <a:pt x="169" y="218"/>
                    <a:pt x="169" y="217"/>
                    <a:pt x="169" y="217"/>
                  </a:cubicBezTo>
                  <a:cubicBezTo>
                    <a:pt x="169" y="217"/>
                    <a:pt x="170" y="216"/>
                    <a:pt x="170" y="216"/>
                  </a:cubicBezTo>
                  <a:cubicBezTo>
                    <a:pt x="170" y="216"/>
                    <a:pt x="170" y="216"/>
                    <a:pt x="170" y="216"/>
                  </a:cubicBezTo>
                  <a:cubicBezTo>
                    <a:pt x="169" y="216"/>
                    <a:pt x="164" y="214"/>
                    <a:pt x="164" y="213"/>
                  </a:cubicBezTo>
                  <a:cubicBezTo>
                    <a:pt x="163" y="213"/>
                    <a:pt x="162" y="212"/>
                    <a:pt x="162" y="212"/>
                  </a:cubicBezTo>
                  <a:cubicBezTo>
                    <a:pt x="162" y="212"/>
                    <a:pt x="162" y="212"/>
                    <a:pt x="162" y="212"/>
                  </a:cubicBezTo>
                  <a:cubicBezTo>
                    <a:pt x="162" y="212"/>
                    <a:pt x="162" y="212"/>
                    <a:pt x="162" y="212"/>
                  </a:cubicBezTo>
                  <a:cubicBezTo>
                    <a:pt x="162" y="212"/>
                    <a:pt x="162" y="211"/>
                    <a:pt x="162" y="211"/>
                  </a:cubicBezTo>
                  <a:cubicBezTo>
                    <a:pt x="162" y="211"/>
                    <a:pt x="163" y="211"/>
                    <a:pt x="163" y="211"/>
                  </a:cubicBezTo>
                  <a:cubicBezTo>
                    <a:pt x="163" y="211"/>
                    <a:pt x="164" y="210"/>
                    <a:pt x="164" y="210"/>
                  </a:cubicBezTo>
                  <a:cubicBezTo>
                    <a:pt x="164" y="210"/>
                    <a:pt x="165" y="211"/>
                    <a:pt x="165" y="211"/>
                  </a:cubicBezTo>
                  <a:cubicBezTo>
                    <a:pt x="165" y="210"/>
                    <a:pt x="166" y="210"/>
                    <a:pt x="166" y="210"/>
                  </a:cubicBezTo>
                  <a:cubicBezTo>
                    <a:pt x="166" y="210"/>
                    <a:pt x="167" y="209"/>
                    <a:pt x="167" y="209"/>
                  </a:cubicBezTo>
                  <a:cubicBezTo>
                    <a:pt x="167" y="209"/>
                    <a:pt x="167" y="209"/>
                    <a:pt x="167" y="209"/>
                  </a:cubicBezTo>
                  <a:cubicBezTo>
                    <a:pt x="166" y="209"/>
                    <a:pt x="165" y="207"/>
                    <a:pt x="165" y="207"/>
                  </a:cubicBezTo>
                  <a:cubicBezTo>
                    <a:pt x="165" y="207"/>
                    <a:pt x="165" y="207"/>
                    <a:pt x="165" y="207"/>
                  </a:cubicBezTo>
                  <a:cubicBezTo>
                    <a:pt x="165" y="207"/>
                    <a:pt x="167" y="205"/>
                    <a:pt x="167" y="205"/>
                  </a:cubicBezTo>
                  <a:cubicBezTo>
                    <a:pt x="167" y="205"/>
                    <a:pt x="167" y="205"/>
                    <a:pt x="167" y="205"/>
                  </a:cubicBezTo>
                  <a:cubicBezTo>
                    <a:pt x="167" y="205"/>
                    <a:pt x="168" y="205"/>
                    <a:pt x="168" y="205"/>
                  </a:cubicBezTo>
                  <a:cubicBezTo>
                    <a:pt x="168" y="205"/>
                    <a:pt x="168" y="205"/>
                    <a:pt x="168" y="205"/>
                  </a:cubicBezTo>
                  <a:cubicBezTo>
                    <a:pt x="169" y="205"/>
                    <a:pt x="169" y="205"/>
                    <a:pt x="169" y="205"/>
                  </a:cubicBezTo>
                  <a:cubicBezTo>
                    <a:pt x="169" y="205"/>
                    <a:pt x="170" y="205"/>
                    <a:pt x="170" y="205"/>
                  </a:cubicBezTo>
                  <a:cubicBezTo>
                    <a:pt x="170" y="205"/>
                    <a:pt x="171" y="205"/>
                    <a:pt x="171" y="205"/>
                  </a:cubicBezTo>
                  <a:cubicBezTo>
                    <a:pt x="171" y="205"/>
                    <a:pt x="171" y="205"/>
                    <a:pt x="172" y="205"/>
                  </a:cubicBezTo>
                  <a:cubicBezTo>
                    <a:pt x="172" y="205"/>
                    <a:pt x="172" y="205"/>
                    <a:pt x="172" y="205"/>
                  </a:cubicBezTo>
                  <a:cubicBezTo>
                    <a:pt x="172" y="204"/>
                    <a:pt x="172" y="204"/>
                    <a:pt x="172" y="204"/>
                  </a:cubicBezTo>
                  <a:cubicBezTo>
                    <a:pt x="171" y="204"/>
                    <a:pt x="169" y="203"/>
                    <a:pt x="169" y="203"/>
                  </a:cubicBezTo>
                  <a:cubicBezTo>
                    <a:pt x="168" y="203"/>
                    <a:pt x="168" y="203"/>
                    <a:pt x="168" y="203"/>
                  </a:cubicBezTo>
                  <a:cubicBezTo>
                    <a:pt x="168" y="203"/>
                    <a:pt x="168" y="203"/>
                    <a:pt x="168" y="203"/>
                  </a:cubicBezTo>
                  <a:cubicBezTo>
                    <a:pt x="168" y="203"/>
                    <a:pt x="167" y="202"/>
                    <a:pt x="168" y="202"/>
                  </a:cubicBezTo>
                  <a:cubicBezTo>
                    <a:pt x="168" y="201"/>
                    <a:pt x="168" y="201"/>
                    <a:pt x="168" y="201"/>
                  </a:cubicBezTo>
                  <a:cubicBezTo>
                    <a:pt x="168" y="202"/>
                    <a:pt x="169" y="202"/>
                    <a:pt x="169" y="202"/>
                  </a:cubicBezTo>
                  <a:cubicBezTo>
                    <a:pt x="169" y="202"/>
                    <a:pt x="169" y="201"/>
                    <a:pt x="169" y="201"/>
                  </a:cubicBezTo>
                  <a:cubicBezTo>
                    <a:pt x="169" y="201"/>
                    <a:pt x="169" y="201"/>
                    <a:pt x="168" y="201"/>
                  </a:cubicBezTo>
                  <a:cubicBezTo>
                    <a:pt x="168" y="201"/>
                    <a:pt x="167" y="201"/>
                    <a:pt x="166" y="201"/>
                  </a:cubicBezTo>
                  <a:cubicBezTo>
                    <a:pt x="166" y="200"/>
                    <a:pt x="166" y="200"/>
                    <a:pt x="167" y="200"/>
                  </a:cubicBezTo>
                  <a:cubicBezTo>
                    <a:pt x="167" y="200"/>
                    <a:pt x="167" y="200"/>
                    <a:pt x="167" y="200"/>
                  </a:cubicBezTo>
                  <a:cubicBezTo>
                    <a:pt x="167" y="200"/>
                    <a:pt x="167" y="200"/>
                    <a:pt x="167" y="200"/>
                  </a:cubicBezTo>
                  <a:cubicBezTo>
                    <a:pt x="167" y="199"/>
                    <a:pt x="168" y="199"/>
                    <a:pt x="167" y="199"/>
                  </a:cubicBezTo>
                  <a:cubicBezTo>
                    <a:pt x="167" y="199"/>
                    <a:pt x="167" y="199"/>
                    <a:pt x="167" y="199"/>
                  </a:cubicBezTo>
                  <a:cubicBezTo>
                    <a:pt x="167" y="199"/>
                    <a:pt x="166" y="199"/>
                    <a:pt x="167" y="198"/>
                  </a:cubicBezTo>
                  <a:cubicBezTo>
                    <a:pt x="167" y="198"/>
                    <a:pt x="169" y="198"/>
                    <a:pt x="169" y="198"/>
                  </a:cubicBezTo>
                  <a:cubicBezTo>
                    <a:pt x="169" y="198"/>
                    <a:pt x="169" y="198"/>
                    <a:pt x="169" y="198"/>
                  </a:cubicBezTo>
                  <a:cubicBezTo>
                    <a:pt x="169" y="198"/>
                    <a:pt x="170" y="198"/>
                    <a:pt x="170" y="198"/>
                  </a:cubicBezTo>
                  <a:cubicBezTo>
                    <a:pt x="170" y="198"/>
                    <a:pt x="173" y="198"/>
                    <a:pt x="173" y="198"/>
                  </a:cubicBezTo>
                  <a:cubicBezTo>
                    <a:pt x="173" y="198"/>
                    <a:pt x="173" y="198"/>
                    <a:pt x="173" y="198"/>
                  </a:cubicBezTo>
                  <a:cubicBezTo>
                    <a:pt x="173" y="198"/>
                    <a:pt x="174" y="199"/>
                    <a:pt x="174" y="199"/>
                  </a:cubicBezTo>
                  <a:cubicBezTo>
                    <a:pt x="174" y="199"/>
                    <a:pt x="174" y="199"/>
                    <a:pt x="174" y="199"/>
                  </a:cubicBezTo>
                  <a:cubicBezTo>
                    <a:pt x="174" y="198"/>
                    <a:pt x="174" y="198"/>
                    <a:pt x="174" y="198"/>
                  </a:cubicBezTo>
                  <a:cubicBezTo>
                    <a:pt x="175" y="198"/>
                    <a:pt x="175" y="197"/>
                    <a:pt x="175" y="197"/>
                  </a:cubicBezTo>
                  <a:cubicBezTo>
                    <a:pt x="176" y="197"/>
                    <a:pt x="178" y="197"/>
                    <a:pt x="178" y="197"/>
                  </a:cubicBezTo>
                  <a:cubicBezTo>
                    <a:pt x="179" y="197"/>
                    <a:pt x="182" y="196"/>
                    <a:pt x="183" y="196"/>
                  </a:cubicBezTo>
                  <a:cubicBezTo>
                    <a:pt x="183" y="196"/>
                    <a:pt x="186" y="196"/>
                    <a:pt x="186" y="196"/>
                  </a:cubicBezTo>
                  <a:cubicBezTo>
                    <a:pt x="186" y="196"/>
                    <a:pt x="187" y="196"/>
                    <a:pt x="187" y="196"/>
                  </a:cubicBezTo>
                  <a:cubicBezTo>
                    <a:pt x="187" y="196"/>
                    <a:pt x="187" y="196"/>
                    <a:pt x="187" y="196"/>
                  </a:cubicBezTo>
                  <a:cubicBezTo>
                    <a:pt x="187" y="195"/>
                    <a:pt x="187" y="195"/>
                    <a:pt x="188" y="194"/>
                  </a:cubicBezTo>
                  <a:cubicBezTo>
                    <a:pt x="188" y="194"/>
                    <a:pt x="189" y="194"/>
                    <a:pt x="189" y="194"/>
                  </a:cubicBezTo>
                  <a:cubicBezTo>
                    <a:pt x="189" y="194"/>
                    <a:pt x="191" y="194"/>
                    <a:pt x="191" y="194"/>
                  </a:cubicBezTo>
                  <a:cubicBezTo>
                    <a:pt x="192" y="194"/>
                    <a:pt x="193" y="193"/>
                    <a:pt x="193" y="193"/>
                  </a:cubicBezTo>
                  <a:cubicBezTo>
                    <a:pt x="193" y="193"/>
                    <a:pt x="195" y="193"/>
                    <a:pt x="196" y="193"/>
                  </a:cubicBezTo>
                  <a:cubicBezTo>
                    <a:pt x="196" y="193"/>
                    <a:pt x="198" y="192"/>
                    <a:pt x="198" y="192"/>
                  </a:cubicBezTo>
                  <a:cubicBezTo>
                    <a:pt x="198" y="192"/>
                    <a:pt x="200" y="192"/>
                    <a:pt x="201" y="192"/>
                  </a:cubicBezTo>
                  <a:cubicBezTo>
                    <a:pt x="201" y="192"/>
                    <a:pt x="202" y="191"/>
                    <a:pt x="203" y="191"/>
                  </a:cubicBezTo>
                  <a:cubicBezTo>
                    <a:pt x="203" y="190"/>
                    <a:pt x="203" y="190"/>
                    <a:pt x="204" y="190"/>
                  </a:cubicBezTo>
                  <a:cubicBezTo>
                    <a:pt x="204" y="190"/>
                    <a:pt x="205" y="189"/>
                    <a:pt x="205" y="189"/>
                  </a:cubicBezTo>
                  <a:cubicBezTo>
                    <a:pt x="205" y="189"/>
                    <a:pt x="205" y="189"/>
                    <a:pt x="205" y="189"/>
                  </a:cubicBezTo>
                  <a:cubicBezTo>
                    <a:pt x="205" y="189"/>
                    <a:pt x="209" y="189"/>
                    <a:pt x="209" y="189"/>
                  </a:cubicBezTo>
                  <a:cubicBezTo>
                    <a:pt x="209" y="189"/>
                    <a:pt x="210" y="189"/>
                    <a:pt x="210" y="189"/>
                  </a:cubicBezTo>
                  <a:cubicBezTo>
                    <a:pt x="210" y="189"/>
                    <a:pt x="211" y="190"/>
                    <a:pt x="211" y="190"/>
                  </a:cubicBezTo>
                  <a:cubicBezTo>
                    <a:pt x="211" y="190"/>
                    <a:pt x="212" y="190"/>
                    <a:pt x="212" y="190"/>
                  </a:cubicBezTo>
                  <a:cubicBezTo>
                    <a:pt x="213" y="190"/>
                    <a:pt x="213" y="189"/>
                    <a:pt x="213" y="189"/>
                  </a:cubicBezTo>
                  <a:cubicBezTo>
                    <a:pt x="213" y="189"/>
                    <a:pt x="213" y="189"/>
                    <a:pt x="214" y="189"/>
                  </a:cubicBezTo>
                  <a:cubicBezTo>
                    <a:pt x="214" y="189"/>
                    <a:pt x="215" y="189"/>
                    <a:pt x="215" y="189"/>
                  </a:cubicBezTo>
                  <a:cubicBezTo>
                    <a:pt x="215" y="190"/>
                    <a:pt x="217" y="193"/>
                    <a:pt x="217" y="193"/>
                  </a:cubicBezTo>
                  <a:cubicBezTo>
                    <a:pt x="217" y="193"/>
                    <a:pt x="217" y="193"/>
                    <a:pt x="217" y="194"/>
                  </a:cubicBezTo>
                  <a:cubicBezTo>
                    <a:pt x="217" y="194"/>
                    <a:pt x="217" y="194"/>
                    <a:pt x="217" y="194"/>
                  </a:cubicBezTo>
                  <a:cubicBezTo>
                    <a:pt x="217" y="195"/>
                    <a:pt x="217" y="196"/>
                    <a:pt x="217" y="196"/>
                  </a:cubicBezTo>
                  <a:cubicBezTo>
                    <a:pt x="216" y="196"/>
                    <a:pt x="216" y="196"/>
                    <a:pt x="216" y="196"/>
                  </a:cubicBezTo>
                  <a:cubicBezTo>
                    <a:pt x="216" y="196"/>
                    <a:pt x="216" y="197"/>
                    <a:pt x="217" y="197"/>
                  </a:cubicBezTo>
                  <a:cubicBezTo>
                    <a:pt x="217" y="197"/>
                    <a:pt x="218" y="197"/>
                    <a:pt x="218" y="197"/>
                  </a:cubicBezTo>
                  <a:cubicBezTo>
                    <a:pt x="219" y="197"/>
                    <a:pt x="221" y="197"/>
                    <a:pt x="221" y="197"/>
                  </a:cubicBezTo>
                  <a:cubicBezTo>
                    <a:pt x="221" y="197"/>
                    <a:pt x="221" y="197"/>
                    <a:pt x="221" y="197"/>
                  </a:cubicBezTo>
                  <a:cubicBezTo>
                    <a:pt x="222" y="197"/>
                    <a:pt x="222" y="197"/>
                    <a:pt x="222" y="197"/>
                  </a:cubicBezTo>
                  <a:cubicBezTo>
                    <a:pt x="221" y="196"/>
                    <a:pt x="221" y="196"/>
                    <a:pt x="221" y="196"/>
                  </a:cubicBezTo>
                  <a:cubicBezTo>
                    <a:pt x="221" y="196"/>
                    <a:pt x="221" y="196"/>
                    <a:pt x="221" y="196"/>
                  </a:cubicBezTo>
                  <a:cubicBezTo>
                    <a:pt x="222" y="195"/>
                    <a:pt x="222" y="196"/>
                    <a:pt x="222" y="196"/>
                  </a:cubicBezTo>
                  <a:cubicBezTo>
                    <a:pt x="222" y="196"/>
                    <a:pt x="223" y="196"/>
                    <a:pt x="223" y="196"/>
                  </a:cubicBezTo>
                  <a:cubicBezTo>
                    <a:pt x="223" y="196"/>
                    <a:pt x="223" y="196"/>
                    <a:pt x="223" y="197"/>
                  </a:cubicBezTo>
                  <a:cubicBezTo>
                    <a:pt x="223" y="197"/>
                    <a:pt x="223" y="197"/>
                    <a:pt x="223" y="197"/>
                  </a:cubicBezTo>
                  <a:cubicBezTo>
                    <a:pt x="223" y="197"/>
                    <a:pt x="223" y="197"/>
                    <a:pt x="223" y="198"/>
                  </a:cubicBezTo>
                  <a:cubicBezTo>
                    <a:pt x="223" y="198"/>
                    <a:pt x="223" y="198"/>
                    <a:pt x="223" y="198"/>
                  </a:cubicBezTo>
                  <a:cubicBezTo>
                    <a:pt x="223" y="198"/>
                    <a:pt x="223" y="198"/>
                    <a:pt x="223" y="198"/>
                  </a:cubicBezTo>
                  <a:cubicBezTo>
                    <a:pt x="223" y="198"/>
                    <a:pt x="224" y="198"/>
                    <a:pt x="224" y="198"/>
                  </a:cubicBezTo>
                  <a:cubicBezTo>
                    <a:pt x="224" y="198"/>
                    <a:pt x="224" y="198"/>
                    <a:pt x="224" y="198"/>
                  </a:cubicBezTo>
                  <a:cubicBezTo>
                    <a:pt x="224" y="198"/>
                    <a:pt x="223" y="197"/>
                    <a:pt x="224" y="197"/>
                  </a:cubicBezTo>
                  <a:cubicBezTo>
                    <a:pt x="224" y="197"/>
                    <a:pt x="224" y="197"/>
                    <a:pt x="225" y="197"/>
                  </a:cubicBezTo>
                  <a:cubicBezTo>
                    <a:pt x="225" y="197"/>
                    <a:pt x="226" y="198"/>
                    <a:pt x="226" y="198"/>
                  </a:cubicBezTo>
                  <a:cubicBezTo>
                    <a:pt x="227" y="198"/>
                    <a:pt x="227" y="198"/>
                    <a:pt x="227" y="198"/>
                  </a:cubicBezTo>
                  <a:cubicBezTo>
                    <a:pt x="227" y="198"/>
                    <a:pt x="229" y="198"/>
                    <a:pt x="229" y="198"/>
                  </a:cubicBezTo>
                  <a:cubicBezTo>
                    <a:pt x="230" y="198"/>
                    <a:pt x="230" y="198"/>
                    <a:pt x="230" y="198"/>
                  </a:cubicBezTo>
                  <a:cubicBezTo>
                    <a:pt x="229" y="198"/>
                    <a:pt x="228" y="199"/>
                    <a:pt x="228" y="199"/>
                  </a:cubicBezTo>
                  <a:cubicBezTo>
                    <a:pt x="228" y="199"/>
                    <a:pt x="228" y="199"/>
                    <a:pt x="228" y="200"/>
                  </a:cubicBezTo>
                  <a:cubicBezTo>
                    <a:pt x="227" y="200"/>
                    <a:pt x="227" y="200"/>
                    <a:pt x="227" y="201"/>
                  </a:cubicBezTo>
                  <a:cubicBezTo>
                    <a:pt x="227" y="201"/>
                    <a:pt x="228" y="202"/>
                    <a:pt x="228" y="202"/>
                  </a:cubicBezTo>
                  <a:cubicBezTo>
                    <a:pt x="228" y="202"/>
                    <a:pt x="228" y="202"/>
                    <a:pt x="228" y="202"/>
                  </a:cubicBezTo>
                  <a:cubicBezTo>
                    <a:pt x="228" y="202"/>
                    <a:pt x="229" y="201"/>
                    <a:pt x="231" y="201"/>
                  </a:cubicBezTo>
                  <a:cubicBezTo>
                    <a:pt x="232" y="201"/>
                    <a:pt x="232" y="201"/>
                    <a:pt x="232" y="201"/>
                  </a:cubicBezTo>
                  <a:cubicBezTo>
                    <a:pt x="232" y="201"/>
                    <a:pt x="233" y="202"/>
                    <a:pt x="233" y="201"/>
                  </a:cubicBezTo>
                  <a:cubicBezTo>
                    <a:pt x="233" y="201"/>
                    <a:pt x="233" y="200"/>
                    <a:pt x="233" y="200"/>
                  </a:cubicBezTo>
                  <a:cubicBezTo>
                    <a:pt x="233" y="200"/>
                    <a:pt x="233" y="200"/>
                    <a:pt x="233" y="200"/>
                  </a:cubicBezTo>
                  <a:cubicBezTo>
                    <a:pt x="233" y="200"/>
                    <a:pt x="240" y="197"/>
                    <a:pt x="241" y="197"/>
                  </a:cubicBezTo>
                  <a:cubicBezTo>
                    <a:pt x="242" y="196"/>
                    <a:pt x="245" y="195"/>
                    <a:pt x="245" y="195"/>
                  </a:cubicBezTo>
                  <a:cubicBezTo>
                    <a:pt x="245" y="195"/>
                    <a:pt x="246" y="195"/>
                    <a:pt x="245" y="195"/>
                  </a:cubicBezTo>
                  <a:cubicBezTo>
                    <a:pt x="244" y="196"/>
                    <a:pt x="245" y="196"/>
                    <a:pt x="245" y="196"/>
                  </a:cubicBezTo>
                  <a:cubicBezTo>
                    <a:pt x="245" y="196"/>
                    <a:pt x="245" y="197"/>
                    <a:pt x="244" y="197"/>
                  </a:cubicBezTo>
                  <a:cubicBezTo>
                    <a:pt x="243" y="197"/>
                    <a:pt x="243" y="197"/>
                    <a:pt x="243" y="197"/>
                  </a:cubicBezTo>
                  <a:cubicBezTo>
                    <a:pt x="243" y="197"/>
                    <a:pt x="245" y="199"/>
                    <a:pt x="245" y="199"/>
                  </a:cubicBezTo>
                  <a:cubicBezTo>
                    <a:pt x="245" y="199"/>
                    <a:pt x="247" y="201"/>
                    <a:pt x="247" y="201"/>
                  </a:cubicBezTo>
                  <a:cubicBezTo>
                    <a:pt x="248" y="201"/>
                    <a:pt x="249" y="202"/>
                    <a:pt x="250" y="203"/>
                  </a:cubicBezTo>
                  <a:cubicBezTo>
                    <a:pt x="250" y="203"/>
                    <a:pt x="253" y="207"/>
                    <a:pt x="253" y="207"/>
                  </a:cubicBezTo>
                  <a:cubicBezTo>
                    <a:pt x="253" y="207"/>
                    <a:pt x="257" y="212"/>
                    <a:pt x="257" y="212"/>
                  </a:cubicBezTo>
                  <a:cubicBezTo>
                    <a:pt x="257" y="212"/>
                    <a:pt x="259" y="215"/>
                    <a:pt x="259" y="216"/>
                  </a:cubicBezTo>
                  <a:cubicBezTo>
                    <a:pt x="259" y="216"/>
                    <a:pt x="261" y="219"/>
                    <a:pt x="261" y="219"/>
                  </a:cubicBezTo>
                  <a:cubicBezTo>
                    <a:pt x="261" y="219"/>
                    <a:pt x="261" y="220"/>
                    <a:pt x="261" y="219"/>
                  </a:cubicBezTo>
                  <a:cubicBezTo>
                    <a:pt x="261" y="219"/>
                    <a:pt x="261" y="219"/>
                    <a:pt x="261" y="219"/>
                  </a:cubicBezTo>
                  <a:cubicBezTo>
                    <a:pt x="261" y="219"/>
                    <a:pt x="261" y="219"/>
                    <a:pt x="262" y="219"/>
                  </a:cubicBezTo>
                  <a:cubicBezTo>
                    <a:pt x="262" y="219"/>
                    <a:pt x="262" y="219"/>
                    <a:pt x="262" y="219"/>
                  </a:cubicBezTo>
                  <a:cubicBezTo>
                    <a:pt x="262" y="218"/>
                    <a:pt x="263" y="218"/>
                    <a:pt x="263" y="218"/>
                  </a:cubicBezTo>
                  <a:cubicBezTo>
                    <a:pt x="263" y="218"/>
                    <a:pt x="263" y="218"/>
                    <a:pt x="263" y="217"/>
                  </a:cubicBezTo>
                  <a:cubicBezTo>
                    <a:pt x="263" y="217"/>
                    <a:pt x="263" y="217"/>
                    <a:pt x="263" y="217"/>
                  </a:cubicBezTo>
                  <a:cubicBezTo>
                    <a:pt x="263" y="217"/>
                    <a:pt x="263" y="217"/>
                    <a:pt x="263" y="217"/>
                  </a:cubicBezTo>
                  <a:cubicBezTo>
                    <a:pt x="263" y="217"/>
                    <a:pt x="264" y="217"/>
                    <a:pt x="264" y="216"/>
                  </a:cubicBezTo>
                  <a:cubicBezTo>
                    <a:pt x="264" y="216"/>
                    <a:pt x="264" y="216"/>
                    <a:pt x="264" y="216"/>
                  </a:cubicBezTo>
                  <a:cubicBezTo>
                    <a:pt x="264" y="216"/>
                    <a:pt x="266" y="217"/>
                    <a:pt x="266" y="217"/>
                  </a:cubicBezTo>
                  <a:cubicBezTo>
                    <a:pt x="266" y="217"/>
                    <a:pt x="266" y="217"/>
                    <a:pt x="266" y="217"/>
                  </a:cubicBezTo>
                  <a:cubicBezTo>
                    <a:pt x="266" y="217"/>
                    <a:pt x="266" y="218"/>
                    <a:pt x="266" y="218"/>
                  </a:cubicBezTo>
                  <a:cubicBezTo>
                    <a:pt x="266" y="218"/>
                    <a:pt x="266" y="218"/>
                    <a:pt x="266" y="218"/>
                  </a:cubicBezTo>
                  <a:cubicBezTo>
                    <a:pt x="266" y="218"/>
                    <a:pt x="267" y="219"/>
                    <a:pt x="267" y="219"/>
                  </a:cubicBezTo>
                  <a:cubicBezTo>
                    <a:pt x="267" y="219"/>
                    <a:pt x="268" y="220"/>
                    <a:pt x="268" y="220"/>
                  </a:cubicBezTo>
                  <a:cubicBezTo>
                    <a:pt x="268" y="220"/>
                    <a:pt x="269" y="220"/>
                    <a:pt x="269" y="220"/>
                  </a:cubicBezTo>
                  <a:cubicBezTo>
                    <a:pt x="269" y="220"/>
                    <a:pt x="269" y="219"/>
                    <a:pt x="270" y="219"/>
                  </a:cubicBezTo>
                  <a:cubicBezTo>
                    <a:pt x="270" y="220"/>
                    <a:pt x="272" y="220"/>
                    <a:pt x="273" y="220"/>
                  </a:cubicBezTo>
                  <a:cubicBezTo>
                    <a:pt x="273" y="220"/>
                    <a:pt x="274" y="219"/>
                    <a:pt x="274" y="219"/>
                  </a:cubicBezTo>
                  <a:cubicBezTo>
                    <a:pt x="274" y="219"/>
                    <a:pt x="274" y="219"/>
                    <a:pt x="275" y="219"/>
                  </a:cubicBezTo>
                  <a:cubicBezTo>
                    <a:pt x="275" y="218"/>
                    <a:pt x="276" y="218"/>
                    <a:pt x="276" y="218"/>
                  </a:cubicBezTo>
                  <a:cubicBezTo>
                    <a:pt x="276" y="218"/>
                    <a:pt x="276" y="218"/>
                    <a:pt x="276" y="218"/>
                  </a:cubicBezTo>
                  <a:cubicBezTo>
                    <a:pt x="277" y="218"/>
                    <a:pt x="279" y="219"/>
                    <a:pt x="280" y="219"/>
                  </a:cubicBezTo>
                  <a:cubicBezTo>
                    <a:pt x="280" y="219"/>
                    <a:pt x="281" y="220"/>
                    <a:pt x="281" y="220"/>
                  </a:cubicBezTo>
                  <a:cubicBezTo>
                    <a:pt x="281" y="221"/>
                    <a:pt x="281" y="222"/>
                    <a:pt x="281" y="222"/>
                  </a:cubicBezTo>
                  <a:cubicBezTo>
                    <a:pt x="281" y="222"/>
                    <a:pt x="282" y="223"/>
                    <a:pt x="282" y="223"/>
                  </a:cubicBezTo>
                  <a:cubicBezTo>
                    <a:pt x="283" y="223"/>
                    <a:pt x="283" y="223"/>
                    <a:pt x="283" y="223"/>
                  </a:cubicBezTo>
                  <a:cubicBezTo>
                    <a:pt x="284" y="223"/>
                    <a:pt x="285" y="224"/>
                    <a:pt x="285" y="224"/>
                  </a:cubicBezTo>
                  <a:cubicBezTo>
                    <a:pt x="285" y="224"/>
                    <a:pt x="286" y="224"/>
                    <a:pt x="285" y="224"/>
                  </a:cubicBezTo>
                  <a:cubicBezTo>
                    <a:pt x="285" y="225"/>
                    <a:pt x="285" y="225"/>
                    <a:pt x="285" y="225"/>
                  </a:cubicBezTo>
                  <a:cubicBezTo>
                    <a:pt x="285" y="225"/>
                    <a:pt x="285" y="225"/>
                    <a:pt x="285" y="225"/>
                  </a:cubicBezTo>
                  <a:cubicBezTo>
                    <a:pt x="285" y="225"/>
                    <a:pt x="286" y="225"/>
                    <a:pt x="286" y="225"/>
                  </a:cubicBezTo>
                  <a:cubicBezTo>
                    <a:pt x="286" y="226"/>
                    <a:pt x="286" y="226"/>
                    <a:pt x="286" y="226"/>
                  </a:cubicBezTo>
                  <a:cubicBezTo>
                    <a:pt x="286" y="226"/>
                    <a:pt x="286" y="226"/>
                    <a:pt x="286" y="227"/>
                  </a:cubicBezTo>
                  <a:cubicBezTo>
                    <a:pt x="286" y="227"/>
                    <a:pt x="287" y="227"/>
                    <a:pt x="287" y="227"/>
                  </a:cubicBezTo>
                  <a:cubicBezTo>
                    <a:pt x="287" y="227"/>
                    <a:pt x="289" y="227"/>
                    <a:pt x="290" y="227"/>
                  </a:cubicBezTo>
                  <a:cubicBezTo>
                    <a:pt x="290" y="227"/>
                    <a:pt x="290" y="227"/>
                    <a:pt x="290" y="228"/>
                  </a:cubicBezTo>
                  <a:cubicBezTo>
                    <a:pt x="290" y="228"/>
                    <a:pt x="290" y="228"/>
                    <a:pt x="290" y="228"/>
                  </a:cubicBezTo>
                  <a:cubicBezTo>
                    <a:pt x="291" y="228"/>
                    <a:pt x="291" y="228"/>
                    <a:pt x="291" y="228"/>
                  </a:cubicBezTo>
                  <a:cubicBezTo>
                    <a:pt x="291" y="228"/>
                    <a:pt x="291" y="228"/>
                    <a:pt x="291" y="228"/>
                  </a:cubicBezTo>
                  <a:cubicBezTo>
                    <a:pt x="291" y="228"/>
                    <a:pt x="293" y="226"/>
                    <a:pt x="293" y="226"/>
                  </a:cubicBezTo>
                  <a:cubicBezTo>
                    <a:pt x="293" y="226"/>
                    <a:pt x="293" y="226"/>
                    <a:pt x="293" y="226"/>
                  </a:cubicBezTo>
                  <a:cubicBezTo>
                    <a:pt x="293" y="226"/>
                    <a:pt x="293" y="227"/>
                    <a:pt x="294" y="227"/>
                  </a:cubicBezTo>
                  <a:cubicBezTo>
                    <a:pt x="294" y="228"/>
                    <a:pt x="296" y="229"/>
                    <a:pt x="297" y="230"/>
                  </a:cubicBezTo>
                  <a:cubicBezTo>
                    <a:pt x="297" y="230"/>
                    <a:pt x="297" y="230"/>
                    <a:pt x="297" y="230"/>
                  </a:cubicBezTo>
                  <a:cubicBezTo>
                    <a:pt x="297" y="230"/>
                    <a:pt x="299" y="230"/>
                    <a:pt x="299" y="230"/>
                  </a:cubicBezTo>
                  <a:cubicBezTo>
                    <a:pt x="300" y="230"/>
                    <a:pt x="300" y="230"/>
                    <a:pt x="300" y="230"/>
                  </a:cubicBezTo>
                  <a:cubicBezTo>
                    <a:pt x="300" y="230"/>
                    <a:pt x="301" y="229"/>
                    <a:pt x="301" y="229"/>
                  </a:cubicBezTo>
                  <a:cubicBezTo>
                    <a:pt x="301" y="228"/>
                    <a:pt x="301" y="228"/>
                    <a:pt x="302" y="228"/>
                  </a:cubicBezTo>
                  <a:cubicBezTo>
                    <a:pt x="302" y="228"/>
                    <a:pt x="304" y="228"/>
                    <a:pt x="304" y="228"/>
                  </a:cubicBezTo>
                  <a:cubicBezTo>
                    <a:pt x="305" y="228"/>
                    <a:pt x="306" y="227"/>
                    <a:pt x="307" y="227"/>
                  </a:cubicBezTo>
                  <a:cubicBezTo>
                    <a:pt x="307" y="227"/>
                    <a:pt x="308" y="227"/>
                    <a:pt x="308" y="227"/>
                  </a:cubicBezTo>
                  <a:cubicBezTo>
                    <a:pt x="308" y="227"/>
                    <a:pt x="309" y="226"/>
                    <a:pt x="309" y="226"/>
                  </a:cubicBezTo>
                  <a:cubicBezTo>
                    <a:pt x="309" y="226"/>
                    <a:pt x="308" y="226"/>
                    <a:pt x="308" y="226"/>
                  </a:cubicBezTo>
                  <a:cubicBezTo>
                    <a:pt x="308" y="225"/>
                    <a:pt x="308" y="225"/>
                    <a:pt x="308" y="225"/>
                  </a:cubicBezTo>
                  <a:cubicBezTo>
                    <a:pt x="308" y="225"/>
                    <a:pt x="310" y="225"/>
                    <a:pt x="310" y="225"/>
                  </a:cubicBezTo>
                  <a:cubicBezTo>
                    <a:pt x="310" y="225"/>
                    <a:pt x="310" y="225"/>
                    <a:pt x="310" y="224"/>
                  </a:cubicBezTo>
                  <a:cubicBezTo>
                    <a:pt x="310" y="224"/>
                    <a:pt x="312" y="223"/>
                    <a:pt x="313" y="223"/>
                  </a:cubicBezTo>
                  <a:cubicBezTo>
                    <a:pt x="313" y="223"/>
                    <a:pt x="318" y="220"/>
                    <a:pt x="318" y="220"/>
                  </a:cubicBezTo>
                  <a:cubicBezTo>
                    <a:pt x="318" y="220"/>
                    <a:pt x="318" y="220"/>
                    <a:pt x="319" y="220"/>
                  </a:cubicBezTo>
                  <a:cubicBezTo>
                    <a:pt x="319" y="220"/>
                    <a:pt x="320" y="220"/>
                    <a:pt x="321" y="220"/>
                  </a:cubicBezTo>
                  <a:cubicBezTo>
                    <a:pt x="321" y="220"/>
                    <a:pt x="321" y="220"/>
                    <a:pt x="322" y="219"/>
                  </a:cubicBezTo>
                  <a:cubicBezTo>
                    <a:pt x="322" y="219"/>
                    <a:pt x="322" y="219"/>
                    <a:pt x="322" y="219"/>
                  </a:cubicBezTo>
                  <a:cubicBezTo>
                    <a:pt x="322" y="219"/>
                    <a:pt x="322" y="219"/>
                    <a:pt x="323" y="219"/>
                  </a:cubicBezTo>
                  <a:cubicBezTo>
                    <a:pt x="323" y="219"/>
                    <a:pt x="325" y="219"/>
                    <a:pt x="325" y="219"/>
                  </a:cubicBezTo>
                  <a:cubicBezTo>
                    <a:pt x="325" y="220"/>
                    <a:pt x="325" y="220"/>
                    <a:pt x="326" y="220"/>
                  </a:cubicBezTo>
                  <a:cubicBezTo>
                    <a:pt x="326" y="220"/>
                    <a:pt x="327" y="221"/>
                    <a:pt x="328" y="221"/>
                  </a:cubicBezTo>
                  <a:cubicBezTo>
                    <a:pt x="328" y="221"/>
                    <a:pt x="330" y="221"/>
                    <a:pt x="331" y="221"/>
                  </a:cubicBezTo>
                  <a:cubicBezTo>
                    <a:pt x="331" y="221"/>
                    <a:pt x="331" y="221"/>
                    <a:pt x="331" y="221"/>
                  </a:cubicBezTo>
                  <a:cubicBezTo>
                    <a:pt x="331" y="222"/>
                    <a:pt x="332" y="222"/>
                    <a:pt x="332" y="222"/>
                  </a:cubicBezTo>
                  <a:cubicBezTo>
                    <a:pt x="332" y="223"/>
                    <a:pt x="332" y="224"/>
                    <a:pt x="332" y="224"/>
                  </a:cubicBezTo>
                  <a:cubicBezTo>
                    <a:pt x="333" y="224"/>
                    <a:pt x="333" y="224"/>
                    <a:pt x="333" y="224"/>
                  </a:cubicBezTo>
                  <a:cubicBezTo>
                    <a:pt x="333" y="224"/>
                    <a:pt x="337" y="225"/>
                    <a:pt x="337" y="225"/>
                  </a:cubicBezTo>
                  <a:cubicBezTo>
                    <a:pt x="337" y="225"/>
                    <a:pt x="337" y="225"/>
                    <a:pt x="337" y="225"/>
                  </a:cubicBezTo>
                  <a:cubicBezTo>
                    <a:pt x="338" y="225"/>
                    <a:pt x="339" y="224"/>
                    <a:pt x="340" y="224"/>
                  </a:cubicBezTo>
                  <a:cubicBezTo>
                    <a:pt x="341" y="225"/>
                    <a:pt x="345" y="226"/>
                    <a:pt x="345" y="226"/>
                  </a:cubicBezTo>
                  <a:cubicBezTo>
                    <a:pt x="345" y="226"/>
                    <a:pt x="345" y="226"/>
                    <a:pt x="345" y="226"/>
                  </a:cubicBezTo>
                  <a:cubicBezTo>
                    <a:pt x="346" y="226"/>
                    <a:pt x="346" y="226"/>
                    <a:pt x="347" y="226"/>
                  </a:cubicBezTo>
                  <a:cubicBezTo>
                    <a:pt x="347" y="226"/>
                    <a:pt x="347" y="226"/>
                    <a:pt x="348" y="225"/>
                  </a:cubicBezTo>
                  <a:cubicBezTo>
                    <a:pt x="348" y="225"/>
                    <a:pt x="348" y="225"/>
                    <a:pt x="348" y="225"/>
                  </a:cubicBezTo>
                  <a:cubicBezTo>
                    <a:pt x="348" y="225"/>
                    <a:pt x="350" y="224"/>
                    <a:pt x="350" y="224"/>
                  </a:cubicBezTo>
                  <a:cubicBezTo>
                    <a:pt x="350" y="224"/>
                    <a:pt x="350" y="224"/>
                    <a:pt x="350" y="224"/>
                  </a:cubicBezTo>
                  <a:cubicBezTo>
                    <a:pt x="350" y="224"/>
                    <a:pt x="350" y="224"/>
                    <a:pt x="351" y="224"/>
                  </a:cubicBezTo>
                  <a:cubicBezTo>
                    <a:pt x="351" y="223"/>
                    <a:pt x="351" y="221"/>
                    <a:pt x="351" y="221"/>
                  </a:cubicBezTo>
                  <a:cubicBezTo>
                    <a:pt x="351" y="221"/>
                    <a:pt x="351" y="221"/>
                    <a:pt x="351" y="221"/>
                  </a:cubicBezTo>
                  <a:cubicBezTo>
                    <a:pt x="351" y="221"/>
                    <a:pt x="350" y="221"/>
                    <a:pt x="349" y="219"/>
                  </a:cubicBezTo>
                  <a:cubicBezTo>
                    <a:pt x="349" y="218"/>
                    <a:pt x="349" y="218"/>
                    <a:pt x="349" y="217"/>
                  </a:cubicBezTo>
                  <a:cubicBezTo>
                    <a:pt x="349" y="217"/>
                    <a:pt x="350" y="216"/>
                    <a:pt x="350" y="216"/>
                  </a:cubicBezTo>
                  <a:cubicBezTo>
                    <a:pt x="350" y="215"/>
                    <a:pt x="350" y="215"/>
                    <a:pt x="350" y="215"/>
                  </a:cubicBezTo>
                  <a:cubicBezTo>
                    <a:pt x="351" y="215"/>
                    <a:pt x="351" y="215"/>
                    <a:pt x="351" y="215"/>
                  </a:cubicBezTo>
                  <a:cubicBezTo>
                    <a:pt x="351" y="215"/>
                    <a:pt x="351" y="214"/>
                    <a:pt x="351" y="213"/>
                  </a:cubicBezTo>
                  <a:cubicBezTo>
                    <a:pt x="352" y="213"/>
                    <a:pt x="354" y="211"/>
                    <a:pt x="354" y="211"/>
                  </a:cubicBezTo>
                  <a:cubicBezTo>
                    <a:pt x="354" y="211"/>
                    <a:pt x="354" y="211"/>
                    <a:pt x="354" y="211"/>
                  </a:cubicBezTo>
                  <a:cubicBezTo>
                    <a:pt x="355" y="211"/>
                    <a:pt x="359" y="213"/>
                    <a:pt x="359" y="213"/>
                  </a:cubicBezTo>
                  <a:cubicBezTo>
                    <a:pt x="359" y="213"/>
                    <a:pt x="359" y="213"/>
                    <a:pt x="359" y="213"/>
                  </a:cubicBezTo>
                  <a:cubicBezTo>
                    <a:pt x="360" y="213"/>
                    <a:pt x="362" y="213"/>
                    <a:pt x="362" y="213"/>
                  </a:cubicBezTo>
                  <a:cubicBezTo>
                    <a:pt x="362" y="213"/>
                    <a:pt x="363" y="213"/>
                    <a:pt x="363" y="213"/>
                  </a:cubicBezTo>
                  <a:cubicBezTo>
                    <a:pt x="363" y="214"/>
                    <a:pt x="366" y="215"/>
                    <a:pt x="366" y="215"/>
                  </a:cubicBezTo>
                  <a:cubicBezTo>
                    <a:pt x="367" y="215"/>
                    <a:pt x="369" y="216"/>
                    <a:pt x="370" y="216"/>
                  </a:cubicBezTo>
                  <a:cubicBezTo>
                    <a:pt x="370" y="216"/>
                    <a:pt x="371" y="216"/>
                    <a:pt x="371" y="216"/>
                  </a:cubicBezTo>
                  <a:cubicBezTo>
                    <a:pt x="370" y="216"/>
                    <a:pt x="370" y="216"/>
                    <a:pt x="370" y="217"/>
                  </a:cubicBezTo>
                  <a:cubicBezTo>
                    <a:pt x="370" y="217"/>
                    <a:pt x="371" y="220"/>
                    <a:pt x="371" y="220"/>
                  </a:cubicBezTo>
                  <a:cubicBezTo>
                    <a:pt x="371" y="220"/>
                    <a:pt x="371" y="221"/>
                    <a:pt x="371" y="221"/>
                  </a:cubicBezTo>
                  <a:cubicBezTo>
                    <a:pt x="371" y="221"/>
                    <a:pt x="372" y="222"/>
                    <a:pt x="372" y="222"/>
                  </a:cubicBezTo>
                  <a:cubicBezTo>
                    <a:pt x="372" y="222"/>
                    <a:pt x="373" y="222"/>
                    <a:pt x="373" y="222"/>
                  </a:cubicBezTo>
                  <a:cubicBezTo>
                    <a:pt x="373" y="222"/>
                    <a:pt x="379" y="224"/>
                    <a:pt x="379" y="224"/>
                  </a:cubicBezTo>
                  <a:cubicBezTo>
                    <a:pt x="379" y="224"/>
                    <a:pt x="380" y="224"/>
                    <a:pt x="380" y="224"/>
                  </a:cubicBezTo>
                  <a:cubicBezTo>
                    <a:pt x="380" y="223"/>
                    <a:pt x="382" y="222"/>
                    <a:pt x="382" y="222"/>
                  </a:cubicBezTo>
                  <a:cubicBezTo>
                    <a:pt x="382" y="222"/>
                    <a:pt x="385" y="221"/>
                    <a:pt x="386" y="221"/>
                  </a:cubicBezTo>
                  <a:cubicBezTo>
                    <a:pt x="387" y="221"/>
                    <a:pt x="389" y="222"/>
                    <a:pt x="389" y="222"/>
                  </a:cubicBezTo>
                  <a:cubicBezTo>
                    <a:pt x="389" y="222"/>
                    <a:pt x="390" y="222"/>
                    <a:pt x="390" y="222"/>
                  </a:cubicBezTo>
                  <a:cubicBezTo>
                    <a:pt x="390" y="222"/>
                    <a:pt x="390" y="222"/>
                    <a:pt x="390" y="222"/>
                  </a:cubicBezTo>
                  <a:cubicBezTo>
                    <a:pt x="390" y="222"/>
                    <a:pt x="393" y="222"/>
                    <a:pt x="393" y="223"/>
                  </a:cubicBezTo>
                  <a:cubicBezTo>
                    <a:pt x="394" y="223"/>
                    <a:pt x="396" y="224"/>
                    <a:pt x="396" y="224"/>
                  </a:cubicBezTo>
                  <a:cubicBezTo>
                    <a:pt x="396" y="224"/>
                    <a:pt x="396" y="225"/>
                    <a:pt x="396" y="225"/>
                  </a:cubicBezTo>
                  <a:cubicBezTo>
                    <a:pt x="396" y="225"/>
                    <a:pt x="398" y="225"/>
                    <a:pt x="399" y="225"/>
                  </a:cubicBezTo>
                  <a:cubicBezTo>
                    <a:pt x="399" y="225"/>
                    <a:pt x="399" y="225"/>
                    <a:pt x="399" y="225"/>
                  </a:cubicBezTo>
                  <a:cubicBezTo>
                    <a:pt x="399" y="225"/>
                    <a:pt x="399" y="227"/>
                    <a:pt x="399" y="227"/>
                  </a:cubicBezTo>
                  <a:cubicBezTo>
                    <a:pt x="399" y="227"/>
                    <a:pt x="399" y="227"/>
                    <a:pt x="399" y="227"/>
                  </a:cubicBezTo>
                  <a:cubicBezTo>
                    <a:pt x="400" y="227"/>
                    <a:pt x="402" y="229"/>
                    <a:pt x="402" y="229"/>
                  </a:cubicBezTo>
                  <a:cubicBezTo>
                    <a:pt x="402" y="229"/>
                    <a:pt x="402" y="229"/>
                    <a:pt x="402" y="229"/>
                  </a:cubicBezTo>
                  <a:cubicBezTo>
                    <a:pt x="402" y="229"/>
                    <a:pt x="405" y="229"/>
                    <a:pt x="405" y="229"/>
                  </a:cubicBezTo>
                  <a:cubicBezTo>
                    <a:pt x="405" y="229"/>
                    <a:pt x="405" y="229"/>
                    <a:pt x="405" y="229"/>
                  </a:cubicBezTo>
                  <a:cubicBezTo>
                    <a:pt x="405" y="229"/>
                    <a:pt x="406" y="229"/>
                    <a:pt x="406" y="229"/>
                  </a:cubicBezTo>
                  <a:cubicBezTo>
                    <a:pt x="406" y="229"/>
                    <a:pt x="413" y="230"/>
                    <a:pt x="413" y="230"/>
                  </a:cubicBezTo>
                  <a:cubicBezTo>
                    <a:pt x="413" y="230"/>
                    <a:pt x="413" y="230"/>
                    <a:pt x="413" y="230"/>
                  </a:cubicBezTo>
                  <a:cubicBezTo>
                    <a:pt x="413" y="230"/>
                    <a:pt x="419" y="228"/>
                    <a:pt x="420" y="228"/>
                  </a:cubicBezTo>
                  <a:cubicBezTo>
                    <a:pt x="420" y="228"/>
                    <a:pt x="423" y="228"/>
                    <a:pt x="423" y="228"/>
                  </a:cubicBezTo>
                  <a:cubicBezTo>
                    <a:pt x="423" y="228"/>
                    <a:pt x="423" y="227"/>
                    <a:pt x="424" y="227"/>
                  </a:cubicBezTo>
                  <a:cubicBezTo>
                    <a:pt x="424" y="227"/>
                    <a:pt x="426" y="225"/>
                    <a:pt x="426" y="225"/>
                  </a:cubicBezTo>
                  <a:cubicBezTo>
                    <a:pt x="426" y="225"/>
                    <a:pt x="427" y="224"/>
                    <a:pt x="427" y="224"/>
                  </a:cubicBezTo>
                  <a:cubicBezTo>
                    <a:pt x="427" y="224"/>
                    <a:pt x="429" y="223"/>
                    <a:pt x="429" y="223"/>
                  </a:cubicBezTo>
                  <a:cubicBezTo>
                    <a:pt x="429" y="223"/>
                    <a:pt x="430" y="223"/>
                    <a:pt x="430" y="223"/>
                  </a:cubicBezTo>
                  <a:cubicBezTo>
                    <a:pt x="430" y="223"/>
                    <a:pt x="433" y="223"/>
                    <a:pt x="433" y="223"/>
                  </a:cubicBezTo>
                  <a:cubicBezTo>
                    <a:pt x="433" y="223"/>
                    <a:pt x="433" y="223"/>
                    <a:pt x="433" y="223"/>
                  </a:cubicBezTo>
                  <a:cubicBezTo>
                    <a:pt x="433" y="223"/>
                    <a:pt x="436" y="225"/>
                    <a:pt x="436" y="225"/>
                  </a:cubicBezTo>
                  <a:cubicBezTo>
                    <a:pt x="436" y="225"/>
                    <a:pt x="436" y="225"/>
                    <a:pt x="436" y="225"/>
                  </a:cubicBezTo>
                  <a:cubicBezTo>
                    <a:pt x="437" y="225"/>
                    <a:pt x="440" y="224"/>
                    <a:pt x="440" y="224"/>
                  </a:cubicBezTo>
                  <a:cubicBezTo>
                    <a:pt x="440" y="224"/>
                    <a:pt x="440" y="224"/>
                    <a:pt x="440" y="224"/>
                  </a:cubicBezTo>
                  <a:cubicBezTo>
                    <a:pt x="440" y="225"/>
                    <a:pt x="442" y="225"/>
                    <a:pt x="442" y="226"/>
                  </a:cubicBezTo>
                  <a:close/>
                  <a:moveTo>
                    <a:pt x="27" y="151"/>
                  </a:moveTo>
                  <a:cubicBezTo>
                    <a:pt x="27" y="152"/>
                    <a:pt x="27" y="152"/>
                    <a:pt x="27" y="152"/>
                  </a:cubicBezTo>
                  <a:cubicBezTo>
                    <a:pt x="27" y="151"/>
                    <a:pt x="26" y="151"/>
                    <a:pt x="26" y="152"/>
                  </a:cubicBezTo>
                  <a:cubicBezTo>
                    <a:pt x="26" y="153"/>
                    <a:pt x="26" y="153"/>
                    <a:pt x="26" y="153"/>
                  </a:cubicBezTo>
                  <a:cubicBezTo>
                    <a:pt x="26" y="153"/>
                    <a:pt x="26" y="154"/>
                    <a:pt x="26" y="154"/>
                  </a:cubicBezTo>
                  <a:cubicBezTo>
                    <a:pt x="26" y="154"/>
                    <a:pt x="25" y="154"/>
                    <a:pt x="25" y="154"/>
                  </a:cubicBezTo>
                  <a:cubicBezTo>
                    <a:pt x="24" y="154"/>
                    <a:pt x="23" y="154"/>
                    <a:pt x="23" y="154"/>
                  </a:cubicBezTo>
                  <a:cubicBezTo>
                    <a:pt x="23" y="154"/>
                    <a:pt x="22" y="153"/>
                    <a:pt x="21" y="154"/>
                  </a:cubicBezTo>
                  <a:cubicBezTo>
                    <a:pt x="21" y="155"/>
                    <a:pt x="21" y="156"/>
                    <a:pt x="20" y="156"/>
                  </a:cubicBezTo>
                  <a:cubicBezTo>
                    <a:pt x="20" y="156"/>
                    <a:pt x="18" y="156"/>
                    <a:pt x="18" y="156"/>
                  </a:cubicBezTo>
                  <a:cubicBezTo>
                    <a:pt x="19" y="156"/>
                    <a:pt x="19" y="155"/>
                    <a:pt x="19" y="155"/>
                  </a:cubicBezTo>
                  <a:cubicBezTo>
                    <a:pt x="18" y="155"/>
                    <a:pt x="16" y="150"/>
                    <a:pt x="16" y="150"/>
                  </a:cubicBezTo>
                  <a:cubicBezTo>
                    <a:pt x="16" y="150"/>
                    <a:pt x="15" y="149"/>
                    <a:pt x="15" y="148"/>
                  </a:cubicBezTo>
                  <a:cubicBezTo>
                    <a:pt x="14" y="148"/>
                    <a:pt x="13" y="148"/>
                    <a:pt x="13" y="147"/>
                  </a:cubicBezTo>
                  <a:cubicBezTo>
                    <a:pt x="13" y="147"/>
                    <a:pt x="12" y="146"/>
                    <a:pt x="13" y="146"/>
                  </a:cubicBezTo>
                  <a:cubicBezTo>
                    <a:pt x="13" y="146"/>
                    <a:pt x="14" y="146"/>
                    <a:pt x="14" y="146"/>
                  </a:cubicBezTo>
                  <a:cubicBezTo>
                    <a:pt x="14" y="146"/>
                    <a:pt x="14" y="144"/>
                    <a:pt x="15" y="144"/>
                  </a:cubicBezTo>
                  <a:cubicBezTo>
                    <a:pt x="15" y="144"/>
                    <a:pt x="16" y="144"/>
                    <a:pt x="16" y="144"/>
                  </a:cubicBezTo>
                  <a:cubicBezTo>
                    <a:pt x="17" y="143"/>
                    <a:pt x="17" y="142"/>
                    <a:pt x="17" y="142"/>
                  </a:cubicBezTo>
                  <a:cubicBezTo>
                    <a:pt x="18" y="143"/>
                    <a:pt x="23" y="146"/>
                    <a:pt x="24" y="147"/>
                  </a:cubicBezTo>
                  <a:cubicBezTo>
                    <a:pt x="25" y="147"/>
                    <a:pt x="27" y="149"/>
                    <a:pt x="27" y="150"/>
                  </a:cubicBezTo>
                  <a:cubicBezTo>
                    <a:pt x="27" y="150"/>
                    <a:pt x="27" y="151"/>
                    <a:pt x="27" y="151"/>
                  </a:cubicBezTo>
                  <a:close/>
                  <a:moveTo>
                    <a:pt x="45" y="147"/>
                  </a:moveTo>
                  <a:cubicBezTo>
                    <a:pt x="44" y="147"/>
                    <a:pt x="43" y="148"/>
                    <a:pt x="43" y="149"/>
                  </a:cubicBezTo>
                  <a:cubicBezTo>
                    <a:pt x="42" y="149"/>
                    <a:pt x="42" y="149"/>
                    <a:pt x="42" y="149"/>
                  </a:cubicBezTo>
                  <a:cubicBezTo>
                    <a:pt x="42" y="149"/>
                    <a:pt x="40" y="149"/>
                    <a:pt x="40" y="148"/>
                  </a:cubicBezTo>
                  <a:cubicBezTo>
                    <a:pt x="40" y="148"/>
                    <a:pt x="41" y="148"/>
                    <a:pt x="41" y="148"/>
                  </a:cubicBezTo>
                  <a:cubicBezTo>
                    <a:pt x="41" y="148"/>
                    <a:pt x="41" y="147"/>
                    <a:pt x="41" y="147"/>
                  </a:cubicBezTo>
                  <a:cubicBezTo>
                    <a:pt x="41" y="147"/>
                    <a:pt x="39" y="144"/>
                    <a:pt x="38" y="144"/>
                  </a:cubicBezTo>
                  <a:cubicBezTo>
                    <a:pt x="38" y="144"/>
                    <a:pt x="37" y="144"/>
                    <a:pt x="36" y="144"/>
                  </a:cubicBezTo>
                  <a:cubicBezTo>
                    <a:pt x="36" y="143"/>
                    <a:pt x="34" y="142"/>
                    <a:pt x="35" y="142"/>
                  </a:cubicBezTo>
                  <a:cubicBezTo>
                    <a:pt x="36" y="142"/>
                    <a:pt x="36" y="142"/>
                    <a:pt x="36" y="141"/>
                  </a:cubicBezTo>
                  <a:cubicBezTo>
                    <a:pt x="35" y="141"/>
                    <a:pt x="35" y="140"/>
                    <a:pt x="35" y="140"/>
                  </a:cubicBezTo>
                  <a:cubicBezTo>
                    <a:pt x="34" y="140"/>
                    <a:pt x="34" y="139"/>
                    <a:pt x="34" y="139"/>
                  </a:cubicBezTo>
                  <a:cubicBezTo>
                    <a:pt x="34" y="138"/>
                    <a:pt x="33" y="137"/>
                    <a:pt x="33" y="137"/>
                  </a:cubicBezTo>
                  <a:cubicBezTo>
                    <a:pt x="33" y="137"/>
                    <a:pt x="33" y="138"/>
                    <a:pt x="33" y="137"/>
                  </a:cubicBezTo>
                  <a:cubicBezTo>
                    <a:pt x="33" y="137"/>
                    <a:pt x="32" y="137"/>
                    <a:pt x="33" y="137"/>
                  </a:cubicBezTo>
                  <a:cubicBezTo>
                    <a:pt x="33" y="137"/>
                    <a:pt x="34" y="138"/>
                    <a:pt x="34" y="138"/>
                  </a:cubicBezTo>
                  <a:cubicBezTo>
                    <a:pt x="34" y="138"/>
                    <a:pt x="35" y="138"/>
                    <a:pt x="35" y="139"/>
                  </a:cubicBezTo>
                  <a:cubicBezTo>
                    <a:pt x="34" y="139"/>
                    <a:pt x="34" y="139"/>
                    <a:pt x="35" y="139"/>
                  </a:cubicBezTo>
                  <a:cubicBezTo>
                    <a:pt x="35" y="140"/>
                    <a:pt x="37" y="141"/>
                    <a:pt x="36" y="140"/>
                  </a:cubicBezTo>
                  <a:cubicBezTo>
                    <a:pt x="36" y="139"/>
                    <a:pt x="36" y="139"/>
                    <a:pt x="36" y="139"/>
                  </a:cubicBezTo>
                  <a:cubicBezTo>
                    <a:pt x="36" y="139"/>
                    <a:pt x="36" y="139"/>
                    <a:pt x="36" y="138"/>
                  </a:cubicBezTo>
                  <a:cubicBezTo>
                    <a:pt x="36" y="138"/>
                    <a:pt x="35" y="137"/>
                    <a:pt x="36" y="138"/>
                  </a:cubicBezTo>
                  <a:cubicBezTo>
                    <a:pt x="37" y="139"/>
                    <a:pt x="37" y="138"/>
                    <a:pt x="36" y="138"/>
                  </a:cubicBezTo>
                  <a:cubicBezTo>
                    <a:pt x="36" y="138"/>
                    <a:pt x="35" y="136"/>
                    <a:pt x="35" y="136"/>
                  </a:cubicBezTo>
                  <a:cubicBezTo>
                    <a:pt x="36" y="137"/>
                    <a:pt x="37" y="138"/>
                    <a:pt x="37" y="138"/>
                  </a:cubicBezTo>
                  <a:cubicBezTo>
                    <a:pt x="37" y="139"/>
                    <a:pt x="37" y="139"/>
                    <a:pt x="38" y="140"/>
                  </a:cubicBezTo>
                  <a:cubicBezTo>
                    <a:pt x="38" y="140"/>
                    <a:pt x="39" y="141"/>
                    <a:pt x="39" y="140"/>
                  </a:cubicBezTo>
                  <a:cubicBezTo>
                    <a:pt x="39" y="140"/>
                    <a:pt x="38" y="138"/>
                    <a:pt x="38" y="139"/>
                  </a:cubicBezTo>
                  <a:cubicBezTo>
                    <a:pt x="39" y="139"/>
                    <a:pt x="39" y="139"/>
                    <a:pt x="39" y="139"/>
                  </a:cubicBezTo>
                  <a:cubicBezTo>
                    <a:pt x="39" y="139"/>
                    <a:pt x="39" y="140"/>
                    <a:pt x="40" y="139"/>
                  </a:cubicBezTo>
                  <a:cubicBezTo>
                    <a:pt x="40" y="139"/>
                    <a:pt x="40" y="138"/>
                    <a:pt x="40" y="137"/>
                  </a:cubicBezTo>
                  <a:cubicBezTo>
                    <a:pt x="40" y="136"/>
                    <a:pt x="40" y="136"/>
                    <a:pt x="39" y="136"/>
                  </a:cubicBezTo>
                  <a:cubicBezTo>
                    <a:pt x="39" y="137"/>
                    <a:pt x="39" y="136"/>
                    <a:pt x="38" y="136"/>
                  </a:cubicBezTo>
                  <a:cubicBezTo>
                    <a:pt x="38" y="136"/>
                    <a:pt x="37" y="135"/>
                    <a:pt x="37" y="136"/>
                  </a:cubicBezTo>
                  <a:cubicBezTo>
                    <a:pt x="37" y="136"/>
                    <a:pt x="37" y="136"/>
                    <a:pt x="37" y="136"/>
                  </a:cubicBezTo>
                  <a:cubicBezTo>
                    <a:pt x="37" y="136"/>
                    <a:pt x="36" y="134"/>
                    <a:pt x="35" y="134"/>
                  </a:cubicBezTo>
                  <a:cubicBezTo>
                    <a:pt x="35" y="134"/>
                    <a:pt x="35" y="133"/>
                    <a:pt x="36" y="134"/>
                  </a:cubicBezTo>
                  <a:cubicBezTo>
                    <a:pt x="37" y="134"/>
                    <a:pt x="42" y="136"/>
                    <a:pt x="42" y="137"/>
                  </a:cubicBezTo>
                  <a:cubicBezTo>
                    <a:pt x="42" y="137"/>
                    <a:pt x="42" y="139"/>
                    <a:pt x="42" y="140"/>
                  </a:cubicBezTo>
                  <a:cubicBezTo>
                    <a:pt x="41" y="140"/>
                    <a:pt x="41" y="140"/>
                    <a:pt x="42" y="141"/>
                  </a:cubicBezTo>
                  <a:cubicBezTo>
                    <a:pt x="42" y="141"/>
                    <a:pt x="45" y="145"/>
                    <a:pt x="45" y="145"/>
                  </a:cubicBezTo>
                  <a:cubicBezTo>
                    <a:pt x="45" y="145"/>
                    <a:pt x="45" y="145"/>
                    <a:pt x="45" y="145"/>
                  </a:cubicBezTo>
                  <a:cubicBezTo>
                    <a:pt x="45" y="146"/>
                    <a:pt x="44" y="146"/>
                    <a:pt x="45" y="146"/>
                  </a:cubicBezTo>
                  <a:cubicBezTo>
                    <a:pt x="45" y="147"/>
                    <a:pt x="45" y="147"/>
                    <a:pt x="45" y="147"/>
                  </a:cubicBezTo>
                  <a:close/>
                  <a:moveTo>
                    <a:pt x="409" y="188"/>
                  </a:moveTo>
                  <a:cubicBezTo>
                    <a:pt x="409" y="188"/>
                    <a:pt x="408" y="188"/>
                    <a:pt x="408" y="188"/>
                  </a:cubicBezTo>
                  <a:cubicBezTo>
                    <a:pt x="408" y="189"/>
                    <a:pt x="408" y="189"/>
                    <a:pt x="408" y="189"/>
                  </a:cubicBezTo>
                  <a:cubicBezTo>
                    <a:pt x="408" y="190"/>
                    <a:pt x="408" y="190"/>
                    <a:pt x="408" y="190"/>
                  </a:cubicBezTo>
                  <a:cubicBezTo>
                    <a:pt x="408" y="191"/>
                    <a:pt x="408" y="191"/>
                    <a:pt x="408" y="192"/>
                  </a:cubicBezTo>
                  <a:cubicBezTo>
                    <a:pt x="408" y="192"/>
                    <a:pt x="407" y="193"/>
                    <a:pt x="407" y="193"/>
                  </a:cubicBezTo>
                  <a:cubicBezTo>
                    <a:pt x="407" y="193"/>
                    <a:pt x="407" y="194"/>
                    <a:pt x="407" y="194"/>
                  </a:cubicBezTo>
                  <a:cubicBezTo>
                    <a:pt x="407" y="195"/>
                    <a:pt x="407" y="197"/>
                    <a:pt x="406" y="198"/>
                  </a:cubicBezTo>
                  <a:cubicBezTo>
                    <a:pt x="406" y="199"/>
                    <a:pt x="405" y="201"/>
                    <a:pt x="405" y="201"/>
                  </a:cubicBezTo>
                  <a:cubicBezTo>
                    <a:pt x="404" y="201"/>
                    <a:pt x="404" y="201"/>
                    <a:pt x="404" y="200"/>
                  </a:cubicBezTo>
                  <a:cubicBezTo>
                    <a:pt x="405" y="200"/>
                    <a:pt x="404" y="200"/>
                    <a:pt x="404" y="200"/>
                  </a:cubicBezTo>
                  <a:cubicBezTo>
                    <a:pt x="403" y="200"/>
                    <a:pt x="403" y="200"/>
                    <a:pt x="403" y="200"/>
                  </a:cubicBezTo>
                  <a:cubicBezTo>
                    <a:pt x="402" y="201"/>
                    <a:pt x="402" y="202"/>
                    <a:pt x="402" y="201"/>
                  </a:cubicBezTo>
                  <a:cubicBezTo>
                    <a:pt x="403" y="201"/>
                    <a:pt x="404" y="201"/>
                    <a:pt x="404" y="202"/>
                  </a:cubicBezTo>
                  <a:cubicBezTo>
                    <a:pt x="404" y="202"/>
                    <a:pt x="404" y="203"/>
                    <a:pt x="403" y="203"/>
                  </a:cubicBezTo>
                  <a:cubicBezTo>
                    <a:pt x="402" y="203"/>
                    <a:pt x="401" y="204"/>
                    <a:pt x="400" y="205"/>
                  </a:cubicBezTo>
                  <a:cubicBezTo>
                    <a:pt x="399" y="207"/>
                    <a:pt x="398" y="207"/>
                    <a:pt x="398" y="207"/>
                  </a:cubicBezTo>
                  <a:cubicBezTo>
                    <a:pt x="397" y="207"/>
                    <a:pt x="395" y="208"/>
                    <a:pt x="394" y="209"/>
                  </a:cubicBezTo>
                  <a:cubicBezTo>
                    <a:pt x="393" y="209"/>
                    <a:pt x="393" y="209"/>
                    <a:pt x="392" y="209"/>
                  </a:cubicBezTo>
                  <a:cubicBezTo>
                    <a:pt x="391" y="209"/>
                    <a:pt x="390" y="209"/>
                    <a:pt x="391" y="210"/>
                  </a:cubicBezTo>
                  <a:cubicBezTo>
                    <a:pt x="391" y="211"/>
                    <a:pt x="390" y="211"/>
                    <a:pt x="390" y="212"/>
                  </a:cubicBezTo>
                  <a:cubicBezTo>
                    <a:pt x="390" y="212"/>
                    <a:pt x="389" y="213"/>
                    <a:pt x="388" y="213"/>
                  </a:cubicBezTo>
                  <a:cubicBezTo>
                    <a:pt x="387" y="214"/>
                    <a:pt x="383" y="215"/>
                    <a:pt x="382" y="215"/>
                  </a:cubicBezTo>
                  <a:cubicBezTo>
                    <a:pt x="380" y="215"/>
                    <a:pt x="379" y="214"/>
                    <a:pt x="378" y="214"/>
                  </a:cubicBezTo>
                  <a:cubicBezTo>
                    <a:pt x="378" y="214"/>
                    <a:pt x="378" y="213"/>
                    <a:pt x="379" y="213"/>
                  </a:cubicBezTo>
                  <a:cubicBezTo>
                    <a:pt x="379" y="213"/>
                    <a:pt x="386" y="212"/>
                    <a:pt x="387" y="211"/>
                  </a:cubicBezTo>
                  <a:cubicBezTo>
                    <a:pt x="388" y="209"/>
                    <a:pt x="389" y="208"/>
                    <a:pt x="390" y="208"/>
                  </a:cubicBezTo>
                  <a:cubicBezTo>
                    <a:pt x="391" y="207"/>
                    <a:pt x="392" y="207"/>
                    <a:pt x="393" y="206"/>
                  </a:cubicBezTo>
                  <a:cubicBezTo>
                    <a:pt x="393" y="206"/>
                    <a:pt x="393" y="205"/>
                    <a:pt x="393" y="205"/>
                  </a:cubicBezTo>
                  <a:cubicBezTo>
                    <a:pt x="393" y="205"/>
                    <a:pt x="393" y="205"/>
                    <a:pt x="394" y="204"/>
                  </a:cubicBezTo>
                  <a:cubicBezTo>
                    <a:pt x="394" y="204"/>
                    <a:pt x="399" y="201"/>
                    <a:pt x="399" y="200"/>
                  </a:cubicBezTo>
                  <a:cubicBezTo>
                    <a:pt x="400" y="199"/>
                    <a:pt x="402" y="196"/>
                    <a:pt x="403" y="194"/>
                  </a:cubicBezTo>
                  <a:cubicBezTo>
                    <a:pt x="404" y="192"/>
                    <a:pt x="405" y="189"/>
                    <a:pt x="405" y="188"/>
                  </a:cubicBezTo>
                  <a:cubicBezTo>
                    <a:pt x="405" y="187"/>
                    <a:pt x="406" y="186"/>
                    <a:pt x="407" y="186"/>
                  </a:cubicBezTo>
                  <a:cubicBezTo>
                    <a:pt x="407" y="186"/>
                    <a:pt x="409" y="186"/>
                    <a:pt x="409" y="187"/>
                  </a:cubicBezTo>
                  <a:cubicBezTo>
                    <a:pt x="409" y="187"/>
                    <a:pt x="408" y="187"/>
                    <a:pt x="409" y="18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3" name="Freeform 495"/>
            <p:cNvSpPr>
              <a:spLocks/>
            </p:cNvSpPr>
            <p:nvPr/>
          </p:nvSpPr>
          <p:spPr bwMode="auto">
            <a:xfrm>
              <a:off x="3358" y="2296"/>
              <a:ext cx="1" cy="3"/>
            </a:xfrm>
            <a:custGeom>
              <a:avLst/>
              <a:gdLst/>
              <a:ahLst/>
              <a:cxnLst>
                <a:cxn ang="0">
                  <a:pos x="0" y="1"/>
                </a:cxn>
                <a:cxn ang="0">
                  <a:pos x="0" y="1"/>
                </a:cxn>
                <a:cxn ang="0">
                  <a:pos x="0" y="1"/>
                </a:cxn>
              </a:cxnLst>
              <a:rect l="0" t="0" r="r" b="b"/>
              <a:pathLst>
                <a:path h="1">
                  <a:moveTo>
                    <a:pt x="0" y="1"/>
                  </a:moveTo>
                  <a:cubicBezTo>
                    <a:pt x="0" y="1"/>
                    <a:pt x="0" y="0"/>
                    <a:pt x="0" y="1"/>
                  </a:cubicBezTo>
                  <a:cubicBezTo>
                    <a:pt x="0" y="1"/>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4" name="Freeform 496"/>
            <p:cNvSpPr>
              <a:spLocks/>
            </p:cNvSpPr>
            <p:nvPr/>
          </p:nvSpPr>
          <p:spPr bwMode="auto">
            <a:xfrm>
              <a:off x="3358" y="2299"/>
              <a:ext cx="4" cy="3"/>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0" y="1"/>
                    <a:pt x="0" y="0"/>
                    <a:pt x="0" y="0"/>
                  </a:cubicBezTo>
                  <a:cubicBezTo>
                    <a:pt x="0" y="0"/>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5" name="Freeform 497"/>
            <p:cNvSpPr>
              <a:spLocks/>
            </p:cNvSpPr>
            <p:nvPr/>
          </p:nvSpPr>
          <p:spPr bwMode="auto">
            <a:xfrm>
              <a:off x="3494" y="2141"/>
              <a:ext cx="3" cy="9"/>
            </a:xfrm>
            <a:custGeom>
              <a:avLst/>
              <a:gdLst/>
              <a:ahLst/>
              <a:cxnLst>
                <a:cxn ang="0">
                  <a:pos x="1" y="2"/>
                </a:cxn>
                <a:cxn ang="0">
                  <a:pos x="1" y="0"/>
                </a:cxn>
                <a:cxn ang="0">
                  <a:pos x="1" y="2"/>
                </a:cxn>
              </a:cxnLst>
              <a:rect l="0" t="0" r="r" b="b"/>
              <a:pathLst>
                <a:path w="1" h="3">
                  <a:moveTo>
                    <a:pt x="1" y="2"/>
                  </a:moveTo>
                  <a:cubicBezTo>
                    <a:pt x="1" y="3"/>
                    <a:pt x="1" y="0"/>
                    <a:pt x="1" y="0"/>
                  </a:cubicBezTo>
                  <a:cubicBezTo>
                    <a:pt x="0" y="0"/>
                    <a:pt x="1"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6" name="Freeform 498"/>
            <p:cNvSpPr>
              <a:spLocks/>
            </p:cNvSpPr>
            <p:nvPr/>
          </p:nvSpPr>
          <p:spPr bwMode="auto">
            <a:xfrm>
              <a:off x="3242" y="2037"/>
              <a:ext cx="336" cy="269"/>
            </a:xfrm>
            <a:custGeom>
              <a:avLst/>
              <a:gdLst/>
              <a:ahLst/>
              <a:cxnLst>
                <a:cxn ang="0">
                  <a:pos x="87" y="70"/>
                </a:cxn>
                <a:cxn ang="0">
                  <a:pos x="101" y="64"/>
                </a:cxn>
                <a:cxn ang="0">
                  <a:pos x="103" y="54"/>
                </a:cxn>
                <a:cxn ang="0">
                  <a:pos x="89" y="49"/>
                </a:cxn>
                <a:cxn ang="0">
                  <a:pos x="86" y="46"/>
                </a:cxn>
                <a:cxn ang="0">
                  <a:pos x="84" y="43"/>
                </a:cxn>
                <a:cxn ang="0">
                  <a:pos x="83" y="42"/>
                </a:cxn>
                <a:cxn ang="0">
                  <a:pos x="83" y="41"/>
                </a:cxn>
                <a:cxn ang="0">
                  <a:pos x="80" y="40"/>
                </a:cxn>
                <a:cxn ang="0">
                  <a:pos x="78" y="37"/>
                </a:cxn>
                <a:cxn ang="0">
                  <a:pos x="76" y="33"/>
                </a:cxn>
                <a:cxn ang="0">
                  <a:pos x="77" y="32"/>
                </a:cxn>
                <a:cxn ang="0">
                  <a:pos x="76" y="30"/>
                </a:cxn>
                <a:cxn ang="0">
                  <a:pos x="77" y="29"/>
                </a:cxn>
                <a:cxn ang="0">
                  <a:pos x="74" y="28"/>
                </a:cxn>
                <a:cxn ang="0">
                  <a:pos x="73" y="27"/>
                </a:cxn>
                <a:cxn ang="0">
                  <a:pos x="72" y="26"/>
                </a:cxn>
                <a:cxn ang="0">
                  <a:pos x="71" y="25"/>
                </a:cxn>
                <a:cxn ang="0">
                  <a:pos x="70" y="24"/>
                </a:cxn>
                <a:cxn ang="0">
                  <a:pos x="65" y="20"/>
                </a:cxn>
                <a:cxn ang="0">
                  <a:pos x="64" y="18"/>
                </a:cxn>
                <a:cxn ang="0">
                  <a:pos x="59" y="17"/>
                </a:cxn>
                <a:cxn ang="0">
                  <a:pos x="58" y="17"/>
                </a:cxn>
                <a:cxn ang="0">
                  <a:pos x="49" y="15"/>
                </a:cxn>
                <a:cxn ang="0">
                  <a:pos x="39" y="8"/>
                </a:cxn>
                <a:cxn ang="0">
                  <a:pos x="33" y="4"/>
                </a:cxn>
                <a:cxn ang="0">
                  <a:pos x="28" y="1"/>
                </a:cxn>
                <a:cxn ang="0">
                  <a:pos x="22" y="0"/>
                </a:cxn>
                <a:cxn ang="0">
                  <a:pos x="16" y="2"/>
                </a:cxn>
                <a:cxn ang="0">
                  <a:pos x="12" y="4"/>
                </a:cxn>
                <a:cxn ang="0">
                  <a:pos x="15" y="7"/>
                </a:cxn>
                <a:cxn ang="0">
                  <a:pos x="16" y="9"/>
                </a:cxn>
                <a:cxn ang="0">
                  <a:pos x="12" y="13"/>
                </a:cxn>
                <a:cxn ang="0">
                  <a:pos x="7" y="16"/>
                </a:cxn>
                <a:cxn ang="0">
                  <a:pos x="2" y="15"/>
                </a:cxn>
                <a:cxn ang="0">
                  <a:pos x="0" y="21"/>
                </a:cxn>
                <a:cxn ang="0">
                  <a:pos x="0" y="22"/>
                </a:cxn>
                <a:cxn ang="0">
                  <a:pos x="1" y="22"/>
                </a:cxn>
                <a:cxn ang="0">
                  <a:pos x="7" y="30"/>
                </a:cxn>
                <a:cxn ang="0">
                  <a:pos x="10" y="34"/>
                </a:cxn>
                <a:cxn ang="0">
                  <a:pos x="13" y="39"/>
                </a:cxn>
                <a:cxn ang="0">
                  <a:pos x="19" y="45"/>
                </a:cxn>
                <a:cxn ang="0">
                  <a:pos x="22" y="53"/>
                </a:cxn>
                <a:cxn ang="0">
                  <a:pos x="22" y="57"/>
                </a:cxn>
                <a:cxn ang="0">
                  <a:pos x="25" y="62"/>
                </a:cxn>
                <a:cxn ang="0">
                  <a:pos x="29" y="65"/>
                </a:cxn>
                <a:cxn ang="0">
                  <a:pos x="35" y="75"/>
                </a:cxn>
                <a:cxn ang="0">
                  <a:pos x="39" y="80"/>
                </a:cxn>
                <a:cxn ang="0">
                  <a:pos x="40" y="83"/>
                </a:cxn>
                <a:cxn ang="0">
                  <a:pos x="42" y="82"/>
                </a:cxn>
                <a:cxn ang="0">
                  <a:pos x="43" y="78"/>
                </a:cxn>
                <a:cxn ang="0">
                  <a:pos x="44" y="78"/>
                </a:cxn>
                <a:cxn ang="0">
                  <a:pos x="47" y="79"/>
                </a:cxn>
                <a:cxn ang="0">
                  <a:pos x="51" y="78"/>
                </a:cxn>
                <a:cxn ang="0">
                  <a:pos x="60" y="79"/>
                </a:cxn>
                <a:cxn ang="0">
                  <a:pos x="61" y="80"/>
                </a:cxn>
                <a:cxn ang="0">
                  <a:pos x="63" y="79"/>
                </a:cxn>
                <a:cxn ang="0">
                  <a:pos x="67" y="74"/>
                </a:cxn>
                <a:cxn ang="0">
                  <a:pos x="72" y="72"/>
                </a:cxn>
                <a:cxn ang="0">
                  <a:pos x="85" y="70"/>
                </a:cxn>
              </a:cxnLst>
              <a:rect l="0" t="0" r="r" b="b"/>
              <a:pathLst>
                <a:path w="104" h="83">
                  <a:moveTo>
                    <a:pt x="86" y="70"/>
                  </a:moveTo>
                  <a:cubicBezTo>
                    <a:pt x="86" y="70"/>
                    <a:pt x="86" y="70"/>
                    <a:pt x="87" y="70"/>
                  </a:cubicBezTo>
                  <a:cubicBezTo>
                    <a:pt x="87" y="70"/>
                    <a:pt x="101" y="65"/>
                    <a:pt x="101" y="65"/>
                  </a:cubicBezTo>
                  <a:cubicBezTo>
                    <a:pt x="101" y="65"/>
                    <a:pt x="101" y="65"/>
                    <a:pt x="101" y="64"/>
                  </a:cubicBezTo>
                  <a:cubicBezTo>
                    <a:pt x="101" y="64"/>
                    <a:pt x="103" y="57"/>
                    <a:pt x="103" y="57"/>
                  </a:cubicBezTo>
                  <a:cubicBezTo>
                    <a:pt x="103" y="56"/>
                    <a:pt x="104" y="55"/>
                    <a:pt x="103" y="54"/>
                  </a:cubicBezTo>
                  <a:cubicBezTo>
                    <a:pt x="103" y="53"/>
                    <a:pt x="102" y="51"/>
                    <a:pt x="102" y="51"/>
                  </a:cubicBezTo>
                  <a:cubicBezTo>
                    <a:pt x="102" y="51"/>
                    <a:pt x="90" y="50"/>
                    <a:pt x="89" y="49"/>
                  </a:cubicBezTo>
                  <a:cubicBezTo>
                    <a:pt x="88" y="49"/>
                    <a:pt x="87" y="48"/>
                    <a:pt x="87" y="48"/>
                  </a:cubicBezTo>
                  <a:cubicBezTo>
                    <a:pt x="87" y="47"/>
                    <a:pt x="86" y="46"/>
                    <a:pt x="86" y="46"/>
                  </a:cubicBezTo>
                  <a:cubicBezTo>
                    <a:pt x="85" y="45"/>
                    <a:pt x="84" y="44"/>
                    <a:pt x="84" y="43"/>
                  </a:cubicBezTo>
                  <a:cubicBezTo>
                    <a:pt x="84" y="43"/>
                    <a:pt x="84" y="43"/>
                    <a:pt x="84" y="43"/>
                  </a:cubicBezTo>
                  <a:cubicBezTo>
                    <a:pt x="84" y="43"/>
                    <a:pt x="84" y="43"/>
                    <a:pt x="84" y="42"/>
                  </a:cubicBezTo>
                  <a:cubicBezTo>
                    <a:pt x="83" y="42"/>
                    <a:pt x="82" y="42"/>
                    <a:pt x="83" y="42"/>
                  </a:cubicBezTo>
                  <a:cubicBezTo>
                    <a:pt x="83" y="41"/>
                    <a:pt x="83" y="41"/>
                    <a:pt x="83" y="41"/>
                  </a:cubicBezTo>
                  <a:cubicBezTo>
                    <a:pt x="83" y="41"/>
                    <a:pt x="83" y="41"/>
                    <a:pt x="83" y="41"/>
                  </a:cubicBezTo>
                  <a:cubicBezTo>
                    <a:pt x="82" y="41"/>
                    <a:pt x="81" y="41"/>
                    <a:pt x="81" y="41"/>
                  </a:cubicBezTo>
                  <a:cubicBezTo>
                    <a:pt x="81" y="41"/>
                    <a:pt x="80" y="40"/>
                    <a:pt x="80" y="40"/>
                  </a:cubicBezTo>
                  <a:cubicBezTo>
                    <a:pt x="80" y="40"/>
                    <a:pt x="80" y="40"/>
                    <a:pt x="80" y="40"/>
                  </a:cubicBezTo>
                  <a:cubicBezTo>
                    <a:pt x="79" y="39"/>
                    <a:pt x="79" y="38"/>
                    <a:pt x="78" y="37"/>
                  </a:cubicBezTo>
                  <a:cubicBezTo>
                    <a:pt x="78" y="37"/>
                    <a:pt x="77" y="35"/>
                    <a:pt x="76" y="34"/>
                  </a:cubicBezTo>
                  <a:cubicBezTo>
                    <a:pt x="76" y="34"/>
                    <a:pt x="76" y="32"/>
                    <a:pt x="76" y="33"/>
                  </a:cubicBezTo>
                  <a:cubicBezTo>
                    <a:pt x="77" y="33"/>
                    <a:pt x="77" y="33"/>
                    <a:pt x="77" y="33"/>
                  </a:cubicBezTo>
                  <a:cubicBezTo>
                    <a:pt x="77" y="33"/>
                    <a:pt x="77" y="32"/>
                    <a:pt x="77" y="32"/>
                  </a:cubicBezTo>
                  <a:cubicBezTo>
                    <a:pt x="77" y="31"/>
                    <a:pt x="77" y="31"/>
                    <a:pt x="77" y="31"/>
                  </a:cubicBezTo>
                  <a:cubicBezTo>
                    <a:pt x="76" y="30"/>
                    <a:pt x="76" y="30"/>
                    <a:pt x="76" y="30"/>
                  </a:cubicBezTo>
                  <a:cubicBezTo>
                    <a:pt x="76" y="30"/>
                    <a:pt x="77" y="30"/>
                    <a:pt x="77" y="30"/>
                  </a:cubicBezTo>
                  <a:cubicBezTo>
                    <a:pt x="77" y="29"/>
                    <a:pt x="77" y="30"/>
                    <a:pt x="77" y="29"/>
                  </a:cubicBezTo>
                  <a:cubicBezTo>
                    <a:pt x="76" y="29"/>
                    <a:pt x="76" y="29"/>
                    <a:pt x="75" y="29"/>
                  </a:cubicBezTo>
                  <a:cubicBezTo>
                    <a:pt x="75" y="29"/>
                    <a:pt x="75" y="28"/>
                    <a:pt x="74" y="28"/>
                  </a:cubicBezTo>
                  <a:cubicBezTo>
                    <a:pt x="74" y="28"/>
                    <a:pt x="74" y="27"/>
                    <a:pt x="74" y="27"/>
                  </a:cubicBezTo>
                  <a:cubicBezTo>
                    <a:pt x="73" y="27"/>
                    <a:pt x="73" y="27"/>
                    <a:pt x="73" y="27"/>
                  </a:cubicBezTo>
                  <a:cubicBezTo>
                    <a:pt x="73" y="27"/>
                    <a:pt x="72" y="26"/>
                    <a:pt x="72" y="26"/>
                  </a:cubicBezTo>
                  <a:cubicBezTo>
                    <a:pt x="72" y="26"/>
                    <a:pt x="72" y="26"/>
                    <a:pt x="72" y="26"/>
                  </a:cubicBezTo>
                  <a:cubicBezTo>
                    <a:pt x="73" y="25"/>
                    <a:pt x="73" y="25"/>
                    <a:pt x="72" y="25"/>
                  </a:cubicBezTo>
                  <a:cubicBezTo>
                    <a:pt x="72" y="25"/>
                    <a:pt x="72" y="25"/>
                    <a:pt x="71" y="25"/>
                  </a:cubicBezTo>
                  <a:cubicBezTo>
                    <a:pt x="71" y="25"/>
                    <a:pt x="71" y="25"/>
                    <a:pt x="71" y="25"/>
                  </a:cubicBezTo>
                  <a:cubicBezTo>
                    <a:pt x="71" y="25"/>
                    <a:pt x="70" y="25"/>
                    <a:pt x="70" y="24"/>
                  </a:cubicBezTo>
                  <a:cubicBezTo>
                    <a:pt x="70" y="24"/>
                    <a:pt x="69" y="22"/>
                    <a:pt x="68" y="20"/>
                  </a:cubicBezTo>
                  <a:cubicBezTo>
                    <a:pt x="68" y="20"/>
                    <a:pt x="66" y="20"/>
                    <a:pt x="65" y="20"/>
                  </a:cubicBezTo>
                  <a:cubicBezTo>
                    <a:pt x="64" y="20"/>
                    <a:pt x="64" y="18"/>
                    <a:pt x="64" y="18"/>
                  </a:cubicBezTo>
                  <a:cubicBezTo>
                    <a:pt x="64" y="18"/>
                    <a:pt x="64" y="18"/>
                    <a:pt x="64" y="18"/>
                  </a:cubicBezTo>
                  <a:cubicBezTo>
                    <a:pt x="64" y="18"/>
                    <a:pt x="60" y="17"/>
                    <a:pt x="59" y="17"/>
                  </a:cubicBezTo>
                  <a:cubicBezTo>
                    <a:pt x="59" y="17"/>
                    <a:pt x="59" y="17"/>
                    <a:pt x="59" y="17"/>
                  </a:cubicBezTo>
                  <a:cubicBezTo>
                    <a:pt x="59" y="17"/>
                    <a:pt x="58" y="17"/>
                    <a:pt x="58" y="17"/>
                  </a:cubicBezTo>
                  <a:cubicBezTo>
                    <a:pt x="58" y="17"/>
                    <a:pt x="58" y="17"/>
                    <a:pt x="58" y="17"/>
                  </a:cubicBezTo>
                  <a:cubicBezTo>
                    <a:pt x="58" y="17"/>
                    <a:pt x="52" y="16"/>
                    <a:pt x="51" y="16"/>
                  </a:cubicBezTo>
                  <a:cubicBezTo>
                    <a:pt x="50" y="16"/>
                    <a:pt x="49" y="15"/>
                    <a:pt x="49" y="15"/>
                  </a:cubicBezTo>
                  <a:cubicBezTo>
                    <a:pt x="48" y="15"/>
                    <a:pt x="44" y="12"/>
                    <a:pt x="44" y="12"/>
                  </a:cubicBezTo>
                  <a:cubicBezTo>
                    <a:pt x="44" y="12"/>
                    <a:pt x="40" y="8"/>
                    <a:pt x="39" y="8"/>
                  </a:cubicBezTo>
                  <a:cubicBezTo>
                    <a:pt x="39" y="7"/>
                    <a:pt x="36" y="6"/>
                    <a:pt x="36" y="5"/>
                  </a:cubicBezTo>
                  <a:cubicBezTo>
                    <a:pt x="35" y="5"/>
                    <a:pt x="33" y="4"/>
                    <a:pt x="33" y="4"/>
                  </a:cubicBezTo>
                  <a:cubicBezTo>
                    <a:pt x="33" y="4"/>
                    <a:pt x="30" y="2"/>
                    <a:pt x="29" y="2"/>
                  </a:cubicBezTo>
                  <a:cubicBezTo>
                    <a:pt x="29" y="1"/>
                    <a:pt x="28" y="1"/>
                    <a:pt x="28" y="1"/>
                  </a:cubicBezTo>
                  <a:cubicBezTo>
                    <a:pt x="22" y="0"/>
                    <a:pt x="22" y="0"/>
                    <a:pt x="22" y="0"/>
                  </a:cubicBezTo>
                  <a:cubicBezTo>
                    <a:pt x="22" y="0"/>
                    <a:pt x="22" y="0"/>
                    <a:pt x="22" y="0"/>
                  </a:cubicBezTo>
                  <a:cubicBezTo>
                    <a:pt x="22" y="0"/>
                    <a:pt x="20" y="1"/>
                    <a:pt x="20" y="1"/>
                  </a:cubicBezTo>
                  <a:cubicBezTo>
                    <a:pt x="19" y="2"/>
                    <a:pt x="17" y="2"/>
                    <a:pt x="16" y="2"/>
                  </a:cubicBezTo>
                  <a:cubicBezTo>
                    <a:pt x="16" y="3"/>
                    <a:pt x="12" y="4"/>
                    <a:pt x="12" y="4"/>
                  </a:cubicBezTo>
                  <a:cubicBezTo>
                    <a:pt x="12" y="4"/>
                    <a:pt x="12" y="4"/>
                    <a:pt x="12" y="4"/>
                  </a:cubicBezTo>
                  <a:cubicBezTo>
                    <a:pt x="12" y="4"/>
                    <a:pt x="13" y="5"/>
                    <a:pt x="13" y="6"/>
                  </a:cubicBezTo>
                  <a:cubicBezTo>
                    <a:pt x="14" y="6"/>
                    <a:pt x="15" y="7"/>
                    <a:pt x="15" y="7"/>
                  </a:cubicBezTo>
                  <a:cubicBezTo>
                    <a:pt x="15" y="7"/>
                    <a:pt x="16" y="8"/>
                    <a:pt x="16" y="9"/>
                  </a:cubicBezTo>
                  <a:cubicBezTo>
                    <a:pt x="17" y="9"/>
                    <a:pt x="17" y="9"/>
                    <a:pt x="16" y="9"/>
                  </a:cubicBezTo>
                  <a:cubicBezTo>
                    <a:pt x="16" y="10"/>
                    <a:pt x="15" y="11"/>
                    <a:pt x="14" y="12"/>
                  </a:cubicBezTo>
                  <a:cubicBezTo>
                    <a:pt x="14" y="12"/>
                    <a:pt x="13" y="12"/>
                    <a:pt x="12" y="13"/>
                  </a:cubicBezTo>
                  <a:cubicBezTo>
                    <a:pt x="11" y="13"/>
                    <a:pt x="10" y="13"/>
                    <a:pt x="10" y="13"/>
                  </a:cubicBezTo>
                  <a:cubicBezTo>
                    <a:pt x="9" y="14"/>
                    <a:pt x="7" y="16"/>
                    <a:pt x="7" y="16"/>
                  </a:cubicBezTo>
                  <a:cubicBezTo>
                    <a:pt x="7" y="16"/>
                    <a:pt x="7" y="16"/>
                    <a:pt x="7" y="16"/>
                  </a:cubicBezTo>
                  <a:cubicBezTo>
                    <a:pt x="2" y="15"/>
                    <a:pt x="2" y="15"/>
                    <a:pt x="2" y="15"/>
                  </a:cubicBezTo>
                  <a:cubicBezTo>
                    <a:pt x="1" y="16"/>
                    <a:pt x="1" y="17"/>
                    <a:pt x="1" y="18"/>
                  </a:cubicBezTo>
                  <a:cubicBezTo>
                    <a:pt x="1" y="19"/>
                    <a:pt x="0" y="20"/>
                    <a:pt x="0" y="21"/>
                  </a:cubicBezTo>
                  <a:cubicBezTo>
                    <a:pt x="0" y="22"/>
                    <a:pt x="0" y="23"/>
                    <a:pt x="0" y="23"/>
                  </a:cubicBezTo>
                  <a:cubicBezTo>
                    <a:pt x="0" y="23"/>
                    <a:pt x="0" y="22"/>
                    <a:pt x="0" y="22"/>
                  </a:cubicBezTo>
                  <a:cubicBezTo>
                    <a:pt x="0" y="22"/>
                    <a:pt x="0" y="22"/>
                    <a:pt x="1" y="22"/>
                  </a:cubicBezTo>
                  <a:cubicBezTo>
                    <a:pt x="1" y="22"/>
                    <a:pt x="1" y="22"/>
                    <a:pt x="1" y="22"/>
                  </a:cubicBezTo>
                  <a:cubicBezTo>
                    <a:pt x="2" y="22"/>
                    <a:pt x="2" y="22"/>
                    <a:pt x="3" y="23"/>
                  </a:cubicBezTo>
                  <a:cubicBezTo>
                    <a:pt x="3" y="23"/>
                    <a:pt x="7" y="29"/>
                    <a:pt x="7" y="30"/>
                  </a:cubicBezTo>
                  <a:cubicBezTo>
                    <a:pt x="8" y="30"/>
                    <a:pt x="9" y="33"/>
                    <a:pt x="10" y="33"/>
                  </a:cubicBezTo>
                  <a:cubicBezTo>
                    <a:pt x="10" y="33"/>
                    <a:pt x="10" y="34"/>
                    <a:pt x="10" y="34"/>
                  </a:cubicBezTo>
                  <a:cubicBezTo>
                    <a:pt x="10" y="34"/>
                    <a:pt x="11" y="36"/>
                    <a:pt x="12" y="36"/>
                  </a:cubicBezTo>
                  <a:cubicBezTo>
                    <a:pt x="13" y="37"/>
                    <a:pt x="13" y="39"/>
                    <a:pt x="13" y="39"/>
                  </a:cubicBezTo>
                  <a:cubicBezTo>
                    <a:pt x="13" y="40"/>
                    <a:pt x="14" y="42"/>
                    <a:pt x="15" y="43"/>
                  </a:cubicBezTo>
                  <a:cubicBezTo>
                    <a:pt x="16" y="43"/>
                    <a:pt x="17" y="43"/>
                    <a:pt x="19" y="45"/>
                  </a:cubicBezTo>
                  <a:cubicBezTo>
                    <a:pt x="20" y="47"/>
                    <a:pt x="21" y="49"/>
                    <a:pt x="22" y="50"/>
                  </a:cubicBezTo>
                  <a:cubicBezTo>
                    <a:pt x="22" y="51"/>
                    <a:pt x="23" y="52"/>
                    <a:pt x="22" y="53"/>
                  </a:cubicBezTo>
                  <a:cubicBezTo>
                    <a:pt x="22" y="53"/>
                    <a:pt x="22" y="54"/>
                    <a:pt x="22" y="55"/>
                  </a:cubicBezTo>
                  <a:cubicBezTo>
                    <a:pt x="22" y="56"/>
                    <a:pt x="22" y="57"/>
                    <a:pt x="22" y="57"/>
                  </a:cubicBezTo>
                  <a:cubicBezTo>
                    <a:pt x="22" y="58"/>
                    <a:pt x="23" y="59"/>
                    <a:pt x="23" y="60"/>
                  </a:cubicBezTo>
                  <a:cubicBezTo>
                    <a:pt x="24" y="61"/>
                    <a:pt x="25" y="62"/>
                    <a:pt x="25" y="62"/>
                  </a:cubicBezTo>
                  <a:cubicBezTo>
                    <a:pt x="25" y="62"/>
                    <a:pt x="26" y="63"/>
                    <a:pt x="26" y="63"/>
                  </a:cubicBezTo>
                  <a:cubicBezTo>
                    <a:pt x="27" y="63"/>
                    <a:pt x="28" y="64"/>
                    <a:pt x="29" y="65"/>
                  </a:cubicBezTo>
                  <a:cubicBezTo>
                    <a:pt x="30" y="66"/>
                    <a:pt x="34" y="73"/>
                    <a:pt x="34" y="73"/>
                  </a:cubicBezTo>
                  <a:cubicBezTo>
                    <a:pt x="34" y="73"/>
                    <a:pt x="35" y="75"/>
                    <a:pt x="35" y="75"/>
                  </a:cubicBezTo>
                  <a:cubicBezTo>
                    <a:pt x="36" y="76"/>
                    <a:pt x="38" y="78"/>
                    <a:pt x="38" y="79"/>
                  </a:cubicBezTo>
                  <a:cubicBezTo>
                    <a:pt x="38" y="80"/>
                    <a:pt x="38" y="80"/>
                    <a:pt x="39" y="80"/>
                  </a:cubicBezTo>
                  <a:cubicBezTo>
                    <a:pt x="39" y="80"/>
                    <a:pt x="40" y="81"/>
                    <a:pt x="40" y="83"/>
                  </a:cubicBezTo>
                  <a:cubicBezTo>
                    <a:pt x="40" y="83"/>
                    <a:pt x="40" y="83"/>
                    <a:pt x="40" y="83"/>
                  </a:cubicBezTo>
                  <a:cubicBezTo>
                    <a:pt x="42" y="82"/>
                    <a:pt x="42" y="82"/>
                    <a:pt x="42" y="82"/>
                  </a:cubicBezTo>
                  <a:cubicBezTo>
                    <a:pt x="42" y="82"/>
                    <a:pt x="42" y="82"/>
                    <a:pt x="42" y="82"/>
                  </a:cubicBezTo>
                  <a:cubicBezTo>
                    <a:pt x="42" y="81"/>
                    <a:pt x="42" y="80"/>
                    <a:pt x="42" y="79"/>
                  </a:cubicBezTo>
                  <a:cubicBezTo>
                    <a:pt x="43" y="78"/>
                    <a:pt x="43" y="78"/>
                    <a:pt x="43" y="78"/>
                  </a:cubicBezTo>
                  <a:cubicBezTo>
                    <a:pt x="43" y="78"/>
                    <a:pt x="43" y="78"/>
                    <a:pt x="43" y="78"/>
                  </a:cubicBezTo>
                  <a:cubicBezTo>
                    <a:pt x="43" y="78"/>
                    <a:pt x="44" y="78"/>
                    <a:pt x="44" y="78"/>
                  </a:cubicBezTo>
                  <a:cubicBezTo>
                    <a:pt x="44" y="78"/>
                    <a:pt x="45" y="78"/>
                    <a:pt x="45" y="78"/>
                  </a:cubicBezTo>
                  <a:cubicBezTo>
                    <a:pt x="45" y="78"/>
                    <a:pt x="45" y="79"/>
                    <a:pt x="47" y="79"/>
                  </a:cubicBezTo>
                  <a:cubicBezTo>
                    <a:pt x="49" y="78"/>
                    <a:pt x="51" y="78"/>
                    <a:pt x="51" y="78"/>
                  </a:cubicBezTo>
                  <a:cubicBezTo>
                    <a:pt x="51" y="78"/>
                    <a:pt x="51" y="78"/>
                    <a:pt x="51" y="78"/>
                  </a:cubicBezTo>
                  <a:cubicBezTo>
                    <a:pt x="52" y="78"/>
                    <a:pt x="60" y="79"/>
                    <a:pt x="60" y="79"/>
                  </a:cubicBezTo>
                  <a:cubicBezTo>
                    <a:pt x="60" y="79"/>
                    <a:pt x="60" y="79"/>
                    <a:pt x="60" y="79"/>
                  </a:cubicBezTo>
                  <a:cubicBezTo>
                    <a:pt x="60" y="79"/>
                    <a:pt x="61" y="80"/>
                    <a:pt x="61" y="80"/>
                  </a:cubicBezTo>
                  <a:cubicBezTo>
                    <a:pt x="61" y="80"/>
                    <a:pt x="61" y="80"/>
                    <a:pt x="61" y="80"/>
                  </a:cubicBezTo>
                  <a:cubicBezTo>
                    <a:pt x="62" y="80"/>
                    <a:pt x="63" y="80"/>
                    <a:pt x="63" y="80"/>
                  </a:cubicBezTo>
                  <a:cubicBezTo>
                    <a:pt x="63" y="80"/>
                    <a:pt x="63" y="80"/>
                    <a:pt x="63" y="79"/>
                  </a:cubicBezTo>
                  <a:cubicBezTo>
                    <a:pt x="64" y="79"/>
                    <a:pt x="67" y="74"/>
                    <a:pt x="67" y="74"/>
                  </a:cubicBezTo>
                  <a:cubicBezTo>
                    <a:pt x="67" y="74"/>
                    <a:pt x="67" y="74"/>
                    <a:pt x="67" y="74"/>
                  </a:cubicBezTo>
                  <a:cubicBezTo>
                    <a:pt x="68" y="74"/>
                    <a:pt x="69" y="73"/>
                    <a:pt x="69" y="73"/>
                  </a:cubicBezTo>
                  <a:cubicBezTo>
                    <a:pt x="69" y="73"/>
                    <a:pt x="71" y="72"/>
                    <a:pt x="72" y="72"/>
                  </a:cubicBezTo>
                  <a:cubicBezTo>
                    <a:pt x="73" y="72"/>
                    <a:pt x="77" y="71"/>
                    <a:pt x="79" y="71"/>
                  </a:cubicBezTo>
                  <a:cubicBezTo>
                    <a:pt x="80" y="71"/>
                    <a:pt x="85" y="70"/>
                    <a:pt x="85" y="70"/>
                  </a:cubicBezTo>
                  <a:cubicBezTo>
                    <a:pt x="85" y="70"/>
                    <a:pt x="86" y="70"/>
                    <a:pt x="86" y="7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7" name="Freeform 499"/>
            <p:cNvSpPr>
              <a:spLocks/>
            </p:cNvSpPr>
            <p:nvPr/>
          </p:nvSpPr>
          <p:spPr bwMode="auto">
            <a:xfrm>
              <a:off x="3539" y="2367"/>
              <a:ext cx="23" cy="7"/>
            </a:xfrm>
            <a:custGeom>
              <a:avLst/>
              <a:gdLst/>
              <a:ahLst/>
              <a:cxnLst>
                <a:cxn ang="0">
                  <a:pos x="5" y="0"/>
                </a:cxn>
                <a:cxn ang="0">
                  <a:pos x="3" y="0"/>
                </a:cxn>
                <a:cxn ang="0">
                  <a:pos x="2" y="0"/>
                </a:cxn>
                <a:cxn ang="0">
                  <a:pos x="1" y="0"/>
                </a:cxn>
                <a:cxn ang="0">
                  <a:pos x="1" y="1"/>
                </a:cxn>
                <a:cxn ang="0">
                  <a:pos x="2" y="1"/>
                </a:cxn>
                <a:cxn ang="0">
                  <a:pos x="3" y="2"/>
                </a:cxn>
                <a:cxn ang="0">
                  <a:pos x="6" y="1"/>
                </a:cxn>
                <a:cxn ang="0">
                  <a:pos x="5" y="0"/>
                </a:cxn>
              </a:cxnLst>
              <a:rect l="0" t="0" r="r" b="b"/>
              <a:pathLst>
                <a:path w="7" h="2">
                  <a:moveTo>
                    <a:pt x="5" y="0"/>
                  </a:moveTo>
                  <a:cubicBezTo>
                    <a:pt x="5" y="0"/>
                    <a:pt x="4" y="0"/>
                    <a:pt x="3" y="0"/>
                  </a:cubicBezTo>
                  <a:cubicBezTo>
                    <a:pt x="3" y="0"/>
                    <a:pt x="3" y="0"/>
                    <a:pt x="2" y="0"/>
                  </a:cubicBezTo>
                  <a:cubicBezTo>
                    <a:pt x="2" y="0"/>
                    <a:pt x="1" y="0"/>
                    <a:pt x="1" y="0"/>
                  </a:cubicBezTo>
                  <a:cubicBezTo>
                    <a:pt x="0" y="1"/>
                    <a:pt x="1" y="1"/>
                    <a:pt x="1" y="1"/>
                  </a:cubicBezTo>
                  <a:cubicBezTo>
                    <a:pt x="1" y="1"/>
                    <a:pt x="1" y="1"/>
                    <a:pt x="2" y="1"/>
                  </a:cubicBezTo>
                  <a:cubicBezTo>
                    <a:pt x="2" y="2"/>
                    <a:pt x="3" y="2"/>
                    <a:pt x="3" y="2"/>
                  </a:cubicBezTo>
                  <a:cubicBezTo>
                    <a:pt x="4" y="2"/>
                    <a:pt x="5" y="1"/>
                    <a:pt x="6" y="1"/>
                  </a:cubicBezTo>
                  <a:cubicBezTo>
                    <a:pt x="7" y="0"/>
                    <a:pt x="6" y="0"/>
                    <a:pt x="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8" name="Freeform 500"/>
            <p:cNvSpPr>
              <a:spLocks/>
            </p:cNvSpPr>
            <p:nvPr/>
          </p:nvSpPr>
          <p:spPr bwMode="auto">
            <a:xfrm>
              <a:off x="3371" y="2264"/>
              <a:ext cx="165" cy="103"/>
            </a:xfrm>
            <a:custGeom>
              <a:avLst/>
              <a:gdLst/>
              <a:ahLst/>
              <a:cxnLst>
                <a:cxn ang="0">
                  <a:pos x="45" y="0"/>
                </a:cxn>
                <a:cxn ang="0">
                  <a:pos x="39" y="1"/>
                </a:cxn>
                <a:cxn ang="0">
                  <a:pos x="32" y="2"/>
                </a:cxn>
                <a:cxn ang="0">
                  <a:pos x="29" y="3"/>
                </a:cxn>
                <a:cxn ang="0">
                  <a:pos x="27" y="4"/>
                </a:cxn>
                <a:cxn ang="0">
                  <a:pos x="27" y="4"/>
                </a:cxn>
                <a:cxn ang="0">
                  <a:pos x="23" y="9"/>
                </a:cxn>
                <a:cxn ang="0">
                  <a:pos x="23" y="10"/>
                </a:cxn>
                <a:cxn ang="0">
                  <a:pos x="21" y="10"/>
                </a:cxn>
                <a:cxn ang="0">
                  <a:pos x="21" y="10"/>
                </a:cxn>
                <a:cxn ang="0">
                  <a:pos x="20" y="9"/>
                </a:cxn>
                <a:cxn ang="0">
                  <a:pos x="20" y="9"/>
                </a:cxn>
                <a:cxn ang="0">
                  <a:pos x="11" y="8"/>
                </a:cxn>
                <a:cxn ang="0">
                  <a:pos x="11" y="8"/>
                </a:cxn>
                <a:cxn ang="0">
                  <a:pos x="7" y="9"/>
                </a:cxn>
                <a:cxn ang="0">
                  <a:pos x="5" y="8"/>
                </a:cxn>
                <a:cxn ang="0">
                  <a:pos x="4" y="8"/>
                </a:cxn>
                <a:cxn ang="0">
                  <a:pos x="3" y="8"/>
                </a:cxn>
                <a:cxn ang="0">
                  <a:pos x="3" y="8"/>
                </a:cxn>
                <a:cxn ang="0">
                  <a:pos x="2" y="9"/>
                </a:cxn>
                <a:cxn ang="0">
                  <a:pos x="2" y="12"/>
                </a:cxn>
                <a:cxn ang="0">
                  <a:pos x="2" y="12"/>
                </a:cxn>
                <a:cxn ang="0">
                  <a:pos x="0" y="13"/>
                </a:cxn>
                <a:cxn ang="0">
                  <a:pos x="1" y="16"/>
                </a:cxn>
                <a:cxn ang="0">
                  <a:pos x="0" y="17"/>
                </a:cxn>
                <a:cxn ang="0">
                  <a:pos x="0" y="19"/>
                </a:cxn>
                <a:cxn ang="0">
                  <a:pos x="0" y="19"/>
                </a:cxn>
                <a:cxn ang="0">
                  <a:pos x="1" y="20"/>
                </a:cxn>
                <a:cxn ang="0">
                  <a:pos x="2" y="26"/>
                </a:cxn>
                <a:cxn ang="0">
                  <a:pos x="3" y="28"/>
                </a:cxn>
                <a:cxn ang="0">
                  <a:pos x="3" y="31"/>
                </a:cxn>
                <a:cxn ang="0">
                  <a:pos x="5" y="32"/>
                </a:cxn>
                <a:cxn ang="0">
                  <a:pos x="9" y="32"/>
                </a:cxn>
                <a:cxn ang="0">
                  <a:pos x="11" y="32"/>
                </a:cxn>
                <a:cxn ang="0">
                  <a:pos x="12" y="31"/>
                </a:cxn>
                <a:cxn ang="0">
                  <a:pos x="13" y="30"/>
                </a:cxn>
                <a:cxn ang="0">
                  <a:pos x="14" y="29"/>
                </a:cxn>
                <a:cxn ang="0">
                  <a:pos x="16" y="28"/>
                </a:cxn>
                <a:cxn ang="0">
                  <a:pos x="24" y="26"/>
                </a:cxn>
                <a:cxn ang="0">
                  <a:pos x="27" y="25"/>
                </a:cxn>
                <a:cxn ang="0">
                  <a:pos x="30" y="24"/>
                </a:cxn>
                <a:cxn ang="0">
                  <a:pos x="36" y="21"/>
                </a:cxn>
                <a:cxn ang="0">
                  <a:pos x="46" y="17"/>
                </a:cxn>
                <a:cxn ang="0">
                  <a:pos x="47" y="16"/>
                </a:cxn>
                <a:cxn ang="0">
                  <a:pos x="47" y="15"/>
                </a:cxn>
                <a:cxn ang="0">
                  <a:pos x="48" y="13"/>
                </a:cxn>
                <a:cxn ang="0">
                  <a:pos x="49" y="13"/>
                </a:cxn>
                <a:cxn ang="0">
                  <a:pos x="51" y="12"/>
                </a:cxn>
                <a:cxn ang="0">
                  <a:pos x="46" y="0"/>
                </a:cxn>
                <a:cxn ang="0">
                  <a:pos x="45" y="0"/>
                </a:cxn>
              </a:cxnLst>
              <a:rect l="0" t="0" r="r" b="b"/>
              <a:pathLst>
                <a:path w="51" h="32">
                  <a:moveTo>
                    <a:pt x="45" y="0"/>
                  </a:moveTo>
                  <a:cubicBezTo>
                    <a:pt x="45" y="0"/>
                    <a:pt x="40" y="1"/>
                    <a:pt x="39" y="1"/>
                  </a:cubicBezTo>
                  <a:cubicBezTo>
                    <a:pt x="37" y="1"/>
                    <a:pt x="33" y="2"/>
                    <a:pt x="32" y="2"/>
                  </a:cubicBezTo>
                  <a:cubicBezTo>
                    <a:pt x="31" y="2"/>
                    <a:pt x="29" y="3"/>
                    <a:pt x="29" y="3"/>
                  </a:cubicBezTo>
                  <a:cubicBezTo>
                    <a:pt x="29" y="3"/>
                    <a:pt x="28" y="4"/>
                    <a:pt x="27" y="4"/>
                  </a:cubicBezTo>
                  <a:cubicBezTo>
                    <a:pt x="27" y="4"/>
                    <a:pt x="27" y="4"/>
                    <a:pt x="27" y="4"/>
                  </a:cubicBezTo>
                  <a:cubicBezTo>
                    <a:pt x="27" y="4"/>
                    <a:pt x="24" y="9"/>
                    <a:pt x="23" y="9"/>
                  </a:cubicBezTo>
                  <a:cubicBezTo>
                    <a:pt x="23" y="10"/>
                    <a:pt x="23" y="10"/>
                    <a:pt x="23" y="10"/>
                  </a:cubicBezTo>
                  <a:cubicBezTo>
                    <a:pt x="23" y="10"/>
                    <a:pt x="22" y="10"/>
                    <a:pt x="21" y="10"/>
                  </a:cubicBezTo>
                  <a:cubicBezTo>
                    <a:pt x="21" y="10"/>
                    <a:pt x="21" y="10"/>
                    <a:pt x="21" y="10"/>
                  </a:cubicBezTo>
                  <a:cubicBezTo>
                    <a:pt x="21" y="10"/>
                    <a:pt x="20" y="9"/>
                    <a:pt x="20" y="9"/>
                  </a:cubicBezTo>
                  <a:cubicBezTo>
                    <a:pt x="20" y="9"/>
                    <a:pt x="20" y="9"/>
                    <a:pt x="20" y="9"/>
                  </a:cubicBezTo>
                  <a:cubicBezTo>
                    <a:pt x="20" y="9"/>
                    <a:pt x="12" y="8"/>
                    <a:pt x="11" y="8"/>
                  </a:cubicBezTo>
                  <a:cubicBezTo>
                    <a:pt x="11" y="8"/>
                    <a:pt x="11" y="8"/>
                    <a:pt x="11" y="8"/>
                  </a:cubicBezTo>
                  <a:cubicBezTo>
                    <a:pt x="11" y="8"/>
                    <a:pt x="9" y="8"/>
                    <a:pt x="7" y="9"/>
                  </a:cubicBezTo>
                  <a:cubicBezTo>
                    <a:pt x="5" y="9"/>
                    <a:pt x="5" y="8"/>
                    <a:pt x="5" y="8"/>
                  </a:cubicBezTo>
                  <a:cubicBezTo>
                    <a:pt x="5" y="8"/>
                    <a:pt x="4" y="8"/>
                    <a:pt x="4" y="8"/>
                  </a:cubicBezTo>
                  <a:cubicBezTo>
                    <a:pt x="4" y="8"/>
                    <a:pt x="3" y="8"/>
                    <a:pt x="3" y="8"/>
                  </a:cubicBezTo>
                  <a:cubicBezTo>
                    <a:pt x="3" y="8"/>
                    <a:pt x="3" y="8"/>
                    <a:pt x="3" y="8"/>
                  </a:cubicBezTo>
                  <a:cubicBezTo>
                    <a:pt x="3" y="8"/>
                    <a:pt x="3" y="8"/>
                    <a:pt x="2" y="9"/>
                  </a:cubicBezTo>
                  <a:cubicBezTo>
                    <a:pt x="2" y="10"/>
                    <a:pt x="2" y="11"/>
                    <a:pt x="2" y="12"/>
                  </a:cubicBezTo>
                  <a:cubicBezTo>
                    <a:pt x="2" y="12"/>
                    <a:pt x="2" y="12"/>
                    <a:pt x="2" y="12"/>
                  </a:cubicBezTo>
                  <a:cubicBezTo>
                    <a:pt x="0" y="13"/>
                    <a:pt x="0" y="13"/>
                    <a:pt x="0" y="13"/>
                  </a:cubicBezTo>
                  <a:cubicBezTo>
                    <a:pt x="0" y="14"/>
                    <a:pt x="1" y="15"/>
                    <a:pt x="1" y="16"/>
                  </a:cubicBezTo>
                  <a:cubicBezTo>
                    <a:pt x="0" y="16"/>
                    <a:pt x="0" y="17"/>
                    <a:pt x="0" y="17"/>
                  </a:cubicBezTo>
                  <a:cubicBezTo>
                    <a:pt x="0" y="17"/>
                    <a:pt x="1" y="19"/>
                    <a:pt x="0" y="19"/>
                  </a:cubicBezTo>
                  <a:cubicBezTo>
                    <a:pt x="0" y="19"/>
                    <a:pt x="0" y="19"/>
                    <a:pt x="0" y="19"/>
                  </a:cubicBezTo>
                  <a:cubicBezTo>
                    <a:pt x="1" y="20"/>
                    <a:pt x="1" y="20"/>
                    <a:pt x="1" y="20"/>
                  </a:cubicBezTo>
                  <a:cubicBezTo>
                    <a:pt x="1" y="20"/>
                    <a:pt x="2" y="25"/>
                    <a:pt x="2" y="26"/>
                  </a:cubicBezTo>
                  <a:cubicBezTo>
                    <a:pt x="3" y="27"/>
                    <a:pt x="3" y="28"/>
                    <a:pt x="3" y="28"/>
                  </a:cubicBezTo>
                  <a:cubicBezTo>
                    <a:pt x="3" y="28"/>
                    <a:pt x="3" y="30"/>
                    <a:pt x="3" y="31"/>
                  </a:cubicBezTo>
                  <a:cubicBezTo>
                    <a:pt x="4" y="32"/>
                    <a:pt x="4" y="32"/>
                    <a:pt x="5" y="32"/>
                  </a:cubicBezTo>
                  <a:cubicBezTo>
                    <a:pt x="5" y="32"/>
                    <a:pt x="8" y="32"/>
                    <a:pt x="9" y="32"/>
                  </a:cubicBezTo>
                  <a:cubicBezTo>
                    <a:pt x="9" y="31"/>
                    <a:pt x="10" y="31"/>
                    <a:pt x="11" y="32"/>
                  </a:cubicBezTo>
                  <a:cubicBezTo>
                    <a:pt x="11" y="32"/>
                    <a:pt x="12" y="31"/>
                    <a:pt x="12" y="31"/>
                  </a:cubicBezTo>
                  <a:cubicBezTo>
                    <a:pt x="12" y="31"/>
                    <a:pt x="12" y="30"/>
                    <a:pt x="13" y="30"/>
                  </a:cubicBezTo>
                  <a:cubicBezTo>
                    <a:pt x="14" y="30"/>
                    <a:pt x="14" y="29"/>
                    <a:pt x="14" y="29"/>
                  </a:cubicBezTo>
                  <a:cubicBezTo>
                    <a:pt x="15" y="29"/>
                    <a:pt x="15" y="28"/>
                    <a:pt x="16" y="28"/>
                  </a:cubicBezTo>
                  <a:cubicBezTo>
                    <a:pt x="17" y="28"/>
                    <a:pt x="23" y="27"/>
                    <a:pt x="24" y="26"/>
                  </a:cubicBezTo>
                  <a:cubicBezTo>
                    <a:pt x="25" y="25"/>
                    <a:pt x="27" y="25"/>
                    <a:pt x="27" y="25"/>
                  </a:cubicBezTo>
                  <a:cubicBezTo>
                    <a:pt x="28" y="25"/>
                    <a:pt x="29" y="25"/>
                    <a:pt x="30" y="24"/>
                  </a:cubicBezTo>
                  <a:cubicBezTo>
                    <a:pt x="31" y="24"/>
                    <a:pt x="32" y="22"/>
                    <a:pt x="36" y="21"/>
                  </a:cubicBezTo>
                  <a:cubicBezTo>
                    <a:pt x="39" y="20"/>
                    <a:pt x="46" y="18"/>
                    <a:pt x="46" y="17"/>
                  </a:cubicBezTo>
                  <a:cubicBezTo>
                    <a:pt x="47" y="17"/>
                    <a:pt x="47" y="17"/>
                    <a:pt x="47" y="16"/>
                  </a:cubicBezTo>
                  <a:cubicBezTo>
                    <a:pt x="47" y="16"/>
                    <a:pt x="47" y="15"/>
                    <a:pt x="47" y="15"/>
                  </a:cubicBezTo>
                  <a:cubicBezTo>
                    <a:pt x="48" y="14"/>
                    <a:pt x="48" y="14"/>
                    <a:pt x="48" y="13"/>
                  </a:cubicBezTo>
                  <a:cubicBezTo>
                    <a:pt x="48" y="13"/>
                    <a:pt x="49" y="13"/>
                    <a:pt x="49" y="13"/>
                  </a:cubicBezTo>
                  <a:cubicBezTo>
                    <a:pt x="50" y="13"/>
                    <a:pt x="50" y="12"/>
                    <a:pt x="51" y="12"/>
                  </a:cubicBezTo>
                  <a:cubicBezTo>
                    <a:pt x="46" y="0"/>
                    <a:pt x="46" y="0"/>
                    <a:pt x="46" y="0"/>
                  </a:cubicBezTo>
                  <a:cubicBezTo>
                    <a:pt x="46" y="0"/>
                    <a:pt x="45" y="0"/>
                    <a:pt x="4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9" name="Freeform 501"/>
            <p:cNvSpPr>
              <a:spLocks/>
            </p:cNvSpPr>
            <p:nvPr/>
          </p:nvSpPr>
          <p:spPr bwMode="auto">
            <a:xfrm>
              <a:off x="3546" y="2173"/>
              <a:ext cx="6" cy="3"/>
            </a:xfrm>
            <a:custGeom>
              <a:avLst/>
              <a:gdLst/>
              <a:ahLst/>
              <a:cxnLst>
                <a:cxn ang="0">
                  <a:pos x="0" y="1"/>
                </a:cxn>
                <a:cxn ang="0">
                  <a:pos x="2" y="1"/>
                </a:cxn>
                <a:cxn ang="0">
                  <a:pos x="0" y="1"/>
                </a:cxn>
              </a:cxnLst>
              <a:rect l="0" t="0" r="r" b="b"/>
              <a:pathLst>
                <a:path w="2" h="1">
                  <a:moveTo>
                    <a:pt x="0" y="1"/>
                  </a:moveTo>
                  <a:cubicBezTo>
                    <a:pt x="0" y="1"/>
                    <a:pt x="2" y="1"/>
                    <a:pt x="2" y="1"/>
                  </a:cubicBezTo>
                  <a:cubicBezTo>
                    <a:pt x="1"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0" name="Freeform 502"/>
            <p:cNvSpPr>
              <a:spLocks/>
            </p:cNvSpPr>
            <p:nvPr/>
          </p:nvSpPr>
          <p:spPr bwMode="auto">
            <a:xfrm>
              <a:off x="3514" y="2144"/>
              <a:ext cx="77" cy="58"/>
            </a:xfrm>
            <a:custGeom>
              <a:avLst/>
              <a:gdLst/>
              <a:ahLst/>
              <a:cxnLst>
                <a:cxn ang="0">
                  <a:pos x="18" y="18"/>
                </a:cxn>
                <a:cxn ang="0">
                  <a:pos x="18" y="18"/>
                </a:cxn>
                <a:cxn ang="0">
                  <a:pos x="19" y="12"/>
                </a:cxn>
                <a:cxn ang="0">
                  <a:pos x="20" y="11"/>
                </a:cxn>
                <a:cxn ang="0">
                  <a:pos x="22" y="11"/>
                </a:cxn>
                <a:cxn ang="0">
                  <a:pos x="22" y="10"/>
                </a:cxn>
                <a:cxn ang="0">
                  <a:pos x="21" y="10"/>
                </a:cxn>
                <a:cxn ang="0">
                  <a:pos x="21" y="8"/>
                </a:cxn>
                <a:cxn ang="0">
                  <a:pos x="21" y="7"/>
                </a:cxn>
                <a:cxn ang="0">
                  <a:pos x="22" y="6"/>
                </a:cxn>
                <a:cxn ang="0">
                  <a:pos x="22" y="6"/>
                </a:cxn>
                <a:cxn ang="0">
                  <a:pos x="22" y="7"/>
                </a:cxn>
                <a:cxn ang="0">
                  <a:pos x="22" y="7"/>
                </a:cxn>
                <a:cxn ang="0">
                  <a:pos x="23" y="7"/>
                </a:cxn>
                <a:cxn ang="0">
                  <a:pos x="23" y="6"/>
                </a:cxn>
                <a:cxn ang="0">
                  <a:pos x="23" y="6"/>
                </a:cxn>
                <a:cxn ang="0">
                  <a:pos x="24" y="6"/>
                </a:cxn>
                <a:cxn ang="0">
                  <a:pos x="24" y="6"/>
                </a:cxn>
                <a:cxn ang="0">
                  <a:pos x="24" y="5"/>
                </a:cxn>
                <a:cxn ang="0">
                  <a:pos x="24" y="3"/>
                </a:cxn>
                <a:cxn ang="0">
                  <a:pos x="23" y="2"/>
                </a:cxn>
                <a:cxn ang="0">
                  <a:pos x="23" y="2"/>
                </a:cxn>
                <a:cxn ang="0">
                  <a:pos x="22" y="2"/>
                </a:cxn>
                <a:cxn ang="0">
                  <a:pos x="22" y="0"/>
                </a:cxn>
                <a:cxn ang="0">
                  <a:pos x="22" y="1"/>
                </a:cxn>
                <a:cxn ang="0">
                  <a:pos x="21" y="2"/>
                </a:cxn>
                <a:cxn ang="0">
                  <a:pos x="20" y="3"/>
                </a:cxn>
                <a:cxn ang="0">
                  <a:pos x="18" y="4"/>
                </a:cxn>
                <a:cxn ang="0">
                  <a:pos x="16" y="6"/>
                </a:cxn>
                <a:cxn ang="0">
                  <a:pos x="15" y="8"/>
                </a:cxn>
                <a:cxn ang="0">
                  <a:pos x="13" y="10"/>
                </a:cxn>
                <a:cxn ang="0">
                  <a:pos x="12" y="10"/>
                </a:cxn>
                <a:cxn ang="0">
                  <a:pos x="11" y="11"/>
                </a:cxn>
                <a:cxn ang="0">
                  <a:pos x="6" y="11"/>
                </a:cxn>
                <a:cxn ang="0">
                  <a:pos x="1" y="11"/>
                </a:cxn>
                <a:cxn ang="0">
                  <a:pos x="1" y="10"/>
                </a:cxn>
                <a:cxn ang="0">
                  <a:pos x="0" y="9"/>
                </a:cxn>
                <a:cxn ang="0">
                  <a:pos x="0" y="9"/>
                </a:cxn>
                <a:cxn ang="0">
                  <a:pos x="0" y="10"/>
                </a:cxn>
                <a:cxn ang="0">
                  <a:pos x="0" y="10"/>
                </a:cxn>
                <a:cxn ang="0">
                  <a:pos x="2" y="13"/>
                </a:cxn>
                <a:cxn ang="0">
                  <a:pos x="3" y="15"/>
                </a:cxn>
                <a:cxn ang="0">
                  <a:pos x="5" y="16"/>
                </a:cxn>
                <a:cxn ang="0">
                  <a:pos x="18" y="18"/>
                </a:cxn>
              </a:cxnLst>
              <a:rect l="0" t="0" r="r" b="b"/>
              <a:pathLst>
                <a:path w="24" h="18">
                  <a:moveTo>
                    <a:pt x="18" y="18"/>
                  </a:moveTo>
                  <a:cubicBezTo>
                    <a:pt x="18" y="18"/>
                    <a:pt x="18" y="18"/>
                    <a:pt x="18" y="18"/>
                  </a:cubicBezTo>
                  <a:cubicBezTo>
                    <a:pt x="19" y="12"/>
                    <a:pt x="19" y="12"/>
                    <a:pt x="19" y="12"/>
                  </a:cubicBezTo>
                  <a:cubicBezTo>
                    <a:pt x="19" y="12"/>
                    <a:pt x="19" y="11"/>
                    <a:pt x="20" y="11"/>
                  </a:cubicBezTo>
                  <a:cubicBezTo>
                    <a:pt x="21" y="11"/>
                    <a:pt x="22" y="11"/>
                    <a:pt x="22" y="11"/>
                  </a:cubicBezTo>
                  <a:cubicBezTo>
                    <a:pt x="22" y="11"/>
                    <a:pt x="22" y="11"/>
                    <a:pt x="22" y="10"/>
                  </a:cubicBezTo>
                  <a:cubicBezTo>
                    <a:pt x="21" y="10"/>
                    <a:pt x="21" y="10"/>
                    <a:pt x="21" y="10"/>
                  </a:cubicBezTo>
                  <a:cubicBezTo>
                    <a:pt x="21" y="9"/>
                    <a:pt x="21" y="8"/>
                    <a:pt x="21" y="8"/>
                  </a:cubicBezTo>
                  <a:cubicBezTo>
                    <a:pt x="21" y="8"/>
                    <a:pt x="21" y="7"/>
                    <a:pt x="21" y="7"/>
                  </a:cubicBezTo>
                  <a:cubicBezTo>
                    <a:pt x="21" y="7"/>
                    <a:pt x="22" y="6"/>
                    <a:pt x="22" y="6"/>
                  </a:cubicBezTo>
                  <a:cubicBezTo>
                    <a:pt x="22" y="6"/>
                    <a:pt x="22" y="6"/>
                    <a:pt x="22" y="6"/>
                  </a:cubicBezTo>
                  <a:cubicBezTo>
                    <a:pt x="22" y="6"/>
                    <a:pt x="22" y="6"/>
                    <a:pt x="22" y="7"/>
                  </a:cubicBezTo>
                  <a:cubicBezTo>
                    <a:pt x="22" y="7"/>
                    <a:pt x="22" y="7"/>
                    <a:pt x="22" y="7"/>
                  </a:cubicBezTo>
                  <a:cubicBezTo>
                    <a:pt x="22" y="7"/>
                    <a:pt x="23" y="7"/>
                    <a:pt x="23" y="7"/>
                  </a:cubicBezTo>
                  <a:cubicBezTo>
                    <a:pt x="23" y="6"/>
                    <a:pt x="23" y="6"/>
                    <a:pt x="23" y="6"/>
                  </a:cubicBezTo>
                  <a:cubicBezTo>
                    <a:pt x="23" y="6"/>
                    <a:pt x="23" y="6"/>
                    <a:pt x="23" y="6"/>
                  </a:cubicBezTo>
                  <a:cubicBezTo>
                    <a:pt x="23" y="6"/>
                    <a:pt x="23" y="6"/>
                    <a:pt x="24" y="6"/>
                  </a:cubicBezTo>
                  <a:cubicBezTo>
                    <a:pt x="24" y="6"/>
                    <a:pt x="24" y="6"/>
                    <a:pt x="24" y="6"/>
                  </a:cubicBezTo>
                  <a:cubicBezTo>
                    <a:pt x="24" y="6"/>
                    <a:pt x="24" y="5"/>
                    <a:pt x="24" y="5"/>
                  </a:cubicBezTo>
                  <a:cubicBezTo>
                    <a:pt x="24" y="4"/>
                    <a:pt x="24" y="4"/>
                    <a:pt x="24" y="3"/>
                  </a:cubicBezTo>
                  <a:cubicBezTo>
                    <a:pt x="23" y="3"/>
                    <a:pt x="23" y="3"/>
                    <a:pt x="23" y="2"/>
                  </a:cubicBezTo>
                  <a:cubicBezTo>
                    <a:pt x="23" y="2"/>
                    <a:pt x="23" y="2"/>
                    <a:pt x="23" y="2"/>
                  </a:cubicBezTo>
                  <a:cubicBezTo>
                    <a:pt x="22" y="2"/>
                    <a:pt x="22" y="2"/>
                    <a:pt x="22" y="2"/>
                  </a:cubicBezTo>
                  <a:cubicBezTo>
                    <a:pt x="22" y="0"/>
                    <a:pt x="22" y="0"/>
                    <a:pt x="22" y="0"/>
                  </a:cubicBezTo>
                  <a:cubicBezTo>
                    <a:pt x="22" y="1"/>
                    <a:pt x="22" y="1"/>
                    <a:pt x="22" y="1"/>
                  </a:cubicBezTo>
                  <a:cubicBezTo>
                    <a:pt x="21" y="1"/>
                    <a:pt x="21" y="2"/>
                    <a:pt x="21" y="2"/>
                  </a:cubicBezTo>
                  <a:cubicBezTo>
                    <a:pt x="21" y="2"/>
                    <a:pt x="20" y="2"/>
                    <a:pt x="20" y="3"/>
                  </a:cubicBezTo>
                  <a:cubicBezTo>
                    <a:pt x="20" y="3"/>
                    <a:pt x="19" y="4"/>
                    <a:pt x="18" y="4"/>
                  </a:cubicBezTo>
                  <a:cubicBezTo>
                    <a:pt x="18" y="5"/>
                    <a:pt x="16" y="6"/>
                    <a:pt x="16" y="6"/>
                  </a:cubicBezTo>
                  <a:cubicBezTo>
                    <a:pt x="16" y="7"/>
                    <a:pt x="15" y="7"/>
                    <a:pt x="15" y="8"/>
                  </a:cubicBezTo>
                  <a:cubicBezTo>
                    <a:pt x="14" y="9"/>
                    <a:pt x="14" y="10"/>
                    <a:pt x="13" y="10"/>
                  </a:cubicBezTo>
                  <a:cubicBezTo>
                    <a:pt x="12" y="9"/>
                    <a:pt x="12" y="9"/>
                    <a:pt x="12" y="10"/>
                  </a:cubicBezTo>
                  <a:cubicBezTo>
                    <a:pt x="12" y="10"/>
                    <a:pt x="12" y="11"/>
                    <a:pt x="11" y="11"/>
                  </a:cubicBezTo>
                  <a:cubicBezTo>
                    <a:pt x="10" y="11"/>
                    <a:pt x="8" y="10"/>
                    <a:pt x="6" y="11"/>
                  </a:cubicBezTo>
                  <a:cubicBezTo>
                    <a:pt x="4" y="11"/>
                    <a:pt x="1" y="12"/>
                    <a:pt x="1" y="11"/>
                  </a:cubicBezTo>
                  <a:cubicBezTo>
                    <a:pt x="1" y="10"/>
                    <a:pt x="1" y="10"/>
                    <a:pt x="1" y="10"/>
                  </a:cubicBezTo>
                  <a:cubicBezTo>
                    <a:pt x="0" y="10"/>
                    <a:pt x="0" y="10"/>
                    <a:pt x="0" y="9"/>
                  </a:cubicBezTo>
                  <a:cubicBezTo>
                    <a:pt x="0" y="9"/>
                    <a:pt x="0" y="9"/>
                    <a:pt x="0" y="9"/>
                  </a:cubicBezTo>
                  <a:cubicBezTo>
                    <a:pt x="0" y="9"/>
                    <a:pt x="0" y="9"/>
                    <a:pt x="0" y="10"/>
                  </a:cubicBezTo>
                  <a:cubicBezTo>
                    <a:pt x="0" y="10"/>
                    <a:pt x="0" y="10"/>
                    <a:pt x="0" y="10"/>
                  </a:cubicBezTo>
                  <a:cubicBezTo>
                    <a:pt x="0" y="11"/>
                    <a:pt x="1" y="12"/>
                    <a:pt x="2" y="13"/>
                  </a:cubicBezTo>
                  <a:cubicBezTo>
                    <a:pt x="2" y="13"/>
                    <a:pt x="3" y="14"/>
                    <a:pt x="3" y="15"/>
                  </a:cubicBezTo>
                  <a:cubicBezTo>
                    <a:pt x="3" y="15"/>
                    <a:pt x="4" y="16"/>
                    <a:pt x="5" y="16"/>
                  </a:cubicBezTo>
                  <a:cubicBezTo>
                    <a:pt x="6" y="17"/>
                    <a:pt x="18" y="18"/>
                    <a:pt x="18"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1" name="Freeform 503"/>
            <p:cNvSpPr>
              <a:spLocks/>
            </p:cNvSpPr>
            <p:nvPr/>
          </p:nvSpPr>
          <p:spPr bwMode="auto">
            <a:xfrm>
              <a:off x="3649" y="1779"/>
              <a:ext cx="7" cy="3"/>
            </a:xfrm>
            <a:custGeom>
              <a:avLst/>
              <a:gdLst/>
              <a:ahLst/>
              <a:cxnLst>
                <a:cxn ang="0">
                  <a:pos x="0" y="0"/>
                </a:cxn>
                <a:cxn ang="0">
                  <a:pos x="0" y="0"/>
                </a:cxn>
                <a:cxn ang="0">
                  <a:pos x="1" y="1"/>
                </a:cxn>
                <a:cxn ang="0">
                  <a:pos x="2" y="1"/>
                </a:cxn>
                <a:cxn ang="0">
                  <a:pos x="2" y="0"/>
                </a:cxn>
                <a:cxn ang="0">
                  <a:pos x="0" y="0"/>
                </a:cxn>
              </a:cxnLst>
              <a:rect l="0" t="0" r="r" b="b"/>
              <a:pathLst>
                <a:path w="2" h="1">
                  <a:moveTo>
                    <a:pt x="0" y="0"/>
                  </a:moveTo>
                  <a:cubicBezTo>
                    <a:pt x="0" y="0"/>
                    <a:pt x="0" y="0"/>
                    <a:pt x="0" y="0"/>
                  </a:cubicBezTo>
                  <a:cubicBezTo>
                    <a:pt x="0" y="1"/>
                    <a:pt x="0" y="0"/>
                    <a:pt x="1" y="1"/>
                  </a:cubicBezTo>
                  <a:cubicBezTo>
                    <a:pt x="1" y="1"/>
                    <a:pt x="1" y="1"/>
                    <a:pt x="2" y="1"/>
                  </a:cubicBezTo>
                  <a:cubicBezTo>
                    <a:pt x="2" y="0"/>
                    <a:pt x="2" y="0"/>
                    <a:pt x="2" y="0"/>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2" name="Freeform 504"/>
            <p:cNvSpPr>
              <a:spLocks noEditPoints="1"/>
            </p:cNvSpPr>
            <p:nvPr/>
          </p:nvSpPr>
          <p:spPr bwMode="auto">
            <a:xfrm>
              <a:off x="3433" y="1581"/>
              <a:ext cx="653" cy="301"/>
            </a:xfrm>
            <a:custGeom>
              <a:avLst/>
              <a:gdLst/>
              <a:ahLst/>
              <a:cxnLst>
                <a:cxn ang="0">
                  <a:pos x="169" y="78"/>
                </a:cxn>
                <a:cxn ang="0">
                  <a:pos x="165" y="68"/>
                </a:cxn>
                <a:cxn ang="0">
                  <a:pos x="177" y="64"/>
                </a:cxn>
                <a:cxn ang="0">
                  <a:pos x="190" y="55"/>
                </a:cxn>
                <a:cxn ang="0">
                  <a:pos x="199" y="44"/>
                </a:cxn>
                <a:cxn ang="0">
                  <a:pos x="196" y="39"/>
                </a:cxn>
                <a:cxn ang="0">
                  <a:pos x="190" y="36"/>
                </a:cxn>
                <a:cxn ang="0">
                  <a:pos x="181" y="29"/>
                </a:cxn>
                <a:cxn ang="0">
                  <a:pos x="171" y="29"/>
                </a:cxn>
                <a:cxn ang="0">
                  <a:pos x="168" y="29"/>
                </a:cxn>
                <a:cxn ang="0">
                  <a:pos x="155" y="14"/>
                </a:cxn>
                <a:cxn ang="0">
                  <a:pos x="138" y="11"/>
                </a:cxn>
                <a:cxn ang="0">
                  <a:pos x="133" y="10"/>
                </a:cxn>
                <a:cxn ang="0">
                  <a:pos x="128" y="9"/>
                </a:cxn>
                <a:cxn ang="0">
                  <a:pos x="127" y="8"/>
                </a:cxn>
                <a:cxn ang="0">
                  <a:pos x="122" y="4"/>
                </a:cxn>
                <a:cxn ang="0">
                  <a:pos x="110" y="0"/>
                </a:cxn>
                <a:cxn ang="0">
                  <a:pos x="93" y="5"/>
                </a:cxn>
                <a:cxn ang="0">
                  <a:pos x="79" y="10"/>
                </a:cxn>
                <a:cxn ang="0">
                  <a:pos x="72" y="11"/>
                </a:cxn>
                <a:cxn ang="0">
                  <a:pos x="73" y="14"/>
                </a:cxn>
                <a:cxn ang="0">
                  <a:pos x="73" y="16"/>
                </a:cxn>
                <a:cxn ang="0">
                  <a:pos x="70" y="22"/>
                </a:cxn>
                <a:cxn ang="0">
                  <a:pos x="75" y="27"/>
                </a:cxn>
                <a:cxn ang="0">
                  <a:pos x="65" y="32"/>
                </a:cxn>
                <a:cxn ang="0">
                  <a:pos x="56" y="28"/>
                </a:cxn>
                <a:cxn ang="0">
                  <a:pos x="47" y="30"/>
                </a:cxn>
                <a:cxn ang="0">
                  <a:pos x="40" y="31"/>
                </a:cxn>
                <a:cxn ang="0">
                  <a:pos x="30" y="26"/>
                </a:cxn>
                <a:cxn ang="0">
                  <a:pos x="24" y="25"/>
                </a:cxn>
                <a:cxn ang="0">
                  <a:pos x="14" y="30"/>
                </a:cxn>
                <a:cxn ang="0">
                  <a:pos x="12" y="35"/>
                </a:cxn>
                <a:cxn ang="0">
                  <a:pos x="2" y="36"/>
                </a:cxn>
                <a:cxn ang="0">
                  <a:pos x="3" y="49"/>
                </a:cxn>
                <a:cxn ang="0">
                  <a:pos x="10" y="57"/>
                </a:cxn>
                <a:cxn ang="0">
                  <a:pos x="21" y="55"/>
                </a:cxn>
                <a:cxn ang="0">
                  <a:pos x="34" y="65"/>
                </a:cxn>
                <a:cxn ang="0">
                  <a:pos x="33" y="69"/>
                </a:cxn>
                <a:cxn ang="0">
                  <a:pos x="25" y="65"/>
                </a:cxn>
                <a:cxn ang="0">
                  <a:pos x="21" y="69"/>
                </a:cxn>
                <a:cxn ang="0">
                  <a:pos x="28" y="80"/>
                </a:cxn>
                <a:cxn ang="0">
                  <a:pos x="37" y="83"/>
                </a:cxn>
                <a:cxn ang="0">
                  <a:pos x="48" y="66"/>
                </a:cxn>
                <a:cxn ang="0">
                  <a:pos x="64" y="63"/>
                </a:cxn>
                <a:cxn ang="0">
                  <a:pos x="66" y="61"/>
                </a:cxn>
                <a:cxn ang="0">
                  <a:pos x="66" y="62"/>
                </a:cxn>
                <a:cxn ang="0">
                  <a:pos x="73" y="72"/>
                </a:cxn>
                <a:cxn ang="0">
                  <a:pos x="93" y="76"/>
                </a:cxn>
                <a:cxn ang="0">
                  <a:pos x="99" y="85"/>
                </a:cxn>
                <a:cxn ang="0">
                  <a:pos x="107" y="92"/>
                </a:cxn>
                <a:cxn ang="0">
                  <a:pos x="109" y="91"/>
                </a:cxn>
                <a:cxn ang="0">
                  <a:pos x="119" y="85"/>
                </a:cxn>
                <a:cxn ang="0">
                  <a:pos x="133" y="82"/>
                </a:cxn>
                <a:cxn ang="0">
                  <a:pos x="143" y="80"/>
                </a:cxn>
                <a:cxn ang="0">
                  <a:pos x="163" y="82"/>
                </a:cxn>
                <a:cxn ang="0">
                  <a:pos x="140" y="56"/>
                </a:cxn>
                <a:cxn ang="0">
                  <a:pos x="158" y="56"/>
                </a:cxn>
                <a:cxn ang="0">
                  <a:pos x="156" y="59"/>
                </a:cxn>
                <a:cxn ang="0">
                  <a:pos x="140" y="59"/>
                </a:cxn>
                <a:cxn ang="0">
                  <a:pos x="133" y="62"/>
                </a:cxn>
                <a:cxn ang="0">
                  <a:pos x="70" y="56"/>
                </a:cxn>
                <a:cxn ang="0">
                  <a:pos x="70" y="59"/>
                </a:cxn>
              </a:cxnLst>
              <a:rect l="0" t="0" r="r" b="b"/>
              <a:pathLst>
                <a:path w="202" h="93">
                  <a:moveTo>
                    <a:pt x="167" y="84"/>
                  </a:moveTo>
                  <a:cubicBezTo>
                    <a:pt x="167" y="83"/>
                    <a:pt x="167" y="83"/>
                    <a:pt x="167" y="83"/>
                  </a:cubicBezTo>
                  <a:cubicBezTo>
                    <a:pt x="167" y="83"/>
                    <a:pt x="167" y="83"/>
                    <a:pt x="167" y="83"/>
                  </a:cubicBezTo>
                  <a:cubicBezTo>
                    <a:pt x="167" y="83"/>
                    <a:pt x="166" y="81"/>
                    <a:pt x="167" y="80"/>
                  </a:cubicBezTo>
                  <a:cubicBezTo>
                    <a:pt x="167" y="80"/>
                    <a:pt x="167" y="80"/>
                    <a:pt x="167" y="80"/>
                  </a:cubicBezTo>
                  <a:cubicBezTo>
                    <a:pt x="168" y="80"/>
                    <a:pt x="168" y="80"/>
                    <a:pt x="168" y="80"/>
                  </a:cubicBezTo>
                  <a:cubicBezTo>
                    <a:pt x="168" y="80"/>
                    <a:pt x="168" y="80"/>
                    <a:pt x="168" y="79"/>
                  </a:cubicBezTo>
                  <a:cubicBezTo>
                    <a:pt x="168" y="79"/>
                    <a:pt x="167" y="79"/>
                    <a:pt x="168" y="79"/>
                  </a:cubicBezTo>
                  <a:cubicBezTo>
                    <a:pt x="168" y="78"/>
                    <a:pt x="168" y="78"/>
                    <a:pt x="169" y="78"/>
                  </a:cubicBezTo>
                  <a:cubicBezTo>
                    <a:pt x="169" y="78"/>
                    <a:pt x="170" y="78"/>
                    <a:pt x="170" y="78"/>
                  </a:cubicBezTo>
                  <a:cubicBezTo>
                    <a:pt x="169" y="77"/>
                    <a:pt x="169" y="76"/>
                    <a:pt x="169" y="76"/>
                  </a:cubicBezTo>
                  <a:cubicBezTo>
                    <a:pt x="169" y="76"/>
                    <a:pt x="168" y="74"/>
                    <a:pt x="168" y="72"/>
                  </a:cubicBezTo>
                  <a:cubicBezTo>
                    <a:pt x="167" y="71"/>
                    <a:pt x="167" y="70"/>
                    <a:pt x="167" y="69"/>
                  </a:cubicBezTo>
                  <a:cubicBezTo>
                    <a:pt x="168" y="69"/>
                    <a:pt x="168" y="69"/>
                    <a:pt x="168" y="69"/>
                  </a:cubicBezTo>
                  <a:cubicBezTo>
                    <a:pt x="168" y="69"/>
                    <a:pt x="168" y="68"/>
                    <a:pt x="168" y="68"/>
                  </a:cubicBezTo>
                  <a:cubicBezTo>
                    <a:pt x="168" y="68"/>
                    <a:pt x="166" y="68"/>
                    <a:pt x="166" y="68"/>
                  </a:cubicBezTo>
                  <a:cubicBezTo>
                    <a:pt x="165" y="68"/>
                    <a:pt x="165" y="68"/>
                    <a:pt x="165" y="68"/>
                  </a:cubicBezTo>
                  <a:cubicBezTo>
                    <a:pt x="165" y="68"/>
                    <a:pt x="165" y="68"/>
                    <a:pt x="165" y="68"/>
                  </a:cubicBezTo>
                  <a:cubicBezTo>
                    <a:pt x="165" y="67"/>
                    <a:pt x="166" y="67"/>
                    <a:pt x="166" y="67"/>
                  </a:cubicBezTo>
                  <a:cubicBezTo>
                    <a:pt x="167" y="67"/>
                    <a:pt x="172" y="65"/>
                    <a:pt x="172" y="65"/>
                  </a:cubicBezTo>
                  <a:cubicBezTo>
                    <a:pt x="173" y="65"/>
                    <a:pt x="174" y="65"/>
                    <a:pt x="174" y="65"/>
                  </a:cubicBezTo>
                  <a:cubicBezTo>
                    <a:pt x="175" y="65"/>
                    <a:pt x="175" y="65"/>
                    <a:pt x="174" y="66"/>
                  </a:cubicBezTo>
                  <a:cubicBezTo>
                    <a:pt x="174" y="66"/>
                    <a:pt x="175" y="66"/>
                    <a:pt x="175" y="66"/>
                  </a:cubicBezTo>
                  <a:cubicBezTo>
                    <a:pt x="175" y="66"/>
                    <a:pt x="178" y="66"/>
                    <a:pt x="178" y="66"/>
                  </a:cubicBezTo>
                  <a:cubicBezTo>
                    <a:pt x="178" y="66"/>
                    <a:pt x="178" y="66"/>
                    <a:pt x="179" y="65"/>
                  </a:cubicBezTo>
                  <a:cubicBezTo>
                    <a:pt x="179" y="65"/>
                    <a:pt x="179" y="64"/>
                    <a:pt x="178" y="64"/>
                  </a:cubicBezTo>
                  <a:cubicBezTo>
                    <a:pt x="178" y="64"/>
                    <a:pt x="177" y="64"/>
                    <a:pt x="177" y="64"/>
                  </a:cubicBezTo>
                  <a:cubicBezTo>
                    <a:pt x="177" y="64"/>
                    <a:pt x="177" y="64"/>
                    <a:pt x="177" y="63"/>
                  </a:cubicBezTo>
                  <a:cubicBezTo>
                    <a:pt x="177" y="63"/>
                    <a:pt x="180" y="54"/>
                    <a:pt x="180" y="54"/>
                  </a:cubicBezTo>
                  <a:cubicBezTo>
                    <a:pt x="180" y="54"/>
                    <a:pt x="181" y="53"/>
                    <a:pt x="182" y="53"/>
                  </a:cubicBezTo>
                  <a:cubicBezTo>
                    <a:pt x="183" y="54"/>
                    <a:pt x="184" y="55"/>
                    <a:pt x="185" y="55"/>
                  </a:cubicBezTo>
                  <a:cubicBezTo>
                    <a:pt x="185" y="55"/>
                    <a:pt x="186" y="55"/>
                    <a:pt x="186" y="55"/>
                  </a:cubicBezTo>
                  <a:cubicBezTo>
                    <a:pt x="187" y="55"/>
                    <a:pt x="187" y="55"/>
                    <a:pt x="187" y="55"/>
                  </a:cubicBezTo>
                  <a:cubicBezTo>
                    <a:pt x="188" y="55"/>
                    <a:pt x="188" y="55"/>
                    <a:pt x="188" y="55"/>
                  </a:cubicBezTo>
                  <a:cubicBezTo>
                    <a:pt x="188" y="55"/>
                    <a:pt x="189" y="55"/>
                    <a:pt x="189" y="55"/>
                  </a:cubicBezTo>
                  <a:cubicBezTo>
                    <a:pt x="189" y="55"/>
                    <a:pt x="190" y="55"/>
                    <a:pt x="190" y="55"/>
                  </a:cubicBezTo>
                  <a:cubicBezTo>
                    <a:pt x="190" y="55"/>
                    <a:pt x="190" y="55"/>
                    <a:pt x="190" y="55"/>
                  </a:cubicBezTo>
                  <a:cubicBezTo>
                    <a:pt x="191" y="55"/>
                    <a:pt x="193" y="54"/>
                    <a:pt x="193" y="54"/>
                  </a:cubicBezTo>
                  <a:cubicBezTo>
                    <a:pt x="193" y="54"/>
                    <a:pt x="194" y="53"/>
                    <a:pt x="194" y="52"/>
                  </a:cubicBezTo>
                  <a:cubicBezTo>
                    <a:pt x="194" y="52"/>
                    <a:pt x="193" y="48"/>
                    <a:pt x="193" y="48"/>
                  </a:cubicBezTo>
                  <a:cubicBezTo>
                    <a:pt x="193" y="48"/>
                    <a:pt x="193" y="48"/>
                    <a:pt x="193" y="48"/>
                  </a:cubicBezTo>
                  <a:cubicBezTo>
                    <a:pt x="193" y="48"/>
                    <a:pt x="194" y="46"/>
                    <a:pt x="194" y="46"/>
                  </a:cubicBezTo>
                  <a:cubicBezTo>
                    <a:pt x="194" y="46"/>
                    <a:pt x="195" y="46"/>
                    <a:pt x="195" y="46"/>
                  </a:cubicBezTo>
                  <a:cubicBezTo>
                    <a:pt x="196" y="45"/>
                    <a:pt x="197" y="45"/>
                    <a:pt x="198" y="45"/>
                  </a:cubicBezTo>
                  <a:cubicBezTo>
                    <a:pt x="198" y="45"/>
                    <a:pt x="199" y="44"/>
                    <a:pt x="199" y="44"/>
                  </a:cubicBezTo>
                  <a:cubicBezTo>
                    <a:pt x="199" y="43"/>
                    <a:pt x="199" y="43"/>
                    <a:pt x="199" y="43"/>
                  </a:cubicBezTo>
                  <a:cubicBezTo>
                    <a:pt x="199" y="43"/>
                    <a:pt x="199" y="43"/>
                    <a:pt x="199" y="42"/>
                  </a:cubicBezTo>
                  <a:cubicBezTo>
                    <a:pt x="199" y="42"/>
                    <a:pt x="199" y="41"/>
                    <a:pt x="200" y="41"/>
                  </a:cubicBezTo>
                  <a:cubicBezTo>
                    <a:pt x="200" y="41"/>
                    <a:pt x="201" y="41"/>
                    <a:pt x="201" y="41"/>
                  </a:cubicBezTo>
                  <a:cubicBezTo>
                    <a:pt x="201" y="41"/>
                    <a:pt x="201" y="41"/>
                    <a:pt x="202" y="41"/>
                  </a:cubicBezTo>
                  <a:cubicBezTo>
                    <a:pt x="201" y="40"/>
                    <a:pt x="199" y="39"/>
                    <a:pt x="199" y="38"/>
                  </a:cubicBezTo>
                  <a:cubicBezTo>
                    <a:pt x="198" y="38"/>
                    <a:pt x="198" y="37"/>
                    <a:pt x="198" y="37"/>
                  </a:cubicBezTo>
                  <a:cubicBezTo>
                    <a:pt x="198" y="37"/>
                    <a:pt x="198" y="37"/>
                    <a:pt x="198" y="37"/>
                  </a:cubicBezTo>
                  <a:cubicBezTo>
                    <a:pt x="198" y="37"/>
                    <a:pt x="196" y="39"/>
                    <a:pt x="196" y="39"/>
                  </a:cubicBezTo>
                  <a:cubicBezTo>
                    <a:pt x="196" y="39"/>
                    <a:pt x="196" y="39"/>
                    <a:pt x="196" y="39"/>
                  </a:cubicBezTo>
                  <a:cubicBezTo>
                    <a:pt x="196" y="39"/>
                    <a:pt x="196" y="39"/>
                    <a:pt x="195" y="39"/>
                  </a:cubicBezTo>
                  <a:cubicBezTo>
                    <a:pt x="195" y="39"/>
                    <a:pt x="195" y="39"/>
                    <a:pt x="195" y="39"/>
                  </a:cubicBezTo>
                  <a:cubicBezTo>
                    <a:pt x="195" y="38"/>
                    <a:pt x="195" y="38"/>
                    <a:pt x="195" y="38"/>
                  </a:cubicBezTo>
                  <a:cubicBezTo>
                    <a:pt x="194" y="38"/>
                    <a:pt x="192" y="38"/>
                    <a:pt x="192" y="38"/>
                  </a:cubicBezTo>
                  <a:cubicBezTo>
                    <a:pt x="192" y="38"/>
                    <a:pt x="191" y="38"/>
                    <a:pt x="191" y="38"/>
                  </a:cubicBezTo>
                  <a:cubicBezTo>
                    <a:pt x="191" y="37"/>
                    <a:pt x="191" y="37"/>
                    <a:pt x="191" y="37"/>
                  </a:cubicBezTo>
                  <a:cubicBezTo>
                    <a:pt x="191" y="37"/>
                    <a:pt x="191" y="37"/>
                    <a:pt x="191" y="36"/>
                  </a:cubicBezTo>
                  <a:cubicBezTo>
                    <a:pt x="191" y="36"/>
                    <a:pt x="190" y="36"/>
                    <a:pt x="190" y="36"/>
                  </a:cubicBezTo>
                  <a:cubicBezTo>
                    <a:pt x="190" y="36"/>
                    <a:pt x="190" y="36"/>
                    <a:pt x="190" y="36"/>
                  </a:cubicBezTo>
                  <a:cubicBezTo>
                    <a:pt x="190" y="36"/>
                    <a:pt x="190" y="36"/>
                    <a:pt x="190" y="35"/>
                  </a:cubicBezTo>
                  <a:cubicBezTo>
                    <a:pt x="191" y="35"/>
                    <a:pt x="190" y="35"/>
                    <a:pt x="190" y="35"/>
                  </a:cubicBezTo>
                  <a:cubicBezTo>
                    <a:pt x="190" y="35"/>
                    <a:pt x="189" y="34"/>
                    <a:pt x="188" y="34"/>
                  </a:cubicBezTo>
                  <a:cubicBezTo>
                    <a:pt x="188" y="34"/>
                    <a:pt x="188" y="34"/>
                    <a:pt x="187" y="34"/>
                  </a:cubicBezTo>
                  <a:cubicBezTo>
                    <a:pt x="187" y="34"/>
                    <a:pt x="186" y="33"/>
                    <a:pt x="186" y="33"/>
                  </a:cubicBezTo>
                  <a:cubicBezTo>
                    <a:pt x="186" y="33"/>
                    <a:pt x="186" y="32"/>
                    <a:pt x="186" y="31"/>
                  </a:cubicBezTo>
                  <a:cubicBezTo>
                    <a:pt x="186" y="31"/>
                    <a:pt x="185" y="30"/>
                    <a:pt x="185" y="30"/>
                  </a:cubicBezTo>
                  <a:cubicBezTo>
                    <a:pt x="184" y="30"/>
                    <a:pt x="182" y="29"/>
                    <a:pt x="181" y="29"/>
                  </a:cubicBezTo>
                  <a:cubicBezTo>
                    <a:pt x="181" y="29"/>
                    <a:pt x="181" y="29"/>
                    <a:pt x="181" y="29"/>
                  </a:cubicBezTo>
                  <a:cubicBezTo>
                    <a:pt x="181" y="29"/>
                    <a:pt x="180" y="29"/>
                    <a:pt x="180" y="30"/>
                  </a:cubicBezTo>
                  <a:cubicBezTo>
                    <a:pt x="179" y="30"/>
                    <a:pt x="179" y="30"/>
                    <a:pt x="179" y="30"/>
                  </a:cubicBezTo>
                  <a:cubicBezTo>
                    <a:pt x="179" y="30"/>
                    <a:pt x="178" y="31"/>
                    <a:pt x="178" y="31"/>
                  </a:cubicBezTo>
                  <a:cubicBezTo>
                    <a:pt x="177" y="31"/>
                    <a:pt x="175" y="31"/>
                    <a:pt x="175" y="30"/>
                  </a:cubicBezTo>
                  <a:cubicBezTo>
                    <a:pt x="174" y="30"/>
                    <a:pt x="174" y="31"/>
                    <a:pt x="174" y="31"/>
                  </a:cubicBezTo>
                  <a:cubicBezTo>
                    <a:pt x="174" y="31"/>
                    <a:pt x="173" y="31"/>
                    <a:pt x="173" y="31"/>
                  </a:cubicBezTo>
                  <a:cubicBezTo>
                    <a:pt x="173" y="31"/>
                    <a:pt x="172" y="30"/>
                    <a:pt x="172" y="30"/>
                  </a:cubicBezTo>
                  <a:cubicBezTo>
                    <a:pt x="172" y="30"/>
                    <a:pt x="171" y="29"/>
                    <a:pt x="171" y="29"/>
                  </a:cubicBezTo>
                  <a:cubicBezTo>
                    <a:pt x="171" y="29"/>
                    <a:pt x="171" y="29"/>
                    <a:pt x="171" y="29"/>
                  </a:cubicBezTo>
                  <a:cubicBezTo>
                    <a:pt x="171" y="29"/>
                    <a:pt x="171" y="28"/>
                    <a:pt x="171" y="28"/>
                  </a:cubicBezTo>
                  <a:cubicBezTo>
                    <a:pt x="171" y="28"/>
                    <a:pt x="171" y="28"/>
                    <a:pt x="171" y="28"/>
                  </a:cubicBezTo>
                  <a:cubicBezTo>
                    <a:pt x="171" y="28"/>
                    <a:pt x="169" y="27"/>
                    <a:pt x="169" y="27"/>
                  </a:cubicBezTo>
                  <a:cubicBezTo>
                    <a:pt x="169" y="27"/>
                    <a:pt x="169" y="27"/>
                    <a:pt x="169" y="27"/>
                  </a:cubicBezTo>
                  <a:cubicBezTo>
                    <a:pt x="169" y="28"/>
                    <a:pt x="168" y="28"/>
                    <a:pt x="168" y="28"/>
                  </a:cubicBezTo>
                  <a:cubicBezTo>
                    <a:pt x="168" y="28"/>
                    <a:pt x="168" y="28"/>
                    <a:pt x="168" y="28"/>
                  </a:cubicBezTo>
                  <a:cubicBezTo>
                    <a:pt x="168" y="28"/>
                    <a:pt x="168" y="28"/>
                    <a:pt x="168" y="28"/>
                  </a:cubicBezTo>
                  <a:cubicBezTo>
                    <a:pt x="168" y="29"/>
                    <a:pt x="168" y="29"/>
                    <a:pt x="168" y="29"/>
                  </a:cubicBezTo>
                  <a:cubicBezTo>
                    <a:pt x="168" y="29"/>
                    <a:pt x="167" y="29"/>
                    <a:pt x="167" y="30"/>
                  </a:cubicBezTo>
                  <a:cubicBezTo>
                    <a:pt x="167" y="30"/>
                    <a:pt x="167" y="30"/>
                    <a:pt x="167" y="30"/>
                  </a:cubicBezTo>
                  <a:cubicBezTo>
                    <a:pt x="166" y="30"/>
                    <a:pt x="166" y="30"/>
                    <a:pt x="166" y="30"/>
                  </a:cubicBezTo>
                  <a:cubicBezTo>
                    <a:pt x="166" y="30"/>
                    <a:pt x="166" y="30"/>
                    <a:pt x="166" y="30"/>
                  </a:cubicBezTo>
                  <a:cubicBezTo>
                    <a:pt x="166" y="31"/>
                    <a:pt x="166" y="30"/>
                    <a:pt x="166" y="30"/>
                  </a:cubicBezTo>
                  <a:cubicBezTo>
                    <a:pt x="166" y="30"/>
                    <a:pt x="164" y="27"/>
                    <a:pt x="164" y="27"/>
                  </a:cubicBezTo>
                  <a:cubicBezTo>
                    <a:pt x="164" y="26"/>
                    <a:pt x="162" y="23"/>
                    <a:pt x="162" y="23"/>
                  </a:cubicBezTo>
                  <a:cubicBezTo>
                    <a:pt x="162" y="23"/>
                    <a:pt x="158" y="18"/>
                    <a:pt x="158" y="18"/>
                  </a:cubicBezTo>
                  <a:cubicBezTo>
                    <a:pt x="158" y="18"/>
                    <a:pt x="155" y="14"/>
                    <a:pt x="155" y="14"/>
                  </a:cubicBezTo>
                  <a:cubicBezTo>
                    <a:pt x="154" y="13"/>
                    <a:pt x="153" y="12"/>
                    <a:pt x="152" y="12"/>
                  </a:cubicBezTo>
                  <a:cubicBezTo>
                    <a:pt x="152" y="12"/>
                    <a:pt x="150" y="10"/>
                    <a:pt x="150" y="10"/>
                  </a:cubicBezTo>
                  <a:cubicBezTo>
                    <a:pt x="150" y="10"/>
                    <a:pt x="148" y="8"/>
                    <a:pt x="148" y="8"/>
                  </a:cubicBezTo>
                  <a:cubicBezTo>
                    <a:pt x="148" y="8"/>
                    <a:pt x="148" y="8"/>
                    <a:pt x="149" y="8"/>
                  </a:cubicBezTo>
                  <a:cubicBezTo>
                    <a:pt x="150" y="8"/>
                    <a:pt x="150" y="7"/>
                    <a:pt x="150" y="7"/>
                  </a:cubicBezTo>
                  <a:cubicBezTo>
                    <a:pt x="150" y="7"/>
                    <a:pt x="149" y="7"/>
                    <a:pt x="150" y="6"/>
                  </a:cubicBezTo>
                  <a:cubicBezTo>
                    <a:pt x="151" y="6"/>
                    <a:pt x="150" y="6"/>
                    <a:pt x="150" y="6"/>
                  </a:cubicBezTo>
                  <a:cubicBezTo>
                    <a:pt x="150" y="6"/>
                    <a:pt x="147" y="7"/>
                    <a:pt x="146" y="8"/>
                  </a:cubicBezTo>
                  <a:cubicBezTo>
                    <a:pt x="145" y="8"/>
                    <a:pt x="138" y="11"/>
                    <a:pt x="138" y="11"/>
                  </a:cubicBezTo>
                  <a:cubicBezTo>
                    <a:pt x="138" y="11"/>
                    <a:pt x="138" y="11"/>
                    <a:pt x="138" y="11"/>
                  </a:cubicBezTo>
                  <a:cubicBezTo>
                    <a:pt x="138" y="11"/>
                    <a:pt x="138" y="12"/>
                    <a:pt x="138" y="12"/>
                  </a:cubicBezTo>
                  <a:cubicBezTo>
                    <a:pt x="138" y="13"/>
                    <a:pt x="137" y="12"/>
                    <a:pt x="137" y="12"/>
                  </a:cubicBezTo>
                  <a:cubicBezTo>
                    <a:pt x="137" y="12"/>
                    <a:pt x="137" y="12"/>
                    <a:pt x="136" y="12"/>
                  </a:cubicBezTo>
                  <a:cubicBezTo>
                    <a:pt x="134" y="12"/>
                    <a:pt x="133" y="13"/>
                    <a:pt x="133" y="13"/>
                  </a:cubicBezTo>
                  <a:cubicBezTo>
                    <a:pt x="133" y="13"/>
                    <a:pt x="133" y="13"/>
                    <a:pt x="133" y="13"/>
                  </a:cubicBezTo>
                  <a:cubicBezTo>
                    <a:pt x="133" y="13"/>
                    <a:pt x="132" y="12"/>
                    <a:pt x="132" y="12"/>
                  </a:cubicBezTo>
                  <a:cubicBezTo>
                    <a:pt x="132" y="11"/>
                    <a:pt x="132" y="11"/>
                    <a:pt x="133" y="11"/>
                  </a:cubicBezTo>
                  <a:cubicBezTo>
                    <a:pt x="133" y="10"/>
                    <a:pt x="133" y="10"/>
                    <a:pt x="133" y="10"/>
                  </a:cubicBezTo>
                  <a:cubicBezTo>
                    <a:pt x="133" y="10"/>
                    <a:pt x="134" y="9"/>
                    <a:pt x="135" y="9"/>
                  </a:cubicBezTo>
                  <a:cubicBezTo>
                    <a:pt x="135" y="9"/>
                    <a:pt x="135" y="9"/>
                    <a:pt x="134" y="9"/>
                  </a:cubicBezTo>
                  <a:cubicBezTo>
                    <a:pt x="134" y="9"/>
                    <a:pt x="132" y="9"/>
                    <a:pt x="132" y="9"/>
                  </a:cubicBezTo>
                  <a:cubicBezTo>
                    <a:pt x="132" y="9"/>
                    <a:pt x="132" y="9"/>
                    <a:pt x="131" y="9"/>
                  </a:cubicBezTo>
                  <a:cubicBezTo>
                    <a:pt x="131" y="9"/>
                    <a:pt x="130" y="8"/>
                    <a:pt x="130" y="8"/>
                  </a:cubicBezTo>
                  <a:cubicBezTo>
                    <a:pt x="129" y="8"/>
                    <a:pt x="129" y="8"/>
                    <a:pt x="129" y="8"/>
                  </a:cubicBezTo>
                  <a:cubicBezTo>
                    <a:pt x="128" y="8"/>
                    <a:pt x="129" y="9"/>
                    <a:pt x="129" y="9"/>
                  </a:cubicBezTo>
                  <a:cubicBezTo>
                    <a:pt x="129" y="9"/>
                    <a:pt x="129" y="9"/>
                    <a:pt x="129" y="9"/>
                  </a:cubicBezTo>
                  <a:cubicBezTo>
                    <a:pt x="129" y="9"/>
                    <a:pt x="128" y="9"/>
                    <a:pt x="128" y="9"/>
                  </a:cubicBezTo>
                  <a:cubicBezTo>
                    <a:pt x="128" y="9"/>
                    <a:pt x="128" y="9"/>
                    <a:pt x="128" y="9"/>
                  </a:cubicBezTo>
                  <a:cubicBezTo>
                    <a:pt x="128" y="9"/>
                    <a:pt x="128" y="9"/>
                    <a:pt x="128" y="9"/>
                  </a:cubicBezTo>
                  <a:cubicBezTo>
                    <a:pt x="128" y="8"/>
                    <a:pt x="128" y="8"/>
                    <a:pt x="128" y="8"/>
                  </a:cubicBezTo>
                  <a:cubicBezTo>
                    <a:pt x="128" y="8"/>
                    <a:pt x="128" y="8"/>
                    <a:pt x="128" y="8"/>
                  </a:cubicBezTo>
                  <a:cubicBezTo>
                    <a:pt x="128" y="7"/>
                    <a:pt x="128" y="7"/>
                    <a:pt x="128" y="7"/>
                  </a:cubicBezTo>
                  <a:cubicBezTo>
                    <a:pt x="128" y="7"/>
                    <a:pt x="127" y="7"/>
                    <a:pt x="127" y="7"/>
                  </a:cubicBezTo>
                  <a:cubicBezTo>
                    <a:pt x="127" y="7"/>
                    <a:pt x="127" y="6"/>
                    <a:pt x="126" y="7"/>
                  </a:cubicBezTo>
                  <a:cubicBezTo>
                    <a:pt x="126" y="7"/>
                    <a:pt x="126" y="7"/>
                    <a:pt x="126" y="7"/>
                  </a:cubicBezTo>
                  <a:cubicBezTo>
                    <a:pt x="126" y="7"/>
                    <a:pt x="126" y="7"/>
                    <a:pt x="127" y="8"/>
                  </a:cubicBezTo>
                  <a:cubicBezTo>
                    <a:pt x="127" y="8"/>
                    <a:pt x="127" y="8"/>
                    <a:pt x="126" y="8"/>
                  </a:cubicBezTo>
                  <a:cubicBezTo>
                    <a:pt x="126" y="8"/>
                    <a:pt x="126" y="8"/>
                    <a:pt x="126" y="8"/>
                  </a:cubicBezTo>
                  <a:cubicBezTo>
                    <a:pt x="126" y="8"/>
                    <a:pt x="124" y="8"/>
                    <a:pt x="123" y="8"/>
                  </a:cubicBezTo>
                  <a:cubicBezTo>
                    <a:pt x="123" y="8"/>
                    <a:pt x="122" y="8"/>
                    <a:pt x="122" y="8"/>
                  </a:cubicBezTo>
                  <a:cubicBezTo>
                    <a:pt x="121" y="8"/>
                    <a:pt x="121" y="7"/>
                    <a:pt x="121" y="7"/>
                  </a:cubicBezTo>
                  <a:cubicBezTo>
                    <a:pt x="121" y="7"/>
                    <a:pt x="121" y="7"/>
                    <a:pt x="122" y="7"/>
                  </a:cubicBezTo>
                  <a:cubicBezTo>
                    <a:pt x="122" y="7"/>
                    <a:pt x="122" y="6"/>
                    <a:pt x="122" y="5"/>
                  </a:cubicBezTo>
                  <a:cubicBezTo>
                    <a:pt x="122" y="5"/>
                    <a:pt x="122" y="5"/>
                    <a:pt x="122" y="5"/>
                  </a:cubicBezTo>
                  <a:cubicBezTo>
                    <a:pt x="122" y="4"/>
                    <a:pt x="122" y="4"/>
                    <a:pt x="122" y="4"/>
                  </a:cubicBezTo>
                  <a:cubicBezTo>
                    <a:pt x="122" y="4"/>
                    <a:pt x="120" y="1"/>
                    <a:pt x="120" y="0"/>
                  </a:cubicBezTo>
                  <a:cubicBezTo>
                    <a:pt x="120" y="0"/>
                    <a:pt x="119" y="0"/>
                    <a:pt x="119" y="0"/>
                  </a:cubicBezTo>
                  <a:cubicBezTo>
                    <a:pt x="118" y="0"/>
                    <a:pt x="118" y="0"/>
                    <a:pt x="118" y="0"/>
                  </a:cubicBezTo>
                  <a:cubicBezTo>
                    <a:pt x="118" y="0"/>
                    <a:pt x="118" y="1"/>
                    <a:pt x="117" y="1"/>
                  </a:cubicBezTo>
                  <a:cubicBezTo>
                    <a:pt x="117" y="1"/>
                    <a:pt x="116" y="1"/>
                    <a:pt x="116" y="1"/>
                  </a:cubicBezTo>
                  <a:cubicBezTo>
                    <a:pt x="116" y="1"/>
                    <a:pt x="115" y="0"/>
                    <a:pt x="115" y="0"/>
                  </a:cubicBezTo>
                  <a:cubicBezTo>
                    <a:pt x="115" y="0"/>
                    <a:pt x="114" y="0"/>
                    <a:pt x="114" y="0"/>
                  </a:cubicBezTo>
                  <a:cubicBezTo>
                    <a:pt x="114" y="0"/>
                    <a:pt x="110" y="0"/>
                    <a:pt x="110" y="0"/>
                  </a:cubicBezTo>
                  <a:cubicBezTo>
                    <a:pt x="110" y="0"/>
                    <a:pt x="110" y="0"/>
                    <a:pt x="110" y="0"/>
                  </a:cubicBezTo>
                  <a:cubicBezTo>
                    <a:pt x="110" y="0"/>
                    <a:pt x="109" y="1"/>
                    <a:pt x="109" y="1"/>
                  </a:cubicBezTo>
                  <a:cubicBezTo>
                    <a:pt x="108" y="1"/>
                    <a:pt x="108" y="1"/>
                    <a:pt x="108" y="2"/>
                  </a:cubicBezTo>
                  <a:cubicBezTo>
                    <a:pt x="107" y="2"/>
                    <a:pt x="106" y="3"/>
                    <a:pt x="106" y="3"/>
                  </a:cubicBezTo>
                  <a:cubicBezTo>
                    <a:pt x="105" y="3"/>
                    <a:pt x="103" y="3"/>
                    <a:pt x="103" y="3"/>
                  </a:cubicBezTo>
                  <a:cubicBezTo>
                    <a:pt x="103" y="3"/>
                    <a:pt x="101" y="4"/>
                    <a:pt x="101" y="4"/>
                  </a:cubicBezTo>
                  <a:cubicBezTo>
                    <a:pt x="100" y="4"/>
                    <a:pt x="98" y="4"/>
                    <a:pt x="98" y="4"/>
                  </a:cubicBezTo>
                  <a:cubicBezTo>
                    <a:pt x="98" y="4"/>
                    <a:pt x="97" y="5"/>
                    <a:pt x="96" y="5"/>
                  </a:cubicBezTo>
                  <a:cubicBezTo>
                    <a:pt x="96" y="5"/>
                    <a:pt x="94" y="5"/>
                    <a:pt x="94" y="5"/>
                  </a:cubicBezTo>
                  <a:cubicBezTo>
                    <a:pt x="94" y="5"/>
                    <a:pt x="93" y="5"/>
                    <a:pt x="93" y="5"/>
                  </a:cubicBezTo>
                  <a:cubicBezTo>
                    <a:pt x="92" y="6"/>
                    <a:pt x="92" y="6"/>
                    <a:pt x="92" y="7"/>
                  </a:cubicBezTo>
                  <a:cubicBezTo>
                    <a:pt x="92" y="7"/>
                    <a:pt x="92" y="7"/>
                    <a:pt x="92" y="7"/>
                  </a:cubicBezTo>
                  <a:cubicBezTo>
                    <a:pt x="92" y="7"/>
                    <a:pt x="91" y="7"/>
                    <a:pt x="91" y="7"/>
                  </a:cubicBezTo>
                  <a:cubicBezTo>
                    <a:pt x="91" y="7"/>
                    <a:pt x="88" y="7"/>
                    <a:pt x="88" y="7"/>
                  </a:cubicBezTo>
                  <a:cubicBezTo>
                    <a:pt x="87" y="7"/>
                    <a:pt x="84" y="8"/>
                    <a:pt x="83" y="8"/>
                  </a:cubicBezTo>
                  <a:cubicBezTo>
                    <a:pt x="83" y="8"/>
                    <a:pt x="81" y="8"/>
                    <a:pt x="80" y="8"/>
                  </a:cubicBezTo>
                  <a:cubicBezTo>
                    <a:pt x="80" y="8"/>
                    <a:pt x="80" y="9"/>
                    <a:pt x="79" y="9"/>
                  </a:cubicBezTo>
                  <a:cubicBezTo>
                    <a:pt x="79" y="9"/>
                    <a:pt x="79" y="9"/>
                    <a:pt x="79" y="10"/>
                  </a:cubicBezTo>
                  <a:cubicBezTo>
                    <a:pt x="79" y="10"/>
                    <a:pt x="79" y="10"/>
                    <a:pt x="79" y="10"/>
                  </a:cubicBezTo>
                  <a:cubicBezTo>
                    <a:pt x="79" y="10"/>
                    <a:pt x="78" y="9"/>
                    <a:pt x="78" y="9"/>
                  </a:cubicBezTo>
                  <a:cubicBezTo>
                    <a:pt x="78" y="9"/>
                    <a:pt x="78" y="9"/>
                    <a:pt x="78" y="9"/>
                  </a:cubicBezTo>
                  <a:cubicBezTo>
                    <a:pt x="78" y="9"/>
                    <a:pt x="75" y="9"/>
                    <a:pt x="75" y="9"/>
                  </a:cubicBezTo>
                  <a:cubicBezTo>
                    <a:pt x="75" y="9"/>
                    <a:pt x="74" y="9"/>
                    <a:pt x="74" y="9"/>
                  </a:cubicBezTo>
                  <a:cubicBezTo>
                    <a:pt x="74" y="9"/>
                    <a:pt x="74" y="9"/>
                    <a:pt x="74" y="9"/>
                  </a:cubicBezTo>
                  <a:cubicBezTo>
                    <a:pt x="74" y="9"/>
                    <a:pt x="72" y="9"/>
                    <a:pt x="72" y="9"/>
                  </a:cubicBezTo>
                  <a:cubicBezTo>
                    <a:pt x="71" y="10"/>
                    <a:pt x="72" y="10"/>
                    <a:pt x="72" y="10"/>
                  </a:cubicBezTo>
                  <a:cubicBezTo>
                    <a:pt x="72" y="10"/>
                    <a:pt x="72" y="10"/>
                    <a:pt x="72" y="10"/>
                  </a:cubicBezTo>
                  <a:cubicBezTo>
                    <a:pt x="73" y="10"/>
                    <a:pt x="72" y="10"/>
                    <a:pt x="72" y="11"/>
                  </a:cubicBezTo>
                  <a:cubicBezTo>
                    <a:pt x="72" y="11"/>
                    <a:pt x="72" y="11"/>
                    <a:pt x="72" y="11"/>
                  </a:cubicBezTo>
                  <a:cubicBezTo>
                    <a:pt x="72" y="11"/>
                    <a:pt x="72" y="11"/>
                    <a:pt x="72" y="11"/>
                  </a:cubicBezTo>
                  <a:cubicBezTo>
                    <a:pt x="71" y="11"/>
                    <a:pt x="71" y="11"/>
                    <a:pt x="71" y="12"/>
                  </a:cubicBezTo>
                  <a:cubicBezTo>
                    <a:pt x="72" y="12"/>
                    <a:pt x="73" y="12"/>
                    <a:pt x="73" y="12"/>
                  </a:cubicBezTo>
                  <a:cubicBezTo>
                    <a:pt x="74" y="12"/>
                    <a:pt x="74" y="12"/>
                    <a:pt x="74" y="12"/>
                  </a:cubicBezTo>
                  <a:cubicBezTo>
                    <a:pt x="74" y="12"/>
                    <a:pt x="74" y="13"/>
                    <a:pt x="74" y="13"/>
                  </a:cubicBezTo>
                  <a:cubicBezTo>
                    <a:pt x="74" y="13"/>
                    <a:pt x="73" y="13"/>
                    <a:pt x="73" y="12"/>
                  </a:cubicBezTo>
                  <a:cubicBezTo>
                    <a:pt x="73" y="12"/>
                    <a:pt x="73" y="12"/>
                    <a:pt x="73" y="13"/>
                  </a:cubicBezTo>
                  <a:cubicBezTo>
                    <a:pt x="72" y="13"/>
                    <a:pt x="73" y="14"/>
                    <a:pt x="73" y="14"/>
                  </a:cubicBezTo>
                  <a:cubicBezTo>
                    <a:pt x="73" y="14"/>
                    <a:pt x="73" y="14"/>
                    <a:pt x="73" y="14"/>
                  </a:cubicBezTo>
                  <a:cubicBezTo>
                    <a:pt x="73" y="14"/>
                    <a:pt x="73" y="14"/>
                    <a:pt x="74" y="14"/>
                  </a:cubicBezTo>
                  <a:cubicBezTo>
                    <a:pt x="74" y="14"/>
                    <a:pt x="76" y="15"/>
                    <a:pt x="77" y="15"/>
                  </a:cubicBezTo>
                  <a:cubicBezTo>
                    <a:pt x="77" y="15"/>
                    <a:pt x="77" y="15"/>
                    <a:pt x="77" y="16"/>
                  </a:cubicBezTo>
                  <a:cubicBezTo>
                    <a:pt x="77" y="16"/>
                    <a:pt x="77" y="16"/>
                    <a:pt x="77" y="16"/>
                  </a:cubicBezTo>
                  <a:cubicBezTo>
                    <a:pt x="76" y="16"/>
                    <a:pt x="76" y="16"/>
                    <a:pt x="76" y="16"/>
                  </a:cubicBezTo>
                  <a:cubicBezTo>
                    <a:pt x="76" y="16"/>
                    <a:pt x="75" y="16"/>
                    <a:pt x="75" y="16"/>
                  </a:cubicBezTo>
                  <a:cubicBezTo>
                    <a:pt x="75" y="16"/>
                    <a:pt x="74" y="16"/>
                    <a:pt x="74" y="16"/>
                  </a:cubicBezTo>
                  <a:cubicBezTo>
                    <a:pt x="74" y="16"/>
                    <a:pt x="74" y="16"/>
                    <a:pt x="73" y="16"/>
                  </a:cubicBezTo>
                  <a:cubicBezTo>
                    <a:pt x="73" y="16"/>
                    <a:pt x="73" y="16"/>
                    <a:pt x="73" y="16"/>
                  </a:cubicBezTo>
                  <a:cubicBezTo>
                    <a:pt x="73" y="16"/>
                    <a:pt x="72" y="16"/>
                    <a:pt x="72" y="16"/>
                  </a:cubicBezTo>
                  <a:cubicBezTo>
                    <a:pt x="72" y="16"/>
                    <a:pt x="72" y="16"/>
                    <a:pt x="72" y="16"/>
                  </a:cubicBezTo>
                  <a:cubicBezTo>
                    <a:pt x="72" y="16"/>
                    <a:pt x="70" y="18"/>
                    <a:pt x="70" y="18"/>
                  </a:cubicBezTo>
                  <a:cubicBezTo>
                    <a:pt x="70" y="18"/>
                    <a:pt x="70" y="18"/>
                    <a:pt x="70" y="18"/>
                  </a:cubicBezTo>
                  <a:cubicBezTo>
                    <a:pt x="70" y="18"/>
                    <a:pt x="71" y="20"/>
                    <a:pt x="72" y="20"/>
                  </a:cubicBezTo>
                  <a:cubicBezTo>
                    <a:pt x="72" y="20"/>
                    <a:pt x="72" y="20"/>
                    <a:pt x="72" y="20"/>
                  </a:cubicBezTo>
                  <a:cubicBezTo>
                    <a:pt x="72" y="20"/>
                    <a:pt x="71" y="21"/>
                    <a:pt x="71" y="21"/>
                  </a:cubicBezTo>
                  <a:cubicBezTo>
                    <a:pt x="71" y="21"/>
                    <a:pt x="70" y="21"/>
                    <a:pt x="70" y="22"/>
                  </a:cubicBezTo>
                  <a:cubicBezTo>
                    <a:pt x="70" y="22"/>
                    <a:pt x="69" y="21"/>
                    <a:pt x="69" y="21"/>
                  </a:cubicBezTo>
                  <a:cubicBezTo>
                    <a:pt x="69" y="21"/>
                    <a:pt x="68" y="22"/>
                    <a:pt x="68" y="22"/>
                  </a:cubicBezTo>
                  <a:cubicBezTo>
                    <a:pt x="68" y="22"/>
                    <a:pt x="67" y="22"/>
                    <a:pt x="67" y="22"/>
                  </a:cubicBezTo>
                  <a:cubicBezTo>
                    <a:pt x="67" y="22"/>
                    <a:pt x="67" y="23"/>
                    <a:pt x="67" y="23"/>
                  </a:cubicBezTo>
                  <a:cubicBezTo>
                    <a:pt x="67" y="23"/>
                    <a:pt x="67" y="23"/>
                    <a:pt x="67" y="23"/>
                  </a:cubicBezTo>
                  <a:cubicBezTo>
                    <a:pt x="67" y="23"/>
                    <a:pt x="67" y="23"/>
                    <a:pt x="67" y="23"/>
                  </a:cubicBezTo>
                  <a:cubicBezTo>
                    <a:pt x="67" y="23"/>
                    <a:pt x="68" y="24"/>
                    <a:pt x="69" y="24"/>
                  </a:cubicBezTo>
                  <a:cubicBezTo>
                    <a:pt x="69" y="25"/>
                    <a:pt x="74" y="27"/>
                    <a:pt x="75" y="27"/>
                  </a:cubicBezTo>
                  <a:cubicBezTo>
                    <a:pt x="75" y="27"/>
                    <a:pt x="75" y="27"/>
                    <a:pt x="75" y="27"/>
                  </a:cubicBezTo>
                  <a:cubicBezTo>
                    <a:pt x="75" y="27"/>
                    <a:pt x="74" y="28"/>
                    <a:pt x="74" y="28"/>
                  </a:cubicBezTo>
                  <a:cubicBezTo>
                    <a:pt x="74" y="28"/>
                    <a:pt x="74" y="29"/>
                    <a:pt x="74" y="30"/>
                  </a:cubicBezTo>
                  <a:cubicBezTo>
                    <a:pt x="74" y="31"/>
                    <a:pt x="73" y="31"/>
                    <a:pt x="72" y="31"/>
                  </a:cubicBezTo>
                  <a:cubicBezTo>
                    <a:pt x="72" y="31"/>
                    <a:pt x="71" y="31"/>
                    <a:pt x="70" y="31"/>
                  </a:cubicBezTo>
                  <a:cubicBezTo>
                    <a:pt x="70" y="31"/>
                    <a:pt x="68" y="31"/>
                    <a:pt x="68" y="31"/>
                  </a:cubicBezTo>
                  <a:cubicBezTo>
                    <a:pt x="67" y="31"/>
                    <a:pt x="67" y="30"/>
                    <a:pt x="67" y="30"/>
                  </a:cubicBezTo>
                  <a:cubicBezTo>
                    <a:pt x="67" y="30"/>
                    <a:pt x="67" y="30"/>
                    <a:pt x="66" y="30"/>
                  </a:cubicBezTo>
                  <a:cubicBezTo>
                    <a:pt x="66" y="30"/>
                    <a:pt x="66" y="31"/>
                    <a:pt x="66" y="31"/>
                  </a:cubicBezTo>
                  <a:cubicBezTo>
                    <a:pt x="66" y="32"/>
                    <a:pt x="65" y="32"/>
                    <a:pt x="65" y="32"/>
                  </a:cubicBezTo>
                  <a:cubicBezTo>
                    <a:pt x="65" y="32"/>
                    <a:pt x="65" y="32"/>
                    <a:pt x="64" y="32"/>
                  </a:cubicBezTo>
                  <a:cubicBezTo>
                    <a:pt x="64" y="32"/>
                    <a:pt x="64" y="32"/>
                    <a:pt x="64" y="32"/>
                  </a:cubicBezTo>
                  <a:cubicBezTo>
                    <a:pt x="64" y="32"/>
                    <a:pt x="64" y="32"/>
                    <a:pt x="64" y="32"/>
                  </a:cubicBezTo>
                  <a:cubicBezTo>
                    <a:pt x="64" y="32"/>
                    <a:pt x="63" y="31"/>
                    <a:pt x="61" y="31"/>
                  </a:cubicBezTo>
                  <a:cubicBezTo>
                    <a:pt x="60" y="31"/>
                    <a:pt x="60" y="30"/>
                    <a:pt x="60" y="29"/>
                  </a:cubicBezTo>
                  <a:cubicBezTo>
                    <a:pt x="60" y="29"/>
                    <a:pt x="60" y="29"/>
                    <a:pt x="60" y="29"/>
                  </a:cubicBezTo>
                  <a:cubicBezTo>
                    <a:pt x="60" y="29"/>
                    <a:pt x="59" y="28"/>
                    <a:pt x="59" y="28"/>
                  </a:cubicBezTo>
                  <a:cubicBezTo>
                    <a:pt x="58" y="28"/>
                    <a:pt x="58" y="28"/>
                    <a:pt x="58" y="28"/>
                  </a:cubicBezTo>
                  <a:cubicBezTo>
                    <a:pt x="57" y="28"/>
                    <a:pt x="56" y="28"/>
                    <a:pt x="56" y="28"/>
                  </a:cubicBezTo>
                  <a:cubicBezTo>
                    <a:pt x="56" y="28"/>
                    <a:pt x="56" y="28"/>
                    <a:pt x="56" y="28"/>
                  </a:cubicBezTo>
                  <a:cubicBezTo>
                    <a:pt x="56" y="28"/>
                    <a:pt x="56" y="29"/>
                    <a:pt x="55" y="29"/>
                  </a:cubicBezTo>
                  <a:cubicBezTo>
                    <a:pt x="55" y="30"/>
                    <a:pt x="55" y="30"/>
                    <a:pt x="54" y="30"/>
                  </a:cubicBezTo>
                  <a:cubicBezTo>
                    <a:pt x="54" y="30"/>
                    <a:pt x="53" y="29"/>
                    <a:pt x="53" y="29"/>
                  </a:cubicBezTo>
                  <a:cubicBezTo>
                    <a:pt x="53" y="28"/>
                    <a:pt x="52" y="28"/>
                    <a:pt x="52" y="28"/>
                  </a:cubicBezTo>
                  <a:cubicBezTo>
                    <a:pt x="52" y="28"/>
                    <a:pt x="49" y="29"/>
                    <a:pt x="49" y="29"/>
                  </a:cubicBezTo>
                  <a:cubicBezTo>
                    <a:pt x="49" y="29"/>
                    <a:pt x="49" y="29"/>
                    <a:pt x="49" y="29"/>
                  </a:cubicBezTo>
                  <a:cubicBezTo>
                    <a:pt x="48" y="30"/>
                    <a:pt x="48" y="30"/>
                    <a:pt x="48" y="30"/>
                  </a:cubicBezTo>
                  <a:cubicBezTo>
                    <a:pt x="48" y="30"/>
                    <a:pt x="48" y="30"/>
                    <a:pt x="47" y="30"/>
                  </a:cubicBezTo>
                  <a:cubicBezTo>
                    <a:pt x="47" y="31"/>
                    <a:pt x="46" y="32"/>
                    <a:pt x="46" y="32"/>
                  </a:cubicBezTo>
                  <a:cubicBezTo>
                    <a:pt x="46" y="32"/>
                    <a:pt x="45" y="32"/>
                    <a:pt x="45" y="32"/>
                  </a:cubicBezTo>
                  <a:cubicBezTo>
                    <a:pt x="45" y="32"/>
                    <a:pt x="45" y="32"/>
                    <a:pt x="45" y="32"/>
                  </a:cubicBezTo>
                  <a:cubicBezTo>
                    <a:pt x="45" y="32"/>
                    <a:pt x="42" y="30"/>
                    <a:pt x="42" y="30"/>
                  </a:cubicBezTo>
                  <a:cubicBezTo>
                    <a:pt x="42" y="30"/>
                    <a:pt x="42" y="30"/>
                    <a:pt x="41" y="29"/>
                  </a:cubicBezTo>
                  <a:cubicBezTo>
                    <a:pt x="41" y="29"/>
                    <a:pt x="40" y="29"/>
                    <a:pt x="40" y="29"/>
                  </a:cubicBezTo>
                  <a:cubicBezTo>
                    <a:pt x="40" y="29"/>
                    <a:pt x="40" y="29"/>
                    <a:pt x="40" y="29"/>
                  </a:cubicBezTo>
                  <a:cubicBezTo>
                    <a:pt x="40" y="29"/>
                    <a:pt x="40" y="30"/>
                    <a:pt x="40" y="30"/>
                  </a:cubicBezTo>
                  <a:cubicBezTo>
                    <a:pt x="40" y="30"/>
                    <a:pt x="40" y="30"/>
                    <a:pt x="40" y="31"/>
                  </a:cubicBezTo>
                  <a:cubicBezTo>
                    <a:pt x="40" y="32"/>
                    <a:pt x="40" y="32"/>
                    <a:pt x="40" y="32"/>
                  </a:cubicBezTo>
                  <a:cubicBezTo>
                    <a:pt x="39" y="32"/>
                    <a:pt x="39" y="32"/>
                    <a:pt x="39" y="32"/>
                  </a:cubicBezTo>
                  <a:cubicBezTo>
                    <a:pt x="39" y="32"/>
                    <a:pt x="39" y="31"/>
                    <a:pt x="39" y="31"/>
                  </a:cubicBezTo>
                  <a:cubicBezTo>
                    <a:pt x="39" y="30"/>
                    <a:pt x="39" y="30"/>
                    <a:pt x="39" y="30"/>
                  </a:cubicBezTo>
                  <a:cubicBezTo>
                    <a:pt x="39" y="30"/>
                    <a:pt x="39" y="30"/>
                    <a:pt x="39" y="29"/>
                  </a:cubicBezTo>
                  <a:cubicBezTo>
                    <a:pt x="38" y="29"/>
                    <a:pt x="35" y="27"/>
                    <a:pt x="34" y="26"/>
                  </a:cubicBezTo>
                  <a:cubicBezTo>
                    <a:pt x="34" y="26"/>
                    <a:pt x="33" y="26"/>
                    <a:pt x="33" y="26"/>
                  </a:cubicBezTo>
                  <a:cubicBezTo>
                    <a:pt x="32" y="26"/>
                    <a:pt x="31" y="26"/>
                    <a:pt x="31" y="26"/>
                  </a:cubicBezTo>
                  <a:cubicBezTo>
                    <a:pt x="31" y="26"/>
                    <a:pt x="31" y="26"/>
                    <a:pt x="30" y="26"/>
                  </a:cubicBezTo>
                  <a:cubicBezTo>
                    <a:pt x="30" y="26"/>
                    <a:pt x="30" y="26"/>
                    <a:pt x="30" y="26"/>
                  </a:cubicBezTo>
                  <a:cubicBezTo>
                    <a:pt x="29" y="26"/>
                    <a:pt x="29" y="24"/>
                    <a:pt x="29" y="24"/>
                  </a:cubicBezTo>
                  <a:cubicBezTo>
                    <a:pt x="29" y="24"/>
                    <a:pt x="29" y="24"/>
                    <a:pt x="28" y="24"/>
                  </a:cubicBezTo>
                  <a:cubicBezTo>
                    <a:pt x="28" y="24"/>
                    <a:pt x="27" y="25"/>
                    <a:pt x="27" y="25"/>
                  </a:cubicBezTo>
                  <a:cubicBezTo>
                    <a:pt x="27" y="25"/>
                    <a:pt x="26" y="25"/>
                    <a:pt x="26" y="25"/>
                  </a:cubicBezTo>
                  <a:cubicBezTo>
                    <a:pt x="26" y="25"/>
                    <a:pt x="26" y="25"/>
                    <a:pt x="26" y="26"/>
                  </a:cubicBezTo>
                  <a:cubicBezTo>
                    <a:pt x="26" y="26"/>
                    <a:pt x="26" y="26"/>
                    <a:pt x="25" y="26"/>
                  </a:cubicBezTo>
                  <a:cubicBezTo>
                    <a:pt x="25" y="26"/>
                    <a:pt x="24" y="26"/>
                    <a:pt x="24" y="26"/>
                  </a:cubicBezTo>
                  <a:cubicBezTo>
                    <a:pt x="24" y="26"/>
                    <a:pt x="24" y="25"/>
                    <a:pt x="24" y="25"/>
                  </a:cubicBezTo>
                  <a:cubicBezTo>
                    <a:pt x="24" y="25"/>
                    <a:pt x="24" y="25"/>
                    <a:pt x="24" y="25"/>
                  </a:cubicBezTo>
                  <a:cubicBezTo>
                    <a:pt x="24" y="25"/>
                    <a:pt x="21" y="24"/>
                    <a:pt x="21" y="24"/>
                  </a:cubicBezTo>
                  <a:cubicBezTo>
                    <a:pt x="21" y="24"/>
                    <a:pt x="21" y="24"/>
                    <a:pt x="21" y="24"/>
                  </a:cubicBezTo>
                  <a:cubicBezTo>
                    <a:pt x="21" y="24"/>
                    <a:pt x="21" y="24"/>
                    <a:pt x="21" y="25"/>
                  </a:cubicBezTo>
                  <a:cubicBezTo>
                    <a:pt x="21" y="25"/>
                    <a:pt x="20" y="25"/>
                    <a:pt x="20" y="25"/>
                  </a:cubicBezTo>
                  <a:cubicBezTo>
                    <a:pt x="20" y="25"/>
                    <a:pt x="20" y="25"/>
                    <a:pt x="20" y="25"/>
                  </a:cubicBezTo>
                  <a:cubicBezTo>
                    <a:pt x="20" y="26"/>
                    <a:pt x="19" y="27"/>
                    <a:pt x="19" y="27"/>
                  </a:cubicBezTo>
                  <a:cubicBezTo>
                    <a:pt x="18" y="27"/>
                    <a:pt x="14" y="29"/>
                    <a:pt x="14" y="29"/>
                  </a:cubicBezTo>
                  <a:cubicBezTo>
                    <a:pt x="14" y="29"/>
                    <a:pt x="14" y="29"/>
                    <a:pt x="14" y="30"/>
                  </a:cubicBezTo>
                  <a:cubicBezTo>
                    <a:pt x="14" y="30"/>
                    <a:pt x="13" y="30"/>
                    <a:pt x="13" y="30"/>
                  </a:cubicBezTo>
                  <a:cubicBezTo>
                    <a:pt x="13" y="30"/>
                    <a:pt x="11" y="31"/>
                    <a:pt x="11" y="31"/>
                  </a:cubicBezTo>
                  <a:cubicBezTo>
                    <a:pt x="11" y="32"/>
                    <a:pt x="11" y="32"/>
                    <a:pt x="10" y="31"/>
                  </a:cubicBezTo>
                  <a:cubicBezTo>
                    <a:pt x="10" y="31"/>
                    <a:pt x="10" y="31"/>
                    <a:pt x="10" y="31"/>
                  </a:cubicBezTo>
                  <a:cubicBezTo>
                    <a:pt x="10" y="32"/>
                    <a:pt x="10" y="32"/>
                    <a:pt x="10" y="32"/>
                  </a:cubicBezTo>
                  <a:cubicBezTo>
                    <a:pt x="11" y="32"/>
                    <a:pt x="11" y="34"/>
                    <a:pt x="11" y="34"/>
                  </a:cubicBezTo>
                  <a:cubicBezTo>
                    <a:pt x="11" y="34"/>
                    <a:pt x="11" y="34"/>
                    <a:pt x="11" y="35"/>
                  </a:cubicBezTo>
                  <a:cubicBezTo>
                    <a:pt x="11" y="35"/>
                    <a:pt x="11" y="35"/>
                    <a:pt x="11" y="35"/>
                  </a:cubicBezTo>
                  <a:cubicBezTo>
                    <a:pt x="12" y="35"/>
                    <a:pt x="12" y="35"/>
                    <a:pt x="12" y="35"/>
                  </a:cubicBezTo>
                  <a:cubicBezTo>
                    <a:pt x="12" y="36"/>
                    <a:pt x="11" y="36"/>
                    <a:pt x="11" y="36"/>
                  </a:cubicBezTo>
                  <a:cubicBezTo>
                    <a:pt x="10" y="36"/>
                    <a:pt x="10" y="37"/>
                    <a:pt x="9" y="37"/>
                  </a:cubicBezTo>
                  <a:cubicBezTo>
                    <a:pt x="9" y="37"/>
                    <a:pt x="9" y="36"/>
                    <a:pt x="8" y="36"/>
                  </a:cubicBezTo>
                  <a:cubicBezTo>
                    <a:pt x="8" y="36"/>
                    <a:pt x="6" y="33"/>
                    <a:pt x="6" y="33"/>
                  </a:cubicBezTo>
                  <a:cubicBezTo>
                    <a:pt x="6" y="33"/>
                    <a:pt x="6" y="33"/>
                    <a:pt x="6" y="33"/>
                  </a:cubicBezTo>
                  <a:cubicBezTo>
                    <a:pt x="6" y="33"/>
                    <a:pt x="5" y="33"/>
                    <a:pt x="5" y="33"/>
                  </a:cubicBezTo>
                  <a:cubicBezTo>
                    <a:pt x="4" y="33"/>
                    <a:pt x="4" y="33"/>
                    <a:pt x="4" y="33"/>
                  </a:cubicBezTo>
                  <a:cubicBezTo>
                    <a:pt x="4" y="34"/>
                    <a:pt x="4" y="35"/>
                    <a:pt x="4" y="35"/>
                  </a:cubicBezTo>
                  <a:cubicBezTo>
                    <a:pt x="3" y="36"/>
                    <a:pt x="3" y="36"/>
                    <a:pt x="2" y="36"/>
                  </a:cubicBezTo>
                  <a:cubicBezTo>
                    <a:pt x="2" y="36"/>
                    <a:pt x="2" y="36"/>
                    <a:pt x="2" y="37"/>
                  </a:cubicBezTo>
                  <a:cubicBezTo>
                    <a:pt x="1" y="37"/>
                    <a:pt x="1" y="39"/>
                    <a:pt x="1" y="40"/>
                  </a:cubicBezTo>
                  <a:cubicBezTo>
                    <a:pt x="1" y="40"/>
                    <a:pt x="2" y="40"/>
                    <a:pt x="2" y="40"/>
                  </a:cubicBezTo>
                  <a:cubicBezTo>
                    <a:pt x="2" y="40"/>
                    <a:pt x="3" y="41"/>
                    <a:pt x="2" y="42"/>
                  </a:cubicBezTo>
                  <a:cubicBezTo>
                    <a:pt x="1" y="43"/>
                    <a:pt x="0" y="45"/>
                    <a:pt x="0" y="45"/>
                  </a:cubicBezTo>
                  <a:cubicBezTo>
                    <a:pt x="0" y="46"/>
                    <a:pt x="0" y="46"/>
                    <a:pt x="0" y="46"/>
                  </a:cubicBezTo>
                  <a:cubicBezTo>
                    <a:pt x="0" y="46"/>
                    <a:pt x="2" y="47"/>
                    <a:pt x="3" y="47"/>
                  </a:cubicBezTo>
                  <a:cubicBezTo>
                    <a:pt x="3" y="47"/>
                    <a:pt x="3" y="47"/>
                    <a:pt x="3" y="47"/>
                  </a:cubicBezTo>
                  <a:cubicBezTo>
                    <a:pt x="3" y="47"/>
                    <a:pt x="3" y="49"/>
                    <a:pt x="3" y="49"/>
                  </a:cubicBezTo>
                  <a:cubicBezTo>
                    <a:pt x="3" y="49"/>
                    <a:pt x="3" y="50"/>
                    <a:pt x="3" y="50"/>
                  </a:cubicBezTo>
                  <a:cubicBezTo>
                    <a:pt x="3" y="50"/>
                    <a:pt x="3" y="50"/>
                    <a:pt x="4" y="50"/>
                  </a:cubicBezTo>
                  <a:cubicBezTo>
                    <a:pt x="5" y="50"/>
                    <a:pt x="6" y="50"/>
                    <a:pt x="7" y="50"/>
                  </a:cubicBezTo>
                  <a:cubicBezTo>
                    <a:pt x="8" y="49"/>
                    <a:pt x="8" y="50"/>
                    <a:pt x="9" y="51"/>
                  </a:cubicBezTo>
                  <a:cubicBezTo>
                    <a:pt x="9" y="52"/>
                    <a:pt x="11" y="55"/>
                    <a:pt x="12" y="55"/>
                  </a:cubicBezTo>
                  <a:cubicBezTo>
                    <a:pt x="12" y="56"/>
                    <a:pt x="12" y="56"/>
                    <a:pt x="12" y="56"/>
                  </a:cubicBezTo>
                  <a:cubicBezTo>
                    <a:pt x="11" y="57"/>
                    <a:pt x="11" y="56"/>
                    <a:pt x="10" y="56"/>
                  </a:cubicBezTo>
                  <a:cubicBezTo>
                    <a:pt x="10" y="56"/>
                    <a:pt x="10" y="56"/>
                    <a:pt x="10" y="57"/>
                  </a:cubicBezTo>
                  <a:cubicBezTo>
                    <a:pt x="9" y="57"/>
                    <a:pt x="10" y="57"/>
                    <a:pt x="10" y="57"/>
                  </a:cubicBezTo>
                  <a:cubicBezTo>
                    <a:pt x="10" y="57"/>
                    <a:pt x="10" y="57"/>
                    <a:pt x="11" y="58"/>
                  </a:cubicBezTo>
                  <a:cubicBezTo>
                    <a:pt x="11" y="58"/>
                    <a:pt x="11" y="58"/>
                    <a:pt x="11" y="58"/>
                  </a:cubicBezTo>
                  <a:cubicBezTo>
                    <a:pt x="13" y="59"/>
                    <a:pt x="13" y="59"/>
                    <a:pt x="13" y="59"/>
                  </a:cubicBezTo>
                  <a:cubicBezTo>
                    <a:pt x="13" y="59"/>
                    <a:pt x="13" y="59"/>
                    <a:pt x="13" y="59"/>
                  </a:cubicBezTo>
                  <a:cubicBezTo>
                    <a:pt x="13" y="58"/>
                    <a:pt x="13" y="58"/>
                    <a:pt x="13" y="58"/>
                  </a:cubicBezTo>
                  <a:cubicBezTo>
                    <a:pt x="14" y="58"/>
                    <a:pt x="14" y="57"/>
                    <a:pt x="14" y="57"/>
                  </a:cubicBezTo>
                  <a:cubicBezTo>
                    <a:pt x="15" y="57"/>
                    <a:pt x="17" y="57"/>
                    <a:pt x="17" y="57"/>
                  </a:cubicBezTo>
                  <a:cubicBezTo>
                    <a:pt x="18" y="56"/>
                    <a:pt x="18" y="56"/>
                    <a:pt x="19" y="56"/>
                  </a:cubicBezTo>
                  <a:cubicBezTo>
                    <a:pt x="19" y="55"/>
                    <a:pt x="20" y="55"/>
                    <a:pt x="21" y="55"/>
                  </a:cubicBezTo>
                  <a:cubicBezTo>
                    <a:pt x="21" y="55"/>
                    <a:pt x="21" y="54"/>
                    <a:pt x="22" y="54"/>
                  </a:cubicBezTo>
                  <a:cubicBezTo>
                    <a:pt x="22" y="54"/>
                    <a:pt x="23" y="54"/>
                    <a:pt x="24" y="54"/>
                  </a:cubicBezTo>
                  <a:cubicBezTo>
                    <a:pt x="24" y="54"/>
                    <a:pt x="28" y="56"/>
                    <a:pt x="28" y="55"/>
                  </a:cubicBezTo>
                  <a:cubicBezTo>
                    <a:pt x="29" y="55"/>
                    <a:pt x="29" y="54"/>
                    <a:pt x="30" y="55"/>
                  </a:cubicBezTo>
                  <a:cubicBezTo>
                    <a:pt x="30" y="55"/>
                    <a:pt x="31" y="55"/>
                    <a:pt x="31" y="55"/>
                  </a:cubicBezTo>
                  <a:cubicBezTo>
                    <a:pt x="32" y="55"/>
                    <a:pt x="33" y="58"/>
                    <a:pt x="33" y="59"/>
                  </a:cubicBezTo>
                  <a:cubicBezTo>
                    <a:pt x="33" y="61"/>
                    <a:pt x="32" y="62"/>
                    <a:pt x="32" y="62"/>
                  </a:cubicBezTo>
                  <a:cubicBezTo>
                    <a:pt x="32" y="63"/>
                    <a:pt x="32" y="64"/>
                    <a:pt x="33" y="64"/>
                  </a:cubicBezTo>
                  <a:cubicBezTo>
                    <a:pt x="33" y="64"/>
                    <a:pt x="33" y="65"/>
                    <a:pt x="34" y="65"/>
                  </a:cubicBezTo>
                  <a:cubicBezTo>
                    <a:pt x="35" y="65"/>
                    <a:pt x="36" y="65"/>
                    <a:pt x="37" y="65"/>
                  </a:cubicBezTo>
                  <a:cubicBezTo>
                    <a:pt x="37" y="64"/>
                    <a:pt x="37" y="64"/>
                    <a:pt x="37" y="64"/>
                  </a:cubicBezTo>
                  <a:cubicBezTo>
                    <a:pt x="38" y="64"/>
                    <a:pt x="38" y="64"/>
                    <a:pt x="38" y="65"/>
                  </a:cubicBezTo>
                  <a:cubicBezTo>
                    <a:pt x="38" y="66"/>
                    <a:pt x="38" y="66"/>
                    <a:pt x="38" y="66"/>
                  </a:cubicBezTo>
                  <a:cubicBezTo>
                    <a:pt x="39" y="66"/>
                    <a:pt x="39" y="67"/>
                    <a:pt x="38" y="67"/>
                  </a:cubicBezTo>
                  <a:cubicBezTo>
                    <a:pt x="37" y="67"/>
                    <a:pt x="37" y="67"/>
                    <a:pt x="37" y="67"/>
                  </a:cubicBezTo>
                  <a:cubicBezTo>
                    <a:pt x="36" y="67"/>
                    <a:pt x="35" y="67"/>
                    <a:pt x="35" y="68"/>
                  </a:cubicBezTo>
                  <a:cubicBezTo>
                    <a:pt x="35" y="68"/>
                    <a:pt x="34" y="70"/>
                    <a:pt x="33" y="70"/>
                  </a:cubicBezTo>
                  <a:cubicBezTo>
                    <a:pt x="32" y="70"/>
                    <a:pt x="33" y="70"/>
                    <a:pt x="33" y="69"/>
                  </a:cubicBezTo>
                  <a:cubicBezTo>
                    <a:pt x="34" y="69"/>
                    <a:pt x="34" y="67"/>
                    <a:pt x="35" y="67"/>
                  </a:cubicBezTo>
                  <a:cubicBezTo>
                    <a:pt x="36" y="66"/>
                    <a:pt x="37" y="67"/>
                    <a:pt x="37" y="66"/>
                  </a:cubicBezTo>
                  <a:cubicBezTo>
                    <a:pt x="37" y="65"/>
                    <a:pt x="37" y="65"/>
                    <a:pt x="36" y="66"/>
                  </a:cubicBezTo>
                  <a:cubicBezTo>
                    <a:pt x="36" y="66"/>
                    <a:pt x="35" y="66"/>
                    <a:pt x="35" y="66"/>
                  </a:cubicBezTo>
                  <a:cubicBezTo>
                    <a:pt x="34" y="65"/>
                    <a:pt x="33" y="65"/>
                    <a:pt x="33" y="65"/>
                  </a:cubicBezTo>
                  <a:cubicBezTo>
                    <a:pt x="32" y="65"/>
                    <a:pt x="28" y="65"/>
                    <a:pt x="28" y="65"/>
                  </a:cubicBezTo>
                  <a:cubicBezTo>
                    <a:pt x="27" y="65"/>
                    <a:pt x="26" y="65"/>
                    <a:pt x="26" y="64"/>
                  </a:cubicBezTo>
                  <a:cubicBezTo>
                    <a:pt x="26" y="64"/>
                    <a:pt x="26" y="64"/>
                    <a:pt x="25" y="64"/>
                  </a:cubicBezTo>
                  <a:cubicBezTo>
                    <a:pt x="25" y="65"/>
                    <a:pt x="25" y="65"/>
                    <a:pt x="25" y="65"/>
                  </a:cubicBezTo>
                  <a:cubicBezTo>
                    <a:pt x="24" y="65"/>
                    <a:pt x="24" y="65"/>
                    <a:pt x="24" y="65"/>
                  </a:cubicBezTo>
                  <a:cubicBezTo>
                    <a:pt x="23" y="66"/>
                    <a:pt x="23" y="66"/>
                    <a:pt x="23" y="67"/>
                  </a:cubicBezTo>
                  <a:cubicBezTo>
                    <a:pt x="23" y="67"/>
                    <a:pt x="22" y="67"/>
                    <a:pt x="22" y="67"/>
                  </a:cubicBezTo>
                  <a:cubicBezTo>
                    <a:pt x="23" y="68"/>
                    <a:pt x="23" y="69"/>
                    <a:pt x="23" y="69"/>
                  </a:cubicBezTo>
                  <a:cubicBezTo>
                    <a:pt x="23" y="69"/>
                    <a:pt x="24" y="69"/>
                    <a:pt x="24" y="69"/>
                  </a:cubicBezTo>
                  <a:cubicBezTo>
                    <a:pt x="24" y="69"/>
                    <a:pt x="25" y="70"/>
                    <a:pt x="25" y="70"/>
                  </a:cubicBezTo>
                  <a:cubicBezTo>
                    <a:pt x="24" y="70"/>
                    <a:pt x="24" y="70"/>
                    <a:pt x="23" y="70"/>
                  </a:cubicBezTo>
                  <a:cubicBezTo>
                    <a:pt x="23" y="70"/>
                    <a:pt x="22" y="70"/>
                    <a:pt x="22" y="70"/>
                  </a:cubicBezTo>
                  <a:cubicBezTo>
                    <a:pt x="22" y="69"/>
                    <a:pt x="21" y="69"/>
                    <a:pt x="21" y="69"/>
                  </a:cubicBezTo>
                  <a:cubicBezTo>
                    <a:pt x="20" y="69"/>
                    <a:pt x="19" y="69"/>
                    <a:pt x="19" y="69"/>
                  </a:cubicBezTo>
                  <a:cubicBezTo>
                    <a:pt x="19" y="69"/>
                    <a:pt x="18" y="69"/>
                    <a:pt x="18" y="70"/>
                  </a:cubicBezTo>
                  <a:cubicBezTo>
                    <a:pt x="18" y="70"/>
                    <a:pt x="18" y="71"/>
                    <a:pt x="19" y="71"/>
                  </a:cubicBezTo>
                  <a:cubicBezTo>
                    <a:pt x="20" y="71"/>
                    <a:pt x="21" y="71"/>
                    <a:pt x="21" y="72"/>
                  </a:cubicBezTo>
                  <a:cubicBezTo>
                    <a:pt x="22" y="73"/>
                    <a:pt x="24" y="77"/>
                    <a:pt x="24" y="77"/>
                  </a:cubicBezTo>
                  <a:cubicBezTo>
                    <a:pt x="23" y="78"/>
                    <a:pt x="23" y="78"/>
                    <a:pt x="24" y="78"/>
                  </a:cubicBezTo>
                  <a:cubicBezTo>
                    <a:pt x="24" y="78"/>
                    <a:pt x="25" y="78"/>
                    <a:pt x="26" y="79"/>
                  </a:cubicBezTo>
                  <a:cubicBezTo>
                    <a:pt x="27" y="80"/>
                    <a:pt x="27" y="80"/>
                    <a:pt x="27" y="80"/>
                  </a:cubicBezTo>
                  <a:cubicBezTo>
                    <a:pt x="27" y="80"/>
                    <a:pt x="28" y="80"/>
                    <a:pt x="28" y="80"/>
                  </a:cubicBezTo>
                  <a:cubicBezTo>
                    <a:pt x="29" y="80"/>
                    <a:pt x="29" y="80"/>
                    <a:pt x="30" y="80"/>
                  </a:cubicBezTo>
                  <a:cubicBezTo>
                    <a:pt x="30" y="80"/>
                    <a:pt x="31" y="81"/>
                    <a:pt x="30" y="81"/>
                  </a:cubicBezTo>
                  <a:cubicBezTo>
                    <a:pt x="30" y="81"/>
                    <a:pt x="30" y="81"/>
                    <a:pt x="30" y="82"/>
                  </a:cubicBezTo>
                  <a:cubicBezTo>
                    <a:pt x="30" y="82"/>
                    <a:pt x="30" y="83"/>
                    <a:pt x="30" y="83"/>
                  </a:cubicBezTo>
                  <a:cubicBezTo>
                    <a:pt x="29" y="84"/>
                    <a:pt x="29" y="86"/>
                    <a:pt x="29" y="87"/>
                  </a:cubicBezTo>
                  <a:cubicBezTo>
                    <a:pt x="30" y="86"/>
                    <a:pt x="31" y="85"/>
                    <a:pt x="31" y="85"/>
                  </a:cubicBezTo>
                  <a:cubicBezTo>
                    <a:pt x="31" y="85"/>
                    <a:pt x="32" y="84"/>
                    <a:pt x="33" y="84"/>
                  </a:cubicBezTo>
                  <a:cubicBezTo>
                    <a:pt x="34" y="84"/>
                    <a:pt x="35" y="83"/>
                    <a:pt x="36" y="83"/>
                  </a:cubicBezTo>
                  <a:cubicBezTo>
                    <a:pt x="36" y="83"/>
                    <a:pt x="37" y="83"/>
                    <a:pt x="37" y="83"/>
                  </a:cubicBezTo>
                  <a:cubicBezTo>
                    <a:pt x="38" y="83"/>
                    <a:pt x="38" y="83"/>
                    <a:pt x="38" y="83"/>
                  </a:cubicBezTo>
                  <a:cubicBezTo>
                    <a:pt x="38" y="84"/>
                    <a:pt x="41" y="85"/>
                    <a:pt x="41" y="85"/>
                  </a:cubicBezTo>
                  <a:cubicBezTo>
                    <a:pt x="41" y="86"/>
                    <a:pt x="42" y="87"/>
                    <a:pt x="43" y="88"/>
                  </a:cubicBezTo>
                  <a:cubicBezTo>
                    <a:pt x="43" y="88"/>
                    <a:pt x="44" y="89"/>
                    <a:pt x="44" y="89"/>
                  </a:cubicBezTo>
                  <a:cubicBezTo>
                    <a:pt x="44" y="89"/>
                    <a:pt x="45" y="89"/>
                    <a:pt x="46" y="89"/>
                  </a:cubicBezTo>
                  <a:cubicBezTo>
                    <a:pt x="46" y="89"/>
                    <a:pt x="46" y="89"/>
                    <a:pt x="47" y="89"/>
                  </a:cubicBezTo>
                  <a:cubicBezTo>
                    <a:pt x="47" y="68"/>
                    <a:pt x="47" y="68"/>
                    <a:pt x="47" y="68"/>
                  </a:cubicBezTo>
                  <a:cubicBezTo>
                    <a:pt x="47" y="68"/>
                    <a:pt x="47" y="67"/>
                    <a:pt x="47" y="67"/>
                  </a:cubicBezTo>
                  <a:cubicBezTo>
                    <a:pt x="48" y="67"/>
                    <a:pt x="48" y="67"/>
                    <a:pt x="48" y="66"/>
                  </a:cubicBezTo>
                  <a:cubicBezTo>
                    <a:pt x="49" y="66"/>
                    <a:pt x="59" y="64"/>
                    <a:pt x="59" y="64"/>
                  </a:cubicBezTo>
                  <a:cubicBezTo>
                    <a:pt x="59" y="64"/>
                    <a:pt x="59" y="64"/>
                    <a:pt x="59" y="64"/>
                  </a:cubicBezTo>
                  <a:cubicBezTo>
                    <a:pt x="59" y="64"/>
                    <a:pt x="60" y="64"/>
                    <a:pt x="60" y="64"/>
                  </a:cubicBezTo>
                  <a:cubicBezTo>
                    <a:pt x="60" y="63"/>
                    <a:pt x="60" y="63"/>
                    <a:pt x="60" y="62"/>
                  </a:cubicBezTo>
                  <a:cubicBezTo>
                    <a:pt x="60" y="62"/>
                    <a:pt x="61" y="62"/>
                    <a:pt x="61" y="62"/>
                  </a:cubicBezTo>
                  <a:cubicBezTo>
                    <a:pt x="62" y="61"/>
                    <a:pt x="62" y="61"/>
                    <a:pt x="62" y="61"/>
                  </a:cubicBezTo>
                  <a:cubicBezTo>
                    <a:pt x="62" y="61"/>
                    <a:pt x="63" y="61"/>
                    <a:pt x="63" y="61"/>
                  </a:cubicBezTo>
                  <a:cubicBezTo>
                    <a:pt x="63" y="62"/>
                    <a:pt x="63" y="62"/>
                    <a:pt x="63" y="63"/>
                  </a:cubicBezTo>
                  <a:cubicBezTo>
                    <a:pt x="63" y="63"/>
                    <a:pt x="64" y="63"/>
                    <a:pt x="64" y="63"/>
                  </a:cubicBezTo>
                  <a:cubicBezTo>
                    <a:pt x="64" y="63"/>
                    <a:pt x="64" y="63"/>
                    <a:pt x="64" y="63"/>
                  </a:cubicBezTo>
                  <a:cubicBezTo>
                    <a:pt x="64" y="63"/>
                    <a:pt x="64" y="62"/>
                    <a:pt x="65" y="63"/>
                  </a:cubicBezTo>
                  <a:cubicBezTo>
                    <a:pt x="65" y="63"/>
                    <a:pt x="65" y="62"/>
                    <a:pt x="65" y="62"/>
                  </a:cubicBezTo>
                  <a:cubicBezTo>
                    <a:pt x="65" y="62"/>
                    <a:pt x="65" y="61"/>
                    <a:pt x="65" y="61"/>
                  </a:cubicBezTo>
                  <a:cubicBezTo>
                    <a:pt x="65" y="61"/>
                    <a:pt x="65" y="60"/>
                    <a:pt x="65" y="60"/>
                  </a:cubicBezTo>
                  <a:cubicBezTo>
                    <a:pt x="64" y="59"/>
                    <a:pt x="64" y="59"/>
                    <a:pt x="65" y="59"/>
                  </a:cubicBezTo>
                  <a:cubicBezTo>
                    <a:pt x="65" y="59"/>
                    <a:pt x="65" y="59"/>
                    <a:pt x="66" y="60"/>
                  </a:cubicBezTo>
                  <a:cubicBezTo>
                    <a:pt x="66" y="60"/>
                    <a:pt x="66" y="60"/>
                    <a:pt x="66" y="60"/>
                  </a:cubicBezTo>
                  <a:cubicBezTo>
                    <a:pt x="65" y="61"/>
                    <a:pt x="65" y="61"/>
                    <a:pt x="66" y="61"/>
                  </a:cubicBezTo>
                  <a:cubicBezTo>
                    <a:pt x="66" y="61"/>
                    <a:pt x="66" y="60"/>
                    <a:pt x="67" y="61"/>
                  </a:cubicBezTo>
                  <a:cubicBezTo>
                    <a:pt x="67" y="61"/>
                    <a:pt x="68" y="61"/>
                    <a:pt x="68" y="60"/>
                  </a:cubicBezTo>
                  <a:cubicBezTo>
                    <a:pt x="68" y="60"/>
                    <a:pt x="69" y="61"/>
                    <a:pt x="69" y="61"/>
                  </a:cubicBezTo>
                  <a:cubicBezTo>
                    <a:pt x="70" y="61"/>
                    <a:pt x="70" y="61"/>
                    <a:pt x="70" y="61"/>
                  </a:cubicBezTo>
                  <a:cubicBezTo>
                    <a:pt x="69" y="61"/>
                    <a:pt x="69" y="61"/>
                    <a:pt x="69" y="62"/>
                  </a:cubicBezTo>
                  <a:cubicBezTo>
                    <a:pt x="69" y="62"/>
                    <a:pt x="68" y="62"/>
                    <a:pt x="68" y="62"/>
                  </a:cubicBezTo>
                  <a:cubicBezTo>
                    <a:pt x="68" y="62"/>
                    <a:pt x="66" y="62"/>
                    <a:pt x="66" y="62"/>
                  </a:cubicBezTo>
                  <a:cubicBezTo>
                    <a:pt x="66" y="62"/>
                    <a:pt x="66" y="61"/>
                    <a:pt x="66" y="61"/>
                  </a:cubicBezTo>
                  <a:cubicBezTo>
                    <a:pt x="66" y="62"/>
                    <a:pt x="66" y="62"/>
                    <a:pt x="66" y="62"/>
                  </a:cubicBezTo>
                  <a:cubicBezTo>
                    <a:pt x="65" y="62"/>
                    <a:pt x="66" y="62"/>
                    <a:pt x="66" y="63"/>
                  </a:cubicBezTo>
                  <a:cubicBezTo>
                    <a:pt x="65" y="63"/>
                    <a:pt x="65" y="63"/>
                    <a:pt x="65" y="63"/>
                  </a:cubicBezTo>
                  <a:cubicBezTo>
                    <a:pt x="65" y="64"/>
                    <a:pt x="66" y="64"/>
                    <a:pt x="66" y="64"/>
                  </a:cubicBezTo>
                  <a:cubicBezTo>
                    <a:pt x="66" y="63"/>
                    <a:pt x="67" y="64"/>
                    <a:pt x="67" y="64"/>
                  </a:cubicBezTo>
                  <a:cubicBezTo>
                    <a:pt x="67" y="65"/>
                    <a:pt x="67" y="67"/>
                    <a:pt x="67" y="67"/>
                  </a:cubicBezTo>
                  <a:cubicBezTo>
                    <a:pt x="67" y="67"/>
                    <a:pt x="67" y="68"/>
                    <a:pt x="67" y="68"/>
                  </a:cubicBezTo>
                  <a:cubicBezTo>
                    <a:pt x="71" y="70"/>
                    <a:pt x="71" y="70"/>
                    <a:pt x="71" y="70"/>
                  </a:cubicBezTo>
                  <a:cubicBezTo>
                    <a:pt x="71" y="70"/>
                    <a:pt x="72" y="71"/>
                    <a:pt x="72" y="72"/>
                  </a:cubicBezTo>
                  <a:cubicBezTo>
                    <a:pt x="72" y="72"/>
                    <a:pt x="73" y="72"/>
                    <a:pt x="73" y="72"/>
                  </a:cubicBezTo>
                  <a:cubicBezTo>
                    <a:pt x="73" y="73"/>
                    <a:pt x="76" y="76"/>
                    <a:pt x="76" y="76"/>
                  </a:cubicBezTo>
                  <a:cubicBezTo>
                    <a:pt x="76" y="76"/>
                    <a:pt x="76" y="76"/>
                    <a:pt x="77" y="76"/>
                  </a:cubicBezTo>
                  <a:cubicBezTo>
                    <a:pt x="77" y="76"/>
                    <a:pt x="81" y="75"/>
                    <a:pt x="81" y="75"/>
                  </a:cubicBezTo>
                  <a:cubicBezTo>
                    <a:pt x="81" y="75"/>
                    <a:pt x="82" y="75"/>
                    <a:pt x="83" y="75"/>
                  </a:cubicBezTo>
                  <a:cubicBezTo>
                    <a:pt x="84" y="75"/>
                    <a:pt x="89" y="76"/>
                    <a:pt x="89" y="76"/>
                  </a:cubicBezTo>
                  <a:cubicBezTo>
                    <a:pt x="89" y="76"/>
                    <a:pt x="89" y="76"/>
                    <a:pt x="89" y="75"/>
                  </a:cubicBezTo>
                  <a:cubicBezTo>
                    <a:pt x="89" y="75"/>
                    <a:pt x="91" y="75"/>
                    <a:pt x="91" y="75"/>
                  </a:cubicBezTo>
                  <a:cubicBezTo>
                    <a:pt x="91" y="75"/>
                    <a:pt x="91" y="75"/>
                    <a:pt x="91" y="75"/>
                  </a:cubicBezTo>
                  <a:cubicBezTo>
                    <a:pt x="92" y="75"/>
                    <a:pt x="93" y="76"/>
                    <a:pt x="93" y="76"/>
                  </a:cubicBezTo>
                  <a:cubicBezTo>
                    <a:pt x="93" y="77"/>
                    <a:pt x="93" y="77"/>
                    <a:pt x="94" y="77"/>
                  </a:cubicBezTo>
                  <a:cubicBezTo>
                    <a:pt x="94" y="77"/>
                    <a:pt x="95" y="78"/>
                    <a:pt x="95" y="78"/>
                  </a:cubicBezTo>
                  <a:cubicBezTo>
                    <a:pt x="95" y="78"/>
                    <a:pt x="96" y="79"/>
                    <a:pt x="96" y="79"/>
                  </a:cubicBezTo>
                  <a:cubicBezTo>
                    <a:pt x="96" y="79"/>
                    <a:pt x="96" y="79"/>
                    <a:pt x="97" y="79"/>
                  </a:cubicBezTo>
                  <a:cubicBezTo>
                    <a:pt x="97" y="79"/>
                    <a:pt x="97" y="79"/>
                    <a:pt x="97" y="79"/>
                  </a:cubicBezTo>
                  <a:cubicBezTo>
                    <a:pt x="97" y="80"/>
                    <a:pt x="97" y="81"/>
                    <a:pt x="97" y="82"/>
                  </a:cubicBezTo>
                  <a:cubicBezTo>
                    <a:pt x="96" y="83"/>
                    <a:pt x="96" y="84"/>
                    <a:pt x="96" y="84"/>
                  </a:cubicBezTo>
                  <a:cubicBezTo>
                    <a:pt x="96" y="85"/>
                    <a:pt x="96" y="85"/>
                    <a:pt x="97" y="85"/>
                  </a:cubicBezTo>
                  <a:cubicBezTo>
                    <a:pt x="98" y="85"/>
                    <a:pt x="99" y="85"/>
                    <a:pt x="99" y="85"/>
                  </a:cubicBezTo>
                  <a:cubicBezTo>
                    <a:pt x="99" y="86"/>
                    <a:pt x="99" y="87"/>
                    <a:pt x="99" y="88"/>
                  </a:cubicBezTo>
                  <a:cubicBezTo>
                    <a:pt x="99" y="88"/>
                    <a:pt x="100" y="90"/>
                    <a:pt x="100" y="90"/>
                  </a:cubicBezTo>
                  <a:cubicBezTo>
                    <a:pt x="100" y="90"/>
                    <a:pt x="100" y="90"/>
                    <a:pt x="100" y="90"/>
                  </a:cubicBezTo>
                  <a:cubicBezTo>
                    <a:pt x="100" y="90"/>
                    <a:pt x="103" y="90"/>
                    <a:pt x="104" y="90"/>
                  </a:cubicBezTo>
                  <a:cubicBezTo>
                    <a:pt x="104" y="90"/>
                    <a:pt x="106" y="90"/>
                    <a:pt x="106" y="90"/>
                  </a:cubicBezTo>
                  <a:cubicBezTo>
                    <a:pt x="106" y="90"/>
                    <a:pt x="106" y="90"/>
                    <a:pt x="106" y="91"/>
                  </a:cubicBezTo>
                  <a:cubicBezTo>
                    <a:pt x="107" y="91"/>
                    <a:pt x="107" y="91"/>
                    <a:pt x="107" y="91"/>
                  </a:cubicBezTo>
                  <a:cubicBezTo>
                    <a:pt x="107" y="91"/>
                    <a:pt x="107" y="91"/>
                    <a:pt x="107" y="91"/>
                  </a:cubicBezTo>
                  <a:cubicBezTo>
                    <a:pt x="107" y="91"/>
                    <a:pt x="107" y="92"/>
                    <a:pt x="107" y="92"/>
                  </a:cubicBezTo>
                  <a:cubicBezTo>
                    <a:pt x="106" y="92"/>
                    <a:pt x="106" y="92"/>
                    <a:pt x="106" y="92"/>
                  </a:cubicBezTo>
                  <a:cubicBezTo>
                    <a:pt x="106" y="92"/>
                    <a:pt x="106" y="92"/>
                    <a:pt x="106" y="92"/>
                  </a:cubicBezTo>
                  <a:cubicBezTo>
                    <a:pt x="106" y="92"/>
                    <a:pt x="107" y="93"/>
                    <a:pt x="107" y="93"/>
                  </a:cubicBezTo>
                  <a:cubicBezTo>
                    <a:pt x="107" y="93"/>
                    <a:pt x="108" y="93"/>
                    <a:pt x="108" y="93"/>
                  </a:cubicBezTo>
                  <a:cubicBezTo>
                    <a:pt x="108" y="93"/>
                    <a:pt x="109" y="93"/>
                    <a:pt x="109" y="93"/>
                  </a:cubicBezTo>
                  <a:cubicBezTo>
                    <a:pt x="109" y="93"/>
                    <a:pt x="109" y="93"/>
                    <a:pt x="109" y="93"/>
                  </a:cubicBezTo>
                  <a:cubicBezTo>
                    <a:pt x="109" y="93"/>
                    <a:pt x="109" y="93"/>
                    <a:pt x="109" y="93"/>
                  </a:cubicBezTo>
                  <a:cubicBezTo>
                    <a:pt x="109" y="93"/>
                    <a:pt x="109" y="93"/>
                    <a:pt x="109" y="93"/>
                  </a:cubicBezTo>
                  <a:cubicBezTo>
                    <a:pt x="109" y="93"/>
                    <a:pt x="109" y="91"/>
                    <a:pt x="109" y="91"/>
                  </a:cubicBezTo>
                  <a:cubicBezTo>
                    <a:pt x="109" y="91"/>
                    <a:pt x="109" y="91"/>
                    <a:pt x="109" y="91"/>
                  </a:cubicBezTo>
                  <a:cubicBezTo>
                    <a:pt x="110" y="91"/>
                    <a:pt x="110" y="90"/>
                    <a:pt x="111" y="90"/>
                  </a:cubicBezTo>
                  <a:cubicBezTo>
                    <a:pt x="111" y="90"/>
                    <a:pt x="111" y="90"/>
                    <a:pt x="111" y="90"/>
                  </a:cubicBezTo>
                  <a:cubicBezTo>
                    <a:pt x="111" y="90"/>
                    <a:pt x="111" y="90"/>
                    <a:pt x="111" y="90"/>
                  </a:cubicBezTo>
                  <a:cubicBezTo>
                    <a:pt x="111" y="90"/>
                    <a:pt x="111" y="89"/>
                    <a:pt x="111" y="89"/>
                  </a:cubicBezTo>
                  <a:cubicBezTo>
                    <a:pt x="111" y="89"/>
                    <a:pt x="111" y="89"/>
                    <a:pt x="112" y="89"/>
                  </a:cubicBezTo>
                  <a:cubicBezTo>
                    <a:pt x="112" y="89"/>
                    <a:pt x="112" y="89"/>
                    <a:pt x="113" y="88"/>
                  </a:cubicBezTo>
                  <a:cubicBezTo>
                    <a:pt x="113" y="88"/>
                    <a:pt x="114" y="87"/>
                    <a:pt x="114" y="87"/>
                  </a:cubicBezTo>
                  <a:cubicBezTo>
                    <a:pt x="115" y="87"/>
                    <a:pt x="118" y="85"/>
                    <a:pt x="119" y="85"/>
                  </a:cubicBezTo>
                  <a:cubicBezTo>
                    <a:pt x="119" y="84"/>
                    <a:pt x="120" y="84"/>
                    <a:pt x="121" y="83"/>
                  </a:cubicBezTo>
                  <a:cubicBezTo>
                    <a:pt x="121" y="83"/>
                    <a:pt x="121" y="83"/>
                    <a:pt x="121" y="83"/>
                  </a:cubicBezTo>
                  <a:cubicBezTo>
                    <a:pt x="120" y="83"/>
                    <a:pt x="120" y="83"/>
                    <a:pt x="120" y="83"/>
                  </a:cubicBezTo>
                  <a:cubicBezTo>
                    <a:pt x="121" y="83"/>
                    <a:pt x="123" y="81"/>
                    <a:pt x="123" y="81"/>
                  </a:cubicBezTo>
                  <a:cubicBezTo>
                    <a:pt x="123" y="81"/>
                    <a:pt x="123" y="81"/>
                    <a:pt x="123" y="81"/>
                  </a:cubicBezTo>
                  <a:cubicBezTo>
                    <a:pt x="123" y="81"/>
                    <a:pt x="126" y="81"/>
                    <a:pt x="126" y="81"/>
                  </a:cubicBezTo>
                  <a:cubicBezTo>
                    <a:pt x="126" y="81"/>
                    <a:pt x="127" y="81"/>
                    <a:pt x="127" y="81"/>
                  </a:cubicBezTo>
                  <a:cubicBezTo>
                    <a:pt x="127" y="81"/>
                    <a:pt x="133" y="83"/>
                    <a:pt x="133" y="83"/>
                  </a:cubicBezTo>
                  <a:cubicBezTo>
                    <a:pt x="133" y="83"/>
                    <a:pt x="134" y="83"/>
                    <a:pt x="133" y="82"/>
                  </a:cubicBezTo>
                  <a:cubicBezTo>
                    <a:pt x="133" y="82"/>
                    <a:pt x="133" y="80"/>
                    <a:pt x="134" y="79"/>
                  </a:cubicBezTo>
                  <a:cubicBezTo>
                    <a:pt x="134" y="79"/>
                    <a:pt x="135" y="78"/>
                    <a:pt x="135" y="78"/>
                  </a:cubicBezTo>
                  <a:cubicBezTo>
                    <a:pt x="135" y="78"/>
                    <a:pt x="136" y="78"/>
                    <a:pt x="136" y="78"/>
                  </a:cubicBezTo>
                  <a:cubicBezTo>
                    <a:pt x="136" y="78"/>
                    <a:pt x="137" y="78"/>
                    <a:pt x="137" y="78"/>
                  </a:cubicBezTo>
                  <a:cubicBezTo>
                    <a:pt x="137" y="78"/>
                    <a:pt x="138" y="78"/>
                    <a:pt x="138" y="78"/>
                  </a:cubicBezTo>
                  <a:cubicBezTo>
                    <a:pt x="138" y="78"/>
                    <a:pt x="138" y="78"/>
                    <a:pt x="138" y="78"/>
                  </a:cubicBezTo>
                  <a:cubicBezTo>
                    <a:pt x="138" y="78"/>
                    <a:pt x="139" y="79"/>
                    <a:pt x="140" y="79"/>
                  </a:cubicBezTo>
                  <a:cubicBezTo>
                    <a:pt x="140" y="79"/>
                    <a:pt x="142" y="80"/>
                    <a:pt x="142" y="80"/>
                  </a:cubicBezTo>
                  <a:cubicBezTo>
                    <a:pt x="142" y="80"/>
                    <a:pt x="143" y="80"/>
                    <a:pt x="143" y="80"/>
                  </a:cubicBezTo>
                  <a:cubicBezTo>
                    <a:pt x="143" y="80"/>
                    <a:pt x="145" y="79"/>
                    <a:pt x="145" y="79"/>
                  </a:cubicBezTo>
                  <a:cubicBezTo>
                    <a:pt x="145" y="79"/>
                    <a:pt x="145" y="79"/>
                    <a:pt x="145" y="79"/>
                  </a:cubicBezTo>
                  <a:cubicBezTo>
                    <a:pt x="145" y="79"/>
                    <a:pt x="152" y="80"/>
                    <a:pt x="153" y="80"/>
                  </a:cubicBezTo>
                  <a:cubicBezTo>
                    <a:pt x="154" y="80"/>
                    <a:pt x="156" y="80"/>
                    <a:pt x="156" y="80"/>
                  </a:cubicBezTo>
                  <a:cubicBezTo>
                    <a:pt x="157" y="80"/>
                    <a:pt x="158" y="80"/>
                    <a:pt x="159" y="80"/>
                  </a:cubicBezTo>
                  <a:cubicBezTo>
                    <a:pt x="159" y="80"/>
                    <a:pt x="160" y="80"/>
                    <a:pt x="161" y="80"/>
                  </a:cubicBezTo>
                  <a:cubicBezTo>
                    <a:pt x="161" y="80"/>
                    <a:pt x="162" y="81"/>
                    <a:pt x="162" y="81"/>
                  </a:cubicBezTo>
                  <a:cubicBezTo>
                    <a:pt x="162" y="81"/>
                    <a:pt x="163" y="82"/>
                    <a:pt x="163" y="82"/>
                  </a:cubicBezTo>
                  <a:cubicBezTo>
                    <a:pt x="163" y="82"/>
                    <a:pt x="163" y="82"/>
                    <a:pt x="163" y="82"/>
                  </a:cubicBezTo>
                  <a:cubicBezTo>
                    <a:pt x="163" y="82"/>
                    <a:pt x="165" y="82"/>
                    <a:pt x="166" y="83"/>
                  </a:cubicBezTo>
                  <a:cubicBezTo>
                    <a:pt x="166" y="83"/>
                    <a:pt x="166" y="83"/>
                    <a:pt x="167" y="84"/>
                  </a:cubicBezTo>
                  <a:close/>
                  <a:moveTo>
                    <a:pt x="133" y="62"/>
                  </a:moveTo>
                  <a:cubicBezTo>
                    <a:pt x="134" y="62"/>
                    <a:pt x="135" y="61"/>
                    <a:pt x="134" y="61"/>
                  </a:cubicBezTo>
                  <a:cubicBezTo>
                    <a:pt x="134" y="60"/>
                    <a:pt x="134" y="60"/>
                    <a:pt x="134" y="60"/>
                  </a:cubicBezTo>
                  <a:cubicBezTo>
                    <a:pt x="135" y="60"/>
                    <a:pt x="135" y="60"/>
                    <a:pt x="135" y="60"/>
                  </a:cubicBezTo>
                  <a:cubicBezTo>
                    <a:pt x="136" y="60"/>
                    <a:pt x="136" y="60"/>
                    <a:pt x="136" y="59"/>
                  </a:cubicBezTo>
                  <a:cubicBezTo>
                    <a:pt x="136" y="59"/>
                    <a:pt x="136" y="58"/>
                    <a:pt x="137" y="58"/>
                  </a:cubicBezTo>
                  <a:cubicBezTo>
                    <a:pt x="137" y="57"/>
                    <a:pt x="139" y="56"/>
                    <a:pt x="140" y="56"/>
                  </a:cubicBezTo>
                  <a:cubicBezTo>
                    <a:pt x="142" y="56"/>
                    <a:pt x="143" y="56"/>
                    <a:pt x="143" y="56"/>
                  </a:cubicBezTo>
                  <a:cubicBezTo>
                    <a:pt x="144" y="56"/>
                    <a:pt x="145" y="56"/>
                    <a:pt x="146" y="56"/>
                  </a:cubicBezTo>
                  <a:cubicBezTo>
                    <a:pt x="147" y="56"/>
                    <a:pt x="148" y="57"/>
                    <a:pt x="149" y="57"/>
                  </a:cubicBezTo>
                  <a:cubicBezTo>
                    <a:pt x="151" y="57"/>
                    <a:pt x="156" y="57"/>
                    <a:pt x="156" y="57"/>
                  </a:cubicBezTo>
                  <a:cubicBezTo>
                    <a:pt x="157" y="57"/>
                    <a:pt x="157" y="57"/>
                    <a:pt x="157" y="58"/>
                  </a:cubicBezTo>
                  <a:cubicBezTo>
                    <a:pt x="157" y="58"/>
                    <a:pt x="157" y="58"/>
                    <a:pt x="157" y="58"/>
                  </a:cubicBezTo>
                  <a:cubicBezTo>
                    <a:pt x="157" y="58"/>
                    <a:pt x="157" y="58"/>
                    <a:pt x="157" y="57"/>
                  </a:cubicBezTo>
                  <a:cubicBezTo>
                    <a:pt x="158" y="57"/>
                    <a:pt x="157" y="57"/>
                    <a:pt x="158" y="57"/>
                  </a:cubicBezTo>
                  <a:cubicBezTo>
                    <a:pt x="158" y="57"/>
                    <a:pt x="158" y="56"/>
                    <a:pt x="158" y="56"/>
                  </a:cubicBezTo>
                  <a:cubicBezTo>
                    <a:pt x="159" y="56"/>
                    <a:pt x="159" y="56"/>
                    <a:pt x="159" y="56"/>
                  </a:cubicBezTo>
                  <a:cubicBezTo>
                    <a:pt x="160" y="57"/>
                    <a:pt x="160" y="57"/>
                    <a:pt x="160" y="57"/>
                  </a:cubicBezTo>
                  <a:cubicBezTo>
                    <a:pt x="160" y="57"/>
                    <a:pt x="160" y="57"/>
                    <a:pt x="160" y="56"/>
                  </a:cubicBezTo>
                  <a:cubicBezTo>
                    <a:pt x="160" y="56"/>
                    <a:pt x="159" y="56"/>
                    <a:pt x="160" y="56"/>
                  </a:cubicBezTo>
                  <a:cubicBezTo>
                    <a:pt x="161" y="56"/>
                    <a:pt x="162" y="56"/>
                    <a:pt x="162" y="56"/>
                  </a:cubicBezTo>
                  <a:cubicBezTo>
                    <a:pt x="162" y="57"/>
                    <a:pt x="162" y="57"/>
                    <a:pt x="161" y="57"/>
                  </a:cubicBezTo>
                  <a:cubicBezTo>
                    <a:pt x="161" y="57"/>
                    <a:pt x="161" y="57"/>
                    <a:pt x="161" y="58"/>
                  </a:cubicBezTo>
                  <a:cubicBezTo>
                    <a:pt x="161" y="58"/>
                    <a:pt x="160" y="59"/>
                    <a:pt x="159" y="59"/>
                  </a:cubicBezTo>
                  <a:cubicBezTo>
                    <a:pt x="158" y="59"/>
                    <a:pt x="157" y="59"/>
                    <a:pt x="156" y="59"/>
                  </a:cubicBezTo>
                  <a:cubicBezTo>
                    <a:pt x="155" y="58"/>
                    <a:pt x="155" y="58"/>
                    <a:pt x="154" y="58"/>
                  </a:cubicBezTo>
                  <a:cubicBezTo>
                    <a:pt x="154" y="58"/>
                    <a:pt x="153" y="58"/>
                    <a:pt x="153" y="58"/>
                  </a:cubicBezTo>
                  <a:cubicBezTo>
                    <a:pt x="153" y="58"/>
                    <a:pt x="153" y="58"/>
                    <a:pt x="152" y="58"/>
                  </a:cubicBezTo>
                  <a:cubicBezTo>
                    <a:pt x="152" y="58"/>
                    <a:pt x="149" y="57"/>
                    <a:pt x="148" y="57"/>
                  </a:cubicBezTo>
                  <a:cubicBezTo>
                    <a:pt x="147" y="57"/>
                    <a:pt x="146" y="57"/>
                    <a:pt x="145" y="57"/>
                  </a:cubicBezTo>
                  <a:cubicBezTo>
                    <a:pt x="145" y="57"/>
                    <a:pt x="144" y="58"/>
                    <a:pt x="144" y="57"/>
                  </a:cubicBezTo>
                  <a:cubicBezTo>
                    <a:pt x="143" y="57"/>
                    <a:pt x="143" y="57"/>
                    <a:pt x="143" y="57"/>
                  </a:cubicBezTo>
                  <a:cubicBezTo>
                    <a:pt x="143" y="58"/>
                    <a:pt x="143" y="58"/>
                    <a:pt x="143" y="58"/>
                  </a:cubicBezTo>
                  <a:cubicBezTo>
                    <a:pt x="142" y="58"/>
                    <a:pt x="141" y="58"/>
                    <a:pt x="140" y="59"/>
                  </a:cubicBezTo>
                  <a:cubicBezTo>
                    <a:pt x="140" y="60"/>
                    <a:pt x="139" y="61"/>
                    <a:pt x="139" y="61"/>
                  </a:cubicBezTo>
                  <a:cubicBezTo>
                    <a:pt x="138" y="61"/>
                    <a:pt x="137" y="61"/>
                    <a:pt x="137" y="61"/>
                  </a:cubicBezTo>
                  <a:cubicBezTo>
                    <a:pt x="137" y="62"/>
                    <a:pt x="137" y="62"/>
                    <a:pt x="137" y="62"/>
                  </a:cubicBezTo>
                  <a:cubicBezTo>
                    <a:pt x="137" y="62"/>
                    <a:pt x="136" y="64"/>
                    <a:pt x="136" y="65"/>
                  </a:cubicBezTo>
                  <a:cubicBezTo>
                    <a:pt x="136" y="65"/>
                    <a:pt x="136" y="65"/>
                    <a:pt x="136" y="65"/>
                  </a:cubicBezTo>
                  <a:cubicBezTo>
                    <a:pt x="137" y="65"/>
                    <a:pt x="137" y="65"/>
                    <a:pt x="137" y="65"/>
                  </a:cubicBezTo>
                  <a:cubicBezTo>
                    <a:pt x="136" y="66"/>
                    <a:pt x="137" y="67"/>
                    <a:pt x="136" y="67"/>
                  </a:cubicBezTo>
                  <a:cubicBezTo>
                    <a:pt x="136" y="67"/>
                    <a:pt x="135" y="64"/>
                    <a:pt x="134" y="64"/>
                  </a:cubicBezTo>
                  <a:cubicBezTo>
                    <a:pt x="133" y="64"/>
                    <a:pt x="133" y="63"/>
                    <a:pt x="133" y="62"/>
                  </a:cubicBezTo>
                  <a:cubicBezTo>
                    <a:pt x="133" y="62"/>
                    <a:pt x="133" y="62"/>
                    <a:pt x="133" y="62"/>
                  </a:cubicBezTo>
                  <a:close/>
                  <a:moveTo>
                    <a:pt x="67" y="57"/>
                  </a:moveTo>
                  <a:cubicBezTo>
                    <a:pt x="67" y="57"/>
                    <a:pt x="68" y="56"/>
                    <a:pt x="68" y="57"/>
                  </a:cubicBezTo>
                  <a:cubicBezTo>
                    <a:pt x="68" y="58"/>
                    <a:pt x="69" y="58"/>
                    <a:pt x="69" y="58"/>
                  </a:cubicBezTo>
                  <a:cubicBezTo>
                    <a:pt x="69" y="58"/>
                    <a:pt x="69" y="58"/>
                    <a:pt x="69" y="58"/>
                  </a:cubicBezTo>
                  <a:cubicBezTo>
                    <a:pt x="69" y="57"/>
                    <a:pt x="69" y="57"/>
                    <a:pt x="69" y="58"/>
                  </a:cubicBezTo>
                  <a:cubicBezTo>
                    <a:pt x="70" y="58"/>
                    <a:pt x="70" y="58"/>
                    <a:pt x="70" y="57"/>
                  </a:cubicBezTo>
                  <a:cubicBezTo>
                    <a:pt x="70" y="57"/>
                    <a:pt x="70" y="57"/>
                    <a:pt x="70" y="57"/>
                  </a:cubicBezTo>
                  <a:cubicBezTo>
                    <a:pt x="70" y="57"/>
                    <a:pt x="69" y="56"/>
                    <a:pt x="70" y="56"/>
                  </a:cubicBezTo>
                  <a:cubicBezTo>
                    <a:pt x="71" y="56"/>
                    <a:pt x="71" y="57"/>
                    <a:pt x="70" y="57"/>
                  </a:cubicBezTo>
                  <a:cubicBezTo>
                    <a:pt x="70" y="58"/>
                    <a:pt x="71" y="58"/>
                    <a:pt x="71" y="58"/>
                  </a:cubicBezTo>
                  <a:cubicBezTo>
                    <a:pt x="72" y="58"/>
                    <a:pt x="72" y="59"/>
                    <a:pt x="73" y="58"/>
                  </a:cubicBezTo>
                  <a:cubicBezTo>
                    <a:pt x="73" y="58"/>
                    <a:pt x="73" y="58"/>
                    <a:pt x="73" y="58"/>
                  </a:cubicBezTo>
                  <a:cubicBezTo>
                    <a:pt x="73" y="59"/>
                    <a:pt x="73" y="59"/>
                    <a:pt x="73" y="59"/>
                  </a:cubicBezTo>
                  <a:cubicBezTo>
                    <a:pt x="73" y="60"/>
                    <a:pt x="72" y="60"/>
                    <a:pt x="72" y="60"/>
                  </a:cubicBezTo>
                  <a:cubicBezTo>
                    <a:pt x="71" y="60"/>
                    <a:pt x="71" y="60"/>
                    <a:pt x="71" y="60"/>
                  </a:cubicBezTo>
                  <a:cubicBezTo>
                    <a:pt x="71" y="60"/>
                    <a:pt x="71" y="60"/>
                    <a:pt x="71" y="59"/>
                  </a:cubicBezTo>
                  <a:cubicBezTo>
                    <a:pt x="71" y="59"/>
                    <a:pt x="70" y="58"/>
                    <a:pt x="70" y="59"/>
                  </a:cubicBezTo>
                  <a:cubicBezTo>
                    <a:pt x="70" y="59"/>
                    <a:pt x="69" y="59"/>
                    <a:pt x="69" y="59"/>
                  </a:cubicBezTo>
                  <a:cubicBezTo>
                    <a:pt x="69" y="59"/>
                    <a:pt x="69" y="58"/>
                    <a:pt x="68" y="59"/>
                  </a:cubicBezTo>
                  <a:cubicBezTo>
                    <a:pt x="68" y="59"/>
                    <a:pt x="67" y="59"/>
                    <a:pt x="67" y="58"/>
                  </a:cubicBezTo>
                  <a:cubicBezTo>
                    <a:pt x="67" y="58"/>
                    <a:pt x="66" y="58"/>
                    <a:pt x="67" y="5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3" name="Freeform 505"/>
            <p:cNvSpPr>
              <a:spLocks/>
            </p:cNvSpPr>
            <p:nvPr/>
          </p:nvSpPr>
          <p:spPr bwMode="auto">
            <a:xfrm>
              <a:off x="3630" y="1782"/>
              <a:ext cx="10" cy="13"/>
            </a:xfrm>
            <a:custGeom>
              <a:avLst/>
              <a:gdLst/>
              <a:ahLst/>
              <a:cxnLst>
                <a:cxn ang="0">
                  <a:pos x="3" y="3"/>
                </a:cxn>
                <a:cxn ang="0">
                  <a:pos x="3" y="2"/>
                </a:cxn>
                <a:cxn ang="0">
                  <a:pos x="2" y="2"/>
                </a:cxn>
                <a:cxn ang="0">
                  <a:pos x="2" y="1"/>
                </a:cxn>
                <a:cxn ang="0">
                  <a:pos x="1" y="0"/>
                </a:cxn>
                <a:cxn ang="0">
                  <a:pos x="1" y="0"/>
                </a:cxn>
                <a:cxn ang="0">
                  <a:pos x="1" y="1"/>
                </a:cxn>
                <a:cxn ang="0">
                  <a:pos x="1" y="1"/>
                </a:cxn>
                <a:cxn ang="0">
                  <a:pos x="0" y="2"/>
                </a:cxn>
                <a:cxn ang="0">
                  <a:pos x="0" y="2"/>
                </a:cxn>
                <a:cxn ang="0">
                  <a:pos x="3" y="4"/>
                </a:cxn>
                <a:cxn ang="0">
                  <a:pos x="3" y="3"/>
                </a:cxn>
              </a:cxnLst>
              <a:rect l="0" t="0" r="r" b="b"/>
              <a:pathLst>
                <a:path w="3" h="4">
                  <a:moveTo>
                    <a:pt x="3" y="3"/>
                  </a:moveTo>
                  <a:cubicBezTo>
                    <a:pt x="3" y="3"/>
                    <a:pt x="3" y="3"/>
                    <a:pt x="3" y="2"/>
                  </a:cubicBezTo>
                  <a:cubicBezTo>
                    <a:pt x="3" y="2"/>
                    <a:pt x="3" y="2"/>
                    <a:pt x="2" y="2"/>
                  </a:cubicBezTo>
                  <a:cubicBezTo>
                    <a:pt x="2" y="1"/>
                    <a:pt x="2" y="1"/>
                    <a:pt x="2" y="1"/>
                  </a:cubicBezTo>
                  <a:cubicBezTo>
                    <a:pt x="2" y="1"/>
                    <a:pt x="2" y="1"/>
                    <a:pt x="1" y="0"/>
                  </a:cubicBezTo>
                  <a:cubicBezTo>
                    <a:pt x="1" y="0"/>
                    <a:pt x="1" y="0"/>
                    <a:pt x="1" y="0"/>
                  </a:cubicBezTo>
                  <a:cubicBezTo>
                    <a:pt x="1" y="1"/>
                    <a:pt x="1" y="1"/>
                    <a:pt x="1" y="1"/>
                  </a:cubicBezTo>
                  <a:cubicBezTo>
                    <a:pt x="1" y="0"/>
                    <a:pt x="1" y="0"/>
                    <a:pt x="1" y="1"/>
                  </a:cubicBezTo>
                  <a:cubicBezTo>
                    <a:pt x="0" y="1"/>
                    <a:pt x="1" y="1"/>
                    <a:pt x="0" y="2"/>
                  </a:cubicBezTo>
                  <a:cubicBezTo>
                    <a:pt x="0" y="2"/>
                    <a:pt x="0" y="2"/>
                    <a:pt x="0" y="2"/>
                  </a:cubicBezTo>
                  <a:cubicBezTo>
                    <a:pt x="3" y="4"/>
                    <a:pt x="3" y="4"/>
                    <a:pt x="3" y="4"/>
                  </a:cubicBezTo>
                  <a:cubicBezTo>
                    <a:pt x="3" y="4"/>
                    <a:pt x="3" y="4"/>
                    <a:pt x="3"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4" name="Freeform 506"/>
            <p:cNvSpPr>
              <a:spLocks/>
            </p:cNvSpPr>
            <p:nvPr/>
          </p:nvSpPr>
          <p:spPr bwMode="auto">
            <a:xfrm>
              <a:off x="3526" y="1840"/>
              <a:ext cx="227" cy="145"/>
            </a:xfrm>
            <a:custGeom>
              <a:avLst/>
              <a:gdLst/>
              <a:ahLst/>
              <a:cxnLst>
                <a:cxn ang="0">
                  <a:pos x="14" y="8"/>
                </a:cxn>
                <a:cxn ang="0">
                  <a:pos x="7" y="3"/>
                </a:cxn>
                <a:cxn ang="0">
                  <a:pos x="0" y="7"/>
                </a:cxn>
                <a:cxn ang="0">
                  <a:pos x="2" y="7"/>
                </a:cxn>
                <a:cxn ang="0">
                  <a:pos x="7" y="5"/>
                </a:cxn>
                <a:cxn ang="0">
                  <a:pos x="12" y="11"/>
                </a:cxn>
                <a:cxn ang="0">
                  <a:pos x="7" y="13"/>
                </a:cxn>
                <a:cxn ang="0">
                  <a:pos x="3" y="12"/>
                </a:cxn>
                <a:cxn ang="0">
                  <a:pos x="2" y="16"/>
                </a:cxn>
                <a:cxn ang="0">
                  <a:pos x="5" y="17"/>
                </a:cxn>
                <a:cxn ang="0">
                  <a:pos x="5" y="19"/>
                </a:cxn>
                <a:cxn ang="0">
                  <a:pos x="4" y="21"/>
                </a:cxn>
                <a:cxn ang="0">
                  <a:pos x="8" y="23"/>
                </a:cxn>
                <a:cxn ang="0">
                  <a:pos x="10" y="32"/>
                </a:cxn>
                <a:cxn ang="0">
                  <a:pos x="15" y="28"/>
                </a:cxn>
                <a:cxn ang="0">
                  <a:pos x="19" y="28"/>
                </a:cxn>
                <a:cxn ang="0">
                  <a:pos x="24" y="27"/>
                </a:cxn>
                <a:cxn ang="0">
                  <a:pos x="26" y="29"/>
                </a:cxn>
                <a:cxn ang="0">
                  <a:pos x="29" y="30"/>
                </a:cxn>
                <a:cxn ang="0">
                  <a:pos x="33" y="31"/>
                </a:cxn>
                <a:cxn ang="0">
                  <a:pos x="36" y="33"/>
                </a:cxn>
                <a:cxn ang="0">
                  <a:pos x="42" y="36"/>
                </a:cxn>
                <a:cxn ang="0">
                  <a:pos x="43" y="40"/>
                </a:cxn>
                <a:cxn ang="0">
                  <a:pos x="45" y="42"/>
                </a:cxn>
                <a:cxn ang="0">
                  <a:pos x="49" y="44"/>
                </a:cxn>
                <a:cxn ang="0">
                  <a:pos x="52" y="43"/>
                </a:cxn>
                <a:cxn ang="0">
                  <a:pos x="53" y="41"/>
                </a:cxn>
                <a:cxn ang="0">
                  <a:pos x="59" y="39"/>
                </a:cxn>
                <a:cxn ang="0">
                  <a:pos x="61" y="35"/>
                </a:cxn>
                <a:cxn ang="0">
                  <a:pos x="63" y="33"/>
                </a:cxn>
                <a:cxn ang="0">
                  <a:pos x="66" y="31"/>
                </a:cxn>
                <a:cxn ang="0">
                  <a:pos x="70" y="32"/>
                </a:cxn>
                <a:cxn ang="0">
                  <a:pos x="70" y="28"/>
                </a:cxn>
                <a:cxn ang="0">
                  <a:pos x="65" y="27"/>
                </a:cxn>
                <a:cxn ang="0">
                  <a:pos x="59" y="23"/>
                </a:cxn>
                <a:cxn ang="0">
                  <a:pos x="49" y="15"/>
                </a:cxn>
                <a:cxn ang="0">
                  <a:pos x="48" y="12"/>
                </a:cxn>
                <a:cxn ang="0">
                  <a:pos x="44" y="10"/>
                </a:cxn>
                <a:cxn ang="0">
                  <a:pos x="39" y="9"/>
                </a:cxn>
                <a:cxn ang="0">
                  <a:pos x="38" y="7"/>
                </a:cxn>
                <a:cxn ang="0">
                  <a:pos x="37" y="5"/>
                </a:cxn>
                <a:cxn ang="0">
                  <a:pos x="36" y="3"/>
                </a:cxn>
                <a:cxn ang="0">
                  <a:pos x="33" y="2"/>
                </a:cxn>
                <a:cxn ang="0">
                  <a:pos x="30" y="1"/>
                </a:cxn>
                <a:cxn ang="0">
                  <a:pos x="28" y="2"/>
                </a:cxn>
                <a:cxn ang="0">
                  <a:pos x="24" y="5"/>
                </a:cxn>
                <a:cxn ang="0">
                  <a:pos x="23" y="9"/>
                </a:cxn>
                <a:cxn ang="0">
                  <a:pos x="18" y="9"/>
                </a:cxn>
              </a:cxnLst>
              <a:rect l="0" t="0" r="r" b="b"/>
              <a:pathLst>
                <a:path w="70" h="45">
                  <a:moveTo>
                    <a:pt x="18" y="9"/>
                  </a:moveTo>
                  <a:cubicBezTo>
                    <a:pt x="17" y="9"/>
                    <a:pt x="17" y="9"/>
                    <a:pt x="17" y="9"/>
                  </a:cubicBezTo>
                  <a:cubicBezTo>
                    <a:pt x="16" y="9"/>
                    <a:pt x="15" y="9"/>
                    <a:pt x="15" y="9"/>
                  </a:cubicBezTo>
                  <a:cubicBezTo>
                    <a:pt x="15" y="9"/>
                    <a:pt x="14" y="8"/>
                    <a:pt x="14" y="8"/>
                  </a:cubicBezTo>
                  <a:cubicBezTo>
                    <a:pt x="13" y="7"/>
                    <a:pt x="12" y="6"/>
                    <a:pt x="12" y="5"/>
                  </a:cubicBezTo>
                  <a:cubicBezTo>
                    <a:pt x="12" y="5"/>
                    <a:pt x="9" y="4"/>
                    <a:pt x="9" y="3"/>
                  </a:cubicBezTo>
                  <a:cubicBezTo>
                    <a:pt x="9" y="3"/>
                    <a:pt x="9" y="3"/>
                    <a:pt x="8" y="3"/>
                  </a:cubicBezTo>
                  <a:cubicBezTo>
                    <a:pt x="8" y="3"/>
                    <a:pt x="7" y="3"/>
                    <a:pt x="7" y="3"/>
                  </a:cubicBezTo>
                  <a:cubicBezTo>
                    <a:pt x="6" y="3"/>
                    <a:pt x="5" y="4"/>
                    <a:pt x="4" y="4"/>
                  </a:cubicBezTo>
                  <a:cubicBezTo>
                    <a:pt x="3" y="4"/>
                    <a:pt x="2" y="5"/>
                    <a:pt x="2" y="5"/>
                  </a:cubicBezTo>
                  <a:cubicBezTo>
                    <a:pt x="2" y="5"/>
                    <a:pt x="1" y="6"/>
                    <a:pt x="0" y="7"/>
                  </a:cubicBezTo>
                  <a:cubicBezTo>
                    <a:pt x="0" y="7"/>
                    <a:pt x="0" y="7"/>
                    <a:pt x="0" y="7"/>
                  </a:cubicBezTo>
                  <a:cubicBezTo>
                    <a:pt x="1" y="8"/>
                    <a:pt x="2" y="9"/>
                    <a:pt x="2" y="9"/>
                  </a:cubicBezTo>
                  <a:cubicBezTo>
                    <a:pt x="2" y="10"/>
                    <a:pt x="3" y="12"/>
                    <a:pt x="2" y="10"/>
                  </a:cubicBezTo>
                  <a:cubicBezTo>
                    <a:pt x="2" y="8"/>
                    <a:pt x="2" y="8"/>
                    <a:pt x="2" y="8"/>
                  </a:cubicBezTo>
                  <a:cubicBezTo>
                    <a:pt x="2" y="7"/>
                    <a:pt x="3" y="7"/>
                    <a:pt x="2" y="7"/>
                  </a:cubicBezTo>
                  <a:cubicBezTo>
                    <a:pt x="2" y="7"/>
                    <a:pt x="2" y="7"/>
                    <a:pt x="2" y="6"/>
                  </a:cubicBezTo>
                  <a:cubicBezTo>
                    <a:pt x="3" y="6"/>
                    <a:pt x="3" y="5"/>
                    <a:pt x="4" y="5"/>
                  </a:cubicBezTo>
                  <a:cubicBezTo>
                    <a:pt x="4" y="4"/>
                    <a:pt x="6" y="4"/>
                    <a:pt x="6" y="4"/>
                  </a:cubicBezTo>
                  <a:cubicBezTo>
                    <a:pt x="7" y="4"/>
                    <a:pt x="7" y="5"/>
                    <a:pt x="7" y="5"/>
                  </a:cubicBezTo>
                  <a:cubicBezTo>
                    <a:pt x="7" y="6"/>
                    <a:pt x="7" y="6"/>
                    <a:pt x="8" y="6"/>
                  </a:cubicBezTo>
                  <a:cubicBezTo>
                    <a:pt x="8" y="7"/>
                    <a:pt x="8" y="7"/>
                    <a:pt x="8" y="7"/>
                  </a:cubicBezTo>
                  <a:cubicBezTo>
                    <a:pt x="8" y="8"/>
                    <a:pt x="8" y="8"/>
                    <a:pt x="9" y="9"/>
                  </a:cubicBezTo>
                  <a:cubicBezTo>
                    <a:pt x="10" y="9"/>
                    <a:pt x="12" y="10"/>
                    <a:pt x="12" y="11"/>
                  </a:cubicBezTo>
                  <a:cubicBezTo>
                    <a:pt x="11" y="12"/>
                    <a:pt x="11" y="12"/>
                    <a:pt x="10" y="12"/>
                  </a:cubicBezTo>
                  <a:cubicBezTo>
                    <a:pt x="10" y="12"/>
                    <a:pt x="9" y="12"/>
                    <a:pt x="9" y="12"/>
                  </a:cubicBezTo>
                  <a:cubicBezTo>
                    <a:pt x="10" y="13"/>
                    <a:pt x="10" y="13"/>
                    <a:pt x="9" y="13"/>
                  </a:cubicBezTo>
                  <a:cubicBezTo>
                    <a:pt x="9" y="13"/>
                    <a:pt x="8" y="13"/>
                    <a:pt x="7" y="13"/>
                  </a:cubicBezTo>
                  <a:cubicBezTo>
                    <a:pt x="7" y="13"/>
                    <a:pt x="7" y="13"/>
                    <a:pt x="6" y="12"/>
                  </a:cubicBezTo>
                  <a:cubicBezTo>
                    <a:pt x="6" y="12"/>
                    <a:pt x="6" y="12"/>
                    <a:pt x="6" y="12"/>
                  </a:cubicBezTo>
                  <a:cubicBezTo>
                    <a:pt x="6" y="12"/>
                    <a:pt x="5" y="12"/>
                    <a:pt x="4" y="12"/>
                  </a:cubicBezTo>
                  <a:cubicBezTo>
                    <a:pt x="4" y="12"/>
                    <a:pt x="3" y="12"/>
                    <a:pt x="3" y="12"/>
                  </a:cubicBezTo>
                  <a:cubicBezTo>
                    <a:pt x="3" y="11"/>
                    <a:pt x="3" y="10"/>
                    <a:pt x="2" y="11"/>
                  </a:cubicBezTo>
                  <a:cubicBezTo>
                    <a:pt x="2" y="13"/>
                    <a:pt x="2" y="14"/>
                    <a:pt x="2" y="14"/>
                  </a:cubicBezTo>
                  <a:cubicBezTo>
                    <a:pt x="2" y="15"/>
                    <a:pt x="1" y="15"/>
                    <a:pt x="2" y="15"/>
                  </a:cubicBezTo>
                  <a:cubicBezTo>
                    <a:pt x="2" y="16"/>
                    <a:pt x="2" y="16"/>
                    <a:pt x="2" y="16"/>
                  </a:cubicBezTo>
                  <a:cubicBezTo>
                    <a:pt x="2" y="17"/>
                    <a:pt x="2" y="17"/>
                    <a:pt x="2" y="17"/>
                  </a:cubicBezTo>
                  <a:cubicBezTo>
                    <a:pt x="3" y="17"/>
                    <a:pt x="4" y="17"/>
                    <a:pt x="4" y="17"/>
                  </a:cubicBezTo>
                  <a:cubicBezTo>
                    <a:pt x="4" y="17"/>
                    <a:pt x="4" y="17"/>
                    <a:pt x="5" y="17"/>
                  </a:cubicBezTo>
                  <a:cubicBezTo>
                    <a:pt x="5" y="17"/>
                    <a:pt x="5" y="17"/>
                    <a:pt x="5" y="17"/>
                  </a:cubicBezTo>
                  <a:cubicBezTo>
                    <a:pt x="5" y="18"/>
                    <a:pt x="5" y="18"/>
                    <a:pt x="5" y="19"/>
                  </a:cubicBezTo>
                  <a:cubicBezTo>
                    <a:pt x="6" y="19"/>
                    <a:pt x="7" y="19"/>
                    <a:pt x="6" y="19"/>
                  </a:cubicBezTo>
                  <a:cubicBezTo>
                    <a:pt x="5" y="20"/>
                    <a:pt x="5" y="20"/>
                    <a:pt x="5" y="19"/>
                  </a:cubicBezTo>
                  <a:cubicBezTo>
                    <a:pt x="5" y="19"/>
                    <a:pt x="6" y="19"/>
                    <a:pt x="5" y="19"/>
                  </a:cubicBezTo>
                  <a:cubicBezTo>
                    <a:pt x="5" y="19"/>
                    <a:pt x="4" y="20"/>
                    <a:pt x="4" y="19"/>
                  </a:cubicBezTo>
                  <a:cubicBezTo>
                    <a:pt x="4" y="19"/>
                    <a:pt x="4" y="18"/>
                    <a:pt x="4" y="19"/>
                  </a:cubicBezTo>
                  <a:cubicBezTo>
                    <a:pt x="4" y="20"/>
                    <a:pt x="4" y="20"/>
                    <a:pt x="4" y="20"/>
                  </a:cubicBezTo>
                  <a:cubicBezTo>
                    <a:pt x="4" y="21"/>
                    <a:pt x="4" y="21"/>
                    <a:pt x="4" y="21"/>
                  </a:cubicBezTo>
                  <a:cubicBezTo>
                    <a:pt x="4" y="20"/>
                    <a:pt x="4" y="20"/>
                    <a:pt x="4" y="21"/>
                  </a:cubicBezTo>
                  <a:cubicBezTo>
                    <a:pt x="5" y="21"/>
                    <a:pt x="6" y="21"/>
                    <a:pt x="6" y="22"/>
                  </a:cubicBezTo>
                  <a:cubicBezTo>
                    <a:pt x="7" y="22"/>
                    <a:pt x="7" y="22"/>
                    <a:pt x="7" y="23"/>
                  </a:cubicBezTo>
                  <a:cubicBezTo>
                    <a:pt x="7" y="23"/>
                    <a:pt x="8" y="23"/>
                    <a:pt x="8" y="23"/>
                  </a:cubicBezTo>
                  <a:cubicBezTo>
                    <a:pt x="8" y="23"/>
                    <a:pt x="7" y="26"/>
                    <a:pt x="7" y="29"/>
                  </a:cubicBezTo>
                  <a:cubicBezTo>
                    <a:pt x="7" y="29"/>
                    <a:pt x="7" y="31"/>
                    <a:pt x="7" y="31"/>
                  </a:cubicBezTo>
                  <a:cubicBezTo>
                    <a:pt x="7" y="32"/>
                    <a:pt x="7" y="32"/>
                    <a:pt x="7" y="32"/>
                  </a:cubicBezTo>
                  <a:cubicBezTo>
                    <a:pt x="10" y="32"/>
                    <a:pt x="10" y="32"/>
                    <a:pt x="10" y="32"/>
                  </a:cubicBezTo>
                  <a:cubicBezTo>
                    <a:pt x="10" y="32"/>
                    <a:pt x="10" y="32"/>
                    <a:pt x="10" y="32"/>
                  </a:cubicBezTo>
                  <a:cubicBezTo>
                    <a:pt x="10" y="32"/>
                    <a:pt x="11" y="31"/>
                    <a:pt x="11" y="31"/>
                  </a:cubicBezTo>
                  <a:cubicBezTo>
                    <a:pt x="11" y="31"/>
                    <a:pt x="13" y="30"/>
                    <a:pt x="13" y="29"/>
                  </a:cubicBezTo>
                  <a:cubicBezTo>
                    <a:pt x="13" y="29"/>
                    <a:pt x="14" y="28"/>
                    <a:pt x="15" y="28"/>
                  </a:cubicBezTo>
                  <a:cubicBezTo>
                    <a:pt x="15" y="28"/>
                    <a:pt x="16" y="28"/>
                    <a:pt x="16" y="28"/>
                  </a:cubicBezTo>
                  <a:cubicBezTo>
                    <a:pt x="16" y="28"/>
                    <a:pt x="18" y="28"/>
                    <a:pt x="18" y="28"/>
                  </a:cubicBezTo>
                  <a:cubicBezTo>
                    <a:pt x="18" y="28"/>
                    <a:pt x="19" y="28"/>
                    <a:pt x="19" y="28"/>
                  </a:cubicBezTo>
                  <a:cubicBezTo>
                    <a:pt x="19" y="28"/>
                    <a:pt x="19" y="28"/>
                    <a:pt x="19" y="28"/>
                  </a:cubicBezTo>
                  <a:cubicBezTo>
                    <a:pt x="19" y="28"/>
                    <a:pt x="20" y="27"/>
                    <a:pt x="21" y="27"/>
                  </a:cubicBezTo>
                  <a:cubicBezTo>
                    <a:pt x="22" y="27"/>
                    <a:pt x="23" y="27"/>
                    <a:pt x="23" y="27"/>
                  </a:cubicBezTo>
                  <a:cubicBezTo>
                    <a:pt x="23" y="27"/>
                    <a:pt x="23" y="27"/>
                    <a:pt x="24" y="27"/>
                  </a:cubicBezTo>
                  <a:cubicBezTo>
                    <a:pt x="24" y="27"/>
                    <a:pt x="24" y="27"/>
                    <a:pt x="24" y="27"/>
                  </a:cubicBezTo>
                  <a:cubicBezTo>
                    <a:pt x="24" y="27"/>
                    <a:pt x="24" y="28"/>
                    <a:pt x="24" y="28"/>
                  </a:cubicBezTo>
                  <a:cubicBezTo>
                    <a:pt x="24" y="28"/>
                    <a:pt x="24" y="29"/>
                    <a:pt x="25" y="29"/>
                  </a:cubicBezTo>
                  <a:cubicBezTo>
                    <a:pt x="25" y="29"/>
                    <a:pt x="26" y="29"/>
                    <a:pt x="26" y="29"/>
                  </a:cubicBezTo>
                  <a:cubicBezTo>
                    <a:pt x="26" y="29"/>
                    <a:pt x="26" y="29"/>
                    <a:pt x="26" y="29"/>
                  </a:cubicBezTo>
                  <a:cubicBezTo>
                    <a:pt x="27" y="29"/>
                    <a:pt x="27" y="29"/>
                    <a:pt x="27" y="29"/>
                  </a:cubicBezTo>
                  <a:cubicBezTo>
                    <a:pt x="27" y="29"/>
                    <a:pt x="28" y="29"/>
                    <a:pt x="28" y="29"/>
                  </a:cubicBezTo>
                  <a:cubicBezTo>
                    <a:pt x="28" y="29"/>
                    <a:pt x="29" y="30"/>
                    <a:pt x="29" y="30"/>
                  </a:cubicBezTo>
                  <a:cubicBezTo>
                    <a:pt x="29" y="30"/>
                    <a:pt x="29" y="30"/>
                    <a:pt x="29" y="30"/>
                  </a:cubicBezTo>
                  <a:cubicBezTo>
                    <a:pt x="29" y="30"/>
                    <a:pt x="30" y="30"/>
                    <a:pt x="30" y="30"/>
                  </a:cubicBezTo>
                  <a:cubicBezTo>
                    <a:pt x="30" y="30"/>
                    <a:pt x="30" y="30"/>
                    <a:pt x="30" y="30"/>
                  </a:cubicBezTo>
                  <a:cubicBezTo>
                    <a:pt x="30" y="30"/>
                    <a:pt x="30" y="30"/>
                    <a:pt x="30" y="30"/>
                  </a:cubicBezTo>
                  <a:cubicBezTo>
                    <a:pt x="31" y="30"/>
                    <a:pt x="32" y="31"/>
                    <a:pt x="33" y="31"/>
                  </a:cubicBezTo>
                  <a:cubicBezTo>
                    <a:pt x="33" y="31"/>
                    <a:pt x="33" y="31"/>
                    <a:pt x="33" y="31"/>
                  </a:cubicBezTo>
                  <a:cubicBezTo>
                    <a:pt x="33" y="31"/>
                    <a:pt x="34" y="31"/>
                    <a:pt x="35" y="31"/>
                  </a:cubicBezTo>
                  <a:cubicBezTo>
                    <a:pt x="35" y="32"/>
                    <a:pt x="36" y="33"/>
                    <a:pt x="36" y="33"/>
                  </a:cubicBezTo>
                  <a:cubicBezTo>
                    <a:pt x="36" y="33"/>
                    <a:pt x="36" y="33"/>
                    <a:pt x="36" y="33"/>
                  </a:cubicBezTo>
                  <a:cubicBezTo>
                    <a:pt x="36" y="33"/>
                    <a:pt x="38" y="34"/>
                    <a:pt x="38" y="35"/>
                  </a:cubicBezTo>
                  <a:cubicBezTo>
                    <a:pt x="39" y="36"/>
                    <a:pt x="39" y="36"/>
                    <a:pt x="39" y="36"/>
                  </a:cubicBezTo>
                  <a:cubicBezTo>
                    <a:pt x="39" y="36"/>
                    <a:pt x="39" y="36"/>
                    <a:pt x="39" y="36"/>
                  </a:cubicBezTo>
                  <a:cubicBezTo>
                    <a:pt x="39" y="36"/>
                    <a:pt x="41" y="36"/>
                    <a:pt x="42" y="36"/>
                  </a:cubicBezTo>
                  <a:cubicBezTo>
                    <a:pt x="42" y="36"/>
                    <a:pt x="42" y="36"/>
                    <a:pt x="43" y="36"/>
                  </a:cubicBezTo>
                  <a:cubicBezTo>
                    <a:pt x="43" y="36"/>
                    <a:pt x="43" y="36"/>
                    <a:pt x="43" y="36"/>
                  </a:cubicBezTo>
                  <a:cubicBezTo>
                    <a:pt x="43" y="37"/>
                    <a:pt x="43" y="38"/>
                    <a:pt x="43" y="38"/>
                  </a:cubicBezTo>
                  <a:cubicBezTo>
                    <a:pt x="43" y="39"/>
                    <a:pt x="43" y="40"/>
                    <a:pt x="43" y="40"/>
                  </a:cubicBezTo>
                  <a:cubicBezTo>
                    <a:pt x="44" y="41"/>
                    <a:pt x="44" y="41"/>
                    <a:pt x="44" y="42"/>
                  </a:cubicBezTo>
                  <a:cubicBezTo>
                    <a:pt x="44" y="42"/>
                    <a:pt x="44" y="42"/>
                    <a:pt x="44" y="42"/>
                  </a:cubicBezTo>
                  <a:cubicBezTo>
                    <a:pt x="44" y="42"/>
                    <a:pt x="44" y="42"/>
                    <a:pt x="44" y="42"/>
                  </a:cubicBezTo>
                  <a:cubicBezTo>
                    <a:pt x="44" y="42"/>
                    <a:pt x="45" y="42"/>
                    <a:pt x="45" y="42"/>
                  </a:cubicBezTo>
                  <a:cubicBezTo>
                    <a:pt x="45" y="42"/>
                    <a:pt x="47" y="43"/>
                    <a:pt x="47" y="43"/>
                  </a:cubicBezTo>
                  <a:cubicBezTo>
                    <a:pt x="47" y="43"/>
                    <a:pt x="47" y="43"/>
                    <a:pt x="47" y="43"/>
                  </a:cubicBezTo>
                  <a:cubicBezTo>
                    <a:pt x="47" y="43"/>
                    <a:pt x="49" y="44"/>
                    <a:pt x="49" y="44"/>
                  </a:cubicBezTo>
                  <a:cubicBezTo>
                    <a:pt x="49" y="44"/>
                    <a:pt x="49" y="45"/>
                    <a:pt x="49" y="44"/>
                  </a:cubicBezTo>
                  <a:cubicBezTo>
                    <a:pt x="49" y="44"/>
                    <a:pt x="50" y="44"/>
                    <a:pt x="50" y="44"/>
                  </a:cubicBezTo>
                  <a:cubicBezTo>
                    <a:pt x="51" y="44"/>
                    <a:pt x="51" y="44"/>
                    <a:pt x="51" y="44"/>
                  </a:cubicBezTo>
                  <a:cubicBezTo>
                    <a:pt x="51" y="44"/>
                    <a:pt x="52" y="44"/>
                    <a:pt x="52" y="43"/>
                  </a:cubicBezTo>
                  <a:cubicBezTo>
                    <a:pt x="52" y="43"/>
                    <a:pt x="52" y="43"/>
                    <a:pt x="52" y="43"/>
                  </a:cubicBezTo>
                  <a:cubicBezTo>
                    <a:pt x="52" y="43"/>
                    <a:pt x="53" y="43"/>
                    <a:pt x="53" y="43"/>
                  </a:cubicBezTo>
                  <a:cubicBezTo>
                    <a:pt x="53" y="43"/>
                    <a:pt x="53" y="42"/>
                    <a:pt x="53" y="42"/>
                  </a:cubicBezTo>
                  <a:cubicBezTo>
                    <a:pt x="53" y="42"/>
                    <a:pt x="54" y="41"/>
                    <a:pt x="53" y="41"/>
                  </a:cubicBezTo>
                  <a:cubicBezTo>
                    <a:pt x="53" y="41"/>
                    <a:pt x="53" y="41"/>
                    <a:pt x="53" y="41"/>
                  </a:cubicBezTo>
                  <a:cubicBezTo>
                    <a:pt x="53" y="41"/>
                    <a:pt x="54" y="41"/>
                    <a:pt x="55" y="40"/>
                  </a:cubicBezTo>
                  <a:cubicBezTo>
                    <a:pt x="55" y="40"/>
                    <a:pt x="57" y="40"/>
                    <a:pt x="57" y="39"/>
                  </a:cubicBezTo>
                  <a:cubicBezTo>
                    <a:pt x="57" y="39"/>
                    <a:pt x="58" y="39"/>
                    <a:pt x="58" y="39"/>
                  </a:cubicBezTo>
                  <a:cubicBezTo>
                    <a:pt x="58" y="39"/>
                    <a:pt x="59" y="39"/>
                    <a:pt x="59" y="39"/>
                  </a:cubicBezTo>
                  <a:cubicBezTo>
                    <a:pt x="59" y="39"/>
                    <a:pt x="60" y="38"/>
                    <a:pt x="60" y="38"/>
                  </a:cubicBezTo>
                  <a:cubicBezTo>
                    <a:pt x="60" y="38"/>
                    <a:pt x="60" y="38"/>
                    <a:pt x="60" y="37"/>
                  </a:cubicBezTo>
                  <a:cubicBezTo>
                    <a:pt x="60" y="37"/>
                    <a:pt x="60" y="36"/>
                    <a:pt x="60" y="36"/>
                  </a:cubicBezTo>
                  <a:cubicBezTo>
                    <a:pt x="60" y="36"/>
                    <a:pt x="61" y="35"/>
                    <a:pt x="61" y="35"/>
                  </a:cubicBezTo>
                  <a:cubicBezTo>
                    <a:pt x="61" y="35"/>
                    <a:pt x="61" y="34"/>
                    <a:pt x="61" y="34"/>
                  </a:cubicBezTo>
                  <a:cubicBezTo>
                    <a:pt x="61" y="34"/>
                    <a:pt x="61" y="34"/>
                    <a:pt x="62" y="33"/>
                  </a:cubicBezTo>
                  <a:cubicBezTo>
                    <a:pt x="62" y="33"/>
                    <a:pt x="62" y="33"/>
                    <a:pt x="62" y="33"/>
                  </a:cubicBezTo>
                  <a:cubicBezTo>
                    <a:pt x="62" y="33"/>
                    <a:pt x="62" y="33"/>
                    <a:pt x="63" y="33"/>
                  </a:cubicBezTo>
                  <a:cubicBezTo>
                    <a:pt x="63" y="33"/>
                    <a:pt x="65" y="33"/>
                    <a:pt x="65" y="33"/>
                  </a:cubicBezTo>
                  <a:cubicBezTo>
                    <a:pt x="65" y="33"/>
                    <a:pt x="65" y="33"/>
                    <a:pt x="65" y="33"/>
                  </a:cubicBezTo>
                  <a:cubicBezTo>
                    <a:pt x="65" y="32"/>
                    <a:pt x="66" y="31"/>
                    <a:pt x="66" y="31"/>
                  </a:cubicBezTo>
                  <a:cubicBezTo>
                    <a:pt x="66" y="31"/>
                    <a:pt x="66" y="31"/>
                    <a:pt x="66" y="31"/>
                  </a:cubicBezTo>
                  <a:cubicBezTo>
                    <a:pt x="67" y="31"/>
                    <a:pt x="67" y="31"/>
                    <a:pt x="67" y="31"/>
                  </a:cubicBezTo>
                  <a:cubicBezTo>
                    <a:pt x="67" y="32"/>
                    <a:pt x="68" y="32"/>
                    <a:pt x="69" y="32"/>
                  </a:cubicBezTo>
                  <a:cubicBezTo>
                    <a:pt x="69" y="32"/>
                    <a:pt x="69" y="32"/>
                    <a:pt x="69" y="32"/>
                  </a:cubicBezTo>
                  <a:cubicBezTo>
                    <a:pt x="70" y="32"/>
                    <a:pt x="70" y="32"/>
                    <a:pt x="70" y="32"/>
                  </a:cubicBezTo>
                  <a:cubicBezTo>
                    <a:pt x="70" y="32"/>
                    <a:pt x="70" y="32"/>
                    <a:pt x="70" y="32"/>
                  </a:cubicBezTo>
                  <a:cubicBezTo>
                    <a:pt x="70" y="32"/>
                    <a:pt x="70" y="32"/>
                    <a:pt x="70" y="32"/>
                  </a:cubicBezTo>
                  <a:cubicBezTo>
                    <a:pt x="70" y="31"/>
                    <a:pt x="70" y="29"/>
                    <a:pt x="70" y="29"/>
                  </a:cubicBezTo>
                  <a:cubicBezTo>
                    <a:pt x="70" y="29"/>
                    <a:pt x="70" y="28"/>
                    <a:pt x="70" y="28"/>
                  </a:cubicBezTo>
                  <a:cubicBezTo>
                    <a:pt x="70" y="28"/>
                    <a:pt x="68" y="27"/>
                    <a:pt x="68" y="27"/>
                  </a:cubicBezTo>
                  <a:cubicBezTo>
                    <a:pt x="68" y="27"/>
                    <a:pt x="67" y="27"/>
                    <a:pt x="67" y="27"/>
                  </a:cubicBezTo>
                  <a:cubicBezTo>
                    <a:pt x="67" y="27"/>
                    <a:pt x="67" y="27"/>
                    <a:pt x="67" y="27"/>
                  </a:cubicBezTo>
                  <a:cubicBezTo>
                    <a:pt x="66" y="27"/>
                    <a:pt x="66" y="27"/>
                    <a:pt x="65" y="27"/>
                  </a:cubicBezTo>
                  <a:cubicBezTo>
                    <a:pt x="65" y="27"/>
                    <a:pt x="63" y="25"/>
                    <a:pt x="63" y="25"/>
                  </a:cubicBezTo>
                  <a:cubicBezTo>
                    <a:pt x="63" y="25"/>
                    <a:pt x="61" y="24"/>
                    <a:pt x="61" y="24"/>
                  </a:cubicBezTo>
                  <a:cubicBezTo>
                    <a:pt x="61" y="24"/>
                    <a:pt x="60" y="23"/>
                    <a:pt x="60" y="23"/>
                  </a:cubicBezTo>
                  <a:cubicBezTo>
                    <a:pt x="59" y="23"/>
                    <a:pt x="59" y="23"/>
                    <a:pt x="59" y="23"/>
                  </a:cubicBezTo>
                  <a:cubicBezTo>
                    <a:pt x="59" y="23"/>
                    <a:pt x="56" y="21"/>
                    <a:pt x="55" y="21"/>
                  </a:cubicBezTo>
                  <a:cubicBezTo>
                    <a:pt x="55" y="21"/>
                    <a:pt x="50" y="17"/>
                    <a:pt x="50" y="17"/>
                  </a:cubicBezTo>
                  <a:cubicBezTo>
                    <a:pt x="50" y="17"/>
                    <a:pt x="50" y="17"/>
                    <a:pt x="50" y="17"/>
                  </a:cubicBezTo>
                  <a:cubicBezTo>
                    <a:pt x="49" y="15"/>
                    <a:pt x="49" y="15"/>
                    <a:pt x="49" y="15"/>
                  </a:cubicBezTo>
                  <a:cubicBezTo>
                    <a:pt x="49" y="15"/>
                    <a:pt x="49" y="15"/>
                    <a:pt x="49" y="15"/>
                  </a:cubicBezTo>
                  <a:cubicBezTo>
                    <a:pt x="49" y="15"/>
                    <a:pt x="49" y="14"/>
                    <a:pt x="48" y="14"/>
                  </a:cubicBezTo>
                  <a:cubicBezTo>
                    <a:pt x="48" y="14"/>
                    <a:pt x="48" y="14"/>
                    <a:pt x="48" y="14"/>
                  </a:cubicBezTo>
                  <a:cubicBezTo>
                    <a:pt x="48" y="14"/>
                    <a:pt x="48" y="13"/>
                    <a:pt x="48" y="12"/>
                  </a:cubicBezTo>
                  <a:cubicBezTo>
                    <a:pt x="47" y="12"/>
                    <a:pt x="47" y="10"/>
                    <a:pt x="46" y="10"/>
                  </a:cubicBezTo>
                  <a:cubicBezTo>
                    <a:pt x="46" y="9"/>
                    <a:pt x="45" y="9"/>
                    <a:pt x="45" y="9"/>
                  </a:cubicBezTo>
                  <a:cubicBezTo>
                    <a:pt x="45" y="9"/>
                    <a:pt x="44" y="9"/>
                    <a:pt x="45" y="9"/>
                  </a:cubicBezTo>
                  <a:cubicBezTo>
                    <a:pt x="45" y="10"/>
                    <a:pt x="44" y="10"/>
                    <a:pt x="44" y="10"/>
                  </a:cubicBezTo>
                  <a:cubicBezTo>
                    <a:pt x="44" y="10"/>
                    <a:pt x="43" y="10"/>
                    <a:pt x="42" y="10"/>
                  </a:cubicBezTo>
                  <a:cubicBezTo>
                    <a:pt x="42" y="10"/>
                    <a:pt x="41" y="10"/>
                    <a:pt x="41" y="10"/>
                  </a:cubicBezTo>
                  <a:cubicBezTo>
                    <a:pt x="41" y="9"/>
                    <a:pt x="40" y="10"/>
                    <a:pt x="40" y="10"/>
                  </a:cubicBezTo>
                  <a:cubicBezTo>
                    <a:pt x="40" y="10"/>
                    <a:pt x="39" y="9"/>
                    <a:pt x="39" y="9"/>
                  </a:cubicBezTo>
                  <a:cubicBezTo>
                    <a:pt x="39" y="9"/>
                    <a:pt x="39" y="9"/>
                    <a:pt x="38" y="9"/>
                  </a:cubicBezTo>
                  <a:cubicBezTo>
                    <a:pt x="38" y="8"/>
                    <a:pt x="38" y="8"/>
                    <a:pt x="38" y="7"/>
                  </a:cubicBezTo>
                  <a:cubicBezTo>
                    <a:pt x="38" y="7"/>
                    <a:pt x="38" y="7"/>
                    <a:pt x="38" y="7"/>
                  </a:cubicBezTo>
                  <a:cubicBezTo>
                    <a:pt x="38" y="7"/>
                    <a:pt x="38" y="7"/>
                    <a:pt x="38" y="7"/>
                  </a:cubicBezTo>
                  <a:cubicBezTo>
                    <a:pt x="38" y="7"/>
                    <a:pt x="38" y="7"/>
                    <a:pt x="39" y="6"/>
                  </a:cubicBezTo>
                  <a:cubicBezTo>
                    <a:pt x="39" y="6"/>
                    <a:pt x="39" y="6"/>
                    <a:pt x="38" y="6"/>
                  </a:cubicBezTo>
                  <a:cubicBezTo>
                    <a:pt x="38" y="6"/>
                    <a:pt x="38" y="5"/>
                    <a:pt x="37" y="5"/>
                  </a:cubicBezTo>
                  <a:cubicBezTo>
                    <a:pt x="37" y="5"/>
                    <a:pt x="37" y="5"/>
                    <a:pt x="37" y="5"/>
                  </a:cubicBezTo>
                  <a:cubicBezTo>
                    <a:pt x="38" y="5"/>
                    <a:pt x="38" y="5"/>
                    <a:pt x="38" y="5"/>
                  </a:cubicBezTo>
                  <a:cubicBezTo>
                    <a:pt x="38" y="4"/>
                    <a:pt x="37" y="4"/>
                    <a:pt x="38" y="4"/>
                  </a:cubicBezTo>
                  <a:cubicBezTo>
                    <a:pt x="38" y="4"/>
                    <a:pt x="38" y="4"/>
                    <a:pt x="38" y="4"/>
                  </a:cubicBezTo>
                  <a:cubicBezTo>
                    <a:pt x="38" y="4"/>
                    <a:pt x="36" y="3"/>
                    <a:pt x="36" y="3"/>
                  </a:cubicBezTo>
                  <a:cubicBezTo>
                    <a:pt x="36" y="3"/>
                    <a:pt x="36" y="3"/>
                    <a:pt x="36" y="3"/>
                  </a:cubicBezTo>
                  <a:cubicBezTo>
                    <a:pt x="35" y="3"/>
                    <a:pt x="35" y="3"/>
                    <a:pt x="34" y="3"/>
                  </a:cubicBezTo>
                  <a:cubicBezTo>
                    <a:pt x="34" y="3"/>
                    <a:pt x="33" y="2"/>
                    <a:pt x="33" y="2"/>
                  </a:cubicBezTo>
                  <a:cubicBezTo>
                    <a:pt x="33" y="2"/>
                    <a:pt x="33" y="2"/>
                    <a:pt x="33" y="2"/>
                  </a:cubicBezTo>
                  <a:cubicBezTo>
                    <a:pt x="33" y="2"/>
                    <a:pt x="33" y="2"/>
                    <a:pt x="33" y="2"/>
                  </a:cubicBezTo>
                  <a:cubicBezTo>
                    <a:pt x="33" y="2"/>
                    <a:pt x="32" y="2"/>
                    <a:pt x="32" y="2"/>
                  </a:cubicBezTo>
                  <a:cubicBezTo>
                    <a:pt x="32" y="2"/>
                    <a:pt x="31" y="1"/>
                    <a:pt x="31" y="0"/>
                  </a:cubicBezTo>
                  <a:cubicBezTo>
                    <a:pt x="31" y="0"/>
                    <a:pt x="31" y="0"/>
                    <a:pt x="30" y="1"/>
                  </a:cubicBezTo>
                  <a:cubicBezTo>
                    <a:pt x="30" y="1"/>
                    <a:pt x="30" y="1"/>
                    <a:pt x="30" y="2"/>
                  </a:cubicBezTo>
                  <a:cubicBezTo>
                    <a:pt x="29" y="2"/>
                    <a:pt x="30" y="3"/>
                    <a:pt x="30" y="3"/>
                  </a:cubicBezTo>
                  <a:cubicBezTo>
                    <a:pt x="30" y="3"/>
                    <a:pt x="30" y="3"/>
                    <a:pt x="29" y="3"/>
                  </a:cubicBezTo>
                  <a:cubicBezTo>
                    <a:pt x="29" y="2"/>
                    <a:pt x="29" y="2"/>
                    <a:pt x="28" y="2"/>
                  </a:cubicBezTo>
                  <a:cubicBezTo>
                    <a:pt x="28" y="2"/>
                    <a:pt x="28" y="2"/>
                    <a:pt x="28" y="2"/>
                  </a:cubicBezTo>
                  <a:cubicBezTo>
                    <a:pt x="28" y="2"/>
                    <a:pt x="28" y="3"/>
                    <a:pt x="27" y="3"/>
                  </a:cubicBezTo>
                  <a:cubicBezTo>
                    <a:pt x="27" y="3"/>
                    <a:pt x="27" y="4"/>
                    <a:pt x="27" y="4"/>
                  </a:cubicBezTo>
                  <a:cubicBezTo>
                    <a:pt x="26" y="4"/>
                    <a:pt x="24" y="5"/>
                    <a:pt x="24" y="5"/>
                  </a:cubicBezTo>
                  <a:cubicBezTo>
                    <a:pt x="24" y="5"/>
                    <a:pt x="24" y="5"/>
                    <a:pt x="24" y="5"/>
                  </a:cubicBezTo>
                  <a:cubicBezTo>
                    <a:pt x="24" y="5"/>
                    <a:pt x="23" y="6"/>
                    <a:pt x="23" y="6"/>
                  </a:cubicBezTo>
                  <a:cubicBezTo>
                    <a:pt x="23" y="7"/>
                    <a:pt x="23" y="8"/>
                    <a:pt x="23" y="8"/>
                  </a:cubicBezTo>
                  <a:cubicBezTo>
                    <a:pt x="23" y="8"/>
                    <a:pt x="23" y="9"/>
                    <a:pt x="23" y="9"/>
                  </a:cubicBezTo>
                  <a:cubicBezTo>
                    <a:pt x="24" y="9"/>
                    <a:pt x="23" y="9"/>
                    <a:pt x="23" y="9"/>
                  </a:cubicBezTo>
                  <a:cubicBezTo>
                    <a:pt x="23" y="9"/>
                    <a:pt x="21" y="9"/>
                    <a:pt x="21" y="9"/>
                  </a:cubicBezTo>
                  <a:cubicBezTo>
                    <a:pt x="21" y="9"/>
                    <a:pt x="19" y="9"/>
                    <a:pt x="19" y="9"/>
                  </a:cubicBezTo>
                  <a:cubicBezTo>
                    <a:pt x="18" y="9"/>
                    <a:pt x="18" y="9"/>
                    <a:pt x="18"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5" name="Freeform 507"/>
            <p:cNvSpPr>
              <a:spLocks/>
            </p:cNvSpPr>
            <p:nvPr/>
          </p:nvSpPr>
          <p:spPr bwMode="auto">
            <a:xfrm>
              <a:off x="3585" y="1788"/>
              <a:ext cx="274" cy="159"/>
            </a:xfrm>
            <a:custGeom>
              <a:avLst/>
              <a:gdLst/>
              <a:ahLst/>
              <a:cxnLst>
                <a:cxn ang="0">
                  <a:pos x="77" y="31"/>
                </a:cxn>
                <a:cxn ang="0">
                  <a:pos x="80" y="30"/>
                </a:cxn>
                <a:cxn ang="0">
                  <a:pos x="81" y="29"/>
                </a:cxn>
                <a:cxn ang="0">
                  <a:pos x="84" y="28"/>
                </a:cxn>
                <a:cxn ang="0">
                  <a:pos x="81" y="27"/>
                </a:cxn>
                <a:cxn ang="0">
                  <a:pos x="80" y="26"/>
                </a:cxn>
                <a:cxn ang="0">
                  <a:pos x="77" y="24"/>
                </a:cxn>
                <a:cxn ang="0">
                  <a:pos x="76" y="25"/>
                </a:cxn>
                <a:cxn ang="0">
                  <a:pos x="72" y="24"/>
                </a:cxn>
                <a:cxn ang="0">
                  <a:pos x="70" y="23"/>
                </a:cxn>
                <a:cxn ang="0">
                  <a:pos x="74" y="19"/>
                </a:cxn>
                <a:cxn ang="0">
                  <a:pos x="64" y="25"/>
                </a:cxn>
                <a:cxn ang="0">
                  <a:pos x="62" y="27"/>
                </a:cxn>
                <a:cxn ang="0">
                  <a:pos x="61" y="29"/>
                </a:cxn>
                <a:cxn ang="0">
                  <a:pos x="60" y="27"/>
                </a:cxn>
                <a:cxn ang="0">
                  <a:pos x="53" y="26"/>
                </a:cxn>
                <a:cxn ang="0">
                  <a:pos x="49" y="20"/>
                </a:cxn>
                <a:cxn ang="0">
                  <a:pos x="48" y="14"/>
                </a:cxn>
                <a:cxn ang="0">
                  <a:pos x="42" y="11"/>
                </a:cxn>
                <a:cxn ang="0">
                  <a:pos x="29" y="12"/>
                </a:cxn>
                <a:cxn ang="0">
                  <a:pos x="20" y="7"/>
                </a:cxn>
                <a:cxn ang="0">
                  <a:pos x="17" y="8"/>
                </a:cxn>
                <a:cxn ang="0">
                  <a:pos x="13" y="1"/>
                </a:cxn>
                <a:cxn ang="0">
                  <a:pos x="14" y="4"/>
                </a:cxn>
                <a:cxn ang="0">
                  <a:pos x="12" y="7"/>
                </a:cxn>
                <a:cxn ang="0">
                  <a:pos x="12" y="1"/>
                </a:cxn>
                <a:cxn ang="0">
                  <a:pos x="1" y="2"/>
                </a:cxn>
                <a:cxn ang="0">
                  <a:pos x="3" y="25"/>
                </a:cxn>
                <a:cxn ang="0">
                  <a:pos x="6" y="21"/>
                </a:cxn>
                <a:cxn ang="0">
                  <a:pos x="10" y="18"/>
                </a:cxn>
                <a:cxn ang="0">
                  <a:pos x="13" y="16"/>
                </a:cxn>
                <a:cxn ang="0">
                  <a:pos x="16" y="19"/>
                </a:cxn>
                <a:cxn ang="0">
                  <a:pos x="20" y="21"/>
                </a:cxn>
                <a:cxn ang="0">
                  <a:pos x="20" y="23"/>
                </a:cxn>
                <a:cxn ang="0">
                  <a:pos x="22" y="26"/>
                </a:cxn>
                <a:cxn ang="0">
                  <a:pos x="27" y="25"/>
                </a:cxn>
                <a:cxn ang="0">
                  <a:pos x="31" y="31"/>
                </a:cxn>
                <a:cxn ang="0">
                  <a:pos x="41" y="39"/>
                </a:cxn>
                <a:cxn ang="0">
                  <a:pos x="49" y="43"/>
                </a:cxn>
                <a:cxn ang="0">
                  <a:pos x="52" y="48"/>
                </a:cxn>
                <a:cxn ang="0">
                  <a:pos x="55" y="49"/>
                </a:cxn>
                <a:cxn ang="0">
                  <a:pos x="58" y="47"/>
                </a:cxn>
                <a:cxn ang="0">
                  <a:pos x="60" y="42"/>
                </a:cxn>
                <a:cxn ang="0">
                  <a:pos x="58" y="39"/>
                </a:cxn>
                <a:cxn ang="0">
                  <a:pos x="57" y="36"/>
                </a:cxn>
                <a:cxn ang="0">
                  <a:pos x="62" y="35"/>
                </a:cxn>
                <a:cxn ang="0">
                  <a:pos x="63" y="33"/>
                </a:cxn>
                <a:cxn ang="0">
                  <a:pos x="62" y="32"/>
                </a:cxn>
                <a:cxn ang="0">
                  <a:pos x="65" y="31"/>
                </a:cxn>
                <a:cxn ang="0">
                  <a:pos x="69" y="29"/>
                </a:cxn>
                <a:cxn ang="0">
                  <a:pos x="73" y="29"/>
                </a:cxn>
                <a:cxn ang="0">
                  <a:pos x="74" y="31"/>
                </a:cxn>
              </a:cxnLst>
              <a:rect l="0" t="0" r="r" b="b"/>
              <a:pathLst>
                <a:path w="85" h="49">
                  <a:moveTo>
                    <a:pt x="74" y="31"/>
                  </a:moveTo>
                  <a:cubicBezTo>
                    <a:pt x="74" y="31"/>
                    <a:pt x="74" y="31"/>
                    <a:pt x="74" y="31"/>
                  </a:cubicBezTo>
                  <a:cubicBezTo>
                    <a:pt x="74" y="31"/>
                    <a:pt x="75" y="31"/>
                    <a:pt x="75" y="31"/>
                  </a:cubicBezTo>
                  <a:cubicBezTo>
                    <a:pt x="75" y="31"/>
                    <a:pt x="76" y="31"/>
                    <a:pt x="76" y="31"/>
                  </a:cubicBezTo>
                  <a:cubicBezTo>
                    <a:pt x="76" y="31"/>
                    <a:pt x="76" y="31"/>
                    <a:pt x="77" y="31"/>
                  </a:cubicBezTo>
                  <a:cubicBezTo>
                    <a:pt x="77" y="31"/>
                    <a:pt x="77" y="32"/>
                    <a:pt x="78" y="32"/>
                  </a:cubicBezTo>
                  <a:cubicBezTo>
                    <a:pt x="78" y="32"/>
                    <a:pt x="79" y="31"/>
                    <a:pt x="79" y="31"/>
                  </a:cubicBezTo>
                  <a:cubicBezTo>
                    <a:pt x="79" y="31"/>
                    <a:pt x="79" y="31"/>
                    <a:pt x="79" y="31"/>
                  </a:cubicBezTo>
                  <a:cubicBezTo>
                    <a:pt x="79" y="31"/>
                    <a:pt x="79" y="31"/>
                    <a:pt x="79" y="31"/>
                  </a:cubicBezTo>
                  <a:cubicBezTo>
                    <a:pt x="80" y="30"/>
                    <a:pt x="80" y="30"/>
                    <a:pt x="80" y="30"/>
                  </a:cubicBezTo>
                  <a:cubicBezTo>
                    <a:pt x="80" y="30"/>
                    <a:pt x="80" y="30"/>
                    <a:pt x="80" y="30"/>
                  </a:cubicBezTo>
                  <a:cubicBezTo>
                    <a:pt x="80" y="30"/>
                    <a:pt x="81" y="31"/>
                    <a:pt x="81" y="31"/>
                  </a:cubicBezTo>
                  <a:cubicBezTo>
                    <a:pt x="81" y="31"/>
                    <a:pt x="81" y="31"/>
                    <a:pt x="81" y="30"/>
                  </a:cubicBezTo>
                  <a:cubicBezTo>
                    <a:pt x="81" y="30"/>
                    <a:pt x="81" y="29"/>
                    <a:pt x="81" y="29"/>
                  </a:cubicBezTo>
                  <a:cubicBezTo>
                    <a:pt x="81" y="29"/>
                    <a:pt x="81" y="29"/>
                    <a:pt x="81" y="29"/>
                  </a:cubicBezTo>
                  <a:cubicBezTo>
                    <a:pt x="81" y="29"/>
                    <a:pt x="82" y="30"/>
                    <a:pt x="82" y="30"/>
                  </a:cubicBezTo>
                  <a:cubicBezTo>
                    <a:pt x="82" y="30"/>
                    <a:pt x="82" y="30"/>
                    <a:pt x="82" y="30"/>
                  </a:cubicBezTo>
                  <a:cubicBezTo>
                    <a:pt x="82" y="30"/>
                    <a:pt x="83" y="29"/>
                    <a:pt x="83" y="29"/>
                  </a:cubicBezTo>
                  <a:cubicBezTo>
                    <a:pt x="83" y="29"/>
                    <a:pt x="83" y="29"/>
                    <a:pt x="83" y="29"/>
                  </a:cubicBezTo>
                  <a:cubicBezTo>
                    <a:pt x="83" y="29"/>
                    <a:pt x="84" y="28"/>
                    <a:pt x="84" y="28"/>
                  </a:cubicBezTo>
                  <a:cubicBezTo>
                    <a:pt x="84" y="28"/>
                    <a:pt x="85" y="28"/>
                    <a:pt x="85" y="28"/>
                  </a:cubicBezTo>
                  <a:cubicBezTo>
                    <a:pt x="84" y="28"/>
                    <a:pt x="82" y="28"/>
                    <a:pt x="82" y="28"/>
                  </a:cubicBezTo>
                  <a:cubicBezTo>
                    <a:pt x="82" y="28"/>
                    <a:pt x="82" y="28"/>
                    <a:pt x="82" y="27"/>
                  </a:cubicBezTo>
                  <a:cubicBezTo>
                    <a:pt x="82" y="27"/>
                    <a:pt x="82" y="27"/>
                    <a:pt x="81" y="27"/>
                  </a:cubicBezTo>
                  <a:cubicBezTo>
                    <a:pt x="81" y="27"/>
                    <a:pt x="81" y="27"/>
                    <a:pt x="81" y="27"/>
                  </a:cubicBezTo>
                  <a:cubicBezTo>
                    <a:pt x="81" y="27"/>
                    <a:pt x="80" y="27"/>
                    <a:pt x="80" y="27"/>
                  </a:cubicBezTo>
                  <a:cubicBezTo>
                    <a:pt x="80" y="27"/>
                    <a:pt x="80" y="27"/>
                    <a:pt x="80" y="27"/>
                  </a:cubicBezTo>
                  <a:cubicBezTo>
                    <a:pt x="80" y="27"/>
                    <a:pt x="80" y="27"/>
                    <a:pt x="80" y="27"/>
                  </a:cubicBezTo>
                  <a:cubicBezTo>
                    <a:pt x="80" y="26"/>
                    <a:pt x="80" y="26"/>
                    <a:pt x="80" y="26"/>
                  </a:cubicBezTo>
                  <a:cubicBezTo>
                    <a:pt x="80" y="26"/>
                    <a:pt x="80" y="26"/>
                    <a:pt x="80" y="26"/>
                  </a:cubicBezTo>
                  <a:cubicBezTo>
                    <a:pt x="79" y="26"/>
                    <a:pt x="79" y="26"/>
                    <a:pt x="79" y="26"/>
                  </a:cubicBezTo>
                  <a:cubicBezTo>
                    <a:pt x="79" y="26"/>
                    <a:pt x="79" y="26"/>
                    <a:pt x="79" y="26"/>
                  </a:cubicBezTo>
                  <a:cubicBezTo>
                    <a:pt x="79" y="26"/>
                    <a:pt x="78" y="24"/>
                    <a:pt x="78" y="24"/>
                  </a:cubicBezTo>
                  <a:cubicBezTo>
                    <a:pt x="78" y="24"/>
                    <a:pt x="78" y="24"/>
                    <a:pt x="77" y="24"/>
                  </a:cubicBezTo>
                  <a:cubicBezTo>
                    <a:pt x="77" y="24"/>
                    <a:pt x="77" y="24"/>
                    <a:pt x="77" y="24"/>
                  </a:cubicBezTo>
                  <a:cubicBezTo>
                    <a:pt x="77" y="24"/>
                    <a:pt x="77" y="24"/>
                    <a:pt x="77" y="24"/>
                  </a:cubicBezTo>
                  <a:cubicBezTo>
                    <a:pt x="77" y="24"/>
                    <a:pt x="77" y="25"/>
                    <a:pt x="77" y="25"/>
                  </a:cubicBezTo>
                  <a:cubicBezTo>
                    <a:pt x="77" y="25"/>
                    <a:pt x="77" y="25"/>
                    <a:pt x="77" y="25"/>
                  </a:cubicBezTo>
                  <a:cubicBezTo>
                    <a:pt x="77" y="25"/>
                    <a:pt x="76" y="25"/>
                    <a:pt x="76" y="25"/>
                  </a:cubicBezTo>
                  <a:cubicBezTo>
                    <a:pt x="76" y="25"/>
                    <a:pt x="76" y="25"/>
                    <a:pt x="76" y="25"/>
                  </a:cubicBezTo>
                  <a:cubicBezTo>
                    <a:pt x="76" y="25"/>
                    <a:pt x="76" y="26"/>
                    <a:pt x="76" y="26"/>
                  </a:cubicBezTo>
                  <a:cubicBezTo>
                    <a:pt x="76" y="26"/>
                    <a:pt x="76" y="26"/>
                    <a:pt x="76" y="26"/>
                  </a:cubicBezTo>
                  <a:cubicBezTo>
                    <a:pt x="76" y="26"/>
                    <a:pt x="74" y="26"/>
                    <a:pt x="73" y="26"/>
                  </a:cubicBezTo>
                  <a:cubicBezTo>
                    <a:pt x="73" y="26"/>
                    <a:pt x="73" y="26"/>
                    <a:pt x="73" y="25"/>
                  </a:cubicBezTo>
                  <a:cubicBezTo>
                    <a:pt x="72" y="24"/>
                    <a:pt x="72" y="24"/>
                    <a:pt x="72" y="24"/>
                  </a:cubicBezTo>
                  <a:cubicBezTo>
                    <a:pt x="72" y="24"/>
                    <a:pt x="72" y="24"/>
                    <a:pt x="72" y="24"/>
                  </a:cubicBezTo>
                  <a:cubicBezTo>
                    <a:pt x="72" y="24"/>
                    <a:pt x="72" y="24"/>
                    <a:pt x="72" y="24"/>
                  </a:cubicBezTo>
                  <a:cubicBezTo>
                    <a:pt x="72" y="24"/>
                    <a:pt x="71" y="25"/>
                    <a:pt x="71" y="24"/>
                  </a:cubicBezTo>
                  <a:cubicBezTo>
                    <a:pt x="71" y="24"/>
                    <a:pt x="71" y="24"/>
                    <a:pt x="70" y="24"/>
                  </a:cubicBezTo>
                  <a:cubicBezTo>
                    <a:pt x="70" y="24"/>
                    <a:pt x="70" y="24"/>
                    <a:pt x="70" y="23"/>
                  </a:cubicBezTo>
                  <a:cubicBezTo>
                    <a:pt x="70" y="23"/>
                    <a:pt x="71" y="23"/>
                    <a:pt x="72" y="22"/>
                  </a:cubicBezTo>
                  <a:cubicBezTo>
                    <a:pt x="72" y="22"/>
                    <a:pt x="73" y="21"/>
                    <a:pt x="73" y="21"/>
                  </a:cubicBezTo>
                  <a:cubicBezTo>
                    <a:pt x="74" y="21"/>
                    <a:pt x="75" y="20"/>
                    <a:pt x="75" y="20"/>
                  </a:cubicBezTo>
                  <a:cubicBezTo>
                    <a:pt x="75" y="20"/>
                    <a:pt x="75" y="20"/>
                    <a:pt x="75" y="20"/>
                  </a:cubicBezTo>
                  <a:cubicBezTo>
                    <a:pt x="75" y="20"/>
                    <a:pt x="74" y="20"/>
                    <a:pt x="74" y="19"/>
                  </a:cubicBezTo>
                  <a:cubicBezTo>
                    <a:pt x="73" y="20"/>
                    <a:pt x="72" y="20"/>
                    <a:pt x="72" y="21"/>
                  </a:cubicBezTo>
                  <a:cubicBezTo>
                    <a:pt x="71" y="21"/>
                    <a:pt x="68" y="23"/>
                    <a:pt x="67" y="23"/>
                  </a:cubicBezTo>
                  <a:cubicBezTo>
                    <a:pt x="67" y="23"/>
                    <a:pt x="66" y="24"/>
                    <a:pt x="66" y="24"/>
                  </a:cubicBezTo>
                  <a:cubicBezTo>
                    <a:pt x="65" y="25"/>
                    <a:pt x="65" y="25"/>
                    <a:pt x="65" y="25"/>
                  </a:cubicBezTo>
                  <a:cubicBezTo>
                    <a:pt x="64" y="25"/>
                    <a:pt x="64" y="25"/>
                    <a:pt x="64" y="25"/>
                  </a:cubicBezTo>
                  <a:cubicBezTo>
                    <a:pt x="64" y="25"/>
                    <a:pt x="64" y="26"/>
                    <a:pt x="64" y="26"/>
                  </a:cubicBezTo>
                  <a:cubicBezTo>
                    <a:pt x="64" y="26"/>
                    <a:pt x="64" y="26"/>
                    <a:pt x="64" y="26"/>
                  </a:cubicBezTo>
                  <a:cubicBezTo>
                    <a:pt x="64" y="26"/>
                    <a:pt x="64" y="26"/>
                    <a:pt x="64" y="26"/>
                  </a:cubicBezTo>
                  <a:cubicBezTo>
                    <a:pt x="63" y="26"/>
                    <a:pt x="63" y="27"/>
                    <a:pt x="62" y="27"/>
                  </a:cubicBezTo>
                  <a:cubicBezTo>
                    <a:pt x="62" y="27"/>
                    <a:pt x="62" y="27"/>
                    <a:pt x="62" y="27"/>
                  </a:cubicBezTo>
                  <a:cubicBezTo>
                    <a:pt x="62" y="27"/>
                    <a:pt x="62" y="29"/>
                    <a:pt x="62" y="29"/>
                  </a:cubicBezTo>
                  <a:cubicBezTo>
                    <a:pt x="62" y="29"/>
                    <a:pt x="62" y="29"/>
                    <a:pt x="62" y="29"/>
                  </a:cubicBezTo>
                  <a:cubicBezTo>
                    <a:pt x="62" y="29"/>
                    <a:pt x="62" y="29"/>
                    <a:pt x="62" y="29"/>
                  </a:cubicBezTo>
                  <a:cubicBezTo>
                    <a:pt x="62" y="29"/>
                    <a:pt x="62" y="29"/>
                    <a:pt x="62" y="29"/>
                  </a:cubicBezTo>
                  <a:cubicBezTo>
                    <a:pt x="62" y="29"/>
                    <a:pt x="61" y="29"/>
                    <a:pt x="61" y="29"/>
                  </a:cubicBezTo>
                  <a:cubicBezTo>
                    <a:pt x="61" y="29"/>
                    <a:pt x="60" y="29"/>
                    <a:pt x="60" y="29"/>
                  </a:cubicBezTo>
                  <a:cubicBezTo>
                    <a:pt x="60" y="29"/>
                    <a:pt x="59" y="28"/>
                    <a:pt x="59" y="28"/>
                  </a:cubicBezTo>
                  <a:cubicBezTo>
                    <a:pt x="59" y="28"/>
                    <a:pt x="59" y="28"/>
                    <a:pt x="59" y="28"/>
                  </a:cubicBezTo>
                  <a:cubicBezTo>
                    <a:pt x="59" y="28"/>
                    <a:pt x="59" y="28"/>
                    <a:pt x="60" y="28"/>
                  </a:cubicBezTo>
                  <a:cubicBezTo>
                    <a:pt x="60" y="28"/>
                    <a:pt x="60" y="27"/>
                    <a:pt x="60" y="27"/>
                  </a:cubicBezTo>
                  <a:cubicBezTo>
                    <a:pt x="60" y="27"/>
                    <a:pt x="60" y="27"/>
                    <a:pt x="60" y="27"/>
                  </a:cubicBezTo>
                  <a:cubicBezTo>
                    <a:pt x="60" y="27"/>
                    <a:pt x="60" y="27"/>
                    <a:pt x="59" y="27"/>
                  </a:cubicBezTo>
                  <a:cubicBezTo>
                    <a:pt x="59" y="26"/>
                    <a:pt x="59" y="26"/>
                    <a:pt x="59" y="26"/>
                  </a:cubicBezTo>
                  <a:cubicBezTo>
                    <a:pt x="59" y="26"/>
                    <a:pt x="57" y="26"/>
                    <a:pt x="57" y="26"/>
                  </a:cubicBezTo>
                  <a:cubicBezTo>
                    <a:pt x="56" y="26"/>
                    <a:pt x="53" y="26"/>
                    <a:pt x="53" y="26"/>
                  </a:cubicBezTo>
                  <a:cubicBezTo>
                    <a:pt x="53" y="26"/>
                    <a:pt x="53" y="26"/>
                    <a:pt x="53" y="26"/>
                  </a:cubicBezTo>
                  <a:cubicBezTo>
                    <a:pt x="53" y="26"/>
                    <a:pt x="52" y="24"/>
                    <a:pt x="52" y="24"/>
                  </a:cubicBezTo>
                  <a:cubicBezTo>
                    <a:pt x="52" y="23"/>
                    <a:pt x="52" y="22"/>
                    <a:pt x="52" y="21"/>
                  </a:cubicBezTo>
                  <a:cubicBezTo>
                    <a:pt x="52" y="21"/>
                    <a:pt x="51" y="21"/>
                    <a:pt x="50" y="21"/>
                  </a:cubicBezTo>
                  <a:cubicBezTo>
                    <a:pt x="49" y="21"/>
                    <a:pt x="49" y="21"/>
                    <a:pt x="49" y="20"/>
                  </a:cubicBezTo>
                  <a:cubicBezTo>
                    <a:pt x="49" y="20"/>
                    <a:pt x="49" y="19"/>
                    <a:pt x="50" y="18"/>
                  </a:cubicBezTo>
                  <a:cubicBezTo>
                    <a:pt x="50" y="17"/>
                    <a:pt x="50" y="16"/>
                    <a:pt x="50" y="15"/>
                  </a:cubicBezTo>
                  <a:cubicBezTo>
                    <a:pt x="50" y="15"/>
                    <a:pt x="50" y="15"/>
                    <a:pt x="50" y="15"/>
                  </a:cubicBezTo>
                  <a:cubicBezTo>
                    <a:pt x="49" y="15"/>
                    <a:pt x="49" y="15"/>
                    <a:pt x="49" y="15"/>
                  </a:cubicBezTo>
                  <a:cubicBezTo>
                    <a:pt x="49" y="15"/>
                    <a:pt x="48" y="14"/>
                    <a:pt x="48" y="14"/>
                  </a:cubicBezTo>
                  <a:cubicBezTo>
                    <a:pt x="48" y="14"/>
                    <a:pt x="47" y="13"/>
                    <a:pt x="47" y="13"/>
                  </a:cubicBezTo>
                  <a:cubicBezTo>
                    <a:pt x="46" y="13"/>
                    <a:pt x="46" y="13"/>
                    <a:pt x="46" y="12"/>
                  </a:cubicBezTo>
                  <a:cubicBezTo>
                    <a:pt x="46" y="12"/>
                    <a:pt x="45" y="11"/>
                    <a:pt x="44" y="11"/>
                  </a:cubicBezTo>
                  <a:cubicBezTo>
                    <a:pt x="44" y="11"/>
                    <a:pt x="44" y="11"/>
                    <a:pt x="44" y="11"/>
                  </a:cubicBezTo>
                  <a:cubicBezTo>
                    <a:pt x="44" y="11"/>
                    <a:pt x="42" y="11"/>
                    <a:pt x="42" y="11"/>
                  </a:cubicBezTo>
                  <a:cubicBezTo>
                    <a:pt x="42" y="12"/>
                    <a:pt x="42" y="12"/>
                    <a:pt x="42" y="12"/>
                  </a:cubicBezTo>
                  <a:cubicBezTo>
                    <a:pt x="42" y="12"/>
                    <a:pt x="37" y="11"/>
                    <a:pt x="36" y="11"/>
                  </a:cubicBezTo>
                  <a:cubicBezTo>
                    <a:pt x="35" y="11"/>
                    <a:pt x="34" y="11"/>
                    <a:pt x="34" y="11"/>
                  </a:cubicBezTo>
                  <a:cubicBezTo>
                    <a:pt x="34" y="11"/>
                    <a:pt x="30" y="12"/>
                    <a:pt x="30" y="12"/>
                  </a:cubicBezTo>
                  <a:cubicBezTo>
                    <a:pt x="29" y="12"/>
                    <a:pt x="29" y="12"/>
                    <a:pt x="29" y="12"/>
                  </a:cubicBezTo>
                  <a:cubicBezTo>
                    <a:pt x="29" y="12"/>
                    <a:pt x="26" y="9"/>
                    <a:pt x="26" y="8"/>
                  </a:cubicBezTo>
                  <a:cubicBezTo>
                    <a:pt x="26" y="8"/>
                    <a:pt x="25" y="8"/>
                    <a:pt x="25" y="8"/>
                  </a:cubicBezTo>
                  <a:cubicBezTo>
                    <a:pt x="25" y="7"/>
                    <a:pt x="24" y="6"/>
                    <a:pt x="24" y="6"/>
                  </a:cubicBezTo>
                  <a:cubicBezTo>
                    <a:pt x="20" y="4"/>
                    <a:pt x="20" y="4"/>
                    <a:pt x="20" y="4"/>
                  </a:cubicBezTo>
                  <a:cubicBezTo>
                    <a:pt x="20" y="5"/>
                    <a:pt x="20" y="6"/>
                    <a:pt x="20" y="7"/>
                  </a:cubicBezTo>
                  <a:cubicBezTo>
                    <a:pt x="20" y="8"/>
                    <a:pt x="20" y="8"/>
                    <a:pt x="19" y="8"/>
                  </a:cubicBezTo>
                  <a:cubicBezTo>
                    <a:pt x="19" y="8"/>
                    <a:pt x="19" y="8"/>
                    <a:pt x="19" y="8"/>
                  </a:cubicBezTo>
                  <a:cubicBezTo>
                    <a:pt x="19" y="8"/>
                    <a:pt x="19" y="9"/>
                    <a:pt x="19" y="9"/>
                  </a:cubicBezTo>
                  <a:cubicBezTo>
                    <a:pt x="18" y="8"/>
                    <a:pt x="19" y="8"/>
                    <a:pt x="18" y="8"/>
                  </a:cubicBezTo>
                  <a:cubicBezTo>
                    <a:pt x="18" y="9"/>
                    <a:pt x="17" y="9"/>
                    <a:pt x="17" y="8"/>
                  </a:cubicBezTo>
                  <a:cubicBezTo>
                    <a:pt x="17" y="8"/>
                    <a:pt x="17" y="8"/>
                    <a:pt x="17" y="8"/>
                  </a:cubicBezTo>
                  <a:cubicBezTo>
                    <a:pt x="16" y="7"/>
                    <a:pt x="15" y="6"/>
                    <a:pt x="16" y="4"/>
                  </a:cubicBezTo>
                  <a:cubicBezTo>
                    <a:pt x="16" y="3"/>
                    <a:pt x="17" y="3"/>
                    <a:pt x="17" y="2"/>
                  </a:cubicBezTo>
                  <a:cubicBezTo>
                    <a:pt x="14" y="0"/>
                    <a:pt x="14" y="0"/>
                    <a:pt x="14" y="0"/>
                  </a:cubicBezTo>
                  <a:cubicBezTo>
                    <a:pt x="13" y="1"/>
                    <a:pt x="13" y="1"/>
                    <a:pt x="13" y="1"/>
                  </a:cubicBezTo>
                  <a:cubicBezTo>
                    <a:pt x="14" y="2"/>
                    <a:pt x="14" y="2"/>
                    <a:pt x="13" y="2"/>
                  </a:cubicBezTo>
                  <a:cubicBezTo>
                    <a:pt x="13" y="3"/>
                    <a:pt x="13" y="3"/>
                    <a:pt x="13" y="3"/>
                  </a:cubicBezTo>
                  <a:cubicBezTo>
                    <a:pt x="13" y="3"/>
                    <a:pt x="14" y="3"/>
                    <a:pt x="14" y="3"/>
                  </a:cubicBezTo>
                  <a:cubicBezTo>
                    <a:pt x="14" y="3"/>
                    <a:pt x="13" y="4"/>
                    <a:pt x="13" y="4"/>
                  </a:cubicBezTo>
                  <a:cubicBezTo>
                    <a:pt x="13" y="4"/>
                    <a:pt x="13" y="4"/>
                    <a:pt x="14" y="4"/>
                  </a:cubicBezTo>
                  <a:cubicBezTo>
                    <a:pt x="14" y="5"/>
                    <a:pt x="14" y="5"/>
                    <a:pt x="13" y="5"/>
                  </a:cubicBezTo>
                  <a:cubicBezTo>
                    <a:pt x="13" y="5"/>
                    <a:pt x="13" y="4"/>
                    <a:pt x="13" y="5"/>
                  </a:cubicBezTo>
                  <a:cubicBezTo>
                    <a:pt x="13" y="5"/>
                    <a:pt x="13" y="5"/>
                    <a:pt x="13" y="5"/>
                  </a:cubicBezTo>
                  <a:cubicBezTo>
                    <a:pt x="13" y="5"/>
                    <a:pt x="13" y="5"/>
                    <a:pt x="13" y="6"/>
                  </a:cubicBezTo>
                  <a:cubicBezTo>
                    <a:pt x="13" y="6"/>
                    <a:pt x="12" y="6"/>
                    <a:pt x="12" y="7"/>
                  </a:cubicBezTo>
                  <a:cubicBezTo>
                    <a:pt x="11" y="7"/>
                    <a:pt x="11" y="7"/>
                    <a:pt x="11" y="6"/>
                  </a:cubicBezTo>
                  <a:cubicBezTo>
                    <a:pt x="11" y="5"/>
                    <a:pt x="11" y="5"/>
                    <a:pt x="11" y="5"/>
                  </a:cubicBezTo>
                  <a:cubicBezTo>
                    <a:pt x="11" y="5"/>
                    <a:pt x="11" y="4"/>
                    <a:pt x="11" y="3"/>
                  </a:cubicBezTo>
                  <a:cubicBezTo>
                    <a:pt x="11" y="3"/>
                    <a:pt x="11" y="3"/>
                    <a:pt x="11" y="2"/>
                  </a:cubicBezTo>
                  <a:cubicBezTo>
                    <a:pt x="12" y="2"/>
                    <a:pt x="12" y="1"/>
                    <a:pt x="12" y="1"/>
                  </a:cubicBezTo>
                  <a:cubicBezTo>
                    <a:pt x="12" y="1"/>
                    <a:pt x="12" y="1"/>
                    <a:pt x="13" y="0"/>
                  </a:cubicBezTo>
                  <a:cubicBezTo>
                    <a:pt x="13" y="0"/>
                    <a:pt x="13" y="0"/>
                    <a:pt x="13" y="0"/>
                  </a:cubicBezTo>
                  <a:cubicBezTo>
                    <a:pt x="13" y="0"/>
                    <a:pt x="12" y="0"/>
                    <a:pt x="12" y="0"/>
                  </a:cubicBezTo>
                  <a:cubicBezTo>
                    <a:pt x="12" y="0"/>
                    <a:pt x="12" y="0"/>
                    <a:pt x="12" y="0"/>
                  </a:cubicBezTo>
                  <a:cubicBezTo>
                    <a:pt x="12" y="0"/>
                    <a:pt x="2" y="2"/>
                    <a:pt x="1" y="2"/>
                  </a:cubicBezTo>
                  <a:cubicBezTo>
                    <a:pt x="1" y="3"/>
                    <a:pt x="1" y="3"/>
                    <a:pt x="0" y="3"/>
                  </a:cubicBezTo>
                  <a:cubicBezTo>
                    <a:pt x="0" y="3"/>
                    <a:pt x="0" y="4"/>
                    <a:pt x="0" y="4"/>
                  </a:cubicBezTo>
                  <a:cubicBezTo>
                    <a:pt x="0" y="25"/>
                    <a:pt x="0" y="25"/>
                    <a:pt x="0" y="25"/>
                  </a:cubicBezTo>
                  <a:cubicBezTo>
                    <a:pt x="0" y="25"/>
                    <a:pt x="0" y="25"/>
                    <a:pt x="1" y="25"/>
                  </a:cubicBezTo>
                  <a:cubicBezTo>
                    <a:pt x="1" y="25"/>
                    <a:pt x="3" y="25"/>
                    <a:pt x="3" y="25"/>
                  </a:cubicBezTo>
                  <a:cubicBezTo>
                    <a:pt x="3" y="25"/>
                    <a:pt x="5" y="25"/>
                    <a:pt x="5" y="25"/>
                  </a:cubicBezTo>
                  <a:cubicBezTo>
                    <a:pt x="5" y="25"/>
                    <a:pt x="6" y="25"/>
                    <a:pt x="5" y="25"/>
                  </a:cubicBezTo>
                  <a:cubicBezTo>
                    <a:pt x="5" y="25"/>
                    <a:pt x="5" y="24"/>
                    <a:pt x="5" y="24"/>
                  </a:cubicBezTo>
                  <a:cubicBezTo>
                    <a:pt x="5" y="24"/>
                    <a:pt x="5" y="23"/>
                    <a:pt x="5" y="22"/>
                  </a:cubicBezTo>
                  <a:cubicBezTo>
                    <a:pt x="5" y="22"/>
                    <a:pt x="6" y="21"/>
                    <a:pt x="6" y="21"/>
                  </a:cubicBezTo>
                  <a:cubicBezTo>
                    <a:pt x="6" y="21"/>
                    <a:pt x="6" y="21"/>
                    <a:pt x="6" y="21"/>
                  </a:cubicBezTo>
                  <a:cubicBezTo>
                    <a:pt x="6" y="21"/>
                    <a:pt x="8" y="20"/>
                    <a:pt x="9" y="20"/>
                  </a:cubicBezTo>
                  <a:cubicBezTo>
                    <a:pt x="9" y="20"/>
                    <a:pt x="9" y="19"/>
                    <a:pt x="9" y="19"/>
                  </a:cubicBezTo>
                  <a:cubicBezTo>
                    <a:pt x="10" y="19"/>
                    <a:pt x="10" y="18"/>
                    <a:pt x="10" y="18"/>
                  </a:cubicBezTo>
                  <a:cubicBezTo>
                    <a:pt x="10" y="18"/>
                    <a:pt x="10" y="18"/>
                    <a:pt x="10" y="18"/>
                  </a:cubicBezTo>
                  <a:cubicBezTo>
                    <a:pt x="11" y="18"/>
                    <a:pt x="11" y="18"/>
                    <a:pt x="11" y="19"/>
                  </a:cubicBezTo>
                  <a:cubicBezTo>
                    <a:pt x="12" y="19"/>
                    <a:pt x="12" y="19"/>
                    <a:pt x="12" y="19"/>
                  </a:cubicBezTo>
                  <a:cubicBezTo>
                    <a:pt x="12" y="19"/>
                    <a:pt x="11" y="18"/>
                    <a:pt x="12" y="18"/>
                  </a:cubicBezTo>
                  <a:cubicBezTo>
                    <a:pt x="12" y="17"/>
                    <a:pt x="12" y="17"/>
                    <a:pt x="12" y="17"/>
                  </a:cubicBezTo>
                  <a:cubicBezTo>
                    <a:pt x="13" y="16"/>
                    <a:pt x="13" y="16"/>
                    <a:pt x="13" y="16"/>
                  </a:cubicBezTo>
                  <a:cubicBezTo>
                    <a:pt x="13" y="17"/>
                    <a:pt x="14" y="18"/>
                    <a:pt x="14" y="18"/>
                  </a:cubicBezTo>
                  <a:cubicBezTo>
                    <a:pt x="14" y="18"/>
                    <a:pt x="15" y="18"/>
                    <a:pt x="15" y="18"/>
                  </a:cubicBezTo>
                  <a:cubicBezTo>
                    <a:pt x="15" y="18"/>
                    <a:pt x="15" y="18"/>
                    <a:pt x="15" y="18"/>
                  </a:cubicBezTo>
                  <a:cubicBezTo>
                    <a:pt x="15" y="18"/>
                    <a:pt x="15" y="18"/>
                    <a:pt x="15" y="18"/>
                  </a:cubicBezTo>
                  <a:cubicBezTo>
                    <a:pt x="15" y="18"/>
                    <a:pt x="16" y="19"/>
                    <a:pt x="16" y="19"/>
                  </a:cubicBezTo>
                  <a:cubicBezTo>
                    <a:pt x="17" y="19"/>
                    <a:pt x="17" y="19"/>
                    <a:pt x="18" y="19"/>
                  </a:cubicBezTo>
                  <a:cubicBezTo>
                    <a:pt x="18" y="19"/>
                    <a:pt x="18" y="19"/>
                    <a:pt x="18" y="19"/>
                  </a:cubicBezTo>
                  <a:cubicBezTo>
                    <a:pt x="18" y="19"/>
                    <a:pt x="20" y="20"/>
                    <a:pt x="20" y="20"/>
                  </a:cubicBezTo>
                  <a:cubicBezTo>
                    <a:pt x="20" y="20"/>
                    <a:pt x="20" y="20"/>
                    <a:pt x="20" y="20"/>
                  </a:cubicBezTo>
                  <a:cubicBezTo>
                    <a:pt x="19" y="20"/>
                    <a:pt x="20" y="20"/>
                    <a:pt x="20" y="21"/>
                  </a:cubicBezTo>
                  <a:cubicBezTo>
                    <a:pt x="20" y="21"/>
                    <a:pt x="20" y="21"/>
                    <a:pt x="19" y="21"/>
                  </a:cubicBezTo>
                  <a:cubicBezTo>
                    <a:pt x="19" y="21"/>
                    <a:pt x="19" y="21"/>
                    <a:pt x="19" y="21"/>
                  </a:cubicBezTo>
                  <a:cubicBezTo>
                    <a:pt x="20" y="21"/>
                    <a:pt x="20" y="22"/>
                    <a:pt x="20" y="22"/>
                  </a:cubicBezTo>
                  <a:cubicBezTo>
                    <a:pt x="21" y="22"/>
                    <a:pt x="21" y="22"/>
                    <a:pt x="21" y="22"/>
                  </a:cubicBezTo>
                  <a:cubicBezTo>
                    <a:pt x="20" y="23"/>
                    <a:pt x="20" y="23"/>
                    <a:pt x="20" y="23"/>
                  </a:cubicBezTo>
                  <a:cubicBezTo>
                    <a:pt x="20" y="23"/>
                    <a:pt x="20" y="23"/>
                    <a:pt x="20" y="23"/>
                  </a:cubicBezTo>
                  <a:cubicBezTo>
                    <a:pt x="20" y="23"/>
                    <a:pt x="20" y="23"/>
                    <a:pt x="20" y="23"/>
                  </a:cubicBezTo>
                  <a:cubicBezTo>
                    <a:pt x="20" y="24"/>
                    <a:pt x="20" y="24"/>
                    <a:pt x="20" y="25"/>
                  </a:cubicBezTo>
                  <a:cubicBezTo>
                    <a:pt x="21" y="25"/>
                    <a:pt x="21" y="25"/>
                    <a:pt x="21" y="25"/>
                  </a:cubicBezTo>
                  <a:cubicBezTo>
                    <a:pt x="21" y="25"/>
                    <a:pt x="22" y="26"/>
                    <a:pt x="22" y="26"/>
                  </a:cubicBezTo>
                  <a:cubicBezTo>
                    <a:pt x="22" y="26"/>
                    <a:pt x="23" y="25"/>
                    <a:pt x="23" y="26"/>
                  </a:cubicBezTo>
                  <a:cubicBezTo>
                    <a:pt x="23" y="26"/>
                    <a:pt x="24" y="26"/>
                    <a:pt x="24" y="26"/>
                  </a:cubicBezTo>
                  <a:cubicBezTo>
                    <a:pt x="25" y="26"/>
                    <a:pt x="26" y="26"/>
                    <a:pt x="26" y="26"/>
                  </a:cubicBezTo>
                  <a:cubicBezTo>
                    <a:pt x="26" y="26"/>
                    <a:pt x="27" y="26"/>
                    <a:pt x="27" y="25"/>
                  </a:cubicBezTo>
                  <a:cubicBezTo>
                    <a:pt x="26" y="25"/>
                    <a:pt x="27" y="25"/>
                    <a:pt x="27" y="25"/>
                  </a:cubicBezTo>
                  <a:cubicBezTo>
                    <a:pt x="27" y="25"/>
                    <a:pt x="28" y="25"/>
                    <a:pt x="28" y="26"/>
                  </a:cubicBezTo>
                  <a:cubicBezTo>
                    <a:pt x="29" y="26"/>
                    <a:pt x="29" y="28"/>
                    <a:pt x="30" y="28"/>
                  </a:cubicBezTo>
                  <a:cubicBezTo>
                    <a:pt x="30" y="29"/>
                    <a:pt x="30" y="30"/>
                    <a:pt x="30" y="30"/>
                  </a:cubicBezTo>
                  <a:cubicBezTo>
                    <a:pt x="30" y="30"/>
                    <a:pt x="30" y="30"/>
                    <a:pt x="30" y="30"/>
                  </a:cubicBezTo>
                  <a:cubicBezTo>
                    <a:pt x="31" y="30"/>
                    <a:pt x="31" y="31"/>
                    <a:pt x="31" y="31"/>
                  </a:cubicBezTo>
                  <a:cubicBezTo>
                    <a:pt x="31" y="31"/>
                    <a:pt x="31" y="31"/>
                    <a:pt x="31" y="31"/>
                  </a:cubicBezTo>
                  <a:cubicBezTo>
                    <a:pt x="32" y="33"/>
                    <a:pt x="32" y="33"/>
                    <a:pt x="32" y="33"/>
                  </a:cubicBezTo>
                  <a:cubicBezTo>
                    <a:pt x="32" y="33"/>
                    <a:pt x="32" y="33"/>
                    <a:pt x="32" y="33"/>
                  </a:cubicBezTo>
                  <a:cubicBezTo>
                    <a:pt x="32" y="33"/>
                    <a:pt x="37" y="37"/>
                    <a:pt x="37" y="37"/>
                  </a:cubicBezTo>
                  <a:cubicBezTo>
                    <a:pt x="38" y="37"/>
                    <a:pt x="41" y="39"/>
                    <a:pt x="41" y="39"/>
                  </a:cubicBezTo>
                  <a:cubicBezTo>
                    <a:pt x="41" y="39"/>
                    <a:pt x="41" y="39"/>
                    <a:pt x="42" y="39"/>
                  </a:cubicBezTo>
                  <a:cubicBezTo>
                    <a:pt x="42" y="39"/>
                    <a:pt x="43" y="40"/>
                    <a:pt x="43" y="40"/>
                  </a:cubicBezTo>
                  <a:cubicBezTo>
                    <a:pt x="43" y="40"/>
                    <a:pt x="45" y="41"/>
                    <a:pt x="45" y="41"/>
                  </a:cubicBezTo>
                  <a:cubicBezTo>
                    <a:pt x="45" y="41"/>
                    <a:pt x="47" y="43"/>
                    <a:pt x="47" y="43"/>
                  </a:cubicBezTo>
                  <a:cubicBezTo>
                    <a:pt x="48" y="43"/>
                    <a:pt x="48" y="43"/>
                    <a:pt x="49" y="43"/>
                  </a:cubicBezTo>
                  <a:cubicBezTo>
                    <a:pt x="49" y="43"/>
                    <a:pt x="49" y="43"/>
                    <a:pt x="49" y="43"/>
                  </a:cubicBezTo>
                  <a:cubicBezTo>
                    <a:pt x="49" y="43"/>
                    <a:pt x="50" y="43"/>
                    <a:pt x="50" y="43"/>
                  </a:cubicBezTo>
                  <a:cubicBezTo>
                    <a:pt x="50" y="43"/>
                    <a:pt x="52" y="44"/>
                    <a:pt x="52" y="44"/>
                  </a:cubicBezTo>
                  <a:cubicBezTo>
                    <a:pt x="52" y="44"/>
                    <a:pt x="52" y="45"/>
                    <a:pt x="52" y="45"/>
                  </a:cubicBezTo>
                  <a:cubicBezTo>
                    <a:pt x="52" y="45"/>
                    <a:pt x="52" y="47"/>
                    <a:pt x="52" y="48"/>
                  </a:cubicBezTo>
                  <a:cubicBezTo>
                    <a:pt x="52" y="48"/>
                    <a:pt x="52" y="48"/>
                    <a:pt x="52" y="48"/>
                  </a:cubicBezTo>
                  <a:cubicBezTo>
                    <a:pt x="52" y="48"/>
                    <a:pt x="52" y="48"/>
                    <a:pt x="52" y="48"/>
                  </a:cubicBezTo>
                  <a:cubicBezTo>
                    <a:pt x="53" y="48"/>
                    <a:pt x="54" y="48"/>
                    <a:pt x="54" y="48"/>
                  </a:cubicBezTo>
                  <a:cubicBezTo>
                    <a:pt x="54" y="48"/>
                    <a:pt x="55" y="48"/>
                    <a:pt x="55" y="48"/>
                  </a:cubicBezTo>
                  <a:cubicBezTo>
                    <a:pt x="55" y="48"/>
                    <a:pt x="55" y="49"/>
                    <a:pt x="55" y="49"/>
                  </a:cubicBezTo>
                  <a:cubicBezTo>
                    <a:pt x="55" y="49"/>
                    <a:pt x="56" y="49"/>
                    <a:pt x="56" y="49"/>
                  </a:cubicBezTo>
                  <a:cubicBezTo>
                    <a:pt x="56" y="49"/>
                    <a:pt x="58" y="49"/>
                    <a:pt x="58" y="49"/>
                  </a:cubicBezTo>
                  <a:cubicBezTo>
                    <a:pt x="58" y="49"/>
                    <a:pt x="58" y="49"/>
                    <a:pt x="58" y="49"/>
                  </a:cubicBezTo>
                  <a:cubicBezTo>
                    <a:pt x="58" y="49"/>
                    <a:pt x="58" y="48"/>
                    <a:pt x="58" y="48"/>
                  </a:cubicBezTo>
                  <a:cubicBezTo>
                    <a:pt x="58" y="48"/>
                    <a:pt x="58" y="48"/>
                    <a:pt x="58" y="47"/>
                  </a:cubicBezTo>
                  <a:cubicBezTo>
                    <a:pt x="58" y="47"/>
                    <a:pt x="60" y="45"/>
                    <a:pt x="60" y="45"/>
                  </a:cubicBezTo>
                  <a:cubicBezTo>
                    <a:pt x="60" y="44"/>
                    <a:pt x="61" y="43"/>
                    <a:pt x="61" y="43"/>
                  </a:cubicBezTo>
                  <a:cubicBezTo>
                    <a:pt x="61" y="43"/>
                    <a:pt x="61" y="43"/>
                    <a:pt x="61" y="43"/>
                  </a:cubicBezTo>
                  <a:cubicBezTo>
                    <a:pt x="61" y="43"/>
                    <a:pt x="60" y="42"/>
                    <a:pt x="60" y="42"/>
                  </a:cubicBezTo>
                  <a:cubicBezTo>
                    <a:pt x="60" y="42"/>
                    <a:pt x="60" y="42"/>
                    <a:pt x="60" y="42"/>
                  </a:cubicBezTo>
                  <a:cubicBezTo>
                    <a:pt x="60" y="41"/>
                    <a:pt x="60" y="39"/>
                    <a:pt x="60" y="39"/>
                  </a:cubicBezTo>
                  <a:cubicBezTo>
                    <a:pt x="60" y="39"/>
                    <a:pt x="60" y="39"/>
                    <a:pt x="60" y="39"/>
                  </a:cubicBezTo>
                  <a:cubicBezTo>
                    <a:pt x="60" y="39"/>
                    <a:pt x="59" y="39"/>
                    <a:pt x="59" y="39"/>
                  </a:cubicBezTo>
                  <a:cubicBezTo>
                    <a:pt x="59" y="39"/>
                    <a:pt x="59" y="39"/>
                    <a:pt x="59" y="39"/>
                  </a:cubicBezTo>
                  <a:cubicBezTo>
                    <a:pt x="59" y="39"/>
                    <a:pt x="58" y="39"/>
                    <a:pt x="58" y="39"/>
                  </a:cubicBezTo>
                  <a:cubicBezTo>
                    <a:pt x="58" y="39"/>
                    <a:pt x="57" y="39"/>
                    <a:pt x="57" y="38"/>
                  </a:cubicBezTo>
                  <a:cubicBezTo>
                    <a:pt x="57" y="38"/>
                    <a:pt x="56" y="37"/>
                    <a:pt x="56" y="37"/>
                  </a:cubicBezTo>
                  <a:cubicBezTo>
                    <a:pt x="56" y="37"/>
                    <a:pt x="56" y="37"/>
                    <a:pt x="56" y="37"/>
                  </a:cubicBezTo>
                  <a:cubicBezTo>
                    <a:pt x="56" y="37"/>
                    <a:pt x="56" y="36"/>
                    <a:pt x="56" y="36"/>
                  </a:cubicBezTo>
                  <a:cubicBezTo>
                    <a:pt x="56" y="36"/>
                    <a:pt x="56" y="36"/>
                    <a:pt x="57" y="36"/>
                  </a:cubicBezTo>
                  <a:cubicBezTo>
                    <a:pt x="57" y="36"/>
                    <a:pt x="57" y="35"/>
                    <a:pt x="57" y="35"/>
                  </a:cubicBezTo>
                  <a:cubicBezTo>
                    <a:pt x="58" y="35"/>
                    <a:pt x="58" y="35"/>
                    <a:pt x="59" y="35"/>
                  </a:cubicBezTo>
                  <a:cubicBezTo>
                    <a:pt x="59" y="35"/>
                    <a:pt x="60" y="35"/>
                    <a:pt x="60" y="35"/>
                  </a:cubicBezTo>
                  <a:cubicBezTo>
                    <a:pt x="61" y="35"/>
                    <a:pt x="62" y="35"/>
                    <a:pt x="62" y="35"/>
                  </a:cubicBezTo>
                  <a:cubicBezTo>
                    <a:pt x="62" y="35"/>
                    <a:pt x="62" y="35"/>
                    <a:pt x="62" y="35"/>
                  </a:cubicBezTo>
                  <a:cubicBezTo>
                    <a:pt x="62" y="35"/>
                    <a:pt x="62" y="34"/>
                    <a:pt x="62" y="34"/>
                  </a:cubicBezTo>
                  <a:cubicBezTo>
                    <a:pt x="62" y="34"/>
                    <a:pt x="62" y="34"/>
                    <a:pt x="62" y="34"/>
                  </a:cubicBezTo>
                  <a:cubicBezTo>
                    <a:pt x="63" y="33"/>
                    <a:pt x="63" y="33"/>
                    <a:pt x="63" y="33"/>
                  </a:cubicBezTo>
                  <a:cubicBezTo>
                    <a:pt x="63" y="33"/>
                    <a:pt x="63" y="33"/>
                    <a:pt x="63" y="33"/>
                  </a:cubicBezTo>
                  <a:cubicBezTo>
                    <a:pt x="63" y="33"/>
                    <a:pt x="63" y="34"/>
                    <a:pt x="63" y="33"/>
                  </a:cubicBezTo>
                  <a:cubicBezTo>
                    <a:pt x="63" y="33"/>
                    <a:pt x="63" y="32"/>
                    <a:pt x="64" y="32"/>
                  </a:cubicBezTo>
                  <a:cubicBezTo>
                    <a:pt x="64" y="33"/>
                    <a:pt x="64" y="32"/>
                    <a:pt x="64" y="32"/>
                  </a:cubicBezTo>
                  <a:cubicBezTo>
                    <a:pt x="64" y="32"/>
                    <a:pt x="64" y="32"/>
                    <a:pt x="64" y="32"/>
                  </a:cubicBezTo>
                  <a:cubicBezTo>
                    <a:pt x="64" y="32"/>
                    <a:pt x="63" y="32"/>
                    <a:pt x="63" y="32"/>
                  </a:cubicBezTo>
                  <a:cubicBezTo>
                    <a:pt x="63" y="32"/>
                    <a:pt x="63" y="32"/>
                    <a:pt x="62" y="32"/>
                  </a:cubicBezTo>
                  <a:cubicBezTo>
                    <a:pt x="62" y="32"/>
                    <a:pt x="62" y="32"/>
                    <a:pt x="63" y="32"/>
                  </a:cubicBezTo>
                  <a:cubicBezTo>
                    <a:pt x="63" y="32"/>
                    <a:pt x="65" y="31"/>
                    <a:pt x="65" y="31"/>
                  </a:cubicBezTo>
                  <a:cubicBezTo>
                    <a:pt x="65" y="31"/>
                    <a:pt x="65" y="32"/>
                    <a:pt x="65" y="32"/>
                  </a:cubicBezTo>
                  <a:cubicBezTo>
                    <a:pt x="65" y="32"/>
                    <a:pt x="65" y="32"/>
                    <a:pt x="65" y="32"/>
                  </a:cubicBezTo>
                  <a:cubicBezTo>
                    <a:pt x="66" y="32"/>
                    <a:pt x="66" y="32"/>
                    <a:pt x="65" y="31"/>
                  </a:cubicBezTo>
                  <a:cubicBezTo>
                    <a:pt x="65" y="31"/>
                    <a:pt x="65" y="30"/>
                    <a:pt x="65" y="29"/>
                  </a:cubicBezTo>
                  <a:cubicBezTo>
                    <a:pt x="66" y="28"/>
                    <a:pt x="66" y="28"/>
                    <a:pt x="66" y="28"/>
                  </a:cubicBezTo>
                  <a:cubicBezTo>
                    <a:pt x="66" y="28"/>
                    <a:pt x="66" y="28"/>
                    <a:pt x="66" y="28"/>
                  </a:cubicBezTo>
                  <a:cubicBezTo>
                    <a:pt x="66" y="29"/>
                    <a:pt x="67" y="29"/>
                    <a:pt x="68" y="29"/>
                  </a:cubicBezTo>
                  <a:cubicBezTo>
                    <a:pt x="68" y="29"/>
                    <a:pt x="68" y="29"/>
                    <a:pt x="69" y="29"/>
                  </a:cubicBezTo>
                  <a:cubicBezTo>
                    <a:pt x="69" y="29"/>
                    <a:pt x="69" y="28"/>
                    <a:pt x="69" y="28"/>
                  </a:cubicBezTo>
                  <a:cubicBezTo>
                    <a:pt x="69" y="28"/>
                    <a:pt x="71" y="27"/>
                    <a:pt x="71" y="27"/>
                  </a:cubicBezTo>
                  <a:cubicBezTo>
                    <a:pt x="71" y="27"/>
                    <a:pt x="71" y="27"/>
                    <a:pt x="71" y="27"/>
                  </a:cubicBezTo>
                  <a:cubicBezTo>
                    <a:pt x="72" y="27"/>
                    <a:pt x="73" y="28"/>
                    <a:pt x="73" y="28"/>
                  </a:cubicBezTo>
                  <a:cubicBezTo>
                    <a:pt x="73" y="28"/>
                    <a:pt x="73" y="29"/>
                    <a:pt x="73" y="29"/>
                  </a:cubicBezTo>
                  <a:cubicBezTo>
                    <a:pt x="73" y="29"/>
                    <a:pt x="71" y="30"/>
                    <a:pt x="71" y="30"/>
                  </a:cubicBezTo>
                  <a:cubicBezTo>
                    <a:pt x="71" y="30"/>
                    <a:pt x="71" y="30"/>
                    <a:pt x="71" y="30"/>
                  </a:cubicBezTo>
                  <a:cubicBezTo>
                    <a:pt x="71" y="31"/>
                    <a:pt x="73" y="32"/>
                    <a:pt x="73" y="32"/>
                  </a:cubicBezTo>
                  <a:cubicBezTo>
                    <a:pt x="73" y="32"/>
                    <a:pt x="73" y="32"/>
                    <a:pt x="73" y="32"/>
                  </a:cubicBezTo>
                  <a:cubicBezTo>
                    <a:pt x="73" y="32"/>
                    <a:pt x="73" y="32"/>
                    <a:pt x="74"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6" name="Freeform 508"/>
            <p:cNvSpPr>
              <a:spLocks/>
            </p:cNvSpPr>
            <p:nvPr/>
          </p:nvSpPr>
          <p:spPr bwMode="auto">
            <a:xfrm>
              <a:off x="3824" y="1892"/>
              <a:ext cx="3" cy="3"/>
            </a:xfrm>
            <a:custGeom>
              <a:avLst/>
              <a:gdLst/>
              <a:ahLst/>
              <a:cxnLst>
                <a:cxn ang="0">
                  <a:pos x="0" y="0"/>
                </a:cxn>
                <a:cxn ang="0">
                  <a:pos x="1" y="1"/>
                </a:cxn>
                <a:cxn ang="0">
                  <a:pos x="1" y="1"/>
                </a:cxn>
                <a:cxn ang="0">
                  <a:pos x="0" y="0"/>
                </a:cxn>
              </a:cxnLst>
              <a:rect l="0" t="0" r="r" b="b"/>
              <a:pathLst>
                <a:path w="1" h="1">
                  <a:moveTo>
                    <a:pt x="0" y="0"/>
                  </a:moveTo>
                  <a:cubicBezTo>
                    <a:pt x="0" y="0"/>
                    <a:pt x="0" y="1"/>
                    <a:pt x="1" y="1"/>
                  </a:cubicBezTo>
                  <a:cubicBezTo>
                    <a:pt x="1" y="1"/>
                    <a:pt x="1" y="1"/>
                    <a:pt x="1" y="1"/>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7" name="Freeform 509"/>
            <p:cNvSpPr>
              <a:spLocks/>
            </p:cNvSpPr>
            <p:nvPr/>
          </p:nvSpPr>
          <p:spPr bwMode="auto">
            <a:xfrm>
              <a:off x="3814" y="1895"/>
              <a:ext cx="7" cy="3"/>
            </a:xfrm>
            <a:custGeom>
              <a:avLst/>
              <a:gdLst/>
              <a:ahLst/>
              <a:cxnLst>
                <a:cxn ang="0">
                  <a:pos x="1" y="1"/>
                </a:cxn>
                <a:cxn ang="0">
                  <a:pos x="1" y="1"/>
                </a:cxn>
                <a:cxn ang="0">
                  <a:pos x="1" y="1"/>
                </a:cxn>
                <a:cxn ang="0">
                  <a:pos x="1" y="1"/>
                </a:cxn>
                <a:cxn ang="0">
                  <a:pos x="1" y="1"/>
                </a:cxn>
                <a:cxn ang="0">
                  <a:pos x="1" y="1"/>
                </a:cxn>
              </a:cxnLst>
              <a:rect l="0" t="0" r="r" b="b"/>
              <a:pathLst>
                <a:path w="2" h="1">
                  <a:moveTo>
                    <a:pt x="1" y="1"/>
                  </a:moveTo>
                  <a:cubicBezTo>
                    <a:pt x="1" y="1"/>
                    <a:pt x="0" y="0"/>
                    <a:pt x="1" y="1"/>
                  </a:cubicBezTo>
                  <a:cubicBezTo>
                    <a:pt x="1" y="1"/>
                    <a:pt x="1" y="1"/>
                    <a:pt x="1" y="1"/>
                  </a:cubicBezTo>
                  <a:cubicBezTo>
                    <a:pt x="1" y="1"/>
                    <a:pt x="1" y="1"/>
                    <a:pt x="1" y="1"/>
                  </a:cubicBezTo>
                  <a:cubicBezTo>
                    <a:pt x="1" y="1"/>
                    <a:pt x="1" y="1"/>
                    <a:pt x="1" y="1"/>
                  </a:cubicBezTo>
                  <a:cubicBezTo>
                    <a:pt x="2" y="1"/>
                    <a:pt x="2"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8" name="Freeform 510"/>
            <p:cNvSpPr>
              <a:spLocks/>
            </p:cNvSpPr>
            <p:nvPr/>
          </p:nvSpPr>
          <p:spPr bwMode="auto">
            <a:xfrm>
              <a:off x="3837" y="1895"/>
              <a:ext cx="1" cy="1"/>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9" name="Freeform 511"/>
            <p:cNvSpPr>
              <a:spLocks/>
            </p:cNvSpPr>
            <p:nvPr/>
          </p:nvSpPr>
          <p:spPr bwMode="auto">
            <a:xfrm>
              <a:off x="3656" y="1924"/>
              <a:ext cx="229" cy="162"/>
            </a:xfrm>
            <a:custGeom>
              <a:avLst/>
              <a:gdLst/>
              <a:ahLst/>
              <a:cxnLst>
                <a:cxn ang="0">
                  <a:pos x="33" y="6"/>
                </a:cxn>
                <a:cxn ang="0">
                  <a:pos x="30" y="6"/>
                </a:cxn>
                <a:cxn ang="0">
                  <a:pos x="26" y="5"/>
                </a:cxn>
                <a:cxn ang="0">
                  <a:pos x="23" y="7"/>
                </a:cxn>
                <a:cxn ang="0">
                  <a:pos x="21" y="9"/>
                </a:cxn>
                <a:cxn ang="0">
                  <a:pos x="19" y="13"/>
                </a:cxn>
                <a:cxn ang="0">
                  <a:pos x="13" y="15"/>
                </a:cxn>
                <a:cxn ang="0">
                  <a:pos x="12" y="17"/>
                </a:cxn>
                <a:cxn ang="0">
                  <a:pos x="9" y="18"/>
                </a:cxn>
                <a:cxn ang="0">
                  <a:pos x="5" y="16"/>
                </a:cxn>
                <a:cxn ang="0">
                  <a:pos x="3" y="19"/>
                </a:cxn>
                <a:cxn ang="0">
                  <a:pos x="1" y="22"/>
                </a:cxn>
                <a:cxn ang="0">
                  <a:pos x="0" y="25"/>
                </a:cxn>
                <a:cxn ang="0">
                  <a:pos x="2" y="28"/>
                </a:cxn>
                <a:cxn ang="0">
                  <a:pos x="2" y="35"/>
                </a:cxn>
                <a:cxn ang="0">
                  <a:pos x="5" y="39"/>
                </a:cxn>
                <a:cxn ang="0">
                  <a:pos x="6" y="42"/>
                </a:cxn>
                <a:cxn ang="0">
                  <a:pos x="2" y="48"/>
                </a:cxn>
                <a:cxn ang="0">
                  <a:pos x="11" y="50"/>
                </a:cxn>
                <a:cxn ang="0">
                  <a:pos x="20" y="49"/>
                </a:cxn>
                <a:cxn ang="0">
                  <a:pos x="29" y="48"/>
                </a:cxn>
                <a:cxn ang="0">
                  <a:pos x="29" y="43"/>
                </a:cxn>
                <a:cxn ang="0">
                  <a:pos x="32" y="40"/>
                </a:cxn>
                <a:cxn ang="0">
                  <a:pos x="36" y="39"/>
                </a:cxn>
                <a:cxn ang="0">
                  <a:pos x="38" y="37"/>
                </a:cxn>
                <a:cxn ang="0">
                  <a:pos x="41" y="38"/>
                </a:cxn>
                <a:cxn ang="0">
                  <a:pos x="44" y="36"/>
                </a:cxn>
                <a:cxn ang="0">
                  <a:pos x="44" y="32"/>
                </a:cxn>
                <a:cxn ang="0">
                  <a:pos x="45" y="30"/>
                </a:cxn>
                <a:cxn ang="0">
                  <a:pos x="49" y="29"/>
                </a:cxn>
                <a:cxn ang="0">
                  <a:pos x="47" y="26"/>
                </a:cxn>
                <a:cxn ang="0">
                  <a:pos x="47" y="25"/>
                </a:cxn>
                <a:cxn ang="0">
                  <a:pos x="51" y="25"/>
                </a:cxn>
                <a:cxn ang="0">
                  <a:pos x="53" y="23"/>
                </a:cxn>
                <a:cxn ang="0">
                  <a:pos x="53" y="21"/>
                </a:cxn>
                <a:cxn ang="0">
                  <a:pos x="55" y="19"/>
                </a:cxn>
                <a:cxn ang="0">
                  <a:pos x="55" y="16"/>
                </a:cxn>
                <a:cxn ang="0">
                  <a:pos x="55" y="11"/>
                </a:cxn>
                <a:cxn ang="0">
                  <a:pos x="65" y="9"/>
                </a:cxn>
                <a:cxn ang="0">
                  <a:pos x="70" y="8"/>
                </a:cxn>
                <a:cxn ang="0">
                  <a:pos x="71" y="6"/>
                </a:cxn>
                <a:cxn ang="0">
                  <a:pos x="67" y="7"/>
                </a:cxn>
                <a:cxn ang="0">
                  <a:pos x="64" y="6"/>
                </a:cxn>
                <a:cxn ang="0">
                  <a:pos x="55" y="10"/>
                </a:cxn>
                <a:cxn ang="0">
                  <a:pos x="55" y="3"/>
                </a:cxn>
                <a:cxn ang="0">
                  <a:pos x="54" y="2"/>
                </a:cxn>
                <a:cxn ang="0">
                  <a:pos x="51" y="0"/>
                </a:cxn>
                <a:cxn ang="0">
                  <a:pos x="48" y="3"/>
                </a:cxn>
                <a:cxn ang="0">
                  <a:pos x="48" y="5"/>
                </a:cxn>
                <a:cxn ang="0">
                  <a:pos x="44" y="6"/>
                </a:cxn>
                <a:cxn ang="0">
                  <a:pos x="42" y="6"/>
                </a:cxn>
                <a:cxn ang="0">
                  <a:pos x="38" y="8"/>
                </a:cxn>
                <a:cxn ang="0">
                  <a:pos x="36" y="8"/>
                </a:cxn>
              </a:cxnLst>
              <a:rect l="0" t="0" r="r" b="b"/>
              <a:pathLst>
                <a:path w="71" h="50">
                  <a:moveTo>
                    <a:pt x="36" y="7"/>
                  </a:moveTo>
                  <a:cubicBezTo>
                    <a:pt x="36" y="7"/>
                    <a:pt x="34" y="7"/>
                    <a:pt x="34" y="7"/>
                  </a:cubicBezTo>
                  <a:cubicBezTo>
                    <a:pt x="34" y="7"/>
                    <a:pt x="33" y="7"/>
                    <a:pt x="33" y="7"/>
                  </a:cubicBezTo>
                  <a:cubicBezTo>
                    <a:pt x="33" y="7"/>
                    <a:pt x="33" y="6"/>
                    <a:pt x="33" y="6"/>
                  </a:cubicBezTo>
                  <a:cubicBezTo>
                    <a:pt x="33" y="6"/>
                    <a:pt x="32" y="6"/>
                    <a:pt x="32" y="6"/>
                  </a:cubicBezTo>
                  <a:cubicBezTo>
                    <a:pt x="32" y="6"/>
                    <a:pt x="31" y="6"/>
                    <a:pt x="30" y="6"/>
                  </a:cubicBezTo>
                  <a:cubicBezTo>
                    <a:pt x="30" y="6"/>
                    <a:pt x="30" y="6"/>
                    <a:pt x="30" y="6"/>
                  </a:cubicBezTo>
                  <a:cubicBezTo>
                    <a:pt x="30" y="6"/>
                    <a:pt x="30" y="6"/>
                    <a:pt x="30" y="6"/>
                  </a:cubicBezTo>
                  <a:cubicBezTo>
                    <a:pt x="29" y="6"/>
                    <a:pt x="29" y="6"/>
                    <a:pt x="29" y="6"/>
                  </a:cubicBezTo>
                  <a:cubicBezTo>
                    <a:pt x="29" y="6"/>
                    <a:pt x="29" y="6"/>
                    <a:pt x="29" y="6"/>
                  </a:cubicBezTo>
                  <a:cubicBezTo>
                    <a:pt x="28" y="6"/>
                    <a:pt x="27" y="6"/>
                    <a:pt x="27" y="5"/>
                  </a:cubicBezTo>
                  <a:cubicBezTo>
                    <a:pt x="27" y="5"/>
                    <a:pt x="27" y="5"/>
                    <a:pt x="26" y="5"/>
                  </a:cubicBezTo>
                  <a:cubicBezTo>
                    <a:pt x="26" y="5"/>
                    <a:pt x="26" y="5"/>
                    <a:pt x="26" y="5"/>
                  </a:cubicBezTo>
                  <a:cubicBezTo>
                    <a:pt x="26" y="5"/>
                    <a:pt x="25" y="6"/>
                    <a:pt x="25" y="7"/>
                  </a:cubicBezTo>
                  <a:cubicBezTo>
                    <a:pt x="25" y="7"/>
                    <a:pt x="25" y="7"/>
                    <a:pt x="25" y="7"/>
                  </a:cubicBezTo>
                  <a:cubicBezTo>
                    <a:pt x="25" y="7"/>
                    <a:pt x="23" y="7"/>
                    <a:pt x="23" y="7"/>
                  </a:cubicBezTo>
                  <a:cubicBezTo>
                    <a:pt x="22" y="7"/>
                    <a:pt x="22" y="7"/>
                    <a:pt x="22" y="7"/>
                  </a:cubicBezTo>
                  <a:cubicBezTo>
                    <a:pt x="22" y="7"/>
                    <a:pt x="22" y="7"/>
                    <a:pt x="22" y="7"/>
                  </a:cubicBezTo>
                  <a:cubicBezTo>
                    <a:pt x="21" y="8"/>
                    <a:pt x="21" y="8"/>
                    <a:pt x="21" y="8"/>
                  </a:cubicBezTo>
                  <a:cubicBezTo>
                    <a:pt x="21" y="8"/>
                    <a:pt x="21" y="9"/>
                    <a:pt x="21" y="9"/>
                  </a:cubicBezTo>
                  <a:cubicBezTo>
                    <a:pt x="21" y="9"/>
                    <a:pt x="20" y="10"/>
                    <a:pt x="20" y="10"/>
                  </a:cubicBezTo>
                  <a:cubicBezTo>
                    <a:pt x="20" y="10"/>
                    <a:pt x="20" y="11"/>
                    <a:pt x="20" y="11"/>
                  </a:cubicBezTo>
                  <a:cubicBezTo>
                    <a:pt x="20" y="12"/>
                    <a:pt x="20" y="12"/>
                    <a:pt x="20" y="12"/>
                  </a:cubicBezTo>
                  <a:cubicBezTo>
                    <a:pt x="20" y="12"/>
                    <a:pt x="19" y="13"/>
                    <a:pt x="19" y="13"/>
                  </a:cubicBezTo>
                  <a:cubicBezTo>
                    <a:pt x="19" y="13"/>
                    <a:pt x="18" y="13"/>
                    <a:pt x="18" y="13"/>
                  </a:cubicBezTo>
                  <a:cubicBezTo>
                    <a:pt x="18" y="13"/>
                    <a:pt x="17" y="13"/>
                    <a:pt x="17" y="13"/>
                  </a:cubicBezTo>
                  <a:cubicBezTo>
                    <a:pt x="17" y="14"/>
                    <a:pt x="15" y="14"/>
                    <a:pt x="15" y="14"/>
                  </a:cubicBezTo>
                  <a:cubicBezTo>
                    <a:pt x="14" y="15"/>
                    <a:pt x="13" y="15"/>
                    <a:pt x="13" y="15"/>
                  </a:cubicBezTo>
                  <a:cubicBezTo>
                    <a:pt x="13" y="15"/>
                    <a:pt x="13" y="15"/>
                    <a:pt x="13" y="15"/>
                  </a:cubicBezTo>
                  <a:cubicBezTo>
                    <a:pt x="14" y="15"/>
                    <a:pt x="13" y="16"/>
                    <a:pt x="13" y="16"/>
                  </a:cubicBezTo>
                  <a:cubicBezTo>
                    <a:pt x="13" y="16"/>
                    <a:pt x="13" y="17"/>
                    <a:pt x="13" y="17"/>
                  </a:cubicBezTo>
                  <a:cubicBezTo>
                    <a:pt x="13" y="17"/>
                    <a:pt x="12" y="17"/>
                    <a:pt x="12" y="17"/>
                  </a:cubicBezTo>
                  <a:cubicBezTo>
                    <a:pt x="12" y="17"/>
                    <a:pt x="12" y="17"/>
                    <a:pt x="12" y="17"/>
                  </a:cubicBezTo>
                  <a:cubicBezTo>
                    <a:pt x="12" y="18"/>
                    <a:pt x="11" y="18"/>
                    <a:pt x="11" y="18"/>
                  </a:cubicBezTo>
                  <a:cubicBezTo>
                    <a:pt x="10" y="18"/>
                    <a:pt x="10" y="18"/>
                    <a:pt x="10" y="18"/>
                  </a:cubicBezTo>
                  <a:cubicBezTo>
                    <a:pt x="10" y="18"/>
                    <a:pt x="9" y="18"/>
                    <a:pt x="9" y="18"/>
                  </a:cubicBezTo>
                  <a:cubicBezTo>
                    <a:pt x="9" y="19"/>
                    <a:pt x="9" y="18"/>
                    <a:pt x="9" y="18"/>
                  </a:cubicBezTo>
                  <a:cubicBezTo>
                    <a:pt x="9" y="18"/>
                    <a:pt x="7" y="17"/>
                    <a:pt x="7" y="17"/>
                  </a:cubicBezTo>
                  <a:cubicBezTo>
                    <a:pt x="7" y="17"/>
                    <a:pt x="7" y="17"/>
                    <a:pt x="7" y="17"/>
                  </a:cubicBezTo>
                  <a:cubicBezTo>
                    <a:pt x="7" y="17"/>
                    <a:pt x="5" y="16"/>
                    <a:pt x="5" y="16"/>
                  </a:cubicBezTo>
                  <a:cubicBezTo>
                    <a:pt x="5" y="16"/>
                    <a:pt x="4" y="16"/>
                    <a:pt x="4" y="16"/>
                  </a:cubicBezTo>
                  <a:cubicBezTo>
                    <a:pt x="4" y="16"/>
                    <a:pt x="4" y="16"/>
                    <a:pt x="4" y="16"/>
                  </a:cubicBezTo>
                  <a:cubicBezTo>
                    <a:pt x="4" y="16"/>
                    <a:pt x="4" y="16"/>
                    <a:pt x="4" y="16"/>
                  </a:cubicBezTo>
                  <a:cubicBezTo>
                    <a:pt x="4" y="16"/>
                    <a:pt x="3" y="19"/>
                    <a:pt x="3" y="19"/>
                  </a:cubicBezTo>
                  <a:cubicBezTo>
                    <a:pt x="3" y="19"/>
                    <a:pt x="3" y="20"/>
                    <a:pt x="3" y="20"/>
                  </a:cubicBezTo>
                  <a:cubicBezTo>
                    <a:pt x="3" y="20"/>
                    <a:pt x="3" y="20"/>
                    <a:pt x="3" y="20"/>
                  </a:cubicBezTo>
                  <a:cubicBezTo>
                    <a:pt x="3" y="21"/>
                    <a:pt x="1" y="22"/>
                    <a:pt x="1" y="22"/>
                  </a:cubicBezTo>
                  <a:cubicBezTo>
                    <a:pt x="1" y="22"/>
                    <a:pt x="1" y="22"/>
                    <a:pt x="1" y="22"/>
                  </a:cubicBezTo>
                  <a:cubicBezTo>
                    <a:pt x="1" y="22"/>
                    <a:pt x="2" y="23"/>
                    <a:pt x="2" y="23"/>
                  </a:cubicBezTo>
                  <a:cubicBezTo>
                    <a:pt x="2" y="23"/>
                    <a:pt x="2" y="23"/>
                    <a:pt x="2" y="23"/>
                  </a:cubicBezTo>
                  <a:cubicBezTo>
                    <a:pt x="2" y="23"/>
                    <a:pt x="0" y="23"/>
                    <a:pt x="0" y="24"/>
                  </a:cubicBezTo>
                  <a:cubicBezTo>
                    <a:pt x="0" y="24"/>
                    <a:pt x="0" y="25"/>
                    <a:pt x="0" y="25"/>
                  </a:cubicBezTo>
                  <a:cubicBezTo>
                    <a:pt x="0" y="25"/>
                    <a:pt x="0" y="26"/>
                    <a:pt x="0" y="27"/>
                  </a:cubicBezTo>
                  <a:cubicBezTo>
                    <a:pt x="0" y="27"/>
                    <a:pt x="0" y="27"/>
                    <a:pt x="1" y="28"/>
                  </a:cubicBezTo>
                  <a:cubicBezTo>
                    <a:pt x="2" y="28"/>
                    <a:pt x="2" y="28"/>
                    <a:pt x="2" y="28"/>
                  </a:cubicBezTo>
                  <a:cubicBezTo>
                    <a:pt x="2" y="28"/>
                    <a:pt x="2" y="28"/>
                    <a:pt x="2" y="28"/>
                  </a:cubicBezTo>
                  <a:cubicBezTo>
                    <a:pt x="2" y="28"/>
                    <a:pt x="1" y="30"/>
                    <a:pt x="1" y="30"/>
                  </a:cubicBezTo>
                  <a:cubicBezTo>
                    <a:pt x="1" y="30"/>
                    <a:pt x="0" y="30"/>
                    <a:pt x="0" y="30"/>
                  </a:cubicBezTo>
                  <a:cubicBezTo>
                    <a:pt x="0" y="30"/>
                    <a:pt x="2" y="35"/>
                    <a:pt x="2" y="35"/>
                  </a:cubicBezTo>
                  <a:cubicBezTo>
                    <a:pt x="2" y="35"/>
                    <a:pt x="2" y="35"/>
                    <a:pt x="2" y="35"/>
                  </a:cubicBezTo>
                  <a:cubicBezTo>
                    <a:pt x="2" y="35"/>
                    <a:pt x="2" y="36"/>
                    <a:pt x="2" y="36"/>
                  </a:cubicBezTo>
                  <a:cubicBezTo>
                    <a:pt x="2" y="36"/>
                    <a:pt x="2" y="39"/>
                    <a:pt x="2" y="39"/>
                  </a:cubicBezTo>
                  <a:cubicBezTo>
                    <a:pt x="2" y="39"/>
                    <a:pt x="2" y="39"/>
                    <a:pt x="2" y="39"/>
                  </a:cubicBezTo>
                  <a:cubicBezTo>
                    <a:pt x="2" y="39"/>
                    <a:pt x="5" y="39"/>
                    <a:pt x="5" y="39"/>
                  </a:cubicBezTo>
                  <a:cubicBezTo>
                    <a:pt x="5" y="39"/>
                    <a:pt x="5" y="39"/>
                    <a:pt x="6" y="40"/>
                  </a:cubicBezTo>
                  <a:cubicBezTo>
                    <a:pt x="6" y="40"/>
                    <a:pt x="7" y="41"/>
                    <a:pt x="7" y="41"/>
                  </a:cubicBezTo>
                  <a:cubicBezTo>
                    <a:pt x="7" y="41"/>
                    <a:pt x="7" y="41"/>
                    <a:pt x="7" y="41"/>
                  </a:cubicBezTo>
                  <a:cubicBezTo>
                    <a:pt x="7" y="41"/>
                    <a:pt x="6" y="42"/>
                    <a:pt x="6" y="42"/>
                  </a:cubicBezTo>
                  <a:cubicBezTo>
                    <a:pt x="6" y="42"/>
                    <a:pt x="6" y="42"/>
                    <a:pt x="6" y="42"/>
                  </a:cubicBezTo>
                  <a:cubicBezTo>
                    <a:pt x="6" y="42"/>
                    <a:pt x="2" y="47"/>
                    <a:pt x="2" y="47"/>
                  </a:cubicBezTo>
                  <a:cubicBezTo>
                    <a:pt x="2" y="47"/>
                    <a:pt x="2" y="48"/>
                    <a:pt x="2" y="48"/>
                  </a:cubicBezTo>
                  <a:cubicBezTo>
                    <a:pt x="2" y="48"/>
                    <a:pt x="2" y="48"/>
                    <a:pt x="2" y="48"/>
                  </a:cubicBezTo>
                  <a:cubicBezTo>
                    <a:pt x="2" y="48"/>
                    <a:pt x="2" y="48"/>
                    <a:pt x="2" y="48"/>
                  </a:cubicBezTo>
                  <a:cubicBezTo>
                    <a:pt x="2" y="48"/>
                    <a:pt x="2" y="48"/>
                    <a:pt x="2" y="48"/>
                  </a:cubicBezTo>
                  <a:cubicBezTo>
                    <a:pt x="10" y="50"/>
                    <a:pt x="10" y="50"/>
                    <a:pt x="10" y="50"/>
                  </a:cubicBezTo>
                  <a:cubicBezTo>
                    <a:pt x="10" y="50"/>
                    <a:pt x="11" y="50"/>
                    <a:pt x="11" y="50"/>
                  </a:cubicBezTo>
                  <a:cubicBezTo>
                    <a:pt x="11" y="50"/>
                    <a:pt x="16" y="50"/>
                    <a:pt x="16" y="50"/>
                  </a:cubicBezTo>
                  <a:cubicBezTo>
                    <a:pt x="16" y="50"/>
                    <a:pt x="16" y="50"/>
                    <a:pt x="16" y="50"/>
                  </a:cubicBezTo>
                  <a:cubicBezTo>
                    <a:pt x="16" y="50"/>
                    <a:pt x="18" y="50"/>
                    <a:pt x="18" y="50"/>
                  </a:cubicBezTo>
                  <a:cubicBezTo>
                    <a:pt x="18" y="50"/>
                    <a:pt x="19" y="49"/>
                    <a:pt x="20" y="49"/>
                  </a:cubicBezTo>
                  <a:cubicBezTo>
                    <a:pt x="20" y="49"/>
                    <a:pt x="20" y="49"/>
                    <a:pt x="20" y="49"/>
                  </a:cubicBezTo>
                  <a:cubicBezTo>
                    <a:pt x="21" y="49"/>
                    <a:pt x="25" y="49"/>
                    <a:pt x="25" y="49"/>
                  </a:cubicBezTo>
                  <a:cubicBezTo>
                    <a:pt x="25" y="49"/>
                    <a:pt x="28" y="48"/>
                    <a:pt x="28" y="48"/>
                  </a:cubicBezTo>
                  <a:cubicBezTo>
                    <a:pt x="28" y="48"/>
                    <a:pt x="29" y="48"/>
                    <a:pt x="29" y="48"/>
                  </a:cubicBezTo>
                  <a:cubicBezTo>
                    <a:pt x="29" y="47"/>
                    <a:pt x="29" y="47"/>
                    <a:pt x="29" y="47"/>
                  </a:cubicBezTo>
                  <a:cubicBezTo>
                    <a:pt x="29" y="47"/>
                    <a:pt x="28" y="47"/>
                    <a:pt x="28" y="46"/>
                  </a:cubicBezTo>
                  <a:cubicBezTo>
                    <a:pt x="29" y="46"/>
                    <a:pt x="29" y="45"/>
                    <a:pt x="29" y="45"/>
                  </a:cubicBezTo>
                  <a:cubicBezTo>
                    <a:pt x="29" y="45"/>
                    <a:pt x="29" y="44"/>
                    <a:pt x="29" y="43"/>
                  </a:cubicBezTo>
                  <a:cubicBezTo>
                    <a:pt x="29" y="42"/>
                    <a:pt x="29" y="42"/>
                    <a:pt x="30" y="41"/>
                  </a:cubicBezTo>
                  <a:cubicBezTo>
                    <a:pt x="30" y="41"/>
                    <a:pt x="31" y="40"/>
                    <a:pt x="31" y="40"/>
                  </a:cubicBezTo>
                  <a:cubicBezTo>
                    <a:pt x="31" y="40"/>
                    <a:pt x="32" y="40"/>
                    <a:pt x="32" y="40"/>
                  </a:cubicBezTo>
                  <a:cubicBezTo>
                    <a:pt x="32" y="40"/>
                    <a:pt x="32" y="40"/>
                    <a:pt x="32" y="40"/>
                  </a:cubicBezTo>
                  <a:cubicBezTo>
                    <a:pt x="32" y="40"/>
                    <a:pt x="34" y="40"/>
                    <a:pt x="34" y="40"/>
                  </a:cubicBezTo>
                  <a:cubicBezTo>
                    <a:pt x="34" y="40"/>
                    <a:pt x="34" y="40"/>
                    <a:pt x="34" y="40"/>
                  </a:cubicBezTo>
                  <a:cubicBezTo>
                    <a:pt x="34" y="40"/>
                    <a:pt x="36" y="40"/>
                    <a:pt x="36" y="40"/>
                  </a:cubicBezTo>
                  <a:cubicBezTo>
                    <a:pt x="36" y="40"/>
                    <a:pt x="36" y="40"/>
                    <a:pt x="36" y="39"/>
                  </a:cubicBezTo>
                  <a:cubicBezTo>
                    <a:pt x="36" y="39"/>
                    <a:pt x="35" y="39"/>
                    <a:pt x="35" y="39"/>
                  </a:cubicBezTo>
                  <a:cubicBezTo>
                    <a:pt x="35" y="39"/>
                    <a:pt x="35" y="39"/>
                    <a:pt x="35" y="39"/>
                  </a:cubicBezTo>
                  <a:cubicBezTo>
                    <a:pt x="36" y="38"/>
                    <a:pt x="36" y="39"/>
                    <a:pt x="36" y="38"/>
                  </a:cubicBezTo>
                  <a:cubicBezTo>
                    <a:pt x="36" y="38"/>
                    <a:pt x="38" y="37"/>
                    <a:pt x="38" y="37"/>
                  </a:cubicBezTo>
                  <a:cubicBezTo>
                    <a:pt x="38" y="37"/>
                    <a:pt x="38" y="37"/>
                    <a:pt x="38" y="37"/>
                  </a:cubicBezTo>
                  <a:cubicBezTo>
                    <a:pt x="38" y="37"/>
                    <a:pt x="40" y="37"/>
                    <a:pt x="40" y="37"/>
                  </a:cubicBezTo>
                  <a:cubicBezTo>
                    <a:pt x="40" y="37"/>
                    <a:pt x="40" y="37"/>
                    <a:pt x="40" y="37"/>
                  </a:cubicBezTo>
                  <a:cubicBezTo>
                    <a:pt x="40" y="37"/>
                    <a:pt x="41" y="38"/>
                    <a:pt x="41" y="38"/>
                  </a:cubicBezTo>
                  <a:cubicBezTo>
                    <a:pt x="41" y="38"/>
                    <a:pt x="42" y="38"/>
                    <a:pt x="42" y="38"/>
                  </a:cubicBezTo>
                  <a:cubicBezTo>
                    <a:pt x="42" y="38"/>
                    <a:pt x="43" y="37"/>
                    <a:pt x="43" y="37"/>
                  </a:cubicBezTo>
                  <a:cubicBezTo>
                    <a:pt x="43" y="37"/>
                    <a:pt x="44" y="36"/>
                    <a:pt x="44" y="36"/>
                  </a:cubicBezTo>
                  <a:cubicBezTo>
                    <a:pt x="44" y="36"/>
                    <a:pt x="44" y="36"/>
                    <a:pt x="44" y="36"/>
                  </a:cubicBezTo>
                  <a:cubicBezTo>
                    <a:pt x="44" y="36"/>
                    <a:pt x="43" y="34"/>
                    <a:pt x="43" y="34"/>
                  </a:cubicBezTo>
                  <a:cubicBezTo>
                    <a:pt x="43" y="34"/>
                    <a:pt x="43" y="33"/>
                    <a:pt x="43" y="33"/>
                  </a:cubicBezTo>
                  <a:cubicBezTo>
                    <a:pt x="44" y="33"/>
                    <a:pt x="44" y="33"/>
                    <a:pt x="44" y="33"/>
                  </a:cubicBezTo>
                  <a:cubicBezTo>
                    <a:pt x="44" y="33"/>
                    <a:pt x="44" y="33"/>
                    <a:pt x="44" y="32"/>
                  </a:cubicBezTo>
                  <a:cubicBezTo>
                    <a:pt x="44" y="32"/>
                    <a:pt x="45" y="31"/>
                    <a:pt x="45" y="31"/>
                  </a:cubicBezTo>
                  <a:cubicBezTo>
                    <a:pt x="45" y="31"/>
                    <a:pt x="44" y="31"/>
                    <a:pt x="45" y="30"/>
                  </a:cubicBezTo>
                  <a:cubicBezTo>
                    <a:pt x="45" y="30"/>
                    <a:pt x="45" y="30"/>
                    <a:pt x="45" y="30"/>
                  </a:cubicBezTo>
                  <a:cubicBezTo>
                    <a:pt x="45" y="30"/>
                    <a:pt x="45" y="30"/>
                    <a:pt x="45" y="30"/>
                  </a:cubicBezTo>
                  <a:cubicBezTo>
                    <a:pt x="46" y="30"/>
                    <a:pt x="47" y="30"/>
                    <a:pt x="47" y="30"/>
                  </a:cubicBezTo>
                  <a:cubicBezTo>
                    <a:pt x="47" y="30"/>
                    <a:pt x="47" y="30"/>
                    <a:pt x="48" y="29"/>
                  </a:cubicBezTo>
                  <a:cubicBezTo>
                    <a:pt x="48" y="29"/>
                    <a:pt x="48" y="29"/>
                    <a:pt x="48" y="29"/>
                  </a:cubicBezTo>
                  <a:cubicBezTo>
                    <a:pt x="48" y="29"/>
                    <a:pt x="49" y="29"/>
                    <a:pt x="49" y="29"/>
                  </a:cubicBezTo>
                  <a:cubicBezTo>
                    <a:pt x="49" y="29"/>
                    <a:pt x="49" y="29"/>
                    <a:pt x="49" y="29"/>
                  </a:cubicBezTo>
                  <a:cubicBezTo>
                    <a:pt x="48" y="28"/>
                    <a:pt x="48" y="28"/>
                    <a:pt x="48" y="28"/>
                  </a:cubicBezTo>
                  <a:cubicBezTo>
                    <a:pt x="48" y="27"/>
                    <a:pt x="47" y="27"/>
                    <a:pt x="47" y="27"/>
                  </a:cubicBezTo>
                  <a:cubicBezTo>
                    <a:pt x="47" y="27"/>
                    <a:pt x="47" y="26"/>
                    <a:pt x="47" y="26"/>
                  </a:cubicBezTo>
                  <a:cubicBezTo>
                    <a:pt x="47" y="26"/>
                    <a:pt x="47" y="26"/>
                    <a:pt x="47" y="26"/>
                  </a:cubicBezTo>
                  <a:cubicBezTo>
                    <a:pt x="47" y="26"/>
                    <a:pt x="46" y="26"/>
                    <a:pt x="46" y="26"/>
                  </a:cubicBezTo>
                  <a:cubicBezTo>
                    <a:pt x="46" y="26"/>
                    <a:pt x="46" y="25"/>
                    <a:pt x="46" y="25"/>
                  </a:cubicBezTo>
                  <a:cubicBezTo>
                    <a:pt x="46" y="25"/>
                    <a:pt x="46" y="25"/>
                    <a:pt x="47" y="25"/>
                  </a:cubicBezTo>
                  <a:cubicBezTo>
                    <a:pt x="47" y="25"/>
                    <a:pt x="47" y="25"/>
                    <a:pt x="47" y="25"/>
                  </a:cubicBezTo>
                  <a:cubicBezTo>
                    <a:pt x="47" y="25"/>
                    <a:pt x="48" y="25"/>
                    <a:pt x="48" y="25"/>
                  </a:cubicBezTo>
                  <a:cubicBezTo>
                    <a:pt x="48" y="25"/>
                    <a:pt x="49" y="25"/>
                    <a:pt x="50" y="25"/>
                  </a:cubicBezTo>
                  <a:cubicBezTo>
                    <a:pt x="50" y="25"/>
                    <a:pt x="50" y="25"/>
                    <a:pt x="51" y="25"/>
                  </a:cubicBezTo>
                  <a:cubicBezTo>
                    <a:pt x="51" y="25"/>
                    <a:pt x="51" y="25"/>
                    <a:pt x="52" y="25"/>
                  </a:cubicBezTo>
                  <a:cubicBezTo>
                    <a:pt x="52" y="25"/>
                    <a:pt x="52" y="24"/>
                    <a:pt x="52" y="24"/>
                  </a:cubicBezTo>
                  <a:cubicBezTo>
                    <a:pt x="53" y="24"/>
                    <a:pt x="53" y="23"/>
                    <a:pt x="53" y="23"/>
                  </a:cubicBezTo>
                  <a:cubicBezTo>
                    <a:pt x="53" y="23"/>
                    <a:pt x="53" y="23"/>
                    <a:pt x="53" y="23"/>
                  </a:cubicBezTo>
                  <a:cubicBezTo>
                    <a:pt x="52" y="23"/>
                    <a:pt x="52" y="23"/>
                    <a:pt x="52" y="22"/>
                  </a:cubicBezTo>
                  <a:cubicBezTo>
                    <a:pt x="52" y="22"/>
                    <a:pt x="52" y="22"/>
                    <a:pt x="52" y="22"/>
                  </a:cubicBezTo>
                  <a:cubicBezTo>
                    <a:pt x="52" y="22"/>
                    <a:pt x="52" y="21"/>
                    <a:pt x="53" y="21"/>
                  </a:cubicBezTo>
                  <a:cubicBezTo>
                    <a:pt x="53" y="21"/>
                    <a:pt x="53" y="21"/>
                    <a:pt x="53" y="21"/>
                  </a:cubicBezTo>
                  <a:cubicBezTo>
                    <a:pt x="53" y="21"/>
                    <a:pt x="53" y="20"/>
                    <a:pt x="53" y="20"/>
                  </a:cubicBezTo>
                  <a:cubicBezTo>
                    <a:pt x="54" y="20"/>
                    <a:pt x="54" y="20"/>
                    <a:pt x="54" y="20"/>
                  </a:cubicBezTo>
                  <a:cubicBezTo>
                    <a:pt x="54" y="20"/>
                    <a:pt x="54" y="20"/>
                    <a:pt x="54" y="20"/>
                  </a:cubicBezTo>
                  <a:cubicBezTo>
                    <a:pt x="55" y="19"/>
                    <a:pt x="55" y="19"/>
                    <a:pt x="55" y="19"/>
                  </a:cubicBezTo>
                  <a:cubicBezTo>
                    <a:pt x="55" y="19"/>
                    <a:pt x="55" y="18"/>
                    <a:pt x="55" y="18"/>
                  </a:cubicBezTo>
                  <a:cubicBezTo>
                    <a:pt x="55" y="18"/>
                    <a:pt x="55" y="18"/>
                    <a:pt x="55" y="18"/>
                  </a:cubicBezTo>
                  <a:cubicBezTo>
                    <a:pt x="55" y="18"/>
                    <a:pt x="55" y="18"/>
                    <a:pt x="55" y="18"/>
                  </a:cubicBezTo>
                  <a:cubicBezTo>
                    <a:pt x="55" y="18"/>
                    <a:pt x="55" y="17"/>
                    <a:pt x="55" y="16"/>
                  </a:cubicBezTo>
                  <a:cubicBezTo>
                    <a:pt x="55" y="16"/>
                    <a:pt x="53" y="14"/>
                    <a:pt x="53" y="14"/>
                  </a:cubicBezTo>
                  <a:cubicBezTo>
                    <a:pt x="53" y="14"/>
                    <a:pt x="53" y="14"/>
                    <a:pt x="53" y="14"/>
                  </a:cubicBezTo>
                  <a:cubicBezTo>
                    <a:pt x="53" y="14"/>
                    <a:pt x="53" y="14"/>
                    <a:pt x="53" y="13"/>
                  </a:cubicBezTo>
                  <a:cubicBezTo>
                    <a:pt x="53" y="13"/>
                    <a:pt x="55" y="11"/>
                    <a:pt x="55" y="11"/>
                  </a:cubicBezTo>
                  <a:cubicBezTo>
                    <a:pt x="55" y="11"/>
                    <a:pt x="55" y="11"/>
                    <a:pt x="55" y="11"/>
                  </a:cubicBezTo>
                  <a:cubicBezTo>
                    <a:pt x="56" y="11"/>
                    <a:pt x="56" y="12"/>
                    <a:pt x="56" y="11"/>
                  </a:cubicBezTo>
                  <a:cubicBezTo>
                    <a:pt x="57" y="11"/>
                    <a:pt x="59" y="9"/>
                    <a:pt x="60" y="9"/>
                  </a:cubicBezTo>
                  <a:cubicBezTo>
                    <a:pt x="61" y="9"/>
                    <a:pt x="64" y="9"/>
                    <a:pt x="65" y="9"/>
                  </a:cubicBezTo>
                  <a:cubicBezTo>
                    <a:pt x="66" y="9"/>
                    <a:pt x="66" y="9"/>
                    <a:pt x="66" y="9"/>
                  </a:cubicBezTo>
                  <a:cubicBezTo>
                    <a:pt x="66" y="9"/>
                    <a:pt x="67" y="9"/>
                    <a:pt x="67" y="9"/>
                  </a:cubicBezTo>
                  <a:cubicBezTo>
                    <a:pt x="68" y="9"/>
                    <a:pt x="69" y="8"/>
                    <a:pt x="69" y="8"/>
                  </a:cubicBezTo>
                  <a:cubicBezTo>
                    <a:pt x="69" y="8"/>
                    <a:pt x="69" y="8"/>
                    <a:pt x="70" y="8"/>
                  </a:cubicBezTo>
                  <a:cubicBezTo>
                    <a:pt x="69" y="7"/>
                    <a:pt x="69" y="7"/>
                    <a:pt x="69" y="7"/>
                  </a:cubicBezTo>
                  <a:cubicBezTo>
                    <a:pt x="69" y="7"/>
                    <a:pt x="69" y="7"/>
                    <a:pt x="69" y="7"/>
                  </a:cubicBezTo>
                  <a:cubicBezTo>
                    <a:pt x="70" y="7"/>
                    <a:pt x="71" y="7"/>
                    <a:pt x="71" y="7"/>
                  </a:cubicBezTo>
                  <a:cubicBezTo>
                    <a:pt x="71" y="7"/>
                    <a:pt x="71" y="7"/>
                    <a:pt x="71" y="6"/>
                  </a:cubicBezTo>
                  <a:cubicBezTo>
                    <a:pt x="70" y="6"/>
                    <a:pt x="68" y="6"/>
                    <a:pt x="68" y="6"/>
                  </a:cubicBezTo>
                  <a:cubicBezTo>
                    <a:pt x="68" y="6"/>
                    <a:pt x="68" y="6"/>
                    <a:pt x="68" y="6"/>
                  </a:cubicBezTo>
                  <a:cubicBezTo>
                    <a:pt x="68" y="6"/>
                    <a:pt x="68" y="6"/>
                    <a:pt x="68" y="6"/>
                  </a:cubicBezTo>
                  <a:cubicBezTo>
                    <a:pt x="68" y="6"/>
                    <a:pt x="67" y="6"/>
                    <a:pt x="67" y="7"/>
                  </a:cubicBezTo>
                  <a:cubicBezTo>
                    <a:pt x="66" y="7"/>
                    <a:pt x="65" y="7"/>
                    <a:pt x="65" y="7"/>
                  </a:cubicBezTo>
                  <a:cubicBezTo>
                    <a:pt x="65" y="7"/>
                    <a:pt x="65" y="6"/>
                    <a:pt x="65" y="6"/>
                  </a:cubicBezTo>
                  <a:cubicBezTo>
                    <a:pt x="66" y="6"/>
                    <a:pt x="65" y="6"/>
                    <a:pt x="65" y="6"/>
                  </a:cubicBezTo>
                  <a:cubicBezTo>
                    <a:pt x="65" y="6"/>
                    <a:pt x="65" y="6"/>
                    <a:pt x="64" y="6"/>
                  </a:cubicBezTo>
                  <a:cubicBezTo>
                    <a:pt x="63" y="5"/>
                    <a:pt x="62" y="6"/>
                    <a:pt x="62" y="6"/>
                  </a:cubicBezTo>
                  <a:cubicBezTo>
                    <a:pt x="62" y="6"/>
                    <a:pt x="61" y="7"/>
                    <a:pt x="61" y="7"/>
                  </a:cubicBezTo>
                  <a:cubicBezTo>
                    <a:pt x="61" y="8"/>
                    <a:pt x="60" y="8"/>
                    <a:pt x="60" y="8"/>
                  </a:cubicBezTo>
                  <a:cubicBezTo>
                    <a:pt x="60" y="8"/>
                    <a:pt x="56" y="10"/>
                    <a:pt x="55" y="10"/>
                  </a:cubicBezTo>
                  <a:cubicBezTo>
                    <a:pt x="55" y="10"/>
                    <a:pt x="55" y="10"/>
                    <a:pt x="55" y="10"/>
                  </a:cubicBezTo>
                  <a:cubicBezTo>
                    <a:pt x="55" y="10"/>
                    <a:pt x="55" y="9"/>
                    <a:pt x="54" y="9"/>
                  </a:cubicBezTo>
                  <a:cubicBezTo>
                    <a:pt x="54" y="8"/>
                    <a:pt x="54" y="7"/>
                    <a:pt x="54" y="7"/>
                  </a:cubicBezTo>
                  <a:cubicBezTo>
                    <a:pt x="54" y="6"/>
                    <a:pt x="55" y="3"/>
                    <a:pt x="55" y="3"/>
                  </a:cubicBezTo>
                  <a:cubicBezTo>
                    <a:pt x="55" y="3"/>
                    <a:pt x="54" y="2"/>
                    <a:pt x="53" y="2"/>
                  </a:cubicBezTo>
                  <a:cubicBezTo>
                    <a:pt x="53" y="2"/>
                    <a:pt x="53" y="2"/>
                    <a:pt x="53" y="2"/>
                  </a:cubicBezTo>
                  <a:cubicBezTo>
                    <a:pt x="53" y="2"/>
                    <a:pt x="53" y="2"/>
                    <a:pt x="54" y="2"/>
                  </a:cubicBezTo>
                  <a:cubicBezTo>
                    <a:pt x="54" y="2"/>
                    <a:pt x="54" y="2"/>
                    <a:pt x="54" y="2"/>
                  </a:cubicBezTo>
                  <a:cubicBezTo>
                    <a:pt x="54" y="2"/>
                    <a:pt x="53" y="0"/>
                    <a:pt x="53" y="0"/>
                  </a:cubicBezTo>
                  <a:cubicBezTo>
                    <a:pt x="53" y="0"/>
                    <a:pt x="52" y="0"/>
                    <a:pt x="52" y="0"/>
                  </a:cubicBezTo>
                  <a:cubicBezTo>
                    <a:pt x="52" y="0"/>
                    <a:pt x="52" y="0"/>
                    <a:pt x="52" y="0"/>
                  </a:cubicBezTo>
                  <a:cubicBezTo>
                    <a:pt x="52" y="0"/>
                    <a:pt x="51" y="0"/>
                    <a:pt x="51" y="0"/>
                  </a:cubicBezTo>
                  <a:cubicBezTo>
                    <a:pt x="51" y="0"/>
                    <a:pt x="51" y="0"/>
                    <a:pt x="51" y="0"/>
                  </a:cubicBezTo>
                  <a:cubicBezTo>
                    <a:pt x="51" y="0"/>
                    <a:pt x="49" y="2"/>
                    <a:pt x="49" y="2"/>
                  </a:cubicBezTo>
                  <a:cubicBezTo>
                    <a:pt x="49" y="2"/>
                    <a:pt x="49" y="2"/>
                    <a:pt x="48" y="2"/>
                  </a:cubicBezTo>
                  <a:cubicBezTo>
                    <a:pt x="48" y="3"/>
                    <a:pt x="48" y="3"/>
                    <a:pt x="48" y="3"/>
                  </a:cubicBezTo>
                  <a:cubicBezTo>
                    <a:pt x="48" y="3"/>
                    <a:pt x="48" y="4"/>
                    <a:pt x="48" y="4"/>
                  </a:cubicBezTo>
                  <a:cubicBezTo>
                    <a:pt x="49" y="4"/>
                    <a:pt x="48" y="4"/>
                    <a:pt x="48" y="4"/>
                  </a:cubicBezTo>
                  <a:cubicBezTo>
                    <a:pt x="48" y="5"/>
                    <a:pt x="48" y="5"/>
                    <a:pt x="48" y="5"/>
                  </a:cubicBezTo>
                  <a:cubicBezTo>
                    <a:pt x="48" y="5"/>
                    <a:pt x="48" y="5"/>
                    <a:pt x="48" y="5"/>
                  </a:cubicBezTo>
                  <a:cubicBezTo>
                    <a:pt x="48" y="5"/>
                    <a:pt x="46" y="5"/>
                    <a:pt x="46" y="5"/>
                  </a:cubicBezTo>
                  <a:cubicBezTo>
                    <a:pt x="46" y="5"/>
                    <a:pt x="45" y="5"/>
                    <a:pt x="45" y="5"/>
                  </a:cubicBezTo>
                  <a:cubicBezTo>
                    <a:pt x="45" y="5"/>
                    <a:pt x="45" y="5"/>
                    <a:pt x="45" y="5"/>
                  </a:cubicBezTo>
                  <a:cubicBezTo>
                    <a:pt x="45" y="5"/>
                    <a:pt x="44" y="6"/>
                    <a:pt x="44" y="6"/>
                  </a:cubicBezTo>
                  <a:cubicBezTo>
                    <a:pt x="44" y="7"/>
                    <a:pt x="44" y="7"/>
                    <a:pt x="44" y="7"/>
                  </a:cubicBezTo>
                  <a:cubicBezTo>
                    <a:pt x="44" y="7"/>
                    <a:pt x="44" y="7"/>
                    <a:pt x="43" y="8"/>
                  </a:cubicBezTo>
                  <a:cubicBezTo>
                    <a:pt x="43" y="8"/>
                    <a:pt x="43" y="8"/>
                    <a:pt x="43" y="8"/>
                  </a:cubicBezTo>
                  <a:cubicBezTo>
                    <a:pt x="43" y="8"/>
                    <a:pt x="42" y="7"/>
                    <a:pt x="42" y="6"/>
                  </a:cubicBezTo>
                  <a:cubicBezTo>
                    <a:pt x="42" y="6"/>
                    <a:pt x="42" y="6"/>
                    <a:pt x="42" y="6"/>
                  </a:cubicBezTo>
                  <a:cubicBezTo>
                    <a:pt x="42" y="6"/>
                    <a:pt x="41" y="7"/>
                    <a:pt x="40" y="7"/>
                  </a:cubicBezTo>
                  <a:cubicBezTo>
                    <a:pt x="40" y="7"/>
                    <a:pt x="39" y="7"/>
                    <a:pt x="39" y="7"/>
                  </a:cubicBezTo>
                  <a:cubicBezTo>
                    <a:pt x="39" y="7"/>
                    <a:pt x="38" y="8"/>
                    <a:pt x="38" y="8"/>
                  </a:cubicBezTo>
                  <a:cubicBezTo>
                    <a:pt x="38" y="8"/>
                    <a:pt x="38" y="8"/>
                    <a:pt x="38" y="8"/>
                  </a:cubicBezTo>
                  <a:cubicBezTo>
                    <a:pt x="37" y="9"/>
                    <a:pt x="37" y="9"/>
                    <a:pt x="37" y="8"/>
                  </a:cubicBezTo>
                  <a:cubicBezTo>
                    <a:pt x="37" y="8"/>
                    <a:pt x="37" y="8"/>
                    <a:pt x="36" y="8"/>
                  </a:cubicBezTo>
                  <a:cubicBezTo>
                    <a:pt x="36" y="8"/>
                    <a:pt x="36" y="8"/>
                    <a:pt x="36" y="8"/>
                  </a:cubicBezTo>
                  <a:cubicBezTo>
                    <a:pt x="36" y="7"/>
                    <a:pt x="36" y="7"/>
                    <a:pt x="36" y="7"/>
                  </a:cubicBezTo>
                  <a:cubicBezTo>
                    <a:pt x="36" y="7"/>
                    <a:pt x="36" y="7"/>
                    <a:pt x="36"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0" name="Freeform 512"/>
            <p:cNvSpPr>
              <a:spLocks/>
            </p:cNvSpPr>
            <p:nvPr/>
          </p:nvSpPr>
          <p:spPr bwMode="auto">
            <a:xfrm>
              <a:off x="3769" y="2176"/>
              <a:ext cx="1" cy="7"/>
            </a:xfrm>
            <a:custGeom>
              <a:avLst/>
              <a:gdLst/>
              <a:ahLst/>
              <a:cxnLst>
                <a:cxn ang="0">
                  <a:pos x="0" y="1"/>
                </a:cxn>
                <a:cxn ang="0">
                  <a:pos x="0" y="2"/>
                </a:cxn>
                <a:cxn ang="0">
                  <a:pos x="0" y="1"/>
                </a:cxn>
                <a:cxn ang="0">
                  <a:pos x="0" y="1"/>
                </a:cxn>
              </a:cxnLst>
              <a:rect l="0" t="0" r="r" b="b"/>
              <a:pathLst>
                <a:path h="2">
                  <a:moveTo>
                    <a:pt x="0" y="1"/>
                  </a:moveTo>
                  <a:cubicBezTo>
                    <a:pt x="0" y="1"/>
                    <a:pt x="0" y="2"/>
                    <a:pt x="0" y="2"/>
                  </a:cubicBezTo>
                  <a:cubicBezTo>
                    <a:pt x="0" y="2"/>
                    <a:pt x="0" y="1"/>
                    <a:pt x="0" y="1"/>
                  </a:cubicBezTo>
                  <a:cubicBezTo>
                    <a:pt x="0"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1" name="Freeform 513"/>
            <p:cNvSpPr>
              <a:spLocks/>
            </p:cNvSpPr>
            <p:nvPr/>
          </p:nvSpPr>
          <p:spPr bwMode="auto">
            <a:xfrm>
              <a:off x="3772" y="2180"/>
              <a:ext cx="3" cy="3"/>
            </a:xfrm>
            <a:custGeom>
              <a:avLst/>
              <a:gdLst/>
              <a:ahLst/>
              <a:cxnLst>
                <a:cxn ang="0">
                  <a:pos x="0" y="0"/>
                </a:cxn>
                <a:cxn ang="0">
                  <a:pos x="0" y="1"/>
                </a:cxn>
                <a:cxn ang="0">
                  <a:pos x="0" y="1"/>
                </a:cxn>
                <a:cxn ang="0">
                  <a:pos x="1" y="0"/>
                </a:cxn>
                <a:cxn ang="0">
                  <a:pos x="0" y="0"/>
                </a:cxn>
              </a:cxnLst>
              <a:rect l="0" t="0" r="r" b="b"/>
              <a:pathLst>
                <a:path w="1" h="1">
                  <a:moveTo>
                    <a:pt x="0" y="0"/>
                  </a:moveTo>
                  <a:cubicBezTo>
                    <a:pt x="0" y="0"/>
                    <a:pt x="0" y="1"/>
                    <a:pt x="0" y="1"/>
                  </a:cubicBezTo>
                  <a:cubicBezTo>
                    <a:pt x="0" y="1"/>
                    <a:pt x="0" y="1"/>
                    <a:pt x="0" y="1"/>
                  </a:cubicBezTo>
                  <a:cubicBezTo>
                    <a:pt x="1" y="0"/>
                    <a:pt x="1" y="0"/>
                    <a:pt x="1"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2" name="Freeform 514"/>
            <p:cNvSpPr>
              <a:spLocks/>
            </p:cNvSpPr>
            <p:nvPr/>
          </p:nvSpPr>
          <p:spPr bwMode="auto">
            <a:xfrm>
              <a:off x="3775" y="2180"/>
              <a:ext cx="1" cy="3"/>
            </a:xfrm>
            <a:custGeom>
              <a:avLst/>
              <a:gdLst/>
              <a:ahLst/>
              <a:cxnLst>
                <a:cxn ang="0">
                  <a:pos x="0" y="0"/>
                </a:cxn>
                <a:cxn ang="0">
                  <a:pos x="0" y="1"/>
                </a:cxn>
                <a:cxn ang="0">
                  <a:pos x="0" y="1"/>
                </a:cxn>
                <a:cxn ang="0">
                  <a:pos x="0" y="0"/>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3" name="Freeform 515"/>
            <p:cNvSpPr>
              <a:spLocks/>
            </p:cNvSpPr>
            <p:nvPr/>
          </p:nvSpPr>
          <p:spPr bwMode="auto">
            <a:xfrm>
              <a:off x="3662" y="1950"/>
              <a:ext cx="272" cy="233"/>
            </a:xfrm>
            <a:custGeom>
              <a:avLst/>
              <a:gdLst/>
              <a:ahLst/>
              <a:cxnLst>
                <a:cxn ang="0">
                  <a:pos x="64" y="1"/>
                </a:cxn>
                <a:cxn ang="0">
                  <a:pos x="53" y="3"/>
                </a:cxn>
                <a:cxn ang="0">
                  <a:pos x="51" y="6"/>
                </a:cxn>
                <a:cxn ang="0">
                  <a:pos x="53" y="10"/>
                </a:cxn>
                <a:cxn ang="0">
                  <a:pos x="51" y="12"/>
                </a:cxn>
                <a:cxn ang="0">
                  <a:pos x="50" y="14"/>
                </a:cxn>
                <a:cxn ang="0">
                  <a:pos x="50" y="17"/>
                </a:cxn>
                <a:cxn ang="0">
                  <a:pos x="45" y="17"/>
                </a:cxn>
                <a:cxn ang="0">
                  <a:pos x="45" y="18"/>
                </a:cxn>
                <a:cxn ang="0">
                  <a:pos x="47" y="21"/>
                </a:cxn>
                <a:cxn ang="0">
                  <a:pos x="45" y="22"/>
                </a:cxn>
                <a:cxn ang="0">
                  <a:pos x="43" y="23"/>
                </a:cxn>
                <a:cxn ang="0">
                  <a:pos x="41" y="26"/>
                </a:cxn>
                <a:cxn ang="0">
                  <a:pos x="40" y="30"/>
                </a:cxn>
                <a:cxn ang="0">
                  <a:pos x="36" y="29"/>
                </a:cxn>
                <a:cxn ang="0">
                  <a:pos x="33" y="31"/>
                </a:cxn>
                <a:cxn ang="0">
                  <a:pos x="32" y="32"/>
                </a:cxn>
                <a:cxn ang="0">
                  <a:pos x="28" y="33"/>
                </a:cxn>
                <a:cxn ang="0">
                  <a:pos x="27" y="39"/>
                </a:cxn>
                <a:cxn ang="0">
                  <a:pos x="18" y="41"/>
                </a:cxn>
                <a:cxn ang="0">
                  <a:pos x="14" y="42"/>
                </a:cxn>
                <a:cxn ang="0">
                  <a:pos x="0" y="40"/>
                </a:cxn>
                <a:cxn ang="0">
                  <a:pos x="9" y="49"/>
                </a:cxn>
                <a:cxn ang="0">
                  <a:pos x="10" y="54"/>
                </a:cxn>
                <a:cxn ang="0">
                  <a:pos x="11" y="57"/>
                </a:cxn>
                <a:cxn ang="0">
                  <a:pos x="5" y="60"/>
                </a:cxn>
                <a:cxn ang="0">
                  <a:pos x="4" y="65"/>
                </a:cxn>
                <a:cxn ang="0">
                  <a:pos x="7" y="65"/>
                </a:cxn>
                <a:cxn ang="0">
                  <a:pos x="16" y="64"/>
                </a:cxn>
                <a:cxn ang="0">
                  <a:pos x="28" y="64"/>
                </a:cxn>
                <a:cxn ang="0">
                  <a:pos x="31" y="67"/>
                </a:cxn>
                <a:cxn ang="0">
                  <a:pos x="36" y="72"/>
                </a:cxn>
                <a:cxn ang="0">
                  <a:pos x="38" y="71"/>
                </a:cxn>
                <a:cxn ang="0">
                  <a:pos x="45" y="70"/>
                </a:cxn>
                <a:cxn ang="0">
                  <a:pos x="48" y="69"/>
                </a:cxn>
                <a:cxn ang="0">
                  <a:pos x="50" y="69"/>
                </a:cxn>
                <a:cxn ang="0">
                  <a:pos x="48" y="62"/>
                </a:cxn>
                <a:cxn ang="0">
                  <a:pos x="46" y="59"/>
                </a:cxn>
                <a:cxn ang="0">
                  <a:pos x="42" y="56"/>
                </a:cxn>
                <a:cxn ang="0">
                  <a:pos x="48" y="50"/>
                </a:cxn>
                <a:cxn ang="0">
                  <a:pos x="54" y="50"/>
                </a:cxn>
                <a:cxn ang="0">
                  <a:pos x="60" y="44"/>
                </a:cxn>
                <a:cxn ang="0">
                  <a:pos x="65" y="38"/>
                </a:cxn>
                <a:cxn ang="0">
                  <a:pos x="68" y="34"/>
                </a:cxn>
                <a:cxn ang="0">
                  <a:pos x="68" y="28"/>
                </a:cxn>
                <a:cxn ang="0">
                  <a:pos x="71" y="26"/>
                </a:cxn>
                <a:cxn ang="0">
                  <a:pos x="68" y="24"/>
                </a:cxn>
                <a:cxn ang="0">
                  <a:pos x="66" y="24"/>
                </a:cxn>
                <a:cxn ang="0">
                  <a:pos x="65" y="19"/>
                </a:cxn>
                <a:cxn ang="0">
                  <a:pos x="65" y="17"/>
                </a:cxn>
                <a:cxn ang="0">
                  <a:pos x="64" y="15"/>
                </a:cxn>
                <a:cxn ang="0">
                  <a:pos x="66" y="13"/>
                </a:cxn>
                <a:cxn ang="0">
                  <a:pos x="72" y="14"/>
                </a:cxn>
                <a:cxn ang="0">
                  <a:pos x="79" y="12"/>
                </a:cxn>
                <a:cxn ang="0">
                  <a:pos x="78" y="7"/>
                </a:cxn>
                <a:cxn ang="0">
                  <a:pos x="76" y="7"/>
                </a:cxn>
                <a:cxn ang="0">
                  <a:pos x="73" y="2"/>
                </a:cxn>
                <a:cxn ang="0">
                  <a:pos x="68" y="0"/>
                </a:cxn>
              </a:cxnLst>
              <a:rect l="0" t="0" r="r" b="b"/>
              <a:pathLst>
                <a:path w="84" h="72">
                  <a:moveTo>
                    <a:pt x="68" y="0"/>
                  </a:moveTo>
                  <a:cubicBezTo>
                    <a:pt x="67" y="0"/>
                    <a:pt x="67" y="0"/>
                    <a:pt x="67" y="0"/>
                  </a:cubicBezTo>
                  <a:cubicBezTo>
                    <a:pt x="67" y="0"/>
                    <a:pt x="66" y="1"/>
                    <a:pt x="65" y="1"/>
                  </a:cubicBezTo>
                  <a:cubicBezTo>
                    <a:pt x="65" y="1"/>
                    <a:pt x="64" y="1"/>
                    <a:pt x="64" y="1"/>
                  </a:cubicBezTo>
                  <a:cubicBezTo>
                    <a:pt x="64" y="1"/>
                    <a:pt x="64" y="1"/>
                    <a:pt x="63" y="1"/>
                  </a:cubicBezTo>
                  <a:cubicBezTo>
                    <a:pt x="62" y="1"/>
                    <a:pt x="59" y="1"/>
                    <a:pt x="58" y="1"/>
                  </a:cubicBezTo>
                  <a:cubicBezTo>
                    <a:pt x="57" y="1"/>
                    <a:pt x="55" y="3"/>
                    <a:pt x="54" y="3"/>
                  </a:cubicBezTo>
                  <a:cubicBezTo>
                    <a:pt x="54" y="4"/>
                    <a:pt x="54" y="3"/>
                    <a:pt x="53" y="3"/>
                  </a:cubicBezTo>
                  <a:cubicBezTo>
                    <a:pt x="53" y="3"/>
                    <a:pt x="53" y="3"/>
                    <a:pt x="53" y="3"/>
                  </a:cubicBezTo>
                  <a:cubicBezTo>
                    <a:pt x="53" y="3"/>
                    <a:pt x="51" y="5"/>
                    <a:pt x="51" y="5"/>
                  </a:cubicBezTo>
                  <a:cubicBezTo>
                    <a:pt x="51" y="6"/>
                    <a:pt x="51" y="6"/>
                    <a:pt x="51" y="6"/>
                  </a:cubicBezTo>
                  <a:cubicBezTo>
                    <a:pt x="51" y="6"/>
                    <a:pt x="51" y="6"/>
                    <a:pt x="51" y="6"/>
                  </a:cubicBezTo>
                  <a:cubicBezTo>
                    <a:pt x="51" y="6"/>
                    <a:pt x="53" y="8"/>
                    <a:pt x="53" y="8"/>
                  </a:cubicBezTo>
                  <a:cubicBezTo>
                    <a:pt x="53" y="9"/>
                    <a:pt x="53" y="10"/>
                    <a:pt x="53" y="10"/>
                  </a:cubicBezTo>
                  <a:cubicBezTo>
                    <a:pt x="53" y="10"/>
                    <a:pt x="53" y="10"/>
                    <a:pt x="53" y="10"/>
                  </a:cubicBezTo>
                  <a:cubicBezTo>
                    <a:pt x="53" y="10"/>
                    <a:pt x="53" y="10"/>
                    <a:pt x="53" y="10"/>
                  </a:cubicBezTo>
                  <a:cubicBezTo>
                    <a:pt x="53" y="10"/>
                    <a:pt x="53" y="11"/>
                    <a:pt x="53" y="11"/>
                  </a:cubicBezTo>
                  <a:cubicBezTo>
                    <a:pt x="53" y="11"/>
                    <a:pt x="53" y="11"/>
                    <a:pt x="52" y="12"/>
                  </a:cubicBezTo>
                  <a:cubicBezTo>
                    <a:pt x="52" y="12"/>
                    <a:pt x="52" y="12"/>
                    <a:pt x="52" y="12"/>
                  </a:cubicBezTo>
                  <a:cubicBezTo>
                    <a:pt x="52" y="12"/>
                    <a:pt x="52" y="12"/>
                    <a:pt x="51" y="12"/>
                  </a:cubicBezTo>
                  <a:cubicBezTo>
                    <a:pt x="51" y="12"/>
                    <a:pt x="51" y="13"/>
                    <a:pt x="51" y="13"/>
                  </a:cubicBezTo>
                  <a:cubicBezTo>
                    <a:pt x="51" y="13"/>
                    <a:pt x="51" y="13"/>
                    <a:pt x="51" y="13"/>
                  </a:cubicBezTo>
                  <a:cubicBezTo>
                    <a:pt x="50" y="13"/>
                    <a:pt x="50" y="14"/>
                    <a:pt x="50" y="14"/>
                  </a:cubicBezTo>
                  <a:cubicBezTo>
                    <a:pt x="50" y="14"/>
                    <a:pt x="50" y="14"/>
                    <a:pt x="50" y="14"/>
                  </a:cubicBezTo>
                  <a:cubicBezTo>
                    <a:pt x="50" y="15"/>
                    <a:pt x="50" y="15"/>
                    <a:pt x="51" y="15"/>
                  </a:cubicBezTo>
                  <a:cubicBezTo>
                    <a:pt x="51" y="15"/>
                    <a:pt x="51" y="15"/>
                    <a:pt x="51" y="15"/>
                  </a:cubicBezTo>
                  <a:cubicBezTo>
                    <a:pt x="51" y="15"/>
                    <a:pt x="51" y="16"/>
                    <a:pt x="50" y="16"/>
                  </a:cubicBezTo>
                  <a:cubicBezTo>
                    <a:pt x="50" y="16"/>
                    <a:pt x="50" y="17"/>
                    <a:pt x="50" y="17"/>
                  </a:cubicBezTo>
                  <a:cubicBezTo>
                    <a:pt x="49" y="17"/>
                    <a:pt x="49" y="17"/>
                    <a:pt x="49" y="17"/>
                  </a:cubicBezTo>
                  <a:cubicBezTo>
                    <a:pt x="48" y="17"/>
                    <a:pt x="48" y="17"/>
                    <a:pt x="48" y="17"/>
                  </a:cubicBezTo>
                  <a:cubicBezTo>
                    <a:pt x="47" y="17"/>
                    <a:pt x="46" y="17"/>
                    <a:pt x="46" y="17"/>
                  </a:cubicBezTo>
                  <a:cubicBezTo>
                    <a:pt x="46" y="17"/>
                    <a:pt x="45" y="17"/>
                    <a:pt x="45" y="17"/>
                  </a:cubicBezTo>
                  <a:cubicBezTo>
                    <a:pt x="45" y="17"/>
                    <a:pt x="45" y="17"/>
                    <a:pt x="45" y="17"/>
                  </a:cubicBezTo>
                  <a:cubicBezTo>
                    <a:pt x="44" y="17"/>
                    <a:pt x="44" y="17"/>
                    <a:pt x="44" y="17"/>
                  </a:cubicBezTo>
                  <a:cubicBezTo>
                    <a:pt x="44" y="17"/>
                    <a:pt x="44" y="18"/>
                    <a:pt x="44" y="18"/>
                  </a:cubicBezTo>
                  <a:cubicBezTo>
                    <a:pt x="44" y="18"/>
                    <a:pt x="45" y="18"/>
                    <a:pt x="45" y="18"/>
                  </a:cubicBezTo>
                  <a:cubicBezTo>
                    <a:pt x="45" y="18"/>
                    <a:pt x="45" y="18"/>
                    <a:pt x="45" y="18"/>
                  </a:cubicBezTo>
                  <a:cubicBezTo>
                    <a:pt x="45" y="18"/>
                    <a:pt x="45" y="19"/>
                    <a:pt x="45" y="19"/>
                  </a:cubicBezTo>
                  <a:cubicBezTo>
                    <a:pt x="45" y="19"/>
                    <a:pt x="46" y="19"/>
                    <a:pt x="46" y="20"/>
                  </a:cubicBezTo>
                  <a:cubicBezTo>
                    <a:pt x="46" y="20"/>
                    <a:pt x="46" y="20"/>
                    <a:pt x="47" y="21"/>
                  </a:cubicBezTo>
                  <a:cubicBezTo>
                    <a:pt x="47" y="21"/>
                    <a:pt x="47" y="21"/>
                    <a:pt x="47" y="21"/>
                  </a:cubicBezTo>
                  <a:cubicBezTo>
                    <a:pt x="47" y="21"/>
                    <a:pt x="46" y="21"/>
                    <a:pt x="46" y="21"/>
                  </a:cubicBezTo>
                  <a:cubicBezTo>
                    <a:pt x="46" y="21"/>
                    <a:pt x="46" y="21"/>
                    <a:pt x="46" y="21"/>
                  </a:cubicBezTo>
                  <a:cubicBezTo>
                    <a:pt x="45" y="22"/>
                    <a:pt x="45" y="22"/>
                    <a:pt x="45" y="22"/>
                  </a:cubicBezTo>
                  <a:cubicBezTo>
                    <a:pt x="45" y="22"/>
                    <a:pt x="44" y="22"/>
                    <a:pt x="43" y="22"/>
                  </a:cubicBezTo>
                  <a:cubicBezTo>
                    <a:pt x="43" y="22"/>
                    <a:pt x="43" y="22"/>
                    <a:pt x="43" y="22"/>
                  </a:cubicBezTo>
                  <a:cubicBezTo>
                    <a:pt x="43" y="22"/>
                    <a:pt x="43" y="22"/>
                    <a:pt x="43" y="22"/>
                  </a:cubicBezTo>
                  <a:cubicBezTo>
                    <a:pt x="42" y="23"/>
                    <a:pt x="43" y="23"/>
                    <a:pt x="43" y="23"/>
                  </a:cubicBezTo>
                  <a:cubicBezTo>
                    <a:pt x="43" y="23"/>
                    <a:pt x="42" y="24"/>
                    <a:pt x="42" y="24"/>
                  </a:cubicBezTo>
                  <a:cubicBezTo>
                    <a:pt x="42" y="25"/>
                    <a:pt x="42" y="25"/>
                    <a:pt x="42" y="25"/>
                  </a:cubicBezTo>
                  <a:cubicBezTo>
                    <a:pt x="42" y="25"/>
                    <a:pt x="42" y="25"/>
                    <a:pt x="41" y="25"/>
                  </a:cubicBezTo>
                  <a:cubicBezTo>
                    <a:pt x="41" y="25"/>
                    <a:pt x="41" y="26"/>
                    <a:pt x="41" y="26"/>
                  </a:cubicBezTo>
                  <a:cubicBezTo>
                    <a:pt x="41" y="26"/>
                    <a:pt x="42" y="28"/>
                    <a:pt x="42" y="28"/>
                  </a:cubicBezTo>
                  <a:cubicBezTo>
                    <a:pt x="42" y="28"/>
                    <a:pt x="42" y="28"/>
                    <a:pt x="42" y="28"/>
                  </a:cubicBezTo>
                  <a:cubicBezTo>
                    <a:pt x="42" y="28"/>
                    <a:pt x="41" y="29"/>
                    <a:pt x="41" y="29"/>
                  </a:cubicBezTo>
                  <a:cubicBezTo>
                    <a:pt x="41" y="29"/>
                    <a:pt x="40" y="30"/>
                    <a:pt x="40" y="30"/>
                  </a:cubicBezTo>
                  <a:cubicBezTo>
                    <a:pt x="40" y="30"/>
                    <a:pt x="39" y="30"/>
                    <a:pt x="39" y="30"/>
                  </a:cubicBezTo>
                  <a:cubicBezTo>
                    <a:pt x="39" y="30"/>
                    <a:pt x="38" y="29"/>
                    <a:pt x="38" y="29"/>
                  </a:cubicBezTo>
                  <a:cubicBezTo>
                    <a:pt x="38" y="29"/>
                    <a:pt x="38" y="29"/>
                    <a:pt x="38" y="29"/>
                  </a:cubicBezTo>
                  <a:cubicBezTo>
                    <a:pt x="38" y="29"/>
                    <a:pt x="36" y="29"/>
                    <a:pt x="36" y="29"/>
                  </a:cubicBezTo>
                  <a:cubicBezTo>
                    <a:pt x="36" y="29"/>
                    <a:pt x="36" y="29"/>
                    <a:pt x="36" y="29"/>
                  </a:cubicBezTo>
                  <a:cubicBezTo>
                    <a:pt x="36" y="29"/>
                    <a:pt x="34" y="30"/>
                    <a:pt x="34" y="30"/>
                  </a:cubicBezTo>
                  <a:cubicBezTo>
                    <a:pt x="34" y="31"/>
                    <a:pt x="34" y="30"/>
                    <a:pt x="33" y="31"/>
                  </a:cubicBezTo>
                  <a:cubicBezTo>
                    <a:pt x="33" y="31"/>
                    <a:pt x="33" y="31"/>
                    <a:pt x="33" y="31"/>
                  </a:cubicBezTo>
                  <a:cubicBezTo>
                    <a:pt x="33" y="31"/>
                    <a:pt x="34" y="31"/>
                    <a:pt x="34" y="31"/>
                  </a:cubicBezTo>
                  <a:cubicBezTo>
                    <a:pt x="34" y="32"/>
                    <a:pt x="34" y="32"/>
                    <a:pt x="34" y="32"/>
                  </a:cubicBezTo>
                  <a:cubicBezTo>
                    <a:pt x="34" y="32"/>
                    <a:pt x="32" y="32"/>
                    <a:pt x="32" y="32"/>
                  </a:cubicBezTo>
                  <a:cubicBezTo>
                    <a:pt x="32" y="32"/>
                    <a:pt x="32" y="32"/>
                    <a:pt x="32" y="32"/>
                  </a:cubicBezTo>
                  <a:cubicBezTo>
                    <a:pt x="32" y="32"/>
                    <a:pt x="30" y="32"/>
                    <a:pt x="30" y="32"/>
                  </a:cubicBezTo>
                  <a:cubicBezTo>
                    <a:pt x="30" y="32"/>
                    <a:pt x="30" y="32"/>
                    <a:pt x="30" y="32"/>
                  </a:cubicBezTo>
                  <a:cubicBezTo>
                    <a:pt x="30" y="32"/>
                    <a:pt x="29" y="32"/>
                    <a:pt x="29" y="32"/>
                  </a:cubicBezTo>
                  <a:cubicBezTo>
                    <a:pt x="29" y="32"/>
                    <a:pt x="28" y="33"/>
                    <a:pt x="28" y="33"/>
                  </a:cubicBezTo>
                  <a:cubicBezTo>
                    <a:pt x="27" y="34"/>
                    <a:pt x="27" y="34"/>
                    <a:pt x="27" y="35"/>
                  </a:cubicBezTo>
                  <a:cubicBezTo>
                    <a:pt x="27" y="36"/>
                    <a:pt x="27" y="37"/>
                    <a:pt x="27" y="37"/>
                  </a:cubicBezTo>
                  <a:cubicBezTo>
                    <a:pt x="27" y="37"/>
                    <a:pt x="27" y="38"/>
                    <a:pt x="26" y="38"/>
                  </a:cubicBezTo>
                  <a:cubicBezTo>
                    <a:pt x="26" y="39"/>
                    <a:pt x="27" y="39"/>
                    <a:pt x="27" y="39"/>
                  </a:cubicBezTo>
                  <a:cubicBezTo>
                    <a:pt x="27" y="39"/>
                    <a:pt x="27" y="39"/>
                    <a:pt x="27" y="40"/>
                  </a:cubicBezTo>
                  <a:cubicBezTo>
                    <a:pt x="27" y="40"/>
                    <a:pt x="26" y="40"/>
                    <a:pt x="26" y="40"/>
                  </a:cubicBezTo>
                  <a:cubicBezTo>
                    <a:pt x="26" y="40"/>
                    <a:pt x="23" y="41"/>
                    <a:pt x="23" y="41"/>
                  </a:cubicBezTo>
                  <a:cubicBezTo>
                    <a:pt x="23" y="41"/>
                    <a:pt x="19" y="41"/>
                    <a:pt x="18" y="41"/>
                  </a:cubicBezTo>
                  <a:cubicBezTo>
                    <a:pt x="18" y="41"/>
                    <a:pt x="18" y="41"/>
                    <a:pt x="18" y="41"/>
                  </a:cubicBezTo>
                  <a:cubicBezTo>
                    <a:pt x="17" y="41"/>
                    <a:pt x="16" y="42"/>
                    <a:pt x="16" y="42"/>
                  </a:cubicBezTo>
                  <a:cubicBezTo>
                    <a:pt x="16" y="42"/>
                    <a:pt x="14" y="42"/>
                    <a:pt x="14" y="42"/>
                  </a:cubicBezTo>
                  <a:cubicBezTo>
                    <a:pt x="14" y="42"/>
                    <a:pt x="14" y="42"/>
                    <a:pt x="14" y="42"/>
                  </a:cubicBezTo>
                  <a:cubicBezTo>
                    <a:pt x="14" y="42"/>
                    <a:pt x="9" y="42"/>
                    <a:pt x="9" y="42"/>
                  </a:cubicBezTo>
                  <a:cubicBezTo>
                    <a:pt x="9" y="42"/>
                    <a:pt x="8" y="42"/>
                    <a:pt x="8" y="42"/>
                  </a:cubicBezTo>
                  <a:cubicBezTo>
                    <a:pt x="0" y="40"/>
                    <a:pt x="0" y="40"/>
                    <a:pt x="0" y="40"/>
                  </a:cubicBezTo>
                  <a:cubicBezTo>
                    <a:pt x="0" y="40"/>
                    <a:pt x="0" y="40"/>
                    <a:pt x="0" y="40"/>
                  </a:cubicBezTo>
                  <a:cubicBezTo>
                    <a:pt x="0" y="40"/>
                    <a:pt x="0" y="40"/>
                    <a:pt x="0" y="40"/>
                  </a:cubicBezTo>
                  <a:cubicBezTo>
                    <a:pt x="0" y="40"/>
                    <a:pt x="5" y="47"/>
                    <a:pt x="5" y="47"/>
                  </a:cubicBezTo>
                  <a:cubicBezTo>
                    <a:pt x="5" y="47"/>
                    <a:pt x="5" y="47"/>
                    <a:pt x="5" y="47"/>
                  </a:cubicBezTo>
                  <a:cubicBezTo>
                    <a:pt x="5" y="47"/>
                    <a:pt x="9" y="49"/>
                    <a:pt x="9" y="49"/>
                  </a:cubicBezTo>
                  <a:cubicBezTo>
                    <a:pt x="9" y="49"/>
                    <a:pt x="9" y="49"/>
                    <a:pt x="9" y="49"/>
                  </a:cubicBezTo>
                  <a:cubicBezTo>
                    <a:pt x="9" y="49"/>
                    <a:pt x="9" y="51"/>
                    <a:pt x="9" y="51"/>
                  </a:cubicBezTo>
                  <a:cubicBezTo>
                    <a:pt x="9" y="51"/>
                    <a:pt x="9" y="53"/>
                    <a:pt x="9" y="53"/>
                  </a:cubicBezTo>
                  <a:cubicBezTo>
                    <a:pt x="9" y="53"/>
                    <a:pt x="9" y="54"/>
                    <a:pt x="10" y="54"/>
                  </a:cubicBezTo>
                  <a:cubicBezTo>
                    <a:pt x="11" y="54"/>
                    <a:pt x="12" y="54"/>
                    <a:pt x="12" y="54"/>
                  </a:cubicBezTo>
                  <a:cubicBezTo>
                    <a:pt x="12" y="54"/>
                    <a:pt x="12" y="54"/>
                    <a:pt x="12" y="54"/>
                  </a:cubicBezTo>
                  <a:cubicBezTo>
                    <a:pt x="12" y="54"/>
                    <a:pt x="11" y="57"/>
                    <a:pt x="11" y="57"/>
                  </a:cubicBezTo>
                  <a:cubicBezTo>
                    <a:pt x="11" y="57"/>
                    <a:pt x="11" y="57"/>
                    <a:pt x="11" y="57"/>
                  </a:cubicBezTo>
                  <a:cubicBezTo>
                    <a:pt x="11" y="57"/>
                    <a:pt x="7" y="58"/>
                    <a:pt x="7" y="58"/>
                  </a:cubicBezTo>
                  <a:cubicBezTo>
                    <a:pt x="7" y="58"/>
                    <a:pt x="7" y="58"/>
                    <a:pt x="7" y="58"/>
                  </a:cubicBezTo>
                  <a:cubicBezTo>
                    <a:pt x="7" y="58"/>
                    <a:pt x="6" y="59"/>
                    <a:pt x="5" y="59"/>
                  </a:cubicBezTo>
                  <a:cubicBezTo>
                    <a:pt x="5" y="59"/>
                    <a:pt x="5" y="59"/>
                    <a:pt x="5" y="60"/>
                  </a:cubicBezTo>
                  <a:cubicBezTo>
                    <a:pt x="4" y="61"/>
                    <a:pt x="4" y="61"/>
                    <a:pt x="4" y="62"/>
                  </a:cubicBezTo>
                  <a:cubicBezTo>
                    <a:pt x="4" y="62"/>
                    <a:pt x="4" y="64"/>
                    <a:pt x="3" y="65"/>
                  </a:cubicBezTo>
                  <a:cubicBezTo>
                    <a:pt x="4" y="65"/>
                    <a:pt x="4" y="65"/>
                    <a:pt x="4" y="65"/>
                  </a:cubicBezTo>
                  <a:cubicBezTo>
                    <a:pt x="4" y="65"/>
                    <a:pt x="4" y="65"/>
                    <a:pt x="4" y="65"/>
                  </a:cubicBezTo>
                  <a:cubicBezTo>
                    <a:pt x="4" y="65"/>
                    <a:pt x="4" y="65"/>
                    <a:pt x="5" y="65"/>
                  </a:cubicBezTo>
                  <a:cubicBezTo>
                    <a:pt x="5" y="65"/>
                    <a:pt x="5" y="65"/>
                    <a:pt x="6" y="65"/>
                  </a:cubicBezTo>
                  <a:cubicBezTo>
                    <a:pt x="6" y="65"/>
                    <a:pt x="6" y="65"/>
                    <a:pt x="6" y="65"/>
                  </a:cubicBezTo>
                  <a:cubicBezTo>
                    <a:pt x="7" y="65"/>
                    <a:pt x="7" y="64"/>
                    <a:pt x="7" y="65"/>
                  </a:cubicBezTo>
                  <a:cubicBezTo>
                    <a:pt x="7" y="65"/>
                    <a:pt x="7" y="65"/>
                    <a:pt x="8" y="65"/>
                  </a:cubicBezTo>
                  <a:cubicBezTo>
                    <a:pt x="8" y="65"/>
                    <a:pt x="8" y="64"/>
                    <a:pt x="10" y="64"/>
                  </a:cubicBezTo>
                  <a:cubicBezTo>
                    <a:pt x="11" y="64"/>
                    <a:pt x="12" y="65"/>
                    <a:pt x="13" y="64"/>
                  </a:cubicBezTo>
                  <a:cubicBezTo>
                    <a:pt x="13" y="64"/>
                    <a:pt x="15" y="64"/>
                    <a:pt x="16" y="64"/>
                  </a:cubicBezTo>
                  <a:cubicBezTo>
                    <a:pt x="17" y="64"/>
                    <a:pt x="18" y="65"/>
                    <a:pt x="19" y="65"/>
                  </a:cubicBezTo>
                  <a:cubicBezTo>
                    <a:pt x="19" y="65"/>
                    <a:pt x="22" y="64"/>
                    <a:pt x="23" y="64"/>
                  </a:cubicBezTo>
                  <a:cubicBezTo>
                    <a:pt x="25" y="64"/>
                    <a:pt x="27" y="64"/>
                    <a:pt x="27" y="64"/>
                  </a:cubicBezTo>
                  <a:cubicBezTo>
                    <a:pt x="27" y="64"/>
                    <a:pt x="28" y="64"/>
                    <a:pt x="28" y="64"/>
                  </a:cubicBezTo>
                  <a:cubicBezTo>
                    <a:pt x="28" y="64"/>
                    <a:pt x="29" y="64"/>
                    <a:pt x="29" y="64"/>
                  </a:cubicBezTo>
                  <a:cubicBezTo>
                    <a:pt x="29" y="65"/>
                    <a:pt x="29" y="65"/>
                    <a:pt x="29" y="65"/>
                  </a:cubicBezTo>
                  <a:cubicBezTo>
                    <a:pt x="29" y="66"/>
                    <a:pt x="28" y="66"/>
                    <a:pt x="29" y="66"/>
                  </a:cubicBezTo>
                  <a:cubicBezTo>
                    <a:pt x="30" y="66"/>
                    <a:pt x="31" y="66"/>
                    <a:pt x="31" y="67"/>
                  </a:cubicBezTo>
                  <a:cubicBezTo>
                    <a:pt x="32" y="70"/>
                    <a:pt x="32" y="70"/>
                    <a:pt x="32" y="70"/>
                  </a:cubicBezTo>
                  <a:cubicBezTo>
                    <a:pt x="32" y="70"/>
                    <a:pt x="32" y="71"/>
                    <a:pt x="33" y="71"/>
                  </a:cubicBezTo>
                  <a:cubicBezTo>
                    <a:pt x="34" y="70"/>
                    <a:pt x="35" y="70"/>
                    <a:pt x="35" y="71"/>
                  </a:cubicBezTo>
                  <a:cubicBezTo>
                    <a:pt x="36" y="72"/>
                    <a:pt x="36" y="72"/>
                    <a:pt x="36" y="72"/>
                  </a:cubicBezTo>
                  <a:cubicBezTo>
                    <a:pt x="36" y="72"/>
                    <a:pt x="36" y="72"/>
                    <a:pt x="36" y="72"/>
                  </a:cubicBezTo>
                  <a:cubicBezTo>
                    <a:pt x="36" y="72"/>
                    <a:pt x="36" y="72"/>
                    <a:pt x="36" y="72"/>
                  </a:cubicBezTo>
                  <a:cubicBezTo>
                    <a:pt x="36" y="72"/>
                    <a:pt x="37" y="71"/>
                    <a:pt x="37" y="71"/>
                  </a:cubicBezTo>
                  <a:cubicBezTo>
                    <a:pt x="38" y="71"/>
                    <a:pt x="38" y="71"/>
                    <a:pt x="38" y="71"/>
                  </a:cubicBezTo>
                  <a:cubicBezTo>
                    <a:pt x="38" y="71"/>
                    <a:pt x="39" y="71"/>
                    <a:pt x="39" y="71"/>
                  </a:cubicBezTo>
                  <a:cubicBezTo>
                    <a:pt x="39" y="70"/>
                    <a:pt x="39" y="69"/>
                    <a:pt x="39" y="69"/>
                  </a:cubicBezTo>
                  <a:cubicBezTo>
                    <a:pt x="39" y="69"/>
                    <a:pt x="39" y="69"/>
                    <a:pt x="39" y="69"/>
                  </a:cubicBezTo>
                  <a:cubicBezTo>
                    <a:pt x="39" y="69"/>
                    <a:pt x="45" y="70"/>
                    <a:pt x="45" y="70"/>
                  </a:cubicBezTo>
                  <a:cubicBezTo>
                    <a:pt x="45" y="70"/>
                    <a:pt x="45" y="70"/>
                    <a:pt x="45" y="70"/>
                  </a:cubicBezTo>
                  <a:cubicBezTo>
                    <a:pt x="45" y="69"/>
                    <a:pt x="46" y="69"/>
                    <a:pt x="47" y="69"/>
                  </a:cubicBezTo>
                  <a:cubicBezTo>
                    <a:pt x="47" y="69"/>
                    <a:pt x="48" y="68"/>
                    <a:pt x="48" y="69"/>
                  </a:cubicBezTo>
                  <a:cubicBezTo>
                    <a:pt x="48" y="69"/>
                    <a:pt x="48" y="69"/>
                    <a:pt x="48" y="69"/>
                  </a:cubicBezTo>
                  <a:cubicBezTo>
                    <a:pt x="48" y="69"/>
                    <a:pt x="49" y="70"/>
                    <a:pt x="49" y="70"/>
                  </a:cubicBezTo>
                  <a:cubicBezTo>
                    <a:pt x="49" y="70"/>
                    <a:pt x="49" y="69"/>
                    <a:pt x="49" y="69"/>
                  </a:cubicBezTo>
                  <a:cubicBezTo>
                    <a:pt x="50" y="69"/>
                    <a:pt x="51" y="69"/>
                    <a:pt x="50" y="69"/>
                  </a:cubicBezTo>
                  <a:cubicBezTo>
                    <a:pt x="50" y="68"/>
                    <a:pt x="50" y="69"/>
                    <a:pt x="50" y="69"/>
                  </a:cubicBezTo>
                  <a:cubicBezTo>
                    <a:pt x="50" y="69"/>
                    <a:pt x="50" y="68"/>
                    <a:pt x="50" y="68"/>
                  </a:cubicBezTo>
                  <a:cubicBezTo>
                    <a:pt x="50" y="67"/>
                    <a:pt x="50" y="67"/>
                    <a:pt x="50" y="67"/>
                  </a:cubicBezTo>
                  <a:cubicBezTo>
                    <a:pt x="50" y="67"/>
                    <a:pt x="49" y="64"/>
                    <a:pt x="49" y="63"/>
                  </a:cubicBezTo>
                  <a:cubicBezTo>
                    <a:pt x="48" y="62"/>
                    <a:pt x="48" y="62"/>
                    <a:pt x="48" y="62"/>
                  </a:cubicBezTo>
                  <a:cubicBezTo>
                    <a:pt x="48" y="62"/>
                    <a:pt x="48" y="62"/>
                    <a:pt x="47" y="62"/>
                  </a:cubicBezTo>
                  <a:cubicBezTo>
                    <a:pt x="47" y="62"/>
                    <a:pt x="46" y="62"/>
                    <a:pt x="46" y="62"/>
                  </a:cubicBezTo>
                  <a:cubicBezTo>
                    <a:pt x="46" y="61"/>
                    <a:pt x="46" y="60"/>
                    <a:pt x="46" y="60"/>
                  </a:cubicBezTo>
                  <a:cubicBezTo>
                    <a:pt x="46" y="60"/>
                    <a:pt x="46" y="60"/>
                    <a:pt x="46" y="59"/>
                  </a:cubicBezTo>
                  <a:cubicBezTo>
                    <a:pt x="46" y="59"/>
                    <a:pt x="46" y="58"/>
                    <a:pt x="46" y="57"/>
                  </a:cubicBezTo>
                  <a:cubicBezTo>
                    <a:pt x="45" y="57"/>
                    <a:pt x="45" y="57"/>
                    <a:pt x="45" y="57"/>
                  </a:cubicBezTo>
                  <a:cubicBezTo>
                    <a:pt x="45" y="57"/>
                    <a:pt x="44" y="57"/>
                    <a:pt x="44" y="57"/>
                  </a:cubicBezTo>
                  <a:cubicBezTo>
                    <a:pt x="43" y="57"/>
                    <a:pt x="42" y="57"/>
                    <a:pt x="42" y="56"/>
                  </a:cubicBezTo>
                  <a:cubicBezTo>
                    <a:pt x="43" y="55"/>
                    <a:pt x="43" y="55"/>
                    <a:pt x="43" y="54"/>
                  </a:cubicBezTo>
                  <a:cubicBezTo>
                    <a:pt x="43" y="54"/>
                    <a:pt x="46" y="50"/>
                    <a:pt x="46" y="50"/>
                  </a:cubicBezTo>
                  <a:cubicBezTo>
                    <a:pt x="46" y="50"/>
                    <a:pt x="46" y="50"/>
                    <a:pt x="46" y="50"/>
                  </a:cubicBezTo>
                  <a:cubicBezTo>
                    <a:pt x="46" y="50"/>
                    <a:pt x="47" y="49"/>
                    <a:pt x="48" y="50"/>
                  </a:cubicBezTo>
                  <a:cubicBezTo>
                    <a:pt x="48" y="50"/>
                    <a:pt x="48" y="50"/>
                    <a:pt x="48" y="51"/>
                  </a:cubicBezTo>
                  <a:cubicBezTo>
                    <a:pt x="48" y="51"/>
                    <a:pt x="49" y="51"/>
                    <a:pt x="50" y="51"/>
                  </a:cubicBezTo>
                  <a:cubicBezTo>
                    <a:pt x="50" y="51"/>
                    <a:pt x="51" y="51"/>
                    <a:pt x="51" y="51"/>
                  </a:cubicBezTo>
                  <a:cubicBezTo>
                    <a:pt x="51" y="51"/>
                    <a:pt x="54" y="50"/>
                    <a:pt x="54" y="50"/>
                  </a:cubicBezTo>
                  <a:cubicBezTo>
                    <a:pt x="54" y="50"/>
                    <a:pt x="54" y="50"/>
                    <a:pt x="54" y="50"/>
                  </a:cubicBezTo>
                  <a:cubicBezTo>
                    <a:pt x="54" y="50"/>
                    <a:pt x="57" y="46"/>
                    <a:pt x="57" y="46"/>
                  </a:cubicBezTo>
                  <a:cubicBezTo>
                    <a:pt x="57" y="46"/>
                    <a:pt x="57" y="45"/>
                    <a:pt x="57" y="45"/>
                  </a:cubicBezTo>
                  <a:cubicBezTo>
                    <a:pt x="58" y="45"/>
                    <a:pt x="59" y="44"/>
                    <a:pt x="60" y="44"/>
                  </a:cubicBezTo>
                  <a:cubicBezTo>
                    <a:pt x="60" y="44"/>
                    <a:pt x="61" y="42"/>
                    <a:pt x="61" y="41"/>
                  </a:cubicBezTo>
                  <a:cubicBezTo>
                    <a:pt x="61" y="41"/>
                    <a:pt x="61" y="39"/>
                    <a:pt x="63" y="39"/>
                  </a:cubicBezTo>
                  <a:cubicBezTo>
                    <a:pt x="64" y="38"/>
                    <a:pt x="65" y="38"/>
                    <a:pt x="65" y="38"/>
                  </a:cubicBezTo>
                  <a:cubicBezTo>
                    <a:pt x="65" y="38"/>
                    <a:pt x="65" y="38"/>
                    <a:pt x="65" y="38"/>
                  </a:cubicBezTo>
                  <a:cubicBezTo>
                    <a:pt x="64" y="37"/>
                    <a:pt x="64" y="37"/>
                    <a:pt x="64" y="37"/>
                  </a:cubicBezTo>
                  <a:cubicBezTo>
                    <a:pt x="64" y="37"/>
                    <a:pt x="64" y="37"/>
                    <a:pt x="64" y="37"/>
                  </a:cubicBezTo>
                  <a:cubicBezTo>
                    <a:pt x="64" y="37"/>
                    <a:pt x="65" y="36"/>
                    <a:pt x="65" y="35"/>
                  </a:cubicBezTo>
                  <a:cubicBezTo>
                    <a:pt x="66" y="35"/>
                    <a:pt x="68" y="34"/>
                    <a:pt x="68" y="34"/>
                  </a:cubicBezTo>
                  <a:cubicBezTo>
                    <a:pt x="68" y="34"/>
                    <a:pt x="68" y="33"/>
                    <a:pt x="68" y="33"/>
                  </a:cubicBezTo>
                  <a:cubicBezTo>
                    <a:pt x="68" y="33"/>
                    <a:pt x="67" y="30"/>
                    <a:pt x="67" y="30"/>
                  </a:cubicBezTo>
                  <a:cubicBezTo>
                    <a:pt x="67" y="29"/>
                    <a:pt x="67" y="29"/>
                    <a:pt x="68" y="29"/>
                  </a:cubicBezTo>
                  <a:cubicBezTo>
                    <a:pt x="68" y="29"/>
                    <a:pt x="68" y="28"/>
                    <a:pt x="68" y="28"/>
                  </a:cubicBezTo>
                  <a:cubicBezTo>
                    <a:pt x="68" y="28"/>
                    <a:pt x="68" y="28"/>
                    <a:pt x="68" y="28"/>
                  </a:cubicBezTo>
                  <a:cubicBezTo>
                    <a:pt x="69" y="28"/>
                    <a:pt x="69" y="28"/>
                    <a:pt x="70" y="28"/>
                  </a:cubicBezTo>
                  <a:cubicBezTo>
                    <a:pt x="70" y="28"/>
                    <a:pt x="71" y="27"/>
                    <a:pt x="71" y="27"/>
                  </a:cubicBezTo>
                  <a:cubicBezTo>
                    <a:pt x="71" y="26"/>
                    <a:pt x="71" y="26"/>
                    <a:pt x="71" y="26"/>
                  </a:cubicBezTo>
                  <a:cubicBezTo>
                    <a:pt x="71" y="26"/>
                    <a:pt x="71" y="26"/>
                    <a:pt x="71" y="26"/>
                  </a:cubicBezTo>
                  <a:cubicBezTo>
                    <a:pt x="71" y="26"/>
                    <a:pt x="68" y="26"/>
                    <a:pt x="68" y="25"/>
                  </a:cubicBezTo>
                  <a:cubicBezTo>
                    <a:pt x="68" y="24"/>
                    <a:pt x="68" y="24"/>
                    <a:pt x="68" y="24"/>
                  </a:cubicBezTo>
                  <a:cubicBezTo>
                    <a:pt x="68" y="24"/>
                    <a:pt x="68" y="23"/>
                    <a:pt x="68" y="24"/>
                  </a:cubicBezTo>
                  <a:cubicBezTo>
                    <a:pt x="68" y="24"/>
                    <a:pt x="68" y="24"/>
                    <a:pt x="67" y="24"/>
                  </a:cubicBezTo>
                  <a:cubicBezTo>
                    <a:pt x="67" y="24"/>
                    <a:pt x="67" y="24"/>
                    <a:pt x="67" y="24"/>
                  </a:cubicBezTo>
                  <a:cubicBezTo>
                    <a:pt x="67" y="24"/>
                    <a:pt x="67" y="24"/>
                    <a:pt x="67" y="24"/>
                  </a:cubicBezTo>
                  <a:cubicBezTo>
                    <a:pt x="67" y="24"/>
                    <a:pt x="66" y="24"/>
                    <a:pt x="66" y="24"/>
                  </a:cubicBezTo>
                  <a:cubicBezTo>
                    <a:pt x="66" y="23"/>
                    <a:pt x="65" y="22"/>
                    <a:pt x="65" y="22"/>
                  </a:cubicBezTo>
                  <a:cubicBezTo>
                    <a:pt x="65" y="22"/>
                    <a:pt x="65" y="21"/>
                    <a:pt x="65" y="21"/>
                  </a:cubicBezTo>
                  <a:cubicBezTo>
                    <a:pt x="66" y="20"/>
                    <a:pt x="66" y="20"/>
                    <a:pt x="66" y="19"/>
                  </a:cubicBezTo>
                  <a:cubicBezTo>
                    <a:pt x="65" y="19"/>
                    <a:pt x="65" y="19"/>
                    <a:pt x="65" y="19"/>
                  </a:cubicBezTo>
                  <a:cubicBezTo>
                    <a:pt x="65" y="19"/>
                    <a:pt x="65" y="18"/>
                    <a:pt x="65" y="18"/>
                  </a:cubicBezTo>
                  <a:cubicBezTo>
                    <a:pt x="65" y="18"/>
                    <a:pt x="65" y="18"/>
                    <a:pt x="66" y="18"/>
                  </a:cubicBezTo>
                  <a:cubicBezTo>
                    <a:pt x="66" y="18"/>
                    <a:pt x="66" y="17"/>
                    <a:pt x="66" y="17"/>
                  </a:cubicBezTo>
                  <a:cubicBezTo>
                    <a:pt x="66" y="17"/>
                    <a:pt x="66" y="17"/>
                    <a:pt x="65" y="17"/>
                  </a:cubicBezTo>
                  <a:cubicBezTo>
                    <a:pt x="65" y="17"/>
                    <a:pt x="65" y="17"/>
                    <a:pt x="65" y="17"/>
                  </a:cubicBezTo>
                  <a:cubicBezTo>
                    <a:pt x="65" y="17"/>
                    <a:pt x="64" y="17"/>
                    <a:pt x="64" y="16"/>
                  </a:cubicBezTo>
                  <a:cubicBezTo>
                    <a:pt x="65" y="16"/>
                    <a:pt x="65" y="16"/>
                    <a:pt x="65" y="15"/>
                  </a:cubicBezTo>
                  <a:cubicBezTo>
                    <a:pt x="65" y="15"/>
                    <a:pt x="64" y="15"/>
                    <a:pt x="64" y="15"/>
                  </a:cubicBezTo>
                  <a:cubicBezTo>
                    <a:pt x="64" y="15"/>
                    <a:pt x="64" y="15"/>
                    <a:pt x="64" y="15"/>
                  </a:cubicBezTo>
                  <a:cubicBezTo>
                    <a:pt x="64" y="15"/>
                    <a:pt x="64" y="15"/>
                    <a:pt x="64" y="15"/>
                  </a:cubicBezTo>
                  <a:cubicBezTo>
                    <a:pt x="64" y="14"/>
                    <a:pt x="64" y="14"/>
                    <a:pt x="65" y="13"/>
                  </a:cubicBezTo>
                  <a:cubicBezTo>
                    <a:pt x="65" y="13"/>
                    <a:pt x="66" y="13"/>
                    <a:pt x="66" y="13"/>
                  </a:cubicBezTo>
                  <a:cubicBezTo>
                    <a:pt x="67" y="13"/>
                    <a:pt x="68" y="13"/>
                    <a:pt x="68" y="13"/>
                  </a:cubicBezTo>
                  <a:cubicBezTo>
                    <a:pt x="68" y="13"/>
                    <a:pt x="71" y="13"/>
                    <a:pt x="71" y="13"/>
                  </a:cubicBezTo>
                  <a:cubicBezTo>
                    <a:pt x="71" y="13"/>
                    <a:pt x="71" y="13"/>
                    <a:pt x="71" y="13"/>
                  </a:cubicBezTo>
                  <a:cubicBezTo>
                    <a:pt x="71" y="14"/>
                    <a:pt x="72" y="14"/>
                    <a:pt x="72" y="14"/>
                  </a:cubicBezTo>
                  <a:cubicBezTo>
                    <a:pt x="72" y="14"/>
                    <a:pt x="73" y="14"/>
                    <a:pt x="74" y="14"/>
                  </a:cubicBezTo>
                  <a:cubicBezTo>
                    <a:pt x="74" y="14"/>
                    <a:pt x="76" y="13"/>
                    <a:pt x="76" y="13"/>
                  </a:cubicBezTo>
                  <a:cubicBezTo>
                    <a:pt x="76" y="13"/>
                    <a:pt x="76" y="13"/>
                    <a:pt x="77" y="13"/>
                  </a:cubicBezTo>
                  <a:cubicBezTo>
                    <a:pt x="77" y="13"/>
                    <a:pt x="78" y="13"/>
                    <a:pt x="79" y="12"/>
                  </a:cubicBezTo>
                  <a:cubicBezTo>
                    <a:pt x="79" y="11"/>
                    <a:pt x="80" y="11"/>
                    <a:pt x="80" y="11"/>
                  </a:cubicBezTo>
                  <a:cubicBezTo>
                    <a:pt x="80" y="11"/>
                    <a:pt x="82" y="9"/>
                    <a:pt x="84" y="9"/>
                  </a:cubicBezTo>
                  <a:cubicBezTo>
                    <a:pt x="83" y="9"/>
                    <a:pt x="83" y="9"/>
                    <a:pt x="82" y="8"/>
                  </a:cubicBezTo>
                  <a:cubicBezTo>
                    <a:pt x="80" y="8"/>
                    <a:pt x="79" y="8"/>
                    <a:pt x="78" y="7"/>
                  </a:cubicBezTo>
                  <a:cubicBezTo>
                    <a:pt x="78" y="7"/>
                    <a:pt x="78" y="7"/>
                    <a:pt x="78" y="7"/>
                  </a:cubicBezTo>
                  <a:cubicBezTo>
                    <a:pt x="78" y="6"/>
                    <a:pt x="77" y="6"/>
                    <a:pt x="77" y="7"/>
                  </a:cubicBezTo>
                  <a:cubicBezTo>
                    <a:pt x="77" y="7"/>
                    <a:pt x="76" y="7"/>
                    <a:pt x="76" y="7"/>
                  </a:cubicBezTo>
                  <a:cubicBezTo>
                    <a:pt x="76" y="7"/>
                    <a:pt x="76" y="7"/>
                    <a:pt x="76" y="7"/>
                  </a:cubicBezTo>
                  <a:cubicBezTo>
                    <a:pt x="75" y="7"/>
                    <a:pt x="75" y="6"/>
                    <a:pt x="74" y="6"/>
                  </a:cubicBezTo>
                  <a:cubicBezTo>
                    <a:pt x="74" y="5"/>
                    <a:pt x="74" y="5"/>
                    <a:pt x="74" y="5"/>
                  </a:cubicBezTo>
                  <a:cubicBezTo>
                    <a:pt x="75" y="5"/>
                    <a:pt x="75" y="4"/>
                    <a:pt x="75" y="3"/>
                  </a:cubicBezTo>
                  <a:cubicBezTo>
                    <a:pt x="75" y="3"/>
                    <a:pt x="74" y="2"/>
                    <a:pt x="73" y="2"/>
                  </a:cubicBezTo>
                  <a:cubicBezTo>
                    <a:pt x="73" y="2"/>
                    <a:pt x="73" y="1"/>
                    <a:pt x="72" y="1"/>
                  </a:cubicBezTo>
                  <a:cubicBezTo>
                    <a:pt x="72" y="1"/>
                    <a:pt x="72" y="1"/>
                    <a:pt x="71" y="0"/>
                  </a:cubicBezTo>
                  <a:cubicBezTo>
                    <a:pt x="71" y="0"/>
                    <a:pt x="70" y="0"/>
                    <a:pt x="69" y="0"/>
                  </a:cubicBezTo>
                  <a:cubicBezTo>
                    <a:pt x="69" y="0"/>
                    <a:pt x="69" y="0"/>
                    <a:pt x="68" y="0"/>
                  </a:cubicBezTo>
                  <a:cubicBezTo>
                    <a:pt x="68" y="0"/>
                    <a:pt x="68" y="0"/>
                    <a:pt x="6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4" name="Freeform 516"/>
            <p:cNvSpPr>
              <a:spLocks/>
            </p:cNvSpPr>
            <p:nvPr/>
          </p:nvSpPr>
          <p:spPr bwMode="auto">
            <a:xfrm>
              <a:off x="3766" y="1876"/>
              <a:ext cx="126" cy="80"/>
            </a:xfrm>
            <a:custGeom>
              <a:avLst/>
              <a:gdLst/>
              <a:ahLst/>
              <a:cxnLst>
                <a:cxn ang="0">
                  <a:pos x="24" y="10"/>
                </a:cxn>
                <a:cxn ang="0">
                  <a:pos x="22" y="10"/>
                </a:cxn>
                <a:cxn ang="0">
                  <a:pos x="21" y="9"/>
                </a:cxn>
                <a:cxn ang="0">
                  <a:pos x="18" y="9"/>
                </a:cxn>
                <a:cxn ang="0">
                  <a:pos x="16" y="9"/>
                </a:cxn>
                <a:cxn ang="0">
                  <a:pos x="10" y="9"/>
                </a:cxn>
                <a:cxn ang="0">
                  <a:pos x="10" y="6"/>
                </a:cxn>
                <a:cxn ang="0">
                  <a:pos x="11" y="5"/>
                </a:cxn>
                <a:cxn ang="0">
                  <a:pos x="16" y="6"/>
                </a:cxn>
                <a:cxn ang="0">
                  <a:pos x="16" y="6"/>
                </a:cxn>
                <a:cxn ang="0">
                  <a:pos x="17" y="5"/>
                </a:cxn>
                <a:cxn ang="0">
                  <a:pos x="17" y="2"/>
                </a:cxn>
                <a:cxn ang="0">
                  <a:pos x="15" y="0"/>
                </a:cxn>
                <a:cxn ang="0">
                  <a:pos x="12" y="2"/>
                </a:cxn>
                <a:cxn ang="0">
                  <a:pos x="9" y="2"/>
                </a:cxn>
                <a:cxn ang="0">
                  <a:pos x="9" y="5"/>
                </a:cxn>
                <a:cxn ang="0">
                  <a:pos x="6" y="5"/>
                </a:cxn>
                <a:cxn ang="0">
                  <a:pos x="8" y="5"/>
                </a:cxn>
                <a:cxn ang="0">
                  <a:pos x="7" y="6"/>
                </a:cxn>
                <a:cxn ang="0">
                  <a:pos x="6" y="7"/>
                </a:cxn>
                <a:cxn ang="0">
                  <a:pos x="4" y="8"/>
                </a:cxn>
                <a:cxn ang="0">
                  <a:pos x="1" y="9"/>
                </a:cxn>
                <a:cxn ang="0">
                  <a:pos x="0" y="10"/>
                </a:cxn>
                <a:cxn ang="0">
                  <a:pos x="3" y="12"/>
                </a:cxn>
                <a:cxn ang="0">
                  <a:pos x="4" y="12"/>
                </a:cxn>
                <a:cxn ang="0">
                  <a:pos x="5" y="16"/>
                </a:cxn>
                <a:cxn ang="0">
                  <a:pos x="2" y="20"/>
                </a:cxn>
                <a:cxn ang="0">
                  <a:pos x="2" y="22"/>
                </a:cxn>
                <a:cxn ang="0">
                  <a:pos x="2" y="23"/>
                </a:cxn>
                <a:cxn ang="0">
                  <a:pos x="4" y="23"/>
                </a:cxn>
                <a:cxn ang="0">
                  <a:pos x="8" y="21"/>
                </a:cxn>
                <a:cxn ang="0">
                  <a:pos x="9" y="23"/>
                </a:cxn>
                <a:cxn ang="0">
                  <a:pos x="11" y="20"/>
                </a:cxn>
                <a:cxn ang="0">
                  <a:pos x="14" y="20"/>
                </a:cxn>
                <a:cxn ang="0">
                  <a:pos x="14" y="19"/>
                </a:cxn>
                <a:cxn ang="0">
                  <a:pos x="15" y="17"/>
                </a:cxn>
                <a:cxn ang="0">
                  <a:pos x="18" y="15"/>
                </a:cxn>
                <a:cxn ang="0">
                  <a:pos x="20" y="17"/>
                </a:cxn>
                <a:cxn ang="0">
                  <a:pos x="19" y="17"/>
                </a:cxn>
                <a:cxn ang="0">
                  <a:pos x="20" y="24"/>
                </a:cxn>
                <a:cxn ang="0">
                  <a:pos x="26" y="23"/>
                </a:cxn>
                <a:cxn ang="0">
                  <a:pos x="30" y="21"/>
                </a:cxn>
                <a:cxn ang="0">
                  <a:pos x="31" y="22"/>
                </a:cxn>
                <a:cxn ang="0">
                  <a:pos x="34" y="21"/>
                </a:cxn>
                <a:cxn ang="0">
                  <a:pos x="37" y="22"/>
                </a:cxn>
                <a:cxn ang="0">
                  <a:pos x="38" y="21"/>
                </a:cxn>
                <a:cxn ang="0">
                  <a:pos x="37" y="15"/>
                </a:cxn>
                <a:cxn ang="0">
                  <a:pos x="32" y="14"/>
                </a:cxn>
                <a:cxn ang="0">
                  <a:pos x="32" y="12"/>
                </a:cxn>
                <a:cxn ang="0">
                  <a:pos x="31" y="9"/>
                </a:cxn>
              </a:cxnLst>
              <a:rect l="0" t="0" r="r" b="b"/>
              <a:pathLst>
                <a:path w="39" h="25">
                  <a:moveTo>
                    <a:pt x="27" y="10"/>
                  </a:moveTo>
                  <a:cubicBezTo>
                    <a:pt x="27" y="9"/>
                    <a:pt x="26" y="9"/>
                    <a:pt x="25" y="10"/>
                  </a:cubicBezTo>
                  <a:cubicBezTo>
                    <a:pt x="25" y="10"/>
                    <a:pt x="24" y="10"/>
                    <a:pt x="24" y="10"/>
                  </a:cubicBezTo>
                  <a:cubicBezTo>
                    <a:pt x="24" y="10"/>
                    <a:pt x="24" y="11"/>
                    <a:pt x="24" y="10"/>
                  </a:cubicBezTo>
                  <a:cubicBezTo>
                    <a:pt x="24" y="10"/>
                    <a:pt x="24" y="10"/>
                    <a:pt x="24" y="10"/>
                  </a:cubicBezTo>
                  <a:cubicBezTo>
                    <a:pt x="24" y="10"/>
                    <a:pt x="22" y="10"/>
                    <a:pt x="22" y="10"/>
                  </a:cubicBezTo>
                  <a:cubicBezTo>
                    <a:pt x="22" y="10"/>
                    <a:pt x="22" y="10"/>
                    <a:pt x="22" y="9"/>
                  </a:cubicBezTo>
                  <a:cubicBezTo>
                    <a:pt x="22" y="9"/>
                    <a:pt x="22" y="9"/>
                    <a:pt x="21" y="9"/>
                  </a:cubicBezTo>
                  <a:cubicBezTo>
                    <a:pt x="21" y="9"/>
                    <a:pt x="21" y="9"/>
                    <a:pt x="21" y="9"/>
                  </a:cubicBezTo>
                  <a:cubicBezTo>
                    <a:pt x="21" y="9"/>
                    <a:pt x="20" y="8"/>
                    <a:pt x="21" y="8"/>
                  </a:cubicBezTo>
                  <a:cubicBezTo>
                    <a:pt x="21" y="8"/>
                    <a:pt x="20" y="8"/>
                    <a:pt x="20" y="8"/>
                  </a:cubicBezTo>
                  <a:cubicBezTo>
                    <a:pt x="20" y="8"/>
                    <a:pt x="19" y="9"/>
                    <a:pt x="18" y="9"/>
                  </a:cubicBezTo>
                  <a:cubicBezTo>
                    <a:pt x="18" y="9"/>
                    <a:pt x="18" y="9"/>
                    <a:pt x="18" y="9"/>
                  </a:cubicBezTo>
                  <a:cubicBezTo>
                    <a:pt x="18" y="9"/>
                    <a:pt x="17" y="9"/>
                    <a:pt x="17" y="9"/>
                  </a:cubicBezTo>
                  <a:cubicBezTo>
                    <a:pt x="16" y="9"/>
                    <a:pt x="16" y="9"/>
                    <a:pt x="16" y="9"/>
                  </a:cubicBezTo>
                  <a:cubicBezTo>
                    <a:pt x="16" y="9"/>
                    <a:pt x="14" y="8"/>
                    <a:pt x="14" y="8"/>
                  </a:cubicBezTo>
                  <a:cubicBezTo>
                    <a:pt x="14" y="8"/>
                    <a:pt x="13" y="8"/>
                    <a:pt x="13" y="8"/>
                  </a:cubicBezTo>
                  <a:cubicBezTo>
                    <a:pt x="13" y="8"/>
                    <a:pt x="10" y="9"/>
                    <a:pt x="10" y="9"/>
                  </a:cubicBezTo>
                  <a:cubicBezTo>
                    <a:pt x="10" y="9"/>
                    <a:pt x="10" y="8"/>
                    <a:pt x="10" y="8"/>
                  </a:cubicBezTo>
                  <a:cubicBezTo>
                    <a:pt x="10" y="8"/>
                    <a:pt x="10" y="6"/>
                    <a:pt x="10" y="6"/>
                  </a:cubicBezTo>
                  <a:cubicBezTo>
                    <a:pt x="10" y="6"/>
                    <a:pt x="10" y="6"/>
                    <a:pt x="10" y="6"/>
                  </a:cubicBezTo>
                  <a:cubicBezTo>
                    <a:pt x="10" y="6"/>
                    <a:pt x="10" y="6"/>
                    <a:pt x="10" y="6"/>
                  </a:cubicBezTo>
                  <a:cubicBezTo>
                    <a:pt x="10" y="6"/>
                    <a:pt x="11" y="5"/>
                    <a:pt x="11" y="5"/>
                  </a:cubicBezTo>
                  <a:cubicBezTo>
                    <a:pt x="11" y="5"/>
                    <a:pt x="11" y="5"/>
                    <a:pt x="11" y="5"/>
                  </a:cubicBezTo>
                  <a:cubicBezTo>
                    <a:pt x="11" y="5"/>
                    <a:pt x="13" y="5"/>
                    <a:pt x="13" y="5"/>
                  </a:cubicBezTo>
                  <a:cubicBezTo>
                    <a:pt x="13" y="5"/>
                    <a:pt x="13" y="5"/>
                    <a:pt x="13" y="5"/>
                  </a:cubicBezTo>
                  <a:cubicBezTo>
                    <a:pt x="13" y="5"/>
                    <a:pt x="15" y="6"/>
                    <a:pt x="16" y="6"/>
                  </a:cubicBezTo>
                  <a:cubicBezTo>
                    <a:pt x="16" y="6"/>
                    <a:pt x="16" y="6"/>
                    <a:pt x="16" y="6"/>
                  </a:cubicBezTo>
                  <a:cubicBezTo>
                    <a:pt x="15" y="6"/>
                    <a:pt x="15" y="6"/>
                    <a:pt x="15" y="6"/>
                  </a:cubicBezTo>
                  <a:cubicBezTo>
                    <a:pt x="15" y="6"/>
                    <a:pt x="16" y="6"/>
                    <a:pt x="16" y="6"/>
                  </a:cubicBezTo>
                  <a:cubicBezTo>
                    <a:pt x="18" y="4"/>
                    <a:pt x="18" y="4"/>
                    <a:pt x="18" y="4"/>
                  </a:cubicBezTo>
                  <a:cubicBezTo>
                    <a:pt x="17" y="5"/>
                    <a:pt x="17" y="5"/>
                    <a:pt x="17" y="5"/>
                  </a:cubicBezTo>
                  <a:cubicBezTo>
                    <a:pt x="17" y="5"/>
                    <a:pt x="17" y="5"/>
                    <a:pt x="17" y="5"/>
                  </a:cubicBezTo>
                  <a:cubicBezTo>
                    <a:pt x="17" y="5"/>
                    <a:pt x="15" y="4"/>
                    <a:pt x="15" y="3"/>
                  </a:cubicBezTo>
                  <a:cubicBezTo>
                    <a:pt x="15" y="3"/>
                    <a:pt x="15" y="3"/>
                    <a:pt x="15" y="3"/>
                  </a:cubicBezTo>
                  <a:cubicBezTo>
                    <a:pt x="15" y="3"/>
                    <a:pt x="17" y="2"/>
                    <a:pt x="17" y="2"/>
                  </a:cubicBezTo>
                  <a:cubicBezTo>
                    <a:pt x="17" y="2"/>
                    <a:pt x="17" y="1"/>
                    <a:pt x="17" y="1"/>
                  </a:cubicBezTo>
                  <a:cubicBezTo>
                    <a:pt x="17" y="1"/>
                    <a:pt x="16" y="0"/>
                    <a:pt x="15" y="0"/>
                  </a:cubicBezTo>
                  <a:cubicBezTo>
                    <a:pt x="15" y="0"/>
                    <a:pt x="15" y="0"/>
                    <a:pt x="15" y="0"/>
                  </a:cubicBezTo>
                  <a:cubicBezTo>
                    <a:pt x="15" y="0"/>
                    <a:pt x="13" y="1"/>
                    <a:pt x="13" y="1"/>
                  </a:cubicBezTo>
                  <a:cubicBezTo>
                    <a:pt x="13" y="1"/>
                    <a:pt x="13" y="2"/>
                    <a:pt x="13" y="2"/>
                  </a:cubicBezTo>
                  <a:cubicBezTo>
                    <a:pt x="12" y="2"/>
                    <a:pt x="12" y="2"/>
                    <a:pt x="12" y="2"/>
                  </a:cubicBezTo>
                  <a:cubicBezTo>
                    <a:pt x="11" y="2"/>
                    <a:pt x="10" y="2"/>
                    <a:pt x="10" y="1"/>
                  </a:cubicBezTo>
                  <a:cubicBezTo>
                    <a:pt x="10" y="1"/>
                    <a:pt x="10" y="1"/>
                    <a:pt x="10" y="1"/>
                  </a:cubicBezTo>
                  <a:cubicBezTo>
                    <a:pt x="9" y="2"/>
                    <a:pt x="9" y="2"/>
                    <a:pt x="9" y="2"/>
                  </a:cubicBezTo>
                  <a:cubicBezTo>
                    <a:pt x="9" y="3"/>
                    <a:pt x="9" y="4"/>
                    <a:pt x="9" y="4"/>
                  </a:cubicBezTo>
                  <a:cubicBezTo>
                    <a:pt x="10" y="5"/>
                    <a:pt x="10" y="5"/>
                    <a:pt x="9" y="5"/>
                  </a:cubicBezTo>
                  <a:cubicBezTo>
                    <a:pt x="9" y="5"/>
                    <a:pt x="9" y="5"/>
                    <a:pt x="9" y="5"/>
                  </a:cubicBezTo>
                  <a:cubicBezTo>
                    <a:pt x="9" y="5"/>
                    <a:pt x="9" y="4"/>
                    <a:pt x="9" y="4"/>
                  </a:cubicBezTo>
                  <a:cubicBezTo>
                    <a:pt x="9" y="4"/>
                    <a:pt x="7" y="5"/>
                    <a:pt x="7" y="5"/>
                  </a:cubicBezTo>
                  <a:cubicBezTo>
                    <a:pt x="6" y="5"/>
                    <a:pt x="6" y="5"/>
                    <a:pt x="6" y="5"/>
                  </a:cubicBezTo>
                  <a:cubicBezTo>
                    <a:pt x="7" y="5"/>
                    <a:pt x="7" y="5"/>
                    <a:pt x="7" y="5"/>
                  </a:cubicBezTo>
                  <a:cubicBezTo>
                    <a:pt x="7" y="5"/>
                    <a:pt x="8" y="5"/>
                    <a:pt x="8" y="5"/>
                  </a:cubicBezTo>
                  <a:cubicBezTo>
                    <a:pt x="8" y="5"/>
                    <a:pt x="8" y="5"/>
                    <a:pt x="8" y="5"/>
                  </a:cubicBezTo>
                  <a:cubicBezTo>
                    <a:pt x="8" y="5"/>
                    <a:pt x="8" y="6"/>
                    <a:pt x="8" y="5"/>
                  </a:cubicBezTo>
                  <a:cubicBezTo>
                    <a:pt x="7" y="5"/>
                    <a:pt x="7" y="6"/>
                    <a:pt x="7" y="6"/>
                  </a:cubicBezTo>
                  <a:cubicBezTo>
                    <a:pt x="7" y="7"/>
                    <a:pt x="7" y="6"/>
                    <a:pt x="7" y="6"/>
                  </a:cubicBezTo>
                  <a:cubicBezTo>
                    <a:pt x="7" y="6"/>
                    <a:pt x="7" y="6"/>
                    <a:pt x="7" y="6"/>
                  </a:cubicBezTo>
                  <a:cubicBezTo>
                    <a:pt x="7" y="6"/>
                    <a:pt x="7" y="6"/>
                    <a:pt x="6" y="7"/>
                  </a:cubicBezTo>
                  <a:cubicBezTo>
                    <a:pt x="6" y="7"/>
                    <a:pt x="6" y="7"/>
                    <a:pt x="6" y="7"/>
                  </a:cubicBezTo>
                  <a:cubicBezTo>
                    <a:pt x="6" y="7"/>
                    <a:pt x="6" y="8"/>
                    <a:pt x="6" y="8"/>
                  </a:cubicBezTo>
                  <a:cubicBezTo>
                    <a:pt x="6" y="8"/>
                    <a:pt x="6" y="8"/>
                    <a:pt x="6" y="8"/>
                  </a:cubicBezTo>
                  <a:cubicBezTo>
                    <a:pt x="6" y="8"/>
                    <a:pt x="5" y="8"/>
                    <a:pt x="4" y="8"/>
                  </a:cubicBezTo>
                  <a:cubicBezTo>
                    <a:pt x="4" y="8"/>
                    <a:pt x="3" y="8"/>
                    <a:pt x="3" y="8"/>
                  </a:cubicBezTo>
                  <a:cubicBezTo>
                    <a:pt x="2" y="8"/>
                    <a:pt x="2" y="8"/>
                    <a:pt x="1" y="8"/>
                  </a:cubicBezTo>
                  <a:cubicBezTo>
                    <a:pt x="1" y="8"/>
                    <a:pt x="1" y="9"/>
                    <a:pt x="1" y="9"/>
                  </a:cubicBezTo>
                  <a:cubicBezTo>
                    <a:pt x="0" y="9"/>
                    <a:pt x="0" y="9"/>
                    <a:pt x="0" y="9"/>
                  </a:cubicBezTo>
                  <a:cubicBezTo>
                    <a:pt x="0" y="9"/>
                    <a:pt x="0" y="10"/>
                    <a:pt x="0" y="10"/>
                  </a:cubicBezTo>
                  <a:cubicBezTo>
                    <a:pt x="0" y="10"/>
                    <a:pt x="0" y="10"/>
                    <a:pt x="0" y="10"/>
                  </a:cubicBezTo>
                  <a:cubicBezTo>
                    <a:pt x="0" y="10"/>
                    <a:pt x="1" y="11"/>
                    <a:pt x="1" y="11"/>
                  </a:cubicBezTo>
                  <a:cubicBezTo>
                    <a:pt x="1" y="12"/>
                    <a:pt x="2" y="12"/>
                    <a:pt x="2" y="12"/>
                  </a:cubicBezTo>
                  <a:cubicBezTo>
                    <a:pt x="2" y="12"/>
                    <a:pt x="3" y="12"/>
                    <a:pt x="3" y="12"/>
                  </a:cubicBezTo>
                  <a:cubicBezTo>
                    <a:pt x="3" y="12"/>
                    <a:pt x="3" y="12"/>
                    <a:pt x="3" y="12"/>
                  </a:cubicBezTo>
                  <a:cubicBezTo>
                    <a:pt x="3" y="12"/>
                    <a:pt x="4" y="12"/>
                    <a:pt x="4" y="12"/>
                  </a:cubicBezTo>
                  <a:cubicBezTo>
                    <a:pt x="4" y="12"/>
                    <a:pt x="4" y="12"/>
                    <a:pt x="4" y="12"/>
                  </a:cubicBezTo>
                  <a:cubicBezTo>
                    <a:pt x="4" y="12"/>
                    <a:pt x="4" y="14"/>
                    <a:pt x="4" y="15"/>
                  </a:cubicBezTo>
                  <a:cubicBezTo>
                    <a:pt x="4" y="15"/>
                    <a:pt x="4" y="15"/>
                    <a:pt x="4" y="15"/>
                  </a:cubicBezTo>
                  <a:cubicBezTo>
                    <a:pt x="4" y="15"/>
                    <a:pt x="5" y="16"/>
                    <a:pt x="5" y="16"/>
                  </a:cubicBezTo>
                  <a:cubicBezTo>
                    <a:pt x="5" y="16"/>
                    <a:pt x="5" y="16"/>
                    <a:pt x="5" y="16"/>
                  </a:cubicBezTo>
                  <a:cubicBezTo>
                    <a:pt x="5" y="16"/>
                    <a:pt x="4" y="17"/>
                    <a:pt x="4" y="18"/>
                  </a:cubicBezTo>
                  <a:cubicBezTo>
                    <a:pt x="4" y="18"/>
                    <a:pt x="2" y="20"/>
                    <a:pt x="2" y="20"/>
                  </a:cubicBezTo>
                  <a:cubicBezTo>
                    <a:pt x="2" y="21"/>
                    <a:pt x="2" y="21"/>
                    <a:pt x="2" y="21"/>
                  </a:cubicBezTo>
                  <a:cubicBezTo>
                    <a:pt x="2" y="21"/>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3" y="23"/>
                    <a:pt x="3" y="23"/>
                    <a:pt x="3" y="23"/>
                  </a:cubicBezTo>
                  <a:cubicBezTo>
                    <a:pt x="3" y="24"/>
                    <a:pt x="3" y="24"/>
                    <a:pt x="4" y="23"/>
                  </a:cubicBezTo>
                  <a:cubicBezTo>
                    <a:pt x="4" y="23"/>
                    <a:pt x="4" y="23"/>
                    <a:pt x="4" y="23"/>
                  </a:cubicBezTo>
                  <a:cubicBezTo>
                    <a:pt x="4" y="23"/>
                    <a:pt x="5" y="22"/>
                    <a:pt x="5" y="22"/>
                  </a:cubicBezTo>
                  <a:cubicBezTo>
                    <a:pt x="5" y="22"/>
                    <a:pt x="6" y="22"/>
                    <a:pt x="6" y="22"/>
                  </a:cubicBezTo>
                  <a:cubicBezTo>
                    <a:pt x="7" y="22"/>
                    <a:pt x="8" y="21"/>
                    <a:pt x="8" y="21"/>
                  </a:cubicBezTo>
                  <a:cubicBezTo>
                    <a:pt x="8" y="21"/>
                    <a:pt x="8" y="21"/>
                    <a:pt x="8" y="21"/>
                  </a:cubicBezTo>
                  <a:cubicBezTo>
                    <a:pt x="8" y="22"/>
                    <a:pt x="9" y="23"/>
                    <a:pt x="9" y="23"/>
                  </a:cubicBezTo>
                  <a:cubicBezTo>
                    <a:pt x="9" y="23"/>
                    <a:pt x="9" y="23"/>
                    <a:pt x="9" y="23"/>
                  </a:cubicBezTo>
                  <a:cubicBezTo>
                    <a:pt x="10" y="22"/>
                    <a:pt x="10" y="22"/>
                    <a:pt x="10" y="22"/>
                  </a:cubicBezTo>
                  <a:cubicBezTo>
                    <a:pt x="10" y="22"/>
                    <a:pt x="10" y="22"/>
                    <a:pt x="10" y="21"/>
                  </a:cubicBezTo>
                  <a:cubicBezTo>
                    <a:pt x="10" y="21"/>
                    <a:pt x="11" y="20"/>
                    <a:pt x="11" y="20"/>
                  </a:cubicBezTo>
                  <a:cubicBezTo>
                    <a:pt x="11" y="20"/>
                    <a:pt x="11" y="20"/>
                    <a:pt x="11" y="20"/>
                  </a:cubicBezTo>
                  <a:cubicBezTo>
                    <a:pt x="11" y="20"/>
                    <a:pt x="12" y="20"/>
                    <a:pt x="12" y="20"/>
                  </a:cubicBezTo>
                  <a:cubicBezTo>
                    <a:pt x="12" y="20"/>
                    <a:pt x="14" y="20"/>
                    <a:pt x="14" y="20"/>
                  </a:cubicBezTo>
                  <a:cubicBezTo>
                    <a:pt x="14" y="20"/>
                    <a:pt x="14" y="20"/>
                    <a:pt x="14" y="20"/>
                  </a:cubicBezTo>
                  <a:cubicBezTo>
                    <a:pt x="14" y="20"/>
                    <a:pt x="14" y="20"/>
                    <a:pt x="14" y="19"/>
                  </a:cubicBezTo>
                  <a:cubicBezTo>
                    <a:pt x="14" y="19"/>
                    <a:pt x="15" y="19"/>
                    <a:pt x="14" y="19"/>
                  </a:cubicBezTo>
                  <a:cubicBezTo>
                    <a:pt x="14" y="19"/>
                    <a:pt x="14" y="18"/>
                    <a:pt x="14" y="18"/>
                  </a:cubicBezTo>
                  <a:cubicBezTo>
                    <a:pt x="14" y="18"/>
                    <a:pt x="14" y="18"/>
                    <a:pt x="14" y="17"/>
                  </a:cubicBezTo>
                  <a:cubicBezTo>
                    <a:pt x="15" y="17"/>
                    <a:pt x="15" y="17"/>
                    <a:pt x="15" y="17"/>
                  </a:cubicBezTo>
                  <a:cubicBezTo>
                    <a:pt x="15" y="17"/>
                    <a:pt x="17" y="15"/>
                    <a:pt x="17" y="15"/>
                  </a:cubicBezTo>
                  <a:cubicBezTo>
                    <a:pt x="17" y="15"/>
                    <a:pt x="17" y="15"/>
                    <a:pt x="17" y="15"/>
                  </a:cubicBezTo>
                  <a:cubicBezTo>
                    <a:pt x="17" y="15"/>
                    <a:pt x="18" y="15"/>
                    <a:pt x="18" y="15"/>
                  </a:cubicBezTo>
                  <a:cubicBezTo>
                    <a:pt x="18" y="15"/>
                    <a:pt x="18" y="15"/>
                    <a:pt x="18" y="15"/>
                  </a:cubicBezTo>
                  <a:cubicBezTo>
                    <a:pt x="18" y="15"/>
                    <a:pt x="19" y="15"/>
                    <a:pt x="19" y="15"/>
                  </a:cubicBezTo>
                  <a:cubicBezTo>
                    <a:pt x="19" y="15"/>
                    <a:pt x="20" y="17"/>
                    <a:pt x="20" y="17"/>
                  </a:cubicBezTo>
                  <a:cubicBezTo>
                    <a:pt x="20" y="17"/>
                    <a:pt x="20" y="17"/>
                    <a:pt x="20" y="17"/>
                  </a:cubicBezTo>
                  <a:cubicBezTo>
                    <a:pt x="19" y="17"/>
                    <a:pt x="19" y="17"/>
                    <a:pt x="19" y="17"/>
                  </a:cubicBezTo>
                  <a:cubicBezTo>
                    <a:pt x="19" y="17"/>
                    <a:pt x="19" y="17"/>
                    <a:pt x="19" y="17"/>
                  </a:cubicBezTo>
                  <a:cubicBezTo>
                    <a:pt x="20" y="17"/>
                    <a:pt x="21" y="18"/>
                    <a:pt x="21" y="18"/>
                  </a:cubicBezTo>
                  <a:cubicBezTo>
                    <a:pt x="21" y="18"/>
                    <a:pt x="20" y="21"/>
                    <a:pt x="20" y="22"/>
                  </a:cubicBezTo>
                  <a:cubicBezTo>
                    <a:pt x="20" y="22"/>
                    <a:pt x="20" y="23"/>
                    <a:pt x="20" y="24"/>
                  </a:cubicBezTo>
                  <a:cubicBezTo>
                    <a:pt x="21" y="24"/>
                    <a:pt x="21" y="25"/>
                    <a:pt x="21" y="25"/>
                  </a:cubicBezTo>
                  <a:cubicBezTo>
                    <a:pt x="21" y="25"/>
                    <a:pt x="21" y="25"/>
                    <a:pt x="21" y="25"/>
                  </a:cubicBezTo>
                  <a:cubicBezTo>
                    <a:pt x="22" y="25"/>
                    <a:pt x="26" y="23"/>
                    <a:pt x="26" y="23"/>
                  </a:cubicBezTo>
                  <a:cubicBezTo>
                    <a:pt x="26" y="23"/>
                    <a:pt x="27" y="23"/>
                    <a:pt x="27" y="22"/>
                  </a:cubicBezTo>
                  <a:cubicBezTo>
                    <a:pt x="27" y="22"/>
                    <a:pt x="28" y="21"/>
                    <a:pt x="28" y="21"/>
                  </a:cubicBezTo>
                  <a:cubicBezTo>
                    <a:pt x="28" y="21"/>
                    <a:pt x="29" y="20"/>
                    <a:pt x="30" y="21"/>
                  </a:cubicBezTo>
                  <a:cubicBezTo>
                    <a:pt x="31" y="21"/>
                    <a:pt x="31" y="21"/>
                    <a:pt x="31" y="21"/>
                  </a:cubicBezTo>
                  <a:cubicBezTo>
                    <a:pt x="31" y="21"/>
                    <a:pt x="32" y="21"/>
                    <a:pt x="31" y="21"/>
                  </a:cubicBezTo>
                  <a:cubicBezTo>
                    <a:pt x="31" y="21"/>
                    <a:pt x="31" y="22"/>
                    <a:pt x="31" y="22"/>
                  </a:cubicBezTo>
                  <a:cubicBezTo>
                    <a:pt x="31" y="22"/>
                    <a:pt x="32" y="22"/>
                    <a:pt x="33" y="22"/>
                  </a:cubicBezTo>
                  <a:cubicBezTo>
                    <a:pt x="33" y="21"/>
                    <a:pt x="34" y="21"/>
                    <a:pt x="34" y="21"/>
                  </a:cubicBezTo>
                  <a:cubicBezTo>
                    <a:pt x="34" y="21"/>
                    <a:pt x="34" y="21"/>
                    <a:pt x="34" y="21"/>
                  </a:cubicBezTo>
                  <a:cubicBezTo>
                    <a:pt x="34" y="21"/>
                    <a:pt x="34" y="21"/>
                    <a:pt x="34" y="21"/>
                  </a:cubicBezTo>
                  <a:cubicBezTo>
                    <a:pt x="34" y="21"/>
                    <a:pt x="36" y="21"/>
                    <a:pt x="37" y="21"/>
                  </a:cubicBezTo>
                  <a:cubicBezTo>
                    <a:pt x="37" y="22"/>
                    <a:pt x="37" y="22"/>
                    <a:pt x="37" y="22"/>
                  </a:cubicBezTo>
                  <a:cubicBezTo>
                    <a:pt x="37" y="22"/>
                    <a:pt x="37" y="22"/>
                    <a:pt x="38" y="22"/>
                  </a:cubicBezTo>
                  <a:cubicBezTo>
                    <a:pt x="38" y="21"/>
                    <a:pt x="38" y="21"/>
                    <a:pt x="38" y="21"/>
                  </a:cubicBezTo>
                  <a:cubicBezTo>
                    <a:pt x="38" y="21"/>
                    <a:pt x="39" y="21"/>
                    <a:pt x="38" y="21"/>
                  </a:cubicBezTo>
                  <a:cubicBezTo>
                    <a:pt x="38" y="20"/>
                    <a:pt x="38" y="20"/>
                    <a:pt x="38" y="19"/>
                  </a:cubicBezTo>
                  <a:cubicBezTo>
                    <a:pt x="38" y="19"/>
                    <a:pt x="37" y="15"/>
                    <a:pt x="37" y="15"/>
                  </a:cubicBezTo>
                  <a:cubicBezTo>
                    <a:pt x="37" y="15"/>
                    <a:pt x="37" y="15"/>
                    <a:pt x="37" y="15"/>
                  </a:cubicBezTo>
                  <a:cubicBezTo>
                    <a:pt x="37" y="15"/>
                    <a:pt x="35" y="14"/>
                    <a:pt x="34" y="14"/>
                  </a:cubicBezTo>
                  <a:cubicBezTo>
                    <a:pt x="34" y="14"/>
                    <a:pt x="33" y="14"/>
                    <a:pt x="33" y="14"/>
                  </a:cubicBezTo>
                  <a:cubicBezTo>
                    <a:pt x="33" y="14"/>
                    <a:pt x="32" y="14"/>
                    <a:pt x="32" y="14"/>
                  </a:cubicBezTo>
                  <a:cubicBezTo>
                    <a:pt x="32" y="13"/>
                    <a:pt x="31" y="13"/>
                    <a:pt x="31" y="13"/>
                  </a:cubicBezTo>
                  <a:cubicBezTo>
                    <a:pt x="31" y="13"/>
                    <a:pt x="31" y="12"/>
                    <a:pt x="32" y="12"/>
                  </a:cubicBezTo>
                  <a:cubicBezTo>
                    <a:pt x="32" y="12"/>
                    <a:pt x="32" y="12"/>
                    <a:pt x="32" y="12"/>
                  </a:cubicBezTo>
                  <a:cubicBezTo>
                    <a:pt x="32" y="12"/>
                    <a:pt x="32" y="12"/>
                    <a:pt x="32" y="12"/>
                  </a:cubicBezTo>
                  <a:cubicBezTo>
                    <a:pt x="32" y="12"/>
                    <a:pt x="31" y="11"/>
                    <a:pt x="31" y="10"/>
                  </a:cubicBezTo>
                  <a:cubicBezTo>
                    <a:pt x="31" y="10"/>
                    <a:pt x="31" y="9"/>
                    <a:pt x="31" y="9"/>
                  </a:cubicBezTo>
                  <a:cubicBezTo>
                    <a:pt x="30" y="9"/>
                    <a:pt x="28" y="9"/>
                    <a:pt x="28" y="9"/>
                  </a:cubicBezTo>
                  <a:cubicBezTo>
                    <a:pt x="28" y="9"/>
                    <a:pt x="27" y="10"/>
                    <a:pt x="27"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5" name="Freeform 517"/>
            <p:cNvSpPr>
              <a:spLocks noEditPoints="1"/>
            </p:cNvSpPr>
            <p:nvPr/>
          </p:nvSpPr>
          <p:spPr bwMode="auto">
            <a:xfrm>
              <a:off x="3798" y="1834"/>
              <a:ext cx="175" cy="77"/>
            </a:xfrm>
            <a:custGeom>
              <a:avLst/>
              <a:gdLst/>
              <a:ahLst/>
              <a:cxnLst>
                <a:cxn ang="0">
                  <a:pos x="23" y="21"/>
                </a:cxn>
                <a:cxn ang="0">
                  <a:pos x="23" y="18"/>
                </a:cxn>
                <a:cxn ang="0">
                  <a:pos x="27" y="16"/>
                </a:cxn>
                <a:cxn ang="0">
                  <a:pos x="30" y="15"/>
                </a:cxn>
                <a:cxn ang="0">
                  <a:pos x="31" y="17"/>
                </a:cxn>
                <a:cxn ang="0">
                  <a:pos x="34" y="17"/>
                </a:cxn>
                <a:cxn ang="0">
                  <a:pos x="36" y="14"/>
                </a:cxn>
                <a:cxn ang="0">
                  <a:pos x="44" y="12"/>
                </a:cxn>
                <a:cxn ang="0">
                  <a:pos x="53" y="7"/>
                </a:cxn>
                <a:cxn ang="0">
                  <a:pos x="54" y="6"/>
                </a:cxn>
                <a:cxn ang="0">
                  <a:pos x="50" y="4"/>
                </a:cxn>
                <a:cxn ang="0">
                  <a:pos x="46" y="2"/>
                </a:cxn>
                <a:cxn ang="0">
                  <a:pos x="32" y="1"/>
                </a:cxn>
                <a:cxn ang="0">
                  <a:pos x="29" y="2"/>
                </a:cxn>
                <a:cxn ang="0">
                  <a:pos x="25" y="0"/>
                </a:cxn>
                <a:cxn ang="0">
                  <a:pos x="22" y="0"/>
                </a:cxn>
                <a:cxn ang="0">
                  <a:pos x="20" y="5"/>
                </a:cxn>
                <a:cxn ang="0">
                  <a:pos x="10" y="3"/>
                </a:cxn>
                <a:cxn ang="0">
                  <a:pos x="8" y="5"/>
                </a:cxn>
                <a:cxn ang="0">
                  <a:pos x="9" y="6"/>
                </a:cxn>
                <a:cxn ang="0">
                  <a:pos x="4" y="9"/>
                </a:cxn>
                <a:cxn ang="0">
                  <a:pos x="6" y="10"/>
                </a:cxn>
                <a:cxn ang="0">
                  <a:pos x="7" y="11"/>
                </a:cxn>
                <a:cxn ang="0">
                  <a:pos x="10" y="12"/>
                </a:cxn>
                <a:cxn ang="0">
                  <a:pos x="11" y="11"/>
                </a:cxn>
                <a:cxn ang="0">
                  <a:pos x="11" y="10"/>
                </a:cxn>
                <a:cxn ang="0">
                  <a:pos x="13" y="12"/>
                </a:cxn>
                <a:cxn ang="0">
                  <a:pos x="14" y="12"/>
                </a:cxn>
                <a:cxn ang="0">
                  <a:pos x="14" y="13"/>
                </a:cxn>
                <a:cxn ang="0">
                  <a:pos x="16" y="13"/>
                </a:cxn>
                <a:cxn ang="0">
                  <a:pos x="18" y="14"/>
                </a:cxn>
                <a:cxn ang="0">
                  <a:pos x="16" y="16"/>
                </a:cxn>
                <a:cxn ang="0">
                  <a:pos x="15" y="15"/>
                </a:cxn>
                <a:cxn ang="0">
                  <a:pos x="14" y="16"/>
                </a:cxn>
                <a:cxn ang="0">
                  <a:pos x="13" y="17"/>
                </a:cxn>
                <a:cxn ang="0">
                  <a:pos x="11" y="17"/>
                </a:cxn>
                <a:cxn ang="0">
                  <a:pos x="8" y="17"/>
                </a:cxn>
                <a:cxn ang="0">
                  <a:pos x="5" y="19"/>
                </a:cxn>
                <a:cxn ang="0">
                  <a:pos x="3" y="18"/>
                </a:cxn>
                <a:cxn ang="0">
                  <a:pos x="1" y="18"/>
                </a:cxn>
                <a:cxn ang="0">
                  <a:pos x="0" y="19"/>
                </a:cxn>
                <a:cxn ang="0">
                  <a:pos x="3" y="21"/>
                </a:cxn>
                <a:cxn ang="0">
                  <a:pos x="7" y="22"/>
                </a:cxn>
                <a:cxn ang="0">
                  <a:pos x="10" y="21"/>
                </a:cxn>
                <a:cxn ang="0">
                  <a:pos x="11" y="22"/>
                </a:cxn>
                <a:cxn ang="0">
                  <a:pos x="14" y="23"/>
                </a:cxn>
                <a:cxn ang="0">
                  <a:pos x="15" y="23"/>
                </a:cxn>
                <a:cxn ang="0">
                  <a:pos x="21" y="22"/>
                </a:cxn>
                <a:cxn ang="0">
                  <a:pos x="6" y="20"/>
                </a:cxn>
                <a:cxn ang="0">
                  <a:pos x="6" y="20"/>
                </a:cxn>
                <a:cxn ang="0">
                  <a:pos x="8" y="18"/>
                </a:cxn>
                <a:cxn ang="0">
                  <a:pos x="12" y="19"/>
                </a:cxn>
              </a:cxnLst>
              <a:rect l="0" t="0" r="r" b="b"/>
              <a:pathLst>
                <a:path w="54" h="24">
                  <a:moveTo>
                    <a:pt x="21" y="22"/>
                  </a:moveTo>
                  <a:cubicBezTo>
                    <a:pt x="21" y="22"/>
                    <a:pt x="22" y="22"/>
                    <a:pt x="22" y="22"/>
                  </a:cubicBezTo>
                  <a:cubicBezTo>
                    <a:pt x="22" y="22"/>
                    <a:pt x="23" y="21"/>
                    <a:pt x="23" y="21"/>
                  </a:cubicBezTo>
                  <a:cubicBezTo>
                    <a:pt x="22" y="21"/>
                    <a:pt x="22" y="21"/>
                    <a:pt x="22" y="21"/>
                  </a:cubicBezTo>
                  <a:cubicBezTo>
                    <a:pt x="23" y="20"/>
                    <a:pt x="23" y="19"/>
                    <a:pt x="23" y="19"/>
                  </a:cubicBezTo>
                  <a:cubicBezTo>
                    <a:pt x="23" y="19"/>
                    <a:pt x="23" y="18"/>
                    <a:pt x="23" y="18"/>
                  </a:cubicBezTo>
                  <a:cubicBezTo>
                    <a:pt x="23" y="18"/>
                    <a:pt x="27" y="17"/>
                    <a:pt x="27" y="17"/>
                  </a:cubicBezTo>
                  <a:cubicBezTo>
                    <a:pt x="27" y="17"/>
                    <a:pt x="27" y="17"/>
                    <a:pt x="27" y="17"/>
                  </a:cubicBezTo>
                  <a:cubicBezTo>
                    <a:pt x="27" y="16"/>
                    <a:pt x="27" y="16"/>
                    <a:pt x="27" y="16"/>
                  </a:cubicBezTo>
                  <a:cubicBezTo>
                    <a:pt x="27" y="16"/>
                    <a:pt x="27" y="16"/>
                    <a:pt x="27" y="16"/>
                  </a:cubicBezTo>
                  <a:cubicBezTo>
                    <a:pt x="27" y="16"/>
                    <a:pt x="28" y="16"/>
                    <a:pt x="29" y="16"/>
                  </a:cubicBezTo>
                  <a:cubicBezTo>
                    <a:pt x="29" y="16"/>
                    <a:pt x="30" y="16"/>
                    <a:pt x="30" y="15"/>
                  </a:cubicBezTo>
                  <a:cubicBezTo>
                    <a:pt x="30" y="15"/>
                    <a:pt x="31" y="15"/>
                    <a:pt x="31" y="15"/>
                  </a:cubicBezTo>
                  <a:cubicBezTo>
                    <a:pt x="31" y="16"/>
                    <a:pt x="31" y="16"/>
                    <a:pt x="31" y="16"/>
                  </a:cubicBezTo>
                  <a:cubicBezTo>
                    <a:pt x="31" y="16"/>
                    <a:pt x="31" y="16"/>
                    <a:pt x="31" y="17"/>
                  </a:cubicBezTo>
                  <a:cubicBezTo>
                    <a:pt x="31" y="17"/>
                    <a:pt x="31" y="17"/>
                    <a:pt x="32" y="17"/>
                  </a:cubicBezTo>
                  <a:cubicBezTo>
                    <a:pt x="32" y="17"/>
                    <a:pt x="33" y="17"/>
                    <a:pt x="33" y="17"/>
                  </a:cubicBezTo>
                  <a:cubicBezTo>
                    <a:pt x="33" y="17"/>
                    <a:pt x="34" y="16"/>
                    <a:pt x="34" y="17"/>
                  </a:cubicBezTo>
                  <a:cubicBezTo>
                    <a:pt x="35" y="17"/>
                    <a:pt x="35" y="17"/>
                    <a:pt x="35" y="16"/>
                  </a:cubicBezTo>
                  <a:cubicBezTo>
                    <a:pt x="35" y="16"/>
                    <a:pt x="36" y="15"/>
                    <a:pt x="36" y="15"/>
                  </a:cubicBezTo>
                  <a:cubicBezTo>
                    <a:pt x="36" y="15"/>
                    <a:pt x="36" y="14"/>
                    <a:pt x="36" y="14"/>
                  </a:cubicBezTo>
                  <a:cubicBezTo>
                    <a:pt x="36" y="14"/>
                    <a:pt x="37" y="14"/>
                    <a:pt x="37" y="14"/>
                  </a:cubicBezTo>
                  <a:cubicBezTo>
                    <a:pt x="37" y="13"/>
                    <a:pt x="38" y="13"/>
                    <a:pt x="38" y="13"/>
                  </a:cubicBezTo>
                  <a:cubicBezTo>
                    <a:pt x="39" y="13"/>
                    <a:pt x="44" y="12"/>
                    <a:pt x="44" y="12"/>
                  </a:cubicBezTo>
                  <a:cubicBezTo>
                    <a:pt x="44" y="12"/>
                    <a:pt x="44" y="12"/>
                    <a:pt x="44" y="12"/>
                  </a:cubicBezTo>
                  <a:cubicBezTo>
                    <a:pt x="44" y="12"/>
                    <a:pt x="46" y="10"/>
                    <a:pt x="47" y="9"/>
                  </a:cubicBezTo>
                  <a:cubicBezTo>
                    <a:pt x="49" y="9"/>
                    <a:pt x="53" y="7"/>
                    <a:pt x="53" y="7"/>
                  </a:cubicBezTo>
                  <a:cubicBezTo>
                    <a:pt x="53" y="7"/>
                    <a:pt x="54" y="7"/>
                    <a:pt x="54" y="6"/>
                  </a:cubicBezTo>
                  <a:cubicBezTo>
                    <a:pt x="54" y="6"/>
                    <a:pt x="54" y="6"/>
                    <a:pt x="54" y="6"/>
                  </a:cubicBezTo>
                  <a:cubicBezTo>
                    <a:pt x="54" y="6"/>
                    <a:pt x="54" y="6"/>
                    <a:pt x="54" y="6"/>
                  </a:cubicBezTo>
                  <a:cubicBezTo>
                    <a:pt x="53" y="5"/>
                    <a:pt x="53" y="5"/>
                    <a:pt x="53" y="5"/>
                  </a:cubicBezTo>
                  <a:cubicBezTo>
                    <a:pt x="52" y="4"/>
                    <a:pt x="50" y="4"/>
                    <a:pt x="50" y="4"/>
                  </a:cubicBezTo>
                  <a:cubicBezTo>
                    <a:pt x="50" y="4"/>
                    <a:pt x="50" y="4"/>
                    <a:pt x="50" y="4"/>
                  </a:cubicBezTo>
                  <a:cubicBezTo>
                    <a:pt x="50" y="4"/>
                    <a:pt x="49" y="3"/>
                    <a:pt x="49" y="3"/>
                  </a:cubicBezTo>
                  <a:cubicBezTo>
                    <a:pt x="49" y="3"/>
                    <a:pt x="48" y="2"/>
                    <a:pt x="48" y="2"/>
                  </a:cubicBezTo>
                  <a:cubicBezTo>
                    <a:pt x="47" y="2"/>
                    <a:pt x="46" y="2"/>
                    <a:pt x="46" y="2"/>
                  </a:cubicBezTo>
                  <a:cubicBezTo>
                    <a:pt x="45" y="2"/>
                    <a:pt x="44" y="2"/>
                    <a:pt x="43" y="2"/>
                  </a:cubicBezTo>
                  <a:cubicBezTo>
                    <a:pt x="43" y="2"/>
                    <a:pt x="41" y="2"/>
                    <a:pt x="40" y="2"/>
                  </a:cubicBezTo>
                  <a:cubicBezTo>
                    <a:pt x="39" y="2"/>
                    <a:pt x="32" y="1"/>
                    <a:pt x="32" y="1"/>
                  </a:cubicBezTo>
                  <a:cubicBezTo>
                    <a:pt x="32" y="1"/>
                    <a:pt x="32" y="1"/>
                    <a:pt x="32" y="1"/>
                  </a:cubicBezTo>
                  <a:cubicBezTo>
                    <a:pt x="32" y="1"/>
                    <a:pt x="30" y="2"/>
                    <a:pt x="30" y="2"/>
                  </a:cubicBezTo>
                  <a:cubicBezTo>
                    <a:pt x="30" y="2"/>
                    <a:pt x="29" y="2"/>
                    <a:pt x="29" y="2"/>
                  </a:cubicBezTo>
                  <a:cubicBezTo>
                    <a:pt x="29" y="2"/>
                    <a:pt x="27" y="1"/>
                    <a:pt x="27" y="1"/>
                  </a:cubicBezTo>
                  <a:cubicBezTo>
                    <a:pt x="26" y="1"/>
                    <a:pt x="25" y="0"/>
                    <a:pt x="25" y="0"/>
                  </a:cubicBezTo>
                  <a:cubicBezTo>
                    <a:pt x="25" y="0"/>
                    <a:pt x="25" y="0"/>
                    <a:pt x="25" y="0"/>
                  </a:cubicBezTo>
                  <a:cubicBezTo>
                    <a:pt x="25" y="0"/>
                    <a:pt x="24" y="0"/>
                    <a:pt x="24" y="0"/>
                  </a:cubicBezTo>
                  <a:cubicBezTo>
                    <a:pt x="24" y="0"/>
                    <a:pt x="23" y="0"/>
                    <a:pt x="23" y="0"/>
                  </a:cubicBezTo>
                  <a:cubicBezTo>
                    <a:pt x="23" y="0"/>
                    <a:pt x="22" y="0"/>
                    <a:pt x="22" y="0"/>
                  </a:cubicBezTo>
                  <a:cubicBezTo>
                    <a:pt x="22" y="0"/>
                    <a:pt x="21" y="1"/>
                    <a:pt x="21" y="1"/>
                  </a:cubicBezTo>
                  <a:cubicBezTo>
                    <a:pt x="20" y="2"/>
                    <a:pt x="20" y="4"/>
                    <a:pt x="20" y="4"/>
                  </a:cubicBezTo>
                  <a:cubicBezTo>
                    <a:pt x="21" y="5"/>
                    <a:pt x="20" y="5"/>
                    <a:pt x="20" y="5"/>
                  </a:cubicBezTo>
                  <a:cubicBezTo>
                    <a:pt x="20" y="5"/>
                    <a:pt x="14" y="3"/>
                    <a:pt x="14" y="3"/>
                  </a:cubicBezTo>
                  <a:cubicBezTo>
                    <a:pt x="14" y="3"/>
                    <a:pt x="13" y="3"/>
                    <a:pt x="13" y="3"/>
                  </a:cubicBezTo>
                  <a:cubicBezTo>
                    <a:pt x="13" y="3"/>
                    <a:pt x="10" y="3"/>
                    <a:pt x="10" y="3"/>
                  </a:cubicBezTo>
                  <a:cubicBezTo>
                    <a:pt x="10" y="3"/>
                    <a:pt x="10" y="3"/>
                    <a:pt x="10" y="3"/>
                  </a:cubicBezTo>
                  <a:cubicBezTo>
                    <a:pt x="10" y="3"/>
                    <a:pt x="8" y="5"/>
                    <a:pt x="7" y="5"/>
                  </a:cubicBezTo>
                  <a:cubicBezTo>
                    <a:pt x="7" y="5"/>
                    <a:pt x="7" y="5"/>
                    <a:pt x="8" y="5"/>
                  </a:cubicBezTo>
                  <a:cubicBezTo>
                    <a:pt x="8" y="5"/>
                    <a:pt x="8" y="5"/>
                    <a:pt x="8" y="5"/>
                  </a:cubicBezTo>
                  <a:cubicBezTo>
                    <a:pt x="8" y="6"/>
                    <a:pt x="9" y="6"/>
                    <a:pt x="9" y="6"/>
                  </a:cubicBezTo>
                  <a:cubicBezTo>
                    <a:pt x="9" y="6"/>
                    <a:pt x="9" y="6"/>
                    <a:pt x="9" y="6"/>
                  </a:cubicBezTo>
                  <a:cubicBezTo>
                    <a:pt x="9" y="6"/>
                    <a:pt x="8" y="7"/>
                    <a:pt x="7" y="7"/>
                  </a:cubicBezTo>
                  <a:cubicBezTo>
                    <a:pt x="7" y="7"/>
                    <a:pt x="6" y="8"/>
                    <a:pt x="6" y="8"/>
                  </a:cubicBezTo>
                  <a:cubicBezTo>
                    <a:pt x="5" y="9"/>
                    <a:pt x="4" y="9"/>
                    <a:pt x="4" y="9"/>
                  </a:cubicBezTo>
                  <a:cubicBezTo>
                    <a:pt x="4" y="10"/>
                    <a:pt x="4" y="10"/>
                    <a:pt x="4" y="10"/>
                  </a:cubicBezTo>
                  <a:cubicBezTo>
                    <a:pt x="5" y="10"/>
                    <a:pt x="5" y="10"/>
                    <a:pt x="5" y="10"/>
                  </a:cubicBezTo>
                  <a:cubicBezTo>
                    <a:pt x="5" y="11"/>
                    <a:pt x="6" y="10"/>
                    <a:pt x="6" y="10"/>
                  </a:cubicBezTo>
                  <a:cubicBezTo>
                    <a:pt x="6" y="10"/>
                    <a:pt x="6" y="10"/>
                    <a:pt x="6" y="10"/>
                  </a:cubicBezTo>
                  <a:cubicBezTo>
                    <a:pt x="6" y="10"/>
                    <a:pt x="6" y="10"/>
                    <a:pt x="6" y="10"/>
                  </a:cubicBezTo>
                  <a:cubicBezTo>
                    <a:pt x="6" y="10"/>
                    <a:pt x="6" y="10"/>
                    <a:pt x="7" y="11"/>
                  </a:cubicBezTo>
                  <a:cubicBezTo>
                    <a:pt x="7" y="12"/>
                    <a:pt x="7" y="12"/>
                    <a:pt x="7" y="12"/>
                  </a:cubicBezTo>
                  <a:cubicBezTo>
                    <a:pt x="8" y="12"/>
                    <a:pt x="10" y="12"/>
                    <a:pt x="10" y="12"/>
                  </a:cubicBezTo>
                  <a:cubicBezTo>
                    <a:pt x="10" y="12"/>
                    <a:pt x="10" y="12"/>
                    <a:pt x="10" y="12"/>
                  </a:cubicBezTo>
                  <a:cubicBezTo>
                    <a:pt x="10" y="12"/>
                    <a:pt x="10" y="11"/>
                    <a:pt x="10" y="11"/>
                  </a:cubicBezTo>
                  <a:cubicBezTo>
                    <a:pt x="10" y="11"/>
                    <a:pt x="10" y="11"/>
                    <a:pt x="10" y="11"/>
                  </a:cubicBezTo>
                  <a:cubicBezTo>
                    <a:pt x="10" y="11"/>
                    <a:pt x="11" y="11"/>
                    <a:pt x="11" y="11"/>
                  </a:cubicBezTo>
                  <a:cubicBezTo>
                    <a:pt x="11" y="11"/>
                    <a:pt x="11" y="11"/>
                    <a:pt x="11" y="11"/>
                  </a:cubicBezTo>
                  <a:cubicBezTo>
                    <a:pt x="11" y="11"/>
                    <a:pt x="11" y="10"/>
                    <a:pt x="11" y="10"/>
                  </a:cubicBezTo>
                  <a:cubicBezTo>
                    <a:pt x="11" y="10"/>
                    <a:pt x="11" y="10"/>
                    <a:pt x="11" y="10"/>
                  </a:cubicBezTo>
                  <a:cubicBezTo>
                    <a:pt x="11" y="10"/>
                    <a:pt x="11" y="10"/>
                    <a:pt x="11" y="10"/>
                  </a:cubicBezTo>
                  <a:cubicBezTo>
                    <a:pt x="12" y="10"/>
                    <a:pt x="12" y="10"/>
                    <a:pt x="12" y="10"/>
                  </a:cubicBezTo>
                  <a:cubicBezTo>
                    <a:pt x="12" y="10"/>
                    <a:pt x="13" y="12"/>
                    <a:pt x="13" y="12"/>
                  </a:cubicBezTo>
                  <a:cubicBezTo>
                    <a:pt x="13" y="12"/>
                    <a:pt x="13" y="12"/>
                    <a:pt x="13" y="12"/>
                  </a:cubicBezTo>
                  <a:cubicBezTo>
                    <a:pt x="13" y="12"/>
                    <a:pt x="13" y="12"/>
                    <a:pt x="14" y="12"/>
                  </a:cubicBezTo>
                  <a:cubicBezTo>
                    <a:pt x="14" y="12"/>
                    <a:pt x="14" y="12"/>
                    <a:pt x="14" y="12"/>
                  </a:cubicBezTo>
                  <a:cubicBezTo>
                    <a:pt x="14" y="12"/>
                    <a:pt x="14" y="12"/>
                    <a:pt x="14" y="13"/>
                  </a:cubicBezTo>
                  <a:cubicBezTo>
                    <a:pt x="14" y="13"/>
                    <a:pt x="14" y="13"/>
                    <a:pt x="14" y="13"/>
                  </a:cubicBezTo>
                  <a:cubicBezTo>
                    <a:pt x="14" y="13"/>
                    <a:pt x="14" y="13"/>
                    <a:pt x="14" y="13"/>
                  </a:cubicBezTo>
                  <a:cubicBezTo>
                    <a:pt x="14" y="13"/>
                    <a:pt x="15" y="13"/>
                    <a:pt x="15" y="13"/>
                  </a:cubicBezTo>
                  <a:cubicBezTo>
                    <a:pt x="15" y="13"/>
                    <a:pt x="15" y="13"/>
                    <a:pt x="15" y="13"/>
                  </a:cubicBezTo>
                  <a:cubicBezTo>
                    <a:pt x="16" y="13"/>
                    <a:pt x="16" y="13"/>
                    <a:pt x="16" y="13"/>
                  </a:cubicBezTo>
                  <a:cubicBezTo>
                    <a:pt x="16" y="14"/>
                    <a:pt x="16" y="14"/>
                    <a:pt x="16" y="14"/>
                  </a:cubicBezTo>
                  <a:cubicBezTo>
                    <a:pt x="16" y="14"/>
                    <a:pt x="18" y="14"/>
                    <a:pt x="19" y="14"/>
                  </a:cubicBezTo>
                  <a:cubicBezTo>
                    <a:pt x="19" y="14"/>
                    <a:pt x="18" y="14"/>
                    <a:pt x="18" y="14"/>
                  </a:cubicBezTo>
                  <a:cubicBezTo>
                    <a:pt x="18" y="14"/>
                    <a:pt x="17" y="15"/>
                    <a:pt x="17" y="15"/>
                  </a:cubicBezTo>
                  <a:cubicBezTo>
                    <a:pt x="17" y="15"/>
                    <a:pt x="17" y="15"/>
                    <a:pt x="17" y="15"/>
                  </a:cubicBezTo>
                  <a:cubicBezTo>
                    <a:pt x="17" y="15"/>
                    <a:pt x="16" y="16"/>
                    <a:pt x="16" y="16"/>
                  </a:cubicBezTo>
                  <a:cubicBezTo>
                    <a:pt x="16" y="16"/>
                    <a:pt x="16" y="16"/>
                    <a:pt x="16" y="16"/>
                  </a:cubicBezTo>
                  <a:cubicBezTo>
                    <a:pt x="16" y="16"/>
                    <a:pt x="15" y="15"/>
                    <a:pt x="15" y="15"/>
                  </a:cubicBezTo>
                  <a:cubicBezTo>
                    <a:pt x="15" y="15"/>
                    <a:pt x="15" y="15"/>
                    <a:pt x="15" y="15"/>
                  </a:cubicBezTo>
                  <a:cubicBezTo>
                    <a:pt x="15" y="15"/>
                    <a:pt x="15" y="16"/>
                    <a:pt x="15" y="16"/>
                  </a:cubicBezTo>
                  <a:cubicBezTo>
                    <a:pt x="15" y="17"/>
                    <a:pt x="15" y="17"/>
                    <a:pt x="15" y="17"/>
                  </a:cubicBezTo>
                  <a:cubicBezTo>
                    <a:pt x="15" y="17"/>
                    <a:pt x="14" y="16"/>
                    <a:pt x="14" y="16"/>
                  </a:cubicBezTo>
                  <a:cubicBezTo>
                    <a:pt x="14" y="16"/>
                    <a:pt x="14" y="16"/>
                    <a:pt x="14" y="16"/>
                  </a:cubicBezTo>
                  <a:cubicBezTo>
                    <a:pt x="14" y="16"/>
                    <a:pt x="14" y="16"/>
                    <a:pt x="13" y="17"/>
                  </a:cubicBezTo>
                  <a:cubicBezTo>
                    <a:pt x="13" y="17"/>
                    <a:pt x="13" y="17"/>
                    <a:pt x="13" y="17"/>
                  </a:cubicBezTo>
                  <a:cubicBezTo>
                    <a:pt x="13" y="17"/>
                    <a:pt x="13" y="17"/>
                    <a:pt x="13" y="17"/>
                  </a:cubicBezTo>
                  <a:cubicBezTo>
                    <a:pt x="13" y="17"/>
                    <a:pt x="12" y="18"/>
                    <a:pt x="12" y="18"/>
                  </a:cubicBezTo>
                  <a:cubicBezTo>
                    <a:pt x="11" y="18"/>
                    <a:pt x="11" y="17"/>
                    <a:pt x="11" y="17"/>
                  </a:cubicBezTo>
                  <a:cubicBezTo>
                    <a:pt x="10" y="17"/>
                    <a:pt x="10" y="17"/>
                    <a:pt x="10" y="17"/>
                  </a:cubicBezTo>
                  <a:cubicBezTo>
                    <a:pt x="10" y="17"/>
                    <a:pt x="9" y="17"/>
                    <a:pt x="9" y="17"/>
                  </a:cubicBezTo>
                  <a:cubicBezTo>
                    <a:pt x="9" y="17"/>
                    <a:pt x="8" y="17"/>
                    <a:pt x="8" y="17"/>
                  </a:cubicBezTo>
                  <a:cubicBezTo>
                    <a:pt x="8" y="17"/>
                    <a:pt x="8" y="17"/>
                    <a:pt x="8" y="17"/>
                  </a:cubicBezTo>
                  <a:cubicBezTo>
                    <a:pt x="6" y="19"/>
                    <a:pt x="6" y="19"/>
                    <a:pt x="6" y="19"/>
                  </a:cubicBezTo>
                  <a:cubicBezTo>
                    <a:pt x="6" y="19"/>
                    <a:pt x="5" y="19"/>
                    <a:pt x="5" y="19"/>
                  </a:cubicBezTo>
                  <a:cubicBezTo>
                    <a:pt x="5" y="19"/>
                    <a:pt x="5" y="19"/>
                    <a:pt x="6" y="19"/>
                  </a:cubicBezTo>
                  <a:cubicBezTo>
                    <a:pt x="6" y="19"/>
                    <a:pt x="6" y="19"/>
                    <a:pt x="6" y="19"/>
                  </a:cubicBezTo>
                  <a:cubicBezTo>
                    <a:pt x="5" y="19"/>
                    <a:pt x="3" y="18"/>
                    <a:pt x="3" y="18"/>
                  </a:cubicBezTo>
                  <a:cubicBezTo>
                    <a:pt x="3" y="18"/>
                    <a:pt x="3" y="18"/>
                    <a:pt x="3" y="18"/>
                  </a:cubicBezTo>
                  <a:cubicBezTo>
                    <a:pt x="3" y="18"/>
                    <a:pt x="1" y="18"/>
                    <a:pt x="1" y="18"/>
                  </a:cubicBezTo>
                  <a:cubicBezTo>
                    <a:pt x="1" y="18"/>
                    <a:pt x="1" y="18"/>
                    <a:pt x="1" y="18"/>
                  </a:cubicBezTo>
                  <a:cubicBezTo>
                    <a:pt x="1" y="18"/>
                    <a:pt x="0" y="19"/>
                    <a:pt x="0" y="19"/>
                  </a:cubicBezTo>
                  <a:cubicBezTo>
                    <a:pt x="0" y="19"/>
                    <a:pt x="0" y="19"/>
                    <a:pt x="0" y="19"/>
                  </a:cubicBezTo>
                  <a:cubicBezTo>
                    <a:pt x="0" y="19"/>
                    <a:pt x="0" y="19"/>
                    <a:pt x="0" y="19"/>
                  </a:cubicBezTo>
                  <a:cubicBezTo>
                    <a:pt x="0" y="19"/>
                    <a:pt x="0" y="21"/>
                    <a:pt x="0" y="21"/>
                  </a:cubicBezTo>
                  <a:cubicBezTo>
                    <a:pt x="0" y="21"/>
                    <a:pt x="0" y="22"/>
                    <a:pt x="0" y="22"/>
                  </a:cubicBezTo>
                  <a:cubicBezTo>
                    <a:pt x="0" y="22"/>
                    <a:pt x="3" y="21"/>
                    <a:pt x="3" y="21"/>
                  </a:cubicBezTo>
                  <a:cubicBezTo>
                    <a:pt x="3" y="21"/>
                    <a:pt x="4" y="21"/>
                    <a:pt x="4" y="21"/>
                  </a:cubicBezTo>
                  <a:cubicBezTo>
                    <a:pt x="4" y="21"/>
                    <a:pt x="6" y="22"/>
                    <a:pt x="6" y="22"/>
                  </a:cubicBezTo>
                  <a:cubicBezTo>
                    <a:pt x="6" y="22"/>
                    <a:pt x="6" y="22"/>
                    <a:pt x="7" y="22"/>
                  </a:cubicBezTo>
                  <a:cubicBezTo>
                    <a:pt x="7" y="22"/>
                    <a:pt x="8" y="22"/>
                    <a:pt x="8" y="22"/>
                  </a:cubicBezTo>
                  <a:cubicBezTo>
                    <a:pt x="8" y="22"/>
                    <a:pt x="8" y="22"/>
                    <a:pt x="8" y="22"/>
                  </a:cubicBezTo>
                  <a:cubicBezTo>
                    <a:pt x="9" y="22"/>
                    <a:pt x="10" y="21"/>
                    <a:pt x="10" y="21"/>
                  </a:cubicBezTo>
                  <a:cubicBezTo>
                    <a:pt x="10" y="21"/>
                    <a:pt x="11" y="21"/>
                    <a:pt x="11" y="21"/>
                  </a:cubicBezTo>
                  <a:cubicBezTo>
                    <a:pt x="10" y="21"/>
                    <a:pt x="11" y="22"/>
                    <a:pt x="11" y="22"/>
                  </a:cubicBezTo>
                  <a:cubicBezTo>
                    <a:pt x="11" y="22"/>
                    <a:pt x="11" y="22"/>
                    <a:pt x="11" y="22"/>
                  </a:cubicBezTo>
                  <a:cubicBezTo>
                    <a:pt x="12" y="22"/>
                    <a:pt x="12" y="22"/>
                    <a:pt x="12" y="22"/>
                  </a:cubicBezTo>
                  <a:cubicBezTo>
                    <a:pt x="12" y="23"/>
                    <a:pt x="12" y="23"/>
                    <a:pt x="12" y="23"/>
                  </a:cubicBezTo>
                  <a:cubicBezTo>
                    <a:pt x="12" y="23"/>
                    <a:pt x="14" y="23"/>
                    <a:pt x="14" y="23"/>
                  </a:cubicBezTo>
                  <a:cubicBezTo>
                    <a:pt x="14" y="23"/>
                    <a:pt x="14" y="23"/>
                    <a:pt x="14" y="23"/>
                  </a:cubicBezTo>
                  <a:cubicBezTo>
                    <a:pt x="14" y="24"/>
                    <a:pt x="14" y="23"/>
                    <a:pt x="14" y="23"/>
                  </a:cubicBezTo>
                  <a:cubicBezTo>
                    <a:pt x="14" y="23"/>
                    <a:pt x="15" y="23"/>
                    <a:pt x="15" y="23"/>
                  </a:cubicBezTo>
                  <a:cubicBezTo>
                    <a:pt x="16" y="22"/>
                    <a:pt x="17" y="22"/>
                    <a:pt x="17" y="23"/>
                  </a:cubicBezTo>
                  <a:cubicBezTo>
                    <a:pt x="17" y="23"/>
                    <a:pt x="18" y="22"/>
                    <a:pt x="18" y="22"/>
                  </a:cubicBezTo>
                  <a:cubicBezTo>
                    <a:pt x="18" y="22"/>
                    <a:pt x="20" y="22"/>
                    <a:pt x="21" y="22"/>
                  </a:cubicBezTo>
                  <a:close/>
                  <a:moveTo>
                    <a:pt x="6" y="20"/>
                  </a:moveTo>
                  <a:cubicBezTo>
                    <a:pt x="6" y="20"/>
                    <a:pt x="6" y="20"/>
                    <a:pt x="6" y="20"/>
                  </a:cubicBezTo>
                  <a:cubicBezTo>
                    <a:pt x="6" y="20"/>
                    <a:pt x="6" y="20"/>
                    <a:pt x="6" y="20"/>
                  </a:cubicBezTo>
                  <a:cubicBezTo>
                    <a:pt x="6" y="20"/>
                    <a:pt x="6" y="20"/>
                    <a:pt x="6" y="20"/>
                  </a:cubicBezTo>
                  <a:cubicBezTo>
                    <a:pt x="5" y="19"/>
                    <a:pt x="6" y="20"/>
                    <a:pt x="6" y="20"/>
                  </a:cubicBezTo>
                  <a:cubicBezTo>
                    <a:pt x="7" y="20"/>
                    <a:pt x="7" y="20"/>
                    <a:pt x="6" y="20"/>
                  </a:cubicBezTo>
                  <a:close/>
                  <a:moveTo>
                    <a:pt x="9" y="19"/>
                  </a:moveTo>
                  <a:cubicBezTo>
                    <a:pt x="9" y="19"/>
                    <a:pt x="9" y="19"/>
                    <a:pt x="9" y="19"/>
                  </a:cubicBezTo>
                  <a:cubicBezTo>
                    <a:pt x="8" y="19"/>
                    <a:pt x="8" y="18"/>
                    <a:pt x="8" y="18"/>
                  </a:cubicBezTo>
                  <a:cubicBezTo>
                    <a:pt x="8" y="18"/>
                    <a:pt x="9" y="18"/>
                    <a:pt x="9" y="19"/>
                  </a:cubicBezTo>
                  <a:close/>
                  <a:moveTo>
                    <a:pt x="12" y="19"/>
                  </a:moveTo>
                  <a:cubicBezTo>
                    <a:pt x="12" y="19"/>
                    <a:pt x="12" y="19"/>
                    <a:pt x="12" y="19"/>
                  </a:cubicBezTo>
                  <a:cubicBezTo>
                    <a:pt x="12" y="19"/>
                    <a:pt x="12" y="19"/>
                    <a:pt x="12"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6" name="Freeform 518"/>
            <p:cNvSpPr>
              <a:spLocks/>
            </p:cNvSpPr>
            <p:nvPr/>
          </p:nvSpPr>
          <p:spPr bwMode="auto">
            <a:xfrm>
              <a:off x="4166" y="2348"/>
              <a:ext cx="13" cy="39"/>
            </a:xfrm>
            <a:custGeom>
              <a:avLst/>
              <a:gdLst/>
              <a:ahLst/>
              <a:cxnLst>
                <a:cxn ang="0">
                  <a:pos x="2" y="3"/>
                </a:cxn>
                <a:cxn ang="0">
                  <a:pos x="2" y="5"/>
                </a:cxn>
                <a:cxn ang="0">
                  <a:pos x="2" y="7"/>
                </a:cxn>
                <a:cxn ang="0">
                  <a:pos x="2" y="8"/>
                </a:cxn>
                <a:cxn ang="0">
                  <a:pos x="1" y="9"/>
                </a:cxn>
                <a:cxn ang="0">
                  <a:pos x="1" y="10"/>
                </a:cxn>
                <a:cxn ang="0">
                  <a:pos x="1" y="11"/>
                </a:cxn>
                <a:cxn ang="0">
                  <a:pos x="1" y="12"/>
                </a:cxn>
                <a:cxn ang="0">
                  <a:pos x="2" y="9"/>
                </a:cxn>
                <a:cxn ang="0">
                  <a:pos x="3" y="7"/>
                </a:cxn>
                <a:cxn ang="0">
                  <a:pos x="2" y="5"/>
                </a:cxn>
                <a:cxn ang="0">
                  <a:pos x="3" y="4"/>
                </a:cxn>
                <a:cxn ang="0">
                  <a:pos x="3" y="3"/>
                </a:cxn>
                <a:cxn ang="0">
                  <a:pos x="3" y="2"/>
                </a:cxn>
                <a:cxn ang="0">
                  <a:pos x="2" y="3"/>
                </a:cxn>
              </a:cxnLst>
              <a:rect l="0" t="0" r="r" b="b"/>
              <a:pathLst>
                <a:path w="4" h="12">
                  <a:moveTo>
                    <a:pt x="2" y="3"/>
                  </a:moveTo>
                  <a:cubicBezTo>
                    <a:pt x="2" y="4"/>
                    <a:pt x="2" y="5"/>
                    <a:pt x="2" y="5"/>
                  </a:cubicBezTo>
                  <a:cubicBezTo>
                    <a:pt x="2" y="5"/>
                    <a:pt x="2" y="6"/>
                    <a:pt x="2" y="7"/>
                  </a:cubicBezTo>
                  <a:cubicBezTo>
                    <a:pt x="2" y="8"/>
                    <a:pt x="2" y="8"/>
                    <a:pt x="2" y="8"/>
                  </a:cubicBezTo>
                  <a:cubicBezTo>
                    <a:pt x="1" y="8"/>
                    <a:pt x="1" y="9"/>
                    <a:pt x="1" y="9"/>
                  </a:cubicBezTo>
                  <a:cubicBezTo>
                    <a:pt x="1" y="9"/>
                    <a:pt x="1" y="10"/>
                    <a:pt x="1" y="10"/>
                  </a:cubicBezTo>
                  <a:cubicBezTo>
                    <a:pt x="0" y="10"/>
                    <a:pt x="1" y="11"/>
                    <a:pt x="1" y="11"/>
                  </a:cubicBezTo>
                  <a:cubicBezTo>
                    <a:pt x="1" y="11"/>
                    <a:pt x="1" y="11"/>
                    <a:pt x="1" y="12"/>
                  </a:cubicBezTo>
                  <a:cubicBezTo>
                    <a:pt x="2" y="12"/>
                    <a:pt x="2" y="10"/>
                    <a:pt x="2" y="9"/>
                  </a:cubicBezTo>
                  <a:cubicBezTo>
                    <a:pt x="2" y="9"/>
                    <a:pt x="2" y="8"/>
                    <a:pt x="3" y="7"/>
                  </a:cubicBezTo>
                  <a:cubicBezTo>
                    <a:pt x="3" y="6"/>
                    <a:pt x="2" y="5"/>
                    <a:pt x="2" y="5"/>
                  </a:cubicBezTo>
                  <a:cubicBezTo>
                    <a:pt x="2" y="4"/>
                    <a:pt x="2" y="4"/>
                    <a:pt x="3" y="4"/>
                  </a:cubicBezTo>
                  <a:cubicBezTo>
                    <a:pt x="3" y="4"/>
                    <a:pt x="3" y="3"/>
                    <a:pt x="3" y="3"/>
                  </a:cubicBezTo>
                  <a:cubicBezTo>
                    <a:pt x="3" y="2"/>
                    <a:pt x="3" y="2"/>
                    <a:pt x="3" y="2"/>
                  </a:cubicBezTo>
                  <a:cubicBezTo>
                    <a:pt x="4" y="0"/>
                    <a:pt x="2" y="3"/>
                    <a:pt x="2"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7" name="Freeform 519"/>
            <p:cNvSpPr>
              <a:spLocks/>
            </p:cNvSpPr>
            <p:nvPr/>
          </p:nvSpPr>
          <p:spPr bwMode="auto">
            <a:xfrm>
              <a:off x="4166" y="2393"/>
              <a:ext cx="4" cy="10"/>
            </a:xfrm>
            <a:custGeom>
              <a:avLst/>
              <a:gdLst/>
              <a:ahLst/>
              <a:cxnLst>
                <a:cxn ang="0">
                  <a:pos x="0" y="2"/>
                </a:cxn>
                <a:cxn ang="0">
                  <a:pos x="0" y="3"/>
                </a:cxn>
                <a:cxn ang="0">
                  <a:pos x="1" y="2"/>
                </a:cxn>
                <a:cxn ang="0">
                  <a:pos x="0" y="2"/>
                </a:cxn>
              </a:cxnLst>
              <a:rect l="0" t="0" r="r" b="b"/>
              <a:pathLst>
                <a:path w="1" h="3">
                  <a:moveTo>
                    <a:pt x="0" y="2"/>
                  </a:moveTo>
                  <a:cubicBezTo>
                    <a:pt x="0" y="2"/>
                    <a:pt x="0" y="3"/>
                    <a:pt x="0" y="3"/>
                  </a:cubicBezTo>
                  <a:cubicBezTo>
                    <a:pt x="0" y="3"/>
                    <a:pt x="1" y="2"/>
                    <a:pt x="1" y="2"/>
                  </a:cubicBezTo>
                  <a:cubicBezTo>
                    <a:pt x="1" y="2"/>
                    <a:pt x="0" y="0"/>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8" name="Freeform 520"/>
            <p:cNvSpPr>
              <a:spLocks/>
            </p:cNvSpPr>
            <p:nvPr/>
          </p:nvSpPr>
          <p:spPr bwMode="auto">
            <a:xfrm>
              <a:off x="4186" y="2454"/>
              <a:ext cx="6" cy="10"/>
            </a:xfrm>
            <a:custGeom>
              <a:avLst/>
              <a:gdLst/>
              <a:ahLst/>
              <a:cxnLst>
                <a:cxn ang="0">
                  <a:pos x="1" y="0"/>
                </a:cxn>
                <a:cxn ang="0">
                  <a:pos x="0" y="1"/>
                </a:cxn>
                <a:cxn ang="0">
                  <a:pos x="1" y="2"/>
                </a:cxn>
                <a:cxn ang="0">
                  <a:pos x="1" y="2"/>
                </a:cxn>
                <a:cxn ang="0">
                  <a:pos x="1" y="0"/>
                </a:cxn>
              </a:cxnLst>
              <a:rect l="0" t="0" r="r" b="b"/>
              <a:pathLst>
                <a:path w="2" h="3">
                  <a:moveTo>
                    <a:pt x="1" y="0"/>
                  </a:moveTo>
                  <a:cubicBezTo>
                    <a:pt x="0" y="0"/>
                    <a:pt x="0" y="0"/>
                    <a:pt x="0" y="1"/>
                  </a:cubicBezTo>
                  <a:cubicBezTo>
                    <a:pt x="0" y="1"/>
                    <a:pt x="0" y="1"/>
                    <a:pt x="1" y="2"/>
                  </a:cubicBezTo>
                  <a:cubicBezTo>
                    <a:pt x="1" y="2"/>
                    <a:pt x="1" y="3"/>
                    <a:pt x="1" y="2"/>
                  </a:cubicBezTo>
                  <a:cubicBezTo>
                    <a:pt x="1" y="0"/>
                    <a:pt x="2" y="1"/>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9" name="Freeform 521"/>
            <p:cNvSpPr>
              <a:spLocks/>
            </p:cNvSpPr>
            <p:nvPr/>
          </p:nvSpPr>
          <p:spPr bwMode="auto">
            <a:xfrm>
              <a:off x="4179" y="2441"/>
              <a:ext cx="4" cy="4"/>
            </a:xfrm>
            <a:custGeom>
              <a:avLst/>
              <a:gdLst/>
              <a:ahLst/>
              <a:cxnLst>
                <a:cxn ang="0">
                  <a:pos x="0" y="1"/>
                </a:cxn>
                <a:cxn ang="0">
                  <a:pos x="1" y="1"/>
                </a:cxn>
                <a:cxn ang="0">
                  <a:pos x="0" y="1"/>
                </a:cxn>
              </a:cxnLst>
              <a:rect l="0" t="0" r="r" b="b"/>
              <a:pathLst>
                <a:path w="1" h="1">
                  <a:moveTo>
                    <a:pt x="0" y="1"/>
                  </a:moveTo>
                  <a:cubicBezTo>
                    <a:pt x="0" y="1"/>
                    <a:pt x="1" y="1"/>
                    <a:pt x="1" y="1"/>
                  </a:cubicBezTo>
                  <a:cubicBezTo>
                    <a:pt x="1" y="0"/>
                    <a:pt x="1"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0" name="Freeform 522"/>
            <p:cNvSpPr>
              <a:spLocks/>
            </p:cNvSpPr>
            <p:nvPr/>
          </p:nvSpPr>
          <p:spPr bwMode="auto">
            <a:xfrm>
              <a:off x="4183" y="2438"/>
              <a:ext cx="3" cy="3"/>
            </a:xfrm>
            <a:custGeom>
              <a:avLst/>
              <a:gdLst/>
              <a:ahLst/>
              <a:cxnLst>
                <a:cxn ang="0">
                  <a:pos x="0" y="1"/>
                </a:cxn>
                <a:cxn ang="0">
                  <a:pos x="1" y="1"/>
                </a:cxn>
                <a:cxn ang="0">
                  <a:pos x="0" y="1"/>
                </a:cxn>
              </a:cxnLst>
              <a:rect l="0" t="0" r="r" b="b"/>
              <a:pathLst>
                <a:path w="1" h="1">
                  <a:moveTo>
                    <a:pt x="0" y="1"/>
                  </a:moveTo>
                  <a:cubicBezTo>
                    <a:pt x="0" y="1"/>
                    <a:pt x="0" y="1"/>
                    <a:pt x="1" y="1"/>
                  </a:cubicBezTo>
                  <a:cubicBezTo>
                    <a:pt x="1"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1" name="Freeform 523"/>
            <p:cNvSpPr>
              <a:spLocks/>
            </p:cNvSpPr>
            <p:nvPr/>
          </p:nvSpPr>
          <p:spPr bwMode="auto">
            <a:xfrm>
              <a:off x="3779" y="1979"/>
              <a:ext cx="468" cy="462"/>
            </a:xfrm>
            <a:custGeom>
              <a:avLst/>
              <a:gdLst/>
              <a:ahLst/>
              <a:cxnLst>
                <a:cxn ang="0">
                  <a:pos x="49" y="0"/>
                </a:cxn>
                <a:cxn ang="0">
                  <a:pos x="35" y="4"/>
                </a:cxn>
                <a:cxn ang="0">
                  <a:pos x="29" y="8"/>
                </a:cxn>
                <a:cxn ang="0">
                  <a:pos x="31" y="15"/>
                </a:cxn>
                <a:cxn ang="0">
                  <a:pos x="32" y="19"/>
                </a:cxn>
                <a:cxn ang="0">
                  <a:pos x="27" y="30"/>
                </a:cxn>
                <a:cxn ang="0">
                  <a:pos x="12" y="41"/>
                </a:cxn>
                <a:cxn ang="0">
                  <a:pos x="10" y="53"/>
                </a:cxn>
                <a:cxn ang="0">
                  <a:pos x="12" y="60"/>
                </a:cxn>
                <a:cxn ang="0">
                  <a:pos x="0" y="63"/>
                </a:cxn>
                <a:cxn ang="0">
                  <a:pos x="5" y="71"/>
                </a:cxn>
                <a:cxn ang="0">
                  <a:pos x="19" y="73"/>
                </a:cxn>
                <a:cxn ang="0">
                  <a:pos x="22" y="76"/>
                </a:cxn>
                <a:cxn ang="0">
                  <a:pos x="24" y="88"/>
                </a:cxn>
                <a:cxn ang="0">
                  <a:pos x="27" y="104"/>
                </a:cxn>
                <a:cxn ang="0">
                  <a:pos x="33" y="120"/>
                </a:cxn>
                <a:cxn ang="0">
                  <a:pos x="42" y="139"/>
                </a:cxn>
                <a:cxn ang="0">
                  <a:pos x="55" y="133"/>
                </a:cxn>
                <a:cxn ang="0">
                  <a:pos x="60" y="115"/>
                </a:cxn>
                <a:cxn ang="0">
                  <a:pos x="69" y="101"/>
                </a:cxn>
                <a:cxn ang="0">
                  <a:pos x="91" y="82"/>
                </a:cxn>
                <a:cxn ang="0">
                  <a:pos x="101" y="74"/>
                </a:cxn>
                <a:cxn ang="0">
                  <a:pos x="103" y="69"/>
                </a:cxn>
                <a:cxn ang="0">
                  <a:pos x="101" y="64"/>
                </a:cxn>
                <a:cxn ang="0">
                  <a:pos x="99" y="59"/>
                </a:cxn>
                <a:cxn ang="0">
                  <a:pos x="103" y="56"/>
                </a:cxn>
                <a:cxn ang="0">
                  <a:pos x="99" y="52"/>
                </a:cxn>
                <a:cxn ang="0">
                  <a:pos x="100" y="49"/>
                </a:cxn>
                <a:cxn ang="0">
                  <a:pos x="104" y="50"/>
                </a:cxn>
                <a:cxn ang="0">
                  <a:pos x="107" y="55"/>
                </a:cxn>
                <a:cxn ang="0">
                  <a:pos x="115" y="56"/>
                </a:cxn>
                <a:cxn ang="0">
                  <a:pos x="119" y="59"/>
                </a:cxn>
                <a:cxn ang="0">
                  <a:pos x="114" y="62"/>
                </a:cxn>
                <a:cxn ang="0">
                  <a:pos x="115" y="66"/>
                </a:cxn>
                <a:cxn ang="0">
                  <a:pos x="118" y="63"/>
                </a:cxn>
                <a:cxn ang="0">
                  <a:pos x="120" y="69"/>
                </a:cxn>
                <a:cxn ang="0">
                  <a:pos x="123" y="68"/>
                </a:cxn>
                <a:cxn ang="0">
                  <a:pos x="128" y="62"/>
                </a:cxn>
                <a:cxn ang="0">
                  <a:pos x="132" y="53"/>
                </a:cxn>
                <a:cxn ang="0">
                  <a:pos x="135" y="47"/>
                </a:cxn>
                <a:cxn ang="0">
                  <a:pos x="142" y="43"/>
                </a:cxn>
                <a:cxn ang="0">
                  <a:pos x="139" y="38"/>
                </a:cxn>
                <a:cxn ang="0">
                  <a:pos x="138" y="35"/>
                </a:cxn>
                <a:cxn ang="0">
                  <a:pos x="129" y="35"/>
                </a:cxn>
                <a:cxn ang="0">
                  <a:pos x="120" y="42"/>
                </a:cxn>
                <a:cxn ang="0">
                  <a:pos x="118" y="46"/>
                </a:cxn>
                <a:cxn ang="0">
                  <a:pos x="110" y="47"/>
                </a:cxn>
                <a:cxn ang="0">
                  <a:pos x="103" y="47"/>
                </a:cxn>
                <a:cxn ang="0">
                  <a:pos x="102" y="44"/>
                </a:cxn>
                <a:cxn ang="0">
                  <a:pos x="98" y="49"/>
                </a:cxn>
                <a:cxn ang="0">
                  <a:pos x="89" y="48"/>
                </a:cxn>
                <a:cxn ang="0">
                  <a:pos x="82" y="46"/>
                </a:cxn>
                <a:cxn ang="0">
                  <a:pos x="74" y="44"/>
                </a:cxn>
                <a:cxn ang="0">
                  <a:pos x="66" y="40"/>
                </a:cxn>
                <a:cxn ang="0">
                  <a:pos x="60" y="34"/>
                </a:cxn>
                <a:cxn ang="0">
                  <a:pos x="58" y="25"/>
                </a:cxn>
                <a:cxn ang="0">
                  <a:pos x="51" y="18"/>
                </a:cxn>
                <a:cxn ang="0">
                  <a:pos x="55" y="12"/>
                </a:cxn>
              </a:cxnLst>
              <a:rect l="0" t="0" r="r" b="b"/>
              <a:pathLst>
                <a:path w="145" h="143">
                  <a:moveTo>
                    <a:pt x="53" y="11"/>
                  </a:moveTo>
                  <a:cubicBezTo>
                    <a:pt x="53" y="11"/>
                    <a:pt x="52" y="8"/>
                    <a:pt x="52" y="8"/>
                  </a:cubicBezTo>
                  <a:cubicBezTo>
                    <a:pt x="52" y="8"/>
                    <a:pt x="52" y="7"/>
                    <a:pt x="53" y="7"/>
                  </a:cubicBezTo>
                  <a:cubicBezTo>
                    <a:pt x="53" y="7"/>
                    <a:pt x="53" y="6"/>
                    <a:pt x="53" y="6"/>
                  </a:cubicBezTo>
                  <a:cubicBezTo>
                    <a:pt x="54" y="6"/>
                    <a:pt x="53" y="6"/>
                    <a:pt x="53" y="6"/>
                  </a:cubicBezTo>
                  <a:cubicBezTo>
                    <a:pt x="53" y="6"/>
                    <a:pt x="52" y="5"/>
                    <a:pt x="51" y="5"/>
                  </a:cubicBezTo>
                  <a:cubicBezTo>
                    <a:pt x="50" y="5"/>
                    <a:pt x="50" y="4"/>
                    <a:pt x="50" y="4"/>
                  </a:cubicBezTo>
                  <a:cubicBezTo>
                    <a:pt x="50" y="4"/>
                    <a:pt x="49" y="3"/>
                    <a:pt x="49" y="2"/>
                  </a:cubicBezTo>
                  <a:cubicBezTo>
                    <a:pt x="49" y="2"/>
                    <a:pt x="49" y="1"/>
                    <a:pt x="49" y="1"/>
                  </a:cubicBezTo>
                  <a:cubicBezTo>
                    <a:pt x="49" y="1"/>
                    <a:pt x="49" y="0"/>
                    <a:pt x="49" y="0"/>
                  </a:cubicBezTo>
                  <a:cubicBezTo>
                    <a:pt x="49" y="0"/>
                    <a:pt x="49" y="0"/>
                    <a:pt x="48" y="0"/>
                  </a:cubicBezTo>
                  <a:cubicBezTo>
                    <a:pt x="48" y="0"/>
                    <a:pt x="48" y="0"/>
                    <a:pt x="48" y="0"/>
                  </a:cubicBezTo>
                  <a:cubicBezTo>
                    <a:pt x="46" y="0"/>
                    <a:pt x="44" y="2"/>
                    <a:pt x="44" y="2"/>
                  </a:cubicBezTo>
                  <a:cubicBezTo>
                    <a:pt x="44" y="2"/>
                    <a:pt x="43" y="2"/>
                    <a:pt x="43" y="3"/>
                  </a:cubicBezTo>
                  <a:cubicBezTo>
                    <a:pt x="42" y="4"/>
                    <a:pt x="41" y="4"/>
                    <a:pt x="41" y="4"/>
                  </a:cubicBezTo>
                  <a:cubicBezTo>
                    <a:pt x="40" y="4"/>
                    <a:pt x="40" y="4"/>
                    <a:pt x="40" y="4"/>
                  </a:cubicBezTo>
                  <a:cubicBezTo>
                    <a:pt x="40" y="4"/>
                    <a:pt x="38" y="5"/>
                    <a:pt x="38" y="5"/>
                  </a:cubicBezTo>
                  <a:cubicBezTo>
                    <a:pt x="37" y="5"/>
                    <a:pt x="36" y="5"/>
                    <a:pt x="36" y="5"/>
                  </a:cubicBezTo>
                  <a:cubicBezTo>
                    <a:pt x="36" y="5"/>
                    <a:pt x="35" y="5"/>
                    <a:pt x="35" y="4"/>
                  </a:cubicBezTo>
                  <a:cubicBezTo>
                    <a:pt x="35" y="4"/>
                    <a:pt x="35" y="4"/>
                    <a:pt x="35" y="4"/>
                  </a:cubicBezTo>
                  <a:cubicBezTo>
                    <a:pt x="35" y="4"/>
                    <a:pt x="32" y="4"/>
                    <a:pt x="32" y="4"/>
                  </a:cubicBezTo>
                  <a:cubicBezTo>
                    <a:pt x="32" y="4"/>
                    <a:pt x="31" y="4"/>
                    <a:pt x="30" y="4"/>
                  </a:cubicBezTo>
                  <a:cubicBezTo>
                    <a:pt x="30" y="4"/>
                    <a:pt x="29" y="4"/>
                    <a:pt x="29" y="4"/>
                  </a:cubicBezTo>
                  <a:cubicBezTo>
                    <a:pt x="28" y="5"/>
                    <a:pt x="28" y="5"/>
                    <a:pt x="28" y="6"/>
                  </a:cubicBezTo>
                  <a:cubicBezTo>
                    <a:pt x="28" y="6"/>
                    <a:pt x="28" y="6"/>
                    <a:pt x="28" y="6"/>
                  </a:cubicBezTo>
                  <a:cubicBezTo>
                    <a:pt x="28" y="6"/>
                    <a:pt x="28" y="6"/>
                    <a:pt x="28" y="6"/>
                  </a:cubicBezTo>
                  <a:cubicBezTo>
                    <a:pt x="28" y="6"/>
                    <a:pt x="29" y="6"/>
                    <a:pt x="29" y="6"/>
                  </a:cubicBezTo>
                  <a:cubicBezTo>
                    <a:pt x="29" y="7"/>
                    <a:pt x="29" y="7"/>
                    <a:pt x="28" y="7"/>
                  </a:cubicBezTo>
                  <a:cubicBezTo>
                    <a:pt x="28" y="8"/>
                    <a:pt x="29" y="8"/>
                    <a:pt x="29" y="8"/>
                  </a:cubicBezTo>
                  <a:cubicBezTo>
                    <a:pt x="29" y="8"/>
                    <a:pt x="29" y="8"/>
                    <a:pt x="29" y="8"/>
                  </a:cubicBezTo>
                  <a:cubicBezTo>
                    <a:pt x="30" y="8"/>
                    <a:pt x="30" y="8"/>
                    <a:pt x="30" y="8"/>
                  </a:cubicBezTo>
                  <a:cubicBezTo>
                    <a:pt x="30" y="8"/>
                    <a:pt x="30" y="9"/>
                    <a:pt x="30" y="9"/>
                  </a:cubicBezTo>
                  <a:cubicBezTo>
                    <a:pt x="29" y="9"/>
                    <a:pt x="29" y="9"/>
                    <a:pt x="29" y="9"/>
                  </a:cubicBezTo>
                  <a:cubicBezTo>
                    <a:pt x="29" y="9"/>
                    <a:pt x="29" y="10"/>
                    <a:pt x="29" y="10"/>
                  </a:cubicBezTo>
                  <a:cubicBezTo>
                    <a:pt x="29" y="10"/>
                    <a:pt x="29" y="10"/>
                    <a:pt x="30" y="10"/>
                  </a:cubicBezTo>
                  <a:cubicBezTo>
                    <a:pt x="30" y="11"/>
                    <a:pt x="30" y="11"/>
                    <a:pt x="29" y="12"/>
                  </a:cubicBezTo>
                  <a:cubicBezTo>
                    <a:pt x="29" y="12"/>
                    <a:pt x="29" y="13"/>
                    <a:pt x="29" y="13"/>
                  </a:cubicBezTo>
                  <a:cubicBezTo>
                    <a:pt x="29" y="13"/>
                    <a:pt x="30" y="14"/>
                    <a:pt x="30" y="15"/>
                  </a:cubicBezTo>
                  <a:cubicBezTo>
                    <a:pt x="30" y="15"/>
                    <a:pt x="31" y="15"/>
                    <a:pt x="31" y="15"/>
                  </a:cubicBezTo>
                  <a:cubicBezTo>
                    <a:pt x="31" y="15"/>
                    <a:pt x="31" y="15"/>
                    <a:pt x="31" y="15"/>
                  </a:cubicBezTo>
                  <a:cubicBezTo>
                    <a:pt x="31" y="15"/>
                    <a:pt x="31" y="15"/>
                    <a:pt x="31" y="15"/>
                  </a:cubicBezTo>
                  <a:cubicBezTo>
                    <a:pt x="32" y="15"/>
                    <a:pt x="32" y="15"/>
                    <a:pt x="32" y="15"/>
                  </a:cubicBezTo>
                  <a:cubicBezTo>
                    <a:pt x="32" y="14"/>
                    <a:pt x="32" y="15"/>
                    <a:pt x="32" y="15"/>
                  </a:cubicBezTo>
                  <a:cubicBezTo>
                    <a:pt x="32" y="15"/>
                    <a:pt x="32" y="15"/>
                    <a:pt x="32" y="16"/>
                  </a:cubicBezTo>
                  <a:cubicBezTo>
                    <a:pt x="32" y="17"/>
                    <a:pt x="35" y="17"/>
                    <a:pt x="35" y="17"/>
                  </a:cubicBezTo>
                  <a:cubicBezTo>
                    <a:pt x="35" y="17"/>
                    <a:pt x="35" y="17"/>
                    <a:pt x="35" y="17"/>
                  </a:cubicBezTo>
                  <a:cubicBezTo>
                    <a:pt x="35" y="17"/>
                    <a:pt x="35" y="17"/>
                    <a:pt x="35" y="18"/>
                  </a:cubicBezTo>
                  <a:cubicBezTo>
                    <a:pt x="35" y="18"/>
                    <a:pt x="34" y="19"/>
                    <a:pt x="34" y="19"/>
                  </a:cubicBezTo>
                  <a:cubicBezTo>
                    <a:pt x="33" y="19"/>
                    <a:pt x="33" y="19"/>
                    <a:pt x="32" y="19"/>
                  </a:cubicBezTo>
                  <a:cubicBezTo>
                    <a:pt x="32" y="19"/>
                    <a:pt x="32" y="19"/>
                    <a:pt x="32" y="19"/>
                  </a:cubicBezTo>
                  <a:cubicBezTo>
                    <a:pt x="32" y="19"/>
                    <a:pt x="32" y="20"/>
                    <a:pt x="32" y="20"/>
                  </a:cubicBezTo>
                  <a:cubicBezTo>
                    <a:pt x="31" y="20"/>
                    <a:pt x="31" y="20"/>
                    <a:pt x="31" y="21"/>
                  </a:cubicBezTo>
                  <a:cubicBezTo>
                    <a:pt x="31" y="21"/>
                    <a:pt x="32" y="24"/>
                    <a:pt x="32" y="24"/>
                  </a:cubicBezTo>
                  <a:cubicBezTo>
                    <a:pt x="32" y="24"/>
                    <a:pt x="32" y="25"/>
                    <a:pt x="32" y="25"/>
                  </a:cubicBezTo>
                  <a:cubicBezTo>
                    <a:pt x="32" y="25"/>
                    <a:pt x="30" y="26"/>
                    <a:pt x="29" y="26"/>
                  </a:cubicBezTo>
                  <a:cubicBezTo>
                    <a:pt x="29" y="27"/>
                    <a:pt x="28" y="28"/>
                    <a:pt x="28" y="28"/>
                  </a:cubicBezTo>
                  <a:cubicBezTo>
                    <a:pt x="28" y="28"/>
                    <a:pt x="28" y="28"/>
                    <a:pt x="28" y="28"/>
                  </a:cubicBezTo>
                  <a:cubicBezTo>
                    <a:pt x="28" y="28"/>
                    <a:pt x="28" y="28"/>
                    <a:pt x="29" y="29"/>
                  </a:cubicBezTo>
                  <a:cubicBezTo>
                    <a:pt x="29" y="29"/>
                    <a:pt x="29" y="29"/>
                    <a:pt x="29" y="29"/>
                  </a:cubicBezTo>
                  <a:cubicBezTo>
                    <a:pt x="29" y="29"/>
                    <a:pt x="28" y="29"/>
                    <a:pt x="27" y="30"/>
                  </a:cubicBezTo>
                  <a:cubicBezTo>
                    <a:pt x="25" y="30"/>
                    <a:pt x="25" y="32"/>
                    <a:pt x="25" y="32"/>
                  </a:cubicBezTo>
                  <a:cubicBezTo>
                    <a:pt x="25" y="33"/>
                    <a:pt x="24" y="35"/>
                    <a:pt x="24" y="35"/>
                  </a:cubicBezTo>
                  <a:cubicBezTo>
                    <a:pt x="23" y="35"/>
                    <a:pt x="22" y="36"/>
                    <a:pt x="21" y="36"/>
                  </a:cubicBezTo>
                  <a:cubicBezTo>
                    <a:pt x="21" y="36"/>
                    <a:pt x="21" y="37"/>
                    <a:pt x="21" y="37"/>
                  </a:cubicBezTo>
                  <a:cubicBezTo>
                    <a:pt x="21" y="37"/>
                    <a:pt x="18" y="41"/>
                    <a:pt x="18" y="41"/>
                  </a:cubicBezTo>
                  <a:cubicBezTo>
                    <a:pt x="18" y="41"/>
                    <a:pt x="18" y="41"/>
                    <a:pt x="18" y="41"/>
                  </a:cubicBezTo>
                  <a:cubicBezTo>
                    <a:pt x="18" y="41"/>
                    <a:pt x="15" y="42"/>
                    <a:pt x="15" y="42"/>
                  </a:cubicBezTo>
                  <a:cubicBezTo>
                    <a:pt x="15" y="42"/>
                    <a:pt x="14" y="42"/>
                    <a:pt x="14" y="42"/>
                  </a:cubicBezTo>
                  <a:cubicBezTo>
                    <a:pt x="13" y="42"/>
                    <a:pt x="12" y="42"/>
                    <a:pt x="12" y="42"/>
                  </a:cubicBezTo>
                  <a:cubicBezTo>
                    <a:pt x="12" y="41"/>
                    <a:pt x="12" y="41"/>
                    <a:pt x="12" y="41"/>
                  </a:cubicBezTo>
                  <a:cubicBezTo>
                    <a:pt x="11" y="40"/>
                    <a:pt x="10" y="41"/>
                    <a:pt x="10" y="41"/>
                  </a:cubicBezTo>
                  <a:cubicBezTo>
                    <a:pt x="10" y="41"/>
                    <a:pt x="10" y="41"/>
                    <a:pt x="10" y="41"/>
                  </a:cubicBezTo>
                  <a:cubicBezTo>
                    <a:pt x="10" y="41"/>
                    <a:pt x="7" y="45"/>
                    <a:pt x="7" y="45"/>
                  </a:cubicBezTo>
                  <a:cubicBezTo>
                    <a:pt x="7" y="46"/>
                    <a:pt x="7" y="46"/>
                    <a:pt x="6" y="47"/>
                  </a:cubicBezTo>
                  <a:cubicBezTo>
                    <a:pt x="6" y="48"/>
                    <a:pt x="7" y="48"/>
                    <a:pt x="8" y="48"/>
                  </a:cubicBezTo>
                  <a:cubicBezTo>
                    <a:pt x="8" y="48"/>
                    <a:pt x="9" y="48"/>
                    <a:pt x="9" y="48"/>
                  </a:cubicBezTo>
                  <a:cubicBezTo>
                    <a:pt x="9" y="48"/>
                    <a:pt x="9" y="48"/>
                    <a:pt x="10" y="48"/>
                  </a:cubicBezTo>
                  <a:cubicBezTo>
                    <a:pt x="10" y="49"/>
                    <a:pt x="10" y="50"/>
                    <a:pt x="10" y="50"/>
                  </a:cubicBezTo>
                  <a:cubicBezTo>
                    <a:pt x="10" y="51"/>
                    <a:pt x="10" y="51"/>
                    <a:pt x="10" y="51"/>
                  </a:cubicBezTo>
                  <a:cubicBezTo>
                    <a:pt x="10" y="51"/>
                    <a:pt x="10" y="52"/>
                    <a:pt x="10" y="53"/>
                  </a:cubicBezTo>
                  <a:cubicBezTo>
                    <a:pt x="10" y="53"/>
                    <a:pt x="11" y="53"/>
                    <a:pt x="11" y="53"/>
                  </a:cubicBezTo>
                  <a:cubicBezTo>
                    <a:pt x="12" y="53"/>
                    <a:pt x="12" y="53"/>
                    <a:pt x="12" y="53"/>
                  </a:cubicBezTo>
                  <a:cubicBezTo>
                    <a:pt x="12" y="53"/>
                    <a:pt x="12" y="53"/>
                    <a:pt x="13" y="54"/>
                  </a:cubicBezTo>
                  <a:cubicBezTo>
                    <a:pt x="13" y="55"/>
                    <a:pt x="14" y="58"/>
                    <a:pt x="14" y="58"/>
                  </a:cubicBezTo>
                  <a:cubicBezTo>
                    <a:pt x="14" y="58"/>
                    <a:pt x="14" y="58"/>
                    <a:pt x="14" y="59"/>
                  </a:cubicBezTo>
                  <a:cubicBezTo>
                    <a:pt x="14" y="59"/>
                    <a:pt x="14" y="60"/>
                    <a:pt x="14" y="60"/>
                  </a:cubicBezTo>
                  <a:cubicBezTo>
                    <a:pt x="14" y="60"/>
                    <a:pt x="14" y="59"/>
                    <a:pt x="14" y="60"/>
                  </a:cubicBezTo>
                  <a:cubicBezTo>
                    <a:pt x="15" y="60"/>
                    <a:pt x="14" y="60"/>
                    <a:pt x="13" y="60"/>
                  </a:cubicBezTo>
                  <a:cubicBezTo>
                    <a:pt x="13" y="60"/>
                    <a:pt x="13" y="61"/>
                    <a:pt x="13" y="61"/>
                  </a:cubicBezTo>
                  <a:cubicBezTo>
                    <a:pt x="13" y="61"/>
                    <a:pt x="12" y="60"/>
                    <a:pt x="12" y="60"/>
                  </a:cubicBezTo>
                  <a:cubicBezTo>
                    <a:pt x="12" y="60"/>
                    <a:pt x="12" y="60"/>
                    <a:pt x="12" y="60"/>
                  </a:cubicBezTo>
                  <a:cubicBezTo>
                    <a:pt x="12" y="59"/>
                    <a:pt x="11" y="60"/>
                    <a:pt x="11" y="60"/>
                  </a:cubicBezTo>
                  <a:cubicBezTo>
                    <a:pt x="10" y="60"/>
                    <a:pt x="9" y="60"/>
                    <a:pt x="9" y="61"/>
                  </a:cubicBezTo>
                  <a:cubicBezTo>
                    <a:pt x="9" y="61"/>
                    <a:pt x="9" y="61"/>
                    <a:pt x="9" y="61"/>
                  </a:cubicBezTo>
                  <a:cubicBezTo>
                    <a:pt x="9" y="61"/>
                    <a:pt x="3" y="60"/>
                    <a:pt x="3" y="60"/>
                  </a:cubicBezTo>
                  <a:cubicBezTo>
                    <a:pt x="3" y="60"/>
                    <a:pt x="3" y="60"/>
                    <a:pt x="3" y="60"/>
                  </a:cubicBezTo>
                  <a:cubicBezTo>
                    <a:pt x="3" y="60"/>
                    <a:pt x="3" y="61"/>
                    <a:pt x="3" y="62"/>
                  </a:cubicBezTo>
                  <a:cubicBezTo>
                    <a:pt x="3" y="62"/>
                    <a:pt x="2" y="62"/>
                    <a:pt x="2" y="62"/>
                  </a:cubicBezTo>
                  <a:cubicBezTo>
                    <a:pt x="2" y="62"/>
                    <a:pt x="2" y="62"/>
                    <a:pt x="1" y="62"/>
                  </a:cubicBezTo>
                  <a:cubicBezTo>
                    <a:pt x="1" y="62"/>
                    <a:pt x="0" y="63"/>
                    <a:pt x="0" y="63"/>
                  </a:cubicBezTo>
                  <a:cubicBezTo>
                    <a:pt x="0" y="63"/>
                    <a:pt x="1" y="64"/>
                    <a:pt x="0" y="64"/>
                  </a:cubicBezTo>
                  <a:cubicBezTo>
                    <a:pt x="0" y="64"/>
                    <a:pt x="0" y="64"/>
                    <a:pt x="1" y="64"/>
                  </a:cubicBezTo>
                  <a:cubicBezTo>
                    <a:pt x="1" y="64"/>
                    <a:pt x="1" y="64"/>
                    <a:pt x="2" y="64"/>
                  </a:cubicBezTo>
                  <a:cubicBezTo>
                    <a:pt x="2" y="65"/>
                    <a:pt x="2" y="67"/>
                    <a:pt x="7" y="68"/>
                  </a:cubicBezTo>
                  <a:cubicBezTo>
                    <a:pt x="7" y="68"/>
                    <a:pt x="7" y="69"/>
                    <a:pt x="8" y="68"/>
                  </a:cubicBezTo>
                  <a:cubicBezTo>
                    <a:pt x="9" y="68"/>
                    <a:pt x="9" y="68"/>
                    <a:pt x="9" y="68"/>
                  </a:cubicBezTo>
                  <a:cubicBezTo>
                    <a:pt x="9" y="68"/>
                    <a:pt x="10" y="68"/>
                    <a:pt x="10" y="68"/>
                  </a:cubicBezTo>
                  <a:cubicBezTo>
                    <a:pt x="11" y="68"/>
                    <a:pt x="11" y="68"/>
                    <a:pt x="11" y="68"/>
                  </a:cubicBezTo>
                  <a:cubicBezTo>
                    <a:pt x="10" y="69"/>
                    <a:pt x="10" y="70"/>
                    <a:pt x="7" y="70"/>
                  </a:cubicBezTo>
                  <a:cubicBezTo>
                    <a:pt x="7" y="70"/>
                    <a:pt x="5" y="71"/>
                    <a:pt x="5" y="71"/>
                  </a:cubicBezTo>
                  <a:cubicBezTo>
                    <a:pt x="5" y="70"/>
                    <a:pt x="5" y="70"/>
                    <a:pt x="5" y="70"/>
                  </a:cubicBezTo>
                  <a:cubicBezTo>
                    <a:pt x="4" y="70"/>
                    <a:pt x="4" y="70"/>
                    <a:pt x="4" y="71"/>
                  </a:cubicBezTo>
                  <a:cubicBezTo>
                    <a:pt x="4" y="71"/>
                    <a:pt x="4" y="72"/>
                    <a:pt x="6" y="73"/>
                  </a:cubicBezTo>
                  <a:cubicBezTo>
                    <a:pt x="8" y="75"/>
                    <a:pt x="10" y="77"/>
                    <a:pt x="10" y="78"/>
                  </a:cubicBezTo>
                  <a:cubicBezTo>
                    <a:pt x="11" y="78"/>
                    <a:pt x="11" y="78"/>
                    <a:pt x="12" y="79"/>
                  </a:cubicBezTo>
                  <a:cubicBezTo>
                    <a:pt x="13" y="79"/>
                    <a:pt x="14" y="79"/>
                    <a:pt x="15" y="79"/>
                  </a:cubicBezTo>
                  <a:cubicBezTo>
                    <a:pt x="16" y="78"/>
                    <a:pt x="17" y="78"/>
                    <a:pt x="18" y="77"/>
                  </a:cubicBezTo>
                  <a:cubicBezTo>
                    <a:pt x="19" y="77"/>
                    <a:pt x="20" y="76"/>
                    <a:pt x="20" y="75"/>
                  </a:cubicBezTo>
                  <a:cubicBezTo>
                    <a:pt x="20" y="75"/>
                    <a:pt x="21" y="74"/>
                    <a:pt x="20" y="74"/>
                  </a:cubicBezTo>
                  <a:cubicBezTo>
                    <a:pt x="19" y="73"/>
                    <a:pt x="19" y="73"/>
                    <a:pt x="19" y="73"/>
                  </a:cubicBezTo>
                  <a:cubicBezTo>
                    <a:pt x="20" y="73"/>
                    <a:pt x="20" y="73"/>
                    <a:pt x="20" y="73"/>
                  </a:cubicBezTo>
                  <a:cubicBezTo>
                    <a:pt x="19" y="73"/>
                    <a:pt x="20" y="72"/>
                    <a:pt x="20" y="72"/>
                  </a:cubicBezTo>
                  <a:cubicBezTo>
                    <a:pt x="20" y="72"/>
                    <a:pt x="21" y="72"/>
                    <a:pt x="20" y="71"/>
                  </a:cubicBezTo>
                  <a:cubicBezTo>
                    <a:pt x="20" y="71"/>
                    <a:pt x="20" y="71"/>
                    <a:pt x="21" y="71"/>
                  </a:cubicBezTo>
                  <a:cubicBezTo>
                    <a:pt x="21" y="71"/>
                    <a:pt x="23" y="71"/>
                    <a:pt x="23" y="71"/>
                  </a:cubicBezTo>
                  <a:cubicBezTo>
                    <a:pt x="23" y="71"/>
                    <a:pt x="24" y="71"/>
                    <a:pt x="23" y="71"/>
                  </a:cubicBezTo>
                  <a:cubicBezTo>
                    <a:pt x="22" y="72"/>
                    <a:pt x="21" y="72"/>
                    <a:pt x="21" y="73"/>
                  </a:cubicBezTo>
                  <a:cubicBezTo>
                    <a:pt x="22" y="74"/>
                    <a:pt x="22" y="74"/>
                    <a:pt x="22" y="74"/>
                  </a:cubicBezTo>
                  <a:cubicBezTo>
                    <a:pt x="23" y="74"/>
                    <a:pt x="24" y="74"/>
                    <a:pt x="23" y="74"/>
                  </a:cubicBezTo>
                  <a:cubicBezTo>
                    <a:pt x="23" y="74"/>
                    <a:pt x="22" y="75"/>
                    <a:pt x="22" y="76"/>
                  </a:cubicBezTo>
                  <a:cubicBezTo>
                    <a:pt x="22" y="77"/>
                    <a:pt x="22" y="77"/>
                    <a:pt x="22" y="77"/>
                  </a:cubicBezTo>
                  <a:cubicBezTo>
                    <a:pt x="23" y="77"/>
                    <a:pt x="23" y="77"/>
                    <a:pt x="23" y="77"/>
                  </a:cubicBezTo>
                  <a:cubicBezTo>
                    <a:pt x="23" y="77"/>
                    <a:pt x="23" y="78"/>
                    <a:pt x="23" y="78"/>
                  </a:cubicBezTo>
                  <a:cubicBezTo>
                    <a:pt x="23" y="79"/>
                    <a:pt x="23" y="80"/>
                    <a:pt x="23" y="81"/>
                  </a:cubicBezTo>
                  <a:cubicBezTo>
                    <a:pt x="22" y="82"/>
                    <a:pt x="22" y="84"/>
                    <a:pt x="22" y="84"/>
                  </a:cubicBezTo>
                  <a:cubicBezTo>
                    <a:pt x="22" y="84"/>
                    <a:pt x="23" y="85"/>
                    <a:pt x="23" y="85"/>
                  </a:cubicBezTo>
                  <a:cubicBezTo>
                    <a:pt x="23" y="85"/>
                    <a:pt x="23" y="85"/>
                    <a:pt x="23" y="85"/>
                  </a:cubicBezTo>
                  <a:cubicBezTo>
                    <a:pt x="23" y="86"/>
                    <a:pt x="23" y="86"/>
                    <a:pt x="23" y="86"/>
                  </a:cubicBezTo>
                  <a:cubicBezTo>
                    <a:pt x="23" y="86"/>
                    <a:pt x="23" y="87"/>
                    <a:pt x="23" y="88"/>
                  </a:cubicBezTo>
                  <a:cubicBezTo>
                    <a:pt x="24" y="88"/>
                    <a:pt x="24" y="87"/>
                    <a:pt x="24" y="88"/>
                  </a:cubicBezTo>
                  <a:cubicBezTo>
                    <a:pt x="24" y="88"/>
                    <a:pt x="24" y="88"/>
                    <a:pt x="24" y="88"/>
                  </a:cubicBezTo>
                  <a:cubicBezTo>
                    <a:pt x="24" y="88"/>
                    <a:pt x="23" y="88"/>
                    <a:pt x="24" y="88"/>
                  </a:cubicBezTo>
                  <a:cubicBezTo>
                    <a:pt x="24" y="89"/>
                    <a:pt x="24" y="89"/>
                    <a:pt x="23" y="89"/>
                  </a:cubicBezTo>
                  <a:cubicBezTo>
                    <a:pt x="23" y="89"/>
                    <a:pt x="23" y="89"/>
                    <a:pt x="23" y="89"/>
                  </a:cubicBezTo>
                  <a:cubicBezTo>
                    <a:pt x="24" y="90"/>
                    <a:pt x="24" y="90"/>
                    <a:pt x="24" y="90"/>
                  </a:cubicBezTo>
                  <a:cubicBezTo>
                    <a:pt x="23" y="90"/>
                    <a:pt x="23" y="90"/>
                    <a:pt x="24" y="91"/>
                  </a:cubicBezTo>
                  <a:cubicBezTo>
                    <a:pt x="24" y="91"/>
                    <a:pt x="25" y="92"/>
                    <a:pt x="24" y="92"/>
                  </a:cubicBezTo>
                  <a:cubicBezTo>
                    <a:pt x="24" y="92"/>
                    <a:pt x="24" y="92"/>
                    <a:pt x="24" y="92"/>
                  </a:cubicBezTo>
                  <a:cubicBezTo>
                    <a:pt x="24" y="93"/>
                    <a:pt x="25" y="99"/>
                    <a:pt x="26" y="100"/>
                  </a:cubicBezTo>
                  <a:cubicBezTo>
                    <a:pt x="26" y="100"/>
                    <a:pt x="26" y="103"/>
                    <a:pt x="27" y="104"/>
                  </a:cubicBezTo>
                  <a:cubicBezTo>
                    <a:pt x="28" y="105"/>
                    <a:pt x="29" y="106"/>
                    <a:pt x="28" y="106"/>
                  </a:cubicBezTo>
                  <a:cubicBezTo>
                    <a:pt x="28" y="106"/>
                    <a:pt x="28" y="106"/>
                    <a:pt x="28" y="107"/>
                  </a:cubicBezTo>
                  <a:cubicBezTo>
                    <a:pt x="28" y="107"/>
                    <a:pt x="29" y="108"/>
                    <a:pt x="29" y="108"/>
                  </a:cubicBezTo>
                  <a:cubicBezTo>
                    <a:pt x="29" y="108"/>
                    <a:pt x="29" y="109"/>
                    <a:pt x="30" y="109"/>
                  </a:cubicBezTo>
                  <a:cubicBezTo>
                    <a:pt x="30" y="109"/>
                    <a:pt x="30" y="109"/>
                    <a:pt x="30" y="109"/>
                  </a:cubicBezTo>
                  <a:cubicBezTo>
                    <a:pt x="29" y="109"/>
                    <a:pt x="30" y="109"/>
                    <a:pt x="30" y="109"/>
                  </a:cubicBezTo>
                  <a:cubicBezTo>
                    <a:pt x="30" y="109"/>
                    <a:pt x="31" y="111"/>
                    <a:pt x="31" y="112"/>
                  </a:cubicBezTo>
                  <a:cubicBezTo>
                    <a:pt x="31" y="113"/>
                    <a:pt x="33" y="116"/>
                    <a:pt x="33" y="117"/>
                  </a:cubicBezTo>
                  <a:cubicBezTo>
                    <a:pt x="33" y="118"/>
                    <a:pt x="33" y="118"/>
                    <a:pt x="33" y="119"/>
                  </a:cubicBezTo>
                  <a:cubicBezTo>
                    <a:pt x="33" y="120"/>
                    <a:pt x="33" y="120"/>
                    <a:pt x="33" y="120"/>
                  </a:cubicBezTo>
                  <a:cubicBezTo>
                    <a:pt x="34" y="121"/>
                    <a:pt x="35" y="124"/>
                    <a:pt x="36" y="124"/>
                  </a:cubicBezTo>
                  <a:cubicBezTo>
                    <a:pt x="37" y="125"/>
                    <a:pt x="38" y="127"/>
                    <a:pt x="38" y="129"/>
                  </a:cubicBezTo>
                  <a:cubicBezTo>
                    <a:pt x="39" y="130"/>
                    <a:pt x="40" y="133"/>
                    <a:pt x="40" y="133"/>
                  </a:cubicBezTo>
                  <a:cubicBezTo>
                    <a:pt x="41" y="134"/>
                    <a:pt x="41" y="135"/>
                    <a:pt x="41" y="136"/>
                  </a:cubicBezTo>
                  <a:cubicBezTo>
                    <a:pt x="41" y="136"/>
                    <a:pt x="41" y="136"/>
                    <a:pt x="41" y="135"/>
                  </a:cubicBezTo>
                  <a:cubicBezTo>
                    <a:pt x="41" y="135"/>
                    <a:pt x="40" y="135"/>
                    <a:pt x="40" y="135"/>
                  </a:cubicBezTo>
                  <a:cubicBezTo>
                    <a:pt x="40" y="135"/>
                    <a:pt x="40" y="136"/>
                    <a:pt x="40" y="136"/>
                  </a:cubicBezTo>
                  <a:cubicBezTo>
                    <a:pt x="41" y="136"/>
                    <a:pt x="41" y="137"/>
                    <a:pt x="42" y="138"/>
                  </a:cubicBezTo>
                  <a:cubicBezTo>
                    <a:pt x="42" y="138"/>
                    <a:pt x="42" y="138"/>
                    <a:pt x="42" y="139"/>
                  </a:cubicBezTo>
                  <a:cubicBezTo>
                    <a:pt x="42" y="139"/>
                    <a:pt x="42" y="139"/>
                    <a:pt x="42" y="139"/>
                  </a:cubicBezTo>
                  <a:cubicBezTo>
                    <a:pt x="42" y="140"/>
                    <a:pt x="44" y="142"/>
                    <a:pt x="45" y="142"/>
                  </a:cubicBezTo>
                  <a:cubicBezTo>
                    <a:pt x="46" y="143"/>
                    <a:pt x="46" y="143"/>
                    <a:pt x="47" y="143"/>
                  </a:cubicBezTo>
                  <a:cubicBezTo>
                    <a:pt x="47" y="142"/>
                    <a:pt x="47" y="142"/>
                    <a:pt x="48" y="142"/>
                  </a:cubicBezTo>
                  <a:cubicBezTo>
                    <a:pt x="48" y="142"/>
                    <a:pt x="49" y="141"/>
                    <a:pt x="49" y="140"/>
                  </a:cubicBezTo>
                  <a:cubicBezTo>
                    <a:pt x="50" y="139"/>
                    <a:pt x="50" y="138"/>
                    <a:pt x="51" y="138"/>
                  </a:cubicBezTo>
                  <a:cubicBezTo>
                    <a:pt x="52" y="137"/>
                    <a:pt x="53" y="137"/>
                    <a:pt x="54" y="137"/>
                  </a:cubicBezTo>
                  <a:cubicBezTo>
                    <a:pt x="55" y="137"/>
                    <a:pt x="56" y="138"/>
                    <a:pt x="55" y="137"/>
                  </a:cubicBezTo>
                  <a:cubicBezTo>
                    <a:pt x="55" y="137"/>
                    <a:pt x="55" y="137"/>
                    <a:pt x="54" y="137"/>
                  </a:cubicBezTo>
                  <a:cubicBezTo>
                    <a:pt x="54" y="137"/>
                    <a:pt x="53" y="137"/>
                    <a:pt x="53" y="136"/>
                  </a:cubicBezTo>
                  <a:cubicBezTo>
                    <a:pt x="54" y="134"/>
                    <a:pt x="54" y="134"/>
                    <a:pt x="55" y="133"/>
                  </a:cubicBezTo>
                  <a:cubicBezTo>
                    <a:pt x="55" y="132"/>
                    <a:pt x="56" y="132"/>
                    <a:pt x="57" y="132"/>
                  </a:cubicBezTo>
                  <a:cubicBezTo>
                    <a:pt x="58" y="132"/>
                    <a:pt x="58" y="132"/>
                    <a:pt x="58" y="131"/>
                  </a:cubicBezTo>
                  <a:cubicBezTo>
                    <a:pt x="58" y="129"/>
                    <a:pt x="58" y="128"/>
                    <a:pt x="57" y="127"/>
                  </a:cubicBezTo>
                  <a:cubicBezTo>
                    <a:pt x="57" y="127"/>
                    <a:pt x="57" y="127"/>
                    <a:pt x="57" y="127"/>
                  </a:cubicBezTo>
                  <a:cubicBezTo>
                    <a:pt x="57" y="127"/>
                    <a:pt x="58" y="127"/>
                    <a:pt x="58" y="126"/>
                  </a:cubicBezTo>
                  <a:cubicBezTo>
                    <a:pt x="57" y="125"/>
                    <a:pt x="57" y="124"/>
                    <a:pt x="59" y="122"/>
                  </a:cubicBezTo>
                  <a:cubicBezTo>
                    <a:pt x="59" y="122"/>
                    <a:pt x="60" y="120"/>
                    <a:pt x="60" y="118"/>
                  </a:cubicBezTo>
                  <a:cubicBezTo>
                    <a:pt x="60" y="116"/>
                    <a:pt x="60" y="116"/>
                    <a:pt x="60" y="116"/>
                  </a:cubicBezTo>
                  <a:cubicBezTo>
                    <a:pt x="59" y="116"/>
                    <a:pt x="59" y="115"/>
                    <a:pt x="59" y="115"/>
                  </a:cubicBezTo>
                  <a:cubicBezTo>
                    <a:pt x="59" y="115"/>
                    <a:pt x="59" y="115"/>
                    <a:pt x="60" y="115"/>
                  </a:cubicBezTo>
                  <a:cubicBezTo>
                    <a:pt x="60" y="115"/>
                    <a:pt x="60" y="115"/>
                    <a:pt x="60" y="115"/>
                  </a:cubicBezTo>
                  <a:cubicBezTo>
                    <a:pt x="60" y="114"/>
                    <a:pt x="59" y="113"/>
                    <a:pt x="59" y="112"/>
                  </a:cubicBezTo>
                  <a:cubicBezTo>
                    <a:pt x="59" y="111"/>
                    <a:pt x="58" y="106"/>
                    <a:pt x="60" y="104"/>
                  </a:cubicBezTo>
                  <a:cubicBezTo>
                    <a:pt x="60" y="104"/>
                    <a:pt x="61" y="104"/>
                    <a:pt x="62" y="104"/>
                  </a:cubicBezTo>
                  <a:cubicBezTo>
                    <a:pt x="63" y="104"/>
                    <a:pt x="63" y="104"/>
                    <a:pt x="63" y="104"/>
                  </a:cubicBezTo>
                  <a:cubicBezTo>
                    <a:pt x="63" y="104"/>
                    <a:pt x="63" y="103"/>
                    <a:pt x="63" y="103"/>
                  </a:cubicBezTo>
                  <a:cubicBezTo>
                    <a:pt x="63" y="104"/>
                    <a:pt x="64" y="104"/>
                    <a:pt x="64" y="104"/>
                  </a:cubicBezTo>
                  <a:cubicBezTo>
                    <a:pt x="64" y="103"/>
                    <a:pt x="64" y="103"/>
                    <a:pt x="64" y="103"/>
                  </a:cubicBezTo>
                  <a:cubicBezTo>
                    <a:pt x="65" y="102"/>
                    <a:pt x="65" y="101"/>
                    <a:pt x="66" y="101"/>
                  </a:cubicBezTo>
                  <a:cubicBezTo>
                    <a:pt x="67" y="101"/>
                    <a:pt x="68" y="101"/>
                    <a:pt x="69" y="101"/>
                  </a:cubicBezTo>
                  <a:cubicBezTo>
                    <a:pt x="70" y="100"/>
                    <a:pt x="70" y="99"/>
                    <a:pt x="70" y="99"/>
                  </a:cubicBezTo>
                  <a:cubicBezTo>
                    <a:pt x="70" y="98"/>
                    <a:pt x="70" y="98"/>
                    <a:pt x="70" y="97"/>
                  </a:cubicBezTo>
                  <a:cubicBezTo>
                    <a:pt x="71" y="97"/>
                    <a:pt x="74" y="96"/>
                    <a:pt x="74" y="95"/>
                  </a:cubicBezTo>
                  <a:cubicBezTo>
                    <a:pt x="75" y="95"/>
                    <a:pt x="77" y="93"/>
                    <a:pt x="78" y="92"/>
                  </a:cubicBezTo>
                  <a:cubicBezTo>
                    <a:pt x="78" y="92"/>
                    <a:pt x="80" y="91"/>
                    <a:pt x="80" y="90"/>
                  </a:cubicBezTo>
                  <a:cubicBezTo>
                    <a:pt x="81" y="89"/>
                    <a:pt x="82" y="88"/>
                    <a:pt x="83" y="87"/>
                  </a:cubicBezTo>
                  <a:cubicBezTo>
                    <a:pt x="84" y="86"/>
                    <a:pt x="86" y="84"/>
                    <a:pt x="86" y="84"/>
                  </a:cubicBezTo>
                  <a:cubicBezTo>
                    <a:pt x="87" y="84"/>
                    <a:pt x="90" y="83"/>
                    <a:pt x="90" y="83"/>
                  </a:cubicBezTo>
                  <a:cubicBezTo>
                    <a:pt x="90" y="83"/>
                    <a:pt x="90" y="82"/>
                    <a:pt x="90" y="82"/>
                  </a:cubicBezTo>
                  <a:cubicBezTo>
                    <a:pt x="90" y="82"/>
                    <a:pt x="91" y="82"/>
                    <a:pt x="91" y="82"/>
                  </a:cubicBezTo>
                  <a:cubicBezTo>
                    <a:pt x="91" y="82"/>
                    <a:pt x="93" y="80"/>
                    <a:pt x="93" y="80"/>
                  </a:cubicBezTo>
                  <a:cubicBezTo>
                    <a:pt x="93" y="80"/>
                    <a:pt x="93" y="79"/>
                    <a:pt x="93" y="79"/>
                  </a:cubicBezTo>
                  <a:cubicBezTo>
                    <a:pt x="93" y="78"/>
                    <a:pt x="92" y="76"/>
                    <a:pt x="93" y="75"/>
                  </a:cubicBezTo>
                  <a:cubicBezTo>
                    <a:pt x="94" y="75"/>
                    <a:pt x="95" y="74"/>
                    <a:pt x="96" y="74"/>
                  </a:cubicBezTo>
                  <a:cubicBezTo>
                    <a:pt x="96" y="74"/>
                    <a:pt x="98" y="74"/>
                    <a:pt x="99" y="72"/>
                  </a:cubicBezTo>
                  <a:cubicBezTo>
                    <a:pt x="99" y="72"/>
                    <a:pt x="99" y="71"/>
                    <a:pt x="99" y="72"/>
                  </a:cubicBezTo>
                  <a:cubicBezTo>
                    <a:pt x="99" y="73"/>
                    <a:pt x="99" y="75"/>
                    <a:pt x="100" y="75"/>
                  </a:cubicBezTo>
                  <a:cubicBezTo>
                    <a:pt x="100" y="75"/>
                    <a:pt x="100" y="74"/>
                    <a:pt x="100" y="74"/>
                  </a:cubicBezTo>
                  <a:cubicBezTo>
                    <a:pt x="100" y="74"/>
                    <a:pt x="101" y="74"/>
                    <a:pt x="101" y="74"/>
                  </a:cubicBezTo>
                  <a:cubicBezTo>
                    <a:pt x="101" y="75"/>
                    <a:pt x="101" y="75"/>
                    <a:pt x="101" y="74"/>
                  </a:cubicBezTo>
                  <a:cubicBezTo>
                    <a:pt x="101" y="74"/>
                    <a:pt x="101" y="74"/>
                    <a:pt x="101" y="73"/>
                  </a:cubicBezTo>
                  <a:cubicBezTo>
                    <a:pt x="101" y="73"/>
                    <a:pt x="102" y="73"/>
                    <a:pt x="102" y="74"/>
                  </a:cubicBezTo>
                  <a:cubicBezTo>
                    <a:pt x="102" y="75"/>
                    <a:pt x="102" y="75"/>
                    <a:pt x="103" y="75"/>
                  </a:cubicBezTo>
                  <a:cubicBezTo>
                    <a:pt x="103" y="75"/>
                    <a:pt x="104" y="75"/>
                    <a:pt x="103" y="74"/>
                  </a:cubicBezTo>
                  <a:cubicBezTo>
                    <a:pt x="103" y="73"/>
                    <a:pt x="103" y="73"/>
                    <a:pt x="104" y="73"/>
                  </a:cubicBezTo>
                  <a:cubicBezTo>
                    <a:pt x="103" y="72"/>
                    <a:pt x="103" y="72"/>
                    <a:pt x="103" y="72"/>
                  </a:cubicBezTo>
                  <a:cubicBezTo>
                    <a:pt x="103" y="72"/>
                    <a:pt x="103" y="71"/>
                    <a:pt x="103" y="71"/>
                  </a:cubicBezTo>
                  <a:cubicBezTo>
                    <a:pt x="103" y="71"/>
                    <a:pt x="103" y="71"/>
                    <a:pt x="103" y="71"/>
                  </a:cubicBezTo>
                  <a:cubicBezTo>
                    <a:pt x="103" y="70"/>
                    <a:pt x="103" y="69"/>
                    <a:pt x="103" y="69"/>
                  </a:cubicBezTo>
                  <a:cubicBezTo>
                    <a:pt x="103" y="69"/>
                    <a:pt x="103" y="69"/>
                    <a:pt x="103" y="69"/>
                  </a:cubicBezTo>
                  <a:cubicBezTo>
                    <a:pt x="103" y="69"/>
                    <a:pt x="103" y="68"/>
                    <a:pt x="103" y="68"/>
                  </a:cubicBezTo>
                  <a:cubicBezTo>
                    <a:pt x="103" y="68"/>
                    <a:pt x="102" y="67"/>
                    <a:pt x="103" y="67"/>
                  </a:cubicBezTo>
                  <a:cubicBezTo>
                    <a:pt x="103" y="67"/>
                    <a:pt x="103" y="66"/>
                    <a:pt x="103" y="66"/>
                  </a:cubicBezTo>
                  <a:cubicBezTo>
                    <a:pt x="103" y="66"/>
                    <a:pt x="103" y="66"/>
                    <a:pt x="103" y="66"/>
                  </a:cubicBezTo>
                  <a:cubicBezTo>
                    <a:pt x="103" y="66"/>
                    <a:pt x="102" y="66"/>
                    <a:pt x="102" y="66"/>
                  </a:cubicBezTo>
                  <a:cubicBezTo>
                    <a:pt x="102" y="66"/>
                    <a:pt x="102" y="66"/>
                    <a:pt x="102" y="66"/>
                  </a:cubicBezTo>
                  <a:cubicBezTo>
                    <a:pt x="102" y="66"/>
                    <a:pt x="102" y="65"/>
                    <a:pt x="102" y="65"/>
                  </a:cubicBezTo>
                  <a:cubicBezTo>
                    <a:pt x="102" y="65"/>
                    <a:pt x="102" y="65"/>
                    <a:pt x="102" y="65"/>
                  </a:cubicBezTo>
                  <a:cubicBezTo>
                    <a:pt x="102" y="65"/>
                    <a:pt x="102" y="65"/>
                    <a:pt x="102" y="65"/>
                  </a:cubicBezTo>
                  <a:cubicBezTo>
                    <a:pt x="102" y="64"/>
                    <a:pt x="101" y="64"/>
                    <a:pt x="101" y="64"/>
                  </a:cubicBezTo>
                  <a:cubicBezTo>
                    <a:pt x="101" y="64"/>
                    <a:pt x="101" y="64"/>
                    <a:pt x="101" y="64"/>
                  </a:cubicBezTo>
                  <a:cubicBezTo>
                    <a:pt x="101" y="63"/>
                    <a:pt x="101" y="63"/>
                    <a:pt x="101" y="63"/>
                  </a:cubicBezTo>
                  <a:cubicBezTo>
                    <a:pt x="101" y="63"/>
                    <a:pt x="101" y="63"/>
                    <a:pt x="101" y="62"/>
                  </a:cubicBezTo>
                  <a:cubicBezTo>
                    <a:pt x="102" y="62"/>
                    <a:pt x="102" y="62"/>
                    <a:pt x="102" y="62"/>
                  </a:cubicBezTo>
                  <a:cubicBezTo>
                    <a:pt x="102" y="62"/>
                    <a:pt x="102" y="62"/>
                    <a:pt x="102" y="61"/>
                  </a:cubicBezTo>
                  <a:cubicBezTo>
                    <a:pt x="102" y="61"/>
                    <a:pt x="102" y="61"/>
                    <a:pt x="102" y="61"/>
                  </a:cubicBezTo>
                  <a:cubicBezTo>
                    <a:pt x="102" y="61"/>
                    <a:pt x="102" y="61"/>
                    <a:pt x="102" y="61"/>
                  </a:cubicBezTo>
                  <a:cubicBezTo>
                    <a:pt x="102" y="61"/>
                    <a:pt x="102" y="60"/>
                    <a:pt x="101" y="60"/>
                  </a:cubicBezTo>
                  <a:cubicBezTo>
                    <a:pt x="101" y="60"/>
                    <a:pt x="100" y="60"/>
                    <a:pt x="100" y="60"/>
                  </a:cubicBezTo>
                  <a:cubicBezTo>
                    <a:pt x="100" y="60"/>
                    <a:pt x="99" y="59"/>
                    <a:pt x="99" y="59"/>
                  </a:cubicBezTo>
                  <a:cubicBezTo>
                    <a:pt x="99" y="59"/>
                    <a:pt x="99" y="59"/>
                    <a:pt x="99" y="59"/>
                  </a:cubicBezTo>
                  <a:cubicBezTo>
                    <a:pt x="99" y="59"/>
                    <a:pt x="99" y="58"/>
                    <a:pt x="99" y="58"/>
                  </a:cubicBezTo>
                  <a:cubicBezTo>
                    <a:pt x="99" y="58"/>
                    <a:pt x="99" y="57"/>
                    <a:pt x="99" y="57"/>
                  </a:cubicBezTo>
                  <a:cubicBezTo>
                    <a:pt x="99" y="57"/>
                    <a:pt x="100" y="57"/>
                    <a:pt x="100" y="57"/>
                  </a:cubicBezTo>
                  <a:cubicBezTo>
                    <a:pt x="100" y="57"/>
                    <a:pt x="100" y="57"/>
                    <a:pt x="100" y="57"/>
                  </a:cubicBezTo>
                  <a:cubicBezTo>
                    <a:pt x="100" y="57"/>
                    <a:pt x="100" y="56"/>
                    <a:pt x="100" y="56"/>
                  </a:cubicBezTo>
                  <a:cubicBezTo>
                    <a:pt x="101" y="56"/>
                    <a:pt x="101" y="56"/>
                    <a:pt x="101" y="56"/>
                  </a:cubicBezTo>
                  <a:cubicBezTo>
                    <a:pt x="101" y="56"/>
                    <a:pt x="102" y="56"/>
                    <a:pt x="102" y="56"/>
                  </a:cubicBezTo>
                  <a:cubicBezTo>
                    <a:pt x="102" y="56"/>
                    <a:pt x="103" y="56"/>
                    <a:pt x="103" y="56"/>
                  </a:cubicBezTo>
                  <a:cubicBezTo>
                    <a:pt x="103" y="56"/>
                    <a:pt x="103" y="56"/>
                    <a:pt x="103" y="56"/>
                  </a:cubicBezTo>
                  <a:cubicBezTo>
                    <a:pt x="103" y="56"/>
                    <a:pt x="103" y="55"/>
                    <a:pt x="103" y="55"/>
                  </a:cubicBezTo>
                  <a:cubicBezTo>
                    <a:pt x="103" y="55"/>
                    <a:pt x="103" y="55"/>
                    <a:pt x="103" y="55"/>
                  </a:cubicBezTo>
                  <a:cubicBezTo>
                    <a:pt x="103" y="55"/>
                    <a:pt x="103" y="55"/>
                    <a:pt x="103" y="55"/>
                  </a:cubicBezTo>
                  <a:cubicBezTo>
                    <a:pt x="102" y="55"/>
                    <a:pt x="102" y="55"/>
                    <a:pt x="102" y="55"/>
                  </a:cubicBezTo>
                  <a:cubicBezTo>
                    <a:pt x="102" y="54"/>
                    <a:pt x="102" y="54"/>
                    <a:pt x="102" y="54"/>
                  </a:cubicBezTo>
                  <a:cubicBezTo>
                    <a:pt x="102" y="54"/>
                    <a:pt x="101" y="54"/>
                    <a:pt x="101" y="54"/>
                  </a:cubicBezTo>
                  <a:cubicBezTo>
                    <a:pt x="101" y="54"/>
                    <a:pt x="101" y="54"/>
                    <a:pt x="101" y="54"/>
                  </a:cubicBezTo>
                  <a:cubicBezTo>
                    <a:pt x="101" y="54"/>
                    <a:pt x="100" y="53"/>
                    <a:pt x="100" y="53"/>
                  </a:cubicBezTo>
                  <a:cubicBezTo>
                    <a:pt x="100" y="53"/>
                    <a:pt x="100" y="52"/>
                    <a:pt x="100" y="52"/>
                  </a:cubicBezTo>
                  <a:cubicBezTo>
                    <a:pt x="100" y="52"/>
                    <a:pt x="99" y="52"/>
                    <a:pt x="99" y="52"/>
                  </a:cubicBezTo>
                  <a:cubicBezTo>
                    <a:pt x="99" y="52"/>
                    <a:pt x="99" y="52"/>
                    <a:pt x="99" y="52"/>
                  </a:cubicBezTo>
                  <a:cubicBezTo>
                    <a:pt x="99" y="52"/>
                    <a:pt x="99" y="51"/>
                    <a:pt x="99" y="51"/>
                  </a:cubicBezTo>
                  <a:cubicBezTo>
                    <a:pt x="99" y="51"/>
                    <a:pt x="99" y="51"/>
                    <a:pt x="99" y="51"/>
                  </a:cubicBezTo>
                  <a:cubicBezTo>
                    <a:pt x="99" y="51"/>
                    <a:pt x="99" y="50"/>
                    <a:pt x="100" y="50"/>
                  </a:cubicBezTo>
                  <a:cubicBezTo>
                    <a:pt x="100" y="50"/>
                    <a:pt x="100" y="50"/>
                    <a:pt x="100" y="50"/>
                  </a:cubicBezTo>
                  <a:cubicBezTo>
                    <a:pt x="100" y="50"/>
                    <a:pt x="100" y="49"/>
                    <a:pt x="101" y="49"/>
                  </a:cubicBezTo>
                  <a:cubicBezTo>
                    <a:pt x="101" y="49"/>
                    <a:pt x="101" y="49"/>
                    <a:pt x="101" y="49"/>
                  </a:cubicBezTo>
                  <a:cubicBezTo>
                    <a:pt x="101" y="49"/>
                    <a:pt x="101" y="49"/>
                    <a:pt x="100" y="49"/>
                  </a:cubicBezTo>
                  <a:cubicBezTo>
                    <a:pt x="100" y="49"/>
                    <a:pt x="100" y="49"/>
                    <a:pt x="100" y="49"/>
                  </a:cubicBezTo>
                  <a:cubicBezTo>
                    <a:pt x="100" y="48"/>
                    <a:pt x="100" y="48"/>
                    <a:pt x="100" y="49"/>
                  </a:cubicBezTo>
                  <a:cubicBezTo>
                    <a:pt x="101" y="49"/>
                    <a:pt x="102" y="50"/>
                    <a:pt x="102" y="50"/>
                  </a:cubicBezTo>
                  <a:cubicBezTo>
                    <a:pt x="102" y="50"/>
                    <a:pt x="102" y="50"/>
                    <a:pt x="102" y="50"/>
                  </a:cubicBezTo>
                  <a:cubicBezTo>
                    <a:pt x="102" y="50"/>
                    <a:pt x="102" y="50"/>
                    <a:pt x="102" y="50"/>
                  </a:cubicBezTo>
                  <a:cubicBezTo>
                    <a:pt x="102" y="50"/>
                    <a:pt x="102" y="50"/>
                    <a:pt x="102" y="50"/>
                  </a:cubicBezTo>
                  <a:cubicBezTo>
                    <a:pt x="103" y="50"/>
                    <a:pt x="103" y="50"/>
                    <a:pt x="103" y="50"/>
                  </a:cubicBezTo>
                  <a:cubicBezTo>
                    <a:pt x="103" y="50"/>
                    <a:pt x="103" y="50"/>
                    <a:pt x="103" y="50"/>
                  </a:cubicBezTo>
                  <a:cubicBezTo>
                    <a:pt x="103" y="50"/>
                    <a:pt x="103" y="49"/>
                    <a:pt x="103" y="49"/>
                  </a:cubicBezTo>
                  <a:cubicBezTo>
                    <a:pt x="103" y="49"/>
                    <a:pt x="103" y="49"/>
                    <a:pt x="103" y="49"/>
                  </a:cubicBezTo>
                  <a:cubicBezTo>
                    <a:pt x="103" y="49"/>
                    <a:pt x="104" y="50"/>
                    <a:pt x="104" y="50"/>
                  </a:cubicBezTo>
                  <a:cubicBezTo>
                    <a:pt x="104" y="50"/>
                    <a:pt x="104" y="50"/>
                    <a:pt x="104" y="50"/>
                  </a:cubicBezTo>
                  <a:cubicBezTo>
                    <a:pt x="104" y="50"/>
                    <a:pt x="105" y="51"/>
                    <a:pt x="105" y="51"/>
                  </a:cubicBezTo>
                  <a:cubicBezTo>
                    <a:pt x="105" y="51"/>
                    <a:pt x="105" y="51"/>
                    <a:pt x="105" y="51"/>
                  </a:cubicBezTo>
                  <a:cubicBezTo>
                    <a:pt x="106" y="51"/>
                    <a:pt x="106" y="51"/>
                    <a:pt x="106" y="51"/>
                  </a:cubicBezTo>
                  <a:cubicBezTo>
                    <a:pt x="106" y="51"/>
                    <a:pt x="106" y="50"/>
                    <a:pt x="107" y="50"/>
                  </a:cubicBezTo>
                  <a:cubicBezTo>
                    <a:pt x="107" y="51"/>
                    <a:pt x="107" y="51"/>
                    <a:pt x="107" y="51"/>
                  </a:cubicBezTo>
                  <a:cubicBezTo>
                    <a:pt x="107" y="52"/>
                    <a:pt x="107" y="52"/>
                    <a:pt x="107" y="52"/>
                  </a:cubicBezTo>
                  <a:cubicBezTo>
                    <a:pt x="107" y="52"/>
                    <a:pt x="107" y="52"/>
                    <a:pt x="107" y="53"/>
                  </a:cubicBezTo>
                  <a:cubicBezTo>
                    <a:pt x="107" y="53"/>
                    <a:pt x="107" y="54"/>
                    <a:pt x="107" y="54"/>
                  </a:cubicBezTo>
                  <a:cubicBezTo>
                    <a:pt x="107" y="54"/>
                    <a:pt x="107" y="55"/>
                    <a:pt x="107" y="55"/>
                  </a:cubicBezTo>
                  <a:cubicBezTo>
                    <a:pt x="107" y="55"/>
                    <a:pt x="107" y="55"/>
                    <a:pt x="107" y="55"/>
                  </a:cubicBezTo>
                  <a:cubicBezTo>
                    <a:pt x="107" y="55"/>
                    <a:pt x="108" y="55"/>
                    <a:pt x="108" y="55"/>
                  </a:cubicBezTo>
                  <a:cubicBezTo>
                    <a:pt x="108" y="55"/>
                    <a:pt x="109" y="55"/>
                    <a:pt x="109" y="56"/>
                  </a:cubicBezTo>
                  <a:cubicBezTo>
                    <a:pt x="109" y="56"/>
                    <a:pt x="109" y="56"/>
                    <a:pt x="109" y="56"/>
                  </a:cubicBezTo>
                  <a:cubicBezTo>
                    <a:pt x="110" y="56"/>
                    <a:pt x="110" y="56"/>
                    <a:pt x="110" y="56"/>
                  </a:cubicBezTo>
                  <a:cubicBezTo>
                    <a:pt x="110" y="56"/>
                    <a:pt x="111" y="56"/>
                    <a:pt x="111" y="56"/>
                  </a:cubicBezTo>
                  <a:cubicBezTo>
                    <a:pt x="111" y="56"/>
                    <a:pt x="112" y="56"/>
                    <a:pt x="112" y="56"/>
                  </a:cubicBezTo>
                  <a:cubicBezTo>
                    <a:pt x="112" y="56"/>
                    <a:pt x="113" y="56"/>
                    <a:pt x="113" y="56"/>
                  </a:cubicBezTo>
                  <a:cubicBezTo>
                    <a:pt x="113" y="56"/>
                    <a:pt x="113" y="56"/>
                    <a:pt x="113" y="56"/>
                  </a:cubicBezTo>
                  <a:cubicBezTo>
                    <a:pt x="114" y="56"/>
                    <a:pt x="114" y="56"/>
                    <a:pt x="114" y="56"/>
                  </a:cubicBezTo>
                  <a:cubicBezTo>
                    <a:pt x="114" y="56"/>
                    <a:pt x="115" y="56"/>
                    <a:pt x="115" y="56"/>
                  </a:cubicBezTo>
                  <a:cubicBezTo>
                    <a:pt x="116" y="56"/>
                    <a:pt x="116" y="56"/>
                    <a:pt x="116" y="56"/>
                  </a:cubicBezTo>
                  <a:cubicBezTo>
                    <a:pt x="117" y="56"/>
                    <a:pt x="117" y="56"/>
                    <a:pt x="117" y="56"/>
                  </a:cubicBezTo>
                  <a:cubicBezTo>
                    <a:pt x="118" y="56"/>
                    <a:pt x="118" y="56"/>
                    <a:pt x="118" y="56"/>
                  </a:cubicBezTo>
                  <a:cubicBezTo>
                    <a:pt x="118" y="56"/>
                    <a:pt x="120" y="56"/>
                    <a:pt x="120" y="56"/>
                  </a:cubicBezTo>
                  <a:cubicBezTo>
                    <a:pt x="120" y="57"/>
                    <a:pt x="120" y="57"/>
                    <a:pt x="120" y="57"/>
                  </a:cubicBezTo>
                  <a:cubicBezTo>
                    <a:pt x="120" y="57"/>
                    <a:pt x="120" y="57"/>
                    <a:pt x="120" y="57"/>
                  </a:cubicBezTo>
                  <a:cubicBezTo>
                    <a:pt x="120" y="57"/>
                    <a:pt x="120" y="57"/>
                    <a:pt x="120" y="57"/>
                  </a:cubicBezTo>
                  <a:cubicBezTo>
                    <a:pt x="120" y="57"/>
                    <a:pt x="119" y="57"/>
                    <a:pt x="119" y="57"/>
                  </a:cubicBezTo>
                  <a:cubicBezTo>
                    <a:pt x="119" y="57"/>
                    <a:pt x="119" y="57"/>
                    <a:pt x="119" y="57"/>
                  </a:cubicBezTo>
                  <a:cubicBezTo>
                    <a:pt x="119" y="58"/>
                    <a:pt x="119" y="59"/>
                    <a:pt x="119" y="59"/>
                  </a:cubicBezTo>
                  <a:cubicBezTo>
                    <a:pt x="119" y="59"/>
                    <a:pt x="119" y="59"/>
                    <a:pt x="119" y="59"/>
                  </a:cubicBezTo>
                  <a:cubicBezTo>
                    <a:pt x="119" y="59"/>
                    <a:pt x="118" y="60"/>
                    <a:pt x="118" y="60"/>
                  </a:cubicBezTo>
                  <a:cubicBezTo>
                    <a:pt x="118" y="60"/>
                    <a:pt x="118" y="60"/>
                    <a:pt x="117" y="60"/>
                  </a:cubicBezTo>
                  <a:cubicBezTo>
                    <a:pt x="117" y="60"/>
                    <a:pt x="117" y="61"/>
                    <a:pt x="117" y="61"/>
                  </a:cubicBezTo>
                  <a:cubicBezTo>
                    <a:pt x="117" y="61"/>
                    <a:pt x="117" y="61"/>
                    <a:pt x="117" y="61"/>
                  </a:cubicBezTo>
                  <a:cubicBezTo>
                    <a:pt x="117" y="61"/>
                    <a:pt x="117" y="61"/>
                    <a:pt x="117" y="61"/>
                  </a:cubicBezTo>
                  <a:cubicBezTo>
                    <a:pt x="117" y="61"/>
                    <a:pt x="116" y="61"/>
                    <a:pt x="116" y="61"/>
                  </a:cubicBezTo>
                  <a:cubicBezTo>
                    <a:pt x="116" y="61"/>
                    <a:pt x="115" y="61"/>
                    <a:pt x="115" y="61"/>
                  </a:cubicBezTo>
                  <a:cubicBezTo>
                    <a:pt x="115" y="61"/>
                    <a:pt x="115" y="61"/>
                    <a:pt x="115" y="61"/>
                  </a:cubicBezTo>
                  <a:cubicBezTo>
                    <a:pt x="115" y="62"/>
                    <a:pt x="114" y="62"/>
                    <a:pt x="114" y="62"/>
                  </a:cubicBezTo>
                  <a:cubicBezTo>
                    <a:pt x="114" y="63"/>
                    <a:pt x="114" y="63"/>
                    <a:pt x="114" y="63"/>
                  </a:cubicBezTo>
                  <a:cubicBezTo>
                    <a:pt x="114" y="63"/>
                    <a:pt x="114" y="63"/>
                    <a:pt x="114" y="63"/>
                  </a:cubicBezTo>
                  <a:cubicBezTo>
                    <a:pt x="114" y="63"/>
                    <a:pt x="114" y="64"/>
                    <a:pt x="114" y="64"/>
                  </a:cubicBezTo>
                  <a:cubicBezTo>
                    <a:pt x="114" y="64"/>
                    <a:pt x="114" y="64"/>
                    <a:pt x="114" y="65"/>
                  </a:cubicBezTo>
                  <a:cubicBezTo>
                    <a:pt x="114" y="65"/>
                    <a:pt x="114" y="65"/>
                    <a:pt x="114" y="65"/>
                  </a:cubicBezTo>
                  <a:cubicBezTo>
                    <a:pt x="114" y="65"/>
                    <a:pt x="114" y="65"/>
                    <a:pt x="114" y="66"/>
                  </a:cubicBezTo>
                  <a:cubicBezTo>
                    <a:pt x="114" y="66"/>
                    <a:pt x="114" y="66"/>
                    <a:pt x="115" y="66"/>
                  </a:cubicBezTo>
                  <a:cubicBezTo>
                    <a:pt x="115" y="66"/>
                    <a:pt x="115" y="67"/>
                    <a:pt x="115" y="67"/>
                  </a:cubicBezTo>
                  <a:cubicBezTo>
                    <a:pt x="115" y="67"/>
                    <a:pt x="115" y="67"/>
                    <a:pt x="115" y="67"/>
                  </a:cubicBezTo>
                  <a:cubicBezTo>
                    <a:pt x="115" y="67"/>
                    <a:pt x="115" y="67"/>
                    <a:pt x="115" y="66"/>
                  </a:cubicBezTo>
                  <a:cubicBezTo>
                    <a:pt x="115" y="66"/>
                    <a:pt x="115" y="66"/>
                    <a:pt x="115" y="66"/>
                  </a:cubicBezTo>
                  <a:cubicBezTo>
                    <a:pt x="115" y="66"/>
                    <a:pt x="115" y="66"/>
                    <a:pt x="115" y="66"/>
                  </a:cubicBezTo>
                  <a:cubicBezTo>
                    <a:pt x="115" y="66"/>
                    <a:pt x="116" y="67"/>
                    <a:pt x="116" y="67"/>
                  </a:cubicBezTo>
                  <a:cubicBezTo>
                    <a:pt x="116" y="67"/>
                    <a:pt x="116" y="67"/>
                    <a:pt x="116" y="67"/>
                  </a:cubicBezTo>
                  <a:cubicBezTo>
                    <a:pt x="116" y="67"/>
                    <a:pt x="116" y="67"/>
                    <a:pt x="116" y="67"/>
                  </a:cubicBezTo>
                  <a:cubicBezTo>
                    <a:pt x="116" y="67"/>
                    <a:pt x="117" y="67"/>
                    <a:pt x="117" y="67"/>
                  </a:cubicBezTo>
                  <a:cubicBezTo>
                    <a:pt x="117" y="67"/>
                    <a:pt x="117" y="66"/>
                    <a:pt x="117" y="66"/>
                  </a:cubicBezTo>
                  <a:cubicBezTo>
                    <a:pt x="117" y="66"/>
                    <a:pt x="118" y="65"/>
                    <a:pt x="118" y="65"/>
                  </a:cubicBezTo>
                  <a:cubicBezTo>
                    <a:pt x="118" y="65"/>
                    <a:pt x="118" y="65"/>
                    <a:pt x="118" y="65"/>
                  </a:cubicBezTo>
                  <a:cubicBezTo>
                    <a:pt x="118" y="64"/>
                    <a:pt x="118" y="64"/>
                    <a:pt x="118" y="63"/>
                  </a:cubicBezTo>
                  <a:cubicBezTo>
                    <a:pt x="118" y="63"/>
                    <a:pt x="118" y="63"/>
                    <a:pt x="118" y="63"/>
                  </a:cubicBezTo>
                  <a:cubicBezTo>
                    <a:pt x="118" y="64"/>
                    <a:pt x="118" y="64"/>
                    <a:pt x="118" y="64"/>
                  </a:cubicBezTo>
                  <a:cubicBezTo>
                    <a:pt x="118" y="64"/>
                    <a:pt x="118" y="64"/>
                    <a:pt x="118" y="64"/>
                  </a:cubicBezTo>
                  <a:cubicBezTo>
                    <a:pt x="118" y="63"/>
                    <a:pt x="119" y="63"/>
                    <a:pt x="119" y="63"/>
                  </a:cubicBezTo>
                  <a:cubicBezTo>
                    <a:pt x="119" y="63"/>
                    <a:pt x="119" y="63"/>
                    <a:pt x="119" y="63"/>
                  </a:cubicBezTo>
                  <a:cubicBezTo>
                    <a:pt x="119" y="63"/>
                    <a:pt x="119" y="64"/>
                    <a:pt x="119" y="64"/>
                  </a:cubicBezTo>
                  <a:cubicBezTo>
                    <a:pt x="119" y="64"/>
                    <a:pt x="120" y="65"/>
                    <a:pt x="120" y="65"/>
                  </a:cubicBezTo>
                  <a:cubicBezTo>
                    <a:pt x="120" y="65"/>
                    <a:pt x="120" y="66"/>
                    <a:pt x="120" y="66"/>
                  </a:cubicBezTo>
                  <a:cubicBezTo>
                    <a:pt x="120" y="66"/>
                    <a:pt x="120" y="67"/>
                    <a:pt x="120" y="67"/>
                  </a:cubicBezTo>
                  <a:cubicBezTo>
                    <a:pt x="120" y="67"/>
                    <a:pt x="120" y="68"/>
                    <a:pt x="120" y="69"/>
                  </a:cubicBezTo>
                  <a:cubicBezTo>
                    <a:pt x="120" y="69"/>
                    <a:pt x="121" y="69"/>
                    <a:pt x="121" y="69"/>
                  </a:cubicBezTo>
                  <a:cubicBezTo>
                    <a:pt x="121" y="69"/>
                    <a:pt x="121" y="71"/>
                    <a:pt x="121" y="71"/>
                  </a:cubicBezTo>
                  <a:cubicBezTo>
                    <a:pt x="121" y="72"/>
                    <a:pt x="121" y="72"/>
                    <a:pt x="121" y="72"/>
                  </a:cubicBezTo>
                  <a:cubicBezTo>
                    <a:pt x="121" y="72"/>
                    <a:pt x="121" y="72"/>
                    <a:pt x="121" y="72"/>
                  </a:cubicBezTo>
                  <a:cubicBezTo>
                    <a:pt x="121" y="72"/>
                    <a:pt x="121" y="72"/>
                    <a:pt x="122" y="72"/>
                  </a:cubicBezTo>
                  <a:cubicBezTo>
                    <a:pt x="122" y="72"/>
                    <a:pt x="123" y="72"/>
                    <a:pt x="123" y="72"/>
                  </a:cubicBezTo>
                  <a:cubicBezTo>
                    <a:pt x="123" y="72"/>
                    <a:pt x="123" y="72"/>
                    <a:pt x="123" y="72"/>
                  </a:cubicBezTo>
                  <a:cubicBezTo>
                    <a:pt x="123" y="72"/>
                    <a:pt x="124" y="71"/>
                    <a:pt x="124" y="71"/>
                  </a:cubicBezTo>
                  <a:cubicBezTo>
                    <a:pt x="124" y="71"/>
                    <a:pt x="124" y="71"/>
                    <a:pt x="124" y="71"/>
                  </a:cubicBezTo>
                  <a:cubicBezTo>
                    <a:pt x="124" y="71"/>
                    <a:pt x="123" y="69"/>
                    <a:pt x="123" y="68"/>
                  </a:cubicBezTo>
                  <a:cubicBezTo>
                    <a:pt x="123" y="68"/>
                    <a:pt x="123" y="67"/>
                    <a:pt x="124" y="67"/>
                  </a:cubicBezTo>
                  <a:cubicBezTo>
                    <a:pt x="124" y="67"/>
                    <a:pt x="124" y="67"/>
                    <a:pt x="124" y="67"/>
                  </a:cubicBezTo>
                  <a:cubicBezTo>
                    <a:pt x="124" y="67"/>
                    <a:pt x="124" y="67"/>
                    <a:pt x="125" y="67"/>
                  </a:cubicBezTo>
                  <a:cubicBezTo>
                    <a:pt x="125" y="67"/>
                    <a:pt x="125" y="67"/>
                    <a:pt x="125" y="66"/>
                  </a:cubicBezTo>
                  <a:cubicBezTo>
                    <a:pt x="125" y="66"/>
                    <a:pt x="125" y="64"/>
                    <a:pt x="125" y="64"/>
                  </a:cubicBezTo>
                  <a:cubicBezTo>
                    <a:pt x="125" y="64"/>
                    <a:pt x="125" y="64"/>
                    <a:pt x="125" y="63"/>
                  </a:cubicBezTo>
                  <a:cubicBezTo>
                    <a:pt x="125" y="63"/>
                    <a:pt x="125" y="62"/>
                    <a:pt x="125" y="62"/>
                  </a:cubicBezTo>
                  <a:cubicBezTo>
                    <a:pt x="125" y="62"/>
                    <a:pt x="124" y="62"/>
                    <a:pt x="125" y="62"/>
                  </a:cubicBezTo>
                  <a:cubicBezTo>
                    <a:pt x="125" y="62"/>
                    <a:pt x="127" y="62"/>
                    <a:pt x="127" y="62"/>
                  </a:cubicBezTo>
                  <a:cubicBezTo>
                    <a:pt x="127" y="62"/>
                    <a:pt x="128" y="62"/>
                    <a:pt x="128" y="62"/>
                  </a:cubicBezTo>
                  <a:cubicBezTo>
                    <a:pt x="128" y="62"/>
                    <a:pt x="128" y="63"/>
                    <a:pt x="128" y="63"/>
                  </a:cubicBezTo>
                  <a:cubicBezTo>
                    <a:pt x="128" y="63"/>
                    <a:pt x="129" y="63"/>
                    <a:pt x="129" y="63"/>
                  </a:cubicBezTo>
                  <a:cubicBezTo>
                    <a:pt x="129" y="62"/>
                    <a:pt x="130" y="59"/>
                    <a:pt x="130" y="59"/>
                  </a:cubicBezTo>
                  <a:cubicBezTo>
                    <a:pt x="130" y="59"/>
                    <a:pt x="130" y="59"/>
                    <a:pt x="130" y="59"/>
                  </a:cubicBezTo>
                  <a:cubicBezTo>
                    <a:pt x="130" y="59"/>
                    <a:pt x="131" y="58"/>
                    <a:pt x="131" y="58"/>
                  </a:cubicBezTo>
                  <a:cubicBezTo>
                    <a:pt x="131" y="58"/>
                    <a:pt x="132" y="56"/>
                    <a:pt x="131" y="56"/>
                  </a:cubicBezTo>
                  <a:cubicBezTo>
                    <a:pt x="131" y="55"/>
                    <a:pt x="131" y="55"/>
                    <a:pt x="131" y="55"/>
                  </a:cubicBezTo>
                  <a:cubicBezTo>
                    <a:pt x="131" y="55"/>
                    <a:pt x="131" y="55"/>
                    <a:pt x="131" y="54"/>
                  </a:cubicBezTo>
                  <a:cubicBezTo>
                    <a:pt x="131" y="54"/>
                    <a:pt x="131" y="54"/>
                    <a:pt x="131" y="54"/>
                  </a:cubicBezTo>
                  <a:cubicBezTo>
                    <a:pt x="131" y="54"/>
                    <a:pt x="132" y="53"/>
                    <a:pt x="132" y="53"/>
                  </a:cubicBezTo>
                  <a:cubicBezTo>
                    <a:pt x="132" y="53"/>
                    <a:pt x="133" y="53"/>
                    <a:pt x="133" y="53"/>
                  </a:cubicBezTo>
                  <a:cubicBezTo>
                    <a:pt x="133" y="53"/>
                    <a:pt x="133" y="53"/>
                    <a:pt x="133" y="53"/>
                  </a:cubicBezTo>
                  <a:cubicBezTo>
                    <a:pt x="133" y="52"/>
                    <a:pt x="133" y="52"/>
                    <a:pt x="133" y="52"/>
                  </a:cubicBezTo>
                  <a:cubicBezTo>
                    <a:pt x="133" y="52"/>
                    <a:pt x="134" y="51"/>
                    <a:pt x="134" y="51"/>
                  </a:cubicBezTo>
                  <a:cubicBezTo>
                    <a:pt x="134" y="51"/>
                    <a:pt x="133" y="49"/>
                    <a:pt x="133" y="49"/>
                  </a:cubicBezTo>
                  <a:cubicBezTo>
                    <a:pt x="133" y="49"/>
                    <a:pt x="133" y="49"/>
                    <a:pt x="133" y="49"/>
                  </a:cubicBezTo>
                  <a:cubicBezTo>
                    <a:pt x="133" y="48"/>
                    <a:pt x="134" y="48"/>
                    <a:pt x="134" y="48"/>
                  </a:cubicBezTo>
                  <a:cubicBezTo>
                    <a:pt x="134" y="48"/>
                    <a:pt x="134" y="48"/>
                    <a:pt x="134" y="48"/>
                  </a:cubicBezTo>
                  <a:cubicBezTo>
                    <a:pt x="134" y="48"/>
                    <a:pt x="135" y="48"/>
                    <a:pt x="135" y="48"/>
                  </a:cubicBezTo>
                  <a:cubicBezTo>
                    <a:pt x="135" y="48"/>
                    <a:pt x="135" y="47"/>
                    <a:pt x="135" y="47"/>
                  </a:cubicBezTo>
                  <a:cubicBezTo>
                    <a:pt x="135" y="47"/>
                    <a:pt x="137" y="46"/>
                    <a:pt x="137" y="46"/>
                  </a:cubicBezTo>
                  <a:cubicBezTo>
                    <a:pt x="137" y="46"/>
                    <a:pt x="137" y="46"/>
                    <a:pt x="137" y="46"/>
                  </a:cubicBezTo>
                  <a:cubicBezTo>
                    <a:pt x="137" y="46"/>
                    <a:pt x="140" y="45"/>
                    <a:pt x="140" y="44"/>
                  </a:cubicBezTo>
                  <a:cubicBezTo>
                    <a:pt x="141" y="44"/>
                    <a:pt x="141" y="44"/>
                    <a:pt x="142" y="44"/>
                  </a:cubicBezTo>
                  <a:cubicBezTo>
                    <a:pt x="142" y="45"/>
                    <a:pt x="142" y="45"/>
                    <a:pt x="142" y="45"/>
                  </a:cubicBezTo>
                  <a:cubicBezTo>
                    <a:pt x="142" y="45"/>
                    <a:pt x="142" y="45"/>
                    <a:pt x="142" y="45"/>
                  </a:cubicBezTo>
                  <a:cubicBezTo>
                    <a:pt x="142" y="45"/>
                    <a:pt x="143" y="46"/>
                    <a:pt x="143" y="46"/>
                  </a:cubicBezTo>
                  <a:cubicBezTo>
                    <a:pt x="143" y="46"/>
                    <a:pt x="144" y="46"/>
                    <a:pt x="143" y="45"/>
                  </a:cubicBezTo>
                  <a:cubicBezTo>
                    <a:pt x="143" y="45"/>
                    <a:pt x="142" y="43"/>
                    <a:pt x="142" y="43"/>
                  </a:cubicBezTo>
                  <a:cubicBezTo>
                    <a:pt x="142" y="43"/>
                    <a:pt x="142" y="43"/>
                    <a:pt x="142" y="43"/>
                  </a:cubicBezTo>
                  <a:cubicBezTo>
                    <a:pt x="142" y="43"/>
                    <a:pt x="143" y="42"/>
                    <a:pt x="143" y="42"/>
                  </a:cubicBezTo>
                  <a:cubicBezTo>
                    <a:pt x="143" y="42"/>
                    <a:pt x="144" y="41"/>
                    <a:pt x="144" y="41"/>
                  </a:cubicBezTo>
                  <a:cubicBezTo>
                    <a:pt x="144" y="41"/>
                    <a:pt x="145" y="41"/>
                    <a:pt x="145" y="41"/>
                  </a:cubicBezTo>
                  <a:cubicBezTo>
                    <a:pt x="145" y="41"/>
                    <a:pt x="144" y="40"/>
                    <a:pt x="144" y="39"/>
                  </a:cubicBezTo>
                  <a:cubicBezTo>
                    <a:pt x="144" y="39"/>
                    <a:pt x="144" y="39"/>
                    <a:pt x="144" y="39"/>
                  </a:cubicBezTo>
                  <a:cubicBezTo>
                    <a:pt x="144" y="39"/>
                    <a:pt x="143" y="39"/>
                    <a:pt x="143" y="39"/>
                  </a:cubicBezTo>
                  <a:cubicBezTo>
                    <a:pt x="142" y="39"/>
                    <a:pt x="141" y="38"/>
                    <a:pt x="140" y="38"/>
                  </a:cubicBezTo>
                  <a:cubicBezTo>
                    <a:pt x="140" y="38"/>
                    <a:pt x="140" y="38"/>
                    <a:pt x="140" y="39"/>
                  </a:cubicBezTo>
                  <a:cubicBezTo>
                    <a:pt x="140" y="39"/>
                    <a:pt x="139" y="39"/>
                    <a:pt x="139" y="39"/>
                  </a:cubicBezTo>
                  <a:cubicBezTo>
                    <a:pt x="139" y="39"/>
                    <a:pt x="139" y="38"/>
                    <a:pt x="139" y="38"/>
                  </a:cubicBezTo>
                  <a:cubicBezTo>
                    <a:pt x="140" y="38"/>
                    <a:pt x="139" y="38"/>
                    <a:pt x="139" y="38"/>
                  </a:cubicBezTo>
                  <a:cubicBezTo>
                    <a:pt x="139" y="38"/>
                    <a:pt x="140" y="38"/>
                    <a:pt x="140" y="38"/>
                  </a:cubicBezTo>
                  <a:cubicBezTo>
                    <a:pt x="140" y="37"/>
                    <a:pt x="140" y="37"/>
                    <a:pt x="140" y="37"/>
                  </a:cubicBezTo>
                  <a:cubicBezTo>
                    <a:pt x="140" y="37"/>
                    <a:pt x="140" y="37"/>
                    <a:pt x="141" y="37"/>
                  </a:cubicBezTo>
                  <a:cubicBezTo>
                    <a:pt x="141" y="37"/>
                    <a:pt x="140" y="36"/>
                    <a:pt x="140" y="36"/>
                  </a:cubicBezTo>
                  <a:cubicBezTo>
                    <a:pt x="140" y="36"/>
                    <a:pt x="140" y="35"/>
                    <a:pt x="140" y="35"/>
                  </a:cubicBezTo>
                  <a:cubicBezTo>
                    <a:pt x="140" y="35"/>
                    <a:pt x="140" y="35"/>
                    <a:pt x="140" y="35"/>
                  </a:cubicBezTo>
                  <a:cubicBezTo>
                    <a:pt x="140" y="35"/>
                    <a:pt x="139" y="36"/>
                    <a:pt x="139" y="36"/>
                  </a:cubicBezTo>
                  <a:cubicBezTo>
                    <a:pt x="139" y="36"/>
                    <a:pt x="139" y="36"/>
                    <a:pt x="139" y="36"/>
                  </a:cubicBezTo>
                  <a:cubicBezTo>
                    <a:pt x="139" y="35"/>
                    <a:pt x="138" y="35"/>
                    <a:pt x="138" y="35"/>
                  </a:cubicBezTo>
                  <a:cubicBezTo>
                    <a:pt x="138" y="35"/>
                    <a:pt x="138" y="35"/>
                    <a:pt x="139" y="35"/>
                  </a:cubicBezTo>
                  <a:cubicBezTo>
                    <a:pt x="139" y="35"/>
                    <a:pt x="139" y="34"/>
                    <a:pt x="140" y="34"/>
                  </a:cubicBezTo>
                  <a:cubicBezTo>
                    <a:pt x="140" y="34"/>
                    <a:pt x="139" y="34"/>
                    <a:pt x="139" y="34"/>
                  </a:cubicBezTo>
                  <a:cubicBezTo>
                    <a:pt x="139" y="34"/>
                    <a:pt x="139" y="34"/>
                    <a:pt x="138" y="33"/>
                  </a:cubicBezTo>
                  <a:cubicBezTo>
                    <a:pt x="138" y="33"/>
                    <a:pt x="138" y="33"/>
                    <a:pt x="138" y="33"/>
                  </a:cubicBezTo>
                  <a:cubicBezTo>
                    <a:pt x="138" y="33"/>
                    <a:pt x="135" y="35"/>
                    <a:pt x="135" y="35"/>
                  </a:cubicBezTo>
                  <a:cubicBezTo>
                    <a:pt x="135" y="35"/>
                    <a:pt x="135" y="35"/>
                    <a:pt x="135" y="35"/>
                  </a:cubicBezTo>
                  <a:cubicBezTo>
                    <a:pt x="135" y="35"/>
                    <a:pt x="132" y="34"/>
                    <a:pt x="132" y="34"/>
                  </a:cubicBezTo>
                  <a:cubicBezTo>
                    <a:pt x="132" y="34"/>
                    <a:pt x="132" y="34"/>
                    <a:pt x="131" y="34"/>
                  </a:cubicBezTo>
                  <a:cubicBezTo>
                    <a:pt x="131" y="33"/>
                    <a:pt x="130" y="34"/>
                    <a:pt x="129" y="35"/>
                  </a:cubicBezTo>
                  <a:cubicBezTo>
                    <a:pt x="129" y="35"/>
                    <a:pt x="128" y="36"/>
                    <a:pt x="128" y="36"/>
                  </a:cubicBezTo>
                  <a:cubicBezTo>
                    <a:pt x="127" y="36"/>
                    <a:pt x="127" y="36"/>
                    <a:pt x="127" y="36"/>
                  </a:cubicBezTo>
                  <a:cubicBezTo>
                    <a:pt x="127" y="36"/>
                    <a:pt x="126" y="37"/>
                    <a:pt x="126" y="37"/>
                  </a:cubicBezTo>
                  <a:cubicBezTo>
                    <a:pt x="126" y="37"/>
                    <a:pt x="125" y="37"/>
                    <a:pt x="124" y="37"/>
                  </a:cubicBezTo>
                  <a:cubicBezTo>
                    <a:pt x="124" y="37"/>
                    <a:pt x="124" y="38"/>
                    <a:pt x="124" y="39"/>
                  </a:cubicBezTo>
                  <a:cubicBezTo>
                    <a:pt x="123" y="39"/>
                    <a:pt x="123" y="39"/>
                    <a:pt x="123" y="39"/>
                  </a:cubicBezTo>
                  <a:cubicBezTo>
                    <a:pt x="123" y="39"/>
                    <a:pt x="123" y="39"/>
                    <a:pt x="122" y="40"/>
                  </a:cubicBezTo>
                  <a:cubicBezTo>
                    <a:pt x="121" y="40"/>
                    <a:pt x="121" y="41"/>
                    <a:pt x="121" y="41"/>
                  </a:cubicBezTo>
                  <a:cubicBezTo>
                    <a:pt x="122" y="41"/>
                    <a:pt x="121" y="41"/>
                    <a:pt x="121" y="41"/>
                  </a:cubicBezTo>
                  <a:cubicBezTo>
                    <a:pt x="121" y="41"/>
                    <a:pt x="120" y="42"/>
                    <a:pt x="120" y="42"/>
                  </a:cubicBezTo>
                  <a:cubicBezTo>
                    <a:pt x="120" y="42"/>
                    <a:pt x="120" y="42"/>
                    <a:pt x="119" y="42"/>
                  </a:cubicBezTo>
                  <a:cubicBezTo>
                    <a:pt x="119" y="42"/>
                    <a:pt x="117" y="42"/>
                    <a:pt x="116" y="42"/>
                  </a:cubicBezTo>
                  <a:cubicBezTo>
                    <a:pt x="116" y="42"/>
                    <a:pt x="116" y="42"/>
                    <a:pt x="116" y="42"/>
                  </a:cubicBezTo>
                  <a:cubicBezTo>
                    <a:pt x="116" y="42"/>
                    <a:pt x="116" y="43"/>
                    <a:pt x="116" y="43"/>
                  </a:cubicBezTo>
                  <a:cubicBezTo>
                    <a:pt x="116" y="43"/>
                    <a:pt x="116" y="43"/>
                    <a:pt x="116" y="43"/>
                  </a:cubicBezTo>
                  <a:cubicBezTo>
                    <a:pt x="116" y="43"/>
                    <a:pt x="117" y="44"/>
                    <a:pt x="117" y="44"/>
                  </a:cubicBezTo>
                  <a:cubicBezTo>
                    <a:pt x="117" y="44"/>
                    <a:pt x="118" y="44"/>
                    <a:pt x="118" y="44"/>
                  </a:cubicBezTo>
                  <a:cubicBezTo>
                    <a:pt x="118" y="44"/>
                    <a:pt x="118" y="45"/>
                    <a:pt x="118" y="45"/>
                  </a:cubicBezTo>
                  <a:cubicBezTo>
                    <a:pt x="118" y="45"/>
                    <a:pt x="118" y="45"/>
                    <a:pt x="118" y="45"/>
                  </a:cubicBezTo>
                  <a:cubicBezTo>
                    <a:pt x="118" y="45"/>
                    <a:pt x="118" y="46"/>
                    <a:pt x="118" y="46"/>
                  </a:cubicBezTo>
                  <a:cubicBezTo>
                    <a:pt x="118" y="46"/>
                    <a:pt x="118" y="46"/>
                    <a:pt x="118" y="46"/>
                  </a:cubicBezTo>
                  <a:cubicBezTo>
                    <a:pt x="118" y="46"/>
                    <a:pt x="118" y="47"/>
                    <a:pt x="118" y="47"/>
                  </a:cubicBezTo>
                  <a:cubicBezTo>
                    <a:pt x="118" y="47"/>
                    <a:pt x="118" y="47"/>
                    <a:pt x="118" y="47"/>
                  </a:cubicBezTo>
                  <a:cubicBezTo>
                    <a:pt x="118" y="47"/>
                    <a:pt x="117" y="47"/>
                    <a:pt x="117" y="47"/>
                  </a:cubicBezTo>
                  <a:cubicBezTo>
                    <a:pt x="117" y="47"/>
                    <a:pt x="117" y="47"/>
                    <a:pt x="117" y="47"/>
                  </a:cubicBezTo>
                  <a:cubicBezTo>
                    <a:pt x="117" y="47"/>
                    <a:pt x="116" y="47"/>
                    <a:pt x="116" y="47"/>
                  </a:cubicBezTo>
                  <a:cubicBezTo>
                    <a:pt x="115" y="47"/>
                    <a:pt x="113" y="47"/>
                    <a:pt x="113" y="47"/>
                  </a:cubicBezTo>
                  <a:cubicBezTo>
                    <a:pt x="113" y="47"/>
                    <a:pt x="112" y="47"/>
                    <a:pt x="111" y="47"/>
                  </a:cubicBezTo>
                  <a:cubicBezTo>
                    <a:pt x="111" y="47"/>
                    <a:pt x="110" y="47"/>
                    <a:pt x="110" y="47"/>
                  </a:cubicBezTo>
                  <a:cubicBezTo>
                    <a:pt x="110" y="47"/>
                    <a:pt x="110" y="47"/>
                    <a:pt x="110" y="47"/>
                  </a:cubicBezTo>
                  <a:cubicBezTo>
                    <a:pt x="110" y="47"/>
                    <a:pt x="110" y="47"/>
                    <a:pt x="109" y="47"/>
                  </a:cubicBezTo>
                  <a:cubicBezTo>
                    <a:pt x="109" y="47"/>
                    <a:pt x="109" y="47"/>
                    <a:pt x="109" y="47"/>
                  </a:cubicBezTo>
                  <a:cubicBezTo>
                    <a:pt x="109" y="47"/>
                    <a:pt x="108" y="47"/>
                    <a:pt x="108" y="47"/>
                  </a:cubicBezTo>
                  <a:cubicBezTo>
                    <a:pt x="108" y="47"/>
                    <a:pt x="107" y="47"/>
                    <a:pt x="107" y="47"/>
                  </a:cubicBezTo>
                  <a:cubicBezTo>
                    <a:pt x="107" y="47"/>
                    <a:pt x="107" y="48"/>
                    <a:pt x="107" y="48"/>
                  </a:cubicBezTo>
                  <a:cubicBezTo>
                    <a:pt x="107" y="48"/>
                    <a:pt x="107" y="48"/>
                    <a:pt x="107" y="48"/>
                  </a:cubicBezTo>
                  <a:cubicBezTo>
                    <a:pt x="106" y="47"/>
                    <a:pt x="106" y="47"/>
                    <a:pt x="105" y="47"/>
                  </a:cubicBezTo>
                  <a:cubicBezTo>
                    <a:pt x="105" y="47"/>
                    <a:pt x="105" y="47"/>
                    <a:pt x="105" y="47"/>
                  </a:cubicBezTo>
                  <a:cubicBezTo>
                    <a:pt x="104" y="47"/>
                    <a:pt x="104" y="47"/>
                    <a:pt x="104" y="47"/>
                  </a:cubicBezTo>
                  <a:cubicBezTo>
                    <a:pt x="104" y="47"/>
                    <a:pt x="104" y="47"/>
                    <a:pt x="103" y="47"/>
                  </a:cubicBezTo>
                  <a:cubicBezTo>
                    <a:pt x="103" y="47"/>
                    <a:pt x="103" y="46"/>
                    <a:pt x="103" y="46"/>
                  </a:cubicBezTo>
                  <a:cubicBezTo>
                    <a:pt x="103" y="47"/>
                    <a:pt x="103" y="46"/>
                    <a:pt x="103" y="46"/>
                  </a:cubicBezTo>
                  <a:cubicBezTo>
                    <a:pt x="103" y="46"/>
                    <a:pt x="103" y="46"/>
                    <a:pt x="103" y="46"/>
                  </a:cubicBezTo>
                  <a:cubicBezTo>
                    <a:pt x="102" y="46"/>
                    <a:pt x="102" y="46"/>
                    <a:pt x="102" y="46"/>
                  </a:cubicBezTo>
                  <a:cubicBezTo>
                    <a:pt x="102" y="45"/>
                    <a:pt x="102" y="45"/>
                    <a:pt x="102" y="45"/>
                  </a:cubicBezTo>
                  <a:cubicBezTo>
                    <a:pt x="102" y="45"/>
                    <a:pt x="102" y="45"/>
                    <a:pt x="102" y="45"/>
                  </a:cubicBezTo>
                  <a:cubicBezTo>
                    <a:pt x="102" y="45"/>
                    <a:pt x="102" y="45"/>
                    <a:pt x="103" y="45"/>
                  </a:cubicBezTo>
                  <a:cubicBezTo>
                    <a:pt x="103" y="45"/>
                    <a:pt x="103" y="44"/>
                    <a:pt x="103" y="44"/>
                  </a:cubicBezTo>
                  <a:cubicBezTo>
                    <a:pt x="103" y="44"/>
                    <a:pt x="103" y="44"/>
                    <a:pt x="102" y="44"/>
                  </a:cubicBezTo>
                  <a:cubicBezTo>
                    <a:pt x="102" y="44"/>
                    <a:pt x="102" y="44"/>
                    <a:pt x="102" y="44"/>
                  </a:cubicBezTo>
                  <a:cubicBezTo>
                    <a:pt x="102" y="43"/>
                    <a:pt x="102" y="43"/>
                    <a:pt x="102" y="42"/>
                  </a:cubicBezTo>
                  <a:cubicBezTo>
                    <a:pt x="102" y="42"/>
                    <a:pt x="102" y="42"/>
                    <a:pt x="102" y="41"/>
                  </a:cubicBezTo>
                  <a:cubicBezTo>
                    <a:pt x="102" y="40"/>
                    <a:pt x="102" y="40"/>
                    <a:pt x="101" y="40"/>
                  </a:cubicBezTo>
                  <a:cubicBezTo>
                    <a:pt x="101" y="40"/>
                    <a:pt x="99" y="41"/>
                    <a:pt x="99" y="41"/>
                  </a:cubicBezTo>
                  <a:cubicBezTo>
                    <a:pt x="99" y="41"/>
                    <a:pt x="99" y="41"/>
                    <a:pt x="99" y="41"/>
                  </a:cubicBezTo>
                  <a:cubicBezTo>
                    <a:pt x="99" y="42"/>
                    <a:pt x="99" y="42"/>
                    <a:pt x="99" y="42"/>
                  </a:cubicBezTo>
                  <a:cubicBezTo>
                    <a:pt x="99" y="43"/>
                    <a:pt x="98" y="45"/>
                    <a:pt x="98" y="45"/>
                  </a:cubicBezTo>
                  <a:cubicBezTo>
                    <a:pt x="98" y="46"/>
                    <a:pt x="99" y="47"/>
                    <a:pt x="99" y="47"/>
                  </a:cubicBezTo>
                  <a:cubicBezTo>
                    <a:pt x="99" y="47"/>
                    <a:pt x="99" y="47"/>
                    <a:pt x="99" y="47"/>
                  </a:cubicBezTo>
                  <a:cubicBezTo>
                    <a:pt x="99" y="47"/>
                    <a:pt x="98" y="49"/>
                    <a:pt x="98" y="49"/>
                  </a:cubicBezTo>
                  <a:cubicBezTo>
                    <a:pt x="98" y="50"/>
                    <a:pt x="97" y="49"/>
                    <a:pt x="97" y="49"/>
                  </a:cubicBezTo>
                  <a:cubicBezTo>
                    <a:pt x="96" y="49"/>
                    <a:pt x="95" y="49"/>
                    <a:pt x="95" y="49"/>
                  </a:cubicBezTo>
                  <a:cubicBezTo>
                    <a:pt x="94" y="49"/>
                    <a:pt x="94" y="49"/>
                    <a:pt x="94" y="49"/>
                  </a:cubicBezTo>
                  <a:cubicBezTo>
                    <a:pt x="94" y="49"/>
                    <a:pt x="94" y="49"/>
                    <a:pt x="94" y="49"/>
                  </a:cubicBezTo>
                  <a:cubicBezTo>
                    <a:pt x="94" y="49"/>
                    <a:pt x="93" y="48"/>
                    <a:pt x="93" y="48"/>
                  </a:cubicBezTo>
                  <a:cubicBezTo>
                    <a:pt x="93" y="48"/>
                    <a:pt x="93" y="48"/>
                    <a:pt x="93" y="49"/>
                  </a:cubicBezTo>
                  <a:cubicBezTo>
                    <a:pt x="93" y="49"/>
                    <a:pt x="92" y="49"/>
                    <a:pt x="92" y="49"/>
                  </a:cubicBezTo>
                  <a:cubicBezTo>
                    <a:pt x="92" y="49"/>
                    <a:pt x="92" y="49"/>
                    <a:pt x="92" y="49"/>
                  </a:cubicBezTo>
                  <a:cubicBezTo>
                    <a:pt x="91" y="49"/>
                    <a:pt x="91" y="49"/>
                    <a:pt x="91" y="49"/>
                  </a:cubicBezTo>
                  <a:cubicBezTo>
                    <a:pt x="91" y="49"/>
                    <a:pt x="89" y="48"/>
                    <a:pt x="89" y="48"/>
                  </a:cubicBezTo>
                  <a:cubicBezTo>
                    <a:pt x="89" y="48"/>
                    <a:pt x="88" y="48"/>
                    <a:pt x="88" y="48"/>
                  </a:cubicBezTo>
                  <a:cubicBezTo>
                    <a:pt x="87" y="48"/>
                    <a:pt x="87" y="48"/>
                    <a:pt x="87" y="48"/>
                  </a:cubicBezTo>
                  <a:cubicBezTo>
                    <a:pt x="87" y="48"/>
                    <a:pt x="87" y="47"/>
                    <a:pt x="87" y="47"/>
                  </a:cubicBezTo>
                  <a:cubicBezTo>
                    <a:pt x="87" y="47"/>
                    <a:pt x="86" y="47"/>
                    <a:pt x="86" y="47"/>
                  </a:cubicBezTo>
                  <a:cubicBezTo>
                    <a:pt x="86" y="47"/>
                    <a:pt x="85" y="47"/>
                    <a:pt x="85" y="47"/>
                  </a:cubicBezTo>
                  <a:cubicBezTo>
                    <a:pt x="85" y="48"/>
                    <a:pt x="85" y="47"/>
                    <a:pt x="85" y="47"/>
                  </a:cubicBezTo>
                  <a:cubicBezTo>
                    <a:pt x="85" y="47"/>
                    <a:pt x="84" y="47"/>
                    <a:pt x="84" y="47"/>
                  </a:cubicBezTo>
                  <a:cubicBezTo>
                    <a:pt x="84" y="47"/>
                    <a:pt x="83" y="46"/>
                    <a:pt x="83" y="46"/>
                  </a:cubicBezTo>
                  <a:cubicBezTo>
                    <a:pt x="83" y="46"/>
                    <a:pt x="82" y="46"/>
                    <a:pt x="82" y="46"/>
                  </a:cubicBezTo>
                  <a:cubicBezTo>
                    <a:pt x="82" y="46"/>
                    <a:pt x="82" y="46"/>
                    <a:pt x="82" y="46"/>
                  </a:cubicBezTo>
                  <a:cubicBezTo>
                    <a:pt x="81" y="45"/>
                    <a:pt x="81" y="45"/>
                    <a:pt x="81" y="44"/>
                  </a:cubicBezTo>
                  <a:cubicBezTo>
                    <a:pt x="81" y="44"/>
                    <a:pt x="81" y="44"/>
                    <a:pt x="81" y="44"/>
                  </a:cubicBezTo>
                  <a:cubicBezTo>
                    <a:pt x="81" y="44"/>
                    <a:pt x="80" y="44"/>
                    <a:pt x="79" y="44"/>
                  </a:cubicBezTo>
                  <a:cubicBezTo>
                    <a:pt x="79" y="43"/>
                    <a:pt x="78" y="44"/>
                    <a:pt x="78" y="44"/>
                  </a:cubicBezTo>
                  <a:cubicBezTo>
                    <a:pt x="78" y="44"/>
                    <a:pt x="78" y="44"/>
                    <a:pt x="78" y="44"/>
                  </a:cubicBezTo>
                  <a:cubicBezTo>
                    <a:pt x="78" y="44"/>
                    <a:pt x="77" y="44"/>
                    <a:pt x="77" y="44"/>
                  </a:cubicBezTo>
                  <a:cubicBezTo>
                    <a:pt x="77" y="44"/>
                    <a:pt x="76" y="44"/>
                    <a:pt x="76" y="44"/>
                  </a:cubicBezTo>
                  <a:cubicBezTo>
                    <a:pt x="76" y="44"/>
                    <a:pt x="76" y="44"/>
                    <a:pt x="76" y="44"/>
                  </a:cubicBezTo>
                  <a:cubicBezTo>
                    <a:pt x="76" y="44"/>
                    <a:pt x="75" y="44"/>
                    <a:pt x="75" y="44"/>
                  </a:cubicBezTo>
                  <a:cubicBezTo>
                    <a:pt x="75" y="44"/>
                    <a:pt x="75" y="44"/>
                    <a:pt x="74" y="44"/>
                  </a:cubicBezTo>
                  <a:cubicBezTo>
                    <a:pt x="74" y="44"/>
                    <a:pt x="74" y="44"/>
                    <a:pt x="74" y="44"/>
                  </a:cubicBezTo>
                  <a:cubicBezTo>
                    <a:pt x="74" y="44"/>
                    <a:pt x="73" y="43"/>
                    <a:pt x="72" y="43"/>
                  </a:cubicBezTo>
                  <a:cubicBezTo>
                    <a:pt x="72" y="43"/>
                    <a:pt x="72" y="43"/>
                    <a:pt x="72" y="43"/>
                  </a:cubicBezTo>
                  <a:cubicBezTo>
                    <a:pt x="72" y="43"/>
                    <a:pt x="72" y="43"/>
                    <a:pt x="72" y="42"/>
                  </a:cubicBezTo>
                  <a:cubicBezTo>
                    <a:pt x="72" y="42"/>
                    <a:pt x="72" y="42"/>
                    <a:pt x="72" y="42"/>
                  </a:cubicBezTo>
                  <a:cubicBezTo>
                    <a:pt x="72" y="42"/>
                    <a:pt x="70" y="42"/>
                    <a:pt x="69" y="42"/>
                  </a:cubicBezTo>
                  <a:cubicBezTo>
                    <a:pt x="69" y="42"/>
                    <a:pt x="69" y="41"/>
                    <a:pt x="69" y="41"/>
                  </a:cubicBezTo>
                  <a:cubicBezTo>
                    <a:pt x="69" y="41"/>
                    <a:pt x="69" y="41"/>
                    <a:pt x="68" y="41"/>
                  </a:cubicBezTo>
                  <a:cubicBezTo>
                    <a:pt x="68" y="42"/>
                    <a:pt x="68" y="41"/>
                    <a:pt x="68" y="41"/>
                  </a:cubicBezTo>
                  <a:cubicBezTo>
                    <a:pt x="67" y="41"/>
                    <a:pt x="66" y="40"/>
                    <a:pt x="66" y="40"/>
                  </a:cubicBezTo>
                  <a:cubicBezTo>
                    <a:pt x="66" y="40"/>
                    <a:pt x="64" y="39"/>
                    <a:pt x="64" y="39"/>
                  </a:cubicBezTo>
                  <a:cubicBezTo>
                    <a:pt x="64" y="39"/>
                    <a:pt x="64" y="39"/>
                    <a:pt x="64" y="39"/>
                  </a:cubicBezTo>
                  <a:cubicBezTo>
                    <a:pt x="63" y="39"/>
                    <a:pt x="61" y="37"/>
                    <a:pt x="61" y="37"/>
                  </a:cubicBezTo>
                  <a:cubicBezTo>
                    <a:pt x="61" y="37"/>
                    <a:pt x="61" y="37"/>
                    <a:pt x="61" y="37"/>
                  </a:cubicBezTo>
                  <a:cubicBezTo>
                    <a:pt x="61" y="38"/>
                    <a:pt x="61" y="38"/>
                    <a:pt x="61" y="38"/>
                  </a:cubicBezTo>
                  <a:cubicBezTo>
                    <a:pt x="61" y="38"/>
                    <a:pt x="60" y="37"/>
                    <a:pt x="60" y="37"/>
                  </a:cubicBezTo>
                  <a:cubicBezTo>
                    <a:pt x="60" y="37"/>
                    <a:pt x="59" y="37"/>
                    <a:pt x="59" y="36"/>
                  </a:cubicBezTo>
                  <a:cubicBezTo>
                    <a:pt x="59" y="36"/>
                    <a:pt x="59" y="36"/>
                    <a:pt x="59" y="36"/>
                  </a:cubicBezTo>
                  <a:cubicBezTo>
                    <a:pt x="59" y="36"/>
                    <a:pt x="59" y="35"/>
                    <a:pt x="59" y="35"/>
                  </a:cubicBezTo>
                  <a:cubicBezTo>
                    <a:pt x="59" y="35"/>
                    <a:pt x="60" y="34"/>
                    <a:pt x="60" y="34"/>
                  </a:cubicBezTo>
                  <a:cubicBezTo>
                    <a:pt x="60" y="34"/>
                    <a:pt x="60" y="34"/>
                    <a:pt x="60" y="34"/>
                  </a:cubicBezTo>
                  <a:cubicBezTo>
                    <a:pt x="60" y="33"/>
                    <a:pt x="60" y="33"/>
                    <a:pt x="60" y="33"/>
                  </a:cubicBezTo>
                  <a:cubicBezTo>
                    <a:pt x="60" y="33"/>
                    <a:pt x="60" y="32"/>
                    <a:pt x="60" y="32"/>
                  </a:cubicBezTo>
                  <a:cubicBezTo>
                    <a:pt x="61" y="32"/>
                    <a:pt x="61" y="32"/>
                    <a:pt x="61" y="31"/>
                  </a:cubicBezTo>
                  <a:cubicBezTo>
                    <a:pt x="61" y="31"/>
                    <a:pt x="62" y="30"/>
                    <a:pt x="62" y="30"/>
                  </a:cubicBezTo>
                  <a:cubicBezTo>
                    <a:pt x="62" y="30"/>
                    <a:pt x="63" y="29"/>
                    <a:pt x="64" y="29"/>
                  </a:cubicBezTo>
                  <a:cubicBezTo>
                    <a:pt x="64" y="29"/>
                    <a:pt x="64" y="29"/>
                    <a:pt x="64" y="29"/>
                  </a:cubicBezTo>
                  <a:cubicBezTo>
                    <a:pt x="64" y="29"/>
                    <a:pt x="60" y="27"/>
                    <a:pt x="60" y="27"/>
                  </a:cubicBezTo>
                  <a:cubicBezTo>
                    <a:pt x="59" y="27"/>
                    <a:pt x="60" y="27"/>
                    <a:pt x="60" y="26"/>
                  </a:cubicBezTo>
                  <a:cubicBezTo>
                    <a:pt x="60" y="26"/>
                    <a:pt x="59" y="25"/>
                    <a:pt x="58" y="25"/>
                  </a:cubicBezTo>
                  <a:cubicBezTo>
                    <a:pt x="58" y="25"/>
                    <a:pt x="56" y="24"/>
                    <a:pt x="56" y="24"/>
                  </a:cubicBezTo>
                  <a:cubicBezTo>
                    <a:pt x="56" y="24"/>
                    <a:pt x="56" y="24"/>
                    <a:pt x="55" y="24"/>
                  </a:cubicBezTo>
                  <a:cubicBezTo>
                    <a:pt x="55" y="24"/>
                    <a:pt x="55" y="23"/>
                    <a:pt x="54" y="23"/>
                  </a:cubicBezTo>
                  <a:cubicBezTo>
                    <a:pt x="54" y="23"/>
                    <a:pt x="54" y="22"/>
                    <a:pt x="54" y="22"/>
                  </a:cubicBezTo>
                  <a:cubicBezTo>
                    <a:pt x="54" y="22"/>
                    <a:pt x="53" y="23"/>
                    <a:pt x="53" y="23"/>
                  </a:cubicBezTo>
                  <a:cubicBezTo>
                    <a:pt x="53" y="23"/>
                    <a:pt x="53" y="23"/>
                    <a:pt x="53" y="23"/>
                  </a:cubicBezTo>
                  <a:cubicBezTo>
                    <a:pt x="52" y="22"/>
                    <a:pt x="52" y="22"/>
                    <a:pt x="52" y="22"/>
                  </a:cubicBezTo>
                  <a:cubicBezTo>
                    <a:pt x="52" y="21"/>
                    <a:pt x="52" y="20"/>
                    <a:pt x="52" y="20"/>
                  </a:cubicBezTo>
                  <a:cubicBezTo>
                    <a:pt x="52" y="20"/>
                    <a:pt x="52" y="19"/>
                    <a:pt x="52" y="19"/>
                  </a:cubicBezTo>
                  <a:cubicBezTo>
                    <a:pt x="52" y="19"/>
                    <a:pt x="51" y="18"/>
                    <a:pt x="51" y="18"/>
                  </a:cubicBezTo>
                  <a:cubicBezTo>
                    <a:pt x="51" y="18"/>
                    <a:pt x="51" y="17"/>
                    <a:pt x="51" y="16"/>
                  </a:cubicBezTo>
                  <a:cubicBezTo>
                    <a:pt x="51" y="16"/>
                    <a:pt x="51" y="16"/>
                    <a:pt x="51" y="16"/>
                  </a:cubicBezTo>
                  <a:cubicBezTo>
                    <a:pt x="51" y="16"/>
                    <a:pt x="52" y="16"/>
                    <a:pt x="52" y="16"/>
                  </a:cubicBezTo>
                  <a:cubicBezTo>
                    <a:pt x="52" y="16"/>
                    <a:pt x="53" y="16"/>
                    <a:pt x="52" y="16"/>
                  </a:cubicBezTo>
                  <a:cubicBezTo>
                    <a:pt x="52" y="16"/>
                    <a:pt x="53" y="16"/>
                    <a:pt x="53" y="17"/>
                  </a:cubicBezTo>
                  <a:cubicBezTo>
                    <a:pt x="53" y="17"/>
                    <a:pt x="53" y="17"/>
                    <a:pt x="54" y="17"/>
                  </a:cubicBezTo>
                  <a:cubicBezTo>
                    <a:pt x="54" y="17"/>
                    <a:pt x="56" y="15"/>
                    <a:pt x="56" y="15"/>
                  </a:cubicBezTo>
                  <a:cubicBezTo>
                    <a:pt x="56" y="15"/>
                    <a:pt x="56" y="15"/>
                    <a:pt x="56" y="15"/>
                  </a:cubicBezTo>
                  <a:cubicBezTo>
                    <a:pt x="56" y="14"/>
                    <a:pt x="56" y="13"/>
                    <a:pt x="56" y="13"/>
                  </a:cubicBezTo>
                  <a:cubicBezTo>
                    <a:pt x="56" y="13"/>
                    <a:pt x="55" y="12"/>
                    <a:pt x="55" y="12"/>
                  </a:cubicBezTo>
                  <a:cubicBezTo>
                    <a:pt x="54" y="12"/>
                    <a:pt x="54" y="12"/>
                    <a:pt x="54" y="12"/>
                  </a:cubicBezTo>
                  <a:cubicBezTo>
                    <a:pt x="54" y="12"/>
                    <a:pt x="53" y="11"/>
                    <a:pt x="53" y="11"/>
                  </a:cubicBezTo>
                  <a:cubicBezTo>
                    <a:pt x="53" y="11"/>
                    <a:pt x="53" y="11"/>
                    <a:pt x="53"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2" name="Freeform 524"/>
            <p:cNvSpPr>
              <a:spLocks/>
            </p:cNvSpPr>
            <p:nvPr/>
          </p:nvSpPr>
          <p:spPr bwMode="auto">
            <a:xfrm>
              <a:off x="3934" y="1969"/>
              <a:ext cx="39" cy="46"/>
            </a:xfrm>
            <a:custGeom>
              <a:avLst/>
              <a:gdLst/>
              <a:ahLst/>
              <a:cxnLst>
                <a:cxn ang="0">
                  <a:pos x="0" y="3"/>
                </a:cxn>
                <a:cxn ang="0">
                  <a:pos x="1" y="3"/>
                </a:cxn>
                <a:cxn ang="0">
                  <a:pos x="1" y="4"/>
                </a:cxn>
                <a:cxn ang="0">
                  <a:pos x="1" y="5"/>
                </a:cxn>
                <a:cxn ang="0">
                  <a:pos x="2" y="7"/>
                </a:cxn>
                <a:cxn ang="0">
                  <a:pos x="3" y="8"/>
                </a:cxn>
                <a:cxn ang="0">
                  <a:pos x="5" y="9"/>
                </a:cxn>
                <a:cxn ang="0">
                  <a:pos x="5" y="9"/>
                </a:cxn>
                <a:cxn ang="0">
                  <a:pos x="5" y="10"/>
                </a:cxn>
                <a:cxn ang="0">
                  <a:pos x="4" y="11"/>
                </a:cxn>
                <a:cxn ang="0">
                  <a:pos x="5" y="14"/>
                </a:cxn>
                <a:cxn ang="0">
                  <a:pos x="5" y="13"/>
                </a:cxn>
                <a:cxn ang="0">
                  <a:pos x="6" y="13"/>
                </a:cxn>
                <a:cxn ang="0">
                  <a:pos x="5" y="12"/>
                </a:cxn>
                <a:cxn ang="0">
                  <a:pos x="5" y="11"/>
                </a:cxn>
                <a:cxn ang="0">
                  <a:pos x="6" y="11"/>
                </a:cxn>
                <a:cxn ang="0">
                  <a:pos x="7" y="11"/>
                </a:cxn>
                <a:cxn ang="0">
                  <a:pos x="8" y="10"/>
                </a:cxn>
                <a:cxn ang="0">
                  <a:pos x="8" y="9"/>
                </a:cxn>
                <a:cxn ang="0">
                  <a:pos x="9" y="9"/>
                </a:cxn>
                <a:cxn ang="0">
                  <a:pos x="10" y="8"/>
                </a:cxn>
                <a:cxn ang="0">
                  <a:pos x="11" y="6"/>
                </a:cxn>
                <a:cxn ang="0">
                  <a:pos x="12" y="3"/>
                </a:cxn>
                <a:cxn ang="0">
                  <a:pos x="12" y="2"/>
                </a:cxn>
                <a:cxn ang="0">
                  <a:pos x="11" y="3"/>
                </a:cxn>
                <a:cxn ang="0">
                  <a:pos x="11" y="3"/>
                </a:cxn>
                <a:cxn ang="0">
                  <a:pos x="10" y="2"/>
                </a:cxn>
                <a:cxn ang="0">
                  <a:pos x="7" y="0"/>
                </a:cxn>
                <a:cxn ang="0">
                  <a:pos x="7" y="0"/>
                </a:cxn>
                <a:cxn ang="0">
                  <a:pos x="5" y="0"/>
                </a:cxn>
                <a:cxn ang="0">
                  <a:pos x="4" y="1"/>
                </a:cxn>
                <a:cxn ang="0">
                  <a:pos x="3" y="1"/>
                </a:cxn>
                <a:cxn ang="0">
                  <a:pos x="2" y="1"/>
                </a:cxn>
                <a:cxn ang="0">
                  <a:pos x="0" y="2"/>
                </a:cxn>
                <a:cxn ang="0">
                  <a:pos x="0" y="3"/>
                </a:cxn>
                <a:cxn ang="0">
                  <a:pos x="0" y="3"/>
                </a:cxn>
              </a:cxnLst>
              <a:rect l="0" t="0" r="r" b="b"/>
              <a:pathLst>
                <a:path w="12" h="14">
                  <a:moveTo>
                    <a:pt x="0" y="3"/>
                  </a:moveTo>
                  <a:cubicBezTo>
                    <a:pt x="1" y="3"/>
                    <a:pt x="1" y="3"/>
                    <a:pt x="1" y="3"/>
                  </a:cubicBezTo>
                  <a:cubicBezTo>
                    <a:pt x="1" y="3"/>
                    <a:pt x="1" y="4"/>
                    <a:pt x="1" y="4"/>
                  </a:cubicBezTo>
                  <a:cubicBezTo>
                    <a:pt x="1" y="4"/>
                    <a:pt x="1" y="5"/>
                    <a:pt x="1" y="5"/>
                  </a:cubicBezTo>
                  <a:cubicBezTo>
                    <a:pt x="1" y="6"/>
                    <a:pt x="2" y="7"/>
                    <a:pt x="2" y="7"/>
                  </a:cubicBezTo>
                  <a:cubicBezTo>
                    <a:pt x="2" y="7"/>
                    <a:pt x="2" y="8"/>
                    <a:pt x="3" y="8"/>
                  </a:cubicBezTo>
                  <a:cubicBezTo>
                    <a:pt x="4" y="8"/>
                    <a:pt x="5" y="9"/>
                    <a:pt x="5" y="9"/>
                  </a:cubicBezTo>
                  <a:cubicBezTo>
                    <a:pt x="5" y="9"/>
                    <a:pt x="6" y="9"/>
                    <a:pt x="5" y="9"/>
                  </a:cubicBezTo>
                  <a:cubicBezTo>
                    <a:pt x="5" y="9"/>
                    <a:pt x="5" y="10"/>
                    <a:pt x="5" y="10"/>
                  </a:cubicBezTo>
                  <a:cubicBezTo>
                    <a:pt x="4" y="10"/>
                    <a:pt x="4" y="11"/>
                    <a:pt x="4" y="11"/>
                  </a:cubicBezTo>
                  <a:cubicBezTo>
                    <a:pt x="4" y="11"/>
                    <a:pt x="5" y="14"/>
                    <a:pt x="5" y="14"/>
                  </a:cubicBezTo>
                  <a:cubicBezTo>
                    <a:pt x="5" y="14"/>
                    <a:pt x="5" y="14"/>
                    <a:pt x="5" y="13"/>
                  </a:cubicBezTo>
                  <a:cubicBezTo>
                    <a:pt x="5" y="13"/>
                    <a:pt x="5" y="13"/>
                    <a:pt x="6" y="13"/>
                  </a:cubicBezTo>
                  <a:cubicBezTo>
                    <a:pt x="6" y="13"/>
                    <a:pt x="5" y="12"/>
                    <a:pt x="5" y="12"/>
                  </a:cubicBezTo>
                  <a:cubicBezTo>
                    <a:pt x="5" y="12"/>
                    <a:pt x="5" y="11"/>
                    <a:pt x="5" y="11"/>
                  </a:cubicBezTo>
                  <a:cubicBezTo>
                    <a:pt x="5" y="11"/>
                    <a:pt x="6" y="11"/>
                    <a:pt x="6" y="11"/>
                  </a:cubicBezTo>
                  <a:cubicBezTo>
                    <a:pt x="6" y="11"/>
                    <a:pt x="7" y="11"/>
                    <a:pt x="7" y="11"/>
                  </a:cubicBezTo>
                  <a:cubicBezTo>
                    <a:pt x="8" y="11"/>
                    <a:pt x="8" y="10"/>
                    <a:pt x="8" y="10"/>
                  </a:cubicBezTo>
                  <a:cubicBezTo>
                    <a:pt x="8" y="10"/>
                    <a:pt x="8" y="9"/>
                    <a:pt x="8" y="9"/>
                  </a:cubicBezTo>
                  <a:cubicBezTo>
                    <a:pt x="8" y="9"/>
                    <a:pt x="9" y="9"/>
                    <a:pt x="9" y="9"/>
                  </a:cubicBezTo>
                  <a:cubicBezTo>
                    <a:pt x="9" y="9"/>
                    <a:pt x="10" y="8"/>
                    <a:pt x="10" y="8"/>
                  </a:cubicBezTo>
                  <a:cubicBezTo>
                    <a:pt x="10" y="7"/>
                    <a:pt x="11" y="6"/>
                    <a:pt x="11" y="6"/>
                  </a:cubicBezTo>
                  <a:cubicBezTo>
                    <a:pt x="12" y="5"/>
                    <a:pt x="12" y="3"/>
                    <a:pt x="12" y="3"/>
                  </a:cubicBezTo>
                  <a:cubicBezTo>
                    <a:pt x="12" y="3"/>
                    <a:pt x="12" y="3"/>
                    <a:pt x="12" y="2"/>
                  </a:cubicBezTo>
                  <a:cubicBezTo>
                    <a:pt x="12" y="2"/>
                    <a:pt x="11" y="3"/>
                    <a:pt x="11" y="3"/>
                  </a:cubicBezTo>
                  <a:cubicBezTo>
                    <a:pt x="11" y="3"/>
                    <a:pt x="11" y="3"/>
                    <a:pt x="11" y="3"/>
                  </a:cubicBezTo>
                  <a:cubicBezTo>
                    <a:pt x="11" y="3"/>
                    <a:pt x="10" y="2"/>
                    <a:pt x="10" y="2"/>
                  </a:cubicBezTo>
                  <a:cubicBezTo>
                    <a:pt x="10" y="2"/>
                    <a:pt x="8" y="0"/>
                    <a:pt x="7" y="0"/>
                  </a:cubicBezTo>
                  <a:cubicBezTo>
                    <a:pt x="7" y="0"/>
                    <a:pt x="7" y="0"/>
                    <a:pt x="7" y="0"/>
                  </a:cubicBezTo>
                  <a:cubicBezTo>
                    <a:pt x="6" y="0"/>
                    <a:pt x="5" y="0"/>
                    <a:pt x="5" y="0"/>
                  </a:cubicBezTo>
                  <a:cubicBezTo>
                    <a:pt x="4" y="0"/>
                    <a:pt x="4" y="0"/>
                    <a:pt x="4" y="1"/>
                  </a:cubicBezTo>
                  <a:cubicBezTo>
                    <a:pt x="4" y="1"/>
                    <a:pt x="3" y="1"/>
                    <a:pt x="3" y="1"/>
                  </a:cubicBezTo>
                  <a:cubicBezTo>
                    <a:pt x="3" y="1"/>
                    <a:pt x="3" y="1"/>
                    <a:pt x="2" y="1"/>
                  </a:cubicBezTo>
                  <a:cubicBezTo>
                    <a:pt x="2" y="2"/>
                    <a:pt x="1" y="2"/>
                    <a:pt x="0" y="2"/>
                  </a:cubicBezTo>
                  <a:cubicBezTo>
                    <a:pt x="0" y="2"/>
                    <a:pt x="0" y="3"/>
                    <a:pt x="0" y="3"/>
                  </a:cubicBezTo>
                  <a:cubicBezTo>
                    <a:pt x="0" y="3"/>
                    <a:pt x="0" y="3"/>
                    <a:pt x="0"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3" name="Freeform 525"/>
            <p:cNvSpPr>
              <a:spLocks/>
            </p:cNvSpPr>
            <p:nvPr/>
          </p:nvSpPr>
          <p:spPr bwMode="auto">
            <a:xfrm>
              <a:off x="4451" y="2228"/>
              <a:ext cx="6" cy="3"/>
            </a:xfrm>
            <a:custGeom>
              <a:avLst/>
              <a:gdLst/>
              <a:ahLst/>
              <a:cxnLst>
                <a:cxn ang="0">
                  <a:pos x="1" y="0"/>
                </a:cxn>
                <a:cxn ang="0">
                  <a:pos x="2" y="1"/>
                </a:cxn>
                <a:cxn ang="0">
                  <a:pos x="1" y="0"/>
                </a:cxn>
              </a:cxnLst>
              <a:rect l="0" t="0" r="r" b="b"/>
              <a:pathLst>
                <a:path w="2" h="1">
                  <a:moveTo>
                    <a:pt x="1" y="0"/>
                  </a:moveTo>
                  <a:cubicBezTo>
                    <a:pt x="0" y="1"/>
                    <a:pt x="1" y="0"/>
                    <a:pt x="2" y="1"/>
                  </a:cubicBezTo>
                  <a:cubicBezTo>
                    <a:pt x="2" y="1"/>
                    <a:pt x="2"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4" name="Freeform 526"/>
            <p:cNvSpPr>
              <a:spLocks/>
            </p:cNvSpPr>
            <p:nvPr/>
          </p:nvSpPr>
          <p:spPr bwMode="auto">
            <a:xfrm>
              <a:off x="4454" y="2225"/>
              <a:ext cx="3" cy="3"/>
            </a:xfrm>
            <a:custGeom>
              <a:avLst/>
              <a:gdLst/>
              <a:ahLst/>
              <a:cxnLst>
                <a:cxn ang="0">
                  <a:pos x="0" y="0"/>
                </a:cxn>
                <a:cxn ang="0">
                  <a:pos x="1" y="1"/>
                </a:cxn>
                <a:cxn ang="0">
                  <a:pos x="0" y="0"/>
                </a:cxn>
              </a:cxnLst>
              <a:rect l="0" t="0" r="r" b="b"/>
              <a:pathLst>
                <a:path w="1" h="1">
                  <a:moveTo>
                    <a:pt x="0" y="0"/>
                  </a:moveTo>
                  <a:cubicBezTo>
                    <a:pt x="0" y="1"/>
                    <a:pt x="1" y="1"/>
                    <a:pt x="1" y="1"/>
                  </a:cubicBezTo>
                  <a:cubicBezTo>
                    <a:pt x="1"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5" name="Freeform 527"/>
            <p:cNvSpPr>
              <a:spLocks/>
            </p:cNvSpPr>
            <p:nvPr/>
          </p:nvSpPr>
          <p:spPr bwMode="auto">
            <a:xfrm>
              <a:off x="4425" y="2244"/>
              <a:ext cx="39" cy="33"/>
            </a:xfrm>
            <a:custGeom>
              <a:avLst/>
              <a:gdLst/>
              <a:ahLst/>
              <a:cxnLst>
                <a:cxn ang="0">
                  <a:pos x="1" y="8"/>
                </a:cxn>
                <a:cxn ang="0">
                  <a:pos x="4" y="10"/>
                </a:cxn>
                <a:cxn ang="0">
                  <a:pos x="6" y="9"/>
                </a:cxn>
                <a:cxn ang="0">
                  <a:pos x="7" y="9"/>
                </a:cxn>
                <a:cxn ang="0">
                  <a:pos x="8" y="8"/>
                </a:cxn>
                <a:cxn ang="0">
                  <a:pos x="9" y="7"/>
                </a:cxn>
                <a:cxn ang="0">
                  <a:pos x="9" y="7"/>
                </a:cxn>
                <a:cxn ang="0">
                  <a:pos x="10" y="6"/>
                </a:cxn>
                <a:cxn ang="0">
                  <a:pos x="11" y="4"/>
                </a:cxn>
                <a:cxn ang="0">
                  <a:pos x="11" y="3"/>
                </a:cxn>
                <a:cxn ang="0">
                  <a:pos x="12" y="3"/>
                </a:cxn>
                <a:cxn ang="0">
                  <a:pos x="12" y="2"/>
                </a:cxn>
                <a:cxn ang="0">
                  <a:pos x="11" y="0"/>
                </a:cxn>
                <a:cxn ang="0">
                  <a:pos x="10" y="0"/>
                </a:cxn>
                <a:cxn ang="0">
                  <a:pos x="10" y="1"/>
                </a:cxn>
                <a:cxn ang="0">
                  <a:pos x="8" y="1"/>
                </a:cxn>
                <a:cxn ang="0">
                  <a:pos x="7" y="1"/>
                </a:cxn>
                <a:cxn ang="0">
                  <a:pos x="5" y="1"/>
                </a:cxn>
                <a:cxn ang="0">
                  <a:pos x="4" y="1"/>
                </a:cxn>
                <a:cxn ang="0">
                  <a:pos x="4" y="2"/>
                </a:cxn>
                <a:cxn ang="0">
                  <a:pos x="3" y="3"/>
                </a:cxn>
                <a:cxn ang="0">
                  <a:pos x="1" y="4"/>
                </a:cxn>
                <a:cxn ang="0">
                  <a:pos x="0" y="5"/>
                </a:cxn>
                <a:cxn ang="0">
                  <a:pos x="1" y="8"/>
                </a:cxn>
                <a:cxn ang="0">
                  <a:pos x="1" y="8"/>
                </a:cxn>
              </a:cxnLst>
              <a:rect l="0" t="0" r="r" b="b"/>
              <a:pathLst>
                <a:path w="12" h="10">
                  <a:moveTo>
                    <a:pt x="1" y="8"/>
                  </a:moveTo>
                  <a:cubicBezTo>
                    <a:pt x="1" y="9"/>
                    <a:pt x="3" y="9"/>
                    <a:pt x="4" y="10"/>
                  </a:cubicBezTo>
                  <a:cubicBezTo>
                    <a:pt x="5" y="10"/>
                    <a:pt x="6" y="10"/>
                    <a:pt x="6" y="9"/>
                  </a:cubicBezTo>
                  <a:cubicBezTo>
                    <a:pt x="6" y="8"/>
                    <a:pt x="6" y="9"/>
                    <a:pt x="7" y="9"/>
                  </a:cubicBezTo>
                  <a:cubicBezTo>
                    <a:pt x="7" y="9"/>
                    <a:pt x="8" y="8"/>
                    <a:pt x="8" y="8"/>
                  </a:cubicBezTo>
                  <a:cubicBezTo>
                    <a:pt x="8" y="8"/>
                    <a:pt x="9" y="8"/>
                    <a:pt x="9" y="7"/>
                  </a:cubicBezTo>
                  <a:cubicBezTo>
                    <a:pt x="9" y="7"/>
                    <a:pt x="9" y="7"/>
                    <a:pt x="9" y="7"/>
                  </a:cubicBezTo>
                  <a:cubicBezTo>
                    <a:pt x="10" y="7"/>
                    <a:pt x="10" y="7"/>
                    <a:pt x="10" y="6"/>
                  </a:cubicBezTo>
                  <a:cubicBezTo>
                    <a:pt x="10" y="5"/>
                    <a:pt x="10" y="4"/>
                    <a:pt x="11" y="4"/>
                  </a:cubicBezTo>
                  <a:cubicBezTo>
                    <a:pt x="11" y="3"/>
                    <a:pt x="11" y="2"/>
                    <a:pt x="11" y="3"/>
                  </a:cubicBezTo>
                  <a:cubicBezTo>
                    <a:pt x="11" y="3"/>
                    <a:pt x="11" y="3"/>
                    <a:pt x="12" y="3"/>
                  </a:cubicBezTo>
                  <a:cubicBezTo>
                    <a:pt x="12" y="3"/>
                    <a:pt x="12" y="3"/>
                    <a:pt x="12" y="2"/>
                  </a:cubicBezTo>
                  <a:cubicBezTo>
                    <a:pt x="12" y="1"/>
                    <a:pt x="11" y="1"/>
                    <a:pt x="11" y="0"/>
                  </a:cubicBezTo>
                  <a:cubicBezTo>
                    <a:pt x="11" y="0"/>
                    <a:pt x="10" y="0"/>
                    <a:pt x="10" y="0"/>
                  </a:cubicBezTo>
                  <a:cubicBezTo>
                    <a:pt x="10" y="1"/>
                    <a:pt x="10" y="1"/>
                    <a:pt x="10" y="1"/>
                  </a:cubicBezTo>
                  <a:cubicBezTo>
                    <a:pt x="9" y="1"/>
                    <a:pt x="8" y="0"/>
                    <a:pt x="8" y="1"/>
                  </a:cubicBezTo>
                  <a:cubicBezTo>
                    <a:pt x="8" y="1"/>
                    <a:pt x="7" y="1"/>
                    <a:pt x="7" y="1"/>
                  </a:cubicBezTo>
                  <a:cubicBezTo>
                    <a:pt x="6" y="1"/>
                    <a:pt x="5" y="1"/>
                    <a:pt x="5" y="1"/>
                  </a:cubicBezTo>
                  <a:cubicBezTo>
                    <a:pt x="5" y="1"/>
                    <a:pt x="5" y="1"/>
                    <a:pt x="4" y="1"/>
                  </a:cubicBezTo>
                  <a:cubicBezTo>
                    <a:pt x="4" y="1"/>
                    <a:pt x="3" y="1"/>
                    <a:pt x="4" y="2"/>
                  </a:cubicBezTo>
                  <a:cubicBezTo>
                    <a:pt x="4" y="2"/>
                    <a:pt x="3" y="2"/>
                    <a:pt x="3" y="3"/>
                  </a:cubicBezTo>
                  <a:cubicBezTo>
                    <a:pt x="3" y="3"/>
                    <a:pt x="2" y="3"/>
                    <a:pt x="1" y="4"/>
                  </a:cubicBezTo>
                  <a:cubicBezTo>
                    <a:pt x="1" y="4"/>
                    <a:pt x="0" y="4"/>
                    <a:pt x="0" y="5"/>
                  </a:cubicBezTo>
                  <a:cubicBezTo>
                    <a:pt x="0" y="7"/>
                    <a:pt x="1" y="7"/>
                    <a:pt x="1" y="8"/>
                  </a:cubicBezTo>
                  <a:cubicBezTo>
                    <a:pt x="1" y="8"/>
                    <a:pt x="0" y="8"/>
                    <a:pt x="1"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6" name="Freeform 528"/>
            <p:cNvSpPr>
              <a:spLocks/>
            </p:cNvSpPr>
            <p:nvPr/>
          </p:nvSpPr>
          <p:spPr bwMode="auto">
            <a:xfrm>
              <a:off x="4580" y="2170"/>
              <a:ext cx="3" cy="3"/>
            </a:xfrm>
            <a:custGeom>
              <a:avLst/>
              <a:gdLst/>
              <a:ahLst/>
              <a:cxnLst>
                <a:cxn ang="0">
                  <a:pos x="1" y="0"/>
                </a:cxn>
                <a:cxn ang="0">
                  <a:pos x="0" y="1"/>
                </a:cxn>
                <a:cxn ang="0">
                  <a:pos x="1" y="0"/>
                </a:cxn>
              </a:cxnLst>
              <a:rect l="0" t="0" r="r" b="b"/>
              <a:pathLst>
                <a:path w="1" h="1">
                  <a:moveTo>
                    <a:pt x="1" y="0"/>
                  </a:moveTo>
                  <a:cubicBezTo>
                    <a:pt x="1" y="0"/>
                    <a:pt x="0" y="1"/>
                    <a:pt x="0" y="1"/>
                  </a:cubicBezTo>
                  <a:cubicBezTo>
                    <a:pt x="0" y="1"/>
                    <a:pt x="1" y="1"/>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7" name="Freeform 529"/>
            <p:cNvSpPr>
              <a:spLocks/>
            </p:cNvSpPr>
            <p:nvPr/>
          </p:nvSpPr>
          <p:spPr bwMode="auto">
            <a:xfrm>
              <a:off x="4577" y="2170"/>
              <a:ext cx="3" cy="3"/>
            </a:xfrm>
            <a:custGeom>
              <a:avLst/>
              <a:gdLst/>
              <a:ahLst/>
              <a:cxnLst>
                <a:cxn ang="0">
                  <a:pos x="0" y="0"/>
                </a:cxn>
                <a:cxn ang="0">
                  <a:pos x="0" y="1"/>
                </a:cxn>
                <a:cxn ang="0">
                  <a:pos x="0" y="0"/>
                </a:cxn>
              </a:cxnLst>
              <a:rect l="0" t="0" r="r" b="b"/>
              <a:pathLst>
                <a:path w="1" h="1">
                  <a:moveTo>
                    <a:pt x="0" y="0"/>
                  </a:moveTo>
                  <a:cubicBezTo>
                    <a:pt x="0" y="0"/>
                    <a:pt x="0" y="0"/>
                    <a:pt x="0" y="1"/>
                  </a:cubicBezTo>
                  <a:cubicBezTo>
                    <a:pt x="0"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8" name="Freeform 530"/>
            <p:cNvSpPr>
              <a:spLocks/>
            </p:cNvSpPr>
            <p:nvPr/>
          </p:nvSpPr>
          <p:spPr bwMode="auto">
            <a:xfrm>
              <a:off x="4603" y="2150"/>
              <a:ext cx="3" cy="4"/>
            </a:xfrm>
            <a:custGeom>
              <a:avLst/>
              <a:gdLst/>
              <a:ahLst/>
              <a:cxnLst>
                <a:cxn ang="0">
                  <a:pos x="0" y="1"/>
                </a:cxn>
                <a:cxn ang="0">
                  <a:pos x="0" y="1"/>
                </a:cxn>
                <a:cxn ang="0">
                  <a:pos x="1" y="1"/>
                </a:cxn>
                <a:cxn ang="0">
                  <a:pos x="0" y="1"/>
                </a:cxn>
              </a:cxnLst>
              <a:rect l="0" t="0" r="r" b="b"/>
              <a:pathLst>
                <a:path w="1" h="1">
                  <a:moveTo>
                    <a:pt x="0" y="1"/>
                  </a:moveTo>
                  <a:cubicBezTo>
                    <a:pt x="0" y="1"/>
                    <a:pt x="0" y="1"/>
                    <a:pt x="0" y="1"/>
                  </a:cubicBezTo>
                  <a:cubicBezTo>
                    <a:pt x="0" y="1"/>
                    <a:pt x="1" y="1"/>
                    <a:pt x="1" y="1"/>
                  </a:cubicBezTo>
                  <a:cubicBezTo>
                    <a:pt x="1" y="1"/>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9" name="Freeform 531"/>
            <p:cNvSpPr>
              <a:spLocks/>
            </p:cNvSpPr>
            <p:nvPr/>
          </p:nvSpPr>
          <p:spPr bwMode="auto">
            <a:xfrm>
              <a:off x="4609" y="2157"/>
              <a:ext cx="29" cy="58"/>
            </a:xfrm>
            <a:custGeom>
              <a:avLst/>
              <a:gdLst/>
              <a:ahLst/>
              <a:cxnLst>
                <a:cxn ang="0">
                  <a:pos x="9" y="1"/>
                </a:cxn>
                <a:cxn ang="0">
                  <a:pos x="7" y="0"/>
                </a:cxn>
                <a:cxn ang="0">
                  <a:pos x="7" y="1"/>
                </a:cxn>
                <a:cxn ang="0">
                  <a:pos x="5" y="2"/>
                </a:cxn>
                <a:cxn ang="0">
                  <a:pos x="4" y="3"/>
                </a:cxn>
                <a:cxn ang="0">
                  <a:pos x="3" y="4"/>
                </a:cxn>
                <a:cxn ang="0">
                  <a:pos x="0" y="10"/>
                </a:cxn>
                <a:cxn ang="0">
                  <a:pos x="0" y="13"/>
                </a:cxn>
                <a:cxn ang="0">
                  <a:pos x="1" y="15"/>
                </a:cxn>
                <a:cxn ang="0">
                  <a:pos x="3" y="17"/>
                </a:cxn>
                <a:cxn ang="0">
                  <a:pos x="4" y="18"/>
                </a:cxn>
                <a:cxn ang="0">
                  <a:pos x="4" y="17"/>
                </a:cxn>
                <a:cxn ang="0">
                  <a:pos x="5" y="14"/>
                </a:cxn>
                <a:cxn ang="0">
                  <a:pos x="8" y="6"/>
                </a:cxn>
                <a:cxn ang="0">
                  <a:pos x="9" y="2"/>
                </a:cxn>
                <a:cxn ang="0">
                  <a:pos x="9" y="1"/>
                </a:cxn>
              </a:cxnLst>
              <a:rect l="0" t="0" r="r" b="b"/>
              <a:pathLst>
                <a:path w="9" h="18">
                  <a:moveTo>
                    <a:pt x="9" y="1"/>
                  </a:moveTo>
                  <a:cubicBezTo>
                    <a:pt x="9" y="1"/>
                    <a:pt x="7" y="1"/>
                    <a:pt x="7" y="0"/>
                  </a:cubicBezTo>
                  <a:cubicBezTo>
                    <a:pt x="7" y="0"/>
                    <a:pt x="7" y="0"/>
                    <a:pt x="7" y="1"/>
                  </a:cubicBezTo>
                  <a:cubicBezTo>
                    <a:pt x="6" y="1"/>
                    <a:pt x="5" y="2"/>
                    <a:pt x="5" y="2"/>
                  </a:cubicBezTo>
                  <a:cubicBezTo>
                    <a:pt x="4" y="2"/>
                    <a:pt x="4" y="2"/>
                    <a:pt x="4" y="3"/>
                  </a:cubicBezTo>
                  <a:cubicBezTo>
                    <a:pt x="4" y="3"/>
                    <a:pt x="4" y="4"/>
                    <a:pt x="3" y="4"/>
                  </a:cubicBezTo>
                  <a:cubicBezTo>
                    <a:pt x="3" y="5"/>
                    <a:pt x="0" y="8"/>
                    <a:pt x="0" y="10"/>
                  </a:cubicBezTo>
                  <a:cubicBezTo>
                    <a:pt x="0" y="11"/>
                    <a:pt x="0" y="12"/>
                    <a:pt x="0" y="13"/>
                  </a:cubicBezTo>
                  <a:cubicBezTo>
                    <a:pt x="1" y="14"/>
                    <a:pt x="1" y="14"/>
                    <a:pt x="1" y="15"/>
                  </a:cubicBezTo>
                  <a:cubicBezTo>
                    <a:pt x="2" y="15"/>
                    <a:pt x="2" y="16"/>
                    <a:pt x="3" y="17"/>
                  </a:cubicBezTo>
                  <a:cubicBezTo>
                    <a:pt x="3" y="17"/>
                    <a:pt x="3" y="18"/>
                    <a:pt x="4" y="18"/>
                  </a:cubicBezTo>
                  <a:cubicBezTo>
                    <a:pt x="4" y="18"/>
                    <a:pt x="4" y="18"/>
                    <a:pt x="4" y="17"/>
                  </a:cubicBezTo>
                  <a:cubicBezTo>
                    <a:pt x="4" y="16"/>
                    <a:pt x="4" y="15"/>
                    <a:pt x="5" y="14"/>
                  </a:cubicBezTo>
                  <a:cubicBezTo>
                    <a:pt x="6" y="13"/>
                    <a:pt x="8" y="9"/>
                    <a:pt x="8" y="6"/>
                  </a:cubicBezTo>
                  <a:cubicBezTo>
                    <a:pt x="9" y="2"/>
                    <a:pt x="9" y="2"/>
                    <a:pt x="9" y="2"/>
                  </a:cubicBezTo>
                  <a:cubicBezTo>
                    <a:pt x="9" y="2"/>
                    <a:pt x="9" y="2"/>
                    <a:pt x="9"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0" name="Freeform 532"/>
            <p:cNvSpPr>
              <a:spLocks/>
            </p:cNvSpPr>
            <p:nvPr/>
          </p:nvSpPr>
          <p:spPr bwMode="auto">
            <a:xfrm>
              <a:off x="3866" y="1620"/>
              <a:ext cx="979" cy="624"/>
            </a:xfrm>
            <a:custGeom>
              <a:avLst/>
              <a:gdLst/>
              <a:ahLst/>
              <a:cxnLst>
                <a:cxn ang="0">
                  <a:pos x="51" y="145"/>
                </a:cxn>
                <a:cxn ang="0">
                  <a:pos x="62" y="151"/>
                </a:cxn>
                <a:cxn ang="0">
                  <a:pos x="76" y="155"/>
                </a:cxn>
                <a:cxn ang="0">
                  <a:pos x="86" y="152"/>
                </a:cxn>
                <a:cxn ang="0">
                  <a:pos x="99" y="148"/>
                </a:cxn>
                <a:cxn ang="0">
                  <a:pos x="112" y="147"/>
                </a:cxn>
                <a:cxn ang="0">
                  <a:pos x="118" y="150"/>
                </a:cxn>
                <a:cxn ang="0">
                  <a:pos x="124" y="160"/>
                </a:cxn>
                <a:cxn ang="0">
                  <a:pos x="119" y="171"/>
                </a:cxn>
                <a:cxn ang="0">
                  <a:pos x="125" y="177"/>
                </a:cxn>
                <a:cxn ang="0">
                  <a:pos x="135" y="185"/>
                </a:cxn>
                <a:cxn ang="0">
                  <a:pos x="139" y="182"/>
                </a:cxn>
                <a:cxn ang="0">
                  <a:pos x="146" y="180"/>
                </a:cxn>
                <a:cxn ang="0">
                  <a:pos x="155" y="177"/>
                </a:cxn>
                <a:cxn ang="0">
                  <a:pos x="164" y="183"/>
                </a:cxn>
                <a:cxn ang="0">
                  <a:pos x="175" y="185"/>
                </a:cxn>
                <a:cxn ang="0">
                  <a:pos x="182" y="190"/>
                </a:cxn>
                <a:cxn ang="0">
                  <a:pos x="194" y="184"/>
                </a:cxn>
                <a:cxn ang="0">
                  <a:pos x="200" y="181"/>
                </a:cxn>
                <a:cxn ang="0">
                  <a:pos x="208" y="179"/>
                </a:cxn>
                <a:cxn ang="0">
                  <a:pos x="218" y="174"/>
                </a:cxn>
                <a:cxn ang="0">
                  <a:pos x="226" y="166"/>
                </a:cxn>
                <a:cxn ang="0">
                  <a:pos x="231" y="157"/>
                </a:cxn>
                <a:cxn ang="0">
                  <a:pos x="238" y="147"/>
                </a:cxn>
                <a:cxn ang="0">
                  <a:pos x="236" y="137"/>
                </a:cxn>
                <a:cxn ang="0">
                  <a:pos x="233" y="123"/>
                </a:cxn>
                <a:cxn ang="0">
                  <a:pos x="233" y="107"/>
                </a:cxn>
                <a:cxn ang="0">
                  <a:pos x="238" y="100"/>
                </a:cxn>
                <a:cxn ang="0">
                  <a:pos x="220" y="95"/>
                </a:cxn>
                <a:cxn ang="0">
                  <a:pos x="241" y="82"/>
                </a:cxn>
                <a:cxn ang="0">
                  <a:pos x="236" y="92"/>
                </a:cxn>
                <a:cxn ang="0">
                  <a:pos x="266" y="76"/>
                </a:cxn>
                <a:cxn ang="0">
                  <a:pos x="280" y="67"/>
                </a:cxn>
                <a:cxn ang="0">
                  <a:pos x="284" y="56"/>
                </a:cxn>
                <a:cxn ang="0">
                  <a:pos x="296" y="50"/>
                </a:cxn>
                <a:cxn ang="0">
                  <a:pos x="299" y="34"/>
                </a:cxn>
                <a:cxn ang="0">
                  <a:pos x="282" y="32"/>
                </a:cxn>
                <a:cxn ang="0">
                  <a:pos x="267" y="24"/>
                </a:cxn>
                <a:cxn ang="0">
                  <a:pos x="259" y="7"/>
                </a:cxn>
                <a:cxn ang="0">
                  <a:pos x="237" y="2"/>
                </a:cxn>
                <a:cxn ang="0">
                  <a:pos x="233" y="10"/>
                </a:cxn>
                <a:cxn ang="0">
                  <a:pos x="209" y="33"/>
                </a:cxn>
                <a:cxn ang="0">
                  <a:pos x="222" y="36"/>
                </a:cxn>
                <a:cxn ang="0">
                  <a:pos x="212" y="47"/>
                </a:cxn>
                <a:cxn ang="0">
                  <a:pos x="190" y="55"/>
                </a:cxn>
                <a:cxn ang="0">
                  <a:pos x="171" y="70"/>
                </a:cxn>
                <a:cxn ang="0">
                  <a:pos x="139" y="71"/>
                </a:cxn>
                <a:cxn ang="0">
                  <a:pos x="109" y="62"/>
                </a:cxn>
                <a:cxn ang="0">
                  <a:pos x="84" y="52"/>
                </a:cxn>
                <a:cxn ang="0">
                  <a:pos x="76" y="36"/>
                </a:cxn>
                <a:cxn ang="0">
                  <a:pos x="67" y="29"/>
                </a:cxn>
                <a:cxn ang="0">
                  <a:pos x="54" y="43"/>
                </a:cxn>
                <a:cxn ang="0">
                  <a:pos x="32" y="55"/>
                </a:cxn>
                <a:cxn ang="0">
                  <a:pos x="33" y="68"/>
                </a:cxn>
                <a:cxn ang="0">
                  <a:pos x="13" y="83"/>
                </a:cxn>
                <a:cxn ang="0">
                  <a:pos x="2" y="87"/>
                </a:cxn>
                <a:cxn ang="0">
                  <a:pos x="7" y="100"/>
                </a:cxn>
                <a:cxn ang="0">
                  <a:pos x="13" y="109"/>
                </a:cxn>
                <a:cxn ang="0">
                  <a:pos x="32" y="111"/>
                </a:cxn>
                <a:cxn ang="0">
                  <a:pos x="26" y="122"/>
                </a:cxn>
                <a:cxn ang="0">
                  <a:pos x="25" y="133"/>
                </a:cxn>
              </a:cxnLst>
              <a:rect l="0" t="0" r="r" b="b"/>
              <a:pathLst>
                <a:path w="303" h="193">
                  <a:moveTo>
                    <a:pt x="37" y="140"/>
                  </a:moveTo>
                  <a:cubicBezTo>
                    <a:pt x="37" y="140"/>
                    <a:pt x="37" y="140"/>
                    <a:pt x="37" y="140"/>
                  </a:cubicBezTo>
                  <a:cubicBezTo>
                    <a:pt x="37" y="140"/>
                    <a:pt x="37" y="141"/>
                    <a:pt x="37" y="141"/>
                  </a:cubicBezTo>
                  <a:cubicBezTo>
                    <a:pt x="37" y="141"/>
                    <a:pt x="38" y="141"/>
                    <a:pt x="38" y="141"/>
                  </a:cubicBezTo>
                  <a:cubicBezTo>
                    <a:pt x="38" y="141"/>
                    <a:pt x="38" y="141"/>
                    <a:pt x="38" y="140"/>
                  </a:cubicBezTo>
                  <a:cubicBezTo>
                    <a:pt x="38" y="140"/>
                    <a:pt x="38" y="139"/>
                    <a:pt x="39" y="139"/>
                  </a:cubicBezTo>
                  <a:cubicBezTo>
                    <a:pt x="40" y="139"/>
                    <a:pt x="41" y="139"/>
                    <a:pt x="41" y="139"/>
                  </a:cubicBezTo>
                  <a:cubicBezTo>
                    <a:pt x="42" y="139"/>
                    <a:pt x="42" y="139"/>
                    <a:pt x="42" y="139"/>
                  </a:cubicBezTo>
                  <a:cubicBezTo>
                    <a:pt x="42" y="139"/>
                    <a:pt x="42" y="141"/>
                    <a:pt x="44" y="141"/>
                  </a:cubicBezTo>
                  <a:cubicBezTo>
                    <a:pt x="44" y="141"/>
                    <a:pt x="44" y="141"/>
                    <a:pt x="44" y="141"/>
                  </a:cubicBezTo>
                  <a:cubicBezTo>
                    <a:pt x="44" y="142"/>
                    <a:pt x="46" y="143"/>
                    <a:pt x="46" y="143"/>
                  </a:cubicBezTo>
                  <a:cubicBezTo>
                    <a:pt x="46" y="143"/>
                    <a:pt x="46" y="143"/>
                    <a:pt x="46" y="143"/>
                  </a:cubicBezTo>
                  <a:cubicBezTo>
                    <a:pt x="46" y="143"/>
                    <a:pt x="48" y="143"/>
                    <a:pt x="48" y="144"/>
                  </a:cubicBezTo>
                  <a:cubicBezTo>
                    <a:pt x="49" y="145"/>
                    <a:pt x="49" y="145"/>
                    <a:pt x="50" y="145"/>
                  </a:cubicBezTo>
                  <a:cubicBezTo>
                    <a:pt x="50" y="145"/>
                    <a:pt x="51" y="145"/>
                    <a:pt x="51" y="145"/>
                  </a:cubicBezTo>
                  <a:cubicBezTo>
                    <a:pt x="52" y="145"/>
                    <a:pt x="52" y="145"/>
                    <a:pt x="52" y="145"/>
                  </a:cubicBezTo>
                  <a:cubicBezTo>
                    <a:pt x="52" y="145"/>
                    <a:pt x="52" y="146"/>
                    <a:pt x="52" y="146"/>
                  </a:cubicBezTo>
                  <a:cubicBezTo>
                    <a:pt x="52" y="146"/>
                    <a:pt x="53" y="146"/>
                    <a:pt x="53" y="147"/>
                  </a:cubicBezTo>
                  <a:cubicBezTo>
                    <a:pt x="52" y="147"/>
                    <a:pt x="52" y="147"/>
                    <a:pt x="53" y="147"/>
                  </a:cubicBezTo>
                  <a:cubicBezTo>
                    <a:pt x="53" y="147"/>
                    <a:pt x="54" y="148"/>
                    <a:pt x="54" y="148"/>
                  </a:cubicBezTo>
                  <a:cubicBezTo>
                    <a:pt x="54" y="148"/>
                    <a:pt x="56" y="149"/>
                    <a:pt x="56" y="149"/>
                  </a:cubicBezTo>
                  <a:cubicBezTo>
                    <a:pt x="56" y="149"/>
                    <a:pt x="57" y="149"/>
                    <a:pt x="57" y="149"/>
                  </a:cubicBezTo>
                  <a:cubicBezTo>
                    <a:pt x="57" y="149"/>
                    <a:pt x="57" y="149"/>
                    <a:pt x="57" y="149"/>
                  </a:cubicBezTo>
                  <a:cubicBezTo>
                    <a:pt x="57" y="149"/>
                    <a:pt x="57" y="150"/>
                    <a:pt x="57" y="150"/>
                  </a:cubicBezTo>
                  <a:cubicBezTo>
                    <a:pt x="57" y="150"/>
                    <a:pt x="57" y="150"/>
                    <a:pt x="57" y="150"/>
                  </a:cubicBezTo>
                  <a:cubicBezTo>
                    <a:pt x="58" y="150"/>
                    <a:pt x="59" y="150"/>
                    <a:pt x="60" y="150"/>
                  </a:cubicBezTo>
                  <a:cubicBezTo>
                    <a:pt x="60" y="150"/>
                    <a:pt x="61" y="151"/>
                    <a:pt x="61" y="151"/>
                  </a:cubicBezTo>
                  <a:cubicBezTo>
                    <a:pt x="61" y="152"/>
                    <a:pt x="61" y="152"/>
                    <a:pt x="62" y="152"/>
                  </a:cubicBezTo>
                  <a:cubicBezTo>
                    <a:pt x="62" y="152"/>
                    <a:pt x="62" y="151"/>
                    <a:pt x="62" y="151"/>
                  </a:cubicBezTo>
                  <a:cubicBezTo>
                    <a:pt x="62" y="151"/>
                    <a:pt x="62" y="151"/>
                    <a:pt x="62" y="151"/>
                  </a:cubicBezTo>
                  <a:cubicBezTo>
                    <a:pt x="62" y="151"/>
                    <a:pt x="63" y="152"/>
                    <a:pt x="63" y="152"/>
                  </a:cubicBezTo>
                  <a:cubicBezTo>
                    <a:pt x="63" y="152"/>
                    <a:pt x="64" y="152"/>
                    <a:pt x="64" y="152"/>
                  </a:cubicBezTo>
                  <a:cubicBezTo>
                    <a:pt x="64" y="152"/>
                    <a:pt x="64" y="152"/>
                    <a:pt x="64" y="152"/>
                  </a:cubicBezTo>
                  <a:cubicBezTo>
                    <a:pt x="64" y="152"/>
                    <a:pt x="65" y="151"/>
                    <a:pt x="65" y="151"/>
                  </a:cubicBezTo>
                  <a:cubicBezTo>
                    <a:pt x="65" y="152"/>
                    <a:pt x="66" y="152"/>
                    <a:pt x="66" y="152"/>
                  </a:cubicBezTo>
                  <a:cubicBezTo>
                    <a:pt x="66" y="152"/>
                    <a:pt x="69" y="153"/>
                    <a:pt x="69" y="153"/>
                  </a:cubicBezTo>
                  <a:cubicBezTo>
                    <a:pt x="69" y="153"/>
                    <a:pt x="70" y="153"/>
                    <a:pt x="70" y="153"/>
                  </a:cubicBezTo>
                  <a:cubicBezTo>
                    <a:pt x="70" y="153"/>
                    <a:pt x="71" y="153"/>
                    <a:pt x="72" y="152"/>
                  </a:cubicBezTo>
                  <a:cubicBezTo>
                    <a:pt x="72" y="152"/>
                    <a:pt x="72" y="152"/>
                    <a:pt x="72" y="152"/>
                  </a:cubicBezTo>
                  <a:cubicBezTo>
                    <a:pt x="72" y="152"/>
                    <a:pt x="74" y="151"/>
                    <a:pt x="74" y="151"/>
                  </a:cubicBezTo>
                  <a:cubicBezTo>
                    <a:pt x="75" y="151"/>
                    <a:pt x="75" y="151"/>
                    <a:pt x="75" y="152"/>
                  </a:cubicBezTo>
                  <a:cubicBezTo>
                    <a:pt x="75" y="153"/>
                    <a:pt x="75" y="153"/>
                    <a:pt x="75" y="153"/>
                  </a:cubicBezTo>
                  <a:cubicBezTo>
                    <a:pt x="75" y="154"/>
                    <a:pt x="75" y="154"/>
                    <a:pt x="75" y="155"/>
                  </a:cubicBezTo>
                  <a:cubicBezTo>
                    <a:pt x="75" y="155"/>
                    <a:pt x="75" y="155"/>
                    <a:pt x="75" y="155"/>
                  </a:cubicBezTo>
                  <a:cubicBezTo>
                    <a:pt x="76" y="155"/>
                    <a:pt x="76" y="155"/>
                    <a:pt x="76" y="155"/>
                  </a:cubicBezTo>
                  <a:cubicBezTo>
                    <a:pt x="76" y="155"/>
                    <a:pt x="76" y="155"/>
                    <a:pt x="76" y="155"/>
                  </a:cubicBezTo>
                  <a:cubicBezTo>
                    <a:pt x="76" y="155"/>
                    <a:pt x="77" y="154"/>
                    <a:pt x="77" y="154"/>
                  </a:cubicBezTo>
                  <a:cubicBezTo>
                    <a:pt x="77" y="154"/>
                    <a:pt x="77" y="153"/>
                    <a:pt x="77" y="153"/>
                  </a:cubicBezTo>
                  <a:cubicBezTo>
                    <a:pt x="77" y="153"/>
                    <a:pt x="78" y="153"/>
                    <a:pt x="78" y="153"/>
                  </a:cubicBezTo>
                  <a:cubicBezTo>
                    <a:pt x="78" y="152"/>
                    <a:pt x="78" y="152"/>
                    <a:pt x="78" y="152"/>
                  </a:cubicBezTo>
                  <a:cubicBezTo>
                    <a:pt x="78" y="152"/>
                    <a:pt x="79" y="151"/>
                    <a:pt x="79" y="151"/>
                  </a:cubicBezTo>
                  <a:cubicBezTo>
                    <a:pt x="79" y="151"/>
                    <a:pt x="80" y="151"/>
                    <a:pt x="80" y="150"/>
                  </a:cubicBezTo>
                  <a:cubicBezTo>
                    <a:pt x="80" y="150"/>
                    <a:pt x="80" y="150"/>
                    <a:pt x="81" y="150"/>
                  </a:cubicBezTo>
                  <a:cubicBezTo>
                    <a:pt x="81" y="150"/>
                    <a:pt x="81" y="150"/>
                    <a:pt x="82" y="150"/>
                  </a:cubicBezTo>
                  <a:cubicBezTo>
                    <a:pt x="82" y="150"/>
                    <a:pt x="83" y="150"/>
                    <a:pt x="83" y="151"/>
                  </a:cubicBezTo>
                  <a:cubicBezTo>
                    <a:pt x="83" y="151"/>
                    <a:pt x="83" y="151"/>
                    <a:pt x="83" y="151"/>
                  </a:cubicBezTo>
                  <a:cubicBezTo>
                    <a:pt x="83" y="151"/>
                    <a:pt x="83" y="151"/>
                    <a:pt x="83" y="151"/>
                  </a:cubicBezTo>
                  <a:cubicBezTo>
                    <a:pt x="83" y="151"/>
                    <a:pt x="84" y="151"/>
                    <a:pt x="85" y="151"/>
                  </a:cubicBezTo>
                  <a:cubicBezTo>
                    <a:pt x="85" y="151"/>
                    <a:pt x="85" y="151"/>
                    <a:pt x="85" y="151"/>
                  </a:cubicBezTo>
                  <a:cubicBezTo>
                    <a:pt x="85" y="152"/>
                    <a:pt x="86" y="152"/>
                    <a:pt x="86" y="152"/>
                  </a:cubicBezTo>
                  <a:cubicBezTo>
                    <a:pt x="86" y="152"/>
                    <a:pt x="86" y="152"/>
                    <a:pt x="86" y="152"/>
                  </a:cubicBezTo>
                  <a:cubicBezTo>
                    <a:pt x="86" y="152"/>
                    <a:pt x="87" y="151"/>
                    <a:pt x="87" y="151"/>
                  </a:cubicBezTo>
                  <a:cubicBezTo>
                    <a:pt x="87" y="151"/>
                    <a:pt x="87" y="151"/>
                    <a:pt x="87" y="151"/>
                  </a:cubicBezTo>
                  <a:cubicBezTo>
                    <a:pt x="87" y="151"/>
                    <a:pt x="88" y="152"/>
                    <a:pt x="88" y="152"/>
                  </a:cubicBezTo>
                  <a:cubicBezTo>
                    <a:pt x="89" y="152"/>
                    <a:pt x="89" y="152"/>
                    <a:pt x="89" y="152"/>
                  </a:cubicBezTo>
                  <a:cubicBezTo>
                    <a:pt x="89" y="152"/>
                    <a:pt x="89" y="153"/>
                    <a:pt x="89" y="153"/>
                  </a:cubicBezTo>
                  <a:cubicBezTo>
                    <a:pt x="90" y="153"/>
                    <a:pt x="92" y="153"/>
                    <a:pt x="92" y="153"/>
                  </a:cubicBezTo>
                  <a:cubicBezTo>
                    <a:pt x="93" y="153"/>
                    <a:pt x="93" y="153"/>
                    <a:pt x="93" y="153"/>
                  </a:cubicBezTo>
                  <a:cubicBezTo>
                    <a:pt x="93" y="153"/>
                    <a:pt x="94" y="152"/>
                    <a:pt x="94" y="152"/>
                  </a:cubicBezTo>
                  <a:cubicBezTo>
                    <a:pt x="94" y="152"/>
                    <a:pt x="95" y="152"/>
                    <a:pt x="94" y="152"/>
                  </a:cubicBezTo>
                  <a:cubicBezTo>
                    <a:pt x="94" y="152"/>
                    <a:pt x="94" y="151"/>
                    <a:pt x="95" y="151"/>
                  </a:cubicBezTo>
                  <a:cubicBezTo>
                    <a:pt x="96" y="150"/>
                    <a:pt x="96" y="150"/>
                    <a:pt x="96" y="150"/>
                  </a:cubicBezTo>
                  <a:cubicBezTo>
                    <a:pt x="96" y="150"/>
                    <a:pt x="96" y="150"/>
                    <a:pt x="97" y="150"/>
                  </a:cubicBezTo>
                  <a:cubicBezTo>
                    <a:pt x="97" y="149"/>
                    <a:pt x="97" y="148"/>
                    <a:pt x="97" y="148"/>
                  </a:cubicBezTo>
                  <a:cubicBezTo>
                    <a:pt x="98" y="148"/>
                    <a:pt x="99" y="148"/>
                    <a:pt x="99" y="148"/>
                  </a:cubicBezTo>
                  <a:cubicBezTo>
                    <a:pt x="99" y="148"/>
                    <a:pt x="100" y="147"/>
                    <a:pt x="100" y="147"/>
                  </a:cubicBezTo>
                  <a:cubicBezTo>
                    <a:pt x="100" y="147"/>
                    <a:pt x="100" y="147"/>
                    <a:pt x="101" y="147"/>
                  </a:cubicBezTo>
                  <a:cubicBezTo>
                    <a:pt x="101" y="147"/>
                    <a:pt x="102" y="146"/>
                    <a:pt x="102" y="146"/>
                  </a:cubicBezTo>
                  <a:cubicBezTo>
                    <a:pt x="103" y="145"/>
                    <a:pt x="104" y="144"/>
                    <a:pt x="104" y="145"/>
                  </a:cubicBezTo>
                  <a:cubicBezTo>
                    <a:pt x="105" y="145"/>
                    <a:pt x="105" y="145"/>
                    <a:pt x="105" y="145"/>
                  </a:cubicBezTo>
                  <a:cubicBezTo>
                    <a:pt x="105" y="145"/>
                    <a:pt x="108" y="146"/>
                    <a:pt x="108" y="146"/>
                  </a:cubicBezTo>
                  <a:cubicBezTo>
                    <a:pt x="108" y="146"/>
                    <a:pt x="108" y="146"/>
                    <a:pt x="108" y="146"/>
                  </a:cubicBezTo>
                  <a:cubicBezTo>
                    <a:pt x="108" y="146"/>
                    <a:pt x="111" y="144"/>
                    <a:pt x="111" y="144"/>
                  </a:cubicBezTo>
                  <a:cubicBezTo>
                    <a:pt x="111" y="144"/>
                    <a:pt x="111" y="144"/>
                    <a:pt x="111" y="144"/>
                  </a:cubicBezTo>
                  <a:cubicBezTo>
                    <a:pt x="112" y="145"/>
                    <a:pt x="112" y="145"/>
                    <a:pt x="112" y="145"/>
                  </a:cubicBezTo>
                  <a:cubicBezTo>
                    <a:pt x="112" y="145"/>
                    <a:pt x="113" y="145"/>
                    <a:pt x="113" y="145"/>
                  </a:cubicBezTo>
                  <a:cubicBezTo>
                    <a:pt x="112" y="145"/>
                    <a:pt x="112" y="146"/>
                    <a:pt x="112" y="146"/>
                  </a:cubicBezTo>
                  <a:cubicBezTo>
                    <a:pt x="111" y="146"/>
                    <a:pt x="111" y="146"/>
                    <a:pt x="111" y="146"/>
                  </a:cubicBezTo>
                  <a:cubicBezTo>
                    <a:pt x="111" y="146"/>
                    <a:pt x="112" y="146"/>
                    <a:pt x="112" y="147"/>
                  </a:cubicBezTo>
                  <a:cubicBezTo>
                    <a:pt x="112" y="147"/>
                    <a:pt x="112" y="147"/>
                    <a:pt x="112" y="147"/>
                  </a:cubicBezTo>
                  <a:cubicBezTo>
                    <a:pt x="112" y="147"/>
                    <a:pt x="113" y="146"/>
                    <a:pt x="113" y="146"/>
                  </a:cubicBezTo>
                  <a:cubicBezTo>
                    <a:pt x="113" y="146"/>
                    <a:pt x="113" y="146"/>
                    <a:pt x="113" y="146"/>
                  </a:cubicBezTo>
                  <a:cubicBezTo>
                    <a:pt x="113" y="146"/>
                    <a:pt x="113" y="147"/>
                    <a:pt x="113" y="147"/>
                  </a:cubicBezTo>
                  <a:cubicBezTo>
                    <a:pt x="113" y="147"/>
                    <a:pt x="114" y="148"/>
                    <a:pt x="114" y="148"/>
                  </a:cubicBezTo>
                  <a:cubicBezTo>
                    <a:pt x="113" y="148"/>
                    <a:pt x="113" y="148"/>
                    <a:pt x="113" y="148"/>
                  </a:cubicBezTo>
                  <a:cubicBezTo>
                    <a:pt x="113" y="148"/>
                    <a:pt x="113" y="148"/>
                    <a:pt x="113" y="149"/>
                  </a:cubicBezTo>
                  <a:cubicBezTo>
                    <a:pt x="113" y="149"/>
                    <a:pt x="112" y="149"/>
                    <a:pt x="112" y="149"/>
                  </a:cubicBezTo>
                  <a:cubicBezTo>
                    <a:pt x="112" y="149"/>
                    <a:pt x="113" y="149"/>
                    <a:pt x="112" y="149"/>
                  </a:cubicBezTo>
                  <a:cubicBezTo>
                    <a:pt x="112" y="149"/>
                    <a:pt x="112" y="150"/>
                    <a:pt x="112" y="150"/>
                  </a:cubicBezTo>
                  <a:cubicBezTo>
                    <a:pt x="112" y="150"/>
                    <a:pt x="113" y="150"/>
                    <a:pt x="113" y="150"/>
                  </a:cubicBezTo>
                  <a:cubicBezTo>
                    <a:pt x="113" y="149"/>
                    <a:pt x="113" y="149"/>
                    <a:pt x="113" y="149"/>
                  </a:cubicBezTo>
                  <a:cubicBezTo>
                    <a:pt x="114" y="149"/>
                    <a:pt x="115" y="150"/>
                    <a:pt x="116" y="150"/>
                  </a:cubicBezTo>
                  <a:cubicBezTo>
                    <a:pt x="116" y="150"/>
                    <a:pt x="117" y="150"/>
                    <a:pt x="117" y="150"/>
                  </a:cubicBezTo>
                  <a:cubicBezTo>
                    <a:pt x="117" y="150"/>
                    <a:pt x="117" y="150"/>
                    <a:pt x="117" y="150"/>
                  </a:cubicBezTo>
                  <a:cubicBezTo>
                    <a:pt x="117" y="150"/>
                    <a:pt x="117" y="150"/>
                    <a:pt x="118" y="150"/>
                  </a:cubicBezTo>
                  <a:cubicBezTo>
                    <a:pt x="118" y="150"/>
                    <a:pt x="118" y="149"/>
                    <a:pt x="119" y="149"/>
                  </a:cubicBezTo>
                  <a:cubicBezTo>
                    <a:pt x="119" y="149"/>
                    <a:pt x="119" y="149"/>
                    <a:pt x="119" y="149"/>
                  </a:cubicBezTo>
                  <a:cubicBezTo>
                    <a:pt x="119" y="149"/>
                    <a:pt x="119" y="150"/>
                    <a:pt x="119" y="150"/>
                  </a:cubicBezTo>
                  <a:cubicBezTo>
                    <a:pt x="120" y="150"/>
                    <a:pt x="120" y="150"/>
                    <a:pt x="120" y="150"/>
                  </a:cubicBezTo>
                  <a:cubicBezTo>
                    <a:pt x="121" y="150"/>
                    <a:pt x="121" y="151"/>
                    <a:pt x="121" y="151"/>
                  </a:cubicBezTo>
                  <a:cubicBezTo>
                    <a:pt x="121" y="151"/>
                    <a:pt x="122" y="153"/>
                    <a:pt x="122" y="153"/>
                  </a:cubicBezTo>
                  <a:cubicBezTo>
                    <a:pt x="122" y="153"/>
                    <a:pt x="122" y="153"/>
                    <a:pt x="122" y="153"/>
                  </a:cubicBezTo>
                  <a:cubicBezTo>
                    <a:pt x="122" y="153"/>
                    <a:pt x="123" y="154"/>
                    <a:pt x="123" y="154"/>
                  </a:cubicBezTo>
                  <a:cubicBezTo>
                    <a:pt x="123" y="154"/>
                    <a:pt x="123" y="154"/>
                    <a:pt x="123" y="154"/>
                  </a:cubicBezTo>
                  <a:cubicBezTo>
                    <a:pt x="123" y="153"/>
                    <a:pt x="123" y="153"/>
                    <a:pt x="123" y="153"/>
                  </a:cubicBezTo>
                  <a:cubicBezTo>
                    <a:pt x="123" y="154"/>
                    <a:pt x="124" y="154"/>
                    <a:pt x="124" y="154"/>
                  </a:cubicBezTo>
                  <a:cubicBezTo>
                    <a:pt x="124" y="154"/>
                    <a:pt x="124" y="154"/>
                    <a:pt x="124" y="154"/>
                  </a:cubicBezTo>
                  <a:cubicBezTo>
                    <a:pt x="124" y="154"/>
                    <a:pt x="124" y="157"/>
                    <a:pt x="124" y="158"/>
                  </a:cubicBezTo>
                  <a:cubicBezTo>
                    <a:pt x="124" y="158"/>
                    <a:pt x="124" y="159"/>
                    <a:pt x="124" y="160"/>
                  </a:cubicBezTo>
                  <a:cubicBezTo>
                    <a:pt x="124" y="160"/>
                    <a:pt x="124" y="160"/>
                    <a:pt x="124" y="160"/>
                  </a:cubicBezTo>
                  <a:cubicBezTo>
                    <a:pt x="124" y="160"/>
                    <a:pt x="123" y="161"/>
                    <a:pt x="124" y="162"/>
                  </a:cubicBezTo>
                  <a:cubicBezTo>
                    <a:pt x="124" y="162"/>
                    <a:pt x="124" y="163"/>
                    <a:pt x="124" y="163"/>
                  </a:cubicBezTo>
                  <a:cubicBezTo>
                    <a:pt x="124" y="163"/>
                    <a:pt x="124" y="163"/>
                    <a:pt x="124" y="163"/>
                  </a:cubicBezTo>
                  <a:cubicBezTo>
                    <a:pt x="124" y="163"/>
                    <a:pt x="123" y="164"/>
                    <a:pt x="123" y="164"/>
                  </a:cubicBezTo>
                  <a:cubicBezTo>
                    <a:pt x="123" y="164"/>
                    <a:pt x="122" y="165"/>
                    <a:pt x="122" y="165"/>
                  </a:cubicBezTo>
                  <a:cubicBezTo>
                    <a:pt x="122" y="165"/>
                    <a:pt x="121" y="165"/>
                    <a:pt x="121" y="165"/>
                  </a:cubicBezTo>
                  <a:cubicBezTo>
                    <a:pt x="121" y="165"/>
                    <a:pt x="121" y="166"/>
                    <a:pt x="121" y="166"/>
                  </a:cubicBezTo>
                  <a:cubicBezTo>
                    <a:pt x="121" y="166"/>
                    <a:pt x="121" y="166"/>
                    <a:pt x="121" y="166"/>
                  </a:cubicBezTo>
                  <a:cubicBezTo>
                    <a:pt x="121" y="166"/>
                    <a:pt x="120" y="166"/>
                    <a:pt x="120" y="167"/>
                  </a:cubicBezTo>
                  <a:cubicBezTo>
                    <a:pt x="119" y="168"/>
                    <a:pt x="120" y="168"/>
                    <a:pt x="120" y="168"/>
                  </a:cubicBezTo>
                  <a:cubicBezTo>
                    <a:pt x="120" y="168"/>
                    <a:pt x="120" y="169"/>
                    <a:pt x="119" y="169"/>
                  </a:cubicBezTo>
                  <a:cubicBezTo>
                    <a:pt x="119" y="169"/>
                    <a:pt x="119" y="169"/>
                    <a:pt x="119" y="169"/>
                  </a:cubicBezTo>
                  <a:cubicBezTo>
                    <a:pt x="118" y="169"/>
                    <a:pt x="118" y="169"/>
                    <a:pt x="118" y="169"/>
                  </a:cubicBezTo>
                  <a:cubicBezTo>
                    <a:pt x="118" y="169"/>
                    <a:pt x="118" y="170"/>
                    <a:pt x="118" y="170"/>
                  </a:cubicBezTo>
                  <a:cubicBezTo>
                    <a:pt x="118" y="171"/>
                    <a:pt x="119" y="171"/>
                    <a:pt x="119" y="171"/>
                  </a:cubicBezTo>
                  <a:cubicBezTo>
                    <a:pt x="119" y="171"/>
                    <a:pt x="119" y="171"/>
                    <a:pt x="119" y="171"/>
                  </a:cubicBezTo>
                  <a:cubicBezTo>
                    <a:pt x="119" y="171"/>
                    <a:pt x="119" y="172"/>
                    <a:pt x="119" y="172"/>
                  </a:cubicBezTo>
                  <a:cubicBezTo>
                    <a:pt x="119" y="172"/>
                    <a:pt x="119" y="172"/>
                    <a:pt x="119" y="172"/>
                  </a:cubicBezTo>
                  <a:cubicBezTo>
                    <a:pt x="119" y="172"/>
                    <a:pt x="118" y="173"/>
                    <a:pt x="118" y="173"/>
                  </a:cubicBezTo>
                  <a:cubicBezTo>
                    <a:pt x="118" y="173"/>
                    <a:pt x="119" y="173"/>
                    <a:pt x="119" y="174"/>
                  </a:cubicBezTo>
                  <a:cubicBezTo>
                    <a:pt x="119" y="174"/>
                    <a:pt x="119" y="174"/>
                    <a:pt x="119" y="174"/>
                  </a:cubicBezTo>
                  <a:cubicBezTo>
                    <a:pt x="119" y="173"/>
                    <a:pt x="121" y="173"/>
                    <a:pt x="122" y="172"/>
                  </a:cubicBezTo>
                  <a:cubicBezTo>
                    <a:pt x="122" y="172"/>
                    <a:pt x="123" y="172"/>
                    <a:pt x="123" y="172"/>
                  </a:cubicBezTo>
                  <a:cubicBezTo>
                    <a:pt x="124" y="173"/>
                    <a:pt x="124" y="172"/>
                    <a:pt x="124" y="172"/>
                  </a:cubicBezTo>
                  <a:cubicBezTo>
                    <a:pt x="124" y="172"/>
                    <a:pt x="125" y="172"/>
                    <a:pt x="125" y="172"/>
                  </a:cubicBezTo>
                  <a:cubicBezTo>
                    <a:pt x="125" y="172"/>
                    <a:pt x="125" y="172"/>
                    <a:pt x="125" y="172"/>
                  </a:cubicBezTo>
                  <a:cubicBezTo>
                    <a:pt x="125" y="173"/>
                    <a:pt x="124" y="174"/>
                    <a:pt x="124" y="174"/>
                  </a:cubicBezTo>
                  <a:cubicBezTo>
                    <a:pt x="124" y="174"/>
                    <a:pt x="124" y="174"/>
                    <a:pt x="124" y="174"/>
                  </a:cubicBezTo>
                  <a:cubicBezTo>
                    <a:pt x="124" y="174"/>
                    <a:pt x="125" y="177"/>
                    <a:pt x="125" y="177"/>
                  </a:cubicBezTo>
                  <a:cubicBezTo>
                    <a:pt x="125" y="177"/>
                    <a:pt x="125" y="177"/>
                    <a:pt x="125" y="177"/>
                  </a:cubicBezTo>
                  <a:cubicBezTo>
                    <a:pt x="126" y="177"/>
                    <a:pt x="127" y="178"/>
                    <a:pt x="127" y="178"/>
                  </a:cubicBezTo>
                  <a:cubicBezTo>
                    <a:pt x="127" y="178"/>
                    <a:pt x="128" y="178"/>
                    <a:pt x="128" y="178"/>
                  </a:cubicBezTo>
                  <a:cubicBezTo>
                    <a:pt x="128" y="178"/>
                    <a:pt x="128" y="178"/>
                    <a:pt x="128" y="178"/>
                  </a:cubicBezTo>
                  <a:cubicBezTo>
                    <a:pt x="128" y="178"/>
                    <a:pt x="128" y="179"/>
                    <a:pt x="128" y="179"/>
                  </a:cubicBezTo>
                  <a:cubicBezTo>
                    <a:pt x="128" y="179"/>
                    <a:pt x="127" y="179"/>
                    <a:pt x="127" y="179"/>
                  </a:cubicBezTo>
                  <a:cubicBezTo>
                    <a:pt x="127" y="179"/>
                    <a:pt x="127" y="182"/>
                    <a:pt x="127" y="182"/>
                  </a:cubicBezTo>
                  <a:cubicBezTo>
                    <a:pt x="127" y="182"/>
                    <a:pt x="126" y="182"/>
                    <a:pt x="126" y="182"/>
                  </a:cubicBezTo>
                  <a:cubicBezTo>
                    <a:pt x="126" y="182"/>
                    <a:pt x="126" y="183"/>
                    <a:pt x="127" y="183"/>
                  </a:cubicBezTo>
                  <a:cubicBezTo>
                    <a:pt x="127" y="183"/>
                    <a:pt x="130" y="183"/>
                    <a:pt x="130" y="183"/>
                  </a:cubicBezTo>
                  <a:cubicBezTo>
                    <a:pt x="130" y="183"/>
                    <a:pt x="130" y="183"/>
                    <a:pt x="130" y="183"/>
                  </a:cubicBezTo>
                  <a:cubicBezTo>
                    <a:pt x="130" y="183"/>
                    <a:pt x="130" y="184"/>
                    <a:pt x="130" y="184"/>
                  </a:cubicBezTo>
                  <a:cubicBezTo>
                    <a:pt x="130" y="184"/>
                    <a:pt x="130" y="185"/>
                    <a:pt x="130" y="185"/>
                  </a:cubicBezTo>
                  <a:cubicBezTo>
                    <a:pt x="130" y="185"/>
                    <a:pt x="131" y="186"/>
                    <a:pt x="131" y="186"/>
                  </a:cubicBezTo>
                  <a:cubicBezTo>
                    <a:pt x="131" y="186"/>
                    <a:pt x="132" y="186"/>
                    <a:pt x="132" y="186"/>
                  </a:cubicBezTo>
                  <a:cubicBezTo>
                    <a:pt x="132" y="186"/>
                    <a:pt x="135" y="185"/>
                    <a:pt x="135" y="185"/>
                  </a:cubicBezTo>
                  <a:cubicBezTo>
                    <a:pt x="135" y="185"/>
                    <a:pt x="136" y="185"/>
                    <a:pt x="136" y="185"/>
                  </a:cubicBezTo>
                  <a:cubicBezTo>
                    <a:pt x="136" y="185"/>
                    <a:pt x="136" y="184"/>
                    <a:pt x="136" y="185"/>
                  </a:cubicBezTo>
                  <a:cubicBezTo>
                    <a:pt x="136" y="185"/>
                    <a:pt x="136" y="185"/>
                    <a:pt x="136" y="186"/>
                  </a:cubicBezTo>
                  <a:cubicBezTo>
                    <a:pt x="136" y="186"/>
                    <a:pt x="136" y="187"/>
                    <a:pt x="136" y="187"/>
                  </a:cubicBezTo>
                  <a:cubicBezTo>
                    <a:pt x="136" y="187"/>
                    <a:pt x="137" y="188"/>
                    <a:pt x="137" y="188"/>
                  </a:cubicBezTo>
                  <a:cubicBezTo>
                    <a:pt x="137" y="187"/>
                    <a:pt x="137" y="187"/>
                    <a:pt x="137" y="187"/>
                  </a:cubicBezTo>
                  <a:cubicBezTo>
                    <a:pt x="138" y="187"/>
                    <a:pt x="138" y="187"/>
                    <a:pt x="138" y="187"/>
                  </a:cubicBezTo>
                  <a:cubicBezTo>
                    <a:pt x="138" y="187"/>
                    <a:pt x="139" y="188"/>
                    <a:pt x="139" y="188"/>
                  </a:cubicBezTo>
                  <a:cubicBezTo>
                    <a:pt x="139" y="188"/>
                    <a:pt x="139" y="188"/>
                    <a:pt x="139" y="188"/>
                  </a:cubicBezTo>
                  <a:cubicBezTo>
                    <a:pt x="139" y="188"/>
                    <a:pt x="140" y="187"/>
                    <a:pt x="140" y="187"/>
                  </a:cubicBezTo>
                  <a:cubicBezTo>
                    <a:pt x="140" y="187"/>
                    <a:pt x="140" y="187"/>
                    <a:pt x="140" y="187"/>
                  </a:cubicBezTo>
                  <a:cubicBezTo>
                    <a:pt x="139" y="187"/>
                    <a:pt x="139" y="187"/>
                    <a:pt x="139" y="186"/>
                  </a:cubicBezTo>
                  <a:cubicBezTo>
                    <a:pt x="139" y="186"/>
                    <a:pt x="139" y="184"/>
                    <a:pt x="139" y="184"/>
                  </a:cubicBezTo>
                  <a:cubicBezTo>
                    <a:pt x="139" y="183"/>
                    <a:pt x="138" y="183"/>
                    <a:pt x="138" y="182"/>
                  </a:cubicBezTo>
                  <a:cubicBezTo>
                    <a:pt x="138" y="182"/>
                    <a:pt x="138" y="182"/>
                    <a:pt x="139" y="182"/>
                  </a:cubicBezTo>
                  <a:cubicBezTo>
                    <a:pt x="139" y="182"/>
                    <a:pt x="139" y="181"/>
                    <a:pt x="139" y="181"/>
                  </a:cubicBezTo>
                  <a:cubicBezTo>
                    <a:pt x="139" y="181"/>
                    <a:pt x="139" y="181"/>
                    <a:pt x="139" y="181"/>
                  </a:cubicBezTo>
                  <a:cubicBezTo>
                    <a:pt x="140" y="181"/>
                    <a:pt x="140" y="181"/>
                    <a:pt x="140" y="181"/>
                  </a:cubicBezTo>
                  <a:cubicBezTo>
                    <a:pt x="141" y="181"/>
                    <a:pt x="141" y="181"/>
                    <a:pt x="141" y="181"/>
                  </a:cubicBezTo>
                  <a:cubicBezTo>
                    <a:pt x="141" y="181"/>
                    <a:pt x="141" y="181"/>
                    <a:pt x="141" y="181"/>
                  </a:cubicBezTo>
                  <a:cubicBezTo>
                    <a:pt x="141" y="181"/>
                    <a:pt x="142" y="181"/>
                    <a:pt x="142" y="181"/>
                  </a:cubicBezTo>
                  <a:cubicBezTo>
                    <a:pt x="142" y="180"/>
                    <a:pt x="142" y="180"/>
                    <a:pt x="142" y="180"/>
                  </a:cubicBezTo>
                  <a:cubicBezTo>
                    <a:pt x="142" y="180"/>
                    <a:pt x="143" y="179"/>
                    <a:pt x="143" y="179"/>
                  </a:cubicBezTo>
                  <a:cubicBezTo>
                    <a:pt x="143" y="180"/>
                    <a:pt x="144" y="180"/>
                    <a:pt x="144" y="180"/>
                  </a:cubicBezTo>
                  <a:cubicBezTo>
                    <a:pt x="144" y="180"/>
                    <a:pt x="145" y="180"/>
                    <a:pt x="145" y="180"/>
                  </a:cubicBezTo>
                  <a:cubicBezTo>
                    <a:pt x="145" y="180"/>
                    <a:pt x="145" y="181"/>
                    <a:pt x="145" y="181"/>
                  </a:cubicBezTo>
                  <a:cubicBezTo>
                    <a:pt x="146" y="181"/>
                    <a:pt x="146" y="181"/>
                    <a:pt x="146" y="181"/>
                  </a:cubicBezTo>
                  <a:cubicBezTo>
                    <a:pt x="146" y="181"/>
                    <a:pt x="146" y="181"/>
                    <a:pt x="146" y="181"/>
                  </a:cubicBezTo>
                  <a:cubicBezTo>
                    <a:pt x="146" y="181"/>
                    <a:pt x="146" y="181"/>
                    <a:pt x="146" y="180"/>
                  </a:cubicBezTo>
                  <a:cubicBezTo>
                    <a:pt x="146" y="180"/>
                    <a:pt x="146" y="180"/>
                    <a:pt x="146" y="180"/>
                  </a:cubicBezTo>
                  <a:cubicBezTo>
                    <a:pt x="147" y="180"/>
                    <a:pt x="147" y="180"/>
                    <a:pt x="147" y="180"/>
                  </a:cubicBezTo>
                  <a:cubicBezTo>
                    <a:pt x="147" y="180"/>
                    <a:pt x="147" y="179"/>
                    <a:pt x="147" y="179"/>
                  </a:cubicBezTo>
                  <a:cubicBezTo>
                    <a:pt x="147" y="179"/>
                    <a:pt x="147" y="179"/>
                    <a:pt x="148" y="180"/>
                  </a:cubicBezTo>
                  <a:cubicBezTo>
                    <a:pt x="148" y="180"/>
                    <a:pt x="148" y="180"/>
                    <a:pt x="148" y="180"/>
                  </a:cubicBezTo>
                  <a:cubicBezTo>
                    <a:pt x="148" y="180"/>
                    <a:pt x="148" y="180"/>
                    <a:pt x="148" y="180"/>
                  </a:cubicBezTo>
                  <a:cubicBezTo>
                    <a:pt x="148" y="180"/>
                    <a:pt x="149" y="179"/>
                    <a:pt x="149" y="179"/>
                  </a:cubicBezTo>
                  <a:cubicBezTo>
                    <a:pt x="149" y="180"/>
                    <a:pt x="150" y="181"/>
                    <a:pt x="150" y="181"/>
                  </a:cubicBezTo>
                  <a:cubicBezTo>
                    <a:pt x="150" y="181"/>
                    <a:pt x="150" y="181"/>
                    <a:pt x="150" y="181"/>
                  </a:cubicBezTo>
                  <a:cubicBezTo>
                    <a:pt x="150" y="180"/>
                    <a:pt x="152" y="179"/>
                    <a:pt x="152" y="179"/>
                  </a:cubicBezTo>
                  <a:cubicBezTo>
                    <a:pt x="152" y="179"/>
                    <a:pt x="152" y="179"/>
                    <a:pt x="152" y="179"/>
                  </a:cubicBezTo>
                  <a:cubicBezTo>
                    <a:pt x="152" y="179"/>
                    <a:pt x="152" y="180"/>
                    <a:pt x="152" y="180"/>
                  </a:cubicBezTo>
                  <a:cubicBezTo>
                    <a:pt x="152" y="180"/>
                    <a:pt x="152" y="180"/>
                    <a:pt x="152" y="180"/>
                  </a:cubicBezTo>
                  <a:cubicBezTo>
                    <a:pt x="152" y="180"/>
                    <a:pt x="154" y="179"/>
                    <a:pt x="154" y="179"/>
                  </a:cubicBezTo>
                  <a:cubicBezTo>
                    <a:pt x="154" y="179"/>
                    <a:pt x="155" y="178"/>
                    <a:pt x="155" y="177"/>
                  </a:cubicBezTo>
                  <a:cubicBezTo>
                    <a:pt x="155" y="177"/>
                    <a:pt x="155" y="177"/>
                    <a:pt x="155" y="177"/>
                  </a:cubicBezTo>
                  <a:cubicBezTo>
                    <a:pt x="156" y="177"/>
                    <a:pt x="156" y="177"/>
                    <a:pt x="156" y="177"/>
                  </a:cubicBezTo>
                  <a:cubicBezTo>
                    <a:pt x="156" y="176"/>
                    <a:pt x="157" y="176"/>
                    <a:pt x="157" y="176"/>
                  </a:cubicBezTo>
                  <a:cubicBezTo>
                    <a:pt x="157" y="176"/>
                    <a:pt x="157" y="177"/>
                    <a:pt x="157" y="177"/>
                  </a:cubicBezTo>
                  <a:cubicBezTo>
                    <a:pt x="157" y="177"/>
                    <a:pt x="158" y="177"/>
                    <a:pt x="158" y="177"/>
                  </a:cubicBezTo>
                  <a:cubicBezTo>
                    <a:pt x="158" y="177"/>
                    <a:pt x="158" y="178"/>
                    <a:pt x="158" y="178"/>
                  </a:cubicBezTo>
                  <a:cubicBezTo>
                    <a:pt x="158" y="178"/>
                    <a:pt x="159" y="178"/>
                    <a:pt x="159" y="178"/>
                  </a:cubicBezTo>
                  <a:cubicBezTo>
                    <a:pt x="159" y="179"/>
                    <a:pt x="160" y="179"/>
                    <a:pt x="161" y="179"/>
                  </a:cubicBezTo>
                  <a:cubicBezTo>
                    <a:pt x="161" y="179"/>
                    <a:pt x="163" y="179"/>
                    <a:pt x="163" y="179"/>
                  </a:cubicBezTo>
                  <a:cubicBezTo>
                    <a:pt x="163" y="179"/>
                    <a:pt x="164" y="179"/>
                    <a:pt x="164" y="179"/>
                  </a:cubicBezTo>
                  <a:cubicBezTo>
                    <a:pt x="164" y="179"/>
                    <a:pt x="164" y="179"/>
                    <a:pt x="164" y="179"/>
                  </a:cubicBezTo>
                  <a:cubicBezTo>
                    <a:pt x="164" y="179"/>
                    <a:pt x="164" y="179"/>
                    <a:pt x="164" y="179"/>
                  </a:cubicBezTo>
                  <a:cubicBezTo>
                    <a:pt x="164" y="180"/>
                    <a:pt x="163" y="181"/>
                    <a:pt x="163" y="181"/>
                  </a:cubicBezTo>
                  <a:cubicBezTo>
                    <a:pt x="163" y="181"/>
                    <a:pt x="163" y="181"/>
                    <a:pt x="163" y="181"/>
                  </a:cubicBezTo>
                  <a:cubicBezTo>
                    <a:pt x="163" y="181"/>
                    <a:pt x="163" y="182"/>
                    <a:pt x="163" y="182"/>
                  </a:cubicBezTo>
                  <a:cubicBezTo>
                    <a:pt x="164" y="182"/>
                    <a:pt x="164" y="183"/>
                    <a:pt x="164" y="183"/>
                  </a:cubicBezTo>
                  <a:cubicBezTo>
                    <a:pt x="164" y="183"/>
                    <a:pt x="164" y="183"/>
                    <a:pt x="164" y="184"/>
                  </a:cubicBezTo>
                  <a:cubicBezTo>
                    <a:pt x="164" y="184"/>
                    <a:pt x="164" y="184"/>
                    <a:pt x="165" y="184"/>
                  </a:cubicBezTo>
                  <a:cubicBezTo>
                    <a:pt x="165" y="184"/>
                    <a:pt x="165" y="184"/>
                    <a:pt x="165" y="184"/>
                  </a:cubicBezTo>
                  <a:cubicBezTo>
                    <a:pt x="166" y="184"/>
                    <a:pt x="167" y="185"/>
                    <a:pt x="167" y="185"/>
                  </a:cubicBezTo>
                  <a:cubicBezTo>
                    <a:pt x="167" y="185"/>
                    <a:pt x="167" y="185"/>
                    <a:pt x="167" y="185"/>
                  </a:cubicBezTo>
                  <a:cubicBezTo>
                    <a:pt x="167" y="185"/>
                    <a:pt x="167" y="185"/>
                    <a:pt x="168" y="185"/>
                  </a:cubicBezTo>
                  <a:cubicBezTo>
                    <a:pt x="168" y="185"/>
                    <a:pt x="169" y="186"/>
                    <a:pt x="170" y="186"/>
                  </a:cubicBezTo>
                  <a:cubicBezTo>
                    <a:pt x="170" y="186"/>
                    <a:pt x="171" y="185"/>
                    <a:pt x="171" y="185"/>
                  </a:cubicBezTo>
                  <a:cubicBezTo>
                    <a:pt x="171" y="186"/>
                    <a:pt x="172" y="186"/>
                    <a:pt x="172" y="186"/>
                  </a:cubicBezTo>
                  <a:cubicBezTo>
                    <a:pt x="172" y="185"/>
                    <a:pt x="172" y="185"/>
                    <a:pt x="172" y="185"/>
                  </a:cubicBezTo>
                  <a:cubicBezTo>
                    <a:pt x="173" y="186"/>
                    <a:pt x="173" y="185"/>
                    <a:pt x="173" y="185"/>
                  </a:cubicBezTo>
                  <a:cubicBezTo>
                    <a:pt x="173" y="185"/>
                    <a:pt x="172" y="183"/>
                    <a:pt x="173" y="184"/>
                  </a:cubicBezTo>
                  <a:cubicBezTo>
                    <a:pt x="173" y="184"/>
                    <a:pt x="174" y="184"/>
                    <a:pt x="174" y="185"/>
                  </a:cubicBezTo>
                  <a:cubicBezTo>
                    <a:pt x="174" y="185"/>
                    <a:pt x="174" y="185"/>
                    <a:pt x="175" y="185"/>
                  </a:cubicBezTo>
                  <a:cubicBezTo>
                    <a:pt x="175" y="185"/>
                    <a:pt x="175" y="185"/>
                    <a:pt x="175" y="185"/>
                  </a:cubicBezTo>
                  <a:cubicBezTo>
                    <a:pt x="175" y="186"/>
                    <a:pt x="175" y="186"/>
                    <a:pt x="175" y="186"/>
                  </a:cubicBezTo>
                  <a:cubicBezTo>
                    <a:pt x="176" y="186"/>
                    <a:pt x="176" y="186"/>
                    <a:pt x="176" y="186"/>
                  </a:cubicBezTo>
                  <a:cubicBezTo>
                    <a:pt x="176" y="186"/>
                    <a:pt x="176" y="186"/>
                    <a:pt x="176" y="186"/>
                  </a:cubicBezTo>
                  <a:cubicBezTo>
                    <a:pt x="177" y="186"/>
                    <a:pt x="178" y="186"/>
                    <a:pt x="178" y="186"/>
                  </a:cubicBezTo>
                  <a:cubicBezTo>
                    <a:pt x="177" y="185"/>
                    <a:pt x="177" y="185"/>
                    <a:pt x="178" y="185"/>
                  </a:cubicBezTo>
                  <a:cubicBezTo>
                    <a:pt x="179" y="185"/>
                    <a:pt x="180" y="186"/>
                    <a:pt x="179" y="186"/>
                  </a:cubicBezTo>
                  <a:cubicBezTo>
                    <a:pt x="179" y="187"/>
                    <a:pt x="179" y="187"/>
                    <a:pt x="179" y="187"/>
                  </a:cubicBezTo>
                  <a:cubicBezTo>
                    <a:pt x="179" y="187"/>
                    <a:pt x="179" y="188"/>
                    <a:pt x="179" y="188"/>
                  </a:cubicBezTo>
                  <a:cubicBezTo>
                    <a:pt x="179" y="188"/>
                    <a:pt x="178" y="188"/>
                    <a:pt x="178" y="188"/>
                  </a:cubicBezTo>
                  <a:cubicBezTo>
                    <a:pt x="179" y="188"/>
                    <a:pt x="178" y="189"/>
                    <a:pt x="179" y="190"/>
                  </a:cubicBezTo>
                  <a:cubicBezTo>
                    <a:pt x="179" y="190"/>
                    <a:pt x="179" y="191"/>
                    <a:pt x="179" y="192"/>
                  </a:cubicBezTo>
                  <a:cubicBezTo>
                    <a:pt x="179" y="192"/>
                    <a:pt x="180" y="193"/>
                    <a:pt x="181" y="193"/>
                  </a:cubicBezTo>
                  <a:cubicBezTo>
                    <a:pt x="182" y="192"/>
                    <a:pt x="183" y="192"/>
                    <a:pt x="182" y="191"/>
                  </a:cubicBezTo>
                  <a:cubicBezTo>
                    <a:pt x="182" y="190"/>
                    <a:pt x="181" y="190"/>
                    <a:pt x="182" y="190"/>
                  </a:cubicBezTo>
                  <a:cubicBezTo>
                    <a:pt x="182" y="190"/>
                    <a:pt x="182" y="190"/>
                    <a:pt x="182" y="190"/>
                  </a:cubicBezTo>
                  <a:cubicBezTo>
                    <a:pt x="182" y="189"/>
                    <a:pt x="181" y="190"/>
                    <a:pt x="181" y="189"/>
                  </a:cubicBezTo>
                  <a:cubicBezTo>
                    <a:pt x="181" y="189"/>
                    <a:pt x="181" y="189"/>
                    <a:pt x="181" y="188"/>
                  </a:cubicBezTo>
                  <a:cubicBezTo>
                    <a:pt x="182" y="188"/>
                    <a:pt x="182" y="188"/>
                    <a:pt x="182" y="187"/>
                  </a:cubicBezTo>
                  <a:cubicBezTo>
                    <a:pt x="182" y="187"/>
                    <a:pt x="182" y="186"/>
                    <a:pt x="182" y="187"/>
                  </a:cubicBezTo>
                  <a:cubicBezTo>
                    <a:pt x="183" y="188"/>
                    <a:pt x="183" y="187"/>
                    <a:pt x="183" y="187"/>
                  </a:cubicBezTo>
                  <a:cubicBezTo>
                    <a:pt x="184" y="187"/>
                    <a:pt x="187" y="186"/>
                    <a:pt x="188" y="186"/>
                  </a:cubicBezTo>
                  <a:cubicBezTo>
                    <a:pt x="190" y="185"/>
                    <a:pt x="189" y="185"/>
                    <a:pt x="189" y="185"/>
                  </a:cubicBezTo>
                  <a:cubicBezTo>
                    <a:pt x="189" y="184"/>
                    <a:pt x="189" y="185"/>
                    <a:pt x="189" y="185"/>
                  </a:cubicBezTo>
                  <a:cubicBezTo>
                    <a:pt x="190" y="185"/>
                    <a:pt x="190" y="185"/>
                    <a:pt x="190" y="184"/>
                  </a:cubicBezTo>
                  <a:cubicBezTo>
                    <a:pt x="189" y="184"/>
                    <a:pt x="189" y="184"/>
                    <a:pt x="190" y="184"/>
                  </a:cubicBezTo>
                  <a:cubicBezTo>
                    <a:pt x="191" y="184"/>
                    <a:pt x="191" y="184"/>
                    <a:pt x="191" y="185"/>
                  </a:cubicBezTo>
                  <a:cubicBezTo>
                    <a:pt x="191" y="185"/>
                    <a:pt x="191" y="185"/>
                    <a:pt x="192" y="184"/>
                  </a:cubicBezTo>
                  <a:cubicBezTo>
                    <a:pt x="192" y="184"/>
                    <a:pt x="192" y="183"/>
                    <a:pt x="192" y="184"/>
                  </a:cubicBezTo>
                  <a:cubicBezTo>
                    <a:pt x="192" y="184"/>
                    <a:pt x="193" y="184"/>
                    <a:pt x="193" y="184"/>
                  </a:cubicBezTo>
                  <a:cubicBezTo>
                    <a:pt x="194" y="184"/>
                    <a:pt x="194" y="184"/>
                    <a:pt x="194" y="184"/>
                  </a:cubicBezTo>
                  <a:cubicBezTo>
                    <a:pt x="195" y="184"/>
                    <a:pt x="195" y="184"/>
                    <a:pt x="195" y="183"/>
                  </a:cubicBezTo>
                  <a:cubicBezTo>
                    <a:pt x="195" y="183"/>
                    <a:pt x="195" y="182"/>
                    <a:pt x="196" y="182"/>
                  </a:cubicBezTo>
                  <a:cubicBezTo>
                    <a:pt x="196" y="183"/>
                    <a:pt x="196" y="183"/>
                    <a:pt x="197" y="183"/>
                  </a:cubicBezTo>
                  <a:cubicBezTo>
                    <a:pt x="197" y="182"/>
                    <a:pt x="196" y="182"/>
                    <a:pt x="196" y="182"/>
                  </a:cubicBezTo>
                  <a:cubicBezTo>
                    <a:pt x="196" y="182"/>
                    <a:pt x="197" y="182"/>
                    <a:pt x="197" y="182"/>
                  </a:cubicBezTo>
                  <a:cubicBezTo>
                    <a:pt x="197" y="182"/>
                    <a:pt x="198" y="183"/>
                    <a:pt x="198" y="182"/>
                  </a:cubicBezTo>
                  <a:cubicBezTo>
                    <a:pt x="198" y="181"/>
                    <a:pt x="197" y="180"/>
                    <a:pt x="197" y="179"/>
                  </a:cubicBezTo>
                  <a:cubicBezTo>
                    <a:pt x="196" y="179"/>
                    <a:pt x="196" y="179"/>
                    <a:pt x="197" y="179"/>
                  </a:cubicBezTo>
                  <a:cubicBezTo>
                    <a:pt x="197" y="179"/>
                    <a:pt x="197" y="179"/>
                    <a:pt x="197" y="178"/>
                  </a:cubicBezTo>
                  <a:cubicBezTo>
                    <a:pt x="197" y="178"/>
                    <a:pt x="197" y="178"/>
                    <a:pt x="198" y="178"/>
                  </a:cubicBezTo>
                  <a:cubicBezTo>
                    <a:pt x="198" y="178"/>
                    <a:pt x="198" y="178"/>
                    <a:pt x="198" y="179"/>
                  </a:cubicBezTo>
                  <a:cubicBezTo>
                    <a:pt x="198" y="179"/>
                    <a:pt x="198" y="179"/>
                    <a:pt x="198" y="179"/>
                  </a:cubicBezTo>
                  <a:cubicBezTo>
                    <a:pt x="199" y="180"/>
                    <a:pt x="199" y="180"/>
                    <a:pt x="199" y="180"/>
                  </a:cubicBezTo>
                  <a:cubicBezTo>
                    <a:pt x="199" y="180"/>
                    <a:pt x="199" y="181"/>
                    <a:pt x="200" y="181"/>
                  </a:cubicBezTo>
                  <a:cubicBezTo>
                    <a:pt x="200" y="181"/>
                    <a:pt x="200" y="181"/>
                    <a:pt x="200" y="181"/>
                  </a:cubicBezTo>
                  <a:cubicBezTo>
                    <a:pt x="200" y="181"/>
                    <a:pt x="199" y="182"/>
                    <a:pt x="200" y="182"/>
                  </a:cubicBezTo>
                  <a:cubicBezTo>
                    <a:pt x="200" y="182"/>
                    <a:pt x="201" y="182"/>
                    <a:pt x="201" y="182"/>
                  </a:cubicBezTo>
                  <a:cubicBezTo>
                    <a:pt x="201" y="182"/>
                    <a:pt x="202" y="182"/>
                    <a:pt x="202" y="181"/>
                  </a:cubicBezTo>
                  <a:cubicBezTo>
                    <a:pt x="202" y="181"/>
                    <a:pt x="202" y="181"/>
                    <a:pt x="201" y="181"/>
                  </a:cubicBezTo>
                  <a:cubicBezTo>
                    <a:pt x="201" y="181"/>
                    <a:pt x="201" y="181"/>
                    <a:pt x="201" y="180"/>
                  </a:cubicBezTo>
                  <a:cubicBezTo>
                    <a:pt x="202" y="180"/>
                    <a:pt x="202" y="180"/>
                    <a:pt x="202" y="180"/>
                  </a:cubicBezTo>
                  <a:cubicBezTo>
                    <a:pt x="202" y="181"/>
                    <a:pt x="202" y="181"/>
                    <a:pt x="203" y="181"/>
                  </a:cubicBezTo>
                  <a:cubicBezTo>
                    <a:pt x="203" y="181"/>
                    <a:pt x="203" y="181"/>
                    <a:pt x="203" y="180"/>
                  </a:cubicBezTo>
                  <a:cubicBezTo>
                    <a:pt x="203" y="180"/>
                    <a:pt x="202" y="180"/>
                    <a:pt x="203" y="180"/>
                  </a:cubicBezTo>
                  <a:cubicBezTo>
                    <a:pt x="203" y="179"/>
                    <a:pt x="204" y="179"/>
                    <a:pt x="204" y="180"/>
                  </a:cubicBezTo>
                  <a:cubicBezTo>
                    <a:pt x="203" y="180"/>
                    <a:pt x="204" y="180"/>
                    <a:pt x="204" y="180"/>
                  </a:cubicBezTo>
                  <a:cubicBezTo>
                    <a:pt x="204" y="181"/>
                    <a:pt x="204" y="180"/>
                    <a:pt x="205" y="180"/>
                  </a:cubicBezTo>
                  <a:cubicBezTo>
                    <a:pt x="205" y="180"/>
                    <a:pt x="206" y="178"/>
                    <a:pt x="206" y="179"/>
                  </a:cubicBezTo>
                  <a:cubicBezTo>
                    <a:pt x="206" y="180"/>
                    <a:pt x="207" y="179"/>
                    <a:pt x="207" y="180"/>
                  </a:cubicBezTo>
                  <a:cubicBezTo>
                    <a:pt x="207" y="180"/>
                    <a:pt x="208" y="180"/>
                    <a:pt x="208" y="179"/>
                  </a:cubicBezTo>
                  <a:cubicBezTo>
                    <a:pt x="207" y="179"/>
                    <a:pt x="207" y="179"/>
                    <a:pt x="207" y="179"/>
                  </a:cubicBezTo>
                  <a:cubicBezTo>
                    <a:pt x="208" y="178"/>
                    <a:pt x="208" y="178"/>
                    <a:pt x="208" y="179"/>
                  </a:cubicBezTo>
                  <a:cubicBezTo>
                    <a:pt x="208" y="179"/>
                    <a:pt x="209" y="179"/>
                    <a:pt x="209" y="179"/>
                  </a:cubicBezTo>
                  <a:cubicBezTo>
                    <a:pt x="209" y="179"/>
                    <a:pt x="209" y="179"/>
                    <a:pt x="210" y="179"/>
                  </a:cubicBezTo>
                  <a:cubicBezTo>
                    <a:pt x="210" y="179"/>
                    <a:pt x="210" y="179"/>
                    <a:pt x="211" y="179"/>
                  </a:cubicBezTo>
                  <a:cubicBezTo>
                    <a:pt x="211" y="179"/>
                    <a:pt x="213" y="179"/>
                    <a:pt x="212" y="178"/>
                  </a:cubicBezTo>
                  <a:cubicBezTo>
                    <a:pt x="212" y="176"/>
                    <a:pt x="213" y="177"/>
                    <a:pt x="213" y="177"/>
                  </a:cubicBezTo>
                  <a:cubicBezTo>
                    <a:pt x="213" y="177"/>
                    <a:pt x="214" y="177"/>
                    <a:pt x="213" y="176"/>
                  </a:cubicBezTo>
                  <a:cubicBezTo>
                    <a:pt x="213" y="176"/>
                    <a:pt x="213" y="176"/>
                    <a:pt x="213" y="176"/>
                  </a:cubicBezTo>
                  <a:cubicBezTo>
                    <a:pt x="214" y="176"/>
                    <a:pt x="214" y="176"/>
                    <a:pt x="214" y="175"/>
                  </a:cubicBezTo>
                  <a:cubicBezTo>
                    <a:pt x="214" y="175"/>
                    <a:pt x="214" y="175"/>
                    <a:pt x="215" y="175"/>
                  </a:cubicBezTo>
                  <a:cubicBezTo>
                    <a:pt x="215" y="175"/>
                    <a:pt x="215" y="175"/>
                    <a:pt x="216" y="175"/>
                  </a:cubicBezTo>
                  <a:cubicBezTo>
                    <a:pt x="216" y="175"/>
                    <a:pt x="217" y="174"/>
                    <a:pt x="217" y="174"/>
                  </a:cubicBezTo>
                  <a:cubicBezTo>
                    <a:pt x="217" y="174"/>
                    <a:pt x="217" y="173"/>
                    <a:pt x="217" y="174"/>
                  </a:cubicBezTo>
                  <a:cubicBezTo>
                    <a:pt x="218" y="174"/>
                    <a:pt x="217" y="174"/>
                    <a:pt x="218" y="174"/>
                  </a:cubicBezTo>
                  <a:cubicBezTo>
                    <a:pt x="218" y="174"/>
                    <a:pt x="218" y="174"/>
                    <a:pt x="219" y="173"/>
                  </a:cubicBezTo>
                  <a:cubicBezTo>
                    <a:pt x="220" y="172"/>
                    <a:pt x="221" y="171"/>
                    <a:pt x="220" y="171"/>
                  </a:cubicBezTo>
                  <a:cubicBezTo>
                    <a:pt x="219" y="171"/>
                    <a:pt x="219" y="171"/>
                    <a:pt x="219" y="170"/>
                  </a:cubicBezTo>
                  <a:cubicBezTo>
                    <a:pt x="220" y="170"/>
                    <a:pt x="220" y="170"/>
                    <a:pt x="220" y="170"/>
                  </a:cubicBezTo>
                  <a:cubicBezTo>
                    <a:pt x="221" y="170"/>
                    <a:pt x="221" y="170"/>
                    <a:pt x="221" y="170"/>
                  </a:cubicBezTo>
                  <a:cubicBezTo>
                    <a:pt x="221" y="170"/>
                    <a:pt x="221" y="170"/>
                    <a:pt x="222" y="170"/>
                  </a:cubicBezTo>
                  <a:cubicBezTo>
                    <a:pt x="222" y="170"/>
                    <a:pt x="222" y="169"/>
                    <a:pt x="222" y="170"/>
                  </a:cubicBezTo>
                  <a:cubicBezTo>
                    <a:pt x="223" y="170"/>
                    <a:pt x="223" y="170"/>
                    <a:pt x="223" y="170"/>
                  </a:cubicBezTo>
                  <a:cubicBezTo>
                    <a:pt x="223" y="170"/>
                    <a:pt x="224" y="169"/>
                    <a:pt x="223" y="169"/>
                  </a:cubicBezTo>
                  <a:cubicBezTo>
                    <a:pt x="223" y="169"/>
                    <a:pt x="223" y="169"/>
                    <a:pt x="223" y="169"/>
                  </a:cubicBezTo>
                  <a:cubicBezTo>
                    <a:pt x="224" y="168"/>
                    <a:pt x="224" y="168"/>
                    <a:pt x="224" y="168"/>
                  </a:cubicBezTo>
                  <a:cubicBezTo>
                    <a:pt x="224" y="168"/>
                    <a:pt x="225" y="168"/>
                    <a:pt x="225" y="168"/>
                  </a:cubicBezTo>
                  <a:cubicBezTo>
                    <a:pt x="224" y="167"/>
                    <a:pt x="224" y="166"/>
                    <a:pt x="224" y="167"/>
                  </a:cubicBezTo>
                  <a:cubicBezTo>
                    <a:pt x="225" y="167"/>
                    <a:pt x="227" y="167"/>
                    <a:pt x="226" y="166"/>
                  </a:cubicBezTo>
                  <a:cubicBezTo>
                    <a:pt x="226" y="166"/>
                    <a:pt x="225" y="166"/>
                    <a:pt x="226" y="166"/>
                  </a:cubicBezTo>
                  <a:cubicBezTo>
                    <a:pt x="226" y="165"/>
                    <a:pt x="226" y="164"/>
                    <a:pt x="227" y="165"/>
                  </a:cubicBezTo>
                  <a:cubicBezTo>
                    <a:pt x="227" y="165"/>
                    <a:pt x="227" y="166"/>
                    <a:pt x="228" y="166"/>
                  </a:cubicBezTo>
                  <a:cubicBezTo>
                    <a:pt x="228" y="165"/>
                    <a:pt x="227" y="165"/>
                    <a:pt x="227" y="164"/>
                  </a:cubicBezTo>
                  <a:cubicBezTo>
                    <a:pt x="228" y="164"/>
                    <a:pt x="228" y="163"/>
                    <a:pt x="228" y="163"/>
                  </a:cubicBezTo>
                  <a:cubicBezTo>
                    <a:pt x="228" y="163"/>
                    <a:pt x="228" y="162"/>
                    <a:pt x="227" y="163"/>
                  </a:cubicBezTo>
                  <a:cubicBezTo>
                    <a:pt x="227" y="163"/>
                    <a:pt x="227" y="162"/>
                    <a:pt x="227" y="162"/>
                  </a:cubicBezTo>
                  <a:cubicBezTo>
                    <a:pt x="227" y="162"/>
                    <a:pt x="228" y="161"/>
                    <a:pt x="228" y="161"/>
                  </a:cubicBezTo>
                  <a:cubicBezTo>
                    <a:pt x="229" y="161"/>
                    <a:pt x="229" y="161"/>
                    <a:pt x="228" y="161"/>
                  </a:cubicBezTo>
                  <a:cubicBezTo>
                    <a:pt x="228" y="160"/>
                    <a:pt x="228" y="160"/>
                    <a:pt x="228" y="160"/>
                  </a:cubicBezTo>
                  <a:cubicBezTo>
                    <a:pt x="228" y="160"/>
                    <a:pt x="229" y="159"/>
                    <a:pt x="228" y="159"/>
                  </a:cubicBezTo>
                  <a:cubicBezTo>
                    <a:pt x="228" y="159"/>
                    <a:pt x="227" y="159"/>
                    <a:pt x="228" y="158"/>
                  </a:cubicBezTo>
                  <a:cubicBezTo>
                    <a:pt x="229" y="158"/>
                    <a:pt x="229" y="158"/>
                    <a:pt x="229" y="158"/>
                  </a:cubicBezTo>
                  <a:cubicBezTo>
                    <a:pt x="230" y="159"/>
                    <a:pt x="230" y="159"/>
                    <a:pt x="230" y="159"/>
                  </a:cubicBezTo>
                  <a:cubicBezTo>
                    <a:pt x="230" y="158"/>
                    <a:pt x="230" y="158"/>
                    <a:pt x="230" y="158"/>
                  </a:cubicBezTo>
                  <a:cubicBezTo>
                    <a:pt x="230" y="158"/>
                    <a:pt x="230" y="158"/>
                    <a:pt x="231" y="157"/>
                  </a:cubicBezTo>
                  <a:cubicBezTo>
                    <a:pt x="231" y="157"/>
                    <a:pt x="231" y="157"/>
                    <a:pt x="231" y="156"/>
                  </a:cubicBezTo>
                  <a:cubicBezTo>
                    <a:pt x="231" y="156"/>
                    <a:pt x="232" y="156"/>
                    <a:pt x="232" y="156"/>
                  </a:cubicBezTo>
                  <a:cubicBezTo>
                    <a:pt x="232" y="156"/>
                    <a:pt x="232" y="156"/>
                    <a:pt x="232" y="156"/>
                  </a:cubicBezTo>
                  <a:cubicBezTo>
                    <a:pt x="232" y="156"/>
                    <a:pt x="233" y="155"/>
                    <a:pt x="233" y="154"/>
                  </a:cubicBezTo>
                  <a:cubicBezTo>
                    <a:pt x="233" y="153"/>
                    <a:pt x="233" y="153"/>
                    <a:pt x="233" y="153"/>
                  </a:cubicBezTo>
                  <a:cubicBezTo>
                    <a:pt x="233" y="153"/>
                    <a:pt x="234" y="152"/>
                    <a:pt x="234" y="152"/>
                  </a:cubicBezTo>
                  <a:cubicBezTo>
                    <a:pt x="234" y="152"/>
                    <a:pt x="234" y="152"/>
                    <a:pt x="234" y="151"/>
                  </a:cubicBezTo>
                  <a:cubicBezTo>
                    <a:pt x="235" y="151"/>
                    <a:pt x="235" y="151"/>
                    <a:pt x="235" y="150"/>
                  </a:cubicBezTo>
                  <a:cubicBezTo>
                    <a:pt x="235" y="150"/>
                    <a:pt x="235" y="150"/>
                    <a:pt x="236" y="150"/>
                  </a:cubicBezTo>
                  <a:cubicBezTo>
                    <a:pt x="236" y="151"/>
                    <a:pt x="236" y="151"/>
                    <a:pt x="237" y="150"/>
                  </a:cubicBezTo>
                  <a:cubicBezTo>
                    <a:pt x="237" y="150"/>
                    <a:pt x="238" y="150"/>
                    <a:pt x="237" y="149"/>
                  </a:cubicBezTo>
                  <a:cubicBezTo>
                    <a:pt x="237" y="148"/>
                    <a:pt x="237" y="149"/>
                    <a:pt x="237" y="148"/>
                  </a:cubicBezTo>
                  <a:cubicBezTo>
                    <a:pt x="237" y="148"/>
                    <a:pt x="237" y="148"/>
                    <a:pt x="237" y="148"/>
                  </a:cubicBezTo>
                  <a:cubicBezTo>
                    <a:pt x="238" y="148"/>
                    <a:pt x="238" y="148"/>
                    <a:pt x="238" y="147"/>
                  </a:cubicBezTo>
                  <a:cubicBezTo>
                    <a:pt x="237" y="147"/>
                    <a:pt x="237" y="147"/>
                    <a:pt x="238" y="147"/>
                  </a:cubicBezTo>
                  <a:cubicBezTo>
                    <a:pt x="238" y="147"/>
                    <a:pt x="238" y="146"/>
                    <a:pt x="238" y="146"/>
                  </a:cubicBezTo>
                  <a:cubicBezTo>
                    <a:pt x="238" y="146"/>
                    <a:pt x="237" y="146"/>
                    <a:pt x="237" y="146"/>
                  </a:cubicBezTo>
                  <a:cubicBezTo>
                    <a:pt x="237" y="145"/>
                    <a:pt x="238" y="145"/>
                    <a:pt x="238" y="145"/>
                  </a:cubicBezTo>
                  <a:cubicBezTo>
                    <a:pt x="238" y="145"/>
                    <a:pt x="238" y="145"/>
                    <a:pt x="238" y="145"/>
                  </a:cubicBezTo>
                  <a:cubicBezTo>
                    <a:pt x="239" y="145"/>
                    <a:pt x="239" y="145"/>
                    <a:pt x="239" y="145"/>
                  </a:cubicBezTo>
                  <a:cubicBezTo>
                    <a:pt x="239" y="145"/>
                    <a:pt x="239" y="144"/>
                    <a:pt x="239" y="144"/>
                  </a:cubicBezTo>
                  <a:cubicBezTo>
                    <a:pt x="239" y="144"/>
                    <a:pt x="239" y="143"/>
                    <a:pt x="239" y="143"/>
                  </a:cubicBezTo>
                  <a:cubicBezTo>
                    <a:pt x="239" y="143"/>
                    <a:pt x="239" y="143"/>
                    <a:pt x="239" y="142"/>
                  </a:cubicBezTo>
                  <a:cubicBezTo>
                    <a:pt x="240" y="142"/>
                    <a:pt x="240" y="142"/>
                    <a:pt x="239" y="141"/>
                  </a:cubicBezTo>
                  <a:cubicBezTo>
                    <a:pt x="238" y="141"/>
                    <a:pt x="237" y="141"/>
                    <a:pt x="237" y="140"/>
                  </a:cubicBezTo>
                  <a:cubicBezTo>
                    <a:pt x="236" y="140"/>
                    <a:pt x="236" y="139"/>
                    <a:pt x="235" y="139"/>
                  </a:cubicBezTo>
                  <a:cubicBezTo>
                    <a:pt x="235" y="140"/>
                    <a:pt x="233" y="141"/>
                    <a:pt x="233" y="140"/>
                  </a:cubicBezTo>
                  <a:cubicBezTo>
                    <a:pt x="233" y="140"/>
                    <a:pt x="232" y="139"/>
                    <a:pt x="233" y="139"/>
                  </a:cubicBezTo>
                  <a:cubicBezTo>
                    <a:pt x="234" y="139"/>
                    <a:pt x="234" y="139"/>
                    <a:pt x="234" y="138"/>
                  </a:cubicBezTo>
                  <a:cubicBezTo>
                    <a:pt x="235" y="137"/>
                    <a:pt x="236" y="137"/>
                    <a:pt x="236" y="137"/>
                  </a:cubicBezTo>
                  <a:cubicBezTo>
                    <a:pt x="237" y="137"/>
                    <a:pt x="239" y="136"/>
                    <a:pt x="239" y="135"/>
                  </a:cubicBezTo>
                  <a:cubicBezTo>
                    <a:pt x="238" y="134"/>
                    <a:pt x="238" y="134"/>
                    <a:pt x="237" y="134"/>
                  </a:cubicBezTo>
                  <a:cubicBezTo>
                    <a:pt x="237" y="133"/>
                    <a:pt x="236" y="133"/>
                    <a:pt x="236" y="132"/>
                  </a:cubicBezTo>
                  <a:cubicBezTo>
                    <a:pt x="235" y="132"/>
                    <a:pt x="234" y="132"/>
                    <a:pt x="234" y="131"/>
                  </a:cubicBezTo>
                  <a:cubicBezTo>
                    <a:pt x="233" y="131"/>
                    <a:pt x="233" y="131"/>
                    <a:pt x="233" y="131"/>
                  </a:cubicBezTo>
                  <a:cubicBezTo>
                    <a:pt x="233" y="130"/>
                    <a:pt x="233" y="130"/>
                    <a:pt x="233" y="130"/>
                  </a:cubicBezTo>
                  <a:cubicBezTo>
                    <a:pt x="232" y="130"/>
                    <a:pt x="232" y="129"/>
                    <a:pt x="233" y="130"/>
                  </a:cubicBezTo>
                  <a:cubicBezTo>
                    <a:pt x="234" y="130"/>
                    <a:pt x="234" y="131"/>
                    <a:pt x="235" y="131"/>
                  </a:cubicBezTo>
                  <a:cubicBezTo>
                    <a:pt x="235" y="131"/>
                    <a:pt x="236" y="131"/>
                    <a:pt x="237" y="131"/>
                  </a:cubicBezTo>
                  <a:cubicBezTo>
                    <a:pt x="238" y="131"/>
                    <a:pt x="239" y="132"/>
                    <a:pt x="239" y="131"/>
                  </a:cubicBezTo>
                  <a:cubicBezTo>
                    <a:pt x="238" y="130"/>
                    <a:pt x="238" y="130"/>
                    <a:pt x="237" y="130"/>
                  </a:cubicBezTo>
                  <a:cubicBezTo>
                    <a:pt x="237" y="129"/>
                    <a:pt x="236" y="129"/>
                    <a:pt x="236" y="129"/>
                  </a:cubicBezTo>
                  <a:cubicBezTo>
                    <a:pt x="236" y="128"/>
                    <a:pt x="236" y="128"/>
                    <a:pt x="235" y="127"/>
                  </a:cubicBezTo>
                  <a:cubicBezTo>
                    <a:pt x="234" y="127"/>
                    <a:pt x="234" y="126"/>
                    <a:pt x="234" y="126"/>
                  </a:cubicBezTo>
                  <a:cubicBezTo>
                    <a:pt x="234" y="125"/>
                    <a:pt x="233" y="123"/>
                    <a:pt x="233" y="123"/>
                  </a:cubicBezTo>
                  <a:cubicBezTo>
                    <a:pt x="233" y="122"/>
                    <a:pt x="231" y="118"/>
                    <a:pt x="231" y="118"/>
                  </a:cubicBezTo>
                  <a:cubicBezTo>
                    <a:pt x="231" y="118"/>
                    <a:pt x="231" y="117"/>
                    <a:pt x="230" y="117"/>
                  </a:cubicBezTo>
                  <a:cubicBezTo>
                    <a:pt x="229" y="117"/>
                    <a:pt x="228" y="116"/>
                    <a:pt x="228" y="116"/>
                  </a:cubicBezTo>
                  <a:cubicBezTo>
                    <a:pt x="227" y="115"/>
                    <a:pt x="227" y="115"/>
                    <a:pt x="226" y="115"/>
                  </a:cubicBezTo>
                  <a:cubicBezTo>
                    <a:pt x="226" y="115"/>
                    <a:pt x="226" y="115"/>
                    <a:pt x="226" y="114"/>
                  </a:cubicBezTo>
                  <a:cubicBezTo>
                    <a:pt x="226" y="114"/>
                    <a:pt x="226" y="113"/>
                    <a:pt x="226" y="113"/>
                  </a:cubicBezTo>
                  <a:cubicBezTo>
                    <a:pt x="226" y="113"/>
                    <a:pt x="227" y="112"/>
                    <a:pt x="227" y="111"/>
                  </a:cubicBezTo>
                  <a:cubicBezTo>
                    <a:pt x="227" y="111"/>
                    <a:pt x="228" y="110"/>
                    <a:pt x="228" y="110"/>
                  </a:cubicBezTo>
                  <a:cubicBezTo>
                    <a:pt x="229" y="110"/>
                    <a:pt x="229" y="109"/>
                    <a:pt x="230" y="109"/>
                  </a:cubicBezTo>
                  <a:cubicBezTo>
                    <a:pt x="230" y="109"/>
                    <a:pt x="230" y="108"/>
                    <a:pt x="231" y="108"/>
                  </a:cubicBezTo>
                  <a:cubicBezTo>
                    <a:pt x="231" y="108"/>
                    <a:pt x="231" y="108"/>
                    <a:pt x="231" y="108"/>
                  </a:cubicBezTo>
                  <a:cubicBezTo>
                    <a:pt x="230" y="107"/>
                    <a:pt x="230" y="107"/>
                    <a:pt x="231" y="107"/>
                  </a:cubicBezTo>
                  <a:cubicBezTo>
                    <a:pt x="231" y="107"/>
                    <a:pt x="231" y="107"/>
                    <a:pt x="231" y="107"/>
                  </a:cubicBezTo>
                  <a:cubicBezTo>
                    <a:pt x="232" y="108"/>
                    <a:pt x="232" y="107"/>
                    <a:pt x="232" y="107"/>
                  </a:cubicBezTo>
                  <a:cubicBezTo>
                    <a:pt x="232" y="107"/>
                    <a:pt x="233" y="107"/>
                    <a:pt x="233" y="107"/>
                  </a:cubicBezTo>
                  <a:cubicBezTo>
                    <a:pt x="233" y="106"/>
                    <a:pt x="233" y="106"/>
                    <a:pt x="233" y="106"/>
                  </a:cubicBezTo>
                  <a:cubicBezTo>
                    <a:pt x="234" y="105"/>
                    <a:pt x="235" y="105"/>
                    <a:pt x="234" y="105"/>
                  </a:cubicBezTo>
                  <a:cubicBezTo>
                    <a:pt x="234" y="105"/>
                    <a:pt x="234" y="104"/>
                    <a:pt x="234" y="104"/>
                  </a:cubicBezTo>
                  <a:cubicBezTo>
                    <a:pt x="235" y="104"/>
                    <a:pt x="235" y="104"/>
                    <a:pt x="236" y="104"/>
                  </a:cubicBezTo>
                  <a:cubicBezTo>
                    <a:pt x="236" y="104"/>
                    <a:pt x="240" y="102"/>
                    <a:pt x="240" y="102"/>
                  </a:cubicBezTo>
                  <a:cubicBezTo>
                    <a:pt x="240" y="102"/>
                    <a:pt x="240" y="102"/>
                    <a:pt x="240" y="102"/>
                  </a:cubicBezTo>
                  <a:cubicBezTo>
                    <a:pt x="241" y="103"/>
                    <a:pt x="241" y="103"/>
                    <a:pt x="241" y="103"/>
                  </a:cubicBezTo>
                  <a:cubicBezTo>
                    <a:pt x="242" y="103"/>
                    <a:pt x="242" y="102"/>
                    <a:pt x="242" y="102"/>
                  </a:cubicBezTo>
                  <a:cubicBezTo>
                    <a:pt x="242" y="102"/>
                    <a:pt x="242" y="102"/>
                    <a:pt x="242" y="102"/>
                  </a:cubicBezTo>
                  <a:cubicBezTo>
                    <a:pt x="241" y="102"/>
                    <a:pt x="241" y="102"/>
                    <a:pt x="242" y="102"/>
                  </a:cubicBezTo>
                  <a:cubicBezTo>
                    <a:pt x="242" y="101"/>
                    <a:pt x="244" y="100"/>
                    <a:pt x="243" y="100"/>
                  </a:cubicBezTo>
                  <a:cubicBezTo>
                    <a:pt x="242" y="100"/>
                    <a:pt x="241" y="100"/>
                    <a:pt x="241" y="99"/>
                  </a:cubicBezTo>
                  <a:cubicBezTo>
                    <a:pt x="240" y="99"/>
                    <a:pt x="240" y="99"/>
                    <a:pt x="240" y="99"/>
                  </a:cubicBezTo>
                  <a:cubicBezTo>
                    <a:pt x="239" y="100"/>
                    <a:pt x="239" y="100"/>
                    <a:pt x="239" y="100"/>
                  </a:cubicBezTo>
                  <a:cubicBezTo>
                    <a:pt x="239" y="100"/>
                    <a:pt x="239" y="99"/>
                    <a:pt x="238" y="100"/>
                  </a:cubicBezTo>
                  <a:cubicBezTo>
                    <a:pt x="238" y="100"/>
                    <a:pt x="237" y="100"/>
                    <a:pt x="234" y="98"/>
                  </a:cubicBezTo>
                  <a:cubicBezTo>
                    <a:pt x="234" y="98"/>
                    <a:pt x="233" y="97"/>
                    <a:pt x="233" y="98"/>
                  </a:cubicBezTo>
                  <a:cubicBezTo>
                    <a:pt x="232" y="98"/>
                    <a:pt x="232" y="98"/>
                    <a:pt x="232" y="98"/>
                  </a:cubicBezTo>
                  <a:cubicBezTo>
                    <a:pt x="231" y="98"/>
                    <a:pt x="231" y="98"/>
                    <a:pt x="231" y="98"/>
                  </a:cubicBezTo>
                  <a:cubicBezTo>
                    <a:pt x="231" y="99"/>
                    <a:pt x="231" y="99"/>
                    <a:pt x="231" y="99"/>
                  </a:cubicBezTo>
                  <a:cubicBezTo>
                    <a:pt x="230" y="99"/>
                    <a:pt x="229" y="100"/>
                    <a:pt x="228" y="101"/>
                  </a:cubicBezTo>
                  <a:cubicBezTo>
                    <a:pt x="228" y="101"/>
                    <a:pt x="228" y="101"/>
                    <a:pt x="227" y="101"/>
                  </a:cubicBezTo>
                  <a:cubicBezTo>
                    <a:pt x="226" y="101"/>
                    <a:pt x="225" y="101"/>
                    <a:pt x="225" y="101"/>
                  </a:cubicBezTo>
                  <a:cubicBezTo>
                    <a:pt x="225" y="101"/>
                    <a:pt x="224" y="100"/>
                    <a:pt x="225" y="100"/>
                  </a:cubicBezTo>
                  <a:cubicBezTo>
                    <a:pt x="225" y="100"/>
                    <a:pt x="226" y="97"/>
                    <a:pt x="225" y="96"/>
                  </a:cubicBezTo>
                  <a:cubicBezTo>
                    <a:pt x="224" y="96"/>
                    <a:pt x="224" y="96"/>
                    <a:pt x="223" y="95"/>
                  </a:cubicBezTo>
                  <a:cubicBezTo>
                    <a:pt x="223" y="95"/>
                    <a:pt x="223" y="96"/>
                    <a:pt x="223" y="96"/>
                  </a:cubicBezTo>
                  <a:cubicBezTo>
                    <a:pt x="223" y="96"/>
                    <a:pt x="223" y="97"/>
                    <a:pt x="223" y="96"/>
                  </a:cubicBezTo>
                  <a:cubicBezTo>
                    <a:pt x="222" y="96"/>
                    <a:pt x="222" y="96"/>
                    <a:pt x="222" y="96"/>
                  </a:cubicBezTo>
                  <a:cubicBezTo>
                    <a:pt x="221" y="96"/>
                    <a:pt x="220" y="95"/>
                    <a:pt x="220" y="95"/>
                  </a:cubicBezTo>
                  <a:cubicBezTo>
                    <a:pt x="219" y="95"/>
                    <a:pt x="217" y="94"/>
                    <a:pt x="218" y="92"/>
                  </a:cubicBezTo>
                  <a:cubicBezTo>
                    <a:pt x="218" y="91"/>
                    <a:pt x="219" y="89"/>
                    <a:pt x="220" y="90"/>
                  </a:cubicBezTo>
                  <a:cubicBezTo>
                    <a:pt x="222" y="91"/>
                    <a:pt x="222" y="90"/>
                    <a:pt x="222" y="90"/>
                  </a:cubicBezTo>
                  <a:cubicBezTo>
                    <a:pt x="222" y="90"/>
                    <a:pt x="223" y="90"/>
                    <a:pt x="223" y="90"/>
                  </a:cubicBezTo>
                  <a:cubicBezTo>
                    <a:pt x="224" y="90"/>
                    <a:pt x="224" y="90"/>
                    <a:pt x="225" y="89"/>
                  </a:cubicBezTo>
                  <a:cubicBezTo>
                    <a:pt x="225" y="89"/>
                    <a:pt x="225" y="89"/>
                    <a:pt x="226" y="89"/>
                  </a:cubicBezTo>
                  <a:cubicBezTo>
                    <a:pt x="226" y="89"/>
                    <a:pt x="226" y="88"/>
                    <a:pt x="226" y="87"/>
                  </a:cubicBezTo>
                  <a:cubicBezTo>
                    <a:pt x="226" y="87"/>
                    <a:pt x="226" y="86"/>
                    <a:pt x="228" y="85"/>
                  </a:cubicBezTo>
                  <a:cubicBezTo>
                    <a:pt x="229" y="85"/>
                    <a:pt x="232" y="83"/>
                    <a:pt x="233" y="82"/>
                  </a:cubicBezTo>
                  <a:cubicBezTo>
                    <a:pt x="233" y="82"/>
                    <a:pt x="235" y="80"/>
                    <a:pt x="236" y="80"/>
                  </a:cubicBezTo>
                  <a:cubicBezTo>
                    <a:pt x="237" y="80"/>
                    <a:pt x="238" y="80"/>
                    <a:pt x="238" y="80"/>
                  </a:cubicBezTo>
                  <a:cubicBezTo>
                    <a:pt x="239" y="79"/>
                    <a:pt x="239" y="79"/>
                    <a:pt x="239" y="80"/>
                  </a:cubicBezTo>
                  <a:cubicBezTo>
                    <a:pt x="239" y="80"/>
                    <a:pt x="239" y="80"/>
                    <a:pt x="240" y="81"/>
                  </a:cubicBezTo>
                  <a:cubicBezTo>
                    <a:pt x="240" y="81"/>
                    <a:pt x="241" y="81"/>
                    <a:pt x="241" y="81"/>
                  </a:cubicBezTo>
                  <a:cubicBezTo>
                    <a:pt x="241" y="82"/>
                    <a:pt x="241" y="82"/>
                    <a:pt x="241" y="82"/>
                  </a:cubicBezTo>
                  <a:cubicBezTo>
                    <a:pt x="241" y="82"/>
                    <a:pt x="240" y="83"/>
                    <a:pt x="240" y="84"/>
                  </a:cubicBezTo>
                  <a:cubicBezTo>
                    <a:pt x="239" y="84"/>
                    <a:pt x="239" y="85"/>
                    <a:pt x="239" y="85"/>
                  </a:cubicBezTo>
                  <a:cubicBezTo>
                    <a:pt x="238" y="85"/>
                    <a:pt x="239" y="85"/>
                    <a:pt x="239" y="85"/>
                  </a:cubicBezTo>
                  <a:cubicBezTo>
                    <a:pt x="238" y="85"/>
                    <a:pt x="238" y="86"/>
                    <a:pt x="238" y="86"/>
                  </a:cubicBezTo>
                  <a:cubicBezTo>
                    <a:pt x="237" y="86"/>
                    <a:pt x="237" y="86"/>
                    <a:pt x="237" y="86"/>
                  </a:cubicBezTo>
                  <a:cubicBezTo>
                    <a:pt x="237" y="87"/>
                    <a:pt x="237" y="87"/>
                    <a:pt x="237" y="87"/>
                  </a:cubicBezTo>
                  <a:cubicBezTo>
                    <a:pt x="236" y="87"/>
                    <a:pt x="236" y="87"/>
                    <a:pt x="236" y="87"/>
                  </a:cubicBezTo>
                  <a:cubicBezTo>
                    <a:pt x="236" y="88"/>
                    <a:pt x="238" y="88"/>
                    <a:pt x="238" y="88"/>
                  </a:cubicBezTo>
                  <a:cubicBezTo>
                    <a:pt x="239" y="88"/>
                    <a:pt x="239" y="89"/>
                    <a:pt x="238" y="89"/>
                  </a:cubicBezTo>
                  <a:cubicBezTo>
                    <a:pt x="238" y="89"/>
                    <a:pt x="238" y="89"/>
                    <a:pt x="238" y="90"/>
                  </a:cubicBezTo>
                  <a:cubicBezTo>
                    <a:pt x="238" y="90"/>
                    <a:pt x="238" y="90"/>
                    <a:pt x="238" y="90"/>
                  </a:cubicBezTo>
                  <a:cubicBezTo>
                    <a:pt x="237" y="90"/>
                    <a:pt x="236" y="90"/>
                    <a:pt x="236" y="91"/>
                  </a:cubicBezTo>
                  <a:cubicBezTo>
                    <a:pt x="236" y="91"/>
                    <a:pt x="236" y="91"/>
                    <a:pt x="235" y="91"/>
                  </a:cubicBezTo>
                  <a:cubicBezTo>
                    <a:pt x="235" y="91"/>
                    <a:pt x="235" y="91"/>
                    <a:pt x="235" y="91"/>
                  </a:cubicBezTo>
                  <a:cubicBezTo>
                    <a:pt x="235" y="92"/>
                    <a:pt x="235" y="92"/>
                    <a:pt x="236" y="92"/>
                  </a:cubicBezTo>
                  <a:cubicBezTo>
                    <a:pt x="237" y="91"/>
                    <a:pt x="242" y="88"/>
                    <a:pt x="243" y="87"/>
                  </a:cubicBezTo>
                  <a:cubicBezTo>
                    <a:pt x="244" y="87"/>
                    <a:pt x="245" y="86"/>
                    <a:pt x="246" y="86"/>
                  </a:cubicBezTo>
                  <a:cubicBezTo>
                    <a:pt x="247" y="86"/>
                    <a:pt x="250" y="86"/>
                    <a:pt x="250" y="86"/>
                  </a:cubicBezTo>
                  <a:cubicBezTo>
                    <a:pt x="250" y="85"/>
                    <a:pt x="251" y="85"/>
                    <a:pt x="251" y="85"/>
                  </a:cubicBezTo>
                  <a:cubicBezTo>
                    <a:pt x="251" y="84"/>
                    <a:pt x="251" y="84"/>
                    <a:pt x="251" y="84"/>
                  </a:cubicBezTo>
                  <a:cubicBezTo>
                    <a:pt x="251" y="84"/>
                    <a:pt x="256" y="81"/>
                    <a:pt x="256" y="81"/>
                  </a:cubicBezTo>
                  <a:cubicBezTo>
                    <a:pt x="256" y="81"/>
                    <a:pt x="258" y="80"/>
                    <a:pt x="258" y="80"/>
                  </a:cubicBezTo>
                  <a:cubicBezTo>
                    <a:pt x="258" y="80"/>
                    <a:pt x="258" y="80"/>
                    <a:pt x="258" y="80"/>
                  </a:cubicBezTo>
                  <a:cubicBezTo>
                    <a:pt x="258" y="80"/>
                    <a:pt x="258" y="80"/>
                    <a:pt x="259" y="80"/>
                  </a:cubicBezTo>
                  <a:cubicBezTo>
                    <a:pt x="260" y="79"/>
                    <a:pt x="262" y="77"/>
                    <a:pt x="262" y="76"/>
                  </a:cubicBezTo>
                  <a:cubicBezTo>
                    <a:pt x="262" y="76"/>
                    <a:pt x="262" y="76"/>
                    <a:pt x="262" y="75"/>
                  </a:cubicBezTo>
                  <a:cubicBezTo>
                    <a:pt x="263" y="75"/>
                    <a:pt x="263" y="74"/>
                    <a:pt x="264" y="74"/>
                  </a:cubicBezTo>
                  <a:cubicBezTo>
                    <a:pt x="264" y="74"/>
                    <a:pt x="264" y="75"/>
                    <a:pt x="264" y="75"/>
                  </a:cubicBezTo>
                  <a:cubicBezTo>
                    <a:pt x="264" y="75"/>
                    <a:pt x="265" y="75"/>
                    <a:pt x="265" y="75"/>
                  </a:cubicBezTo>
                  <a:cubicBezTo>
                    <a:pt x="266" y="76"/>
                    <a:pt x="266" y="76"/>
                    <a:pt x="266" y="76"/>
                  </a:cubicBezTo>
                  <a:cubicBezTo>
                    <a:pt x="267" y="76"/>
                    <a:pt x="269" y="77"/>
                    <a:pt x="270" y="77"/>
                  </a:cubicBezTo>
                  <a:cubicBezTo>
                    <a:pt x="270" y="77"/>
                    <a:pt x="271" y="76"/>
                    <a:pt x="271" y="76"/>
                  </a:cubicBezTo>
                  <a:cubicBezTo>
                    <a:pt x="271" y="75"/>
                    <a:pt x="270" y="75"/>
                    <a:pt x="270" y="75"/>
                  </a:cubicBezTo>
                  <a:cubicBezTo>
                    <a:pt x="270" y="75"/>
                    <a:pt x="269" y="74"/>
                    <a:pt x="269" y="73"/>
                  </a:cubicBezTo>
                  <a:cubicBezTo>
                    <a:pt x="269" y="73"/>
                    <a:pt x="269" y="73"/>
                    <a:pt x="269" y="73"/>
                  </a:cubicBezTo>
                  <a:cubicBezTo>
                    <a:pt x="269" y="73"/>
                    <a:pt x="274" y="73"/>
                    <a:pt x="274" y="73"/>
                  </a:cubicBezTo>
                  <a:cubicBezTo>
                    <a:pt x="274" y="72"/>
                    <a:pt x="274" y="72"/>
                    <a:pt x="274" y="72"/>
                  </a:cubicBezTo>
                  <a:cubicBezTo>
                    <a:pt x="274" y="72"/>
                    <a:pt x="275" y="72"/>
                    <a:pt x="275" y="72"/>
                  </a:cubicBezTo>
                  <a:cubicBezTo>
                    <a:pt x="275" y="72"/>
                    <a:pt x="275" y="71"/>
                    <a:pt x="275" y="71"/>
                  </a:cubicBezTo>
                  <a:cubicBezTo>
                    <a:pt x="275" y="71"/>
                    <a:pt x="276" y="70"/>
                    <a:pt x="276" y="70"/>
                  </a:cubicBezTo>
                  <a:cubicBezTo>
                    <a:pt x="276" y="70"/>
                    <a:pt x="277" y="70"/>
                    <a:pt x="277" y="70"/>
                  </a:cubicBezTo>
                  <a:cubicBezTo>
                    <a:pt x="278" y="70"/>
                    <a:pt x="278" y="69"/>
                    <a:pt x="278" y="68"/>
                  </a:cubicBezTo>
                  <a:cubicBezTo>
                    <a:pt x="278" y="68"/>
                    <a:pt x="278" y="67"/>
                    <a:pt x="278" y="67"/>
                  </a:cubicBezTo>
                  <a:cubicBezTo>
                    <a:pt x="278" y="67"/>
                    <a:pt x="279" y="67"/>
                    <a:pt x="279" y="67"/>
                  </a:cubicBezTo>
                  <a:cubicBezTo>
                    <a:pt x="279" y="67"/>
                    <a:pt x="279" y="67"/>
                    <a:pt x="280" y="67"/>
                  </a:cubicBezTo>
                  <a:cubicBezTo>
                    <a:pt x="280" y="68"/>
                    <a:pt x="280" y="68"/>
                    <a:pt x="280" y="69"/>
                  </a:cubicBezTo>
                  <a:cubicBezTo>
                    <a:pt x="280" y="69"/>
                    <a:pt x="281" y="70"/>
                    <a:pt x="282" y="70"/>
                  </a:cubicBezTo>
                  <a:cubicBezTo>
                    <a:pt x="282" y="70"/>
                    <a:pt x="282" y="70"/>
                    <a:pt x="282" y="71"/>
                  </a:cubicBezTo>
                  <a:cubicBezTo>
                    <a:pt x="282" y="70"/>
                    <a:pt x="282" y="70"/>
                    <a:pt x="282" y="70"/>
                  </a:cubicBezTo>
                  <a:cubicBezTo>
                    <a:pt x="282" y="69"/>
                    <a:pt x="281" y="69"/>
                    <a:pt x="281" y="69"/>
                  </a:cubicBezTo>
                  <a:cubicBezTo>
                    <a:pt x="281" y="69"/>
                    <a:pt x="281" y="69"/>
                    <a:pt x="281" y="69"/>
                  </a:cubicBezTo>
                  <a:cubicBezTo>
                    <a:pt x="281" y="69"/>
                    <a:pt x="283" y="68"/>
                    <a:pt x="283" y="68"/>
                  </a:cubicBezTo>
                  <a:cubicBezTo>
                    <a:pt x="283" y="68"/>
                    <a:pt x="283" y="68"/>
                    <a:pt x="284" y="68"/>
                  </a:cubicBezTo>
                  <a:cubicBezTo>
                    <a:pt x="285" y="67"/>
                    <a:pt x="285" y="65"/>
                    <a:pt x="285" y="65"/>
                  </a:cubicBezTo>
                  <a:cubicBezTo>
                    <a:pt x="285" y="65"/>
                    <a:pt x="285" y="64"/>
                    <a:pt x="285" y="64"/>
                  </a:cubicBezTo>
                  <a:cubicBezTo>
                    <a:pt x="285" y="64"/>
                    <a:pt x="285" y="64"/>
                    <a:pt x="285" y="63"/>
                  </a:cubicBezTo>
                  <a:cubicBezTo>
                    <a:pt x="285" y="63"/>
                    <a:pt x="285" y="60"/>
                    <a:pt x="285" y="60"/>
                  </a:cubicBezTo>
                  <a:cubicBezTo>
                    <a:pt x="285" y="59"/>
                    <a:pt x="285" y="58"/>
                    <a:pt x="285" y="58"/>
                  </a:cubicBezTo>
                  <a:cubicBezTo>
                    <a:pt x="285" y="58"/>
                    <a:pt x="284" y="56"/>
                    <a:pt x="284" y="56"/>
                  </a:cubicBezTo>
                  <a:cubicBezTo>
                    <a:pt x="284" y="56"/>
                    <a:pt x="284" y="56"/>
                    <a:pt x="284" y="56"/>
                  </a:cubicBezTo>
                  <a:cubicBezTo>
                    <a:pt x="284" y="56"/>
                    <a:pt x="286" y="55"/>
                    <a:pt x="286" y="55"/>
                  </a:cubicBezTo>
                  <a:cubicBezTo>
                    <a:pt x="286" y="55"/>
                    <a:pt x="286" y="55"/>
                    <a:pt x="286" y="55"/>
                  </a:cubicBezTo>
                  <a:cubicBezTo>
                    <a:pt x="286" y="55"/>
                    <a:pt x="287" y="54"/>
                    <a:pt x="287" y="54"/>
                  </a:cubicBezTo>
                  <a:cubicBezTo>
                    <a:pt x="288" y="54"/>
                    <a:pt x="288" y="53"/>
                    <a:pt x="288" y="53"/>
                  </a:cubicBezTo>
                  <a:cubicBezTo>
                    <a:pt x="288" y="53"/>
                    <a:pt x="289" y="53"/>
                    <a:pt x="289" y="53"/>
                  </a:cubicBezTo>
                  <a:cubicBezTo>
                    <a:pt x="289" y="53"/>
                    <a:pt x="289" y="54"/>
                    <a:pt x="289" y="54"/>
                  </a:cubicBezTo>
                  <a:cubicBezTo>
                    <a:pt x="289" y="54"/>
                    <a:pt x="293" y="54"/>
                    <a:pt x="293" y="55"/>
                  </a:cubicBezTo>
                  <a:cubicBezTo>
                    <a:pt x="293" y="55"/>
                    <a:pt x="293" y="55"/>
                    <a:pt x="293" y="55"/>
                  </a:cubicBezTo>
                  <a:cubicBezTo>
                    <a:pt x="293" y="55"/>
                    <a:pt x="294" y="54"/>
                    <a:pt x="294" y="54"/>
                  </a:cubicBezTo>
                  <a:cubicBezTo>
                    <a:pt x="294" y="54"/>
                    <a:pt x="294" y="54"/>
                    <a:pt x="294" y="54"/>
                  </a:cubicBezTo>
                  <a:cubicBezTo>
                    <a:pt x="294" y="53"/>
                    <a:pt x="294" y="53"/>
                    <a:pt x="294" y="53"/>
                  </a:cubicBezTo>
                  <a:cubicBezTo>
                    <a:pt x="294" y="52"/>
                    <a:pt x="295" y="52"/>
                    <a:pt x="295" y="52"/>
                  </a:cubicBezTo>
                  <a:cubicBezTo>
                    <a:pt x="295" y="52"/>
                    <a:pt x="295" y="52"/>
                    <a:pt x="296" y="52"/>
                  </a:cubicBezTo>
                  <a:cubicBezTo>
                    <a:pt x="296" y="51"/>
                    <a:pt x="296" y="50"/>
                    <a:pt x="296" y="50"/>
                  </a:cubicBezTo>
                  <a:cubicBezTo>
                    <a:pt x="296" y="50"/>
                    <a:pt x="296" y="50"/>
                    <a:pt x="296" y="50"/>
                  </a:cubicBezTo>
                  <a:cubicBezTo>
                    <a:pt x="296" y="50"/>
                    <a:pt x="298" y="48"/>
                    <a:pt x="298" y="48"/>
                  </a:cubicBezTo>
                  <a:cubicBezTo>
                    <a:pt x="298" y="48"/>
                    <a:pt x="298" y="47"/>
                    <a:pt x="298" y="47"/>
                  </a:cubicBezTo>
                  <a:cubicBezTo>
                    <a:pt x="298" y="47"/>
                    <a:pt x="298" y="46"/>
                    <a:pt x="298" y="46"/>
                  </a:cubicBezTo>
                  <a:cubicBezTo>
                    <a:pt x="298" y="45"/>
                    <a:pt x="298" y="45"/>
                    <a:pt x="299" y="45"/>
                  </a:cubicBezTo>
                  <a:cubicBezTo>
                    <a:pt x="299" y="45"/>
                    <a:pt x="299" y="45"/>
                    <a:pt x="299" y="45"/>
                  </a:cubicBezTo>
                  <a:cubicBezTo>
                    <a:pt x="299" y="45"/>
                    <a:pt x="299" y="43"/>
                    <a:pt x="299" y="42"/>
                  </a:cubicBezTo>
                  <a:cubicBezTo>
                    <a:pt x="300" y="42"/>
                    <a:pt x="300" y="42"/>
                    <a:pt x="300" y="41"/>
                  </a:cubicBezTo>
                  <a:cubicBezTo>
                    <a:pt x="300" y="40"/>
                    <a:pt x="301" y="39"/>
                    <a:pt x="302" y="39"/>
                  </a:cubicBezTo>
                  <a:cubicBezTo>
                    <a:pt x="303" y="39"/>
                    <a:pt x="303" y="38"/>
                    <a:pt x="302" y="38"/>
                  </a:cubicBezTo>
                  <a:cubicBezTo>
                    <a:pt x="302" y="37"/>
                    <a:pt x="302" y="37"/>
                    <a:pt x="302" y="36"/>
                  </a:cubicBezTo>
                  <a:cubicBezTo>
                    <a:pt x="302" y="36"/>
                    <a:pt x="302" y="35"/>
                    <a:pt x="302" y="35"/>
                  </a:cubicBezTo>
                  <a:cubicBezTo>
                    <a:pt x="303" y="35"/>
                    <a:pt x="302" y="35"/>
                    <a:pt x="302" y="35"/>
                  </a:cubicBezTo>
                  <a:cubicBezTo>
                    <a:pt x="302" y="35"/>
                    <a:pt x="301" y="34"/>
                    <a:pt x="301" y="34"/>
                  </a:cubicBezTo>
                  <a:cubicBezTo>
                    <a:pt x="301" y="34"/>
                    <a:pt x="301" y="34"/>
                    <a:pt x="301" y="34"/>
                  </a:cubicBezTo>
                  <a:cubicBezTo>
                    <a:pt x="301" y="34"/>
                    <a:pt x="299" y="34"/>
                    <a:pt x="299" y="34"/>
                  </a:cubicBezTo>
                  <a:cubicBezTo>
                    <a:pt x="299" y="34"/>
                    <a:pt x="296" y="36"/>
                    <a:pt x="296" y="36"/>
                  </a:cubicBezTo>
                  <a:cubicBezTo>
                    <a:pt x="295" y="36"/>
                    <a:pt x="295" y="36"/>
                    <a:pt x="294" y="36"/>
                  </a:cubicBezTo>
                  <a:cubicBezTo>
                    <a:pt x="294" y="36"/>
                    <a:pt x="294" y="36"/>
                    <a:pt x="293" y="36"/>
                  </a:cubicBezTo>
                  <a:cubicBezTo>
                    <a:pt x="292" y="36"/>
                    <a:pt x="292" y="38"/>
                    <a:pt x="292" y="38"/>
                  </a:cubicBezTo>
                  <a:cubicBezTo>
                    <a:pt x="292" y="38"/>
                    <a:pt x="291" y="38"/>
                    <a:pt x="291" y="38"/>
                  </a:cubicBezTo>
                  <a:cubicBezTo>
                    <a:pt x="291" y="38"/>
                    <a:pt x="290" y="38"/>
                    <a:pt x="290" y="38"/>
                  </a:cubicBezTo>
                  <a:cubicBezTo>
                    <a:pt x="290" y="38"/>
                    <a:pt x="288" y="38"/>
                    <a:pt x="288" y="38"/>
                  </a:cubicBezTo>
                  <a:cubicBezTo>
                    <a:pt x="288" y="38"/>
                    <a:pt x="285" y="38"/>
                    <a:pt x="284" y="38"/>
                  </a:cubicBezTo>
                  <a:cubicBezTo>
                    <a:pt x="284" y="38"/>
                    <a:pt x="284" y="38"/>
                    <a:pt x="284" y="37"/>
                  </a:cubicBezTo>
                  <a:cubicBezTo>
                    <a:pt x="283" y="37"/>
                    <a:pt x="283" y="37"/>
                    <a:pt x="283" y="37"/>
                  </a:cubicBezTo>
                  <a:cubicBezTo>
                    <a:pt x="283" y="36"/>
                    <a:pt x="282" y="36"/>
                    <a:pt x="282" y="36"/>
                  </a:cubicBezTo>
                  <a:cubicBezTo>
                    <a:pt x="282" y="35"/>
                    <a:pt x="283" y="35"/>
                    <a:pt x="283" y="34"/>
                  </a:cubicBezTo>
                  <a:cubicBezTo>
                    <a:pt x="283" y="34"/>
                    <a:pt x="283" y="34"/>
                    <a:pt x="283" y="33"/>
                  </a:cubicBezTo>
                  <a:cubicBezTo>
                    <a:pt x="283" y="33"/>
                    <a:pt x="283" y="33"/>
                    <a:pt x="283" y="33"/>
                  </a:cubicBezTo>
                  <a:cubicBezTo>
                    <a:pt x="282" y="33"/>
                    <a:pt x="282" y="33"/>
                    <a:pt x="282" y="32"/>
                  </a:cubicBezTo>
                  <a:cubicBezTo>
                    <a:pt x="282" y="32"/>
                    <a:pt x="282" y="31"/>
                    <a:pt x="282" y="31"/>
                  </a:cubicBezTo>
                  <a:cubicBezTo>
                    <a:pt x="282" y="31"/>
                    <a:pt x="282" y="31"/>
                    <a:pt x="282" y="31"/>
                  </a:cubicBezTo>
                  <a:cubicBezTo>
                    <a:pt x="281" y="31"/>
                    <a:pt x="281" y="31"/>
                    <a:pt x="281" y="31"/>
                  </a:cubicBezTo>
                  <a:cubicBezTo>
                    <a:pt x="281" y="31"/>
                    <a:pt x="280" y="31"/>
                    <a:pt x="280" y="31"/>
                  </a:cubicBezTo>
                  <a:cubicBezTo>
                    <a:pt x="280" y="30"/>
                    <a:pt x="277" y="28"/>
                    <a:pt x="277" y="27"/>
                  </a:cubicBezTo>
                  <a:cubicBezTo>
                    <a:pt x="277" y="27"/>
                    <a:pt x="276" y="27"/>
                    <a:pt x="276" y="27"/>
                  </a:cubicBezTo>
                  <a:cubicBezTo>
                    <a:pt x="276" y="27"/>
                    <a:pt x="276" y="27"/>
                    <a:pt x="276" y="27"/>
                  </a:cubicBezTo>
                  <a:cubicBezTo>
                    <a:pt x="276" y="27"/>
                    <a:pt x="275" y="27"/>
                    <a:pt x="275" y="27"/>
                  </a:cubicBezTo>
                  <a:cubicBezTo>
                    <a:pt x="275" y="28"/>
                    <a:pt x="275" y="28"/>
                    <a:pt x="275" y="28"/>
                  </a:cubicBezTo>
                  <a:cubicBezTo>
                    <a:pt x="272" y="26"/>
                    <a:pt x="272" y="26"/>
                    <a:pt x="272" y="26"/>
                  </a:cubicBezTo>
                  <a:cubicBezTo>
                    <a:pt x="272" y="26"/>
                    <a:pt x="271" y="26"/>
                    <a:pt x="271" y="26"/>
                  </a:cubicBezTo>
                  <a:cubicBezTo>
                    <a:pt x="271" y="26"/>
                    <a:pt x="270" y="26"/>
                    <a:pt x="270" y="26"/>
                  </a:cubicBezTo>
                  <a:cubicBezTo>
                    <a:pt x="270" y="26"/>
                    <a:pt x="269" y="26"/>
                    <a:pt x="269" y="26"/>
                  </a:cubicBezTo>
                  <a:cubicBezTo>
                    <a:pt x="268" y="26"/>
                    <a:pt x="268" y="26"/>
                    <a:pt x="268" y="26"/>
                  </a:cubicBezTo>
                  <a:cubicBezTo>
                    <a:pt x="268" y="26"/>
                    <a:pt x="267" y="24"/>
                    <a:pt x="267" y="24"/>
                  </a:cubicBezTo>
                  <a:cubicBezTo>
                    <a:pt x="267" y="24"/>
                    <a:pt x="267" y="24"/>
                    <a:pt x="267" y="24"/>
                  </a:cubicBezTo>
                  <a:cubicBezTo>
                    <a:pt x="267" y="24"/>
                    <a:pt x="267" y="23"/>
                    <a:pt x="267" y="22"/>
                  </a:cubicBezTo>
                  <a:cubicBezTo>
                    <a:pt x="267" y="22"/>
                    <a:pt x="267" y="22"/>
                    <a:pt x="266" y="21"/>
                  </a:cubicBezTo>
                  <a:cubicBezTo>
                    <a:pt x="266" y="21"/>
                    <a:pt x="265" y="18"/>
                    <a:pt x="265" y="18"/>
                  </a:cubicBezTo>
                  <a:cubicBezTo>
                    <a:pt x="265" y="18"/>
                    <a:pt x="265" y="17"/>
                    <a:pt x="264" y="17"/>
                  </a:cubicBezTo>
                  <a:cubicBezTo>
                    <a:pt x="264" y="17"/>
                    <a:pt x="264" y="17"/>
                    <a:pt x="264" y="17"/>
                  </a:cubicBezTo>
                  <a:cubicBezTo>
                    <a:pt x="264" y="17"/>
                    <a:pt x="264" y="15"/>
                    <a:pt x="264" y="15"/>
                  </a:cubicBezTo>
                  <a:cubicBezTo>
                    <a:pt x="264" y="15"/>
                    <a:pt x="264" y="15"/>
                    <a:pt x="264" y="15"/>
                  </a:cubicBezTo>
                  <a:cubicBezTo>
                    <a:pt x="264" y="15"/>
                    <a:pt x="264" y="15"/>
                    <a:pt x="263" y="15"/>
                  </a:cubicBezTo>
                  <a:cubicBezTo>
                    <a:pt x="263" y="15"/>
                    <a:pt x="263" y="15"/>
                    <a:pt x="263" y="15"/>
                  </a:cubicBezTo>
                  <a:cubicBezTo>
                    <a:pt x="263" y="15"/>
                    <a:pt x="263" y="13"/>
                    <a:pt x="263" y="13"/>
                  </a:cubicBezTo>
                  <a:cubicBezTo>
                    <a:pt x="263" y="13"/>
                    <a:pt x="262" y="11"/>
                    <a:pt x="262" y="11"/>
                  </a:cubicBezTo>
                  <a:cubicBezTo>
                    <a:pt x="262" y="11"/>
                    <a:pt x="261" y="10"/>
                    <a:pt x="262" y="10"/>
                  </a:cubicBezTo>
                  <a:cubicBezTo>
                    <a:pt x="262" y="9"/>
                    <a:pt x="261" y="8"/>
                    <a:pt x="261" y="8"/>
                  </a:cubicBezTo>
                  <a:cubicBezTo>
                    <a:pt x="260" y="8"/>
                    <a:pt x="259" y="7"/>
                    <a:pt x="259" y="7"/>
                  </a:cubicBezTo>
                  <a:cubicBezTo>
                    <a:pt x="259" y="6"/>
                    <a:pt x="259" y="6"/>
                    <a:pt x="259" y="6"/>
                  </a:cubicBezTo>
                  <a:cubicBezTo>
                    <a:pt x="260" y="5"/>
                    <a:pt x="259" y="5"/>
                    <a:pt x="259" y="5"/>
                  </a:cubicBezTo>
                  <a:cubicBezTo>
                    <a:pt x="259" y="5"/>
                    <a:pt x="258" y="4"/>
                    <a:pt x="258" y="4"/>
                  </a:cubicBezTo>
                  <a:cubicBezTo>
                    <a:pt x="258" y="4"/>
                    <a:pt x="257" y="3"/>
                    <a:pt x="257" y="3"/>
                  </a:cubicBezTo>
                  <a:cubicBezTo>
                    <a:pt x="256" y="3"/>
                    <a:pt x="256" y="3"/>
                    <a:pt x="256" y="3"/>
                  </a:cubicBezTo>
                  <a:cubicBezTo>
                    <a:pt x="255" y="2"/>
                    <a:pt x="254" y="2"/>
                    <a:pt x="254" y="3"/>
                  </a:cubicBezTo>
                  <a:cubicBezTo>
                    <a:pt x="254" y="3"/>
                    <a:pt x="253" y="3"/>
                    <a:pt x="253" y="3"/>
                  </a:cubicBezTo>
                  <a:cubicBezTo>
                    <a:pt x="253" y="3"/>
                    <a:pt x="252" y="2"/>
                    <a:pt x="252" y="2"/>
                  </a:cubicBezTo>
                  <a:cubicBezTo>
                    <a:pt x="252" y="2"/>
                    <a:pt x="249" y="1"/>
                    <a:pt x="248" y="0"/>
                  </a:cubicBezTo>
                  <a:cubicBezTo>
                    <a:pt x="248" y="0"/>
                    <a:pt x="246" y="0"/>
                    <a:pt x="246" y="0"/>
                  </a:cubicBezTo>
                  <a:cubicBezTo>
                    <a:pt x="246" y="0"/>
                    <a:pt x="246" y="0"/>
                    <a:pt x="245" y="0"/>
                  </a:cubicBezTo>
                  <a:cubicBezTo>
                    <a:pt x="245" y="0"/>
                    <a:pt x="245" y="0"/>
                    <a:pt x="245" y="1"/>
                  </a:cubicBezTo>
                  <a:cubicBezTo>
                    <a:pt x="244" y="1"/>
                    <a:pt x="244" y="1"/>
                    <a:pt x="243" y="1"/>
                  </a:cubicBezTo>
                  <a:cubicBezTo>
                    <a:pt x="243" y="1"/>
                    <a:pt x="240" y="1"/>
                    <a:pt x="240" y="1"/>
                  </a:cubicBezTo>
                  <a:cubicBezTo>
                    <a:pt x="239" y="1"/>
                    <a:pt x="237" y="2"/>
                    <a:pt x="237" y="2"/>
                  </a:cubicBezTo>
                  <a:cubicBezTo>
                    <a:pt x="237" y="2"/>
                    <a:pt x="235" y="2"/>
                    <a:pt x="235" y="2"/>
                  </a:cubicBezTo>
                  <a:cubicBezTo>
                    <a:pt x="234" y="2"/>
                    <a:pt x="233" y="2"/>
                    <a:pt x="233" y="2"/>
                  </a:cubicBezTo>
                  <a:cubicBezTo>
                    <a:pt x="233" y="3"/>
                    <a:pt x="232" y="4"/>
                    <a:pt x="232" y="4"/>
                  </a:cubicBezTo>
                  <a:cubicBezTo>
                    <a:pt x="231" y="4"/>
                    <a:pt x="230" y="5"/>
                    <a:pt x="230" y="5"/>
                  </a:cubicBezTo>
                  <a:cubicBezTo>
                    <a:pt x="230" y="5"/>
                    <a:pt x="230" y="6"/>
                    <a:pt x="230" y="6"/>
                  </a:cubicBezTo>
                  <a:cubicBezTo>
                    <a:pt x="230" y="7"/>
                    <a:pt x="230" y="7"/>
                    <a:pt x="230" y="7"/>
                  </a:cubicBezTo>
                  <a:cubicBezTo>
                    <a:pt x="230" y="7"/>
                    <a:pt x="231" y="6"/>
                    <a:pt x="231" y="6"/>
                  </a:cubicBezTo>
                  <a:cubicBezTo>
                    <a:pt x="232" y="6"/>
                    <a:pt x="232" y="6"/>
                    <a:pt x="232" y="7"/>
                  </a:cubicBezTo>
                  <a:cubicBezTo>
                    <a:pt x="232" y="7"/>
                    <a:pt x="233" y="7"/>
                    <a:pt x="233" y="7"/>
                  </a:cubicBezTo>
                  <a:cubicBezTo>
                    <a:pt x="233" y="7"/>
                    <a:pt x="233" y="7"/>
                    <a:pt x="233" y="7"/>
                  </a:cubicBezTo>
                  <a:cubicBezTo>
                    <a:pt x="233" y="7"/>
                    <a:pt x="233" y="8"/>
                    <a:pt x="233" y="8"/>
                  </a:cubicBezTo>
                  <a:cubicBezTo>
                    <a:pt x="233" y="8"/>
                    <a:pt x="233" y="9"/>
                    <a:pt x="233" y="9"/>
                  </a:cubicBezTo>
                  <a:cubicBezTo>
                    <a:pt x="233" y="9"/>
                    <a:pt x="233" y="9"/>
                    <a:pt x="233" y="9"/>
                  </a:cubicBezTo>
                  <a:cubicBezTo>
                    <a:pt x="233" y="9"/>
                    <a:pt x="233" y="9"/>
                    <a:pt x="233" y="9"/>
                  </a:cubicBezTo>
                  <a:cubicBezTo>
                    <a:pt x="233" y="10"/>
                    <a:pt x="233" y="10"/>
                    <a:pt x="233" y="10"/>
                  </a:cubicBezTo>
                  <a:cubicBezTo>
                    <a:pt x="233" y="10"/>
                    <a:pt x="230" y="13"/>
                    <a:pt x="230" y="14"/>
                  </a:cubicBezTo>
                  <a:cubicBezTo>
                    <a:pt x="229" y="14"/>
                    <a:pt x="228" y="16"/>
                    <a:pt x="228" y="16"/>
                  </a:cubicBezTo>
                  <a:cubicBezTo>
                    <a:pt x="228" y="16"/>
                    <a:pt x="227" y="19"/>
                    <a:pt x="227" y="19"/>
                  </a:cubicBezTo>
                  <a:cubicBezTo>
                    <a:pt x="226" y="19"/>
                    <a:pt x="226" y="22"/>
                    <a:pt x="226" y="22"/>
                  </a:cubicBezTo>
                  <a:cubicBezTo>
                    <a:pt x="226" y="22"/>
                    <a:pt x="226" y="22"/>
                    <a:pt x="226" y="22"/>
                  </a:cubicBezTo>
                  <a:cubicBezTo>
                    <a:pt x="226" y="22"/>
                    <a:pt x="226" y="23"/>
                    <a:pt x="226" y="23"/>
                  </a:cubicBezTo>
                  <a:cubicBezTo>
                    <a:pt x="226" y="23"/>
                    <a:pt x="225" y="23"/>
                    <a:pt x="225" y="24"/>
                  </a:cubicBezTo>
                  <a:cubicBezTo>
                    <a:pt x="225" y="24"/>
                    <a:pt x="224" y="24"/>
                    <a:pt x="224" y="24"/>
                  </a:cubicBezTo>
                  <a:cubicBezTo>
                    <a:pt x="223" y="24"/>
                    <a:pt x="222" y="24"/>
                    <a:pt x="222" y="24"/>
                  </a:cubicBezTo>
                  <a:cubicBezTo>
                    <a:pt x="222" y="25"/>
                    <a:pt x="219" y="26"/>
                    <a:pt x="219" y="26"/>
                  </a:cubicBezTo>
                  <a:cubicBezTo>
                    <a:pt x="219" y="26"/>
                    <a:pt x="219" y="26"/>
                    <a:pt x="219" y="26"/>
                  </a:cubicBezTo>
                  <a:cubicBezTo>
                    <a:pt x="219" y="26"/>
                    <a:pt x="214" y="25"/>
                    <a:pt x="213" y="25"/>
                  </a:cubicBezTo>
                  <a:cubicBezTo>
                    <a:pt x="213" y="25"/>
                    <a:pt x="213" y="25"/>
                    <a:pt x="213" y="25"/>
                  </a:cubicBezTo>
                  <a:cubicBezTo>
                    <a:pt x="212" y="26"/>
                    <a:pt x="209" y="33"/>
                    <a:pt x="209" y="33"/>
                  </a:cubicBezTo>
                  <a:cubicBezTo>
                    <a:pt x="209" y="33"/>
                    <a:pt x="209" y="33"/>
                    <a:pt x="209" y="33"/>
                  </a:cubicBezTo>
                  <a:cubicBezTo>
                    <a:pt x="209" y="33"/>
                    <a:pt x="209" y="34"/>
                    <a:pt x="209" y="34"/>
                  </a:cubicBezTo>
                  <a:cubicBezTo>
                    <a:pt x="209" y="35"/>
                    <a:pt x="208" y="35"/>
                    <a:pt x="208" y="35"/>
                  </a:cubicBezTo>
                  <a:cubicBezTo>
                    <a:pt x="207" y="35"/>
                    <a:pt x="208" y="36"/>
                    <a:pt x="208" y="36"/>
                  </a:cubicBezTo>
                  <a:cubicBezTo>
                    <a:pt x="208" y="37"/>
                    <a:pt x="208" y="37"/>
                    <a:pt x="208" y="37"/>
                  </a:cubicBezTo>
                  <a:cubicBezTo>
                    <a:pt x="208" y="37"/>
                    <a:pt x="209" y="38"/>
                    <a:pt x="209" y="38"/>
                  </a:cubicBezTo>
                  <a:cubicBezTo>
                    <a:pt x="210" y="38"/>
                    <a:pt x="209" y="38"/>
                    <a:pt x="210" y="38"/>
                  </a:cubicBezTo>
                  <a:cubicBezTo>
                    <a:pt x="210" y="38"/>
                    <a:pt x="211" y="38"/>
                    <a:pt x="211" y="38"/>
                  </a:cubicBezTo>
                  <a:cubicBezTo>
                    <a:pt x="211" y="38"/>
                    <a:pt x="214" y="37"/>
                    <a:pt x="214" y="37"/>
                  </a:cubicBezTo>
                  <a:cubicBezTo>
                    <a:pt x="214" y="37"/>
                    <a:pt x="214" y="37"/>
                    <a:pt x="214" y="37"/>
                  </a:cubicBezTo>
                  <a:cubicBezTo>
                    <a:pt x="214" y="37"/>
                    <a:pt x="216" y="38"/>
                    <a:pt x="216" y="38"/>
                  </a:cubicBezTo>
                  <a:cubicBezTo>
                    <a:pt x="217" y="39"/>
                    <a:pt x="217" y="38"/>
                    <a:pt x="217" y="38"/>
                  </a:cubicBezTo>
                  <a:cubicBezTo>
                    <a:pt x="217" y="38"/>
                    <a:pt x="217" y="38"/>
                    <a:pt x="217" y="38"/>
                  </a:cubicBezTo>
                  <a:cubicBezTo>
                    <a:pt x="217" y="38"/>
                    <a:pt x="218" y="37"/>
                    <a:pt x="218" y="37"/>
                  </a:cubicBezTo>
                  <a:cubicBezTo>
                    <a:pt x="218" y="37"/>
                    <a:pt x="218" y="37"/>
                    <a:pt x="218" y="37"/>
                  </a:cubicBezTo>
                  <a:cubicBezTo>
                    <a:pt x="218" y="37"/>
                    <a:pt x="221" y="37"/>
                    <a:pt x="222" y="36"/>
                  </a:cubicBezTo>
                  <a:cubicBezTo>
                    <a:pt x="222" y="36"/>
                    <a:pt x="223" y="37"/>
                    <a:pt x="223" y="37"/>
                  </a:cubicBezTo>
                  <a:cubicBezTo>
                    <a:pt x="223" y="37"/>
                    <a:pt x="223" y="38"/>
                    <a:pt x="224" y="38"/>
                  </a:cubicBezTo>
                  <a:cubicBezTo>
                    <a:pt x="225" y="38"/>
                    <a:pt x="225" y="39"/>
                    <a:pt x="225" y="39"/>
                  </a:cubicBezTo>
                  <a:cubicBezTo>
                    <a:pt x="225" y="39"/>
                    <a:pt x="226" y="39"/>
                    <a:pt x="226" y="39"/>
                  </a:cubicBezTo>
                  <a:cubicBezTo>
                    <a:pt x="226" y="40"/>
                    <a:pt x="227" y="40"/>
                    <a:pt x="227" y="40"/>
                  </a:cubicBezTo>
                  <a:cubicBezTo>
                    <a:pt x="227" y="41"/>
                    <a:pt x="228" y="41"/>
                    <a:pt x="228" y="41"/>
                  </a:cubicBezTo>
                  <a:cubicBezTo>
                    <a:pt x="229" y="43"/>
                    <a:pt x="229" y="44"/>
                    <a:pt x="229" y="44"/>
                  </a:cubicBezTo>
                  <a:cubicBezTo>
                    <a:pt x="229" y="45"/>
                    <a:pt x="229" y="45"/>
                    <a:pt x="229" y="45"/>
                  </a:cubicBezTo>
                  <a:cubicBezTo>
                    <a:pt x="229" y="45"/>
                    <a:pt x="222" y="44"/>
                    <a:pt x="222" y="44"/>
                  </a:cubicBezTo>
                  <a:cubicBezTo>
                    <a:pt x="222" y="44"/>
                    <a:pt x="222" y="45"/>
                    <a:pt x="222" y="45"/>
                  </a:cubicBezTo>
                  <a:cubicBezTo>
                    <a:pt x="222" y="45"/>
                    <a:pt x="219" y="45"/>
                    <a:pt x="218" y="46"/>
                  </a:cubicBezTo>
                  <a:cubicBezTo>
                    <a:pt x="217" y="47"/>
                    <a:pt x="214" y="46"/>
                    <a:pt x="214" y="46"/>
                  </a:cubicBezTo>
                  <a:cubicBezTo>
                    <a:pt x="214" y="46"/>
                    <a:pt x="214" y="46"/>
                    <a:pt x="214" y="46"/>
                  </a:cubicBezTo>
                  <a:cubicBezTo>
                    <a:pt x="214" y="46"/>
                    <a:pt x="213" y="47"/>
                    <a:pt x="213" y="47"/>
                  </a:cubicBezTo>
                  <a:cubicBezTo>
                    <a:pt x="213" y="47"/>
                    <a:pt x="212" y="47"/>
                    <a:pt x="212" y="47"/>
                  </a:cubicBezTo>
                  <a:cubicBezTo>
                    <a:pt x="212" y="47"/>
                    <a:pt x="211" y="49"/>
                    <a:pt x="211" y="49"/>
                  </a:cubicBezTo>
                  <a:cubicBezTo>
                    <a:pt x="211" y="49"/>
                    <a:pt x="211" y="50"/>
                    <a:pt x="211" y="50"/>
                  </a:cubicBezTo>
                  <a:cubicBezTo>
                    <a:pt x="211" y="51"/>
                    <a:pt x="210" y="51"/>
                    <a:pt x="210" y="51"/>
                  </a:cubicBezTo>
                  <a:cubicBezTo>
                    <a:pt x="210" y="51"/>
                    <a:pt x="208" y="52"/>
                    <a:pt x="208" y="52"/>
                  </a:cubicBezTo>
                  <a:cubicBezTo>
                    <a:pt x="207" y="52"/>
                    <a:pt x="204" y="52"/>
                    <a:pt x="203" y="52"/>
                  </a:cubicBezTo>
                  <a:cubicBezTo>
                    <a:pt x="203" y="52"/>
                    <a:pt x="203" y="52"/>
                    <a:pt x="203" y="52"/>
                  </a:cubicBezTo>
                  <a:cubicBezTo>
                    <a:pt x="203" y="52"/>
                    <a:pt x="201" y="54"/>
                    <a:pt x="201" y="55"/>
                  </a:cubicBezTo>
                  <a:cubicBezTo>
                    <a:pt x="201" y="55"/>
                    <a:pt x="199" y="56"/>
                    <a:pt x="199" y="56"/>
                  </a:cubicBezTo>
                  <a:cubicBezTo>
                    <a:pt x="198" y="56"/>
                    <a:pt x="197" y="56"/>
                    <a:pt x="197" y="56"/>
                  </a:cubicBezTo>
                  <a:cubicBezTo>
                    <a:pt x="197" y="56"/>
                    <a:pt x="196" y="56"/>
                    <a:pt x="196" y="56"/>
                  </a:cubicBezTo>
                  <a:cubicBezTo>
                    <a:pt x="196" y="56"/>
                    <a:pt x="196" y="56"/>
                    <a:pt x="196" y="56"/>
                  </a:cubicBezTo>
                  <a:cubicBezTo>
                    <a:pt x="196" y="56"/>
                    <a:pt x="192" y="55"/>
                    <a:pt x="192" y="55"/>
                  </a:cubicBezTo>
                  <a:cubicBezTo>
                    <a:pt x="192" y="55"/>
                    <a:pt x="192" y="55"/>
                    <a:pt x="192" y="55"/>
                  </a:cubicBezTo>
                  <a:cubicBezTo>
                    <a:pt x="192" y="55"/>
                    <a:pt x="190" y="54"/>
                    <a:pt x="190" y="54"/>
                  </a:cubicBezTo>
                  <a:cubicBezTo>
                    <a:pt x="190" y="54"/>
                    <a:pt x="190" y="55"/>
                    <a:pt x="190" y="55"/>
                  </a:cubicBezTo>
                  <a:cubicBezTo>
                    <a:pt x="190" y="55"/>
                    <a:pt x="188" y="56"/>
                    <a:pt x="188" y="56"/>
                  </a:cubicBezTo>
                  <a:cubicBezTo>
                    <a:pt x="188" y="56"/>
                    <a:pt x="188" y="57"/>
                    <a:pt x="188" y="58"/>
                  </a:cubicBezTo>
                  <a:cubicBezTo>
                    <a:pt x="187" y="58"/>
                    <a:pt x="187" y="58"/>
                    <a:pt x="187" y="59"/>
                  </a:cubicBezTo>
                  <a:cubicBezTo>
                    <a:pt x="187" y="59"/>
                    <a:pt x="188" y="61"/>
                    <a:pt x="189" y="61"/>
                  </a:cubicBezTo>
                  <a:cubicBezTo>
                    <a:pt x="189" y="61"/>
                    <a:pt x="190" y="62"/>
                    <a:pt x="190" y="62"/>
                  </a:cubicBezTo>
                  <a:cubicBezTo>
                    <a:pt x="190" y="63"/>
                    <a:pt x="187" y="64"/>
                    <a:pt x="187" y="64"/>
                  </a:cubicBezTo>
                  <a:cubicBezTo>
                    <a:pt x="187" y="64"/>
                    <a:pt x="187" y="64"/>
                    <a:pt x="187" y="64"/>
                  </a:cubicBezTo>
                  <a:cubicBezTo>
                    <a:pt x="187" y="64"/>
                    <a:pt x="187" y="64"/>
                    <a:pt x="187" y="64"/>
                  </a:cubicBezTo>
                  <a:cubicBezTo>
                    <a:pt x="187" y="64"/>
                    <a:pt x="185" y="65"/>
                    <a:pt x="185" y="65"/>
                  </a:cubicBezTo>
                  <a:cubicBezTo>
                    <a:pt x="185" y="65"/>
                    <a:pt x="185" y="65"/>
                    <a:pt x="185" y="65"/>
                  </a:cubicBezTo>
                  <a:cubicBezTo>
                    <a:pt x="185" y="65"/>
                    <a:pt x="182" y="68"/>
                    <a:pt x="182" y="68"/>
                  </a:cubicBezTo>
                  <a:cubicBezTo>
                    <a:pt x="182" y="68"/>
                    <a:pt x="182" y="68"/>
                    <a:pt x="182" y="68"/>
                  </a:cubicBezTo>
                  <a:cubicBezTo>
                    <a:pt x="182" y="68"/>
                    <a:pt x="178" y="70"/>
                    <a:pt x="177" y="70"/>
                  </a:cubicBezTo>
                  <a:cubicBezTo>
                    <a:pt x="177" y="70"/>
                    <a:pt x="177" y="70"/>
                    <a:pt x="177" y="70"/>
                  </a:cubicBezTo>
                  <a:cubicBezTo>
                    <a:pt x="177" y="70"/>
                    <a:pt x="171" y="70"/>
                    <a:pt x="171" y="70"/>
                  </a:cubicBezTo>
                  <a:cubicBezTo>
                    <a:pt x="171" y="70"/>
                    <a:pt x="170" y="70"/>
                    <a:pt x="170" y="70"/>
                  </a:cubicBezTo>
                  <a:cubicBezTo>
                    <a:pt x="170" y="70"/>
                    <a:pt x="165" y="71"/>
                    <a:pt x="164" y="71"/>
                  </a:cubicBezTo>
                  <a:cubicBezTo>
                    <a:pt x="164" y="71"/>
                    <a:pt x="164" y="71"/>
                    <a:pt x="164" y="71"/>
                  </a:cubicBezTo>
                  <a:cubicBezTo>
                    <a:pt x="164" y="71"/>
                    <a:pt x="157" y="74"/>
                    <a:pt x="157" y="74"/>
                  </a:cubicBezTo>
                  <a:cubicBezTo>
                    <a:pt x="156" y="75"/>
                    <a:pt x="155" y="75"/>
                    <a:pt x="155" y="75"/>
                  </a:cubicBezTo>
                  <a:cubicBezTo>
                    <a:pt x="155" y="76"/>
                    <a:pt x="155" y="75"/>
                    <a:pt x="155" y="75"/>
                  </a:cubicBezTo>
                  <a:cubicBezTo>
                    <a:pt x="155" y="75"/>
                    <a:pt x="154" y="75"/>
                    <a:pt x="154" y="75"/>
                  </a:cubicBezTo>
                  <a:cubicBezTo>
                    <a:pt x="153" y="75"/>
                    <a:pt x="152" y="74"/>
                    <a:pt x="152" y="74"/>
                  </a:cubicBezTo>
                  <a:cubicBezTo>
                    <a:pt x="152" y="74"/>
                    <a:pt x="152" y="74"/>
                    <a:pt x="152" y="74"/>
                  </a:cubicBezTo>
                  <a:cubicBezTo>
                    <a:pt x="152" y="74"/>
                    <a:pt x="150" y="74"/>
                    <a:pt x="149" y="74"/>
                  </a:cubicBezTo>
                  <a:cubicBezTo>
                    <a:pt x="148" y="74"/>
                    <a:pt x="146" y="73"/>
                    <a:pt x="146" y="73"/>
                  </a:cubicBezTo>
                  <a:cubicBezTo>
                    <a:pt x="146" y="73"/>
                    <a:pt x="145" y="73"/>
                    <a:pt x="145" y="73"/>
                  </a:cubicBezTo>
                  <a:cubicBezTo>
                    <a:pt x="145" y="73"/>
                    <a:pt x="143" y="73"/>
                    <a:pt x="143" y="72"/>
                  </a:cubicBezTo>
                  <a:cubicBezTo>
                    <a:pt x="143" y="72"/>
                    <a:pt x="141" y="72"/>
                    <a:pt x="141" y="72"/>
                  </a:cubicBezTo>
                  <a:cubicBezTo>
                    <a:pt x="140" y="72"/>
                    <a:pt x="140" y="71"/>
                    <a:pt x="139" y="71"/>
                  </a:cubicBezTo>
                  <a:cubicBezTo>
                    <a:pt x="139" y="70"/>
                    <a:pt x="139" y="70"/>
                    <a:pt x="139" y="70"/>
                  </a:cubicBezTo>
                  <a:cubicBezTo>
                    <a:pt x="139" y="70"/>
                    <a:pt x="137" y="70"/>
                    <a:pt x="137" y="70"/>
                  </a:cubicBezTo>
                  <a:cubicBezTo>
                    <a:pt x="137" y="70"/>
                    <a:pt x="131" y="69"/>
                    <a:pt x="131" y="69"/>
                  </a:cubicBezTo>
                  <a:cubicBezTo>
                    <a:pt x="130" y="69"/>
                    <a:pt x="129" y="69"/>
                    <a:pt x="129" y="69"/>
                  </a:cubicBezTo>
                  <a:cubicBezTo>
                    <a:pt x="129" y="69"/>
                    <a:pt x="129" y="69"/>
                    <a:pt x="128" y="69"/>
                  </a:cubicBezTo>
                  <a:cubicBezTo>
                    <a:pt x="128" y="69"/>
                    <a:pt x="125" y="69"/>
                    <a:pt x="124" y="69"/>
                  </a:cubicBezTo>
                  <a:cubicBezTo>
                    <a:pt x="124" y="69"/>
                    <a:pt x="120" y="69"/>
                    <a:pt x="120" y="69"/>
                  </a:cubicBezTo>
                  <a:cubicBezTo>
                    <a:pt x="120" y="69"/>
                    <a:pt x="117" y="68"/>
                    <a:pt x="117" y="68"/>
                  </a:cubicBezTo>
                  <a:cubicBezTo>
                    <a:pt x="117" y="68"/>
                    <a:pt x="116" y="68"/>
                    <a:pt x="116" y="68"/>
                  </a:cubicBezTo>
                  <a:cubicBezTo>
                    <a:pt x="116" y="68"/>
                    <a:pt x="113" y="69"/>
                    <a:pt x="113" y="69"/>
                  </a:cubicBezTo>
                  <a:cubicBezTo>
                    <a:pt x="112" y="69"/>
                    <a:pt x="113" y="68"/>
                    <a:pt x="113" y="68"/>
                  </a:cubicBezTo>
                  <a:cubicBezTo>
                    <a:pt x="113" y="68"/>
                    <a:pt x="112" y="68"/>
                    <a:pt x="112" y="68"/>
                  </a:cubicBezTo>
                  <a:cubicBezTo>
                    <a:pt x="112" y="68"/>
                    <a:pt x="112" y="68"/>
                    <a:pt x="112" y="67"/>
                  </a:cubicBezTo>
                  <a:cubicBezTo>
                    <a:pt x="111" y="67"/>
                    <a:pt x="110" y="65"/>
                    <a:pt x="110" y="64"/>
                  </a:cubicBezTo>
                  <a:cubicBezTo>
                    <a:pt x="110" y="64"/>
                    <a:pt x="109" y="62"/>
                    <a:pt x="109" y="62"/>
                  </a:cubicBezTo>
                  <a:cubicBezTo>
                    <a:pt x="109" y="61"/>
                    <a:pt x="108" y="61"/>
                    <a:pt x="108" y="61"/>
                  </a:cubicBezTo>
                  <a:cubicBezTo>
                    <a:pt x="108" y="61"/>
                    <a:pt x="107" y="61"/>
                    <a:pt x="107" y="60"/>
                  </a:cubicBezTo>
                  <a:cubicBezTo>
                    <a:pt x="107" y="60"/>
                    <a:pt x="108" y="60"/>
                    <a:pt x="108" y="59"/>
                  </a:cubicBezTo>
                  <a:cubicBezTo>
                    <a:pt x="108" y="59"/>
                    <a:pt x="108" y="59"/>
                    <a:pt x="108" y="59"/>
                  </a:cubicBezTo>
                  <a:cubicBezTo>
                    <a:pt x="107" y="59"/>
                    <a:pt x="107" y="59"/>
                    <a:pt x="107" y="59"/>
                  </a:cubicBezTo>
                  <a:cubicBezTo>
                    <a:pt x="106" y="60"/>
                    <a:pt x="104" y="59"/>
                    <a:pt x="104" y="59"/>
                  </a:cubicBezTo>
                  <a:cubicBezTo>
                    <a:pt x="104" y="59"/>
                    <a:pt x="99" y="55"/>
                    <a:pt x="99" y="55"/>
                  </a:cubicBezTo>
                  <a:cubicBezTo>
                    <a:pt x="99" y="55"/>
                    <a:pt x="98" y="55"/>
                    <a:pt x="98" y="55"/>
                  </a:cubicBezTo>
                  <a:cubicBezTo>
                    <a:pt x="94" y="55"/>
                    <a:pt x="94" y="55"/>
                    <a:pt x="94" y="55"/>
                  </a:cubicBezTo>
                  <a:cubicBezTo>
                    <a:pt x="94" y="55"/>
                    <a:pt x="88" y="54"/>
                    <a:pt x="88" y="54"/>
                  </a:cubicBezTo>
                  <a:cubicBezTo>
                    <a:pt x="88" y="54"/>
                    <a:pt x="88" y="54"/>
                    <a:pt x="88" y="54"/>
                  </a:cubicBezTo>
                  <a:cubicBezTo>
                    <a:pt x="88" y="54"/>
                    <a:pt x="88" y="54"/>
                    <a:pt x="88" y="54"/>
                  </a:cubicBezTo>
                  <a:cubicBezTo>
                    <a:pt x="88" y="54"/>
                    <a:pt x="87" y="54"/>
                    <a:pt x="86" y="54"/>
                  </a:cubicBezTo>
                  <a:cubicBezTo>
                    <a:pt x="85" y="54"/>
                    <a:pt x="85" y="53"/>
                    <a:pt x="85" y="53"/>
                  </a:cubicBezTo>
                  <a:cubicBezTo>
                    <a:pt x="85" y="53"/>
                    <a:pt x="84" y="52"/>
                    <a:pt x="84" y="52"/>
                  </a:cubicBezTo>
                  <a:cubicBezTo>
                    <a:pt x="84" y="52"/>
                    <a:pt x="84" y="52"/>
                    <a:pt x="84" y="52"/>
                  </a:cubicBezTo>
                  <a:cubicBezTo>
                    <a:pt x="84" y="52"/>
                    <a:pt x="86" y="49"/>
                    <a:pt x="86" y="49"/>
                  </a:cubicBezTo>
                  <a:cubicBezTo>
                    <a:pt x="86" y="49"/>
                    <a:pt x="86" y="48"/>
                    <a:pt x="86" y="48"/>
                  </a:cubicBezTo>
                  <a:cubicBezTo>
                    <a:pt x="86" y="48"/>
                    <a:pt x="86" y="47"/>
                    <a:pt x="86" y="47"/>
                  </a:cubicBezTo>
                  <a:cubicBezTo>
                    <a:pt x="86" y="47"/>
                    <a:pt x="86" y="45"/>
                    <a:pt x="86" y="45"/>
                  </a:cubicBezTo>
                  <a:cubicBezTo>
                    <a:pt x="86" y="45"/>
                    <a:pt x="86" y="44"/>
                    <a:pt x="86" y="44"/>
                  </a:cubicBezTo>
                  <a:cubicBezTo>
                    <a:pt x="86" y="44"/>
                    <a:pt x="84" y="41"/>
                    <a:pt x="84" y="41"/>
                  </a:cubicBezTo>
                  <a:cubicBezTo>
                    <a:pt x="84" y="40"/>
                    <a:pt x="83" y="39"/>
                    <a:pt x="83" y="39"/>
                  </a:cubicBezTo>
                  <a:cubicBezTo>
                    <a:pt x="83" y="39"/>
                    <a:pt x="82" y="37"/>
                    <a:pt x="82" y="37"/>
                  </a:cubicBezTo>
                  <a:cubicBezTo>
                    <a:pt x="81" y="37"/>
                    <a:pt x="81" y="37"/>
                    <a:pt x="81" y="37"/>
                  </a:cubicBezTo>
                  <a:cubicBezTo>
                    <a:pt x="81" y="37"/>
                    <a:pt x="80" y="37"/>
                    <a:pt x="80" y="37"/>
                  </a:cubicBezTo>
                  <a:cubicBezTo>
                    <a:pt x="80" y="37"/>
                    <a:pt x="79" y="36"/>
                    <a:pt x="79" y="36"/>
                  </a:cubicBezTo>
                  <a:cubicBezTo>
                    <a:pt x="79" y="36"/>
                    <a:pt x="78" y="36"/>
                    <a:pt x="78" y="36"/>
                  </a:cubicBezTo>
                  <a:cubicBezTo>
                    <a:pt x="78" y="36"/>
                    <a:pt x="78" y="36"/>
                    <a:pt x="77" y="36"/>
                  </a:cubicBezTo>
                  <a:cubicBezTo>
                    <a:pt x="77" y="36"/>
                    <a:pt x="76" y="36"/>
                    <a:pt x="76" y="36"/>
                  </a:cubicBezTo>
                  <a:cubicBezTo>
                    <a:pt x="76" y="36"/>
                    <a:pt x="75" y="35"/>
                    <a:pt x="75" y="35"/>
                  </a:cubicBezTo>
                  <a:cubicBezTo>
                    <a:pt x="75" y="35"/>
                    <a:pt x="74" y="34"/>
                    <a:pt x="74" y="34"/>
                  </a:cubicBezTo>
                  <a:cubicBezTo>
                    <a:pt x="74" y="34"/>
                    <a:pt x="74" y="34"/>
                    <a:pt x="74" y="34"/>
                  </a:cubicBezTo>
                  <a:cubicBezTo>
                    <a:pt x="74" y="34"/>
                    <a:pt x="73" y="34"/>
                    <a:pt x="73" y="33"/>
                  </a:cubicBezTo>
                  <a:cubicBezTo>
                    <a:pt x="72" y="33"/>
                    <a:pt x="72" y="33"/>
                    <a:pt x="71" y="33"/>
                  </a:cubicBezTo>
                  <a:cubicBezTo>
                    <a:pt x="71" y="33"/>
                    <a:pt x="71" y="32"/>
                    <a:pt x="71" y="32"/>
                  </a:cubicBezTo>
                  <a:cubicBezTo>
                    <a:pt x="71" y="32"/>
                    <a:pt x="71" y="32"/>
                    <a:pt x="72" y="32"/>
                  </a:cubicBezTo>
                  <a:cubicBezTo>
                    <a:pt x="72" y="32"/>
                    <a:pt x="71" y="32"/>
                    <a:pt x="71" y="32"/>
                  </a:cubicBezTo>
                  <a:cubicBezTo>
                    <a:pt x="70" y="31"/>
                    <a:pt x="70" y="31"/>
                    <a:pt x="70" y="31"/>
                  </a:cubicBezTo>
                  <a:cubicBezTo>
                    <a:pt x="70" y="30"/>
                    <a:pt x="70" y="30"/>
                    <a:pt x="70" y="29"/>
                  </a:cubicBezTo>
                  <a:cubicBezTo>
                    <a:pt x="71" y="29"/>
                    <a:pt x="70" y="29"/>
                    <a:pt x="70" y="29"/>
                  </a:cubicBezTo>
                  <a:cubicBezTo>
                    <a:pt x="70" y="29"/>
                    <a:pt x="70" y="29"/>
                    <a:pt x="70" y="29"/>
                  </a:cubicBezTo>
                  <a:cubicBezTo>
                    <a:pt x="70" y="29"/>
                    <a:pt x="68" y="29"/>
                    <a:pt x="68" y="29"/>
                  </a:cubicBezTo>
                  <a:cubicBezTo>
                    <a:pt x="68" y="29"/>
                    <a:pt x="68" y="29"/>
                    <a:pt x="68" y="29"/>
                  </a:cubicBezTo>
                  <a:cubicBezTo>
                    <a:pt x="67" y="29"/>
                    <a:pt x="67" y="29"/>
                    <a:pt x="67" y="29"/>
                  </a:cubicBezTo>
                  <a:cubicBezTo>
                    <a:pt x="67" y="29"/>
                    <a:pt x="66" y="29"/>
                    <a:pt x="66" y="29"/>
                  </a:cubicBezTo>
                  <a:cubicBezTo>
                    <a:pt x="65" y="29"/>
                    <a:pt x="65" y="30"/>
                    <a:pt x="65" y="30"/>
                  </a:cubicBezTo>
                  <a:cubicBezTo>
                    <a:pt x="65" y="31"/>
                    <a:pt x="65" y="31"/>
                    <a:pt x="65" y="31"/>
                  </a:cubicBezTo>
                  <a:cubicBezTo>
                    <a:pt x="65" y="31"/>
                    <a:pt x="65" y="31"/>
                    <a:pt x="65" y="32"/>
                  </a:cubicBezTo>
                  <a:cubicBezTo>
                    <a:pt x="65" y="32"/>
                    <a:pt x="64" y="33"/>
                    <a:pt x="64" y="33"/>
                  </a:cubicBezTo>
                  <a:cubicBezTo>
                    <a:pt x="63" y="33"/>
                    <a:pt x="62" y="33"/>
                    <a:pt x="61" y="34"/>
                  </a:cubicBezTo>
                  <a:cubicBezTo>
                    <a:pt x="61" y="34"/>
                    <a:pt x="60" y="34"/>
                    <a:pt x="60" y="34"/>
                  </a:cubicBezTo>
                  <a:cubicBezTo>
                    <a:pt x="60" y="34"/>
                    <a:pt x="59" y="36"/>
                    <a:pt x="59" y="36"/>
                  </a:cubicBezTo>
                  <a:cubicBezTo>
                    <a:pt x="59" y="36"/>
                    <a:pt x="59" y="36"/>
                    <a:pt x="59" y="36"/>
                  </a:cubicBezTo>
                  <a:cubicBezTo>
                    <a:pt x="59" y="36"/>
                    <a:pt x="60" y="40"/>
                    <a:pt x="60" y="40"/>
                  </a:cubicBezTo>
                  <a:cubicBezTo>
                    <a:pt x="60" y="41"/>
                    <a:pt x="59" y="42"/>
                    <a:pt x="59" y="42"/>
                  </a:cubicBezTo>
                  <a:cubicBezTo>
                    <a:pt x="59" y="42"/>
                    <a:pt x="57" y="43"/>
                    <a:pt x="56" y="43"/>
                  </a:cubicBezTo>
                  <a:cubicBezTo>
                    <a:pt x="56" y="43"/>
                    <a:pt x="56" y="43"/>
                    <a:pt x="56" y="43"/>
                  </a:cubicBezTo>
                  <a:cubicBezTo>
                    <a:pt x="56" y="43"/>
                    <a:pt x="55" y="43"/>
                    <a:pt x="55" y="43"/>
                  </a:cubicBezTo>
                  <a:cubicBezTo>
                    <a:pt x="55" y="43"/>
                    <a:pt x="54" y="43"/>
                    <a:pt x="54" y="43"/>
                  </a:cubicBezTo>
                  <a:cubicBezTo>
                    <a:pt x="54" y="43"/>
                    <a:pt x="54" y="43"/>
                    <a:pt x="53" y="43"/>
                  </a:cubicBezTo>
                  <a:cubicBezTo>
                    <a:pt x="53" y="43"/>
                    <a:pt x="53" y="43"/>
                    <a:pt x="52" y="43"/>
                  </a:cubicBezTo>
                  <a:cubicBezTo>
                    <a:pt x="52" y="43"/>
                    <a:pt x="51" y="43"/>
                    <a:pt x="51" y="43"/>
                  </a:cubicBezTo>
                  <a:cubicBezTo>
                    <a:pt x="50" y="43"/>
                    <a:pt x="49" y="42"/>
                    <a:pt x="48" y="41"/>
                  </a:cubicBezTo>
                  <a:cubicBezTo>
                    <a:pt x="47" y="41"/>
                    <a:pt x="46" y="42"/>
                    <a:pt x="46" y="42"/>
                  </a:cubicBezTo>
                  <a:cubicBezTo>
                    <a:pt x="46" y="42"/>
                    <a:pt x="43" y="51"/>
                    <a:pt x="43" y="51"/>
                  </a:cubicBezTo>
                  <a:cubicBezTo>
                    <a:pt x="43" y="52"/>
                    <a:pt x="43" y="52"/>
                    <a:pt x="43" y="52"/>
                  </a:cubicBezTo>
                  <a:cubicBezTo>
                    <a:pt x="43" y="52"/>
                    <a:pt x="44" y="52"/>
                    <a:pt x="44" y="52"/>
                  </a:cubicBezTo>
                  <a:cubicBezTo>
                    <a:pt x="45" y="52"/>
                    <a:pt x="45" y="53"/>
                    <a:pt x="45" y="53"/>
                  </a:cubicBezTo>
                  <a:cubicBezTo>
                    <a:pt x="44" y="54"/>
                    <a:pt x="44" y="54"/>
                    <a:pt x="44" y="54"/>
                  </a:cubicBezTo>
                  <a:cubicBezTo>
                    <a:pt x="44" y="54"/>
                    <a:pt x="41" y="54"/>
                    <a:pt x="41" y="54"/>
                  </a:cubicBezTo>
                  <a:cubicBezTo>
                    <a:pt x="41" y="54"/>
                    <a:pt x="40" y="54"/>
                    <a:pt x="40" y="54"/>
                  </a:cubicBezTo>
                  <a:cubicBezTo>
                    <a:pt x="41" y="53"/>
                    <a:pt x="41" y="53"/>
                    <a:pt x="40" y="53"/>
                  </a:cubicBezTo>
                  <a:cubicBezTo>
                    <a:pt x="40" y="53"/>
                    <a:pt x="39" y="53"/>
                    <a:pt x="38" y="53"/>
                  </a:cubicBezTo>
                  <a:cubicBezTo>
                    <a:pt x="38" y="53"/>
                    <a:pt x="33" y="55"/>
                    <a:pt x="32" y="55"/>
                  </a:cubicBezTo>
                  <a:cubicBezTo>
                    <a:pt x="32" y="55"/>
                    <a:pt x="31" y="55"/>
                    <a:pt x="31" y="56"/>
                  </a:cubicBezTo>
                  <a:cubicBezTo>
                    <a:pt x="31" y="56"/>
                    <a:pt x="31" y="56"/>
                    <a:pt x="31" y="56"/>
                  </a:cubicBezTo>
                  <a:cubicBezTo>
                    <a:pt x="31" y="56"/>
                    <a:pt x="31" y="56"/>
                    <a:pt x="32" y="56"/>
                  </a:cubicBezTo>
                  <a:cubicBezTo>
                    <a:pt x="32" y="56"/>
                    <a:pt x="34" y="56"/>
                    <a:pt x="34" y="56"/>
                  </a:cubicBezTo>
                  <a:cubicBezTo>
                    <a:pt x="34" y="56"/>
                    <a:pt x="34" y="57"/>
                    <a:pt x="34" y="57"/>
                  </a:cubicBezTo>
                  <a:cubicBezTo>
                    <a:pt x="34" y="57"/>
                    <a:pt x="34" y="57"/>
                    <a:pt x="33" y="57"/>
                  </a:cubicBezTo>
                  <a:cubicBezTo>
                    <a:pt x="33" y="58"/>
                    <a:pt x="33" y="59"/>
                    <a:pt x="34" y="60"/>
                  </a:cubicBezTo>
                  <a:cubicBezTo>
                    <a:pt x="34" y="62"/>
                    <a:pt x="35" y="64"/>
                    <a:pt x="35" y="64"/>
                  </a:cubicBezTo>
                  <a:cubicBezTo>
                    <a:pt x="35" y="64"/>
                    <a:pt x="35" y="65"/>
                    <a:pt x="36" y="66"/>
                  </a:cubicBezTo>
                  <a:cubicBezTo>
                    <a:pt x="36" y="66"/>
                    <a:pt x="35" y="66"/>
                    <a:pt x="35" y="66"/>
                  </a:cubicBezTo>
                  <a:cubicBezTo>
                    <a:pt x="34" y="66"/>
                    <a:pt x="34" y="66"/>
                    <a:pt x="34" y="67"/>
                  </a:cubicBezTo>
                  <a:cubicBezTo>
                    <a:pt x="33" y="67"/>
                    <a:pt x="34" y="67"/>
                    <a:pt x="34" y="67"/>
                  </a:cubicBezTo>
                  <a:cubicBezTo>
                    <a:pt x="34" y="68"/>
                    <a:pt x="34" y="68"/>
                    <a:pt x="34" y="68"/>
                  </a:cubicBezTo>
                  <a:cubicBezTo>
                    <a:pt x="34" y="68"/>
                    <a:pt x="34" y="68"/>
                    <a:pt x="33" y="68"/>
                  </a:cubicBezTo>
                  <a:cubicBezTo>
                    <a:pt x="33" y="68"/>
                    <a:pt x="33" y="68"/>
                    <a:pt x="33" y="68"/>
                  </a:cubicBezTo>
                  <a:cubicBezTo>
                    <a:pt x="32" y="69"/>
                    <a:pt x="33" y="71"/>
                    <a:pt x="33" y="71"/>
                  </a:cubicBezTo>
                  <a:cubicBezTo>
                    <a:pt x="33" y="71"/>
                    <a:pt x="33" y="71"/>
                    <a:pt x="33" y="71"/>
                  </a:cubicBezTo>
                  <a:cubicBezTo>
                    <a:pt x="33" y="72"/>
                    <a:pt x="33" y="72"/>
                    <a:pt x="33" y="72"/>
                  </a:cubicBezTo>
                  <a:cubicBezTo>
                    <a:pt x="33" y="72"/>
                    <a:pt x="33" y="72"/>
                    <a:pt x="33" y="72"/>
                  </a:cubicBezTo>
                  <a:cubicBezTo>
                    <a:pt x="33" y="72"/>
                    <a:pt x="33" y="72"/>
                    <a:pt x="33" y="72"/>
                  </a:cubicBezTo>
                  <a:cubicBezTo>
                    <a:pt x="33" y="73"/>
                    <a:pt x="32" y="73"/>
                    <a:pt x="32" y="73"/>
                  </a:cubicBezTo>
                  <a:cubicBezTo>
                    <a:pt x="32" y="73"/>
                    <a:pt x="28" y="75"/>
                    <a:pt x="26" y="75"/>
                  </a:cubicBezTo>
                  <a:cubicBezTo>
                    <a:pt x="25" y="76"/>
                    <a:pt x="23" y="78"/>
                    <a:pt x="23" y="78"/>
                  </a:cubicBezTo>
                  <a:cubicBezTo>
                    <a:pt x="23" y="78"/>
                    <a:pt x="23" y="78"/>
                    <a:pt x="23" y="78"/>
                  </a:cubicBezTo>
                  <a:cubicBezTo>
                    <a:pt x="23" y="78"/>
                    <a:pt x="18" y="79"/>
                    <a:pt x="17" y="79"/>
                  </a:cubicBezTo>
                  <a:cubicBezTo>
                    <a:pt x="17" y="79"/>
                    <a:pt x="16" y="79"/>
                    <a:pt x="16" y="80"/>
                  </a:cubicBezTo>
                  <a:cubicBezTo>
                    <a:pt x="16" y="80"/>
                    <a:pt x="15" y="80"/>
                    <a:pt x="15" y="80"/>
                  </a:cubicBezTo>
                  <a:cubicBezTo>
                    <a:pt x="15" y="80"/>
                    <a:pt x="15" y="81"/>
                    <a:pt x="15" y="81"/>
                  </a:cubicBezTo>
                  <a:cubicBezTo>
                    <a:pt x="15" y="81"/>
                    <a:pt x="14" y="82"/>
                    <a:pt x="14" y="82"/>
                  </a:cubicBezTo>
                  <a:cubicBezTo>
                    <a:pt x="14" y="83"/>
                    <a:pt x="14" y="83"/>
                    <a:pt x="13" y="83"/>
                  </a:cubicBezTo>
                  <a:cubicBezTo>
                    <a:pt x="13" y="82"/>
                    <a:pt x="12" y="83"/>
                    <a:pt x="12" y="83"/>
                  </a:cubicBezTo>
                  <a:cubicBezTo>
                    <a:pt x="12" y="83"/>
                    <a:pt x="11" y="83"/>
                    <a:pt x="11" y="83"/>
                  </a:cubicBezTo>
                  <a:cubicBezTo>
                    <a:pt x="10" y="83"/>
                    <a:pt x="10" y="83"/>
                    <a:pt x="10" y="83"/>
                  </a:cubicBezTo>
                  <a:cubicBezTo>
                    <a:pt x="10" y="82"/>
                    <a:pt x="10" y="82"/>
                    <a:pt x="10" y="82"/>
                  </a:cubicBezTo>
                  <a:cubicBezTo>
                    <a:pt x="10" y="82"/>
                    <a:pt x="10" y="82"/>
                    <a:pt x="10" y="81"/>
                  </a:cubicBezTo>
                  <a:cubicBezTo>
                    <a:pt x="10" y="81"/>
                    <a:pt x="9" y="81"/>
                    <a:pt x="9" y="81"/>
                  </a:cubicBezTo>
                  <a:cubicBezTo>
                    <a:pt x="9" y="82"/>
                    <a:pt x="8" y="82"/>
                    <a:pt x="8" y="82"/>
                  </a:cubicBezTo>
                  <a:cubicBezTo>
                    <a:pt x="7" y="82"/>
                    <a:pt x="6" y="82"/>
                    <a:pt x="6" y="82"/>
                  </a:cubicBezTo>
                  <a:cubicBezTo>
                    <a:pt x="6" y="82"/>
                    <a:pt x="6" y="82"/>
                    <a:pt x="6" y="82"/>
                  </a:cubicBezTo>
                  <a:cubicBezTo>
                    <a:pt x="6" y="82"/>
                    <a:pt x="6" y="82"/>
                    <a:pt x="6" y="83"/>
                  </a:cubicBezTo>
                  <a:cubicBezTo>
                    <a:pt x="6" y="83"/>
                    <a:pt x="6" y="83"/>
                    <a:pt x="6" y="83"/>
                  </a:cubicBezTo>
                  <a:cubicBezTo>
                    <a:pt x="6" y="83"/>
                    <a:pt x="2" y="84"/>
                    <a:pt x="2" y="84"/>
                  </a:cubicBezTo>
                  <a:cubicBezTo>
                    <a:pt x="2" y="84"/>
                    <a:pt x="2" y="85"/>
                    <a:pt x="2" y="85"/>
                  </a:cubicBezTo>
                  <a:cubicBezTo>
                    <a:pt x="2" y="85"/>
                    <a:pt x="2" y="86"/>
                    <a:pt x="1" y="87"/>
                  </a:cubicBezTo>
                  <a:cubicBezTo>
                    <a:pt x="1" y="87"/>
                    <a:pt x="1" y="87"/>
                    <a:pt x="2" y="87"/>
                  </a:cubicBezTo>
                  <a:cubicBezTo>
                    <a:pt x="2" y="87"/>
                    <a:pt x="1" y="88"/>
                    <a:pt x="1" y="88"/>
                  </a:cubicBezTo>
                  <a:cubicBezTo>
                    <a:pt x="1" y="88"/>
                    <a:pt x="0" y="88"/>
                    <a:pt x="0" y="88"/>
                  </a:cubicBezTo>
                  <a:cubicBezTo>
                    <a:pt x="0" y="88"/>
                    <a:pt x="0" y="89"/>
                    <a:pt x="0" y="89"/>
                  </a:cubicBezTo>
                  <a:cubicBezTo>
                    <a:pt x="0" y="90"/>
                    <a:pt x="1" y="91"/>
                    <a:pt x="1" y="91"/>
                  </a:cubicBezTo>
                  <a:cubicBezTo>
                    <a:pt x="1" y="91"/>
                    <a:pt x="1" y="91"/>
                    <a:pt x="1" y="91"/>
                  </a:cubicBezTo>
                  <a:cubicBezTo>
                    <a:pt x="1" y="91"/>
                    <a:pt x="1" y="91"/>
                    <a:pt x="1" y="91"/>
                  </a:cubicBezTo>
                  <a:cubicBezTo>
                    <a:pt x="0" y="91"/>
                    <a:pt x="0" y="92"/>
                    <a:pt x="0" y="92"/>
                  </a:cubicBezTo>
                  <a:cubicBezTo>
                    <a:pt x="0" y="92"/>
                    <a:pt x="1" y="92"/>
                    <a:pt x="1" y="93"/>
                  </a:cubicBezTo>
                  <a:cubicBezTo>
                    <a:pt x="1" y="93"/>
                    <a:pt x="2" y="93"/>
                    <a:pt x="2" y="93"/>
                  </a:cubicBezTo>
                  <a:cubicBezTo>
                    <a:pt x="2" y="93"/>
                    <a:pt x="3" y="93"/>
                    <a:pt x="3" y="93"/>
                  </a:cubicBezTo>
                  <a:cubicBezTo>
                    <a:pt x="4" y="93"/>
                    <a:pt x="6" y="94"/>
                    <a:pt x="6" y="94"/>
                  </a:cubicBezTo>
                  <a:cubicBezTo>
                    <a:pt x="6" y="94"/>
                    <a:pt x="6" y="94"/>
                    <a:pt x="6" y="94"/>
                  </a:cubicBezTo>
                  <a:cubicBezTo>
                    <a:pt x="6" y="94"/>
                    <a:pt x="7" y="98"/>
                    <a:pt x="7" y="98"/>
                  </a:cubicBezTo>
                  <a:cubicBezTo>
                    <a:pt x="7" y="99"/>
                    <a:pt x="7" y="99"/>
                    <a:pt x="7" y="100"/>
                  </a:cubicBezTo>
                  <a:cubicBezTo>
                    <a:pt x="8" y="100"/>
                    <a:pt x="7" y="100"/>
                    <a:pt x="7" y="100"/>
                  </a:cubicBezTo>
                  <a:cubicBezTo>
                    <a:pt x="7" y="100"/>
                    <a:pt x="7" y="100"/>
                    <a:pt x="7" y="101"/>
                  </a:cubicBezTo>
                  <a:cubicBezTo>
                    <a:pt x="6" y="101"/>
                    <a:pt x="6" y="101"/>
                    <a:pt x="6" y="101"/>
                  </a:cubicBezTo>
                  <a:cubicBezTo>
                    <a:pt x="6" y="101"/>
                    <a:pt x="5" y="101"/>
                    <a:pt x="4" y="101"/>
                  </a:cubicBezTo>
                  <a:cubicBezTo>
                    <a:pt x="4" y="101"/>
                    <a:pt x="4" y="101"/>
                    <a:pt x="4" y="101"/>
                  </a:cubicBezTo>
                  <a:cubicBezTo>
                    <a:pt x="5" y="102"/>
                    <a:pt x="5" y="102"/>
                    <a:pt x="5" y="102"/>
                  </a:cubicBezTo>
                  <a:cubicBezTo>
                    <a:pt x="5" y="102"/>
                    <a:pt x="5" y="102"/>
                    <a:pt x="5" y="102"/>
                  </a:cubicBezTo>
                  <a:cubicBezTo>
                    <a:pt x="6" y="102"/>
                    <a:pt x="6" y="102"/>
                    <a:pt x="6" y="102"/>
                  </a:cubicBezTo>
                  <a:cubicBezTo>
                    <a:pt x="7" y="102"/>
                    <a:pt x="8" y="102"/>
                    <a:pt x="8" y="102"/>
                  </a:cubicBezTo>
                  <a:cubicBezTo>
                    <a:pt x="9" y="103"/>
                    <a:pt x="9" y="103"/>
                    <a:pt x="9" y="103"/>
                  </a:cubicBezTo>
                  <a:cubicBezTo>
                    <a:pt x="10" y="103"/>
                    <a:pt x="10" y="104"/>
                    <a:pt x="10" y="104"/>
                  </a:cubicBezTo>
                  <a:cubicBezTo>
                    <a:pt x="11" y="104"/>
                    <a:pt x="12" y="105"/>
                    <a:pt x="12" y="105"/>
                  </a:cubicBezTo>
                  <a:cubicBezTo>
                    <a:pt x="12" y="106"/>
                    <a:pt x="12" y="107"/>
                    <a:pt x="11" y="107"/>
                  </a:cubicBezTo>
                  <a:cubicBezTo>
                    <a:pt x="11" y="107"/>
                    <a:pt x="11" y="107"/>
                    <a:pt x="11" y="108"/>
                  </a:cubicBezTo>
                  <a:cubicBezTo>
                    <a:pt x="12" y="108"/>
                    <a:pt x="12" y="109"/>
                    <a:pt x="13" y="109"/>
                  </a:cubicBezTo>
                  <a:cubicBezTo>
                    <a:pt x="13" y="109"/>
                    <a:pt x="13" y="109"/>
                    <a:pt x="13" y="109"/>
                  </a:cubicBezTo>
                  <a:cubicBezTo>
                    <a:pt x="13" y="109"/>
                    <a:pt x="14" y="109"/>
                    <a:pt x="14" y="109"/>
                  </a:cubicBezTo>
                  <a:cubicBezTo>
                    <a:pt x="14" y="108"/>
                    <a:pt x="15" y="108"/>
                    <a:pt x="15" y="109"/>
                  </a:cubicBezTo>
                  <a:cubicBezTo>
                    <a:pt x="15" y="109"/>
                    <a:pt x="15" y="109"/>
                    <a:pt x="15" y="109"/>
                  </a:cubicBezTo>
                  <a:cubicBezTo>
                    <a:pt x="16" y="110"/>
                    <a:pt x="17" y="110"/>
                    <a:pt x="19" y="110"/>
                  </a:cubicBezTo>
                  <a:cubicBezTo>
                    <a:pt x="20" y="111"/>
                    <a:pt x="20" y="111"/>
                    <a:pt x="21" y="111"/>
                  </a:cubicBezTo>
                  <a:cubicBezTo>
                    <a:pt x="21" y="111"/>
                    <a:pt x="21" y="110"/>
                    <a:pt x="21" y="110"/>
                  </a:cubicBezTo>
                  <a:cubicBezTo>
                    <a:pt x="22" y="110"/>
                    <a:pt x="23" y="110"/>
                    <a:pt x="23" y="109"/>
                  </a:cubicBezTo>
                  <a:cubicBezTo>
                    <a:pt x="24" y="109"/>
                    <a:pt x="24" y="109"/>
                    <a:pt x="24" y="109"/>
                  </a:cubicBezTo>
                  <a:cubicBezTo>
                    <a:pt x="24" y="109"/>
                    <a:pt x="25" y="109"/>
                    <a:pt x="25" y="109"/>
                  </a:cubicBezTo>
                  <a:cubicBezTo>
                    <a:pt x="25" y="108"/>
                    <a:pt x="25" y="108"/>
                    <a:pt x="26" y="108"/>
                  </a:cubicBezTo>
                  <a:cubicBezTo>
                    <a:pt x="26" y="108"/>
                    <a:pt x="27" y="108"/>
                    <a:pt x="28" y="108"/>
                  </a:cubicBezTo>
                  <a:cubicBezTo>
                    <a:pt x="28" y="108"/>
                    <a:pt x="28" y="108"/>
                    <a:pt x="28" y="108"/>
                  </a:cubicBezTo>
                  <a:cubicBezTo>
                    <a:pt x="29" y="108"/>
                    <a:pt x="31" y="110"/>
                    <a:pt x="31" y="110"/>
                  </a:cubicBezTo>
                  <a:cubicBezTo>
                    <a:pt x="31" y="110"/>
                    <a:pt x="32" y="111"/>
                    <a:pt x="32" y="111"/>
                  </a:cubicBezTo>
                  <a:cubicBezTo>
                    <a:pt x="32" y="111"/>
                    <a:pt x="32" y="111"/>
                    <a:pt x="32" y="111"/>
                  </a:cubicBezTo>
                  <a:cubicBezTo>
                    <a:pt x="32" y="111"/>
                    <a:pt x="33" y="110"/>
                    <a:pt x="33" y="110"/>
                  </a:cubicBezTo>
                  <a:cubicBezTo>
                    <a:pt x="33" y="111"/>
                    <a:pt x="33" y="111"/>
                    <a:pt x="33" y="111"/>
                  </a:cubicBezTo>
                  <a:cubicBezTo>
                    <a:pt x="33" y="111"/>
                    <a:pt x="33" y="113"/>
                    <a:pt x="32" y="114"/>
                  </a:cubicBezTo>
                  <a:cubicBezTo>
                    <a:pt x="32" y="114"/>
                    <a:pt x="31" y="115"/>
                    <a:pt x="31" y="116"/>
                  </a:cubicBezTo>
                  <a:cubicBezTo>
                    <a:pt x="31" y="116"/>
                    <a:pt x="30" y="117"/>
                    <a:pt x="30" y="117"/>
                  </a:cubicBezTo>
                  <a:cubicBezTo>
                    <a:pt x="30" y="117"/>
                    <a:pt x="29" y="117"/>
                    <a:pt x="29" y="117"/>
                  </a:cubicBezTo>
                  <a:cubicBezTo>
                    <a:pt x="29" y="117"/>
                    <a:pt x="29" y="118"/>
                    <a:pt x="29" y="118"/>
                  </a:cubicBezTo>
                  <a:cubicBezTo>
                    <a:pt x="29" y="118"/>
                    <a:pt x="29" y="119"/>
                    <a:pt x="28" y="119"/>
                  </a:cubicBezTo>
                  <a:cubicBezTo>
                    <a:pt x="28" y="119"/>
                    <a:pt x="27" y="119"/>
                    <a:pt x="27" y="119"/>
                  </a:cubicBezTo>
                  <a:cubicBezTo>
                    <a:pt x="27" y="119"/>
                    <a:pt x="26" y="119"/>
                    <a:pt x="26" y="119"/>
                  </a:cubicBezTo>
                  <a:cubicBezTo>
                    <a:pt x="26" y="119"/>
                    <a:pt x="26" y="120"/>
                    <a:pt x="26" y="120"/>
                  </a:cubicBezTo>
                  <a:cubicBezTo>
                    <a:pt x="26" y="120"/>
                    <a:pt x="27" y="121"/>
                    <a:pt x="27" y="121"/>
                  </a:cubicBezTo>
                  <a:cubicBezTo>
                    <a:pt x="26" y="121"/>
                    <a:pt x="26" y="121"/>
                    <a:pt x="26" y="121"/>
                  </a:cubicBezTo>
                  <a:cubicBezTo>
                    <a:pt x="26" y="122"/>
                    <a:pt x="26" y="122"/>
                    <a:pt x="26" y="122"/>
                  </a:cubicBezTo>
                  <a:cubicBezTo>
                    <a:pt x="26" y="122"/>
                    <a:pt x="26" y="122"/>
                    <a:pt x="26" y="122"/>
                  </a:cubicBezTo>
                  <a:cubicBezTo>
                    <a:pt x="26" y="122"/>
                    <a:pt x="27" y="123"/>
                    <a:pt x="27" y="123"/>
                  </a:cubicBezTo>
                  <a:cubicBezTo>
                    <a:pt x="27" y="123"/>
                    <a:pt x="27" y="123"/>
                    <a:pt x="28" y="123"/>
                  </a:cubicBezTo>
                  <a:cubicBezTo>
                    <a:pt x="28" y="123"/>
                    <a:pt x="29" y="124"/>
                    <a:pt x="29" y="124"/>
                  </a:cubicBezTo>
                  <a:cubicBezTo>
                    <a:pt x="29" y="124"/>
                    <a:pt x="29" y="125"/>
                    <a:pt x="29" y="126"/>
                  </a:cubicBezTo>
                  <a:cubicBezTo>
                    <a:pt x="29" y="126"/>
                    <a:pt x="29" y="126"/>
                    <a:pt x="29" y="126"/>
                  </a:cubicBezTo>
                  <a:cubicBezTo>
                    <a:pt x="29" y="126"/>
                    <a:pt x="27" y="128"/>
                    <a:pt x="27" y="128"/>
                  </a:cubicBezTo>
                  <a:cubicBezTo>
                    <a:pt x="26" y="128"/>
                    <a:pt x="26" y="128"/>
                    <a:pt x="26" y="128"/>
                  </a:cubicBezTo>
                  <a:cubicBezTo>
                    <a:pt x="26" y="127"/>
                    <a:pt x="25" y="127"/>
                    <a:pt x="25" y="127"/>
                  </a:cubicBezTo>
                  <a:cubicBezTo>
                    <a:pt x="26" y="127"/>
                    <a:pt x="25" y="127"/>
                    <a:pt x="25" y="127"/>
                  </a:cubicBezTo>
                  <a:cubicBezTo>
                    <a:pt x="25" y="127"/>
                    <a:pt x="24" y="127"/>
                    <a:pt x="24" y="127"/>
                  </a:cubicBezTo>
                  <a:cubicBezTo>
                    <a:pt x="24" y="127"/>
                    <a:pt x="24" y="127"/>
                    <a:pt x="24" y="127"/>
                  </a:cubicBezTo>
                  <a:cubicBezTo>
                    <a:pt x="24" y="128"/>
                    <a:pt x="24" y="129"/>
                    <a:pt x="24" y="129"/>
                  </a:cubicBezTo>
                  <a:cubicBezTo>
                    <a:pt x="24" y="129"/>
                    <a:pt x="25" y="130"/>
                    <a:pt x="25" y="130"/>
                  </a:cubicBezTo>
                  <a:cubicBezTo>
                    <a:pt x="25" y="130"/>
                    <a:pt x="25" y="131"/>
                    <a:pt x="25" y="131"/>
                  </a:cubicBezTo>
                  <a:cubicBezTo>
                    <a:pt x="25" y="131"/>
                    <a:pt x="25" y="132"/>
                    <a:pt x="25" y="133"/>
                  </a:cubicBezTo>
                  <a:cubicBezTo>
                    <a:pt x="26" y="134"/>
                    <a:pt x="26" y="134"/>
                    <a:pt x="26" y="134"/>
                  </a:cubicBezTo>
                  <a:cubicBezTo>
                    <a:pt x="26" y="134"/>
                    <a:pt x="26" y="134"/>
                    <a:pt x="26" y="134"/>
                  </a:cubicBezTo>
                  <a:cubicBezTo>
                    <a:pt x="26" y="134"/>
                    <a:pt x="27" y="133"/>
                    <a:pt x="27" y="133"/>
                  </a:cubicBezTo>
                  <a:cubicBezTo>
                    <a:pt x="27" y="133"/>
                    <a:pt x="27" y="134"/>
                    <a:pt x="27" y="134"/>
                  </a:cubicBezTo>
                  <a:cubicBezTo>
                    <a:pt x="28" y="134"/>
                    <a:pt x="28" y="135"/>
                    <a:pt x="28" y="135"/>
                  </a:cubicBezTo>
                  <a:cubicBezTo>
                    <a:pt x="29" y="135"/>
                    <a:pt x="29" y="135"/>
                    <a:pt x="29" y="135"/>
                  </a:cubicBezTo>
                  <a:cubicBezTo>
                    <a:pt x="29" y="135"/>
                    <a:pt x="31" y="136"/>
                    <a:pt x="31" y="136"/>
                  </a:cubicBezTo>
                  <a:cubicBezTo>
                    <a:pt x="32" y="136"/>
                    <a:pt x="33" y="137"/>
                    <a:pt x="33" y="137"/>
                  </a:cubicBezTo>
                  <a:cubicBezTo>
                    <a:pt x="33" y="138"/>
                    <a:pt x="32" y="138"/>
                    <a:pt x="33" y="138"/>
                  </a:cubicBezTo>
                  <a:cubicBezTo>
                    <a:pt x="33" y="138"/>
                    <a:pt x="37" y="140"/>
                    <a:pt x="37" y="140"/>
                  </a:cubicBezTo>
                  <a:cubicBezTo>
                    <a:pt x="37" y="140"/>
                    <a:pt x="37" y="140"/>
                    <a:pt x="37" y="14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1" name="Freeform 533"/>
            <p:cNvSpPr>
              <a:spLocks/>
            </p:cNvSpPr>
            <p:nvPr/>
          </p:nvSpPr>
          <p:spPr bwMode="auto">
            <a:xfrm>
              <a:off x="4092" y="1652"/>
              <a:ext cx="514" cy="214"/>
            </a:xfrm>
            <a:custGeom>
              <a:avLst/>
              <a:gdLst/>
              <a:ahLst/>
              <a:cxnLst>
                <a:cxn ang="0">
                  <a:pos x="2" y="22"/>
                </a:cxn>
                <a:cxn ang="0">
                  <a:pos x="4" y="24"/>
                </a:cxn>
                <a:cxn ang="0">
                  <a:pos x="7" y="26"/>
                </a:cxn>
                <a:cxn ang="0">
                  <a:pos x="11" y="27"/>
                </a:cxn>
                <a:cxn ang="0">
                  <a:pos x="16" y="34"/>
                </a:cxn>
                <a:cxn ang="0">
                  <a:pos x="16" y="39"/>
                </a:cxn>
                <a:cxn ang="0">
                  <a:pos x="16" y="44"/>
                </a:cxn>
                <a:cxn ang="0">
                  <a:pos x="24" y="45"/>
                </a:cxn>
                <a:cxn ang="0">
                  <a:pos x="37" y="49"/>
                </a:cxn>
                <a:cxn ang="0">
                  <a:pos x="38" y="51"/>
                </a:cxn>
                <a:cxn ang="0">
                  <a:pos x="42" y="58"/>
                </a:cxn>
                <a:cxn ang="0">
                  <a:pos x="47" y="58"/>
                </a:cxn>
                <a:cxn ang="0">
                  <a:pos x="59" y="59"/>
                </a:cxn>
                <a:cxn ang="0">
                  <a:pos x="69" y="61"/>
                </a:cxn>
                <a:cxn ang="0">
                  <a:pos x="76" y="63"/>
                </a:cxn>
                <a:cxn ang="0">
                  <a:pos x="84" y="65"/>
                </a:cxn>
                <a:cxn ang="0">
                  <a:pos x="94" y="61"/>
                </a:cxn>
                <a:cxn ang="0">
                  <a:pos x="107" y="60"/>
                </a:cxn>
                <a:cxn ang="0">
                  <a:pos x="115" y="55"/>
                </a:cxn>
                <a:cxn ang="0">
                  <a:pos x="117" y="54"/>
                </a:cxn>
                <a:cxn ang="0">
                  <a:pos x="118" y="48"/>
                </a:cxn>
                <a:cxn ang="0">
                  <a:pos x="122" y="45"/>
                </a:cxn>
                <a:cxn ang="0">
                  <a:pos x="127" y="46"/>
                </a:cxn>
                <a:cxn ang="0">
                  <a:pos x="133" y="42"/>
                </a:cxn>
                <a:cxn ang="0">
                  <a:pos x="141" y="39"/>
                </a:cxn>
                <a:cxn ang="0">
                  <a:pos x="144" y="36"/>
                </a:cxn>
                <a:cxn ang="0">
                  <a:pos x="159" y="35"/>
                </a:cxn>
                <a:cxn ang="0">
                  <a:pos x="156" y="29"/>
                </a:cxn>
                <a:cxn ang="0">
                  <a:pos x="152" y="26"/>
                </a:cxn>
                <a:cxn ang="0">
                  <a:pos x="147" y="28"/>
                </a:cxn>
                <a:cxn ang="0">
                  <a:pos x="141" y="28"/>
                </a:cxn>
                <a:cxn ang="0">
                  <a:pos x="138" y="26"/>
                </a:cxn>
                <a:cxn ang="0">
                  <a:pos x="139" y="23"/>
                </a:cxn>
                <a:cxn ang="0">
                  <a:pos x="137" y="14"/>
                </a:cxn>
                <a:cxn ang="0">
                  <a:pos x="131" y="12"/>
                </a:cxn>
                <a:cxn ang="0">
                  <a:pos x="125" y="16"/>
                </a:cxn>
                <a:cxn ang="0">
                  <a:pos x="114" y="19"/>
                </a:cxn>
                <a:cxn ang="0">
                  <a:pos x="103" y="18"/>
                </a:cxn>
                <a:cxn ang="0">
                  <a:pos x="100" y="14"/>
                </a:cxn>
                <a:cxn ang="0">
                  <a:pos x="94" y="12"/>
                </a:cxn>
                <a:cxn ang="0">
                  <a:pos x="87" y="10"/>
                </a:cxn>
                <a:cxn ang="0">
                  <a:pos x="74" y="11"/>
                </a:cxn>
                <a:cxn ang="0">
                  <a:pos x="71" y="6"/>
                </a:cxn>
                <a:cxn ang="0">
                  <a:pos x="64" y="2"/>
                </a:cxn>
                <a:cxn ang="0">
                  <a:pos x="55" y="0"/>
                </a:cxn>
                <a:cxn ang="0">
                  <a:pos x="51" y="4"/>
                </a:cxn>
                <a:cxn ang="0">
                  <a:pos x="52" y="10"/>
                </a:cxn>
                <a:cxn ang="0">
                  <a:pos x="51" y="13"/>
                </a:cxn>
                <a:cxn ang="0">
                  <a:pos x="46" y="15"/>
                </a:cxn>
                <a:cxn ang="0">
                  <a:pos x="38" y="14"/>
                </a:cxn>
                <a:cxn ang="0">
                  <a:pos x="32" y="10"/>
                </a:cxn>
                <a:cxn ang="0">
                  <a:pos x="26" y="8"/>
                </a:cxn>
                <a:cxn ang="0">
                  <a:pos x="22" y="9"/>
                </a:cxn>
                <a:cxn ang="0">
                  <a:pos x="11" y="13"/>
                </a:cxn>
                <a:cxn ang="0">
                  <a:pos x="10" y="15"/>
                </a:cxn>
                <a:cxn ang="0">
                  <a:pos x="3" y="17"/>
                </a:cxn>
                <a:cxn ang="0">
                  <a:pos x="0" y="19"/>
                </a:cxn>
              </a:cxnLst>
              <a:rect l="0" t="0" r="r" b="b"/>
              <a:pathLst>
                <a:path w="159" h="66">
                  <a:moveTo>
                    <a:pt x="0" y="19"/>
                  </a:moveTo>
                  <a:cubicBezTo>
                    <a:pt x="0" y="20"/>
                    <a:pt x="0" y="20"/>
                    <a:pt x="0" y="21"/>
                  </a:cubicBezTo>
                  <a:cubicBezTo>
                    <a:pt x="0" y="21"/>
                    <a:pt x="0" y="21"/>
                    <a:pt x="1" y="22"/>
                  </a:cubicBezTo>
                  <a:cubicBezTo>
                    <a:pt x="1" y="22"/>
                    <a:pt x="2" y="22"/>
                    <a:pt x="2" y="22"/>
                  </a:cubicBezTo>
                  <a:cubicBezTo>
                    <a:pt x="1" y="22"/>
                    <a:pt x="1" y="22"/>
                    <a:pt x="1" y="22"/>
                  </a:cubicBezTo>
                  <a:cubicBezTo>
                    <a:pt x="1" y="22"/>
                    <a:pt x="1" y="23"/>
                    <a:pt x="1" y="23"/>
                  </a:cubicBezTo>
                  <a:cubicBezTo>
                    <a:pt x="2" y="23"/>
                    <a:pt x="2" y="23"/>
                    <a:pt x="3" y="23"/>
                  </a:cubicBezTo>
                  <a:cubicBezTo>
                    <a:pt x="3" y="24"/>
                    <a:pt x="4" y="24"/>
                    <a:pt x="4" y="24"/>
                  </a:cubicBezTo>
                  <a:cubicBezTo>
                    <a:pt x="4" y="24"/>
                    <a:pt x="4" y="24"/>
                    <a:pt x="4" y="24"/>
                  </a:cubicBezTo>
                  <a:cubicBezTo>
                    <a:pt x="4" y="24"/>
                    <a:pt x="5" y="25"/>
                    <a:pt x="5" y="25"/>
                  </a:cubicBezTo>
                  <a:cubicBezTo>
                    <a:pt x="5" y="25"/>
                    <a:pt x="6" y="26"/>
                    <a:pt x="6" y="26"/>
                  </a:cubicBezTo>
                  <a:cubicBezTo>
                    <a:pt x="6" y="26"/>
                    <a:pt x="7" y="26"/>
                    <a:pt x="7" y="26"/>
                  </a:cubicBezTo>
                  <a:cubicBezTo>
                    <a:pt x="8" y="26"/>
                    <a:pt x="8" y="26"/>
                    <a:pt x="8" y="26"/>
                  </a:cubicBezTo>
                  <a:cubicBezTo>
                    <a:pt x="8" y="26"/>
                    <a:pt x="9" y="26"/>
                    <a:pt x="9" y="26"/>
                  </a:cubicBezTo>
                  <a:cubicBezTo>
                    <a:pt x="9" y="26"/>
                    <a:pt x="10" y="27"/>
                    <a:pt x="10" y="27"/>
                  </a:cubicBezTo>
                  <a:cubicBezTo>
                    <a:pt x="10" y="27"/>
                    <a:pt x="11" y="27"/>
                    <a:pt x="11" y="27"/>
                  </a:cubicBezTo>
                  <a:cubicBezTo>
                    <a:pt x="11" y="27"/>
                    <a:pt x="11" y="27"/>
                    <a:pt x="12" y="27"/>
                  </a:cubicBezTo>
                  <a:cubicBezTo>
                    <a:pt x="12" y="27"/>
                    <a:pt x="13" y="29"/>
                    <a:pt x="13" y="29"/>
                  </a:cubicBezTo>
                  <a:cubicBezTo>
                    <a:pt x="13" y="29"/>
                    <a:pt x="14" y="30"/>
                    <a:pt x="14" y="31"/>
                  </a:cubicBezTo>
                  <a:cubicBezTo>
                    <a:pt x="14" y="31"/>
                    <a:pt x="16" y="34"/>
                    <a:pt x="16" y="34"/>
                  </a:cubicBezTo>
                  <a:cubicBezTo>
                    <a:pt x="16" y="34"/>
                    <a:pt x="16" y="35"/>
                    <a:pt x="16" y="35"/>
                  </a:cubicBezTo>
                  <a:cubicBezTo>
                    <a:pt x="16" y="35"/>
                    <a:pt x="16" y="37"/>
                    <a:pt x="16" y="37"/>
                  </a:cubicBezTo>
                  <a:cubicBezTo>
                    <a:pt x="16" y="37"/>
                    <a:pt x="16" y="38"/>
                    <a:pt x="16" y="38"/>
                  </a:cubicBezTo>
                  <a:cubicBezTo>
                    <a:pt x="16" y="38"/>
                    <a:pt x="16" y="39"/>
                    <a:pt x="16" y="39"/>
                  </a:cubicBezTo>
                  <a:cubicBezTo>
                    <a:pt x="16" y="39"/>
                    <a:pt x="14" y="42"/>
                    <a:pt x="14" y="42"/>
                  </a:cubicBezTo>
                  <a:cubicBezTo>
                    <a:pt x="14" y="42"/>
                    <a:pt x="14" y="42"/>
                    <a:pt x="14" y="42"/>
                  </a:cubicBezTo>
                  <a:cubicBezTo>
                    <a:pt x="14" y="42"/>
                    <a:pt x="15" y="43"/>
                    <a:pt x="15" y="43"/>
                  </a:cubicBezTo>
                  <a:cubicBezTo>
                    <a:pt x="15" y="43"/>
                    <a:pt x="15" y="44"/>
                    <a:pt x="16" y="44"/>
                  </a:cubicBezTo>
                  <a:cubicBezTo>
                    <a:pt x="17" y="44"/>
                    <a:pt x="18" y="44"/>
                    <a:pt x="18" y="44"/>
                  </a:cubicBezTo>
                  <a:cubicBezTo>
                    <a:pt x="18" y="44"/>
                    <a:pt x="18" y="44"/>
                    <a:pt x="18" y="44"/>
                  </a:cubicBezTo>
                  <a:cubicBezTo>
                    <a:pt x="18" y="44"/>
                    <a:pt x="18" y="44"/>
                    <a:pt x="18" y="44"/>
                  </a:cubicBezTo>
                  <a:cubicBezTo>
                    <a:pt x="18" y="44"/>
                    <a:pt x="24" y="45"/>
                    <a:pt x="24" y="45"/>
                  </a:cubicBezTo>
                  <a:cubicBezTo>
                    <a:pt x="28" y="45"/>
                    <a:pt x="28" y="45"/>
                    <a:pt x="28" y="45"/>
                  </a:cubicBezTo>
                  <a:cubicBezTo>
                    <a:pt x="28" y="45"/>
                    <a:pt x="29" y="45"/>
                    <a:pt x="29" y="45"/>
                  </a:cubicBezTo>
                  <a:cubicBezTo>
                    <a:pt x="29" y="45"/>
                    <a:pt x="34" y="49"/>
                    <a:pt x="34" y="49"/>
                  </a:cubicBezTo>
                  <a:cubicBezTo>
                    <a:pt x="34" y="49"/>
                    <a:pt x="36" y="50"/>
                    <a:pt x="37" y="49"/>
                  </a:cubicBezTo>
                  <a:cubicBezTo>
                    <a:pt x="38" y="49"/>
                    <a:pt x="38" y="49"/>
                    <a:pt x="38" y="49"/>
                  </a:cubicBezTo>
                  <a:cubicBezTo>
                    <a:pt x="38" y="49"/>
                    <a:pt x="38" y="49"/>
                    <a:pt x="38" y="49"/>
                  </a:cubicBezTo>
                  <a:cubicBezTo>
                    <a:pt x="38" y="50"/>
                    <a:pt x="37" y="50"/>
                    <a:pt x="37" y="50"/>
                  </a:cubicBezTo>
                  <a:cubicBezTo>
                    <a:pt x="37" y="51"/>
                    <a:pt x="38" y="51"/>
                    <a:pt x="38" y="51"/>
                  </a:cubicBezTo>
                  <a:cubicBezTo>
                    <a:pt x="38" y="51"/>
                    <a:pt x="39" y="51"/>
                    <a:pt x="39" y="52"/>
                  </a:cubicBezTo>
                  <a:cubicBezTo>
                    <a:pt x="39" y="52"/>
                    <a:pt x="40" y="54"/>
                    <a:pt x="40" y="54"/>
                  </a:cubicBezTo>
                  <a:cubicBezTo>
                    <a:pt x="40" y="55"/>
                    <a:pt x="41" y="57"/>
                    <a:pt x="42" y="57"/>
                  </a:cubicBezTo>
                  <a:cubicBezTo>
                    <a:pt x="42" y="58"/>
                    <a:pt x="42" y="58"/>
                    <a:pt x="42" y="58"/>
                  </a:cubicBezTo>
                  <a:cubicBezTo>
                    <a:pt x="42" y="58"/>
                    <a:pt x="43" y="58"/>
                    <a:pt x="43" y="58"/>
                  </a:cubicBezTo>
                  <a:cubicBezTo>
                    <a:pt x="43" y="58"/>
                    <a:pt x="42" y="59"/>
                    <a:pt x="43" y="59"/>
                  </a:cubicBezTo>
                  <a:cubicBezTo>
                    <a:pt x="43" y="59"/>
                    <a:pt x="46" y="58"/>
                    <a:pt x="46" y="58"/>
                  </a:cubicBezTo>
                  <a:cubicBezTo>
                    <a:pt x="46" y="58"/>
                    <a:pt x="47" y="58"/>
                    <a:pt x="47" y="58"/>
                  </a:cubicBezTo>
                  <a:cubicBezTo>
                    <a:pt x="47" y="58"/>
                    <a:pt x="50" y="59"/>
                    <a:pt x="50" y="59"/>
                  </a:cubicBezTo>
                  <a:cubicBezTo>
                    <a:pt x="50" y="59"/>
                    <a:pt x="54" y="59"/>
                    <a:pt x="54" y="59"/>
                  </a:cubicBezTo>
                  <a:cubicBezTo>
                    <a:pt x="55" y="59"/>
                    <a:pt x="58" y="59"/>
                    <a:pt x="58" y="59"/>
                  </a:cubicBezTo>
                  <a:cubicBezTo>
                    <a:pt x="59" y="59"/>
                    <a:pt x="59" y="59"/>
                    <a:pt x="59" y="59"/>
                  </a:cubicBezTo>
                  <a:cubicBezTo>
                    <a:pt x="59" y="59"/>
                    <a:pt x="60" y="59"/>
                    <a:pt x="61" y="59"/>
                  </a:cubicBezTo>
                  <a:cubicBezTo>
                    <a:pt x="61" y="59"/>
                    <a:pt x="67" y="60"/>
                    <a:pt x="67" y="60"/>
                  </a:cubicBezTo>
                  <a:cubicBezTo>
                    <a:pt x="67" y="60"/>
                    <a:pt x="69" y="60"/>
                    <a:pt x="69" y="60"/>
                  </a:cubicBezTo>
                  <a:cubicBezTo>
                    <a:pt x="69" y="60"/>
                    <a:pt x="69" y="60"/>
                    <a:pt x="69" y="61"/>
                  </a:cubicBezTo>
                  <a:cubicBezTo>
                    <a:pt x="70" y="61"/>
                    <a:pt x="70" y="62"/>
                    <a:pt x="71" y="62"/>
                  </a:cubicBezTo>
                  <a:cubicBezTo>
                    <a:pt x="71" y="62"/>
                    <a:pt x="73" y="62"/>
                    <a:pt x="73" y="62"/>
                  </a:cubicBezTo>
                  <a:cubicBezTo>
                    <a:pt x="73" y="63"/>
                    <a:pt x="75" y="63"/>
                    <a:pt x="75" y="63"/>
                  </a:cubicBezTo>
                  <a:cubicBezTo>
                    <a:pt x="75" y="63"/>
                    <a:pt x="76" y="63"/>
                    <a:pt x="76" y="63"/>
                  </a:cubicBezTo>
                  <a:cubicBezTo>
                    <a:pt x="76" y="63"/>
                    <a:pt x="78" y="64"/>
                    <a:pt x="79" y="64"/>
                  </a:cubicBezTo>
                  <a:cubicBezTo>
                    <a:pt x="80" y="64"/>
                    <a:pt x="82" y="64"/>
                    <a:pt x="82" y="64"/>
                  </a:cubicBezTo>
                  <a:cubicBezTo>
                    <a:pt x="82" y="64"/>
                    <a:pt x="82" y="64"/>
                    <a:pt x="82" y="64"/>
                  </a:cubicBezTo>
                  <a:cubicBezTo>
                    <a:pt x="82" y="64"/>
                    <a:pt x="83" y="65"/>
                    <a:pt x="84" y="65"/>
                  </a:cubicBezTo>
                  <a:cubicBezTo>
                    <a:pt x="84" y="65"/>
                    <a:pt x="85" y="65"/>
                    <a:pt x="85" y="65"/>
                  </a:cubicBezTo>
                  <a:cubicBezTo>
                    <a:pt x="85" y="65"/>
                    <a:pt x="85" y="66"/>
                    <a:pt x="85" y="65"/>
                  </a:cubicBezTo>
                  <a:cubicBezTo>
                    <a:pt x="85" y="65"/>
                    <a:pt x="86" y="65"/>
                    <a:pt x="87" y="64"/>
                  </a:cubicBezTo>
                  <a:cubicBezTo>
                    <a:pt x="87" y="64"/>
                    <a:pt x="94" y="61"/>
                    <a:pt x="94" y="61"/>
                  </a:cubicBezTo>
                  <a:cubicBezTo>
                    <a:pt x="94" y="61"/>
                    <a:pt x="94" y="61"/>
                    <a:pt x="94" y="61"/>
                  </a:cubicBezTo>
                  <a:cubicBezTo>
                    <a:pt x="95" y="61"/>
                    <a:pt x="100" y="60"/>
                    <a:pt x="100" y="60"/>
                  </a:cubicBezTo>
                  <a:cubicBezTo>
                    <a:pt x="100" y="60"/>
                    <a:pt x="101" y="60"/>
                    <a:pt x="101" y="60"/>
                  </a:cubicBezTo>
                  <a:cubicBezTo>
                    <a:pt x="101" y="60"/>
                    <a:pt x="107" y="60"/>
                    <a:pt x="107" y="60"/>
                  </a:cubicBezTo>
                  <a:cubicBezTo>
                    <a:pt x="107" y="60"/>
                    <a:pt x="107" y="60"/>
                    <a:pt x="107" y="60"/>
                  </a:cubicBezTo>
                  <a:cubicBezTo>
                    <a:pt x="108" y="60"/>
                    <a:pt x="112" y="58"/>
                    <a:pt x="112" y="58"/>
                  </a:cubicBezTo>
                  <a:cubicBezTo>
                    <a:pt x="112" y="58"/>
                    <a:pt x="112" y="58"/>
                    <a:pt x="112" y="58"/>
                  </a:cubicBezTo>
                  <a:cubicBezTo>
                    <a:pt x="112" y="58"/>
                    <a:pt x="115" y="55"/>
                    <a:pt x="115" y="55"/>
                  </a:cubicBezTo>
                  <a:cubicBezTo>
                    <a:pt x="115" y="55"/>
                    <a:pt x="115" y="55"/>
                    <a:pt x="115" y="55"/>
                  </a:cubicBezTo>
                  <a:cubicBezTo>
                    <a:pt x="115" y="55"/>
                    <a:pt x="117" y="54"/>
                    <a:pt x="117" y="54"/>
                  </a:cubicBezTo>
                  <a:cubicBezTo>
                    <a:pt x="117" y="54"/>
                    <a:pt x="117" y="54"/>
                    <a:pt x="117" y="54"/>
                  </a:cubicBezTo>
                  <a:cubicBezTo>
                    <a:pt x="117" y="54"/>
                    <a:pt x="117" y="54"/>
                    <a:pt x="117" y="54"/>
                  </a:cubicBezTo>
                  <a:cubicBezTo>
                    <a:pt x="117" y="54"/>
                    <a:pt x="120" y="53"/>
                    <a:pt x="120" y="52"/>
                  </a:cubicBezTo>
                  <a:cubicBezTo>
                    <a:pt x="120" y="52"/>
                    <a:pt x="119" y="51"/>
                    <a:pt x="119" y="51"/>
                  </a:cubicBezTo>
                  <a:cubicBezTo>
                    <a:pt x="118" y="51"/>
                    <a:pt x="117" y="49"/>
                    <a:pt x="117" y="49"/>
                  </a:cubicBezTo>
                  <a:cubicBezTo>
                    <a:pt x="117" y="48"/>
                    <a:pt x="117" y="48"/>
                    <a:pt x="118" y="48"/>
                  </a:cubicBezTo>
                  <a:cubicBezTo>
                    <a:pt x="118" y="47"/>
                    <a:pt x="118" y="46"/>
                    <a:pt x="118" y="46"/>
                  </a:cubicBezTo>
                  <a:cubicBezTo>
                    <a:pt x="118" y="46"/>
                    <a:pt x="120" y="45"/>
                    <a:pt x="120" y="45"/>
                  </a:cubicBezTo>
                  <a:cubicBezTo>
                    <a:pt x="120" y="45"/>
                    <a:pt x="120" y="44"/>
                    <a:pt x="120" y="44"/>
                  </a:cubicBezTo>
                  <a:cubicBezTo>
                    <a:pt x="120" y="44"/>
                    <a:pt x="122" y="45"/>
                    <a:pt x="122" y="45"/>
                  </a:cubicBezTo>
                  <a:cubicBezTo>
                    <a:pt x="122" y="45"/>
                    <a:pt x="122" y="45"/>
                    <a:pt x="122" y="45"/>
                  </a:cubicBezTo>
                  <a:cubicBezTo>
                    <a:pt x="122" y="45"/>
                    <a:pt x="126" y="46"/>
                    <a:pt x="126" y="46"/>
                  </a:cubicBezTo>
                  <a:cubicBezTo>
                    <a:pt x="126" y="46"/>
                    <a:pt x="126" y="46"/>
                    <a:pt x="126" y="46"/>
                  </a:cubicBezTo>
                  <a:cubicBezTo>
                    <a:pt x="126" y="46"/>
                    <a:pt x="127" y="46"/>
                    <a:pt x="127" y="46"/>
                  </a:cubicBezTo>
                  <a:cubicBezTo>
                    <a:pt x="127" y="46"/>
                    <a:pt x="128" y="46"/>
                    <a:pt x="129" y="46"/>
                  </a:cubicBezTo>
                  <a:cubicBezTo>
                    <a:pt x="129" y="46"/>
                    <a:pt x="131" y="45"/>
                    <a:pt x="131" y="45"/>
                  </a:cubicBezTo>
                  <a:cubicBezTo>
                    <a:pt x="131" y="44"/>
                    <a:pt x="133" y="42"/>
                    <a:pt x="133" y="42"/>
                  </a:cubicBezTo>
                  <a:cubicBezTo>
                    <a:pt x="133" y="42"/>
                    <a:pt x="133" y="42"/>
                    <a:pt x="133" y="42"/>
                  </a:cubicBezTo>
                  <a:cubicBezTo>
                    <a:pt x="134" y="42"/>
                    <a:pt x="137" y="42"/>
                    <a:pt x="138" y="42"/>
                  </a:cubicBezTo>
                  <a:cubicBezTo>
                    <a:pt x="138" y="42"/>
                    <a:pt x="140" y="41"/>
                    <a:pt x="140" y="41"/>
                  </a:cubicBezTo>
                  <a:cubicBezTo>
                    <a:pt x="140" y="41"/>
                    <a:pt x="141" y="41"/>
                    <a:pt x="141" y="40"/>
                  </a:cubicBezTo>
                  <a:cubicBezTo>
                    <a:pt x="141" y="40"/>
                    <a:pt x="141" y="39"/>
                    <a:pt x="141" y="39"/>
                  </a:cubicBezTo>
                  <a:cubicBezTo>
                    <a:pt x="141" y="39"/>
                    <a:pt x="142" y="37"/>
                    <a:pt x="142" y="37"/>
                  </a:cubicBezTo>
                  <a:cubicBezTo>
                    <a:pt x="142" y="37"/>
                    <a:pt x="143" y="37"/>
                    <a:pt x="143" y="37"/>
                  </a:cubicBezTo>
                  <a:cubicBezTo>
                    <a:pt x="143" y="37"/>
                    <a:pt x="144" y="36"/>
                    <a:pt x="144" y="36"/>
                  </a:cubicBezTo>
                  <a:cubicBezTo>
                    <a:pt x="144" y="36"/>
                    <a:pt x="144" y="36"/>
                    <a:pt x="144" y="36"/>
                  </a:cubicBezTo>
                  <a:cubicBezTo>
                    <a:pt x="144" y="36"/>
                    <a:pt x="147" y="37"/>
                    <a:pt x="148" y="36"/>
                  </a:cubicBezTo>
                  <a:cubicBezTo>
                    <a:pt x="149" y="35"/>
                    <a:pt x="152" y="35"/>
                    <a:pt x="152" y="35"/>
                  </a:cubicBezTo>
                  <a:cubicBezTo>
                    <a:pt x="152" y="35"/>
                    <a:pt x="152" y="34"/>
                    <a:pt x="152" y="34"/>
                  </a:cubicBezTo>
                  <a:cubicBezTo>
                    <a:pt x="152" y="34"/>
                    <a:pt x="159" y="35"/>
                    <a:pt x="159" y="35"/>
                  </a:cubicBezTo>
                  <a:cubicBezTo>
                    <a:pt x="159" y="35"/>
                    <a:pt x="159" y="35"/>
                    <a:pt x="159" y="34"/>
                  </a:cubicBezTo>
                  <a:cubicBezTo>
                    <a:pt x="159" y="34"/>
                    <a:pt x="159" y="33"/>
                    <a:pt x="158" y="31"/>
                  </a:cubicBezTo>
                  <a:cubicBezTo>
                    <a:pt x="158" y="31"/>
                    <a:pt x="157" y="31"/>
                    <a:pt x="157" y="30"/>
                  </a:cubicBezTo>
                  <a:cubicBezTo>
                    <a:pt x="157" y="30"/>
                    <a:pt x="156" y="30"/>
                    <a:pt x="156" y="29"/>
                  </a:cubicBezTo>
                  <a:cubicBezTo>
                    <a:pt x="156" y="29"/>
                    <a:pt x="155" y="29"/>
                    <a:pt x="155" y="29"/>
                  </a:cubicBezTo>
                  <a:cubicBezTo>
                    <a:pt x="155" y="29"/>
                    <a:pt x="155" y="28"/>
                    <a:pt x="154" y="28"/>
                  </a:cubicBezTo>
                  <a:cubicBezTo>
                    <a:pt x="153" y="28"/>
                    <a:pt x="153" y="27"/>
                    <a:pt x="153" y="27"/>
                  </a:cubicBezTo>
                  <a:cubicBezTo>
                    <a:pt x="153" y="27"/>
                    <a:pt x="152" y="26"/>
                    <a:pt x="152" y="26"/>
                  </a:cubicBezTo>
                  <a:cubicBezTo>
                    <a:pt x="151" y="27"/>
                    <a:pt x="148" y="27"/>
                    <a:pt x="148" y="27"/>
                  </a:cubicBezTo>
                  <a:cubicBezTo>
                    <a:pt x="148" y="27"/>
                    <a:pt x="148" y="27"/>
                    <a:pt x="148" y="27"/>
                  </a:cubicBezTo>
                  <a:cubicBezTo>
                    <a:pt x="148" y="27"/>
                    <a:pt x="147" y="28"/>
                    <a:pt x="147" y="28"/>
                  </a:cubicBezTo>
                  <a:cubicBezTo>
                    <a:pt x="147" y="28"/>
                    <a:pt x="147" y="28"/>
                    <a:pt x="147" y="28"/>
                  </a:cubicBezTo>
                  <a:cubicBezTo>
                    <a:pt x="147" y="28"/>
                    <a:pt x="147" y="29"/>
                    <a:pt x="146" y="28"/>
                  </a:cubicBezTo>
                  <a:cubicBezTo>
                    <a:pt x="146" y="28"/>
                    <a:pt x="144" y="27"/>
                    <a:pt x="144" y="27"/>
                  </a:cubicBezTo>
                  <a:cubicBezTo>
                    <a:pt x="144" y="27"/>
                    <a:pt x="144" y="27"/>
                    <a:pt x="144" y="27"/>
                  </a:cubicBezTo>
                  <a:cubicBezTo>
                    <a:pt x="144" y="27"/>
                    <a:pt x="141" y="28"/>
                    <a:pt x="141" y="28"/>
                  </a:cubicBezTo>
                  <a:cubicBezTo>
                    <a:pt x="141" y="28"/>
                    <a:pt x="140" y="28"/>
                    <a:pt x="140" y="28"/>
                  </a:cubicBezTo>
                  <a:cubicBezTo>
                    <a:pt x="139" y="28"/>
                    <a:pt x="140" y="28"/>
                    <a:pt x="139" y="28"/>
                  </a:cubicBezTo>
                  <a:cubicBezTo>
                    <a:pt x="139" y="28"/>
                    <a:pt x="138" y="27"/>
                    <a:pt x="138" y="27"/>
                  </a:cubicBezTo>
                  <a:cubicBezTo>
                    <a:pt x="138" y="27"/>
                    <a:pt x="138" y="27"/>
                    <a:pt x="138" y="26"/>
                  </a:cubicBezTo>
                  <a:cubicBezTo>
                    <a:pt x="138" y="26"/>
                    <a:pt x="137" y="25"/>
                    <a:pt x="138" y="25"/>
                  </a:cubicBezTo>
                  <a:cubicBezTo>
                    <a:pt x="138" y="25"/>
                    <a:pt x="139" y="25"/>
                    <a:pt x="139" y="24"/>
                  </a:cubicBezTo>
                  <a:cubicBezTo>
                    <a:pt x="139" y="24"/>
                    <a:pt x="139" y="23"/>
                    <a:pt x="139" y="23"/>
                  </a:cubicBezTo>
                  <a:cubicBezTo>
                    <a:pt x="139" y="23"/>
                    <a:pt x="139" y="23"/>
                    <a:pt x="139" y="23"/>
                  </a:cubicBezTo>
                  <a:cubicBezTo>
                    <a:pt x="139" y="23"/>
                    <a:pt x="142" y="16"/>
                    <a:pt x="143" y="15"/>
                  </a:cubicBezTo>
                  <a:cubicBezTo>
                    <a:pt x="143" y="14"/>
                    <a:pt x="141" y="14"/>
                    <a:pt x="141" y="13"/>
                  </a:cubicBezTo>
                  <a:cubicBezTo>
                    <a:pt x="141" y="13"/>
                    <a:pt x="141" y="13"/>
                    <a:pt x="141" y="13"/>
                  </a:cubicBezTo>
                  <a:cubicBezTo>
                    <a:pt x="141" y="13"/>
                    <a:pt x="138" y="14"/>
                    <a:pt x="137" y="14"/>
                  </a:cubicBezTo>
                  <a:cubicBezTo>
                    <a:pt x="137" y="14"/>
                    <a:pt x="137" y="14"/>
                    <a:pt x="137" y="14"/>
                  </a:cubicBezTo>
                  <a:cubicBezTo>
                    <a:pt x="137" y="14"/>
                    <a:pt x="134" y="12"/>
                    <a:pt x="134" y="12"/>
                  </a:cubicBezTo>
                  <a:cubicBezTo>
                    <a:pt x="134" y="12"/>
                    <a:pt x="134" y="12"/>
                    <a:pt x="134" y="12"/>
                  </a:cubicBezTo>
                  <a:cubicBezTo>
                    <a:pt x="134" y="12"/>
                    <a:pt x="131" y="12"/>
                    <a:pt x="131" y="12"/>
                  </a:cubicBezTo>
                  <a:cubicBezTo>
                    <a:pt x="131" y="12"/>
                    <a:pt x="130" y="12"/>
                    <a:pt x="130" y="12"/>
                  </a:cubicBezTo>
                  <a:cubicBezTo>
                    <a:pt x="130" y="12"/>
                    <a:pt x="128" y="13"/>
                    <a:pt x="128" y="13"/>
                  </a:cubicBezTo>
                  <a:cubicBezTo>
                    <a:pt x="128" y="13"/>
                    <a:pt x="127" y="14"/>
                    <a:pt x="127" y="14"/>
                  </a:cubicBezTo>
                  <a:cubicBezTo>
                    <a:pt x="127" y="14"/>
                    <a:pt x="125" y="16"/>
                    <a:pt x="125" y="16"/>
                  </a:cubicBezTo>
                  <a:cubicBezTo>
                    <a:pt x="124" y="16"/>
                    <a:pt x="124" y="17"/>
                    <a:pt x="124" y="17"/>
                  </a:cubicBezTo>
                  <a:cubicBezTo>
                    <a:pt x="124" y="17"/>
                    <a:pt x="121" y="17"/>
                    <a:pt x="121" y="17"/>
                  </a:cubicBezTo>
                  <a:cubicBezTo>
                    <a:pt x="120" y="17"/>
                    <a:pt x="114" y="19"/>
                    <a:pt x="114" y="19"/>
                  </a:cubicBezTo>
                  <a:cubicBezTo>
                    <a:pt x="114" y="19"/>
                    <a:pt x="114" y="19"/>
                    <a:pt x="114" y="19"/>
                  </a:cubicBezTo>
                  <a:cubicBezTo>
                    <a:pt x="114" y="19"/>
                    <a:pt x="107" y="18"/>
                    <a:pt x="107" y="18"/>
                  </a:cubicBezTo>
                  <a:cubicBezTo>
                    <a:pt x="107" y="18"/>
                    <a:pt x="106" y="18"/>
                    <a:pt x="106" y="18"/>
                  </a:cubicBezTo>
                  <a:cubicBezTo>
                    <a:pt x="106" y="18"/>
                    <a:pt x="106" y="18"/>
                    <a:pt x="106" y="18"/>
                  </a:cubicBezTo>
                  <a:cubicBezTo>
                    <a:pt x="106" y="18"/>
                    <a:pt x="103" y="18"/>
                    <a:pt x="103" y="18"/>
                  </a:cubicBezTo>
                  <a:cubicBezTo>
                    <a:pt x="103" y="18"/>
                    <a:pt x="103" y="18"/>
                    <a:pt x="103" y="18"/>
                  </a:cubicBezTo>
                  <a:cubicBezTo>
                    <a:pt x="103" y="18"/>
                    <a:pt x="101" y="16"/>
                    <a:pt x="100" y="16"/>
                  </a:cubicBezTo>
                  <a:cubicBezTo>
                    <a:pt x="100" y="16"/>
                    <a:pt x="100" y="16"/>
                    <a:pt x="100" y="16"/>
                  </a:cubicBezTo>
                  <a:cubicBezTo>
                    <a:pt x="100" y="16"/>
                    <a:pt x="100" y="14"/>
                    <a:pt x="100" y="14"/>
                  </a:cubicBezTo>
                  <a:cubicBezTo>
                    <a:pt x="100" y="14"/>
                    <a:pt x="100" y="14"/>
                    <a:pt x="100" y="14"/>
                  </a:cubicBezTo>
                  <a:cubicBezTo>
                    <a:pt x="99" y="14"/>
                    <a:pt x="97" y="14"/>
                    <a:pt x="97" y="14"/>
                  </a:cubicBezTo>
                  <a:cubicBezTo>
                    <a:pt x="97" y="14"/>
                    <a:pt x="97" y="13"/>
                    <a:pt x="97" y="13"/>
                  </a:cubicBezTo>
                  <a:cubicBezTo>
                    <a:pt x="97" y="13"/>
                    <a:pt x="95" y="12"/>
                    <a:pt x="94" y="12"/>
                  </a:cubicBezTo>
                  <a:cubicBezTo>
                    <a:pt x="94" y="11"/>
                    <a:pt x="91" y="11"/>
                    <a:pt x="91" y="11"/>
                  </a:cubicBezTo>
                  <a:cubicBezTo>
                    <a:pt x="91" y="11"/>
                    <a:pt x="91" y="11"/>
                    <a:pt x="91" y="11"/>
                  </a:cubicBezTo>
                  <a:cubicBezTo>
                    <a:pt x="91" y="11"/>
                    <a:pt x="90" y="11"/>
                    <a:pt x="90" y="11"/>
                  </a:cubicBezTo>
                  <a:cubicBezTo>
                    <a:pt x="90" y="11"/>
                    <a:pt x="88" y="10"/>
                    <a:pt x="87" y="10"/>
                  </a:cubicBezTo>
                  <a:cubicBezTo>
                    <a:pt x="86" y="10"/>
                    <a:pt x="83" y="11"/>
                    <a:pt x="83" y="11"/>
                  </a:cubicBezTo>
                  <a:cubicBezTo>
                    <a:pt x="83" y="11"/>
                    <a:pt x="81" y="12"/>
                    <a:pt x="81" y="13"/>
                  </a:cubicBezTo>
                  <a:cubicBezTo>
                    <a:pt x="81" y="13"/>
                    <a:pt x="80" y="13"/>
                    <a:pt x="80" y="13"/>
                  </a:cubicBezTo>
                  <a:cubicBezTo>
                    <a:pt x="80" y="13"/>
                    <a:pt x="74" y="11"/>
                    <a:pt x="74" y="11"/>
                  </a:cubicBezTo>
                  <a:cubicBezTo>
                    <a:pt x="74" y="11"/>
                    <a:pt x="73" y="11"/>
                    <a:pt x="73" y="11"/>
                  </a:cubicBezTo>
                  <a:cubicBezTo>
                    <a:pt x="73" y="11"/>
                    <a:pt x="72" y="10"/>
                    <a:pt x="72" y="10"/>
                  </a:cubicBezTo>
                  <a:cubicBezTo>
                    <a:pt x="72" y="10"/>
                    <a:pt x="72" y="9"/>
                    <a:pt x="72" y="9"/>
                  </a:cubicBezTo>
                  <a:cubicBezTo>
                    <a:pt x="72" y="9"/>
                    <a:pt x="71" y="6"/>
                    <a:pt x="71" y="6"/>
                  </a:cubicBezTo>
                  <a:cubicBezTo>
                    <a:pt x="71" y="5"/>
                    <a:pt x="71" y="5"/>
                    <a:pt x="72" y="5"/>
                  </a:cubicBezTo>
                  <a:cubicBezTo>
                    <a:pt x="72" y="5"/>
                    <a:pt x="71" y="5"/>
                    <a:pt x="71" y="5"/>
                  </a:cubicBezTo>
                  <a:cubicBezTo>
                    <a:pt x="70" y="5"/>
                    <a:pt x="68" y="4"/>
                    <a:pt x="67" y="4"/>
                  </a:cubicBezTo>
                  <a:cubicBezTo>
                    <a:pt x="67" y="4"/>
                    <a:pt x="64" y="3"/>
                    <a:pt x="64" y="2"/>
                  </a:cubicBezTo>
                  <a:cubicBezTo>
                    <a:pt x="64" y="2"/>
                    <a:pt x="63" y="2"/>
                    <a:pt x="63" y="2"/>
                  </a:cubicBezTo>
                  <a:cubicBezTo>
                    <a:pt x="63" y="2"/>
                    <a:pt x="61" y="2"/>
                    <a:pt x="60" y="2"/>
                  </a:cubicBezTo>
                  <a:cubicBezTo>
                    <a:pt x="60" y="2"/>
                    <a:pt x="60" y="2"/>
                    <a:pt x="60" y="2"/>
                  </a:cubicBezTo>
                  <a:cubicBezTo>
                    <a:pt x="60" y="2"/>
                    <a:pt x="56" y="0"/>
                    <a:pt x="55" y="0"/>
                  </a:cubicBezTo>
                  <a:cubicBezTo>
                    <a:pt x="55" y="0"/>
                    <a:pt x="55" y="0"/>
                    <a:pt x="55" y="0"/>
                  </a:cubicBezTo>
                  <a:cubicBezTo>
                    <a:pt x="55" y="0"/>
                    <a:pt x="53" y="2"/>
                    <a:pt x="52" y="2"/>
                  </a:cubicBezTo>
                  <a:cubicBezTo>
                    <a:pt x="52" y="3"/>
                    <a:pt x="52" y="4"/>
                    <a:pt x="52" y="4"/>
                  </a:cubicBezTo>
                  <a:cubicBezTo>
                    <a:pt x="52" y="4"/>
                    <a:pt x="52" y="4"/>
                    <a:pt x="51" y="4"/>
                  </a:cubicBezTo>
                  <a:cubicBezTo>
                    <a:pt x="51" y="4"/>
                    <a:pt x="51" y="4"/>
                    <a:pt x="51" y="5"/>
                  </a:cubicBezTo>
                  <a:cubicBezTo>
                    <a:pt x="51" y="5"/>
                    <a:pt x="50" y="6"/>
                    <a:pt x="50" y="6"/>
                  </a:cubicBezTo>
                  <a:cubicBezTo>
                    <a:pt x="50" y="7"/>
                    <a:pt x="50" y="7"/>
                    <a:pt x="50" y="8"/>
                  </a:cubicBezTo>
                  <a:cubicBezTo>
                    <a:pt x="51" y="10"/>
                    <a:pt x="52" y="10"/>
                    <a:pt x="52" y="10"/>
                  </a:cubicBezTo>
                  <a:cubicBezTo>
                    <a:pt x="52" y="10"/>
                    <a:pt x="52" y="10"/>
                    <a:pt x="52" y="10"/>
                  </a:cubicBezTo>
                  <a:cubicBezTo>
                    <a:pt x="52" y="10"/>
                    <a:pt x="52" y="12"/>
                    <a:pt x="52" y="13"/>
                  </a:cubicBezTo>
                  <a:cubicBezTo>
                    <a:pt x="51" y="13"/>
                    <a:pt x="51" y="13"/>
                    <a:pt x="51" y="13"/>
                  </a:cubicBezTo>
                  <a:cubicBezTo>
                    <a:pt x="51" y="13"/>
                    <a:pt x="51" y="13"/>
                    <a:pt x="51" y="13"/>
                  </a:cubicBezTo>
                  <a:cubicBezTo>
                    <a:pt x="51" y="13"/>
                    <a:pt x="49" y="14"/>
                    <a:pt x="49" y="14"/>
                  </a:cubicBezTo>
                  <a:cubicBezTo>
                    <a:pt x="49" y="14"/>
                    <a:pt x="49" y="14"/>
                    <a:pt x="49" y="14"/>
                  </a:cubicBezTo>
                  <a:cubicBezTo>
                    <a:pt x="48" y="15"/>
                    <a:pt x="48" y="15"/>
                    <a:pt x="48" y="15"/>
                  </a:cubicBezTo>
                  <a:cubicBezTo>
                    <a:pt x="47" y="15"/>
                    <a:pt x="47" y="15"/>
                    <a:pt x="46" y="15"/>
                  </a:cubicBezTo>
                  <a:cubicBezTo>
                    <a:pt x="46" y="15"/>
                    <a:pt x="46" y="15"/>
                    <a:pt x="46" y="15"/>
                  </a:cubicBezTo>
                  <a:cubicBezTo>
                    <a:pt x="46" y="15"/>
                    <a:pt x="42" y="14"/>
                    <a:pt x="41" y="13"/>
                  </a:cubicBezTo>
                  <a:cubicBezTo>
                    <a:pt x="40" y="13"/>
                    <a:pt x="39" y="14"/>
                    <a:pt x="38" y="14"/>
                  </a:cubicBezTo>
                  <a:cubicBezTo>
                    <a:pt x="38" y="14"/>
                    <a:pt x="38" y="14"/>
                    <a:pt x="38" y="14"/>
                  </a:cubicBezTo>
                  <a:cubicBezTo>
                    <a:pt x="38" y="14"/>
                    <a:pt x="34" y="13"/>
                    <a:pt x="34" y="13"/>
                  </a:cubicBezTo>
                  <a:cubicBezTo>
                    <a:pt x="34" y="13"/>
                    <a:pt x="34" y="13"/>
                    <a:pt x="33" y="13"/>
                  </a:cubicBezTo>
                  <a:cubicBezTo>
                    <a:pt x="33" y="13"/>
                    <a:pt x="33" y="12"/>
                    <a:pt x="33" y="11"/>
                  </a:cubicBezTo>
                  <a:cubicBezTo>
                    <a:pt x="33" y="11"/>
                    <a:pt x="32" y="11"/>
                    <a:pt x="32" y="10"/>
                  </a:cubicBezTo>
                  <a:cubicBezTo>
                    <a:pt x="32" y="10"/>
                    <a:pt x="32" y="10"/>
                    <a:pt x="32" y="10"/>
                  </a:cubicBezTo>
                  <a:cubicBezTo>
                    <a:pt x="31" y="10"/>
                    <a:pt x="29" y="10"/>
                    <a:pt x="29" y="10"/>
                  </a:cubicBezTo>
                  <a:cubicBezTo>
                    <a:pt x="28" y="10"/>
                    <a:pt x="27" y="9"/>
                    <a:pt x="27" y="9"/>
                  </a:cubicBezTo>
                  <a:cubicBezTo>
                    <a:pt x="26" y="9"/>
                    <a:pt x="26" y="9"/>
                    <a:pt x="26" y="8"/>
                  </a:cubicBezTo>
                  <a:cubicBezTo>
                    <a:pt x="26" y="8"/>
                    <a:pt x="24" y="8"/>
                    <a:pt x="24" y="8"/>
                  </a:cubicBezTo>
                  <a:cubicBezTo>
                    <a:pt x="23" y="8"/>
                    <a:pt x="23" y="8"/>
                    <a:pt x="23" y="8"/>
                  </a:cubicBezTo>
                  <a:cubicBezTo>
                    <a:pt x="23" y="8"/>
                    <a:pt x="23" y="8"/>
                    <a:pt x="23" y="8"/>
                  </a:cubicBezTo>
                  <a:cubicBezTo>
                    <a:pt x="22" y="9"/>
                    <a:pt x="22" y="9"/>
                    <a:pt x="22" y="9"/>
                  </a:cubicBezTo>
                  <a:cubicBezTo>
                    <a:pt x="21" y="9"/>
                    <a:pt x="20" y="9"/>
                    <a:pt x="20" y="9"/>
                  </a:cubicBezTo>
                  <a:cubicBezTo>
                    <a:pt x="19" y="9"/>
                    <a:pt x="19" y="9"/>
                    <a:pt x="19" y="9"/>
                  </a:cubicBezTo>
                  <a:cubicBezTo>
                    <a:pt x="19" y="9"/>
                    <a:pt x="14" y="12"/>
                    <a:pt x="14" y="12"/>
                  </a:cubicBezTo>
                  <a:cubicBezTo>
                    <a:pt x="13" y="12"/>
                    <a:pt x="11" y="13"/>
                    <a:pt x="11" y="13"/>
                  </a:cubicBezTo>
                  <a:cubicBezTo>
                    <a:pt x="11" y="14"/>
                    <a:pt x="11" y="14"/>
                    <a:pt x="11" y="14"/>
                  </a:cubicBezTo>
                  <a:cubicBezTo>
                    <a:pt x="11" y="14"/>
                    <a:pt x="9" y="14"/>
                    <a:pt x="9" y="14"/>
                  </a:cubicBezTo>
                  <a:cubicBezTo>
                    <a:pt x="9" y="14"/>
                    <a:pt x="9" y="14"/>
                    <a:pt x="9" y="15"/>
                  </a:cubicBezTo>
                  <a:cubicBezTo>
                    <a:pt x="9" y="15"/>
                    <a:pt x="10" y="15"/>
                    <a:pt x="10" y="15"/>
                  </a:cubicBezTo>
                  <a:cubicBezTo>
                    <a:pt x="10" y="15"/>
                    <a:pt x="9" y="16"/>
                    <a:pt x="9" y="16"/>
                  </a:cubicBezTo>
                  <a:cubicBezTo>
                    <a:pt x="9" y="16"/>
                    <a:pt x="8" y="16"/>
                    <a:pt x="8" y="16"/>
                  </a:cubicBezTo>
                  <a:cubicBezTo>
                    <a:pt x="7" y="16"/>
                    <a:pt x="6" y="17"/>
                    <a:pt x="5" y="17"/>
                  </a:cubicBezTo>
                  <a:cubicBezTo>
                    <a:pt x="5" y="17"/>
                    <a:pt x="3" y="17"/>
                    <a:pt x="3" y="17"/>
                  </a:cubicBezTo>
                  <a:cubicBezTo>
                    <a:pt x="2" y="17"/>
                    <a:pt x="2" y="17"/>
                    <a:pt x="2" y="18"/>
                  </a:cubicBezTo>
                  <a:cubicBezTo>
                    <a:pt x="2" y="18"/>
                    <a:pt x="1" y="19"/>
                    <a:pt x="1" y="19"/>
                  </a:cubicBezTo>
                  <a:cubicBezTo>
                    <a:pt x="1" y="19"/>
                    <a:pt x="1" y="19"/>
                    <a:pt x="0" y="19"/>
                  </a:cubicBezTo>
                  <a:cubicBezTo>
                    <a:pt x="0" y="19"/>
                    <a:pt x="0" y="19"/>
                    <a:pt x="0" y="19"/>
                  </a:cubicBezTo>
                  <a:cubicBezTo>
                    <a:pt x="0" y="19"/>
                    <a:pt x="1" y="19"/>
                    <a:pt x="0"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2" name="Freeform 534"/>
            <p:cNvSpPr>
              <a:spLocks/>
            </p:cNvSpPr>
            <p:nvPr/>
          </p:nvSpPr>
          <p:spPr bwMode="auto">
            <a:xfrm>
              <a:off x="4677" y="1837"/>
              <a:ext cx="100" cy="100"/>
            </a:xfrm>
            <a:custGeom>
              <a:avLst/>
              <a:gdLst/>
              <a:ahLst/>
              <a:cxnLst>
                <a:cxn ang="0">
                  <a:pos x="31" y="3"/>
                </a:cxn>
                <a:cxn ang="0">
                  <a:pos x="29" y="0"/>
                </a:cxn>
                <a:cxn ang="0">
                  <a:pos x="27" y="0"/>
                </a:cxn>
                <a:cxn ang="0">
                  <a:pos x="26" y="3"/>
                </a:cxn>
                <a:cxn ang="0">
                  <a:pos x="24" y="4"/>
                </a:cxn>
                <a:cxn ang="0">
                  <a:pos x="23" y="5"/>
                </a:cxn>
                <a:cxn ang="0">
                  <a:pos x="18" y="6"/>
                </a:cxn>
                <a:cxn ang="0">
                  <a:pos x="19" y="8"/>
                </a:cxn>
                <a:cxn ang="0">
                  <a:pos x="19" y="10"/>
                </a:cxn>
                <a:cxn ang="0">
                  <a:pos x="14" y="8"/>
                </a:cxn>
                <a:cxn ang="0">
                  <a:pos x="13" y="7"/>
                </a:cxn>
                <a:cxn ang="0">
                  <a:pos x="11" y="9"/>
                </a:cxn>
                <a:cxn ang="0">
                  <a:pos x="7" y="13"/>
                </a:cxn>
                <a:cxn ang="0">
                  <a:pos x="5" y="14"/>
                </a:cxn>
                <a:cxn ang="0">
                  <a:pos x="0" y="18"/>
                </a:cxn>
                <a:cxn ang="0">
                  <a:pos x="0" y="18"/>
                </a:cxn>
                <a:cxn ang="0">
                  <a:pos x="2" y="20"/>
                </a:cxn>
                <a:cxn ang="0">
                  <a:pos x="5" y="20"/>
                </a:cxn>
                <a:cxn ang="0">
                  <a:pos x="4" y="24"/>
                </a:cxn>
                <a:cxn ang="0">
                  <a:pos x="6" y="25"/>
                </a:cxn>
                <a:cxn ang="0">
                  <a:pos x="4" y="26"/>
                </a:cxn>
                <a:cxn ang="0">
                  <a:pos x="3" y="28"/>
                </a:cxn>
                <a:cxn ang="0">
                  <a:pos x="4" y="30"/>
                </a:cxn>
                <a:cxn ang="0">
                  <a:pos x="5" y="30"/>
                </a:cxn>
                <a:cxn ang="0">
                  <a:pos x="5" y="31"/>
                </a:cxn>
                <a:cxn ang="0">
                  <a:pos x="7" y="30"/>
                </a:cxn>
                <a:cxn ang="0">
                  <a:pos x="9" y="31"/>
                </a:cxn>
                <a:cxn ang="0">
                  <a:pos x="13" y="28"/>
                </a:cxn>
                <a:cxn ang="0">
                  <a:pos x="17" y="28"/>
                </a:cxn>
                <a:cxn ang="0">
                  <a:pos x="20" y="26"/>
                </a:cxn>
                <a:cxn ang="0">
                  <a:pos x="17" y="23"/>
                </a:cxn>
                <a:cxn ang="0">
                  <a:pos x="15" y="22"/>
                </a:cxn>
                <a:cxn ang="0">
                  <a:pos x="16" y="21"/>
                </a:cxn>
                <a:cxn ang="0">
                  <a:pos x="16" y="20"/>
                </a:cxn>
                <a:cxn ang="0">
                  <a:pos x="19" y="18"/>
                </a:cxn>
                <a:cxn ang="0">
                  <a:pos x="25" y="14"/>
                </a:cxn>
                <a:cxn ang="0">
                  <a:pos x="27" y="10"/>
                </a:cxn>
                <a:cxn ang="0">
                  <a:pos x="30" y="4"/>
                </a:cxn>
                <a:cxn ang="0">
                  <a:pos x="31" y="4"/>
                </a:cxn>
              </a:cxnLst>
              <a:rect l="0" t="0" r="r" b="b"/>
              <a:pathLst>
                <a:path w="31" h="31">
                  <a:moveTo>
                    <a:pt x="31" y="4"/>
                  </a:moveTo>
                  <a:cubicBezTo>
                    <a:pt x="31" y="3"/>
                    <a:pt x="31" y="3"/>
                    <a:pt x="31" y="3"/>
                  </a:cubicBezTo>
                  <a:cubicBezTo>
                    <a:pt x="30" y="3"/>
                    <a:pt x="29" y="2"/>
                    <a:pt x="29" y="2"/>
                  </a:cubicBezTo>
                  <a:cubicBezTo>
                    <a:pt x="29" y="1"/>
                    <a:pt x="29" y="1"/>
                    <a:pt x="29" y="0"/>
                  </a:cubicBezTo>
                  <a:cubicBezTo>
                    <a:pt x="28" y="0"/>
                    <a:pt x="28" y="0"/>
                    <a:pt x="28" y="0"/>
                  </a:cubicBezTo>
                  <a:cubicBezTo>
                    <a:pt x="28" y="0"/>
                    <a:pt x="27" y="0"/>
                    <a:pt x="27" y="0"/>
                  </a:cubicBezTo>
                  <a:cubicBezTo>
                    <a:pt x="27" y="0"/>
                    <a:pt x="27" y="1"/>
                    <a:pt x="27" y="1"/>
                  </a:cubicBezTo>
                  <a:cubicBezTo>
                    <a:pt x="27" y="2"/>
                    <a:pt x="27" y="3"/>
                    <a:pt x="26" y="3"/>
                  </a:cubicBezTo>
                  <a:cubicBezTo>
                    <a:pt x="26" y="3"/>
                    <a:pt x="25" y="3"/>
                    <a:pt x="25" y="3"/>
                  </a:cubicBezTo>
                  <a:cubicBezTo>
                    <a:pt x="25" y="3"/>
                    <a:pt x="24" y="4"/>
                    <a:pt x="24" y="4"/>
                  </a:cubicBezTo>
                  <a:cubicBezTo>
                    <a:pt x="24" y="4"/>
                    <a:pt x="24" y="5"/>
                    <a:pt x="24" y="5"/>
                  </a:cubicBezTo>
                  <a:cubicBezTo>
                    <a:pt x="24" y="5"/>
                    <a:pt x="23" y="5"/>
                    <a:pt x="23" y="5"/>
                  </a:cubicBezTo>
                  <a:cubicBezTo>
                    <a:pt x="23" y="5"/>
                    <a:pt x="23" y="5"/>
                    <a:pt x="23" y="6"/>
                  </a:cubicBezTo>
                  <a:cubicBezTo>
                    <a:pt x="23" y="6"/>
                    <a:pt x="18" y="6"/>
                    <a:pt x="18" y="6"/>
                  </a:cubicBezTo>
                  <a:cubicBezTo>
                    <a:pt x="18" y="6"/>
                    <a:pt x="18" y="6"/>
                    <a:pt x="18" y="6"/>
                  </a:cubicBezTo>
                  <a:cubicBezTo>
                    <a:pt x="18" y="7"/>
                    <a:pt x="19" y="8"/>
                    <a:pt x="19" y="8"/>
                  </a:cubicBezTo>
                  <a:cubicBezTo>
                    <a:pt x="19" y="8"/>
                    <a:pt x="20" y="8"/>
                    <a:pt x="20" y="9"/>
                  </a:cubicBezTo>
                  <a:cubicBezTo>
                    <a:pt x="20" y="9"/>
                    <a:pt x="19" y="10"/>
                    <a:pt x="19" y="10"/>
                  </a:cubicBezTo>
                  <a:cubicBezTo>
                    <a:pt x="18" y="10"/>
                    <a:pt x="16" y="9"/>
                    <a:pt x="15" y="9"/>
                  </a:cubicBezTo>
                  <a:cubicBezTo>
                    <a:pt x="15" y="9"/>
                    <a:pt x="15" y="9"/>
                    <a:pt x="14" y="8"/>
                  </a:cubicBezTo>
                  <a:cubicBezTo>
                    <a:pt x="14" y="8"/>
                    <a:pt x="13" y="8"/>
                    <a:pt x="13" y="8"/>
                  </a:cubicBezTo>
                  <a:cubicBezTo>
                    <a:pt x="13" y="8"/>
                    <a:pt x="13" y="7"/>
                    <a:pt x="13" y="7"/>
                  </a:cubicBezTo>
                  <a:cubicBezTo>
                    <a:pt x="12" y="7"/>
                    <a:pt x="12" y="8"/>
                    <a:pt x="11" y="8"/>
                  </a:cubicBezTo>
                  <a:cubicBezTo>
                    <a:pt x="11" y="9"/>
                    <a:pt x="11" y="9"/>
                    <a:pt x="11" y="9"/>
                  </a:cubicBezTo>
                  <a:cubicBezTo>
                    <a:pt x="11" y="10"/>
                    <a:pt x="9" y="12"/>
                    <a:pt x="8" y="13"/>
                  </a:cubicBezTo>
                  <a:cubicBezTo>
                    <a:pt x="7" y="13"/>
                    <a:pt x="7" y="13"/>
                    <a:pt x="7" y="13"/>
                  </a:cubicBezTo>
                  <a:cubicBezTo>
                    <a:pt x="7" y="13"/>
                    <a:pt x="7" y="13"/>
                    <a:pt x="7" y="13"/>
                  </a:cubicBezTo>
                  <a:cubicBezTo>
                    <a:pt x="7" y="13"/>
                    <a:pt x="5" y="14"/>
                    <a:pt x="5" y="14"/>
                  </a:cubicBezTo>
                  <a:cubicBezTo>
                    <a:pt x="5" y="14"/>
                    <a:pt x="0" y="17"/>
                    <a:pt x="0" y="17"/>
                  </a:cubicBezTo>
                  <a:cubicBezTo>
                    <a:pt x="0" y="17"/>
                    <a:pt x="0" y="17"/>
                    <a:pt x="0" y="18"/>
                  </a:cubicBezTo>
                  <a:cubicBezTo>
                    <a:pt x="0" y="17"/>
                    <a:pt x="0" y="17"/>
                    <a:pt x="0" y="18"/>
                  </a:cubicBezTo>
                  <a:cubicBezTo>
                    <a:pt x="0" y="18"/>
                    <a:pt x="0" y="18"/>
                    <a:pt x="0" y="18"/>
                  </a:cubicBezTo>
                  <a:cubicBezTo>
                    <a:pt x="0" y="19"/>
                    <a:pt x="1" y="19"/>
                    <a:pt x="1" y="20"/>
                  </a:cubicBezTo>
                  <a:cubicBezTo>
                    <a:pt x="2" y="20"/>
                    <a:pt x="2" y="20"/>
                    <a:pt x="2" y="20"/>
                  </a:cubicBezTo>
                  <a:cubicBezTo>
                    <a:pt x="2" y="20"/>
                    <a:pt x="2" y="19"/>
                    <a:pt x="2" y="20"/>
                  </a:cubicBezTo>
                  <a:cubicBezTo>
                    <a:pt x="3" y="20"/>
                    <a:pt x="4" y="20"/>
                    <a:pt x="5" y="20"/>
                  </a:cubicBezTo>
                  <a:cubicBezTo>
                    <a:pt x="5" y="20"/>
                    <a:pt x="6" y="20"/>
                    <a:pt x="6" y="21"/>
                  </a:cubicBezTo>
                  <a:cubicBezTo>
                    <a:pt x="5" y="21"/>
                    <a:pt x="5" y="24"/>
                    <a:pt x="4" y="24"/>
                  </a:cubicBezTo>
                  <a:cubicBezTo>
                    <a:pt x="4" y="24"/>
                    <a:pt x="4" y="24"/>
                    <a:pt x="5" y="25"/>
                  </a:cubicBezTo>
                  <a:cubicBezTo>
                    <a:pt x="5" y="25"/>
                    <a:pt x="6" y="25"/>
                    <a:pt x="6" y="25"/>
                  </a:cubicBezTo>
                  <a:cubicBezTo>
                    <a:pt x="6" y="26"/>
                    <a:pt x="6" y="25"/>
                    <a:pt x="5" y="26"/>
                  </a:cubicBezTo>
                  <a:cubicBezTo>
                    <a:pt x="4" y="26"/>
                    <a:pt x="4" y="25"/>
                    <a:pt x="4" y="26"/>
                  </a:cubicBezTo>
                  <a:cubicBezTo>
                    <a:pt x="3" y="27"/>
                    <a:pt x="3" y="28"/>
                    <a:pt x="3" y="28"/>
                  </a:cubicBezTo>
                  <a:cubicBezTo>
                    <a:pt x="3" y="28"/>
                    <a:pt x="3" y="28"/>
                    <a:pt x="3" y="28"/>
                  </a:cubicBezTo>
                  <a:cubicBezTo>
                    <a:pt x="2" y="28"/>
                    <a:pt x="1" y="29"/>
                    <a:pt x="2" y="29"/>
                  </a:cubicBezTo>
                  <a:cubicBezTo>
                    <a:pt x="2" y="29"/>
                    <a:pt x="4" y="30"/>
                    <a:pt x="4" y="30"/>
                  </a:cubicBezTo>
                  <a:cubicBezTo>
                    <a:pt x="3" y="30"/>
                    <a:pt x="3" y="30"/>
                    <a:pt x="3" y="30"/>
                  </a:cubicBezTo>
                  <a:cubicBezTo>
                    <a:pt x="4" y="30"/>
                    <a:pt x="4" y="30"/>
                    <a:pt x="5" y="30"/>
                  </a:cubicBezTo>
                  <a:cubicBezTo>
                    <a:pt x="5" y="30"/>
                    <a:pt x="6" y="30"/>
                    <a:pt x="6" y="30"/>
                  </a:cubicBezTo>
                  <a:cubicBezTo>
                    <a:pt x="6" y="31"/>
                    <a:pt x="5" y="31"/>
                    <a:pt x="5" y="31"/>
                  </a:cubicBezTo>
                  <a:cubicBezTo>
                    <a:pt x="5" y="31"/>
                    <a:pt x="5" y="31"/>
                    <a:pt x="5" y="31"/>
                  </a:cubicBezTo>
                  <a:cubicBezTo>
                    <a:pt x="6" y="31"/>
                    <a:pt x="6" y="31"/>
                    <a:pt x="7" y="30"/>
                  </a:cubicBezTo>
                  <a:cubicBezTo>
                    <a:pt x="7" y="30"/>
                    <a:pt x="7" y="30"/>
                    <a:pt x="7" y="30"/>
                  </a:cubicBezTo>
                  <a:cubicBezTo>
                    <a:pt x="8" y="30"/>
                    <a:pt x="9" y="31"/>
                    <a:pt x="9" y="31"/>
                  </a:cubicBezTo>
                  <a:cubicBezTo>
                    <a:pt x="10" y="30"/>
                    <a:pt x="11" y="30"/>
                    <a:pt x="12" y="30"/>
                  </a:cubicBezTo>
                  <a:cubicBezTo>
                    <a:pt x="13" y="28"/>
                    <a:pt x="13" y="28"/>
                    <a:pt x="13" y="28"/>
                  </a:cubicBezTo>
                  <a:cubicBezTo>
                    <a:pt x="13" y="28"/>
                    <a:pt x="14" y="28"/>
                    <a:pt x="14" y="28"/>
                  </a:cubicBezTo>
                  <a:cubicBezTo>
                    <a:pt x="14" y="28"/>
                    <a:pt x="17" y="28"/>
                    <a:pt x="17" y="28"/>
                  </a:cubicBezTo>
                  <a:cubicBezTo>
                    <a:pt x="18" y="28"/>
                    <a:pt x="19" y="28"/>
                    <a:pt x="19" y="27"/>
                  </a:cubicBezTo>
                  <a:cubicBezTo>
                    <a:pt x="19" y="27"/>
                    <a:pt x="20" y="26"/>
                    <a:pt x="20" y="26"/>
                  </a:cubicBezTo>
                  <a:cubicBezTo>
                    <a:pt x="20" y="25"/>
                    <a:pt x="20" y="25"/>
                    <a:pt x="19" y="25"/>
                  </a:cubicBezTo>
                  <a:cubicBezTo>
                    <a:pt x="19" y="24"/>
                    <a:pt x="17" y="23"/>
                    <a:pt x="17" y="23"/>
                  </a:cubicBezTo>
                  <a:cubicBezTo>
                    <a:pt x="17" y="23"/>
                    <a:pt x="17" y="23"/>
                    <a:pt x="16" y="23"/>
                  </a:cubicBezTo>
                  <a:cubicBezTo>
                    <a:pt x="16" y="23"/>
                    <a:pt x="15" y="23"/>
                    <a:pt x="15" y="22"/>
                  </a:cubicBezTo>
                  <a:cubicBezTo>
                    <a:pt x="15" y="21"/>
                    <a:pt x="15" y="21"/>
                    <a:pt x="16" y="21"/>
                  </a:cubicBezTo>
                  <a:cubicBezTo>
                    <a:pt x="16" y="22"/>
                    <a:pt x="16" y="22"/>
                    <a:pt x="16" y="21"/>
                  </a:cubicBezTo>
                  <a:cubicBezTo>
                    <a:pt x="16" y="21"/>
                    <a:pt x="16" y="21"/>
                    <a:pt x="16" y="20"/>
                  </a:cubicBezTo>
                  <a:cubicBezTo>
                    <a:pt x="16" y="20"/>
                    <a:pt x="16" y="20"/>
                    <a:pt x="16" y="20"/>
                  </a:cubicBezTo>
                  <a:cubicBezTo>
                    <a:pt x="16" y="20"/>
                    <a:pt x="16" y="20"/>
                    <a:pt x="16" y="19"/>
                  </a:cubicBezTo>
                  <a:cubicBezTo>
                    <a:pt x="16" y="19"/>
                    <a:pt x="18" y="18"/>
                    <a:pt x="19" y="18"/>
                  </a:cubicBezTo>
                  <a:cubicBezTo>
                    <a:pt x="19" y="18"/>
                    <a:pt x="21" y="17"/>
                    <a:pt x="21" y="17"/>
                  </a:cubicBezTo>
                  <a:cubicBezTo>
                    <a:pt x="22" y="16"/>
                    <a:pt x="24" y="15"/>
                    <a:pt x="25" y="14"/>
                  </a:cubicBezTo>
                  <a:cubicBezTo>
                    <a:pt x="26" y="13"/>
                    <a:pt x="27" y="13"/>
                    <a:pt x="27" y="12"/>
                  </a:cubicBezTo>
                  <a:cubicBezTo>
                    <a:pt x="27" y="11"/>
                    <a:pt x="27" y="11"/>
                    <a:pt x="27" y="10"/>
                  </a:cubicBezTo>
                  <a:cubicBezTo>
                    <a:pt x="27" y="10"/>
                    <a:pt x="27" y="10"/>
                    <a:pt x="27" y="10"/>
                  </a:cubicBezTo>
                  <a:cubicBezTo>
                    <a:pt x="27" y="9"/>
                    <a:pt x="27" y="6"/>
                    <a:pt x="30" y="4"/>
                  </a:cubicBezTo>
                  <a:cubicBezTo>
                    <a:pt x="30" y="4"/>
                    <a:pt x="30" y="4"/>
                    <a:pt x="31" y="4"/>
                  </a:cubicBezTo>
                  <a:cubicBezTo>
                    <a:pt x="31" y="4"/>
                    <a:pt x="31" y="4"/>
                    <a:pt x="31" y="4"/>
                  </a:cubicBezTo>
                  <a:cubicBezTo>
                    <a:pt x="31" y="4"/>
                    <a:pt x="31" y="4"/>
                    <a:pt x="31"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3" name="Freeform 535"/>
            <p:cNvSpPr>
              <a:spLocks/>
            </p:cNvSpPr>
            <p:nvPr/>
          </p:nvSpPr>
          <p:spPr bwMode="auto">
            <a:xfrm>
              <a:off x="4706" y="2015"/>
              <a:ext cx="13" cy="6"/>
            </a:xfrm>
            <a:custGeom>
              <a:avLst/>
              <a:gdLst/>
              <a:ahLst/>
              <a:cxnLst>
                <a:cxn ang="0">
                  <a:pos x="3" y="0"/>
                </a:cxn>
                <a:cxn ang="0">
                  <a:pos x="1" y="0"/>
                </a:cxn>
                <a:cxn ang="0">
                  <a:pos x="0" y="1"/>
                </a:cxn>
                <a:cxn ang="0">
                  <a:pos x="4" y="0"/>
                </a:cxn>
                <a:cxn ang="0">
                  <a:pos x="3" y="0"/>
                </a:cxn>
              </a:cxnLst>
              <a:rect l="0" t="0" r="r" b="b"/>
              <a:pathLst>
                <a:path w="4" h="2">
                  <a:moveTo>
                    <a:pt x="3" y="0"/>
                  </a:moveTo>
                  <a:cubicBezTo>
                    <a:pt x="3" y="0"/>
                    <a:pt x="2" y="0"/>
                    <a:pt x="1" y="0"/>
                  </a:cubicBezTo>
                  <a:cubicBezTo>
                    <a:pt x="1" y="0"/>
                    <a:pt x="0" y="1"/>
                    <a:pt x="0" y="1"/>
                  </a:cubicBezTo>
                  <a:cubicBezTo>
                    <a:pt x="0" y="1"/>
                    <a:pt x="2" y="2"/>
                    <a:pt x="4" y="0"/>
                  </a:cubicBezTo>
                  <a:cubicBezTo>
                    <a:pt x="4" y="0"/>
                    <a:pt x="4" y="0"/>
                    <a:pt x="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4" name="Freeform 536"/>
            <p:cNvSpPr>
              <a:spLocks/>
            </p:cNvSpPr>
            <p:nvPr/>
          </p:nvSpPr>
          <p:spPr bwMode="auto">
            <a:xfrm>
              <a:off x="4706" y="1995"/>
              <a:ext cx="3" cy="3"/>
            </a:xfrm>
            <a:custGeom>
              <a:avLst/>
              <a:gdLst/>
              <a:ahLst/>
              <a:cxnLst>
                <a:cxn ang="0">
                  <a:pos x="1" y="0"/>
                </a:cxn>
                <a:cxn ang="0">
                  <a:pos x="0" y="0"/>
                </a:cxn>
                <a:cxn ang="0">
                  <a:pos x="1" y="0"/>
                </a:cxn>
                <a:cxn ang="0">
                  <a:pos x="1" y="0"/>
                </a:cxn>
              </a:cxnLst>
              <a:rect l="0" t="0" r="r" b="b"/>
              <a:pathLst>
                <a:path w="1" h="1">
                  <a:moveTo>
                    <a:pt x="1" y="0"/>
                  </a:moveTo>
                  <a:cubicBezTo>
                    <a:pt x="0" y="0"/>
                    <a:pt x="0" y="0"/>
                    <a:pt x="0" y="0"/>
                  </a:cubicBezTo>
                  <a:cubicBezTo>
                    <a:pt x="0" y="1"/>
                    <a:pt x="1" y="1"/>
                    <a:pt x="1" y="0"/>
                  </a:cubicBezTo>
                  <a:cubicBezTo>
                    <a:pt x="1"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5" name="Freeform 537"/>
            <p:cNvSpPr>
              <a:spLocks/>
            </p:cNvSpPr>
            <p:nvPr/>
          </p:nvSpPr>
          <p:spPr bwMode="auto">
            <a:xfrm>
              <a:off x="4742" y="1985"/>
              <a:ext cx="6" cy="7"/>
            </a:xfrm>
            <a:custGeom>
              <a:avLst/>
              <a:gdLst/>
              <a:ahLst/>
              <a:cxnLst>
                <a:cxn ang="0">
                  <a:pos x="1" y="2"/>
                </a:cxn>
                <a:cxn ang="0">
                  <a:pos x="2" y="1"/>
                </a:cxn>
                <a:cxn ang="0">
                  <a:pos x="1" y="2"/>
                </a:cxn>
              </a:cxnLst>
              <a:rect l="0" t="0" r="r" b="b"/>
              <a:pathLst>
                <a:path w="2" h="2">
                  <a:moveTo>
                    <a:pt x="1" y="2"/>
                  </a:moveTo>
                  <a:cubicBezTo>
                    <a:pt x="1" y="2"/>
                    <a:pt x="1" y="2"/>
                    <a:pt x="2" y="1"/>
                  </a:cubicBezTo>
                  <a:cubicBezTo>
                    <a:pt x="2" y="0"/>
                    <a:pt x="0" y="1"/>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6" name="Freeform 538"/>
            <p:cNvSpPr>
              <a:spLocks/>
            </p:cNvSpPr>
            <p:nvPr/>
          </p:nvSpPr>
          <p:spPr bwMode="auto">
            <a:xfrm>
              <a:off x="4755" y="1992"/>
              <a:ext cx="6" cy="6"/>
            </a:xfrm>
            <a:custGeom>
              <a:avLst/>
              <a:gdLst/>
              <a:ahLst/>
              <a:cxnLst>
                <a:cxn ang="0">
                  <a:pos x="1" y="1"/>
                </a:cxn>
                <a:cxn ang="0">
                  <a:pos x="1" y="0"/>
                </a:cxn>
                <a:cxn ang="0">
                  <a:pos x="1" y="1"/>
                </a:cxn>
                <a:cxn ang="0">
                  <a:pos x="1" y="2"/>
                </a:cxn>
                <a:cxn ang="0">
                  <a:pos x="1" y="1"/>
                </a:cxn>
              </a:cxnLst>
              <a:rect l="0" t="0" r="r" b="b"/>
              <a:pathLst>
                <a:path w="2" h="2">
                  <a:moveTo>
                    <a:pt x="1" y="1"/>
                  </a:moveTo>
                  <a:cubicBezTo>
                    <a:pt x="1" y="1"/>
                    <a:pt x="2" y="0"/>
                    <a:pt x="1" y="0"/>
                  </a:cubicBezTo>
                  <a:cubicBezTo>
                    <a:pt x="1" y="1"/>
                    <a:pt x="1" y="1"/>
                    <a:pt x="1" y="1"/>
                  </a:cubicBezTo>
                  <a:cubicBezTo>
                    <a:pt x="1" y="1"/>
                    <a:pt x="0" y="2"/>
                    <a:pt x="1" y="2"/>
                  </a:cubicBezTo>
                  <a:cubicBezTo>
                    <a:pt x="1" y="2"/>
                    <a:pt x="1" y="2"/>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7" name="Freeform 539"/>
            <p:cNvSpPr>
              <a:spLocks/>
            </p:cNvSpPr>
            <p:nvPr/>
          </p:nvSpPr>
          <p:spPr bwMode="auto">
            <a:xfrm>
              <a:off x="4755" y="1998"/>
              <a:ext cx="3" cy="4"/>
            </a:xfrm>
            <a:custGeom>
              <a:avLst/>
              <a:gdLst/>
              <a:ahLst/>
              <a:cxnLst>
                <a:cxn ang="0">
                  <a:pos x="0" y="1"/>
                </a:cxn>
                <a:cxn ang="0">
                  <a:pos x="0" y="1"/>
                </a:cxn>
                <a:cxn ang="0">
                  <a:pos x="0" y="0"/>
                </a:cxn>
                <a:cxn ang="0">
                  <a:pos x="0" y="1"/>
                </a:cxn>
              </a:cxnLst>
              <a:rect l="0" t="0" r="r" b="b"/>
              <a:pathLst>
                <a:path w="1" h="1">
                  <a:moveTo>
                    <a:pt x="0" y="1"/>
                  </a:moveTo>
                  <a:cubicBezTo>
                    <a:pt x="0" y="1"/>
                    <a:pt x="0" y="1"/>
                    <a:pt x="0" y="1"/>
                  </a:cubicBezTo>
                  <a:cubicBezTo>
                    <a:pt x="1" y="0"/>
                    <a:pt x="0" y="0"/>
                    <a:pt x="0" y="0"/>
                  </a:cubicBezTo>
                  <a:cubicBezTo>
                    <a:pt x="0" y="0"/>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8" name="Freeform 540"/>
            <p:cNvSpPr>
              <a:spLocks/>
            </p:cNvSpPr>
            <p:nvPr/>
          </p:nvSpPr>
          <p:spPr bwMode="auto">
            <a:xfrm>
              <a:off x="4732" y="1985"/>
              <a:ext cx="7" cy="7"/>
            </a:xfrm>
            <a:custGeom>
              <a:avLst/>
              <a:gdLst/>
              <a:ahLst/>
              <a:cxnLst>
                <a:cxn ang="0">
                  <a:pos x="1" y="2"/>
                </a:cxn>
                <a:cxn ang="0">
                  <a:pos x="1" y="1"/>
                </a:cxn>
                <a:cxn ang="0">
                  <a:pos x="0" y="1"/>
                </a:cxn>
                <a:cxn ang="0">
                  <a:pos x="1" y="2"/>
                </a:cxn>
              </a:cxnLst>
              <a:rect l="0" t="0" r="r" b="b"/>
              <a:pathLst>
                <a:path w="2" h="2">
                  <a:moveTo>
                    <a:pt x="1" y="2"/>
                  </a:moveTo>
                  <a:cubicBezTo>
                    <a:pt x="1" y="2"/>
                    <a:pt x="2" y="2"/>
                    <a:pt x="1" y="1"/>
                  </a:cubicBezTo>
                  <a:cubicBezTo>
                    <a:pt x="1" y="0"/>
                    <a:pt x="0" y="1"/>
                    <a:pt x="0" y="1"/>
                  </a:cubicBezTo>
                  <a:cubicBezTo>
                    <a:pt x="1" y="2"/>
                    <a:pt x="1"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9" name="Freeform 541"/>
            <p:cNvSpPr>
              <a:spLocks/>
            </p:cNvSpPr>
            <p:nvPr/>
          </p:nvSpPr>
          <p:spPr bwMode="auto">
            <a:xfrm>
              <a:off x="4706" y="1921"/>
              <a:ext cx="55" cy="81"/>
            </a:xfrm>
            <a:custGeom>
              <a:avLst/>
              <a:gdLst/>
              <a:ahLst/>
              <a:cxnLst>
                <a:cxn ang="0">
                  <a:pos x="5" y="2"/>
                </a:cxn>
                <a:cxn ang="0">
                  <a:pos x="3" y="4"/>
                </a:cxn>
                <a:cxn ang="0">
                  <a:pos x="3" y="5"/>
                </a:cxn>
                <a:cxn ang="0">
                  <a:pos x="3" y="6"/>
                </a:cxn>
                <a:cxn ang="0">
                  <a:pos x="3" y="8"/>
                </a:cxn>
                <a:cxn ang="0">
                  <a:pos x="3" y="8"/>
                </a:cxn>
                <a:cxn ang="0">
                  <a:pos x="4" y="10"/>
                </a:cxn>
                <a:cxn ang="0">
                  <a:pos x="3" y="9"/>
                </a:cxn>
                <a:cxn ang="0">
                  <a:pos x="2" y="9"/>
                </a:cxn>
                <a:cxn ang="0">
                  <a:pos x="1" y="10"/>
                </a:cxn>
                <a:cxn ang="0">
                  <a:pos x="1" y="11"/>
                </a:cxn>
                <a:cxn ang="0">
                  <a:pos x="2" y="12"/>
                </a:cxn>
                <a:cxn ang="0">
                  <a:pos x="2" y="14"/>
                </a:cxn>
                <a:cxn ang="0">
                  <a:pos x="3" y="16"/>
                </a:cxn>
                <a:cxn ang="0">
                  <a:pos x="2" y="17"/>
                </a:cxn>
                <a:cxn ang="0">
                  <a:pos x="1" y="19"/>
                </a:cxn>
                <a:cxn ang="0">
                  <a:pos x="1" y="20"/>
                </a:cxn>
                <a:cxn ang="0">
                  <a:pos x="2" y="22"/>
                </a:cxn>
                <a:cxn ang="0">
                  <a:pos x="2" y="23"/>
                </a:cxn>
                <a:cxn ang="0">
                  <a:pos x="1" y="23"/>
                </a:cxn>
                <a:cxn ang="0">
                  <a:pos x="2" y="24"/>
                </a:cxn>
                <a:cxn ang="0">
                  <a:pos x="5" y="22"/>
                </a:cxn>
                <a:cxn ang="0">
                  <a:pos x="6" y="23"/>
                </a:cxn>
                <a:cxn ang="0">
                  <a:pos x="7" y="21"/>
                </a:cxn>
                <a:cxn ang="0">
                  <a:pos x="8" y="21"/>
                </a:cxn>
                <a:cxn ang="0">
                  <a:pos x="10" y="20"/>
                </a:cxn>
                <a:cxn ang="0">
                  <a:pos x="11" y="21"/>
                </a:cxn>
                <a:cxn ang="0">
                  <a:pos x="12" y="20"/>
                </a:cxn>
                <a:cxn ang="0">
                  <a:pos x="14" y="20"/>
                </a:cxn>
                <a:cxn ang="0">
                  <a:pos x="15" y="20"/>
                </a:cxn>
                <a:cxn ang="0">
                  <a:pos x="17" y="14"/>
                </a:cxn>
                <a:cxn ang="0">
                  <a:pos x="16" y="8"/>
                </a:cxn>
                <a:cxn ang="0">
                  <a:pos x="10" y="1"/>
                </a:cxn>
              </a:cxnLst>
              <a:rect l="0" t="0" r="r" b="b"/>
              <a:pathLst>
                <a:path w="17" h="25">
                  <a:moveTo>
                    <a:pt x="8" y="2"/>
                  </a:moveTo>
                  <a:cubicBezTo>
                    <a:pt x="8" y="2"/>
                    <a:pt x="5" y="2"/>
                    <a:pt x="5" y="2"/>
                  </a:cubicBezTo>
                  <a:cubicBezTo>
                    <a:pt x="5" y="2"/>
                    <a:pt x="4" y="2"/>
                    <a:pt x="4" y="2"/>
                  </a:cubicBezTo>
                  <a:cubicBezTo>
                    <a:pt x="3" y="4"/>
                    <a:pt x="3" y="4"/>
                    <a:pt x="3" y="4"/>
                  </a:cubicBezTo>
                  <a:cubicBezTo>
                    <a:pt x="3" y="4"/>
                    <a:pt x="3" y="4"/>
                    <a:pt x="3" y="4"/>
                  </a:cubicBezTo>
                  <a:cubicBezTo>
                    <a:pt x="3" y="5"/>
                    <a:pt x="3" y="6"/>
                    <a:pt x="3" y="5"/>
                  </a:cubicBezTo>
                  <a:cubicBezTo>
                    <a:pt x="2" y="5"/>
                    <a:pt x="2" y="5"/>
                    <a:pt x="2" y="5"/>
                  </a:cubicBezTo>
                  <a:cubicBezTo>
                    <a:pt x="2" y="6"/>
                    <a:pt x="3" y="6"/>
                    <a:pt x="3" y="6"/>
                  </a:cubicBezTo>
                  <a:cubicBezTo>
                    <a:pt x="3" y="6"/>
                    <a:pt x="3" y="7"/>
                    <a:pt x="3" y="7"/>
                  </a:cubicBezTo>
                  <a:cubicBezTo>
                    <a:pt x="3" y="7"/>
                    <a:pt x="3" y="8"/>
                    <a:pt x="3" y="8"/>
                  </a:cubicBezTo>
                  <a:cubicBezTo>
                    <a:pt x="3" y="8"/>
                    <a:pt x="2" y="8"/>
                    <a:pt x="3" y="8"/>
                  </a:cubicBezTo>
                  <a:cubicBezTo>
                    <a:pt x="3" y="8"/>
                    <a:pt x="3" y="8"/>
                    <a:pt x="3" y="8"/>
                  </a:cubicBezTo>
                  <a:cubicBezTo>
                    <a:pt x="3" y="9"/>
                    <a:pt x="3" y="9"/>
                    <a:pt x="3" y="9"/>
                  </a:cubicBezTo>
                  <a:cubicBezTo>
                    <a:pt x="4" y="9"/>
                    <a:pt x="4" y="9"/>
                    <a:pt x="4" y="10"/>
                  </a:cubicBezTo>
                  <a:cubicBezTo>
                    <a:pt x="4" y="10"/>
                    <a:pt x="3" y="10"/>
                    <a:pt x="3" y="10"/>
                  </a:cubicBezTo>
                  <a:cubicBezTo>
                    <a:pt x="3" y="9"/>
                    <a:pt x="3" y="9"/>
                    <a:pt x="3" y="9"/>
                  </a:cubicBezTo>
                  <a:cubicBezTo>
                    <a:pt x="2" y="9"/>
                    <a:pt x="2" y="9"/>
                    <a:pt x="2" y="9"/>
                  </a:cubicBezTo>
                  <a:cubicBezTo>
                    <a:pt x="2" y="9"/>
                    <a:pt x="2" y="9"/>
                    <a:pt x="2" y="9"/>
                  </a:cubicBezTo>
                  <a:cubicBezTo>
                    <a:pt x="2" y="10"/>
                    <a:pt x="1" y="9"/>
                    <a:pt x="1" y="9"/>
                  </a:cubicBezTo>
                  <a:cubicBezTo>
                    <a:pt x="1" y="10"/>
                    <a:pt x="1" y="10"/>
                    <a:pt x="1" y="10"/>
                  </a:cubicBezTo>
                  <a:cubicBezTo>
                    <a:pt x="1" y="10"/>
                    <a:pt x="0" y="10"/>
                    <a:pt x="0" y="10"/>
                  </a:cubicBezTo>
                  <a:cubicBezTo>
                    <a:pt x="0" y="11"/>
                    <a:pt x="1" y="11"/>
                    <a:pt x="1" y="11"/>
                  </a:cubicBezTo>
                  <a:cubicBezTo>
                    <a:pt x="1" y="11"/>
                    <a:pt x="2" y="10"/>
                    <a:pt x="2" y="11"/>
                  </a:cubicBezTo>
                  <a:cubicBezTo>
                    <a:pt x="2" y="11"/>
                    <a:pt x="2" y="12"/>
                    <a:pt x="2" y="12"/>
                  </a:cubicBezTo>
                  <a:cubicBezTo>
                    <a:pt x="2" y="13"/>
                    <a:pt x="2" y="13"/>
                    <a:pt x="2" y="14"/>
                  </a:cubicBezTo>
                  <a:cubicBezTo>
                    <a:pt x="2" y="14"/>
                    <a:pt x="2" y="14"/>
                    <a:pt x="2" y="14"/>
                  </a:cubicBezTo>
                  <a:cubicBezTo>
                    <a:pt x="3" y="14"/>
                    <a:pt x="4" y="14"/>
                    <a:pt x="3" y="15"/>
                  </a:cubicBezTo>
                  <a:cubicBezTo>
                    <a:pt x="2" y="15"/>
                    <a:pt x="3" y="15"/>
                    <a:pt x="3" y="16"/>
                  </a:cubicBezTo>
                  <a:cubicBezTo>
                    <a:pt x="3" y="16"/>
                    <a:pt x="3" y="16"/>
                    <a:pt x="3" y="16"/>
                  </a:cubicBezTo>
                  <a:cubicBezTo>
                    <a:pt x="2" y="16"/>
                    <a:pt x="1" y="17"/>
                    <a:pt x="2" y="17"/>
                  </a:cubicBezTo>
                  <a:cubicBezTo>
                    <a:pt x="2" y="17"/>
                    <a:pt x="3" y="17"/>
                    <a:pt x="2" y="18"/>
                  </a:cubicBezTo>
                  <a:cubicBezTo>
                    <a:pt x="2" y="18"/>
                    <a:pt x="1" y="18"/>
                    <a:pt x="1" y="19"/>
                  </a:cubicBezTo>
                  <a:cubicBezTo>
                    <a:pt x="1" y="20"/>
                    <a:pt x="1" y="20"/>
                    <a:pt x="1" y="20"/>
                  </a:cubicBezTo>
                  <a:cubicBezTo>
                    <a:pt x="1" y="20"/>
                    <a:pt x="1" y="20"/>
                    <a:pt x="1" y="20"/>
                  </a:cubicBezTo>
                  <a:cubicBezTo>
                    <a:pt x="1" y="21"/>
                    <a:pt x="1" y="22"/>
                    <a:pt x="1" y="21"/>
                  </a:cubicBezTo>
                  <a:cubicBezTo>
                    <a:pt x="2" y="21"/>
                    <a:pt x="2" y="21"/>
                    <a:pt x="2" y="22"/>
                  </a:cubicBezTo>
                  <a:cubicBezTo>
                    <a:pt x="2" y="22"/>
                    <a:pt x="2" y="22"/>
                    <a:pt x="2" y="22"/>
                  </a:cubicBezTo>
                  <a:cubicBezTo>
                    <a:pt x="2" y="22"/>
                    <a:pt x="2" y="22"/>
                    <a:pt x="2" y="23"/>
                  </a:cubicBezTo>
                  <a:cubicBezTo>
                    <a:pt x="1" y="23"/>
                    <a:pt x="1" y="23"/>
                    <a:pt x="1" y="23"/>
                  </a:cubicBezTo>
                  <a:cubicBezTo>
                    <a:pt x="1" y="22"/>
                    <a:pt x="0" y="22"/>
                    <a:pt x="1" y="23"/>
                  </a:cubicBezTo>
                  <a:cubicBezTo>
                    <a:pt x="1" y="23"/>
                    <a:pt x="1" y="23"/>
                    <a:pt x="1" y="23"/>
                  </a:cubicBezTo>
                  <a:cubicBezTo>
                    <a:pt x="2" y="24"/>
                    <a:pt x="2" y="25"/>
                    <a:pt x="2" y="24"/>
                  </a:cubicBezTo>
                  <a:cubicBezTo>
                    <a:pt x="3" y="24"/>
                    <a:pt x="4" y="22"/>
                    <a:pt x="5" y="22"/>
                  </a:cubicBezTo>
                  <a:cubicBezTo>
                    <a:pt x="6" y="22"/>
                    <a:pt x="6" y="22"/>
                    <a:pt x="5" y="22"/>
                  </a:cubicBezTo>
                  <a:cubicBezTo>
                    <a:pt x="5" y="23"/>
                    <a:pt x="5" y="23"/>
                    <a:pt x="5" y="23"/>
                  </a:cubicBezTo>
                  <a:cubicBezTo>
                    <a:pt x="6" y="23"/>
                    <a:pt x="6" y="23"/>
                    <a:pt x="6" y="23"/>
                  </a:cubicBezTo>
                  <a:cubicBezTo>
                    <a:pt x="7" y="23"/>
                    <a:pt x="7" y="22"/>
                    <a:pt x="7" y="22"/>
                  </a:cubicBezTo>
                  <a:cubicBezTo>
                    <a:pt x="6" y="22"/>
                    <a:pt x="6" y="21"/>
                    <a:pt x="7" y="21"/>
                  </a:cubicBezTo>
                  <a:cubicBezTo>
                    <a:pt x="7" y="22"/>
                    <a:pt x="7" y="23"/>
                    <a:pt x="7" y="22"/>
                  </a:cubicBezTo>
                  <a:cubicBezTo>
                    <a:pt x="8" y="22"/>
                    <a:pt x="8" y="21"/>
                    <a:pt x="8" y="21"/>
                  </a:cubicBezTo>
                  <a:cubicBezTo>
                    <a:pt x="8" y="21"/>
                    <a:pt x="8" y="20"/>
                    <a:pt x="9" y="20"/>
                  </a:cubicBezTo>
                  <a:cubicBezTo>
                    <a:pt x="9" y="20"/>
                    <a:pt x="9" y="20"/>
                    <a:pt x="10" y="20"/>
                  </a:cubicBezTo>
                  <a:cubicBezTo>
                    <a:pt x="10" y="21"/>
                    <a:pt x="10" y="21"/>
                    <a:pt x="11" y="21"/>
                  </a:cubicBezTo>
                  <a:cubicBezTo>
                    <a:pt x="11" y="21"/>
                    <a:pt x="11" y="22"/>
                    <a:pt x="11" y="21"/>
                  </a:cubicBezTo>
                  <a:cubicBezTo>
                    <a:pt x="11" y="20"/>
                    <a:pt x="12" y="20"/>
                    <a:pt x="12" y="20"/>
                  </a:cubicBezTo>
                  <a:cubicBezTo>
                    <a:pt x="12" y="20"/>
                    <a:pt x="12" y="20"/>
                    <a:pt x="12" y="20"/>
                  </a:cubicBezTo>
                  <a:cubicBezTo>
                    <a:pt x="12" y="20"/>
                    <a:pt x="12" y="19"/>
                    <a:pt x="13" y="20"/>
                  </a:cubicBezTo>
                  <a:cubicBezTo>
                    <a:pt x="13" y="20"/>
                    <a:pt x="14" y="20"/>
                    <a:pt x="14" y="20"/>
                  </a:cubicBezTo>
                  <a:cubicBezTo>
                    <a:pt x="14" y="20"/>
                    <a:pt x="14" y="20"/>
                    <a:pt x="14" y="20"/>
                  </a:cubicBezTo>
                  <a:cubicBezTo>
                    <a:pt x="14" y="20"/>
                    <a:pt x="15" y="20"/>
                    <a:pt x="15" y="20"/>
                  </a:cubicBezTo>
                  <a:cubicBezTo>
                    <a:pt x="15" y="20"/>
                    <a:pt x="15" y="19"/>
                    <a:pt x="16" y="18"/>
                  </a:cubicBezTo>
                  <a:cubicBezTo>
                    <a:pt x="17" y="16"/>
                    <a:pt x="17" y="14"/>
                    <a:pt x="17" y="14"/>
                  </a:cubicBezTo>
                  <a:cubicBezTo>
                    <a:pt x="16" y="15"/>
                    <a:pt x="16" y="15"/>
                    <a:pt x="16" y="14"/>
                  </a:cubicBezTo>
                  <a:cubicBezTo>
                    <a:pt x="16" y="14"/>
                    <a:pt x="16" y="9"/>
                    <a:pt x="16" y="8"/>
                  </a:cubicBezTo>
                  <a:cubicBezTo>
                    <a:pt x="15" y="7"/>
                    <a:pt x="12" y="2"/>
                    <a:pt x="11" y="0"/>
                  </a:cubicBezTo>
                  <a:cubicBezTo>
                    <a:pt x="11" y="0"/>
                    <a:pt x="10" y="1"/>
                    <a:pt x="10" y="1"/>
                  </a:cubicBezTo>
                  <a:cubicBezTo>
                    <a:pt x="10" y="2"/>
                    <a:pt x="9" y="2"/>
                    <a:pt x="8"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0" name="Freeform 542"/>
            <p:cNvSpPr>
              <a:spLocks/>
            </p:cNvSpPr>
            <p:nvPr/>
          </p:nvSpPr>
          <p:spPr bwMode="auto">
            <a:xfrm>
              <a:off x="4108" y="2105"/>
              <a:ext cx="52" cy="29"/>
            </a:xfrm>
            <a:custGeom>
              <a:avLst/>
              <a:gdLst/>
              <a:ahLst/>
              <a:cxnLst>
                <a:cxn ang="0">
                  <a:pos x="14" y="3"/>
                </a:cxn>
                <a:cxn ang="0">
                  <a:pos x="14" y="2"/>
                </a:cxn>
                <a:cxn ang="0">
                  <a:pos x="13" y="2"/>
                </a:cxn>
                <a:cxn ang="0">
                  <a:pos x="12" y="1"/>
                </a:cxn>
                <a:cxn ang="0">
                  <a:pos x="12" y="1"/>
                </a:cxn>
                <a:cxn ang="0">
                  <a:pos x="11" y="2"/>
                </a:cxn>
                <a:cxn ang="0">
                  <a:pos x="11" y="2"/>
                </a:cxn>
                <a:cxn ang="0">
                  <a:pos x="10" y="1"/>
                </a:cxn>
                <a:cxn ang="0">
                  <a:pos x="10" y="1"/>
                </a:cxn>
                <a:cxn ang="0">
                  <a:pos x="8" y="1"/>
                </a:cxn>
                <a:cxn ang="0">
                  <a:pos x="8" y="1"/>
                </a:cxn>
                <a:cxn ang="0">
                  <a:pos x="8" y="1"/>
                </a:cxn>
                <a:cxn ang="0">
                  <a:pos x="7" y="0"/>
                </a:cxn>
                <a:cxn ang="0">
                  <a:pos x="6" y="0"/>
                </a:cxn>
                <a:cxn ang="0">
                  <a:pos x="5" y="0"/>
                </a:cxn>
                <a:cxn ang="0">
                  <a:pos x="4" y="1"/>
                </a:cxn>
                <a:cxn ang="0">
                  <a:pos x="3" y="2"/>
                </a:cxn>
                <a:cxn ang="0">
                  <a:pos x="3" y="3"/>
                </a:cxn>
                <a:cxn ang="0">
                  <a:pos x="2" y="3"/>
                </a:cxn>
                <a:cxn ang="0">
                  <a:pos x="2" y="4"/>
                </a:cxn>
                <a:cxn ang="0">
                  <a:pos x="1" y="5"/>
                </a:cxn>
                <a:cxn ang="0">
                  <a:pos x="1" y="5"/>
                </a:cxn>
                <a:cxn ang="0">
                  <a:pos x="1" y="6"/>
                </a:cxn>
                <a:cxn ang="0">
                  <a:pos x="0" y="6"/>
                </a:cxn>
                <a:cxn ang="0">
                  <a:pos x="0" y="6"/>
                </a:cxn>
                <a:cxn ang="0">
                  <a:pos x="0" y="7"/>
                </a:cxn>
                <a:cxn ang="0">
                  <a:pos x="1" y="7"/>
                </a:cxn>
                <a:cxn ang="0">
                  <a:pos x="1" y="7"/>
                </a:cxn>
                <a:cxn ang="0">
                  <a:pos x="1" y="7"/>
                </a:cxn>
                <a:cxn ang="0">
                  <a:pos x="1" y="8"/>
                </a:cxn>
                <a:cxn ang="0">
                  <a:pos x="2" y="8"/>
                </a:cxn>
                <a:cxn ang="0">
                  <a:pos x="3" y="8"/>
                </a:cxn>
                <a:cxn ang="0">
                  <a:pos x="3" y="8"/>
                </a:cxn>
                <a:cxn ang="0">
                  <a:pos x="5" y="9"/>
                </a:cxn>
                <a:cxn ang="0">
                  <a:pos x="5" y="9"/>
                </a:cxn>
                <a:cxn ang="0">
                  <a:pos x="5" y="8"/>
                </a:cxn>
                <a:cxn ang="0">
                  <a:pos x="6" y="8"/>
                </a:cxn>
                <a:cxn ang="0">
                  <a:pos x="7" y="8"/>
                </a:cxn>
                <a:cxn ang="0">
                  <a:pos x="7" y="8"/>
                </a:cxn>
                <a:cxn ang="0">
                  <a:pos x="8" y="8"/>
                </a:cxn>
                <a:cxn ang="0">
                  <a:pos x="8" y="8"/>
                </a:cxn>
                <a:cxn ang="0">
                  <a:pos x="9" y="8"/>
                </a:cxn>
                <a:cxn ang="0">
                  <a:pos x="11" y="8"/>
                </a:cxn>
                <a:cxn ang="0">
                  <a:pos x="14" y="8"/>
                </a:cxn>
                <a:cxn ang="0">
                  <a:pos x="15" y="8"/>
                </a:cxn>
                <a:cxn ang="0">
                  <a:pos x="15" y="8"/>
                </a:cxn>
                <a:cxn ang="0">
                  <a:pos x="16" y="8"/>
                </a:cxn>
                <a:cxn ang="0">
                  <a:pos x="16" y="8"/>
                </a:cxn>
                <a:cxn ang="0">
                  <a:pos x="16" y="7"/>
                </a:cxn>
                <a:cxn ang="0">
                  <a:pos x="16" y="7"/>
                </a:cxn>
                <a:cxn ang="0">
                  <a:pos x="16" y="6"/>
                </a:cxn>
                <a:cxn ang="0">
                  <a:pos x="16" y="6"/>
                </a:cxn>
                <a:cxn ang="0">
                  <a:pos x="16" y="5"/>
                </a:cxn>
                <a:cxn ang="0">
                  <a:pos x="15" y="5"/>
                </a:cxn>
                <a:cxn ang="0">
                  <a:pos x="14" y="4"/>
                </a:cxn>
                <a:cxn ang="0">
                  <a:pos x="14" y="4"/>
                </a:cxn>
                <a:cxn ang="0">
                  <a:pos x="14" y="3"/>
                </a:cxn>
                <a:cxn ang="0">
                  <a:pos x="14" y="3"/>
                </a:cxn>
              </a:cxnLst>
              <a:rect l="0" t="0" r="r" b="b"/>
              <a:pathLst>
                <a:path w="16" h="9">
                  <a:moveTo>
                    <a:pt x="14" y="3"/>
                  </a:moveTo>
                  <a:cubicBezTo>
                    <a:pt x="14" y="3"/>
                    <a:pt x="14" y="2"/>
                    <a:pt x="14" y="2"/>
                  </a:cubicBezTo>
                  <a:cubicBezTo>
                    <a:pt x="14" y="2"/>
                    <a:pt x="14" y="2"/>
                    <a:pt x="13" y="2"/>
                  </a:cubicBezTo>
                  <a:cubicBezTo>
                    <a:pt x="13" y="2"/>
                    <a:pt x="12" y="1"/>
                    <a:pt x="12" y="1"/>
                  </a:cubicBezTo>
                  <a:cubicBezTo>
                    <a:pt x="12" y="1"/>
                    <a:pt x="12" y="1"/>
                    <a:pt x="12" y="1"/>
                  </a:cubicBezTo>
                  <a:cubicBezTo>
                    <a:pt x="12" y="1"/>
                    <a:pt x="11" y="2"/>
                    <a:pt x="11" y="2"/>
                  </a:cubicBezTo>
                  <a:cubicBezTo>
                    <a:pt x="11" y="2"/>
                    <a:pt x="11" y="2"/>
                    <a:pt x="11" y="2"/>
                  </a:cubicBezTo>
                  <a:cubicBezTo>
                    <a:pt x="11" y="2"/>
                    <a:pt x="10" y="2"/>
                    <a:pt x="10" y="1"/>
                  </a:cubicBezTo>
                  <a:cubicBezTo>
                    <a:pt x="10" y="1"/>
                    <a:pt x="10" y="1"/>
                    <a:pt x="10" y="1"/>
                  </a:cubicBezTo>
                  <a:cubicBezTo>
                    <a:pt x="9" y="1"/>
                    <a:pt x="8" y="1"/>
                    <a:pt x="8" y="1"/>
                  </a:cubicBezTo>
                  <a:cubicBezTo>
                    <a:pt x="8" y="1"/>
                    <a:pt x="8" y="1"/>
                    <a:pt x="8" y="1"/>
                  </a:cubicBezTo>
                  <a:cubicBezTo>
                    <a:pt x="8" y="1"/>
                    <a:pt x="8" y="1"/>
                    <a:pt x="8" y="1"/>
                  </a:cubicBezTo>
                  <a:cubicBezTo>
                    <a:pt x="8" y="0"/>
                    <a:pt x="7" y="0"/>
                    <a:pt x="7" y="0"/>
                  </a:cubicBezTo>
                  <a:cubicBezTo>
                    <a:pt x="6" y="0"/>
                    <a:pt x="6" y="0"/>
                    <a:pt x="6" y="0"/>
                  </a:cubicBezTo>
                  <a:cubicBezTo>
                    <a:pt x="5" y="0"/>
                    <a:pt x="5" y="0"/>
                    <a:pt x="5" y="0"/>
                  </a:cubicBezTo>
                  <a:cubicBezTo>
                    <a:pt x="5" y="1"/>
                    <a:pt x="4" y="1"/>
                    <a:pt x="4" y="1"/>
                  </a:cubicBezTo>
                  <a:cubicBezTo>
                    <a:pt x="4" y="1"/>
                    <a:pt x="3" y="2"/>
                    <a:pt x="3" y="2"/>
                  </a:cubicBezTo>
                  <a:cubicBezTo>
                    <a:pt x="3" y="2"/>
                    <a:pt x="3" y="2"/>
                    <a:pt x="3" y="3"/>
                  </a:cubicBezTo>
                  <a:cubicBezTo>
                    <a:pt x="3" y="3"/>
                    <a:pt x="2" y="3"/>
                    <a:pt x="2" y="3"/>
                  </a:cubicBezTo>
                  <a:cubicBezTo>
                    <a:pt x="2" y="3"/>
                    <a:pt x="2" y="4"/>
                    <a:pt x="2" y="4"/>
                  </a:cubicBezTo>
                  <a:cubicBezTo>
                    <a:pt x="2" y="4"/>
                    <a:pt x="1" y="5"/>
                    <a:pt x="1" y="5"/>
                  </a:cubicBezTo>
                  <a:cubicBezTo>
                    <a:pt x="1" y="5"/>
                    <a:pt x="1" y="5"/>
                    <a:pt x="1" y="5"/>
                  </a:cubicBezTo>
                  <a:cubicBezTo>
                    <a:pt x="1" y="5"/>
                    <a:pt x="1" y="6"/>
                    <a:pt x="1" y="6"/>
                  </a:cubicBezTo>
                  <a:cubicBezTo>
                    <a:pt x="0" y="6"/>
                    <a:pt x="0" y="6"/>
                    <a:pt x="0" y="6"/>
                  </a:cubicBezTo>
                  <a:cubicBezTo>
                    <a:pt x="0" y="6"/>
                    <a:pt x="0" y="6"/>
                    <a:pt x="0" y="6"/>
                  </a:cubicBezTo>
                  <a:cubicBezTo>
                    <a:pt x="0" y="6"/>
                    <a:pt x="0" y="6"/>
                    <a:pt x="0" y="7"/>
                  </a:cubicBezTo>
                  <a:cubicBezTo>
                    <a:pt x="0" y="7"/>
                    <a:pt x="0" y="7"/>
                    <a:pt x="1" y="7"/>
                  </a:cubicBezTo>
                  <a:cubicBezTo>
                    <a:pt x="1" y="7"/>
                    <a:pt x="1" y="7"/>
                    <a:pt x="1" y="7"/>
                  </a:cubicBezTo>
                  <a:cubicBezTo>
                    <a:pt x="1" y="7"/>
                    <a:pt x="1" y="8"/>
                    <a:pt x="1" y="7"/>
                  </a:cubicBezTo>
                  <a:cubicBezTo>
                    <a:pt x="1" y="7"/>
                    <a:pt x="1" y="8"/>
                    <a:pt x="1" y="8"/>
                  </a:cubicBezTo>
                  <a:cubicBezTo>
                    <a:pt x="2" y="8"/>
                    <a:pt x="2" y="8"/>
                    <a:pt x="2" y="8"/>
                  </a:cubicBezTo>
                  <a:cubicBezTo>
                    <a:pt x="2" y="8"/>
                    <a:pt x="2" y="8"/>
                    <a:pt x="3" y="8"/>
                  </a:cubicBezTo>
                  <a:cubicBezTo>
                    <a:pt x="3" y="8"/>
                    <a:pt x="3" y="8"/>
                    <a:pt x="3" y="8"/>
                  </a:cubicBezTo>
                  <a:cubicBezTo>
                    <a:pt x="4" y="8"/>
                    <a:pt x="4" y="8"/>
                    <a:pt x="5" y="9"/>
                  </a:cubicBezTo>
                  <a:cubicBezTo>
                    <a:pt x="5" y="9"/>
                    <a:pt x="5" y="9"/>
                    <a:pt x="5" y="9"/>
                  </a:cubicBezTo>
                  <a:cubicBezTo>
                    <a:pt x="5" y="9"/>
                    <a:pt x="5" y="8"/>
                    <a:pt x="5" y="8"/>
                  </a:cubicBezTo>
                  <a:cubicBezTo>
                    <a:pt x="5" y="8"/>
                    <a:pt x="6" y="8"/>
                    <a:pt x="6" y="8"/>
                  </a:cubicBezTo>
                  <a:cubicBezTo>
                    <a:pt x="6" y="8"/>
                    <a:pt x="7" y="8"/>
                    <a:pt x="7" y="8"/>
                  </a:cubicBezTo>
                  <a:cubicBezTo>
                    <a:pt x="7" y="8"/>
                    <a:pt x="7" y="8"/>
                    <a:pt x="7" y="8"/>
                  </a:cubicBezTo>
                  <a:cubicBezTo>
                    <a:pt x="8" y="8"/>
                    <a:pt x="8" y="8"/>
                    <a:pt x="8" y="8"/>
                  </a:cubicBezTo>
                  <a:cubicBezTo>
                    <a:pt x="8" y="8"/>
                    <a:pt x="8" y="8"/>
                    <a:pt x="8" y="8"/>
                  </a:cubicBezTo>
                  <a:cubicBezTo>
                    <a:pt x="8" y="8"/>
                    <a:pt x="9" y="8"/>
                    <a:pt x="9" y="8"/>
                  </a:cubicBezTo>
                  <a:cubicBezTo>
                    <a:pt x="10" y="8"/>
                    <a:pt x="11" y="8"/>
                    <a:pt x="11" y="8"/>
                  </a:cubicBezTo>
                  <a:cubicBezTo>
                    <a:pt x="11" y="8"/>
                    <a:pt x="13" y="8"/>
                    <a:pt x="14" y="8"/>
                  </a:cubicBezTo>
                  <a:cubicBezTo>
                    <a:pt x="14" y="8"/>
                    <a:pt x="15" y="8"/>
                    <a:pt x="15" y="8"/>
                  </a:cubicBezTo>
                  <a:cubicBezTo>
                    <a:pt x="15" y="8"/>
                    <a:pt x="15" y="8"/>
                    <a:pt x="15" y="8"/>
                  </a:cubicBezTo>
                  <a:cubicBezTo>
                    <a:pt x="15" y="8"/>
                    <a:pt x="16" y="8"/>
                    <a:pt x="16" y="8"/>
                  </a:cubicBezTo>
                  <a:cubicBezTo>
                    <a:pt x="16" y="8"/>
                    <a:pt x="16" y="8"/>
                    <a:pt x="16" y="8"/>
                  </a:cubicBezTo>
                  <a:cubicBezTo>
                    <a:pt x="16" y="8"/>
                    <a:pt x="16" y="7"/>
                    <a:pt x="16" y="7"/>
                  </a:cubicBezTo>
                  <a:cubicBezTo>
                    <a:pt x="16" y="7"/>
                    <a:pt x="16" y="7"/>
                    <a:pt x="16" y="7"/>
                  </a:cubicBezTo>
                  <a:cubicBezTo>
                    <a:pt x="16" y="7"/>
                    <a:pt x="16" y="6"/>
                    <a:pt x="16" y="6"/>
                  </a:cubicBezTo>
                  <a:cubicBezTo>
                    <a:pt x="16" y="6"/>
                    <a:pt x="16" y="6"/>
                    <a:pt x="16" y="6"/>
                  </a:cubicBezTo>
                  <a:cubicBezTo>
                    <a:pt x="16" y="6"/>
                    <a:pt x="16" y="5"/>
                    <a:pt x="16" y="5"/>
                  </a:cubicBezTo>
                  <a:cubicBezTo>
                    <a:pt x="16" y="5"/>
                    <a:pt x="15" y="5"/>
                    <a:pt x="15" y="5"/>
                  </a:cubicBezTo>
                  <a:cubicBezTo>
                    <a:pt x="15" y="5"/>
                    <a:pt x="14" y="4"/>
                    <a:pt x="14" y="4"/>
                  </a:cubicBezTo>
                  <a:cubicBezTo>
                    <a:pt x="14" y="4"/>
                    <a:pt x="14" y="4"/>
                    <a:pt x="14" y="4"/>
                  </a:cubicBezTo>
                  <a:cubicBezTo>
                    <a:pt x="14" y="4"/>
                    <a:pt x="14" y="3"/>
                    <a:pt x="14" y="3"/>
                  </a:cubicBezTo>
                  <a:cubicBezTo>
                    <a:pt x="14" y="3"/>
                    <a:pt x="14" y="3"/>
                    <a:pt x="14"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1" name="Freeform 543"/>
            <p:cNvSpPr>
              <a:spLocks/>
            </p:cNvSpPr>
            <p:nvPr/>
          </p:nvSpPr>
          <p:spPr bwMode="auto">
            <a:xfrm>
              <a:off x="4099" y="2134"/>
              <a:ext cx="71" cy="101"/>
            </a:xfrm>
            <a:custGeom>
              <a:avLst/>
              <a:gdLst/>
              <a:ahLst/>
              <a:cxnLst>
                <a:cxn ang="0">
                  <a:pos x="22" y="21"/>
                </a:cxn>
                <a:cxn ang="0">
                  <a:pos x="21" y="18"/>
                </a:cxn>
                <a:cxn ang="0">
                  <a:pos x="20" y="15"/>
                </a:cxn>
                <a:cxn ang="0">
                  <a:pos x="19" y="16"/>
                </a:cxn>
                <a:cxn ang="0">
                  <a:pos x="19" y="17"/>
                </a:cxn>
                <a:cxn ang="0">
                  <a:pos x="18" y="19"/>
                </a:cxn>
                <a:cxn ang="0">
                  <a:pos x="17" y="19"/>
                </a:cxn>
                <a:cxn ang="0">
                  <a:pos x="16" y="18"/>
                </a:cxn>
                <a:cxn ang="0">
                  <a:pos x="16" y="18"/>
                </a:cxn>
                <a:cxn ang="0">
                  <a:pos x="15" y="17"/>
                </a:cxn>
                <a:cxn ang="0">
                  <a:pos x="15" y="15"/>
                </a:cxn>
                <a:cxn ang="0">
                  <a:pos x="16" y="13"/>
                </a:cxn>
                <a:cxn ang="0">
                  <a:pos x="18" y="13"/>
                </a:cxn>
                <a:cxn ang="0">
                  <a:pos x="19" y="12"/>
                </a:cxn>
                <a:cxn ang="0">
                  <a:pos x="20" y="9"/>
                </a:cxn>
                <a:cxn ang="0">
                  <a:pos x="21" y="9"/>
                </a:cxn>
                <a:cxn ang="0">
                  <a:pos x="19" y="8"/>
                </a:cxn>
                <a:cxn ang="0">
                  <a:pos x="16" y="8"/>
                </a:cxn>
                <a:cxn ang="0">
                  <a:pos x="14" y="8"/>
                </a:cxn>
                <a:cxn ang="0">
                  <a:pos x="11" y="8"/>
                </a:cxn>
                <a:cxn ang="0">
                  <a:pos x="9" y="7"/>
                </a:cxn>
                <a:cxn ang="0">
                  <a:pos x="8" y="6"/>
                </a:cxn>
                <a:cxn ang="0">
                  <a:pos x="8" y="3"/>
                </a:cxn>
                <a:cxn ang="0">
                  <a:pos x="6" y="3"/>
                </a:cxn>
                <a:cxn ang="0">
                  <a:pos x="5" y="2"/>
                </a:cxn>
                <a:cxn ang="0">
                  <a:pos x="4" y="2"/>
                </a:cxn>
                <a:cxn ang="0">
                  <a:pos x="3" y="2"/>
                </a:cxn>
                <a:cxn ang="0">
                  <a:pos x="1" y="1"/>
                </a:cxn>
                <a:cxn ang="0">
                  <a:pos x="2" y="1"/>
                </a:cxn>
                <a:cxn ang="0">
                  <a:pos x="1" y="2"/>
                </a:cxn>
                <a:cxn ang="0">
                  <a:pos x="0" y="4"/>
                </a:cxn>
                <a:cxn ang="0">
                  <a:pos x="1" y="5"/>
                </a:cxn>
                <a:cxn ang="0">
                  <a:pos x="3" y="6"/>
                </a:cxn>
                <a:cxn ang="0">
                  <a:pos x="4" y="7"/>
                </a:cxn>
                <a:cxn ang="0">
                  <a:pos x="4" y="8"/>
                </a:cxn>
                <a:cxn ang="0">
                  <a:pos x="1" y="8"/>
                </a:cxn>
                <a:cxn ang="0">
                  <a:pos x="0" y="9"/>
                </a:cxn>
                <a:cxn ang="0">
                  <a:pos x="0" y="11"/>
                </a:cxn>
                <a:cxn ang="0">
                  <a:pos x="3" y="13"/>
                </a:cxn>
                <a:cxn ang="0">
                  <a:pos x="3" y="14"/>
                </a:cxn>
                <a:cxn ang="0">
                  <a:pos x="2" y="16"/>
                </a:cxn>
                <a:cxn ang="0">
                  <a:pos x="3" y="17"/>
                </a:cxn>
                <a:cxn ang="0">
                  <a:pos x="3" y="18"/>
                </a:cxn>
                <a:cxn ang="0">
                  <a:pos x="4" y="19"/>
                </a:cxn>
                <a:cxn ang="0">
                  <a:pos x="4" y="21"/>
                </a:cxn>
                <a:cxn ang="0">
                  <a:pos x="4" y="24"/>
                </a:cxn>
                <a:cxn ang="0">
                  <a:pos x="6" y="26"/>
                </a:cxn>
                <a:cxn ang="0">
                  <a:pos x="7" y="25"/>
                </a:cxn>
                <a:cxn ang="0">
                  <a:pos x="9" y="24"/>
                </a:cxn>
                <a:cxn ang="0">
                  <a:pos x="11" y="24"/>
                </a:cxn>
                <a:cxn ang="0">
                  <a:pos x="12" y="21"/>
                </a:cxn>
                <a:cxn ang="0">
                  <a:pos x="12" y="19"/>
                </a:cxn>
                <a:cxn ang="0">
                  <a:pos x="12" y="17"/>
                </a:cxn>
                <a:cxn ang="0">
                  <a:pos x="16" y="20"/>
                </a:cxn>
                <a:cxn ang="0">
                  <a:pos x="19" y="25"/>
                </a:cxn>
                <a:cxn ang="0">
                  <a:pos x="20" y="29"/>
                </a:cxn>
                <a:cxn ang="0">
                  <a:pos x="21" y="27"/>
                </a:cxn>
                <a:cxn ang="0">
                  <a:pos x="22" y="28"/>
                </a:cxn>
                <a:cxn ang="0">
                  <a:pos x="22" y="24"/>
                </a:cxn>
              </a:cxnLst>
              <a:rect l="0" t="0" r="r" b="b"/>
              <a:pathLst>
                <a:path w="22" h="31">
                  <a:moveTo>
                    <a:pt x="22" y="24"/>
                  </a:moveTo>
                  <a:cubicBezTo>
                    <a:pt x="22" y="24"/>
                    <a:pt x="22" y="24"/>
                    <a:pt x="22" y="23"/>
                  </a:cubicBezTo>
                  <a:cubicBezTo>
                    <a:pt x="22" y="23"/>
                    <a:pt x="22" y="21"/>
                    <a:pt x="22" y="21"/>
                  </a:cubicBezTo>
                  <a:cubicBezTo>
                    <a:pt x="22" y="21"/>
                    <a:pt x="21" y="21"/>
                    <a:pt x="21" y="21"/>
                  </a:cubicBezTo>
                  <a:cubicBezTo>
                    <a:pt x="21" y="20"/>
                    <a:pt x="21" y="19"/>
                    <a:pt x="21" y="19"/>
                  </a:cubicBezTo>
                  <a:cubicBezTo>
                    <a:pt x="21" y="19"/>
                    <a:pt x="21" y="18"/>
                    <a:pt x="21" y="18"/>
                  </a:cubicBezTo>
                  <a:cubicBezTo>
                    <a:pt x="21" y="18"/>
                    <a:pt x="21" y="17"/>
                    <a:pt x="21" y="17"/>
                  </a:cubicBezTo>
                  <a:cubicBezTo>
                    <a:pt x="21" y="17"/>
                    <a:pt x="20" y="16"/>
                    <a:pt x="20" y="16"/>
                  </a:cubicBezTo>
                  <a:cubicBezTo>
                    <a:pt x="20" y="16"/>
                    <a:pt x="20" y="15"/>
                    <a:pt x="20" y="15"/>
                  </a:cubicBezTo>
                  <a:cubicBezTo>
                    <a:pt x="20" y="15"/>
                    <a:pt x="20" y="15"/>
                    <a:pt x="20" y="15"/>
                  </a:cubicBezTo>
                  <a:cubicBezTo>
                    <a:pt x="20" y="15"/>
                    <a:pt x="19" y="15"/>
                    <a:pt x="19" y="16"/>
                  </a:cubicBezTo>
                  <a:cubicBezTo>
                    <a:pt x="19" y="16"/>
                    <a:pt x="19" y="16"/>
                    <a:pt x="19" y="16"/>
                  </a:cubicBezTo>
                  <a:cubicBezTo>
                    <a:pt x="19" y="16"/>
                    <a:pt x="19" y="16"/>
                    <a:pt x="19" y="15"/>
                  </a:cubicBezTo>
                  <a:cubicBezTo>
                    <a:pt x="19" y="15"/>
                    <a:pt x="19" y="15"/>
                    <a:pt x="19" y="15"/>
                  </a:cubicBezTo>
                  <a:cubicBezTo>
                    <a:pt x="19" y="16"/>
                    <a:pt x="19" y="16"/>
                    <a:pt x="19" y="17"/>
                  </a:cubicBezTo>
                  <a:cubicBezTo>
                    <a:pt x="19" y="17"/>
                    <a:pt x="19" y="17"/>
                    <a:pt x="19" y="17"/>
                  </a:cubicBezTo>
                  <a:cubicBezTo>
                    <a:pt x="19" y="17"/>
                    <a:pt x="18" y="18"/>
                    <a:pt x="18" y="18"/>
                  </a:cubicBezTo>
                  <a:cubicBezTo>
                    <a:pt x="18" y="18"/>
                    <a:pt x="18" y="19"/>
                    <a:pt x="18" y="19"/>
                  </a:cubicBezTo>
                  <a:cubicBezTo>
                    <a:pt x="18" y="19"/>
                    <a:pt x="17" y="19"/>
                    <a:pt x="17" y="19"/>
                  </a:cubicBezTo>
                  <a:cubicBezTo>
                    <a:pt x="17" y="19"/>
                    <a:pt x="17" y="19"/>
                    <a:pt x="17" y="19"/>
                  </a:cubicBezTo>
                  <a:cubicBezTo>
                    <a:pt x="17" y="19"/>
                    <a:pt x="17" y="19"/>
                    <a:pt x="17" y="19"/>
                  </a:cubicBezTo>
                  <a:cubicBezTo>
                    <a:pt x="17" y="19"/>
                    <a:pt x="16" y="18"/>
                    <a:pt x="16" y="18"/>
                  </a:cubicBezTo>
                  <a:cubicBezTo>
                    <a:pt x="16" y="18"/>
                    <a:pt x="16" y="18"/>
                    <a:pt x="16" y="18"/>
                  </a:cubicBezTo>
                  <a:cubicBezTo>
                    <a:pt x="16" y="18"/>
                    <a:pt x="16" y="18"/>
                    <a:pt x="16" y="18"/>
                  </a:cubicBezTo>
                  <a:cubicBezTo>
                    <a:pt x="16" y="19"/>
                    <a:pt x="16" y="19"/>
                    <a:pt x="16" y="19"/>
                  </a:cubicBezTo>
                  <a:cubicBezTo>
                    <a:pt x="16" y="19"/>
                    <a:pt x="16" y="19"/>
                    <a:pt x="16" y="19"/>
                  </a:cubicBezTo>
                  <a:cubicBezTo>
                    <a:pt x="16" y="19"/>
                    <a:pt x="16" y="18"/>
                    <a:pt x="16" y="18"/>
                  </a:cubicBezTo>
                  <a:cubicBezTo>
                    <a:pt x="15" y="18"/>
                    <a:pt x="15" y="18"/>
                    <a:pt x="15" y="18"/>
                  </a:cubicBezTo>
                  <a:cubicBezTo>
                    <a:pt x="15" y="17"/>
                    <a:pt x="15" y="17"/>
                    <a:pt x="15" y="17"/>
                  </a:cubicBezTo>
                  <a:cubicBezTo>
                    <a:pt x="15" y="17"/>
                    <a:pt x="15" y="17"/>
                    <a:pt x="15" y="17"/>
                  </a:cubicBezTo>
                  <a:cubicBezTo>
                    <a:pt x="15" y="16"/>
                    <a:pt x="15" y="16"/>
                    <a:pt x="15" y="16"/>
                  </a:cubicBezTo>
                  <a:cubicBezTo>
                    <a:pt x="15" y="16"/>
                    <a:pt x="15" y="15"/>
                    <a:pt x="15" y="15"/>
                  </a:cubicBezTo>
                  <a:cubicBezTo>
                    <a:pt x="15" y="15"/>
                    <a:pt x="15" y="15"/>
                    <a:pt x="15" y="15"/>
                  </a:cubicBezTo>
                  <a:cubicBezTo>
                    <a:pt x="15" y="14"/>
                    <a:pt x="15" y="14"/>
                    <a:pt x="15" y="14"/>
                  </a:cubicBezTo>
                  <a:cubicBezTo>
                    <a:pt x="15" y="14"/>
                    <a:pt x="16" y="14"/>
                    <a:pt x="16" y="13"/>
                  </a:cubicBezTo>
                  <a:cubicBezTo>
                    <a:pt x="16" y="13"/>
                    <a:pt x="16" y="13"/>
                    <a:pt x="16" y="13"/>
                  </a:cubicBezTo>
                  <a:cubicBezTo>
                    <a:pt x="16" y="13"/>
                    <a:pt x="17" y="13"/>
                    <a:pt x="17" y="13"/>
                  </a:cubicBezTo>
                  <a:cubicBezTo>
                    <a:pt x="17" y="13"/>
                    <a:pt x="18" y="13"/>
                    <a:pt x="18" y="13"/>
                  </a:cubicBezTo>
                  <a:cubicBezTo>
                    <a:pt x="18" y="13"/>
                    <a:pt x="18" y="13"/>
                    <a:pt x="18" y="13"/>
                  </a:cubicBezTo>
                  <a:cubicBezTo>
                    <a:pt x="18" y="13"/>
                    <a:pt x="18" y="13"/>
                    <a:pt x="18" y="13"/>
                  </a:cubicBezTo>
                  <a:cubicBezTo>
                    <a:pt x="18" y="13"/>
                    <a:pt x="18" y="12"/>
                    <a:pt x="18" y="12"/>
                  </a:cubicBezTo>
                  <a:cubicBezTo>
                    <a:pt x="19" y="12"/>
                    <a:pt x="19" y="12"/>
                    <a:pt x="19" y="12"/>
                  </a:cubicBezTo>
                  <a:cubicBezTo>
                    <a:pt x="19" y="12"/>
                    <a:pt x="20" y="11"/>
                    <a:pt x="20" y="11"/>
                  </a:cubicBezTo>
                  <a:cubicBezTo>
                    <a:pt x="20" y="11"/>
                    <a:pt x="20" y="11"/>
                    <a:pt x="20" y="11"/>
                  </a:cubicBezTo>
                  <a:cubicBezTo>
                    <a:pt x="20" y="11"/>
                    <a:pt x="20" y="10"/>
                    <a:pt x="20" y="9"/>
                  </a:cubicBezTo>
                  <a:cubicBezTo>
                    <a:pt x="20" y="9"/>
                    <a:pt x="20" y="9"/>
                    <a:pt x="20" y="9"/>
                  </a:cubicBezTo>
                  <a:cubicBezTo>
                    <a:pt x="20" y="9"/>
                    <a:pt x="21" y="9"/>
                    <a:pt x="21" y="9"/>
                  </a:cubicBezTo>
                  <a:cubicBezTo>
                    <a:pt x="21" y="9"/>
                    <a:pt x="21" y="9"/>
                    <a:pt x="21" y="9"/>
                  </a:cubicBezTo>
                  <a:cubicBezTo>
                    <a:pt x="21" y="9"/>
                    <a:pt x="21" y="9"/>
                    <a:pt x="21" y="9"/>
                  </a:cubicBezTo>
                  <a:cubicBezTo>
                    <a:pt x="21" y="9"/>
                    <a:pt x="21" y="9"/>
                    <a:pt x="21" y="8"/>
                  </a:cubicBezTo>
                  <a:cubicBezTo>
                    <a:pt x="21" y="8"/>
                    <a:pt x="19" y="8"/>
                    <a:pt x="19" y="8"/>
                  </a:cubicBezTo>
                  <a:cubicBezTo>
                    <a:pt x="19" y="8"/>
                    <a:pt x="19" y="8"/>
                    <a:pt x="18" y="8"/>
                  </a:cubicBezTo>
                  <a:cubicBezTo>
                    <a:pt x="18" y="8"/>
                    <a:pt x="18" y="8"/>
                    <a:pt x="17" y="8"/>
                  </a:cubicBezTo>
                  <a:cubicBezTo>
                    <a:pt x="17" y="8"/>
                    <a:pt x="17" y="8"/>
                    <a:pt x="16" y="8"/>
                  </a:cubicBezTo>
                  <a:cubicBezTo>
                    <a:pt x="16" y="8"/>
                    <a:pt x="15" y="8"/>
                    <a:pt x="15" y="8"/>
                  </a:cubicBezTo>
                  <a:cubicBezTo>
                    <a:pt x="15" y="8"/>
                    <a:pt x="15" y="8"/>
                    <a:pt x="14" y="8"/>
                  </a:cubicBezTo>
                  <a:cubicBezTo>
                    <a:pt x="14" y="8"/>
                    <a:pt x="14" y="8"/>
                    <a:pt x="14" y="8"/>
                  </a:cubicBezTo>
                  <a:cubicBezTo>
                    <a:pt x="14" y="8"/>
                    <a:pt x="13" y="8"/>
                    <a:pt x="13" y="8"/>
                  </a:cubicBezTo>
                  <a:cubicBezTo>
                    <a:pt x="13" y="8"/>
                    <a:pt x="12" y="8"/>
                    <a:pt x="12" y="8"/>
                  </a:cubicBezTo>
                  <a:cubicBezTo>
                    <a:pt x="12" y="8"/>
                    <a:pt x="11" y="8"/>
                    <a:pt x="11" y="8"/>
                  </a:cubicBezTo>
                  <a:cubicBezTo>
                    <a:pt x="11" y="8"/>
                    <a:pt x="11" y="8"/>
                    <a:pt x="10" y="8"/>
                  </a:cubicBezTo>
                  <a:cubicBezTo>
                    <a:pt x="10" y="8"/>
                    <a:pt x="10" y="8"/>
                    <a:pt x="10" y="8"/>
                  </a:cubicBezTo>
                  <a:cubicBezTo>
                    <a:pt x="10" y="7"/>
                    <a:pt x="9" y="7"/>
                    <a:pt x="9" y="7"/>
                  </a:cubicBezTo>
                  <a:cubicBezTo>
                    <a:pt x="9" y="7"/>
                    <a:pt x="8" y="7"/>
                    <a:pt x="8" y="7"/>
                  </a:cubicBezTo>
                  <a:cubicBezTo>
                    <a:pt x="8" y="7"/>
                    <a:pt x="8" y="7"/>
                    <a:pt x="8" y="7"/>
                  </a:cubicBezTo>
                  <a:cubicBezTo>
                    <a:pt x="8" y="7"/>
                    <a:pt x="8" y="6"/>
                    <a:pt x="8" y="6"/>
                  </a:cubicBezTo>
                  <a:cubicBezTo>
                    <a:pt x="8" y="6"/>
                    <a:pt x="8" y="5"/>
                    <a:pt x="8" y="5"/>
                  </a:cubicBezTo>
                  <a:cubicBezTo>
                    <a:pt x="8" y="4"/>
                    <a:pt x="8" y="4"/>
                    <a:pt x="8" y="4"/>
                  </a:cubicBezTo>
                  <a:cubicBezTo>
                    <a:pt x="8" y="4"/>
                    <a:pt x="8" y="4"/>
                    <a:pt x="8" y="3"/>
                  </a:cubicBezTo>
                  <a:cubicBezTo>
                    <a:pt x="8" y="3"/>
                    <a:pt x="8" y="3"/>
                    <a:pt x="8" y="2"/>
                  </a:cubicBezTo>
                  <a:cubicBezTo>
                    <a:pt x="7" y="2"/>
                    <a:pt x="7" y="3"/>
                    <a:pt x="7" y="3"/>
                  </a:cubicBezTo>
                  <a:cubicBezTo>
                    <a:pt x="7" y="3"/>
                    <a:pt x="7" y="3"/>
                    <a:pt x="6" y="3"/>
                  </a:cubicBezTo>
                  <a:cubicBezTo>
                    <a:pt x="6" y="3"/>
                    <a:pt x="6" y="3"/>
                    <a:pt x="6" y="3"/>
                  </a:cubicBezTo>
                  <a:cubicBezTo>
                    <a:pt x="6" y="3"/>
                    <a:pt x="5" y="2"/>
                    <a:pt x="5" y="2"/>
                  </a:cubicBezTo>
                  <a:cubicBezTo>
                    <a:pt x="5" y="2"/>
                    <a:pt x="5" y="2"/>
                    <a:pt x="5" y="2"/>
                  </a:cubicBezTo>
                  <a:cubicBezTo>
                    <a:pt x="5" y="2"/>
                    <a:pt x="4" y="1"/>
                    <a:pt x="4" y="1"/>
                  </a:cubicBezTo>
                  <a:cubicBezTo>
                    <a:pt x="4" y="1"/>
                    <a:pt x="4" y="1"/>
                    <a:pt x="4" y="1"/>
                  </a:cubicBezTo>
                  <a:cubicBezTo>
                    <a:pt x="4" y="1"/>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2" y="1"/>
                    <a:pt x="1" y="1"/>
                  </a:cubicBezTo>
                  <a:cubicBezTo>
                    <a:pt x="1" y="0"/>
                    <a:pt x="1" y="0"/>
                    <a:pt x="1" y="1"/>
                  </a:cubicBezTo>
                  <a:cubicBezTo>
                    <a:pt x="1" y="1"/>
                    <a:pt x="1" y="1"/>
                    <a:pt x="1" y="1"/>
                  </a:cubicBezTo>
                  <a:cubicBezTo>
                    <a:pt x="2" y="1"/>
                    <a:pt x="2" y="1"/>
                    <a:pt x="2" y="1"/>
                  </a:cubicBezTo>
                  <a:cubicBezTo>
                    <a:pt x="2" y="1"/>
                    <a:pt x="2" y="1"/>
                    <a:pt x="2" y="1"/>
                  </a:cubicBezTo>
                  <a:cubicBezTo>
                    <a:pt x="1" y="1"/>
                    <a:pt x="1" y="2"/>
                    <a:pt x="1" y="2"/>
                  </a:cubicBezTo>
                  <a:cubicBezTo>
                    <a:pt x="1" y="2"/>
                    <a:pt x="1" y="2"/>
                    <a:pt x="1" y="2"/>
                  </a:cubicBezTo>
                  <a:cubicBezTo>
                    <a:pt x="0" y="2"/>
                    <a:pt x="0" y="3"/>
                    <a:pt x="0" y="3"/>
                  </a:cubicBezTo>
                  <a:cubicBezTo>
                    <a:pt x="0" y="3"/>
                    <a:pt x="0" y="3"/>
                    <a:pt x="0" y="3"/>
                  </a:cubicBezTo>
                  <a:cubicBezTo>
                    <a:pt x="0" y="3"/>
                    <a:pt x="0" y="4"/>
                    <a:pt x="0" y="4"/>
                  </a:cubicBezTo>
                  <a:cubicBezTo>
                    <a:pt x="0" y="4"/>
                    <a:pt x="0" y="4"/>
                    <a:pt x="0" y="4"/>
                  </a:cubicBezTo>
                  <a:cubicBezTo>
                    <a:pt x="0" y="4"/>
                    <a:pt x="1" y="4"/>
                    <a:pt x="1" y="4"/>
                  </a:cubicBezTo>
                  <a:cubicBezTo>
                    <a:pt x="1" y="4"/>
                    <a:pt x="1" y="5"/>
                    <a:pt x="1" y="5"/>
                  </a:cubicBezTo>
                  <a:cubicBezTo>
                    <a:pt x="1" y="5"/>
                    <a:pt x="2" y="6"/>
                    <a:pt x="2" y="6"/>
                  </a:cubicBezTo>
                  <a:cubicBezTo>
                    <a:pt x="2" y="6"/>
                    <a:pt x="2" y="6"/>
                    <a:pt x="2" y="6"/>
                  </a:cubicBezTo>
                  <a:cubicBezTo>
                    <a:pt x="2" y="6"/>
                    <a:pt x="3" y="6"/>
                    <a:pt x="3" y="6"/>
                  </a:cubicBezTo>
                  <a:cubicBezTo>
                    <a:pt x="3" y="6"/>
                    <a:pt x="3" y="6"/>
                    <a:pt x="3" y="7"/>
                  </a:cubicBezTo>
                  <a:cubicBezTo>
                    <a:pt x="3" y="7"/>
                    <a:pt x="3" y="7"/>
                    <a:pt x="4" y="7"/>
                  </a:cubicBezTo>
                  <a:cubicBezTo>
                    <a:pt x="4" y="7"/>
                    <a:pt x="4" y="7"/>
                    <a:pt x="4" y="7"/>
                  </a:cubicBezTo>
                  <a:cubicBezTo>
                    <a:pt x="4" y="7"/>
                    <a:pt x="4" y="7"/>
                    <a:pt x="4" y="7"/>
                  </a:cubicBezTo>
                  <a:cubicBezTo>
                    <a:pt x="4" y="7"/>
                    <a:pt x="4" y="8"/>
                    <a:pt x="4" y="8"/>
                  </a:cubicBezTo>
                  <a:cubicBezTo>
                    <a:pt x="4" y="8"/>
                    <a:pt x="4" y="8"/>
                    <a:pt x="4" y="8"/>
                  </a:cubicBezTo>
                  <a:cubicBezTo>
                    <a:pt x="4" y="8"/>
                    <a:pt x="3" y="8"/>
                    <a:pt x="3" y="8"/>
                  </a:cubicBezTo>
                  <a:cubicBezTo>
                    <a:pt x="3" y="8"/>
                    <a:pt x="2" y="8"/>
                    <a:pt x="2" y="8"/>
                  </a:cubicBezTo>
                  <a:cubicBezTo>
                    <a:pt x="2" y="8"/>
                    <a:pt x="2" y="8"/>
                    <a:pt x="1" y="8"/>
                  </a:cubicBezTo>
                  <a:cubicBezTo>
                    <a:pt x="1" y="8"/>
                    <a:pt x="1" y="9"/>
                    <a:pt x="1" y="9"/>
                  </a:cubicBezTo>
                  <a:cubicBezTo>
                    <a:pt x="1" y="9"/>
                    <a:pt x="1" y="9"/>
                    <a:pt x="1" y="9"/>
                  </a:cubicBezTo>
                  <a:cubicBezTo>
                    <a:pt x="1" y="9"/>
                    <a:pt x="0" y="9"/>
                    <a:pt x="0" y="9"/>
                  </a:cubicBezTo>
                  <a:cubicBezTo>
                    <a:pt x="0" y="9"/>
                    <a:pt x="0" y="10"/>
                    <a:pt x="0" y="10"/>
                  </a:cubicBezTo>
                  <a:cubicBezTo>
                    <a:pt x="0" y="10"/>
                    <a:pt x="0" y="11"/>
                    <a:pt x="0" y="11"/>
                  </a:cubicBezTo>
                  <a:cubicBezTo>
                    <a:pt x="0" y="11"/>
                    <a:pt x="0" y="11"/>
                    <a:pt x="0" y="11"/>
                  </a:cubicBezTo>
                  <a:cubicBezTo>
                    <a:pt x="0" y="11"/>
                    <a:pt x="1" y="12"/>
                    <a:pt x="1" y="12"/>
                  </a:cubicBezTo>
                  <a:cubicBezTo>
                    <a:pt x="1" y="12"/>
                    <a:pt x="2" y="12"/>
                    <a:pt x="2" y="12"/>
                  </a:cubicBezTo>
                  <a:cubicBezTo>
                    <a:pt x="3" y="12"/>
                    <a:pt x="3" y="13"/>
                    <a:pt x="3" y="13"/>
                  </a:cubicBezTo>
                  <a:cubicBezTo>
                    <a:pt x="3" y="13"/>
                    <a:pt x="3" y="13"/>
                    <a:pt x="3" y="13"/>
                  </a:cubicBezTo>
                  <a:cubicBezTo>
                    <a:pt x="3" y="13"/>
                    <a:pt x="3" y="13"/>
                    <a:pt x="3" y="13"/>
                  </a:cubicBezTo>
                  <a:cubicBezTo>
                    <a:pt x="3" y="14"/>
                    <a:pt x="3" y="14"/>
                    <a:pt x="3" y="14"/>
                  </a:cubicBezTo>
                  <a:cubicBezTo>
                    <a:pt x="3" y="14"/>
                    <a:pt x="3" y="14"/>
                    <a:pt x="2" y="14"/>
                  </a:cubicBezTo>
                  <a:cubicBezTo>
                    <a:pt x="2" y="15"/>
                    <a:pt x="2" y="15"/>
                    <a:pt x="2" y="15"/>
                  </a:cubicBezTo>
                  <a:cubicBezTo>
                    <a:pt x="2" y="15"/>
                    <a:pt x="2" y="15"/>
                    <a:pt x="2" y="16"/>
                  </a:cubicBezTo>
                  <a:cubicBezTo>
                    <a:pt x="2" y="16"/>
                    <a:pt x="2" y="16"/>
                    <a:pt x="2" y="16"/>
                  </a:cubicBezTo>
                  <a:cubicBezTo>
                    <a:pt x="2" y="16"/>
                    <a:pt x="3" y="16"/>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4" y="18"/>
                    <a:pt x="4" y="18"/>
                  </a:cubicBezTo>
                  <a:cubicBezTo>
                    <a:pt x="4" y="18"/>
                    <a:pt x="4" y="18"/>
                    <a:pt x="4" y="18"/>
                  </a:cubicBezTo>
                  <a:cubicBezTo>
                    <a:pt x="4" y="18"/>
                    <a:pt x="4" y="19"/>
                    <a:pt x="4" y="19"/>
                  </a:cubicBezTo>
                  <a:cubicBezTo>
                    <a:pt x="3" y="19"/>
                    <a:pt x="4" y="20"/>
                    <a:pt x="4" y="20"/>
                  </a:cubicBezTo>
                  <a:cubicBezTo>
                    <a:pt x="4" y="20"/>
                    <a:pt x="4" y="21"/>
                    <a:pt x="4" y="21"/>
                  </a:cubicBezTo>
                  <a:cubicBezTo>
                    <a:pt x="4" y="21"/>
                    <a:pt x="4" y="21"/>
                    <a:pt x="4" y="21"/>
                  </a:cubicBezTo>
                  <a:cubicBezTo>
                    <a:pt x="4" y="21"/>
                    <a:pt x="4" y="22"/>
                    <a:pt x="4" y="23"/>
                  </a:cubicBezTo>
                  <a:cubicBezTo>
                    <a:pt x="4" y="23"/>
                    <a:pt x="4" y="23"/>
                    <a:pt x="4" y="23"/>
                  </a:cubicBezTo>
                  <a:cubicBezTo>
                    <a:pt x="4" y="23"/>
                    <a:pt x="4" y="24"/>
                    <a:pt x="4" y="24"/>
                  </a:cubicBezTo>
                  <a:cubicBezTo>
                    <a:pt x="4" y="24"/>
                    <a:pt x="4" y="24"/>
                    <a:pt x="5" y="25"/>
                  </a:cubicBezTo>
                  <a:cubicBezTo>
                    <a:pt x="5" y="25"/>
                    <a:pt x="5" y="25"/>
                    <a:pt x="5" y="26"/>
                  </a:cubicBezTo>
                  <a:cubicBezTo>
                    <a:pt x="5" y="26"/>
                    <a:pt x="5" y="26"/>
                    <a:pt x="6" y="26"/>
                  </a:cubicBezTo>
                  <a:cubicBezTo>
                    <a:pt x="6" y="25"/>
                    <a:pt x="6" y="25"/>
                    <a:pt x="6" y="25"/>
                  </a:cubicBezTo>
                  <a:cubicBezTo>
                    <a:pt x="6" y="26"/>
                    <a:pt x="7" y="26"/>
                    <a:pt x="7" y="25"/>
                  </a:cubicBezTo>
                  <a:cubicBezTo>
                    <a:pt x="7" y="25"/>
                    <a:pt x="7" y="24"/>
                    <a:pt x="7" y="25"/>
                  </a:cubicBezTo>
                  <a:cubicBezTo>
                    <a:pt x="7" y="26"/>
                    <a:pt x="7" y="25"/>
                    <a:pt x="7" y="25"/>
                  </a:cubicBezTo>
                  <a:cubicBezTo>
                    <a:pt x="7" y="25"/>
                    <a:pt x="7" y="25"/>
                    <a:pt x="8" y="25"/>
                  </a:cubicBezTo>
                  <a:cubicBezTo>
                    <a:pt x="8" y="25"/>
                    <a:pt x="9" y="25"/>
                    <a:pt x="9" y="24"/>
                  </a:cubicBezTo>
                  <a:cubicBezTo>
                    <a:pt x="9" y="24"/>
                    <a:pt x="9" y="24"/>
                    <a:pt x="9" y="24"/>
                  </a:cubicBezTo>
                  <a:cubicBezTo>
                    <a:pt x="9" y="25"/>
                    <a:pt x="9" y="25"/>
                    <a:pt x="10" y="25"/>
                  </a:cubicBezTo>
                  <a:cubicBezTo>
                    <a:pt x="11" y="25"/>
                    <a:pt x="11" y="25"/>
                    <a:pt x="11" y="24"/>
                  </a:cubicBezTo>
                  <a:cubicBezTo>
                    <a:pt x="11" y="23"/>
                    <a:pt x="11" y="23"/>
                    <a:pt x="12" y="23"/>
                  </a:cubicBezTo>
                  <a:cubicBezTo>
                    <a:pt x="12" y="24"/>
                    <a:pt x="12" y="23"/>
                    <a:pt x="12" y="23"/>
                  </a:cubicBezTo>
                  <a:cubicBezTo>
                    <a:pt x="12" y="22"/>
                    <a:pt x="12" y="22"/>
                    <a:pt x="12" y="21"/>
                  </a:cubicBezTo>
                  <a:cubicBezTo>
                    <a:pt x="11" y="20"/>
                    <a:pt x="11" y="20"/>
                    <a:pt x="11" y="20"/>
                  </a:cubicBezTo>
                  <a:cubicBezTo>
                    <a:pt x="12" y="20"/>
                    <a:pt x="12" y="20"/>
                    <a:pt x="12" y="19"/>
                  </a:cubicBezTo>
                  <a:cubicBezTo>
                    <a:pt x="11" y="19"/>
                    <a:pt x="11" y="19"/>
                    <a:pt x="12" y="19"/>
                  </a:cubicBezTo>
                  <a:cubicBezTo>
                    <a:pt x="12" y="18"/>
                    <a:pt x="12" y="18"/>
                    <a:pt x="11" y="18"/>
                  </a:cubicBezTo>
                  <a:cubicBezTo>
                    <a:pt x="11" y="17"/>
                    <a:pt x="11" y="17"/>
                    <a:pt x="11" y="17"/>
                  </a:cubicBezTo>
                  <a:cubicBezTo>
                    <a:pt x="12" y="17"/>
                    <a:pt x="12" y="16"/>
                    <a:pt x="12" y="17"/>
                  </a:cubicBezTo>
                  <a:cubicBezTo>
                    <a:pt x="12" y="18"/>
                    <a:pt x="13" y="17"/>
                    <a:pt x="12" y="18"/>
                  </a:cubicBezTo>
                  <a:cubicBezTo>
                    <a:pt x="12" y="18"/>
                    <a:pt x="12" y="19"/>
                    <a:pt x="13" y="20"/>
                  </a:cubicBezTo>
                  <a:cubicBezTo>
                    <a:pt x="14" y="20"/>
                    <a:pt x="16" y="20"/>
                    <a:pt x="16" y="20"/>
                  </a:cubicBezTo>
                  <a:cubicBezTo>
                    <a:pt x="17" y="20"/>
                    <a:pt x="16" y="20"/>
                    <a:pt x="17" y="20"/>
                  </a:cubicBezTo>
                  <a:cubicBezTo>
                    <a:pt x="17" y="21"/>
                    <a:pt x="18" y="22"/>
                    <a:pt x="18" y="23"/>
                  </a:cubicBezTo>
                  <a:cubicBezTo>
                    <a:pt x="18" y="24"/>
                    <a:pt x="19" y="25"/>
                    <a:pt x="19" y="25"/>
                  </a:cubicBezTo>
                  <a:cubicBezTo>
                    <a:pt x="19" y="26"/>
                    <a:pt x="19" y="28"/>
                    <a:pt x="19" y="29"/>
                  </a:cubicBezTo>
                  <a:cubicBezTo>
                    <a:pt x="20" y="30"/>
                    <a:pt x="21" y="31"/>
                    <a:pt x="20" y="30"/>
                  </a:cubicBezTo>
                  <a:cubicBezTo>
                    <a:pt x="20" y="29"/>
                    <a:pt x="20" y="29"/>
                    <a:pt x="20" y="29"/>
                  </a:cubicBezTo>
                  <a:cubicBezTo>
                    <a:pt x="20" y="29"/>
                    <a:pt x="20" y="29"/>
                    <a:pt x="20" y="29"/>
                  </a:cubicBezTo>
                  <a:cubicBezTo>
                    <a:pt x="20" y="29"/>
                    <a:pt x="20" y="28"/>
                    <a:pt x="20" y="28"/>
                  </a:cubicBezTo>
                  <a:cubicBezTo>
                    <a:pt x="20" y="28"/>
                    <a:pt x="21" y="27"/>
                    <a:pt x="21" y="27"/>
                  </a:cubicBezTo>
                  <a:cubicBezTo>
                    <a:pt x="21" y="27"/>
                    <a:pt x="21" y="27"/>
                    <a:pt x="21" y="28"/>
                  </a:cubicBezTo>
                  <a:cubicBezTo>
                    <a:pt x="21" y="28"/>
                    <a:pt x="21" y="28"/>
                    <a:pt x="22" y="28"/>
                  </a:cubicBezTo>
                  <a:cubicBezTo>
                    <a:pt x="22" y="28"/>
                    <a:pt x="22" y="28"/>
                    <a:pt x="22" y="28"/>
                  </a:cubicBezTo>
                  <a:cubicBezTo>
                    <a:pt x="22" y="28"/>
                    <a:pt x="22" y="28"/>
                    <a:pt x="22" y="28"/>
                  </a:cubicBezTo>
                  <a:cubicBezTo>
                    <a:pt x="22" y="28"/>
                    <a:pt x="22" y="25"/>
                    <a:pt x="22" y="25"/>
                  </a:cubicBezTo>
                  <a:cubicBezTo>
                    <a:pt x="22" y="25"/>
                    <a:pt x="22" y="25"/>
                    <a:pt x="22" y="2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2" name="Freeform 544"/>
            <p:cNvSpPr>
              <a:spLocks/>
            </p:cNvSpPr>
            <p:nvPr/>
          </p:nvSpPr>
          <p:spPr bwMode="auto">
            <a:xfrm>
              <a:off x="3969" y="2070"/>
              <a:ext cx="130" cy="71"/>
            </a:xfrm>
            <a:custGeom>
              <a:avLst/>
              <a:gdLst/>
              <a:ahLst/>
              <a:cxnLst>
                <a:cxn ang="0">
                  <a:pos x="1" y="4"/>
                </a:cxn>
                <a:cxn ang="0">
                  <a:pos x="1" y="6"/>
                </a:cxn>
                <a:cxn ang="0">
                  <a:pos x="0" y="7"/>
                </a:cxn>
                <a:cxn ang="0">
                  <a:pos x="0" y="8"/>
                </a:cxn>
                <a:cxn ang="0">
                  <a:pos x="2" y="10"/>
                </a:cxn>
                <a:cxn ang="0">
                  <a:pos x="2" y="9"/>
                </a:cxn>
                <a:cxn ang="0">
                  <a:pos x="5" y="11"/>
                </a:cxn>
                <a:cxn ang="0">
                  <a:pos x="9" y="13"/>
                </a:cxn>
                <a:cxn ang="0">
                  <a:pos x="10" y="13"/>
                </a:cxn>
                <a:cxn ang="0">
                  <a:pos x="13" y="14"/>
                </a:cxn>
                <a:cxn ang="0">
                  <a:pos x="13" y="15"/>
                </a:cxn>
                <a:cxn ang="0">
                  <a:pos x="15" y="16"/>
                </a:cxn>
                <a:cxn ang="0">
                  <a:pos x="16" y="16"/>
                </a:cxn>
                <a:cxn ang="0">
                  <a:pos x="17" y="16"/>
                </a:cxn>
                <a:cxn ang="0">
                  <a:pos x="19" y="16"/>
                </a:cxn>
                <a:cxn ang="0">
                  <a:pos x="20" y="16"/>
                </a:cxn>
                <a:cxn ang="0">
                  <a:pos x="22" y="16"/>
                </a:cxn>
                <a:cxn ang="0">
                  <a:pos x="23" y="18"/>
                </a:cxn>
                <a:cxn ang="0">
                  <a:pos x="25" y="19"/>
                </a:cxn>
                <a:cxn ang="0">
                  <a:pos x="26" y="19"/>
                </a:cxn>
                <a:cxn ang="0">
                  <a:pos x="28" y="19"/>
                </a:cxn>
                <a:cxn ang="0">
                  <a:pos x="29" y="20"/>
                </a:cxn>
                <a:cxn ang="0">
                  <a:pos x="32" y="21"/>
                </a:cxn>
                <a:cxn ang="0">
                  <a:pos x="33" y="21"/>
                </a:cxn>
                <a:cxn ang="0">
                  <a:pos x="34" y="20"/>
                </a:cxn>
                <a:cxn ang="0">
                  <a:pos x="35" y="21"/>
                </a:cxn>
                <a:cxn ang="0">
                  <a:pos x="38" y="21"/>
                </a:cxn>
                <a:cxn ang="0">
                  <a:pos x="40" y="19"/>
                </a:cxn>
                <a:cxn ang="0">
                  <a:pos x="39" y="17"/>
                </a:cxn>
                <a:cxn ang="0">
                  <a:pos x="40" y="13"/>
                </a:cxn>
                <a:cxn ang="0">
                  <a:pos x="37" y="14"/>
                </a:cxn>
                <a:cxn ang="0">
                  <a:pos x="33" y="12"/>
                </a:cxn>
                <a:cxn ang="0">
                  <a:pos x="32" y="13"/>
                </a:cxn>
                <a:cxn ang="0">
                  <a:pos x="30" y="12"/>
                </a:cxn>
                <a:cxn ang="0">
                  <a:pos x="30" y="13"/>
                </a:cxn>
                <a:cxn ang="0">
                  <a:pos x="28" y="11"/>
                </a:cxn>
                <a:cxn ang="0">
                  <a:pos x="25" y="11"/>
                </a:cxn>
                <a:cxn ang="0">
                  <a:pos x="25" y="10"/>
                </a:cxn>
                <a:cxn ang="0">
                  <a:pos x="22" y="9"/>
                </a:cxn>
                <a:cxn ang="0">
                  <a:pos x="21" y="8"/>
                </a:cxn>
                <a:cxn ang="0">
                  <a:pos x="20" y="6"/>
                </a:cxn>
                <a:cxn ang="0">
                  <a:pos x="18" y="6"/>
                </a:cxn>
                <a:cxn ang="0">
                  <a:pos x="14" y="4"/>
                </a:cxn>
                <a:cxn ang="0">
                  <a:pos x="12" y="2"/>
                </a:cxn>
                <a:cxn ang="0">
                  <a:pos x="10" y="0"/>
                </a:cxn>
                <a:cxn ang="0">
                  <a:pos x="7" y="0"/>
                </a:cxn>
                <a:cxn ang="0">
                  <a:pos x="6" y="2"/>
                </a:cxn>
                <a:cxn ang="0">
                  <a:pos x="5" y="1"/>
                </a:cxn>
                <a:cxn ang="0">
                  <a:pos x="3" y="2"/>
                </a:cxn>
              </a:cxnLst>
              <a:rect l="0" t="0" r="r" b="b"/>
              <a:pathLst>
                <a:path w="40" h="22">
                  <a:moveTo>
                    <a:pt x="2" y="3"/>
                  </a:moveTo>
                  <a:cubicBezTo>
                    <a:pt x="2" y="4"/>
                    <a:pt x="2" y="4"/>
                    <a:pt x="1" y="4"/>
                  </a:cubicBezTo>
                  <a:cubicBezTo>
                    <a:pt x="1" y="4"/>
                    <a:pt x="1" y="5"/>
                    <a:pt x="1" y="5"/>
                  </a:cubicBezTo>
                  <a:cubicBezTo>
                    <a:pt x="1" y="5"/>
                    <a:pt x="1" y="5"/>
                    <a:pt x="1" y="6"/>
                  </a:cubicBezTo>
                  <a:cubicBezTo>
                    <a:pt x="1" y="6"/>
                    <a:pt x="1" y="6"/>
                    <a:pt x="1" y="6"/>
                  </a:cubicBezTo>
                  <a:cubicBezTo>
                    <a:pt x="1" y="6"/>
                    <a:pt x="0" y="7"/>
                    <a:pt x="0" y="7"/>
                  </a:cubicBezTo>
                  <a:cubicBezTo>
                    <a:pt x="0" y="7"/>
                    <a:pt x="0" y="8"/>
                    <a:pt x="0" y="8"/>
                  </a:cubicBezTo>
                  <a:cubicBezTo>
                    <a:pt x="0" y="8"/>
                    <a:pt x="0" y="8"/>
                    <a:pt x="0" y="8"/>
                  </a:cubicBezTo>
                  <a:cubicBezTo>
                    <a:pt x="0" y="9"/>
                    <a:pt x="1" y="9"/>
                    <a:pt x="1" y="9"/>
                  </a:cubicBezTo>
                  <a:cubicBezTo>
                    <a:pt x="1" y="9"/>
                    <a:pt x="2" y="10"/>
                    <a:pt x="2" y="10"/>
                  </a:cubicBezTo>
                  <a:cubicBezTo>
                    <a:pt x="2" y="10"/>
                    <a:pt x="2" y="10"/>
                    <a:pt x="2" y="9"/>
                  </a:cubicBezTo>
                  <a:cubicBezTo>
                    <a:pt x="2" y="9"/>
                    <a:pt x="2" y="9"/>
                    <a:pt x="2" y="9"/>
                  </a:cubicBezTo>
                  <a:cubicBezTo>
                    <a:pt x="2" y="9"/>
                    <a:pt x="4" y="11"/>
                    <a:pt x="5" y="11"/>
                  </a:cubicBezTo>
                  <a:cubicBezTo>
                    <a:pt x="5" y="11"/>
                    <a:pt x="5" y="11"/>
                    <a:pt x="5" y="11"/>
                  </a:cubicBezTo>
                  <a:cubicBezTo>
                    <a:pt x="5" y="11"/>
                    <a:pt x="7" y="12"/>
                    <a:pt x="7" y="12"/>
                  </a:cubicBezTo>
                  <a:cubicBezTo>
                    <a:pt x="7" y="12"/>
                    <a:pt x="8" y="13"/>
                    <a:pt x="9" y="13"/>
                  </a:cubicBezTo>
                  <a:cubicBezTo>
                    <a:pt x="9" y="13"/>
                    <a:pt x="9" y="14"/>
                    <a:pt x="9" y="13"/>
                  </a:cubicBezTo>
                  <a:cubicBezTo>
                    <a:pt x="10" y="13"/>
                    <a:pt x="10" y="13"/>
                    <a:pt x="10" y="13"/>
                  </a:cubicBezTo>
                  <a:cubicBezTo>
                    <a:pt x="10" y="13"/>
                    <a:pt x="10" y="14"/>
                    <a:pt x="10" y="14"/>
                  </a:cubicBezTo>
                  <a:cubicBezTo>
                    <a:pt x="11" y="14"/>
                    <a:pt x="13" y="14"/>
                    <a:pt x="13" y="14"/>
                  </a:cubicBezTo>
                  <a:cubicBezTo>
                    <a:pt x="13" y="14"/>
                    <a:pt x="13" y="14"/>
                    <a:pt x="13" y="14"/>
                  </a:cubicBezTo>
                  <a:cubicBezTo>
                    <a:pt x="13" y="15"/>
                    <a:pt x="13" y="15"/>
                    <a:pt x="13" y="15"/>
                  </a:cubicBezTo>
                  <a:cubicBezTo>
                    <a:pt x="13" y="15"/>
                    <a:pt x="13" y="15"/>
                    <a:pt x="13" y="15"/>
                  </a:cubicBezTo>
                  <a:cubicBezTo>
                    <a:pt x="14" y="15"/>
                    <a:pt x="15" y="16"/>
                    <a:pt x="15" y="16"/>
                  </a:cubicBezTo>
                  <a:cubicBezTo>
                    <a:pt x="15" y="16"/>
                    <a:pt x="15" y="16"/>
                    <a:pt x="15" y="16"/>
                  </a:cubicBezTo>
                  <a:cubicBezTo>
                    <a:pt x="16" y="16"/>
                    <a:pt x="16" y="16"/>
                    <a:pt x="16" y="16"/>
                  </a:cubicBezTo>
                  <a:cubicBezTo>
                    <a:pt x="16" y="16"/>
                    <a:pt x="17" y="16"/>
                    <a:pt x="17" y="16"/>
                  </a:cubicBezTo>
                  <a:cubicBezTo>
                    <a:pt x="17" y="16"/>
                    <a:pt x="17" y="16"/>
                    <a:pt x="17" y="16"/>
                  </a:cubicBezTo>
                  <a:cubicBezTo>
                    <a:pt x="17" y="16"/>
                    <a:pt x="18" y="16"/>
                    <a:pt x="18" y="16"/>
                  </a:cubicBezTo>
                  <a:cubicBezTo>
                    <a:pt x="18" y="16"/>
                    <a:pt x="19" y="16"/>
                    <a:pt x="19" y="16"/>
                  </a:cubicBezTo>
                  <a:cubicBezTo>
                    <a:pt x="19" y="16"/>
                    <a:pt x="19" y="16"/>
                    <a:pt x="19" y="16"/>
                  </a:cubicBezTo>
                  <a:cubicBezTo>
                    <a:pt x="19" y="16"/>
                    <a:pt x="20" y="15"/>
                    <a:pt x="20" y="16"/>
                  </a:cubicBezTo>
                  <a:cubicBezTo>
                    <a:pt x="21" y="16"/>
                    <a:pt x="22" y="16"/>
                    <a:pt x="22" y="16"/>
                  </a:cubicBezTo>
                  <a:cubicBezTo>
                    <a:pt x="22" y="16"/>
                    <a:pt x="22" y="16"/>
                    <a:pt x="22" y="16"/>
                  </a:cubicBezTo>
                  <a:cubicBezTo>
                    <a:pt x="22" y="17"/>
                    <a:pt x="22" y="17"/>
                    <a:pt x="23" y="18"/>
                  </a:cubicBezTo>
                  <a:cubicBezTo>
                    <a:pt x="23" y="18"/>
                    <a:pt x="23" y="18"/>
                    <a:pt x="23" y="18"/>
                  </a:cubicBezTo>
                  <a:cubicBezTo>
                    <a:pt x="23" y="18"/>
                    <a:pt x="24" y="18"/>
                    <a:pt x="24" y="18"/>
                  </a:cubicBezTo>
                  <a:cubicBezTo>
                    <a:pt x="24" y="18"/>
                    <a:pt x="25" y="19"/>
                    <a:pt x="25" y="19"/>
                  </a:cubicBezTo>
                  <a:cubicBezTo>
                    <a:pt x="25" y="19"/>
                    <a:pt x="26" y="19"/>
                    <a:pt x="26" y="19"/>
                  </a:cubicBezTo>
                  <a:cubicBezTo>
                    <a:pt x="26" y="19"/>
                    <a:pt x="26" y="20"/>
                    <a:pt x="26" y="19"/>
                  </a:cubicBezTo>
                  <a:cubicBezTo>
                    <a:pt x="26" y="19"/>
                    <a:pt x="27" y="19"/>
                    <a:pt x="27" y="19"/>
                  </a:cubicBezTo>
                  <a:cubicBezTo>
                    <a:pt x="27" y="19"/>
                    <a:pt x="28" y="19"/>
                    <a:pt x="28" y="19"/>
                  </a:cubicBezTo>
                  <a:cubicBezTo>
                    <a:pt x="28" y="19"/>
                    <a:pt x="28" y="20"/>
                    <a:pt x="28" y="20"/>
                  </a:cubicBezTo>
                  <a:cubicBezTo>
                    <a:pt x="28" y="20"/>
                    <a:pt x="28" y="20"/>
                    <a:pt x="29" y="20"/>
                  </a:cubicBezTo>
                  <a:cubicBezTo>
                    <a:pt x="29" y="20"/>
                    <a:pt x="30" y="20"/>
                    <a:pt x="30" y="20"/>
                  </a:cubicBezTo>
                  <a:cubicBezTo>
                    <a:pt x="30" y="20"/>
                    <a:pt x="32" y="21"/>
                    <a:pt x="32" y="21"/>
                  </a:cubicBezTo>
                  <a:cubicBezTo>
                    <a:pt x="33" y="21"/>
                    <a:pt x="33" y="21"/>
                    <a:pt x="33" y="21"/>
                  </a:cubicBezTo>
                  <a:cubicBezTo>
                    <a:pt x="33" y="21"/>
                    <a:pt x="33" y="21"/>
                    <a:pt x="33" y="21"/>
                  </a:cubicBezTo>
                  <a:cubicBezTo>
                    <a:pt x="33" y="21"/>
                    <a:pt x="34" y="21"/>
                    <a:pt x="34" y="21"/>
                  </a:cubicBezTo>
                  <a:cubicBezTo>
                    <a:pt x="34" y="20"/>
                    <a:pt x="34" y="20"/>
                    <a:pt x="34" y="20"/>
                  </a:cubicBezTo>
                  <a:cubicBezTo>
                    <a:pt x="34" y="20"/>
                    <a:pt x="35" y="21"/>
                    <a:pt x="35" y="21"/>
                  </a:cubicBezTo>
                  <a:cubicBezTo>
                    <a:pt x="35" y="21"/>
                    <a:pt x="35" y="21"/>
                    <a:pt x="35" y="21"/>
                  </a:cubicBezTo>
                  <a:cubicBezTo>
                    <a:pt x="35" y="21"/>
                    <a:pt x="35" y="21"/>
                    <a:pt x="36" y="21"/>
                  </a:cubicBezTo>
                  <a:cubicBezTo>
                    <a:pt x="36" y="21"/>
                    <a:pt x="37" y="21"/>
                    <a:pt x="38" y="21"/>
                  </a:cubicBezTo>
                  <a:cubicBezTo>
                    <a:pt x="38" y="21"/>
                    <a:pt x="39" y="22"/>
                    <a:pt x="39" y="21"/>
                  </a:cubicBezTo>
                  <a:cubicBezTo>
                    <a:pt x="39" y="21"/>
                    <a:pt x="40" y="19"/>
                    <a:pt x="40" y="19"/>
                  </a:cubicBezTo>
                  <a:cubicBezTo>
                    <a:pt x="40" y="19"/>
                    <a:pt x="40" y="19"/>
                    <a:pt x="40" y="19"/>
                  </a:cubicBezTo>
                  <a:cubicBezTo>
                    <a:pt x="40" y="19"/>
                    <a:pt x="39" y="18"/>
                    <a:pt x="39" y="17"/>
                  </a:cubicBezTo>
                  <a:cubicBezTo>
                    <a:pt x="39" y="17"/>
                    <a:pt x="40" y="15"/>
                    <a:pt x="40" y="14"/>
                  </a:cubicBezTo>
                  <a:cubicBezTo>
                    <a:pt x="40" y="14"/>
                    <a:pt x="40" y="14"/>
                    <a:pt x="40" y="13"/>
                  </a:cubicBezTo>
                  <a:cubicBezTo>
                    <a:pt x="39" y="14"/>
                    <a:pt x="38" y="14"/>
                    <a:pt x="38" y="14"/>
                  </a:cubicBezTo>
                  <a:cubicBezTo>
                    <a:pt x="38" y="14"/>
                    <a:pt x="37" y="14"/>
                    <a:pt x="37" y="14"/>
                  </a:cubicBezTo>
                  <a:cubicBezTo>
                    <a:pt x="37" y="14"/>
                    <a:pt x="34" y="13"/>
                    <a:pt x="34" y="13"/>
                  </a:cubicBezTo>
                  <a:cubicBezTo>
                    <a:pt x="34" y="13"/>
                    <a:pt x="33" y="13"/>
                    <a:pt x="33" y="12"/>
                  </a:cubicBezTo>
                  <a:cubicBezTo>
                    <a:pt x="33" y="12"/>
                    <a:pt x="32" y="13"/>
                    <a:pt x="32" y="13"/>
                  </a:cubicBezTo>
                  <a:cubicBezTo>
                    <a:pt x="32" y="13"/>
                    <a:pt x="32" y="13"/>
                    <a:pt x="32" y="13"/>
                  </a:cubicBezTo>
                  <a:cubicBezTo>
                    <a:pt x="32" y="13"/>
                    <a:pt x="31" y="13"/>
                    <a:pt x="31" y="13"/>
                  </a:cubicBezTo>
                  <a:cubicBezTo>
                    <a:pt x="31" y="13"/>
                    <a:pt x="30" y="12"/>
                    <a:pt x="30" y="12"/>
                  </a:cubicBezTo>
                  <a:cubicBezTo>
                    <a:pt x="30" y="12"/>
                    <a:pt x="30" y="12"/>
                    <a:pt x="30" y="12"/>
                  </a:cubicBezTo>
                  <a:cubicBezTo>
                    <a:pt x="30" y="12"/>
                    <a:pt x="30" y="13"/>
                    <a:pt x="30" y="13"/>
                  </a:cubicBezTo>
                  <a:cubicBezTo>
                    <a:pt x="29" y="13"/>
                    <a:pt x="29" y="13"/>
                    <a:pt x="29" y="12"/>
                  </a:cubicBezTo>
                  <a:cubicBezTo>
                    <a:pt x="29" y="12"/>
                    <a:pt x="28" y="11"/>
                    <a:pt x="28" y="11"/>
                  </a:cubicBezTo>
                  <a:cubicBezTo>
                    <a:pt x="27" y="11"/>
                    <a:pt x="26" y="11"/>
                    <a:pt x="25" y="11"/>
                  </a:cubicBezTo>
                  <a:cubicBezTo>
                    <a:pt x="25" y="11"/>
                    <a:pt x="25" y="11"/>
                    <a:pt x="25" y="11"/>
                  </a:cubicBezTo>
                  <a:cubicBezTo>
                    <a:pt x="25" y="11"/>
                    <a:pt x="25" y="10"/>
                    <a:pt x="25" y="10"/>
                  </a:cubicBezTo>
                  <a:cubicBezTo>
                    <a:pt x="25" y="10"/>
                    <a:pt x="25" y="10"/>
                    <a:pt x="25" y="10"/>
                  </a:cubicBezTo>
                  <a:cubicBezTo>
                    <a:pt x="25" y="10"/>
                    <a:pt x="24" y="10"/>
                    <a:pt x="24" y="10"/>
                  </a:cubicBezTo>
                  <a:cubicBezTo>
                    <a:pt x="24" y="10"/>
                    <a:pt x="22" y="9"/>
                    <a:pt x="22" y="9"/>
                  </a:cubicBezTo>
                  <a:cubicBezTo>
                    <a:pt x="22" y="9"/>
                    <a:pt x="21" y="8"/>
                    <a:pt x="21" y="8"/>
                  </a:cubicBezTo>
                  <a:cubicBezTo>
                    <a:pt x="20" y="8"/>
                    <a:pt x="20" y="8"/>
                    <a:pt x="21" y="8"/>
                  </a:cubicBezTo>
                  <a:cubicBezTo>
                    <a:pt x="21" y="7"/>
                    <a:pt x="20" y="7"/>
                    <a:pt x="20" y="7"/>
                  </a:cubicBezTo>
                  <a:cubicBezTo>
                    <a:pt x="20" y="7"/>
                    <a:pt x="20" y="6"/>
                    <a:pt x="20" y="6"/>
                  </a:cubicBezTo>
                  <a:cubicBezTo>
                    <a:pt x="20" y="6"/>
                    <a:pt x="20" y="6"/>
                    <a:pt x="19" y="6"/>
                  </a:cubicBezTo>
                  <a:cubicBezTo>
                    <a:pt x="19" y="6"/>
                    <a:pt x="18" y="6"/>
                    <a:pt x="18" y="6"/>
                  </a:cubicBezTo>
                  <a:cubicBezTo>
                    <a:pt x="17" y="6"/>
                    <a:pt x="17" y="6"/>
                    <a:pt x="16" y="5"/>
                  </a:cubicBezTo>
                  <a:cubicBezTo>
                    <a:pt x="16" y="4"/>
                    <a:pt x="14" y="4"/>
                    <a:pt x="14" y="4"/>
                  </a:cubicBezTo>
                  <a:cubicBezTo>
                    <a:pt x="14" y="4"/>
                    <a:pt x="14" y="4"/>
                    <a:pt x="14" y="4"/>
                  </a:cubicBezTo>
                  <a:cubicBezTo>
                    <a:pt x="14" y="4"/>
                    <a:pt x="12" y="3"/>
                    <a:pt x="12" y="2"/>
                  </a:cubicBezTo>
                  <a:cubicBezTo>
                    <a:pt x="12" y="2"/>
                    <a:pt x="12" y="2"/>
                    <a:pt x="12" y="2"/>
                  </a:cubicBezTo>
                  <a:cubicBezTo>
                    <a:pt x="10" y="2"/>
                    <a:pt x="10" y="0"/>
                    <a:pt x="10" y="0"/>
                  </a:cubicBezTo>
                  <a:cubicBezTo>
                    <a:pt x="10" y="0"/>
                    <a:pt x="10" y="0"/>
                    <a:pt x="9" y="0"/>
                  </a:cubicBezTo>
                  <a:cubicBezTo>
                    <a:pt x="9" y="0"/>
                    <a:pt x="8" y="0"/>
                    <a:pt x="7" y="0"/>
                  </a:cubicBezTo>
                  <a:cubicBezTo>
                    <a:pt x="6" y="0"/>
                    <a:pt x="6" y="1"/>
                    <a:pt x="6" y="1"/>
                  </a:cubicBezTo>
                  <a:cubicBezTo>
                    <a:pt x="6" y="2"/>
                    <a:pt x="6" y="2"/>
                    <a:pt x="6" y="2"/>
                  </a:cubicBezTo>
                  <a:cubicBezTo>
                    <a:pt x="6" y="2"/>
                    <a:pt x="5" y="2"/>
                    <a:pt x="5" y="2"/>
                  </a:cubicBezTo>
                  <a:cubicBezTo>
                    <a:pt x="5" y="2"/>
                    <a:pt x="5" y="1"/>
                    <a:pt x="5" y="1"/>
                  </a:cubicBezTo>
                  <a:cubicBezTo>
                    <a:pt x="5" y="1"/>
                    <a:pt x="5" y="1"/>
                    <a:pt x="5" y="1"/>
                  </a:cubicBezTo>
                  <a:cubicBezTo>
                    <a:pt x="4" y="1"/>
                    <a:pt x="3" y="2"/>
                    <a:pt x="3" y="2"/>
                  </a:cubicBezTo>
                  <a:cubicBezTo>
                    <a:pt x="3" y="2"/>
                    <a:pt x="2" y="3"/>
                    <a:pt x="2"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3" name="Freeform 545"/>
            <p:cNvSpPr>
              <a:spLocks/>
            </p:cNvSpPr>
            <p:nvPr/>
          </p:nvSpPr>
          <p:spPr bwMode="auto">
            <a:xfrm>
              <a:off x="4260" y="2357"/>
              <a:ext cx="1" cy="4"/>
            </a:xfrm>
            <a:custGeom>
              <a:avLst/>
              <a:gdLst/>
              <a:ahLst/>
              <a:cxnLst>
                <a:cxn ang="0">
                  <a:pos x="0" y="1"/>
                </a:cxn>
                <a:cxn ang="0">
                  <a:pos x="0" y="0"/>
                </a:cxn>
                <a:cxn ang="0">
                  <a:pos x="0" y="1"/>
                </a:cxn>
              </a:cxnLst>
              <a:rect l="0" t="0" r="r" b="b"/>
              <a:pathLst>
                <a:path h="1">
                  <a:moveTo>
                    <a:pt x="0" y="1"/>
                  </a:moveTo>
                  <a:cubicBezTo>
                    <a:pt x="0" y="1"/>
                    <a:pt x="0" y="1"/>
                    <a:pt x="0" y="0"/>
                  </a:cubicBezTo>
                  <a:cubicBezTo>
                    <a:pt x="0"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4" name="Freeform 546"/>
            <p:cNvSpPr>
              <a:spLocks/>
            </p:cNvSpPr>
            <p:nvPr/>
          </p:nvSpPr>
          <p:spPr bwMode="auto">
            <a:xfrm>
              <a:off x="4260" y="2367"/>
              <a:ext cx="3" cy="7"/>
            </a:xfrm>
            <a:custGeom>
              <a:avLst/>
              <a:gdLst/>
              <a:ahLst/>
              <a:cxnLst>
                <a:cxn ang="0">
                  <a:pos x="0" y="0"/>
                </a:cxn>
                <a:cxn ang="0">
                  <a:pos x="1" y="1"/>
                </a:cxn>
                <a:cxn ang="0">
                  <a:pos x="1" y="0"/>
                </a:cxn>
                <a:cxn ang="0">
                  <a:pos x="0" y="0"/>
                </a:cxn>
              </a:cxnLst>
              <a:rect l="0" t="0" r="r" b="b"/>
              <a:pathLst>
                <a:path w="1" h="2">
                  <a:moveTo>
                    <a:pt x="0" y="0"/>
                  </a:moveTo>
                  <a:cubicBezTo>
                    <a:pt x="0" y="1"/>
                    <a:pt x="0" y="2"/>
                    <a:pt x="1" y="1"/>
                  </a:cubicBezTo>
                  <a:cubicBezTo>
                    <a:pt x="1" y="1"/>
                    <a:pt x="1" y="1"/>
                    <a:pt x="1"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5" name="Freeform 547"/>
            <p:cNvSpPr>
              <a:spLocks/>
            </p:cNvSpPr>
            <p:nvPr/>
          </p:nvSpPr>
          <p:spPr bwMode="auto">
            <a:xfrm>
              <a:off x="4257" y="2380"/>
              <a:ext cx="3" cy="7"/>
            </a:xfrm>
            <a:custGeom>
              <a:avLst/>
              <a:gdLst/>
              <a:ahLst/>
              <a:cxnLst>
                <a:cxn ang="0">
                  <a:pos x="1" y="1"/>
                </a:cxn>
                <a:cxn ang="0">
                  <a:pos x="0" y="2"/>
                </a:cxn>
                <a:cxn ang="0">
                  <a:pos x="1" y="1"/>
                </a:cxn>
              </a:cxnLst>
              <a:rect l="0" t="0" r="r" b="b"/>
              <a:pathLst>
                <a:path w="1" h="2">
                  <a:moveTo>
                    <a:pt x="1" y="1"/>
                  </a:moveTo>
                  <a:cubicBezTo>
                    <a:pt x="1" y="0"/>
                    <a:pt x="1" y="0"/>
                    <a:pt x="0" y="2"/>
                  </a:cubicBezTo>
                  <a:cubicBezTo>
                    <a:pt x="0" y="2"/>
                    <a:pt x="1" y="2"/>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6" name="Freeform 548"/>
            <p:cNvSpPr>
              <a:spLocks/>
            </p:cNvSpPr>
            <p:nvPr/>
          </p:nvSpPr>
          <p:spPr bwMode="auto">
            <a:xfrm>
              <a:off x="4260" y="2377"/>
              <a:ext cx="7" cy="3"/>
            </a:xfrm>
            <a:custGeom>
              <a:avLst/>
              <a:gdLst/>
              <a:ahLst/>
              <a:cxnLst>
                <a:cxn ang="0">
                  <a:pos x="1" y="0"/>
                </a:cxn>
                <a:cxn ang="0">
                  <a:pos x="1" y="1"/>
                </a:cxn>
                <a:cxn ang="0">
                  <a:pos x="1" y="0"/>
                </a:cxn>
              </a:cxnLst>
              <a:rect l="0" t="0" r="r" b="b"/>
              <a:pathLst>
                <a:path w="2" h="1">
                  <a:moveTo>
                    <a:pt x="1" y="0"/>
                  </a:moveTo>
                  <a:cubicBezTo>
                    <a:pt x="0" y="0"/>
                    <a:pt x="1" y="1"/>
                    <a:pt x="1" y="1"/>
                  </a:cubicBezTo>
                  <a:cubicBezTo>
                    <a:pt x="2" y="0"/>
                    <a:pt x="2"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7" name="Freeform 549"/>
            <p:cNvSpPr>
              <a:spLocks/>
            </p:cNvSpPr>
            <p:nvPr/>
          </p:nvSpPr>
          <p:spPr bwMode="auto">
            <a:xfrm>
              <a:off x="4260" y="2380"/>
              <a:ext cx="7" cy="7"/>
            </a:xfrm>
            <a:custGeom>
              <a:avLst/>
              <a:gdLst/>
              <a:ahLst/>
              <a:cxnLst>
                <a:cxn ang="0">
                  <a:pos x="1" y="0"/>
                </a:cxn>
                <a:cxn ang="0">
                  <a:pos x="1" y="1"/>
                </a:cxn>
                <a:cxn ang="0">
                  <a:pos x="1" y="2"/>
                </a:cxn>
                <a:cxn ang="0">
                  <a:pos x="1" y="1"/>
                </a:cxn>
                <a:cxn ang="0">
                  <a:pos x="1" y="0"/>
                </a:cxn>
              </a:cxnLst>
              <a:rect l="0" t="0" r="r" b="b"/>
              <a:pathLst>
                <a:path w="2" h="2">
                  <a:moveTo>
                    <a:pt x="1" y="0"/>
                  </a:moveTo>
                  <a:cubicBezTo>
                    <a:pt x="0" y="1"/>
                    <a:pt x="0" y="1"/>
                    <a:pt x="1" y="1"/>
                  </a:cubicBezTo>
                  <a:cubicBezTo>
                    <a:pt x="1" y="1"/>
                    <a:pt x="1" y="2"/>
                    <a:pt x="1" y="2"/>
                  </a:cubicBezTo>
                  <a:cubicBezTo>
                    <a:pt x="2" y="1"/>
                    <a:pt x="1" y="1"/>
                    <a:pt x="1" y="1"/>
                  </a:cubicBezTo>
                  <a:cubicBezTo>
                    <a:pt x="1" y="1"/>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8" name="Freeform 550"/>
            <p:cNvSpPr>
              <a:spLocks/>
            </p:cNvSpPr>
            <p:nvPr/>
          </p:nvSpPr>
          <p:spPr bwMode="auto">
            <a:xfrm>
              <a:off x="4257" y="2393"/>
              <a:ext cx="3" cy="6"/>
            </a:xfrm>
            <a:custGeom>
              <a:avLst/>
              <a:gdLst/>
              <a:ahLst/>
              <a:cxnLst>
                <a:cxn ang="0">
                  <a:pos x="0" y="1"/>
                </a:cxn>
                <a:cxn ang="0">
                  <a:pos x="1" y="1"/>
                </a:cxn>
                <a:cxn ang="0">
                  <a:pos x="1" y="1"/>
                </a:cxn>
                <a:cxn ang="0">
                  <a:pos x="0" y="1"/>
                </a:cxn>
              </a:cxnLst>
              <a:rect l="0" t="0" r="r" b="b"/>
              <a:pathLst>
                <a:path w="1" h="2">
                  <a:moveTo>
                    <a:pt x="0" y="1"/>
                  </a:moveTo>
                  <a:cubicBezTo>
                    <a:pt x="0" y="1"/>
                    <a:pt x="0" y="1"/>
                    <a:pt x="1" y="1"/>
                  </a:cubicBezTo>
                  <a:cubicBezTo>
                    <a:pt x="1" y="1"/>
                    <a:pt x="1" y="2"/>
                    <a:pt x="1" y="1"/>
                  </a:cubicBezTo>
                  <a:cubicBezTo>
                    <a:pt x="1" y="1"/>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9" name="Freeform 551"/>
            <p:cNvSpPr>
              <a:spLocks/>
            </p:cNvSpPr>
            <p:nvPr/>
          </p:nvSpPr>
          <p:spPr bwMode="auto">
            <a:xfrm>
              <a:off x="4247" y="2302"/>
              <a:ext cx="3" cy="10"/>
            </a:xfrm>
            <a:custGeom>
              <a:avLst/>
              <a:gdLst/>
              <a:ahLst/>
              <a:cxnLst>
                <a:cxn ang="0">
                  <a:pos x="0" y="1"/>
                </a:cxn>
                <a:cxn ang="0">
                  <a:pos x="0" y="1"/>
                </a:cxn>
                <a:cxn ang="0">
                  <a:pos x="0" y="1"/>
                </a:cxn>
              </a:cxnLst>
              <a:rect l="0" t="0" r="r" b="b"/>
              <a:pathLst>
                <a:path w="1" h="3">
                  <a:moveTo>
                    <a:pt x="0" y="1"/>
                  </a:moveTo>
                  <a:cubicBezTo>
                    <a:pt x="0" y="0"/>
                    <a:pt x="0" y="1"/>
                    <a:pt x="0" y="1"/>
                  </a:cubicBezTo>
                  <a:cubicBezTo>
                    <a:pt x="0" y="1"/>
                    <a:pt x="1" y="3"/>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0" name="Freeform 552"/>
            <p:cNvSpPr>
              <a:spLocks/>
            </p:cNvSpPr>
            <p:nvPr/>
          </p:nvSpPr>
          <p:spPr bwMode="auto">
            <a:xfrm>
              <a:off x="4163" y="2102"/>
              <a:ext cx="142" cy="307"/>
            </a:xfrm>
            <a:custGeom>
              <a:avLst/>
              <a:gdLst/>
              <a:ahLst/>
              <a:cxnLst>
                <a:cxn ang="0">
                  <a:pos x="37" y="86"/>
                </a:cxn>
                <a:cxn ang="0">
                  <a:pos x="36" y="83"/>
                </a:cxn>
                <a:cxn ang="0">
                  <a:pos x="34" y="77"/>
                </a:cxn>
                <a:cxn ang="0">
                  <a:pos x="30" y="70"/>
                </a:cxn>
                <a:cxn ang="0">
                  <a:pos x="31" y="66"/>
                </a:cxn>
                <a:cxn ang="0">
                  <a:pos x="33" y="63"/>
                </a:cxn>
                <a:cxn ang="0">
                  <a:pos x="30" y="60"/>
                </a:cxn>
                <a:cxn ang="0">
                  <a:pos x="27" y="54"/>
                </a:cxn>
                <a:cxn ang="0">
                  <a:pos x="27" y="51"/>
                </a:cxn>
                <a:cxn ang="0">
                  <a:pos x="29" y="46"/>
                </a:cxn>
                <a:cxn ang="0">
                  <a:pos x="34" y="44"/>
                </a:cxn>
                <a:cxn ang="0">
                  <a:pos x="36" y="43"/>
                </a:cxn>
                <a:cxn ang="0">
                  <a:pos x="39" y="41"/>
                </a:cxn>
                <a:cxn ang="0">
                  <a:pos x="42" y="38"/>
                </a:cxn>
                <a:cxn ang="0">
                  <a:pos x="43" y="36"/>
                </a:cxn>
                <a:cxn ang="0">
                  <a:pos x="38" y="34"/>
                </a:cxn>
                <a:cxn ang="0">
                  <a:pos x="35" y="30"/>
                </a:cxn>
                <a:cxn ang="0">
                  <a:pos x="33" y="28"/>
                </a:cxn>
                <a:cxn ang="0">
                  <a:pos x="33" y="23"/>
                </a:cxn>
                <a:cxn ang="0">
                  <a:pos x="27" y="25"/>
                </a:cxn>
                <a:cxn ang="0">
                  <a:pos x="27" y="22"/>
                </a:cxn>
                <a:cxn ang="0">
                  <a:pos x="28" y="19"/>
                </a:cxn>
                <a:cxn ang="0">
                  <a:pos x="30" y="16"/>
                </a:cxn>
                <a:cxn ang="0">
                  <a:pos x="32" y="11"/>
                </a:cxn>
                <a:cxn ang="0">
                  <a:pos x="31" y="4"/>
                </a:cxn>
                <a:cxn ang="0">
                  <a:pos x="29" y="2"/>
                </a:cxn>
                <a:cxn ang="0">
                  <a:pos x="26" y="1"/>
                </a:cxn>
                <a:cxn ang="0">
                  <a:pos x="23" y="5"/>
                </a:cxn>
                <a:cxn ang="0">
                  <a:pos x="23" y="7"/>
                </a:cxn>
                <a:cxn ang="0">
                  <a:pos x="16" y="9"/>
                </a:cxn>
                <a:cxn ang="0">
                  <a:pos x="14" y="11"/>
                </a:cxn>
                <a:cxn ang="0">
                  <a:pos x="13" y="15"/>
                </a:cxn>
                <a:cxn ang="0">
                  <a:pos x="12" y="20"/>
                </a:cxn>
                <a:cxn ang="0">
                  <a:pos x="9" y="24"/>
                </a:cxn>
                <a:cxn ang="0">
                  <a:pos x="6" y="26"/>
                </a:cxn>
                <a:cxn ang="0">
                  <a:pos x="4" y="30"/>
                </a:cxn>
                <a:cxn ang="0">
                  <a:pos x="3" y="34"/>
                </a:cxn>
                <a:cxn ang="0">
                  <a:pos x="2" y="38"/>
                </a:cxn>
                <a:cxn ang="0">
                  <a:pos x="0" y="39"/>
                </a:cxn>
                <a:cxn ang="0">
                  <a:pos x="3" y="42"/>
                </a:cxn>
                <a:cxn ang="0">
                  <a:pos x="5" y="45"/>
                </a:cxn>
                <a:cxn ang="0">
                  <a:pos x="8" y="47"/>
                </a:cxn>
                <a:cxn ang="0">
                  <a:pos x="9" y="49"/>
                </a:cxn>
                <a:cxn ang="0">
                  <a:pos x="11" y="65"/>
                </a:cxn>
                <a:cxn ang="0">
                  <a:pos x="13" y="65"/>
                </a:cxn>
                <a:cxn ang="0">
                  <a:pos x="15" y="66"/>
                </a:cxn>
                <a:cxn ang="0">
                  <a:pos x="20" y="63"/>
                </a:cxn>
                <a:cxn ang="0">
                  <a:pos x="26" y="62"/>
                </a:cxn>
                <a:cxn ang="0">
                  <a:pos x="29" y="73"/>
                </a:cxn>
                <a:cxn ang="0">
                  <a:pos x="32" y="80"/>
                </a:cxn>
                <a:cxn ang="0">
                  <a:pos x="32" y="86"/>
                </a:cxn>
                <a:cxn ang="0">
                  <a:pos x="32" y="91"/>
                </a:cxn>
              </a:cxnLst>
              <a:rect l="0" t="0" r="r" b="b"/>
              <a:pathLst>
                <a:path w="44" h="95">
                  <a:moveTo>
                    <a:pt x="32" y="93"/>
                  </a:moveTo>
                  <a:cubicBezTo>
                    <a:pt x="32" y="93"/>
                    <a:pt x="33" y="92"/>
                    <a:pt x="33" y="92"/>
                  </a:cubicBezTo>
                  <a:cubicBezTo>
                    <a:pt x="33" y="92"/>
                    <a:pt x="33" y="91"/>
                    <a:pt x="33" y="91"/>
                  </a:cubicBezTo>
                  <a:cubicBezTo>
                    <a:pt x="33" y="91"/>
                    <a:pt x="34" y="90"/>
                    <a:pt x="34" y="90"/>
                  </a:cubicBezTo>
                  <a:cubicBezTo>
                    <a:pt x="34" y="90"/>
                    <a:pt x="37" y="86"/>
                    <a:pt x="37" y="86"/>
                  </a:cubicBezTo>
                  <a:cubicBezTo>
                    <a:pt x="37" y="86"/>
                    <a:pt x="37" y="86"/>
                    <a:pt x="37" y="86"/>
                  </a:cubicBezTo>
                  <a:cubicBezTo>
                    <a:pt x="37" y="86"/>
                    <a:pt x="36" y="86"/>
                    <a:pt x="36" y="86"/>
                  </a:cubicBezTo>
                  <a:cubicBezTo>
                    <a:pt x="36" y="85"/>
                    <a:pt x="36" y="85"/>
                    <a:pt x="36" y="85"/>
                  </a:cubicBezTo>
                  <a:cubicBezTo>
                    <a:pt x="36" y="85"/>
                    <a:pt x="36" y="85"/>
                    <a:pt x="36" y="84"/>
                  </a:cubicBezTo>
                  <a:cubicBezTo>
                    <a:pt x="36" y="84"/>
                    <a:pt x="36" y="83"/>
                    <a:pt x="36" y="83"/>
                  </a:cubicBezTo>
                  <a:cubicBezTo>
                    <a:pt x="36" y="83"/>
                    <a:pt x="36" y="82"/>
                    <a:pt x="36" y="82"/>
                  </a:cubicBezTo>
                  <a:cubicBezTo>
                    <a:pt x="36" y="82"/>
                    <a:pt x="34" y="81"/>
                    <a:pt x="34" y="80"/>
                  </a:cubicBezTo>
                  <a:cubicBezTo>
                    <a:pt x="34" y="80"/>
                    <a:pt x="34" y="80"/>
                    <a:pt x="34" y="80"/>
                  </a:cubicBezTo>
                  <a:cubicBezTo>
                    <a:pt x="35" y="79"/>
                    <a:pt x="35" y="79"/>
                    <a:pt x="35" y="79"/>
                  </a:cubicBezTo>
                  <a:cubicBezTo>
                    <a:pt x="35" y="79"/>
                    <a:pt x="34" y="77"/>
                    <a:pt x="34" y="77"/>
                  </a:cubicBezTo>
                  <a:cubicBezTo>
                    <a:pt x="34" y="77"/>
                    <a:pt x="34" y="77"/>
                    <a:pt x="34" y="77"/>
                  </a:cubicBezTo>
                  <a:cubicBezTo>
                    <a:pt x="34" y="76"/>
                    <a:pt x="31" y="72"/>
                    <a:pt x="31" y="72"/>
                  </a:cubicBezTo>
                  <a:cubicBezTo>
                    <a:pt x="31" y="72"/>
                    <a:pt x="30" y="72"/>
                    <a:pt x="30" y="72"/>
                  </a:cubicBezTo>
                  <a:cubicBezTo>
                    <a:pt x="30" y="72"/>
                    <a:pt x="30" y="70"/>
                    <a:pt x="30" y="70"/>
                  </a:cubicBezTo>
                  <a:cubicBezTo>
                    <a:pt x="30" y="70"/>
                    <a:pt x="30" y="70"/>
                    <a:pt x="30" y="70"/>
                  </a:cubicBezTo>
                  <a:cubicBezTo>
                    <a:pt x="30" y="70"/>
                    <a:pt x="30" y="69"/>
                    <a:pt x="30" y="69"/>
                  </a:cubicBezTo>
                  <a:cubicBezTo>
                    <a:pt x="30" y="69"/>
                    <a:pt x="30" y="69"/>
                    <a:pt x="30" y="69"/>
                  </a:cubicBezTo>
                  <a:cubicBezTo>
                    <a:pt x="30" y="69"/>
                    <a:pt x="31" y="69"/>
                    <a:pt x="31" y="69"/>
                  </a:cubicBezTo>
                  <a:cubicBezTo>
                    <a:pt x="31" y="69"/>
                    <a:pt x="32" y="68"/>
                    <a:pt x="32" y="67"/>
                  </a:cubicBezTo>
                  <a:cubicBezTo>
                    <a:pt x="31" y="67"/>
                    <a:pt x="32" y="66"/>
                    <a:pt x="31" y="66"/>
                  </a:cubicBezTo>
                  <a:cubicBezTo>
                    <a:pt x="31" y="66"/>
                    <a:pt x="31" y="65"/>
                    <a:pt x="31" y="65"/>
                  </a:cubicBezTo>
                  <a:cubicBezTo>
                    <a:pt x="31" y="65"/>
                    <a:pt x="31" y="65"/>
                    <a:pt x="32" y="65"/>
                  </a:cubicBezTo>
                  <a:cubicBezTo>
                    <a:pt x="32" y="65"/>
                    <a:pt x="32" y="65"/>
                    <a:pt x="33" y="65"/>
                  </a:cubicBezTo>
                  <a:cubicBezTo>
                    <a:pt x="33" y="64"/>
                    <a:pt x="33" y="64"/>
                    <a:pt x="33" y="64"/>
                  </a:cubicBezTo>
                  <a:cubicBezTo>
                    <a:pt x="33" y="64"/>
                    <a:pt x="33" y="63"/>
                    <a:pt x="33" y="63"/>
                  </a:cubicBezTo>
                  <a:cubicBezTo>
                    <a:pt x="33" y="63"/>
                    <a:pt x="33" y="63"/>
                    <a:pt x="33" y="63"/>
                  </a:cubicBezTo>
                  <a:cubicBezTo>
                    <a:pt x="33" y="63"/>
                    <a:pt x="32" y="64"/>
                    <a:pt x="32" y="64"/>
                  </a:cubicBezTo>
                  <a:cubicBezTo>
                    <a:pt x="32" y="64"/>
                    <a:pt x="32" y="64"/>
                    <a:pt x="32" y="64"/>
                  </a:cubicBezTo>
                  <a:cubicBezTo>
                    <a:pt x="32" y="63"/>
                    <a:pt x="32" y="62"/>
                    <a:pt x="32" y="62"/>
                  </a:cubicBezTo>
                  <a:cubicBezTo>
                    <a:pt x="32" y="62"/>
                    <a:pt x="32" y="60"/>
                    <a:pt x="30" y="60"/>
                  </a:cubicBezTo>
                  <a:cubicBezTo>
                    <a:pt x="30" y="60"/>
                    <a:pt x="30" y="60"/>
                    <a:pt x="30" y="60"/>
                  </a:cubicBezTo>
                  <a:cubicBezTo>
                    <a:pt x="30" y="59"/>
                    <a:pt x="27" y="56"/>
                    <a:pt x="27" y="56"/>
                  </a:cubicBezTo>
                  <a:cubicBezTo>
                    <a:pt x="27" y="56"/>
                    <a:pt x="27" y="56"/>
                    <a:pt x="27" y="56"/>
                  </a:cubicBezTo>
                  <a:cubicBezTo>
                    <a:pt x="27" y="56"/>
                    <a:pt x="27" y="55"/>
                    <a:pt x="27" y="54"/>
                  </a:cubicBezTo>
                  <a:cubicBezTo>
                    <a:pt x="27" y="54"/>
                    <a:pt x="27" y="54"/>
                    <a:pt x="27" y="54"/>
                  </a:cubicBezTo>
                  <a:cubicBezTo>
                    <a:pt x="26" y="54"/>
                    <a:pt x="26" y="54"/>
                    <a:pt x="26" y="53"/>
                  </a:cubicBezTo>
                  <a:cubicBezTo>
                    <a:pt x="26" y="52"/>
                    <a:pt x="25" y="52"/>
                    <a:pt x="25" y="52"/>
                  </a:cubicBezTo>
                  <a:cubicBezTo>
                    <a:pt x="25" y="52"/>
                    <a:pt x="25" y="52"/>
                    <a:pt x="26" y="52"/>
                  </a:cubicBezTo>
                  <a:cubicBezTo>
                    <a:pt x="26" y="52"/>
                    <a:pt x="27" y="52"/>
                    <a:pt x="27" y="52"/>
                  </a:cubicBezTo>
                  <a:cubicBezTo>
                    <a:pt x="27" y="52"/>
                    <a:pt x="28" y="52"/>
                    <a:pt x="27" y="51"/>
                  </a:cubicBezTo>
                  <a:cubicBezTo>
                    <a:pt x="27" y="51"/>
                    <a:pt x="27" y="50"/>
                    <a:pt x="28" y="49"/>
                  </a:cubicBezTo>
                  <a:cubicBezTo>
                    <a:pt x="28" y="49"/>
                    <a:pt x="28" y="49"/>
                    <a:pt x="28" y="49"/>
                  </a:cubicBezTo>
                  <a:cubicBezTo>
                    <a:pt x="28" y="48"/>
                    <a:pt x="28" y="47"/>
                    <a:pt x="28" y="47"/>
                  </a:cubicBezTo>
                  <a:cubicBezTo>
                    <a:pt x="28" y="47"/>
                    <a:pt x="28" y="47"/>
                    <a:pt x="28" y="47"/>
                  </a:cubicBezTo>
                  <a:cubicBezTo>
                    <a:pt x="28" y="47"/>
                    <a:pt x="29" y="46"/>
                    <a:pt x="29" y="46"/>
                  </a:cubicBezTo>
                  <a:cubicBezTo>
                    <a:pt x="29" y="46"/>
                    <a:pt x="30" y="46"/>
                    <a:pt x="30" y="46"/>
                  </a:cubicBezTo>
                  <a:cubicBezTo>
                    <a:pt x="30" y="46"/>
                    <a:pt x="31" y="46"/>
                    <a:pt x="31" y="46"/>
                  </a:cubicBezTo>
                  <a:cubicBezTo>
                    <a:pt x="31" y="46"/>
                    <a:pt x="33" y="46"/>
                    <a:pt x="33" y="46"/>
                  </a:cubicBezTo>
                  <a:cubicBezTo>
                    <a:pt x="33" y="46"/>
                    <a:pt x="34" y="46"/>
                    <a:pt x="34" y="45"/>
                  </a:cubicBezTo>
                  <a:cubicBezTo>
                    <a:pt x="34" y="44"/>
                    <a:pt x="34" y="44"/>
                    <a:pt x="34" y="44"/>
                  </a:cubicBezTo>
                  <a:cubicBezTo>
                    <a:pt x="34" y="44"/>
                    <a:pt x="34" y="44"/>
                    <a:pt x="34" y="44"/>
                  </a:cubicBezTo>
                  <a:cubicBezTo>
                    <a:pt x="35" y="44"/>
                    <a:pt x="36" y="44"/>
                    <a:pt x="36" y="44"/>
                  </a:cubicBezTo>
                  <a:cubicBezTo>
                    <a:pt x="36" y="44"/>
                    <a:pt x="36" y="44"/>
                    <a:pt x="36" y="44"/>
                  </a:cubicBezTo>
                  <a:cubicBezTo>
                    <a:pt x="36" y="43"/>
                    <a:pt x="36" y="43"/>
                    <a:pt x="36" y="43"/>
                  </a:cubicBezTo>
                  <a:cubicBezTo>
                    <a:pt x="36" y="43"/>
                    <a:pt x="36" y="43"/>
                    <a:pt x="36" y="43"/>
                  </a:cubicBezTo>
                  <a:cubicBezTo>
                    <a:pt x="36" y="43"/>
                    <a:pt x="37" y="43"/>
                    <a:pt x="37" y="43"/>
                  </a:cubicBezTo>
                  <a:cubicBezTo>
                    <a:pt x="37" y="43"/>
                    <a:pt x="37" y="43"/>
                    <a:pt x="37" y="43"/>
                  </a:cubicBezTo>
                  <a:cubicBezTo>
                    <a:pt x="37" y="43"/>
                    <a:pt x="38" y="42"/>
                    <a:pt x="38" y="42"/>
                  </a:cubicBezTo>
                  <a:cubicBezTo>
                    <a:pt x="39" y="43"/>
                    <a:pt x="39" y="43"/>
                    <a:pt x="39" y="43"/>
                  </a:cubicBezTo>
                  <a:cubicBezTo>
                    <a:pt x="39" y="42"/>
                    <a:pt x="39" y="42"/>
                    <a:pt x="39" y="41"/>
                  </a:cubicBezTo>
                  <a:cubicBezTo>
                    <a:pt x="40" y="41"/>
                    <a:pt x="40" y="41"/>
                    <a:pt x="41" y="40"/>
                  </a:cubicBezTo>
                  <a:cubicBezTo>
                    <a:pt x="41" y="40"/>
                    <a:pt x="42" y="41"/>
                    <a:pt x="42" y="40"/>
                  </a:cubicBezTo>
                  <a:cubicBezTo>
                    <a:pt x="41" y="40"/>
                    <a:pt x="41" y="40"/>
                    <a:pt x="41" y="40"/>
                  </a:cubicBezTo>
                  <a:cubicBezTo>
                    <a:pt x="41" y="40"/>
                    <a:pt x="41" y="40"/>
                    <a:pt x="41" y="40"/>
                  </a:cubicBezTo>
                  <a:cubicBezTo>
                    <a:pt x="41" y="39"/>
                    <a:pt x="42" y="39"/>
                    <a:pt x="42" y="38"/>
                  </a:cubicBezTo>
                  <a:cubicBezTo>
                    <a:pt x="42" y="38"/>
                    <a:pt x="42" y="38"/>
                    <a:pt x="43" y="37"/>
                  </a:cubicBezTo>
                  <a:cubicBezTo>
                    <a:pt x="43" y="37"/>
                    <a:pt x="44" y="37"/>
                    <a:pt x="44" y="37"/>
                  </a:cubicBezTo>
                  <a:cubicBezTo>
                    <a:pt x="44" y="36"/>
                    <a:pt x="44" y="36"/>
                    <a:pt x="44" y="36"/>
                  </a:cubicBezTo>
                  <a:cubicBezTo>
                    <a:pt x="44" y="35"/>
                    <a:pt x="44" y="36"/>
                    <a:pt x="44" y="36"/>
                  </a:cubicBezTo>
                  <a:cubicBezTo>
                    <a:pt x="44" y="36"/>
                    <a:pt x="43" y="36"/>
                    <a:pt x="43" y="36"/>
                  </a:cubicBezTo>
                  <a:cubicBezTo>
                    <a:pt x="43" y="36"/>
                    <a:pt x="40" y="37"/>
                    <a:pt x="40" y="37"/>
                  </a:cubicBezTo>
                  <a:cubicBezTo>
                    <a:pt x="40" y="37"/>
                    <a:pt x="39" y="37"/>
                    <a:pt x="39" y="37"/>
                  </a:cubicBezTo>
                  <a:cubicBezTo>
                    <a:pt x="39" y="37"/>
                    <a:pt x="38" y="36"/>
                    <a:pt x="38" y="36"/>
                  </a:cubicBezTo>
                  <a:cubicBezTo>
                    <a:pt x="38" y="36"/>
                    <a:pt x="38" y="35"/>
                    <a:pt x="38" y="35"/>
                  </a:cubicBezTo>
                  <a:cubicBezTo>
                    <a:pt x="38" y="35"/>
                    <a:pt x="38" y="34"/>
                    <a:pt x="38" y="34"/>
                  </a:cubicBezTo>
                  <a:cubicBezTo>
                    <a:pt x="38" y="34"/>
                    <a:pt x="38" y="34"/>
                    <a:pt x="38" y="34"/>
                  </a:cubicBezTo>
                  <a:cubicBezTo>
                    <a:pt x="38" y="34"/>
                    <a:pt x="35" y="34"/>
                    <a:pt x="35" y="34"/>
                  </a:cubicBezTo>
                  <a:cubicBezTo>
                    <a:pt x="34" y="34"/>
                    <a:pt x="34" y="33"/>
                    <a:pt x="34" y="33"/>
                  </a:cubicBezTo>
                  <a:cubicBezTo>
                    <a:pt x="34" y="33"/>
                    <a:pt x="35" y="33"/>
                    <a:pt x="35" y="33"/>
                  </a:cubicBezTo>
                  <a:cubicBezTo>
                    <a:pt x="35" y="33"/>
                    <a:pt x="35" y="30"/>
                    <a:pt x="35" y="30"/>
                  </a:cubicBezTo>
                  <a:cubicBezTo>
                    <a:pt x="35" y="30"/>
                    <a:pt x="36" y="30"/>
                    <a:pt x="36" y="30"/>
                  </a:cubicBezTo>
                  <a:cubicBezTo>
                    <a:pt x="36" y="30"/>
                    <a:pt x="36" y="29"/>
                    <a:pt x="36" y="29"/>
                  </a:cubicBezTo>
                  <a:cubicBezTo>
                    <a:pt x="36" y="29"/>
                    <a:pt x="36" y="29"/>
                    <a:pt x="36" y="29"/>
                  </a:cubicBezTo>
                  <a:cubicBezTo>
                    <a:pt x="36" y="29"/>
                    <a:pt x="35" y="29"/>
                    <a:pt x="35" y="29"/>
                  </a:cubicBezTo>
                  <a:cubicBezTo>
                    <a:pt x="35" y="29"/>
                    <a:pt x="34" y="28"/>
                    <a:pt x="33" y="28"/>
                  </a:cubicBezTo>
                  <a:cubicBezTo>
                    <a:pt x="33" y="28"/>
                    <a:pt x="33" y="28"/>
                    <a:pt x="33" y="28"/>
                  </a:cubicBezTo>
                  <a:cubicBezTo>
                    <a:pt x="33" y="28"/>
                    <a:pt x="32" y="25"/>
                    <a:pt x="32" y="25"/>
                  </a:cubicBezTo>
                  <a:cubicBezTo>
                    <a:pt x="32" y="25"/>
                    <a:pt x="32" y="25"/>
                    <a:pt x="32" y="25"/>
                  </a:cubicBezTo>
                  <a:cubicBezTo>
                    <a:pt x="32" y="25"/>
                    <a:pt x="33" y="24"/>
                    <a:pt x="33" y="23"/>
                  </a:cubicBezTo>
                  <a:cubicBezTo>
                    <a:pt x="33" y="23"/>
                    <a:pt x="33" y="23"/>
                    <a:pt x="33" y="23"/>
                  </a:cubicBezTo>
                  <a:cubicBezTo>
                    <a:pt x="33" y="23"/>
                    <a:pt x="32" y="23"/>
                    <a:pt x="32" y="23"/>
                  </a:cubicBezTo>
                  <a:cubicBezTo>
                    <a:pt x="32" y="23"/>
                    <a:pt x="32" y="24"/>
                    <a:pt x="31" y="23"/>
                  </a:cubicBezTo>
                  <a:cubicBezTo>
                    <a:pt x="31" y="23"/>
                    <a:pt x="30" y="23"/>
                    <a:pt x="30" y="23"/>
                  </a:cubicBezTo>
                  <a:cubicBezTo>
                    <a:pt x="29" y="24"/>
                    <a:pt x="27" y="24"/>
                    <a:pt x="27" y="25"/>
                  </a:cubicBezTo>
                  <a:cubicBezTo>
                    <a:pt x="27" y="25"/>
                    <a:pt x="27" y="25"/>
                    <a:pt x="27" y="25"/>
                  </a:cubicBezTo>
                  <a:cubicBezTo>
                    <a:pt x="27" y="24"/>
                    <a:pt x="26" y="24"/>
                    <a:pt x="26" y="24"/>
                  </a:cubicBezTo>
                  <a:cubicBezTo>
                    <a:pt x="26" y="24"/>
                    <a:pt x="27" y="23"/>
                    <a:pt x="27" y="23"/>
                  </a:cubicBezTo>
                  <a:cubicBezTo>
                    <a:pt x="27" y="23"/>
                    <a:pt x="27" y="23"/>
                    <a:pt x="27" y="23"/>
                  </a:cubicBezTo>
                  <a:cubicBezTo>
                    <a:pt x="27" y="23"/>
                    <a:pt x="27" y="22"/>
                    <a:pt x="27" y="22"/>
                  </a:cubicBezTo>
                  <a:cubicBezTo>
                    <a:pt x="27" y="22"/>
                    <a:pt x="27" y="22"/>
                    <a:pt x="27" y="22"/>
                  </a:cubicBezTo>
                  <a:cubicBezTo>
                    <a:pt x="27" y="22"/>
                    <a:pt x="26" y="22"/>
                    <a:pt x="26" y="21"/>
                  </a:cubicBezTo>
                  <a:cubicBezTo>
                    <a:pt x="26" y="21"/>
                    <a:pt x="26" y="20"/>
                    <a:pt x="26" y="20"/>
                  </a:cubicBezTo>
                  <a:cubicBezTo>
                    <a:pt x="26" y="20"/>
                    <a:pt x="26" y="20"/>
                    <a:pt x="27" y="20"/>
                  </a:cubicBezTo>
                  <a:cubicBezTo>
                    <a:pt x="27" y="20"/>
                    <a:pt x="27" y="20"/>
                    <a:pt x="27" y="20"/>
                  </a:cubicBezTo>
                  <a:cubicBezTo>
                    <a:pt x="28" y="20"/>
                    <a:pt x="28" y="19"/>
                    <a:pt x="28" y="19"/>
                  </a:cubicBezTo>
                  <a:cubicBezTo>
                    <a:pt x="28" y="19"/>
                    <a:pt x="27" y="19"/>
                    <a:pt x="28" y="18"/>
                  </a:cubicBezTo>
                  <a:cubicBezTo>
                    <a:pt x="28" y="17"/>
                    <a:pt x="29" y="17"/>
                    <a:pt x="29" y="17"/>
                  </a:cubicBezTo>
                  <a:cubicBezTo>
                    <a:pt x="29" y="17"/>
                    <a:pt x="29" y="17"/>
                    <a:pt x="29" y="17"/>
                  </a:cubicBezTo>
                  <a:cubicBezTo>
                    <a:pt x="29" y="17"/>
                    <a:pt x="29" y="16"/>
                    <a:pt x="29" y="16"/>
                  </a:cubicBezTo>
                  <a:cubicBezTo>
                    <a:pt x="29" y="16"/>
                    <a:pt x="30" y="16"/>
                    <a:pt x="30" y="16"/>
                  </a:cubicBezTo>
                  <a:cubicBezTo>
                    <a:pt x="30" y="16"/>
                    <a:pt x="31" y="15"/>
                    <a:pt x="31" y="15"/>
                  </a:cubicBezTo>
                  <a:cubicBezTo>
                    <a:pt x="31" y="15"/>
                    <a:pt x="32" y="14"/>
                    <a:pt x="32" y="14"/>
                  </a:cubicBezTo>
                  <a:cubicBezTo>
                    <a:pt x="32" y="14"/>
                    <a:pt x="32" y="14"/>
                    <a:pt x="32" y="14"/>
                  </a:cubicBezTo>
                  <a:cubicBezTo>
                    <a:pt x="32" y="14"/>
                    <a:pt x="32" y="13"/>
                    <a:pt x="32" y="13"/>
                  </a:cubicBezTo>
                  <a:cubicBezTo>
                    <a:pt x="31" y="12"/>
                    <a:pt x="32" y="11"/>
                    <a:pt x="32" y="11"/>
                  </a:cubicBezTo>
                  <a:cubicBezTo>
                    <a:pt x="32" y="11"/>
                    <a:pt x="32" y="11"/>
                    <a:pt x="32" y="11"/>
                  </a:cubicBezTo>
                  <a:cubicBezTo>
                    <a:pt x="32" y="10"/>
                    <a:pt x="32" y="9"/>
                    <a:pt x="32" y="9"/>
                  </a:cubicBezTo>
                  <a:cubicBezTo>
                    <a:pt x="32" y="8"/>
                    <a:pt x="32" y="5"/>
                    <a:pt x="32" y="5"/>
                  </a:cubicBezTo>
                  <a:cubicBezTo>
                    <a:pt x="32" y="5"/>
                    <a:pt x="32" y="5"/>
                    <a:pt x="32" y="5"/>
                  </a:cubicBezTo>
                  <a:cubicBezTo>
                    <a:pt x="32" y="5"/>
                    <a:pt x="31" y="5"/>
                    <a:pt x="31" y="4"/>
                  </a:cubicBezTo>
                  <a:cubicBezTo>
                    <a:pt x="31" y="4"/>
                    <a:pt x="31" y="4"/>
                    <a:pt x="31" y="5"/>
                  </a:cubicBezTo>
                  <a:cubicBezTo>
                    <a:pt x="31" y="5"/>
                    <a:pt x="31" y="5"/>
                    <a:pt x="31" y="5"/>
                  </a:cubicBezTo>
                  <a:cubicBezTo>
                    <a:pt x="31" y="5"/>
                    <a:pt x="30" y="4"/>
                    <a:pt x="30" y="4"/>
                  </a:cubicBezTo>
                  <a:cubicBezTo>
                    <a:pt x="30" y="4"/>
                    <a:pt x="30" y="4"/>
                    <a:pt x="30" y="4"/>
                  </a:cubicBezTo>
                  <a:cubicBezTo>
                    <a:pt x="30" y="4"/>
                    <a:pt x="29" y="2"/>
                    <a:pt x="29" y="2"/>
                  </a:cubicBezTo>
                  <a:cubicBezTo>
                    <a:pt x="29" y="2"/>
                    <a:pt x="29" y="1"/>
                    <a:pt x="28" y="1"/>
                  </a:cubicBezTo>
                  <a:cubicBezTo>
                    <a:pt x="28" y="1"/>
                    <a:pt x="28" y="1"/>
                    <a:pt x="27" y="1"/>
                  </a:cubicBezTo>
                  <a:cubicBezTo>
                    <a:pt x="27" y="1"/>
                    <a:pt x="27" y="0"/>
                    <a:pt x="27" y="0"/>
                  </a:cubicBezTo>
                  <a:cubicBezTo>
                    <a:pt x="27" y="0"/>
                    <a:pt x="27" y="0"/>
                    <a:pt x="27" y="0"/>
                  </a:cubicBezTo>
                  <a:cubicBezTo>
                    <a:pt x="26" y="0"/>
                    <a:pt x="26" y="1"/>
                    <a:pt x="26" y="1"/>
                  </a:cubicBezTo>
                  <a:cubicBezTo>
                    <a:pt x="25" y="1"/>
                    <a:pt x="25" y="1"/>
                    <a:pt x="25" y="1"/>
                  </a:cubicBezTo>
                  <a:cubicBezTo>
                    <a:pt x="25" y="2"/>
                    <a:pt x="26" y="3"/>
                    <a:pt x="26" y="3"/>
                  </a:cubicBezTo>
                  <a:cubicBezTo>
                    <a:pt x="26" y="3"/>
                    <a:pt x="25" y="3"/>
                    <a:pt x="25" y="3"/>
                  </a:cubicBezTo>
                  <a:cubicBezTo>
                    <a:pt x="25" y="3"/>
                    <a:pt x="24" y="4"/>
                    <a:pt x="24" y="4"/>
                  </a:cubicBezTo>
                  <a:cubicBezTo>
                    <a:pt x="24" y="4"/>
                    <a:pt x="23" y="5"/>
                    <a:pt x="23" y="5"/>
                  </a:cubicBezTo>
                  <a:cubicBezTo>
                    <a:pt x="23" y="5"/>
                    <a:pt x="23" y="5"/>
                    <a:pt x="23" y="5"/>
                  </a:cubicBezTo>
                  <a:cubicBezTo>
                    <a:pt x="23" y="5"/>
                    <a:pt x="24" y="7"/>
                    <a:pt x="24" y="7"/>
                  </a:cubicBezTo>
                  <a:cubicBezTo>
                    <a:pt x="25" y="8"/>
                    <a:pt x="24" y="8"/>
                    <a:pt x="24" y="8"/>
                  </a:cubicBezTo>
                  <a:cubicBezTo>
                    <a:pt x="24" y="8"/>
                    <a:pt x="23" y="7"/>
                    <a:pt x="23" y="7"/>
                  </a:cubicBezTo>
                  <a:cubicBezTo>
                    <a:pt x="23" y="7"/>
                    <a:pt x="23" y="7"/>
                    <a:pt x="23" y="7"/>
                  </a:cubicBezTo>
                  <a:cubicBezTo>
                    <a:pt x="23" y="7"/>
                    <a:pt x="23" y="7"/>
                    <a:pt x="23" y="6"/>
                  </a:cubicBezTo>
                  <a:cubicBezTo>
                    <a:pt x="22" y="6"/>
                    <a:pt x="22" y="6"/>
                    <a:pt x="21" y="6"/>
                  </a:cubicBezTo>
                  <a:cubicBezTo>
                    <a:pt x="21" y="7"/>
                    <a:pt x="18" y="8"/>
                    <a:pt x="18" y="8"/>
                  </a:cubicBezTo>
                  <a:cubicBezTo>
                    <a:pt x="18" y="8"/>
                    <a:pt x="18" y="8"/>
                    <a:pt x="18" y="8"/>
                  </a:cubicBezTo>
                  <a:cubicBezTo>
                    <a:pt x="18" y="8"/>
                    <a:pt x="16" y="9"/>
                    <a:pt x="16" y="9"/>
                  </a:cubicBezTo>
                  <a:cubicBezTo>
                    <a:pt x="16" y="9"/>
                    <a:pt x="16" y="10"/>
                    <a:pt x="16" y="10"/>
                  </a:cubicBezTo>
                  <a:cubicBezTo>
                    <a:pt x="16" y="10"/>
                    <a:pt x="15" y="10"/>
                    <a:pt x="15" y="10"/>
                  </a:cubicBezTo>
                  <a:cubicBezTo>
                    <a:pt x="15" y="10"/>
                    <a:pt x="15" y="10"/>
                    <a:pt x="15" y="10"/>
                  </a:cubicBezTo>
                  <a:cubicBezTo>
                    <a:pt x="15" y="10"/>
                    <a:pt x="14" y="10"/>
                    <a:pt x="14" y="11"/>
                  </a:cubicBezTo>
                  <a:cubicBezTo>
                    <a:pt x="14" y="11"/>
                    <a:pt x="14" y="11"/>
                    <a:pt x="14" y="11"/>
                  </a:cubicBezTo>
                  <a:cubicBezTo>
                    <a:pt x="14" y="11"/>
                    <a:pt x="15" y="13"/>
                    <a:pt x="15" y="13"/>
                  </a:cubicBezTo>
                  <a:cubicBezTo>
                    <a:pt x="15" y="13"/>
                    <a:pt x="14" y="14"/>
                    <a:pt x="14" y="14"/>
                  </a:cubicBezTo>
                  <a:cubicBezTo>
                    <a:pt x="14" y="14"/>
                    <a:pt x="14" y="14"/>
                    <a:pt x="14" y="15"/>
                  </a:cubicBezTo>
                  <a:cubicBezTo>
                    <a:pt x="14" y="15"/>
                    <a:pt x="14" y="15"/>
                    <a:pt x="14" y="15"/>
                  </a:cubicBezTo>
                  <a:cubicBezTo>
                    <a:pt x="14" y="15"/>
                    <a:pt x="13" y="15"/>
                    <a:pt x="13" y="15"/>
                  </a:cubicBezTo>
                  <a:cubicBezTo>
                    <a:pt x="13" y="15"/>
                    <a:pt x="12" y="16"/>
                    <a:pt x="12" y="16"/>
                  </a:cubicBezTo>
                  <a:cubicBezTo>
                    <a:pt x="12" y="16"/>
                    <a:pt x="12" y="16"/>
                    <a:pt x="12" y="16"/>
                  </a:cubicBezTo>
                  <a:cubicBezTo>
                    <a:pt x="12" y="17"/>
                    <a:pt x="12" y="17"/>
                    <a:pt x="12" y="17"/>
                  </a:cubicBezTo>
                  <a:cubicBezTo>
                    <a:pt x="12" y="17"/>
                    <a:pt x="12" y="17"/>
                    <a:pt x="12" y="18"/>
                  </a:cubicBezTo>
                  <a:cubicBezTo>
                    <a:pt x="13" y="18"/>
                    <a:pt x="12" y="20"/>
                    <a:pt x="12" y="20"/>
                  </a:cubicBezTo>
                  <a:cubicBezTo>
                    <a:pt x="12" y="20"/>
                    <a:pt x="11" y="21"/>
                    <a:pt x="11" y="21"/>
                  </a:cubicBezTo>
                  <a:cubicBezTo>
                    <a:pt x="11" y="21"/>
                    <a:pt x="11" y="21"/>
                    <a:pt x="11" y="21"/>
                  </a:cubicBezTo>
                  <a:cubicBezTo>
                    <a:pt x="11" y="21"/>
                    <a:pt x="10" y="24"/>
                    <a:pt x="10" y="25"/>
                  </a:cubicBezTo>
                  <a:cubicBezTo>
                    <a:pt x="10" y="25"/>
                    <a:pt x="9" y="25"/>
                    <a:pt x="9" y="25"/>
                  </a:cubicBezTo>
                  <a:cubicBezTo>
                    <a:pt x="9" y="25"/>
                    <a:pt x="9" y="24"/>
                    <a:pt x="9" y="24"/>
                  </a:cubicBezTo>
                  <a:cubicBezTo>
                    <a:pt x="9" y="24"/>
                    <a:pt x="8" y="24"/>
                    <a:pt x="8" y="24"/>
                  </a:cubicBezTo>
                  <a:cubicBezTo>
                    <a:pt x="8" y="24"/>
                    <a:pt x="6" y="24"/>
                    <a:pt x="6" y="24"/>
                  </a:cubicBezTo>
                  <a:cubicBezTo>
                    <a:pt x="5" y="24"/>
                    <a:pt x="6" y="24"/>
                    <a:pt x="6" y="24"/>
                  </a:cubicBezTo>
                  <a:cubicBezTo>
                    <a:pt x="6" y="24"/>
                    <a:pt x="6" y="25"/>
                    <a:pt x="6" y="25"/>
                  </a:cubicBezTo>
                  <a:cubicBezTo>
                    <a:pt x="6" y="26"/>
                    <a:pt x="6" y="26"/>
                    <a:pt x="6" y="26"/>
                  </a:cubicBezTo>
                  <a:cubicBezTo>
                    <a:pt x="6" y="26"/>
                    <a:pt x="6" y="28"/>
                    <a:pt x="6" y="28"/>
                  </a:cubicBezTo>
                  <a:cubicBezTo>
                    <a:pt x="6" y="29"/>
                    <a:pt x="6" y="29"/>
                    <a:pt x="6" y="29"/>
                  </a:cubicBezTo>
                  <a:cubicBezTo>
                    <a:pt x="5" y="29"/>
                    <a:pt x="5" y="29"/>
                    <a:pt x="5" y="29"/>
                  </a:cubicBezTo>
                  <a:cubicBezTo>
                    <a:pt x="5" y="29"/>
                    <a:pt x="5" y="29"/>
                    <a:pt x="5" y="29"/>
                  </a:cubicBezTo>
                  <a:cubicBezTo>
                    <a:pt x="4" y="29"/>
                    <a:pt x="4" y="30"/>
                    <a:pt x="4" y="30"/>
                  </a:cubicBezTo>
                  <a:cubicBezTo>
                    <a:pt x="4" y="31"/>
                    <a:pt x="5" y="33"/>
                    <a:pt x="5" y="33"/>
                  </a:cubicBezTo>
                  <a:cubicBezTo>
                    <a:pt x="5" y="33"/>
                    <a:pt x="5" y="33"/>
                    <a:pt x="5" y="33"/>
                  </a:cubicBezTo>
                  <a:cubicBezTo>
                    <a:pt x="5" y="33"/>
                    <a:pt x="4" y="34"/>
                    <a:pt x="4" y="34"/>
                  </a:cubicBezTo>
                  <a:cubicBezTo>
                    <a:pt x="4" y="34"/>
                    <a:pt x="4" y="34"/>
                    <a:pt x="4" y="34"/>
                  </a:cubicBezTo>
                  <a:cubicBezTo>
                    <a:pt x="4" y="34"/>
                    <a:pt x="3" y="34"/>
                    <a:pt x="3" y="34"/>
                  </a:cubicBezTo>
                  <a:cubicBezTo>
                    <a:pt x="2" y="34"/>
                    <a:pt x="2" y="34"/>
                    <a:pt x="2" y="34"/>
                  </a:cubicBezTo>
                  <a:cubicBezTo>
                    <a:pt x="2" y="34"/>
                    <a:pt x="2" y="34"/>
                    <a:pt x="2" y="34"/>
                  </a:cubicBezTo>
                  <a:cubicBezTo>
                    <a:pt x="2" y="35"/>
                    <a:pt x="2" y="35"/>
                    <a:pt x="2" y="35"/>
                  </a:cubicBezTo>
                  <a:cubicBezTo>
                    <a:pt x="2" y="35"/>
                    <a:pt x="2" y="38"/>
                    <a:pt x="2" y="38"/>
                  </a:cubicBezTo>
                  <a:cubicBezTo>
                    <a:pt x="2" y="38"/>
                    <a:pt x="2" y="38"/>
                    <a:pt x="2" y="38"/>
                  </a:cubicBezTo>
                  <a:cubicBezTo>
                    <a:pt x="2" y="38"/>
                    <a:pt x="2" y="38"/>
                    <a:pt x="2" y="38"/>
                  </a:cubicBezTo>
                  <a:cubicBezTo>
                    <a:pt x="1" y="38"/>
                    <a:pt x="1" y="38"/>
                    <a:pt x="1" y="38"/>
                  </a:cubicBezTo>
                  <a:cubicBezTo>
                    <a:pt x="1" y="37"/>
                    <a:pt x="1" y="37"/>
                    <a:pt x="1" y="37"/>
                  </a:cubicBezTo>
                  <a:cubicBezTo>
                    <a:pt x="1" y="37"/>
                    <a:pt x="0" y="38"/>
                    <a:pt x="0" y="38"/>
                  </a:cubicBezTo>
                  <a:cubicBezTo>
                    <a:pt x="0" y="38"/>
                    <a:pt x="0" y="39"/>
                    <a:pt x="0" y="39"/>
                  </a:cubicBezTo>
                  <a:cubicBezTo>
                    <a:pt x="0" y="39"/>
                    <a:pt x="0" y="39"/>
                    <a:pt x="0" y="39"/>
                  </a:cubicBezTo>
                  <a:cubicBezTo>
                    <a:pt x="0" y="39"/>
                    <a:pt x="0" y="40"/>
                    <a:pt x="1" y="40"/>
                  </a:cubicBezTo>
                  <a:cubicBezTo>
                    <a:pt x="1" y="40"/>
                    <a:pt x="2" y="43"/>
                    <a:pt x="2" y="43"/>
                  </a:cubicBezTo>
                  <a:cubicBezTo>
                    <a:pt x="2" y="43"/>
                    <a:pt x="3" y="44"/>
                    <a:pt x="3" y="43"/>
                  </a:cubicBezTo>
                  <a:cubicBezTo>
                    <a:pt x="2" y="42"/>
                    <a:pt x="3" y="42"/>
                    <a:pt x="3" y="42"/>
                  </a:cubicBezTo>
                  <a:cubicBezTo>
                    <a:pt x="3" y="43"/>
                    <a:pt x="3" y="43"/>
                    <a:pt x="3" y="44"/>
                  </a:cubicBezTo>
                  <a:cubicBezTo>
                    <a:pt x="4" y="44"/>
                    <a:pt x="4" y="43"/>
                    <a:pt x="4" y="43"/>
                  </a:cubicBezTo>
                  <a:cubicBezTo>
                    <a:pt x="4" y="43"/>
                    <a:pt x="4" y="43"/>
                    <a:pt x="4" y="43"/>
                  </a:cubicBezTo>
                  <a:cubicBezTo>
                    <a:pt x="4" y="44"/>
                    <a:pt x="4" y="44"/>
                    <a:pt x="4" y="45"/>
                  </a:cubicBezTo>
                  <a:cubicBezTo>
                    <a:pt x="4" y="45"/>
                    <a:pt x="5" y="46"/>
                    <a:pt x="5" y="45"/>
                  </a:cubicBezTo>
                  <a:cubicBezTo>
                    <a:pt x="5" y="44"/>
                    <a:pt x="5" y="44"/>
                    <a:pt x="6" y="45"/>
                  </a:cubicBezTo>
                  <a:cubicBezTo>
                    <a:pt x="6" y="45"/>
                    <a:pt x="8" y="45"/>
                    <a:pt x="7" y="45"/>
                  </a:cubicBezTo>
                  <a:cubicBezTo>
                    <a:pt x="6" y="46"/>
                    <a:pt x="7" y="46"/>
                    <a:pt x="8" y="46"/>
                  </a:cubicBezTo>
                  <a:cubicBezTo>
                    <a:pt x="8" y="46"/>
                    <a:pt x="8" y="46"/>
                    <a:pt x="8" y="47"/>
                  </a:cubicBezTo>
                  <a:cubicBezTo>
                    <a:pt x="8" y="47"/>
                    <a:pt x="8" y="47"/>
                    <a:pt x="8" y="47"/>
                  </a:cubicBezTo>
                  <a:cubicBezTo>
                    <a:pt x="8" y="47"/>
                    <a:pt x="9" y="48"/>
                    <a:pt x="8" y="48"/>
                  </a:cubicBezTo>
                  <a:cubicBezTo>
                    <a:pt x="7" y="49"/>
                    <a:pt x="8" y="49"/>
                    <a:pt x="7" y="48"/>
                  </a:cubicBezTo>
                  <a:cubicBezTo>
                    <a:pt x="7" y="48"/>
                    <a:pt x="6" y="47"/>
                    <a:pt x="7" y="48"/>
                  </a:cubicBezTo>
                  <a:cubicBezTo>
                    <a:pt x="7" y="49"/>
                    <a:pt x="8" y="50"/>
                    <a:pt x="8" y="50"/>
                  </a:cubicBezTo>
                  <a:cubicBezTo>
                    <a:pt x="9" y="50"/>
                    <a:pt x="8" y="50"/>
                    <a:pt x="9" y="49"/>
                  </a:cubicBezTo>
                  <a:cubicBezTo>
                    <a:pt x="9" y="48"/>
                    <a:pt x="9" y="48"/>
                    <a:pt x="9" y="49"/>
                  </a:cubicBezTo>
                  <a:cubicBezTo>
                    <a:pt x="9" y="50"/>
                    <a:pt x="9" y="50"/>
                    <a:pt x="10" y="51"/>
                  </a:cubicBezTo>
                  <a:cubicBezTo>
                    <a:pt x="10" y="52"/>
                    <a:pt x="12" y="56"/>
                    <a:pt x="12" y="58"/>
                  </a:cubicBezTo>
                  <a:cubicBezTo>
                    <a:pt x="11" y="59"/>
                    <a:pt x="10" y="63"/>
                    <a:pt x="10" y="65"/>
                  </a:cubicBezTo>
                  <a:cubicBezTo>
                    <a:pt x="10" y="66"/>
                    <a:pt x="10" y="65"/>
                    <a:pt x="11" y="65"/>
                  </a:cubicBezTo>
                  <a:cubicBezTo>
                    <a:pt x="12" y="64"/>
                    <a:pt x="12" y="64"/>
                    <a:pt x="12" y="64"/>
                  </a:cubicBezTo>
                  <a:cubicBezTo>
                    <a:pt x="12" y="63"/>
                    <a:pt x="13" y="63"/>
                    <a:pt x="12" y="64"/>
                  </a:cubicBezTo>
                  <a:cubicBezTo>
                    <a:pt x="12" y="65"/>
                    <a:pt x="12" y="65"/>
                    <a:pt x="12" y="65"/>
                  </a:cubicBezTo>
                  <a:cubicBezTo>
                    <a:pt x="12" y="65"/>
                    <a:pt x="13" y="65"/>
                    <a:pt x="13" y="65"/>
                  </a:cubicBezTo>
                  <a:cubicBezTo>
                    <a:pt x="12" y="66"/>
                    <a:pt x="13" y="66"/>
                    <a:pt x="13" y="65"/>
                  </a:cubicBezTo>
                  <a:cubicBezTo>
                    <a:pt x="13" y="65"/>
                    <a:pt x="13" y="65"/>
                    <a:pt x="14" y="66"/>
                  </a:cubicBezTo>
                  <a:cubicBezTo>
                    <a:pt x="14" y="67"/>
                    <a:pt x="14" y="66"/>
                    <a:pt x="14" y="66"/>
                  </a:cubicBezTo>
                  <a:cubicBezTo>
                    <a:pt x="14" y="65"/>
                    <a:pt x="14" y="65"/>
                    <a:pt x="14" y="66"/>
                  </a:cubicBezTo>
                  <a:cubicBezTo>
                    <a:pt x="14" y="67"/>
                    <a:pt x="15" y="66"/>
                    <a:pt x="15" y="66"/>
                  </a:cubicBezTo>
                  <a:cubicBezTo>
                    <a:pt x="15" y="66"/>
                    <a:pt x="15" y="66"/>
                    <a:pt x="15" y="66"/>
                  </a:cubicBezTo>
                  <a:cubicBezTo>
                    <a:pt x="15" y="67"/>
                    <a:pt x="16" y="67"/>
                    <a:pt x="16" y="66"/>
                  </a:cubicBezTo>
                  <a:cubicBezTo>
                    <a:pt x="16" y="66"/>
                    <a:pt x="17" y="64"/>
                    <a:pt x="18" y="64"/>
                  </a:cubicBezTo>
                  <a:cubicBezTo>
                    <a:pt x="19" y="64"/>
                    <a:pt x="19" y="64"/>
                    <a:pt x="19" y="64"/>
                  </a:cubicBezTo>
                  <a:cubicBezTo>
                    <a:pt x="19" y="63"/>
                    <a:pt x="19" y="63"/>
                    <a:pt x="19" y="63"/>
                  </a:cubicBezTo>
                  <a:cubicBezTo>
                    <a:pt x="20" y="63"/>
                    <a:pt x="20" y="63"/>
                    <a:pt x="20" y="63"/>
                  </a:cubicBezTo>
                  <a:cubicBezTo>
                    <a:pt x="20" y="62"/>
                    <a:pt x="21" y="62"/>
                    <a:pt x="21" y="63"/>
                  </a:cubicBezTo>
                  <a:cubicBezTo>
                    <a:pt x="21" y="63"/>
                    <a:pt x="22" y="63"/>
                    <a:pt x="23" y="61"/>
                  </a:cubicBezTo>
                  <a:cubicBezTo>
                    <a:pt x="23" y="59"/>
                    <a:pt x="23" y="58"/>
                    <a:pt x="24" y="59"/>
                  </a:cubicBezTo>
                  <a:cubicBezTo>
                    <a:pt x="25" y="60"/>
                    <a:pt x="25" y="60"/>
                    <a:pt x="25" y="61"/>
                  </a:cubicBezTo>
                  <a:cubicBezTo>
                    <a:pt x="25" y="62"/>
                    <a:pt x="26" y="63"/>
                    <a:pt x="26" y="62"/>
                  </a:cubicBezTo>
                  <a:cubicBezTo>
                    <a:pt x="26" y="62"/>
                    <a:pt x="27" y="62"/>
                    <a:pt x="27" y="63"/>
                  </a:cubicBezTo>
                  <a:cubicBezTo>
                    <a:pt x="27" y="63"/>
                    <a:pt x="27" y="65"/>
                    <a:pt x="27" y="66"/>
                  </a:cubicBezTo>
                  <a:cubicBezTo>
                    <a:pt x="27" y="67"/>
                    <a:pt x="27" y="68"/>
                    <a:pt x="28" y="70"/>
                  </a:cubicBezTo>
                  <a:cubicBezTo>
                    <a:pt x="28" y="71"/>
                    <a:pt x="28" y="71"/>
                    <a:pt x="28" y="72"/>
                  </a:cubicBezTo>
                  <a:cubicBezTo>
                    <a:pt x="29" y="72"/>
                    <a:pt x="29" y="72"/>
                    <a:pt x="29" y="73"/>
                  </a:cubicBezTo>
                  <a:cubicBezTo>
                    <a:pt x="29" y="73"/>
                    <a:pt x="29" y="77"/>
                    <a:pt x="29" y="77"/>
                  </a:cubicBezTo>
                  <a:cubicBezTo>
                    <a:pt x="29" y="78"/>
                    <a:pt x="30" y="78"/>
                    <a:pt x="30" y="77"/>
                  </a:cubicBezTo>
                  <a:cubicBezTo>
                    <a:pt x="30" y="76"/>
                    <a:pt x="30" y="75"/>
                    <a:pt x="30" y="76"/>
                  </a:cubicBezTo>
                  <a:cubicBezTo>
                    <a:pt x="31" y="77"/>
                    <a:pt x="31" y="78"/>
                    <a:pt x="31" y="78"/>
                  </a:cubicBezTo>
                  <a:cubicBezTo>
                    <a:pt x="31" y="78"/>
                    <a:pt x="31" y="80"/>
                    <a:pt x="32" y="80"/>
                  </a:cubicBezTo>
                  <a:cubicBezTo>
                    <a:pt x="32" y="81"/>
                    <a:pt x="32" y="82"/>
                    <a:pt x="32" y="83"/>
                  </a:cubicBezTo>
                  <a:cubicBezTo>
                    <a:pt x="32" y="83"/>
                    <a:pt x="32" y="83"/>
                    <a:pt x="32" y="84"/>
                  </a:cubicBezTo>
                  <a:cubicBezTo>
                    <a:pt x="32" y="84"/>
                    <a:pt x="31" y="84"/>
                    <a:pt x="32" y="84"/>
                  </a:cubicBezTo>
                  <a:cubicBezTo>
                    <a:pt x="32" y="84"/>
                    <a:pt x="32" y="84"/>
                    <a:pt x="32" y="85"/>
                  </a:cubicBezTo>
                  <a:cubicBezTo>
                    <a:pt x="32" y="85"/>
                    <a:pt x="32" y="86"/>
                    <a:pt x="32" y="86"/>
                  </a:cubicBezTo>
                  <a:cubicBezTo>
                    <a:pt x="31" y="86"/>
                    <a:pt x="31" y="86"/>
                    <a:pt x="32" y="87"/>
                  </a:cubicBezTo>
                  <a:cubicBezTo>
                    <a:pt x="32" y="87"/>
                    <a:pt x="32" y="87"/>
                    <a:pt x="32" y="86"/>
                  </a:cubicBezTo>
                  <a:cubicBezTo>
                    <a:pt x="33" y="86"/>
                    <a:pt x="33" y="86"/>
                    <a:pt x="33" y="87"/>
                  </a:cubicBezTo>
                  <a:cubicBezTo>
                    <a:pt x="33" y="87"/>
                    <a:pt x="32" y="87"/>
                    <a:pt x="32" y="88"/>
                  </a:cubicBezTo>
                  <a:cubicBezTo>
                    <a:pt x="32" y="89"/>
                    <a:pt x="32" y="91"/>
                    <a:pt x="32" y="91"/>
                  </a:cubicBezTo>
                  <a:cubicBezTo>
                    <a:pt x="31" y="92"/>
                    <a:pt x="31" y="92"/>
                    <a:pt x="31" y="93"/>
                  </a:cubicBezTo>
                  <a:cubicBezTo>
                    <a:pt x="31" y="94"/>
                    <a:pt x="31" y="95"/>
                    <a:pt x="31" y="95"/>
                  </a:cubicBezTo>
                  <a:cubicBezTo>
                    <a:pt x="32" y="94"/>
                    <a:pt x="32" y="94"/>
                    <a:pt x="32" y="94"/>
                  </a:cubicBezTo>
                  <a:cubicBezTo>
                    <a:pt x="32" y="94"/>
                    <a:pt x="32" y="93"/>
                    <a:pt x="32" y="9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1" name="Freeform 553"/>
            <p:cNvSpPr>
              <a:spLocks/>
            </p:cNvSpPr>
            <p:nvPr/>
          </p:nvSpPr>
          <p:spPr bwMode="auto">
            <a:xfrm>
              <a:off x="4289" y="2205"/>
              <a:ext cx="123" cy="143"/>
            </a:xfrm>
            <a:custGeom>
              <a:avLst/>
              <a:gdLst/>
              <a:ahLst/>
              <a:cxnLst>
                <a:cxn ang="0">
                  <a:pos x="2" y="8"/>
                </a:cxn>
                <a:cxn ang="0">
                  <a:pos x="0" y="9"/>
                </a:cxn>
                <a:cxn ang="0">
                  <a:pos x="0" y="11"/>
                </a:cxn>
                <a:cxn ang="0">
                  <a:pos x="2" y="12"/>
                </a:cxn>
                <a:cxn ang="0">
                  <a:pos x="2" y="14"/>
                </a:cxn>
                <a:cxn ang="0">
                  <a:pos x="2" y="15"/>
                </a:cxn>
                <a:cxn ang="0">
                  <a:pos x="6" y="15"/>
                </a:cxn>
                <a:cxn ang="0">
                  <a:pos x="6" y="17"/>
                </a:cxn>
                <a:cxn ang="0">
                  <a:pos x="6" y="18"/>
                </a:cxn>
                <a:cxn ang="0">
                  <a:pos x="5" y="20"/>
                </a:cxn>
                <a:cxn ang="0">
                  <a:pos x="5" y="23"/>
                </a:cxn>
                <a:cxn ang="0">
                  <a:pos x="5" y="24"/>
                </a:cxn>
                <a:cxn ang="0">
                  <a:pos x="4" y="25"/>
                </a:cxn>
                <a:cxn ang="0">
                  <a:pos x="8" y="23"/>
                </a:cxn>
                <a:cxn ang="0">
                  <a:pos x="13" y="24"/>
                </a:cxn>
                <a:cxn ang="0">
                  <a:pos x="14" y="23"/>
                </a:cxn>
                <a:cxn ang="0">
                  <a:pos x="16" y="21"/>
                </a:cxn>
                <a:cxn ang="0">
                  <a:pos x="20" y="22"/>
                </a:cxn>
                <a:cxn ang="0">
                  <a:pos x="21" y="24"/>
                </a:cxn>
                <a:cxn ang="0">
                  <a:pos x="23" y="27"/>
                </a:cxn>
                <a:cxn ang="0">
                  <a:pos x="24" y="31"/>
                </a:cxn>
                <a:cxn ang="0">
                  <a:pos x="26" y="33"/>
                </a:cxn>
                <a:cxn ang="0">
                  <a:pos x="26" y="34"/>
                </a:cxn>
                <a:cxn ang="0">
                  <a:pos x="27" y="36"/>
                </a:cxn>
                <a:cxn ang="0">
                  <a:pos x="27" y="39"/>
                </a:cxn>
                <a:cxn ang="0">
                  <a:pos x="25" y="42"/>
                </a:cxn>
                <a:cxn ang="0">
                  <a:pos x="28" y="43"/>
                </a:cxn>
                <a:cxn ang="0">
                  <a:pos x="30" y="44"/>
                </a:cxn>
                <a:cxn ang="0">
                  <a:pos x="29" y="42"/>
                </a:cxn>
                <a:cxn ang="0">
                  <a:pos x="31" y="41"/>
                </a:cxn>
                <a:cxn ang="0">
                  <a:pos x="34" y="42"/>
                </a:cxn>
                <a:cxn ang="0">
                  <a:pos x="37" y="39"/>
                </a:cxn>
                <a:cxn ang="0">
                  <a:pos x="37" y="37"/>
                </a:cxn>
                <a:cxn ang="0">
                  <a:pos x="37" y="36"/>
                </a:cxn>
                <a:cxn ang="0">
                  <a:pos x="36" y="34"/>
                </a:cxn>
                <a:cxn ang="0">
                  <a:pos x="36" y="33"/>
                </a:cxn>
                <a:cxn ang="0">
                  <a:pos x="34" y="32"/>
                </a:cxn>
                <a:cxn ang="0">
                  <a:pos x="33" y="31"/>
                </a:cxn>
                <a:cxn ang="0">
                  <a:pos x="32" y="28"/>
                </a:cxn>
                <a:cxn ang="0">
                  <a:pos x="31" y="28"/>
                </a:cxn>
                <a:cxn ang="0">
                  <a:pos x="27" y="23"/>
                </a:cxn>
                <a:cxn ang="0">
                  <a:pos x="25" y="20"/>
                </a:cxn>
                <a:cxn ang="0">
                  <a:pos x="19" y="16"/>
                </a:cxn>
                <a:cxn ang="0">
                  <a:pos x="19" y="15"/>
                </a:cxn>
                <a:cxn ang="0">
                  <a:pos x="20" y="14"/>
                </a:cxn>
                <a:cxn ang="0">
                  <a:pos x="23" y="14"/>
                </a:cxn>
                <a:cxn ang="0">
                  <a:pos x="24" y="11"/>
                </a:cxn>
                <a:cxn ang="0">
                  <a:pos x="21" y="10"/>
                </a:cxn>
                <a:cxn ang="0">
                  <a:pos x="22" y="9"/>
                </a:cxn>
                <a:cxn ang="0">
                  <a:pos x="19" y="8"/>
                </a:cxn>
                <a:cxn ang="0">
                  <a:pos x="18" y="9"/>
                </a:cxn>
                <a:cxn ang="0">
                  <a:pos x="16" y="8"/>
                </a:cxn>
                <a:cxn ang="0">
                  <a:pos x="14" y="6"/>
                </a:cxn>
                <a:cxn ang="0">
                  <a:pos x="14" y="4"/>
                </a:cxn>
                <a:cxn ang="0">
                  <a:pos x="13" y="4"/>
                </a:cxn>
                <a:cxn ang="0">
                  <a:pos x="10" y="0"/>
                </a:cxn>
                <a:cxn ang="0">
                  <a:pos x="8" y="0"/>
                </a:cxn>
                <a:cxn ang="0">
                  <a:pos x="8" y="3"/>
                </a:cxn>
                <a:cxn ang="0">
                  <a:pos x="9" y="6"/>
                </a:cxn>
                <a:cxn ang="0">
                  <a:pos x="7" y="6"/>
                </a:cxn>
                <a:cxn ang="0">
                  <a:pos x="5" y="6"/>
                </a:cxn>
                <a:cxn ang="0">
                  <a:pos x="3" y="6"/>
                </a:cxn>
              </a:cxnLst>
              <a:rect l="0" t="0" r="r" b="b"/>
              <a:pathLst>
                <a:path w="38" h="44">
                  <a:moveTo>
                    <a:pt x="3" y="6"/>
                  </a:moveTo>
                  <a:cubicBezTo>
                    <a:pt x="3" y="7"/>
                    <a:pt x="2" y="7"/>
                    <a:pt x="2" y="8"/>
                  </a:cubicBezTo>
                  <a:cubicBezTo>
                    <a:pt x="2" y="8"/>
                    <a:pt x="2" y="8"/>
                    <a:pt x="2" y="8"/>
                  </a:cubicBezTo>
                  <a:cubicBezTo>
                    <a:pt x="2" y="8"/>
                    <a:pt x="2" y="8"/>
                    <a:pt x="3" y="8"/>
                  </a:cubicBezTo>
                  <a:cubicBezTo>
                    <a:pt x="3" y="9"/>
                    <a:pt x="2" y="8"/>
                    <a:pt x="2" y="8"/>
                  </a:cubicBezTo>
                  <a:cubicBezTo>
                    <a:pt x="1" y="9"/>
                    <a:pt x="1" y="9"/>
                    <a:pt x="0" y="9"/>
                  </a:cubicBezTo>
                  <a:cubicBezTo>
                    <a:pt x="0" y="10"/>
                    <a:pt x="0" y="10"/>
                    <a:pt x="0" y="11"/>
                  </a:cubicBezTo>
                  <a:cubicBezTo>
                    <a:pt x="0" y="11"/>
                    <a:pt x="0" y="11"/>
                    <a:pt x="0" y="11"/>
                  </a:cubicBezTo>
                  <a:cubicBezTo>
                    <a:pt x="0" y="11"/>
                    <a:pt x="0" y="12"/>
                    <a:pt x="0" y="11"/>
                  </a:cubicBezTo>
                  <a:cubicBezTo>
                    <a:pt x="0" y="11"/>
                    <a:pt x="1" y="11"/>
                    <a:pt x="1" y="11"/>
                  </a:cubicBezTo>
                  <a:cubicBezTo>
                    <a:pt x="1" y="11"/>
                    <a:pt x="2" y="11"/>
                    <a:pt x="2" y="11"/>
                  </a:cubicBezTo>
                  <a:cubicBezTo>
                    <a:pt x="2" y="12"/>
                    <a:pt x="2" y="12"/>
                    <a:pt x="2" y="12"/>
                  </a:cubicBezTo>
                  <a:cubicBezTo>
                    <a:pt x="2" y="12"/>
                    <a:pt x="2" y="12"/>
                    <a:pt x="2" y="12"/>
                  </a:cubicBezTo>
                  <a:cubicBezTo>
                    <a:pt x="2" y="12"/>
                    <a:pt x="2" y="13"/>
                    <a:pt x="2" y="13"/>
                  </a:cubicBezTo>
                  <a:cubicBezTo>
                    <a:pt x="2" y="13"/>
                    <a:pt x="2" y="13"/>
                    <a:pt x="2" y="14"/>
                  </a:cubicBezTo>
                  <a:cubicBezTo>
                    <a:pt x="2" y="14"/>
                    <a:pt x="2" y="14"/>
                    <a:pt x="2" y="14"/>
                  </a:cubicBezTo>
                  <a:cubicBezTo>
                    <a:pt x="2" y="14"/>
                    <a:pt x="2" y="14"/>
                    <a:pt x="2" y="14"/>
                  </a:cubicBezTo>
                  <a:cubicBezTo>
                    <a:pt x="2" y="14"/>
                    <a:pt x="2" y="15"/>
                    <a:pt x="2" y="15"/>
                  </a:cubicBezTo>
                  <a:cubicBezTo>
                    <a:pt x="2" y="15"/>
                    <a:pt x="2" y="15"/>
                    <a:pt x="3" y="15"/>
                  </a:cubicBezTo>
                  <a:cubicBezTo>
                    <a:pt x="3" y="15"/>
                    <a:pt x="6" y="15"/>
                    <a:pt x="6" y="15"/>
                  </a:cubicBezTo>
                  <a:cubicBezTo>
                    <a:pt x="6" y="15"/>
                    <a:pt x="6" y="15"/>
                    <a:pt x="6" y="15"/>
                  </a:cubicBezTo>
                  <a:cubicBezTo>
                    <a:pt x="6" y="15"/>
                    <a:pt x="6" y="15"/>
                    <a:pt x="6" y="15"/>
                  </a:cubicBezTo>
                  <a:cubicBezTo>
                    <a:pt x="6" y="15"/>
                    <a:pt x="5" y="16"/>
                    <a:pt x="5" y="16"/>
                  </a:cubicBezTo>
                  <a:cubicBezTo>
                    <a:pt x="6" y="16"/>
                    <a:pt x="6" y="17"/>
                    <a:pt x="6" y="17"/>
                  </a:cubicBezTo>
                  <a:cubicBezTo>
                    <a:pt x="6" y="17"/>
                    <a:pt x="6" y="18"/>
                    <a:pt x="6" y="18"/>
                  </a:cubicBezTo>
                  <a:cubicBezTo>
                    <a:pt x="6" y="18"/>
                    <a:pt x="6" y="18"/>
                    <a:pt x="6" y="18"/>
                  </a:cubicBezTo>
                  <a:cubicBezTo>
                    <a:pt x="6" y="18"/>
                    <a:pt x="6" y="18"/>
                    <a:pt x="6" y="18"/>
                  </a:cubicBezTo>
                  <a:cubicBezTo>
                    <a:pt x="6" y="18"/>
                    <a:pt x="6" y="19"/>
                    <a:pt x="6" y="19"/>
                  </a:cubicBezTo>
                  <a:cubicBezTo>
                    <a:pt x="6" y="19"/>
                    <a:pt x="6" y="19"/>
                    <a:pt x="6" y="20"/>
                  </a:cubicBezTo>
                  <a:cubicBezTo>
                    <a:pt x="6" y="20"/>
                    <a:pt x="5" y="20"/>
                    <a:pt x="5" y="20"/>
                  </a:cubicBezTo>
                  <a:cubicBezTo>
                    <a:pt x="5" y="20"/>
                    <a:pt x="5" y="21"/>
                    <a:pt x="5" y="21"/>
                  </a:cubicBezTo>
                  <a:cubicBezTo>
                    <a:pt x="5" y="21"/>
                    <a:pt x="5" y="21"/>
                    <a:pt x="5" y="21"/>
                  </a:cubicBezTo>
                  <a:cubicBezTo>
                    <a:pt x="5" y="22"/>
                    <a:pt x="5" y="22"/>
                    <a:pt x="5" y="23"/>
                  </a:cubicBezTo>
                  <a:cubicBezTo>
                    <a:pt x="5" y="23"/>
                    <a:pt x="5" y="23"/>
                    <a:pt x="5" y="23"/>
                  </a:cubicBezTo>
                  <a:cubicBezTo>
                    <a:pt x="5" y="23"/>
                    <a:pt x="5" y="23"/>
                    <a:pt x="5" y="23"/>
                  </a:cubicBezTo>
                  <a:cubicBezTo>
                    <a:pt x="5" y="23"/>
                    <a:pt x="5" y="24"/>
                    <a:pt x="5" y="24"/>
                  </a:cubicBezTo>
                  <a:cubicBezTo>
                    <a:pt x="4" y="24"/>
                    <a:pt x="4" y="24"/>
                    <a:pt x="4" y="24"/>
                  </a:cubicBezTo>
                  <a:cubicBezTo>
                    <a:pt x="4" y="25"/>
                    <a:pt x="4" y="25"/>
                    <a:pt x="4" y="25"/>
                  </a:cubicBezTo>
                  <a:cubicBezTo>
                    <a:pt x="4" y="25"/>
                    <a:pt x="4" y="25"/>
                    <a:pt x="4" y="25"/>
                  </a:cubicBezTo>
                  <a:cubicBezTo>
                    <a:pt x="4" y="25"/>
                    <a:pt x="5" y="26"/>
                    <a:pt x="5" y="26"/>
                  </a:cubicBezTo>
                  <a:cubicBezTo>
                    <a:pt x="6" y="25"/>
                    <a:pt x="7" y="24"/>
                    <a:pt x="7" y="24"/>
                  </a:cubicBezTo>
                  <a:cubicBezTo>
                    <a:pt x="7" y="24"/>
                    <a:pt x="8" y="24"/>
                    <a:pt x="8" y="23"/>
                  </a:cubicBezTo>
                  <a:cubicBezTo>
                    <a:pt x="8" y="23"/>
                    <a:pt x="10" y="22"/>
                    <a:pt x="10" y="22"/>
                  </a:cubicBezTo>
                  <a:cubicBezTo>
                    <a:pt x="10" y="22"/>
                    <a:pt x="10" y="22"/>
                    <a:pt x="10" y="22"/>
                  </a:cubicBezTo>
                  <a:cubicBezTo>
                    <a:pt x="10" y="22"/>
                    <a:pt x="13" y="24"/>
                    <a:pt x="13" y="24"/>
                  </a:cubicBezTo>
                  <a:cubicBezTo>
                    <a:pt x="13" y="24"/>
                    <a:pt x="13" y="24"/>
                    <a:pt x="13" y="24"/>
                  </a:cubicBezTo>
                  <a:cubicBezTo>
                    <a:pt x="13" y="24"/>
                    <a:pt x="13" y="23"/>
                    <a:pt x="13" y="23"/>
                  </a:cubicBezTo>
                  <a:cubicBezTo>
                    <a:pt x="14" y="23"/>
                    <a:pt x="14" y="23"/>
                    <a:pt x="14" y="23"/>
                  </a:cubicBezTo>
                  <a:cubicBezTo>
                    <a:pt x="14" y="23"/>
                    <a:pt x="15" y="23"/>
                    <a:pt x="15" y="22"/>
                  </a:cubicBezTo>
                  <a:cubicBezTo>
                    <a:pt x="15" y="22"/>
                    <a:pt x="15" y="22"/>
                    <a:pt x="15" y="22"/>
                  </a:cubicBezTo>
                  <a:cubicBezTo>
                    <a:pt x="15" y="22"/>
                    <a:pt x="16" y="21"/>
                    <a:pt x="16" y="21"/>
                  </a:cubicBezTo>
                  <a:cubicBezTo>
                    <a:pt x="16" y="21"/>
                    <a:pt x="17" y="21"/>
                    <a:pt x="17" y="21"/>
                  </a:cubicBezTo>
                  <a:cubicBezTo>
                    <a:pt x="17" y="21"/>
                    <a:pt x="18" y="21"/>
                    <a:pt x="18" y="21"/>
                  </a:cubicBezTo>
                  <a:cubicBezTo>
                    <a:pt x="18" y="21"/>
                    <a:pt x="19" y="21"/>
                    <a:pt x="20" y="22"/>
                  </a:cubicBezTo>
                  <a:cubicBezTo>
                    <a:pt x="20" y="22"/>
                    <a:pt x="20" y="23"/>
                    <a:pt x="20" y="23"/>
                  </a:cubicBezTo>
                  <a:cubicBezTo>
                    <a:pt x="20" y="23"/>
                    <a:pt x="20" y="23"/>
                    <a:pt x="20" y="23"/>
                  </a:cubicBezTo>
                  <a:cubicBezTo>
                    <a:pt x="20" y="23"/>
                    <a:pt x="21" y="24"/>
                    <a:pt x="21" y="24"/>
                  </a:cubicBezTo>
                  <a:cubicBezTo>
                    <a:pt x="21" y="24"/>
                    <a:pt x="21" y="24"/>
                    <a:pt x="22" y="24"/>
                  </a:cubicBezTo>
                  <a:cubicBezTo>
                    <a:pt x="22" y="25"/>
                    <a:pt x="23" y="26"/>
                    <a:pt x="23" y="26"/>
                  </a:cubicBezTo>
                  <a:cubicBezTo>
                    <a:pt x="23" y="27"/>
                    <a:pt x="23" y="27"/>
                    <a:pt x="23" y="27"/>
                  </a:cubicBezTo>
                  <a:cubicBezTo>
                    <a:pt x="23" y="28"/>
                    <a:pt x="23" y="28"/>
                    <a:pt x="23" y="28"/>
                  </a:cubicBezTo>
                  <a:cubicBezTo>
                    <a:pt x="23" y="29"/>
                    <a:pt x="23" y="30"/>
                    <a:pt x="23" y="30"/>
                  </a:cubicBezTo>
                  <a:cubicBezTo>
                    <a:pt x="23" y="31"/>
                    <a:pt x="24" y="31"/>
                    <a:pt x="24" y="31"/>
                  </a:cubicBezTo>
                  <a:cubicBezTo>
                    <a:pt x="24" y="31"/>
                    <a:pt x="24" y="32"/>
                    <a:pt x="24" y="32"/>
                  </a:cubicBezTo>
                  <a:cubicBezTo>
                    <a:pt x="24" y="32"/>
                    <a:pt x="25" y="33"/>
                    <a:pt x="25" y="33"/>
                  </a:cubicBezTo>
                  <a:cubicBezTo>
                    <a:pt x="25" y="33"/>
                    <a:pt x="26" y="33"/>
                    <a:pt x="26" y="33"/>
                  </a:cubicBezTo>
                  <a:cubicBezTo>
                    <a:pt x="26" y="33"/>
                    <a:pt x="26" y="33"/>
                    <a:pt x="26" y="33"/>
                  </a:cubicBezTo>
                  <a:cubicBezTo>
                    <a:pt x="26" y="33"/>
                    <a:pt x="26" y="34"/>
                    <a:pt x="26" y="34"/>
                  </a:cubicBezTo>
                  <a:cubicBezTo>
                    <a:pt x="26" y="34"/>
                    <a:pt x="26" y="34"/>
                    <a:pt x="26" y="34"/>
                  </a:cubicBezTo>
                  <a:cubicBezTo>
                    <a:pt x="27" y="34"/>
                    <a:pt x="27" y="35"/>
                    <a:pt x="27" y="35"/>
                  </a:cubicBezTo>
                  <a:cubicBezTo>
                    <a:pt x="27" y="35"/>
                    <a:pt x="27" y="35"/>
                    <a:pt x="27" y="35"/>
                  </a:cubicBezTo>
                  <a:cubicBezTo>
                    <a:pt x="27" y="36"/>
                    <a:pt x="27" y="36"/>
                    <a:pt x="27" y="36"/>
                  </a:cubicBezTo>
                  <a:cubicBezTo>
                    <a:pt x="27" y="36"/>
                    <a:pt x="27" y="36"/>
                    <a:pt x="27" y="36"/>
                  </a:cubicBezTo>
                  <a:cubicBezTo>
                    <a:pt x="27" y="36"/>
                    <a:pt x="27" y="37"/>
                    <a:pt x="27" y="37"/>
                  </a:cubicBezTo>
                  <a:cubicBezTo>
                    <a:pt x="27" y="38"/>
                    <a:pt x="27" y="38"/>
                    <a:pt x="27" y="39"/>
                  </a:cubicBezTo>
                  <a:cubicBezTo>
                    <a:pt x="27" y="39"/>
                    <a:pt x="27" y="41"/>
                    <a:pt x="26" y="41"/>
                  </a:cubicBezTo>
                  <a:cubicBezTo>
                    <a:pt x="26" y="41"/>
                    <a:pt x="26" y="41"/>
                    <a:pt x="25" y="41"/>
                  </a:cubicBezTo>
                  <a:cubicBezTo>
                    <a:pt x="25" y="41"/>
                    <a:pt x="25" y="42"/>
                    <a:pt x="25" y="42"/>
                  </a:cubicBezTo>
                  <a:cubicBezTo>
                    <a:pt x="26" y="43"/>
                    <a:pt x="26" y="43"/>
                    <a:pt x="26" y="43"/>
                  </a:cubicBezTo>
                  <a:cubicBezTo>
                    <a:pt x="26" y="43"/>
                    <a:pt x="26" y="43"/>
                    <a:pt x="26" y="43"/>
                  </a:cubicBezTo>
                  <a:cubicBezTo>
                    <a:pt x="27" y="43"/>
                    <a:pt x="28" y="43"/>
                    <a:pt x="28" y="43"/>
                  </a:cubicBezTo>
                  <a:cubicBezTo>
                    <a:pt x="29" y="44"/>
                    <a:pt x="29" y="44"/>
                    <a:pt x="29" y="44"/>
                  </a:cubicBezTo>
                  <a:cubicBezTo>
                    <a:pt x="29" y="44"/>
                    <a:pt x="29" y="44"/>
                    <a:pt x="29" y="44"/>
                  </a:cubicBezTo>
                  <a:cubicBezTo>
                    <a:pt x="29" y="44"/>
                    <a:pt x="30" y="44"/>
                    <a:pt x="30" y="44"/>
                  </a:cubicBezTo>
                  <a:cubicBezTo>
                    <a:pt x="30" y="44"/>
                    <a:pt x="30" y="44"/>
                    <a:pt x="30" y="44"/>
                  </a:cubicBezTo>
                  <a:cubicBezTo>
                    <a:pt x="30" y="43"/>
                    <a:pt x="30" y="43"/>
                    <a:pt x="30" y="42"/>
                  </a:cubicBezTo>
                  <a:cubicBezTo>
                    <a:pt x="30" y="42"/>
                    <a:pt x="29" y="42"/>
                    <a:pt x="29" y="42"/>
                  </a:cubicBezTo>
                  <a:cubicBezTo>
                    <a:pt x="29" y="41"/>
                    <a:pt x="29" y="41"/>
                    <a:pt x="29" y="41"/>
                  </a:cubicBezTo>
                  <a:cubicBezTo>
                    <a:pt x="30" y="42"/>
                    <a:pt x="30" y="42"/>
                    <a:pt x="30" y="41"/>
                  </a:cubicBezTo>
                  <a:cubicBezTo>
                    <a:pt x="30" y="41"/>
                    <a:pt x="31" y="41"/>
                    <a:pt x="31" y="41"/>
                  </a:cubicBezTo>
                  <a:cubicBezTo>
                    <a:pt x="31" y="41"/>
                    <a:pt x="32" y="40"/>
                    <a:pt x="32" y="40"/>
                  </a:cubicBezTo>
                  <a:cubicBezTo>
                    <a:pt x="32" y="41"/>
                    <a:pt x="32" y="41"/>
                    <a:pt x="32" y="41"/>
                  </a:cubicBezTo>
                  <a:cubicBezTo>
                    <a:pt x="33" y="41"/>
                    <a:pt x="34" y="42"/>
                    <a:pt x="34" y="42"/>
                  </a:cubicBezTo>
                  <a:cubicBezTo>
                    <a:pt x="34" y="42"/>
                    <a:pt x="34" y="42"/>
                    <a:pt x="34" y="41"/>
                  </a:cubicBezTo>
                  <a:cubicBezTo>
                    <a:pt x="34" y="41"/>
                    <a:pt x="36" y="40"/>
                    <a:pt x="37" y="40"/>
                  </a:cubicBezTo>
                  <a:cubicBezTo>
                    <a:pt x="37" y="40"/>
                    <a:pt x="37" y="39"/>
                    <a:pt x="37" y="39"/>
                  </a:cubicBezTo>
                  <a:cubicBezTo>
                    <a:pt x="37" y="39"/>
                    <a:pt x="37" y="38"/>
                    <a:pt x="37" y="38"/>
                  </a:cubicBezTo>
                  <a:cubicBezTo>
                    <a:pt x="37" y="38"/>
                    <a:pt x="37" y="38"/>
                    <a:pt x="37" y="38"/>
                  </a:cubicBezTo>
                  <a:cubicBezTo>
                    <a:pt x="37" y="38"/>
                    <a:pt x="37" y="37"/>
                    <a:pt x="37" y="37"/>
                  </a:cubicBezTo>
                  <a:cubicBezTo>
                    <a:pt x="38" y="37"/>
                    <a:pt x="37" y="37"/>
                    <a:pt x="37" y="37"/>
                  </a:cubicBezTo>
                  <a:cubicBezTo>
                    <a:pt x="37" y="37"/>
                    <a:pt x="37" y="36"/>
                    <a:pt x="37" y="36"/>
                  </a:cubicBezTo>
                  <a:cubicBezTo>
                    <a:pt x="37" y="36"/>
                    <a:pt x="37" y="36"/>
                    <a:pt x="37" y="36"/>
                  </a:cubicBezTo>
                  <a:cubicBezTo>
                    <a:pt x="36" y="36"/>
                    <a:pt x="35" y="34"/>
                    <a:pt x="35" y="34"/>
                  </a:cubicBezTo>
                  <a:cubicBezTo>
                    <a:pt x="35" y="34"/>
                    <a:pt x="35" y="34"/>
                    <a:pt x="35" y="34"/>
                  </a:cubicBezTo>
                  <a:cubicBezTo>
                    <a:pt x="35" y="34"/>
                    <a:pt x="35" y="34"/>
                    <a:pt x="36" y="34"/>
                  </a:cubicBezTo>
                  <a:cubicBezTo>
                    <a:pt x="36" y="34"/>
                    <a:pt x="36" y="34"/>
                    <a:pt x="36" y="34"/>
                  </a:cubicBezTo>
                  <a:cubicBezTo>
                    <a:pt x="36" y="34"/>
                    <a:pt x="36" y="33"/>
                    <a:pt x="36" y="33"/>
                  </a:cubicBezTo>
                  <a:cubicBezTo>
                    <a:pt x="37" y="33"/>
                    <a:pt x="37" y="33"/>
                    <a:pt x="36" y="33"/>
                  </a:cubicBezTo>
                  <a:cubicBezTo>
                    <a:pt x="36" y="33"/>
                    <a:pt x="35" y="32"/>
                    <a:pt x="35" y="32"/>
                  </a:cubicBezTo>
                  <a:cubicBezTo>
                    <a:pt x="35" y="32"/>
                    <a:pt x="35" y="32"/>
                    <a:pt x="35" y="32"/>
                  </a:cubicBezTo>
                  <a:cubicBezTo>
                    <a:pt x="35" y="32"/>
                    <a:pt x="34" y="32"/>
                    <a:pt x="34" y="32"/>
                  </a:cubicBezTo>
                  <a:cubicBezTo>
                    <a:pt x="34" y="32"/>
                    <a:pt x="34" y="32"/>
                    <a:pt x="34" y="31"/>
                  </a:cubicBezTo>
                  <a:cubicBezTo>
                    <a:pt x="34" y="31"/>
                    <a:pt x="34" y="31"/>
                    <a:pt x="34" y="31"/>
                  </a:cubicBezTo>
                  <a:cubicBezTo>
                    <a:pt x="33" y="30"/>
                    <a:pt x="33" y="31"/>
                    <a:pt x="33" y="31"/>
                  </a:cubicBezTo>
                  <a:cubicBezTo>
                    <a:pt x="33" y="31"/>
                    <a:pt x="33" y="31"/>
                    <a:pt x="33" y="31"/>
                  </a:cubicBezTo>
                  <a:cubicBezTo>
                    <a:pt x="33" y="31"/>
                    <a:pt x="32" y="30"/>
                    <a:pt x="32" y="30"/>
                  </a:cubicBezTo>
                  <a:cubicBezTo>
                    <a:pt x="32" y="29"/>
                    <a:pt x="32" y="29"/>
                    <a:pt x="32" y="28"/>
                  </a:cubicBezTo>
                  <a:cubicBezTo>
                    <a:pt x="32" y="28"/>
                    <a:pt x="32" y="28"/>
                    <a:pt x="32" y="28"/>
                  </a:cubicBezTo>
                  <a:cubicBezTo>
                    <a:pt x="32" y="28"/>
                    <a:pt x="32" y="28"/>
                    <a:pt x="31" y="28"/>
                  </a:cubicBezTo>
                  <a:cubicBezTo>
                    <a:pt x="31" y="28"/>
                    <a:pt x="31" y="28"/>
                    <a:pt x="31" y="28"/>
                  </a:cubicBezTo>
                  <a:cubicBezTo>
                    <a:pt x="31" y="27"/>
                    <a:pt x="30" y="26"/>
                    <a:pt x="29" y="25"/>
                  </a:cubicBezTo>
                  <a:cubicBezTo>
                    <a:pt x="28" y="25"/>
                    <a:pt x="27" y="23"/>
                    <a:pt x="27" y="23"/>
                  </a:cubicBezTo>
                  <a:cubicBezTo>
                    <a:pt x="27" y="23"/>
                    <a:pt x="27" y="23"/>
                    <a:pt x="27" y="23"/>
                  </a:cubicBezTo>
                  <a:cubicBezTo>
                    <a:pt x="27" y="23"/>
                    <a:pt x="26" y="22"/>
                    <a:pt x="26" y="22"/>
                  </a:cubicBezTo>
                  <a:cubicBezTo>
                    <a:pt x="26" y="22"/>
                    <a:pt x="25" y="21"/>
                    <a:pt x="25" y="21"/>
                  </a:cubicBezTo>
                  <a:cubicBezTo>
                    <a:pt x="25" y="20"/>
                    <a:pt x="25" y="20"/>
                    <a:pt x="25" y="20"/>
                  </a:cubicBezTo>
                  <a:cubicBezTo>
                    <a:pt x="25" y="20"/>
                    <a:pt x="25" y="20"/>
                    <a:pt x="25" y="20"/>
                  </a:cubicBezTo>
                  <a:cubicBezTo>
                    <a:pt x="25" y="20"/>
                    <a:pt x="23" y="18"/>
                    <a:pt x="22" y="18"/>
                  </a:cubicBezTo>
                  <a:cubicBezTo>
                    <a:pt x="22" y="18"/>
                    <a:pt x="19" y="16"/>
                    <a:pt x="19" y="16"/>
                  </a:cubicBezTo>
                  <a:cubicBezTo>
                    <a:pt x="19" y="16"/>
                    <a:pt x="19" y="16"/>
                    <a:pt x="19" y="16"/>
                  </a:cubicBezTo>
                  <a:cubicBezTo>
                    <a:pt x="19" y="16"/>
                    <a:pt x="19" y="16"/>
                    <a:pt x="19" y="16"/>
                  </a:cubicBezTo>
                  <a:cubicBezTo>
                    <a:pt x="20" y="16"/>
                    <a:pt x="19" y="15"/>
                    <a:pt x="19" y="15"/>
                  </a:cubicBezTo>
                  <a:cubicBezTo>
                    <a:pt x="19" y="15"/>
                    <a:pt x="19" y="15"/>
                    <a:pt x="19" y="14"/>
                  </a:cubicBezTo>
                  <a:cubicBezTo>
                    <a:pt x="20" y="14"/>
                    <a:pt x="20" y="14"/>
                    <a:pt x="20" y="14"/>
                  </a:cubicBezTo>
                  <a:cubicBezTo>
                    <a:pt x="20" y="14"/>
                    <a:pt x="20" y="14"/>
                    <a:pt x="20" y="14"/>
                  </a:cubicBezTo>
                  <a:cubicBezTo>
                    <a:pt x="21" y="14"/>
                    <a:pt x="22" y="15"/>
                    <a:pt x="22" y="15"/>
                  </a:cubicBezTo>
                  <a:cubicBezTo>
                    <a:pt x="23" y="15"/>
                    <a:pt x="23" y="14"/>
                    <a:pt x="23" y="14"/>
                  </a:cubicBezTo>
                  <a:cubicBezTo>
                    <a:pt x="23" y="14"/>
                    <a:pt x="23" y="14"/>
                    <a:pt x="23" y="14"/>
                  </a:cubicBezTo>
                  <a:cubicBezTo>
                    <a:pt x="23" y="14"/>
                    <a:pt x="24" y="13"/>
                    <a:pt x="24" y="13"/>
                  </a:cubicBezTo>
                  <a:cubicBezTo>
                    <a:pt x="24" y="13"/>
                    <a:pt x="24" y="13"/>
                    <a:pt x="24" y="12"/>
                  </a:cubicBezTo>
                  <a:cubicBezTo>
                    <a:pt x="24" y="12"/>
                    <a:pt x="24" y="12"/>
                    <a:pt x="24" y="11"/>
                  </a:cubicBezTo>
                  <a:cubicBezTo>
                    <a:pt x="23" y="11"/>
                    <a:pt x="23" y="11"/>
                    <a:pt x="23" y="11"/>
                  </a:cubicBezTo>
                  <a:cubicBezTo>
                    <a:pt x="22" y="11"/>
                    <a:pt x="22" y="10"/>
                    <a:pt x="21" y="10"/>
                  </a:cubicBezTo>
                  <a:cubicBezTo>
                    <a:pt x="21" y="10"/>
                    <a:pt x="21" y="10"/>
                    <a:pt x="21" y="10"/>
                  </a:cubicBezTo>
                  <a:cubicBezTo>
                    <a:pt x="21" y="10"/>
                    <a:pt x="22" y="10"/>
                    <a:pt x="22" y="10"/>
                  </a:cubicBezTo>
                  <a:cubicBezTo>
                    <a:pt x="22" y="10"/>
                    <a:pt x="22" y="10"/>
                    <a:pt x="22" y="10"/>
                  </a:cubicBezTo>
                  <a:cubicBezTo>
                    <a:pt x="22" y="10"/>
                    <a:pt x="22" y="10"/>
                    <a:pt x="22" y="9"/>
                  </a:cubicBezTo>
                  <a:cubicBezTo>
                    <a:pt x="23" y="9"/>
                    <a:pt x="22" y="9"/>
                    <a:pt x="22" y="9"/>
                  </a:cubicBezTo>
                  <a:cubicBezTo>
                    <a:pt x="22" y="9"/>
                    <a:pt x="21" y="8"/>
                    <a:pt x="21" y="8"/>
                  </a:cubicBezTo>
                  <a:cubicBezTo>
                    <a:pt x="20" y="8"/>
                    <a:pt x="19" y="8"/>
                    <a:pt x="19" y="8"/>
                  </a:cubicBezTo>
                  <a:cubicBezTo>
                    <a:pt x="19" y="8"/>
                    <a:pt x="19" y="8"/>
                    <a:pt x="19" y="8"/>
                  </a:cubicBezTo>
                  <a:cubicBezTo>
                    <a:pt x="19" y="8"/>
                    <a:pt x="18" y="8"/>
                    <a:pt x="18" y="9"/>
                  </a:cubicBezTo>
                  <a:cubicBezTo>
                    <a:pt x="18" y="9"/>
                    <a:pt x="18" y="9"/>
                    <a:pt x="18" y="9"/>
                  </a:cubicBezTo>
                  <a:cubicBezTo>
                    <a:pt x="18" y="9"/>
                    <a:pt x="18" y="9"/>
                    <a:pt x="18" y="9"/>
                  </a:cubicBezTo>
                  <a:cubicBezTo>
                    <a:pt x="17" y="9"/>
                    <a:pt x="16" y="9"/>
                    <a:pt x="16" y="8"/>
                  </a:cubicBezTo>
                  <a:cubicBezTo>
                    <a:pt x="16" y="8"/>
                    <a:pt x="16" y="8"/>
                    <a:pt x="16" y="8"/>
                  </a:cubicBezTo>
                  <a:cubicBezTo>
                    <a:pt x="15" y="8"/>
                    <a:pt x="15" y="8"/>
                    <a:pt x="15" y="8"/>
                  </a:cubicBezTo>
                  <a:cubicBezTo>
                    <a:pt x="15" y="8"/>
                    <a:pt x="14" y="7"/>
                    <a:pt x="14" y="7"/>
                  </a:cubicBezTo>
                  <a:cubicBezTo>
                    <a:pt x="14" y="7"/>
                    <a:pt x="14" y="6"/>
                    <a:pt x="14" y="6"/>
                  </a:cubicBezTo>
                  <a:cubicBezTo>
                    <a:pt x="14" y="6"/>
                    <a:pt x="14" y="5"/>
                    <a:pt x="14" y="5"/>
                  </a:cubicBezTo>
                  <a:cubicBezTo>
                    <a:pt x="14" y="5"/>
                    <a:pt x="14" y="5"/>
                    <a:pt x="14" y="5"/>
                  </a:cubicBezTo>
                  <a:cubicBezTo>
                    <a:pt x="14" y="4"/>
                    <a:pt x="14" y="4"/>
                    <a:pt x="14" y="4"/>
                  </a:cubicBezTo>
                  <a:cubicBezTo>
                    <a:pt x="14" y="4"/>
                    <a:pt x="14" y="4"/>
                    <a:pt x="14" y="4"/>
                  </a:cubicBezTo>
                  <a:cubicBezTo>
                    <a:pt x="14" y="4"/>
                    <a:pt x="13" y="4"/>
                    <a:pt x="13" y="4"/>
                  </a:cubicBezTo>
                  <a:cubicBezTo>
                    <a:pt x="13" y="4"/>
                    <a:pt x="13" y="4"/>
                    <a:pt x="13" y="4"/>
                  </a:cubicBezTo>
                  <a:cubicBezTo>
                    <a:pt x="13" y="4"/>
                    <a:pt x="12" y="3"/>
                    <a:pt x="12" y="3"/>
                  </a:cubicBezTo>
                  <a:cubicBezTo>
                    <a:pt x="12" y="2"/>
                    <a:pt x="11" y="1"/>
                    <a:pt x="11" y="1"/>
                  </a:cubicBezTo>
                  <a:cubicBezTo>
                    <a:pt x="10" y="0"/>
                    <a:pt x="10" y="0"/>
                    <a:pt x="10" y="0"/>
                  </a:cubicBezTo>
                  <a:cubicBezTo>
                    <a:pt x="10" y="0"/>
                    <a:pt x="10" y="0"/>
                    <a:pt x="9" y="0"/>
                  </a:cubicBezTo>
                  <a:cubicBezTo>
                    <a:pt x="9" y="0"/>
                    <a:pt x="9" y="0"/>
                    <a:pt x="8" y="0"/>
                  </a:cubicBezTo>
                  <a:cubicBezTo>
                    <a:pt x="8" y="0"/>
                    <a:pt x="8" y="0"/>
                    <a:pt x="8" y="0"/>
                  </a:cubicBezTo>
                  <a:cubicBezTo>
                    <a:pt x="8" y="0"/>
                    <a:pt x="8" y="1"/>
                    <a:pt x="8" y="1"/>
                  </a:cubicBezTo>
                  <a:cubicBezTo>
                    <a:pt x="7" y="1"/>
                    <a:pt x="7" y="1"/>
                    <a:pt x="7" y="1"/>
                  </a:cubicBezTo>
                  <a:cubicBezTo>
                    <a:pt x="7" y="2"/>
                    <a:pt x="8" y="2"/>
                    <a:pt x="8" y="3"/>
                  </a:cubicBezTo>
                  <a:cubicBezTo>
                    <a:pt x="8" y="3"/>
                    <a:pt x="8" y="5"/>
                    <a:pt x="8" y="5"/>
                  </a:cubicBezTo>
                  <a:cubicBezTo>
                    <a:pt x="8" y="6"/>
                    <a:pt x="8" y="6"/>
                    <a:pt x="9" y="6"/>
                  </a:cubicBezTo>
                  <a:cubicBezTo>
                    <a:pt x="9" y="6"/>
                    <a:pt x="9" y="6"/>
                    <a:pt x="9" y="6"/>
                  </a:cubicBezTo>
                  <a:cubicBezTo>
                    <a:pt x="9" y="6"/>
                    <a:pt x="8" y="7"/>
                    <a:pt x="8" y="7"/>
                  </a:cubicBezTo>
                  <a:cubicBezTo>
                    <a:pt x="8" y="7"/>
                    <a:pt x="8" y="7"/>
                    <a:pt x="8" y="7"/>
                  </a:cubicBezTo>
                  <a:cubicBezTo>
                    <a:pt x="8" y="7"/>
                    <a:pt x="7" y="6"/>
                    <a:pt x="7" y="6"/>
                  </a:cubicBezTo>
                  <a:cubicBezTo>
                    <a:pt x="7" y="6"/>
                    <a:pt x="7" y="6"/>
                    <a:pt x="6" y="6"/>
                  </a:cubicBezTo>
                  <a:cubicBezTo>
                    <a:pt x="6" y="6"/>
                    <a:pt x="6" y="6"/>
                    <a:pt x="6" y="7"/>
                  </a:cubicBezTo>
                  <a:cubicBezTo>
                    <a:pt x="6" y="7"/>
                    <a:pt x="5" y="6"/>
                    <a:pt x="5" y="6"/>
                  </a:cubicBezTo>
                  <a:cubicBezTo>
                    <a:pt x="5" y="6"/>
                    <a:pt x="5" y="5"/>
                    <a:pt x="5" y="5"/>
                  </a:cubicBezTo>
                  <a:cubicBezTo>
                    <a:pt x="5" y="5"/>
                    <a:pt x="4" y="5"/>
                    <a:pt x="4" y="5"/>
                  </a:cubicBezTo>
                  <a:cubicBezTo>
                    <a:pt x="3" y="6"/>
                    <a:pt x="3" y="6"/>
                    <a:pt x="3"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2" name="Freeform 554"/>
            <p:cNvSpPr>
              <a:spLocks/>
            </p:cNvSpPr>
            <p:nvPr/>
          </p:nvSpPr>
          <p:spPr bwMode="auto">
            <a:xfrm>
              <a:off x="4386" y="2406"/>
              <a:ext cx="10" cy="10"/>
            </a:xfrm>
            <a:custGeom>
              <a:avLst/>
              <a:gdLst/>
              <a:ahLst/>
              <a:cxnLst>
                <a:cxn ang="0">
                  <a:pos x="0" y="1"/>
                </a:cxn>
                <a:cxn ang="0">
                  <a:pos x="1" y="1"/>
                </a:cxn>
                <a:cxn ang="0">
                  <a:pos x="3" y="2"/>
                </a:cxn>
                <a:cxn ang="0">
                  <a:pos x="2" y="1"/>
                </a:cxn>
                <a:cxn ang="0">
                  <a:pos x="2" y="1"/>
                </a:cxn>
                <a:cxn ang="0">
                  <a:pos x="3" y="1"/>
                </a:cxn>
                <a:cxn ang="0">
                  <a:pos x="3" y="1"/>
                </a:cxn>
                <a:cxn ang="0">
                  <a:pos x="2" y="0"/>
                </a:cxn>
                <a:cxn ang="0">
                  <a:pos x="1" y="0"/>
                </a:cxn>
                <a:cxn ang="0">
                  <a:pos x="1" y="0"/>
                </a:cxn>
                <a:cxn ang="0">
                  <a:pos x="0" y="0"/>
                </a:cxn>
                <a:cxn ang="0">
                  <a:pos x="0" y="1"/>
                </a:cxn>
              </a:cxnLst>
              <a:rect l="0" t="0" r="r" b="b"/>
              <a:pathLst>
                <a:path w="3" h="3">
                  <a:moveTo>
                    <a:pt x="0" y="1"/>
                  </a:moveTo>
                  <a:cubicBezTo>
                    <a:pt x="1" y="1"/>
                    <a:pt x="1" y="1"/>
                    <a:pt x="1" y="1"/>
                  </a:cubicBezTo>
                  <a:cubicBezTo>
                    <a:pt x="1" y="2"/>
                    <a:pt x="3" y="3"/>
                    <a:pt x="3" y="2"/>
                  </a:cubicBezTo>
                  <a:cubicBezTo>
                    <a:pt x="3" y="2"/>
                    <a:pt x="2" y="2"/>
                    <a:pt x="2" y="1"/>
                  </a:cubicBezTo>
                  <a:cubicBezTo>
                    <a:pt x="2" y="1"/>
                    <a:pt x="1" y="0"/>
                    <a:pt x="2" y="1"/>
                  </a:cubicBezTo>
                  <a:cubicBezTo>
                    <a:pt x="2" y="1"/>
                    <a:pt x="3" y="2"/>
                    <a:pt x="3" y="1"/>
                  </a:cubicBezTo>
                  <a:cubicBezTo>
                    <a:pt x="3" y="1"/>
                    <a:pt x="2" y="1"/>
                    <a:pt x="3" y="1"/>
                  </a:cubicBezTo>
                  <a:cubicBezTo>
                    <a:pt x="3" y="0"/>
                    <a:pt x="3" y="0"/>
                    <a:pt x="2" y="0"/>
                  </a:cubicBezTo>
                  <a:cubicBezTo>
                    <a:pt x="2" y="0"/>
                    <a:pt x="1" y="0"/>
                    <a:pt x="1" y="0"/>
                  </a:cubicBezTo>
                  <a:cubicBezTo>
                    <a:pt x="0" y="0"/>
                    <a:pt x="0" y="0"/>
                    <a:pt x="1" y="0"/>
                  </a:cubicBezTo>
                  <a:cubicBezTo>
                    <a:pt x="1" y="0"/>
                    <a:pt x="0" y="0"/>
                    <a:pt x="0" y="0"/>
                  </a:cubicBezTo>
                  <a:cubicBezTo>
                    <a:pt x="0" y="0"/>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3" name="Freeform 555"/>
            <p:cNvSpPr>
              <a:spLocks/>
            </p:cNvSpPr>
            <p:nvPr/>
          </p:nvSpPr>
          <p:spPr bwMode="auto">
            <a:xfrm>
              <a:off x="4396" y="2399"/>
              <a:ext cx="3" cy="4"/>
            </a:xfrm>
            <a:custGeom>
              <a:avLst/>
              <a:gdLst/>
              <a:ahLst/>
              <a:cxnLst>
                <a:cxn ang="0">
                  <a:pos x="0" y="0"/>
                </a:cxn>
                <a:cxn ang="0">
                  <a:pos x="1" y="1"/>
                </a:cxn>
                <a:cxn ang="0">
                  <a:pos x="0" y="0"/>
                </a:cxn>
              </a:cxnLst>
              <a:rect l="0" t="0" r="r" b="b"/>
              <a:pathLst>
                <a:path w="1" h="1">
                  <a:moveTo>
                    <a:pt x="0" y="0"/>
                  </a:moveTo>
                  <a:cubicBezTo>
                    <a:pt x="0" y="0"/>
                    <a:pt x="0" y="1"/>
                    <a:pt x="1" y="1"/>
                  </a:cubicBezTo>
                  <a:cubicBezTo>
                    <a:pt x="1"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4" name="Freeform 556"/>
            <p:cNvSpPr>
              <a:spLocks/>
            </p:cNvSpPr>
            <p:nvPr/>
          </p:nvSpPr>
          <p:spPr bwMode="auto">
            <a:xfrm>
              <a:off x="4351" y="2403"/>
              <a:ext cx="3" cy="6"/>
            </a:xfrm>
            <a:custGeom>
              <a:avLst/>
              <a:gdLst/>
              <a:ahLst/>
              <a:cxnLst>
                <a:cxn ang="0">
                  <a:pos x="0" y="1"/>
                </a:cxn>
                <a:cxn ang="0">
                  <a:pos x="1" y="2"/>
                </a:cxn>
                <a:cxn ang="0">
                  <a:pos x="1" y="0"/>
                </a:cxn>
                <a:cxn ang="0">
                  <a:pos x="0" y="1"/>
                </a:cxn>
              </a:cxnLst>
              <a:rect l="0" t="0" r="r" b="b"/>
              <a:pathLst>
                <a:path w="1" h="2">
                  <a:moveTo>
                    <a:pt x="0" y="1"/>
                  </a:moveTo>
                  <a:cubicBezTo>
                    <a:pt x="0" y="1"/>
                    <a:pt x="0" y="2"/>
                    <a:pt x="1" y="2"/>
                  </a:cubicBezTo>
                  <a:cubicBezTo>
                    <a:pt x="1" y="2"/>
                    <a:pt x="1" y="0"/>
                    <a:pt x="1" y="0"/>
                  </a:cubicBezTo>
                  <a:cubicBezTo>
                    <a:pt x="0" y="0"/>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5" name="Freeform 557"/>
            <p:cNvSpPr>
              <a:spLocks/>
            </p:cNvSpPr>
            <p:nvPr/>
          </p:nvSpPr>
          <p:spPr bwMode="auto">
            <a:xfrm>
              <a:off x="4325" y="2335"/>
              <a:ext cx="84" cy="68"/>
            </a:xfrm>
            <a:custGeom>
              <a:avLst/>
              <a:gdLst/>
              <a:ahLst/>
              <a:cxnLst>
                <a:cxn ang="0">
                  <a:pos x="12" y="21"/>
                </a:cxn>
                <a:cxn ang="0">
                  <a:pos x="13" y="20"/>
                </a:cxn>
                <a:cxn ang="0">
                  <a:pos x="14" y="19"/>
                </a:cxn>
                <a:cxn ang="0">
                  <a:pos x="14" y="19"/>
                </a:cxn>
                <a:cxn ang="0">
                  <a:pos x="15" y="19"/>
                </a:cxn>
                <a:cxn ang="0">
                  <a:pos x="17" y="18"/>
                </a:cxn>
                <a:cxn ang="0">
                  <a:pos x="18" y="19"/>
                </a:cxn>
                <a:cxn ang="0">
                  <a:pos x="19" y="19"/>
                </a:cxn>
                <a:cxn ang="0">
                  <a:pos x="19" y="19"/>
                </a:cxn>
                <a:cxn ang="0">
                  <a:pos x="18" y="17"/>
                </a:cxn>
                <a:cxn ang="0">
                  <a:pos x="18" y="17"/>
                </a:cxn>
                <a:cxn ang="0">
                  <a:pos x="17" y="15"/>
                </a:cxn>
                <a:cxn ang="0">
                  <a:pos x="19" y="15"/>
                </a:cxn>
                <a:cxn ang="0">
                  <a:pos x="20" y="15"/>
                </a:cxn>
                <a:cxn ang="0">
                  <a:pos x="20" y="13"/>
                </a:cxn>
                <a:cxn ang="0">
                  <a:pos x="24" y="12"/>
                </a:cxn>
                <a:cxn ang="0">
                  <a:pos x="26" y="11"/>
                </a:cxn>
                <a:cxn ang="0">
                  <a:pos x="26" y="8"/>
                </a:cxn>
                <a:cxn ang="0">
                  <a:pos x="26" y="6"/>
                </a:cxn>
                <a:cxn ang="0">
                  <a:pos x="25" y="4"/>
                </a:cxn>
                <a:cxn ang="0">
                  <a:pos x="25" y="4"/>
                </a:cxn>
                <a:cxn ang="0">
                  <a:pos x="25" y="3"/>
                </a:cxn>
                <a:cxn ang="0">
                  <a:pos x="26" y="0"/>
                </a:cxn>
                <a:cxn ang="0">
                  <a:pos x="23" y="2"/>
                </a:cxn>
                <a:cxn ang="0">
                  <a:pos x="21" y="0"/>
                </a:cxn>
                <a:cxn ang="0">
                  <a:pos x="19" y="1"/>
                </a:cxn>
                <a:cxn ang="0">
                  <a:pos x="18" y="2"/>
                </a:cxn>
                <a:cxn ang="0">
                  <a:pos x="19" y="4"/>
                </a:cxn>
                <a:cxn ang="0">
                  <a:pos x="18" y="4"/>
                </a:cxn>
                <a:cxn ang="0">
                  <a:pos x="17" y="3"/>
                </a:cxn>
                <a:cxn ang="0">
                  <a:pos x="15" y="3"/>
                </a:cxn>
                <a:cxn ang="0">
                  <a:pos x="14" y="2"/>
                </a:cxn>
                <a:cxn ang="0">
                  <a:pos x="13" y="2"/>
                </a:cxn>
                <a:cxn ang="0">
                  <a:pos x="13" y="1"/>
                </a:cxn>
                <a:cxn ang="0">
                  <a:pos x="6" y="1"/>
                </a:cxn>
                <a:cxn ang="0">
                  <a:pos x="4" y="2"/>
                </a:cxn>
                <a:cxn ang="0">
                  <a:pos x="3" y="2"/>
                </a:cxn>
                <a:cxn ang="0">
                  <a:pos x="2" y="4"/>
                </a:cxn>
                <a:cxn ang="0">
                  <a:pos x="0" y="6"/>
                </a:cxn>
                <a:cxn ang="0">
                  <a:pos x="0" y="7"/>
                </a:cxn>
                <a:cxn ang="0">
                  <a:pos x="1" y="8"/>
                </a:cxn>
                <a:cxn ang="0">
                  <a:pos x="1" y="10"/>
                </a:cxn>
                <a:cxn ang="0">
                  <a:pos x="2" y="11"/>
                </a:cxn>
                <a:cxn ang="0">
                  <a:pos x="2" y="13"/>
                </a:cxn>
                <a:cxn ang="0">
                  <a:pos x="3" y="14"/>
                </a:cxn>
                <a:cxn ang="0">
                  <a:pos x="4" y="15"/>
                </a:cxn>
                <a:cxn ang="0">
                  <a:pos x="4" y="17"/>
                </a:cxn>
                <a:cxn ang="0">
                  <a:pos x="5" y="19"/>
                </a:cxn>
                <a:cxn ang="0">
                  <a:pos x="6" y="18"/>
                </a:cxn>
                <a:cxn ang="0">
                  <a:pos x="6" y="20"/>
                </a:cxn>
                <a:cxn ang="0">
                  <a:pos x="11" y="21"/>
                </a:cxn>
                <a:cxn ang="0">
                  <a:pos x="12" y="21"/>
                </a:cxn>
              </a:cxnLst>
              <a:rect l="0" t="0" r="r" b="b"/>
              <a:pathLst>
                <a:path w="26" h="21">
                  <a:moveTo>
                    <a:pt x="12" y="21"/>
                  </a:moveTo>
                  <a:cubicBezTo>
                    <a:pt x="12" y="21"/>
                    <a:pt x="12" y="21"/>
                    <a:pt x="12" y="21"/>
                  </a:cubicBezTo>
                  <a:cubicBezTo>
                    <a:pt x="12" y="21"/>
                    <a:pt x="13" y="20"/>
                    <a:pt x="13" y="20"/>
                  </a:cubicBezTo>
                  <a:cubicBezTo>
                    <a:pt x="13" y="20"/>
                    <a:pt x="13" y="20"/>
                    <a:pt x="13" y="20"/>
                  </a:cubicBezTo>
                  <a:cubicBezTo>
                    <a:pt x="13" y="20"/>
                    <a:pt x="13" y="19"/>
                    <a:pt x="13" y="19"/>
                  </a:cubicBezTo>
                  <a:cubicBezTo>
                    <a:pt x="13" y="19"/>
                    <a:pt x="14" y="19"/>
                    <a:pt x="14" y="19"/>
                  </a:cubicBezTo>
                  <a:cubicBezTo>
                    <a:pt x="14" y="19"/>
                    <a:pt x="14" y="19"/>
                    <a:pt x="14" y="19"/>
                  </a:cubicBezTo>
                  <a:cubicBezTo>
                    <a:pt x="14" y="19"/>
                    <a:pt x="14" y="19"/>
                    <a:pt x="14" y="19"/>
                  </a:cubicBezTo>
                  <a:cubicBezTo>
                    <a:pt x="14" y="19"/>
                    <a:pt x="15" y="19"/>
                    <a:pt x="15" y="19"/>
                  </a:cubicBezTo>
                  <a:cubicBezTo>
                    <a:pt x="15" y="19"/>
                    <a:pt x="15" y="19"/>
                    <a:pt x="15" y="19"/>
                  </a:cubicBezTo>
                  <a:cubicBezTo>
                    <a:pt x="15" y="19"/>
                    <a:pt x="16" y="19"/>
                    <a:pt x="16" y="19"/>
                  </a:cubicBezTo>
                  <a:cubicBezTo>
                    <a:pt x="16" y="19"/>
                    <a:pt x="17" y="18"/>
                    <a:pt x="17" y="18"/>
                  </a:cubicBezTo>
                  <a:cubicBezTo>
                    <a:pt x="17" y="18"/>
                    <a:pt x="17" y="18"/>
                    <a:pt x="17" y="18"/>
                  </a:cubicBezTo>
                  <a:cubicBezTo>
                    <a:pt x="17" y="18"/>
                    <a:pt x="18" y="19"/>
                    <a:pt x="18" y="19"/>
                  </a:cubicBezTo>
                  <a:cubicBezTo>
                    <a:pt x="18" y="19"/>
                    <a:pt x="19" y="19"/>
                    <a:pt x="19" y="19"/>
                  </a:cubicBezTo>
                  <a:cubicBezTo>
                    <a:pt x="19" y="19"/>
                    <a:pt x="19" y="19"/>
                    <a:pt x="19" y="19"/>
                  </a:cubicBezTo>
                  <a:cubicBezTo>
                    <a:pt x="19" y="19"/>
                    <a:pt x="19" y="19"/>
                    <a:pt x="19" y="19"/>
                  </a:cubicBezTo>
                  <a:cubicBezTo>
                    <a:pt x="19" y="18"/>
                    <a:pt x="19" y="19"/>
                    <a:pt x="19" y="19"/>
                  </a:cubicBezTo>
                  <a:cubicBezTo>
                    <a:pt x="19" y="19"/>
                    <a:pt x="19" y="18"/>
                    <a:pt x="19" y="18"/>
                  </a:cubicBezTo>
                  <a:cubicBezTo>
                    <a:pt x="19" y="18"/>
                    <a:pt x="18" y="17"/>
                    <a:pt x="18" y="17"/>
                  </a:cubicBezTo>
                  <a:cubicBezTo>
                    <a:pt x="18" y="17"/>
                    <a:pt x="18" y="17"/>
                    <a:pt x="18" y="17"/>
                  </a:cubicBezTo>
                  <a:cubicBezTo>
                    <a:pt x="18" y="17"/>
                    <a:pt x="18" y="17"/>
                    <a:pt x="18" y="17"/>
                  </a:cubicBezTo>
                  <a:cubicBezTo>
                    <a:pt x="18" y="17"/>
                    <a:pt x="17" y="16"/>
                    <a:pt x="17" y="15"/>
                  </a:cubicBezTo>
                  <a:cubicBezTo>
                    <a:pt x="17" y="15"/>
                    <a:pt x="17" y="15"/>
                    <a:pt x="17" y="15"/>
                  </a:cubicBezTo>
                  <a:cubicBezTo>
                    <a:pt x="17" y="15"/>
                    <a:pt x="18" y="15"/>
                    <a:pt x="18" y="15"/>
                  </a:cubicBezTo>
                  <a:cubicBezTo>
                    <a:pt x="18" y="14"/>
                    <a:pt x="19" y="15"/>
                    <a:pt x="19" y="15"/>
                  </a:cubicBezTo>
                  <a:cubicBezTo>
                    <a:pt x="19" y="15"/>
                    <a:pt x="20" y="15"/>
                    <a:pt x="20" y="15"/>
                  </a:cubicBezTo>
                  <a:cubicBezTo>
                    <a:pt x="21" y="15"/>
                    <a:pt x="20" y="15"/>
                    <a:pt x="20" y="15"/>
                  </a:cubicBezTo>
                  <a:cubicBezTo>
                    <a:pt x="20" y="15"/>
                    <a:pt x="20" y="14"/>
                    <a:pt x="20" y="14"/>
                  </a:cubicBezTo>
                  <a:cubicBezTo>
                    <a:pt x="20" y="13"/>
                    <a:pt x="20" y="13"/>
                    <a:pt x="20" y="13"/>
                  </a:cubicBezTo>
                  <a:cubicBezTo>
                    <a:pt x="20" y="13"/>
                    <a:pt x="22" y="13"/>
                    <a:pt x="22" y="13"/>
                  </a:cubicBezTo>
                  <a:cubicBezTo>
                    <a:pt x="23" y="13"/>
                    <a:pt x="24" y="12"/>
                    <a:pt x="24" y="12"/>
                  </a:cubicBezTo>
                  <a:cubicBezTo>
                    <a:pt x="24" y="12"/>
                    <a:pt x="25" y="12"/>
                    <a:pt x="25" y="12"/>
                  </a:cubicBezTo>
                  <a:cubicBezTo>
                    <a:pt x="26" y="12"/>
                    <a:pt x="26" y="11"/>
                    <a:pt x="26" y="11"/>
                  </a:cubicBezTo>
                  <a:cubicBezTo>
                    <a:pt x="26" y="11"/>
                    <a:pt x="26" y="9"/>
                    <a:pt x="26" y="9"/>
                  </a:cubicBezTo>
                  <a:cubicBezTo>
                    <a:pt x="26" y="8"/>
                    <a:pt x="26" y="8"/>
                    <a:pt x="26" y="8"/>
                  </a:cubicBezTo>
                  <a:cubicBezTo>
                    <a:pt x="26" y="7"/>
                    <a:pt x="26" y="7"/>
                    <a:pt x="26" y="6"/>
                  </a:cubicBezTo>
                  <a:cubicBezTo>
                    <a:pt x="26" y="6"/>
                    <a:pt x="26" y="6"/>
                    <a:pt x="26" y="6"/>
                  </a:cubicBezTo>
                  <a:cubicBezTo>
                    <a:pt x="26" y="6"/>
                    <a:pt x="26" y="5"/>
                    <a:pt x="26" y="4"/>
                  </a:cubicBezTo>
                  <a:cubicBezTo>
                    <a:pt x="25" y="4"/>
                    <a:pt x="25" y="4"/>
                    <a:pt x="25" y="4"/>
                  </a:cubicBezTo>
                  <a:cubicBezTo>
                    <a:pt x="25" y="4"/>
                    <a:pt x="25" y="4"/>
                    <a:pt x="25" y="4"/>
                  </a:cubicBezTo>
                  <a:cubicBezTo>
                    <a:pt x="26" y="4"/>
                    <a:pt x="25" y="4"/>
                    <a:pt x="25" y="4"/>
                  </a:cubicBezTo>
                  <a:cubicBezTo>
                    <a:pt x="25" y="4"/>
                    <a:pt x="25" y="3"/>
                    <a:pt x="25" y="3"/>
                  </a:cubicBezTo>
                  <a:cubicBezTo>
                    <a:pt x="25" y="3"/>
                    <a:pt x="25" y="3"/>
                    <a:pt x="25" y="3"/>
                  </a:cubicBezTo>
                  <a:cubicBezTo>
                    <a:pt x="25" y="3"/>
                    <a:pt x="26" y="0"/>
                    <a:pt x="26" y="0"/>
                  </a:cubicBezTo>
                  <a:cubicBezTo>
                    <a:pt x="26" y="0"/>
                    <a:pt x="26" y="0"/>
                    <a:pt x="26" y="0"/>
                  </a:cubicBezTo>
                  <a:cubicBezTo>
                    <a:pt x="25" y="0"/>
                    <a:pt x="23" y="1"/>
                    <a:pt x="23" y="1"/>
                  </a:cubicBezTo>
                  <a:cubicBezTo>
                    <a:pt x="23" y="2"/>
                    <a:pt x="23" y="2"/>
                    <a:pt x="23" y="2"/>
                  </a:cubicBezTo>
                  <a:cubicBezTo>
                    <a:pt x="23" y="2"/>
                    <a:pt x="22" y="1"/>
                    <a:pt x="21" y="1"/>
                  </a:cubicBezTo>
                  <a:cubicBezTo>
                    <a:pt x="21" y="1"/>
                    <a:pt x="21" y="1"/>
                    <a:pt x="21" y="0"/>
                  </a:cubicBezTo>
                  <a:cubicBezTo>
                    <a:pt x="21" y="0"/>
                    <a:pt x="20" y="1"/>
                    <a:pt x="20" y="1"/>
                  </a:cubicBezTo>
                  <a:cubicBezTo>
                    <a:pt x="20" y="1"/>
                    <a:pt x="19" y="1"/>
                    <a:pt x="19" y="1"/>
                  </a:cubicBezTo>
                  <a:cubicBezTo>
                    <a:pt x="19" y="2"/>
                    <a:pt x="19" y="2"/>
                    <a:pt x="18" y="1"/>
                  </a:cubicBezTo>
                  <a:cubicBezTo>
                    <a:pt x="18" y="1"/>
                    <a:pt x="18" y="1"/>
                    <a:pt x="18" y="2"/>
                  </a:cubicBezTo>
                  <a:cubicBezTo>
                    <a:pt x="18" y="2"/>
                    <a:pt x="19" y="2"/>
                    <a:pt x="19" y="2"/>
                  </a:cubicBezTo>
                  <a:cubicBezTo>
                    <a:pt x="19" y="3"/>
                    <a:pt x="19" y="3"/>
                    <a:pt x="19" y="4"/>
                  </a:cubicBezTo>
                  <a:cubicBezTo>
                    <a:pt x="19" y="4"/>
                    <a:pt x="19" y="4"/>
                    <a:pt x="19" y="4"/>
                  </a:cubicBezTo>
                  <a:cubicBezTo>
                    <a:pt x="19" y="4"/>
                    <a:pt x="18" y="4"/>
                    <a:pt x="18" y="4"/>
                  </a:cubicBezTo>
                  <a:cubicBezTo>
                    <a:pt x="18" y="4"/>
                    <a:pt x="18" y="4"/>
                    <a:pt x="18" y="4"/>
                  </a:cubicBezTo>
                  <a:cubicBezTo>
                    <a:pt x="17" y="3"/>
                    <a:pt x="17" y="3"/>
                    <a:pt x="17" y="3"/>
                  </a:cubicBezTo>
                  <a:cubicBezTo>
                    <a:pt x="17" y="3"/>
                    <a:pt x="16" y="3"/>
                    <a:pt x="15" y="3"/>
                  </a:cubicBezTo>
                  <a:cubicBezTo>
                    <a:pt x="15" y="3"/>
                    <a:pt x="15" y="3"/>
                    <a:pt x="15" y="3"/>
                  </a:cubicBezTo>
                  <a:cubicBezTo>
                    <a:pt x="14" y="2"/>
                    <a:pt x="14" y="2"/>
                    <a:pt x="14" y="2"/>
                  </a:cubicBezTo>
                  <a:cubicBezTo>
                    <a:pt x="14" y="2"/>
                    <a:pt x="14" y="2"/>
                    <a:pt x="14" y="2"/>
                  </a:cubicBezTo>
                  <a:cubicBezTo>
                    <a:pt x="14" y="2"/>
                    <a:pt x="14" y="2"/>
                    <a:pt x="14" y="2"/>
                  </a:cubicBezTo>
                  <a:cubicBezTo>
                    <a:pt x="13" y="2"/>
                    <a:pt x="13" y="2"/>
                    <a:pt x="13" y="2"/>
                  </a:cubicBezTo>
                  <a:cubicBezTo>
                    <a:pt x="13" y="2"/>
                    <a:pt x="13" y="1"/>
                    <a:pt x="13" y="1"/>
                  </a:cubicBezTo>
                  <a:cubicBezTo>
                    <a:pt x="13" y="1"/>
                    <a:pt x="13" y="1"/>
                    <a:pt x="13" y="1"/>
                  </a:cubicBezTo>
                  <a:cubicBezTo>
                    <a:pt x="12" y="1"/>
                    <a:pt x="9" y="2"/>
                    <a:pt x="9" y="1"/>
                  </a:cubicBezTo>
                  <a:cubicBezTo>
                    <a:pt x="8" y="1"/>
                    <a:pt x="6" y="1"/>
                    <a:pt x="6" y="1"/>
                  </a:cubicBezTo>
                  <a:cubicBezTo>
                    <a:pt x="5" y="1"/>
                    <a:pt x="5" y="1"/>
                    <a:pt x="5" y="1"/>
                  </a:cubicBezTo>
                  <a:cubicBezTo>
                    <a:pt x="5" y="1"/>
                    <a:pt x="5" y="2"/>
                    <a:pt x="4" y="2"/>
                  </a:cubicBezTo>
                  <a:cubicBezTo>
                    <a:pt x="4" y="2"/>
                    <a:pt x="4" y="2"/>
                    <a:pt x="3" y="2"/>
                  </a:cubicBezTo>
                  <a:cubicBezTo>
                    <a:pt x="3" y="2"/>
                    <a:pt x="3" y="2"/>
                    <a:pt x="3" y="2"/>
                  </a:cubicBezTo>
                  <a:cubicBezTo>
                    <a:pt x="3" y="3"/>
                    <a:pt x="2" y="4"/>
                    <a:pt x="2" y="4"/>
                  </a:cubicBezTo>
                  <a:cubicBezTo>
                    <a:pt x="2" y="4"/>
                    <a:pt x="2" y="4"/>
                    <a:pt x="2" y="4"/>
                  </a:cubicBezTo>
                  <a:cubicBezTo>
                    <a:pt x="2" y="4"/>
                    <a:pt x="1" y="6"/>
                    <a:pt x="0" y="6"/>
                  </a:cubicBezTo>
                  <a:cubicBezTo>
                    <a:pt x="0" y="6"/>
                    <a:pt x="0" y="6"/>
                    <a:pt x="0" y="6"/>
                  </a:cubicBezTo>
                  <a:cubicBezTo>
                    <a:pt x="0" y="6"/>
                    <a:pt x="0" y="7"/>
                    <a:pt x="0" y="7"/>
                  </a:cubicBezTo>
                  <a:cubicBezTo>
                    <a:pt x="0" y="7"/>
                    <a:pt x="0" y="7"/>
                    <a:pt x="0" y="7"/>
                  </a:cubicBezTo>
                  <a:cubicBezTo>
                    <a:pt x="0" y="7"/>
                    <a:pt x="1" y="8"/>
                    <a:pt x="1" y="8"/>
                  </a:cubicBezTo>
                  <a:cubicBezTo>
                    <a:pt x="1" y="8"/>
                    <a:pt x="1" y="8"/>
                    <a:pt x="1" y="8"/>
                  </a:cubicBezTo>
                  <a:cubicBezTo>
                    <a:pt x="1" y="8"/>
                    <a:pt x="1" y="8"/>
                    <a:pt x="1" y="9"/>
                  </a:cubicBezTo>
                  <a:cubicBezTo>
                    <a:pt x="1" y="9"/>
                    <a:pt x="1" y="10"/>
                    <a:pt x="1" y="10"/>
                  </a:cubicBezTo>
                  <a:cubicBezTo>
                    <a:pt x="1" y="10"/>
                    <a:pt x="1" y="10"/>
                    <a:pt x="1" y="10"/>
                  </a:cubicBezTo>
                  <a:cubicBezTo>
                    <a:pt x="1" y="10"/>
                    <a:pt x="2" y="11"/>
                    <a:pt x="2" y="11"/>
                  </a:cubicBezTo>
                  <a:cubicBezTo>
                    <a:pt x="2" y="11"/>
                    <a:pt x="2" y="11"/>
                    <a:pt x="2" y="11"/>
                  </a:cubicBezTo>
                  <a:cubicBezTo>
                    <a:pt x="2" y="12"/>
                    <a:pt x="2" y="13"/>
                    <a:pt x="2" y="13"/>
                  </a:cubicBezTo>
                  <a:cubicBezTo>
                    <a:pt x="2" y="13"/>
                    <a:pt x="2" y="13"/>
                    <a:pt x="2" y="13"/>
                  </a:cubicBezTo>
                  <a:cubicBezTo>
                    <a:pt x="2" y="14"/>
                    <a:pt x="3" y="14"/>
                    <a:pt x="3" y="14"/>
                  </a:cubicBezTo>
                  <a:cubicBezTo>
                    <a:pt x="3" y="14"/>
                    <a:pt x="3" y="15"/>
                    <a:pt x="3" y="14"/>
                  </a:cubicBezTo>
                  <a:cubicBezTo>
                    <a:pt x="3" y="14"/>
                    <a:pt x="4" y="15"/>
                    <a:pt x="4" y="15"/>
                  </a:cubicBezTo>
                  <a:cubicBezTo>
                    <a:pt x="3" y="15"/>
                    <a:pt x="3" y="15"/>
                    <a:pt x="4" y="16"/>
                  </a:cubicBezTo>
                  <a:cubicBezTo>
                    <a:pt x="4" y="16"/>
                    <a:pt x="4" y="16"/>
                    <a:pt x="4" y="17"/>
                  </a:cubicBezTo>
                  <a:cubicBezTo>
                    <a:pt x="4" y="17"/>
                    <a:pt x="4" y="17"/>
                    <a:pt x="4" y="18"/>
                  </a:cubicBezTo>
                  <a:cubicBezTo>
                    <a:pt x="4" y="19"/>
                    <a:pt x="5" y="19"/>
                    <a:pt x="5" y="19"/>
                  </a:cubicBezTo>
                  <a:cubicBezTo>
                    <a:pt x="6" y="19"/>
                    <a:pt x="6" y="18"/>
                    <a:pt x="6" y="18"/>
                  </a:cubicBezTo>
                  <a:cubicBezTo>
                    <a:pt x="6" y="18"/>
                    <a:pt x="6" y="18"/>
                    <a:pt x="6" y="18"/>
                  </a:cubicBezTo>
                  <a:cubicBezTo>
                    <a:pt x="7" y="19"/>
                    <a:pt x="7" y="19"/>
                    <a:pt x="7" y="20"/>
                  </a:cubicBezTo>
                  <a:cubicBezTo>
                    <a:pt x="6" y="20"/>
                    <a:pt x="6" y="20"/>
                    <a:pt x="6" y="20"/>
                  </a:cubicBezTo>
                  <a:cubicBezTo>
                    <a:pt x="6" y="20"/>
                    <a:pt x="6" y="20"/>
                    <a:pt x="7" y="20"/>
                  </a:cubicBezTo>
                  <a:cubicBezTo>
                    <a:pt x="7" y="20"/>
                    <a:pt x="10" y="20"/>
                    <a:pt x="11" y="21"/>
                  </a:cubicBezTo>
                  <a:cubicBezTo>
                    <a:pt x="11" y="21"/>
                    <a:pt x="11" y="21"/>
                    <a:pt x="11" y="21"/>
                  </a:cubicBezTo>
                  <a:cubicBezTo>
                    <a:pt x="11" y="21"/>
                    <a:pt x="12" y="21"/>
                    <a:pt x="12"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6" name="Freeform 558"/>
            <p:cNvSpPr>
              <a:spLocks/>
            </p:cNvSpPr>
            <p:nvPr/>
          </p:nvSpPr>
          <p:spPr bwMode="auto">
            <a:xfrm>
              <a:off x="4399" y="2231"/>
              <a:ext cx="3" cy="4"/>
            </a:xfrm>
            <a:custGeom>
              <a:avLst/>
              <a:gdLst/>
              <a:ahLst/>
              <a:cxnLst>
                <a:cxn ang="0">
                  <a:pos x="1" y="1"/>
                </a:cxn>
                <a:cxn ang="0">
                  <a:pos x="0" y="0"/>
                </a:cxn>
                <a:cxn ang="0">
                  <a:pos x="1" y="1"/>
                </a:cxn>
              </a:cxnLst>
              <a:rect l="0" t="0" r="r" b="b"/>
              <a:pathLst>
                <a:path w="1" h="1">
                  <a:moveTo>
                    <a:pt x="1" y="1"/>
                  </a:moveTo>
                  <a:cubicBezTo>
                    <a:pt x="1" y="1"/>
                    <a:pt x="1" y="0"/>
                    <a:pt x="0" y="0"/>
                  </a:cubicBezTo>
                  <a:cubicBezTo>
                    <a:pt x="0" y="0"/>
                    <a:pt x="0"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7" name="Freeform 559"/>
            <p:cNvSpPr>
              <a:spLocks/>
            </p:cNvSpPr>
            <p:nvPr/>
          </p:nvSpPr>
          <p:spPr bwMode="auto">
            <a:xfrm>
              <a:off x="4402" y="2225"/>
              <a:ext cx="10" cy="3"/>
            </a:xfrm>
            <a:custGeom>
              <a:avLst/>
              <a:gdLst/>
              <a:ahLst/>
              <a:cxnLst>
                <a:cxn ang="0">
                  <a:pos x="2" y="0"/>
                </a:cxn>
                <a:cxn ang="0">
                  <a:pos x="2" y="1"/>
                </a:cxn>
                <a:cxn ang="0">
                  <a:pos x="2" y="0"/>
                </a:cxn>
              </a:cxnLst>
              <a:rect l="0" t="0" r="r" b="b"/>
              <a:pathLst>
                <a:path w="3" h="1">
                  <a:moveTo>
                    <a:pt x="2" y="0"/>
                  </a:moveTo>
                  <a:cubicBezTo>
                    <a:pt x="2" y="0"/>
                    <a:pt x="0" y="1"/>
                    <a:pt x="2" y="1"/>
                  </a:cubicBezTo>
                  <a:cubicBezTo>
                    <a:pt x="2" y="1"/>
                    <a:pt x="3" y="0"/>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8" name="Freeform 560"/>
            <p:cNvSpPr>
              <a:spLocks/>
            </p:cNvSpPr>
            <p:nvPr/>
          </p:nvSpPr>
          <p:spPr bwMode="auto">
            <a:xfrm>
              <a:off x="4406" y="2228"/>
              <a:ext cx="3" cy="3"/>
            </a:xfrm>
            <a:custGeom>
              <a:avLst/>
              <a:gdLst/>
              <a:ahLst/>
              <a:cxnLst>
                <a:cxn ang="0">
                  <a:pos x="0" y="1"/>
                </a:cxn>
                <a:cxn ang="0">
                  <a:pos x="1" y="0"/>
                </a:cxn>
                <a:cxn ang="0">
                  <a:pos x="0" y="1"/>
                </a:cxn>
              </a:cxnLst>
              <a:rect l="0" t="0" r="r" b="b"/>
              <a:pathLst>
                <a:path w="1" h="1">
                  <a:moveTo>
                    <a:pt x="0" y="1"/>
                  </a:moveTo>
                  <a:cubicBezTo>
                    <a:pt x="0" y="1"/>
                    <a:pt x="1" y="1"/>
                    <a:pt x="1" y="0"/>
                  </a:cubicBezTo>
                  <a:cubicBezTo>
                    <a:pt x="1"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9" name="Freeform 561"/>
            <p:cNvSpPr>
              <a:spLocks/>
            </p:cNvSpPr>
            <p:nvPr/>
          </p:nvSpPr>
          <p:spPr bwMode="auto">
            <a:xfrm>
              <a:off x="4322" y="2189"/>
              <a:ext cx="119" cy="243"/>
            </a:xfrm>
            <a:custGeom>
              <a:avLst/>
              <a:gdLst/>
              <a:ahLst/>
              <a:cxnLst>
                <a:cxn ang="0">
                  <a:pos x="26" y="48"/>
                </a:cxn>
                <a:cxn ang="0">
                  <a:pos x="27" y="49"/>
                </a:cxn>
                <a:cxn ang="0">
                  <a:pos x="27" y="54"/>
                </a:cxn>
                <a:cxn ang="0">
                  <a:pos x="23" y="58"/>
                </a:cxn>
                <a:cxn ang="0">
                  <a:pos x="21" y="60"/>
                </a:cxn>
                <a:cxn ang="0">
                  <a:pos x="18" y="60"/>
                </a:cxn>
                <a:cxn ang="0">
                  <a:pos x="20" y="63"/>
                </a:cxn>
                <a:cxn ang="0">
                  <a:pos x="20" y="64"/>
                </a:cxn>
                <a:cxn ang="0">
                  <a:pos x="17" y="64"/>
                </a:cxn>
                <a:cxn ang="0">
                  <a:pos x="15" y="64"/>
                </a:cxn>
                <a:cxn ang="0">
                  <a:pos x="14" y="65"/>
                </a:cxn>
                <a:cxn ang="0">
                  <a:pos x="12" y="66"/>
                </a:cxn>
                <a:cxn ang="0">
                  <a:pos x="13" y="71"/>
                </a:cxn>
                <a:cxn ang="0">
                  <a:pos x="14" y="75"/>
                </a:cxn>
                <a:cxn ang="0">
                  <a:pos x="19" y="69"/>
                </a:cxn>
                <a:cxn ang="0">
                  <a:pos x="16" y="65"/>
                </a:cxn>
                <a:cxn ang="0">
                  <a:pos x="23" y="67"/>
                </a:cxn>
                <a:cxn ang="0">
                  <a:pos x="26" y="66"/>
                </a:cxn>
                <a:cxn ang="0">
                  <a:pos x="35" y="59"/>
                </a:cxn>
                <a:cxn ang="0">
                  <a:pos x="36" y="55"/>
                </a:cxn>
                <a:cxn ang="0">
                  <a:pos x="35" y="48"/>
                </a:cxn>
                <a:cxn ang="0">
                  <a:pos x="31" y="37"/>
                </a:cxn>
                <a:cxn ang="0">
                  <a:pos x="26" y="34"/>
                </a:cxn>
                <a:cxn ang="0">
                  <a:pos x="22" y="29"/>
                </a:cxn>
                <a:cxn ang="0">
                  <a:pos x="18" y="22"/>
                </a:cxn>
                <a:cxn ang="0">
                  <a:pos x="22" y="16"/>
                </a:cxn>
                <a:cxn ang="0">
                  <a:pos x="24" y="13"/>
                </a:cxn>
                <a:cxn ang="0">
                  <a:pos x="29" y="10"/>
                </a:cxn>
                <a:cxn ang="0">
                  <a:pos x="26" y="9"/>
                </a:cxn>
                <a:cxn ang="0">
                  <a:pos x="23" y="7"/>
                </a:cxn>
                <a:cxn ang="0">
                  <a:pos x="23" y="3"/>
                </a:cxn>
                <a:cxn ang="0">
                  <a:pos x="20" y="3"/>
                </a:cxn>
                <a:cxn ang="0">
                  <a:pos x="16" y="1"/>
                </a:cxn>
                <a:cxn ang="0">
                  <a:pos x="14" y="1"/>
                </a:cxn>
                <a:cxn ang="0">
                  <a:pos x="11" y="3"/>
                </a:cxn>
                <a:cxn ang="0">
                  <a:pos x="8" y="3"/>
                </a:cxn>
                <a:cxn ang="0">
                  <a:pos x="6" y="3"/>
                </a:cxn>
                <a:cxn ang="0">
                  <a:pos x="5" y="5"/>
                </a:cxn>
                <a:cxn ang="0">
                  <a:pos x="3" y="4"/>
                </a:cxn>
                <a:cxn ang="0">
                  <a:pos x="0" y="5"/>
                </a:cxn>
                <a:cxn ang="0">
                  <a:pos x="3" y="9"/>
                </a:cxn>
                <a:cxn ang="0">
                  <a:pos x="4" y="10"/>
                </a:cxn>
                <a:cxn ang="0">
                  <a:pos x="5" y="13"/>
                </a:cxn>
                <a:cxn ang="0">
                  <a:pos x="8" y="14"/>
                </a:cxn>
                <a:cxn ang="0">
                  <a:pos x="11" y="13"/>
                </a:cxn>
                <a:cxn ang="0">
                  <a:pos x="12" y="15"/>
                </a:cxn>
                <a:cxn ang="0">
                  <a:pos x="14" y="16"/>
                </a:cxn>
                <a:cxn ang="0">
                  <a:pos x="13" y="19"/>
                </a:cxn>
                <a:cxn ang="0">
                  <a:pos x="9" y="19"/>
                </a:cxn>
                <a:cxn ang="0">
                  <a:pos x="9" y="21"/>
                </a:cxn>
                <a:cxn ang="0">
                  <a:pos x="15" y="26"/>
                </a:cxn>
                <a:cxn ang="0">
                  <a:pos x="19" y="30"/>
                </a:cxn>
                <a:cxn ang="0">
                  <a:pos x="22" y="33"/>
                </a:cxn>
                <a:cxn ang="0">
                  <a:pos x="24" y="36"/>
                </a:cxn>
                <a:cxn ang="0">
                  <a:pos x="25" y="37"/>
                </a:cxn>
                <a:cxn ang="0">
                  <a:pos x="26" y="39"/>
                </a:cxn>
                <a:cxn ang="0">
                  <a:pos x="27" y="41"/>
                </a:cxn>
                <a:cxn ang="0">
                  <a:pos x="27" y="43"/>
                </a:cxn>
              </a:cxnLst>
              <a:rect l="0" t="0" r="r" b="b"/>
              <a:pathLst>
                <a:path w="37" h="75">
                  <a:moveTo>
                    <a:pt x="27" y="45"/>
                  </a:moveTo>
                  <a:cubicBezTo>
                    <a:pt x="27" y="45"/>
                    <a:pt x="27" y="45"/>
                    <a:pt x="27" y="45"/>
                  </a:cubicBezTo>
                  <a:cubicBezTo>
                    <a:pt x="27" y="45"/>
                    <a:pt x="26" y="48"/>
                    <a:pt x="26" y="48"/>
                  </a:cubicBezTo>
                  <a:cubicBezTo>
                    <a:pt x="26" y="48"/>
                    <a:pt x="26" y="48"/>
                    <a:pt x="26" y="48"/>
                  </a:cubicBezTo>
                  <a:cubicBezTo>
                    <a:pt x="26" y="48"/>
                    <a:pt x="26" y="49"/>
                    <a:pt x="26" y="49"/>
                  </a:cubicBezTo>
                  <a:cubicBezTo>
                    <a:pt x="26" y="49"/>
                    <a:pt x="27" y="49"/>
                    <a:pt x="26" y="49"/>
                  </a:cubicBezTo>
                  <a:cubicBezTo>
                    <a:pt x="26" y="49"/>
                    <a:pt x="26" y="49"/>
                    <a:pt x="26" y="49"/>
                  </a:cubicBezTo>
                  <a:cubicBezTo>
                    <a:pt x="26" y="49"/>
                    <a:pt x="26" y="49"/>
                    <a:pt x="27" y="49"/>
                  </a:cubicBezTo>
                  <a:cubicBezTo>
                    <a:pt x="27" y="50"/>
                    <a:pt x="27" y="51"/>
                    <a:pt x="27" y="51"/>
                  </a:cubicBezTo>
                  <a:cubicBezTo>
                    <a:pt x="27" y="51"/>
                    <a:pt x="27" y="51"/>
                    <a:pt x="27" y="51"/>
                  </a:cubicBezTo>
                  <a:cubicBezTo>
                    <a:pt x="27" y="52"/>
                    <a:pt x="27" y="52"/>
                    <a:pt x="27" y="53"/>
                  </a:cubicBezTo>
                  <a:cubicBezTo>
                    <a:pt x="27" y="53"/>
                    <a:pt x="27" y="53"/>
                    <a:pt x="27" y="54"/>
                  </a:cubicBezTo>
                  <a:cubicBezTo>
                    <a:pt x="27" y="54"/>
                    <a:pt x="27" y="56"/>
                    <a:pt x="27" y="56"/>
                  </a:cubicBezTo>
                  <a:cubicBezTo>
                    <a:pt x="27" y="56"/>
                    <a:pt x="27" y="57"/>
                    <a:pt x="26" y="57"/>
                  </a:cubicBezTo>
                  <a:cubicBezTo>
                    <a:pt x="26" y="57"/>
                    <a:pt x="25" y="57"/>
                    <a:pt x="25" y="57"/>
                  </a:cubicBezTo>
                  <a:cubicBezTo>
                    <a:pt x="25" y="57"/>
                    <a:pt x="24" y="58"/>
                    <a:pt x="23" y="58"/>
                  </a:cubicBezTo>
                  <a:cubicBezTo>
                    <a:pt x="23" y="58"/>
                    <a:pt x="21" y="58"/>
                    <a:pt x="21" y="58"/>
                  </a:cubicBezTo>
                  <a:cubicBezTo>
                    <a:pt x="21" y="58"/>
                    <a:pt x="21" y="58"/>
                    <a:pt x="21" y="59"/>
                  </a:cubicBezTo>
                  <a:cubicBezTo>
                    <a:pt x="21" y="59"/>
                    <a:pt x="21" y="60"/>
                    <a:pt x="21" y="60"/>
                  </a:cubicBezTo>
                  <a:cubicBezTo>
                    <a:pt x="21" y="60"/>
                    <a:pt x="22" y="60"/>
                    <a:pt x="21" y="60"/>
                  </a:cubicBezTo>
                  <a:cubicBezTo>
                    <a:pt x="21" y="60"/>
                    <a:pt x="20" y="60"/>
                    <a:pt x="20" y="60"/>
                  </a:cubicBezTo>
                  <a:cubicBezTo>
                    <a:pt x="20" y="60"/>
                    <a:pt x="19" y="59"/>
                    <a:pt x="19" y="60"/>
                  </a:cubicBezTo>
                  <a:cubicBezTo>
                    <a:pt x="19" y="60"/>
                    <a:pt x="18" y="60"/>
                    <a:pt x="18" y="60"/>
                  </a:cubicBezTo>
                  <a:cubicBezTo>
                    <a:pt x="18" y="60"/>
                    <a:pt x="18" y="60"/>
                    <a:pt x="18" y="60"/>
                  </a:cubicBezTo>
                  <a:cubicBezTo>
                    <a:pt x="18" y="61"/>
                    <a:pt x="19" y="62"/>
                    <a:pt x="19" y="62"/>
                  </a:cubicBezTo>
                  <a:cubicBezTo>
                    <a:pt x="19" y="62"/>
                    <a:pt x="19" y="62"/>
                    <a:pt x="19" y="62"/>
                  </a:cubicBezTo>
                  <a:cubicBezTo>
                    <a:pt x="19" y="62"/>
                    <a:pt x="19" y="62"/>
                    <a:pt x="19" y="62"/>
                  </a:cubicBezTo>
                  <a:cubicBezTo>
                    <a:pt x="19" y="62"/>
                    <a:pt x="20" y="63"/>
                    <a:pt x="20" y="63"/>
                  </a:cubicBezTo>
                  <a:cubicBezTo>
                    <a:pt x="20" y="63"/>
                    <a:pt x="20" y="64"/>
                    <a:pt x="20" y="64"/>
                  </a:cubicBezTo>
                  <a:cubicBezTo>
                    <a:pt x="20" y="64"/>
                    <a:pt x="20" y="63"/>
                    <a:pt x="20" y="64"/>
                  </a:cubicBezTo>
                  <a:cubicBezTo>
                    <a:pt x="20" y="64"/>
                    <a:pt x="20" y="64"/>
                    <a:pt x="20" y="64"/>
                  </a:cubicBezTo>
                  <a:cubicBezTo>
                    <a:pt x="20" y="64"/>
                    <a:pt x="20" y="64"/>
                    <a:pt x="20" y="64"/>
                  </a:cubicBezTo>
                  <a:cubicBezTo>
                    <a:pt x="20" y="64"/>
                    <a:pt x="19" y="64"/>
                    <a:pt x="19" y="64"/>
                  </a:cubicBezTo>
                  <a:cubicBezTo>
                    <a:pt x="19" y="64"/>
                    <a:pt x="18" y="63"/>
                    <a:pt x="18" y="63"/>
                  </a:cubicBezTo>
                  <a:cubicBezTo>
                    <a:pt x="18" y="63"/>
                    <a:pt x="18" y="63"/>
                    <a:pt x="18" y="63"/>
                  </a:cubicBezTo>
                  <a:cubicBezTo>
                    <a:pt x="18" y="63"/>
                    <a:pt x="17" y="64"/>
                    <a:pt x="17" y="64"/>
                  </a:cubicBezTo>
                  <a:cubicBezTo>
                    <a:pt x="17" y="64"/>
                    <a:pt x="16" y="64"/>
                    <a:pt x="16" y="64"/>
                  </a:cubicBezTo>
                  <a:cubicBezTo>
                    <a:pt x="16" y="64"/>
                    <a:pt x="16" y="64"/>
                    <a:pt x="16" y="64"/>
                  </a:cubicBezTo>
                  <a:cubicBezTo>
                    <a:pt x="16" y="64"/>
                    <a:pt x="15" y="64"/>
                    <a:pt x="15" y="64"/>
                  </a:cubicBezTo>
                  <a:cubicBezTo>
                    <a:pt x="15" y="64"/>
                    <a:pt x="15" y="64"/>
                    <a:pt x="15" y="64"/>
                  </a:cubicBezTo>
                  <a:cubicBezTo>
                    <a:pt x="15" y="64"/>
                    <a:pt x="15" y="64"/>
                    <a:pt x="15" y="64"/>
                  </a:cubicBezTo>
                  <a:cubicBezTo>
                    <a:pt x="15" y="64"/>
                    <a:pt x="14" y="64"/>
                    <a:pt x="14" y="64"/>
                  </a:cubicBezTo>
                  <a:cubicBezTo>
                    <a:pt x="14" y="64"/>
                    <a:pt x="14" y="65"/>
                    <a:pt x="14" y="65"/>
                  </a:cubicBezTo>
                  <a:cubicBezTo>
                    <a:pt x="14" y="65"/>
                    <a:pt x="14" y="65"/>
                    <a:pt x="14" y="65"/>
                  </a:cubicBezTo>
                  <a:cubicBezTo>
                    <a:pt x="14" y="65"/>
                    <a:pt x="13" y="66"/>
                    <a:pt x="13" y="66"/>
                  </a:cubicBezTo>
                  <a:cubicBezTo>
                    <a:pt x="13" y="66"/>
                    <a:pt x="13" y="66"/>
                    <a:pt x="13" y="66"/>
                  </a:cubicBezTo>
                  <a:cubicBezTo>
                    <a:pt x="13" y="66"/>
                    <a:pt x="12" y="66"/>
                    <a:pt x="12" y="66"/>
                  </a:cubicBezTo>
                  <a:cubicBezTo>
                    <a:pt x="12" y="66"/>
                    <a:pt x="12" y="66"/>
                    <a:pt x="12" y="66"/>
                  </a:cubicBezTo>
                  <a:cubicBezTo>
                    <a:pt x="12" y="66"/>
                    <a:pt x="12" y="66"/>
                    <a:pt x="12" y="66"/>
                  </a:cubicBezTo>
                  <a:cubicBezTo>
                    <a:pt x="12" y="67"/>
                    <a:pt x="12" y="68"/>
                    <a:pt x="13" y="68"/>
                  </a:cubicBezTo>
                  <a:cubicBezTo>
                    <a:pt x="14" y="68"/>
                    <a:pt x="15" y="68"/>
                    <a:pt x="14" y="69"/>
                  </a:cubicBezTo>
                  <a:cubicBezTo>
                    <a:pt x="14" y="69"/>
                    <a:pt x="13" y="70"/>
                    <a:pt x="13" y="71"/>
                  </a:cubicBezTo>
                  <a:cubicBezTo>
                    <a:pt x="14" y="72"/>
                    <a:pt x="13" y="73"/>
                    <a:pt x="13" y="74"/>
                  </a:cubicBezTo>
                  <a:cubicBezTo>
                    <a:pt x="13" y="74"/>
                    <a:pt x="13" y="75"/>
                    <a:pt x="14" y="75"/>
                  </a:cubicBezTo>
                  <a:cubicBezTo>
                    <a:pt x="14" y="75"/>
                    <a:pt x="14" y="75"/>
                    <a:pt x="14" y="75"/>
                  </a:cubicBezTo>
                  <a:cubicBezTo>
                    <a:pt x="14" y="75"/>
                    <a:pt x="14" y="75"/>
                    <a:pt x="14" y="75"/>
                  </a:cubicBezTo>
                  <a:cubicBezTo>
                    <a:pt x="14" y="75"/>
                    <a:pt x="15" y="75"/>
                    <a:pt x="16" y="74"/>
                  </a:cubicBezTo>
                  <a:cubicBezTo>
                    <a:pt x="16" y="74"/>
                    <a:pt x="17" y="73"/>
                    <a:pt x="18" y="72"/>
                  </a:cubicBezTo>
                  <a:cubicBezTo>
                    <a:pt x="19" y="72"/>
                    <a:pt x="20" y="72"/>
                    <a:pt x="20" y="71"/>
                  </a:cubicBezTo>
                  <a:cubicBezTo>
                    <a:pt x="19" y="70"/>
                    <a:pt x="18" y="68"/>
                    <a:pt x="19" y="69"/>
                  </a:cubicBezTo>
                  <a:cubicBezTo>
                    <a:pt x="20" y="70"/>
                    <a:pt x="21" y="71"/>
                    <a:pt x="22" y="70"/>
                  </a:cubicBezTo>
                  <a:cubicBezTo>
                    <a:pt x="22" y="70"/>
                    <a:pt x="23" y="69"/>
                    <a:pt x="21" y="69"/>
                  </a:cubicBezTo>
                  <a:cubicBezTo>
                    <a:pt x="20" y="68"/>
                    <a:pt x="17" y="66"/>
                    <a:pt x="17" y="66"/>
                  </a:cubicBezTo>
                  <a:cubicBezTo>
                    <a:pt x="16" y="66"/>
                    <a:pt x="16" y="65"/>
                    <a:pt x="16" y="65"/>
                  </a:cubicBezTo>
                  <a:cubicBezTo>
                    <a:pt x="17" y="65"/>
                    <a:pt x="17" y="66"/>
                    <a:pt x="18" y="66"/>
                  </a:cubicBezTo>
                  <a:cubicBezTo>
                    <a:pt x="18" y="66"/>
                    <a:pt x="19" y="67"/>
                    <a:pt x="20" y="67"/>
                  </a:cubicBezTo>
                  <a:cubicBezTo>
                    <a:pt x="21" y="67"/>
                    <a:pt x="21" y="67"/>
                    <a:pt x="22" y="67"/>
                  </a:cubicBezTo>
                  <a:cubicBezTo>
                    <a:pt x="22" y="67"/>
                    <a:pt x="23" y="67"/>
                    <a:pt x="23" y="67"/>
                  </a:cubicBezTo>
                  <a:cubicBezTo>
                    <a:pt x="23" y="66"/>
                    <a:pt x="22" y="66"/>
                    <a:pt x="23" y="66"/>
                  </a:cubicBezTo>
                  <a:cubicBezTo>
                    <a:pt x="23" y="66"/>
                    <a:pt x="23" y="65"/>
                    <a:pt x="23" y="65"/>
                  </a:cubicBezTo>
                  <a:cubicBezTo>
                    <a:pt x="23" y="65"/>
                    <a:pt x="23" y="65"/>
                    <a:pt x="24" y="65"/>
                  </a:cubicBezTo>
                  <a:cubicBezTo>
                    <a:pt x="24" y="65"/>
                    <a:pt x="25" y="67"/>
                    <a:pt x="26" y="66"/>
                  </a:cubicBezTo>
                  <a:cubicBezTo>
                    <a:pt x="26" y="66"/>
                    <a:pt x="31" y="64"/>
                    <a:pt x="32" y="63"/>
                  </a:cubicBezTo>
                  <a:cubicBezTo>
                    <a:pt x="33" y="62"/>
                    <a:pt x="33" y="62"/>
                    <a:pt x="34" y="61"/>
                  </a:cubicBezTo>
                  <a:cubicBezTo>
                    <a:pt x="34" y="61"/>
                    <a:pt x="34" y="60"/>
                    <a:pt x="35" y="60"/>
                  </a:cubicBezTo>
                  <a:cubicBezTo>
                    <a:pt x="35" y="60"/>
                    <a:pt x="35" y="60"/>
                    <a:pt x="35" y="59"/>
                  </a:cubicBezTo>
                  <a:cubicBezTo>
                    <a:pt x="35" y="58"/>
                    <a:pt x="35" y="58"/>
                    <a:pt x="35" y="58"/>
                  </a:cubicBezTo>
                  <a:cubicBezTo>
                    <a:pt x="35" y="58"/>
                    <a:pt x="35" y="58"/>
                    <a:pt x="35" y="58"/>
                  </a:cubicBezTo>
                  <a:cubicBezTo>
                    <a:pt x="35" y="57"/>
                    <a:pt x="35" y="56"/>
                    <a:pt x="35" y="56"/>
                  </a:cubicBezTo>
                  <a:cubicBezTo>
                    <a:pt x="36" y="56"/>
                    <a:pt x="36" y="56"/>
                    <a:pt x="36" y="55"/>
                  </a:cubicBezTo>
                  <a:cubicBezTo>
                    <a:pt x="35" y="55"/>
                    <a:pt x="36" y="55"/>
                    <a:pt x="36" y="54"/>
                  </a:cubicBezTo>
                  <a:cubicBezTo>
                    <a:pt x="36" y="54"/>
                    <a:pt x="37" y="54"/>
                    <a:pt x="36" y="53"/>
                  </a:cubicBezTo>
                  <a:cubicBezTo>
                    <a:pt x="36" y="53"/>
                    <a:pt x="35" y="50"/>
                    <a:pt x="35" y="49"/>
                  </a:cubicBezTo>
                  <a:cubicBezTo>
                    <a:pt x="36" y="49"/>
                    <a:pt x="36" y="48"/>
                    <a:pt x="35" y="48"/>
                  </a:cubicBezTo>
                  <a:cubicBezTo>
                    <a:pt x="35" y="47"/>
                    <a:pt x="34" y="43"/>
                    <a:pt x="34" y="43"/>
                  </a:cubicBezTo>
                  <a:cubicBezTo>
                    <a:pt x="34" y="42"/>
                    <a:pt x="34" y="42"/>
                    <a:pt x="33" y="42"/>
                  </a:cubicBezTo>
                  <a:cubicBezTo>
                    <a:pt x="33" y="41"/>
                    <a:pt x="31" y="39"/>
                    <a:pt x="31" y="38"/>
                  </a:cubicBezTo>
                  <a:cubicBezTo>
                    <a:pt x="31" y="38"/>
                    <a:pt x="31" y="37"/>
                    <a:pt x="31" y="37"/>
                  </a:cubicBezTo>
                  <a:cubicBezTo>
                    <a:pt x="30" y="38"/>
                    <a:pt x="30" y="38"/>
                    <a:pt x="30" y="37"/>
                  </a:cubicBezTo>
                  <a:cubicBezTo>
                    <a:pt x="30" y="37"/>
                    <a:pt x="30" y="37"/>
                    <a:pt x="29" y="37"/>
                  </a:cubicBezTo>
                  <a:cubicBezTo>
                    <a:pt x="29" y="36"/>
                    <a:pt x="27" y="36"/>
                    <a:pt x="27" y="35"/>
                  </a:cubicBezTo>
                  <a:cubicBezTo>
                    <a:pt x="27" y="35"/>
                    <a:pt x="26" y="34"/>
                    <a:pt x="26" y="34"/>
                  </a:cubicBezTo>
                  <a:cubicBezTo>
                    <a:pt x="25" y="34"/>
                    <a:pt x="25" y="33"/>
                    <a:pt x="25" y="33"/>
                  </a:cubicBezTo>
                  <a:cubicBezTo>
                    <a:pt x="25" y="33"/>
                    <a:pt x="24" y="32"/>
                    <a:pt x="24" y="32"/>
                  </a:cubicBezTo>
                  <a:cubicBezTo>
                    <a:pt x="23" y="32"/>
                    <a:pt x="20" y="29"/>
                    <a:pt x="21" y="29"/>
                  </a:cubicBezTo>
                  <a:cubicBezTo>
                    <a:pt x="22" y="30"/>
                    <a:pt x="22" y="29"/>
                    <a:pt x="22" y="29"/>
                  </a:cubicBezTo>
                  <a:cubicBezTo>
                    <a:pt x="22" y="29"/>
                    <a:pt x="22" y="29"/>
                    <a:pt x="22" y="28"/>
                  </a:cubicBezTo>
                  <a:cubicBezTo>
                    <a:pt x="22" y="28"/>
                    <a:pt x="22" y="28"/>
                    <a:pt x="21" y="28"/>
                  </a:cubicBezTo>
                  <a:cubicBezTo>
                    <a:pt x="21" y="28"/>
                    <a:pt x="18" y="25"/>
                    <a:pt x="18" y="24"/>
                  </a:cubicBezTo>
                  <a:cubicBezTo>
                    <a:pt x="18" y="24"/>
                    <a:pt x="17" y="23"/>
                    <a:pt x="18" y="22"/>
                  </a:cubicBezTo>
                  <a:cubicBezTo>
                    <a:pt x="18" y="22"/>
                    <a:pt x="19" y="21"/>
                    <a:pt x="18" y="21"/>
                  </a:cubicBezTo>
                  <a:cubicBezTo>
                    <a:pt x="18" y="20"/>
                    <a:pt x="19" y="19"/>
                    <a:pt x="19" y="19"/>
                  </a:cubicBezTo>
                  <a:cubicBezTo>
                    <a:pt x="19" y="18"/>
                    <a:pt x="20" y="17"/>
                    <a:pt x="21" y="17"/>
                  </a:cubicBezTo>
                  <a:cubicBezTo>
                    <a:pt x="22" y="16"/>
                    <a:pt x="22" y="16"/>
                    <a:pt x="22" y="16"/>
                  </a:cubicBezTo>
                  <a:cubicBezTo>
                    <a:pt x="22" y="15"/>
                    <a:pt x="22" y="14"/>
                    <a:pt x="23" y="14"/>
                  </a:cubicBezTo>
                  <a:cubicBezTo>
                    <a:pt x="23" y="14"/>
                    <a:pt x="23" y="14"/>
                    <a:pt x="23" y="14"/>
                  </a:cubicBezTo>
                  <a:cubicBezTo>
                    <a:pt x="23" y="13"/>
                    <a:pt x="22" y="13"/>
                    <a:pt x="23" y="13"/>
                  </a:cubicBezTo>
                  <a:cubicBezTo>
                    <a:pt x="24" y="13"/>
                    <a:pt x="24" y="13"/>
                    <a:pt x="24" y="13"/>
                  </a:cubicBezTo>
                  <a:cubicBezTo>
                    <a:pt x="24" y="13"/>
                    <a:pt x="24" y="13"/>
                    <a:pt x="25" y="13"/>
                  </a:cubicBezTo>
                  <a:cubicBezTo>
                    <a:pt x="25" y="13"/>
                    <a:pt x="26" y="13"/>
                    <a:pt x="26" y="13"/>
                  </a:cubicBezTo>
                  <a:cubicBezTo>
                    <a:pt x="26" y="12"/>
                    <a:pt x="26" y="12"/>
                    <a:pt x="26" y="11"/>
                  </a:cubicBezTo>
                  <a:cubicBezTo>
                    <a:pt x="27" y="11"/>
                    <a:pt x="29" y="10"/>
                    <a:pt x="29" y="10"/>
                  </a:cubicBezTo>
                  <a:cubicBezTo>
                    <a:pt x="29" y="10"/>
                    <a:pt x="29" y="10"/>
                    <a:pt x="29" y="10"/>
                  </a:cubicBezTo>
                  <a:cubicBezTo>
                    <a:pt x="28" y="10"/>
                    <a:pt x="27" y="9"/>
                    <a:pt x="27" y="9"/>
                  </a:cubicBezTo>
                  <a:cubicBezTo>
                    <a:pt x="26" y="9"/>
                    <a:pt x="26" y="9"/>
                    <a:pt x="26" y="9"/>
                  </a:cubicBezTo>
                  <a:cubicBezTo>
                    <a:pt x="26" y="9"/>
                    <a:pt x="26" y="9"/>
                    <a:pt x="26" y="9"/>
                  </a:cubicBezTo>
                  <a:cubicBezTo>
                    <a:pt x="26" y="9"/>
                    <a:pt x="25" y="8"/>
                    <a:pt x="24" y="8"/>
                  </a:cubicBezTo>
                  <a:cubicBezTo>
                    <a:pt x="24" y="8"/>
                    <a:pt x="24" y="8"/>
                    <a:pt x="24" y="8"/>
                  </a:cubicBezTo>
                  <a:cubicBezTo>
                    <a:pt x="23" y="8"/>
                    <a:pt x="23" y="8"/>
                    <a:pt x="23" y="8"/>
                  </a:cubicBezTo>
                  <a:cubicBezTo>
                    <a:pt x="23" y="7"/>
                    <a:pt x="23" y="7"/>
                    <a:pt x="23" y="7"/>
                  </a:cubicBezTo>
                  <a:cubicBezTo>
                    <a:pt x="23" y="7"/>
                    <a:pt x="23" y="6"/>
                    <a:pt x="22" y="6"/>
                  </a:cubicBezTo>
                  <a:cubicBezTo>
                    <a:pt x="22" y="6"/>
                    <a:pt x="22" y="5"/>
                    <a:pt x="22" y="5"/>
                  </a:cubicBezTo>
                  <a:cubicBezTo>
                    <a:pt x="22" y="5"/>
                    <a:pt x="22" y="5"/>
                    <a:pt x="22" y="5"/>
                  </a:cubicBezTo>
                  <a:cubicBezTo>
                    <a:pt x="22" y="5"/>
                    <a:pt x="23" y="4"/>
                    <a:pt x="23" y="3"/>
                  </a:cubicBezTo>
                  <a:cubicBezTo>
                    <a:pt x="23" y="3"/>
                    <a:pt x="23" y="3"/>
                    <a:pt x="23" y="3"/>
                  </a:cubicBezTo>
                  <a:cubicBezTo>
                    <a:pt x="23" y="3"/>
                    <a:pt x="23" y="3"/>
                    <a:pt x="23" y="3"/>
                  </a:cubicBezTo>
                  <a:cubicBezTo>
                    <a:pt x="23" y="3"/>
                    <a:pt x="22" y="3"/>
                    <a:pt x="22" y="3"/>
                  </a:cubicBezTo>
                  <a:cubicBezTo>
                    <a:pt x="22" y="3"/>
                    <a:pt x="20" y="3"/>
                    <a:pt x="20" y="3"/>
                  </a:cubicBezTo>
                  <a:cubicBezTo>
                    <a:pt x="19" y="3"/>
                    <a:pt x="18" y="3"/>
                    <a:pt x="18" y="2"/>
                  </a:cubicBezTo>
                  <a:cubicBezTo>
                    <a:pt x="18" y="2"/>
                    <a:pt x="17" y="2"/>
                    <a:pt x="17" y="2"/>
                  </a:cubicBezTo>
                  <a:cubicBezTo>
                    <a:pt x="17" y="2"/>
                    <a:pt x="17" y="1"/>
                    <a:pt x="17" y="1"/>
                  </a:cubicBezTo>
                  <a:cubicBezTo>
                    <a:pt x="17" y="1"/>
                    <a:pt x="16" y="1"/>
                    <a:pt x="16" y="1"/>
                  </a:cubicBezTo>
                  <a:cubicBezTo>
                    <a:pt x="16" y="1"/>
                    <a:pt x="16" y="0"/>
                    <a:pt x="16" y="0"/>
                  </a:cubicBezTo>
                  <a:cubicBezTo>
                    <a:pt x="16" y="0"/>
                    <a:pt x="15" y="0"/>
                    <a:pt x="15" y="1"/>
                  </a:cubicBezTo>
                  <a:cubicBezTo>
                    <a:pt x="15" y="1"/>
                    <a:pt x="15" y="1"/>
                    <a:pt x="14" y="1"/>
                  </a:cubicBezTo>
                  <a:cubicBezTo>
                    <a:pt x="14" y="1"/>
                    <a:pt x="14" y="1"/>
                    <a:pt x="14" y="1"/>
                  </a:cubicBezTo>
                  <a:cubicBezTo>
                    <a:pt x="14" y="2"/>
                    <a:pt x="13" y="3"/>
                    <a:pt x="13" y="3"/>
                  </a:cubicBezTo>
                  <a:cubicBezTo>
                    <a:pt x="13" y="3"/>
                    <a:pt x="11" y="4"/>
                    <a:pt x="11" y="4"/>
                  </a:cubicBezTo>
                  <a:cubicBezTo>
                    <a:pt x="11" y="4"/>
                    <a:pt x="11" y="4"/>
                    <a:pt x="11" y="4"/>
                  </a:cubicBezTo>
                  <a:cubicBezTo>
                    <a:pt x="11" y="4"/>
                    <a:pt x="11" y="3"/>
                    <a:pt x="11" y="3"/>
                  </a:cubicBezTo>
                  <a:cubicBezTo>
                    <a:pt x="11" y="3"/>
                    <a:pt x="11" y="3"/>
                    <a:pt x="11" y="3"/>
                  </a:cubicBezTo>
                  <a:cubicBezTo>
                    <a:pt x="11" y="3"/>
                    <a:pt x="9" y="4"/>
                    <a:pt x="9" y="5"/>
                  </a:cubicBezTo>
                  <a:cubicBezTo>
                    <a:pt x="9" y="5"/>
                    <a:pt x="9" y="5"/>
                    <a:pt x="9" y="5"/>
                  </a:cubicBezTo>
                  <a:cubicBezTo>
                    <a:pt x="9" y="5"/>
                    <a:pt x="8" y="4"/>
                    <a:pt x="8" y="3"/>
                  </a:cubicBezTo>
                  <a:cubicBezTo>
                    <a:pt x="8" y="3"/>
                    <a:pt x="7" y="4"/>
                    <a:pt x="7" y="4"/>
                  </a:cubicBezTo>
                  <a:cubicBezTo>
                    <a:pt x="7" y="4"/>
                    <a:pt x="7" y="4"/>
                    <a:pt x="7" y="4"/>
                  </a:cubicBezTo>
                  <a:cubicBezTo>
                    <a:pt x="7" y="4"/>
                    <a:pt x="7" y="4"/>
                    <a:pt x="7" y="4"/>
                  </a:cubicBezTo>
                  <a:cubicBezTo>
                    <a:pt x="6" y="3"/>
                    <a:pt x="6" y="3"/>
                    <a:pt x="6" y="3"/>
                  </a:cubicBezTo>
                  <a:cubicBezTo>
                    <a:pt x="6" y="3"/>
                    <a:pt x="6" y="4"/>
                    <a:pt x="6" y="4"/>
                  </a:cubicBezTo>
                  <a:cubicBezTo>
                    <a:pt x="6" y="4"/>
                    <a:pt x="6" y="4"/>
                    <a:pt x="5" y="4"/>
                  </a:cubicBezTo>
                  <a:cubicBezTo>
                    <a:pt x="5" y="4"/>
                    <a:pt x="5" y="4"/>
                    <a:pt x="5" y="4"/>
                  </a:cubicBezTo>
                  <a:cubicBezTo>
                    <a:pt x="5" y="5"/>
                    <a:pt x="5" y="5"/>
                    <a:pt x="5" y="5"/>
                  </a:cubicBezTo>
                  <a:cubicBezTo>
                    <a:pt x="5" y="5"/>
                    <a:pt x="5" y="5"/>
                    <a:pt x="5" y="5"/>
                  </a:cubicBezTo>
                  <a:cubicBezTo>
                    <a:pt x="5" y="5"/>
                    <a:pt x="5" y="5"/>
                    <a:pt x="4" y="5"/>
                  </a:cubicBezTo>
                  <a:cubicBezTo>
                    <a:pt x="4" y="5"/>
                    <a:pt x="4" y="4"/>
                    <a:pt x="4" y="4"/>
                  </a:cubicBezTo>
                  <a:cubicBezTo>
                    <a:pt x="4" y="4"/>
                    <a:pt x="3" y="4"/>
                    <a:pt x="3" y="4"/>
                  </a:cubicBezTo>
                  <a:cubicBezTo>
                    <a:pt x="3" y="4"/>
                    <a:pt x="2" y="4"/>
                    <a:pt x="2" y="3"/>
                  </a:cubicBezTo>
                  <a:cubicBezTo>
                    <a:pt x="2" y="3"/>
                    <a:pt x="1" y="4"/>
                    <a:pt x="1" y="4"/>
                  </a:cubicBezTo>
                  <a:cubicBezTo>
                    <a:pt x="1" y="4"/>
                    <a:pt x="1" y="4"/>
                    <a:pt x="1" y="5"/>
                  </a:cubicBezTo>
                  <a:cubicBezTo>
                    <a:pt x="1" y="5"/>
                    <a:pt x="0" y="5"/>
                    <a:pt x="0" y="5"/>
                  </a:cubicBezTo>
                  <a:cubicBezTo>
                    <a:pt x="0" y="5"/>
                    <a:pt x="0" y="5"/>
                    <a:pt x="0" y="5"/>
                  </a:cubicBezTo>
                  <a:cubicBezTo>
                    <a:pt x="1" y="6"/>
                    <a:pt x="1" y="6"/>
                    <a:pt x="1" y="6"/>
                  </a:cubicBezTo>
                  <a:cubicBezTo>
                    <a:pt x="1" y="6"/>
                    <a:pt x="2" y="7"/>
                    <a:pt x="2" y="8"/>
                  </a:cubicBezTo>
                  <a:cubicBezTo>
                    <a:pt x="2" y="8"/>
                    <a:pt x="3" y="9"/>
                    <a:pt x="3" y="9"/>
                  </a:cubicBezTo>
                  <a:cubicBezTo>
                    <a:pt x="3" y="9"/>
                    <a:pt x="3" y="9"/>
                    <a:pt x="3" y="9"/>
                  </a:cubicBezTo>
                  <a:cubicBezTo>
                    <a:pt x="3" y="9"/>
                    <a:pt x="4" y="9"/>
                    <a:pt x="4" y="9"/>
                  </a:cubicBezTo>
                  <a:cubicBezTo>
                    <a:pt x="4" y="9"/>
                    <a:pt x="4" y="9"/>
                    <a:pt x="4" y="9"/>
                  </a:cubicBezTo>
                  <a:cubicBezTo>
                    <a:pt x="4" y="9"/>
                    <a:pt x="4" y="9"/>
                    <a:pt x="4" y="10"/>
                  </a:cubicBezTo>
                  <a:cubicBezTo>
                    <a:pt x="4" y="10"/>
                    <a:pt x="4" y="10"/>
                    <a:pt x="4" y="10"/>
                  </a:cubicBezTo>
                  <a:cubicBezTo>
                    <a:pt x="4" y="10"/>
                    <a:pt x="4" y="11"/>
                    <a:pt x="4" y="11"/>
                  </a:cubicBezTo>
                  <a:cubicBezTo>
                    <a:pt x="4" y="11"/>
                    <a:pt x="4" y="12"/>
                    <a:pt x="4" y="12"/>
                  </a:cubicBezTo>
                  <a:cubicBezTo>
                    <a:pt x="4" y="12"/>
                    <a:pt x="5" y="13"/>
                    <a:pt x="5" y="13"/>
                  </a:cubicBezTo>
                  <a:cubicBezTo>
                    <a:pt x="5" y="13"/>
                    <a:pt x="5" y="13"/>
                    <a:pt x="6" y="13"/>
                  </a:cubicBezTo>
                  <a:cubicBezTo>
                    <a:pt x="6" y="13"/>
                    <a:pt x="6" y="13"/>
                    <a:pt x="6" y="13"/>
                  </a:cubicBezTo>
                  <a:cubicBezTo>
                    <a:pt x="6" y="14"/>
                    <a:pt x="7" y="14"/>
                    <a:pt x="8" y="14"/>
                  </a:cubicBezTo>
                  <a:cubicBezTo>
                    <a:pt x="8" y="14"/>
                    <a:pt x="8" y="14"/>
                    <a:pt x="8" y="14"/>
                  </a:cubicBezTo>
                  <a:cubicBezTo>
                    <a:pt x="8" y="14"/>
                    <a:pt x="8" y="14"/>
                    <a:pt x="8" y="14"/>
                  </a:cubicBezTo>
                  <a:cubicBezTo>
                    <a:pt x="8" y="13"/>
                    <a:pt x="9" y="13"/>
                    <a:pt x="9" y="13"/>
                  </a:cubicBezTo>
                  <a:cubicBezTo>
                    <a:pt x="9" y="13"/>
                    <a:pt x="9" y="13"/>
                    <a:pt x="9" y="13"/>
                  </a:cubicBezTo>
                  <a:cubicBezTo>
                    <a:pt x="9" y="13"/>
                    <a:pt x="10" y="13"/>
                    <a:pt x="11" y="13"/>
                  </a:cubicBezTo>
                  <a:cubicBezTo>
                    <a:pt x="11" y="13"/>
                    <a:pt x="12" y="14"/>
                    <a:pt x="12" y="14"/>
                  </a:cubicBezTo>
                  <a:cubicBezTo>
                    <a:pt x="12" y="14"/>
                    <a:pt x="13" y="14"/>
                    <a:pt x="12" y="14"/>
                  </a:cubicBezTo>
                  <a:cubicBezTo>
                    <a:pt x="12" y="15"/>
                    <a:pt x="12" y="15"/>
                    <a:pt x="12" y="15"/>
                  </a:cubicBezTo>
                  <a:cubicBezTo>
                    <a:pt x="12" y="15"/>
                    <a:pt x="12" y="15"/>
                    <a:pt x="12" y="15"/>
                  </a:cubicBezTo>
                  <a:cubicBezTo>
                    <a:pt x="12" y="15"/>
                    <a:pt x="11" y="15"/>
                    <a:pt x="11" y="15"/>
                  </a:cubicBezTo>
                  <a:cubicBezTo>
                    <a:pt x="11" y="15"/>
                    <a:pt x="11" y="15"/>
                    <a:pt x="11" y="15"/>
                  </a:cubicBezTo>
                  <a:cubicBezTo>
                    <a:pt x="12" y="15"/>
                    <a:pt x="12" y="16"/>
                    <a:pt x="13" y="16"/>
                  </a:cubicBezTo>
                  <a:cubicBezTo>
                    <a:pt x="13" y="16"/>
                    <a:pt x="13" y="16"/>
                    <a:pt x="14" y="16"/>
                  </a:cubicBezTo>
                  <a:cubicBezTo>
                    <a:pt x="14" y="17"/>
                    <a:pt x="14" y="17"/>
                    <a:pt x="14" y="17"/>
                  </a:cubicBezTo>
                  <a:cubicBezTo>
                    <a:pt x="14" y="18"/>
                    <a:pt x="14" y="18"/>
                    <a:pt x="14" y="18"/>
                  </a:cubicBezTo>
                  <a:cubicBezTo>
                    <a:pt x="14" y="18"/>
                    <a:pt x="13" y="19"/>
                    <a:pt x="13" y="19"/>
                  </a:cubicBezTo>
                  <a:cubicBezTo>
                    <a:pt x="13" y="19"/>
                    <a:pt x="13" y="19"/>
                    <a:pt x="13" y="19"/>
                  </a:cubicBezTo>
                  <a:cubicBezTo>
                    <a:pt x="13" y="19"/>
                    <a:pt x="13" y="20"/>
                    <a:pt x="12" y="20"/>
                  </a:cubicBezTo>
                  <a:cubicBezTo>
                    <a:pt x="12" y="20"/>
                    <a:pt x="11" y="19"/>
                    <a:pt x="10" y="19"/>
                  </a:cubicBezTo>
                  <a:cubicBezTo>
                    <a:pt x="10" y="19"/>
                    <a:pt x="10" y="19"/>
                    <a:pt x="10" y="19"/>
                  </a:cubicBezTo>
                  <a:cubicBezTo>
                    <a:pt x="10" y="19"/>
                    <a:pt x="10" y="19"/>
                    <a:pt x="9" y="19"/>
                  </a:cubicBezTo>
                  <a:cubicBezTo>
                    <a:pt x="9" y="20"/>
                    <a:pt x="9" y="20"/>
                    <a:pt x="9" y="20"/>
                  </a:cubicBezTo>
                  <a:cubicBezTo>
                    <a:pt x="9" y="20"/>
                    <a:pt x="10" y="21"/>
                    <a:pt x="9" y="21"/>
                  </a:cubicBezTo>
                  <a:cubicBezTo>
                    <a:pt x="9" y="21"/>
                    <a:pt x="9" y="21"/>
                    <a:pt x="9" y="21"/>
                  </a:cubicBezTo>
                  <a:cubicBezTo>
                    <a:pt x="9" y="21"/>
                    <a:pt x="9" y="21"/>
                    <a:pt x="9" y="21"/>
                  </a:cubicBezTo>
                  <a:cubicBezTo>
                    <a:pt x="9" y="21"/>
                    <a:pt x="12" y="23"/>
                    <a:pt x="12" y="23"/>
                  </a:cubicBezTo>
                  <a:cubicBezTo>
                    <a:pt x="13" y="23"/>
                    <a:pt x="15" y="25"/>
                    <a:pt x="15" y="25"/>
                  </a:cubicBezTo>
                  <a:cubicBezTo>
                    <a:pt x="15" y="25"/>
                    <a:pt x="15" y="25"/>
                    <a:pt x="15" y="25"/>
                  </a:cubicBezTo>
                  <a:cubicBezTo>
                    <a:pt x="15" y="25"/>
                    <a:pt x="15" y="25"/>
                    <a:pt x="15" y="26"/>
                  </a:cubicBezTo>
                  <a:cubicBezTo>
                    <a:pt x="15" y="26"/>
                    <a:pt x="16" y="27"/>
                    <a:pt x="16" y="27"/>
                  </a:cubicBezTo>
                  <a:cubicBezTo>
                    <a:pt x="16" y="27"/>
                    <a:pt x="17" y="28"/>
                    <a:pt x="17" y="28"/>
                  </a:cubicBezTo>
                  <a:cubicBezTo>
                    <a:pt x="17" y="28"/>
                    <a:pt x="17" y="28"/>
                    <a:pt x="17" y="28"/>
                  </a:cubicBezTo>
                  <a:cubicBezTo>
                    <a:pt x="17" y="28"/>
                    <a:pt x="18" y="30"/>
                    <a:pt x="19" y="30"/>
                  </a:cubicBezTo>
                  <a:cubicBezTo>
                    <a:pt x="20" y="31"/>
                    <a:pt x="21" y="32"/>
                    <a:pt x="21" y="33"/>
                  </a:cubicBezTo>
                  <a:cubicBezTo>
                    <a:pt x="21" y="33"/>
                    <a:pt x="21" y="33"/>
                    <a:pt x="21" y="33"/>
                  </a:cubicBezTo>
                  <a:cubicBezTo>
                    <a:pt x="22" y="33"/>
                    <a:pt x="22" y="33"/>
                    <a:pt x="22" y="33"/>
                  </a:cubicBezTo>
                  <a:cubicBezTo>
                    <a:pt x="22" y="33"/>
                    <a:pt x="22" y="33"/>
                    <a:pt x="22" y="33"/>
                  </a:cubicBezTo>
                  <a:cubicBezTo>
                    <a:pt x="22" y="34"/>
                    <a:pt x="22" y="34"/>
                    <a:pt x="22" y="35"/>
                  </a:cubicBezTo>
                  <a:cubicBezTo>
                    <a:pt x="22" y="35"/>
                    <a:pt x="23" y="36"/>
                    <a:pt x="23" y="36"/>
                  </a:cubicBezTo>
                  <a:cubicBezTo>
                    <a:pt x="23" y="36"/>
                    <a:pt x="23" y="36"/>
                    <a:pt x="23" y="36"/>
                  </a:cubicBezTo>
                  <a:cubicBezTo>
                    <a:pt x="23" y="36"/>
                    <a:pt x="23" y="35"/>
                    <a:pt x="24" y="36"/>
                  </a:cubicBezTo>
                  <a:cubicBezTo>
                    <a:pt x="24" y="36"/>
                    <a:pt x="24" y="36"/>
                    <a:pt x="24" y="36"/>
                  </a:cubicBezTo>
                  <a:cubicBezTo>
                    <a:pt x="24" y="37"/>
                    <a:pt x="24" y="37"/>
                    <a:pt x="24" y="37"/>
                  </a:cubicBezTo>
                  <a:cubicBezTo>
                    <a:pt x="24" y="37"/>
                    <a:pt x="25" y="37"/>
                    <a:pt x="25" y="37"/>
                  </a:cubicBezTo>
                  <a:cubicBezTo>
                    <a:pt x="25" y="37"/>
                    <a:pt x="25" y="37"/>
                    <a:pt x="25" y="37"/>
                  </a:cubicBezTo>
                  <a:cubicBezTo>
                    <a:pt x="25" y="37"/>
                    <a:pt x="26" y="38"/>
                    <a:pt x="26" y="38"/>
                  </a:cubicBezTo>
                  <a:cubicBezTo>
                    <a:pt x="27" y="38"/>
                    <a:pt x="27" y="38"/>
                    <a:pt x="26" y="38"/>
                  </a:cubicBezTo>
                  <a:cubicBezTo>
                    <a:pt x="26" y="38"/>
                    <a:pt x="26" y="39"/>
                    <a:pt x="26" y="39"/>
                  </a:cubicBezTo>
                  <a:cubicBezTo>
                    <a:pt x="26" y="39"/>
                    <a:pt x="26" y="39"/>
                    <a:pt x="26" y="39"/>
                  </a:cubicBezTo>
                  <a:cubicBezTo>
                    <a:pt x="25" y="39"/>
                    <a:pt x="25" y="39"/>
                    <a:pt x="25" y="39"/>
                  </a:cubicBezTo>
                  <a:cubicBezTo>
                    <a:pt x="25" y="39"/>
                    <a:pt x="25" y="39"/>
                    <a:pt x="25" y="39"/>
                  </a:cubicBezTo>
                  <a:cubicBezTo>
                    <a:pt x="25" y="39"/>
                    <a:pt x="26" y="41"/>
                    <a:pt x="27" y="41"/>
                  </a:cubicBezTo>
                  <a:cubicBezTo>
                    <a:pt x="27" y="41"/>
                    <a:pt x="27" y="41"/>
                    <a:pt x="27" y="41"/>
                  </a:cubicBezTo>
                  <a:cubicBezTo>
                    <a:pt x="27" y="41"/>
                    <a:pt x="27" y="42"/>
                    <a:pt x="27" y="42"/>
                  </a:cubicBezTo>
                  <a:cubicBezTo>
                    <a:pt x="27" y="42"/>
                    <a:pt x="28" y="42"/>
                    <a:pt x="27" y="42"/>
                  </a:cubicBezTo>
                  <a:cubicBezTo>
                    <a:pt x="27" y="42"/>
                    <a:pt x="27" y="43"/>
                    <a:pt x="27" y="43"/>
                  </a:cubicBezTo>
                  <a:cubicBezTo>
                    <a:pt x="27" y="43"/>
                    <a:pt x="27" y="43"/>
                    <a:pt x="27" y="43"/>
                  </a:cubicBezTo>
                  <a:cubicBezTo>
                    <a:pt x="27" y="43"/>
                    <a:pt x="27" y="44"/>
                    <a:pt x="27" y="44"/>
                  </a:cubicBezTo>
                  <a:cubicBezTo>
                    <a:pt x="27" y="44"/>
                    <a:pt x="27" y="45"/>
                    <a:pt x="27" y="4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0" name="Freeform 562"/>
            <p:cNvSpPr>
              <a:spLocks/>
            </p:cNvSpPr>
            <p:nvPr/>
          </p:nvSpPr>
          <p:spPr bwMode="auto">
            <a:xfrm>
              <a:off x="4286" y="2416"/>
              <a:ext cx="3" cy="3"/>
            </a:xfrm>
            <a:custGeom>
              <a:avLst/>
              <a:gdLst/>
              <a:ahLst/>
              <a:cxnLst>
                <a:cxn ang="0">
                  <a:pos x="1" y="0"/>
                </a:cxn>
                <a:cxn ang="0">
                  <a:pos x="0" y="1"/>
                </a:cxn>
                <a:cxn ang="0">
                  <a:pos x="1" y="1"/>
                </a:cxn>
                <a:cxn ang="0">
                  <a:pos x="1" y="0"/>
                </a:cxn>
              </a:cxnLst>
              <a:rect l="0" t="0" r="r" b="b"/>
              <a:pathLst>
                <a:path w="1" h="1">
                  <a:moveTo>
                    <a:pt x="1" y="0"/>
                  </a:moveTo>
                  <a:cubicBezTo>
                    <a:pt x="0" y="1"/>
                    <a:pt x="0" y="1"/>
                    <a:pt x="0" y="1"/>
                  </a:cubicBezTo>
                  <a:cubicBezTo>
                    <a:pt x="1" y="1"/>
                    <a:pt x="1" y="1"/>
                    <a:pt x="1" y="1"/>
                  </a:cubicBezTo>
                  <a:cubicBezTo>
                    <a:pt x="1" y="1"/>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1" name="Freeform 563"/>
            <p:cNvSpPr>
              <a:spLocks/>
            </p:cNvSpPr>
            <p:nvPr/>
          </p:nvSpPr>
          <p:spPr bwMode="auto">
            <a:xfrm>
              <a:off x="4286" y="2412"/>
              <a:ext cx="3" cy="4"/>
            </a:xfrm>
            <a:custGeom>
              <a:avLst/>
              <a:gdLst/>
              <a:ahLst/>
              <a:cxnLst>
                <a:cxn ang="0">
                  <a:pos x="1" y="1"/>
                </a:cxn>
                <a:cxn ang="0">
                  <a:pos x="1" y="0"/>
                </a:cxn>
                <a:cxn ang="0">
                  <a:pos x="1" y="1"/>
                </a:cxn>
              </a:cxnLst>
              <a:rect l="0" t="0" r="r" b="b"/>
              <a:pathLst>
                <a:path w="1" h="1">
                  <a:moveTo>
                    <a:pt x="1" y="1"/>
                  </a:moveTo>
                  <a:cubicBezTo>
                    <a:pt x="1" y="1"/>
                    <a:pt x="0" y="0"/>
                    <a:pt x="1" y="0"/>
                  </a:cubicBezTo>
                  <a:cubicBezTo>
                    <a:pt x="1"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2" name="Freeform 564"/>
            <p:cNvSpPr>
              <a:spLocks/>
            </p:cNvSpPr>
            <p:nvPr/>
          </p:nvSpPr>
          <p:spPr bwMode="auto">
            <a:xfrm>
              <a:off x="4260" y="2438"/>
              <a:ext cx="3" cy="10"/>
            </a:xfrm>
            <a:custGeom>
              <a:avLst/>
              <a:gdLst/>
              <a:ahLst/>
              <a:cxnLst>
                <a:cxn ang="0">
                  <a:pos x="1" y="2"/>
                </a:cxn>
                <a:cxn ang="0">
                  <a:pos x="1" y="1"/>
                </a:cxn>
                <a:cxn ang="0">
                  <a:pos x="0" y="1"/>
                </a:cxn>
                <a:cxn ang="0">
                  <a:pos x="1" y="2"/>
                </a:cxn>
              </a:cxnLst>
              <a:rect l="0" t="0" r="r" b="b"/>
              <a:pathLst>
                <a:path w="1" h="3">
                  <a:moveTo>
                    <a:pt x="1" y="2"/>
                  </a:moveTo>
                  <a:cubicBezTo>
                    <a:pt x="1" y="2"/>
                    <a:pt x="1" y="2"/>
                    <a:pt x="1" y="1"/>
                  </a:cubicBezTo>
                  <a:cubicBezTo>
                    <a:pt x="0" y="1"/>
                    <a:pt x="0" y="0"/>
                    <a:pt x="0" y="1"/>
                  </a:cubicBezTo>
                  <a:cubicBezTo>
                    <a:pt x="0" y="2"/>
                    <a:pt x="0" y="3"/>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3" name="Freeform 565"/>
            <p:cNvSpPr>
              <a:spLocks/>
            </p:cNvSpPr>
            <p:nvPr/>
          </p:nvSpPr>
          <p:spPr bwMode="auto">
            <a:xfrm>
              <a:off x="4325" y="2377"/>
              <a:ext cx="3" cy="3"/>
            </a:xfrm>
            <a:custGeom>
              <a:avLst/>
              <a:gdLst/>
              <a:ahLst/>
              <a:cxnLst>
                <a:cxn ang="0">
                  <a:pos x="0" y="0"/>
                </a:cxn>
                <a:cxn ang="0">
                  <a:pos x="0" y="0"/>
                </a:cxn>
                <a:cxn ang="0">
                  <a:pos x="0" y="0"/>
                </a:cxn>
              </a:cxnLst>
              <a:rect l="0" t="0" r="r" b="b"/>
              <a:pathLst>
                <a:path w="1" h="1">
                  <a:moveTo>
                    <a:pt x="0" y="0"/>
                  </a:moveTo>
                  <a:cubicBezTo>
                    <a:pt x="0" y="0"/>
                    <a:pt x="1" y="0"/>
                    <a:pt x="0" y="0"/>
                  </a:cubicBezTo>
                  <a:cubicBezTo>
                    <a:pt x="0" y="0"/>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4" name="Freeform 566"/>
            <p:cNvSpPr>
              <a:spLocks/>
            </p:cNvSpPr>
            <p:nvPr/>
          </p:nvSpPr>
          <p:spPr bwMode="auto">
            <a:xfrm>
              <a:off x="4328" y="2383"/>
              <a:ext cx="1" cy="1"/>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5" name="Freeform 567"/>
            <p:cNvSpPr>
              <a:spLocks/>
            </p:cNvSpPr>
            <p:nvPr/>
          </p:nvSpPr>
          <p:spPr bwMode="auto">
            <a:xfrm>
              <a:off x="4244" y="2238"/>
              <a:ext cx="133" cy="242"/>
            </a:xfrm>
            <a:custGeom>
              <a:avLst/>
              <a:gdLst/>
              <a:ahLst/>
              <a:cxnLst>
                <a:cxn ang="0">
                  <a:pos x="41" y="29"/>
                </a:cxn>
                <a:cxn ang="0">
                  <a:pos x="41" y="25"/>
                </a:cxn>
                <a:cxn ang="0">
                  <a:pos x="40" y="23"/>
                </a:cxn>
                <a:cxn ang="0">
                  <a:pos x="38" y="21"/>
                </a:cxn>
                <a:cxn ang="0">
                  <a:pos x="37" y="16"/>
                </a:cxn>
                <a:cxn ang="0">
                  <a:pos x="34" y="13"/>
                </a:cxn>
                <a:cxn ang="0">
                  <a:pos x="30" y="11"/>
                </a:cxn>
                <a:cxn ang="0">
                  <a:pos x="27" y="13"/>
                </a:cxn>
                <a:cxn ang="0">
                  <a:pos x="24" y="12"/>
                </a:cxn>
                <a:cxn ang="0">
                  <a:pos x="18" y="15"/>
                </a:cxn>
                <a:cxn ang="0">
                  <a:pos x="19" y="13"/>
                </a:cxn>
                <a:cxn ang="0">
                  <a:pos x="19" y="11"/>
                </a:cxn>
                <a:cxn ang="0">
                  <a:pos x="20" y="8"/>
                </a:cxn>
                <a:cxn ang="0">
                  <a:pos x="19" y="6"/>
                </a:cxn>
                <a:cxn ang="0">
                  <a:pos x="17" y="5"/>
                </a:cxn>
                <a:cxn ang="0">
                  <a:pos x="16" y="4"/>
                </a:cxn>
                <a:cxn ang="0">
                  <a:pos x="16" y="1"/>
                </a:cxn>
                <a:cxn ang="0">
                  <a:pos x="14" y="1"/>
                </a:cxn>
                <a:cxn ang="0">
                  <a:pos x="11" y="1"/>
                </a:cxn>
                <a:cxn ang="0">
                  <a:pos x="9" y="2"/>
                </a:cxn>
                <a:cxn ang="0">
                  <a:pos x="6" y="4"/>
                </a:cxn>
                <a:cxn ang="0">
                  <a:pos x="3" y="5"/>
                </a:cxn>
                <a:cxn ang="0">
                  <a:pos x="2" y="10"/>
                </a:cxn>
                <a:cxn ang="0">
                  <a:pos x="2" y="12"/>
                </a:cxn>
                <a:cxn ang="0">
                  <a:pos x="5" y="18"/>
                </a:cxn>
                <a:cxn ang="0">
                  <a:pos x="7" y="22"/>
                </a:cxn>
                <a:cxn ang="0">
                  <a:pos x="8" y="23"/>
                </a:cxn>
                <a:cxn ang="0">
                  <a:pos x="7" y="25"/>
                </a:cxn>
                <a:cxn ang="0">
                  <a:pos x="5" y="28"/>
                </a:cxn>
                <a:cxn ang="0">
                  <a:pos x="9" y="35"/>
                </a:cxn>
                <a:cxn ang="0">
                  <a:pos x="9" y="38"/>
                </a:cxn>
                <a:cxn ang="0">
                  <a:pos x="11" y="43"/>
                </a:cxn>
                <a:cxn ang="0">
                  <a:pos x="9" y="48"/>
                </a:cxn>
                <a:cxn ang="0">
                  <a:pos x="7" y="52"/>
                </a:cxn>
                <a:cxn ang="0">
                  <a:pos x="5" y="58"/>
                </a:cxn>
                <a:cxn ang="0">
                  <a:pos x="7" y="62"/>
                </a:cxn>
                <a:cxn ang="0">
                  <a:pos x="9" y="65"/>
                </a:cxn>
                <a:cxn ang="0">
                  <a:pos x="12" y="68"/>
                </a:cxn>
                <a:cxn ang="0">
                  <a:pos x="14" y="70"/>
                </a:cxn>
                <a:cxn ang="0">
                  <a:pos x="17" y="71"/>
                </a:cxn>
                <a:cxn ang="0">
                  <a:pos x="19" y="72"/>
                </a:cxn>
                <a:cxn ang="0">
                  <a:pos x="19" y="75"/>
                </a:cxn>
                <a:cxn ang="0">
                  <a:pos x="22" y="74"/>
                </a:cxn>
                <a:cxn ang="0">
                  <a:pos x="23" y="71"/>
                </a:cxn>
                <a:cxn ang="0">
                  <a:pos x="18" y="69"/>
                </a:cxn>
                <a:cxn ang="0">
                  <a:pos x="15" y="65"/>
                </a:cxn>
                <a:cxn ang="0">
                  <a:pos x="12" y="57"/>
                </a:cxn>
                <a:cxn ang="0">
                  <a:pos x="9" y="54"/>
                </a:cxn>
                <a:cxn ang="0">
                  <a:pos x="14" y="41"/>
                </a:cxn>
                <a:cxn ang="0">
                  <a:pos x="16" y="36"/>
                </a:cxn>
                <a:cxn ang="0">
                  <a:pos x="18" y="39"/>
                </a:cxn>
                <a:cxn ang="0">
                  <a:pos x="25" y="42"/>
                </a:cxn>
                <a:cxn ang="0">
                  <a:pos x="27" y="43"/>
                </a:cxn>
                <a:cxn ang="0">
                  <a:pos x="27" y="41"/>
                </a:cxn>
                <a:cxn ang="0">
                  <a:pos x="26" y="38"/>
                </a:cxn>
                <a:cxn ang="0">
                  <a:pos x="25" y="36"/>
                </a:cxn>
                <a:cxn ang="0">
                  <a:pos x="28" y="32"/>
                </a:cxn>
                <a:cxn ang="0">
                  <a:pos x="31" y="31"/>
                </a:cxn>
                <a:cxn ang="0">
                  <a:pos x="38" y="32"/>
                </a:cxn>
              </a:cxnLst>
              <a:rect l="0" t="0" r="r" b="b"/>
              <a:pathLst>
                <a:path w="41" h="75">
                  <a:moveTo>
                    <a:pt x="39" y="32"/>
                  </a:moveTo>
                  <a:cubicBezTo>
                    <a:pt x="39" y="32"/>
                    <a:pt x="39" y="31"/>
                    <a:pt x="39" y="31"/>
                  </a:cubicBezTo>
                  <a:cubicBezTo>
                    <a:pt x="40" y="31"/>
                    <a:pt x="40" y="31"/>
                    <a:pt x="40" y="31"/>
                  </a:cubicBezTo>
                  <a:cubicBezTo>
                    <a:pt x="41" y="31"/>
                    <a:pt x="41" y="29"/>
                    <a:pt x="41" y="29"/>
                  </a:cubicBezTo>
                  <a:cubicBezTo>
                    <a:pt x="41" y="28"/>
                    <a:pt x="41" y="28"/>
                    <a:pt x="41" y="27"/>
                  </a:cubicBezTo>
                  <a:cubicBezTo>
                    <a:pt x="41" y="27"/>
                    <a:pt x="41" y="26"/>
                    <a:pt x="41" y="26"/>
                  </a:cubicBezTo>
                  <a:cubicBezTo>
                    <a:pt x="41" y="26"/>
                    <a:pt x="41" y="26"/>
                    <a:pt x="41" y="26"/>
                  </a:cubicBezTo>
                  <a:cubicBezTo>
                    <a:pt x="41" y="26"/>
                    <a:pt x="41" y="26"/>
                    <a:pt x="41" y="25"/>
                  </a:cubicBezTo>
                  <a:cubicBezTo>
                    <a:pt x="41" y="25"/>
                    <a:pt x="41" y="25"/>
                    <a:pt x="41" y="25"/>
                  </a:cubicBezTo>
                  <a:cubicBezTo>
                    <a:pt x="41" y="25"/>
                    <a:pt x="41" y="24"/>
                    <a:pt x="40" y="24"/>
                  </a:cubicBezTo>
                  <a:cubicBezTo>
                    <a:pt x="40" y="24"/>
                    <a:pt x="40" y="24"/>
                    <a:pt x="40" y="24"/>
                  </a:cubicBezTo>
                  <a:cubicBezTo>
                    <a:pt x="40" y="24"/>
                    <a:pt x="40" y="23"/>
                    <a:pt x="40" y="23"/>
                  </a:cubicBezTo>
                  <a:cubicBezTo>
                    <a:pt x="40" y="23"/>
                    <a:pt x="40" y="23"/>
                    <a:pt x="40" y="23"/>
                  </a:cubicBezTo>
                  <a:cubicBezTo>
                    <a:pt x="40" y="23"/>
                    <a:pt x="39" y="23"/>
                    <a:pt x="39" y="23"/>
                  </a:cubicBezTo>
                  <a:cubicBezTo>
                    <a:pt x="39" y="23"/>
                    <a:pt x="38" y="22"/>
                    <a:pt x="38" y="22"/>
                  </a:cubicBezTo>
                  <a:cubicBezTo>
                    <a:pt x="38" y="22"/>
                    <a:pt x="38" y="21"/>
                    <a:pt x="38" y="21"/>
                  </a:cubicBezTo>
                  <a:cubicBezTo>
                    <a:pt x="38" y="21"/>
                    <a:pt x="37" y="21"/>
                    <a:pt x="37" y="20"/>
                  </a:cubicBezTo>
                  <a:cubicBezTo>
                    <a:pt x="37" y="20"/>
                    <a:pt x="37" y="19"/>
                    <a:pt x="37" y="18"/>
                  </a:cubicBezTo>
                  <a:cubicBezTo>
                    <a:pt x="37" y="18"/>
                    <a:pt x="37" y="18"/>
                    <a:pt x="37" y="17"/>
                  </a:cubicBezTo>
                  <a:cubicBezTo>
                    <a:pt x="37" y="17"/>
                    <a:pt x="37" y="17"/>
                    <a:pt x="37" y="16"/>
                  </a:cubicBezTo>
                  <a:cubicBezTo>
                    <a:pt x="37" y="16"/>
                    <a:pt x="36" y="15"/>
                    <a:pt x="36" y="14"/>
                  </a:cubicBezTo>
                  <a:cubicBezTo>
                    <a:pt x="35" y="14"/>
                    <a:pt x="35" y="14"/>
                    <a:pt x="35" y="14"/>
                  </a:cubicBezTo>
                  <a:cubicBezTo>
                    <a:pt x="35" y="14"/>
                    <a:pt x="34" y="13"/>
                    <a:pt x="34" y="13"/>
                  </a:cubicBezTo>
                  <a:cubicBezTo>
                    <a:pt x="34" y="13"/>
                    <a:pt x="34" y="13"/>
                    <a:pt x="34" y="13"/>
                  </a:cubicBezTo>
                  <a:cubicBezTo>
                    <a:pt x="34" y="13"/>
                    <a:pt x="34" y="12"/>
                    <a:pt x="34" y="12"/>
                  </a:cubicBezTo>
                  <a:cubicBezTo>
                    <a:pt x="33" y="11"/>
                    <a:pt x="32" y="11"/>
                    <a:pt x="32" y="11"/>
                  </a:cubicBezTo>
                  <a:cubicBezTo>
                    <a:pt x="32" y="11"/>
                    <a:pt x="31" y="11"/>
                    <a:pt x="31" y="11"/>
                  </a:cubicBezTo>
                  <a:cubicBezTo>
                    <a:pt x="31" y="11"/>
                    <a:pt x="30" y="11"/>
                    <a:pt x="30" y="11"/>
                  </a:cubicBezTo>
                  <a:cubicBezTo>
                    <a:pt x="30" y="11"/>
                    <a:pt x="29" y="12"/>
                    <a:pt x="29" y="12"/>
                  </a:cubicBezTo>
                  <a:cubicBezTo>
                    <a:pt x="29" y="12"/>
                    <a:pt x="29" y="12"/>
                    <a:pt x="29" y="12"/>
                  </a:cubicBezTo>
                  <a:cubicBezTo>
                    <a:pt x="29" y="13"/>
                    <a:pt x="28" y="13"/>
                    <a:pt x="28" y="13"/>
                  </a:cubicBezTo>
                  <a:cubicBezTo>
                    <a:pt x="28" y="13"/>
                    <a:pt x="28" y="13"/>
                    <a:pt x="27" y="13"/>
                  </a:cubicBezTo>
                  <a:cubicBezTo>
                    <a:pt x="27" y="13"/>
                    <a:pt x="27" y="14"/>
                    <a:pt x="27" y="14"/>
                  </a:cubicBezTo>
                  <a:cubicBezTo>
                    <a:pt x="27" y="14"/>
                    <a:pt x="27" y="14"/>
                    <a:pt x="27" y="14"/>
                  </a:cubicBezTo>
                  <a:cubicBezTo>
                    <a:pt x="27" y="14"/>
                    <a:pt x="24" y="12"/>
                    <a:pt x="24" y="12"/>
                  </a:cubicBezTo>
                  <a:cubicBezTo>
                    <a:pt x="24" y="12"/>
                    <a:pt x="24" y="12"/>
                    <a:pt x="24" y="12"/>
                  </a:cubicBezTo>
                  <a:cubicBezTo>
                    <a:pt x="24" y="12"/>
                    <a:pt x="22" y="13"/>
                    <a:pt x="22" y="13"/>
                  </a:cubicBezTo>
                  <a:cubicBezTo>
                    <a:pt x="22" y="14"/>
                    <a:pt x="21" y="14"/>
                    <a:pt x="21" y="14"/>
                  </a:cubicBezTo>
                  <a:cubicBezTo>
                    <a:pt x="21" y="14"/>
                    <a:pt x="20" y="15"/>
                    <a:pt x="19" y="16"/>
                  </a:cubicBezTo>
                  <a:cubicBezTo>
                    <a:pt x="19" y="16"/>
                    <a:pt x="18" y="15"/>
                    <a:pt x="18" y="15"/>
                  </a:cubicBezTo>
                  <a:cubicBezTo>
                    <a:pt x="18" y="15"/>
                    <a:pt x="18" y="15"/>
                    <a:pt x="18" y="15"/>
                  </a:cubicBezTo>
                  <a:cubicBezTo>
                    <a:pt x="18" y="15"/>
                    <a:pt x="18" y="15"/>
                    <a:pt x="18" y="14"/>
                  </a:cubicBezTo>
                  <a:cubicBezTo>
                    <a:pt x="18" y="14"/>
                    <a:pt x="18" y="14"/>
                    <a:pt x="19" y="14"/>
                  </a:cubicBezTo>
                  <a:cubicBezTo>
                    <a:pt x="19" y="14"/>
                    <a:pt x="19" y="13"/>
                    <a:pt x="19" y="13"/>
                  </a:cubicBezTo>
                  <a:cubicBezTo>
                    <a:pt x="19" y="13"/>
                    <a:pt x="19" y="13"/>
                    <a:pt x="19" y="13"/>
                  </a:cubicBezTo>
                  <a:cubicBezTo>
                    <a:pt x="19" y="13"/>
                    <a:pt x="19" y="13"/>
                    <a:pt x="19" y="13"/>
                  </a:cubicBezTo>
                  <a:cubicBezTo>
                    <a:pt x="19" y="12"/>
                    <a:pt x="19" y="12"/>
                    <a:pt x="19" y="11"/>
                  </a:cubicBezTo>
                  <a:cubicBezTo>
                    <a:pt x="19" y="11"/>
                    <a:pt x="19" y="11"/>
                    <a:pt x="19" y="11"/>
                  </a:cubicBezTo>
                  <a:cubicBezTo>
                    <a:pt x="19" y="11"/>
                    <a:pt x="19" y="10"/>
                    <a:pt x="19" y="10"/>
                  </a:cubicBezTo>
                  <a:cubicBezTo>
                    <a:pt x="19" y="10"/>
                    <a:pt x="20" y="10"/>
                    <a:pt x="20" y="10"/>
                  </a:cubicBezTo>
                  <a:cubicBezTo>
                    <a:pt x="20" y="9"/>
                    <a:pt x="20" y="9"/>
                    <a:pt x="20" y="9"/>
                  </a:cubicBezTo>
                  <a:cubicBezTo>
                    <a:pt x="20" y="9"/>
                    <a:pt x="20" y="8"/>
                    <a:pt x="20" y="8"/>
                  </a:cubicBezTo>
                  <a:cubicBezTo>
                    <a:pt x="20" y="8"/>
                    <a:pt x="20" y="8"/>
                    <a:pt x="20" y="8"/>
                  </a:cubicBezTo>
                  <a:cubicBezTo>
                    <a:pt x="20" y="8"/>
                    <a:pt x="20" y="8"/>
                    <a:pt x="20" y="8"/>
                  </a:cubicBezTo>
                  <a:cubicBezTo>
                    <a:pt x="20" y="8"/>
                    <a:pt x="20" y="7"/>
                    <a:pt x="20" y="7"/>
                  </a:cubicBezTo>
                  <a:cubicBezTo>
                    <a:pt x="20" y="7"/>
                    <a:pt x="20" y="6"/>
                    <a:pt x="19" y="6"/>
                  </a:cubicBezTo>
                  <a:cubicBezTo>
                    <a:pt x="19" y="6"/>
                    <a:pt x="20" y="5"/>
                    <a:pt x="20" y="5"/>
                  </a:cubicBezTo>
                  <a:cubicBezTo>
                    <a:pt x="20" y="5"/>
                    <a:pt x="20" y="5"/>
                    <a:pt x="20" y="5"/>
                  </a:cubicBezTo>
                  <a:cubicBezTo>
                    <a:pt x="20" y="5"/>
                    <a:pt x="20" y="5"/>
                    <a:pt x="20" y="5"/>
                  </a:cubicBezTo>
                  <a:cubicBezTo>
                    <a:pt x="20" y="5"/>
                    <a:pt x="17" y="5"/>
                    <a:pt x="17" y="5"/>
                  </a:cubicBezTo>
                  <a:cubicBezTo>
                    <a:pt x="16" y="5"/>
                    <a:pt x="16" y="5"/>
                    <a:pt x="16" y="5"/>
                  </a:cubicBezTo>
                  <a:cubicBezTo>
                    <a:pt x="16" y="5"/>
                    <a:pt x="16" y="4"/>
                    <a:pt x="16" y="4"/>
                  </a:cubicBezTo>
                  <a:cubicBezTo>
                    <a:pt x="16" y="4"/>
                    <a:pt x="16" y="4"/>
                    <a:pt x="16" y="4"/>
                  </a:cubicBezTo>
                  <a:cubicBezTo>
                    <a:pt x="16" y="4"/>
                    <a:pt x="16" y="4"/>
                    <a:pt x="16" y="4"/>
                  </a:cubicBezTo>
                  <a:cubicBezTo>
                    <a:pt x="16" y="3"/>
                    <a:pt x="16" y="3"/>
                    <a:pt x="16" y="3"/>
                  </a:cubicBezTo>
                  <a:cubicBezTo>
                    <a:pt x="16" y="3"/>
                    <a:pt x="16" y="2"/>
                    <a:pt x="16" y="2"/>
                  </a:cubicBezTo>
                  <a:cubicBezTo>
                    <a:pt x="16" y="2"/>
                    <a:pt x="16" y="2"/>
                    <a:pt x="16" y="2"/>
                  </a:cubicBezTo>
                  <a:cubicBezTo>
                    <a:pt x="16" y="2"/>
                    <a:pt x="16" y="2"/>
                    <a:pt x="16" y="1"/>
                  </a:cubicBezTo>
                  <a:cubicBezTo>
                    <a:pt x="16" y="1"/>
                    <a:pt x="15" y="1"/>
                    <a:pt x="15" y="1"/>
                  </a:cubicBezTo>
                  <a:cubicBezTo>
                    <a:pt x="15" y="1"/>
                    <a:pt x="14" y="1"/>
                    <a:pt x="14" y="1"/>
                  </a:cubicBezTo>
                  <a:cubicBezTo>
                    <a:pt x="14" y="2"/>
                    <a:pt x="14" y="1"/>
                    <a:pt x="14" y="1"/>
                  </a:cubicBezTo>
                  <a:cubicBezTo>
                    <a:pt x="14" y="1"/>
                    <a:pt x="14" y="1"/>
                    <a:pt x="14" y="1"/>
                  </a:cubicBezTo>
                  <a:cubicBezTo>
                    <a:pt x="14" y="1"/>
                    <a:pt x="14" y="1"/>
                    <a:pt x="13" y="0"/>
                  </a:cubicBezTo>
                  <a:cubicBezTo>
                    <a:pt x="13" y="0"/>
                    <a:pt x="12" y="1"/>
                    <a:pt x="12" y="1"/>
                  </a:cubicBezTo>
                  <a:cubicBezTo>
                    <a:pt x="12" y="1"/>
                    <a:pt x="12" y="1"/>
                    <a:pt x="12" y="1"/>
                  </a:cubicBezTo>
                  <a:cubicBezTo>
                    <a:pt x="12" y="1"/>
                    <a:pt x="11" y="1"/>
                    <a:pt x="11" y="1"/>
                  </a:cubicBezTo>
                  <a:cubicBezTo>
                    <a:pt x="11" y="1"/>
                    <a:pt x="11" y="1"/>
                    <a:pt x="11" y="1"/>
                  </a:cubicBezTo>
                  <a:cubicBezTo>
                    <a:pt x="11" y="1"/>
                    <a:pt x="11" y="1"/>
                    <a:pt x="11" y="2"/>
                  </a:cubicBezTo>
                  <a:cubicBezTo>
                    <a:pt x="11" y="2"/>
                    <a:pt x="11" y="2"/>
                    <a:pt x="11" y="2"/>
                  </a:cubicBezTo>
                  <a:cubicBezTo>
                    <a:pt x="11" y="2"/>
                    <a:pt x="10" y="2"/>
                    <a:pt x="9" y="2"/>
                  </a:cubicBezTo>
                  <a:cubicBezTo>
                    <a:pt x="9" y="2"/>
                    <a:pt x="9" y="2"/>
                    <a:pt x="9" y="2"/>
                  </a:cubicBezTo>
                  <a:cubicBezTo>
                    <a:pt x="9" y="2"/>
                    <a:pt x="9" y="2"/>
                    <a:pt x="9" y="3"/>
                  </a:cubicBezTo>
                  <a:cubicBezTo>
                    <a:pt x="9" y="4"/>
                    <a:pt x="8" y="4"/>
                    <a:pt x="8" y="4"/>
                  </a:cubicBezTo>
                  <a:cubicBezTo>
                    <a:pt x="8" y="4"/>
                    <a:pt x="6" y="4"/>
                    <a:pt x="6" y="4"/>
                  </a:cubicBezTo>
                  <a:cubicBezTo>
                    <a:pt x="6" y="4"/>
                    <a:pt x="5" y="4"/>
                    <a:pt x="5" y="4"/>
                  </a:cubicBezTo>
                  <a:cubicBezTo>
                    <a:pt x="5" y="4"/>
                    <a:pt x="4" y="4"/>
                    <a:pt x="4" y="4"/>
                  </a:cubicBezTo>
                  <a:cubicBezTo>
                    <a:pt x="4" y="4"/>
                    <a:pt x="3" y="5"/>
                    <a:pt x="3" y="5"/>
                  </a:cubicBezTo>
                  <a:cubicBezTo>
                    <a:pt x="3" y="5"/>
                    <a:pt x="3" y="5"/>
                    <a:pt x="3" y="5"/>
                  </a:cubicBezTo>
                  <a:cubicBezTo>
                    <a:pt x="3" y="5"/>
                    <a:pt x="3" y="6"/>
                    <a:pt x="3" y="7"/>
                  </a:cubicBezTo>
                  <a:cubicBezTo>
                    <a:pt x="3" y="7"/>
                    <a:pt x="3" y="7"/>
                    <a:pt x="3" y="7"/>
                  </a:cubicBezTo>
                  <a:cubicBezTo>
                    <a:pt x="2" y="8"/>
                    <a:pt x="2" y="9"/>
                    <a:pt x="2" y="9"/>
                  </a:cubicBezTo>
                  <a:cubicBezTo>
                    <a:pt x="3" y="10"/>
                    <a:pt x="2" y="10"/>
                    <a:pt x="2" y="10"/>
                  </a:cubicBezTo>
                  <a:cubicBezTo>
                    <a:pt x="2" y="10"/>
                    <a:pt x="1" y="10"/>
                    <a:pt x="1" y="10"/>
                  </a:cubicBezTo>
                  <a:cubicBezTo>
                    <a:pt x="0" y="10"/>
                    <a:pt x="0" y="10"/>
                    <a:pt x="0" y="10"/>
                  </a:cubicBezTo>
                  <a:cubicBezTo>
                    <a:pt x="0" y="10"/>
                    <a:pt x="1" y="10"/>
                    <a:pt x="1" y="11"/>
                  </a:cubicBezTo>
                  <a:cubicBezTo>
                    <a:pt x="1" y="12"/>
                    <a:pt x="1" y="12"/>
                    <a:pt x="2" y="12"/>
                  </a:cubicBezTo>
                  <a:cubicBezTo>
                    <a:pt x="2" y="12"/>
                    <a:pt x="2" y="12"/>
                    <a:pt x="2" y="12"/>
                  </a:cubicBezTo>
                  <a:cubicBezTo>
                    <a:pt x="2" y="13"/>
                    <a:pt x="2" y="14"/>
                    <a:pt x="2" y="14"/>
                  </a:cubicBezTo>
                  <a:cubicBezTo>
                    <a:pt x="2" y="14"/>
                    <a:pt x="2" y="14"/>
                    <a:pt x="2" y="14"/>
                  </a:cubicBezTo>
                  <a:cubicBezTo>
                    <a:pt x="2" y="14"/>
                    <a:pt x="5" y="17"/>
                    <a:pt x="5" y="18"/>
                  </a:cubicBezTo>
                  <a:cubicBezTo>
                    <a:pt x="5" y="18"/>
                    <a:pt x="5" y="18"/>
                    <a:pt x="5" y="18"/>
                  </a:cubicBezTo>
                  <a:cubicBezTo>
                    <a:pt x="7" y="18"/>
                    <a:pt x="7" y="20"/>
                    <a:pt x="7" y="20"/>
                  </a:cubicBezTo>
                  <a:cubicBezTo>
                    <a:pt x="7" y="20"/>
                    <a:pt x="7" y="21"/>
                    <a:pt x="7" y="22"/>
                  </a:cubicBezTo>
                  <a:cubicBezTo>
                    <a:pt x="7" y="22"/>
                    <a:pt x="7" y="22"/>
                    <a:pt x="7" y="22"/>
                  </a:cubicBezTo>
                  <a:cubicBezTo>
                    <a:pt x="7" y="22"/>
                    <a:pt x="8" y="21"/>
                    <a:pt x="8" y="21"/>
                  </a:cubicBezTo>
                  <a:cubicBezTo>
                    <a:pt x="8" y="21"/>
                    <a:pt x="8" y="21"/>
                    <a:pt x="8" y="21"/>
                  </a:cubicBezTo>
                  <a:cubicBezTo>
                    <a:pt x="8" y="21"/>
                    <a:pt x="8" y="22"/>
                    <a:pt x="8" y="22"/>
                  </a:cubicBezTo>
                  <a:cubicBezTo>
                    <a:pt x="8" y="22"/>
                    <a:pt x="8" y="22"/>
                    <a:pt x="8" y="23"/>
                  </a:cubicBezTo>
                  <a:cubicBezTo>
                    <a:pt x="7" y="23"/>
                    <a:pt x="7" y="23"/>
                    <a:pt x="7" y="23"/>
                  </a:cubicBezTo>
                  <a:cubicBezTo>
                    <a:pt x="6" y="23"/>
                    <a:pt x="6" y="23"/>
                    <a:pt x="6" y="23"/>
                  </a:cubicBezTo>
                  <a:cubicBezTo>
                    <a:pt x="6" y="23"/>
                    <a:pt x="6" y="24"/>
                    <a:pt x="6" y="24"/>
                  </a:cubicBezTo>
                  <a:cubicBezTo>
                    <a:pt x="7" y="24"/>
                    <a:pt x="6" y="25"/>
                    <a:pt x="7" y="25"/>
                  </a:cubicBezTo>
                  <a:cubicBezTo>
                    <a:pt x="7" y="26"/>
                    <a:pt x="6" y="27"/>
                    <a:pt x="6" y="27"/>
                  </a:cubicBezTo>
                  <a:cubicBezTo>
                    <a:pt x="6" y="27"/>
                    <a:pt x="5" y="27"/>
                    <a:pt x="5" y="27"/>
                  </a:cubicBezTo>
                  <a:cubicBezTo>
                    <a:pt x="5" y="27"/>
                    <a:pt x="5" y="27"/>
                    <a:pt x="5" y="27"/>
                  </a:cubicBezTo>
                  <a:cubicBezTo>
                    <a:pt x="5" y="27"/>
                    <a:pt x="5" y="28"/>
                    <a:pt x="5" y="28"/>
                  </a:cubicBezTo>
                  <a:cubicBezTo>
                    <a:pt x="5" y="28"/>
                    <a:pt x="5" y="28"/>
                    <a:pt x="5" y="28"/>
                  </a:cubicBezTo>
                  <a:cubicBezTo>
                    <a:pt x="5" y="28"/>
                    <a:pt x="5" y="30"/>
                    <a:pt x="5" y="30"/>
                  </a:cubicBezTo>
                  <a:cubicBezTo>
                    <a:pt x="5" y="30"/>
                    <a:pt x="6" y="30"/>
                    <a:pt x="6" y="30"/>
                  </a:cubicBezTo>
                  <a:cubicBezTo>
                    <a:pt x="6" y="30"/>
                    <a:pt x="9" y="34"/>
                    <a:pt x="9" y="35"/>
                  </a:cubicBezTo>
                  <a:cubicBezTo>
                    <a:pt x="9" y="35"/>
                    <a:pt x="9" y="35"/>
                    <a:pt x="9" y="35"/>
                  </a:cubicBezTo>
                  <a:cubicBezTo>
                    <a:pt x="9" y="35"/>
                    <a:pt x="10" y="37"/>
                    <a:pt x="10" y="37"/>
                  </a:cubicBezTo>
                  <a:cubicBezTo>
                    <a:pt x="10" y="37"/>
                    <a:pt x="10" y="37"/>
                    <a:pt x="9" y="38"/>
                  </a:cubicBezTo>
                  <a:cubicBezTo>
                    <a:pt x="9" y="38"/>
                    <a:pt x="9" y="38"/>
                    <a:pt x="9" y="38"/>
                  </a:cubicBezTo>
                  <a:cubicBezTo>
                    <a:pt x="9" y="39"/>
                    <a:pt x="11" y="40"/>
                    <a:pt x="11" y="40"/>
                  </a:cubicBezTo>
                  <a:cubicBezTo>
                    <a:pt x="11" y="40"/>
                    <a:pt x="11" y="41"/>
                    <a:pt x="11" y="41"/>
                  </a:cubicBezTo>
                  <a:cubicBezTo>
                    <a:pt x="11" y="41"/>
                    <a:pt x="11" y="42"/>
                    <a:pt x="11" y="42"/>
                  </a:cubicBezTo>
                  <a:cubicBezTo>
                    <a:pt x="11" y="43"/>
                    <a:pt x="11" y="43"/>
                    <a:pt x="11" y="43"/>
                  </a:cubicBezTo>
                  <a:cubicBezTo>
                    <a:pt x="11" y="43"/>
                    <a:pt x="11" y="43"/>
                    <a:pt x="11" y="44"/>
                  </a:cubicBezTo>
                  <a:cubicBezTo>
                    <a:pt x="11" y="44"/>
                    <a:pt x="12" y="44"/>
                    <a:pt x="12" y="44"/>
                  </a:cubicBezTo>
                  <a:cubicBezTo>
                    <a:pt x="12" y="44"/>
                    <a:pt x="12" y="44"/>
                    <a:pt x="12" y="44"/>
                  </a:cubicBezTo>
                  <a:cubicBezTo>
                    <a:pt x="12" y="44"/>
                    <a:pt x="9" y="48"/>
                    <a:pt x="9" y="48"/>
                  </a:cubicBezTo>
                  <a:cubicBezTo>
                    <a:pt x="9" y="48"/>
                    <a:pt x="8" y="49"/>
                    <a:pt x="8" y="49"/>
                  </a:cubicBezTo>
                  <a:cubicBezTo>
                    <a:pt x="8" y="49"/>
                    <a:pt x="8" y="50"/>
                    <a:pt x="8" y="50"/>
                  </a:cubicBezTo>
                  <a:cubicBezTo>
                    <a:pt x="8" y="50"/>
                    <a:pt x="7" y="51"/>
                    <a:pt x="7" y="51"/>
                  </a:cubicBezTo>
                  <a:cubicBezTo>
                    <a:pt x="7" y="51"/>
                    <a:pt x="7" y="52"/>
                    <a:pt x="7" y="52"/>
                  </a:cubicBezTo>
                  <a:cubicBezTo>
                    <a:pt x="6" y="53"/>
                    <a:pt x="6" y="53"/>
                    <a:pt x="6" y="53"/>
                  </a:cubicBezTo>
                  <a:cubicBezTo>
                    <a:pt x="6" y="53"/>
                    <a:pt x="6" y="53"/>
                    <a:pt x="6" y="53"/>
                  </a:cubicBezTo>
                  <a:cubicBezTo>
                    <a:pt x="6" y="53"/>
                    <a:pt x="7" y="54"/>
                    <a:pt x="7" y="54"/>
                  </a:cubicBezTo>
                  <a:cubicBezTo>
                    <a:pt x="6" y="54"/>
                    <a:pt x="5" y="56"/>
                    <a:pt x="5" y="58"/>
                  </a:cubicBezTo>
                  <a:cubicBezTo>
                    <a:pt x="5" y="59"/>
                    <a:pt x="5" y="59"/>
                    <a:pt x="5" y="59"/>
                  </a:cubicBezTo>
                  <a:cubicBezTo>
                    <a:pt x="5" y="60"/>
                    <a:pt x="5" y="61"/>
                    <a:pt x="5" y="62"/>
                  </a:cubicBezTo>
                  <a:cubicBezTo>
                    <a:pt x="6" y="63"/>
                    <a:pt x="6" y="63"/>
                    <a:pt x="6" y="62"/>
                  </a:cubicBezTo>
                  <a:cubicBezTo>
                    <a:pt x="6" y="62"/>
                    <a:pt x="6" y="61"/>
                    <a:pt x="7" y="62"/>
                  </a:cubicBezTo>
                  <a:cubicBezTo>
                    <a:pt x="8" y="62"/>
                    <a:pt x="8" y="62"/>
                    <a:pt x="8" y="63"/>
                  </a:cubicBezTo>
                  <a:cubicBezTo>
                    <a:pt x="8" y="63"/>
                    <a:pt x="8" y="63"/>
                    <a:pt x="9" y="64"/>
                  </a:cubicBezTo>
                  <a:cubicBezTo>
                    <a:pt x="9" y="64"/>
                    <a:pt x="9" y="64"/>
                    <a:pt x="9" y="64"/>
                  </a:cubicBezTo>
                  <a:cubicBezTo>
                    <a:pt x="9" y="64"/>
                    <a:pt x="9" y="65"/>
                    <a:pt x="9" y="65"/>
                  </a:cubicBezTo>
                  <a:cubicBezTo>
                    <a:pt x="10" y="65"/>
                    <a:pt x="10" y="65"/>
                    <a:pt x="10" y="66"/>
                  </a:cubicBezTo>
                  <a:cubicBezTo>
                    <a:pt x="10" y="66"/>
                    <a:pt x="10" y="67"/>
                    <a:pt x="11" y="66"/>
                  </a:cubicBezTo>
                  <a:cubicBezTo>
                    <a:pt x="12" y="66"/>
                    <a:pt x="12" y="66"/>
                    <a:pt x="12" y="67"/>
                  </a:cubicBezTo>
                  <a:cubicBezTo>
                    <a:pt x="12" y="67"/>
                    <a:pt x="11" y="67"/>
                    <a:pt x="12" y="68"/>
                  </a:cubicBezTo>
                  <a:cubicBezTo>
                    <a:pt x="12" y="68"/>
                    <a:pt x="12" y="68"/>
                    <a:pt x="12" y="68"/>
                  </a:cubicBezTo>
                  <a:cubicBezTo>
                    <a:pt x="12" y="68"/>
                    <a:pt x="12" y="69"/>
                    <a:pt x="14" y="71"/>
                  </a:cubicBezTo>
                  <a:cubicBezTo>
                    <a:pt x="14" y="71"/>
                    <a:pt x="14" y="71"/>
                    <a:pt x="14" y="71"/>
                  </a:cubicBezTo>
                  <a:cubicBezTo>
                    <a:pt x="14" y="70"/>
                    <a:pt x="14" y="70"/>
                    <a:pt x="14" y="70"/>
                  </a:cubicBezTo>
                  <a:cubicBezTo>
                    <a:pt x="14" y="70"/>
                    <a:pt x="14" y="70"/>
                    <a:pt x="15" y="70"/>
                  </a:cubicBezTo>
                  <a:cubicBezTo>
                    <a:pt x="15" y="70"/>
                    <a:pt x="15" y="70"/>
                    <a:pt x="15" y="70"/>
                  </a:cubicBezTo>
                  <a:cubicBezTo>
                    <a:pt x="15" y="70"/>
                    <a:pt x="15" y="71"/>
                    <a:pt x="16" y="71"/>
                  </a:cubicBezTo>
                  <a:cubicBezTo>
                    <a:pt x="16" y="71"/>
                    <a:pt x="17" y="71"/>
                    <a:pt x="17" y="71"/>
                  </a:cubicBezTo>
                  <a:cubicBezTo>
                    <a:pt x="18" y="71"/>
                    <a:pt x="18" y="72"/>
                    <a:pt x="18" y="72"/>
                  </a:cubicBezTo>
                  <a:cubicBezTo>
                    <a:pt x="18" y="72"/>
                    <a:pt x="18" y="72"/>
                    <a:pt x="18" y="72"/>
                  </a:cubicBezTo>
                  <a:cubicBezTo>
                    <a:pt x="18" y="72"/>
                    <a:pt x="19" y="72"/>
                    <a:pt x="19" y="72"/>
                  </a:cubicBezTo>
                  <a:cubicBezTo>
                    <a:pt x="19" y="72"/>
                    <a:pt x="19" y="72"/>
                    <a:pt x="19" y="72"/>
                  </a:cubicBezTo>
                  <a:cubicBezTo>
                    <a:pt x="19" y="73"/>
                    <a:pt x="19" y="73"/>
                    <a:pt x="19" y="73"/>
                  </a:cubicBezTo>
                  <a:cubicBezTo>
                    <a:pt x="19" y="73"/>
                    <a:pt x="19" y="74"/>
                    <a:pt x="19" y="74"/>
                  </a:cubicBezTo>
                  <a:cubicBezTo>
                    <a:pt x="19" y="74"/>
                    <a:pt x="18" y="74"/>
                    <a:pt x="19" y="74"/>
                  </a:cubicBezTo>
                  <a:cubicBezTo>
                    <a:pt x="19" y="75"/>
                    <a:pt x="19" y="75"/>
                    <a:pt x="19" y="75"/>
                  </a:cubicBezTo>
                  <a:cubicBezTo>
                    <a:pt x="20" y="75"/>
                    <a:pt x="20" y="74"/>
                    <a:pt x="21" y="74"/>
                  </a:cubicBezTo>
                  <a:cubicBezTo>
                    <a:pt x="21" y="74"/>
                    <a:pt x="21" y="74"/>
                    <a:pt x="21" y="74"/>
                  </a:cubicBezTo>
                  <a:cubicBezTo>
                    <a:pt x="21" y="74"/>
                    <a:pt x="22" y="74"/>
                    <a:pt x="22" y="74"/>
                  </a:cubicBezTo>
                  <a:cubicBezTo>
                    <a:pt x="22" y="74"/>
                    <a:pt x="22" y="74"/>
                    <a:pt x="22" y="74"/>
                  </a:cubicBezTo>
                  <a:cubicBezTo>
                    <a:pt x="22" y="74"/>
                    <a:pt x="23" y="74"/>
                    <a:pt x="23" y="74"/>
                  </a:cubicBezTo>
                  <a:cubicBezTo>
                    <a:pt x="23" y="74"/>
                    <a:pt x="23" y="74"/>
                    <a:pt x="23" y="74"/>
                  </a:cubicBezTo>
                  <a:cubicBezTo>
                    <a:pt x="23" y="74"/>
                    <a:pt x="24" y="73"/>
                    <a:pt x="24" y="72"/>
                  </a:cubicBezTo>
                  <a:cubicBezTo>
                    <a:pt x="23" y="72"/>
                    <a:pt x="23" y="72"/>
                    <a:pt x="23" y="71"/>
                  </a:cubicBezTo>
                  <a:cubicBezTo>
                    <a:pt x="23" y="71"/>
                    <a:pt x="22" y="70"/>
                    <a:pt x="22" y="70"/>
                  </a:cubicBezTo>
                  <a:cubicBezTo>
                    <a:pt x="21" y="69"/>
                    <a:pt x="20" y="69"/>
                    <a:pt x="20" y="69"/>
                  </a:cubicBezTo>
                  <a:cubicBezTo>
                    <a:pt x="20" y="69"/>
                    <a:pt x="20" y="69"/>
                    <a:pt x="19" y="69"/>
                  </a:cubicBezTo>
                  <a:cubicBezTo>
                    <a:pt x="19" y="69"/>
                    <a:pt x="19" y="69"/>
                    <a:pt x="18" y="69"/>
                  </a:cubicBezTo>
                  <a:cubicBezTo>
                    <a:pt x="18" y="68"/>
                    <a:pt x="17" y="67"/>
                    <a:pt x="16" y="67"/>
                  </a:cubicBezTo>
                  <a:cubicBezTo>
                    <a:pt x="16" y="68"/>
                    <a:pt x="15" y="67"/>
                    <a:pt x="15" y="67"/>
                  </a:cubicBezTo>
                  <a:cubicBezTo>
                    <a:pt x="15" y="67"/>
                    <a:pt x="15" y="67"/>
                    <a:pt x="15" y="66"/>
                  </a:cubicBezTo>
                  <a:cubicBezTo>
                    <a:pt x="15" y="66"/>
                    <a:pt x="14" y="65"/>
                    <a:pt x="15" y="65"/>
                  </a:cubicBezTo>
                  <a:cubicBezTo>
                    <a:pt x="15" y="65"/>
                    <a:pt x="15" y="66"/>
                    <a:pt x="16" y="66"/>
                  </a:cubicBezTo>
                  <a:cubicBezTo>
                    <a:pt x="16" y="65"/>
                    <a:pt x="15" y="64"/>
                    <a:pt x="15" y="63"/>
                  </a:cubicBezTo>
                  <a:cubicBezTo>
                    <a:pt x="15" y="62"/>
                    <a:pt x="13" y="59"/>
                    <a:pt x="13" y="58"/>
                  </a:cubicBezTo>
                  <a:cubicBezTo>
                    <a:pt x="13" y="58"/>
                    <a:pt x="13" y="57"/>
                    <a:pt x="12" y="57"/>
                  </a:cubicBezTo>
                  <a:cubicBezTo>
                    <a:pt x="11" y="57"/>
                    <a:pt x="10" y="57"/>
                    <a:pt x="10" y="57"/>
                  </a:cubicBezTo>
                  <a:cubicBezTo>
                    <a:pt x="10" y="57"/>
                    <a:pt x="10" y="57"/>
                    <a:pt x="10" y="56"/>
                  </a:cubicBezTo>
                  <a:cubicBezTo>
                    <a:pt x="10" y="56"/>
                    <a:pt x="10" y="56"/>
                    <a:pt x="10" y="56"/>
                  </a:cubicBezTo>
                  <a:cubicBezTo>
                    <a:pt x="10" y="55"/>
                    <a:pt x="9" y="54"/>
                    <a:pt x="9" y="54"/>
                  </a:cubicBezTo>
                  <a:cubicBezTo>
                    <a:pt x="10" y="53"/>
                    <a:pt x="10" y="53"/>
                    <a:pt x="10" y="52"/>
                  </a:cubicBezTo>
                  <a:cubicBezTo>
                    <a:pt x="10" y="52"/>
                    <a:pt x="9" y="52"/>
                    <a:pt x="10" y="51"/>
                  </a:cubicBezTo>
                  <a:cubicBezTo>
                    <a:pt x="10" y="51"/>
                    <a:pt x="11" y="48"/>
                    <a:pt x="12" y="47"/>
                  </a:cubicBezTo>
                  <a:cubicBezTo>
                    <a:pt x="13" y="45"/>
                    <a:pt x="14" y="43"/>
                    <a:pt x="14" y="41"/>
                  </a:cubicBezTo>
                  <a:cubicBezTo>
                    <a:pt x="13" y="40"/>
                    <a:pt x="13" y="40"/>
                    <a:pt x="14" y="39"/>
                  </a:cubicBezTo>
                  <a:cubicBezTo>
                    <a:pt x="14" y="38"/>
                    <a:pt x="14" y="38"/>
                    <a:pt x="14" y="37"/>
                  </a:cubicBezTo>
                  <a:cubicBezTo>
                    <a:pt x="14" y="37"/>
                    <a:pt x="13" y="37"/>
                    <a:pt x="14" y="36"/>
                  </a:cubicBezTo>
                  <a:cubicBezTo>
                    <a:pt x="15" y="36"/>
                    <a:pt x="16" y="36"/>
                    <a:pt x="16" y="36"/>
                  </a:cubicBezTo>
                  <a:cubicBezTo>
                    <a:pt x="16" y="35"/>
                    <a:pt x="17" y="35"/>
                    <a:pt x="17" y="36"/>
                  </a:cubicBezTo>
                  <a:cubicBezTo>
                    <a:pt x="17" y="36"/>
                    <a:pt x="18" y="36"/>
                    <a:pt x="18" y="36"/>
                  </a:cubicBezTo>
                  <a:cubicBezTo>
                    <a:pt x="18" y="36"/>
                    <a:pt x="18" y="36"/>
                    <a:pt x="18" y="36"/>
                  </a:cubicBezTo>
                  <a:cubicBezTo>
                    <a:pt x="18" y="37"/>
                    <a:pt x="18" y="39"/>
                    <a:pt x="18" y="39"/>
                  </a:cubicBezTo>
                  <a:cubicBezTo>
                    <a:pt x="18" y="40"/>
                    <a:pt x="18" y="40"/>
                    <a:pt x="19" y="40"/>
                  </a:cubicBezTo>
                  <a:cubicBezTo>
                    <a:pt x="20" y="40"/>
                    <a:pt x="22" y="40"/>
                    <a:pt x="22" y="40"/>
                  </a:cubicBezTo>
                  <a:cubicBezTo>
                    <a:pt x="22" y="40"/>
                    <a:pt x="23" y="40"/>
                    <a:pt x="23" y="40"/>
                  </a:cubicBezTo>
                  <a:cubicBezTo>
                    <a:pt x="23" y="41"/>
                    <a:pt x="24" y="42"/>
                    <a:pt x="25" y="42"/>
                  </a:cubicBezTo>
                  <a:cubicBezTo>
                    <a:pt x="25" y="42"/>
                    <a:pt x="25" y="42"/>
                    <a:pt x="25" y="42"/>
                  </a:cubicBezTo>
                  <a:cubicBezTo>
                    <a:pt x="25" y="42"/>
                    <a:pt x="25" y="42"/>
                    <a:pt x="25" y="43"/>
                  </a:cubicBezTo>
                  <a:cubicBezTo>
                    <a:pt x="26" y="43"/>
                    <a:pt x="26" y="43"/>
                    <a:pt x="26" y="43"/>
                  </a:cubicBezTo>
                  <a:cubicBezTo>
                    <a:pt x="26" y="43"/>
                    <a:pt x="27" y="43"/>
                    <a:pt x="27" y="43"/>
                  </a:cubicBezTo>
                  <a:cubicBezTo>
                    <a:pt x="27" y="43"/>
                    <a:pt x="27" y="43"/>
                    <a:pt x="27" y="43"/>
                  </a:cubicBezTo>
                  <a:cubicBezTo>
                    <a:pt x="27" y="43"/>
                    <a:pt x="27" y="43"/>
                    <a:pt x="27" y="43"/>
                  </a:cubicBezTo>
                  <a:cubicBezTo>
                    <a:pt x="27" y="43"/>
                    <a:pt x="27" y="42"/>
                    <a:pt x="27" y="41"/>
                  </a:cubicBezTo>
                  <a:cubicBezTo>
                    <a:pt x="27" y="41"/>
                    <a:pt x="27" y="41"/>
                    <a:pt x="27" y="41"/>
                  </a:cubicBezTo>
                  <a:cubicBezTo>
                    <a:pt x="27" y="41"/>
                    <a:pt x="26" y="40"/>
                    <a:pt x="26" y="40"/>
                  </a:cubicBezTo>
                  <a:cubicBezTo>
                    <a:pt x="26" y="40"/>
                    <a:pt x="26" y="40"/>
                    <a:pt x="26" y="40"/>
                  </a:cubicBezTo>
                  <a:cubicBezTo>
                    <a:pt x="26" y="40"/>
                    <a:pt x="26" y="39"/>
                    <a:pt x="26" y="39"/>
                  </a:cubicBezTo>
                  <a:cubicBezTo>
                    <a:pt x="26" y="38"/>
                    <a:pt x="26" y="38"/>
                    <a:pt x="26" y="38"/>
                  </a:cubicBezTo>
                  <a:cubicBezTo>
                    <a:pt x="26" y="38"/>
                    <a:pt x="26" y="38"/>
                    <a:pt x="26" y="38"/>
                  </a:cubicBezTo>
                  <a:cubicBezTo>
                    <a:pt x="26" y="38"/>
                    <a:pt x="25" y="37"/>
                    <a:pt x="25" y="37"/>
                  </a:cubicBezTo>
                  <a:cubicBezTo>
                    <a:pt x="25" y="37"/>
                    <a:pt x="25" y="37"/>
                    <a:pt x="25" y="37"/>
                  </a:cubicBezTo>
                  <a:cubicBezTo>
                    <a:pt x="25" y="37"/>
                    <a:pt x="25" y="36"/>
                    <a:pt x="25" y="36"/>
                  </a:cubicBezTo>
                  <a:cubicBezTo>
                    <a:pt x="25" y="36"/>
                    <a:pt x="25" y="36"/>
                    <a:pt x="25" y="36"/>
                  </a:cubicBezTo>
                  <a:cubicBezTo>
                    <a:pt x="26" y="36"/>
                    <a:pt x="27" y="34"/>
                    <a:pt x="27" y="34"/>
                  </a:cubicBezTo>
                  <a:cubicBezTo>
                    <a:pt x="27" y="34"/>
                    <a:pt x="27" y="34"/>
                    <a:pt x="27" y="34"/>
                  </a:cubicBezTo>
                  <a:cubicBezTo>
                    <a:pt x="27" y="34"/>
                    <a:pt x="28" y="33"/>
                    <a:pt x="28" y="32"/>
                  </a:cubicBezTo>
                  <a:cubicBezTo>
                    <a:pt x="28" y="32"/>
                    <a:pt x="28" y="32"/>
                    <a:pt x="28" y="32"/>
                  </a:cubicBezTo>
                  <a:cubicBezTo>
                    <a:pt x="29" y="32"/>
                    <a:pt x="29" y="32"/>
                    <a:pt x="29" y="32"/>
                  </a:cubicBezTo>
                  <a:cubicBezTo>
                    <a:pt x="30" y="32"/>
                    <a:pt x="30" y="31"/>
                    <a:pt x="30" y="31"/>
                  </a:cubicBezTo>
                  <a:cubicBezTo>
                    <a:pt x="30" y="31"/>
                    <a:pt x="30" y="31"/>
                    <a:pt x="31" y="31"/>
                  </a:cubicBezTo>
                  <a:cubicBezTo>
                    <a:pt x="31" y="31"/>
                    <a:pt x="33" y="31"/>
                    <a:pt x="34" y="31"/>
                  </a:cubicBezTo>
                  <a:cubicBezTo>
                    <a:pt x="34" y="32"/>
                    <a:pt x="37" y="31"/>
                    <a:pt x="38" y="31"/>
                  </a:cubicBezTo>
                  <a:cubicBezTo>
                    <a:pt x="38" y="31"/>
                    <a:pt x="38" y="31"/>
                    <a:pt x="38" y="31"/>
                  </a:cubicBezTo>
                  <a:cubicBezTo>
                    <a:pt x="38" y="31"/>
                    <a:pt x="38" y="32"/>
                    <a:pt x="38" y="32"/>
                  </a:cubicBezTo>
                  <a:cubicBezTo>
                    <a:pt x="38" y="32"/>
                    <a:pt x="38" y="32"/>
                    <a:pt x="39" y="32"/>
                  </a:cubicBezTo>
                  <a:cubicBezTo>
                    <a:pt x="39" y="32"/>
                    <a:pt x="39" y="32"/>
                    <a:pt x="39" y="32"/>
                  </a:cubicBezTo>
                  <a:cubicBezTo>
                    <a:pt x="39" y="32"/>
                    <a:pt x="39" y="32"/>
                    <a:pt x="39"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6" name="Freeform 568"/>
            <p:cNvSpPr>
              <a:spLocks/>
            </p:cNvSpPr>
            <p:nvPr/>
          </p:nvSpPr>
          <p:spPr bwMode="auto">
            <a:xfrm>
              <a:off x="4293" y="2484"/>
              <a:ext cx="1" cy="3"/>
            </a:xfrm>
            <a:custGeom>
              <a:avLst/>
              <a:gdLst/>
              <a:ahLst/>
              <a:cxnLst>
                <a:cxn ang="0">
                  <a:pos x="0" y="0"/>
                </a:cxn>
                <a:cxn ang="0">
                  <a:pos x="0" y="1"/>
                </a:cxn>
                <a:cxn ang="0">
                  <a:pos x="0" y="0"/>
                </a:cxn>
              </a:cxnLst>
              <a:rect l="0" t="0" r="r" b="b"/>
              <a:pathLst>
                <a:path h="1">
                  <a:moveTo>
                    <a:pt x="0" y="0"/>
                  </a:moveTo>
                  <a:cubicBezTo>
                    <a:pt x="0" y="0"/>
                    <a:pt x="0" y="0"/>
                    <a:pt x="0" y="1"/>
                  </a:cubicBezTo>
                  <a:cubicBezTo>
                    <a:pt x="0" y="1"/>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7" name="Freeform 569"/>
            <p:cNvSpPr>
              <a:spLocks/>
            </p:cNvSpPr>
            <p:nvPr/>
          </p:nvSpPr>
          <p:spPr bwMode="auto">
            <a:xfrm>
              <a:off x="4283" y="2467"/>
              <a:ext cx="3" cy="4"/>
            </a:xfrm>
            <a:custGeom>
              <a:avLst/>
              <a:gdLst/>
              <a:ahLst/>
              <a:cxnLst>
                <a:cxn ang="0">
                  <a:pos x="1" y="1"/>
                </a:cxn>
                <a:cxn ang="0">
                  <a:pos x="1" y="0"/>
                </a:cxn>
                <a:cxn ang="0">
                  <a:pos x="1" y="0"/>
                </a:cxn>
                <a:cxn ang="0">
                  <a:pos x="0" y="0"/>
                </a:cxn>
                <a:cxn ang="0">
                  <a:pos x="1" y="1"/>
                </a:cxn>
              </a:cxnLst>
              <a:rect l="0" t="0" r="r" b="b"/>
              <a:pathLst>
                <a:path w="1" h="1">
                  <a:moveTo>
                    <a:pt x="1" y="1"/>
                  </a:moveTo>
                  <a:cubicBezTo>
                    <a:pt x="1" y="1"/>
                    <a:pt x="1" y="1"/>
                    <a:pt x="1" y="0"/>
                  </a:cubicBezTo>
                  <a:cubicBezTo>
                    <a:pt x="1" y="0"/>
                    <a:pt x="1" y="0"/>
                    <a:pt x="1" y="0"/>
                  </a:cubicBezTo>
                  <a:cubicBezTo>
                    <a:pt x="0" y="0"/>
                    <a:pt x="0" y="0"/>
                    <a:pt x="0" y="0"/>
                  </a:cubicBezTo>
                  <a:cubicBezTo>
                    <a:pt x="0" y="0"/>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8" name="Freeform 570"/>
            <p:cNvSpPr>
              <a:spLocks/>
            </p:cNvSpPr>
            <p:nvPr/>
          </p:nvSpPr>
          <p:spPr bwMode="auto">
            <a:xfrm>
              <a:off x="4354" y="2522"/>
              <a:ext cx="3" cy="7"/>
            </a:xfrm>
            <a:custGeom>
              <a:avLst/>
              <a:gdLst/>
              <a:ahLst/>
              <a:cxnLst>
                <a:cxn ang="0">
                  <a:pos x="0" y="1"/>
                </a:cxn>
                <a:cxn ang="0">
                  <a:pos x="0" y="1"/>
                </a:cxn>
                <a:cxn ang="0">
                  <a:pos x="0" y="1"/>
                </a:cxn>
              </a:cxnLst>
              <a:rect l="0" t="0" r="r" b="b"/>
              <a:pathLst>
                <a:path w="1" h="2">
                  <a:moveTo>
                    <a:pt x="0" y="1"/>
                  </a:moveTo>
                  <a:cubicBezTo>
                    <a:pt x="0" y="1"/>
                    <a:pt x="0" y="2"/>
                    <a:pt x="0" y="1"/>
                  </a:cubicBezTo>
                  <a:cubicBezTo>
                    <a:pt x="1"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9" name="Freeform 571"/>
            <p:cNvSpPr>
              <a:spLocks/>
            </p:cNvSpPr>
            <p:nvPr/>
          </p:nvSpPr>
          <p:spPr bwMode="auto">
            <a:xfrm>
              <a:off x="4344" y="2548"/>
              <a:ext cx="10" cy="3"/>
            </a:xfrm>
            <a:custGeom>
              <a:avLst/>
              <a:gdLst/>
              <a:ahLst/>
              <a:cxnLst>
                <a:cxn ang="0">
                  <a:pos x="1" y="0"/>
                </a:cxn>
                <a:cxn ang="0">
                  <a:pos x="2" y="0"/>
                </a:cxn>
                <a:cxn ang="0">
                  <a:pos x="1" y="0"/>
                </a:cxn>
              </a:cxnLst>
              <a:rect l="0" t="0" r="r" b="b"/>
              <a:pathLst>
                <a:path w="3" h="1">
                  <a:moveTo>
                    <a:pt x="1" y="0"/>
                  </a:moveTo>
                  <a:cubicBezTo>
                    <a:pt x="1" y="0"/>
                    <a:pt x="3" y="0"/>
                    <a:pt x="2" y="0"/>
                  </a:cubicBezTo>
                  <a:cubicBezTo>
                    <a:pt x="1" y="0"/>
                    <a:pt x="0" y="1"/>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0" name="Freeform 572"/>
            <p:cNvSpPr>
              <a:spLocks/>
            </p:cNvSpPr>
            <p:nvPr/>
          </p:nvSpPr>
          <p:spPr bwMode="auto">
            <a:xfrm>
              <a:off x="4470" y="2526"/>
              <a:ext cx="1" cy="9"/>
            </a:xfrm>
            <a:custGeom>
              <a:avLst/>
              <a:gdLst/>
              <a:ahLst/>
              <a:cxnLst>
                <a:cxn ang="0">
                  <a:pos x="0" y="2"/>
                </a:cxn>
                <a:cxn ang="0">
                  <a:pos x="0" y="1"/>
                </a:cxn>
                <a:cxn ang="0">
                  <a:pos x="0" y="2"/>
                </a:cxn>
              </a:cxnLst>
              <a:rect l="0" t="0" r="r" b="b"/>
              <a:pathLst>
                <a:path h="3">
                  <a:moveTo>
                    <a:pt x="0" y="2"/>
                  </a:moveTo>
                  <a:cubicBezTo>
                    <a:pt x="0" y="2"/>
                    <a:pt x="0" y="0"/>
                    <a:pt x="0" y="1"/>
                  </a:cubicBezTo>
                  <a:cubicBezTo>
                    <a:pt x="0" y="1"/>
                    <a:pt x="0" y="3"/>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1" name="Freeform 573"/>
            <p:cNvSpPr>
              <a:spLocks/>
            </p:cNvSpPr>
            <p:nvPr/>
          </p:nvSpPr>
          <p:spPr bwMode="auto">
            <a:xfrm>
              <a:off x="4561" y="2454"/>
              <a:ext cx="6" cy="4"/>
            </a:xfrm>
            <a:custGeom>
              <a:avLst/>
              <a:gdLst/>
              <a:ahLst/>
              <a:cxnLst>
                <a:cxn ang="0">
                  <a:pos x="0" y="0"/>
                </a:cxn>
                <a:cxn ang="0">
                  <a:pos x="1" y="1"/>
                </a:cxn>
                <a:cxn ang="0">
                  <a:pos x="1" y="0"/>
                </a:cxn>
                <a:cxn ang="0">
                  <a:pos x="0" y="0"/>
                </a:cxn>
              </a:cxnLst>
              <a:rect l="0" t="0" r="r" b="b"/>
              <a:pathLst>
                <a:path w="2" h="1">
                  <a:moveTo>
                    <a:pt x="0" y="0"/>
                  </a:moveTo>
                  <a:cubicBezTo>
                    <a:pt x="0" y="1"/>
                    <a:pt x="0" y="1"/>
                    <a:pt x="1" y="1"/>
                  </a:cubicBezTo>
                  <a:cubicBezTo>
                    <a:pt x="1" y="1"/>
                    <a:pt x="2" y="0"/>
                    <a:pt x="1"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2" name="Freeform 574"/>
            <p:cNvSpPr>
              <a:spLocks/>
            </p:cNvSpPr>
            <p:nvPr/>
          </p:nvSpPr>
          <p:spPr bwMode="auto">
            <a:xfrm>
              <a:off x="4583" y="2496"/>
              <a:ext cx="4" cy="1"/>
            </a:xfrm>
            <a:custGeom>
              <a:avLst/>
              <a:gdLst/>
              <a:ahLst/>
              <a:cxnLst>
                <a:cxn ang="0">
                  <a:pos x="0" y="0"/>
                </a:cxn>
                <a:cxn ang="0">
                  <a:pos x="1" y="0"/>
                </a:cxn>
                <a:cxn ang="0">
                  <a:pos x="0" y="0"/>
                </a:cxn>
              </a:cxnLst>
              <a:rect l="0" t="0" r="r" b="b"/>
              <a:pathLst>
                <a:path w="1">
                  <a:moveTo>
                    <a:pt x="0" y="0"/>
                  </a:moveTo>
                  <a:cubicBezTo>
                    <a:pt x="0" y="0"/>
                    <a:pt x="0" y="0"/>
                    <a:pt x="1" y="0"/>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3" name="Freeform 575"/>
            <p:cNvSpPr>
              <a:spLocks/>
            </p:cNvSpPr>
            <p:nvPr/>
          </p:nvSpPr>
          <p:spPr bwMode="auto">
            <a:xfrm>
              <a:off x="4441" y="2458"/>
              <a:ext cx="155" cy="100"/>
            </a:xfrm>
            <a:custGeom>
              <a:avLst/>
              <a:gdLst/>
              <a:ahLst/>
              <a:cxnLst>
                <a:cxn ang="0">
                  <a:pos x="46" y="8"/>
                </a:cxn>
                <a:cxn ang="0">
                  <a:pos x="44" y="7"/>
                </a:cxn>
                <a:cxn ang="0">
                  <a:pos x="41" y="7"/>
                </a:cxn>
                <a:cxn ang="0">
                  <a:pos x="42" y="6"/>
                </a:cxn>
                <a:cxn ang="0">
                  <a:pos x="40" y="6"/>
                </a:cxn>
                <a:cxn ang="0">
                  <a:pos x="40" y="4"/>
                </a:cxn>
                <a:cxn ang="0">
                  <a:pos x="40" y="3"/>
                </a:cxn>
                <a:cxn ang="0">
                  <a:pos x="38" y="1"/>
                </a:cxn>
                <a:cxn ang="0">
                  <a:pos x="36" y="2"/>
                </a:cxn>
                <a:cxn ang="0">
                  <a:pos x="35" y="0"/>
                </a:cxn>
                <a:cxn ang="0">
                  <a:pos x="31" y="7"/>
                </a:cxn>
                <a:cxn ang="0">
                  <a:pos x="29" y="8"/>
                </a:cxn>
                <a:cxn ang="0">
                  <a:pos x="29" y="10"/>
                </a:cxn>
                <a:cxn ang="0">
                  <a:pos x="28" y="11"/>
                </a:cxn>
                <a:cxn ang="0">
                  <a:pos x="28" y="13"/>
                </a:cxn>
                <a:cxn ang="0">
                  <a:pos x="28" y="13"/>
                </a:cxn>
                <a:cxn ang="0">
                  <a:pos x="27" y="12"/>
                </a:cxn>
                <a:cxn ang="0">
                  <a:pos x="27" y="11"/>
                </a:cxn>
                <a:cxn ang="0">
                  <a:pos x="26" y="12"/>
                </a:cxn>
                <a:cxn ang="0">
                  <a:pos x="26" y="14"/>
                </a:cxn>
                <a:cxn ang="0">
                  <a:pos x="25" y="15"/>
                </a:cxn>
                <a:cxn ang="0">
                  <a:pos x="24" y="14"/>
                </a:cxn>
                <a:cxn ang="0">
                  <a:pos x="22" y="12"/>
                </a:cxn>
                <a:cxn ang="0">
                  <a:pos x="18" y="19"/>
                </a:cxn>
                <a:cxn ang="0">
                  <a:pos x="11" y="21"/>
                </a:cxn>
                <a:cxn ang="0">
                  <a:pos x="9" y="23"/>
                </a:cxn>
                <a:cxn ang="0">
                  <a:pos x="9" y="25"/>
                </a:cxn>
                <a:cxn ang="0">
                  <a:pos x="8" y="27"/>
                </a:cxn>
                <a:cxn ang="0">
                  <a:pos x="8" y="28"/>
                </a:cxn>
                <a:cxn ang="0">
                  <a:pos x="6" y="28"/>
                </a:cxn>
                <a:cxn ang="0">
                  <a:pos x="4" y="26"/>
                </a:cxn>
                <a:cxn ang="0">
                  <a:pos x="0" y="25"/>
                </a:cxn>
                <a:cxn ang="0">
                  <a:pos x="1" y="27"/>
                </a:cxn>
                <a:cxn ang="0">
                  <a:pos x="4" y="30"/>
                </a:cxn>
                <a:cxn ang="0">
                  <a:pos x="8" y="30"/>
                </a:cxn>
                <a:cxn ang="0">
                  <a:pos x="13" y="29"/>
                </a:cxn>
                <a:cxn ang="0">
                  <a:pos x="16" y="27"/>
                </a:cxn>
                <a:cxn ang="0">
                  <a:pos x="17" y="28"/>
                </a:cxn>
                <a:cxn ang="0">
                  <a:pos x="21" y="29"/>
                </a:cxn>
                <a:cxn ang="0">
                  <a:pos x="25" y="28"/>
                </a:cxn>
                <a:cxn ang="0">
                  <a:pos x="26" y="25"/>
                </a:cxn>
                <a:cxn ang="0">
                  <a:pos x="28" y="23"/>
                </a:cxn>
                <a:cxn ang="0">
                  <a:pos x="27" y="22"/>
                </a:cxn>
                <a:cxn ang="0">
                  <a:pos x="28" y="20"/>
                </a:cxn>
                <a:cxn ang="0">
                  <a:pos x="30" y="18"/>
                </a:cxn>
                <a:cxn ang="0">
                  <a:pos x="30" y="15"/>
                </a:cxn>
                <a:cxn ang="0">
                  <a:pos x="31" y="13"/>
                </a:cxn>
                <a:cxn ang="0">
                  <a:pos x="33" y="13"/>
                </a:cxn>
                <a:cxn ang="0">
                  <a:pos x="39" y="14"/>
                </a:cxn>
                <a:cxn ang="0">
                  <a:pos x="40" y="14"/>
                </a:cxn>
                <a:cxn ang="0">
                  <a:pos x="42" y="14"/>
                </a:cxn>
                <a:cxn ang="0">
                  <a:pos x="44" y="12"/>
                </a:cxn>
                <a:cxn ang="0">
                  <a:pos x="43" y="11"/>
                </a:cxn>
                <a:cxn ang="0">
                  <a:pos x="46" y="10"/>
                </a:cxn>
                <a:cxn ang="0">
                  <a:pos x="48" y="8"/>
                </a:cxn>
              </a:cxnLst>
              <a:rect l="0" t="0" r="r" b="b"/>
              <a:pathLst>
                <a:path w="48" h="31">
                  <a:moveTo>
                    <a:pt x="48" y="8"/>
                  </a:moveTo>
                  <a:cubicBezTo>
                    <a:pt x="47" y="8"/>
                    <a:pt x="46" y="8"/>
                    <a:pt x="46" y="8"/>
                  </a:cubicBezTo>
                  <a:cubicBezTo>
                    <a:pt x="45" y="7"/>
                    <a:pt x="45" y="7"/>
                    <a:pt x="45" y="7"/>
                  </a:cubicBezTo>
                  <a:cubicBezTo>
                    <a:pt x="45" y="7"/>
                    <a:pt x="45" y="7"/>
                    <a:pt x="44" y="7"/>
                  </a:cubicBezTo>
                  <a:cubicBezTo>
                    <a:pt x="44" y="7"/>
                    <a:pt x="43" y="6"/>
                    <a:pt x="43" y="6"/>
                  </a:cubicBezTo>
                  <a:cubicBezTo>
                    <a:pt x="42" y="7"/>
                    <a:pt x="42" y="7"/>
                    <a:pt x="41" y="7"/>
                  </a:cubicBezTo>
                  <a:cubicBezTo>
                    <a:pt x="41" y="7"/>
                    <a:pt x="41" y="6"/>
                    <a:pt x="42" y="6"/>
                  </a:cubicBezTo>
                  <a:cubicBezTo>
                    <a:pt x="43" y="6"/>
                    <a:pt x="42" y="6"/>
                    <a:pt x="42" y="6"/>
                  </a:cubicBezTo>
                  <a:cubicBezTo>
                    <a:pt x="42" y="5"/>
                    <a:pt x="42" y="5"/>
                    <a:pt x="41" y="5"/>
                  </a:cubicBezTo>
                  <a:cubicBezTo>
                    <a:pt x="41" y="6"/>
                    <a:pt x="40" y="6"/>
                    <a:pt x="40" y="6"/>
                  </a:cubicBezTo>
                  <a:cubicBezTo>
                    <a:pt x="39" y="6"/>
                    <a:pt x="39" y="6"/>
                    <a:pt x="40" y="5"/>
                  </a:cubicBezTo>
                  <a:cubicBezTo>
                    <a:pt x="40" y="5"/>
                    <a:pt x="40" y="5"/>
                    <a:pt x="40" y="4"/>
                  </a:cubicBezTo>
                  <a:cubicBezTo>
                    <a:pt x="40" y="4"/>
                    <a:pt x="40" y="4"/>
                    <a:pt x="40" y="4"/>
                  </a:cubicBezTo>
                  <a:cubicBezTo>
                    <a:pt x="40" y="4"/>
                    <a:pt x="41" y="4"/>
                    <a:pt x="40" y="3"/>
                  </a:cubicBezTo>
                  <a:cubicBezTo>
                    <a:pt x="40" y="3"/>
                    <a:pt x="40" y="2"/>
                    <a:pt x="39" y="2"/>
                  </a:cubicBezTo>
                  <a:cubicBezTo>
                    <a:pt x="38" y="2"/>
                    <a:pt x="38" y="2"/>
                    <a:pt x="38" y="1"/>
                  </a:cubicBezTo>
                  <a:cubicBezTo>
                    <a:pt x="38" y="1"/>
                    <a:pt x="37" y="0"/>
                    <a:pt x="37" y="1"/>
                  </a:cubicBezTo>
                  <a:cubicBezTo>
                    <a:pt x="37" y="1"/>
                    <a:pt x="37" y="2"/>
                    <a:pt x="36" y="2"/>
                  </a:cubicBezTo>
                  <a:cubicBezTo>
                    <a:pt x="35" y="2"/>
                    <a:pt x="36" y="2"/>
                    <a:pt x="36" y="2"/>
                  </a:cubicBezTo>
                  <a:cubicBezTo>
                    <a:pt x="36" y="1"/>
                    <a:pt x="36" y="0"/>
                    <a:pt x="35" y="0"/>
                  </a:cubicBezTo>
                  <a:cubicBezTo>
                    <a:pt x="35" y="1"/>
                    <a:pt x="35" y="2"/>
                    <a:pt x="34" y="3"/>
                  </a:cubicBezTo>
                  <a:cubicBezTo>
                    <a:pt x="33" y="4"/>
                    <a:pt x="31" y="6"/>
                    <a:pt x="31" y="7"/>
                  </a:cubicBezTo>
                  <a:cubicBezTo>
                    <a:pt x="31" y="7"/>
                    <a:pt x="31" y="8"/>
                    <a:pt x="31" y="7"/>
                  </a:cubicBezTo>
                  <a:cubicBezTo>
                    <a:pt x="30" y="7"/>
                    <a:pt x="30" y="7"/>
                    <a:pt x="29" y="8"/>
                  </a:cubicBezTo>
                  <a:cubicBezTo>
                    <a:pt x="29" y="8"/>
                    <a:pt x="29" y="8"/>
                    <a:pt x="29" y="9"/>
                  </a:cubicBezTo>
                  <a:cubicBezTo>
                    <a:pt x="29" y="9"/>
                    <a:pt x="29" y="9"/>
                    <a:pt x="29" y="10"/>
                  </a:cubicBezTo>
                  <a:cubicBezTo>
                    <a:pt x="29" y="10"/>
                    <a:pt x="29" y="11"/>
                    <a:pt x="28" y="11"/>
                  </a:cubicBezTo>
                  <a:cubicBezTo>
                    <a:pt x="28" y="11"/>
                    <a:pt x="28" y="11"/>
                    <a:pt x="28" y="11"/>
                  </a:cubicBezTo>
                  <a:cubicBezTo>
                    <a:pt x="28" y="11"/>
                    <a:pt x="28" y="12"/>
                    <a:pt x="28" y="12"/>
                  </a:cubicBezTo>
                  <a:cubicBezTo>
                    <a:pt x="28" y="12"/>
                    <a:pt x="28" y="13"/>
                    <a:pt x="28" y="13"/>
                  </a:cubicBezTo>
                  <a:cubicBezTo>
                    <a:pt x="29" y="14"/>
                    <a:pt x="28" y="14"/>
                    <a:pt x="28" y="14"/>
                  </a:cubicBezTo>
                  <a:cubicBezTo>
                    <a:pt x="28" y="14"/>
                    <a:pt x="28" y="13"/>
                    <a:pt x="28" y="13"/>
                  </a:cubicBezTo>
                  <a:cubicBezTo>
                    <a:pt x="27" y="13"/>
                    <a:pt x="27" y="13"/>
                    <a:pt x="27" y="13"/>
                  </a:cubicBezTo>
                  <a:cubicBezTo>
                    <a:pt x="27" y="12"/>
                    <a:pt x="27" y="12"/>
                    <a:pt x="27" y="12"/>
                  </a:cubicBezTo>
                  <a:cubicBezTo>
                    <a:pt x="27" y="12"/>
                    <a:pt x="27" y="11"/>
                    <a:pt x="27" y="11"/>
                  </a:cubicBezTo>
                  <a:cubicBezTo>
                    <a:pt x="27" y="11"/>
                    <a:pt x="27" y="11"/>
                    <a:pt x="27" y="11"/>
                  </a:cubicBezTo>
                  <a:cubicBezTo>
                    <a:pt x="27" y="11"/>
                    <a:pt x="26" y="11"/>
                    <a:pt x="26" y="11"/>
                  </a:cubicBezTo>
                  <a:cubicBezTo>
                    <a:pt x="26" y="12"/>
                    <a:pt x="26" y="12"/>
                    <a:pt x="26" y="12"/>
                  </a:cubicBezTo>
                  <a:cubicBezTo>
                    <a:pt x="26" y="12"/>
                    <a:pt x="26" y="12"/>
                    <a:pt x="26" y="13"/>
                  </a:cubicBezTo>
                  <a:cubicBezTo>
                    <a:pt x="26" y="13"/>
                    <a:pt x="26" y="13"/>
                    <a:pt x="26" y="14"/>
                  </a:cubicBezTo>
                  <a:cubicBezTo>
                    <a:pt x="26" y="14"/>
                    <a:pt x="26" y="14"/>
                    <a:pt x="26" y="14"/>
                  </a:cubicBezTo>
                  <a:cubicBezTo>
                    <a:pt x="26" y="15"/>
                    <a:pt x="26" y="15"/>
                    <a:pt x="25" y="15"/>
                  </a:cubicBezTo>
                  <a:cubicBezTo>
                    <a:pt x="25" y="15"/>
                    <a:pt x="25" y="15"/>
                    <a:pt x="25" y="15"/>
                  </a:cubicBezTo>
                  <a:cubicBezTo>
                    <a:pt x="25" y="15"/>
                    <a:pt x="24" y="14"/>
                    <a:pt x="24" y="14"/>
                  </a:cubicBezTo>
                  <a:cubicBezTo>
                    <a:pt x="24" y="14"/>
                    <a:pt x="23" y="13"/>
                    <a:pt x="23" y="13"/>
                  </a:cubicBezTo>
                  <a:cubicBezTo>
                    <a:pt x="23" y="13"/>
                    <a:pt x="23" y="12"/>
                    <a:pt x="22" y="12"/>
                  </a:cubicBezTo>
                  <a:cubicBezTo>
                    <a:pt x="22" y="12"/>
                    <a:pt x="22" y="13"/>
                    <a:pt x="22" y="13"/>
                  </a:cubicBezTo>
                  <a:cubicBezTo>
                    <a:pt x="22" y="13"/>
                    <a:pt x="18" y="18"/>
                    <a:pt x="18" y="19"/>
                  </a:cubicBezTo>
                  <a:cubicBezTo>
                    <a:pt x="17" y="19"/>
                    <a:pt x="16" y="20"/>
                    <a:pt x="15" y="20"/>
                  </a:cubicBezTo>
                  <a:cubicBezTo>
                    <a:pt x="15" y="20"/>
                    <a:pt x="12" y="21"/>
                    <a:pt x="11" y="21"/>
                  </a:cubicBezTo>
                  <a:cubicBezTo>
                    <a:pt x="11" y="21"/>
                    <a:pt x="10" y="21"/>
                    <a:pt x="10" y="22"/>
                  </a:cubicBezTo>
                  <a:cubicBezTo>
                    <a:pt x="10" y="22"/>
                    <a:pt x="10" y="23"/>
                    <a:pt x="9" y="23"/>
                  </a:cubicBezTo>
                  <a:cubicBezTo>
                    <a:pt x="9" y="23"/>
                    <a:pt x="8" y="23"/>
                    <a:pt x="8" y="23"/>
                  </a:cubicBezTo>
                  <a:cubicBezTo>
                    <a:pt x="8" y="24"/>
                    <a:pt x="9" y="24"/>
                    <a:pt x="9" y="25"/>
                  </a:cubicBezTo>
                  <a:cubicBezTo>
                    <a:pt x="8" y="25"/>
                    <a:pt x="7" y="26"/>
                    <a:pt x="8" y="26"/>
                  </a:cubicBezTo>
                  <a:cubicBezTo>
                    <a:pt x="8" y="27"/>
                    <a:pt x="8" y="27"/>
                    <a:pt x="8" y="27"/>
                  </a:cubicBezTo>
                  <a:cubicBezTo>
                    <a:pt x="7" y="27"/>
                    <a:pt x="7" y="27"/>
                    <a:pt x="7" y="28"/>
                  </a:cubicBezTo>
                  <a:cubicBezTo>
                    <a:pt x="7" y="28"/>
                    <a:pt x="8" y="28"/>
                    <a:pt x="8" y="28"/>
                  </a:cubicBezTo>
                  <a:cubicBezTo>
                    <a:pt x="9" y="28"/>
                    <a:pt x="9" y="29"/>
                    <a:pt x="8" y="28"/>
                  </a:cubicBezTo>
                  <a:cubicBezTo>
                    <a:pt x="7" y="28"/>
                    <a:pt x="6" y="28"/>
                    <a:pt x="6" y="28"/>
                  </a:cubicBezTo>
                  <a:cubicBezTo>
                    <a:pt x="5" y="28"/>
                    <a:pt x="6" y="27"/>
                    <a:pt x="6" y="27"/>
                  </a:cubicBezTo>
                  <a:cubicBezTo>
                    <a:pt x="5" y="27"/>
                    <a:pt x="5" y="26"/>
                    <a:pt x="4" y="26"/>
                  </a:cubicBezTo>
                  <a:cubicBezTo>
                    <a:pt x="3" y="27"/>
                    <a:pt x="2" y="27"/>
                    <a:pt x="1" y="26"/>
                  </a:cubicBezTo>
                  <a:cubicBezTo>
                    <a:pt x="1" y="25"/>
                    <a:pt x="0" y="25"/>
                    <a:pt x="0" y="25"/>
                  </a:cubicBezTo>
                  <a:cubicBezTo>
                    <a:pt x="0" y="25"/>
                    <a:pt x="0" y="26"/>
                    <a:pt x="0" y="26"/>
                  </a:cubicBezTo>
                  <a:cubicBezTo>
                    <a:pt x="0" y="26"/>
                    <a:pt x="0" y="27"/>
                    <a:pt x="1" y="27"/>
                  </a:cubicBezTo>
                  <a:cubicBezTo>
                    <a:pt x="1" y="27"/>
                    <a:pt x="1" y="28"/>
                    <a:pt x="1" y="28"/>
                  </a:cubicBezTo>
                  <a:cubicBezTo>
                    <a:pt x="1" y="28"/>
                    <a:pt x="3" y="30"/>
                    <a:pt x="4" y="30"/>
                  </a:cubicBezTo>
                  <a:cubicBezTo>
                    <a:pt x="4" y="30"/>
                    <a:pt x="4" y="31"/>
                    <a:pt x="5" y="31"/>
                  </a:cubicBezTo>
                  <a:cubicBezTo>
                    <a:pt x="6" y="30"/>
                    <a:pt x="8" y="30"/>
                    <a:pt x="8" y="30"/>
                  </a:cubicBezTo>
                  <a:cubicBezTo>
                    <a:pt x="9" y="30"/>
                    <a:pt x="10" y="30"/>
                    <a:pt x="11" y="30"/>
                  </a:cubicBezTo>
                  <a:cubicBezTo>
                    <a:pt x="11" y="30"/>
                    <a:pt x="13" y="30"/>
                    <a:pt x="13" y="29"/>
                  </a:cubicBezTo>
                  <a:cubicBezTo>
                    <a:pt x="13" y="28"/>
                    <a:pt x="13" y="28"/>
                    <a:pt x="13" y="28"/>
                  </a:cubicBezTo>
                  <a:cubicBezTo>
                    <a:pt x="13" y="28"/>
                    <a:pt x="16" y="27"/>
                    <a:pt x="16" y="27"/>
                  </a:cubicBezTo>
                  <a:cubicBezTo>
                    <a:pt x="16" y="27"/>
                    <a:pt x="17" y="27"/>
                    <a:pt x="17" y="28"/>
                  </a:cubicBezTo>
                  <a:cubicBezTo>
                    <a:pt x="17" y="28"/>
                    <a:pt x="17" y="28"/>
                    <a:pt x="17" y="28"/>
                  </a:cubicBezTo>
                  <a:cubicBezTo>
                    <a:pt x="18" y="28"/>
                    <a:pt x="19" y="28"/>
                    <a:pt x="19" y="29"/>
                  </a:cubicBezTo>
                  <a:cubicBezTo>
                    <a:pt x="20" y="29"/>
                    <a:pt x="20" y="29"/>
                    <a:pt x="21" y="29"/>
                  </a:cubicBezTo>
                  <a:cubicBezTo>
                    <a:pt x="21" y="28"/>
                    <a:pt x="23" y="28"/>
                    <a:pt x="23" y="28"/>
                  </a:cubicBezTo>
                  <a:cubicBezTo>
                    <a:pt x="24" y="28"/>
                    <a:pt x="25" y="28"/>
                    <a:pt x="25" y="28"/>
                  </a:cubicBezTo>
                  <a:cubicBezTo>
                    <a:pt x="25" y="27"/>
                    <a:pt x="25" y="26"/>
                    <a:pt x="25" y="26"/>
                  </a:cubicBezTo>
                  <a:cubicBezTo>
                    <a:pt x="26" y="26"/>
                    <a:pt x="26" y="25"/>
                    <a:pt x="26" y="25"/>
                  </a:cubicBezTo>
                  <a:cubicBezTo>
                    <a:pt x="26" y="24"/>
                    <a:pt x="26" y="24"/>
                    <a:pt x="26" y="24"/>
                  </a:cubicBezTo>
                  <a:cubicBezTo>
                    <a:pt x="27" y="23"/>
                    <a:pt x="28" y="23"/>
                    <a:pt x="28" y="23"/>
                  </a:cubicBezTo>
                  <a:cubicBezTo>
                    <a:pt x="28" y="23"/>
                    <a:pt x="28" y="22"/>
                    <a:pt x="28" y="22"/>
                  </a:cubicBezTo>
                  <a:cubicBezTo>
                    <a:pt x="28" y="22"/>
                    <a:pt x="27" y="22"/>
                    <a:pt x="27" y="22"/>
                  </a:cubicBezTo>
                  <a:cubicBezTo>
                    <a:pt x="27" y="22"/>
                    <a:pt x="27" y="21"/>
                    <a:pt x="28" y="21"/>
                  </a:cubicBezTo>
                  <a:cubicBezTo>
                    <a:pt x="28" y="20"/>
                    <a:pt x="28" y="20"/>
                    <a:pt x="28" y="20"/>
                  </a:cubicBezTo>
                  <a:cubicBezTo>
                    <a:pt x="29" y="20"/>
                    <a:pt x="29" y="20"/>
                    <a:pt x="29" y="19"/>
                  </a:cubicBezTo>
                  <a:cubicBezTo>
                    <a:pt x="30" y="19"/>
                    <a:pt x="30" y="19"/>
                    <a:pt x="30" y="18"/>
                  </a:cubicBezTo>
                  <a:cubicBezTo>
                    <a:pt x="30" y="18"/>
                    <a:pt x="30" y="17"/>
                    <a:pt x="30" y="17"/>
                  </a:cubicBezTo>
                  <a:cubicBezTo>
                    <a:pt x="30" y="16"/>
                    <a:pt x="29" y="16"/>
                    <a:pt x="30" y="15"/>
                  </a:cubicBezTo>
                  <a:cubicBezTo>
                    <a:pt x="30" y="15"/>
                    <a:pt x="31" y="14"/>
                    <a:pt x="31" y="14"/>
                  </a:cubicBezTo>
                  <a:cubicBezTo>
                    <a:pt x="31" y="13"/>
                    <a:pt x="31" y="13"/>
                    <a:pt x="31" y="13"/>
                  </a:cubicBezTo>
                  <a:cubicBezTo>
                    <a:pt x="32" y="13"/>
                    <a:pt x="32" y="14"/>
                    <a:pt x="32" y="13"/>
                  </a:cubicBezTo>
                  <a:cubicBezTo>
                    <a:pt x="32" y="13"/>
                    <a:pt x="33" y="13"/>
                    <a:pt x="33" y="13"/>
                  </a:cubicBezTo>
                  <a:cubicBezTo>
                    <a:pt x="34" y="13"/>
                    <a:pt x="36" y="13"/>
                    <a:pt x="36" y="13"/>
                  </a:cubicBezTo>
                  <a:cubicBezTo>
                    <a:pt x="37" y="14"/>
                    <a:pt x="39" y="14"/>
                    <a:pt x="39" y="14"/>
                  </a:cubicBezTo>
                  <a:cubicBezTo>
                    <a:pt x="39" y="14"/>
                    <a:pt x="39" y="14"/>
                    <a:pt x="40" y="14"/>
                  </a:cubicBezTo>
                  <a:cubicBezTo>
                    <a:pt x="40" y="14"/>
                    <a:pt x="40" y="14"/>
                    <a:pt x="40" y="14"/>
                  </a:cubicBezTo>
                  <a:cubicBezTo>
                    <a:pt x="40" y="13"/>
                    <a:pt x="40" y="13"/>
                    <a:pt x="40" y="13"/>
                  </a:cubicBezTo>
                  <a:cubicBezTo>
                    <a:pt x="41" y="14"/>
                    <a:pt x="42" y="14"/>
                    <a:pt x="42" y="14"/>
                  </a:cubicBezTo>
                  <a:cubicBezTo>
                    <a:pt x="43" y="14"/>
                    <a:pt x="45" y="13"/>
                    <a:pt x="45" y="13"/>
                  </a:cubicBezTo>
                  <a:cubicBezTo>
                    <a:pt x="44" y="12"/>
                    <a:pt x="44" y="13"/>
                    <a:pt x="44" y="12"/>
                  </a:cubicBezTo>
                  <a:cubicBezTo>
                    <a:pt x="44" y="12"/>
                    <a:pt x="44" y="12"/>
                    <a:pt x="43" y="12"/>
                  </a:cubicBezTo>
                  <a:cubicBezTo>
                    <a:pt x="43" y="12"/>
                    <a:pt x="42" y="11"/>
                    <a:pt x="43" y="11"/>
                  </a:cubicBezTo>
                  <a:cubicBezTo>
                    <a:pt x="43" y="10"/>
                    <a:pt x="43" y="10"/>
                    <a:pt x="44" y="10"/>
                  </a:cubicBezTo>
                  <a:cubicBezTo>
                    <a:pt x="45" y="11"/>
                    <a:pt x="45" y="10"/>
                    <a:pt x="46" y="10"/>
                  </a:cubicBezTo>
                  <a:cubicBezTo>
                    <a:pt x="46" y="10"/>
                    <a:pt x="47" y="9"/>
                    <a:pt x="47" y="9"/>
                  </a:cubicBezTo>
                  <a:cubicBezTo>
                    <a:pt x="48" y="9"/>
                    <a:pt x="48" y="9"/>
                    <a:pt x="48"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4" name="Freeform 576"/>
            <p:cNvSpPr>
              <a:spLocks/>
            </p:cNvSpPr>
            <p:nvPr/>
          </p:nvSpPr>
          <p:spPr bwMode="auto">
            <a:xfrm>
              <a:off x="4289" y="2464"/>
              <a:ext cx="68" cy="87"/>
            </a:xfrm>
            <a:custGeom>
              <a:avLst/>
              <a:gdLst/>
              <a:ahLst/>
              <a:cxnLst>
                <a:cxn ang="0">
                  <a:pos x="9" y="4"/>
                </a:cxn>
                <a:cxn ang="0">
                  <a:pos x="8" y="4"/>
                </a:cxn>
                <a:cxn ang="0">
                  <a:pos x="8" y="4"/>
                </a:cxn>
                <a:cxn ang="0">
                  <a:pos x="7" y="4"/>
                </a:cxn>
                <a:cxn ang="0">
                  <a:pos x="7" y="4"/>
                </a:cxn>
                <a:cxn ang="0">
                  <a:pos x="5" y="5"/>
                </a:cxn>
                <a:cxn ang="0">
                  <a:pos x="5" y="4"/>
                </a:cxn>
                <a:cxn ang="0">
                  <a:pos x="5" y="4"/>
                </a:cxn>
                <a:cxn ang="0">
                  <a:pos x="5" y="3"/>
                </a:cxn>
                <a:cxn ang="0">
                  <a:pos x="5" y="2"/>
                </a:cxn>
                <a:cxn ang="0">
                  <a:pos x="5" y="2"/>
                </a:cxn>
                <a:cxn ang="0">
                  <a:pos x="4" y="2"/>
                </a:cxn>
                <a:cxn ang="0">
                  <a:pos x="4" y="2"/>
                </a:cxn>
                <a:cxn ang="0">
                  <a:pos x="3" y="1"/>
                </a:cxn>
                <a:cxn ang="0">
                  <a:pos x="2" y="1"/>
                </a:cxn>
                <a:cxn ang="0">
                  <a:pos x="1" y="0"/>
                </a:cxn>
                <a:cxn ang="0">
                  <a:pos x="1" y="0"/>
                </a:cxn>
                <a:cxn ang="0">
                  <a:pos x="0" y="0"/>
                </a:cxn>
                <a:cxn ang="0">
                  <a:pos x="0" y="1"/>
                </a:cxn>
                <a:cxn ang="0">
                  <a:pos x="0" y="1"/>
                </a:cxn>
                <a:cxn ang="0">
                  <a:pos x="1" y="3"/>
                </a:cxn>
                <a:cxn ang="0">
                  <a:pos x="1" y="5"/>
                </a:cxn>
                <a:cxn ang="0">
                  <a:pos x="2" y="9"/>
                </a:cxn>
                <a:cxn ang="0">
                  <a:pos x="3" y="11"/>
                </a:cxn>
                <a:cxn ang="0">
                  <a:pos x="3" y="13"/>
                </a:cxn>
                <a:cxn ang="0">
                  <a:pos x="3" y="13"/>
                </a:cxn>
                <a:cxn ang="0">
                  <a:pos x="3" y="14"/>
                </a:cxn>
                <a:cxn ang="0">
                  <a:pos x="4" y="15"/>
                </a:cxn>
                <a:cxn ang="0">
                  <a:pos x="6" y="18"/>
                </a:cxn>
                <a:cxn ang="0">
                  <a:pos x="7" y="19"/>
                </a:cxn>
                <a:cxn ang="0">
                  <a:pos x="12" y="23"/>
                </a:cxn>
                <a:cxn ang="0">
                  <a:pos x="15" y="25"/>
                </a:cxn>
                <a:cxn ang="0">
                  <a:pos x="17" y="26"/>
                </a:cxn>
                <a:cxn ang="0">
                  <a:pos x="17" y="26"/>
                </a:cxn>
                <a:cxn ang="0">
                  <a:pos x="19" y="26"/>
                </a:cxn>
                <a:cxn ang="0">
                  <a:pos x="19" y="26"/>
                </a:cxn>
                <a:cxn ang="0">
                  <a:pos x="20" y="25"/>
                </a:cxn>
                <a:cxn ang="0">
                  <a:pos x="20" y="26"/>
                </a:cxn>
                <a:cxn ang="0">
                  <a:pos x="21" y="25"/>
                </a:cxn>
                <a:cxn ang="0">
                  <a:pos x="20" y="23"/>
                </a:cxn>
                <a:cxn ang="0">
                  <a:pos x="17" y="19"/>
                </a:cxn>
                <a:cxn ang="0">
                  <a:pos x="17" y="18"/>
                </a:cxn>
                <a:cxn ang="0">
                  <a:pos x="16" y="16"/>
                </a:cxn>
                <a:cxn ang="0">
                  <a:pos x="17" y="13"/>
                </a:cxn>
                <a:cxn ang="0">
                  <a:pos x="13" y="5"/>
                </a:cxn>
                <a:cxn ang="0">
                  <a:pos x="12" y="4"/>
                </a:cxn>
                <a:cxn ang="0">
                  <a:pos x="10" y="2"/>
                </a:cxn>
                <a:cxn ang="0">
                  <a:pos x="10" y="2"/>
                </a:cxn>
                <a:cxn ang="0">
                  <a:pos x="9" y="4"/>
                </a:cxn>
                <a:cxn ang="0">
                  <a:pos x="9" y="4"/>
                </a:cxn>
              </a:cxnLst>
              <a:rect l="0" t="0" r="r" b="b"/>
              <a:pathLst>
                <a:path w="21" h="27">
                  <a:moveTo>
                    <a:pt x="9" y="4"/>
                  </a:moveTo>
                  <a:cubicBezTo>
                    <a:pt x="9" y="4"/>
                    <a:pt x="8" y="4"/>
                    <a:pt x="8" y="4"/>
                  </a:cubicBezTo>
                  <a:cubicBezTo>
                    <a:pt x="8" y="4"/>
                    <a:pt x="8" y="4"/>
                    <a:pt x="8" y="4"/>
                  </a:cubicBezTo>
                  <a:cubicBezTo>
                    <a:pt x="8" y="4"/>
                    <a:pt x="7" y="4"/>
                    <a:pt x="7" y="4"/>
                  </a:cubicBezTo>
                  <a:cubicBezTo>
                    <a:pt x="7" y="4"/>
                    <a:pt x="7" y="4"/>
                    <a:pt x="7" y="4"/>
                  </a:cubicBezTo>
                  <a:cubicBezTo>
                    <a:pt x="6" y="4"/>
                    <a:pt x="6" y="5"/>
                    <a:pt x="5" y="5"/>
                  </a:cubicBezTo>
                  <a:cubicBezTo>
                    <a:pt x="5" y="5"/>
                    <a:pt x="5" y="5"/>
                    <a:pt x="5" y="4"/>
                  </a:cubicBezTo>
                  <a:cubicBezTo>
                    <a:pt x="4" y="4"/>
                    <a:pt x="5" y="4"/>
                    <a:pt x="5" y="4"/>
                  </a:cubicBezTo>
                  <a:cubicBezTo>
                    <a:pt x="5" y="4"/>
                    <a:pt x="5" y="3"/>
                    <a:pt x="5" y="3"/>
                  </a:cubicBezTo>
                  <a:cubicBezTo>
                    <a:pt x="5" y="3"/>
                    <a:pt x="5" y="3"/>
                    <a:pt x="5" y="2"/>
                  </a:cubicBezTo>
                  <a:cubicBezTo>
                    <a:pt x="5" y="2"/>
                    <a:pt x="5" y="2"/>
                    <a:pt x="5" y="2"/>
                  </a:cubicBezTo>
                  <a:cubicBezTo>
                    <a:pt x="5" y="2"/>
                    <a:pt x="4" y="2"/>
                    <a:pt x="4" y="2"/>
                  </a:cubicBezTo>
                  <a:cubicBezTo>
                    <a:pt x="4" y="2"/>
                    <a:pt x="4" y="2"/>
                    <a:pt x="4" y="2"/>
                  </a:cubicBezTo>
                  <a:cubicBezTo>
                    <a:pt x="4" y="2"/>
                    <a:pt x="4" y="1"/>
                    <a:pt x="3" y="1"/>
                  </a:cubicBezTo>
                  <a:cubicBezTo>
                    <a:pt x="3" y="1"/>
                    <a:pt x="2" y="1"/>
                    <a:pt x="2" y="1"/>
                  </a:cubicBezTo>
                  <a:cubicBezTo>
                    <a:pt x="1" y="1"/>
                    <a:pt x="1" y="0"/>
                    <a:pt x="1" y="0"/>
                  </a:cubicBezTo>
                  <a:cubicBezTo>
                    <a:pt x="1" y="0"/>
                    <a:pt x="1" y="0"/>
                    <a:pt x="1" y="0"/>
                  </a:cubicBezTo>
                  <a:cubicBezTo>
                    <a:pt x="0" y="0"/>
                    <a:pt x="0" y="0"/>
                    <a:pt x="0" y="0"/>
                  </a:cubicBezTo>
                  <a:cubicBezTo>
                    <a:pt x="0" y="1"/>
                    <a:pt x="0" y="1"/>
                    <a:pt x="0" y="1"/>
                  </a:cubicBezTo>
                  <a:cubicBezTo>
                    <a:pt x="0" y="1"/>
                    <a:pt x="0" y="1"/>
                    <a:pt x="0" y="1"/>
                  </a:cubicBezTo>
                  <a:cubicBezTo>
                    <a:pt x="0" y="2"/>
                    <a:pt x="1" y="2"/>
                    <a:pt x="1" y="3"/>
                  </a:cubicBezTo>
                  <a:cubicBezTo>
                    <a:pt x="2" y="3"/>
                    <a:pt x="1" y="4"/>
                    <a:pt x="1" y="5"/>
                  </a:cubicBezTo>
                  <a:cubicBezTo>
                    <a:pt x="1" y="5"/>
                    <a:pt x="1" y="7"/>
                    <a:pt x="2" y="9"/>
                  </a:cubicBezTo>
                  <a:cubicBezTo>
                    <a:pt x="3" y="10"/>
                    <a:pt x="3" y="11"/>
                    <a:pt x="3" y="11"/>
                  </a:cubicBezTo>
                  <a:cubicBezTo>
                    <a:pt x="3" y="11"/>
                    <a:pt x="2" y="12"/>
                    <a:pt x="3" y="13"/>
                  </a:cubicBezTo>
                  <a:cubicBezTo>
                    <a:pt x="4" y="13"/>
                    <a:pt x="3" y="13"/>
                    <a:pt x="3" y="13"/>
                  </a:cubicBezTo>
                  <a:cubicBezTo>
                    <a:pt x="3" y="13"/>
                    <a:pt x="3" y="13"/>
                    <a:pt x="3" y="14"/>
                  </a:cubicBezTo>
                  <a:cubicBezTo>
                    <a:pt x="4" y="14"/>
                    <a:pt x="4" y="15"/>
                    <a:pt x="4" y="15"/>
                  </a:cubicBezTo>
                  <a:cubicBezTo>
                    <a:pt x="5" y="15"/>
                    <a:pt x="6" y="17"/>
                    <a:pt x="6" y="18"/>
                  </a:cubicBezTo>
                  <a:cubicBezTo>
                    <a:pt x="6" y="18"/>
                    <a:pt x="6" y="19"/>
                    <a:pt x="7" y="19"/>
                  </a:cubicBezTo>
                  <a:cubicBezTo>
                    <a:pt x="8" y="20"/>
                    <a:pt x="12" y="22"/>
                    <a:pt x="12" y="23"/>
                  </a:cubicBezTo>
                  <a:cubicBezTo>
                    <a:pt x="13" y="23"/>
                    <a:pt x="15" y="25"/>
                    <a:pt x="15" y="25"/>
                  </a:cubicBezTo>
                  <a:cubicBezTo>
                    <a:pt x="15" y="25"/>
                    <a:pt x="16" y="26"/>
                    <a:pt x="17" y="26"/>
                  </a:cubicBezTo>
                  <a:cubicBezTo>
                    <a:pt x="17" y="27"/>
                    <a:pt x="17" y="26"/>
                    <a:pt x="17" y="26"/>
                  </a:cubicBezTo>
                  <a:cubicBezTo>
                    <a:pt x="18" y="26"/>
                    <a:pt x="18" y="26"/>
                    <a:pt x="19" y="26"/>
                  </a:cubicBezTo>
                  <a:cubicBezTo>
                    <a:pt x="19" y="26"/>
                    <a:pt x="19" y="26"/>
                    <a:pt x="19" y="26"/>
                  </a:cubicBezTo>
                  <a:cubicBezTo>
                    <a:pt x="19" y="25"/>
                    <a:pt x="20" y="25"/>
                    <a:pt x="20" y="25"/>
                  </a:cubicBezTo>
                  <a:cubicBezTo>
                    <a:pt x="20" y="26"/>
                    <a:pt x="20" y="26"/>
                    <a:pt x="20" y="26"/>
                  </a:cubicBezTo>
                  <a:cubicBezTo>
                    <a:pt x="21" y="26"/>
                    <a:pt x="21" y="25"/>
                    <a:pt x="21" y="25"/>
                  </a:cubicBezTo>
                  <a:cubicBezTo>
                    <a:pt x="20" y="24"/>
                    <a:pt x="20" y="23"/>
                    <a:pt x="20" y="23"/>
                  </a:cubicBezTo>
                  <a:cubicBezTo>
                    <a:pt x="20" y="23"/>
                    <a:pt x="18" y="20"/>
                    <a:pt x="17" y="19"/>
                  </a:cubicBezTo>
                  <a:cubicBezTo>
                    <a:pt x="17" y="19"/>
                    <a:pt x="16" y="18"/>
                    <a:pt x="17" y="18"/>
                  </a:cubicBezTo>
                  <a:cubicBezTo>
                    <a:pt x="17" y="17"/>
                    <a:pt x="16" y="16"/>
                    <a:pt x="16" y="16"/>
                  </a:cubicBezTo>
                  <a:cubicBezTo>
                    <a:pt x="16" y="15"/>
                    <a:pt x="17" y="14"/>
                    <a:pt x="17" y="13"/>
                  </a:cubicBezTo>
                  <a:cubicBezTo>
                    <a:pt x="17" y="12"/>
                    <a:pt x="17" y="7"/>
                    <a:pt x="13" y="5"/>
                  </a:cubicBezTo>
                  <a:cubicBezTo>
                    <a:pt x="13" y="5"/>
                    <a:pt x="12" y="4"/>
                    <a:pt x="12" y="4"/>
                  </a:cubicBezTo>
                  <a:cubicBezTo>
                    <a:pt x="12" y="3"/>
                    <a:pt x="11" y="3"/>
                    <a:pt x="10" y="2"/>
                  </a:cubicBezTo>
                  <a:cubicBezTo>
                    <a:pt x="10" y="2"/>
                    <a:pt x="10" y="2"/>
                    <a:pt x="10" y="2"/>
                  </a:cubicBezTo>
                  <a:cubicBezTo>
                    <a:pt x="10" y="3"/>
                    <a:pt x="9" y="4"/>
                    <a:pt x="9" y="4"/>
                  </a:cubicBezTo>
                  <a:cubicBezTo>
                    <a:pt x="9" y="4"/>
                    <a:pt x="9" y="4"/>
                    <a:pt x="9"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5" name="Freeform 577"/>
            <p:cNvSpPr>
              <a:spLocks/>
            </p:cNvSpPr>
            <p:nvPr/>
          </p:nvSpPr>
          <p:spPr bwMode="auto">
            <a:xfrm>
              <a:off x="4781" y="1866"/>
              <a:ext cx="181" cy="149"/>
            </a:xfrm>
            <a:custGeom>
              <a:avLst/>
              <a:gdLst/>
              <a:ahLst/>
              <a:cxnLst>
                <a:cxn ang="0">
                  <a:pos x="5" y="43"/>
                </a:cxn>
                <a:cxn ang="0">
                  <a:pos x="9" y="42"/>
                </a:cxn>
                <a:cxn ang="0">
                  <a:pos x="16" y="40"/>
                </a:cxn>
                <a:cxn ang="0">
                  <a:pos x="23" y="40"/>
                </a:cxn>
                <a:cxn ang="0">
                  <a:pos x="21" y="43"/>
                </a:cxn>
                <a:cxn ang="0">
                  <a:pos x="23" y="45"/>
                </a:cxn>
                <a:cxn ang="0">
                  <a:pos x="27" y="43"/>
                </a:cxn>
                <a:cxn ang="0">
                  <a:pos x="30" y="41"/>
                </a:cxn>
                <a:cxn ang="0">
                  <a:pos x="29" y="37"/>
                </a:cxn>
                <a:cxn ang="0">
                  <a:pos x="30" y="38"/>
                </a:cxn>
                <a:cxn ang="0">
                  <a:pos x="31" y="39"/>
                </a:cxn>
                <a:cxn ang="0">
                  <a:pos x="36" y="39"/>
                </a:cxn>
                <a:cxn ang="0">
                  <a:pos x="39" y="37"/>
                </a:cxn>
                <a:cxn ang="0">
                  <a:pos x="40" y="39"/>
                </a:cxn>
                <a:cxn ang="0">
                  <a:pos x="42" y="37"/>
                </a:cxn>
                <a:cxn ang="0">
                  <a:pos x="44" y="37"/>
                </a:cxn>
                <a:cxn ang="0">
                  <a:pos x="45" y="34"/>
                </a:cxn>
                <a:cxn ang="0">
                  <a:pos x="45" y="35"/>
                </a:cxn>
                <a:cxn ang="0">
                  <a:pos x="45" y="37"/>
                </a:cxn>
                <a:cxn ang="0">
                  <a:pos x="48" y="35"/>
                </a:cxn>
                <a:cxn ang="0">
                  <a:pos x="49" y="30"/>
                </a:cxn>
                <a:cxn ang="0">
                  <a:pos x="50" y="21"/>
                </a:cxn>
                <a:cxn ang="0">
                  <a:pos x="53" y="18"/>
                </a:cxn>
                <a:cxn ang="0">
                  <a:pos x="54" y="15"/>
                </a:cxn>
                <a:cxn ang="0">
                  <a:pos x="56" y="11"/>
                </a:cxn>
                <a:cxn ang="0">
                  <a:pos x="52" y="4"/>
                </a:cxn>
                <a:cxn ang="0">
                  <a:pos x="51" y="0"/>
                </a:cxn>
                <a:cxn ang="0">
                  <a:pos x="52" y="3"/>
                </a:cxn>
                <a:cxn ang="0">
                  <a:pos x="49" y="4"/>
                </a:cxn>
                <a:cxn ang="0">
                  <a:pos x="47" y="2"/>
                </a:cxn>
                <a:cxn ang="0">
                  <a:pos x="45" y="6"/>
                </a:cxn>
                <a:cxn ang="0">
                  <a:pos x="45" y="10"/>
                </a:cxn>
                <a:cxn ang="0">
                  <a:pos x="43" y="19"/>
                </a:cxn>
                <a:cxn ang="0">
                  <a:pos x="35" y="26"/>
                </a:cxn>
                <a:cxn ang="0">
                  <a:pos x="31" y="26"/>
                </a:cxn>
                <a:cxn ang="0">
                  <a:pos x="31" y="25"/>
                </a:cxn>
                <a:cxn ang="0">
                  <a:pos x="32" y="24"/>
                </a:cxn>
                <a:cxn ang="0">
                  <a:pos x="30" y="24"/>
                </a:cxn>
                <a:cxn ang="0">
                  <a:pos x="26" y="31"/>
                </a:cxn>
                <a:cxn ang="0">
                  <a:pos x="25" y="34"/>
                </a:cxn>
                <a:cxn ang="0">
                  <a:pos x="22" y="34"/>
                </a:cxn>
                <a:cxn ang="0">
                  <a:pos x="17" y="34"/>
                </a:cxn>
                <a:cxn ang="0">
                  <a:pos x="9" y="35"/>
                </a:cxn>
                <a:cxn ang="0">
                  <a:pos x="3" y="40"/>
                </a:cxn>
                <a:cxn ang="0">
                  <a:pos x="1" y="42"/>
                </a:cxn>
              </a:cxnLst>
              <a:rect l="0" t="0" r="r" b="b"/>
              <a:pathLst>
                <a:path w="56" h="46">
                  <a:moveTo>
                    <a:pt x="0" y="43"/>
                  </a:moveTo>
                  <a:cubicBezTo>
                    <a:pt x="0" y="44"/>
                    <a:pt x="1" y="43"/>
                    <a:pt x="1" y="43"/>
                  </a:cubicBezTo>
                  <a:cubicBezTo>
                    <a:pt x="1" y="43"/>
                    <a:pt x="4" y="43"/>
                    <a:pt x="5" y="43"/>
                  </a:cubicBezTo>
                  <a:cubicBezTo>
                    <a:pt x="5" y="43"/>
                    <a:pt x="5" y="43"/>
                    <a:pt x="6" y="44"/>
                  </a:cubicBezTo>
                  <a:cubicBezTo>
                    <a:pt x="7" y="44"/>
                    <a:pt x="7" y="43"/>
                    <a:pt x="7" y="42"/>
                  </a:cubicBezTo>
                  <a:cubicBezTo>
                    <a:pt x="7" y="41"/>
                    <a:pt x="8" y="41"/>
                    <a:pt x="9" y="42"/>
                  </a:cubicBezTo>
                  <a:cubicBezTo>
                    <a:pt x="10" y="42"/>
                    <a:pt x="12" y="41"/>
                    <a:pt x="13" y="41"/>
                  </a:cubicBezTo>
                  <a:cubicBezTo>
                    <a:pt x="13" y="40"/>
                    <a:pt x="14" y="40"/>
                    <a:pt x="15" y="41"/>
                  </a:cubicBezTo>
                  <a:cubicBezTo>
                    <a:pt x="16" y="41"/>
                    <a:pt x="15" y="40"/>
                    <a:pt x="16" y="40"/>
                  </a:cubicBezTo>
                  <a:cubicBezTo>
                    <a:pt x="16" y="39"/>
                    <a:pt x="17" y="39"/>
                    <a:pt x="17" y="39"/>
                  </a:cubicBezTo>
                  <a:cubicBezTo>
                    <a:pt x="17" y="39"/>
                    <a:pt x="21" y="39"/>
                    <a:pt x="22" y="39"/>
                  </a:cubicBezTo>
                  <a:cubicBezTo>
                    <a:pt x="24" y="39"/>
                    <a:pt x="23" y="40"/>
                    <a:pt x="23" y="40"/>
                  </a:cubicBezTo>
                  <a:cubicBezTo>
                    <a:pt x="23" y="40"/>
                    <a:pt x="22" y="41"/>
                    <a:pt x="21" y="41"/>
                  </a:cubicBezTo>
                  <a:cubicBezTo>
                    <a:pt x="21" y="41"/>
                    <a:pt x="21" y="42"/>
                    <a:pt x="22" y="42"/>
                  </a:cubicBezTo>
                  <a:cubicBezTo>
                    <a:pt x="22" y="43"/>
                    <a:pt x="21" y="43"/>
                    <a:pt x="21" y="43"/>
                  </a:cubicBezTo>
                  <a:cubicBezTo>
                    <a:pt x="21" y="44"/>
                    <a:pt x="22" y="44"/>
                    <a:pt x="22" y="44"/>
                  </a:cubicBezTo>
                  <a:cubicBezTo>
                    <a:pt x="23" y="45"/>
                    <a:pt x="23" y="45"/>
                    <a:pt x="23" y="45"/>
                  </a:cubicBezTo>
                  <a:cubicBezTo>
                    <a:pt x="22" y="45"/>
                    <a:pt x="23" y="45"/>
                    <a:pt x="23" y="45"/>
                  </a:cubicBezTo>
                  <a:cubicBezTo>
                    <a:pt x="23" y="45"/>
                    <a:pt x="24" y="46"/>
                    <a:pt x="24" y="46"/>
                  </a:cubicBezTo>
                  <a:cubicBezTo>
                    <a:pt x="25" y="46"/>
                    <a:pt x="25" y="46"/>
                    <a:pt x="25" y="46"/>
                  </a:cubicBezTo>
                  <a:cubicBezTo>
                    <a:pt x="26" y="45"/>
                    <a:pt x="27" y="43"/>
                    <a:pt x="27" y="43"/>
                  </a:cubicBezTo>
                  <a:cubicBezTo>
                    <a:pt x="28" y="42"/>
                    <a:pt x="28" y="42"/>
                    <a:pt x="28" y="42"/>
                  </a:cubicBezTo>
                  <a:cubicBezTo>
                    <a:pt x="28" y="42"/>
                    <a:pt x="29" y="41"/>
                    <a:pt x="29" y="41"/>
                  </a:cubicBezTo>
                  <a:cubicBezTo>
                    <a:pt x="29" y="41"/>
                    <a:pt x="30" y="41"/>
                    <a:pt x="30" y="41"/>
                  </a:cubicBezTo>
                  <a:cubicBezTo>
                    <a:pt x="30" y="41"/>
                    <a:pt x="30" y="41"/>
                    <a:pt x="30" y="41"/>
                  </a:cubicBezTo>
                  <a:cubicBezTo>
                    <a:pt x="29" y="40"/>
                    <a:pt x="29" y="40"/>
                    <a:pt x="29" y="40"/>
                  </a:cubicBezTo>
                  <a:cubicBezTo>
                    <a:pt x="28" y="39"/>
                    <a:pt x="29" y="38"/>
                    <a:pt x="29" y="37"/>
                  </a:cubicBezTo>
                  <a:cubicBezTo>
                    <a:pt x="30" y="37"/>
                    <a:pt x="30" y="37"/>
                    <a:pt x="30" y="37"/>
                  </a:cubicBezTo>
                  <a:cubicBezTo>
                    <a:pt x="30" y="38"/>
                    <a:pt x="30" y="38"/>
                    <a:pt x="30" y="38"/>
                  </a:cubicBezTo>
                  <a:cubicBezTo>
                    <a:pt x="30" y="39"/>
                    <a:pt x="30" y="39"/>
                    <a:pt x="30" y="38"/>
                  </a:cubicBezTo>
                  <a:cubicBezTo>
                    <a:pt x="30" y="38"/>
                    <a:pt x="30" y="38"/>
                    <a:pt x="31" y="38"/>
                  </a:cubicBezTo>
                  <a:cubicBezTo>
                    <a:pt x="31" y="39"/>
                    <a:pt x="31" y="39"/>
                    <a:pt x="31" y="39"/>
                  </a:cubicBezTo>
                  <a:cubicBezTo>
                    <a:pt x="32" y="39"/>
                    <a:pt x="31" y="39"/>
                    <a:pt x="31" y="39"/>
                  </a:cubicBezTo>
                  <a:cubicBezTo>
                    <a:pt x="31" y="40"/>
                    <a:pt x="31" y="40"/>
                    <a:pt x="31" y="40"/>
                  </a:cubicBezTo>
                  <a:cubicBezTo>
                    <a:pt x="32" y="40"/>
                    <a:pt x="32" y="40"/>
                    <a:pt x="33" y="39"/>
                  </a:cubicBezTo>
                  <a:cubicBezTo>
                    <a:pt x="34" y="39"/>
                    <a:pt x="35" y="39"/>
                    <a:pt x="36" y="39"/>
                  </a:cubicBezTo>
                  <a:cubicBezTo>
                    <a:pt x="37" y="39"/>
                    <a:pt x="37" y="39"/>
                    <a:pt x="37" y="39"/>
                  </a:cubicBezTo>
                  <a:cubicBezTo>
                    <a:pt x="37" y="38"/>
                    <a:pt x="38" y="38"/>
                    <a:pt x="38" y="38"/>
                  </a:cubicBezTo>
                  <a:cubicBezTo>
                    <a:pt x="38" y="37"/>
                    <a:pt x="38" y="37"/>
                    <a:pt x="39" y="37"/>
                  </a:cubicBezTo>
                  <a:cubicBezTo>
                    <a:pt x="39" y="36"/>
                    <a:pt x="39" y="37"/>
                    <a:pt x="40" y="37"/>
                  </a:cubicBezTo>
                  <a:cubicBezTo>
                    <a:pt x="40" y="37"/>
                    <a:pt x="40" y="37"/>
                    <a:pt x="40" y="37"/>
                  </a:cubicBezTo>
                  <a:cubicBezTo>
                    <a:pt x="39" y="38"/>
                    <a:pt x="40" y="39"/>
                    <a:pt x="40" y="39"/>
                  </a:cubicBezTo>
                  <a:cubicBezTo>
                    <a:pt x="40" y="40"/>
                    <a:pt x="40" y="40"/>
                    <a:pt x="40" y="39"/>
                  </a:cubicBezTo>
                  <a:cubicBezTo>
                    <a:pt x="41" y="39"/>
                    <a:pt x="41" y="38"/>
                    <a:pt x="41" y="37"/>
                  </a:cubicBezTo>
                  <a:cubicBezTo>
                    <a:pt x="41" y="37"/>
                    <a:pt x="41" y="37"/>
                    <a:pt x="42" y="37"/>
                  </a:cubicBezTo>
                  <a:cubicBezTo>
                    <a:pt x="42" y="36"/>
                    <a:pt x="43" y="36"/>
                    <a:pt x="43" y="36"/>
                  </a:cubicBezTo>
                  <a:cubicBezTo>
                    <a:pt x="43" y="36"/>
                    <a:pt x="44" y="36"/>
                    <a:pt x="44" y="36"/>
                  </a:cubicBezTo>
                  <a:cubicBezTo>
                    <a:pt x="44" y="37"/>
                    <a:pt x="44" y="37"/>
                    <a:pt x="44" y="37"/>
                  </a:cubicBezTo>
                  <a:cubicBezTo>
                    <a:pt x="44" y="36"/>
                    <a:pt x="44" y="36"/>
                    <a:pt x="44" y="35"/>
                  </a:cubicBezTo>
                  <a:cubicBezTo>
                    <a:pt x="44" y="35"/>
                    <a:pt x="44" y="35"/>
                    <a:pt x="44" y="35"/>
                  </a:cubicBezTo>
                  <a:cubicBezTo>
                    <a:pt x="44" y="35"/>
                    <a:pt x="45" y="34"/>
                    <a:pt x="45" y="34"/>
                  </a:cubicBezTo>
                  <a:cubicBezTo>
                    <a:pt x="45" y="34"/>
                    <a:pt x="45" y="34"/>
                    <a:pt x="46" y="34"/>
                  </a:cubicBezTo>
                  <a:cubicBezTo>
                    <a:pt x="46" y="34"/>
                    <a:pt x="46" y="34"/>
                    <a:pt x="46" y="35"/>
                  </a:cubicBezTo>
                  <a:cubicBezTo>
                    <a:pt x="46" y="35"/>
                    <a:pt x="45" y="35"/>
                    <a:pt x="45" y="35"/>
                  </a:cubicBezTo>
                  <a:cubicBezTo>
                    <a:pt x="45" y="35"/>
                    <a:pt x="45" y="36"/>
                    <a:pt x="45" y="36"/>
                  </a:cubicBezTo>
                  <a:cubicBezTo>
                    <a:pt x="45" y="36"/>
                    <a:pt x="45" y="36"/>
                    <a:pt x="45" y="36"/>
                  </a:cubicBezTo>
                  <a:cubicBezTo>
                    <a:pt x="45" y="37"/>
                    <a:pt x="45" y="37"/>
                    <a:pt x="45" y="37"/>
                  </a:cubicBezTo>
                  <a:cubicBezTo>
                    <a:pt x="45" y="37"/>
                    <a:pt x="45" y="38"/>
                    <a:pt x="45" y="38"/>
                  </a:cubicBezTo>
                  <a:cubicBezTo>
                    <a:pt x="44" y="38"/>
                    <a:pt x="45" y="38"/>
                    <a:pt x="45" y="38"/>
                  </a:cubicBezTo>
                  <a:cubicBezTo>
                    <a:pt x="47" y="37"/>
                    <a:pt x="48" y="36"/>
                    <a:pt x="48" y="35"/>
                  </a:cubicBezTo>
                  <a:cubicBezTo>
                    <a:pt x="48" y="34"/>
                    <a:pt x="49" y="34"/>
                    <a:pt x="50" y="33"/>
                  </a:cubicBezTo>
                  <a:cubicBezTo>
                    <a:pt x="50" y="33"/>
                    <a:pt x="50" y="33"/>
                    <a:pt x="49" y="32"/>
                  </a:cubicBezTo>
                  <a:cubicBezTo>
                    <a:pt x="48" y="31"/>
                    <a:pt x="48" y="30"/>
                    <a:pt x="49" y="30"/>
                  </a:cubicBezTo>
                  <a:cubicBezTo>
                    <a:pt x="49" y="30"/>
                    <a:pt x="49" y="28"/>
                    <a:pt x="49" y="27"/>
                  </a:cubicBezTo>
                  <a:cubicBezTo>
                    <a:pt x="49" y="27"/>
                    <a:pt x="49" y="27"/>
                    <a:pt x="50" y="27"/>
                  </a:cubicBezTo>
                  <a:cubicBezTo>
                    <a:pt x="51" y="26"/>
                    <a:pt x="50" y="22"/>
                    <a:pt x="50" y="21"/>
                  </a:cubicBezTo>
                  <a:cubicBezTo>
                    <a:pt x="50" y="20"/>
                    <a:pt x="50" y="19"/>
                    <a:pt x="51" y="19"/>
                  </a:cubicBezTo>
                  <a:cubicBezTo>
                    <a:pt x="51" y="19"/>
                    <a:pt x="51" y="18"/>
                    <a:pt x="52" y="18"/>
                  </a:cubicBezTo>
                  <a:cubicBezTo>
                    <a:pt x="52" y="18"/>
                    <a:pt x="52" y="17"/>
                    <a:pt x="53" y="18"/>
                  </a:cubicBezTo>
                  <a:cubicBezTo>
                    <a:pt x="53" y="19"/>
                    <a:pt x="53" y="18"/>
                    <a:pt x="53" y="17"/>
                  </a:cubicBezTo>
                  <a:cubicBezTo>
                    <a:pt x="53" y="15"/>
                    <a:pt x="54" y="15"/>
                    <a:pt x="54" y="15"/>
                  </a:cubicBezTo>
                  <a:cubicBezTo>
                    <a:pt x="54" y="15"/>
                    <a:pt x="54" y="15"/>
                    <a:pt x="54" y="15"/>
                  </a:cubicBezTo>
                  <a:cubicBezTo>
                    <a:pt x="54" y="14"/>
                    <a:pt x="54" y="15"/>
                    <a:pt x="55" y="15"/>
                  </a:cubicBezTo>
                  <a:cubicBezTo>
                    <a:pt x="55" y="14"/>
                    <a:pt x="55" y="14"/>
                    <a:pt x="55" y="13"/>
                  </a:cubicBezTo>
                  <a:cubicBezTo>
                    <a:pt x="55" y="13"/>
                    <a:pt x="55" y="12"/>
                    <a:pt x="56" y="11"/>
                  </a:cubicBezTo>
                  <a:cubicBezTo>
                    <a:pt x="56" y="11"/>
                    <a:pt x="55" y="9"/>
                    <a:pt x="55" y="8"/>
                  </a:cubicBezTo>
                  <a:cubicBezTo>
                    <a:pt x="54" y="8"/>
                    <a:pt x="54" y="6"/>
                    <a:pt x="54" y="6"/>
                  </a:cubicBezTo>
                  <a:cubicBezTo>
                    <a:pt x="53" y="5"/>
                    <a:pt x="53" y="5"/>
                    <a:pt x="52" y="4"/>
                  </a:cubicBezTo>
                  <a:cubicBezTo>
                    <a:pt x="52" y="3"/>
                    <a:pt x="53" y="1"/>
                    <a:pt x="53" y="1"/>
                  </a:cubicBezTo>
                  <a:cubicBezTo>
                    <a:pt x="53" y="1"/>
                    <a:pt x="53" y="0"/>
                    <a:pt x="52" y="0"/>
                  </a:cubicBezTo>
                  <a:cubicBezTo>
                    <a:pt x="52" y="0"/>
                    <a:pt x="51" y="0"/>
                    <a:pt x="51" y="0"/>
                  </a:cubicBezTo>
                  <a:cubicBezTo>
                    <a:pt x="50" y="0"/>
                    <a:pt x="50" y="0"/>
                    <a:pt x="49" y="1"/>
                  </a:cubicBezTo>
                  <a:cubicBezTo>
                    <a:pt x="49" y="3"/>
                    <a:pt x="51" y="2"/>
                    <a:pt x="52" y="2"/>
                  </a:cubicBezTo>
                  <a:cubicBezTo>
                    <a:pt x="52" y="1"/>
                    <a:pt x="52" y="2"/>
                    <a:pt x="52" y="3"/>
                  </a:cubicBezTo>
                  <a:cubicBezTo>
                    <a:pt x="51" y="4"/>
                    <a:pt x="51" y="4"/>
                    <a:pt x="50" y="4"/>
                  </a:cubicBezTo>
                  <a:cubicBezTo>
                    <a:pt x="50" y="4"/>
                    <a:pt x="50" y="4"/>
                    <a:pt x="50" y="4"/>
                  </a:cubicBezTo>
                  <a:cubicBezTo>
                    <a:pt x="50" y="4"/>
                    <a:pt x="49" y="4"/>
                    <a:pt x="49" y="4"/>
                  </a:cubicBezTo>
                  <a:cubicBezTo>
                    <a:pt x="49" y="3"/>
                    <a:pt x="49" y="3"/>
                    <a:pt x="49" y="2"/>
                  </a:cubicBezTo>
                  <a:cubicBezTo>
                    <a:pt x="49" y="2"/>
                    <a:pt x="48" y="2"/>
                    <a:pt x="48" y="2"/>
                  </a:cubicBezTo>
                  <a:cubicBezTo>
                    <a:pt x="47" y="2"/>
                    <a:pt x="48" y="2"/>
                    <a:pt x="47" y="2"/>
                  </a:cubicBezTo>
                  <a:cubicBezTo>
                    <a:pt x="47" y="2"/>
                    <a:pt x="47" y="3"/>
                    <a:pt x="47" y="3"/>
                  </a:cubicBezTo>
                  <a:cubicBezTo>
                    <a:pt x="47" y="4"/>
                    <a:pt x="47" y="4"/>
                    <a:pt x="46" y="5"/>
                  </a:cubicBezTo>
                  <a:cubicBezTo>
                    <a:pt x="45" y="6"/>
                    <a:pt x="45" y="6"/>
                    <a:pt x="45" y="6"/>
                  </a:cubicBezTo>
                  <a:cubicBezTo>
                    <a:pt x="45" y="7"/>
                    <a:pt x="45" y="8"/>
                    <a:pt x="45" y="9"/>
                  </a:cubicBezTo>
                  <a:cubicBezTo>
                    <a:pt x="44" y="9"/>
                    <a:pt x="44" y="9"/>
                    <a:pt x="45" y="9"/>
                  </a:cubicBezTo>
                  <a:cubicBezTo>
                    <a:pt x="45" y="10"/>
                    <a:pt x="45" y="10"/>
                    <a:pt x="45" y="10"/>
                  </a:cubicBezTo>
                  <a:cubicBezTo>
                    <a:pt x="45" y="9"/>
                    <a:pt x="46" y="10"/>
                    <a:pt x="46" y="10"/>
                  </a:cubicBezTo>
                  <a:cubicBezTo>
                    <a:pt x="46" y="11"/>
                    <a:pt x="44" y="16"/>
                    <a:pt x="44" y="16"/>
                  </a:cubicBezTo>
                  <a:cubicBezTo>
                    <a:pt x="44" y="16"/>
                    <a:pt x="43" y="18"/>
                    <a:pt x="43" y="19"/>
                  </a:cubicBezTo>
                  <a:cubicBezTo>
                    <a:pt x="43" y="20"/>
                    <a:pt x="42" y="20"/>
                    <a:pt x="42" y="21"/>
                  </a:cubicBezTo>
                  <a:cubicBezTo>
                    <a:pt x="42" y="21"/>
                    <a:pt x="39" y="23"/>
                    <a:pt x="39" y="24"/>
                  </a:cubicBezTo>
                  <a:cubicBezTo>
                    <a:pt x="38" y="24"/>
                    <a:pt x="36" y="25"/>
                    <a:pt x="35" y="26"/>
                  </a:cubicBezTo>
                  <a:cubicBezTo>
                    <a:pt x="34" y="26"/>
                    <a:pt x="33" y="26"/>
                    <a:pt x="33" y="27"/>
                  </a:cubicBezTo>
                  <a:cubicBezTo>
                    <a:pt x="32" y="28"/>
                    <a:pt x="32" y="28"/>
                    <a:pt x="31" y="27"/>
                  </a:cubicBezTo>
                  <a:cubicBezTo>
                    <a:pt x="31" y="27"/>
                    <a:pt x="31" y="26"/>
                    <a:pt x="31" y="26"/>
                  </a:cubicBezTo>
                  <a:cubicBezTo>
                    <a:pt x="31" y="26"/>
                    <a:pt x="31" y="26"/>
                    <a:pt x="31" y="26"/>
                  </a:cubicBezTo>
                  <a:cubicBezTo>
                    <a:pt x="30" y="26"/>
                    <a:pt x="30" y="26"/>
                    <a:pt x="30" y="25"/>
                  </a:cubicBezTo>
                  <a:cubicBezTo>
                    <a:pt x="30" y="25"/>
                    <a:pt x="30" y="25"/>
                    <a:pt x="31" y="25"/>
                  </a:cubicBezTo>
                  <a:cubicBezTo>
                    <a:pt x="31" y="25"/>
                    <a:pt x="31" y="25"/>
                    <a:pt x="31" y="25"/>
                  </a:cubicBezTo>
                  <a:cubicBezTo>
                    <a:pt x="31" y="25"/>
                    <a:pt x="32" y="24"/>
                    <a:pt x="32" y="25"/>
                  </a:cubicBezTo>
                  <a:cubicBezTo>
                    <a:pt x="32" y="25"/>
                    <a:pt x="32" y="25"/>
                    <a:pt x="32" y="24"/>
                  </a:cubicBezTo>
                  <a:cubicBezTo>
                    <a:pt x="33" y="24"/>
                    <a:pt x="32" y="24"/>
                    <a:pt x="32" y="23"/>
                  </a:cubicBezTo>
                  <a:cubicBezTo>
                    <a:pt x="32" y="23"/>
                    <a:pt x="32" y="23"/>
                    <a:pt x="32" y="23"/>
                  </a:cubicBezTo>
                  <a:cubicBezTo>
                    <a:pt x="31" y="24"/>
                    <a:pt x="31" y="24"/>
                    <a:pt x="30" y="24"/>
                  </a:cubicBezTo>
                  <a:cubicBezTo>
                    <a:pt x="30" y="24"/>
                    <a:pt x="29" y="24"/>
                    <a:pt x="29" y="25"/>
                  </a:cubicBezTo>
                  <a:cubicBezTo>
                    <a:pt x="30" y="26"/>
                    <a:pt x="30" y="27"/>
                    <a:pt x="29" y="28"/>
                  </a:cubicBezTo>
                  <a:cubicBezTo>
                    <a:pt x="29" y="28"/>
                    <a:pt x="27" y="30"/>
                    <a:pt x="26" y="31"/>
                  </a:cubicBezTo>
                  <a:cubicBezTo>
                    <a:pt x="26" y="32"/>
                    <a:pt x="26" y="32"/>
                    <a:pt x="26" y="33"/>
                  </a:cubicBezTo>
                  <a:cubicBezTo>
                    <a:pt x="26" y="34"/>
                    <a:pt x="26" y="34"/>
                    <a:pt x="26" y="34"/>
                  </a:cubicBezTo>
                  <a:cubicBezTo>
                    <a:pt x="26" y="34"/>
                    <a:pt x="26" y="34"/>
                    <a:pt x="25" y="34"/>
                  </a:cubicBezTo>
                  <a:cubicBezTo>
                    <a:pt x="25" y="35"/>
                    <a:pt x="24" y="35"/>
                    <a:pt x="24" y="35"/>
                  </a:cubicBezTo>
                  <a:cubicBezTo>
                    <a:pt x="23" y="34"/>
                    <a:pt x="23" y="35"/>
                    <a:pt x="23" y="35"/>
                  </a:cubicBezTo>
                  <a:cubicBezTo>
                    <a:pt x="22" y="35"/>
                    <a:pt x="22" y="35"/>
                    <a:pt x="22" y="34"/>
                  </a:cubicBezTo>
                  <a:cubicBezTo>
                    <a:pt x="22" y="34"/>
                    <a:pt x="22" y="34"/>
                    <a:pt x="22" y="33"/>
                  </a:cubicBezTo>
                  <a:cubicBezTo>
                    <a:pt x="22" y="33"/>
                    <a:pt x="21" y="33"/>
                    <a:pt x="21" y="34"/>
                  </a:cubicBezTo>
                  <a:cubicBezTo>
                    <a:pt x="20" y="34"/>
                    <a:pt x="18" y="34"/>
                    <a:pt x="17" y="34"/>
                  </a:cubicBezTo>
                  <a:cubicBezTo>
                    <a:pt x="17" y="34"/>
                    <a:pt x="14" y="34"/>
                    <a:pt x="13" y="34"/>
                  </a:cubicBezTo>
                  <a:cubicBezTo>
                    <a:pt x="13" y="34"/>
                    <a:pt x="10" y="35"/>
                    <a:pt x="10" y="35"/>
                  </a:cubicBezTo>
                  <a:cubicBezTo>
                    <a:pt x="9" y="35"/>
                    <a:pt x="9" y="35"/>
                    <a:pt x="9" y="35"/>
                  </a:cubicBezTo>
                  <a:cubicBezTo>
                    <a:pt x="9" y="36"/>
                    <a:pt x="9" y="36"/>
                    <a:pt x="9" y="36"/>
                  </a:cubicBezTo>
                  <a:cubicBezTo>
                    <a:pt x="9" y="36"/>
                    <a:pt x="6" y="38"/>
                    <a:pt x="5" y="39"/>
                  </a:cubicBezTo>
                  <a:cubicBezTo>
                    <a:pt x="4" y="39"/>
                    <a:pt x="3" y="40"/>
                    <a:pt x="3" y="40"/>
                  </a:cubicBezTo>
                  <a:cubicBezTo>
                    <a:pt x="3" y="41"/>
                    <a:pt x="2" y="41"/>
                    <a:pt x="2" y="41"/>
                  </a:cubicBezTo>
                  <a:cubicBezTo>
                    <a:pt x="1" y="41"/>
                    <a:pt x="1" y="41"/>
                    <a:pt x="1" y="41"/>
                  </a:cubicBezTo>
                  <a:cubicBezTo>
                    <a:pt x="0" y="41"/>
                    <a:pt x="0" y="41"/>
                    <a:pt x="1" y="42"/>
                  </a:cubicBezTo>
                  <a:cubicBezTo>
                    <a:pt x="1" y="42"/>
                    <a:pt x="1" y="42"/>
                    <a:pt x="1" y="42"/>
                  </a:cubicBezTo>
                  <a:cubicBezTo>
                    <a:pt x="0" y="42"/>
                    <a:pt x="0" y="43"/>
                    <a:pt x="0" y="4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6" name="Freeform 578"/>
            <p:cNvSpPr>
              <a:spLocks/>
            </p:cNvSpPr>
            <p:nvPr/>
          </p:nvSpPr>
          <p:spPr bwMode="auto">
            <a:xfrm>
              <a:off x="4900" y="1927"/>
              <a:ext cx="3" cy="10"/>
            </a:xfrm>
            <a:custGeom>
              <a:avLst/>
              <a:gdLst/>
              <a:ahLst/>
              <a:cxnLst>
                <a:cxn ang="0">
                  <a:pos x="0" y="2"/>
                </a:cxn>
                <a:cxn ang="0">
                  <a:pos x="0" y="2"/>
                </a:cxn>
                <a:cxn ang="0">
                  <a:pos x="1" y="1"/>
                </a:cxn>
                <a:cxn ang="0">
                  <a:pos x="1" y="0"/>
                </a:cxn>
                <a:cxn ang="0">
                  <a:pos x="0" y="1"/>
                </a:cxn>
                <a:cxn ang="0">
                  <a:pos x="0" y="2"/>
                </a:cxn>
              </a:cxnLst>
              <a:rect l="0" t="0" r="r" b="b"/>
              <a:pathLst>
                <a:path w="1" h="3">
                  <a:moveTo>
                    <a:pt x="0" y="2"/>
                  </a:moveTo>
                  <a:cubicBezTo>
                    <a:pt x="0" y="2"/>
                    <a:pt x="0" y="3"/>
                    <a:pt x="0" y="2"/>
                  </a:cubicBezTo>
                  <a:cubicBezTo>
                    <a:pt x="1" y="2"/>
                    <a:pt x="1" y="2"/>
                    <a:pt x="1" y="1"/>
                  </a:cubicBezTo>
                  <a:cubicBezTo>
                    <a:pt x="1" y="0"/>
                    <a:pt x="1" y="0"/>
                    <a:pt x="1" y="0"/>
                  </a:cubicBezTo>
                  <a:cubicBezTo>
                    <a:pt x="1" y="0"/>
                    <a:pt x="0" y="1"/>
                    <a:pt x="0" y="1"/>
                  </a:cubicBezTo>
                  <a:cubicBezTo>
                    <a:pt x="0" y="2"/>
                    <a:pt x="0" y="2"/>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7" name="Freeform 579"/>
            <p:cNvSpPr>
              <a:spLocks/>
            </p:cNvSpPr>
            <p:nvPr/>
          </p:nvSpPr>
          <p:spPr bwMode="auto">
            <a:xfrm>
              <a:off x="4745" y="2024"/>
              <a:ext cx="7" cy="7"/>
            </a:xfrm>
            <a:custGeom>
              <a:avLst/>
              <a:gdLst/>
              <a:ahLst/>
              <a:cxnLst>
                <a:cxn ang="0">
                  <a:pos x="1" y="1"/>
                </a:cxn>
                <a:cxn ang="0">
                  <a:pos x="1" y="2"/>
                </a:cxn>
                <a:cxn ang="0">
                  <a:pos x="1" y="1"/>
                </a:cxn>
                <a:cxn ang="0">
                  <a:pos x="1" y="1"/>
                </a:cxn>
              </a:cxnLst>
              <a:rect l="0" t="0" r="r" b="b"/>
              <a:pathLst>
                <a:path w="2" h="2">
                  <a:moveTo>
                    <a:pt x="1" y="1"/>
                  </a:moveTo>
                  <a:cubicBezTo>
                    <a:pt x="0" y="1"/>
                    <a:pt x="0" y="2"/>
                    <a:pt x="1" y="2"/>
                  </a:cubicBezTo>
                  <a:cubicBezTo>
                    <a:pt x="1" y="2"/>
                    <a:pt x="2" y="1"/>
                    <a:pt x="1" y="1"/>
                  </a:cubicBezTo>
                  <a:cubicBezTo>
                    <a:pt x="1" y="0"/>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8" name="Freeform 580"/>
            <p:cNvSpPr>
              <a:spLocks/>
            </p:cNvSpPr>
            <p:nvPr/>
          </p:nvSpPr>
          <p:spPr bwMode="auto">
            <a:xfrm>
              <a:off x="4752" y="2021"/>
              <a:ext cx="3" cy="3"/>
            </a:xfrm>
            <a:custGeom>
              <a:avLst/>
              <a:gdLst/>
              <a:ahLst/>
              <a:cxnLst>
                <a:cxn ang="0">
                  <a:pos x="1" y="1"/>
                </a:cxn>
                <a:cxn ang="0">
                  <a:pos x="0" y="1"/>
                </a:cxn>
                <a:cxn ang="0">
                  <a:pos x="1" y="1"/>
                </a:cxn>
              </a:cxnLst>
              <a:rect l="0" t="0" r="r" b="b"/>
              <a:pathLst>
                <a:path w="1" h="1">
                  <a:moveTo>
                    <a:pt x="1" y="1"/>
                  </a:moveTo>
                  <a:cubicBezTo>
                    <a:pt x="1" y="0"/>
                    <a:pt x="0" y="1"/>
                    <a:pt x="0" y="1"/>
                  </a:cubicBezTo>
                  <a:cubicBezTo>
                    <a:pt x="0"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9" name="Freeform 581"/>
            <p:cNvSpPr>
              <a:spLocks/>
            </p:cNvSpPr>
            <p:nvPr/>
          </p:nvSpPr>
          <p:spPr bwMode="auto">
            <a:xfrm>
              <a:off x="4768" y="2031"/>
              <a:ext cx="3" cy="6"/>
            </a:xfrm>
            <a:custGeom>
              <a:avLst/>
              <a:gdLst/>
              <a:ahLst/>
              <a:cxnLst>
                <a:cxn ang="0">
                  <a:pos x="1" y="2"/>
                </a:cxn>
                <a:cxn ang="0">
                  <a:pos x="1" y="1"/>
                </a:cxn>
                <a:cxn ang="0">
                  <a:pos x="1" y="0"/>
                </a:cxn>
                <a:cxn ang="0">
                  <a:pos x="0" y="1"/>
                </a:cxn>
                <a:cxn ang="0">
                  <a:pos x="1" y="2"/>
                </a:cxn>
              </a:cxnLst>
              <a:rect l="0" t="0" r="r" b="b"/>
              <a:pathLst>
                <a:path w="1" h="2">
                  <a:moveTo>
                    <a:pt x="1" y="2"/>
                  </a:moveTo>
                  <a:cubicBezTo>
                    <a:pt x="1" y="1"/>
                    <a:pt x="1" y="1"/>
                    <a:pt x="1" y="1"/>
                  </a:cubicBezTo>
                  <a:cubicBezTo>
                    <a:pt x="1" y="0"/>
                    <a:pt x="1" y="0"/>
                    <a:pt x="1" y="0"/>
                  </a:cubicBezTo>
                  <a:cubicBezTo>
                    <a:pt x="0" y="0"/>
                    <a:pt x="0" y="0"/>
                    <a:pt x="0" y="1"/>
                  </a:cubicBezTo>
                  <a:cubicBezTo>
                    <a:pt x="0" y="1"/>
                    <a:pt x="0"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0" name="Freeform 582"/>
            <p:cNvSpPr>
              <a:spLocks/>
            </p:cNvSpPr>
            <p:nvPr/>
          </p:nvSpPr>
          <p:spPr bwMode="auto">
            <a:xfrm>
              <a:off x="4761" y="2005"/>
              <a:ext cx="39" cy="55"/>
            </a:xfrm>
            <a:custGeom>
              <a:avLst/>
              <a:gdLst/>
              <a:ahLst/>
              <a:cxnLst>
                <a:cxn ang="0">
                  <a:pos x="1" y="4"/>
                </a:cxn>
                <a:cxn ang="0">
                  <a:pos x="0" y="4"/>
                </a:cxn>
                <a:cxn ang="0">
                  <a:pos x="1" y="5"/>
                </a:cxn>
                <a:cxn ang="0">
                  <a:pos x="2" y="6"/>
                </a:cxn>
                <a:cxn ang="0">
                  <a:pos x="1" y="6"/>
                </a:cxn>
                <a:cxn ang="0">
                  <a:pos x="1" y="5"/>
                </a:cxn>
                <a:cxn ang="0">
                  <a:pos x="0" y="6"/>
                </a:cxn>
                <a:cxn ang="0">
                  <a:pos x="1" y="7"/>
                </a:cxn>
                <a:cxn ang="0">
                  <a:pos x="2" y="8"/>
                </a:cxn>
                <a:cxn ang="0">
                  <a:pos x="3" y="7"/>
                </a:cxn>
                <a:cxn ang="0">
                  <a:pos x="3" y="8"/>
                </a:cxn>
                <a:cxn ang="0">
                  <a:pos x="3" y="7"/>
                </a:cxn>
                <a:cxn ang="0">
                  <a:pos x="3" y="6"/>
                </a:cxn>
                <a:cxn ang="0">
                  <a:pos x="3" y="5"/>
                </a:cxn>
                <a:cxn ang="0">
                  <a:pos x="3" y="5"/>
                </a:cxn>
                <a:cxn ang="0">
                  <a:pos x="4" y="5"/>
                </a:cxn>
                <a:cxn ang="0">
                  <a:pos x="5" y="7"/>
                </a:cxn>
                <a:cxn ang="0">
                  <a:pos x="5" y="7"/>
                </a:cxn>
                <a:cxn ang="0">
                  <a:pos x="5" y="8"/>
                </a:cxn>
                <a:cxn ang="0">
                  <a:pos x="5" y="8"/>
                </a:cxn>
                <a:cxn ang="0">
                  <a:pos x="4" y="10"/>
                </a:cxn>
                <a:cxn ang="0">
                  <a:pos x="3" y="12"/>
                </a:cxn>
                <a:cxn ang="0">
                  <a:pos x="3" y="13"/>
                </a:cxn>
                <a:cxn ang="0">
                  <a:pos x="3" y="14"/>
                </a:cxn>
                <a:cxn ang="0">
                  <a:pos x="3" y="15"/>
                </a:cxn>
                <a:cxn ang="0">
                  <a:pos x="4" y="15"/>
                </a:cxn>
                <a:cxn ang="0">
                  <a:pos x="5" y="16"/>
                </a:cxn>
                <a:cxn ang="0">
                  <a:pos x="5" y="15"/>
                </a:cxn>
                <a:cxn ang="0">
                  <a:pos x="5" y="13"/>
                </a:cxn>
                <a:cxn ang="0">
                  <a:pos x="6" y="13"/>
                </a:cxn>
                <a:cxn ang="0">
                  <a:pos x="6" y="13"/>
                </a:cxn>
                <a:cxn ang="0">
                  <a:pos x="6" y="14"/>
                </a:cxn>
                <a:cxn ang="0">
                  <a:pos x="6" y="16"/>
                </a:cxn>
                <a:cxn ang="0">
                  <a:pos x="6" y="16"/>
                </a:cxn>
                <a:cxn ang="0">
                  <a:pos x="8" y="15"/>
                </a:cxn>
                <a:cxn ang="0">
                  <a:pos x="8" y="14"/>
                </a:cxn>
                <a:cxn ang="0">
                  <a:pos x="9" y="14"/>
                </a:cxn>
                <a:cxn ang="0">
                  <a:pos x="12" y="7"/>
                </a:cxn>
                <a:cxn ang="0">
                  <a:pos x="12" y="5"/>
                </a:cxn>
                <a:cxn ang="0">
                  <a:pos x="11" y="4"/>
                </a:cxn>
                <a:cxn ang="0">
                  <a:pos x="10" y="4"/>
                </a:cxn>
                <a:cxn ang="0">
                  <a:pos x="10" y="3"/>
                </a:cxn>
                <a:cxn ang="0">
                  <a:pos x="10" y="2"/>
                </a:cxn>
                <a:cxn ang="0">
                  <a:pos x="9" y="2"/>
                </a:cxn>
                <a:cxn ang="0">
                  <a:pos x="8" y="2"/>
                </a:cxn>
                <a:cxn ang="0">
                  <a:pos x="7" y="0"/>
                </a:cxn>
                <a:cxn ang="0">
                  <a:pos x="5" y="1"/>
                </a:cxn>
                <a:cxn ang="0">
                  <a:pos x="4" y="2"/>
                </a:cxn>
                <a:cxn ang="0">
                  <a:pos x="3" y="3"/>
                </a:cxn>
                <a:cxn ang="0">
                  <a:pos x="2" y="3"/>
                </a:cxn>
                <a:cxn ang="0">
                  <a:pos x="1" y="3"/>
                </a:cxn>
                <a:cxn ang="0">
                  <a:pos x="1" y="4"/>
                </a:cxn>
              </a:cxnLst>
              <a:rect l="0" t="0" r="r" b="b"/>
              <a:pathLst>
                <a:path w="12" h="17">
                  <a:moveTo>
                    <a:pt x="1" y="4"/>
                  </a:moveTo>
                  <a:cubicBezTo>
                    <a:pt x="1" y="4"/>
                    <a:pt x="0" y="4"/>
                    <a:pt x="0" y="4"/>
                  </a:cubicBezTo>
                  <a:cubicBezTo>
                    <a:pt x="0" y="4"/>
                    <a:pt x="0" y="5"/>
                    <a:pt x="1" y="5"/>
                  </a:cubicBezTo>
                  <a:cubicBezTo>
                    <a:pt x="1" y="5"/>
                    <a:pt x="2" y="6"/>
                    <a:pt x="2" y="6"/>
                  </a:cubicBezTo>
                  <a:cubicBezTo>
                    <a:pt x="2" y="7"/>
                    <a:pt x="1" y="7"/>
                    <a:pt x="1" y="6"/>
                  </a:cubicBezTo>
                  <a:cubicBezTo>
                    <a:pt x="1" y="5"/>
                    <a:pt x="1" y="5"/>
                    <a:pt x="1" y="5"/>
                  </a:cubicBezTo>
                  <a:cubicBezTo>
                    <a:pt x="1" y="5"/>
                    <a:pt x="0" y="5"/>
                    <a:pt x="0" y="6"/>
                  </a:cubicBezTo>
                  <a:cubicBezTo>
                    <a:pt x="0" y="6"/>
                    <a:pt x="0" y="6"/>
                    <a:pt x="1" y="7"/>
                  </a:cubicBezTo>
                  <a:cubicBezTo>
                    <a:pt x="2" y="8"/>
                    <a:pt x="0" y="8"/>
                    <a:pt x="2" y="8"/>
                  </a:cubicBezTo>
                  <a:cubicBezTo>
                    <a:pt x="3" y="7"/>
                    <a:pt x="3" y="7"/>
                    <a:pt x="3" y="7"/>
                  </a:cubicBezTo>
                  <a:cubicBezTo>
                    <a:pt x="3" y="8"/>
                    <a:pt x="3" y="8"/>
                    <a:pt x="3" y="8"/>
                  </a:cubicBezTo>
                  <a:cubicBezTo>
                    <a:pt x="4" y="7"/>
                    <a:pt x="4" y="7"/>
                    <a:pt x="3" y="7"/>
                  </a:cubicBezTo>
                  <a:cubicBezTo>
                    <a:pt x="2" y="6"/>
                    <a:pt x="2" y="6"/>
                    <a:pt x="3" y="6"/>
                  </a:cubicBezTo>
                  <a:cubicBezTo>
                    <a:pt x="3" y="6"/>
                    <a:pt x="3" y="6"/>
                    <a:pt x="3" y="5"/>
                  </a:cubicBezTo>
                  <a:cubicBezTo>
                    <a:pt x="3" y="5"/>
                    <a:pt x="3" y="5"/>
                    <a:pt x="3" y="5"/>
                  </a:cubicBezTo>
                  <a:cubicBezTo>
                    <a:pt x="3" y="5"/>
                    <a:pt x="4" y="4"/>
                    <a:pt x="4" y="5"/>
                  </a:cubicBezTo>
                  <a:cubicBezTo>
                    <a:pt x="4" y="6"/>
                    <a:pt x="5" y="6"/>
                    <a:pt x="5" y="7"/>
                  </a:cubicBezTo>
                  <a:cubicBezTo>
                    <a:pt x="5" y="7"/>
                    <a:pt x="5" y="7"/>
                    <a:pt x="5" y="7"/>
                  </a:cubicBezTo>
                  <a:cubicBezTo>
                    <a:pt x="5" y="8"/>
                    <a:pt x="4" y="8"/>
                    <a:pt x="5" y="8"/>
                  </a:cubicBezTo>
                  <a:cubicBezTo>
                    <a:pt x="5" y="8"/>
                    <a:pt x="5" y="8"/>
                    <a:pt x="5" y="8"/>
                  </a:cubicBezTo>
                  <a:cubicBezTo>
                    <a:pt x="5" y="9"/>
                    <a:pt x="5" y="9"/>
                    <a:pt x="4" y="10"/>
                  </a:cubicBezTo>
                  <a:cubicBezTo>
                    <a:pt x="4" y="10"/>
                    <a:pt x="3" y="11"/>
                    <a:pt x="3" y="12"/>
                  </a:cubicBezTo>
                  <a:cubicBezTo>
                    <a:pt x="3" y="13"/>
                    <a:pt x="3" y="13"/>
                    <a:pt x="3" y="13"/>
                  </a:cubicBezTo>
                  <a:cubicBezTo>
                    <a:pt x="3" y="13"/>
                    <a:pt x="4" y="14"/>
                    <a:pt x="3" y="14"/>
                  </a:cubicBezTo>
                  <a:cubicBezTo>
                    <a:pt x="3" y="14"/>
                    <a:pt x="2" y="14"/>
                    <a:pt x="3" y="15"/>
                  </a:cubicBezTo>
                  <a:cubicBezTo>
                    <a:pt x="4" y="15"/>
                    <a:pt x="4" y="15"/>
                    <a:pt x="4" y="15"/>
                  </a:cubicBezTo>
                  <a:cubicBezTo>
                    <a:pt x="5" y="15"/>
                    <a:pt x="5" y="16"/>
                    <a:pt x="5" y="16"/>
                  </a:cubicBezTo>
                  <a:cubicBezTo>
                    <a:pt x="5" y="16"/>
                    <a:pt x="6" y="16"/>
                    <a:pt x="5" y="15"/>
                  </a:cubicBezTo>
                  <a:cubicBezTo>
                    <a:pt x="5" y="14"/>
                    <a:pt x="5" y="14"/>
                    <a:pt x="5" y="13"/>
                  </a:cubicBezTo>
                  <a:cubicBezTo>
                    <a:pt x="5" y="13"/>
                    <a:pt x="6" y="12"/>
                    <a:pt x="6" y="13"/>
                  </a:cubicBezTo>
                  <a:cubicBezTo>
                    <a:pt x="6" y="13"/>
                    <a:pt x="6" y="13"/>
                    <a:pt x="6" y="13"/>
                  </a:cubicBezTo>
                  <a:cubicBezTo>
                    <a:pt x="6" y="14"/>
                    <a:pt x="6" y="14"/>
                    <a:pt x="6" y="14"/>
                  </a:cubicBezTo>
                  <a:cubicBezTo>
                    <a:pt x="6" y="15"/>
                    <a:pt x="6" y="16"/>
                    <a:pt x="6" y="16"/>
                  </a:cubicBezTo>
                  <a:cubicBezTo>
                    <a:pt x="6" y="16"/>
                    <a:pt x="5" y="17"/>
                    <a:pt x="6" y="16"/>
                  </a:cubicBezTo>
                  <a:cubicBezTo>
                    <a:pt x="7" y="16"/>
                    <a:pt x="8" y="15"/>
                    <a:pt x="8" y="15"/>
                  </a:cubicBezTo>
                  <a:cubicBezTo>
                    <a:pt x="8" y="14"/>
                    <a:pt x="8" y="14"/>
                    <a:pt x="8" y="14"/>
                  </a:cubicBezTo>
                  <a:cubicBezTo>
                    <a:pt x="8" y="14"/>
                    <a:pt x="9" y="15"/>
                    <a:pt x="9" y="14"/>
                  </a:cubicBezTo>
                  <a:cubicBezTo>
                    <a:pt x="9" y="13"/>
                    <a:pt x="11" y="8"/>
                    <a:pt x="12" y="7"/>
                  </a:cubicBezTo>
                  <a:cubicBezTo>
                    <a:pt x="12" y="6"/>
                    <a:pt x="12" y="6"/>
                    <a:pt x="12" y="5"/>
                  </a:cubicBezTo>
                  <a:cubicBezTo>
                    <a:pt x="12" y="4"/>
                    <a:pt x="11" y="4"/>
                    <a:pt x="11" y="4"/>
                  </a:cubicBezTo>
                  <a:cubicBezTo>
                    <a:pt x="11" y="4"/>
                    <a:pt x="10" y="4"/>
                    <a:pt x="10" y="4"/>
                  </a:cubicBezTo>
                  <a:cubicBezTo>
                    <a:pt x="9" y="4"/>
                    <a:pt x="10" y="4"/>
                    <a:pt x="10" y="3"/>
                  </a:cubicBezTo>
                  <a:cubicBezTo>
                    <a:pt x="10" y="3"/>
                    <a:pt x="11" y="2"/>
                    <a:pt x="10" y="2"/>
                  </a:cubicBezTo>
                  <a:cubicBezTo>
                    <a:pt x="9" y="2"/>
                    <a:pt x="10" y="2"/>
                    <a:pt x="9" y="2"/>
                  </a:cubicBezTo>
                  <a:cubicBezTo>
                    <a:pt x="9" y="2"/>
                    <a:pt x="8" y="3"/>
                    <a:pt x="8" y="2"/>
                  </a:cubicBezTo>
                  <a:cubicBezTo>
                    <a:pt x="7" y="1"/>
                    <a:pt x="7" y="0"/>
                    <a:pt x="7" y="0"/>
                  </a:cubicBezTo>
                  <a:cubicBezTo>
                    <a:pt x="6" y="0"/>
                    <a:pt x="5" y="0"/>
                    <a:pt x="5" y="1"/>
                  </a:cubicBezTo>
                  <a:cubicBezTo>
                    <a:pt x="4" y="2"/>
                    <a:pt x="4" y="2"/>
                    <a:pt x="4" y="2"/>
                  </a:cubicBezTo>
                  <a:cubicBezTo>
                    <a:pt x="3" y="2"/>
                    <a:pt x="3" y="2"/>
                    <a:pt x="3" y="3"/>
                  </a:cubicBezTo>
                  <a:cubicBezTo>
                    <a:pt x="2" y="3"/>
                    <a:pt x="2" y="3"/>
                    <a:pt x="2" y="3"/>
                  </a:cubicBezTo>
                  <a:cubicBezTo>
                    <a:pt x="2" y="3"/>
                    <a:pt x="1" y="2"/>
                    <a:pt x="1" y="3"/>
                  </a:cubicBezTo>
                  <a:cubicBezTo>
                    <a:pt x="1" y="3"/>
                    <a:pt x="1" y="4"/>
                    <a:pt x="1"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1" name="Freeform 583"/>
            <p:cNvSpPr>
              <a:spLocks/>
            </p:cNvSpPr>
            <p:nvPr/>
          </p:nvSpPr>
          <p:spPr bwMode="auto">
            <a:xfrm>
              <a:off x="4800" y="1998"/>
              <a:ext cx="45" cy="30"/>
            </a:xfrm>
            <a:custGeom>
              <a:avLst/>
              <a:gdLst/>
              <a:ahLst/>
              <a:cxnLst>
                <a:cxn ang="0">
                  <a:pos x="1" y="5"/>
                </a:cxn>
                <a:cxn ang="0">
                  <a:pos x="1" y="5"/>
                </a:cxn>
                <a:cxn ang="0">
                  <a:pos x="2" y="5"/>
                </a:cxn>
                <a:cxn ang="0">
                  <a:pos x="2" y="6"/>
                </a:cxn>
                <a:cxn ang="0">
                  <a:pos x="2" y="7"/>
                </a:cxn>
                <a:cxn ang="0">
                  <a:pos x="2" y="8"/>
                </a:cxn>
                <a:cxn ang="0">
                  <a:pos x="3" y="8"/>
                </a:cxn>
                <a:cxn ang="0">
                  <a:pos x="3" y="9"/>
                </a:cxn>
                <a:cxn ang="0">
                  <a:pos x="4" y="9"/>
                </a:cxn>
                <a:cxn ang="0">
                  <a:pos x="5" y="9"/>
                </a:cxn>
                <a:cxn ang="0">
                  <a:pos x="5" y="8"/>
                </a:cxn>
                <a:cxn ang="0">
                  <a:pos x="6" y="7"/>
                </a:cxn>
                <a:cxn ang="0">
                  <a:pos x="8" y="5"/>
                </a:cxn>
                <a:cxn ang="0">
                  <a:pos x="10" y="6"/>
                </a:cxn>
                <a:cxn ang="0">
                  <a:pos x="11" y="5"/>
                </a:cxn>
                <a:cxn ang="0">
                  <a:pos x="13" y="3"/>
                </a:cxn>
                <a:cxn ang="0">
                  <a:pos x="13" y="3"/>
                </a:cxn>
                <a:cxn ang="0">
                  <a:pos x="13" y="2"/>
                </a:cxn>
                <a:cxn ang="0">
                  <a:pos x="13" y="1"/>
                </a:cxn>
                <a:cxn ang="0">
                  <a:pos x="13" y="1"/>
                </a:cxn>
                <a:cxn ang="0">
                  <a:pos x="10" y="0"/>
                </a:cxn>
                <a:cxn ang="0">
                  <a:pos x="8" y="0"/>
                </a:cxn>
                <a:cxn ang="0">
                  <a:pos x="8" y="1"/>
                </a:cxn>
                <a:cxn ang="0">
                  <a:pos x="6" y="2"/>
                </a:cxn>
                <a:cxn ang="0">
                  <a:pos x="5" y="1"/>
                </a:cxn>
                <a:cxn ang="0">
                  <a:pos x="4" y="2"/>
                </a:cxn>
                <a:cxn ang="0">
                  <a:pos x="4" y="3"/>
                </a:cxn>
                <a:cxn ang="0">
                  <a:pos x="1" y="5"/>
                </a:cxn>
              </a:cxnLst>
              <a:rect l="0" t="0" r="r" b="b"/>
              <a:pathLst>
                <a:path w="14" h="9">
                  <a:moveTo>
                    <a:pt x="1" y="5"/>
                  </a:moveTo>
                  <a:cubicBezTo>
                    <a:pt x="0" y="6"/>
                    <a:pt x="1" y="5"/>
                    <a:pt x="1" y="5"/>
                  </a:cubicBezTo>
                  <a:cubicBezTo>
                    <a:pt x="2" y="5"/>
                    <a:pt x="2" y="5"/>
                    <a:pt x="2" y="5"/>
                  </a:cubicBezTo>
                  <a:cubicBezTo>
                    <a:pt x="2" y="6"/>
                    <a:pt x="3" y="6"/>
                    <a:pt x="2" y="6"/>
                  </a:cubicBezTo>
                  <a:cubicBezTo>
                    <a:pt x="2" y="6"/>
                    <a:pt x="2" y="6"/>
                    <a:pt x="2" y="7"/>
                  </a:cubicBezTo>
                  <a:cubicBezTo>
                    <a:pt x="2" y="7"/>
                    <a:pt x="2" y="7"/>
                    <a:pt x="2" y="8"/>
                  </a:cubicBezTo>
                  <a:cubicBezTo>
                    <a:pt x="2" y="8"/>
                    <a:pt x="2" y="8"/>
                    <a:pt x="3" y="8"/>
                  </a:cubicBezTo>
                  <a:cubicBezTo>
                    <a:pt x="3" y="8"/>
                    <a:pt x="3" y="8"/>
                    <a:pt x="3" y="9"/>
                  </a:cubicBezTo>
                  <a:cubicBezTo>
                    <a:pt x="3" y="9"/>
                    <a:pt x="4" y="9"/>
                    <a:pt x="4" y="9"/>
                  </a:cubicBezTo>
                  <a:cubicBezTo>
                    <a:pt x="4" y="9"/>
                    <a:pt x="5" y="9"/>
                    <a:pt x="5" y="9"/>
                  </a:cubicBezTo>
                  <a:cubicBezTo>
                    <a:pt x="5" y="9"/>
                    <a:pt x="5" y="8"/>
                    <a:pt x="5" y="8"/>
                  </a:cubicBezTo>
                  <a:cubicBezTo>
                    <a:pt x="5" y="8"/>
                    <a:pt x="5" y="7"/>
                    <a:pt x="6" y="7"/>
                  </a:cubicBezTo>
                  <a:cubicBezTo>
                    <a:pt x="6" y="7"/>
                    <a:pt x="7" y="6"/>
                    <a:pt x="8" y="5"/>
                  </a:cubicBezTo>
                  <a:cubicBezTo>
                    <a:pt x="9" y="4"/>
                    <a:pt x="10" y="5"/>
                    <a:pt x="10" y="6"/>
                  </a:cubicBezTo>
                  <a:cubicBezTo>
                    <a:pt x="11" y="7"/>
                    <a:pt x="11" y="6"/>
                    <a:pt x="11" y="5"/>
                  </a:cubicBezTo>
                  <a:cubicBezTo>
                    <a:pt x="11" y="4"/>
                    <a:pt x="13" y="3"/>
                    <a:pt x="13" y="3"/>
                  </a:cubicBezTo>
                  <a:cubicBezTo>
                    <a:pt x="14" y="3"/>
                    <a:pt x="13" y="3"/>
                    <a:pt x="13" y="3"/>
                  </a:cubicBezTo>
                  <a:cubicBezTo>
                    <a:pt x="13" y="2"/>
                    <a:pt x="13" y="2"/>
                    <a:pt x="13" y="2"/>
                  </a:cubicBezTo>
                  <a:cubicBezTo>
                    <a:pt x="13" y="2"/>
                    <a:pt x="13" y="2"/>
                    <a:pt x="13" y="1"/>
                  </a:cubicBezTo>
                  <a:cubicBezTo>
                    <a:pt x="13" y="1"/>
                    <a:pt x="13" y="1"/>
                    <a:pt x="13" y="1"/>
                  </a:cubicBezTo>
                  <a:cubicBezTo>
                    <a:pt x="12" y="1"/>
                    <a:pt x="11" y="0"/>
                    <a:pt x="10" y="0"/>
                  </a:cubicBezTo>
                  <a:cubicBezTo>
                    <a:pt x="10" y="0"/>
                    <a:pt x="9" y="0"/>
                    <a:pt x="8" y="0"/>
                  </a:cubicBezTo>
                  <a:cubicBezTo>
                    <a:pt x="8" y="1"/>
                    <a:pt x="8" y="1"/>
                    <a:pt x="8" y="1"/>
                  </a:cubicBezTo>
                  <a:cubicBezTo>
                    <a:pt x="8" y="2"/>
                    <a:pt x="7" y="2"/>
                    <a:pt x="6" y="2"/>
                  </a:cubicBezTo>
                  <a:cubicBezTo>
                    <a:pt x="5" y="3"/>
                    <a:pt x="5" y="2"/>
                    <a:pt x="5" y="1"/>
                  </a:cubicBezTo>
                  <a:cubicBezTo>
                    <a:pt x="4" y="1"/>
                    <a:pt x="4" y="2"/>
                    <a:pt x="4" y="2"/>
                  </a:cubicBezTo>
                  <a:cubicBezTo>
                    <a:pt x="4" y="2"/>
                    <a:pt x="3" y="3"/>
                    <a:pt x="4" y="3"/>
                  </a:cubicBezTo>
                  <a:cubicBezTo>
                    <a:pt x="4" y="3"/>
                    <a:pt x="2" y="4"/>
                    <a:pt x="1"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2" name="Freeform 584"/>
            <p:cNvSpPr>
              <a:spLocks/>
            </p:cNvSpPr>
            <p:nvPr/>
          </p:nvSpPr>
          <p:spPr bwMode="auto">
            <a:xfrm>
              <a:off x="4729" y="2131"/>
              <a:ext cx="13" cy="13"/>
            </a:xfrm>
            <a:custGeom>
              <a:avLst/>
              <a:gdLst/>
              <a:ahLst/>
              <a:cxnLst>
                <a:cxn ang="0">
                  <a:pos x="1" y="3"/>
                </a:cxn>
                <a:cxn ang="0">
                  <a:pos x="0" y="4"/>
                </a:cxn>
                <a:cxn ang="0">
                  <a:pos x="1" y="3"/>
                </a:cxn>
                <a:cxn ang="0">
                  <a:pos x="3" y="1"/>
                </a:cxn>
                <a:cxn ang="0">
                  <a:pos x="3" y="0"/>
                </a:cxn>
                <a:cxn ang="0">
                  <a:pos x="2" y="1"/>
                </a:cxn>
                <a:cxn ang="0">
                  <a:pos x="2" y="1"/>
                </a:cxn>
                <a:cxn ang="0">
                  <a:pos x="2" y="2"/>
                </a:cxn>
                <a:cxn ang="0">
                  <a:pos x="1" y="3"/>
                </a:cxn>
              </a:cxnLst>
              <a:rect l="0" t="0" r="r" b="b"/>
              <a:pathLst>
                <a:path w="4" h="4">
                  <a:moveTo>
                    <a:pt x="1" y="3"/>
                  </a:moveTo>
                  <a:cubicBezTo>
                    <a:pt x="1" y="3"/>
                    <a:pt x="0" y="3"/>
                    <a:pt x="0" y="4"/>
                  </a:cubicBezTo>
                  <a:cubicBezTo>
                    <a:pt x="0" y="4"/>
                    <a:pt x="1" y="4"/>
                    <a:pt x="1" y="3"/>
                  </a:cubicBezTo>
                  <a:cubicBezTo>
                    <a:pt x="2" y="2"/>
                    <a:pt x="2" y="1"/>
                    <a:pt x="3" y="1"/>
                  </a:cubicBezTo>
                  <a:cubicBezTo>
                    <a:pt x="3" y="0"/>
                    <a:pt x="4" y="0"/>
                    <a:pt x="3" y="0"/>
                  </a:cubicBezTo>
                  <a:cubicBezTo>
                    <a:pt x="2" y="1"/>
                    <a:pt x="2" y="1"/>
                    <a:pt x="2" y="1"/>
                  </a:cubicBezTo>
                  <a:cubicBezTo>
                    <a:pt x="2" y="0"/>
                    <a:pt x="1" y="1"/>
                    <a:pt x="2" y="1"/>
                  </a:cubicBezTo>
                  <a:cubicBezTo>
                    <a:pt x="2" y="1"/>
                    <a:pt x="2" y="1"/>
                    <a:pt x="2" y="2"/>
                  </a:cubicBezTo>
                  <a:cubicBezTo>
                    <a:pt x="1" y="2"/>
                    <a:pt x="1" y="2"/>
                    <a:pt x="1"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3" name="Freeform 585"/>
            <p:cNvSpPr>
              <a:spLocks/>
            </p:cNvSpPr>
            <p:nvPr/>
          </p:nvSpPr>
          <p:spPr bwMode="auto">
            <a:xfrm>
              <a:off x="4755" y="2102"/>
              <a:ext cx="9" cy="10"/>
            </a:xfrm>
            <a:custGeom>
              <a:avLst/>
              <a:gdLst/>
              <a:ahLst/>
              <a:cxnLst>
                <a:cxn ang="0">
                  <a:pos x="0" y="2"/>
                </a:cxn>
                <a:cxn ang="0">
                  <a:pos x="2" y="1"/>
                </a:cxn>
                <a:cxn ang="0">
                  <a:pos x="2" y="1"/>
                </a:cxn>
                <a:cxn ang="0">
                  <a:pos x="0" y="2"/>
                </a:cxn>
              </a:cxnLst>
              <a:rect l="0" t="0" r="r" b="b"/>
              <a:pathLst>
                <a:path w="3" h="3">
                  <a:moveTo>
                    <a:pt x="0" y="2"/>
                  </a:moveTo>
                  <a:cubicBezTo>
                    <a:pt x="1" y="2"/>
                    <a:pt x="1" y="3"/>
                    <a:pt x="2" y="1"/>
                  </a:cubicBezTo>
                  <a:cubicBezTo>
                    <a:pt x="2" y="1"/>
                    <a:pt x="3" y="0"/>
                    <a:pt x="2" y="1"/>
                  </a:cubicBezTo>
                  <a:cubicBezTo>
                    <a:pt x="1" y="1"/>
                    <a:pt x="0" y="1"/>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4" name="Freeform 586"/>
            <p:cNvSpPr>
              <a:spLocks/>
            </p:cNvSpPr>
            <p:nvPr/>
          </p:nvSpPr>
          <p:spPr bwMode="auto">
            <a:xfrm>
              <a:off x="4774" y="2066"/>
              <a:ext cx="3" cy="7"/>
            </a:xfrm>
            <a:custGeom>
              <a:avLst/>
              <a:gdLst/>
              <a:ahLst/>
              <a:cxnLst>
                <a:cxn ang="0">
                  <a:pos x="1" y="2"/>
                </a:cxn>
                <a:cxn ang="0">
                  <a:pos x="1" y="1"/>
                </a:cxn>
                <a:cxn ang="0">
                  <a:pos x="0" y="1"/>
                </a:cxn>
                <a:cxn ang="0">
                  <a:pos x="0" y="1"/>
                </a:cxn>
                <a:cxn ang="0">
                  <a:pos x="1" y="2"/>
                </a:cxn>
              </a:cxnLst>
              <a:rect l="0" t="0" r="r" b="b"/>
              <a:pathLst>
                <a:path w="1" h="2">
                  <a:moveTo>
                    <a:pt x="1" y="2"/>
                  </a:moveTo>
                  <a:cubicBezTo>
                    <a:pt x="1" y="2"/>
                    <a:pt x="1" y="1"/>
                    <a:pt x="1" y="1"/>
                  </a:cubicBezTo>
                  <a:cubicBezTo>
                    <a:pt x="1" y="0"/>
                    <a:pt x="1" y="0"/>
                    <a:pt x="0" y="1"/>
                  </a:cubicBezTo>
                  <a:cubicBezTo>
                    <a:pt x="0" y="1"/>
                    <a:pt x="0" y="1"/>
                    <a:pt x="0" y="1"/>
                  </a:cubicBezTo>
                  <a:cubicBezTo>
                    <a:pt x="1" y="2"/>
                    <a:pt x="1"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5" name="Freeform 587"/>
            <p:cNvSpPr>
              <a:spLocks/>
            </p:cNvSpPr>
            <p:nvPr/>
          </p:nvSpPr>
          <p:spPr bwMode="auto">
            <a:xfrm>
              <a:off x="4781" y="2060"/>
              <a:ext cx="3" cy="10"/>
            </a:xfrm>
            <a:custGeom>
              <a:avLst/>
              <a:gdLst/>
              <a:ahLst/>
              <a:cxnLst>
                <a:cxn ang="0">
                  <a:pos x="1" y="1"/>
                </a:cxn>
                <a:cxn ang="0">
                  <a:pos x="0" y="3"/>
                </a:cxn>
                <a:cxn ang="0">
                  <a:pos x="1" y="1"/>
                </a:cxn>
                <a:cxn ang="0">
                  <a:pos x="1" y="1"/>
                </a:cxn>
              </a:cxnLst>
              <a:rect l="0" t="0" r="r" b="b"/>
              <a:pathLst>
                <a:path w="1" h="3">
                  <a:moveTo>
                    <a:pt x="1" y="1"/>
                  </a:moveTo>
                  <a:cubicBezTo>
                    <a:pt x="1" y="2"/>
                    <a:pt x="0" y="3"/>
                    <a:pt x="0" y="3"/>
                  </a:cubicBezTo>
                  <a:cubicBezTo>
                    <a:pt x="0" y="3"/>
                    <a:pt x="1" y="1"/>
                    <a:pt x="1" y="1"/>
                  </a:cubicBezTo>
                  <a:cubicBezTo>
                    <a:pt x="1" y="0"/>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6" name="Freeform 588"/>
            <p:cNvSpPr>
              <a:spLocks/>
            </p:cNvSpPr>
            <p:nvPr/>
          </p:nvSpPr>
          <p:spPr bwMode="auto">
            <a:xfrm>
              <a:off x="4752" y="2112"/>
              <a:ext cx="1" cy="3"/>
            </a:xfrm>
            <a:custGeom>
              <a:avLst/>
              <a:gdLst/>
              <a:ahLst/>
              <a:cxnLst>
                <a:cxn ang="0">
                  <a:pos x="0" y="0"/>
                </a:cxn>
                <a:cxn ang="0">
                  <a:pos x="0" y="1"/>
                </a:cxn>
                <a:cxn ang="0">
                  <a:pos x="0" y="0"/>
                </a:cxn>
              </a:cxnLst>
              <a:rect l="0" t="0" r="r" b="b"/>
              <a:pathLst>
                <a:path h="1">
                  <a:moveTo>
                    <a:pt x="0" y="0"/>
                  </a:moveTo>
                  <a:cubicBezTo>
                    <a:pt x="0" y="1"/>
                    <a:pt x="0" y="1"/>
                    <a:pt x="0" y="1"/>
                  </a:cubicBezTo>
                  <a:cubicBezTo>
                    <a:pt x="0" y="1"/>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7" name="Freeform 589"/>
            <p:cNvSpPr>
              <a:spLocks/>
            </p:cNvSpPr>
            <p:nvPr/>
          </p:nvSpPr>
          <p:spPr bwMode="auto">
            <a:xfrm>
              <a:off x="4755" y="2105"/>
              <a:ext cx="3" cy="3"/>
            </a:xfrm>
            <a:custGeom>
              <a:avLst/>
              <a:gdLst/>
              <a:ahLst/>
              <a:cxnLst>
                <a:cxn ang="0">
                  <a:pos x="0" y="1"/>
                </a:cxn>
                <a:cxn ang="0">
                  <a:pos x="1" y="1"/>
                </a:cxn>
                <a:cxn ang="0">
                  <a:pos x="0" y="1"/>
                </a:cxn>
              </a:cxnLst>
              <a:rect l="0" t="0" r="r" b="b"/>
              <a:pathLst>
                <a:path w="1" h="1">
                  <a:moveTo>
                    <a:pt x="0" y="1"/>
                  </a:moveTo>
                  <a:cubicBezTo>
                    <a:pt x="0" y="1"/>
                    <a:pt x="1" y="1"/>
                    <a:pt x="1" y="1"/>
                  </a:cubicBezTo>
                  <a:cubicBezTo>
                    <a:pt x="1" y="1"/>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8" name="Freeform 590"/>
            <p:cNvSpPr>
              <a:spLocks/>
            </p:cNvSpPr>
            <p:nvPr/>
          </p:nvSpPr>
          <p:spPr bwMode="auto">
            <a:xfrm>
              <a:off x="4667" y="2173"/>
              <a:ext cx="4" cy="3"/>
            </a:xfrm>
            <a:custGeom>
              <a:avLst/>
              <a:gdLst/>
              <a:ahLst/>
              <a:cxnLst>
                <a:cxn ang="0">
                  <a:pos x="1" y="0"/>
                </a:cxn>
                <a:cxn ang="0">
                  <a:pos x="0" y="0"/>
                </a:cxn>
                <a:cxn ang="0">
                  <a:pos x="1" y="0"/>
                </a:cxn>
              </a:cxnLst>
              <a:rect l="0" t="0" r="r" b="b"/>
              <a:pathLst>
                <a:path w="1" h="1">
                  <a:moveTo>
                    <a:pt x="1" y="0"/>
                  </a:moveTo>
                  <a:cubicBezTo>
                    <a:pt x="1" y="0"/>
                    <a:pt x="1" y="0"/>
                    <a:pt x="0" y="0"/>
                  </a:cubicBezTo>
                  <a:cubicBezTo>
                    <a:pt x="0" y="0"/>
                    <a:pt x="1" y="1"/>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9" name="Freeform 591"/>
            <p:cNvSpPr>
              <a:spLocks/>
            </p:cNvSpPr>
            <p:nvPr/>
          </p:nvSpPr>
          <p:spPr bwMode="auto">
            <a:xfrm>
              <a:off x="4671" y="2170"/>
              <a:ext cx="6" cy="3"/>
            </a:xfrm>
            <a:custGeom>
              <a:avLst/>
              <a:gdLst/>
              <a:ahLst/>
              <a:cxnLst>
                <a:cxn ang="0">
                  <a:pos x="2" y="0"/>
                </a:cxn>
                <a:cxn ang="0">
                  <a:pos x="2" y="0"/>
                </a:cxn>
                <a:cxn ang="0">
                  <a:pos x="1" y="1"/>
                </a:cxn>
                <a:cxn ang="0">
                  <a:pos x="2" y="0"/>
                </a:cxn>
              </a:cxnLst>
              <a:rect l="0" t="0" r="r" b="b"/>
              <a:pathLst>
                <a:path w="2" h="1">
                  <a:moveTo>
                    <a:pt x="2" y="0"/>
                  </a:moveTo>
                  <a:cubicBezTo>
                    <a:pt x="2" y="0"/>
                    <a:pt x="2" y="0"/>
                    <a:pt x="2" y="0"/>
                  </a:cubicBezTo>
                  <a:cubicBezTo>
                    <a:pt x="2" y="0"/>
                    <a:pt x="0" y="0"/>
                    <a:pt x="1" y="1"/>
                  </a:cubicBezTo>
                  <a:cubicBezTo>
                    <a:pt x="1" y="1"/>
                    <a:pt x="1" y="1"/>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0" name="Freeform 592"/>
            <p:cNvSpPr>
              <a:spLocks/>
            </p:cNvSpPr>
            <p:nvPr/>
          </p:nvSpPr>
          <p:spPr bwMode="auto">
            <a:xfrm>
              <a:off x="4690" y="2163"/>
              <a:ext cx="7" cy="4"/>
            </a:xfrm>
            <a:custGeom>
              <a:avLst/>
              <a:gdLst/>
              <a:ahLst/>
              <a:cxnLst>
                <a:cxn ang="0">
                  <a:pos x="1" y="1"/>
                </a:cxn>
                <a:cxn ang="0">
                  <a:pos x="1" y="1"/>
                </a:cxn>
                <a:cxn ang="0">
                  <a:pos x="1" y="1"/>
                </a:cxn>
                <a:cxn ang="0">
                  <a:pos x="1" y="1"/>
                </a:cxn>
              </a:cxnLst>
              <a:rect l="0" t="0" r="r" b="b"/>
              <a:pathLst>
                <a:path w="2" h="1">
                  <a:moveTo>
                    <a:pt x="1" y="1"/>
                  </a:moveTo>
                  <a:cubicBezTo>
                    <a:pt x="1" y="1"/>
                    <a:pt x="2" y="1"/>
                    <a:pt x="1" y="1"/>
                  </a:cubicBezTo>
                  <a:cubicBezTo>
                    <a:pt x="1" y="0"/>
                    <a:pt x="1" y="0"/>
                    <a:pt x="1" y="1"/>
                  </a:cubicBezTo>
                  <a:cubicBezTo>
                    <a:pt x="0"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1" name="Freeform 593"/>
            <p:cNvSpPr>
              <a:spLocks/>
            </p:cNvSpPr>
            <p:nvPr/>
          </p:nvSpPr>
          <p:spPr bwMode="auto">
            <a:xfrm>
              <a:off x="4819" y="1963"/>
              <a:ext cx="4" cy="3"/>
            </a:xfrm>
            <a:custGeom>
              <a:avLst/>
              <a:gdLst/>
              <a:ahLst/>
              <a:cxnLst>
                <a:cxn ang="0">
                  <a:pos x="1" y="0"/>
                </a:cxn>
                <a:cxn ang="0">
                  <a:pos x="0" y="0"/>
                </a:cxn>
                <a:cxn ang="0">
                  <a:pos x="1" y="0"/>
                </a:cxn>
              </a:cxnLst>
              <a:rect l="0" t="0" r="r" b="b"/>
              <a:pathLst>
                <a:path w="1" h="1">
                  <a:moveTo>
                    <a:pt x="1" y="0"/>
                  </a:moveTo>
                  <a:cubicBezTo>
                    <a:pt x="0" y="0"/>
                    <a:pt x="0" y="0"/>
                    <a:pt x="0" y="0"/>
                  </a:cubicBezTo>
                  <a:cubicBezTo>
                    <a:pt x="0" y="1"/>
                    <a:pt x="1" y="1"/>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2" name="Freeform 594"/>
            <p:cNvSpPr>
              <a:spLocks/>
            </p:cNvSpPr>
            <p:nvPr/>
          </p:nvSpPr>
          <p:spPr bwMode="auto">
            <a:xfrm>
              <a:off x="4842" y="1995"/>
              <a:ext cx="6" cy="7"/>
            </a:xfrm>
            <a:custGeom>
              <a:avLst/>
              <a:gdLst/>
              <a:ahLst/>
              <a:cxnLst>
                <a:cxn ang="0">
                  <a:pos x="1" y="2"/>
                </a:cxn>
                <a:cxn ang="0">
                  <a:pos x="1" y="1"/>
                </a:cxn>
                <a:cxn ang="0">
                  <a:pos x="2" y="0"/>
                </a:cxn>
                <a:cxn ang="0">
                  <a:pos x="1" y="2"/>
                </a:cxn>
              </a:cxnLst>
              <a:rect l="0" t="0" r="r" b="b"/>
              <a:pathLst>
                <a:path w="2" h="2">
                  <a:moveTo>
                    <a:pt x="1" y="2"/>
                  </a:moveTo>
                  <a:cubicBezTo>
                    <a:pt x="2" y="2"/>
                    <a:pt x="2" y="1"/>
                    <a:pt x="1" y="1"/>
                  </a:cubicBezTo>
                  <a:cubicBezTo>
                    <a:pt x="1" y="1"/>
                    <a:pt x="1" y="0"/>
                    <a:pt x="2" y="0"/>
                  </a:cubicBezTo>
                  <a:cubicBezTo>
                    <a:pt x="0" y="2"/>
                    <a:pt x="1"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3" name="Freeform 595"/>
            <p:cNvSpPr>
              <a:spLocks/>
            </p:cNvSpPr>
            <p:nvPr/>
          </p:nvSpPr>
          <p:spPr bwMode="auto">
            <a:xfrm>
              <a:off x="4923" y="1788"/>
              <a:ext cx="100" cy="81"/>
            </a:xfrm>
            <a:custGeom>
              <a:avLst/>
              <a:gdLst/>
              <a:ahLst/>
              <a:cxnLst>
                <a:cxn ang="0">
                  <a:pos x="3" y="16"/>
                </a:cxn>
                <a:cxn ang="0">
                  <a:pos x="2" y="17"/>
                </a:cxn>
                <a:cxn ang="0">
                  <a:pos x="1" y="20"/>
                </a:cxn>
                <a:cxn ang="0">
                  <a:pos x="2" y="23"/>
                </a:cxn>
                <a:cxn ang="0">
                  <a:pos x="3" y="24"/>
                </a:cxn>
                <a:cxn ang="0">
                  <a:pos x="4" y="23"/>
                </a:cxn>
                <a:cxn ang="0">
                  <a:pos x="6" y="23"/>
                </a:cxn>
                <a:cxn ang="0">
                  <a:pos x="7" y="22"/>
                </a:cxn>
                <a:cxn ang="0">
                  <a:pos x="4" y="20"/>
                </a:cxn>
                <a:cxn ang="0">
                  <a:pos x="5" y="18"/>
                </a:cxn>
                <a:cxn ang="0">
                  <a:pos x="8" y="18"/>
                </a:cxn>
                <a:cxn ang="0">
                  <a:pos x="13" y="19"/>
                </a:cxn>
                <a:cxn ang="0">
                  <a:pos x="17" y="21"/>
                </a:cxn>
                <a:cxn ang="0">
                  <a:pos x="18" y="20"/>
                </a:cxn>
                <a:cxn ang="0">
                  <a:pos x="22" y="16"/>
                </a:cxn>
                <a:cxn ang="0">
                  <a:pos x="25" y="15"/>
                </a:cxn>
                <a:cxn ang="0">
                  <a:pos x="27" y="15"/>
                </a:cxn>
                <a:cxn ang="0">
                  <a:pos x="29" y="13"/>
                </a:cxn>
                <a:cxn ang="0">
                  <a:pos x="28" y="13"/>
                </a:cxn>
                <a:cxn ang="0">
                  <a:pos x="28" y="12"/>
                </a:cxn>
                <a:cxn ang="0">
                  <a:pos x="28" y="8"/>
                </a:cxn>
                <a:cxn ang="0">
                  <a:pos x="27" y="8"/>
                </a:cxn>
                <a:cxn ang="0">
                  <a:pos x="23" y="9"/>
                </a:cxn>
                <a:cxn ang="0">
                  <a:pos x="21" y="8"/>
                </a:cxn>
                <a:cxn ang="0">
                  <a:pos x="12" y="0"/>
                </a:cxn>
                <a:cxn ang="0">
                  <a:pos x="10" y="0"/>
                </a:cxn>
                <a:cxn ang="0">
                  <a:pos x="10" y="3"/>
                </a:cxn>
                <a:cxn ang="0">
                  <a:pos x="10" y="8"/>
                </a:cxn>
                <a:cxn ang="0">
                  <a:pos x="8" y="11"/>
                </a:cxn>
                <a:cxn ang="0">
                  <a:pos x="8" y="14"/>
                </a:cxn>
                <a:cxn ang="0">
                  <a:pos x="6" y="14"/>
                </a:cxn>
                <a:cxn ang="0">
                  <a:pos x="3" y="13"/>
                </a:cxn>
                <a:cxn ang="0">
                  <a:pos x="4" y="15"/>
                </a:cxn>
              </a:cxnLst>
              <a:rect l="0" t="0" r="r" b="b"/>
              <a:pathLst>
                <a:path w="31" h="25">
                  <a:moveTo>
                    <a:pt x="3" y="16"/>
                  </a:moveTo>
                  <a:cubicBezTo>
                    <a:pt x="3" y="17"/>
                    <a:pt x="3" y="16"/>
                    <a:pt x="3" y="16"/>
                  </a:cubicBezTo>
                  <a:cubicBezTo>
                    <a:pt x="3" y="16"/>
                    <a:pt x="2" y="16"/>
                    <a:pt x="2" y="17"/>
                  </a:cubicBezTo>
                  <a:cubicBezTo>
                    <a:pt x="2" y="17"/>
                    <a:pt x="2" y="17"/>
                    <a:pt x="2" y="17"/>
                  </a:cubicBezTo>
                  <a:cubicBezTo>
                    <a:pt x="1" y="17"/>
                    <a:pt x="1" y="17"/>
                    <a:pt x="1" y="18"/>
                  </a:cubicBezTo>
                  <a:cubicBezTo>
                    <a:pt x="0" y="19"/>
                    <a:pt x="0" y="19"/>
                    <a:pt x="1" y="20"/>
                  </a:cubicBezTo>
                  <a:cubicBezTo>
                    <a:pt x="2" y="21"/>
                    <a:pt x="2" y="22"/>
                    <a:pt x="2" y="22"/>
                  </a:cubicBezTo>
                  <a:cubicBezTo>
                    <a:pt x="2" y="22"/>
                    <a:pt x="2" y="23"/>
                    <a:pt x="2" y="23"/>
                  </a:cubicBezTo>
                  <a:cubicBezTo>
                    <a:pt x="1" y="24"/>
                    <a:pt x="2" y="24"/>
                    <a:pt x="2" y="24"/>
                  </a:cubicBezTo>
                  <a:cubicBezTo>
                    <a:pt x="3" y="25"/>
                    <a:pt x="3" y="24"/>
                    <a:pt x="3" y="24"/>
                  </a:cubicBezTo>
                  <a:cubicBezTo>
                    <a:pt x="3" y="24"/>
                    <a:pt x="4" y="24"/>
                    <a:pt x="4" y="23"/>
                  </a:cubicBezTo>
                  <a:cubicBezTo>
                    <a:pt x="4" y="23"/>
                    <a:pt x="4" y="23"/>
                    <a:pt x="4" y="23"/>
                  </a:cubicBezTo>
                  <a:cubicBezTo>
                    <a:pt x="4" y="23"/>
                    <a:pt x="4" y="22"/>
                    <a:pt x="5" y="22"/>
                  </a:cubicBezTo>
                  <a:cubicBezTo>
                    <a:pt x="5" y="22"/>
                    <a:pt x="6" y="23"/>
                    <a:pt x="6" y="23"/>
                  </a:cubicBezTo>
                  <a:cubicBezTo>
                    <a:pt x="7" y="23"/>
                    <a:pt x="7" y="23"/>
                    <a:pt x="7" y="22"/>
                  </a:cubicBezTo>
                  <a:cubicBezTo>
                    <a:pt x="7" y="22"/>
                    <a:pt x="7" y="22"/>
                    <a:pt x="7" y="22"/>
                  </a:cubicBezTo>
                  <a:cubicBezTo>
                    <a:pt x="6" y="22"/>
                    <a:pt x="6" y="21"/>
                    <a:pt x="6" y="21"/>
                  </a:cubicBezTo>
                  <a:cubicBezTo>
                    <a:pt x="5" y="20"/>
                    <a:pt x="5" y="21"/>
                    <a:pt x="4" y="20"/>
                  </a:cubicBezTo>
                  <a:cubicBezTo>
                    <a:pt x="3" y="20"/>
                    <a:pt x="3" y="19"/>
                    <a:pt x="3" y="19"/>
                  </a:cubicBezTo>
                  <a:cubicBezTo>
                    <a:pt x="3" y="18"/>
                    <a:pt x="3" y="18"/>
                    <a:pt x="5" y="18"/>
                  </a:cubicBezTo>
                  <a:cubicBezTo>
                    <a:pt x="6" y="18"/>
                    <a:pt x="6" y="19"/>
                    <a:pt x="6" y="19"/>
                  </a:cubicBezTo>
                  <a:cubicBezTo>
                    <a:pt x="7" y="19"/>
                    <a:pt x="7" y="19"/>
                    <a:pt x="8" y="18"/>
                  </a:cubicBezTo>
                  <a:cubicBezTo>
                    <a:pt x="8" y="18"/>
                    <a:pt x="9" y="17"/>
                    <a:pt x="10" y="18"/>
                  </a:cubicBezTo>
                  <a:cubicBezTo>
                    <a:pt x="11" y="18"/>
                    <a:pt x="12" y="18"/>
                    <a:pt x="13" y="19"/>
                  </a:cubicBezTo>
                  <a:cubicBezTo>
                    <a:pt x="13" y="19"/>
                    <a:pt x="14" y="20"/>
                    <a:pt x="15" y="20"/>
                  </a:cubicBezTo>
                  <a:cubicBezTo>
                    <a:pt x="16" y="20"/>
                    <a:pt x="17" y="21"/>
                    <a:pt x="17" y="21"/>
                  </a:cubicBezTo>
                  <a:cubicBezTo>
                    <a:pt x="17" y="21"/>
                    <a:pt x="17" y="21"/>
                    <a:pt x="18" y="21"/>
                  </a:cubicBezTo>
                  <a:cubicBezTo>
                    <a:pt x="18" y="21"/>
                    <a:pt x="18" y="21"/>
                    <a:pt x="18" y="20"/>
                  </a:cubicBezTo>
                  <a:cubicBezTo>
                    <a:pt x="18" y="19"/>
                    <a:pt x="18" y="18"/>
                    <a:pt x="19" y="18"/>
                  </a:cubicBezTo>
                  <a:cubicBezTo>
                    <a:pt x="20" y="17"/>
                    <a:pt x="21" y="16"/>
                    <a:pt x="22" y="16"/>
                  </a:cubicBezTo>
                  <a:cubicBezTo>
                    <a:pt x="22" y="15"/>
                    <a:pt x="25" y="15"/>
                    <a:pt x="25" y="15"/>
                  </a:cubicBezTo>
                  <a:cubicBezTo>
                    <a:pt x="25" y="15"/>
                    <a:pt x="25" y="15"/>
                    <a:pt x="25" y="15"/>
                  </a:cubicBezTo>
                  <a:cubicBezTo>
                    <a:pt x="25" y="15"/>
                    <a:pt x="26" y="15"/>
                    <a:pt x="26" y="15"/>
                  </a:cubicBezTo>
                  <a:cubicBezTo>
                    <a:pt x="26" y="15"/>
                    <a:pt x="26" y="15"/>
                    <a:pt x="27" y="15"/>
                  </a:cubicBezTo>
                  <a:cubicBezTo>
                    <a:pt x="27" y="15"/>
                    <a:pt x="29" y="13"/>
                    <a:pt x="30" y="13"/>
                  </a:cubicBezTo>
                  <a:cubicBezTo>
                    <a:pt x="31" y="13"/>
                    <a:pt x="30" y="13"/>
                    <a:pt x="29" y="13"/>
                  </a:cubicBezTo>
                  <a:cubicBezTo>
                    <a:pt x="29" y="13"/>
                    <a:pt x="29" y="14"/>
                    <a:pt x="29" y="14"/>
                  </a:cubicBezTo>
                  <a:cubicBezTo>
                    <a:pt x="28" y="14"/>
                    <a:pt x="28" y="13"/>
                    <a:pt x="28" y="13"/>
                  </a:cubicBezTo>
                  <a:cubicBezTo>
                    <a:pt x="28" y="13"/>
                    <a:pt x="28" y="13"/>
                    <a:pt x="28" y="12"/>
                  </a:cubicBezTo>
                  <a:cubicBezTo>
                    <a:pt x="27" y="11"/>
                    <a:pt x="28" y="12"/>
                    <a:pt x="28" y="12"/>
                  </a:cubicBezTo>
                  <a:cubicBezTo>
                    <a:pt x="28" y="12"/>
                    <a:pt x="27" y="11"/>
                    <a:pt x="27" y="11"/>
                  </a:cubicBezTo>
                  <a:cubicBezTo>
                    <a:pt x="26" y="10"/>
                    <a:pt x="27" y="9"/>
                    <a:pt x="28" y="8"/>
                  </a:cubicBezTo>
                  <a:cubicBezTo>
                    <a:pt x="28" y="8"/>
                    <a:pt x="28" y="7"/>
                    <a:pt x="28" y="7"/>
                  </a:cubicBezTo>
                  <a:cubicBezTo>
                    <a:pt x="28" y="7"/>
                    <a:pt x="28" y="7"/>
                    <a:pt x="27" y="8"/>
                  </a:cubicBezTo>
                  <a:cubicBezTo>
                    <a:pt x="27" y="8"/>
                    <a:pt x="26" y="9"/>
                    <a:pt x="25" y="9"/>
                  </a:cubicBezTo>
                  <a:cubicBezTo>
                    <a:pt x="25" y="10"/>
                    <a:pt x="23" y="9"/>
                    <a:pt x="23" y="9"/>
                  </a:cubicBezTo>
                  <a:cubicBezTo>
                    <a:pt x="22" y="9"/>
                    <a:pt x="22" y="9"/>
                    <a:pt x="22" y="9"/>
                  </a:cubicBezTo>
                  <a:cubicBezTo>
                    <a:pt x="22" y="8"/>
                    <a:pt x="23" y="8"/>
                    <a:pt x="21" y="8"/>
                  </a:cubicBezTo>
                  <a:cubicBezTo>
                    <a:pt x="20" y="8"/>
                    <a:pt x="19" y="8"/>
                    <a:pt x="17" y="6"/>
                  </a:cubicBezTo>
                  <a:cubicBezTo>
                    <a:pt x="15" y="5"/>
                    <a:pt x="12" y="0"/>
                    <a:pt x="12" y="0"/>
                  </a:cubicBezTo>
                  <a:cubicBezTo>
                    <a:pt x="11" y="0"/>
                    <a:pt x="11" y="0"/>
                    <a:pt x="11" y="0"/>
                  </a:cubicBezTo>
                  <a:cubicBezTo>
                    <a:pt x="11" y="0"/>
                    <a:pt x="10" y="0"/>
                    <a:pt x="10" y="0"/>
                  </a:cubicBezTo>
                  <a:cubicBezTo>
                    <a:pt x="10" y="0"/>
                    <a:pt x="10" y="1"/>
                    <a:pt x="10" y="2"/>
                  </a:cubicBezTo>
                  <a:cubicBezTo>
                    <a:pt x="10" y="2"/>
                    <a:pt x="10" y="3"/>
                    <a:pt x="10" y="3"/>
                  </a:cubicBezTo>
                  <a:cubicBezTo>
                    <a:pt x="10" y="3"/>
                    <a:pt x="11" y="5"/>
                    <a:pt x="10" y="5"/>
                  </a:cubicBezTo>
                  <a:cubicBezTo>
                    <a:pt x="10" y="6"/>
                    <a:pt x="10" y="7"/>
                    <a:pt x="10" y="8"/>
                  </a:cubicBezTo>
                  <a:cubicBezTo>
                    <a:pt x="10" y="9"/>
                    <a:pt x="9" y="10"/>
                    <a:pt x="9" y="10"/>
                  </a:cubicBezTo>
                  <a:cubicBezTo>
                    <a:pt x="8" y="11"/>
                    <a:pt x="8" y="11"/>
                    <a:pt x="8" y="11"/>
                  </a:cubicBezTo>
                  <a:cubicBezTo>
                    <a:pt x="8" y="12"/>
                    <a:pt x="8" y="12"/>
                    <a:pt x="9" y="13"/>
                  </a:cubicBezTo>
                  <a:cubicBezTo>
                    <a:pt x="9" y="13"/>
                    <a:pt x="8" y="13"/>
                    <a:pt x="8" y="14"/>
                  </a:cubicBezTo>
                  <a:cubicBezTo>
                    <a:pt x="7" y="14"/>
                    <a:pt x="7" y="14"/>
                    <a:pt x="7" y="14"/>
                  </a:cubicBezTo>
                  <a:cubicBezTo>
                    <a:pt x="6" y="14"/>
                    <a:pt x="6" y="14"/>
                    <a:pt x="6" y="14"/>
                  </a:cubicBezTo>
                  <a:cubicBezTo>
                    <a:pt x="6" y="14"/>
                    <a:pt x="5" y="14"/>
                    <a:pt x="5" y="13"/>
                  </a:cubicBezTo>
                  <a:cubicBezTo>
                    <a:pt x="4" y="13"/>
                    <a:pt x="4" y="13"/>
                    <a:pt x="3" y="13"/>
                  </a:cubicBezTo>
                  <a:cubicBezTo>
                    <a:pt x="3" y="13"/>
                    <a:pt x="3" y="14"/>
                    <a:pt x="4" y="14"/>
                  </a:cubicBezTo>
                  <a:cubicBezTo>
                    <a:pt x="4" y="15"/>
                    <a:pt x="4" y="15"/>
                    <a:pt x="4" y="15"/>
                  </a:cubicBezTo>
                  <a:cubicBezTo>
                    <a:pt x="4" y="15"/>
                    <a:pt x="4" y="16"/>
                    <a:pt x="3"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4" name="Freeform 596"/>
            <p:cNvSpPr>
              <a:spLocks/>
            </p:cNvSpPr>
            <p:nvPr/>
          </p:nvSpPr>
          <p:spPr bwMode="auto">
            <a:xfrm>
              <a:off x="4920" y="1853"/>
              <a:ext cx="3" cy="3"/>
            </a:xfrm>
            <a:custGeom>
              <a:avLst/>
              <a:gdLst/>
              <a:ahLst/>
              <a:cxnLst>
                <a:cxn ang="0">
                  <a:pos x="0" y="0"/>
                </a:cxn>
                <a:cxn ang="0">
                  <a:pos x="0" y="0"/>
                </a:cxn>
                <a:cxn ang="0">
                  <a:pos x="0" y="0"/>
                </a:cxn>
                <a:cxn ang="0">
                  <a:pos x="0" y="0"/>
                </a:cxn>
              </a:cxnLst>
              <a:rect l="0" t="0" r="r" b="b"/>
              <a:pathLst>
                <a:path w="1" h="1">
                  <a:moveTo>
                    <a:pt x="0" y="0"/>
                  </a:moveTo>
                  <a:cubicBezTo>
                    <a:pt x="0" y="0"/>
                    <a:pt x="1" y="0"/>
                    <a:pt x="0" y="0"/>
                  </a:cubicBezTo>
                  <a:cubicBezTo>
                    <a:pt x="0" y="0"/>
                    <a:pt x="0" y="0"/>
                    <a:pt x="0" y="0"/>
                  </a:cubicBezTo>
                  <a:cubicBezTo>
                    <a:pt x="0" y="0"/>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5" name="Freeform 597"/>
            <p:cNvSpPr>
              <a:spLocks/>
            </p:cNvSpPr>
            <p:nvPr/>
          </p:nvSpPr>
          <p:spPr bwMode="auto">
            <a:xfrm>
              <a:off x="4945" y="1791"/>
              <a:ext cx="4" cy="4"/>
            </a:xfrm>
            <a:custGeom>
              <a:avLst/>
              <a:gdLst/>
              <a:ahLst/>
              <a:cxnLst>
                <a:cxn ang="0">
                  <a:pos x="1" y="1"/>
                </a:cxn>
                <a:cxn ang="0">
                  <a:pos x="1" y="1"/>
                </a:cxn>
                <a:cxn ang="0">
                  <a:pos x="1" y="1"/>
                </a:cxn>
              </a:cxnLst>
              <a:rect l="0" t="0" r="r" b="b"/>
              <a:pathLst>
                <a:path w="1" h="1">
                  <a:moveTo>
                    <a:pt x="1" y="1"/>
                  </a:moveTo>
                  <a:cubicBezTo>
                    <a:pt x="1" y="0"/>
                    <a:pt x="0" y="0"/>
                    <a:pt x="1" y="1"/>
                  </a:cubicBezTo>
                  <a:cubicBezTo>
                    <a:pt x="1"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6" name="Freeform 598"/>
            <p:cNvSpPr>
              <a:spLocks/>
            </p:cNvSpPr>
            <p:nvPr/>
          </p:nvSpPr>
          <p:spPr bwMode="auto">
            <a:xfrm>
              <a:off x="4842" y="2445"/>
              <a:ext cx="3" cy="9"/>
            </a:xfrm>
            <a:custGeom>
              <a:avLst/>
              <a:gdLst/>
              <a:ahLst/>
              <a:cxnLst>
                <a:cxn ang="0">
                  <a:pos x="0" y="2"/>
                </a:cxn>
                <a:cxn ang="0">
                  <a:pos x="0" y="1"/>
                </a:cxn>
                <a:cxn ang="0">
                  <a:pos x="0" y="2"/>
                </a:cxn>
              </a:cxnLst>
              <a:rect l="0" t="0" r="r" b="b"/>
              <a:pathLst>
                <a:path w="1" h="3">
                  <a:moveTo>
                    <a:pt x="0" y="2"/>
                  </a:moveTo>
                  <a:cubicBezTo>
                    <a:pt x="0" y="2"/>
                    <a:pt x="0" y="3"/>
                    <a:pt x="0" y="1"/>
                  </a:cubicBezTo>
                  <a:cubicBezTo>
                    <a:pt x="1" y="0"/>
                    <a:pt x="0" y="2"/>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7" name="Freeform 599"/>
            <p:cNvSpPr>
              <a:spLocks/>
            </p:cNvSpPr>
            <p:nvPr/>
          </p:nvSpPr>
          <p:spPr bwMode="auto">
            <a:xfrm>
              <a:off x="4212" y="2480"/>
              <a:ext cx="174" cy="188"/>
            </a:xfrm>
            <a:custGeom>
              <a:avLst/>
              <a:gdLst/>
              <a:ahLst/>
              <a:cxnLst>
                <a:cxn ang="0">
                  <a:pos x="52" y="50"/>
                </a:cxn>
                <a:cxn ang="0">
                  <a:pos x="53" y="46"/>
                </a:cxn>
                <a:cxn ang="0">
                  <a:pos x="53" y="42"/>
                </a:cxn>
                <a:cxn ang="0">
                  <a:pos x="51" y="40"/>
                </a:cxn>
                <a:cxn ang="0">
                  <a:pos x="47" y="40"/>
                </a:cxn>
                <a:cxn ang="0">
                  <a:pos x="47" y="41"/>
                </a:cxn>
                <a:cxn ang="0">
                  <a:pos x="47" y="39"/>
                </a:cxn>
                <a:cxn ang="0">
                  <a:pos x="46" y="36"/>
                </a:cxn>
                <a:cxn ang="0">
                  <a:pos x="45" y="34"/>
                </a:cxn>
                <a:cxn ang="0">
                  <a:pos x="44" y="33"/>
                </a:cxn>
                <a:cxn ang="0">
                  <a:pos x="40" y="31"/>
                </a:cxn>
                <a:cxn ang="0">
                  <a:pos x="40" y="30"/>
                </a:cxn>
                <a:cxn ang="0">
                  <a:pos x="40" y="29"/>
                </a:cxn>
                <a:cxn ang="0">
                  <a:pos x="42" y="28"/>
                </a:cxn>
                <a:cxn ang="0">
                  <a:pos x="42" y="27"/>
                </a:cxn>
                <a:cxn ang="0">
                  <a:pos x="41" y="26"/>
                </a:cxn>
                <a:cxn ang="0">
                  <a:pos x="37" y="27"/>
                </a:cxn>
                <a:cxn ang="0">
                  <a:pos x="38" y="26"/>
                </a:cxn>
                <a:cxn ang="0">
                  <a:pos x="37" y="25"/>
                </a:cxn>
                <a:cxn ang="0">
                  <a:pos x="34" y="22"/>
                </a:cxn>
                <a:cxn ang="0">
                  <a:pos x="31" y="19"/>
                </a:cxn>
                <a:cxn ang="0">
                  <a:pos x="28" y="17"/>
                </a:cxn>
                <a:cxn ang="0">
                  <a:pos x="28" y="18"/>
                </a:cxn>
                <a:cxn ang="0">
                  <a:pos x="26" y="16"/>
                </a:cxn>
                <a:cxn ang="0">
                  <a:pos x="24" y="15"/>
                </a:cxn>
                <a:cxn ang="0">
                  <a:pos x="21" y="12"/>
                </a:cxn>
                <a:cxn ang="0">
                  <a:pos x="17" y="9"/>
                </a:cxn>
                <a:cxn ang="0">
                  <a:pos x="15" y="7"/>
                </a:cxn>
                <a:cxn ang="0">
                  <a:pos x="14" y="6"/>
                </a:cxn>
                <a:cxn ang="0">
                  <a:pos x="12" y="2"/>
                </a:cxn>
                <a:cxn ang="0">
                  <a:pos x="9" y="2"/>
                </a:cxn>
                <a:cxn ang="0">
                  <a:pos x="2" y="0"/>
                </a:cxn>
                <a:cxn ang="0">
                  <a:pos x="0" y="1"/>
                </a:cxn>
                <a:cxn ang="0">
                  <a:pos x="7" y="10"/>
                </a:cxn>
                <a:cxn ang="0">
                  <a:pos x="12" y="15"/>
                </a:cxn>
                <a:cxn ang="0">
                  <a:pos x="17" y="19"/>
                </a:cxn>
                <a:cxn ang="0">
                  <a:pos x="19" y="25"/>
                </a:cxn>
                <a:cxn ang="0">
                  <a:pos x="22" y="28"/>
                </a:cxn>
                <a:cxn ang="0">
                  <a:pos x="25" y="33"/>
                </a:cxn>
                <a:cxn ang="0">
                  <a:pos x="28" y="39"/>
                </a:cxn>
                <a:cxn ang="0">
                  <a:pos x="35" y="47"/>
                </a:cxn>
                <a:cxn ang="0">
                  <a:pos x="46" y="57"/>
                </a:cxn>
                <a:cxn ang="0">
                  <a:pos x="47" y="56"/>
                </a:cxn>
                <a:cxn ang="0">
                  <a:pos x="52" y="57"/>
                </a:cxn>
              </a:cxnLst>
              <a:rect l="0" t="0" r="r" b="b"/>
              <a:pathLst>
                <a:path w="54" h="58">
                  <a:moveTo>
                    <a:pt x="52" y="56"/>
                  </a:moveTo>
                  <a:cubicBezTo>
                    <a:pt x="53" y="55"/>
                    <a:pt x="53" y="51"/>
                    <a:pt x="52" y="50"/>
                  </a:cubicBezTo>
                  <a:cubicBezTo>
                    <a:pt x="52" y="49"/>
                    <a:pt x="52" y="48"/>
                    <a:pt x="53" y="48"/>
                  </a:cubicBezTo>
                  <a:cubicBezTo>
                    <a:pt x="53" y="48"/>
                    <a:pt x="53" y="47"/>
                    <a:pt x="53" y="46"/>
                  </a:cubicBezTo>
                  <a:cubicBezTo>
                    <a:pt x="52" y="45"/>
                    <a:pt x="53" y="44"/>
                    <a:pt x="53" y="44"/>
                  </a:cubicBezTo>
                  <a:cubicBezTo>
                    <a:pt x="54" y="44"/>
                    <a:pt x="53" y="43"/>
                    <a:pt x="53" y="42"/>
                  </a:cubicBezTo>
                  <a:cubicBezTo>
                    <a:pt x="53" y="42"/>
                    <a:pt x="52" y="41"/>
                    <a:pt x="52" y="41"/>
                  </a:cubicBezTo>
                  <a:cubicBezTo>
                    <a:pt x="52" y="40"/>
                    <a:pt x="51" y="40"/>
                    <a:pt x="51" y="40"/>
                  </a:cubicBezTo>
                  <a:cubicBezTo>
                    <a:pt x="51" y="40"/>
                    <a:pt x="48" y="40"/>
                    <a:pt x="48" y="39"/>
                  </a:cubicBezTo>
                  <a:cubicBezTo>
                    <a:pt x="48" y="39"/>
                    <a:pt x="47" y="40"/>
                    <a:pt x="47" y="40"/>
                  </a:cubicBezTo>
                  <a:cubicBezTo>
                    <a:pt x="47" y="41"/>
                    <a:pt x="47" y="41"/>
                    <a:pt x="46" y="42"/>
                  </a:cubicBezTo>
                  <a:cubicBezTo>
                    <a:pt x="46" y="42"/>
                    <a:pt x="46" y="41"/>
                    <a:pt x="47" y="41"/>
                  </a:cubicBezTo>
                  <a:cubicBezTo>
                    <a:pt x="47" y="41"/>
                    <a:pt x="47" y="40"/>
                    <a:pt x="47" y="40"/>
                  </a:cubicBezTo>
                  <a:cubicBezTo>
                    <a:pt x="46" y="40"/>
                    <a:pt x="46" y="40"/>
                    <a:pt x="47" y="39"/>
                  </a:cubicBezTo>
                  <a:cubicBezTo>
                    <a:pt x="48" y="39"/>
                    <a:pt x="48" y="39"/>
                    <a:pt x="47" y="38"/>
                  </a:cubicBezTo>
                  <a:cubicBezTo>
                    <a:pt x="46" y="38"/>
                    <a:pt x="46" y="37"/>
                    <a:pt x="46" y="36"/>
                  </a:cubicBezTo>
                  <a:cubicBezTo>
                    <a:pt x="46" y="36"/>
                    <a:pt x="46" y="36"/>
                    <a:pt x="46" y="35"/>
                  </a:cubicBezTo>
                  <a:cubicBezTo>
                    <a:pt x="46" y="35"/>
                    <a:pt x="46" y="34"/>
                    <a:pt x="45" y="34"/>
                  </a:cubicBezTo>
                  <a:cubicBezTo>
                    <a:pt x="45" y="33"/>
                    <a:pt x="45" y="33"/>
                    <a:pt x="45" y="33"/>
                  </a:cubicBezTo>
                  <a:cubicBezTo>
                    <a:pt x="44" y="33"/>
                    <a:pt x="44" y="33"/>
                    <a:pt x="44" y="33"/>
                  </a:cubicBezTo>
                  <a:cubicBezTo>
                    <a:pt x="43" y="33"/>
                    <a:pt x="42" y="33"/>
                    <a:pt x="41" y="32"/>
                  </a:cubicBezTo>
                  <a:cubicBezTo>
                    <a:pt x="41" y="32"/>
                    <a:pt x="40" y="31"/>
                    <a:pt x="40" y="31"/>
                  </a:cubicBezTo>
                  <a:cubicBezTo>
                    <a:pt x="40" y="30"/>
                    <a:pt x="41" y="30"/>
                    <a:pt x="41" y="30"/>
                  </a:cubicBezTo>
                  <a:cubicBezTo>
                    <a:pt x="41" y="30"/>
                    <a:pt x="41" y="30"/>
                    <a:pt x="40" y="30"/>
                  </a:cubicBezTo>
                  <a:cubicBezTo>
                    <a:pt x="40" y="30"/>
                    <a:pt x="40" y="30"/>
                    <a:pt x="41" y="29"/>
                  </a:cubicBezTo>
                  <a:cubicBezTo>
                    <a:pt x="41" y="29"/>
                    <a:pt x="40" y="29"/>
                    <a:pt x="40" y="29"/>
                  </a:cubicBezTo>
                  <a:cubicBezTo>
                    <a:pt x="40" y="29"/>
                    <a:pt x="41" y="29"/>
                    <a:pt x="41" y="29"/>
                  </a:cubicBezTo>
                  <a:cubicBezTo>
                    <a:pt x="41" y="28"/>
                    <a:pt x="41" y="28"/>
                    <a:pt x="42" y="28"/>
                  </a:cubicBezTo>
                  <a:cubicBezTo>
                    <a:pt x="42" y="28"/>
                    <a:pt x="42" y="28"/>
                    <a:pt x="42" y="28"/>
                  </a:cubicBezTo>
                  <a:cubicBezTo>
                    <a:pt x="43" y="28"/>
                    <a:pt x="42" y="27"/>
                    <a:pt x="42" y="27"/>
                  </a:cubicBezTo>
                  <a:cubicBezTo>
                    <a:pt x="42" y="27"/>
                    <a:pt x="42" y="26"/>
                    <a:pt x="42" y="26"/>
                  </a:cubicBezTo>
                  <a:cubicBezTo>
                    <a:pt x="41" y="26"/>
                    <a:pt x="41" y="26"/>
                    <a:pt x="41" y="26"/>
                  </a:cubicBezTo>
                  <a:cubicBezTo>
                    <a:pt x="41" y="25"/>
                    <a:pt x="40" y="26"/>
                    <a:pt x="39" y="26"/>
                  </a:cubicBezTo>
                  <a:cubicBezTo>
                    <a:pt x="38" y="26"/>
                    <a:pt x="38" y="27"/>
                    <a:pt x="37" y="27"/>
                  </a:cubicBezTo>
                  <a:cubicBezTo>
                    <a:pt x="36" y="27"/>
                    <a:pt x="36" y="27"/>
                    <a:pt x="37" y="27"/>
                  </a:cubicBezTo>
                  <a:cubicBezTo>
                    <a:pt x="37" y="27"/>
                    <a:pt x="38" y="26"/>
                    <a:pt x="38" y="26"/>
                  </a:cubicBezTo>
                  <a:cubicBezTo>
                    <a:pt x="39" y="26"/>
                    <a:pt x="39" y="26"/>
                    <a:pt x="39" y="25"/>
                  </a:cubicBezTo>
                  <a:cubicBezTo>
                    <a:pt x="39" y="25"/>
                    <a:pt x="38" y="25"/>
                    <a:pt x="37" y="25"/>
                  </a:cubicBezTo>
                  <a:cubicBezTo>
                    <a:pt x="36" y="25"/>
                    <a:pt x="35" y="24"/>
                    <a:pt x="35" y="23"/>
                  </a:cubicBezTo>
                  <a:cubicBezTo>
                    <a:pt x="35" y="23"/>
                    <a:pt x="34" y="22"/>
                    <a:pt x="34" y="22"/>
                  </a:cubicBezTo>
                  <a:cubicBezTo>
                    <a:pt x="34" y="21"/>
                    <a:pt x="33" y="20"/>
                    <a:pt x="32" y="20"/>
                  </a:cubicBezTo>
                  <a:cubicBezTo>
                    <a:pt x="32" y="19"/>
                    <a:pt x="31" y="20"/>
                    <a:pt x="31" y="19"/>
                  </a:cubicBezTo>
                  <a:cubicBezTo>
                    <a:pt x="30" y="19"/>
                    <a:pt x="30" y="18"/>
                    <a:pt x="30" y="18"/>
                  </a:cubicBezTo>
                  <a:cubicBezTo>
                    <a:pt x="29" y="18"/>
                    <a:pt x="29" y="17"/>
                    <a:pt x="28" y="17"/>
                  </a:cubicBezTo>
                  <a:cubicBezTo>
                    <a:pt x="28" y="17"/>
                    <a:pt x="27" y="17"/>
                    <a:pt x="28" y="17"/>
                  </a:cubicBezTo>
                  <a:cubicBezTo>
                    <a:pt x="28" y="18"/>
                    <a:pt x="28" y="18"/>
                    <a:pt x="28" y="18"/>
                  </a:cubicBezTo>
                  <a:cubicBezTo>
                    <a:pt x="27" y="18"/>
                    <a:pt x="27" y="17"/>
                    <a:pt x="26" y="17"/>
                  </a:cubicBezTo>
                  <a:cubicBezTo>
                    <a:pt x="26" y="17"/>
                    <a:pt x="26" y="17"/>
                    <a:pt x="26" y="16"/>
                  </a:cubicBezTo>
                  <a:cubicBezTo>
                    <a:pt x="26" y="16"/>
                    <a:pt x="25" y="15"/>
                    <a:pt x="25" y="15"/>
                  </a:cubicBezTo>
                  <a:cubicBezTo>
                    <a:pt x="24" y="15"/>
                    <a:pt x="24" y="15"/>
                    <a:pt x="24" y="15"/>
                  </a:cubicBezTo>
                  <a:cubicBezTo>
                    <a:pt x="24" y="16"/>
                    <a:pt x="24" y="15"/>
                    <a:pt x="23" y="14"/>
                  </a:cubicBezTo>
                  <a:cubicBezTo>
                    <a:pt x="23" y="14"/>
                    <a:pt x="22" y="12"/>
                    <a:pt x="21" y="12"/>
                  </a:cubicBezTo>
                  <a:cubicBezTo>
                    <a:pt x="21" y="11"/>
                    <a:pt x="19" y="10"/>
                    <a:pt x="18" y="10"/>
                  </a:cubicBezTo>
                  <a:cubicBezTo>
                    <a:pt x="17" y="10"/>
                    <a:pt x="17" y="9"/>
                    <a:pt x="17" y="9"/>
                  </a:cubicBezTo>
                  <a:cubicBezTo>
                    <a:pt x="17" y="8"/>
                    <a:pt x="15" y="8"/>
                    <a:pt x="15" y="8"/>
                  </a:cubicBezTo>
                  <a:cubicBezTo>
                    <a:pt x="15" y="8"/>
                    <a:pt x="15" y="7"/>
                    <a:pt x="15" y="7"/>
                  </a:cubicBezTo>
                  <a:cubicBezTo>
                    <a:pt x="15" y="7"/>
                    <a:pt x="15" y="6"/>
                    <a:pt x="15" y="6"/>
                  </a:cubicBezTo>
                  <a:cubicBezTo>
                    <a:pt x="15" y="6"/>
                    <a:pt x="14" y="6"/>
                    <a:pt x="14" y="6"/>
                  </a:cubicBezTo>
                  <a:cubicBezTo>
                    <a:pt x="13" y="5"/>
                    <a:pt x="14" y="5"/>
                    <a:pt x="14" y="4"/>
                  </a:cubicBezTo>
                  <a:cubicBezTo>
                    <a:pt x="14" y="4"/>
                    <a:pt x="12" y="3"/>
                    <a:pt x="12" y="2"/>
                  </a:cubicBezTo>
                  <a:cubicBezTo>
                    <a:pt x="11" y="2"/>
                    <a:pt x="11" y="2"/>
                    <a:pt x="10" y="2"/>
                  </a:cubicBezTo>
                  <a:cubicBezTo>
                    <a:pt x="9" y="2"/>
                    <a:pt x="9" y="2"/>
                    <a:pt x="9" y="2"/>
                  </a:cubicBezTo>
                  <a:cubicBezTo>
                    <a:pt x="9" y="2"/>
                    <a:pt x="7" y="2"/>
                    <a:pt x="6" y="2"/>
                  </a:cubicBezTo>
                  <a:cubicBezTo>
                    <a:pt x="5" y="2"/>
                    <a:pt x="3" y="0"/>
                    <a:pt x="2" y="0"/>
                  </a:cubicBezTo>
                  <a:cubicBezTo>
                    <a:pt x="2" y="0"/>
                    <a:pt x="1" y="0"/>
                    <a:pt x="0" y="0"/>
                  </a:cubicBezTo>
                  <a:cubicBezTo>
                    <a:pt x="0" y="1"/>
                    <a:pt x="0" y="1"/>
                    <a:pt x="0" y="1"/>
                  </a:cubicBezTo>
                  <a:cubicBezTo>
                    <a:pt x="0" y="3"/>
                    <a:pt x="2" y="5"/>
                    <a:pt x="3" y="6"/>
                  </a:cubicBezTo>
                  <a:cubicBezTo>
                    <a:pt x="4" y="7"/>
                    <a:pt x="7" y="9"/>
                    <a:pt x="7" y="10"/>
                  </a:cubicBezTo>
                  <a:cubicBezTo>
                    <a:pt x="8" y="10"/>
                    <a:pt x="9" y="10"/>
                    <a:pt x="10" y="12"/>
                  </a:cubicBezTo>
                  <a:cubicBezTo>
                    <a:pt x="11" y="13"/>
                    <a:pt x="12" y="14"/>
                    <a:pt x="12" y="15"/>
                  </a:cubicBezTo>
                  <a:cubicBezTo>
                    <a:pt x="12" y="16"/>
                    <a:pt x="12" y="17"/>
                    <a:pt x="14" y="17"/>
                  </a:cubicBezTo>
                  <a:cubicBezTo>
                    <a:pt x="15" y="17"/>
                    <a:pt x="17" y="19"/>
                    <a:pt x="17" y="19"/>
                  </a:cubicBezTo>
                  <a:cubicBezTo>
                    <a:pt x="17" y="19"/>
                    <a:pt x="18" y="20"/>
                    <a:pt x="18" y="20"/>
                  </a:cubicBezTo>
                  <a:cubicBezTo>
                    <a:pt x="18" y="21"/>
                    <a:pt x="18" y="24"/>
                    <a:pt x="19" y="25"/>
                  </a:cubicBezTo>
                  <a:cubicBezTo>
                    <a:pt x="20" y="26"/>
                    <a:pt x="20" y="27"/>
                    <a:pt x="20" y="27"/>
                  </a:cubicBezTo>
                  <a:cubicBezTo>
                    <a:pt x="20" y="27"/>
                    <a:pt x="22" y="28"/>
                    <a:pt x="22" y="28"/>
                  </a:cubicBezTo>
                  <a:cubicBezTo>
                    <a:pt x="22" y="28"/>
                    <a:pt x="22" y="28"/>
                    <a:pt x="23" y="29"/>
                  </a:cubicBezTo>
                  <a:cubicBezTo>
                    <a:pt x="24" y="30"/>
                    <a:pt x="25" y="32"/>
                    <a:pt x="25" y="33"/>
                  </a:cubicBezTo>
                  <a:cubicBezTo>
                    <a:pt x="25" y="34"/>
                    <a:pt x="26" y="35"/>
                    <a:pt x="26" y="35"/>
                  </a:cubicBezTo>
                  <a:cubicBezTo>
                    <a:pt x="26" y="36"/>
                    <a:pt x="28" y="36"/>
                    <a:pt x="28" y="39"/>
                  </a:cubicBezTo>
                  <a:cubicBezTo>
                    <a:pt x="29" y="42"/>
                    <a:pt x="34" y="46"/>
                    <a:pt x="34" y="46"/>
                  </a:cubicBezTo>
                  <a:cubicBezTo>
                    <a:pt x="35" y="46"/>
                    <a:pt x="35" y="47"/>
                    <a:pt x="35" y="47"/>
                  </a:cubicBezTo>
                  <a:cubicBezTo>
                    <a:pt x="35" y="48"/>
                    <a:pt x="36" y="49"/>
                    <a:pt x="36" y="49"/>
                  </a:cubicBezTo>
                  <a:cubicBezTo>
                    <a:pt x="39" y="51"/>
                    <a:pt x="45" y="56"/>
                    <a:pt x="46" y="57"/>
                  </a:cubicBezTo>
                  <a:cubicBezTo>
                    <a:pt x="47" y="58"/>
                    <a:pt x="46" y="57"/>
                    <a:pt x="46" y="56"/>
                  </a:cubicBezTo>
                  <a:cubicBezTo>
                    <a:pt x="46" y="55"/>
                    <a:pt x="47" y="55"/>
                    <a:pt x="47" y="56"/>
                  </a:cubicBezTo>
                  <a:cubicBezTo>
                    <a:pt x="47" y="56"/>
                    <a:pt x="49" y="58"/>
                    <a:pt x="49" y="56"/>
                  </a:cubicBezTo>
                  <a:cubicBezTo>
                    <a:pt x="50" y="54"/>
                    <a:pt x="51" y="57"/>
                    <a:pt x="52" y="57"/>
                  </a:cubicBezTo>
                  <a:cubicBezTo>
                    <a:pt x="52" y="57"/>
                    <a:pt x="52" y="57"/>
                    <a:pt x="52"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8" name="Freeform 600"/>
            <p:cNvSpPr>
              <a:spLocks/>
            </p:cNvSpPr>
            <p:nvPr/>
          </p:nvSpPr>
          <p:spPr bwMode="auto">
            <a:xfrm>
              <a:off x="4218" y="2522"/>
              <a:ext cx="13" cy="13"/>
            </a:xfrm>
            <a:custGeom>
              <a:avLst/>
              <a:gdLst/>
              <a:ahLst/>
              <a:cxnLst>
                <a:cxn ang="0">
                  <a:pos x="4" y="2"/>
                </a:cxn>
                <a:cxn ang="0">
                  <a:pos x="1" y="1"/>
                </a:cxn>
                <a:cxn ang="0">
                  <a:pos x="0" y="1"/>
                </a:cxn>
                <a:cxn ang="0">
                  <a:pos x="1" y="1"/>
                </a:cxn>
                <a:cxn ang="0">
                  <a:pos x="1" y="2"/>
                </a:cxn>
                <a:cxn ang="0">
                  <a:pos x="2" y="3"/>
                </a:cxn>
                <a:cxn ang="0">
                  <a:pos x="4" y="3"/>
                </a:cxn>
                <a:cxn ang="0">
                  <a:pos x="4" y="3"/>
                </a:cxn>
                <a:cxn ang="0">
                  <a:pos x="4" y="2"/>
                </a:cxn>
              </a:cxnLst>
              <a:rect l="0" t="0" r="r" b="b"/>
              <a:pathLst>
                <a:path w="4" h="4">
                  <a:moveTo>
                    <a:pt x="4" y="2"/>
                  </a:moveTo>
                  <a:cubicBezTo>
                    <a:pt x="4" y="2"/>
                    <a:pt x="1" y="1"/>
                    <a:pt x="1" y="1"/>
                  </a:cubicBezTo>
                  <a:cubicBezTo>
                    <a:pt x="1" y="0"/>
                    <a:pt x="1" y="1"/>
                    <a:pt x="0" y="1"/>
                  </a:cubicBezTo>
                  <a:cubicBezTo>
                    <a:pt x="0" y="1"/>
                    <a:pt x="1" y="1"/>
                    <a:pt x="1" y="1"/>
                  </a:cubicBezTo>
                  <a:cubicBezTo>
                    <a:pt x="1" y="1"/>
                    <a:pt x="1" y="2"/>
                    <a:pt x="1" y="2"/>
                  </a:cubicBezTo>
                  <a:cubicBezTo>
                    <a:pt x="2" y="2"/>
                    <a:pt x="2" y="2"/>
                    <a:pt x="2" y="3"/>
                  </a:cubicBezTo>
                  <a:cubicBezTo>
                    <a:pt x="3" y="3"/>
                    <a:pt x="3" y="3"/>
                    <a:pt x="4" y="3"/>
                  </a:cubicBezTo>
                  <a:cubicBezTo>
                    <a:pt x="4" y="4"/>
                    <a:pt x="4" y="3"/>
                    <a:pt x="4" y="3"/>
                  </a:cubicBezTo>
                  <a:cubicBezTo>
                    <a:pt x="4" y="3"/>
                    <a:pt x="4" y="2"/>
                    <a:pt x="4"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9" name="Freeform 601"/>
            <p:cNvSpPr>
              <a:spLocks/>
            </p:cNvSpPr>
            <p:nvPr/>
          </p:nvSpPr>
          <p:spPr bwMode="auto">
            <a:xfrm>
              <a:off x="4241" y="2545"/>
              <a:ext cx="13" cy="16"/>
            </a:xfrm>
            <a:custGeom>
              <a:avLst/>
              <a:gdLst/>
              <a:ahLst/>
              <a:cxnLst>
                <a:cxn ang="0">
                  <a:pos x="4" y="3"/>
                </a:cxn>
                <a:cxn ang="0">
                  <a:pos x="2" y="1"/>
                </a:cxn>
                <a:cxn ang="0">
                  <a:pos x="1" y="1"/>
                </a:cxn>
                <a:cxn ang="0">
                  <a:pos x="0" y="1"/>
                </a:cxn>
                <a:cxn ang="0">
                  <a:pos x="1" y="1"/>
                </a:cxn>
                <a:cxn ang="0">
                  <a:pos x="3" y="5"/>
                </a:cxn>
                <a:cxn ang="0">
                  <a:pos x="4" y="5"/>
                </a:cxn>
                <a:cxn ang="0">
                  <a:pos x="4" y="4"/>
                </a:cxn>
                <a:cxn ang="0">
                  <a:pos x="4" y="4"/>
                </a:cxn>
                <a:cxn ang="0">
                  <a:pos x="4" y="3"/>
                </a:cxn>
              </a:cxnLst>
              <a:rect l="0" t="0" r="r" b="b"/>
              <a:pathLst>
                <a:path w="4" h="5">
                  <a:moveTo>
                    <a:pt x="4" y="3"/>
                  </a:moveTo>
                  <a:cubicBezTo>
                    <a:pt x="4" y="3"/>
                    <a:pt x="2" y="1"/>
                    <a:pt x="2" y="1"/>
                  </a:cubicBezTo>
                  <a:cubicBezTo>
                    <a:pt x="2" y="0"/>
                    <a:pt x="1" y="0"/>
                    <a:pt x="1" y="1"/>
                  </a:cubicBezTo>
                  <a:cubicBezTo>
                    <a:pt x="1" y="1"/>
                    <a:pt x="1" y="1"/>
                    <a:pt x="0" y="1"/>
                  </a:cubicBezTo>
                  <a:cubicBezTo>
                    <a:pt x="0" y="1"/>
                    <a:pt x="1" y="1"/>
                    <a:pt x="1" y="1"/>
                  </a:cubicBezTo>
                  <a:cubicBezTo>
                    <a:pt x="1" y="1"/>
                    <a:pt x="3" y="5"/>
                    <a:pt x="3" y="5"/>
                  </a:cubicBezTo>
                  <a:cubicBezTo>
                    <a:pt x="4" y="5"/>
                    <a:pt x="4" y="5"/>
                    <a:pt x="4" y="5"/>
                  </a:cubicBezTo>
                  <a:cubicBezTo>
                    <a:pt x="4" y="5"/>
                    <a:pt x="4" y="5"/>
                    <a:pt x="4" y="4"/>
                  </a:cubicBezTo>
                  <a:cubicBezTo>
                    <a:pt x="4" y="4"/>
                    <a:pt x="4" y="4"/>
                    <a:pt x="4" y="4"/>
                  </a:cubicBezTo>
                  <a:cubicBezTo>
                    <a:pt x="4" y="3"/>
                    <a:pt x="4" y="3"/>
                    <a:pt x="4"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0" name="Freeform 602"/>
            <p:cNvSpPr>
              <a:spLocks/>
            </p:cNvSpPr>
            <p:nvPr/>
          </p:nvSpPr>
          <p:spPr bwMode="auto">
            <a:xfrm>
              <a:off x="4260" y="2574"/>
              <a:ext cx="3" cy="7"/>
            </a:xfrm>
            <a:custGeom>
              <a:avLst/>
              <a:gdLst/>
              <a:ahLst/>
              <a:cxnLst>
                <a:cxn ang="0">
                  <a:pos x="1" y="0"/>
                </a:cxn>
                <a:cxn ang="0">
                  <a:pos x="0" y="1"/>
                </a:cxn>
                <a:cxn ang="0">
                  <a:pos x="1" y="1"/>
                </a:cxn>
                <a:cxn ang="0">
                  <a:pos x="1" y="0"/>
                </a:cxn>
              </a:cxnLst>
              <a:rect l="0" t="0" r="r" b="b"/>
              <a:pathLst>
                <a:path w="1" h="2">
                  <a:moveTo>
                    <a:pt x="1" y="0"/>
                  </a:moveTo>
                  <a:cubicBezTo>
                    <a:pt x="0" y="1"/>
                    <a:pt x="1" y="1"/>
                    <a:pt x="0" y="1"/>
                  </a:cubicBezTo>
                  <a:cubicBezTo>
                    <a:pt x="0" y="2"/>
                    <a:pt x="1" y="2"/>
                    <a:pt x="1" y="1"/>
                  </a:cubicBezTo>
                  <a:cubicBezTo>
                    <a:pt x="1" y="1"/>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1" name="Freeform 603"/>
            <p:cNvSpPr>
              <a:spLocks/>
            </p:cNvSpPr>
            <p:nvPr/>
          </p:nvSpPr>
          <p:spPr bwMode="auto">
            <a:xfrm>
              <a:off x="4263" y="2584"/>
              <a:ext cx="13" cy="16"/>
            </a:xfrm>
            <a:custGeom>
              <a:avLst/>
              <a:gdLst/>
              <a:ahLst/>
              <a:cxnLst>
                <a:cxn ang="0">
                  <a:pos x="3" y="1"/>
                </a:cxn>
                <a:cxn ang="0">
                  <a:pos x="1" y="1"/>
                </a:cxn>
                <a:cxn ang="0">
                  <a:pos x="2" y="4"/>
                </a:cxn>
                <a:cxn ang="0">
                  <a:pos x="4" y="4"/>
                </a:cxn>
                <a:cxn ang="0">
                  <a:pos x="4" y="3"/>
                </a:cxn>
                <a:cxn ang="0">
                  <a:pos x="3" y="1"/>
                </a:cxn>
              </a:cxnLst>
              <a:rect l="0" t="0" r="r" b="b"/>
              <a:pathLst>
                <a:path w="4" h="5">
                  <a:moveTo>
                    <a:pt x="3" y="1"/>
                  </a:moveTo>
                  <a:cubicBezTo>
                    <a:pt x="2" y="0"/>
                    <a:pt x="1" y="1"/>
                    <a:pt x="1" y="1"/>
                  </a:cubicBezTo>
                  <a:cubicBezTo>
                    <a:pt x="0" y="2"/>
                    <a:pt x="1" y="3"/>
                    <a:pt x="2" y="4"/>
                  </a:cubicBezTo>
                  <a:cubicBezTo>
                    <a:pt x="3" y="5"/>
                    <a:pt x="3" y="5"/>
                    <a:pt x="4" y="4"/>
                  </a:cubicBezTo>
                  <a:cubicBezTo>
                    <a:pt x="4" y="4"/>
                    <a:pt x="4" y="4"/>
                    <a:pt x="4" y="3"/>
                  </a:cubicBezTo>
                  <a:cubicBezTo>
                    <a:pt x="3" y="3"/>
                    <a:pt x="3" y="2"/>
                    <a:pt x="3"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2" name="Freeform 604"/>
            <p:cNvSpPr>
              <a:spLocks/>
            </p:cNvSpPr>
            <p:nvPr/>
          </p:nvSpPr>
          <p:spPr bwMode="auto">
            <a:xfrm>
              <a:off x="4241" y="2535"/>
              <a:ext cx="6" cy="4"/>
            </a:xfrm>
            <a:custGeom>
              <a:avLst/>
              <a:gdLst/>
              <a:ahLst/>
              <a:cxnLst>
                <a:cxn ang="0">
                  <a:pos x="1" y="1"/>
                </a:cxn>
                <a:cxn ang="0">
                  <a:pos x="1" y="0"/>
                </a:cxn>
                <a:cxn ang="0">
                  <a:pos x="1" y="0"/>
                </a:cxn>
                <a:cxn ang="0">
                  <a:pos x="1" y="1"/>
                </a:cxn>
              </a:cxnLst>
              <a:rect l="0" t="0" r="r" b="b"/>
              <a:pathLst>
                <a:path w="2" h="1">
                  <a:moveTo>
                    <a:pt x="1" y="1"/>
                  </a:moveTo>
                  <a:cubicBezTo>
                    <a:pt x="1" y="0"/>
                    <a:pt x="1" y="0"/>
                    <a:pt x="1" y="0"/>
                  </a:cubicBezTo>
                  <a:cubicBezTo>
                    <a:pt x="0" y="0"/>
                    <a:pt x="1" y="0"/>
                    <a:pt x="1" y="0"/>
                  </a:cubicBezTo>
                  <a:cubicBezTo>
                    <a:pt x="1" y="0"/>
                    <a:pt x="2"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3" name="Freeform 605"/>
            <p:cNvSpPr>
              <a:spLocks/>
            </p:cNvSpPr>
            <p:nvPr/>
          </p:nvSpPr>
          <p:spPr bwMode="auto">
            <a:xfrm>
              <a:off x="4280" y="2603"/>
              <a:ext cx="6" cy="7"/>
            </a:xfrm>
            <a:custGeom>
              <a:avLst/>
              <a:gdLst/>
              <a:ahLst/>
              <a:cxnLst>
                <a:cxn ang="0">
                  <a:pos x="1" y="0"/>
                </a:cxn>
                <a:cxn ang="0">
                  <a:pos x="1" y="1"/>
                </a:cxn>
                <a:cxn ang="0">
                  <a:pos x="2" y="1"/>
                </a:cxn>
                <a:cxn ang="0">
                  <a:pos x="1" y="0"/>
                </a:cxn>
              </a:cxnLst>
              <a:rect l="0" t="0" r="r" b="b"/>
              <a:pathLst>
                <a:path w="2" h="2">
                  <a:moveTo>
                    <a:pt x="1" y="0"/>
                  </a:moveTo>
                  <a:cubicBezTo>
                    <a:pt x="0" y="0"/>
                    <a:pt x="1" y="1"/>
                    <a:pt x="1" y="1"/>
                  </a:cubicBezTo>
                  <a:cubicBezTo>
                    <a:pt x="2" y="2"/>
                    <a:pt x="2" y="2"/>
                    <a:pt x="2" y="1"/>
                  </a:cubicBezTo>
                  <a:cubicBezTo>
                    <a:pt x="1"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4" name="Freeform 606"/>
            <p:cNvSpPr>
              <a:spLocks/>
            </p:cNvSpPr>
            <p:nvPr/>
          </p:nvSpPr>
          <p:spPr bwMode="auto">
            <a:xfrm>
              <a:off x="4286" y="2610"/>
              <a:ext cx="7" cy="6"/>
            </a:xfrm>
            <a:custGeom>
              <a:avLst/>
              <a:gdLst/>
              <a:ahLst/>
              <a:cxnLst>
                <a:cxn ang="0">
                  <a:pos x="1" y="1"/>
                </a:cxn>
                <a:cxn ang="0">
                  <a:pos x="1" y="1"/>
                </a:cxn>
                <a:cxn ang="0">
                  <a:pos x="1" y="2"/>
                </a:cxn>
                <a:cxn ang="0">
                  <a:pos x="1" y="1"/>
                </a:cxn>
              </a:cxnLst>
              <a:rect l="0" t="0" r="r" b="b"/>
              <a:pathLst>
                <a:path w="2" h="2">
                  <a:moveTo>
                    <a:pt x="1" y="1"/>
                  </a:moveTo>
                  <a:cubicBezTo>
                    <a:pt x="1" y="0"/>
                    <a:pt x="0" y="1"/>
                    <a:pt x="1" y="1"/>
                  </a:cubicBezTo>
                  <a:cubicBezTo>
                    <a:pt x="1" y="1"/>
                    <a:pt x="1" y="2"/>
                    <a:pt x="1" y="2"/>
                  </a:cubicBezTo>
                  <a:cubicBezTo>
                    <a:pt x="2"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grpSp>
      <p:grpSp>
        <p:nvGrpSpPr>
          <p:cNvPr id="8" name="Group 808"/>
          <p:cNvGrpSpPr>
            <a:grpSpLocks/>
          </p:cNvGrpSpPr>
          <p:nvPr/>
        </p:nvGrpSpPr>
        <p:grpSpPr bwMode="auto">
          <a:xfrm>
            <a:off x="3657275" y="3324399"/>
            <a:ext cx="5208192" cy="2463080"/>
            <a:chOff x="2415" y="1769"/>
            <a:chExt cx="2770" cy="1310"/>
          </a:xfrm>
          <a:solidFill>
            <a:srgbClr val="D9D9D9">
              <a:alpha val="52157"/>
            </a:srgbClr>
          </a:solidFill>
        </p:grpSpPr>
        <p:sp>
          <p:nvSpPr>
            <p:cNvPr id="285" name="Freeform 608"/>
            <p:cNvSpPr>
              <a:spLocks/>
            </p:cNvSpPr>
            <p:nvPr/>
          </p:nvSpPr>
          <p:spPr bwMode="auto">
            <a:xfrm>
              <a:off x="4293" y="2613"/>
              <a:ext cx="3" cy="10"/>
            </a:xfrm>
            <a:custGeom>
              <a:avLst/>
              <a:gdLst/>
              <a:ahLst/>
              <a:cxnLst>
                <a:cxn ang="0">
                  <a:pos x="0" y="2"/>
                </a:cxn>
                <a:cxn ang="0">
                  <a:pos x="1" y="2"/>
                </a:cxn>
                <a:cxn ang="0">
                  <a:pos x="0" y="2"/>
                </a:cxn>
              </a:cxnLst>
              <a:rect l="0" t="0" r="r" b="b"/>
              <a:pathLst>
                <a:path w="1" h="3">
                  <a:moveTo>
                    <a:pt x="0" y="2"/>
                  </a:moveTo>
                  <a:cubicBezTo>
                    <a:pt x="0" y="2"/>
                    <a:pt x="0" y="3"/>
                    <a:pt x="1" y="2"/>
                  </a:cubicBezTo>
                  <a:cubicBezTo>
                    <a:pt x="1" y="2"/>
                    <a:pt x="0" y="0"/>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6" name="Freeform 609"/>
            <p:cNvSpPr>
              <a:spLocks/>
            </p:cNvSpPr>
            <p:nvPr/>
          </p:nvSpPr>
          <p:spPr bwMode="auto">
            <a:xfrm>
              <a:off x="4344" y="2574"/>
              <a:ext cx="3" cy="3"/>
            </a:xfrm>
            <a:custGeom>
              <a:avLst/>
              <a:gdLst/>
              <a:ahLst/>
              <a:cxnLst>
                <a:cxn ang="0">
                  <a:pos x="0" y="1"/>
                </a:cxn>
                <a:cxn ang="0">
                  <a:pos x="1" y="1"/>
                </a:cxn>
                <a:cxn ang="0">
                  <a:pos x="1" y="0"/>
                </a:cxn>
                <a:cxn ang="0">
                  <a:pos x="0" y="1"/>
                </a:cxn>
              </a:cxnLst>
              <a:rect l="0" t="0" r="r" b="b"/>
              <a:pathLst>
                <a:path w="1" h="1">
                  <a:moveTo>
                    <a:pt x="0" y="1"/>
                  </a:moveTo>
                  <a:cubicBezTo>
                    <a:pt x="0" y="1"/>
                    <a:pt x="0" y="1"/>
                    <a:pt x="1" y="1"/>
                  </a:cubicBezTo>
                  <a:cubicBezTo>
                    <a:pt x="1" y="0"/>
                    <a:pt x="1" y="0"/>
                    <a:pt x="1" y="0"/>
                  </a:cubicBezTo>
                  <a:cubicBezTo>
                    <a:pt x="1" y="0"/>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7" name="Freeform 610"/>
            <p:cNvSpPr>
              <a:spLocks/>
            </p:cNvSpPr>
            <p:nvPr/>
          </p:nvSpPr>
          <p:spPr bwMode="auto">
            <a:xfrm>
              <a:off x="4357" y="2577"/>
              <a:ext cx="3" cy="4"/>
            </a:xfrm>
            <a:custGeom>
              <a:avLst/>
              <a:gdLst/>
              <a:ahLst/>
              <a:cxnLst>
                <a:cxn ang="0">
                  <a:pos x="0" y="0"/>
                </a:cxn>
                <a:cxn ang="0">
                  <a:pos x="0" y="1"/>
                </a:cxn>
                <a:cxn ang="0">
                  <a:pos x="0" y="1"/>
                </a:cxn>
                <a:cxn ang="0">
                  <a:pos x="1" y="0"/>
                </a:cxn>
                <a:cxn ang="0">
                  <a:pos x="0" y="0"/>
                </a:cxn>
              </a:cxnLst>
              <a:rect l="0" t="0" r="r" b="b"/>
              <a:pathLst>
                <a:path w="1" h="1">
                  <a:moveTo>
                    <a:pt x="0" y="0"/>
                  </a:moveTo>
                  <a:cubicBezTo>
                    <a:pt x="0" y="0"/>
                    <a:pt x="0" y="0"/>
                    <a:pt x="0" y="1"/>
                  </a:cubicBezTo>
                  <a:cubicBezTo>
                    <a:pt x="0" y="1"/>
                    <a:pt x="0" y="1"/>
                    <a:pt x="0" y="1"/>
                  </a:cubicBezTo>
                  <a:cubicBezTo>
                    <a:pt x="1" y="1"/>
                    <a:pt x="1" y="1"/>
                    <a:pt x="1" y="0"/>
                  </a:cubicBezTo>
                  <a:cubicBezTo>
                    <a:pt x="1" y="0"/>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8" name="Freeform 611"/>
            <p:cNvSpPr>
              <a:spLocks/>
            </p:cNvSpPr>
            <p:nvPr/>
          </p:nvSpPr>
          <p:spPr bwMode="auto">
            <a:xfrm>
              <a:off x="4357" y="2571"/>
              <a:ext cx="7" cy="3"/>
            </a:xfrm>
            <a:custGeom>
              <a:avLst/>
              <a:gdLst/>
              <a:ahLst/>
              <a:cxnLst>
                <a:cxn ang="0">
                  <a:pos x="2" y="1"/>
                </a:cxn>
                <a:cxn ang="0">
                  <a:pos x="2" y="1"/>
                </a:cxn>
                <a:cxn ang="0">
                  <a:pos x="1" y="0"/>
                </a:cxn>
                <a:cxn ang="0">
                  <a:pos x="1" y="1"/>
                </a:cxn>
                <a:cxn ang="0">
                  <a:pos x="2" y="1"/>
                </a:cxn>
              </a:cxnLst>
              <a:rect l="0" t="0" r="r" b="b"/>
              <a:pathLst>
                <a:path w="2" h="1">
                  <a:moveTo>
                    <a:pt x="2" y="1"/>
                  </a:moveTo>
                  <a:cubicBezTo>
                    <a:pt x="2" y="1"/>
                    <a:pt x="2" y="1"/>
                    <a:pt x="2" y="1"/>
                  </a:cubicBezTo>
                  <a:cubicBezTo>
                    <a:pt x="1" y="0"/>
                    <a:pt x="1" y="0"/>
                    <a:pt x="1" y="0"/>
                  </a:cubicBezTo>
                  <a:cubicBezTo>
                    <a:pt x="1" y="0"/>
                    <a:pt x="0" y="1"/>
                    <a:pt x="1" y="1"/>
                  </a:cubicBezTo>
                  <a:cubicBezTo>
                    <a:pt x="2" y="1"/>
                    <a:pt x="2" y="1"/>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9" name="Freeform 612"/>
            <p:cNvSpPr>
              <a:spLocks/>
            </p:cNvSpPr>
            <p:nvPr/>
          </p:nvSpPr>
          <p:spPr bwMode="auto">
            <a:xfrm>
              <a:off x="4370" y="2593"/>
              <a:ext cx="29" cy="30"/>
            </a:xfrm>
            <a:custGeom>
              <a:avLst/>
              <a:gdLst/>
              <a:ahLst/>
              <a:cxnLst>
                <a:cxn ang="0">
                  <a:pos x="1" y="2"/>
                </a:cxn>
                <a:cxn ang="0">
                  <a:pos x="0" y="3"/>
                </a:cxn>
                <a:cxn ang="0">
                  <a:pos x="2" y="3"/>
                </a:cxn>
                <a:cxn ang="0">
                  <a:pos x="3" y="3"/>
                </a:cxn>
                <a:cxn ang="0">
                  <a:pos x="3" y="4"/>
                </a:cxn>
                <a:cxn ang="0">
                  <a:pos x="4" y="5"/>
                </a:cxn>
                <a:cxn ang="0">
                  <a:pos x="4" y="6"/>
                </a:cxn>
                <a:cxn ang="0">
                  <a:pos x="5" y="7"/>
                </a:cxn>
                <a:cxn ang="0">
                  <a:pos x="6" y="8"/>
                </a:cxn>
                <a:cxn ang="0">
                  <a:pos x="8" y="8"/>
                </a:cxn>
                <a:cxn ang="0">
                  <a:pos x="8" y="8"/>
                </a:cxn>
                <a:cxn ang="0">
                  <a:pos x="7" y="7"/>
                </a:cxn>
                <a:cxn ang="0">
                  <a:pos x="8" y="6"/>
                </a:cxn>
                <a:cxn ang="0">
                  <a:pos x="5" y="4"/>
                </a:cxn>
                <a:cxn ang="0">
                  <a:pos x="4" y="0"/>
                </a:cxn>
                <a:cxn ang="0">
                  <a:pos x="3" y="1"/>
                </a:cxn>
                <a:cxn ang="0">
                  <a:pos x="3" y="1"/>
                </a:cxn>
                <a:cxn ang="0">
                  <a:pos x="2" y="1"/>
                </a:cxn>
                <a:cxn ang="0">
                  <a:pos x="1" y="1"/>
                </a:cxn>
                <a:cxn ang="0">
                  <a:pos x="1" y="2"/>
                </a:cxn>
              </a:cxnLst>
              <a:rect l="0" t="0" r="r" b="b"/>
              <a:pathLst>
                <a:path w="9" h="9">
                  <a:moveTo>
                    <a:pt x="1" y="2"/>
                  </a:moveTo>
                  <a:cubicBezTo>
                    <a:pt x="1" y="2"/>
                    <a:pt x="0" y="3"/>
                    <a:pt x="0" y="3"/>
                  </a:cubicBezTo>
                  <a:cubicBezTo>
                    <a:pt x="1" y="3"/>
                    <a:pt x="1" y="3"/>
                    <a:pt x="2" y="3"/>
                  </a:cubicBezTo>
                  <a:cubicBezTo>
                    <a:pt x="2" y="3"/>
                    <a:pt x="2" y="3"/>
                    <a:pt x="3" y="3"/>
                  </a:cubicBezTo>
                  <a:cubicBezTo>
                    <a:pt x="3" y="3"/>
                    <a:pt x="3" y="4"/>
                    <a:pt x="3" y="4"/>
                  </a:cubicBezTo>
                  <a:cubicBezTo>
                    <a:pt x="3" y="5"/>
                    <a:pt x="3" y="5"/>
                    <a:pt x="4" y="5"/>
                  </a:cubicBezTo>
                  <a:cubicBezTo>
                    <a:pt x="4" y="5"/>
                    <a:pt x="4" y="5"/>
                    <a:pt x="4" y="6"/>
                  </a:cubicBezTo>
                  <a:cubicBezTo>
                    <a:pt x="4" y="6"/>
                    <a:pt x="4" y="7"/>
                    <a:pt x="5" y="7"/>
                  </a:cubicBezTo>
                  <a:cubicBezTo>
                    <a:pt x="5" y="7"/>
                    <a:pt x="6" y="8"/>
                    <a:pt x="6" y="8"/>
                  </a:cubicBezTo>
                  <a:cubicBezTo>
                    <a:pt x="7" y="8"/>
                    <a:pt x="8" y="9"/>
                    <a:pt x="8" y="8"/>
                  </a:cubicBezTo>
                  <a:cubicBezTo>
                    <a:pt x="8" y="8"/>
                    <a:pt x="8" y="8"/>
                    <a:pt x="8" y="8"/>
                  </a:cubicBezTo>
                  <a:cubicBezTo>
                    <a:pt x="7" y="7"/>
                    <a:pt x="7" y="7"/>
                    <a:pt x="7" y="7"/>
                  </a:cubicBezTo>
                  <a:cubicBezTo>
                    <a:pt x="8" y="6"/>
                    <a:pt x="9" y="6"/>
                    <a:pt x="8" y="6"/>
                  </a:cubicBezTo>
                  <a:cubicBezTo>
                    <a:pt x="7" y="6"/>
                    <a:pt x="6" y="6"/>
                    <a:pt x="5" y="4"/>
                  </a:cubicBezTo>
                  <a:cubicBezTo>
                    <a:pt x="5" y="1"/>
                    <a:pt x="4" y="0"/>
                    <a:pt x="4" y="0"/>
                  </a:cubicBezTo>
                  <a:cubicBezTo>
                    <a:pt x="3" y="0"/>
                    <a:pt x="3" y="1"/>
                    <a:pt x="3" y="1"/>
                  </a:cubicBezTo>
                  <a:cubicBezTo>
                    <a:pt x="3" y="2"/>
                    <a:pt x="3" y="1"/>
                    <a:pt x="3" y="1"/>
                  </a:cubicBezTo>
                  <a:cubicBezTo>
                    <a:pt x="2" y="0"/>
                    <a:pt x="2" y="1"/>
                    <a:pt x="2" y="1"/>
                  </a:cubicBezTo>
                  <a:cubicBezTo>
                    <a:pt x="1" y="1"/>
                    <a:pt x="1" y="1"/>
                    <a:pt x="1" y="1"/>
                  </a:cubicBezTo>
                  <a:cubicBezTo>
                    <a:pt x="1" y="2"/>
                    <a:pt x="1"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0" name="Freeform 613"/>
            <p:cNvSpPr>
              <a:spLocks/>
            </p:cNvSpPr>
            <p:nvPr/>
          </p:nvSpPr>
          <p:spPr bwMode="auto">
            <a:xfrm>
              <a:off x="4377" y="2665"/>
              <a:ext cx="145" cy="48"/>
            </a:xfrm>
            <a:custGeom>
              <a:avLst/>
              <a:gdLst/>
              <a:ahLst/>
              <a:cxnLst>
                <a:cxn ang="0">
                  <a:pos x="40" y="13"/>
                </a:cxn>
                <a:cxn ang="0">
                  <a:pos x="44" y="14"/>
                </a:cxn>
                <a:cxn ang="0">
                  <a:pos x="44" y="14"/>
                </a:cxn>
                <a:cxn ang="0">
                  <a:pos x="44" y="10"/>
                </a:cxn>
                <a:cxn ang="0">
                  <a:pos x="43" y="9"/>
                </a:cxn>
                <a:cxn ang="0">
                  <a:pos x="41" y="9"/>
                </a:cxn>
                <a:cxn ang="0">
                  <a:pos x="37" y="9"/>
                </a:cxn>
                <a:cxn ang="0">
                  <a:pos x="36" y="8"/>
                </a:cxn>
                <a:cxn ang="0">
                  <a:pos x="35" y="7"/>
                </a:cxn>
                <a:cxn ang="0">
                  <a:pos x="35" y="5"/>
                </a:cxn>
                <a:cxn ang="0">
                  <a:pos x="34" y="5"/>
                </a:cxn>
                <a:cxn ang="0">
                  <a:pos x="33" y="5"/>
                </a:cxn>
                <a:cxn ang="0">
                  <a:pos x="29" y="4"/>
                </a:cxn>
                <a:cxn ang="0">
                  <a:pos x="27" y="3"/>
                </a:cxn>
                <a:cxn ang="0">
                  <a:pos x="26" y="3"/>
                </a:cxn>
                <a:cxn ang="0">
                  <a:pos x="25" y="4"/>
                </a:cxn>
                <a:cxn ang="0">
                  <a:pos x="22" y="5"/>
                </a:cxn>
                <a:cxn ang="0">
                  <a:pos x="19" y="5"/>
                </a:cxn>
                <a:cxn ang="0">
                  <a:pos x="16" y="5"/>
                </a:cxn>
                <a:cxn ang="0">
                  <a:pos x="15" y="4"/>
                </a:cxn>
                <a:cxn ang="0">
                  <a:pos x="14" y="3"/>
                </a:cxn>
                <a:cxn ang="0">
                  <a:pos x="11" y="2"/>
                </a:cxn>
                <a:cxn ang="0">
                  <a:pos x="8" y="1"/>
                </a:cxn>
                <a:cxn ang="0">
                  <a:pos x="7" y="1"/>
                </a:cxn>
                <a:cxn ang="0">
                  <a:pos x="7" y="1"/>
                </a:cxn>
                <a:cxn ang="0">
                  <a:pos x="3" y="0"/>
                </a:cxn>
                <a:cxn ang="0">
                  <a:pos x="2" y="1"/>
                </a:cxn>
                <a:cxn ang="0">
                  <a:pos x="0" y="4"/>
                </a:cxn>
                <a:cxn ang="0">
                  <a:pos x="0" y="5"/>
                </a:cxn>
                <a:cxn ang="0">
                  <a:pos x="4" y="6"/>
                </a:cxn>
                <a:cxn ang="0">
                  <a:pos x="5" y="7"/>
                </a:cxn>
                <a:cxn ang="0">
                  <a:pos x="5" y="8"/>
                </a:cxn>
                <a:cxn ang="0">
                  <a:pos x="11" y="9"/>
                </a:cxn>
                <a:cxn ang="0">
                  <a:pos x="17" y="9"/>
                </a:cxn>
                <a:cxn ang="0">
                  <a:pos x="24" y="11"/>
                </a:cxn>
                <a:cxn ang="0">
                  <a:pos x="28" y="12"/>
                </a:cxn>
                <a:cxn ang="0">
                  <a:pos x="29" y="12"/>
                </a:cxn>
                <a:cxn ang="0">
                  <a:pos x="31" y="12"/>
                </a:cxn>
                <a:cxn ang="0">
                  <a:pos x="33" y="12"/>
                </a:cxn>
                <a:cxn ang="0">
                  <a:pos x="36" y="13"/>
                </a:cxn>
                <a:cxn ang="0">
                  <a:pos x="40" y="13"/>
                </a:cxn>
              </a:cxnLst>
              <a:rect l="0" t="0" r="r" b="b"/>
              <a:pathLst>
                <a:path w="45" h="15">
                  <a:moveTo>
                    <a:pt x="40" y="13"/>
                  </a:moveTo>
                  <a:cubicBezTo>
                    <a:pt x="41" y="13"/>
                    <a:pt x="43" y="14"/>
                    <a:pt x="44" y="14"/>
                  </a:cubicBezTo>
                  <a:cubicBezTo>
                    <a:pt x="44" y="14"/>
                    <a:pt x="45" y="15"/>
                    <a:pt x="44" y="14"/>
                  </a:cubicBezTo>
                  <a:cubicBezTo>
                    <a:pt x="43" y="13"/>
                    <a:pt x="44" y="11"/>
                    <a:pt x="44" y="10"/>
                  </a:cubicBezTo>
                  <a:cubicBezTo>
                    <a:pt x="44" y="10"/>
                    <a:pt x="43" y="9"/>
                    <a:pt x="43" y="9"/>
                  </a:cubicBezTo>
                  <a:cubicBezTo>
                    <a:pt x="43" y="9"/>
                    <a:pt x="42" y="8"/>
                    <a:pt x="41" y="9"/>
                  </a:cubicBezTo>
                  <a:cubicBezTo>
                    <a:pt x="40" y="9"/>
                    <a:pt x="38" y="9"/>
                    <a:pt x="37" y="9"/>
                  </a:cubicBezTo>
                  <a:cubicBezTo>
                    <a:pt x="36" y="9"/>
                    <a:pt x="36" y="8"/>
                    <a:pt x="36" y="8"/>
                  </a:cubicBezTo>
                  <a:cubicBezTo>
                    <a:pt x="36" y="8"/>
                    <a:pt x="36" y="7"/>
                    <a:pt x="35" y="7"/>
                  </a:cubicBezTo>
                  <a:cubicBezTo>
                    <a:pt x="35" y="7"/>
                    <a:pt x="35" y="6"/>
                    <a:pt x="35" y="5"/>
                  </a:cubicBezTo>
                  <a:cubicBezTo>
                    <a:pt x="35" y="5"/>
                    <a:pt x="34" y="5"/>
                    <a:pt x="34" y="5"/>
                  </a:cubicBezTo>
                  <a:cubicBezTo>
                    <a:pt x="34" y="5"/>
                    <a:pt x="33" y="5"/>
                    <a:pt x="33" y="5"/>
                  </a:cubicBezTo>
                  <a:cubicBezTo>
                    <a:pt x="32" y="5"/>
                    <a:pt x="30" y="5"/>
                    <a:pt x="29" y="4"/>
                  </a:cubicBezTo>
                  <a:cubicBezTo>
                    <a:pt x="28" y="4"/>
                    <a:pt x="28" y="3"/>
                    <a:pt x="27" y="3"/>
                  </a:cubicBezTo>
                  <a:cubicBezTo>
                    <a:pt x="27" y="3"/>
                    <a:pt x="26" y="3"/>
                    <a:pt x="26" y="3"/>
                  </a:cubicBezTo>
                  <a:cubicBezTo>
                    <a:pt x="26" y="3"/>
                    <a:pt x="26" y="3"/>
                    <a:pt x="25" y="4"/>
                  </a:cubicBezTo>
                  <a:cubicBezTo>
                    <a:pt x="25" y="6"/>
                    <a:pt x="23" y="5"/>
                    <a:pt x="22" y="5"/>
                  </a:cubicBezTo>
                  <a:cubicBezTo>
                    <a:pt x="21" y="5"/>
                    <a:pt x="19" y="5"/>
                    <a:pt x="19" y="5"/>
                  </a:cubicBezTo>
                  <a:cubicBezTo>
                    <a:pt x="18" y="5"/>
                    <a:pt x="16" y="5"/>
                    <a:pt x="16" y="5"/>
                  </a:cubicBezTo>
                  <a:cubicBezTo>
                    <a:pt x="15" y="5"/>
                    <a:pt x="15" y="4"/>
                    <a:pt x="15" y="4"/>
                  </a:cubicBezTo>
                  <a:cubicBezTo>
                    <a:pt x="15" y="4"/>
                    <a:pt x="15" y="3"/>
                    <a:pt x="14" y="3"/>
                  </a:cubicBezTo>
                  <a:cubicBezTo>
                    <a:pt x="14" y="2"/>
                    <a:pt x="13" y="2"/>
                    <a:pt x="11" y="2"/>
                  </a:cubicBezTo>
                  <a:cubicBezTo>
                    <a:pt x="10" y="2"/>
                    <a:pt x="9" y="1"/>
                    <a:pt x="8" y="1"/>
                  </a:cubicBezTo>
                  <a:cubicBezTo>
                    <a:pt x="7" y="0"/>
                    <a:pt x="7" y="0"/>
                    <a:pt x="7" y="1"/>
                  </a:cubicBezTo>
                  <a:cubicBezTo>
                    <a:pt x="7" y="1"/>
                    <a:pt x="7" y="1"/>
                    <a:pt x="7" y="1"/>
                  </a:cubicBezTo>
                  <a:cubicBezTo>
                    <a:pt x="6" y="1"/>
                    <a:pt x="3" y="1"/>
                    <a:pt x="3" y="0"/>
                  </a:cubicBezTo>
                  <a:cubicBezTo>
                    <a:pt x="2" y="0"/>
                    <a:pt x="2" y="1"/>
                    <a:pt x="2" y="1"/>
                  </a:cubicBezTo>
                  <a:cubicBezTo>
                    <a:pt x="2" y="2"/>
                    <a:pt x="0" y="4"/>
                    <a:pt x="0" y="4"/>
                  </a:cubicBezTo>
                  <a:cubicBezTo>
                    <a:pt x="0" y="5"/>
                    <a:pt x="0" y="5"/>
                    <a:pt x="0" y="5"/>
                  </a:cubicBezTo>
                  <a:cubicBezTo>
                    <a:pt x="1" y="5"/>
                    <a:pt x="4" y="5"/>
                    <a:pt x="4" y="6"/>
                  </a:cubicBezTo>
                  <a:cubicBezTo>
                    <a:pt x="5" y="6"/>
                    <a:pt x="5" y="7"/>
                    <a:pt x="5" y="7"/>
                  </a:cubicBezTo>
                  <a:cubicBezTo>
                    <a:pt x="4" y="7"/>
                    <a:pt x="5" y="8"/>
                    <a:pt x="5" y="8"/>
                  </a:cubicBezTo>
                  <a:cubicBezTo>
                    <a:pt x="6" y="8"/>
                    <a:pt x="8" y="7"/>
                    <a:pt x="11" y="9"/>
                  </a:cubicBezTo>
                  <a:cubicBezTo>
                    <a:pt x="14" y="10"/>
                    <a:pt x="15" y="9"/>
                    <a:pt x="17" y="9"/>
                  </a:cubicBezTo>
                  <a:cubicBezTo>
                    <a:pt x="19" y="9"/>
                    <a:pt x="23" y="10"/>
                    <a:pt x="24" y="11"/>
                  </a:cubicBezTo>
                  <a:cubicBezTo>
                    <a:pt x="26" y="12"/>
                    <a:pt x="27" y="12"/>
                    <a:pt x="28" y="12"/>
                  </a:cubicBezTo>
                  <a:cubicBezTo>
                    <a:pt x="28" y="12"/>
                    <a:pt x="28" y="12"/>
                    <a:pt x="29" y="12"/>
                  </a:cubicBezTo>
                  <a:cubicBezTo>
                    <a:pt x="31" y="13"/>
                    <a:pt x="31" y="12"/>
                    <a:pt x="31" y="12"/>
                  </a:cubicBezTo>
                  <a:cubicBezTo>
                    <a:pt x="31" y="12"/>
                    <a:pt x="33" y="12"/>
                    <a:pt x="33" y="12"/>
                  </a:cubicBezTo>
                  <a:cubicBezTo>
                    <a:pt x="34" y="12"/>
                    <a:pt x="35" y="13"/>
                    <a:pt x="36" y="13"/>
                  </a:cubicBezTo>
                  <a:cubicBezTo>
                    <a:pt x="37" y="12"/>
                    <a:pt x="39" y="12"/>
                    <a:pt x="40"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1" name="Freeform 614"/>
            <p:cNvSpPr>
              <a:spLocks/>
            </p:cNvSpPr>
            <p:nvPr/>
          </p:nvSpPr>
          <p:spPr bwMode="auto">
            <a:xfrm>
              <a:off x="4322" y="2655"/>
              <a:ext cx="6" cy="6"/>
            </a:xfrm>
            <a:custGeom>
              <a:avLst/>
              <a:gdLst/>
              <a:ahLst/>
              <a:cxnLst>
                <a:cxn ang="0">
                  <a:pos x="1" y="1"/>
                </a:cxn>
                <a:cxn ang="0">
                  <a:pos x="1" y="1"/>
                </a:cxn>
                <a:cxn ang="0">
                  <a:pos x="1" y="1"/>
                </a:cxn>
              </a:cxnLst>
              <a:rect l="0" t="0" r="r" b="b"/>
              <a:pathLst>
                <a:path w="2" h="2">
                  <a:moveTo>
                    <a:pt x="1" y="1"/>
                  </a:moveTo>
                  <a:cubicBezTo>
                    <a:pt x="1" y="1"/>
                    <a:pt x="2" y="2"/>
                    <a:pt x="1" y="1"/>
                  </a:cubicBezTo>
                  <a:cubicBezTo>
                    <a:pt x="1" y="0"/>
                    <a:pt x="0" y="0"/>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2" name="Freeform 615"/>
            <p:cNvSpPr>
              <a:spLocks/>
            </p:cNvSpPr>
            <p:nvPr/>
          </p:nvSpPr>
          <p:spPr bwMode="auto">
            <a:xfrm>
              <a:off x="4318" y="2545"/>
              <a:ext cx="10" cy="6"/>
            </a:xfrm>
            <a:custGeom>
              <a:avLst/>
              <a:gdLst/>
              <a:ahLst/>
              <a:cxnLst>
                <a:cxn ang="0">
                  <a:pos x="2" y="0"/>
                </a:cxn>
                <a:cxn ang="0">
                  <a:pos x="1" y="1"/>
                </a:cxn>
                <a:cxn ang="0">
                  <a:pos x="2" y="1"/>
                </a:cxn>
                <a:cxn ang="0">
                  <a:pos x="3" y="1"/>
                </a:cxn>
                <a:cxn ang="0">
                  <a:pos x="2" y="0"/>
                </a:cxn>
              </a:cxnLst>
              <a:rect l="0" t="0" r="r" b="b"/>
              <a:pathLst>
                <a:path w="3" h="2">
                  <a:moveTo>
                    <a:pt x="2" y="0"/>
                  </a:moveTo>
                  <a:cubicBezTo>
                    <a:pt x="0" y="0"/>
                    <a:pt x="1" y="1"/>
                    <a:pt x="1" y="1"/>
                  </a:cubicBezTo>
                  <a:cubicBezTo>
                    <a:pt x="1" y="1"/>
                    <a:pt x="2" y="1"/>
                    <a:pt x="2" y="1"/>
                  </a:cubicBezTo>
                  <a:cubicBezTo>
                    <a:pt x="3" y="2"/>
                    <a:pt x="3" y="1"/>
                    <a:pt x="3" y="1"/>
                  </a:cubicBezTo>
                  <a:cubicBezTo>
                    <a:pt x="3" y="1"/>
                    <a:pt x="3" y="1"/>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3" name="Freeform 616"/>
            <p:cNvSpPr>
              <a:spLocks/>
            </p:cNvSpPr>
            <p:nvPr/>
          </p:nvSpPr>
          <p:spPr bwMode="auto">
            <a:xfrm>
              <a:off x="4322" y="2548"/>
              <a:ext cx="6" cy="10"/>
            </a:xfrm>
            <a:custGeom>
              <a:avLst/>
              <a:gdLst/>
              <a:ahLst/>
              <a:cxnLst>
                <a:cxn ang="0">
                  <a:pos x="1" y="2"/>
                </a:cxn>
                <a:cxn ang="0">
                  <a:pos x="2" y="1"/>
                </a:cxn>
                <a:cxn ang="0">
                  <a:pos x="1" y="0"/>
                </a:cxn>
                <a:cxn ang="0">
                  <a:pos x="1" y="2"/>
                </a:cxn>
              </a:cxnLst>
              <a:rect l="0" t="0" r="r" b="b"/>
              <a:pathLst>
                <a:path w="2" h="3">
                  <a:moveTo>
                    <a:pt x="1" y="2"/>
                  </a:moveTo>
                  <a:cubicBezTo>
                    <a:pt x="2" y="3"/>
                    <a:pt x="2" y="2"/>
                    <a:pt x="2" y="1"/>
                  </a:cubicBezTo>
                  <a:cubicBezTo>
                    <a:pt x="2" y="1"/>
                    <a:pt x="1" y="0"/>
                    <a:pt x="1" y="0"/>
                  </a:cubicBezTo>
                  <a:cubicBezTo>
                    <a:pt x="0" y="0"/>
                    <a:pt x="1" y="1"/>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4" name="Freeform 617"/>
            <p:cNvSpPr>
              <a:spLocks/>
            </p:cNvSpPr>
            <p:nvPr/>
          </p:nvSpPr>
          <p:spPr bwMode="auto">
            <a:xfrm>
              <a:off x="4328" y="2551"/>
              <a:ext cx="13" cy="7"/>
            </a:xfrm>
            <a:custGeom>
              <a:avLst/>
              <a:gdLst/>
              <a:ahLst/>
              <a:cxnLst>
                <a:cxn ang="0">
                  <a:pos x="2" y="2"/>
                </a:cxn>
                <a:cxn ang="0">
                  <a:pos x="1" y="1"/>
                </a:cxn>
                <a:cxn ang="0">
                  <a:pos x="3" y="2"/>
                </a:cxn>
                <a:cxn ang="0">
                  <a:pos x="2" y="1"/>
                </a:cxn>
                <a:cxn ang="0">
                  <a:pos x="1" y="1"/>
                </a:cxn>
                <a:cxn ang="0">
                  <a:pos x="1" y="1"/>
                </a:cxn>
                <a:cxn ang="0">
                  <a:pos x="1" y="1"/>
                </a:cxn>
                <a:cxn ang="0">
                  <a:pos x="0" y="1"/>
                </a:cxn>
                <a:cxn ang="0">
                  <a:pos x="2" y="2"/>
                </a:cxn>
              </a:cxnLst>
              <a:rect l="0" t="0" r="r" b="b"/>
              <a:pathLst>
                <a:path w="4" h="2">
                  <a:moveTo>
                    <a:pt x="2" y="2"/>
                  </a:moveTo>
                  <a:cubicBezTo>
                    <a:pt x="3" y="2"/>
                    <a:pt x="2" y="2"/>
                    <a:pt x="1" y="1"/>
                  </a:cubicBezTo>
                  <a:cubicBezTo>
                    <a:pt x="0" y="1"/>
                    <a:pt x="2" y="1"/>
                    <a:pt x="3" y="2"/>
                  </a:cubicBezTo>
                  <a:cubicBezTo>
                    <a:pt x="4" y="2"/>
                    <a:pt x="3" y="1"/>
                    <a:pt x="2" y="1"/>
                  </a:cubicBezTo>
                  <a:cubicBezTo>
                    <a:pt x="1" y="0"/>
                    <a:pt x="1" y="1"/>
                    <a:pt x="1" y="1"/>
                  </a:cubicBezTo>
                  <a:cubicBezTo>
                    <a:pt x="1" y="1"/>
                    <a:pt x="1" y="1"/>
                    <a:pt x="1" y="1"/>
                  </a:cubicBezTo>
                  <a:cubicBezTo>
                    <a:pt x="1" y="1"/>
                    <a:pt x="1" y="1"/>
                    <a:pt x="1" y="1"/>
                  </a:cubicBezTo>
                  <a:cubicBezTo>
                    <a:pt x="0" y="0"/>
                    <a:pt x="1" y="1"/>
                    <a:pt x="0" y="1"/>
                  </a:cubicBezTo>
                  <a:cubicBezTo>
                    <a:pt x="0" y="2"/>
                    <a:pt x="0" y="2"/>
                    <a:pt x="2"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5" name="Freeform 618"/>
            <p:cNvSpPr>
              <a:spLocks/>
            </p:cNvSpPr>
            <p:nvPr/>
          </p:nvSpPr>
          <p:spPr bwMode="auto">
            <a:xfrm>
              <a:off x="4338" y="2561"/>
              <a:ext cx="3" cy="1"/>
            </a:xfrm>
            <a:custGeom>
              <a:avLst/>
              <a:gdLst/>
              <a:ahLst/>
              <a:cxnLst>
                <a:cxn ang="0">
                  <a:pos x="1" y="0"/>
                </a:cxn>
                <a:cxn ang="0">
                  <a:pos x="1" y="0"/>
                </a:cxn>
                <a:cxn ang="0">
                  <a:pos x="0" y="0"/>
                </a:cxn>
                <a:cxn ang="0">
                  <a:pos x="1"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6" name="Freeform 619"/>
            <p:cNvSpPr>
              <a:spLocks/>
            </p:cNvSpPr>
            <p:nvPr/>
          </p:nvSpPr>
          <p:spPr bwMode="auto">
            <a:xfrm>
              <a:off x="4341" y="2555"/>
              <a:ext cx="3" cy="6"/>
            </a:xfrm>
            <a:custGeom>
              <a:avLst/>
              <a:gdLst/>
              <a:ahLst/>
              <a:cxnLst>
                <a:cxn ang="0">
                  <a:pos x="1" y="1"/>
                </a:cxn>
                <a:cxn ang="0">
                  <a:pos x="0" y="1"/>
                </a:cxn>
                <a:cxn ang="0">
                  <a:pos x="1" y="1"/>
                </a:cxn>
              </a:cxnLst>
              <a:rect l="0" t="0" r="r" b="b"/>
              <a:pathLst>
                <a:path w="1" h="2">
                  <a:moveTo>
                    <a:pt x="1" y="1"/>
                  </a:moveTo>
                  <a:cubicBezTo>
                    <a:pt x="1" y="1"/>
                    <a:pt x="0" y="0"/>
                    <a:pt x="0" y="1"/>
                  </a:cubicBezTo>
                  <a:cubicBezTo>
                    <a:pt x="0" y="1"/>
                    <a:pt x="0" y="2"/>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7" name="Freeform 620"/>
            <p:cNvSpPr>
              <a:spLocks/>
            </p:cNvSpPr>
            <p:nvPr/>
          </p:nvSpPr>
          <p:spPr bwMode="auto">
            <a:xfrm>
              <a:off x="4354" y="2551"/>
              <a:ext cx="10" cy="7"/>
            </a:xfrm>
            <a:custGeom>
              <a:avLst/>
              <a:gdLst/>
              <a:ahLst/>
              <a:cxnLst>
                <a:cxn ang="0">
                  <a:pos x="2" y="0"/>
                </a:cxn>
                <a:cxn ang="0">
                  <a:pos x="1" y="1"/>
                </a:cxn>
                <a:cxn ang="0">
                  <a:pos x="2" y="1"/>
                </a:cxn>
                <a:cxn ang="0">
                  <a:pos x="2" y="1"/>
                </a:cxn>
                <a:cxn ang="0">
                  <a:pos x="3" y="0"/>
                </a:cxn>
                <a:cxn ang="0">
                  <a:pos x="2" y="0"/>
                </a:cxn>
              </a:cxnLst>
              <a:rect l="0" t="0" r="r" b="b"/>
              <a:pathLst>
                <a:path w="3" h="2">
                  <a:moveTo>
                    <a:pt x="2" y="0"/>
                  </a:moveTo>
                  <a:cubicBezTo>
                    <a:pt x="1" y="0"/>
                    <a:pt x="0" y="0"/>
                    <a:pt x="1" y="1"/>
                  </a:cubicBezTo>
                  <a:cubicBezTo>
                    <a:pt x="1" y="1"/>
                    <a:pt x="2" y="1"/>
                    <a:pt x="2" y="1"/>
                  </a:cubicBezTo>
                  <a:cubicBezTo>
                    <a:pt x="2" y="2"/>
                    <a:pt x="2" y="2"/>
                    <a:pt x="2" y="1"/>
                  </a:cubicBezTo>
                  <a:cubicBezTo>
                    <a:pt x="3" y="1"/>
                    <a:pt x="3" y="1"/>
                    <a:pt x="3" y="0"/>
                  </a:cubicBezTo>
                  <a:cubicBezTo>
                    <a:pt x="2" y="0"/>
                    <a:pt x="2" y="0"/>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8" name="Freeform 621"/>
            <p:cNvSpPr>
              <a:spLocks/>
            </p:cNvSpPr>
            <p:nvPr/>
          </p:nvSpPr>
          <p:spPr bwMode="auto">
            <a:xfrm>
              <a:off x="4351" y="2551"/>
              <a:ext cx="3" cy="4"/>
            </a:xfrm>
            <a:custGeom>
              <a:avLst/>
              <a:gdLst/>
              <a:ahLst/>
              <a:cxnLst>
                <a:cxn ang="0">
                  <a:pos x="1" y="1"/>
                </a:cxn>
                <a:cxn ang="0">
                  <a:pos x="1" y="0"/>
                </a:cxn>
                <a:cxn ang="0">
                  <a:pos x="0" y="1"/>
                </a:cxn>
                <a:cxn ang="0">
                  <a:pos x="1" y="1"/>
                </a:cxn>
              </a:cxnLst>
              <a:rect l="0" t="0" r="r" b="b"/>
              <a:pathLst>
                <a:path w="1" h="1">
                  <a:moveTo>
                    <a:pt x="1" y="1"/>
                  </a:moveTo>
                  <a:cubicBezTo>
                    <a:pt x="1" y="1"/>
                    <a:pt x="1" y="0"/>
                    <a:pt x="1" y="0"/>
                  </a:cubicBezTo>
                  <a:cubicBezTo>
                    <a:pt x="0" y="0"/>
                    <a:pt x="0" y="1"/>
                    <a:pt x="0" y="1"/>
                  </a:cubicBezTo>
                  <a:cubicBezTo>
                    <a:pt x="1"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9" name="Freeform 622"/>
            <p:cNvSpPr>
              <a:spLocks/>
            </p:cNvSpPr>
            <p:nvPr/>
          </p:nvSpPr>
          <p:spPr bwMode="auto">
            <a:xfrm>
              <a:off x="4354" y="2555"/>
              <a:ext cx="3" cy="3"/>
            </a:xfrm>
            <a:custGeom>
              <a:avLst/>
              <a:gdLst/>
              <a:ahLst/>
              <a:cxnLst>
                <a:cxn ang="0">
                  <a:pos x="1" y="1"/>
                </a:cxn>
                <a:cxn ang="0">
                  <a:pos x="0" y="1"/>
                </a:cxn>
                <a:cxn ang="0">
                  <a:pos x="1" y="1"/>
                </a:cxn>
              </a:cxnLst>
              <a:rect l="0" t="0" r="r" b="b"/>
              <a:pathLst>
                <a:path w="1" h="1">
                  <a:moveTo>
                    <a:pt x="1" y="1"/>
                  </a:moveTo>
                  <a:cubicBezTo>
                    <a:pt x="1" y="1"/>
                    <a:pt x="0" y="0"/>
                    <a:pt x="0" y="1"/>
                  </a:cubicBezTo>
                  <a:cubicBezTo>
                    <a:pt x="0"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0" name="Freeform 623"/>
            <p:cNvSpPr>
              <a:spLocks/>
            </p:cNvSpPr>
            <p:nvPr/>
          </p:nvSpPr>
          <p:spPr bwMode="auto">
            <a:xfrm>
              <a:off x="4309" y="2535"/>
              <a:ext cx="6" cy="10"/>
            </a:xfrm>
            <a:custGeom>
              <a:avLst/>
              <a:gdLst/>
              <a:ahLst/>
              <a:cxnLst>
                <a:cxn ang="0">
                  <a:pos x="2" y="2"/>
                </a:cxn>
                <a:cxn ang="0">
                  <a:pos x="2" y="1"/>
                </a:cxn>
                <a:cxn ang="0">
                  <a:pos x="1" y="1"/>
                </a:cxn>
                <a:cxn ang="0">
                  <a:pos x="1" y="2"/>
                </a:cxn>
                <a:cxn ang="0">
                  <a:pos x="2" y="2"/>
                </a:cxn>
              </a:cxnLst>
              <a:rect l="0" t="0" r="r" b="b"/>
              <a:pathLst>
                <a:path w="2" h="3">
                  <a:moveTo>
                    <a:pt x="2" y="2"/>
                  </a:moveTo>
                  <a:cubicBezTo>
                    <a:pt x="2" y="2"/>
                    <a:pt x="2" y="2"/>
                    <a:pt x="2" y="1"/>
                  </a:cubicBezTo>
                  <a:cubicBezTo>
                    <a:pt x="2" y="0"/>
                    <a:pt x="2" y="1"/>
                    <a:pt x="1" y="1"/>
                  </a:cubicBezTo>
                  <a:cubicBezTo>
                    <a:pt x="0" y="1"/>
                    <a:pt x="1" y="2"/>
                    <a:pt x="1" y="2"/>
                  </a:cubicBezTo>
                  <a:cubicBezTo>
                    <a:pt x="1" y="3"/>
                    <a:pt x="2" y="2"/>
                    <a:pt x="2"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1" name="Freeform 624"/>
            <p:cNvSpPr>
              <a:spLocks/>
            </p:cNvSpPr>
            <p:nvPr/>
          </p:nvSpPr>
          <p:spPr bwMode="auto">
            <a:xfrm>
              <a:off x="4380" y="2522"/>
              <a:ext cx="3" cy="4"/>
            </a:xfrm>
            <a:custGeom>
              <a:avLst/>
              <a:gdLst/>
              <a:ahLst/>
              <a:cxnLst>
                <a:cxn ang="0">
                  <a:pos x="0" y="1"/>
                </a:cxn>
                <a:cxn ang="0">
                  <a:pos x="0" y="0"/>
                </a:cxn>
                <a:cxn ang="0">
                  <a:pos x="0" y="0"/>
                </a:cxn>
                <a:cxn ang="0">
                  <a:pos x="0" y="1"/>
                </a:cxn>
              </a:cxnLst>
              <a:rect l="0" t="0" r="r" b="b"/>
              <a:pathLst>
                <a:path w="1" h="1">
                  <a:moveTo>
                    <a:pt x="0" y="1"/>
                  </a:moveTo>
                  <a:cubicBezTo>
                    <a:pt x="1" y="0"/>
                    <a:pt x="1" y="0"/>
                    <a:pt x="0" y="0"/>
                  </a:cubicBezTo>
                  <a:cubicBezTo>
                    <a:pt x="0" y="0"/>
                    <a:pt x="0" y="0"/>
                    <a:pt x="0" y="0"/>
                  </a:cubicBezTo>
                  <a:cubicBezTo>
                    <a:pt x="0"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2" name="Freeform 625"/>
            <p:cNvSpPr>
              <a:spLocks/>
            </p:cNvSpPr>
            <p:nvPr/>
          </p:nvSpPr>
          <p:spPr bwMode="auto">
            <a:xfrm>
              <a:off x="4415" y="2503"/>
              <a:ext cx="7" cy="10"/>
            </a:xfrm>
            <a:custGeom>
              <a:avLst/>
              <a:gdLst/>
              <a:ahLst/>
              <a:cxnLst>
                <a:cxn ang="0">
                  <a:pos x="1" y="3"/>
                </a:cxn>
                <a:cxn ang="0">
                  <a:pos x="2" y="2"/>
                </a:cxn>
                <a:cxn ang="0">
                  <a:pos x="2" y="1"/>
                </a:cxn>
                <a:cxn ang="0">
                  <a:pos x="1" y="1"/>
                </a:cxn>
                <a:cxn ang="0">
                  <a:pos x="1" y="2"/>
                </a:cxn>
                <a:cxn ang="0">
                  <a:pos x="1" y="3"/>
                </a:cxn>
                <a:cxn ang="0">
                  <a:pos x="1" y="3"/>
                </a:cxn>
              </a:cxnLst>
              <a:rect l="0" t="0" r="r" b="b"/>
              <a:pathLst>
                <a:path w="2" h="3">
                  <a:moveTo>
                    <a:pt x="1" y="3"/>
                  </a:moveTo>
                  <a:cubicBezTo>
                    <a:pt x="1" y="3"/>
                    <a:pt x="2" y="2"/>
                    <a:pt x="2" y="2"/>
                  </a:cubicBezTo>
                  <a:cubicBezTo>
                    <a:pt x="2" y="2"/>
                    <a:pt x="2" y="1"/>
                    <a:pt x="2" y="1"/>
                  </a:cubicBezTo>
                  <a:cubicBezTo>
                    <a:pt x="1" y="0"/>
                    <a:pt x="1" y="1"/>
                    <a:pt x="1" y="1"/>
                  </a:cubicBezTo>
                  <a:cubicBezTo>
                    <a:pt x="0" y="1"/>
                    <a:pt x="1" y="2"/>
                    <a:pt x="1" y="2"/>
                  </a:cubicBezTo>
                  <a:cubicBezTo>
                    <a:pt x="1" y="2"/>
                    <a:pt x="2" y="2"/>
                    <a:pt x="1" y="3"/>
                  </a:cubicBezTo>
                  <a:cubicBezTo>
                    <a:pt x="1" y="3"/>
                    <a:pt x="1" y="3"/>
                    <a:pt x="1"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3" name="Freeform 626"/>
            <p:cNvSpPr>
              <a:spLocks/>
            </p:cNvSpPr>
            <p:nvPr/>
          </p:nvSpPr>
          <p:spPr bwMode="auto">
            <a:xfrm>
              <a:off x="4428" y="2522"/>
              <a:ext cx="4" cy="4"/>
            </a:xfrm>
            <a:custGeom>
              <a:avLst/>
              <a:gdLst/>
              <a:ahLst/>
              <a:cxnLst>
                <a:cxn ang="0">
                  <a:pos x="0" y="0"/>
                </a:cxn>
                <a:cxn ang="0">
                  <a:pos x="1" y="1"/>
                </a:cxn>
                <a:cxn ang="0">
                  <a:pos x="0" y="0"/>
                </a:cxn>
              </a:cxnLst>
              <a:rect l="0" t="0" r="r" b="b"/>
              <a:pathLst>
                <a:path w="1" h="1">
                  <a:moveTo>
                    <a:pt x="0" y="0"/>
                  </a:moveTo>
                  <a:cubicBezTo>
                    <a:pt x="0" y="1"/>
                    <a:pt x="0" y="1"/>
                    <a:pt x="1" y="1"/>
                  </a:cubicBezTo>
                  <a:cubicBezTo>
                    <a:pt x="1"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4" name="Freeform 627"/>
            <p:cNvSpPr>
              <a:spLocks/>
            </p:cNvSpPr>
            <p:nvPr/>
          </p:nvSpPr>
          <p:spPr bwMode="auto">
            <a:xfrm>
              <a:off x="4396" y="2616"/>
              <a:ext cx="3" cy="3"/>
            </a:xfrm>
            <a:custGeom>
              <a:avLst/>
              <a:gdLst/>
              <a:ahLst/>
              <a:cxnLst>
                <a:cxn ang="0">
                  <a:pos x="0" y="0"/>
                </a:cxn>
                <a:cxn ang="0">
                  <a:pos x="0" y="1"/>
                </a:cxn>
                <a:cxn ang="0">
                  <a:pos x="0" y="0"/>
                </a:cxn>
              </a:cxnLst>
              <a:rect l="0" t="0" r="r" b="b"/>
              <a:pathLst>
                <a:path w="1" h="1">
                  <a:moveTo>
                    <a:pt x="0" y="0"/>
                  </a:moveTo>
                  <a:cubicBezTo>
                    <a:pt x="0" y="0"/>
                    <a:pt x="0" y="1"/>
                    <a:pt x="0" y="1"/>
                  </a:cubicBezTo>
                  <a:cubicBezTo>
                    <a:pt x="1"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5" name="Freeform 628"/>
            <p:cNvSpPr>
              <a:spLocks/>
            </p:cNvSpPr>
            <p:nvPr/>
          </p:nvSpPr>
          <p:spPr bwMode="auto">
            <a:xfrm>
              <a:off x="4409" y="2610"/>
              <a:ext cx="13" cy="13"/>
            </a:xfrm>
            <a:custGeom>
              <a:avLst/>
              <a:gdLst/>
              <a:ahLst/>
              <a:cxnLst>
                <a:cxn ang="0">
                  <a:pos x="0" y="3"/>
                </a:cxn>
                <a:cxn ang="0">
                  <a:pos x="1" y="4"/>
                </a:cxn>
                <a:cxn ang="0">
                  <a:pos x="2" y="3"/>
                </a:cxn>
                <a:cxn ang="0">
                  <a:pos x="3" y="3"/>
                </a:cxn>
                <a:cxn ang="0">
                  <a:pos x="3" y="1"/>
                </a:cxn>
                <a:cxn ang="0">
                  <a:pos x="1" y="1"/>
                </a:cxn>
                <a:cxn ang="0">
                  <a:pos x="0" y="2"/>
                </a:cxn>
                <a:cxn ang="0">
                  <a:pos x="0" y="3"/>
                </a:cxn>
              </a:cxnLst>
              <a:rect l="0" t="0" r="r" b="b"/>
              <a:pathLst>
                <a:path w="4" h="4">
                  <a:moveTo>
                    <a:pt x="0" y="3"/>
                  </a:moveTo>
                  <a:cubicBezTo>
                    <a:pt x="0" y="3"/>
                    <a:pt x="0" y="4"/>
                    <a:pt x="1" y="4"/>
                  </a:cubicBezTo>
                  <a:cubicBezTo>
                    <a:pt x="2" y="3"/>
                    <a:pt x="1" y="3"/>
                    <a:pt x="2" y="3"/>
                  </a:cubicBezTo>
                  <a:cubicBezTo>
                    <a:pt x="3" y="4"/>
                    <a:pt x="3" y="4"/>
                    <a:pt x="3" y="3"/>
                  </a:cubicBezTo>
                  <a:cubicBezTo>
                    <a:pt x="3" y="3"/>
                    <a:pt x="4" y="2"/>
                    <a:pt x="3" y="1"/>
                  </a:cubicBezTo>
                  <a:cubicBezTo>
                    <a:pt x="3" y="1"/>
                    <a:pt x="1" y="0"/>
                    <a:pt x="1" y="1"/>
                  </a:cubicBezTo>
                  <a:cubicBezTo>
                    <a:pt x="0" y="1"/>
                    <a:pt x="0" y="1"/>
                    <a:pt x="0" y="2"/>
                  </a:cubicBezTo>
                  <a:cubicBezTo>
                    <a:pt x="0" y="2"/>
                    <a:pt x="0" y="2"/>
                    <a:pt x="0"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6" name="Freeform 629"/>
            <p:cNvSpPr>
              <a:spLocks/>
            </p:cNvSpPr>
            <p:nvPr/>
          </p:nvSpPr>
          <p:spPr bwMode="auto">
            <a:xfrm>
              <a:off x="4438" y="2587"/>
              <a:ext cx="6" cy="6"/>
            </a:xfrm>
            <a:custGeom>
              <a:avLst/>
              <a:gdLst/>
              <a:ahLst/>
              <a:cxnLst>
                <a:cxn ang="0">
                  <a:pos x="0" y="0"/>
                </a:cxn>
                <a:cxn ang="0">
                  <a:pos x="1" y="1"/>
                </a:cxn>
                <a:cxn ang="0">
                  <a:pos x="2" y="0"/>
                </a:cxn>
                <a:cxn ang="0">
                  <a:pos x="0" y="0"/>
                </a:cxn>
              </a:cxnLst>
              <a:rect l="0" t="0" r="r" b="b"/>
              <a:pathLst>
                <a:path w="2" h="2">
                  <a:moveTo>
                    <a:pt x="0" y="0"/>
                  </a:moveTo>
                  <a:cubicBezTo>
                    <a:pt x="0" y="1"/>
                    <a:pt x="0" y="2"/>
                    <a:pt x="1" y="1"/>
                  </a:cubicBezTo>
                  <a:cubicBezTo>
                    <a:pt x="1" y="1"/>
                    <a:pt x="2" y="0"/>
                    <a:pt x="2" y="0"/>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7" name="Freeform 630"/>
            <p:cNvSpPr>
              <a:spLocks/>
            </p:cNvSpPr>
            <p:nvPr/>
          </p:nvSpPr>
          <p:spPr bwMode="auto">
            <a:xfrm>
              <a:off x="4490" y="2681"/>
              <a:ext cx="26" cy="6"/>
            </a:xfrm>
            <a:custGeom>
              <a:avLst/>
              <a:gdLst/>
              <a:ahLst/>
              <a:cxnLst>
                <a:cxn ang="0">
                  <a:pos x="6" y="0"/>
                </a:cxn>
                <a:cxn ang="0">
                  <a:pos x="3" y="0"/>
                </a:cxn>
                <a:cxn ang="0">
                  <a:pos x="1" y="1"/>
                </a:cxn>
                <a:cxn ang="0">
                  <a:pos x="1" y="1"/>
                </a:cxn>
                <a:cxn ang="0">
                  <a:pos x="3" y="2"/>
                </a:cxn>
                <a:cxn ang="0">
                  <a:pos x="7" y="1"/>
                </a:cxn>
                <a:cxn ang="0">
                  <a:pos x="6" y="0"/>
                </a:cxn>
              </a:cxnLst>
              <a:rect l="0" t="0" r="r" b="b"/>
              <a:pathLst>
                <a:path w="8" h="2">
                  <a:moveTo>
                    <a:pt x="6" y="0"/>
                  </a:moveTo>
                  <a:cubicBezTo>
                    <a:pt x="6" y="0"/>
                    <a:pt x="5" y="0"/>
                    <a:pt x="3" y="0"/>
                  </a:cubicBezTo>
                  <a:cubicBezTo>
                    <a:pt x="2" y="0"/>
                    <a:pt x="1" y="0"/>
                    <a:pt x="1" y="1"/>
                  </a:cubicBezTo>
                  <a:cubicBezTo>
                    <a:pt x="0" y="1"/>
                    <a:pt x="1" y="1"/>
                    <a:pt x="1" y="1"/>
                  </a:cubicBezTo>
                  <a:cubicBezTo>
                    <a:pt x="1" y="1"/>
                    <a:pt x="3" y="2"/>
                    <a:pt x="3" y="2"/>
                  </a:cubicBezTo>
                  <a:cubicBezTo>
                    <a:pt x="4" y="2"/>
                    <a:pt x="6" y="1"/>
                    <a:pt x="7" y="1"/>
                  </a:cubicBezTo>
                  <a:cubicBezTo>
                    <a:pt x="8" y="0"/>
                    <a:pt x="6" y="0"/>
                    <a:pt x="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8" name="Freeform 631"/>
            <p:cNvSpPr>
              <a:spLocks/>
            </p:cNvSpPr>
            <p:nvPr/>
          </p:nvSpPr>
          <p:spPr bwMode="auto">
            <a:xfrm>
              <a:off x="4519" y="2700"/>
              <a:ext cx="22" cy="16"/>
            </a:xfrm>
            <a:custGeom>
              <a:avLst/>
              <a:gdLst/>
              <a:ahLst/>
              <a:cxnLst>
                <a:cxn ang="0">
                  <a:pos x="6" y="1"/>
                </a:cxn>
                <a:cxn ang="0">
                  <a:pos x="3" y="0"/>
                </a:cxn>
                <a:cxn ang="0">
                  <a:pos x="1" y="0"/>
                </a:cxn>
                <a:cxn ang="0">
                  <a:pos x="0" y="1"/>
                </a:cxn>
                <a:cxn ang="0">
                  <a:pos x="2" y="2"/>
                </a:cxn>
                <a:cxn ang="0">
                  <a:pos x="3" y="4"/>
                </a:cxn>
                <a:cxn ang="0">
                  <a:pos x="4" y="3"/>
                </a:cxn>
                <a:cxn ang="0">
                  <a:pos x="6" y="2"/>
                </a:cxn>
                <a:cxn ang="0">
                  <a:pos x="6" y="1"/>
                </a:cxn>
              </a:cxnLst>
              <a:rect l="0" t="0" r="r" b="b"/>
              <a:pathLst>
                <a:path w="7" h="5">
                  <a:moveTo>
                    <a:pt x="6" y="1"/>
                  </a:moveTo>
                  <a:cubicBezTo>
                    <a:pt x="5" y="1"/>
                    <a:pt x="4" y="0"/>
                    <a:pt x="3" y="0"/>
                  </a:cubicBezTo>
                  <a:cubicBezTo>
                    <a:pt x="3" y="0"/>
                    <a:pt x="1" y="0"/>
                    <a:pt x="1" y="0"/>
                  </a:cubicBezTo>
                  <a:cubicBezTo>
                    <a:pt x="0" y="1"/>
                    <a:pt x="0" y="1"/>
                    <a:pt x="0" y="1"/>
                  </a:cubicBezTo>
                  <a:cubicBezTo>
                    <a:pt x="1" y="1"/>
                    <a:pt x="2" y="2"/>
                    <a:pt x="2" y="2"/>
                  </a:cubicBezTo>
                  <a:cubicBezTo>
                    <a:pt x="3" y="2"/>
                    <a:pt x="3" y="2"/>
                    <a:pt x="3" y="4"/>
                  </a:cubicBezTo>
                  <a:cubicBezTo>
                    <a:pt x="3" y="5"/>
                    <a:pt x="4" y="4"/>
                    <a:pt x="4" y="3"/>
                  </a:cubicBezTo>
                  <a:cubicBezTo>
                    <a:pt x="4" y="3"/>
                    <a:pt x="5" y="2"/>
                    <a:pt x="6" y="2"/>
                  </a:cubicBezTo>
                  <a:cubicBezTo>
                    <a:pt x="6" y="2"/>
                    <a:pt x="7" y="2"/>
                    <a:pt x="6"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9" name="Freeform 632"/>
            <p:cNvSpPr>
              <a:spLocks/>
            </p:cNvSpPr>
            <p:nvPr/>
          </p:nvSpPr>
          <p:spPr bwMode="auto">
            <a:xfrm>
              <a:off x="4532" y="2681"/>
              <a:ext cx="3" cy="3"/>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0" name="Freeform 633"/>
            <p:cNvSpPr>
              <a:spLocks/>
            </p:cNvSpPr>
            <p:nvPr/>
          </p:nvSpPr>
          <p:spPr bwMode="auto">
            <a:xfrm>
              <a:off x="4541" y="2703"/>
              <a:ext cx="17" cy="10"/>
            </a:xfrm>
            <a:custGeom>
              <a:avLst/>
              <a:gdLst/>
              <a:ahLst/>
              <a:cxnLst>
                <a:cxn ang="0">
                  <a:pos x="1" y="3"/>
                </a:cxn>
                <a:cxn ang="0">
                  <a:pos x="2" y="3"/>
                </a:cxn>
                <a:cxn ang="0">
                  <a:pos x="2" y="3"/>
                </a:cxn>
                <a:cxn ang="0">
                  <a:pos x="3" y="3"/>
                </a:cxn>
                <a:cxn ang="0">
                  <a:pos x="3" y="3"/>
                </a:cxn>
                <a:cxn ang="0">
                  <a:pos x="4" y="2"/>
                </a:cxn>
                <a:cxn ang="0">
                  <a:pos x="4" y="0"/>
                </a:cxn>
                <a:cxn ang="0">
                  <a:pos x="1" y="1"/>
                </a:cxn>
                <a:cxn ang="0">
                  <a:pos x="1" y="2"/>
                </a:cxn>
                <a:cxn ang="0">
                  <a:pos x="1" y="3"/>
                </a:cxn>
              </a:cxnLst>
              <a:rect l="0" t="0" r="r" b="b"/>
              <a:pathLst>
                <a:path w="5" h="3">
                  <a:moveTo>
                    <a:pt x="1" y="3"/>
                  </a:moveTo>
                  <a:cubicBezTo>
                    <a:pt x="1" y="3"/>
                    <a:pt x="1" y="3"/>
                    <a:pt x="2" y="3"/>
                  </a:cubicBezTo>
                  <a:cubicBezTo>
                    <a:pt x="2" y="3"/>
                    <a:pt x="2" y="3"/>
                    <a:pt x="2" y="3"/>
                  </a:cubicBezTo>
                  <a:cubicBezTo>
                    <a:pt x="3" y="3"/>
                    <a:pt x="3" y="3"/>
                    <a:pt x="3" y="3"/>
                  </a:cubicBezTo>
                  <a:cubicBezTo>
                    <a:pt x="3" y="3"/>
                    <a:pt x="3" y="3"/>
                    <a:pt x="3" y="3"/>
                  </a:cubicBezTo>
                  <a:cubicBezTo>
                    <a:pt x="4" y="3"/>
                    <a:pt x="3" y="3"/>
                    <a:pt x="4" y="2"/>
                  </a:cubicBezTo>
                  <a:cubicBezTo>
                    <a:pt x="4" y="2"/>
                    <a:pt x="5" y="0"/>
                    <a:pt x="4" y="0"/>
                  </a:cubicBezTo>
                  <a:cubicBezTo>
                    <a:pt x="3" y="0"/>
                    <a:pt x="1" y="0"/>
                    <a:pt x="1" y="1"/>
                  </a:cubicBezTo>
                  <a:cubicBezTo>
                    <a:pt x="1" y="1"/>
                    <a:pt x="1" y="2"/>
                    <a:pt x="1" y="2"/>
                  </a:cubicBezTo>
                  <a:cubicBezTo>
                    <a:pt x="0" y="3"/>
                    <a:pt x="0" y="3"/>
                    <a:pt x="1"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1" name="Freeform 634"/>
            <p:cNvSpPr>
              <a:spLocks/>
            </p:cNvSpPr>
            <p:nvPr/>
          </p:nvSpPr>
          <p:spPr bwMode="auto">
            <a:xfrm>
              <a:off x="4535" y="2710"/>
              <a:ext cx="3" cy="3"/>
            </a:xfrm>
            <a:custGeom>
              <a:avLst/>
              <a:gdLst/>
              <a:ahLst/>
              <a:cxnLst>
                <a:cxn ang="0">
                  <a:pos x="1" y="0"/>
                </a:cxn>
                <a:cxn ang="0">
                  <a:pos x="1" y="0"/>
                </a:cxn>
                <a:cxn ang="0">
                  <a:pos x="1" y="0"/>
                </a:cxn>
              </a:cxnLst>
              <a:rect l="0" t="0" r="r" b="b"/>
              <a:pathLst>
                <a:path w="1" h="1">
                  <a:moveTo>
                    <a:pt x="1" y="0"/>
                  </a:moveTo>
                  <a:cubicBezTo>
                    <a:pt x="1" y="1"/>
                    <a:pt x="1" y="1"/>
                    <a:pt x="1" y="0"/>
                  </a:cubicBezTo>
                  <a:cubicBezTo>
                    <a:pt x="1" y="0"/>
                    <a:pt x="0"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2" name="Freeform 635"/>
            <p:cNvSpPr>
              <a:spLocks/>
            </p:cNvSpPr>
            <p:nvPr/>
          </p:nvSpPr>
          <p:spPr bwMode="auto">
            <a:xfrm>
              <a:off x="4558" y="2700"/>
              <a:ext cx="38" cy="16"/>
            </a:xfrm>
            <a:custGeom>
              <a:avLst/>
              <a:gdLst/>
              <a:ahLst/>
              <a:cxnLst>
                <a:cxn ang="0">
                  <a:pos x="0" y="5"/>
                </a:cxn>
                <a:cxn ang="0">
                  <a:pos x="2" y="5"/>
                </a:cxn>
                <a:cxn ang="0">
                  <a:pos x="7" y="3"/>
                </a:cxn>
                <a:cxn ang="0">
                  <a:pos x="8" y="3"/>
                </a:cxn>
                <a:cxn ang="0">
                  <a:pos x="8" y="4"/>
                </a:cxn>
                <a:cxn ang="0">
                  <a:pos x="11" y="4"/>
                </a:cxn>
                <a:cxn ang="0">
                  <a:pos x="12" y="3"/>
                </a:cxn>
                <a:cxn ang="0">
                  <a:pos x="11" y="3"/>
                </a:cxn>
                <a:cxn ang="0">
                  <a:pos x="11" y="2"/>
                </a:cxn>
                <a:cxn ang="0">
                  <a:pos x="10" y="1"/>
                </a:cxn>
                <a:cxn ang="0">
                  <a:pos x="9" y="2"/>
                </a:cxn>
                <a:cxn ang="0">
                  <a:pos x="9" y="2"/>
                </a:cxn>
                <a:cxn ang="0">
                  <a:pos x="7" y="1"/>
                </a:cxn>
                <a:cxn ang="0">
                  <a:pos x="7" y="1"/>
                </a:cxn>
                <a:cxn ang="0">
                  <a:pos x="5" y="0"/>
                </a:cxn>
                <a:cxn ang="0">
                  <a:pos x="5" y="2"/>
                </a:cxn>
                <a:cxn ang="0">
                  <a:pos x="7" y="2"/>
                </a:cxn>
                <a:cxn ang="0">
                  <a:pos x="6" y="3"/>
                </a:cxn>
                <a:cxn ang="0">
                  <a:pos x="5" y="3"/>
                </a:cxn>
                <a:cxn ang="0">
                  <a:pos x="4" y="3"/>
                </a:cxn>
                <a:cxn ang="0">
                  <a:pos x="1" y="2"/>
                </a:cxn>
                <a:cxn ang="0">
                  <a:pos x="0" y="4"/>
                </a:cxn>
                <a:cxn ang="0">
                  <a:pos x="0" y="5"/>
                </a:cxn>
              </a:cxnLst>
              <a:rect l="0" t="0" r="r" b="b"/>
              <a:pathLst>
                <a:path w="12" h="5">
                  <a:moveTo>
                    <a:pt x="0" y="5"/>
                  </a:moveTo>
                  <a:cubicBezTo>
                    <a:pt x="1" y="5"/>
                    <a:pt x="1" y="5"/>
                    <a:pt x="2" y="5"/>
                  </a:cubicBezTo>
                  <a:cubicBezTo>
                    <a:pt x="2" y="5"/>
                    <a:pt x="6" y="4"/>
                    <a:pt x="7" y="3"/>
                  </a:cubicBezTo>
                  <a:cubicBezTo>
                    <a:pt x="7" y="3"/>
                    <a:pt x="8" y="2"/>
                    <a:pt x="8" y="3"/>
                  </a:cubicBezTo>
                  <a:cubicBezTo>
                    <a:pt x="8" y="4"/>
                    <a:pt x="8" y="4"/>
                    <a:pt x="8" y="4"/>
                  </a:cubicBezTo>
                  <a:cubicBezTo>
                    <a:pt x="9" y="4"/>
                    <a:pt x="11" y="4"/>
                    <a:pt x="11" y="4"/>
                  </a:cubicBezTo>
                  <a:cubicBezTo>
                    <a:pt x="11" y="4"/>
                    <a:pt x="12" y="3"/>
                    <a:pt x="12" y="3"/>
                  </a:cubicBezTo>
                  <a:cubicBezTo>
                    <a:pt x="12" y="3"/>
                    <a:pt x="12" y="2"/>
                    <a:pt x="11" y="3"/>
                  </a:cubicBezTo>
                  <a:cubicBezTo>
                    <a:pt x="11" y="3"/>
                    <a:pt x="11" y="3"/>
                    <a:pt x="11" y="2"/>
                  </a:cubicBezTo>
                  <a:cubicBezTo>
                    <a:pt x="11" y="1"/>
                    <a:pt x="11" y="1"/>
                    <a:pt x="10" y="1"/>
                  </a:cubicBezTo>
                  <a:cubicBezTo>
                    <a:pt x="10" y="1"/>
                    <a:pt x="9" y="1"/>
                    <a:pt x="9" y="2"/>
                  </a:cubicBezTo>
                  <a:cubicBezTo>
                    <a:pt x="9" y="2"/>
                    <a:pt x="9" y="2"/>
                    <a:pt x="9" y="2"/>
                  </a:cubicBezTo>
                  <a:cubicBezTo>
                    <a:pt x="9" y="1"/>
                    <a:pt x="8" y="1"/>
                    <a:pt x="7" y="1"/>
                  </a:cubicBezTo>
                  <a:cubicBezTo>
                    <a:pt x="7" y="1"/>
                    <a:pt x="7" y="1"/>
                    <a:pt x="7" y="1"/>
                  </a:cubicBezTo>
                  <a:cubicBezTo>
                    <a:pt x="7" y="1"/>
                    <a:pt x="6" y="0"/>
                    <a:pt x="5" y="0"/>
                  </a:cubicBezTo>
                  <a:cubicBezTo>
                    <a:pt x="4" y="0"/>
                    <a:pt x="5" y="1"/>
                    <a:pt x="5" y="2"/>
                  </a:cubicBezTo>
                  <a:cubicBezTo>
                    <a:pt x="5" y="2"/>
                    <a:pt x="6" y="2"/>
                    <a:pt x="7" y="2"/>
                  </a:cubicBezTo>
                  <a:cubicBezTo>
                    <a:pt x="7" y="3"/>
                    <a:pt x="7" y="3"/>
                    <a:pt x="6" y="3"/>
                  </a:cubicBezTo>
                  <a:cubicBezTo>
                    <a:pt x="5" y="3"/>
                    <a:pt x="5" y="3"/>
                    <a:pt x="5" y="3"/>
                  </a:cubicBezTo>
                  <a:cubicBezTo>
                    <a:pt x="4" y="3"/>
                    <a:pt x="4" y="3"/>
                    <a:pt x="4" y="3"/>
                  </a:cubicBezTo>
                  <a:cubicBezTo>
                    <a:pt x="3" y="2"/>
                    <a:pt x="2" y="1"/>
                    <a:pt x="1" y="2"/>
                  </a:cubicBezTo>
                  <a:cubicBezTo>
                    <a:pt x="0" y="2"/>
                    <a:pt x="0" y="2"/>
                    <a:pt x="0" y="4"/>
                  </a:cubicBezTo>
                  <a:cubicBezTo>
                    <a:pt x="0" y="4"/>
                    <a:pt x="0" y="5"/>
                    <a:pt x="0"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3" name="Freeform 636"/>
            <p:cNvSpPr>
              <a:spLocks/>
            </p:cNvSpPr>
            <p:nvPr/>
          </p:nvSpPr>
          <p:spPr bwMode="auto">
            <a:xfrm>
              <a:off x="4600" y="2707"/>
              <a:ext cx="3" cy="6"/>
            </a:xfrm>
            <a:custGeom>
              <a:avLst/>
              <a:gdLst/>
              <a:ahLst/>
              <a:cxnLst>
                <a:cxn ang="0">
                  <a:pos x="0" y="1"/>
                </a:cxn>
                <a:cxn ang="0">
                  <a:pos x="0" y="0"/>
                </a:cxn>
                <a:cxn ang="0">
                  <a:pos x="0" y="0"/>
                </a:cxn>
                <a:cxn ang="0">
                  <a:pos x="0" y="1"/>
                </a:cxn>
                <a:cxn ang="0">
                  <a:pos x="0" y="1"/>
                </a:cxn>
              </a:cxnLst>
              <a:rect l="0" t="0" r="r" b="b"/>
              <a:pathLst>
                <a:path w="1" h="2">
                  <a:moveTo>
                    <a:pt x="0" y="1"/>
                  </a:moveTo>
                  <a:cubicBezTo>
                    <a:pt x="0" y="1"/>
                    <a:pt x="1" y="1"/>
                    <a:pt x="0" y="0"/>
                  </a:cubicBezTo>
                  <a:cubicBezTo>
                    <a:pt x="0" y="0"/>
                    <a:pt x="0" y="0"/>
                    <a:pt x="0" y="0"/>
                  </a:cubicBezTo>
                  <a:cubicBezTo>
                    <a:pt x="0" y="1"/>
                    <a:pt x="0" y="2"/>
                    <a:pt x="0" y="1"/>
                  </a:cubicBezTo>
                  <a:cubicBezTo>
                    <a:pt x="0" y="1"/>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4" name="Freeform 637"/>
            <p:cNvSpPr>
              <a:spLocks/>
            </p:cNvSpPr>
            <p:nvPr/>
          </p:nvSpPr>
          <p:spPr bwMode="auto">
            <a:xfrm>
              <a:off x="4590" y="2720"/>
              <a:ext cx="32" cy="16"/>
            </a:xfrm>
            <a:custGeom>
              <a:avLst/>
              <a:gdLst/>
              <a:ahLst/>
              <a:cxnLst>
                <a:cxn ang="0">
                  <a:pos x="3" y="3"/>
                </a:cxn>
                <a:cxn ang="0">
                  <a:pos x="4" y="3"/>
                </a:cxn>
                <a:cxn ang="0">
                  <a:pos x="7" y="5"/>
                </a:cxn>
                <a:cxn ang="0">
                  <a:pos x="8" y="5"/>
                </a:cxn>
                <a:cxn ang="0">
                  <a:pos x="9" y="5"/>
                </a:cxn>
                <a:cxn ang="0">
                  <a:pos x="9" y="3"/>
                </a:cxn>
                <a:cxn ang="0">
                  <a:pos x="9" y="3"/>
                </a:cxn>
                <a:cxn ang="0">
                  <a:pos x="7" y="2"/>
                </a:cxn>
                <a:cxn ang="0">
                  <a:pos x="7" y="2"/>
                </a:cxn>
                <a:cxn ang="0">
                  <a:pos x="7" y="1"/>
                </a:cxn>
                <a:cxn ang="0">
                  <a:pos x="6" y="1"/>
                </a:cxn>
                <a:cxn ang="0">
                  <a:pos x="4" y="0"/>
                </a:cxn>
                <a:cxn ang="0">
                  <a:pos x="1" y="1"/>
                </a:cxn>
                <a:cxn ang="0">
                  <a:pos x="1" y="2"/>
                </a:cxn>
                <a:cxn ang="0">
                  <a:pos x="3" y="3"/>
                </a:cxn>
              </a:cxnLst>
              <a:rect l="0" t="0" r="r" b="b"/>
              <a:pathLst>
                <a:path w="10" h="5">
                  <a:moveTo>
                    <a:pt x="3" y="3"/>
                  </a:moveTo>
                  <a:cubicBezTo>
                    <a:pt x="3" y="2"/>
                    <a:pt x="4" y="3"/>
                    <a:pt x="4" y="3"/>
                  </a:cubicBezTo>
                  <a:cubicBezTo>
                    <a:pt x="4" y="3"/>
                    <a:pt x="7" y="5"/>
                    <a:pt x="7" y="5"/>
                  </a:cubicBezTo>
                  <a:cubicBezTo>
                    <a:pt x="8" y="5"/>
                    <a:pt x="8" y="5"/>
                    <a:pt x="8" y="5"/>
                  </a:cubicBezTo>
                  <a:cubicBezTo>
                    <a:pt x="9" y="5"/>
                    <a:pt x="9" y="5"/>
                    <a:pt x="9" y="5"/>
                  </a:cubicBezTo>
                  <a:cubicBezTo>
                    <a:pt x="10" y="4"/>
                    <a:pt x="10" y="3"/>
                    <a:pt x="9" y="3"/>
                  </a:cubicBezTo>
                  <a:cubicBezTo>
                    <a:pt x="9" y="3"/>
                    <a:pt x="9" y="3"/>
                    <a:pt x="9" y="3"/>
                  </a:cubicBezTo>
                  <a:cubicBezTo>
                    <a:pt x="8" y="2"/>
                    <a:pt x="8" y="2"/>
                    <a:pt x="7" y="2"/>
                  </a:cubicBezTo>
                  <a:cubicBezTo>
                    <a:pt x="7" y="2"/>
                    <a:pt x="7" y="2"/>
                    <a:pt x="7" y="2"/>
                  </a:cubicBezTo>
                  <a:cubicBezTo>
                    <a:pt x="7" y="1"/>
                    <a:pt x="7" y="1"/>
                    <a:pt x="7" y="1"/>
                  </a:cubicBezTo>
                  <a:cubicBezTo>
                    <a:pt x="6" y="1"/>
                    <a:pt x="6" y="1"/>
                    <a:pt x="6" y="1"/>
                  </a:cubicBezTo>
                  <a:cubicBezTo>
                    <a:pt x="5" y="0"/>
                    <a:pt x="5" y="0"/>
                    <a:pt x="4" y="0"/>
                  </a:cubicBezTo>
                  <a:cubicBezTo>
                    <a:pt x="3" y="0"/>
                    <a:pt x="2" y="0"/>
                    <a:pt x="1" y="1"/>
                  </a:cubicBezTo>
                  <a:cubicBezTo>
                    <a:pt x="0" y="1"/>
                    <a:pt x="1" y="2"/>
                    <a:pt x="1" y="2"/>
                  </a:cubicBezTo>
                  <a:cubicBezTo>
                    <a:pt x="2" y="3"/>
                    <a:pt x="3" y="3"/>
                    <a:pt x="3"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5" name="Freeform 638"/>
            <p:cNvSpPr>
              <a:spLocks/>
            </p:cNvSpPr>
            <p:nvPr/>
          </p:nvSpPr>
          <p:spPr bwMode="auto">
            <a:xfrm>
              <a:off x="4603" y="2700"/>
              <a:ext cx="55" cy="16"/>
            </a:xfrm>
            <a:custGeom>
              <a:avLst/>
              <a:gdLst/>
              <a:ahLst/>
              <a:cxnLst>
                <a:cxn ang="0">
                  <a:pos x="16" y="2"/>
                </a:cxn>
                <a:cxn ang="0">
                  <a:pos x="16" y="1"/>
                </a:cxn>
                <a:cxn ang="0">
                  <a:pos x="15" y="1"/>
                </a:cxn>
                <a:cxn ang="0">
                  <a:pos x="14" y="2"/>
                </a:cxn>
                <a:cxn ang="0">
                  <a:pos x="12" y="2"/>
                </a:cxn>
                <a:cxn ang="0">
                  <a:pos x="9" y="2"/>
                </a:cxn>
                <a:cxn ang="0">
                  <a:pos x="8" y="2"/>
                </a:cxn>
                <a:cxn ang="0">
                  <a:pos x="6" y="1"/>
                </a:cxn>
                <a:cxn ang="0">
                  <a:pos x="3" y="1"/>
                </a:cxn>
                <a:cxn ang="0">
                  <a:pos x="1" y="3"/>
                </a:cxn>
                <a:cxn ang="0">
                  <a:pos x="2" y="4"/>
                </a:cxn>
                <a:cxn ang="0">
                  <a:pos x="4" y="4"/>
                </a:cxn>
                <a:cxn ang="0">
                  <a:pos x="6" y="4"/>
                </a:cxn>
                <a:cxn ang="0">
                  <a:pos x="8" y="4"/>
                </a:cxn>
                <a:cxn ang="0">
                  <a:pos x="9" y="4"/>
                </a:cxn>
                <a:cxn ang="0">
                  <a:pos x="11" y="4"/>
                </a:cxn>
                <a:cxn ang="0">
                  <a:pos x="15" y="3"/>
                </a:cxn>
                <a:cxn ang="0">
                  <a:pos x="16" y="2"/>
                </a:cxn>
              </a:cxnLst>
              <a:rect l="0" t="0" r="r" b="b"/>
              <a:pathLst>
                <a:path w="17" h="5">
                  <a:moveTo>
                    <a:pt x="16" y="2"/>
                  </a:moveTo>
                  <a:cubicBezTo>
                    <a:pt x="16" y="1"/>
                    <a:pt x="17" y="1"/>
                    <a:pt x="16" y="1"/>
                  </a:cubicBezTo>
                  <a:cubicBezTo>
                    <a:pt x="16" y="0"/>
                    <a:pt x="16" y="1"/>
                    <a:pt x="15" y="1"/>
                  </a:cubicBezTo>
                  <a:cubicBezTo>
                    <a:pt x="15" y="1"/>
                    <a:pt x="14" y="2"/>
                    <a:pt x="14" y="2"/>
                  </a:cubicBezTo>
                  <a:cubicBezTo>
                    <a:pt x="14" y="3"/>
                    <a:pt x="13" y="3"/>
                    <a:pt x="12" y="2"/>
                  </a:cubicBezTo>
                  <a:cubicBezTo>
                    <a:pt x="10" y="2"/>
                    <a:pt x="10" y="2"/>
                    <a:pt x="9" y="2"/>
                  </a:cubicBezTo>
                  <a:cubicBezTo>
                    <a:pt x="9" y="3"/>
                    <a:pt x="9" y="3"/>
                    <a:pt x="8" y="2"/>
                  </a:cubicBezTo>
                  <a:cubicBezTo>
                    <a:pt x="7" y="2"/>
                    <a:pt x="6" y="1"/>
                    <a:pt x="6" y="1"/>
                  </a:cubicBezTo>
                  <a:cubicBezTo>
                    <a:pt x="6" y="1"/>
                    <a:pt x="4" y="1"/>
                    <a:pt x="3" y="1"/>
                  </a:cubicBezTo>
                  <a:cubicBezTo>
                    <a:pt x="2" y="1"/>
                    <a:pt x="1" y="2"/>
                    <a:pt x="1" y="3"/>
                  </a:cubicBezTo>
                  <a:cubicBezTo>
                    <a:pt x="0" y="4"/>
                    <a:pt x="2" y="4"/>
                    <a:pt x="2" y="4"/>
                  </a:cubicBezTo>
                  <a:cubicBezTo>
                    <a:pt x="2" y="4"/>
                    <a:pt x="3" y="4"/>
                    <a:pt x="4" y="4"/>
                  </a:cubicBezTo>
                  <a:cubicBezTo>
                    <a:pt x="5" y="4"/>
                    <a:pt x="5" y="3"/>
                    <a:pt x="6" y="4"/>
                  </a:cubicBezTo>
                  <a:cubicBezTo>
                    <a:pt x="7" y="5"/>
                    <a:pt x="8" y="4"/>
                    <a:pt x="8" y="4"/>
                  </a:cubicBezTo>
                  <a:cubicBezTo>
                    <a:pt x="9" y="4"/>
                    <a:pt x="9" y="4"/>
                    <a:pt x="9" y="4"/>
                  </a:cubicBezTo>
                  <a:cubicBezTo>
                    <a:pt x="10" y="4"/>
                    <a:pt x="10" y="4"/>
                    <a:pt x="11" y="4"/>
                  </a:cubicBezTo>
                  <a:cubicBezTo>
                    <a:pt x="12" y="4"/>
                    <a:pt x="14" y="3"/>
                    <a:pt x="15" y="3"/>
                  </a:cubicBezTo>
                  <a:cubicBezTo>
                    <a:pt x="16" y="3"/>
                    <a:pt x="16" y="2"/>
                    <a:pt x="16"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6" name="Freeform 639"/>
            <p:cNvSpPr>
              <a:spLocks/>
            </p:cNvSpPr>
            <p:nvPr/>
          </p:nvSpPr>
          <p:spPr bwMode="auto">
            <a:xfrm>
              <a:off x="4635" y="2739"/>
              <a:ext cx="7" cy="3"/>
            </a:xfrm>
            <a:custGeom>
              <a:avLst/>
              <a:gdLst/>
              <a:ahLst/>
              <a:cxnLst>
                <a:cxn ang="0">
                  <a:pos x="1" y="0"/>
                </a:cxn>
                <a:cxn ang="0">
                  <a:pos x="0" y="1"/>
                </a:cxn>
                <a:cxn ang="0">
                  <a:pos x="1" y="0"/>
                </a:cxn>
                <a:cxn ang="0">
                  <a:pos x="1" y="0"/>
                </a:cxn>
              </a:cxnLst>
              <a:rect l="0" t="0" r="r" b="b"/>
              <a:pathLst>
                <a:path w="2" h="1">
                  <a:moveTo>
                    <a:pt x="1" y="0"/>
                  </a:moveTo>
                  <a:cubicBezTo>
                    <a:pt x="1" y="0"/>
                    <a:pt x="0" y="0"/>
                    <a:pt x="0" y="1"/>
                  </a:cubicBezTo>
                  <a:cubicBezTo>
                    <a:pt x="1" y="1"/>
                    <a:pt x="1" y="1"/>
                    <a:pt x="1" y="0"/>
                  </a:cubicBezTo>
                  <a:cubicBezTo>
                    <a:pt x="2" y="0"/>
                    <a:pt x="2"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7" name="Freeform 640"/>
            <p:cNvSpPr>
              <a:spLocks/>
            </p:cNvSpPr>
            <p:nvPr/>
          </p:nvSpPr>
          <p:spPr bwMode="auto">
            <a:xfrm>
              <a:off x="4616" y="2665"/>
              <a:ext cx="1" cy="9"/>
            </a:xfrm>
            <a:custGeom>
              <a:avLst/>
              <a:gdLst/>
              <a:ahLst/>
              <a:cxnLst>
                <a:cxn ang="0">
                  <a:pos x="0" y="3"/>
                </a:cxn>
                <a:cxn ang="0">
                  <a:pos x="0" y="0"/>
                </a:cxn>
                <a:cxn ang="0">
                  <a:pos x="0" y="3"/>
                </a:cxn>
              </a:cxnLst>
              <a:rect l="0" t="0" r="r" b="b"/>
              <a:pathLst>
                <a:path h="3">
                  <a:moveTo>
                    <a:pt x="0" y="3"/>
                  </a:moveTo>
                  <a:cubicBezTo>
                    <a:pt x="0" y="0"/>
                    <a:pt x="0" y="0"/>
                    <a:pt x="0" y="0"/>
                  </a:cubicBezTo>
                  <a:cubicBezTo>
                    <a:pt x="0" y="0"/>
                    <a:pt x="0" y="2"/>
                    <a:pt x="0"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8" name="Freeform 641"/>
            <p:cNvSpPr>
              <a:spLocks/>
            </p:cNvSpPr>
            <p:nvPr/>
          </p:nvSpPr>
          <p:spPr bwMode="auto">
            <a:xfrm>
              <a:off x="4658" y="2703"/>
              <a:ext cx="3" cy="4"/>
            </a:xfrm>
            <a:custGeom>
              <a:avLst/>
              <a:gdLst/>
              <a:ahLst/>
              <a:cxnLst>
                <a:cxn ang="0">
                  <a:pos x="0" y="0"/>
                </a:cxn>
                <a:cxn ang="0">
                  <a:pos x="0" y="1"/>
                </a:cxn>
                <a:cxn ang="0">
                  <a:pos x="1" y="1"/>
                </a:cxn>
                <a:cxn ang="0">
                  <a:pos x="1" y="0"/>
                </a:cxn>
                <a:cxn ang="0">
                  <a:pos x="0" y="0"/>
                </a:cxn>
              </a:cxnLst>
              <a:rect l="0" t="0" r="r" b="b"/>
              <a:pathLst>
                <a:path w="1" h="1">
                  <a:moveTo>
                    <a:pt x="0" y="0"/>
                  </a:moveTo>
                  <a:cubicBezTo>
                    <a:pt x="0" y="1"/>
                    <a:pt x="0" y="1"/>
                    <a:pt x="0" y="1"/>
                  </a:cubicBezTo>
                  <a:cubicBezTo>
                    <a:pt x="0" y="1"/>
                    <a:pt x="0" y="1"/>
                    <a:pt x="1" y="1"/>
                  </a:cubicBezTo>
                  <a:cubicBezTo>
                    <a:pt x="1" y="0"/>
                    <a:pt x="1" y="0"/>
                    <a:pt x="1"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9" name="Freeform 642"/>
            <p:cNvSpPr>
              <a:spLocks/>
            </p:cNvSpPr>
            <p:nvPr/>
          </p:nvSpPr>
          <p:spPr bwMode="auto">
            <a:xfrm>
              <a:off x="4658" y="2703"/>
              <a:ext cx="13" cy="4"/>
            </a:xfrm>
            <a:custGeom>
              <a:avLst/>
              <a:gdLst/>
              <a:ahLst/>
              <a:cxnLst>
                <a:cxn ang="0">
                  <a:pos x="2" y="1"/>
                </a:cxn>
                <a:cxn ang="0">
                  <a:pos x="3" y="1"/>
                </a:cxn>
                <a:cxn ang="0">
                  <a:pos x="4" y="0"/>
                </a:cxn>
                <a:cxn ang="0">
                  <a:pos x="3" y="0"/>
                </a:cxn>
                <a:cxn ang="0">
                  <a:pos x="2" y="0"/>
                </a:cxn>
                <a:cxn ang="0">
                  <a:pos x="2" y="0"/>
                </a:cxn>
                <a:cxn ang="0">
                  <a:pos x="2" y="0"/>
                </a:cxn>
                <a:cxn ang="0">
                  <a:pos x="1" y="1"/>
                </a:cxn>
                <a:cxn ang="0">
                  <a:pos x="2" y="1"/>
                </a:cxn>
                <a:cxn ang="0">
                  <a:pos x="2" y="1"/>
                </a:cxn>
              </a:cxnLst>
              <a:rect l="0" t="0" r="r" b="b"/>
              <a:pathLst>
                <a:path w="4" h="1">
                  <a:moveTo>
                    <a:pt x="2" y="1"/>
                  </a:moveTo>
                  <a:cubicBezTo>
                    <a:pt x="2" y="1"/>
                    <a:pt x="2" y="1"/>
                    <a:pt x="3" y="1"/>
                  </a:cubicBezTo>
                  <a:cubicBezTo>
                    <a:pt x="3" y="1"/>
                    <a:pt x="3" y="0"/>
                    <a:pt x="4" y="0"/>
                  </a:cubicBezTo>
                  <a:cubicBezTo>
                    <a:pt x="4" y="0"/>
                    <a:pt x="4" y="0"/>
                    <a:pt x="3" y="0"/>
                  </a:cubicBezTo>
                  <a:cubicBezTo>
                    <a:pt x="3" y="0"/>
                    <a:pt x="3" y="0"/>
                    <a:pt x="2" y="0"/>
                  </a:cubicBezTo>
                  <a:cubicBezTo>
                    <a:pt x="2" y="1"/>
                    <a:pt x="2" y="0"/>
                    <a:pt x="2" y="0"/>
                  </a:cubicBezTo>
                  <a:cubicBezTo>
                    <a:pt x="2" y="0"/>
                    <a:pt x="2" y="0"/>
                    <a:pt x="2" y="0"/>
                  </a:cubicBezTo>
                  <a:cubicBezTo>
                    <a:pt x="2" y="1"/>
                    <a:pt x="2" y="1"/>
                    <a:pt x="1" y="1"/>
                  </a:cubicBezTo>
                  <a:cubicBezTo>
                    <a:pt x="0" y="1"/>
                    <a:pt x="2" y="1"/>
                    <a:pt x="2" y="1"/>
                  </a:cubicBezTo>
                  <a:cubicBezTo>
                    <a:pt x="2" y="1"/>
                    <a:pt x="2" y="1"/>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0" name="Freeform 643"/>
            <p:cNvSpPr>
              <a:spLocks/>
            </p:cNvSpPr>
            <p:nvPr/>
          </p:nvSpPr>
          <p:spPr bwMode="auto">
            <a:xfrm>
              <a:off x="4671" y="2700"/>
              <a:ext cx="6" cy="10"/>
            </a:xfrm>
            <a:custGeom>
              <a:avLst/>
              <a:gdLst/>
              <a:ahLst/>
              <a:cxnLst>
                <a:cxn ang="0">
                  <a:pos x="1" y="2"/>
                </a:cxn>
                <a:cxn ang="0">
                  <a:pos x="2" y="1"/>
                </a:cxn>
                <a:cxn ang="0">
                  <a:pos x="0" y="1"/>
                </a:cxn>
                <a:cxn ang="0">
                  <a:pos x="0" y="2"/>
                </a:cxn>
                <a:cxn ang="0">
                  <a:pos x="1" y="2"/>
                </a:cxn>
              </a:cxnLst>
              <a:rect l="0" t="0" r="r" b="b"/>
              <a:pathLst>
                <a:path w="2" h="3">
                  <a:moveTo>
                    <a:pt x="1" y="2"/>
                  </a:moveTo>
                  <a:cubicBezTo>
                    <a:pt x="1" y="3"/>
                    <a:pt x="2" y="2"/>
                    <a:pt x="2" y="1"/>
                  </a:cubicBezTo>
                  <a:cubicBezTo>
                    <a:pt x="2" y="0"/>
                    <a:pt x="1" y="1"/>
                    <a:pt x="0" y="1"/>
                  </a:cubicBezTo>
                  <a:cubicBezTo>
                    <a:pt x="0" y="2"/>
                    <a:pt x="0" y="2"/>
                    <a:pt x="0" y="2"/>
                  </a:cubicBezTo>
                  <a:cubicBezTo>
                    <a:pt x="1" y="2"/>
                    <a:pt x="1"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1" name="Freeform 644"/>
            <p:cNvSpPr>
              <a:spLocks/>
            </p:cNvSpPr>
            <p:nvPr/>
          </p:nvSpPr>
          <p:spPr bwMode="auto">
            <a:xfrm>
              <a:off x="4677" y="2700"/>
              <a:ext cx="13" cy="7"/>
            </a:xfrm>
            <a:custGeom>
              <a:avLst/>
              <a:gdLst/>
              <a:ahLst/>
              <a:cxnLst>
                <a:cxn ang="0">
                  <a:pos x="2" y="2"/>
                </a:cxn>
                <a:cxn ang="0">
                  <a:pos x="4" y="1"/>
                </a:cxn>
                <a:cxn ang="0">
                  <a:pos x="1" y="0"/>
                </a:cxn>
                <a:cxn ang="0">
                  <a:pos x="1" y="0"/>
                </a:cxn>
                <a:cxn ang="0">
                  <a:pos x="0" y="1"/>
                </a:cxn>
                <a:cxn ang="0">
                  <a:pos x="2" y="2"/>
                </a:cxn>
              </a:cxnLst>
              <a:rect l="0" t="0" r="r" b="b"/>
              <a:pathLst>
                <a:path w="4" h="2">
                  <a:moveTo>
                    <a:pt x="2" y="2"/>
                  </a:moveTo>
                  <a:cubicBezTo>
                    <a:pt x="3" y="2"/>
                    <a:pt x="4" y="2"/>
                    <a:pt x="4" y="1"/>
                  </a:cubicBezTo>
                  <a:cubicBezTo>
                    <a:pt x="4" y="0"/>
                    <a:pt x="2" y="0"/>
                    <a:pt x="1" y="0"/>
                  </a:cubicBezTo>
                  <a:cubicBezTo>
                    <a:pt x="1" y="0"/>
                    <a:pt x="1" y="0"/>
                    <a:pt x="1" y="0"/>
                  </a:cubicBezTo>
                  <a:cubicBezTo>
                    <a:pt x="0" y="1"/>
                    <a:pt x="1" y="1"/>
                    <a:pt x="0" y="1"/>
                  </a:cubicBezTo>
                  <a:cubicBezTo>
                    <a:pt x="0" y="2"/>
                    <a:pt x="0" y="2"/>
                    <a:pt x="2"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2" name="Freeform 645"/>
            <p:cNvSpPr>
              <a:spLocks/>
            </p:cNvSpPr>
            <p:nvPr/>
          </p:nvSpPr>
          <p:spPr bwMode="auto">
            <a:xfrm>
              <a:off x="4700" y="2690"/>
              <a:ext cx="19" cy="10"/>
            </a:xfrm>
            <a:custGeom>
              <a:avLst/>
              <a:gdLst/>
              <a:ahLst/>
              <a:cxnLst>
                <a:cxn ang="0">
                  <a:pos x="1" y="3"/>
                </a:cxn>
                <a:cxn ang="0">
                  <a:pos x="3" y="2"/>
                </a:cxn>
                <a:cxn ang="0">
                  <a:pos x="5" y="2"/>
                </a:cxn>
                <a:cxn ang="0">
                  <a:pos x="5" y="1"/>
                </a:cxn>
                <a:cxn ang="0">
                  <a:pos x="3" y="1"/>
                </a:cxn>
                <a:cxn ang="0">
                  <a:pos x="2" y="1"/>
                </a:cxn>
                <a:cxn ang="0">
                  <a:pos x="0" y="2"/>
                </a:cxn>
                <a:cxn ang="0">
                  <a:pos x="1" y="3"/>
                </a:cxn>
              </a:cxnLst>
              <a:rect l="0" t="0" r="r" b="b"/>
              <a:pathLst>
                <a:path w="6" h="3">
                  <a:moveTo>
                    <a:pt x="1" y="3"/>
                  </a:moveTo>
                  <a:cubicBezTo>
                    <a:pt x="2" y="2"/>
                    <a:pt x="2" y="2"/>
                    <a:pt x="3" y="2"/>
                  </a:cubicBezTo>
                  <a:cubicBezTo>
                    <a:pt x="4" y="3"/>
                    <a:pt x="4" y="2"/>
                    <a:pt x="5" y="2"/>
                  </a:cubicBezTo>
                  <a:cubicBezTo>
                    <a:pt x="6" y="1"/>
                    <a:pt x="5" y="1"/>
                    <a:pt x="5" y="1"/>
                  </a:cubicBezTo>
                  <a:cubicBezTo>
                    <a:pt x="4" y="0"/>
                    <a:pt x="4" y="1"/>
                    <a:pt x="3" y="1"/>
                  </a:cubicBezTo>
                  <a:cubicBezTo>
                    <a:pt x="3" y="1"/>
                    <a:pt x="2" y="1"/>
                    <a:pt x="2" y="1"/>
                  </a:cubicBezTo>
                  <a:cubicBezTo>
                    <a:pt x="1" y="1"/>
                    <a:pt x="1" y="1"/>
                    <a:pt x="0" y="2"/>
                  </a:cubicBezTo>
                  <a:cubicBezTo>
                    <a:pt x="0" y="3"/>
                    <a:pt x="1" y="3"/>
                    <a:pt x="1"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3" name="Freeform 646"/>
            <p:cNvSpPr>
              <a:spLocks/>
            </p:cNvSpPr>
            <p:nvPr/>
          </p:nvSpPr>
          <p:spPr bwMode="auto">
            <a:xfrm>
              <a:off x="4651" y="2739"/>
              <a:ext cx="10" cy="6"/>
            </a:xfrm>
            <a:custGeom>
              <a:avLst/>
              <a:gdLst/>
              <a:ahLst/>
              <a:cxnLst>
                <a:cxn ang="0">
                  <a:pos x="1" y="2"/>
                </a:cxn>
                <a:cxn ang="0">
                  <a:pos x="2" y="2"/>
                </a:cxn>
                <a:cxn ang="0">
                  <a:pos x="3" y="1"/>
                </a:cxn>
                <a:cxn ang="0">
                  <a:pos x="3" y="0"/>
                </a:cxn>
                <a:cxn ang="0">
                  <a:pos x="3" y="0"/>
                </a:cxn>
                <a:cxn ang="0">
                  <a:pos x="1" y="1"/>
                </a:cxn>
                <a:cxn ang="0">
                  <a:pos x="1" y="2"/>
                </a:cxn>
              </a:cxnLst>
              <a:rect l="0" t="0" r="r" b="b"/>
              <a:pathLst>
                <a:path w="3" h="2">
                  <a:moveTo>
                    <a:pt x="1" y="2"/>
                  </a:moveTo>
                  <a:cubicBezTo>
                    <a:pt x="1" y="2"/>
                    <a:pt x="1" y="2"/>
                    <a:pt x="2" y="2"/>
                  </a:cubicBezTo>
                  <a:cubicBezTo>
                    <a:pt x="2" y="2"/>
                    <a:pt x="3" y="2"/>
                    <a:pt x="3" y="1"/>
                  </a:cubicBezTo>
                  <a:cubicBezTo>
                    <a:pt x="3" y="1"/>
                    <a:pt x="3" y="1"/>
                    <a:pt x="3" y="0"/>
                  </a:cubicBezTo>
                  <a:cubicBezTo>
                    <a:pt x="3" y="0"/>
                    <a:pt x="3" y="0"/>
                    <a:pt x="3" y="0"/>
                  </a:cubicBezTo>
                  <a:cubicBezTo>
                    <a:pt x="2" y="0"/>
                    <a:pt x="1" y="1"/>
                    <a:pt x="1" y="1"/>
                  </a:cubicBezTo>
                  <a:cubicBezTo>
                    <a:pt x="1" y="1"/>
                    <a:pt x="0"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4" name="Freeform 647"/>
            <p:cNvSpPr>
              <a:spLocks/>
            </p:cNvSpPr>
            <p:nvPr/>
          </p:nvSpPr>
          <p:spPr bwMode="auto">
            <a:xfrm>
              <a:off x="4732" y="2700"/>
              <a:ext cx="7" cy="3"/>
            </a:xfrm>
            <a:custGeom>
              <a:avLst/>
              <a:gdLst/>
              <a:ahLst/>
              <a:cxnLst>
                <a:cxn ang="0">
                  <a:pos x="0" y="1"/>
                </a:cxn>
                <a:cxn ang="0">
                  <a:pos x="2" y="1"/>
                </a:cxn>
                <a:cxn ang="0">
                  <a:pos x="1" y="0"/>
                </a:cxn>
                <a:cxn ang="0">
                  <a:pos x="0" y="1"/>
                </a:cxn>
              </a:cxnLst>
              <a:rect l="0" t="0" r="r" b="b"/>
              <a:pathLst>
                <a:path w="2" h="1">
                  <a:moveTo>
                    <a:pt x="0" y="1"/>
                  </a:moveTo>
                  <a:cubicBezTo>
                    <a:pt x="1" y="1"/>
                    <a:pt x="1" y="1"/>
                    <a:pt x="2" y="1"/>
                  </a:cubicBezTo>
                  <a:cubicBezTo>
                    <a:pt x="2" y="0"/>
                    <a:pt x="1" y="0"/>
                    <a:pt x="1" y="0"/>
                  </a:cubicBezTo>
                  <a:cubicBezTo>
                    <a:pt x="0"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5" name="Freeform 648"/>
            <p:cNvSpPr>
              <a:spLocks/>
            </p:cNvSpPr>
            <p:nvPr/>
          </p:nvSpPr>
          <p:spPr bwMode="auto">
            <a:xfrm>
              <a:off x="4745" y="2684"/>
              <a:ext cx="1" cy="3"/>
            </a:xfrm>
            <a:custGeom>
              <a:avLst/>
              <a:gdLst/>
              <a:ahLst/>
              <a:cxnLst>
                <a:cxn ang="0">
                  <a:pos x="0" y="1"/>
                </a:cxn>
                <a:cxn ang="0">
                  <a:pos x="0" y="0"/>
                </a:cxn>
                <a:cxn ang="0">
                  <a:pos x="0" y="0"/>
                </a:cxn>
                <a:cxn ang="0">
                  <a:pos x="0" y="1"/>
                </a:cxn>
              </a:cxnLst>
              <a:rect l="0" t="0" r="r" b="b"/>
              <a:pathLst>
                <a:path h="1">
                  <a:moveTo>
                    <a:pt x="0" y="1"/>
                  </a:moveTo>
                  <a:cubicBezTo>
                    <a:pt x="0" y="1"/>
                    <a:pt x="0" y="0"/>
                    <a:pt x="0" y="0"/>
                  </a:cubicBezTo>
                  <a:cubicBezTo>
                    <a:pt x="0" y="0"/>
                    <a:pt x="0" y="0"/>
                    <a:pt x="0" y="0"/>
                  </a:cubicBezTo>
                  <a:cubicBezTo>
                    <a:pt x="0"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6" name="Freeform 649"/>
            <p:cNvSpPr>
              <a:spLocks/>
            </p:cNvSpPr>
            <p:nvPr/>
          </p:nvSpPr>
          <p:spPr bwMode="auto">
            <a:xfrm>
              <a:off x="4761" y="2697"/>
              <a:ext cx="3" cy="3"/>
            </a:xfrm>
            <a:custGeom>
              <a:avLst/>
              <a:gdLst/>
              <a:ahLst/>
              <a:cxnLst>
                <a:cxn ang="0">
                  <a:pos x="0" y="0"/>
                </a:cxn>
                <a:cxn ang="0">
                  <a:pos x="1" y="1"/>
                </a:cxn>
                <a:cxn ang="0">
                  <a:pos x="1" y="0"/>
                </a:cxn>
                <a:cxn ang="0">
                  <a:pos x="1" y="0"/>
                </a:cxn>
                <a:cxn ang="0">
                  <a:pos x="0" y="0"/>
                </a:cxn>
              </a:cxnLst>
              <a:rect l="0" t="0" r="r" b="b"/>
              <a:pathLst>
                <a:path w="1" h="1">
                  <a:moveTo>
                    <a:pt x="0" y="0"/>
                  </a:moveTo>
                  <a:cubicBezTo>
                    <a:pt x="0" y="1"/>
                    <a:pt x="0" y="1"/>
                    <a:pt x="1" y="1"/>
                  </a:cubicBezTo>
                  <a:cubicBezTo>
                    <a:pt x="1" y="1"/>
                    <a:pt x="1" y="1"/>
                    <a:pt x="1" y="0"/>
                  </a:cubicBezTo>
                  <a:cubicBezTo>
                    <a:pt x="1" y="0"/>
                    <a:pt x="1" y="0"/>
                    <a:pt x="1" y="0"/>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7" name="Freeform 650"/>
            <p:cNvSpPr>
              <a:spLocks/>
            </p:cNvSpPr>
            <p:nvPr/>
          </p:nvSpPr>
          <p:spPr bwMode="auto">
            <a:xfrm>
              <a:off x="4777" y="2700"/>
              <a:ext cx="10" cy="3"/>
            </a:xfrm>
            <a:custGeom>
              <a:avLst/>
              <a:gdLst/>
              <a:ahLst/>
              <a:cxnLst>
                <a:cxn ang="0">
                  <a:pos x="2" y="1"/>
                </a:cxn>
                <a:cxn ang="0">
                  <a:pos x="3" y="0"/>
                </a:cxn>
                <a:cxn ang="0">
                  <a:pos x="1" y="1"/>
                </a:cxn>
                <a:cxn ang="0">
                  <a:pos x="2" y="1"/>
                </a:cxn>
              </a:cxnLst>
              <a:rect l="0" t="0" r="r" b="b"/>
              <a:pathLst>
                <a:path w="3" h="1">
                  <a:moveTo>
                    <a:pt x="2" y="1"/>
                  </a:moveTo>
                  <a:cubicBezTo>
                    <a:pt x="3" y="0"/>
                    <a:pt x="3" y="0"/>
                    <a:pt x="3" y="0"/>
                  </a:cubicBezTo>
                  <a:cubicBezTo>
                    <a:pt x="2" y="0"/>
                    <a:pt x="2" y="1"/>
                    <a:pt x="1" y="1"/>
                  </a:cubicBezTo>
                  <a:cubicBezTo>
                    <a:pt x="1" y="1"/>
                    <a:pt x="0" y="1"/>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8" name="Freeform 651"/>
            <p:cNvSpPr>
              <a:spLocks/>
            </p:cNvSpPr>
            <p:nvPr/>
          </p:nvSpPr>
          <p:spPr bwMode="auto">
            <a:xfrm>
              <a:off x="4784" y="2684"/>
              <a:ext cx="13" cy="16"/>
            </a:xfrm>
            <a:custGeom>
              <a:avLst/>
              <a:gdLst/>
              <a:ahLst/>
              <a:cxnLst>
                <a:cxn ang="0">
                  <a:pos x="3" y="0"/>
                </a:cxn>
                <a:cxn ang="0">
                  <a:pos x="3" y="1"/>
                </a:cxn>
                <a:cxn ang="0">
                  <a:pos x="1" y="3"/>
                </a:cxn>
                <a:cxn ang="0">
                  <a:pos x="1" y="3"/>
                </a:cxn>
                <a:cxn ang="0">
                  <a:pos x="1" y="4"/>
                </a:cxn>
                <a:cxn ang="0">
                  <a:pos x="1" y="5"/>
                </a:cxn>
                <a:cxn ang="0">
                  <a:pos x="2" y="4"/>
                </a:cxn>
                <a:cxn ang="0">
                  <a:pos x="3" y="3"/>
                </a:cxn>
                <a:cxn ang="0">
                  <a:pos x="3" y="2"/>
                </a:cxn>
                <a:cxn ang="0">
                  <a:pos x="3" y="1"/>
                </a:cxn>
                <a:cxn ang="0">
                  <a:pos x="3" y="1"/>
                </a:cxn>
                <a:cxn ang="0">
                  <a:pos x="3" y="0"/>
                </a:cxn>
              </a:cxnLst>
              <a:rect l="0" t="0" r="r" b="b"/>
              <a:pathLst>
                <a:path w="4" h="5">
                  <a:moveTo>
                    <a:pt x="3" y="0"/>
                  </a:moveTo>
                  <a:cubicBezTo>
                    <a:pt x="3" y="0"/>
                    <a:pt x="3" y="0"/>
                    <a:pt x="3" y="1"/>
                  </a:cubicBezTo>
                  <a:cubicBezTo>
                    <a:pt x="2" y="1"/>
                    <a:pt x="1" y="2"/>
                    <a:pt x="1" y="3"/>
                  </a:cubicBezTo>
                  <a:cubicBezTo>
                    <a:pt x="1" y="3"/>
                    <a:pt x="1" y="3"/>
                    <a:pt x="1" y="3"/>
                  </a:cubicBezTo>
                  <a:cubicBezTo>
                    <a:pt x="1" y="3"/>
                    <a:pt x="1" y="3"/>
                    <a:pt x="1" y="4"/>
                  </a:cubicBezTo>
                  <a:cubicBezTo>
                    <a:pt x="1" y="4"/>
                    <a:pt x="0" y="4"/>
                    <a:pt x="1" y="5"/>
                  </a:cubicBezTo>
                  <a:cubicBezTo>
                    <a:pt x="2" y="5"/>
                    <a:pt x="2" y="5"/>
                    <a:pt x="2" y="4"/>
                  </a:cubicBezTo>
                  <a:cubicBezTo>
                    <a:pt x="2" y="4"/>
                    <a:pt x="3" y="3"/>
                    <a:pt x="3" y="3"/>
                  </a:cubicBezTo>
                  <a:cubicBezTo>
                    <a:pt x="3" y="3"/>
                    <a:pt x="3" y="2"/>
                    <a:pt x="3" y="2"/>
                  </a:cubicBezTo>
                  <a:cubicBezTo>
                    <a:pt x="3" y="2"/>
                    <a:pt x="3" y="2"/>
                    <a:pt x="3" y="1"/>
                  </a:cubicBezTo>
                  <a:cubicBezTo>
                    <a:pt x="3" y="1"/>
                    <a:pt x="3" y="1"/>
                    <a:pt x="3" y="1"/>
                  </a:cubicBezTo>
                  <a:cubicBezTo>
                    <a:pt x="4" y="1"/>
                    <a:pt x="4" y="1"/>
                    <a:pt x="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9" name="Freeform 652"/>
            <p:cNvSpPr>
              <a:spLocks/>
            </p:cNvSpPr>
            <p:nvPr/>
          </p:nvSpPr>
          <p:spPr bwMode="auto">
            <a:xfrm>
              <a:off x="4810" y="2661"/>
              <a:ext cx="3" cy="7"/>
            </a:xfrm>
            <a:custGeom>
              <a:avLst/>
              <a:gdLst/>
              <a:ahLst/>
              <a:cxnLst>
                <a:cxn ang="0">
                  <a:pos x="0" y="0"/>
                </a:cxn>
                <a:cxn ang="0">
                  <a:pos x="1" y="1"/>
                </a:cxn>
                <a:cxn ang="0">
                  <a:pos x="0" y="0"/>
                </a:cxn>
                <a:cxn ang="0">
                  <a:pos x="0" y="0"/>
                </a:cxn>
              </a:cxnLst>
              <a:rect l="0" t="0" r="r" b="b"/>
              <a:pathLst>
                <a:path w="1" h="2">
                  <a:moveTo>
                    <a:pt x="0" y="0"/>
                  </a:moveTo>
                  <a:cubicBezTo>
                    <a:pt x="0" y="1"/>
                    <a:pt x="1" y="2"/>
                    <a:pt x="1" y="1"/>
                  </a:cubicBezTo>
                  <a:cubicBezTo>
                    <a:pt x="1" y="0"/>
                    <a:pt x="1" y="0"/>
                    <a:pt x="0"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0" name="Freeform 653"/>
            <p:cNvSpPr>
              <a:spLocks/>
            </p:cNvSpPr>
            <p:nvPr/>
          </p:nvSpPr>
          <p:spPr bwMode="auto">
            <a:xfrm>
              <a:off x="4832" y="2668"/>
              <a:ext cx="7" cy="16"/>
            </a:xfrm>
            <a:custGeom>
              <a:avLst/>
              <a:gdLst/>
              <a:ahLst/>
              <a:cxnLst>
                <a:cxn ang="0">
                  <a:pos x="0" y="4"/>
                </a:cxn>
                <a:cxn ang="0">
                  <a:pos x="2" y="3"/>
                </a:cxn>
                <a:cxn ang="0">
                  <a:pos x="2" y="3"/>
                </a:cxn>
                <a:cxn ang="0">
                  <a:pos x="1" y="1"/>
                </a:cxn>
                <a:cxn ang="0">
                  <a:pos x="1" y="2"/>
                </a:cxn>
                <a:cxn ang="0">
                  <a:pos x="0" y="2"/>
                </a:cxn>
                <a:cxn ang="0">
                  <a:pos x="0" y="4"/>
                </a:cxn>
              </a:cxnLst>
              <a:rect l="0" t="0" r="r" b="b"/>
              <a:pathLst>
                <a:path w="2" h="5">
                  <a:moveTo>
                    <a:pt x="0" y="4"/>
                  </a:moveTo>
                  <a:cubicBezTo>
                    <a:pt x="1" y="5"/>
                    <a:pt x="2" y="3"/>
                    <a:pt x="2" y="3"/>
                  </a:cubicBezTo>
                  <a:cubicBezTo>
                    <a:pt x="2" y="3"/>
                    <a:pt x="2" y="3"/>
                    <a:pt x="2" y="3"/>
                  </a:cubicBezTo>
                  <a:cubicBezTo>
                    <a:pt x="2" y="2"/>
                    <a:pt x="1" y="1"/>
                    <a:pt x="1" y="1"/>
                  </a:cubicBezTo>
                  <a:cubicBezTo>
                    <a:pt x="0" y="0"/>
                    <a:pt x="1" y="2"/>
                    <a:pt x="1" y="2"/>
                  </a:cubicBezTo>
                  <a:cubicBezTo>
                    <a:pt x="1" y="2"/>
                    <a:pt x="1" y="2"/>
                    <a:pt x="0" y="2"/>
                  </a:cubicBezTo>
                  <a:cubicBezTo>
                    <a:pt x="0" y="3"/>
                    <a:pt x="0" y="3"/>
                    <a:pt x="0"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1" name="Freeform 654"/>
            <p:cNvSpPr>
              <a:spLocks/>
            </p:cNvSpPr>
            <p:nvPr/>
          </p:nvSpPr>
          <p:spPr bwMode="auto">
            <a:xfrm>
              <a:off x="4836" y="2658"/>
              <a:ext cx="9" cy="16"/>
            </a:xfrm>
            <a:custGeom>
              <a:avLst/>
              <a:gdLst/>
              <a:ahLst/>
              <a:cxnLst>
                <a:cxn ang="0">
                  <a:pos x="2" y="0"/>
                </a:cxn>
                <a:cxn ang="0">
                  <a:pos x="1" y="1"/>
                </a:cxn>
                <a:cxn ang="0">
                  <a:pos x="1" y="1"/>
                </a:cxn>
                <a:cxn ang="0">
                  <a:pos x="0" y="2"/>
                </a:cxn>
                <a:cxn ang="0">
                  <a:pos x="0" y="2"/>
                </a:cxn>
                <a:cxn ang="0">
                  <a:pos x="1" y="4"/>
                </a:cxn>
                <a:cxn ang="0">
                  <a:pos x="2" y="4"/>
                </a:cxn>
                <a:cxn ang="0">
                  <a:pos x="3" y="4"/>
                </a:cxn>
                <a:cxn ang="0">
                  <a:pos x="3" y="3"/>
                </a:cxn>
                <a:cxn ang="0">
                  <a:pos x="2" y="3"/>
                </a:cxn>
                <a:cxn ang="0">
                  <a:pos x="3" y="2"/>
                </a:cxn>
                <a:cxn ang="0">
                  <a:pos x="2" y="0"/>
                </a:cxn>
              </a:cxnLst>
              <a:rect l="0" t="0" r="r" b="b"/>
              <a:pathLst>
                <a:path w="3" h="5">
                  <a:moveTo>
                    <a:pt x="2" y="0"/>
                  </a:moveTo>
                  <a:cubicBezTo>
                    <a:pt x="1" y="0"/>
                    <a:pt x="2" y="1"/>
                    <a:pt x="1" y="1"/>
                  </a:cubicBezTo>
                  <a:cubicBezTo>
                    <a:pt x="1" y="1"/>
                    <a:pt x="1" y="1"/>
                    <a:pt x="1" y="1"/>
                  </a:cubicBezTo>
                  <a:cubicBezTo>
                    <a:pt x="0" y="2"/>
                    <a:pt x="0" y="2"/>
                    <a:pt x="0" y="2"/>
                  </a:cubicBezTo>
                  <a:cubicBezTo>
                    <a:pt x="1" y="2"/>
                    <a:pt x="1" y="2"/>
                    <a:pt x="0" y="2"/>
                  </a:cubicBezTo>
                  <a:cubicBezTo>
                    <a:pt x="0" y="3"/>
                    <a:pt x="0" y="3"/>
                    <a:pt x="1" y="4"/>
                  </a:cubicBezTo>
                  <a:cubicBezTo>
                    <a:pt x="1" y="4"/>
                    <a:pt x="2" y="5"/>
                    <a:pt x="2" y="4"/>
                  </a:cubicBezTo>
                  <a:cubicBezTo>
                    <a:pt x="3" y="4"/>
                    <a:pt x="3" y="4"/>
                    <a:pt x="3" y="4"/>
                  </a:cubicBezTo>
                  <a:cubicBezTo>
                    <a:pt x="2" y="4"/>
                    <a:pt x="2" y="4"/>
                    <a:pt x="3" y="3"/>
                  </a:cubicBezTo>
                  <a:cubicBezTo>
                    <a:pt x="3" y="3"/>
                    <a:pt x="3" y="3"/>
                    <a:pt x="2" y="3"/>
                  </a:cubicBezTo>
                  <a:cubicBezTo>
                    <a:pt x="2" y="3"/>
                    <a:pt x="2" y="3"/>
                    <a:pt x="3" y="2"/>
                  </a:cubicBezTo>
                  <a:cubicBezTo>
                    <a:pt x="3" y="1"/>
                    <a:pt x="2" y="0"/>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2" name="Freeform 655"/>
            <p:cNvSpPr>
              <a:spLocks/>
            </p:cNvSpPr>
            <p:nvPr/>
          </p:nvSpPr>
          <p:spPr bwMode="auto">
            <a:xfrm>
              <a:off x="4813" y="2658"/>
              <a:ext cx="3" cy="10"/>
            </a:xfrm>
            <a:custGeom>
              <a:avLst/>
              <a:gdLst/>
              <a:ahLst/>
              <a:cxnLst>
                <a:cxn ang="0">
                  <a:pos x="0" y="3"/>
                </a:cxn>
                <a:cxn ang="0">
                  <a:pos x="1" y="1"/>
                </a:cxn>
                <a:cxn ang="0">
                  <a:pos x="0" y="3"/>
                </a:cxn>
              </a:cxnLst>
              <a:rect l="0" t="0" r="r" b="b"/>
              <a:pathLst>
                <a:path w="1" h="3">
                  <a:moveTo>
                    <a:pt x="0" y="3"/>
                  </a:moveTo>
                  <a:cubicBezTo>
                    <a:pt x="0" y="3"/>
                    <a:pt x="1" y="1"/>
                    <a:pt x="1" y="1"/>
                  </a:cubicBezTo>
                  <a:cubicBezTo>
                    <a:pt x="1" y="1"/>
                    <a:pt x="1" y="0"/>
                    <a:pt x="0"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3" name="Freeform 656"/>
            <p:cNvSpPr>
              <a:spLocks/>
            </p:cNvSpPr>
            <p:nvPr/>
          </p:nvSpPr>
          <p:spPr bwMode="auto">
            <a:xfrm>
              <a:off x="4816" y="2655"/>
              <a:ext cx="3" cy="6"/>
            </a:xfrm>
            <a:custGeom>
              <a:avLst/>
              <a:gdLst/>
              <a:ahLst/>
              <a:cxnLst>
                <a:cxn ang="0">
                  <a:pos x="0" y="2"/>
                </a:cxn>
                <a:cxn ang="0">
                  <a:pos x="1" y="0"/>
                </a:cxn>
                <a:cxn ang="0">
                  <a:pos x="0" y="2"/>
                </a:cxn>
              </a:cxnLst>
              <a:rect l="0" t="0" r="r" b="b"/>
              <a:pathLst>
                <a:path w="1" h="2">
                  <a:moveTo>
                    <a:pt x="0" y="2"/>
                  </a:moveTo>
                  <a:cubicBezTo>
                    <a:pt x="1" y="0"/>
                    <a:pt x="1" y="0"/>
                    <a:pt x="1" y="0"/>
                  </a:cubicBezTo>
                  <a:cubicBezTo>
                    <a:pt x="1" y="0"/>
                    <a:pt x="1" y="0"/>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4" name="Freeform 657"/>
            <p:cNvSpPr>
              <a:spLocks/>
            </p:cNvSpPr>
            <p:nvPr/>
          </p:nvSpPr>
          <p:spPr bwMode="auto">
            <a:xfrm>
              <a:off x="4819" y="2636"/>
              <a:ext cx="4" cy="3"/>
            </a:xfrm>
            <a:custGeom>
              <a:avLst/>
              <a:gdLst/>
              <a:ahLst/>
              <a:cxnLst>
                <a:cxn ang="0">
                  <a:pos x="1" y="1"/>
                </a:cxn>
                <a:cxn ang="0">
                  <a:pos x="1" y="0"/>
                </a:cxn>
                <a:cxn ang="0">
                  <a:pos x="1" y="1"/>
                </a:cxn>
              </a:cxnLst>
              <a:rect l="0" t="0" r="r" b="b"/>
              <a:pathLst>
                <a:path w="1" h="1">
                  <a:moveTo>
                    <a:pt x="1" y="1"/>
                  </a:moveTo>
                  <a:cubicBezTo>
                    <a:pt x="1" y="1"/>
                    <a:pt x="1" y="0"/>
                    <a:pt x="1" y="0"/>
                  </a:cubicBezTo>
                  <a:cubicBezTo>
                    <a:pt x="0"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5" name="Freeform 658"/>
            <p:cNvSpPr>
              <a:spLocks/>
            </p:cNvSpPr>
            <p:nvPr/>
          </p:nvSpPr>
          <p:spPr bwMode="auto">
            <a:xfrm>
              <a:off x="4587" y="2542"/>
              <a:ext cx="103" cy="119"/>
            </a:xfrm>
            <a:custGeom>
              <a:avLst/>
              <a:gdLst/>
              <a:ahLst/>
              <a:cxnLst>
                <a:cxn ang="0">
                  <a:pos x="6" y="12"/>
                </a:cxn>
                <a:cxn ang="0">
                  <a:pos x="5" y="13"/>
                </a:cxn>
                <a:cxn ang="0">
                  <a:pos x="3" y="17"/>
                </a:cxn>
                <a:cxn ang="0">
                  <a:pos x="1" y="22"/>
                </a:cxn>
                <a:cxn ang="0">
                  <a:pos x="1" y="24"/>
                </a:cxn>
                <a:cxn ang="0">
                  <a:pos x="4" y="26"/>
                </a:cxn>
                <a:cxn ang="0">
                  <a:pos x="5" y="29"/>
                </a:cxn>
                <a:cxn ang="0">
                  <a:pos x="4" y="36"/>
                </a:cxn>
                <a:cxn ang="0">
                  <a:pos x="5" y="37"/>
                </a:cxn>
                <a:cxn ang="0">
                  <a:pos x="6" y="37"/>
                </a:cxn>
                <a:cxn ang="0">
                  <a:pos x="8" y="37"/>
                </a:cxn>
                <a:cxn ang="0">
                  <a:pos x="8" y="33"/>
                </a:cxn>
                <a:cxn ang="0">
                  <a:pos x="9" y="26"/>
                </a:cxn>
                <a:cxn ang="0">
                  <a:pos x="8" y="23"/>
                </a:cxn>
                <a:cxn ang="0">
                  <a:pos x="12" y="23"/>
                </a:cxn>
                <a:cxn ang="0">
                  <a:pos x="12" y="28"/>
                </a:cxn>
                <a:cxn ang="0">
                  <a:pos x="14" y="29"/>
                </a:cxn>
                <a:cxn ang="0">
                  <a:pos x="14" y="32"/>
                </a:cxn>
                <a:cxn ang="0">
                  <a:pos x="17" y="32"/>
                </a:cxn>
                <a:cxn ang="0">
                  <a:pos x="20" y="31"/>
                </a:cxn>
                <a:cxn ang="0">
                  <a:pos x="20" y="29"/>
                </a:cxn>
                <a:cxn ang="0">
                  <a:pos x="20" y="29"/>
                </a:cxn>
                <a:cxn ang="0">
                  <a:pos x="19" y="28"/>
                </a:cxn>
                <a:cxn ang="0">
                  <a:pos x="18" y="26"/>
                </a:cxn>
                <a:cxn ang="0">
                  <a:pos x="19" y="25"/>
                </a:cxn>
                <a:cxn ang="0">
                  <a:pos x="17" y="22"/>
                </a:cxn>
                <a:cxn ang="0">
                  <a:pos x="15" y="20"/>
                </a:cxn>
                <a:cxn ang="0">
                  <a:pos x="13" y="18"/>
                </a:cxn>
                <a:cxn ang="0">
                  <a:pos x="15" y="18"/>
                </a:cxn>
                <a:cxn ang="0">
                  <a:pos x="21" y="14"/>
                </a:cxn>
                <a:cxn ang="0">
                  <a:pos x="23" y="13"/>
                </a:cxn>
                <a:cxn ang="0">
                  <a:pos x="22" y="12"/>
                </a:cxn>
                <a:cxn ang="0">
                  <a:pos x="19" y="13"/>
                </a:cxn>
                <a:cxn ang="0">
                  <a:pos x="15" y="13"/>
                </a:cxn>
                <a:cxn ang="0">
                  <a:pos x="12" y="15"/>
                </a:cxn>
                <a:cxn ang="0">
                  <a:pos x="10" y="16"/>
                </a:cxn>
                <a:cxn ang="0">
                  <a:pos x="9" y="14"/>
                </a:cxn>
                <a:cxn ang="0">
                  <a:pos x="7" y="13"/>
                </a:cxn>
                <a:cxn ang="0">
                  <a:pos x="12" y="7"/>
                </a:cxn>
                <a:cxn ang="0">
                  <a:pos x="23" y="7"/>
                </a:cxn>
                <a:cxn ang="0">
                  <a:pos x="28" y="7"/>
                </a:cxn>
                <a:cxn ang="0">
                  <a:pos x="32" y="2"/>
                </a:cxn>
                <a:cxn ang="0">
                  <a:pos x="31" y="1"/>
                </a:cxn>
                <a:cxn ang="0">
                  <a:pos x="29" y="3"/>
                </a:cxn>
                <a:cxn ang="0">
                  <a:pos x="25" y="5"/>
                </a:cxn>
                <a:cxn ang="0">
                  <a:pos x="18" y="4"/>
                </a:cxn>
                <a:cxn ang="0">
                  <a:pos x="14" y="3"/>
                </a:cxn>
                <a:cxn ang="0">
                  <a:pos x="11" y="2"/>
                </a:cxn>
                <a:cxn ang="0">
                  <a:pos x="10" y="5"/>
                </a:cxn>
                <a:cxn ang="0">
                  <a:pos x="8" y="4"/>
                </a:cxn>
                <a:cxn ang="0">
                  <a:pos x="7" y="6"/>
                </a:cxn>
                <a:cxn ang="0">
                  <a:pos x="5" y="8"/>
                </a:cxn>
                <a:cxn ang="0">
                  <a:pos x="5" y="10"/>
                </a:cxn>
              </a:cxnLst>
              <a:rect l="0" t="0" r="r" b="b"/>
              <a:pathLst>
                <a:path w="32" h="37">
                  <a:moveTo>
                    <a:pt x="5" y="10"/>
                  </a:moveTo>
                  <a:cubicBezTo>
                    <a:pt x="6" y="10"/>
                    <a:pt x="6" y="11"/>
                    <a:pt x="6" y="12"/>
                  </a:cubicBezTo>
                  <a:cubicBezTo>
                    <a:pt x="6" y="13"/>
                    <a:pt x="6" y="13"/>
                    <a:pt x="5" y="12"/>
                  </a:cubicBezTo>
                  <a:cubicBezTo>
                    <a:pt x="5" y="12"/>
                    <a:pt x="5" y="12"/>
                    <a:pt x="5" y="13"/>
                  </a:cubicBezTo>
                  <a:cubicBezTo>
                    <a:pt x="4" y="14"/>
                    <a:pt x="4" y="14"/>
                    <a:pt x="4" y="15"/>
                  </a:cubicBezTo>
                  <a:cubicBezTo>
                    <a:pt x="3" y="15"/>
                    <a:pt x="3" y="16"/>
                    <a:pt x="3" y="17"/>
                  </a:cubicBezTo>
                  <a:cubicBezTo>
                    <a:pt x="4" y="18"/>
                    <a:pt x="2" y="21"/>
                    <a:pt x="1" y="21"/>
                  </a:cubicBezTo>
                  <a:cubicBezTo>
                    <a:pt x="1" y="22"/>
                    <a:pt x="1" y="22"/>
                    <a:pt x="1" y="22"/>
                  </a:cubicBezTo>
                  <a:cubicBezTo>
                    <a:pt x="1" y="22"/>
                    <a:pt x="1" y="22"/>
                    <a:pt x="1" y="23"/>
                  </a:cubicBezTo>
                  <a:cubicBezTo>
                    <a:pt x="1" y="23"/>
                    <a:pt x="1" y="24"/>
                    <a:pt x="1" y="24"/>
                  </a:cubicBezTo>
                  <a:cubicBezTo>
                    <a:pt x="0" y="24"/>
                    <a:pt x="1" y="25"/>
                    <a:pt x="1" y="26"/>
                  </a:cubicBezTo>
                  <a:cubicBezTo>
                    <a:pt x="2" y="27"/>
                    <a:pt x="3" y="27"/>
                    <a:pt x="4" y="26"/>
                  </a:cubicBezTo>
                  <a:cubicBezTo>
                    <a:pt x="4" y="26"/>
                    <a:pt x="4" y="26"/>
                    <a:pt x="4" y="27"/>
                  </a:cubicBezTo>
                  <a:cubicBezTo>
                    <a:pt x="4" y="27"/>
                    <a:pt x="5" y="28"/>
                    <a:pt x="5" y="29"/>
                  </a:cubicBezTo>
                  <a:cubicBezTo>
                    <a:pt x="5" y="30"/>
                    <a:pt x="4" y="32"/>
                    <a:pt x="4" y="33"/>
                  </a:cubicBezTo>
                  <a:cubicBezTo>
                    <a:pt x="4" y="34"/>
                    <a:pt x="4" y="36"/>
                    <a:pt x="4" y="36"/>
                  </a:cubicBezTo>
                  <a:cubicBezTo>
                    <a:pt x="4" y="37"/>
                    <a:pt x="4" y="37"/>
                    <a:pt x="4" y="37"/>
                  </a:cubicBezTo>
                  <a:cubicBezTo>
                    <a:pt x="4" y="36"/>
                    <a:pt x="4" y="37"/>
                    <a:pt x="5" y="37"/>
                  </a:cubicBezTo>
                  <a:cubicBezTo>
                    <a:pt x="5" y="37"/>
                    <a:pt x="5" y="37"/>
                    <a:pt x="5" y="37"/>
                  </a:cubicBezTo>
                  <a:cubicBezTo>
                    <a:pt x="6" y="37"/>
                    <a:pt x="6" y="37"/>
                    <a:pt x="6" y="37"/>
                  </a:cubicBezTo>
                  <a:cubicBezTo>
                    <a:pt x="7" y="37"/>
                    <a:pt x="7" y="37"/>
                    <a:pt x="7" y="37"/>
                  </a:cubicBezTo>
                  <a:cubicBezTo>
                    <a:pt x="8" y="36"/>
                    <a:pt x="8" y="36"/>
                    <a:pt x="8" y="37"/>
                  </a:cubicBezTo>
                  <a:cubicBezTo>
                    <a:pt x="9" y="37"/>
                    <a:pt x="9" y="37"/>
                    <a:pt x="8" y="36"/>
                  </a:cubicBezTo>
                  <a:cubicBezTo>
                    <a:pt x="8" y="35"/>
                    <a:pt x="8" y="34"/>
                    <a:pt x="8" y="33"/>
                  </a:cubicBezTo>
                  <a:cubicBezTo>
                    <a:pt x="9" y="33"/>
                    <a:pt x="9" y="31"/>
                    <a:pt x="9" y="31"/>
                  </a:cubicBezTo>
                  <a:cubicBezTo>
                    <a:pt x="8" y="30"/>
                    <a:pt x="9" y="27"/>
                    <a:pt x="9" y="26"/>
                  </a:cubicBezTo>
                  <a:cubicBezTo>
                    <a:pt x="9" y="26"/>
                    <a:pt x="8" y="25"/>
                    <a:pt x="8" y="25"/>
                  </a:cubicBezTo>
                  <a:cubicBezTo>
                    <a:pt x="8" y="24"/>
                    <a:pt x="8" y="23"/>
                    <a:pt x="8" y="23"/>
                  </a:cubicBezTo>
                  <a:cubicBezTo>
                    <a:pt x="9" y="23"/>
                    <a:pt x="9" y="22"/>
                    <a:pt x="11" y="22"/>
                  </a:cubicBezTo>
                  <a:cubicBezTo>
                    <a:pt x="12" y="22"/>
                    <a:pt x="12" y="22"/>
                    <a:pt x="12" y="23"/>
                  </a:cubicBezTo>
                  <a:cubicBezTo>
                    <a:pt x="12" y="24"/>
                    <a:pt x="12" y="25"/>
                    <a:pt x="11" y="25"/>
                  </a:cubicBezTo>
                  <a:cubicBezTo>
                    <a:pt x="11" y="26"/>
                    <a:pt x="11" y="27"/>
                    <a:pt x="12" y="28"/>
                  </a:cubicBezTo>
                  <a:cubicBezTo>
                    <a:pt x="12" y="28"/>
                    <a:pt x="12" y="28"/>
                    <a:pt x="13" y="28"/>
                  </a:cubicBezTo>
                  <a:cubicBezTo>
                    <a:pt x="14" y="29"/>
                    <a:pt x="14" y="29"/>
                    <a:pt x="14" y="29"/>
                  </a:cubicBezTo>
                  <a:cubicBezTo>
                    <a:pt x="15" y="29"/>
                    <a:pt x="14" y="30"/>
                    <a:pt x="14" y="31"/>
                  </a:cubicBezTo>
                  <a:cubicBezTo>
                    <a:pt x="14" y="31"/>
                    <a:pt x="14" y="32"/>
                    <a:pt x="14" y="32"/>
                  </a:cubicBezTo>
                  <a:cubicBezTo>
                    <a:pt x="15" y="32"/>
                    <a:pt x="15" y="33"/>
                    <a:pt x="16" y="33"/>
                  </a:cubicBezTo>
                  <a:cubicBezTo>
                    <a:pt x="17" y="33"/>
                    <a:pt x="17" y="32"/>
                    <a:pt x="17" y="32"/>
                  </a:cubicBezTo>
                  <a:cubicBezTo>
                    <a:pt x="17" y="31"/>
                    <a:pt x="18" y="31"/>
                    <a:pt x="18" y="31"/>
                  </a:cubicBezTo>
                  <a:cubicBezTo>
                    <a:pt x="19" y="31"/>
                    <a:pt x="19" y="31"/>
                    <a:pt x="20" y="31"/>
                  </a:cubicBezTo>
                  <a:cubicBezTo>
                    <a:pt x="21" y="31"/>
                    <a:pt x="21" y="31"/>
                    <a:pt x="21" y="30"/>
                  </a:cubicBezTo>
                  <a:cubicBezTo>
                    <a:pt x="21" y="29"/>
                    <a:pt x="21" y="29"/>
                    <a:pt x="20" y="29"/>
                  </a:cubicBezTo>
                  <a:cubicBezTo>
                    <a:pt x="20" y="29"/>
                    <a:pt x="20" y="29"/>
                    <a:pt x="20" y="29"/>
                  </a:cubicBezTo>
                  <a:cubicBezTo>
                    <a:pt x="20" y="29"/>
                    <a:pt x="20" y="29"/>
                    <a:pt x="20" y="29"/>
                  </a:cubicBezTo>
                  <a:cubicBezTo>
                    <a:pt x="19" y="29"/>
                    <a:pt x="19" y="29"/>
                    <a:pt x="20" y="29"/>
                  </a:cubicBezTo>
                  <a:cubicBezTo>
                    <a:pt x="20" y="28"/>
                    <a:pt x="20" y="28"/>
                    <a:pt x="19" y="28"/>
                  </a:cubicBezTo>
                  <a:cubicBezTo>
                    <a:pt x="19" y="28"/>
                    <a:pt x="19" y="28"/>
                    <a:pt x="18" y="27"/>
                  </a:cubicBezTo>
                  <a:cubicBezTo>
                    <a:pt x="17" y="27"/>
                    <a:pt x="18" y="27"/>
                    <a:pt x="18" y="26"/>
                  </a:cubicBezTo>
                  <a:cubicBezTo>
                    <a:pt x="18" y="26"/>
                    <a:pt x="18" y="26"/>
                    <a:pt x="18" y="25"/>
                  </a:cubicBezTo>
                  <a:cubicBezTo>
                    <a:pt x="18" y="25"/>
                    <a:pt x="18" y="25"/>
                    <a:pt x="19" y="25"/>
                  </a:cubicBezTo>
                  <a:cubicBezTo>
                    <a:pt x="19" y="25"/>
                    <a:pt x="18" y="24"/>
                    <a:pt x="18" y="24"/>
                  </a:cubicBezTo>
                  <a:cubicBezTo>
                    <a:pt x="17" y="23"/>
                    <a:pt x="17" y="23"/>
                    <a:pt x="17" y="22"/>
                  </a:cubicBezTo>
                  <a:cubicBezTo>
                    <a:pt x="16" y="22"/>
                    <a:pt x="16" y="21"/>
                    <a:pt x="16" y="21"/>
                  </a:cubicBezTo>
                  <a:cubicBezTo>
                    <a:pt x="15" y="20"/>
                    <a:pt x="15" y="20"/>
                    <a:pt x="15" y="20"/>
                  </a:cubicBezTo>
                  <a:cubicBezTo>
                    <a:pt x="14" y="20"/>
                    <a:pt x="14" y="19"/>
                    <a:pt x="14" y="19"/>
                  </a:cubicBezTo>
                  <a:cubicBezTo>
                    <a:pt x="13" y="18"/>
                    <a:pt x="13" y="19"/>
                    <a:pt x="13" y="18"/>
                  </a:cubicBezTo>
                  <a:cubicBezTo>
                    <a:pt x="13" y="18"/>
                    <a:pt x="13" y="18"/>
                    <a:pt x="14" y="18"/>
                  </a:cubicBezTo>
                  <a:cubicBezTo>
                    <a:pt x="14" y="18"/>
                    <a:pt x="15" y="18"/>
                    <a:pt x="15" y="18"/>
                  </a:cubicBezTo>
                  <a:cubicBezTo>
                    <a:pt x="16" y="18"/>
                    <a:pt x="18" y="16"/>
                    <a:pt x="19" y="16"/>
                  </a:cubicBezTo>
                  <a:cubicBezTo>
                    <a:pt x="19" y="15"/>
                    <a:pt x="20" y="14"/>
                    <a:pt x="21" y="14"/>
                  </a:cubicBezTo>
                  <a:cubicBezTo>
                    <a:pt x="21" y="13"/>
                    <a:pt x="22" y="13"/>
                    <a:pt x="23" y="14"/>
                  </a:cubicBezTo>
                  <a:cubicBezTo>
                    <a:pt x="23" y="14"/>
                    <a:pt x="23" y="14"/>
                    <a:pt x="23" y="13"/>
                  </a:cubicBezTo>
                  <a:cubicBezTo>
                    <a:pt x="23" y="13"/>
                    <a:pt x="24" y="13"/>
                    <a:pt x="23" y="12"/>
                  </a:cubicBezTo>
                  <a:cubicBezTo>
                    <a:pt x="23" y="12"/>
                    <a:pt x="22" y="12"/>
                    <a:pt x="22" y="12"/>
                  </a:cubicBezTo>
                  <a:cubicBezTo>
                    <a:pt x="21" y="12"/>
                    <a:pt x="21" y="12"/>
                    <a:pt x="21" y="13"/>
                  </a:cubicBezTo>
                  <a:cubicBezTo>
                    <a:pt x="22" y="13"/>
                    <a:pt x="21" y="13"/>
                    <a:pt x="19" y="13"/>
                  </a:cubicBezTo>
                  <a:cubicBezTo>
                    <a:pt x="17" y="13"/>
                    <a:pt x="17" y="13"/>
                    <a:pt x="16" y="14"/>
                  </a:cubicBezTo>
                  <a:cubicBezTo>
                    <a:pt x="16" y="14"/>
                    <a:pt x="15" y="13"/>
                    <a:pt x="15" y="13"/>
                  </a:cubicBezTo>
                  <a:cubicBezTo>
                    <a:pt x="15" y="13"/>
                    <a:pt x="15" y="13"/>
                    <a:pt x="14" y="13"/>
                  </a:cubicBezTo>
                  <a:cubicBezTo>
                    <a:pt x="14" y="14"/>
                    <a:pt x="13" y="15"/>
                    <a:pt x="12" y="15"/>
                  </a:cubicBezTo>
                  <a:cubicBezTo>
                    <a:pt x="12" y="16"/>
                    <a:pt x="11" y="16"/>
                    <a:pt x="11" y="16"/>
                  </a:cubicBezTo>
                  <a:cubicBezTo>
                    <a:pt x="11" y="16"/>
                    <a:pt x="10" y="16"/>
                    <a:pt x="10" y="16"/>
                  </a:cubicBezTo>
                  <a:cubicBezTo>
                    <a:pt x="10" y="16"/>
                    <a:pt x="10" y="16"/>
                    <a:pt x="10" y="15"/>
                  </a:cubicBezTo>
                  <a:cubicBezTo>
                    <a:pt x="10" y="14"/>
                    <a:pt x="9" y="14"/>
                    <a:pt x="9" y="14"/>
                  </a:cubicBezTo>
                  <a:cubicBezTo>
                    <a:pt x="9" y="13"/>
                    <a:pt x="8" y="14"/>
                    <a:pt x="8" y="14"/>
                  </a:cubicBezTo>
                  <a:cubicBezTo>
                    <a:pt x="8" y="14"/>
                    <a:pt x="7" y="13"/>
                    <a:pt x="7" y="13"/>
                  </a:cubicBezTo>
                  <a:cubicBezTo>
                    <a:pt x="7" y="11"/>
                    <a:pt x="6" y="11"/>
                    <a:pt x="7" y="8"/>
                  </a:cubicBezTo>
                  <a:cubicBezTo>
                    <a:pt x="8" y="5"/>
                    <a:pt x="11" y="6"/>
                    <a:pt x="12" y="7"/>
                  </a:cubicBezTo>
                  <a:cubicBezTo>
                    <a:pt x="13" y="7"/>
                    <a:pt x="18" y="7"/>
                    <a:pt x="19" y="7"/>
                  </a:cubicBezTo>
                  <a:cubicBezTo>
                    <a:pt x="19" y="6"/>
                    <a:pt x="21" y="6"/>
                    <a:pt x="23" y="7"/>
                  </a:cubicBezTo>
                  <a:cubicBezTo>
                    <a:pt x="24" y="8"/>
                    <a:pt x="26" y="8"/>
                    <a:pt x="26" y="8"/>
                  </a:cubicBezTo>
                  <a:cubicBezTo>
                    <a:pt x="27" y="7"/>
                    <a:pt x="28" y="7"/>
                    <a:pt x="28" y="7"/>
                  </a:cubicBezTo>
                  <a:cubicBezTo>
                    <a:pt x="29" y="6"/>
                    <a:pt x="30" y="5"/>
                    <a:pt x="30" y="4"/>
                  </a:cubicBezTo>
                  <a:cubicBezTo>
                    <a:pt x="31" y="4"/>
                    <a:pt x="32" y="3"/>
                    <a:pt x="32" y="2"/>
                  </a:cubicBezTo>
                  <a:cubicBezTo>
                    <a:pt x="32" y="1"/>
                    <a:pt x="32" y="1"/>
                    <a:pt x="32" y="1"/>
                  </a:cubicBezTo>
                  <a:cubicBezTo>
                    <a:pt x="32" y="0"/>
                    <a:pt x="31" y="1"/>
                    <a:pt x="31" y="1"/>
                  </a:cubicBezTo>
                  <a:cubicBezTo>
                    <a:pt x="30" y="1"/>
                    <a:pt x="30" y="2"/>
                    <a:pt x="30" y="2"/>
                  </a:cubicBezTo>
                  <a:cubicBezTo>
                    <a:pt x="29" y="2"/>
                    <a:pt x="29" y="2"/>
                    <a:pt x="29" y="3"/>
                  </a:cubicBezTo>
                  <a:cubicBezTo>
                    <a:pt x="30" y="3"/>
                    <a:pt x="27" y="4"/>
                    <a:pt x="27" y="4"/>
                  </a:cubicBezTo>
                  <a:cubicBezTo>
                    <a:pt x="26" y="5"/>
                    <a:pt x="26" y="5"/>
                    <a:pt x="25" y="5"/>
                  </a:cubicBezTo>
                  <a:cubicBezTo>
                    <a:pt x="25" y="5"/>
                    <a:pt x="22" y="5"/>
                    <a:pt x="21" y="5"/>
                  </a:cubicBezTo>
                  <a:cubicBezTo>
                    <a:pt x="21" y="5"/>
                    <a:pt x="19" y="4"/>
                    <a:pt x="18" y="4"/>
                  </a:cubicBezTo>
                  <a:cubicBezTo>
                    <a:pt x="18" y="4"/>
                    <a:pt x="16" y="4"/>
                    <a:pt x="15" y="4"/>
                  </a:cubicBezTo>
                  <a:cubicBezTo>
                    <a:pt x="15" y="4"/>
                    <a:pt x="14" y="3"/>
                    <a:pt x="14" y="3"/>
                  </a:cubicBezTo>
                  <a:cubicBezTo>
                    <a:pt x="14" y="3"/>
                    <a:pt x="13" y="3"/>
                    <a:pt x="13" y="3"/>
                  </a:cubicBezTo>
                  <a:cubicBezTo>
                    <a:pt x="13" y="3"/>
                    <a:pt x="11" y="3"/>
                    <a:pt x="11" y="2"/>
                  </a:cubicBezTo>
                  <a:cubicBezTo>
                    <a:pt x="11" y="2"/>
                    <a:pt x="11" y="3"/>
                    <a:pt x="10" y="4"/>
                  </a:cubicBezTo>
                  <a:cubicBezTo>
                    <a:pt x="10" y="4"/>
                    <a:pt x="10" y="4"/>
                    <a:pt x="10" y="5"/>
                  </a:cubicBezTo>
                  <a:cubicBezTo>
                    <a:pt x="9" y="5"/>
                    <a:pt x="9" y="5"/>
                    <a:pt x="9" y="5"/>
                  </a:cubicBezTo>
                  <a:cubicBezTo>
                    <a:pt x="9" y="5"/>
                    <a:pt x="8" y="5"/>
                    <a:pt x="8" y="4"/>
                  </a:cubicBezTo>
                  <a:cubicBezTo>
                    <a:pt x="8" y="4"/>
                    <a:pt x="8" y="5"/>
                    <a:pt x="7" y="5"/>
                  </a:cubicBezTo>
                  <a:cubicBezTo>
                    <a:pt x="7" y="5"/>
                    <a:pt x="7" y="6"/>
                    <a:pt x="7" y="6"/>
                  </a:cubicBezTo>
                  <a:cubicBezTo>
                    <a:pt x="7" y="6"/>
                    <a:pt x="6" y="6"/>
                    <a:pt x="6" y="7"/>
                  </a:cubicBezTo>
                  <a:cubicBezTo>
                    <a:pt x="6" y="7"/>
                    <a:pt x="6" y="8"/>
                    <a:pt x="5" y="8"/>
                  </a:cubicBezTo>
                  <a:cubicBezTo>
                    <a:pt x="5" y="9"/>
                    <a:pt x="5" y="9"/>
                    <a:pt x="5" y="9"/>
                  </a:cubicBezTo>
                  <a:cubicBezTo>
                    <a:pt x="5" y="9"/>
                    <a:pt x="5" y="10"/>
                    <a:pt x="5"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6" name="Freeform 659"/>
            <p:cNvSpPr>
              <a:spLocks/>
            </p:cNvSpPr>
            <p:nvPr/>
          </p:nvSpPr>
          <p:spPr bwMode="auto">
            <a:xfrm>
              <a:off x="4651" y="2590"/>
              <a:ext cx="13" cy="7"/>
            </a:xfrm>
            <a:custGeom>
              <a:avLst/>
              <a:gdLst/>
              <a:ahLst/>
              <a:cxnLst>
                <a:cxn ang="0">
                  <a:pos x="4" y="0"/>
                </a:cxn>
                <a:cxn ang="0">
                  <a:pos x="3" y="0"/>
                </a:cxn>
                <a:cxn ang="0">
                  <a:pos x="3" y="0"/>
                </a:cxn>
                <a:cxn ang="0">
                  <a:pos x="2" y="0"/>
                </a:cxn>
                <a:cxn ang="0">
                  <a:pos x="0" y="0"/>
                </a:cxn>
                <a:cxn ang="0">
                  <a:pos x="1" y="2"/>
                </a:cxn>
                <a:cxn ang="0">
                  <a:pos x="2" y="1"/>
                </a:cxn>
                <a:cxn ang="0">
                  <a:pos x="2" y="1"/>
                </a:cxn>
                <a:cxn ang="0">
                  <a:pos x="2" y="2"/>
                </a:cxn>
                <a:cxn ang="0">
                  <a:pos x="3" y="2"/>
                </a:cxn>
                <a:cxn ang="0">
                  <a:pos x="4" y="1"/>
                </a:cxn>
                <a:cxn ang="0">
                  <a:pos x="4" y="0"/>
                </a:cxn>
              </a:cxnLst>
              <a:rect l="0" t="0" r="r" b="b"/>
              <a:pathLst>
                <a:path w="4" h="2">
                  <a:moveTo>
                    <a:pt x="4" y="0"/>
                  </a:moveTo>
                  <a:cubicBezTo>
                    <a:pt x="3" y="0"/>
                    <a:pt x="3" y="0"/>
                    <a:pt x="3" y="0"/>
                  </a:cubicBezTo>
                  <a:cubicBezTo>
                    <a:pt x="3" y="0"/>
                    <a:pt x="3" y="0"/>
                    <a:pt x="3" y="0"/>
                  </a:cubicBezTo>
                  <a:cubicBezTo>
                    <a:pt x="2" y="0"/>
                    <a:pt x="2" y="0"/>
                    <a:pt x="2" y="0"/>
                  </a:cubicBezTo>
                  <a:cubicBezTo>
                    <a:pt x="2" y="0"/>
                    <a:pt x="0" y="0"/>
                    <a:pt x="0" y="0"/>
                  </a:cubicBezTo>
                  <a:cubicBezTo>
                    <a:pt x="1" y="1"/>
                    <a:pt x="1" y="2"/>
                    <a:pt x="1" y="2"/>
                  </a:cubicBezTo>
                  <a:cubicBezTo>
                    <a:pt x="1" y="1"/>
                    <a:pt x="2" y="0"/>
                    <a:pt x="2" y="1"/>
                  </a:cubicBezTo>
                  <a:cubicBezTo>
                    <a:pt x="2" y="1"/>
                    <a:pt x="3" y="1"/>
                    <a:pt x="2" y="1"/>
                  </a:cubicBezTo>
                  <a:cubicBezTo>
                    <a:pt x="2" y="2"/>
                    <a:pt x="2" y="2"/>
                    <a:pt x="2" y="2"/>
                  </a:cubicBezTo>
                  <a:cubicBezTo>
                    <a:pt x="2" y="2"/>
                    <a:pt x="3" y="2"/>
                    <a:pt x="3" y="2"/>
                  </a:cubicBezTo>
                  <a:cubicBezTo>
                    <a:pt x="3" y="1"/>
                    <a:pt x="3" y="1"/>
                    <a:pt x="4" y="1"/>
                  </a:cubicBezTo>
                  <a:cubicBezTo>
                    <a:pt x="4" y="0"/>
                    <a:pt x="4" y="0"/>
                    <a:pt x="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7" name="Freeform 660"/>
            <p:cNvSpPr>
              <a:spLocks/>
            </p:cNvSpPr>
            <p:nvPr/>
          </p:nvSpPr>
          <p:spPr bwMode="auto">
            <a:xfrm>
              <a:off x="4664" y="2593"/>
              <a:ext cx="1" cy="7"/>
            </a:xfrm>
            <a:custGeom>
              <a:avLst/>
              <a:gdLst/>
              <a:ahLst/>
              <a:cxnLst>
                <a:cxn ang="0">
                  <a:pos x="0" y="1"/>
                </a:cxn>
                <a:cxn ang="0">
                  <a:pos x="0" y="1"/>
                </a:cxn>
                <a:cxn ang="0">
                  <a:pos x="0" y="1"/>
                </a:cxn>
              </a:cxnLst>
              <a:rect l="0" t="0" r="r" b="b"/>
              <a:pathLst>
                <a:path h="2">
                  <a:moveTo>
                    <a:pt x="0" y="1"/>
                  </a:moveTo>
                  <a:cubicBezTo>
                    <a:pt x="0" y="1"/>
                    <a:pt x="0" y="2"/>
                    <a:pt x="0" y="1"/>
                  </a:cubicBezTo>
                  <a:cubicBezTo>
                    <a:pt x="0"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8" name="Freeform 661"/>
            <p:cNvSpPr>
              <a:spLocks/>
            </p:cNvSpPr>
            <p:nvPr/>
          </p:nvSpPr>
          <p:spPr bwMode="auto">
            <a:xfrm>
              <a:off x="4677" y="2597"/>
              <a:ext cx="16" cy="6"/>
            </a:xfrm>
            <a:custGeom>
              <a:avLst/>
              <a:gdLst/>
              <a:ahLst/>
              <a:cxnLst>
                <a:cxn ang="0">
                  <a:pos x="1" y="2"/>
                </a:cxn>
                <a:cxn ang="0">
                  <a:pos x="3" y="2"/>
                </a:cxn>
                <a:cxn ang="0">
                  <a:pos x="5" y="1"/>
                </a:cxn>
                <a:cxn ang="0">
                  <a:pos x="5" y="1"/>
                </a:cxn>
                <a:cxn ang="0">
                  <a:pos x="4" y="1"/>
                </a:cxn>
                <a:cxn ang="0">
                  <a:pos x="4" y="1"/>
                </a:cxn>
                <a:cxn ang="0">
                  <a:pos x="3" y="1"/>
                </a:cxn>
                <a:cxn ang="0">
                  <a:pos x="1" y="0"/>
                </a:cxn>
                <a:cxn ang="0">
                  <a:pos x="0" y="1"/>
                </a:cxn>
                <a:cxn ang="0">
                  <a:pos x="1" y="2"/>
                </a:cxn>
              </a:cxnLst>
              <a:rect l="0" t="0" r="r" b="b"/>
              <a:pathLst>
                <a:path w="5" h="2">
                  <a:moveTo>
                    <a:pt x="1" y="2"/>
                  </a:moveTo>
                  <a:cubicBezTo>
                    <a:pt x="2" y="2"/>
                    <a:pt x="2" y="1"/>
                    <a:pt x="3" y="2"/>
                  </a:cubicBezTo>
                  <a:cubicBezTo>
                    <a:pt x="3" y="2"/>
                    <a:pt x="5" y="2"/>
                    <a:pt x="5" y="1"/>
                  </a:cubicBezTo>
                  <a:cubicBezTo>
                    <a:pt x="5" y="1"/>
                    <a:pt x="5" y="0"/>
                    <a:pt x="5" y="1"/>
                  </a:cubicBezTo>
                  <a:cubicBezTo>
                    <a:pt x="4" y="1"/>
                    <a:pt x="4" y="1"/>
                    <a:pt x="4" y="1"/>
                  </a:cubicBezTo>
                  <a:cubicBezTo>
                    <a:pt x="4" y="1"/>
                    <a:pt x="4" y="0"/>
                    <a:pt x="4" y="1"/>
                  </a:cubicBezTo>
                  <a:cubicBezTo>
                    <a:pt x="4" y="1"/>
                    <a:pt x="4" y="1"/>
                    <a:pt x="3" y="1"/>
                  </a:cubicBezTo>
                  <a:cubicBezTo>
                    <a:pt x="3" y="0"/>
                    <a:pt x="2" y="0"/>
                    <a:pt x="1" y="0"/>
                  </a:cubicBezTo>
                  <a:cubicBezTo>
                    <a:pt x="1" y="0"/>
                    <a:pt x="0" y="0"/>
                    <a:pt x="0" y="1"/>
                  </a:cubicBezTo>
                  <a:cubicBezTo>
                    <a:pt x="0" y="1"/>
                    <a:pt x="0"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9" name="Freeform 662"/>
            <p:cNvSpPr>
              <a:spLocks/>
            </p:cNvSpPr>
            <p:nvPr/>
          </p:nvSpPr>
          <p:spPr bwMode="auto">
            <a:xfrm>
              <a:off x="4693" y="2600"/>
              <a:ext cx="20" cy="3"/>
            </a:xfrm>
            <a:custGeom>
              <a:avLst/>
              <a:gdLst/>
              <a:ahLst/>
              <a:cxnLst>
                <a:cxn ang="0">
                  <a:pos x="0" y="0"/>
                </a:cxn>
                <a:cxn ang="0">
                  <a:pos x="2" y="1"/>
                </a:cxn>
                <a:cxn ang="0">
                  <a:pos x="4" y="0"/>
                </a:cxn>
                <a:cxn ang="0">
                  <a:pos x="5" y="0"/>
                </a:cxn>
                <a:cxn ang="0">
                  <a:pos x="1" y="0"/>
                </a:cxn>
                <a:cxn ang="0">
                  <a:pos x="0" y="0"/>
                </a:cxn>
              </a:cxnLst>
              <a:rect l="0" t="0" r="r" b="b"/>
              <a:pathLst>
                <a:path w="6" h="1">
                  <a:moveTo>
                    <a:pt x="0" y="0"/>
                  </a:moveTo>
                  <a:cubicBezTo>
                    <a:pt x="0" y="0"/>
                    <a:pt x="1" y="1"/>
                    <a:pt x="2" y="1"/>
                  </a:cubicBezTo>
                  <a:cubicBezTo>
                    <a:pt x="3" y="1"/>
                    <a:pt x="3" y="1"/>
                    <a:pt x="4" y="0"/>
                  </a:cubicBezTo>
                  <a:cubicBezTo>
                    <a:pt x="4" y="0"/>
                    <a:pt x="6" y="0"/>
                    <a:pt x="5" y="0"/>
                  </a:cubicBezTo>
                  <a:cubicBezTo>
                    <a:pt x="3" y="0"/>
                    <a:pt x="1" y="0"/>
                    <a:pt x="1" y="0"/>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0" name="Freeform 663"/>
            <p:cNvSpPr>
              <a:spLocks/>
            </p:cNvSpPr>
            <p:nvPr/>
          </p:nvSpPr>
          <p:spPr bwMode="auto">
            <a:xfrm>
              <a:off x="4703" y="2600"/>
              <a:ext cx="3" cy="13"/>
            </a:xfrm>
            <a:custGeom>
              <a:avLst/>
              <a:gdLst/>
              <a:ahLst/>
              <a:cxnLst>
                <a:cxn ang="0">
                  <a:pos x="0" y="1"/>
                </a:cxn>
                <a:cxn ang="0">
                  <a:pos x="0" y="1"/>
                </a:cxn>
                <a:cxn ang="0">
                  <a:pos x="0" y="3"/>
                </a:cxn>
                <a:cxn ang="0">
                  <a:pos x="0" y="1"/>
                </a:cxn>
              </a:cxnLst>
              <a:rect l="0" t="0" r="r" b="b"/>
              <a:pathLst>
                <a:path w="1" h="4">
                  <a:moveTo>
                    <a:pt x="0" y="1"/>
                  </a:moveTo>
                  <a:cubicBezTo>
                    <a:pt x="0" y="0"/>
                    <a:pt x="0" y="1"/>
                    <a:pt x="0" y="1"/>
                  </a:cubicBezTo>
                  <a:cubicBezTo>
                    <a:pt x="0" y="2"/>
                    <a:pt x="0" y="3"/>
                    <a:pt x="0" y="3"/>
                  </a:cubicBezTo>
                  <a:cubicBezTo>
                    <a:pt x="1" y="4"/>
                    <a:pt x="0" y="2"/>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1" name="Freeform 664"/>
            <p:cNvSpPr>
              <a:spLocks/>
            </p:cNvSpPr>
            <p:nvPr/>
          </p:nvSpPr>
          <p:spPr bwMode="auto">
            <a:xfrm>
              <a:off x="4726" y="2593"/>
              <a:ext cx="13" cy="7"/>
            </a:xfrm>
            <a:custGeom>
              <a:avLst/>
              <a:gdLst/>
              <a:ahLst/>
              <a:cxnLst>
                <a:cxn ang="0">
                  <a:pos x="0" y="1"/>
                </a:cxn>
                <a:cxn ang="0">
                  <a:pos x="1" y="2"/>
                </a:cxn>
                <a:cxn ang="0">
                  <a:pos x="3" y="1"/>
                </a:cxn>
                <a:cxn ang="0">
                  <a:pos x="4" y="1"/>
                </a:cxn>
                <a:cxn ang="0">
                  <a:pos x="1" y="0"/>
                </a:cxn>
                <a:cxn ang="0">
                  <a:pos x="0" y="1"/>
                </a:cxn>
              </a:cxnLst>
              <a:rect l="0" t="0" r="r" b="b"/>
              <a:pathLst>
                <a:path w="4" h="2">
                  <a:moveTo>
                    <a:pt x="0" y="1"/>
                  </a:moveTo>
                  <a:cubicBezTo>
                    <a:pt x="0" y="1"/>
                    <a:pt x="0" y="2"/>
                    <a:pt x="1" y="2"/>
                  </a:cubicBezTo>
                  <a:cubicBezTo>
                    <a:pt x="2" y="2"/>
                    <a:pt x="2" y="1"/>
                    <a:pt x="3" y="1"/>
                  </a:cubicBezTo>
                  <a:cubicBezTo>
                    <a:pt x="3" y="1"/>
                    <a:pt x="4" y="2"/>
                    <a:pt x="4" y="1"/>
                  </a:cubicBezTo>
                  <a:cubicBezTo>
                    <a:pt x="3" y="0"/>
                    <a:pt x="2" y="0"/>
                    <a:pt x="1" y="0"/>
                  </a:cubicBezTo>
                  <a:cubicBezTo>
                    <a:pt x="1" y="0"/>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2" name="Freeform 665"/>
            <p:cNvSpPr>
              <a:spLocks/>
            </p:cNvSpPr>
            <p:nvPr/>
          </p:nvSpPr>
          <p:spPr bwMode="auto">
            <a:xfrm>
              <a:off x="4700" y="2619"/>
              <a:ext cx="26" cy="13"/>
            </a:xfrm>
            <a:custGeom>
              <a:avLst/>
              <a:gdLst/>
              <a:ahLst/>
              <a:cxnLst>
                <a:cxn ang="0">
                  <a:pos x="4" y="0"/>
                </a:cxn>
                <a:cxn ang="0">
                  <a:pos x="2" y="0"/>
                </a:cxn>
                <a:cxn ang="0">
                  <a:pos x="2" y="2"/>
                </a:cxn>
                <a:cxn ang="0">
                  <a:pos x="5" y="4"/>
                </a:cxn>
                <a:cxn ang="0">
                  <a:pos x="7" y="2"/>
                </a:cxn>
                <a:cxn ang="0">
                  <a:pos x="7" y="1"/>
                </a:cxn>
                <a:cxn ang="0">
                  <a:pos x="4" y="0"/>
                </a:cxn>
              </a:cxnLst>
              <a:rect l="0" t="0" r="r" b="b"/>
              <a:pathLst>
                <a:path w="8" h="4">
                  <a:moveTo>
                    <a:pt x="4" y="0"/>
                  </a:moveTo>
                  <a:cubicBezTo>
                    <a:pt x="4" y="0"/>
                    <a:pt x="3" y="0"/>
                    <a:pt x="2" y="0"/>
                  </a:cubicBezTo>
                  <a:cubicBezTo>
                    <a:pt x="2" y="0"/>
                    <a:pt x="0" y="1"/>
                    <a:pt x="2" y="2"/>
                  </a:cubicBezTo>
                  <a:cubicBezTo>
                    <a:pt x="3" y="4"/>
                    <a:pt x="4" y="4"/>
                    <a:pt x="5" y="4"/>
                  </a:cubicBezTo>
                  <a:cubicBezTo>
                    <a:pt x="7" y="4"/>
                    <a:pt x="8" y="3"/>
                    <a:pt x="7" y="2"/>
                  </a:cubicBezTo>
                  <a:cubicBezTo>
                    <a:pt x="7" y="1"/>
                    <a:pt x="7" y="2"/>
                    <a:pt x="7" y="1"/>
                  </a:cubicBezTo>
                  <a:cubicBezTo>
                    <a:pt x="6" y="0"/>
                    <a:pt x="5" y="0"/>
                    <a:pt x="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3" name="Freeform 666"/>
            <p:cNvSpPr>
              <a:spLocks/>
            </p:cNvSpPr>
            <p:nvPr/>
          </p:nvSpPr>
          <p:spPr bwMode="auto">
            <a:xfrm>
              <a:off x="4729" y="2590"/>
              <a:ext cx="3" cy="1"/>
            </a:xfrm>
            <a:custGeom>
              <a:avLst/>
              <a:gdLst/>
              <a:ahLst/>
              <a:cxnLst>
                <a:cxn ang="0">
                  <a:pos x="0" y="0"/>
                </a:cxn>
                <a:cxn ang="0">
                  <a:pos x="0" y="0"/>
                </a:cxn>
                <a:cxn ang="0">
                  <a:pos x="0" y="0"/>
                </a:cxn>
              </a:cxnLst>
              <a:rect l="0" t="0" r="r" b="b"/>
              <a:pathLst>
                <a:path w="1">
                  <a:moveTo>
                    <a:pt x="0" y="0"/>
                  </a:moveTo>
                  <a:cubicBezTo>
                    <a:pt x="0" y="0"/>
                    <a:pt x="0" y="0"/>
                    <a:pt x="0" y="0"/>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4" name="Freeform 667"/>
            <p:cNvSpPr>
              <a:spLocks/>
            </p:cNvSpPr>
            <p:nvPr/>
          </p:nvSpPr>
          <p:spPr bwMode="auto">
            <a:xfrm>
              <a:off x="4719" y="2574"/>
              <a:ext cx="7" cy="7"/>
            </a:xfrm>
            <a:custGeom>
              <a:avLst/>
              <a:gdLst/>
              <a:ahLst/>
              <a:cxnLst>
                <a:cxn ang="0">
                  <a:pos x="1" y="0"/>
                </a:cxn>
                <a:cxn ang="0">
                  <a:pos x="1" y="1"/>
                </a:cxn>
                <a:cxn ang="0">
                  <a:pos x="1" y="0"/>
                </a:cxn>
              </a:cxnLst>
              <a:rect l="0" t="0" r="r" b="b"/>
              <a:pathLst>
                <a:path w="2" h="2">
                  <a:moveTo>
                    <a:pt x="1" y="0"/>
                  </a:moveTo>
                  <a:cubicBezTo>
                    <a:pt x="1" y="1"/>
                    <a:pt x="0" y="2"/>
                    <a:pt x="1" y="1"/>
                  </a:cubicBezTo>
                  <a:cubicBezTo>
                    <a:pt x="1" y="1"/>
                    <a:pt x="2"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5" name="Freeform 668"/>
            <p:cNvSpPr>
              <a:spLocks/>
            </p:cNvSpPr>
            <p:nvPr/>
          </p:nvSpPr>
          <p:spPr bwMode="auto">
            <a:xfrm>
              <a:off x="4722" y="2581"/>
              <a:ext cx="4" cy="3"/>
            </a:xfrm>
            <a:custGeom>
              <a:avLst/>
              <a:gdLst/>
              <a:ahLst/>
              <a:cxnLst>
                <a:cxn ang="0">
                  <a:pos x="0" y="0"/>
                </a:cxn>
                <a:cxn ang="0">
                  <a:pos x="1" y="1"/>
                </a:cxn>
                <a:cxn ang="0">
                  <a:pos x="0" y="0"/>
                </a:cxn>
              </a:cxnLst>
              <a:rect l="0" t="0" r="r" b="b"/>
              <a:pathLst>
                <a:path w="1" h="1">
                  <a:moveTo>
                    <a:pt x="0" y="0"/>
                  </a:moveTo>
                  <a:cubicBezTo>
                    <a:pt x="0" y="1"/>
                    <a:pt x="0" y="1"/>
                    <a:pt x="1" y="1"/>
                  </a:cubicBezTo>
                  <a:cubicBezTo>
                    <a:pt x="1" y="1"/>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6" name="Freeform 669"/>
            <p:cNvSpPr>
              <a:spLocks/>
            </p:cNvSpPr>
            <p:nvPr/>
          </p:nvSpPr>
          <p:spPr bwMode="auto">
            <a:xfrm>
              <a:off x="4726" y="2574"/>
              <a:ext cx="9" cy="10"/>
            </a:xfrm>
            <a:custGeom>
              <a:avLst/>
              <a:gdLst/>
              <a:ahLst/>
              <a:cxnLst>
                <a:cxn ang="0">
                  <a:pos x="0" y="1"/>
                </a:cxn>
                <a:cxn ang="0">
                  <a:pos x="0" y="2"/>
                </a:cxn>
                <a:cxn ang="0">
                  <a:pos x="0" y="2"/>
                </a:cxn>
                <a:cxn ang="0">
                  <a:pos x="1" y="3"/>
                </a:cxn>
                <a:cxn ang="0">
                  <a:pos x="2" y="3"/>
                </a:cxn>
                <a:cxn ang="0">
                  <a:pos x="2" y="3"/>
                </a:cxn>
                <a:cxn ang="0">
                  <a:pos x="2" y="3"/>
                </a:cxn>
                <a:cxn ang="0">
                  <a:pos x="1" y="2"/>
                </a:cxn>
                <a:cxn ang="0">
                  <a:pos x="1" y="1"/>
                </a:cxn>
                <a:cxn ang="0">
                  <a:pos x="0" y="1"/>
                </a:cxn>
                <a:cxn ang="0">
                  <a:pos x="0" y="1"/>
                </a:cxn>
              </a:cxnLst>
              <a:rect l="0" t="0" r="r" b="b"/>
              <a:pathLst>
                <a:path w="3" h="3">
                  <a:moveTo>
                    <a:pt x="0" y="1"/>
                  </a:moveTo>
                  <a:cubicBezTo>
                    <a:pt x="0" y="2"/>
                    <a:pt x="0" y="2"/>
                    <a:pt x="0" y="2"/>
                  </a:cubicBezTo>
                  <a:cubicBezTo>
                    <a:pt x="1" y="2"/>
                    <a:pt x="1" y="2"/>
                    <a:pt x="0" y="2"/>
                  </a:cubicBezTo>
                  <a:cubicBezTo>
                    <a:pt x="0" y="3"/>
                    <a:pt x="0" y="3"/>
                    <a:pt x="1" y="3"/>
                  </a:cubicBezTo>
                  <a:cubicBezTo>
                    <a:pt x="1" y="3"/>
                    <a:pt x="1" y="3"/>
                    <a:pt x="2" y="3"/>
                  </a:cubicBezTo>
                  <a:cubicBezTo>
                    <a:pt x="2" y="3"/>
                    <a:pt x="2" y="3"/>
                    <a:pt x="2" y="3"/>
                  </a:cubicBezTo>
                  <a:cubicBezTo>
                    <a:pt x="2" y="3"/>
                    <a:pt x="3" y="3"/>
                    <a:pt x="2" y="3"/>
                  </a:cubicBezTo>
                  <a:cubicBezTo>
                    <a:pt x="2" y="3"/>
                    <a:pt x="2" y="3"/>
                    <a:pt x="1" y="2"/>
                  </a:cubicBezTo>
                  <a:cubicBezTo>
                    <a:pt x="1" y="1"/>
                    <a:pt x="1" y="0"/>
                    <a:pt x="1" y="1"/>
                  </a:cubicBezTo>
                  <a:cubicBezTo>
                    <a:pt x="1" y="1"/>
                    <a:pt x="0" y="1"/>
                    <a:pt x="0" y="1"/>
                  </a:cubicBezTo>
                  <a:cubicBezTo>
                    <a:pt x="0" y="0"/>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7" name="Freeform 670"/>
            <p:cNvSpPr>
              <a:spLocks/>
            </p:cNvSpPr>
            <p:nvPr/>
          </p:nvSpPr>
          <p:spPr bwMode="auto">
            <a:xfrm>
              <a:off x="4735" y="2629"/>
              <a:ext cx="4" cy="3"/>
            </a:xfrm>
            <a:custGeom>
              <a:avLst/>
              <a:gdLst/>
              <a:ahLst/>
              <a:cxnLst>
                <a:cxn ang="0">
                  <a:pos x="0" y="0"/>
                </a:cxn>
                <a:cxn ang="0">
                  <a:pos x="1" y="0"/>
                </a:cxn>
                <a:cxn ang="0">
                  <a:pos x="0" y="0"/>
                </a:cxn>
              </a:cxnLst>
              <a:rect l="0" t="0" r="r" b="b"/>
              <a:pathLst>
                <a:path w="1" h="1">
                  <a:moveTo>
                    <a:pt x="0" y="0"/>
                  </a:moveTo>
                  <a:cubicBezTo>
                    <a:pt x="0" y="1"/>
                    <a:pt x="1" y="0"/>
                    <a:pt x="1" y="0"/>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8" name="Freeform 671"/>
            <p:cNvSpPr>
              <a:spLocks/>
            </p:cNvSpPr>
            <p:nvPr/>
          </p:nvSpPr>
          <p:spPr bwMode="auto">
            <a:xfrm>
              <a:off x="4742" y="2629"/>
              <a:ext cx="3" cy="1"/>
            </a:xfrm>
            <a:custGeom>
              <a:avLst/>
              <a:gdLst/>
              <a:ahLst/>
              <a:cxnLst>
                <a:cxn ang="0">
                  <a:pos x="0" y="0"/>
                </a:cxn>
                <a:cxn ang="0">
                  <a:pos x="1" y="0"/>
                </a:cxn>
                <a:cxn ang="0">
                  <a:pos x="0" y="0"/>
                </a:cxn>
              </a:cxnLst>
              <a:rect l="0" t="0" r="r" b="b"/>
              <a:pathLst>
                <a:path w="1">
                  <a:moveTo>
                    <a:pt x="0" y="0"/>
                  </a:moveTo>
                  <a:cubicBezTo>
                    <a:pt x="0" y="0"/>
                    <a:pt x="0" y="0"/>
                    <a:pt x="1" y="0"/>
                  </a:cubicBezTo>
                  <a:cubicBezTo>
                    <a:pt x="1" y="0"/>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9" name="Freeform 672"/>
            <p:cNvSpPr>
              <a:spLocks/>
            </p:cNvSpPr>
            <p:nvPr/>
          </p:nvSpPr>
          <p:spPr bwMode="auto">
            <a:xfrm>
              <a:off x="4745" y="2626"/>
              <a:ext cx="3" cy="3"/>
            </a:xfrm>
            <a:custGeom>
              <a:avLst/>
              <a:gdLst/>
              <a:ahLst/>
              <a:cxnLst>
                <a:cxn ang="0">
                  <a:pos x="1" y="1"/>
                </a:cxn>
                <a:cxn ang="0">
                  <a:pos x="0" y="0"/>
                </a:cxn>
                <a:cxn ang="0">
                  <a:pos x="1" y="1"/>
                </a:cxn>
              </a:cxnLst>
              <a:rect l="0" t="0" r="r" b="b"/>
              <a:pathLst>
                <a:path w="1" h="1">
                  <a:moveTo>
                    <a:pt x="1" y="1"/>
                  </a:moveTo>
                  <a:cubicBezTo>
                    <a:pt x="1" y="1"/>
                    <a:pt x="0" y="1"/>
                    <a:pt x="0" y="0"/>
                  </a:cubicBezTo>
                  <a:cubicBezTo>
                    <a:pt x="0" y="0"/>
                    <a:pt x="0"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0" name="Freeform 673"/>
            <p:cNvSpPr>
              <a:spLocks/>
            </p:cNvSpPr>
            <p:nvPr/>
          </p:nvSpPr>
          <p:spPr bwMode="auto">
            <a:xfrm>
              <a:off x="4732" y="2613"/>
              <a:ext cx="52" cy="23"/>
            </a:xfrm>
            <a:custGeom>
              <a:avLst/>
              <a:gdLst/>
              <a:ahLst/>
              <a:cxnLst>
                <a:cxn ang="0">
                  <a:pos x="3" y="1"/>
                </a:cxn>
                <a:cxn ang="0">
                  <a:pos x="1" y="2"/>
                </a:cxn>
                <a:cxn ang="0">
                  <a:pos x="0" y="3"/>
                </a:cxn>
                <a:cxn ang="0">
                  <a:pos x="1" y="4"/>
                </a:cxn>
                <a:cxn ang="0">
                  <a:pos x="1" y="3"/>
                </a:cxn>
                <a:cxn ang="0">
                  <a:pos x="2" y="2"/>
                </a:cxn>
                <a:cxn ang="0">
                  <a:pos x="2" y="3"/>
                </a:cxn>
                <a:cxn ang="0">
                  <a:pos x="3" y="4"/>
                </a:cxn>
                <a:cxn ang="0">
                  <a:pos x="5" y="4"/>
                </a:cxn>
                <a:cxn ang="0">
                  <a:pos x="6" y="3"/>
                </a:cxn>
                <a:cxn ang="0">
                  <a:pos x="8" y="4"/>
                </a:cxn>
                <a:cxn ang="0">
                  <a:pos x="9" y="4"/>
                </a:cxn>
                <a:cxn ang="0">
                  <a:pos x="9" y="3"/>
                </a:cxn>
                <a:cxn ang="0">
                  <a:pos x="13" y="5"/>
                </a:cxn>
                <a:cxn ang="0">
                  <a:pos x="15" y="5"/>
                </a:cxn>
                <a:cxn ang="0">
                  <a:pos x="15" y="4"/>
                </a:cxn>
                <a:cxn ang="0">
                  <a:pos x="14" y="3"/>
                </a:cxn>
                <a:cxn ang="0">
                  <a:pos x="12" y="2"/>
                </a:cxn>
                <a:cxn ang="0">
                  <a:pos x="10" y="1"/>
                </a:cxn>
                <a:cxn ang="0">
                  <a:pos x="8" y="1"/>
                </a:cxn>
                <a:cxn ang="0">
                  <a:pos x="6" y="1"/>
                </a:cxn>
                <a:cxn ang="0">
                  <a:pos x="6" y="1"/>
                </a:cxn>
                <a:cxn ang="0">
                  <a:pos x="3" y="1"/>
                </a:cxn>
              </a:cxnLst>
              <a:rect l="0" t="0" r="r" b="b"/>
              <a:pathLst>
                <a:path w="16" h="7">
                  <a:moveTo>
                    <a:pt x="3" y="1"/>
                  </a:moveTo>
                  <a:cubicBezTo>
                    <a:pt x="1" y="1"/>
                    <a:pt x="2" y="2"/>
                    <a:pt x="1" y="2"/>
                  </a:cubicBezTo>
                  <a:cubicBezTo>
                    <a:pt x="1" y="2"/>
                    <a:pt x="0" y="2"/>
                    <a:pt x="0" y="3"/>
                  </a:cubicBezTo>
                  <a:cubicBezTo>
                    <a:pt x="1" y="4"/>
                    <a:pt x="1" y="4"/>
                    <a:pt x="1" y="4"/>
                  </a:cubicBezTo>
                  <a:cubicBezTo>
                    <a:pt x="1" y="4"/>
                    <a:pt x="1" y="4"/>
                    <a:pt x="1" y="3"/>
                  </a:cubicBezTo>
                  <a:cubicBezTo>
                    <a:pt x="1" y="3"/>
                    <a:pt x="2" y="2"/>
                    <a:pt x="2" y="2"/>
                  </a:cubicBezTo>
                  <a:cubicBezTo>
                    <a:pt x="2" y="3"/>
                    <a:pt x="2" y="3"/>
                    <a:pt x="2" y="3"/>
                  </a:cubicBezTo>
                  <a:cubicBezTo>
                    <a:pt x="3" y="3"/>
                    <a:pt x="3" y="3"/>
                    <a:pt x="3" y="4"/>
                  </a:cubicBezTo>
                  <a:cubicBezTo>
                    <a:pt x="3" y="4"/>
                    <a:pt x="4" y="5"/>
                    <a:pt x="5" y="4"/>
                  </a:cubicBezTo>
                  <a:cubicBezTo>
                    <a:pt x="6" y="3"/>
                    <a:pt x="6" y="3"/>
                    <a:pt x="6" y="3"/>
                  </a:cubicBezTo>
                  <a:cubicBezTo>
                    <a:pt x="6" y="3"/>
                    <a:pt x="7" y="4"/>
                    <a:pt x="8" y="4"/>
                  </a:cubicBezTo>
                  <a:cubicBezTo>
                    <a:pt x="8" y="4"/>
                    <a:pt x="9" y="4"/>
                    <a:pt x="9" y="4"/>
                  </a:cubicBezTo>
                  <a:cubicBezTo>
                    <a:pt x="8" y="3"/>
                    <a:pt x="9" y="3"/>
                    <a:pt x="9" y="3"/>
                  </a:cubicBezTo>
                  <a:cubicBezTo>
                    <a:pt x="10" y="4"/>
                    <a:pt x="12" y="4"/>
                    <a:pt x="13" y="5"/>
                  </a:cubicBezTo>
                  <a:cubicBezTo>
                    <a:pt x="15" y="6"/>
                    <a:pt x="16" y="7"/>
                    <a:pt x="15" y="5"/>
                  </a:cubicBezTo>
                  <a:cubicBezTo>
                    <a:pt x="15" y="4"/>
                    <a:pt x="15" y="4"/>
                    <a:pt x="15" y="4"/>
                  </a:cubicBezTo>
                  <a:cubicBezTo>
                    <a:pt x="14" y="4"/>
                    <a:pt x="14" y="3"/>
                    <a:pt x="14" y="3"/>
                  </a:cubicBezTo>
                  <a:cubicBezTo>
                    <a:pt x="14" y="3"/>
                    <a:pt x="13" y="2"/>
                    <a:pt x="12" y="2"/>
                  </a:cubicBezTo>
                  <a:cubicBezTo>
                    <a:pt x="11" y="2"/>
                    <a:pt x="10" y="2"/>
                    <a:pt x="10" y="1"/>
                  </a:cubicBezTo>
                  <a:cubicBezTo>
                    <a:pt x="9" y="1"/>
                    <a:pt x="9" y="1"/>
                    <a:pt x="8" y="1"/>
                  </a:cubicBezTo>
                  <a:cubicBezTo>
                    <a:pt x="7" y="2"/>
                    <a:pt x="6" y="2"/>
                    <a:pt x="6" y="1"/>
                  </a:cubicBezTo>
                  <a:cubicBezTo>
                    <a:pt x="7" y="1"/>
                    <a:pt x="7" y="0"/>
                    <a:pt x="6" y="1"/>
                  </a:cubicBezTo>
                  <a:cubicBezTo>
                    <a:pt x="5" y="1"/>
                    <a:pt x="4" y="1"/>
                    <a:pt x="3"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1" name="Freeform 674"/>
            <p:cNvSpPr>
              <a:spLocks/>
            </p:cNvSpPr>
            <p:nvPr/>
          </p:nvSpPr>
          <p:spPr bwMode="auto">
            <a:xfrm>
              <a:off x="4764" y="2597"/>
              <a:ext cx="10" cy="9"/>
            </a:xfrm>
            <a:custGeom>
              <a:avLst/>
              <a:gdLst/>
              <a:ahLst/>
              <a:cxnLst>
                <a:cxn ang="0">
                  <a:pos x="0" y="1"/>
                </a:cxn>
                <a:cxn ang="0">
                  <a:pos x="2" y="2"/>
                </a:cxn>
                <a:cxn ang="0">
                  <a:pos x="3" y="2"/>
                </a:cxn>
                <a:cxn ang="0">
                  <a:pos x="3" y="1"/>
                </a:cxn>
                <a:cxn ang="0">
                  <a:pos x="2" y="0"/>
                </a:cxn>
                <a:cxn ang="0">
                  <a:pos x="0" y="1"/>
                </a:cxn>
                <a:cxn ang="0">
                  <a:pos x="0" y="1"/>
                </a:cxn>
              </a:cxnLst>
              <a:rect l="0" t="0" r="r" b="b"/>
              <a:pathLst>
                <a:path w="3" h="3">
                  <a:moveTo>
                    <a:pt x="0" y="1"/>
                  </a:moveTo>
                  <a:cubicBezTo>
                    <a:pt x="0" y="1"/>
                    <a:pt x="1" y="2"/>
                    <a:pt x="2" y="2"/>
                  </a:cubicBezTo>
                  <a:cubicBezTo>
                    <a:pt x="3" y="3"/>
                    <a:pt x="2" y="2"/>
                    <a:pt x="3" y="2"/>
                  </a:cubicBezTo>
                  <a:cubicBezTo>
                    <a:pt x="3" y="2"/>
                    <a:pt x="3" y="1"/>
                    <a:pt x="3" y="1"/>
                  </a:cubicBezTo>
                  <a:cubicBezTo>
                    <a:pt x="3" y="0"/>
                    <a:pt x="3" y="0"/>
                    <a:pt x="2" y="0"/>
                  </a:cubicBezTo>
                  <a:cubicBezTo>
                    <a:pt x="2" y="0"/>
                    <a:pt x="1" y="1"/>
                    <a:pt x="0" y="1"/>
                  </a:cubicBezTo>
                  <a:cubicBezTo>
                    <a:pt x="0" y="1"/>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2" name="Freeform 675"/>
            <p:cNvSpPr>
              <a:spLocks/>
            </p:cNvSpPr>
            <p:nvPr/>
          </p:nvSpPr>
          <p:spPr bwMode="auto">
            <a:xfrm>
              <a:off x="4726" y="2535"/>
              <a:ext cx="26" cy="52"/>
            </a:xfrm>
            <a:custGeom>
              <a:avLst/>
              <a:gdLst/>
              <a:ahLst/>
              <a:cxnLst>
                <a:cxn ang="0">
                  <a:pos x="1" y="4"/>
                </a:cxn>
                <a:cxn ang="0">
                  <a:pos x="0" y="6"/>
                </a:cxn>
                <a:cxn ang="0">
                  <a:pos x="1" y="7"/>
                </a:cxn>
                <a:cxn ang="0">
                  <a:pos x="1" y="9"/>
                </a:cxn>
                <a:cxn ang="0">
                  <a:pos x="2" y="11"/>
                </a:cxn>
                <a:cxn ang="0">
                  <a:pos x="2" y="13"/>
                </a:cxn>
                <a:cxn ang="0">
                  <a:pos x="5" y="15"/>
                </a:cxn>
                <a:cxn ang="0">
                  <a:pos x="5" y="15"/>
                </a:cxn>
                <a:cxn ang="0">
                  <a:pos x="3" y="12"/>
                </a:cxn>
                <a:cxn ang="0">
                  <a:pos x="3" y="11"/>
                </a:cxn>
                <a:cxn ang="0">
                  <a:pos x="3" y="9"/>
                </a:cxn>
                <a:cxn ang="0">
                  <a:pos x="3" y="9"/>
                </a:cxn>
                <a:cxn ang="0">
                  <a:pos x="7" y="10"/>
                </a:cxn>
                <a:cxn ang="0">
                  <a:pos x="7" y="9"/>
                </a:cxn>
                <a:cxn ang="0">
                  <a:pos x="5" y="8"/>
                </a:cxn>
                <a:cxn ang="0">
                  <a:pos x="5" y="6"/>
                </a:cxn>
                <a:cxn ang="0">
                  <a:pos x="7" y="5"/>
                </a:cxn>
                <a:cxn ang="0">
                  <a:pos x="7" y="4"/>
                </a:cxn>
                <a:cxn ang="0">
                  <a:pos x="6" y="3"/>
                </a:cxn>
                <a:cxn ang="0">
                  <a:pos x="4" y="4"/>
                </a:cxn>
                <a:cxn ang="0">
                  <a:pos x="4" y="5"/>
                </a:cxn>
                <a:cxn ang="0">
                  <a:pos x="4" y="5"/>
                </a:cxn>
                <a:cxn ang="0">
                  <a:pos x="3" y="6"/>
                </a:cxn>
                <a:cxn ang="0">
                  <a:pos x="2" y="7"/>
                </a:cxn>
                <a:cxn ang="0">
                  <a:pos x="2" y="6"/>
                </a:cxn>
                <a:cxn ang="0">
                  <a:pos x="3" y="5"/>
                </a:cxn>
                <a:cxn ang="0">
                  <a:pos x="3" y="2"/>
                </a:cxn>
                <a:cxn ang="0">
                  <a:pos x="3" y="1"/>
                </a:cxn>
                <a:cxn ang="0">
                  <a:pos x="3" y="0"/>
                </a:cxn>
                <a:cxn ang="0">
                  <a:pos x="1" y="2"/>
                </a:cxn>
                <a:cxn ang="0">
                  <a:pos x="1" y="4"/>
                </a:cxn>
              </a:cxnLst>
              <a:rect l="0" t="0" r="r" b="b"/>
              <a:pathLst>
                <a:path w="8" h="16">
                  <a:moveTo>
                    <a:pt x="1" y="4"/>
                  </a:moveTo>
                  <a:cubicBezTo>
                    <a:pt x="1" y="4"/>
                    <a:pt x="0" y="5"/>
                    <a:pt x="0" y="6"/>
                  </a:cubicBezTo>
                  <a:cubicBezTo>
                    <a:pt x="1" y="6"/>
                    <a:pt x="1" y="7"/>
                    <a:pt x="1" y="7"/>
                  </a:cubicBezTo>
                  <a:cubicBezTo>
                    <a:pt x="1" y="8"/>
                    <a:pt x="1" y="8"/>
                    <a:pt x="1" y="9"/>
                  </a:cubicBezTo>
                  <a:cubicBezTo>
                    <a:pt x="2" y="9"/>
                    <a:pt x="2" y="10"/>
                    <a:pt x="2" y="11"/>
                  </a:cubicBezTo>
                  <a:cubicBezTo>
                    <a:pt x="1" y="11"/>
                    <a:pt x="1" y="12"/>
                    <a:pt x="2" y="13"/>
                  </a:cubicBezTo>
                  <a:cubicBezTo>
                    <a:pt x="4" y="15"/>
                    <a:pt x="5" y="15"/>
                    <a:pt x="5" y="15"/>
                  </a:cubicBezTo>
                  <a:cubicBezTo>
                    <a:pt x="5" y="16"/>
                    <a:pt x="5" y="16"/>
                    <a:pt x="5" y="15"/>
                  </a:cubicBezTo>
                  <a:cubicBezTo>
                    <a:pt x="5" y="15"/>
                    <a:pt x="3" y="12"/>
                    <a:pt x="3" y="12"/>
                  </a:cubicBezTo>
                  <a:cubicBezTo>
                    <a:pt x="3" y="11"/>
                    <a:pt x="3" y="11"/>
                    <a:pt x="3" y="11"/>
                  </a:cubicBezTo>
                  <a:cubicBezTo>
                    <a:pt x="3" y="10"/>
                    <a:pt x="3" y="10"/>
                    <a:pt x="3" y="9"/>
                  </a:cubicBezTo>
                  <a:cubicBezTo>
                    <a:pt x="3" y="9"/>
                    <a:pt x="3" y="9"/>
                    <a:pt x="3" y="9"/>
                  </a:cubicBezTo>
                  <a:cubicBezTo>
                    <a:pt x="4" y="9"/>
                    <a:pt x="6" y="9"/>
                    <a:pt x="7" y="10"/>
                  </a:cubicBezTo>
                  <a:cubicBezTo>
                    <a:pt x="7" y="10"/>
                    <a:pt x="8" y="10"/>
                    <a:pt x="7" y="9"/>
                  </a:cubicBezTo>
                  <a:cubicBezTo>
                    <a:pt x="6" y="9"/>
                    <a:pt x="6" y="8"/>
                    <a:pt x="5" y="8"/>
                  </a:cubicBezTo>
                  <a:cubicBezTo>
                    <a:pt x="5" y="8"/>
                    <a:pt x="4" y="7"/>
                    <a:pt x="5" y="6"/>
                  </a:cubicBezTo>
                  <a:cubicBezTo>
                    <a:pt x="6" y="6"/>
                    <a:pt x="7" y="6"/>
                    <a:pt x="7" y="5"/>
                  </a:cubicBezTo>
                  <a:cubicBezTo>
                    <a:pt x="7" y="4"/>
                    <a:pt x="7" y="4"/>
                    <a:pt x="7" y="4"/>
                  </a:cubicBezTo>
                  <a:cubicBezTo>
                    <a:pt x="7" y="4"/>
                    <a:pt x="7" y="3"/>
                    <a:pt x="6" y="3"/>
                  </a:cubicBezTo>
                  <a:cubicBezTo>
                    <a:pt x="6" y="3"/>
                    <a:pt x="5" y="3"/>
                    <a:pt x="4" y="4"/>
                  </a:cubicBezTo>
                  <a:cubicBezTo>
                    <a:pt x="4" y="4"/>
                    <a:pt x="3" y="5"/>
                    <a:pt x="4" y="5"/>
                  </a:cubicBezTo>
                  <a:cubicBezTo>
                    <a:pt x="4" y="5"/>
                    <a:pt x="4" y="5"/>
                    <a:pt x="4" y="5"/>
                  </a:cubicBezTo>
                  <a:cubicBezTo>
                    <a:pt x="3" y="6"/>
                    <a:pt x="3" y="5"/>
                    <a:pt x="3" y="6"/>
                  </a:cubicBezTo>
                  <a:cubicBezTo>
                    <a:pt x="3" y="7"/>
                    <a:pt x="3" y="7"/>
                    <a:pt x="2" y="7"/>
                  </a:cubicBezTo>
                  <a:cubicBezTo>
                    <a:pt x="2" y="7"/>
                    <a:pt x="1" y="6"/>
                    <a:pt x="2" y="6"/>
                  </a:cubicBezTo>
                  <a:cubicBezTo>
                    <a:pt x="3" y="5"/>
                    <a:pt x="3" y="5"/>
                    <a:pt x="3" y="5"/>
                  </a:cubicBezTo>
                  <a:cubicBezTo>
                    <a:pt x="3" y="4"/>
                    <a:pt x="4" y="4"/>
                    <a:pt x="3" y="2"/>
                  </a:cubicBezTo>
                  <a:cubicBezTo>
                    <a:pt x="3" y="2"/>
                    <a:pt x="3" y="2"/>
                    <a:pt x="3" y="1"/>
                  </a:cubicBezTo>
                  <a:cubicBezTo>
                    <a:pt x="3" y="1"/>
                    <a:pt x="4" y="0"/>
                    <a:pt x="3" y="0"/>
                  </a:cubicBezTo>
                  <a:cubicBezTo>
                    <a:pt x="2" y="1"/>
                    <a:pt x="2" y="2"/>
                    <a:pt x="1" y="2"/>
                  </a:cubicBezTo>
                  <a:cubicBezTo>
                    <a:pt x="1" y="3"/>
                    <a:pt x="1" y="3"/>
                    <a:pt x="1"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3" name="Freeform 676"/>
            <p:cNvSpPr>
              <a:spLocks/>
            </p:cNvSpPr>
            <p:nvPr/>
          </p:nvSpPr>
          <p:spPr bwMode="auto">
            <a:xfrm>
              <a:off x="4726" y="2558"/>
              <a:ext cx="1" cy="3"/>
            </a:xfrm>
            <a:custGeom>
              <a:avLst/>
              <a:gdLst/>
              <a:ahLst/>
              <a:cxnLst>
                <a:cxn ang="0">
                  <a:pos x="0" y="0"/>
                </a:cxn>
                <a:cxn ang="0">
                  <a:pos x="0" y="1"/>
                </a:cxn>
                <a:cxn ang="0">
                  <a:pos x="0" y="0"/>
                </a:cxn>
              </a:cxnLst>
              <a:rect l="0" t="0" r="r" b="b"/>
              <a:pathLst>
                <a:path h="1">
                  <a:moveTo>
                    <a:pt x="0" y="0"/>
                  </a:moveTo>
                  <a:cubicBezTo>
                    <a:pt x="0" y="0"/>
                    <a:pt x="0" y="0"/>
                    <a:pt x="0" y="1"/>
                  </a:cubicBezTo>
                  <a:cubicBezTo>
                    <a:pt x="0" y="1"/>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4" name="Freeform 677"/>
            <p:cNvSpPr>
              <a:spLocks/>
            </p:cNvSpPr>
            <p:nvPr/>
          </p:nvSpPr>
          <p:spPr bwMode="auto">
            <a:xfrm>
              <a:off x="4758" y="2571"/>
              <a:ext cx="3" cy="3"/>
            </a:xfrm>
            <a:custGeom>
              <a:avLst/>
              <a:gdLst/>
              <a:ahLst/>
              <a:cxnLst>
                <a:cxn ang="0">
                  <a:pos x="0" y="0"/>
                </a:cxn>
                <a:cxn ang="0">
                  <a:pos x="1" y="1"/>
                </a:cxn>
                <a:cxn ang="0">
                  <a:pos x="0" y="0"/>
                </a:cxn>
              </a:cxnLst>
              <a:rect l="0" t="0" r="r" b="b"/>
              <a:pathLst>
                <a:path w="1" h="1">
                  <a:moveTo>
                    <a:pt x="0" y="0"/>
                  </a:moveTo>
                  <a:cubicBezTo>
                    <a:pt x="0" y="0"/>
                    <a:pt x="1" y="1"/>
                    <a:pt x="1" y="1"/>
                  </a:cubicBezTo>
                  <a:cubicBezTo>
                    <a:pt x="1"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5" name="Freeform 678"/>
            <p:cNvSpPr>
              <a:spLocks/>
            </p:cNvSpPr>
            <p:nvPr/>
          </p:nvSpPr>
          <p:spPr bwMode="auto">
            <a:xfrm>
              <a:off x="4739" y="2529"/>
              <a:ext cx="6" cy="10"/>
            </a:xfrm>
            <a:custGeom>
              <a:avLst/>
              <a:gdLst/>
              <a:ahLst/>
              <a:cxnLst>
                <a:cxn ang="0">
                  <a:pos x="0" y="2"/>
                </a:cxn>
                <a:cxn ang="0">
                  <a:pos x="1" y="3"/>
                </a:cxn>
                <a:cxn ang="0">
                  <a:pos x="2" y="1"/>
                </a:cxn>
                <a:cxn ang="0">
                  <a:pos x="2" y="0"/>
                </a:cxn>
                <a:cxn ang="0">
                  <a:pos x="0" y="2"/>
                </a:cxn>
              </a:cxnLst>
              <a:rect l="0" t="0" r="r" b="b"/>
              <a:pathLst>
                <a:path w="2" h="3">
                  <a:moveTo>
                    <a:pt x="0" y="2"/>
                  </a:moveTo>
                  <a:cubicBezTo>
                    <a:pt x="1" y="3"/>
                    <a:pt x="0" y="3"/>
                    <a:pt x="1" y="3"/>
                  </a:cubicBezTo>
                  <a:cubicBezTo>
                    <a:pt x="1" y="3"/>
                    <a:pt x="2" y="3"/>
                    <a:pt x="2" y="1"/>
                  </a:cubicBezTo>
                  <a:cubicBezTo>
                    <a:pt x="2" y="0"/>
                    <a:pt x="2" y="0"/>
                    <a:pt x="2" y="0"/>
                  </a:cubicBezTo>
                  <a:cubicBezTo>
                    <a:pt x="1" y="1"/>
                    <a:pt x="0" y="1"/>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6" name="Freeform 679"/>
            <p:cNvSpPr>
              <a:spLocks/>
            </p:cNvSpPr>
            <p:nvPr/>
          </p:nvSpPr>
          <p:spPr bwMode="auto">
            <a:xfrm>
              <a:off x="4774" y="2584"/>
              <a:ext cx="7" cy="3"/>
            </a:xfrm>
            <a:custGeom>
              <a:avLst/>
              <a:gdLst/>
              <a:ahLst/>
              <a:cxnLst>
                <a:cxn ang="0">
                  <a:pos x="0" y="0"/>
                </a:cxn>
                <a:cxn ang="0">
                  <a:pos x="1" y="0"/>
                </a:cxn>
                <a:cxn ang="0">
                  <a:pos x="1" y="0"/>
                </a:cxn>
                <a:cxn ang="0">
                  <a:pos x="0" y="0"/>
                </a:cxn>
              </a:cxnLst>
              <a:rect l="0" t="0" r="r" b="b"/>
              <a:pathLst>
                <a:path w="2" h="1">
                  <a:moveTo>
                    <a:pt x="0" y="0"/>
                  </a:moveTo>
                  <a:cubicBezTo>
                    <a:pt x="0" y="0"/>
                    <a:pt x="2" y="0"/>
                    <a:pt x="1" y="0"/>
                  </a:cubicBezTo>
                  <a:cubicBezTo>
                    <a:pt x="1" y="0"/>
                    <a:pt x="1" y="0"/>
                    <a:pt x="1" y="0"/>
                  </a:cubicBezTo>
                  <a:cubicBezTo>
                    <a:pt x="0" y="0"/>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7" name="Freeform 680"/>
            <p:cNvSpPr>
              <a:spLocks/>
            </p:cNvSpPr>
            <p:nvPr/>
          </p:nvSpPr>
          <p:spPr bwMode="auto">
            <a:xfrm>
              <a:off x="4777" y="2584"/>
              <a:ext cx="7" cy="9"/>
            </a:xfrm>
            <a:custGeom>
              <a:avLst/>
              <a:gdLst/>
              <a:ahLst/>
              <a:cxnLst>
                <a:cxn ang="0">
                  <a:pos x="1" y="3"/>
                </a:cxn>
                <a:cxn ang="0">
                  <a:pos x="2" y="1"/>
                </a:cxn>
                <a:cxn ang="0">
                  <a:pos x="1" y="0"/>
                </a:cxn>
                <a:cxn ang="0">
                  <a:pos x="1" y="1"/>
                </a:cxn>
                <a:cxn ang="0">
                  <a:pos x="1" y="3"/>
                </a:cxn>
              </a:cxnLst>
              <a:rect l="0" t="0" r="r" b="b"/>
              <a:pathLst>
                <a:path w="2" h="3">
                  <a:moveTo>
                    <a:pt x="1" y="3"/>
                  </a:moveTo>
                  <a:cubicBezTo>
                    <a:pt x="2" y="2"/>
                    <a:pt x="2" y="2"/>
                    <a:pt x="2" y="1"/>
                  </a:cubicBezTo>
                  <a:cubicBezTo>
                    <a:pt x="2" y="0"/>
                    <a:pt x="2" y="0"/>
                    <a:pt x="1" y="0"/>
                  </a:cubicBezTo>
                  <a:cubicBezTo>
                    <a:pt x="1" y="1"/>
                    <a:pt x="0" y="0"/>
                    <a:pt x="1" y="1"/>
                  </a:cubicBezTo>
                  <a:cubicBezTo>
                    <a:pt x="1" y="1"/>
                    <a:pt x="1" y="3"/>
                    <a:pt x="1"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8" name="Freeform 681"/>
            <p:cNvSpPr>
              <a:spLocks/>
            </p:cNvSpPr>
            <p:nvPr/>
          </p:nvSpPr>
          <p:spPr bwMode="auto">
            <a:xfrm>
              <a:off x="4771" y="2571"/>
              <a:ext cx="19" cy="6"/>
            </a:xfrm>
            <a:custGeom>
              <a:avLst/>
              <a:gdLst/>
              <a:ahLst/>
              <a:cxnLst>
                <a:cxn ang="0">
                  <a:pos x="2" y="2"/>
                </a:cxn>
                <a:cxn ang="0">
                  <a:pos x="2" y="2"/>
                </a:cxn>
                <a:cxn ang="0">
                  <a:pos x="3" y="2"/>
                </a:cxn>
                <a:cxn ang="0">
                  <a:pos x="4" y="2"/>
                </a:cxn>
                <a:cxn ang="0">
                  <a:pos x="4" y="2"/>
                </a:cxn>
                <a:cxn ang="0">
                  <a:pos x="5" y="2"/>
                </a:cxn>
                <a:cxn ang="0">
                  <a:pos x="5" y="1"/>
                </a:cxn>
                <a:cxn ang="0">
                  <a:pos x="4" y="0"/>
                </a:cxn>
                <a:cxn ang="0">
                  <a:pos x="3" y="0"/>
                </a:cxn>
                <a:cxn ang="0">
                  <a:pos x="3" y="1"/>
                </a:cxn>
                <a:cxn ang="0">
                  <a:pos x="3" y="1"/>
                </a:cxn>
                <a:cxn ang="0">
                  <a:pos x="2" y="1"/>
                </a:cxn>
                <a:cxn ang="0">
                  <a:pos x="1" y="1"/>
                </a:cxn>
                <a:cxn ang="0">
                  <a:pos x="1" y="1"/>
                </a:cxn>
                <a:cxn ang="0">
                  <a:pos x="1" y="1"/>
                </a:cxn>
                <a:cxn ang="0">
                  <a:pos x="2" y="2"/>
                </a:cxn>
              </a:cxnLst>
              <a:rect l="0" t="0" r="r" b="b"/>
              <a:pathLst>
                <a:path w="6" h="2">
                  <a:moveTo>
                    <a:pt x="2" y="2"/>
                  </a:moveTo>
                  <a:cubicBezTo>
                    <a:pt x="2" y="2"/>
                    <a:pt x="2" y="2"/>
                    <a:pt x="2" y="2"/>
                  </a:cubicBezTo>
                  <a:cubicBezTo>
                    <a:pt x="2" y="1"/>
                    <a:pt x="3" y="2"/>
                    <a:pt x="3" y="2"/>
                  </a:cubicBezTo>
                  <a:cubicBezTo>
                    <a:pt x="3" y="2"/>
                    <a:pt x="4" y="2"/>
                    <a:pt x="4" y="2"/>
                  </a:cubicBezTo>
                  <a:cubicBezTo>
                    <a:pt x="4" y="2"/>
                    <a:pt x="4" y="2"/>
                    <a:pt x="4" y="2"/>
                  </a:cubicBezTo>
                  <a:cubicBezTo>
                    <a:pt x="4" y="2"/>
                    <a:pt x="4" y="2"/>
                    <a:pt x="5" y="2"/>
                  </a:cubicBezTo>
                  <a:cubicBezTo>
                    <a:pt x="6" y="2"/>
                    <a:pt x="6" y="1"/>
                    <a:pt x="5" y="1"/>
                  </a:cubicBezTo>
                  <a:cubicBezTo>
                    <a:pt x="5" y="0"/>
                    <a:pt x="4" y="0"/>
                    <a:pt x="4" y="0"/>
                  </a:cubicBezTo>
                  <a:cubicBezTo>
                    <a:pt x="3" y="0"/>
                    <a:pt x="3" y="0"/>
                    <a:pt x="3" y="0"/>
                  </a:cubicBezTo>
                  <a:cubicBezTo>
                    <a:pt x="2" y="0"/>
                    <a:pt x="2" y="0"/>
                    <a:pt x="3" y="1"/>
                  </a:cubicBezTo>
                  <a:cubicBezTo>
                    <a:pt x="3" y="1"/>
                    <a:pt x="4" y="1"/>
                    <a:pt x="3" y="1"/>
                  </a:cubicBezTo>
                  <a:cubicBezTo>
                    <a:pt x="3" y="1"/>
                    <a:pt x="2" y="1"/>
                    <a:pt x="2" y="1"/>
                  </a:cubicBezTo>
                  <a:cubicBezTo>
                    <a:pt x="2" y="0"/>
                    <a:pt x="2" y="0"/>
                    <a:pt x="1" y="1"/>
                  </a:cubicBezTo>
                  <a:cubicBezTo>
                    <a:pt x="0" y="1"/>
                    <a:pt x="1" y="1"/>
                    <a:pt x="1" y="1"/>
                  </a:cubicBezTo>
                  <a:cubicBezTo>
                    <a:pt x="1" y="1"/>
                    <a:pt x="1" y="1"/>
                    <a:pt x="1" y="1"/>
                  </a:cubicBezTo>
                  <a:cubicBezTo>
                    <a:pt x="2" y="1"/>
                    <a:pt x="2" y="1"/>
                    <a:pt x="2"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9" name="Freeform 682"/>
            <p:cNvSpPr>
              <a:spLocks/>
            </p:cNvSpPr>
            <p:nvPr/>
          </p:nvSpPr>
          <p:spPr bwMode="auto">
            <a:xfrm>
              <a:off x="4903" y="2700"/>
              <a:ext cx="7" cy="7"/>
            </a:xfrm>
            <a:custGeom>
              <a:avLst/>
              <a:gdLst/>
              <a:ahLst/>
              <a:cxnLst>
                <a:cxn ang="0">
                  <a:pos x="2" y="2"/>
                </a:cxn>
                <a:cxn ang="0">
                  <a:pos x="2" y="0"/>
                </a:cxn>
                <a:cxn ang="0">
                  <a:pos x="1" y="1"/>
                </a:cxn>
                <a:cxn ang="0">
                  <a:pos x="2" y="2"/>
                </a:cxn>
              </a:cxnLst>
              <a:rect l="0" t="0" r="r" b="b"/>
              <a:pathLst>
                <a:path w="2" h="2">
                  <a:moveTo>
                    <a:pt x="2" y="2"/>
                  </a:moveTo>
                  <a:cubicBezTo>
                    <a:pt x="2" y="1"/>
                    <a:pt x="2" y="0"/>
                    <a:pt x="2" y="0"/>
                  </a:cubicBezTo>
                  <a:cubicBezTo>
                    <a:pt x="2" y="0"/>
                    <a:pt x="1" y="1"/>
                    <a:pt x="1" y="1"/>
                  </a:cubicBezTo>
                  <a:cubicBezTo>
                    <a:pt x="0" y="2"/>
                    <a:pt x="2" y="2"/>
                    <a:pt x="2"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0" name="Freeform 683"/>
            <p:cNvSpPr>
              <a:spLocks/>
            </p:cNvSpPr>
            <p:nvPr/>
          </p:nvSpPr>
          <p:spPr bwMode="auto">
            <a:xfrm>
              <a:off x="4890" y="2687"/>
              <a:ext cx="23" cy="23"/>
            </a:xfrm>
            <a:custGeom>
              <a:avLst/>
              <a:gdLst/>
              <a:ahLst/>
              <a:cxnLst>
                <a:cxn ang="0">
                  <a:pos x="6" y="1"/>
                </a:cxn>
                <a:cxn ang="0">
                  <a:pos x="5" y="0"/>
                </a:cxn>
                <a:cxn ang="0">
                  <a:pos x="2" y="2"/>
                </a:cxn>
                <a:cxn ang="0">
                  <a:pos x="0" y="5"/>
                </a:cxn>
                <a:cxn ang="0">
                  <a:pos x="1" y="6"/>
                </a:cxn>
                <a:cxn ang="0">
                  <a:pos x="3" y="6"/>
                </a:cxn>
                <a:cxn ang="0">
                  <a:pos x="4" y="5"/>
                </a:cxn>
                <a:cxn ang="0">
                  <a:pos x="5" y="4"/>
                </a:cxn>
                <a:cxn ang="0">
                  <a:pos x="6" y="4"/>
                </a:cxn>
                <a:cxn ang="0">
                  <a:pos x="6" y="3"/>
                </a:cxn>
                <a:cxn ang="0">
                  <a:pos x="6" y="1"/>
                </a:cxn>
              </a:cxnLst>
              <a:rect l="0" t="0" r="r" b="b"/>
              <a:pathLst>
                <a:path w="7" h="7">
                  <a:moveTo>
                    <a:pt x="6" y="1"/>
                  </a:moveTo>
                  <a:cubicBezTo>
                    <a:pt x="6" y="1"/>
                    <a:pt x="5" y="0"/>
                    <a:pt x="5" y="0"/>
                  </a:cubicBezTo>
                  <a:cubicBezTo>
                    <a:pt x="5" y="1"/>
                    <a:pt x="3" y="1"/>
                    <a:pt x="2" y="2"/>
                  </a:cubicBezTo>
                  <a:cubicBezTo>
                    <a:pt x="1" y="3"/>
                    <a:pt x="0" y="4"/>
                    <a:pt x="0" y="5"/>
                  </a:cubicBezTo>
                  <a:cubicBezTo>
                    <a:pt x="0" y="7"/>
                    <a:pt x="0" y="6"/>
                    <a:pt x="1" y="6"/>
                  </a:cubicBezTo>
                  <a:cubicBezTo>
                    <a:pt x="2" y="6"/>
                    <a:pt x="3" y="6"/>
                    <a:pt x="3" y="6"/>
                  </a:cubicBezTo>
                  <a:cubicBezTo>
                    <a:pt x="4" y="6"/>
                    <a:pt x="4" y="6"/>
                    <a:pt x="4" y="5"/>
                  </a:cubicBezTo>
                  <a:cubicBezTo>
                    <a:pt x="5" y="5"/>
                    <a:pt x="5" y="4"/>
                    <a:pt x="5" y="4"/>
                  </a:cubicBezTo>
                  <a:cubicBezTo>
                    <a:pt x="6" y="4"/>
                    <a:pt x="6" y="4"/>
                    <a:pt x="6" y="4"/>
                  </a:cubicBezTo>
                  <a:cubicBezTo>
                    <a:pt x="6" y="3"/>
                    <a:pt x="6" y="3"/>
                    <a:pt x="6" y="3"/>
                  </a:cubicBezTo>
                  <a:cubicBezTo>
                    <a:pt x="7" y="2"/>
                    <a:pt x="7" y="2"/>
                    <a:pt x="6"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1" name="Freeform 684"/>
            <p:cNvSpPr>
              <a:spLocks/>
            </p:cNvSpPr>
            <p:nvPr/>
          </p:nvSpPr>
          <p:spPr bwMode="auto">
            <a:xfrm>
              <a:off x="4845" y="2584"/>
              <a:ext cx="3" cy="6"/>
            </a:xfrm>
            <a:custGeom>
              <a:avLst/>
              <a:gdLst/>
              <a:ahLst/>
              <a:cxnLst>
                <a:cxn ang="0">
                  <a:pos x="0" y="1"/>
                </a:cxn>
                <a:cxn ang="0">
                  <a:pos x="1" y="1"/>
                </a:cxn>
                <a:cxn ang="0">
                  <a:pos x="0" y="1"/>
                </a:cxn>
                <a:cxn ang="0">
                  <a:pos x="0" y="1"/>
                </a:cxn>
              </a:cxnLst>
              <a:rect l="0" t="0" r="r" b="b"/>
              <a:pathLst>
                <a:path w="1" h="2">
                  <a:moveTo>
                    <a:pt x="0" y="1"/>
                  </a:moveTo>
                  <a:cubicBezTo>
                    <a:pt x="0" y="1"/>
                    <a:pt x="0" y="1"/>
                    <a:pt x="1" y="1"/>
                  </a:cubicBezTo>
                  <a:cubicBezTo>
                    <a:pt x="1" y="2"/>
                    <a:pt x="1" y="1"/>
                    <a:pt x="0" y="1"/>
                  </a:cubicBezTo>
                  <a:cubicBezTo>
                    <a:pt x="0"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2" name="Freeform 685"/>
            <p:cNvSpPr>
              <a:spLocks/>
            </p:cNvSpPr>
            <p:nvPr/>
          </p:nvSpPr>
          <p:spPr bwMode="auto">
            <a:xfrm>
              <a:off x="4852" y="2581"/>
              <a:ext cx="9" cy="3"/>
            </a:xfrm>
            <a:custGeom>
              <a:avLst/>
              <a:gdLst/>
              <a:ahLst/>
              <a:cxnLst>
                <a:cxn ang="0">
                  <a:pos x="2" y="0"/>
                </a:cxn>
                <a:cxn ang="0">
                  <a:pos x="2" y="1"/>
                </a:cxn>
                <a:cxn ang="0">
                  <a:pos x="2" y="1"/>
                </a:cxn>
                <a:cxn ang="0">
                  <a:pos x="2" y="0"/>
                </a:cxn>
              </a:cxnLst>
              <a:rect l="0" t="0" r="r" b="b"/>
              <a:pathLst>
                <a:path w="3" h="1">
                  <a:moveTo>
                    <a:pt x="2" y="0"/>
                  </a:moveTo>
                  <a:cubicBezTo>
                    <a:pt x="2" y="0"/>
                    <a:pt x="0" y="0"/>
                    <a:pt x="2" y="1"/>
                  </a:cubicBezTo>
                  <a:cubicBezTo>
                    <a:pt x="2" y="1"/>
                    <a:pt x="3" y="1"/>
                    <a:pt x="2" y="1"/>
                  </a:cubicBezTo>
                  <a:cubicBezTo>
                    <a:pt x="2" y="0"/>
                    <a:pt x="2" y="1"/>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3" name="Freeform 686"/>
            <p:cNvSpPr>
              <a:spLocks/>
            </p:cNvSpPr>
            <p:nvPr/>
          </p:nvSpPr>
          <p:spPr bwMode="auto">
            <a:xfrm>
              <a:off x="4861" y="2584"/>
              <a:ext cx="10" cy="6"/>
            </a:xfrm>
            <a:custGeom>
              <a:avLst/>
              <a:gdLst/>
              <a:ahLst/>
              <a:cxnLst>
                <a:cxn ang="0">
                  <a:pos x="1" y="2"/>
                </a:cxn>
                <a:cxn ang="0">
                  <a:pos x="2" y="2"/>
                </a:cxn>
                <a:cxn ang="0">
                  <a:pos x="2" y="1"/>
                </a:cxn>
                <a:cxn ang="0">
                  <a:pos x="1" y="1"/>
                </a:cxn>
                <a:cxn ang="0">
                  <a:pos x="0" y="0"/>
                </a:cxn>
                <a:cxn ang="0">
                  <a:pos x="0" y="0"/>
                </a:cxn>
                <a:cxn ang="0">
                  <a:pos x="0" y="1"/>
                </a:cxn>
                <a:cxn ang="0">
                  <a:pos x="1" y="2"/>
                </a:cxn>
              </a:cxnLst>
              <a:rect l="0" t="0" r="r" b="b"/>
              <a:pathLst>
                <a:path w="3" h="2">
                  <a:moveTo>
                    <a:pt x="1" y="2"/>
                  </a:moveTo>
                  <a:cubicBezTo>
                    <a:pt x="1" y="2"/>
                    <a:pt x="2" y="2"/>
                    <a:pt x="2" y="2"/>
                  </a:cubicBezTo>
                  <a:cubicBezTo>
                    <a:pt x="2" y="2"/>
                    <a:pt x="3" y="2"/>
                    <a:pt x="2" y="1"/>
                  </a:cubicBezTo>
                  <a:cubicBezTo>
                    <a:pt x="1" y="1"/>
                    <a:pt x="1" y="1"/>
                    <a:pt x="1" y="1"/>
                  </a:cubicBezTo>
                  <a:cubicBezTo>
                    <a:pt x="1" y="0"/>
                    <a:pt x="0" y="0"/>
                    <a:pt x="0" y="0"/>
                  </a:cubicBezTo>
                  <a:cubicBezTo>
                    <a:pt x="0" y="0"/>
                    <a:pt x="0" y="0"/>
                    <a:pt x="0" y="0"/>
                  </a:cubicBezTo>
                  <a:cubicBezTo>
                    <a:pt x="0" y="1"/>
                    <a:pt x="0" y="1"/>
                    <a:pt x="0" y="1"/>
                  </a:cubicBezTo>
                  <a:cubicBezTo>
                    <a:pt x="0" y="1"/>
                    <a:pt x="0"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4" name="Freeform 687"/>
            <p:cNvSpPr>
              <a:spLocks/>
            </p:cNvSpPr>
            <p:nvPr/>
          </p:nvSpPr>
          <p:spPr bwMode="auto">
            <a:xfrm>
              <a:off x="4852" y="2597"/>
              <a:ext cx="29" cy="3"/>
            </a:xfrm>
            <a:custGeom>
              <a:avLst/>
              <a:gdLst/>
              <a:ahLst/>
              <a:cxnLst>
                <a:cxn ang="0">
                  <a:pos x="2" y="0"/>
                </a:cxn>
                <a:cxn ang="0">
                  <a:pos x="6" y="1"/>
                </a:cxn>
                <a:cxn ang="0">
                  <a:pos x="8" y="1"/>
                </a:cxn>
                <a:cxn ang="0">
                  <a:pos x="7" y="1"/>
                </a:cxn>
                <a:cxn ang="0">
                  <a:pos x="3" y="0"/>
                </a:cxn>
                <a:cxn ang="0">
                  <a:pos x="2" y="0"/>
                </a:cxn>
              </a:cxnLst>
              <a:rect l="0" t="0" r="r" b="b"/>
              <a:pathLst>
                <a:path w="9" h="1">
                  <a:moveTo>
                    <a:pt x="2" y="0"/>
                  </a:moveTo>
                  <a:cubicBezTo>
                    <a:pt x="3" y="1"/>
                    <a:pt x="6" y="1"/>
                    <a:pt x="6" y="1"/>
                  </a:cubicBezTo>
                  <a:cubicBezTo>
                    <a:pt x="6" y="1"/>
                    <a:pt x="7" y="1"/>
                    <a:pt x="8" y="1"/>
                  </a:cubicBezTo>
                  <a:cubicBezTo>
                    <a:pt x="9" y="1"/>
                    <a:pt x="7" y="0"/>
                    <a:pt x="7" y="1"/>
                  </a:cubicBezTo>
                  <a:cubicBezTo>
                    <a:pt x="6" y="1"/>
                    <a:pt x="5" y="0"/>
                    <a:pt x="3" y="0"/>
                  </a:cubicBezTo>
                  <a:cubicBezTo>
                    <a:pt x="0" y="0"/>
                    <a:pt x="2" y="0"/>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5" name="Freeform 688"/>
            <p:cNvSpPr>
              <a:spLocks/>
            </p:cNvSpPr>
            <p:nvPr/>
          </p:nvSpPr>
          <p:spPr bwMode="auto">
            <a:xfrm>
              <a:off x="4635" y="2577"/>
              <a:ext cx="3" cy="4"/>
            </a:xfrm>
            <a:custGeom>
              <a:avLst/>
              <a:gdLst/>
              <a:ahLst/>
              <a:cxnLst>
                <a:cxn ang="0">
                  <a:pos x="0" y="1"/>
                </a:cxn>
                <a:cxn ang="0">
                  <a:pos x="1" y="0"/>
                </a:cxn>
                <a:cxn ang="0">
                  <a:pos x="0" y="1"/>
                </a:cxn>
              </a:cxnLst>
              <a:rect l="0" t="0" r="r" b="b"/>
              <a:pathLst>
                <a:path w="1" h="1">
                  <a:moveTo>
                    <a:pt x="0" y="1"/>
                  </a:moveTo>
                  <a:cubicBezTo>
                    <a:pt x="0" y="1"/>
                    <a:pt x="1" y="0"/>
                    <a:pt x="1" y="0"/>
                  </a:cubicBezTo>
                  <a:cubicBezTo>
                    <a:pt x="0"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6" name="Freeform 689"/>
            <p:cNvSpPr>
              <a:spLocks/>
            </p:cNvSpPr>
            <p:nvPr/>
          </p:nvSpPr>
          <p:spPr bwMode="auto">
            <a:xfrm>
              <a:off x="4635" y="2652"/>
              <a:ext cx="7" cy="6"/>
            </a:xfrm>
            <a:custGeom>
              <a:avLst/>
              <a:gdLst/>
              <a:ahLst/>
              <a:cxnLst>
                <a:cxn ang="0">
                  <a:pos x="1" y="1"/>
                </a:cxn>
                <a:cxn ang="0">
                  <a:pos x="1" y="0"/>
                </a:cxn>
                <a:cxn ang="0">
                  <a:pos x="1" y="2"/>
                </a:cxn>
                <a:cxn ang="0">
                  <a:pos x="1" y="1"/>
                </a:cxn>
              </a:cxnLst>
              <a:rect l="0" t="0" r="r" b="b"/>
              <a:pathLst>
                <a:path w="2" h="2">
                  <a:moveTo>
                    <a:pt x="1" y="1"/>
                  </a:moveTo>
                  <a:cubicBezTo>
                    <a:pt x="1" y="1"/>
                    <a:pt x="2" y="0"/>
                    <a:pt x="1" y="0"/>
                  </a:cubicBezTo>
                  <a:cubicBezTo>
                    <a:pt x="1" y="0"/>
                    <a:pt x="0" y="1"/>
                    <a:pt x="1" y="2"/>
                  </a:cubicBezTo>
                  <a:cubicBezTo>
                    <a:pt x="1" y="2"/>
                    <a:pt x="1" y="2"/>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7" name="Freeform 690"/>
            <p:cNvSpPr>
              <a:spLocks/>
            </p:cNvSpPr>
            <p:nvPr/>
          </p:nvSpPr>
          <p:spPr bwMode="auto">
            <a:xfrm>
              <a:off x="4645" y="2645"/>
              <a:ext cx="6" cy="13"/>
            </a:xfrm>
            <a:custGeom>
              <a:avLst/>
              <a:gdLst/>
              <a:ahLst/>
              <a:cxnLst>
                <a:cxn ang="0">
                  <a:pos x="0" y="4"/>
                </a:cxn>
                <a:cxn ang="0">
                  <a:pos x="1" y="3"/>
                </a:cxn>
                <a:cxn ang="0">
                  <a:pos x="2" y="2"/>
                </a:cxn>
                <a:cxn ang="0">
                  <a:pos x="2" y="1"/>
                </a:cxn>
                <a:cxn ang="0">
                  <a:pos x="1" y="0"/>
                </a:cxn>
                <a:cxn ang="0">
                  <a:pos x="1" y="0"/>
                </a:cxn>
                <a:cxn ang="0">
                  <a:pos x="0" y="1"/>
                </a:cxn>
                <a:cxn ang="0">
                  <a:pos x="0" y="3"/>
                </a:cxn>
                <a:cxn ang="0">
                  <a:pos x="0" y="4"/>
                </a:cxn>
              </a:cxnLst>
              <a:rect l="0" t="0" r="r" b="b"/>
              <a:pathLst>
                <a:path w="2" h="4">
                  <a:moveTo>
                    <a:pt x="0" y="4"/>
                  </a:moveTo>
                  <a:cubicBezTo>
                    <a:pt x="1" y="4"/>
                    <a:pt x="1" y="4"/>
                    <a:pt x="1" y="3"/>
                  </a:cubicBezTo>
                  <a:cubicBezTo>
                    <a:pt x="1" y="3"/>
                    <a:pt x="2" y="3"/>
                    <a:pt x="2" y="2"/>
                  </a:cubicBezTo>
                  <a:cubicBezTo>
                    <a:pt x="2" y="2"/>
                    <a:pt x="2" y="1"/>
                    <a:pt x="2" y="1"/>
                  </a:cubicBezTo>
                  <a:cubicBezTo>
                    <a:pt x="2" y="0"/>
                    <a:pt x="2" y="0"/>
                    <a:pt x="1" y="0"/>
                  </a:cubicBezTo>
                  <a:cubicBezTo>
                    <a:pt x="1" y="0"/>
                    <a:pt x="1" y="0"/>
                    <a:pt x="1" y="0"/>
                  </a:cubicBezTo>
                  <a:cubicBezTo>
                    <a:pt x="0" y="1"/>
                    <a:pt x="0" y="1"/>
                    <a:pt x="0" y="1"/>
                  </a:cubicBezTo>
                  <a:cubicBezTo>
                    <a:pt x="1" y="2"/>
                    <a:pt x="0" y="3"/>
                    <a:pt x="0" y="3"/>
                  </a:cubicBezTo>
                  <a:cubicBezTo>
                    <a:pt x="0" y="3"/>
                    <a:pt x="0" y="3"/>
                    <a:pt x="0"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8" name="Freeform 691"/>
            <p:cNvSpPr>
              <a:spLocks/>
            </p:cNvSpPr>
            <p:nvPr/>
          </p:nvSpPr>
          <p:spPr bwMode="auto">
            <a:xfrm>
              <a:off x="4648" y="2642"/>
              <a:ext cx="13" cy="19"/>
            </a:xfrm>
            <a:custGeom>
              <a:avLst/>
              <a:gdLst/>
              <a:ahLst/>
              <a:cxnLst>
                <a:cxn ang="0">
                  <a:pos x="2" y="1"/>
                </a:cxn>
                <a:cxn ang="0">
                  <a:pos x="1" y="4"/>
                </a:cxn>
                <a:cxn ang="0">
                  <a:pos x="1" y="6"/>
                </a:cxn>
                <a:cxn ang="0">
                  <a:pos x="2" y="6"/>
                </a:cxn>
                <a:cxn ang="0">
                  <a:pos x="3" y="5"/>
                </a:cxn>
                <a:cxn ang="0">
                  <a:pos x="3" y="4"/>
                </a:cxn>
                <a:cxn ang="0">
                  <a:pos x="2" y="2"/>
                </a:cxn>
                <a:cxn ang="0">
                  <a:pos x="3" y="2"/>
                </a:cxn>
                <a:cxn ang="0">
                  <a:pos x="4" y="1"/>
                </a:cxn>
                <a:cxn ang="0">
                  <a:pos x="3" y="0"/>
                </a:cxn>
                <a:cxn ang="0">
                  <a:pos x="2" y="1"/>
                </a:cxn>
              </a:cxnLst>
              <a:rect l="0" t="0" r="r" b="b"/>
              <a:pathLst>
                <a:path w="4" h="6">
                  <a:moveTo>
                    <a:pt x="2" y="1"/>
                  </a:moveTo>
                  <a:cubicBezTo>
                    <a:pt x="2" y="2"/>
                    <a:pt x="1" y="3"/>
                    <a:pt x="1" y="4"/>
                  </a:cubicBezTo>
                  <a:cubicBezTo>
                    <a:pt x="1" y="4"/>
                    <a:pt x="0" y="5"/>
                    <a:pt x="1" y="6"/>
                  </a:cubicBezTo>
                  <a:cubicBezTo>
                    <a:pt x="1" y="6"/>
                    <a:pt x="2" y="6"/>
                    <a:pt x="2" y="6"/>
                  </a:cubicBezTo>
                  <a:cubicBezTo>
                    <a:pt x="2" y="5"/>
                    <a:pt x="3" y="5"/>
                    <a:pt x="3" y="5"/>
                  </a:cubicBezTo>
                  <a:cubicBezTo>
                    <a:pt x="3" y="5"/>
                    <a:pt x="4" y="4"/>
                    <a:pt x="3" y="4"/>
                  </a:cubicBezTo>
                  <a:cubicBezTo>
                    <a:pt x="3" y="4"/>
                    <a:pt x="2" y="3"/>
                    <a:pt x="2" y="2"/>
                  </a:cubicBezTo>
                  <a:cubicBezTo>
                    <a:pt x="3" y="1"/>
                    <a:pt x="3" y="2"/>
                    <a:pt x="3" y="2"/>
                  </a:cubicBezTo>
                  <a:cubicBezTo>
                    <a:pt x="3" y="2"/>
                    <a:pt x="4" y="2"/>
                    <a:pt x="4" y="1"/>
                  </a:cubicBezTo>
                  <a:cubicBezTo>
                    <a:pt x="3" y="1"/>
                    <a:pt x="3" y="0"/>
                    <a:pt x="3" y="0"/>
                  </a:cubicBezTo>
                  <a:cubicBezTo>
                    <a:pt x="2" y="0"/>
                    <a:pt x="2" y="0"/>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9" name="Freeform 692"/>
            <p:cNvSpPr>
              <a:spLocks/>
            </p:cNvSpPr>
            <p:nvPr/>
          </p:nvSpPr>
          <p:spPr bwMode="auto">
            <a:xfrm>
              <a:off x="4655" y="2636"/>
              <a:ext cx="6" cy="3"/>
            </a:xfrm>
            <a:custGeom>
              <a:avLst/>
              <a:gdLst/>
              <a:ahLst/>
              <a:cxnLst>
                <a:cxn ang="0">
                  <a:pos x="2" y="0"/>
                </a:cxn>
                <a:cxn ang="0">
                  <a:pos x="1" y="0"/>
                </a:cxn>
                <a:cxn ang="0">
                  <a:pos x="1" y="1"/>
                </a:cxn>
                <a:cxn ang="0">
                  <a:pos x="2" y="0"/>
                </a:cxn>
              </a:cxnLst>
              <a:rect l="0" t="0" r="r" b="b"/>
              <a:pathLst>
                <a:path w="2" h="1">
                  <a:moveTo>
                    <a:pt x="2" y="0"/>
                  </a:moveTo>
                  <a:cubicBezTo>
                    <a:pt x="1" y="0"/>
                    <a:pt x="1" y="0"/>
                    <a:pt x="1" y="0"/>
                  </a:cubicBezTo>
                  <a:cubicBezTo>
                    <a:pt x="0" y="0"/>
                    <a:pt x="0" y="0"/>
                    <a:pt x="1" y="1"/>
                  </a:cubicBezTo>
                  <a:cubicBezTo>
                    <a:pt x="1" y="1"/>
                    <a:pt x="2" y="1"/>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0" name="Freeform 693"/>
            <p:cNvSpPr>
              <a:spLocks/>
            </p:cNvSpPr>
            <p:nvPr/>
          </p:nvSpPr>
          <p:spPr bwMode="auto">
            <a:xfrm>
              <a:off x="4693" y="2509"/>
              <a:ext cx="7" cy="10"/>
            </a:xfrm>
            <a:custGeom>
              <a:avLst/>
              <a:gdLst/>
              <a:ahLst/>
              <a:cxnLst>
                <a:cxn ang="0">
                  <a:pos x="1" y="1"/>
                </a:cxn>
                <a:cxn ang="0">
                  <a:pos x="1" y="2"/>
                </a:cxn>
                <a:cxn ang="0">
                  <a:pos x="2" y="2"/>
                </a:cxn>
                <a:cxn ang="0">
                  <a:pos x="1" y="1"/>
                </a:cxn>
              </a:cxnLst>
              <a:rect l="0" t="0" r="r" b="b"/>
              <a:pathLst>
                <a:path w="2" h="3">
                  <a:moveTo>
                    <a:pt x="1" y="1"/>
                  </a:moveTo>
                  <a:cubicBezTo>
                    <a:pt x="0" y="0"/>
                    <a:pt x="1" y="2"/>
                    <a:pt x="1" y="2"/>
                  </a:cubicBezTo>
                  <a:cubicBezTo>
                    <a:pt x="2" y="3"/>
                    <a:pt x="2" y="2"/>
                    <a:pt x="2" y="2"/>
                  </a:cubicBezTo>
                  <a:cubicBezTo>
                    <a:pt x="1" y="1"/>
                    <a:pt x="2"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1" name="Freeform 694"/>
            <p:cNvSpPr>
              <a:spLocks/>
            </p:cNvSpPr>
            <p:nvPr/>
          </p:nvSpPr>
          <p:spPr bwMode="auto">
            <a:xfrm>
              <a:off x="4716" y="2496"/>
              <a:ext cx="3" cy="13"/>
            </a:xfrm>
            <a:custGeom>
              <a:avLst/>
              <a:gdLst/>
              <a:ahLst/>
              <a:cxnLst>
                <a:cxn ang="0">
                  <a:pos x="1" y="2"/>
                </a:cxn>
                <a:cxn ang="0">
                  <a:pos x="1" y="1"/>
                </a:cxn>
                <a:cxn ang="0">
                  <a:pos x="0" y="1"/>
                </a:cxn>
                <a:cxn ang="0">
                  <a:pos x="0" y="3"/>
                </a:cxn>
                <a:cxn ang="0">
                  <a:pos x="1" y="2"/>
                </a:cxn>
                <a:cxn ang="0">
                  <a:pos x="1" y="2"/>
                </a:cxn>
              </a:cxnLst>
              <a:rect l="0" t="0" r="r" b="b"/>
              <a:pathLst>
                <a:path w="1" h="4">
                  <a:moveTo>
                    <a:pt x="1" y="2"/>
                  </a:moveTo>
                  <a:cubicBezTo>
                    <a:pt x="0" y="1"/>
                    <a:pt x="1" y="1"/>
                    <a:pt x="1" y="1"/>
                  </a:cubicBezTo>
                  <a:cubicBezTo>
                    <a:pt x="0" y="0"/>
                    <a:pt x="0" y="1"/>
                    <a:pt x="0" y="1"/>
                  </a:cubicBezTo>
                  <a:cubicBezTo>
                    <a:pt x="0" y="1"/>
                    <a:pt x="0" y="2"/>
                    <a:pt x="0" y="3"/>
                  </a:cubicBezTo>
                  <a:cubicBezTo>
                    <a:pt x="0" y="4"/>
                    <a:pt x="0" y="3"/>
                    <a:pt x="1" y="2"/>
                  </a:cubicBezTo>
                  <a:cubicBezTo>
                    <a:pt x="1" y="2"/>
                    <a:pt x="1"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2" name="Freeform 695"/>
            <p:cNvSpPr>
              <a:spLocks/>
            </p:cNvSpPr>
            <p:nvPr/>
          </p:nvSpPr>
          <p:spPr bwMode="auto">
            <a:xfrm>
              <a:off x="4545" y="2623"/>
              <a:ext cx="3" cy="13"/>
            </a:xfrm>
            <a:custGeom>
              <a:avLst/>
              <a:gdLst/>
              <a:ahLst/>
              <a:cxnLst>
                <a:cxn ang="0">
                  <a:pos x="1" y="0"/>
                </a:cxn>
                <a:cxn ang="0">
                  <a:pos x="0" y="3"/>
                </a:cxn>
                <a:cxn ang="0">
                  <a:pos x="0" y="4"/>
                </a:cxn>
                <a:cxn ang="0">
                  <a:pos x="1" y="4"/>
                </a:cxn>
                <a:cxn ang="0">
                  <a:pos x="1" y="3"/>
                </a:cxn>
                <a:cxn ang="0">
                  <a:pos x="1" y="0"/>
                </a:cxn>
                <a:cxn ang="0">
                  <a:pos x="1" y="0"/>
                </a:cxn>
              </a:cxnLst>
              <a:rect l="0" t="0" r="r" b="b"/>
              <a:pathLst>
                <a:path w="1" h="4">
                  <a:moveTo>
                    <a:pt x="1" y="0"/>
                  </a:moveTo>
                  <a:cubicBezTo>
                    <a:pt x="0" y="1"/>
                    <a:pt x="0" y="2"/>
                    <a:pt x="0" y="3"/>
                  </a:cubicBezTo>
                  <a:cubicBezTo>
                    <a:pt x="0" y="3"/>
                    <a:pt x="0" y="3"/>
                    <a:pt x="0" y="4"/>
                  </a:cubicBezTo>
                  <a:cubicBezTo>
                    <a:pt x="0" y="4"/>
                    <a:pt x="0" y="4"/>
                    <a:pt x="1" y="4"/>
                  </a:cubicBezTo>
                  <a:cubicBezTo>
                    <a:pt x="1" y="3"/>
                    <a:pt x="1" y="3"/>
                    <a:pt x="1" y="3"/>
                  </a:cubicBezTo>
                  <a:cubicBezTo>
                    <a:pt x="1" y="3"/>
                    <a:pt x="1" y="1"/>
                    <a:pt x="1" y="0"/>
                  </a:cubicBezTo>
                  <a:cubicBezTo>
                    <a:pt x="1"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3" name="Freeform 696"/>
            <p:cNvSpPr>
              <a:spLocks/>
            </p:cNvSpPr>
            <p:nvPr/>
          </p:nvSpPr>
          <p:spPr bwMode="auto">
            <a:xfrm>
              <a:off x="4548" y="2626"/>
              <a:ext cx="3" cy="3"/>
            </a:xfrm>
            <a:custGeom>
              <a:avLst/>
              <a:gdLst/>
              <a:ahLst/>
              <a:cxnLst>
                <a:cxn ang="0">
                  <a:pos x="1" y="0"/>
                </a:cxn>
                <a:cxn ang="0">
                  <a:pos x="1" y="1"/>
                </a:cxn>
                <a:cxn ang="0">
                  <a:pos x="1" y="0"/>
                </a:cxn>
              </a:cxnLst>
              <a:rect l="0" t="0" r="r" b="b"/>
              <a:pathLst>
                <a:path w="1" h="1">
                  <a:moveTo>
                    <a:pt x="1" y="0"/>
                  </a:moveTo>
                  <a:cubicBezTo>
                    <a:pt x="1" y="0"/>
                    <a:pt x="0" y="1"/>
                    <a:pt x="1" y="1"/>
                  </a:cubicBezTo>
                  <a:cubicBezTo>
                    <a:pt x="1" y="1"/>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4" name="Freeform 697"/>
            <p:cNvSpPr>
              <a:spLocks/>
            </p:cNvSpPr>
            <p:nvPr/>
          </p:nvSpPr>
          <p:spPr bwMode="auto">
            <a:xfrm>
              <a:off x="4564" y="2513"/>
              <a:ext cx="3" cy="3"/>
            </a:xfrm>
            <a:custGeom>
              <a:avLst/>
              <a:gdLst/>
              <a:ahLst/>
              <a:cxnLst>
                <a:cxn ang="0">
                  <a:pos x="0" y="0"/>
                </a:cxn>
                <a:cxn ang="0">
                  <a:pos x="1" y="1"/>
                </a:cxn>
                <a:cxn ang="0">
                  <a:pos x="0" y="0"/>
                </a:cxn>
              </a:cxnLst>
              <a:rect l="0" t="0" r="r" b="b"/>
              <a:pathLst>
                <a:path w="1" h="1">
                  <a:moveTo>
                    <a:pt x="0" y="0"/>
                  </a:moveTo>
                  <a:cubicBezTo>
                    <a:pt x="0" y="1"/>
                    <a:pt x="1" y="1"/>
                    <a:pt x="1" y="1"/>
                  </a:cubicBezTo>
                  <a:cubicBezTo>
                    <a:pt x="1" y="1"/>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5" name="Freeform 698"/>
            <p:cNvSpPr>
              <a:spLocks/>
            </p:cNvSpPr>
            <p:nvPr/>
          </p:nvSpPr>
          <p:spPr bwMode="auto">
            <a:xfrm>
              <a:off x="4567" y="2516"/>
              <a:ext cx="3" cy="3"/>
            </a:xfrm>
            <a:custGeom>
              <a:avLst/>
              <a:gdLst/>
              <a:ahLst/>
              <a:cxnLst>
                <a:cxn ang="0">
                  <a:pos x="1" y="0"/>
                </a:cxn>
                <a:cxn ang="0">
                  <a:pos x="1" y="1"/>
                </a:cxn>
                <a:cxn ang="0">
                  <a:pos x="1" y="0"/>
                </a:cxn>
              </a:cxnLst>
              <a:rect l="0" t="0" r="r" b="b"/>
              <a:pathLst>
                <a:path w="1" h="1">
                  <a:moveTo>
                    <a:pt x="1" y="0"/>
                  </a:moveTo>
                  <a:cubicBezTo>
                    <a:pt x="0" y="0"/>
                    <a:pt x="1" y="1"/>
                    <a:pt x="1" y="1"/>
                  </a:cubicBezTo>
                  <a:cubicBezTo>
                    <a:pt x="1" y="1"/>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6" name="Freeform 699"/>
            <p:cNvSpPr>
              <a:spLocks/>
            </p:cNvSpPr>
            <p:nvPr/>
          </p:nvSpPr>
          <p:spPr bwMode="auto">
            <a:xfrm>
              <a:off x="4570" y="2503"/>
              <a:ext cx="4" cy="6"/>
            </a:xfrm>
            <a:custGeom>
              <a:avLst/>
              <a:gdLst/>
              <a:ahLst/>
              <a:cxnLst>
                <a:cxn ang="0">
                  <a:pos x="0" y="0"/>
                </a:cxn>
                <a:cxn ang="0">
                  <a:pos x="1" y="1"/>
                </a:cxn>
                <a:cxn ang="0">
                  <a:pos x="0" y="0"/>
                </a:cxn>
              </a:cxnLst>
              <a:rect l="0" t="0" r="r" b="b"/>
              <a:pathLst>
                <a:path w="1" h="2">
                  <a:moveTo>
                    <a:pt x="0" y="0"/>
                  </a:moveTo>
                  <a:cubicBezTo>
                    <a:pt x="0" y="1"/>
                    <a:pt x="1" y="2"/>
                    <a:pt x="1" y="1"/>
                  </a:cubicBezTo>
                  <a:cubicBezTo>
                    <a:pt x="1" y="1"/>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7" name="Freeform 700"/>
            <p:cNvSpPr>
              <a:spLocks/>
            </p:cNvSpPr>
            <p:nvPr/>
          </p:nvSpPr>
          <p:spPr bwMode="auto">
            <a:xfrm>
              <a:off x="4784" y="2574"/>
              <a:ext cx="161" cy="142"/>
            </a:xfrm>
            <a:custGeom>
              <a:avLst/>
              <a:gdLst/>
              <a:ahLst/>
              <a:cxnLst>
                <a:cxn ang="0">
                  <a:pos x="49" y="30"/>
                </a:cxn>
                <a:cxn ang="0">
                  <a:pos x="49" y="12"/>
                </a:cxn>
                <a:cxn ang="0">
                  <a:pos x="47" y="11"/>
                </a:cxn>
                <a:cxn ang="0">
                  <a:pos x="43" y="10"/>
                </a:cxn>
                <a:cxn ang="0">
                  <a:pos x="32" y="7"/>
                </a:cxn>
                <a:cxn ang="0">
                  <a:pos x="31" y="9"/>
                </a:cxn>
                <a:cxn ang="0">
                  <a:pos x="27" y="10"/>
                </a:cxn>
                <a:cxn ang="0">
                  <a:pos x="24" y="14"/>
                </a:cxn>
                <a:cxn ang="0">
                  <a:pos x="23" y="15"/>
                </a:cxn>
                <a:cxn ang="0">
                  <a:pos x="19" y="14"/>
                </a:cxn>
                <a:cxn ang="0">
                  <a:pos x="18" y="12"/>
                </a:cxn>
                <a:cxn ang="0">
                  <a:pos x="17" y="12"/>
                </a:cxn>
                <a:cxn ang="0">
                  <a:pos x="17" y="12"/>
                </a:cxn>
                <a:cxn ang="0">
                  <a:pos x="16" y="7"/>
                </a:cxn>
                <a:cxn ang="0">
                  <a:pos x="15" y="3"/>
                </a:cxn>
                <a:cxn ang="0">
                  <a:pos x="10" y="2"/>
                </a:cxn>
                <a:cxn ang="0">
                  <a:pos x="2" y="3"/>
                </a:cxn>
                <a:cxn ang="0">
                  <a:pos x="0" y="6"/>
                </a:cxn>
                <a:cxn ang="0">
                  <a:pos x="4" y="7"/>
                </a:cxn>
                <a:cxn ang="0">
                  <a:pos x="5" y="8"/>
                </a:cxn>
                <a:cxn ang="0">
                  <a:pos x="7" y="10"/>
                </a:cxn>
                <a:cxn ang="0">
                  <a:pos x="10" y="10"/>
                </a:cxn>
                <a:cxn ang="0">
                  <a:pos x="13" y="10"/>
                </a:cxn>
                <a:cxn ang="0">
                  <a:pos x="14" y="10"/>
                </a:cxn>
                <a:cxn ang="0">
                  <a:pos x="15" y="11"/>
                </a:cxn>
                <a:cxn ang="0">
                  <a:pos x="14" y="12"/>
                </a:cxn>
                <a:cxn ang="0">
                  <a:pos x="13" y="12"/>
                </a:cxn>
                <a:cxn ang="0">
                  <a:pos x="12" y="12"/>
                </a:cxn>
                <a:cxn ang="0">
                  <a:pos x="12" y="12"/>
                </a:cxn>
                <a:cxn ang="0">
                  <a:pos x="9" y="13"/>
                </a:cxn>
                <a:cxn ang="0">
                  <a:pos x="8" y="13"/>
                </a:cxn>
                <a:cxn ang="0">
                  <a:pos x="5" y="13"/>
                </a:cxn>
                <a:cxn ang="0">
                  <a:pos x="8" y="15"/>
                </a:cxn>
                <a:cxn ang="0">
                  <a:pos x="9" y="16"/>
                </a:cxn>
                <a:cxn ang="0">
                  <a:pos x="9" y="19"/>
                </a:cxn>
                <a:cxn ang="0">
                  <a:pos x="11" y="19"/>
                </a:cxn>
                <a:cxn ang="0">
                  <a:pos x="14" y="14"/>
                </a:cxn>
                <a:cxn ang="0">
                  <a:pos x="13" y="15"/>
                </a:cxn>
                <a:cxn ang="0">
                  <a:pos x="14" y="17"/>
                </a:cxn>
                <a:cxn ang="0">
                  <a:pos x="15" y="18"/>
                </a:cxn>
                <a:cxn ang="0">
                  <a:pos x="17" y="19"/>
                </a:cxn>
                <a:cxn ang="0">
                  <a:pos x="19" y="18"/>
                </a:cxn>
                <a:cxn ang="0">
                  <a:pos x="18" y="19"/>
                </a:cxn>
                <a:cxn ang="0">
                  <a:pos x="32" y="24"/>
                </a:cxn>
                <a:cxn ang="0">
                  <a:pos x="36" y="27"/>
                </a:cxn>
                <a:cxn ang="0">
                  <a:pos x="36" y="28"/>
                </a:cxn>
                <a:cxn ang="0">
                  <a:pos x="38" y="31"/>
                </a:cxn>
                <a:cxn ang="0">
                  <a:pos x="38" y="33"/>
                </a:cxn>
                <a:cxn ang="0">
                  <a:pos x="38" y="35"/>
                </a:cxn>
                <a:cxn ang="0">
                  <a:pos x="40" y="38"/>
                </a:cxn>
                <a:cxn ang="0">
                  <a:pos x="39" y="40"/>
                </a:cxn>
                <a:cxn ang="0">
                  <a:pos x="41" y="39"/>
                </a:cxn>
                <a:cxn ang="0">
                  <a:pos x="43" y="39"/>
                </a:cxn>
                <a:cxn ang="0">
                  <a:pos x="44" y="39"/>
                </a:cxn>
                <a:cxn ang="0">
                  <a:pos x="49" y="44"/>
                </a:cxn>
                <a:cxn ang="0">
                  <a:pos x="50" y="34"/>
                </a:cxn>
              </a:cxnLst>
              <a:rect l="0" t="0" r="r" b="b"/>
              <a:pathLst>
                <a:path w="50" h="44">
                  <a:moveTo>
                    <a:pt x="49" y="33"/>
                  </a:moveTo>
                  <a:cubicBezTo>
                    <a:pt x="49" y="33"/>
                    <a:pt x="49" y="30"/>
                    <a:pt x="49" y="30"/>
                  </a:cubicBezTo>
                  <a:cubicBezTo>
                    <a:pt x="50" y="27"/>
                    <a:pt x="49" y="15"/>
                    <a:pt x="49" y="12"/>
                  </a:cubicBezTo>
                  <a:cubicBezTo>
                    <a:pt x="49" y="12"/>
                    <a:pt x="49" y="12"/>
                    <a:pt x="49" y="12"/>
                  </a:cubicBezTo>
                  <a:cubicBezTo>
                    <a:pt x="48" y="12"/>
                    <a:pt x="48" y="12"/>
                    <a:pt x="48" y="12"/>
                  </a:cubicBezTo>
                  <a:cubicBezTo>
                    <a:pt x="48" y="11"/>
                    <a:pt x="47" y="11"/>
                    <a:pt x="47" y="11"/>
                  </a:cubicBezTo>
                  <a:cubicBezTo>
                    <a:pt x="46" y="11"/>
                    <a:pt x="45" y="11"/>
                    <a:pt x="45" y="11"/>
                  </a:cubicBezTo>
                  <a:cubicBezTo>
                    <a:pt x="44" y="11"/>
                    <a:pt x="43" y="10"/>
                    <a:pt x="43" y="10"/>
                  </a:cubicBezTo>
                  <a:cubicBezTo>
                    <a:pt x="43" y="10"/>
                    <a:pt x="36" y="7"/>
                    <a:pt x="35" y="6"/>
                  </a:cubicBezTo>
                  <a:cubicBezTo>
                    <a:pt x="34" y="6"/>
                    <a:pt x="33" y="7"/>
                    <a:pt x="32" y="7"/>
                  </a:cubicBezTo>
                  <a:cubicBezTo>
                    <a:pt x="32" y="7"/>
                    <a:pt x="32" y="7"/>
                    <a:pt x="31" y="8"/>
                  </a:cubicBezTo>
                  <a:cubicBezTo>
                    <a:pt x="30" y="8"/>
                    <a:pt x="30" y="8"/>
                    <a:pt x="31" y="9"/>
                  </a:cubicBezTo>
                  <a:cubicBezTo>
                    <a:pt x="31" y="9"/>
                    <a:pt x="30" y="10"/>
                    <a:pt x="29" y="10"/>
                  </a:cubicBezTo>
                  <a:cubicBezTo>
                    <a:pt x="28" y="10"/>
                    <a:pt x="28" y="10"/>
                    <a:pt x="27" y="10"/>
                  </a:cubicBezTo>
                  <a:cubicBezTo>
                    <a:pt x="27" y="9"/>
                    <a:pt x="25" y="12"/>
                    <a:pt x="25" y="13"/>
                  </a:cubicBezTo>
                  <a:cubicBezTo>
                    <a:pt x="24" y="14"/>
                    <a:pt x="24" y="14"/>
                    <a:pt x="24" y="14"/>
                  </a:cubicBezTo>
                  <a:cubicBezTo>
                    <a:pt x="23" y="14"/>
                    <a:pt x="24" y="15"/>
                    <a:pt x="23" y="15"/>
                  </a:cubicBezTo>
                  <a:cubicBezTo>
                    <a:pt x="23" y="15"/>
                    <a:pt x="23" y="15"/>
                    <a:pt x="23" y="15"/>
                  </a:cubicBezTo>
                  <a:cubicBezTo>
                    <a:pt x="22" y="16"/>
                    <a:pt x="21" y="16"/>
                    <a:pt x="20" y="15"/>
                  </a:cubicBezTo>
                  <a:cubicBezTo>
                    <a:pt x="19" y="15"/>
                    <a:pt x="19" y="14"/>
                    <a:pt x="19" y="14"/>
                  </a:cubicBezTo>
                  <a:cubicBezTo>
                    <a:pt x="19" y="14"/>
                    <a:pt x="19" y="13"/>
                    <a:pt x="19" y="14"/>
                  </a:cubicBezTo>
                  <a:cubicBezTo>
                    <a:pt x="18" y="14"/>
                    <a:pt x="18" y="13"/>
                    <a:pt x="18" y="12"/>
                  </a:cubicBezTo>
                  <a:cubicBezTo>
                    <a:pt x="18" y="12"/>
                    <a:pt x="18" y="11"/>
                    <a:pt x="18" y="11"/>
                  </a:cubicBezTo>
                  <a:cubicBezTo>
                    <a:pt x="17" y="11"/>
                    <a:pt x="17" y="12"/>
                    <a:pt x="17" y="12"/>
                  </a:cubicBezTo>
                  <a:cubicBezTo>
                    <a:pt x="18" y="13"/>
                    <a:pt x="18" y="13"/>
                    <a:pt x="17" y="13"/>
                  </a:cubicBezTo>
                  <a:cubicBezTo>
                    <a:pt x="17" y="13"/>
                    <a:pt x="17" y="12"/>
                    <a:pt x="17" y="12"/>
                  </a:cubicBezTo>
                  <a:cubicBezTo>
                    <a:pt x="17" y="12"/>
                    <a:pt x="16" y="10"/>
                    <a:pt x="16" y="9"/>
                  </a:cubicBezTo>
                  <a:cubicBezTo>
                    <a:pt x="15" y="7"/>
                    <a:pt x="16" y="7"/>
                    <a:pt x="16" y="7"/>
                  </a:cubicBezTo>
                  <a:cubicBezTo>
                    <a:pt x="16" y="5"/>
                    <a:pt x="16" y="5"/>
                    <a:pt x="15" y="4"/>
                  </a:cubicBezTo>
                  <a:cubicBezTo>
                    <a:pt x="15" y="4"/>
                    <a:pt x="15" y="3"/>
                    <a:pt x="15" y="3"/>
                  </a:cubicBezTo>
                  <a:cubicBezTo>
                    <a:pt x="16" y="3"/>
                    <a:pt x="15" y="3"/>
                    <a:pt x="15" y="3"/>
                  </a:cubicBezTo>
                  <a:cubicBezTo>
                    <a:pt x="13" y="3"/>
                    <a:pt x="13" y="3"/>
                    <a:pt x="10" y="2"/>
                  </a:cubicBezTo>
                  <a:cubicBezTo>
                    <a:pt x="7" y="0"/>
                    <a:pt x="6" y="1"/>
                    <a:pt x="5" y="2"/>
                  </a:cubicBezTo>
                  <a:cubicBezTo>
                    <a:pt x="4" y="3"/>
                    <a:pt x="3" y="3"/>
                    <a:pt x="2" y="3"/>
                  </a:cubicBezTo>
                  <a:cubicBezTo>
                    <a:pt x="1" y="3"/>
                    <a:pt x="1" y="3"/>
                    <a:pt x="1" y="4"/>
                  </a:cubicBezTo>
                  <a:cubicBezTo>
                    <a:pt x="2" y="4"/>
                    <a:pt x="1" y="5"/>
                    <a:pt x="0" y="6"/>
                  </a:cubicBezTo>
                  <a:cubicBezTo>
                    <a:pt x="0" y="6"/>
                    <a:pt x="0" y="6"/>
                    <a:pt x="0" y="6"/>
                  </a:cubicBezTo>
                  <a:cubicBezTo>
                    <a:pt x="0" y="6"/>
                    <a:pt x="4" y="7"/>
                    <a:pt x="4" y="7"/>
                  </a:cubicBezTo>
                  <a:cubicBezTo>
                    <a:pt x="5" y="7"/>
                    <a:pt x="5" y="7"/>
                    <a:pt x="4" y="7"/>
                  </a:cubicBezTo>
                  <a:cubicBezTo>
                    <a:pt x="4" y="7"/>
                    <a:pt x="5" y="7"/>
                    <a:pt x="5" y="8"/>
                  </a:cubicBezTo>
                  <a:cubicBezTo>
                    <a:pt x="5" y="9"/>
                    <a:pt x="6" y="10"/>
                    <a:pt x="6" y="10"/>
                  </a:cubicBezTo>
                  <a:cubicBezTo>
                    <a:pt x="6" y="10"/>
                    <a:pt x="7" y="10"/>
                    <a:pt x="7" y="10"/>
                  </a:cubicBezTo>
                  <a:cubicBezTo>
                    <a:pt x="8" y="10"/>
                    <a:pt x="8" y="10"/>
                    <a:pt x="9" y="10"/>
                  </a:cubicBezTo>
                  <a:cubicBezTo>
                    <a:pt x="10" y="10"/>
                    <a:pt x="10" y="10"/>
                    <a:pt x="10" y="10"/>
                  </a:cubicBezTo>
                  <a:cubicBezTo>
                    <a:pt x="10" y="10"/>
                    <a:pt x="11" y="10"/>
                    <a:pt x="11" y="10"/>
                  </a:cubicBezTo>
                  <a:cubicBezTo>
                    <a:pt x="12" y="10"/>
                    <a:pt x="12" y="10"/>
                    <a:pt x="13" y="10"/>
                  </a:cubicBezTo>
                  <a:cubicBezTo>
                    <a:pt x="13" y="10"/>
                    <a:pt x="13" y="10"/>
                    <a:pt x="14" y="9"/>
                  </a:cubicBezTo>
                  <a:cubicBezTo>
                    <a:pt x="15" y="9"/>
                    <a:pt x="15" y="9"/>
                    <a:pt x="14" y="10"/>
                  </a:cubicBezTo>
                  <a:cubicBezTo>
                    <a:pt x="14" y="10"/>
                    <a:pt x="14" y="10"/>
                    <a:pt x="14" y="10"/>
                  </a:cubicBezTo>
                  <a:cubicBezTo>
                    <a:pt x="15" y="10"/>
                    <a:pt x="14" y="11"/>
                    <a:pt x="15" y="11"/>
                  </a:cubicBezTo>
                  <a:cubicBezTo>
                    <a:pt x="15" y="11"/>
                    <a:pt x="15" y="11"/>
                    <a:pt x="14" y="11"/>
                  </a:cubicBezTo>
                  <a:cubicBezTo>
                    <a:pt x="14" y="12"/>
                    <a:pt x="14" y="12"/>
                    <a:pt x="14" y="12"/>
                  </a:cubicBezTo>
                  <a:cubicBezTo>
                    <a:pt x="14" y="12"/>
                    <a:pt x="13" y="11"/>
                    <a:pt x="13" y="12"/>
                  </a:cubicBezTo>
                  <a:cubicBezTo>
                    <a:pt x="13" y="12"/>
                    <a:pt x="13" y="12"/>
                    <a:pt x="13" y="12"/>
                  </a:cubicBezTo>
                  <a:cubicBezTo>
                    <a:pt x="13" y="12"/>
                    <a:pt x="13" y="12"/>
                    <a:pt x="13" y="12"/>
                  </a:cubicBezTo>
                  <a:cubicBezTo>
                    <a:pt x="12" y="12"/>
                    <a:pt x="12" y="12"/>
                    <a:pt x="12" y="12"/>
                  </a:cubicBezTo>
                  <a:cubicBezTo>
                    <a:pt x="12" y="11"/>
                    <a:pt x="12" y="11"/>
                    <a:pt x="12" y="12"/>
                  </a:cubicBezTo>
                  <a:cubicBezTo>
                    <a:pt x="12" y="12"/>
                    <a:pt x="12" y="12"/>
                    <a:pt x="12" y="12"/>
                  </a:cubicBezTo>
                  <a:cubicBezTo>
                    <a:pt x="12" y="11"/>
                    <a:pt x="12" y="11"/>
                    <a:pt x="11" y="11"/>
                  </a:cubicBezTo>
                  <a:cubicBezTo>
                    <a:pt x="10" y="11"/>
                    <a:pt x="9" y="12"/>
                    <a:pt x="9" y="13"/>
                  </a:cubicBezTo>
                  <a:cubicBezTo>
                    <a:pt x="9" y="13"/>
                    <a:pt x="8" y="13"/>
                    <a:pt x="8" y="13"/>
                  </a:cubicBezTo>
                  <a:cubicBezTo>
                    <a:pt x="8" y="12"/>
                    <a:pt x="8" y="12"/>
                    <a:pt x="8" y="13"/>
                  </a:cubicBezTo>
                  <a:cubicBezTo>
                    <a:pt x="7" y="13"/>
                    <a:pt x="7" y="12"/>
                    <a:pt x="7" y="12"/>
                  </a:cubicBezTo>
                  <a:cubicBezTo>
                    <a:pt x="6" y="12"/>
                    <a:pt x="6" y="12"/>
                    <a:pt x="5" y="13"/>
                  </a:cubicBezTo>
                  <a:cubicBezTo>
                    <a:pt x="5" y="13"/>
                    <a:pt x="5" y="13"/>
                    <a:pt x="6" y="13"/>
                  </a:cubicBezTo>
                  <a:cubicBezTo>
                    <a:pt x="6" y="13"/>
                    <a:pt x="8" y="14"/>
                    <a:pt x="8" y="15"/>
                  </a:cubicBezTo>
                  <a:cubicBezTo>
                    <a:pt x="9" y="16"/>
                    <a:pt x="9" y="15"/>
                    <a:pt x="9" y="15"/>
                  </a:cubicBezTo>
                  <a:cubicBezTo>
                    <a:pt x="9" y="15"/>
                    <a:pt x="9" y="15"/>
                    <a:pt x="9" y="16"/>
                  </a:cubicBezTo>
                  <a:cubicBezTo>
                    <a:pt x="10" y="17"/>
                    <a:pt x="10" y="17"/>
                    <a:pt x="9" y="17"/>
                  </a:cubicBezTo>
                  <a:cubicBezTo>
                    <a:pt x="8" y="17"/>
                    <a:pt x="9" y="17"/>
                    <a:pt x="9" y="19"/>
                  </a:cubicBezTo>
                  <a:cubicBezTo>
                    <a:pt x="9" y="20"/>
                    <a:pt x="10" y="19"/>
                    <a:pt x="10" y="19"/>
                  </a:cubicBezTo>
                  <a:cubicBezTo>
                    <a:pt x="10" y="19"/>
                    <a:pt x="10" y="19"/>
                    <a:pt x="11" y="19"/>
                  </a:cubicBezTo>
                  <a:cubicBezTo>
                    <a:pt x="12" y="19"/>
                    <a:pt x="12" y="18"/>
                    <a:pt x="12" y="18"/>
                  </a:cubicBezTo>
                  <a:cubicBezTo>
                    <a:pt x="12" y="17"/>
                    <a:pt x="13" y="15"/>
                    <a:pt x="14" y="14"/>
                  </a:cubicBezTo>
                  <a:cubicBezTo>
                    <a:pt x="14" y="13"/>
                    <a:pt x="14" y="14"/>
                    <a:pt x="14" y="15"/>
                  </a:cubicBezTo>
                  <a:cubicBezTo>
                    <a:pt x="13" y="15"/>
                    <a:pt x="13" y="15"/>
                    <a:pt x="13" y="15"/>
                  </a:cubicBezTo>
                  <a:cubicBezTo>
                    <a:pt x="14" y="16"/>
                    <a:pt x="13" y="16"/>
                    <a:pt x="13" y="16"/>
                  </a:cubicBezTo>
                  <a:cubicBezTo>
                    <a:pt x="13" y="17"/>
                    <a:pt x="14" y="17"/>
                    <a:pt x="14" y="17"/>
                  </a:cubicBezTo>
                  <a:cubicBezTo>
                    <a:pt x="14" y="17"/>
                    <a:pt x="14" y="18"/>
                    <a:pt x="15" y="18"/>
                  </a:cubicBezTo>
                  <a:cubicBezTo>
                    <a:pt x="15" y="18"/>
                    <a:pt x="15" y="18"/>
                    <a:pt x="15" y="18"/>
                  </a:cubicBezTo>
                  <a:cubicBezTo>
                    <a:pt x="16" y="17"/>
                    <a:pt x="16" y="18"/>
                    <a:pt x="16" y="19"/>
                  </a:cubicBezTo>
                  <a:cubicBezTo>
                    <a:pt x="17" y="19"/>
                    <a:pt x="17" y="19"/>
                    <a:pt x="17" y="19"/>
                  </a:cubicBezTo>
                  <a:cubicBezTo>
                    <a:pt x="17" y="18"/>
                    <a:pt x="17" y="18"/>
                    <a:pt x="18" y="19"/>
                  </a:cubicBezTo>
                  <a:cubicBezTo>
                    <a:pt x="18" y="19"/>
                    <a:pt x="18" y="18"/>
                    <a:pt x="19" y="18"/>
                  </a:cubicBezTo>
                  <a:cubicBezTo>
                    <a:pt x="20" y="18"/>
                    <a:pt x="19" y="19"/>
                    <a:pt x="19" y="19"/>
                  </a:cubicBezTo>
                  <a:cubicBezTo>
                    <a:pt x="19" y="19"/>
                    <a:pt x="18" y="18"/>
                    <a:pt x="18" y="19"/>
                  </a:cubicBezTo>
                  <a:cubicBezTo>
                    <a:pt x="18" y="20"/>
                    <a:pt x="21" y="21"/>
                    <a:pt x="21" y="21"/>
                  </a:cubicBezTo>
                  <a:cubicBezTo>
                    <a:pt x="22" y="21"/>
                    <a:pt x="30" y="23"/>
                    <a:pt x="32" y="24"/>
                  </a:cubicBezTo>
                  <a:cubicBezTo>
                    <a:pt x="34" y="25"/>
                    <a:pt x="35" y="26"/>
                    <a:pt x="35" y="27"/>
                  </a:cubicBezTo>
                  <a:cubicBezTo>
                    <a:pt x="35" y="28"/>
                    <a:pt x="35" y="27"/>
                    <a:pt x="36" y="27"/>
                  </a:cubicBezTo>
                  <a:cubicBezTo>
                    <a:pt x="36" y="27"/>
                    <a:pt x="36" y="27"/>
                    <a:pt x="36" y="27"/>
                  </a:cubicBezTo>
                  <a:cubicBezTo>
                    <a:pt x="35" y="28"/>
                    <a:pt x="36" y="28"/>
                    <a:pt x="36" y="28"/>
                  </a:cubicBezTo>
                  <a:cubicBezTo>
                    <a:pt x="37" y="28"/>
                    <a:pt x="36" y="28"/>
                    <a:pt x="36" y="28"/>
                  </a:cubicBezTo>
                  <a:cubicBezTo>
                    <a:pt x="36" y="29"/>
                    <a:pt x="37" y="30"/>
                    <a:pt x="38" y="31"/>
                  </a:cubicBezTo>
                  <a:cubicBezTo>
                    <a:pt x="39" y="32"/>
                    <a:pt x="38" y="32"/>
                    <a:pt x="39" y="32"/>
                  </a:cubicBezTo>
                  <a:cubicBezTo>
                    <a:pt x="39" y="33"/>
                    <a:pt x="40" y="33"/>
                    <a:pt x="38" y="33"/>
                  </a:cubicBezTo>
                  <a:cubicBezTo>
                    <a:pt x="36" y="33"/>
                    <a:pt x="38" y="34"/>
                    <a:pt x="40" y="35"/>
                  </a:cubicBezTo>
                  <a:cubicBezTo>
                    <a:pt x="41" y="35"/>
                    <a:pt x="39" y="35"/>
                    <a:pt x="38" y="35"/>
                  </a:cubicBezTo>
                  <a:cubicBezTo>
                    <a:pt x="37" y="35"/>
                    <a:pt x="40" y="36"/>
                    <a:pt x="40" y="37"/>
                  </a:cubicBezTo>
                  <a:cubicBezTo>
                    <a:pt x="40" y="37"/>
                    <a:pt x="40" y="38"/>
                    <a:pt x="40" y="38"/>
                  </a:cubicBezTo>
                  <a:cubicBezTo>
                    <a:pt x="39" y="38"/>
                    <a:pt x="39" y="39"/>
                    <a:pt x="39" y="39"/>
                  </a:cubicBezTo>
                  <a:cubicBezTo>
                    <a:pt x="39" y="40"/>
                    <a:pt x="39" y="40"/>
                    <a:pt x="39" y="40"/>
                  </a:cubicBezTo>
                  <a:cubicBezTo>
                    <a:pt x="39" y="40"/>
                    <a:pt x="39" y="40"/>
                    <a:pt x="40" y="40"/>
                  </a:cubicBezTo>
                  <a:cubicBezTo>
                    <a:pt x="40" y="40"/>
                    <a:pt x="40" y="39"/>
                    <a:pt x="41" y="39"/>
                  </a:cubicBezTo>
                  <a:cubicBezTo>
                    <a:pt x="41" y="39"/>
                    <a:pt x="41" y="39"/>
                    <a:pt x="41" y="39"/>
                  </a:cubicBezTo>
                  <a:cubicBezTo>
                    <a:pt x="41" y="40"/>
                    <a:pt x="42" y="40"/>
                    <a:pt x="43" y="39"/>
                  </a:cubicBezTo>
                  <a:cubicBezTo>
                    <a:pt x="43" y="39"/>
                    <a:pt x="43" y="39"/>
                    <a:pt x="44" y="39"/>
                  </a:cubicBezTo>
                  <a:cubicBezTo>
                    <a:pt x="44" y="39"/>
                    <a:pt x="44" y="39"/>
                    <a:pt x="44" y="39"/>
                  </a:cubicBezTo>
                  <a:cubicBezTo>
                    <a:pt x="45" y="39"/>
                    <a:pt x="45" y="38"/>
                    <a:pt x="45" y="39"/>
                  </a:cubicBezTo>
                  <a:cubicBezTo>
                    <a:pt x="44" y="40"/>
                    <a:pt x="48" y="43"/>
                    <a:pt x="49" y="44"/>
                  </a:cubicBezTo>
                  <a:cubicBezTo>
                    <a:pt x="49" y="44"/>
                    <a:pt x="49" y="44"/>
                    <a:pt x="49" y="44"/>
                  </a:cubicBezTo>
                  <a:cubicBezTo>
                    <a:pt x="49" y="42"/>
                    <a:pt x="49" y="35"/>
                    <a:pt x="50" y="34"/>
                  </a:cubicBezTo>
                  <a:cubicBezTo>
                    <a:pt x="50" y="33"/>
                    <a:pt x="49" y="33"/>
                    <a:pt x="49"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8" name="Freeform 701"/>
            <p:cNvSpPr>
              <a:spLocks/>
            </p:cNvSpPr>
            <p:nvPr/>
          </p:nvSpPr>
          <p:spPr bwMode="auto">
            <a:xfrm>
              <a:off x="4661" y="2713"/>
              <a:ext cx="29" cy="26"/>
            </a:xfrm>
            <a:custGeom>
              <a:avLst/>
              <a:gdLst/>
              <a:ahLst/>
              <a:cxnLst>
                <a:cxn ang="0">
                  <a:pos x="9" y="1"/>
                </a:cxn>
                <a:cxn ang="0">
                  <a:pos x="8" y="0"/>
                </a:cxn>
                <a:cxn ang="0">
                  <a:pos x="6" y="1"/>
                </a:cxn>
                <a:cxn ang="0">
                  <a:pos x="6" y="2"/>
                </a:cxn>
                <a:cxn ang="0">
                  <a:pos x="5" y="3"/>
                </a:cxn>
                <a:cxn ang="0">
                  <a:pos x="5" y="3"/>
                </a:cxn>
                <a:cxn ang="0">
                  <a:pos x="3" y="2"/>
                </a:cxn>
                <a:cxn ang="0">
                  <a:pos x="2" y="3"/>
                </a:cxn>
                <a:cxn ang="0">
                  <a:pos x="2" y="4"/>
                </a:cxn>
                <a:cxn ang="0">
                  <a:pos x="2" y="6"/>
                </a:cxn>
                <a:cxn ang="0">
                  <a:pos x="1" y="7"/>
                </a:cxn>
                <a:cxn ang="0">
                  <a:pos x="1" y="7"/>
                </a:cxn>
                <a:cxn ang="0">
                  <a:pos x="3" y="7"/>
                </a:cxn>
                <a:cxn ang="0">
                  <a:pos x="5" y="7"/>
                </a:cxn>
                <a:cxn ang="0">
                  <a:pos x="6" y="6"/>
                </a:cxn>
                <a:cxn ang="0">
                  <a:pos x="8" y="3"/>
                </a:cxn>
                <a:cxn ang="0">
                  <a:pos x="9" y="3"/>
                </a:cxn>
                <a:cxn ang="0">
                  <a:pos x="9" y="2"/>
                </a:cxn>
                <a:cxn ang="0">
                  <a:pos x="9" y="1"/>
                </a:cxn>
              </a:cxnLst>
              <a:rect l="0" t="0" r="r" b="b"/>
              <a:pathLst>
                <a:path w="9" h="8">
                  <a:moveTo>
                    <a:pt x="9" y="1"/>
                  </a:moveTo>
                  <a:cubicBezTo>
                    <a:pt x="9" y="1"/>
                    <a:pt x="8" y="1"/>
                    <a:pt x="8" y="0"/>
                  </a:cubicBezTo>
                  <a:cubicBezTo>
                    <a:pt x="7" y="1"/>
                    <a:pt x="6" y="1"/>
                    <a:pt x="6" y="1"/>
                  </a:cubicBezTo>
                  <a:cubicBezTo>
                    <a:pt x="6" y="2"/>
                    <a:pt x="6" y="2"/>
                    <a:pt x="6" y="2"/>
                  </a:cubicBezTo>
                  <a:cubicBezTo>
                    <a:pt x="6" y="2"/>
                    <a:pt x="5" y="2"/>
                    <a:pt x="5" y="3"/>
                  </a:cubicBezTo>
                  <a:cubicBezTo>
                    <a:pt x="5" y="3"/>
                    <a:pt x="5" y="3"/>
                    <a:pt x="5" y="3"/>
                  </a:cubicBezTo>
                  <a:cubicBezTo>
                    <a:pt x="3" y="2"/>
                    <a:pt x="3" y="2"/>
                    <a:pt x="3" y="2"/>
                  </a:cubicBezTo>
                  <a:cubicBezTo>
                    <a:pt x="3" y="3"/>
                    <a:pt x="2" y="3"/>
                    <a:pt x="2" y="3"/>
                  </a:cubicBezTo>
                  <a:cubicBezTo>
                    <a:pt x="2" y="4"/>
                    <a:pt x="2" y="4"/>
                    <a:pt x="2" y="4"/>
                  </a:cubicBezTo>
                  <a:cubicBezTo>
                    <a:pt x="2" y="5"/>
                    <a:pt x="2" y="5"/>
                    <a:pt x="2" y="6"/>
                  </a:cubicBezTo>
                  <a:cubicBezTo>
                    <a:pt x="2" y="6"/>
                    <a:pt x="2" y="6"/>
                    <a:pt x="1" y="7"/>
                  </a:cubicBezTo>
                  <a:cubicBezTo>
                    <a:pt x="0" y="8"/>
                    <a:pt x="1" y="7"/>
                    <a:pt x="1" y="7"/>
                  </a:cubicBezTo>
                  <a:cubicBezTo>
                    <a:pt x="1" y="7"/>
                    <a:pt x="2" y="7"/>
                    <a:pt x="3" y="7"/>
                  </a:cubicBezTo>
                  <a:cubicBezTo>
                    <a:pt x="3" y="7"/>
                    <a:pt x="4" y="7"/>
                    <a:pt x="5" y="7"/>
                  </a:cubicBezTo>
                  <a:cubicBezTo>
                    <a:pt x="5" y="7"/>
                    <a:pt x="6" y="6"/>
                    <a:pt x="6" y="6"/>
                  </a:cubicBezTo>
                  <a:cubicBezTo>
                    <a:pt x="6" y="6"/>
                    <a:pt x="8" y="4"/>
                    <a:pt x="8" y="3"/>
                  </a:cubicBezTo>
                  <a:cubicBezTo>
                    <a:pt x="9" y="3"/>
                    <a:pt x="9" y="3"/>
                    <a:pt x="9" y="3"/>
                  </a:cubicBezTo>
                  <a:cubicBezTo>
                    <a:pt x="9" y="3"/>
                    <a:pt x="9" y="2"/>
                    <a:pt x="9" y="2"/>
                  </a:cubicBezTo>
                  <a:cubicBezTo>
                    <a:pt x="9" y="1"/>
                    <a:pt x="9" y="1"/>
                    <a:pt x="9"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9" name="Freeform 702"/>
            <p:cNvSpPr>
              <a:spLocks/>
            </p:cNvSpPr>
            <p:nvPr/>
          </p:nvSpPr>
          <p:spPr bwMode="auto">
            <a:xfrm>
              <a:off x="4428" y="2500"/>
              <a:ext cx="165" cy="139"/>
            </a:xfrm>
            <a:custGeom>
              <a:avLst/>
              <a:gdLst/>
              <a:ahLst/>
              <a:cxnLst>
                <a:cxn ang="0">
                  <a:pos x="37" y="0"/>
                </a:cxn>
                <a:cxn ang="0">
                  <a:pos x="35" y="0"/>
                </a:cxn>
                <a:cxn ang="0">
                  <a:pos x="34" y="2"/>
                </a:cxn>
                <a:cxn ang="0">
                  <a:pos x="34" y="5"/>
                </a:cxn>
                <a:cxn ang="0">
                  <a:pos x="32" y="7"/>
                </a:cxn>
                <a:cxn ang="0">
                  <a:pos x="31" y="9"/>
                </a:cxn>
                <a:cxn ang="0">
                  <a:pos x="32" y="10"/>
                </a:cxn>
                <a:cxn ang="0">
                  <a:pos x="30" y="12"/>
                </a:cxn>
                <a:cxn ang="0">
                  <a:pos x="29" y="15"/>
                </a:cxn>
                <a:cxn ang="0">
                  <a:pos x="25" y="16"/>
                </a:cxn>
                <a:cxn ang="0">
                  <a:pos x="21" y="15"/>
                </a:cxn>
                <a:cxn ang="0">
                  <a:pos x="20" y="14"/>
                </a:cxn>
                <a:cxn ang="0">
                  <a:pos x="17" y="16"/>
                </a:cxn>
                <a:cxn ang="0">
                  <a:pos x="12" y="17"/>
                </a:cxn>
                <a:cxn ang="0">
                  <a:pos x="8" y="17"/>
                </a:cxn>
                <a:cxn ang="0">
                  <a:pos x="5" y="14"/>
                </a:cxn>
                <a:cxn ang="0">
                  <a:pos x="4" y="12"/>
                </a:cxn>
                <a:cxn ang="0">
                  <a:pos x="2" y="14"/>
                </a:cxn>
                <a:cxn ang="0">
                  <a:pos x="1" y="16"/>
                </a:cxn>
                <a:cxn ang="0">
                  <a:pos x="1" y="17"/>
                </a:cxn>
                <a:cxn ang="0">
                  <a:pos x="1" y="20"/>
                </a:cxn>
                <a:cxn ang="0">
                  <a:pos x="2" y="21"/>
                </a:cxn>
                <a:cxn ang="0">
                  <a:pos x="2" y="23"/>
                </a:cxn>
                <a:cxn ang="0">
                  <a:pos x="1" y="24"/>
                </a:cxn>
                <a:cxn ang="0">
                  <a:pos x="5" y="27"/>
                </a:cxn>
                <a:cxn ang="0">
                  <a:pos x="6" y="30"/>
                </a:cxn>
                <a:cxn ang="0">
                  <a:pos x="7" y="34"/>
                </a:cxn>
                <a:cxn ang="0">
                  <a:pos x="7" y="36"/>
                </a:cxn>
                <a:cxn ang="0">
                  <a:pos x="10" y="37"/>
                </a:cxn>
                <a:cxn ang="0">
                  <a:pos x="13" y="37"/>
                </a:cxn>
                <a:cxn ang="0">
                  <a:pos x="15" y="36"/>
                </a:cxn>
                <a:cxn ang="0">
                  <a:pos x="16" y="39"/>
                </a:cxn>
                <a:cxn ang="0">
                  <a:pos x="21" y="37"/>
                </a:cxn>
                <a:cxn ang="0">
                  <a:pos x="24" y="38"/>
                </a:cxn>
                <a:cxn ang="0">
                  <a:pos x="26" y="39"/>
                </a:cxn>
                <a:cxn ang="0">
                  <a:pos x="27" y="38"/>
                </a:cxn>
                <a:cxn ang="0">
                  <a:pos x="28" y="39"/>
                </a:cxn>
                <a:cxn ang="0">
                  <a:pos x="29" y="39"/>
                </a:cxn>
                <a:cxn ang="0">
                  <a:pos x="30" y="42"/>
                </a:cxn>
                <a:cxn ang="0">
                  <a:pos x="36" y="39"/>
                </a:cxn>
                <a:cxn ang="0">
                  <a:pos x="37" y="36"/>
                </a:cxn>
                <a:cxn ang="0">
                  <a:pos x="38" y="34"/>
                </a:cxn>
                <a:cxn ang="0">
                  <a:pos x="37" y="32"/>
                </a:cxn>
                <a:cxn ang="0">
                  <a:pos x="38" y="31"/>
                </a:cxn>
                <a:cxn ang="0">
                  <a:pos x="39" y="28"/>
                </a:cxn>
                <a:cxn ang="0">
                  <a:pos x="42" y="26"/>
                </a:cxn>
                <a:cxn ang="0">
                  <a:pos x="44" y="26"/>
                </a:cxn>
                <a:cxn ang="0">
                  <a:pos x="44" y="25"/>
                </a:cxn>
                <a:cxn ang="0">
                  <a:pos x="43" y="24"/>
                </a:cxn>
                <a:cxn ang="0">
                  <a:pos x="45" y="18"/>
                </a:cxn>
                <a:cxn ang="0">
                  <a:pos x="46" y="17"/>
                </a:cxn>
                <a:cxn ang="0">
                  <a:pos x="50" y="17"/>
                </a:cxn>
                <a:cxn ang="0">
                  <a:pos x="45" y="12"/>
                </a:cxn>
                <a:cxn ang="0">
                  <a:pos x="45" y="12"/>
                </a:cxn>
                <a:cxn ang="0">
                  <a:pos x="44" y="8"/>
                </a:cxn>
                <a:cxn ang="0">
                  <a:pos x="43" y="7"/>
                </a:cxn>
                <a:cxn ang="0">
                  <a:pos x="42" y="5"/>
                </a:cxn>
                <a:cxn ang="0">
                  <a:pos x="43" y="4"/>
                </a:cxn>
                <a:cxn ang="0">
                  <a:pos x="44" y="3"/>
                </a:cxn>
                <a:cxn ang="0">
                  <a:pos x="43" y="1"/>
                </a:cxn>
                <a:cxn ang="0">
                  <a:pos x="43" y="1"/>
                </a:cxn>
              </a:cxnLst>
              <a:rect l="0" t="0" r="r" b="b"/>
              <a:pathLst>
                <a:path w="51" h="43">
                  <a:moveTo>
                    <a:pt x="40" y="0"/>
                  </a:moveTo>
                  <a:cubicBezTo>
                    <a:pt x="40" y="0"/>
                    <a:pt x="38" y="0"/>
                    <a:pt x="37" y="0"/>
                  </a:cubicBezTo>
                  <a:cubicBezTo>
                    <a:pt x="37" y="0"/>
                    <a:pt x="36" y="0"/>
                    <a:pt x="36" y="0"/>
                  </a:cubicBezTo>
                  <a:cubicBezTo>
                    <a:pt x="36" y="1"/>
                    <a:pt x="36" y="0"/>
                    <a:pt x="35" y="0"/>
                  </a:cubicBezTo>
                  <a:cubicBezTo>
                    <a:pt x="35" y="0"/>
                    <a:pt x="35" y="0"/>
                    <a:pt x="35" y="1"/>
                  </a:cubicBezTo>
                  <a:cubicBezTo>
                    <a:pt x="35" y="1"/>
                    <a:pt x="34" y="2"/>
                    <a:pt x="34" y="2"/>
                  </a:cubicBezTo>
                  <a:cubicBezTo>
                    <a:pt x="33" y="3"/>
                    <a:pt x="34" y="3"/>
                    <a:pt x="34" y="4"/>
                  </a:cubicBezTo>
                  <a:cubicBezTo>
                    <a:pt x="34" y="4"/>
                    <a:pt x="34" y="5"/>
                    <a:pt x="34" y="5"/>
                  </a:cubicBezTo>
                  <a:cubicBezTo>
                    <a:pt x="34" y="6"/>
                    <a:pt x="34" y="6"/>
                    <a:pt x="33" y="6"/>
                  </a:cubicBezTo>
                  <a:cubicBezTo>
                    <a:pt x="33" y="7"/>
                    <a:pt x="33" y="7"/>
                    <a:pt x="32" y="7"/>
                  </a:cubicBezTo>
                  <a:cubicBezTo>
                    <a:pt x="32" y="7"/>
                    <a:pt x="32" y="7"/>
                    <a:pt x="32" y="8"/>
                  </a:cubicBezTo>
                  <a:cubicBezTo>
                    <a:pt x="31" y="8"/>
                    <a:pt x="31" y="9"/>
                    <a:pt x="31" y="9"/>
                  </a:cubicBezTo>
                  <a:cubicBezTo>
                    <a:pt x="31" y="9"/>
                    <a:pt x="32" y="9"/>
                    <a:pt x="32" y="9"/>
                  </a:cubicBezTo>
                  <a:cubicBezTo>
                    <a:pt x="32" y="9"/>
                    <a:pt x="32" y="10"/>
                    <a:pt x="32" y="10"/>
                  </a:cubicBezTo>
                  <a:cubicBezTo>
                    <a:pt x="32" y="10"/>
                    <a:pt x="31" y="10"/>
                    <a:pt x="30" y="11"/>
                  </a:cubicBezTo>
                  <a:cubicBezTo>
                    <a:pt x="30" y="11"/>
                    <a:pt x="30" y="11"/>
                    <a:pt x="30" y="12"/>
                  </a:cubicBezTo>
                  <a:cubicBezTo>
                    <a:pt x="30" y="12"/>
                    <a:pt x="30" y="13"/>
                    <a:pt x="29" y="13"/>
                  </a:cubicBezTo>
                  <a:cubicBezTo>
                    <a:pt x="29" y="13"/>
                    <a:pt x="29" y="14"/>
                    <a:pt x="29" y="15"/>
                  </a:cubicBezTo>
                  <a:cubicBezTo>
                    <a:pt x="29" y="15"/>
                    <a:pt x="28" y="15"/>
                    <a:pt x="27" y="15"/>
                  </a:cubicBezTo>
                  <a:cubicBezTo>
                    <a:pt x="27" y="15"/>
                    <a:pt x="25" y="15"/>
                    <a:pt x="25" y="16"/>
                  </a:cubicBezTo>
                  <a:cubicBezTo>
                    <a:pt x="24" y="16"/>
                    <a:pt x="24" y="16"/>
                    <a:pt x="23" y="16"/>
                  </a:cubicBezTo>
                  <a:cubicBezTo>
                    <a:pt x="23" y="15"/>
                    <a:pt x="22" y="15"/>
                    <a:pt x="21" y="15"/>
                  </a:cubicBezTo>
                  <a:cubicBezTo>
                    <a:pt x="21" y="15"/>
                    <a:pt x="21" y="15"/>
                    <a:pt x="21" y="15"/>
                  </a:cubicBezTo>
                  <a:cubicBezTo>
                    <a:pt x="21" y="14"/>
                    <a:pt x="20" y="14"/>
                    <a:pt x="20" y="14"/>
                  </a:cubicBezTo>
                  <a:cubicBezTo>
                    <a:pt x="20" y="14"/>
                    <a:pt x="17" y="15"/>
                    <a:pt x="17" y="15"/>
                  </a:cubicBezTo>
                  <a:cubicBezTo>
                    <a:pt x="17" y="15"/>
                    <a:pt x="17" y="15"/>
                    <a:pt x="17" y="16"/>
                  </a:cubicBezTo>
                  <a:cubicBezTo>
                    <a:pt x="17" y="17"/>
                    <a:pt x="15" y="17"/>
                    <a:pt x="15" y="17"/>
                  </a:cubicBezTo>
                  <a:cubicBezTo>
                    <a:pt x="14" y="17"/>
                    <a:pt x="13" y="17"/>
                    <a:pt x="12" y="17"/>
                  </a:cubicBezTo>
                  <a:cubicBezTo>
                    <a:pt x="12" y="17"/>
                    <a:pt x="10" y="17"/>
                    <a:pt x="9" y="18"/>
                  </a:cubicBezTo>
                  <a:cubicBezTo>
                    <a:pt x="8" y="18"/>
                    <a:pt x="8" y="17"/>
                    <a:pt x="8" y="17"/>
                  </a:cubicBezTo>
                  <a:cubicBezTo>
                    <a:pt x="7" y="17"/>
                    <a:pt x="5" y="15"/>
                    <a:pt x="5" y="15"/>
                  </a:cubicBezTo>
                  <a:cubicBezTo>
                    <a:pt x="5" y="15"/>
                    <a:pt x="5" y="14"/>
                    <a:pt x="5" y="14"/>
                  </a:cubicBezTo>
                  <a:cubicBezTo>
                    <a:pt x="4" y="14"/>
                    <a:pt x="4" y="13"/>
                    <a:pt x="4" y="13"/>
                  </a:cubicBezTo>
                  <a:cubicBezTo>
                    <a:pt x="4" y="13"/>
                    <a:pt x="4" y="12"/>
                    <a:pt x="4" y="12"/>
                  </a:cubicBezTo>
                  <a:cubicBezTo>
                    <a:pt x="4" y="12"/>
                    <a:pt x="4" y="12"/>
                    <a:pt x="4" y="12"/>
                  </a:cubicBezTo>
                  <a:cubicBezTo>
                    <a:pt x="4" y="12"/>
                    <a:pt x="3" y="13"/>
                    <a:pt x="2" y="14"/>
                  </a:cubicBezTo>
                  <a:cubicBezTo>
                    <a:pt x="2" y="15"/>
                    <a:pt x="2" y="15"/>
                    <a:pt x="2" y="15"/>
                  </a:cubicBezTo>
                  <a:cubicBezTo>
                    <a:pt x="2" y="15"/>
                    <a:pt x="2" y="16"/>
                    <a:pt x="1" y="16"/>
                  </a:cubicBezTo>
                  <a:cubicBezTo>
                    <a:pt x="1" y="16"/>
                    <a:pt x="1" y="16"/>
                    <a:pt x="1" y="17"/>
                  </a:cubicBezTo>
                  <a:cubicBezTo>
                    <a:pt x="1" y="17"/>
                    <a:pt x="1" y="17"/>
                    <a:pt x="1" y="17"/>
                  </a:cubicBezTo>
                  <a:cubicBezTo>
                    <a:pt x="1" y="18"/>
                    <a:pt x="0" y="18"/>
                    <a:pt x="1" y="19"/>
                  </a:cubicBezTo>
                  <a:cubicBezTo>
                    <a:pt x="1" y="19"/>
                    <a:pt x="1" y="20"/>
                    <a:pt x="1" y="20"/>
                  </a:cubicBezTo>
                  <a:cubicBezTo>
                    <a:pt x="1" y="20"/>
                    <a:pt x="1" y="20"/>
                    <a:pt x="1" y="21"/>
                  </a:cubicBezTo>
                  <a:cubicBezTo>
                    <a:pt x="2" y="21"/>
                    <a:pt x="2" y="21"/>
                    <a:pt x="2" y="21"/>
                  </a:cubicBezTo>
                  <a:cubicBezTo>
                    <a:pt x="2" y="22"/>
                    <a:pt x="3" y="22"/>
                    <a:pt x="2" y="22"/>
                  </a:cubicBezTo>
                  <a:cubicBezTo>
                    <a:pt x="2" y="22"/>
                    <a:pt x="2" y="22"/>
                    <a:pt x="2" y="23"/>
                  </a:cubicBezTo>
                  <a:cubicBezTo>
                    <a:pt x="2" y="23"/>
                    <a:pt x="2" y="23"/>
                    <a:pt x="2" y="23"/>
                  </a:cubicBezTo>
                  <a:cubicBezTo>
                    <a:pt x="2" y="23"/>
                    <a:pt x="1" y="23"/>
                    <a:pt x="1" y="24"/>
                  </a:cubicBezTo>
                  <a:cubicBezTo>
                    <a:pt x="2" y="24"/>
                    <a:pt x="2" y="26"/>
                    <a:pt x="3" y="26"/>
                  </a:cubicBezTo>
                  <a:cubicBezTo>
                    <a:pt x="4" y="27"/>
                    <a:pt x="5" y="27"/>
                    <a:pt x="5" y="27"/>
                  </a:cubicBezTo>
                  <a:cubicBezTo>
                    <a:pt x="5" y="26"/>
                    <a:pt x="5" y="26"/>
                    <a:pt x="5" y="27"/>
                  </a:cubicBezTo>
                  <a:cubicBezTo>
                    <a:pt x="6" y="27"/>
                    <a:pt x="7" y="29"/>
                    <a:pt x="6" y="30"/>
                  </a:cubicBezTo>
                  <a:cubicBezTo>
                    <a:pt x="6" y="31"/>
                    <a:pt x="5" y="31"/>
                    <a:pt x="6" y="31"/>
                  </a:cubicBezTo>
                  <a:cubicBezTo>
                    <a:pt x="7" y="32"/>
                    <a:pt x="7" y="33"/>
                    <a:pt x="7" y="34"/>
                  </a:cubicBezTo>
                  <a:cubicBezTo>
                    <a:pt x="7" y="34"/>
                    <a:pt x="7" y="35"/>
                    <a:pt x="7" y="35"/>
                  </a:cubicBezTo>
                  <a:cubicBezTo>
                    <a:pt x="7" y="35"/>
                    <a:pt x="7" y="35"/>
                    <a:pt x="7" y="36"/>
                  </a:cubicBezTo>
                  <a:cubicBezTo>
                    <a:pt x="7" y="36"/>
                    <a:pt x="8" y="37"/>
                    <a:pt x="8" y="37"/>
                  </a:cubicBezTo>
                  <a:cubicBezTo>
                    <a:pt x="9" y="37"/>
                    <a:pt x="9" y="37"/>
                    <a:pt x="10" y="37"/>
                  </a:cubicBezTo>
                  <a:cubicBezTo>
                    <a:pt x="10" y="37"/>
                    <a:pt x="11" y="38"/>
                    <a:pt x="12" y="37"/>
                  </a:cubicBezTo>
                  <a:cubicBezTo>
                    <a:pt x="13" y="36"/>
                    <a:pt x="13" y="37"/>
                    <a:pt x="13" y="37"/>
                  </a:cubicBezTo>
                  <a:cubicBezTo>
                    <a:pt x="14" y="37"/>
                    <a:pt x="14" y="37"/>
                    <a:pt x="15" y="36"/>
                  </a:cubicBezTo>
                  <a:cubicBezTo>
                    <a:pt x="15" y="36"/>
                    <a:pt x="15" y="36"/>
                    <a:pt x="15" y="36"/>
                  </a:cubicBezTo>
                  <a:cubicBezTo>
                    <a:pt x="15" y="36"/>
                    <a:pt x="15" y="38"/>
                    <a:pt x="15" y="39"/>
                  </a:cubicBezTo>
                  <a:cubicBezTo>
                    <a:pt x="15" y="40"/>
                    <a:pt x="15" y="40"/>
                    <a:pt x="16" y="39"/>
                  </a:cubicBezTo>
                  <a:cubicBezTo>
                    <a:pt x="16" y="39"/>
                    <a:pt x="17" y="38"/>
                    <a:pt x="18" y="38"/>
                  </a:cubicBezTo>
                  <a:cubicBezTo>
                    <a:pt x="19" y="38"/>
                    <a:pt x="21" y="38"/>
                    <a:pt x="21" y="37"/>
                  </a:cubicBezTo>
                  <a:cubicBezTo>
                    <a:pt x="21" y="37"/>
                    <a:pt x="21" y="36"/>
                    <a:pt x="21" y="37"/>
                  </a:cubicBezTo>
                  <a:cubicBezTo>
                    <a:pt x="22" y="38"/>
                    <a:pt x="23" y="38"/>
                    <a:pt x="24" y="38"/>
                  </a:cubicBezTo>
                  <a:cubicBezTo>
                    <a:pt x="24" y="38"/>
                    <a:pt x="24" y="37"/>
                    <a:pt x="24" y="38"/>
                  </a:cubicBezTo>
                  <a:cubicBezTo>
                    <a:pt x="24" y="39"/>
                    <a:pt x="25" y="40"/>
                    <a:pt x="26" y="39"/>
                  </a:cubicBezTo>
                  <a:cubicBezTo>
                    <a:pt x="27" y="38"/>
                    <a:pt x="26" y="38"/>
                    <a:pt x="27" y="38"/>
                  </a:cubicBezTo>
                  <a:cubicBezTo>
                    <a:pt x="27" y="39"/>
                    <a:pt x="27" y="39"/>
                    <a:pt x="27" y="38"/>
                  </a:cubicBezTo>
                  <a:cubicBezTo>
                    <a:pt x="27" y="38"/>
                    <a:pt x="27" y="38"/>
                    <a:pt x="27" y="38"/>
                  </a:cubicBezTo>
                  <a:cubicBezTo>
                    <a:pt x="27" y="39"/>
                    <a:pt x="27" y="39"/>
                    <a:pt x="28" y="39"/>
                  </a:cubicBezTo>
                  <a:cubicBezTo>
                    <a:pt x="28" y="39"/>
                    <a:pt x="28" y="39"/>
                    <a:pt x="28" y="39"/>
                  </a:cubicBezTo>
                  <a:cubicBezTo>
                    <a:pt x="28" y="39"/>
                    <a:pt x="29" y="39"/>
                    <a:pt x="29" y="39"/>
                  </a:cubicBezTo>
                  <a:cubicBezTo>
                    <a:pt x="29" y="40"/>
                    <a:pt x="29" y="41"/>
                    <a:pt x="29" y="42"/>
                  </a:cubicBezTo>
                  <a:cubicBezTo>
                    <a:pt x="29" y="42"/>
                    <a:pt x="29" y="43"/>
                    <a:pt x="30" y="42"/>
                  </a:cubicBezTo>
                  <a:cubicBezTo>
                    <a:pt x="31" y="42"/>
                    <a:pt x="34" y="40"/>
                    <a:pt x="35" y="40"/>
                  </a:cubicBezTo>
                  <a:cubicBezTo>
                    <a:pt x="35" y="40"/>
                    <a:pt x="36" y="40"/>
                    <a:pt x="36" y="39"/>
                  </a:cubicBezTo>
                  <a:cubicBezTo>
                    <a:pt x="37" y="37"/>
                    <a:pt x="37" y="38"/>
                    <a:pt x="37" y="37"/>
                  </a:cubicBezTo>
                  <a:cubicBezTo>
                    <a:pt x="37" y="37"/>
                    <a:pt x="37" y="36"/>
                    <a:pt x="37" y="36"/>
                  </a:cubicBezTo>
                  <a:cubicBezTo>
                    <a:pt x="38" y="37"/>
                    <a:pt x="38" y="36"/>
                    <a:pt x="37" y="35"/>
                  </a:cubicBezTo>
                  <a:cubicBezTo>
                    <a:pt x="37" y="35"/>
                    <a:pt x="37" y="35"/>
                    <a:pt x="38" y="34"/>
                  </a:cubicBezTo>
                  <a:cubicBezTo>
                    <a:pt x="38" y="34"/>
                    <a:pt x="40" y="33"/>
                    <a:pt x="38" y="33"/>
                  </a:cubicBezTo>
                  <a:cubicBezTo>
                    <a:pt x="38" y="33"/>
                    <a:pt x="37" y="33"/>
                    <a:pt x="37" y="32"/>
                  </a:cubicBezTo>
                  <a:cubicBezTo>
                    <a:pt x="38" y="32"/>
                    <a:pt x="38" y="32"/>
                    <a:pt x="38" y="32"/>
                  </a:cubicBezTo>
                  <a:cubicBezTo>
                    <a:pt x="38" y="31"/>
                    <a:pt x="38" y="31"/>
                    <a:pt x="38" y="31"/>
                  </a:cubicBezTo>
                  <a:cubicBezTo>
                    <a:pt x="37" y="31"/>
                    <a:pt x="37" y="31"/>
                    <a:pt x="37" y="30"/>
                  </a:cubicBezTo>
                  <a:cubicBezTo>
                    <a:pt x="38" y="30"/>
                    <a:pt x="39" y="30"/>
                    <a:pt x="39" y="28"/>
                  </a:cubicBezTo>
                  <a:cubicBezTo>
                    <a:pt x="39" y="28"/>
                    <a:pt x="39" y="27"/>
                    <a:pt x="40" y="28"/>
                  </a:cubicBezTo>
                  <a:cubicBezTo>
                    <a:pt x="40" y="29"/>
                    <a:pt x="41" y="28"/>
                    <a:pt x="42" y="26"/>
                  </a:cubicBezTo>
                  <a:cubicBezTo>
                    <a:pt x="42" y="26"/>
                    <a:pt x="42" y="26"/>
                    <a:pt x="42" y="26"/>
                  </a:cubicBezTo>
                  <a:cubicBezTo>
                    <a:pt x="43" y="26"/>
                    <a:pt x="43" y="26"/>
                    <a:pt x="44" y="26"/>
                  </a:cubicBezTo>
                  <a:cubicBezTo>
                    <a:pt x="44" y="26"/>
                    <a:pt x="44" y="26"/>
                    <a:pt x="44" y="25"/>
                  </a:cubicBezTo>
                  <a:cubicBezTo>
                    <a:pt x="44" y="25"/>
                    <a:pt x="43" y="25"/>
                    <a:pt x="44" y="25"/>
                  </a:cubicBezTo>
                  <a:cubicBezTo>
                    <a:pt x="44" y="24"/>
                    <a:pt x="44" y="24"/>
                    <a:pt x="44" y="24"/>
                  </a:cubicBezTo>
                  <a:cubicBezTo>
                    <a:pt x="43" y="24"/>
                    <a:pt x="43" y="24"/>
                    <a:pt x="43" y="24"/>
                  </a:cubicBezTo>
                  <a:cubicBezTo>
                    <a:pt x="43" y="23"/>
                    <a:pt x="43" y="20"/>
                    <a:pt x="44" y="18"/>
                  </a:cubicBezTo>
                  <a:cubicBezTo>
                    <a:pt x="44" y="18"/>
                    <a:pt x="45" y="18"/>
                    <a:pt x="45" y="18"/>
                  </a:cubicBezTo>
                  <a:cubicBezTo>
                    <a:pt x="46" y="18"/>
                    <a:pt x="46" y="18"/>
                    <a:pt x="46" y="18"/>
                  </a:cubicBezTo>
                  <a:cubicBezTo>
                    <a:pt x="46" y="17"/>
                    <a:pt x="45" y="16"/>
                    <a:pt x="46" y="17"/>
                  </a:cubicBezTo>
                  <a:cubicBezTo>
                    <a:pt x="46" y="18"/>
                    <a:pt x="48" y="18"/>
                    <a:pt x="48" y="18"/>
                  </a:cubicBezTo>
                  <a:cubicBezTo>
                    <a:pt x="49" y="18"/>
                    <a:pt x="50" y="18"/>
                    <a:pt x="50" y="17"/>
                  </a:cubicBezTo>
                  <a:cubicBezTo>
                    <a:pt x="51" y="17"/>
                    <a:pt x="51" y="17"/>
                    <a:pt x="50" y="16"/>
                  </a:cubicBezTo>
                  <a:cubicBezTo>
                    <a:pt x="49" y="16"/>
                    <a:pt x="45" y="13"/>
                    <a:pt x="45" y="12"/>
                  </a:cubicBezTo>
                  <a:cubicBezTo>
                    <a:pt x="45" y="12"/>
                    <a:pt x="44" y="12"/>
                    <a:pt x="45" y="12"/>
                  </a:cubicBezTo>
                  <a:cubicBezTo>
                    <a:pt x="45" y="12"/>
                    <a:pt x="45" y="12"/>
                    <a:pt x="45" y="12"/>
                  </a:cubicBezTo>
                  <a:cubicBezTo>
                    <a:pt x="46" y="11"/>
                    <a:pt x="46" y="10"/>
                    <a:pt x="45" y="10"/>
                  </a:cubicBezTo>
                  <a:cubicBezTo>
                    <a:pt x="45" y="9"/>
                    <a:pt x="44" y="8"/>
                    <a:pt x="44" y="8"/>
                  </a:cubicBezTo>
                  <a:cubicBezTo>
                    <a:pt x="44" y="8"/>
                    <a:pt x="45" y="8"/>
                    <a:pt x="44" y="8"/>
                  </a:cubicBezTo>
                  <a:cubicBezTo>
                    <a:pt x="43" y="7"/>
                    <a:pt x="44" y="7"/>
                    <a:pt x="43" y="7"/>
                  </a:cubicBezTo>
                  <a:cubicBezTo>
                    <a:pt x="42" y="6"/>
                    <a:pt x="42" y="6"/>
                    <a:pt x="42" y="6"/>
                  </a:cubicBezTo>
                  <a:cubicBezTo>
                    <a:pt x="43" y="6"/>
                    <a:pt x="43" y="5"/>
                    <a:pt x="42" y="5"/>
                  </a:cubicBezTo>
                  <a:cubicBezTo>
                    <a:pt x="42" y="5"/>
                    <a:pt x="41" y="4"/>
                    <a:pt x="42" y="4"/>
                  </a:cubicBezTo>
                  <a:cubicBezTo>
                    <a:pt x="43" y="4"/>
                    <a:pt x="43" y="4"/>
                    <a:pt x="43" y="4"/>
                  </a:cubicBezTo>
                  <a:cubicBezTo>
                    <a:pt x="43" y="3"/>
                    <a:pt x="43" y="3"/>
                    <a:pt x="44" y="3"/>
                  </a:cubicBezTo>
                  <a:cubicBezTo>
                    <a:pt x="44" y="4"/>
                    <a:pt x="45" y="4"/>
                    <a:pt x="44" y="3"/>
                  </a:cubicBezTo>
                  <a:cubicBezTo>
                    <a:pt x="44" y="2"/>
                    <a:pt x="44" y="2"/>
                    <a:pt x="43" y="2"/>
                  </a:cubicBezTo>
                  <a:cubicBezTo>
                    <a:pt x="43" y="2"/>
                    <a:pt x="43" y="2"/>
                    <a:pt x="43" y="1"/>
                  </a:cubicBezTo>
                  <a:cubicBezTo>
                    <a:pt x="43" y="1"/>
                    <a:pt x="43" y="1"/>
                    <a:pt x="44" y="1"/>
                  </a:cubicBezTo>
                  <a:cubicBezTo>
                    <a:pt x="43" y="1"/>
                    <a:pt x="43" y="1"/>
                    <a:pt x="43" y="1"/>
                  </a:cubicBezTo>
                  <a:cubicBezTo>
                    <a:pt x="43" y="1"/>
                    <a:pt x="41" y="1"/>
                    <a:pt x="4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0" name="Freeform 703"/>
            <p:cNvSpPr>
              <a:spLocks/>
            </p:cNvSpPr>
            <p:nvPr/>
          </p:nvSpPr>
          <p:spPr bwMode="auto">
            <a:xfrm>
              <a:off x="4981" y="2707"/>
              <a:ext cx="3" cy="1"/>
            </a:xfrm>
            <a:custGeom>
              <a:avLst/>
              <a:gdLst/>
              <a:ahLst/>
              <a:cxnLst>
                <a:cxn ang="0">
                  <a:pos x="1" y="0"/>
                </a:cxn>
                <a:cxn ang="0">
                  <a:pos x="0" y="0"/>
                </a:cxn>
                <a:cxn ang="0">
                  <a:pos x="1" y="0"/>
                </a:cxn>
              </a:cxnLst>
              <a:rect l="0" t="0" r="r" b="b"/>
              <a:pathLst>
                <a:path w="1">
                  <a:moveTo>
                    <a:pt x="1" y="0"/>
                  </a:moveTo>
                  <a:cubicBezTo>
                    <a:pt x="1" y="0"/>
                    <a:pt x="1" y="0"/>
                    <a:pt x="0" y="0"/>
                  </a:cubicBezTo>
                  <a:cubicBezTo>
                    <a:pt x="0"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1" name="Freeform 704"/>
            <p:cNvSpPr>
              <a:spLocks/>
            </p:cNvSpPr>
            <p:nvPr/>
          </p:nvSpPr>
          <p:spPr bwMode="auto">
            <a:xfrm>
              <a:off x="4981" y="2707"/>
              <a:ext cx="6" cy="6"/>
            </a:xfrm>
            <a:custGeom>
              <a:avLst/>
              <a:gdLst/>
              <a:ahLst/>
              <a:cxnLst>
                <a:cxn ang="0">
                  <a:pos x="1" y="1"/>
                </a:cxn>
                <a:cxn ang="0">
                  <a:pos x="0" y="0"/>
                </a:cxn>
                <a:cxn ang="0">
                  <a:pos x="1" y="1"/>
                </a:cxn>
              </a:cxnLst>
              <a:rect l="0" t="0" r="r" b="b"/>
              <a:pathLst>
                <a:path w="2" h="2">
                  <a:moveTo>
                    <a:pt x="1" y="1"/>
                  </a:moveTo>
                  <a:cubicBezTo>
                    <a:pt x="1" y="1"/>
                    <a:pt x="1" y="0"/>
                    <a:pt x="0" y="0"/>
                  </a:cubicBezTo>
                  <a:cubicBezTo>
                    <a:pt x="0" y="0"/>
                    <a:pt x="2" y="2"/>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2" name="Freeform 705"/>
            <p:cNvSpPr>
              <a:spLocks/>
            </p:cNvSpPr>
            <p:nvPr/>
          </p:nvSpPr>
          <p:spPr bwMode="auto">
            <a:xfrm>
              <a:off x="5033" y="2603"/>
              <a:ext cx="13" cy="3"/>
            </a:xfrm>
            <a:custGeom>
              <a:avLst/>
              <a:gdLst/>
              <a:ahLst/>
              <a:cxnLst>
                <a:cxn ang="0">
                  <a:pos x="0" y="1"/>
                </a:cxn>
                <a:cxn ang="0">
                  <a:pos x="1" y="1"/>
                </a:cxn>
                <a:cxn ang="0">
                  <a:pos x="2" y="1"/>
                </a:cxn>
                <a:cxn ang="0">
                  <a:pos x="4" y="0"/>
                </a:cxn>
                <a:cxn ang="0">
                  <a:pos x="4" y="0"/>
                </a:cxn>
                <a:cxn ang="0">
                  <a:pos x="3" y="0"/>
                </a:cxn>
                <a:cxn ang="0">
                  <a:pos x="2" y="0"/>
                </a:cxn>
                <a:cxn ang="0">
                  <a:pos x="0" y="0"/>
                </a:cxn>
                <a:cxn ang="0">
                  <a:pos x="0" y="0"/>
                </a:cxn>
                <a:cxn ang="0">
                  <a:pos x="0" y="1"/>
                </a:cxn>
              </a:cxnLst>
              <a:rect l="0" t="0" r="r" b="b"/>
              <a:pathLst>
                <a:path w="4" h="1">
                  <a:moveTo>
                    <a:pt x="0" y="1"/>
                  </a:moveTo>
                  <a:cubicBezTo>
                    <a:pt x="0" y="1"/>
                    <a:pt x="0" y="1"/>
                    <a:pt x="1" y="1"/>
                  </a:cubicBezTo>
                  <a:cubicBezTo>
                    <a:pt x="1" y="0"/>
                    <a:pt x="2" y="1"/>
                    <a:pt x="2" y="1"/>
                  </a:cubicBezTo>
                  <a:cubicBezTo>
                    <a:pt x="3" y="1"/>
                    <a:pt x="3" y="1"/>
                    <a:pt x="4" y="0"/>
                  </a:cubicBezTo>
                  <a:cubicBezTo>
                    <a:pt x="4" y="0"/>
                    <a:pt x="4" y="0"/>
                    <a:pt x="4" y="0"/>
                  </a:cubicBezTo>
                  <a:cubicBezTo>
                    <a:pt x="3" y="0"/>
                    <a:pt x="3" y="0"/>
                    <a:pt x="3" y="0"/>
                  </a:cubicBezTo>
                  <a:cubicBezTo>
                    <a:pt x="3" y="0"/>
                    <a:pt x="2" y="0"/>
                    <a:pt x="2" y="0"/>
                  </a:cubicBezTo>
                  <a:cubicBezTo>
                    <a:pt x="2" y="0"/>
                    <a:pt x="1" y="0"/>
                    <a:pt x="0" y="0"/>
                  </a:cubicBezTo>
                  <a:cubicBezTo>
                    <a:pt x="0" y="0"/>
                    <a:pt x="1" y="0"/>
                    <a:pt x="0" y="0"/>
                  </a:cubicBezTo>
                  <a:cubicBezTo>
                    <a:pt x="0" y="1"/>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3" name="Freeform 706"/>
            <p:cNvSpPr>
              <a:spLocks/>
            </p:cNvSpPr>
            <p:nvPr/>
          </p:nvSpPr>
          <p:spPr bwMode="auto">
            <a:xfrm>
              <a:off x="5023" y="2642"/>
              <a:ext cx="3" cy="6"/>
            </a:xfrm>
            <a:custGeom>
              <a:avLst/>
              <a:gdLst/>
              <a:ahLst/>
              <a:cxnLst>
                <a:cxn ang="0">
                  <a:pos x="0" y="1"/>
                </a:cxn>
                <a:cxn ang="0">
                  <a:pos x="0" y="2"/>
                </a:cxn>
                <a:cxn ang="0">
                  <a:pos x="0" y="1"/>
                </a:cxn>
              </a:cxnLst>
              <a:rect l="0" t="0" r="r" b="b"/>
              <a:pathLst>
                <a:path w="1" h="2">
                  <a:moveTo>
                    <a:pt x="0" y="1"/>
                  </a:moveTo>
                  <a:cubicBezTo>
                    <a:pt x="0" y="0"/>
                    <a:pt x="0" y="1"/>
                    <a:pt x="0" y="2"/>
                  </a:cubicBezTo>
                  <a:cubicBezTo>
                    <a:pt x="0" y="2"/>
                    <a:pt x="1"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4" name="Freeform 707"/>
            <p:cNvSpPr>
              <a:spLocks/>
            </p:cNvSpPr>
            <p:nvPr/>
          </p:nvSpPr>
          <p:spPr bwMode="auto">
            <a:xfrm>
              <a:off x="5039" y="2655"/>
              <a:ext cx="7" cy="3"/>
            </a:xfrm>
            <a:custGeom>
              <a:avLst/>
              <a:gdLst/>
              <a:ahLst/>
              <a:cxnLst>
                <a:cxn ang="0">
                  <a:pos x="1" y="0"/>
                </a:cxn>
                <a:cxn ang="0">
                  <a:pos x="1" y="1"/>
                </a:cxn>
                <a:cxn ang="0">
                  <a:pos x="1" y="1"/>
                </a:cxn>
                <a:cxn ang="0">
                  <a:pos x="1" y="0"/>
                </a:cxn>
              </a:cxnLst>
              <a:rect l="0" t="0" r="r" b="b"/>
              <a:pathLst>
                <a:path w="2" h="1">
                  <a:moveTo>
                    <a:pt x="1" y="0"/>
                  </a:moveTo>
                  <a:cubicBezTo>
                    <a:pt x="0" y="0"/>
                    <a:pt x="0" y="0"/>
                    <a:pt x="1" y="1"/>
                  </a:cubicBezTo>
                  <a:cubicBezTo>
                    <a:pt x="1" y="1"/>
                    <a:pt x="2" y="1"/>
                    <a:pt x="1" y="1"/>
                  </a:cubicBezTo>
                  <a:cubicBezTo>
                    <a:pt x="1"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5" name="Freeform 708"/>
            <p:cNvSpPr>
              <a:spLocks/>
            </p:cNvSpPr>
            <p:nvPr/>
          </p:nvSpPr>
          <p:spPr bwMode="auto">
            <a:xfrm>
              <a:off x="5052" y="2658"/>
              <a:ext cx="7" cy="7"/>
            </a:xfrm>
            <a:custGeom>
              <a:avLst/>
              <a:gdLst/>
              <a:ahLst/>
              <a:cxnLst>
                <a:cxn ang="0">
                  <a:pos x="0" y="1"/>
                </a:cxn>
                <a:cxn ang="0">
                  <a:pos x="1" y="2"/>
                </a:cxn>
                <a:cxn ang="0">
                  <a:pos x="1" y="2"/>
                </a:cxn>
                <a:cxn ang="0">
                  <a:pos x="1" y="0"/>
                </a:cxn>
                <a:cxn ang="0">
                  <a:pos x="0" y="1"/>
                </a:cxn>
              </a:cxnLst>
              <a:rect l="0" t="0" r="r" b="b"/>
              <a:pathLst>
                <a:path w="2" h="2">
                  <a:moveTo>
                    <a:pt x="0" y="1"/>
                  </a:moveTo>
                  <a:cubicBezTo>
                    <a:pt x="0" y="1"/>
                    <a:pt x="1" y="1"/>
                    <a:pt x="1" y="2"/>
                  </a:cubicBezTo>
                  <a:cubicBezTo>
                    <a:pt x="1" y="2"/>
                    <a:pt x="1" y="2"/>
                    <a:pt x="1" y="2"/>
                  </a:cubicBezTo>
                  <a:cubicBezTo>
                    <a:pt x="2" y="1"/>
                    <a:pt x="1" y="0"/>
                    <a:pt x="1" y="0"/>
                  </a:cubicBezTo>
                  <a:cubicBezTo>
                    <a:pt x="0"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6" name="Freeform 709"/>
            <p:cNvSpPr>
              <a:spLocks/>
            </p:cNvSpPr>
            <p:nvPr/>
          </p:nvSpPr>
          <p:spPr bwMode="auto">
            <a:xfrm>
              <a:off x="5084" y="2610"/>
              <a:ext cx="13" cy="3"/>
            </a:xfrm>
            <a:custGeom>
              <a:avLst/>
              <a:gdLst/>
              <a:ahLst/>
              <a:cxnLst>
                <a:cxn ang="0">
                  <a:pos x="1" y="0"/>
                </a:cxn>
                <a:cxn ang="0">
                  <a:pos x="3" y="1"/>
                </a:cxn>
                <a:cxn ang="0">
                  <a:pos x="3" y="1"/>
                </a:cxn>
                <a:cxn ang="0">
                  <a:pos x="3" y="0"/>
                </a:cxn>
                <a:cxn ang="0">
                  <a:pos x="1" y="0"/>
                </a:cxn>
              </a:cxnLst>
              <a:rect l="0" t="0" r="r" b="b"/>
              <a:pathLst>
                <a:path w="4" h="1">
                  <a:moveTo>
                    <a:pt x="1" y="0"/>
                  </a:moveTo>
                  <a:cubicBezTo>
                    <a:pt x="1" y="0"/>
                    <a:pt x="3" y="1"/>
                    <a:pt x="3" y="1"/>
                  </a:cubicBezTo>
                  <a:cubicBezTo>
                    <a:pt x="3" y="1"/>
                    <a:pt x="3" y="1"/>
                    <a:pt x="3" y="1"/>
                  </a:cubicBezTo>
                  <a:cubicBezTo>
                    <a:pt x="3" y="0"/>
                    <a:pt x="4" y="0"/>
                    <a:pt x="3" y="0"/>
                  </a:cubicBezTo>
                  <a:cubicBezTo>
                    <a:pt x="2" y="0"/>
                    <a:pt x="0"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7" name="Freeform 710"/>
            <p:cNvSpPr>
              <a:spLocks/>
            </p:cNvSpPr>
            <p:nvPr/>
          </p:nvSpPr>
          <p:spPr bwMode="auto">
            <a:xfrm>
              <a:off x="5059" y="2639"/>
              <a:ext cx="67" cy="35"/>
            </a:xfrm>
            <a:custGeom>
              <a:avLst/>
              <a:gdLst/>
              <a:ahLst/>
              <a:cxnLst>
                <a:cxn ang="0">
                  <a:pos x="5" y="6"/>
                </a:cxn>
                <a:cxn ang="0">
                  <a:pos x="4" y="6"/>
                </a:cxn>
                <a:cxn ang="0">
                  <a:pos x="3" y="6"/>
                </a:cxn>
                <a:cxn ang="0">
                  <a:pos x="2" y="6"/>
                </a:cxn>
                <a:cxn ang="0">
                  <a:pos x="2" y="6"/>
                </a:cxn>
                <a:cxn ang="0">
                  <a:pos x="1" y="6"/>
                </a:cxn>
                <a:cxn ang="0">
                  <a:pos x="3" y="8"/>
                </a:cxn>
                <a:cxn ang="0">
                  <a:pos x="4" y="9"/>
                </a:cxn>
                <a:cxn ang="0">
                  <a:pos x="5" y="9"/>
                </a:cxn>
                <a:cxn ang="0">
                  <a:pos x="7" y="10"/>
                </a:cxn>
                <a:cxn ang="0">
                  <a:pos x="11" y="10"/>
                </a:cxn>
                <a:cxn ang="0">
                  <a:pos x="15" y="9"/>
                </a:cxn>
                <a:cxn ang="0">
                  <a:pos x="16" y="7"/>
                </a:cxn>
                <a:cxn ang="0">
                  <a:pos x="18" y="7"/>
                </a:cxn>
                <a:cxn ang="0">
                  <a:pos x="19" y="6"/>
                </a:cxn>
                <a:cxn ang="0">
                  <a:pos x="19" y="4"/>
                </a:cxn>
                <a:cxn ang="0">
                  <a:pos x="20" y="4"/>
                </a:cxn>
                <a:cxn ang="0">
                  <a:pos x="21" y="2"/>
                </a:cxn>
                <a:cxn ang="0">
                  <a:pos x="21" y="1"/>
                </a:cxn>
                <a:cxn ang="0">
                  <a:pos x="20" y="0"/>
                </a:cxn>
                <a:cxn ang="0">
                  <a:pos x="20" y="0"/>
                </a:cxn>
                <a:cxn ang="0">
                  <a:pos x="20" y="0"/>
                </a:cxn>
                <a:cxn ang="0">
                  <a:pos x="19" y="0"/>
                </a:cxn>
                <a:cxn ang="0">
                  <a:pos x="18" y="0"/>
                </a:cxn>
                <a:cxn ang="0">
                  <a:pos x="17" y="0"/>
                </a:cxn>
                <a:cxn ang="0">
                  <a:pos x="17" y="0"/>
                </a:cxn>
                <a:cxn ang="0">
                  <a:pos x="17" y="3"/>
                </a:cxn>
                <a:cxn ang="0">
                  <a:pos x="17" y="3"/>
                </a:cxn>
                <a:cxn ang="0">
                  <a:pos x="14" y="6"/>
                </a:cxn>
                <a:cxn ang="0">
                  <a:pos x="13" y="6"/>
                </a:cxn>
                <a:cxn ang="0">
                  <a:pos x="12" y="6"/>
                </a:cxn>
                <a:cxn ang="0">
                  <a:pos x="11" y="6"/>
                </a:cxn>
                <a:cxn ang="0">
                  <a:pos x="10" y="6"/>
                </a:cxn>
                <a:cxn ang="0">
                  <a:pos x="9" y="5"/>
                </a:cxn>
                <a:cxn ang="0">
                  <a:pos x="10" y="4"/>
                </a:cxn>
                <a:cxn ang="0">
                  <a:pos x="9" y="4"/>
                </a:cxn>
                <a:cxn ang="0">
                  <a:pos x="9" y="5"/>
                </a:cxn>
                <a:cxn ang="0">
                  <a:pos x="9" y="6"/>
                </a:cxn>
                <a:cxn ang="0">
                  <a:pos x="8" y="6"/>
                </a:cxn>
                <a:cxn ang="0">
                  <a:pos x="7" y="6"/>
                </a:cxn>
                <a:cxn ang="0">
                  <a:pos x="7" y="6"/>
                </a:cxn>
                <a:cxn ang="0">
                  <a:pos x="5" y="6"/>
                </a:cxn>
              </a:cxnLst>
              <a:rect l="0" t="0" r="r" b="b"/>
              <a:pathLst>
                <a:path w="21" h="11">
                  <a:moveTo>
                    <a:pt x="5" y="6"/>
                  </a:moveTo>
                  <a:cubicBezTo>
                    <a:pt x="5" y="6"/>
                    <a:pt x="4" y="6"/>
                    <a:pt x="4" y="6"/>
                  </a:cubicBezTo>
                  <a:cubicBezTo>
                    <a:pt x="4" y="6"/>
                    <a:pt x="3" y="7"/>
                    <a:pt x="3" y="6"/>
                  </a:cubicBezTo>
                  <a:cubicBezTo>
                    <a:pt x="3" y="6"/>
                    <a:pt x="3" y="6"/>
                    <a:pt x="2" y="6"/>
                  </a:cubicBezTo>
                  <a:cubicBezTo>
                    <a:pt x="2" y="6"/>
                    <a:pt x="2" y="6"/>
                    <a:pt x="2" y="6"/>
                  </a:cubicBezTo>
                  <a:cubicBezTo>
                    <a:pt x="1" y="6"/>
                    <a:pt x="1" y="6"/>
                    <a:pt x="1" y="6"/>
                  </a:cubicBezTo>
                  <a:cubicBezTo>
                    <a:pt x="0" y="8"/>
                    <a:pt x="2" y="8"/>
                    <a:pt x="3" y="8"/>
                  </a:cubicBezTo>
                  <a:cubicBezTo>
                    <a:pt x="4" y="8"/>
                    <a:pt x="4" y="9"/>
                    <a:pt x="4" y="9"/>
                  </a:cubicBezTo>
                  <a:cubicBezTo>
                    <a:pt x="5" y="9"/>
                    <a:pt x="4" y="9"/>
                    <a:pt x="5" y="9"/>
                  </a:cubicBezTo>
                  <a:cubicBezTo>
                    <a:pt x="6" y="9"/>
                    <a:pt x="6" y="9"/>
                    <a:pt x="7" y="10"/>
                  </a:cubicBezTo>
                  <a:cubicBezTo>
                    <a:pt x="8" y="11"/>
                    <a:pt x="10" y="10"/>
                    <a:pt x="11" y="10"/>
                  </a:cubicBezTo>
                  <a:cubicBezTo>
                    <a:pt x="12" y="9"/>
                    <a:pt x="15" y="9"/>
                    <a:pt x="15" y="9"/>
                  </a:cubicBezTo>
                  <a:cubicBezTo>
                    <a:pt x="15" y="8"/>
                    <a:pt x="16" y="8"/>
                    <a:pt x="16" y="7"/>
                  </a:cubicBezTo>
                  <a:cubicBezTo>
                    <a:pt x="17" y="7"/>
                    <a:pt x="17" y="7"/>
                    <a:pt x="18" y="7"/>
                  </a:cubicBezTo>
                  <a:cubicBezTo>
                    <a:pt x="18" y="6"/>
                    <a:pt x="18" y="7"/>
                    <a:pt x="19" y="6"/>
                  </a:cubicBezTo>
                  <a:cubicBezTo>
                    <a:pt x="20" y="6"/>
                    <a:pt x="20" y="6"/>
                    <a:pt x="19" y="4"/>
                  </a:cubicBezTo>
                  <a:cubicBezTo>
                    <a:pt x="18" y="3"/>
                    <a:pt x="19" y="4"/>
                    <a:pt x="20" y="4"/>
                  </a:cubicBezTo>
                  <a:cubicBezTo>
                    <a:pt x="21" y="4"/>
                    <a:pt x="21" y="3"/>
                    <a:pt x="21" y="2"/>
                  </a:cubicBezTo>
                  <a:cubicBezTo>
                    <a:pt x="21" y="2"/>
                    <a:pt x="21" y="1"/>
                    <a:pt x="21" y="1"/>
                  </a:cubicBezTo>
                  <a:cubicBezTo>
                    <a:pt x="21" y="0"/>
                    <a:pt x="21" y="0"/>
                    <a:pt x="20" y="0"/>
                  </a:cubicBezTo>
                  <a:cubicBezTo>
                    <a:pt x="20" y="0"/>
                    <a:pt x="20" y="0"/>
                    <a:pt x="20" y="0"/>
                  </a:cubicBezTo>
                  <a:cubicBezTo>
                    <a:pt x="20" y="0"/>
                    <a:pt x="20" y="0"/>
                    <a:pt x="20" y="0"/>
                  </a:cubicBezTo>
                  <a:cubicBezTo>
                    <a:pt x="20" y="0"/>
                    <a:pt x="19" y="0"/>
                    <a:pt x="19" y="0"/>
                  </a:cubicBezTo>
                  <a:cubicBezTo>
                    <a:pt x="19" y="0"/>
                    <a:pt x="18" y="0"/>
                    <a:pt x="18" y="0"/>
                  </a:cubicBezTo>
                  <a:cubicBezTo>
                    <a:pt x="18" y="0"/>
                    <a:pt x="18" y="0"/>
                    <a:pt x="17" y="0"/>
                  </a:cubicBezTo>
                  <a:cubicBezTo>
                    <a:pt x="17" y="0"/>
                    <a:pt x="17" y="0"/>
                    <a:pt x="17" y="0"/>
                  </a:cubicBezTo>
                  <a:cubicBezTo>
                    <a:pt x="17" y="1"/>
                    <a:pt x="17" y="2"/>
                    <a:pt x="17" y="3"/>
                  </a:cubicBezTo>
                  <a:cubicBezTo>
                    <a:pt x="17" y="4"/>
                    <a:pt x="17" y="3"/>
                    <a:pt x="17" y="3"/>
                  </a:cubicBezTo>
                  <a:cubicBezTo>
                    <a:pt x="15" y="3"/>
                    <a:pt x="14" y="5"/>
                    <a:pt x="14" y="6"/>
                  </a:cubicBezTo>
                  <a:cubicBezTo>
                    <a:pt x="13" y="6"/>
                    <a:pt x="13" y="6"/>
                    <a:pt x="13" y="6"/>
                  </a:cubicBezTo>
                  <a:cubicBezTo>
                    <a:pt x="13" y="6"/>
                    <a:pt x="12" y="7"/>
                    <a:pt x="12" y="6"/>
                  </a:cubicBezTo>
                  <a:cubicBezTo>
                    <a:pt x="12" y="6"/>
                    <a:pt x="11" y="6"/>
                    <a:pt x="11" y="6"/>
                  </a:cubicBezTo>
                  <a:cubicBezTo>
                    <a:pt x="10" y="7"/>
                    <a:pt x="10" y="6"/>
                    <a:pt x="10" y="6"/>
                  </a:cubicBezTo>
                  <a:cubicBezTo>
                    <a:pt x="9" y="6"/>
                    <a:pt x="9" y="5"/>
                    <a:pt x="9" y="5"/>
                  </a:cubicBezTo>
                  <a:cubicBezTo>
                    <a:pt x="9" y="4"/>
                    <a:pt x="10" y="5"/>
                    <a:pt x="10" y="4"/>
                  </a:cubicBezTo>
                  <a:cubicBezTo>
                    <a:pt x="10" y="4"/>
                    <a:pt x="9" y="4"/>
                    <a:pt x="9" y="4"/>
                  </a:cubicBezTo>
                  <a:cubicBezTo>
                    <a:pt x="9" y="5"/>
                    <a:pt x="9" y="5"/>
                    <a:pt x="9" y="5"/>
                  </a:cubicBezTo>
                  <a:cubicBezTo>
                    <a:pt x="9" y="5"/>
                    <a:pt x="9" y="6"/>
                    <a:pt x="9" y="6"/>
                  </a:cubicBezTo>
                  <a:cubicBezTo>
                    <a:pt x="9" y="6"/>
                    <a:pt x="8" y="6"/>
                    <a:pt x="8" y="6"/>
                  </a:cubicBezTo>
                  <a:cubicBezTo>
                    <a:pt x="8" y="7"/>
                    <a:pt x="8" y="7"/>
                    <a:pt x="7" y="6"/>
                  </a:cubicBezTo>
                  <a:cubicBezTo>
                    <a:pt x="7" y="6"/>
                    <a:pt x="7" y="6"/>
                    <a:pt x="7" y="6"/>
                  </a:cubicBezTo>
                  <a:cubicBezTo>
                    <a:pt x="6" y="7"/>
                    <a:pt x="5" y="7"/>
                    <a:pt x="5"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8" name="Freeform 711"/>
            <p:cNvSpPr>
              <a:spLocks/>
            </p:cNvSpPr>
            <p:nvPr/>
          </p:nvSpPr>
          <p:spPr bwMode="auto">
            <a:xfrm>
              <a:off x="5101" y="2613"/>
              <a:ext cx="38" cy="35"/>
            </a:xfrm>
            <a:custGeom>
              <a:avLst/>
              <a:gdLst/>
              <a:ahLst/>
              <a:cxnLst>
                <a:cxn ang="0">
                  <a:pos x="0" y="0"/>
                </a:cxn>
                <a:cxn ang="0">
                  <a:pos x="0" y="1"/>
                </a:cxn>
                <a:cxn ang="0">
                  <a:pos x="6" y="4"/>
                </a:cxn>
                <a:cxn ang="0">
                  <a:pos x="9" y="6"/>
                </a:cxn>
                <a:cxn ang="0">
                  <a:pos x="9" y="9"/>
                </a:cxn>
                <a:cxn ang="0">
                  <a:pos x="10" y="11"/>
                </a:cxn>
                <a:cxn ang="0">
                  <a:pos x="11" y="11"/>
                </a:cxn>
                <a:cxn ang="0">
                  <a:pos x="12" y="9"/>
                </a:cxn>
                <a:cxn ang="0">
                  <a:pos x="11" y="8"/>
                </a:cxn>
                <a:cxn ang="0">
                  <a:pos x="11" y="7"/>
                </a:cxn>
                <a:cxn ang="0">
                  <a:pos x="9" y="6"/>
                </a:cxn>
                <a:cxn ang="0">
                  <a:pos x="7" y="4"/>
                </a:cxn>
                <a:cxn ang="0">
                  <a:pos x="6" y="3"/>
                </a:cxn>
                <a:cxn ang="0">
                  <a:pos x="4" y="2"/>
                </a:cxn>
                <a:cxn ang="0">
                  <a:pos x="2" y="1"/>
                </a:cxn>
                <a:cxn ang="0">
                  <a:pos x="1" y="0"/>
                </a:cxn>
                <a:cxn ang="0">
                  <a:pos x="0" y="0"/>
                </a:cxn>
                <a:cxn ang="0">
                  <a:pos x="0" y="0"/>
                </a:cxn>
              </a:cxnLst>
              <a:rect l="0" t="0" r="r" b="b"/>
              <a:pathLst>
                <a:path w="12" h="11">
                  <a:moveTo>
                    <a:pt x="0" y="0"/>
                  </a:moveTo>
                  <a:cubicBezTo>
                    <a:pt x="0" y="1"/>
                    <a:pt x="0" y="1"/>
                    <a:pt x="0" y="1"/>
                  </a:cubicBezTo>
                  <a:cubicBezTo>
                    <a:pt x="1" y="1"/>
                    <a:pt x="5" y="4"/>
                    <a:pt x="6" y="4"/>
                  </a:cubicBezTo>
                  <a:cubicBezTo>
                    <a:pt x="6" y="4"/>
                    <a:pt x="8" y="5"/>
                    <a:pt x="9" y="6"/>
                  </a:cubicBezTo>
                  <a:cubicBezTo>
                    <a:pt x="9" y="7"/>
                    <a:pt x="9" y="8"/>
                    <a:pt x="9" y="9"/>
                  </a:cubicBezTo>
                  <a:cubicBezTo>
                    <a:pt x="9" y="9"/>
                    <a:pt x="10" y="10"/>
                    <a:pt x="10" y="11"/>
                  </a:cubicBezTo>
                  <a:cubicBezTo>
                    <a:pt x="10" y="11"/>
                    <a:pt x="11" y="11"/>
                    <a:pt x="11" y="11"/>
                  </a:cubicBezTo>
                  <a:cubicBezTo>
                    <a:pt x="11" y="10"/>
                    <a:pt x="11" y="9"/>
                    <a:pt x="12" y="9"/>
                  </a:cubicBezTo>
                  <a:cubicBezTo>
                    <a:pt x="12" y="8"/>
                    <a:pt x="12" y="8"/>
                    <a:pt x="11" y="8"/>
                  </a:cubicBezTo>
                  <a:cubicBezTo>
                    <a:pt x="11" y="8"/>
                    <a:pt x="11" y="8"/>
                    <a:pt x="11" y="7"/>
                  </a:cubicBezTo>
                  <a:cubicBezTo>
                    <a:pt x="10" y="6"/>
                    <a:pt x="10" y="6"/>
                    <a:pt x="9" y="6"/>
                  </a:cubicBezTo>
                  <a:cubicBezTo>
                    <a:pt x="9" y="6"/>
                    <a:pt x="8" y="4"/>
                    <a:pt x="7" y="4"/>
                  </a:cubicBezTo>
                  <a:cubicBezTo>
                    <a:pt x="7" y="4"/>
                    <a:pt x="6" y="3"/>
                    <a:pt x="6" y="3"/>
                  </a:cubicBezTo>
                  <a:cubicBezTo>
                    <a:pt x="5" y="3"/>
                    <a:pt x="4" y="2"/>
                    <a:pt x="4" y="2"/>
                  </a:cubicBezTo>
                  <a:cubicBezTo>
                    <a:pt x="4" y="2"/>
                    <a:pt x="3" y="1"/>
                    <a:pt x="2" y="1"/>
                  </a:cubicBezTo>
                  <a:cubicBezTo>
                    <a:pt x="2" y="1"/>
                    <a:pt x="2" y="1"/>
                    <a:pt x="1" y="0"/>
                  </a:cubicBezTo>
                  <a:cubicBezTo>
                    <a:pt x="0" y="0"/>
                    <a:pt x="0" y="0"/>
                    <a:pt x="0" y="0"/>
                  </a:cubicBezTo>
                  <a:cubicBezTo>
                    <a:pt x="0" y="0"/>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9" name="Freeform 712"/>
            <p:cNvSpPr>
              <a:spLocks/>
            </p:cNvSpPr>
            <p:nvPr/>
          </p:nvSpPr>
          <p:spPr bwMode="auto">
            <a:xfrm>
              <a:off x="5120" y="2613"/>
              <a:ext cx="1" cy="3"/>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0" name="Freeform 713"/>
            <p:cNvSpPr>
              <a:spLocks/>
            </p:cNvSpPr>
            <p:nvPr/>
          </p:nvSpPr>
          <p:spPr bwMode="auto">
            <a:xfrm>
              <a:off x="5130" y="2619"/>
              <a:ext cx="3" cy="4"/>
            </a:xfrm>
            <a:custGeom>
              <a:avLst/>
              <a:gdLst/>
              <a:ahLst/>
              <a:cxnLst>
                <a:cxn ang="0">
                  <a:pos x="0" y="0"/>
                </a:cxn>
                <a:cxn ang="0">
                  <a:pos x="0" y="1"/>
                </a:cxn>
                <a:cxn ang="0">
                  <a:pos x="0" y="0"/>
                </a:cxn>
              </a:cxnLst>
              <a:rect l="0" t="0" r="r" b="b"/>
              <a:pathLst>
                <a:path w="1" h="1">
                  <a:moveTo>
                    <a:pt x="0" y="0"/>
                  </a:moveTo>
                  <a:cubicBezTo>
                    <a:pt x="0" y="0"/>
                    <a:pt x="0" y="1"/>
                    <a:pt x="0" y="1"/>
                  </a:cubicBezTo>
                  <a:cubicBezTo>
                    <a:pt x="0"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1" name="Freeform 714"/>
            <p:cNvSpPr>
              <a:spLocks/>
            </p:cNvSpPr>
            <p:nvPr/>
          </p:nvSpPr>
          <p:spPr bwMode="auto">
            <a:xfrm>
              <a:off x="5162" y="2652"/>
              <a:ext cx="1" cy="9"/>
            </a:xfrm>
            <a:custGeom>
              <a:avLst/>
              <a:gdLst/>
              <a:ahLst/>
              <a:cxnLst>
                <a:cxn ang="0">
                  <a:pos x="0" y="0"/>
                </a:cxn>
                <a:cxn ang="0">
                  <a:pos x="0" y="1"/>
                </a:cxn>
                <a:cxn ang="0">
                  <a:pos x="0" y="2"/>
                </a:cxn>
                <a:cxn ang="0">
                  <a:pos x="0" y="0"/>
                </a:cxn>
                <a:cxn ang="0">
                  <a:pos x="0" y="0"/>
                </a:cxn>
              </a:cxnLst>
              <a:rect l="0" t="0" r="r" b="b"/>
              <a:pathLst>
                <a:path h="3">
                  <a:moveTo>
                    <a:pt x="0" y="0"/>
                  </a:moveTo>
                  <a:cubicBezTo>
                    <a:pt x="0" y="0"/>
                    <a:pt x="0" y="1"/>
                    <a:pt x="0" y="1"/>
                  </a:cubicBezTo>
                  <a:cubicBezTo>
                    <a:pt x="0" y="1"/>
                    <a:pt x="0" y="3"/>
                    <a:pt x="0" y="2"/>
                  </a:cubicBezTo>
                  <a:cubicBezTo>
                    <a:pt x="0" y="1"/>
                    <a:pt x="0" y="1"/>
                    <a:pt x="0"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2" name="Freeform 715"/>
            <p:cNvSpPr>
              <a:spLocks/>
            </p:cNvSpPr>
            <p:nvPr/>
          </p:nvSpPr>
          <p:spPr bwMode="auto">
            <a:xfrm>
              <a:off x="5162" y="2655"/>
              <a:ext cx="23" cy="26"/>
            </a:xfrm>
            <a:custGeom>
              <a:avLst/>
              <a:gdLst/>
              <a:ahLst/>
              <a:cxnLst>
                <a:cxn ang="0">
                  <a:pos x="5" y="5"/>
                </a:cxn>
                <a:cxn ang="0">
                  <a:pos x="4" y="4"/>
                </a:cxn>
                <a:cxn ang="0">
                  <a:pos x="4" y="4"/>
                </a:cxn>
                <a:cxn ang="0">
                  <a:pos x="3" y="3"/>
                </a:cxn>
                <a:cxn ang="0">
                  <a:pos x="3" y="2"/>
                </a:cxn>
                <a:cxn ang="0">
                  <a:pos x="1" y="1"/>
                </a:cxn>
                <a:cxn ang="0">
                  <a:pos x="0" y="1"/>
                </a:cxn>
                <a:cxn ang="0">
                  <a:pos x="1" y="4"/>
                </a:cxn>
                <a:cxn ang="0">
                  <a:pos x="3" y="6"/>
                </a:cxn>
                <a:cxn ang="0">
                  <a:pos x="5" y="8"/>
                </a:cxn>
                <a:cxn ang="0">
                  <a:pos x="6" y="7"/>
                </a:cxn>
                <a:cxn ang="0">
                  <a:pos x="6" y="6"/>
                </a:cxn>
                <a:cxn ang="0">
                  <a:pos x="5" y="5"/>
                </a:cxn>
              </a:cxnLst>
              <a:rect l="0" t="0" r="r" b="b"/>
              <a:pathLst>
                <a:path w="7" h="8">
                  <a:moveTo>
                    <a:pt x="5" y="5"/>
                  </a:moveTo>
                  <a:cubicBezTo>
                    <a:pt x="5" y="5"/>
                    <a:pt x="5" y="4"/>
                    <a:pt x="4" y="4"/>
                  </a:cubicBezTo>
                  <a:cubicBezTo>
                    <a:pt x="4" y="4"/>
                    <a:pt x="4" y="4"/>
                    <a:pt x="4" y="4"/>
                  </a:cubicBezTo>
                  <a:cubicBezTo>
                    <a:pt x="4" y="3"/>
                    <a:pt x="3" y="3"/>
                    <a:pt x="3" y="3"/>
                  </a:cubicBezTo>
                  <a:cubicBezTo>
                    <a:pt x="3" y="3"/>
                    <a:pt x="3" y="2"/>
                    <a:pt x="3" y="2"/>
                  </a:cubicBezTo>
                  <a:cubicBezTo>
                    <a:pt x="2" y="2"/>
                    <a:pt x="1" y="1"/>
                    <a:pt x="1" y="1"/>
                  </a:cubicBezTo>
                  <a:cubicBezTo>
                    <a:pt x="1" y="1"/>
                    <a:pt x="0" y="0"/>
                    <a:pt x="0" y="1"/>
                  </a:cubicBezTo>
                  <a:cubicBezTo>
                    <a:pt x="1" y="2"/>
                    <a:pt x="0" y="3"/>
                    <a:pt x="1" y="4"/>
                  </a:cubicBezTo>
                  <a:cubicBezTo>
                    <a:pt x="2" y="5"/>
                    <a:pt x="2" y="6"/>
                    <a:pt x="3" y="6"/>
                  </a:cubicBezTo>
                  <a:cubicBezTo>
                    <a:pt x="3" y="7"/>
                    <a:pt x="5" y="8"/>
                    <a:pt x="5" y="8"/>
                  </a:cubicBezTo>
                  <a:cubicBezTo>
                    <a:pt x="6" y="8"/>
                    <a:pt x="6" y="7"/>
                    <a:pt x="6" y="7"/>
                  </a:cubicBezTo>
                  <a:cubicBezTo>
                    <a:pt x="6" y="7"/>
                    <a:pt x="7" y="7"/>
                    <a:pt x="6" y="6"/>
                  </a:cubicBezTo>
                  <a:cubicBezTo>
                    <a:pt x="6" y="6"/>
                    <a:pt x="5" y="5"/>
                    <a:pt x="5"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3" name="Freeform 716"/>
            <p:cNvSpPr>
              <a:spLocks/>
            </p:cNvSpPr>
            <p:nvPr/>
          </p:nvSpPr>
          <p:spPr bwMode="auto">
            <a:xfrm>
              <a:off x="5091" y="2720"/>
              <a:ext cx="3" cy="3"/>
            </a:xfrm>
            <a:custGeom>
              <a:avLst/>
              <a:gdLst/>
              <a:ahLst/>
              <a:cxnLst>
                <a:cxn ang="0">
                  <a:pos x="0" y="0"/>
                </a:cxn>
                <a:cxn ang="0">
                  <a:pos x="0" y="1"/>
                </a:cxn>
                <a:cxn ang="0">
                  <a:pos x="1" y="1"/>
                </a:cxn>
                <a:cxn ang="0">
                  <a:pos x="1" y="0"/>
                </a:cxn>
                <a:cxn ang="0">
                  <a:pos x="0" y="0"/>
                </a:cxn>
              </a:cxnLst>
              <a:rect l="0" t="0" r="r" b="b"/>
              <a:pathLst>
                <a:path w="1" h="1">
                  <a:moveTo>
                    <a:pt x="0" y="0"/>
                  </a:moveTo>
                  <a:cubicBezTo>
                    <a:pt x="0" y="1"/>
                    <a:pt x="0" y="1"/>
                    <a:pt x="0" y="1"/>
                  </a:cubicBezTo>
                  <a:cubicBezTo>
                    <a:pt x="0" y="1"/>
                    <a:pt x="1" y="1"/>
                    <a:pt x="1" y="1"/>
                  </a:cubicBezTo>
                  <a:cubicBezTo>
                    <a:pt x="1" y="0"/>
                    <a:pt x="1" y="0"/>
                    <a:pt x="1"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4" name="Freeform 717"/>
            <p:cNvSpPr>
              <a:spLocks/>
            </p:cNvSpPr>
            <p:nvPr/>
          </p:nvSpPr>
          <p:spPr bwMode="auto">
            <a:xfrm>
              <a:off x="5094" y="2720"/>
              <a:ext cx="10" cy="6"/>
            </a:xfrm>
            <a:custGeom>
              <a:avLst/>
              <a:gdLst/>
              <a:ahLst/>
              <a:cxnLst>
                <a:cxn ang="0">
                  <a:pos x="0" y="2"/>
                </a:cxn>
                <a:cxn ang="0">
                  <a:pos x="1" y="2"/>
                </a:cxn>
                <a:cxn ang="0">
                  <a:pos x="2" y="2"/>
                </a:cxn>
                <a:cxn ang="0">
                  <a:pos x="2" y="1"/>
                </a:cxn>
                <a:cxn ang="0">
                  <a:pos x="2" y="1"/>
                </a:cxn>
                <a:cxn ang="0">
                  <a:pos x="1" y="1"/>
                </a:cxn>
                <a:cxn ang="0">
                  <a:pos x="0" y="1"/>
                </a:cxn>
                <a:cxn ang="0">
                  <a:pos x="0" y="2"/>
                </a:cxn>
              </a:cxnLst>
              <a:rect l="0" t="0" r="r" b="b"/>
              <a:pathLst>
                <a:path w="3" h="2">
                  <a:moveTo>
                    <a:pt x="0" y="2"/>
                  </a:moveTo>
                  <a:cubicBezTo>
                    <a:pt x="0" y="2"/>
                    <a:pt x="0" y="2"/>
                    <a:pt x="1" y="2"/>
                  </a:cubicBezTo>
                  <a:cubicBezTo>
                    <a:pt x="1" y="2"/>
                    <a:pt x="2" y="2"/>
                    <a:pt x="2" y="2"/>
                  </a:cubicBezTo>
                  <a:cubicBezTo>
                    <a:pt x="3" y="2"/>
                    <a:pt x="2" y="2"/>
                    <a:pt x="2" y="1"/>
                  </a:cubicBezTo>
                  <a:cubicBezTo>
                    <a:pt x="3" y="1"/>
                    <a:pt x="2" y="1"/>
                    <a:pt x="2" y="1"/>
                  </a:cubicBezTo>
                  <a:cubicBezTo>
                    <a:pt x="1" y="1"/>
                    <a:pt x="1" y="1"/>
                    <a:pt x="1" y="1"/>
                  </a:cubicBezTo>
                  <a:cubicBezTo>
                    <a:pt x="1" y="0"/>
                    <a:pt x="0" y="0"/>
                    <a:pt x="0" y="1"/>
                  </a:cubicBezTo>
                  <a:cubicBezTo>
                    <a:pt x="1" y="1"/>
                    <a:pt x="1" y="2"/>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5" name="Freeform 718"/>
            <p:cNvSpPr>
              <a:spLocks/>
            </p:cNvSpPr>
            <p:nvPr/>
          </p:nvSpPr>
          <p:spPr bwMode="auto">
            <a:xfrm>
              <a:off x="5104" y="2707"/>
              <a:ext cx="3" cy="6"/>
            </a:xfrm>
            <a:custGeom>
              <a:avLst/>
              <a:gdLst/>
              <a:ahLst/>
              <a:cxnLst>
                <a:cxn ang="0">
                  <a:pos x="1" y="0"/>
                </a:cxn>
                <a:cxn ang="0">
                  <a:pos x="0" y="0"/>
                </a:cxn>
                <a:cxn ang="0">
                  <a:pos x="0" y="1"/>
                </a:cxn>
                <a:cxn ang="0">
                  <a:pos x="1" y="0"/>
                </a:cxn>
              </a:cxnLst>
              <a:rect l="0" t="0" r="r" b="b"/>
              <a:pathLst>
                <a:path w="1" h="2">
                  <a:moveTo>
                    <a:pt x="1" y="0"/>
                  </a:moveTo>
                  <a:cubicBezTo>
                    <a:pt x="1" y="0"/>
                    <a:pt x="1" y="0"/>
                    <a:pt x="0" y="0"/>
                  </a:cubicBezTo>
                  <a:cubicBezTo>
                    <a:pt x="0" y="0"/>
                    <a:pt x="0" y="1"/>
                    <a:pt x="0" y="1"/>
                  </a:cubicBezTo>
                  <a:cubicBezTo>
                    <a:pt x="1" y="2"/>
                    <a:pt x="1" y="1"/>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6" name="Freeform 719"/>
            <p:cNvSpPr>
              <a:spLocks/>
            </p:cNvSpPr>
            <p:nvPr/>
          </p:nvSpPr>
          <p:spPr bwMode="auto">
            <a:xfrm>
              <a:off x="5101" y="2726"/>
              <a:ext cx="9" cy="10"/>
            </a:xfrm>
            <a:custGeom>
              <a:avLst/>
              <a:gdLst/>
              <a:ahLst/>
              <a:cxnLst>
                <a:cxn ang="0">
                  <a:pos x="2" y="2"/>
                </a:cxn>
                <a:cxn ang="0">
                  <a:pos x="1" y="2"/>
                </a:cxn>
                <a:cxn ang="0">
                  <a:pos x="1" y="1"/>
                </a:cxn>
                <a:cxn ang="0">
                  <a:pos x="1" y="2"/>
                </a:cxn>
                <a:cxn ang="0">
                  <a:pos x="2" y="2"/>
                </a:cxn>
                <a:cxn ang="0">
                  <a:pos x="3" y="2"/>
                </a:cxn>
                <a:cxn ang="0">
                  <a:pos x="2" y="2"/>
                </a:cxn>
              </a:cxnLst>
              <a:rect l="0" t="0" r="r" b="b"/>
              <a:pathLst>
                <a:path w="3" h="3">
                  <a:moveTo>
                    <a:pt x="2" y="2"/>
                  </a:moveTo>
                  <a:cubicBezTo>
                    <a:pt x="2" y="2"/>
                    <a:pt x="1" y="2"/>
                    <a:pt x="1" y="2"/>
                  </a:cubicBezTo>
                  <a:cubicBezTo>
                    <a:pt x="1" y="2"/>
                    <a:pt x="1" y="1"/>
                    <a:pt x="1" y="1"/>
                  </a:cubicBezTo>
                  <a:cubicBezTo>
                    <a:pt x="0" y="0"/>
                    <a:pt x="0" y="1"/>
                    <a:pt x="1" y="2"/>
                  </a:cubicBezTo>
                  <a:cubicBezTo>
                    <a:pt x="1" y="2"/>
                    <a:pt x="1" y="2"/>
                    <a:pt x="2" y="2"/>
                  </a:cubicBezTo>
                  <a:cubicBezTo>
                    <a:pt x="2" y="3"/>
                    <a:pt x="2" y="2"/>
                    <a:pt x="3" y="2"/>
                  </a:cubicBezTo>
                  <a:cubicBezTo>
                    <a:pt x="3" y="1"/>
                    <a:pt x="2" y="1"/>
                    <a:pt x="2"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7" name="Freeform 720"/>
            <p:cNvSpPr>
              <a:spLocks/>
            </p:cNvSpPr>
            <p:nvPr/>
          </p:nvSpPr>
          <p:spPr bwMode="auto">
            <a:xfrm>
              <a:off x="5126" y="2713"/>
              <a:ext cx="10" cy="7"/>
            </a:xfrm>
            <a:custGeom>
              <a:avLst/>
              <a:gdLst/>
              <a:ahLst/>
              <a:cxnLst>
                <a:cxn ang="0">
                  <a:pos x="3" y="1"/>
                </a:cxn>
                <a:cxn ang="0">
                  <a:pos x="1" y="0"/>
                </a:cxn>
                <a:cxn ang="0">
                  <a:pos x="1" y="1"/>
                </a:cxn>
                <a:cxn ang="0">
                  <a:pos x="2" y="2"/>
                </a:cxn>
                <a:cxn ang="0">
                  <a:pos x="3" y="1"/>
                </a:cxn>
              </a:cxnLst>
              <a:rect l="0" t="0" r="r" b="b"/>
              <a:pathLst>
                <a:path w="3" h="2">
                  <a:moveTo>
                    <a:pt x="3" y="1"/>
                  </a:moveTo>
                  <a:cubicBezTo>
                    <a:pt x="2" y="1"/>
                    <a:pt x="2" y="0"/>
                    <a:pt x="1" y="0"/>
                  </a:cubicBezTo>
                  <a:cubicBezTo>
                    <a:pt x="1" y="1"/>
                    <a:pt x="0" y="1"/>
                    <a:pt x="1" y="1"/>
                  </a:cubicBezTo>
                  <a:cubicBezTo>
                    <a:pt x="1" y="1"/>
                    <a:pt x="2" y="2"/>
                    <a:pt x="2" y="2"/>
                  </a:cubicBezTo>
                  <a:cubicBezTo>
                    <a:pt x="3" y="2"/>
                    <a:pt x="3" y="2"/>
                    <a:pt x="3"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8" name="Freeform 721"/>
            <p:cNvSpPr>
              <a:spLocks/>
            </p:cNvSpPr>
            <p:nvPr/>
          </p:nvSpPr>
          <p:spPr bwMode="auto">
            <a:xfrm>
              <a:off x="5136" y="2752"/>
              <a:ext cx="13" cy="6"/>
            </a:xfrm>
            <a:custGeom>
              <a:avLst/>
              <a:gdLst/>
              <a:ahLst/>
              <a:cxnLst>
                <a:cxn ang="0">
                  <a:pos x="3" y="1"/>
                </a:cxn>
                <a:cxn ang="0">
                  <a:pos x="2" y="2"/>
                </a:cxn>
                <a:cxn ang="0">
                  <a:pos x="3" y="2"/>
                </a:cxn>
                <a:cxn ang="0">
                  <a:pos x="3" y="1"/>
                </a:cxn>
              </a:cxnLst>
              <a:rect l="0" t="0" r="r" b="b"/>
              <a:pathLst>
                <a:path w="4" h="2">
                  <a:moveTo>
                    <a:pt x="3" y="1"/>
                  </a:moveTo>
                  <a:cubicBezTo>
                    <a:pt x="3" y="1"/>
                    <a:pt x="0" y="0"/>
                    <a:pt x="2" y="2"/>
                  </a:cubicBezTo>
                  <a:cubicBezTo>
                    <a:pt x="2" y="2"/>
                    <a:pt x="3" y="2"/>
                    <a:pt x="3" y="2"/>
                  </a:cubicBezTo>
                  <a:cubicBezTo>
                    <a:pt x="4" y="2"/>
                    <a:pt x="4" y="1"/>
                    <a:pt x="3"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9" name="Freeform 722"/>
            <p:cNvSpPr>
              <a:spLocks/>
            </p:cNvSpPr>
            <p:nvPr/>
          </p:nvSpPr>
          <p:spPr bwMode="auto">
            <a:xfrm>
              <a:off x="5152" y="2752"/>
              <a:ext cx="7" cy="3"/>
            </a:xfrm>
            <a:custGeom>
              <a:avLst/>
              <a:gdLst/>
              <a:ahLst/>
              <a:cxnLst>
                <a:cxn ang="0">
                  <a:pos x="1" y="1"/>
                </a:cxn>
                <a:cxn ang="0">
                  <a:pos x="1" y="1"/>
                </a:cxn>
                <a:cxn ang="0">
                  <a:pos x="1" y="1"/>
                </a:cxn>
              </a:cxnLst>
              <a:rect l="0" t="0" r="r" b="b"/>
              <a:pathLst>
                <a:path w="2" h="1">
                  <a:moveTo>
                    <a:pt x="1" y="1"/>
                  </a:moveTo>
                  <a:cubicBezTo>
                    <a:pt x="1" y="1"/>
                    <a:pt x="2" y="1"/>
                    <a:pt x="1" y="1"/>
                  </a:cubicBezTo>
                  <a:cubicBezTo>
                    <a:pt x="1" y="0"/>
                    <a:pt x="0" y="0"/>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0" name="Freeform 723"/>
            <p:cNvSpPr>
              <a:spLocks/>
            </p:cNvSpPr>
            <p:nvPr/>
          </p:nvSpPr>
          <p:spPr bwMode="auto">
            <a:xfrm>
              <a:off x="5126" y="2739"/>
              <a:ext cx="7" cy="3"/>
            </a:xfrm>
            <a:custGeom>
              <a:avLst/>
              <a:gdLst/>
              <a:ahLst/>
              <a:cxnLst>
                <a:cxn ang="0">
                  <a:pos x="2" y="1"/>
                </a:cxn>
                <a:cxn ang="0">
                  <a:pos x="2" y="1"/>
                </a:cxn>
                <a:cxn ang="0">
                  <a:pos x="2" y="1"/>
                </a:cxn>
              </a:cxnLst>
              <a:rect l="0" t="0" r="r" b="b"/>
              <a:pathLst>
                <a:path w="2" h="1">
                  <a:moveTo>
                    <a:pt x="2" y="1"/>
                  </a:moveTo>
                  <a:cubicBezTo>
                    <a:pt x="2" y="1"/>
                    <a:pt x="2" y="1"/>
                    <a:pt x="2" y="1"/>
                  </a:cubicBezTo>
                  <a:cubicBezTo>
                    <a:pt x="2" y="1"/>
                    <a:pt x="0" y="0"/>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1" name="Freeform 724"/>
            <p:cNvSpPr>
              <a:spLocks/>
            </p:cNvSpPr>
            <p:nvPr/>
          </p:nvSpPr>
          <p:spPr bwMode="auto">
            <a:xfrm>
              <a:off x="5081" y="2593"/>
              <a:ext cx="3" cy="4"/>
            </a:xfrm>
            <a:custGeom>
              <a:avLst/>
              <a:gdLst/>
              <a:ahLst/>
              <a:cxnLst>
                <a:cxn ang="0">
                  <a:pos x="1" y="1"/>
                </a:cxn>
                <a:cxn ang="0">
                  <a:pos x="0" y="0"/>
                </a:cxn>
                <a:cxn ang="0">
                  <a:pos x="1" y="1"/>
                </a:cxn>
              </a:cxnLst>
              <a:rect l="0" t="0" r="r" b="b"/>
              <a:pathLst>
                <a:path w="1" h="1">
                  <a:moveTo>
                    <a:pt x="1" y="1"/>
                  </a:moveTo>
                  <a:cubicBezTo>
                    <a:pt x="1" y="1"/>
                    <a:pt x="1" y="0"/>
                    <a:pt x="0" y="0"/>
                  </a:cubicBezTo>
                  <a:cubicBezTo>
                    <a:pt x="0" y="0"/>
                    <a:pt x="0" y="0"/>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2" name="Freeform 725"/>
            <p:cNvSpPr>
              <a:spLocks/>
            </p:cNvSpPr>
            <p:nvPr/>
          </p:nvSpPr>
          <p:spPr bwMode="auto">
            <a:xfrm>
              <a:off x="4942" y="2613"/>
              <a:ext cx="162" cy="129"/>
            </a:xfrm>
            <a:custGeom>
              <a:avLst/>
              <a:gdLst/>
              <a:ahLst/>
              <a:cxnLst>
                <a:cxn ang="0">
                  <a:pos x="49" y="38"/>
                </a:cxn>
                <a:cxn ang="0">
                  <a:pos x="47" y="38"/>
                </a:cxn>
                <a:cxn ang="0">
                  <a:pos x="44" y="36"/>
                </a:cxn>
                <a:cxn ang="0">
                  <a:pos x="45" y="35"/>
                </a:cxn>
                <a:cxn ang="0">
                  <a:pos x="41" y="34"/>
                </a:cxn>
                <a:cxn ang="0">
                  <a:pos x="40" y="32"/>
                </a:cxn>
                <a:cxn ang="0">
                  <a:pos x="36" y="30"/>
                </a:cxn>
                <a:cxn ang="0">
                  <a:pos x="34" y="26"/>
                </a:cxn>
                <a:cxn ang="0">
                  <a:pos x="30" y="21"/>
                </a:cxn>
                <a:cxn ang="0">
                  <a:pos x="35" y="19"/>
                </a:cxn>
                <a:cxn ang="0">
                  <a:pos x="32" y="17"/>
                </a:cxn>
                <a:cxn ang="0">
                  <a:pos x="25" y="14"/>
                </a:cxn>
                <a:cxn ang="0">
                  <a:pos x="22" y="9"/>
                </a:cxn>
                <a:cxn ang="0">
                  <a:pos x="21" y="8"/>
                </a:cxn>
                <a:cxn ang="0">
                  <a:pos x="17" y="6"/>
                </a:cxn>
                <a:cxn ang="0">
                  <a:pos x="1" y="0"/>
                </a:cxn>
                <a:cxn ang="0">
                  <a:pos x="0" y="18"/>
                </a:cxn>
                <a:cxn ang="0">
                  <a:pos x="1" y="22"/>
                </a:cxn>
                <a:cxn ang="0">
                  <a:pos x="5" y="33"/>
                </a:cxn>
                <a:cxn ang="0">
                  <a:pos x="10" y="33"/>
                </a:cxn>
                <a:cxn ang="0">
                  <a:pos x="12" y="30"/>
                </a:cxn>
                <a:cxn ang="0">
                  <a:pos x="10" y="29"/>
                </a:cxn>
                <a:cxn ang="0">
                  <a:pos x="10" y="28"/>
                </a:cxn>
                <a:cxn ang="0">
                  <a:pos x="13" y="28"/>
                </a:cxn>
                <a:cxn ang="0">
                  <a:pos x="13" y="27"/>
                </a:cxn>
                <a:cxn ang="0">
                  <a:pos x="15" y="27"/>
                </a:cxn>
                <a:cxn ang="0">
                  <a:pos x="15" y="25"/>
                </a:cxn>
                <a:cxn ang="0">
                  <a:pos x="17" y="25"/>
                </a:cxn>
                <a:cxn ang="0">
                  <a:pos x="18" y="25"/>
                </a:cxn>
                <a:cxn ang="0">
                  <a:pos x="18" y="25"/>
                </a:cxn>
                <a:cxn ang="0">
                  <a:pos x="20" y="25"/>
                </a:cxn>
                <a:cxn ang="0">
                  <a:pos x="24" y="26"/>
                </a:cxn>
                <a:cxn ang="0">
                  <a:pos x="26" y="27"/>
                </a:cxn>
                <a:cxn ang="0">
                  <a:pos x="27" y="29"/>
                </a:cxn>
                <a:cxn ang="0">
                  <a:pos x="28" y="31"/>
                </a:cxn>
                <a:cxn ang="0">
                  <a:pos x="30" y="33"/>
                </a:cxn>
                <a:cxn ang="0">
                  <a:pos x="33" y="36"/>
                </a:cxn>
                <a:cxn ang="0">
                  <a:pos x="36" y="37"/>
                </a:cxn>
                <a:cxn ang="0">
                  <a:pos x="39" y="38"/>
                </a:cxn>
                <a:cxn ang="0">
                  <a:pos x="46" y="40"/>
                </a:cxn>
                <a:cxn ang="0">
                  <a:pos x="47" y="39"/>
                </a:cxn>
              </a:cxnLst>
              <a:rect l="0" t="0" r="r" b="b"/>
              <a:pathLst>
                <a:path w="50" h="40">
                  <a:moveTo>
                    <a:pt x="48" y="38"/>
                  </a:moveTo>
                  <a:cubicBezTo>
                    <a:pt x="48" y="38"/>
                    <a:pt x="48" y="38"/>
                    <a:pt x="49" y="38"/>
                  </a:cubicBezTo>
                  <a:cubicBezTo>
                    <a:pt x="50" y="38"/>
                    <a:pt x="49" y="38"/>
                    <a:pt x="48" y="38"/>
                  </a:cubicBezTo>
                  <a:cubicBezTo>
                    <a:pt x="48" y="38"/>
                    <a:pt x="48" y="38"/>
                    <a:pt x="47" y="38"/>
                  </a:cubicBezTo>
                  <a:cubicBezTo>
                    <a:pt x="47" y="38"/>
                    <a:pt x="47" y="38"/>
                    <a:pt x="46" y="37"/>
                  </a:cubicBezTo>
                  <a:cubicBezTo>
                    <a:pt x="46" y="37"/>
                    <a:pt x="45" y="37"/>
                    <a:pt x="44" y="36"/>
                  </a:cubicBezTo>
                  <a:cubicBezTo>
                    <a:pt x="43" y="36"/>
                    <a:pt x="44" y="35"/>
                    <a:pt x="44" y="35"/>
                  </a:cubicBezTo>
                  <a:cubicBezTo>
                    <a:pt x="45" y="35"/>
                    <a:pt x="45" y="36"/>
                    <a:pt x="45" y="35"/>
                  </a:cubicBezTo>
                  <a:cubicBezTo>
                    <a:pt x="45" y="35"/>
                    <a:pt x="45" y="35"/>
                    <a:pt x="44" y="35"/>
                  </a:cubicBezTo>
                  <a:cubicBezTo>
                    <a:pt x="43" y="35"/>
                    <a:pt x="42" y="34"/>
                    <a:pt x="41" y="34"/>
                  </a:cubicBezTo>
                  <a:cubicBezTo>
                    <a:pt x="41" y="34"/>
                    <a:pt x="41" y="33"/>
                    <a:pt x="42" y="32"/>
                  </a:cubicBezTo>
                  <a:cubicBezTo>
                    <a:pt x="42" y="31"/>
                    <a:pt x="41" y="32"/>
                    <a:pt x="40" y="32"/>
                  </a:cubicBezTo>
                  <a:cubicBezTo>
                    <a:pt x="39" y="32"/>
                    <a:pt x="38" y="32"/>
                    <a:pt x="38" y="31"/>
                  </a:cubicBezTo>
                  <a:cubicBezTo>
                    <a:pt x="38" y="31"/>
                    <a:pt x="37" y="30"/>
                    <a:pt x="36" y="30"/>
                  </a:cubicBezTo>
                  <a:cubicBezTo>
                    <a:pt x="36" y="29"/>
                    <a:pt x="36" y="29"/>
                    <a:pt x="36" y="28"/>
                  </a:cubicBezTo>
                  <a:cubicBezTo>
                    <a:pt x="36" y="27"/>
                    <a:pt x="34" y="26"/>
                    <a:pt x="34" y="26"/>
                  </a:cubicBezTo>
                  <a:cubicBezTo>
                    <a:pt x="33" y="25"/>
                    <a:pt x="32" y="25"/>
                    <a:pt x="32" y="24"/>
                  </a:cubicBezTo>
                  <a:cubicBezTo>
                    <a:pt x="31" y="24"/>
                    <a:pt x="30" y="22"/>
                    <a:pt x="30" y="21"/>
                  </a:cubicBezTo>
                  <a:cubicBezTo>
                    <a:pt x="30" y="20"/>
                    <a:pt x="32" y="20"/>
                    <a:pt x="33" y="20"/>
                  </a:cubicBezTo>
                  <a:cubicBezTo>
                    <a:pt x="35" y="20"/>
                    <a:pt x="34" y="20"/>
                    <a:pt x="35" y="19"/>
                  </a:cubicBezTo>
                  <a:cubicBezTo>
                    <a:pt x="35" y="18"/>
                    <a:pt x="34" y="18"/>
                    <a:pt x="33" y="17"/>
                  </a:cubicBezTo>
                  <a:cubicBezTo>
                    <a:pt x="33" y="17"/>
                    <a:pt x="32" y="17"/>
                    <a:pt x="32" y="17"/>
                  </a:cubicBezTo>
                  <a:cubicBezTo>
                    <a:pt x="31" y="17"/>
                    <a:pt x="32" y="17"/>
                    <a:pt x="30" y="16"/>
                  </a:cubicBezTo>
                  <a:cubicBezTo>
                    <a:pt x="27" y="15"/>
                    <a:pt x="26" y="14"/>
                    <a:pt x="25" y="14"/>
                  </a:cubicBezTo>
                  <a:cubicBezTo>
                    <a:pt x="24" y="14"/>
                    <a:pt x="24" y="14"/>
                    <a:pt x="24" y="13"/>
                  </a:cubicBezTo>
                  <a:cubicBezTo>
                    <a:pt x="25" y="12"/>
                    <a:pt x="23" y="9"/>
                    <a:pt x="22" y="9"/>
                  </a:cubicBezTo>
                  <a:cubicBezTo>
                    <a:pt x="22" y="9"/>
                    <a:pt x="22" y="9"/>
                    <a:pt x="22" y="9"/>
                  </a:cubicBezTo>
                  <a:cubicBezTo>
                    <a:pt x="21" y="9"/>
                    <a:pt x="21" y="8"/>
                    <a:pt x="21" y="8"/>
                  </a:cubicBezTo>
                  <a:cubicBezTo>
                    <a:pt x="19" y="8"/>
                    <a:pt x="18" y="6"/>
                    <a:pt x="18" y="6"/>
                  </a:cubicBezTo>
                  <a:cubicBezTo>
                    <a:pt x="18" y="6"/>
                    <a:pt x="18" y="6"/>
                    <a:pt x="17" y="6"/>
                  </a:cubicBezTo>
                  <a:cubicBezTo>
                    <a:pt x="17" y="6"/>
                    <a:pt x="17" y="6"/>
                    <a:pt x="17" y="6"/>
                  </a:cubicBezTo>
                  <a:cubicBezTo>
                    <a:pt x="17" y="6"/>
                    <a:pt x="2" y="0"/>
                    <a:pt x="1" y="0"/>
                  </a:cubicBezTo>
                  <a:cubicBezTo>
                    <a:pt x="1" y="0"/>
                    <a:pt x="1" y="0"/>
                    <a:pt x="0" y="0"/>
                  </a:cubicBezTo>
                  <a:cubicBezTo>
                    <a:pt x="0" y="3"/>
                    <a:pt x="1" y="15"/>
                    <a:pt x="0" y="18"/>
                  </a:cubicBezTo>
                  <a:cubicBezTo>
                    <a:pt x="0" y="18"/>
                    <a:pt x="0" y="21"/>
                    <a:pt x="0" y="21"/>
                  </a:cubicBezTo>
                  <a:cubicBezTo>
                    <a:pt x="0" y="21"/>
                    <a:pt x="1" y="21"/>
                    <a:pt x="1" y="22"/>
                  </a:cubicBezTo>
                  <a:cubicBezTo>
                    <a:pt x="0" y="23"/>
                    <a:pt x="0" y="30"/>
                    <a:pt x="0" y="32"/>
                  </a:cubicBezTo>
                  <a:cubicBezTo>
                    <a:pt x="2" y="33"/>
                    <a:pt x="4" y="33"/>
                    <a:pt x="5" y="33"/>
                  </a:cubicBezTo>
                  <a:cubicBezTo>
                    <a:pt x="6" y="32"/>
                    <a:pt x="7" y="33"/>
                    <a:pt x="8" y="33"/>
                  </a:cubicBezTo>
                  <a:cubicBezTo>
                    <a:pt x="9" y="33"/>
                    <a:pt x="10" y="33"/>
                    <a:pt x="10" y="33"/>
                  </a:cubicBezTo>
                  <a:cubicBezTo>
                    <a:pt x="10" y="32"/>
                    <a:pt x="11" y="32"/>
                    <a:pt x="12" y="32"/>
                  </a:cubicBezTo>
                  <a:cubicBezTo>
                    <a:pt x="13" y="32"/>
                    <a:pt x="13" y="31"/>
                    <a:pt x="12" y="30"/>
                  </a:cubicBezTo>
                  <a:cubicBezTo>
                    <a:pt x="12" y="30"/>
                    <a:pt x="11" y="29"/>
                    <a:pt x="11" y="29"/>
                  </a:cubicBezTo>
                  <a:cubicBezTo>
                    <a:pt x="10" y="29"/>
                    <a:pt x="10" y="29"/>
                    <a:pt x="10" y="29"/>
                  </a:cubicBezTo>
                  <a:cubicBezTo>
                    <a:pt x="9" y="28"/>
                    <a:pt x="9" y="28"/>
                    <a:pt x="9" y="28"/>
                  </a:cubicBezTo>
                  <a:cubicBezTo>
                    <a:pt x="9" y="28"/>
                    <a:pt x="10" y="28"/>
                    <a:pt x="10" y="28"/>
                  </a:cubicBezTo>
                  <a:cubicBezTo>
                    <a:pt x="10" y="28"/>
                    <a:pt x="11" y="28"/>
                    <a:pt x="11" y="28"/>
                  </a:cubicBezTo>
                  <a:cubicBezTo>
                    <a:pt x="12" y="28"/>
                    <a:pt x="12" y="28"/>
                    <a:pt x="13" y="28"/>
                  </a:cubicBezTo>
                  <a:cubicBezTo>
                    <a:pt x="14" y="28"/>
                    <a:pt x="14" y="27"/>
                    <a:pt x="13" y="27"/>
                  </a:cubicBezTo>
                  <a:cubicBezTo>
                    <a:pt x="13" y="27"/>
                    <a:pt x="13" y="27"/>
                    <a:pt x="13" y="27"/>
                  </a:cubicBezTo>
                  <a:cubicBezTo>
                    <a:pt x="13" y="27"/>
                    <a:pt x="13" y="27"/>
                    <a:pt x="14" y="27"/>
                  </a:cubicBezTo>
                  <a:cubicBezTo>
                    <a:pt x="14" y="27"/>
                    <a:pt x="14" y="27"/>
                    <a:pt x="15" y="27"/>
                  </a:cubicBezTo>
                  <a:cubicBezTo>
                    <a:pt x="15" y="26"/>
                    <a:pt x="15" y="26"/>
                    <a:pt x="14" y="25"/>
                  </a:cubicBezTo>
                  <a:cubicBezTo>
                    <a:pt x="13" y="24"/>
                    <a:pt x="14" y="24"/>
                    <a:pt x="15" y="25"/>
                  </a:cubicBezTo>
                  <a:cubicBezTo>
                    <a:pt x="15" y="26"/>
                    <a:pt x="16" y="25"/>
                    <a:pt x="16" y="25"/>
                  </a:cubicBezTo>
                  <a:cubicBezTo>
                    <a:pt x="17" y="25"/>
                    <a:pt x="17" y="25"/>
                    <a:pt x="17" y="25"/>
                  </a:cubicBezTo>
                  <a:cubicBezTo>
                    <a:pt x="17" y="25"/>
                    <a:pt x="17" y="25"/>
                    <a:pt x="18" y="26"/>
                  </a:cubicBezTo>
                  <a:cubicBezTo>
                    <a:pt x="18" y="26"/>
                    <a:pt x="18" y="25"/>
                    <a:pt x="18" y="25"/>
                  </a:cubicBezTo>
                  <a:cubicBezTo>
                    <a:pt x="17" y="25"/>
                    <a:pt x="18" y="25"/>
                    <a:pt x="18" y="25"/>
                  </a:cubicBezTo>
                  <a:cubicBezTo>
                    <a:pt x="18" y="25"/>
                    <a:pt x="18" y="24"/>
                    <a:pt x="18" y="25"/>
                  </a:cubicBezTo>
                  <a:cubicBezTo>
                    <a:pt x="19" y="25"/>
                    <a:pt x="19" y="25"/>
                    <a:pt x="19" y="24"/>
                  </a:cubicBezTo>
                  <a:cubicBezTo>
                    <a:pt x="20" y="24"/>
                    <a:pt x="20" y="24"/>
                    <a:pt x="20" y="25"/>
                  </a:cubicBezTo>
                  <a:cubicBezTo>
                    <a:pt x="20" y="26"/>
                    <a:pt x="20" y="26"/>
                    <a:pt x="20" y="26"/>
                  </a:cubicBezTo>
                  <a:cubicBezTo>
                    <a:pt x="21" y="26"/>
                    <a:pt x="23" y="26"/>
                    <a:pt x="24" y="26"/>
                  </a:cubicBezTo>
                  <a:cubicBezTo>
                    <a:pt x="24" y="26"/>
                    <a:pt x="24" y="27"/>
                    <a:pt x="24" y="27"/>
                  </a:cubicBezTo>
                  <a:cubicBezTo>
                    <a:pt x="25" y="27"/>
                    <a:pt x="25" y="27"/>
                    <a:pt x="26" y="27"/>
                  </a:cubicBezTo>
                  <a:cubicBezTo>
                    <a:pt x="26" y="27"/>
                    <a:pt x="26" y="27"/>
                    <a:pt x="26" y="27"/>
                  </a:cubicBezTo>
                  <a:cubicBezTo>
                    <a:pt x="26" y="28"/>
                    <a:pt x="26" y="28"/>
                    <a:pt x="27" y="29"/>
                  </a:cubicBezTo>
                  <a:cubicBezTo>
                    <a:pt x="27" y="29"/>
                    <a:pt x="27" y="30"/>
                    <a:pt x="27" y="30"/>
                  </a:cubicBezTo>
                  <a:cubicBezTo>
                    <a:pt x="28" y="30"/>
                    <a:pt x="28" y="31"/>
                    <a:pt x="28" y="31"/>
                  </a:cubicBezTo>
                  <a:cubicBezTo>
                    <a:pt x="28" y="32"/>
                    <a:pt x="29" y="32"/>
                    <a:pt x="30" y="32"/>
                  </a:cubicBezTo>
                  <a:cubicBezTo>
                    <a:pt x="30" y="32"/>
                    <a:pt x="30" y="32"/>
                    <a:pt x="30" y="33"/>
                  </a:cubicBezTo>
                  <a:cubicBezTo>
                    <a:pt x="30" y="34"/>
                    <a:pt x="31" y="34"/>
                    <a:pt x="31" y="34"/>
                  </a:cubicBezTo>
                  <a:cubicBezTo>
                    <a:pt x="32" y="34"/>
                    <a:pt x="33" y="36"/>
                    <a:pt x="33" y="36"/>
                  </a:cubicBezTo>
                  <a:cubicBezTo>
                    <a:pt x="33" y="37"/>
                    <a:pt x="35" y="37"/>
                    <a:pt x="35" y="37"/>
                  </a:cubicBezTo>
                  <a:cubicBezTo>
                    <a:pt x="35" y="37"/>
                    <a:pt x="36" y="37"/>
                    <a:pt x="36" y="37"/>
                  </a:cubicBezTo>
                  <a:cubicBezTo>
                    <a:pt x="37" y="38"/>
                    <a:pt x="37" y="38"/>
                    <a:pt x="38" y="38"/>
                  </a:cubicBezTo>
                  <a:cubicBezTo>
                    <a:pt x="38" y="37"/>
                    <a:pt x="38" y="38"/>
                    <a:pt x="39" y="38"/>
                  </a:cubicBezTo>
                  <a:cubicBezTo>
                    <a:pt x="39" y="38"/>
                    <a:pt x="40" y="38"/>
                    <a:pt x="42" y="38"/>
                  </a:cubicBezTo>
                  <a:cubicBezTo>
                    <a:pt x="44" y="38"/>
                    <a:pt x="45" y="39"/>
                    <a:pt x="46" y="40"/>
                  </a:cubicBezTo>
                  <a:cubicBezTo>
                    <a:pt x="46" y="40"/>
                    <a:pt x="47" y="40"/>
                    <a:pt x="48" y="40"/>
                  </a:cubicBezTo>
                  <a:cubicBezTo>
                    <a:pt x="49" y="40"/>
                    <a:pt x="48" y="39"/>
                    <a:pt x="47" y="39"/>
                  </a:cubicBezTo>
                  <a:cubicBezTo>
                    <a:pt x="47" y="38"/>
                    <a:pt x="47" y="38"/>
                    <a:pt x="48"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3" name="Freeform 726"/>
            <p:cNvSpPr>
              <a:spLocks/>
            </p:cNvSpPr>
            <p:nvPr/>
          </p:nvSpPr>
          <p:spPr bwMode="auto">
            <a:xfrm>
              <a:off x="4671" y="2720"/>
              <a:ext cx="9" cy="3"/>
            </a:xfrm>
            <a:custGeom>
              <a:avLst/>
              <a:gdLst/>
              <a:ahLst/>
              <a:cxnLst>
                <a:cxn ang="0">
                  <a:pos x="2" y="1"/>
                </a:cxn>
                <a:cxn ang="0">
                  <a:pos x="3" y="0"/>
                </a:cxn>
                <a:cxn ang="0">
                  <a:pos x="1" y="0"/>
                </a:cxn>
                <a:cxn ang="0">
                  <a:pos x="0" y="0"/>
                </a:cxn>
                <a:cxn ang="0">
                  <a:pos x="2" y="1"/>
                </a:cxn>
                <a:cxn ang="0">
                  <a:pos x="2" y="1"/>
                </a:cxn>
              </a:cxnLst>
              <a:rect l="0" t="0" r="r" b="b"/>
              <a:pathLst>
                <a:path w="3" h="1">
                  <a:moveTo>
                    <a:pt x="2" y="1"/>
                  </a:moveTo>
                  <a:cubicBezTo>
                    <a:pt x="2" y="0"/>
                    <a:pt x="3" y="0"/>
                    <a:pt x="3" y="0"/>
                  </a:cubicBezTo>
                  <a:cubicBezTo>
                    <a:pt x="2" y="0"/>
                    <a:pt x="1" y="0"/>
                    <a:pt x="1" y="0"/>
                  </a:cubicBezTo>
                  <a:cubicBezTo>
                    <a:pt x="1" y="0"/>
                    <a:pt x="0" y="0"/>
                    <a:pt x="0" y="0"/>
                  </a:cubicBezTo>
                  <a:cubicBezTo>
                    <a:pt x="2" y="1"/>
                    <a:pt x="2" y="1"/>
                    <a:pt x="2" y="1"/>
                  </a:cubicBezTo>
                  <a:cubicBezTo>
                    <a:pt x="2" y="1"/>
                    <a:pt x="2" y="1"/>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4" name="Freeform 727"/>
            <p:cNvSpPr>
              <a:spLocks/>
            </p:cNvSpPr>
            <p:nvPr/>
          </p:nvSpPr>
          <p:spPr bwMode="auto">
            <a:xfrm>
              <a:off x="4687" y="2703"/>
              <a:ext cx="39" cy="20"/>
            </a:xfrm>
            <a:custGeom>
              <a:avLst/>
              <a:gdLst/>
              <a:ahLst/>
              <a:cxnLst>
                <a:cxn ang="0">
                  <a:pos x="11" y="1"/>
                </a:cxn>
                <a:cxn ang="0">
                  <a:pos x="11" y="0"/>
                </a:cxn>
                <a:cxn ang="0">
                  <a:pos x="2" y="1"/>
                </a:cxn>
                <a:cxn ang="0">
                  <a:pos x="0" y="3"/>
                </a:cxn>
                <a:cxn ang="0">
                  <a:pos x="0" y="3"/>
                </a:cxn>
                <a:cxn ang="0">
                  <a:pos x="1" y="4"/>
                </a:cxn>
                <a:cxn ang="0">
                  <a:pos x="1" y="5"/>
                </a:cxn>
                <a:cxn ang="0">
                  <a:pos x="1" y="6"/>
                </a:cxn>
                <a:cxn ang="0">
                  <a:pos x="2" y="5"/>
                </a:cxn>
                <a:cxn ang="0">
                  <a:pos x="8" y="3"/>
                </a:cxn>
                <a:cxn ang="0">
                  <a:pos x="11" y="1"/>
                </a:cxn>
                <a:cxn ang="0">
                  <a:pos x="11" y="1"/>
                </a:cxn>
              </a:cxnLst>
              <a:rect l="0" t="0" r="r" b="b"/>
              <a:pathLst>
                <a:path w="12" h="6">
                  <a:moveTo>
                    <a:pt x="11" y="1"/>
                  </a:moveTo>
                  <a:cubicBezTo>
                    <a:pt x="11" y="0"/>
                    <a:pt x="11" y="0"/>
                    <a:pt x="11" y="0"/>
                  </a:cubicBezTo>
                  <a:cubicBezTo>
                    <a:pt x="11" y="0"/>
                    <a:pt x="4" y="1"/>
                    <a:pt x="2" y="1"/>
                  </a:cubicBezTo>
                  <a:cubicBezTo>
                    <a:pt x="1" y="2"/>
                    <a:pt x="0" y="3"/>
                    <a:pt x="0" y="3"/>
                  </a:cubicBezTo>
                  <a:cubicBezTo>
                    <a:pt x="0" y="3"/>
                    <a:pt x="0" y="3"/>
                    <a:pt x="0" y="3"/>
                  </a:cubicBezTo>
                  <a:cubicBezTo>
                    <a:pt x="0" y="4"/>
                    <a:pt x="1" y="4"/>
                    <a:pt x="1" y="4"/>
                  </a:cubicBezTo>
                  <a:cubicBezTo>
                    <a:pt x="1" y="4"/>
                    <a:pt x="1" y="4"/>
                    <a:pt x="1" y="5"/>
                  </a:cubicBezTo>
                  <a:cubicBezTo>
                    <a:pt x="1" y="5"/>
                    <a:pt x="1" y="6"/>
                    <a:pt x="1" y="6"/>
                  </a:cubicBezTo>
                  <a:cubicBezTo>
                    <a:pt x="1" y="6"/>
                    <a:pt x="2" y="6"/>
                    <a:pt x="2" y="5"/>
                  </a:cubicBezTo>
                  <a:cubicBezTo>
                    <a:pt x="3" y="5"/>
                    <a:pt x="7" y="3"/>
                    <a:pt x="8" y="3"/>
                  </a:cubicBezTo>
                  <a:cubicBezTo>
                    <a:pt x="9" y="3"/>
                    <a:pt x="11" y="2"/>
                    <a:pt x="11" y="1"/>
                  </a:cubicBezTo>
                  <a:cubicBezTo>
                    <a:pt x="11" y="1"/>
                    <a:pt x="12" y="1"/>
                    <a:pt x="1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5" name="Freeform 728"/>
            <p:cNvSpPr>
              <a:spLocks/>
            </p:cNvSpPr>
            <p:nvPr/>
          </p:nvSpPr>
          <p:spPr bwMode="auto">
            <a:xfrm>
              <a:off x="4561" y="2387"/>
              <a:ext cx="42" cy="51"/>
            </a:xfrm>
            <a:custGeom>
              <a:avLst/>
              <a:gdLst/>
              <a:ahLst/>
              <a:cxnLst>
                <a:cxn ang="0">
                  <a:pos x="4" y="11"/>
                </a:cxn>
                <a:cxn ang="0">
                  <a:pos x="2" y="13"/>
                </a:cxn>
                <a:cxn ang="0">
                  <a:pos x="1" y="15"/>
                </a:cxn>
                <a:cxn ang="0">
                  <a:pos x="1" y="15"/>
                </a:cxn>
                <a:cxn ang="0">
                  <a:pos x="5" y="13"/>
                </a:cxn>
                <a:cxn ang="0">
                  <a:pos x="8" y="10"/>
                </a:cxn>
                <a:cxn ang="0">
                  <a:pos x="9" y="7"/>
                </a:cxn>
                <a:cxn ang="0">
                  <a:pos x="11" y="6"/>
                </a:cxn>
                <a:cxn ang="0">
                  <a:pos x="12" y="5"/>
                </a:cxn>
                <a:cxn ang="0">
                  <a:pos x="13" y="5"/>
                </a:cxn>
                <a:cxn ang="0">
                  <a:pos x="13" y="4"/>
                </a:cxn>
                <a:cxn ang="0">
                  <a:pos x="12" y="3"/>
                </a:cxn>
                <a:cxn ang="0">
                  <a:pos x="12" y="2"/>
                </a:cxn>
                <a:cxn ang="0">
                  <a:pos x="12" y="2"/>
                </a:cxn>
                <a:cxn ang="0">
                  <a:pos x="12" y="1"/>
                </a:cxn>
                <a:cxn ang="0">
                  <a:pos x="12" y="0"/>
                </a:cxn>
                <a:cxn ang="0">
                  <a:pos x="11" y="3"/>
                </a:cxn>
                <a:cxn ang="0">
                  <a:pos x="11" y="3"/>
                </a:cxn>
                <a:cxn ang="0">
                  <a:pos x="11" y="4"/>
                </a:cxn>
                <a:cxn ang="0">
                  <a:pos x="11" y="5"/>
                </a:cxn>
                <a:cxn ang="0">
                  <a:pos x="10" y="5"/>
                </a:cxn>
                <a:cxn ang="0">
                  <a:pos x="9" y="7"/>
                </a:cxn>
                <a:cxn ang="0">
                  <a:pos x="8" y="7"/>
                </a:cxn>
                <a:cxn ang="0">
                  <a:pos x="5" y="11"/>
                </a:cxn>
                <a:cxn ang="0">
                  <a:pos x="4" y="11"/>
                </a:cxn>
              </a:cxnLst>
              <a:rect l="0" t="0" r="r" b="b"/>
              <a:pathLst>
                <a:path w="13" h="16">
                  <a:moveTo>
                    <a:pt x="4" y="11"/>
                  </a:moveTo>
                  <a:cubicBezTo>
                    <a:pt x="3" y="12"/>
                    <a:pt x="3" y="13"/>
                    <a:pt x="2" y="13"/>
                  </a:cubicBezTo>
                  <a:cubicBezTo>
                    <a:pt x="2" y="13"/>
                    <a:pt x="1" y="14"/>
                    <a:pt x="1" y="15"/>
                  </a:cubicBezTo>
                  <a:cubicBezTo>
                    <a:pt x="0" y="16"/>
                    <a:pt x="1" y="15"/>
                    <a:pt x="1" y="15"/>
                  </a:cubicBezTo>
                  <a:cubicBezTo>
                    <a:pt x="1" y="15"/>
                    <a:pt x="4" y="13"/>
                    <a:pt x="5" y="13"/>
                  </a:cubicBezTo>
                  <a:cubicBezTo>
                    <a:pt x="6" y="12"/>
                    <a:pt x="7" y="11"/>
                    <a:pt x="8" y="10"/>
                  </a:cubicBezTo>
                  <a:cubicBezTo>
                    <a:pt x="9" y="8"/>
                    <a:pt x="8" y="8"/>
                    <a:pt x="9" y="7"/>
                  </a:cubicBezTo>
                  <a:cubicBezTo>
                    <a:pt x="10" y="7"/>
                    <a:pt x="11" y="7"/>
                    <a:pt x="11" y="6"/>
                  </a:cubicBezTo>
                  <a:cubicBezTo>
                    <a:pt x="11" y="5"/>
                    <a:pt x="11" y="6"/>
                    <a:pt x="12" y="5"/>
                  </a:cubicBezTo>
                  <a:cubicBezTo>
                    <a:pt x="13" y="5"/>
                    <a:pt x="13" y="5"/>
                    <a:pt x="13" y="5"/>
                  </a:cubicBezTo>
                  <a:cubicBezTo>
                    <a:pt x="13" y="4"/>
                    <a:pt x="13" y="4"/>
                    <a:pt x="13" y="4"/>
                  </a:cubicBezTo>
                  <a:cubicBezTo>
                    <a:pt x="13" y="4"/>
                    <a:pt x="13" y="3"/>
                    <a:pt x="12" y="3"/>
                  </a:cubicBezTo>
                  <a:cubicBezTo>
                    <a:pt x="12" y="3"/>
                    <a:pt x="12" y="3"/>
                    <a:pt x="12" y="2"/>
                  </a:cubicBezTo>
                  <a:cubicBezTo>
                    <a:pt x="13" y="2"/>
                    <a:pt x="12" y="2"/>
                    <a:pt x="12" y="2"/>
                  </a:cubicBezTo>
                  <a:cubicBezTo>
                    <a:pt x="12" y="2"/>
                    <a:pt x="12" y="1"/>
                    <a:pt x="12" y="1"/>
                  </a:cubicBezTo>
                  <a:cubicBezTo>
                    <a:pt x="12" y="1"/>
                    <a:pt x="12" y="0"/>
                    <a:pt x="12" y="0"/>
                  </a:cubicBezTo>
                  <a:cubicBezTo>
                    <a:pt x="12" y="1"/>
                    <a:pt x="11" y="2"/>
                    <a:pt x="11" y="3"/>
                  </a:cubicBezTo>
                  <a:cubicBezTo>
                    <a:pt x="12" y="3"/>
                    <a:pt x="12" y="4"/>
                    <a:pt x="11" y="3"/>
                  </a:cubicBezTo>
                  <a:cubicBezTo>
                    <a:pt x="10" y="2"/>
                    <a:pt x="11" y="4"/>
                    <a:pt x="11" y="4"/>
                  </a:cubicBezTo>
                  <a:cubicBezTo>
                    <a:pt x="11" y="4"/>
                    <a:pt x="11" y="5"/>
                    <a:pt x="11" y="5"/>
                  </a:cubicBezTo>
                  <a:cubicBezTo>
                    <a:pt x="10" y="5"/>
                    <a:pt x="10" y="5"/>
                    <a:pt x="10" y="5"/>
                  </a:cubicBezTo>
                  <a:cubicBezTo>
                    <a:pt x="10" y="6"/>
                    <a:pt x="9" y="7"/>
                    <a:pt x="9" y="7"/>
                  </a:cubicBezTo>
                  <a:cubicBezTo>
                    <a:pt x="8" y="7"/>
                    <a:pt x="8" y="7"/>
                    <a:pt x="8" y="7"/>
                  </a:cubicBezTo>
                  <a:cubicBezTo>
                    <a:pt x="8" y="8"/>
                    <a:pt x="6" y="10"/>
                    <a:pt x="5" y="11"/>
                  </a:cubicBezTo>
                  <a:cubicBezTo>
                    <a:pt x="5" y="11"/>
                    <a:pt x="4" y="11"/>
                    <a:pt x="4"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6" name="Freeform 729"/>
            <p:cNvSpPr>
              <a:spLocks/>
            </p:cNvSpPr>
            <p:nvPr/>
          </p:nvSpPr>
          <p:spPr bwMode="auto">
            <a:xfrm>
              <a:off x="4606" y="2377"/>
              <a:ext cx="3" cy="6"/>
            </a:xfrm>
            <a:custGeom>
              <a:avLst/>
              <a:gdLst/>
              <a:ahLst/>
              <a:cxnLst>
                <a:cxn ang="0">
                  <a:pos x="1" y="2"/>
                </a:cxn>
                <a:cxn ang="0">
                  <a:pos x="1" y="1"/>
                </a:cxn>
                <a:cxn ang="0">
                  <a:pos x="0" y="1"/>
                </a:cxn>
                <a:cxn ang="0">
                  <a:pos x="1" y="2"/>
                </a:cxn>
              </a:cxnLst>
              <a:rect l="0" t="0" r="r" b="b"/>
              <a:pathLst>
                <a:path w="1" h="2">
                  <a:moveTo>
                    <a:pt x="1" y="2"/>
                  </a:moveTo>
                  <a:cubicBezTo>
                    <a:pt x="1" y="2"/>
                    <a:pt x="1" y="1"/>
                    <a:pt x="1" y="1"/>
                  </a:cubicBezTo>
                  <a:cubicBezTo>
                    <a:pt x="0" y="1"/>
                    <a:pt x="0" y="0"/>
                    <a:pt x="0" y="1"/>
                  </a:cubicBezTo>
                  <a:cubicBezTo>
                    <a:pt x="0" y="1"/>
                    <a:pt x="0" y="2"/>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7" name="Freeform 730"/>
            <p:cNvSpPr>
              <a:spLocks/>
            </p:cNvSpPr>
            <p:nvPr/>
          </p:nvSpPr>
          <p:spPr bwMode="auto">
            <a:xfrm>
              <a:off x="4606" y="2374"/>
              <a:ext cx="7" cy="6"/>
            </a:xfrm>
            <a:custGeom>
              <a:avLst/>
              <a:gdLst/>
              <a:ahLst/>
              <a:cxnLst>
                <a:cxn ang="0">
                  <a:pos x="2" y="1"/>
                </a:cxn>
                <a:cxn ang="0">
                  <a:pos x="2" y="0"/>
                </a:cxn>
                <a:cxn ang="0">
                  <a:pos x="1" y="0"/>
                </a:cxn>
                <a:cxn ang="0">
                  <a:pos x="0" y="0"/>
                </a:cxn>
                <a:cxn ang="0">
                  <a:pos x="1" y="1"/>
                </a:cxn>
                <a:cxn ang="0">
                  <a:pos x="2" y="1"/>
                </a:cxn>
                <a:cxn ang="0">
                  <a:pos x="2" y="1"/>
                </a:cxn>
              </a:cxnLst>
              <a:rect l="0" t="0" r="r" b="b"/>
              <a:pathLst>
                <a:path w="2" h="2">
                  <a:moveTo>
                    <a:pt x="2" y="1"/>
                  </a:moveTo>
                  <a:cubicBezTo>
                    <a:pt x="2" y="0"/>
                    <a:pt x="2" y="0"/>
                    <a:pt x="2" y="0"/>
                  </a:cubicBezTo>
                  <a:cubicBezTo>
                    <a:pt x="1" y="1"/>
                    <a:pt x="1" y="0"/>
                    <a:pt x="1" y="0"/>
                  </a:cubicBezTo>
                  <a:cubicBezTo>
                    <a:pt x="0" y="0"/>
                    <a:pt x="0" y="0"/>
                    <a:pt x="0" y="0"/>
                  </a:cubicBezTo>
                  <a:cubicBezTo>
                    <a:pt x="0" y="1"/>
                    <a:pt x="0" y="1"/>
                    <a:pt x="1" y="1"/>
                  </a:cubicBezTo>
                  <a:cubicBezTo>
                    <a:pt x="1" y="1"/>
                    <a:pt x="1" y="2"/>
                    <a:pt x="2" y="1"/>
                  </a:cubicBezTo>
                  <a:cubicBezTo>
                    <a:pt x="2" y="1"/>
                    <a:pt x="2" y="1"/>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8" name="Freeform 731"/>
            <p:cNvSpPr>
              <a:spLocks/>
            </p:cNvSpPr>
            <p:nvPr/>
          </p:nvSpPr>
          <p:spPr bwMode="auto">
            <a:xfrm>
              <a:off x="4613" y="2354"/>
              <a:ext cx="19" cy="20"/>
            </a:xfrm>
            <a:custGeom>
              <a:avLst/>
              <a:gdLst/>
              <a:ahLst/>
              <a:cxnLst>
                <a:cxn ang="0">
                  <a:pos x="6" y="1"/>
                </a:cxn>
                <a:cxn ang="0">
                  <a:pos x="3" y="0"/>
                </a:cxn>
                <a:cxn ang="0">
                  <a:pos x="2" y="0"/>
                </a:cxn>
                <a:cxn ang="0">
                  <a:pos x="1" y="0"/>
                </a:cxn>
                <a:cxn ang="0">
                  <a:pos x="0" y="0"/>
                </a:cxn>
                <a:cxn ang="0">
                  <a:pos x="2" y="1"/>
                </a:cxn>
                <a:cxn ang="0">
                  <a:pos x="3" y="5"/>
                </a:cxn>
                <a:cxn ang="0">
                  <a:pos x="5" y="6"/>
                </a:cxn>
                <a:cxn ang="0">
                  <a:pos x="5" y="6"/>
                </a:cxn>
                <a:cxn ang="0">
                  <a:pos x="6" y="5"/>
                </a:cxn>
                <a:cxn ang="0">
                  <a:pos x="6" y="4"/>
                </a:cxn>
                <a:cxn ang="0">
                  <a:pos x="6" y="2"/>
                </a:cxn>
                <a:cxn ang="0">
                  <a:pos x="6" y="1"/>
                </a:cxn>
              </a:cxnLst>
              <a:rect l="0" t="0" r="r" b="b"/>
              <a:pathLst>
                <a:path w="6" h="6">
                  <a:moveTo>
                    <a:pt x="6" y="1"/>
                  </a:moveTo>
                  <a:cubicBezTo>
                    <a:pt x="5" y="1"/>
                    <a:pt x="4" y="0"/>
                    <a:pt x="3" y="0"/>
                  </a:cubicBezTo>
                  <a:cubicBezTo>
                    <a:pt x="3" y="0"/>
                    <a:pt x="3" y="0"/>
                    <a:pt x="2" y="0"/>
                  </a:cubicBezTo>
                  <a:cubicBezTo>
                    <a:pt x="2" y="0"/>
                    <a:pt x="1" y="0"/>
                    <a:pt x="1" y="0"/>
                  </a:cubicBezTo>
                  <a:cubicBezTo>
                    <a:pt x="1" y="0"/>
                    <a:pt x="0" y="0"/>
                    <a:pt x="0" y="0"/>
                  </a:cubicBezTo>
                  <a:cubicBezTo>
                    <a:pt x="1" y="0"/>
                    <a:pt x="2" y="0"/>
                    <a:pt x="2" y="1"/>
                  </a:cubicBezTo>
                  <a:cubicBezTo>
                    <a:pt x="2" y="2"/>
                    <a:pt x="3" y="4"/>
                    <a:pt x="3" y="5"/>
                  </a:cubicBezTo>
                  <a:cubicBezTo>
                    <a:pt x="4" y="5"/>
                    <a:pt x="5" y="6"/>
                    <a:pt x="5" y="6"/>
                  </a:cubicBezTo>
                  <a:cubicBezTo>
                    <a:pt x="5" y="6"/>
                    <a:pt x="5" y="6"/>
                    <a:pt x="5" y="6"/>
                  </a:cubicBezTo>
                  <a:cubicBezTo>
                    <a:pt x="5" y="6"/>
                    <a:pt x="5" y="5"/>
                    <a:pt x="6" y="5"/>
                  </a:cubicBezTo>
                  <a:cubicBezTo>
                    <a:pt x="6" y="5"/>
                    <a:pt x="6" y="5"/>
                    <a:pt x="6" y="4"/>
                  </a:cubicBezTo>
                  <a:cubicBezTo>
                    <a:pt x="6" y="3"/>
                    <a:pt x="6" y="2"/>
                    <a:pt x="6" y="2"/>
                  </a:cubicBezTo>
                  <a:cubicBezTo>
                    <a:pt x="6" y="2"/>
                    <a:pt x="6" y="2"/>
                    <a:pt x="6"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9" name="Freeform 732"/>
            <p:cNvSpPr>
              <a:spLocks/>
            </p:cNvSpPr>
            <p:nvPr/>
          </p:nvSpPr>
          <p:spPr bwMode="auto">
            <a:xfrm>
              <a:off x="4638" y="2367"/>
              <a:ext cx="7" cy="13"/>
            </a:xfrm>
            <a:custGeom>
              <a:avLst/>
              <a:gdLst/>
              <a:ahLst/>
              <a:cxnLst>
                <a:cxn ang="0">
                  <a:pos x="1" y="0"/>
                </a:cxn>
                <a:cxn ang="0">
                  <a:pos x="0" y="2"/>
                </a:cxn>
                <a:cxn ang="0">
                  <a:pos x="1" y="3"/>
                </a:cxn>
                <a:cxn ang="0">
                  <a:pos x="1" y="0"/>
                </a:cxn>
              </a:cxnLst>
              <a:rect l="0" t="0" r="r" b="b"/>
              <a:pathLst>
                <a:path w="2" h="4">
                  <a:moveTo>
                    <a:pt x="1" y="0"/>
                  </a:moveTo>
                  <a:cubicBezTo>
                    <a:pt x="1" y="0"/>
                    <a:pt x="0" y="0"/>
                    <a:pt x="0" y="2"/>
                  </a:cubicBezTo>
                  <a:cubicBezTo>
                    <a:pt x="1" y="4"/>
                    <a:pt x="1" y="3"/>
                    <a:pt x="1" y="3"/>
                  </a:cubicBezTo>
                  <a:cubicBezTo>
                    <a:pt x="1" y="3"/>
                    <a:pt x="2"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0" name="Freeform 733"/>
            <p:cNvSpPr>
              <a:spLocks/>
            </p:cNvSpPr>
            <p:nvPr/>
          </p:nvSpPr>
          <p:spPr bwMode="auto">
            <a:xfrm>
              <a:off x="4648" y="2370"/>
              <a:ext cx="3" cy="4"/>
            </a:xfrm>
            <a:custGeom>
              <a:avLst/>
              <a:gdLst/>
              <a:ahLst/>
              <a:cxnLst>
                <a:cxn ang="0">
                  <a:pos x="1" y="1"/>
                </a:cxn>
                <a:cxn ang="0">
                  <a:pos x="0" y="0"/>
                </a:cxn>
                <a:cxn ang="0">
                  <a:pos x="0" y="1"/>
                </a:cxn>
                <a:cxn ang="0">
                  <a:pos x="1" y="1"/>
                </a:cxn>
              </a:cxnLst>
              <a:rect l="0" t="0" r="r" b="b"/>
              <a:pathLst>
                <a:path w="1" h="1">
                  <a:moveTo>
                    <a:pt x="1" y="1"/>
                  </a:moveTo>
                  <a:cubicBezTo>
                    <a:pt x="1" y="0"/>
                    <a:pt x="1" y="0"/>
                    <a:pt x="0" y="0"/>
                  </a:cubicBezTo>
                  <a:cubicBezTo>
                    <a:pt x="0" y="0"/>
                    <a:pt x="0" y="0"/>
                    <a:pt x="0" y="1"/>
                  </a:cubicBezTo>
                  <a:cubicBezTo>
                    <a:pt x="0"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1" name="Freeform 734"/>
            <p:cNvSpPr>
              <a:spLocks/>
            </p:cNvSpPr>
            <p:nvPr/>
          </p:nvSpPr>
          <p:spPr bwMode="auto">
            <a:xfrm>
              <a:off x="4638" y="2380"/>
              <a:ext cx="20" cy="23"/>
            </a:xfrm>
            <a:custGeom>
              <a:avLst/>
              <a:gdLst/>
              <a:ahLst/>
              <a:cxnLst>
                <a:cxn ang="0">
                  <a:pos x="0" y="0"/>
                </a:cxn>
                <a:cxn ang="0">
                  <a:pos x="0" y="1"/>
                </a:cxn>
                <a:cxn ang="0">
                  <a:pos x="1" y="1"/>
                </a:cxn>
                <a:cxn ang="0">
                  <a:pos x="1" y="4"/>
                </a:cxn>
                <a:cxn ang="0">
                  <a:pos x="0" y="7"/>
                </a:cxn>
                <a:cxn ang="0">
                  <a:pos x="2" y="6"/>
                </a:cxn>
                <a:cxn ang="0">
                  <a:pos x="6" y="4"/>
                </a:cxn>
                <a:cxn ang="0">
                  <a:pos x="6" y="2"/>
                </a:cxn>
                <a:cxn ang="0">
                  <a:pos x="5" y="2"/>
                </a:cxn>
                <a:cxn ang="0">
                  <a:pos x="5" y="2"/>
                </a:cxn>
                <a:cxn ang="0">
                  <a:pos x="3" y="2"/>
                </a:cxn>
                <a:cxn ang="0">
                  <a:pos x="1" y="0"/>
                </a:cxn>
                <a:cxn ang="0">
                  <a:pos x="0" y="0"/>
                </a:cxn>
              </a:cxnLst>
              <a:rect l="0" t="0" r="r" b="b"/>
              <a:pathLst>
                <a:path w="6" h="7">
                  <a:moveTo>
                    <a:pt x="0" y="0"/>
                  </a:moveTo>
                  <a:cubicBezTo>
                    <a:pt x="0" y="0"/>
                    <a:pt x="0" y="1"/>
                    <a:pt x="0" y="1"/>
                  </a:cubicBezTo>
                  <a:cubicBezTo>
                    <a:pt x="1" y="1"/>
                    <a:pt x="1" y="1"/>
                    <a:pt x="1" y="1"/>
                  </a:cubicBezTo>
                  <a:cubicBezTo>
                    <a:pt x="1" y="1"/>
                    <a:pt x="1" y="3"/>
                    <a:pt x="1" y="4"/>
                  </a:cubicBezTo>
                  <a:cubicBezTo>
                    <a:pt x="1" y="5"/>
                    <a:pt x="0" y="6"/>
                    <a:pt x="0" y="7"/>
                  </a:cubicBezTo>
                  <a:cubicBezTo>
                    <a:pt x="0" y="7"/>
                    <a:pt x="1" y="7"/>
                    <a:pt x="2" y="6"/>
                  </a:cubicBezTo>
                  <a:cubicBezTo>
                    <a:pt x="4" y="5"/>
                    <a:pt x="5" y="4"/>
                    <a:pt x="6" y="4"/>
                  </a:cubicBezTo>
                  <a:cubicBezTo>
                    <a:pt x="6" y="3"/>
                    <a:pt x="6" y="4"/>
                    <a:pt x="6" y="2"/>
                  </a:cubicBezTo>
                  <a:cubicBezTo>
                    <a:pt x="6" y="1"/>
                    <a:pt x="6" y="2"/>
                    <a:pt x="5" y="2"/>
                  </a:cubicBezTo>
                  <a:cubicBezTo>
                    <a:pt x="5" y="2"/>
                    <a:pt x="5" y="2"/>
                    <a:pt x="5" y="2"/>
                  </a:cubicBezTo>
                  <a:cubicBezTo>
                    <a:pt x="4" y="2"/>
                    <a:pt x="4" y="2"/>
                    <a:pt x="3" y="2"/>
                  </a:cubicBezTo>
                  <a:cubicBezTo>
                    <a:pt x="3" y="2"/>
                    <a:pt x="1" y="0"/>
                    <a:pt x="1" y="0"/>
                  </a:cubicBez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2" name="Freeform 735"/>
            <p:cNvSpPr>
              <a:spLocks/>
            </p:cNvSpPr>
            <p:nvPr/>
          </p:nvSpPr>
          <p:spPr bwMode="auto">
            <a:xfrm>
              <a:off x="4648" y="2399"/>
              <a:ext cx="3" cy="4"/>
            </a:xfrm>
            <a:custGeom>
              <a:avLst/>
              <a:gdLst/>
              <a:ahLst/>
              <a:cxnLst>
                <a:cxn ang="0">
                  <a:pos x="0" y="1"/>
                </a:cxn>
                <a:cxn ang="0">
                  <a:pos x="1" y="1"/>
                </a:cxn>
                <a:cxn ang="0">
                  <a:pos x="0" y="0"/>
                </a:cxn>
                <a:cxn ang="0">
                  <a:pos x="0" y="0"/>
                </a:cxn>
                <a:cxn ang="0">
                  <a:pos x="0" y="1"/>
                </a:cxn>
              </a:cxnLst>
              <a:rect l="0" t="0" r="r" b="b"/>
              <a:pathLst>
                <a:path w="1" h="1">
                  <a:moveTo>
                    <a:pt x="0" y="1"/>
                  </a:moveTo>
                  <a:cubicBezTo>
                    <a:pt x="0" y="1"/>
                    <a:pt x="1" y="1"/>
                    <a:pt x="1" y="1"/>
                  </a:cubicBezTo>
                  <a:cubicBezTo>
                    <a:pt x="1" y="0"/>
                    <a:pt x="1" y="0"/>
                    <a:pt x="0" y="0"/>
                  </a:cubicBezTo>
                  <a:cubicBezTo>
                    <a:pt x="0" y="0"/>
                    <a:pt x="0" y="0"/>
                    <a:pt x="0" y="0"/>
                  </a:cubicBezTo>
                  <a:cubicBezTo>
                    <a:pt x="0" y="1"/>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3" name="Freeform 736"/>
            <p:cNvSpPr>
              <a:spLocks/>
            </p:cNvSpPr>
            <p:nvPr/>
          </p:nvSpPr>
          <p:spPr bwMode="auto">
            <a:xfrm>
              <a:off x="4645" y="2393"/>
              <a:ext cx="22" cy="32"/>
            </a:xfrm>
            <a:custGeom>
              <a:avLst/>
              <a:gdLst/>
              <a:ahLst/>
              <a:cxnLst>
                <a:cxn ang="0">
                  <a:pos x="2" y="4"/>
                </a:cxn>
                <a:cxn ang="0">
                  <a:pos x="1" y="5"/>
                </a:cxn>
                <a:cxn ang="0">
                  <a:pos x="1" y="7"/>
                </a:cxn>
                <a:cxn ang="0">
                  <a:pos x="2" y="8"/>
                </a:cxn>
                <a:cxn ang="0">
                  <a:pos x="3" y="9"/>
                </a:cxn>
                <a:cxn ang="0">
                  <a:pos x="4" y="10"/>
                </a:cxn>
                <a:cxn ang="0">
                  <a:pos x="4" y="7"/>
                </a:cxn>
                <a:cxn ang="0">
                  <a:pos x="6" y="1"/>
                </a:cxn>
                <a:cxn ang="0">
                  <a:pos x="4" y="0"/>
                </a:cxn>
                <a:cxn ang="0">
                  <a:pos x="2" y="4"/>
                </a:cxn>
              </a:cxnLst>
              <a:rect l="0" t="0" r="r" b="b"/>
              <a:pathLst>
                <a:path w="7" h="10">
                  <a:moveTo>
                    <a:pt x="2" y="4"/>
                  </a:moveTo>
                  <a:cubicBezTo>
                    <a:pt x="2" y="5"/>
                    <a:pt x="1" y="5"/>
                    <a:pt x="1" y="5"/>
                  </a:cubicBezTo>
                  <a:cubicBezTo>
                    <a:pt x="0" y="6"/>
                    <a:pt x="1" y="6"/>
                    <a:pt x="1" y="7"/>
                  </a:cubicBezTo>
                  <a:cubicBezTo>
                    <a:pt x="1" y="8"/>
                    <a:pt x="2" y="8"/>
                    <a:pt x="2" y="8"/>
                  </a:cubicBezTo>
                  <a:cubicBezTo>
                    <a:pt x="2" y="8"/>
                    <a:pt x="3" y="9"/>
                    <a:pt x="3" y="9"/>
                  </a:cubicBezTo>
                  <a:cubicBezTo>
                    <a:pt x="3" y="10"/>
                    <a:pt x="3" y="10"/>
                    <a:pt x="4" y="10"/>
                  </a:cubicBezTo>
                  <a:cubicBezTo>
                    <a:pt x="5" y="10"/>
                    <a:pt x="4" y="8"/>
                    <a:pt x="4" y="7"/>
                  </a:cubicBezTo>
                  <a:cubicBezTo>
                    <a:pt x="4" y="6"/>
                    <a:pt x="6" y="2"/>
                    <a:pt x="6" y="1"/>
                  </a:cubicBezTo>
                  <a:cubicBezTo>
                    <a:pt x="7" y="1"/>
                    <a:pt x="6" y="1"/>
                    <a:pt x="4" y="0"/>
                  </a:cubicBezTo>
                  <a:cubicBezTo>
                    <a:pt x="3" y="0"/>
                    <a:pt x="2" y="3"/>
                    <a:pt x="2"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4" name="Freeform 737"/>
            <p:cNvSpPr>
              <a:spLocks/>
            </p:cNvSpPr>
            <p:nvPr/>
          </p:nvSpPr>
          <p:spPr bwMode="auto">
            <a:xfrm>
              <a:off x="4635" y="2351"/>
              <a:ext cx="7" cy="6"/>
            </a:xfrm>
            <a:custGeom>
              <a:avLst/>
              <a:gdLst/>
              <a:ahLst/>
              <a:cxnLst>
                <a:cxn ang="0">
                  <a:pos x="1" y="1"/>
                </a:cxn>
                <a:cxn ang="0">
                  <a:pos x="1" y="2"/>
                </a:cxn>
                <a:cxn ang="0">
                  <a:pos x="2" y="2"/>
                </a:cxn>
                <a:cxn ang="0">
                  <a:pos x="1" y="1"/>
                </a:cxn>
              </a:cxnLst>
              <a:rect l="0" t="0" r="r" b="b"/>
              <a:pathLst>
                <a:path w="2" h="2">
                  <a:moveTo>
                    <a:pt x="1" y="1"/>
                  </a:moveTo>
                  <a:cubicBezTo>
                    <a:pt x="0" y="0"/>
                    <a:pt x="1" y="2"/>
                    <a:pt x="1" y="2"/>
                  </a:cubicBezTo>
                  <a:cubicBezTo>
                    <a:pt x="1" y="2"/>
                    <a:pt x="2" y="2"/>
                    <a:pt x="2" y="2"/>
                  </a:cubicBezTo>
                  <a:cubicBezTo>
                    <a:pt x="2" y="1"/>
                    <a:pt x="2"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5" name="Freeform 738"/>
            <p:cNvSpPr>
              <a:spLocks/>
            </p:cNvSpPr>
            <p:nvPr/>
          </p:nvSpPr>
          <p:spPr bwMode="auto">
            <a:xfrm>
              <a:off x="4629" y="2257"/>
              <a:ext cx="3" cy="3"/>
            </a:xfrm>
            <a:custGeom>
              <a:avLst/>
              <a:gdLst/>
              <a:ahLst/>
              <a:cxnLst>
                <a:cxn ang="0">
                  <a:pos x="1" y="0"/>
                </a:cxn>
                <a:cxn ang="0">
                  <a:pos x="1" y="0"/>
                </a:cxn>
                <a:cxn ang="0">
                  <a:pos x="1" y="0"/>
                </a:cxn>
                <a:cxn ang="0">
                  <a:pos x="1" y="0"/>
                </a:cxn>
              </a:cxnLst>
              <a:rect l="0" t="0" r="r" b="b"/>
              <a:pathLst>
                <a:path w="1" h="1">
                  <a:moveTo>
                    <a:pt x="1" y="0"/>
                  </a:moveTo>
                  <a:cubicBezTo>
                    <a:pt x="1" y="0"/>
                    <a:pt x="0" y="0"/>
                    <a:pt x="1" y="0"/>
                  </a:cubicBezTo>
                  <a:cubicBezTo>
                    <a:pt x="1" y="0"/>
                    <a:pt x="1" y="1"/>
                    <a:pt x="1" y="0"/>
                  </a:cubicBezTo>
                  <a:cubicBezTo>
                    <a:pt x="1"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6" name="Freeform 739"/>
            <p:cNvSpPr>
              <a:spLocks/>
            </p:cNvSpPr>
            <p:nvPr/>
          </p:nvSpPr>
          <p:spPr bwMode="auto">
            <a:xfrm>
              <a:off x="4638" y="2264"/>
              <a:ext cx="1" cy="3"/>
            </a:xfrm>
            <a:custGeom>
              <a:avLst/>
              <a:gdLst/>
              <a:ahLst/>
              <a:cxnLst>
                <a:cxn ang="0">
                  <a:pos x="0" y="1"/>
                </a:cxn>
                <a:cxn ang="0">
                  <a:pos x="0" y="0"/>
                </a:cxn>
                <a:cxn ang="0">
                  <a:pos x="0" y="1"/>
                </a:cxn>
              </a:cxnLst>
              <a:rect l="0" t="0" r="r" b="b"/>
              <a:pathLst>
                <a:path h="1">
                  <a:moveTo>
                    <a:pt x="0" y="1"/>
                  </a:moveTo>
                  <a:cubicBezTo>
                    <a:pt x="0" y="1"/>
                    <a:pt x="0" y="0"/>
                    <a:pt x="0" y="0"/>
                  </a:cubicBezTo>
                  <a:cubicBezTo>
                    <a:pt x="0" y="0"/>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7" name="Freeform 740"/>
            <p:cNvSpPr>
              <a:spLocks/>
            </p:cNvSpPr>
            <p:nvPr/>
          </p:nvSpPr>
          <p:spPr bwMode="auto">
            <a:xfrm>
              <a:off x="4603" y="2270"/>
              <a:ext cx="71" cy="100"/>
            </a:xfrm>
            <a:custGeom>
              <a:avLst/>
              <a:gdLst/>
              <a:ahLst/>
              <a:cxnLst>
                <a:cxn ang="0">
                  <a:pos x="1" y="11"/>
                </a:cxn>
                <a:cxn ang="0">
                  <a:pos x="2" y="18"/>
                </a:cxn>
                <a:cxn ang="0">
                  <a:pos x="3" y="19"/>
                </a:cxn>
                <a:cxn ang="0">
                  <a:pos x="3" y="21"/>
                </a:cxn>
                <a:cxn ang="0">
                  <a:pos x="4" y="19"/>
                </a:cxn>
                <a:cxn ang="0">
                  <a:pos x="6" y="20"/>
                </a:cxn>
                <a:cxn ang="0">
                  <a:pos x="5" y="24"/>
                </a:cxn>
                <a:cxn ang="0">
                  <a:pos x="6" y="24"/>
                </a:cxn>
                <a:cxn ang="0">
                  <a:pos x="7" y="25"/>
                </a:cxn>
                <a:cxn ang="0">
                  <a:pos x="9" y="24"/>
                </a:cxn>
                <a:cxn ang="0">
                  <a:pos x="12" y="25"/>
                </a:cxn>
                <a:cxn ang="0">
                  <a:pos x="14" y="27"/>
                </a:cxn>
                <a:cxn ang="0">
                  <a:pos x="14" y="24"/>
                </a:cxn>
                <a:cxn ang="0">
                  <a:pos x="17" y="26"/>
                </a:cxn>
                <a:cxn ang="0">
                  <a:pos x="21" y="29"/>
                </a:cxn>
                <a:cxn ang="0">
                  <a:pos x="21" y="29"/>
                </a:cxn>
                <a:cxn ang="0">
                  <a:pos x="22" y="29"/>
                </a:cxn>
                <a:cxn ang="0">
                  <a:pos x="20" y="28"/>
                </a:cxn>
                <a:cxn ang="0">
                  <a:pos x="19" y="25"/>
                </a:cxn>
                <a:cxn ang="0">
                  <a:pos x="21" y="25"/>
                </a:cxn>
                <a:cxn ang="0">
                  <a:pos x="19" y="23"/>
                </a:cxn>
                <a:cxn ang="0">
                  <a:pos x="17" y="25"/>
                </a:cxn>
                <a:cxn ang="0">
                  <a:pos x="14" y="22"/>
                </a:cxn>
                <a:cxn ang="0">
                  <a:pos x="13" y="24"/>
                </a:cxn>
                <a:cxn ang="0">
                  <a:pos x="10" y="20"/>
                </a:cxn>
                <a:cxn ang="0">
                  <a:pos x="9" y="15"/>
                </a:cxn>
                <a:cxn ang="0">
                  <a:pos x="12" y="12"/>
                </a:cxn>
                <a:cxn ang="0">
                  <a:pos x="14" y="8"/>
                </a:cxn>
                <a:cxn ang="0">
                  <a:pos x="13" y="4"/>
                </a:cxn>
                <a:cxn ang="0">
                  <a:pos x="12" y="1"/>
                </a:cxn>
                <a:cxn ang="0">
                  <a:pos x="10" y="1"/>
                </a:cxn>
                <a:cxn ang="0">
                  <a:pos x="6" y="0"/>
                </a:cxn>
                <a:cxn ang="0">
                  <a:pos x="4" y="2"/>
                </a:cxn>
                <a:cxn ang="0">
                  <a:pos x="3" y="10"/>
                </a:cxn>
                <a:cxn ang="0">
                  <a:pos x="3" y="13"/>
                </a:cxn>
                <a:cxn ang="0">
                  <a:pos x="1" y="12"/>
                </a:cxn>
              </a:cxnLst>
              <a:rect l="0" t="0" r="r" b="b"/>
              <a:pathLst>
                <a:path w="22" h="31">
                  <a:moveTo>
                    <a:pt x="1" y="12"/>
                  </a:moveTo>
                  <a:cubicBezTo>
                    <a:pt x="1" y="11"/>
                    <a:pt x="1" y="11"/>
                    <a:pt x="1" y="11"/>
                  </a:cubicBezTo>
                  <a:cubicBezTo>
                    <a:pt x="0" y="11"/>
                    <a:pt x="0" y="13"/>
                    <a:pt x="1" y="14"/>
                  </a:cubicBezTo>
                  <a:cubicBezTo>
                    <a:pt x="1" y="15"/>
                    <a:pt x="2" y="17"/>
                    <a:pt x="2" y="18"/>
                  </a:cubicBezTo>
                  <a:cubicBezTo>
                    <a:pt x="2" y="19"/>
                    <a:pt x="2" y="19"/>
                    <a:pt x="3" y="19"/>
                  </a:cubicBezTo>
                  <a:cubicBezTo>
                    <a:pt x="3" y="19"/>
                    <a:pt x="3" y="19"/>
                    <a:pt x="3" y="19"/>
                  </a:cubicBezTo>
                  <a:cubicBezTo>
                    <a:pt x="3" y="20"/>
                    <a:pt x="3" y="20"/>
                    <a:pt x="3" y="20"/>
                  </a:cubicBezTo>
                  <a:cubicBezTo>
                    <a:pt x="4" y="20"/>
                    <a:pt x="4" y="20"/>
                    <a:pt x="3" y="21"/>
                  </a:cubicBezTo>
                  <a:cubicBezTo>
                    <a:pt x="3" y="21"/>
                    <a:pt x="4" y="21"/>
                    <a:pt x="4" y="21"/>
                  </a:cubicBezTo>
                  <a:cubicBezTo>
                    <a:pt x="5" y="21"/>
                    <a:pt x="5" y="20"/>
                    <a:pt x="4" y="19"/>
                  </a:cubicBezTo>
                  <a:cubicBezTo>
                    <a:pt x="4" y="19"/>
                    <a:pt x="5" y="19"/>
                    <a:pt x="6" y="20"/>
                  </a:cubicBezTo>
                  <a:cubicBezTo>
                    <a:pt x="6" y="20"/>
                    <a:pt x="6" y="20"/>
                    <a:pt x="6" y="20"/>
                  </a:cubicBezTo>
                  <a:cubicBezTo>
                    <a:pt x="6" y="21"/>
                    <a:pt x="6" y="21"/>
                    <a:pt x="5" y="22"/>
                  </a:cubicBezTo>
                  <a:cubicBezTo>
                    <a:pt x="4" y="22"/>
                    <a:pt x="5" y="23"/>
                    <a:pt x="5" y="24"/>
                  </a:cubicBezTo>
                  <a:cubicBezTo>
                    <a:pt x="5" y="25"/>
                    <a:pt x="5" y="24"/>
                    <a:pt x="5" y="24"/>
                  </a:cubicBezTo>
                  <a:cubicBezTo>
                    <a:pt x="5" y="24"/>
                    <a:pt x="5" y="24"/>
                    <a:pt x="6" y="24"/>
                  </a:cubicBezTo>
                  <a:cubicBezTo>
                    <a:pt x="6" y="24"/>
                    <a:pt x="6" y="25"/>
                    <a:pt x="6" y="25"/>
                  </a:cubicBezTo>
                  <a:cubicBezTo>
                    <a:pt x="6" y="25"/>
                    <a:pt x="6" y="25"/>
                    <a:pt x="7" y="25"/>
                  </a:cubicBezTo>
                  <a:cubicBezTo>
                    <a:pt x="8" y="25"/>
                    <a:pt x="8" y="25"/>
                    <a:pt x="8" y="25"/>
                  </a:cubicBezTo>
                  <a:cubicBezTo>
                    <a:pt x="9" y="24"/>
                    <a:pt x="9" y="24"/>
                    <a:pt x="9" y="24"/>
                  </a:cubicBezTo>
                  <a:cubicBezTo>
                    <a:pt x="10" y="24"/>
                    <a:pt x="10" y="24"/>
                    <a:pt x="11" y="24"/>
                  </a:cubicBezTo>
                  <a:cubicBezTo>
                    <a:pt x="11" y="24"/>
                    <a:pt x="12" y="24"/>
                    <a:pt x="12" y="25"/>
                  </a:cubicBezTo>
                  <a:cubicBezTo>
                    <a:pt x="13" y="25"/>
                    <a:pt x="13" y="25"/>
                    <a:pt x="13" y="25"/>
                  </a:cubicBezTo>
                  <a:cubicBezTo>
                    <a:pt x="14" y="25"/>
                    <a:pt x="14" y="26"/>
                    <a:pt x="14" y="27"/>
                  </a:cubicBezTo>
                  <a:cubicBezTo>
                    <a:pt x="14" y="28"/>
                    <a:pt x="14" y="28"/>
                    <a:pt x="14" y="27"/>
                  </a:cubicBezTo>
                  <a:cubicBezTo>
                    <a:pt x="14" y="27"/>
                    <a:pt x="14" y="24"/>
                    <a:pt x="14" y="24"/>
                  </a:cubicBezTo>
                  <a:cubicBezTo>
                    <a:pt x="14" y="24"/>
                    <a:pt x="13" y="24"/>
                    <a:pt x="14" y="24"/>
                  </a:cubicBezTo>
                  <a:cubicBezTo>
                    <a:pt x="15" y="24"/>
                    <a:pt x="17" y="26"/>
                    <a:pt x="17" y="26"/>
                  </a:cubicBezTo>
                  <a:cubicBezTo>
                    <a:pt x="17" y="26"/>
                    <a:pt x="18" y="27"/>
                    <a:pt x="18" y="28"/>
                  </a:cubicBezTo>
                  <a:cubicBezTo>
                    <a:pt x="18" y="28"/>
                    <a:pt x="20" y="29"/>
                    <a:pt x="21" y="29"/>
                  </a:cubicBezTo>
                  <a:cubicBezTo>
                    <a:pt x="21" y="29"/>
                    <a:pt x="21" y="28"/>
                    <a:pt x="21" y="28"/>
                  </a:cubicBezTo>
                  <a:cubicBezTo>
                    <a:pt x="21" y="28"/>
                    <a:pt x="21" y="29"/>
                    <a:pt x="21" y="29"/>
                  </a:cubicBezTo>
                  <a:cubicBezTo>
                    <a:pt x="20" y="29"/>
                    <a:pt x="21" y="30"/>
                    <a:pt x="22" y="30"/>
                  </a:cubicBezTo>
                  <a:cubicBezTo>
                    <a:pt x="22" y="31"/>
                    <a:pt x="22" y="29"/>
                    <a:pt x="22" y="29"/>
                  </a:cubicBezTo>
                  <a:cubicBezTo>
                    <a:pt x="22" y="28"/>
                    <a:pt x="22" y="28"/>
                    <a:pt x="22" y="28"/>
                  </a:cubicBezTo>
                  <a:cubicBezTo>
                    <a:pt x="21" y="28"/>
                    <a:pt x="21" y="28"/>
                    <a:pt x="20" y="28"/>
                  </a:cubicBezTo>
                  <a:cubicBezTo>
                    <a:pt x="20" y="29"/>
                    <a:pt x="20" y="27"/>
                    <a:pt x="21" y="27"/>
                  </a:cubicBezTo>
                  <a:cubicBezTo>
                    <a:pt x="21" y="27"/>
                    <a:pt x="20" y="26"/>
                    <a:pt x="19" y="25"/>
                  </a:cubicBezTo>
                  <a:cubicBezTo>
                    <a:pt x="19" y="25"/>
                    <a:pt x="20" y="25"/>
                    <a:pt x="20" y="25"/>
                  </a:cubicBezTo>
                  <a:cubicBezTo>
                    <a:pt x="20" y="25"/>
                    <a:pt x="20" y="25"/>
                    <a:pt x="21" y="25"/>
                  </a:cubicBezTo>
                  <a:cubicBezTo>
                    <a:pt x="22" y="24"/>
                    <a:pt x="20" y="24"/>
                    <a:pt x="20" y="24"/>
                  </a:cubicBezTo>
                  <a:cubicBezTo>
                    <a:pt x="19" y="23"/>
                    <a:pt x="19" y="24"/>
                    <a:pt x="19" y="23"/>
                  </a:cubicBezTo>
                  <a:cubicBezTo>
                    <a:pt x="18" y="23"/>
                    <a:pt x="18" y="23"/>
                    <a:pt x="18" y="23"/>
                  </a:cubicBezTo>
                  <a:cubicBezTo>
                    <a:pt x="18" y="24"/>
                    <a:pt x="18" y="24"/>
                    <a:pt x="17" y="25"/>
                  </a:cubicBezTo>
                  <a:cubicBezTo>
                    <a:pt x="17" y="25"/>
                    <a:pt x="17" y="24"/>
                    <a:pt x="17" y="23"/>
                  </a:cubicBezTo>
                  <a:cubicBezTo>
                    <a:pt x="17" y="22"/>
                    <a:pt x="15" y="22"/>
                    <a:pt x="14" y="22"/>
                  </a:cubicBezTo>
                  <a:cubicBezTo>
                    <a:pt x="14" y="21"/>
                    <a:pt x="13" y="23"/>
                    <a:pt x="13" y="23"/>
                  </a:cubicBezTo>
                  <a:cubicBezTo>
                    <a:pt x="13" y="23"/>
                    <a:pt x="13" y="23"/>
                    <a:pt x="13" y="24"/>
                  </a:cubicBezTo>
                  <a:cubicBezTo>
                    <a:pt x="13" y="24"/>
                    <a:pt x="12" y="24"/>
                    <a:pt x="12" y="24"/>
                  </a:cubicBezTo>
                  <a:cubicBezTo>
                    <a:pt x="10" y="23"/>
                    <a:pt x="10" y="21"/>
                    <a:pt x="10" y="20"/>
                  </a:cubicBezTo>
                  <a:cubicBezTo>
                    <a:pt x="10" y="19"/>
                    <a:pt x="9" y="18"/>
                    <a:pt x="9" y="17"/>
                  </a:cubicBezTo>
                  <a:cubicBezTo>
                    <a:pt x="8" y="16"/>
                    <a:pt x="9" y="16"/>
                    <a:pt x="9" y="15"/>
                  </a:cubicBezTo>
                  <a:cubicBezTo>
                    <a:pt x="10" y="14"/>
                    <a:pt x="9" y="15"/>
                    <a:pt x="9" y="14"/>
                  </a:cubicBezTo>
                  <a:cubicBezTo>
                    <a:pt x="9" y="13"/>
                    <a:pt x="11" y="13"/>
                    <a:pt x="12" y="12"/>
                  </a:cubicBezTo>
                  <a:cubicBezTo>
                    <a:pt x="12" y="12"/>
                    <a:pt x="13" y="11"/>
                    <a:pt x="13" y="10"/>
                  </a:cubicBezTo>
                  <a:cubicBezTo>
                    <a:pt x="14" y="9"/>
                    <a:pt x="14" y="9"/>
                    <a:pt x="14" y="8"/>
                  </a:cubicBezTo>
                  <a:cubicBezTo>
                    <a:pt x="14" y="7"/>
                    <a:pt x="13" y="6"/>
                    <a:pt x="13" y="5"/>
                  </a:cubicBezTo>
                  <a:cubicBezTo>
                    <a:pt x="13" y="5"/>
                    <a:pt x="12" y="5"/>
                    <a:pt x="13" y="4"/>
                  </a:cubicBezTo>
                  <a:cubicBezTo>
                    <a:pt x="13" y="2"/>
                    <a:pt x="13" y="1"/>
                    <a:pt x="13" y="1"/>
                  </a:cubicBezTo>
                  <a:cubicBezTo>
                    <a:pt x="13" y="0"/>
                    <a:pt x="12" y="1"/>
                    <a:pt x="12" y="1"/>
                  </a:cubicBezTo>
                  <a:cubicBezTo>
                    <a:pt x="12" y="1"/>
                    <a:pt x="10" y="2"/>
                    <a:pt x="10" y="2"/>
                  </a:cubicBezTo>
                  <a:cubicBezTo>
                    <a:pt x="10" y="2"/>
                    <a:pt x="10" y="2"/>
                    <a:pt x="10" y="1"/>
                  </a:cubicBezTo>
                  <a:cubicBezTo>
                    <a:pt x="9" y="1"/>
                    <a:pt x="8" y="0"/>
                    <a:pt x="7" y="0"/>
                  </a:cubicBezTo>
                  <a:cubicBezTo>
                    <a:pt x="7" y="0"/>
                    <a:pt x="6" y="0"/>
                    <a:pt x="6" y="0"/>
                  </a:cubicBezTo>
                  <a:cubicBezTo>
                    <a:pt x="6" y="0"/>
                    <a:pt x="5" y="0"/>
                    <a:pt x="5" y="0"/>
                  </a:cubicBezTo>
                  <a:cubicBezTo>
                    <a:pt x="4" y="0"/>
                    <a:pt x="4" y="1"/>
                    <a:pt x="4" y="2"/>
                  </a:cubicBezTo>
                  <a:cubicBezTo>
                    <a:pt x="4" y="2"/>
                    <a:pt x="4" y="3"/>
                    <a:pt x="4" y="4"/>
                  </a:cubicBezTo>
                  <a:cubicBezTo>
                    <a:pt x="4" y="6"/>
                    <a:pt x="3" y="9"/>
                    <a:pt x="3" y="10"/>
                  </a:cubicBezTo>
                  <a:cubicBezTo>
                    <a:pt x="3" y="10"/>
                    <a:pt x="3" y="11"/>
                    <a:pt x="3" y="11"/>
                  </a:cubicBezTo>
                  <a:cubicBezTo>
                    <a:pt x="4" y="12"/>
                    <a:pt x="3" y="13"/>
                    <a:pt x="3" y="13"/>
                  </a:cubicBezTo>
                  <a:cubicBezTo>
                    <a:pt x="3" y="13"/>
                    <a:pt x="2" y="13"/>
                    <a:pt x="2" y="13"/>
                  </a:cubicBezTo>
                  <a:cubicBezTo>
                    <a:pt x="2" y="12"/>
                    <a:pt x="1" y="12"/>
                    <a:pt x="1"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8" name="Freeform 741"/>
            <p:cNvSpPr>
              <a:spLocks/>
            </p:cNvSpPr>
            <p:nvPr/>
          </p:nvSpPr>
          <p:spPr bwMode="auto">
            <a:xfrm>
              <a:off x="4635" y="2328"/>
              <a:ext cx="7" cy="7"/>
            </a:xfrm>
            <a:custGeom>
              <a:avLst/>
              <a:gdLst/>
              <a:ahLst/>
              <a:cxnLst>
                <a:cxn ang="0">
                  <a:pos x="2" y="0"/>
                </a:cxn>
                <a:cxn ang="0">
                  <a:pos x="1" y="0"/>
                </a:cxn>
                <a:cxn ang="0">
                  <a:pos x="1" y="1"/>
                </a:cxn>
                <a:cxn ang="0">
                  <a:pos x="1" y="2"/>
                </a:cxn>
                <a:cxn ang="0">
                  <a:pos x="2" y="1"/>
                </a:cxn>
                <a:cxn ang="0">
                  <a:pos x="2" y="0"/>
                </a:cxn>
              </a:cxnLst>
              <a:rect l="0" t="0" r="r" b="b"/>
              <a:pathLst>
                <a:path w="2" h="2">
                  <a:moveTo>
                    <a:pt x="2" y="0"/>
                  </a:moveTo>
                  <a:cubicBezTo>
                    <a:pt x="2" y="0"/>
                    <a:pt x="2" y="0"/>
                    <a:pt x="1" y="0"/>
                  </a:cubicBezTo>
                  <a:cubicBezTo>
                    <a:pt x="0" y="0"/>
                    <a:pt x="1" y="1"/>
                    <a:pt x="1" y="1"/>
                  </a:cubicBezTo>
                  <a:cubicBezTo>
                    <a:pt x="1" y="1"/>
                    <a:pt x="1" y="2"/>
                    <a:pt x="1" y="2"/>
                  </a:cubicBezTo>
                  <a:cubicBezTo>
                    <a:pt x="2" y="2"/>
                    <a:pt x="2" y="2"/>
                    <a:pt x="2" y="1"/>
                  </a:cubicBezTo>
                  <a:cubicBezTo>
                    <a:pt x="1" y="1"/>
                    <a:pt x="1" y="1"/>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9" name="Freeform 742"/>
            <p:cNvSpPr>
              <a:spLocks/>
            </p:cNvSpPr>
            <p:nvPr/>
          </p:nvSpPr>
          <p:spPr bwMode="auto">
            <a:xfrm>
              <a:off x="4655" y="2361"/>
              <a:ext cx="3" cy="1"/>
            </a:xfrm>
            <a:custGeom>
              <a:avLst/>
              <a:gdLst/>
              <a:ahLst/>
              <a:cxnLst>
                <a:cxn ang="0">
                  <a:pos x="1" y="0"/>
                </a:cxn>
                <a:cxn ang="0">
                  <a:pos x="0" y="0"/>
                </a:cxn>
                <a:cxn ang="0">
                  <a:pos x="1" y="0"/>
                </a:cxn>
              </a:cxnLst>
              <a:rect l="0" t="0" r="r" b="b"/>
              <a:pathLst>
                <a:path w="1">
                  <a:moveTo>
                    <a:pt x="1" y="0"/>
                  </a:moveTo>
                  <a:cubicBezTo>
                    <a:pt x="1" y="0"/>
                    <a:pt x="0" y="0"/>
                    <a:pt x="0" y="0"/>
                  </a:cubicBezTo>
                  <a:cubicBezTo>
                    <a:pt x="0"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0" name="Freeform 743"/>
            <p:cNvSpPr>
              <a:spLocks/>
            </p:cNvSpPr>
            <p:nvPr/>
          </p:nvSpPr>
          <p:spPr bwMode="auto">
            <a:xfrm>
              <a:off x="4674" y="2341"/>
              <a:ext cx="6" cy="13"/>
            </a:xfrm>
            <a:custGeom>
              <a:avLst/>
              <a:gdLst/>
              <a:ahLst/>
              <a:cxnLst>
                <a:cxn ang="0">
                  <a:pos x="0" y="3"/>
                </a:cxn>
                <a:cxn ang="0">
                  <a:pos x="1" y="3"/>
                </a:cxn>
                <a:cxn ang="0">
                  <a:pos x="1" y="2"/>
                </a:cxn>
                <a:cxn ang="0">
                  <a:pos x="1" y="1"/>
                </a:cxn>
                <a:cxn ang="0">
                  <a:pos x="0" y="1"/>
                </a:cxn>
                <a:cxn ang="0">
                  <a:pos x="0" y="3"/>
                </a:cxn>
                <a:cxn ang="0">
                  <a:pos x="0" y="3"/>
                </a:cxn>
              </a:cxnLst>
              <a:rect l="0" t="0" r="r" b="b"/>
              <a:pathLst>
                <a:path w="2" h="4">
                  <a:moveTo>
                    <a:pt x="0" y="3"/>
                  </a:moveTo>
                  <a:cubicBezTo>
                    <a:pt x="0" y="3"/>
                    <a:pt x="0" y="4"/>
                    <a:pt x="1" y="3"/>
                  </a:cubicBezTo>
                  <a:cubicBezTo>
                    <a:pt x="1" y="3"/>
                    <a:pt x="2" y="2"/>
                    <a:pt x="1" y="2"/>
                  </a:cubicBezTo>
                  <a:cubicBezTo>
                    <a:pt x="1" y="2"/>
                    <a:pt x="1" y="1"/>
                    <a:pt x="1" y="1"/>
                  </a:cubicBezTo>
                  <a:cubicBezTo>
                    <a:pt x="1" y="1"/>
                    <a:pt x="0" y="0"/>
                    <a:pt x="0" y="1"/>
                  </a:cubicBezTo>
                  <a:cubicBezTo>
                    <a:pt x="0" y="2"/>
                    <a:pt x="0" y="3"/>
                    <a:pt x="0" y="3"/>
                  </a:cubicBezTo>
                  <a:cubicBezTo>
                    <a:pt x="0" y="3"/>
                    <a:pt x="0" y="3"/>
                    <a:pt x="0"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1" name="Freeform 744"/>
            <p:cNvSpPr>
              <a:spLocks/>
            </p:cNvSpPr>
            <p:nvPr/>
          </p:nvSpPr>
          <p:spPr bwMode="auto">
            <a:xfrm>
              <a:off x="4664" y="2367"/>
              <a:ext cx="3" cy="7"/>
            </a:xfrm>
            <a:custGeom>
              <a:avLst/>
              <a:gdLst/>
              <a:ahLst/>
              <a:cxnLst>
                <a:cxn ang="0">
                  <a:pos x="1" y="0"/>
                </a:cxn>
                <a:cxn ang="0">
                  <a:pos x="1" y="2"/>
                </a:cxn>
                <a:cxn ang="0">
                  <a:pos x="1" y="0"/>
                </a:cxn>
              </a:cxnLst>
              <a:rect l="0" t="0" r="r" b="b"/>
              <a:pathLst>
                <a:path w="1" h="2">
                  <a:moveTo>
                    <a:pt x="1" y="0"/>
                  </a:moveTo>
                  <a:cubicBezTo>
                    <a:pt x="0" y="0"/>
                    <a:pt x="0" y="0"/>
                    <a:pt x="1" y="2"/>
                  </a:cubicBezTo>
                  <a:cubicBezTo>
                    <a:pt x="1" y="2"/>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2" name="Freeform 745"/>
            <p:cNvSpPr>
              <a:spLocks/>
            </p:cNvSpPr>
            <p:nvPr/>
          </p:nvSpPr>
          <p:spPr bwMode="auto">
            <a:xfrm>
              <a:off x="4658" y="2367"/>
              <a:ext cx="16" cy="16"/>
            </a:xfrm>
            <a:custGeom>
              <a:avLst/>
              <a:gdLst/>
              <a:ahLst/>
              <a:cxnLst>
                <a:cxn ang="0">
                  <a:pos x="0" y="4"/>
                </a:cxn>
                <a:cxn ang="0">
                  <a:pos x="1" y="3"/>
                </a:cxn>
                <a:cxn ang="0">
                  <a:pos x="3" y="3"/>
                </a:cxn>
                <a:cxn ang="0">
                  <a:pos x="4" y="4"/>
                </a:cxn>
                <a:cxn ang="0">
                  <a:pos x="4" y="3"/>
                </a:cxn>
                <a:cxn ang="0">
                  <a:pos x="4" y="2"/>
                </a:cxn>
                <a:cxn ang="0">
                  <a:pos x="3" y="2"/>
                </a:cxn>
                <a:cxn ang="0">
                  <a:pos x="1" y="0"/>
                </a:cxn>
                <a:cxn ang="0">
                  <a:pos x="1" y="1"/>
                </a:cxn>
                <a:cxn ang="0">
                  <a:pos x="1" y="2"/>
                </a:cxn>
                <a:cxn ang="0">
                  <a:pos x="1" y="2"/>
                </a:cxn>
                <a:cxn ang="0">
                  <a:pos x="1" y="3"/>
                </a:cxn>
                <a:cxn ang="0">
                  <a:pos x="0" y="4"/>
                </a:cxn>
              </a:cxnLst>
              <a:rect l="0" t="0" r="r" b="b"/>
              <a:pathLst>
                <a:path w="5" h="5">
                  <a:moveTo>
                    <a:pt x="0" y="4"/>
                  </a:moveTo>
                  <a:cubicBezTo>
                    <a:pt x="1" y="4"/>
                    <a:pt x="1" y="3"/>
                    <a:pt x="1" y="3"/>
                  </a:cubicBezTo>
                  <a:cubicBezTo>
                    <a:pt x="2" y="2"/>
                    <a:pt x="2" y="2"/>
                    <a:pt x="3" y="3"/>
                  </a:cubicBezTo>
                  <a:cubicBezTo>
                    <a:pt x="3" y="4"/>
                    <a:pt x="4" y="3"/>
                    <a:pt x="4" y="4"/>
                  </a:cubicBezTo>
                  <a:cubicBezTo>
                    <a:pt x="5" y="5"/>
                    <a:pt x="5" y="4"/>
                    <a:pt x="4" y="3"/>
                  </a:cubicBezTo>
                  <a:cubicBezTo>
                    <a:pt x="4" y="3"/>
                    <a:pt x="4" y="2"/>
                    <a:pt x="4" y="2"/>
                  </a:cubicBezTo>
                  <a:cubicBezTo>
                    <a:pt x="3" y="2"/>
                    <a:pt x="3" y="2"/>
                    <a:pt x="3" y="2"/>
                  </a:cubicBezTo>
                  <a:cubicBezTo>
                    <a:pt x="2" y="1"/>
                    <a:pt x="2" y="1"/>
                    <a:pt x="1" y="0"/>
                  </a:cubicBezTo>
                  <a:cubicBezTo>
                    <a:pt x="0" y="0"/>
                    <a:pt x="1" y="1"/>
                    <a:pt x="1" y="1"/>
                  </a:cubicBezTo>
                  <a:cubicBezTo>
                    <a:pt x="1" y="1"/>
                    <a:pt x="1" y="1"/>
                    <a:pt x="1" y="2"/>
                  </a:cubicBezTo>
                  <a:cubicBezTo>
                    <a:pt x="1" y="2"/>
                    <a:pt x="0" y="2"/>
                    <a:pt x="1" y="2"/>
                  </a:cubicBezTo>
                  <a:cubicBezTo>
                    <a:pt x="1" y="2"/>
                    <a:pt x="1" y="3"/>
                    <a:pt x="1" y="3"/>
                  </a:cubicBezTo>
                  <a:cubicBezTo>
                    <a:pt x="0" y="4"/>
                    <a:pt x="0" y="4"/>
                    <a:pt x="0"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3" name="Freeform 746"/>
            <p:cNvSpPr>
              <a:spLocks/>
            </p:cNvSpPr>
            <p:nvPr/>
          </p:nvSpPr>
          <p:spPr bwMode="auto">
            <a:xfrm>
              <a:off x="4661" y="2387"/>
              <a:ext cx="13" cy="35"/>
            </a:xfrm>
            <a:custGeom>
              <a:avLst/>
              <a:gdLst/>
              <a:ahLst/>
              <a:cxnLst>
                <a:cxn ang="0">
                  <a:pos x="4" y="1"/>
                </a:cxn>
                <a:cxn ang="0">
                  <a:pos x="3" y="4"/>
                </a:cxn>
                <a:cxn ang="0">
                  <a:pos x="1" y="7"/>
                </a:cxn>
                <a:cxn ang="0">
                  <a:pos x="0" y="10"/>
                </a:cxn>
                <a:cxn ang="0">
                  <a:pos x="1" y="8"/>
                </a:cxn>
                <a:cxn ang="0">
                  <a:pos x="3" y="6"/>
                </a:cxn>
                <a:cxn ang="0">
                  <a:pos x="4" y="4"/>
                </a:cxn>
                <a:cxn ang="0">
                  <a:pos x="4" y="3"/>
                </a:cxn>
                <a:cxn ang="0">
                  <a:pos x="4" y="1"/>
                </a:cxn>
              </a:cxnLst>
              <a:rect l="0" t="0" r="r" b="b"/>
              <a:pathLst>
                <a:path w="4" h="11">
                  <a:moveTo>
                    <a:pt x="4" y="1"/>
                  </a:moveTo>
                  <a:cubicBezTo>
                    <a:pt x="4" y="0"/>
                    <a:pt x="3" y="3"/>
                    <a:pt x="3" y="4"/>
                  </a:cubicBezTo>
                  <a:cubicBezTo>
                    <a:pt x="2" y="4"/>
                    <a:pt x="1" y="6"/>
                    <a:pt x="1" y="7"/>
                  </a:cubicBezTo>
                  <a:cubicBezTo>
                    <a:pt x="1" y="7"/>
                    <a:pt x="0" y="8"/>
                    <a:pt x="0" y="10"/>
                  </a:cubicBezTo>
                  <a:cubicBezTo>
                    <a:pt x="0" y="11"/>
                    <a:pt x="1" y="9"/>
                    <a:pt x="1" y="8"/>
                  </a:cubicBezTo>
                  <a:cubicBezTo>
                    <a:pt x="1" y="7"/>
                    <a:pt x="2" y="7"/>
                    <a:pt x="3" y="6"/>
                  </a:cubicBezTo>
                  <a:cubicBezTo>
                    <a:pt x="4" y="5"/>
                    <a:pt x="4" y="5"/>
                    <a:pt x="4" y="4"/>
                  </a:cubicBezTo>
                  <a:cubicBezTo>
                    <a:pt x="3" y="4"/>
                    <a:pt x="3" y="4"/>
                    <a:pt x="4" y="3"/>
                  </a:cubicBezTo>
                  <a:cubicBezTo>
                    <a:pt x="4" y="2"/>
                    <a:pt x="4" y="1"/>
                    <a:pt x="4"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4" name="Freeform 747"/>
            <p:cNvSpPr>
              <a:spLocks/>
            </p:cNvSpPr>
            <p:nvPr/>
          </p:nvSpPr>
          <p:spPr bwMode="auto">
            <a:xfrm>
              <a:off x="4677" y="2383"/>
              <a:ext cx="7" cy="4"/>
            </a:xfrm>
            <a:custGeom>
              <a:avLst/>
              <a:gdLst/>
              <a:ahLst/>
              <a:cxnLst>
                <a:cxn ang="0">
                  <a:pos x="1" y="1"/>
                </a:cxn>
                <a:cxn ang="0">
                  <a:pos x="1" y="0"/>
                </a:cxn>
                <a:cxn ang="0">
                  <a:pos x="0" y="0"/>
                </a:cxn>
                <a:cxn ang="0">
                  <a:pos x="1" y="1"/>
                </a:cxn>
              </a:cxnLst>
              <a:rect l="0" t="0" r="r" b="b"/>
              <a:pathLst>
                <a:path w="2" h="1">
                  <a:moveTo>
                    <a:pt x="1" y="1"/>
                  </a:moveTo>
                  <a:cubicBezTo>
                    <a:pt x="2" y="0"/>
                    <a:pt x="1" y="0"/>
                    <a:pt x="1" y="0"/>
                  </a:cubicBezTo>
                  <a:cubicBezTo>
                    <a:pt x="0" y="0"/>
                    <a:pt x="0" y="0"/>
                    <a:pt x="0" y="0"/>
                  </a:cubicBezTo>
                  <a:cubicBezTo>
                    <a:pt x="1" y="1"/>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5" name="Freeform 748"/>
            <p:cNvSpPr>
              <a:spLocks/>
            </p:cNvSpPr>
            <p:nvPr/>
          </p:nvSpPr>
          <p:spPr bwMode="auto">
            <a:xfrm>
              <a:off x="4674" y="2383"/>
              <a:ext cx="19" cy="29"/>
            </a:xfrm>
            <a:custGeom>
              <a:avLst/>
              <a:gdLst/>
              <a:ahLst/>
              <a:cxnLst>
                <a:cxn ang="0">
                  <a:pos x="1" y="1"/>
                </a:cxn>
                <a:cxn ang="0">
                  <a:pos x="1" y="3"/>
                </a:cxn>
                <a:cxn ang="0">
                  <a:pos x="2" y="4"/>
                </a:cxn>
                <a:cxn ang="0">
                  <a:pos x="3" y="3"/>
                </a:cxn>
                <a:cxn ang="0">
                  <a:pos x="3" y="7"/>
                </a:cxn>
                <a:cxn ang="0">
                  <a:pos x="4" y="8"/>
                </a:cxn>
                <a:cxn ang="0">
                  <a:pos x="4" y="7"/>
                </a:cxn>
                <a:cxn ang="0">
                  <a:pos x="5" y="7"/>
                </a:cxn>
                <a:cxn ang="0">
                  <a:pos x="6" y="7"/>
                </a:cxn>
                <a:cxn ang="0">
                  <a:pos x="5" y="5"/>
                </a:cxn>
                <a:cxn ang="0">
                  <a:pos x="4" y="2"/>
                </a:cxn>
                <a:cxn ang="0">
                  <a:pos x="4" y="1"/>
                </a:cxn>
                <a:cxn ang="0">
                  <a:pos x="2" y="1"/>
                </a:cxn>
                <a:cxn ang="0">
                  <a:pos x="1" y="1"/>
                </a:cxn>
              </a:cxnLst>
              <a:rect l="0" t="0" r="r" b="b"/>
              <a:pathLst>
                <a:path w="6" h="9">
                  <a:moveTo>
                    <a:pt x="1" y="1"/>
                  </a:moveTo>
                  <a:cubicBezTo>
                    <a:pt x="1" y="2"/>
                    <a:pt x="1" y="2"/>
                    <a:pt x="1" y="3"/>
                  </a:cubicBezTo>
                  <a:cubicBezTo>
                    <a:pt x="1" y="4"/>
                    <a:pt x="1" y="3"/>
                    <a:pt x="2" y="4"/>
                  </a:cubicBezTo>
                  <a:cubicBezTo>
                    <a:pt x="2" y="4"/>
                    <a:pt x="2" y="3"/>
                    <a:pt x="3" y="3"/>
                  </a:cubicBezTo>
                  <a:cubicBezTo>
                    <a:pt x="3" y="3"/>
                    <a:pt x="4" y="6"/>
                    <a:pt x="3" y="7"/>
                  </a:cubicBezTo>
                  <a:cubicBezTo>
                    <a:pt x="3" y="8"/>
                    <a:pt x="4" y="8"/>
                    <a:pt x="4" y="8"/>
                  </a:cubicBezTo>
                  <a:cubicBezTo>
                    <a:pt x="4" y="8"/>
                    <a:pt x="5" y="9"/>
                    <a:pt x="4" y="7"/>
                  </a:cubicBezTo>
                  <a:cubicBezTo>
                    <a:pt x="4" y="6"/>
                    <a:pt x="5" y="7"/>
                    <a:pt x="5" y="7"/>
                  </a:cubicBezTo>
                  <a:cubicBezTo>
                    <a:pt x="5" y="8"/>
                    <a:pt x="5" y="7"/>
                    <a:pt x="6" y="7"/>
                  </a:cubicBezTo>
                  <a:cubicBezTo>
                    <a:pt x="6" y="7"/>
                    <a:pt x="6" y="6"/>
                    <a:pt x="5" y="5"/>
                  </a:cubicBezTo>
                  <a:cubicBezTo>
                    <a:pt x="4" y="4"/>
                    <a:pt x="4" y="2"/>
                    <a:pt x="4" y="2"/>
                  </a:cubicBezTo>
                  <a:cubicBezTo>
                    <a:pt x="4" y="1"/>
                    <a:pt x="4" y="1"/>
                    <a:pt x="4" y="1"/>
                  </a:cubicBezTo>
                  <a:cubicBezTo>
                    <a:pt x="4" y="2"/>
                    <a:pt x="3" y="3"/>
                    <a:pt x="2" y="1"/>
                  </a:cubicBezTo>
                  <a:cubicBezTo>
                    <a:pt x="0" y="0"/>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6" name="Freeform 749"/>
            <p:cNvSpPr>
              <a:spLocks/>
            </p:cNvSpPr>
            <p:nvPr/>
          </p:nvSpPr>
          <p:spPr bwMode="auto">
            <a:xfrm>
              <a:off x="4661" y="2422"/>
              <a:ext cx="6" cy="3"/>
            </a:xfrm>
            <a:custGeom>
              <a:avLst/>
              <a:gdLst/>
              <a:ahLst/>
              <a:cxnLst>
                <a:cxn ang="0">
                  <a:pos x="1" y="0"/>
                </a:cxn>
                <a:cxn ang="0">
                  <a:pos x="1" y="1"/>
                </a:cxn>
                <a:cxn ang="0">
                  <a:pos x="2" y="0"/>
                </a:cxn>
                <a:cxn ang="0">
                  <a:pos x="1" y="0"/>
                </a:cxn>
              </a:cxnLst>
              <a:rect l="0" t="0" r="r" b="b"/>
              <a:pathLst>
                <a:path w="2" h="1">
                  <a:moveTo>
                    <a:pt x="1" y="0"/>
                  </a:moveTo>
                  <a:cubicBezTo>
                    <a:pt x="1" y="0"/>
                    <a:pt x="0" y="0"/>
                    <a:pt x="1" y="1"/>
                  </a:cubicBezTo>
                  <a:cubicBezTo>
                    <a:pt x="2" y="1"/>
                    <a:pt x="2" y="1"/>
                    <a:pt x="2" y="0"/>
                  </a:cubicBezTo>
                  <a:cubicBezTo>
                    <a:pt x="2"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7" name="Freeform 750"/>
            <p:cNvSpPr>
              <a:spLocks/>
            </p:cNvSpPr>
            <p:nvPr/>
          </p:nvSpPr>
          <p:spPr bwMode="auto">
            <a:xfrm>
              <a:off x="4667" y="2406"/>
              <a:ext cx="13" cy="13"/>
            </a:xfrm>
            <a:custGeom>
              <a:avLst/>
              <a:gdLst/>
              <a:ahLst/>
              <a:cxnLst>
                <a:cxn ang="0">
                  <a:pos x="2" y="1"/>
                </a:cxn>
                <a:cxn ang="0">
                  <a:pos x="1" y="2"/>
                </a:cxn>
                <a:cxn ang="0">
                  <a:pos x="1" y="3"/>
                </a:cxn>
                <a:cxn ang="0">
                  <a:pos x="2" y="3"/>
                </a:cxn>
                <a:cxn ang="0">
                  <a:pos x="4" y="2"/>
                </a:cxn>
                <a:cxn ang="0">
                  <a:pos x="4" y="2"/>
                </a:cxn>
                <a:cxn ang="0">
                  <a:pos x="4" y="1"/>
                </a:cxn>
                <a:cxn ang="0">
                  <a:pos x="2" y="1"/>
                </a:cxn>
              </a:cxnLst>
              <a:rect l="0" t="0" r="r" b="b"/>
              <a:pathLst>
                <a:path w="4" h="4">
                  <a:moveTo>
                    <a:pt x="2" y="1"/>
                  </a:moveTo>
                  <a:cubicBezTo>
                    <a:pt x="1" y="2"/>
                    <a:pt x="1" y="2"/>
                    <a:pt x="1" y="2"/>
                  </a:cubicBezTo>
                  <a:cubicBezTo>
                    <a:pt x="0" y="2"/>
                    <a:pt x="0" y="2"/>
                    <a:pt x="1" y="3"/>
                  </a:cubicBezTo>
                  <a:cubicBezTo>
                    <a:pt x="1" y="3"/>
                    <a:pt x="1" y="4"/>
                    <a:pt x="2" y="3"/>
                  </a:cubicBezTo>
                  <a:cubicBezTo>
                    <a:pt x="3" y="3"/>
                    <a:pt x="4" y="3"/>
                    <a:pt x="4" y="2"/>
                  </a:cubicBezTo>
                  <a:cubicBezTo>
                    <a:pt x="4" y="2"/>
                    <a:pt x="4" y="2"/>
                    <a:pt x="4" y="2"/>
                  </a:cubicBezTo>
                  <a:cubicBezTo>
                    <a:pt x="4" y="1"/>
                    <a:pt x="4" y="1"/>
                    <a:pt x="4" y="1"/>
                  </a:cubicBezTo>
                  <a:cubicBezTo>
                    <a:pt x="3" y="1"/>
                    <a:pt x="3" y="0"/>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8" name="Freeform 751"/>
            <p:cNvSpPr>
              <a:spLocks/>
            </p:cNvSpPr>
            <p:nvPr/>
          </p:nvSpPr>
          <p:spPr bwMode="auto">
            <a:xfrm>
              <a:off x="4684" y="2422"/>
              <a:ext cx="1" cy="3"/>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9" name="Freeform 752"/>
            <p:cNvSpPr>
              <a:spLocks/>
            </p:cNvSpPr>
            <p:nvPr/>
          </p:nvSpPr>
          <p:spPr bwMode="auto">
            <a:xfrm>
              <a:off x="4674" y="2367"/>
              <a:ext cx="26" cy="26"/>
            </a:xfrm>
            <a:custGeom>
              <a:avLst/>
              <a:gdLst/>
              <a:ahLst/>
              <a:cxnLst>
                <a:cxn ang="0">
                  <a:pos x="4" y="0"/>
                </a:cxn>
                <a:cxn ang="0">
                  <a:pos x="1" y="1"/>
                </a:cxn>
                <a:cxn ang="0">
                  <a:pos x="1" y="1"/>
                </a:cxn>
                <a:cxn ang="0">
                  <a:pos x="4" y="4"/>
                </a:cxn>
                <a:cxn ang="0">
                  <a:pos x="4" y="5"/>
                </a:cxn>
                <a:cxn ang="0">
                  <a:pos x="5" y="8"/>
                </a:cxn>
                <a:cxn ang="0">
                  <a:pos x="7" y="8"/>
                </a:cxn>
                <a:cxn ang="0">
                  <a:pos x="7" y="8"/>
                </a:cxn>
                <a:cxn ang="0">
                  <a:pos x="7" y="7"/>
                </a:cxn>
                <a:cxn ang="0">
                  <a:pos x="7" y="5"/>
                </a:cxn>
                <a:cxn ang="0">
                  <a:pos x="7" y="3"/>
                </a:cxn>
                <a:cxn ang="0">
                  <a:pos x="6" y="2"/>
                </a:cxn>
                <a:cxn ang="0">
                  <a:pos x="6" y="1"/>
                </a:cxn>
                <a:cxn ang="0">
                  <a:pos x="4" y="0"/>
                </a:cxn>
              </a:cxnLst>
              <a:rect l="0" t="0" r="r" b="b"/>
              <a:pathLst>
                <a:path w="8" h="8">
                  <a:moveTo>
                    <a:pt x="4" y="0"/>
                  </a:moveTo>
                  <a:cubicBezTo>
                    <a:pt x="4" y="1"/>
                    <a:pt x="2" y="1"/>
                    <a:pt x="1" y="1"/>
                  </a:cubicBezTo>
                  <a:cubicBezTo>
                    <a:pt x="0" y="0"/>
                    <a:pt x="1" y="1"/>
                    <a:pt x="1" y="1"/>
                  </a:cubicBezTo>
                  <a:cubicBezTo>
                    <a:pt x="1" y="2"/>
                    <a:pt x="4" y="4"/>
                    <a:pt x="4" y="4"/>
                  </a:cubicBezTo>
                  <a:cubicBezTo>
                    <a:pt x="4" y="5"/>
                    <a:pt x="5" y="4"/>
                    <a:pt x="4" y="5"/>
                  </a:cubicBezTo>
                  <a:cubicBezTo>
                    <a:pt x="4" y="6"/>
                    <a:pt x="5" y="7"/>
                    <a:pt x="5" y="8"/>
                  </a:cubicBezTo>
                  <a:cubicBezTo>
                    <a:pt x="6" y="8"/>
                    <a:pt x="6" y="8"/>
                    <a:pt x="7" y="8"/>
                  </a:cubicBezTo>
                  <a:cubicBezTo>
                    <a:pt x="7" y="8"/>
                    <a:pt x="7" y="8"/>
                    <a:pt x="7" y="8"/>
                  </a:cubicBezTo>
                  <a:cubicBezTo>
                    <a:pt x="7" y="7"/>
                    <a:pt x="7" y="7"/>
                    <a:pt x="7" y="7"/>
                  </a:cubicBezTo>
                  <a:cubicBezTo>
                    <a:pt x="8" y="7"/>
                    <a:pt x="8" y="6"/>
                    <a:pt x="7" y="5"/>
                  </a:cubicBezTo>
                  <a:cubicBezTo>
                    <a:pt x="7" y="5"/>
                    <a:pt x="7" y="3"/>
                    <a:pt x="7" y="3"/>
                  </a:cubicBezTo>
                  <a:cubicBezTo>
                    <a:pt x="7" y="2"/>
                    <a:pt x="7" y="2"/>
                    <a:pt x="6" y="2"/>
                  </a:cubicBezTo>
                  <a:cubicBezTo>
                    <a:pt x="6" y="2"/>
                    <a:pt x="6" y="2"/>
                    <a:pt x="6" y="1"/>
                  </a:cubicBezTo>
                  <a:cubicBezTo>
                    <a:pt x="6" y="0"/>
                    <a:pt x="5" y="0"/>
                    <a:pt x="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0" name="Freeform 753"/>
            <p:cNvSpPr>
              <a:spLocks/>
            </p:cNvSpPr>
            <p:nvPr/>
          </p:nvSpPr>
          <p:spPr bwMode="auto">
            <a:xfrm>
              <a:off x="4638" y="2412"/>
              <a:ext cx="75" cy="72"/>
            </a:xfrm>
            <a:custGeom>
              <a:avLst/>
              <a:gdLst/>
              <a:ahLst/>
              <a:cxnLst>
                <a:cxn ang="0">
                  <a:pos x="18" y="3"/>
                </a:cxn>
                <a:cxn ang="0">
                  <a:pos x="16" y="4"/>
                </a:cxn>
                <a:cxn ang="0">
                  <a:pos x="14" y="6"/>
                </a:cxn>
                <a:cxn ang="0">
                  <a:pos x="12" y="7"/>
                </a:cxn>
                <a:cxn ang="0">
                  <a:pos x="9" y="9"/>
                </a:cxn>
                <a:cxn ang="0">
                  <a:pos x="9" y="6"/>
                </a:cxn>
                <a:cxn ang="0">
                  <a:pos x="7" y="6"/>
                </a:cxn>
                <a:cxn ang="0">
                  <a:pos x="4" y="9"/>
                </a:cxn>
                <a:cxn ang="0">
                  <a:pos x="1" y="11"/>
                </a:cxn>
                <a:cxn ang="0">
                  <a:pos x="0" y="13"/>
                </a:cxn>
                <a:cxn ang="0">
                  <a:pos x="1" y="14"/>
                </a:cxn>
                <a:cxn ang="0">
                  <a:pos x="2" y="13"/>
                </a:cxn>
                <a:cxn ang="0">
                  <a:pos x="3" y="12"/>
                </a:cxn>
                <a:cxn ang="0">
                  <a:pos x="3" y="11"/>
                </a:cxn>
                <a:cxn ang="0">
                  <a:pos x="5" y="12"/>
                </a:cxn>
                <a:cxn ang="0">
                  <a:pos x="6" y="11"/>
                </a:cxn>
                <a:cxn ang="0">
                  <a:pos x="7" y="12"/>
                </a:cxn>
                <a:cxn ang="0">
                  <a:pos x="8" y="10"/>
                </a:cxn>
                <a:cxn ang="0">
                  <a:pos x="11" y="14"/>
                </a:cxn>
                <a:cxn ang="0">
                  <a:pos x="11" y="18"/>
                </a:cxn>
                <a:cxn ang="0">
                  <a:pos x="16" y="19"/>
                </a:cxn>
                <a:cxn ang="0">
                  <a:pos x="17" y="21"/>
                </a:cxn>
                <a:cxn ang="0">
                  <a:pos x="19" y="19"/>
                </a:cxn>
                <a:cxn ang="0">
                  <a:pos x="17" y="15"/>
                </a:cxn>
                <a:cxn ang="0">
                  <a:pos x="20" y="13"/>
                </a:cxn>
                <a:cxn ang="0">
                  <a:pos x="21" y="16"/>
                </a:cxn>
                <a:cxn ang="0">
                  <a:pos x="21" y="17"/>
                </a:cxn>
                <a:cxn ang="0">
                  <a:pos x="22" y="15"/>
                </a:cxn>
                <a:cxn ang="0">
                  <a:pos x="23" y="14"/>
                </a:cxn>
                <a:cxn ang="0">
                  <a:pos x="22" y="10"/>
                </a:cxn>
                <a:cxn ang="0">
                  <a:pos x="23" y="9"/>
                </a:cxn>
                <a:cxn ang="0">
                  <a:pos x="22" y="8"/>
                </a:cxn>
                <a:cxn ang="0">
                  <a:pos x="21" y="6"/>
                </a:cxn>
                <a:cxn ang="0">
                  <a:pos x="21" y="3"/>
                </a:cxn>
                <a:cxn ang="0">
                  <a:pos x="20" y="2"/>
                </a:cxn>
              </a:cxnLst>
              <a:rect l="0" t="0" r="r" b="b"/>
              <a:pathLst>
                <a:path w="23" h="22">
                  <a:moveTo>
                    <a:pt x="18" y="0"/>
                  </a:moveTo>
                  <a:cubicBezTo>
                    <a:pt x="17" y="0"/>
                    <a:pt x="18" y="2"/>
                    <a:pt x="18" y="3"/>
                  </a:cubicBezTo>
                  <a:cubicBezTo>
                    <a:pt x="18" y="5"/>
                    <a:pt x="17" y="4"/>
                    <a:pt x="17" y="4"/>
                  </a:cubicBezTo>
                  <a:cubicBezTo>
                    <a:pt x="16" y="4"/>
                    <a:pt x="17" y="4"/>
                    <a:pt x="16" y="4"/>
                  </a:cubicBezTo>
                  <a:cubicBezTo>
                    <a:pt x="16" y="5"/>
                    <a:pt x="16" y="5"/>
                    <a:pt x="15" y="4"/>
                  </a:cubicBezTo>
                  <a:cubicBezTo>
                    <a:pt x="14" y="4"/>
                    <a:pt x="14" y="5"/>
                    <a:pt x="14" y="6"/>
                  </a:cubicBezTo>
                  <a:cubicBezTo>
                    <a:pt x="14" y="7"/>
                    <a:pt x="14" y="7"/>
                    <a:pt x="13" y="6"/>
                  </a:cubicBezTo>
                  <a:cubicBezTo>
                    <a:pt x="12" y="6"/>
                    <a:pt x="12" y="6"/>
                    <a:pt x="12" y="7"/>
                  </a:cubicBezTo>
                  <a:cubicBezTo>
                    <a:pt x="12" y="8"/>
                    <a:pt x="10" y="9"/>
                    <a:pt x="9" y="9"/>
                  </a:cubicBezTo>
                  <a:cubicBezTo>
                    <a:pt x="8" y="10"/>
                    <a:pt x="9" y="9"/>
                    <a:pt x="9" y="9"/>
                  </a:cubicBezTo>
                  <a:cubicBezTo>
                    <a:pt x="10" y="9"/>
                    <a:pt x="10" y="8"/>
                    <a:pt x="10" y="7"/>
                  </a:cubicBezTo>
                  <a:cubicBezTo>
                    <a:pt x="10" y="7"/>
                    <a:pt x="9" y="6"/>
                    <a:pt x="9" y="6"/>
                  </a:cubicBezTo>
                  <a:cubicBezTo>
                    <a:pt x="9" y="6"/>
                    <a:pt x="8" y="6"/>
                    <a:pt x="8" y="6"/>
                  </a:cubicBezTo>
                  <a:cubicBezTo>
                    <a:pt x="8" y="6"/>
                    <a:pt x="8" y="6"/>
                    <a:pt x="7" y="6"/>
                  </a:cubicBezTo>
                  <a:cubicBezTo>
                    <a:pt x="7" y="6"/>
                    <a:pt x="6" y="6"/>
                    <a:pt x="5" y="7"/>
                  </a:cubicBezTo>
                  <a:cubicBezTo>
                    <a:pt x="5" y="9"/>
                    <a:pt x="6" y="8"/>
                    <a:pt x="4" y="9"/>
                  </a:cubicBezTo>
                  <a:cubicBezTo>
                    <a:pt x="1" y="9"/>
                    <a:pt x="1" y="10"/>
                    <a:pt x="1" y="11"/>
                  </a:cubicBezTo>
                  <a:cubicBezTo>
                    <a:pt x="1" y="11"/>
                    <a:pt x="1" y="11"/>
                    <a:pt x="1" y="11"/>
                  </a:cubicBezTo>
                  <a:cubicBezTo>
                    <a:pt x="1" y="12"/>
                    <a:pt x="1" y="12"/>
                    <a:pt x="1" y="12"/>
                  </a:cubicBezTo>
                  <a:cubicBezTo>
                    <a:pt x="1" y="12"/>
                    <a:pt x="0" y="13"/>
                    <a:pt x="0" y="13"/>
                  </a:cubicBezTo>
                  <a:cubicBezTo>
                    <a:pt x="0" y="14"/>
                    <a:pt x="0" y="15"/>
                    <a:pt x="0" y="15"/>
                  </a:cubicBezTo>
                  <a:cubicBezTo>
                    <a:pt x="1" y="15"/>
                    <a:pt x="1" y="15"/>
                    <a:pt x="1" y="14"/>
                  </a:cubicBezTo>
                  <a:cubicBezTo>
                    <a:pt x="2" y="14"/>
                    <a:pt x="2" y="14"/>
                    <a:pt x="2" y="13"/>
                  </a:cubicBezTo>
                  <a:cubicBezTo>
                    <a:pt x="2" y="13"/>
                    <a:pt x="2" y="13"/>
                    <a:pt x="2" y="13"/>
                  </a:cubicBezTo>
                  <a:cubicBezTo>
                    <a:pt x="2" y="12"/>
                    <a:pt x="2" y="12"/>
                    <a:pt x="2" y="12"/>
                  </a:cubicBezTo>
                  <a:cubicBezTo>
                    <a:pt x="2" y="12"/>
                    <a:pt x="2" y="12"/>
                    <a:pt x="3" y="12"/>
                  </a:cubicBezTo>
                  <a:cubicBezTo>
                    <a:pt x="3" y="11"/>
                    <a:pt x="3" y="11"/>
                    <a:pt x="3" y="11"/>
                  </a:cubicBezTo>
                  <a:cubicBezTo>
                    <a:pt x="2" y="11"/>
                    <a:pt x="3" y="11"/>
                    <a:pt x="3" y="11"/>
                  </a:cubicBezTo>
                  <a:cubicBezTo>
                    <a:pt x="4" y="10"/>
                    <a:pt x="5" y="11"/>
                    <a:pt x="4" y="12"/>
                  </a:cubicBezTo>
                  <a:cubicBezTo>
                    <a:pt x="4" y="12"/>
                    <a:pt x="5" y="12"/>
                    <a:pt x="5" y="12"/>
                  </a:cubicBezTo>
                  <a:cubicBezTo>
                    <a:pt x="5" y="12"/>
                    <a:pt x="6" y="11"/>
                    <a:pt x="6" y="11"/>
                  </a:cubicBezTo>
                  <a:cubicBezTo>
                    <a:pt x="6" y="11"/>
                    <a:pt x="7" y="11"/>
                    <a:pt x="6" y="11"/>
                  </a:cubicBezTo>
                  <a:cubicBezTo>
                    <a:pt x="6" y="12"/>
                    <a:pt x="6" y="12"/>
                    <a:pt x="7" y="12"/>
                  </a:cubicBezTo>
                  <a:cubicBezTo>
                    <a:pt x="7" y="12"/>
                    <a:pt x="7" y="12"/>
                    <a:pt x="7" y="12"/>
                  </a:cubicBezTo>
                  <a:cubicBezTo>
                    <a:pt x="7" y="13"/>
                    <a:pt x="7" y="12"/>
                    <a:pt x="7" y="11"/>
                  </a:cubicBezTo>
                  <a:cubicBezTo>
                    <a:pt x="7" y="11"/>
                    <a:pt x="7" y="10"/>
                    <a:pt x="8" y="10"/>
                  </a:cubicBezTo>
                  <a:cubicBezTo>
                    <a:pt x="9" y="10"/>
                    <a:pt x="11" y="12"/>
                    <a:pt x="11" y="12"/>
                  </a:cubicBezTo>
                  <a:cubicBezTo>
                    <a:pt x="12" y="13"/>
                    <a:pt x="11" y="13"/>
                    <a:pt x="11" y="14"/>
                  </a:cubicBezTo>
                  <a:cubicBezTo>
                    <a:pt x="10" y="14"/>
                    <a:pt x="10" y="15"/>
                    <a:pt x="11" y="16"/>
                  </a:cubicBezTo>
                  <a:cubicBezTo>
                    <a:pt x="11" y="17"/>
                    <a:pt x="10" y="17"/>
                    <a:pt x="11" y="18"/>
                  </a:cubicBezTo>
                  <a:cubicBezTo>
                    <a:pt x="12" y="18"/>
                    <a:pt x="14" y="19"/>
                    <a:pt x="15" y="20"/>
                  </a:cubicBezTo>
                  <a:cubicBezTo>
                    <a:pt x="16" y="20"/>
                    <a:pt x="16" y="20"/>
                    <a:pt x="16" y="19"/>
                  </a:cubicBezTo>
                  <a:cubicBezTo>
                    <a:pt x="16" y="18"/>
                    <a:pt x="17" y="19"/>
                    <a:pt x="16" y="19"/>
                  </a:cubicBezTo>
                  <a:cubicBezTo>
                    <a:pt x="16" y="20"/>
                    <a:pt x="16" y="21"/>
                    <a:pt x="17" y="21"/>
                  </a:cubicBezTo>
                  <a:cubicBezTo>
                    <a:pt x="17" y="22"/>
                    <a:pt x="18" y="21"/>
                    <a:pt x="18" y="20"/>
                  </a:cubicBezTo>
                  <a:cubicBezTo>
                    <a:pt x="19" y="20"/>
                    <a:pt x="19" y="19"/>
                    <a:pt x="19" y="19"/>
                  </a:cubicBezTo>
                  <a:cubicBezTo>
                    <a:pt x="19" y="18"/>
                    <a:pt x="18" y="17"/>
                    <a:pt x="18" y="16"/>
                  </a:cubicBezTo>
                  <a:cubicBezTo>
                    <a:pt x="17" y="16"/>
                    <a:pt x="17" y="16"/>
                    <a:pt x="17" y="15"/>
                  </a:cubicBezTo>
                  <a:cubicBezTo>
                    <a:pt x="18" y="15"/>
                    <a:pt x="18" y="13"/>
                    <a:pt x="19" y="13"/>
                  </a:cubicBezTo>
                  <a:cubicBezTo>
                    <a:pt x="19" y="12"/>
                    <a:pt x="20" y="13"/>
                    <a:pt x="20" y="13"/>
                  </a:cubicBezTo>
                  <a:cubicBezTo>
                    <a:pt x="20" y="14"/>
                    <a:pt x="20" y="14"/>
                    <a:pt x="20" y="15"/>
                  </a:cubicBezTo>
                  <a:cubicBezTo>
                    <a:pt x="21" y="15"/>
                    <a:pt x="21" y="15"/>
                    <a:pt x="21" y="16"/>
                  </a:cubicBezTo>
                  <a:cubicBezTo>
                    <a:pt x="21" y="17"/>
                    <a:pt x="21" y="17"/>
                    <a:pt x="21" y="17"/>
                  </a:cubicBezTo>
                  <a:cubicBezTo>
                    <a:pt x="21" y="18"/>
                    <a:pt x="21" y="17"/>
                    <a:pt x="21" y="17"/>
                  </a:cubicBezTo>
                  <a:cubicBezTo>
                    <a:pt x="21" y="16"/>
                    <a:pt x="21" y="16"/>
                    <a:pt x="21" y="15"/>
                  </a:cubicBezTo>
                  <a:cubicBezTo>
                    <a:pt x="21" y="14"/>
                    <a:pt x="21" y="15"/>
                    <a:pt x="22" y="15"/>
                  </a:cubicBezTo>
                  <a:cubicBezTo>
                    <a:pt x="22" y="15"/>
                    <a:pt x="22" y="15"/>
                    <a:pt x="22" y="15"/>
                  </a:cubicBezTo>
                  <a:cubicBezTo>
                    <a:pt x="22" y="14"/>
                    <a:pt x="22" y="15"/>
                    <a:pt x="23" y="14"/>
                  </a:cubicBezTo>
                  <a:cubicBezTo>
                    <a:pt x="23" y="14"/>
                    <a:pt x="23" y="13"/>
                    <a:pt x="23" y="12"/>
                  </a:cubicBezTo>
                  <a:cubicBezTo>
                    <a:pt x="23" y="11"/>
                    <a:pt x="23" y="10"/>
                    <a:pt x="22" y="10"/>
                  </a:cubicBezTo>
                  <a:cubicBezTo>
                    <a:pt x="22" y="10"/>
                    <a:pt x="22" y="10"/>
                    <a:pt x="22" y="10"/>
                  </a:cubicBezTo>
                  <a:cubicBezTo>
                    <a:pt x="22" y="9"/>
                    <a:pt x="23" y="9"/>
                    <a:pt x="23" y="9"/>
                  </a:cubicBezTo>
                  <a:cubicBezTo>
                    <a:pt x="23" y="8"/>
                    <a:pt x="23" y="8"/>
                    <a:pt x="22" y="8"/>
                  </a:cubicBezTo>
                  <a:cubicBezTo>
                    <a:pt x="22" y="8"/>
                    <a:pt x="22" y="8"/>
                    <a:pt x="22" y="8"/>
                  </a:cubicBezTo>
                  <a:cubicBezTo>
                    <a:pt x="22" y="7"/>
                    <a:pt x="22" y="7"/>
                    <a:pt x="21" y="7"/>
                  </a:cubicBezTo>
                  <a:cubicBezTo>
                    <a:pt x="20" y="7"/>
                    <a:pt x="21" y="6"/>
                    <a:pt x="21" y="6"/>
                  </a:cubicBezTo>
                  <a:cubicBezTo>
                    <a:pt x="22" y="5"/>
                    <a:pt x="22" y="4"/>
                    <a:pt x="22" y="4"/>
                  </a:cubicBezTo>
                  <a:cubicBezTo>
                    <a:pt x="21" y="4"/>
                    <a:pt x="21" y="4"/>
                    <a:pt x="21" y="3"/>
                  </a:cubicBezTo>
                  <a:cubicBezTo>
                    <a:pt x="22" y="3"/>
                    <a:pt x="21" y="3"/>
                    <a:pt x="21" y="3"/>
                  </a:cubicBezTo>
                  <a:cubicBezTo>
                    <a:pt x="20" y="3"/>
                    <a:pt x="20" y="2"/>
                    <a:pt x="20" y="2"/>
                  </a:cubicBezTo>
                  <a:cubicBezTo>
                    <a:pt x="20" y="2"/>
                    <a:pt x="18" y="1"/>
                    <a:pt x="1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1" name="Freeform 754"/>
            <p:cNvSpPr>
              <a:spLocks/>
            </p:cNvSpPr>
            <p:nvPr/>
          </p:nvSpPr>
          <p:spPr bwMode="auto">
            <a:xfrm>
              <a:off x="4697" y="2403"/>
              <a:ext cx="3" cy="6"/>
            </a:xfrm>
            <a:custGeom>
              <a:avLst/>
              <a:gdLst/>
              <a:ahLst/>
              <a:cxnLst>
                <a:cxn ang="0">
                  <a:pos x="0" y="0"/>
                </a:cxn>
                <a:cxn ang="0">
                  <a:pos x="0" y="2"/>
                </a:cxn>
                <a:cxn ang="0">
                  <a:pos x="1" y="2"/>
                </a:cxn>
                <a:cxn ang="0">
                  <a:pos x="1" y="1"/>
                </a:cxn>
                <a:cxn ang="0">
                  <a:pos x="0" y="0"/>
                </a:cxn>
              </a:cxnLst>
              <a:rect l="0" t="0" r="r" b="b"/>
              <a:pathLst>
                <a:path w="1" h="2">
                  <a:moveTo>
                    <a:pt x="0" y="0"/>
                  </a:moveTo>
                  <a:cubicBezTo>
                    <a:pt x="0" y="1"/>
                    <a:pt x="0" y="2"/>
                    <a:pt x="0" y="2"/>
                  </a:cubicBezTo>
                  <a:cubicBezTo>
                    <a:pt x="0" y="2"/>
                    <a:pt x="1" y="2"/>
                    <a:pt x="1" y="2"/>
                  </a:cubicBezTo>
                  <a:cubicBezTo>
                    <a:pt x="0" y="1"/>
                    <a:pt x="1" y="1"/>
                    <a:pt x="1" y="1"/>
                  </a:cubicBezTo>
                  <a:cubicBezTo>
                    <a:pt x="1" y="1"/>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2" name="Freeform 755"/>
            <p:cNvSpPr>
              <a:spLocks/>
            </p:cNvSpPr>
            <p:nvPr/>
          </p:nvSpPr>
          <p:spPr bwMode="auto">
            <a:xfrm>
              <a:off x="4703" y="2409"/>
              <a:ext cx="3" cy="7"/>
            </a:xfrm>
            <a:custGeom>
              <a:avLst/>
              <a:gdLst/>
              <a:ahLst/>
              <a:cxnLst>
                <a:cxn ang="0">
                  <a:pos x="0" y="0"/>
                </a:cxn>
                <a:cxn ang="0">
                  <a:pos x="1" y="1"/>
                </a:cxn>
                <a:cxn ang="0">
                  <a:pos x="1" y="1"/>
                </a:cxn>
                <a:cxn ang="0">
                  <a:pos x="0" y="0"/>
                </a:cxn>
              </a:cxnLst>
              <a:rect l="0" t="0" r="r" b="b"/>
              <a:pathLst>
                <a:path w="1" h="2">
                  <a:moveTo>
                    <a:pt x="0" y="0"/>
                  </a:moveTo>
                  <a:cubicBezTo>
                    <a:pt x="0" y="0"/>
                    <a:pt x="0" y="2"/>
                    <a:pt x="1" y="1"/>
                  </a:cubicBezTo>
                  <a:cubicBezTo>
                    <a:pt x="1" y="1"/>
                    <a:pt x="1" y="1"/>
                    <a:pt x="1" y="1"/>
                  </a:cubicBezTo>
                  <a:cubicBezTo>
                    <a:pt x="1" y="0"/>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3" name="Freeform 756"/>
            <p:cNvSpPr>
              <a:spLocks/>
            </p:cNvSpPr>
            <p:nvPr/>
          </p:nvSpPr>
          <p:spPr bwMode="auto">
            <a:xfrm>
              <a:off x="4606" y="2484"/>
              <a:ext cx="7" cy="6"/>
            </a:xfrm>
            <a:custGeom>
              <a:avLst/>
              <a:gdLst/>
              <a:ahLst/>
              <a:cxnLst>
                <a:cxn ang="0">
                  <a:pos x="1" y="1"/>
                </a:cxn>
                <a:cxn ang="0">
                  <a:pos x="2" y="1"/>
                </a:cxn>
                <a:cxn ang="0">
                  <a:pos x="0" y="2"/>
                </a:cxn>
                <a:cxn ang="0">
                  <a:pos x="1" y="1"/>
                </a:cxn>
              </a:cxnLst>
              <a:rect l="0" t="0" r="r" b="b"/>
              <a:pathLst>
                <a:path w="2" h="2">
                  <a:moveTo>
                    <a:pt x="1" y="1"/>
                  </a:moveTo>
                  <a:cubicBezTo>
                    <a:pt x="2" y="1"/>
                    <a:pt x="2" y="1"/>
                    <a:pt x="2" y="1"/>
                  </a:cubicBezTo>
                  <a:cubicBezTo>
                    <a:pt x="2" y="0"/>
                    <a:pt x="0" y="1"/>
                    <a:pt x="0" y="2"/>
                  </a:cubicBezTo>
                  <a:cubicBezTo>
                    <a:pt x="0" y="2"/>
                    <a:pt x="1" y="1"/>
                    <a:pt x="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4" name="Freeform 757"/>
            <p:cNvSpPr>
              <a:spLocks/>
            </p:cNvSpPr>
            <p:nvPr/>
          </p:nvSpPr>
          <p:spPr bwMode="auto">
            <a:xfrm>
              <a:off x="4622" y="2474"/>
              <a:ext cx="10" cy="3"/>
            </a:xfrm>
            <a:custGeom>
              <a:avLst/>
              <a:gdLst/>
              <a:ahLst/>
              <a:cxnLst>
                <a:cxn ang="0">
                  <a:pos x="1" y="0"/>
                </a:cxn>
                <a:cxn ang="0">
                  <a:pos x="0" y="0"/>
                </a:cxn>
                <a:cxn ang="0">
                  <a:pos x="0" y="0"/>
                </a:cxn>
                <a:cxn ang="0">
                  <a:pos x="2" y="1"/>
                </a:cxn>
                <a:cxn ang="0">
                  <a:pos x="2" y="0"/>
                </a:cxn>
                <a:cxn ang="0">
                  <a:pos x="1" y="0"/>
                </a:cxn>
              </a:cxnLst>
              <a:rect l="0" t="0" r="r" b="b"/>
              <a:pathLst>
                <a:path w="3" h="1">
                  <a:moveTo>
                    <a:pt x="1" y="0"/>
                  </a:moveTo>
                  <a:cubicBezTo>
                    <a:pt x="1" y="0"/>
                    <a:pt x="1" y="0"/>
                    <a:pt x="0" y="0"/>
                  </a:cubicBezTo>
                  <a:cubicBezTo>
                    <a:pt x="0" y="0"/>
                    <a:pt x="0" y="0"/>
                    <a:pt x="0" y="0"/>
                  </a:cubicBezTo>
                  <a:cubicBezTo>
                    <a:pt x="1" y="1"/>
                    <a:pt x="2" y="1"/>
                    <a:pt x="2" y="1"/>
                  </a:cubicBezTo>
                  <a:cubicBezTo>
                    <a:pt x="3" y="1"/>
                    <a:pt x="3" y="0"/>
                    <a:pt x="2" y="0"/>
                  </a:cubicBezTo>
                  <a:cubicBezTo>
                    <a:pt x="2" y="0"/>
                    <a:pt x="2"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5" name="Freeform 758"/>
            <p:cNvSpPr>
              <a:spLocks/>
            </p:cNvSpPr>
            <p:nvPr/>
          </p:nvSpPr>
          <p:spPr bwMode="auto">
            <a:xfrm>
              <a:off x="4638" y="2461"/>
              <a:ext cx="7" cy="6"/>
            </a:xfrm>
            <a:custGeom>
              <a:avLst/>
              <a:gdLst/>
              <a:ahLst/>
              <a:cxnLst>
                <a:cxn ang="0">
                  <a:pos x="0" y="1"/>
                </a:cxn>
                <a:cxn ang="0">
                  <a:pos x="1" y="2"/>
                </a:cxn>
                <a:cxn ang="0">
                  <a:pos x="2" y="1"/>
                </a:cxn>
                <a:cxn ang="0">
                  <a:pos x="1" y="1"/>
                </a:cxn>
                <a:cxn ang="0">
                  <a:pos x="0" y="1"/>
                </a:cxn>
                <a:cxn ang="0">
                  <a:pos x="0" y="1"/>
                </a:cxn>
              </a:cxnLst>
              <a:rect l="0" t="0" r="r" b="b"/>
              <a:pathLst>
                <a:path w="2" h="2">
                  <a:moveTo>
                    <a:pt x="0" y="1"/>
                  </a:moveTo>
                  <a:cubicBezTo>
                    <a:pt x="0" y="2"/>
                    <a:pt x="1" y="2"/>
                    <a:pt x="1" y="2"/>
                  </a:cubicBezTo>
                  <a:cubicBezTo>
                    <a:pt x="1" y="2"/>
                    <a:pt x="1" y="2"/>
                    <a:pt x="2" y="1"/>
                  </a:cubicBezTo>
                  <a:cubicBezTo>
                    <a:pt x="2" y="1"/>
                    <a:pt x="2" y="1"/>
                    <a:pt x="1" y="1"/>
                  </a:cubicBezTo>
                  <a:cubicBezTo>
                    <a:pt x="1" y="0"/>
                    <a:pt x="1" y="1"/>
                    <a:pt x="0" y="1"/>
                  </a:cubicBezTo>
                  <a:cubicBezTo>
                    <a:pt x="0" y="1"/>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6" name="Freeform 759"/>
            <p:cNvSpPr>
              <a:spLocks/>
            </p:cNvSpPr>
            <p:nvPr/>
          </p:nvSpPr>
          <p:spPr bwMode="auto">
            <a:xfrm>
              <a:off x="4700" y="2454"/>
              <a:ext cx="1" cy="7"/>
            </a:xfrm>
            <a:custGeom>
              <a:avLst/>
              <a:gdLst/>
              <a:ahLst/>
              <a:cxnLst>
                <a:cxn ang="0">
                  <a:pos x="0" y="2"/>
                </a:cxn>
                <a:cxn ang="0">
                  <a:pos x="0" y="1"/>
                </a:cxn>
                <a:cxn ang="0">
                  <a:pos x="0" y="2"/>
                </a:cxn>
              </a:cxnLst>
              <a:rect l="0" t="0" r="r" b="b"/>
              <a:pathLst>
                <a:path h="2">
                  <a:moveTo>
                    <a:pt x="0" y="2"/>
                  </a:moveTo>
                  <a:cubicBezTo>
                    <a:pt x="0" y="2"/>
                    <a:pt x="0" y="1"/>
                    <a:pt x="0" y="1"/>
                  </a:cubicBezTo>
                  <a:cubicBezTo>
                    <a:pt x="0" y="0"/>
                    <a:pt x="0" y="1"/>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7" name="Freeform 760"/>
            <p:cNvSpPr>
              <a:spLocks/>
            </p:cNvSpPr>
            <p:nvPr/>
          </p:nvSpPr>
          <p:spPr bwMode="auto">
            <a:xfrm>
              <a:off x="4558" y="2441"/>
              <a:ext cx="3" cy="4"/>
            </a:xfrm>
            <a:custGeom>
              <a:avLst/>
              <a:gdLst/>
              <a:ahLst/>
              <a:cxnLst>
                <a:cxn ang="0">
                  <a:pos x="1" y="0"/>
                </a:cxn>
                <a:cxn ang="0">
                  <a:pos x="1" y="0"/>
                </a:cxn>
                <a:cxn ang="0">
                  <a:pos x="1" y="1"/>
                </a:cxn>
                <a:cxn ang="0">
                  <a:pos x="1" y="0"/>
                </a:cxn>
                <a:cxn ang="0">
                  <a:pos x="1" y="0"/>
                </a:cxn>
              </a:cxnLst>
              <a:rect l="0" t="0" r="r" b="b"/>
              <a:pathLst>
                <a:path w="1" h="1">
                  <a:moveTo>
                    <a:pt x="1" y="0"/>
                  </a:moveTo>
                  <a:cubicBezTo>
                    <a:pt x="0" y="0"/>
                    <a:pt x="1" y="0"/>
                    <a:pt x="1" y="0"/>
                  </a:cubicBezTo>
                  <a:cubicBezTo>
                    <a:pt x="1" y="1"/>
                    <a:pt x="1" y="1"/>
                    <a:pt x="1" y="1"/>
                  </a:cubicBezTo>
                  <a:cubicBezTo>
                    <a:pt x="1" y="1"/>
                    <a:pt x="1" y="1"/>
                    <a:pt x="1" y="0"/>
                  </a:cubicBezTo>
                  <a:cubicBezTo>
                    <a:pt x="1"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8" name="Freeform 761"/>
            <p:cNvSpPr>
              <a:spLocks/>
            </p:cNvSpPr>
            <p:nvPr/>
          </p:nvSpPr>
          <p:spPr bwMode="auto">
            <a:xfrm>
              <a:off x="4528" y="2493"/>
              <a:ext cx="7" cy="10"/>
            </a:xfrm>
            <a:custGeom>
              <a:avLst/>
              <a:gdLst/>
              <a:ahLst/>
              <a:cxnLst>
                <a:cxn ang="0">
                  <a:pos x="0" y="2"/>
                </a:cxn>
                <a:cxn ang="0">
                  <a:pos x="1" y="2"/>
                </a:cxn>
                <a:cxn ang="0">
                  <a:pos x="1" y="3"/>
                </a:cxn>
                <a:cxn ang="0">
                  <a:pos x="1" y="2"/>
                </a:cxn>
                <a:cxn ang="0">
                  <a:pos x="1" y="1"/>
                </a:cxn>
                <a:cxn ang="0">
                  <a:pos x="1" y="0"/>
                </a:cxn>
                <a:cxn ang="0">
                  <a:pos x="0" y="0"/>
                </a:cxn>
                <a:cxn ang="0">
                  <a:pos x="0" y="0"/>
                </a:cxn>
                <a:cxn ang="0">
                  <a:pos x="0" y="1"/>
                </a:cxn>
                <a:cxn ang="0">
                  <a:pos x="0" y="2"/>
                </a:cxn>
              </a:cxnLst>
              <a:rect l="0" t="0" r="r" b="b"/>
              <a:pathLst>
                <a:path w="2" h="3">
                  <a:moveTo>
                    <a:pt x="0" y="2"/>
                  </a:moveTo>
                  <a:cubicBezTo>
                    <a:pt x="0" y="2"/>
                    <a:pt x="0" y="2"/>
                    <a:pt x="1" y="2"/>
                  </a:cubicBezTo>
                  <a:cubicBezTo>
                    <a:pt x="1" y="2"/>
                    <a:pt x="1" y="3"/>
                    <a:pt x="1" y="3"/>
                  </a:cubicBezTo>
                  <a:cubicBezTo>
                    <a:pt x="1" y="3"/>
                    <a:pt x="2" y="3"/>
                    <a:pt x="1" y="2"/>
                  </a:cubicBezTo>
                  <a:cubicBezTo>
                    <a:pt x="1" y="2"/>
                    <a:pt x="1" y="1"/>
                    <a:pt x="1" y="1"/>
                  </a:cubicBezTo>
                  <a:cubicBezTo>
                    <a:pt x="1" y="1"/>
                    <a:pt x="1" y="0"/>
                    <a:pt x="1" y="0"/>
                  </a:cubicBezTo>
                  <a:cubicBezTo>
                    <a:pt x="0" y="0"/>
                    <a:pt x="0" y="0"/>
                    <a:pt x="0" y="0"/>
                  </a:cubicBezTo>
                  <a:cubicBezTo>
                    <a:pt x="0" y="0"/>
                    <a:pt x="0" y="0"/>
                    <a:pt x="0" y="0"/>
                  </a:cubicBezTo>
                  <a:cubicBezTo>
                    <a:pt x="0" y="0"/>
                    <a:pt x="0" y="1"/>
                    <a:pt x="0" y="1"/>
                  </a:cubicBezTo>
                  <a:cubicBezTo>
                    <a:pt x="0" y="1"/>
                    <a:pt x="0" y="1"/>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9" name="Freeform 762"/>
            <p:cNvSpPr>
              <a:spLocks/>
            </p:cNvSpPr>
            <p:nvPr/>
          </p:nvSpPr>
          <p:spPr bwMode="auto">
            <a:xfrm>
              <a:off x="4512" y="2490"/>
              <a:ext cx="16" cy="16"/>
            </a:xfrm>
            <a:custGeom>
              <a:avLst/>
              <a:gdLst/>
              <a:ahLst/>
              <a:cxnLst>
                <a:cxn ang="0">
                  <a:pos x="2" y="4"/>
                </a:cxn>
                <a:cxn ang="0">
                  <a:pos x="3" y="5"/>
                </a:cxn>
                <a:cxn ang="0">
                  <a:pos x="3" y="5"/>
                </a:cxn>
                <a:cxn ang="0">
                  <a:pos x="4" y="4"/>
                </a:cxn>
                <a:cxn ang="0">
                  <a:pos x="4" y="4"/>
                </a:cxn>
                <a:cxn ang="0">
                  <a:pos x="4" y="3"/>
                </a:cxn>
                <a:cxn ang="0">
                  <a:pos x="4" y="2"/>
                </a:cxn>
                <a:cxn ang="0">
                  <a:pos x="4" y="1"/>
                </a:cxn>
                <a:cxn ang="0">
                  <a:pos x="5" y="1"/>
                </a:cxn>
                <a:cxn ang="0">
                  <a:pos x="5" y="1"/>
                </a:cxn>
                <a:cxn ang="0">
                  <a:pos x="5" y="0"/>
                </a:cxn>
                <a:cxn ang="0">
                  <a:pos x="3" y="1"/>
                </a:cxn>
                <a:cxn ang="0">
                  <a:pos x="1" y="2"/>
                </a:cxn>
                <a:cxn ang="0">
                  <a:pos x="0" y="2"/>
                </a:cxn>
                <a:cxn ang="0">
                  <a:pos x="1" y="3"/>
                </a:cxn>
                <a:cxn ang="0">
                  <a:pos x="2" y="4"/>
                </a:cxn>
              </a:cxnLst>
              <a:rect l="0" t="0" r="r" b="b"/>
              <a:pathLst>
                <a:path w="5" h="5">
                  <a:moveTo>
                    <a:pt x="2" y="4"/>
                  </a:moveTo>
                  <a:cubicBezTo>
                    <a:pt x="2" y="4"/>
                    <a:pt x="3" y="5"/>
                    <a:pt x="3" y="5"/>
                  </a:cubicBezTo>
                  <a:cubicBezTo>
                    <a:pt x="3" y="5"/>
                    <a:pt x="3" y="5"/>
                    <a:pt x="3" y="5"/>
                  </a:cubicBezTo>
                  <a:cubicBezTo>
                    <a:pt x="4" y="5"/>
                    <a:pt x="4" y="5"/>
                    <a:pt x="4" y="4"/>
                  </a:cubicBezTo>
                  <a:cubicBezTo>
                    <a:pt x="4" y="4"/>
                    <a:pt x="4" y="4"/>
                    <a:pt x="4" y="4"/>
                  </a:cubicBezTo>
                  <a:cubicBezTo>
                    <a:pt x="4" y="3"/>
                    <a:pt x="4" y="3"/>
                    <a:pt x="4" y="3"/>
                  </a:cubicBezTo>
                  <a:cubicBezTo>
                    <a:pt x="4" y="2"/>
                    <a:pt x="4" y="2"/>
                    <a:pt x="4" y="2"/>
                  </a:cubicBezTo>
                  <a:cubicBezTo>
                    <a:pt x="4" y="2"/>
                    <a:pt x="4" y="2"/>
                    <a:pt x="4" y="1"/>
                  </a:cubicBezTo>
                  <a:cubicBezTo>
                    <a:pt x="4" y="1"/>
                    <a:pt x="5" y="1"/>
                    <a:pt x="5" y="1"/>
                  </a:cubicBezTo>
                  <a:cubicBezTo>
                    <a:pt x="5" y="1"/>
                    <a:pt x="5" y="1"/>
                    <a:pt x="5" y="1"/>
                  </a:cubicBezTo>
                  <a:cubicBezTo>
                    <a:pt x="5" y="0"/>
                    <a:pt x="5" y="0"/>
                    <a:pt x="5" y="0"/>
                  </a:cubicBezTo>
                  <a:cubicBezTo>
                    <a:pt x="4" y="0"/>
                    <a:pt x="4" y="1"/>
                    <a:pt x="3" y="1"/>
                  </a:cubicBezTo>
                  <a:cubicBezTo>
                    <a:pt x="3" y="2"/>
                    <a:pt x="2" y="2"/>
                    <a:pt x="1" y="2"/>
                  </a:cubicBezTo>
                  <a:cubicBezTo>
                    <a:pt x="1" y="2"/>
                    <a:pt x="1" y="2"/>
                    <a:pt x="0" y="2"/>
                  </a:cubicBezTo>
                  <a:cubicBezTo>
                    <a:pt x="1" y="2"/>
                    <a:pt x="1" y="3"/>
                    <a:pt x="1" y="3"/>
                  </a:cubicBezTo>
                  <a:cubicBezTo>
                    <a:pt x="1" y="3"/>
                    <a:pt x="2" y="4"/>
                    <a:pt x="2"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0" name="Freeform 763"/>
            <p:cNvSpPr>
              <a:spLocks/>
            </p:cNvSpPr>
            <p:nvPr/>
          </p:nvSpPr>
          <p:spPr bwMode="auto">
            <a:xfrm>
              <a:off x="4137" y="2199"/>
              <a:ext cx="4" cy="16"/>
            </a:xfrm>
            <a:custGeom>
              <a:avLst/>
              <a:gdLst/>
              <a:ahLst/>
              <a:cxnLst>
                <a:cxn ang="0">
                  <a:pos x="0" y="1"/>
                </a:cxn>
                <a:cxn ang="0">
                  <a:pos x="1" y="3"/>
                </a:cxn>
                <a:cxn ang="0">
                  <a:pos x="0" y="4"/>
                </a:cxn>
                <a:cxn ang="0">
                  <a:pos x="1" y="3"/>
                </a:cxn>
                <a:cxn ang="0">
                  <a:pos x="1" y="1"/>
                </a:cxn>
                <a:cxn ang="0">
                  <a:pos x="0" y="1"/>
                </a:cxn>
              </a:cxnLst>
              <a:rect l="0" t="0" r="r" b="b"/>
              <a:pathLst>
                <a:path w="1" h="5">
                  <a:moveTo>
                    <a:pt x="0" y="1"/>
                  </a:moveTo>
                  <a:cubicBezTo>
                    <a:pt x="0" y="2"/>
                    <a:pt x="1" y="2"/>
                    <a:pt x="1" y="3"/>
                  </a:cubicBezTo>
                  <a:cubicBezTo>
                    <a:pt x="0" y="3"/>
                    <a:pt x="0" y="3"/>
                    <a:pt x="0" y="4"/>
                  </a:cubicBezTo>
                  <a:cubicBezTo>
                    <a:pt x="0" y="4"/>
                    <a:pt x="1" y="5"/>
                    <a:pt x="1" y="3"/>
                  </a:cubicBezTo>
                  <a:cubicBezTo>
                    <a:pt x="1" y="2"/>
                    <a:pt x="1" y="1"/>
                    <a:pt x="1" y="1"/>
                  </a:cubicBezTo>
                  <a:cubicBezTo>
                    <a:pt x="1" y="1"/>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1" name="Freeform 764"/>
            <p:cNvSpPr>
              <a:spLocks/>
            </p:cNvSpPr>
            <p:nvPr/>
          </p:nvSpPr>
          <p:spPr bwMode="auto">
            <a:xfrm>
              <a:off x="4144" y="2205"/>
              <a:ext cx="3" cy="7"/>
            </a:xfrm>
            <a:custGeom>
              <a:avLst/>
              <a:gdLst/>
              <a:ahLst/>
              <a:cxnLst>
                <a:cxn ang="0">
                  <a:pos x="0" y="2"/>
                </a:cxn>
                <a:cxn ang="0">
                  <a:pos x="1" y="0"/>
                </a:cxn>
                <a:cxn ang="0">
                  <a:pos x="0" y="2"/>
                </a:cxn>
              </a:cxnLst>
              <a:rect l="0" t="0" r="r" b="b"/>
              <a:pathLst>
                <a:path w="1" h="2">
                  <a:moveTo>
                    <a:pt x="0" y="2"/>
                  </a:moveTo>
                  <a:cubicBezTo>
                    <a:pt x="0" y="2"/>
                    <a:pt x="1" y="1"/>
                    <a:pt x="1" y="0"/>
                  </a:cubicBezTo>
                  <a:cubicBezTo>
                    <a:pt x="0" y="0"/>
                    <a:pt x="0" y="1"/>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2" name="Freeform 765"/>
            <p:cNvSpPr>
              <a:spLocks/>
            </p:cNvSpPr>
            <p:nvPr/>
          </p:nvSpPr>
          <p:spPr bwMode="auto">
            <a:xfrm>
              <a:off x="4144" y="2199"/>
              <a:ext cx="3" cy="6"/>
            </a:xfrm>
            <a:custGeom>
              <a:avLst/>
              <a:gdLst/>
              <a:ahLst/>
              <a:cxnLst>
                <a:cxn ang="0">
                  <a:pos x="0" y="0"/>
                </a:cxn>
                <a:cxn ang="0">
                  <a:pos x="0" y="1"/>
                </a:cxn>
                <a:cxn ang="0">
                  <a:pos x="0" y="0"/>
                </a:cxn>
              </a:cxnLst>
              <a:rect l="0" t="0" r="r" b="b"/>
              <a:pathLst>
                <a:path w="1" h="2">
                  <a:moveTo>
                    <a:pt x="0" y="0"/>
                  </a:moveTo>
                  <a:cubicBezTo>
                    <a:pt x="0" y="0"/>
                    <a:pt x="0" y="0"/>
                    <a:pt x="0" y="1"/>
                  </a:cubicBezTo>
                  <a:cubicBezTo>
                    <a:pt x="0" y="1"/>
                    <a:pt x="1" y="2"/>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3" name="Freeform 766"/>
            <p:cNvSpPr>
              <a:spLocks/>
            </p:cNvSpPr>
            <p:nvPr/>
          </p:nvSpPr>
          <p:spPr bwMode="auto">
            <a:xfrm>
              <a:off x="4150" y="2202"/>
              <a:ext cx="4" cy="7"/>
            </a:xfrm>
            <a:custGeom>
              <a:avLst/>
              <a:gdLst/>
              <a:ahLst/>
              <a:cxnLst>
                <a:cxn ang="0">
                  <a:pos x="0" y="1"/>
                </a:cxn>
                <a:cxn ang="0">
                  <a:pos x="1" y="1"/>
                </a:cxn>
                <a:cxn ang="0">
                  <a:pos x="0" y="1"/>
                </a:cxn>
              </a:cxnLst>
              <a:rect l="0" t="0" r="r" b="b"/>
              <a:pathLst>
                <a:path w="1" h="2">
                  <a:moveTo>
                    <a:pt x="0" y="1"/>
                  </a:moveTo>
                  <a:cubicBezTo>
                    <a:pt x="0" y="1"/>
                    <a:pt x="1" y="2"/>
                    <a:pt x="1" y="1"/>
                  </a:cubicBezTo>
                  <a:cubicBezTo>
                    <a:pt x="1" y="0"/>
                    <a:pt x="0"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4" name="Freeform 767"/>
            <p:cNvSpPr>
              <a:spLocks/>
            </p:cNvSpPr>
            <p:nvPr/>
          </p:nvSpPr>
          <p:spPr bwMode="auto">
            <a:xfrm>
              <a:off x="3963" y="2412"/>
              <a:ext cx="35" cy="65"/>
            </a:xfrm>
            <a:custGeom>
              <a:avLst/>
              <a:gdLst/>
              <a:ahLst/>
              <a:cxnLst>
                <a:cxn ang="0">
                  <a:pos x="10" y="12"/>
                </a:cxn>
                <a:cxn ang="0">
                  <a:pos x="9" y="9"/>
                </a:cxn>
                <a:cxn ang="0">
                  <a:pos x="7" y="6"/>
                </a:cxn>
                <a:cxn ang="0">
                  <a:pos x="6" y="4"/>
                </a:cxn>
                <a:cxn ang="0">
                  <a:pos x="4" y="1"/>
                </a:cxn>
                <a:cxn ang="0">
                  <a:pos x="2" y="0"/>
                </a:cxn>
                <a:cxn ang="0">
                  <a:pos x="2" y="1"/>
                </a:cxn>
                <a:cxn ang="0">
                  <a:pos x="3" y="2"/>
                </a:cxn>
                <a:cxn ang="0">
                  <a:pos x="3" y="2"/>
                </a:cxn>
                <a:cxn ang="0">
                  <a:pos x="3" y="2"/>
                </a:cxn>
                <a:cxn ang="0">
                  <a:pos x="2" y="2"/>
                </a:cxn>
                <a:cxn ang="0">
                  <a:pos x="2" y="3"/>
                </a:cxn>
                <a:cxn ang="0">
                  <a:pos x="2" y="4"/>
                </a:cxn>
                <a:cxn ang="0">
                  <a:pos x="1" y="6"/>
                </a:cxn>
                <a:cxn ang="0">
                  <a:pos x="0" y="9"/>
                </a:cxn>
                <a:cxn ang="0">
                  <a:pos x="0" y="11"/>
                </a:cxn>
                <a:cxn ang="0">
                  <a:pos x="2" y="18"/>
                </a:cxn>
                <a:cxn ang="0">
                  <a:pos x="4" y="19"/>
                </a:cxn>
                <a:cxn ang="0">
                  <a:pos x="5" y="19"/>
                </a:cxn>
                <a:cxn ang="0">
                  <a:pos x="10" y="17"/>
                </a:cxn>
                <a:cxn ang="0">
                  <a:pos x="11" y="13"/>
                </a:cxn>
                <a:cxn ang="0">
                  <a:pos x="10" y="12"/>
                </a:cxn>
              </a:cxnLst>
              <a:rect l="0" t="0" r="r" b="b"/>
              <a:pathLst>
                <a:path w="11" h="20">
                  <a:moveTo>
                    <a:pt x="10" y="12"/>
                  </a:moveTo>
                  <a:cubicBezTo>
                    <a:pt x="10" y="12"/>
                    <a:pt x="10" y="10"/>
                    <a:pt x="9" y="9"/>
                  </a:cubicBezTo>
                  <a:cubicBezTo>
                    <a:pt x="8" y="8"/>
                    <a:pt x="8" y="6"/>
                    <a:pt x="7" y="6"/>
                  </a:cubicBezTo>
                  <a:cubicBezTo>
                    <a:pt x="7" y="5"/>
                    <a:pt x="6" y="5"/>
                    <a:pt x="6" y="4"/>
                  </a:cubicBezTo>
                  <a:cubicBezTo>
                    <a:pt x="5" y="3"/>
                    <a:pt x="5" y="2"/>
                    <a:pt x="4" y="1"/>
                  </a:cubicBezTo>
                  <a:cubicBezTo>
                    <a:pt x="3" y="1"/>
                    <a:pt x="3" y="0"/>
                    <a:pt x="2" y="0"/>
                  </a:cubicBezTo>
                  <a:cubicBezTo>
                    <a:pt x="1" y="0"/>
                    <a:pt x="2" y="1"/>
                    <a:pt x="2" y="1"/>
                  </a:cubicBezTo>
                  <a:cubicBezTo>
                    <a:pt x="3" y="2"/>
                    <a:pt x="2" y="1"/>
                    <a:pt x="3" y="2"/>
                  </a:cubicBezTo>
                  <a:cubicBezTo>
                    <a:pt x="4" y="2"/>
                    <a:pt x="4" y="2"/>
                    <a:pt x="3" y="2"/>
                  </a:cubicBezTo>
                  <a:cubicBezTo>
                    <a:pt x="3" y="2"/>
                    <a:pt x="3" y="2"/>
                    <a:pt x="3" y="2"/>
                  </a:cubicBezTo>
                  <a:cubicBezTo>
                    <a:pt x="2" y="1"/>
                    <a:pt x="3" y="2"/>
                    <a:pt x="2" y="2"/>
                  </a:cubicBezTo>
                  <a:cubicBezTo>
                    <a:pt x="2" y="2"/>
                    <a:pt x="2" y="3"/>
                    <a:pt x="2" y="3"/>
                  </a:cubicBezTo>
                  <a:cubicBezTo>
                    <a:pt x="2" y="4"/>
                    <a:pt x="2" y="4"/>
                    <a:pt x="2" y="4"/>
                  </a:cubicBezTo>
                  <a:cubicBezTo>
                    <a:pt x="1" y="5"/>
                    <a:pt x="1" y="5"/>
                    <a:pt x="1" y="6"/>
                  </a:cubicBezTo>
                  <a:cubicBezTo>
                    <a:pt x="1" y="7"/>
                    <a:pt x="1" y="8"/>
                    <a:pt x="0" y="9"/>
                  </a:cubicBezTo>
                  <a:cubicBezTo>
                    <a:pt x="0" y="10"/>
                    <a:pt x="0" y="11"/>
                    <a:pt x="0" y="11"/>
                  </a:cubicBezTo>
                  <a:cubicBezTo>
                    <a:pt x="1" y="11"/>
                    <a:pt x="2" y="17"/>
                    <a:pt x="2" y="18"/>
                  </a:cubicBezTo>
                  <a:cubicBezTo>
                    <a:pt x="2" y="19"/>
                    <a:pt x="3" y="19"/>
                    <a:pt x="4" y="19"/>
                  </a:cubicBezTo>
                  <a:cubicBezTo>
                    <a:pt x="4" y="20"/>
                    <a:pt x="5" y="20"/>
                    <a:pt x="5" y="19"/>
                  </a:cubicBezTo>
                  <a:cubicBezTo>
                    <a:pt x="5" y="19"/>
                    <a:pt x="9" y="17"/>
                    <a:pt x="10" y="17"/>
                  </a:cubicBezTo>
                  <a:cubicBezTo>
                    <a:pt x="11" y="16"/>
                    <a:pt x="11" y="14"/>
                    <a:pt x="11" y="13"/>
                  </a:cubicBezTo>
                  <a:cubicBezTo>
                    <a:pt x="11" y="13"/>
                    <a:pt x="11" y="12"/>
                    <a:pt x="1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5" name="Freeform 768"/>
            <p:cNvSpPr>
              <a:spLocks/>
            </p:cNvSpPr>
            <p:nvPr/>
          </p:nvSpPr>
          <p:spPr bwMode="auto">
            <a:xfrm>
              <a:off x="3410" y="2775"/>
              <a:ext cx="3" cy="3"/>
            </a:xfrm>
            <a:custGeom>
              <a:avLst/>
              <a:gdLst/>
              <a:ahLst/>
              <a:cxnLst>
                <a:cxn ang="0">
                  <a:pos x="0" y="1"/>
                </a:cxn>
                <a:cxn ang="0">
                  <a:pos x="0" y="0"/>
                </a:cxn>
                <a:cxn ang="0">
                  <a:pos x="0" y="1"/>
                </a:cxn>
                <a:cxn ang="0">
                  <a:pos x="0" y="1"/>
                </a:cxn>
              </a:cxnLst>
              <a:rect l="0" t="0" r="r" b="b"/>
              <a:pathLst>
                <a:path w="1" h="1">
                  <a:moveTo>
                    <a:pt x="0" y="1"/>
                  </a:moveTo>
                  <a:cubicBezTo>
                    <a:pt x="0" y="1"/>
                    <a:pt x="1" y="1"/>
                    <a:pt x="0" y="0"/>
                  </a:cubicBezTo>
                  <a:cubicBezTo>
                    <a:pt x="0" y="0"/>
                    <a:pt x="0" y="0"/>
                    <a:pt x="0" y="1"/>
                  </a:cubicBezTo>
                  <a:cubicBezTo>
                    <a:pt x="0" y="1"/>
                    <a:pt x="0" y="1"/>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6" name="Freeform 769"/>
            <p:cNvSpPr>
              <a:spLocks/>
            </p:cNvSpPr>
            <p:nvPr/>
          </p:nvSpPr>
          <p:spPr bwMode="auto">
            <a:xfrm>
              <a:off x="3394" y="2765"/>
              <a:ext cx="6" cy="6"/>
            </a:xfrm>
            <a:custGeom>
              <a:avLst/>
              <a:gdLst/>
              <a:ahLst/>
              <a:cxnLst>
                <a:cxn ang="0">
                  <a:pos x="2" y="1"/>
                </a:cxn>
                <a:cxn ang="0">
                  <a:pos x="1" y="0"/>
                </a:cxn>
                <a:cxn ang="0">
                  <a:pos x="1" y="1"/>
                </a:cxn>
                <a:cxn ang="0">
                  <a:pos x="2" y="1"/>
                </a:cxn>
              </a:cxnLst>
              <a:rect l="0" t="0" r="r" b="b"/>
              <a:pathLst>
                <a:path w="2" h="2">
                  <a:moveTo>
                    <a:pt x="2" y="1"/>
                  </a:moveTo>
                  <a:cubicBezTo>
                    <a:pt x="2" y="1"/>
                    <a:pt x="2" y="0"/>
                    <a:pt x="1" y="0"/>
                  </a:cubicBezTo>
                  <a:cubicBezTo>
                    <a:pt x="1" y="1"/>
                    <a:pt x="0" y="1"/>
                    <a:pt x="1" y="1"/>
                  </a:cubicBezTo>
                  <a:cubicBezTo>
                    <a:pt x="2" y="1"/>
                    <a:pt x="2" y="2"/>
                    <a:pt x="2"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7" name="Freeform 770"/>
            <p:cNvSpPr>
              <a:spLocks/>
            </p:cNvSpPr>
            <p:nvPr/>
          </p:nvSpPr>
          <p:spPr bwMode="auto">
            <a:xfrm>
              <a:off x="3378" y="2752"/>
              <a:ext cx="6" cy="13"/>
            </a:xfrm>
            <a:custGeom>
              <a:avLst/>
              <a:gdLst/>
              <a:ahLst/>
              <a:cxnLst>
                <a:cxn ang="0">
                  <a:pos x="1" y="3"/>
                </a:cxn>
                <a:cxn ang="0">
                  <a:pos x="2" y="2"/>
                </a:cxn>
                <a:cxn ang="0">
                  <a:pos x="1" y="1"/>
                </a:cxn>
                <a:cxn ang="0">
                  <a:pos x="1" y="2"/>
                </a:cxn>
                <a:cxn ang="0">
                  <a:pos x="1" y="3"/>
                </a:cxn>
              </a:cxnLst>
              <a:rect l="0" t="0" r="r" b="b"/>
              <a:pathLst>
                <a:path w="2" h="4">
                  <a:moveTo>
                    <a:pt x="1" y="3"/>
                  </a:moveTo>
                  <a:cubicBezTo>
                    <a:pt x="2" y="4"/>
                    <a:pt x="2" y="3"/>
                    <a:pt x="2" y="2"/>
                  </a:cubicBezTo>
                  <a:cubicBezTo>
                    <a:pt x="1" y="2"/>
                    <a:pt x="1" y="1"/>
                    <a:pt x="1" y="1"/>
                  </a:cubicBezTo>
                  <a:cubicBezTo>
                    <a:pt x="1" y="0"/>
                    <a:pt x="1" y="1"/>
                    <a:pt x="1" y="2"/>
                  </a:cubicBezTo>
                  <a:cubicBezTo>
                    <a:pt x="0" y="2"/>
                    <a:pt x="1" y="3"/>
                    <a:pt x="1"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8" name="Freeform 771"/>
            <p:cNvSpPr>
              <a:spLocks/>
            </p:cNvSpPr>
            <p:nvPr/>
          </p:nvSpPr>
          <p:spPr bwMode="auto">
            <a:xfrm>
              <a:off x="3190" y="1769"/>
              <a:ext cx="13" cy="6"/>
            </a:xfrm>
            <a:custGeom>
              <a:avLst/>
              <a:gdLst/>
              <a:ahLst/>
              <a:cxnLst>
                <a:cxn ang="0">
                  <a:pos x="2" y="2"/>
                </a:cxn>
                <a:cxn ang="0">
                  <a:pos x="3" y="1"/>
                </a:cxn>
                <a:cxn ang="0">
                  <a:pos x="1" y="1"/>
                </a:cxn>
                <a:cxn ang="0">
                  <a:pos x="2" y="2"/>
                </a:cxn>
              </a:cxnLst>
              <a:rect l="0" t="0" r="r" b="b"/>
              <a:pathLst>
                <a:path w="4" h="2">
                  <a:moveTo>
                    <a:pt x="2" y="2"/>
                  </a:moveTo>
                  <a:cubicBezTo>
                    <a:pt x="2" y="2"/>
                    <a:pt x="4" y="2"/>
                    <a:pt x="3" y="1"/>
                  </a:cubicBezTo>
                  <a:cubicBezTo>
                    <a:pt x="1" y="1"/>
                    <a:pt x="0" y="0"/>
                    <a:pt x="1" y="1"/>
                  </a:cubicBezTo>
                  <a:cubicBezTo>
                    <a:pt x="1" y="1"/>
                    <a:pt x="1" y="1"/>
                    <a:pt x="2"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9" name="Freeform 772"/>
            <p:cNvSpPr>
              <a:spLocks/>
            </p:cNvSpPr>
            <p:nvPr/>
          </p:nvSpPr>
          <p:spPr bwMode="auto">
            <a:xfrm>
              <a:off x="3203" y="1973"/>
              <a:ext cx="42" cy="19"/>
            </a:xfrm>
            <a:custGeom>
              <a:avLst/>
              <a:gdLst/>
              <a:ahLst/>
              <a:cxnLst>
                <a:cxn ang="0">
                  <a:pos x="3" y="3"/>
                </a:cxn>
                <a:cxn ang="0">
                  <a:pos x="2" y="4"/>
                </a:cxn>
                <a:cxn ang="0">
                  <a:pos x="1" y="4"/>
                </a:cxn>
                <a:cxn ang="0">
                  <a:pos x="0" y="5"/>
                </a:cxn>
                <a:cxn ang="0">
                  <a:pos x="1" y="6"/>
                </a:cxn>
                <a:cxn ang="0">
                  <a:pos x="4" y="6"/>
                </a:cxn>
                <a:cxn ang="0">
                  <a:pos x="7" y="5"/>
                </a:cxn>
                <a:cxn ang="0">
                  <a:pos x="7" y="5"/>
                </a:cxn>
                <a:cxn ang="0">
                  <a:pos x="8" y="5"/>
                </a:cxn>
                <a:cxn ang="0">
                  <a:pos x="9" y="5"/>
                </a:cxn>
                <a:cxn ang="0">
                  <a:pos x="9" y="3"/>
                </a:cxn>
                <a:cxn ang="0">
                  <a:pos x="9" y="3"/>
                </a:cxn>
                <a:cxn ang="0">
                  <a:pos x="10" y="2"/>
                </a:cxn>
                <a:cxn ang="0">
                  <a:pos x="11" y="1"/>
                </a:cxn>
                <a:cxn ang="0">
                  <a:pos x="9" y="2"/>
                </a:cxn>
                <a:cxn ang="0">
                  <a:pos x="7" y="2"/>
                </a:cxn>
                <a:cxn ang="0">
                  <a:pos x="4" y="2"/>
                </a:cxn>
                <a:cxn ang="0">
                  <a:pos x="4" y="3"/>
                </a:cxn>
                <a:cxn ang="0">
                  <a:pos x="3" y="3"/>
                </a:cxn>
              </a:cxnLst>
              <a:rect l="0" t="0" r="r" b="b"/>
              <a:pathLst>
                <a:path w="13" h="6">
                  <a:moveTo>
                    <a:pt x="3" y="3"/>
                  </a:moveTo>
                  <a:cubicBezTo>
                    <a:pt x="3" y="3"/>
                    <a:pt x="2" y="4"/>
                    <a:pt x="2" y="4"/>
                  </a:cubicBezTo>
                  <a:cubicBezTo>
                    <a:pt x="1" y="4"/>
                    <a:pt x="1" y="4"/>
                    <a:pt x="1" y="4"/>
                  </a:cubicBezTo>
                  <a:cubicBezTo>
                    <a:pt x="0" y="4"/>
                    <a:pt x="0" y="5"/>
                    <a:pt x="0" y="5"/>
                  </a:cubicBezTo>
                  <a:cubicBezTo>
                    <a:pt x="0" y="5"/>
                    <a:pt x="0" y="5"/>
                    <a:pt x="1" y="6"/>
                  </a:cubicBezTo>
                  <a:cubicBezTo>
                    <a:pt x="1" y="6"/>
                    <a:pt x="3" y="6"/>
                    <a:pt x="4" y="6"/>
                  </a:cubicBezTo>
                  <a:cubicBezTo>
                    <a:pt x="5" y="6"/>
                    <a:pt x="6" y="6"/>
                    <a:pt x="7" y="5"/>
                  </a:cubicBezTo>
                  <a:cubicBezTo>
                    <a:pt x="7" y="5"/>
                    <a:pt x="7" y="5"/>
                    <a:pt x="7" y="5"/>
                  </a:cubicBezTo>
                  <a:cubicBezTo>
                    <a:pt x="7" y="4"/>
                    <a:pt x="8" y="5"/>
                    <a:pt x="8" y="5"/>
                  </a:cubicBezTo>
                  <a:cubicBezTo>
                    <a:pt x="8" y="5"/>
                    <a:pt x="9" y="4"/>
                    <a:pt x="9" y="5"/>
                  </a:cubicBezTo>
                  <a:cubicBezTo>
                    <a:pt x="10" y="5"/>
                    <a:pt x="9" y="4"/>
                    <a:pt x="9" y="3"/>
                  </a:cubicBezTo>
                  <a:cubicBezTo>
                    <a:pt x="8" y="3"/>
                    <a:pt x="9" y="2"/>
                    <a:pt x="9" y="3"/>
                  </a:cubicBezTo>
                  <a:cubicBezTo>
                    <a:pt x="9" y="3"/>
                    <a:pt x="9" y="2"/>
                    <a:pt x="10" y="2"/>
                  </a:cubicBezTo>
                  <a:cubicBezTo>
                    <a:pt x="10" y="2"/>
                    <a:pt x="10" y="2"/>
                    <a:pt x="11" y="1"/>
                  </a:cubicBezTo>
                  <a:cubicBezTo>
                    <a:pt x="13" y="0"/>
                    <a:pt x="10" y="1"/>
                    <a:pt x="9" y="2"/>
                  </a:cubicBezTo>
                  <a:cubicBezTo>
                    <a:pt x="8" y="2"/>
                    <a:pt x="7" y="2"/>
                    <a:pt x="7" y="2"/>
                  </a:cubicBezTo>
                  <a:cubicBezTo>
                    <a:pt x="6" y="2"/>
                    <a:pt x="4" y="3"/>
                    <a:pt x="4" y="2"/>
                  </a:cubicBezTo>
                  <a:cubicBezTo>
                    <a:pt x="4" y="2"/>
                    <a:pt x="4" y="2"/>
                    <a:pt x="4" y="3"/>
                  </a:cubicBezTo>
                  <a:cubicBezTo>
                    <a:pt x="4" y="3"/>
                    <a:pt x="4" y="3"/>
                    <a:pt x="3"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0" name="Freeform 773"/>
            <p:cNvSpPr>
              <a:spLocks/>
            </p:cNvSpPr>
            <p:nvPr/>
          </p:nvSpPr>
          <p:spPr bwMode="auto">
            <a:xfrm>
              <a:off x="3119" y="3040"/>
              <a:ext cx="39" cy="39"/>
            </a:xfrm>
            <a:custGeom>
              <a:avLst/>
              <a:gdLst/>
              <a:ahLst/>
              <a:cxnLst>
                <a:cxn ang="0">
                  <a:pos x="12" y="3"/>
                </a:cxn>
                <a:cxn ang="0">
                  <a:pos x="12" y="3"/>
                </a:cxn>
                <a:cxn ang="0">
                  <a:pos x="10" y="2"/>
                </a:cxn>
                <a:cxn ang="0">
                  <a:pos x="9" y="1"/>
                </a:cxn>
                <a:cxn ang="0">
                  <a:pos x="9" y="1"/>
                </a:cxn>
                <a:cxn ang="0">
                  <a:pos x="8" y="0"/>
                </a:cxn>
                <a:cxn ang="0">
                  <a:pos x="8" y="0"/>
                </a:cxn>
                <a:cxn ang="0">
                  <a:pos x="7" y="1"/>
                </a:cxn>
                <a:cxn ang="0">
                  <a:pos x="6" y="1"/>
                </a:cxn>
                <a:cxn ang="0">
                  <a:pos x="4" y="2"/>
                </a:cxn>
                <a:cxn ang="0">
                  <a:pos x="4" y="3"/>
                </a:cxn>
                <a:cxn ang="0">
                  <a:pos x="3" y="4"/>
                </a:cxn>
                <a:cxn ang="0">
                  <a:pos x="2" y="5"/>
                </a:cxn>
                <a:cxn ang="0">
                  <a:pos x="1" y="6"/>
                </a:cxn>
                <a:cxn ang="0">
                  <a:pos x="0" y="6"/>
                </a:cxn>
                <a:cxn ang="0">
                  <a:pos x="1" y="7"/>
                </a:cxn>
                <a:cxn ang="0">
                  <a:pos x="2" y="9"/>
                </a:cxn>
                <a:cxn ang="0">
                  <a:pos x="2" y="10"/>
                </a:cxn>
                <a:cxn ang="0">
                  <a:pos x="5" y="11"/>
                </a:cxn>
                <a:cxn ang="0">
                  <a:pos x="5" y="12"/>
                </a:cxn>
                <a:cxn ang="0">
                  <a:pos x="6" y="11"/>
                </a:cxn>
                <a:cxn ang="0">
                  <a:pos x="7" y="9"/>
                </a:cxn>
                <a:cxn ang="0">
                  <a:pos x="7" y="9"/>
                </a:cxn>
                <a:cxn ang="0">
                  <a:pos x="10" y="8"/>
                </a:cxn>
                <a:cxn ang="0">
                  <a:pos x="11" y="8"/>
                </a:cxn>
                <a:cxn ang="0">
                  <a:pos x="11" y="7"/>
                </a:cxn>
                <a:cxn ang="0">
                  <a:pos x="11" y="7"/>
                </a:cxn>
                <a:cxn ang="0">
                  <a:pos x="11" y="7"/>
                </a:cxn>
                <a:cxn ang="0">
                  <a:pos x="11" y="6"/>
                </a:cxn>
                <a:cxn ang="0">
                  <a:pos x="12" y="5"/>
                </a:cxn>
                <a:cxn ang="0">
                  <a:pos x="12" y="5"/>
                </a:cxn>
                <a:cxn ang="0">
                  <a:pos x="12" y="5"/>
                </a:cxn>
                <a:cxn ang="0">
                  <a:pos x="12" y="4"/>
                </a:cxn>
                <a:cxn ang="0">
                  <a:pos x="12" y="3"/>
                </a:cxn>
              </a:cxnLst>
              <a:rect l="0" t="0" r="r" b="b"/>
              <a:pathLst>
                <a:path w="12" h="12">
                  <a:moveTo>
                    <a:pt x="12" y="3"/>
                  </a:moveTo>
                  <a:cubicBezTo>
                    <a:pt x="12" y="3"/>
                    <a:pt x="12" y="3"/>
                    <a:pt x="12" y="3"/>
                  </a:cubicBezTo>
                  <a:cubicBezTo>
                    <a:pt x="11" y="3"/>
                    <a:pt x="10" y="2"/>
                    <a:pt x="10" y="2"/>
                  </a:cubicBezTo>
                  <a:cubicBezTo>
                    <a:pt x="10" y="1"/>
                    <a:pt x="9" y="1"/>
                    <a:pt x="9" y="1"/>
                  </a:cubicBezTo>
                  <a:cubicBezTo>
                    <a:pt x="9" y="1"/>
                    <a:pt x="9" y="1"/>
                    <a:pt x="9" y="1"/>
                  </a:cubicBezTo>
                  <a:cubicBezTo>
                    <a:pt x="9" y="1"/>
                    <a:pt x="9" y="1"/>
                    <a:pt x="8" y="0"/>
                  </a:cubicBezTo>
                  <a:cubicBezTo>
                    <a:pt x="8" y="0"/>
                    <a:pt x="8" y="0"/>
                    <a:pt x="8" y="0"/>
                  </a:cubicBezTo>
                  <a:cubicBezTo>
                    <a:pt x="8" y="0"/>
                    <a:pt x="7" y="1"/>
                    <a:pt x="7" y="1"/>
                  </a:cubicBezTo>
                  <a:cubicBezTo>
                    <a:pt x="6" y="1"/>
                    <a:pt x="6" y="1"/>
                    <a:pt x="6" y="1"/>
                  </a:cubicBezTo>
                  <a:cubicBezTo>
                    <a:pt x="6" y="1"/>
                    <a:pt x="4" y="2"/>
                    <a:pt x="4" y="2"/>
                  </a:cubicBezTo>
                  <a:cubicBezTo>
                    <a:pt x="4" y="2"/>
                    <a:pt x="4" y="3"/>
                    <a:pt x="4" y="3"/>
                  </a:cubicBezTo>
                  <a:cubicBezTo>
                    <a:pt x="4" y="3"/>
                    <a:pt x="3" y="4"/>
                    <a:pt x="3" y="4"/>
                  </a:cubicBezTo>
                  <a:cubicBezTo>
                    <a:pt x="3" y="4"/>
                    <a:pt x="2" y="5"/>
                    <a:pt x="2" y="5"/>
                  </a:cubicBezTo>
                  <a:cubicBezTo>
                    <a:pt x="2" y="5"/>
                    <a:pt x="1" y="6"/>
                    <a:pt x="1" y="6"/>
                  </a:cubicBezTo>
                  <a:cubicBezTo>
                    <a:pt x="1" y="6"/>
                    <a:pt x="1" y="6"/>
                    <a:pt x="0" y="6"/>
                  </a:cubicBezTo>
                  <a:cubicBezTo>
                    <a:pt x="0" y="6"/>
                    <a:pt x="1" y="7"/>
                    <a:pt x="1" y="7"/>
                  </a:cubicBezTo>
                  <a:cubicBezTo>
                    <a:pt x="1" y="8"/>
                    <a:pt x="2" y="9"/>
                    <a:pt x="2" y="9"/>
                  </a:cubicBezTo>
                  <a:cubicBezTo>
                    <a:pt x="2" y="10"/>
                    <a:pt x="2" y="10"/>
                    <a:pt x="2" y="10"/>
                  </a:cubicBezTo>
                  <a:cubicBezTo>
                    <a:pt x="3" y="10"/>
                    <a:pt x="5" y="11"/>
                    <a:pt x="5" y="11"/>
                  </a:cubicBezTo>
                  <a:cubicBezTo>
                    <a:pt x="5" y="12"/>
                    <a:pt x="5" y="12"/>
                    <a:pt x="5" y="12"/>
                  </a:cubicBezTo>
                  <a:cubicBezTo>
                    <a:pt x="6" y="12"/>
                    <a:pt x="6" y="11"/>
                    <a:pt x="6" y="11"/>
                  </a:cubicBezTo>
                  <a:cubicBezTo>
                    <a:pt x="6" y="11"/>
                    <a:pt x="7" y="9"/>
                    <a:pt x="7" y="9"/>
                  </a:cubicBezTo>
                  <a:cubicBezTo>
                    <a:pt x="7" y="9"/>
                    <a:pt x="7" y="9"/>
                    <a:pt x="7" y="9"/>
                  </a:cubicBezTo>
                  <a:cubicBezTo>
                    <a:pt x="7" y="9"/>
                    <a:pt x="10" y="8"/>
                    <a:pt x="10" y="8"/>
                  </a:cubicBezTo>
                  <a:cubicBezTo>
                    <a:pt x="10" y="8"/>
                    <a:pt x="11" y="8"/>
                    <a:pt x="11" y="8"/>
                  </a:cubicBezTo>
                  <a:cubicBezTo>
                    <a:pt x="11" y="8"/>
                    <a:pt x="11" y="7"/>
                    <a:pt x="11" y="7"/>
                  </a:cubicBezTo>
                  <a:cubicBezTo>
                    <a:pt x="11" y="7"/>
                    <a:pt x="11" y="7"/>
                    <a:pt x="11" y="7"/>
                  </a:cubicBezTo>
                  <a:cubicBezTo>
                    <a:pt x="11" y="7"/>
                    <a:pt x="11" y="7"/>
                    <a:pt x="11" y="7"/>
                  </a:cubicBezTo>
                  <a:cubicBezTo>
                    <a:pt x="11" y="7"/>
                    <a:pt x="11" y="6"/>
                    <a:pt x="11" y="6"/>
                  </a:cubicBezTo>
                  <a:cubicBezTo>
                    <a:pt x="11" y="6"/>
                    <a:pt x="12" y="6"/>
                    <a:pt x="12" y="5"/>
                  </a:cubicBezTo>
                  <a:cubicBezTo>
                    <a:pt x="12" y="5"/>
                    <a:pt x="12" y="5"/>
                    <a:pt x="12" y="5"/>
                  </a:cubicBezTo>
                  <a:cubicBezTo>
                    <a:pt x="12" y="5"/>
                    <a:pt x="12" y="5"/>
                    <a:pt x="12" y="5"/>
                  </a:cubicBezTo>
                  <a:cubicBezTo>
                    <a:pt x="12" y="5"/>
                    <a:pt x="12" y="4"/>
                    <a:pt x="12" y="4"/>
                  </a:cubicBezTo>
                  <a:cubicBezTo>
                    <a:pt x="12" y="4"/>
                    <a:pt x="12" y="3"/>
                    <a:pt x="12"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1" name="Freeform 774"/>
            <p:cNvSpPr>
              <a:spLocks/>
            </p:cNvSpPr>
            <p:nvPr/>
          </p:nvSpPr>
          <p:spPr bwMode="auto">
            <a:xfrm>
              <a:off x="3181" y="2991"/>
              <a:ext cx="22" cy="29"/>
            </a:xfrm>
            <a:custGeom>
              <a:avLst/>
              <a:gdLst/>
              <a:ahLst/>
              <a:cxnLst>
                <a:cxn ang="0">
                  <a:pos x="6" y="1"/>
                </a:cxn>
                <a:cxn ang="0">
                  <a:pos x="5" y="1"/>
                </a:cxn>
                <a:cxn ang="0">
                  <a:pos x="3" y="0"/>
                </a:cxn>
                <a:cxn ang="0">
                  <a:pos x="3" y="0"/>
                </a:cxn>
                <a:cxn ang="0">
                  <a:pos x="2" y="1"/>
                </a:cxn>
                <a:cxn ang="0">
                  <a:pos x="1" y="2"/>
                </a:cxn>
                <a:cxn ang="0">
                  <a:pos x="0" y="4"/>
                </a:cxn>
                <a:cxn ang="0">
                  <a:pos x="0" y="5"/>
                </a:cxn>
                <a:cxn ang="0">
                  <a:pos x="0" y="6"/>
                </a:cxn>
                <a:cxn ang="0">
                  <a:pos x="1" y="6"/>
                </a:cxn>
                <a:cxn ang="0">
                  <a:pos x="2" y="8"/>
                </a:cxn>
                <a:cxn ang="0">
                  <a:pos x="2" y="8"/>
                </a:cxn>
                <a:cxn ang="0">
                  <a:pos x="6" y="8"/>
                </a:cxn>
                <a:cxn ang="0">
                  <a:pos x="6" y="8"/>
                </a:cxn>
                <a:cxn ang="0">
                  <a:pos x="6" y="6"/>
                </a:cxn>
                <a:cxn ang="0">
                  <a:pos x="6" y="6"/>
                </a:cxn>
                <a:cxn ang="0">
                  <a:pos x="7" y="6"/>
                </a:cxn>
                <a:cxn ang="0">
                  <a:pos x="6" y="3"/>
                </a:cxn>
                <a:cxn ang="0">
                  <a:pos x="6" y="2"/>
                </a:cxn>
                <a:cxn ang="0">
                  <a:pos x="6" y="1"/>
                </a:cxn>
              </a:cxnLst>
              <a:rect l="0" t="0" r="r" b="b"/>
              <a:pathLst>
                <a:path w="7" h="9">
                  <a:moveTo>
                    <a:pt x="6" y="1"/>
                  </a:moveTo>
                  <a:cubicBezTo>
                    <a:pt x="5" y="1"/>
                    <a:pt x="5" y="1"/>
                    <a:pt x="5" y="1"/>
                  </a:cubicBezTo>
                  <a:cubicBezTo>
                    <a:pt x="5" y="1"/>
                    <a:pt x="3" y="1"/>
                    <a:pt x="3" y="0"/>
                  </a:cubicBezTo>
                  <a:cubicBezTo>
                    <a:pt x="3" y="0"/>
                    <a:pt x="3" y="0"/>
                    <a:pt x="3" y="0"/>
                  </a:cubicBezTo>
                  <a:cubicBezTo>
                    <a:pt x="3" y="1"/>
                    <a:pt x="2" y="1"/>
                    <a:pt x="2" y="1"/>
                  </a:cubicBezTo>
                  <a:cubicBezTo>
                    <a:pt x="2" y="1"/>
                    <a:pt x="1" y="2"/>
                    <a:pt x="1" y="2"/>
                  </a:cubicBezTo>
                  <a:cubicBezTo>
                    <a:pt x="1" y="2"/>
                    <a:pt x="0" y="4"/>
                    <a:pt x="0" y="4"/>
                  </a:cubicBezTo>
                  <a:cubicBezTo>
                    <a:pt x="0" y="4"/>
                    <a:pt x="0" y="5"/>
                    <a:pt x="0" y="5"/>
                  </a:cubicBezTo>
                  <a:cubicBezTo>
                    <a:pt x="0" y="5"/>
                    <a:pt x="0" y="6"/>
                    <a:pt x="0" y="6"/>
                  </a:cubicBezTo>
                  <a:cubicBezTo>
                    <a:pt x="0" y="6"/>
                    <a:pt x="1" y="6"/>
                    <a:pt x="1" y="6"/>
                  </a:cubicBezTo>
                  <a:cubicBezTo>
                    <a:pt x="1" y="6"/>
                    <a:pt x="2" y="8"/>
                    <a:pt x="2" y="8"/>
                  </a:cubicBezTo>
                  <a:cubicBezTo>
                    <a:pt x="2" y="8"/>
                    <a:pt x="2" y="8"/>
                    <a:pt x="2" y="8"/>
                  </a:cubicBezTo>
                  <a:cubicBezTo>
                    <a:pt x="2" y="8"/>
                    <a:pt x="5" y="8"/>
                    <a:pt x="6" y="8"/>
                  </a:cubicBezTo>
                  <a:cubicBezTo>
                    <a:pt x="6" y="9"/>
                    <a:pt x="6" y="8"/>
                    <a:pt x="6" y="8"/>
                  </a:cubicBezTo>
                  <a:cubicBezTo>
                    <a:pt x="6" y="8"/>
                    <a:pt x="6" y="6"/>
                    <a:pt x="6" y="6"/>
                  </a:cubicBezTo>
                  <a:cubicBezTo>
                    <a:pt x="6" y="6"/>
                    <a:pt x="6" y="6"/>
                    <a:pt x="6" y="6"/>
                  </a:cubicBezTo>
                  <a:cubicBezTo>
                    <a:pt x="6" y="6"/>
                    <a:pt x="7" y="6"/>
                    <a:pt x="7" y="6"/>
                  </a:cubicBezTo>
                  <a:cubicBezTo>
                    <a:pt x="7" y="5"/>
                    <a:pt x="6" y="3"/>
                    <a:pt x="6" y="3"/>
                  </a:cubicBezTo>
                  <a:cubicBezTo>
                    <a:pt x="6" y="2"/>
                    <a:pt x="6" y="2"/>
                    <a:pt x="6" y="2"/>
                  </a:cubicBezTo>
                  <a:cubicBezTo>
                    <a:pt x="6" y="2"/>
                    <a:pt x="6" y="1"/>
                    <a:pt x="6"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2" name="Freeform 775"/>
            <p:cNvSpPr>
              <a:spLocks/>
            </p:cNvSpPr>
            <p:nvPr/>
          </p:nvSpPr>
          <p:spPr bwMode="auto">
            <a:xfrm>
              <a:off x="3006" y="2859"/>
              <a:ext cx="152" cy="152"/>
            </a:xfrm>
            <a:custGeom>
              <a:avLst/>
              <a:gdLst/>
              <a:ahLst/>
              <a:cxnLst>
                <a:cxn ang="0">
                  <a:pos x="20" y="3"/>
                </a:cxn>
                <a:cxn ang="0">
                  <a:pos x="18" y="3"/>
                </a:cxn>
                <a:cxn ang="0">
                  <a:pos x="17" y="1"/>
                </a:cxn>
                <a:cxn ang="0">
                  <a:pos x="5" y="3"/>
                </a:cxn>
                <a:cxn ang="0">
                  <a:pos x="6" y="21"/>
                </a:cxn>
                <a:cxn ang="0">
                  <a:pos x="1" y="22"/>
                </a:cxn>
                <a:cxn ang="0">
                  <a:pos x="1" y="36"/>
                </a:cxn>
                <a:cxn ang="0">
                  <a:pos x="4" y="40"/>
                </a:cxn>
                <a:cxn ang="0">
                  <a:pos x="5" y="44"/>
                </a:cxn>
                <a:cxn ang="0">
                  <a:pos x="4" y="47"/>
                </a:cxn>
                <a:cxn ang="0">
                  <a:pos x="6" y="47"/>
                </a:cxn>
                <a:cxn ang="0">
                  <a:pos x="8" y="47"/>
                </a:cxn>
                <a:cxn ang="0">
                  <a:pos x="13" y="43"/>
                </a:cxn>
                <a:cxn ang="0">
                  <a:pos x="14" y="41"/>
                </a:cxn>
                <a:cxn ang="0">
                  <a:pos x="17" y="39"/>
                </a:cxn>
                <a:cxn ang="0">
                  <a:pos x="24" y="42"/>
                </a:cxn>
                <a:cxn ang="0">
                  <a:pos x="27" y="41"/>
                </a:cxn>
                <a:cxn ang="0">
                  <a:pos x="30" y="37"/>
                </a:cxn>
                <a:cxn ang="0">
                  <a:pos x="30" y="36"/>
                </a:cxn>
                <a:cxn ang="0">
                  <a:pos x="32" y="35"/>
                </a:cxn>
                <a:cxn ang="0">
                  <a:pos x="34" y="34"/>
                </a:cxn>
                <a:cxn ang="0">
                  <a:pos x="35" y="30"/>
                </a:cxn>
                <a:cxn ang="0">
                  <a:pos x="40" y="27"/>
                </a:cxn>
                <a:cxn ang="0">
                  <a:pos x="44" y="24"/>
                </a:cxn>
                <a:cxn ang="0">
                  <a:pos x="45" y="24"/>
                </a:cxn>
                <a:cxn ang="0">
                  <a:pos x="47" y="23"/>
                </a:cxn>
                <a:cxn ang="0">
                  <a:pos x="45" y="21"/>
                </a:cxn>
                <a:cxn ang="0">
                  <a:pos x="41" y="20"/>
                </a:cxn>
                <a:cxn ang="0">
                  <a:pos x="39" y="16"/>
                </a:cxn>
                <a:cxn ang="0">
                  <a:pos x="39" y="14"/>
                </a:cxn>
                <a:cxn ang="0">
                  <a:pos x="37" y="13"/>
                </a:cxn>
                <a:cxn ang="0">
                  <a:pos x="32" y="10"/>
                </a:cxn>
                <a:cxn ang="0">
                  <a:pos x="30" y="6"/>
                </a:cxn>
                <a:cxn ang="0">
                  <a:pos x="27" y="0"/>
                </a:cxn>
                <a:cxn ang="0">
                  <a:pos x="21" y="1"/>
                </a:cxn>
              </a:cxnLst>
              <a:rect l="0" t="0" r="r" b="b"/>
              <a:pathLst>
                <a:path w="47" h="47">
                  <a:moveTo>
                    <a:pt x="21" y="1"/>
                  </a:moveTo>
                  <a:cubicBezTo>
                    <a:pt x="21" y="2"/>
                    <a:pt x="20" y="2"/>
                    <a:pt x="20" y="3"/>
                  </a:cubicBezTo>
                  <a:cubicBezTo>
                    <a:pt x="19" y="3"/>
                    <a:pt x="19" y="3"/>
                    <a:pt x="19" y="3"/>
                  </a:cubicBezTo>
                  <a:cubicBezTo>
                    <a:pt x="19" y="4"/>
                    <a:pt x="18" y="4"/>
                    <a:pt x="18" y="3"/>
                  </a:cubicBezTo>
                  <a:cubicBezTo>
                    <a:pt x="18" y="3"/>
                    <a:pt x="17" y="2"/>
                    <a:pt x="17" y="1"/>
                  </a:cubicBezTo>
                  <a:cubicBezTo>
                    <a:pt x="17" y="1"/>
                    <a:pt x="17" y="1"/>
                    <a:pt x="17" y="1"/>
                  </a:cubicBezTo>
                  <a:cubicBezTo>
                    <a:pt x="17" y="1"/>
                    <a:pt x="6" y="3"/>
                    <a:pt x="6" y="3"/>
                  </a:cubicBezTo>
                  <a:cubicBezTo>
                    <a:pt x="5" y="3"/>
                    <a:pt x="5" y="3"/>
                    <a:pt x="5" y="3"/>
                  </a:cubicBezTo>
                  <a:cubicBezTo>
                    <a:pt x="5" y="3"/>
                    <a:pt x="5" y="14"/>
                    <a:pt x="5" y="14"/>
                  </a:cubicBezTo>
                  <a:cubicBezTo>
                    <a:pt x="5" y="15"/>
                    <a:pt x="6" y="19"/>
                    <a:pt x="6" y="21"/>
                  </a:cubicBezTo>
                  <a:cubicBezTo>
                    <a:pt x="6" y="22"/>
                    <a:pt x="4" y="22"/>
                    <a:pt x="4" y="22"/>
                  </a:cubicBezTo>
                  <a:cubicBezTo>
                    <a:pt x="4" y="22"/>
                    <a:pt x="1" y="22"/>
                    <a:pt x="1" y="22"/>
                  </a:cubicBezTo>
                  <a:cubicBezTo>
                    <a:pt x="0" y="22"/>
                    <a:pt x="1" y="22"/>
                    <a:pt x="1" y="22"/>
                  </a:cubicBezTo>
                  <a:cubicBezTo>
                    <a:pt x="1" y="36"/>
                    <a:pt x="1" y="36"/>
                    <a:pt x="1" y="36"/>
                  </a:cubicBezTo>
                  <a:cubicBezTo>
                    <a:pt x="1" y="36"/>
                    <a:pt x="2" y="37"/>
                    <a:pt x="2" y="37"/>
                  </a:cubicBezTo>
                  <a:cubicBezTo>
                    <a:pt x="3" y="38"/>
                    <a:pt x="3" y="39"/>
                    <a:pt x="4" y="40"/>
                  </a:cubicBezTo>
                  <a:cubicBezTo>
                    <a:pt x="4" y="41"/>
                    <a:pt x="5" y="41"/>
                    <a:pt x="5" y="42"/>
                  </a:cubicBezTo>
                  <a:cubicBezTo>
                    <a:pt x="5" y="42"/>
                    <a:pt x="5" y="43"/>
                    <a:pt x="5" y="44"/>
                  </a:cubicBezTo>
                  <a:cubicBezTo>
                    <a:pt x="4" y="44"/>
                    <a:pt x="4" y="45"/>
                    <a:pt x="4" y="46"/>
                  </a:cubicBezTo>
                  <a:cubicBezTo>
                    <a:pt x="4" y="46"/>
                    <a:pt x="4" y="47"/>
                    <a:pt x="4" y="47"/>
                  </a:cubicBezTo>
                  <a:cubicBezTo>
                    <a:pt x="4" y="47"/>
                    <a:pt x="4" y="47"/>
                    <a:pt x="4" y="47"/>
                  </a:cubicBezTo>
                  <a:cubicBezTo>
                    <a:pt x="4" y="47"/>
                    <a:pt x="5" y="47"/>
                    <a:pt x="6" y="47"/>
                  </a:cubicBezTo>
                  <a:cubicBezTo>
                    <a:pt x="6" y="47"/>
                    <a:pt x="7" y="47"/>
                    <a:pt x="7" y="47"/>
                  </a:cubicBezTo>
                  <a:cubicBezTo>
                    <a:pt x="8" y="47"/>
                    <a:pt x="8" y="47"/>
                    <a:pt x="8" y="47"/>
                  </a:cubicBezTo>
                  <a:cubicBezTo>
                    <a:pt x="8" y="47"/>
                    <a:pt x="9" y="47"/>
                    <a:pt x="9" y="47"/>
                  </a:cubicBezTo>
                  <a:cubicBezTo>
                    <a:pt x="10" y="47"/>
                    <a:pt x="13" y="43"/>
                    <a:pt x="13" y="43"/>
                  </a:cubicBezTo>
                  <a:cubicBezTo>
                    <a:pt x="13" y="43"/>
                    <a:pt x="14" y="43"/>
                    <a:pt x="14" y="43"/>
                  </a:cubicBezTo>
                  <a:cubicBezTo>
                    <a:pt x="14" y="42"/>
                    <a:pt x="14" y="41"/>
                    <a:pt x="14" y="41"/>
                  </a:cubicBezTo>
                  <a:cubicBezTo>
                    <a:pt x="14" y="41"/>
                    <a:pt x="15" y="40"/>
                    <a:pt x="15" y="39"/>
                  </a:cubicBezTo>
                  <a:cubicBezTo>
                    <a:pt x="16" y="39"/>
                    <a:pt x="16" y="39"/>
                    <a:pt x="17" y="39"/>
                  </a:cubicBezTo>
                  <a:cubicBezTo>
                    <a:pt x="18" y="40"/>
                    <a:pt x="21" y="41"/>
                    <a:pt x="22" y="41"/>
                  </a:cubicBezTo>
                  <a:cubicBezTo>
                    <a:pt x="22" y="41"/>
                    <a:pt x="23" y="42"/>
                    <a:pt x="24" y="42"/>
                  </a:cubicBezTo>
                  <a:cubicBezTo>
                    <a:pt x="25" y="41"/>
                    <a:pt x="26" y="41"/>
                    <a:pt x="26" y="41"/>
                  </a:cubicBezTo>
                  <a:cubicBezTo>
                    <a:pt x="27" y="41"/>
                    <a:pt x="27" y="41"/>
                    <a:pt x="27" y="41"/>
                  </a:cubicBezTo>
                  <a:cubicBezTo>
                    <a:pt x="28" y="41"/>
                    <a:pt x="28" y="40"/>
                    <a:pt x="29" y="39"/>
                  </a:cubicBezTo>
                  <a:cubicBezTo>
                    <a:pt x="29" y="39"/>
                    <a:pt x="29" y="37"/>
                    <a:pt x="30" y="37"/>
                  </a:cubicBezTo>
                  <a:cubicBezTo>
                    <a:pt x="30" y="36"/>
                    <a:pt x="30" y="36"/>
                    <a:pt x="30" y="36"/>
                  </a:cubicBezTo>
                  <a:cubicBezTo>
                    <a:pt x="30" y="36"/>
                    <a:pt x="29" y="36"/>
                    <a:pt x="30" y="36"/>
                  </a:cubicBezTo>
                  <a:cubicBezTo>
                    <a:pt x="30" y="36"/>
                    <a:pt x="31" y="36"/>
                    <a:pt x="31" y="36"/>
                  </a:cubicBezTo>
                  <a:cubicBezTo>
                    <a:pt x="31" y="36"/>
                    <a:pt x="32" y="36"/>
                    <a:pt x="32" y="35"/>
                  </a:cubicBezTo>
                  <a:cubicBezTo>
                    <a:pt x="32" y="35"/>
                    <a:pt x="32" y="35"/>
                    <a:pt x="32" y="35"/>
                  </a:cubicBezTo>
                  <a:cubicBezTo>
                    <a:pt x="33" y="35"/>
                    <a:pt x="34" y="34"/>
                    <a:pt x="34" y="34"/>
                  </a:cubicBezTo>
                  <a:cubicBezTo>
                    <a:pt x="34" y="33"/>
                    <a:pt x="35" y="32"/>
                    <a:pt x="35" y="31"/>
                  </a:cubicBezTo>
                  <a:cubicBezTo>
                    <a:pt x="35" y="30"/>
                    <a:pt x="35" y="31"/>
                    <a:pt x="35" y="30"/>
                  </a:cubicBezTo>
                  <a:cubicBezTo>
                    <a:pt x="36" y="30"/>
                    <a:pt x="39" y="27"/>
                    <a:pt x="39" y="27"/>
                  </a:cubicBezTo>
                  <a:cubicBezTo>
                    <a:pt x="39" y="27"/>
                    <a:pt x="40" y="27"/>
                    <a:pt x="40" y="27"/>
                  </a:cubicBezTo>
                  <a:cubicBezTo>
                    <a:pt x="40" y="27"/>
                    <a:pt x="41" y="25"/>
                    <a:pt x="42" y="25"/>
                  </a:cubicBezTo>
                  <a:cubicBezTo>
                    <a:pt x="43" y="25"/>
                    <a:pt x="43" y="24"/>
                    <a:pt x="44" y="24"/>
                  </a:cubicBezTo>
                  <a:cubicBezTo>
                    <a:pt x="44" y="24"/>
                    <a:pt x="45" y="24"/>
                    <a:pt x="45" y="24"/>
                  </a:cubicBezTo>
                  <a:cubicBezTo>
                    <a:pt x="45" y="24"/>
                    <a:pt x="45" y="24"/>
                    <a:pt x="45" y="24"/>
                  </a:cubicBezTo>
                  <a:cubicBezTo>
                    <a:pt x="45" y="24"/>
                    <a:pt x="45" y="23"/>
                    <a:pt x="46" y="23"/>
                  </a:cubicBezTo>
                  <a:cubicBezTo>
                    <a:pt x="46" y="23"/>
                    <a:pt x="47" y="23"/>
                    <a:pt x="47" y="23"/>
                  </a:cubicBezTo>
                  <a:cubicBezTo>
                    <a:pt x="46" y="22"/>
                    <a:pt x="46" y="22"/>
                    <a:pt x="46" y="22"/>
                  </a:cubicBezTo>
                  <a:cubicBezTo>
                    <a:pt x="45" y="21"/>
                    <a:pt x="45" y="21"/>
                    <a:pt x="45" y="21"/>
                  </a:cubicBezTo>
                  <a:cubicBezTo>
                    <a:pt x="46" y="21"/>
                    <a:pt x="45" y="20"/>
                    <a:pt x="44" y="20"/>
                  </a:cubicBezTo>
                  <a:cubicBezTo>
                    <a:pt x="44" y="20"/>
                    <a:pt x="41" y="20"/>
                    <a:pt x="41" y="20"/>
                  </a:cubicBezTo>
                  <a:cubicBezTo>
                    <a:pt x="40" y="19"/>
                    <a:pt x="40" y="19"/>
                    <a:pt x="40" y="19"/>
                  </a:cubicBezTo>
                  <a:cubicBezTo>
                    <a:pt x="40" y="19"/>
                    <a:pt x="39" y="17"/>
                    <a:pt x="39" y="16"/>
                  </a:cubicBezTo>
                  <a:cubicBezTo>
                    <a:pt x="39" y="16"/>
                    <a:pt x="39" y="16"/>
                    <a:pt x="39" y="15"/>
                  </a:cubicBezTo>
                  <a:cubicBezTo>
                    <a:pt x="39" y="15"/>
                    <a:pt x="39" y="15"/>
                    <a:pt x="39" y="14"/>
                  </a:cubicBezTo>
                  <a:cubicBezTo>
                    <a:pt x="39" y="14"/>
                    <a:pt x="37" y="14"/>
                    <a:pt x="37" y="14"/>
                  </a:cubicBezTo>
                  <a:cubicBezTo>
                    <a:pt x="37" y="14"/>
                    <a:pt x="37" y="14"/>
                    <a:pt x="37" y="13"/>
                  </a:cubicBezTo>
                  <a:cubicBezTo>
                    <a:pt x="37" y="12"/>
                    <a:pt x="35" y="11"/>
                    <a:pt x="35" y="11"/>
                  </a:cubicBezTo>
                  <a:cubicBezTo>
                    <a:pt x="34" y="11"/>
                    <a:pt x="33" y="10"/>
                    <a:pt x="32" y="10"/>
                  </a:cubicBezTo>
                  <a:cubicBezTo>
                    <a:pt x="31" y="9"/>
                    <a:pt x="30" y="7"/>
                    <a:pt x="30" y="7"/>
                  </a:cubicBezTo>
                  <a:cubicBezTo>
                    <a:pt x="30" y="6"/>
                    <a:pt x="30" y="6"/>
                    <a:pt x="30" y="6"/>
                  </a:cubicBezTo>
                  <a:cubicBezTo>
                    <a:pt x="30" y="6"/>
                    <a:pt x="27" y="1"/>
                    <a:pt x="27" y="0"/>
                  </a:cubicBezTo>
                  <a:cubicBezTo>
                    <a:pt x="27" y="0"/>
                    <a:pt x="27" y="0"/>
                    <a:pt x="27" y="0"/>
                  </a:cubicBezTo>
                  <a:cubicBezTo>
                    <a:pt x="26" y="0"/>
                    <a:pt x="25" y="0"/>
                    <a:pt x="24" y="0"/>
                  </a:cubicBezTo>
                  <a:cubicBezTo>
                    <a:pt x="23" y="0"/>
                    <a:pt x="21" y="1"/>
                    <a:pt x="21"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3" name="Freeform 776"/>
            <p:cNvSpPr>
              <a:spLocks/>
            </p:cNvSpPr>
            <p:nvPr/>
          </p:nvSpPr>
          <p:spPr bwMode="auto">
            <a:xfrm>
              <a:off x="3171" y="2739"/>
              <a:ext cx="171" cy="272"/>
            </a:xfrm>
            <a:custGeom>
              <a:avLst/>
              <a:gdLst/>
              <a:ahLst/>
              <a:cxnLst>
                <a:cxn ang="0">
                  <a:pos x="1" y="28"/>
                </a:cxn>
                <a:cxn ang="0">
                  <a:pos x="5" y="28"/>
                </a:cxn>
                <a:cxn ang="0">
                  <a:pos x="13" y="31"/>
                </a:cxn>
                <a:cxn ang="0">
                  <a:pos x="14" y="35"/>
                </a:cxn>
                <a:cxn ang="0">
                  <a:pos x="14" y="40"/>
                </a:cxn>
                <a:cxn ang="0">
                  <a:pos x="13" y="42"/>
                </a:cxn>
                <a:cxn ang="0">
                  <a:pos x="13" y="47"/>
                </a:cxn>
                <a:cxn ang="0">
                  <a:pos x="14" y="48"/>
                </a:cxn>
                <a:cxn ang="0">
                  <a:pos x="11" y="53"/>
                </a:cxn>
                <a:cxn ang="0">
                  <a:pos x="11" y="55"/>
                </a:cxn>
                <a:cxn ang="0">
                  <a:pos x="7" y="65"/>
                </a:cxn>
                <a:cxn ang="0">
                  <a:pos x="9" y="71"/>
                </a:cxn>
                <a:cxn ang="0">
                  <a:pos x="9" y="78"/>
                </a:cxn>
                <a:cxn ang="0">
                  <a:pos x="9" y="81"/>
                </a:cxn>
                <a:cxn ang="0">
                  <a:pos x="13" y="84"/>
                </a:cxn>
                <a:cxn ang="0">
                  <a:pos x="13" y="81"/>
                </a:cxn>
                <a:cxn ang="0">
                  <a:pos x="13" y="78"/>
                </a:cxn>
                <a:cxn ang="0">
                  <a:pos x="26" y="69"/>
                </a:cxn>
                <a:cxn ang="0">
                  <a:pos x="26" y="65"/>
                </a:cxn>
                <a:cxn ang="0">
                  <a:pos x="26" y="60"/>
                </a:cxn>
                <a:cxn ang="0">
                  <a:pos x="24" y="54"/>
                </a:cxn>
                <a:cxn ang="0">
                  <a:pos x="22" y="49"/>
                </a:cxn>
                <a:cxn ang="0">
                  <a:pos x="23" y="47"/>
                </a:cxn>
                <a:cxn ang="0">
                  <a:pos x="24" y="47"/>
                </a:cxn>
                <a:cxn ang="0">
                  <a:pos x="30" y="42"/>
                </a:cxn>
                <a:cxn ang="0">
                  <a:pos x="33" y="39"/>
                </a:cxn>
                <a:cxn ang="0">
                  <a:pos x="34" y="37"/>
                </a:cxn>
                <a:cxn ang="0">
                  <a:pos x="41" y="33"/>
                </a:cxn>
                <a:cxn ang="0">
                  <a:pos x="52" y="23"/>
                </a:cxn>
                <a:cxn ang="0">
                  <a:pos x="52" y="20"/>
                </a:cxn>
                <a:cxn ang="0">
                  <a:pos x="51" y="16"/>
                </a:cxn>
                <a:cxn ang="0">
                  <a:pos x="51" y="12"/>
                </a:cxn>
                <a:cxn ang="0">
                  <a:pos x="51" y="4"/>
                </a:cxn>
                <a:cxn ang="0">
                  <a:pos x="51" y="2"/>
                </a:cxn>
                <a:cxn ang="0">
                  <a:pos x="51" y="0"/>
                </a:cxn>
                <a:cxn ang="0">
                  <a:pos x="41" y="5"/>
                </a:cxn>
                <a:cxn ang="0">
                  <a:pos x="38" y="4"/>
                </a:cxn>
                <a:cxn ang="0">
                  <a:pos x="36" y="6"/>
                </a:cxn>
                <a:cxn ang="0">
                  <a:pos x="32" y="6"/>
                </a:cxn>
                <a:cxn ang="0">
                  <a:pos x="27" y="6"/>
                </a:cxn>
                <a:cxn ang="0">
                  <a:pos x="24" y="6"/>
                </a:cxn>
                <a:cxn ang="0">
                  <a:pos x="23" y="14"/>
                </a:cxn>
                <a:cxn ang="0">
                  <a:pos x="28" y="23"/>
                </a:cxn>
                <a:cxn ang="0">
                  <a:pos x="28" y="28"/>
                </a:cxn>
                <a:cxn ang="0">
                  <a:pos x="25" y="30"/>
                </a:cxn>
                <a:cxn ang="0">
                  <a:pos x="25" y="33"/>
                </a:cxn>
                <a:cxn ang="0">
                  <a:pos x="24" y="32"/>
                </a:cxn>
                <a:cxn ang="0">
                  <a:pos x="21" y="26"/>
                </a:cxn>
                <a:cxn ang="0">
                  <a:pos x="22" y="23"/>
                </a:cxn>
                <a:cxn ang="0">
                  <a:pos x="17" y="20"/>
                </a:cxn>
                <a:cxn ang="0">
                  <a:pos x="15" y="18"/>
                </a:cxn>
                <a:cxn ang="0">
                  <a:pos x="1" y="26"/>
                </a:cxn>
              </a:cxnLst>
              <a:rect l="0" t="0" r="r" b="b"/>
              <a:pathLst>
                <a:path w="53" h="84">
                  <a:moveTo>
                    <a:pt x="1" y="26"/>
                  </a:moveTo>
                  <a:cubicBezTo>
                    <a:pt x="1" y="26"/>
                    <a:pt x="1" y="26"/>
                    <a:pt x="1" y="26"/>
                  </a:cubicBezTo>
                  <a:cubicBezTo>
                    <a:pt x="1" y="26"/>
                    <a:pt x="1" y="27"/>
                    <a:pt x="1" y="28"/>
                  </a:cubicBezTo>
                  <a:cubicBezTo>
                    <a:pt x="2" y="28"/>
                    <a:pt x="2" y="28"/>
                    <a:pt x="3" y="28"/>
                  </a:cubicBezTo>
                  <a:cubicBezTo>
                    <a:pt x="4" y="28"/>
                    <a:pt x="4" y="28"/>
                    <a:pt x="4" y="28"/>
                  </a:cubicBezTo>
                  <a:cubicBezTo>
                    <a:pt x="4" y="28"/>
                    <a:pt x="4" y="28"/>
                    <a:pt x="5" y="28"/>
                  </a:cubicBezTo>
                  <a:cubicBezTo>
                    <a:pt x="5" y="28"/>
                    <a:pt x="12" y="31"/>
                    <a:pt x="12" y="31"/>
                  </a:cubicBezTo>
                  <a:cubicBezTo>
                    <a:pt x="12" y="31"/>
                    <a:pt x="13" y="32"/>
                    <a:pt x="13" y="32"/>
                  </a:cubicBezTo>
                  <a:cubicBezTo>
                    <a:pt x="13" y="31"/>
                    <a:pt x="13" y="31"/>
                    <a:pt x="13" y="31"/>
                  </a:cubicBezTo>
                  <a:cubicBezTo>
                    <a:pt x="13" y="31"/>
                    <a:pt x="14" y="31"/>
                    <a:pt x="14" y="32"/>
                  </a:cubicBezTo>
                  <a:cubicBezTo>
                    <a:pt x="14" y="32"/>
                    <a:pt x="14" y="34"/>
                    <a:pt x="14" y="34"/>
                  </a:cubicBezTo>
                  <a:cubicBezTo>
                    <a:pt x="14" y="34"/>
                    <a:pt x="14" y="34"/>
                    <a:pt x="14" y="35"/>
                  </a:cubicBezTo>
                  <a:cubicBezTo>
                    <a:pt x="14" y="35"/>
                    <a:pt x="14" y="35"/>
                    <a:pt x="14" y="35"/>
                  </a:cubicBezTo>
                  <a:cubicBezTo>
                    <a:pt x="14" y="35"/>
                    <a:pt x="14" y="38"/>
                    <a:pt x="14" y="39"/>
                  </a:cubicBezTo>
                  <a:cubicBezTo>
                    <a:pt x="14" y="39"/>
                    <a:pt x="14" y="40"/>
                    <a:pt x="14" y="40"/>
                  </a:cubicBezTo>
                  <a:cubicBezTo>
                    <a:pt x="14" y="40"/>
                    <a:pt x="13" y="41"/>
                    <a:pt x="13" y="41"/>
                  </a:cubicBezTo>
                  <a:cubicBezTo>
                    <a:pt x="13" y="42"/>
                    <a:pt x="13" y="42"/>
                    <a:pt x="13" y="42"/>
                  </a:cubicBezTo>
                  <a:cubicBezTo>
                    <a:pt x="13" y="42"/>
                    <a:pt x="13" y="42"/>
                    <a:pt x="13" y="42"/>
                  </a:cubicBezTo>
                  <a:cubicBezTo>
                    <a:pt x="13" y="42"/>
                    <a:pt x="12" y="42"/>
                    <a:pt x="13" y="43"/>
                  </a:cubicBezTo>
                  <a:cubicBezTo>
                    <a:pt x="13" y="43"/>
                    <a:pt x="13" y="44"/>
                    <a:pt x="13" y="44"/>
                  </a:cubicBezTo>
                  <a:cubicBezTo>
                    <a:pt x="13" y="45"/>
                    <a:pt x="13" y="47"/>
                    <a:pt x="13" y="47"/>
                  </a:cubicBezTo>
                  <a:cubicBezTo>
                    <a:pt x="13" y="47"/>
                    <a:pt x="13" y="47"/>
                    <a:pt x="14" y="47"/>
                  </a:cubicBezTo>
                  <a:cubicBezTo>
                    <a:pt x="14" y="47"/>
                    <a:pt x="14" y="46"/>
                    <a:pt x="14" y="47"/>
                  </a:cubicBezTo>
                  <a:cubicBezTo>
                    <a:pt x="14" y="47"/>
                    <a:pt x="14" y="48"/>
                    <a:pt x="14" y="48"/>
                  </a:cubicBezTo>
                  <a:cubicBezTo>
                    <a:pt x="14" y="48"/>
                    <a:pt x="13" y="50"/>
                    <a:pt x="13" y="51"/>
                  </a:cubicBezTo>
                  <a:cubicBezTo>
                    <a:pt x="12" y="51"/>
                    <a:pt x="12" y="51"/>
                    <a:pt x="12" y="52"/>
                  </a:cubicBezTo>
                  <a:cubicBezTo>
                    <a:pt x="11" y="52"/>
                    <a:pt x="11" y="53"/>
                    <a:pt x="11" y="53"/>
                  </a:cubicBezTo>
                  <a:cubicBezTo>
                    <a:pt x="11" y="54"/>
                    <a:pt x="11" y="54"/>
                    <a:pt x="11" y="54"/>
                  </a:cubicBezTo>
                  <a:cubicBezTo>
                    <a:pt x="11" y="55"/>
                    <a:pt x="12" y="55"/>
                    <a:pt x="11" y="55"/>
                  </a:cubicBezTo>
                  <a:cubicBezTo>
                    <a:pt x="11" y="55"/>
                    <a:pt x="11" y="55"/>
                    <a:pt x="11" y="55"/>
                  </a:cubicBezTo>
                  <a:cubicBezTo>
                    <a:pt x="11" y="55"/>
                    <a:pt x="7" y="60"/>
                    <a:pt x="5" y="61"/>
                  </a:cubicBezTo>
                  <a:cubicBezTo>
                    <a:pt x="5" y="61"/>
                    <a:pt x="6" y="61"/>
                    <a:pt x="6" y="61"/>
                  </a:cubicBezTo>
                  <a:cubicBezTo>
                    <a:pt x="6" y="62"/>
                    <a:pt x="7" y="65"/>
                    <a:pt x="7" y="65"/>
                  </a:cubicBezTo>
                  <a:cubicBezTo>
                    <a:pt x="7" y="66"/>
                    <a:pt x="7" y="67"/>
                    <a:pt x="7" y="67"/>
                  </a:cubicBezTo>
                  <a:cubicBezTo>
                    <a:pt x="8" y="68"/>
                    <a:pt x="8" y="69"/>
                    <a:pt x="8" y="69"/>
                  </a:cubicBezTo>
                  <a:cubicBezTo>
                    <a:pt x="8" y="69"/>
                    <a:pt x="9" y="70"/>
                    <a:pt x="9" y="71"/>
                  </a:cubicBezTo>
                  <a:cubicBezTo>
                    <a:pt x="9" y="71"/>
                    <a:pt x="9" y="75"/>
                    <a:pt x="9" y="75"/>
                  </a:cubicBezTo>
                  <a:cubicBezTo>
                    <a:pt x="9" y="76"/>
                    <a:pt x="9" y="77"/>
                    <a:pt x="9" y="77"/>
                  </a:cubicBezTo>
                  <a:cubicBezTo>
                    <a:pt x="9" y="78"/>
                    <a:pt x="9" y="78"/>
                    <a:pt x="9" y="78"/>
                  </a:cubicBezTo>
                  <a:cubicBezTo>
                    <a:pt x="9" y="79"/>
                    <a:pt x="9" y="79"/>
                    <a:pt x="9" y="79"/>
                  </a:cubicBezTo>
                  <a:cubicBezTo>
                    <a:pt x="9" y="79"/>
                    <a:pt x="9" y="80"/>
                    <a:pt x="9" y="80"/>
                  </a:cubicBezTo>
                  <a:cubicBezTo>
                    <a:pt x="9" y="80"/>
                    <a:pt x="9" y="80"/>
                    <a:pt x="9" y="81"/>
                  </a:cubicBezTo>
                  <a:cubicBezTo>
                    <a:pt x="9" y="81"/>
                    <a:pt x="10" y="83"/>
                    <a:pt x="10" y="84"/>
                  </a:cubicBezTo>
                  <a:cubicBezTo>
                    <a:pt x="10" y="84"/>
                    <a:pt x="10" y="84"/>
                    <a:pt x="10" y="84"/>
                  </a:cubicBezTo>
                  <a:cubicBezTo>
                    <a:pt x="13" y="84"/>
                    <a:pt x="13" y="84"/>
                    <a:pt x="13" y="84"/>
                  </a:cubicBezTo>
                  <a:cubicBezTo>
                    <a:pt x="14" y="83"/>
                    <a:pt x="14" y="81"/>
                    <a:pt x="14" y="81"/>
                  </a:cubicBezTo>
                  <a:cubicBezTo>
                    <a:pt x="14" y="81"/>
                    <a:pt x="14" y="81"/>
                    <a:pt x="13" y="81"/>
                  </a:cubicBezTo>
                  <a:cubicBezTo>
                    <a:pt x="13" y="81"/>
                    <a:pt x="13" y="81"/>
                    <a:pt x="13" y="81"/>
                  </a:cubicBezTo>
                  <a:cubicBezTo>
                    <a:pt x="13" y="81"/>
                    <a:pt x="13" y="81"/>
                    <a:pt x="13" y="81"/>
                  </a:cubicBezTo>
                  <a:cubicBezTo>
                    <a:pt x="13" y="81"/>
                    <a:pt x="11" y="80"/>
                    <a:pt x="12" y="79"/>
                  </a:cubicBezTo>
                  <a:cubicBezTo>
                    <a:pt x="12" y="79"/>
                    <a:pt x="13" y="79"/>
                    <a:pt x="13" y="78"/>
                  </a:cubicBezTo>
                  <a:cubicBezTo>
                    <a:pt x="13" y="78"/>
                    <a:pt x="14" y="76"/>
                    <a:pt x="16" y="76"/>
                  </a:cubicBezTo>
                  <a:cubicBezTo>
                    <a:pt x="18" y="75"/>
                    <a:pt x="25" y="73"/>
                    <a:pt x="26" y="70"/>
                  </a:cubicBezTo>
                  <a:cubicBezTo>
                    <a:pt x="26" y="70"/>
                    <a:pt x="26" y="69"/>
                    <a:pt x="26" y="69"/>
                  </a:cubicBezTo>
                  <a:cubicBezTo>
                    <a:pt x="26" y="68"/>
                    <a:pt x="26" y="68"/>
                    <a:pt x="26" y="68"/>
                  </a:cubicBezTo>
                  <a:cubicBezTo>
                    <a:pt x="26" y="69"/>
                    <a:pt x="25" y="69"/>
                    <a:pt x="26" y="68"/>
                  </a:cubicBezTo>
                  <a:cubicBezTo>
                    <a:pt x="26" y="67"/>
                    <a:pt x="26" y="66"/>
                    <a:pt x="26" y="65"/>
                  </a:cubicBezTo>
                  <a:cubicBezTo>
                    <a:pt x="26" y="63"/>
                    <a:pt x="27" y="61"/>
                    <a:pt x="26" y="60"/>
                  </a:cubicBezTo>
                  <a:cubicBezTo>
                    <a:pt x="26" y="59"/>
                    <a:pt x="26" y="59"/>
                    <a:pt x="26" y="59"/>
                  </a:cubicBezTo>
                  <a:cubicBezTo>
                    <a:pt x="26" y="59"/>
                    <a:pt x="26" y="60"/>
                    <a:pt x="26" y="60"/>
                  </a:cubicBezTo>
                  <a:cubicBezTo>
                    <a:pt x="26" y="60"/>
                    <a:pt x="26" y="60"/>
                    <a:pt x="26" y="59"/>
                  </a:cubicBezTo>
                  <a:cubicBezTo>
                    <a:pt x="26" y="59"/>
                    <a:pt x="25" y="57"/>
                    <a:pt x="24" y="55"/>
                  </a:cubicBezTo>
                  <a:cubicBezTo>
                    <a:pt x="24" y="54"/>
                    <a:pt x="24" y="54"/>
                    <a:pt x="24" y="54"/>
                  </a:cubicBezTo>
                  <a:cubicBezTo>
                    <a:pt x="24" y="54"/>
                    <a:pt x="24" y="53"/>
                    <a:pt x="24" y="53"/>
                  </a:cubicBezTo>
                  <a:cubicBezTo>
                    <a:pt x="23" y="52"/>
                    <a:pt x="22" y="51"/>
                    <a:pt x="22" y="51"/>
                  </a:cubicBezTo>
                  <a:cubicBezTo>
                    <a:pt x="22" y="50"/>
                    <a:pt x="23" y="50"/>
                    <a:pt x="22" y="49"/>
                  </a:cubicBezTo>
                  <a:cubicBezTo>
                    <a:pt x="22" y="49"/>
                    <a:pt x="22" y="49"/>
                    <a:pt x="23" y="49"/>
                  </a:cubicBezTo>
                  <a:cubicBezTo>
                    <a:pt x="23" y="49"/>
                    <a:pt x="23" y="49"/>
                    <a:pt x="23" y="48"/>
                  </a:cubicBezTo>
                  <a:cubicBezTo>
                    <a:pt x="23" y="48"/>
                    <a:pt x="23" y="48"/>
                    <a:pt x="23" y="47"/>
                  </a:cubicBezTo>
                  <a:cubicBezTo>
                    <a:pt x="22" y="47"/>
                    <a:pt x="22" y="47"/>
                    <a:pt x="22" y="47"/>
                  </a:cubicBezTo>
                  <a:cubicBezTo>
                    <a:pt x="22" y="47"/>
                    <a:pt x="23" y="47"/>
                    <a:pt x="23" y="47"/>
                  </a:cubicBezTo>
                  <a:cubicBezTo>
                    <a:pt x="23" y="47"/>
                    <a:pt x="23" y="48"/>
                    <a:pt x="24" y="47"/>
                  </a:cubicBezTo>
                  <a:cubicBezTo>
                    <a:pt x="25" y="47"/>
                    <a:pt x="27" y="44"/>
                    <a:pt x="28" y="43"/>
                  </a:cubicBezTo>
                  <a:cubicBezTo>
                    <a:pt x="28" y="43"/>
                    <a:pt x="29" y="42"/>
                    <a:pt x="30" y="42"/>
                  </a:cubicBezTo>
                  <a:cubicBezTo>
                    <a:pt x="30" y="43"/>
                    <a:pt x="30" y="43"/>
                    <a:pt x="30" y="42"/>
                  </a:cubicBezTo>
                  <a:cubicBezTo>
                    <a:pt x="30" y="42"/>
                    <a:pt x="30" y="42"/>
                    <a:pt x="31" y="42"/>
                  </a:cubicBezTo>
                  <a:cubicBezTo>
                    <a:pt x="31" y="42"/>
                    <a:pt x="31" y="42"/>
                    <a:pt x="31" y="41"/>
                  </a:cubicBezTo>
                  <a:cubicBezTo>
                    <a:pt x="31" y="41"/>
                    <a:pt x="33" y="40"/>
                    <a:pt x="33" y="39"/>
                  </a:cubicBezTo>
                  <a:cubicBezTo>
                    <a:pt x="34" y="39"/>
                    <a:pt x="34" y="38"/>
                    <a:pt x="33" y="38"/>
                  </a:cubicBezTo>
                  <a:cubicBezTo>
                    <a:pt x="33" y="38"/>
                    <a:pt x="33" y="38"/>
                    <a:pt x="33" y="38"/>
                  </a:cubicBezTo>
                  <a:cubicBezTo>
                    <a:pt x="34" y="38"/>
                    <a:pt x="34" y="37"/>
                    <a:pt x="34" y="37"/>
                  </a:cubicBezTo>
                  <a:cubicBezTo>
                    <a:pt x="35" y="37"/>
                    <a:pt x="36" y="36"/>
                    <a:pt x="37" y="35"/>
                  </a:cubicBezTo>
                  <a:cubicBezTo>
                    <a:pt x="38" y="35"/>
                    <a:pt x="39" y="35"/>
                    <a:pt x="39" y="34"/>
                  </a:cubicBezTo>
                  <a:cubicBezTo>
                    <a:pt x="39" y="34"/>
                    <a:pt x="40" y="34"/>
                    <a:pt x="41" y="33"/>
                  </a:cubicBezTo>
                  <a:cubicBezTo>
                    <a:pt x="42" y="33"/>
                    <a:pt x="47" y="32"/>
                    <a:pt x="49" y="29"/>
                  </a:cubicBezTo>
                  <a:cubicBezTo>
                    <a:pt x="49" y="29"/>
                    <a:pt x="50" y="27"/>
                    <a:pt x="51" y="25"/>
                  </a:cubicBezTo>
                  <a:cubicBezTo>
                    <a:pt x="53" y="23"/>
                    <a:pt x="52" y="23"/>
                    <a:pt x="52" y="23"/>
                  </a:cubicBezTo>
                  <a:cubicBezTo>
                    <a:pt x="52" y="23"/>
                    <a:pt x="52" y="22"/>
                    <a:pt x="52" y="22"/>
                  </a:cubicBezTo>
                  <a:cubicBezTo>
                    <a:pt x="53" y="22"/>
                    <a:pt x="53" y="21"/>
                    <a:pt x="53" y="20"/>
                  </a:cubicBezTo>
                  <a:cubicBezTo>
                    <a:pt x="52" y="19"/>
                    <a:pt x="52" y="20"/>
                    <a:pt x="52" y="20"/>
                  </a:cubicBezTo>
                  <a:cubicBezTo>
                    <a:pt x="52" y="19"/>
                    <a:pt x="52" y="19"/>
                    <a:pt x="52" y="19"/>
                  </a:cubicBezTo>
                  <a:cubicBezTo>
                    <a:pt x="52" y="19"/>
                    <a:pt x="52" y="19"/>
                    <a:pt x="52" y="18"/>
                  </a:cubicBezTo>
                  <a:cubicBezTo>
                    <a:pt x="52" y="18"/>
                    <a:pt x="52" y="17"/>
                    <a:pt x="51" y="16"/>
                  </a:cubicBezTo>
                  <a:cubicBezTo>
                    <a:pt x="51" y="15"/>
                    <a:pt x="51" y="14"/>
                    <a:pt x="51" y="13"/>
                  </a:cubicBezTo>
                  <a:cubicBezTo>
                    <a:pt x="51" y="13"/>
                    <a:pt x="52" y="13"/>
                    <a:pt x="51" y="12"/>
                  </a:cubicBezTo>
                  <a:cubicBezTo>
                    <a:pt x="51" y="12"/>
                    <a:pt x="51" y="12"/>
                    <a:pt x="51" y="12"/>
                  </a:cubicBezTo>
                  <a:cubicBezTo>
                    <a:pt x="52" y="12"/>
                    <a:pt x="52" y="11"/>
                    <a:pt x="52" y="10"/>
                  </a:cubicBezTo>
                  <a:cubicBezTo>
                    <a:pt x="51" y="10"/>
                    <a:pt x="51" y="6"/>
                    <a:pt x="51" y="5"/>
                  </a:cubicBezTo>
                  <a:cubicBezTo>
                    <a:pt x="51" y="4"/>
                    <a:pt x="51" y="4"/>
                    <a:pt x="51" y="4"/>
                  </a:cubicBezTo>
                  <a:cubicBezTo>
                    <a:pt x="51" y="3"/>
                    <a:pt x="51" y="3"/>
                    <a:pt x="51" y="3"/>
                  </a:cubicBezTo>
                  <a:cubicBezTo>
                    <a:pt x="51" y="2"/>
                    <a:pt x="51" y="2"/>
                    <a:pt x="51" y="2"/>
                  </a:cubicBezTo>
                  <a:cubicBezTo>
                    <a:pt x="51" y="2"/>
                    <a:pt x="52" y="2"/>
                    <a:pt x="51" y="2"/>
                  </a:cubicBezTo>
                  <a:cubicBezTo>
                    <a:pt x="51" y="2"/>
                    <a:pt x="51" y="1"/>
                    <a:pt x="51" y="1"/>
                  </a:cubicBezTo>
                  <a:cubicBezTo>
                    <a:pt x="52" y="1"/>
                    <a:pt x="52" y="1"/>
                    <a:pt x="51" y="0"/>
                  </a:cubicBezTo>
                  <a:cubicBezTo>
                    <a:pt x="51" y="0"/>
                    <a:pt x="51" y="0"/>
                    <a:pt x="51" y="0"/>
                  </a:cubicBezTo>
                  <a:cubicBezTo>
                    <a:pt x="49" y="1"/>
                    <a:pt x="47" y="3"/>
                    <a:pt x="46" y="3"/>
                  </a:cubicBezTo>
                  <a:cubicBezTo>
                    <a:pt x="45" y="4"/>
                    <a:pt x="45" y="3"/>
                    <a:pt x="44" y="3"/>
                  </a:cubicBezTo>
                  <a:cubicBezTo>
                    <a:pt x="43" y="3"/>
                    <a:pt x="42" y="4"/>
                    <a:pt x="41" y="5"/>
                  </a:cubicBezTo>
                  <a:cubicBezTo>
                    <a:pt x="41" y="5"/>
                    <a:pt x="41" y="5"/>
                    <a:pt x="41" y="5"/>
                  </a:cubicBezTo>
                  <a:cubicBezTo>
                    <a:pt x="41" y="5"/>
                    <a:pt x="39" y="4"/>
                    <a:pt x="39" y="4"/>
                  </a:cubicBezTo>
                  <a:cubicBezTo>
                    <a:pt x="39" y="4"/>
                    <a:pt x="39" y="4"/>
                    <a:pt x="38" y="4"/>
                  </a:cubicBezTo>
                  <a:cubicBezTo>
                    <a:pt x="38" y="5"/>
                    <a:pt x="38" y="5"/>
                    <a:pt x="38" y="5"/>
                  </a:cubicBezTo>
                  <a:cubicBezTo>
                    <a:pt x="38" y="6"/>
                    <a:pt x="37" y="6"/>
                    <a:pt x="37" y="6"/>
                  </a:cubicBezTo>
                  <a:cubicBezTo>
                    <a:pt x="36" y="6"/>
                    <a:pt x="36" y="6"/>
                    <a:pt x="36" y="6"/>
                  </a:cubicBezTo>
                  <a:cubicBezTo>
                    <a:pt x="36" y="6"/>
                    <a:pt x="36" y="6"/>
                    <a:pt x="36" y="6"/>
                  </a:cubicBezTo>
                  <a:cubicBezTo>
                    <a:pt x="35" y="6"/>
                    <a:pt x="35" y="6"/>
                    <a:pt x="34" y="6"/>
                  </a:cubicBezTo>
                  <a:cubicBezTo>
                    <a:pt x="34" y="5"/>
                    <a:pt x="33" y="6"/>
                    <a:pt x="32" y="6"/>
                  </a:cubicBezTo>
                  <a:cubicBezTo>
                    <a:pt x="31" y="7"/>
                    <a:pt x="29" y="5"/>
                    <a:pt x="29" y="5"/>
                  </a:cubicBezTo>
                  <a:cubicBezTo>
                    <a:pt x="28" y="5"/>
                    <a:pt x="28" y="5"/>
                    <a:pt x="28" y="5"/>
                  </a:cubicBezTo>
                  <a:cubicBezTo>
                    <a:pt x="28" y="5"/>
                    <a:pt x="27" y="5"/>
                    <a:pt x="27" y="6"/>
                  </a:cubicBezTo>
                  <a:cubicBezTo>
                    <a:pt x="27" y="6"/>
                    <a:pt x="25" y="6"/>
                    <a:pt x="25" y="6"/>
                  </a:cubicBezTo>
                  <a:cubicBezTo>
                    <a:pt x="25" y="6"/>
                    <a:pt x="24" y="6"/>
                    <a:pt x="24" y="6"/>
                  </a:cubicBezTo>
                  <a:cubicBezTo>
                    <a:pt x="24" y="6"/>
                    <a:pt x="24" y="6"/>
                    <a:pt x="24" y="6"/>
                  </a:cubicBezTo>
                  <a:cubicBezTo>
                    <a:pt x="24" y="6"/>
                    <a:pt x="23" y="8"/>
                    <a:pt x="23" y="9"/>
                  </a:cubicBezTo>
                  <a:cubicBezTo>
                    <a:pt x="22" y="9"/>
                    <a:pt x="23" y="10"/>
                    <a:pt x="23" y="10"/>
                  </a:cubicBezTo>
                  <a:cubicBezTo>
                    <a:pt x="23" y="11"/>
                    <a:pt x="23" y="13"/>
                    <a:pt x="23" y="14"/>
                  </a:cubicBezTo>
                  <a:cubicBezTo>
                    <a:pt x="23" y="14"/>
                    <a:pt x="23" y="15"/>
                    <a:pt x="23" y="15"/>
                  </a:cubicBezTo>
                  <a:cubicBezTo>
                    <a:pt x="25" y="17"/>
                    <a:pt x="28" y="20"/>
                    <a:pt x="28" y="21"/>
                  </a:cubicBezTo>
                  <a:cubicBezTo>
                    <a:pt x="28" y="21"/>
                    <a:pt x="28" y="23"/>
                    <a:pt x="28" y="23"/>
                  </a:cubicBezTo>
                  <a:cubicBezTo>
                    <a:pt x="28" y="23"/>
                    <a:pt x="28" y="23"/>
                    <a:pt x="28" y="24"/>
                  </a:cubicBezTo>
                  <a:cubicBezTo>
                    <a:pt x="28" y="24"/>
                    <a:pt x="28" y="25"/>
                    <a:pt x="28" y="25"/>
                  </a:cubicBezTo>
                  <a:cubicBezTo>
                    <a:pt x="28" y="25"/>
                    <a:pt x="28" y="27"/>
                    <a:pt x="28" y="28"/>
                  </a:cubicBezTo>
                  <a:cubicBezTo>
                    <a:pt x="28" y="28"/>
                    <a:pt x="27" y="28"/>
                    <a:pt x="27" y="28"/>
                  </a:cubicBezTo>
                  <a:cubicBezTo>
                    <a:pt x="27" y="28"/>
                    <a:pt x="26" y="29"/>
                    <a:pt x="26" y="29"/>
                  </a:cubicBezTo>
                  <a:cubicBezTo>
                    <a:pt x="25" y="29"/>
                    <a:pt x="25" y="30"/>
                    <a:pt x="25" y="30"/>
                  </a:cubicBezTo>
                  <a:cubicBezTo>
                    <a:pt x="25" y="30"/>
                    <a:pt x="25" y="30"/>
                    <a:pt x="25" y="30"/>
                  </a:cubicBezTo>
                  <a:cubicBezTo>
                    <a:pt x="24" y="31"/>
                    <a:pt x="25" y="31"/>
                    <a:pt x="25" y="31"/>
                  </a:cubicBezTo>
                  <a:cubicBezTo>
                    <a:pt x="25" y="31"/>
                    <a:pt x="25" y="33"/>
                    <a:pt x="25" y="33"/>
                  </a:cubicBezTo>
                  <a:cubicBezTo>
                    <a:pt x="25" y="34"/>
                    <a:pt x="25" y="34"/>
                    <a:pt x="25" y="34"/>
                  </a:cubicBezTo>
                  <a:cubicBezTo>
                    <a:pt x="24" y="33"/>
                    <a:pt x="24" y="33"/>
                    <a:pt x="24" y="32"/>
                  </a:cubicBezTo>
                  <a:cubicBezTo>
                    <a:pt x="24" y="32"/>
                    <a:pt x="24" y="32"/>
                    <a:pt x="24" y="32"/>
                  </a:cubicBezTo>
                  <a:cubicBezTo>
                    <a:pt x="23" y="31"/>
                    <a:pt x="21" y="29"/>
                    <a:pt x="20" y="28"/>
                  </a:cubicBezTo>
                  <a:cubicBezTo>
                    <a:pt x="20" y="27"/>
                    <a:pt x="20" y="27"/>
                    <a:pt x="20" y="27"/>
                  </a:cubicBezTo>
                  <a:cubicBezTo>
                    <a:pt x="20" y="27"/>
                    <a:pt x="21" y="26"/>
                    <a:pt x="21" y="26"/>
                  </a:cubicBezTo>
                  <a:cubicBezTo>
                    <a:pt x="21" y="26"/>
                    <a:pt x="21" y="24"/>
                    <a:pt x="22" y="24"/>
                  </a:cubicBezTo>
                  <a:cubicBezTo>
                    <a:pt x="22" y="24"/>
                    <a:pt x="22" y="23"/>
                    <a:pt x="22" y="23"/>
                  </a:cubicBezTo>
                  <a:cubicBezTo>
                    <a:pt x="22" y="23"/>
                    <a:pt x="22" y="23"/>
                    <a:pt x="22" y="23"/>
                  </a:cubicBezTo>
                  <a:cubicBezTo>
                    <a:pt x="22" y="23"/>
                    <a:pt x="21" y="20"/>
                    <a:pt x="21" y="20"/>
                  </a:cubicBezTo>
                  <a:cubicBezTo>
                    <a:pt x="21" y="20"/>
                    <a:pt x="21" y="20"/>
                    <a:pt x="21" y="20"/>
                  </a:cubicBezTo>
                  <a:cubicBezTo>
                    <a:pt x="21" y="20"/>
                    <a:pt x="17" y="20"/>
                    <a:pt x="17" y="20"/>
                  </a:cubicBezTo>
                  <a:cubicBezTo>
                    <a:pt x="17" y="20"/>
                    <a:pt x="17" y="20"/>
                    <a:pt x="17" y="20"/>
                  </a:cubicBezTo>
                  <a:cubicBezTo>
                    <a:pt x="17" y="20"/>
                    <a:pt x="15" y="18"/>
                    <a:pt x="15" y="18"/>
                  </a:cubicBezTo>
                  <a:cubicBezTo>
                    <a:pt x="15" y="18"/>
                    <a:pt x="15" y="18"/>
                    <a:pt x="15" y="18"/>
                  </a:cubicBezTo>
                  <a:cubicBezTo>
                    <a:pt x="0" y="23"/>
                    <a:pt x="0" y="23"/>
                    <a:pt x="0" y="23"/>
                  </a:cubicBezTo>
                  <a:cubicBezTo>
                    <a:pt x="0" y="23"/>
                    <a:pt x="0" y="23"/>
                    <a:pt x="0" y="23"/>
                  </a:cubicBezTo>
                  <a:cubicBezTo>
                    <a:pt x="0" y="23"/>
                    <a:pt x="1" y="25"/>
                    <a:pt x="1" y="2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4" name="Freeform 777"/>
            <p:cNvSpPr>
              <a:spLocks/>
            </p:cNvSpPr>
            <p:nvPr/>
          </p:nvSpPr>
          <p:spPr bwMode="auto">
            <a:xfrm>
              <a:off x="3093" y="2823"/>
              <a:ext cx="123" cy="113"/>
            </a:xfrm>
            <a:custGeom>
              <a:avLst/>
              <a:gdLst/>
              <a:ahLst/>
              <a:cxnLst>
                <a:cxn ang="0">
                  <a:pos x="3" y="18"/>
                </a:cxn>
                <a:cxn ang="0">
                  <a:pos x="8" y="22"/>
                </a:cxn>
                <a:cxn ang="0">
                  <a:pos x="10" y="25"/>
                </a:cxn>
                <a:cxn ang="0">
                  <a:pos x="12" y="26"/>
                </a:cxn>
                <a:cxn ang="0">
                  <a:pos x="13" y="30"/>
                </a:cxn>
                <a:cxn ang="0">
                  <a:pos x="17" y="31"/>
                </a:cxn>
                <a:cxn ang="0">
                  <a:pos x="19" y="33"/>
                </a:cxn>
                <a:cxn ang="0">
                  <a:pos x="21" y="34"/>
                </a:cxn>
                <a:cxn ang="0">
                  <a:pos x="28" y="34"/>
                </a:cxn>
                <a:cxn ang="0">
                  <a:pos x="29" y="35"/>
                </a:cxn>
                <a:cxn ang="0">
                  <a:pos x="35" y="29"/>
                </a:cxn>
                <a:cxn ang="0">
                  <a:pos x="35" y="27"/>
                </a:cxn>
                <a:cxn ang="0">
                  <a:pos x="37" y="25"/>
                </a:cxn>
                <a:cxn ang="0">
                  <a:pos x="38" y="21"/>
                </a:cxn>
                <a:cxn ang="0">
                  <a:pos x="37" y="21"/>
                </a:cxn>
                <a:cxn ang="0">
                  <a:pos x="37" y="17"/>
                </a:cxn>
                <a:cxn ang="0">
                  <a:pos x="37" y="16"/>
                </a:cxn>
                <a:cxn ang="0">
                  <a:pos x="38" y="14"/>
                </a:cxn>
                <a:cxn ang="0">
                  <a:pos x="38" y="9"/>
                </a:cxn>
                <a:cxn ang="0">
                  <a:pos x="38" y="8"/>
                </a:cxn>
                <a:cxn ang="0">
                  <a:pos x="37" y="5"/>
                </a:cxn>
                <a:cxn ang="0">
                  <a:pos x="36" y="5"/>
                </a:cxn>
                <a:cxn ang="0">
                  <a:pos x="28" y="2"/>
                </a:cxn>
                <a:cxn ang="0">
                  <a:pos x="25" y="2"/>
                </a:cxn>
                <a:cxn ang="0">
                  <a:pos x="25" y="0"/>
                </a:cxn>
                <a:cxn ang="0">
                  <a:pos x="23" y="0"/>
                </a:cxn>
                <a:cxn ang="0">
                  <a:pos x="18" y="1"/>
                </a:cxn>
                <a:cxn ang="0">
                  <a:pos x="17" y="3"/>
                </a:cxn>
                <a:cxn ang="0">
                  <a:pos x="14" y="6"/>
                </a:cxn>
                <a:cxn ang="0">
                  <a:pos x="11" y="8"/>
                </a:cxn>
                <a:cxn ang="0">
                  <a:pos x="9" y="12"/>
                </a:cxn>
                <a:cxn ang="0">
                  <a:pos x="0" y="11"/>
                </a:cxn>
                <a:cxn ang="0">
                  <a:pos x="0" y="11"/>
                </a:cxn>
              </a:cxnLst>
              <a:rect l="0" t="0" r="r" b="b"/>
              <a:pathLst>
                <a:path w="38" h="35">
                  <a:moveTo>
                    <a:pt x="3" y="17"/>
                  </a:moveTo>
                  <a:cubicBezTo>
                    <a:pt x="3" y="17"/>
                    <a:pt x="3" y="17"/>
                    <a:pt x="3" y="18"/>
                  </a:cubicBezTo>
                  <a:cubicBezTo>
                    <a:pt x="3" y="18"/>
                    <a:pt x="4" y="20"/>
                    <a:pt x="5" y="21"/>
                  </a:cubicBezTo>
                  <a:cubicBezTo>
                    <a:pt x="6" y="21"/>
                    <a:pt x="7" y="22"/>
                    <a:pt x="8" y="22"/>
                  </a:cubicBezTo>
                  <a:cubicBezTo>
                    <a:pt x="8" y="22"/>
                    <a:pt x="10" y="23"/>
                    <a:pt x="10" y="24"/>
                  </a:cubicBezTo>
                  <a:cubicBezTo>
                    <a:pt x="10" y="25"/>
                    <a:pt x="10" y="25"/>
                    <a:pt x="10" y="25"/>
                  </a:cubicBezTo>
                  <a:cubicBezTo>
                    <a:pt x="10" y="25"/>
                    <a:pt x="12" y="25"/>
                    <a:pt x="12" y="25"/>
                  </a:cubicBezTo>
                  <a:cubicBezTo>
                    <a:pt x="12" y="26"/>
                    <a:pt x="12" y="26"/>
                    <a:pt x="12" y="26"/>
                  </a:cubicBezTo>
                  <a:cubicBezTo>
                    <a:pt x="12" y="27"/>
                    <a:pt x="12" y="27"/>
                    <a:pt x="12" y="27"/>
                  </a:cubicBezTo>
                  <a:cubicBezTo>
                    <a:pt x="12" y="28"/>
                    <a:pt x="13" y="30"/>
                    <a:pt x="13" y="30"/>
                  </a:cubicBezTo>
                  <a:cubicBezTo>
                    <a:pt x="13" y="30"/>
                    <a:pt x="13" y="30"/>
                    <a:pt x="14" y="31"/>
                  </a:cubicBezTo>
                  <a:cubicBezTo>
                    <a:pt x="14" y="31"/>
                    <a:pt x="17" y="31"/>
                    <a:pt x="17" y="31"/>
                  </a:cubicBezTo>
                  <a:cubicBezTo>
                    <a:pt x="18" y="31"/>
                    <a:pt x="19" y="32"/>
                    <a:pt x="18" y="32"/>
                  </a:cubicBezTo>
                  <a:cubicBezTo>
                    <a:pt x="18" y="32"/>
                    <a:pt x="18" y="32"/>
                    <a:pt x="19" y="33"/>
                  </a:cubicBezTo>
                  <a:cubicBezTo>
                    <a:pt x="19" y="33"/>
                    <a:pt x="19" y="33"/>
                    <a:pt x="20" y="34"/>
                  </a:cubicBezTo>
                  <a:cubicBezTo>
                    <a:pt x="20" y="34"/>
                    <a:pt x="21" y="34"/>
                    <a:pt x="21" y="34"/>
                  </a:cubicBezTo>
                  <a:cubicBezTo>
                    <a:pt x="21" y="34"/>
                    <a:pt x="24" y="34"/>
                    <a:pt x="25" y="34"/>
                  </a:cubicBezTo>
                  <a:cubicBezTo>
                    <a:pt x="26" y="34"/>
                    <a:pt x="28" y="34"/>
                    <a:pt x="28" y="34"/>
                  </a:cubicBezTo>
                  <a:cubicBezTo>
                    <a:pt x="28" y="34"/>
                    <a:pt x="29" y="35"/>
                    <a:pt x="29" y="35"/>
                  </a:cubicBezTo>
                  <a:cubicBezTo>
                    <a:pt x="29" y="35"/>
                    <a:pt x="29" y="35"/>
                    <a:pt x="29" y="35"/>
                  </a:cubicBezTo>
                  <a:cubicBezTo>
                    <a:pt x="31" y="34"/>
                    <a:pt x="35" y="29"/>
                    <a:pt x="35" y="29"/>
                  </a:cubicBezTo>
                  <a:cubicBezTo>
                    <a:pt x="35" y="29"/>
                    <a:pt x="35" y="29"/>
                    <a:pt x="35" y="29"/>
                  </a:cubicBezTo>
                  <a:cubicBezTo>
                    <a:pt x="36" y="29"/>
                    <a:pt x="35" y="29"/>
                    <a:pt x="35" y="28"/>
                  </a:cubicBezTo>
                  <a:cubicBezTo>
                    <a:pt x="35" y="28"/>
                    <a:pt x="35" y="28"/>
                    <a:pt x="35" y="27"/>
                  </a:cubicBezTo>
                  <a:cubicBezTo>
                    <a:pt x="35" y="27"/>
                    <a:pt x="35" y="26"/>
                    <a:pt x="36" y="26"/>
                  </a:cubicBezTo>
                  <a:cubicBezTo>
                    <a:pt x="36" y="25"/>
                    <a:pt x="36" y="25"/>
                    <a:pt x="37" y="25"/>
                  </a:cubicBezTo>
                  <a:cubicBezTo>
                    <a:pt x="37" y="24"/>
                    <a:pt x="38" y="22"/>
                    <a:pt x="38" y="22"/>
                  </a:cubicBezTo>
                  <a:cubicBezTo>
                    <a:pt x="38" y="22"/>
                    <a:pt x="38" y="21"/>
                    <a:pt x="38" y="21"/>
                  </a:cubicBezTo>
                  <a:cubicBezTo>
                    <a:pt x="38" y="20"/>
                    <a:pt x="38" y="21"/>
                    <a:pt x="38" y="21"/>
                  </a:cubicBezTo>
                  <a:cubicBezTo>
                    <a:pt x="37" y="21"/>
                    <a:pt x="37" y="21"/>
                    <a:pt x="37" y="21"/>
                  </a:cubicBezTo>
                  <a:cubicBezTo>
                    <a:pt x="37" y="21"/>
                    <a:pt x="37" y="19"/>
                    <a:pt x="37" y="18"/>
                  </a:cubicBezTo>
                  <a:cubicBezTo>
                    <a:pt x="37" y="18"/>
                    <a:pt x="37" y="17"/>
                    <a:pt x="37" y="17"/>
                  </a:cubicBezTo>
                  <a:cubicBezTo>
                    <a:pt x="36" y="16"/>
                    <a:pt x="37" y="16"/>
                    <a:pt x="37" y="16"/>
                  </a:cubicBezTo>
                  <a:cubicBezTo>
                    <a:pt x="37" y="16"/>
                    <a:pt x="37" y="16"/>
                    <a:pt x="37" y="16"/>
                  </a:cubicBezTo>
                  <a:cubicBezTo>
                    <a:pt x="37" y="16"/>
                    <a:pt x="37" y="16"/>
                    <a:pt x="37" y="15"/>
                  </a:cubicBezTo>
                  <a:cubicBezTo>
                    <a:pt x="37" y="15"/>
                    <a:pt x="38" y="14"/>
                    <a:pt x="38" y="14"/>
                  </a:cubicBezTo>
                  <a:cubicBezTo>
                    <a:pt x="38" y="14"/>
                    <a:pt x="38" y="13"/>
                    <a:pt x="38" y="13"/>
                  </a:cubicBezTo>
                  <a:cubicBezTo>
                    <a:pt x="38" y="12"/>
                    <a:pt x="38" y="9"/>
                    <a:pt x="38" y="9"/>
                  </a:cubicBezTo>
                  <a:cubicBezTo>
                    <a:pt x="38" y="9"/>
                    <a:pt x="38" y="9"/>
                    <a:pt x="38" y="9"/>
                  </a:cubicBezTo>
                  <a:cubicBezTo>
                    <a:pt x="38" y="8"/>
                    <a:pt x="38" y="8"/>
                    <a:pt x="38" y="8"/>
                  </a:cubicBezTo>
                  <a:cubicBezTo>
                    <a:pt x="38" y="8"/>
                    <a:pt x="38" y="6"/>
                    <a:pt x="38" y="6"/>
                  </a:cubicBezTo>
                  <a:cubicBezTo>
                    <a:pt x="38" y="5"/>
                    <a:pt x="37" y="5"/>
                    <a:pt x="37" y="5"/>
                  </a:cubicBezTo>
                  <a:cubicBezTo>
                    <a:pt x="37" y="5"/>
                    <a:pt x="37" y="5"/>
                    <a:pt x="37" y="6"/>
                  </a:cubicBezTo>
                  <a:cubicBezTo>
                    <a:pt x="37" y="6"/>
                    <a:pt x="36" y="5"/>
                    <a:pt x="36" y="5"/>
                  </a:cubicBezTo>
                  <a:cubicBezTo>
                    <a:pt x="36" y="5"/>
                    <a:pt x="29" y="2"/>
                    <a:pt x="29" y="2"/>
                  </a:cubicBezTo>
                  <a:cubicBezTo>
                    <a:pt x="28" y="2"/>
                    <a:pt x="28" y="2"/>
                    <a:pt x="28" y="2"/>
                  </a:cubicBezTo>
                  <a:cubicBezTo>
                    <a:pt x="28" y="2"/>
                    <a:pt x="28" y="2"/>
                    <a:pt x="27" y="2"/>
                  </a:cubicBezTo>
                  <a:cubicBezTo>
                    <a:pt x="26" y="2"/>
                    <a:pt x="26" y="2"/>
                    <a:pt x="25" y="2"/>
                  </a:cubicBezTo>
                  <a:cubicBezTo>
                    <a:pt x="25" y="1"/>
                    <a:pt x="25" y="0"/>
                    <a:pt x="25" y="0"/>
                  </a:cubicBezTo>
                  <a:cubicBezTo>
                    <a:pt x="25" y="0"/>
                    <a:pt x="25" y="0"/>
                    <a:pt x="25" y="0"/>
                  </a:cubicBezTo>
                  <a:cubicBezTo>
                    <a:pt x="25" y="0"/>
                    <a:pt x="25" y="0"/>
                    <a:pt x="25" y="0"/>
                  </a:cubicBezTo>
                  <a:cubicBezTo>
                    <a:pt x="24" y="0"/>
                    <a:pt x="24" y="0"/>
                    <a:pt x="23" y="0"/>
                  </a:cubicBezTo>
                  <a:cubicBezTo>
                    <a:pt x="22" y="0"/>
                    <a:pt x="20" y="0"/>
                    <a:pt x="20" y="1"/>
                  </a:cubicBezTo>
                  <a:cubicBezTo>
                    <a:pt x="20" y="1"/>
                    <a:pt x="18" y="1"/>
                    <a:pt x="18" y="1"/>
                  </a:cubicBezTo>
                  <a:cubicBezTo>
                    <a:pt x="18" y="2"/>
                    <a:pt x="18" y="2"/>
                    <a:pt x="18" y="2"/>
                  </a:cubicBezTo>
                  <a:cubicBezTo>
                    <a:pt x="18" y="2"/>
                    <a:pt x="17" y="3"/>
                    <a:pt x="17" y="3"/>
                  </a:cubicBezTo>
                  <a:cubicBezTo>
                    <a:pt x="17" y="4"/>
                    <a:pt x="17" y="4"/>
                    <a:pt x="17" y="5"/>
                  </a:cubicBezTo>
                  <a:cubicBezTo>
                    <a:pt x="17" y="5"/>
                    <a:pt x="15" y="6"/>
                    <a:pt x="14" y="6"/>
                  </a:cubicBezTo>
                  <a:cubicBezTo>
                    <a:pt x="14" y="6"/>
                    <a:pt x="13" y="6"/>
                    <a:pt x="13" y="7"/>
                  </a:cubicBezTo>
                  <a:cubicBezTo>
                    <a:pt x="12" y="7"/>
                    <a:pt x="11" y="8"/>
                    <a:pt x="11" y="8"/>
                  </a:cubicBezTo>
                  <a:cubicBezTo>
                    <a:pt x="11" y="9"/>
                    <a:pt x="10" y="9"/>
                    <a:pt x="10" y="10"/>
                  </a:cubicBezTo>
                  <a:cubicBezTo>
                    <a:pt x="10" y="10"/>
                    <a:pt x="9" y="11"/>
                    <a:pt x="9" y="12"/>
                  </a:cubicBezTo>
                  <a:cubicBezTo>
                    <a:pt x="8" y="12"/>
                    <a:pt x="6" y="12"/>
                    <a:pt x="6" y="12"/>
                  </a:cubicBezTo>
                  <a:cubicBezTo>
                    <a:pt x="5" y="12"/>
                    <a:pt x="1" y="11"/>
                    <a:pt x="0" y="11"/>
                  </a:cubicBezTo>
                  <a:cubicBezTo>
                    <a:pt x="0" y="11"/>
                    <a:pt x="0" y="11"/>
                    <a:pt x="0" y="11"/>
                  </a:cubicBezTo>
                  <a:cubicBezTo>
                    <a:pt x="0" y="11"/>
                    <a:pt x="0" y="11"/>
                    <a:pt x="0" y="11"/>
                  </a:cubicBezTo>
                  <a:cubicBezTo>
                    <a:pt x="0" y="12"/>
                    <a:pt x="3" y="17"/>
                    <a:pt x="3"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5" name="Freeform 778"/>
            <p:cNvSpPr>
              <a:spLocks/>
            </p:cNvSpPr>
            <p:nvPr/>
          </p:nvSpPr>
          <p:spPr bwMode="auto">
            <a:xfrm>
              <a:off x="3210" y="2723"/>
              <a:ext cx="51" cy="126"/>
            </a:xfrm>
            <a:custGeom>
              <a:avLst/>
              <a:gdLst/>
              <a:ahLst/>
              <a:cxnLst>
                <a:cxn ang="0">
                  <a:pos x="3" y="23"/>
                </a:cxn>
                <a:cxn ang="0">
                  <a:pos x="5" y="25"/>
                </a:cxn>
                <a:cxn ang="0">
                  <a:pos x="9" y="25"/>
                </a:cxn>
                <a:cxn ang="0">
                  <a:pos x="10" y="28"/>
                </a:cxn>
                <a:cxn ang="0">
                  <a:pos x="9" y="31"/>
                </a:cxn>
                <a:cxn ang="0">
                  <a:pos x="8" y="33"/>
                </a:cxn>
                <a:cxn ang="0">
                  <a:pos x="12" y="37"/>
                </a:cxn>
                <a:cxn ang="0">
                  <a:pos x="13" y="38"/>
                </a:cxn>
                <a:cxn ang="0">
                  <a:pos x="13" y="35"/>
                </a:cxn>
                <a:cxn ang="0">
                  <a:pos x="14" y="34"/>
                </a:cxn>
                <a:cxn ang="0">
                  <a:pos x="16" y="33"/>
                </a:cxn>
                <a:cxn ang="0">
                  <a:pos x="16" y="29"/>
                </a:cxn>
                <a:cxn ang="0">
                  <a:pos x="16" y="26"/>
                </a:cxn>
                <a:cxn ang="0">
                  <a:pos x="12" y="21"/>
                </a:cxn>
                <a:cxn ang="0">
                  <a:pos x="13" y="24"/>
                </a:cxn>
                <a:cxn ang="0">
                  <a:pos x="10" y="24"/>
                </a:cxn>
                <a:cxn ang="0">
                  <a:pos x="10" y="21"/>
                </a:cxn>
                <a:cxn ang="0">
                  <a:pos x="8" y="16"/>
                </a:cxn>
                <a:cxn ang="0">
                  <a:pos x="8" y="9"/>
                </a:cxn>
                <a:cxn ang="0">
                  <a:pos x="8" y="4"/>
                </a:cxn>
                <a:cxn ang="0">
                  <a:pos x="7" y="1"/>
                </a:cxn>
                <a:cxn ang="0">
                  <a:pos x="2" y="0"/>
                </a:cxn>
                <a:cxn ang="0">
                  <a:pos x="4" y="2"/>
                </a:cxn>
                <a:cxn ang="0">
                  <a:pos x="5" y="5"/>
                </a:cxn>
                <a:cxn ang="0">
                  <a:pos x="4" y="7"/>
                </a:cxn>
                <a:cxn ang="0">
                  <a:pos x="3" y="8"/>
                </a:cxn>
                <a:cxn ang="0">
                  <a:pos x="3" y="12"/>
                </a:cxn>
                <a:cxn ang="0">
                  <a:pos x="4" y="14"/>
                </a:cxn>
                <a:cxn ang="0">
                  <a:pos x="3" y="16"/>
                </a:cxn>
                <a:cxn ang="0">
                  <a:pos x="2" y="16"/>
                </a:cxn>
                <a:cxn ang="0">
                  <a:pos x="1" y="20"/>
                </a:cxn>
                <a:cxn ang="0">
                  <a:pos x="0" y="21"/>
                </a:cxn>
                <a:cxn ang="0">
                  <a:pos x="2" y="23"/>
                </a:cxn>
              </a:cxnLst>
              <a:rect l="0" t="0" r="r" b="b"/>
              <a:pathLst>
                <a:path w="16" h="39">
                  <a:moveTo>
                    <a:pt x="3" y="23"/>
                  </a:moveTo>
                  <a:cubicBezTo>
                    <a:pt x="3" y="23"/>
                    <a:pt x="3" y="23"/>
                    <a:pt x="3" y="23"/>
                  </a:cubicBezTo>
                  <a:cubicBezTo>
                    <a:pt x="3" y="23"/>
                    <a:pt x="5" y="25"/>
                    <a:pt x="5" y="25"/>
                  </a:cubicBezTo>
                  <a:cubicBezTo>
                    <a:pt x="5" y="25"/>
                    <a:pt x="5" y="25"/>
                    <a:pt x="5" y="25"/>
                  </a:cubicBezTo>
                  <a:cubicBezTo>
                    <a:pt x="5" y="25"/>
                    <a:pt x="9" y="25"/>
                    <a:pt x="9" y="25"/>
                  </a:cubicBezTo>
                  <a:cubicBezTo>
                    <a:pt x="9" y="25"/>
                    <a:pt x="9" y="25"/>
                    <a:pt x="9" y="25"/>
                  </a:cubicBezTo>
                  <a:cubicBezTo>
                    <a:pt x="9" y="25"/>
                    <a:pt x="10" y="28"/>
                    <a:pt x="10" y="28"/>
                  </a:cubicBezTo>
                  <a:cubicBezTo>
                    <a:pt x="10" y="28"/>
                    <a:pt x="10" y="28"/>
                    <a:pt x="10" y="28"/>
                  </a:cubicBezTo>
                  <a:cubicBezTo>
                    <a:pt x="10" y="28"/>
                    <a:pt x="10" y="29"/>
                    <a:pt x="10" y="29"/>
                  </a:cubicBezTo>
                  <a:cubicBezTo>
                    <a:pt x="9" y="29"/>
                    <a:pt x="9" y="31"/>
                    <a:pt x="9" y="31"/>
                  </a:cubicBezTo>
                  <a:cubicBezTo>
                    <a:pt x="9" y="31"/>
                    <a:pt x="8" y="32"/>
                    <a:pt x="8" y="32"/>
                  </a:cubicBezTo>
                  <a:cubicBezTo>
                    <a:pt x="8" y="32"/>
                    <a:pt x="8" y="32"/>
                    <a:pt x="8" y="33"/>
                  </a:cubicBezTo>
                  <a:cubicBezTo>
                    <a:pt x="9" y="34"/>
                    <a:pt x="11" y="36"/>
                    <a:pt x="12" y="37"/>
                  </a:cubicBezTo>
                  <a:cubicBezTo>
                    <a:pt x="12" y="37"/>
                    <a:pt x="12" y="37"/>
                    <a:pt x="12" y="37"/>
                  </a:cubicBezTo>
                  <a:cubicBezTo>
                    <a:pt x="12" y="38"/>
                    <a:pt x="12" y="38"/>
                    <a:pt x="13" y="39"/>
                  </a:cubicBezTo>
                  <a:cubicBezTo>
                    <a:pt x="13" y="39"/>
                    <a:pt x="13" y="39"/>
                    <a:pt x="13" y="38"/>
                  </a:cubicBezTo>
                  <a:cubicBezTo>
                    <a:pt x="13" y="38"/>
                    <a:pt x="13" y="36"/>
                    <a:pt x="13" y="36"/>
                  </a:cubicBezTo>
                  <a:cubicBezTo>
                    <a:pt x="13" y="36"/>
                    <a:pt x="12" y="36"/>
                    <a:pt x="13" y="35"/>
                  </a:cubicBezTo>
                  <a:cubicBezTo>
                    <a:pt x="13" y="35"/>
                    <a:pt x="13" y="35"/>
                    <a:pt x="13" y="35"/>
                  </a:cubicBezTo>
                  <a:cubicBezTo>
                    <a:pt x="13" y="35"/>
                    <a:pt x="13" y="34"/>
                    <a:pt x="14" y="34"/>
                  </a:cubicBezTo>
                  <a:cubicBezTo>
                    <a:pt x="14" y="34"/>
                    <a:pt x="15" y="33"/>
                    <a:pt x="15" y="33"/>
                  </a:cubicBezTo>
                  <a:cubicBezTo>
                    <a:pt x="15" y="33"/>
                    <a:pt x="16" y="33"/>
                    <a:pt x="16" y="33"/>
                  </a:cubicBezTo>
                  <a:cubicBezTo>
                    <a:pt x="16" y="32"/>
                    <a:pt x="16" y="30"/>
                    <a:pt x="16" y="30"/>
                  </a:cubicBezTo>
                  <a:cubicBezTo>
                    <a:pt x="16" y="30"/>
                    <a:pt x="16" y="29"/>
                    <a:pt x="16" y="29"/>
                  </a:cubicBezTo>
                  <a:cubicBezTo>
                    <a:pt x="16" y="28"/>
                    <a:pt x="16" y="28"/>
                    <a:pt x="16" y="28"/>
                  </a:cubicBezTo>
                  <a:cubicBezTo>
                    <a:pt x="16" y="28"/>
                    <a:pt x="16" y="26"/>
                    <a:pt x="16" y="26"/>
                  </a:cubicBezTo>
                  <a:cubicBezTo>
                    <a:pt x="16" y="25"/>
                    <a:pt x="13" y="22"/>
                    <a:pt x="11" y="20"/>
                  </a:cubicBezTo>
                  <a:cubicBezTo>
                    <a:pt x="11" y="21"/>
                    <a:pt x="12" y="21"/>
                    <a:pt x="12" y="21"/>
                  </a:cubicBezTo>
                  <a:cubicBezTo>
                    <a:pt x="12" y="21"/>
                    <a:pt x="12" y="22"/>
                    <a:pt x="12" y="22"/>
                  </a:cubicBezTo>
                  <a:cubicBezTo>
                    <a:pt x="13" y="23"/>
                    <a:pt x="14" y="25"/>
                    <a:pt x="13" y="24"/>
                  </a:cubicBezTo>
                  <a:cubicBezTo>
                    <a:pt x="12" y="23"/>
                    <a:pt x="11" y="22"/>
                    <a:pt x="11" y="23"/>
                  </a:cubicBezTo>
                  <a:cubicBezTo>
                    <a:pt x="11" y="24"/>
                    <a:pt x="11" y="24"/>
                    <a:pt x="10" y="24"/>
                  </a:cubicBezTo>
                  <a:cubicBezTo>
                    <a:pt x="10" y="23"/>
                    <a:pt x="10" y="23"/>
                    <a:pt x="10" y="22"/>
                  </a:cubicBezTo>
                  <a:cubicBezTo>
                    <a:pt x="10" y="22"/>
                    <a:pt x="10" y="21"/>
                    <a:pt x="10" y="21"/>
                  </a:cubicBezTo>
                  <a:cubicBezTo>
                    <a:pt x="9" y="20"/>
                    <a:pt x="9" y="20"/>
                    <a:pt x="9" y="19"/>
                  </a:cubicBezTo>
                  <a:cubicBezTo>
                    <a:pt x="9" y="18"/>
                    <a:pt x="8" y="16"/>
                    <a:pt x="8" y="16"/>
                  </a:cubicBezTo>
                  <a:cubicBezTo>
                    <a:pt x="7" y="15"/>
                    <a:pt x="7" y="14"/>
                    <a:pt x="8" y="13"/>
                  </a:cubicBezTo>
                  <a:cubicBezTo>
                    <a:pt x="8" y="11"/>
                    <a:pt x="9" y="11"/>
                    <a:pt x="8" y="9"/>
                  </a:cubicBezTo>
                  <a:cubicBezTo>
                    <a:pt x="8" y="7"/>
                    <a:pt x="8" y="6"/>
                    <a:pt x="8" y="5"/>
                  </a:cubicBezTo>
                  <a:cubicBezTo>
                    <a:pt x="8" y="5"/>
                    <a:pt x="8" y="5"/>
                    <a:pt x="8" y="4"/>
                  </a:cubicBezTo>
                  <a:cubicBezTo>
                    <a:pt x="7" y="3"/>
                    <a:pt x="7" y="2"/>
                    <a:pt x="7" y="2"/>
                  </a:cubicBezTo>
                  <a:cubicBezTo>
                    <a:pt x="7" y="2"/>
                    <a:pt x="7" y="1"/>
                    <a:pt x="7" y="1"/>
                  </a:cubicBezTo>
                  <a:cubicBezTo>
                    <a:pt x="5" y="1"/>
                    <a:pt x="3" y="0"/>
                    <a:pt x="2" y="0"/>
                  </a:cubicBezTo>
                  <a:cubicBezTo>
                    <a:pt x="2" y="0"/>
                    <a:pt x="2" y="0"/>
                    <a:pt x="2" y="0"/>
                  </a:cubicBezTo>
                  <a:cubicBezTo>
                    <a:pt x="2" y="0"/>
                    <a:pt x="3" y="1"/>
                    <a:pt x="3" y="1"/>
                  </a:cubicBezTo>
                  <a:cubicBezTo>
                    <a:pt x="3" y="1"/>
                    <a:pt x="4" y="2"/>
                    <a:pt x="4" y="2"/>
                  </a:cubicBezTo>
                  <a:cubicBezTo>
                    <a:pt x="4" y="2"/>
                    <a:pt x="4" y="3"/>
                    <a:pt x="4" y="3"/>
                  </a:cubicBezTo>
                  <a:cubicBezTo>
                    <a:pt x="4" y="4"/>
                    <a:pt x="5" y="5"/>
                    <a:pt x="5" y="5"/>
                  </a:cubicBezTo>
                  <a:cubicBezTo>
                    <a:pt x="5" y="5"/>
                    <a:pt x="5" y="5"/>
                    <a:pt x="5" y="6"/>
                  </a:cubicBezTo>
                  <a:cubicBezTo>
                    <a:pt x="5" y="6"/>
                    <a:pt x="4" y="6"/>
                    <a:pt x="4" y="7"/>
                  </a:cubicBezTo>
                  <a:cubicBezTo>
                    <a:pt x="3" y="7"/>
                    <a:pt x="3" y="7"/>
                    <a:pt x="3" y="7"/>
                  </a:cubicBezTo>
                  <a:cubicBezTo>
                    <a:pt x="3" y="8"/>
                    <a:pt x="3" y="8"/>
                    <a:pt x="3" y="8"/>
                  </a:cubicBezTo>
                  <a:cubicBezTo>
                    <a:pt x="3" y="8"/>
                    <a:pt x="3" y="10"/>
                    <a:pt x="3" y="10"/>
                  </a:cubicBezTo>
                  <a:cubicBezTo>
                    <a:pt x="3" y="11"/>
                    <a:pt x="3" y="12"/>
                    <a:pt x="3" y="12"/>
                  </a:cubicBezTo>
                  <a:cubicBezTo>
                    <a:pt x="3" y="12"/>
                    <a:pt x="3" y="13"/>
                    <a:pt x="4" y="14"/>
                  </a:cubicBezTo>
                  <a:cubicBezTo>
                    <a:pt x="4" y="14"/>
                    <a:pt x="4" y="14"/>
                    <a:pt x="4" y="14"/>
                  </a:cubicBezTo>
                  <a:cubicBezTo>
                    <a:pt x="4" y="14"/>
                    <a:pt x="5" y="15"/>
                    <a:pt x="4" y="15"/>
                  </a:cubicBezTo>
                  <a:cubicBezTo>
                    <a:pt x="4" y="15"/>
                    <a:pt x="3" y="16"/>
                    <a:pt x="3" y="16"/>
                  </a:cubicBezTo>
                  <a:cubicBezTo>
                    <a:pt x="3" y="16"/>
                    <a:pt x="3" y="16"/>
                    <a:pt x="3" y="16"/>
                  </a:cubicBezTo>
                  <a:cubicBezTo>
                    <a:pt x="2" y="16"/>
                    <a:pt x="2" y="16"/>
                    <a:pt x="2" y="16"/>
                  </a:cubicBezTo>
                  <a:cubicBezTo>
                    <a:pt x="2" y="16"/>
                    <a:pt x="2" y="19"/>
                    <a:pt x="1" y="19"/>
                  </a:cubicBezTo>
                  <a:cubicBezTo>
                    <a:pt x="1" y="19"/>
                    <a:pt x="1" y="20"/>
                    <a:pt x="1" y="20"/>
                  </a:cubicBezTo>
                  <a:cubicBezTo>
                    <a:pt x="1" y="20"/>
                    <a:pt x="1" y="20"/>
                    <a:pt x="1" y="20"/>
                  </a:cubicBezTo>
                  <a:cubicBezTo>
                    <a:pt x="0" y="21"/>
                    <a:pt x="0" y="21"/>
                    <a:pt x="0" y="21"/>
                  </a:cubicBezTo>
                  <a:cubicBezTo>
                    <a:pt x="1" y="21"/>
                    <a:pt x="2" y="22"/>
                    <a:pt x="2" y="22"/>
                  </a:cubicBezTo>
                  <a:cubicBezTo>
                    <a:pt x="2" y="22"/>
                    <a:pt x="2" y="23"/>
                    <a:pt x="2" y="23"/>
                  </a:cubicBezTo>
                  <a:cubicBezTo>
                    <a:pt x="3" y="23"/>
                    <a:pt x="3" y="23"/>
                    <a:pt x="3" y="2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6" name="Freeform 779"/>
            <p:cNvSpPr>
              <a:spLocks/>
            </p:cNvSpPr>
            <p:nvPr/>
          </p:nvSpPr>
          <p:spPr bwMode="auto">
            <a:xfrm>
              <a:off x="3038" y="2703"/>
              <a:ext cx="188" cy="159"/>
            </a:xfrm>
            <a:custGeom>
              <a:avLst/>
              <a:gdLst/>
              <a:ahLst/>
              <a:cxnLst>
                <a:cxn ang="0">
                  <a:pos x="35" y="2"/>
                </a:cxn>
                <a:cxn ang="0">
                  <a:pos x="32" y="5"/>
                </a:cxn>
                <a:cxn ang="0">
                  <a:pos x="33" y="7"/>
                </a:cxn>
                <a:cxn ang="0">
                  <a:pos x="33" y="9"/>
                </a:cxn>
                <a:cxn ang="0">
                  <a:pos x="33" y="12"/>
                </a:cxn>
                <a:cxn ang="0">
                  <a:pos x="32" y="17"/>
                </a:cxn>
                <a:cxn ang="0">
                  <a:pos x="33" y="18"/>
                </a:cxn>
                <a:cxn ang="0">
                  <a:pos x="35" y="20"/>
                </a:cxn>
                <a:cxn ang="0">
                  <a:pos x="37" y="21"/>
                </a:cxn>
                <a:cxn ang="0">
                  <a:pos x="38" y="20"/>
                </a:cxn>
                <a:cxn ang="0">
                  <a:pos x="39" y="20"/>
                </a:cxn>
                <a:cxn ang="0">
                  <a:pos x="39" y="25"/>
                </a:cxn>
                <a:cxn ang="0">
                  <a:pos x="38" y="25"/>
                </a:cxn>
                <a:cxn ang="0">
                  <a:pos x="36" y="26"/>
                </a:cxn>
                <a:cxn ang="0">
                  <a:pos x="35" y="25"/>
                </a:cxn>
                <a:cxn ang="0">
                  <a:pos x="31" y="21"/>
                </a:cxn>
                <a:cxn ang="0">
                  <a:pos x="28" y="20"/>
                </a:cxn>
                <a:cxn ang="0">
                  <a:pos x="26" y="17"/>
                </a:cxn>
                <a:cxn ang="0">
                  <a:pos x="25" y="17"/>
                </a:cxn>
                <a:cxn ang="0">
                  <a:pos x="22" y="18"/>
                </a:cxn>
                <a:cxn ang="0">
                  <a:pos x="17" y="15"/>
                </a:cxn>
                <a:cxn ang="0">
                  <a:pos x="15" y="15"/>
                </a:cxn>
                <a:cxn ang="0">
                  <a:pos x="12" y="16"/>
                </a:cxn>
                <a:cxn ang="0">
                  <a:pos x="12" y="14"/>
                </a:cxn>
                <a:cxn ang="0">
                  <a:pos x="10" y="13"/>
                </a:cxn>
                <a:cxn ang="0">
                  <a:pos x="11" y="20"/>
                </a:cxn>
                <a:cxn ang="0">
                  <a:pos x="10" y="23"/>
                </a:cxn>
                <a:cxn ang="0">
                  <a:pos x="7" y="24"/>
                </a:cxn>
                <a:cxn ang="0">
                  <a:pos x="0" y="24"/>
                </a:cxn>
                <a:cxn ang="0">
                  <a:pos x="1" y="39"/>
                </a:cxn>
                <a:cxn ang="0">
                  <a:pos x="2" y="42"/>
                </a:cxn>
                <a:cxn ang="0">
                  <a:pos x="8" y="47"/>
                </a:cxn>
                <a:cxn ang="0">
                  <a:pos x="13" y="47"/>
                </a:cxn>
                <a:cxn ang="0">
                  <a:pos x="17" y="48"/>
                </a:cxn>
                <a:cxn ang="0">
                  <a:pos x="23" y="49"/>
                </a:cxn>
                <a:cxn ang="0">
                  <a:pos x="27" y="47"/>
                </a:cxn>
                <a:cxn ang="0">
                  <a:pos x="30" y="44"/>
                </a:cxn>
                <a:cxn ang="0">
                  <a:pos x="34" y="42"/>
                </a:cxn>
                <a:cxn ang="0">
                  <a:pos x="35" y="39"/>
                </a:cxn>
                <a:cxn ang="0">
                  <a:pos x="37" y="38"/>
                </a:cxn>
                <a:cxn ang="0">
                  <a:pos x="42" y="37"/>
                </a:cxn>
                <a:cxn ang="0">
                  <a:pos x="41" y="34"/>
                </a:cxn>
                <a:cxn ang="0">
                  <a:pos x="56" y="29"/>
                </a:cxn>
                <a:cxn ang="0">
                  <a:pos x="55" y="28"/>
                </a:cxn>
                <a:cxn ang="0">
                  <a:pos x="54" y="26"/>
                </a:cxn>
                <a:cxn ang="0">
                  <a:pos x="54" y="25"/>
                </a:cxn>
                <a:cxn ang="0">
                  <a:pos x="56" y="22"/>
                </a:cxn>
                <a:cxn ang="0">
                  <a:pos x="57" y="21"/>
                </a:cxn>
                <a:cxn ang="0">
                  <a:pos x="57" y="20"/>
                </a:cxn>
                <a:cxn ang="0">
                  <a:pos x="56" y="16"/>
                </a:cxn>
                <a:cxn ang="0">
                  <a:pos x="56" y="13"/>
                </a:cxn>
                <a:cxn ang="0">
                  <a:pos x="58" y="12"/>
                </a:cxn>
                <a:cxn ang="0">
                  <a:pos x="57" y="9"/>
                </a:cxn>
                <a:cxn ang="0">
                  <a:pos x="56" y="7"/>
                </a:cxn>
                <a:cxn ang="0">
                  <a:pos x="52" y="5"/>
                </a:cxn>
                <a:cxn ang="0">
                  <a:pos x="48" y="2"/>
                </a:cxn>
                <a:cxn ang="0">
                  <a:pos x="46" y="2"/>
                </a:cxn>
                <a:cxn ang="0">
                  <a:pos x="43" y="1"/>
                </a:cxn>
                <a:cxn ang="0">
                  <a:pos x="43" y="0"/>
                </a:cxn>
                <a:cxn ang="0">
                  <a:pos x="35" y="1"/>
                </a:cxn>
              </a:cxnLst>
              <a:rect l="0" t="0" r="r" b="b"/>
              <a:pathLst>
                <a:path w="58" h="49">
                  <a:moveTo>
                    <a:pt x="35" y="1"/>
                  </a:moveTo>
                  <a:cubicBezTo>
                    <a:pt x="35" y="2"/>
                    <a:pt x="35" y="2"/>
                    <a:pt x="35" y="2"/>
                  </a:cubicBezTo>
                  <a:cubicBezTo>
                    <a:pt x="34" y="3"/>
                    <a:pt x="33" y="4"/>
                    <a:pt x="32" y="5"/>
                  </a:cubicBezTo>
                  <a:cubicBezTo>
                    <a:pt x="32" y="5"/>
                    <a:pt x="32" y="5"/>
                    <a:pt x="32" y="5"/>
                  </a:cubicBezTo>
                  <a:cubicBezTo>
                    <a:pt x="33" y="5"/>
                    <a:pt x="33" y="6"/>
                    <a:pt x="33" y="6"/>
                  </a:cubicBezTo>
                  <a:cubicBezTo>
                    <a:pt x="33" y="6"/>
                    <a:pt x="33" y="7"/>
                    <a:pt x="33" y="7"/>
                  </a:cubicBezTo>
                  <a:cubicBezTo>
                    <a:pt x="33" y="7"/>
                    <a:pt x="33" y="7"/>
                    <a:pt x="33" y="8"/>
                  </a:cubicBezTo>
                  <a:cubicBezTo>
                    <a:pt x="33" y="8"/>
                    <a:pt x="33" y="8"/>
                    <a:pt x="33" y="9"/>
                  </a:cubicBezTo>
                  <a:cubicBezTo>
                    <a:pt x="33" y="9"/>
                    <a:pt x="33" y="10"/>
                    <a:pt x="33" y="11"/>
                  </a:cubicBezTo>
                  <a:cubicBezTo>
                    <a:pt x="33" y="11"/>
                    <a:pt x="33" y="12"/>
                    <a:pt x="33" y="12"/>
                  </a:cubicBezTo>
                  <a:cubicBezTo>
                    <a:pt x="33" y="12"/>
                    <a:pt x="32" y="15"/>
                    <a:pt x="32" y="16"/>
                  </a:cubicBezTo>
                  <a:cubicBezTo>
                    <a:pt x="32" y="16"/>
                    <a:pt x="32" y="16"/>
                    <a:pt x="32" y="17"/>
                  </a:cubicBezTo>
                  <a:cubicBezTo>
                    <a:pt x="32" y="17"/>
                    <a:pt x="32" y="17"/>
                    <a:pt x="32" y="17"/>
                  </a:cubicBezTo>
                  <a:cubicBezTo>
                    <a:pt x="33" y="18"/>
                    <a:pt x="33" y="18"/>
                    <a:pt x="33" y="18"/>
                  </a:cubicBezTo>
                  <a:cubicBezTo>
                    <a:pt x="33" y="18"/>
                    <a:pt x="34" y="19"/>
                    <a:pt x="34" y="19"/>
                  </a:cubicBezTo>
                  <a:cubicBezTo>
                    <a:pt x="34" y="19"/>
                    <a:pt x="35" y="20"/>
                    <a:pt x="35" y="20"/>
                  </a:cubicBezTo>
                  <a:cubicBezTo>
                    <a:pt x="36" y="21"/>
                    <a:pt x="36" y="21"/>
                    <a:pt x="36" y="21"/>
                  </a:cubicBezTo>
                  <a:cubicBezTo>
                    <a:pt x="36" y="21"/>
                    <a:pt x="37" y="21"/>
                    <a:pt x="37" y="21"/>
                  </a:cubicBezTo>
                  <a:cubicBezTo>
                    <a:pt x="37" y="21"/>
                    <a:pt x="37" y="21"/>
                    <a:pt x="37" y="20"/>
                  </a:cubicBezTo>
                  <a:cubicBezTo>
                    <a:pt x="37" y="20"/>
                    <a:pt x="38" y="20"/>
                    <a:pt x="38" y="20"/>
                  </a:cubicBezTo>
                  <a:cubicBezTo>
                    <a:pt x="38" y="20"/>
                    <a:pt x="38" y="20"/>
                    <a:pt x="39" y="19"/>
                  </a:cubicBezTo>
                  <a:cubicBezTo>
                    <a:pt x="39" y="19"/>
                    <a:pt x="39" y="20"/>
                    <a:pt x="39" y="20"/>
                  </a:cubicBezTo>
                  <a:cubicBezTo>
                    <a:pt x="39" y="20"/>
                    <a:pt x="39" y="23"/>
                    <a:pt x="39" y="23"/>
                  </a:cubicBezTo>
                  <a:cubicBezTo>
                    <a:pt x="39" y="23"/>
                    <a:pt x="39" y="25"/>
                    <a:pt x="39" y="25"/>
                  </a:cubicBezTo>
                  <a:cubicBezTo>
                    <a:pt x="39" y="26"/>
                    <a:pt x="39" y="26"/>
                    <a:pt x="39" y="26"/>
                  </a:cubicBezTo>
                  <a:cubicBezTo>
                    <a:pt x="38" y="26"/>
                    <a:pt x="38" y="26"/>
                    <a:pt x="38" y="25"/>
                  </a:cubicBezTo>
                  <a:cubicBezTo>
                    <a:pt x="38" y="25"/>
                    <a:pt x="38" y="25"/>
                    <a:pt x="38" y="25"/>
                  </a:cubicBezTo>
                  <a:cubicBezTo>
                    <a:pt x="38" y="25"/>
                    <a:pt x="37" y="25"/>
                    <a:pt x="36" y="26"/>
                  </a:cubicBezTo>
                  <a:cubicBezTo>
                    <a:pt x="36" y="26"/>
                    <a:pt x="36" y="26"/>
                    <a:pt x="36" y="26"/>
                  </a:cubicBezTo>
                  <a:cubicBezTo>
                    <a:pt x="35" y="26"/>
                    <a:pt x="35" y="25"/>
                    <a:pt x="35" y="25"/>
                  </a:cubicBezTo>
                  <a:cubicBezTo>
                    <a:pt x="35" y="25"/>
                    <a:pt x="32" y="21"/>
                    <a:pt x="32" y="21"/>
                  </a:cubicBezTo>
                  <a:cubicBezTo>
                    <a:pt x="32" y="21"/>
                    <a:pt x="31" y="21"/>
                    <a:pt x="31" y="21"/>
                  </a:cubicBezTo>
                  <a:cubicBezTo>
                    <a:pt x="31" y="21"/>
                    <a:pt x="30" y="20"/>
                    <a:pt x="30" y="20"/>
                  </a:cubicBezTo>
                  <a:cubicBezTo>
                    <a:pt x="30" y="20"/>
                    <a:pt x="28" y="20"/>
                    <a:pt x="28" y="20"/>
                  </a:cubicBezTo>
                  <a:cubicBezTo>
                    <a:pt x="28" y="20"/>
                    <a:pt x="28" y="20"/>
                    <a:pt x="28" y="19"/>
                  </a:cubicBezTo>
                  <a:cubicBezTo>
                    <a:pt x="28" y="19"/>
                    <a:pt x="27" y="17"/>
                    <a:pt x="26" y="17"/>
                  </a:cubicBezTo>
                  <a:cubicBezTo>
                    <a:pt x="26" y="16"/>
                    <a:pt x="26" y="16"/>
                    <a:pt x="26" y="17"/>
                  </a:cubicBezTo>
                  <a:cubicBezTo>
                    <a:pt x="25" y="17"/>
                    <a:pt x="25" y="17"/>
                    <a:pt x="25" y="17"/>
                  </a:cubicBezTo>
                  <a:cubicBezTo>
                    <a:pt x="25" y="18"/>
                    <a:pt x="25" y="18"/>
                    <a:pt x="24" y="19"/>
                  </a:cubicBezTo>
                  <a:cubicBezTo>
                    <a:pt x="24" y="19"/>
                    <a:pt x="23" y="18"/>
                    <a:pt x="22" y="18"/>
                  </a:cubicBezTo>
                  <a:cubicBezTo>
                    <a:pt x="22" y="18"/>
                    <a:pt x="21" y="18"/>
                    <a:pt x="19" y="18"/>
                  </a:cubicBezTo>
                  <a:cubicBezTo>
                    <a:pt x="17" y="17"/>
                    <a:pt x="17" y="15"/>
                    <a:pt x="17" y="15"/>
                  </a:cubicBezTo>
                  <a:cubicBezTo>
                    <a:pt x="17" y="14"/>
                    <a:pt x="17" y="15"/>
                    <a:pt x="16" y="15"/>
                  </a:cubicBezTo>
                  <a:cubicBezTo>
                    <a:pt x="16" y="15"/>
                    <a:pt x="15" y="15"/>
                    <a:pt x="15" y="15"/>
                  </a:cubicBezTo>
                  <a:cubicBezTo>
                    <a:pt x="15" y="15"/>
                    <a:pt x="14" y="15"/>
                    <a:pt x="14" y="16"/>
                  </a:cubicBezTo>
                  <a:cubicBezTo>
                    <a:pt x="13" y="16"/>
                    <a:pt x="13" y="16"/>
                    <a:pt x="12" y="16"/>
                  </a:cubicBezTo>
                  <a:cubicBezTo>
                    <a:pt x="11" y="16"/>
                    <a:pt x="12" y="15"/>
                    <a:pt x="12" y="15"/>
                  </a:cubicBezTo>
                  <a:cubicBezTo>
                    <a:pt x="13" y="15"/>
                    <a:pt x="12" y="14"/>
                    <a:pt x="12" y="14"/>
                  </a:cubicBezTo>
                  <a:cubicBezTo>
                    <a:pt x="12" y="14"/>
                    <a:pt x="11" y="13"/>
                    <a:pt x="10" y="13"/>
                  </a:cubicBezTo>
                  <a:cubicBezTo>
                    <a:pt x="10" y="13"/>
                    <a:pt x="10" y="13"/>
                    <a:pt x="10" y="13"/>
                  </a:cubicBezTo>
                  <a:cubicBezTo>
                    <a:pt x="10" y="14"/>
                    <a:pt x="10" y="17"/>
                    <a:pt x="10" y="18"/>
                  </a:cubicBezTo>
                  <a:cubicBezTo>
                    <a:pt x="10" y="18"/>
                    <a:pt x="11" y="20"/>
                    <a:pt x="11" y="20"/>
                  </a:cubicBezTo>
                  <a:cubicBezTo>
                    <a:pt x="10" y="21"/>
                    <a:pt x="10" y="22"/>
                    <a:pt x="10" y="22"/>
                  </a:cubicBezTo>
                  <a:cubicBezTo>
                    <a:pt x="10" y="22"/>
                    <a:pt x="10" y="23"/>
                    <a:pt x="10" y="23"/>
                  </a:cubicBezTo>
                  <a:cubicBezTo>
                    <a:pt x="10" y="23"/>
                    <a:pt x="10" y="24"/>
                    <a:pt x="10" y="24"/>
                  </a:cubicBezTo>
                  <a:cubicBezTo>
                    <a:pt x="10" y="24"/>
                    <a:pt x="7" y="24"/>
                    <a:pt x="7" y="24"/>
                  </a:cubicBezTo>
                  <a:cubicBezTo>
                    <a:pt x="6" y="24"/>
                    <a:pt x="3" y="24"/>
                    <a:pt x="3" y="24"/>
                  </a:cubicBezTo>
                  <a:cubicBezTo>
                    <a:pt x="2" y="24"/>
                    <a:pt x="0" y="24"/>
                    <a:pt x="0" y="24"/>
                  </a:cubicBezTo>
                  <a:cubicBezTo>
                    <a:pt x="0" y="25"/>
                    <a:pt x="0" y="27"/>
                    <a:pt x="0" y="27"/>
                  </a:cubicBezTo>
                  <a:cubicBezTo>
                    <a:pt x="0" y="28"/>
                    <a:pt x="1" y="39"/>
                    <a:pt x="1" y="39"/>
                  </a:cubicBezTo>
                  <a:cubicBezTo>
                    <a:pt x="1" y="39"/>
                    <a:pt x="0" y="40"/>
                    <a:pt x="1" y="40"/>
                  </a:cubicBezTo>
                  <a:cubicBezTo>
                    <a:pt x="1" y="41"/>
                    <a:pt x="2" y="42"/>
                    <a:pt x="2" y="42"/>
                  </a:cubicBezTo>
                  <a:cubicBezTo>
                    <a:pt x="2" y="43"/>
                    <a:pt x="5" y="45"/>
                    <a:pt x="5" y="45"/>
                  </a:cubicBezTo>
                  <a:cubicBezTo>
                    <a:pt x="5" y="45"/>
                    <a:pt x="7" y="46"/>
                    <a:pt x="8" y="47"/>
                  </a:cubicBezTo>
                  <a:cubicBezTo>
                    <a:pt x="9" y="47"/>
                    <a:pt x="10" y="47"/>
                    <a:pt x="10" y="47"/>
                  </a:cubicBezTo>
                  <a:cubicBezTo>
                    <a:pt x="10" y="46"/>
                    <a:pt x="12" y="46"/>
                    <a:pt x="13" y="47"/>
                  </a:cubicBezTo>
                  <a:cubicBezTo>
                    <a:pt x="15" y="47"/>
                    <a:pt x="15" y="47"/>
                    <a:pt x="15" y="47"/>
                  </a:cubicBezTo>
                  <a:cubicBezTo>
                    <a:pt x="15" y="47"/>
                    <a:pt x="16" y="48"/>
                    <a:pt x="17" y="48"/>
                  </a:cubicBezTo>
                  <a:cubicBezTo>
                    <a:pt x="17" y="48"/>
                    <a:pt x="17" y="48"/>
                    <a:pt x="17" y="48"/>
                  </a:cubicBezTo>
                  <a:cubicBezTo>
                    <a:pt x="18" y="48"/>
                    <a:pt x="22" y="49"/>
                    <a:pt x="23" y="49"/>
                  </a:cubicBezTo>
                  <a:cubicBezTo>
                    <a:pt x="23" y="49"/>
                    <a:pt x="25" y="49"/>
                    <a:pt x="26" y="49"/>
                  </a:cubicBezTo>
                  <a:cubicBezTo>
                    <a:pt x="26" y="48"/>
                    <a:pt x="27" y="47"/>
                    <a:pt x="27" y="47"/>
                  </a:cubicBezTo>
                  <a:cubicBezTo>
                    <a:pt x="27" y="46"/>
                    <a:pt x="28" y="46"/>
                    <a:pt x="28" y="45"/>
                  </a:cubicBezTo>
                  <a:cubicBezTo>
                    <a:pt x="28" y="45"/>
                    <a:pt x="29" y="44"/>
                    <a:pt x="30" y="44"/>
                  </a:cubicBezTo>
                  <a:cubicBezTo>
                    <a:pt x="30" y="43"/>
                    <a:pt x="31" y="43"/>
                    <a:pt x="31" y="43"/>
                  </a:cubicBezTo>
                  <a:cubicBezTo>
                    <a:pt x="32" y="43"/>
                    <a:pt x="34" y="42"/>
                    <a:pt x="34" y="42"/>
                  </a:cubicBezTo>
                  <a:cubicBezTo>
                    <a:pt x="34" y="41"/>
                    <a:pt x="34" y="41"/>
                    <a:pt x="34" y="40"/>
                  </a:cubicBezTo>
                  <a:cubicBezTo>
                    <a:pt x="34" y="40"/>
                    <a:pt x="35" y="39"/>
                    <a:pt x="35" y="39"/>
                  </a:cubicBezTo>
                  <a:cubicBezTo>
                    <a:pt x="35" y="39"/>
                    <a:pt x="35" y="39"/>
                    <a:pt x="35" y="38"/>
                  </a:cubicBezTo>
                  <a:cubicBezTo>
                    <a:pt x="35" y="38"/>
                    <a:pt x="37" y="38"/>
                    <a:pt x="37" y="38"/>
                  </a:cubicBezTo>
                  <a:cubicBezTo>
                    <a:pt x="37" y="37"/>
                    <a:pt x="39" y="37"/>
                    <a:pt x="40" y="37"/>
                  </a:cubicBezTo>
                  <a:cubicBezTo>
                    <a:pt x="41" y="37"/>
                    <a:pt x="41" y="37"/>
                    <a:pt x="42" y="37"/>
                  </a:cubicBezTo>
                  <a:cubicBezTo>
                    <a:pt x="42" y="37"/>
                    <a:pt x="42" y="37"/>
                    <a:pt x="42" y="37"/>
                  </a:cubicBezTo>
                  <a:cubicBezTo>
                    <a:pt x="42" y="36"/>
                    <a:pt x="41" y="34"/>
                    <a:pt x="41" y="34"/>
                  </a:cubicBezTo>
                  <a:cubicBezTo>
                    <a:pt x="41" y="34"/>
                    <a:pt x="41" y="34"/>
                    <a:pt x="41" y="34"/>
                  </a:cubicBezTo>
                  <a:cubicBezTo>
                    <a:pt x="56" y="29"/>
                    <a:pt x="56" y="29"/>
                    <a:pt x="56" y="29"/>
                  </a:cubicBezTo>
                  <a:cubicBezTo>
                    <a:pt x="56" y="29"/>
                    <a:pt x="56" y="29"/>
                    <a:pt x="55" y="29"/>
                  </a:cubicBezTo>
                  <a:cubicBezTo>
                    <a:pt x="55" y="29"/>
                    <a:pt x="55" y="28"/>
                    <a:pt x="55" y="28"/>
                  </a:cubicBezTo>
                  <a:cubicBezTo>
                    <a:pt x="55" y="28"/>
                    <a:pt x="54" y="27"/>
                    <a:pt x="53" y="27"/>
                  </a:cubicBezTo>
                  <a:cubicBezTo>
                    <a:pt x="53" y="27"/>
                    <a:pt x="53" y="27"/>
                    <a:pt x="54" y="26"/>
                  </a:cubicBezTo>
                  <a:cubicBezTo>
                    <a:pt x="54" y="26"/>
                    <a:pt x="54" y="26"/>
                    <a:pt x="54" y="26"/>
                  </a:cubicBezTo>
                  <a:cubicBezTo>
                    <a:pt x="54" y="26"/>
                    <a:pt x="54" y="25"/>
                    <a:pt x="54" y="25"/>
                  </a:cubicBezTo>
                  <a:cubicBezTo>
                    <a:pt x="55" y="25"/>
                    <a:pt x="55" y="22"/>
                    <a:pt x="55" y="22"/>
                  </a:cubicBezTo>
                  <a:cubicBezTo>
                    <a:pt x="55" y="22"/>
                    <a:pt x="55" y="22"/>
                    <a:pt x="56" y="22"/>
                  </a:cubicBezTo>
                  <a:cubicBezTo>
                    <a:pt x="56" y="22"/>
                    <a:pt x="56" y="22"/>
                    <a:pt x="56" y="22"/>
                  </a:cubicBezTo>
                  <a:cubicBezTo>
                    <a:pt x="56" y="22"/>
                    <a:pt x="57" y="21"/>
                    <a:pt x="57" y="21"/>
                  </a:cubicBezTo>
                  <a:cubicBezTo>
                    <a:pt x="58" y="21"/>
                    <a:pt x="57" y="20"/>
                    <a:pt x="57" y="20"/>
                  </a:cubicBezTo>
                  <a:cubicBezTo>
                    <a:pt x="57" y="20"/>
                    <a:pt x="57" y="20"/>
                    <a:pt x="57" y="20"/>
                  </a:cubicBezTo>
                  <a:cubicBezTo>
                    <a:pt x="56" y="19"/>
                    <a:pt x="56" y="18"/>
                    <a:pt x="56" y="18"/>
                  </a:cubicBezTo>
                  <a:cubicBezTo>
                    <a:pt x="56" y="18"/>
                    <a:pt x="56" y="17"/>
                    <a:pt x="56" y="16"/>
                  </a:cubicBezTo>
                  <a:cubicBezTo>
                    <a:pt x="56" y="16"/>
                    <a:pt x="56" y="14"/>
                    <a:pt x="56" y="14"/>
                  </a:cubicBezTo>
                  <a:cubicBezTo>
                    <a:pt x="56" y="14"/>
                    <a:pt x="56" y="14"/>
                    <a:pt x="56" y="13"/>
                  </a:cubicBezTo>
                  <a:cubicBezTo>
                    <a:pt x="56" y="13"/>
                    <a:pt x="56" y="13"/>
                    <a:pt x="57" y="13"/>
                  </a:cubicBezTo>
                  <a:cubicBezTo>
                    <a:pt x="57" y="12"/>
                    <a:pt x="58" y="12"/>
                    <a:pt x="58" y="12"/>
                  </a:cubicBezTo>
                  <a:cubicBezTo>
                    <a:pt x="58" y="11"/>
                    <a:pt x="58" y="11"/>
                    <a:pt x="58" y="11"/>
                  </a:cubicBezTo>
                  <a:cubicBezTo>
                    <a:pt x="58" y="11"/>
                    <a:pt x="57" y="10"/>
                    <a:pt x="57" y="9"/>
                  </a:cubicBezTo>
                  <a:cubicBezTo>
                    <a:pt x="57" y="9"/>
                    <a:pt x="57" y="8"/>
                    <a:pt x="57" y="8"/>
                  </a:cubicBezTo>
                  <a:cubicBezTo>
                    <a:pt x="57" y="8"/>
                    <a:pt x="56" y="7"/>
                    <a:pt x="56" y="7"/>
                  </a:cubicBezTo>
                  <a:cubicBezTo>
                    <a:pt x="56" y="7"/>
                    <a:pt x="55" y="6"/>
                    <a:pt x="55" y="6"/>
                  </a:cubicBezTo>
                  <a:cubicBezTo>
                    <a:pt x="54" y="5"/>
                    <a:pt x="53" y="5"/>
                    <a:pt x="52" y="5"/>
                  </a:cubicBezTo>
                  <a:cubicBezTo>
                    <a:pt x="52" y="4"/>
                    <a:pt x="50" y="4"/>
                    <a:pt x="50" y="4"/>
                  </a:cubicBezTo>
                  <a:cubicBezTo>
                    <a:pt x="50" y="4"/>
                    <a:pt x="49" y="3"/>
                    <a:pt x="48" y="2"/>
                  </a:cubicBezTo>
                  <a:cubicBezTo>
                    <a:pt x="48" y="2"/>
                    <a:pt x="46" y="2"/>
                    <a:pt x="46" y="2"/>
                  </a:cubicBezTo>
                  <a:cubicBezTo>
                    <a:pt x="46" y="2"/>
                    <a:pt x="46" y="2"/>
                    <a:pt x="46" y="2"/>
                  </a:cubicBezTo>
                  <a:cubicBezTo>
                    <a:pt x="45" y="3"/>
                    <a:pt x="44" y="2"/>
                    <a:pt x="44" y="1"/>
                  </a:cubicBezTo>
                  <a:cubicBezTo>
                    <a:pt x="43" y="1"/>
                    <a:pt x="43" y="1"/>
                    <a:pt x="43" y="1"/>
                  </a:cubicBezTo>
                  <a:cubicBezTo>
                    <a:pt x="42" y="1"/>
                    <a:pt x="42" y="1"/>
                    <a:pt x="42" y="1"/>
                  </a:cubicBezTo>
                  <a:cubicBezTo>
                    <a:pt x="43" y="0"/>
                    <a:pt x="43" y="0"/>
                    <a:pt x="43" y="0"/>
                  </a:cubicBezTo>
                  <a:cubicBezTo>
                    <a:pt x="43" y="0"/>
                    <a:pt x="43" y="0"/>
                    <a:pt x="43" y="0"/>
                  </a:cubicBezTo>
                  <a:cubicBezTo>
                    <a:pt x="41" y="0"/>
                    <a:pt x="35" y="1"/>
                    <a:pt x="35" y="1"/>
                  </a:cubicBezTo>
                  <a:cubicBezTo>
                    <a:pt x="35" y="1"/>
                    <a:pt x="35" y="1"/>
                    <a:pt x="3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7" name="Freeform 780"/>
            <p:cNvSpPr>
              <a:spLocks/>
            </p:cNvSpPr>
            <p:nvPr/>
          </p:nvSpPr>
          <p:spPr bwMode="auto">
            <a:xfrm>
              <a:off x="2877" y="2846"/>
              <a:ext cx="216" cy="200"/>
            </a:xfrm>
            <a:custGeom>
              <a:avLst/>
              <a:gdLst/>
              <a:ahLst/>
              <a:cxnLst>
                <a:cxn ang="0">
                  <a:pos x="41" y="26"/>
                </a:cxn>
                <a:cxn ang="0">
                  <a:pos x="44" y="26"/>
                </a:cxn>
                <a:cxn ang="0">
                  <a:pos x="45" y="18"/>
                </a:cxn>
                <a:cxn ang="0">
                  <a:pos x="46" y="7"/>
                </a:cxn>
                <a:cxn ang="0">
                  <a:pos x="57" y="5"/>
                </a:cxn>
                <a:cxn ang="0">
                  <a:pos x="59" y="7"/>
                </a:cxn>
                <a:cxn ang="0">
                  <a:pos x="61" y="5"/>
                </a:cxn>
                <a:cxn ang="0">
                  <a:pos x="67" y="4"/>
                </a:cxn>
                <a:cxn ang="0">
                  <a:pos x="63" y="3"/>
                </a:cxn>
                <a:cxn ang="0">
                  <a:pos x="58" y="3"/>
                </a:cxn>
                <a:cxn ang="0">
                  <a:pos x="49" y="5"/>
                </a:cxn>
                <a:cxn ang="0">
                  <a:pos x="39" y="4"/>
                </a:cxn>
                <a:cxn ang="0">
                  <a:pos x="33" y="2"/>
                </a:cxn>
                <a:cxn ang="0">
                  <a:pos x="12" y="2"/>
                </a:cxn>
                <a:cxn ang="0">
                  <a:pos x="10" y="2"/>
                </a:cxn>
                <a:cxn ang="0">
                  <a:pos x="7" y="0"/>
                </a:cxn>
                <a:cxn ang="0">
                  <a:pos x="3" y="1"/>
                </a:cxn>
                <a:cxn ang="0">
                  <a:pos x="0" y="5"/>
                </a:cxn>
                <a:cxn ang="0">
                  <a:pos x="4" y="12"/>
                </a:cxn>
                <a:cxn ang="0">
                  <a:pos x="13" y="29"/>
                </a:cxn>
                <a:cxn ang="0">
                  <a:pos x="14" y="38"/>
                </a:cxn>
                <a:cxn ang="0">
                  <a:pos x="15" y="44"/>
                </a:cxn>
                <a:cxn ang="0">
                  <a:pos x="20" y="58"/>
                </a:cxn>
                <a:cxn ang="0">
                  <a:pos x="23" y="60"/>
                </a:cxn>
                <a:cxn ang="0">
                  <a:pos x="25" y="58"/>
                </a:cxn>
                <a:cxn ang="0">
                  <a:pos x="26" y="58"/>
                </a:cxn>
                <a:cxn ang="0">
                  <a:pos x="27" y="59"/>
                </a:cxn>
                <a:cxn ang="0">
                  <a:pos x="27" y="60"/>
                </a:cxn>
                <a:cxn ang="0">
                  <a:pos x="28" y="61"/>
                </a:cxn>
                <a:cxn ang="0">
                  <a:pos x="31" y="62"/>
                </a:cxn>
                <a:cxn ang="0">
                  <a:pos x="37" y="62"/>
                </a:cxn>
                <a:cxn ang="0">
                  <a:pos x="40" y="59"/>
                </a:cxn>
                <a:cxn ang="0">
                  <a:pos x="41" y="40"/>
                </a:cxn>
              </a:cxnLst>
              <a:rect l="0" t="0" r="r" b="b"/>
              <a:pathLst>
                <a:path w="67" h="62">
                  <a:moveTo>
                    <a:pt x="41" y="40"/>
                  </a:moveTo>
                  <a:cubicBezTo>
                    <a:pt x="41" y="26"/>
                    <a:pt x="41" y="26"/>
                    <a:pt x="41" y="26"/>
                  </a:cubicBezTo>
                  <a:cubicBezTo>
                    <a:pt x="41" y="26"/>
                    <a:pt x="40" y="26"/>
                    <a:pt x="41" y="26"/>
                  </a:cubicBezTo>
                  <a:cubicBezTo>
                    <a:pt x="41" y="26"/>
                    <a:pt x="44" y="26"/>
                    <a:pt x="44" y="26"/>
                  </a:cubicBezTo>
                  <a:cubicBezTo>
                    <a:pt x="44" y="26"/>
                    <a:pt x="46" y="26"/>
                    <a:pt x="46" y="25"/>
                  </a:cubicBezTo>
                  <a:cubicBezTo>
                    <a:pt x="46" y="23"/>
                    <a:pt x="45" y="19"/>
                    <a:pt x="45" y="18"/>
                  </a:cubicBezTo>
                  <a:cubicBezTo>
                    <a:pt x="45" y="18"/>
                    <a:pt x="45" y="7"/>
                    <a:pt x="45" y="7"/>
                  </a:cubicBezTo>
                  <a:cubicBezTo>
                    <a:pt x="45" y="7"/>
                    <a:pt x="45" y="7"/>
                    <a:pt x="46" y="7"/>
                  </a:cubicBezTo>
                  <a:cubicBezTo>
                    <a:pt x="46" y="7"/>
                    <a:pt x="57" y="5"/>
                    <a:pt x="57" y="5"/>
                  </a:cubicBezTo>
                  <a:cubicBezTo>
                    <a:pt x="57" y="5"/>
                    <a:pt x="57" y="5"/>
                    <a:pt x="57" y="5"/>
                  </a:cubicBezTo>
                  <a:cubicBezTo>
                    <a:pt x="57" y="6"/>
                    <a:pt x="58" y="7"/>
                    <a:pt x="58" y="7"/>
                  </a:cubicBezTo>
                  <a:cubicBezTo>
                    <a:pt x="58" y="8"/>
                    <a:pt x="59" y="8"/>
                    <a:pt x="59" y="7"/>
                  </a:cubicBezTo>
                  <a:cubicBezTo>
                    <a:pt x="59" y="7"/>
                    <a:pt x="59" y="7"/>
                    <a:pt x="60" y="7"/>
                  </a:cubicBezTo>
                  <a:cubicBezTo>
                    <a:pt x="60" y="6"/>
                    <a:pt x="61" y="6"/>
                    <a:pt x="61" y="5"/>
                  </a:cubicBezTo>
                  <a:cubicBezTo>
                    <a:pt x="61" y="5"/>
                    <a:pt x="63" y="4"/>
                    <a:pt x="64" y="4"/>
                  </a:cubicBezTo>
                  <a:cubicBezTo>
                    <a:pt x="65" y="4"/>
                    <a:pt x="66" y="4"/>
                    <a:pt x="67" y="4"/>
                  </a:cubicBezTo>
                  <a:cubicBezTo>
                    <a:pt x="66" y="4"/>
                    <a:pt x="65" y="3"/>
                    <a:pt x="65" y="3"/>
                  </a:cubicBezTo>
                  <a:cubicBezTo>
                    <a:pt x="65" y="3"/>
                    <a:pt x="65" y="3"/>
                    <a:pt x="63" y="3"/>
                  </a:cubicBezTo>
                  <a:cubicBezTo>
                    <a:pt x="62" y="2"/>
                    <a:pt x="60" y="2"/>
                    <a:pt x="60" y="3"/>
                  </a:cubicBezTo>
                  <a:cubicBezTo>
                    <a:pt x="60" y="3"/>
                    <a:pt x="59" y="3"/>
                    <a:pt x="58" y="3"/>
                  </a:cubicBezTo>
                  <a:cubicBezTo>
                    <a:pt x="56" y="4"/>
                    <a:pt x="54" y="4"/>
                    <a:pt x="53" y="4"/>
                  </a:cubicBezTo>
                  <a:cubicBezTo>
                    <a:pt x="53" y="4"/>
                    <a:pt x="50" y="5"/>
                    <a:pt x="49" y="5"/>
                  </a:cubicBezTo>
                  <a:cubicBezTo>
                    <a:pt x="48" y="5"/>
                    <a:pt x="46" y="5"/>
                    <a:pt x="45" y="5"/>
                  </a:cubicBezTo>
                  <a:cubicBezTo>
                    <a:pt x="45" y="5"/>
                    <a:pt x="39" y="4"/>
                    <a:pt x="39" y="4"/>
                  </a:cubicBezTo>
                  <a:cubicBezTo>
                    <a:pt x="39" y="4"/>
                    <a:pt x="37" y="4"/>
                    <a:pt x="36" y="4"/>
                  </a:cubicBezTo>
                  <a:cubicBezTo>
                    <a:pt x="35" y="4"/>
                    <a:pt x="34" y="3"/>
                    <a:pt x="33" y="2"/>
                  </a:cubicBezTo>
                  <a:cubicBezTo>
                    <a:pt x="33" y="2"/>
                    <a:pt x="31" y="2"/>
                    <a:pt x="31" y="2"/>
                  </a:cubicBezTo>
                  <a:cubicBezTo>
                    <a:pt x="31" y="2"/>
                    <a:pt x="12" y="2"/>
                    <a:pt x="12" y="2"/>
                  </a:cubicBezTo>
                  <a:cubicBezTo>
                    <a:pt x="12" y="2"/>
                    <a:pt x="11" y="2"/>
                    <a:pt x="11" y="2"/>
                  </a:cubicBezTo>
                  <a:cubicBezTo>
                    <a:pt x="11" y="2"/>
                    <a:pt x="11" y="2"/>
                    <a:pt x="10" y="2"/>
                  </a:cubicBezTo>
                  <a:cubicBezTo>
                    <a:pt x="10" y="2"/>
                    <a:pt x="8" y="0"/>
                    <a:pt x="8" y="0"/>
                  </a:cubicBezTo>
                  <a:cubicBezTo>
                    <a:pt x="8" y="0"/>
                    <a:pt x="8" y="0"/>
                    <a:pt x="7" y="0"/>
                  </a:cubicBezTo>
                  <a:cubicBezTo>
                    <a:pt x="7" y="0"/>
                    <a:pt x="6" y="0"/>
                    <a:pt x="5" y="0"/>
                  </a:cubicBezTo>
                  <a:cubicBezTo>
                    <a:pt x="5" y="1"/>
                    <a:pt x="4" y="1"/>
                    <a:pt x="3" y="1"/>
                  </a:cubicBezTo>
                  <a:cubicBezTo>
                    <a:pt x="3" y="1"/>
                    <a:pt x="1" y="1"/>
                    <a:pt x="0" y="1"/>
                  </a:cubicBezTo>
                  <a:cubicBezTo>
                    <a:pt x="0" y="3"/>
                    <a:pt x="0" y="4"/>
                    <a:pt x="0" y="5"/>
                  </a:cubicBezTo>
                  <a:cubicBezTo>
                    <a:pt x="0" y="7"/>
                    <a:pt x="2" y="9"/>
                    <a:pt x="2" y="9"/>
                  </a:cubicBezTo>
                  <a:cubicBezTo>
                    <a:pt x="2" y="9"/>
                    <a:pt x="4" y="10"/>
                    <a:pt x="4" y="12"/>
                  </a:cubicBezTo>
                  <a:cubicBezTo>
                    <a:pt x="5" y="14"/>
                    <a:pt x="11" y="24"/>
                    <a:pt x="11" y="24"/>
                  </a:cubicBezTo>
                  <a:cubicBezTo>
                    <a:pt x="11" y="24"/>
                    <a:pt x="13" y="28"/>
                    <a:pt x="13" y="29"/>
                  </a:cubicBezTo>
                  <a:cubicBezTo>
                    <a:pt x="14" y="30"/>
                    <a:pt x="13" y="30"/>
                    <a:pt x="13" y="31"/>
                  </a:cubicBezTo>
                  <a:cubicBezTo>
                    <a:pt x="13" y="31"/>
                    <a:pt x="13" y="36"/>
                    <a:pt x="14" y="38"/>
                  </a:cubicBezTo>
                  <a:cubicBezTo>
                    <a:pt x="14" y="40"/>
                    <a:pt x="14" y="40"/>
                    <a:pt x="15" y="41"/>
                  </a:cubicBezTo>
                  <a:cubicBezTo>
                    <a:pt x="15" y="42"/>
                    <a:pt x="15" y="43"/>
                    <a:pt x="15" y="44"/>
                  </a:cubicBezTo>
                  <a:cubicBezTo>
                    <a:pt x="15" y="44"/>
                    <a:pt x="15" y="47"/>
                    <a:pt x="16" y="49"/>
                  </a:cubicBezTo>
                  <a:cubicBezTo>
                    <a:pt x="16" y="50"/>
                    <a:pt x="18" y="55"/>
                    <a:pt x="20" y="58"/>
                  </a:cubicBezTo>
                  <a:cubicBezTo>
                    <a:pt x="20" y="58"/>
                    <a:pt x="22" y="60"/>
                    <a:pt x="23" y="60"/>
                  </a:cubicBezTo>
                  <a:cubicBezTo>
                    <a:pt x="23" y="60"/>
                    <a:pt x="23" y="60"/>
                    <a:pt x="23" y="60"/>
                  </a:cubicBezTo>
                  <a:cubicBezTo>
                    <a:pt x="23" y="60"/>
                    <a:pt x="24" y="59"/>
                    <a:pt x="25" y="58"/>
                  </a:cubicBezTo>
                  <a:cubicBezTo>
                    <a:pt x="25" y="58"/>
                    <a:pt x="25" y="58"/>
                    <a:pt x="25" y="58"/>
                  </a:cubicBezTo>
                  <a:cubicBezTo>
                    <a:pt x="25" y="58"/>
                    <a:pt x="25" y="58"/>
                    <a:pt x="26" y="58"/>
                  </a:cubicBezTo>
                  <a:cubicBezTo>
                    <a:pt x="26" y="58"/>
                    <a:pt x="26" y="58"/>
                    <a:pt x="26" y="58"/>
                  </a:cubicBezTo>
                  <a:cubicBezTo>
                    <a:pt x="26" y="58"/>
                    <a:pt x="27" y="58"/>
                    <a:pt x="27" y="58"/>
                  </a:cubicBezTo>
                  <a:cubicBezTo>
                    <a:pt x="27" y="58"/>
                    <a:pt x="27" y="58"/>
                    <a:pt x="27" y="59"/>
                  </a:cubicBezTo>
                  <a:cubicBezTo>
                    <a:pt x="27" y="59"/>
                    <a:pt x="28" y="59"/>
                    <a:pt x="28" y="59"/>
                  </a:cubicBezTo>
                  <a:cubicBezTo>
                    <a:pt x="28" y="60"/>
                    <a:pt x="28" y="60"/>
                    <a:pt x="27" y="60"/>
                  </a:cubicBezTo>
                  <a:cubicBezTo>
                    <a:pt x="27" y="60"/>
                    <a:pt x="27" y="60"/>
                    <a:pt x="27" y="60"/>
                  </a:cubicBezTo>
                  <a:cubicBezTo>
                    <a:pt x="28" y="60"/>
                    <a:pt x="28" y="60"/>
                    <a:pt x="28" y="61"/>
                  </a:cubicBezTo>
                  <a:cubicBezTo>
                    <a:pt x="28" y="61"/>
                    <a:pt x="28" y="61"/>
                    <a:pt x="28" y="61"/>
                  </a:cubicBezTo>
                  <a:cubicBezTo>
                    <a:pt x="29" y="62"/>
                    <a:pt x="31" y="62"/>
                    <a:pt x="31" y="62"/>
                  </a:cubicBezTo>
                  <a:cubicBezTo>
                    <a:pt x="31" y="62"/>
                    <a:pt x="36" y="62"/>
                    <a:pt x="36" y="62"/>
                  </a:cubicBezTo>
                  <a:cubicBezTo>
                    <a:pt x="37" y="62"/>
                    <a:pt x="37" y="62"/>
                    <a:pt x="37" y="62"/>
                  </a:cubicBezTo>
                  <a:cubicBezTo>
                    <a:pt x="37" y="62"/>
                    <a:pt x="38" y="60"/>
                    <a:pt x="40" y="60"/>
                  </a:cubicBezTo>
                  <a:cubicBezTo>
                    <a:pt x="40" y="60"/>
                    <a:pt x="40" y="60"/>
                    <a:pt x="40" y="59"/>
                  </a:cubicBezTo>
                  <a:cubicBezTo>
                    <a:pt x="41" y="59"/>
                    <a:pt x="41" y="58"/>
                    <a:pt x="41" y="58"/>
                  </a:cubicBezTo>
                  <a:lnTo>
                    <a:pt x="41" y="4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8" name="Freeform 781"/>
            <p:cNvSpPr>
              <a:spLocks/>
            </p:cNvSpPr>
            <p:nvPr/>
          </p:nvSpPr>
          <p:spPr bwMode="auto">
            <a:xfrm>
              <a:off x="2877" y="2665"/>
              <a:ext cx="197" cy="197"/>
            </a:xfrm>
            <a:custGeom>
              <a:avLst/>
              <a:gdLst/>
              <a:ahLst/>
              <a:cxnLst>
                <a:cxn ang="0">
                  <a:pos x="5" y="56"/>
                </a:cxn>
                <a:cxn ang="0">
                  <a:pos x="8" y="56"/>
                </a:cxn>
                <a:cxn ang="0">
                  <a:pos x="11" y="58"/>
                </a:cxn>
                <a:cxn ang="0">
                  <a:pos x="31" y="58"/>
                </a:cxn>
                <a:cxn ang="0">
                  <a:pos x="36" y="60"/>
                </a:cxn>
                <a:cxn ang="0">
                  <a:pos x="45" y="61"/>
                </a:cxn>
                <a:cxn ang="0">
                  <a:pos x="53" y="60"/>
                </a:cxn>
                <a:cxn ang="0">
                  <a:pos x="55" y="57"/>
                </a:cxn>
                <a:cxn ang="0">
                  <a:pos x="51" y="52"/>
                </a:cxn>
                <a:cxn ang="0">
                  <a:pos x="50" y="39"/>
                </a:cxn>
                <a:cxn ang="0">
                  <a:pos x="53" y="36"/>
                </a:cxn>
                <a:cxn ang="0">
                  <a:pos x="60" y="36"/>
                </a:cxn>
                <a:cxn ang="0">
                  <a:pos x="60" y="34"/>
                </a:cxn>
                <a:cxn ang="0">
                  <a:pos x="60" y="30"/>
                </a:cxn>
                <a:cxn ang="0">
                  <a:pos x="60" y="26"/>
                </a:cxn>
                <a:cxn ang="0">
                  <a:pos x="52" y="27"/>
                </a:cxn>
                <a:cxn ang="0">
                  <a:pos x="51" y="26"/>
                </a:cxn>
                <a:cxn ang="0">
                  <a:pos x="52" y="23"/>
                </a:cxn>
                <a:cxn ang="0">
                  <a:pos x="51" y="20"/>
                </a:cxn>
                <a:cxn ang="0">
                  <a:pos x="50" y="13"/>
                </a:cxn>
                <a:cxn ang="0">
                  <a:pos x="49" y="11"/>
                </a:cxn>
                <a:cxn ang="0">
                  <a:pos x="49" y="8"/>
                </a:cxn>
                <a:cxn ang="0">
                  <a:pos x="46" y="7"/>
                </a:cxn>
                <a:cxn ang="0">
                  <a:pos x="43" y="7"/>
                </a:cxn>
                <a:cxn ang="0">
                  <a:pos x="43" y="5"/>
                </a:cxn>
                <a:cxn ang="0">
                  <a:pos x="39" y="6"/>
                </a:cxn>
                <a:cxn ang="0">
                  <a:pos x="38" y="10"/>
                </a:cxn>
                <a:cxn ang="0">
                  <a:pos x="34" y="10"/>
                </a:cxn>
                <a:cxn ang="0">
                  <a:pos x="31" y="11"/>
                </a:cxn>
                <a:cxn ang="0">
                  <a:pos x="28" y="11"/>
                </a:cxn>
                <a:cxn ang="0">
                  <a:pos x="27" y="8"/>
                </a:cxn>
                <a:cxn ang="0">
                  <a:pos x="25" y="5"/>
                </a:cxn>
                <a:cxn ang="0">
                  <a:pos x="24" y="0"/>
                </a:cxn>
                <a:cxn ang="0">
                  <a:pos x="21" y="0"/>
                </a:cxn>
                <a:cxn ang="0">
                  <a:pos x="12" y="0"/>
                </a:cxn>
                <a:cxn ang="0">
                  <a:pos x="6" y="0"/>
                </a:cxn>
                <a:cxn ang="0">
                  <a:pos x="3" y="2"/>
                </a:cxn>
                <a:cxn ang="0">
                  <a:pos x="8" y="12"/>
                </a:cxn>
                <a:cxn ang="0">
                  <a:pos x="6" y="17"/>
                </a:cxn>
                <a:cxn ang="0">
                  <a:pos x="9" y="23"/>
                </a:cxn>
                <a:cxn ang="0">
                  <a:pos x="8" y="33"/>
                </a:cxn>
                <a:cxn ang="0">
                  <a:pos x="2" y="47"/>
                </a:cxn>
                <a:cxn ang="0">
                  <a:pos x="0" y="51"/>
                </a:cxn>
                <a:cxn ang="0">
                  <a:pos x="0" y="57"/>
                </a:cxn>
              </a:cxnLst>
              <a:rect l="0" t="0" r="r" b="b"/>
              <a:pathLst>
                <a:path w="61" h="61">
                  <a:moveTo>
                    <a:pt x="3" y="57"/>
                  </a:moveTo>
                  <a:cubicBezTo>
                    <a:pt x="4" y="57"/>
                    <a:pt x="5" y="57"/>
                    <a:pt x="5" y="56"/>
                  </a:cubicBezTo>
                  <a:cubicBezTo>
                    <a:pt x="6" y="56"/>
                    <a:pt x="7" y="56"/>
                    <a:pt x="7" y="56"/>
                  </a:cubicBezTo>
                  <a:cubicBezTo>
                    <a:pt x="8" y="56"/>
                    <a:pt x="8" y="56"/>
                    <a:pt x="8" y="56"/>
                  </a:cubicBezTo>
                  <a:cubicBezTo>
                    <a:pt x="8" y="56"/>
                    <a:pt x="10" y="58"/>
                    <a:pt x="10" y="58"/>
                  </a:cubicBezTo>
                  <a:cubicBezTo>
                    <a:pt x="11" y="58"/>
                    <a:pt x="11" y="58"/>
                    <a:pt x="11" y="58"/>
                  </a:cubicBezTo>
                  <a:cubicBezTo>
                    <a:pt x="11" y="58"/>
                    <a:pt x="12" y="58"/>
                    <a:pt x="12" y="58"/>
                  </a:cubicBezTo>
                  <a:cubicBezTo>
                    <a:pt x="12" y="58"/>
                    <a:pt x="31" y="58"/>
                    <a:pt x="31" y="58"/>
                  </a:cubicBezTo>
                  <a:cubicBezTo>
                    <a:pt x="31" y="58"/>
                    <a:pt x="33" y="58"/>
                    <a:pt x="33" y="58"/>
                  </a:cubicBezTo>
                  <a:cubicBezTo>
                    <a:pt x="34" y="59"/>
                    <a:pt x="35" y="60"/>
                    <a:pt x="36" y="60"/>
                  </a:cubicBezTo>
                  <a:cubicBezTo>
                    <a:pt x="37" y="60"/>
                    <a:pt x="39" y="60"/>
                    <a:pt x="39" y="60"/>
                  </a:cubicBezTo>
                  <a:cubicBezTo>
                    <a:pt x="39" y="60"/>
                    <a:pt x="45" y="61"/>
                    <a:pt x="45" y="61"/>
                  </a:cubicBezTo>
                  <a:cubicBezTo>
                    <a:pt x="46" y="61"/>
                    <a:pt x="48" y="61"/>
                    <a:pt x="49" y="61"/>
                  </a:cubicBezTo>
                  <a:cubicBezTo>
                    <a:pt x="50" y="61"/>
                    <a:pt x="53" y="60"/>
                    <a:pt x="53" y="60"/>
                  </a:cubicBezTo>
                  <a:cubicBezTo>
                    <a:pt x="54" y="60"/>
                    <a:pt x="56" y="60"/>
                    <a:pt x="58" y="59"/>
                  </a:cubicBezTo>
                  <a:cubicBezTo>
                    <a:pt x="57" y="58"/>
                    <a:pt x="55" y="57"/>
                    <a:pt x="55" y="57"/>
                  </a:cubicBezTo>
                  <a:cubicBezTo>
                    <a:pt x="55" y="57"/>
                    <a:pt x="52" y="55"/>
                    <a:pt x="52" y="54"/>
                  </a:cubicBezTo>
                  <a:cubicBezTo>
                    <a:pt x="52" y="54"/>
                    <a:pt x="51" y="53"/>
                    <a:pt x="51" y="52"/>
                  </a:cubicBezTo>
                  <a:cubicBezTo>
                    <a:pt x="50" y="52"/>
                    <a:pt x="51" y="51"/>
                    <a:pt x="51" y="51"/>
                  </a:cubicBezTo>
                  <a:cubicBezTo>
                    <a:pt x="51" y="51"/>
                    <a:pt x="50" y="40"/>
                    <a:pt x="50" y="39"/>
                  </a:cubicBezTo>
                  <a:cubicBezTo>
                    <a:pt x="50" y="39"/>
                    <a:pt x="50" y="37"/>
                    <a:pt x="50" y="36"/>
                  </a:cubicBezTo>
                  <a:cubicBezTo>
                    <a:pt x="50" y="36"/>
                    <a:pt x="52" y="36"/>
                    <a:pt x="53" y="36"/>
                  </a:cubicBezTo>
                  <a:cubicBezTo>
                    <a:pt x="53" y="36"/>
                    <a:pt x="56" y="36"/>
                    <a:pt x="57" y="36"/>
                  </a:cubicBezTo>
                  <a:cubicBezTo>
                    <a:pt x="57" y="36"/>
                    <a:pt x="60" y="36"/>
                    <a:pt x="60" y="36"/>
                  </a:cubicBezTo>
                  <a:cubicBezTo>
                    <a:pt x="60" y="36"/>
                    <a:pt x="60" y="35"/>
                    <a:pt x="60" y="35"/>
                  </a:cubicBezTo>
                  <a:cubicBezTo>
                    <a:pt x="60" y="35"/>
                    <a:pt x="60" y="34"/>
                    <a:pt x="60" y="34"/>
                  </a:cubicBezTo>
                  <a:cubicBezTo>
                    <a:pt x="60" y="34"/>
                    <a:pt x="60" y="33"/>
                    <a:pt x="61" y="32"/>
                  </a:cubicBezTo>
                  <a:cubicBezTo>
                    <a:pt x="61" y="32"/>
                    <a:pt x="60" y="30"/>
                    <a:pt x="60" y="30"/>
                  </a:cubicBezTo>
                  <a:cubicBezTo>
                    <a:pt x="60" y="29"/>
                    <a:pt x="60" y="26"/>
                    <a:pt x="60" y="25"/>
                  </a:cubicBezTo>
                  <a:cubicBezTo>
                    <a:pt x="60" y="25"/>
                    <a:pt x="60" y="26"/>
                    <a:pt x="60" y="26"/>
                  </a:cubicBezTo>
                  <a:cubicBezTo>
                    <a:pt x="59" y="26"/>
                    <a:pt x="54" y="26"/>
                    <a:pt x="53" y="26"/>
                  </a:cubicBezTo>
                  <a:cubicBezTo>
                    <a:pt x="53" y="26"/>
                    <a:pt x="52" y="27"/>
                    <a:pt x="52" y="27"/>
                  </a:cubicBezTo>
                  <a:cubicBezTo>
                    <a:pt x="51" y="27"/>
                    <a:pt x="51" y="26"/>
                    <a:pt x="51" y="26"/>
                  </a:cubicBezTo>
                  <a:cubicBezTo>
                    <a:pt x="51" y="26"/>
                    <a:pt x="51" y="26"/>
                    <a:pt x="51" y="26"/>
                  </a:cubicBezTo>
                  <a:cubicBezTo>
                    <a:pt x="51" y="25"/>
                    <a:pt x="52" y="24"/>
                    <a:pt x="52" y="24"/>
                  </a:cubicBezTo>
                  <a:cubicBezTo>
                    <a:pt x="52" y="24"/>
                    <a:pt x="52" y="23"/>
                    <a:pt x="52" y="23"/>
                  </a:cubicBezTo>
                  <a:cubicBezTo>
                    <a:pt x="52" y="23"/>
                    <a:pt x="51" y="21"/>
                    <a:pt x="51" y="21"/>
                  </a:cubicBezTo>
                  <a:cubicBezTo>
                    <a:pt x="51" y="20"/>
                    <a:pt x="51" y="20"/>
                    <a:pt x="51" y="20"/>
                  </a:cubicBezTo>
                  <a:cubicBezTo>
                    <a:pt x="50" y="19"/>
                    <a:pt x="50" y="17"/>
                    <a:pt x="50" y="17"/>
                  </a:cubicBezTo>
                  <a:cubicBezTo>
                    <a:pt x="50" y="16"/>
                    <a:pt x="50" y="13"/>
                    <a:pt x="50" y="13"/>
                  </a:cubicBezTo>
                  <a:cubicBezTo>
                    <a:pt x="50" y="13"/>
                    <a:pt x="50" y="12"/>
                    <a:pt x="50" y="12"/>
                  </a:cubicBezTo>
                  <a:cubicBezTo>
                    <a:pt x="50" y="12"/>
                    <a:pt x="49" y="11"/>
                    <a:pt x="49" y="11"/>
                  </a:cubicBezTo>
                  <a:cubicBezTo>
                    <a:pt x="49" y="11"/>
                    <a:pt x="49" y="10"/>
                    <a:pt x="49" y="9"/>
                  </a:cubicBezTo>
                  <a:cubicBezTo>
                    <a:pt x="50" y="9"/>
                    <a:pt x="49" y="8"/>
                    <a:pt x="49" y="8"/>
                  </a:cubicBezTo>
                  <a:cubicBezTo>
                    <a:pt x="49" y="7"/>
                    <a:pt x="49" y="7"/>
                    <a:pt x="49" y="7"/>
                  </a:cubicBezTo>
                  <a:cubicBezTo>
                    <a:pt x="49" y="7"/>
                    <a:pt x="47" y="7"/>
                    <a:pt x="46" y="7"/>
                  </a:cubicBezTo>
                  <a:cubicBezTo>
                    <a:pt x="46" y="7"/>
                    <a:pt x="44" y="7"/>
                    <a:pt x="43" y="7"/>
                  </a:cubicBezTo>
                  <a:cubicBezTo>
                    <a:pt x="43" y="7"/>
                    <a:pt x="43" y="7"/>
                    <a:pt x="43" y="7"/>
                  </a:cubicBezTo>
                  <a:cubicBezTo>
                    <a:pt x="43" y="6"/>
                    <a:pt x="43" y="6"/>
                    <a:pt x="44" y="6"/>
                  </a:cubicBezTo>
                  <a:cubicBezTo>
                    <a:pt x="44" y="5"/>
                    <a:pt x="43" y="5"/>
                    <a:pt x="43" y="5"/>
                  </a:cubicBezTo>
                  <a:cubicBezTo>
                    <a:pt x="43" y="5"/>
                    <a:pt x="42" y="5"/>
                    <a:pt x="42" y="5"/>
                  </a:cubicBezTo>
                  <a:cubicBezTo>
                    <a:pt x="41" y="5"/>
                    <a:pt x="39" y="6"/>
                    <a:pt x="39" y="6"/>
                  </a:cubicBezTo>
                  <a:cubicBezTo>
                    <a:pt x="38" y="6"/>
                    <a:pt x="38" y="6"/>
                    <a:pt x="38" y="6"/>
                  </a:cubicBezTo>
                  <a:cubicBezTo>
                    <a:pt x="38" y="6"/>
                    <a:pt x="38" y="10"/>
                    <a:pt x="38" y="10"/>
                  </a:cubicBezTo>
                  <a:cubicBezTo>
                    <a:pt x="38" y="11"/>
                    <a:pt x="37" y="11"/>
                    <a:pt x="37" y="11"/>
                  </a:cubicBezTo>
                  <a:cubicBezTo>
                    <a:pt x="37" y="11"/>
                    <a:pt x="36" y="11"/>
                    <a:pt x="34" y="10"/>
                  </a:cubicBezTo>
                  <a:cubicBezTo>
                    <a:pt x="33" y="10"/>
                    <a:pt x="32" y="11"/>
                    <a:pt x="31" y="11"/>
                  </a:cubicBezTo>
                  <a:cubicBezTo>
                    <a:pt x="31" y="11"/>
                    <a:pt x="31" y="11"/>
                    <a:pt x="31" y="11"/>
                  </a:cubicBezTo>
                  <a:cubicBezTo>
                    <a:pt x="31" y="11"/>
                    <a:pt x="29" y="11"/>
                    <a:pt x="29" y="11"/>
                  </a:cubicBezTo>
                  <a:cubicBezTo>
                    <a:pt x="28" y="11"/>
                    <a:pt x="28" y="11"/>
                    <a:pt x="28" y="11"/>
                  </a:cubicBezTo>
                  <a:cubicBezTo>
                    <a:pt x="28" y="11"/>
                    <a:pt x="28" y="10"/>
                    <a:pt x="28" y="10"/>
                  </a:cubicBezTo>
                  <a:cubicBezTo>
                    <a:pt x="27" y="9"/>
                    <a:pt x="27" y="9"/>
                    <a:pt x="27" y="8"/>
                  </a:cubicBezTo>
                  <a:cubicBezTo>
                    <a:pt x="27" y="8"/>
                    <a:pt x="26" y="7"/>
                    <a:pt x="26" y="7"/>
                  </a:cubicBezTo>
                  <a:cubicBezTo>
                    <a:pt x="26" y="7"/>
                    <a:pt x="25" y="5"/>
                    <a:pt x="25" y="5"/>
                  </a:cubicBezTo>
                  <a:cubicBezTo>
                    <a:pt x="25" y="4"/>
                    <a:pt x="25" y="4"/>
                    <a:pt x="25" y="3"/>
                  </a:cubicBezTo>
                  <a:cubicBezTo>
                    <a:pt x="24" y="1"/>
                    <a:pt x="24" y="0"/>
                    <a:pt x="24" y="0"/>
                  </a:cubicBezTo>
                  <a:cubicBezTo>
                    <a:pt x="24" y="0"/>
                    <a:pt x="23" y="0"/>
                    <a:pt x="23" y="0"/>
                  </a:cubicBezTo>
                  <a:cubicBezTo>
                    <a:pt x="22" y="0"/>
                    <a:pt x="21" y="0"/>
                    <a:pt x="21" y="0"/>
                  </a:cubicBezTo>
                  <a:cubicBezTo>
                    <a:pt x="20" y="0"/>
                    <a:pt x="16" y="0"/>
                    <a:pt x="15" y="0"/>
                  </a:cubicBezTo>
                  <a:cubicBezTo>
                    <a:pt x="15" y="0"/>
                    <a:pt x="13" y="0"/>
                    <a:pt x="12" y="0"/>
                  </a:cubicBezTo>
                  <a:cubicBezTo>
                    <a:pt x="11" y="0"/>
                    <a:pt x="8" y="0"/>
                    <a:pt x="7" y="0"/>
                  </a:cubicBezTo>
                  <a:cubicBezTo>
                    <a:pt x="7" y="0"/>
                    <a:pt x="6" y="0"/>
                    <a:pt x="6" y="0"/>
                  </a:cubicBezTo>
                  <a:cubicBezTo>
                    <a:pt x="6" y="0"/>
                    <a:pt x="6" y="0"/>
                    <a:pt x="5" y="1"/>
                  </a:cubicBezTo>
                  <a:cubicBezTo>
                    <a:pt x="4" y="1"/>
                    <a:pt x="2" y="1"/>
                    <a:pt x="3" y="2"/>
                  </a:cubicBezTo>
                  <a:cubicBezTo>
                    <a:pt x="3" y="3"/>
                    <a:pt x="5" y="6"/>
                    <a:pt x="6" y="7"/>
                  </a:cubicBezTo>
                  <a:cubicBezTo>
                    <a:pt x="6" y="8"/>
                    <a:pt x="7" y="10"/>
                    <a:pt x="8" y="12"/>
                  </a:cubicBezTo>
                  <a:cubicBezTo>
                    <a:pt x="8" y="13"/>
                    <a:pt x="8" y="15"/>
                    <a:pt x="7" y="15"/>
                  </a:cubicBezTo>
                  <a:cubicBezTo>
                    <a:pt x="6" y="16"/>
                    <a:pt x="6" y="16"/>
                    <a:pt x="6" y="17"/>
                  </a:cubicBezTo>
                  <a:cubicBezTo>
                    <a:pt x="7" y="17"/>
                    <a:pt x="7" y="18"/>
                    <a:pt x="7" y="19"/>
                  </a:cubicBezTo>
                  <a:cubicBezTo>
                    <a:pt x="7" y="19"/>
                    <a:pt x="9" y="23"/>
                    <a:pt x="9" y="23"/>
                  </a:cubicBezTo>
                  <a:cubicBezTo>
                    <a:pt x="9" y="24"/>
                    <a:pt x="11" y="27"/>
                    <a:pt x="10" y="30"/>
                  </a:cubicBezTo>
                  <a:cubicBezTo>
                    <a:pt x="9" y="32"/>
                    <a:pt x="8" y="33"/>
                    <a:pt x="8" y="33"/>
                  </a:cubicBezTo>
                  <a:cubicBezTo>
                    <a:pt x="7" y="34"/>
                    <a:pt x="5" y="35"/>
                    <a:pt x="4" y="38"/>
                  </a:cubicBezTo>
                  <a:cubicBezTo>
                    <a:pt x="3" y="41"/>
                    <a:pt x="2" y="47"/>
                    <a:pt x="2" y="47"/>
                  </a:cubicBezTo>
                  <a:cubicBezTo>
                    <a:pt x="2" y="47"/>
                    <a:pt x="1" y="49"/>
                    <a:pt x="0" y="49"/>
                  </a:cubicBezTo>
                  <a:cubicBezTo>
                    <a:pt x="0" y="50"/>
                    <a:pt x="0" y="50"/>
                    <a:pt x="0" y="51"/>
                  </a:cubicBezTo>
                  <a:cubicBezTo>
                    <a:pt x="0" y="51"/>
                    <a:pt x="0" y="52"/>
                    <a:pt x="0" y="52"/>
                  </a:cubicBezTo>
                  <a:cubicBezTo>
                    <a:pt x="0" y="52"/>
                    <a:pt x="0" y="55"/>
                    <a:pt x="0" y="57"/>
                  </a:cubicBezTo>
                  <a:cubicBezTo>
                    <a:pt x="1" y="57"/>
                    <a:pt x="3" y="57"/>
                    <a:pt x="3" y="5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9" name="Freeform 782"/>
            <p:cNvSpPr>
              <a:spLocks/>
            </p:cNvSpPr>
            <p:nvPr/>
          </p:nvSpPr>
          <p:spPr bwMode="auto">
            <a:xfrm>
              <a:off x="3152" y="2606"/>
              <a:ext cx="29" cy="36"/>
            </a:xfrm>
            <a:custGeom>
              <a:avLst/>
              <a:gdLst/>
              <a:ahLst/>
              <a:cxnLst>
                <a:cxn ang="0">
                  <a:pos x="6" y="1"/>
                </a:cxn>
                <a:cxn ang="0">
                  <a:pos x="5" y="1"/>
                </a:cxn>
                <a:cxn ang="0">
                  <a:pos x="5" y="1"/>
                </a:cxn>
                <a:cxn ang="0">
                  <a:pos x="5" y="2"/>
                </a:cxn>
                <a:cxn ang="0">
                  <a:pos x="4" y="2"/>
                </a:cxn>
                <a:cxn ang="0">
                  <a:pos x="3" y="3"/>
                </a:cxn>
                <a:cxn ang="0">
                  <a:pos x="2" y="3"/>
                </a:cxn>
                <a:cxn ang="0">
                  <a:pos x="2" y="3"/>
                </a:cxn>
                <a:cxn ang="0">
                  <a:pos x="2" y="2"/>
                </a:cxn>
                <a:cxn ang="0">
                  <a:pos x="1" y="2"/>
                </a:cxn>
                <a:cxn ang="0">
                  <a:pos x="0" y="2"/>
                </a:cxn>
                <a:cxn ang="0">
                  <a:pos x="1" y="4"/>
                </a:cxn>
                <a:cxn ang="0">
                  <a:pos x="1" y="4"/>
                </a:cxn>
                <a:cxn ang="0">
                  <a:pos x="1" y="5"/>
                </a:cxn>
                <a:cxn ang="0">
                  <a:pos x="1" y="6"/>
                </a:cxn>
                <a:cxn ang="0">
                  <a:pos x="1" y="6"/>
                </a:cxn>
                <a:cxn ang="0">
                  <a:pos x="2" y="7"/>
                </a:cxn>
                <a:cxn ang="0">
                  <a:pos x="3" y="10"/>
                </a:cxn>
                <a:cxn ang="0">
                  <a:pos x="3" y="11"/>
                </a:cxn>
                <a:cxn ang="0">
                  <a:pos x="4" y="11"/>
                </a:cxn>
                <a:cxn ang="0">
                  <a:pos x="6" y="9"/>
                </a:cxn>
                <a:cxn ang="0">
                  <a:pos x="6" y="9"/>
                </a:cxn>
                <a:cxn ang="0">
                  <a:pos x="8" y="6"/>
                </a:cxn>
                <a:cxn ang="0">
                  <a:pos x="9" y="5"/>
                </a:cxn>
                <a:cxn ang="0">
                  <a:pos x="9" y="4"/>
                </a:cxn>
                <a:cxn ang="0">
                  <a:pos x="7" y="4"/>
                </a:cxn>
                <a:cxn ang="0">
                  <a:pos x="8" y="1"/>
                </a:cxn>
                <a:cxn ang="0">
                  <a:pos x="8" y="1"/>
                </a:cxn>
                <a:cxn ang="0">
                  <a:pos x="7" y="1"/>
                </a:cxn>
                <a:cxn ang="0">
                  <a:pos x="6" y="1"/>
                </a:cxn>
              </a:cxnLst>
              <a:rect l="0" t="0" r="r" b="b"/>
              <a:pathLst>
                <a:path w="9" h="11">
                  <a:moveTo>
                    <a:pt x="6" y="1"/>
                  </a:moveTo>
                  <a:cubicBezTo>
                    <a:pt x="6" y="1"/>
                    <a:pt x="6" y="1"/>
                    <a:pt x="5" y="1"/>
                  </a:cubicBezTo>
                  <a:cubicBezTo>
                    <a:pt x="5" y="0"/>
                    <a:pt x="5" y="1"/>
                    <a:pt x="5" y="1"/>
                  </a:cubicBezTo>
                  <a:cubicBezTo>
                    <a:pt x="5" y="1"/>
                    <a:pt x="5" y="1"/>
                    <a:pt x="5" y="2"/>
                  </a:cubicBezTo>
                  <a:cubicBezTo>
                    <a:pt x="5" y="2"/>
                    <a:pt x="4" y="2"/>
                    <a:pt x="4" y="2"/>
                  </a:cubicBezTo>
                  <a:cubicBezTo>
                    <a:pt x="4" y="2"/>
                    <a:pt x="4" y="2"/>
                    <a:pt x="3" y="3"/>
                  </a:cubicBezTo>
                  <a:cubicBezTo>
                    <a:pt x="3" y="3"/>
                    <a:pt x="3" y="3"/>
                    <a:pt x="2" y="3"/>
                  </a:cubicBezTo>
                  <a:cubicBezTo>
                    <a:pt x="2" y="3"/>
                    <a:pt x="2" y="3"/>
                    <a:pt x="2" y="3"/>
                  </a:cubicBezTo>
                  <a:cubicBezTo>
                    <a:pt x="2" y="2"/>
                    <a:pt x="2" y="2"/>
                    <a:pt x="2" y="2"/>
                  </a:cubicBezTo>
                  <a:cubicBezTo>
                    <a:pt x="2" y="2"/>
                    <a:pt x="1" y="2"/>
                    <a:pt x="1" y="2"/>
                  </a:cubicBezTo>
                  <a:cubicBezTo>
                    <a:pt x="1" y="2"/>
                    <a:pt x="0" y="2"/>
                    <a:pt x="0" y="2"/>
                  </a:cubicBezTo>
                  <a:cubicBezTo>
                    <a:pt x="1" y="3"/>
                    <a:pt x="1" y="4"/>
                    <a:pt x="1" y="4"/>
                  </a:cubicBezTo>
                  <a:cubicBezTo>
                    <a:pt x="1" y="4"/>
                    <a:pt x="1" y="4"/>
                    <a:pt x="1" y="4"/>
                  </a:cubicBezTo>
                  <a:cubicBezTo>
                    <a:pt x="1" y="5"/>
                    <a:pt x="1" y="5"/>
                    <a:pt x="1" y="5"/>
                  </a:cubicBezTo>
                  <a:cubicBezTo>
                    <a:pt x="1" y="5"/>
                    <a:pt x="1" y="6"/>
                    <a:pt x="1" y="6"/>
                  </a:cubicBezTo>
                  <a:cubicBezTo>
                    <a:pt x="1" y="6"/>
                    <a:pt x="1" y="6"/>
                    <a:pt x="1" y="6"/>
                  </a:cubicBezTo>
                  <a:cubicBezTo>
                    <a:pt x="2" y="5"/>
                    <a:pt x="2" y="6"/>
                    <a:pt x="2" y="7"/>
                  </a:cubicBezTo>
                  <a:cubicBezTo>
                    <a:pt x="2" y="8"/>
                    <a:pt x="2" y="9"/>
                    <a:pt x="3" y="10"/>
                  </a:cubicBezTo>
                  <a:cubicBezTo>
                    <a:pt x="3" y="10"/>
                    <a:pt x="3" y="11"/>
                    <a:pt x="3" y="11"/>
                  </a:cubicBezTo>
                  <a:cubicBezTo>
                    <a:pt x="3" y="11"/>
                    <a:pt x="4" y="11"/>
                    <a:pt x="4" y="11"/>
                  </a:cubicBezTo>
                  <a:cubicBezTo>
                    <a:pt x="4" y="11"/>
                    <a:pt x="6" y="9"/>
                    <a:pt x="6" y="9"/>
                  </a:cubicBezTo>
                  <a:cubicBezTo>
                    <a:pt x="6" y="9"/>
                    <a:pt x="6" y="9"/>
                    <a:pt x="6" y="9"/>
                  </a:cubicBezTo>
                  <a:cubicBezTo>
                    <a:pt x="6" y="9"/>
                    <a:pt x="7" y="7"/>
                    <a:pt x="8" y="6"/>
                  </a:cubicBezTo>
                  <a:cubicBezTo>
                    <a:pt x="8" y="6"/>
                    <a:pt x="8" y="6"/>
                    <a:pt x="9" y="5"/>
                  </a:cubicBezTo>
                  <a:cubicBezTo>
                    <a:pt x="9" y="5"/>
                    <a:pt x="9" y="4"/>
                    <a:pt x="9" y="4"/>
                  </a:cubicBezTo>
                  <a:cubicBezTo>
                    <a:pt x="7" y="4"/>
                    <a:pt x="7" y="4"/>
                    <a:pt x="7" y="4"/>
                  </a:cubicBezTo>
                  <a:cubicBezTo>
                    <a:pt x="7" y="4"/>
                    <a:pt x="8" y="1"/>
                    <a:pt x="8" y="1"/>
                  </a:cubicBezTo>
                  <a:cubicBezTo>
                    <a:pt x="8" y="1"/>
                    <a:pt x="8" y="1"/>
                    <a:pt x="8" y="1"/>
                  </a:cubicBezTo>
                  <a:cubicBezTo>
                    <a:pt x="8" y="1"/>
                    <a:pt x="7" y="1"/>
                    <a:pt x="7" y="1"/>
                  </a:cubicBezTo>
                  <a:cubicBezTo>
                    <a:pt x="7" y="0"/>
                    <a:pt x="7" y="1"/>
                    <a:pt x="6"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0" name="Freeform 783"/>
            <p:cNvSpPr>
              <a:spLocks/>
            </p:cNvSpPr>
            <p:nvPr/>
          </p:nvSpPr>
          <p:spPr bwMode="auto">
            <a:xfrm>
              <a:off x="3148" y="2587"/>
              <a:ext cx="36" cy="29"/>
            </a:xfrm>
            <a:custGeom>
              <a:avLst/>
              <a:gdLst/>
              <a:ahLst/>
              <a:cxnLst>
                <a:cxn ang="0">
                  <a:pos x="4" y="2"/>
                </a:cxn>
                <a:cxn ang="0">
                  <a:pos x="4" y="2"/>
                </a:cxn>
                <a:cxn ang="0">
                  <a:pos x="2" y="3"/>
                </a:cxn>
                <a:cxn ang="0">
                  <a:pos x="2" y="4"/>
                </a:cxn>
                <a:cxn ang="0">
                  <a:pos x="1" y="7"/>
                </a:cxn>
                <a:cxn ang="0">
                  <a:pos x="1" y="7"/>
                </a:cxn>
                <a:cxn ang="0">
                  <a:pos x="1" y="8"/>
                </a:cxn>
                <a:cxn ang="0">
                  <a:pos x="2" y="8"/>
                </a:cxn>
                <a:cxn ang="0">
                  <a:pos x="3" y="8"/>
                </a:cxn>
                <a:cxn ang="0">
                  <a:pos x="3" y="9"/>
                </a:cxn>
                <a:cxn ang="0">
                  <a:pos x="3" y="9"/>
                </a:cxn>
                <a:cxn ang="0">
                  <a:pos x="4" y="9"/>
                </a:cxn>
                <a:cxn ang="0">
                  <a:pos x="5" y="8"/>
                </a:cxn>
                <a:cxn ang="0">
                  <a:pos x="6" y="8"/>
                </a:cxn>
                <a:cxn ang="0">
                  <a:pos x="6" y="7"/>
                </a:cxn>
                <a:cxn ang="0">
                  <a:pos x="6" y="7"/>
                </a:cxn>
                <a:cxn ang="0">
                  <a:pos x="7" y="7"/>
                </a:cxn>
                <a:cxn ang="0">
                  <a:pos x="8" y="7"/>
                </a:cxn>
                <a:cxn ang="0">
                  <a:pos x="9" y="7"/>
                </a:cxn>
                <a:cxn ang="0">
                  <a:pos x="9" y="7"/>
                </a:cxn>
                <a:cxn ang="0">
                  <a:pos x="10" y="6"/>
                </a:cxn>
                <a:cxn ang="0">
                  <a:pos x="10" y="5"/>
                </a:cxn>
                <a:cxn ang="0">
                  <a:pos x="10" y="5"/>
                </a:cxn>
                <a:cxn ang="0">
                  <a:pos x="10" y="3"/>
                </a:cxn>
                <a:cxn ang="0">
                  <a:pos x="8" y="0"/>
                </a:cxn>
                <a:cxn ang="0">
                  <a:pos x="8" y="0"/>
                </a:cxn>
                <a:cxn ang="0">
                  <a:pos x="7" y="1"/>
                </a:cxn>
                <a:cxn ang="0">
                  <a:pos x="6" y="2"/>
                </a:cxn>
                <a:cxn ang="0">
                  <a:pos x="5" y="2"/>
                </a:cxn>
                <a:cxn ang="0">
                  <a:pos x="4" y="2"/>
                </a:cxn>
              </a:cxnLst>
              <a:rect l="0" t="0" r="r" b="b"/>
              <a:pathLst>
                <a:path w="11" h="9">
                  <a:moveTo>
                    <a:pt x="4" y="2"/>
                  </a:moveTo>
                  <a:cubicBezTo>
                    <a:pt x="4" y="2"/>
                    <a:pt x="4" y="2"/>
                    <a:pt x="4" y="2"/>
                  </a:cubicBezTo>
                  <a:cubicBezTo>
                    <a:pt x="3" y="2"/>
                    <a:pt x="3" y="3"/>
                    <a:pt x="2" y="3"/>
                  </a:cubicBezTo>
                  <a:cubicBezTo>
                    <a:pt x="2" y="3"/>
                    <a:pt x="2" y="3"/>
                    <a:pt x="2" y="4"/>
                  </a:cubicBezTo>
                  <a:cubicBezTo>
                    <a:pt x="2" y="4"/>
                    <a:pt x="2" y="6"/>
                    <a:pt x="1" y="7"/>
                  </a:cubicBezTo>
                  <a:cubicBezTo>
                    <a:pt x="1" y="7"/>
                    <a:pt x="0" y="7"/>
                    <a:pt x="1" y="7"/>
                  </a:cubicBezTo>
                  <a:cubicBezTo>
                    <a:pt x="1" y="7"/>
                    <a:pt x="1" y="8"/>
                    <a:pt x="1" y="8"/>
                  </a:cubicBezTo>
                  <a:cubicBezTo>
                    <a:pt x="1" y="8"/>
                    <a:pt x="2" y="8"/>
                    <a:pt x="2" y="8"/>
                  </a:cubicBezTo>
                  <a:cubicBezTo>
                    <a:pt x="2" y="8"/>
                    <a:pt x="3" y="8"/>
                    <a:pt x="3" y="8"/>
                  </a:cubicBezTo>
                  <a:cubicBezTo>
                    <a:pt x="3" y="8"/>
                    <a:pt x="3" y="8"/>
                    <a:pt x="3" y="9"/>
                  </a:cubicBezTo>
                  <a:cubicBezTo>
                    <a:pt x="3" y="9"/>
                    <a:pt x="3" y="9"/>
                    <a:pt x="3" y="9"/>
                  </a:cubicBezTo>
                  <a:cubicBezTo>
                    <a:pt x="4" y="9"/>
                    <a:pt x="4" y="9"/>
                    <a:pt x="4" y="9"/>
                  </a:cubicBezTo>
                  <a:cubicBezTo>
                    <a:pt x="5" y="8"/>
                    <a:pt x="5" y="8"/>
                    <a:pt x="5" y="8"/>
                  </a:cubicBezTo>
                  <a:cubicBezTo>
                    <a:pt x="5" y="8"/>
                    <a:pt x="6" y="8"/>
                    <a:pt x="6" y="8"/>
                  </a:cubicBezTo>
                  <a:cubicBezTo>
                    <a:pt x="6" y="7"/>
                    <a:pt x="6" y="7"/>
                    <a:pt x="6" y="7"/>
                  </a:cubicBezTo>
                  <a:cubicBezTo>
                    <a:pt x="6" y="7"/>
                    <a:pt x="6" y="6"/>
                    <a:pt x="6" y="7"/>
                  </a:cubicBezTo>
                  <a:cubicBezTo>
                    <a:pt x="7" y="7"/>
                    <a:pt x="7" y="7"/>
                    <a:pt x="7" y="7"/>
                  </a:cubicBezTo>
                  <a:cubicBezTo>
                    <a:pt x="8" y="7"/>
                    <a:pt x="8" y="6"/>
                    <a:pt x="8" y="7"/>
                  </a:cubicBezTo>
                  <a:cubicBezTo>
                    <a:pt x="8" y="7"/>
                    <a:pt x="9" y="7"/>
                    <a:pt x="9" y="7"/>
                  </a:cubicBezTo>
                  <a:cubicBezTo>
                    <a:pt x="9" y="7"/>
                    <a:pt x="9" y="7"/>
                    <a:pt x="9" y="7"/>
                  </a:cubicBezTo>
                  <a:cubicBezTo>
                    <a:pt x="10" y="7"/>
                    <a:pt x="10" y="6"/>
                    <a:pt x="10" y="6"/>
                  </a:cubicBezTo>
                  <a:cubicBezTo>
                    <a:pt x="11" y="6"/>
                    <a:pt x="10" y="5"/>
                    <a:pt x="10" y="5"/>
                  </a:cubicBezTo>
                  <a:cubicBezTo>
                    <a:pt x="10" y="5"/>
                    <a:pt x="10" y="5"/>
                    <a:pt x="10" y="5"/>
                  </a:cubicBezTo>
                  <a:cubicBezTo>
                    <a:pt x="10" y="3"/>
                    <a:pt x="10" y="3"/>
                    <a:pt x="10" y="3"/>
                  </a:cubicBezTo>
                  <a:cubicBezTo>
                    <a:pt x="8" y="0"/>
                    <a:pt x="8" y="0"/>
                    <a:pt x="8" y="0"/>
                  </a:cubicBezTo>
                  <a:cubicBezTo>
                    <a:pt x="8" y="0"/>
                    <a:pt x="8" y="0"/>
                    <a:pt x="8" y="0"/>
                  </a:cubicBezTo>
                  <a:cubicBezTo>
                    <a:pt x="8" y="1"/>
                    <a:pt x="7" y="1"/>
                    <a:pt x="7" y="1"/>
                  </a:cubicBezTo>
                  <a:cubicBezTo>
                    <a:pt x="7" y="2"/>
                    <a:pt x="6" y="2"/>
                    <a:pt x="6" y="2"/>
                  </a:cubicBezTo>
                  <a:cubicBezTo>
                    <a:pt x="5" y="2"/>
                    <a:pt x="5" y="2"/>
                    <a:pt x="5" y="2"/>
                  </a:cubicBezTo>
                  <a:cubicBezTo>
                    <a:pt x="5" y="2"/>
                    <a:pt x="4" y="2"/>
                    <a:pt x="4"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1" name="Freeform 784"/>
            <p:cNvSpPr>
              <a:spLocks/>
            </p:cNvSpPr>
            <p:nvPr/>
          </p:nvSpPr>
          <p:spPr bwMode="auto">
            <a:xfrm>
              <a:off x="3161" y="2503"/>
              <a:ext cx="87" cy="90"/>
            </a:xfrm>
            <a:custGeom>
              <a:avLst/>
              <a:gdLst/>
              <a:ahLst/>
              <a:cxnLst>
                <a:cxn ang="0">
                  <a:pos x="6" y="4"/>
                </a:cxn>
                <a:cxn ang="0">
                  <a:pos x="6" y="7"/>
                </a:cxn>
                <a:cxn ang="0">
                  <a:pos x="6" y="9"/>
                </a:cxn>
                <a:cxn ang="0">
                  <a:pos x="7" y="9"/>
                </a:cxn>
                <a:cxn ang="0">
                  <a:pos x="8" y="10"/>
                </a:cxn>
                <a:cxn ang="0">
                  <a:pos x="5" y="14"/>
                </a:cxn>
                <a:cxn ang="0">
                  <a:pos x="2" y="17"/>
                </a:cxn>
                <a:cxn ang="0">
                  <a:pos x="1" y="21"/>
                </a:cxn>
                <a:cxn ang="0">
                  <a:pos x="0" y="26"/>
                </a:cxn>
                <a:cxn ang="0">
                  <a:pos x="0" y="28"/>
                </a:cxn>
                <a:cxn ang="0">
                  <a:pos x="2" y="28"/>
                </a:cxn>
                <a:cxn ang="0">
                  <a:pos x="4" y="26"/>
                </a:cxn>
                <a:cxn ang="0">
                  <a:pos x="4" y="26"/>
                </a:cxn>
                <a:cxn ang="0">
                  <a:pos x="9" y="26"/>
                </a:cxn>
                <a:cxn ang="0">
                  <a:pos x="11" y="26"/>
                </a:cxn>
                <a:cxn ang="0">
                  <a:pos x="12" y="22"/>
                </a:cxn>
                <a:cxn ang="0">
                  <a:pos x="14" y="21"/>
                </a:cxn>
                <a:cxn ang="0">
                  <a:pos x="15" y="20"/>
                </a:cxn>
                <a:cxn ang="0">
                  <a:pos x="18" y="19"/>
                </a:cxn>
                <a:cxn ang="0">
                  <a:pos x="19" y="19"/>
                </a:cxn>
                <a:cxn ang="0">
                  <a:pos x="20" y="20"/>
                </a:cxn>
                <a:cxn ang="0">
                  <a:pos x="22" y="20"/>
                </a:cxn>
                <a:cxn ang="0">
                  <a:pos x="23" y="17"/>
                </a:cxn>
                <a:cxn ang="0">
                  <a:pos x="24" y="16"/>
                </a:cxn>
                <a:cxn ang="0">
                  <a:pos x="25" y="15"/>
                </a:cxn>
                <a:cxn ang="0">
                  <a:pos x="26" y="15"/>
                </a:cxn>
                <a:cxn ang="0">
                  <a:pos x="27" y="11"/>
                </a:cxn>
                <a:cxn ang="0">
                  <a:pos x="26" y="9"/>
                </a:cxn>
                <a:cxn ang="0">
                  <a:pos x="25" y="6"/>
                </a:cxn>
                <a:cxn ang="0">
                  <a:pos x="23" y="2"/>
                </a:cxn>
                <a:cxn ang="0">
                  <a:pos x="20" y="2"/>
                </a:cxn>
                <a:cxn ang="0">
                  <a:pos x="17" y="2"/>
                </a:cxn>
                <a:cxn ang="0">
                  <a:pos x="13" y="4"/>
                </a:cxn>
                <a:cxn ang="0">
                  <a:pos x="12" y="3"/>
                </a:cxn>
                <a:cxn ang="0">
                  <a:pos x="11" y="2"/>
                </a:cxn>
                <a:cxn ang="0">
                  <a:pos x="10" y="3"/>
                </a:cxn>
                <a:cxn ang="0">
                  <a:pos x="8" y="2"/>
                </a:cxn>
                <a:cxn ang="0">
                  <a:pos x="6" y="4"/>
                </a:cxn>
              </a:cxnLst>
              <a:rect l="0" t="0" r="r" b="b"/>
              <a:pathLst>
                <a:path w="27" h="28">
                  <a:moveTo>
                    <a:pt x="6" y="4"/>
                  </a:moveTo>
                  <a:cubicBezTo>
                    <a:pt x="6" y="4"/>
                    <a:pt x="6" y="4"/>
                    <a:pt x="6" y="4"/>
                  </a:cubicBezTo>
                  <a:cubicBezTo>
                    <a:pt x="6" y="4"/>
                    <a:pt x="6" y="5"/>
                    <a:pt x="6" y="5"/>
                  </a:cubicBezTo>
                  <a:cubicBezTo>
                    <a:pt x="6" y="6"/>
                    <a:pt x="6" y="7"/>
                    <a:pt x="6" y="7"/>
                  </a:cubicBezTo>
                  <a:cubicBezTo>
                    <a:pt x="6" y="7"/>
                    <a:pt x="6" y="7"/>
                    <a:pt x="6" y="8"/>
                  </a:cubicBezTo>
                  <a:cubicBezTo>
                    <a:pt x="6" y="9"/>
                    <a:pt x="6" y="9"/>
                    <a:pt x="6" y="9"/>
                  </a:cubicBezTo>
                  <a:cubicBezTo>
                    <a:pt x="6" y="9"/>
                    <a:pt x="7" y="9"/>
                    <a:pt x="7" y="9"/>
                  </a:cubicBezTo>
                  <a:cubicBezTo>
                    <a:pt x="7" y="9"/>
                    <a:pt x="7" y="9"/>
                    <a:pt x="7" y="9"/>
                  </a:cubicBezTo>
                  <a:cubicBezTo>
                    <a:pt x="7" y="9"/>
                    <a:pt x="8" y="10"/>
                    <a:pt x="8" y="10"/>
                  </a:cubicBezTo>
                  <a:cubicBezTo>
                    <a:pt x="8" y="10"/>
                    <a:pt x="8" y="10"/>
                    <a:pt x="8" y="10"/>
                  </a:cubicBezTo>
                  <a:cubicBezTo>
                    <a:pt x="8" y="10"/>
                    <a:pt x="8" y="11"/>
                    <a:pt x="8" y="12"/>
                  </a:cubicBezTo>
                  <a:cubicBezTo>
                    <a:pt x="8" y="12"/>
                    <a:pt x="5" y="14"/>
                    <a:pt x="5" y="14"/>
                  </a:cubicBezTo>
                  <a:cubicBezTo>
                    <a:pt x="5" y="15"/>
                    <a:pt x="2" y="16"/>
                    <a:pt x="2" y="17"/>
                  </a:cubicBezTo>
                  <a:cubicBezTo>
                    <a:pt x="2" y="17"/>
                    <a:pt x="2" y="17"/>
                    <a:pt x="2" y="17"/>
                  </a:cubicBezTo>
                  <a:cubicBezTo>
                    <a:pt x="2" y="17"/>
                    <a:pt x="2" y="18"/>
                    <a:pt x="2" y="19"/>
                  </a:cubicBezTo>
                  <a:cubicBezTo>
                    <a:pt x="2" y="19"/>
                    <a:pt x="1" y="21"/>
                    <a:pt x="1" y="21"/>
                  </a:cubicBezTo>
                  <a:cubicBezTo>
                    <a:pt x="1" y="22"/>
                    <a:pt x="0" y="23"/>
                    <a:pt x="0" y="23"/>
                  </a:cubicBezTo>
                  <a:cubicBezTo>
                    <a:pt x="0" y="24"/>
                    <a:pt x="0" y="25"/>
                    <a:pt x="0" y="26"/>
                  </a:cubicBezTo>
                  <a:cubicBezTo>
                    <a:pt x="0" y="26"/>
                    <a:pt x="0" y="26"/>
                    <a:pt x="0" y="26"/>
                  </a:cubicBezTo>
                  <a:cubicBezTo>
                    <a:pt x="0" y="28"/>
                    <a:pt x="0" y="28"/>
                    <a:pt x="0" y="28"/>
                  </a:cubicBezTo>
                  <a:cubicBezTo>
                    <a:pt x="0" y="28"/>
                    <a:pt x="1" y="28"/>
                    <a:pt x="1" y="28"/>
                  </a:cubicBezTo>
                  <a:cubicBezTo>
                    <a:pt x="1" y="28"/>
                    <a:pt x="1" y="28"/>
                    <a:pt x="2" y="28"/>
                  </a:cubicBezTo>
                  <a:cubicBezTo>
                    <a:pt x="2" y="28"/>
                    <a:pt x="3" y="28"/>
                    <a:pt x="3" y="27"/>
                  </a:cubicBezTo>
                  <a:cubicBezTo>
                    <a:pt x="3" y="27"/>
                    <a:pt x="4" y="27"/>
                    <a:pt x="4" y="26"/>
                  </a:cubicBezTo>
                  <a:cubicBezTo>
                    <a:pt x="4" y="26"/>
                    <a:pt x="4" y="26"/>
                    <a:pt x="4" y="26"/>
                  </a:cubicBezTo>
                  <a:cubicBezTo>
                    <a:pt x="4" y="26"/>
                    <a:pt x="4" y="26"/>
                    <a:pt x="4" y="26"/>
                  </a:cubicBezTo>
                  <a:cubicBezTo>
                    <a:pt x="4" y="26"/>
                    <a:pt x="7" y="26"/>
                    <a:pt x="8" y="26"/>
                  </a:cubicBezTo>
                  <a:cubicBezTo>
                    <a:pt x="8" y="26"/>
                    <a:pt x="9" y="26"/>
                    <a:pt x="9" y="26"/>
                  </a:cubicBezTo>
                  <a:cubicBezTo>
                    <a:pt x="11" y="26"/>
                    <a:pt x="11" y="26"/>
                    <a:pt x="11" y="26"/>
                  </a:cubicBezTo>
                  <a:cubicBezTo>
                    <a:pt x="11" y="26"/>
                    <a:pt x="11" y="26"/>
                    <a:pt x="11" y="26"/>
                  </a:cubicBezTo>
                  <a:cubicBezTo>
                    <a:pt x="11" y="25"/>
                    <a:pt x="11" y="25"/>
                    <a:pt x="11" y="24"/>
                  </a:cubicBezTo>
                  <a:cubicBezTo>
                    <a:pt x="11" y="24"/>
                    <a:pt x="12" y="23"/>
                    <a:pt x="12" y="22"/>
                  </a:cubicBezTo>
                  <a:cubicBezTo>
                    <a:pt x="12" y="22"/>
                    <a:pt x="11" y="21"/>
                    <a:pt x="12" y="21"/>
                  </a:cubicBezTo>
                  <a:cubicBezTo>
                    <a:pt x="13" y="21"/>
                    <a:pt x="14" y="21"/>
                    <a:pt x="14" y="21"/>
                  </a:cubicBezTo>
                  <a:cubicBezTo>
                    <a:pt x="15" y="21"/>
                    <a:pt x="15" y="21"/>
                    <a:pt x="15" y="20"/>
                  </a:cubicBezTo>
                  <a:cubicBezTo>
                    <a:pt x="15" y="20"/>
                    <a:pt x="15" y="19"/>
                    <a:pt x="15" y="20"/>
                  </a:cubicBezTo>
                  <a:cubicBezTo>
                    <a:pt x="16" y="21"/>
                    <a:pt x="16" y="21"/>
                    <a:pt x="17" y="20"/>
                  </a:cubicBezTo>
                  <a:cubicBezTo>
                    <a:pt x="17" y="20"/>
                    <a:pt x="18" y="19"/>
                    <a:pt x="18" y="19"/>
                  </a:cubicBezTo>
                  <a:cubicBezTo>
                    <a:pt x="18" y="19"/>
                    <a:pt x="18" y="19"/>
                    <a:pt x="19" y="19"/>
                  </a:cubicBezTo>
                  <a:cubicBezTo>
                    <a:pt x="19" y="19"/>
                    <a:pt x="19" y="19"/>
                    <a:pt x="19" y="19"/>
                  </a:cubicBezTo>
                  <a:cubicBezTo>
                    <a:pt x="20" y="20"/>
                    <a:pt x="20" y="20"/>
                    <a:pt x="20" y="20"/>
                  </a:cubicBezTo>
                  <a:cubicBezTo>
                    <a:pt x="20" y="20"/>
                    <a:pt x="20" y="19"/>
                    <a:pt x="20" y="20"/>
                  </a:cubicBezTo>
                  <a:cubicBezTo>
                    <a:pt x="21" y="20"/>
                    <a:pt x="21" y="20"/>
                    <a:pt x="21" y="20"/>
                  </a:cubicBezTo>
                  <a:cubicBezTo>
                    <a:pt x="22" y="20"/>
                    <a:pt x="22" y="20"/>
                    <a:pt x="22" y="20"/>
                  </a:cubicBezTo>
                  <a:cubicBezTo>
                    <a:pt x="22" y="19"/>
                    <a:pt x="22" y="19"/>
                    <a:pt x="22" y="18"/>
                  </a:cubicBezTo>
                  <a:cubicBezTo>
                    <a:pt x="23" y="18"/>
                    <a:pt x="23" y="18"/>
                    <a:pt x="23" y="17"/>
                  </a:cubicBezTo>
                  <a:cubicBezTo>
                    <a:pt x="24" y="17"/>
                    <a:pt x="24" y="17"/>
                    <a:pt x="24" y="17"/>
                  </a:cubicBezTo>
                  <a:cubicBezTo>
                    <a:pt x="24" y="17"/>
                    <a:pt x="24" y="16"/>
                    <a:pt x="24" y="16"/>
                  </a:cubicBezTo>
                  <a:cubicBezTo>
                    <a:pt x="24" y="16"/>
                    <a:pt x="25" y="16"/>
                    <a:pt x="25" y="16"/>
                  </a:cubicBezTo>
                  <a:cubicBezTo>
                    <a:pt x="25" y="16"/>
                    <a:pt x="25" y="15"/>
                    <a:pt x="25" y="15"/>
                  </a:cubicBezTo>
                  <a:cubicBezTo>
                    <a:pt x="25" y="15"/>
                    <a:pt x="25" y="15"/>
                    <a:pt x="25" y="15"/>
                  </a:cubicBezTo>
                  <a:cubicBezTo>
                    <a:pt x="26" y="15"/>
                    <a:pt x="26" y="15"/>
                    <a:pt x="26" y="15"/>
                  </a:cubicBezTo>
                  <a:cubicBezTo>
                    <a:pt x="26" y="15"/>
                    <a:pt x="27" y="12"/>
                    <a:pt x="27" y="12"/>
                  </a:cubicBezTo>
                  <a:cubicBezTo>
                    <a:pt x="27" y="11"/>
                    <a:pt x="27" y="11"/>
                    <a:pt x="27" y="11"/>
                  </a:cubicBezTo>
                  <a:cubicBezTo>
                    <a:pt x="27" y="11"/>
                    <a:pt x="27" y="10"/>
                    <a:pt x="27" y="10"/>
                  </a:cubicBezTo>
                  <a:cubicBezTo>
                    <a:pt x="26" y="10"/>
                    <a:pt x="26" y="9"/>
                    <a:pt x="26" y="9"/>
                  </a:cubicBezTo>
                  <a:cubicBezTo>
                    <a:pt x="27" y="9"/>
                    <a:pt x="26" y="8"/>
                    <a:pt x="26" y="8"/>
                  </a:cubicBezTo>
                  <a:cubicBezTo>
                    <a:pt x="26" y="8"/>
                    <a:pt x="25" y="6"/>
                    <a:pt x="25" y="6"/>
                  </a:cubicBezTo>
                  <a:cubicBezTo>
                    <a:pt x="25" y="5"/>
                    <a:pt x="24" y="4"/>
                    <a:pt x="24" y="3"/>
                  </a:cubicBezTo>
                  <a:cubicBezTo>
                    <a:pt x="24" y="3"/>
                    <a:pt x="24" y="3"/>
                    <a:pt x="23" y="2"/>
                  </a:cubicBezTo>
                  <a:cubicBezTo>
                    <a:pt x="23" y="2"/>
                    <a:pt x="22" y="1"/>
                    <a:pt x="22" y="0"/>
                  </a:cubicBezTo>
                  <a:cubicBezTo>
                    <a:pt x="21" y="1"/>
                    <a:pt x="20" y="2"/>
                    <a:pt x="20" y="2"/>
                  </a:cubicBezTo>
                  <a:cubicBezTo>
                    <a:pt x="19" y="3"/>
                    <a:pt x="19" y="2"/>
                    <a:pt x="18" y="2"/>
                  </a:cubicBezTo>
                  <a:cubicBezTo>
                    <a:pt x="18" y="2"/>
                    <a:pt x="18" y="2"/>
                    <a:pt x="17" y="2"/>
                  </a:cubicBezTo>
                  <a:cubicBezTo>
                    <a:pt x="17" y="2"/>
                    <a:pt x="17" y="2"/>
                    <a:pt x="17" y="2"/>
                  </a:cubicBezTo>
                  <a:cubicBezTo>
                    <a:pt x="15" y="2"/>
                    <a:pt x="13" y="3"/>
                    <a:pt x="13" y="4"/>
                  </a:cubicBezTo>
                  <a:cubicBezTo>
                    <a:pt x="13" y="4"/>
                    <a:pt x="12" y="3"/>
                    <a:pt x="12" y="3"/>
                  </a:cubicBezTo>
                  <a:cubicBezTo>
                    <a:pt x="12" y="3"/>
                    <a:pt x="12" y="3"/>
                    <a:pt x="12" y="3"/>
                  </a:cubicBezTo>
                  <a:cubicBezTo>
                    <a:pt x="12" y="3"/>
                    <a:pt x="12" y="3"/>
                    <a:pt x="12" y="3"/>
                  </a:cubicBezTo>
                  <a:cubicBezTo>
                    <a:pt x="12" y="3"/>
                    <a:pt x="11" y="2"/>
                    <a:pt x="11" y="2"/>
                  </a:cubicBezTo>
                  <a:cubicBezTo>
                    <a:pt x="11" y="2"/>
                    <a:pt x="11" y="2"/>
                    <a:pt x="11" y="2"/>
                  </a:cubicBezTo>
                  <a:cubicBezTo>
                    <a:pt x="11" y="2"/>
                    <a:pt x="10" y="3"/>
                    <a:pt x="10" y="3"/>
                  </a:cubicBezTo>
                  <a:cubicBezTo>
                    <a:pt x="10" y="3"/>
                    <a:pt x="10" y="3"/>
                    <a:pt x="10" y="3"/>
                  </a:cubicBezTo>
                  <a:cubicBezTo>
                    <a:pt x="10" y="3"/>
                    <a:pt x="8" y="2"/>
                    <a:pt x="8" y="2"/>
                  </a:cubicBezTo>
                  <a:cubicBezTo>
                    <a:pt x="8" y="2"/>
                    <a:pt x="7" y="2"/>
                    <a:pt x="7" y="2"/>
                  </a:cubicBezTo>
                  <a:cubicBezTo>
                    <a:pt x="7" y="2"/>
                    <a:pt x="7" y="3"/>
                    <a:pt x="6" y="4"/>
                  </a:cubicBezTo>
                  <a:cubicBezTo>
                    <a:pt x="6" y="4"/>
                    <a:pt x="6" y="4"/>
                    <a:pt x="6"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2" name="Freeform 785"/>
            <p:cNvSpPr>
              <a:spLocks/>
            </p:cNvSpPr>
            <p:nvPr/>
          </p:nvSpPr>
          <p:spPr bwMode="auto">
            <a:xfrm>
              <a:off x="3232" y="2496"/>
              <a:ext cx="126" cy="149"/>
            </a:xfrm>
            <a:custGeom>
              <a:avLst/>
              <a:gdLst/>
              <a:ahLst/>
              <a:cxnLst>
                <a:cxn ang="0">
                  <a:pos x="34" y="27"/>
                </a:cxn>
                <a:cxn ang="0">
                  <a:pos x="35" y="8"/>
                </a:cxn>
                <a:cxn ang="0">
                  <a:pos x="39" y="3"/>
                </a:cxn>
                <a:cxn ang="0">
                  <a:pos x="34" y="2"/>
                </a:cxn>
                <a:cxn ang="0">
                  <a:pos x="32" y="2"/>
                </a:cxn>
                <a:cxn ang="0">
                  <a:pos x="28" y="5"/>
                </a:cxn>
                <a:cxn ang="0">
                  <a:pos x="27" y="6"/>
                </a:cxn>
                <a:cxn ang="0">
                  <a:pos x="21" y="5"/>
                </a:cxn>
                <a:cxn ang="0">
                  <a:pos x="18" y="3"/>
                </a:cxn>
                <a:cxn ang="0">
                  <a:pos x="13" y="1"/>
                </a:cxn>
                <a:cxn ang="0">
                  <a:pos x="10" y="1"/>
                </a:cxn>
                <a:cxn ang="0">
                  <a:pos x="2" y="0"/>
                </a:cxn>
                <a:cxn ang="0">
                  <a:pos x="0" y="2"/>
                </a:cxn>
                <a:cxn ang="0">
                  <a:pos x="2" y="5"/>
                </a:cxn>
                <a:cxn ang="0">
                  <a:pos x="4" y="10"/>
                </a:cxn>
                <a:cxn ang="0">
                  <a:pos x="5" y="12"/>
                </a:cxn>
                <a:cxn ang="0">
                  <a:pos x="5" y="14"/>
                </a:cxn>
                <a:cxn ang="0">
                  <a:pos x="3" y="17"/>
                </a:cxn>
                <a:cxn ang="0">
                  <a:pos x="3" y="18"/>
                </a:cxn>
                <a:cxn ang="0">
                  <a:pos x="2" y="19"/>
                </a:cxn>
                <a:cxn ang="0">
                  <a:pos x="0" y="20"/>
                </a:cxn>
                <a:cxn ang="0">
                  <a:pos x="0" y="22"/>
                </a:cxn>
                <a:cxn ang="0">
                  <a:pos x="1" y="25"/>
                </a:cxn>
                <a:cxn ang="0">
                  <a:pos x="3" y="24"/>
                </a:cxn>
                <a:cxn ang="0">
                  <a:pos x="3" y="25"/>
                </a:cxn>
                <a:cxn ang="0">
                  <a:pos x="2" y="25"/>
                </a:cxn>
                <a:cxn ang="0">
                  <a:pos x="1" y="25"/>
                </a:cxn>
                <a:cxn ang="0">
                  <a:pos x="1" y="28"/>
                </a:cxn>
                <a:cxn ang="0">
                  <a:pos x="0" y="28"/>
                </a:cxn>
                <a:cxn ang="0">
                  <a:pos x="16" y="37"/>
                </a:cxn>
                <a:cxn ang="0">
                  <a:pos x="18" y="39"/>
                </a:cxn>
                <a:cxn ang="0">
                  <a:pos x="18" y="41"/>
                </a:cxn>
                <a:cxn ang="0">
                  <a:pos x="26" y="46"/>
                </a:cxn>
                <a:cxn ang="0">
                  <a:pos x="28" y="43"/>
                </a:cxn>
                <a:cxn ang="0">
                  <a:pos x="29" y="41"/>
                </a:cxn>
                <a:cxn ang="0">
                  <a:pos x="31" y="38"/>
                </a:cxn>
                <a:cxn ang="0">
                  <a:pos x="33" y="35"/>
                </a:cxn>
                <a:cxn ang="0">
                  <a:pos x="34" y="34"/>
                </a:cxn>
                <a:cxn ang="0">
                  <a:pos x="34" y="33"/>
                </a:cxn>
                <a:cxn ang="0">
                  <a:pos x="37" y="31"/>
                </a:cxn>
                <a:cxn ang="0">
                  <a:pos x="35" y="28"/>
                </a:cxn>
              </a:cxnLst>
              <a:rect l="0" t="0" r="r" b="b"/>
              <a:pathLst>
                <a:path w="39" h="46">
                  <a:moveTo>
                    <a:pt x="35" y="28"/>
                  </a:moveTo>
                  <a:cubicBezTo>
                    <a:pt x="34" y="27"/>
                    <a:pt x="34" y="27"/>
                    <a:pt x="34" y="27"/>
                  </a:cubicBezTo>
                  <a:cubicBezTo>
                    <a:pt x="34" y="27"/>
                    <a:pt x="34" y="10"/>
                    <a:pt x="34" y="10"/>
                  </a:cubicBezTo>
                  <a:cubicBezTo>
                    <a:pt x="34" y="9"/>
                    <a:pt x="35" y="8"/>
                    <a:pt x="35" y="8"/>
                  </a:cubicBezTo>
                  <a:cubicBezTo>
                    <a:pt x="35" y="8"/>
                    <a:pt x="36" y="8"/>
                    <a:pt x="36" y="8"/>
                  </a:cubicBezTo>
                  <a:cubicBezTo>
                    <a:pt x="36" y="8"/>
                    <a:pt x="38" y="5"/>
                    <a:pt x="39" y="3"/>
                  </a:cubicBezTo>
                  <a:cubicBezTo>
                    <a:pt x="38" y="3"/>
                    <a:pt x="37" y="3"/>
                    <a:pt x="36" y="3"/>
                  </a:cubicBezTo>
                  <a:cubicBezTo>
                    <a:pt x="35" y="4"/>
                    <a:pt x="34" y="2"/>
                    <a:pt x="34" y="2"/>
                  </a:cubicBezTo>
                  <a:cubicBezTo>
                    <a:pt x="33" y="2"/>
                    <a:pt x="33" y="2"/>
                    <a:pt x="33" y="2"/>
                  </a:cubicBezTo>
                  <a:cubicBezTo>
                    <a:pt x="33" y="2"/>
                    <a:pt x="33" y="2"/>
                    <a:pt x="32" y="2"/>
                  </a:cubicBezTo>
                  <a:cubicBezTo>
                    <a:pt x="32" y="3"/>
                    <a:pt x="30" y="3"/>
                    <a:pt x="30" y="3"/>
                  </a:cubicBezTo>
                  <a:cubicBezTo>
                    <a:pt x="29" y="4"/>
                    <a:pt x="29" y="4"/>
                    <a:pt x="28" y="5"/>
                  </a:cubicBezTo>
                  <a:cubicBezTo>
                    <a:pt x="28" y="5"/>
                    <a:pt x="28" y="6"/>
                    <a:pt x="27" y="6"/>
                  </a:cubicBezTo>
                  <a:cubicBezTo>
                    <a:pt x="27" y="6"/>
                    <a:pt x="27" y="6"/>
                    <a:pt x="27" y="6"/>
                  </a:cubicBezTo>
                  <a:cubicBezTo>
                    <a:pt x="26" y="6"/>
                    <a:pt x="25" y="6"/>
                    <a:pt x="25" y="6"/>
                  </a:cubicBezTo>
                  <a:cubicBezTo>
                    <a:pt x="24" y="6"/>
                    <a:pt x="21" y="5"/>
                    <a:pt x="21" y="5"/>
                  </a:cubicBezTo>
                  <a:cubicBezTo>
                    <a:pt x="20" y="5"/>
                    <a:pt x="20" y="5"/>
                    <a:pt x="19" y="4"/>
                  </a:cubicBezTo>
                  <a:cubicBezTo>
                    <a:pt x="19" y="4"/>
                    <a:pt x="18" y="3"/>
                    <a:pt x="18" y="3"/>
                  </a:cubicBezTo>
                  <a:cubicBezTo>
                    <a:pt x="17" y="3"/>
                    <a:pt x="14" y="1"/>
                    <a:pt x="14" y="1"/>
                  </a:cubicBezTo>
                  <a:cubicBezTo>
                    <a:pt x="13" y="1"/>
                    <a:pt x="13" y="1"/>
                    <a:pt x="13" y="1"/>
                  </a:cubicBezTo>
                  <a:cubicBezTo>
                    <a:pt x="13" y="1"/>
                    <a:pt x="10" y="1"/>
                    <a:pt x="10" y="1"/>
                  </a:cubicBezTo>
                  <a:cubicBezTo>
                    <a:pt x="10" y="1"/>
                    <a:pt x="10" y="1"/>
                    <a:pt x="10" y="1"/>
                  </a:cubicBezTo>
                  <a:cubicBezTo>
                    <a:pt x="10" y="1"/>
                    <a:pt x="10" y="0"/>
                    <a:pt x="9" y="0"/>
                  </a:cubicBezTo>
                  <a:cubicBezTo>
                    <a:pt x="7" y="0"/>
                    <a:pt x="2" y="0"/>
                    <a:pt x="2" y="0"/>
                  </a:cubicBezTo>
                  <a:cubicBezTo>
                    <a:pt x="2" y="0"/>
                    <a:pt x="2" y="0"/>
                    <a:pt x="2" y="0"/>
                  </a:cubicBezTo>
                  <a:cubicBezTo>
                    <a:pt x="2" y="0"/>
                    <a:pt x="1" y="1"/>
                    <a:pt x="0" y="2"/>
                  </a:cubicBezTo>
                  <a:cubicBezTo>
                    <a:pt x="0" y="3"/>
                    <a:pt x="1" y="4"/>
                    <a:pt x="1" y="4"/>
                  </a:cubicBezTo>
                  <a:cubicBezTo>
                    <a:pt x="2" y="5"/>
                    <a:pt x="2" y="5"/>
                    <a:pt x="2" y="5"/>
                  </a:cubicBezTo>
                  <a:cubicBezTo>
                    <a:pt x="2" y="6"/>
                    <a:pt x="3" y="7"/>
                    <a:pt x="3" y="8"/>
                  </a:cubicBezTo>
                  <a:cubicBezTo>
                    <a:pt x="3" y="8"/>
                    <a:pt x="4" y="10"/>
                    <a:pt x="4" y="10"/>
                  </a:cubicBezTo>
                  <a:cubicBezTo>
                    <a:pt x="4" y="10"/>
                    <a:pt x="5" y="11"/>
                    <a:pt x="4" y="11"/>
                  </a:cubicBezTo>
                  <a:cubicBezTo>
                    <a:pt x="4" y="11"/>
                    <a:pt x="4" y="12"/>
                    <a:pt x="5" y="12"/>
                  </a:cubicBezTo>
                  <a:cubicBezTo>
                    <a:pt x="5" y="12"/>
                    <a:pt x="5" y="13"/>
                    <a:pt x="5" y="13"/>
                  </a:cubicBezTo>
                  <a:cubicBezTo>
                    <a:pt x="5" y="13"/>
                    <a:pt x="5" y="13"/>
                    <a:pt x="5" y="14"/>
                  </a:cubicBezTo>
                  <a:cubicBezTo>
                    <a:pt x="5" y="14"/>
                    <a:pt x="4" y="17"/>
                    <a:pt x="4" y="17"/>
                  </a:cubicBezTo>
                  <a:cubicBezTo>
                    <a:pt x="4" y="17"/>
                    <a:pt x="4" y="17"/>
                    <a:pt x="3" y="17"/>
                  </a:cubicBezTo>
                  <a:cubicBezTo>
                    <a:pt x="3" y="17"/>
                    <a:pt x="3" y="17"/>
                    <a:pt x="3" y="17"/>
                  </a:cubicBezTo>
                  <a:cubicBezTo>
                    <a:pt x="3" y="17"/>
                    <a:pt x="3" y="18"/>
                    <a:pt x="3" y="18"/>
                  </a:cubicBezTo>
                  <a:cubicBezTo>
                    <a:pt x="3" y="18"/>
                    <a:pt x="2" y="18"/>
                    <a:pt x="2" y="18"/>
                  </a:cubicBezTo>
                  <a:cubicBezTo>
                    <a:pt x="2" y="18"/>
                    <a:pt x="2" y="19"/>
                    <a:pt x="2" y="19"/>
                  </a:cubicBezTo>
                  <a:cubicBezTo>
                    <a:pt x="2" y="19"/>
                    <a:pt x="2" y="19"/>
                    <a:pt x="1" y="19"/>
                  </a:cubicBezTo>
                  <a:cubicBezTo>
                    <a:pt x="1" y="20"/>
                    <a:pt x="1" y="20"/>
                    <a:pt x="0" y="20"/>
                  </a:cubicBezTo>
                  <a:cubicBezTo>
                    <a:pt x="0" y="21"/>
                    <a:pt x="0" y="21"/>
                    <a:pt x="0" y="22"/>
                  </a:cubicBezTo>
                  <a:cubicBezTo>
                    <a:pt x="0" y="22"/>
                    <a:pt x="0" y="22"/>
                    <a:pt x="0" y="22"/>
                  </a:cubicBezTo>
                  <a:cubicBezTo>
                    <a:pt x="0" y="23"/>
                    <a:pt x="0" y="23"/>
                    <a:pt x="0" y="24"/>
                  </a:cubicBezTo>
                  <a:cubicBezTo>
                    <a:pt x="1" y="24"/>
                    <a:pt x="1" y="25"/>
                    <a:pt x="1" y="25"/>
                  </a:cubicBezTo>
                  <a:cubicBezTo>
                    <a:pt x="2" y="24"/>
                    <a:pt x="2" y="24"/>
                    <a:pt x="2" y="24"/>
                  </a:cubicBezTo>
                  <a:cubicBezTo>
                    <a:pt x="2" y="24"/>
                    <a:pt x="3" y="24"/>
                    <a:pt x="3" y="24"/>
                  </a:cubicBezTo>
                  <a:cubicBezTo>
                    <a:pt x="4" y="24"/>
                    <a:pt x="4" y="24"/>
                    <a:pt x="4" y="24"/>
                  </a:cubicBezTo>
                  <a:cubicBezTo>
                    <a:pt x="4" y="24"/>
                    <a:pt x="4" y="25"/>
                    <a:pt x="3" y="25"/>
                  </a:cubicBezTo>
                  <a:cubicBezTo>
                    <a:pt x="3" y="25"/>
                    <a:pt x="2" y="24"/>
                    <a:pt x="2" y="25"/>
                  </a:cubicBezTo>
                  <a:cubicBezTo>
                    <a:pt x="3" y="25"/>
                    <a:pt x="2" y="26"/>
                    <a:pt x="2" y="25"/>
                  </a:cubicBezTo>
                  <a:cubicBezTo>
                    <a:pt x="2" y="25"/>
                    <a:pt x="2" y="25"/>
                    <a:pt x="1" y="25"/>
                  </a:cubicBezTo>
                  <a:cubicBezTo>
                    <a:pt x="1" y="25"/>
                    <a:pt x="1" y="25"/>
                    <a:pt x="1" y="25"/>
                  </a:cubicBezTo>
                  <a:cubicBezTo>
                    <a:pt x="1" y="26"/>
                    <a:pt x="0" y="26"/>
                    <a:pt x="0" y="27"/>
                  </a:cubicBezTo>
                  <a:cubicBezTo>
                    <a:pt x="1" y="27"/>
                    <a:pt x="1" y="27"/>
                    <a:pt x="1" y="28"/>
                  </a:cubicBezTo>
                  <a:cubicBezTo>
                    <a:pt x="0" y="28"/>
                    <a:pt x="0" y="28"/>
                    <a:pt x="0" y="28"/>
                  </a:cubicBezTo>
                  <a:cubicBezTo>
                    <a:pt x="0" y="28"/>
                    <a:pt x="0" y="28"/>
                    <a:pt x="0" y="28"/>
                  </a:cubicBezTo>
                  <a:cubicBezTo>
                    <a:pt x="0" y="28"/>
                    <a:pt x="15" y="36"/>
                    <a:pt x="15" y="37"/>
                  </a:cubicBezTo>
                  <a:cubicBezTo>
                    <a:pt x="16" y="37"/>
                    <a:pt x="16" y="37"/>
                    <a:pt x="16" y="37"/>
                  </a:cubicBezTo>
                  <a:cubicBezTo>
                    <a:pt x="16" y="37"/>
                    <a:pt x="18" y="38"/>
                    <a:pt x="18" y="39"/>
                  </a:cubicBezTo>
                  <a:cubicBezTo>
                    <a:pt x="18" y="39"/>
                    <a:pt x="18" y="39"/>
                    <a:pt x="18" y="39"/>
                  </a:cubicBezTo>
                  <a:cubicBezTo>
                    <a:pt x="18" y="39"/>
                    <a:pt x="18" y="39"/>
                    <a:pt x="18" y="39"/>
                  </a:cubicBezTo>
                  <a:cubicBezTo>
                    <a:pt x="18" y="41"/>
                    <a:pt x="18" y="41"/>
                    <a:pt x="18" y="41"/>
                  </a:cubicBezTo>
                  <a:cubicBezTo>
                    <a:pt x="26" y="46"/>
                    <a:pt x="26" y="46"/>
                    <a:pt x="26" y="46"/>
                  </a:cubicBezTo>
                  <a:cubicBezTo>
                    <a:pt x="26" y="46"/>
                    <a:pt x="26" y="46"/>
                    <a:pt x="26" y="46"/>
                  </a:cubicBezTo>
                  <a:cubicBezTo>
                    <a:pt x="27" y="45"/>
                    <a:pt x="28" y="44"/>
                    <a:pt x="28" y="44"/>
                  </a:cubicBezTo>
                  <a:cubicBezTo>
                    <a:pt x="28" y="44"/>
                    <a:pt x="28" y="43"/>
                    <a:pt x="28" y="43"/>
                  </a:cubicBezTo>
                  <a:cubicBezTo>
                    <a:pt x="28" y="43"/>
                    <a:pt x="28" y="43"/>
                    <a:pt x="28" y="43"/>
                  </a:cubicBezTo>
                  <a:cubicBezTo>
                    <a:pt x="28" y="43"/>
                    <a:pt x="29" y="42"/>
                    <a:pt x="29" y="41"/>
                  </a:cubicBezTo>
                  <a:cubicBezTo>
                    <a:pt x="29" y="41"/>
                    <a:pt x="28" y="40"/>
                    <a:pt x="29" y="40"/>
                  </a:cubicBezTo>
                  <a:cubicBezTo>
                    <a:pt x="29" y="40"/>
                    <a:pt x="31" y="39"/>
                    <a:pt x="31" y="38"/>
                  </a:cubicBezTo>
                  <a:cubicBezTo>
                    <a:pt x="31" y="36"/>
                    <a:pt x="31" y="36"/>
                    <a:pt x="32" y="36"/>
                  </a:cubicBezTo>
                  <a:cubicBezTo>
                    <a:pt x="33" y="35"/>
                    <a:pt x="33" y="35"/>
                    <a:pt x="33" y="35"/>
                  </a:cubicBezTo>
                  <a:cubicBezTo>
                    <a:pt x="33" y="35"/>
                    <a:pt x="34" y="34"/>
                    <a:pt x="34" y="34"/>
                  </a:cubicBezTo>
                  <a:cubicBezTo>
                    <a:pt x="34" y="34"/>
                    <a:pt x="34" y="34"/>
                    <a:pt x="34" y="34"/>
                  </a:cubicBezTo>
                  <a:cubicBezTo>
                    <a:pt x="34" y="34"/>
                    <a:pt x="34" y="33"/>
                    <a:pt x="34" y="33"/>
                  </a:cubicBezTo>
                  <a:cubicBezTo>
                    <a:pt x="34" y="33"/>
                    <a:pt x="34" y="33"/>
                    <a:pt x="34" y="33"/>
                  </a:cubicBezTo>
                  <a:cubicBezTo>
                    <a:pt x="34" y="33"/>
                    <a:pt x="35" y="33"/>
                    <a:pt x="35" y="33"/>
                  </a:cubicBezTo>
                  <a:cubicBezTo>
                    <a:pt x="35" y="33"/>
                    <a:pt x="36" y="32"/>
                    <a:pt x="37" y="31"/>
                  </a:cubicBezTo>
                  <a:cubicBezTo>
                    <a:pt x="37" y="31"/>
                    <a:pt x="36" y="30"/>
                    <a:pt x="36" y="29"/>
                  </a:cubicBezTo>
                  <a:cubicBezTo>
                    <a:pt x="36" y="29"/>
                    <a:pt x="35" y="28"/>
                    <a:pt x="35"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3" name="Freeform 786"/>
            <p:cNvSpPr>
              <a:spLocks/>
            </p:cNvSpPr>
            <p:nvPr/>
          </p:nvSpPr>
          <p:spPr bwMode="auto">
            <a:xfrm>
              <a:off x="3342" y="2377"/>
              <a:ext cx="168" cy="220"/>
            </a:xfrm>
            <a:custGeom>
              <a:avLst/>
              <a:gdLst/>
              <a:ahLst/>
              <a:cxnLst>
                <a:cxn ang="0">
                  <a:pos x="5" y="40"/>
                </a:cxn>
                <a:cxn ang="0">
                  <a:pos x="2" y="45"/>
                </a:cxn>
                <a:cxn ang="0">
                  <a:pos x="1" y="45"/>
                </a:cxn>
                <a:cxn ang="0">
                  <a:pos x="0" y="47"/>
                </a:cxn>
                <a:cxn ang="0">
                  <a:pos x="0" y="64"/>
                </a:cxn>
                <a:cxn ang="0">
                  <a:pos x="1" y="65"/>
                </a:cxn>
                <a:cxn ang="0">
                  <a:pos x="2" y="66"/>
                </a:cxn>
                <a:cxn ang="0">
                  <a:pos x="3" y="68"/>
                </a:cxn>
                <a:cxn ang="0">
                  <a:pos x="4" y="67"/>
                </a:cxn>
                <a:cxn ang="0">
                  <a:pos x="6" y="64"/>
                </a:cxn>
                <a:cxn ang="0">
                  <a:pos x="10" y="60"/>
                </a:cxn>
                <a:cxn ang="0">
                  <a:pos x="17" y="53"/>
                </a:cxn>
                <a:cxn ang="0">
                  <a:pos x="23" y="49"/>
                </a:cxn>
                <a:cxn ang="0">
                  <a:pos x="32" y="42"/>
                </a:cxn>
                <a:cxn ang="0">
                  <a:pos x="37" y="35"/>
                </a:cxn>
                <a:cxn ang="0">
                  <a:pos x="42" y="25"/>
                </a:cxn>
                <a:cxn ang="0">
                  <a:pos x="45" y="19"/>
                </a:cxn>
                <a:cxn ang="0">
                  <a:pos x="47" y="17"/>
                </a:cxn>
                <a:cxn ang="0">
                  <a:pos x="49" y="15"/>
                </a:cxn>
                <a:cxn ang="0">
                  <a:pos x="49" y="12"/>
                </a:cxn>
                <a:cxn ang="0">
                  <a:pos x="50" y="9"/>
                </a:cxn>
                <a:cxn ang="0">
                  <a:pos x="51" y="8"/>
                </a:cxn>
                <a:cxn ang="0">
                  <a:pos x="52" y="8"/>
                </a:cxn>
                <a:cxn ang="0">
                  <a:pos x="51" y="8"/>
                </a:cxn>
                <a:cxn ang="0">
                  <a:pos x="51" y="7"/>
                </a:cxn>
                <a:cxn ang="0">
                  <a:pos x="51" y="2"/>
                </a:cxn>
                <a:cxn ang="0">
                  <a:pos x="51" y="1"/>
                </a:cxn>
                <a:cxn ang="0">
                  <a:pos x="48" y="1"/>
                </a:cxn>
                <a:cxn ang="0">
                  <a:pos x="46" y="2"/>
                </a:cxn>
                <a:cxn ang="0">
                  <a:pos x="41" y="4"/>
                </a:cxn>
                <a:cxn ang="0">
                  <a:pos x="38" y="4"/>
                </a:cxn>
                <a:cxn ang="0">
                  <a:pos x="31" y="5"/>
                </a:cxn>
                <a:cxn ang="0">
                  <a:pos x="27" y="7"/>
                </a:cxn>
                <a:cxn ang="0">
                  <a:pos x="24" y="7"/>
                </a:cxn>
                <a:cxn ang="0">
                  <a:pos x="16" y="8"/>
                </a:cxn>
                <a:cxn ang="0">
                  <a:pos x="13" y="5"/>
                </a:cxn>
                <a:cxn ang="0">
                  <a:pos x="12" y="3"/>
                </a:cxn>
                <a:cxn ang="0">
                  <a:pos x="10" y="5"/>
                </a:cxn>
                <a:cxn ang="0">
                  <a:pos x="9" y="6"/>
                </a:cxn>
                <a:cxn ang="0">
                  <a:pos x="9" y="7"/>
                </a:cxn>
                <a:cxn ang="0">
                  <a:pos x="9" y="7"/>
                </a:cxn>
                <a:cxn ang="0">
                  <a:pos x="11" y="11"/>
                </a:cxn>
                <a:cxn ang="0">
                  <a:pos x="12" y="13"/>
                </a:cxn>
                <a:cxn ang="0">
                  <a:pos x="13" y="13"/>
                </a:cxn>
                <a:cxn ang="0">
                  <a:pos x="15" y="15"/>
                </a:cxn>
                <a:cxn ang="0">
                  <a:pos x="17" y="16"/>
                </a:cxn>
                <a:cxn ang="0">
                  <a:pos x="23" y="18"/>
                </a:cxn>
                <a:cxn ang="0">
                  <a:pos x="30" y="20"/>
                </a:cxn>
                <a:cxn ang="0">
                  <a:pos x="30" y="20"/>
                </a:cxn>
                <a:cxn ang="0">
                  <a:pos x="35" y="20"/>
                </a:cxn>
                <a:cxn ang="0">
                  <a:pos x="35" y="21"/>
                </a:cxn>
                <a:cxn ang="0">
                  <a:pos x="26" y="29"/>
                </a:cxn>
                <a:cxn ang="0">
                  <a:pos x="21" y="35"/>
                </a:cxn>
                <a:cxn ang="0">
                  <a:pos x="19" y="36"/>
                </a:cxn>
                <a:cxn ang="0">
                  <a:pos x="14" y="36"/>
                </a:cxn>
                <a:cxn ang="0">
                  <a:pos x="13" y="36"/>
                </a:cxn>
                <a:cxn ang="0">
                  <a:pos x="9" y="39"/>
                </a:cxn>
                <a:cxn ang="0">
                  <a:pos x="9" y="39"/>
                </a:cxn>
                <a:cxn ang="0">
                  <a:pos x="5" y="40"/>
                </a:cxn>
                <a:cxn ang="0">
                  <a:pos x="5" y="40"/>
                </a:cxn>
              </a:cxnLst>
              <a:rect l="0" t="0" r="r" b="b"/>
              <a:pathLst>
                <a:path w="52" h="68">
                  <a:moveTo>
                    <a:pt x="5" y="40"/>
                  </a:moveTo>
                  <a:cubicBezTo>
                    <a:pt x="4" y="42"/>
                    <a:pt x="2" y="45"/>
                    <a:pt x="2" y="45"/>
                  </a:cubicBezTo>
                  <a:cubicBezTo>
                    <a:pt x="2" y="45"/>
                    <a:pt x="1" y="45"/>
                    <a:pt x="1" y="45"/>
                  </a:cubicBezTo>
                  <a:cubicBezTo>
                    <a:pt x="1" y="45"/>
                    <a:pt x="0" y="46"/>
                    <a:pt x="0" y="47"/>
                  </a:cubicBezTo>
                  <a:cubicBezTo>
                    <a:pt x="0" y="47"/>
                    <a:pt x="0" y="64"/>
                    <a:pt x="0" y="64"/>
                  </a:cubicBezTo>
                  <a:cubicBezTo>
                    <a:pt x="0" y="64"/>
                    <a:pt x="0" y="64"/>
                    <a:pt x="1" y="65"/>
                  </a:cubicBezTo>
                  <a:cubicBezTo>
                    <a:pt x="1" y="65"/>
                    <a:pt x="2" y="66"/>
                    <a:pt x="2" y="66"/>
                  </a:cubicBezTo>
                  <a:cubicBezTo>
                    <a:pt x="2" y="67"/>
                    <a:pt x="3" y="68"/>
                    <a:pt x="3" y="68"/>
                  </a:cubicBezTo>
                  <a:cubicBezTo>
                    <a:pt x="3" y="68"/>
                    <a:pt x="4" y="68"/>
                    <a:pt x="4" y="67"/>
                  </a:cubicBezTo>
                  <a:cubicBezTo>
                    <a:pt x="4" y="66"/>
                    <a:pt x="5" y="65"/>
                    <a:pt x="6" y="64"/>
                  </a:cubicBezTo>
                  <a:cubicBezTo>
                    <a:pt x="6" y="64"/>
                    <a:pt x="9" y="61"/>
                    <a:pt x="10" y="60"/>
                  </a:cubicBezTo>
                  <a:cubicBezTo>
                    <a:pt x="10" y="60"/>
                    <a:pt x="15" y="55"/>
                    <a:pt x="17" y="53"/>
                  </a:cubicBezTo>
                  <a:cubicBezTo>
                    <a:pt x="19" y="52"/>
                    <a:pt x="22" y="50"/>
                    <a:pt x="23" y="49"/>
                  </a:cubicBezTo>
                  <a:cubicBezTo>
                    <a:pt x="24" y="49"/>
                    <a:pt x="30" y="43"/>
                    <a:pt x="32" y="42"/>
                  </a:cubicBezTo>
                  <a:cubicBezTo>
                    <a:pt x="33" y="40"/>
                    <a:pt x="36" y="37"/>
                    <a:pt x="37" y="35"/>
                  </a:cubicBezTo>
                  <a:cubicBezTo>
                    <a:pt x="38" y="33"/>
                    <a:pt x="42" y="27"/>
                    <a:pt x="42" y="25"/>
                  </a:cubicBezTo>
                  <a:cubicBezTo>
                    <a:pt x="43" y="23"/>
                    <a:pt x="44" y="20"/>
                    <a:pt x="45" y="19"/>
                  </a:cubicBezTo>
                  <a:cubicBezTo>
                    <a:pt x="46" y="19"/>
                    <a:pt x="47" y="17"/>
                    <a:pt x="47" y="17"/>
                  </a:cubicBezTo>
                  <a:cubicBezTo>
                    <a:pt x="47" y="16"/>
                    <a:pt x="48" y="15"/>
                    <a:pt x="49" y="15"/>
                  </a:cubicBezTo>
                  <a:cubicBezTo>
                    <a:pt x="49" y="14"/>
                    <a:pt x="49" y="13"/>
                    <a:pt x="49" y="12"/>
                  </a:cubicBezTo>
                  <a:cubicBezTo>
                    <a:pt x="49" y="12"/>
                    <a:pt x="49" y="9"/>
                    <a:pt x="50" y="9"/>
                  </a:cubicBezTo>
                  <a:cubicBezTo>
                    <a:pt x="50" y="8"/>
                    <a:pt x="51" y="8"/>
                    <a:pt x="51" y="8"/>
                  </a:cubicBezTo>
                  <a:cubicBezTo>
                    <a:pt x="52" y="8"/>
                    <a:pt x="52" y="8"/>
                    <a:pt x="52" y="8"/>
                  </a:cubicBezTo>
                  <a:cubicBezTo>
                    <a:pt x="51" y="8"/>
                    <a:pt x="51" y="8"/>
                    <a:pt x="51" y="8"/>
                  </a:cubicBezTo>
                  <a:cubicBezTo>
                    <a:pt x="51" y="8"/>
                    <a:pt x="51" y="7"/>
                    <a:pt x="51" y="7"/>
                  </a:cubicBezTo>
                  <a:cubicBezTo>
                    <a:pt x="51" y="7"/>
                    <a:pt x="50" y="4"/>
                    <a:pt x="51" y="2"/>
                  </a:cubicBezTo>
                  <a:cubicBezTo>
                    <a:pt x="52" y="1"/>
                    <a:pt x="51" y="1"/>
                    <a:pt x="51" y="1"/>
                  </a:cubicBezTo>
                  <a:cubicBezTo>
                    <a:pt x="50" y="1"/>
                    <a:pt x="48" y="0"/>
                    <a:pt x="48" y="1"/>
                  </a:cubicBezTo>
                  <a:cubicBezTo>
                    <a:pt x="48" y="2"/>
                    <a:pt x="47" y="2"/>
                    <a:pt x="46" y="2"/>
                  </a:cubicBezTo>
                  <a:cubicBezTo>
                    <a:pt x="45" y="2"/>
                    <a:pt x="42" y="3"/>
                    <a:pt x="41" y="4"/>
                  </a:cubicBezTo>
                  <a:cubicBezTo>
                    <a:pt x="41" y="4"/>
                    <a:pt x="40" y="4"/>
                    <a:pt x="38" y="4"/>
                  </a:cubicBezTo>
                  <a:cubicBezTo>
                    <a:pt x="36" y="4"/>
                    <a:pt x="32" y="4"/>
                    <a:pt x="31" y="5"/>
                  </a:cubicBezTo>
                  <a:cubicBezTo>
                    <a:pt x="30" y="6"/>
                    <a:pt x="28" y="7"/>
                    <a:pt x="27" y="7"/>
                  </a:cubicBezTo>
                  <a:cubicBezTo>
                    <a:pt x="26" y="6"/>
                    <a:pt x="25" y="6"/>
                    <a:pt x="24" y="7"/>
                  </a:cubicBezTo>
                  <a:cubicBezTo>
                    <a:pt x="23" y="7"/>
                    <a:pt x="19" y="9"/>
                    <a:pt x="16" y="8"/>
                  </a:cubicBezTo>
                  <a:cubicBezTo>
                    <a:pt x="14" y="6"/>
                    <a:pt x="14" y="5"/>
                    <a:pt x="13" y="5"/>
                  </a:cubicBezTo>
                  <a:cubicBezTo>
                    <a:pt x="13" y="4"/>
                    <a:pt x="12" y="3"/>
                    <a:pt x="12" y="3"/>
                  </a:cubicBezTo>
                  <a:cubicBezTo>
                    <a:pt x="11" y="3"/>
                    <a:pt x="11" y="5"/>
                    <a:pt x="10" y="5"/>
                  </a:cubicBezTo>
                  <a:cubicBezTo>
                    <a:pt x="10" y="6"/>
                    <a:pt x="9" y="6"/>
                    <a:pt x="9" y="6"/>
                  </a:cubicBezTo>
                  <a:cubicBezTo>
                    <a:pt x="9" y="7"/>
                    <a:pt x="9" y="7"/>
                    <a:pt x="9" y="7"/>
                  </a:cubicBezTo>
                  <a:cubicBezTo>
                    <a:pt x="9" y="7"/>
                    <a:pt x="9" y="7"/>
                    <a:pt x="9" y="7"/>
                  </a:cubicBezTo>
                  <a:cubicBezTo>
                    <a:pt x="9" y="8"/>
                    <a:pt x="11" y="11"/>
                    <a:pt x="11" y="11"/>
                  </a:cubicBezTo>
                  <a:cubicBezTo>
                    <a:pt x="11" y="11"/>
                    <a:pt x="12" y="13"/>
                    <a:pt x="12" y="13"/>
                  </a:cubicBezTo>
                  <a:cubicBezTo>
                    <a:pt x="12" y="13"/>
                    <a:pt x="13" y="13"/>
                    <a:pt x="13" y="13"/>
                  </a:cubicBezTo>
                  <a:cubicBezTo>
                    <a:pt x="13" y="14"/>
                    <a:pt x="15" y="14"/>
                    <a:pt x="15" y="15"/>
                  </a:cubicBezTo>
                  <a:cubicBezTo>
                    <a:pt x="15" y="15"/>
                    <a:pt x="16" y="15"/>
                    <a:pt x="17" y="16"/>
                  </a:cubicBezTo>
                  <a:cubicBezTo>
                    <a:pt x="18" y="16"/>
                    <a:pt x="23" y="18"/>
                    <a:pt x="23" y="18"/>
                  </a:cubicBezTo>
                  <a:cubicBezTo>
                    <a:pt x="23" y="18"/>
                    <a:pt x="30" y="20"/>
                    <a:pt x="30" y="20"/>
                  </a:cubicBezTo>
                  <a:cubicBezTo>
                    <a:pt x="30" y="20"/>
                    <a:pt x="30" y="20"/>
                    <a:pt x="30" y="20"/>
                  </a:cubicBezTo>
                  <a:cubicBezTo>
                    <a:pt x="30" y="20"/>
                    <a:pt x="35" y="20"/>
                    <a:pt x="35" y="20"/>
                  </a:cubicBezTo>
                  <a:cubicBezTo>
                    <a:pt x="35" y="20"/>
                    <a:pt x="35" y="20"/>
                    <a:pt x="35" y="21"/>
                  </a:cubicBezTo>
                  <a:cubicBezTo>
                    <a:pt x="35" y="21"/>
                    <a:pt x="26" y="29"/>
                    <a:pt x="26" y="29"/>
                  </a:cubicBezTo>
                  <a:cubicBezTo>
                    <a:pt x="26" y="30"/>
                    <a:pt x="21" y="34"/>
                    <a:pt x="21" y="35"/>
                  </a:cubicBezTo>
                  <a:cubicBezTo>
                    <a:pt x="20" y="35"/>
                    <a:pt x="20" y="36"/>
                    <a:pt x="19" y="36"/>
                  </a:cubicBezTo>
                  <a:cubicBezTo>
                    <a:pt x="18" y="36"/>
                    <a:pt x="15" y="35"/>
                    <a:pt x="14" y="36"/>
                  </a:cubicBezTo>
                  <a:cubicBezTo>
                    <a:pt x="13" y="36"/>
                    <a:pt x="13" y="36"/>
                    <a:pt x="13" y="36"/>
                  </a:cubicBezTo>
                  <a:cubicBezTo>
                    <a:pt x="12" y="37"/>
                    <a:pt x="9" y="39"/>
                    <a:pt x="9" y="39"/>
                  </a:cubicBezTo>
                  <a:cubicBezTo>
                    <a:pt x="9" y="39"/>
                    <a:pt x="9" y="39"/>
                    <a:pt x="9" y="39"/>
                  </a:cubicBezTo>
                  <a:cubicBezTo>
                    <a:pt x="8" y="39"/>
                    <a:pt x="6" y="39"/>
                    <a:pt x="5" y="40"/>
                  </a:cubicBezTo>
                  <a:cubicBezTo>
                    <a:pt x="5" y="40"/>
                    <a:pt x="5" y="40"/>
                    <a:pt x="5" y="4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4" name="Freeform 787"/>
            <p:cNvSpPr>
              <a:spLocks/>
            </p:cNvSpPr>
            <p:nvPr/>
          </p:nvSpPr>
          <p:spPr bwMode="auto">
            <a:xfrm>
              <a:off x="3216" y="2332"/>
              <a:ext cx="239" cy="184"/>
            </a:xfrm>
            <a:custGeom>
              <a:avLst/>
              <a:gdLst/>
              <a:ahLst/>
              <a:cxnLst>
                <a:cxn ang="0">
                  <a:pos x="15" y="52"/>
                </a:cxn>
                <a:cxn ang="0">
                  <a:pos x="18" y="52"/>
                </a:cxn>
                <a:cxn ang="0">
                  <a:pos x="23" y="54"/>
                </a:cxn>
                <a:cxn ang="0">
                  <a:pos x="26" y="56"/>
                </a:cxn>
                <a:cxn ang="0">
                  <a:pos x="32" y="57"/>
                </a:cxn>
                <a:cxn ang="0">
                  <a:pos x="33" y="56"/>
                </a:cxn>
                <a:cxn ang="0">
                  <a:pos x="37" y="53"/>
                </a:cxn>
                <a:cxn ang="0">
                  <a:pos x="39" y="53"/>
                </a:cxn>
                <a:cxn ang="0">
                  <a:pos x="44" y="54"/>
                </a:cxn>
                <a:cxn ang="0">
                  <a:pos x="48" y="53"/>
                </a:cxn>
                <a:cxn ang="0">
                  <a:pos x="52" y="50"/>
                </a:cxn>
                <a:cxn ang="0">
                  <a:pos x="58" y="50"/>
                </a:cxn>
                <a:cxn ang="0">
                  <a:pos x="65" y="43"/>
                </a:cxn>
                <a:cxn ang="0">
                  <a:pos x="74" y="34"/>
                </a:cxn>
                <a:cxn ang="0">
                  <a:pos x="69" y="34"/>
                </a:cxn>
                <a:cxn ang="0">
                  <a:pos x="56" y="30"/>
                </a:cxn>
                <a:cxn ang="0">
                  <a:pos x="52" y="27"/>
                </a:cxn>
                <a:cxn ang="0">
                  <a:pos x="50" y="25"/>
                </a:cxn>
                <a:cxn ang="0">
                  <a:pos x="48" y="21"/>
                </a:cxn>
                <a:cxn ang="0">
                  <a:pos x="49" y="19"/>
                </a:cxn>
                <a:cxn ang="0">
                  <a:pos x="47" y="19"/>
                </a:cxn>
                <a:cxn ang="0">
                  <a:pos x="43" y="19"/>
                </a:cxn>
                <a:cxn ang="0">
                  <a:pos x="44" y="15"/>
                </a:cxn>
                <a:cxn ang="0">
                  <a:pos x="46" y="12"/>
                </a:cxn>
                <a:cxn ang="0">
                  <a:pos x="44" y="9"/>
                </a:cxn>
                <a:cxn ang="0">
                  <a:pos x="37" y="3"/>
                </a:cxn>
                <a:cxn ang="0">
                  <a:pos x="34" y="2"/>
                </a:cxn>
                <a:cxn ang="0">
                  <a:pos x="33" y="1"/>
                </a:cxn>
                <a:cxn ang="0">
                  <a:pos x="32" y="2"/>
                </a:cxn>
                <a:cxn ang="0">
                  <a:pos x="31" y="1"/>
                </a:cxn>
                <a:cxn ang="0">
                  <a:pos x="29" y="2"/>
                </a:cxn>
                <a:cxn ang="0">
                  <a:pos x="27" y="2"/>
                </a:cxn>
                <a:cxn ang="0">
                  <a:pos x="25" y="1"/>
                </a:cxn>
                <a:cxn ang="0">
                  <a:pos x="24" y="0"/>
                </a:cxn>
                <a:cxn ang="0">
                  <a:pos x="22" y="3"/>
                </a:cxn>
                <a:cxn ang="0">
                  <a:pos x="21" y="2"/>
                </a:cxn>
                <a:cxn ang="0">
                  <a:pos x="17" y="3"/>
                </a:cxn>
                <a:cxn ang="0">
                  <a:pos x="16" y="11"/>
                </a:cxn>
                <a:cxn ang="0">
                  <a:pos x="13" y="11"/>
                </a:cxn>
                <a:cxn ang="0">
                  <a:pos x="11" y="14"/>
                </a:cxn>
                <a:cxn ang="0">
                  <a:pos x="10" y="19"/>
                </a:cxn>
                <a:cxn ang="0">
                  <a:pos x="9" y="20"/>
                </a:cxn>
                <a:cxn ang="0">
                  <a:pos x="7" y="20"/>
                </a:cxn>
                <a:cxn ang="0">
                  <a:pos x="6" y="24"/>
                </a:cxn>
                <a:cxn ang="0">
                  <a:pos x="5" y="27"/>
                </a:cxn>
                <a:cxn ang="0">
                  <a:pos x="5" y="32"/>
                </a:cxn>
                <a:cxn ang="0">
                  <a:pos x="2" y="32"/>
                </a:cxn>
                <a:cxn ang="0">
                  <a:pos x="1" y="32"/>
                </a:cxn>
                <a:cxn ang="0">
                  <a:pos x="0" y="34"/>
                </a:cxn>
                <a:cxn ang="0">
                  <a:pos x="4" y="36"/>
                </a:cxn>
                <a:cxn ang="0">
                  <a:pos x="6" y="39"/>
                </a:cxn>
                <a:cxn ang="0">
                  <a:pos x="11" y="46"/>
                </a:cxn>
                <a:cxn ang="0">
                  <a:pos x="14" y="48"/>
                </a:cxn>
                <a:cxn ang="0">
                  <a:pos x="14" y="50"/>
                </a:cxn>
              </a:cxnLst>
              <a:rect l="0" t="0" r="r" b="b"/>
              <a:pathLst>
                <a:path w="74" h="57">
                  <a:moveTo>
                    <a:pt x="14" y="51"/>
                  </a:moveTo>
                  <a:cubicBezTo>
                    <a:pt x="15" y="51"/>
                    <a:pt x="15" y="52"/>
                    <a:pt x="15" y="52"/>
                  </a:cubicBezTo>
                  <a:cubicBezTo>
                    <a:pt x="15" y="52"/>
                    <a:pt x="15" y="52"/>
                    <a:pt x="15" y="52"/>
                  </a:cubicBezTo>
                  <a:cubicBezTo>
                    <a:pt x="15" y="52"/>
                    <a:pt x="18" y="52"/>
                    <a:pt x="18" y="52"/>
                  </a:cubicBezTo>
                  <a:cubicBezTo>
                    <a:pt x="18" y="52"/>
                    <a:pt x="18" y="52"/>
                    <a:pt x="19" y="52"/>
                  </a:cubicBezTo>
                  <a:cubicBezTo>
                    <a:pt x="19" y="52"/>
                    <a:pt x="22" y="54"/>
                    <a:pt x="23" y="54"/>
                  </a:cubicBezTo>
                  <a:cubicBezTo>
                    <a:pt x="23" y="54"/>
                    <a:pt x="24" y="55"/>
                    <a:pt x="24" y="55"/>
                  </a:cubicBezTo>
                  <a:cubicBezTo>
                    <a:pt x="25" y="56"/>
                    <a:pt x="25" y="56"/>
                    <a:pt x="26" y="56"/>
                  </a:cubicBezTo>
                  <a:cubicBezTo>
                    <a:pt x="26" y="56"/>
                    <a:pt x="29" y="57"/>
                    <a:pt x="30" y="57"/>
                  </a:cubicBezTo>
                  <a:cubicBezTo>
                    <a:pt x="30" y="57"/>
                    <a:pt x="31" y="57"/>
                    <a:pt x="32" y="57"/>
                  </a:cubicBezTo>
                  <a:cubicBezTo>
                    <a:pt x="32" y="57"/>
                    <a:pt x="32" y="57"/>
                    <a:pt x="32" y="57"/>
                  </a:cubicBezTo>
                  <a:cubicBezTo>
                    <a:pt x="33" y="57"/>
                    <a:pt x="33" y="56"/>
                    <a:pt x="33" y="56"/>
                  </a:cubicBezTo>
                  <a:cubicBezTo>
                    <a:pt x="34" y="55"/>
                    <a:pt x="34" y="55"/>
                    <a:pt x="35" y="54"/>
                  </a:cubicBezTo>
                  <a:cubicBezTo>
                    <a:pt x="35" y="54"/>
                    <a:pt x="37" y="54"/>
                    <a:pt x="37" y="53"/>
                  </a:cubicBezTo>
                  <a:cubicBezTo>
                    <a:pt x="38" y="53"/>
                    <a:pt x="38" y="53"/>
                    <a:pt x="38" y="53"/>
                  </a:cubicBezTo>
                  <a:cubicBezTo>
                    <a:pt x="38" y="53"/>
                    <a:pt x="38" y="53"/>
                    <a:pt x="39" y="53"/>
                  </a:cubicBezTo>
                  <a:cubicBezTo>
                    <a:pt x="39" y="53"/>
                    <a:pt x="40" y="55"/>
                    <a:pt x="41" y="54"/>
                  </a:cubicBezTo>
                  <a:cubicBezTo>
                    <a:pt x="42" y="54"/>
                    <a:pt x="43" y="54"/>
                    <a:pt x="44" y="54"/>
                  </a:cubicBezTo>
                  <a:cubicBezTo>
                    <a:pt x="44" y="54"/>
                    <a:pt x="44" y="54"/>
                    <a:pt x="44" y="54"/>
                  </a:cubicBezTo>
                  <a:cubicBezTo>
                    <a:pt x="45" y="53"/>
                    <a:pt x="47" y="53"/>
                    <a:pt x="48" y="53"/>
                  </a:cubicBezTo>
                  <a:cubicBezTo>
                    <a:pt x="48" y="53"/>
                    <a:pt x="48" y="53"/>
                    <a:pt x="48" y="53"/>
                  </a:cubicBezTo>
                  <a:cubicBezTo>
                    <a:pt x="48" y="53"/>
                    <a:pt x="51" y="51"/>
                    <a:pt x="52" y="50"/>
                  </a:cubicBezTo>
                  <a:cubicBezTo>
                    <a:pt x="52" y="50"/>
                    <a:pt x="52" y="50"/>
                    <a:pt x="53" y="50"/>
                  </a:cubicBezTo>
                  <a:cubicBezTo>
                    <a:pt x="54" y="49"/>
                    <a:pt x="57" y="50"/>
                    <a:pt x="58" y="50"/>
                  </a:cubicBezTo>
                  <a:cubicBezTo>
                    <a:pt x="59" y="50"/>
                    <a:pt x="59" y="49"/>
                    <a:pt x="60" y="49"/>
                  </a:cubicBezTo>
                  <a:cubicBezTo>
                    <a:pt x="60" y="48"/>
                    <a:pt x="65" y="44"/>
                    <a:pt x="65" y="43"/>
                  </a:cubicBezTo>
                  <a:cubicBezTo>
                    <a:pt x="65" y="43"/>
                    <a:pt x="74" y="35"/>
                    <a:pt x="74" y="35"/>
                  </a:cubicBezTo>
                  <a:cubicBezTo>
                    <a:pt x="74" y="34"/>
                    <a:pt x="74" y="34"/>
                    <a:pt x="74" y="34"/>
                  </a:cubicBezTo>
                  <a:cubicBezTo>
                    <a:pt x="74" y="34"/>
                    <a:pt x="69" y="34"/>
                    <a:pt x="69" y="34"/>
                  </a:cubicBezTo>
                  <a:cubicBezTo>
                    <a:pt x="69" y="34"/>
                    <a:pt x="69" y="34"/>
                    <a:pt x="69" y="34"/>
                  </a:cubicBezTo>
                  <a:cubicBezTo>
                    <a:pt x="69" y="34"/>
                    <a:pt x="62" y="32"/>
                    <a:pt x="62" y="32"/>
                  </a:cubicBezTo>
                  <a:cubicBezTo>
                    <a:pt x="62" y="32"/>
                    <a:pt x="57" y="30"/>
                    <a:pt x="56" y="30"/>
                  </a:cubicBezTo>
                  <a:cubicBezTo>
                    <a:pt x="55" y="29"/>
                    <a:pt x="54" y="29"/>
                    <a:pt x="54" y="29"/>
                  </a:cubicBezTo>
                  <a:cubicBezTo>
                    <a:pt x="54" y="28"/>
                    <a:pt x="52" y="28"/>
                    <a:pt x="52" y="27"/>
                  </a:cubicBezTo>
                  <a:cubicBezTo>
                    <a:pt x="52" y="27"/>
                    <a:pt x="51" y="27"/>
                    <a:pt x="51" y="27"/>
                  </a:cubicBezTo>
                  <a:cubicBezTo>
                    <a:pt x="51" y="27"/>
                    <a:pt x="50" y="25"/>
                    <a:pt x="50" y="25"/>
                  </a:cubicBezTo>
                  <a:cubicBezTo>
                    <a:pt x="50" y="25"/>
                    <a:pt x="48" y="22"/>
                    <a:pt x="48" y="21"/>
                  </a:cubicBezTo>
                  <a:cubicBezTo>
                    <a:pt x="48" y="21"/>
                    <a:pt x="48" y="21"/>
                    <a:pt x="48" y="21"/>
                  </a:cubicBezTo>
                  <a:cubicBezTo>
                    <a:pt x="48" y="21"/>
                    <a:pt x="48" y="21"/>
                    <a:pt x="48" y="20"/>
                  </a:cubicBezTo>
                  <a:cubicBezTo>
                    <a:pt x="48" y="20"/>
                    <a:pt x="49" y="20"/>
                    <a:pt x="49" y="19"/>
                  </a:cubicBezTo>
                  <a:cubicBezTo>
                    <a:pt x="49" y="19"/>
                    <a:pt x="48" y="19"/>
                    <a:pt x="48" y="19"/>
                  </a:cubicBezTo>
                  <a:cubicBezTo>
                    <a:pt x="47" y="19"/>
                    <a:pt x="47" y="19"/>
                    <a:pt x="47" y="19"/>
                  </a:cubicBezTo>
                  <a:cubicBezTo>
                    <a:pt x="47" y="19"/>
                    <a:pt x="44" y="20"/>
                    <a:pt x="44" y="20"/>
                  </a:cubicBezTo>
                  <a:cubicBezTo>
                    <a:pt x="43" y="20"/>
                    <a:pt x="43" y="19"/>
                    <a:pt x="43" y="19"/>
                  </a:cubicBezTo>
                  <a:cubicBezTo>
                    <a:pt x="43" y="19"/>
                    <a:pt x="43" y="19"/>
                    <a:pt x="43" y="18"/>
                  </a:cubicBezTo>
                  <a:cubicBezTo>
                    <a:pt x="43" y="16"/>
                    <a:pt x="44" y="15"/>
                    <a:pt x="44" y="15"/>
                  </a:cubicBezTo>
                  <a:cubicBezTo>
                    <a:pt x="44" y="15"/>
                    <a:pt x="45" y="15"/>
                    <a:pt x="45" y="15"/>
                  </a:cubicBezTo>
                  <a:cubicBezTo>
                    <a:pt x="45" y="15"/>
                    <a:pt x="46" y="12"/>
                    <a:pt x="46" y="12"/>
                  </a:cubicBezTo>
                  <a:cubicBezTo>
                    <a:pt x="46" y="12"/>
                    <a:pt x="46" y="12"/>
                    <a:pt x="46" y="12"/>
                  </a:cubicBezTo>
                  <a:cubicBezTo>
                    <a:pt x="46" y="11"/>
                    <a:pt x="45" y="10"/>
                    <a:pt x="44" y="9"/>
                  </a:cubicBezTo>
                  <a:cubicBezTo>
                    <a:pt x="44" y="9"/>
                    <a:pt x="39" y="4"/>
                    <a:pt x="39" y="4"/>
                  </a:cubicBezTo>
                  <a:cubicBezTo>
                    <a:pt x="39" y="3"/>
                    <a:pt x="37" y="3"/>
                    <a:pt x="37" y="3"/>
                  </a:cubicBezTo>
                  <a:cubicBezTo>
                    <a:pt x="36" y="2"/>
                    <a:pt x="36" y="2"/>
                    <a:pt x="36" y="2"/>
                  </a:cubicBezTo>
                  <a:cubicBezTo>
                    <a:pt x="35" y="1"/>
                    <a:pt x="34" y="2"/>
                    <a:pt x="34" y="2"/>
                  </a:cubicBezTo>
                  <a:cubicBezTo>
                    <a:pt x="34" y="2"/>
                    <a:pt x="34" y="2"/>
                    <a:pt x="34" y="2"/>
                  </a:cubicBezTo>
                  <a:cubicBezTo>
                    <a:pt x="34" y="2"/>
                    <a:pt x="33" y="1"/>
                    <a:pt x="33" y="1"/>
                  </a:cubicBezTo>
                  <a:cubicBezTo>
                    <a:pt x="33" y="1"/>
                    <a:pt x="33" y="1"/>
                    <a:pt x="32" y="1"/>
                  </a:cubicBezTo>
                  <a:cubicBezTo>
                    <a:pt x="32" y="2"/>
                    <a:pt x="32" y="2"/>
                    <a:pt x="32" y="2"/>
                  </a:cubicBezTo>
                  <a:cubicBezTo>
                    <a:pt x="32" y="2"/>
                    <a:pt x="31" y="2"/>
                    <a:pt x="31" y="2"/>
                  </a:cubicBezTo>
                  <a:cubicBezTo>
                    <a:pt x="31" y="2"/>
                    <a:pt x="31" y="2"/>
                    <a:pt x="31" y="1"/>
                  </a:cubicBezTo>
                  <a:cubicBezTo>
                    <a:pt x="31" y="1"/>
                    <a:pt x="30" y="1"/>
                    <a:pt x="30" y="1"/>
                  </a:cubicBezTo>
                  <a:cubicBezTo>
                    <a:pt x="29" y="2"/>
                    <a:pt x="29" y="2"/>
                    <a:pt x="29" y="2"/>
                  </a:cubicBezTo>
                  <a:cubicBezTo>
                    <a:pt x="28" y="2"/>
                    <a:pt x="28" y="2"/>
                    <a:pt x="27" y="2"/>
                  </a:cubicBezTo>
                  <a:cubicBezTo>
                    <a:pt x="27" y="2"/>
                    <a:pt x="27" y="2"/>
                    <a:pt x="27" y="2"/>
                  </a:cubicBezTo>
                  <a:cubicBezTo>
                    <a:pt x="27" y="2"/>
                    <a:pt x="26" y="1"/>
                    <a:pt x="26" y="1"/>
                  </a:cubicBezTo>
                  <a:cubicBezTo>
                    <a:pt x="26" y="1"/>
                    <a:pt x="26" y="1"/>
                    <a:pt x="25" y="1"/>
                  </a:cubicBezTo>
                  <a:cubicBezTo>
                    <a:pt x="25" y="1"/>
                    <a:pt x="24" y="0"/>
                    <a:pt x="24" y="0"/>
                  </a:cubicBezTo>
                  <a:cubicBezTo>
                    <a:pt x="24" y="0"/>
                    <a:pt x="24" y="0"/>
                    <a:pt x="24" y="0"/>
                  </a:cubicBezTo>
                  <a:cubicBezTo>
                    <a:pt x="24" y="0"/>
                    <a:pt x="23" y="2"/>
                    <a:pt x="23" y="2"/>
                  </a:cubicBezTo>
                  <a:cubicBezTo>
                    <a:pt x="23" y="3"/>
                    <a:pt x="22" y="3"/>
                    <a:pt x="22" y="3"/>
                  </a:cubicBezTo>
                  <a:cubicBezTo>
                    <a:pt x="22" y="3"/>
                    <a:pt x="21" y="2"/>
                    <a:pt x="21" y="2"/>
                  </a:cubicBezTo>
                  <a:cubicBezTo>
                    <a:pt x="21" y="2"/>
                    <a:pt x="21" y="2"/>
                    <a:pt x="21" y="2"/>
                  </a:cubicBezTo>
                  <a:cubicBezTo>
                    <a:pt x="20" y="3"/>
                    <a:pt x="20" y="3"/>
                    <a:pt x="20" y="3"/>
                  </a:cubicBezTo>
                  <a:cubicBezTo>
                    <a:pt x="19" y="3"/>
                    <a:pt x="18" y="3"/>
                    <a:pt x="17" y="3"/>
                  </a:cubicBezTo>
                  <a:cubicBezTo>
                    <a:pt x="17" y="3"/>
                    <a:pt x="17" y="4"/>
                    <a:pt x="17" y="4"/>
                  </a:cubicBezTo>
                  <a:cubicBezTo>
                    <a:pt x="17" y="6"/>
                    <a:pt x="16" y="11"/>
                    <a:pt x="16" y="11"/>
                  </a:cubicBezTo>
                  <a:cubicBezTo>
                    <a:pt x="16" y="11"/>
                    <a:pt x="16" y="11"/>
                    <a:pt x="15" y="11"/>
                  </a:cubicBezTo>
                  <a:cubicBezTo>
                    <a:pt x="15" y="11"/>
                    <a:pt x="13" y="11"/>
                    <a:pt x="13" y="11"/>
                  </a:cubicBezTo>
                  <a:cubicBezTo>
                    <a:pt x="13" y="11"/>
                    <a:pt x="13" y="11"/>
                    <a:pt x="13" y="11"/>
                  </a:cubicBezTo>
                  <a:cubicBezTo>
                    <a:pt x="13" y="12"/>
                    <a:pt x="11" y="14"/>
                    <a:pt x="11" y="14"/>
                  </a:cubicBezTo>
                  <a:cubicBezTo>
                    <a:pt x="11" y="15"/>
                    <a:pt x="10" y="15"/>
                    <a:pt x="10" y="15"/>
                  </a:cubicBezTo>
                  <a:cubicBezTo>
                    <a:pt x="10" y="15"/>
                    <a:pt x="10" y="18"/>
                    <a:pt x="10" y="19"/>
                  </a:cubicBezTo>
                  <a:cubicBezTo>
                    <a:pt x="10" y="19"/>
                    <a:pt x="9" y="19"/>
                    <a:pt x="9" y="19"/>
                  </a:cubicBezTo>
                  <a:cubicBezTo>
                    <a:pt x="10" y="20"/>
                    <a:pt x="10" y="20"/>
                    <a:pt x="9" y="20"/>
                  </a:cubicBezTo>
                  <a:cubicBezTo>
                    <a:pt x="9" y="20"/>
                    <a:pt x="9" y="21"/>
                    <a:pt x="8" y="20"/>
                  </a:cubicBezTo>
                  <a:cubicBezTo>
                    <a:pt x="8" y="20"/>
                    <a:pt x="8" y="20"/>
                    <a:pt x="7" y="20"/>
                  </a:cubicBezTo>
                  <a:cubicBezTo>
                    <a:pt x="7" y="20"/>
                    <a:pt x="6" y="21"/>
                    <a:pt x="6" y="22"/>
                  </a:cubicBezTo>
                  <a:cubicBezTo>
                    <a:pt x="6" y="22"/>
                    <a:pt x="7" y="23"/>
                    <a:pt x="6" y="24"/>
                  </a:cubicBezTo>
                  <a:cubicBezTo>
                    <a:pt x="6" y="24"/>
                    <a:pt x="5" y="27"/>
                    <a:pt x="5" y="27"/>
                  </a:cubicBezTo>
                  <a:cubicBezTo>
                    <a:pt x="5" y="27"/>
                    <a:pt x="5" y="27"/>
                    <a:pt x="5" y="27"/>
                  </a:cubicBezTo>
                  <a:cubicBezTo>
                    <a:pt x="5" y="28"/>
                    <a:pt x="5" y="30"/>
                    <a:pt x="5" y="31"/>
                  </a:cubicBezTo>
                  <a:cubicBezTo>
                    <a:pt x="5" y="31"/>
                    <a:pt x="5" y="31"/>
                    <a:pt x="5" y="32"/>
                  </a:cubicBezTo>
                  <a:cubicBezTo>
                    <a:pt x="5" y="32"/>
                    <a:pt x="4" y="32"/>
                    <a:pt x="4" y="32"/>
                  </a:cubicBezTo>
                  <a:cubicBezTo>
                    <a:pt x="3" y="32"/>
                    <a:pt x="3" y="32"/>
                    <a:pt x="2" y="32"/>
                  </a:cubicBezTo>
                  <a:cubicBezTo>
                    <a:pt x="2" y="32"/>
                    <a:pt x="1" y="32"/>
                    <a:pt x="1" y="32"/>
                  </a:cubicBezTo>
                  <a:cubicBezTo>
                    <a:pt x="1" y="32"/>
                    <a:pt x="1" y="32"/>
                    <a:pt x="1" y="32"/>
                  </a:cubicBezTo>
                  <a:cubicBezTo>
                    <a:pt x="1" y="33"/>
                    <a:pt x="0" y="34"/>
                    <a:pt x="0" y="34"/>
                  </a:cubicBezTo>
                  <a:cubicBezTo>
                    <a:pt x="0" y="34"/>
                    <a:pt x="0" y="34"/>
                    <a:pt x="0" y="34"/>
                  </a:cubicBezTo>
                  <a:cubicBezTo>
                    <a:pt x="0" y="34"/>
                    <a:pt x="0" y="35"/>
                    <a:pt x="0" y="35"/>
                  </a:cubicBezTo>
                  <a:cubicBezTo>
                    <a:pt x="0" y="35"/>
                    <a:pt x="3" y="36"/>
                    <a:pt x="4" y="36"/>
                  </a:cubicBezTo>
                  <a:cubicBezTo>
                    <a:pt x="4" y="37"/>
                    <a:pt x="5" y="38"/>
                    <a:pt x="6" y="39"/>
                  </a:cubicBezTo>
                  <a:cubicBezTo>
                    <a:pt x="6" y="39"/>
                    <a:pt x="6" y="39"/>
                    <a:pt x="6" y="39"/>
                  </a:cubicBezTo>
                  <a:cubicBezTo>
                    <a:pt x="6" y="39"/>
                    <a:pt x="9" y="41"/>
                    <a:pt x="9" y="42"/>
                  </a:cubicBezTo>
                  <a:cubicBezTo>
                    <a:pt x="9" y="42"/>
                    <a:pt x="10" y="46"/>
                    <a:pt x="11" y="46"/>
                  </a:cubicBezTo>
                  <a:cubicBezTo>
                    <a:pt x="11" y="47"/>
                    <a:pt x="12" y="47"/>
                    <a:pt x="12" y="47"/>
                  </a:cubicBezTo>
                  <a:cubicBezTo>
                    <a:pt x="12" y="47"/>
                    <a:pt x="13" y="47"/>
                    <a:pt x="14" y="48"/>
                  </a:cubicBezTo>
                  <a:cubicBezTo>
                    <a:pt x="14" y="48"/>
                    <a:pt x="14" y="48"/>
                    <a:pt x="14" y="48"/>
                  </a:cubicBezTo>
                  <a:cubicBezTo>
                    <a:pt x="14" y="48"/>
                    <a:pt x="13" y="50"/>
                    <a:pt x="14" y="50"/>
                  </a:cubicBezTo>
                  <a:cubicBezTo>
                    <a:pt x="14" y="50"/>
                    <a:pt x="14" y="51"/>
                    <a:pt x="14" y="5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5" name="Freeform 788"/>
            <p:cNvSpPr>
              <a:spLocks/>
            </p:cNvSpPr>
            <p:nvPr/>
          </p:nvSpPr>
          <p:spPr bwMode="auto">
            <a:xfrm>
              <a:off x="3355" y="2367"/>
              <a:ext cx="29" cy="29"/>
            </a:xfrm>
            <a:custGeom>
              <a:avLst/>
              <a:gdLst/>
              <a:ahLst/>
              <a:cxnLst>
                <a:cxn ang="0">
                  <a:pos x="3" y="1"/>
                </a:cxn>
                <a:cxn ang="0">
                  <a:pos x="3" y="1"/>
                </a:cxn>
                <a:cxn ang="0">
                  <a:pos x="2" y="4"/>
                </a:cxn>
                <a:cxn ang="0">
                  <a:pos x="1" y="4"/>
                </a:cxn>
                <a:cxn ang="0">
                  <a:pos x="0" y="7"/>
                </a:cxn>
                <a:cxn ang="0">
                  <a:pos x="0" y="8"/>
                </a:cxn>
                <a:cxn ang="0">
                  <a:pos x="1" y="9"/>
                </a:cxn>
                <a:cxn ang="0">
                  <a:pos x="4" y="8"/>
                </a:cxn>
                <a:cxn ang="0">
                  <a:pos x="5" y="8"/>
                </a:cxn>
                <a:cxn ang="0">
                  <a:pos x="6" y="8"/>
                </a:cxn>
                <a:cxn ang="0">
                  <a:pos x="8" y="6"/>
                </a:cxn>
                <a:cxn ang="0">
                  <a:pos x="7" y="5"/>
                </a:cxn>
                <a:cxn ang="0">
                  <a:pos x="6" y="5"/>
                </a:cxn>
                <a:cxn ang="0">
                  <a:pos x="8" y="3"/>
                </a:cxn>
                <a:cxn ang="0">
                  <a:pos x="8" y="0"/>
                </a:cxn>
                <a:cxn ang="0">
                  <a:pos x="7" y="0"/>
                </a:cxn>
                <a:cxn ang="0">
                  <a:pos x="5" y="1"/>
                </a:cxn>
                <a:cxn ang="0">
                  <a:pos x="5" y="1"/>
                </a:cxn>
                <a:cxn ang="0">
                  <a:pos x="4" y="1"/>
                </a:cxn>
                <a:cxn ang="0">
                  <a:pos x="3" y="1"/>
                </a:cxn>
              </a:cxnLst>
              <a:rect l="0" t="0" r="r" b="b"/>
              <a:pathLst>
                <a:path w="9" h="9">
                  <a:moveTo>
                    <a:pt x="3" y="1"/>
                  </a:moveTo>
                  <a:cubicBezTo>
                    <a:pt x="3" y="1"/>
                    <a:pt x="3" y="1"/>
                    <a:pt x="3" y="1"/>
                  </a:cubicBezTo>
                  <a:cubicBezTo>
                    <a:pt x="3" y="1"/>
                    <a:pt x="2" y="4"/>
                    <a:pt x="2" y="4"/>
                  </a:cubicBezTo>
                  <a:cubicBezTo>
                    <a:pt x="2" y="4"/>
                    <a:pt x="1" y="4"/>
                    <a:pt x="1" y="4"/>
                  </a:cubicBezTo>
                  <a:cubicBezTo>
                    <a:pt x="1" y="4"/>
                    <a:pt x="0" y="5"/>
                    <a:pt x="0" y="7"/>
                  </a:cubicBezTo>
                  <a:cubicBezTo>
                    <a:pt x="0" y="8"/>
                    <a:pt x="0" y="8"/>
                    <a:pt x="0" y="8"/>
                  </a:cubicBezTo>
                  <a:cubicBezTo>
                    <a:pt x="0" y="8"/>
                    <a:pt x="0" y="9"/>
                    <a:pt x="1" y="9"/>
                  </a:cubicBezTo>
                  <a:cubicBezTo>
                    <a:pt x="1" y="9"/>
                    <a:pt x="4" y="8"/>
                    <a:pt x="4" y="8"/>
                  </a:cubicBezTo>
                  <a:cubicBezTo>
                    <a:pt x="4" y="8"/>
                    <a:pt x="4" y="8"/>
                    <a:pt x="5" y="8"/>
                  </a:cubicBezTo>
                  <a:cubicBezTo>
                    <a:pt x="5" y="8"/>
                    <a:pt x="6" y="8"/>
                    <a:pt x="6" y="8"/>
                  </a:cubicBezTo>
                  <a:cubicBezTo>
                    <a:pt x="7" y="8"/>
                    <a:pt x="7" y="6"/>
                    <a:pt x="8" y="6"/>
                  </a:cubicBezTo>
                  <a:cubicBezTo>
                    <a:pt x="7" y="6"/>
                    <a:pt x="7" y="5"/>
                    <a:pt x="7" y="5"/>
                  </a:cubicBezTo>
                  <a:cubicBezTo>
                    <a:pt x="5" y="5"/>
                    <a:pt x="4" y="5"/>
                    <a:pt x="6" y="5"/>
                  </a:cubicBezTo>
                  <a:cubicBezTo>
                    <a:pt x="7" y="4"/>
                    <a:pt x="9" y="3"/>
                    <a:pt x="8" y="3"/>
                  </a:cubicBezTo>
                  <a:cubicBezTo>
                    <a:pt x="8" y="2"/>
                    <a:pt x="8" y="1"/>
                    <a:pt x="8" y="0"/>
                  </a:cubicBezTo>
                  <a:cubicBezTo>
                    <a:pt x="7" y="0"/>
                    <a:pt x="7" y="0"/>
                    <a:pt x="7" y="0"/>
                  </a:cubicBezTo>
                  <a:cubicBezTo>
                    <a:pt x="5" y="1"/>
                    <a:pt x="5" y="1"/>
                    <a:pt x="5" y="1"/>
                  </a:cubicBezTo>
                  <a:cubicBezTo>
                    <a:pt x="5" y="1"/>
                    <a:pt x="5" y="2"/>
                    <a:pt x="5" y="1"/>
                  </a:cubicBezTo>
                  <a:cubicBezTo>
                    <a:pt x="5" y="1"/>
                    <a:pt x="4" y="1"/>
                    <a:pt x="4" y="1"/>
                  </a:cubicBezTo>
                  <a:cubicBezTo>
                    <a:pt x="4" y="1"/>
                    <a:pt x="3" y="1"/>
                    <a:pt x="3"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6" name="Freeform 789"/>
            <p:cNvSpPr>
              <a:spLocks/>
            </p:cNvSpPr>
            <p:nvPr/>
          </p:nvSpPr>
          <p:spPr bwMode="auto">
            <a:xfrm>
              <a:off x="3326" y="2315"/>
              <a:ext cx="10" cy="4"/>
            </a:xfrm>
            <a:custGeom>
              <a:avLst/>
              <a:gdLst/>
              <a:ahLst/>
              <a:cxnLst>
                <a:cxn ang="0">
                  <a:pos x="1" y="0"/>
                </a:cxn>
                <a:cxn ang="0">
                  <a:pos x="0" y="0"/>
                </a:cxn>
                <a:cxn ang="0">
                  <a:pos x="0" y="0"/>
                </a:cxn>
                <a:cxn ang="0">
                  <a:pos x="2" y="1"/>
                </a:cxn>
                <a:cxn ang="0">
                  <a:pos x="2" y="1"/>
                </a:cxn>
                <a:cxn ang="0">
                  <a:pos x="2" y="1"/>
                </a:cxn>
                <a:cxn ang="0">
                  <a:pos x="1" y="0"/>
                </a:cxn>
              </a:cxnLst>
              <a:rect l="0" t="0" r="r" b="b"/>
              <a:pathLst>
                <a:path w="3" h="1">
                  <a:moveTo>
                    <a:pt x="1" y="0"/>
                  </a:moveTo>
                  <a:cubicBezTo>
                    <a:pt x="1" y="0"/>
                    <a:pt x="1" y="0"/>
                    <a:pt x="0" y="0"/>
                  </a:cubicBezTo>
                  <a:cubicBezTo>
                    <a:pt x="0" y="0"/>
                    <a:pt x="0" y="0"/>
                    <a:pt x="0" y="0"/>
                  </a:cubicBezTo>
                  <a:cubicBezTo>
                    <a:pt x="0" y="1"/>
                    <a:pt x="1" y="1"/>
                    <a:pt x="2" y="1"/>
                  </a:cubicBezTo>
                  <a:cubicBezTo>
                    <a:pt x="2" y="1"/>
                    <a:pt x="3" y="1"/>
                    <a:pt x="2" y="1"/>
                  </a:cubicBezTo>
                  <a:cubicBezTo>
                    <a:pt x="2" y="1"/>
                    <a:pt x="2" y="1"/>
                    <a:pt x="2" y="1"/>
                  </a:cubicBezTo>
                  <a:cubicBezTo>
                    <a:pt x="1" y="1"/>
                    <a:pt x="1" y="1"/>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7" name="Freeform 790"/>
            <p:cNvSpPr>
              <a:spLocks/>
            </p:cNvSpPr>
            <p:nvPr/>
          </p:nvSpPr>
          <p:spPr bwMode="auto">
            <a:xfrm>
              <a:off x="3271" y="2280"/>
              <a:ext cx="107" cy="94"/>
            </a:xfrm>
            <a:custGeom>
              <a:avLst/>
              <a:gdLst/>
              <a:ahLst/>
              <a:cxnLst>
                <a:cxn ang="0">
                  <a:pos x="8" y="2"/>
                </a:cxn>
                <a:cxn ang="0">
                  <a:pos x="8" y="2"/>
                </a:cxn>
                <a:cxn ang="0">
                  <a:pos x="7" y="3"/>
                </a:cxn>
                <a:cxn ang="0">
                  <a:pos x="5" y="4"/>
                </a:cxn>
                <a:cxn ang="0">
                  <a:pos x="5" y="5"/>
                </a:cxn>
                <a:cxn ang="0">
                  <a:pos x="3" y="5"/>
                </a:cxn>
                <a:cxn ang="0">
                  <a:pos x="3" y="5"/>
                </a:cxn>
                <a:cxn ang="0">
                  <a:pos x="2" y="8"/>
                </a:cxn>
                <a:cxn ang="0">
                  <a:pos x="2" y="8"/>
                </a:cxn>
                <a:cxn ang="0">
                  <a:pos x="0" y="14"/>
                </a:cxn>
                <a:cxn ang="0">
                  <a:pos x="0" y="16"/>
                </a:cxn>
                <a:cxn ang="0">
                  <a:pos x="0" y="19"/>
                </a:cxn>
                <a:cxn ang="0">
                  <a:pos x="3" y="19"/>
                </a:cxn>
                <a:cxn ang="0">
                  <a:pos x="4" y="18"/>
                </a:cxn>
                <a:cxn ang="0">
                  <a:pos x="4" y="18"/>
                </a:cxn>
                <a:cxn ang="0">
                  <a:pos x="5" y="19"/>
                </a:cxn>
                <a:cxn ang="0">
                  <a:pos x="6" y="18"/>
                </a:cxn>
                <a:cxn ang="0">
                  <a:pos x="7" y="16"/>
                </a:cxn>
                <a:cxn ang="0">
                  <a:pos x="7" y="16"/>
                </a:cxn>
                <a:cxn ang="0">
                  <a:pos x="8" y="17"/>
                </a:cxn>
                <a:cxn ang="0">
                  <a:pos x="9" y="17"/>
                </a:cxn>
                <a:cxn ang="0">
                  <a:pos x="10" y="18"/>
                </a:cxn>
                <a:cxn ang="0">
                  <a:pos x="10" y="18"/>
                </a:cxn>
                <a:cxn ang="0">
                  <a:pos x="12" y="18"/>
                </a:cxn>
                <a:cxn ang="0">
                  <a:pos x="13" y="17"/>
                </a:cxn>
                <a:cxn ang="0">
                  <a:pos x="14" y="17"/>
                </a:cxn>
                <a:cxn ang="0">
                  <a:pos x="14" y="18"/>
                </a:cxn>
                <a:cxn ang="0">
                  <a:pos x="15" y="18"/>
                </a:cxn>
                <a:cxn ang="0">
                  <a:pos x="15" y="17"/>
                </a:cxn>
                <a:cxn ang="0">
                  <a:pos x="16" y="17"/>
                </a:cxn>
                <a:cxn ang="0">
                  <a:pos x="17" y="18"/>
                </a:cxn>
                <a:cxn ang="0">
                  <a:pos x="17" y="18"/>
                </a:cxn>
                <a:cxn ang="0">
                  <a:pos x="19" y="18"/>
                </a:cxn>
                <a:cxn ang="0">
                  <a:pos x="20" y="19"/>
                </a:cxn>
                <a:cxn ang="0">
                  <a:pos x="22" y="20"/>
                </a:cxn>
                <a:cxn ang="0">
                  <a:pos x="27" y="25"/>
                </a:cxn>
                <a:cxn ang="0">
                  <a:pos x="29" y="28"/>
                </a:cxn>
                <a:cxn ang="0">
                  <a:pos x="30" y="28"/>
                </a:cxn>
                <a:cxn ang="0">
                  <a:pos x="31" y="28"/>
                </a:cxn>
                <a:cxn ang="0">
                  <a:pos x="31" y="28"/>
                </a:cxn>
                <a:cxn ang="0">
                  <a:pos x="33" y="27"/>
                </a:cxn>
                <a:cxn ang="0">
                  <a:pos x="33" y="26"/>
                </a:cxn>
                <a:cxn ang="0">
                  <a:pos x="32" y="26"/>
                </a:cxn>
                <a:cxn ang="0">
                  <a:pos x="31" y="25"/>
                </a:cxn>
                <a:cxn ang="0">
                  <a:pos x="30" y="24"/>
                </a:cxn>
                <a:cxn ang="0">
                  <a:pos x="29" y="24"/>
                </a:cxn>
                <a:cxn ang="0">
                  <a:pos x="27" y="21"/>
                </a:cxn>
                <a:cxn ang="0">
                  <a:pos x="25" y="19"/>
                </a:cxn>
                <a:cxn ang="0">
                  <a:pos x="20" y="15"/>
                </a:cxn>
                <a:cxn ang="0">
                  <a:pos x="18" y="14"/>
                </a:cxn>
                <a:cxn ang="0">
                  <a:pos x="17" y="13"/>
                </a:cxn>
                <a:cxn ang="0">
                  <a:pos x="17" y="14"/>
                </a:cxn>
                <a:cxn ang="0">
                  <a:pos x="16" y="14"/>
                </a:cxn>
                <a:cxn ang="0">
                  <a:pos x="16" y="14"/>
                </a:cxn>
                <a:cxn ang="0">
                  <a:pos x="16" y="13"/>
                </a:cxn>
                <a:cxn ang="0">
                  <a:pos x="15" y="12"/>
                </a:cxn>
                <a:cxn ang="0">
                  <a:pos x="14" y="11"/>
                </a:cxn>
                <a:cxn ang="0">
                  <a:pos x="14" y="7"/>
                </a:cxn>
                <a:cxn ang="0">
                  <a:pos x="11" y="1"/>
                </a:cxn>
                <a:cxn ang="0">
                  <a:pos x="11" y="0"/>
                </a:cxn>
                <a:cxn ang="0">
                  <a:pos x="9" y="2"/>
                </a:cxn>
                <a:cxn ang="0">
                  <a:pos x="8" y="2"/>
                </a:cxn>
              </a:cxnLst>
              <a:rect l="0" t="0" r="r" b="b"/>
              <a:pathLst>
                <a:path w="33" h="29">
                  <a:moveTo>
                    <a:pt x="8" y="2"/>
                  </a:moveTo>
                  <a:cubicBezTo>
                    <a:pt x="8" y="2"/>
                    <a:pt x="8" y="2"/>
                    <a:pt x="8" y="2"/>
                  </a:cubicBezTo>
                  <a:cubicBezTo>
                    <a:pt x="8" y="2"/>
                    <a:pt x="8" y="2"/>
                    <a:pt x="7" y="3"/>
                  </a:cubicBezTo>
                  <a:cubicBezTo>
                    <a:pt x="7" y="3"/>
                    <a:pt x="6" y="4"/>
                    <a:pt x="5" y="4"/>
                  </a:cubicBezTo>
                  <a:cubicBezTo>
                    <a:pt x="5" y="4"/>
                    <a:pt x="5" y="5"/>
                    <a:pt x="5" y="5"/>
                  </a:cubicBezTo>
                  <a:cubicBezTo>
                    <a:pt x="4" y="5"/>
                    <a:pt x="3" y="5"/>
                    <a:pt x="3" y="5"/>
                  </a:cubicBezTo>
                  <a:cubicBezTo>
                    <a:pt x="3" y="5"/>
                    <a:pt x="3" y="5"/>
                    <a:pt x="3" y="5"/>
                  </a:cubicBezTo>
                  <a:cubicBezTo>
                    <a:pt x="3" y="5"/>
                    <a:pt x="2" y="8"/>
                    <a:pt x="2" y="8"/>
                  </a:cubicBezTo>
                  <a:cubicBezTo>
                    <a:pt x="2" y="8"/>
                    <a:pt x="2" y="8"/>
                    <a:pt x="2" y="8"/>
                  </a:cubicBezTo>
                  <a:cubicBezTo>
                    <a:pt x="2" y="8"/>
                    <a:pt x="0" y="13"/>
                    <a:pt x="0" y="14"/>
                  </a:cubicBezTo>
                  <a:cubicBezTo>
                    <a:pt x="0" y="14"/>
                    <a:pt x="0" y="15"/>
                    <a:pt x="0" y="16"/>
                  </a:cubicBezTo>
                  <a:cubicBezTo>
                    <a:pt x="0" y="17"/>
                    <a:pt x="0" y="18"/>
                    <a:pt x="0" y="19"/>
                  </a:cubicBezTo>
                  <a:cubicBezTo>
                    <a:pt x="1" y="19"/>
                    <a:pt x="2" y="19"/>
                    <a:pt x="3" y="19"/>
                  </a:cubicBezTo>
                  <a:cubicBezTo>
                    <a:pt x="3" y="19"/>
                    <a:pt x="3" y="19"/>
                    <a:pt x="4" y="18"/>
                  </a:cubicBezTo>
                  <a:cubicBezTo>
                    <a:pt x="4" y="18"/>
                    <a:pt x="4" y="18"/>
                    <a:pt x="4" y="18"/>
                  </a:cubicBezTo>
                  <a:cubicBezTo>
                    <a:pt x="4" y="18"/>
                    <a:pt x="5" y="19"/>
                    <a:pt x="5" y="19"/>
                  </a:cubicBezTo>
                  <a:cubicBezTo>
                    <a:pt x="5" y="19"/>
                    <a:pt x="6" y="19"/>
                    <a:pt x="6" y="18"/>
                  </a:cubicBezTo>
                  <a:cubicBezTo>
                    <a:pt x="6" y="18"/>
                    <a:pt x="7" y="16"/>
                    <a:pt x="7" y="16"/>
                  </a:cubicBezTo>
                  <a:cubicBezTo>
                    <a:pt x="7" y="16"/>
                    <a:pt x="7" y="16"/>
                    <a:pt x="7" y="16"/>
                  </a:cubicBezTo>
                  <a:cubicBezTo>
                    <a:pt x="7" y="16"/>
                    <a:pt x="8" y="17"/>
                    <a:pt x="8" y="17"/>
                  </a:cubicBezTo>
                  <a:cubicBezTo>
                    <a:pt x="9" y="17"/>
                    <a:pt x="9" y="17"/>
                    <a:pt x="9" y="17"/>
                  </a:cubicBezTo>
                  <a:cubicBezTo>
                    <a:pt x="9" y="17"/>
                    <a:pt x="10" y="18"/>
                    <a:pt x="10" y="18"/>
                  </a:cubicBezTo>
                  <a:cubicBezTo>
                    <a:pt x="10" y="18"/>
                    <a:pt x="10" y="18"/>
                    <a:pt x="10" y="18"/>
                  </a:cubicBezTo>
                  <a:cubicBezTo>
                    <a:pt x="11" y="18"/>
                    <a:pt x="11" y="18"/>
                    <a:pt x="12" y="18"/>
                  </a:cubicBezTo>
                  <a:cubicBezTo>
                    <a:pt x="12" y="18"/>
                    <a:pt x="12" y="18"/>
                    <a:pt x="13" y="17"/>
                  </a:cubicBezTo>
                  <a:cubicBezTo>
                    <a:pt x="13" y="17"/>
                    <a:pt x="14" y="17"/>
                    <a:pt x="14" y="17"/>
                  </a:cubicBezTo>
                  <a:cubicBezTo>
                    <a:pt x="14" y="18"/>
                    <a:pt x="14" y="18"/>
                    <a:pt x="14" y="18"/>
                  </a:cubicBezTo>
                  <a:cubicBezTo>
                    <a:pt x="14" y="18"/>
                    <a:pt x="15" y="18"/>
                    <a:pt x="15" y="18"/>
                  </a:cubicBezTo>
                  <a:cubicBezTo>
                    <a:pt x="15" y="18"/>
                    <a:pt x="15" y="18"/>
                    <a:pt x="15" y="17"/>
                  </a:cubicBezTo>
                  <a:cubicBezTo>
                    <a:pt x="16" y="17"/>
                    <a:pt x="16" y="17"/>
                    <a:pt x="16" y="17"/>
                  </a:cubicBezTo>
                  <a:cubicBezTo>
                    <a:pt x="16" y="17"/>
                    <a:pt x="17" y="18"/>
                    <a:pt x="17" y="18"/>
                  </a:cubicBezTo>
                  <a:cubicBezTo>
                    <a:pt x="17" y="18"/>
                    <a:pt x="17" y="18"/>
                    <a:pt x="17" y="18"/>
                  </a:cubicBezTo>
                  <a:cubicBezTo>
                    <a:pt x="17" y="18"/>
                    <a:pt x="18" y="17"/>
                    <a:pt x="19" y="18"/>
                  </a:cubicBezTo>
                  <a:cubicBezTo>
                    <a:pt x="19" y="18"/>
                    <a:pt x="19" y="18"/>
                    <a:pt x="20" y="19"/>
                  </a:cubicBezTo>
                  <a:cubicBezTo>
                    <a:pt x="20" y="19"/>
                    <a:pt x="22" y="19"/>
                    <a:pt x="22" y="20"/>
                  </a:cubicBezTo>
                  <a:cubicBezTo>
                    <a:pt x="22" y="20"/>
                    <a:pt x="27" y="25"/>
                    <a:pt x="27" y="25"/>
                  </a:cubicBezTo>
                  <a:cubicBezTo>
                    <a:pt x="28" y="26"/>
                    <a:pt x="29" y="27"/>
                    <a:pt x="29" y="28"/>
                  </a:cubicBezTo>
                  <a:cubicBezTo>
                    <a:pt x="29" y="28"/>
                    <a:pt x="30" y="28"/>
                    <a:pt x="30" y="28"/>
                  </a:cubicBezTo>
                  <a:cubicBezTo>
                    <a:pt x="30" y="28"/>
                    <a:pt x="31" y="28"/>
                    <a:pt x="31" y="28"/>
                  </a:cubicBezTo>
                  <a:cubicBezTo>
                    <a:pt x="31" y="29"/>
                    <a:pt x="31" y="28"/>
                    <a:pt x="31" y="28"/>
                  </a:cubicBezTo>
                  <a:cubicBezTo>
                    <a:pt x="33" y="27"/>
                    <a:pt x="33" y="27"/>
                    <a:pt x="33" y="27"/>
                  </a:cubicBezTo>
                  <a:cubicBezTo>
                    <a:pt x="33" y="27"/>
                    <a:pt x="33" y="26"/>
                    <a:pt x="33" y="26"/>
                  </a:cubicBezTo>
                  <a:cubicBezTo>
                    <a:pt x="33" y="26"/>
                    <a:pt x="33" y="26"/>
                    <a:pt x="32" y="26"/>
                  </a:cubicBezTo>
                  <a:cubicBezTo>
                    <a:pt x="31" y="26"/>
                    <a:pt x="31" y="25"/>
                    <a:pt x="31" y="25"/>
                  </a:cubicBezTo>
                  <a:cubicBezTo>
                    <a:pt x="30" y="25"/>
                    <a:pt x="30" y="25"/>
                    <a:pt x="30" y="24"/>
                  </a:cubicBezTo>
                  <a:cubicBezTo>
                    <a:pt x="30" y="24"/>
                    <a:pt x="29" y="24"/>
                    <a:pt x="29" y="24"/>
                  </a:cubicBezTo>
                  <a:cubicBezTo>
                    <a:pt x="29" y="23"/>
                    <a:pt x="28" y="21"/>
                    <a:pt x="27" y="21"/>
                  </a:cubicBezTo>
                  <a:cubicBezTo>
                    <a:pt x="25" y="20"/>
                    <a:pt x="25" y="20"/>
                    <a:pt x="25" y="19"/>
                  </a:cubicBezTo>
                  <a:cubicBezTo>
                    <a:pt x="24" y="18"/>
                    <a:pt x="21" y="15"/>
                    <a:pt x="20" y="15"/>
                  </a:cubicBezTo>
                  <a:cubicBezTo>
                    <a:pt x="18" y="15"/>
                    <a:pt x="18" y="14"/>
                    <a:pt x="18" y="14"/>
                  </a:cubicBezTo>
                  <a:cubicBezTo>
                    <a:pt x="17" y="13"/>
                    <a:pt x="17" y="13"/>
                    <a:pt x="17" y="13"/>
                  </a:cubicBezTo>
                  <a:cubicBezTo>
                    <a:pt x="17" y="13"/>
                    <a:pt x="16" y="13"/>
                    <a:pt x="17" y="14"/>
                  </a:cubicBezTo>
                  <a:cubicBezTo>
                    <a:pt x="17" y="14"/>
                    <a:pt x="17" y="14"/>
                    <a:pt x="16" y="14"/>
                  </a:cubicBezTo>
                  <a:cubicBezTo>
                    <a:pt x="16" y="14"/>
                    <a:pt x="16" y="14"/>
                    <a:pt x="16" y="14"/>
                  </a:cubicBezTo>
                  <a:cubicBezTo>
                    <a:pt x="16" y="14"/>
                    <a:pt x="16" y="14"/>
                    <a:pt x="16" y="13"/>
                  </a:cubicBezTo>
                  <a:cubicBezTo>
                    <a:pt x="15" y="13"/>
                    <a:pt x="15" y="13"/>
                    <a:pt x="15" y="12"/>
                  </a:cubicBezTo>
                  <a:cubicBezTo>
                    <a:pt x="15" y="12"/>
                    <a:pt x="15" y="11"/>
                    <a:pt x="14" y="11"/>
                  </a:cubicBezTo>
                  <a:cubicBezTo>
                    <a:pt x="14" y="10"/>
                    <a:pt x="14" y="8"/>
                    <a:pt x="14" y="7"/>
                  </a:cubicBezTo>
                  <a:cubicBezTo>
                    <a:pt x="13" y="6"/>
                    <a:pt x="12" y="2"/>
                    <a:pt x="11" y="1"/>
                  </a:cubicBezTo>
                  <a:cubicBezTo>
                    <a:pt x="11" y="0"/>
                    <a:pt x="11" y="0"/>
                    <a:pt x="11" y="0"/>
                  </a:cubicBezTo>
                  <a:cubicBezTo>
                    <a:pt x="10" y="0"/>
                    <a:pt x="10" y="2"/>
                    <a:pt x="9" y="2"/>
                  </a:cubicBezTo>
                  <a:cubicBezTo>
                    <a:pt x="9" y="2"/>
                    <a:pt x="9" y="2"/>
                    <a:pt x="8"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8" name="Freeform 791"/>
            <p:cNvSpPr>
              <a:spLocks/>
            </p:cNvSpPr>
            <p:nvPr/>
          </p:nvSpPr>
          <p:spPr bwMode="auto">
            <a:xfrm>
              <a:off x="2883" y="2484"/>
              <a:ext cx="304" cy="304"/>
            </a:xfrm>
            <a:custGeom>
              <a:avLst/>
              <a:gdLst/>
              <a:ahLst/>
              <a:cxnLst>
                <a:cxn ang="0">
                  <a:pos x="60" y="83"/>
                </a:cxn>
                <a:cxn ang="0">
                  <a:pos x="64" y="83"/>
                </a:cxn>
                <a:cxn ang="0">
                  <a:pos x="72" y="87"/>
                </a:cxn>
                <a:cxn ang="0">
                  <a:pos x="76" y="87"/>
                </a:cxn>
                <a:cxn ang="0">
                  <a:pos x="80" y="89"/>
                </a:cxn>
                <a:cxn ang="0">
                  <a:pos x="86" y="93"/>
                </a:cxn>
                <a:cxn ang="0">
                  <a:pos x="87" y="91"/>
                </a:cxn>
                <a:cxn ang="0">
                  <a:pos x="85" y="88"/>
                </a:cxn>
                <a:cxn ang="0">
                  <a:pos x="82" y="87"/>
                </a:cxn>
                <a:cxn ang="0">
                  <a:pos x="80" y="84"/>
                </a:cxn>
                <a:cxn ang="0">
                  <a:pos x="81" y="76"/>
                </a:cxn>
                <a:cxn ang="0">
                  <a:pos x="80" y="73"/>
                </a:cxn>
                <a:cxn ang="0">
                  <a:pos x="91" y="68"/>
                </a:cxn>
                <a:cxn ang="0">
                  <a:pos x="85" y="56"/>
                </a:cxn>
                <a:cxn ang="0">
                  <a:pos x="84" y="48"/>
                </a:cxn>
                <a:cxn ang="0">
                  <a:pos x="84" y="42"/>
                </a:cxn>
                <a:cxn ang="0">
                  <a:pos x="83" y="39"/>
                </a:cxn>
                <a:cxn ang="0">
                  <a:pos x="86" y="34"/>
                </a:cxn>
                <a:cxn ang="0">
                  <a:pos x="87" y="27"/>
                </a:cxn>
                <a:cxn ang="0">
                  <a:pos x="91" y="20"/>
                </a:cxn>
                <a:cxn ang="0">
                  <a:pos x="93" y="15"/>
                </a:cxn>
                <a:cxn ang="0">
                  <a:pos x="92" y="13"/>
                </a:cxn>
                <a:cxn ang="0">
                  <a:pos x="91" y="9"/>
                </a:cxn>
                <a:cxn ang="0">
                  <a:pos x="87" y="5"/>
                </a:cxn>
                <a:cxn ang="0">
                  <a:pos x="84" y="5"/>
                </a:cxn>
                <a:cxn ang="0">
                  <a:pos x="77" y="3"/>
                </a:cxn>
                <a:cxn ang="0">
                  <a:pos x="70" y="2"/>
                </a:cxn>
                <a:cxn ang="0">
                  <a:pos x="65" y="1"/>
                </a:cxn>
                <a:cxn ang="0">
                  <a:pos x="61" y="2"/>
                </a:cxn>
                <a:cxn ang="0">
                  <a:pos x="55" y="4"/>
                </a:cxn>
                <a:cxn ang="0">
                  <a:pos x="51" y="6"/>
                </a:cxn>
                <a:cxn ang="0">
                  <a:pos x="45" y="6"/>
                </a:cxn>
                <a:cxn ang="0">
                  <a:pos x="38" y="2"/>
                </a:cxn>
                <a:cxn ang="0">
                  <a:pos x="34" y="3"/>
                </a:cxn>
                <a:cxn ang="0">
                  <a:pos x="32" y="7"/>
                </a:cxn>
                <a:cxn ang="0">
                  <a:pos x="30" y="15"/>
                </a:cxn>
                <a:cxn ang="0">
                  <a:pos x="28" y="26"/>
                </a:cxn>
                <a:cxn ang="0">
                  <a:pos x="22" y="34"/>
                </a:cxn>
                <a:cxn ang="0">
                  <a:pos x="20" y="41"/>
                </a:cxn>
                <a:cxn ang="0">
                  <a:pos x="18" y="47"/>
                </a:cxn>
                <a:cxn ang="0">
                  <a:pos x="11" y="51"/>
                </a:cxn>
                <a:cxn ang="0">
                  <a:pos x="9" y="49"/>
                </a:cxn>
                <a:cxn ang="0">
                  <a:pos x="7" y="49"/>
                </a:cxn>
                <a:cxn ang="0">
                  <a:pos x="4" y="50"/>
                </a:cxn>
                <a:cxn ang="0">
                  <a:pos x="2" y="55"/>
                </a:cxn>
                <a:cxn ang="0">
                  <a:pos x="3" y="56"/>
                </a:cxn>
                <a:cxn ang="0">
                  <a:pos x="13" y="56"/>
                </a:cxn>
                <a:cxn ang="0">
                  <a:pos x="23" y="59"/>
                </a:cxn>
                <a:cxn ang="0">
                  <a:pos x="26" y="66"/>
                </a:cxn>
                <a:cxn ang="0">
                  <a:pos x="29" y="67"/>
                </a:cxn>
                <a:cxn ang="0">
                  <a:pos x="36" y="62"/>
                </a:cxn>
                <a:cxn ang="0">
                  <a:pos x="42" y="62"/>
                </a:cxn>
                <a:cxn ang="0">
                  <a:pos x="47" y="63"/>
                </a:cxn>
                <a:cxn ang="0">
                  <a:pos x="48" y="68"/>
                </a:cxn>
                <a:cxn ang="0">
                  <a:pos x="49" y="77"/>
                </a:cxn>
                <a:cxn ang="0">
                  <a:pos x="49" y="82"/>
                </a:cxn>
                <a:cxn ang="0">
                  <a:pos x="58" y="81"/>
                </a:cxn>
              </a:cxnLst>
              <a:rect l="0" t="0" r="r" b="b"/>
              <a:pathLst>
                <a:path w="94" h="94">
                  <a:moveTo>
                    <a:pt x="58" y="81"/>
                  </a:moveTo>
                  <a:cubicBezTo>
                    <a:pt x="58" y="81"/>
                    <a:pt x="58" y="81"/>
                    <a:pt x="58" y="81"/>
                  </a:cubicBezTo>
                  <a:cubicBezTo>
                    <a:pt x="59" y="81"/>
                    <a:pt x="60" y="82"/>
                    <a:pt x="60" y="82"/>
                  </a:cubicBezTo>
                  <a:cubicBezTo>
                    <a:pt x="60" y="82"/>
                    <a:pt x="61" y="83"/>
                    <a:pt x="60" y="83"/>
                  </a:cubicBezTo>
                  <a:cubicBezTo>
                    <a:pt x="60" y="83"/>
                    <a:pt x="59" y="84"/>
                    <a:pt x="60" y="84"/>
                  </a:cubicBezTo>
                  <a:cubicBezTo>
                    <a:pt x="61" y="84"/>
                    <a:pt x="61" y="84"/>
                    <a:pt x="62" y="84"/>
                  </a:cubicBezTo>
                  <a:cubicBezTo>
                    <a:pt x="62" y="83"/>
                    <a:pt x="63" y="83"/>
                    <a:pt x="63" y="83"/>
                  </a:cubicBezTo>
                  <a:cubicBezTo>
                    <a:pt x="63" y="83"/>
                    <a:pt x="64" y="83"/>
                    <a:pt x="64" y="83"/>
                  </a:cubicBezTo>
                  <a:cubicBezTo>
                    <a:pt x="65" y="83"/>
                    <a:pt x="65" y="82"/>
                    <a:pt x="65" y="83"/>
                  </a:cubicBezTo>
                  <a:cubicBezTo>
                    <a:pt x="65" y="83"/>
                    <a:pt x="65" y="85"/>
                    <a:pt x="67" y="86"/>
                  </a:cubicBezTo>
                  <a:cubicBezTo>
                    <a:pt x="69" y="86"/>
                    <a:pt x="70" y="86"/>
                    <a:pt x="70" y="86"/>
                  </a:cubicBezTo>
                  <a:cubicBezTo>
                    <a:pt x="71" y="86"/>
                    <a:pt x="72" y="87"/>
                    <a:pt x="72" y="87"/>
                  </a:cubicBezTo>
                  <a:cubicBezTo>
                    <a:pt x="73" y="86"/>
                    <a:pt x="73" y="86"/>
                    <a:pt x="73" y="85"/>
                  </a:cubicBezTo>
                  <a:cubicBezTo>
                    <a:pt x="73" y="85"/>
                    <a:pt x="73" y="85"/>
                    <a:pt x="74" y="85"/>
                  </a:cubicBezTo>
                  <a:cubicBezTo>
                    <a:pt x="74" y="84"/>
                    <a:pt x="74" y="84"/>
                    <a:pt x="74" y="85"/>
                  </a:cubicBezTo>
                  <a:cubicBezTo>
                    <a:pt x="75" y="85"/>
                    <a:pt x="76" y="87"/>
                    <a:pt x="76" y="87"/>
                  </a:cubicBezTo>
                  <a:cubicBezTo>
                    <a:pt x="76" y="88"/>
                    <a:pt x="76" y="88"/>
                    <a:pt x="76" y="88"/>
                  </a:cubicBezTo>
                  <a:cubicBezTo>
                    <a:pt x="76" y="88"/>
                    <a:pt x="78" y="88"/>
                    <a:pt x="78" y="88"/>
                  </a:cubicBezTo>
                  <a:cubicBezTo>
                    <a:pt x="78" y="88"/>
                    <a:pt x="79" y="89"/>
                    <a:pt x="79" y="89"/>
                  </a:cubicBezTo>
                  <a:cubicBezTo>
                    <a:pt x="79" y="89"/>
                    <a:pt x="80" y="89"/>
                    <a:pt x="80" y="89"/>
                  </a:cubicBezTo>
                  <a:cubicBezTo>
                    <a:pt x="80" y="89"/>
                    <a:pt x="83" y="93"/>
                    <a:pt x="83" y="93"/>
                  </a:cubicBezTo>
                  <a:cubicBezTo>
                    <a:pt x="83" y="93"/>
                    <a:pt x="83" y="94"/>
                    <a:pt x="84" y="94"/>
                  </a:cubicBezTo>
                  <a:cubicBezTo>
                    <a:pt x="84" y="94"/>
                    <a:pt x="84" y="94"/>
                    <a:pt x="84" y="94"/>
                  </a:cubicBezTo>
                  <a:cubicBezTo>
                    <a:pt x="85" y="93"/>
                    <a:pt x="86" y="93"/>
                    <a:pt x="86" y="93"/>
                  </a:cubicBezTo>
                  <a:cubicBezTo>
                    <a:pt x="86" y="93"/>
                    <a:pt x="86" y="93"/>
                    <a:pt x="86" y="93"/>
                  </a:cubicBezTo>
                  <a:cubicBezTo>
                    <a:pt x="86" y="94"/>
                    <a:pt x="86" y="94"/>
                    <a:pt x="87" y="94"/>
                  </a:cubicBezTo>
                  <a:cubicBezTo>
                    <a:pt x="87" y="94"/>
                    <a:pt x="87" y="94"/>
                    <a:pt x="87" y="93"/>
                  </a:cubicBezTo>
                  <a:cubicBezTo>
                    <a:pt x="87" y="93"/>
                    <a:pt x="87" y="91"/>
                    <a:pt x="87" y="91"/>
                  </a:cubicBezTo>
                  <a:cubicBezTo>
                    <a:pt x="87" y="91"/>
                    <a:pt x="87" y="88"/>
                    <a:pt x="87" y="88"/>
                  </a:cubicBezTo>
                  <a:cubicBezTo>
                    <a:pt x="87" y="88"/>
                    <a:pt x="87" y="87"/>
                    <a:pt x="87" y="87"/>
                  </a:cubicBezTo>
                  <a:cubicBezTo>
                    <a:pt x="86" y="88"/>
                    <a:pt x="86" y="88"/>
                    <a:pt x="86" y="88"/>
                  </a:cubicBezTo>
                  <a:cubicBezTo>
                    <a:pt x="86" y="88"/>
                    <a:pt x="85" y="88"/>
                    <a:pt x="85" y="88"/>
                  </a:cubicBezTo>
                  <a:cubicBezTo>
                    <a:pt x="85" y="89"/>
                    <a:pt x="85" y="89"/>
                    <a:pt x="85" y="89"/>
                  </a:cubicBezTo>
                  <a:cubicBezTo>
                    <a:pt x="85" y="89"/>
                    <a:pt x="84" y="89"/>
                    <a:pt x="84" y="89"/>
                  </a:cubicBezTo>
                  <a:cubicBezTo>
                    <a:pt x="84" y="89"/>
                    <a:pt x="84" y="89"/>
                    <a:pt x="83" y="88"/>
                  </a:cubicBezTo>
                  <a:cubicBezTo>
                    <a:pt x="83" y="88"/>
                    <a:pt x="82" y="87"/>
                    <a:pt x="82" y="87"/>
                  </a:cubicBezTo>
                  <a:cubicBezTo>
                    <a:pt x="82" y="87"/>
                    <a:pt x="81" y="86"/>
                    <a:pt x="81" y="86"/>
                  </a:cubicBezTo>
                  <a:cubicBezTo>
                    <a:pt x="81" y="86"/>
                    <a:pt x="81" y="86"/>
                    <a:pt x="80" y="85"/>
                  </a:cubicBezTo>
                  <a:cubicBezTo>
                    <a:pt x="80" y="85"/>
                    <a:pt x="80" y="85"/>
                    <a:pt x="80" y="85"/>
                  </a:cubicBezTo>
                  <a:cubicBezTo>
                    <a:pt x="80" y="84"/>
                    <a:pt x="80" y="84"/>
                    <a:pt x="80" y="84"/>
                  </a:cubicBezTo>
                  <a:cubicBezTo>
                    <a:pt x="80" y="83"/>
                    <a:pt x="81" y="80"/>
                    <a:pt x="81" y="80"/>
                  </a:cubicBezTo>
                  <a:cubicBezTo>
                    <a:pt x="81" y="80"/>
                    <a:pt x="81" y="79"/>
                    <a:pt x="81" y="79"/>
                  </a:cubicBezTo>
                  <a:cubicBezTo>
                    <a:pt x="81" y="78"/>
                    <a:pt x="81" y="77"/>
                    <a:pt x="81" y="77"/>
                  </a:cubicBezTo>
                  <a:cubicBezTo>
                    <a:pt x="81" y="76"/>
                    <a:pt x="81" y="76"/>
                    <a:pt x="81" y="76"/>
                  </a:cubicBezTo>
                  <a:cubicBezTo>
                    <a:pt x="81" y="75"/>
                    <a:pt x="81" y="75"/>
                    <a:pt x="81" y="75"/>
                  </a:cubicBezTo>
                  <a:cubicBezTo>
                    <a:pt x="81" y="75"/>
                    <a:pt x="81" y="74"/>
                    <a:pt x="81" y="74"/>
                  </a:cubicBezTo>
                  <a:cubicBezTo>
                    <a:pt x="81" y="74"/>
                    <a:pt x="81" y="73"/>
                    <a:pt x="80" y="73"/>
                  </a:cubicBezTo>
                  <a:cubicBezTo>
                    <a:pt x="80" y="73"/>
                    <a:pt x="80" y="73"/>
                    <a:pt x="80" y="73"/>
                  </a:cubicBezTo>
                  <a:cubicBezTo>
                    <a:pt x="81" y="72"/>
                    <a:pt x="82" y="71"/>
                    <a:pt x="83" y="70"/>
                  </a:cubicBezTo>
                  <a:cubicBezTo>
                    <a:pt x="83" y="70"/>
                    <a:pt x="83" y="70"/>
                    <a:pt x="83" y="69"/>
                  </a:cubicBezTo>
                  <a:cubicBezTo>
                    <a:pt x="83" y="69"/>
                    <a:pt x="83" y="69"/>
                    <a:pt x="83" y="69"/>
                  </a:cubicBezTo>
                  <a:cubicBezTo>
                    <a:pt x="83" y="69"/>
                    <a:pt x="89" y="68"/>
                    <a:pt x="91" y="68"/>
                  </a:cubicBezTo>
                  <a:cubicBezTo>
                    <a:pt x="91" y="68"/>
                    <a:pt x="90" y="67"/>
                    <a:pt x="90" y="67"/>
                  </a:cubicBezTo>
                  <a:cubicBezTo>
                    <a:pt x="89" y="66"/>
                    <a:pt x="89" y="64"/>
                    <a:pt x="89" y="64"/>
                  </a:cubicBezTo>
                  <a:cubicBezTo>
                    <a:pt x="89" y="63"/>
                    <a:pt x="86" y="59"/>
                    <a:pt x="85" y="58"/>
                  </a:cubicBezTo>
                  <a:cubicBezTo>
                    <a:pt x="84" y="57"/>
                    <a:pt x="84" y="57"/>
                    <a:pt x="85" y="56"/>
                  </a:cubicBezTo>
                  <a:cubicBezTo>
                    <a:pt x="85" y="56"/>
                    <a:pt x="85" y="54"/>
                    <a:pt x="84" y="53"/>
                  </a:cubicBezTo>
                  <a:cubicBezTo>
                    <a:pt x="84" y="51"/>
                    <a:pt x="84" y="49"/>
                    <a:pt x="84" y="48"/>
                  </a:cubicBezTo>
                  <a:cubicBezTo>
                    <a:pt x="85" y="46"/>
                    <a:pt x="84" y="47"/>
                    <a:pt x="84" y="48"/>
                  </a:cubicBezTo>
                  <a:cubicBezTo>
                    <a:pt x="84" y="48"/>
                    <a:pt x="84" y="49"/>
                    <a:pt x="84" y="48"/>
                  </a:cubicBezTo>
                  <a:cubicBezTo>
                    <a:pt x="83" y="48"/>
                    <a:pt x="84" y="47"/>
                    <a:pt x="84" y="47"/>
                  </a:cubicBezTo>
                  <a:cubicBezTo>
                    <a:pt x="84" y="47"/>
                    <a:pt x="84" y="45"/>
                    <a:pt x="84" y="44"/>
                  </a:cubicBezTo>
                  <a:cubicBezTo>
                    <a:pt x="84" y="44"/>
                    <a:pt x="84" y="43"/>
                    <a:pt x="84" y="43"/>
                  </a:cubicBezTo>
                  <a:cubicBezTo>
                    <a:pt x="84" y="43"/>
                    <a:pt x="84" y="43"/>
                    <a:pt x="84" y="42"/>
                  </a:cubicBezTo>
                  <a:cubicBezTo>
                    <a:pt x="84" y="42"/>
                    <a:pt x="84" y="42"/>
                    <a:pt x="84" y="42"/>
                  </a:cubicBezTo>
                  <a:cubicBezTo>
                    <a:pt x="84" y="42"/>
                    <a:pt x="84" y="41"/>
                    <a:pt x="83" y="40"/>
                  </a:cubicBezTo>
                  <a:cubicBezTo>
                    <a:pt x="83" y="40"/>
                    <a:pt x="83" y="39"/>
                    <a:pt x="83" y="39"/>
                  </a:cubicBezTo>
                  <a:cubicBezTo>
                    <a:pt x="82" y="39"/>
                    <a:pt x="83" y="39"/>
                    <a:pt x="83" y="39"/>
                  </a:cubicBezTo>
                  <a:cubicBezTo>
                    <a:pt x="84" y="38"/>
                    <a:pt x="84" y="36"/>
                    <a:pt x="84" y="36"/>
                  </a:cubicBezTo>
                  <a:cubicBezTo>
                    <a:pt x="84" y="35"/>
                    <a:pt x="84" y="35"/>
                    <a:pt x="84" y="35"/>
                  </a:cubicBezTo>
                  <a:cubicBezTo>
                    <a:pt x="85" y="35"/>
                    <a:pt x="85" y="34"/>
                    <a:pt x="86" y="34"/>
                  </a:cubicBezTo>
                  <a:cubicBezTo>
                    <a:pt x="86" y="34"/>
                    <a:pt x="86" y="34"/>
                    <a:pt x="86" y="34"/>
                  </a:cubicBezTo>
                  <a:cubicBezTo>
                    <a:pt x="86" y="32"/>
                    <a:pt x="86" y="32"/>
                    <a:pt x="86" y="32"/>
                  </a:cubicBezTo>
                  <a:cubicBezTo>
                    <a:pt x="86" y="32"/>
                    <a:pt x="86" y="32"/>
                    <a:pt x="86" y="32"/>
                  </a:cubicBezTo>
                  <a:cubicBezTo>
                    <a:pt x="86" y="31"/>
                    <a:pt x="86" y="30"/>
                    <a:pt x="86" y="29"/>
                  </a:cubicBezTo>
                  <a:cubicBezTo>
                    <a:pt x="86" y="29"/>
                    <a:pt x="87" y="28"/>
                    <a:pt x="87" y="27"/>
                  </a:cubicBezTo>
                  <a:cubicBezTo>
                    <a:pt x="87" y="27"/>
                    <a:pt x="88" y="25"/>
                    <a:pt x="88" y="25"/>
                  </a:cubicBezTo>
                  <a:cubicBezTo>
                    <a:pt x="88" y="24"/>
                    <a:pt x="88" y="23"/>
                    <a:pt x="88" y="23"/>
                  </a:cubicBezTo>
                  <a:cubicBezTo>
                    <a:pt x="88" y="23"/>
                    <a:pt x="88" y="23"/>
                    <a:pt x="88" y="23"/>
                  </a:cubicBezTo>
                  <a:cubicBezTo>
                    <a:pt x="88" y="22"/>
                    <a:pt x="91" y="21"/>
                    <a:pt x="91" y="20"/>
                  </a:cubicBezTo>
                  <a:cubicBezTo>
                    <a:pt x="91" y="20"/>
                    <a:pt x="94" y="18"/>
                    <a:pt x="94" y="18"/>
                  </a:cubicBezTo>
                  <a:cubicBezTo>
                    <a:pt x="94" y="17"/>
                    <a:pt x="94" y="16"/>
                    <a:pt x="94" y="16"/>
                  </a:cubicBezTo>
                  <a:cubicBezTo>
                    <a:pt x="94" y="16"/>
                    <a:pt x="94" y="16"/>
                    <a:pt x="94" y="16"/>
                  </a:cubicBezTo>
                  <a:cubicBezTo>
                    <a:pt x="94" y="16"/>
                    <a:pt x="93" y="15"/>
                    <a:pt x="93" y="15"/>
                  </a:cubicBezTo>
                  <a:cubicBezTo>
                    <a:pt x="93" y="15"/>
                    <a:pt x="93" y="15"/>
                    <a:pt x="93" y="15"/>
                  </a:cubicBezTo>
                  <a:cubicBezTo>
                    <a:pt x="93" y="15"/>
                    <a:pt x="92" y="15"/>
                    <a:pt x="92" y="15"/>
                  </a:cubicBezTo>
                  <a:cubicBezTo>
                    <a:pt x="92" y="15"/>
                    <a:pt x="92" y="15"/>
                    <a:pt x="92" y="14"/>
                  </a:cubicBezTo>
                  <a:cubicBezTo>
                    <a:pt x="92" y="13"/>
                    <a:pt x="92" y="13"/>
                    <a:pt x="92" y="13"/>
                  </a:cubicBezTo>
                  <a:cubicBezTo>
                    <a:pt x="92" y="13"/>
                    <a:pt x="92" y="12"/>
                    <a:pt x="92" y="11"/>
                  </a:cubicBezTo>
                  <a:cubicBezTo>
                    <a:pt x="92" y="11"/>
                    <a:pt x="92" y="10"/>
                    <a:pt x="92" y="10"/>
                  </a:cubicBezTo>
                  <a:cubicBezTo>
                    <a:pt x="92" y="10"/>
                    <a:pt x="92" y="10"/>
                    <a:pt x="92" y="10"/>
                  </a:cubicBezTo>
                  <a:cubicBezTo>
                    <a:pt x="92" y="10"/>
                    <a:pt x="92" y="9"/>
                    <a:pt x="91" y="9"/>
                  </a:cubicBezTo>
                  <a:cubicBezTo>
                    <a:pt x="91" y="9"/>
                    <a:pt x="91" y="9"/>
                    <a:pt x="91" y="8"/>
                  </a:cubicBezTo>
                  <a:cubicBezTo>
                    <a:pt x="91" y="8"/>
                    <a:pt x="90" y="8"/>
                    <a:pt x="89" y="7"/>
                  </a:cubicBezTo>
                  <a:cubicBezTo>
                    <a:pt x="89" y="7"/>
                    <a:pt x="88" y="7"/>
                    <a:pt x="88" y="6"/>
                  </a:cubicBezTo>
                  <a:cubicBezTo>
                    <a:pt x="87" y="5"/>
                    <a:pt x="87" y="5"/>
                    <a:pt x="87" y="5"/>
                  </a:cubicBezTo>
                  <a:cubicBezTo>
                    <a:pt x="87" y="4"/>
                    <a:pt x="87" y="4"/>
                    <a:pt x="87" y="4"/>
                  </a:cubicBezTo>
                  <a:cubicBezTo>
                    <a:pt x="87" y="4"/>
                    <a:pt x="86" y="4"/>
                    <a:pt x="86" y="4"/>
                  </a:cubicBezTo>
                  <a:cubicBezTo>
                    <a:pt x="85" y="5"/>
                    <a:pt x="85" y="5"/>
                    <a:pt x="85" y="5"/>
                  </a:cubicBezTo>
                  <a:cubicBezTo>
                    <a:pt x="85" y="5"/>
                    <a:pt x="85" y="5"/>
                    <a:pt x="84" y="5"/>
                  </a:cubicBezTo>
                  <a:cubicBezTo>
                    <a:pt x="84" y="6"/>
                    <a:pt x="82" y="5"/>
                    <a:pt x="82" y="5"/>
                  </a:cubicBezTo>
                  <a:cubicBezTo>
                    <a:pt x="81" y="5"/>
                    <a:pt x="81" y="5"/>
                    <a:pt x="80" y="6"/>
                  </a:cubicBezTo>
                  <a:cubicBezTo>
                    <a:pt x="80" y="6"/>
                    <a:pt x="78" y="5"/>
                    <a:pt x="78" y="5"/>
                  </a:cubicBezTo>
                  <a:cubicBezTo>
                    <a:pt x="77" y="4"/>
                    <a:pt x="77" y="4"/>
                    <a:pt x="77" y="3"/>
                  </a:cubicBezTo>
                  <a:cubicBezTo>
                    <a:pt x="77" y="3"/>
                    <a:pt x="76" y="3"/>
                    <a:pt x="75" y="2"/>
                  </a:cubicBezTo>
                  <a:cubicBezTo>
                    <a:pt x="75" y="2"/>
                    <a:pt x="75" y="2"/>
                    <a:pt x="75" y="2"/>
                  </a:cubicBezTo>
                  <a:cubicBezTo>
                    <a:pt x="73" y="1"/>
                    <a:pt x="73" y="2"/>
                    <a:pt x="72" y="2"/>
                  </a:cubicBezTo>
                  <a:cubicBezTo>
                    <a:pt x="72" y="2"/>
                    <a:pt x="71" y="2"/>
                    <a:pt x="70" y="2"/>
                  </a:cubicBezTo>
                  <a:cubicBezTo>
                    <a:pt x="69" y="1"/>
                    <a:pt x="68" y="1"/>
                    <a:pt x="68" y="1"/>
                  </a:cubicBezTo>
                  <a:cubicBezTo>
                    <a:pt x="68" y="1"/>
                    <a:pt x="67" y="1"/>
                    <a:pt x="67" y="1"/>
                  </a:cubicBezTo>
                  <a:cubicBezTo>
                    <a:pt x="66" y="1"/>
                    <a:pt x="66" y="0"/>
                    <a:pt x="65" y="1"/>
                  </a:cubicBezTo>
                  <a:cubicBezTo>
                    <a:pt x="65" y="1"/>
                    <a:pt x="65" y="1"/>
                    <a:pt x="65" y="1"/>
                  </a:cubicBezTo>
                  <a:cubicBezTo>
                    <a:pt x="65" y="2"/>
                    <a:pt x="65" y="2"/>
                    <a:pt x="65" y="2"/>
                  </a:cubicBezTo>
                  <a:cubicBezTo>
                    <a:pt x="64" y="2"/>
                    <a:pt x="62" y="3"/>
                    <a:pt x="62" y="3"/>
                  </a:cubicBezTo>
                  <a:cubicBezTo>
                    <a:pt x="61" y="3"/>
                    <a:pt x="62" y="2"/>
                    <a:pt x="61" y="2"/>
                  </a:cubicBezTo>
                  <a:cubicBezTo>
                    <a:pt x="61" y="2"/>
                    <a:pt x="61" y="2"/>
                    <a:pt x="61" y="2"/>
                  </a:cubicBezTo>
                  <a:cubicBezTo>
                    <a:pt x="61" y="2"/>
                    <a:pt x="60" y="2"/>
                    <a:pt x="60" y="2"/>
                  </a:cubicBezTo>
                  <a:cubicBezTo>
                    <a:pt x="60" y="2"/>
                    <a:pt x="60" y="2"/>
                    <a:pt x="60" y="2"/>
                  </a:cubicBezTo>
                  <a:cubicBezTo>
                    <a:pt x="60" y="2"/>
                    <a:pt x="57" y="3"/>
                    <a:pt x="57" y="4"/>
                  </a:cubicBezTo>
                  <a:cubicBezTo>
                    <a:pt x="57" y="4"/>
                    <a:pt x="56" y="4"/>
                    <a:pt x="55" y="4"/>
                  </a:cubicBezTo>
                  <a:cubicBezTo>
                    <a:pt x="55" y="4"/>
                    <a:pt x="54" y="4"/>
                    <a:pt x="54" y="4"/>
                  </a:cubicBezTo>
                  <a:cubicBezTo>
                    <a:pt x="54" y="3"/>
                    <a:pt x="53" y="3"/>
                    <a:pt x="53" y="3"/>
                  </a:cubicBezTo>
                  <a:cubicBezTo>
                    <a:pt x="53" y="3"/>
                    <a:pt x="53" y="3"/>
                    <a:pt x="52" y="4"/>
                  </a:cubicBezTo>
                  <a:cubicBezTo>
                    <a:pt x="52" y="4"/>
                    <a:pt x="51" y="6"/>
                    <a:pt x="51" y="6"/>
                  </a:cubicBezTo>
                  <a:cubicBezTo>
                    <a:pt x="51" y="6"/>
                    <a:pt x="51" y="6"/>
                    <a:pt x="51" y="6"/>
                  </a:cubicBezTo>
                  <a:cubicBezTo>
                    <a:pt x="51" y="6"/>
                    <a:pt x="49" y="6"/>
                    <a:pt x="49" y="6"/>
                  </a:cubicBezTo>
                  <a:cubicBezTo>
                    <a:pt x="49" y="6"/>
                    <a:pt x="46" y="6"/>
                    <a:pt x="46" y="6"/>
                  </a:cubicBezTo>
                  <a:cubicBezTo>
                    <a:pt x="46" y="6"/>
                    <a:pt x="45" y="6"/>
                    <a:pt x="45" y="6"/>
                  </a:cubicBezTo>
                  <a:cubicBezTo>
                    <a:pt x="45" y="6"/>
                    <a:pt x="41" y="5"/>
                    <a:pt x="41" y="5"/>
                  </a:cubicBezTo>
                  <a:cubicBezTo>
                    <a:pt x="41" y="5"/>
                    <a:pt x="41" y="4"/>
                    <a:pt x="41" y="4"/>
                  </a:cubicBezTo>
                  <a:cubicBezTo>
                    <a:pt x="41" y="4"/>
                    <a:pt x="39" y="3"/>
                    <a:pt x="39" y="2"/>
                  </a:cubicBezTo>
                  <a:cubicBezTo>
                    <a:pt x="39" y="2"/>
                    <a:pt x="38" y="2"/>
                    <a:pt x="38" y="2"/>
                  </a:cubicBezTo>
                  <a:cubicBezTo>
                    <a:pt x="38" y="2"/>
                    <a:pt x="38" y="2"/>
                    <a:pt x="38" y="2"/>
                  </a:cubicBezTo>
                  <a:cubicBezTo>
                    <a:pt x="38" y="2"/>
                    <a:pt x="38" y="2"/>
                    <a:pt x="37" y="2"/>
                  </a:cubicBezTo>
                  <a:cubicBezTo>
                    <a:pt x="36" y="2"/>
                    <a:pt x="35" y="2"/>
                    <a:pt x="34" y="2"/>
                  </a:cubicBezTo>
                  <a:cubicBezTo>
                    <a:pt x="34" y="3"/>
                    <a:pt x="34" y="3"/>
                    <a:pt x="34" y="3"/>
                  </a:cubicBezTo>
                  <a:cubicBezTo>
                    <a:pt x="34" y="3"/>
                    <a:pt x="33" y="5"/>
                    <a:pt x="33" y="5"/>
                  </a:cubicBezTo>
                  <a:cubicBezTo>
                    <a:pt x="32" y="5"/>
                    <a:pt x="32" y="5"/>
                    <a:pt x="32" y="5"/>
                  </a:cubicBezTo>
                  <a:cubicBezTo>
                    <a:pt x="31" y="6"/>
                    <a:pt x="31" y="6"/>
                    <a:pt x="31" y="6"/>
                  </a:cubicBezTo>
                  <a:cubicBezTo>
                    <a:pt x="32" y="6"/>
                    <a:pt x="32" y="6"/>
                    <a:pt x="32" y="7"/>
                  </a:cubicBezTo>
                  <a:cubicBezTo>
                    <a:pt x="32" y="7"/>
                    <a:pt x="32" y="8"/>
                    <a:pt x="32" y="9"/>
                  </a:cubicBezTo>
                  <a:cubicBezTo>
                    <a:pt x="32" y="10"/>
                    <a:pt x="32" y="10"/>
                    <a:pt x="32" y="10"/>
                  </a:cubicBezTo>
                  <a:cubicBezTo>
                    <a:pt x="32" y="11"/>
                    <a:pt x="31" y="12"/>
                    <a:pt x="31" y="12"/>
                  </a:cubicBezTo>
                  <a:cubicBezTo>
                    <a:pt x="31" y="12"/>
                    <a:pt x="30" y="14"/>
                    <a:pt x="30" y="15"/>
                  </a:cubicBezTo>
                  <a:cubicBezTo>
                    <a:pt x="29" y="16"/>
                    <a:pt x="29" y="16"/>
                    <a:pt x="29" y="17"/>
                  </a:cubicBezTo>
                  <a:cubicBezTo>
                    <a:pt x="29" y="18"/>
                    <a:pt x="29" y="20"/>
                    <a:pt x="28" y="21"/>
                  </a:cubicBezTo>
                  <a:cubicBezTo>
                    <a:pt x="28" y="22"/>
                    <a:pt x="28" y="24"/>
                    <a:pt x="28" y="25"/>
                  </a:cubicBezTo>
                  <a:cubicBezTo>
                    <a:pt x="28" y="25"/>
                    <a:pt x="28" y="26"/>
                    <a:pt x="28" y="26"/>
                  </a:cubicBezTo>
                  <a:cubicBezTo>
                    <a:pt x="28" y="26"/>
                    <a:pt x="27" y="30"/>
                    <a:pt x="27" y="31"/>
                  </a:cubicBezTo>
                  <a:cubicBezTo>
                    <a:pt x="27" y="31"/>
                    <a:pt x="26" y="31"/>
                    <a:pt x="26" y="31"/>
                  </a:cubicBezTo>
                  <a:cubicBezTo>
                    <a:pt x="26" y="31"/>
                    <a:pt x="26" y="31"/>
                    <a:pt x="24" y="32"/>
                  </a:cubicBezTo>
                  <a:cubicBezTo>
                    <a:pt x="23" y="33"/>
                    <a:pt x="22" y="34"/>
                    <a:pt x="22" y="34"/>
                  </a:cubicBezTo>
                  <a:cubicBezTo>
                    <a:pt x="22" y="35"/>
                    <a:pt x="22" y="36"/>
                    <a:pt x="21" y="36"/>
                  </a:cubicBezTo>
                  <a:cubicBezTo>
                    <a:pt x="21" y="36"/>
                    <a:pt x="21" y="37"/>
                    <a:pt x="20" y="37"/>
                  </a:cubicBezTo>
                  <a:cubicBezTo>
                    <a:pt x="20" y="38"/>
                    <a:pt x="20" y="39"/>
                    <a:pt x="20" y="39"/>
                  </a:cubicBezTo>
                  <a:cubicBezTo>
                    <a:pt x="20" y="39"/>
                    <a:pt x="20" y="40"/>
                    <a:pt x="20" y="41"/>
                  </a:cubicBezTo>
                  <a:cubicBezTo>
                    <a:pt x="20" y="41"/>
                    <a:pt x="20" y="41"/>
                    <a:pt x="20" y="42"/>
                  </a:cubicBezTo>
                  <a:cubicBezTo>
                    <a:pt x="20" y="43"/>
                    <a:pt x="20" y="43"/>
                    <a:pt x="20" y="44"/>
                  </a:cubicBezTo>
                  <a:cubicBezTo>
                    <a:pt x="19" y="44"/>
                    <a:pt x="18" y="46"/>
                    <a:pt x="18" y="46"/>
                  </a:cubicBezTo>
                  <a:cubicBezTo>
                    <a:pt x="18" y="47"/>
                    <a:pt x="18" y="47"/>
                    <a:pt x="18" y="47"/>
                  </a:cubicBezTo>
                  <a:cubicBezTo>
                    <a:pt x="18" y="47"/>
                    <a:pt x="15" y="49"/>
                    <a:pt x="15" y="49"/>
                  </a:cubicBezTo>
                  <a:cubicBezTo>
                    <a:pt x="15" y="49"/>
                    <a:pt x="15" y="49"/>
                    <a:pt x="14" y="49"/>
                  </a:cubicBezTo>
                  <a:cubicBezTo>
                    <a:pt x="14" y="49"/>
                    <a:pt x="13" y="51"/>
                    <a:pt x="13" y="51"/>
                  </a:cubicBezTo>
                  <a:cubicBezTo>
                    <a:pt x="12" y="51"/>
                    <a:pt x="11" y="51"/>
                    <a:pt x="11" y="51"/>
                  </a:cubicBezTo>
                  <a:cubicBezTo>
                    <a:pt x="11" y="51"/>
                    <a:pt x="11" y="51"/>
                    <a:pt x="11" y="51"/>
                  </a:cubicBezTo>
                  <a:cubicBezTo>
                    <a:pt x="11" y="51"/>
                    <a:pt x="11" y="48"/>
                    <a:pt x="11" y="48"/>
                  </a:cubicBezTo>
                  <a:cubicBezTo>
                    <a:pt x="11" y="48"/>
                    <a:pt x="10" y="48"/>
                    <a:pt x="10" y="49"/>
                  </a:cubicBezTo>
                  <a:cubicBezTo>
                    <a:pt x="10" y="49"/>
                    <a:pt x="10" y="49"/>
                    <a:pt x="9" y="49"/>
                  </a:cubicBezTo>
                  <a:cubicBezTo>
                    <a:pt x="9" y="49"/>
                    <a:pt x="9" y="49"/>
                    <a:pt x="9" y="49"/>
                  </a:cubicBezTo>
                  <a:cubicBezTo>
                    <a:pt x="8" y="49"/>
                    <a:pt x="8" y="49"/>
                    <a:pt x="8" y="49"/>
                  </a:cubicBezTo>
                  <a:cubicBezTo>
                    <a:pt x="8" y="49"/>
                    <a:pt x="8" y="49"/>
                    <a:pt x="8" y="49"/>
                  </a:cubicBezTo>
                  <a:cubicBezTo>
                    <a:pt x="7" y="49"/>
                    <a:pt x="8" y="49"/>
                    <a:pt x="7" y="49"/>
                  </a:cubicBezTo>
                  <a:cubicBezTo>
                    <a:pt x="7" y="50"/>
                    <a:pt x="7" y="50"/>
                    <a:pt x="7" y="51"/>
                  </a:cubicBezTo>
                  <a:cubicBezTo>
                    <a:pt x="7" y="51"/>
                    <a:pt x="6" y="51"/>
                    <a:pt x="6" y="51"/>
                  </a:cubicBezTo>
                  <a:cubicBezTo>
                    <a:pt x="6" y="51"/>
                    <a:pt x="5" y="51"/>
                    <a:pt x="5" y="51"/>
                  </a:cubicBezTo>
                  <a:cubicBezTo>
                    <a:pt x="5" y="50"/>
                    <a:pt x="5" y="50"/>
                    <a:pt x="4" y="50"/>
                  </a:cubicBezTo>
                  <a:cubicBezTo>
                    <a:pt x="4" y="50"/>
                    <a:pt x="3" y="51"/>
                    <a:pt x="3" y="51"/>
                  </a:cubicBezTo>
                  <a:cubicBezTo>
                    <a:pt x="3" y="51"/>
                    <a:pt x="2" y="52"/>
                    <a:pt x="2" y="52"/>
                  </a:cubicBezTo>
                  <a:cubicBezTo>
                    <a:pt x="1" y="52"/>
                    <a:pt x="1" y="52"/>
                    <a:pt x="1" y="53"/>
                  </a:cubicBezTo>
                  <a:cubicBezTo>
                    <a:pt x="1" y="53"/>
                    <a:pt x="2" y="55"/>
                    <a:pt x="2" y="55"/>
                  </a:cubicBezTo>
                  <a:cubicBezTo>
                    <a:pt x="2" y="55"/>
                    <a:pt x="1" y="56"/>
                    <a:pt x="0" y="56"/>
                  </a:cubicBezTo>
                  <a:cubicBezTo>
                    <a:pt x="0" y="56"/>
                    <a:pt x="0" y="56"/>
                    <a:pt x="1" y="56"/>
                  </a:cubicBezTo>
                  <a:cubicBezTo>
                    <a:pt x="1" y="57"/>
                    <a:pt x="1" y="57"/>
                    <a:pt x="2" y="57"/>
                  </a:cubicBezTo>
                  <a:cubicBezTo>
                    <a:pt x="2" y="56"/>
                    <a:pt x="3" y="56"/>
                    <a:pt x="3" y="56"/>
                  </a:cubicBezTo>
                  <a:cubicBezTo>
                    <a:pt x="4" y="56"/>
                    <a:pt x="4" y="56"/>
                    <a:pt x="4" y="56"/>
                  </a:cubicBezTo>
                  <a:cubicBezTo>
                    <a:pt x="4" y="56"/>
                    <a:pt x="5" y="56"/>
                    <a:pt x="5" y="56"/>
                  </a:cubicBezTo>
                  <a:cubicBezTo>
                    <a:pt x="6" y="56"/>
                    <a:pt x="9" y="56"/>
                    <a:pt x="10" y="56"/>
                  </a:cubicBezTo>
                  <a:cubicBezTo>
                    <a:pt x="11" y="56"/>
                    <a:pt x="13" y="56"/>
                    <a:pt x="13" y="56"/>
                  </a:cubicBezTo>
                  <a:cubicBezTo>
                    <a:pt x="14" y="56"/>
                    <a:pt x="18" y="56"/>
                    <a:pt x="19" y="56"/>
                  </a:cubicBezTo>
                  <a:cubicBezTo>
                    <a:pt x="19" y="56"/>
                    <a:pt x="20" y="56"/>
                    <a:pt x="21" y="56"/>
                  </a:cubicBezTo>
                  <a:cubicBezTo>
                    <a:pt x="21" y="56"/>
                    <a:pt x="22" y="56"/>
                    <a:pt x="22" y="56"/>
                  </a:cubicBezTo>
                  <a:cubicBezTo>
                    <a:pt x="22" y="56"/>
                    <a:pt x="22" y="57"/>
                    <a:pt x="23" y="59"/>
                  </a:cubicBezTo>
                  <a:cubicBezTo>
                    <a:pt x="23" y="60"/>
                    <a:pt x="23" y="60"/>
                    <a:pt x="23" y="61"/>
                  </a:cubicBezTo>
                  <a:cubicBezTo>
                    <a:pt x="23" y="61"/>
                    <a:pt x="24" y="63"/>
                    <a:pt x="24" y="63"/>
                  </a:cubicBezTo>
                  <a:cubicBezTo>
                    <a:pt x="24" y="63"/>
                    <a:pt x="25" y="64"/>
                    <a:pt x="25" y="64"/>
                  </a:cubicBezTo>
                  <a:cubicBezTo>
                    <a:pt x="25" y="65"/>
                    <a:pt x="25" y="65"/>
                    <a:pt x="26" y="66"/>
                  </a:cubicBezTo>
                  <a:cubicBezTo>
                    <a:pt x="26" y="66"/>
                    <a:pt x="26" y="67"/>
                    <a:pt x="26" y="67"/>
                  </a:cubicBezTo>
                  <a:cubicBezTo>
                    <a:pt x="26" y="67"/>
                    <a:pt x="26" y="67"/>
                    <a:pt x="27" y="67"/>
                  </a:cubicBezTo>
                  <a:cubicBezTo>
                    <a:pt x="27" y="67"/>
                    <a:pt x="29" y="67"/>
                    <a:pt x="29" y="67"/>
                  </a:cubicBezTo>
                  <a:cubicBezTo>
                    <a:pt x="29" y="67"/>
                    <a:pt x="29" y="67"/>
                    <a:pt x="29" y="67"/>
                  </a:cubicBezTo>
                  <a:cubicBezTo>
                    <a:pt x="30" y="67"/>
                    <a:pt x="31" y="66"/>
                    <a:pt x="32" y="66"/>
                  </a:cubicBezTo>
                  <a:cubicBezTo>
                    <a:pt x="34" y="67"/>
                    <a:pt x="35" y="67"/>
                    <a:pt x="35" y="67"/>
                  </a:cubicBezTo>
                  <a:cubicBezTo>
                    <a:pt x="35" y="67"/>
                    <a:pt x="36" y="67"/>
                    <a:pt x="36" y="66"/>
                  </a:cubicBezTo>
                  <a:cubicBezTo>
                    <a:pt x="36" y="66"/>
                    <a:pt x="36" y="62"/>
                    <a:pt x="36" y="62"/>
                  </a:cubicBezTo>
                  <a:cubicBezTo>
                    <a:pt x="36" y="62"/>
                    <a:pt x="36" y="62"/>
                    <a:pt x="37" y="62"/>
                  </a:cubicBezTo>
                  <a:cubicBezTo>
                    <a:pt x="37" y="62"/>
                    <a:pt x="39" y="61"/>
                    <a:pt x="40" y="61"/>
                  </a:cubicBezTo>
                  <a:cubicBezTo>
                    <a:pt x="40" y="61"/>
                    <a:pt x="41" y="61"/>
                    <a:pt x="41" y="61"/>
                  </a:cubicBezTo>
                  <a:cubicBezTo>
                    <a:pt x="41" y="61"/>
                    <a:pt x="42" y="61"/>
                    <a:pt x="42" y="62"/>
                  </a:cubicBezTo>
                  <a:cubicBezTo>
                    <a:pt x="41" y="62"/>
                    <a:pt x="41" y="62"/>
                    <a:pt x="41" y="63"/>
                  </a:cubicBezTo>
                  <a:cubicBezTo>
                    <a:pt x="41" y="63"/>
                    <a:pt x="41" y="63"/>
                    <a:pt x="41" y="63"/>
                  </a:cubicBezTo>
                  <a:cubicBezTo>
                    <a:pt x="42" y="63"/>
                    <a:pt x="44" y="63"/>
                    <a:pt x="44" y="63"/>
                  </a:cubicBezTo>
                  <a:cubicBezTo>
                    <a:pt x="45" y="63"/>
                    <a:pt x="47" y="63"/>
                    <a:pt x="47" y="63"/>
                  </a:cubicBezTo>
                  <a:cubicBezTo>
                    <a:pt x="47" y="63"/>
                    <a:pt x="47" y="63"/>
                    <a:pt x="47" y="64"/>
                  </a:cubicBezTo>
                  <a:cubicBezTo>
                    <a:pt x="47" y="64"/>
                    <a:pt x="48" y="65"/>
                    <a:pt x="47" y="65"/>
                  </a:cubicBezTo>
                  <a:cubicBezTo>
                    <a:pt x="47" y="66"/>
                    <a:pt x="47" y="67"/>
                    <a:pt x="47" y="67"/>
                  </a:cubicBezTo>
                  <a:cubicBezTo>
                    <a:pt x="47" y="67"/>
                    <a:pt x="48" y="68"/>
                    <a:pt x="48" y="68"/>
                  </a:cubicBezTo>
                  <a:cubicBezTo>
                    <a:pt x="48" y="68"/>
                    <a:pt x="48" y="69"/>
                    <a:pt x="48" y="69"/>
                  </a:cubicBezTo>
                  <a:cubicBezTo>
                    <a:pt x="48" y="69"/>
                    <a:pt x="48" y="72"/>
                    <a:pt x="48" y="73"/>
                  </a:cubicBezTo>
                  <a:cubicBezTo>
                    <a:pt x="48" y="73"/>
                    <a:pt x="48" y="75"/>
                    <a:pt x="49" y="76"/>
                  </a:cubicBezTo>
                  <a:cubicBezTo>
                    <a:pt x="49" y="76"/>
                    <a:pt x="49" y="76"/>
                    <a:pt x="49" y="77"/>
                  </a:cubicBezTo>
                  <a:cubicBezTo>
                    <a:pt x="49" y="77"/>
                    <a:pt x="50" y="79"/>
                    <a:pt x="50" y="79"/>
                  </a:cubicBezTo>
                  <a:cubicBezTo>
                    <a:pt x="50" y="79"/>
                    <a:pt x="50" y="80"/>
                    <a:pt x="50" y="80"/>
                  </a:cubicBezTo>
                  <a:cubicBezTo>
                    <a:pt x="50" y="80"/>
                    <a:pt x="49" y="81"/>
                    <a:pt x="49" y="82"/>
                  </a:cubicBezTo>
                  <a:cubicBezTo>
                    <a:pt x="49" y="82"/>
                    <a:pt x="49" y="82"/>
                    <a:pt x="49" y="82"/>
                  </a:cubicBezTo>
                  <a:cubicBezTo>
                    <a:pt x="49" y="82"/>
                    <a:pt x="49" y="83"/>
                    <a:pt x="50" y="83"/>
                  </a:cubicBezTo>
                  <a:cubicBezTo>
                    <a:pt x="50" y="83"/>
                    <a:pt x="51" y="82"/>
                    <a:pt x="51" y="82"/>
                  </a:cubicBezTo>
                  <a:cubicBezTo>
                    <a:pt x="52" y="82"/>
                    <a:pt x="57" y="82"/>
                    <a:pt x="58" y="82"/>
                  </a:cubicBezTo>
                  <a:cubicBezTo>
                    <a:pt x="58" y="82"/>
                    <a:pt x="58" y="81"/>
                    <a:pt x="58" y="8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9" name="Freeform 792"/>
            <p:cNvSpPr>
              <a:spLocks/>
            </p:cNvSpPr>
            <p:nvPr/>
          </p:nvSpPr>
          <p:spPr bwMode="auto">
            <a:xfrm>
              <a:off x="2880" y="2642"/>
              <a:ext cx="16" cy="23"/>
            </a:xfrm>
            <a:custGeom>
              <a:avLst/>
              <a:gdLst/>
              <a:ahLst/>
              <a:cxnLst>
                <a:cxn ang="0">
                  <a:pos x="3" y="6"/>
                </a:cxn>
                <a:cxn ang="0">
                  <a:pos x="2" y="4"/>
                </a:cxn>
                <a:cxn ang="0">
                  <a:pos x="3" y="3"/>
                </a:cxn>
                <a:cxn ang="0">
                  <a:pos x="4" y="2"/>
                </a:cxn>
                <a:cxn ang="0">
                  <a:pos x="5" y="1"/>
                </a:cxn>
                <a:cxn ang="0">
                  <a:pos x="4" y="0"/>
                </a:cxn>
                <a:cxn ang="0">
                  <a:pos x="4" y="0"/>
                </a:cxn>
                <a:cxn ang="0">
                  <a:pos x="3" y="1"/>
                </a:cxn>
                <a:cxn ang="0">
                  <a:pos x="2" y="1"/>
                </a:cxn>
                <a:cxn ang="0">
                  <a:pos x="1" y="2"/>
                </a:cxn>
                <a:cxn ang="0">
                  <a:pos x="0" y="3"/>
                </a:cxn>
                <a:cxn ang="0">
                  <a:pos x="1" y="5"/>
                </a:cxn>
                <a:cxn ang="0">
                  <a:pos x="1" y="7"/>
                </a:cxn>
                <a:cxn ang="0">
                  <a:pos x="3" y="6"/>
                </a:cxn>
              </a:cxnLst>
              <a:rect l="0" t="0" r="r" b="b"/>
              <a:pathLst>
                <a:path w="5" h="7">
                  <a:moveTo>
                    <a:pt x="3" y="6"/>
                  </a:moveTo>
                  <a:cubicBezTo>
                    <a:pt x="3" y="6"/>
                    <a:pt x="2" y="4"/>
                    <a:pt x="2" y="4"/>
                  </a:cubicBezTo>
                  <a:cubicBezTo>
                    <a:pt x="2" y="3"/>
                    <a:pt x="2" y="3"/>
                    <a:pt x="3" y="3"/>
                  </a:cubicBezTo>
                  <a:cubicBezTo>
                    <a:pt x="3" y="3"/>
                    <a:pt x="4" y="2"/>
                    <a:pt x="4" y="2"/>
                  </a:cubicBezTo>
                  <a:cubicBezTo>
                    <a:pt x="4" y="2"/>
                    <a:pt x="5" y="1"/>
                    <a:pt x="5" y="1"/>
                  </a:cubicBezTo>
                  <a:cubicBezTo>
                    <a:pt x="5" y="1"/>
                    <a:pt x="4" y="0"/>
                    <a:pt x="4" y="0"/>
                  </a:cubicBezTo>
                  <a:cubicBezTo>
                    <a:pt x="4" y="0"/>
                    <a:pt x="4" y="0"/>
                    <a:pt x="4" y="0"/>
                  </a:cubicBezTo>
                  <a:cubicBezTo>
                    <a:pt x="4" y="0"/>
                    <a:pt x="3" y="0"/>
                    <a:pt x="3" y="1"/>
                  </a:cubicBezTo>
                  <a:cubicBezTo>
                    <a:pt x="3" y="1"/>
                    <a:pt x="3" y="1"/>
                    <a:pt x="2" y="1"/>
                  </a:cubicBezTo>
                  <a:cubicBezTo>
                    <a:pt x="2" y="1"/>
                    <a:pt x="1" y="2"/>
                    <a:pt x="1" y="2"/>
                  </a:cubicBezTo>
                  <a:cubicBezTo>
                    <a:pt x="1" y="2"/>
                    <a:pt x="1" y="2"/>
                    <a:pt x="0" y="3"/>
                  </a:cubicBezTo>
                  <a:cubicBezTo>
                    <a:pt x="1" y="4"/>
                    <a:pt x="1" y="4"/>
                    <a:pt x="1" y="5"/>
                  </a:cubicBezTo>
                  <a:cubicBezTo>
                    <a:pt x="1" y="5"/>
                    <a:pt x="1" y="6"/>
                    <a:pt x="1" y="7"/>
                  </a:cubicBezTo>
                  <a:cubicBezTo>
                    <a:pt x="2" y="7"/>
                    <a:pt x="3" y="6"/>
                    <a:pt x="3"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0" name="Freeform 793"/>
            <p:cNvSpPr>
              <a:spLocks/>
            </p:cNvSpPr>
            <p:nvPr/>
          </p:nvSpPr>
          <p:spPr bwMode="auto">
            <a:xfrm>
              <a:off x="2867" y="2513"/>
              <a:ext cx="120" cy="139"/>
            </a:xfrm>
            <a:custGeom>
              <a:avLst/>
              <a:gdLst/>
              <a:ahLst/>
              <a:cxnLst>
                <a:cxn ang="0">
                  <a:pos x="10" y="42"/>
                </a:cxn>
                <a:cxn ang="0">
                  <a:pos x="12" y="42"/>
                </a:cxn>
                <a:cxn ang="0">
                  <a:pos x="13" y="40"/>
                </a:cxn>
                <a:cxn ang="0">
                  <a:pos x="14" y="40"/>
                </a:cxn>
                <a:cxn ang="0">
                  <a:pos x="15" y="40"/>
                </a:cxn>
                <a:cxn ang="0">
                  <a:pos x="16" y="42"/>
                </a:cxn>
                <a:cxn ang="0">
                  <a:pos x="18" y="42"/>
                </a:cxn>
                <a:cxn ang="0">
                  <a:pos x="20" y="40"/>
                </a:cxn>
                <a:cxn ang="0">
                  <a:pos x="23" y="37"/>
                </a:cxn>
                <a:cxn ang="0">
                  <a:pos x="25" y="33"/>
                </a:cxn>
                <a:cxn ang="0">
                  <a:pos x="25" y="30"/>
                </a:cxn>
                <a:cxn ang="0">
                  <a:pos x="26" y="27"/>
                </a:cxn>
                <a:cxn ang="0">
                  <a:pos x="29" y="23"/>
                </a:cxn>
                <a:cxn ang="0">
                  <a:pos x="32" y="22"/>
                </a:cxn>
                <a:cxn ang="0">
                  <a:pos x="33" y="16"/>
                </a:cxn>
                <a:cxn ang="0">
                  <a:pos x="34" y="8"/>
                </a:cxn>
                <a:cxn ang="0">
                  <a:pos x="36" y="3"/>
                </a:cxn>
                <a:cxn ang="0">
                  <a:pos x="36" y="0"/>
                </a:cxn>
                <a:cxn ang="0">
                  <a:pos x="35" y="0"/>
                </a:cxn>
                <a:cxn ang="0">
                  <a:pos x="30" y="0"/>
                </a:cxn>
                <a:cxn ang="0">
                  <a:pos x="26" y="1"/>
                </a:cxn>
                <a:cxn ang="0">
                  <a:pos x="26" y="4"/>
                </a:cxn>
                <a:cxn ang="0">
                  <a:pos x="25" y="7"/>
                </a:cxn>
                <a:cxn ang="0">
                  <a:pos x="24" y="9"/>
                </a:cxn>
                <a:cxn ang="0">
                  <a:pos x="23" y="9"/>
                </a:cxn>
                <a:cxn ang="0">
                  <a:pos x="21" y="8"/>
                </a:cxn>
                <a:cxn ang="0">
                  <a:pos x="20" y="8"/>
                </a:cxn>
                <a:cxn ang="0">
                  <a:pos x="18" y="8"/>
                </a:cxn>
                <a:cxn ang="0">
                  <a:pos x="17" y="7"/>
                </a:cxn>
                <a:cxn ang="0">
                  <a:pos x="10" y="7"/>
                </a:cxn>
                <a:cxn ang="0">
                  <a:pos x="10" y="12"/>
                </a:cxn>
                <a:cxn ang="0">
                  <a:pos x="14" y="11"/>
                </a:cxn>
                <a:cxn ang="0">
                  <a:pos x="15" y="11"/>
                </a:cxn>
                <a:cxn ang="0">
                  <a:pos x="16" y="14"/>
                </a:cxn>
                <a:cxn ang="0">
                  <a:pos x="14" y="16"/>
                </a:cxn>
                <a:cxn ang="0">
                  <a:pos x="14" y="19"/>
                </a:cxn>
                <a:cxn ang="0">
                  <a:pos x="16" y="21"/>
                </a:cxn>
                <a:cxn ang="0">
                  <a:pos x="16" y="22"/>
                </a:cxn>
                <a:cxn ang="0">
                  <a:pos x="16" y="24"/>
                </a:cxn>
                <a:cxn ang="0">
                  <a:pos x="15" y="30"/>
                </a:cxn>
                <a:cxn ang="0">
                  <a:pos x="14" y="30"/>
                </a:cxn>
                <a:cxn ang="0">
                  <a:pos x="13" y="29"/>
                </a:cxn>
                <a:cxn ang="0">
                  <a:pos x="10" y="30"/>
                </a:cxn>
                <a:cxn ang="0">
                  <a:pos x="9" y="30"/>
                </a:cxn>
                <a:cxn ang="0">
                  <a:pos x="7" y="27"/>
                </a:cxn>
                <a:cxn ang="0">
                  <a:pos x="6" y="27"/>
                </a:cxn>
                <a:cxn ang="0">
                  <a:pos x="5" y="29"/>
                </a:cxn>
                <a:cxn ang="0">
                  <a:pos x="4" y="30"/>
                </a:cxn>
                <a:cxn ang="0">
                  <a:pos x="2" y="30"/>
                </a:cxn>
                <a:cxn ang="0">
                  <a:pos x="2" y="32"/>
                </a:cxn>
                <a:cxn ang="0">
                  <a:pos x="3" y="33"/>
                </a:cxn>
                <a:cxn ang="0">
                  <a:pos x="3" y="34"/>
                </a:cxn>
                <a:cxn ang="0">
                  <a:pos x="3" y="35"/>
                </a:cxn>
                <a:cxn ang="0">
                  <a:pos x="3" y="36"/>
                </a:cxn>
                <a:cxn ang="0">
                  <a:pos x="1" y="35"/>
                </a:cxn>
                <a:cxn ang="0">
                  <a:pos x="0" y="37"/>
                </a:cxn>
                <a:cxn ang="0">
                  <a:pos x="4" y="43"/>
                </a:cxn>
                <a:cxn ang="0">
                  <a:pos x="6" y="41"/>
                </a:cxn>
                <a:cxn ang="0">
                  <a:pos x="8" y="40"/>
                </a:cxn>
                <a:cxn ang="0">
                  <a:pos x="9" y="41"/>
                </a:cxn>
              </a:cxnLst>
              <a:rect l="0" t="0" r="r" b="b"/>
              <a:pathLst>
                <a:path w="37" h="43">
                  <a:moveTo>
                    <a:pt x="9" y="41"/>
                  </a:moveTo>
                  <a:cubicBezTo>
                    <a:pt x="10" y="41"/>
                    <a:pt x="10" y="41"/>
                    <a:pt x="10" y="42"/>
                  </a:cubicBezTo>
                  <a:cubicBezTo>
                    <a:pt x="10" y="42"/>
                    <a:pt x="11" y="42"/>
                    <a:pt x="11" y="42"/>
                  </a:cubicBezTo>
                  <a:cubicBezTo>
                    <a:pt x="11" y="42"/>
                    <a:pt x="12" y="42"/>
                    <a:pt x="12" y="42"/>
                  </a:cubicBezTo>
                  <a:cubicBezTo>
                    <a:pt x="12" y="41"/>
                    <a:pt x="12" y="41"/>
                    <a:pt x="12" y="40"/>
                  </a:cubicBezTo>
                  <a:cubicBezTo>
                    <a:pt x="13" y="40"/>
                    <a:pt x="12" y="40"/>
                    <a:pt x="13" y="40"/>
                  </a:cubicBezTo>
                  <a:cubicBezTo>
                    <a:pt x="13" y="40"/>
                    <a:pt x="13" y="40"/>
                    <a:pt x="13" y="40"/>
                  </a:cubicBezTo>
                  <a:cubicBezTo>
                    <a:pt x="13" y="40"/>
                    <a:pt x="13" y="40"/>
                    <a:pt x="14" y="40"/>
                  </a:cubicBezTo>
                  <a:cubicBezTo>
                    <a:pt x="14" y="40"/>
                    <a:pt x="14" y="40"/>
                    <a:pt x="14" y="40"/>
                  </a:cubicBezTo>
                  <a:cubicBezTo>
                    <a:pt x="15" y="40"/>
                    <a:pt x="15" y="40"/>
                    <a:pt x="15" y="40"/>
                  </a:cubicBezTo>
                  <a:cubicBezTo>
                    <a:pt x="15" y="39"/>
                    <a:pt x="16" y="39"/>
                    <a:pt x="16" y="39"/>
                  </a:cubicBezTo>
                  <a:cubicBezTo>
                    <a:pt x="16" y="39"/>
                    <a:pt x="16" y="42"/>
                    <a:pt x="16" y="42"/>
                  </a:cubicBezTo>
                  <a:cubicBezTo>
                    <a:pt x="16" y="42"/>
                    <a:pt x="16" y="42"/>
                    <a:pt x="16" y="42"/>
                  </a:cubicBezTo>
                  <a:cubicBezTo>
                    <a:pt x="16" y="42"/>
                    <a:pt x="17" y="42"/>
                    <a:pt x="18" y="42"/>
                  </a:cubicBezTo>
                  <a:cubicBezTo>
                    <a:pt x="18" y="42"/>
                    <a:pt x="19" y="40"/>
                    <a:pt x="19" y="40"/>
                  </a:cubicBezTo>
                  <a:cubicBezTo>
                    <a:pt x="20" y="40"/>
                    <a:pt x="20" y="40"/>
                    <a:pt x="20" y="40"/>
                  </a:cubicBezTo>
                  <a:cubicBezTo>
                    <a:pt x="20" y="40"/>
                    <a:pt x="23" y="38"/>
                    <a:pt x="23" y="38"/>
                  </a:cubicBezTo>
                  <a:cubicBezTo>
                    <a:pt x="23" y="38"/>
                    <a:pt x="23" y="38"/>
                    <a:pt x="23" y="37"/>
                  </a:cubicBezTo>
                  <a:cubicBezTo>
                    <a:pt x="23" y="37"/>
                    <a:pt x="24" y="35"/>
                    <a:pt x="25" y="35"/>
                  </a:cubicBezTo>
                  <a:cubicBezTo>
                    <a:pt x="25" y="34"/>
                    <a:pt x="25" y="34"/>
                    <a:pt x="25" y="33"/>
                  </a:cubicBezTo>
                  <a:cubicBezTo>
                    <a:pt x="25" y="32"/>
                    <a:pt x="25" y="32"/>
                    <a:pt x="25" y="32"/>
                  </a:cubicBezTo>
                  <a:cubicBezTo>
                    <a:pt x="25" y="31"/>
                    <a:pt x="25" y="30"/>
                    <a:pt x="25" y="30"/>
                  </a:cubicBezTo>
                  <a:cubicBezTo>
                    <a:pt x="25" y="30"/>
                    <a:pt x="25" y="29"/>
                    <a:pt x="25" y="28"/>
                  </a:cubicBezTo>
                  <a:cubicBezTo>
                    <a:pt x="26" y="28"/>
                    <a:pt x="26" y="27"/>
                    <a:pt x="26" y="27"/>
                  </a:cubicBezTo>
                  <a:cubicBezTo>
                    <a:pt x="27" y="27"/>
                    <a:pt x="27" y="26"/>
                    <a:pt x="27" y="25"/>
                  </a:cubicBezTo>
                  <a:cubicBezTo>
                    <a:pt x="27" y="25"/>
                    <a:pt x="28" y="24"/>
                    <a:pt x="29" y="23"/>
                  </a:cubicBezTo>
                  <a:cubicBezTo>
                    <a:pt x="31" y="22"/>
                    <a:pt x="31" y="22"/>
                    <a:pt x="31" y="22"/>
                  </a:cubicBezTo>
                  <a:cubicBezTo>
                    <a:pt x="31" y="22"/>
                    <a:pt x="32" y="22"/>
                    <a:pt x="32" y="22"/>
                  </a:cubicBezTo>
                  <a:cubicBezTo>
                    <a:pt x="32" y="21"/>
                    <a:pt x="33" y="17"/>
                    <a:pt x="33" y="17"/>
                  </a:cubicBezTo>
                  <a:cubicBezTo>
                    <a:pt x="33" y="17"/>
                    <a:pt x="33" y="16"/>
                    <a:pt x="33" y="16"/>
                  </a:cubicBezTo>
                  <a:cubicBezTo>
                    <a:pt x="33" y="15"/>
                    <a:pt x="33" y="13"/>
                    <a:pt x="33" y="12"/>
                  </a:cubicBezTo>
                  <a:cubicBezTo>
                    <a:pt x="34" y="11"/>
                    <a:pt x="34" y="9"/>
                    <a:pt x="34" y="8"/>
                  </a:cubicBezTo>
                  <a:cubicBezTo>
                    <a:pt x="34" y="7"/>
                    <a:pt x="34" y="7"/>
                    <a:pt x="35" y="6"/>
                  </a:cubicBezTo>
                  <a:cubicBezTo>
                    <a:pt x="35" y="5"/>
                    <a:pt x="36" y="3"/>
                    <a:pt x="36" y="3"/>
                  </a:cubicBezTo>
                  <a:cubicBezTo>
                    <a:pt x="36" y="3"/>
                    <a:pt x="37" y="2"/>
                    <a:pt x="37" y="1"/>
                  </a:cubicBezTo>
                  <a:cubicBezTo>
                    <a:pt x="36" y="0"/>
                    <a:pt x="36" y="0"/>
                    <a:pt x="36" y="0"/>
                  </a:cubicBezTo>
                  <a:cubicBezTo>
                    <a:pt x="36" y="0"/>
                    <a:pt x="36" y="0"/>
                    <a:pt x="36" y="0"/>
                  </a:cubicBezTo>
                  <a:cubicBezTo>
                    <a:pt x="36" y="0"/>
                    <a:pt x="35" y="0"/>
                    <a:pt x="35" y="0"/>
                  </a:cubicBezTo>
                  <a:cubicBezTo>
                    <a:pt x="35" y="0"/>
                    <a:pt x="31" y="0"/>
                    <a:pt x="31" y="0"/>
                  </a:cubicBezTo>
                  <a:cubicBezTo>
                    <a:pt x="31" y="0"/>
                    <a:pt x="30" y="0"/>
                    <a:pt x="30" y="0"/>
                  </a:cubicBezTo>
                  <a:cubicBezTo>
                    <a:pt x="29" y="0"/>
                    <a:pt x="28" y="0"/>
                    <a:pt x="27" y="1"/>
                  </a:cubicBezTo>
                  <a:cubicBezTo>
                    <a:pt x="26" y="1"/>
                    <a:pt x="26" y="1"/>
                    <a:pt x="26" y="1"/>
                  </a:cubicBezTo>
                  <a:cubicBezTo>
                    <a:pt x="26" y="2"/>
                    <a:pt x="26" y="2"/>
                    <a:pt x="26" y="2"/>
                  </a:cubicBezTo>
                  <a:cubicBezTo>
                    <a:pt x="26" y="3"/>
                    <a:pt x="26" y="4"/>
                    <a:pt x="26" y="4"/>
                  </a:cubicBezTo>
                  <a:cubicBezTo>
                    <a:pt x="26" y="5"/>
                    <a:pt x="25" y="7"/>
                    <a:pt x="25" y="7"/>
                  </a:cubicBezTo>
                  <a:cubicBezTo>
                    <a:pt x="25" y="7"/>
                    <a:pt x="25" y="7"/>
                    <a:pt x="25" y="7"/>
                  </a:cubicBezTo>
                  <a:cubicBezTo>
                    <a:pt x="25" y="7"/>
                    <a:pt x="24" y="7"/>
                    <a:pt x="24" y="7"/>
                  </a:cubicBezTo>
                  <a:cubicBezTo>
                    <a:pt x="24" y="8"/>
                    <a:pt x="24" y="9"/>
                    <a:pt x="24" y="9"/>
                  </a:cubicBezTo>
                  <a:cubicBezTo>
                    <a:pt x="24" y="10"/>
                    <a:pt x="24" y="10"/>
                    <a:pt x="24" y="10"/>
                  </a:cubicBezTo>
                  <a:cubicBezTo>
                    <a:pt x="24" y="9"/>
                    <a:pt x="24" y="9"/>
                    <a:pt x="23" y="9"/>
                  </a:cubicBezTo>
                  <a:cubicBezTo>
                    <a:pt x="23" y="9"/>
                    <a:pt x="23" y="9"/>
                    <a:pt x="23" y="9"/>
                  </a:cubicBezTo>
                  <a:cubicBezTo>
                    <a:pt x="22" y="8"/>
                    <a:pt x="21" y="8"/>
                    <a:pt x="21" y="8"/>
                  </a:cubicBezTo>
                  <a:cubicBezTo>
                    <a:pt x="21" y="8"/>
                    <a:pt x="21" y="8"/>
                    <a:pt x="20" y="8"/>
                  </a:cubicBezTo>
                  <a:cubicBezTo>
                    <a:pt x="20" y="8"/>
                    <a:pt x="20" y="8"/>
                    <a:pt x="20" y="8"/>
                  </a:cubicBezTo>
                  <a:cubicBezTo>
                    <a:pt x="20" y="8"/>
                    <a:pt x="19" y="8"/>
                    <a:pt x="19" y="8"/>
                  </a:cubicBezTo>
                  <a:cubicBezTo>
                    <a:pt x="18" y="8"/>
                    <a:pt x="18" y="8"/>
                    <a:pt x="18" y="8"/>
                  </a:cubicBezTo>
                  <a:cubicBezTo>
                    <a:pt x="18" y="8"/>
                    <a:pt x="18" y="8"/>
                    <a:pt x="18" y="8"/>
                  </a:cubicBezTo>
                  <a:cubicBezTo>
                    <a:pt x="18" y="8"/>
                    <a:pt x="17" y="7"/>
                    <a:pt x="17" y="7"/>
                  </a:cubicBezTo>
                  <a:cubicBezTo>
                    <a:pt x="17" y="7"/>
                    <a:pt x="17" y="7"/>
                    <a:pt x="17" y="7"/>
                  </a:cubicBezTo>
                  <a:cubicBezTo>
                    <a:pt x="16" y="7"/>
                    <a:pt x="12" y="7"/>
                    <a:pt x="10" y="7"/>
                  </a:cubicBezTo>
                  <a:cubicBezTo>
                    <a:pt x="10" y="7"/>
                    <a:pt x="10" y="7"/>
                    <a:pt x="10" y="7"/>
                  </a:cubicBezTo>
                  <a:cubicBezTo>
                    <a:pt x="10" y="8"/>
                    <a:pt x="10" y="10"/>
                    <a:pt x="10" y="12"/>
                  </a:cubicBezTo>
                  <a:cubicBezTo>
                    <a:pt x="10" y="12"/>
                    <a:pt x="10" y="12"/>
                    <a:pt x="10" y="12"/>
                  </a:cubicBezTo>
                  <a:cubicBezTo>
                    <a:pt x="10" y="12"/>
                    <a:pt x="12" y="11"/>
                    <a:pt x="14" y="11"/>
                  </a:cubicBezTo>
                  <a:cubicBezTo>
                    <a:pt x="15" y="11"/>
                    <a:pt x="15" y="11"/>
                    <a:pt x="15" y="11"/>
                  </a:cubicBezTo>
                  <a:cubicBezTo>
                    <a:pt x="15" y="11"/>
                    <a:pt x="15" y="11"/>
                    <a:pt x="15" y="11"/>
                  </a:cubicBezTo>
                  <a:cubicBezTo>
                    <a:pt x="15" y="12"/>
                    <a:pt x="16" y="12"/>
                    <a:pt x="16" y="13"/>
                  </a:cubicBezTo>
                  <a:cubicBezTo>
                    <a:pt x="16" y="13"/>
                    <a:pt x="16" y="14"/>
                    <a:pt x="16" y="14"/>
                  </a:cubicBezTo>
                  <a:cubicBezTo>
                    <a:pt x="16" y="14"/>
                    <a:pt x="15" y="15"/>
                    <a:pt x="15" y="15"/>
                  </a:cubicBezTo>
                  <a:cubicBezTo>
                    <a:pt x="15" y="15"/>
                    <a:pt x="14" y="15"/>
                    <a:pt x="14" y="16"/>
                  </a:cubicBezTo>
                  <a:cubicBezTo>
                    <a:pt x="14" y="16"/>
                    <a:pt x="13" y="18"/>
                    <a:pt x="13" y="18"/>
                  </a:cubicBezTo>
                  <a:cubicBezTo>
                    <a:pt x="13" y="19"/>
                    <a:pt x="13" y="19"/>
                    <a:pt x="14" y="19"/>
                  </a:cubicBezTo>
                  <a:cubicBezTo>
                    <a:pt x="14" y="20"/>
                    <a:pt x="15" y="20"/>
                    <a:pt x="15" y="20"/>
                  </a:cubicBezTo>
                  <a:cubicBezTo>
                    <a:pt x="15" y="20"/>
                    <a:pt x="16" y="21"/>
                    <a:pt x="16" y="21"/>
                  </a:cubicBezTo>
                  <a:cubicBezTo>
                    <a:pt x="16" y="21"/>
                    <a:pt x="16" y="21"/>
                    <a:pt x="16" y="21"/>
                  </a:cubicBezTo>
                  <a:cubicBezTo>
                    <a:pt x="16" y="22"/>
                    <a:pt x="16" y="22"/>
                    <a:pt x="16" y="22"/>
                  </a:cubicBezTo>
                  <a:cubicBezTo>
                    <a:pt x="16" y="22"/>
                    <a:pt x="16" y="23"/>
                    <a:pt x="16" y="23"/>
                  </a:cubicBezTo>
                  <a:cubicBezTo>
                    <a:pt x="16" y="23"/>
                    <a:pt x="16" y="23"/>
                    <a:pt x="16" y="24"/>
                  </a:cubicBezTo>
                  <a:cubicBezTo>
                    <a:pt x="16" y="24"/>
                    <a:pt x="16" y="25"/>
                    <a:pt x="16" y="27"/>
                  </a:cubicBezTo>
                  <a:cubicBezTo>
                    <a:pt x="16" y="28"/>
                    <a:pt x="15" y="29"/>
                    <a:pt x="15" y="30"/>
                  </a:cubicBezTo>
                  <a:cubicBezTo>
                    <a:pt x="14" y="30"/>
                    <a:pt x="14" y="30"/>
                    <a:pt x="14" y="30"/>
                  </a:cubicBezTo>
                  <a:cubicBezTo>
                    <a:pt x="14" y="30"/>
                    <a:pt x="14" y="30"/>
                    <a:pt x="14" y="30"/>
                  </a:cubicBezTo>
                  <a:cubicBezTo>
                    <a:pt x="14" y="30"/>
                    <a:pt x="13" y="30"/>
                    <a:pt x="13" y="29"/>
                  </a:cubicBezTo>
                  <a:cubicBezTo>
                    <a:pt x="13" y="29"/>
                    <a:pt x="13" y="29"/>
                    <a:pt x="13" y="29"/>
                  </a:cubicBezTo>
                  <a:cubicBezTo>
                    <a:pt x="13" y="28"/>
                    <a:pt x="13" y="28"/>
                    <a:pt x="13" y="29"/>
                  </a:cubicBezTo>
                  <a:cubicBezTo>
                    <a:pt x="12" y="29"/>
                    <a:pt x="12" y="30"/>
                    <a:pt x="10" y="30"/>
                  </a:cubicBezTo>
                  <a:cubicBezTo>
                    <a:pt x="9" y="30"/>
                    <a:pt x="9" y="30"/>
                    <a:pt x="9" y="30"/>
                  </a:cubicBezTo>
                  <a:cubicBezTo>
                    <a:pt x="9" y="30"/>
                    <a:pt x="9" y="30"/>
                    <a:pt x="9" y="30"/>
                  </a:cubicBezTo>
                  <a:cubicBezTo>
                    <a:pt x="9" y="30"/>
                    <a:pt x="8" y="27"/>
                    <a:pt x="8" y="27"/>
                  </a:cubicBezTo>
                  <a:cubicBezTo>
                    <a:pt x="8" y="27"/>
                    <a:pt x="8" y="27"/>
                    <a:pt x="7" y="27"/>
                  </a:cubicBezTo>
                  <a:cubicBezTo>
                    <a:pt x="7" y="27"/>
                    <a:pt x="6" y="27"/>
                    <a:pt x="6" y="27"/>
                  </a:cubicBezTo>
                  <a:cubicBezTo>
                    <a:pt x="6" y="27"/>
                    <a:pt x="6" y="27"/>
                    <a:pt x="6" y="27"/>
                  </a:cubicBezTo>
                  <a:cubicBezTo>
                    <a:pt x="6" y="28"/>
                    <a:pt x="6" y="29"/>
                    <a:pt x="6" y="29"/>
                  </a:cubicBezTo>
                  <a:cubicBezTo>
                    <a:pt x="6" y="29"/>
                    <a:pt x="6" y="29"/>
                    <a:pt x="5" y="29"/>
                  </a:cubicBezTo>
                  <a:cubicBezTo>
                    <a:pt x="5" y="29"/>
                    <a:pt x="5" y="30"/>
                    <a:pt x="5" y="30"/>
                  </a:cubicBezTo>
                  <a:cubicBezTo>
                    <a:pt x="4" y="30"/>
                    <a:pt x="4" y="30"/>
                    <a:pt x="4" y="30"/>
                  </a:cubicBezTo>
                  <a:cubicBezTo>
                    <a:pt x="4" y="30"/>
                    <a:pt x="3" y="30"/>
                    <a:pt x="3" y="30"/>
                  </a:cubicBezTo>
                  <a:cubicBezTo>
                    <a:pt x="3" y="30"/>
                    <a:pt x="3" y="30"/>
                    <a:pt x="2" y="30"/>
                  </a:cubicBezTo>
                  <a:cubicBezTo>
                    <a:pt x="1" y="30"/>
                    <a:pt x="2" y="30"/>
                    <a:pt x="2" y="30"/>
                  </a:cubicBezTo>
                  <a:cubicBezTo>
                    <a:pt x="2" y="30"/>
                    <a:pt x="2" y="31"/>
                    <a:pt x="2" y="32"/>
                  </a:cubicBezTo>
                  <a:cubicBezTo>
                    <a:pt x="2" y="32"/>
                    <a:pt x="2" y="32"/>
                    <a:pt x="2" y="32"/>
                  </a:cubicBezTo>
                  <a:cubicBezTo>
                    <a:pt x="2" y="32"/>
                    <a:pt x="3" y="33"/>
                    <a:pt x="3" y="33"/>
                  </a:cubicBezTo>
                  <a:cubicBezTo>
                    <a:pt x="3" y="33"/>
                    <a:pt x="3" y="33"/>
                    <a:pt x="3" y="33"/>
                  </a:cubicBezTo>
                  <a:cubicBezTo>
                    <a:pt x="3" y="33"/>
                    <a:pt x="2" y="34"/>
                    <a:pt x="3" y="34"/>
                  </a:cubicBezTo>
                  <a:cubicBezTo>
                    <a:pt x="3" y="34"/>
                    <a:pt x="4" y="34"/>
                    <a:pt x="4" y="35"/>
                  </a:cubicBezTo>
                  <a:cubicBezTo>
                    <a:pt x="3" y="35"/>
                    <a:pt x="3" y="35"/>
                    <a:pt x="3" y="35"/>
                  </a:cubicBezTo>
                  <a:cubicBezTo>
                    <a:pt x="3" y="36"/>
                    <a:pt x="4" y="36"/>
                    <a:pt x="3" y="36"/>
                  </a:cubicBezTo>
                  <a:cubicBezTo>
                    <a:pt x="3" y="36"/>
                    <a:pt x="3" y="36"/>
                    <a:pt x="3" y="36"/>
                  </a:cubicBezTo>
                  <a:cubicBezTo>
                    <a:pt x="3" y="36"/>
                    <a:pt x="2" y="36"/>
                    <a:pt x="2" y="36"/>
                  </a:cubicBezTo>
                  <a:cubicBezTo>
                    <a:pt x="1" y="35"/>
                    <a:pt x="1" y="35"/>
                    <a:pt x="1" y="35"/>
                  </a:cubicBezTo>
                  <a:cubicBezTo>
                    <a:pt x="1" y="36"/>
                    <a:pt x="1" y="36"/>
                    <a:pt x="1" y="36"/>
                  </a:cubicBezTo>
                  <a:cubicBezTo>
                    <a:pt x="1" y="36"/>
                    <a:pt x="0" y="36"/>
                    <a:pt x="0" y="37"/>
                  </a:cubicBezTo>
                  <a:cubicBezTo>
                    <a:pt x="1" y="38"/>
                    <a:pt x="2" y="39"/>
                    <a:pt x="2" y="39"/>
                  </a:cubicBezTo>
                  <a:cubicBezTo>
                    <a:pt x="2" y="40"/>
                    <a:pt x="3" y="41"/>
                    <a:pt x="4" y="43"/>
                  </a:cubicBezTo>
                  <a:cubicBezTo>
                    <a:pt x="5" y="42"/>
                    <a:pt x="5" y="42"/>
                    <a:pt x="5" y="42"/>
                  </a:cubicBezTo>
                  <a:cubicBezTo>
                    <a:pt x="5" y="42"/>
                    <a:pt x="6" y="41"/>
                    <a:pt x="6" y="41"/>
                  </a:cubicBezTo>
                  <a:cubicBezTo>
                    <a:pt x="7" y="41"/>
                    <a:pt x="7" y="41"/>
                    <a:pt x="7" y="41"/>
                  </a:cubicBezTo>
                  <a:cubicBezTo>
                    <a:pt x="7" y="40"/>
                    <a:pt x="8" y="40"/>
                    <a:pt x="8" y="40"/>
                  </a:cubicBezTo>
                  <a:cubicBezTo>
                    <a:pt x="8" y="40"/>
                    <a:pt x="8" y="40"/>
                    <a:pt x="8" y="40"/>
                  </a:cubicBezTo>
                  <a:cubicBezTo>
                    <a:pt x="8" y="40"/>
                    <a:pt x="9" y="41"/>
                    <a:pt x="9" y="4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1" name="Freeform 794"/>
            <p:cNvSpPr>
              <a:spLocks/>
            </p:cNvSpPr>
            <p:nvPr/>
          </p:nvSpPr>
          <p:spPr bwMode="auto">
            <a:xfrm>
              <a:off x="2919" y="2396"/>
              <a:ext cx="207" cy="139"/>
            </a:xfrm>
            <a:custGeom>
              <a:avLst/>
              <a:gdLst/>
              <a:ahLst/>
              <a:cxnLst>
                <a:cxn ang="0">
                  <a:pos x="61" y="25"/>
                </a:cxn>
                <a:cxn ang="0">
                  <a:pos x="59" y="21"/>
                </a:cxn>
                <a:cxn ang="0">
                  <a:pos x="54" y="16"/>
                </a:cxn>
                <a:cxn ang="0">
                  <a:pos x="49" y="13"/>
                </a:cxn>
                <a:cxn ang="0">
                  <a:pos x="47" y="11"/>
                </a:cxn>
                <a:cxn ang="0">
                  <a:pos x="45" y="9"/>
                </a:cxn>
                <a:cxn ang="0">
                  <a:pos x="46" y="6"/>
                </a:cxn>
                <a:cxn ang="0">
                  <a:pos x="42" y="0"/>
                </a:cxn>
                <a:cxn ang="0">
                  <a:pos x="38" y="0"/>
                </a:cxn>
                <a:cxn ang="0">
                  <a:pos x="36" y="3"/>
                </a:cxn>
                <a:cxn ang="0">
                  <a:pos x="29" y="9"/>
                </a:cxn>
                <a:cxn ang="0">
                  <a:pos x="22" y="10"/>
                </a:cxn>
                <a:cxn ang="0">
                  <a:pos x="23" y="11"/>
                </a:cxn>
                <a:cxn ang="0">
                  <a:pos x="17" y="14"/>
                </a:cxn>
                <a:cxn ang="0">
                  <a:pos x="14" y="15"/>
                </a:cxn>
                <a:cxn ang="0">
                  <a:pos x="11" y="15"/>
                </a:cxn>
                <a:cxn ang="0">
                  <a:pos x="9" y="16"/>
                </a:cxn>
                <a:cxn ang="0">
                  <a:pos x="5" y="17"/>
                </a:cxn>
                <a:cxn ang="0">
                  <a:pos x="3" y="20"/>
                </a:cxn>
                <a:cxn ang="0">
                  <a:pos x="0" y="24"/>
                </a:cxn>
                <a:cxn ang="0">
                  <a:pos x="1" y="27"/>
                </a:cxn>
                <a:cxn ang="0">
                  <a:pos x="1" y="31"/>
                </a:cxn>
                <a:cxn ang="0">
                  <a:pos x="4" y="34"/>
                </a:cxn>
                <a:cxn ang="0">
                  <a:pos x="3" y="34"/>
                </a:cxn>
                <a:cxn ang="0">
                  <a:pos x="7" y="38"/>
                </a:cxn>
                <a:cxn ang="0">
                  <a:pos x="9" y="43"/>
                </a:cxn>
                <a:cxn ang="0">
                  <a:pos x="10" y="38"/>
                </a:cxn>
                <a:cxn ang="0">
                  <a:pos x="14" y="36"/>
                </a:cxn>
                <a:cxn ang="0">
                  <a:pos x="20" y="36"/>
                </a:cxn>
                <a:cxn ang="0">
                  <a:pos x="21" y="36"/>
                </a:cxn>
                <a:cxn ang="0">
                  <a:pos x="21" y="32"/>
                </a:cxn>
                <a:cxn ang="0">
                  <a:pos x="23" y="29"/>
                </a:cxn>
                <a:cxn ang="0">
                  <a:pos x="27" y="29"/>
                </a:cxn>
                <a:cxn ang="0">
                  <a:pos x="30" y="32"/>
                </a:cxn>
                <a:cxn ang="0">
                  <a:pos x="38" y="33"/>
                </a:cxn>
                <a:cxn ang="0">
                  <a:pos x="41" y="31"/>
                </a:cxn>
                <a:cxn ang="0">
                  <a:pos x="44" y="31"/>
                </a:cxn>
                <a:cxn ang="0">
                  <a:pos x="49" y="29"/>
                </a:cxn>
                <a:cxn ang="0">
                  <a:pos x="51" y="30"/>
                </a:cxn>
                <a:cxn ang="0">
                  <a:pos x="54" y="28"/>
                </a:cxn>
                <a:cxn ang="0">
                  <a:pos x="59" y="29"/>
                </a:cxn>
                <a:cxn ang="0">
                  <a:pos x="64" y="29"/>
                </a:cxn>
              </a:cxnLst>
              <a:rect l="0" t="0" r="r" b="b"/>
              <a:pathLst>
                <a:path w="64" h="43">
                  <a:moveTo>
                    <a:pt x="64" y="27"/>
                  </a:moveTo>
                  <a:cubicBezTo>
                    <a:pt x="64" y="26"/>
                    <a:pt x="62" y="25"/>
                    <a:pt x="62" y="25"/>
                  </a:cubicBezTo>
                  <a:cubicBezTo>
                    <a:pt x="62" y="25"/>
                    <a:pt x="62" y="25"/>
                    <a:pt x="61" y="25"/>
                  </a:cubicBezTo>
                  <a:cubicBezTo>
                    <a:pt x="61" y="24"/>
                    <a:pt x="60" y="24"/>
                    <a:pt x="60" y="24"/>
                  </a:cubicBezTo>
                  <a:cubicBezTo>
                    <a:pt x="60" y="24"/>
                    <a:pt x="59" y="24"/>
                    <a:pt x="59" y="23"/>
                  </a:cubicBezTo>
                  <a:cubicBezTo>
                    <a:pt x="59" y="22"/>
                    <a:pt x="59" y="21"/>
                    <a:pt x="59" y="21"/>
                  </a:cubicBezTo>
                  <a:cubicBezTo>
                    <a:pt x="59" y="21"/>
                    <a:pt x="59" y="21"/>
                    <a:pt x="59" y="21"/>
                  </a:cubicBezTo>
                  <a:cubicBezTo>
                    <a:pt x="59" y="21"/>
                    <a:pt x="54" y="16"/>
                    <a:pt x="54" y="16"/>
                  </a:cubicBezTo>
                  <a:cubicBezTo>
                    <a:pt x="54" y="16"/>
                    <a:pt x="54" y="16"/>
                    <a:pt x="54" y="16"/>
                  </a:cubicBezTo>
                  <a:cubicBezTo>
                    <a:pt x="54" y="15"/>
                    <a:pt x="53" y="15"/>
                    <a:pt x="53" y="14"/>
                  </a:cubicBezTo>
                  <a:cubicBezTo>
                    <a:pt x="52" y="14"/>
                    <a:pt x="49" y="13"/>
                    <a:pt x="49" y="13"/>
                  </a:cubicBezTo>
                  <a:cubicBezTo>
                    <a:pt x="49" y="13"/>
                    <a:pt x="49" y="13"/>
                    <a:pt x="49" y="13"/>
                  </a:cubicBezTo>
                  <a:cubicBezTo>
                    <a:pt x="49" y="13"/>
                    <a:pt x="48" y="11"/>
                    <a:pt x="48" y="11"/>
                  </a:cubicBezTo>
                  <a:cubicBezTo>
                    <a:pt x="48" y="11"/>
                    <a:pt x="48" y="11"/>
                    <a:pt x="48" y="11"/>
                  </a:cubicBezTo>
                  <a:cubicBezTo>
                    <a:pt x="48" y="11"/>
                    <a:pt x="47" y="11"/>
                    <a:pt x="47" y="11"/>
                  </a:cubicBezTo>
                  <a:cubicBezTo>
                    <a:pt x="46" y="11"/>
                    <a:pt x="45" y="11"/>
                    <a:pt x="45" y="11"/>
                  </a:cubicBezTo>
                  <a:cubicBezTo>
                    <a:pt x="45" y="11"/>
                    <a:pt x="45" y="11"/>
                    <a:pt x="45" y="11"/>
                  </a:cubicBezTo>
                  <a:cubicBezTo>
                    <a:pt x="45" y="10"/>
                    <a:pt x="45" y="9"/>
                    <a:pt x="45" y="9"/>
                  </a:cubicBezTo>
                  <a:cubicBezTo>
                    <a:pt x="45" y="9"/>
                    <a:pt x="45" y="9"/>
                    <a:pt x="45" y="9"/>
                  </a:cubicBezTo>
                  <a:cubicBezTo>
                    <a:pt x="46" y="8"/>
                    <a:pt x="46" y="7"/>
                    <a:pt x="46" y="7"/>
                  </a:cubicBezTo>
                  <a:cubicBezTo>
                    <a:pt x="45" y="6"/>
                    <a:pt x="46" y="6"/>
                    <a:pt x="46" y="6"/>
                  </a:cubicBezTo>
                  <a:cubicBezTo>
                    <a:pt x="46" y="5"/>
                    <a:pt x="46" y="5"/>
                    <a:pt x="45" y="4"/>
                  </a:cubicBezTo>
                  <a:cubicBezTo>
                    <a:pt x="45" y="4"/>
                    <a:pt x="42" y="0"/>
                    <a:pt x="42" y="0"/>
                  </a:cubicBezTo>
                  <a:cubicBezTo>
                    <a:pt x="42" y="0"/>
                    <a:pt x="42" y="0"/>
                    <a:pt x="42" y="0"/>
                  </a:cubicBezTo>
                  <a:cubicBezTo>
                    <a:pt x="41" y="0"/>
                    <a:pt x="39" y="0"/>
                    <a:pt x="39" y="0"/>
                  </a:cubicBezTo>
                  <a:cubicBezTo>
                    <a:pt x="39" y="0"/>
                    <a:pt x="39" y="0"/>
                    <a:pt x="39" y="0"/>
                  </a:cubicBezTo>
                  <a:cubicBezTo>
                    <a:pt x="39" y="0"/>
                    <a:pt x="38" y="0"/>
                    <a:pt x="38" y="0"/>
                  </a:cubicBezTo>
                  <a:cubicBezTo>
                    <a:pt x="37" y="1"/>
                    <a:pt x="37" y="1"/>
                    <a:pt x="36" y="1"/>
                  </a:cubicBezTo>
                  <a:cubicBezTo>
                    <a:pt x="36" y="1"/>
                    <a:pt x="36" y="1"/>
                    <a:pt x="36" y="2"/>
                  </a:cubicBezTo>
                  <a:cubicBezTo>
                    <a:pt x="36" y="2"/>
                    <a:pt x="36" y="3"/>
                    <a:pt x="36" y="3"/>
                  </a:cubicBezTo>
                  <a:cubicBezTo>
                    <a:pt x="36" y="3"/>
                    <a:pt x="32" y="7"/>
                    <a:pt x="32" y="7"/>
                  </a:cubicBezTo>
                  <a:cubicBezTo>
                    <a:pt x="31" y="7"/>
                    <a:pt x="31" y="8"/>
                    <a:pt x="30" y="8"/>
                  </a:cubicBezTo>
                  <a:cubicBezTo>
                    <a:pt x="29" y="9"/>
                    <a:pt x="29" y="9"/>
                    <a:pt x="29" y="9"/>
                  </a:cubicBezTo>
                  <a:cubicBezTo>
                    <a:pt x="29" y="9"/>
                    <a:pt x="26" y="9"/>
                    <a:pt x="25" y="9"/>
                  </a:cubicBezTo>
                  <a:cubicBezTo>
                    <a:pt x="24" y="9"/>
                    <a:pt x="23" y="9"/>
                    <a:pt x="22" y="10"/>
                  </a:cubicBezTo>
                  <a:cubicBezTo>
                    <a:pt x="22" y="10"/>
                    <a:pt x="22" y="10"/>
                    <a:pt x="22" y="10"/>
                  </a:cubicBezTo>
                  <a:cubicBezTo>
                    <a:pt x="22" y="10"/>
                    <a:pt x="22" y="10"/>
                    <a:pt x="23" y="11"/>
                  </a:cubicBezTo>
                  <a:cubicBezTo>
                    <a:pt x="23" y="11"/>
                    <a:pt x="23" y="11"/>
                    <a:pt x="23" y="11"/>
                  </a:cubicBezTo>
                  <a:cubicBezTo>
                    <a:pt x="23" y="11"/>
                    <a:pt x="23" y="11"/>
                    <a:pt x="23" y="11"/>
                  </a:cubicBezTo>
                  <a:cubicBezTo>
                    <a:pt x="23" y="11"/>
                    <a:pt x="22" y="13"/>
                    <a:pt x="21" y="14"/>
                  </a:cubicBezTo>
                  <a:cubicBezTo>
                    <a:pt x="21" y="14"/>
                    <a:pt x="20" y="14"/>
                    <a:pt x="19" y="14"/>
                  </a:cubicBezTo>
                  <a:cubicBezTo>
                    <a:pt x="19" y="14"/>
                    <a:pt x="18" y="14"/>
                    <a:pt x="17" y="14"/>
                  </a:cubicBezTo>
                  <a:cubicBezTo>
                    <a:pt x="17" y="14"/>
                    <a:pt x="15" y="15"/>
                    <a:pt x="15" y="15"/>
                  </a:cubicBezTo>
                  <a:cubicBezTo>
                    <a:pt x="15" y="15"/>
                    <a:pt x="14" y="15"/>
                    <a:pt x="14" y="15"/>
                  </a:cubicBezTo>
                  <a:cubicBezTo>
                    <a:pt x="14" y="15"/>
                    <a:pt x="14" y="15"/>
                    <a:pt x="14" y="15"/>
                  </a:cubicBezTo>
                  <a:cubicBezTo>
                    <a:pt x="14" y="15"/>
                    <a:pt x="12" y="16"/>
                    <a:pt x="12" y="16"/>
                  </a:cubicBezTo>
                  <a:cubicBezTo>
                    <a:pt x="12" y="17"/>
                    <a:pt x="12" y="16"/>
                    <a:pt x="12" y="16"/>
                  </a:cubicBezTo>
                  <a:cubicBezTo>
                    <a:pt x="11" y="16"/>
                    <a:pt x="11" y="15"/>
                    <a:pt x="11" y="15"/>
                  </a:cubicBezTo>
                  <a:cubicBezTo>
                    <a:pt x="10" y="15"/>
                    <a:pt x="10" y="15"/>
                    <a:pt x="10" y="15"/>
                  </a:cubicBezTo>
                  <a:cubicBezTo>
                    <a:pt x="10" y="15"/>
                    <a:pt x="10" y="16"/>
                    <a:pt x="10" y="16"/>
                  </a:cubicBezTo>
                  <a:cubicBezTo>
                    <a:pt x="10" y="16"/>
                    <a:pt x="10" y="16"/>
                    <a:pt x="9" y="16"/>
                  </a:cubicBezTo>
                  <a:cubicBezTo>
                    <a:pt x="9" y="16"/>
                    <a:pt x="8" y="16"/>
                    <a:pt x="7" y="16"/>
                  </a:cubicBezTo>
                  <a:cubicBezTo>
                    <a:pt x="7" y="17"/>
                    <a:pt x="6" y="17"/>
                    <a:pt x="5" y="17"/>
                  </a:cubicBezTo>
                  <a:cubicBezTo>
                    <a:pt x="5" y="17"/>
                    <a:pt x="5" y="17"/>
                    <a:pt x="5" y="17"/>
                  </a:cubicBezTo>
                  <a:cubicBezTo>
                    <a:pt x="5" y="17"/>
                    <a:pt x="4" y="18"/>
                    <a:pt x="4" y="18"/>
                  </a:cubicBezTo>
                  <a:cubicBezTo>
                    <a:pt x="4" y="18"/>
                    <a:pt x="4" y="18"/>
                    <a:pt x="4" y="18"/>
                  </a:cubicBezTo>
                  <a:cubicBezTo>
                    <a:pt x="4" y="18"/>
                    <a:pt x="3" y="20"/>
                    <a:pt x="3" y="20"/>
                  </a:cubicBezTo>
                  <a:cubicBezTo>
                    <a:pt x="3" y="20"/>
                    <a:pt x="2" y="21"/>
                    <a:pt x="2" y="22"/>
                  </a:cubicBezTo>
                  <a:cubicBezTo>
                    <a:pt x="2" y="22"/>
                    <a:pt x="2" y="23"/>
                    <a:pt x="1" y="23"/>
                  </a:cubicBezTo>
                  <a:cubicBezTo>
                    <a:pt x="1" y="24"/>
                    <a:pt x="0" y="24"/>
                    <a:pt x="0" y="24"/>
                  </a:cubicBezTo>
                  <a:cubicBezTo>
                    <a:pt x="0" y="24"/>
                    <a:pt x="0" y="24"/>
                    <a:pt x="0" y="24"/>
                  </a:cubicBezTo>
                  <a:cubicBezTo>
                    <a:pt x="0" y="24"/>
                    <a:pt x="1" y="25"/>
                    <a:pt x="1" y="25"/>
                  </a:cubicBezTo>
                  <a:cubicBezTo>
                    <a:pt x="1" y="26"/>
                    <a:pt x="1" y="27"/>
                    <a:pt x="1" y="27"/>
                  </a:cubicBezTo>
                  <a:cubicBezTo>
                    <a:pt x="1" y="27"/>
                    <a:pt x="1" y="28"/>
                    <a:pt x="1" y="28"/>
                  </a:cubicBezTo>
                  <a:cubicBezTo>
                    <a:pt x="1" y="28"/>
                    <a:pt x="1" y="29"/>
                    <a:pt x="1" y="29"/>
                  </a:cubicBezTo>
                  <a:cubicBezTo>
                    <a:pt x="1" y="29"/>
                    <a:pt x="1" y="31"/>
                    <a:pt x="1" y="31"/>
                  </a:cubicBezTo>
                  <a:cubicBezTo>
                    <a:pt x="1" y="31"/>
                    <a:pt x="1" y="31"/>
                    <a:pt x="2" y="31"/>
                  </a:cubicBezTo>
                  <a:cubicBezTo>
                    <a:pt x="2" y="31"/>
                    <a:pt x="2" y="32"/>
                    <a:pt x="2" y="32"/>
                  </a:cubicBezTo>
                  <a:cubicBezTo>
                    <a:pt x="2" y="32"/>
                    <a:pt x="4" y="34"/>
                    <a:pt x="4" y="34"/>
                  </a:cubicBezTo>
                  <a:cubicBezTo>
                    <a:pt x="4" y="34"/>
                    <a:pt x="4" y="34"/>
                    <a:pt x="4" y="34"/>
                  </a:cubicBezTo>
                  <a:cubicBezTo>
                    <a:pt x="3" y="34"/>
                    <a:pt x="3" y="34"/>
                    <a:pt x="3" y="34"/>
                  </a:cubicBezTo>
                  <a:cubicBezTo>
                    <a:pt x="3" y="34"/>
                    <a:pt x="3" y="34"/>
                    <a:pt x="3" y="34"/>
                  </a:cubicBezTo>
                  <a:cubicBezTo>
                    <a:pt x="3" y="34"/>
                    <a:pt x="4" y="36"/>
                    <a:pt x="4" y="36"/>
                  </a:cubicBezTo>
                  <a:cubicBezTo>
                    <a:pt x="4" y="36"/>
                    <a:pt x="5" y="37"/>
                    <a:pt x="5" y="37"/>
                  </a:cubicBezTo>
                  <a:cubicBezTo>
                    <a:pt x="5" y="37"/>
                    <a:pt x="7" y="38"/>
                    <a:pt x="7" y="38"/>
                  </a:cubicBezTo>
                  <a:cubicBezTo>
                    <a:pt x="7" y="38"/>
                    <a:pt x="8" y="39"/>
                    <a:pt x="8" y="40"/>
                  </a:cubicBezTo>
                  <a:cubicBezTo>
                    <a:pt x="8" y="40"/>
                    <a:pt x="8" y="41"/>
                    <a:pt x="8" y="41"/>
                  </a:cubicBezTo>
                  <a:cubicBezTo>
                    <a:pt x="8" y="41"/>
                    <a:pt x="9" y="42"/>
                    <a:pt x="9" y="43"/>
                  </a:cubicBezTo>
                  <a:cubicBezTo>
                    <a:pt x="9" y="43"/>
                    <a:pt x="9" y="43"/>
                    <a:pt x="9" y="43"/>
                  </a:cubicBezTo>
                  <a:cubicBezTo>
                    <a:pt x="9" y="43"/>
                    <a:pt x="10" y="41"/>
                    <a:pt x="10" y="40"/>
                  </a:cubicBezTo>
                  <a:cubicBezTo>
                    <a:pt x="10" y="40"/>
                    <a:pt x="10" y="39"/>
                    <a:pt x="10" y="38"/>
                  </a:cubicBezTo>
                  <a:cubicBezTo>
                    <a:pt x="10" y="38"/>
                    <a:pt x="10" y="38"/>
                    <a:pt x="10" y="37"/>
                  </a:cubicBezTo>
                  <a:cubicBezTo>
                    <a:pt x="10" y="37"/>
                    <a:pt x="10" y="37"/>
                    <a:pt x="11" y="37"/>
                  </a:cubicBezTo>
                  <a:cubicBezTo>
                    <a:pt x="12" y="36"/>
                    <a:pt x="13" y="36"/>
                    <a:pt x="14" y="36"/>
                  </a:cubicBezTo>
                  <a:cubicBezTo>
                    <a:pt x="14" y="36"/>
                    <a:pt x="15" y="36"/>
                    <a:pt x="15" y="36"/>
                  </a:cubicBezTo>
                  <a:cubicBezTo>
                    <a:pt x="15" y="36"/>
                    <a:pt x="19" y="36"/>
                    <a:pt x="19" y="36"/>
                  </a:cubicBezTo>
                  <a:cubicBezTo>
                    <a:pt x="19" y="36"/>
                    <a:pt x="20" y="36"/>
                    <a:pt x="20" y="36"/>
                  </a:cubicBezTo>
                  <a:cubicBezTo>
                    <a:pt x="20" y="36"/>
                    <a:pt x="20" y="36"/>
                    <a:pt x="20" y="36"/>
                  </a:cubicBezTo>
                  <a:cubicBezTo>
                    <a:pt x="20" y="36"/>
                    <a:pt x="20" y="36"/>
                    <a:pt x="21" y="37"/>
                  </a:cubicBezTo>
                  <a:cubicBezTo>
                    <a:pt x="21" y="37"/>
                    <a:pt x="21" y="37"/>
                    <a:pt x="21" y="36"/>
                  </a:cubicBezTo>
                  <a:cubicBezTo>
                    <a:pt x="21" y="35"/>
                    <a:pt x="21" y="34"/>
                    <a:pt x="21" y="34"/>
                  </a:cubicBezTo>
                  <a:cubicBezTo>
                    <a:pt x="21" y="33"/>
                    <a:pt x="21" y="33"/>
                    <a:pt x="20" y="33"/>
                  </a:cubicBezTo>
                  <a:cubicBezTo>
                    <a:pt x="20" y="33"/>
                    <a:pt x="20" y="33"/>
                    <a:pt x="21" y="32"/>
                  </a:cubicBezTo>
                  <a:cubicBezTo>
                    <a:pt x="21" y="32"/>
                    <a:pt x="21" y="32"/>
                    <a:pt x="22" y="32"/>
                  </a:cubicBezTo>
                  <a:cubicBezTo>
                    <a:pt x="22" y="32"/>
                    <a:pt x="23" y="30"/>
                    <a:pt x="23" y="30"/>
                  </a:cubicBezTo>
                  <a:cubicBezTo>
                    <a:pt x="23" y="30"/>
                    <a:pt x="23" y="30"/>
                    <a:pt x="23" y="29"/>
                  </a:cubicBezTo>
                  <a:cubicBezTo>
                    <a:pt x="24" y="29"/>
                    <a:pt x="25" y="29"/>
                    <a:pt x="26" y="29"/>
                  </a:cubicBezTo>
                  <a:cubicBezTo>
                    <a:pt x="27" y="29"/>
                    <a:pt x="27" y="29"/>
                    <a:pt x="27" y="29"/>
                  </a:cubicBezTo>
                  <a:cubicBezTo>
                    <a:pt x="27" y="29"/>
                    <a:pt x="27" y="29"/>
                    <a:pt x="27" y="29"/>
                  </a:cubicBezTo>
                  <a:cubicBezTo>
                    <a:pt x="27" y="29"/>
                    <a:pt x="28" y="29"/>
                    <a:pt x="28" y="29"/>
                  </a:cubicBezTo>
                  <a:cubicBezTo>
                    <a:pt x="28" y="30"/>
                    <a:pt x="30" y="31"/>
                    <a:pt x="30" y="31"/>
                  </a:cubicBezTo>
                  <a:cubicBezTo>
                    <a:pt x="30" y="31"/>
                    <a:pt x="30" y="32"/>
                    <a:pt x="30" y="32"/>
                  </a:cubicBezTo>
                  <a:cubicBezTo>
                    <a:pt x="30" y="32"/>
                    <a:pt x="34" y="33"/>
                    <a:pt x="34" y="33"/>
                  </a:cubicBezTo>
                  <a:cubicBezTo>
                    <a:pt x="34" y="33"/>
                    <a:pt x="35" y="33"/>
                    <a:pt x="35" y="33"/>
                  </a:cubicBezTo>
                  <a:cubicBezTo>
                    <a:pt x="35" y="33"/>
                    <a:pt x="38" y="33"/>
                    <a:pt x="38" y="33"/>
                  </a:cubicBezTo>
                  <a:cubicBezTo>
                    <a:pt x="38" y="33"/>
                    <a:pt x="40" y="33"/>
                    <a:pt x="40" y="33"/>
                  </a:cubicBezTo>
                  <a:cubicBezTo>
                    <a:pt x="40" y="33"/>
                    <a:pt x="40" y="33"/>
                    <a:pt x="40" y="33"/>
                  </a:cubicBezTo>
                  <a:cubicBezTo>
                    <a:pt x="40" y="33"/>
                    <a:pt x="41" y="31"/>
                    <a:pt x="41" y="31"/>
                  </a:cubicBezTo>
                  <a:cubicBezTo>
                    <a:pt x="42" y="30"/>
                    <a:pt x="42" y="30"/>
                    <a:pt x="42" y="30"/>
                  </a:cubicBezTo>
                  <a:cubicBezTo>
                    <a:pt x="42" y="30"/>
                    <a:pt x="43" y="30"/>
                    <a:pt x="43" y="31"/>
                  </a:cubicBezTo>
                  <a:cubicBezTo>
                    <a:pt x="43" y="31"/>
                    <a:pt x="44" y="31"/>
                    <a:pt x="44" y="31"/>
                  </a:cubicBezTo>
                  <a:cubicBezTo>
                    <a:pt x="45" y="31"/>
                    <a:pt x="46" y="31"/>
                    <a:pt x="46" y="31"/>
                  </a:cubicBezTo>
                  <a:cubicBezTo>
                    <a:pt x="46" y="30"/>
                    <a:pt x="49" y="29"/>
                    <a:pt x="49" y="29"/>
                  </a:cubicBezTo>
                  <a:cubicBezTo>
                    <a:pt x="49" y="29"/>
                    <a:pt x="49" y="29"/>
                    <a:pt x="49" y="29"/>
                  </a:cubicBezTo>
                  <a:cubicBezTo>
                    <a:pt x="49" y="29"/>
                    <a:pt x="50" y="29"/>
                    <a:pt x="50" y="29"/>
                  </a:cubicBezTo>
                  <a:cubicBezTo>
                    <a:pt x="50" y="29"/>
                    <a:pt x="50" y="29"/>
                    <a:pt x="50" y="29"/>
                  </a:cubicBezTo>
                  <a:cubicBezTo>
                    <a:pt x="51" y="29"/>
                    <a:pt x="50" y="30"/>
                    <a:pt x="51" y="30"/>
                  </a:cubicBezTo>
                  <a:cubicBezTo>
                    <a:pt x="51" y="30"/>
                    <a:pt x="53" y="29"/>
                    <a:pt x="54" y="29"/>
                  </a:cubicBezTo>
                  <a:cubicBezTo>
                    <a:pt x="54" y="29"/>
                    <a:pt x="54" y="29"/>
                    <a:pt x="54" y="28"/>
                  </a:cubicBezTo>
                  <a:cubicBezTo>
                    <a:pt x="54" y="28"/>
                    <a:pt x="54" y="28"/>
                    <a:pt x="54" y="28"/>
                  </a:cubicBezTo>
                  <a:cubicBezTo>
                    <a:pt x="55" y="27"/>
                    <a:pt x="55" y="28"/>
                    <a:pt x="56" y="28"/>
                  </a:cubicBezTo>
                  <a:cubicBezTo>
                    <a:pt x="56" y="28"/>
                    <a:pt x="57" y="28"/>
                    <a:pt x="57" y="28"/>
                  </a:cubicBezTo>
                  <a:cubicBezTo>
                    <a:pt x="57" y="28"/>
                    <a:pt x="58" y="28"/>
                    <a:pt x="59" y="29"/>
                  </a:cubicBezTo>
                  <a:cubicBezTo>
                    <a:pt x="60" y="29"/>
                    <a:pt x="61" y="29"/>
                    <a:pt x="61" y="29"/>
                  </a:cubicBezTo>
                  <a:cubicBezTo>
                    <a:pt x="62" y="29"/>
                    <a:pt x="62" y="28"/>
                    <a:pt x="64" y="29"/>
                  </a:cubicBezTo>
                  <a:cubicBezTo>
                    <a:pt x="64" y="29"/>
                    <a:pt x="64" y="29"/>
                    <a:pt x="64" y="29"/>
                  </a:cubicBezTo>
                  <a:cubicBezTo>
                    <a:pt x="64" y="29"/>
                    <a:pt x="64" y="28"/>
                    <a:pt x="64" y="28"/>
                  </a:cubicBezTo>
                  <a:cubicBezTo>
                    <a:pt x="64" y="28"/>
                    <a:pt x="64" y="27"/>
                    <a:pt x="64" y="2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2" name="Freeform 795"/>
            <p:cNvSpPr>
              <a:spLocks/>
            </p:cNvSpPr>
            <p:nvPr/>
          </p:nvSpPr>
          <p:spPr bwMode="auto">
            <a:xfrm>
              <a:off x="3035" y="2192"/>
              <a:ext cx="272" cy="324"/>
            </a:xfrm>
            <a:custGeom>
              <a:avLst/>
              <a:gdLst/>
              <a:ahLst/>
              <a:cxnLst>
                <a:cxn ang="0">
                  <a:pos x="73" y="41"/>
                </a:cxn>
                <a:cxn ang="0">
                  <a:pos x="76" y="32"/>
                </a:cxn>
                <a:cxn ang="0">
                  <a:pos x="78" y="31"/>
                </a:cxn>
                <a:cxn ang="0">
                  <a:pos x="81" y="29"/>
                </a:cxn>
                <a:cxn ang="0">
                  <a:pos x="82" y="26"/>
                </a:cxn>
                <a:cxn ang="0">
                  <a:pos x="76" y="10"/>
                </a:cxn>
                <a:cxn ang="0">
                  <a:pos x="69" y="0"/>
                </a:cxn>
                <a:cxn ang="0">
                  <a:pos x="65" y="3"/>
                </a:cxn>
                <a:cxn ang="0">
                  <a:pos x="61" y="7"/>
                </a:cxn>
                <a:cxn ang="0">
                  <a:pos x="57" y="6"/>
                </a:cxn>
                <a:cxn ang="0">
                  <a:pos x="48" y="6"/>
                </a:cxn>
                <a:cxn ang="0">
                  <a:pos x="47" y="6"/>
                </a:cxn>
                <a:cxn ang="0">
                  <a:pos x="16" y="17"/>
                </a:cxn>
                <a:cxn ang="0">
                  <a:pos x="11" y="18"/>
                </a:cxn>
                <a:cxn ang="0">
                  <a:pos x="11" y="38"/>
                </a:cxn>
                <a:cxn ang="0">
                  <a:pos x="7" y="39"/>
                </a:cxn>
                <a:cxn ang="0">
                  <a:pos x="4" y="44"/>
                </a:cxn>
                <a:cxn ang="0">
                  <a:pos x="4" y="46"/>
                </a:cxn>
                <a:cxn ang="0">
                  <a:pos x="2" y="48"/>
                </a:cxn>
                <a:cxn ang="0">
                  <a:pos x="2" y="52"/>
                </a:cxn>
                <a:cxn ang="0">
                  <a:pos x="3" y="54"/>
                </a:cxn>
                <a:cxn ang="0">
                  <a:pos x="4" y="57"/>
                </a:cxn>
                <a:cxn ang="0">
                  <a:pos x="6" y="61"/>
                </a:cxn>
                <a:cxn ang="0">
                  <a:pos x="9" y="67"/>
                </a:cxn>
                <a:cxn ang="0">
                  <a:pos x="9" y="72"/>
                </a:cxn>
                <a:cxn ang="0">
                  <a:pos x="9" y="74"/>
                </a:cxn>
                <a:cxn ang="0">
                  <a:pos x="12" y="74"/>
                </a:cxn>
                <a:cxn ang="0">
                  <a:pos x="17" y="77"/>
                </a:cxn>
                <a:cxn ang="0">
                  <a:pos x="23" y="84"/>
                </a:cxn>
                <a:cxn ang="0">
                  <a:pos x="24" y="87"/>
                </a:cxn>
                <a:cxn ang="0">
                  <a:pos x="28" y="90"/>
                </a:cxn>
                <a:cxn ang="0">
                  <a:pos x="30" y="93"/>
                </a:cxn>
                <a:cxn ang="0">
                  <a:pos x="35" y="95"/>
                </a:cxn>
                <a:cxn ang="0">
                  <a:pos x="39" y="94"/>
                </a:cxn>
                <a:cxn ang="0">
                  <a:pos x="41" y="96"/>
                </a:cxn>
                <a:cxn ang="0">
                  <a:pos x="44" y="99"/>
                </a:cxn>
                <a:cxn ang="0">
                  <a:pos x="46" y="98"/>
                </a:cxn>
                <a:cxn ang="0">
                  <a:pos x="49" y="99"/>
                </a:cxn>
                <a:cxn ang="0">
                  <a:pos x="51" y="99"/>
                </a:cxn>
                <a:cxn ang="0">
                  <a:pos x="52" y="100"/>
                </a:cxn>
                <a:cxn ang="0">
                  <a:pos x="57" y="98"/>
                </a:cxn>
                <a:cxn ang="0">
                  <a:pos x="63" y="94"/>
                </a:cxn>
                <a:cxn ang="0">
                  <a:pos x="70" y="93"/>
                </a:cxn>
                <a:cxn ang="0">
                  <a:pos x="68" y="90"/>
                </a:cxn>
                <a:cxn ang="0">
                  <a:pos x="62" y="82"/>
                </a:cxn>
                <a:cxn ang="0">
                  <a:pos x="56" y="78"/>
                </a:cxn>
                <a:cxn ang="0">
                  <a:pos x="57" y="75"/>
                </a:cxn>
                <a:cxn ang="0">
                  <a:pos x="60" y="75"/>
                </a:cxn>
                <a:cxn ang="0">
                  <a:pos x="61" y="70"/>
                </a:cxn>
                <a:cxn ang="0">
                  <a:pos x="62" y="65"/>
                </a:cxn>
                <a:cxn ang="0">
                  <a:pos x="65" y="63"/>
                </a:cxn>
                <a:cxn ang="0">
                  <a:pos x="66" y="58"/>
                </a:cxn>
                <a:cxn ang="0">
                  <a:pos x="69" y="54"/>
                </a:cxn>
                <a:cxn ang="0">
                  <a:pos x="73" y="47"/>
                </a:cxn>
              </a:cxnLst>
              <a:rect l="0" t="0" r="r" b="b"/>
              <a:pathLst>
                <a:path w="84" h="100">
                  <a:moveTo>
                    <a:pt x="73" y="46"/>
                  </a:moveTo>
                  <a:cubicBezTo>
                    <a:pt x="73" y="45"/>
                    <a:pt x="73" y="44"/>
                    <a:pt x="73" y="43"/>
                  </a:cubicBezTo>
                  <a:cubicBezTo>
                    <a:pt x="73" y="42"/>
                    <a:pt x="73" y="41"/>
                    <a:pt x="73" y="41"/>
                  </a:cubicBezTo>
                  <a:cubicBezTo>
                    <a:pt x="73" y="40"/>
                    <a:pt x="75" y="35"/>
                    <a:pt x="75" y="35"/>
                  </a:cubicBezTo>
                  <a:cubicBezTo>
                    <a:pt x="75" y="35"/>
                    <a:pt x="75" y="35"/>
                    <a:pt x="75" y="35"/>
                  </a:cubicBezTo>
                  <a:cubicBezTo>
                    <a:pt x="75" y="35"/>
                    <a:pt x="76" y="32"/>
                    <a:pt x="76" y="32"/>
                  </a:cubicBezTo>
                  <a:cubicBezTo>
                    <a:pt x="76" y="32"/>
                    <a:pt x="76" y="32"/>
                    <a:pt x="76" y="32"/>
                  </a:cubicBezTo>
                  <a:cubicBezTo>
                    <a:pt x="76" y="32"/>
                    <a:pt x="77" y="32"/>
                    <a:pt x="78" y="32"/>
                  </a:cubicBezTo>
                  <a:cubicBezTo>
                    <a:pt x="78" y="32"/>
                    <a:pt x="78" y="31"/>
                    <a:pt x="78" y="31"/>
                  </a:cubicBezTo>
                  <a:cubicBezTo>
                    <a:pt x="79" y="31"/>
                    <a:pt x="80" y="30"/>
                    <a:pt x="80" y="30"/>
                  </a:cubicBezTo>
                  <a:cubicBezTo>
                    <a:pt x="81" y="29"/>
                    <a:pt x="81" y="29"/>
                    <a:pt x="81" y="29"/>
                  </a:cubicBezTo>
                  <a:cubicBezTo>
                    <a:pt x="81" y="29"/>
                    <a:pt x="81" y="29"/>
                    <a:pt x="81" y="29"/>
                  </a:cubicBezTo>
                  <a:cubicBezTo>
                    <a:pt x="82" y="29"/>
                    <a:pt x="82" y="29"/>
                    <a:pt x="82" y="29"/>
                  </a:cubicBezTo>
                  <a:cubicBezTo>
                    <a:pt x="83" y="29"/>
                    <a:pt x="83" y="27"/>
                    <a:pt x="84" y="27"/>
                  </a:cubicBezTo>
                  <a:cubicBezTo>
                    <a:pt x="83" y="26"/>
                    <a:pt x="83" y="26"/>
                    <a:pt x="82" y="26"/>
                  </a:cubicBezTo>
                  <a:cubicBezTo>
                    <a:pt x="82" y="26"/>
                    <a:pt x="77" y="23"/>
                    <a:pt x="77" y="20"/>
                  </a:cubicBezTo>
                  <a:cubicBezTo>
                    <a:pt x="77" y="18"/>
                    <a:pt x="77" y="12"/>
                    <a:pt x="77" y="12"/>
                  </a:cubicBezTo>
                  <a:cubicBezTo>
                    <a:pt x="77" y="11"/>
                    <a:pt x="77" y="11"/>
                    <a:pt x="76" y="10"/>
                  </a:cubicBezTo>
                  <a:cubicBezTo>
                    <a:pt x="76" y="10"/>
                    <a:pt x="75" y="9"/>
                    <a:pt x="75" y="7"/>
                  </a:cubicBezTo>
                  <a:cubicBezTo>
                    <a:pt x="75" y="7"/>
                    <a:pt x="75" y="6"/>
                    <a:pt x="75" y="6"/>
                  </a:cubicBezTo>
                  <a:cubicBezTo>
                    <a:pt x="75" y="6"/>
                    <a:pt x="70" y="3"/>
                    <a:pt x="69" y="0"/>
                  </a:cubicBezTo>
                  <a:cubicBezTo>
                    <a:pt x="68" y="1"/>
                    <a:pt x="68" y="1"/>
                    <a:pt x="67" y="1"/>
                  </a:cubicBezTo>
                  <a:cubicBezTo>
                    <a:pt x="67" y="1"/>
                    <a:pt x="67" y="2"/>
                    <a:pt x="66" y="2"/>
                  </a:cubicBezTo>
                  <a:cubicBezTo>
                    <a:pt x="66" y="2"/>
                    <a:pt x="65" y="2"/>
                    <a:pt x="65" y="3"/>
                  </a:cubicBezTo>
                  <a:cubicBezTo>
                    <a:pt x="65" y="4"/>
                    <a:pt x="64" y="5"/>
                    <a:pt x="64" y="5"/>
                  </a:cubicBezTo>
                  <a:cubicBezTo>
                    <a:pt x="64" y="5"/>
                    <a:pt x="62" y="5"/>
                    <a:pt x="62" y="5"/>
                  </a:cubicBezTo>
                  <a:cubicBezTo>
                    <a:pt x="61" y="6"/>
                    <a:pt x="61" y="7"/>
                    <a:pt x="61" y="7"/>
                  </a:cubicBezTo>
                  <a:cubicBezTo>
                    <a:pt x="61" y="8"/>
                    <a:pt x="59" y="8"/>
                    <a:pt x="59" y="8"/>
                  </a:cubicBezTo>
                  <a:cubicBezTo>
                    <a:pt x="59" y="8"/>
                    <a:pt x="59" y="8"/>
                    <a:pt x="59" y="8"/>
                  </a:cubicBezTo>
                  <a:cubicBezTo>
                    <a:pt x="59" y="8"/>
                    <a:pt x="57" y="7"/>
                    <a:pt x="57" y="6"/>
                  </a:cubicBezTo>
                  <a:cubicBezTo>
                    <a:pt x="57" y="6"/>
                    <a:pt x="57" y="6"/>
                    <a:pt x="57" y="6"/>
                  </a:cubicBezTo>
                  <a:cubicBezTo>
                    <a:pt x="57" y="6"/>
                    <a:pt x="49" y="6"/>
                    <a:pt x="49" y="6"/>
                  </a:cubicBezTo>
                  <a:cubicBezTo>
                    <a:pt x="48" y="6"/>
                    <a:pt x="48" y="6"/>
                    <a:pt x="48" y="6"/>
                  </a:cubicBezTo>
                  <a:cubicBezTo>
                    <a:pt x="48" y="6"/>
                    <a:pt x="48" y="6"/>
                    <a:pt x="48" y="6"/>
                  </a:cubicBezTo>
                  <a:cubicBezTo>
                    <a:pt x="48" y="5"/>
                    <a:pt x="48" y="6"/>
                    <a:pt x="48" y="6"/>
                  </a:cubicBezTo>
                  <a:cubicBezTo>
                    <a:pt x="48" y="6"/>
                    <a:pt x="47" y="6"/>
                    <a:pt x="47" y="6"/>
                  </a:cubicBezTo>
                  <a:cubicBezTo>
                    <a:pt x="16" y="6"/>
                    <a:pt x="16" y="6"/>
                    <a:pt x="16" y="6"/>
                  </a:cubicBezTo>
                  <a:cubicBezTo>
                    <a:pt x="16" y="17"/>
                    <a:pt x="16" y="17"/>
                    <a:pt x="16" y="17"/>
                  </a:cubicBezTo>
                  <a:cubicBezTo>
                    <a:pt x="16" y="17"/>
                    <a:pt x="16" y="17"/>
                    <a:pt x="16" y="17"/>
                  </a:cubicBezTo>
                  <a:cubicBezTo>
                    <a:pt x="16" y="17"/>
                    <a:pt x="14" y="17"/>
                    <a:pt x="13" y="17"/>
                  </a:cubicBezTo>
                  <a:cubicBezTo>
                    <a:pt x="13" y="17"/>
                    <a:pt x="12" y="17"/>
                    <a:pt x="12" y="17"/>
                  </a:cubicBezTo>
                  <a:cubicBezTo>
                    <a:pt x="11" y="17"/>
                    <a:pt x="11" y="17"/>
                    <a:pt x="11" y="18"/>
                  </a:cubicBezTo>
                  <a:cubicBezTo>
                    <a:pt x="11" y="18"/>
                    <a:pt x="11" y="18"/>
                    <a:pt x="11" y="19"/>
                  </a:cubicBezTo>
                  <a:cubicBezTo>
                    <a:pt x="11" y="21"/>
                    <a:pt x="11" y="24"/>
                    <a:pt x="11" y="24"/>
                  </a:cubicBezTo>
                  <a:cubicBezTo>
                    <a:pt x="11" y="38"/>
                    <a:pt x="11" y="38"/>
                    <a:pt x="11" y="38"/>
                  </a:cubicBezTo>
                  <a:cubicBezTo>
                    <a:pt x="11" y="38"/>
                    <a:pt x="11" y="39"/>
                    <a:pt x="11" y="39"/>
                  </a:cubicBezTo>
                  <a:cubicBezTo>
                    <a:pt x="11" y="39"/>
                    <a:pt x="7" y="39"/>
                    <a:pt x="7" y="39"/>
                  </a:cubicBezTo>
                  <a:cubicBezTo>
                    <a:pt x="7" y="39"/>
                    <a:pt x="7" y="39"/>
                    <a:pt x="7" y="39"/>
                  </a:cubicBezTo>
                  <a:cubicBezTo>
                    <a:pt x="7" y="39"/>
                    <a:pt x="6" y="39"/>
                    <a:pt x="6" y="40"/>
                  </a:cubicBezTo>
                  <a:cubicBezTo>
                    <a:pt x="6" y="40"/>
                    <a:pt x="5" y="42"/>
                    <a:pt x="5" y="43"/>
                  </a:cubicBezTo>
                  <a:cubicBezTo>
                    <a:pt x="5" y="43"/>
                    <a:pt x="5" y="44"/>
                    <a:pt x="4" y="44"/>
                  </a:cubicBezTo>
                  <a:cubicBezTo>
                    <a:pt x="4" y="44"/>
                    <a:pt x="3" y="44"/>
                    <a:pt x="3" y="45"/>
                  </a:cubicBezTo>
                  <a:cubicBezTo>
                    <a:pt x="4" y="45"/>
                    <a:pt x="4" y="45"/>
                    <a:pt x="4" y="45"/>
                  </a:cubicBezTo>
                  <a:cubicBezTo>
                    <a:pt x="4" y="46"/>
                    <a:pt x="4" y="46"/>
                    <a:pt x="4" y="46"/>
                  </a:cubicBezTo>
                  <a:cubicBezTo>
                    <a:pt x="4" y="46"/>
                    <a:pt x="4" y="47"/>
                    <a:pt x="4" y="47"/>
                  </a:cubicBezTo>
                  <a:cubicBezTo>
                    <a:pt x="4" y="47"/>
                    <a:pt x="3" y="47"/>
                    <a:pt x="3" y="47"/>
                  </a:cubicBezTo>
                  <a:cubicBezTo>
                    <a:pt x="3" y="47"/>
                    <a:pt x="2" y="48"/>
                    <a:pt x="2" y="48"/>
                  </a:cubicBezTo>
                  <a:cubicBezTo>
                    <a:pt x="2" y="49"/>
                    <a:pt x="2" y="49"/>
                    <a:pt x="2" y="49"/>
                  </a:cubicBezTo>
                  <a:cubicBezTo>
                    <a:pt x="2" y="49"/>
                    <a:pt x="3" y="50"/>
                    <a:pt x="3" y="51"/>
                  </a:cubicBezTo>
                  <a:cubicBezTo>
                    <a:pt x="3" y="51"/>
                    <a:pt x="2" y="52"/>
                    <a:pt x="2" y="52"/>
                  </a:cubicBezTo>
                  <a:cubicBezTo>
                    <a:pt x="1" y="52"/>
                    <a:pt x="0" y="53"/>
                    <a:pt x="1" y="54"/>
                  </a:cubicBezTo>
                  <a:cubicBezTo>
                    <a:pt x="1" y="54"/>
                    <a:pt x="2" y="54"/>
                    <a:pt x="2" y="54"/>
                  </a:cubicBezTo>
                  <a:cubicBezTo>
                    <a:pt x="2" y="54"/>
                    <a:pt x="3" y="53"/>
                    <a:pt x="3" y="54"/>
                  </a:cubicBezTo>
                  <a:cubicBezTo>
                    <a:pt x="3" y="54"/>
                    <a:pt x="4" y="56"/>
                    <a:pt x="4" y="56"/>
                  </a:cubicBezTo>
                  <a:cubicBezTo>
                    <a:pt x="4" y="57"/>
                    <a:pt x="4" y="57"/>
                    <a:pt x="4" y="57"/>
                  </a:cubicBezTo>
                  <a:cubicBezTo>
                    <a:pt x="4" y="57"/>
                    <a:pt x="4" y="57"/>
                    <a:pt x="4" y="57"/>
                  </a:cubicBezTo>
                  <a:cubicBezTo>
                    <a:pt x="4" y="57"/>
                    <a:pt x="5" y="57"/>
                    <a:pt x="5" y="57"/>
                  </a:cubicBezTo>
                  <a:cubicBezTo>
                    <a:pt x="4" y="57"/>
                    <a:pt x="3" y="59"/>
                    <a:pt x="6" y="61"/>
                  </a:cubicBezTo>
                  <a:cubicBezTo>
                    <a:pt x="6" y="61"/>
                    <a:pt x="6" y="61"/>
                    <a:pt x="6" y="61"/>
                  </a:cubicBezTo>
                  <a:cubicBezTo>
                    <a:pt x="6" y="61"/>
                    <a:pt x="6" y="63"/>
                    <a:pt x="6" y="63"/>
                  </a:cubicBezTo>
                  <a:cubicBezTo>
                    <a:pt x="6" y="63"/>
                    <a:pt x="6" y="63"/>
                    <a:pt x="6" y="63"/>
                  </a:cubicBezTo>
                  <a:cubicBezTo>
                    <a:pt x="6" y="63"/>
                    <a:pt x="9" y="67"/>
                    <a:pt x="9" y="67"/>
                  </a:cubicBezTo>
                  <a:cubicBezTo>
                    <a:pt x="10" y="68"/>
                    <a:pt x="10" y="68"/>
                    <a:pt x="10" y="69"/>
                  </a:cubicBezTo>
                  <a:cubicBezTo>
                    <a:pt x="10" y="69"/>
                    <a:pt x="9" y="69"/>
                    <a:pt x="10" y="70"/>
                  </a:cubicBezTo>
                  <a:cubicBezTo>
                    <a:pt x="10" y="70"/>
                    <a:pt x="10" y="71"/>
                    <a:pt x="9" y="72"/>
                  </a:cubicBezTo>
                  <a:cubicBezTo>
                    <a:pt x="9" y="72"/>
                    <a:pt x="9" y="72"/>
                    <a:pt x="9" y="72"/>
                  </a:cubicBezTo>
                  <a:cubicBezTo>
                    <a:pt x="9" y="72"/>
                    <a:pt x="9" y="73"/>
                    <a:pt x="9" y="74"/>
                  </a:cubicBezTo>
                  <a:cubicBezTo>
                    <a:pt x="9" y="74"/>
                    <a:pt x="9" y="74"/>
                    <a:pt x="9" y="74"/>
                  </a:cubicBezTo>
                  <a:cubicBezTo>
                    <a:pt x="9" y="74"/>
                    <a:pt x="10" y="74"/>
                    <a:pt x="11" y="74"/>
                  </a:cubicBezTo>
                  <a:cubicBezTo>
                    <a:pt x="11" y="74"/>
                    <a:pt x="12" y="74"/>
                    <a:pt x="12" y="74"/>
                  </a:cubicBezTo>
                  <a:cubicBezTo>
                    <a:pt x="12" y="74"/>
                    <a:pt x="12" y="74"/>
                    <a:pt x="12" y="74"/>
                  </a:cubicBezTo>
                  <a:cubicBezTo>
                    <a:pt x="12" y="74"/>
                    <a:pt x="13" y="76"/>
                    <a:pt x="13" y="76"/>
                  </a:cubicBezTo>
                  <a:cubicBezTo>
                    <a:pt x="13" y="76"/>
                    <a:pt x="13" y="76"/>
                    <a:pt x="13" y="76"/>
                  </a:cubicBezTo>
                  <a:cubicBezTo>
                    <a:pt x="13" y="76"/>
                    <a:pt x="16" y="77"/>
                    <a:pt x="17" y="77"/>
                  </a:cubicBezTo>
                  <a:cubicBezTo>
                    <a:pt x="17" y="78"/>
                    <a:pt x="18" y="78"/>
                    <a:pt x="18" y="79"/>
                  </a:cubicBezTo>
                  <a:cubicBezTo>
                    <a:pt x="18" y="79"/>
                    <a:pt x="18" y="79"/>
                    <a:pt x="18" y="79"/>
                  </a:cubicBezTo>
                  <a:cubicBezTo>
                    <a:pt x="18" y="79"/>
                    <a:pt x="23" y="84"/>
                    <a:pt x="23" y="84"/>
                  </a:cubicBezTo>
                  <a:cubicBezTo>
                    <a:pt x="23" y="84"/>
                    <a:pt x="23" y="84"/>
                    <a:pt x="23" y="84"/>
                  </a:cubicBezTo>
                  <a:cubicBezTo>
                    <a:pt x="23" y="84"/>
                    <a:pt x="23" y="85"/>
                    <a:pt x="23" y="86"/>
                  </a:cubicBezTo>
                  <a:cubicBezTo>
                    <a:pt x="23" y="87"/>
                    <a:pt x="24" y="87"/>
                    <a:pt x="24" y="87"/>
                  </a:cubicBezTo>
                  <a:cubicBezTo>
                    <a:pt x="24" y="87"/>
                    <a:pt x="25" y="87"/>
                    <a:pt x="25" y="88"/>
                  </a:cubicBezTo>
                  <a:cubicBezTo>
                    <a:pt x="26" y="88"/>
                    <a:pt x="26" y="88"/>
                    <a:pt x="26" y="88"/>
                  </a:cubicBezTo>
                  <a:cubicBezTo>
                    <a:pt x="26" y="88"/>
                    <a:pt x="28" y="89"/>
                    <a:pt x="28" y="90"/>
                  </a:cubicBezTo>
                  <a:cubicBezTo>
                    <a:pt x="28" y="90"/>
                    <a:pt x="28" y="91"/>
                    <a:pt x="28" y="91"/>
                  </a:cubicBezTo>
                  <a:cubicBezTo>
                    <a:pt x="28" y="91"/>
                    <a:pt x="28" y="92"/>
                    <a:pt x="28" y="92"/>
                  </a:cubicBezTo>
                  <a:cubicBezTo>
                    <a:pt x="29" y="93"/>
                    <a:pt x="30" y="93"/>
                    <a:pt x="30" y="93"/>
                  </a:cubicBezTo>
                  <a:cubicBezTo>
                    <a:pt x="30" y="94"/>
                    <a:pt x="30" y="94"/>
                    <a:pt x="31" y="95"/>
                  </a:cubicBezTo>
                  <a:cubicBezTo>
                    <a:pt x="31" y="95"/>
                    <a:pt x="33" y="96"/>
                    <a:pt x="33" y="96"/>
                  </a:cubicBezTo>
                  <a:cubicBezTo>
                    <a:pt x="34" y="95"/>
                    <a:pt x="34" y="95"/>
                    <a:pt x="35" y="95"/>
                  </a:cubicBezTo>
                  <a:cubicBezTo>
                    <a:pt x="35" y="95"/>
                    <a:pt x="37" y="96"/>
                    <a:pt x="37" y="95"/>
                  </a:cubicBezTo>
                  <a:cubicBezTo>
                    <a:pt x="38" y="95"/>
                    <a:pt x="38" y="95"/>
                    <a:pt x="38" y="95"/>
                  </a:cubicBezTo>
                  <a:cubicBezTo>
                    <a:pt x="38" y="95"/>
                    <a:pt x="38" y="95"/>
                    <a:pt x="39" y="94"/>
                  </a:cubicBezTo>
                  <a:cubicBezTo>
                    <a:pt x="39" y="94"/>
                    <a:pt x="40" y="94"/>
                    <a:pt x="40" y="94"/>
                  </a:cubicBezTo>
                  <a:cubicBezTo>
                    <a:pt x="40" y="94"/>
                    <a:pt x="40" y="94"/>
                    <a:pt x="40" y="95"/>
                  </a:cubicBezTo>
                  <a:cubicBezTo>
                    <a:pt x="40" y="95"/>
                    <a:pt x="40" y="95"/>
                    <a:pt x="41" y="96"/>
                  </a:cubicBezTo>
                  <a:cubicBezTo>
                    <a:pt x="41" y="97"/>
                    <a:pt x="42" y="97"/>
                    <a:pt x="42" y="97"/>
                  </a:cubicBezTo>
                  <a:cubicBezTo>
                    <a:pt x="43" y="98"/>
                    <a:pt x="44" y="98"/>
                    <a:pt x="44" y="98"/>
                  </a:cubicBezTo>
                  <a:cubicBezTo>
                    <a:pt x="44" y="99"/>
                    <a:pt x="44" y="99"/>
                    <a:pt x="44" y="99"/>
                  </a:cubicBezTo>
                  <a:cubicBezTo>
                    <a:pt x="45" y="99"/>
                    <a:pt x="45" y="100"/>
                    <a:pt x="45" y="100"/>
                  </a:cubicBezTo>
                  <a:cubicBezTo>
                    <a:pt x="45" y="100"/>
                    <a:pt x="45" y="100"/>
                    <a:pt x="45" y="100"/>
                  </a:cubicBezTo>
                  <a:cubicBezTo>
                    <a:pt x="46" y="99"/>
                    <a:pt x="46" y="98"/>
                    <a:pt x="46" y="98"/>
                  </a:cubicBezTo>
                  <a:cubicBezTo>
                    <a:pt x="46" y="98"/>
                    <a:pt x="47" y="98"/>
                    <a:pt x="47" y="98"/>
                  </a:cubicBezTo>
                  <a:cubicBezTo>
                    <a:pt x="47" y="98"/>
                    <a:pt x="49" y="99"/>
                    <a:pt x="49" y="99"/>
                  </a:cubicBezTo>
                  <a:cubicBezTo>
                    <a:pt x="49" y="99"/>
                    <a:pt x="49" y="99"/>
                    <a:pt x="49" y="99"/>
                  </a:cubicBezTo>
                  <a:cubicBezTo>
                    <a:pt x="49" y="99"/>
                    <a:pt x="50" y="98"/>
                    <a:pt x="50" y="98"/>
                  </a:cubicBezTo>
                  <a:cubicBezTo>
                    <a:pt x="50" y="98"/>
                    <a:pt x="50" y="98"/>
                    <a:pt x="50" y="98"/>
                  </a:cubicBezTo>
                  <a:cubicBezTo>
                    <a:pt x="50" y="98"/>
                    <a:pt x="51" y="99"/>
                    <a:pt x="51" y="99"/>
                  </a:cubicBezTo>
                  <a:cubicBezTo>
                    <a:pt x="51" y="99"/>
                    <a:pt x="51" y="99"/>
                    <a:pt x="51" y="99"/>
                  </a:cubicBezTo>
                  <a:cubicBezTo>
                    <a:pt x="51" y="99"/>
                    <a:pt x="51" y="99"/>
                    <a:pt x="51" y="99"/>
                  </a:cubicBezTo>
                  <a:cubicBezTo>
                    <a:pt x="51" y="99"/>
                    <a:pt x="52" y="100"/>
                    <a:pt x="52" y="100"/>
                  </a:cubicBezTo>
                  <a:cubicBezTo>
                    <a:pt x="52" y="99"/>
                    <a:pt x="54" y="98"/>
                    <a:pt x="56" y="98"/>
                  </a:cubicBezTo>
                  <a:cubicBezTo>
                    <a:pt x="56" y="98"/>
                    <a:pt x="56" y="98"/>
                    <a:pt x="56" y="98"/>
                  </a:cubicBezTo>
                  <a:cubicBezTo>
                    <a:pt x="57" y="98"/>
                    <a:pt x="57" y="98"/>
                    <a:pt x="57" y="98"/>
                  </a:cubicBezTo>
                  <a:cubicBezTo>
                    <a:pt x="58" y="98"/>
                    <a:pt x="58" y="99"/>
                    <a:pt x="59" y="98"/>
                  </a:cubicBezTo>
                  <a:cubicBezTo>
                    <a:pt x="59" y="98"/>
                    <a:pt x="60" y="97"/>
                    <a:pt x="61" y="96"/>
                  </a:cubicBezTo>
                  <a:cubicBezTo>
                    <a:pt x="62" y="95"/>
                    <a:pt x="63" y="94"/>
                    <a:pt x="63" y="94"/>
                  </a:cubicBezTo>
                  <a:cubicBezTo>
                    <a:pt x="63" y="94"/>
                    <a:pt x="63" y="94"/>
                    <a:pt x="63" y="94"/>
                  </a:cubicBezTo>
                  <a:cubicBezTo>
                    <a:pt x="63" y="94"/>
                    <a:pt x="68" y="94"/>
                    <a:pt x="70" y="94"/>
                  </a:cubicBezTo>
                  <a:cubicBezTo>
                    <a:pt x="70" y="94"/>
                    <a:pt x="70" y="93"/>
                    <a:pt x="70" y="93"/>
                  </a:cubicBezTo>
                  <a:cubicBezTo>
                    <a:pt x="69" y="93"/>
                    <a:pt x="70" y="91"/>
                    <a:pt x="70" y="91"/>
                  </a:cubicBezTo>
                  <a:cubicBezTo>
                    <a:pt x="70" y="91"/>
                    <a:pt x="70" y="91"/>
                    <a:pt x="70" y="91"/>
                  </a:cubicBezTo>
                  <a:cubicBezTo>
                    <a:pt x="69" y="90"/>
                    <a:pt x="68" y="90"/>
                    <a:pt x="68" y="90"/>
                  </a:cubicBezTo>
                  <a:cubicBezTo>
                    <a:pt x="68" y="90"/>
                    <a:pt x="67" y="90"/>
                    <a:pt x="67" y="89"/>
                  </a:cubicBezTo>
                  <a:cubicBezTo>
                    <a:pt x="66" y="89"/>
                    <a:pt x="65" y="85"/>
                    <a:pt x="65" y="85"/>
                  </a:cubicBezTo>
                  <a:cubicBezTo>
                    <a:pt x="65" y="84"/>
                    <a:pt x="62" y="82"/>
                    <a:pt x="62" y="82"/>
                  </a:cubicBezTo>
                  <a:cubicBezTo>
                    <a:pt x="62" y="82"/>
                    <a:pt x="62" y="82"/>
                    <a:pt x="62" y="82"/>
                  </a:cubicBezTo>
                  <a:cubicBezTo>
                    <a:pt x="61" y="81"/>
                    <a:pt x="60" y="80"/>
                    <a:pt x="60" y="79"/>
                  </a:cubicBezTo>
                  <a:cubicBezTo>
                    <a:pt x="59" y="79"/>
                    <a:pt x="56" y="78"/>
                    <a:pt x="56" y="78"/>
                  </a:cubicBezTo>
                  <a:cubicBezTo>
                    <a:pt x="56" y="78"/>
                    <a:pt x="56" y="77"/>
                    <a:pt x="56" y="77"/>
                  </a:cubicBezTo>
                  <a:cubicBezTo>
                    <a:pt x="56" y="77"/>
                    <a:pt x="56" y="77"/>
                    <a:pt x="56" y="77"/>
                  </a:cubicBezTo>
                  <a:cubicBezTo>
                    <a:pt x="56" y="77"/>
                    <a:pt x="57" y="76"/>
                    <a:pt x="57" y="75"/>
                  </a:cubicBezTo>
                  <a:cubicBezTo>
                    <a:pt x="57" y="75"/>
                    <a:pt x="57" y="75"/>
                    <a:pt x="57" y="75"/>
                  </a:cubicBezTo>
                  <a:cubicBezTo>
                    <a:pt x="57" y="75"/>
                    <a:pt x="58" y="75"/>
                    <a:pt x="58" y="75"/>
                  </a:cubicBezTo>
                  <a:cubicBezTo>
                    <a:pt x="59" y="75"/>
                    <a:pt x="59" y="75"/>
                    <a:pt x="60" y="75"/>
                  </a:cubicBezTo>
                  <a:cubicBezTo>
                    <a:pt x="60" y="75"/>
                    <a:pt x="61" y="75"/>
                    <a:pt x="61" y="75"/>
                  </a:cubicBezTo>
                  <a:cubicBezTo>
                    <a:pt x="61" y="74"/>
                    <a:pt x="61" y="74"/>
                    <a:pt x="61" y="74"/>
                  </a:cubicBezTo>
                  <a:cubicBezTo>
                    <a:pt x="61" y="73"/>
                    <a:pt x="61" y="71"/>
                    <a:pt x="61" y="70"/>
                  </a:cubicBezTo>
                  <a:cubicBezTo>
                    <a:pt x="61" y="70"/>
                    <a:pt x="61" y="70"/>
                    <a:pt x="61" y="70"/>
                  </a:cubicBezTo>
                  <a:cubicBezTo>
                    <a:pt x="61" y="70"/>
                    <a:pt x="62" y="67"/>
                    <a:pt x="62" y="67"/>
                  </a:cubicBezTo>
                  <a:cubicBezTo>
                    <a:pt x="63" y="66"/>
                    <a:pt x="62" y="65"/>
                    <a:pt x="62" y="65"/>
                  </a:cubicBezTo>
                  <a:cubicBezTo>
                    <a:pt x="62" y="64"/>
                    <a:pt x="63" y="63"/>
                    <a:pt x="63" y="63"/>
                  </a:cubicBezTo>
                  <a:cubicBezTo>
                    <a:pt x="64" y="63"/>
                    <a:pt x="64" y="63"/>
                    <a:pt x="64" y="63"/>
                  </a:cubicBezTo>
                  <a:cubicBezTo>
                    <a:pt x="65" y="64"/>
                    <a:pt x="65" y="63"/>
                    <a:pt x="65" y="63"/>
                  </a:cubicBezTo>
                  <a:cubicBezTo>
                    <a:pt x="66" y="63"/>
                    <a:pt x="66" y="63"/>
                    <a:pt x="65" y="62"/>
                  </a:cubicBezTo>
                  <a:cubicBezTo>
                    <a:pt x="65" y="62"/>
                    <a:pt x="66" y="62"/>
                    <a:pt x="66" y="62"/>
                  </a:cubicBezTo>
                  <a:cubicBezTo>
                    <a:pt x="66" y="61"/>
                    <a:pt x="66" y="58"/>
                    <a:pt x="66" y="58"/>
                  </a:cubicBezTo>
                  <a:cubicBezTo>
                    <a:pt x="66" y="58"/>
                    <a:pt x="67" y="58"/>
                    <a:pt x="67" y="57"/>
                  </a:cubicBezTo>
                  <a:cubicBezTo>
                    <a:pt x="67" y="57"/>
                    <a:pt x="69" y="55"/>
                    <a:pt x="69" y="54"/>
                  </a:cubicBezTo>
                  <a:cubicBezTo>
                    <a:pt x="69" y="54"/>
                    <a:pt x="69" y="54"/>
                    <a:pt x="69" y="54"/>
                  </a:cubicBezTo>
                  <a:cubicBezTo>
                    <a:pt x="69" y="54"/>
                    <a:pt x="71" y="54"/>
                    <a:pt x="71" y="54"/>
                  </a:cubicBezTo>
                  <a:cubicBezTo>
                    <a:pt x="72" y="54"/>
                    <a:pt x="72" y="54"/>
                    <a:pt x="72" y="54"/>
                  </a:cubicBezTo>
                  <a:cubicBezTo>
                    <a:pt x="72" y="54"/>
                    <a:pt x="73" y="49"/>
                    <a:pt x="73" y="47"/>
                  </a:cubicBezTo>
                  <a:cubicBezTo>
                    <a:pt x="73" y="47"/>
                    <a:pt x="73" y="46"/>
                    <a:pt x="73" y="4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3" name="Freeform 796"/>
            <p:cNvSpPr>
              <a:spLocks/>
            </p:cNvSpPr>
            <p:nvPr/>
          </p:nvSpPr>
          <p:spPr bwMode="auto">
            <a:xfrm>
              <a:off x="2825" y="2361"/>
              <a:ext cx="123" cy="184"/>
            </a:xfrm>
            <a:custGeom>
              <a:avLst/>
              <a:gdLst/>
              <a:ahLst/>
              <a:cxnLst>
                <a:cxn ang="0">
                  <a:pos x="35" y="26"/>
                </a:cxn>
                <a:cxn ang="0">
                  <a:pos x="32" y="23"/>
                </a:cxn>
                <a:cxn ang="0">
                  <a:pos x="27" y="18"/>
                </a:cxn>
                <a:cxn ang="0">
                  <a:pos x="28" y="16"/>
                </a:cxn>
                <a:cxn ang="0">
                  <a:pos x="31" y="16"/>
                </a:cxn>
                <a:cxn ang="0">
                  <a:pos x="33" y="15"/>
                </a:cxn>
                <a:cxn ang="0">
                  <a:pos x="34" y="15"/>
                </a:cxn>
                <a:cxn ang="0">
                  <a:pos x="32" y="11"/>
                </a:cxn>
                <a:cxn ang="0">
                  <a:pos x="32" y="6"/>
                </a:cxn>
                <a:cxn ang="0">
                  <a:pos x="31" y="4"/>
                </a:cxn>
                <a:cxn ang="0">
                  <a:pos x="30" y="1"/>
                </a:cxn>
                <a:cxn ang="0">
                  <a:pos x="27" y="0"/>
                </a:cxn>
                <a:cxn ang="0">
                  <a:pos x="28" y="3"/>
                </a:cxn>
                <a:cxn ang="0">
                  <a:pos x="30" y="6"/>
                </a:cxn>
                <a:cxn ang="0">
                  <a:pos x="28" y="9"/>
                </a:cxn>
                <a:cxn ang="0">
                  <a:pos x="25" y="11"/>
                </a:cxn>
                <a:cxn ang="0">
                  <a:pos x="24" y="15"/>
                </a:cxn>
                <a:cxn ang="0">
                  <a:pos x="23" y="17"/>
                </a:cxn>
                <a:cxn ang="0">
                  <a:pos x="21" y="19"/>
                </a:cxn>
                <a:cxn ang="0">
                  <a:pos x="18" y="24"/>
                </a:cxn>
                <a:cxn ang="0">
                  <a:pos x="16" y="29"/>
                </a:cxn>
                <a:cxn ang="0">
                  <a:pos x="15" y="31"/>
                </a:cxn>
                <a:cxn ang="0">
                  <a:pos x="13" y="33"/>
                </a:cxn>
                <a:cxn ang="0">
                  <a:pos x="11" y="31"/>
                </a:cxn>
                <a:cxn ang="0">
                  <a:pos x="10" y="31"/>
                </a:cxn>
                <a:cxn ang="0">
                  <a:pos x="9" y="31"/>
                </a:cxn>
                <a:cxn ang="0">
                  <a:pos x="6" y="32"/>
                </a:cxn>
                <a:cxn ang="0">
                  <a:pos x="5" y="33"/>
                </a:cxn>
                <a:cxn ang="0">
                  <a:pos x="2" y="36"/>
                </a:cxn>
                <a:cxn ang="0">
                  <a:pos x="1" y="38"/>
                </a:cxn>
                <a:cxn ang="0">
                  <a:pos x="0" y="42"/>
                </a:cxn>
                <a:cxn ang="0">
                  <a:pos x="0" y="42"/>
                </a:cxn>
                <a:cxn ang="0">
                  <a:pos x="3" y="45"/>
                </a:cxn>
                <a:cxn ang="0">
                  <a:pos x="5" y="45"/>
                </a:cxn>
                <a:cxn ang="0">
                  <a:pos x="5" y="47"/>
                </a:cxn>
                <a:cxn ang="0">
                  <a:pos x="6" y="53"/>
                </a:cxn>
                <a:cxn ang="0">
                  <a:pos x="14" y="54"/>
                </a:cxn>
                <a:cxn ang="0">
                  <a:pos x="19" y="54"/>
                </a:cxn>
                <a:cxn ang="0">
                  <a:pos x="23" y="54"/>
                </a:cxn>
                <a:cxn ang="0">
                  <a:pos x="31" y="55"/>
                </a:cxn>
                <a:cxn ang="0">
                  <a:pos x="33" y="55"/>
                </a:cxn>
                <a:cxn ang="0">
                  <a:pos x="36" y="56"/>
                </a:cxn>
                <a:cxn ang="0">
                  <a:pos x="37" y="56"/>
                </a:cxn>
                <a:cxn ang="0">
                  <a:pos x="37" y="52"/>
                </a:cxn>
                <a:cxn ang="0">
                  <a:pos x="34" y="48"/>
                </a:cxn>
                <a:cxn ang="0">
                  <a:pos x="32" y="45"/>
                </a:cxn>
                <a:cxn ang="0">
                  <a:pos x="31" y="43"/>
                </a:cxn>
                <a:cxn ang="0">
                  <a:pos x="30" y="40"/>
                </a:cxn>
                <a:cxn ang="0">
                  <a:pos x="30" y="36"/>
                </a:cxn>
                <a:cxn ang="0">
                  <a:pos x="30" y="34"/>
                </a:cxn>
                <a:cxn ang="0">
                  <a:pos x="33" y="29"/>
                </a:cxn>
                <a:cxn ang="0">
                  <a:pos x="34" y="28"/>
                </a:cxn>
              </a:cxnLst>
              <a:rect l="0" t="0" r="r" b="b"/>
              <a:pathLst>
                <a:path w="38" h="57">
                  <a:moveTo>
                    <a:pt x="34" y="28"/>
                  </a:moveTo>
                  <a:cubicBezTo>
                    <a:pt x="34" y="27"/>
                    <a:pt x="35" y="27"/>
                    <a:pt x="35" y="27"/>
                  </a:cubicBezTo>
                  <a:cubicBezTo>
                    <a:pt x="35" y="27"/>
                    <a:pt x="35" y="26"/>
                    <a:pt x="35" y="26"/>
                  </a:cubicBezTo>
                  <a:cubicBezTo>
                    <a:pt x="34" y="26"/>
                    <a:pt x="34" y="26"/>
                    <a:pt x="34" y="26"/>
                  </a:cubicBezTo>
                  <a:cubicBezTo>
                    <a:pt x="34" y="25"/>
                    <a:pt x="33" y="23"/>
                    <a:pt x="33" y="23"/>
                  </a:cubicBezTo>
                  <a:cubicBezTo>
                    <a:pt x="33" y="23"/>
                    <a:pt x="33" y="23"/>
                    <a:pt x="32" y="23"/>
                  </a:cubicBezTo>
                  <a:cubicBezTo>
                    <a:pt x="32" y="23"/>
                    <a:pt x="32" y="22"/>
                    <a:pt x="32" y="22"/>
                  </a:cubicBezTo>
                  <a:cubicBezTo>
                    <a:pt x="32" y="22"/>
                    <a:pt x="29" y="19"/>
                    <a:pt x="28" y="19"/>
                  </a:cubicBezTo>
                  <a:cubicBezTo>
                    <a:pt x="28" y="19"/>
                    <a:pt x="28" y="18"/>
                    <a:pt x="27" y="18"/>
                  </a:cubicBezTo>
                  <a:cubicBezTo>
                    <a:pt x="27" y="18"/>
                    <a:pt x="27" y="18"/>
                    <a:pt x="27" y="17"/>
                  </a:cubicBezTo>
                  <a:cubicBezTo>
                    <a:pt x="27" y="17"/>
                    <a:pt x="27" y="17"/>
                    <a:pt x="27" y="17"/>
                  </a:cubicBezTo>
                  <a:cubicBezTo>
                    <a:pt x="27" y="16"/>
                    <a:pt x="28" y="16"/>
                    <a:pt x="28" y="16"/>
                  </a:cubicBezTo>
                  <a:cubicBezTo>
                    <a:pt x="28" y="15"/>
                    <a:pt x="28" y="15"/>
                    <a:pt x="28" y="15"/>
                  </a:cubicBezTo>
                  <a:cubicBezTo>
                    <a:pt x="28" y="15"/>
                    <a:pt x="29" y="15"/>
                    <a:pt x="29" y="15"/>
                  </a:cubicBezTo>
                  <a:cubicBezTo>
                    <a:pt x="29" y="15"/>
                    <a:pt x="31" y="16"/>
                    <a:pt x="31" y="16"/>
                  </a:cubicBezTo>
                  <a:cubicBezTo>
                    <a:pt x="31" y="16"/>
                    <a:pt x="31" y="16"/>
                    <a:pt x="31" y="16"/>
                  </a:cubicBezTo>
                  <a:cubicBezTo>
                    <a:pt x="31" y="16"/>
                    <a:pt x="32" y="15"/>
                    <a:pt x="32" y="15"/>
                  </a:cubicBezTo>
                  <a:cubicBezTo>
                    <a:pt x="33" y="15"/>
                    <a:pt x="33" y="15"/>
                    <a:pt x="33" y="15"/>
                  </a:cubicBezTo>
                  <a:cubicBezTo>
                    <a:pt x="33" y="16"/>
                    <a:pt x="34" y="16"/>
                    <a:pt x="35" y="15"/>
                  </a:cubicBezTo>
                  <a:cubicBezTo>
                    <a:pt x="35" y="15"/>
                    <a:pt x="35" y="15"/>
                    <a:pt x="35" y="15"/>
                  </a:cubicBezTo>
                  <a:cubicBezTo>
                    <a:pt x="35" y="15"/>
                    <a:pt x="34" y="15"/>
                    <a:pt x="34" y="15"/>
                  </a:cubicBezTo>
                  <a:cubicBezTo>
                    <a:pt x="34" y="14"/>
                    <a:pt x="33" y="13"/>
                    <a:pt x="33" y="13"/>
                  </a:cubicBezTo>
                  <a:cubicBezTo>
                    <a:pt x="33" y="13"/>
                    <a:pt x="32" y="12"/>
                    <a:pt x="32" y="12"/>
                  </a:cubicBezTo>
                  <a:cubicBezTo>
                    <a:pt x="32" y="12"/>
                    <a:pt x="32" y="12"/>
                    <a:pt x="32" y="11"/>
                  </a:cubicBezTo>
                  <a:cubicBezTo>
                    <a:pt x="32" y="11"/>
                    <a:pt x="32" y="10"/>
                    <a:pt x="32" y="10"/>
                  </a:cubicBezTo>
                  <a:cubicBezTo>
                    <a:pt x="32" y="10"/>
                    <a:pt x="32" y="10"/>
                    <a:pt x="32" y="10"/>
                  </a:cubicBezTo>
                  <a:cubicBezTo>
                    <a:pt x="33" y="8"/>
                    <a:pt x="32" y="6"/>
                    <a:pt x="32" y="6"/>
                  </a:cubicBezTo>
                  <a:cubicBezTo>
                    <a:pt x="32" y="6"/>
                    <a:pt x="32" y="6"/>
                    <a:pt x="32" y="6"/>
                  </a:cubicBezTo>
                  <a:cubicBezTo>
                    <a:pt x="32" y="6"/>
                    <a:pt x="32" y="5"/>
                    <a:pt x="31" y="5"/>
                  </a:cubicBezTo>
                  <a:cubicBezTo>
                    <a:pt x="31" y="4"/>
                    <a:pt x="31" y="4"/>
                    <a:pt x="31" y="4"/>
                  </a:cubicBezTo>
                  <a:cubicBezTo>
                    <a:pt x="31" y="3"/>
                    <a:pt x="31" y="2"/>
                    <a:pt x="31" y="2"/>
                  </a:cubicBezTo>
                  <a:cubicBezTo>
                    <a:pt x="30" y="2"/>
                    <a:pt x="30" y="2"/>
                    <a:pt x="30" y="1"/>
                  </a:cubicBezTo>
                  <a:cubicBezTo>
                    <a:pt x="30" y="1"/>
                    <a:pt x="30" y="1"/>
                    <a:pt x="30" y="1"/>
                  </a:cubicBezTo>
                  <a:cubicBezTo>
                    <a:pt x="30" y="1"/>
                    <a:pt x="29" y="1"/>
                    <a:pt x="29" y="0"/>
                  </a:cubicBezTo>
                  <a:cubicBezTo>
                    <a:pt x="29" y="0"/>
                    <a:pt x="29" y="0"/>
                    <a:pt x="29" y="0"/>
                  </a:cubicBezTo>
                  <a:cubicBezTo>
                    <a:pt x="27" y="0"/>
                    <a:pt x="27" y="0"/>
                    <a:pt x="27" y="0"/>
                  </a:cubicBezTo>
                  <a:cubicBezTo>
                    <a:pt x="27" y="0"/>
                    <a:pt x="27" y="0"/>
                    <a:pt x="27" y="0"/>
                  </a:cubicBezTo>
                  <a:cubicBezTo>
                    <a:pt x="27" y="1"/>
                    <a:pt x="28" y="3"/>
                    <a:pt x="28" y="3"/>
                  </a:cubicBezTo>
                  <a:cubicBezTo>
                    <a:pt x="28" y="3"/>
                    <a:pt x="28" y="3"/>
                    <a:pt x="28" y="3"/>
                  </a:cubicBezTo>
                  <a:cubicBezTo>
                    <a:pt x="28" y="3"/>
                    <a:pt x="29" y="4"/>
                    <a:pt x="30" y="5"/>
                  </a:cubicBezTo>
                  <a:cubicBezTo>
                    <a:pt x="30" y="5"/>
                    <a:pt x="30" y="5"/>
                    <a:pt x="30" y="5"/>
                  </a:cubicBezTo>
                  <a:cubicBezTo>
                    <a:pt x="30" y="5"/>
                    <a:pt x="30" y="6"/>
                    <a:pt x="30" y="6"/>
                  </a:cubicBezTo>
                  <a:cubicBezTo>
                    <a:pt x="30" y="7"/>
                    <a:pt x="30" y="7"/>
                    <a:pt x="30" y="8"/>
                  </a:cubicBezTo>
                  <a:cubicBezTo>
                    <a:pt x="29" y="8"/>
                    <a:pt x="28" y="9"/>
                    <a:pt x="28" y="9"/>
                  </a:cubicBezTo>
                  <a:cubicBezTo>
                    <a:pt x="28" y="9"/>
                    <a:pt x="28" y="9"/>
                    <a:pt x="28" y="9"/>
                  </a:cubicBezTo>
                  <a:cubicBezTo>
                    <a:pt x="27" y="9"/>
                    <a:pt x="27" y="9"/>
                    <a:pt x="26" y="9"/>
                  </a:cubicBezTo>
                  <a:cubicBezTo>
                    <a:pt x="26" y="10"/>
                    <a:pt x="26" y="10"/>
                    <a:pt x="26" y="10"/>
                  </a:cubicBezTo>
                  <a:cubicBezTo>
                    <a:pt x="26" y="11"/>
                    <a:pt x="26" y="11"/>
                    <a:pt x="25" y="11"/>
                  </a:cubicBezTo>
                  <a:cubicBezTo>
                    <a:pt x="25" y="11"/>
                    <a:pt x="25" y="12"/>
                    <a:pt x="25" y="12"/>
                  </a:cubicBezTo>
                  <a:cubicBezTo>
                    <a:pt x="25" y="12"/>
                    <a:pt x="24" y="14"/>
                    <a:pt x="24" y="15"/>
                  </a:cubicBezTo>
                  <a:cubicBezTo>
                    <a:pt x="24" y="15"/>
                    <a:pt x="24" y="15"/>
                    <a:pt x="24" y="15"/>
                  </a:cubicBezTo>
                  <a:cubicBezTo>
                    <a:pt x="24" y="15"/>
                    <a:pt x="23" y="15"/>
                    <a:pt x="23" y="15"/>
                  </a:cubicBezTo>
                  <a:cubicBezTo>
                    <a:pt x="23" y="15"/>
                    <a:pt x="23" y="15"/>
                    <a:pt x="23" y="16"/>
                  </a:cubicBezTo>
                  <a:cubicBezTo>
                    <a:pt x="23" y="16"/>
                    <a:pt x="23" y="17"/>
                    <a:pt x="23" y="17"/>
                  </a:cubicBezTo>
                  <a:cubicBezTo>
                    <a:pt x="23" y="17"/>
                    <a:pt x="23" y="18"/>
                    <a:pt x="23" y="18"/>
                  </a:cubicBezTo>
                  <a:cubicBezTo>
                    <a:pt x="22" y="18"/>
                    <a:pt x="22" y="18"/>
                    <a:pt x="22" y="18"/>
                  </a:cubicBezTo>
                  <a:cubicBezTo>
                    <a:pt x="22" y="18"/>
                    <a:pt x="21" y="18"/>
                    <a:pt x="21" y="19"/>
                  </a:cubicBezTo>
                  <a:cubicBezTo>
                    <a:pt x="21" y="19"/>
                    <a:pt x="21" y="21"/>
                    <a:pt x="21" y="22"/>
                  </a:cubicBezTo>
                  <a:cubicBezTo>
                    <a:pt x="20" y="22"/>
                    <a:pt x="20" y="22"/>
                    <a:pt x="19" y="23"/>
                  </a:cubicBezTo>
                  <a:cubicBezTo>
                    <a:pt x="18" y="23"/>
                    <a:pt x="18" y="24"/>
                    <a:pt x="18" y="24"/>
                  </a:cubicBezTo>
                  <a:cubicBezTo>
                    <a:pt x="18" y="24"/>
                    <a:pt x="18" y="24"/>
                    <a:pt x="18" y="25"/>
                  </a:cubicBezTo>
                  <a:cubicBezTo>
                    <a:pt x="18" y="25"/>
                    <a:pt x="16" y="29"/>
                    <a:pt x="16" y="29"/>
                  </a:cubicBezTo>
                  <a:cubicBezTo>
                    <a:pt x="16" y="29"/>
                    <a:pt x="16" y="29"/>
                    <a:pt x="16" y="29"/>
                  </a:cubicBezTo>
                  <a:cubicBezTo>
                    <a:pt x="16" y="29"/>
                    <a:pt x="16" y="30"/>
                    <a:pt x="16" y="30"/>
                  </a:cubicBezTo>
                  <a:cubicBezTo>
                    <a:pt x="16" y="30"/>
                    <a:pt x="16" y="30"/>
                    <a:pt x="16" y="30"/>
                  </a:cubicBezTo>
                  <a:cubicBezTo>
                    <a:pt x="16" y="30"/>
                    <a:pt x="16" y="30"/>
                    <a:pt x="15" y="31"/>
                  </a:cubicBezTo>
                  <a:cubicBezTo>
                    <a:pt x="15" y="31"/>
                    <a:pt x="14" y="33"/>
                    <a:pt x="14" y="33"/>
                  </a:cubicBezTo>
                  <a:cubicBezTo>
                    <a:pt x="14" y="33"/>
                    <a:pt x="14" y="33"/>
                    <a:pt x="14" y="33"/>
                  </a:cubicBezTo>
                  <a:cubicBezTo>
                    <a:pt x="14" y="33"/>
                    <a:pt x="13" y="33"/>
                    <a:pt x="13" y="33"/>
                  </a:cubicBezTo>
                  <a:cubicBezTo>
                    <a:pt x="13" y="33"/>
                    <a:pt x="13" y="33"/>
                    <a:pt x="13" y="33"/>
                  </a:cubicBezTo>
                  <a:cubicBezTo>
                    <a:pt x="13" y="33"/>
                    <a:pt x="11" y="31"/>
                    <a:pt x="11" y="31"/>
                  </a:cubicBezTo>
                  <a:cubicBezTo>
                    <a:pt x="11" y="31"/>
                    <a:pt x="11" y="31"/>
                    <a:pt x="11" y="31"/>
                  </a:cubicBezTo>
                  <a:cubicBezTo>
                    <a:pt x="11" y="31"/>
                    <a:pt x="10" y="30"/>
                    <a:pt x="10" y="30"/>
                  </a:cubicBezTo>
                  <a:cubicBezTo>
                    <a:pt x="10" y="30"/>
                    <a:pt x="10" y="30"/>
                    <a:pt x="10" y="30"/>
                  </a:cubicBezTo>
                  <a:cubicBezTo>
                    <a:pt x="10" y="30"/>
                    <a:pt x="10" y="31"/>
                    <a:pt x="10" y="31"/>
                  </a:cubicBezTo>
                  <a:cubicBezTo>
                    <a:pt x="10" y="31"/>
                    <a:pt x="10" y="31"/>
                    <a:pt x="9" y="31"/>
                  </a:cubicBezTo>
                  <a:cubicBezTo>
                    <a:pt x="9" y="31"/>
                    <a:pt x="9" y="31"/>
                    <a:pt x="9" y="31"/>
                  </a:cubicBezTo>
                  <a:cubicBezTo>
                    <a:pt x="9" y="31"/>
                    <a:pt x="9" y="31"/>
                    <a:pt x="9" y="31"/>
                  </a:cubicBezTo>
                  <a:cubicBezTo>
                    <a:pt x="9" y="31"/>
                    <a:pt x="8" y="30"/>
                    <a:pt x="8" y="30"/>
                  </a:cubicBezTo>
                  <a:cubicBezTo>
                    <a:pt x="7" y="31"/>
                    <a:pt x="6" y="32"/>
                    <a:pt x="6" y="32"/>
                  </a:cubicBezTo>
                  <a:cubicBezTo>
                    <a:pt x="6" y="32"/>
                    <a:pt x="6" y="32"/>
                    <a:pt x="6" y="32"/>
                  </a:cubicBezTo>
                  <a:cubicBezTo>
                    <a:pt x="6" y="32"/>
                    <a:pt x="6" y="33"/>
                    <a:pt x="6" y="33"/>
                  </a:cubicBezTo>
                  <a:cubicBezTo>
                    <a:pt x="6" y="33"/>
                    <a:pt x="6" y="33"/>
                    <a:pt x="5" y="33"/>
                  </a:cubicBezTo>
                  <a:cubicBezTo>
                    <a:pt x="5" y="33"/>
                    <a:pt x="5" y="33"/>
                    <a:pt x="5" y="33"/>
                  </a:cubicBezTo>
                  <a:cubicBezTo>
                    <a:pt x="5" y="33"/>
                    <a:pt x="4" y="33"/>
                    <a:pt x="4" y="33"/>
                  </a:cubicBezTo>
                  <a:cubicBezTo>
                    <a:pt x="4" y="33"/>
                    <a:pt x="4" y="34"/>
                    <a:pt x="3" y="34"/>
                  </a:cubicBezTo>
                  <a:cubicBezTo>
                    <a:pt x="3" y="35"/>
                    <a:pt x="2" y="36"/>
                    <a:pt x="2" y="36"/>
                  </a:cubicBezTo>
                  <a:cubicBezTo>
                    <a:pt x="2" y="36"/>
                    <a:pt x="2" y="36"/>
                    <a:pt x="2" y="36"/>
                  </a:cubicBezTo>
                  <a:cubicBezTo>
                    <a:pt x="2" y="36"/>
                    <a:pt x="1" y="36"/>
                    <a:pt x="1" y="37"/>
                  </a:cubicBezTo>
                  <a:cubicBezTo>
                    <a:pt x="1" y="38"/>
                    <a:pt x="1" y="38"/>
                    <a:pt x="1" y="38"/>
                  </a:cubicBezTo>
                  <a:cubicBezTo>
                    <a:pt x="1" y="38"/>
                    <a:pt x="1" y="39"/>
                    <a:pt x="1" y="39"/>
                  </a:cubicBezTo>
                  <a:cubicBezTo>
                    <a:pt x="1" y="39"/>
                    <a:pt x="0" y="40"/>
                    <a:pt x="0" y="41"/>
                  </a:cubicBezTo>
                  <a:cubicBezTo>
                    <a:pt x="0" y="41"/>
                    <a:pt x="0" y="42"/>
                    <a:pt x="0" y="42"/>
                  </a:cubicBezTo>
                  <a:cubicBezTo>
                    <a:pt x="0" y="42"/>
                    <a:pt x="0" y="42"/>
                    <a:pt x="0" y="42"/>
                  </a:cubicBezTo>
                  <a:cubicBezTo>
                    <a:pt x="0" y="42"/>
                    <a:pt x="0" y="43"/>
                    <a:pt x="0" y="43"/>
                  </a:cubicBezTo>
                  <a:cubicBezTo>
                    <a:pt x="0" y="43"/>
                    <a:pt x="0" y="42"/>
                    <a:pt x="0" y="42"/>
                  </a:cubicBezTo>
                  <a:cubicBezTo>
                    <a:pt x="0" y="42"/>
                    <a:pt x="1" y="42"/>
                    <a:pt x="1" y="42"/>
                  </a:cubicBezTo>
                  <a:cubicBezTo>
                    <a:pt x="1" y="42"/>
                    <a:pt x="1" y="43"/>
                    <a:pt x="2" y="43"/>
                  </a:cubicBezTo>
                  <a:cubicBezTo>
                    <a:pt x="2" y="43"/>
                    <a:pt x="2" y="45"/>
                    <a:pt x="3" y="45"/>
                  </a:cubicBezTo>
                  <a:cubicBezTo>
                    <a:pt x="4" y="45"/>
                    <a:pt x="4" y="46"/>
                    <a:pt x="5" y="45"/>
                  </a:cubicBezTo>
                  <a:cubicBezTo>
                    <a:pt x="5" y="45"/>
                    <a:pt x="4" y="45"/>
                    <a:pt x="5" y="45"/>
                  </a:cubicBezTo>
                  <a:cubicBezTo>
                    <a:pt x="5" y="45"/>
                    <a:pt x="5" y="45"/>
                    <a:pt x="5" y="45"/>
                  </a:cubicBezTo>
                  <a:cubicBezTo>
                    <a:pt x="5" y="46"/>
                    <a:pt x="5" y="46"/>
                    <a:pt x="6" y="46"/>
                  </a:cubicBezTo>
                  <a:cubicBezTo>
                    <a:pt x="6" y="46"/>
                    <a:pt x="6" y="46"/>
                    <a:pt x="5" y="46"/>
                  </a:cubicBezTo>
                  <a:cubicBezTo>
                    <a:pt x="5" y="46"/>
                    <a:pt x="5" y="46"/>
                    <a:pt x="5" y="47"/>
                  </a:cubicBezTo>
                  <a:cubicBezTo>
                    <a:pt x="5" y="47"/>
                    <a:pt x="6" y="48"/>
                    <a:pt x="6" y="48"/>
                  </a:cubicBezTo>
                  <a:cubicBezTo>
                    <a:pt x="6" y="49"/>
                    <a:pt x="7" y="49"/>
                    <a:pt x="7" y="50"/>
                  </a:cubicBezTo>
                  <a:cubicBezTo>
                    <a:pt x="7" y="51"/>
                    <a:pt x="6" y="52"/>
                    <a:pt x="6" y="53"/>
                  </a:cubicBezTo>
                  <a:cubicBezTo>
                    <a:pt x="8" y="54"/>
                    <a:pt x="8" y="54"/>
                    <a:pt x="8" y="54"/>
                  </a:cubicBezTo>
                  <a:cubicBezTo>
                    <a:pt x="8" y="54"/>
                    <a:pt x="8" y="54"/>
                    <a:pt x="8" y="54"/>
                  </a:cubicBezTo>
                  <a:cubicBezTo>
                    <a:pt x="8" y="54"/>
                    <a:pt x="12" y="54"/>
                    <a:pt x="14" y="54"/>
                  </a:cubicBezTo>
                  <a:cubicBezTo>
                    <a:pt x="14" y="54"/>
                    <a:pt x="14" y="54"/>
                    <a:pt x="14" y="54"/>
                  </a:cubicBezTo>
                  <a:cubicBezTo>
                    <a:pt x="15" y="54"/>
                    <a:pt x="17" y="54"/>
                    <a:pt x="17" y="54"/>
                  </a:cubicBezTo>
                  <a:cubicBezTo>
                    <a:pt x="17" y="54"/>
                    <a:pt x="19" y="54"/>
                    <a:pt x="19" y="54"/>
                  </a:cubicBezTo>
                  <a:cubicBezTo>
                    <a:pt x="19" y="54"/>
                    <a:pt x="23" y="54"/>
                    <a:pt x="23" y="54"/>
                  </a:cubicBezTo>
                  <a:cubicBezTo>
                    <a:pt x="23" y="54"/>
                    <a:pt x="23" y="54"/>
                    <a:pt x="23" y="54"/>
                  </a:cubicBezTo>
                  <a:cubicBezTo>
                    <a:pt x="23" y="54"/>
                    <a:pt x="23" y="54"/>
                    <a:pt x="23" y="54"/>
                  </a:cubicBezTo>
                  <a:cubicBezTo>
                    <a:pt x="25" y="54"/>
                    <a:pt x="29" y="54"/>
                    <a:pt x="30" y="54"/>
                  </a:cubicBezTo>
                  <a:cubicBezTo>
                    <a:pt x="30" y="54"/>
                    <a:pt x="30" y="54"/>
                    <a:pt x="30" y="54"/>
                  </a:cubicBezTo>
                  <a:cubicBezTo>
                    <a:pt x="30" y="54"/>
                    <a:pt x="31" y="55"/>
                    <a:pt x="31" y="55"/>
                  </a:cubicBezTo>
                  <a:cubicBezTo>
                    <a:pt x="31" y="55"/>
                    <a:pt x="31" y="55"/>
                    <a:pt x="31" y="55"/>
                  </a:cubicBezTo>
                  <a:cubicBezTo>
                    <a:pt x="31" y="55"/>
                    <a:pt x="31" y="55"/>
                    <a:pt x="32" y="55"/>
                  </a:cubicBezTo>
                  <a:cubicBezTo>
                    <a:pt x="32" y="55"/>
                    <a:pt x="33" y="55"/>
                    <a:pt x="33" y="55"/>
                  </a:cubicBezTo>
                  <a:cubicBezTo>
                    <a:pt x="33" y="55"/>
                    <a:pt x="33" y="55"/>
                    <a:pt x="33" y="55"/>
                  </a:cubicBezTo>
                  <a:cubicBezTo>
                    <a:pt x="34" y="55"/>
                    <a:pt x="34" y="55"/>
                    <a:pt x="34" y="55"/>
                  </a:cubicBezTo>
                  <a:cubicBezTo>
                    <a:pt x="34" y="55"/>
                    <a:pt x="35" y="55"/>
                    <a:pt x="36" y="56"/>
                  </a:cubicBezTo>
                  <a:cubicBezTo>
                    <a:pt x="36" y="56"/>
                    <a:pt x="36" y="56"/>
                    <a:pt x="36" y="56"/>
                  </a:cubicBezTo>
                  <a:cubicBezTo>
                    <a:pt x="37" y="56"/>
                    <a:pt x="37" y="56"/>
                    <a:pt x="37" y="57"/>
                  </a:cubicBezTo>
                  <a:cubicBezTo>
                    <a:pt x="37" y="57"/>
                    <a:pt x="37" y="57"/>
                    <a:pt x="37" y="56"/>
                  </a:cubicBezTo>
                  <a:cubicBezTo>
                    <a:pt x="37" y="56"/>
                    <a:pt x="37" y="55"/>
                    <a:pt x="37" y="54"/>
                  </a:cubicBezTo>
                  <a:cubicBezTo>
                    <a:pt x="37" y="54"/>
                    <a:pt x="38" y="54"/>
                    <a:pt x="38" y="54"/>
                  </a:cubicBezTo>
                  <a:cubicBezTo>
                    <a:pt x="38" y="53"/>
                    <a:pt x="37" y="52"/>
                    <a:pt x="37" y="52"/>
                  </a:cubicBezTo>
                  <a:cubicBezTo>
                    <a:pt x="37" y="52"/>
                    <a:pt x="37" y="51"/>
                    <a:pt x="37" y="51"/>
                  </a:cubicBezTo>
                  <a:cubicBezTo>
                    <a:pt x="37" y="50"/>
                    <a:pt x="36" y="49"/>
                    <a:pt x="36" y="49"/>
                  </a:cubicBezTo>
                  <a:cubicBezTo>
                    <a:pt x="36" y="49"/>
                    <a:pt x="34" y="48"/>
                    <a:pt x="34" y="48"/>
                  </a:cubicBezTo>
                  <a:cubicBezTo>
                    <a:pt x="34" y="48"/>
                    <a:pt x="33" y="47"/>
                    <a:pt x="33" y="47"/>
                  </a:cubicBezTo>
                  <a:cubicBezTo>
                    <a:pt x="33" y="47"/>
                    <a:pt x="32" y="45"/>
                    <a:pt x="32" y="45"/>
                  </a:cubicBezTo>
                  <a:cubicBezTo>
                    <a:pt x="32" y="45"/>
                    <a:pt x="32" y="45"/>
                    <a:pt x="32" y="45"/>
                  </a:cubicBezTo>
                  <a:cubicBezTo>
                    <a:pt x="32" y="45"/>
                    <a:pt x="32" y="45"/>
                    <a:pt x="33" y="45"/>
                  </a:cubicBezTo>
                  <a:cubicBezTo>
                    <a:pt x="33" y="45"/>
                    <a:pt x="33" y="45"/>
                    <a:pt x="33" y="45"/>
                  </a:cubicBezTo>
                  <a:cubicBezTo>
                    <a:pt x="33" y="45"/>
                    <a:pt x="31" y="43"/>
                    <a:pt x="31" y="43"/>
                  </a:cubicBezTo>
                  <a:cubicBezTo>
                    <a:pt x="31" y="43"/>
                    <a:pt x="31" y="42"/>
                    <a:pt x="31" y="42"/>
                  </a:cubicBezTo>
                  <a:cubicBezTo>
                    <a:pt x="30" y="42"/>
                    <a:pt x="30" y="42"/>
                    <a:pt x="30" y="42"/>
                  </a:cubicBezTo>
                  <a:cubicBezTo>
                    <a:pt x="30" y="42"/>
                    <a:pt x="30" y="40"/>
                    <a:pt x="30" y="40"/>
                  </a:cubicBezTo>
                  <a:cubicBezTo>
                    <a:pt x="30" y="40"/>
                    <a:pt x="30" y="39"/>
                    <a:pt x="30" y="39"/>
                  </a:cubicBezTo>
                  <a:cubicBezTo>
                    <a:pt x="30" y="39"/>
                    <a:pt x="30" y="38"/>
                    <a:pt x="30" y="38"/>
                  </a:cubicBezTo>
                  <a:cubicBezTo>
                    <a:pt x="30" y="38"/>
                    <a:pt x="30" y="37"/>
                    <a:pt x="30" y="36"/>
                  </a:cubicBezTo>
                  <a:cubicBezTo>
                    <a:pt x="30" y="36"/>
                    <a:pt x="29" y="35"/>
                    <a:pt x="29" y="35"/>
                  </a:cubicBezTo>
                  <a:cubicBezTo>
                    <a:pt x="29" y="35"/>
                    <a:pt x="29" y="35"/>
                    <a:pt x="29" y="35"/>
                  </a:cubicBezTo>
                  <a:cubicBezTo>
                    <a:pt x="29" y="35"/>
                    <a:pt x="30" y="35"/>
                    <a:pt x="30" y="34"/>
                  </a:cubicBezTo>
                  <a:cubicBezTo>
                    <a:pt x="31" y="34"/>
                    <a:pt x="31" y="33"/>
                    <a:pt x="31" y="33"/>
                  </a:cubicBezTo>
                  <a:cubicBezTo>
                    <a:pt x="31" y="32"/>
                    <a:pt x="32" y="31"/>
                    <a:pt x="32" y="31"/>
                  </a:cubicBezTo>
                  <a:cubicBezTo>
                    <a:pt x="32" y="31"/>
                    <a:pt x="33" y="29"/>
                    <a:pt x="33" y="29"/>
                  </a:cubicBezTo>
                  <a:cubicBezTo>
                    <a:pt x="33" y="29"/>
                    <a:pt x="33" y="29"/>
                    <a:pt x="33" y="29"/>
                  </a:cubicBezTo>
                  <a:cubicBezTo>
                    <a:pt x="33" y="29"/>
                    <a:pt x="34" y="28"/>
                    <a:pt x="34" y="28"/>
                  </a:cubicBezTo>
                  <a:cubicBezTo>
                    <a:pt x="34" y="28"/>
                    <a:pt x="34" y="28"/>
                    <a:pt x="3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4" name="Freeform 797"/>
            <p:cNvSpPr>
              <a:spLocks/>
            </p:cNvSpPr>
            <p:nvPr/>
          </p:nvSpPr>
          <p:spPr bwMode="auto">
            <a:xfrm>
              <a:off x="2903" y="2189"/>
              <a:ext cx="168" cy="262"/>
            </a:xfrm>
            <a:custGeom>
              <a:avLst/>
              <a:gdLst/>
              <a:ahLst/>
              <a:cxnLst>
                <a:cxn ang="0">
                  <a:pos x="1" y="50"/>
                </a:cxn>
                <a:cxn ang="0">
                  <a:pos x="3" y="53"/>
                </a:cxn>
                <a:cxn ang="0">
                  <a:pos x="5" y="53"/>
                </a:cxn>
                <a:cxn ang="0">
                  <a:pos x="6" y="54"/>
                </a:cxn>
                <a:cxn ang="0">
                  <a:pos x="7" y="57"/>
                </a:cxn>
                <a:cxn ang="0">
                  <a:pos x="8" y="59"/>
                </a:cxn>
                <a:cxn ang="0">
                  <a:pos x="8" y="63"/>
                </a:cxn>
                <a:cxn ang="0">
                  <a:pos x="8" y="64"/>
                </a:cxn>
                <a:cxn ang="0">
                  <a:pos x="9" y="66"/>
                </a:cxn>
                <a:cxn ang="0">
                  <a:pos x="11" y="68"/>
                </a:cxn>
                <a:cxn ang="0">
                  <a:pos x="9" y="68"/>
                </a:cxn>
                <a:cxn ang="0">
                  <a:pos x="7" y="69"/>
                </a:cxn>
                <a:cxn ang="0">
                  <a:pos x="5" y="68"/>
                </a:cxn>
                <a:cxn ang="0">
                  <a:pos x="4" y="69"/>
                </a:cxn>
                <a:cxn ang="0">
                  <a:pos x="3" y="70"/>
                </a:cxn>
                <a:cxn ang="0">
                  <a:pos x="4" y="72"/>
                </a:cxn>
                <a:cxn ang="0">
                  <a:pos x="8" y="76"/>
                </a:cxn>
                <a:cxn ang="0">
                  <a:pos x="10" y="79"/>
                </a:cxn>
                <a:cxn ang="0">
                  <a:pos x="11" y="80"/>
                </a:cxn>
                <a:cxn ang="0">
                  <a:pos x="12" y="80"/>
                </a:cxn>
                <a:cxn ang="0">
                  <a:pos x="15" y="80"/>
                </a:cxn>
                <a:cxn ang="0">
                  <a:pos x="16" y="79"/>
                </a:cxn>
                <a:cxn ang="0">
                  <a:pos x="17" y="80"/>
                </a:cxn>
                <a:cxn ang="0">
                  <a:pos x="19" y="79"/>
                </a:cxn>
                <a:cxn ang="0">
                  <a:pos x="22" y="78"/>
                </a:cxn>
                <a:cxn ang="0">
                  <a:pos x="26" y="78"/>
                </a:cxn>
                <a:cxn ang="0">
                  <a:pos x="28" y="75"/>
                </a:cxn>
                <a:cxn ang="0">
                  <a:pos x="27" y="74"/>
                </a:cxn>
                <a:cxn ang="0">
                  <a:pos x="30" y="73"/>
                </a:cxn>
                <a:cxn ang="0">
                  <a:pos x="35" y="72"/>
                </a:cxn>
                <a:cxn ang="0">
                  <a:pos x="41" y="67"/>
                </a:cxn>
                <a:cxn ang="0">
                  <a:pos x="41" y="65"/>
                </a:cxn>
                <a:cxn ang="0">
                  <a:pos x="44" y="64"/>
                </a:cxn>
                <a:cxn ang="0">
                  <a:pos x="47" y="64"/>
                </a:cxn>
                <a:cxn ang="0">
                  <a:pos x="47" y="62"/>
                </a:cxn>
                <a:cxn ang="0">
                  <a:pos x="45" y="58"/>
                </a:cxn>
                <a:cxn ang="0">
                  <a:pos x="45" y="57"/>
                </a:cxn>
                <a:cxn ang="0">
                  <a:pos x="43" y="55"/>
                </a:cxn>
                <a:cxn ang="0">
                  <a:pos x="43" y="53"/>
                </a:cxn>
                <a:cxn ang="0">
                  <a:pos x="43" y="50"/>
                </a:cxn>
                <a:cxn ang="0">
                  <a:pos x="44" y="48"/>
                </a:cxn>
                <a:cxn ang="0">
                  <a:pos x="45" y="47"/>
                </a:cxn>
                <a:cxn ang="0">
                  <a:pos x="44" y="46"/>
                </a:cxn>
                <a:cxn ang="0">
                  <a:pos x="46" y="44"/>
                </a:cxn>
                <a:cxn ang="0">
                  <a:pos x="48" y="40"/>
                </a:cxn>
                <a:cxn ang="0">
                  <a:pos x="52" y="40"/>
                </a:cxn>
                <a:cxn ang="0">
                  <a:pos x="52" y="25"/>
                </a:cxn>
                <a:cxn ang="0">
                  <a:pos x="14" y="0"/>
                </a:cxn>
                <a:cxn ang="0">
                  <a:pos x="8" y="2"/>
                </a:cxn>
                <a:cxn ang="0">
                  <a:pos x="9" y="7"/>
                </a:cxn>
                <a:cxn ang="0">
                  <a:pos x="11" y="13"/>
                </a:cxn>
                <a:cxn ang="0">
                  <a:pos x="13" y="16"/>
                </a:cxn>
                <a:cxn ang="0">
                  <a:pos x="11" y="26"/>
                </a:cxn>
                <a:cxn ang="0">
                  <a:pos x="10" y="33"/>
                </a:cxn>
                <a:cxn ang="0">
                  <a:pos x="8" y="36"/>
                </a:cxn>
                <a:cxn ang="0">
                  <a:pos x="1" y="45"/>
                </a:cxn>
                <a:cxn ang="0">
                  <a:pos x="0" y="46"/>
                </a:cxn>
                <a:cxn ang="0">
                  <a:pos x="1" y="50"/>
                </a:cxn>
              </a:cxnLst>
              <a:rect l="0" t="0" r="r" b="b"/>
              <a:pathLst>
                <a:path w="52" h="81">
                  <a:moveTo>
                    <a:pt x="1" y="50"/>
                  </a:moveTo>
                  <a:cubicBezTo>
                    <a:pt x="1" y="50"/>
                    <a:pt x="1" y="50"/>
                    <a:pt x="1" y="50"/>
                  </a:cubicBezTo>
                  <a:cubicBezTo>
                    <a:pt x="1" y="50"/>
                    <a:pt x="3" y="52"/>
                    <a:pt x="3" y="53"/>
                  </a:cubicBezTo>
                  <a:cubicBezTo>
                    <a:pt x="3" y="53"/>
                    <a:pt x="3" y="53"/>
                    <a:pt x="3" y="53"/>
                  </a:cubicBezTo>
                  <a:cubicBezTo>
                    <a:pt x="5" y="53"/>
                    <a:pt x="5" y="53"/>
                    <a:pt x="5" y="53"/>
                  </a:cubicBezTo>
                  <a:cubicBezTo>
                    <a:pt x="5" y="53"/>
                    <a:pt x="5" y="53"/>
                    <a:pt x="5" y="53"/>
                  </a:cubicBezTo>
                  <a:cubicBezTo>
                    <a:pt x="5" y="54"/>
                    <a:pt x="6" y="54"/>
                    <a:pt x="6" y="54"/>
                  </a:cubicBezTo>
                  <a:cubicBezTo>
                    <a:pt x="6" y="54"/>
                    <a:pt x="6" y="54"/>
                    <a:pt x="6" y="54"/>
                  </a:cubicBezTo>
                  <a:cubicBezTo>
                    <a:pt x="6" y="55"/>
                    <a:pt x="6" y="55"/>
                    <a:pt x="7" y="55"/>
                  </a:cubicBezTo>
                  <a:cubicBezTo>
                    <a:pt x="7" y="55"/>
                    <a:pt x="7" y="56"/>
                    <a:pt x="7" y="57"/>
                  </a:cubicBezTo>
                  <a:cubicBezTo>
                    <a:pt x="7" y="57"/>
                    <a:pt x="7" y="57"/>
                    <a:pt x="7" y="58"/>
                  </a:cubicBezTo>
                  <a:cubicBezTo>
                    <a:pt x="8" y="58"/>
                    <a:pt x="8" y="59"/>
                    <a:pt x="8" y="59"/>
                  </a:cubicBezTo>
                  <a:cubicBezTo>
                    <a:pt x="8" y="59"/>
                    <a:pt x="8" y="59"/>
                    <a:pt x="8" y="59"/>
                  </a:cubicBezTo>
                  <a:cubicBezTo>
                    <a:pt x="8" y="59"/>
                    <a:pt x="9" y="61"/>
                    <a:pt x="8" y="63"/>
                  </a:cubicBezTo>
                  <a:cubicBezTo>
                    <a:pt x="8" y="63"/>
                    <a:pt x="8" y="63"/>
                    <a:pt x="8" y="63"/>
                  </a:cubicBezTo>
                  <a:cubicBezTo>
                    <a:pt x="8" y="63"/>
                    <a:pt x="8" y="64"/>
                    <a:pt x="8" y="64"/>
                  </a:cubicBezTo>
                  <a:cubicBezTo>
                    <a:pt x="8" y="65"/>
                    <a:pt x="8" y="65"/>
                    <a:pt x="8" y="65"/>
                  </a:cubicBezTo>
                  <a:cubicBezTo>
                    <a:pt x="8" y="65"/>
                    <a:pt x="9" y="66"/>
                    <a:pt x="9" y="66"/>
                  </a:cubicBezTo>
                  <a:cubicBezTo>
                    <a:pt x="9" y="66"/>
                    <a:pt x="10" y="67"/>
                    <a:pt x="10" y="68"/>
                  </a:cubicBezTo>
                  <a:cubicBezTo>
                    <a:pt x="10" y="68"/>
                    <a:pt x="11" y="68"/>
                    <a:pt x="11" y="68"/>
                  </a:cubicBezTo>
                  <a:cubicBezTo>
                    <a:pt x="11" y="68"/>
                    <a:pt x="11" y="68"/>
                    <a:pt x="11" y="68"/>
                  </a:cubicBezTo>
                  <a:cubicBezTo>
                    <a:pt x="10" y="69"/>
                    <a:pt x="9" y="69"/>
                    <a:pt x="9" y="68"/>
                  </a:cubicBezTo>
                  <a:cubicBezTo>
                    <a:pt x="9" y="68"/>
                    <a:pt x="9" y="68"/>
                    <a:pt x="8" y="68"/>
                  </a:cubicBezTo>
                  <a:cubicBezTo>
                    <a:pt x="8" y="68"/>
                    <a:pt x="7" y="69"/>
                    <a:pt x="7" y="69"/>
                  </a:cubicBezTo>
                  <a:cubicBezTo>
                    <a:pt x="7" y="69"/>
                    <a:pt x="7" y="69"/>
                    <a:pt x="7" y="69"/>
                  </a:cubicBezTo>
                  <a:cubicBezTo>
                    <a:pt x="7" y="69"/>
                    <a:pt x="5" y="68"/>
                    <a:pt x="5" y="68"/>
                  </a:cubicBezTo>
                  <a:cubicBezTo>
                    <a:pt x="5" y="68"/>
                    <a:pt x="4" y="68"/>
                    <a:pt x="4" y="68"/>
                  </a:cubicBezTo>
                  <a:cubicBezTo>
                    <a:pt x="4" y="68"/>
                    <a:pt x="4" y="68"/>
                    <a:pt x="4" y="69"/>
                  </a:cubicBezTo>
                  <a:cubicBezTo>
                    <a:pt x="4" y="69"/>
                    <a:pt x="3" y="69"/>
                    <a:pt x="3" y="70"/>
                  </a:cubicBezTo>
                  <a:cubicBezTo>
                    <a:pt x="3" y="70"/>
                    <a:pt x="3" y="70"/>
                    <a:pt x="3" y="70"/>
                  </a:cubicBezTo>
                  <a:cubicBezTo>
                    <a:pt x="3" y="71"/>
                    <a:pt x="3" y="71"/>
                    <a:pt x="3" y="71"/>
                  </a:cubicBezTo>
                  <a:cubicBezTo>
                    <a:pt x="4" y="71"/>
                    <a:pt x="4" y="72"/>
                    <a:pt x="4" y="72"/>
                  </a:cubicBezTo>
                  <a:cubicBezTo>
                    <a:pt x="5" y="72"/>
                    <a:pt x="8" y="75"/>
                    <a:pt x="8" y="75"/>
                  </a:cubicBezTo>
                  <a:cubicBezTo>
                    <a:pt x="8" y="75"/>
                    <a:pt x="8" y="76"/>
                    <a:pt x="8" y="76"/>
                  </a:cubicBezTo>
                  <a:cubicBezTo>
                    <a:pt x="9" y="76"/>
                    <a:pt x="9" y="76"/>
                    <a:pt x="9" y="76"/>
                  </a:cubicBezTo>
                  <a:cubicBezTo>
                    <a:pt x="9" y="76"/>
                    <a:pt x="10" y="78"/>
                    <a:pt x="10" y="79"/>
                  </a:cubicBezTo>
                  <a:cubicBezTo>
                    <a:pt x="10" y="79"/>
                    <a:pt x="10" y="79"/>
                    <a:pt x="11" y="79"/>
                  </a:cubicBezTo>
                  <a:cubicBezTo>
                    <a:pt x="11" y="79"/>
                    <a:pt x="11" y="80"/>
                    <a:pt x="11" y="80"/>
                  </a:cubicBezTo>
                  <a:cubicBezTo>
                    <a:pt x="11" y="80"/>
                    <a:pt x="10" y="80"/>
                    <a:pt x="10" y="81"/>
                  </a:cubicBezTo>
                  <a:cubicBezTo>
                    <a:pt x="11" y="81"/>
                    <a:pt x="12" y="81"/>
                    <a:pt x="12" y="80"/>
                  </a:cubicBezTo>
                  <a:cubicBezTo>
                    <a:pt x="13" y="80"/>
                    <a:pt x="14" y="80"/>
                    <a:pt x="14" y="80"/>
                  </a:cubicBezTo>
                  <a:cubicBezTo>
                    <a:pt x="15" y="80"/>
                    <a:pt x="15" y="80"/>
                    <a:pt x="15" y="80"/>
                  </a:cubicBezTo>
                  <a:cubicBezTo>
                    <a:pt x="15" y="80"/>
                    <a:pt x="15" y="79"/>
                    <a:pt x="15" y="79"/>
                  </a:cubicBezTo>
                  <a:cubicBezTo>
                    <a:pt x="15" y="79"/>
                    <a:pt x="15" y="79"/>
                    <a:pt x="16" y="79"/>
                  </a:cubicBezTo>
                  <a:cubicBezTo>
                    <a:pt x="16" y="79"/>
                    <a:pt x="16" y="80"/>
                    <a:pt x="17" y="80"/>
                  </a:cubicBezTo>
                  <a:cubicBezTo>
                    <a:pt x="17" y="80"/>
                    <a:pt x="17" y="81"/>
                    <a:pt x="17" y="80"/>
                  </a:cubicBezTo>
                  <a:cubicBezTo>
                    <a:pt x="17" y="80"/>
                    <a:pt x="19" y="79"/>
                    <a:pt x="19" y="79"/>
                  </a:cubicBezTo>
                  <a:cubicBezTo>
                    <a:pt x="19" y="79"/>
                    <a:pt x="19" y="79"/>
                    <a:pt x="19" y="79"/>
                  </a:cubicBezTo>
                  <a:cubicBezTo>
                    <a:pt x="19" y="79"/>
                    <a:pt x="20" y="79"/>
                    <a:pt x="20" y="79"/>
                  </a:cubicBezTo>
                  <a:cubicBezTo>
                    <a:pt x="20" y="79"/>
                    <a:pt x="22" y="78"/>
                    <a:pt x="22" y="78"/>
                  </a:cubicBezTo>
                  <a:cubicBezTo>
                    <a:pt x="23" y="78"/>
                    <a:pt x="24" y="78"/>
                    <a:pt x="24" y="78"/>
                  </a:cubicBezTo>
                  <a:cubicBezTo>
                    <a:pt x="25" y="78"/>
                    <a:pt x="26" y="78"/>
                    <a:pt x="26" y="78"/>
                  </a:cubicBezTo>
                  <a:cubicBezTo>
                    <a:pt x="27" y="77"/>
                    <a:pt x="28" y="75"/>
                    <a:pt x="28" y="75"/>
                  </a:cubicBezTo>
                  <a:cubicBezTo>
                    <a:pt x="28" y="75"/>
                    <a:pt x="28" y="75"/>
                    <a:pt x="28" y="75"/>
                  </a:cubicBezTo>
                  <a:cubicBezTo>
                    <a:pt x="28" y="75"/>
                    <a:pt x="28" y="75"/>
                    <a:pt x="28" y="75"/>
                  </a:cubicBezTo>
                  <a:cubicBezTo>
                    <a:pt x="27" y="74"/>
                    <a:pt x="27" y="74"/>
                    <a:pt x="27" y="74"/>
                  </a:cubicBezTo>
                  <a:cubicBezTo>
                    <a:pt x="27" y="74"/>
                    <a:pt x="27" y="74"/>
                    <a:pt x="27" y="74"/>
                  </a:cubicBezTo>
                  <a:cubicBezTo>
                    <a:pt x="28" y="73"/>
                    <a:pt x="29" y="73"/>
                    <a:pt x="30" y="73"/>
                  </a:cubicBezTo>
                  <a:cubicBezTo>
                    <a:pt x="31" y="73"/>
                    <a:pt x="34" y="73"/>
                    <a:pt x="34" y="73"/>
                  </a:cubicBezTo>
                  <a:cubicBezTo>
                    <a:pt x="34" y="73"/>
                    <a:pt x="34" y="73"/>
                    <a:pt x="35" y="72"/>
                  </a:cubicBezTo>
                  <a:cubicBezTo>
                    <a:pt x="36" y="72"/>
                    <a:pt x="36" y="71"/>
                    <a:pt x="37" y="71"/>
                  </a:cubicBezTo>
                  <a:cubicBezTo>
                    <a:pt x="37" y="71"/>
                    <a:pt x="41" y="67"/>
                    <a:pt x="41" y="67"/>
                  </a:cubicBezTo>
                  <a:cubicBezTo>
                    <a:pt x="41" y="67"/>
                    <a:pt x="41" y="66"/>
                    <a:pt x="41" y="66"/>
                  </a:cubicBezTo>
                  <a:cubicBezTo>
                    <a:pt x="41" y="65"/>
                    <a:pt x="41" y="65"/>
                    <a:pt x="41" y="65"/>
                  </a:cubicBezTo>
                  <a:cubicBezTo>
                    <a:pt x="42" y="65"/>
                    <a:pt x="42" y="65"/>
                    <a:pt x="43" y="64"/>
                  </a:cubicBezTo>
                  <a:cubicBezTo>
                    <a:pt x="43" y="64"/>
                    <a:pt x="44" y="64"/>
                    <a:pt x="44" y="64"/>
                  </a:cubicBezTo>
                  <a:cubicBezTo>
                    <a:pt x="44" y="64"/>
                    <a:pt x="44" y="64"/>
                    <a:pt x="44" y="64"/>
                  </a:cubicBezTo>
                  <a:cubicBezTo>
                    <a:pt x="44" y="64"/>
                    <a:pt x="46" y="64"/>
                    <a:pt x="47" y="64"/>
                  </a:cubicBezTo>
                  <a:cubicBezTo>
                    <a:pt x="47" y="64"/>
                    <a:pt x="47" y="62"/>
                    <a:pt x="47" y="62"/>
                  </a:cubicBezTo>
                  <a:cubicBezTo>
                    <a:pt x="47" y="62"/>
                    <a:pt x="47" y="62"/>
                    <a:pt x="47" y="62"/>
                  </a:cubicBezTo>
                  <a:cubicBezTo>
                    <a:pt x="44" y="60"/>
                    <a:pt x="45" y="58"/>
                    <a:pt x="46" y="58"/>
                  </a:cubicBezTo>
                  <a:cubicBezTo>
                    <a:pt x="46" y="58"/>
                    <a:pt x="45" y="58"/>
                    <a:pt x="45" y="58"/>
                  </a:cubicBezTo>
                  <a:cubicBezTo>
                    <a:pt x="45" y="58"/>
                    <a:pt x="45" y="58"/>
                    <a:pt x="45" y="58"/>
                  </a:cubicBezTo>
                  <a:cubicBezTo>
                    <a:pt x="45" y="58"/>
                    <a:pt x="45" y="58"/>
                    <a:pt x="45" y="57"/>
                  </a:cubicBezTo>
                  <a:cubicBezTo>
                    <a:pt x="45" y="57"/>
                    <a:pt x="44" y="55"/>
                    <a:pt x="44" y="55"/>
                  </a:cubicBezTo>
                  <a:cubicBezTo>
                    <a:pt x="44" y="54"/>
                    <a:pt x="43" y="55"/>
                    <a:pt x="43" y="55"/>
                  </a:cubicBezTo>
                  <a:cubicBezTo>
                    <a:pt x="43" y="55"/>
                    <a:pt x="42" y="55"/>
                    <a:pt x="42" y="55"/>
                  </a:cubicBezTo>
                  <a:cubicBezTo>
                    <a:pt x="41" y="54"/>
                    <a:pt x="42" y="53"/>
                    <a:pt x="43" y="53"/>
                  </a:cubicBezTo>
                  <a:cubicBezTo>
                    <a:pt x="43" y="53"/>
                    <a:pt x="44" y="52"/>
                    <a:pt x="44" y="52"/>
                  </a:cubicBezTo>
                  <a:cubicBezTo>
                    <a:pt x="44" y="51"/>
                    <a:pt x="43" y="50"/>
                    <a:pt x="43" y="50"/>
                  </a:cubicBezTo>
                  <a:cubicBezTo>
                    <a:pt x="43" y="50"/>
                    <a:pt x="43" y="50"/>
                    <a:pt x="43" y="49"/>
                  </a:cubicBezTo>
                  <a:cubicBezTo>
                    <a:pt x="43" y="49"/>
                    <a:pt x="44" y="48"/>
                    <a:pt x="44" y="48"/>
                  </a:cubicBezTo>
                  <a:cubicBezTo>
                    <a:pt x="44" y="48"/>
                    <a:pt x="45" y="48"/>
                    <a:pt x="45" y="48"/>
                  </a:cubicBezTo>
                  <a:cubicBezTo>
                    <a:pt x="45" y="48"/>
                    <a:pt x="45" y="47"/>
                    <a:pt x="45" y="47"/>
                  </a:cubicBezTo>
                  <a:cubicBezTo>
                    <a:pt x="45" y="47"/>
                    <a:pt x="45" y="47"/>
                    <a:pt x="45" y="46"/>
                  </a:cubicBezTo>
                  <a:cubicBezTo>
                    <a:pt x="45" y="46"/>
                    <a:pt x="45" y="46"/>
                    <a:pt x="44" y="46"/>
                  </a:cubicBezTo>
                  <a:cubicBezTo>
                    <a:pt x="44" y="45"/>
                    <a:pt x="45" y="45"/>
                    <a:pt x="45" y="45"/>
                  </a:cubicBezTo>
                  <a:cubicBezTo>
                    <a:pt x="46" y="45"/>
                    <a:pt x="46" y="44"/>
                    <a:pt x="46" y="44"/>
                  </a:cubicBezTo>
                  <a:cubicBezTo>
                    <a:pt x="46" y="43"/>
                    <a:pt x="47" y="41"/>
                    <a:pt x="47" y="41"/>
                  </a:cubicBezTo>
                  <a:cubicBezTo>
                    <a:pt x="47" y="40"/>
                    <a:pt x="48" y="40"/>
                    <a:pt x="48" y="40"/>
                  </a:cubicBezTo>
                  <a:cubicBezTo>
                    <a:pt x="48" y="40"/>
                    <a:pt x="48" y="40"/>
                    <a:pt x="48" y="40"/>
                  </a:cubicBezTo>
                  <a:cubicBezTo>
                    <a:pt x="48" y="40"/>
                    <a:pt x="52" y="40"/>
                    <a:pt x="52" y="40"/>
                  </a:cubicBezTo>
                  <a:cubicBezTo>
                    <a:pt x="52" y="40"/>
                    <a:pt x="52" y="39"/>
                    <a:pt x="52" y="39"/>
                  </a:cubicBezTo>
                  <a:cubicBezTo>
                    <a:pt x="52" y="25"/>
                    <a:pt x="52" y="25"/>
                    <a:pt x="52" y="25"/>
                  </a:cubicBezTo>
                  <a:cubicBezTo>
                    <a:pt x="52" y="25"/>
                    <a:pt x="52" y="22"/>
                    <a:pt x="52" y="20"/>
                  </a:cubicBezTo>
                  <a:cubicBezTo>
                    <a:pt x="48" y="18"/>
                    <a:pt x="15" y="1"/>
                    <a:pt x="14" y="0"/>
                  </a:cubicBezTo>
                  <a:cubicBezTo>
                    <a:pt x="13" y="0"/>
                    <a:pt x="12" y="0"/>
                    <a:pt x="11" y="0"/>
                  </a:cubicBezTo>
                  <a:cubicBezTo>
                    <a:pt x="11" y="0"/>
                    <a:pt x="9" y="1"/>
                    <a:pt x="8" y="2"/>
                  </a:cubicBezTo>
                  <a:cubicBezTo>
                    <a:pt x="8" y="3"/>
                    <a:pt x="8" y="6"/>
                    <a:pt x="9" y="6"/>
                  </a:cubicBezTo>
                  <a:cubicBezTo>
                    <a:pt x="9" y="6"/>
                    <a:pt x="9" y="7"/>
                    <a:pt x="9" y="7"/>
                  </a:cubicBezTo>
                  <a:cubicBezTo>
                    <a:pt x="9" y="7"/>
                    <a:pt x="9" y="9"/>
                    <a:pt x="9" y="10"/>
                  </a:cubicBezTo>
                  <a:cubicBezTo>
                    <a:pt x="10" y="11"/>
                    <a:pt x="11" y="12"/>
                    <a:pt x="11" y="13"/>
                  </a:cubicBezTo>
                  <a:cubicBezTo>
                    <a:pt x="11" y="13"/>
                    <a:pt x="11" y="14"/>
                    <a:pt x="11" y="14"/>
                  </a:cubicBezTo>
                  <a:cubicBezTo>
                    <a:pt x="12" y="15"/>
                    <a:pt x="13" y="16"/>
                    <a:pt x="13" y="16"/>
                  </a:cubicBezTo>
                  <a:cubicBezTo>
                    <a:pt x="12" y="17"/>
                    <a:pt x="11" y="18"/>
                    <a:pt x="11" y="19"/>
                  </a:cubicBezTo>
                  <a:cubicBezTo>
                    <a:pt x="11" y="19"/>
                    <a:pt x="11" y="25"/>
                    <a:pt x="11" y="26"/>
                  </a:cubicBezTo>
                  <a:cubicBezTo>
                    <a:pt x="11" y="26"/>
                    <a:pt x="10" y="33"/>
                    <a:pt x="10" y="33"/>
                  </a:cubicBezTo>
                  <a:cubicBezTo>
                    <a:pt x="10" y="33"/>
                    <a:pt x="10" y="33"/>
                    <a:pt x="10" y="33"/>
                  </a:cubicBezTo>
                  <a:cubicBezTo>
                    <a:pt x="10" y="33"/>
                    <a:pt x="10" y="34"/>
                    <a:pt x="10" y="34"/>
                  </a:cubicBezTo>
                  <a:cubicBezTo>
                    <a:pt x="10" y="34"/>
                    <a:pt x="8" y="36"/>
                    <a:pt x="8" y="36"/>
                  </a:cubicBezTo>
                  <a:cubicBezTo>
                    <a:pt x="8" y="36"/>
                    <a:pt x="5" y="39"/>
                    <a:pt x="4" y="40"/>
                  </a:cubicBezTo>
                  <a:cubicBezTo>
                    <a:pt x="3" y="42"/>
                    <a:pt x="1" y="45"/>
                    <a:pt x="1" y="45"/>
                  </a:cubicBezTo>
                  <a:cubicBezTo>
                    <a:pt x="1" y="46"/>
                    <a:pt x="1" y="46"/>
                    <a:pt x="1" y="46"/>
                  </a:cubicBezTo>
                  <a:cubicBezTo>
                    <a:pt x="1" y="46"/>
                    <a:pt x="0" y="46"/>
                    <a:pt x="0" y="46"/>
                  </a:cubicBezTo>
                  <a:cubicBezTo>
                    <a:pt x="0" y="47"/>
                    <a:pt x="1" y="48"/>
                    <a:pt x="1" y="49"/>
                  </a:cubicBezTo>
                  <a:cubicBezTo>
                    <a:pt x="1" y="49"/>
                    <a:pt x="1" y="49"/>
                    <a:pt x="1" y="5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5" name="Freeform 798"/>
            <p:cNvSpPr>
              <a:spLocks/>
            </p:cNvSpPr>
            <p:nvPr/>
          </p:nvSpPr>
          <p:spPr bwMode="auto">
            <a:xfrm>
              <a:off x="2731" y="2348"/>
              <a:ext cx="191" cy="155"/>
            </a:xfrm>
            <a:custGeom>
              <a:avLst/>
              <a:gdLst/>
              <a:ahLst/>
              <a:cxnLst>
                <a:cxn ang="0">
                  <a:pos x="54" y="1"/>
                </a:cxn>
                <a:cxn ang="0">
                  <a:pos x="52" y="1"/>
                </a:cxn>
                <a:cxn ang="0">
                  <a:pos x="48" y="4"/>
                </a:cxn>
                <a:cxn ang="0">
                  <a:pos x="43" y="2"/>
                </a:cxn>
                <a:cxn ang="0">
                  <a:pos x="36" y="3"/>
                </a:cxn>
                <a:cxn ang="0">
                  <a:pos x="31" y="5"/>
                </a:cxn>
                <a:cxn ang="0">
                  <a:pos x="27" y="3"/>
                </a:cxn>
                <a:cxn ang="0">
                  <a:pos x="21" y="4"/>
                </a:cxn>
                <a:cxn ang="0">
                  <a:pos x="16" y="1"/>
                </a:cxn>
                <a:cxn ang="0">
                  <a:pos x="10" y="1"/>
                </a:cxn>
                <a:cxn ang="0">
                  <a:pos x="7" y="3"/>
                </a:cxn>
                <a:cxn ang="0">
                  <a:pos x="5" y="6"/>
                </a:cxn>
                <a:cxn ang="0">
                  <a:pos x="4" y="11"/>
                </a:cxn>
                <a:cxn ang="0">
                  <a:pos x="5" y="14"/>
                </a:cxn>
                <a:cxn ang="0">
                  <a:pos x="5" y="16"/>
                </a:cxn>
                <a:cxn ang="0">
                  <a:pos x="4" y="19"/>
                </a:cxn>
                <a:cxn ang="0">
                  <a:pos x="2" y="23"/>
                </a:cxn>
                <a:cxn ang="0">
                  <a:pos x="0" y="25"/>
                </a:cxn>
                <a:cxn ang="0">
                  <a:pos x="0" y="27"/>
                </a:cxn>
                <a:cxn ang="0">
                  <a:pos x="0" y="30"/>
                </a:cxn>
                <a:cxn ang="0">
                  <a:pos x="0" y="33"/>
                </a:cxn>
                <a:cxn ang="0">
                  <a:pos x="0" y="36"/>
                </a:cxn>
                <a:cxn ang="0">
                  <a:pos x="0" y="38"/>
                </a:cxn>
                <a:cxn ang="0">
                  <a:pos x="4" y="37"/>
                </a:cxn>
                <a:cxn ang="0">
                  <a:pos x="12" y="40"/>
                </a:cxn>
                <a:cxn ang="0">
                  <a:pos x="13" y="41"/>
                </a:cxn>
                <a:cxn ang="0">
                  <a:pos x="14" y="42"/>
                </a:cxn>
                <a:cxn ang="0">
                  <a:pos x="17" y="48"/>
                </a:cxn>
                <a:cxn ang="0">
                  <a:pos x="19" y="47"/>
                </a:cxn>
                <a:cxn ang="0">
                  <a:pos x="21" y="47"/>
                </a:cxn>
                <a:cxn ang="0">
                  <a:pos x="23" y="46"/>
                </a:cxn>
                <a:cxn ang="0">
                  <a:pos x="26" y="47"/>
                </a:cxn>
                <a:cxn ang="0">
                  <a:pos x="29" y="46"/>
                </a:cxn>
                <a:cxn ang="0">
                  <a:pos x="30" y="42"/>
                </a:cxn>
                <a:cxn ang="0">
                  <a:pos x="31" y="40"/>
                </a:cxn>
                <a:cxn ang="0">
                  <a:pos x="34" y="37"/>
                </a:cxn>
                <a:cxn ang="0">
                  <a:pos x="35" y="36"/>
                </a:cxn>
                <a:cxn ang="0">
                  <a:pos x="38" y="35"/>
                </a:cxn>
                <a:cxn ang="0">
                  <a:pos x="39" y="35"/>
                </a:cxn>
                <a:cxn ang="0">
                  <a:pos x="40" y="35"/>
                </a:cxn>
                <a:cxn ang="0">
                  <a:pos x="42" y="37"/>
                </a:cxn>
                <a:cxn ang="0">
                  <a:pos x="44" y="35"/>
                </a:cxn>
                <a:cxn ang="0">
                  <a:pos x="45" y="33"/>
                </a:cxn>
                <a:cxn ang="0">
                  <a:pos x="47" y="28"/>
                </a:cxn>
                <a:cxn ang="0">
                  <a:pos x="50" y="23"/>
                </a:cxn>
                <a:cxn ang="0">
                  <a:pos x="52" y="21"/>
                </a:cxn>
                <a:cxn ang="0">
                  <a:pos x="53" y="19"/>
                </a:cxn>
                <a:cxn ang="0">
                  <a:pos x="54" y="15"/>
                </a:cxn>
                <a:cxn ang="0">
                  <a:pos x="57" y="13"/>
                </a:cxn>
                <a:cxn ang="0">
                  <a:pos x="59" y="10"/>
                </a:cxn>
                <a:cxn ang="0">
                  <a:pos x="57" y="7"/>
                </a:cxn>
                <a:cxn ang="0">
                  <a:pos x="56" y="4"/>
                </a:cxn>
              </a:cxnLst>
              <a:rect l="0" t="0" r="r" b="b"/>
              <a:pathLst>
                <a:path w="59" h="48">
                  <a:moveTo>
                    <a:pt x="56" y="4"/>
                  </a:moveTo>
                  <a:cubicBezTo>
                    <a:pt x="56" y="4"/>
                    <a:pt x="56" y="4"/>
                    <a:pt x="56" y="4"/>
                  </a:cubicBezTo>
                  <a:cubicBezTo>
                    <a:pt x="56" y="3"/>
                    <a:pt x="54" y="1"/>
                    <a:pt x="54" y="1"/>
                  </a:cubicBezTo>
                  <a:cubicBezTo>
                    <a:pt x="54" y="1"/>
                    <a:pt x="54" y="1"/>
                    <a:pt x="54" y="1"/>
                  </a:cubicBezTo>
                  <a:cubicBezTo>
                    <a:pt x="54" y="1"/>
                    <a:pt x="53" y="1"/>
                    <a:pt x="53" y="1"/>
                  </a:cubicBezTo>
                  <a:cubicBezTo>
                    <a:pt x="53" y="1"/>
                    <a:pt x="52" y="1"/>
                    <a:pt x="52" y="1"/>
                  </a:cubicBezTo>
                  <a:cubicBezTo>
                    <a:pt x="52" y="1"/>
                    <a:pt x="51" y="2"/>
                    <a:pt x="51" y="2"/>
                  </a:cubicBezTo>
                  <a:cubicBezTo>
                    <a:pt x="50" y="2"/>
                    <a:pt x="50" y="2"/>
                    <a:pt x="50" y="2"/>
                  </a:cubicBezTo>
                  <a:cubicBezTo>
                    <a:pt x="50" y="2"/>
                    <a:pt x="48" y="4"/>
                    <a:pt x="48" y="4"/>
                  </a:cubicBezTo>
                  <a:cubicBezTo>
                    <a:pt x="48" y="4"/>
                    <a:pt x="48" y="4"/>
                    <a:pt x="48" y="4"/>
                  </a:cubicBezTo>
                  <a:cubicBezTo>
                    <a:pt x="48" y="4"/>
                    <a:pt x="47" y="4"/>
                    <a:pt x="46" y="3"/>
                  </a:cubicBezTo>
                  <a:cubicBezTo>
                    <a:pt x="46" y="3"/>
                    <a:pt x="44" y="2"/>
                    <a:pt x="43" y="2"/>
                  </a:cubicBezTo>
                  <a:cubicBezTo>
                    <a:pt x="42" y="2"/>
                    <a:pt x="40" y="2"/>
                    <a:pt x="39" y="2"/>
                  </a:cubicBezTo>
                  <a:cubicBezTo>
                    <a:pt x="39" y="2"/>
                    <a:pt x="39" y="2"/>
                    <a:pt x="38" y="3"/>
                  </a:cubicBezTo>
                  <a:cubicBezTo>
                    <a:pt x="38" y="3"/>
                    <a:pt x="37" y="3"/>
                    <a:pt x="36" y="3"/>
                  </a:cubicBezTo>
                  <a:cubicBezTo>
                    <a:pt x="36" y="3"/>
                    <a:pt x="34" y="5"/>
                    <a:pt x="34" y="5"/>
                  </a:cubicBezTo>
                  <a:cubicBezTo>
                    <a:pt x="34" y="5"/>
                    <a:pt x="34" y="5"/>
                    <a:pt x="34" y="5"/>
                  </a:cubicBezTo>
                  <a:cubicBezTo>
                    <a:pt x="34" y="5"/>
                    <a:pt x="31" y="5"/>
                    <a:pt x="31" y="5"/>
                  </a:cubicBezTo>
                  <a:cubicBezTo>
                    <a:pt x="31" y="5"/>
                    <a:pt x="31" y="5"/>
                    <a:pt x="31" y="5"/>
                  </a:cubicBezTo>
                  <a:cubicBezTo>
                    <a:pt x="31" y="5"/>
                    <a:pt x="29" y="4"/>
                    <a:pt x="29" y="4"/>
                  </a:cubicBezTo>
                  <a:cubicBezTo>
                    <a:pt x="29" y="4"/>
                    <a:pt x="28" y="4"/>
                    <a:pt x="27" y="3"/>
                  </a:cubicBezTo>
                  <a:cubicBezTo>
                    <a:pt x="26" y="2"/>
                    <a:pt x="25" y="3"/>
                    <a:pt x="24" y="3"/>
                  </a:cubicBezTo>
                  <a:cubicBezTo>
                    <a:pt x="24" y="3"/>
                    <a:pt x="22" y="4"/>
                    <a:pt x="22" y="4"/>
                  </a:cubicBezTo>
                  <a:cubicBezTo>
                    <a:pt x="21" y="4"/>
                    <a:pt x="21" y="4"/>
                    <a:pt x="21" y="4"/>
                  </a:cubicBezTo>
                  <a:cubicBezTo>
                    <a:pt x="21" y="4"/>
                    <a:pt x="19" y="2"/>
                    <a:pt x="19" y="2"/>
                  </a:cubicBezTo>
                  <a:cubicBezTo>
                    <a:pt x="19" y="2"/>
                    <a:pt x="18" y="1"/>
                    <a:pt x="18" y="1"/>
                  </a:cubicBezTo>
                  <a:cubicBezTo>
                    <a:pt x="18" y="1"/>
                    <a:pt x="17" y="1"/>
                    <a:pt x="16" y="1"/>
                  </a:cubicBezTo>
                  <a:cubicBezTo>
                    <a:pt x="16" y="0"/>
                    <a:pt x="15" y="0"/>
                    <a:pt x="14" y="0"/>
                  </a:cubicBezTo>
                  <a:cubicBezTo>
                    <a:pt x="14" y="0"/>
                    <a:pt x="13" y="0"/>
                    <a:pt x="13" y="0"/>
                  </a:cubicBezTo>
                  <a:cubicBezTo>
                    <a:pt x="13" y="0"/>
                    <a:pt x="10" y="1"/>
                    <a:pt x="10" y="1"/>
                  </a:cubicBezTo>
                  <a:cubicBezTo>
                    <a:pt x="9" y="1"/>
                    <a:pt x="9" y="1"/>
                    <a:pt x="9" y="1"/>
                  </a:cubicBezTo>
                  <a:cubicBezTo>
                    <a:pt x="9" y="1"/>
                    <a:pt x="8" y="1"/>
                    <a:pt x="7" y="2"/>
                  </a:cubicBezTo>
                  <a:cubicBezTo>
                    <a:pt x="7" y="2"/>
                    <a:pt x="7" y="3"/>
                    <a:pt x="7" y="3"/>
                  </a:cubicBezTo>
                  <a:cubicBezTo>
                    <a:pt x="7" y="3"/>
                    <a:pt x="7" y="3"/>
                    <a:pt x="7" y="3"/>
                  </a:cubicBezTo>
                  <a:cubicBezTo>
                    <a:pt x="7" y="3"/>
                    <a:pt x="6" y="5"/>
                    <a:pt x="6" y="6"/>
                  </a:cubicBezTo>
                  <a:cubicBezTo>
                    <a:pt x="6" y="6"/>
                    <a:pt x="5" y="6"/>
                    <a:pt x="5" y="6"/>
                  </a:cubicBezTo>
                  <a:cubicBezTo>
                    <a:pt x="5" y="7"/>
                    <a:pt x="5" y="7"/>
                    <a:pt x="5" y="8"/>
                  </a:cubicBezTo>
                  <a:cubicBezTo>
                    <a:pt x="5" y="8"/>
                    <a:pt x="4" y="10"/>
                    <a:pt x="4" y="10"/>
                  </a:cubicBezTo>
                  <a:cubicBezTo>
                    <a:pt x="4" y="11"/>
                    <a:pt x="4" y="11"/>
                    <a:pt x="4" y="11"/>
                  </a:cubicBezTo>
                  <a:cubicBezTo>
                    <a:pt x="4" y="11"/>
                    <a:pt x="4" y="12"/>
                    <a:pt x="4" y="12"/>
                  </a:cubicBezTo>
                  <a:cubicBezTo>
                    <a:pt x="4" y="12"/>
                    <a:pt x="4" y="12"/>
                    <a:pt x="4" y="12"/>
                  </a:cubicBezTo>
                  <a:cubicBezTo>
                    <a:pt x="4" y="12"/>
                    <a:pt x="5" y="14"/>
                    <a:pt x="5" y="14"/>
                  </a:cubicBezTo>
                  <a:cubicBezTo>
                    <a:pt x="5" y="14"/>
                    <a:pt x="5" y="14"/>
                    <a:pt x="5" y="14"/>
                  </a:cubicBezTo>
                  <a:cubicBezTo>
                    <a:pt x="5" y="14"/>
                    <a:pt x="5" y="16"/>
                    <a:pt x="6" y="16"/>
                  </a:cubicBezTo>
                  <a:cubicBezTo>
                    <a:pt x="6" y="16"/>
                    <a:pt x="5" y="16"/>
                    <a:pt x="5" y="16"/>
                  </a:cubicBezTo>
                  <a:cubicBezTo>
                    <a:pt x="5" y="16"/>
                    <a:pt x="5" y="16"/>
                    <a:pt x="5" y="17"/>
                  </a:cubicBezTo>
                  <a:cubicBezTo>
                    <a:pt x="4" y="18"/>
                    <a:pt x="5" y="19"/>
                    <a:pt x="5" y="19"/>
                  </a:cubicBezTo>
                  <a:cubicBezTo>
                    <a:pt x="5" y="19"/>
                    <a:pt x="5" y="19"/>
                    <a:pt x="4" y="19"/>
                  </a:cubicBezTo>
                  <a:cubicBezTo>
                    <a:pt x="4" y="19"/>
                    <a:pt x="3" y="21"/>
                    <a:pt x="3" y="21"/>
                  </a:cubicBezTo>
                  <a:cubicBezTo>
                    <a:pt x="3" y="21"/>
                    <a:pt x="3" y="21"/>
                    <a:pt x="3" y="21"/>
                  </a:cubicBezTo>
                  <a:cubicBezTo>
                    <a:pt x="3" y="21"/>
                    <a:pt x="2" y="22"/>
                    <a:pt x="2" y="23"/>
                  </a:cubicBezTo>
                  <a:cubicBezTo>
                    <a:pt x="2" y="24"/>
                    <a:pt x="1" y="24"/>
                    <a:pt x="0" y="24"/>
                  </a:cubicBezTo>
                  <a:cubicBezTo>
                    <a:pt x="0" y="24"/>
                    <a:pt x="0" y="24"/>
                    <a:pt x="0" y="24"/>
                  </a:cubicBezTo>
                  <a:cubicBezTo>
                    <a:pt x="0" y="24"/>
                    <a:pt x="0" y="25"/>
                    <a:pt x="0" y="25"/>
                  </a:cubicBezTo>
                  <a:cubicBezTo>
                    <a:pt x="0" y="25"/>
                    <a:pt x="0" y="25"/>
                    <a:pt x="0" y="26"/>
                  </a:cubicBezTo>
                  <a:cubicBezTo>
                    <a:pt x="0" y="26"/>
                    <a:pt x="0" y="26"/>
                    <a:pt x="0" y="27"/>
                  </a:cubicBezTo>
                  <a:cubicBezTo>
                    <a:pt x="0" y="27"/>
                    <a:pt x="0" y="27"/>
                    <a:pt x="0" y="27"/>
                  </a:cubicBezTo>
                  <a:cubicBezTo>
                    <a:pt x="0" y="28"/>
                    <a:pt x="0" y="28"/>
                    <a:pt x="0" y="28"/>
                  </a:cubicBezTo>
                  <a:cubicBezTo>
                    <a:pt x="0" y="28"/>
                    <a:pt x="0" y="29"/>
                    <a:pt x="0" y="29"/>
                  </a:cubicBezTo>
                  <a:cubicBezTo>
                    <a:pt x="0" y="30"/>
                    <a:pt x="0" y="30"/>
                    <a:pt x="0" y="30"/>
                  </a:cubicBezTo>
                  <a:cubicBezTo>
                    <a:pt x="0" y="30"/>
                    <a:pt x="0" y="30"/>
                    <a:pt x="0" y="30"/>
                  </a:cubicBezTo>
                  <a:cubicBezTo>
                    <a:pt x="0" y="30"/>
                    <a:pt x="0" y="33"/>
                    <a:pt x="0" y="33"/>
                  </a:cubicBezTo>
                  <a:cubicBezTo>
                    <a:pt x="0" y="33"/>
                    <a:pt x="0" y="33"/>
                    <a:pt x="0" y="33"/>
                  </a:cubicBezTo>
                  <a:cubicBezTo>
                    <a:pt x="0" y="33"/>
                    <a:pt x="0" y="34"/>
                    <a:pt x="0" y="34"/>
                  </a:cubicBezTo>
                  <a:cubicBezTo>
                    <a:pt x="0" y="35"/>
                    <a:pt x="0" y="35"/>
                    <a:pt x="0" y="35"/>
                  </a:cubicBezTo>
                  <a:cubicBezTo>
                    <a:pt x="0" y="35"/>
                    <a:pt x="0" y="35"/>
                    <a:pt x="0" y="36"/>
                  </a:cubicBezTo>
                  <a:cubicBezTo>
                    <a:pt x="0" y="36"/>
                    <a:pt x="0" y="37"/>
                    <a:pt x="0" y="37"/>
                  </a:cubicBezTo>
                  <a:cubicBezTo>
                    <a:pt x="0" y="37"/>
                    <a:pt x="0" y="37"/>
                    <a:pt x="0" y="37"/>
                  </a:cubicBezTo>
                  <a:cubicBezTo>
                    <a:pt x="0" y="38"/>
                    <a:pt x="0" y="38"/>
                    <a:pt x="0" y="38"/>
                  </a:cubicBezTo>
                  <a:cubicBezTo>
                    <a:pt x="1" y="38"/>
                    <a:pt x="1" y="38"/>
                    <a:pt x="2" y="38"/>
                  </a:cubicBezTo>
                  <a:cubicBezTo>
                    <a:pt x="2" y="38"/>
                    <a:pt x="3" y="37"/>
                    <a:pt x="3" y="37"/>
                  </a:cubicBezTo>
                  <a:cubicBezTo>
                    <a:pt x="4" y="37"/>
                    <a:pt x="4" y="36"/>
                    <a:pt x="4" y="37"/>
                  </a:cubicBezTo>
                  <a:cubicBezTo>
                    <a:pt x="5" y="37"/>
                    <a:pt x="5" y="37"/>
                    <a:pt x="5" y="37"/>
                  </a:cubicBezTo>
                  <a:cubicBezTo>
                    <a:pt x="6" y="37"/>
                    <a:pt x="9" y="37"/>
                    <a:pt x="11" y="39"/>
                  </a:cubicBezTo>
                  <a:cubicBezTo>
                    <a:pt x="11" y="39"/>
                    <a:pt x="11" y="40"/>
                    <a:pt x="12" y="40"/>
                  </a:cubicBezTo>
                  <a:cubicBezTo>
                    <a:pt x="12" y="40"/>
                    <a:pt x="12" y="41"/>
                    <a:pt x="12" y="41"/>
                  </a:cubicBezTo>
                  <a:cubicBezTo>
                    <a:pt x="12" y="41"/>
                    <a:pt x="12" y="41"/>
                    <a:pt x="13" y="41"/>
                  </a:cubicBezTo>
                  <a:cubicBezTo>
                    <a:pt x="13" y="41"/>
                    <a:pt x="13" y="41"/>
                    <a:pt x="13" y="41"/>
                  </a:cubicBezTo>
                  <a:cubicBezTo>
                    <a:pt x="13" y="41"/>
                    <a:pt x="13" y="41"/>
                    <a:pt x="13" y="41"/>
                  </a:cubicBezTo>
                  <a:cubicBezTo>
                    <a:pt x="12" y="42"/>
                    <a:pt x="13" y="42"/>
                    <a:pt x="13" y="42"/>
                  </a:cubicBezTo>
                  <a:cubicBezTo>
                    <a:pt x="13" y="42"/>
                    <a:pt x="13" y="42"/>
                    <a:pt x="14" y="42"/>
                  </a:cubicBezTo>
                  <a:cubicBezTo>
                    <a:pt x="14" y="42"/>
                    <a:pt x="14" y="42"/>
                    <a:pt x="14" y="42"/>
                  </a:cubicBezTo>
                  <a:cubicBezTo>
                    <a:pt x="14" y="43"/>
                    <a:pt x="14" y="44"/>
                    <a:pt x="14" y="45"/>
                  </a:cubicBezTo>
                  <a:cubicBezTo>
                    <a:pt x="14" y="46"/>
                    <a:pt x="16" y="48"/>
                    <a:pt x="17" y="48"/>
                  </a:cubicBezTo>
                  <a:cubicBezTo>
                    <a:pt x="17" y="48"/>
                    <a:pt x="18" y="48"/>
                    <a:pt x="18" y="48"/>
                  </a:cubicBezTo>
                  <a:cubicBezTo>
                    <a:pt x="18" y="48"/>
                    <a:pt x="19" y="48"/>
                    <a:pt x="19" y="47"/>
                  </a:cubicBezTo>
                  <a:cubicBezTo>
                    <a:pt x="19" y="47"/>
                    <a:pt x="19" y="47"/>
                    <a:pt x="19" y="47"/>
                  </a:cubicBezTo>
                  <a:cubicBezTo>
                    <a:pt x="20" y="47"/>
                    <a:pt x="20" y="47"/>
                    <a:pt x="20" y="47"/>
                  </a:cubicBezTo>
                  <a:cubicBezTo>
                    <a:pt x="20" y="47"/>
                    <a:pt x="20" y="47"/>
                    <a:pt x="20" y="47"/>
                  </a:cubicBezTo>
                  <a:cubicBezTo>
                    <a:pt x="20" y="47"/>
                    <a:pt x="21" y="47"/>
                    <a:pt x="21" y="47"/>
                  </a:cubicBezTo>
                  <a:cubicBezTo>
                    <a:pt x="21" y="47"/>
                    <a:pt x="21" y="46"/>
                    <a:pt x="21" y="46"/>
                  </a:cubicBezTo>
                  <a:cubicBezTo>
                    <a:pt x="22" y="46"/>
                    <a:pt x="22" y="47"/>
                    <a:pt x="22" y="46"/>
                  </a:cubicBezTo>
                  <a:cubicBezTo>
                    <a:pt x="22" y="46"/>
                    <a:pt x="22" y="46"/>
                    <a:pt x="23" y="46"/>
                  </a:cubicBezTo>
                  <a:cubicBezTo>
                    <a:pt x="23" y="46"/>
                    <a:pt x="23" y="46"/>
                    <a:pt x="24" y="46"/>
                  </a:cubicBezTo>
                  <a:cubicBezTo>
                    <a:pt x="24" y="46"/>
                    <a:pt x="24" y="46"/>
                    <a:pt x="24" y="46"/>
                  </a:cubicBezTo>
                  <a:cubicBezTo>
                    <a:pt x="25" y="47"/>
                    <a:pt x="25" y="47"/>
                    <a:pt x="26" y="47"/>
                  </a:cubicBezTo>
                  <a:cubicBezTo>
                    <a:pt x="26" y="47"/>
                    <a:pt x="28" y="47"/>
                    <a:pt x="28" y="46"/>
                  </a:cubicBezTo>
                  <a:cubicBezTo>
                    <a:pt x="27" y="45"/>
                    <a:pt x="28" y="45"/>
                    <a:pt x="28" y="45"/>
                  </a:cubicBezTo>
                  <a:cubicBezTo>
                    <a:pt x="28" y="46"/>
                    <a:pt x="28" y="46"/>
                    <a:pt x="29" y="46"/>
                  </a:cubicBezTo>
                  <a:cubicBezTo>
                    <a:pt x="29" y="46"/>
                    <a:pt x="29" y="45"/>
                    <a:pt x="29" y="45"/>
                  </a:cubicBezTo>
                  <a:cubicBezTo>
                    <a:pt x="29" y="44"/>
                    <a:pt x="30" y="43"/>
                    <a:pt x="30" y="43"/>
                  </a:cubicBezTo>
                  <a:cubicBezTo>
                    <a:pt x="30" y="43"/>
                    <a:pt x="30" y="42"/>
                    <a:pt x="30" y="42"/>
                  </a:cubicBezTo>
                  <a:cubicBezTo>
                    <a:pt x="30" y="42"/>
                    <a:pt x="30" y="42"/>
                    <a:pt x="30" y="41"/>
                  </a:cubicBezTo>
                  <a:cubicBezTo>
                    <a:pt x="30" y="40"/>
                    <a:pt x="31" y="40"/>
                    <a:pt x="31" y="40"/>
                  </a:cubicBezTo>
                  <a:cubicBezTo>
                    <a:pt x="31" y="40"/>
                    <a:pt x="31" y="40"/>
                    <a:pt x="31" y="40"/>
                  </a:cubicBezTo>
                  <a:cubicBezTo>
                    <a:pt x="31" y="40"/>
                    <a:pt x="32" y="39"/>
                    <a:pt x="32" y="38"/>
                  </a:cubicBezTo>
                  <a:cubicBezTo>
                    <a:pt x="33" y="38"/>
                    <a:pt x="33" y="37"/>
                    <a:pt x="33" y="37"/>
                  </a:cubicBezTo>
                  <a:cubicBezTo>
                    <a:pt x="33" y="37"/>
                    <a:pt x="34" y="37"/>
                    <a:pt x="34" y="37"/>
                  </a:cubicBezTo>
                  <a:cubicBezTo>
                    <a:pt x="34" y="37"/>
                    <a:pt x="34" y="37"/>
                    <a:pt x="34" y="37"/>
                  </a:cubicBezTo>
                  <a:cubicBezTo>
                    <a:pt x="35" y="37"/>
                    <a:pt x="35" y="37"/>
                    <a:pt x="35" y="37"/>
                  </a:cubicBezTo>
                  <a:cubicBezTo>
                    <a:pt x="35" y="37"/>
                    <a:pt x="35" y="36"/>
                    <a:pt x="35" y="36"/>
                  </a:cubicBezTo>
                  <a:cubicBezTo>
                    <a:pt x="35" y="36"/>
                    <a:pt x="35" y="36"/>
                    <a:pt x="35" y="36"/>
                  </a:cubicBezTo>
                  <a:cubicBezTo>
                    <a:pt x="35" y="36"/>
                    <a:pt x="36" y="35"/>
                    <a:pt x="37" y="34"/>
                  </a:cubicBezTo>
                  <a:cubicBezTo>
                    <a:pt x="37" y="34"/>
                    <a:pt x="38" y="35"/>
                    <a:pt x="38" y="35"/>
                  </a:cubicBezTo>
                  <a:cubicBezTo>
                    <a:pt x="38" y="35"/>
                    <a:pt x="38" y="35"/>
                    <a:pt x="38" y="35"/>
                  </a:cubicBezTo>
                  <a:cubicBezTo>
                    <a:pt x="38" y="35"/>
                    <a:pt x="38" y="35"/>
                    <a:pt x="38" y="35"/>
                  </a:cubicBezTo>
                  <a:cubicBezTo>
                    <a:pt x="39" y="35"/>
                    <a:pt x="39" y="35"/>
                    <a:pt x="39" y="35"/>
                  </a:cubicBezTo>
                  <a:cubicBezTo>
                    <a:pt x="39" y="35"/>
                    <a:pt x="39" y="34"/>
                    <a:pt x="39" y="34"/>
                  </a:cubicBezTo>
                  <a:cubicBezTo>
                    <a:pt x="39" y="34"/>
                    <a:pt x="39" y="34"/>
                    <a:pt x="39" y="34"/>
                  </a:cubicBezTo>
                  <a:cubicBezTo>
                    <a:pt x="39" y="34"/>
                    <a:pt x="40" y="35"/>
                    <a:pt x="40" y="35"/>
                  </a:cubicBezTo>
                  <a:cubicBezTo>
                    <a:pt x="40" y="35"/>
                    <a:pt x="40" y="35"/>
                    <a:pt x="40" y="35"/>
                  </a:cubicBezTo>
                  <a:cubicBezTo>
                    <a:pt x="40" y="35"/>
                    <a:pt x="42" y="37"/>
                    <a:pt x="42" y="37"/>
                  </a:cubicBezTo>
                  <a:cubicBezTo>
                    <a:pt x="42" y="37"/>
                    <a:pt x="42" y="37"/>
                    <a:pt x="42" y="37"/>
                  </a:cubicBezTo>
                  <a:cubicBezTo>
                    <a:pt x="42" y="37"/>
                    <a:pt x="43" y="37"/>
                    <a:pt x="43" y="37"/>
                  </a:cubicBezTo>
                  <a:cubicBezTo>
                    <a:pt x="43" y="37"/>
                    <a:pt x="43" y="37"/>
                    <a:pt x="43" y="37"/>
                  </a:cubicBezTo>
                  <a:cubicBezTo>
                    <a:pt x="43" y="37"/>
                    <a:pt x="44" y="35"/>
                    <a:pt x="44" y="35"/>
                  </a:cubicBezTo>
                  <a:cubicBezTo>
                    <a:pt x="45" y="34"/>
                    <a:pt x="45" y="34"/>
                    <a:pt x="45" y="34"/>
                  </a:cubicBezTo>
                  <a:cubicBezTo>
                    <a:pt x="45" y="34"/>
                    <a:pt x="45" y="34"/>
                    <a:pt x="45" y="34"/>
                  </a:cubicBezTo>
                  <a:cubicBezTo>
                    <a:pt x="45" y="34"/>
                    <a:pt x="45" y="33"/>
                    <a:pt x="45" y="33"/>
                  </a:cubicBezTo>
                  <a:cubicBezTo>
                    <a:pt x="45" y="33"/>
                    <a:pt x="45" y="33"/>
                    <a:pt x="45" y="33"/>
                  </a:cubicBezTo>
                  <a:cubicBezTo>
                    <a:pt x="45" y="33"/>
                    <a:pt x="47" y="29"/>
                    <a:pt x="47" y="29"/>
                  </a:cubicBezTo>
                  <a:cubicBezTo>
                    <a:pt x="47" y="28"/>
                    <a:pt x="47" y="28"/>
                    <a:pt x="47" y="28"/>
                  </a:cubicBezTo>
                  <a:cubicBezTo>
                    <a:pt x="47" y="28"/>
                    <a:pt x="47" y="27"/>
                    <a:pt x="48" y="27"/>
                  </a:cubicBezTo>
                  <a:cubicBezTo>
                    <a:pt x="49" y="26"/>
                    <a:pt x="49" y="26"/>
                    <a:pt x="50" y="26"/>
                  </a:cubicBezTo>
                  <a:cubicBezTo>
                    <a:pt x="50" y="25"/>
                    <a:pt x="50" y="23"/>
                    <a:pt x="50" y="23"/>
                  </a:cubicBezTo>
                  <a:cubicBezTo>
                    <a:pt x="50" y="22"/>
                    <a:pt x="51" y="22"/>
                    <a:pt x="51" y="22"/>
                  </a:cubicBezTo>
                  <a:cubicBezTo>
                    <a:pt x="51" y="22"/>
                    <a:pt x="51" y="22"/>
                    <a:pt x="52" y="22"/>
                  </a:cubicBezTo>
                  <a:cubicBezTo>
                    <a:pt x="52" y="22"/>
                    <a:pt x="52" y="21"/>
                    <a:pt x="52" y="21"/>
                  </a:cubicBezTo>
                  <a:cubicBezTo>
                    <a:pt x="52" y="21"/>
                    <a:pt x="52" y="20"/>
                    <a:pt x="52" y="20"/>
                  </a:cubicBezTo>
                  <a:cubicBezTo>
                    <a:pt x="52" y="19"/>
                    <a:pt x="52" y="19"/>
                    <a:pt x="52" y="19"/>
                  </a:cubicBezTo>
                  <a:cubicBezTo>
                    <a:pt x="52" y="19"/>
                    <a:pt x="53" y="19"/>
                    <a:pt x="53" y="19"/>
                  </a:cubicBezTo>
                  <a:cubicBezTo>
                    <a:pt x="53" y="19"/>
                    <a:pt x="53" y="19"/>
                    <a:pt x="53" y="19"/>
                  </a:cubicBezTo>
                  <a:cubicBezTo>
                    <a:pt x="53" y="18"/>
                    <a:pt x="54" y="16"/>
                    <a:pt x="54" y="16"/>
                  </a:cubicBezTo>
                  <a:cubicBezTo>
                    <a:pt x="54" y="16"/>
                    <a:pt x="54" y="15"/>
                    <a:pt x="54" y="15"/>
                  </a:cubicBezTo>
                  <a:cubicBezTo>
                    <a:pt x="55" y="15"/>
                    <a:pt x="55" y="15"/>
                    <a:pt x="55" y="14"/>
                  </a:cubicBezTo>
                  <a:cubicBezTo>
                    <a:pt x="55" y="14"/>
                    <a:pt x="55" y="14"/>
                    <a:pt x="55" y="13"/>
                  </a:cubicBezTo>
                  <a:cubicBezTo>
                    <a:pt x="56" y="13"/>
                    <a:pt x="56" y="13"/>
                    <a:pt x="57" y="13"/>
                  </a:cubicBezTo>
                  <a:cubicBezTo>
                    <a:pt x="57" y="13"/>
                    <a:pt x="57" y="13"/>
                    <a:pt x="57" y="13"/>
                  </a:cubicBezTo>
                  <a:cubicBezTo>
                    <a:pt x="57" y="13"/>
                    <a:pt x="58" y="12"/>
                    <a:pt x="59" y="12"/>
                  </a:cubicBezTo>
                  <a:cubicBezTo>
                    <a:pt x="59" y="11"/>
                    <a:pt x="59" y="11"/>
                    <a:pt x="59" y="10"/>
                  </a:cubicBezTo>
                  <a:cubicBezTo>
                    <a:pt x="59" y="10"/>
                    <a:pt x="59" y="9"/>
                    <a:pt x="59" y="9"/>
                  </a:cubicBezTo>
                  <a:cubicBezTo>
                    <a:pt x="59" y="9"/>
                    <a:pt x="59" y="9"/>
                    <a:pt x="59" y="9"/>
                  </a:cubicBezTo>
                  <a:cubicBezTo>
                    <a:pt x="58" y="8"/>
                    <a:pt x="57" y="7"/>
                    <a:pt x="57" y="7"/>
                  </a:cubicBezTo>
                  <a:cubicBezTo>
                    <a:pt x="57" y="7"/>
                    <a:pt x="57" y="7"/>
                    <a:pt x="57" y="7"/>
                  </a:cubicBezTo>
                  <a:cubicBezTo>
                    <a:pt x="57" y="7"/>
                    <a:pt x="56" y="5"/>
                    <a:pt x="56" y="4"/>
                  </a:cubicBezTo>
                  <a:cubicBezTo>
                    <a:pt x="56" y="4"/>
                    <a:pt x="56" y="4"/>
                    <a:pt x="56"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6" name="Freeform 799"/>
            <p:cNvSpPr>
              <a:spLocks/>
            </p:cNvSpPr>
            <p:nvPr/>
          </p:nvSpPr>
          <p:spPr bwMode="auto">
            <a:xfrm>
              <a:off x="2838" y="2021"/>
              <a:ext cx="252" cy="233"/>
            </a:xfrm>
            <a:custGeom>
              <a:avLst/>
              <a:gdLst/>
              <a:ahLst/>
              <a:cxnLst>
                <a:cxn ang="0">
                  <a:pos x="77" y="44"/>
                </a:cxn>
                <a:cxn ang="0">
                  <a:pos x="77" y="21"/>
                </a:cxn>
                <a:cxn ang="0">
                  <a:pos x="77" y="19"/>
                </a:cxn>
                <a:cxn ang="0">
                  <a:pos x="76" y="16"/>
                </a:cxn>
                <a:cxn ang="0">
                  <a:pos x="77" y="10"/>
                </a:cxn>
                <a:cxn ang="0">
                  <a:pos x="78" y="8"/>
                </a:cxn>
                <a:cxn ang="0">
                  <a:pos x="75" y="6"/>
                </a:cxn>
                <a:cxn ang="0">
                  <a:pos x="69" y="5"/>
                </a:cxn>
                <a:cxn ang="0">
                  <a:pos x="67" y="2"/>
                </a:cxn>
                <a:cxn ang="0">
                  <a:pos x="62" y="1"/>
                </a:cxn>
                <a:cxn ang="0">
                  <a:pos x="55" y="4"/>
                </a:cxn>
                <a:cxn ang="0">
                  <a:pos x="53" y="9"/>
                </a:cxn>
                <a:cxn ang="0">
                  <a:pos x="46" y="14"/>
                </a:cxn>
                <a:cxn ang="0">
                  <a:pos x="35" y="10"/>
                </a:cxn>
                <a:cxn ang="0">
                  <a:pos x="29" y="5"/>
                </a:cxn>
                <a:cxn ang="0">
                  <a:pos x="23" y="2"/>
                </a:cxn>
                <a:cxn ang="0">
                  <a:pos x="17" y="2"/>
                </a:cxn>
                <a:cxn ang="0">
                  <a:pos x="11" y="0"/>
                </a:cxn>
                <a:cxn ang="0">
                  <a:pos x="10" y="4"/>
                </a:cxn>
                <a:cxn ang="0">
                  <a:pos x="7" y="5"/>
                </a:cxn>
                <a:cxn ang="0">
                  <a:pos x="6" y="7"/>
                </a:cxn>
                <a:cxn ang="0">
                  <a:pos x="4" y="8"/>
                </a:cxn>
                <a:cxn ang="0">
                  <a:pos x="4" y="13"/>
                </a:cxn>
                <a:cxn ang="0">
                  <a:pos x="2" y="15"/>
                </a:cxn>
                <a:cxn ang="0">
                  <a:pos x="0" y="16"/>
                </a:cxn>
                <a:cxn ang="0">
                  <a:pos x="2" y="23"/>
                </a:cxn>
                <a:cxn ang="0">
                  <a:pos x="3" y="29"/>
                </a:cxn>
                <a:cxn ang="0">
                  <a:pos x="2" y="36"/>
                </a:cxn>
                <a:cxn ang="0">
                  <a:pos x="2" y="40"/>
                </a:cxn>
                <a:cxn ang="0">
                  <a:pos x="4" y="45"/>
                </a:cxn>
                <a:cxn ang="0">
                  <a:pos x="6" y="46"/>
                </a:cxn>
                <a:cxn ang="0">
                  <a:pos x="10" y="47"/>
                </a:cxn>
                <a:cxn ang="0">
                  <a:pos x="11" y="49"/>
                </a:cxn>
                <a:cxn ang="0">
                  <a:pos x="13" y="51"/>
                </a:cxn>
                <a:cxn ang="0">
                  <a:pos x="20" y="53"/>
                </a:cxn>
                <a:cxn ang="0">
                  <a:pos x="23" y="56"/>
                </a:cxn>
                <a:cxn ang="0">
                  <a:pos x="28" y="54"/>
                </a:cxn>
                <a:cxn ang="0">
                  <a:pos x="34" y="52"/>
                </a:cxn>
                <a:cxn ang="0">
                  <a:pos x="72" y="71"/>
                </a:cxn>
                <a:cxn ang="0">
                  <a:pos x="74" y="70"/>
                </a:cxn>
                <a:cxn ang="0">
                  <a:pos x="77" y="70"/>
                </a:cxn>
              </a:cxnLst>
              <a:rect l="0" t="0" r="r" b="b"/>
              <a:pathLst>
                <a:path w="78" h="72">
                  <a:moveTo>
                    <a:pt x="77" y="59"/>
                  </a:moveTo>
                  <a:cubicBezTo>
                    <a:pt x="77" y="44"/>
                    <a:pt x="77" y="44"/>
                    <a:pt x="77" y="44"/>
                  </a:cubicBezTo>
                  <a:cubicBezTo>
                    <a:pt x="77" y="31"/>
                    <a:pt x="77" y="31"/>
                    <a:pt x="77" y="31"/>
                  </a:cubicBezTo>
                  <a:cubicBezTo>
                    <a:pt x="77" y="31"/>
                    <a:pt x="77" y="21"/>
                    <a:pt x="77" y="21"/>
                  </a:cubicBezTo>
                  <a:cubicBezTo>
                    <a:pt x="77" y="21"/>
                    <a:pt x="77" y="20"/>
                    <a:pt x="77" y="20"/>
                  </a:cubicBezTo>
                  <a:cubicBezTo>
                    <a:pt x="77" y="20"/>
                    <a:pt x="77" y="19"/>
                    <a:pt x="77" y="19"/>
                  </a:cubicBezTo>
                  <a:cubicBezTo>
                    <a:pt x="76" y="18"/>
                    <a:pt x="76" y="17"/>
                    <a:pt x="76" y="16"/>
                  </a:cubicBezTo>
                  <a:cubicBezTo>
                    <a:pt x="76" y="16"/>
                    <a:pt x="76" y="16"/>
                    <a:pt x="76" y="16"/>
                  </a:cubicBezTo>
                  <a:cubicBezTo>
                    <a:pt x="76" y="16"/>
                    <a:pt x="76" y="15"/>
                    <a:pt x="77" y="14"/>
                  </a:cubicBezTo>
                  <a:cubicBezTo>
                    <a:pt x="78" y="13"/>
                    <a:pt x="77" y="12"/>
                    <a:pt x="77" y="10"/>
                  </a:cubicBezTo>
                  <a:cubicBezTo>
                    <a:pt x="76" y="9"/>
                    <a:pt x="77" y="8"/>
                    <a:pt x="78" y="8"/>
                  </a:cubicBezTo>
                  <a:cubicBezTo>
                    <a:pt x="78" y="8"/>
                    <a:pt x="78" y="8"/>
                    <a:pt x="78" y="8"/>
                  </a:cubicBezTo>
                  <a:cubicBezTo>
                    <a:pt x="77" y="7"/>
                    <a:pt x="77" y="6"/>
                    <a:pt x="77" y="6"/>
                  </a:cubicBezTo>
                  <a:cubicBezTo>
                    <a:pt x="76" y="6"/>
                    <a:pt x="76" y="6"/>
                    <a:pt x="75" y="6"/>
                  </a:cubicBezTo>
                  <a:cubicBezTo>
                    <a:pt x="75" y="6"/>
                    <a:pt x="74" y="6"/>
                    <a:pt x="73" y="6"/>
                  </a:cubicBezTo>
                  <a:cubicBezTo>
                    <a:pt x="72" y="5"/>
                    <a:pt x="70" y="5"/>
                    <a:pt x="69" y="5"/>
                  </a:cubicBezTo>
                  <a:cubicBezTo>
                    <a:pt x="68" y="5"/>
                    <a:pt x="68" y="4"/>
                    <a:pt x="68" y="4"/>
                  </a:cubicBezTo>
                  <a:cubicBezTo>
                    <a:pt x="68" y="3"/>
                    <a:pt x="69" y="3"/>
                    <a:pt x="67" y="2"/>
                  </a:cubicBezTo>
                  <a:cubicBezTo>
                    <a:pt x="65" y="2"/>
                    <a:pt x="64" y="2"/>
                    <a:pt x="64" y="1"/>
                  </a:cubicBezTo>
                  <a:cubicBezTo>
                    <a:pt x="63" y="1"/>
                    <a:pt x="63" y="1"/>
                    <a:pt x="62" y="1"/>
                  </a:cubicBezTo>
                  <a:cubicBezTo>
                    <a:pt x="61" y="2"/>
                    <a:pt x="57" y="2"/>
                    <a:pt x="56" y="3"/>
                  </a:cubicBezTo>
                  <a:cubicBezTo>
                    <a:pt x="56" y="3"/>
                    <a:pt x="55" y="3"/>
                    <a:pt x="55" y="4"/>
                  </a:cubicBezTo>
                  <a:cubicBezTo>
                    <a:pt x="54" y="4"/>
                    <a:pt x="53" y="5"/>
                    <a:pt x="53" y="6"/>
                  </a:cubicBezTo>
                  <a:cubicBezTo>
                    <a:pt x="53" y="6"/>
                    <a:pt x="52" y="8"/>
                    <a:pt x="53" y="9"/>
                  </a:cubicBezTo>
                  <a:cubicBezTo>
                    <a:pt x="54" y="11"/>
                    <a:pt x="53" y="13"/>
                    <a:pt x="51" y="14"/>
                  </a:cubicBezTo>
                  <a:cubicBezTo>
                    <a:pt x="50" y="16"/>
                    <a:pt x="48" y="16"/>
                    <a:pt x="46" y="14"/>
                  </a:cubicBezTo>
                  <a:cubicBezTo>
                    <a:pt x="44" y="13"/>
                    <a:pt x="40" y="11"/>
                    <a:pt x="39" y="11"/>
                  </a:cubicBezTo>
                  <a:cubicBezTo>
                    <a:pt x="37" y="11"/>
                    <a:pt x="36" y="10"/>
                    <a:pt x="35" y="10"/>
                  </a:cubicBezTo>
                  <a:cubicBezTo>
                    <a:pt x="33" y="10"/>
                    <a:pt x="31" y="9"/>
                    <a:pt x="30" y="8"/>
                  </a:cubicBezTo>
                  <a:cubicBezTo>
                    <a:pt x="29" y="6"/>
                    <a:pt x="30" y="6"/>
                    <a:pt x="29" y="5"/>
                  </a:cubicBezTo>
                  <a:cubicBezTo>
                    <a:pt x="29" y="4"/>
                    <a:pt x="29" y="4"/>
                    <a:pt x="28" y="4"/>
                  </a:cubicBezTo>
                  <a:cubicBezTo>
                    <a:pt x="27" y="4"/>
                    <a:pt x="24" y="3"/>
                    <a:pt x="23" y="2"/>
                  </a:cubicBezTo>
                  <a:cubicBezTo>
                    <a:pt x="22" y="1"/>
                    <a:pt x="21" y="2"/>
                    <a:pt x="20" y="2"/>
                  </a:cubicBezTo>
                  <a:cubicBezTo>
                    <a:pt x="19" y="1"/>
                    <a:pt x="17" y="1"/>
                    <a:pt x="17" y="2"/>
                  </a:cubicBezTo>
                  <a:cubicBezTo>
                    <a:pt x="16" y="2"/>
                    <a:pt x="15" y="1"/>
                    <a:pt x="14" y="1"/>
                  </a:cubicBezTo>
                  <a:cubicBezTo>
                    <a:pt x="13" y="1"/>
                    <a:pt x="11" y="0"/>
                    <a:pt x="11" y="0"/>
                  </a:cubicBezTo>
                  <a:cubicBezTo>
                    <a:pt x="11" y="3"/>
                    <a:pt x="11" y="3"/>
                    <a:pt x="11" y="3"/>
                  </a:cubicBezTo>
                  <a:cubicBezTo>
                    <a:pt x="11" y="3"/>
                    <a:pt x="11" y="4"/>
                    <a:pt x="10" y="4"/>
                  </a:cubicBezTo>
                  <a:cubicBezTo>
                    <a:pt x="10" y="4"/>
                    <a:pt x="8" y="5"/>
                    <a:pt x="8" y="5"/>
                  </a:cubicBezTo>
                  <a:cubicBezTo>
                    <a:pt x="8" y="5"/>
                    <a:pt x="7" y="5"/>
                    <a:pt x="7" y="5"/>
                  </a:cubicBezTo>
                  <a:cubicBezTo>
                    <a:pt x="7" y="6"/>
                    <a:pt x="7" y="7"/>
                    <a:pt x="6" y="6"/>
                  </a:cubicBezTo>
                  <a:cubicBezTo>
                    <a:pt x="6" y="6"/>
                    <a:pt x="6" y="6"/>
                    <a:pt x="6" y="7"/>
                  </a:cubicBezTo>
                  <a:cubicBezTo>
                    <a:pt x="5" y="7"/>
                    <a:pt x="5" y="8"/>
                    <a:pt x="5" y="8"/>
                  </a:cubicBezTo>
                  <a:cubicBezTo>
                    <a:pt x="5" y="8"/>
                    <a:pt x="4" y="8"/>
                    <a:pt x="4" y="8"/>
                  </a:cubicBezTo>
                  <a:cubicBezTo>
                    <a:pt x="4" y="9"/>
                    <a:pt x="4" y="10"/>
                    <a:pt x="4" y="11"/>
                  </a:cubicBezTo>
                  <a:cubicBezTo>
                    <a:pt x="5" y="12"/>
                    <a:pt x="5" y="12"/>
                    <a:pt x="4" y="13"/>
                  </a:cubicBezTo>
                  <a:cubicBezTo>
                    <a:pt x="3" y="14"/>
                    <a:pt x="3" y="14"/>
                    <a:pt x="3" y="14"/>
                  </a:cubicBezTo>
                  <a:cubicBezTo>
                    <a:pt x="3" y="15"/>
                    <a:pt x="2" y="15"/>
                    <a:pt x="2" y="15"/>
                  </a:cubicBezTo>
                  <a:cubicBezTo>
                    <a:pt x="1" y="15"/>
                    <a:pt x="1" y="16"/>
                    <a:pt x="1" y="16"/>
                  </a:cubicBezTo>
                  <a:cubicBezTo>
                    <a:pt x="0" y="16"/>
                    <a:pt x="0" y="16"/>
                    <a:pt x="0" y="16"/>
                  </a:cubicBezTo>
                  <a:cubicBezTo>
                    <a:pt x="0" y="17"/>
                    <a:pt x="1" y="17"/>
                    <a:pt x="1" y="18"/>
                  </a:cubicBezTo>
                  <a:cubicBezTo>
                    <a:pt x="1" y="18"/>
                    <a:pt x="3" y="21"/>
                    <a:pt x="2" y="23"/>
                  </a:cubicBezTo>
                  <a:cubicBezTo>
                    <a:pt x="2" y="24"/>
                    <a:pt x="2" y="27"/>
                    <a:pt x="3" y="28"/>
                  </a:cubicBezTo>
                  <a:cubicBezTo>
                    <a:pt x="3" y="28"/>
                    <a:pt x="3" y="29"/>
                    <a:pt x="3" y="29"/>
                  </a:cubicBezTo>
                  <a:cubicBezTo>
                    <a:pt x="3" y="29"/>
                    <a:pt x="2" y="31"/>
                    <a:pt x="2" y="32"/>
                  </a:cubicBezTo>
                  <a:cubicBezTo>
                    <a:pt x="2" y="33"/>
                    <a:pt x="3" y="35"/>
                    <a:pt x="2" y="36"/>
                  </a:cubicBezTo>
                  <a:cubicBezTo>
                    <a:pt x="1" y="36"/>
                    <a:pt x="0" y="37"/>
                    <a:pt x="0" y="38"/>
                  </a:cubicBezTo>
                  <a:cubicBezTo>
                    <a:pt x="0" y="38"/>
                    <a:pt x="1" y="39"/>
                    <a:pt x="2" y="40"/>
                  </a:cubicBezTo>
                  <a:cubicBezTo>
                    <a:pt x="2" y="40"/>
                    <a:pt x="3" y="41"/>
                    <a:pt x="3" y="43"/>
                  </a:cubicBezTo>
                  <a:cubicBezTo>
                    <a:pt x="3" y="44"/>
                    <a:pt x="3" y="44"/>
                    <a:pt x="4" y="45"/>
                  </a:cubicBezTo>
                  <a:cubicBezTo>
                    <a:pt x="4" y="45"/>
                    <a:pt x="4" y="46"/>
                    <a:pt x="5" y="46"/>
                  </a:cubicBezTo>
                  <a:cubicBezTo>
                    <a:pt x="5" y="46"/>
                    <a:pt x="5" y="46"/>
                    <a:pt x="6" y="46"/>
                  </a:cubicBezTo>
                  <a:cubicBezTo>
                    <a:pt x="6" y="46"/>
                    <a:pt x="7" y="46"/>
                    <a:pt x="7" y="46"/>
                  </a:cubicBezTo>
                  <a:cubicBezTo>
                    <a:pt x="8" y="46"/>
                    <a:pt x="10" y="47"/>
                    <a:pt x="10" y="47"/>
                  </a:cubicBezTo>
                  <a:cubicBezTo>
                    <a:pt x="10" y="47"/>
                    <a:pt x="10" y="47"/>
                    <a:pt x="11" y="48"/>
                  </a:cubicBezTo>
                  <a:cubicBezTo>
                    <a:pt x="11" y="48"/>
                    <a:pt x="11" y="49"/>
                    <a:pt x="11" y="49"/>
                  </a:cubicBezTo>
                  <a:cubicBezTo>
                    <a:pt x="12" y="49"/>
                    <a:pt x="12" y="49"/>
                    <a:pt x="12" y="50"/>
                  </a:cubicBezTo>
                  <a:cubicBezTo>
                    <a:pt x="12" y="50"/>
                    <a:pt x="12" y="51"/>
                    <a:pt x="13" y="51"/>
                  </a:cubicBezTo>
                  <a:cubicBezTo>
                    <a:pt x="13" y="51"/>
                    <a:pt x="13" y="51"/>
                    <a:pt x="13" y="51"/>
                  </a:cubicBezTo>
                  <a:cubicBezTo>
                    <a:pt x="14" y="52"/>
                    <a:pt x="20" y="53"/>
                    <a:pt x="20" y="53"/>
                  </a:cubicBezTo>
                  <a:cubicBezTo>
                    <a:pt x="20" y="53"/>
                    <a:pt x="21" y="54"/>
                    <a:pt x="22" y="54"/>
                  </a:cubicBezTo>
                  <a:cubicBezTo>
                    <a:pt x="22" y="55"/>
                    <a:pt x="23" y="56"/>
                    <a:pt x="23" y="56"/>
                  </a:cubicBezTo>
                  <a:cubicBezTo>
                    <a:pt x="23" y="56"/>
                    <a:pt x="24" y="56"/>
                    <a:pt x="25" y="56"/>
                  </a:cubicBezTo>
                  <a:cubicBezTo>
                    <a:pt x="26" y="55"/>
                    <a:pt x="27" y="55"/>
                    <a:pt x="28" y="54"/>
                  </a:cubicBezTo>
                  <a:cubicBezTo>
                    <a:pt x="29" y="53"/>
                    <a:pt x="31" y="52"/>
                    <a:pt x="31" y="52"/>
                  </a:cubicBezTo>
                  <a:cubicBezTo>
                    <a:pt x="32" y="52"/>
                    <a:pt x="33" y="52"/>
                    <a:pt x="34" y="52"/>
                  </a:cubicBezTo>
                  <a:cubicBezTo>
                    <a:pt x="35" y="53"/>
                    <a:pt x="68" y="70"/>
                    <a:pt x="72" y="72"/>
                  </a:cubicBezTo>
                  <a:cubicBezTo>
                    <a:pt x="72" y="71"/>
                    <a:pt x="72" y="71"/>
                    <a:pt x="72" y="71"/>
                  </a:cubicBezTo>
                  <a:cubicBezTo>
                    <a:pt x="72" y="70"/>
                    <a:pt x="72" y="70"/>
                    <a:pt x="73" y="70"/>
                  </a:cubicBezTo>
                  <a:cubicBezTo>
                    <a:pt x="73" y="70"/>
                    <a:pt x="74" y="70"/>
                    <a:pt x="74" y="70"/>
                  </a:cubicBezTo>
                  <a:cubicBezTo>
                    <a:pt x="75" y="70"/>
                    <a:pt x="77" y="70"/>
                    <a:pt x="77" y="70"/>
                  </a:cubicBezTo>
                  <a:cubicBezTo>
                    <a:pt x="77" y="70"/>
                    <a:pt x="77" y="70"/>
                    <a:pt x="77" y="70"/>
                  </a:cubicBezTo>
                  <a:lnTo>
                    <a:pt x="77" y="5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7" name="Freeform 800"/>
            <p:cNvSpPr>
              <a:spLocks/>
            </p:cNvSpPr>
            <p:nvPr/>
          </p:nvSpPr>
          <p:spPr bwMode="auto">
            <a:xfrm>
              <a:off x="2693" y="2186"/>
              <a:ext cx="252" cy="197"/>
            </a:xfrm>
            <a:custGeom>
              <a:avLst/>
              <a:gdLst/>
              <a:ahLst/>
              <a:cxnLst>
                <a:cxn ang="0">
                  <a:pos x="66" y="47"/>
                </a:cxn>
                <a:cxn ang="0">
                  <a:pos x="69" y="41"/>
                </a:cxn>
                <a:cxn ang="0">
                  <a:pos x="75" y="35"/>
                </a:cxn>
                <a:cxn ang="0">
                  <a:pos x="75" y="34"/>
                </a:cxn>
                <a:cxn ang="0">
                  <a:pos x="76" y="20"/>
                </a:cxn>
                <a:cxn ang="0">
                  <a:pos x="76" y="15"/>
                </a:cxn>
                <a:cxn ang="0">
                  <a:pos x="74" y="11"/>
                </a:cxn>
                <a:cxn ang="0">
                  <a:pos x="74" y="7"/>
                </a:cxn>
                <a:cxn ang="0">
                  <a:pos x="70" y="5"/>
                </a:cxn>
                <a:cxn ang="0">
                  <a:pos x="67" y="3"/>
                </a:cxn>
                <a:cxn ang="0">
                  <a:pos x="58" y="0"/>
                </a:cxn>
                <a:cxn ang="0">
                  <a:pos x="39" y="12"/>
                </a:cxn>
                <a:cxn ang="0">
                  <a:pos x="29" y="20"/>
                </a:cxn>
                <a:cxn ang="0">
                  <a:pos x="23" y="22"/>
                </a:cxn>
                <a:cxn ang="0">
                  <a:pos x="19" y="26"/>
                </a:cxn>
                <a:cxn ang="0">
                  <a:pos x="20" y="32"/>
                </a:cxn>
                <a:cxn ang="0">
                  <a:pos x="18" y="40"/>
                </a:cxn>
                <a:cxn ang="0">
                  <a:pos x="16" y="42"/>
                </a:cxn>
                <a:cxn ang="0">
                  <a:pos x="13" y="42"/>
                </a:cxn>
                <a:cxn ang="0">
                  <a:pos x="5" y="43"/>
                </a:cxn>
                <a:cxn ang="0">
                  <a:pos x="0" y="45"/>
                </a:cxn>
                <a:cxn ang="0">
                  <a:pos x="0" y="47"/>
                </a:cxn>
                <a:cxn ang="0">
                  <a:pos x="0" y="48"/>
                </a:cxn>
                <a:cxn ang="0">
                  <a:pos x="1" y="50"/>
                </a:cxn>
                <a:cxn ang="0">
                  <a:pos x="2" y="51"/>
                </a:cxn>
                <a:cxn ang="0">
                  <a:pos x="5" y="52"/>
                </a:cxn>
                <a:cxn ang="0">
                  <a:pos x="4" y="53"/>
                </a:cxn>
                <a:cxn ang="0">
                  <a:pos x="4" y="53"/>
                </a:cxn>
                <a:cxn ang="0">
                  <a:pos x="4" y="54"/>
                </a:cxn>
                <a:cxn ang="0">
                  <a:pos x="7" y="56"/>
                </a:cxn>
                <a:cxn ang="0">
                  <a:pos x="10" y="57"/>
                </a:cxn>
                <a:cxn ang="0">
                  <a:pos x="9" y="57"/>
                </a:cxn>
                <a:cxn ang="0">
                  <a:pos x="10" y="60"/>
                </a:cxn>
                <a:cxn ang="0">
                  <a:pos x="10" y="58"/>
                </a:cxn>
                <a:cxn ang="0">
                  <a:pos x="11" y="58"/>
                </a:cxn>
                <a:cxn ang="0">
                  <a:pos x="13" y="57"/>
                </a:cxn>
                <a:cxn ang="0">
                  <a:pos x="16" y="60"/>
                </a:cxn>
                <a:cxn ang="0">
                  <a:pos x="16" y="60"/>
                </a:cxn>
                <a:cxn ang="0">
                  <a:pos x="17" y="56"/>
                </a:cxn>
                <a:cxn ang="0">
                  <a:pos x="19" y="53"/>
                </a:cxn>
                <a:cxn ang="0">
                  <a:pos x="19" y="52"/>
                </a:cxn>
                <a:cxn ang="0">
                  <a:pos x="22" y="51"/>
                </a:cxn>
                <a:cxn ang="0">
                  <a:pos x="26" y="50"/>
                </a:cxn>
                <a:cxn ang="0">
                  <a:pos x="30" y="51"/>
                </a:cxn>
                <a:cxn ang="0">
                  <a:pos x="33" y="54"/>
                </a:cxn>
                <a:cxn ang="0">
                  <a:pos x="36" y="53"/>
                </a:cxn>
                <a:cxn ang="0">
                  <a:pos x="41" y="54"/>
                </a:cxn>
                <a:cxn ang="0">
                  <a:pos x="43" y="55"/>
                </a:cxn>
                <a:cxn ang="0">
                  <a:pos x="46" y="55"/>
                </a:cxn>
                <a:cxn ang="0">
                  <a:pos x="50" y="53"/>
                </a:cxn>
                <a:cxn ang="0">
                  <a:pos x="55" y="52"/>
                </a:cxn>
                <a:cxn ang="0">
                  <a:pos x="60" y="54"/>
                </a:cxn>
                <a:cxn ang="0">
                  <a:pos x="62" y="52"/>
                </a:cxn>
                <a:cxn ang="0">
                  <a:pos x="64" y="51"/>
                </a:cxn>
                <a:cxn ang="0">
                  <a:pos x="66" y="51"/>
                </a:cxn>
                <a:cxn ang="0">
                  <a:pos x="65" y="47"/>
                </a:cxn>
              </a:cxnLst>
              <a:rect l="0" t="0" r="r" b="b"/>
              <a:pathLst>
                <a:path w="78" h="61">
                  <a:moveTo>
                    <a:pt x="65" y="47"/>
                  </a:moveTo>
                  <a:cubicBezTo>
                    <a:pt x="65" y="47"/>
                    <a:pt x="66" y="47"/>
                    <a:pt x="66" y="47"/>
                  </a:cubicBezTo>
                  <a:cubicBezTo>
                    <a:pt x="66" y="47"/>
                    <a:pt x="66" y="47"/>
                    <a:pt x="66" y="46"/>
                  </a:cubicBezTo>
                  <a:cubicBezTo>
                    <a:pt x="66" y="46"/>
                    <a:pt x="68" y="43"/>
                    <a:pt x="69" y="41"/>
                  </a:cubicBezTo>
                  <a:cubicBezTo>
                    <a:pt x="70" y="40"/>
                    <a:pt x="73" y="37"/>
                    <a:pt x="73" y="37"/>
                  </a:cubicBezTo>
                  <a:cubicBezTo>
                    <a:pt x="73" y="37"/>
                    <a:pt x="75" y="35"/>
                    <a:pt x="75" y="35"/>
                  </a:cubicBezTo>
                  <a:cubicBezTo>
                    <a:pt x="75" y="35"/>
                    <a:pt x="75" y="34"/>
                    <a:pt x="75" y="34"/>
                  </a:cubicBezTo>
                  <a:cubicBezTo>
                    <a:pt x="75" y="34"/>
                    <a:pt x="75" y="34"/>
                    <a:pt x="75" y="34"/>
                  </a:cubicBezTo>
                  <a:cubicBezTo>
                    <a:pt x="75" y="34"/>
                    <a:pt x="76" y="27"/>
                    <a:pt x="76" y="27"/>
                  </a:cubicBezTo>
                  <a:cubicBezTo>
                    <a:pt x="76" y="26"/>
                    <a:pt x="76" y="20"/>
                    <a:pt x="76" y="20"/>
                  </a:cubicBezTo>
                  <a:cubicBezTo>
                    <a:pt x="76" y="19"/>
                    <a:pt x="77" y="18"/>
                    <a:pt x="78" y="17"/>
                  </a:cubicBezTo>
                  <a:cubicBezTo>
                    <a:pt x="78" y="17"/>
                    <a:pt x="77" y="16"/>
                    <a:pt x="76" y="15"/>
                  </a:cubicBezTo>
                  <a:cubicBezTo>
                    <a:pt x="76" y="15"/>
                    <a:pt x="76" y="14"/>
                    <a:pt x="76" y="14"/>
                  </a:cubicBezTo>
                  <a:cubicBezTo>
                    <a:pt x="76" y="13"/>
                    <a:pt x="75" y="12"/>
                    <a:pt x="74" y="11"/>
                  </a:cubicBezTo>
                  <a:cubicBezTo>
                    <a:pt x="74" y="10"/>
                    <a:pt x="74" y="8"/>
                    <a:pt x="74" y="8"/>
                  </a:cubicBezTo>
                  <a:cubicBezTo>
                    <a:pt x="74" y="8"/>
                    <a:pt x="74" y="7"/>
                    <a:pt x="74" y="7"/>
                  </a:cubicBezTo>
                  <a:cubicBezTo>
                    <a:pt x="73" y="7"/>
                    <a:pt x="73" y="4"/>
                    <a:pt x="73" y="3"/>
                  </a:cubicBezTo>
                  <a:cubicBezTo>
                    <a:pt x="72" y="4"/>
                    <a:pt x="71" y="4"/>
                    <a:pt x="70" y="5"/>
                  </a:cubicBezTo>
                  <a:cubicBezTo>
                    <a:pt x="69" y="5"/>
                    <a:pt x="68" y="5"/>
                    <a:pt x="68" y="5"/>
                  </a:cubicBezTo>
                  <a:cubicBezTo>
                    <a:pt x="68" y="5"/>
                    <a:pt x="67" y="4"/>
                    <a:pt x="67" y="3"/>
                  </a:cubicBezTo>
                  <a:cubicBezTo>
                    <a:pt x="66" y="3"/>
                    <a:pt x="65" y="2"/>
                    <a:pt x="65" y="2"/>
                  </a:cubicBezTo>
                  <a:cubicBezTo>
                    <a:pt x="65" y="2"/>
                    <a:pt x="59" y="1"/>
                    <a:pt x="58" y="0"/>
                  </a:cubicBezTo>
                  <a:cubicBezTo>
                    <a:pt x="58" y="0"/>
                    <a:pt x="58" y="0"/>
                    <a:pt x="58" y="0"/>
                  </a:cubicBezTo>
                  <a:cubicBezTo>
                    <a:pt x="55" y="2"/>
                    <a:pt x="41" y="11"/>
                    <a:pt x="39" y="12"/>
                  </a:cubicBezTo>
                  <a:cubicBezTo>
                    <a:pt x="37" y="13"/>
                    <a:pt x="35" y="15"/>
                    <a:pt x="34" y="16"/>
                  </a:cubicBezTo>
                  <a:cubicBezTo>
                    <a:pt x="32" y="17"/>
                    <a:pt x="29" y="20"/>
                    <a:pt x="29" y="20"/>
                  </a:cubicBezTo>
                  <a:cubicBezTo>
                    <a:pt x="28" y="21"/>
                    <a:pt x="27" y="22"/>
                    <a:pt x="26" y="22"/>
                  </a:cubicBezTo>
                  <a:cubicBezTo>
                    <a:pt x="25" y="22"/>
                    <a:pt x="23" y="22"/>
                    <a:pt x="23" y="22"/>
                  </a:cubicBezTo>
                  <a:cubicBezTo>
                    <a:pt x="23" y="22"/>
                    <a:pt x="21" y="23"/>
                    <a:pt x="19" y="23"/>
                  </a:cubicBezTo>
                  <a:cubicBezTo>
                    <a:pt x="19" y="24"/>
                    <a:pt x="20" y="25"/>
                    <a:pt x="19" y="26"/>
                  </a:cubicBezTo>
                  <a:cubicBezTo>
                    <a:pt x="19" y="26"/>
                    <a:pt x="20" y="30"/>
                    <a:pt x="20" y="30"/>
                  </a:cubicBezTo>
                  <a:cubicBezTo>
                    <a:pt x="20" y="31"/>
                    <a:pt x="20" y="32"/>
                    <a:pt x="20" y="32"/>
                  </a:cubicBezTo>
                  <a:cubicBezTo>
                    <a:pt x="20" y="33"/>
                    <a:pt x="20" y="34"/>
                    <a:pt x="19" y="36"/>
                  </a:cubicBezTo>
                  <a:cubicBezTo>
                    <a:pt x="19" y="37"/>
                    <a:pt x="19" y="39"/>
                    <a:pt x="18" y="40"/>
                  </a:cubicBezTo>
                  <a:cubicBezTo>
                    <a:pt x="18" y="41"/>
                    <a:pt x="18" y="40"/>
                    <a:pt x="17" y="41"/>
                  </a:cubicBezTo>
                  <a:cubicBezTo>
                    <a:pt x="17" y="42"/>
                    <a:pt x="16" y="42"/>
                    <a:pt x="16" y="42"/>
                  </a:cubicBezTo>
                  <a:cubicBezTo>
                    <a:pt x="15" y="42"/>
                    <a:pt x="15" y="42"/>
                    <a:pt x="14" y="42"/>
                  </a:cubicBezTo>
                  <a:cubicBezTo>
                    <a:pt x="14" y="42"/>
                    <a:pt x="13" y="42"/>
                    <a:pt x="13" y="42"/>
                  </a:cubicBezTo>
                  <a:cubicBezTo>
                    <a:pt x="13" y="42"/>
                    <a:pt x="10" y="43"/>
                    <a:pt x="10" y="43"/>
                  </a:cubicBezTo>
                  <a:cubicBezTo>
                    <a:pt x="10" y="43"/>
                    <a:pt x="6" y="43"/>
                    <a:pt x="5" y="43"/>
                  </a:cubicBezTo>
                  <a:cubicBezTo>
                    <a:pt x="5" y="43"/>
                    <a:pt x="1" y="44"/>
                    <a:pt x="1" y="44"/>
                  </a:cubicBezTo>
                  <a:cubicBezTo>
                    <a:pt x="1" y="44"/>
                    <a:pt x="0" y="44"/>
                    <a:pt x="0" y="45"/>
                  </a:cubicBezTo>
                  <a:cubicBezTo>
                    <a:pt x="0" y="45"/>
                    <a:pt x="0" y="45"/>
                    <a:pt x="0" y="45"/>
                  </a:cubicBezTo>
                  <a:cubicBezTo>
                    <a:pt x="0" y="47"/>
                    <a:pt x="0" y="47"/>
                    <a:pt x="0" y="47"/>
                  </a:cubicBezTo>
                  <a:cubicBezTo>
                    <a:pt x="0" y="47"/>
                    <a:pt x="0" y="47"/>
                    <a:pt x="0" y="47"/>
                  </a:cubicBezTo>
                  <a:cubicBezTo>
                    <a:pt x="0" y="47"/>
                    <a:pt x="0" y="48"/>
                    <a:pt x="0" y="48"/>
                  </a:cubicBezTo>
                  <a:cubicBezTo>
                    <a:pt x="0" y="48"/>
                    <a:pt x="1" y="48"/>
                    <a:pt x="1" y="48"/>
                  </a:cubicBezTo>
                  <a:cubicBezTo>
                    <a:pt x="1" y="49"/>
                    <a:pt x="1" y="50"/>
                    <a:pt x="1" y="50"/>
                  </a:cubicBezTo>
                  <a:cubicBezTo>
                    <a:pt x="1" y="50"/>
                    <a:pt x="1" y="50"/>
                    <a:pt x="1" y="50"/>
                  </a:cubicBezTo>
                  <a:cubicBezTo>
                    <a:pt x="1" y="51"/>
                    <a:pt x="1" y="51"/>
                    <a:pt x="2" y="51"/>
                  </a:cubicBezTo>
                  <a:cubicBezTo>
                    <a:pt x="2" y="51"/>
                    <a:pt x="3" y="51"/>
                    <a:pt x="3" y="51"/>
                  </a:cubicBezTo>
                  <a:cubicBezTo>
                    <a:pt x="3" y="51"/>
                    <a:pt x="5" y="52"/>
                    <a:pt x="5" y="52"/>
                  </a:cubicBezTo>
                  <a:cubicBezTo>
                    <a:pt x="5" y="52"/>
                    <a:pt x="5" y="53"/>
                    <a:pt x="5" y="53"/>
                  </a:cubicBezTo>
                  <a:cubicBezTo>
                    <a:pt x="5" y="53"/>
                    <a:pt x="4" y="53"/>
                    <a:pt x="4" y="53"/>
                  </a:cubicBezTo>
                  <a:cubicBezTo>
                    <a:pt x="4" y="53"/>
                    <a:pt x="4" y="53"/>
                    <a:pt x="4" y="53"/>
                  </a:cubicBezTo>
                  <a:cubicBezTo>
                    <a:pt x="4" y="53"/>
                    <a:pt x="4" y="53"/>
                    <a:pt x="4" y="53"/>
                  </a:cubicBezTo>
                  <a:cubicBezTo>
                    <a:pt x="4" y="53"/>
                    <a:pt x="3" y="53"/>
                    <a:pt x="3" y="54"/>
                  </a:cubicBezTo>
                  <a:cubicBezTo>
                    <a:pt x="3" y="54"/>
                    <a:pt x="3" y="54"/>
                    <a:pt x="4" y="54"/>
                  </a:cubicBezTo>
                  <a:cubicBezTo>
                    <a:pt x="4" y="54"/>
                    <a:pt x="6" y="56"/>
                    <a:pt x="7" y="56"/>
                  </a:cubicBezTo>
                  <a:cubicBezTo>
                    <a:pt x="7" y="56"/>
                    <a:pt x="7" y="56"/>
                    <a:pt x="7" y="56"/>
                  </a:cubicBezTo>
                  <a:cubicBezTo>
                    <a:pt x="8" y="56"/>
                    <a:pt x="9" y="56"/>
                    <a:pt x="9" y="56"/>
                  </a:cubicBezTo>
                  <a:cubicBezTo>
                    <a:pt x="9" y="56"/>
                    <a:pt x="10" y="56"/>
                    <a:pt x="10" y="57"/>
                  </a:cubicBezTo>
                  <a:cubicBezTo>
                    <a:pt x="10" y="57"/>
                    <a:pt x="10" y="57"/>
                    <a:pt x="9" y="57"/>
                  </a:cubicBezTo>
                  <a:cubicBezTo>
                    <a:pt x="9" y="57"/>
                    <a:pt x="9" y="57"/>
                    <a:pt x="9" y="57"/>
                  </a:cubicBezTo>
                  <a:cubicBezTo>
                    <a:pt x="9" y="57"/>
                    <a:pt x="9" y="58"/>
                    <a:pt x="9" y="58"/>
                  </a:cubicBezTo>
                  <a:cubicBezTo>
                    <a:pt x="9" y="58"/>
                    <a:pt x="10" y="59"/>
                    <a:pt x="10" y="60"/>
                  </a:cubicBezTo>
                  <a:cubicBezTo>
                    <a:pt x="10" y="60"/>
                    <a:pt x="10" y="60"/>
                    <a:pt x="10" y="60"/>
                  </a:cubicBezTo>
                  <a:cubicBezTo>
                    <a:pt x="10" y="59"/>
                    <a:pt x="10" y="59"/>
                    <a:pt x="10" y="58"/>
                  </a:cubicBezTo>
                  <a:cubicBezTo>
                    <a:pt x="10" y="58"/>
                    <a:pt x="10" y="58"/>
                    <a:pt x="11" y="58"/>
                  </a:cubicBezTo>
                  <a:cubicBezTo>
                    <a:pt x="11" y="58"/>
                    <a:pt x="11" y="58"/>
                    <a:pt x="11" y="58"/>
                  </a:cubicBezTo>
                  <a:cubicBezTo>
                    <a:pt x="12" y="58"/>
                    <a:pt x="12" y="58"/>
                    <a:pt x="12" y="57"/>
                  </a:cubicBezTo>
                  <a:cubicBezTo>
                    <a:pt x="13" y="57"/>
                    <a:pt x="13" y="57"/>
                    <a:pt x="13" y="57"/>
                  </a:cubicBezTo>
                  <a:cubicBezTo>
                    <a:pt x="13" y="58"/>
                    <a:pt x="15" y="60"/>
                    <a:pt x="15" y="60"/>
                  </a:cubicBezTo>
                  <a:cubicBezTo>
                    <a:pt x="15" y="60"/>
                    <a:pt x="15" y="60"/>
                    <a:pt x="16" y="60"/>
                  </a:cubicBezTo>
                  <a:cubicBezTo>
                    <a:pt x="16" y="60"/>
                    <a:pt x="16" y="61"/>
                    <a:pt x="16" y="61"/>
                  </a:cubicBezTo>
                  <a:cubicBezTo>
                    <a:pt x="16" y="61"/>
                    <a:pt x="16" y="61"/>
                    <a:pt x="16" y="60"/>
                  </a:cubicBezTo>
                  <a:cubicBezTo>
                    <a:pt x="16" y="60"/>
                    <a:pt x="17" y="58"/>
                    <a:pt x="17" y="58"/>
                  </a:cubicBezTo>
                  <a:cubicBezTo>
                    <a:pt x="17" y="57"/>
                    <a:pt x="17" y="57"/>
                    <a:pt x="17" y="56"/>
                  </a:cubicBezTo>
                  <a:cubicBezTo>
                    <a:pt x="17" y="56"/>
                    <a:pt x="18" y="56"/>
                    <a:pt x="18" y="56"/>
                  </a:cubicBezTo>
                  <a:cubicBezTo>
                    <a:pt x="18" y="55"/>
                    <a:pt x="19" y="53"/>
                    <a:pt x="19" y="53"/>
                  </a:cubicBezTo>
                  <a:cubicBezTo>
                    <a:pt x="19" y="53"/>
                    <a:pt x="19" y="53"/>
                    <a:pt x="19" y="53"/>
                  </a:cubicBezTo>
                  <a:cubicBezTo>
                    <a:pt x="19" y="53"/>
                    <a:pt x="19" y="52"/>
                    <a:pt x="19" y="52"/>
                  </a:cubicBezTo>
                  <a:cubicBezTo>
                    <a:pt x="20" y="51"/>
                    <a:pt x="21" y="51"/>
                    <a:pt x="21" y="51"/>
                  </a:cubicBezTo>
                  <a:cubicBezTo>
                    <a:pt x="21" y="51"/>
                    <a:pt x="21" y="51"/>
                    <a:pt x="22" y="51"/>
                  </a:cubicBezTo>
                  <a:cubicBezTo>
                    <a:pt x="22" y="51"/>
                    <a:pt x="25" y="50"/>
                    <a:pt x="25" y="50"/>
                  </a:cubicBezTo>
                  <a:cubicBezTo>
                    <a:pt x="25" y="50"/>
                    <a:pt x="26" y="50"/>
                    <a:pt x="26" y="50"/>
                  </a:cubicBezTo>
                  <a:cubicBezTo>
                    <a:pt x="27" y="50"/>
                    <a:pt x="28" y="50"/>
                    <a:pt x="28" y="51"/>
                  </a:cubicBezTo>
                  <a:cubicBezTo>
                    <a:pt x="29" y="51"/>
                    <a:pt x="30" y="51"/>
                    <a:pt x="30" y="51"/>
                  </a:cubicBezTo>
                  <a:cubicBezTo>
                    <a:pt x="30" y="51"/>
                    <a:pt x="31" y="52"/>
                    <a:pt x="31" y="52"/>
                  </a:cubicBezTo>
                  <a:cubicBezTo>
                    <a:pt x="31" y="52"/>
                    <a:pt x="33" y="54"/>
                    <a:pt x="33" y="54"/>
                  </a:cubicBezTo>
                  <a:cubicBezTo>
                    <a:pt x="33" y="54"/>
                    <a:pt x="33" y="54"/>
                    <a:pt x="34" y="54"/>
                  </a:cubicBezTo>
                  <a:cubicBezTo>
                    <a:pt x="34" y="54"/>
                    <a:pt x="36" y="53"/>
                    <a:pt x="36" y="53"/>
                  </a:cubicBezTo>
                  <a:cubicBezTo>
                    <a:pt x="37" y="53"/>
                    <a:pt x="38" y="52"/>
                    <a:pt x="39" y="53"/>
                  </a:cubicBezTo>
                  <a:cubicBezTo>
                    <a:pt x="40" y="54"/>
                    <a:pt x="41" y="54"/>
                    <a:pt x="41" y="54"/>
                  </a:cubicBezTo>
                  <a:cubicBezTo>
                    <a:pt x="41" y="54"/>
                    <a:pt x="43" y="55"/>
                    <a:pt x="43" y="55"/>
                  </a:cubicBezTo>
                  <a:cubicBezTo>
                    <a:pt x="43" y="55"/>
                    <a:pt x="43" y="55"/>
                    <a:pt x="43" y="55"/>
                  </a:cubicBezTo>
                  <a:cubicBezTo>
                    <a:pt x="43" y="55"/>
                    <a:pt x="46" y="55"/>
                    <a:pt x="46" y="55"/>
                  </a:cubicBezTo>
                  <a:cubicBezTo>
                    <a:pt x="46" y="55"/>
                    <a:pt x="46" y="55"/>
                    <a:pt x="46" y="55"/>
                  </a:cubicBezTo>
                  <a:cubicBezTo>
                    <a:pt x="46" y="55"/>
                    <a:pt x="48" y="53"/>
                    <a:pt x="48" y="53"/>
                  </a:cubicBezTo>
                  <a:cubicBezTo>
                    <a:pt x="49" y="53"/>
                    <a:pt x="50" y="53"/>
                    <a:pt x="50" y="53"/>
                  </a:cubicBezTo>
                  <a:cubicBezTo>
                    <a:pt x="51" y="52"/>
                    <a:pt x="51" y="52"/>
                    <a:pt x="51" y="52"/>
                  </a:cubicBezTo>
                  <a:cubicBezTo>
                    <a:pt x="52" y="52"/>
                    <a:pt x="54" y="52"/>
                    <a:pt x="55" y="52"/>
                  </a:cubicBezTo>
                  <a:cubicBezTo>
                    <a:pt x="56" y="52"/>
                    <a:pt x="58" y="53"/>
                    <a:pt x="58" y="53"/>
                  </a:cubicBezTo>
                  <a:cubicBezTo>
                    <a:pt x="59" y="54"/>
                    <a:pt x="60" y="54"/>
                    <a:pt x="60" y="54"/>
                  </a:cubicBezTo>
                  <a:cubicBezTo>
                    <a:pt x="60" y="54"/>
                    <a:pt x="60" y="54"/>
                    <a:pt x="60" y="54"/>
                  </a:cubicBezTo>
                  <a:cubicBezTo>
                    <a:pt x="60" y="54"/>
                    <a:pt x="62" y="52"/>
                    <a:pt x="62" y="52"/>
                  </a:cubicBezTo>
                  <a:cubicBezTo>
                    <a:pt x="62" y="52"/>
                    <a:pt x="62" y="52"/>
                    <a:pt x="63" y="52"/>
                  </a:cubicBezTo>
                  <a:cubicBezTo>
                    <a:pt x="63" y="52"/>
                    <a:pt x="64" y="51"/>
                    <a:pt x="64" y="51"/>
                  </a:cubicBezTo>
                  <a:cubicBezTo>
                    <a:pt x="64" y="51"/>
                    <a:pt x="65" y="51"/>
                    <a:pt x="65" y="51"/>
                  </a:cubicBezTo>
                  <a:cubicBezTo>
                    <a:pt x="65" y="51"/>
                    <a:pt x="66" y="51"/>
                    <a:pt x="66" y="51"/>
                  </a:cubicBezTo>
                  <a:cubicBezTo>
                    <a:pt x="66" y="50"/>
                    <a:pt x="66" y="50"/>
                    <a:pt x="66" y="50"/>
                  </a:cubicBezTo>
                  <a:cubicBezTo>
                    <a:pt x="66" y="49"/>
                    <a:pt x="65" y="48"/>
                    <a:pt x="65"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8" name="Freeform 801"/>
            <p:cNvSpPr>
              <a:spLocks/>
            </p:cNvSpPr>
            <p:nvPr/>
          </p:nvSpPr>
          <p:spPr bwMode="auto">
            <a:xfrm>
              <a:off x="2599" y="2328"/>
              <a:ext cx="126" cy="94"/>
            </a:xfrm>
            <a:custGeom>
              <a:avLst/>
              <a:gdLst/>
              <a:ahLst/>
              <a:cxnLst>
                <a:cxn ang="0">
                  <a:pos x="30" y="20"/>
                </a:cxn>
                <a:cxn ang="0">
                  <a:pos x="32" y="20"/>
                </a:cxn>
                <a:cxn ang="0">
                  <a:pos x="33" y="20"/>
                </a:cxn>
                <a:cxn ang="0">
                  <a:pos x="34" y="18"/>
                </a:cxn>
                <a:cxn ang="0">
                  <a:pos x="37" y="18"/>
                </a:cxn>
                <a:cxn ang="0">
                  <a:pos x="39" y="17"/>
                </a:cxn>
                <a:cxn ang="0">
                  <a:pos x="39" y="16"/>
                </a:cxn>
                <a:cxn ang="0">
                  <a:pos x="38" y="13"/>
                </a:cxn>
                <a:cxn ang="0">
                  <a:pos x="39" y="13"/>
                </a:cxn>
                <a:cxn ang="0">
                  <a:pos x="36" y="12"/>
                </a:cxn>
                <a:cxn ang="0">
                  <a:pos x="33" y="10"/>
                </a:cxn>
                <a:cxn ang="0">
                  <a:pos x="33" y="9"/>
                </a:cxn>
                <a:cxn ang="0">
                  <a:pos x="33" y="9"/>
                </a:cxn>
                <a:cxn ang="0">
                  <a:pos x="34" y="8"/>
                </a:cxn>
                <a:cxn ang="0">
                  <a:pos x="31" y="7"/>
                </a:cxn>
                <a:cxn ang="0">
                  <a:pos x="30" y="6"/>
                </a:cxn>
                <a:cxn ang="0">
                  <a:pos x="29" y="4"/>
                </a:cxn>
                <a:cxn ang="0">
                  <a:pos x="29" y="3"/>
                </a:cxn>
                <a:cxn ang="0">
                  <a:pos x="28" y="1"/>
                </a:cxn>
                <a:cxn ang="0">
                  <a:pos x="25" y="0"/>
                </a:cxn>
                <a:cxn ang="0">
                  <a:pos x="24" y="0"/>
                </a:cxn>
                <a:cxn ang="0">
                  <a:pos x="19" y="3"/>
                </a:cxn>
                <a:cxn ang="0">
                  <a:pos x="18" y="4"/>
                </a:cxn>
                <a:cxn ang="0">
                  <a:pos x="17" y="4"/>
                </a:cxn>
                <a:cxn ang="0">
                  <a:pos x="15" y="4"/>
                </a:cxn>
                <a:cxn ang="0">
                  <a:pos x="13" y="7"/>
                </a:cxn>
                <a:cxn ang="0">
                  <a:pos x="12" y="7"/>
                </a:cxn>
                <a:cxn ang="0">
                  <a:pos x="12" y="9"/>
                </a:cxn>
                <a:cxn ang="0">
                  <a:pos x="11" y="9"/>
                </a:cxn>
                <a:cxn ang="0">
                  <a:pos x="9" y="9"/>
                </a:cxn>
                <a:cxn ang="0">
                  <a:pos x="8" y="8"/>
                </a:cxn>
                <a:cxn ang="0">
                  <a:pos x="6" y="10"/>
                </a:cxn>
                <a:cxn ang="0">
                  <a:pos x="7" y="11"/>
                </a:cxn>
                <a:cxn ang="0">
                  <a:pos x="7" y="12"/>
                </a:cxn>
                <a:cxn ang="0">
                  <a:pos x="5" y="12"/>
                </a:cxn>
                <a:cxn ang="0">
                  <a:pos x="6" y="14"/>
                </a:cxn>
                <a:cxn ang="0">
                  <a:pos x="4" y="15"/>
                </a:cxn>
                <a:cxn ang="0">
                  <a:pos x="2" y="16"/>
                </a:cxn>
                <a:cxn ang="0">
                  <a:pos x="1" y="17"/>
                </a:cxn>
                <a:cxn ang="0">
                  <a:pos x="2" y="18"/>
                </a:cxn>
                <a:cxn ang="0">
                  <a:pos x="0" y="20"/>
                </a:cxn>
                <a:cxn ang="0">
                  <a:pos x="1" y="22"/>
                </a:cxn>
                <a:cxn ang="0">
                  <a:pos x="0" y="23"/>
                </a:cxn>
                <a:cxn ang="0">
                  <a:pos x="2" y="24"/>
                </a:cxn>
                <a:cxn ang="0">
                  <a:pos x="3" y="25"/>
                </a:cxn>
                <a:cxn ang="0">
                  <a:pos x="5" y="27"/>
                </a:cxn>
                <a:cxn ang="0">
                  <a:pos x="6" y="27"/>
                </a:cxn>
                <a:cxn ang="0">
                  <a:pos x="7" y="26"/>
                </a:cxn>
                <a:cxn ang="0">
                  <a:pos x="10" y="26"/>
                </a:cxn>
                <a:cxn ang="0">
                  <a:pos x="12" y="26"/>
                </a:cxn>
                <a:cxn ang="0">
                  <a:pos x="13" y="27"/>
                </a:cxn>
                <a:cxn ang="0">
                  <a:pos x="14" y="28"/>
                </a:cxn>
                <a:cxn ang="0">
                  <a:pos x="14" y="28"/>
                </a:cxn>
                <a:cxn ang="0">
                  <a:pos x="14" y="26"/>
                </a:cxn>
                <a:cxn ang="0">
                  <a:pos x="13" y="23"/>
                </a:cxn>
                <a:cxn ang="0">
                  <a:pos x="13" y="22"/>
                </a:cxn>
                <a:cxn ang="0">
                  <a:pos x="14" y="20"/>
                </a:cxn>
                <a:cxn ang="0">
                  <a:pos x="19" y="20"/>
                </a:cxn>
                <a:cxn ang="0">
                  <a:pos x="23" y="20"/>
                </a:cxn>
                <a:cxn ang="0">
                  <a:pos x="25" y="20"/>
                </a:cxn>
                <a:cxn ang="0">
                  <a:pos x="27" y="20"/>
                </a:cxn>
              </a:cxnLst>
              <a:rect l="0" t="0" r="r" b="b"/>
              <a:pathLst>
                <a:path w="39" h="29">
                  <a:moveTo>
                    <a:pt x="28" y="20"/>
                  </a:moveTo>
                  <a:cubicBezTo>
                    <a:pt x="28" y="20"/>
                    <a:pt x="30" y="20"/>
                    <a:pt x="30" y="20"/>
                  </a:cubicBezTo>
                  <a:cubicBezTo>
                    <a:pt x="30" y="20"/>
                    <a:pt x="31" y="20"/>
                    <a:pt x="32" y="20"/>
                  </a:cubicBezTo>
                  <a:cubicBezTo>
                    <a:pt x="32" y="20"/>
                    <a:pt x="32" y="20"/>
                    <a:pt x="32" y="20"/>
                  </a:cubicBezTo>
                  <a:cubicBezTo>
                    <a:pt x="33" y="20"/>
                    <a:pt x="33" y="20"/>
                    <a:pt x="33" y="20"/>
                  </a:cubicBezTo>
                  <a:cubicBezTo>
                    <a:pt x="33" y="20"/>
                    <a:pt x="33" y="20"/>
                    <a:pt x="33" y="20"/>
                  </a:cubicBezTo>
                  <a:cubicBezTo>
                    <a:pt x="33" y="20"/>
                    <a:pt x="33" y="20"/>
                    <a:pt x="33" y="19"/>
                  </a:cubicBezTo>
                  <a:cubicBezTo>
                    <a:pt x="33" y="19"/>
                    <a:pt x="34" y="18"/>
                    <a:pt x="34" y="18"/>
                  </a:cubicBezTo>
                  <a:cubicBezTo>
                    <a:pt x="35" y="18"/>
                    <a:pt x="35" y="18"/>
                    <a:pt x="35" y="18"/>
                  </a:cubicBezTo>
                  <a:cubicBezTo>
                    <a:pt x="35" y="18"/>
                    <a:pt x="37" y="18"/>
                    <a:pt x="37" y="18"/>
                  </a:cubicBezTo>
                  <a:cubicBezTo>
                    <a:pt x="37" y="18"/>
                    <a:pt x="38" y="18"/>
                    <a:pt x="38" y="18"/>
                  </a:cubicBezTo>
                  <a:cubicBezTo>
                    <a:pt x="38" y="18"/>
                    <a:pt x="39" y="17"/>
                    <a:pt x="39" y="17"/>
                  </a:cubicBezTo>
                  <a:cubicBezTo>
                    <a:pt x="39" y="17"/>
                    <a:pt x="39" y="17"/>
                    <a:pt x="39" y="17"/>
                  </a:cubicBezTo>
                  <a:cubicBezTo>
                    <a:pt x="39" y="17"/>
                    <a:pt x="39" y="16"/>
                    <a:pt x="39" y="16"/>
                  </a:cubicBezTo>
                  <a:cubicBezTo>
                    <a:pt x="39" y="15"/>
                    <a:pt x="38" y="14"/>
                    <a:pt x="38" y="14"/>
                  </a:cubicBezTo>
                  <a:cubicBezTo>
                    <a:pt x="38" y="14"/>
                    <a:pt x="38" y="13"/>
                    <a:pt x="38" y="13"/>
                  </a:cubicBezTo>
                  <a:cubicBezTo>
                    <a:pt x="38" y="13"/>
                    <a:pt x="38" y="13"/>
                    <a:pt x="38" y="13"/>
                  </a:cubicBezTo>
                  <a:cubicBezTo>
                    <a:pt x="39" y="13"/>
                    <a:pt x="39" y="13"/>
                    <a:pt x="39" y="13"/>
                  </a:cubicBezTo>
                  <a:cubicBezTo>
                    <a:pt x="39" y="12"/>
                    <a:pt x="38" y="12"/>
                    <a:pt x="38" y="12"/>
                  </a:cubicBezTo>
                  <a:cubicBezTo>
                    <a:pt x="38" y="12"/>
                    <a:pt x="37" y="12"/>
                    <a:pt x="36" y="12"/>
                  </a:cubicBezTo>
                  <a:cubicBezTo>
                    <a:pt x="36" y="12"/>
                    <a:pt x="36" y="12"/>
                    <a:pt x="36" y="12"/>
                  </a:cubicBezTo>
                  <a:cubicBezTo>
                    <a:pt x="35" y="12"/>
                    <a:pt x="33" y="10"/>
                    <a:pt x="33" y="10"/>
                  </a:cubicBezTo>
                  <a:cubicBezTo>
                    <a:pt x="32" y="10"/>
                    <a:pt x="32" y="10"/>
                    <a:pt x="32" y="10"/>
                  </a:cubicBezTo>
                  <a:cubicBezTo>
                    <a:pt x="32" y="9"/>
                    <a:pt x="33" y="9"/>
                    <a:pt x="33" y="9"/>
                  </a:cubicBezTo>
                  <a:cubicBezTo>
                    <a:pt x="33" y="9"/>
                    <a:pt x="33" y="9"/>
                    <a:pt x="33" y="9"/>
                  </a:cubicBezTo>
                  <a:cubicBezTo>
                    <a:pt x="33" y="9"/>
                    <a:pt x="33" y="9"/>
                    <a:pt x="33" y="9"/>
                  </a:cubicBezTo>
                  <a:cubicBezTo>
                    <a:pt x="33" y="9"/>
                    <a:pt x="34" y="9"/>
                    <a:pt x="34" y="9"/>
                  </a:cubicBezTo>
                  <a:cubicBezTo>
                    <a:pt x="34" y="9"/>
                    <a:pt x="34" y="8"/>
                    <a:pt x="34" y="8"/>
                  </a:cubicBezTo>
                  <a:cubicBezTo>
                    <a:pt x="34" y="8"/>
                    <a:pt x="32" y="7"/>
                    <a:pt x="32" y="7"/>
                  </a:cubicBezTo>
                  <a:cubicBezTo>
                    <a:pt x="32" y="7"/>
                    <a:pt x="31" y="7"/>
                    <a:pt x="31" y="7"/>
                  </a:cubicBezTo>
                  <a:cubicBezTo>
                    <a:pt x="30" y="7"/>
                    <a:pt x="30" y="7"/>
                    <a:pt x="30" y="6"/>
                  </a:cubicBezTo>
                  <a:cubicBezTo>
                    <a:pt x="30" y="6"/>
                    <a:pt x="30" y="6"/>
                    <a:pt x="30" y="6"/>
                  </a:cubicBezTo>
                  <a:cubicBezTo>
                    <a:pt x="30" y="6"/>
                    <a:pt x="30" y="5"/>
                    <a:pt x="30" y="4"/>
                  </a:cubicBezTo>
                  <a:cubicBezTo>
                    <a:pt x="30" y="4"/>
                    <a:pt x="29" y="4"/>
                    <a:pt x="29" y="4"/>
                  </a:cubicBezTo>
                  <a:cubicBezTo>
                    <a:pt x="29" y="4"/>
                    <a:pt x="29" y="3"/>
                    <a:pt x="29" y="3"/>
                  </a:cubicBezTo>
                  <a:cubicBezTo>
                    <a:pt x="29" y="3"/>
                    <a:pt x="29" y="3"/>
                    <a:pt x="29" y="3"/>
                  </a:cubicBezTo>
                  <a:cubicBezTo>
                    <a:pt x="29" y="1"/>
                    <a:pt x="29" y="1"/>
                    <a:pt x="29" y="1"/>
                  </a:cubicBezTo>
                  <a:cubicBezTo>
                    <a:pt x="29" y="1"/>
                    <a:pt x="28" y="1"/>
                    <a:pt x="28" y="1"/>
                  </a:cubicBezTo>
                  <a:cubicBezTo>
                    <a:pt x="28" y="1"/>
                    <a:pt x="27" y="0"/>
                    <a:pt x="27" y="0"/>
                  </a:cubicBezTo>
                  <a:cubicBezTo>
                    <a:pt x="27" y="0"/>
                    <a:pt x="25" y="0"/>
                    <a:pt x="25" y="0"/>
                  </a:cubicBezTo>
                  <a:cubicBezTo>
                    <a:pt x="25" y="0"/>
                    <a:pt x="24" y="0"/>
                    <a:pt x="24" y="0"/>
                  </a:cubicBezTo>
                  <a:cubicBezTo>
                    <a:pt x="24" y="0"/>
                    <a:pt x="24" y="0"/>
                    <a:pt x="24" y="0"/>
                  </a:cubicBezTo>
                  <a:cubicBezTo>
                    <a:pt x="24" y="0"/>
                    <a:pt x="23" y="1"/>
                    <a:pt x="22" y="1"/>
                  </a:cubicBezTo>
                  <a:cubicBezTo>
                    <a:pt x="22" y="1"/>
                    <a:pt x="19" y="3"/>
                    <a:pt x="19" y="3"/>
                  </a:cubicBezTo>
                  <a:cubicBezTo>
                    <a:pt x="19" y="3"/>
                    <a:pt x="18" y="3"/>
                    <a:pt x="18" y="3"/>
                  </a:cubicBezTo>
                  <a:cubicBezTo>
                    <a:pt x="18" y="3"/>
                    <a:pt x="18" y="4"/>
                    <a:pt x="18" y="4"/>
                  </a:cubicBezTo>
                  <a:cubicBezTo>
                    <a:pt x="18" y="4"/>
                    <a:pt x="17" y="4"/>
                    <a:pt x="17" y="4"/>
                  </a:cubicBezTo>
                  <a:cubicBezTo>
                    <a:pt x="17" y="5"/>
                    <a:pt x="17" y="4"/>
                    <a:pt x="17" y="4"/>
                  </a:cubicBezTo>
                  <a:cubicBezTo>
                    <a:pt x="17" y="4"/>
                    <a:pt x="17" y="4"/>
                    <a:pt x="16" y="4"/>
                  </a:cubicBezTo>
                  <a:cubicBezTo>
                    <a:pt x="16" y="4"/>
                    <a:pt x="15" y="4"/>
                    <a:pt x="15" y="4"/>
                  </a:cubicBezTo>
                  <a:cubicBezTo>
                    <a:pt x="14" y="5"/>
                    <a:pt x="13" y="6"/>
                    <a:pt x="13" y="6"/>
                  </a:cubicBezTo>
                  <a:cubicBezTo>
                    <a:pt x="13" y="6"/>
                    <a:pt x="13" y="7"/>
                    <a:pt x="13" y="7"/>
                  </a:cubicBezTo>
                  <a:cubicBezTo>
                    <a:pt x="13" y="7"/>
                    <a:pt x="13" y="7"/>
                    <a:pt x="13" y="7"/>
                  </a:cubicBezTo>
                  <a:cubicBezTo>
                    <a:pt x="13" y="7"/>
                    <a:pt x="12" y="7"/>
                    <a:pt x="12" y="7"/>
                  </a:cubicBezTo>
                  <a:cubicBezTo>
                    <a:pt x="11" y="7"/>
                    <a:pt x="11" y="7"/>
                    <a:pt x="11" y="7"/>
                  </a:cubicBezTo>
                  <a:cubicBezTo>
                    <a:pt x="11" y="7"/>
                    <a:pt x="11" y="9"/>
                    <a:pt x="12" y="9"/>
                  </a:cubicBezTo>
                  <a:cubicBezTo>
                    <a:pt x="12" y="9"/>
                    <a:pt x="11" y="9"/>
                    <a:pt x="11" y="9"/>
                  </a:cubicBezTo>
                  <a:cubicBezTo>
                    <a:pt x="11" y="9"/>
                    <a:pt x="11" y="9"/>
                    <a:pt x="11" y="9"/>
                  </a:cubicBezTo>
                  <a:cubicBezTo>
                    <a:pt x="10" y="10"/>
                    <a:pt x="10" y="9"/>
                    <a:pt x="10" y="9"/>
                  </a:cubicBezTo>
                  <a:cubicBezTo>
                    <a:pt x="10" y="9"/>
                    <a:pt x="9" y="9"/>
                    <a:pt x="9" y="9"/>
                  </a:cubicBezTo>
                  <a:cubicBezTo>
                    <a:pt x="8" y="8"/>
                    <a:pt x="8" y="8"/>
                    <a:pt x="8" y="8"/>
                  </a:cubicBezTo>
                  <a:cubicBezTo>
                    <a:pt x="8" y="8"/>
                    <a:pt x="8" y="8"/>
                    <a:pt x="8" y="8"/>
                  </a:cubicBezTo>
                  <a:cubicBezTo>
                    <a:pt x="8" y="8"/>
                    <a:pt x="7" y="9"/>
                    <a:pt x="7" y="9"/>
                  </a:cubicBezTo>
                  <a:cubicBezTo>
                    <a:pt x="7" y="9"/>
                    <a:pt x="6" y="10"/>
                    <a:pt x="6" y="10"/>
                  </a:cubicBezTo>
                  <a:cubicBezTo>
                    <a:pt x="6" y="10"/>
                    <a:pt x="7" y="10"/>
                    <a:pt x="7" y="10"/>
                  </a:cubicBezTo>
                  <a:cubicBezTo>
                    <a:pt x="7" y="10"/>
                    <a:pt x="7" y="11"/>
                    <a:pt x="7" y="11"/>
                  </a:cubicBezTo>
                  <a:cubicBezTo>
                    <a:pt x="7" y="11"/>
                    <a:pt x="7" y="11"/>
                    <a:pt x="7" y="11"/>
                  </a:cubicBezTo>
                  <a:cubicBezTo>
                    <a:pt x="7" y="12"/>
                    <a:pt x="7" y="12"/>
                    <a:pt x="7" y="12"/>
                  </a:cubicBezTo>
                  <a:cubicBezTo>
                    <a:pt x="7" y="12"/>
                    <a:pt x="6" y="12"/>
                    <a:pt x="6" y="12"/>
                  </a:cubicBezTo>
                  <a:cubicBezTo>
                    <a:pt x="5" y="12"/>
                    <a:pt x="5" y="12"/>
                    <a:pt x="5" y="12"/>
                  </a:cubicBezTo>
                  <a:cubicBezTo>
                    <a:pt x="5" y="12"/>
                    <a:pt x="6" y="13"/>
                    <a:pt x="6" y="14"/>
                  </a:cubicBezTo>
                  <a:cubicBezTo>
                    <a:pt x="6" y="14"/>
                    <a:pt x="6" y="14"/>
                    <a:pt x="6" y="14"/>
                  </a:cubicBezTo>
                  <a:cubicBezTo>
                    <a:pt x="6" y="14"/>
                    <a:pt x="5" y="15"/>
                    <a:pt x="5" y="15"/>
                  </a:cubicBezTo>
                  <a:cubicBezTo>
                    <a:pt x="4" y="15"/>
                    <a:pt x="4" y="15"/>
                    <a:pt x="4" y="15"/>
                  </a:cubicBezTo>
                  <a:cubicBezTo>
                    <a:pt x="4" y="15"/>
                    <a:pt x="3" y="15"/>
                    <a:pt x="3" y="15"/>
                  </a:cubicBezTo>
                  <a:cubicBezTo>
                    <a:pt x="3" y="15"/>
                    <a:pt x="2" y="16"/>
                    <a:pt x="2" y="16"/>
                  </a:cubicBezTo>
                  <a:cubicBezTo>
                    <a:pt x="1" y="16"/>
                    <a:pt x="1" y="16"/>
                    <a:pt x="1" y="16"/>
                  </a:cubicBezTo>
                  <a:cubicBezTo>
                    <a:pt x="1" y="16"/>
                    <a:pt x="1" y="16"/>
                    <a:pt x="1" y="17"/>
                  </a:cubicBezTo>
                  <a:cubicBezTo>
                    <a:pt x="1" y="17"/>
                    <a:pt x="2" y="17"/>
                    <a:pt x="2" y="17"/>
                  </a:cubicBezTo>
                  <a:cubicBezTo>
                    <a:pt x="2" y="17"/>
                    <a:pt x="2" y="18"/>
                    <a:pt x="2" y="18"/>
                  </a:cubicBezTo>
                  <a:cubicBezTo>
                    <a:pt x="2" y="18"/>
                    <a:pt x="1" y="19"/>
                    <a:pt x="1" y="19"/>
                  </a:cubicBezTo>
                  <a:cubicBezTo>
                    <a:pt x="1" y="20"/>
                    <a:pt x="1" y="20"/>
                    <a:pt x="0" y="20"/>
                  </a:cubicBezTo>
                  <a:cubicBezTo>
                    <a:pt x="0" y="20"/>
                    <a:pt x="0" y="20"/>
                    <a:pt x="0" y="20"/>
                  </a:cubicBezTo>
                  <a:cubicBezTo>
                    <a:pt x="0" y="20"/>
                    <a:pt x="0" y="21"/>
                    <a:pt x="1" y="22"/>
                  </a:cubicBezTo>
                  <a:cubicBezTo>
                    <a:pt x="1" y="22"/>
                    <a:pt x="0" y="23"/>
                    <a:pt x="0" y="23"/>
                  </a:cubicBezTo>
                  <a:cubicBezTo>
                    <a:pt x="0" y="23"/>
                    <a:pt x="0" y="23"/>
                    <a:pt x="0" y="23"/>
                  </a:cubicBezTo>
                  <a:cubicBezTo>
                    <a:pt x="0" y="23"/>
                    <a:pt x="0" y="23"/>
                    <a:pt x="0" y="23"/>
                  </a:cubicBezTo>
                  <a:cubicBezTo>
                    <a:pt x="1" y="23"/>
                    <a:pt x="1" y="24"/>
                    <a:pt x="2" y="24"/>
                  </a:cubicBezTo>
                  <a:cubicBezTo>
                    <a:pt x="2" y="24"/>
                    <a:pt x="2" y="24"/>
                    <a:pt x="2" y="24"/>
                  </a:cubicBezTo>
                  <a:cubicBezTo>
                    <a:pt x="2" y="24"/>
                    <a:pt x="3" y="24"/>
                    <a:pt x="3" y="25"/>
                  </a:cubicBezTo>
                  <a:cubicBezTo>
                    <a:pt x="3" y="25"/>
                    <a:pt x="3" y="26"/>
                    <a:pt x="4" y="27"/>
                  </a:cubicBezTo>
                  <a:cubicBezTo>
                    <a:pt x="4" y="27"/>
                    <a:pt x="5" y="27"/>
                    <a:pt x="5" y="27"/>
                  </a:cubicBezTo>
                  <a:cubicBezTo>
                    <a:pt x="5" y="27"/>
                    <a:pt x="6" y="27"/>
                    <a:pt x="6" y="27"/>
                  </a:cubicBezTo>
                  <a:cubicBezTo>
                    <a:pt x="6" y="27"/>
                    <a:pt x="6" y="27"/>
                    <a:pt x="6" y="27"/>
                  </a:cubicBezTo>
                  <a:cubicBezTo>
                    <a:pt x="6" y="27"/>
                    <a:pt x="7" y="27"/>
                    <a:pt x="7" y="27"/>
                  </a:cubicBezTo>
                  <a:cubicBezTo>
                    <a:pt x="7" y="27"/>
                    <a:pt x="7" y="26"/>
                    <a:pt x="7" y="26"/>
                  </a:cubicBezTo>
                  <a:cubicBezTo>
                    <a:pt x="7" y="26"/>
                    <a:pt x="8" y="26"/>
                    <a:pt x="8" y="26"/>
                  </a:cubicBezTo>
                  <a:cubicBezTo>
                    <a:pt x="9" y="26"/>
                    <a:pt x="10" y="26"/>
                    <a:pt x="10" y="26"/>
                  </a:cubicBezTo>
                  <a:cubicBezTo>
                    <a:pt x="10" y="26"/>
                    <a:pt x="12" y="26"/>
                    <a:pt x="12" y="26"/>
                  </a:cubicBezTo>
                  <a:cubicBezTo>
                    <a:pt x="12" y="26"/>
                    <a:pt x="12" y="26"/>
                    <a:pt x="12" y="26"/>
                  </a:cubicBezTo>
                  <a:cubicBezTo>
                    <a:pt x="12" y="26"/>
                    <a:pt x="12" y="26"/>
                    <a:pt x="12" y="26"/>
                  </a:cubicBezTo>
                  <a:cubicBezTo>
                    <a:pt x="12" y="26"/>
                    <a:pt x="12" y="27"/>
                    <a:pt x="13" y="27"/>
                  </a:cubicBezTo>
                  <a:cubicBezTo>
                    <a:pt x="13" y="27"/>
                    <a:pt x="13" y="27"/>
                    <a:pt x="13" y="27"/>
                  </a:cubicBezTo>
                  <a:cubicBezTo>
                    <a:pt x="13" y="27"/>
                    <a:pt x="13" y="29"/>
                    <a:pt x="14" y="28"/>
                  </a:cubicBezTo>
                  <a:cubicBezTo>
                    <a:pt x="14" y="28"/>
                    <a:pt x="14" y="28"/>
                    <a:pt x="14" y="28"/>
                  </a:cubicBezTo>
                  <a:cubicBezTo>
                    <a:pt x="14" y="28"/>
                    <a:pt x="14" y="28"/>
                    <a:pt x="14" y="28"/>
                  </a:cubicBezTo>
                  <a:cubicBezTo>
                    <a:pt x="14" y="27"/>
                    <a:pt x="14" y="27"/>
                    <a:pt x="14" y="27"/>
                  </a:cubicBezTo>
                  <a:cubicBezTo>
                    <a:pt x="14" y="27"/>
                    <a:pt x="14" y="27"/>
                    <a:pt x="14" y="26"/>
                  </a:cubicBezTo>
                  <a:cubicBezTo>
                    <a:pt x="14" y="26"/>
                    <a:pt x="14" y="25"/>
                    <a:pt x="14" y="24"/>
                  </a:cubicBezTo>
                  <a:cubicBezTo>
                    <a:pt x="14" y="24"/>
                    <a:pt x="13" y="23"/>
                    <a:pt x="13" y="23"/>
                  </a:cubicBezTo>
                  <a:cubicBezTo>
                    <a:pt x="13" y="23"/>
                    <a:pt x="13" y="22"/>
                    <a:pt x="13" y="22"/>
                  </a:cubicBezTo>
                  <a:cubicBezTo>
                    <a:pt x="13" y="22"/>
                    <a:pt x="13" y="22"/>
                    <a:pt x="13" y="22"/>
                  </a:cubicBezTo>
                  <a:cubicBezTo>
                    <a:pt x="13" y="21"/>
                    <a:pt x="13" y="21"/>
                    <a:pt x="13" y="21"/>
                  </a:cubicBezTo>
                  <a:cubicBezTo>
                    <a:pt x="13" y="20"/>
                    <a:pt x="13" y="20"/>
                    <a:pt x="14" y="20"/>
                  </a:cubicBezTo>
                  <a:cubicBezTo>
                    <a:pt x="14" y="20"/>
                    <a:pt x="15" y="20"/>
                    <a:pt x="15" y="20"/>
                  </a:cubicBezTo>
                  <a:cubicBezTo>
                    <a:pt x="16" y="20"/>
                    <a:pt x="19" y="20"/>
                    <a:pt x="19" y="20"/>
                  </a:cubicBezTo>
                  <a:cubicBezTo>
                    <a:pt x="20" y="20"/>
                    <a:pt x="21" y="20"/>
                    <a:pt x="21" y="20"/>
                  </a:cubicBezTo>
                  <a:cubicBezTo>
                    <a:pt x="21" y="20"/>
                    <a:pt x="23" y="20"/>
                    <a:pt x="23" y="20"/>
                  </a:cubicBezTo>
                  <a:cubicBezTo>
                    <a:pt x="24" y="20"/>
                    <a:pt x="25" y="20"/>
                    <a:pt x="25" y="20"/>
                  </a:cubicBezTo>
                  <a:cubicBezTo>
                    <a:pt x="25" y="20"/>
                    <a:pt x="25" y="20"/>
                    <a:pt x="25" y="20"/>
                  </a:cubicBezTo>
                  <a:cubicBezTo>
                    <a:pt x="25" y="20"/>
                    <a:pt x="26" y="20"/>
                    <a:pt x="26" y="20"/>
                  </a:cubicBezTo>
                  <a:cubicBezTo>
                    <a:pt x="26" y="20"/>
                    <a:pt x="27" y="20"/>
                    <a:pt x="27" y="20"/>
                  </a:cubicBezTo>
                  <a:cubicBezTo>
                    <a:pt x="27" y="20"/>
                    <a:pt x="27" y="20"/>
                    <a:pt x="28" y="2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9" name="Freeform 802"/>
            <p:cNvSpPr>
              <a:spLocks/>
            </p:cNvSpPr>
            <p:nvPr/>
          </p:nvSpPr>
          <p:spPr bwMode="auto">
            <a:xfrm>
              <a:off x="2699" y="2370"/>
              <a:ext cx="52" cy="101"/>
            </a:xfrm>
            <a:custGeom>
              <a:avLst/>
              <a:gdLst/>
              <a:ahLst/>
              <a:cxnLst>
                <a:cxn ang="0">
                  <a:pos x="8" y="4"/>
                </a:cxn>
                <a:cxn ang="0">
                  <a:pos x="7" y="5"/>
                </a:cxn>
                <a:cxn ang="0">
                  <a:pos x="4" y="5"/>
                </a:cxn>
                <a:cxn ang="0">
                  <a:pos x="2" y="6"/>
                </a:cxn>
                <a:cxn ang="0">
                  <a:pos x="2" y="7"/>
                </a:cxn>
                <a:cxn ang="0">
                  <a:pos x="1" y="7"/>
                </a:cxn>
                <a:cxn ang="0">
                  <a:pos x="0" y="10"/>
                </a:cxn>
                <a:cxn ang="0">
                  <a:pos x="3" y="12"/>
                </a:cxn>
                <a:cxn ang="0">
                  <a:pos x="3" y="15"/>
                </a:cxn>
                <a:cxn ang="0">
                  <a:pos x="4" y="15"/>
                </a:cxn>
                <a:cxn ang="0">
                  <a:pos x="4" y="17"/>
                </a:cxn>
                <a:cxn ang="0">
                  <a:pos x="5" y="21"/>
                </a:cxn>
                <a:cxn ang="0">
                  <a:pos x="5" y="24"/>
                </a:cxn>
                <a:cxn ang="0">
                  <a:pos x="4" y="28"/>
                </a:cxn>
                <a:cxn ang="0">
                  <a:pos x="5" y="28"/>
                </a:cxn>
                <a:cxn ang="0">
                  <a:pos x="4" y="29"/>
                </a:cxn>
                <a:cxn ang="0">
                  <a:pos x="5" y="31"/>
                </a:cxn>
                <a:cxn ang="0">
                  <a:pos x="5" y="31"/>
                </a:cxn>
                <a:cxn ang="0">
                  <a:pos x="10" y="31"/>
                </a:cxn>
                <a:cxn ang="0">
                  <a:pos x="10" y="30"/>
                </a:cxn>
                <a:cxn ang="0">
                  <a:pos x="10" y="28"/>
                </a:cxn>
                <a:cxn ang="0">
                  <a:pos x="10" y="26"/>
                </a:cxn>
                <a:cxn ang="0">
                  <a:pos x="10" y="23"/>
                </a:cxn>
                <a:cxn ang="0">
                  <a:pos x="10" y="22"/>
                </a:cxn>
                <a:cxn ang="0">
                  <a:pos x="10" y="20"/>
                </a:cxn>
                <a:cxn ang="0">
                  <a:pos x="10" y="19"/>
                </a:cxn>
                <a:cxn ang="0">
                  <a:pos x="10" y="17"/>
                </a:cxn>
                <a:cxn ang="0">
                  <a:pos x="12" y="16"/>
                </a:cxn>
                <a:cxn ang="0">
                  <a:pos x="13" y="14"/>
                </a:cxn>
                <a:cxn ang="0">
                  <a:pos x="15" y="12"/>
                </a:cxn>
                <a:cxn ang="0">
                  <a:pos x="15" y="9"/>
                </a:cxn>
                <a:cxn ang="0">
                  <a:pos x="15" y="7"/>
                </a:cxn>
                <a:cxn ang="0">
                  <a:pos x="14" y="5"/>
                </a:cxn>
                <a:cxn ang="0">
                  <a:pos x="14" y="4"/>
                </a:cxn>
                <a:cxn ang="0">
                  <a:pos x="13" y="3"/>
                </a:cxn>
                <a:cxn ang="0">
                  <a:pos x="10" y="0"/>
                </a:cxn>
                <a:cxn ang="0">
                  <a:pos x="9" y="1"/>
                </a:cxn>
                <a:cxn ang="0">
                  <a:pos x="8" y="3"/>
                </a:cxn>
              </a:cxnLst>
              <a:rect l="0" t="0" r="r" b="b"/>
              <a:pathLst>
                <a:path w="16" h="31">
                  <a:moveTo>
                    <a:pt x="8" y="3"/>
                  </a:moveTo>
                  <a:cubicBezTo>
                    <a:pt x="8" y="3"/>
                    <a:pt x="8" y="4"/>
                    <a:pt x="8" y="4"/>
                  </a:cubicBezTo>
                  <a:cubicBezTo>
                    <a:pt x="8" y="4"/>
                    <a:pt x="8" y="4"/>
                    <a:pt x="8" y="4"/>
                  </a:cubicBezTo>
                  <a:cubicBezTo>
                    <a:pt x="8" y="4"/>
                    <a:pt x="7" y="5"/>
                    <a:pt x="7" y="5"/>
                  </a:cubicBezTo>
                  <a:cubicBezTo>
                    <a:pt x="7" y="5"/>
                    <a:pt x="6" y="5"/>
                    <a:pt x="6" y="5"/>
                  </a:cubicBezTo>
                  <a:cubicBezTo>
                    <a:pt x="6" y="5"/>
                    <a:pt x="4" y="5"/>
                    <a:pt x="4" y="5"/>
                  </a:cubicBezTo>
                  <a:cubicBezTo>
                    <a:pt x="4" y="5"/>
                    <a:pt x="4" y="5"/>
                    <a:pt x="3" y="5"/>
                  </a:cubicBezTo>
                  <a:cubicBezTo>
                    <a:pt x="3" y="5"/>
                    <a:pt x="2" y="6"/>
                    <a:pt x="2" y="6"/>
                  </a:cubicBezTo>
                  <a:cubicBezTo>
                    <a:pt x="2" y="7"/>
                    <a:pt x="2" y="7"/>
                    <a:pt x="2" y="7"/>
                  </a:cubicBezTo>
                  <a:cubicBezTo>
                    <a:pt x="2" y="7"/>
                    <a:pt x="2" y="7"/>
                    <a:pt x="2" y="7"/>
                  </a:cubicBezTo>
                  <a:cubicBezTo>
                    <a:pt x="2" y="7"/>
                    <a:pt x="2" y="7"/>
                    <a:pt x="1" y="7"/>
                  </a:cubicBezTo>
                  <a:cubicBezTo>
                    <a:pt x="1" y="7"/>
                    <a:pt x="1" y="7"/>
                    <a:pt x="1" y="7"/>
                  </a:cubicBezTo>
                  <a:cubicBezTo>
                    <a:pt x="1" y="8"/>
                    <a:pt x="1" y="8"/>
                    <a:pt x="1" y="9"/>
                  </a:cubicBezTo>
                  <a:cubicBezTo>
                    <a:pt x="0" y="9"/>
                    <a:pt x="0" y="9"/>
                    <a:pt x="0" y="10"/>
                  </a:cubicBezTo>
                  <a:cubicBezTo>
                    <a:pt x="1" y="10"/>
                    <a:pt x="1" y="11"/>
                    <a:pt x="1" y="11"/>
                  </a:cubicBezTo>
                  <a:cubicBezTo>
                    <a:pt x="2" y="11"/>
                    <a:pt x="3" y="12"/>
                    <a:pt x="3" y="12"/>
                  </a:cubicBezTo>
                  <a:cubicBezTo>
                    <a:pt x="3" y="12"/>
                    <a:pt x="3" y="13"/>
                    <a:pt x="3" y="13"/>
                  </a:cubicBezTo>
                  <a:cubicBezTo>
                    <a:pt x="3" y="13"/>
                    <a:pt x="3" y="15"/>
                    <a:pt x="3" y="15"/>
                  </a:cubicBezTo>
                  <a:cubicBezTo>
                    <a:pt x="3" y="15"/>
                    <a:pt x="3" y="15"/>
                    <a:pt x="3" y="15"/>
                  </a:cubicBezTo>
                  <a:cubicBezTo>
                    <a:pt x="3" y="15"/>
                    <a:pt x="4" y="15"/>
                    <a:pt x="4" y="15"/>
                  </a:cubicBezTo>
                  <a:cubicBezTo>
                    <a:pt x="3" y="16"/>
                    <a:pt x="4" y="16"/>
                    <a:pt x="4" y="16"/>
                  </a:cubicBezTo>
                  <a:cubicBezTo>
                    <a:pt x="4" y="16"/>
                    <a:pt x="4" y="16"/>
                    <a:pt x="4" y="17"/>
                  </a:cubicBezTo>
                  <a:cubicBezTo>
                    <a:pt x="5" y="18"/>
                    <a:pt x="5" y="19"/>
                    <a:pt x="5" y="20"/>
                  </a:cubicBezTo>
                  <a:cubicBezTo>
                    <a:pt x="4" y="20"/>
                    <a:pt x="5" y="21"/>
                    <a:pt x="5" y="21"/>
                  </a:cubicBezTo>
                  <a:cubicBezTo>
                    <a:pt x="5" y="21"/>
                    <a:pt x="5" y="22"/>
                    <a:pt x="5" y="22"/>
                  </a:cubicBezTo>
                  <a:cubicBezTo>
                    <a:pt x="5" y="23"/>
                    <a:pt x="5" y="24"/>
                    <a:pt x="5" y="24"/>
                  </a:cubicBezTo>
                  <a:cubicBezTo>
                    <a:pt x="5" y="24"/>
                    <a:pt x="5" y="25"/>
                    <a:pt x="5" y="25"/>
                  </a:cubicBezTo>
                  <a:cubicBezTo>
                    <a:pt x="5" y="25"/>
                    <a:pt x="4" y="27"/>
                    <a:pt x="4" y="28"/>
                  </a:cubicBezTo>
                  <a:cubicBezTo>
                    <a:pt x="4" y="28"/>
                    <a:pt x="4" y="28"/>
                    <a:pt x="4" y="28"/>
                  </a:cubicBezTo>
                  <a:cubicBezTo>
                    <a:pt x="5" y="28"/>
                    <a:pt x="5" y="28"/>
                    <a:pt x="5" y="28"/>
                  </a:cubicBezTo>
                  <a:cubicBezTo>
                    <a:pt x="5" y="28"/>
                    <a:pt x="4" y="29"/>
                    <a:pt x="4" y="29"/>
                  </a:cubicBezTo>
                  <a:cubicBezTo>
                    <a:pt x="4" y="29"/>
                    <a:pt x="4" y="29"/>
                    <a:pt x="4" y="29"/>
                  </a:cubicBezTo>
                  <a:cubicBezTo>
                    <a:pt x="5" y="29"/>
                    <a:pt x="5" y="30"/>
                    <a:pt x="5" y="30"/>
                  </a:cubicBezTo>
                  <a:cubicBezTo>
                    <a:pt x="5" y="30"/>
                    <a:pt x="5" y="30"/>
                    <a:pt x="5" y="31"/>
                  </a:cubicBezTo>
                  <a:cubicBezTo>
                    <a:pt x="5" y="31"/>
                    <a:pt x="5" y="31"/>
                    <a:pt x="5" y="31"/>
                  </a:cubicBezTo>
                  <a:cubicBezTo>
                    <a:pt x="5" y="31"/>
                    <a:pt x="5" y="31"/>
                    <a:pt x="5" y="31"/>
                  </a:cubicBezTo>
                  <a:cubicBezTo>
                    <a:pt x="6" y="31"/>
                    <a:pt x="7" y="31"/>
                    <a:pt x="8" y="31"/>
                  </a:cubicBezTo>
                  <a:cubicBezTo>
                    <a:pt x="8" y="31"/>
                    <a:pt x="9" y="31"/>
                    <a:pt x="10" y="31"/>
                  </a:cubicBezTo>
                  <a:cubicBezTo>
                    <a:pt x="10" y="30"/>
                    <a:pt x="10" y="30"/>
                    <a:pt x="10" y="30"/>
                  </a:cubicBezTo>
                  <a:cubicBezTo>
                    <a:pt x="10" y="30"/>
                    <a:pt x="10" y="30"/>
                    <a:pt x="10" y="30"/>
                  </a:cubicBezTo>
                  <a:cubicBezTo>
                    <a:pt x="10" y="30"/>
                    <a:pt x="10" y="29"/>
                    <a:pt x="10" y="29"/>
                  </a:cubicBezTo>
                  <a:cubicBezTo>
                    <a:pt x="10" y="28"/>
                    <a:pt x="10" y="28"/>
                    <a:pt x="10" y="28"/>
                  </a:cubicBezTo>
                  <a:cubicBezTo>
                    <a:pt x="10" y="28"/>
                    <a:pt x="10" y="28"/>
                    <a:pt x="10" y="27"/>
                  </a:cubicBezTo>
                  <a:cubicBezTo>
                    <a:pt x="10" y="27"/>
                    <a:pt x="10" y="26"/>
                    <a:pt x="10" y="26"/>
                  </a:cubicBezTo>
                  <a:cubicBezTo>
                    <a:pt x="10" y="26"/>
                    <a:pt x="10" y="26"/>
                    <a:pt x="10" y="26"/>
                  </a:cubicBezTo>
                  <a:cubicBezTo>
                    <a:pt x="10" y="26"/>
                    <a:pt x="10" y="23"/>
                    <a:pt x="10" y="23"/>
                  </a:cubicBezTo>
                  <a:cubicBezTo>
                    <a:pt x="10" y="23"/>
                    <a:pt x="10" y="23"/>
                    <a:pt x="10" y="23"/>
                  </a:cubicBezTo>
                  <a:cubicBezTo>
                    <a:pt x="10" y="23"/>
                    <a:pt x="10" y="23"/>
                    <a:pt x="10" y="22"/>
                  </a:cubicBezTo>
                  <a:cubicBezTo>
                    <a:pt x="10" y="22"/>
                    <a:pt x="10" y="21"/>
                    <a:pt x="10" y="21"/>
                  </a:cubicBezTo>
                  <a:cubicBezTo>
                    <a:pt x="10" y="21"/>
                    <a:pt x="10" y="21"/>
                    <a:pt x="10" y="20"/>
                  </a:cubicBezTo>
                  <a:cubicBezTo>
                    <a:pt x="10" y="20"/>
                    <a:pt x="10" y="20"/>
                    <a:pt x="10" y="20"/>
                  </a:cubicBezTo>
                  <a:cubicBezTo>
                    <a:pt x="10" y="19"/>
                    <a:pt x="10" y="19"/>
                    <a:pt x="10" y="19"/>
                  </a:cubicBezTo>
                  <a:cubicBezTo>
                    <a:pt x="10" y="18"/>
                    <a:pt x="10" y="18"/>
                    <a:pt x="10" y="18"/>
                  </a:cubicBezTo>
                  <a:cubicBezTo>
                    <a:pt x="10" y="18"/>
                    <a:pt x="10" y="17"/>
                    <a:pt x="10" y="17"/>
                  </a:cubicBezTo>
                  <a:cubicBezTo>
                    <a:pt x="10" y="17"/>
                    <a:pt x="10" y="17"/>
                    <a:pt x="10" y="17"/>
                  </a:cubicBezTo>
                  <a:cubicBezTo>
                    <a:pt x="11" y="17"/>
                    <a:pt x="12" y="17"/>
                    <a:pt x="12" y="16"/>
                  </a:cubicBezTo>
                  <a:cubicBezTo>
                    <a:pt x="12" y="15"/>
                    <a:pt x="13" y="14"/>
                    <a:pt x="13" y="14"/>
                  </a:cubicBezTo>
                  <a:cubicBezTo>
                    <a:pt x="13" y="14"/>
                    <a:pt x="13" y="14"/>
                    <a:pt x="13" y="14"/>
                  </a:cubicBezTo>
                  <a:cubicBezTo>
                    <a:pt x="13" y="14"/>
                    <a:pt x="14" y="12"/>
                    <a:pt x="14" y="12"/>
                  </a:cubicBezTo>
                  <a:cubicBezTo>
                    <a:pt x="15" y="12"/>
                    <a:pt x="15" y="12"/>
                    <a:pt x="15" y="12"/>
                  </a:cubicBezTo>
                  <a:cubicBezTo>
                    <a:pt x="15" y="12"/>
                    <a:pt x="14" y="11"/>
                    <a:pt x="15" y="10"/>
                  </a:cubicBezTo>
                  <a:cubicBezTo>
                    <a:pt x="15" y="9"/>
                    <a:pt x="15" y="9"/>
                    <a:pt x="15" y="9"/>
                  </a:cubicBezTo>
                  <a:cubicBezTo>
                    <a:pt x="15" y="9"/>
                    <a:pt x="16" y="9"/>
                    <a:pt x="16" y="9"/>
                  </a:cubicBezTo>
                  <a:cubicBezTo>
                    <a:pt x="15" y="9"/>
                    <a:pt x="15" y="7"/>
                    <a:pt x="15" y="7"/>
                  </a:cubicBezTo>
                  <a:cubicBezTo>
                    <a:pt x="15" y="7"/>
                    <a:pt x="15" y="7"/>
                    <a:pt x="15" y="7"/>
                  </a:cubicBezTo>
                  <a:cubicBezTo>
                    <a:pt x="15" y="7"/>
                    <a:pt x="14" y="5"/>
                    <a:pt x="14" y="5"/>
                  </a:cubicBezTo>
                  <a:cubicBezTo>
                    <a:pt x="14" y="5"/>
                    <a:pt x="14" y="5"/>
                    <a:pt x="14" y="5"/>
                  </a:cubicBezTo>
                  <a:cubicBezTo>
                    <a:pt x="14" y="5"/>
                    <a:pt x="14" y="4"/>
                    <a:pt x="14" y="4"/>
                  </a:cubicBezTo>
                  <a:cubicBezTo>
                    <a:pt x="14" y="4"/>
                    <a:pt x="14" y="3"/>
                    <a:pt x="14" y="3"/>
                  </a:cubicBezTo>
                  <a:cubicBezTo>
                    <a:pt x="13" y="3"/>
                    <a:pt x="13" y="3"/>
                    <a:pt x="13" y="3"/>
                  </a:cubicBezTo>
                  <a:cubicBezTo>
                    <a:pt x="13" y="3"/>
                    <a:pt x="11" y="1"/>
                    <a:pt x="11" y="0"/>
                  </a:cubicBezTo>
                  <a:cubicBezTo>
                    <a:pt x="11" y="0"/>
                    <a:pt x="11" y="0"/>
                    <a:pt x="10" y="0"/>
                  </a:cubicBezTo>
                  <a:cubicBezTo>
                    <a:pt x="10" y="1"/>
                    <a:pt x="10" y="1"/>
                    <a:pt x="9" y="1"/>
                  </a:cubicBezTo>
                  <a:cubicBezTo>
                    <a:pt x="9" y="1"/>
                    <a:pt x="9" y="1"/>
                    <a:pt x="9" y="1"/>
                  </a:cubicBezTo>
                  <a:cubicBezTo>
                    <a:pt x="8" y="1"/>
                    <a:pt x="8" y="1"/>
                    <a:pt x="8" y="1"/>
                  </a:cubicBezTo>
                  <a:cubicBezTo>
                    <a:pt x="8" y="2"/>
                    <a:pt x="8" y="2"/>
                    <a:pt x="8" y="3"/>
                  </a:cubicBezTo>
                  <a:cubicBezTo>
                    <a:pt x="8" y="3"/>
                    <a:pt x="8" y="3"/>
                    <a:pt x="8"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0" name="Freeform 803"/>
            <p:cNvSpPr>
              <a:spLocks/>
            </p:cNvSpPr>
            <p:nvPr/>
          </p:nvSpPr>
          <p:spPr bwMode="auto">
            <a:xfrm>
              <a:off x="2638" y="2393"/>
              <a:ext cx="67" cy="103"/>
            </a:xfrm>
            <a:custGeom>
              <a:avLst/>
              <a:gdLst/>
              <a:ahLst/>
              <a:cxnLst>
                <a:cxn ang="0">
                  <a:pos x="2" y="10"/>
                </a:cxn>
                <a:cxn ang="0">
                  <a:pos x="3" y="11"/>
                </a:cxn>
                <a:cxn ang="0">
                  <a:pos x="3" y="13"/>
                </a:cxn>
                <a:cxn ang="0">
                  <a:pos x="2" y="16"/>
                </a:cxn>
                <a:cxn ang="0">
                  <a:pos x="0" y="20"/>
                </a:cxn>
                <a:cxn ang="0">
                  <a:pos x="0" y="22"/>
                </a:cxn>
                <a:cxn ang="0">
                  <a:pos x="2" y="28"/>
                </a:cxn>
                <a:cxn ang="0">
                  <a:pos x="2" y="30"/>
                </a:cxn>
                <a:cxn ang="0">
                  <a:pos x="0" y="30"/>
                </a:cxn>
                <a:cxn ang="0">
                  <a:pos x="6" y="31"/>
                </a:cxn>
                <a:cxn ang="0">
                  <a:pos x="13" y="29"/>
                </a:cxn>
                <a:cxn ang="0">
                  <a:pos x="18" y="26"/>
                </a:cxn>
                <a:cxn ang="0">
                  <a:pos x="18" y="25"/>
                </a:cxn>
                <a:cxn ang="0">
                  <a:pos x="20" y="26"/>
                </a:cxn>
                <a:cxn ang="0">
                  <a:pos x="21" y="25"/>
                </a:cxn>
                <a:cxn ang="0">
                  <a:pos x="21" y="24"/>
                </a:cxn>
                <a:cxn ang="0">
                  <a:pos x="19" y="22"/>
                </a:cxn>
                <a:cxn ang="0">
                  <a:pos x="18" y="20"/>
                </a:cxn>
                <a:cxn ang="0">
                  <a:pos x="19" y="19"/>
                </a:cxn>
                <a:cxn ang="0">
                  <a:pos x="18" y="17"/>
                </a:cxn>
                <a:cxn ang="0">
                  <a:pos x="19" y="16"/>
                </a:cxn>
                <a:cxn ang="0">
                  <a:pos x="19" y="14"/>
                </a:cxn>
                <a:cxn ang="0">
                  <a:pos x="19" y="13"/>
                </a:cxn>
                <a:cxn ang="0">
                  <a:pos x="18" y="12"/>
                </a:cxn>
                <a:cxn ang="0">
                  <a:pos x="18" y="11"/>
                </a:cxn>
                <a:cxn ang="0">
                  <a:pos x="17" y="8"/>
                </a:cxn>
                <a:cxn ang="0">
                  <a:pos x="17" y="8"/>
                </a:cxn>
                <a:cxn ang="0">
                  <a:pos x="17" y="7"/>
                </a:cxn>
                <a:cxn ang="0">
                  <a:pos x="17" y="5"/>
                </a:cxn>
                <a:cxn ang="0">
                  <a:pos x="17" y="3"/>
                </a:cxn>
                <a:cxn ang="0">
                  <a:pos x="15" y="2"/>
                </a:cxn>
                <a:cxn ang="0">
                  <a:pos x="16" y="0"/>
                </a:cxn>
                <a:cxn ang="0">
                  <a:pos x="14" y="0"/>
                </a:cxn>
                <a:cxn ang="0">
                  <a:pos x="13" y="0"/>
                </a:cxn>
                <a:cxn ang="0">
                  <a:pos x="9" y="0"/>
                </a:cxn>
                <a:cxn ang="0">
                  <a:pos x="3" y="0"/>
                </a:cxn>
                <a:cxn ang="0">
                  <a:pos x="1" y="1"/>
                </a:cxn>
                <a:cxn ang="0">
                  <a:pos x="1" y="2"/>
                </a:cxn>
                <a:cxn ang="0">
                  <a:pos x="2" y="4"/>
                </a:cxn>
                <a:cxn ang="0">
                  <a:pos x="2" y="7"/>
                </a:cxn>
                <a:cxn ang="0">
                  <a:pos x="2" y="8"/>
                </a:cxn>
              </a:cxnLst>
              <a:rect l="0" t="0" r="r" b="b"/>
              <a:pathLst>
                <a:path w="21" h="32">
                  <a:moveTo>
                    <a:pt x="2" y="8"/>
                  </a:moveTo>
                  <a:cubicBezTo>
                    <a:pt x="2" y="8"/>
                    <a:pt x="2" y="9"/>
                    <a:pt x="2" y="10"/>
                  </a:cubicBezTo>
                  <a:cubicBezTo>
                    <a:pt x="2" y="10"/>
                    <a:pt x="2" y="11"/>
                    <a:pt x="2" y="11"/>
                  </a:cubicBezTo>
                  <a:cubicBezTo>
                    <a:pt x="2" y="11"/>
                    <a:pt x="3" y="11"/>
                    <a:pt x="3" y="11"/>
                  </a:cubicBezTo>
                  <a:cubicBezTo>
                    <a:pt x="3" y="11"/>
                    <a:pt x="3" y="12"/>
                    <a:pt x="3" y="12"/>
                  </a:cubicBezTo>
                  <a:cubicBezTo>
                    <a:pt x="3" y="12"/>
                    <a:pt x="3" y="12"/>
                    <a:pt x="3" y="13"/>
                  </a:cubicBezTo>
                  <a:cubicBezTo>
                    <a:pt x="3" y="13"/>
                    <a:pt x="3" y="14"/>
                    <a:pt x="3" y="15"/>
                  </a:cubicBezTo>
                  <a:cubicBezTo>
                    <a:pt x="3" y="15"/>
                    <a:pt x="2" y="16"/>
                    <a:pt x="2" y="16"/>
                  </a:cubicBezTo>
                  <a:cubicBezTo>
                    <a:pt x="2" y="16"/>
                    <a:pt x="1" y="17"/>
                    <a:pt x="1" y="17"/>
                  </a:cubicBezTo>
                  <a:cubicBezTo>
                    <a:pt x="1" y="17"/>
                    <a:pt x="0" y="20"/>
                    <a:pt x="0" y="20"/>
                  </a:cubicBezTo>
                  <a:cubicBezTo>
                    <a:pt x="0" y="20"/>
                    <a:pt x="0" y="21"/>
                    <a:pt x="0" y="21"/>
                  </a:cubicBezTo>
                  <a:cubicBezTo>
                    <a:pt x="0" y="21"/>
                    <a:pt x="0" y="22"/>
                    <a:pt x="0" y="22"/>
                  </a:cubicBezTo>
                  <a:cubicBezTo>
                    <a:pt x="0" y="22"/>
                    <a:pt x="0" y="23"/>
                    <a:pt x="0" y="25"/>
                  </a:cubicBezTo>
                  <a:cubicBezTo>
                    <a:pt x="0" y="27"/>
                    <a:pt x="2" y="28"/>
                    <a:pt x="2" y="28"/>
                  </a:cubicBezTo>
                  <a:cubicBezTo>
                    <a:pt x="2" y="28"/>
                    <a:pt x="2" y="28"/>
                    <a:pt x="2" y="29"/>
                  </a:cubicBezTo>
                  <a:cubicBezTo>
                    <a:pt x="2" y="29"/>
                    <a:pt x="2" y="30"/>
                    <a:pt x="2" y="30"/>
                  </a:cubicBezTo>
                  <a:cubicBezTo>
                    <a:pt x="2" y="30"/>
                    <a:pt x="1" y="30"/>
                    <a:pt x="1" y="30"/>
                  </a:cubicBezTo>
                  <a:cubicBezTo>
                    <a:pt x="0" y="30"/>
                    <a:pt x="0" y="30"/>
                    <a:pt x="0" y="30"/>
                  </a:cubicBezTo>
                  <a:cubicBezTo>
                    <a:pt x="1" y="30"/>
                    <a:pt x="3" y="31"/>
                    <a:pt x="4" y="31"/>
                  </a:cubicBezTo>
                  <a:cubicBezTo>
                    <a:pt x="6" y="32"/>
                    <a:pt x="6" y="31"/>
                    <a:pt x="6" y="31"/>
                  </a:cubicBezTo>
                  <a:cubicBezTo>
                    <a:pt x="7" y="31"/>
                    <a:pt x="8" y="30"/>
                    <a:pt x="9" y="30"/>
                  </a:cubicBezTo>
                  <a:cubicBezTo>
                    <a:pt x="10" y="29"/>
                    <a:pt x="12" y="29"/>
                    <a:pt x="13" y="29"/>
                  </a:cubicBezTo>
                  <a:cubicBezTo>
                    <a:pt x="13" y="28"/>
                    <a:pt x="15" y="27"/>
                    <a:pt x="16" y="27"/>
                  </a:cubicBezTo>
                  <a:cubicBezTo>
                    <a:pt x="16" y="27"/>
                    <a:pt x="18" y="26"/>
                    <a:pt x="18" y="26"/>
                  </a:cubicBezTo>
                  <a:cubicBezTo>
                    <a:pt x="18" y="26"/>
                    <a:pt x="18" y="26"/>
                    <a:pt x="18" y="26"/>
                  </a:cubicBezTo>
                  <a:cubicBezTo>
                    <a:pt x="18" y="25"/>
                    <a:pt x="18" y="25"/>
                    <a:pt x="18" y="25"/>
                  </a:cubicBezTo>
                  <a:cubicBezTo>
                    <a:pt x="19" y="25"/>
                    <a:pt x="19" y="26"/>
                    <a:pt x="19" y="26"/>
                  </a:cubicBezTo>
                  <a:cubicBezTo>
                    <a:pt x="19" y="26"/>
                    <a:pt x="19" y="27"/>
                    <a:pt x="20" y="26"/>
                  </a:cubicBezTo>
                  <a:cubicBezTo>
                    <a:pt x="21" y="26"/>
                    <a:pt x="21" y="26"/>
                    <a:pt x="21" y="25"/>
                  </a:cubicBezTo>
                  <a:cubicBezTo>
                    <a:pt x="21" y="25"/>
                    <a:pt x="21" y="25"/>
                    <a:pt x="21" y="25"/>
                  </a:cubicBezTo>
                  <a:cubicBezTo>
                    <a:pt x="21" y="25"/>
                    <a:pt x="21" y="25"/>
                    <a:pt x="21" y="25"/>
                  </a:cubicBezTo>
                  <a:cubicBezTo>
                    <a:pt x="21" y="25"/>
                    <a:pt x="21" y="24"/>
                    <a:pt x="21" y="24"/>
                  </a:cubicBezTo>
                  <a:cubicBezTo>
                    <a:pt x="21" y="24"/>
                    <a:pt x="19" y="23"/>
                    <a:pt x="19" y="23"/>
                  </a:cubicBezTo>
                  <a:cubicBezTo>
                    <a:pt x="19" y="23"/>
                    <a:pt x="19" y="22"/>
                    <a:pt x="19" y="22"/>
                  </a:cubicBezTo>
                  <a:cubicBezTo>
                    <a:pt x="19" y="22"/>
                    <a:pt x="18" y="21"/>
                    <a:pt x="18" y="21"/>
                  </a:cubicBezTo>
                  <a:cubicBezTo>
                    <a:pt x="18" y="20"/>
                    <a:pt x="18" y="20"/>
                    <a:pt x="18" y="20"/>
                  </a:cubicBezTo>
                  <a:cubicBezTo>
                    <a:pt x="18" y="20"/>
                    <a:pt x="18" y="20"/>
                    <a:pt x="18" y="20"/>
                  </a:cubicBezTo>
                  <a:cubicBezTo>
                    <a:pt x="19" y="20"/>
                    <a:pt x="19" y="19"/>
                    <a:pt x="19" y="19"/>
                  </a:cubicBezTo>
                  <a:cubicBezTo>
                    <a:pt x="19" y="18"/>
                    <a:pt x="19" y="18"/>
                    <a:pt x="19" y="18"/>
                  </a:cubicBezTo>
                  <a:cubicBezTo>
                    <a:pt x="18" y="18"/>
                    <a:pt x="18" y="18"/>
                    <a:pt x="18" y="17"/>
                  </a:cubicBezTo>
                  <a:cubicBezTo>
                    <a:pt x="18" y="17"/>
                    <a:pt x="18" y="16"/>
                    <a:pt x="19" y="16"/>
                  </a:cubicBezTo>
                  <a:cubicBezTo>
                    <a:pt x="19" y="16"/>
                    <a:pt x="19" y="16"/>
                    <a:pt x="19" y="16"/>
                  </a:cubicBezTo>
                  <a:cubicBezTo>
                    <a:pt x="19" y="15"/>
                    <a:pt x="19" y="15"/>
                    <a:pt x="19" y="15"/>
                  </a:cubicBezTo>
                  <a:cubicBezTo>
                    <a:pt x="18" y="14"/>
                    <a:pt x="19" y="14"/>
                    <a:pt x="19" y="14"/>
                  </a:cubicBezTo>
                  <a:cubicBezTo>
                    <a:pt x="19" y="14"/>
                    <a:pt x="19" y="14"/>
                    <a:pt x="19" y="13"/>
                  </a:cubicBezTo>
                  <a:cubicBezTo>
                    <a:pt x="19" y="13"/>
                    <a:pt x="19" y="13"/>
                    <a:pt x="19" y="13"/>
                  </a:cubicBezTo>
                  <a:cubicBezTo>
                    <a:pt x="19" y="13"/>
                    <a:pt x="19" y="13"/>
                    <a:pt x="18" y="13"/>
                  </a:cubicBezTo>
                  <a:cubicBezTo>
                    <a:pt x="18" y="13"/>
                    <a:pt x="18" y="12"/>
                    <a:pt x="18" y="12"/>
                  </a:cubicBezTo>
                  <a:cubicBezTo>
                    <a:pt x="17" y="12"/>
                    <a:pt x="18" y="11"/>
                    <a:pt x="18" y="11"/>
                  </a:cubicBezTo>
                  <a:cubicBezTo>
                    <a:pt x="18" y="11"/>
                    <a:pt x="18" y="11"/>
                    <a:pt x="18" y="11"/>
                  </a:cubicBezTo>
                  <a:cubicBezTo>
                    <a:pt x="18" y="11"/>
                    <a:pt x="18" y="11"/>
                    <a:pt x="18" y="11"/>
                  </a:cubicBezTo>
                  <a:cubicBezTo>
                    <a:pt x="18" y="11"/>
                    <a:pt x="17" y="8"/>
                    <a:pt x="17" y="8"/>
                  </a:cubicBezTo>
                  <a:cubicBezTo>
                    <a:pt x="17" y="8"/>
                    <a:pt x="17" y="8"/>
                    <a:pt x="17" y="8"/>
                  </a:cubicBezTo>
                  <a:cubicBezTo>
                    <a:pt x="17" y="8"/>
                    <a:pt x="17" y="8"/>
                    <a:pt x="17" y="8"/>
                  </a:cubicBezTo>
                  <a:cubicBezTo>
                    <a:pt x="17" y="8"/>
                    <a:pt x="17" y="8"/>
                    <a:pt x="17" y="8"/>
                  </a:cubicBezTo>
                  <a:cubicBezTo>
                    <a:pt x="17" y="7"/>
                    <a:pt x="17" y="8"/>
                    <a:pt x="17" y="7"/>
                  </a:cubicBezTo>
                  <a:cubicBezTo>
                    <a:pt x="17" y="7"/>
                    <a:pt x="17" y="7"/>
                    <a:pt x="17" y="6"/>
                  </a:cubicBezTo>
                  <a:cubicBezTo>
                    <a:pt x="17" y="6"/>
                    <a:pt x="17" y="5"/>
                    <a:pt x="17" y="5"/>
                  </a:cubicBezTo>
                  <a:cubicBezTo>
                    <a:pt x="18" y="5"/>
                    <a:pt x="18" y="5"/>
                    <a:pt x="18" y="4"/>
                  </a:cubicBezTo>
                  <a:cubicBezTo>
                    <a:pt x="18" y="4"/>
                    <a:pt x="17" y="3"/>
                    <a:pt x="17" y="3"/>
                  </a:cubicBezTo>
                  <a:cubicBezTo>
                    <a:pt x="16" y="3"/>
                    <a:pt x="15" y="2"/>
                    <a:pt x="15" y="2"/>
                  </a:cubicBezTo>
                  <a:cubicBezTo>
                    <a:pt x="15" y="2"/>
                    <a:pt x="15" y="2"/>
                    <a:pt x="15" y="2"/>
                  </a:cubicBezTo>
                  <a:cubicBezTo>
                    <a:pt x="15" y="2"/>
                    <a:pt x="15" y="1"/>
                    <a:pt x="16" y="1"/>
                  </a:cubicBezTo>
                  <a:cubicBezTo>
                    <a:pt x="16" y="0"/>
                    <a:pt x="16" y="0"/>
                    <a:pt x="16" y="0"/>
                  </a:cubicBezTo>
                  <a:cubicBezTo>
                    <a:pt x="15" y="0"/>
                    <a:pt x="15" y="0"/>
                    <a:pt x="15" y="0"/>
                  </a:cubicBezTo>
                  <a:cubicBezTo>
                    <a:pt x="15" y="0"/>
                    <a:pt x="14" y="0"/>
                    <a:pt x="14" y="0"/>
                  </a:cubicBezTo>
                  <a:cubicBezTo>
                    <a:pt x="14" y="0"/>
                    <a:pt x="13" y="0"/>
                    <a:pt x="13" y="0"/>
                  </a:cubicBezTo>
                  <a:cubicBezTo>
                    <a:pt x="13" y="0"/>
                    <a:pt x="13" y="0"/>
                    <a:pt x="13" y="0"/>
                  </a:cubicBezTo>
                  <a:cubicBezTo>
                    <a:pt x="13" y="0"/>
                    <a:pt x="12" y="0"/>
                    <a:pt x="11" y="0"/>
                  </a:cubicBezTo>
                  <a:cubicBezTo>
                    <a:pt x="11" y="0"/>
                    <a:pt x="9" y="0"/>
                    <a:pt x="9" y="0"/>
                  </a:cubicBezTo>
                  <a:cubicBezTo>
                    <a:pt x="9" y="0"/>
                    <a:pt x="8" y="0"/>
                    <a:pt x="7" y="0"/>
                  </a:cubicBezTo>
                  <a:cubicBezTo>
                    <a:pt x="7" y="0"/>
                    <a:pt x="4" y="0"/>
                    <a:pt x="3" y="0"/>
                  </a:cubicBezTo>
                  <a:cubicBezTo>
                    <a:pt x="3" y="0"/>
                    <a:pt x="2" y="0"/>
                    <a:pt x="2" y="0"/>
                  </a:cubicBezTo>
                  <a:cubicBezTo>
                    <a:pt x="1" y="0"/>
                    <a:pt x="1" y="0"/>
                    <a:pt x="1" y="1"/>
                  </a:cubicBezTo>
                  <a:cubicBezTo>
                    <a:pt x="1" y="1"/>
                    <a:pt x="1" y="1"/>
                    <a:pt x="1" y="2"/>
                  </a:cubicBezTo>
                  <a:cubicBezTo>
                    <a:pt x="1" y="2"/>
                    <a:pt x="1" y="2"/>
                    <a:pt x="1" y="2"/>
                  </a:cubicBezTo>
                  <a:cubicBezTo>
                    <a:pt x="1" y="2"/>
                    <a:pt x="1" y="3"/>
                    <a:pt x="1" y="3"/>
                  </a:cubicBezTo>
                  <a:cubicBezTo>
                    <a:pt x="1" y="3"/>
                    <a:pt x="2" y="4"/>
                    <a:pt x="2" y="4"/>
                  </a:cubicBezTo>
                  <a:cubicBezTo>
                    <a:pt x="2" y="5"/>
                    <a:pt x="2" y="6"/>
                    <a:pt x="2" y="6"/>
                  </a:cubicBezTo>
                  <a:cubicBezTo>
                    <a:pt x="2" y="7"/>
                    <a:pt x="2" y="7"/>
                    <a:pt x="2" y="7"/>
                  </a:cubicBezTo>
                  <a:cubicBezTo>
                    <a:pt x="2" y="7"/>
                    <a:pt x="2" y="7"/>
                    <a:pt x="2" y="8"/>
                  </a:cubicBezTo>
                  <a:cubicBezTo>
                    <a:pt x="2" y="8"/>
                    <a:pt x="2" y="8"/>
                    <a:pt x="2"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1" name="Freeform 804"/>
            <p:cNvSpPr>
              <a:spLocks/>
            </p:cNvSpPr>
            <p:nvPr/>
          </p:nvSpPr>
          <p:spPr bwMode="auto">
            <a:xfrm>
              <a:off x="2550" y="2399"/>
              <a:ext cx="97" cy="101"/>
            </a:xfrm>
            <a:custGeom>
              <a:avLst/>
              <a:gdLst/>
              <a:ahLst/>
              <a:cxnLst>
                <a:cxn ang="0">
                  <a:pos x="14" y="1"/>
                </a:cxn>
                <a:cxn ang="0">
                  <a:pos x="12" y="2"/>
                </a:cxn>
                <a:cxn ang="0">
                  <a:pos x="12" y="0"/>
                </a:cxn>
                <a:cxn ang="0">
                  <a:pos x="11" y="0"/>
                </a:cxn>
                <a:cxn ang="0">
                  <a:pos x="11" y="0"/>
                </a:cxn>
                <a:cxn ang="0">
                  <a:pos x="10" y="0"/>
                </a:cxn>
                <a:cxn ang="0">
                  <a:pos x="9" y="2"/>
                </a:cxn>
                <a:cxn ang="0">
                  <a:pos x="8" y="2"/>
                </a:cxn>
                <a:cxn ang="0">
                  <a:pos x="7" y="2"/>
                </a:cxn>
                <a:cxn ang="0">
                  <a:pos x="6" y="2"/>
                </a:cxn>
                <a:cxn ang="0">
                  <a:pos x="4" y="2"/>
                </a:cxn>
                <a:cxn ang="0">
                  <a:pos x="3" y="3"/>
                </a:cxn>
                <a:cxn ang="0">
                  <a:pos x="2" y="3"/>
                </a:cxn>
                <a:cxn ang="0">
                  <a:pos x="2" y="6"/>
                </a:cxn>
                <a:cxn ang="0">
                  <a:pos x="4" y="6"/>
                </a:cxn>
                <a:cxn ang="0">
                  <a:pos x="4" y="8"/>
                </a:cxn>
                <a:cxn ang="0">
                  <a:pos x="3" y="9"/>
                </a:cxn>
                <a:cxn ang="0">
                  <a:pos x="4" y="10"/>
                </a:cxn>
                <a:cxn ang="0">
                  <a:pos x="4" y="11"/>
                </a:cxn>
                <a:cxn ang="0">
                  <a:pos x="4" y="11"/>
                </a:cxn>
                <a:cxn ang="0">
                  <a:pos x="2" y="11"/>
                </a:cxn>
                <a:cxn ang="0">
                  <a:pos x="3" y="12"/>
                </a:cxn>
                <a:cxn ang="0">
                  <a:pos x="3" y="13"/>
                </a:cxn>
                <a:cxn ang="0">
                  <a:pos x="3" y="13"/>
                </a:cxn>
                <a:cxn ang="0">
                  <a:pos x="3" y="14"/>
                </a:cxn>
                <a:cxn ang="0">
                  <a:pos x="1" y="16"/>
                </a:cxn>
                <a:cxn ang="0">
                  <a:pos x="1" y="16"/>
                </a:cxn>
                <a:cxn ang="0">
                  <a:pos x="0" y="21"/>
                </a:cxn>
                <a:cxn ang="0">
                  <a:pos x="2" y="22"/>
                </a:cxn>
                <a:cxn ang="0">
                  <a:pos x="4" y="22"/>
                </a:cxn>
                <a:cxn ang="0">
                  <a:pos x="6" y="26"/>
                </a:cxn>
                <a:cxn ang="0">
                  <a:pos x="5" y="29"/>
                </a:cxn>
                <a:cxn ang="0">
                  <a:pos x="5" y="31"/>
                </a:cxn>
                <a:cxn ang="0">
                  <a:pos x="9" y="30"/>
                </a:cxn>
                <a:cxn ang="0">
                  <a:pos x="15" y="28"/>
                </a:cxn>
                <a:cxn ang="0">
                  <a:pos x="19" y="27"/>
                </a:cxn>
                <a:cxn ang="0">
                  <a:pos x="24" y="27"/>
                </a:cxn>
                <a:cxn ang="0">
                  <a:pos x="27" y="28"/>
                </a:cxn>
                <a:cxn ang="0">
                  <a:pos x="29" y="28"/>
                </a:cxn>
                <a:cxn ang="0">
                  <a:pos x="29" y="26"/>
                </a:cxn>
                <a:cxn ang="0">
                  <a:pos x="27" y="20"/>
                </a:cxn>
                <a:cxn ang="0">
                  <a:pos x="27" y="18"/>
                </a:cxn>
                <a:cxn ang="0">
                  <a:pos x="29" y="14"/>
                </a:cxn>
                <a:cxn ang="0">
                  <a:pos x="30" y="11"/>
                </a:cxn>
                <a:cxn ang="0">
                  <a:pos x="30" y="9"/>
                </a:cxn>
                <a:cxn ang="0">
                  <a:pos x="29" y="8"/>
                </a:cxn>
                <a:cxn ang="0">
                  <a:pos x="29" y="6"/>
                </a:cxn>
                <a:cxn ang="0">
                  <a:pos x="28" y="5"/>
                </a:cxn>
                <a:cxn ang="0">
                  <a:pos x="27" y="4"/>
                </a:cxn>
                <a:cxn ang="0">
                  <a:pos x="25" y="4"/>
                </a:cxn>
                <a:cxn ang="0">
                  <a:pos x="22" y="4"/>
                </a:cxn>
                <a:cxn ang="0">
                  <a:pos x="21" y="5"/>
                </a:cxn>
                <a:cxn ang="0">
                  <a:pos x="20" y="5"/>
                </a:cxn>
                <a:cxn ang="0">
                  <a:pos x="18" y="3"/>
                </a:cxn>
                <a:cxn ang="0">
                  <a:pos x="17" y="2"/>
                </a:cxn>
                <a:cxn ang="0">
                  <a:pos x="15" y="1"/>
                </a:cxn>
              </a:cxnLst>
              <a:rect l="0" t="0" r="r" b="b"/>
              <a:pathLst>
                <a:path w="30" h="31">
                  <a:moveTo>
                    <a:pt x="15" y="1"/>
                  </a:moveTo>
                  <a:cubicBezTo>
                    <a:pt x="15" y="1"/>
                    <a:pt x="14" y="1"/>
                    <a:pt x="14" y="1"/>
                  </a:cubicBezTo>
                  <a:cubicBezTo>
                    <a:pt x="14" y="1"/>
                    <a:pt x="14" y="1"/>
                    <a:pt x="13" y="2"/>
                  </a:cubicBezTo>
                  <a:cubicBezTo>
                    <a:pt x="13" y="2"/>
                    <a:pt x="12" y="2"/>
                    <a:pt x="12" y="2"/>
                  </a:cubicBezTo>
                  <a:cubicBezTo>
                    <a:pt x="12" y="2"/>
                    <a:pt x="12" y="2"/>
                    <a:pt x="12" y="2"/>
                  </a:cubicBezTo>
                  <a:cubicBezTo>
                    <a:pt x="12" y="2"/>
                    <a:pt x="12" y="0"/>
                    <a:pt x="12" y="0"/>
                  </a:cubicBezTo>
                  <a:cubicBezTo>
                    <a:pt x="12" y="0"/>
                    <a:pt x="12"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9" y="1"/>
                    <a:pt x="10" y="1"/>
                    <a:pt x="10" y="1"/>
                  </a:cubicBezTo>
                  <a:cubicBezTo>
                    <a:pt x="10" y="2"/>
                    <a:pt x="10" y="2"/>
                    <a:pt x="9" y="2"/>
                  </a:cubicBezTo>
                  <a:cubicBezTo>
                    <a:pt x="9" y="2"/>
                    <a:pt x="9" y="2"/>
                    <a:pt x="8" y="2"/>
                  </a:cubicBezTo>
                  <a:cubicBezTo>
                    <a:pt x="8" y="2"/>
                    <a:pt x="8" y="2"/>
                    <a:pt x="8" y="2"/>
                  </a:cubicBezTo>
                  <a:cubicBezTo>
                    <a:pt x="8" y="2"/>
                    <a:pt x="8" y="3"/>
                    <a:pt x="8" y="2"/>
                  </a:cubicBezTo>
                  <a:cubicBezTo>
                    <a:pt x="7" y="2"/>
                    <a:pt x="7" y="2"/>
                    <a:pt x="7" y="2"/>
                  </a:cubicBezTo>
                  <a:cubicBezTo>
                    <a:pt x="6" y="2"/>
                    <a:pt x="6" y="2"/>
                    <a:pt x="6" y="2"/>
                  </a:cubicBezTo>
                  <a:cubicBezTo>
                    <a:pt x="6" y="2"/>
                    <a:pt x="6" y="2"/>
                    <a:pt x="6" y="2"/>
                  </a:cubicBezTo>
                  <a:cubicBezTo>
                    <a:pt x="5" y="1"/>
                    <a:pt x="5" y="1"/>
                    <a:pt x="5" y="1"/>
                  </a:cubicBezTo>
                  <a:cubicBezTo>
                    <a:pt x="4" y="1"/>
                    <a:pt x="4" y="2"/>
                    <a:pt x="4" y="2"/>
                  </a:cubicBezTo>
                  <a:cubicBezTo>
                    <a:pt x="4" y="2"/>
                    <a:pt x="4" y="2"/>
                    <a:pt x="3" y="2"/>
                  </a:cubicBezTo>
                  <a:cubicBezTo>
                    <a:pt x="3" y="2"/>
                    <a:pt x="3" y="2"/>
                    <a:pt x="3" y="3"/>
                  </a:cubicBezTo>
                  <a:cubicBezTo>
                    <a:pt x="3" y="3"/>
                    <a:pt x="3" y="3"/>
                    <a:pt x="2" y="3"/>
                  </a:cubicBezTo>
                  <a:cubicBezTo>
                    <a:pt x="2" y="3"/>
                    <a:pt x="2" y="3"/>
                    <a:pt x="2" y="3"/>
                  </a:cubicBezTo>
                  <a:cubicBezTo>
                    <a:pt x="2" y="3"/>
                    <a:pt x="2" y="5"/>
                    <a:pt x="2" y="5"/>
                  </a:cubicBezTo>
                  <a:cubicBezTo>
                    <a:pt x="2" y="5"/>
                    <a:pt x="2" y="5"/>
                    <a:pt x="2" y="6"/>
                  </a:cubicBezTo>
                  <a:cubicBezTo>
                    <a:pt x="3" y="7"/>
                    <a:pt x="3" y="6"/>
                    <a:pt x="4" y="6"/>
                  </a:cubicBezTo>
                  <a:cubicBezTo>
                    <a:pt x="4" y="6"/>
                    <a:pt x="4" y="6"/>
                    <a:pt x="4" y="6"/>
                  </a:cubicBezTo>
                  <a:cubicBezTo>
                    <a:pt x="4" y="7"/>
                    <a:pt x="4" y="7"/>
                    <a:pt x="4" y="8"/>
                  </a:cubicBezTo>
                  <a:cubicBezTo>
                    <a:pt x="4" y="8"/>
                    <a:pt x="4" y="8"/>
                    <a:pt x="4" y="8"/>
                  </a:cubicBezTo>
                  <a:cubicBezTo>
                    <a:pt x="4" y="8"/>
                    <a:pt x="3" y="9"/>
                    <a:pt x="3" y="9"/>
                  </a:cubicBezTo>
                  <a:cubicBezTo>
                    <a:pt x="3" y="9"/>
                    <a:pt x="3" y="9"/>
                    <a:pt x="3" y="9"/>
                  </a:cubicBezTo>
                  <a:cubicBezTo>
                    <a:pt x="3" y="9"/>
                    <a:pt x="3" y="9"/>
                    <a:pt x="4" y="9"/>
                  </a:cubicBezTo>
                  <a:cubicBezTo>
                    <a:pt x="4" y="10"/>
                    <a:pt x="4" y="10"/>
                    <a:pt x="4" y="10"/>
                  </a:cubicBezTo>
                  <a:cubicBezTo>
                    <a:pt x="4" y="10"/>
                    <a:pt x="5" y="11"/>
                    <a:pt x="5" y="11"/>
                  </a:cubicBezTo>
                  <a:cubicBezTo>
                    <a:pt x="5" y="12"/>
                    <a:pt x="4" y="11"/>
                    <a:pt x="4" y="11"/>
                  </a:cubicBezTo>
                  <a:cubicBezTo>
                    <a:pt x="4" y="11"/>
                    <a:pt x="4" y="11"/>
                    <a:pt x="4" y="11"/>
                  </a:cubicBezTo>
                  <a:cubicBezTo>
                    <a:pt x="4" y="11"/>
                    <a:pt x="4" y="11"/>
                    <a:pt x="4" y="11"/>
                  </a:cubicBezTo>
                  <a:cubicBezTo>
                    <a:pt x="4" y="11"/>
                    <a:pt x="4" y="11"/>
                    <a:pt x="3" y="11"/>
                  </a:cubicBezTo>
                  <a:cubicBezTo>
                    <a:pt x="3" y="11"/>
                    <a:pt x="3" y="11"/>
                    <a:pt x="2" y="11"/>
                  </a:cubicBezTo>
                  <a:cubicBezTo>
                    <a:pt x="2" y="11"/>
                    <a:pt x="2" y="11"/>
                    <a:pt x="2" y="12"/>
                  </a:cubicBezTo>
                  <a:cubicBezTo>
                    <a:pt x="2" y="12"/>
                    <a:pt x="3" y="13"/>
                    <a:pt x="3" y="12"/>
                  </a:cubicBezTo>
                  <a:cubicBezTo>
                    <a:pt x="3" y="12"/>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4"/>
                    <a:pt x="3" y="14"/>
                  </a:cubicBezTo>
                  <a:cubicBezTo>
                    <a:pt x="3" y="14"/>
                    <a:pt x="2" y="15"/>
                    <a:pt x="2" y="15"/>
                  </a:cubicBezTo>
                  <a:cubicBezTo>
                    <a:pt x="2" y="16"/>
                    <a:pt x="1" y="16"/>
                    <a:pt x="1" y="16"/>
                  </a:cubicBezTo>
                  <a:cubicBezTo>
                    <a:pt x="1" y="15"/>
                    <a:pt x="1" y="15"/>
                    <a:pt x="1" y="15"/>
                  </a:cubicBezTo>
                  <a:cubicBezTo>
                    <a:pt x="1" y="16"/>
                    <a:pt x="1" y="16"/>
                    <a:pt x="1" y="16"/>
                  </a:cubicBezTo>
                  <a:cubicBezTo>
                    <a:pt x="1" y="16"/>
                    <a:pt x="2" y="18"/>
                    <a:pt x="1" y="19"/>
                  </a:cubicBezTo>
                  <a:cubicBezTo>
                    <a:pt x="1" y="20"/>
                    <a:pt x="1" y="20"/>
                    <a:pt x="0" y="21"/>
                  </a:cubicBezTo>
                  <a:cubicBezTo>
                    <a:pt x="0" y="21"/>
                    <a:pt x="0" y="21"/>
                    <a:pt x="0" y="21"/>
                  </a:cubicBezTo>
                  <a:cubicBezTo>
                    <a:pt x="1" y="21"/>
                    <a:pt x="2" y="22"/>
                    <a:pt x="2" y="22"/>
                  </a:cubicBezTo>
                  <a:cubicBezTo>
                    <a:pt x="2" y="22"/>
                    <a:pt x="2" y="22"/>
                    <a:pt x="2" y="22"/>
                  </a:cubicBezTo>
                  <a:cubicBezTo>
                    <a:pt x="2" y="22"/>
                    <a:pt x="3" y="22"/>
                    <a:pt x="4" y="22"/>
                  </a:cubicBezTo>
                  <a:cubicBezTo>
                    <a:pt x="4" y="23"/>
                    <a:pt x="5" y="23"/>
                    <a:pt x="5" y="23"/>
                  </a:cubicBezTo>
                  <a:cubicBezTo>
                    <a:pt x="5" y="24"/>
                    <a:pt x="6" y="25"/>
                    <a:pt x="6" y="26"/>
                  </a:cubicBezTo>
                  <a:cubicBezTo>
                    <a:pt x="6" y="26"/>
                    <a:pt x="6" y="27"/>
                    <a:pt x="6" y="27"/>
                  </a:cubicBezTo>
                  <a:cubicBezTo>
                    <a:pt x="6" y="28"/>
                    <a:pt x="5" y="29"/>
                    <a:pt x="5" y="29"/>
                  </a:cubicBezTo>
                  <a:cubicBezTo>
                    <a:pt x="5" y="29"/>
                    <a:pt x="5" y="29"/>
                    <a:pt x="5" y="30"/>
                  </a:cubicBezTo>
                  <a:cubicBezTo>
                    <a:pt x="5" y="30"/>
                    <a:pt x="5" y="31"/>
                    <a:pt x="5" y="31"/>
                  </a:cubicBezTo>
                  <a:cubicBezTo>
                    <a:pt x="6" y="31"/>
                    <a:pt x="6" y="31"/>
                    <a:pt x="6" y="31"/>
                  </a:cubicBezTo>
                  <a:cubicBezTo>
                    <a:pt x="7" y="31"/>
                    <a:pt x="7" y="30"/>
                    <a:pt x="9" y="30"/>
                  </a:cubicBezTo>
                  <a:cubicBezTo>
                    <a:pt x="10" y="29"/>
                    <a:pt x="12" y="29"/>
                    <a:pt x="12" y="29"/>
                  </a:cubicBezTo>
                  <a:cubicBezTo>
                    <a:pt x="13" y="28"/>
                    <a:pt x="14" y="28"/>
                    <a:pt x="15" y="28"/>
                  </a:cubicBezTo>
                  <a:cubicBezTo>
                    <a:pt x="16" y="28"/>
                    <a:pt x="17" y="28"/>
                    <a:pt x="18" y="27"/>
                  </a:cubicBezTo>
                  <a:cubicBezTo>
                    <a:pt x="18" y="27"/>
                    <a:pt x="19" y="27"/>
                    <a:pt x="19" y="27"/>
                  </a:cubicBezTo>
                  <a:cubicBezTo>
                    <a:pt x="19" y="27"/>
                    <a:pt x="20" y="27"/>
                    <a:pt x="21" y="27"/>
                  </a:cubicBezTo>
                  <a:cubicBezTo>
                    <a:pt x="22" y="27"/>
                    <a:pt x="23" y="27"/>
                    <a:pt x="24" y="27"/>
                  </a:cubicBezTo>
                  <a:cubicBezTo>
                    <a:pt x="24" y="27"/>
                    <a:pt x="26" y="28"/>
                    <a:pt x="26" y="28"/>
                  </a:cubicBezTo>
                  <a:cubicBezTo>
                    <a:pt x="26" y="28"/>
                    <a:pt x="27" y="28"/>
                    <a:pt x="27" y="28"/>
                  </a:cubicBezTo>
                  <a:cubicBezTo>
                    <a:pt x="27" y="28"/>
                    <a:pt x="27" y="28"/>
                    <a:pt x="28" y="28"/>
                  </a:cubicBezTo>
                  <a:cubicBezTo>
                    <a:pt x="28" y="28"/>
                    <a:pt x="29" y="28"/>
                    <a:pt x="29" y="28"/>
                  </a:cubicBezTo>
                  <a:cubicBezTo>
                    <a:pt x="29" y="28"/>
                    <a:pt x="29" y="27"/>
                    <a:pt x="29" y="27"/>
                  </a:cubicBezTo>
                  <a:cubicBezTo>
                    <a:pt x="29" y="26"/>
                    <a:pt x="29" y="26"/>
                    <a:pt x="29" y="26"/>
                  </a:cubicBezTo>
                  <a:cubicBezTo>
                    <a:pt x="29" y="26"/>
                    <a:pt x="27" y="25"/>
                    <a:pt x="27" y="23"/>
                  </a:cubicBezTo>
                  <a:cubicBezTo>
                    <a:pt x="27" y="21"/>
                    <a:pt x="27" y="20"/>
                    <a:pt x="27" y="20"/>
                  </a:cubicBezTo>
                  <a:cubicBezTo>
                    <a:pt x="27" y="20"/>
                    <a:pt x="27" y="19"/>
                    <a:pt x="27" y="19"/>
                  </a:cubicBezTo>
                  <a:cubicBezTo>
                    <a:pt x="27" y="19"/>
                    <a:pt x="27" y="18"/>
                    <a:pt x="27" y="18"/>
                  </a:cubicBezTo>
                  <a:cubicBezTo>
                    <a:pt x="27" y="18"/>
                    <a:pt x="28" y="15"/>
                    <a:pt x="28" y="15"/>
                  </a:cubicBezTo>
                  <a:cubicBezTo>
                    <a:pt x="28" y="15"/>
                    <a:pt x="29" y="14"/>
                    <a:pt x="29" y="14"/>
                  </a:cubicBezTo>
                  <a:cubicBezTo>
                    <a:pt x="29" y="14"/>
                    <a:pt x="30" y="13"/>
                    <a:pt x="30" y="13"/>
                  </a:cubicBezTo>
                  <a:cubicBezTo>
                    <a:pt x="30" y="12"/>
                    <a:pt x="30" y="11"/>
                    <a:pt x="30" y="11"/>
                  </a:cubicBezTo>
                  <a:cubicBezTo>
                    <a:pt x="30" y="10"/>
                    <a:pt x="30" y="10"/>
                    <a:pt x="30" y="10"/>
                  </a:cubicBezTo>
                  <a:cubicBezTo>
                    <a:pt x="30" y="10"/>
                    <a:pt x="30" y="9"/>
                    <a:pt x="30" y="9"/>
                  </a:cubicBezTo>
                  <a:cubicBezTo>
                    <a:pt x="30" y="9"/>
                    <a:pt x="29" y="9"/>
                    <a:pt x="29" y="9"/>
                  </a:cubicBezTo>
                  <a:cubicBezTo>
                    <a:pt x="29" y="9"/>
                    <a:pt x="29" y="8"/>
                    <a:pt x="29" y="8"/>
                  </a:cubicBezTo>
                  <a:cubicBezTo>
                    <a:pt x="29" y="7"/>
                    <a:pt x="29" y="6"/>
                    <a:pt x="29" y="6"/>
                  </a:cubicBezTo>
                  <a:cubicBezTo>
                    <a:pt x="29" y="6"/>
                    <a:pt x="29" y="6"/>
                    <a:pt x="29" y="6"/>
                  </a:cubicBezTo>
                  <a:cubicBezTo>
                    <a:pt x="28" y="7"/>
                    <a:pt x="28" y="5"/>
                    <a:pt x="28" y="5"/>
                  </a:cubicBezTo>
                  <a:cubicBezTo>
                    <a:pt x="28" y="5"/>
                    <a:pt x="28" y="5"/>
                    <a:pt x="28" y="5"/>
                  </a:cubicBezTo>
                  <a:cubicBezTo>
                    <a:pt x="27" y="5"/>
                    <a:pt x="27" y="4"/>
                    <a:pt x="27" y="4"/>
                  </a:cubicBezTo>
                  <a:cubicBezTo>
                    <a:pt x="27" y="4"/>
                    <a:pt x="27" y="4"/>
                    <a:pt x="27" y="4"/>
                  </a:cubicBezTo>
                  <a:cubicBezTo>
                    <a:pt x="27" y="4"/>
                    <a:pt x="27" y="4"/>
                    <a:pt x="27" y="4"/>
                  </a:cubicBezTo>
                  <a:cubicBezTo>
                    <a:pt x="27" y="4"/>
                    <a:pt x="25" y="4"/>
                    <a:pt x="25" y="4"/>
                  </a:cubicBezTo>
                  <a:cubicBezTo>
                    <a:pt x="25" y="4"/>
                    <a:pt x="24" y="4"/>
                    <a:pt x="23" y="4"/>
                  </a:cubicBezTo>
                  <a:cubicBezTo>
                    <a:pt x="23" y="4"/>
                    <a:pt x="22" y="4"/>
                    <a:pt x="22" y="4"/>
                  </a:cubicBezTo>
                  <a:cubicBezTo>
                    <a:pt x="22" y="4"/>
                    <a:pt x="22" y="5"/>
                    <a:pt x="22" y="5"/>
                  </a:cubicBezTo>
                  <a:cubicBezTo>
                    <a:pt x="22" y="5"/>
                    <a:pt x="21" y="5"/>
                    <a:pt x="21" y="5"/>
                  </a:cubicBezTo>
                  <a:cubicBezTo>
                    <a:pt x="21" y="5"/>
                    <a:pt x="21" y="5"/>
                    <a:pt x="21" y="5"/>
                  </a:cubicBezTo>
                  <a:cubicBezTo>
                    <a:pt x="21" y="5"/>
                    <a:pt x="20" y="5"/>
                    <a:pt x="20" y="5"/>
                  </a:cubicBezTo>
                  <a:cubicBezTo>
                    <a:pt x="20" y="5"/>
                    <a:pt x="19" y="5"/>
                    <a:pt x="19" y="5"/>
                  </a:cubicBezTo>
                  <a:cubicBezTo>
                    <a:pt x="18" y="4"/>
                    <a:pt x="18" y="3"/>
                    <a:pt x="18" y="3"/>
                  </a:cubicBezTo>
                  <a:cubicBezTo>
                    <a:pt x="18" y="2"/>
                    <a:pt x="17" y="2"/>
                    <a:pt x="17" y="2"/>
                  </a:cubicBezTo>
                  <a:cubicBezTo>
                    <a:pt x="17" y="2"/>
                    <a:pt x="17" y="2"/>
                    <a:pt x="17" y="2"/>
                  </a:cubicBezTo>
                  <a:cubicBezTo>
                    <a:pt x="16" y="2"/>
                    <a:pt x="16" y="1"/>
                    <a:pt x="15" y="1"/>
                  </a:cubicBezTo>
                  <a:cubicBezTo>
                    <a:pt x="15" y="1"/>
                    <a:pt x="15" y="1"/>
                    <a:pt x="1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2" name="Freeform 805"/>
            <p:cNvSpPr>
              <a:spLocks/>
            </p:cNvSpPr>
            <p:nvPr/>
          </p:nvSpPr>
          <p:spPr bwMode="auto">
            <a:xfrm>
              <a:off x="2492" y="2163"/>
              <a:ext cx="265" cy="246"/>
            </a:xfrm>
            <a:custGeom>
              <a:avLst/>
              <a:gdLst/>
              <a:ahLst/>
              <a:cxnLst>
                <a:cxn ang="0">
                  <a:pos x="4" y="65"/>
                </a:cxn>
                <a:cxn ang="0">
                  <a:pos x="5" y="66"/>
                </a:cxn>
                <a:cxn ang="0">
                  <a:pos x="8" y="67"/>
                </a:cxn>
                <a:cxn ang="0">
                  <a:pos x="10" y="66"/>
                </a:cxn>
                <a:cxn ang="0">
                  <a:pos x="13" y="66"/>
                </a:cxn>
                <a:cxn ang="0">
                  <a:pos x="14" y="65"/>
                </a:cxn>
                <a:cxn ang="0">
                  <a:pos x="15" y="64"/>
                </a:cxn>
                <a:cxn ang="0">
                  <a:pos x="17" y="67"/>
                </a:cxn>
                <a:cxn ang="0">
                  <a:pos x="19" y="69"/>
                </a:cxn>
                <a:cxn ang="0">
                  <a:pos x="18" y="71"/>
                </a:cxn>
                <a:cxn ang="0">
                  <a:pos x="19" y="71"/>
                </a:cxn>
                <a:cxn ang="0">
                  <a:pos x="21" y="76"/>
                </a:cxn>
                <a:cxn ang="0">
                  <a:pos x="23" y="74"/>
                </a:cxn>
                <a:cxn ang="0">
                  <a:pos x="25" y="75"/>
                </a:cxn>
                <a:cxn ang="0">
                  <a:pos x="26" y="75"/>
                </a:cxn>
                <a:cxn ang="0">
                  <a:pos x="28" y="73"/>
                </a:cxn>
                <a:cxn ang="0">
                  <a:pos x="29" y="73"/>
                </a:cxn>
                <a:cxn ang="0">
                  <a:pos x="30" y="73"/>
                </a:cxn>
                <a:cxn ang="0">
                  <a:pos x="31" y="75"/>
                </a:cxn>
                <a:cxn ang="0">
                  <a:pos x="33" y="74"/>
                </a:cxn>
                <a:cxn ang="0">
                  <a:pos x="33" y="71"/>
                </a:cxn>
                <a:cxn ang="0">
                  <a:pos x="35" y="68"/>
                </a:cxn>
                <a:cxn ang="0">
                  <a:pos x="35" y="67"/>
                </a:cxn>
                <a:cxn ang="0">
                  <a:pos x="38" y="66"/>
                </a:cxn>
                <a:cxn ang="0">
                  <a:pos x="38" y="63"/>
                </a:cxn>
                <a:cxn ang="0">
                  <a:pos x="40" y="62"/>
                </a:cxn>
                <a:cxn ang="0">
                  <a:pos x="39" y="61"/>
                </a:cxn>
                <a:cxn ang="0">
                  <a:pos x="41" y="59"/>
                </a:cxn>
                <a:cxn ang="0">
                  <a:pos x="44" y="60"/>
                </a:cxn>
                <a:cxn ang="0">
                  <a:pos x="44" y="58"/>
                </a:cxn>
                <a:cxn ang="0">
                  <a:pos x="46" y="58"/>
                </a:cxn>
                <a:cxn ang="0">
                  <a:pos x="49" y="55"/>
                </a:cxn>
                <a:cxn ang="0">
                  <a:pos x="51" y="55"/>
                </a:cxn>
                <a:cxn ang="0">
                  <a:pos x="55" y="52"/>
                </a:cxn>
                <a:cxn ang="0">
                  <a:pos x="58" y="51"/>
                </a:cxn>
                <a:cxn ang="0">
                  <a:pos x="62" y="52"/>
                </a:cxn>
                <a:cxn ang="0">
                  <a:pos x="67" y="50"/>
                </a:cxn>
                <a:cxn ang="0">
                  <a:pos x="76" y="49"/>
                </a:cxn>
                <a:cxn ang="0">
                  <a:pos x="80" y="47"/>
                </a:cxn>
                <a:cxn ang="0">
                  <a:pos x="82" y="37"/>
                </a:cxn>
                <a:cxn ang="0">
                  <a:pos x="79" y="31"/>
                </a:cxn>
                <a:cxn ang="0">
                  <a:pos x="77" y="28"/>
                </a:cxn>
                <a:cxn ang="0">
                  <a:pos x="72" y="24"/>
                </a:cxn>
                <a:cxn ang="0">
                  <a:pos x="69" y="23"/>
                </a:cxn>
                <a:cxn ang="0">
                  <a:pos x="66" y="19"/>
                </a:cxn>
                <a:cxn ang="0">
                  <a:pos x="36" y="0"/>
                </a:cxn>
                <a:cxn ang="0">
                  <a:pos x="29" y="5"/>
                </a:cxn>
                <a:cxn ang="0">
                  <a:pos x="33" y="43"/>
                </a:cxn>
                <a:cxn ang="0">
                  <a:pos x="33" y="49"/>
                </a:cxn>
                <a:cxn ang="0">
                  <a:pos x="15" y="48"/>
                </a:cxn>
                <a:cxn ang="0">
                  <a:pos x="8" y="49"/>
                </a:cxn>
                <a:cxn ang="0">
                  <a:pos x="6" y="50"/>
                </a:cxn>
                <a:cxn ang="0">
                  <a:pos x="3" y="48"/>
                </a:cxn>
                <a:cxn ang="0">
                  <a:pos x="2" y="52"/>
                </a:cxn>
                <a:cxn ang="0">
                  <a:pos x="0" y="52"/>
                </a:cxn>
                <a:cxn ang="0">
                  <a:pos x="1" y="57"/>
                </a:cxn>
                <a:cxn ang="0">
                  <a:pos x="2" y="59"/>
                </a:cxn>
                <a:cxn ang="0">
                  <a:pos x="4" y="62"/>
                </a:cxn>
              </a:cxnLst>
              <a:rect l="0" t="0" r="r" b="b"/>
              <a:pathLst>
                <a:path w="82" h="76">
                  <a:moveTo>
                    <a:pt x="4" y="64"/>
                  </a:moveTo>
                  <a:cubicBezTo>
                    <a:pt x="4" y="64"/>
                    <a:pt x="4" y="64"/>
                    <a:pt x="4" y="64"/>
                  </a:cubicBezTo>
                  <a:cubicBezTo>
                    <a:pt x="4" y="65"/>
                    <a:pt x="4" y="65"/>
                    <a:pt x="4" y="65"/>
                  </a:cubicBezTo>
                  <a:cubicBezTo>
                    <a:pt x="4" y="65"/>
                    <a:pt x="4" y="65"/>
                    <a:pt x="4" y="65"/>
                  </a:cubicBezTo>
                  <a:cubicBezTo>
                    <a:pt x="4" y="66"/>
                    <a:pt x="5" y="66"/>
                    <a:pt x="5" y="66"/>
                  </a:cubicBezTo>
                  <a:cubicBezTo>
                    <a:pt x="5" y="66"/>
                    <a:pt x="5" y="66"/>
                    <a:pt x="5" y="66"/>
                  </a:cubicBezTo>
                  <a:cubicBezTo>
                    <a:pt x="5" y="66"/>
                    <a:pt x="6" y="66"/>
                    <a:pt x="6" y="66"/>
                  </a:cubicBezTo>
                  <a:cubicBezTo>
                    <a:pt x="6" y="66"/>
                    <a:pt x="7" y="65"/>
                    <a:pt x="7" y="66"/>
                  </a:cubicBezTo>
                  <a:cubicBezTo>
                    <a:pt x="8" y="66"/>
                    <a:pt x="8" y="67"/>
                    <a:pt x="8" y="67"/>
                  </a:cubicBezTo>
                  <a:cubicBezTo>
                    <a:pt x="8" y="67"/>
                    <a:pt x="8" y="67"/>
                    <a:pt x="8" y="67"/>
                  </a:cubicBezTo>
                  <a:cubicBezTo>
                    <a:pt x="8" y="67"/>
                    <a:pt x="8" y="66"/>
                    <a:pt x="9" y="66"/>
                  </a:cubicBezTo>
                  <a:cubicBezTo>
                    <a:pt x="9" y="66"/>
                    <a:pt x="10" y="66"/>
                    <a:pt x="10" y="66"/>
                  </a:cubicBezTo>
                  <a:cubicBezTo>
                    <a:pt x="10" y="66"/>
                    <a:pt x="11" y="66"/>
                    <a:pt x="11" y="66"/>
                  </a:cubicBezTo>
                  <a:cubicBezTo>
                    <a:pt x="11" y="66"/>
                    <a:pt x="12" y="66"/>
                    <a:pt x="12" y="66"/>
                  </a:cubicBezTo>
                  <a:cubicBezTo>
                    <a:pt x="13" y="66"/>
                    <a:pt x="13" y="66"/>
                    <a:pt x="13" y="66"/>
                  </a:cubicBezTo>
                  <a:cubicBezTo>
                    <a:pt x="13" y="66"/>
                    <a:pt x="13" y="66"/>
                    <a:pt x="13" y="66"/>
                  </a:cubicBezTo>
                  <a:cubicBezTo>
                    <a:pt x="13" y="66"/>
                    <a:pt x="13" y="65"/>
                    <a:pt x="14" y="65"/>
                  </a:cubicBezTo>
                  <a:cubicBezTo>
                    <a:pt x="14" y="65"/>
                    <a:pt x="14" y="65"/>
                    <a:pt x="14" y="65"/>
                  </a:cubicBezTo>
                  <a:cubicBezTo>
                    <a:pt x="14" y="64"/>
                    <a:pt x="14" y="64"/>
                    <a:pt x="14" y="64"/>
                  </a:cubicBezTo>
                  <a:cubicBezTo>
                    <a:pt x="14" y="64"/>
                    <a:pt x="15" y="64"/>
                    <a:pt x="15" y="64"/>
                  </a:cubicBezTo>
                  <a:cubicBezTo>
                    <a:pt x="15" y="64"/>
                    <a:pt x="15" y="64"/>
                    <a:pt x="15" y="64"/>
                  </a:cubicBezTo>
                  <a:cubicBezTo>
                    <a:pt x="15" y="64"/>
                    <a:pt x="16" y="64"/>
                    <a:pt x="16" y="64"/>
                  </a:cubicBezTo>
                  <a:cubicBezTo>
                    <a:pt x="16" y="64"/>
                    <a:pt x="17" y="66"/>
                    <a:pt x="17" y="66"/>
                  </a:cubicBezTo>
                  <a:cubicBezTo>
                    <a:pt x="17" y="67"/>
                    <a:pt x="17" y="67"/>
                    <a:pt x="17" y="67"/>
                  </a:cubicBezTo>
                  <a:cubicBezTo>
                    <a:pt x="17" y="68"/>
                    <a:pt x="17" y="68"/>
                    <a:pt x="17" y="68"/>
                  </a:cubicBezTo>
                  <a:cubicBezTo>
                    <a:pt x="18" y="68"/>
                    <a:pt x="18" y="68"/>
                    <a:pt x="18" y="68"/>
                  </a:cubicBezTo>
                  <a:cubicBezTo>
                    <a:pt x="18" y="69"/>
                    <a:pt x="19" y="69"/>
                    <a:pt x="19" y="69"/>
                  </a:cubicBezTo>
                  <a:cubicBezTo>
                    <a:pt x="19" y="70"/>
                    <a:pt x="19" y="70"/>
                    <a:pt x="19" y="70"/>
                  </a:cubicBezTo>
                  <a:cubicBezTo>
                    <a:pt x="19" y="70"/>
                    <a:pt x="19" y="70"/>
                    <a:pt x="19" y="70"/>
                  </a:cubicBezTo>
                  <a:cubicBezTo>
                    <a:pt x="19" y="70"/>
                    <a:pt x="18" y="71"/>
                    <a:pt x="18" y="71"/>
                  </a:cubicBezTo>
                  <a:cubicBezTo>
                    <a:pt x="17" y="72"/>
                    <a:pt x="18" y="72"/>
                    <a:pt x="18" y="72"/>
                  </a:cubicBezTo>
                  <a:cubicBezTo>
                    <a:pt x="18" y="72"/>
                    <a:pt x="18" y="72"/>
                    <a:pt x="18" y="71"/>
                  </a:cubicBezTo>
                  <a:cubicBezTo>
                    <a:pt x="19" y="71"/>
                    <a:pt x="19" y="71"/>
                    <a:pt x="19" y="71"/>
                  </a:cubicBezTo>
                  <a:cubicBezTo>
                    <a:pt x="19" y="71"/>
                    <a:pt x="20" y="71"/>
                    <a:pt x="20" y="72"/>
                  </a:cubicBezTo>
                  <a:cubicBezTo>
                    <a:pt x="20" y="72"/>
                    <a:pt x="19" y="73"/>
                    <a:pt x="20" y="74"/>
                  </a:cubicBezTo>
                  <a:cubicBezTo>
                    <a:pt x="20" y="74"/>
                    <a:pt x="21" y="75"/>
                    <a:pt x="21" y="76"/>
                  </a:cubicBezTo>
                  <a:cubicBezTo>
                    <a:pt x="21" y="75"/>
                    <a:pt x="21" y="75"/>
                    <a:pt x="21" y="75"/>
                  </a:cubicBezTo>
                  <a:cubicBezTo>
                    <a:pt x="22" y="75"/>
                    <a:pt x="22" y="75"/>
                    <a:pt x="22" y="75"/>
                  </a:cubicBezTo>
                  <a:cubicBezTo>
                    <a:pt x="22" y="75"/>
                    <a:pt x="22" y="74"/>
                    <a:pt x="23" y="74"/>
                  </a:cubicBezTo>
                  <a:cubicBezTo>
                    <a:pt x="23" y="74"/>
                    <a:pt x="23" y="74"/>
                    <a:pt x="24" y="75"/>
                  </a:cubicBezTo>
                  <a:cubicBezTo>
                    <a:pt x="24" y="75"/>
                    <a:pt x="24" y="75"/>
                    <a:pt x="24" y="75"/>
                  </a:cubicBezTo>
                  <a:cubicBezTo>
                    <a:pt x="24" y="75"/>
                    <a:pt x="24" y="75"/>
                    <a:pt x="25" y="75"/>
                  </a:cubicBezTo>
                  <a:cubicBezTo>
                    <a:pt x="25" y="75"/>
                    <a:pt x="25" y="75"/>
                    <a:pt x="26" y="75"/>
                  </a:cubicBezTo>
                  <a:cubicBezTo>
                    <a:pt x="26" y="76"/>
                    <a:pt x="26" y="75"/>
                    <a:pt x="26" y="75"/>
                  </a:cubicBezTo>
                  <a:cubicBezTo>
                    <a:pt x="26" y="75"/>
                    <a:pt x="26" y="75"/>
                    <a:pt x="26" y="75"/>
                  </a:cubicBezTo>
                  <a:cubicBezTo>
                    <a:pt x="27" y="75"/>
                    <a:pt x="27" y="75"/>
                    <a:pt x="27" y="75"/>
                  </a:cubicBezTo>
                  <a:cubicBezTo>
                    <a:pt x="28" y="75"/>
                    <a:pt x="28" y="75"/>
                    <a:pt x="28" y="74"/>
                  </a:cubicBezTo>
                  <a:cubicBezTo>
                    <a:pt x="28" y="74"/>
                    <a:pt x="27" y="74"/>
                    <a:pt x="28" y="73"/>
                  </a:cubicBezTo>
                  <a:cubicBezTo>
                    <a:pt x="28" y="73"/>
                    <a:pt x="28" y="73"/>
                    <a:pt x="28" y="73"/>
                  </a:cubicBezTo>
                  <a:cubicBezTo>
                    <a:pt x="28" y="73"/>
                    <a:pt x="29" y="73"/>
                    <a:pt x="29" y="73"/>
                  </a:cubicBezTo>
                  <a:cubicBezTo>
                    <a:pt x="29" y="73"/>
                    <a:pt x="29" y="73"/>
                    <a:pt x="29" y="73"/>
                  </a:cubicBezTo>
                  <a:cubicBezTo>
                    <a:pt x="29" y="73"/>
                    <a:pt x="29" y="73"/>
                    <a:pt x="29" y="73"/>
                  </a:cubicBezTo>
                  <a:cubicBezTo>
                    <a:pt x="29" y="73"/>
                    <a:pt x="29" y="73"/>
                    <a:pt x="29" y="73"/>
                  </a:cubicBezTo>
                  <a:cubicBezTo>
                    <a:pt x="30" y="73"/>
                    <a:pt x="30" y="73"/>
                    <a:pt x="30" y="73"/>
                  </a:cubicBezTo>
                  <a:cubicBezTo>
                    <a:pt x="30" y="73"/>
                    <a:pt x="30" y="75"/>
                    <a:pt x="30" y="75"/>
                  </a:cubicBezTo>
                  <a:cubicBezTo>
                    <a:pt x="30" y="75"/>
                    <a:pt x="30" y="75"/>
                    <a:pt x="30" y="75"/>
                  </a:cubicBezTo>
                  <a:cubicBezTo>
                    <a:pt x="30" y="75"/>
                    <a:pt x="31" y="75"/>
                    <a:pt x="31" y="75"/>
                  </a:cubicBezTo>
                  <a:cubicBezTo>
                    <a:pt x="32" y="74"/>
                    <a:pt x="32" y="74"/>
                    <a:pt x="32" y="74"/>
                  </a:cubicBezTo>
                  <a:cubicBezTo>
                    <a:pt x="32" y="74"/>
                    <a:pt x="33" y="74"/>
                    <a:pt x="33" y="74"/>
                  </a:cubicBezTo>
                  <a:cubicBezTo>
                    <a:pt x="33" y="74"/>
                    <a:pt x="33" y="74"/>
                    <a:pt x="33" y="74"/>
                  </a:cubicBezTo>
                  <a:cubicBezTo>
                    <a:pt x="33" y="74"/>
                    <a:pt x="34" y="73"/>
                    <a:pt x="34" y="73"/>
                  </a:cubicBezTo>
                  <a:cubicBezTo>
                    <a:pt x="33" y="72"/>
                    <a:pt x="33" y="71"/>
                    <a:pt x="33" y="71"/>
                  </a:cubicBezTo>
                  <a:cubicBezTo>
                    <a:pt x="33" y="71"/>
                    <a:pt x="33" y="71"/>
                    <a:pt x="33" y="71"/>
                  </a:cubicBezTo>
                  <a:cubicBezTo>
                    <a:pt x="34" y="71"/>
                    <a:pt x="34" y="71"/>
                    <a:pt x="34" y="70"/>
                  </a:cubicBezTo>
                  <a:cubicBezTo>
                    <a:pt x="34" y="70"/>
                    <a:pt x="35" y="69"/>
                    <a:pt x="35" y="69"/>
                  </a:cubicBezTo>
                  <a:cubicBezTo>
                    <a:pt x="35" y="69"/>
                    <a:pt x="35" y="68"/>
                    <a:pt x="35" y="68"/>
                  </a:cubicBezTo>
                  <a:cubicBezTo>
                    <a:pt x="35" y="68"/>
                    <a:pt x="34" y="68"/>
                    <a:pt x="34" y="68"/>
                  </a:cubicBezTo>
                  <a:cubicBezTo>
                    <a:pt x="34" y="67"/>
                    <a:pt x="34" y="67"/>
                    <a:pt x="34" y="67"/>
                  </a:cubicBezTo>
                  <a:cubicBezTo>
                    <a:pt x="34" y="67"/>
                    <a:pt x="34" y="67"/>
                    <a:pt x="35" y="67"/>
                  </a:cubicBezTo>
                  <a:cubicBezTo>
                    <a:pt x="35" y="67"/>
                    <a:pt x="36" y="66"/>
                    <a:pt x="36" y="66"/>
                  </a:cubicBezTo>
                  <a:cubicBezTo>
                    <a:pt x="36" y="66"/>
                    <a:pt x="37" y="66"/>
                    <a:pt x="37" y="66"/>
                  </a:cubicBezTo>
                  <a:cubicBezTo>
                    <a:pt x="37" y="66"/>
                    <a:pt x="37" y="66"/>
                    <a:pt x="38" y="66"/>
                  </a:cubicBezTo>
                  <a:cubicBezTo>
                    <a:pt x="38" y="66"/>
                    <a:pt x="39" y="65"/>
                    <a:pt x="39" y="65"/>
                  </a:cubicBezTo>
                  <a:cubicBezTo>
                    <a:pt x="39" y="65"/>
                    <a:pt x="39" y="65"/>
                    <a:pt x="39" y="65"/>
                  </a:cubicBezTo>
                  <a:cubicBezTo>
                    <a:pt x="39" y="64"/>
                    <a:pt x="38" y="63"/>
                    <a:pt x="38" y="63"/>
                  </a:cubicBezTo>
                  <a:cubicBezTo>
                    <a:pt x="38" y="63"/>
                    <a:pt x="38" y="63"/>
                    <a:pt x="39" y="63"/>
                  </a:cubicBezTo>
                  <a:cubicBezTo>
                    <a:pt x="39" y="63"/>
                    <a:pt x="40" y="63"/>
                    <a:pt x="40" y="63"/>
                  </a:cubicBezTo>
                  <a:cubicBezTo>
                    <a:pt x="40" y="63"/>
                    <a:pt x="40" y="63"/>
                    <a:pt x="40" y="62"/>
                  </a:cubicBezTo>
                  <a:cubicBezTo>
                    <a:pt x="40" y="62"/>
                    <a:pt x="40" y="62"/>
                    <a:pt x="40" y="62"/>
                  </a:cubicBezTo>
                  <a:cubicBezTo>
                    <a:pt x="40" y="62"/>
                    <a:pt x="40" y="61"/>
                    <a:pt x="40" y="61"/>
                  </a:cubicBezTo>
                  <a:cubicBezTo>
                    <a:pt x="40" y="61"/>
                    <a:pt x="39" y="61"/>
                    <a:pt x="39" y="61"/>
                  </a:cubicBezTo>
                  <a:cubicBezTo>
                    <a:pt x="39" y="61"/>
                    <a:pt x="40" y="60"/>
                    <a:pt x="40" y="60"/>
                  </a:cubicBezTo>
                  <a:cubicBezTo>
                    <a:pt x="40" y="60"/>
                    <a:pt x="41" y="59"/>
                    <a:pt x="41" y="59"/>
                  </a:cubicBezTo>
                  <a:cubicBezTo>
                    <a:pt x="41" y="59"/>
                    <a:pt x="41" y="59"/>
                    <a:pt x="41" y="59"/>
                  </a:cubicBezTo>
                  <a:cubicBezTo>
                    <a:pt x="41" y="59"/>
                    <a:pt x="41" y="59"/>
                    <a:pt x="42" y="60"/>
                  </a:cubicBezTo>
                  <a:cubicBezTo>
                    <a:pt x="42" y="60"/>
                    <a:pt x="43" y="60"/>
                    <a:pt x="43" y="60"/>
                  </a:cubicBezTo>
                  <a:cubicBezTo>
                    <a:pt x="43" y="60"/>
                    <a:pt x="43" y="61"/>
                    <a:pt x="44" y="60"/>
                  </a:cubicBezTo>
                  <a:cubicBezTo>
                    <a:pt x="44" y="60"/>
                    <a:pt x="44" y="60"/>
                    <a:pt x="44" y="60"/>
                  </a:cubicBezTo>
                  <a:cubicBezTo>
                    <a:pt x="44" y="60"/>
                    <a:pt x="45" y="60"/>
                    <a:pt x="45" y="60"/>
                  </a:cubicBezTo>
                  <a:cubicBezTo>
                    <a:pt x="44" y="60"/>
                    <a:pt x="44" y="58"/>
                    <a:pt x="44" y="58"/>
                  </a:cubicBezTo>
                  <a:cubicBezTo>
                    <a:pt x="44" y="58"/>
                    <a:pt x="44" y="58"/>
                    <a:pt x="45" y="58"/>
                  </a:cubicBezTo>
                  <a:cubicBezTo>
                    <a:pt x="45" y="58"/>
                    <a:pt x="46" y="58"/>
                    <a:pt x="46" y="58"/>
                  </a:cubicBezTo>
                  <a:cubicBezTo>
                    <a:pt x="46" y="58"/>
                    <a:pt x="46" y="58"/>
                    <a:pt x="46" y="58"/>
                  </a:cubicBezTo>
                  <a:cubicBezTo>
                    <a:pt x="46" y="58"/>
                    <a:pt x="46" y="57"/>
                    <a:pt x="46" y="57"/>
                  </a:cubicBezTo>
                  <a:cubicBezTo>
                    <a:pt x="46" y="57"/>
                    <a:pt x="47" y="56"/>
                    <a:pt x="48" y="55"/>
                  </a:cubicBezTo>
                  <a:cubicBezTo>
                    <a:pt x="48" y="55"/>
                    <a:pt x="49" y="55"/>
                    <a:pt x="49" y="55"/>
                  </a:cubicBezTo>
                  <a:cubicBezTo>
                    <a:pt x="50" y="55"/>
                    <a:pt x="50" y="55"/>
                    <a:pt x="50" y="55"/>
                  </a:cubicBezTo>
                  <a:cubicBezTo>
                    <a:pt x="50" y="55"/>
                    <a:pt x="50" y="56"/>
                    <a:pt x="50" y="55"/>
                  </a:cubicBezTo>
                  <a:cubicBezTo>
                    <a:pt x="50" y="55"/>
                    <a:pt x="51" y="55"/>
                    <a:pt x="51" y="55"/>
                  </a:cubicBezTo>
                  <a:cubicBezTo>
                    <a:pt x="51" y="55"/>
                    <a:pt x="51" y="54"/>
                    <a:pt x="51" y="54"/>
                  </a:cubicBezTo>
                  <a:cubicBezTo>
                    <a:pt x="51" y="54"/>
                    <a:pt x="52" y="54"/>
                    <a:pt x="52" y="54"/>
                  </a:cubicBezTo>
                  <a:cubicBezTo>
                    <a:pt x="52" y="54"/>
                    <a:pt x="55" y="52"/>
                    <a:pt x="55" y="52"/>
                  </a:cubicBezTo>
                  <a:cubicBezTo>
                    <a:pt x="56" y="52"/>
                    <a:pt x="57" y="51"/>
                    <a:pt x="57" y="51"/>
                  </a:cubicBezTo>
                  <a:cubicBezTo>
                    <a:pt x="57" y="51"/>
                    <a:pt x="57" y="51"/>
                    <a:pt x="57" y="51"/>
                  </a:cubicBezTo>
                  <a:cubicBezTo>
                    <a:pt x="57" y="51"/>
                    <a:pt x="58" y="51"/>
                    <a:pt x="58" y="51"/>
                  </a:cubicBezTo>
                  <a:cubicBezTo>
                    <a:pt x="58" y="51"/>
                    <a:pt x="60" y="51"/>
                    <a:pt x="60" y="51"/>
                  </a:cubicBezTo>
                  <a:cubicBezTo>
                    <a:pt x="60" y="51"/>
                    <a:pt x="61" y="52"/>
                    <a:pt x="61" y="52"/>
                  </a:cubicBezTo>
                  <a:cubicBezTo>
                    <a:pt x="61" y="52"/>
                    <a:pt x="62" y="52"/>
                    <a:pt x="62" y="52"/>
                  </a:cubicBezTo>
                  <a:cubicBezTo>
                    <a:pt x="62" y="52"/>
                    <a:pt x="62" y="52"/>
                    <a:pt x="62" y="52"/>
                  </a:cubicBezTo>
                  <a:cubicBezTo>
                    <a:pt x="62" y="51"/>
                    <a:pt x="63" y="51"/>
                    <a:pt x="63" y="51"/>
                  </a:cubicBezTo>
                  <a:cubicBezTo>
                    <a:pt x="63" y="51"/>
                    <a:pt x="67" y="50"/>
                    <a:pt x="67" y="50"/>
                  </a:cubicBezTo>
                  <a:cubicBezTo>
                    <a:pt x="68" y="50"/>
                    <a:pt x="72" y="50"/>
                    <a:pt x="72" y="50"/>
                  </a:cubicBezTo>
                  <a:cubicBezTo>
                    <a:pt x="72" y="50"/>
                    <a:pt x="75" y="49"/>
                    <a:pt x="75" y="49"/>
                  </a:cubicBezTo>
                  <a:cubicBezTo>
                    <a:pt x="75" y="49"/>
                    <a:pt x="76" y="49"/>
                    <a:pt x="76" y="49"/>
                  </a:cubicBezTo>
                  <a:cubicBezTo>
                    <a:pt x="77" y="49"/>
                    <a:pt x="77" y="49"/>
                    <a:pt x="78" y="49"/>
                  </a:cubicBezTo>
                  <a:cubicBezTo>
                    <a:pt x="78" y="49"/>
                    <a:pt x="79" y="49"/>
                    <a:pt x="79" y="48"/>
                  </a:cubicBezTo>
                  <a:cubicBezTo>
                    <a:pt x="80" y="47"/>
                    <a:pt x="80" y="48"/>
                    <a:pt x="80" y="47"/>
                  </a:cubicBezTo>
                  <a:cubicBezTo>
                    <a:pt x="81" y="46"/>
                    <a:pt x="81" y="44"/>
                    <a:pt x="81" y="43"/>
                  </a:cubicBezTo>
                  <a:cubicBezTo>
                    <a:pt x="82" y="41"/>
                    <a:pt x="82" y="40"/>
                    <a:pt x="82" y="39"/>
                  </a:cubicBezTo>
                  <a:cubicBezTo>
                    <a:pt x="82" y="39"/>
                    <a:pt x="82" y="38"/>
                    <a:pt x="82" y="37"/>
                  </a:cubicBezTo>
                  <a:cubicBezTo>
                    <a:pt x="82" y="37"/>
                    <a:pt x="81" y="33"/>
                    <a:pt x="81" y="33"/>
                  </a:cubicBezTo>
                  <a:cubicBezTo>
                    <a:pt x="82" y="32"/>
                    <a:pt x="81" y="31"/>
                    <a:pt x="81" y="30"/>
                  </a:cubicBezTo>
                  <a:cubicBezTo>
                    <a:pt x="80" y="30"/>
                    <a:pt x="80" y="31"/>
                    <a:pt x="79" y="31"/>
                  </a:cubicBezTo>
                  <a:cubicBezTo>
                    <a:pt x="78" y="31"/>
                    <a:pt x="76" y="30"/>
                    <a:pt x="76" y="30"/>
                  </a:cubicBezTo>
                  <a:cubicBezTo>
                    <a:pt x="76" y="30"/>
                    <a:pt x="76" y="30"/>
                    <a:pt x="77" y="29"/>
                  </a:cubicBezTo>
                  <a:cubicBezTo>
                    <a:pt x="77" y="29"/>
                    <a:pt x="77" y="28"/>
                    <a:pt x="77" y="28"/>
                  </a:cubicBezTo>
                  <a:cubicBezTo>
                    <a:pt x="76" y="28"/>
                    <a:pt x="77" y="27"/>
                    <a:pt x="76" y="27"/>
                  </a:cubicBezTo>
                  <a:cubicBezTo>
                    <a:pt x="76" y="26"/>
                    <a:pt x="76" y="26"/>
                    <a:pt x="75" y="26"/>
                  </a:cubicBezTo>
                  <a:cubicBezTo>
                    <a:pt x="73" y="26"/>
                    <a:pt x="72" y="25"/>
                    <a:pt x="72" y="24"/>
                  </a:cubicBezTo>
                  <a:cubicBezTo>
                    <a:pt x="72" y="24"/>
                    <a:pt x="71" y="24"/>
                    <a:pt x="71" y="24"/>
                  </a:cubicBezTo>
                  <a:cubicBezTo>
                    <a:pt x="71" y="25"/>
                    <a:pt x="71" y="24"/>
                    <a:pt x="71" y="24"/>
                  </a:cubicBezTo>
                  <a:cubicBezTo>
                    <a:pt x="69" y="24"/>
                    <a:pt x="69" y="24"/>
                    <a:pt x="69" y="23"/>
                  </a:cubicBezTo>
                  <a:cubicBezTo>
                    <a:pt x="68" y="22"/>
                    <a:pt x="68" y="22"/>
                    <a:pt x="67" y="22"/>
                  </a:cubicBezTo>
                  <a:cubicBezTo>
                    <a:pt x="67" y="22"/>
                    <a:pt x="66" y="22"/>
                    <a:pt x="66" y="21"/>
                  </a:cubicBezTo>
                  <a:cubicBezTo>
                    <a:pt x="67" y="20"/>
                    <a:pt x="66" y="20"/>
                    <a:pt x="66" y="19"/>
                  </a:cubicBezTo>
                  <a:cubicBezTo>
                    <a:pt x="65" y="19"/>
                    <a:pt x="64" y="18"/>
                    <a:pt x="63" y="18"/>
                  </a:cubicBezTo>
                  <a:cubicBezTo>
                    <a:pt x="63" y="18"/>
                    <a:pt x="49" y="8"/>
                    <a:pt x="46" y="6"/>
                  </a:cubicBezTo>
                  <a:cubicBezTo>
                    <a:pt x="44" y="5"/>
                    <a:pt x="41" y="3"/>
                    <a:pt x="36" y="0"/>
                  </a:cubicBezTo>
                  <a:cubicBezTo>
                    <a:pt x="34" y="0"/>
                    <a:pt x="28" y="0"/>
                    <a:pt x="28" y="0"/>
                  </a:cubicBezTo>
                  <a:cubicBezTo>
                    <a:pt x="28" y="0"/>
                    <a:pt x="28" y="0"/>
                    <a:pt x="28" y="0"/>
                  </a:cubicBezTo>
                  <a:cubicBezTo>
                    <a:pt x="29" y="5"/>
                    <a:pt x="29" y="5"/>
                    <a:pt x="29" y="5"/>
                  </a:cubicBezTo>
                  <a:cubicBezTo>
                    <a:pt x="29" y="5"/>
                    <a:pt x="30" y="17"/>
                    <a:pt x="30" y="17"/>
                  </a:cubicBezTo>
                  <a:cubicBezTo>
                    <a:pt x="30" y="17"/>
                    <a:pt x="32" y="31"/>
                    <a:pt x="32" y="31"/>
                  </a:cubicBezTo>
                  <a:cubicBezTo>
                    <a:pt x="32" y="31"/>
                    <a:pt x="33" y="43"/>
                    <a:pt x="33" y="43"/>
                  </a:cubicBezTo>
                  <a:cubicBezTo>
                    <a:pt x="33" y="44"/>
                    <a:pt x="33" y="44"/>
                    <a:pt x="34" y="44"/>
                  </a:cubicBezTo>
                  <a:cubicBezTo>
                    <a:pt x="34" y="44"/>
                    <a:pt x="34" y="45"/>
                    <a:pt x="34" y="45"/>
                  </a:cubicBezTo>
                  <a:cubicBezTo>
                    <a:pt x="34" y="46"/>
                    <a:pt x="33" y="48"/>
                    <a:pt x="33" y="49"/>
                  </a:cubicBezTo>
                  <a:cubicBezTo>
                    <a:pt x="33" y="49"/>
                    <a:pt x="33" y="49"/>
                    <a:pt x="33" y="49"/>
                  </a:cubicBezTo>
                  <a:cubicBezTo>
                    <a:pt x="33" y="49"/>
                    <a:pt x="16" y="49"/>
                    <a:pt x="15" y="49"/>
                  </a:cubicBezTo>
                  <a:cubicBezTo>
                    <a:pt x="15" y="49"/>
                    <a:pt x="15" y="49"/>
                    <a:pt x="15" y="48"/>
                  </a:cubicBezTo>
                  <a:cubicBezTo>
                    <a:pt x="15" y="48"/>
                    <a:pt x="15" y="48"/>
                    <a:pt x="14" y="48"/>
                  </a:cubicBezTo>
                  <a:cubicBezTo>
                    <a:pt x="14" y="48"/>
                    <a:pt x="14" y="49"/>
                    <a:pt x="14" y="49"/>
                  </a:cubicBezTo>
                  <a:cubicBezTo>
                    <a:pt x="14" y="49"/>
                    <a:pt x="8" y="49"/>
                    <a:pt x="8" y="49"/>
                  </a:cubicBezTo>
                  <a:cubicBezTo>
                    <a:pt x="8" y="49"/>
                    <a:pt x="7" y="49"/>
                    <a:pt x="7" y="49"/>
                  </a:cubicBezTo>
                  <a:cubicBezTo>
                    <a:pt x="7" y="49"/>
                    <a:pt x="7" y="50"/>
                    <a:pt x="7" y="50"/>
                  </a:cubicBezTo>
                  <a:cubicBezTo>
                    <a:pt x="7" y="51"/>
                    <a:pt x="6" y="50"/>
                    <a:pt x="6" y="50"/>
                  </a:cubicBezTo>
                  <a:cubicBezTo>
                    <a:pt x="6" y="50"/>
                    <a:pt x="4" y="48"/>
                    <a:pt x="4" y="48"/>
                  </a:cubicBezTo>
                  <a:cubicBezTo>
                    <a:pt x="4" y="48"/>
                    <a:pt x="3" y="48"/>
                    <a:pt x="3" y="48"/>
                  </a:cubicBezTo>
                  <a:cubicBezTo>
                    <a:pt x="3" y="48"/>
                    <a:pt x="3" y="48"/>
                    <a:pt x="3" y="48"/>
                  </a:cubicBezTo>
                  <a:cubicBezTo>
                    <a:pt x="3" y="48"/>
                    <a:pt x="3" y="49"/>
                    <a:pt x="3" y="49"/>
                  </a:cubicBezTo>
                  <a:cubicBezTo>
                    <a:pt x="3" y="49"/>
                    <a:pt x="2" y="50"/>
                    <a:pt x="2" y="51"/>
                  </a:cubicBezTo>
                  <a:cubicBezTo>
                    <a:pt x="2" y="51"/>
                    <a:pt x="2" y="52"/>
                    <a:pt x="2" y="52"/>
                  </a:cubicBezTo>
                  <a:cubicBezTo>
                    <a:pt x="2" y="52"/>
                    <a:pt x="1" y="52"/>
                    <a:pt x="1" y="52"/>
                  </a:cubicBezTo>
                  <a:cubicBezTo>
                    <a:pt x="1" y="53"/>
                    <a:pt x="1" y="53"/>
                    <a:pt x="1" y="53"/>
                  </a:cubicBezTo>
                  <a:cubicBezTo>
                    <a:pt x="1" y="53"/>
                    <a:pt x="0" y="52"/>
                    <a:pt x="0" y="52"/>
                  </a:cubicBezTo>
                  <a:cubicBezTo>
                    <a:pt x="0" y="52"/>
                    <a:pt x="0" y="52"/>
                    <a:pt x="0" y="52"/>
                  </a:cubicBezTo>
                  <a:cubicBezTo>
                    <a:pt x="0" y="53"/>
                    <a:pt x="0" y="54"/>
                    <a:pt x="0" y="54"/>
                  </a:cubicBezTo>
                  <a:cubicBezTo>
                    <a:pt x="0" y="55"/>
                    <a:pt x="1" y="57"/>
                    <a:pt x="1" y="57"/>
                  </a:cubicBezTo>
                  <a:cubicBezTo>
                    <a:pt x="1" y="57"/>
                    <a:pt x="1" y="58"/>
                    <a:pt x="1" y="58"/>
                  </a:cubicBezTo>
                  <a:cubicBezTo>
                    <a:pt x="1" y="58"/>
                    <a:pt x="1" y="58"/>
                    <a:pt x="1" y="58"/>
                  </a:cubicBezTo>
                  <a:cubicBezTo>
                    <a:pt x="1" y="58"/>
                    <a:pt x="2" y="59"/>
                    <a:pt x="2" y="59"/>
                  </a:cubicBezTo>
                  <a:cubicBezTo>
                    <a:pt x="2" y="59"/>
                    <a:pt x="2" y="60"/>
                    <a:pt x="2" y="59"/>
                  </a:cubicBezTo>
                  <a:cubicBezTo>
                    <a:pt x="3" y="59"/>
                    <a:pt x="3" y="59"/>
                    <a:pt x="3" y="60"/>
                  </a:cubicBezTo>
                  <a:cubicBezTo>
                    <a:pt x="3" y="60"/>
                    <a:pt x="4" y="61"/>
                    <a:pt x="4" y="62"/>
                  </a:cubicBezTo>
                  <a:cubicBezTo>
                    <a:pt x="4" y="63"/>
                    <a:pt x="4" y="64"/>
                    <a:pt x="4" y="6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3" name="Freeform 806"/>
            <p:cNvSpPr>
              <a:spLocks/>
            </p:cNvSpPr>
            <p:nvPr/>
          </p:nvSpPr>
          <p:spPr bwMode="auto">
            <a:xfrm>
              <a:off x="2418" y="2348"/>
              <a:ext cx="48" cy="13"/>
            </a:xfrm>
            <a:custGeom>
              <a:avLst/>
              <a:gdLst/>
              <a:ahLst/>
              <a:cxnLst>
                <a:cxn ang="0">
                  <a:pos x="5" y="3"/>
                </a:cxn>
                <a:cxn ang="0">
                  <a:pos x="5" y="3"/>
                </a:cxn>
                <a:cxn ang="0">
                  <a:pos x="6" y="3"/>
                </a:cxn>
                <a:cxn ang="0">
                  <a:pos x="8" y="2"/>
                </a:cxn>
                <a:cxn ang="0">
                  <a:pos x="9" y="2"/>
                </a:cxn>
                <a:cxn ang="0">
                  <a:pos x="11" y="2"/>
                </a:cxn>
                <a:cxn ang="0">
                  <a:pos x="12" y="3"/>
                </a:cxn>
                <a:cxn ang="0">
                  <a:pos x="13" y="3"/>
                </a:cxn>
                <a:cxn ang="0">
                  <a:pos x="15" y="3"/>
                </a:cxn>
                <a:cxn ang="0">
                  <a:pos x="15" y="2"/>
                </a:cxn>
                <a:cxn ang="0">
                  <a:pos x="15" y="2"/>
                </a:cxn>
                <a:cxn ang="0">
                  <a:pos x="12" y="2"/>
                </a:cxn>
                <a:cxn ang="0">
                  <a:pos x="12" y="2"/>
                </a:cxn>
                <a:cxn ang="0">
                  <a:pos x="10" y="0"/>
                </a:cxn>
                <a:cxn ang="0">
                  <a:pos x="10" y="0"/>
                </a:cxn>
                <a:cxn ang="0">
                  <a:pos x="8" y="0"/>
                </a:cxn>
                <a:cxn ang="0">
                  <a:pos x="7" y="1"/>
                </a:cxn>
                <a:cxn ang="0">
                  <a:pos x="7" y="1"/>
                </a:cxn>
                <a:cxn ang="0">
                  <a:pos x="4" y="1"/>
                </a:cxn>
                <a:cxn ang="0">
                  <a:pos x="2" y="1"/>
                </a:cxn>
                <a:cxn ang="0">
                  <a:pos x="2" y="2"/>
                </a:cxn>
                <a:cxn ang="0">
                  <a:pos x="3" y="2"/>
                </a:cxn>
                <a:cxn ang="0">
                  <a:pos x="4" y="2"/>
                </a:cxn>
                <a:cxn ang="0">
                  <a:pos x="4" y="2"/>
                </a:cxn>
                <a:cxn ang="0">
                  <a:pos x="3" y="3"/>
                </a:cxn>
                <a:cxn ang="0">
                  <a:pos x="3" y="3"/>
                </a:cxn>
                <a:cxn ang="0">
                  <a:pos x="2" y="3"/>
                </a:cxn>
                <a:cxn ang="0">
                  <a:pos x="1" y="2"/>
                </a:cxn>
                <a:cxn ang="0">
                  <a:pos x="0" y="3"/>
                </a:cxn>
                <a:cxn ang="0">
                  <a:pos x="1" y="4"/>
                </a:cxn>
                <a:cxn ang="0">
                  <a:pos x="1" y="4"/>
                </a:cxn>
                <a:cxn ang="0">
                  <a:pos x="5" y="4"/>
                </a:cxn>
                <a:cxn ang="0">
                  <a:pos x="5" y="3"/>
                </a:cxn>
              </a:cxnLst>
              <a:rect l="0" t="0" r="r" b="b"/>
              <a:pathLst>
                <a:path w="15" h="4">
                  <a:moveTo>
                    <a:pt x="5" y="3"/>
                  </a:moveTo>
                  <a:cubicBezTo>
                    <a:pt x="5" y="3"/>
                    <a:pt x="5" y="3"/>
                    <a:pt x="5" y="3"/>
                  </a:cubicBezTo>
                  <a:cubicBezTo>
                    <a:pt x="6" y="3"/>
                    <a:pt x="6" y="3"/>
                    <a:pt x="6" y="3"/>
                  </a:cubicBezTo>
                  <a:cubicBezTo>
                    <a:pt x="8" y="3"/>
                    <a:pt x="8" y="2"/>
                    <a:pt x="8" y="2"/>
                  </a:cubicBezTo>
                  <a:cubicBezTo>
                    <a:pt x="8" y="2"/>
                    <a:pt x="9" y="2"/>
                    <a:pt x="9" y="2"/>
                  </a:cubicBezTo>
                  <a:cubicBezTo>
                    <a:pt x="9" y="2"/>
                    <a:pt x="11" y="2"/>
                    <a:pt x="11" y="2"/>
                  </a:cubicBezTo>
                  <a:cubicBezTo>
                    <a:pt x="11" y="2"/>
                    <a:pt x="11" y="3"/>
                    <a:pt x="12" y="3"/>
                  </a:cubicBezTo>
                  <a:cubicBezTo>
                    <a:pt x="12" y="3"/>
                    <a:pt x="13" y="3"/>
                    <a:pt x="13" y="3"/>
                  </a:cubicBezTo>
                  <a:cubicBezTo>
                    <a:pt x="13" y="3"/>
                    <a:pt x="14" y="3"/>
                    <a:pt x="15" y="3"/>
                  </a:cubicBezTo>
                  <a:cubicBezTo>
                    <a:pt x="15" y="2"/>
                    <a:pt x="15" y="2"/>
                    <a:pt x="15" y="2"/>
                  </a:cubicBezTo>
                  <a:cubicBezTo>
                    <a:pt x="15" y="2"/>
                    <a:pt x="15" y="2"/>
                    <a:pt x="15" y="2"/>
                  </a:cubicBezTo>
                  <a:cubicBezTo>
                    <a:pt x="15" y="2"/>
                    <a:pt x="12" y="2"/>
                    <a:pt x="12" y="2"/>
                  </a:cubicBezTo>
                  <a:cubicBezTo>
                    <a:pt x="12" y="2"/>
                    <a:pt x="12" y="2"/>
                    <a:pt x="12" y="2"/>
                  </a:cubicBezTo>
                  <a:cubicBezTo>
                    <a:pt x="12" y="2"/>
                    <a:pt x="10" y="1"/>
                    <a:pt x="10" y="0"/>
                  </a:cubicBezTo>
                  <a:cubicBezTo>
                    <a:pt x="10" y="0"/>
                    <a:pt x="10" y="0"/>
                    <a:pt x="10" y="0"/>
                  </a:cubicBezTo>
                  <a:cubicBezTo>
                    <a:pt x="10" y="0"/>
                    <a:pt x="8" y="0"/>
                    <a:pt x="8" y="0"/>
                  </a:cubicBezTo>
                  <a:cubicBezTo>
                    <a:pt x="8" y="0"/>
                    <a:pt x="7" y="1"/>
                    <a:pt x="7" y="1"/>
                  </a:cubicBezTo>
                  <a:cubicBezTo>
                    <a:pt x="7" y="1"/>
                    <a:pt x="7" y="1"/>
                    <a:pt x="7" y="1"/>
                  </a:cubicBezTo>
                  <a:cubicBezTo>
                    <a:pt x="7" y="1"/>
                    <a:pt x="4" y="1"/>
                    <a:pt x="4" y="1"/>
                  </a:cubicBezTo>
                  <a:cubicBezTo>
                    <a:pt x="4" y="1"/>
                    <a:pt x="3" y="1"/>
                    <a:pt x="2" y="1"/>
                  </a:cubicBezTo>
                  <a:cubicBezTo>
                    <a:pt x="2" y="2"/>
                    <a:pt x="2" y="2"/>
                    <a:pt x="2" y="2"/>
                  </a:cubicBezTo>
                  <a:cubicBezTo>
                    <a:pt x="2" y="3"/>
                    <a:pt x="3" y="3"/>
                    <a:pt x="3" y="2"/>
                  </a:cubicBezTo>
                  <a:cubicBezTo>
                    <a:pt x="3" y="2"/>
                    <a:pt x="3" y="2"/>
                    <a:pt x="4" y="2"/>
                  </a:cubicBezTo>
                  <a:cubicBezTo>
                    <a:pt x="5" y="2"/>
                    <a:pt x="6" y="2"/>
                    <a:pt x="4" y="2"/>
                  </a:cubicBezTo>
                  <a:cubicBezTo>
                    <a:pt x="4" y="2"/>
                    <a:pt x="3" y="2"/>
                    <a:pt x="3" y="3"/>
                  </a:cubicBezTo>
                  <a:cubicBezTo>
                    <a:pt x="4" y="3"/>
                    <a:pt x="4" y="3"/>
                    <a:pt x="3" y="3"/>
                  </a:cubicBezTo>
                  <a:cubicBezTo>
                    <a:pt x="3" y="3"/>
                    <a:pt x="2" y="3"/>
                    <a:pt x="2" y="3"/>
                  </a:cubicBezTo>
                  <a:cubicBezTo>
                    <a:pt x="1" y="2"/>
                    <a:pt x="1" y="2"/>
                    <a:pt x="1" y="2"/>
                  </a:cubicBezTo>
                  <a:cubicBezTo>
                    <a:pt x="0" y="2"/>
                    <a:pt x="0" y="3"/>
                    <a:pt x="0" y="3"/>
                  </a:cubicBezTo>
                  <a:cubicBezTo>
                    <a:pt x="1" y="3"/>
                    <a:pt x="1" y="4"/>
                    <a:pt x="1" y="4"/>
                  </a:cubicBezTo>
                  <a:cubicBezTo>
                    <a:pt x="1" y="4"/>
                    <a:pt x="1" y="4"/>
                    <a:pt x="1" y="4"/>
                  </a:cubicBezTo>
                  <a:cubicBezTo>
                    <a:pt x="2" y="4"/>
                    <a:pt x="5" y="4"/>
                    <a:pt x="5" y="4"/>
                  </a:cubicBezTo>
                  <a:cubicBezTo>
                    <a:pt x="5" y="4"/>
                    <a:pt x="5" y="3"/>
                    <a:pt x="5"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4" name="Freeform 807"/>
            <p:cNvSpPr>
              <a:spLocks/>
            </p:cNvSpPr>
            <p:nvPr/>
          </p:nvSpPr>
          <p:spPr bwMode="auto">
            <a:xfrm>
              <a:off x="2415" y="2121"/>
              <a:ext cx="193" cy="214"/>
            </a:xfrm>
            <a:custGeom>
              <a:avLst/>
              <a:gdLst/>
              <a:ahLst/>
              <a:cxnLst>
                <a:cxn ang="0">
                  <a:pos x="24" y="65"/>
                </a:cxn>
                <a:cxn ang="0">
                  <a:pos x="25" y="65"/>
                </a:cxn>
                <a:cxn ang="0">
                  <a:pos x="26" y="64"/>
                </a:cxn>
                <a:cxn ang="0">
                  <a:pos x="27" y="61"/>
                </a:cxn>
                <a:cxn ang="0">
                  <a:pos x="28" y="61"/>
                </a:cxn>
                <a:cxn ang="0">
                  <a:pos x="31" y="63"/>
                </a:cxn>
                <a:cxn ang="0">
                  <a:pos x="32" y="62"/>
                </a:cxn>
                <a:cxn ang="0">
                  <a:pos x="38" y="61"/>
                </a:cxn>
                <a:cxn ang="0">
                  <a:pos x="39" y="62"/>
                </a:cxn>
                <a:cxn ang="0">
                  <a:pos x="57" y="62"/>
                </a:cxn>
                <a:cxn ang="0">
                  <a:pos x="58" y="57"/>
                </a:cxn>
                <a:cxn ang="0">
                  <a:pos x="56" y="44"/>
                </a:cxn>
                <a:cxn ang="0">
                  <a:pos x="53" y="18"/>
                </a:cxn>
                <a:cxn ang="0">
                  <a:pos x="52" y="13"/>
                </a:cxn>
                <a:cxn ang="0">
                  <a:pos x="42" y="0"/>
                </a:cxn>
                <a:cxn ang="0">
                  <a:pos x="25" y="7"/>
                </a:cxn>
                <a:cxn ang="0">
                  <a:pos x="24" y="21"/>
                </a:cxn>
                <a:cxn ang="0">
                  <a:pos x="21" y="22"/>
                </a:cxn>
                <a:cxn ang="0">
                  <a:pos x="20" y="28"/>
                </a:cxn>
                <a:cxn ang="0">
                  <a:pos x="20" y="32"/>
                </a:cxn>
                <a:cxn ang="0">
                  <a:pos x="2" y="32"/>
                </a:cxn>
                <a:cxn ang="0">
                  <a:pos x="0" y="35"/>
                </a:cxn>
                <a:cxn ang="0">
                  <a:pos x="1" y="34"/>
                </a:cxn>
                <a:cxn ang="0">
                  <a:pos x="3" y="35"/>
                </a:cxn>
                <a:cxn ang="0">
                  <a:pos x="4" y="37"/>
                </a:cxn>
                <a:cxn ang="0">
                  <a:pos x="4" y="39"/>
                </a:cxn>
                <a:cxn ang="0">
                  <a:pos x="3" y="42"/>
                </a:cxn>
                <a:cxn ang="0">
                  <a:pos x="4" y="42"/>
                </a:cxn>
                <a:cxn ang="0">
                  <a:pos x="4" y="45"/>
                </a:cxn>
                <a:cxn ang="0">
                  <a:pos x="4" y="53"/>
                </a:cxn>
                <a:cxn ang="0">
                  <a:pos x="4" y="57"/>
                </a:cxn>
                <a:cxn ang="0">
                  <a:pos x="5" y="57"/>
                </a:cxn>
                <a:cxn ang="0">
                  <a:pos x="7" y="56"/>
                </a:cxn>
                <a:cxn ang="0">
                  <a:pos x="12" y="56"/>
                </a:cxn>
                <a:cxn ang="0">
                  <a:pos x="14" y="56"/>
                </a:cxn>
                <a:cxn ang="0">
                  <a:pos x="15" y="57"/>
                </a:cxn>
                <a:cxn ang="0">
                  <a:pos x="16" y="58"/>
                </a:cxn>
                <a:cxn ang="0">
                  <a:pos x="18" y="59"/>
                </a:cxn>
                <a:cxn ang="0">
                  <a:pos x="20" y="61"/>
                </a:cxn>
                <a:cxn ang="0">
                  <a:pos x="22" y="64"/>
                </a:cxn>
              </a:cxnLst>
              <a:rect l="0" t="0" r="r" b="b"/>
              <a:pathLst>
                <a:path w="60" h="66">
                  <a:moveTo>
                    <a:pt x="24" y="65"/>
                  </a:moveTo>
                  <a:cubicBezTo>
                    <a:pt x="24" y="65"/>
                    <a:pt x="24" y="65"/>
                    <a:pt x="24" y="65"/>
                  </a:cubicBezTo>
                  <a:cubicBezTo>
                    <a:pt x="24" y="65"/>
                    <a:pt x="25" y="66"/>
                    <a:pt x="25" y="66"/>
                  </a:cubicBezTo>
                  <a:cubicBezTo>
                    <a:pt x="25" y="66"/>
                    <a:pt x="25" y="66"/>
                    <a:pt x="25" y="65"/>
                  </a:cubicBezTo>
                  <a:cubicBezTo>
                    <a:pt x="25" y="65"/>
                    <a:pt x="26" y="65"/>
                    <a:pt x="26" y="65"/>
                  </a:cubicBezTo>
                  <a:cubicBezTo>
                    <a:pt x="26" y="65"/>
                    <a:pt x="26" y="64"/>
                    <a:pt x="26" y="64"/>
                  </a:cubicBezTo>
                  <a:cubicBezTo>
                    <a:pt x="26" y="63"/>
                    <a:pt x="27" y="62"/>
                    <a:pt x="27" y="62"/>
                  </a:cubicBezTo>
                  <a:cubicBezTo>
                    <a:pt x="27" y="62"/>
                    <a:pt x="27" y="61"/>
                    <a:pt x="27" y="61"/>
                  </a:cubicBezTo>
                  <a:cubicBezTo>
                    <a:pt x="27" y="61"/>
                    <a:pt x="27" y="61"/>
                    <a:pt x="27" y="61"/>
                  </a:cubicBezTo>
                  <a:cubicBezTo>
                    <a:pt x="27" y="61"/>
                    <a:pt x="28" y="61"/>
                    <a:pt x="28" y="61"/>
                  </a:cubicBezTo>
                  <a:cubicBezTo>
                    <a:pt x="28" y="61"/>
                    <a:pt x="30" y="63"/>
                    <a:pt x="30" y="63"/>
                  </a:cubicBezTo>
                  <a:cubicBezTo>
                    <a:pt x="30" y="63"/>
                    <a:pt x="31" y="64"/>
                    <a:pt x="31" y="63"/>
                  </a:cubicBezTo>
                  <a:cubicBezTo>
                    <a:pt x="31" y="63"/>
                    <a:pt x="31" y="62"/>
                    <a:pt x="31" y="62"/>
                  </a:cubicBezTo>
                  <a:cubicBezTo>
                    <a:pt x="31" y="62"/>
                    <a:pt x="32" y="62"/>
                    <a:pt x="32" y="62"/>
                  </a:cubicBezTo>
                  <a:cubicBezTo>
                    <a:pt x="32" y="62"/>
                    <a:pt x="38" y="62"/>
                    <a:pt x="38" y="62"/>
                  </a:cubicBezTo>
                  <a:cubicBezTo>
                    <a:pt x="38" y="62"/>
                    <a:pt x="38" y="61"/>
                    <a:pt x="38" y="61"/>
                  </a:cubicBezTo>
                  <a:cubicBezTo>
                    <a:pt x="39" y="61"/>
                    <a:pt x="39" y="61"/>
                    <a:pt x="39" y="61"/>
                  </a:cubicBezTo>
                  <a:cubicBezTo>
                    <a:pt x="39" y="62"/>
                    <a:pt x="39" y="62"/>
                    <a:pt x="39" y="62"/>
                  </a:cubicBezTo>
                  <a:cubicBezTo>
                    <a:pt x="40" y="62"/>
                    <a:pt x="57" y="62"/>
                    <a:pt x="57" y="62"/>
                  </a:cubicBezTo>
                  <a:cubicBezTo>
                    <a:pt x="57" y="62"/>
                    <a:pt x="57" y="62"/>
                    <a:pt x="57" y="62"/>
                  </a:cubicBezTo>
                  <a:cubicBezTo>
                    <a:pt x="57" y="61"/>
                    <a:pt x="58" y="59"/>
                    <a:pt x="58" y="58"/>
                  </a:cubicBezTo>
                  <a:cubicBezTo>
                    <a:pt x="58" y="58"/>
                    <a:pt x="58" y="57"/>
                    <a:pt x="58" y="57"/>
                  </a:cubicBezTo>
                  <a:cubicBezTo>
                    <a:pt x="57" y="57"/>
                    <a:pt x="57" y="57"/>
                    <a:pt x="57" y="56"/>
                  </a:cubicBezTo>
                  <a:cubicBezTo>
                    <a:pt x="57" y="56"/>
                    <a:pt x="56" y="44"/>
                    <a:pt x="56" y="44"/>
                  </a:cubicBezTo>
                  <a:cubicBezTo>
                    <a:pt x="56" y="44"/>
                    <a:pt x="54" y="30"/>
                    <a:pt x="54" y="30"/>
                  </a:cubicBezTo>
                  <a:cubicBezTo>
                    <a:pt x="54" y="30"/>
                    <a:pt x="53" y="18"/>
                    <a:pt x="53" y="18"/>
                  </a:cubicBezTo>
                  <a:cubicBezTo>
                    <a:pt x="52" y="13"/>
                    <a:pt x="52" y="13"/>
                    <a:pt x="52" y="13"/>
                  </a:cubicBezTo>
                  <a:cubicBezTo>
                    <a:pt x="52" y="13"/>
                    <a:pt x="52" y="13"/>
                    <a:pt x="52" y="13"/>
                  </a:cubicBezTo>
                  <a:cubicBezTo>
                    <a:pt x="52" y="13"/>
                    <a:pt x="58" y="13"/>
                    <a:pt x="60" y="13"/>
                  </a:cubicBezTo>
                  <a:cubicBezTo>
                    <a:pt x="53" y="8"/>
                    <a:pt x="45" y="2"/>
                    <a:pt x="42" y="0"/>
                  </a:cubicBezTo>
                  <a:cubicBezTo>
                    <a:pt x="42" y="7"/>
                    <a:pt x="42" y="7"/>
                    <a:pt x="42" y="7"/>
                  </a:cubicBezTo>
                  <a:cubicBezTo>
                    <a:pt x="42" y="7"/>
                    <a:pt x="25" y="7"/>
                    <a:pt x="25" y="7"/>
                  </a:cubicBezTo>
                  <a:cubicBezTo>
                    <a:pt x="25" y="7"/>
                    <a:pt x="25" y="21"/>
                    <a:pt x="25" y="21"/>
                  </a:cubicBezTo>
                  <a:cubicBezTo>
                    <a:pt x="25" y="21"/>
                    <a:pt x="24" y="21"/>
                    <a:pt x="24" y="21"/>
                  </a:cubicBezTo>
                  <a:cubicBezTo>
                    <a:pt x="24" y="21"/>
                    <a:pt x="23" y="21"/>
                    <a:pt x="23" y="22"/>
                  </a:cubicBezTo>
                  <a:cubicBezTo>
                    <a:pt x="22" y="22"/>
                    <a:pt x="22" y="22"/>
                    <a:pt x="21" y="22"/>
                  </a:cubicBezTo>
                  <a:cubicBezTo>
                    <a:pt x="21" y="23"/>
                    <a:pt x="19" y="24"/>
                    <a:pt x="20" y="25"/>
                  </a:cubicBezTo>
                  <a:cubicBezTo>
                    <a:pt x="20" y="26"/>
                    <a:pt x="20" y="27"/>
                    <a:pt x="20" y="28"/>
                  </a:cubicBezTo>
                  <a:cubicBezTo>
                    <a:pt x="20" y="29"/>
                    <a:pt x="20" y="30"/>
                    <a:pt x="20" y="31"/>
                  </a:cubicBezTo>
                  <a:cubicBezTo>
                    <a:pt x="20" y="31"/>
                    <a:pt x="20" y="32"/>
                    <a:pt x="20" y="32"/>
                  </a:cubicBezTo>
                  <a:cubicBezTo>
                    <a:pt x="20" y="32"/>
                    <a:pt x="3" y="32"/>
                    <a:pt x="3" y="32"/>
                  </a:cubicBezTo>
                  <a:cubicBezTo>
                    <a:pt x="3" y="32"/>
                    <a:pt x="2" y="32"/>
                    <a:pt x="2" y="32"/>
                  </a:cubicBezTo>
                  <a:cubicBezTo>
                    <a:pt x="2" y="32"/>
                    <a:pt x="1" y="32"/>
                    <a:pt x="1" y="32"/>
                  </a:cubicBezTo>
                  <a:cubicBezTo>
                    <a:pt x="0" y="33"/>
                    <a:pt x="0" y="34"/>
                    <a:pt x="0" y="35"/>
                  </a:cubicBezTo>
                  <a:cubicBezTo>
                    <a:pt x="0" y="34"/>
                    <a:pt x="1" y="34"/>
                    <a:pt x="1" y="33"/>
                  </a:cubicBezTo>
                  <a:cubicBezTo>
                    <a:pt x="1" y="32"/>
                    <a:pt x="1" y="33"/>
                    <a:pt x="1" y="34"/>
                  </a:cubicBezTo>
                  <a:cubicBezTo>
                    <a:pt x="2" y="34"/>
                    <a:pt x="2" y="35"/>
                    <a:pt x="3" y="35"/>
                  </a:cubicBezTo>
                  <a:cubicBezTo>
                    <a:pt x="3" y="36"/>
                    <a:pt x="3" y="36"/>
                    <a:pt x="3" y="35"/>
                  </a:cubicBezTo>
                  <a:cubicBezTo>
                    <a:pt x="3" y="35"/>
                    <a:pt x="3" y="35"/>
                    <a:pt x="3" y="35"/>
                  </a:cubicBezTo>
                  <a:cubicBezTo>
                    <a:pt x="3" y="36"/>
                    <a:pt x="4" y="37"/>
                    <a:pt x="4" y="37"/>
                  </a:cubicBezTo>
                  <a:cubicBezTo>
                    <a:pt x="5" y="38"/>
                    <a:pt x="4" y="38"/>
                    <a:pt x="4" y="38"/>
                  </a:cubicBezTo>
                  <a:cubicBezTo>
                    <a:pt x="4" y="38"/>
                    <a:pt x="4" y="39"/>
                    <a:pt x="4" y="39"/>
                  </a:cubicBezTo>
                  <a:cubicBezTo>
                    <a:pt x="4" y="39"/>
                    <a:pt x="4" y="40"/>
                    <a:pt x="4" y="40"/>
                  </a:cubicBezTo>
                  <a:cubicBezTo>
                    <a:pt x="4" y="41"/>
                    <a:pt x="3" y="41"/>
                    <a:pt x="3" y="42"/>
                  </a:cubicBezTo>
                  <a:cubicBezTo>
                    <a:pt x="3" y="42"/>
                    <a:pt x="3" y="42"/>
                    <a:pt x="3" y="41"/>
                  </a:cubicBezTo>
                  <a:cubicBezTo>
                    <a:pt x="4" y="41"/>
                    <a:pt x="4" y="41"/>
                    <a:pt x="4" y="42"/>
                  </a:cubicBezTo>
                  <a:cubicBezTo>
                    <a:pt x="3" y="42"/>
                    <a:pt x="3" y="42"/>
                    <a:pt x="3" y="43"/>
                  </a:cubicBezTo>
                  <a:cubicBezTo>
                    <a:pt x="4" y="43"/>
                    <a:pt x="4" y="44"/>
                    <a:pt x="4" y="45"/>
                  </a:cubicBezTo>
                  <a:cubicBezTo>
                    <a:pt x="5" y="45"/>
                    <a:pt x="5" y="49"/>
                    <a:pt x="5" y="50"/>
                  </a:cubicBezTo>
                  <a:cubicBezTo>
                    <a:pt x="5" y="50"/>
                    <a:pt x="5" y="53"/>
                    <a:pt x="4" y="53"/>
                  </a:cubicBezTo>
                  <a:cubicBezTo>
                    <a:pt x="4" y="54"/>
                    <a:pt x="3" y="57"/>
                    <a:pt x="3" y="58"/>
                  </a:cubicBezTo>
                  <a:cubicBezTo>
                    <a:pt x="3" y="58"/>
                    <a:pt x="4" y="57"/>
                    <a:pt x="4" y="57"/>
                  </a:cubicBezTo>
                  <a:cubicBezTo>
                    <a:pt x="4" y="57"/>
                    <a:pt x="5" y="56"/>
                    <a:pt x="5" y="56"/>
                  </a:cubicBezTo>
                  <a:cubicBezTo>
                    <a:pt x="5" y="56"/>
                    <a:pt x="5" y="57"/>
                    <a:pt x="5" y="57"/>
                  </a:cubicBezTo>
                  <a:cubicBezTo>
                    <a:pt x="6" y="57"/>
                    <a:pt x="6" y="57"/>
                    <a:pt x="6" y="57"/>
                  </a:cubicBezTo>
                  <a:cubicBezTo>
                    <a:pt x="6" y="57"/>
                    <a:pt x="7" y="57"/>
                    <a:pt x="7" y="56"/>
                  </a:cubicBezTo>
                  <a:cubicBezTo>
                    <a:pt x="8" y="56"/>
                    <a:pt x="10" y="56"/>
                    <a:pt x="11" y="56"/>
                  </a:cubicBezTo>
                  <a:cubicBezTo>
                    <a:pt x="11" y="56"/>
                    <a:pt x="12" y="56"/>
                    <a:pt x="12" y="56"/>
                  </a:cubicBezTo>
                  <a:cubicBezTo>
                    <a:pt x="12" y="56"/>
                    <a:pt x="13" y="56"/>
                    <a:pt x="13" y="56"/>
                  </a:cubicBezTo>
                  <a:cubicBezTo>
                    <a:pt x="14" y="56"/>
                    <a:pt x="14" y="56"/>
                    <a:pt x="14" y="56"/>
                  </a:cubicBezTo>
                  <a:cubicBezTo>
                    <a:pt x="14" y="56"/>
                    <a:pt x="15" y="57"/>
                    <a:pt x="15" y="57"/>
                  </a:cubicBezTo>
                  <a:cubicBezTo>
                    <a:pt x="15" y="57"/>
                    <a:pt x="15" y="57"/>
                    <a:pt x="15" y="57"/>
                  </a:cubicBezTo>
                  <a:cubicBezTo>
                    <a:pt x="15" y="57"/>
                    <a:pt x="15" y="58"/>
                    <a:pt x="15" y="58"/>
                  </a:cubicBezTo>
                  <a:cubicBezTo>
                    <a:pt x="16" y="58"/>
                    <a:pt x="16" y="58"/>
                    <a:pt x="16" y="58"/>
                  </a:cubicBezTo>
                  <a:cubicBezTo>
                    <a:pt x="16" y="58"/>
                    <a:pt x="17" y="58"/>
                    <a:pt x="17" y="58"/>
                  </a:cubicBezTo>
                  <a:cubicBezTo>
                    <a:pt x="17" y="58"/>
                    <a:pt x="18" y="58"/>
                    <a:pt x="18" y="59"/>
                  </a:cubicBezTo>
                  <a:cubicBezTo>
                    <a:pt x="18" y="59"/>
                    <a:pt x="19" y="60"/>
                    <a:pt x="19" y="60"/>
                  </a:cubicBezTo>
                  <a:cubicBezTo>
                    <a:pt x="19" y="61"/>
                    <a:pt x="19" y="61"/>
                    <a:pt x="20" y="61"/>
                  </a:cubicBezTo>
                  <a:cubicBezTo>
                    <a:pt x="20" y="62"/>
                    <a:pt x="21" y="62"/>
                    <a:pt x="21" y="63"/>
                  </a:cubicBezTo>
                  <a:cubicBezTo>
                    <a:pt x="21" y="63"/>
                    <a:pt x="22" y="64"/>
                    <a:pt x="22" y="64"/>
                  </a:cubicBezTo>
                  <a:cubicBezTo>
                    <a:pt x="22" y="64"/>
                    <a:pt x="24" y="65"/>
                    <a:pt x="24" y="6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grpSp>
      <p:sp>
        <p:nvSpPr>
          <p:cNvPr id="85" name="Freeform 809"/>
          <p:cNvSpPr>
            <a:spLocks/>
          </p:cNvSpPr>
          <p:nvPr/>
        </p:nvSpPr>
        <p:spPr bwMode="auto">
          <a:xfrm>
            <a:off x="3911103" y="3659076"/>
            <a:ext cx="620470" cy="596028"/>
          </a:xfrm>
          <a:custGeom>
            <a:avLst/>
            <a:gdLst/>
            <a:ahLst/>
            <a:cxnLst>
              <a:cxn ang="0">
                <a:pos x="70" y="96"/>
              </a:cxn>
              <a:cxn ang="0">
                <a:pos x="83" y="86"/>
              </a:cxn>
              <a:cxn ang="0">
                <a:pos x="100" y="72"/>
              </a:cxn>
              <a:cxn ang="0">
                <a:pos x="96" y="69"/>
              </a:cxn>
              <a:cxn ang="0">
                <a:pos x="93" y="68"/>
              </a:cxn>
              <a:cxn ang="0">
                <a:pos x="89" y="61"/>
              </a:cxn>
              <a:cxn ang="0">
                <a:pos x="92" y="52"/>
              </a:cxn>
              <a:cxn ang="0">
                <a:pos x="90" y="41"/>
              </a:cxn>
              <a:cxn ang="0">
                <a:pos x="88" y="29"/>
              </a:cxn>
              <a:cxn ang="0">
                <a:pos x="84" y="26"/>
              </a:cxn>
              <a:cxn ang="0">
                <a:pos x="80" y="20"/>
              </a:cxn>
              <a:cxn ang="0">
                <a:pos x="82" y="15"/>
              </a:cxn>
              <a:cxn ang="0">
                <a:pos x="84" y="10"/>
              </a:cxn>
              <a:cxn ang="0">
                <a:pos x="84" y="5"/>
              </a:cxn>
              <a:cxn ang="0">
                <a:pos x="83" y="4"/>
              </a:cxn>
              <a:cxn ang="0">
                <a:pos x="81" y="2"/>
              </a:cxn>
              <a:cxn ang="0">
                <a:pos x="78" y="1"/>
              </a:cxn>
              <a:cxn ang="0">
                <a:pos x="75" y="1"/>
              </a:cxn>
              <a:cxn ang="0">
                <a:pos x="70" y="3"/>
              </a:cxn>
              <a:cxn ang="0">
                <a:pos x="58" y="2"/>
              </a:cxn>
              <a:cxn ang="0">
                <a:pos x="48" y="4"/>
              </a:cxn>
              <a:cxn ang="0">
                <a:pos x="41" y="8"/>
              </a:cxn>
              <a:cxn ang="0">
                <a:pos x="37" y="10"/>
              </a:cxn>
              <a:cxn ang="0">
                <a:pos x="31" y="12"/>
              </a:cxn>
              <a:cxn ang="0">
                <a:pos x="34" y="14"/>
              </a:cxn>
              <a:cxn ang="0">
                <a:pos x="34" y="17"/>
              </a:cxn>
              <a:cxn ang="0">
                <a:pos x="34" y="20"/>
              </a:cxn>
              <a:cxn ang="0">
                <a:pos x="37" y="27"/>
              </a:cxn>
              <a:cxn ang="0">
                <a:pos x="36" y="29"/>
              </a:cxn>
              <a:cxn ang="0">
                <a:pos x="29" y="29"/>
              </a:cxn>
              <a:cxn ang="0">
                <a:pos x="26" y="31"/>
              </a:cxn>
              <a:cxn ang="0">
                <a:pos x="24" y="32"/>
              </a:cxn>
              <a:cxn ang="0">
                <a:pos x="24" y="34"/>
              </a:cxn>
              <a:cxn ang="0">
                <a:pos x="23" y="35"/>
              </a:cxn>
              <a:cxn ang="0">
                <a:pos x="18" y="38"/>
              </a:cxn>
              <a:cxn ang="0">
                <a:pos x="11" y="41"/>
              </a:cxn>
              <a:cxn ang="0">
                <a:pos x="10" y="42"/>
              </a:cxn>
              <a:cxn ang="0">
                <a:pos x="3" y="44"/>
              </a:cxn>
              <a:cxn ang="0">
                <a:pos x="18" y="67"/>
              </a:cxn>
              <a:cxn ang="0">
                <a:pos x="48" y="86"/>
              </a:cxn>
              <a:cxn ang="0">
                <a:pos x="51" y="90"/>
              </a:cxn>
              <a:cxn ang="0">
                <a:pos x="54" y="91"/>
              </a:cxn>
              <a:cxn ang="0">
                <a:pos x="59" y="95"/>
              </a:cxn>
              <a:cxn ang="0">
                <a:pos x="61" y="98"/>
              </a:cxn>
            </a:cxnLst>
            <a:rect l="0" t="0" r="r" b="b"/>
            <a:pathLst>
              <a:path w="102" h="98">
                <a:moveTo>
                  <a:pt x="63" y="97"/>
                </a:moveTo>
                <a:cubicBezTo>
                  <a:pt x="65" y="97"/>
                  <a:pt x="67" y="96"/>
                  <a:pt x="67" y="96"/>
                </a:cubicBezTo>
                <a:cubicBezTo>
                  <a:pt x="67" y="96"/>
                  <a:pt x="69" y="96"/>
                  <a:pt x="70" y="96"/>
                </a:cubicBezTo>
                <a:cubicBezTo>
                  <a:pt x="71" y="96"/>
                  <a:pt x="72" y="95"/>
                  <a:pt x="73" y="94"/>
                </a:cubicBezTo>
                <a:cubicBezTo>
                  <a:pt x="73" y="94"/>
                  <a:pt x="76" y="91"/>
                  <a:pt x="78" y="90"/>
                </a:cubicBezTo>
                <a:cubicBezTo>
                  <a:pt x="79" y="89"/>
                  <a:pt x="81" y="87"/>
                  <a:pt x="83" y="86"/>
                </a:cubicBezTo>
                <a:cubicBezTo>
                  <a:pt x="85" y="85"/>
                  <a:pt x="99" y="76"/>
                  <a:pt x="102" y="74"/>
                </a:cubicBezTo>
                <a:cubicBezTo>
                  <a:pt x="101" y="74"/>
                  <a:pt x="101" y="73"/>
                  <a:pt x="101" y="73"/>
                </a:cubicBezTo>
                <a:cubicBezTo>
                  <a:pt x="101" y="72"/>
                  <a:pt x="101" y="72"/>
                  <a:pt x="100" y="72"/>
                </a:cubicBezTo>
                <a:cubicBezTo>
                  <a:pt x="100" y="72"/>
                  <a:pt x="100" y="71"/>
                  <a:pt x="100" y="71"/>
                </a:cubicBezTo>
                <a:cubicBezTo>
                  <a:pt x="99" y="70"/>
                  <a:pt x="99" y="70"/>
                  <a:pt x="99" y="70"/>
                </a:cubicBezTo>
                <a:cubicBezTo>
                  <a:pt x="99" y="70"/>
                  <a:pt x="97" y="69"/>
                  <a:pt x="96" y="69"/>
                </a:cubicBezTo>
                <a:cubicBezTo>
                  <a:pt x="96" y="69"/>
                  <a:pt x="95" y="69"/>
                  <a:pt x="95" y="69"/>
                </a:cubicBezTo>
                <a:cubicBezTo>
                  <a:pt x="94" y="69"/>
                  <a:pt x="94" y="69"/>
                  <a:pt x="94" y="69"/>
                </a:cubicBezTo>
                <a:cubicBezTo>
                  <a:pt x="93" y="69"/>
                  <a:pt x="93" y="68"/>
                  <a:pt x="93" y="68"/>
                </a:cubicBezTo>
                <a:cubicBezTo>
                  <a:pt x="92" y="67"/>
                  <a:pt x="92" y="67"/>
                  <a:pt x="92" y="66"/>
                </a:cubicBezTo>
                <a:cubicBezTo>
                  <a:pt x="92" y="64"/>
                  <a:pt x="91" y="63"/>
                  <a:pt x="91" y="63"/>
                </a:cubicBezTo>
                <a:cubicBezTo>
                  <a:pt x="90" y="62"/>
                  <a:pt x="89" y="61"/>
                  <a:pt x="89" y="61"/>
                </a:cubicBezTo>
                <a:cubicBezTo>
                  <a:pt x="89" y="60"/>
                  <a:pt x="90" y="59"/>
                  <a:pt x="91" y="59"/>
                </a:cubicBezTo>
                <a:cubicBezTo>
                  <a:pt x="92" y="58"/>
                  <a:pt x="91" y="56"/>
                  <a:pt x="91" y="55"/>
                </a:cubicBezTo>
                <a:cubicBezTo>
                  <a:pt x="91" y="54"/>
                  <a:pt x="92" y="52"/>
                  <a:pt x="92" y="52"/>
                </a:cubicBezTo>
                <a:cubicBezTo>
                  <a:pt x="92" y="52"/>
                  <a:pt x="92" y="51"/>
                  <a:pt x="92" y="51"/>
                </a:cubicBezTo>
                <a:cubicBezTo>
                  <a:pt x="91" y="50"/>
                  <a:pt x="91" y="47"/>
                  <a:pt x="91" y="46"/>
                </a:cubicBezTo>
                <a:cubicBezTo>
                  <a:pt x="92" y="44"/>
                  <a:pt x="90" y="41"/>
                  <a:pt x="90" y="41"/>
                </a:cubicBezTo>
                <a:cubicBezTo>
                  <a:pt x="90" y="40"/>
                  <a:pt x="89" y="40"/>
                  <a:pt x="89" y="39"/>
                </a:cubicBezTo>
                <a:cubicBezTo>
                  <a:pt x="89" y="39"/>
                  <a:pt x="89" y="39"/>
                  <a:pt x="90" y="39"/>
                </a:cubicBezTo>
                <a:cubicBezTo>
                  <a:pt x="89" y="37"/>
                  <a:pt x="88" y="30"/>
                  <a:pt x="88" y="29"/>
                </a:cubicBezTo>
                <a:cubicBezTo>
                  <a:pt x="88" y="29"/>
                  <a:pt x="87" y="29"/>
                  <a:pt x="87" y="29"/>
                </a:cubicBezTo>
                <a:cubicBezTo>
                  <a:pt x="87" y="29"/>
                  <a:pt x="84" y="27"/>
                  <a:pt x="84" y="26"/>
                </a:cubicBezTo>
                <a:cubicBezTo>
                  <a:pt x="84" y="26"/>
                  <a:pt x="84" y="26"/>
                  <a:pt x="84" y="26"/>
                </a:cubicBezTo>
                <a:cubicBezTo>
                  <a:pt x="84" y="24"/>
                  <a:pt x="81" y="22"/>
                  <a:pt x="81" y="21"/>
                </a:cubicBezTo>
                <a:cubicBezTo>
                  <a:pt x="81" y="21"/>
                  <a:pt x="81" y="21"/>
                  <a:pt x="81" y="21"/>
                </a:cubicBezTo>
                <a:cubicBezTo>
                  <a:pt x="80" y="21"/>
                  <a:pt x="80" y="20"/>
                  <a:pt x="80" y="20"/>
                </a:cubicBezTo>
                <a:cubicBezTo>
                  <a:pt x="80" y="19"/>
                  <a:pt x="80" y="18"/>
                  <a:pt x="80" y="18"/>
                </a:cubicBezTo>
                <a:cubicBezTo>
                  <a:pt x="80" y="17"/>
                  <a:pt x="80" y="17"/>
                  <a:pt x="80" y="17"/>
                </a:cubicBezTo>
                <a:cubicBezTo>
                  <a:pt x="80" y="17"/>
                  <a:pt x="82" y="15"/>
                  <a:pt x="82" y="15"/>
                </a:cubicBezTo>
                <a:cubicBezTo>
                  <a:pt x="83" y="15"/>
                  <a:pt x="83" y="14"/>
                  <a:pt x="83" y="14"/>
                </a:cubicBezTo>
                <a:cubicBezTo>
                  <a:pt x="84" y="14"/>
                  <a:pt x="84" y="13"/>
                  <a:pt x="84" y="12"/>
                </a:cubicBezTo>
                <a:cubicBezTo>
                  <a:pt x="85" y="11"/>
                  <a:pt x="84" y="10"/>
                  <a:pt x="84" y="10"/>
                </a:cubicBezTo>
                <a:cubicBezTo>
                  <a:pt x="84" y="10"/>
                  <a:pt x="84" y="9"/>
                  <a:pt x="84" y="8"/>
                </a:cubicBezTo>
                <a:cubicBezTo>
                  <a:pt x="84" y="7"/>
                  <a:pt x="84" y="7"/>
                  <a:pt x="84" y="7"/>
                </a:cubicBezTo>
                <a:cubicBezTo>
                  <a:pt x="84" y="7"/>
                  <a:pt x="84" y="5"/>
                  <a:pt x="84" y="5"/>
                </a:cubicBezTo>
                <a:cubicBezTo>
                  <a:pt x="84" y="5"/>
                  <a:pt x="84" y="5"/>
                  <a:pt x="84" y="5"/>
                </a:cubicBezTo>
                <a:cubicBezTo>
                  <a:pt x="84" y="5"/>
                  <a:pt x="83" y="4"/>
                  <a:pt x="83" y="4"/>
                </a:cubicBezTo>
                <a:cubicBezTo>
                  <a:pt x="83" y="4"/>
                  <a:pt x="83" y="4"/>
                  <a:pt x="83" y="4"/>
                </a:cubicBezTo>
                <a:cubicBezTo>
                  <a:pt x="85" y="1"/>
                  <a:pt x="85" y="1"/>
                  <a:pt x="85" y="1"/>
                </a:cubicBezTo>
                <a:cubicBezTo>
                  <a:pt x="84" y="2"/>
                  <a:pt x="82" y="2"/>
                  <a:pt x="82" y="2"/>
                </a:cubicBezTo>
                <a:cubicBezTo>
                  <a:pt x="81" y="2"/>
                  <a:pt x="81" y="2"/>
                  <a:pt x="81" y="2"/>
                </a:cubicBezTo>
                <a:cubicBezTo>
                  <a:pt x="81" y="1"/>
                  <a:pt x="81" y="1"/>
                  <a:pt x="80" y="1"/>
                </a:cubicBezTo>
                <a:cubicBezTo>
                  <a:pt x="80" y="1"/>
                  <a:pt x="80" y="1"/>
                  <a:pt x="79" y="1"/>
                </a:cubicBezTo>
                <a:cubicBezTo>
                  <a:pt x="79" y="1"/>
                  <a:pt x="78" y="1"/>
                  <a:pt x="78" y="1"/>
                </a:cubicBezTo>
                <a:cubicBezTo>
                  <a:pt x="77" y="2"/>
                  <a:pt x="77" y="2"/>
                  <a:pt x="77" y="2"/>
                </a:cubicBezTo>
                <a:cubicBezTo>
                  <a:pt x="76" y="1"/>
                  <a:pt x="76" y="1"/>
                  <a:pt x="76" y="1"/>
                </a:cubicBezTo>
                <a:cubicBezTo>
                  <a:pt x="75" y="1"/>
                  <a:pt x="75" y="1"/>
                  <a:pt x="75" y="1"/>
                </a:cubicBezTo>
                <a:cubicBezTo>
                  <a:pt x="74" y="1"/>
                  <a:pt x="74" y="0"/>
                  <a:pt x="74" y="1"/>
                </a:cubicBezTo>
                <a:cubicBezTo>
                  <a:pt x="73" y="2"/>
                  <a:pt x="74" y="2"/>
                  <a:pt x="73" y="2"/>
                </a:cubicBezTo>
                <a:cubicBezTo>
                  <a:pt x="73" y="2"/>
                  <a:pt x="70" y="3"/>
                  <a:pt x="70" y="3"/>
                </a:cubicBezTo>
                <a:cubicBezTo>
                  <a:pt x="69" y="3"/>
                  <a:pt x="69" y="3"/>
                  <a:pt x="68" y="3"/>
                </a:cubicBezTo>
                <a:cubicBezTo>
                  <a:pt x="68" y="3"/>
                  <a:pt x="65" y="1"/>
                  <a:pt x="63" y="2"/>
                </a:cubicBezTo>
                <a:cubicBezTo>
                  <a:pt x="62" y="2"/>
                  <a:pt x="59" y="3"/>
                  <a:pt x="58" y="2"/>
                </a:cubicBezTo>
                <a:cubicBezTo>
                  <a:pt x="57" y="2"/>
                  <a:pt x="57" y="2"/>
                  <a:pt x="56" y="3"/>
                </a:cubicBezTo>
                <a:cubicBezTo>
                  <a:pt x="55" y="4"/>
                  <a:pt x="55" y="4"/>
                  <a:pt x="54" y="4"/>
                </a:cubicBezTo>
                <a:cubicBezTo>
                  <a:pt x="53" y="3"/>
                  <a:pt x="49" y="4"/>
                  <a:pt x="48" y="4"/>
                </a:cubicBezTo>
                <a:cubicBezTo>
                  <a:pt x="48" y="5"/>
                  <a:pt x="46" y="5"/>
                  <a:pt x="46" y="5"/>
                </a:cubicBezTo>
                <a:cubicBezTo>
                  <a:pt x="46" y="5"/>
                  <a:pt x="44" y="6"/>
                  <a:pt x="43" y="7"/>
                </a:cubicBezTo>
                <a:cubicBezTo>
                  <a:pt x="42" y="8"/>
                  <a:pt x="42" y="8"/>
                  <a:pt x="41" y="8"/>
                </a:cubicBezTo>
                <a:cubicBezTo>
                  <a:pt x="41" y="7"/>
                  <a:pt x="41" y="7"/>
                  <a:pt x="40" y="8"/>
                </a:cubicBezTo>
                <a:cubicBezTo>
                  <a:pt x="40" y="8"/>
                  <a:pt x="39" y="8"/>
                  <a:pt x="38" y="8"/>
                </a:cubicBezTo>
                <a:cubicBezTo>
                  <a:pt x="37" y="9"/>
                  <a:pt x="37" y="9"/>
                  <a:pt x="37" y="10"/>
                </a:cubicBezTo>
                <a:cubicBezTo>
                  <a:pt x="36" y="10"/>
                  <a:pt x="36" y="11"/>
                  <a:pt x="34" y="11"/>
                </a:cubicBezTo>
                <a:cubicBezTo>
                  <a:pt x="32" y="12"/>
                  <a:pt x="32" y="12"/>
                  <a:pt x="32" y="12"/>
                </a:cubicBezTo>
                <a:cubicBezTo>
                  <a:pt x="32" y="12"/>
                  <a:pt x="32" y="12"/>
                  <a:pt x="31" y="12"/>
                </a:cubicBezTo>
                <a:cubicBezTo>
                  <a:pt x="32" y="12"/>
                  <a:pt x="33" y="13"/>
                  <a:pt x="33" y="13"/>
                </a:cubicBezTo>
                <a:cubicBezTo>
                  <a:pt x="33" y="14"/>
                  <a:pt x="34" y="14"/>
                  <a:pt x="34" y="14"/>
                </a:cubicBezTo>
                <a:cubicBezTo>
                  <a:pt x="34" y="14"/>
                  <a:pt x="34" y="14"/>
                  <a:pt x="34" y="14"/>
                </a:cubicBezTo>
                <a:cubicBezTo>
                  <a:pt x="34" y="14"/>
                  <a:pt x="33" y="15"/>
                  <a:pt x="34" y="15"/>
                </a:cubicBezTo>
                <a:cubicBezTo>
                  <a:pt x="34" y="15"/>
                  <a:pt x="34" y="15"/>
                  <a:pt x="34" y="16"/>
                </a:cubicBezTo>
                <a:cubicBezTo>
                  <a:pt x="34" y="16"/>
                  <a:pt x="34" y="17"/>
                  <a:pt x="34" y="17"/>
                </a:cubicBezTo>
                <a:cubicBezTo>
                  <a:pt x="34" y="17"/>
                  <a:pt x="34" y="18"/>
                  <a:pt x="34" y="18"/>
                </a:cubicBezTo>
                <a:cubicBezTo>
                  <a:pt x="34" y="18"/>
                  <a:pt x="34" y="19"/>
                  <a:pt x="34" y="19"/>
                </a:cubicBezTo>
                <a:cubicBezTo>
                  <a:pt x="34" y="19"/>
                  <a:pt x="34" y="20"/>
                  <a:pt x="34" y="20"/>
                </a:cubicBezTo>
                <a:cubicBezTo>
                  <a:pt x="34" y="20"/>
                  <a:pt x="36" y="24"/>
                  <a:pt x="36" y="24"/>
                </a:cubicBezTo>
                <a:cubicBezTo>
                  <a:pt x="36" y="25"/>
                  <a:pt x="36" y="25"/>
                  <a:pt x="37" y="26"/>
                </a:cubicBezTo>
                <a:cubicBezTo>
                  <a:pt x="37" y="26"/>
                  <a:pt x="38" y="26"/>
                  <a:pt x="37" y="27"/>
                </a:cubicBezTo>
                <a:cubicBezTo>
                  <a:pt x="37" y="27"/>
                  <a:pt x="36" y="28"/>
                  <a:pt x="36" y="28"/>
                </a:cubicBezTo>
                <a:cubicBezTo>
                  <a:pt x="36" y="28"/>
                  <a:pt x="36" y="28"/>
                  <a:pt x="36" y="28"/>
                </a:cubicBezTo>
                <a:cubicBezTo>
                  <a:pt x="37" y="28"/>
                  <a:pt x="37" y="29"/>
                  <a:pt x="36" y="29"/>
                </a:cubicBezTo>
                <a:cubicBezTo>
                  <a:pt x="36" y="29"/>
                  <a:pt x="34" y="29"/>
                  <a:pt x="34" y="28"/>
                </a:cubicBezTo>
                <a:cubicBezTo>
                  <a:pt x="33" y="28"/>
                  <a:pt x="32" y="28"/>
                  <a:pt x="31" y="28"/>
                </a:cubicBezTo>
                <a:cubicBezTo>
                  <a:pt x="31" y="28"/>
                  <a:pt x="29" y="28"/>
                  <a:pt x="29" y="29"/>
                </a:cubicBezTo>
                <a:cubicBezTo>
                  <a:pt x="28" y="29"/>
                  <a:pt x="28" y="29"/>
                  <a:pt x="27" y="30"/>
                </a:cubicBezTo>
                <a:cubicBezTo>
                  <a:pt x="27" y="30"/>
                  <a:pt x="27" y="30"/>
                  <a:pt x="27" y="30"/>
                </a:cubicBezTo>
                <a:cubicBezTo>
                  <a:pt x="27" y="30"/>
                  <a:pt x="26" y="31"/>
                  <a:pt x="26" y="31"/>
                </a:cubicBezTo>
                <a:cubicBezTo>
                  <a:pt x="26" y="31"/>
                  <a:pt x="25" y="31"/>
                  <a:pt x="25" y="31"/>
                </a:cubicBezTo>
                <a:cubicBezTo>
                  <a:pt x="24" y="31"/>
                  <a:pt x="24" y="31"/>
                  <a:pt x="24" y="31"/>
                </a:cubicBezTo>
                <a:cubicBezTo>
                  <a:pt x="23" y="32"/>
                  <a:pt x="24" y="32"/>
                  <a:pt x="24" y="32"/>
                </a:cubicBezTo>
                <a:cubicBezTo>
                  <a:pt x="24" y="32"/>
                  <a:pt x="24" y="32"/>
                  <a:pt x="24" y="33"/>
                </a:cubicBezTo>
                <a:cubicBezTo>
                  <a:pt x="24" y="33"/>
                  <a:pt x="24" y="33"/>
                  <a:pt x="24" y="33"/>
                </a:cubicBezTo>
                <a:cubicBezTo>
                  <a:pt x="24" y="34"/>
                  <a:pt x="24" y="34"/>
                  <a:pt x="24" y="34"/>
                </a:cubicBezTo>
                <a:cubicBezTo>
                  <a:pt x="24" y="33"/>
                  <a:pt x="24" y="33"/>
                  <a:pt x="24" y="34"/>
                </a:cubicBezTo>
                <a:cubicBezTo>
                  <a:pt x="24" y="34"/>
                  <a:pt x="25" y="34"/>
                  <a:pt x="25" y="35"/>
                </a:cubicBezTo>
                <a:cubicBezTo>
                  <a:pt x="24" y="35"/>
                  <a:pt x="24" y="35"/>
                  <a:pt x="23" y="35"/>
                </a:cubicBezTo>
                <a:cubicBezTo>
                  <a:pt x="23" y="36"/>
                  <a:pt x="21" y="36"/>
                  <a:pt x="21" y="36"/>
                </a:cubicBezTo>
                <a:cubicBezTo>
                  <a:pt x="20" y="37"/>
                  <a:pt x="18" y="38"/>
                  <a:pt x="18" y="38"/>
                </a:cubicBezTo>
                <a:cubicBezTo>
                  <a:pt x="18" y="38"/>
                  <a:pt x="18" y="38"/>
                  <a:pt x="18" y="38"/>
                </a:cubicBezTo>
                <a:cubicBezTo>
                  <a:pt x="18" y="38"/>
                  <a:pt x="17" y="39"/>
                  <a:pt x="17" y="39"/>
                </a:cubicBezTo>
                <a:cubicBezTo>
                  <a:pt x="16" y="40"/>
                  <a:pt x="15" y="40"/>
                  <a:pt x="14" y="41"/>
                </a:cubicBezTo>
                <a:cubicBezTo>
                  <a:pt x="12" y="41"/>
                  <a:pt x="11" y="41"/>
                  <a:pt x="11" y="41"/>
                </a:cubicBezTo>
                <a:cubicBezTo>
                  <a:pt x="11" y="41"/>
                  <a:pt x="10" y="41"/>
                  <a:pt x="10" y="41"/>
                </a:cubicBezTo>
                <a:cubicBezTo>
                  <a:pt x="10" y="41"/>
                  <a:pt x="10" y="42"/>
                  <a:pt x="10" y="42"/>
                </a:cubicBezTo>
                <a:cubicBezTo>
                  <a:pt x="10" y="42"/>
                  <a:pt x="10" y="42"/>
                  <a:pt x="10" y="42"/>
                </a:cubicBezTo>
                <a:cubicBezTo>
                  <a:pt x="9" y="42"/>
                  <a:pt x="8" y="42"/>
                  <a:pt x="8" y="42"/>
                </a:cubicBezTo>
                <a:cubicBezTo>
                  <a:pt x="7" y="42"/>
                  <a:pt x="6" y="43"/>
                  <a:pt x="6" y="43"/>
                </a:cubicBezTo>
                <a:cubicBezTo>
                  <a:pt x="5" y="43"/>
                  <a:pt x="3" y="44"/>
                  <a:pt x="3" y="44"/>
                </a:cubicBezTo>
                <a:cubicBezTo>
                  <a:pt x="2" y="45"/>
                  <a:pt x="0" y="47"/>
                  <a:pt x="0" y="47"/>
                </a:cubicBezTo>
                <a:cubicBezTo>
                  <a:pt x="0" y="54"/>
                  <a:pt x="0" y="54"/>
                  <a:pt x="0" y="54"/>
                </a:cubicBezTo>
                <a:cubicBezTo>
                  <a:pt x="3" y="56"/>
                  <a:pt x="11" y="62"/>
                  <a:pt x="18" y="67"/>
                </a:cubicBezTo>
                <a:cubicBezTo>
                  <a:pt x="23" y="70"/>
                  <a:pt x="26" y="72"/>
                  <a:pt x="28" y="73"/>
                </a:cubicBezTo>
                <a:cubicBezTo>
                  <a:pt x="31" y="75"/>
                  <a:pt x="45" y="85"/>
                  <a:pt x="45" y="85"/>
                </a:cubicBezTo>
                <a:cubicBezTo>
                  <a:pt x="46" y="85"/>
                  <a:pt x="47" y="86"/>
                  <a:pt x="48" y="86"/>
                </a:cubicBezTo>
                <a:cubicBezTo>
                  <a:pt x="48" y="87"/>
                  <a:pt x="49" y="87"/>
                  <a:pt x="48" y="88"/>
                </a:cubicBezTo>
                <a:cubicBezTo>
                  <a:pt x="48" y="89"/>
                  <a:pt x="49" y="89"/>
                  <a:pt x="49" y="89"/>
                </a:cubicBezTo>
                <a:cubicBezTo>
                  <a:pt x="50" y="89"/>
                  <a:pt x="50" y="89"/>
                  <a:pt x="51" y="90"/>
                </a:cubicBezTo>
                <a:cubicBezTo>
                  <a:pt x="51" y="91"/>
                  <a:pt x="51" y="91"/>
                  <a:pt x="53" y="91"/>
                </a:cubicBezTo>
                <a:cubicBezTo>
                  <a:pt x="53" y="91"/>
                  <a:pt x="53" y="92"/>
                  <a:pt x="53" y="91"/>
                </a:cubicBezTo>
                <a:cubicBezTo>
                  <a:pt x="53" y="91"/>
                  <a:pt x="54" y="91"/>
                  <a:pt x="54" y="91"/>
                </a:cubicBezTo>
                <a:cubicBezTo>
                  <a:pt x="54" y="92"/>
                  <a:pt x="55" y="93"/>
                  <a:pt x="57" y="93"/>
                </a:cubicBezTo>
                <a:cubicBezTo>
                  <a:pt x="58" y="93"/>
                  <a:pt x="58" y="93"/>
                  <a:pt x="58" y="94"/>
                </a:cubicBezTo>
                <a:cubicBezTo>
                  <a:pt x="59" y="94"/>
                  <a:pt x="58" y="95"/>
                  <a:pt x="59" y="95"/>
                </a:cubicBezTo>
                <a:cubicBezTo>
                  <a:pt x="59" y="95"/>
                  <a:pt x="59" y="96"/>
                  <a:pt x="59" y="96"/>
                </a:cubicBezTo>
                <a:cubicBezTo>
                  <a:pt x="58" y="97"/>
                  <a:pt x="58" y="97"/>
                  <a:pt x="58" y="97"/>
                </a:cubicBezTo>
                <a:cubicBezTo>
                  <a:pt x="58" y="97"/>
                  <a:pt x="60" y="98"/>
                  <a:pt x="61" y="98"/>
                </a:cubicBezTo>
                <a:cubicBezTo>
                  <a:pt x="62" y="98"/>
                  <a:pt x="62" y="97"/>
                  <a:pt x="63" y="97"/>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 name="Freeform 810"/>
          <p:cNvSpPr>
            <a:spLocks/>
          </p:cNvSpPr>
          <p:nvPr/>
        </p:nvSpPr>
        <p:spPr bwMode="auto">
          <a:xfrm>
            <a:off x="4166812" y="4497651"/>
            <a:ext cx="54526" cy="152297"/>
          </a:xfrm>
          <a:custGeom>
            <a:avLst/>
            <a:gdLst/>
            <a:ahLst/>
            <a:cxnLst>
              <a:cxn ang="0">
                <a:pos x="9" y="24"/>
              </a:cxn>
              <a:cxn ang="0">
                <a:pos x="9" y="23"/>
              </a:cxn>
              <a:cxn ang="0">
                <a:pos x="8" y="22"/>
              </a:cxn>
              <a:cxn ang="0">
                <a:pos x="8" y="22"/>
              </a:cxn>
              <a:cxn ang="0">
                <a:pos x="9" y="21"/>
              </a:cxn>
              <a:cxn ang="0">
                <a:pos x="8" y="21"/>
              </a:cxn>
              <a:cxn ang="0">
                <a:pos x="8" y="21"/>
              </a:cxn>
              <a:cxn ang="0">
                <a:pos x="9" y="18"/>
              </a:cxn>
              <a:cxn ang="0">
                <a:pos x="9" y="17"/>
              </a:cxn>
              <a:cxn ang="0">
                <a:pos x="9" y="15"/>
              </a:cxn>
              <a:cxn ang="0">
                <a:pos x="9" y="14"/>
              </a:cxn>
              <a:cxn ang="0">
                <a:pos x="9" y="13"/>
              </a:cxn>
              <a:cxn ang="0">
                <a:pos x="8" y="10"/>
              </a:cxn>
              <a:cxn ang="0">
                <a:pos x="8" y="9"/>
              </a:cxn>
              <a:cxn ang="0">
                <a:pos x="8" y="8"/>
              </a:cxn>
              <a:cxn ang="0">
                <a:pos x="7" y="8"/>
              </a:cxn>
              <a:cxn ang="0">
                <a:pos x="7" y="8"/>
              </a:cxn>
              <a:cxn ang="0">
                <a:pos x="7" y="6"/>
              </a:cxn>
              <a:cxn ang="0">
                <a:pos x="7" y="5"/>
              </a:cxn>
              <a:cxn ang="0">
                <a:pos x="5" y="4"/>
              </a:cxn>
              <a:cxn ang="0">
                <a:pos x="4" y="3"/>
              </a:cxn>
              <a:cxn ang="0">
                <a:pos x="5" y="2"/>
              </a:cxn>
              <a:cxn ang="0">
                <a:pos x="5" y="0"/>
              </a:cxn>
              <a:cxn ang="0">
                <a:pos x="3" y="0"/>
              </a:cxn>
              <a:cxn ang="0">
                <a:pos x="1" y="0"/>
              </a:cxn>
              <a:cxn ang="0">
                <a:pos x="1" y="1"/>
              </a:cxn>
              <a:cxn ang="0">
                <a:pos x="0" y="2"/>
              </a:cxn>
              <a:cxn ang="0">
                <a:pos x="0" y="2"/>
              </a:cxn>
              <a:cxn ang="0">
                <a:pos x="2" y="3"/>
              </a:cxn>
              <a:cxn ang="0">
                <a:pos x="3" y="4"/>
              </a:cxn>
              <a:cxn ang="0">
                <a:pos x="2" y="5"/>
              </a:cxn>
              <a:cxn ang="0">
                <a:pos x="2" y="6"/>
              </a:cxn>
              <a:cxn ang="0">
                <a:pos x="2" y="7"/>
              </a:cxn>
              <a:cxn ang="0">
                <a:pos x="2" y="8"/>
              </a:cxn>
              <a:cxn ang="0">
                <a:pos x="2" y="8"/>
              </a:cxn>
              <a:cxn ang="0">
                <a:pos x="2" y="8"/>
              </a:cxn>
              <a:cxn ang="0">
                <a:pos x="2" y="8"/>
              </a:cxn>
              <a:cxn ang="0">
                <a:pos x="3" y="11"/>
              </a:cxn>
              <a:cxn ang="0">
                <a:pos x="3" y="11"/>
              </a:cxn>
              <a:cxn ang="0">
                <a:pos x="3" y="11"/>
              </a:cxn>
              <a:cxn ang="0">
                <a:pos x="3" y="12"/>
              </a:cxn>
              <a:cxn ang="0">
                <a:pos x="3" y="13"/>
              </a:cxn>
              <a:cxn ang="0">
                <a:pos x="4" y="13"/>
              </a:cxn>
              <a:cxn ang="0">
                <a:pos x="4" y="13"/>
              </a:cxn>
              <a:cxn ang="0">
                <a:pos x="4" y="14"/>
              </a:cxn>
              <a:cxn ang="0">
                <a:pos x="4" y="15"/>
              </a:cxn>
              <a:cxn ang="0">
                <a:pos x="4" y="16"/>
              </a:cxn>
              <a:cxn ang="0">
                <a:pos x="4" y="16"/>
              </a:cxn>
              <a:cxn ang="0">
                <a:pos x="3" y="17"/>
              </a:cxn>
              <a:cxn ang="0">
                <a:pos x="4" y="18"/>
              </a:cxn>
              <a:cxn ang="0">
                <a:pos x="4" y="19"/>
              </a:cxn>
              <a:cxn ang="0">
                <a:pos x="3" y="20"/>
              </a:cxn>
              <a:cxn ang="0">
                <a:pos x="3" y="20"/>
              </a:cxn>
              <a:cxn ang="0">
                <a:pos x="3" y="21"/>
              </a:cxn>
              <a:cxn ang="0">
                <a:pos x="4" y="22"/>
              </a:cxn>
              <a:cxn ang="0">
                <a:pos x="4" y="23"/>
              </a:cxn>
              <a:cxn ang="0">
                <a:pos x="6" y="24"/>
              </a:cxn>
              <a:cxn ang="0">
                <a:pos x="6" y="25"/>
              </a:cxn>
              <a:cxn ang="0">
                <a:pos x="6" y="25"/>
              </a:cxn>
              <a:cxn ang="0">
                <a:pos x="7" y="24"/>
              </a:cxn>
              <a:cxn ang="0">
                <a:pos x="9" y="24"/>
              </a:cxn>
              <a:cxn ang="0">
                <a:pos x="9" y="24"/>
              </a:cxn>
              <a:cxn ang="0">
                <a:pos x="9" y="24"/>
              </a:cxn>
            </a:cxnLst>
            <a:rect l="0" t="0" r="r" b="b"/>
            <a:pathLst>
              <a:path w="9" h="25">
                <a:moveTo>
                  <a:pt x="9" y="24"/>
                </a:moveTo>
                <a:cubicBezTo>
                  <a:pt x="9" y="23"/>
                  <a:pt x="9" y="23"/>
                  <a:pt x="9" y="23"/>
                </a:cubicBezTo>
                <a:cubicBezTo>
                  <a:pt x="9" y="23"/>
                  <a:pt x="9" y="22"/>
                  <a:pt x="8" y="22"/>
                </a:cubicBezTo>
                <a:cubicBezTo>
                  <a:pt x="8" y="22"/>
                  <a:pt x="8" y="22"/>
                  <a:pt x="8" y="22"/>
                </a:cubicBezTo>
                <a:cubicBezTo>
                  <a:pt x="8" y="22"/>
                  <a:pt x="9" y="21"/>
                  <a:pt x="9" y="21"/>
                </a:cubicBezTo>
                <a:cubicBezTo>
                  <a:pt x="9" y="21"/>
                  <a:pt x="9" y="21"/>
                  <a:pt x="8" y="21"/>
                </a:cubicBezTo>
                <a:cubicBezTo>
                  <a:pt x="8" y="21"/>
                  <a:pt x="8" y="21"/>
                  <a:pt x="8" y="21"/>
                </a:cubicBezTo>
                <a:cubicBezTo>
                  <a:pt x="8" y="20"/>
                  <a:pt x="9" y="18"/>
                  <a:pt x="9" y="18"/>
                </a:cubicBezTo>
                <a:cubicBezTo>
                  <a:pt x="9" y="18"/>
                  <a:pt x="9" y="17"/>
                  <a:pt x="9" y="17"/>
                </a:cubicBezTo>
                <a:cubicBezTo>
                  <a:pt x="9" y="17"/>
                  <a:pt x="9" y="16"/>
                  <a:pt x="9" y="15"/>
                </a:cubicBezTo>
                <a:cubicBezTo>
                  <a:pt x="9" y="15"/>
                  <a:pt x="9" y="14"/>
                  <a:pt x="9" y="14"/>
                </a:cubicBezTo>
                <a:cubicBezTo>
                  <a:pt x="9" y="14"/>
                  <a:pt x="8" y="13"/>
                  <a:pt x="9" y="13"/>
                </a:cubicBezTo>
                <a:cubicBezTo>
                  <a:pt x="9" y="12"/>
                  <a:pt x="9" y="11"/>
                  <a:pt x="8" y="10"/>
                </a:cubicBezTo>
                <a:cubicBezTo>
                  <a:pt x="8" y="9"/>
                  <a:pt x="8" y="9"/>
                  <a:pt x="8" y="9"/>
                </a:cubicBezTo>
                <a:cubicBezTo>
                  <a:pt x="8" y="9"/>
                  <a:pt x="7" y="9"/>
                  <a:pt x="8" y="8"/>
                </a:cubicBezTo>
                <a:cubicBezTo>
                  <a:pt x="8" y="8"/>
                  <a:pt x="7" y="8"/>
                  <a:pt x="7" y="8"/>
                </a:cubicBezTo>
                <a:cubicBezTo>
                  <a:pt x="7" y="8"/>
                  <a:pt x="7" y="8"/>
                  <a:pt x="7" y="8"/>
                </a:cubicBezTo>
                <a:cubicBezTo>
                  <a:pt x="7" y="8"/>
                  <a:pt x="7" y="6"/>
                  <a:pt x="7" y="6"/>
                </a:cubicBezTo>
                <a:cubicBezTo>
                  <a:pt x="7" y="6"/>
                  <a:pt x="7" y="5"/>
                  <a:pt x="7" y="5"/>
                </a:cubicBezTo>
                <a:cubicBezTo>
                  <a:pt x="7" y="5"/>
                  <a:pt x="6" y="4"/>
                  <a:pt x="5" y="4"/>
                </a:cubicBezTo>
                <a:cubicBezTo>
                  <a:pt x="5" y="4"/>
                  <a:pt x="5" y="3"/>
                  <a:pt x="4" y="3"/>
                </a:cubicBezTo>
                <a:cubicBezTo>
                  <a:pt x="4" y="2"/>
                  <a:pt x="4" y="2"/>
                  <a:pt x="5" y="2"/>
                </a:cubicBezTo>
                <a:cubicBezTo>
                  <a:pt x="5" y="1"/>
                  <a:pt x="5" y="1"/>
                  <a:pt x="5" y="0"/>
                </a:cubicBezTo>
                <a:cubicBezTo>
                  <a:pt x="4" y="0"/>
                  <a:pt x="3" y="0"/>
                  <a:pt x="3" y="0"/>
                </a:cubicBezTo>
                <a:cubicBezTo>
                  <a:pt x="3" y="0"/>
                  <a:pt x="1" y="0"/>
                  <a:pt x="1" y="0"/>
                </a:cubicBezTo>
                <a:cubicBezTo>
                  <a:pt x="1" y="0"/>
                  <a:pt x="1" y="0"/>
                  <a:pt x="1" y="1"/>
                </a:cubicBezTo>
                <a:cubicBezTo>
                  <a:pt x="0" y="1"/>
                  <a:pt x="0" y="2"/>
                  <a:pt x="0" y="2"/>
                </a:cubicBezTo>
                <a:cubicBezTo>
                  <a:pt x="0" y="2"/>
                  <a:pt x="0" y="2"/>
                  <a:pt x="0" y="2"/>
                </a:cubicBezTo>
                <a:cubicBezTo>
                  <a:pt x="0" y="2"/>
                  <a:pt x="1" y="3"/>
                  <a:pt x="2" y="3"/>
                </a:cubicBezTo>
                <a:cubicBezTo>
                  <a:pt x="2" y="3"/>
                  <a:pt x="3" y="4"/>
                  <a:pt x="3" y="4"/>
                </a:cubicBezTo>
                <a:cubicBezTo>
                  <a:pt x="3" y="5"/>
                  <a:pt x="3" y="5"/>
                  <a:pt x="2" y="5"/>
                </a:cubicBezTo>
                <a:cubicBezTo>
                  <a:pt x="2" y="5"/>
                  <a:pt x="2" y="6"/>
                  <a:pt x="2" y="6"/>
                </a:cubicBezTo>
                <a:cubicBezTo>
                  <a:pt x="2" y="7"/>
                  <a:pt x="2" y="7"/>
                  <a:pt x="2" y="7"/>
                </a:cubicBezTo>
                <a:cubicBezTo>
                  <a:pt x="2" y="8"/>
                  <a:pt x="2" y="7"/>
                  <a:pt x="2" y="8"/>
                </a:cubicBezTo>
                <a:cubicBezTo>
                  <a:pt x="2" y="8"/>
                  <a:pt x="2" y="8"/>
                  <a:pt x="2" y="8"/>
                </a:cubicBezTo>
                <a:cubicBezTo>
                  <a:pt x="2" y="8"/>
                  <a:pt x="2" y="8"/>
                  <a:pt x="2" y="8"/>
                </a:cubicBezTo>
                <a:cubicBezTo>
                  <a:pt x="2" y="8"/>
                  <a:pt x="2" y="8"/>
                  <a:pt x="2" y="8"/>
                </a:cubicBezTo>
                <a:cubicBezTo>
                  <a:pt x="2" y="8"/>
                  <a:pt x="3" y="11"/>
                  <a:pt x="3" y="11"/>
                </a:cubicBezTo>
                <a:cubicBezTo>
                  <a:pt x="3" y="11"/>
                  <a:pt x="3" y="11"/>
                  <a:pt x="3" y="11"/>
                </a:cubicBezTo>
                <a:cubicBezTo>
                  <a:pt x="3" y="11"/>
                  <a:pt x="3" y="11"/>
                  <a:pt x="3" y="11"/>
                </a:cubicBezTo>
                <a:cubicBezTo>
                  <a:pt x="3" y="11"/>
                  <a:pt x="2" y="12"/>
                  <a:pt x="3" y="12"/>
                </a:cubicBezTo>
                <a:cubicBezTo>
                  <a:pt x="3" y="12"/>
                  <a:pt x="3" y="13"/>
                  <a:pt x="3" y="13"/>
                </a:cubicBezTo>
                <a:cubicBezTo>
                  <a:pt x="4" y="13"/>
                  <a:pt x="4" y="13"/>
                  <a:pt x="4" y="13"/>
                </a:cubicBezTo>
                <a:cubicBezTo>
                  <a:pt x="4" y="13"/>
                  <a:pt x="4" y="13"/>
                  <a:pt x="4" y="13"/>
                </a:cubicBezTo>
                <a:cubicBezTo>
                  <a:pt x="4" y="14"/>
                  <a:pt x="4" y="14"/>
                  <a:pt x="4" y="14"/>
                </a:cubicBezTo>
                <a:cubicBezTo>
                  <a:pt x="4" y="14"/>
                  <a:pt x="3" y="14"/>
                  <a:pt x="4" y="15"/>
                </a:cubicBezTo>
                <a:cubicBezTo>
                  <a:pt x="4" y="16"/>
                  <a:pt x="4" y="16"/>
                  <a:pt x="4" y="16"/>
                </a:cubicBezTo>
                <a:cubicBezTo>
                  <a:pt x="4" y="16"/>
                  <a:pt x="4" y="16"/>
                  <a:pt x="4" y="16"/>
                </a:cubicBezTo>
                <a:cubicBezTo>
                  <a:pt x="3" y="16"/>
                  <a:pt x="3" y="17"/>
                  <a:pt x="3" y="17"/>
                </a:cubicBezTo>
                <a:cubicBezTo>
                  <a:pt x="3" y="18"/>
                  <a:pt x="3" y="18"/>
                  <a:pt x="4" y="18"/>
                </a:cubicBezTo>
                <a:cubicBezTo>
                  <a:pt x="4" y="18"/>
                  <a:pt x="4" y="18"/>
                  <a:pt x="4" y="19"/>
                </a:cubicBezTo>
                <a:cubicBezTo>
                  <a:pt x="4" y="19"/>
                  <a:pt x="4" y="20"/>
                  <a:pt x="3" y="20"/>
                </a:cubicBezTo>
                <a:cubicBezTo>
                  <a:pt x="3" y="20"/>
                  <a:pt x="3" y="20"/>
                  <a:pt x="3" y="20"/>
                </a:cubicBezTo>
                <a:cubicBezTo>
                  <a:pt x="3" y="20"/>
                  <a:pt x="3" y="20"/>
                  <a:pt x="3" y="21"/>
                </a:cubicBezTo>
                <a:cubicBezTo>
                  <a:pt x="3" y="21"/>
                  <a:pt x="4" y="22"/>
                  <a:pt x="4" y="22"/>
                </a:cubicBezTo>
                <a:cubicBezTo>
                  <a:pt x="4" y="22"/>
                  <a:pt x="4" y="23"/>
                  <a:pt x="4" y="23"/>
                </a:cubicBezTo>
                <a:cubicBezTo>
                  <a:pt x="4" y="23"/>
                  <a:pt x="6" y="24"/>
                  <a:pt x="6" y="24"/>
                </a:cubicBezTo>
                <a:cubicBezTo>
                  <a:pt x="6" y="24"/>
                  <a:pt x="6" y="25"/>
                  <a:pt x="6" y="25"/>
                </a:cubicBezTo>
                <a:cubicBezTo>
                  <a:pt x="6" y="25"/>
                  <a:pt x="6" y="25"/>
                  <a:pt x="6" y="25"/>
                </a:cubicBezTo>
                <a:cubicBezTo>
                  <a:pt x="7" y="25"/>
                  <a:pt x="7" y="25"/>
                  <a:pt x="7" y="24"/>
                </a:cubicBezTo>
                <a:cubicBezTo>
                  <a:pt x="7" y="24"/>
                  <a:pt x="8" y="24"/>
                  <a:pt x="9" y="24"/>
                </a:cubicBezTo>
                <a:cubicBezTo>
                  <a:pt x="9" y="24"/>
                  <a:pt x="9" y="24"/>
                  <a:pt x="9" y="24"/>
                </a:cubicBezTo>
                <a:cubicBezTo>
                  <a:pt x="9" y="24"/>
                  <a:pt x="9" y="24"/>
                  <a:pt x="9" y="2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 name="Freeform 811"/>
          <p:cNvSpPr>
            <a:spLocks/>
          </p:cNvSpPr>
          <p:nvPr/>
        </p:nvSpPr>
        <p:spPr bwMode="auto">
          <a:xfrm>
            <a:off x="4433802" y="4764642"/>
            <a:ext cx="171099" cy="182381"/>
          </a:xfrm>
          <a:custGeom>
            <a:avLst/>
            <a:gdLst/>
            <a:ahLst/>
            <a:cxnLst>
              <a:cxn ang="0">
                <a:pos x="13" y="28"/>
              </a:cxn>
              <a:cxn ang="0">
                <a:pos x="15" y="29"/>
              </a:cxn>
              <a:cxn ang="0">
                <a:pos x="15" y="28"/>
              </a:cxn>
              <a:cxn ang="0">
                <a:pos x="15" y="27"/>
              </a:cxn>
              <a:cxn ang="0">
                <a:pos x="15" y="26"/>
              </a:cxn>
              <a:cxn ang="0">
                <a:pos x="14" y="25"/>
              </a:cxn>
              <a:cxn ang="0">
                <a:pos x="14" y="23"/>
              </a:cxn>
              <a:cxn ang="0">
                <a:pos x="16" y="23"/>
              </a:cxn>
              <a:cxn ang="0">
                <a:pos x="17" y="22"/>
              </a:cxn>
              <a:cxn ang="0">
                <a:pos x="18" y="20"/>
              </a:cxn>
              <a:cxn ang="0">
                <a:pos x="19" y="20"/>
              </a:cxn>
              <a:cxn ang="0">
                <a:pos x="21" y="23"/>
              </a:cxn>
              <a:cxn ang="0">
                <a:pos x="22" y="23"/>
              </a:cxn>
              <a:cxn ang="0">
                <a:pos x="25" y="22"/>
              </a:cxn>
              <a:cxn ang="0">
                <a:pos x="26" y="23"/>
              </a:cxn>
              <a:cxn ang="0">
                <a:pos x="27" y="23"/>
              </a:cxn>
              <a:cxn ang="0">
                <a:pos x="28" y="17"/>
              </a:cxn>
              <a:cxn ang="0">
                <a:pos x="28" y="15"/>
              </a:cxn>
              <a:cxn ang="0">
                <a:pos x="28" y="14"/>
              </a:cxn>
              <a:cxn ang="0">
                <a:pos x="26" y="12"/>
              </a:cxn>
              <a:cxn ang="0">
                <a:pos x="26" y="9"/>
              </a:cxn>
              <a:cxn ang="0">
                <a:pos x="28" y="7"/>
              </a:cxn>
              <a:cxn ang="0">
                <a:pos x="27" y="4"/>
              </a:cxn>
              <a:cxn ang="0">
                <a:pos x="26" y="4"/>
              </a:cxn>
              <a:cxn ang="0">
                <a:pos x="22" y="5"/>
              </a:cxn>
              <a:cxn ang="0">
                <a:pos x="22" y="0"/>
              </a:cxn>
              <a:cxn ang="0">
                <a:pos x="18" y="0"/>
              </a:cxn>
              <a:cxn ang="0">
                <a:pos x="13" y="0"/>
              </a:cxn>
              <a:cxn ang="0">
                <a:pos x="13" y="6"/>
              </a:cxn>
              <a:cxn ang="0">
                <a:pos x="11" y="6"/>
              </a:cxn>
              <a:cxn ang="0">
                <a:pos x="4" y="6"/>
              </a:cxn>
              <a:cxn ang="0">
                <a:pos x="4" y="8"/>
              </a:cxn>
              <a:cxn ang="0">
                <a:pos x="3" y="9"/>
              </a:cxn>
              <a:cxn ang="0">
                <a:pos x="5" y="10"/>
              </a:cxn>
              <a:cxn ang="0">
                <a:pos x="3" y="10"/>
              </a:cxn>
              <a:cxn ang="0">
                <a:pos x="2" y="15"/>
              </a:cxn>
              <a:cxn ang="0">
                <a:pos x="1" y="15"/>
              </a:cxn>
              <a:cxn ang="0">
                <a:pos x="2" y="18"/>
              </a:cxn>
              <a:cxn ang="0">
                <a:pos x="3" y="19"/>
              </a:cxn>
              <a:cxn ang="0">
                <a:pos x="2" y="19"/>
              </a:cxn>
              <a:cxn ang="0">
                <a:pos x="4" y="21"/>
              </a:cxn>
              <a:cxn ang="0">
                <a:pos x="12" y="30"/>
              </a:cxn>
            </a:cxnLst>
            <a:rect l="0" t="0" r="r" b="b"/>
            <a:pathLst>
              <a:path w="28" h="30">
                <a:moveTo>
                  <a:pt x="13" y="29"/>
                </a:moveTo>
                <a:cubicBezTo>
                  <a:pt x="13" y="29"/>
                  <a:pt x="13" y="29"/>
                  <a:pt x="13" y="28"/>
                </a:cubicBezTo>
                <a:cubicBezTo>
                  <a:pt x="13" y="28"/>
                  <a:pt x="13" y="28"/>
                  <a:pt x="14" y="29"/>
                </a:cubicBezTo>
                <a:cubicBezTo>
                  <a:pt x="14" y="29"/>
                  <a:pt x="15" y="29"/>
                  <a:pt x="15" y="29"/>
                </a:cubicBezTo>
                <a:cubicBezTo>
                  <a:pt x="15" y="29"/>
                  <a:pt x="15" y="29"/>
                  <a:pt x="15" y="29"/>
                </a:cubicBezTo>
                <a:cubicBezTo>
                  <a:pt x="16" y="29"/>
                  <a:pt x="15" y="29"/>
                  <a:pt x="15" y="28"/>
                </a:cubicBezTo>
                <a:cubicBezTo>
                  <a:pt x="15" y="28"/>
                  <a:pt x="15" y="28"/>
                  <a:pt x="16" y="28"/>
                </a:cubicBezTo>
                <a:cubicBezTo>
                  <a:pt x="16" y="27"/>
                  <a:pt x="15" y="27"/>
                  <a:pt x="15" y="27"/>
                </a:cubicBezTo>
                <a:cubicBezTo>
                  <a:pt x="14" y="27"/>
                  <a:pt x="15" y="26"/>
                  <a:pt x="15" y="26"/>
                </a:cubicBezTo>
                <a:cubicBezTo>
                  <a:pt x="15" y="26"/>
                  <a:pt x="15" y="26"/>
                  <a:pt x="15" y="26"/>
                </a:cubicBezTo>
                <a:cubicBezTo>
                  <a:pt x="15" y="26"/>
                  <a:pt x="14" y="25"/>
                  <a:pt x="14" y="25"/>
                </a:cubicBezTo>
                <a:cubicBezTo>
                  <a:pt x="14" y="25"/>
                  <a:pt x="14" y="25"/>
                  <a:pt x="14" y="25"/>
                </a:cubicBezTo>
                <a:cubicBezTo>
                  <a:pt x="14" y="24"/>
                  <a:pt x="14" y="23"/>
                  <a:pt x="14" y="23"/>
                </a:cubicBezTo>
                <a:cubicBezTo>
                  <a:pt x="14" y="23"/>
                  <a:pt x="13" y="23"/>
                  <a:pt x="14" y="23"/>
                </a:cubicBezTo>
                <a:cubicBezTo>
                  <a:pt x="15" y="23"/>
                  <a:pt x="15" y="23"/>
                  <a:pt x="15" y="23"/>
                </a:cubicBezTo>
                <a:cubicBezTo>
                  <a:pt x="15" y="23"/>
                  <a:pt x="16" y="23"/>
                  <a:pt x="16" y="23"/>
                </a:cubicBezTo>
                <a:cubicBezTo>
                  <a:pt x="16" y="23"/>
                  <a:pt x="16" y="23"/>
                  <a:pt x="17" y="23"/>
                </a:cubicBezTo>
                <a:cubicBezTo>
                  <a:pt x="17" y="23"/>
                  <a:pt x="17" y="22"/>
                  <a:pt x="17" y="22"/>
                </a:cubicBezTo>
                <a:cubicBezTo>
                  <a:pt x="18" y="22"/>
                  <a:pt x="18" y="22"/>
                  <a:pt x="18" y="22"/>
                </a:cubicBezTo>
                <a:cubicBezTo>
                  <a:pt x="18" y="22"/>
                  <a:pt x="18" y="21"/>
                  <a:pt x="18" y="20"/>
                </a:cubicBezTo>
                <a:cubicBezTo>
                  <a:pt x="18" y="20"/>
                  <a:pt x="18" y="20"/>
                  <a:pt x="18" y="20"/>
                </a:cubicBezTo>
                <a:cubicBezTo>
                  <a:pt x="18" y="20"/>
                  <a:pt x="19" y="20"/>
                  <a:pt x="19" y="20"/>
                </a:cubicBezTo>
                <a:cubicBezTo>
                  <a:pt x="20" y="20"/>
                  <a:pt x="20" y="20"/>
                  <a:pt x="20" y="20"/>
                </a:cubicBezTo>
                <a:cubicBezTo>
                  <a:pt x="20" y="20"/>
                  <a:pt x="21" y="23"/>
                  <a:pt x="21" y="23"/>
                </a:cubicBezTo>
                <a:cubicBezTo>
                  <a:pt x="21" y="23"/>
                  <a:pt x="21" y="23"/>
                  <a:pt x="21" y="23"/>
                </a:cubicBezTo>
                <a:cubicBezTo>
                  <a:pt x="22" y="23"/>
                  <a:pt x="22" y="23"/>
                  <a:pt x="22" y="23"/>
                </a:cubicBezTo>
                <a:cubicBezTo>
                  <a:pt x="24" y="23"/>
                  <a:pt x="24" y="22"/>
                  <a:pt x="25" y="22"/>
                </a:cubicBezTo>
                <a:cubicBezTo>
                  <a:pt x="25" y="21"/>
                  <a:pt x="25" y="21"/>
                  <a:pt x="25" y="22"/>
                </a:cubicBezTo>
                <a:cubicBezTo>
                  <a:pt x="25" y="22"/>
                  <a:pt x="25" y="22"/>
                  <a:pt x="25" y="22"/>
                </a:cubicBezTo>
                <a:cubicBezTo>
                  <a:pt x="25" y="23"/>
                  <a:pt x="26" y="23"/>
                  <a:pt x="26" y="23"/>
                </a:cubicBezTo>
                <a:cubicBezTo>
                  <a:pt x="26" y="23"/>
                  <a:pt x="26" y="23"/>
                  <a:pt x="26" y="23"/>
                </a:cubicBezTo>
                <a:cubicBezTo>
                  <a:pt x="26" y="23"/>
                  <a:pt x="26" y="23"/>
                  <a:pt x="27" y="23"/>
                </a:cubicBezTo>
                <a:cubicBezTo>
                  <a:pt x="27" y="22"/>
                  <a:pt x="28" y="21"/>
                  <a:pt x="28" y="20"/>
                </a:cubicBezTo>
                <a:cubicBezTo>
                  <a:pt x="28" y="18"/>
                  <a:pt x="28" y="17"/>
                  <a:pt x="28" y="17"/>
                </a:cubicBezTo>
                <a:cubicBezTo>
                  <a:pt x="28" y="16"/>
                  <a:pt x="28" y="16"/>
                  <a:pt x="28" y="16"/>
                </a:cubicBezTo>
                <a:cubicBezTo>
                  <a:pt x="28" y="16"/>
                  <a:pt x="28" y="15"/>
                  <a:pt x="28" y="15"/>
                </a:cubicBezTo>
                <a:cubicBezTo>
                  <a:pt x="28" y="15"/>
                  <a:pt x="28" y="15"/>
                  <a:pt x="28" y="14"/>
                </a:cubicBezTo>
                <a:cubicBezTo>
                  <a:pt x="28" y="14"/>
                  <a:pt x="28" y="14"/>
                  <a:pt x="28" y="14"/>
                </a:cubicBezTo>
                <a:cubicBezTo>
                  <a:pt x="28" y="14"/>
                  <a:pt x="27" y="13"/>
                  <a:pt x="27" y="13"/>
                </a:cubicBezTo>
                <a:cubicBezTo>
                  <a:pt x="27" y="13"/>
                  <a:pt x="26" y="13"/>
                  <a:pt x="26" y="12"/>
                </a:cubicBezTo>
                <a:cubicBezTo>
                  <a:pt x="25" y="12"/>
                  <a:pt x="25" y="12"/>
                  <a:pt x="25" y="11"/>
                </a:cubicBezTo>
                <a:cubicBezTo>
                  <a:pt x="25" y="11"/>
                  <a:pt x="26" y="9"/>
                  <a:pt x="26" y="9"/>
                </a:cubicBezTo>
                <a:cubicBezTo>
                  <a:pt x="26" y="8"/>
                  <a:pt x="27" y="8"/>
                  <a:pt x="27" y="8"/>
                </a:cubicBezTo>
                <a:cubicBezTo>
                  <a:pt x="27" y="8"/>
                  <a:pt x="28" y="7"/>
                  <a:pt x="28" y="7"/>
                </a:cubicBezTo>
                <a:cubicBezTo>
                  <a:pt x="28" y="7"/>
                  <a:pt x="28" y="6"/>
                  <a:pt x="28" y="6"/>
                </a:cubicBezTo>
                <a:cubicBezTo>
                  <a:pt x="28" y="5"/>
                  <a:pt x="27" y="5"/>
                  <a:pt x="27" y="4"/>
                </a:cubicBezTo>
                <a:cubicBezTo>
                  <a:pt x="27" y="4"/>
                  <a:pt x="27" y="4"/>
                  <a:pt x="27" y="4"/>
                </a:cubicBezTo>
                <a:cubicBezTo>
                  <a:pt x="26" y="4"/>
                  <a:pt x="26" y="4"/>
                  <a:pt x="26" y="4"/>
                </a:cubicBezTo>
                <a:cubicBezTo>
                  <a:pt x="24" y="4"/>
                  <a:pt x="22" y="5"/>
                  <a:pt x="22" y="5"/>
                </a:cubicBezTo>
                <a:cubicBezTo>
                  <a:pt x="22" y="5"/>
                  <a:pt x="22" y="5"/>
                  <a:pt x="22" y="5"/>
                </a:cubicBezTo>
                <a:cubicBezTo>
                  <a:pt x="22" y="3"/>
                  <a:pt x="22" y="1"/>
                  <a:pt x="22" y="0"/>
                </a:cubicBezTo>
                <a:cubicBezTo>
                  <a:pt x="22" y="0"/>
                  <a:pt x="22" y="0"/>
                  <a:pt x="22" y="0"/>
                </a:cubicBezTo>
                <a:cubicBezTo>
                  <a:pt x="22" y="0"/>
                  <a:pt x="22" y="0"/>
                  <a:pt x="22" y="0"/>
                </a:cubicBezTo>
                <a:cubicBezTo>
                  <a:pt x="22" y="0"/>
                  <a:pt x="18" y="0"/>
                  <a:pt x="18" y="0"/>
                </a:cubicBezTo>
                <a:cubicBezTo>
                  <a:pt x="18" y="0"/>
                  <a:pt x="16" y="0"/>
                  <a:pt x="16" y="0"/>
                </a:cubicBezTo>
                <a:cubicBezTo>
                  <a:pt x="16" y="0"/>
                  <a:pt x="14" y="0"/>
                  <a:pt x="13" y="0"/>
                </a:cubicBezTo>
                <a:cubicBezTo>
                  <a:pt x="13" y="0"/>
                  <a:pt x="13" y="0"/>
                  <a:pt x="13" y="0"/>
                </a:cubicBezTo>
                <a:cubicBezTo>
                  <a:pt x="13" y="0"/>
                  <a:pt x="13" y="5"/>
                  <a:pt x="13" y="6"/>
                </a:cubicBezTo>
                <a:cubicBezTo>
                  <a:pt x="13" y="6"/>
                  <a:pt x="12" y="6"/>
                  <a:pt x="12" y="6"/>
                </a:cubicBezTo>
                <a:cubicBezTo>
                  <a:pt x="11" y="6"/>
                  <a:pt x="11" y="6"/>
                  <a:pt x="11" y="6"/>
                </a:cubicBezTo>
                <a:cubicBezTo>
                  <a:pt x="5" y="6"/>
                  <a:pt x="5" y="6"/>
                  <a:pt x="5" y="6"/>
                </a:cubicBezTo>
                <a:cubicBezTo>
                  <a:pt x="5" y="6"/>
                  <a:pt x="4" y="6"/>
                  <a:pt x="4" y="6"/>
                </a:cubicBezTo>
                <a:cubicBezTo>
                  <a:pt x="4" y="6"/>
                  <a:pt x="4" y="6"/>
                  <a:pt x="4" y="7"/>
                </a:cubicBezTo>
                <a:cubicBezTo>
                  <a:pt x="4" y="7"/>
                  <a:pt x="4" y="8"/>
                  <a:pt x="4" y="8"/>
                </a:cubicBezTo>
                <a:cubicBezTo>
                  <a:pt x="4" y="8"/>
                  <a:pt x="4" y="8"/>
                  <a:pt x="3" y="8"/>
                </a:cubicBezTo>
                <a:cubicBezTo>
                  <a:pt x="3" y="8"/>
                  <a:pt x="3" y="8"/>
                  <a:pt x="3" y="9"/>
                </a:cubicBezTo>
                <a:cubicBezTo>
                  <a:pt x="3" y="9"/>
                  <a:pt x="4" y="10"/>
                  <a:pt x="4" y="10"/>
                </a:cubicBezTo>
                <a:cubicBezTo>
                  <a:pt x="4" y="10"/>
                  <a:pt x="5" y="10"/>
                  <a:pt x="5" y="10"/>
                </a:cubicBezTo>
                <a:cubicBezTo>
                  <a:pt x="5" y="11"/>
                  <a:pt x="4" y="10"/>
                  <a:pt x="4" y="10"/>
                </a:cubicBezTo>
                <a:cubicBezTo>
                  <a:pt x="4" y="10"/>
                  <a:pt x="3" y="10"/>
                  <a:pt x="3" y="10"/>
                </a:cubicBezTo>
                <a:cubicBezTo>
                  <a:pt x="3" y="10"/>
                  <a:pt x="3" y="10"/>
                  <a:pt x="3" y="10"/>
                </a:cubicBezTo>
                <a:cubicBezTo>
                  <a:pt x="3" y="11"/>
                  <a:pt x="2" y="13"/>
                  <a:pt x="2" y="15"/>
                </a:cubicBezTo>
                <a:cubicBezTo>
                  <a:pt x="2" y="15"/>
                  <a:pt x="1" y="15"/>
                  <a:pt x="1" y="15"/>
                </a:cubicBezTo>
                <a:cubicBezTo>
                  <a:pt x="1" y="15"/>
                  <a:pt x="1" y="15"/>
                  <a:pt x="1" y="15"/>
                </a:cubicBezTo>
                <a:cubicBezTo>
                  <a:pt x="1" y="15"/>
                  <a:pt x="0" y="16"/>
                  <a:pt x="1" y="16"/>
                </a:cubicBezTo>
                <a:cubicBezTo>
                  <a:pt x="1" y="17"/>
                  <a:pt x="2" y="18"/>
                  <a:pt x="2" y="18"/>
                </a:cubicBezTo>
                <a:cubicBezTo>
                  <a:pt x="3" y="18"/>
                  <a:pt x="3" y="17"/>
                  <a:pt x="3" y="18"/>
                </a:cubicBezTo>
                <a:cubicBezTo>
                  <a:pt x="3" y="18"/>
                  <a:pt x="3" y="19"/>
                  <a:pt x="3" y="19"/>
                </a:cubicBezTo>
                <a:cubicBezTo>
                  <a:pt x="3" y="19"/>
                  <a:pt x="3" y="19"/>
                  <a:pt x="3" y="19"/>
                </a:cubicBezTo>
                <a:cubicBezTo>
                  <a:pt x="3" y="19"/>
                  <a:pt x="2" y="19"/>
                  <a:pt x="2" y="19"/>
                </a:cubicBezTo>
                <a:cubicBezTo>
                  <a:pt x="2" y="19"/>
                  <a:pt x="2" y="20"/>
                  <a:pt x="3" y="20"/>
                </a:cubicBezTo>
                <a:cubicBezTo>
                  <a:pt x="3" y="20"/>
                  <a:pt x="4" y="20"/>
                  <a:pt x="4" y="21"/>
                </a:cubicBezTo>
                <a:cubicBezTo>
                  <a:pt x="4" y="21"/>
                  <a:pt x="4" y="23"/>
                  <a:pt x="5" y="23"/>
                </a:cubicBezTo>
                <a:cubicBezTo>
                  <a:pt x="5" y="24"/>
                  <a:pt x="9" y="28"/>
                  <a:pt x="12" y="30"/>
                </a:cubicBezTo>
                <a:cubicBezTo>
                  <a:pt x="12" y="29"/>
                  <a:pt x="13" y="29"/>
                  <a:pt x="13" y="2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 name="Freeform 812"/>
          <p:cNvSpPr>
            <a:spLocks/>
          </p:cNvSpPr>
          <p:nvPr/>
        </p:nvSpPr>
        <p:spPr bwMode="auto">
          <a:xfrm>
            <a:off x="3826493" y="4576620"/>
            <a:ext cx="122214" cy="122214"/>
          </a:xfrm>
          <a:custGeom>
            <a:avLst/>
            <a:gdLst/>
            <a:ahLst/>
            <a:cxnLst>
              <a:cxn ang="0">
                <a:pos x="20" y="16"/>
              </a:cxn>
              <a:cxn ang="0">
                <a:pos x="20" y="15"/>
              </a:cxn>
              <a:cxn ang="0">
                <a:pos x="19" y="12"/>
              </a:cxn>
              <a:cxn ang="0">
                <a:pos x="18" y="11"/>
              </a:cxn>
              <a:cxn ang="0">
                <a:pos x="16" y="11"/>
              </a:cxn>
              <a:cxn ang="0">
                <a:pos x="16" y="11"/>
              </a:cxn>
              <a:cxn ang="0">
                <a:pos x="14" y="10"/>
              </a:cxn>
              <a:cxn ang="0">
                <a:pos x="14" y="10"/>
              </a:cxn>
              <a:cxn ang="0">
                <a:pos x="15" y="8"/>
              </a:cxn>
              <a:cxn ang="0">
                <a:pos x="15" y="5"/>
              </a:cxn>
              <a:cxn ang="0">
                <a:pos x="14" y="4"/>
              </a:cxn>
              <a:cxn ang="0">
                <a:pos x="14" y="4"/>
              </a:cxn>
              <a:cxn ang="0">
                <a:pos x="13" y="5"/>
              </a:cxn>
              <a:cxn ang="0">
                <a:pos x="12" y="6"/>
              </a:cxn>
              <a:cxn ang="0">
                <a:pos x="11" y="6"/>
              </a:cxn>
              <a:cxn ang="0">
                <a:pos x="10" y="5"/>
              </a:cxn>
              <a:cxn ang="0">
                <a:pos x="10" y="5"/>
              </a:cxn>
              <a:cxn ang="0">
                <a:pos x="10" y="4"/>
              </a:cxn>
              <a:cxn ang="0">
                <a:pos x="10" y="3"/>
              </a:cxn>
              <a:cxn ang="0">
                <a:pos x="10" y="2"/>
              </a:cxn>
              <a:cxn ang="0">
                <a:pos x="9" y="0"/>
              </a:cxn>
              <a:cxn ang="0">
                <a:pos x="8" y="0"/>
              </a:cxn>
              <a:cxn ang="0">
                <a:pos x="8" y="0"/>
              </a:cxn>
              <a:cxn ang="0">
                <a:pos x="6" y="0"/>
              </a:cxn>
              <a:cxn ang="0">
                <a:pos x="6" y="0"/>
              </a:cxn>
              <a:cxn ang="0">
                <a:pos x="6" y="1"/>
              </a:cxn>
              <a:cxn ang="0">
                <a:pos x="5" y="1"/>
              </a:cxn>
              <a:cxn ang="0">
                <a:pos x="4" y="3"/>
              </a:cxn>
              <a:cxn ang="0">
                <a:pos x="3" y="4"/>
              </a:cxn>
              <a:cxn ang="0">
                <a:pos x="2" y="5"/>
              </a:cxn>
              <a:cxn ang="0">
                <a:pos x="1" y="6"/>
              </a:cxn>
              <a:cxn ang="0">
                <a:pos x="0" y="8"/>
              </a:cxn>
              <a:cxn ang="0">
                <a:pos x="0" y="8"/>
              </a:cxn>
              <a:cxn ang="0">
                <a:pos x="3" y="11"/>
              </a:cxn>
              <a:cxn ang="0">
                <a:pos x="5" y="11"/>
              </a:cxn>
              <a:cxn ang="0">
                <a:pos x="7" y="13"/>
              </a:cxn>
              <a:cxn ang="0">
                <a:pos x="13" y="18"/>
              </a:cxn>
              <a:cxn ang="0">
                <a:pos x="18" y="20"/>
              </a:cxn>
              <a:cxn ang="0">
                <a:pos x="19" y="20"/>
              </a:cxn>
              <a:cxn ang="0">
                <a:pos x="19" y="19"/>
              </a:cxn>
              <a:cxn ang="0">
                <a:pos x="19" y="18"/>
              </a:cxn>
              <a:cxn ang="0">
                <a:pos x="20" y="16"/>
              </a:cxn>
            </a:cxnLst>
            <a:rect l="0" t="0" r="r" b="b"/>
            <a:pathLst>
              <a:path w="20" h="20">
                <a:moveTo>
                  <a:pt x="20" y="16"/>
                </a:moveTo>
                <a:cubicBezTo>
                  <a:pt x="20" y="16"/>
                  <a:pt x="20" y="15"/>
                  <a:pt x="20" y="15"/>
                </a:cubicBezTo>
                <a:cubicBezTo>
                  <a:pt x="20" y="14"/>
                  <a:pt x="19" y="13"/>
                  <a:pt x="19" y="12"/>
                </a:cubicBezTo>
                <a:cubicBezTo>
                  <a:pt x="19" y="12"/>
                  <a:pt x="18" y="12"/>
                  <a:pt x="18" y="11"/>
                </a:cubicBezTo>
                <a:cubicBezTo>
                  <a:pt x="17" y="11"/>
                  <a:pt x="16" y="11"/>
                  <a:pt x="16" y="11"/>
                </a:cubicBezTo>
                <a:cubicBezTo>
                  <a:pt x="16" y="11"/>
                  <a:pt x="16" y="11"/>
                  <a:pt x="16" y="11"/>
                </a:cubicBezTo>
                <a:cubicBezTo>
                  <a:pt x="16" y="11"/>
                  <a:pt x="15" y="10"/>
                  <a:pt x="14" y="10"/>
                </a:cubicBezTo>
                <a:cubicBezTo>
                  <a:pt x="14" y="10"/>
                  <a:pt x="14" y="10"/>
                  <a:pt x="14" y="10"/>
                </a:cubicBezTo>
                <a:cubicBezTo>
                  <a:pt x="15" y="9"/>
                  <a:pt x="15" y="9"/>
                  <a:pt x="15" y="8"/>
                </a:cubicBezTo>
                <a:cubicBezTo>
                  <a:pt x="16" y="7"/>
                  <a:pt x="15" y="5"/>
                  <a:pt x="15" y="5"/>
                </a:cubicBezTo>
                <a:cubicBezTo>
                  <a:pt x="15" y="5"/>
                  <a:pt x="14" y="4"/>
                  <a:pt x="14" y="4"/>
                </a:cubicBezTo>
                <a:cubicBezTo>
                  <a:pt x="14" y="4"/>
                  <a:pt x="14" y="4"/>
                  <a:pt x="14" y="4"/>
                </a:cubicBezTo>
                <a:cubicBezTo>
                  <a:pt x="13" y="5"/>
                  <a:pt x="13" y="4"/>
                  <a:pt x="13" y="5"/>
                </a:cubicBezTo>
                <a:cubicBezTo>
                  <a:pt x="13" y="6"/>
                  <a:pt x="12" y="6"/>
                  <a:pt x="12" y="6"/>
                </a:cubicBezTo>
                <a:cubicBezTo>
                  <a:pt x="11" y="6"/>
                  <a:pt x="11" y="6"/>
                  <a:pt x="11" y="6"/>
                </a:cubicBezTo>
                <a:cubicBezTo>
                  <a:pt x="11" y="5"/>
                  <a:pt x="10" y="5"/>
                  <a:pt x="10" y="5"/>
                </a:cubicBezTo>
                <a:cubicBezTo>
                  <a:pt x="9" y="6"/>
                  <a:pt x="10" y="5"/>
                  <a:pt x="10" y="5"/>
                </a:cubicBezTo>
                <a:cubicBezTo>
                  <a:pt x="10" y="5"/>
                  <a:pt x="10" y="4"/>
                  <a:pt x="10" y="4"/>
                </a:cubicBezTo>
                <a:cubicBezTo>
                  <a:pt x="10" y="4"/>
                  <a:pt x="10" y="3"/>
                  <a:pt x="10" y="3"/>
                </a:cubicBezTo>
                <a:cubicBezTo>
                  <a:pt x="10" y="3"/>
                  <a:pt x="10" y="3"/>
                  <a:pt x="10" y="2"/>
                </a:cubicBezTo>
                <a:cubicBezTo>
                  <a:pt x="10" y="1"/>
                  <a:pt x="9" y="0"/>
                  <a:pt x="9" y="0"/>
                </a:cubicBezTo>
                <a:cubicBezTo>
                  <a:pt x="9" y="0"/>
                  <a:pt x="9" y="0"/>
                  <a:pt x="8" y="0"/>
                </a:cubicBezTo>
                <a:cubicBezTo>
                  <a:pt x="8" y="0"/>
                  <a:pt x="8" y="0"/>
                  <a:pt x="8" y="0"/>
                </a:cubicBezTo>
                <a:cubicBezTo>
                  <a:pt x="8" y="0"/>
                  <a:pt x="6" y="0"/>
                  <a:pt x="6" y="0"/>
                </a:cubicBezTo>
                <a:cubicBezTo>
                  <a:pt x="6" y="0"/>
                  <a:pt x="6" y="0"/>
                  <a:pt x="6" y="0"/>
                </a:cubicBezTo>
                <a:cubicBezTo>
                  <a:pt x="6" y="0"/>
                  <a:pt x="6" y="1"/>
                  <a:pt x="6" y="1"/>
                </a:cubicBezTo>
                <a:cubicBezTo>
                  <a:pt x="6" y="1"/>
                  <a:pt x="6" y="1"/>
                  <a:pt x="5" y="1"/>
                </a:cubicBezTo>
                <a:cubicBezTo>
                  <a:pt x="4" y="2"/>
                  <a:pt x="4" y="2"/>
                  <a:pt x="4" y="3"/>
                </a:cubicBezTo>
                <a:cubicBezTo>
                  <a:pt x="4" y="3"/>
                  <a:pt x="4" y="4"/>
                  <a:pt x="3" y="4"/>
                </a:cubicBezTo>
                <a:cubicBezTo>
                  <a:pt x="3" y="4"/>
                  <a:pt x="2" y="5"/>
                  <a:pt x="2" y="5"/>
                </a:cubicBezTo>
                <a:cubicBezTo>
                  <a:pt x="2" y="5"/>
                  <a:pt x="1" y="6"/>
                  <a:pt x="1" y="6"/>
                </a:cubicBezTo>
                <a:cubicBezTo>
                  <a:pt x="1" y="6"/>
                  <a:pt x="0" y="7"/>
                  <a:pt x="0" y="8"/>
                </a:cubicBezTo>
                <a:cubicBezTo>
                  <a:pt x="0" y="8"/>
                  <a:pt x="0" y="8"/>
                  <a:pt x="0" y="8"/>
                </a:cubicBezTo>
                <a:cubicBezTo>
                  <a:pt x="1" y="9"/>
                  <a:pt x="3" y="10"/>
                  <a:pt x="3" y="11"/>
                </a:cubicBezTo>
                <a:cubicBezTo>
                  <a:pt x="4" y="11"/>
                  <a:pt x="4" y="11"/>
                  <a:pt x="5" y="11"/>
                </a:cubicBezTo>
                <a:cubicBezTo>
                  <a:pt x="5" y="11"/>
                  <a:pt x="6" y="12"/>
                  <a:pt x="7" y="13"/>
                </a:cubicBezTo>
                <a:cubicBezTo>
                  <a:pt x="8" y="14"/>
                  <a:pt x="12" y="18"/>
                  <a:pt x="13" y="18"/>
                </a:cubicBezTo>
                <a:cubicBezTo>
                  <a:pt x="14" y="18"/>
                  <a:pt x="18" y="20"/>
                  <a:pt x="18" y="20"/>
                </a:cubicBezTo>
                <a:cubicBezTo>
                  <a:pt x="18" y="20"/>
                  <a:pt x="19" y="20"/>
                  <a:pt x="19" y="20"/>
                </a:cubicBezTo>
                <a:cubicBezTo>
                  <a:pt x="19" y="20"/>
                  <a:pt x="19" y="19"/>
                  <a:pt x="19" y="19"/>
                </a:cubicBezTo>
                <a:cubicBezTo>
                  <a:pt x="19" y="18"/>
                  <a:pt x="19" y="18"/>
                  <a:pt x="19" y="18"/>
                </a:cubicBezTo>
                <a:cubicBezTo>
                  <a:pt x="19" y="18"/>
                  <a:pt x="20" y="17"/>
                  <a:pt x="20" y="1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 name="Freeform 813"/>
          <p:cNvSpPr>
            <a:spLocks/>
          </p:cNvSpPr>
          <p:nvPr/>
        </p:nvSpPr>
        <p:spPr bwMode="auto">
          <a:xfrm>
            <a:off x="3657274" y="3980593"/>
            <a:ext cx="253829" cy="219985"/>
          </a:xfrm>
          <a:custGeom>
            <a:avLst/>
            <a:gdLst/>
            <a:ahLst/>
            <a:cxnLst>
              <a:cxn ang="0">
                <a:pos x="19" y="0"/>
              </a:cxn>
              <a:cxn ang="0">
                <a:pos x="17" y="4"/>
              </a:cxn>
              <a:cxn ang="0">
                <a:pos x="14" y="7"/>
              </a:cxn>
              <a:cxn ang="0">
                <a:pos x="13" y="8"/>
              </a:cxn>
              <a:cxn ang="0">
                <a:pos x="12" y="11"/>
              </a:cxn>
              <a:cxn ang="0">
                <a:pos x="11" y="14"/>
              </a:cxn>
              <a:cxn ang="0">
                <a:pos x="10" y="16"/>
              </a:cxn>
              <a:cxn ang="0">
                <a:pos x="9" y="17"/>
              </a:cxn>
              <a:cxn ang="0">
                <a:pos x="6" y="20"/>
              </a:cxn>
              <a:cxn ang="0">
                <a:pos x="3" y="27"/>
              </a:cxn>
              <a:cxn ang="0">
                <a:pos x="3" y="28"/>
              </a:cxn>
              <a:cxn ang="0">
                <a:pos x="1" y="31"/>
              </a:cxn>
              <a:cxn ang="0">
                <a:pos x="0" y="33"/>
              </a:cxn>
              <a:cxn ang="0">
                <a:pos x="0" y="36"/>
              </a:cxn>
              <a:cxn ang="0">
                <a:pos x="0" y="36"/>
              </a:cxn>
              <a:cxn ang="0">
                <a:pos x="1" y="33"/>
              </a:cxn>
              <a:cxn ang="0">
                <a:pos x="2" y="33"/>
              </a:cxn>
              <a:cxn ang="0">
                <a:pos x="3" y="33"/>
              </a:cxn>
              <a:cxn ang="0">
                <a:pos x="20" y="33"/>
              </a:cxn>
              <a:cxn ang="0">
                <a:pos x="20" y="32"/>
              </a:cxn>
              <a:cxn ang="0">
                <a:pos x="20" y="29"/>
              </a:cxn>
              <a:cxn ang="0">
                <a:pos x="20" y="26"/>
              </a:cxn>
              <a:cxn ang="0">
                <a:pos x="21" y="23"/>
              </a:cxn>
              <a:cxn ang="0">
                <a:pos x="23" y="23"/>
              </a:cxn>
              <a:cxn ang="0">
                <a:pos x="24" y="22"/>
              </a:cxn>
              <a:cxn ang="0">
                <a:pos x="25" y="22"/>
              </a:cxn>
              <a:cxn ang="0">
                <a:pos x="25" y="8"/>
              </a:cxn>
              <a:cxn ang="0">
                <a:pos x="42" y="8"/>
              </a:cxn>
              <a:cxn ang="0">
                <a:pos x="42" y="0"/>
              </a:cxn>
              <a:cxn ang="0">
                <a:pos x="19" y="0"/>
              </a:cxn>
              <a:cxn ang="0">
                <a:pos x="19" y="0"/>
              </a:cxn>
            </a:cxnLst>
            <a:rect l="0" t="0" r="r" b="b"/>
            <a:pathLst>
              <a:path w="42" h="36">
                <a:moveTo>
                  <a:pt x="19" y="0"/>
                </a:moveTo>
                <a:cubicBezTo>
                  <a:pt x="19" y="0"/>
                  <a:pt x="18" y="4"/>
                  <a:pt x="17" y="4"/>
                </a:cubicBezTo>
                <a:cubicBezTo>
                  <a:pt x="16" y="5"/>
                  <a:pt x="15" y="6"/>
                  <a:pt x="14" y="7"/>
                </a:cubicBezTo>
                <a:cubicBezTo>
                  <a:pt x="13" y="7"/>
                  <a:pt x="13" y="7"/>
                  <a:pt x="13" y="8"/>
                </a:cubicBezTo>
                <a:cubicBezTo>
                  <a:pt x="13" y="8"/>
                  <a:pt x="12" y="10"/>
                  <a:pt x="12" y="11"/>
                </a:cubicBezTo>
                <a:cubicBezTo>
                  <a:pt x="11" y="12"/>
                  <a:pt x="11" y="13"/>
                  <a:pt x="11" y="14"/>
                </a:cubicBezTo>
                <a:cubicBezTo>
                  <a:pt x="11" y="15"/>
                  <a:pt x="11" y="16"/>
                  <a:pt x="10" y="16"/>
                </a:cubicBezTo>
                <a:cubicBezTo>
                  <a:pt x="10" y="16"/>
                  <a:pt x="9" y="17"/>
                  <a:pt x="9" y="17"/>
                </a:cubicBezTo>
                <a:cubicBezTo>
                  <a:pt x="8" y="18"/>
                  <a:pt x="7" y="19"/>
                  <a:pt x="6" y="20"/>
                </a:cubicBezTo>
                <a:cubicBezTo>
                  <a:pt x="6" y="21"/>
                  <a:pt x="4" y="26"/>
                  <a:pt x="3" y="27"/>
                </a:cubicBezTo>
                <a:cubicBezTo>
                  <a:pt x="3" y="27"/>
                  <a:pt x="3" y="27"/>
                  <a:pt x="3" y="28"/>
                </a:cubicBezTo>
                <a:cubicBezTo>
                  <a:pt x="2" y="28"/>
                  <a:pt x="1" y="30"/>
                  <a:pt x="1" y="31"/>
                </a:cubicBezTo>
                <a:cubicBezTo>
                  <a:pt x="1" y="32"/>
                  <a:pt x="0" y="33"/>
                  <a:pt x="0" y="33"/>
                </a:cubicBezTo>
                <a:cubicBezTo>
                  <a:pt x="0" y="34"/>
                  <a:pt x="0" y="36"/>
                  <a:pt x="0" y="36"/>
                </a:cubicBezTo>
                <a:cubicBezTo>
                  <a:pt x="0" y="36"/>
                  <a:pt x="0" y="36"/>
                  <a:pt x="0" y="36"/>
                </a:cubicBezTo>
                <a:cubicBezTo>
                  <a:pt x="0" y="35"/>
                  <a:pt x="0" y="34"/>
                  <a:pt x="1" y="33"/>
                </a:cubicBezTo>
                <a:cubicBezTo>
                  <a:pt x="1" y="33"/>
                  <a:pt x="2" y="33"/>
                  <a:pt x="2" y="33"/>
                </a:cubicBezTo>
                <a:cubicBezTo>
                  <a:pt x="2" y="33"/>
                  <a:pt x="3" y="33"/>
                  <a:pt x="3" y="33"/>
                </a:cubicBezTo>
                <a:cubicBezTo>
                  <a:pt x="3" y="33"/>
                  <a:pt x="20" y="33"/>
                  <a:pt x="20" y="33"/>
                </a:cubicBezTo>
                <a:cubicBezTo>
                  <a:pt x="20" y="33"/>
                  <a:pt x="20" y="32"/>
                  <a:pt x="20" y="32"/>
                </a:cubicBezTo>
                <a:cubicBezTo>
                  <a:pt x="20" y="31"/>
                  <a:pt x="20" y="30"/>
                  <a:pt x="20" y="29"/>
                </a:cubicBezTo>
                <a:cubicBezTo>
                  <a:pt x="20" y="28"/>
                  <a:pt x="20" y="27"/>
                  <a:pt x="20" y="26"/>
                </a:cubicBezTo>
                <a:cubicBezTo>
                  <a:pt x="19" y="25"/>
                  <a:pt x="21" y="24"/>
                  <a:pt x="21" y="23"/>
                </a:cubicBezTo>
                <a:cubicBezTo>
                  <a:pt x="22" y="23"/>
                  <a:pt x="22" y="23"/>
                  <a:pt x="23" y="23"/>
                </a:cubicBezTo>
                <a:cubicBezTo>
                  <a:pt x="23" y="22"/>
                  <a:pt x="24" y="22"/>
                  <a:pt x="24" y="22"/>
                </a:cubicBezTo>
                <a:cubicBezTo>
                  <a:pt x="24" y="22"/>
                  <a:pt x="25" y="22"/>
                  <a:pt x="25" y="22"/>
                </a:cubicBezTo>
                <a:cubicBezTo>
                  <a:pt x="25" y="22"/>
                  <a:pt x="25" y="8"/>
                  <a:pt x="25" y="8"/>
                </a:cubicBezTo>
                <a:cubicBezTo>
                  <a:pt x="25" y="8"/>
                  <a:pt x="42" y="8"/>
                  <a:pt x="42" y="8"/>
                </a:cubicBezTo>
                <a:cubicBezTo>
                  <a:pt x="42" y="0"/>
                  <a:pt x="42" y="0"/>
                  <a:pt x="42" y="0"/>
                </a:cubicBezTo>
                <a:cubicBezTo>
                  <a:pt x="19" y="0"/>
                  <a:pt x="19" y="0"/>
                  <a:pt x="19" y="0"/>
                </a:cubicBezTo>
                <a:cubicBezTo>
                  <a:pt x="19" y="0"/>
                  <a:pt x="19" y="0"/>
                  <a:pt x="19"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 name="Freeform 814"/>
          <p:cNvSpPr>
            <a:spLocks/>
          </p:cNvSpPr>
          <p:nvPr/>
        </p:nvSpPr>
        <p:spPr bwMode="auto">
          <a:xfrm>
            <a:off x="5364508" y="5063596"/>
            <a:ext cx="11281" cy="11281"/>
          </a:xfrm>
          <a:custGeom>
            <a:avLst/>
            <a:gdLst/>
            <a:ahLst/>
            <a:cxnLst>
              <a:cxn ang="0">
                <a:pos x="1" y="1"/>
              </a:cxn>
              <a:cxn ang="0">
                <a:pos x="1" y="1"/>
              </a:cxn>
              <a:cxn ang="0">
                <a:pos x="0" y="1"/>
              </a:cxn>
              <a:cxn ang="0">
                <a:pos x="1" y="1"/>
              </a:cxn>
            </a:cxnLst>
            <a:rect l="0" t="0" r="r" b="b"/>
            <a:pathLst>
              <a:path w="2" h="2">
                <a:moveTo>
                  <a:pt x="1" y="1"/>
                </a:moveTo>
                <a:cubicBezTo>
                  <a:pt x="2" y="0"/>
                  <a:pt x="1" y="0"/>
                  <a:pt x="1" y="1"/>
                </a:cubicBezTo>
                <a:cubicBezTo>
                  <a:pt x="0" y="1"/>
                  <a:pt x="0" y="1"/>
                  <a:pt x="0" y="1"/>
                </a:cubicBezTo>
                <a:cubicBezTo>
                  <a:pt x="0" y="1"/>
                  <a:pt x="0" y="2"/>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 name="Freeform 815"/>
          <p:cNvSpPr>
            <a:spLocks/>
          </p:cNvSpPr>
          <p:nvPr/>
        </p:nvSpPr>
        <p:spPr bwMode="auto">
          <a:xfrm>
            <a:off x="5351347" y="5009069"/>
            <a:ext cx="7521" cy="16922"/>
          </a:xfrm>
          <a:custGeom>
            <a:avLst/>
            <a:gdLst/>
            <a:ahLst/>
            <a:cxnLst>
              <a:cxn ang="0">
                <a:pos x="1" y="2"/>
              </a:cxn>
              <a:cxn ang="0">
                <a:pos x="1" y="2"/>
              </a:cxn>
              <a:cxn ang="0">
                <a:pos x="1" y="1"/>
              </a:cxn>
              <a:cxn ang="0">
                <a:pos x="0" y="0"/>
              </a:cxn>
              <a:cxn ang="0">
                <a:pos x="0" y="0"/>
              </a:cxn>
              <a:cxn ang="0">
                <a:pos x="0" y="1"/>
              </a:cxn>
              <a:cxn ang="0">
                <a:pos x="1" y="2"/>
              </a:cxn>
            </a:cxnLst>
            <a:rect l="0" t="0" r="r" b="b"/>
            <a:pathLst>
              <a:path w="1" h="3">
                <a:moveTo>
                  <a:pt x="1" y="2"/>
                </a:moveTo>
                <a:cubicBezTo>
                  <a:pt x="1" y="3"/>
                  <a:pt x="1" y="2"/>
                  <a:pt x="1" y="2"/>
                </a:cubicBezTo>
                <a:cubicBezTo>
                  <a:pt x="1" y="2"/>
                  <a:pt x="1" y="1"/>
                  <a:pt x="1" y="1"/>
                </a:cubicBezTo>
                <a:cubicBezTo>
                  <a:pt x="0" y="1"/>
                  <a:pt x="0" y="1"/>
                  <a:pt x="0" y="0"/>
                </a:cubicBezTo>
                <a:cubicBezTo>
                  <a:pt x="0" y="0"/>
                  <a:pt x="0" y="0"/>
                  <a:pt x="0" y="0"/>
                </a:cubicBezTo>
                <a:cubicBezTo>
                  <a:pt x="0" y="0"/>
                  <a:pt x="0" y="1"/>
                  <a:pt x="0" y="1"/>
                </a:cubicBezTo>
                <a:cubicBezTo>
                  <a:pt x="0" y="2"/>
                  <a:pt x="0"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 name="Freeform 816"/>
          <p:cNvSpPr>
            <a:spLocks/>
          </p:cNvSpPr>
          <p:nvPr/>
        </p:nvSpPr>
        <p:spPr bwMode="auto">
          <a:xfrm>
            <a:off x="5364508" y="4977106"/>
            <a:ext cx="5641" cy="18802"/>
          </a:xfrm>
          <a:custGeom>
            <a:avLst/>
            <a:gdLst/>
            <a:ahLst/>
            <a:cxnLst>
              <a:cxn ang="0">
                <a:pos x="0" y="3"/>
              </a:cxn>
              <a:cxn ang="0">
                <a:pos x="0" y="2"/>
              </a:cxn>
              <a:cxn ang="0">
                <a:pos x="1" y="1"/>
              </a:cxn>
              <a:cxn ang="0">
                <a:pos x="1" y="0"/>
              </a:cxn>
              <a:cxn ang="0">
                <a:pos x="0" y="1"/>
              </a:cxn>
              <a:cxn ang="0">
                <a:pos x="0" y="3"/>
              </a:cxn>
            </a:cxnLst>
            <a:rect l="0" t="0" r="r" b="b"/>
            <a:pathLst>
              <a:path w="1" h="3">
                <a:moveTo>
                  <a:pt x="0" y="3"/>
                </a:moveTo>
                <a:cubicBezTo>
                  <a:pt x="0" y="3"/>
                  <a:pt x="0" y="3"/>
                  <a:pt x="0" y="2"/>
                </a:cubicBezTo>
                <a:cubicBezTo>
                  <a:pt x="1" y="2"/>
                  <a:pt x="1" y="2"/>
                  <a:pt x="1" y="1"/>
                </a:cubicBezTo>
                <a:cubicBezTo>
                  <a:pt x="1" y="1"/>
                  <a:pt x="1" y="0"/>
                  <a:pt x="1" y="0"/>
                </a:cubicBezTo>
                <a:cubicBezTo>
                  <a:pt x="0" y="0"/>
                  <a:pt x="0" y="0"/>
                  <a:pt x="0" y="1"/>
                </a:cubicBezTo>
                <a:cubicBezTo>
                  <a:pt x="0" y="1"/>
                  <a:pt x="0" y="2"/>
                  <a:pt x="0"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 name="Freeform 817"/>
          <p:cNvSpPr>
            <a:spLocks/>
          </p:cNvSpPr>
          <p:nvPr/>
        </p:nvSpPr>
        <p:spPr bwMode="auto">
          <a:xfrm>
            <a:off x="5059914" y="4862413"/>
            <a:ext cx="329037" cy="329037"/>
          </a:xfrm>
          <a:custGeom>
            <a:avLst/>
            <a:gdLst/>
            <a:ahLst/>
            <a:cxnLst>
              <a:cxn ang="0">
                <a:pos x="40" y="11"/>
              </a:cxn>
              <a:cxn ang="0">
                <a:pos x="38" y="9"/>
              </a:cxn>
              <a:cxn ang="0">
                <a:pos x="22" y="0"/>
              </a:cxn>
              <a:cxn ang="0">
                <a:pos x="22" y="1"/>
              </a:cxn>
              <a:cxn ang="0">
                <a:pos x="21" y="2"/>
              </a:cxn>
              <a:cxn ang="0">
                <a:pos x="20" y="3"/>
              </a:cxn>
              <a:cxn ang="0">
                <a:pos x="19" y="4"/>
              </a:cxn>
              <a:cxn ang="0">
                <a:pos x="19" y="5"/>
              </a:cxn>
              <a:cxn ang="0">
                <a:pos x="19" y="6"/>
              </a:cxn>
              <a:cxn ang="0">
                <a:pos x="19" y="8"/>
              </a:cxn>
              <a:cxn ang="0">
                <a:pos x="17" y="7"/>
              </a:cxn>
              <a:cxn ang="0">
                <a:pos x="16" y="9"/>
              </a:cxn>
              <a:cxn ang="0">
                <a:pos x="16" y="8"/>
              </a:cxn>
              <a:cxn ang="0">
                <a:pos x="15" y="7"/>
              </a:cxn>
              <a:cxn ang="0">
                <a:pos x="15" y="7"/>
              </a:cxn>
              <a:cxn ang="0">
                <a:pos x="13" y="6"/>
              </a:cxn>
              <a:cxn ang="0">
                <a:pos x="12" y="7"/>
              </a:cxn>
              <a:cxn ang="0">
                <a:pos x="12" y="8"/>
              </a:cxn>
              <a:cxn ang="0">
                <a:pos x="11" y="8"/>
              </a:cxn>
              <a:cxn ang="0">
                <a:pos x="10" y="4"/>
              </a:cxn>
              <a:cxn ang="0">
                <a:pos x="11" y="0"/>
              </a:cxn>
              <a:cxn ang="0">
                <a:pos x="8" y="0"/>
              </a:cxn>
              <a:cxn ang="0">
                <a:pos x="6" y="3"/>
              </a:cxn>
              <a:cxn ang="0">
                <a:pos x="6" y="5"/>
              </a:cxn>
              <a:cxn ang="0">
                <a:pos x="5" y="7"/>
              </a:cxn>
              <a:cxn ang="0">
                <a:pos x="4" y="10"/>
              </a:cxn>
              <a:cxn ang="0">
                <a:pos x="6" y="11"/>
              </a:cxn>
              <a:cxn ang="0">
                <a:pos x="3" y="15"/>
              </a:cxn>
              <a:cxn ang="0">
                <a:pos x="1" y="17"/>
              </a:cxn>
              <a:cxn ang="0">
                <a:pos x="0" y="17"/>
              </a:cxn>
              <a:cxn ang="0">
                <a:pos x="1" y="21"/>
              </a:cxn>
              <a:cxn ang="0">
                <a:pos x="1" y="25"/>
              </a:cxn>
              <a:cxn ang="0">
                <a:pos x="3" y="27"/>
              </a:cxn>
              <a:cxn ang="0">
                <a:pos x="8" y="38"/>
              </a:cxn>
              <a:cxn ang="0">
                <a:pos x="12" y="40"/>
              </a:cxn>
              <a:cxn ang="0">
                <a:pos x="17" y="42"/>
              </a:cxn>
              <a:cxn ang="0">
                <a:pos x="22" y="43"/>
              </a:cxn>
              <a:cxn ang="0">
                <a:pos x="24" y="44"/>
              </a:cxn>
              <a:cxn ang="0">
                <a:pos x="26" y="50"/>
              </a:cxn>
              <a:cxn ang="0">
                <a:pos x="28" y="53"/>
              </a:cxn>
              <a:cxn ang="0">
                <a:pos x="31" y="52"/>
              </a:cxn>
              <a:cxn ang="0">
                <a:pos x="35" y="53"/>
              </a:cxn>
              <a:cxn ang="0">
                <a:pos x="39" y="53"/>
              </a:cxn>
              <a:cxn ang="0">
                <a:pos x="40" y="53"/>
              </a:cxn>
              <a:cxn ang="0">
                <a:pos x="41" y="51"/>
              </a:cxn>
              <a:cxn ang="0">
                <a:pos x="44" y="52"/>
              </a:cxn>
              <a:cxn ang="0">
                <a:pos x="47" y="50"/>
              </a:cxn>
              <a:cxn ang="0">
                <a:pos x="54" y="47"/>
              </a:cxn>
              <a:cxn ang="0">
                <a:pos x="53" y="46"/>
              </a:cxn>
              <a:cxn ang="0">
                <a:pos x="51" y="45"/>
              </a:cxn>
              <a:cxn ang="0">
                <a:pos x="50" y="44"/>
              </a:cxn>
              <a:cxn ang="0">
                <a:pos x="50" y="41"/>
              </a:cxn>
              <a:cxn ang="0">
                <a:pos x="48" y="36"/>
              </a:cxn>
              <a:cxn ang="0">
                <a:pos x="49" y="31"/>
              </a:cxn>
              <a:cxn ang="0">
                <a:pos x="46" y="23"/>
              </a:cxn>
              <a:cxn ang="0">
                <a:pos x="40" y="13"/>
              </a:cxn>
            </a:cxnLst>
            <a:rect l="0" t="0" r="r" b="b"/>
            <a:pathLst>
              <a:path w="54" h="54">
                <a:moveTo>
                  <a:pt x="40" y="11"/>
                </a:moveTo>
                <a:cubicBezTo>
                  <a:pt x="40" y="11"/>
                  <a:pt x="40" y="11"/>
                  <a:pt x="40" y="11"/>
                </a:cubicBezTo>
                <a:cubicBezTo>
                  <a:pt x="40" y="11"/>
                  <a:pt x="40" y="11"/>
                  <a:pt x="40" y="11"/>
                </a:cubicBezTo>
                <a:cubicBezTo>
                  <a:pt x="40" y="10"/>
                  <a:pt x="38" y="9"/>
                  <a:pt x="38" y="9"/>
                </a:cubicBezTo>
                <a:cubicBezTo>
                  <a:pt x="38" y="9"/>
                  <a:pt x="38" y="9"/>
                  <a:pt x="37" y="9"/>
                </a:cubicBezTo>
                <a:cubicBezTo>
                  <a:pt x="37" y="8"/>
                  <a:pt x="22" y="0"/>
                  <a:pt x="22" y="0"/>
                </a:cubicBezTo>
                <a:cubicBezTo>
                  <a:pt x="22" y="0"/>
                  <a:pt x="22" y="0"/>
                  <a:pt x="22" y="0"/>
                </a:cubicBezTo>
                <a:cubicBezTo>
                  <a:pt x="22" y="0"/>
                  <a:pt x="22" y="1"/>
                  <a:pt x="22" y="1"/>
                </a:cubicBezTo>
                <a:cubicBezTo>
                  <a:pt x="22" y="1"/>
                  <a:pt x="22" y="2"/>
                  <a:pt x="22" y="2"/>
                </a:cubicBezTo>
                <a:cubicBezTo>
                  <a:pt x="21" y="2"/>
                  <a:pt x="21" y="2"/>
                  <a:pt x="21" y="2"/>
                </a:cubicBezTo>
                <a:cubicBezTo>
                  <a:pt x="21" y="2"/>
                  <a:pt x="22" y="2"/>
                  <a:pt x="21" y="2"/>
                </a:cubicBezTo>
                <a:cubicBezTo>
                  <a:pt x="21" y="2"/>
                  <a:pt x="20" y="2"/>
                  <a:pt x="20" y="3"/>
                </a:cubicBezTo>
                <a:cubicBezTo>
                  <a:pt x="20" y="3"/>
                  <a:pt x="20" y="4"/>
                  <a:pt x="20" y="4"/>
                </a:cubicBezTo>
                <a:cubicBezTo>
                  <a:pt x="19" y="4"/>
                  <a:pt x="19" y="4"/>
                  <a:pt x="19" y="4"/>
                </a:cubicBezTo>
                <a:cubicBezTo>
                  <a:pt x="18" y="4"/>
                  <a:pt x="18" y="5"/>
                  <a:pt x="19" y="4"/>
                </a:cubicBezTo>
                <a:cubicBezTo>
                  <a:pt x="19" y="4"/>
                  <a:pt x="19" y="4"/>
                  <a:pt x="19" y="5"/>
                </a:cubicBezTo>
                <a:cubicBezTo>
                  <a:pt x="19" y="5"/>
                  <a:pt x="19" y="5"/>
                  <a:pt x="18" y="5"/>
                </a:cubicBezTo>
                <a:cubicBezTo>
                  <a:pt x="18" y="5"/>
                  <a:pt x="18" y="6"/>
                  <a:pt x="19" y="6"/>
                </a:cubicBezTo>
                <a:cubicBezTo>
                  <a:pt x="19" y="6"/>
                  <a:pt x="21" y="5"/>
                  <a:pt x="21" y="6"/>
                </a:cubicBezTo>
                <a:cubicBezTo>
                  <a:pt x="21" y="6"/>
                  <a:pt x="19" y="8"/>
                  <a:pt x="19" y="8"/>
                </a:cubicBezTo>
                <a:cubicBezTo>
                  <a:pt x="18" y="7"/>
                  <a:pt x="18" y="7"/>
                  <a:pt x="18" y="7"/>
                </a:cubicBezTo>
                <a:cubicBezTo>
                  <a:pt x="17" y="7"/>
                  <a:pt x="17" y="7"/>
                  <a:pt x="17" y="7"/>
                </a:cubicBezTo>
                <a:cubicBezTo>
                  <a:pt x="16" y="7"/>
                  <a:pt x="16" y="8"/>
                  <a:pt x="16" y="8"/>
                </a:cubicBezTo>
                <a:cubicBezTo>
                  <a:pt x="17" y="9"/>
                  <a:pt x="16" y="9"/>
                  <a:pt x="16" y="9"/>
                </a:cubicBezTo>
                <a:cubicBezTo>
                  <a:pt x="16" y="10"/>
                  <a:pt x="16" y="9"/>
                  <a:pt x="16" y="9"/>
                </a:cubicBezTo>
                <a:cubicBezTo>
                  <a:pt x="16" y="8"/>
                  <a:pt x="16" y="8"/>
                  <a:pt x="16" y="8"/>
                </a:cubicBezTo>
                <a:cubicBezTo>
                  <a:pt x="16" y="8"/>
                  <a:pt x="16" y="8"/>
                  <a:pt x="16" y="8"/>
                </a:cubicBezTo>
                <a:cubicBezTo>
                  <a:pt x="16" y="7"/>
                  <a:pt x="15" y="8"/>
                  <a:pt x="15" y="7"/>
                </a:cubicBezTo>
                <a:cubicBezTo>
                  <a:pt x="15" y="7"/>
                  <a:pt x="15" y="7"/>
                  <a:pt x="15" y="7"/>
                </a:cubicBezTo>
                <a:cubicBezTo>
                  <a:pt x="15" y="7"/>
                  <a:pt x="15" y="8"/>
                  <a:pt x="15" y="7"/>
                </a:cubicBezTo>
                <a:cubicBezTo>
                  <a:pt x="15" y="7"/>
                  <a:pt x="14" y="7"/>
                  <a:pt x="14" y="7"/>
                </a:cubicBezTo>
                <a:cubicBezTo>
                  <a:pt x="14" y="7"/>
                  <a:pt x="14" y="6"/>
                  <a:pt x="13" y="6"/>
                </a:cubicBezTo>
                <a:cubicBezTo>
                  <a:pt x="13" y="6"/>
                  <a:pt x="12" y="7"/>
                  <a:pt x="12" y="7"/>
                </a:cubicBezTo>
                <a:cubicBezTo>
                  <a:pt x="13" y="7"/>
                  <a:pt x="13" y="8"/>
                  <a:pt x="12" y="7"/>
                </a:cubicBezTo>
                <a:cubicBezTo>
                  <a:pt x="12" y="7"/>
                  <a:pt x="12" y="8"/>
                  <a:pt x="12" y="8"/>
                </a:cubicBezTo>
                <a:cubicBezTo>
                  <a:pt x="12" y="8"/>
                  <a:pt x="12" y="8"/>
                  <a:pt x="12" y="8"/>
                </a:cubicBezTo>
                <a:cubicBezTo>
                  <a:pt x="12" y="9"/>
                  <a:pt x="12" y="9"/>
                  <a:pt x="12" y="8"/>
                </a:cubicBezTo>
                <a:cubicBezTo>
                  <a:pt x="11" y="8"/>
                  <a:pt x="12" y="8"/>
                  <a:pt x="11" y="8"/>
                </a:cubicBezTo>
                <a:cubicBezTo>
                  <a:pt x="11" y="9"/>
                  <a:pt x="11" y="8"/>
                  <a:pt x="11" y="8"/>
                </a:cubicBezTo>
                <a:cubicBezTo>
                  <a:pt x="11" y="7"/>
                  <a:pt x="10" y="5"/>
                  <a:pt x="10" y="4"/>
                </a:cubicBezTo>
                <a:cubicBezTo>
                  <a:pt x="11" y="4"/>
                  <a:pt x="11" y="2"/>
                  <a:pt x="11" y="1"/>
                </a:cubicBezTo>
                <a:cubicBezTo>
                  <a:pt x="11" y="1"/>
                  <a:pt x="11" y="0"/>
                  <a:pt x="11" y="0"/>
                </a:cubicBezTo>
                <a:cubicBezTo>
                  <a:pt x="9" y="0"/>
                  <a:pt x="9" y="0"/>
                  <a:pt x="9" y="0"/>
                </a:cubicBezTo>
                <a:cubicBezTo>
                  <a:pt x="9" y="0"/>
                  <a:pt x="8" y="0"/>
                  <a:pt x="8" y="0"/>
                </a:cubicBezTo>
                <a:cubicBezTo>
                  <a:pt x="7" y="0"/>
                  <a:pt x="4" y="0"/>
                  <a:pt x="4" y="0"/>
                </a:cubicBezTo>
                <a:cubicBezTo>
                  <a:pt x="6" y="3"/>
                  <a:pt x="6" y="3"/>
                  <a:pt x="6" y="3"/>
                </a:cubicBezTo>
                <a:cubicBezTo>
                  <a:pt x="6" y="5"/>
                  <a:pt x="6" y="5"/>
                  <a:pt x="6" y="5"/>
                </a:cubicBezTo>
                <a:cubicBezTo>
                  <a:pt x="6" y="5"/>
                  <a:pt x="6" y="5"/>
                  <a:pt x="6" y="5"/>
                </a:cubicBezTo>
                <a:cubicBezTo>
                  <a:pt x="6" y="5"/>
                  <a:pt x="7" y="6"/>
                  <a:pt x="6" y="6"/>
                </a:cubicBezTo>
                <a:cubicBezTo>
                  <a:pt x="6" y="6"/>
                  <a:pt x="6" y="7"/>
                  <a:pt x="5" y="7"/>
                </a:cubicBezTo>
                <a:cubicBezTo>
                  <a:pt x="5" y="7"/>
                  <a:pt x="5" y="7"/>
                  <a:pt x="5" y="7"/>
                </a:cubicBezTo>
                <a:cubicBezTo>
                  <a:pt x="5" y="7"/>
                  <a:pt x="4" y="10"/>
                  <a:pt x="4" y="10"/>
                </a:cubicBezTo>
                <a:cubicBezTo>
                  <a:pt x="6" y="10"/>
                  <a:pt x="6" y="10"/>
                  <a:pt x="6" y="10"/>
                </a:cubicBezTo>
                <a:cubicBezTo>
                  <a:pt x="6" y="10"/>
                  <a:pt x="6" y="11"/>
                  <a:pt x="6" y="11"/>
                </a:cubicBezTo>
                <a:cubicBezTo>
                  <a:pt x="5" y="12"/>
                  <a:pt x="5" y="12"/>
                  <a:pt x="5" y="12"/>
                </a:cubicBezTo>
                <a:cubicBezTo>
                  <a:pt x="4" y="13"/>
                  <a:pt x="3" y="15"/>
                  <a:pt x="3" y="15"/>
                </a:cubicBezTo>
                <a:cubicBezTo>
                  <a:pt x="3" y="15"/>
                  <a:pt x="3" y="15"/>
                  <a:pt x="3" y="15"/>
                </a:cubicBezTo>
                <a:cubicBezTo>
                  <a:pt x="3" y="15"/>
                  <a:pt x="1" y="17"/>
                  <a:pt x="1" y="17"/>
                </a:cubicBezTo>
                <a:cubicBezTo>
                  <a:pt x="1" y="17"/>
                  <a:pt x="0" y="17"/>
                  <a:pt x="0" y="17"/>
                </a:cubicBezTo>
                <a:cubicBezTo>
                  <a:pt x="0" y="17"/>
                  <a:pt x="0" y="17"/>
                  <a:pt x="0" y="17"/>
                </a:cubicBezTo>
                <a:cubicBezTo>
                  <a:pt x="0" y="19"/>
                  <a:pt x="0" y="19"/>
                  <a:pt x="1" y="20"/>
                </a:cubicBezTo>
                <a:cubicBezTo>
                  <a:pt x="1" y="20"/>
                  <a:pt x="1" y="21"/>
                  <a:pt x="1" y="21"/>
                </a:cubicBezTo>
                <a:cubicBezTo>
                  <a:pt x="1" y="22"/>
                  <a:pt x="1" y="22"/>
                  <a:pt x="2" y="23"/>
                </a:cubicBezTo>
                <a:cubicBezTo>
                  <a:pt x="2" y="24"/>
                  <a:pt x="1" y="24"/>
                  <a:pt x="1" y="25"/>
                </a:cubicBezTo>
                <a:cubicBezTo>
                  <a:pt x="1" y="25"/>
                  <a:pt x="1" y="26"/>
                  <a:pt x="2" y="27"/>
                </a:cubicBezTo>
                <a:cubicBezTo>
                  <a:pt x="2" y="27"/>
                  <a:pt x="3" y="27"/>
                  <a:pt x="3" y="27"/>
                </a:cubicBezTo>
                <a:cubicBezTo>
                  <a:pt x="4" y="27"/>
                  <a:pt x="7" y="35"/>
                  <a:pt x="7" y="36"/>
                </a:cubicBezTo>
                <a:cubicBezTo>
                  <a:pt x="8" y="37"/>
                  <a:pt x="8" y="37"/>
                  <a:pt x="8" y="38"/>
                </a:cubicBezTo>
                <a:cubicBezTo>
                  <a:pt x="8" y="38"/>
                  <a:pt x="10" y="38"/>
                  <a:pt x="10" y="38"/>
                </a:cubicBezTo>
                <a:cubicBezTo>
                  <a:pt x="11" y="39"/>
                  <a:pt x="12" y="40"/>
                  <a:pt x="12" y="40"/>
                </a:cubicBezTo>
                <a:cubicBezTo>
                  <a:pt x="12" y="40"/>
                  <a:pt x="14" y="40"/>
                  <a:pt x="14" y="41"/>
                </a:cubicBezTo>
                <a:cubicBezTo>
                  <a:pt x="15" y="41"/>
                  <a:pt x="16" y="41"/>
                  <a:pt x="17" y="42"/>
                </a:cubicBezTo>
                <a:cubicBezTo>
                  <a:pt x="18" y="42"/>
                  <a:pt x="20" y="43"/>
                  <a:pt x="22" y="43"/>
                </a:cubicBezTo>
                <a:cubicBezTo>
                  <a:pt x="22" y="43"/>
                  <a:pt x="22" y="43"/>
                  <a:pt x="22" y="43"/>
                </a:cubicBezTo>
                <a:cubicBezTo>
                  <a:pt x="22" y="42"/>
                  <a:pt x="22" y="42"/>
                  <a:pt x="22" y="42"/>
                </a:cubicBezTo>
                <a:cubicBezTo>
                  <a:pt x="23" y="43"/>
                  <a:pt x="24" y="44"/>
                  <a:pt x="24" y="44"/>
                </a:cubicBezTo>
                <a:cubicBezTo>
                  <a:pt x="25" y="45"/>
                  <a:pt x="25" y="46"/>
                  <a:pt x="25" y="47"/>
                </a:cubicBezTo>
                <a:cubicBezTo>
                  <a:pt x="25" y="48"/>
                  <a:pt x="25" y="50"/>
                  <a:pt x="26" y="50"/>
                </a:cubicBezTo>
                <a:cubicBezTo>
                  <a:pt x="26" y="51"/>
                  <a:pt x="27" y="52"/>
                  <a:pt x="27" y="53"/>
                </a:cubicBezTo>
                <a:cubicBezTo>
                  <a:pt x="27" y="53"/>
                  <a:pt x="28" y="53"/>
                  <a:pt x="28" y="53"/>
                </a:cubicBezTo>
                <a:cubicBezTo>
                  <a:pt x="28" y="53"/>
                  <a:pt x="30" y="53"/>
                  <a:pt x="30" y="53"/>
                </a:cubicBezTo>
                <a:cubicBezTo>
                  <a:pt x="30" y="52"/>
                  <a:pt x="31" y="52"/>
                  <a:pt x="31" y="52"/>
                </a:cubicBezTo>
                <a:cubicBezTo>
                  <a:pt x="31" y="52"/>
                  <a:pt x="31" y="52"/>
                  <a:pt x="32" y="52"/>
                </a:cubicBezTo>
                <a:cubicBezTo>
                  <a:pt x="32" y="52"/>
                  <a:pt x="34" y="54"/>
                  <a:pt x="35" y="53"/>
                </a:cubicBezTo>
                <a:cubicBezTo>
                  <a:pt x="36" y="53"/>
                  <a:pt x="37" y="52"/>
                  <a:pt x="37" y="53"/>
                </a:cubicBezTo>
                <a:cubicBezTo>
                  <a:pt x="38" y="53"/>
                  <a:pt x="38" y="53"/>
                  <a:pt x="39" y="53"/>
                </a:cubicBezTo>
                <a:cubicBezTo>
                  <a:pt x="39" y="53"/>
                  <a:pt x="39" y="53"/>
                  <a:pt x="39" y="53"/>
                </a:cubicBezTo>
                <a:cubicBezTo>
                  <a:pt x="39" y="53"/>
                  <a:pt x="39" y="53"/>
                  <a:pt x="40" y="53"/>
                </a:cubicBezTo>
                <a:cubicBezTo>
                  <a:pt x="40" y="53"/>
                  <a:pt x="41" y="53"/>
                  <a:pt x="41" y="52"/>
                </a:cubicBezTo>
                <a:cubicBezTo>
                  <a:pt x="41" y="52"/>
                  <a:pt x="41" y="52"/>
                  <a:pt x="41" y="51"/>
                </a:cubicBezTo>
                <a:cubicBezTo>
                  <a:pt x="42" y="51"/>
                  <a:pt x="42" y="51"/>
                  <a:pt x="42" y="51"/>
                </a:cubicBezTo>
                <a:cubicBezTo>
                  <a:pt x="42" y="51"/>
                  <a:pt x="44" y="52"/>
                  <a:pt x="44" y="52"/>
                </a:cubicBezTo>
                <a:cubicBezTo>
                  <a:pt x="44" y="52"/>
                  <a:pt x="44" y="52"/>
                  <a:pt x="44" y="52"/>
                </a:cubicBezTo>
                <a:cubicBezTo>
                  <a:pt x="45" y="51"/>
                  <a:pt x="46" y="50"/>
                  <a:pt x="47" y="50"/>
                </a:cubicBezTo>
                <a:cubicBezTo>
                  <a:pt x="48" y="50"/>
                  <a:pt x="48" y="51"/>
                  <a:pt x="49" y="50"/>
                </a:cubicBezTo>
                <a:cubicBezTo>
                  <a:pt x="50" y="50"/>
                  <a:pt x="52" y="48"/>
                  <a:pt x="54" y="47"/>
                </a:cubicBezTo>
                <a:cubicBezTo>
                  <a:pt x="54" y="47"/>
                  <a:pt x="54" y="47"/>
                  <a:pt x="54" y="47"/>
                </a:cubicBezTo>
                <a:cubicBezTo>
                  <a:pt x="54" y="46"/>
                  <a:pt x="53" y="46"/>
                  <a:pt x="53" y="46"/>
                </a:cubicBezTo>
                <a:cubicBezTo>
                  <a:pt x="52" y="46"/>
                  <a:pt x="52" y="46"/>
                  <a:pt x="52" y="46"/>
                </a:cubicBezTo>
                <a:cubicBezTo>
                  <a:pt x="52" y="46"/>
                  <a:pt x="51" y="45"/>
                  <a:pt x="51" y="45"/>
                </a:cubicBezTo>
                <a:cubicBezTo>
                  <a:pt x="51" y="45"/>
                  <a:pt x="51" y="45"/>
                  <a:pt x="51" y="45"/>
                </a:cubicBezTo>
                <a:cubicBezTo>
                  <a:pt x="50" y="45"/>
                  <a:pt x="50" y="45"/>
                  <a:pt x="50" y="44"/>
                </a:cubicBezTo>
                <a:cubicBezTo>
                  <a:pt x="50" y="44"/>
                  <a:pt x="50" y="43"/>
                  <a:pt x="50" y="43"/>
                </a:cubicBezTo>
                <a:cubicBezTo>
                  <a:pt x="49" y="42"/>
                  <a:pt x="49" y="42"/>
                  <a:pt x="50" y="41"/>
                </a:cubicBezTo>
                <a:cubicBezTo>
                  <a:pt x="50" y="41"/>
                  <a:pt x="50" y="40"/>
                  <a:pt x="49" y="40"/>
                </a:cubicBezTo>
                <a:cubicBezTo>
                  <a:pt x="48" y="39"/>
                  <a:pt x="48" y="37"/>
                  <a:pt x="48" y="36"/>
                </a:cubicBezTo>
                <a:cubicBezTo>
                  <a:pt x="49" y="35"/>
                  <a:pt x="49" y="34"/>
                  <a:pt x="48" y="33"/>
                </a:cubicBezTo>
                <a:cubicBezTo>
                  <a:pt x="48" y="33"/>
                  <a:pt x="48" y="32"/>
                  <a:pt x="49" y="31"/>
                </a:cubicBezTo>
                <a:cubicBezTo>
                  <a:pt x="49" y="30"/>
                  <a:pt x="50" y="29"/>
                  <a:pt x="48" y="28"/>
                </a:cubicBezTo>
                <a:cubicBezTo>
                  <a:pt x="47" y="27"/>
                  <a:pt x="45" y="27"/>
                  <a:pt x="46" y="23"/>
                </a:cubicBezTo>
                <a:cubicBezTo>
                  <a:pt x="47" y="21"/>
                  <a:pt x="47" y="19"/>
                  <a:pt x="48" y="18"/>
                </a:cubicBezTo>
                <a:cubicBezTo>
                  <a:pt x="40" y="13"/>
                  <a:pt x="40" y="13"/>
                  <a:pt x="40" y="13"/>
                </a:cubicBezTo>
                <a:cubicBezTo>
                  <a:pt x="40" y="13"/>
                  <a:pt x="40" y="13"/>
                  <a:pt x="40" y="1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 name="Freeform 818"/>
          <p:cNvSpPr>
            <a:spLocks/>
          </p:cNvSpPr>
          <p:nvPr/>
        </p:nvSpPr>
        <p:spPr bwMode="auto">
          <a:xfrm>
            <a:off x="3771967" y="3700441"/>
            <a:ext cx="370402" cy="280152"/>
          </a:xfrm>
          <a:custGeom>
            <a:avLst/>
            <a:gdLst/>
            <a:ahLst/>
            <a:cxnLst>
              <a:cxn ang="0">
                <a:pos x="60" y="19"/>
              </a:cxn>
              <a:cxn ang="0">
                <a:pos x="57" y="13"/>
              </a:cxn>
              <a:cxn ang="0">
                <a:pos x="57" y="11"/>
              </a:cxn>
              <a:cxn ang="0">
                <a:pos x="57" y="9"/>
              </a:cxn>
              <a:cxn ang="0">
                <a:pos x="57" y="7"/>
              </a:cxn>
              <a:cxn ang="0">
                <a:pos x="56" y="6"/>
              </a:cxn>
              <a:cxn ang="0">
                <a:pos x="54" y="5"/>
              </a:cxn>
              <a:cxn ang="0">
                <a:pos x="51" y="4"/>
              </a:cxn>
              <a:cxn ang="0">
                <a:pos x="51" y="3"/>
              </a:cxn>
              <a:cxn ang="0">
                <a:pos x="44" y="4"/>
              </a:cxn>
              <a:cxn ang="0">
                <a:pos x="41" y="3"/>
              </a:cxn>
              <a:cxn ang="0">
                <a:pos x="39" y="1"/>
              </a:cxn>
              <a:cxn ang="0">
                <a:pos x="38" y="0"/>
              </a:cxn>
              <a:cxn ang="0">
                <a:pos x="36" y="2"/>
              </a:cxn>
              <a:cxn ang="0">
                <a:pos x="32" y="10"/>
              </a:cxn>
              <a:cxn ang="0">
                <a:pos x="25" y="14"/>
              </a:cxn>
              <a:cxn ang="0">
                <a:pos x="20" y="19"/>
              </a:cxn>
              <a:cxn ang="0">
                <a:pos x="17" y="24"/>
              </a:cxn>
              <a:cxn ang="0">
                <a:pos x="17" y="29"/>
              </a:cxn>
              <a:cxn ang="0">
                <a:pos x="17" y="33"/>
              </a:cxn>
              <a:cxn ang="0">
                <a:pos x="11" y="40"/>
              </a:cxn>
              <a:cxn ang="0">
                <a:pos x="4" y="44"/>
              </a:cxn>
              <a:cxn ang="0">
                <a:pos x="0" y="46"/>
              </a:cxn>
              <a:cxn ang="0">
                <a:pos x="23" y="40"/>
              </a:cxn>
              <a:cxn ang="0">
                <a:pos x="29" y="36"/>
              </a:cxn>
              <a:cxn ang="0">
                <a:pos x="33" y="35"/>
              </a:cxn>
              <a:cxn ang="0">
                <a:pos x="33" y="34"/>
              </a:cxn>
              <a:cxn ang="0">
                <a:pos x="37" y="34"/>
              </a:cxn>
              <a:cxn ang="0">
                <a:pos x="41" y="31"/>
              </a:cxn>
              <a:cxn ang="0">
                <a:pos x="44" y="29"/>
              </a:cxn>
              <a:cxn ang="0">
                <a:pos x="48" y="28"/>
              </a:cxn>
              <a:cxn ang="0">
                <a:pos x="47" y="27"/>
              </a:cxn>
              <a:cxn ang="0">
                <a:pos x="47" y="26"/>
              </a:cxn>
              <a:cxn ang="0">
                <a:pos x="47" y="24"/>
              </a:cxn>
              <a:cxn ang="0">
                <a:pos x="49" y="24"/>
              </a:cxn>
              <a:cxn ang="0">
                <a:pos x="50" y="23"/>
              </a:cxn>
              <a:cxn ang="0">
                <a:pos x="54" y="21"/>
              </a:cxn>
              <a:cxn ang="0">
                <a:pos x="59" y="22"/>
              </a:cxn>
              <a:cxn ang="0">
                <a:pos x="59" y="21"/>
              </a:cxn>
            </a:cxnLst>
            <a:rect l="0" t="0" r="r" b="b"/>
            <a:pathLst>
              <a:path w="61" h="46">
                <a:moveTo>
                  <a:pt x="60" y="20"/>
                </a:moveTo>
                <a:cubicBezTo>
                  <a:pt x="61" y="19"/>
                  <a:pt x="60" y="19"/>
                  <a:pt x="60" y="19"/>
                </a:cubicBezTo>
                <a:cubicBezTo>
                  <a:pt x="59" y="18"/>
                  <a:pt x="59" y="18"/>
                  <a:pt x="59" y="17"/>
                </a:cubicBezTo>
                <a:cubicBezTo>
                  <a:pt x="59" y="17"/>
                  <a:pt x="57" y="13"/>
                  <a:pt x="57" y="13"/>
                </a:cubicBezTo>
                <a:cubicBezTo>
                  <a:pt x="57" y="13"/>
                  <a:pt x="57" y="12"/>
                  <a:pt x="57" y="12"/>
                </a:cubicBezTo>
                <a:cubicBezTo>
                  <a:pt x="57" y="12"/>
                  <a:pt x="57" y="11"/>
                  <a:pt x="57" y="11"/>
                </a:cubicBezTo>
                <a:cubicBezTo>
                  <a:pt x="57" y="11"/>
                  <a:pt x="57" y="10"/>
                  <a:pt x="57" y="10"/>
                </a:cubicBezTo>
                <a:cubicBezTo>
                  <a:pt x="57" y="10"/>
                  <a:pt x="57" y="9"/>
                  <a:pt x="57" y="9"/>
                </a:cubicBezTo>
                <a:cubicBezTo>
                  <a:pt x="57" y="8"/>
                  <a:pt x="57" y="8"/>
                  <a:pt x="57" y="8"/>
                </a:cubicBezTo>
                <a:cubicBezTo>
                  <a:pt x="56" y="8"/>
                  <a:pt x="57" y="7"/>
                  <a:pt x="57" y="7"/>
                </a:cubicBezTo>
                <a:cubicBezTo>
                  <a:pt x="57" y="7"/>
                  <a:pt x="57" y="7"/>
                  <a:pt x="57" y="7"/>
                </a:cubicBezTo>
                <a:cubicBezTo>
                  <a:pt x="57" y="7"/>
                  <a:pt x="56" y="7"/>
                  <a:pt x="56" y="6"/>
                </a:cubicBezTo>
                <a:cubicBezTo>
                  <a:pt x="56" y="6"/>
                  <a:pt x="55" y="5"/>
                  <a:pt x="54" y="5"/>
                </a:cubicBezTo>
                <a:cubicBezTo>
                  <a:pt x="54" y="5"/>
                  <a:pt x="54" y="5"/>
                  <a:pt x="54" y="5"/>
                </a:cubicBezTo>
                <a:cubicBezTo>
                  <a:pt x="54" y="5"/>
                  <a:pt x="52" y="4"/>
                  <a:pt x="52" y="4"/>
                </a:cubicBezTo>
                <a:cubicBezTo>
                  <a:pt x="51" y="4"/>
                  <a:pt x="51" y="4"/>
                  <a:pt x="51" y="4"/>
                </a:cubicBezTo>
                <a:cubicBezTo>
                  <a:pt x="51" y="5"/>
                  <a:pt x="51" y="5"/>
                  <a:pt x="51" y="4"/>
                </a:cubicBezTo>
                <a:cubicBezTo>
                  <a:pt x="51" y="4"/>
                  <a:pt x="51" y="3"/>
                  <a:pt x="51" y="3"/>
                </a:cubicBezTo>
                <a:cubicBezTo>
                  <a:pt x="50" y="3"/>
                  <a:pt x="50" y="3"/>
                  <a:pt x="49" y="4"/>
                </a:cubicBezTo>
                <a:cubicBezTo>
                  <a:pt x="48" y="4"/>
                  <a:pt x="45" y="5"/>
                  <a:pt x="44" y="4"/>
                </a:cubicBezTo>
                <a:cubicBezTo>
                  <a:pt x="44" y="4"/>
                  <a:pt x="43" y="4"/>
                  <a:pt x="43" y="4"/>
                </a:cubicBezTo>
                <a:cubicBezTo>
                  <a:pt x="42" y="4"/>
                  <a:pt x="42" y="3"/>
                  <a:pt x="41" y="3"/>
                </a:cubicBezTo>
                <a:cubicBezTo>
                  <a:pt x="41" y="3"/>
                  <a:pt x="40" y="2"/>
                  <a:pt x="39" y="1"/>
                </a:cubicBezTo>
                <a:cubicBezTo>
                  <a:pt x="39" y="1"/>
                  <a:pt x="39" y="1"/>
                  <a:pt x="39" y="1"/>
                </a:cubicBezTo>
                <a:cubicBezTo>
                  <a:pt x="39" y="0"/>
                  <a:pt x="40" y="0"/>
                  <a:pt x="39" y="0"/>
                </a:cubicBezTo>
                <a:cubicBezTo>
                  <a:pt x="39" y="0"/>
                  <a:pt x="39" y="0"/>
                  <a:pt x="38" y="0"/>
                </a:cubicBezTo>
                <a:cubicBezTo>
                  <a:pt x="38" y="1"/>
                  <a:pt x="37" y="0"/>
                  <a:pt x="37" y="1"/>
                </a:cubicBezTo>
                <a:cubicBezTo>
                  <a:pt x="36" y="1"/>
                  <a:pt x="36" y="1"/>
                  <a:pt x="36" y="2"/>
                </a:cubicBezTo>
                <a:cubicBezTo>
                  <a:pt x="36" y="3"/>
                  <a:pt x="34" y="7"/>
                  <a:pt x="33" y="8"/>
                </a:cubicBezTo>
                <a:cubicBezTo>
                  <a:pt x="33" y="9"/>
                  <a:pt x="32" y="10"/>
                  <a:pt x="32" y="10"/>
                </a:cubicBezTo>
                <a:cubicBezTo>
                  <a:pt x="32" y="10"/>
                  <a:pt x="31" y="12"/>
                  <a:pt x="29" y="13"/>
                </a:cubicBezTo>
                <a:cubicBezTo>
                  <a:pt x="28" y="13"/>
                  <a:pt x="25" y="14"/>
                  <a:pt x="25" y="14"/>
                </a:cubicBezTo>
                <a:cubicBezTo>
                  <a:pt x="24" y="15"/>
                  <a:pt x="23" y="15"/>
                  <a:pt x="22" y="17"/>
                </a:cubicBezTo>
                <a:cubicBezTo>
                  <a:pt x="21" y="18"/>
                  <a:pt x="20" y="18"/>
                  <a:pt x="20" y="19"/>
                </a:cubicBezTo>
                <a:cubicBezTo>
                  <a:pt x="20" y="19"/>
                  <a:pt x="20" y="19"/>
                  <a:pt x="19" y="20"/>
                </a:cubicBezTo>
                <a:cubicBezTo>
                  <a:pt x="19" y="22"/>
                  <a:pt x="18" y="24"/>
                  <a:pt x="17" y="24"/>
                </a:cubicBezTo>
                <a:cubicBezTo>
                  <a:pt x="17" y="25"/>
                  <a:pt x="17" y="26"/>
                  <a:pt x="17" y="26"/>
                </a:cubicBezTo>
                <a:cubicBezTo>
                  <a:pt x="17" y="27"/>
                  <a:pt x="17" y="28"/>
                  <a:pt x="17" y="29"/>
                </a:cubicBezTo>
                <a:cubicBezTo>
                  <a:pt x="17" y="29"/>
                  <a:pt x="17" y="29"/>
                  <a:pt x="17" y="30"/>
                </a:cubicBezTo>
                <a:cubicBezTo>
                  <a:pt x="18" y="30"/>
                  <a:pt x="18" y="32"/>
                  <a:pt x="17" y="33"/>
                </a:cubicBezTo>
                <a:cubicBezTo>
                  <a:pt x="17" y="34"/>
                  <a:pt x="15" y="37"/>
                  <a:pt x="14" y="38"/>
                </a:cubicBezTo>
                <a:cubicBezTo>
                  <a:pt x="13" y="38"/>
                  <a:pt x="12" y="39"/>
                  <a:pt x="11" y="40"/>
                </a:cubicBezTo>
                <a:cubicBezTo>
                  <a:pt x="10" y="40"/>
                  <a:pt x="9" y="42"/>
                  <a:pt x="8" y="42"/>
                </a:cubicBezTo>
                <a:cubicBezTo>
                  <a:pt x="8" y="43"/>
                  <a:pt x="6" y="43"/>
                  <a:pt x="4" y="44"/>
                </a:cubicBezTo>
                <a:cubicBezTo>
                  <a:pt x="2" y="44"/>
                  <a:pt x="2" y="44"/>
                  <a:pt x="1" y="44"/>
                </a:cubicBezTo>
                <a:cubicBezTo>
                  <a:pt x="1" y="45"/>
                  <a:pt x="1" y="45"/>
                  <a:pt x="0" y="46"/>
                </a:cubicBezTo>
                <a:cubicBezTo>
                  <a:pt x="23" y="46"/>
                  <a:pt x="23" y="46"/>
                  <a:pt x="23" y="46"/>
                </a:cubicBezTo>
                <a:cubicBezTo>
                  <a:pt x="23" y="40"/>
                  <a:pt x="23" y="40"/>
                  <a:pt x="23" y="40"/>
                </a:cubicBezTo>
                <a:cubicBezTo>
                  <a:pt x="23" y="40"/>
                  <a:pt x="25" y="38"/>
                  <a:pt x="26" y="37"/>
                </a:cubicBezTo>
                <a:cubicBezTo>
                  <a:pt x="26" y="37"/>
                  <a:pt x="28" y="36"/>
                  <a:pt x="29" y="36"/>
                </a:cubicBezTo>
                <a:cubicBezTo>
                  <a:pt x="29" y="36"/>
                  <a:pt x="30" y="35"/>
                  <a:pt x="31" y="35"/>
                </a:cubicBezTo>
                <a:cubicBezTo>
                  <a:pt x="31" y="35"/>
                  <a:pt x="32" y="35"/>
                  <a:pt x="33" y="35"/>
                </a:cubicBezTo>
                <a:cubicBezTo>
                  <a:pt x="33" y="35"/>
                  <a:pt x="33" y="35"/>
                  <a:pt x="33" y="35"/>
                </a:cubicBezTo>
                <a:cubicBezTo>
                  <a:pt x="33" y="35"/>
                  <a:pt x="33" y="34"/>
                  <a:pt x="33" y="34"/>
                </a:cubicBezTo>
                <a:cubicBezTo>
                  <a:pt x="33" y="34"/>
                  <a:pt x="34" y="34"/>
                  <a:pt x="34" y="34"/>
                </a:cubicBezTo>
                <a:cubicBezTo>
                  <a:pt x="34" y="34"/>
                  <a:pt x="35" y="34"/>
                  <a:pt x="37" y="34"/>
                </a:cubicBezTo>
                <a:cubicBezTo>
                  <a:pt x="38" y="33"/>
                  <a:pt x="39" y="33"/>
                  <a:pt x="40" y="32"/>
                </a:cubicBezTo>
                <a:cubicBezTo>
                  <a:pt x="40" y="32"/>
                  <a:pt x="41" y="31"/>
                  <a:pt x="41" y="31"/>
                </a:cubicBezTo>
                <a:cubicBezTo>
                  <a:pt x="41" y="31"/>
                  <a:pt x="41" y="31"/>
                  <a:pt x="41" y="31"/>
                </a:cubicBezTo>
                <a:cubicBezTo>
                  <a:pt x="41" y="31"/>
                  <a:pt x="43" y="30"/>
                  <a:pt x="44" y="29"/>
                </a:cubicBezTo>
                <a:cubicBezTo>
                  <a:pt x="44" y="29"/>
                  <a:pt x="46" y="29"/>
                  <a:pt x="46" y="28"/>
                </a:cubicBezTo>
                <a:cubicBezTo>
                  <a:pt x="47" y="28"/>
                  <a:pt x="47" y="28"/>
                  <a:pt x="48" y="28"/>
                </a:cubicBezTo>
                <a:cubicBezTo>
                  <a:pt x="48" y="27"/>
                  <a:pt x="47" y="27"/>
                  <a:pt x="47" y="27"/>
                </a:cubicBezTo>
                <a:cubicBezTo>
                  <a:pt x="47" y="26"/>
                  <a:pt x="47" y="26"/>
                  <a:pt x="47" y="27"/>
                </a:cubicBezTo>
                <a:cubicBezTo>
                  <a:pt x="47" y="27"/>
                  <a:pt x="47" y="27"/>
                  <a:pt x="47" y="26"/>
                </a:cubicBezTo>
                <a:cubicBezTo>
                  <a:pt x="47" y="26"/>
                  <a:pt x="47" y="26"/>
                  <a:pt x="47" y="26"/>
                </a:cubicBezTo>
                <a:cubicBezTo>
                  <a:pt x="47" y="25"/>
                  <a:pt x="47" y="25"/>
                  <a:pt x="47" y="25"/>
                </a:cubicBezTo>
                <a:cubicBezTo>
                  <a:pt x="47" y="25"/>
                  <a:pt x="46" y="25"/>
                  <a:pt x="47" y="24"/>
                </a:cubicBezTo>
                <a:cubicBezTo>
                  <a:pt x="47" y="24"/>
                  <a:pt x="47" y="24"/>
                  <a:pt x="48" y="24"/>
                </a:cubicBezTo>
                <a:cubicBezTo>
                  <a:pt x="48" y="24"/>
                  <a:pt x="49" y="24"/>
                  <a:pt x="49" y="24"/>
                </a:cubicBezTo>
                <a:cubicBezTo>
                  <a:pt x="49" y="24"/>
                  <a:pt x="50" y="23"/>
                  <a:pt x="50" y="23"/>
                </a:cubicBezTo>
                <a:cubicBezTo>
                  <a:pt x="50" y="23"/>
                  <a:pt x="50" y="23"/>
                  <a:pt x="50" y="23"/>
                </a:cubicBezTo>
                <a:cubicBezTo>
                  <a:pt x="51" y="22"/>
                  <a:pt x="51" y="22"/>
                  <a:pt x="52" y="22"/>
                </a:cubicBezTo>
                <a:cubicBezTo>
                  <a:pt x="52" y="21"/>
                  <a:pt x="54" y="21"/>
                  <a:pt x="54" y="21"/>
                </a:cubicBezTo>
                <a:cubicBezTo>
                  <a:pt x="55" y="21"/>
                  <a:pt x="56" y="21"/>
                  <a:pt x="57" y="21"/>
                </a:cubicBezTo>
                <a:cubicBezTo>
                  <a:pt x="57" y="22"/>
                  <a:pt x="59" y="22"/>
                  <a:pt x="59" y="22"/>
                </a:cubicBezTo>
                <a:cubicBezTo>
                  <a:pt x="60" y="22"/>
                  <a:pt x="60" y="21"/>
                  <a:pt x="59" y="21"/>
                </a:cubicBezTo>
                <a:cubicBezTo>
                  <a:pt x="59" y="21"/>
                  <a:pt x="59" y="21"/>
                  <a:pt x="59" y="21"/>
                </a:cubicBezTo>
                <a:cubicBezTo>
                  <a:pt x="59" y="21"/>
                  <a:pt x="60" y="20"/>
                  <a:pt x="60" y="2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 name="Freeform 819"/>
          <p:cNvSpPr>
            <a:spLocks/>
          </p:cNvSpPr>
          <p:nvPr/>
        </p:nvSpPr>
        <p:spPr bwMode="auto">
          <a:xfrm>
            <a:off x="5473560" y="5191450"/>
            <a:ext cx="218105" cy="430569"/>
          </a:xfrm>
          <a:custGeom>
            <a:avLst/>
            <a:gdLst/>
            <a:ahLst/>
            <a:cxnLst>
              <a:cxn ang="0">
                <a:pos x="33" y="7"/>
              </a:cxn>
              <a:cxn ang="0">
                <a:pos x="30" y="3"/>
              </a:cxn>
              <a:cxn ang="0">
                <a:pos x="30" y="2"/>
              </a:cxn>
              <a:cxn ang="0">
                <a:pos x="29" y="2"/>
              </a:cxn>
              <a:cxn ang="0">
                <a:pos x="28" y="4"/>
              </a:cxn>
              <a:cxn ang="0">
                <a:pos x="27" y="7"/>
              </a:cxn>
              <a:cxn ang="0">
                <a:pos x="26" y="8"/>
              </a:cxn>
              <a:cxn ang="0">
                <a:pos x="25" y="9"/>
              </a:cxn>
              <a:cxn ang="0">
                <a:pos x="23" y="8"/>
              </a:cxn>
              <a:cxn ang="0">
                <a:pos x="23" y="11"/>
              </a:cxn>
              <a:cxn ang="0">
                <a:pos x="22" y="13"/>
              </a:cxn>
              <a:cxn ang="0">
                <a:pos x="22" y="14"/>
              </a:cxn>
              <a:cxn ang="0">
                <a:pos x="21" y="15"/>
              </a:cxn>
              <a:cxn ang="0">
                <a:pos x="19" y="16"/>
              </a:cxn>
              <a:cxn ang="0">
                <a:pos x="19" y="18"/>
              </a:cxn>
              <a:cxn ang="0">
                <a:pos x="17" y="17"/>
              </a:cxn>
              <a:cxn ang="0">
                <a:pos x="15" y="20"/>
              </a:cxn>
              <a:cxn ang="0">
                <a:pos x="15" y="20"/>
              </a:cxn>
              <a:cxn ang="0">
                <a:pos x="13" y="20"/>
              </a:cxn>
              <a:cxn ang="0">
                <a:pos x="11" y="20"/>
              </a:cxn>
              <a:cxn ang="0">
                <a:pos x="10" y="21"/>
              </a:cxn>
              <a:cxn ang="0">
                <a:pos x="6" y="22"/>
              </a:cxn>
              <a:cxn ang="0">
                <a:pos x="4" y="27"/>
              </a:cxn>
              <a:cxn ang="0">
                <a:pos x="4" y="35"/>
              </a:cxn>
              <a:cxn ang="0">
                <a:pos x="5" y="39"/>
              </a:cxn>
              <a:cxn ang="0">
                <a:pos x="5" y="43"/>
              </a:cxn>
              <a:cxn ang="0">
                <a:pos x="3" y="47"/>
              </a:cxn>
              <a:cxn ang="0">
                <a:pos x="1" y="50"/>
              </a:cxn>
              <a:cxn ang="0">
                <a:pos x="0" y="51"/>
              </a:cxn>
              <a:cxn ang="0">
                <a:pos x="2" y="59"/>
              </a:cxn>
              <a:cxn ang="0">
                <a:pos x="2" y="61"/>
              </a:cxn>
              <a:cxn ang="0">
                <a:pos x="3" y="67"/>
              </a:cxn>
              <a:cxn ang="0">
                <a:pos x="13" y="69"/>
              </a:cxn>
              <a:cxn ang="0">
                <a:pos x="18" y="67"/>
              </a:cxn>
              <a:cxn ang="0">
                <a:pos x="30" y="28"/>
              </a:cxn>
              <a:cxn ang="0">
                <a:pos x="32" y="25"/>
              </a:cxn>
              <a:cxn ang="0">
                <a:pos x="32" y="22"/>
              </a:cxn>
              <a:cxn ang="0">
                <a:pos x="32" y="18"/>
              </a:cxn>
              <a:cxn ang="0">
                <a:pos x="35" y="19"/>
              </a:cxn>
              <a:cxn ang="0">
                <a:pos x="34" y="11"/>
              </a:cxn>
            </a:cxnLst>
            <a:rect l="0" t="0" r="r" b="b"/>
            <a:pathLst>
              <a:path w="36" h="71">
                <a:moveTo>
                  <a:pt x="34" y="11"/>
                </a:moveTo>
                <a:cubicBezTo>
                  <a:pt x="34" y="10"/>
                  <a:pt x="33" y="8"/>
                  <a:pt x="33" y="7"/>
                </a:cubicBezTo>
                <a:cubicBezTo>
                  <a:pt x="33" y="6"/>
                  <a:pt x="32" y="5"/>
                  <a:pt x="32" y="5"/>
                </a:cubicBezTo>
                <a:cubicBezTo>
                  <a:pt x="31" y="5"/>
                  <a:pt x="30" y="3"/>
                  <a:pt x="30" y="3"/>
                </a:cubicBezTo>
                <a:cubicBezTo>
                  <a:pt x="30" y="3"/>
                  <a:pt x="30" y="2"/>
                  <a:pt x="30" y="2"/>
                </a:cubicBezTo>
                <a:cubicBezTo>
                  <a:pt x="29" y="2"/>
                  <a:pt x="29" y="2"/>
                  <a:pt x="30" y="2"/>
                </a:cubicBezTo>
                <a:cubicBezTo>
                  <a:pt x="30" y="1"/>
                  <a:pt x="30" y="1"/>
                  <a:pt x="29" y="1"/>
                </a:cubicBezTo>
                <a:cubicBezTo>
                  <a:pt x="29" y="0"/>
                  <a:pt x="29" y="1"/>
                  <a:pt x="29" y="2"/>
                </a:cubicBezTo>
                <a:cubicBezTo>
                  <a:pt x="28" y="2"/>
                  <a:pt x="28" y="2"/>
                  <a:pt x="27" y="3"/>
                </a:cubicBezTo>
                <a:cubicBezTo>
                  <a:pt x="27" y="3"/>
                  <a:pt x="27" y="3"/>
                  <a:pt x="28" y="4"/>
                </a:cubicBezTo>
                <a:cubicBezTo>
                  <a:pt x="28" y="5"/>
                  <a:pt x="28" y="5"/>
                  <a:pt x="28" y="6"/>
                </a:cubicBezTo>
                <a:cubicBezTo>
                  <a:pt x="27" y="6"/>
                  <a:pt x="27" y="6"/>
                  <a:pt x="27" y="7"/>
                </a:cubicBezTo>
                <a:cubicBezTo>
                  <a:pt x="27" y="8"/>
                  <a:pt x="26" y="8"/>
                  <a:pt x="26" y="8"/>
                </a:cubicBezTo>
                <a:cubicBezTo>
                  <a:pt x="26" y="8"/>
                  <a:pt x="26" y="8"/>
                  <a:pt x="26" y="8"/>
                </a:cubicBezTo>
                <a:cubicBezTo>
                  <a:pt x="26" y="8"/>
                  <a:pt x="25" y="8"/>
                  <a:pt x="25" y="8"/>
                </a:cubicBezTo>
                <a:cubicBezTo>
                  <a:pt x="25" y="8"/>
                  <a:pt x="25" y="9"/>
                  <a:pt x="25" y="9"/>
                </a:cubicBezTo>
                <a:cubicBezTo>
                  <a:pt x="24" y="10"/>
                  <a:pt x="24" y="9"/>
                  <a:pt x="24" y="9"/>
                </a:cubicBezTo>
                <a:cubicBezTo>
                  <a:pt x="24" y="9"/>
                  <a:pt x="24" y="8"/>
                  <a:pt x="23" y="8"/>
                </a:cubicBezTo>
                <a:cubicBezTo>
                  <a:pt x="23" y="8"/>
                  <a:pt x="23" y="10"/>
                  <a:pt x="23" y="11"/>
                </a:cubicBezTo>
                <a:cubicBezTo>
                  <a:pt x="24" y="12"/>
                  <a:pt x="23" y="12"/>
                  <a:pt x="23" y="11"/>
                </a:cubicBezTo>
                <a:cubicBezTo>
                  <a:pt x="23" y="11"/>
                  <a:pt x="23" y="12"/>
                  <a:pt x="22" y="12"/>
                </a:cubicBezTo>
                <a:cubicBezTo>
                  <a:pt x="22" y="12"/>
                  <a:pt x="22" y="13"/>
                  <a:pt x="22" y="13"/>
                </a:cubicBezTo>
                <a:cubicBezTo>
                  <a:pt x="22" y="14"/>
                  <a:pt x="23" y="14"/>
                  <a:pt x="23" y="14"/>
                </a:cubicBezTo>
                <a:cubicBezTo>
                  <a:pt x="24" y="14"/>
                  <a:pt x="23" y="14"/>
                  <a:pt x="22" y="14"/>
                </a:cubicBezTo>
                <a:cubicBezTo>
                  <a:pt x="22" y="14"/>
                  <a:pt x="21" y="14"/>
                  <a:pt x="21" y="15"/>
                </a:cubicBezTo>
                <a:cubicBezTo>
                  <a:pt x="21" y="16"/>
                  <a:pt x="20" y="16"/>
                  <a:pt x="21" y="15"/>
                </a:cubicBezTo>
                <a:cubicBezTo>
                  <a:pt x="21" y="15"/>
                  <a:pt x="21" y="15"/>
                  <a:pt x="20" y="14"/>
                </a:cubicBezTo>
                <a:cubicBezTo>
                  <a:pt x="20" y="14"/>
                  <a:pt x="19" y="16"/>
                  <a:pt x="19" y="16"/>
                </a:cubicBezTo>
                <a:cubicBezTo>
                  <a:pt x="19" y="17"/>
                  <a:pt x="19" y="17"/>
                  <a:pt x="19" y="18"/>
                </a:cubicBezTo>
                <a:cubicBezTo>
                  <a:pt x="20" y="18"/>
                  <a:pt x="19" y="18"/>
                  <a:pt x="19" y="18"/>
                </a:cubicBezTo>
                <a:cubicBezTo>
                  <a:pt x="18" y="18"/>
                  <a:pt x="18" y="18"/>
                  <a:pt x="18" y="17"/>
                </a:cubicBezTo>
                <a:cubicBezTo>
                  <a:pt x="19" y="17"/>
                  <a:pt x="18" y="17"/>
                  <a:pt x="17" y="17"/>
                </a:cubicBezTo>
                <a:cubicBezTo>
                  <a:pt x="16" y="18"/>
                  <a:pt x="16" y="18"/>
                  <a:pt x="15" y="19"/>
                </a:cubicBezTo>
                <a:cubicBezTo>
                  <a:pt x="15" y="19"/>
                  <a:pt x="15" y="19"/>
                  <a:pt x="15" y="20"/>
                </a:cubicBezTo>
                <a:cubicBezTo>
                  <a:pt x="16" y="21"/>
                  <a:pt x="15" y="21"/>
                  <a:pt x="15" y="21"/>
                </a:cubicBezTo>
                <a:cubicBezTo>
                  <a:pt x="15" y="21"/>
                  <a:pt x="15" y="20"/>
                  <a:pt x="15" y="20"/>
                </a:cubicBezTo>
                <a:cubicBezTo>
                  <a:pt x="14" y="19"/>
                  <a:pt x="14" y="19"/>
                  <a:pt x="14" y="20"/>
                </a:cubicBezTo>
                <a:cubicBezTo>
                  <a:pt x="13" y="20"/>
                  <a:pt x="13" y="20"/>
                  <a:pt x="13" y="20"/>
                </a:cubicBezTo>
                <a:cubicBezTo>
                  <a:pt x="13" y="20"/>
                  <a:pt x="12" y="20"/>
                  <a:pt x="12" y="20"/>
                </a:cubicBezTo>
                <a:cubicBezTo>
                  <a:pt x="12" y="20"/>
                  <a:pt x="12" y="20"/>
                  <a:pt x="11" y="20"/>
                </a:cubicBezTo>
                <a:cubicBezTo>
                  <a:pt x="11" y="21"/>
                  <a:pt x="11" y="21"/>
                  <a:pt x="10" y="21"/>
                </a:cubicBezTo>
                <a:cubicBezTo>
                  <a:pt x="10" y="21"/>
                  <a:pt x="10" y="21"/>
                  <a:pt x="10" y="21"/>
                </a:cubicBezTo>
                <a:cubicBezTo>
                  <a:pt x="9" y="20"/>
                  <a:pt x="9" y="21"/>
                  <a:pt x="8" y="22"/>
                </a:cubicBezTo>
                <a:cubicBezTo>
                  <a:pt x="8" y="22"/>
                  <a:pt x="7" y="22"/>
                  <a:pt x="6" y="22"/>
                </a:cubicBezTo>
                <a:cubicBezTo>
                  <a:pt x="5" y="22"/>
                  <a:pt x="5" y="24"/>
                  <a:pt x="5" y="25"/>
                </a:cubicBezTo>
                <a:cubicBezTo>
                  <a:pt x="5" y="26"/>
                  <a:pt x="4" y="27"/>
                  <a:pt x="4" y="27"/>
                </a:cubicBezTo>
                <a:cubicBezTo>
                  <a:pt x="3" y="28"/>
                  <a:pt x="3" y="29"/>
                  <a:pt x="3" y="29"/>
                </a:cubicBezTo>
                <a:cubicBezTo>
                  <a:pt x="3" y="30"/>
                  <a:pt x="4" y="34"/>
                  <a:pt x="4" y="35"/>
                </a:cubicBezTo>
                <a:cubicBezTo>
                  <a:pt x="5" y="36"/>
                  <a:pt x="5" y="37"/>
                  <a:pt x="5" y="38"/>
                </a:cubicBezTo>
                <a:cubicBezTo>
                  <a:pt x="6" y="39"/>
                  <a:pt x="6" y="39"/>
                  <a:pt x="5" y="39"/>
                </a:cubicBezTo>
                <a:cubicBezTo>
                  <a:pt x="5" y="40"/>
                  <a:pt x="5" y="40"/>
                  <a:pt x="5" y="41"/>
                </a:cubicBezTo>
                <a:cubicBezTo>
                  <a:pt x="5" y="41"/>
                  <a:pt x="5" y="43"/>
                  <a:pt x="5" y="43"/>
                </a:cubicBezTo>
                <a:cubicBezTo>
                  <a:pt x="4" y="44"/>
                  <a:pt x="4" y="44"/>
                  <a:pt x="3" y="45"/>
                </a:cubicBezTo>
                <a:cubicBezTo>
                  <a:pt x="3" y="46"/>
                  <a:pt x="3" y="46"/>
                  <a:pt x="3" y="47"/>
                </a:cubicBezTo>
                <a:cubicBezTo>
                  <a:pt x="3" y="48"/>
                  <a:pt x="2" y="48"/>
                  <a:pt x="1" y="48"/>
                </a:cubicBezTo>
                <a:cubicBezTo>
                  <a:pt x="0" y="48"/>
                  <a:pt x="1" y="49"/>
                  <a:pt x="1" y="50"/>
                </a:cubicBezTo>
                <a:cubicBezTo>
                  <a:pt x="1" y="50"/>
                  <a:pt x="0" y="50"/>
                  <a:pt x="0" y="51"/>
                </a:cubicBezTo>
                <a:cubicBezTo>
                  <a:pt x="0" y="51"/>
                  <a:pt x="0" y="51"/>
                  <a:pt x="0" y="51"/>
                </a:cubicBezTo>
                <a:cubicBezTo>
                  <a:pt x="0" y="52"/>
                  <a:pt x="0" y="53"/>
                  <a:pt x="0" y="53"/>
                </a:cubicBezTo>
                <a:cubicBezTo>
                  <a:pt x="0" y="54"/>
                  <a:pt x="1" y="58"/>
                  <a:pt x="2" y="59"/>
                </a:cubicBezTo>
                <a:cubicBezTo>
                  <a:pt x="2" y="60"/>
                  <a:pt x="2" y="60"/>
                  <a:pt x="2" y="60"/>
                </a:cubicBezTo>
                <a:cubicBezTo>
                  <a:pt x="2" y="60"/>
                  <a:pt x="1" y="61"/>
                  <a:pt x="2" y="61"/>
                </a:cubicBezTo>
                <a:cubicBezTo>
                  <a:pt x="2" y="62"/>
                  <a:pt x="2" y="62"/>
                  <a:pt x="2" y="63"/>
                </a:cubicBezTo>
                <a:cubicBezTo>
                  <a:pt x="2" y="65"/>
                  <a:pt x="3" y="66"/>
                  <a:pt x="3" y="67"/>
                </a:cubicBezTo>
                <a:cubicBezTo>
                  <a:pt x="4" y="68"/>
                  <a:pt x="7" y="69"/>
                  <a:pt x="9" y="70"/>
                </a:cubicBezTo>
                <a:cubicBezTo>
                  <a:pt x="11" y="71"/>
                  <a:pt x="12" y="70"/>
                  <a:pt x="13" y="69"/>
                </a:cubicBezTo>
                <a:cubicBezTo>
                  <a:pt x="14" y="68"/>
                  <a:pt x="16" y="68"/>
                  <a:pt x="17" y="68"/>
                </a:cubicBezTo>
                <a:cubicBezTo>
                  <a:pt x="18" y="68"/>
                  <a:pt x="18" y="67"/>
                  <a:pt x="18" y="67"/>
                </a:cubicBezTo>
                <a:cubicBezTo>
                  <a:pt x="21" y="64"/>
                  <a:pt x="30" y="30"/>
                  <a:pt x="30" y="30"/>
                </a:cubicBezTo>
                <a:cubicBezTo>
                  <a:pt x="30" y="29"/>
                  <a:pt x="31" y="28"/>
                  <a:pt x="30" y="28"/>
                </a:cubicBezTo>
                <a:cubicBezTo>
                  <a:pt x="30" y="27"/>
                  <a:pt x="31" y="26"/>
                  <a:pt x="32" y="26"/>
                </a:cubicBezTo>
                <a:cubicBezTo>
                  <a:pt x="32" y="25"/>
                  <a:pt x="32" y="25"/>
                  <a:pt x="32" y="25"/>
                </a:cubicBezTo>
                <a:cubicBezTo>
                  <a:pt x="32" y="25"/>
                  <a:pt x="32" y="24"/>
                  <a:pt x="32" y="23"/>
                </a:cubicBezTo>
                <a:cubicBezTo>
                  <a:pt x="32" y="22"/>
                  <a:pt x="32" y="22"/>
                  <a:pt x="32" y="22"/>
                </a:cubicBezTo>
                <a:cubicBezTo>
                  <a:pt x="31" y="21"/>
                  <a:pt x="32" y="21"/>
                  <a:pt x="31" y="20"/>
                </a:cubicBezTo>
                <a:cubicBezTo>
                  <a:pt x="31" y="20"/>
                  <a:pt x="31" y="19"/>
                  <a:pt x="32" y="18"/>
                </a:cubicBezTo>
                <a:cubicBezTo>
                  <a:pt x="32" y="17"/>
                  <a:pt x="33" y="19"/>
                  <a:pt x="34" y="20"/>
                </a:cubicBezTo>
                <a:cubicBezTo>
                  <a:pt x="34" y="21"/>
                  <a:pt x="35" y="20"/>
                  <a:pt x="35" y="19"/>
                </a:cubicBezTo>
                <a:cubicBezTo>
                  <a:pt x="36" y="18"/>
                  <a:pt x="36" y="17"/>
                  <a:pt x="35" y="16"/>
                </a:cubicBezTo>
                <a:cubicBezTo>
                  <a:pt x="35" y="15"/>
                  <a:pt x="34" y="12"/>
                  <a:pt x="34" y="1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 name="Freeform 820"/>
          <p:cNvSpPr>
            <a:spLocks/>
          </p:cNvSpPr>
          <p:nvPr/>
        </p:nvSpPr>
        <p:spPr bwMode="auto">
          <a:xfrm>
            <a:off x="5620217" y="5232815"/>
            <a:ext cx="5641" cy="7521"/>
          </a:xfrm>
          <a:custGeom>
            <a:avLst/>
            <a:gdLst/>
            <a:ahLst/>
            <a:cxnLst>
              <a:cxn ang="0">
                <a:pos x="1" y="0"/>
              </a:cxn>
              <a:cxn ang="0">
                <a:pos x="0" y="0"/>
              </a:cxn>
              <a:cxn ang="0">
                <a:pos x="1" y="1"/>
              </a:cxn>
              <a:cxn ang="0">
                <a:pos x="1" y="0"/>
              </a:cxn>
            </a:cxnLst>
            <a:rect l="0" t="0" r="r" b="b"/>
            <a:pathLst>
              <a:path w="1" h="1">
                <a:moveTo>
                  <a:pt x="1" y="0"/>
                </a:moveTo>
                <a:cubicBezTo>
                  <a:pt x="1" y="0"/>
                  <a:pt x="1" y="0"/>
                  <a:pt x="0" y="0"/>
                </a:cubicBezTo>
                <a:cubicBezTo>
                  <a:pt x="0" y="0"/>
                  <a:pt x="0" y="0"/>
                  <a:pt x="1" y="1"/>
                </a:cubicBezTo>
                <a:cubicBezTo>
                  <a:pt x="1" y="1"/>
                  <a:pt x="1" y="1"/>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 name="Freeform 822"/>
          <p:cNvSpPr>
            <a:spLocks noEditPoints="1"/>
          </p:cNvSpPr>
          <p:nvPr/>
        </p:nvSpPr>
        <p:spPr bwMode="auto">
          <a:xfrm>
            <a:off x="4665069" y="5512967"/>
            <a:ext cx="492616" cy="413647"/>
          </a:xfrm>
          <a:custGeom>
            <a:avLst/>
            <a:gdLst/>
            <a:ahLst/>
            <a:cxnLst>
              <a:cxn ang="0">
                <a:pos x="78" y="24"/>
              </a:cxn>
              <a:cxn ang="0">
                <a:pos x="77" y="26"/>
              </a:cxn>
              <a:cxn ang="0">
                <a:pos x="73" y="26"/>
              </a:cxn>
              <a:cxn ang="0">
                <a:pos x="71" y="23"/>
              </a:cxn>
              <a:cxn ang="0">
                <a:pos x="73" y="19"/>
              </a:cxn>
              <a:cxn ang="0">
                <a:pos x="76" y="19"/>
              </a:cxn>
              <a:cxn ang="0">
                <a:pos x="77" y="17"/>
              </a:cxn>
              <a:cxn ang="0">
                <a:pos x="76" y="9"/>
              </a:cxn>
              <a:cxn ang="0">
                <a:pos x="74" y="1"/>
              </a:cxn>
              <a:cxn ang="0">
                <a:pos x="73" y="1"/>
              </a:cxn>
              <a:cxn ang="0">
                <a:pos x="69" y="0"/>
              </a:cxn>
              <a:cxn ang="0">
                <a:pos x="64" y="0"/>
              </a:cxn>
              <a:cxn ang="0">
                <a:pos x="62" y="1"/>
              </a:cxn>
              <a:cxn ang="0">
                <a:pos x="59" y="2"/>
              </a:cxn>
              <a:cxn ang="0">
                <a:pos x="52" y="7"/>
              </a:cxn>
              <a:cxn ang="0">
                <a:pos x="49" y="12"/>
              </a:cxn>
              <a:cxn ang="0">
                <a:pos x="47" y="13"/>
              </a:cxn>
              <a:cxn ang="0">
                <a:pos x="46" y="16"/>
              </a:cxn>
              <a:cxn ang="0">
                <a:pos x="41" y="19"/>
              </a:cxn>
              <a:cxn ang="0">
                <a:pos x="32" y="16"/>
              </a:cxn>
              <a:cxn ang="0">
                <a:pos x="30" y="20"/>
              </a:cxn>
              <a:cxn ang="0">
                <a:pos x="24" y="24"/>
              </a:cxn>
              <a:cxn ang="0">
                <a:pos x="21" y="24"/>
              </a:cxn>
              <a:cxn ang="0">
                <a:pos x="22" y="19"/>
              </a:cxn>
              <a:cxn ang="0">
                <a:pos x="18" y="13"/>
              </a:cxn>
              <a:cxn ang="0">
                <a:pos x="17" y="33"/>
              </a:cxn>
              <a:cxn ang="0">
                <a:pos x="8" y="35"/>
              </a:cxn>
              <a:cxn ang="0">
                <a:pos x="4" y="33"/>
              </a:cxn>
              <a:cxn ang="0">
                <a:pos x="4" y="32"/>
              </a:cxn>
              <a:cxn ang="0">
                <a:pos x="3" y="31"/>
              </a:cxn>
              <a:cxn ang="0">
                <a:pos x="0" y="33"/>
              </a:cxn>
              <a:cxn ang="0">
                <a:pos x="9" y="55"/>
              </a:cxn>
              <a:cxn ang="0">
                <a:pos x="7" y="58"/>
              </a:cxn>
              <a:cxn ang="0">
                <a:pos x="10" y="62"/>
              </a:cxn>
              <a:cxn ang="0">
                <a:pos x="11" y="63"/>
              </a:cxn>
              <a:cxn ang="0">
                <a:pos x="14" y="66"/>
              </a:cxn>
              <a:cxn ang="0">
                <a:pos x="25" y="65"/>
              </a:cxn>
              <a:cxn ang="0">
                <a:pos x="33" y="63"/>
              </a:cxn>
              <a:cxn ang="0">
                <a:pos x="42" y="63"/>
              </a:cxn>
              <a:cxn ang="0">
                <a:pos x="47" y="61"/>
              </a:cxn>
              <a:cxn ang="0">
                <a:pos x="57" y="57"/>
              </a:cxn>
              <a:cxn ang="0">
                <a:pos x="66" y="49"/>
              </a:cxn>
              <a:cxn ang="0">
                <a:pos x="77" y="35"/>
              </a:cxn>
              <a:cxn ang="0">
                <a:pos x="81" y="25"/>
              </a:cxn>
              <a:cxn ang="0">
                <a:pos x="78" y="24"/>
              </a:cxn>
              <a:cxn ang="0">
                <a:pos x="64" y="38"/>
              </a:cxn>
              <a:cxn ang="0">
                <a:pos x="63" y="40"/>
              </a:cxn>
              <a:cxn ang="0">
                <a:pos x="62" y="41"/>
              </a:cxn>
              <a:cxn ang="0">
                <a:pos x="58" y="44"/>
              </a:cxn>
              <a:cxn ang="0">
                <a:pos x="54" y="43"/>
              </a:cxn>
              <a:cxn ang="0">
                <a:pos x="52" y="39"/>
              </a:cxn>
              <a:cxn ang="0">
                <a:pos x="55" y="37"/>
              </a:cxn>
              <a:cxn ang="0">
                <a:pos x="58" y="34"/>
              </a:cxn>
              <a:cxn ang="0">
                <a:pos x="60" y="33"/>
              </a:cxn>
              <a:cxn ang="0">
                <a:pos x="62" y="35"/>
              </a:cxn>
              <a:cxn ang="0">
                <a:pos x="64" y="37"/>
              </a:cxn>
            </a:cxnLst>
            <a:rect l="0" t="0" r="r" b="b"/>
            <a:pathLst>
              <a:path w="81" h="68">
                <a:moveTo>
                  <a:pt x="78" y="24"/>
                </a:moveTo>
                <a:cubicBezTo>
                  <a:pt x="78" y="24"/>
                  <a:pt x="78" y="25"/>
                  <a:pt x="78" y="25"/>
                </a:cubicBezTo>
                <a:cubicBezTo>
                  <a:pt x="78" y="25"/>
                  <a:pt x="78" y="24"/>
                  <a:pt x="78" y="24"/>
                </a:cubicBezTo>
                <a:cubicBezTo>
                  <a:pt x="78" y="24"/>
                  <a:pt x="77" y="24"/>
                  <a:pt x="77" y="24"/>
                </a:cubicBezTo>
                <a:cubicBezTo>
                  <a:pt x="77" y="24"/>
                  <a:pt x="77" y="24"/>
                  <a:pt x="77" y="24"/>
                </a:cubicBezTo>
                <a:cubicBezTo>
                  <a:pt x="77" y="24"/>
                  <a:pt x="77" y="26"/>
                  <a:pt x="77" y="26"/>
                </a:cubicBezTo>
                <a:cubicBezTo>
                  <a:pt x="77" y="26"/>
                  <a:pt x="77" y="27"/>
                  <a:pt x="77" y="26"/>
                </a:cubicBezTo>
                <a:cubicBezTo>
                  <a:pt x="76" y="26"/>
                  <a:pt x="73" y="26"/>
                  <a:pt x="73" y="26"/>
                </a:cubicBezTo>
                <a:cubicBezTo>
                  <a:pt x="73" y="26"/>
                  <a:pt x="73" y="26"/>
                  <a:pt x="73" y="26"/>
                </a:cubicBezTo>
                <a:cubicBezTo>
                  <a:pt x="73" y="26"/>
                  <a:pt x="72" y="24"/>
                  <a:pt x="72" y="24"/>
                </a:cubicBezTo>
                <a:cubicBezTo>
                  <a:pt x="72" y="24"/>
                  <a:pt x="71" y="24"/>
                  <a:pt x="71" y="24"/>
                </a:cubicBezTo>
                <a:cubicBezTo>
                  <a:pt x="71" y="24"/>
                  <a:pt x="71" y="23"/>
                  <a:pt x="71" y="23"/>
                </a:cubicBezTo>
                <a:cubicBezTo>
                  <a:pt x="71" y="23"/>
                  <a:pt x="71" y="22"/>
                  <a:pt x="71" y="22"/>
                </a:cubicBezTo>
                <a:cubicBezTo>
                  <a:pt x="71" y="22"/>
                  <a:pt x="72" y="20"/>
                  <a:pt x="72" y="20"/>
                </a:cubicBezTo>
                <a:cubicBezTo>
                  <a:pt x="72" y="20"/>
                  <a:pt x="73" y="19"/>
                  <a:pt x="73" y="19"/>
                </a:cubicBezTo>
                <a:cubicBezTo>
                  <a:pt x="73" y="19"/>
                  <a:pt x="74" y="19"/>
                  <a:pt x="74" y="18"/>
                </a:cubicBezTo>
                <a:cubicBezTo>
                  <a:pt x="74" y="18"/>
                  <a:pt x="74" y="18"/>
                  <a:pt x="74" y="18"/>
                </a:cubicBezTo>
                <a:cubicBezTo>
                  <a:pt x="74" y="19"/>
                  <a:pt x="76" y="19"/>
                  <a:pt x="76" y="19"/>
                </a:cubicBezTo>
                <a:cubicBezTo>
                  <a:pt x="76" y="19"/>
                  <a:pt x="76" y="19"/>
                  <a:pt x="77" y="19"/>
                </a:cubicBezTo>
                <a:cubicBezTo>
                  <a:pt x="77" y="19"/>
                  <a:pt x="77" y="19"/>
                  <a:pt x="77" y="18"/>
                </a:cubicBezTo>
                <a:cubicBezTo>
                  <a:pt x="77" y="18"/>
                  <a:pt x="77" y="18"/>
                  <a:pt x="77" y="17"/>
                </a:cubicBezTo>
                <a:cubicBezTo>
                  <a:pt x="77" y="17"/>
                  <a:pt x="77" y="16"/>
                  <a:pt x="77" y="15"/>
                </a:cubicBezTo>
                <a:cubicBezTo>
                  <a:pt x="77" y="15"/>
                  <a:pt x="77" y="11"/>
                  <a:pt x="77" y="11"/>
                </a:cubicBezTo>
                <a:cubicBezTo>
                  <a:pt x="77" y="10"/>
                  <a:pt x="76" y="9"/>
                  <a:pt x="76" y="9"/>
                </a:cubicBezTo>
                <a:cubicBezTo>
                  <a:pt x="76" y="9"/>
                  <a:pt x="76" y="8"/>
                  <a:pt x="75" y="7"/>
                </a:cubicBezTo>
                <a:cubicBezTo>
                  <a:pt x="75" y="7"/>
                  <a:pt x="75" y="6"/>
                  <a:pt x="75" y="5"/>
                </a:cubicBezTo>
                <a:cubicBezTo>
                  <a:pt x="75" y="5"/>
                  <a:pt x="74" y="2"/>
                  <a:pt x="74" y="1"/>
                </a:cubicBezTo>
                <a:cubicBezTo>
                  <a:pt x="74" y="1"/>
                  <a:pt x="73" y="1"/>
                  <a:pt x="73" y="1"/>
                </a:cubicBezTo>
                <a:cubicBezTo>
                  <a:pt x="73" y="1"/>
                  <a:pt x="73" y="1"/>
                  <a:pt x="73" y="1"/>
                </a:cubicBezTo>
                <a:cubicBezTo>
                  <a:pt x="73" y="1"/>
                  <a:pt x="73" y="1"/>
                  <a:pt x="73" y="1"/>
                </a:cubicBezTo>
                <a:cubicBezTo>
                  <a:pt x="73" y="1"/>
                  <a:pt x="73" y="1"/>
                  <a:pt x="73" y="1"/>
                </a:cubicBezTo>
                <a:cubicBezTo>
                  <a:pt x="73" y="1"/>
                  <a:pt x="72" y="0"/>
                  <a:pt x="72" y="0"/>
                </a:cubicBezTo>
                <a:cubicBezTo>
                  <a:pt x="72" y="0"/>
                  <a:pt x="70" y="0"/>
                  <a:pt x="69" y="0"/>
                </a:cubicBezTo>
                <a:cubicBezTo>
                  <a:pt x="68" y="0"/>
                  <a:pt x="65" y="0"/>
                  <a:pt x="65" y="0"/>
                </a:cubicBezTo>
                <a:cubicBezTo>
                  <a:pt x="65" y="0"/>
                  <a:pt x="64" y="0"/>
                  <a:pt x="64" y="0"/>
                </a:cubicBezTo>
                <a:cubicBezTo>
                  <a:pt x="64" y="0"/>
                  <a:pt x="64" y="0"/>
                  <a:pt x="64" y="0"/>
                </a:cubicBezTo>
                <a:cubicBezTo>
                  <a:pt x="64" y="0"/>
                  <a:pt x="64" y="0"/>
                  <a:pt x="64" y="0"/>
                </a:cubicBezTo>
                <a:cubicBezTo>
                  <a:pt x="64" y="0"/>
                  <a:pt x="63" y="0"/>
                  <a:pt x="63" y="0"/>
                </a:cubicBezTo>
                <a:cubicBezTo>
                  <a:pt x="62" y="0"/>
                  <a:pt x="62" y="1"/>
                  <a:pt x="62" y="1"/>
                </a:cubicBezTo>
                <a:cubicBezTo>
                  <a:pt x="62" y="1"/>
                  <a:pt x="62" y="1"/>
                  <a:pt x="62" y="1"/>
                </a:cubicBezTo>
                <a:cubicBezTo>
                  <a:pt x="62" y="1"/>
                  <a:pt x="61" y="1"/>
                  <a:pt x="61" y="1"/>
                </a:cubicBezTo>
                <a:cubicBezTo>
                  <a:pt x="60" y="1"/>
                  <a:pt x="60" y="2"/>
                  <a:pt x="59" y="2"/>
                </a:cubicBezTo>
                <a:cubicBezTo>
                  <a:pt x="58" y="2"/>
                  <a:pt x="57" y="4"/>
                  <a:pt x="57" y="4"/>
                </a:cubicBezTo>
                <a:cubicBezTo>
                  <a:pt x="57" y="4"/>
                  <a:pt x="56" y="4"/>
                  <a:pt x="56" y="4"/>
                </a:cubicBezTo>
                <a:cubicBezTo>
                  <a:pt x="56" y="4"/>
                  <a:pt x="53" y="7"/>
                  <a:pt x="52" y="7"/>
                </a:cubicBezTo>
                <a:cubicBezTo>
                  <a:pt x="52" y="8"/>
                  <a:pt x="52" y="7"/>
                  <a:pt x="52" y="8"/>
                </a:cubicBezTo>
                <a:cubicBezTo>
                  <a:pt x="52" y="9"/>
                  <a:pt x="51" y="10"/>
                  <a:pt x="51" y="11"/>
                </a:cubicBezTo>
                <a:cubicBezTo>
                  <a:pt x="51" y="11"/>
                  <a:pt x="50" y="12"/>
                  <a:pt x="49" y="12"/>
                </a:cubicBezTo>
                <a:cubicBezTo>
                  <a:pt x="49" y="12"/>
                  <a:pt x="49" y="12"/>
                  <a:pt x="49" y="12"/>
                </a:cubicBezTo>
                <a:cubicBezTo>
                  <a:pt x="49" y="13"/>
                  <a:pt x="48" y="13"/>
                  <a:pt x="48" y="13"/>
                </a:cubicBezTo>
                <a:cubicBezTo>
                  <a:pt x="48" y="13"/>
                  <a:pt x="47" y="13"/>
                  <a:pt x="47" y="13"/>
                </a:cubicBezTo>
                <a:cubicBezTo>
                  <a:pt x="46" y="13"/>
                  <a:pt x="47" y="13"/>
                  <a:pt x="47" y="13"/>
                </a:cubicBezTo>
                <a:cubicBezTo>
                  <a:pt x="47" y="13"/>
                  <a:pt x="47" y="13"/>
                  <a:pt x="47" y="14"/>
                </a:cubicBezTo>
                <a:cubicBezTo>
                  <a:pt x="46" y="14"/>
                  <a:pt x="46" y="16"/>
                  <a:pt x="46" y="16"/>
                </a:cubicBezTo>
                <a:cubicBezTo>
                  <a:pt x="45" y="17"/>
                  <a:pt x="45" y="18"/>
                  <a:pt x="44" y="18"/>
                </a:cubicBezTo>
                <a:cubicBezTo>
                  <a:pt x="44" y="18"/>
                  <a:pt x="44" y="18"/>
                  <a:pt x="43" y="18"/>
                </a:cubicBezTo>
                <a:cubicBezTo>
                  <a:pt x="43" y="18"/>
                  <a:pt x="42" y="18"/>
                  <a:pt x="41" y="19"/>
                </a:cubicBezTo>
                <a:cubicBezTo>
                  <a:pt x="40" y="19"/>
                  <a:pt x="39" y="18"/>
                  <a:pt x="39" y="18"/>
                </a:cubicBezTo>
                <a:cubicBezTo>
                  <a:pt x="38" y="18"/>
                  <a:pt x="35" y="17"/>
                  <a:pt x="34" y="16"/>
                </a:cubicBezTo>
                <a:cubicBezTo>
                  <a:pt x="33" y="16"/>
                  <a:pt x="33" y="16"/>
                  <a:pt x="32" y="16"/>
                </a:cubicBezTo>
                <a:cubicBezTo>
                  <a:pt x="32" y="17"/>
                  <a:pt x="31" y="18"/>
                  <a:pt x="31" y="18"/>
                </a:cubicBezTo>
                <a:cubicBezTo>
                  <a:pt x="31" y="18"/>
                  <a:pt x="31" y="19"/>
                  <a:pt x="31" y="20"/>
                </a:cubicBezTo>
                <a:cubicBezTo>
                  <a:pt x="31" y="20"/>
                  <a:pt x="30" y="20"/>
                  <a:pt x="30" y="20"/>
                </a:cubicBezTo>
                <a:cubicBezTo>
                  <a:pt x="30" y="20"/>
                  <a:pt x="27" y="24"/>
                  <a:pt x="26" y="24"/>
                </a:cubicBezTo>
                <a:cubicBezTo>
                  <a:pt x="26" y="24"/>
                  <a:pt x="25" y="24"/>
                  <a:pt x="25" y="24"/>
                </a:cubicBezTo>
                <a:cubicBezTo>
                  <a:pt x="25" y="24"/>
                  <a:pt x="25" y="24"/>
                  <a:pt x="24" y="24"/>
                </a:cubicBezTo>
                <a:cubicBezTo>
                  <a:pt x="24" y="24"/>
                  <a:pt x="23" y="24"/>
                  <a:pt x="23" y="24"/>
                </a:cubicBezTo>
                <a:cubicBezTo>
                  <a:pt x="22" y="24"/>
                  <a:pt x="21" y="24"/>
                  <a:pt x="21" y="24"/>
                </a:cubicBezTo>
                <a:cubicBezTo>
                  <a:pt x="21" y="24"/>
                  <a:pt x="21" y="24"/>
                  <a:pt x="21" y="24"/>
                </a:cubicBezTo>
                <a:cubicBezTo>
                  <a:pt x="21" y="24"/>
                  <a:pt x="21" y="23"/>
                  <a:pt x="21" y="23"/>
                </a:cubicBezTo>
                <a:cubicBezTo>
                  <a:pt x="21" y="22"/>
                  <a:pt x="21" y="21"/>
                  <a:pt x="22" y="21"/>
                </a:cubicBezTo>
                <a:cubicBezTo>
                  <a:pt x="22" y="20"/>
                  <a:pt x="22" y="19"/>
                  <a:pt x="22" y="19"/>
                </a:cubicBezTo>
                <a:cubicBezTo>
                  <a:pt x="22" y="18"/>
                  <a:pt x="21" y="18"/>
                  <a:pt x="21" y="17"/>
                </a:cubicBezTo>
                <a:cubicBezTo>
                  <a:pt x="20" y="16"/>
                  <a:pt x="20" y="15"/>
                  <a:pt x="19" y="14"/>
                </a:cubicBezTo>
                <a:cubicBezTo>
                  <a:pt x="19" y="14"/>
                  <a:pt x="18" y="13"/>
                  <a:pt x="18" y="13"/>
                </a:cubicBezTo>
                <a:cubicBezTo>
                  <a:pt x="18" y="31"/>
                  <a:pt x="18" y="31"/>
                  <a:pt x="18" y="31"/>
                </a:cubicBezTo>
                <a:cubicBezTo>
                  <a:pt x="18" y="31"/>
                  <a:pt x="18" y="32"/>
                  <a:pt x="17" y="32"/>
                </a:cubicBezTo>
                <a:cubicBezTo>
                  <a:pt x="17" y="33"/>
                  <a:pt x="17" y="33"/>
                  <a:pt x="17" y="33"/>
                </a:cubicBezTo>
                <a:cubicBezTo>
                  <a:pt x="15" y="33"/>
                  <a:pt x="14" y="35"/>
                  <a:pt x="14" y="35"/>
                </a:cubicBezTo>
                <a:cubicBezTo>
                  <a:pt x="14" y="35"/>
                  <a:pt x="14" y="35"/>
                  <a:pt x="13" y="35"/>
                </a:cubicBezTo>
                <a:cubicBezTo>
                  <a:pt x="13" y="35"/>
                  <a:pt x="8" y="35"/>
                  <a:pt x="8" y="35"/>
                </a:cubicBezTo>
                <a:cubicBezTo>
                  <a:pt x="8" y="35"/>
                  <a:pt x="6" y="35"/>
                  <a:pt x="5" y="34"/>
                </a:cubicBezTo>
                <a:cubicBezTo>
                  <a:pt x="5" y="34"/>
                  <a:pt x="5" y="34"/>
                  <a:pt x="5" y="34"/>
                </a:cubicBezTo>
                <a:cubicBezTo>
                  <a:pt x="5" y="33"/>
                  <a:pt x="5" y="33"/>
                  <a:pt x="4" y="33"/>
                </a:cubicBezTo>
                <a:cubicBezTo>
                  <a:pt x="4" y="33"/>
                  <a:pt x="4" y="33"/>
                  <a:pt x="4" y="33"/>
                </a:cubicBezTo>
                <a:cubicBezTo>
                  <a:pt x="5" y="33"/>
                  <a:pt x="5" y="33"/>
                  <a:pt x="5" y="32"/>
                </a:cubicBezTo>
                <a:cubicBezTo>
                  <a:pt x="5" y="32"/>
                  <a:pt x="4" y="32"/>
                  <a:pt x="4" y="32"/>
                </a:cubicBezTo>
                <a:cubicBezTo>
                  <a:pt x="4" y="31"/>
                  <a:pt x="4" y="31"/>
                  <a:pt x="4" y="31"/>
                </a:cubicBezTo>
                <a:cubicBezTo>
                  <a:pt x="4" y="31"/>
                  <a:pt x="3" y="31"/>
                  <a:pt x="3" y="31"/>
                </a:cubicBezTo>
                <a:cubicBezTo>
                  <a:pt x="3" y="31"/>
                  <a:pt x="3" y="31"/>
                  <a:pt x="3" y="31"/>
                </a:cubicBezTo>
                <a:cubicBezTo>
                  <a:pt x="2" y="31"/>
                  <a:pt x="2" y="31"/>
                  <a:pt x="2" y="31"/>
                </a:cubicBezTo>
                <a:cubicBezTo>
                  <a:pt x="2" y="31"/>
                  <a:pt x="2" y="31"/>
                  <a:pt x="2" y="31"/>
                </a:cubicBezTo>
                <a:cubicBezTo>
                  <a:pt x="1" y="32"/>
                  <a:pt x="0" y="33"/>
                  <a:pt x="0" y="33"/>
                </a:cubicBezTo>
                <a:cubicBezTo>
                  <a:pt x="0" y="34"/>
                  <a:pt x="0" y="34"/>
                  <a:pt x="1" y="34"/>
                </a:cubicBezTo>
                <a:cubicBezTo>
                  <a:pt x="1" y="35"/>
                  <a:pt x="6" y="47"/>
                  <a:pt x="8" y="50"/>
                </a:cubicBezTo>
                <a:cubicBezTo>
                  <a:pt x="8" y="50"/>
                  <a:pt x="10" y="53"/>
                  <a:pt x="9" y="55"/>
                </a:cubicBezTo>
                <a:cubicBezTo>
                  <a:pt x="9" y="55"/>
                  <a:pt x="9" y="56"/>
                  <a:pt x="8" y="56"/>
                </a:cubicBezTo>
                <a:cubicBezTo>
                  <a:pt x="8" y="56"/>
                  <a:pt x="7" y="56"/>
                  <a:pt x="7" y="57"/>
                </a:cubicBezTo>
                <a:cubicBezTo>
                  <a:pt x="7" y="57"/>
                  <a:pt x="7" y="58"/>
                  <a:pt x="7" y="58"/>
                </a:cubicBezTo>
                <a:cubicBezTo>
                  <a:pt x="8" y="58"/>
                  <a:pt x="8" y="58"/>
                  <a:pt x="8" y="58"/>
                </a:cubicBezTo>
                <a:cubicBezTo>
                  <a:pt x="8" y="59"/>
                  <a:pt x="9" y="60"/>
                  <a:pt x="9" y="61"/>
                </a:cubicBezTo>
                <a:cubicBezTo>
                  <a:pt x="10" y="61"/>
                  <a:pt x="10" y="62"/>
                  <a:pt x="10" y="62"/>
                </a:cubicBezTo>
                <a:cubicBezTo>
                  <a:pt x="9" y="63"/>
                  <a:pt x="9" y="64"/>
                  <a:pt x="10" y="64"/>
                </a:cubicBezTo>
                <a:cubicBezTo>
                  <a:pt x="10" y="65"/>
                  <a:pt x="10" y="64"/>
                  <a:pt x="10" y="64"/>
                </a:cubicBezTo>
                <a:cubicBezTo>
                  <a:pt x="10" y="64"/>
                  <a:pt x="10" y="64"/>
                  <a:pt x="11" y="63"/>
                </a:cubicBezTo>
                <a:cubicBezTo>
                  <a:pt x="11" y="63"/>
                  <a:pt x="12" y="64"/>
                  <a:pt x="12" y="64"/>
                </a:cubicBezTo>
                <a:cubicBezTo>
                  <a:pt x="12" y="65"/>
                  <a:pt x="12" y="65"/>
                  <a:pt x="12" y="65"/>
                </a:cubicBezTo>
                <a:cubicBezTo>
                  <a:pt x="13" y="65"/>
                  <a:pt x="13" y="65"/>
                  <a:pt x="14" y="66"/>
                </a:cubicBezTo>
                <a:cubicBezTo>
                  <a:pt x="14" y="66"/>
                  <a:pt x="15" y="66"/>
                  <a:pt x="16" y="67"/>
                </a:cubicBezTo>
                <a:cubicBezTo>
                  <a:pt x="17" y="67"/>
                  <a:pt x="18" y="68"/>
                  <a:pt x="18" y="67"/>
                </a:cubicBezTo>
                <a:cubicBezTo>
                  <a:pt x="19" y="67"/>
                  <a:pt x="21" y="65"/>
                  <a:pt x="25" y="65"/>
                </a:cubicBezTo>
                <a:cubicBezTo>
                  <a:pt x="25" y="65"/>
                  <a:pt x="27" y="65"/>
                  <a:pt x="28" y="64"/>
                </a:cubicBezTo>
                <a:cubicBezTo>
                  <a:pt x="29" y="63"/>
                  <a:pt x="29" y="63"/>
                  <a:pt x="30" y="63"/>
                </a:cubicBezTo>
                <a:cubicBezTo>
                  <a:pt x="31" y="63"/>
                  <a:pt x="32" y="63"/>
                  <a:pt x="33" y="63"/>
                </a:cubicBezTo>
                <a:cubicBezTo>
                  <a:pt x="33" y="63"/>
                  <a:pt x="34" y="63"/>
                  <a:pt x="35" y="63"/>
                </a:cubicBezTo>
                <a:cubicBezTo>
                  <a:pt x="35" y="63"/>
                  <a:pt x="36" y="63"/>
                  <a:pt x="38" y="63"/>
                </a:cubicBezTo>
                <a:cubicBezTo>
                  <a:pt x="40" y="64"/>
                  <a:pt x="42" y="64"/>
                  <a:pt x="42" y="63"/>
                </a:cubicBezTo>
                <a:cubicBezTo>
                  <a:pt x="43" y="63"/>
                  <a:pt x="44" y="63"/>
                  <a:pt x="44" y="63"/>
                </a:cubicBezTo>
                <a:cubicBezTo>
                  <a:pt x="45" y="63"/>
                  <a:pt x="46" y="63"/>
                  <a:pt x="46" y="62"/>
                </a:cubicBezTo>
                <a:cubicBezTo>
                  <a:pt x="46" y="62"/>
                  <a:pt x="47" y="61"/>
                  <a:pt x="47" y="61"/>
                </a:cubicBezTo>
                <a:cubicBezTo>
                  <a:pt x="48" y="61"/>
                  <a:pt x="51" y="61"/>
                  <a:pt x="53" y="60"/>
                </a:cubicBezTo>
                <a:cubicBezTo>
                  <a:pt x="54" y="59"/>
                  <a:pt x="55" y="59"/>
                  <a:pt x="55" y="59"/>
                </a:cubicBezTo>
                <a:cubicBezTo>
                  <a:pt x="56" y="58"/>
                  <a:pt x="56" y="58"/>
                  <a:pt x="57" y="57"/>
                </a:cubicBezTo>
                <a:cubicBezTo>
                  <a:pt x="57" y="57"/>
                  <a:pt x="58" y="56"/>
                  <a:pt x="59" y="56"/>
                </a:cubicBezTo>
                <a:cubicBezTo>
                  <a:pt x="59" y="56"/>
                  <a:pt x="62" y="53"/>
                  <a:pt x="62" y="53"/>
                </a:cubicBezTo>
                <a:cubicBezTo>
                  <a:pt x="62" y="53"/>
                  <a:pt x="65" y="50"/>
                  <a:pt x="66" y="49"/>
                </a:cubicBezTo>
                <a:cubicBezTo>
                  <a:pt x="67" y="48"/>
                  <a:pt x="69" y="45"/>
                  <a:pt x="71" y="43"/>
                </a:cubicBezTo>
                <a:cubicBezTo>
                  <a:pt x="72" y="41"/>
                  <a:pt x="74" y="37"/>
                  <a:pt x="76" y="35"/>
                </a:cubicBezTo>
                <a:cubicBezTo>
                  <a:pt x="76" y="35"/>
                  <a:pt x="77" y="35"/>
                  <a:pt x="77" y="35"/>
                </a:cubicBezTo>
                <a:cubicBezTo>
                  <a:pt x="77" y="34"/>
                  <a:pt x="77" y="34"/>
                  <a:pt x="78" y="34"/>
                </a:cubicBezTo>
                <a:cubicBezTo>
                  <a:pt x="78" y="34"/>
                  <a:pt x="80" y="32"/>
                  <a:pt x="80" y="30"/>
                </a:cubicBezTo>
                <a:cubicBezTo>
                  <a:pt x="80" y="28"/>
                  <a:pt x="81" y="25"/>
                  <a:pt x="81" y="25"/>
                </a:cubicBezTo>
                <a:cubicBezTo>
                  <a:pt x="81" y="25"/>
                  <a:pt x="81" y="24"/>
                  <a:pt x="81" y="24"/>
                </a:cubicBezTo>
                <a:cubicBezTo>
                  <a:pt x="78" y="24"/>
                  <a:pt x="78" y="24"/>
                  <a:pt x="78" y="24"/>
                </a:cubicBezTo>
                <a:cubicBezTo>
                  <a:pt x="78" y="24"/>
                  <a:pt x="78" y="24"/>
                  <a:pt x="78" y="24"/>
                </a:cubicBezTo>
                <a:close/>
                <a:moveTo>
                  <a:pt x="64" y="38"/>
                </a:moveTo>
                <a:cubicBezTo>
                  <a:pt x="64" y="38"/>
                  <a:pt x="64" y="38"/>
                  <a:pt x="64" y="38"/>
                </a:cubicBezTo>
                <a:cubicBezTo>
                  <a:pt x="64" y="38"/>
                  <a:pt x="64" y="38"/>
                  <a:pt x="64" y="38"/>
                </a:cubicBezTo>
                <a:cubicBezTo>
                  <a:pt x="64" y="39"/>
                  <a:pt x="63" y="39"/>
                  <a:pt x="63" y="39"/>
                </a:cubicBezTo>
                <a:cubicBezTo>
                  <a:pt x="63" y="39"/>
                  <a:pt x="63" y="40"/>
                  <a:pt x="63" y="40"/>
                </a:cubicBezTo>
                <a:cubicBezTo>
                  <a:pt x="63" y="40"/>
                  <a:pt x="63" y="40"/>
                  <a:pt x="63" y="40"/>
                </a:cubicBezTo>
                <a:cubicBezTo>
                  <a:pt x="63" y="40"/>
                  <a:pt x="63" y="40"/>
                  <a:pt x="63" y="40"/>
                </a:cubicBezTo>
                <a:cubicBezTo>
                  <a:pt x="63" y="40"/>
                  <a:pt x="63" y="41"/>
                  <a:pt x="63" y="41"/>
                </a:cubicBezTo>
                <a:cubicBezTo>
                  <a:pt x="63" y="41"/>
                  <a:pt x="62" y="41"/>
                  <a:pt x="62" y="41"/>
                </a:cubicBezTo>
                <a:cubicBezTo>
                  <a:pt x="62" y="41"/>
                  <a:pt x="59" y="42"/>
                  <a:pt x="59" y="42"/>
                </a:cubicBezTo>
                <a:cubicBezTo>
                  <a:pt x="59" y="42"/>
                  <a:pt x="59" y="42"/>
                  <a:pt x="59" y="42"/>
                </a:cubicBezTo>
                <a:cubicBezTo>
                  <a:pt x="59" y="42"/>
                  <a:pt x="58" y="44"/>
                  <a:pt x="58" y="44"/>
                </a:cubicBezTo>
                <a:cubicBezTo>
                  <a:pt x="58" y="44"/>
                  <a:pt x="58" y="45"/>
                  <a:pt x="57" y="45"/>
                </a:cubicBezTo>
                <a:cubicBezTo>
                  <a:pt x="57" y="45"/>
                  <a:pt x="57" y="45"/>
                  <a:pt x="57" y="44"/>
                </a:cubicBezTo>
                <a:cubicBezTo>
                  <a:pt x="57" y="44"/>
                  <a:pt x="55" y="43"/>
                  <a:pt x="54" y="43"/>
                </a:cubicBezTo>
                <a:cubicBezTo>
                  <a:pt x="54" y="43"/>
                  <a:pt x="54" y="43"/>
                  <a:pt x="54" y="42"/>
                </a:cubicBezTo>
                <a:cubicBezTo>
                  <a:pt x="54" y="42"/>
                  <a:pt x="53" y="41"/>
                  <a:pt x="53" y="40"/>
                </a:cubicBezTo>
                <a:cubicBezTo>
                  <a:pt x="53" y="40"/>
                  <a:pt x="52" y="39"/>
                  <a:pt x="52" y="39"/>
                </a:cubicBezTo>
                <a:cubicBezTo>
                  <a:pt x="53" y="39"/>
                  <a:pt x="53" y="39"/>
                  <a:pt x="53" y="39"/>
                </a:cubicBezTo>
                <a:cubicBezTo>
                  <a:pt x="53" y="39"/>
                  <a:pt x="54" y="38"/>
                  <a:pt x="54" y="38"/>
                </a:cubicBezTo>
                <a:cubicBezTo>
                  <a:pt x="54" y="38"/>
                  <a:pt x="55" y="37"/>
                  <a:pt x="55" y="37"/>
                </a:cubicBezTo>
                <a:cubicBezTo>
                  <a:pt x="55" y="37"/>
                  <a:pt x="56" y="36"/>
                  <a:pt x="56" y="36"/>
                </a:cubicBezTo>
                <a:cubicBezTo>
                  <a:pt x="56" y="36"/>
                  <a:pt x="56" y="35"/>
                  <a:pt x="56" y="35"/>
                </a:cubicBezTo>
                <a:cubicBezTo>
                  <a:pt x="56" y="35"/>
                  <a:pt x="58" y="34"/>
                  <a:pt x="58" y="34"/>
                </a:cubicBezTo>
                <a:cubicBezTo>
                  <a:pt x="58" y="34"/>
                  <a:pt x="58" y="34"/>
                  <a:pt x="59" y="34"/>
                </a:cubicBezTo>
                <a:cubicBezTo>
                  <a:pt x="59" y="34"/>
                  <a:pt x="60" y="33"/>
                  <a:pt x="60" y="33"/>
                </a:cubicBezTo>
                <a:cubicBezTo>
                  <a:pt x="60" y="33"/>
                  <a:pt x="60" y="33"/>
                  <a:pt x="60" y="33"/>
                </a:cubicBezTo>
                <a:cubicBezTo>
                  <a:pt x="61" y="34"/>
                  <a:pt x="61" y="34"/>
                  <a:pt x="61" y="34"/>
                </a:cubicBezTo>
                <a:cubicBezTo>
                  <a:pt x="61" y="34"/>
                  <a:pt x="61" y="34"/>
                  <a:pt x="61" y="34"/>
                </a:cubicBezTo>
                <a:cubicBezTo>
                  <a:pt x="61" y="34"/>
                  <a:pt x="62" y="34"/>
                  <a:pt x="62" y="35"/>
                </a:cubicBezTo>
                <a:cubicBezTo>
                  <a:pt x="62" y="35"/>
                  <a:pt x="63" y="36"/>
                  <a:pt x="64" y="36"/>
                </a:cubicBezTo>
                <a:cubicBezTo>
                  <a:pt x="64" y="36"/>
                  <a:pt x="64" y="36"/>
                  <a:pt x="64" y="36"/>
                </a:cubicBezTo>
                <a:cubicBezTo>
                  <a:pt x="64" y="36"/>
                  <a:pt x="64" y="37"/>
                  <a:pt x="64" y="37"/>
                </a:cubicBezTo>
                <a:cubicBezTo>
                  <a:pt x="64" y="37"/>
                  <a:pt x="64" y="38"/>
                  <a:pt x="64" y="3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 name="Freeform 823"/>
          <p:cNvSpPr>
            <a:spLocks/>
          </p:cNvSpPr>
          <p:nvPr/>
        </p:nvSpPr>
        <p:spPr bwMode="auto">
          <a:xfrm>
            <a:off x="4422521" y="4715756"/>
            <a:ext cx="24443" cy="18802"/>
          </a:xfrm>
          <a:custGeom>
            <a:avLst/>
            <a:gdLst/>
            <a:ahLst/>
            <a:cxnLst>
              <a:cxn ang="0">
                <a:pos x="3" y="0"/>
              </a:cxn>
              <a:cxn ang="0">
                <a:pos x="1" y="1"/>
              </a:cxn>
              <a:cxn ang="0">
                <a:pos x="1" y="2"/>
              </a:cxn>
              <a:cxn ang="0">
                <a:pos x="0" y="2"/>
              </a:cxn>
              <a:cxn ang="0">
                <a:pos x="1" y="3"/>
              </a:cxn>
              <a:cxn ang="0">
                <a:pos x="2" y="3"/>
              </a:cxn>
              <a:cxn ang="0">
                <a:pos x="3" y="0"/>
              </a:cxn>
            </a:cxnLst>
            <a:rect l="0" t="0" r="r" b="b"/>
            <a:pathLst>
              <a:path w="4" h="3">
                <a:moveTo>
                  <a:pt x="3" y="0"/>
                </a:moveTo>
                <a:cubicBezTo>
                  <a:pt x="2" y="1"/>
                  <a:pt x="1" y="1"/>
                  <a:pt x="1" y="1"/>
                </a:cubicBezTo>
                <a:cubicBezTo>
                  <a:pt x="1" y="2"/>
                  <a:pt x="1" y="2"/>
                  <a:pt x="1" y="2"/>
                </a:cubicBezTo>
                <a:cubicBezTo>
                  <a:pt x="1" y="2"/>
                  <a:pt x="0" y="1"/>
                  <a:pt x="0" y="2"/>
                </a:cubicBezTo>
                <a:cubicBezTo>
                  <a:pt x="0" y="2"/>
                  <a:pt x="0" y="3"/>
                  <a:pt x="1" y="3"/>
                </a:cubicBezTo>
                <a:cubicBezTo>
                  <a:pt x="1" y="3"/>
                  <a:pt x="2" y="3"/>
                  <a:pt x="2" y="3"/>
                </a:cubicBezTo>
                <a:cubicBezTo>
                  <a:pt x="2" y="2"/>
                  <a:pt x="4" y="0"/>
                  <a:pt x="3"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 name="Freeform 824"/>
          <p:cNvSpPr>
            <a:spLocks/>
          </p:cNvSpPr>
          <p:nvPr/>
        </p:nvSpPr>
        <p:spPr bwMode="auto">
          <a:xfrm>
            <a:off x="4367995" y="4819168"/>
            <a:ext cx="5641" cy="13161"/>
          </a:xfrm>
          <a:custGeom>
            <a:avLst/>
            <a:gdLst/>
            <a:ahLst/>
            <a:cxnLst>
              <a:cxn ang="0">
                <a:pos x="0" y="1"/>
              </a:cxn>
              <a:cxn ang="0">
                <a:pos x="0" y="2"/>
              </a:cxn>
              <a:cxn ang="0">
                <a:pos x="1" y="0"/>
              </a:cxn>
              <a:cxn ang="0">
                <a:pos x="0" y="1"/>
              </a:cxn>
            </a:cxnLst>
            <a:rect l="0" t="0" r="r" b="b"/>
            <a:pathLst>
              <a:path w="1" h="2">
                <a:moveTo>
                  <a:pt x="0" y="1"/>
                </a:moveTo>
                <a:cubicBezTo>
                  <a:pt x="0" y="1"/>
                  <a:pt x="0" y="2"/>
                  <a:pt x="0" y="2"/>
                </a:cubicBezTo>
                <a:cubicBezTo>
                  <a:pt x="1" y="1"/>
                  <a:pt x="1" y="1"/>
                  <a:pt x="1" y="0"/>
                </a:cubicBezTo>
                <a:cubicBezTo>
                  <a:pt x="1"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 name="Freeform 825"/>
          <p:cNvSpPr>
            <a:spLocks/>
          </p:cNvSpPr>
          <p:nvPr/>
        </p:nvSpPr>
        <p:spPr bwMode="auto">
          <a:xfrm>
            <a:off x="4452605" y="4759001"/>
            <a:ext cx="60167" cy="43245"/>
          </a:xfrm>
          <a:custGeom>
            <a:avLst/>
            <a:gdLst/>
            <a:ahLst/>
            <a:cxnLst>
              <a:cxn ang="0">
                <a:pos x="4" y="1"/>
              </a:cxn>
              <a:cxn ang="0">
                <a:pos x="2" y="0"/>
              </a:cxn>
              <a:cxn ang="0">
                <a:pos x="2" y="1"/>
              </a:cxn>
              <a:cxn ang="0">
                <a:pos x="2" y="3"/>
              </a:cxn>
              <a:cxn ang="0">
                <a:pos x="1" y="4"/>
              </a:cxn>
              <a:cxn ang="0">
                <a:pos x="1" y="5"/>
              </a:cxn>
              <a:cxn ang="0">
                <a:pos x="0" y="6"/>
              </a:cxn>
              <a:cxn ang="0">
                <a:pos x="1" y="6"/>
              </a:cxn>
              <a:cxn ang="0">
                <a:pos x="1" y="7"/>
              </a:cxn>
              <a:cxn ang="0">
                <a:pos x="1" y="7"/>
              </a:cxn>
              <a:cxn ang="0">
                <a:pos x="2" y="7"/>
              </a:cxn>
              <a:cxn ang="0">
                <a:pos x="8" y="7"/>
              </a:cxn>
              <a:cxn ang="0">
                <a:pos x="9" y="7"/>
              </a:cxn>
              <a:cxn ang="0">
                <a:pos x="10" y="7"/>
              </a:cxn>
              <a:cxn ang="0">
                <a:pos x="10" y="1"/>
              </a:cxn>
              <a:cxn ang="0">
                <a:pos x="10" y="1"/>
              </a:cxn>
              <a:cxn ang="0">
                <a:pos x="4" y="1"/>
              </a:cxn>
              <a:cxn ang="0">
                <a:pos x="4" y="1"/>
              </a:cxn>
            </a:cxnLst>
            <a:rect l="0" t="0" r="r" b="b"/>
            <a:pathLst>
              <a:path w="10" h="7">
                <a:moveTo>
                  <a:pt x="4" y="1"/>
                </a:moveTo>
                <a:cubicBezTo>
                  <a:pt x="2" y="0"/>
                  <a:pt x="2" y="0"/>
                  <a:pt x="2" y="0"/>
                </a:cubicBezTo>
                <a:cubicBezTo>
                  <a:pt x="2" y="1"/>
                  <a:pt x="2" y="1"/>
                  <a:pt x="2" y="1"/>
                </a:cubicBezTo>
                <a:cubicBezTo>
                  <a:pt x="2" y="2"/>
                  <a:pt x="2" y="2"/>
                  <a:pt x="2" y="3"/>
                </a:cubicBezTo>
                <a:cubicBezTo>
                  <a:pt x="1" y="4"/>
                  <a:pt x="1" y="4"/>
                  <a:pt x="1" y="4"/>
                </a:cubicBezTo>
                <a:cubicBezTo>
                  <a:pt x="1" y="4"/>
                  <a:pt x="1" y="4"/>
                  <a:pt x="1" y="5"/>
                </a:cubicBezTo>
                <a:cubicBezTo>
                  <a:pt x="0" y="5"/>
                  <a:pt x="0" y="6"/>
                  <a:pt x="0" y="6"/>
                </a:cubicBezTo>
                <a:cubicBezTo>
                  <a:pt x="0" y="7"/>
                  <a:pt x="0" y="6"/>
                  <a:pt x="1" y="6"/>
                </a:cubicBezTo>
                <a:cubicBezTo>
                  <a:pt x="1" y="6"/>
                  <a:pt x="1" y="6"/>
                  <a:pt x="1" y="7"/>
                </a:cubicBezTo>
                <a:cubicBezTo>
                  <a:pt x="1" y="7"/>
                  <a:pt x="1" y="7"/>
                  <a:pt x="1" y="7"/>
                </a:cubicBezTo>
                <a:cubicBezTo>
                  <a:pt x="2" y="7"/>
                  <a:pt x="2" y="7"/>
                  <a:pt x="2" y="7"/>
                </a:cubicBezTo>
                <a:cubicBezTo>
                  <a:pt x="8" y="7"/>
                  <a:pt x="8" y="7"/>
                  <a:pt x="8" y="7"/>
                </a:cubicBezTo>
                <a:cubicBezTo>
                  <a:pt x="8" y="7"/>
                  <a:pt x="8" y="7"/>
                  <a:pt x="9" y="7"/>
                </a:cubicBezTo>
                <a:cubicBezTo>
                  <a:pt x="9" y="7"/>
                  <a:pt x="10" y="7"/>
                  <a:pt x="10" y="7"/>
                </a:cubicBezTo>
                <a:cubicBezTo>
                  <a:pt x="10" y="6"/>
                  <a:pt x="10" y="1"/>
                  <a:pt x="10" y="1"/>
                </a:cubicBezTo>
                <a:cubicBezTo>
                  <a:pt x="10" y="1"/>
                  <a:pt x="10" y="1"/>
                  <a:pt x="10" y="1"/>
                </a:cubicBezTo>
                <a:cubicBezTo>
                  <a:pt x="8" y="1"/>
                  <a:pt x="4" y="1"/>
                  <a:pt x="4" y="1"/>
                </a:cubicBezTo>
                <a:cubicBezTo>
                  <a:pt x="4" y="1"/>
                  <a:pt x="4" y="1"/>
                  <a:pt x="4"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 name="Freeform 826"/>
          <p:cNvSpPr>
            <a:spLocks/>
          </p:cNvSpPr>
          <p:nvPr/>
        </p:nvSpPr>
        <p:spPr bwMode="auto">
          <a:xfrm>
            <a:off x="3783249" y="4601063"/>
            <a:ext cx="13161" cy="11281"/>
          </a:xfrm>
          <a:custGeom>
            <a:avLst/>
            <a:gdLst/>
            <a:ahLst/>
            <a:cxnLst>
              <a:cxn ang="0">
                <a:pos x="1" y="0"/>
              </a:cxn>
              <a:cxn ang="0">
                <a:pos x="0" y="0"/>
              </a:cxn>
              <a:cxn ang="0">
                <a:pos x="1" y="1"/>
              </a:cxn>
              <a:cxn ang="0">
                <a:pos x="2" y="1"/>
              </a:cxn>
              <a:cxn ang="0">
                <a:pos x="1" y="0"/>
              </a:cxn>
            </a:cxnLst>
            <a:rect l="0" t="0" r="r" b="b"/>
            <a:pathLst>
              <a:path w="2" h="2">
                <a:moveTo>
                  <a:pt x="1" y="0"/>
                </a:moveTo>
                <a:cubicBezTo>
                  <a:pt x="0" y="0"/>
                  <a:pt x="0" y="0"/>
                  <a:pt x="0" y="0"/>
                </a:cubicBezTo>
                <a:cubicBezTo>
                  <a:pt x="0" y="0"/>
                  <a:pt x="1" y="1"/>
                  <a:pt x="1" y="1"/>
                </a:cubicBezTo>
                <a:cubicBezTo>
                  <a:pt x="2" y="2"/>
                  <a:pt x="2" y="1"/>
                  <a:pt x="2" y="1"/>
                </a:cubicBezTo>
                <a:cubicBezTo>
                  <a:pt x="2" y="0"/>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 name="Freeform 827"/>
          <p:cNvSpPr>
            <a:spLocks/>
          </p:cNvSpPr>
          <p:nvPr/>
        </p:nvSpPr>
        <p:spPr bwMode="auto">
          <a:xfrm>
            <a:off x="3771967" y="4527735"/>
            <a:ext cx="90250" cy="97771"/>
          </a:xfrm>
          <a:custGeom>
            <a:avLst/>
            <a:gdLst/>
            <a:ahLst/>
            <a:cxnLst>
              <a:cxn ang="0">
                <a:pos x="11" y="13"/>
              </a:cxn>
              <a:cxn ang="0">
                <a:pos x="12" y="12"/>
              </a:cxn>
              <a:cxn ang="0">
                <a:pos x="13" y="11"/>
              </a:cxn>
              <a:cxn ang="0">
                <a:pos x="14" y="9"/>
              </a:cxn>
              <a:cxn ang="0">
                <a:pos x="15" y="9"/>
              </a:cxn>
              <a:cxn ang="0">
                <a:pos x="15" y="8"/>
              </a:cxn>
              <a:cxn ang="0">
                <a:pos x="14" y="8"/>
              </a:cxn>
              <a:cxn ang="0">
                <a:pos x="13" y="9"/>
              </a:cxn>
              <a:cxn ang="0">
                <a:pos x="13" y="9"/>
              </a:cxn>
              <a:cxn ang="0">
                <a:pos x="13" y="8"/>
              </a:cxn>
              <a:cxn ang="0">
                <a:pos x="13" y="7"/>
              </a:cxn>
              <a:cxn ang="0">
                <a:pos x="14" y="7"/>
              </a:cxn>
              <a:cxn ang="0">
                <a:pos x="13" y="5"/>
              </a:cxn>
              <a:cxn ang="0">
                <a:pos x="13" y="5"/>
              </a:cxn>
              <a:cxn ang="0">
                <a:pos x="12" y="4"/>
              </a:cxn>
              <a:cxn ang="0">
                <a:pos x="11" y="1"/>
              </a:cxn>
              <a:cxn ang="0">
                <a:pos x="9" y="0"/>
              </a:cxn>
              <a:cxn ang="0">
                <a:pos x="6" y="1"/>
              </a:cxn>
              <a:cxn ang="0">
                <a:pos x="4" y="1"/>
              </a:cxn>
              <a:cxn ang="0">
                <a:pos x="3" y="2"/>
              </a:cxn>
              <a:cxn ang="0">
                <a:pos x="3" y="2"/>
              </a:cxn>
              <a:cxn ang="0">
                <a:pos x="1" y="5"/>
              </a:cxn>
              <a:cxn ang="0">
                <a:pos x="0" y="5"/>
              </a:cxn>
              <a:cxn ang="0">
                <a:pos x="0" y="5"/>
              </a:cxn>
              <a:cxn ang="0">
                <a:pos x="1" y="6"/>
              </a:cxn>
              <a:cxn ang="0">
                <a:pos x="1" y="7"/>
              </a:cxn>
              <a:cxn ang="0">
                <a:pos x="2" y="7"/>
              </a:cxn>
              <a:cxn ang="0">
                <a:pos x="2" y="8"/>
              </a:cxn>
              <a:cxn ang="0">
                <a:pos x="1" y="8"/>
              </a:cxn>
              <a:cxn ang="0">
                <a:pos x="1" y="8"/>
              </a:cxn>
              <a:cxn ang="0">
                <a:pos x="0" y="8"/>
              </a:cxn>
              <a:cxn ang="0">
                <a:pos x="1" y="9"/>
              </a:cxn>
              <a:cxn ang="0">
                <a:pos x="2" y="10"/>
              </a:cxn>
              <a:cxn ang="0">
                <a:pos x="3" y="12"/>
              </a:cxn>
              <a:cxn ang="0">
                <a:pos x="4" y="12"/>
              </a:cxn>
              <a:cxn ang="0">
                <a:pos x="4" y="13"/>
              </a:cxn>
              <a:cxn ang="0">
                <a:pos x="4" y="13"/>
              </a:cxn>
              <a:cxn ang="0">
                <a:pos x="4" y="13"/>
              </a:cxn>
              <a:cxn ang="0">
                <a:pos x="4" y="13"/>
              </a:cxn>
              <a:cxn ang="0">
                <a:pos x="4" y="14"/>
              </a:cxn>
              <a:cxn ang="0">
                <a:pos x="6" y="14"/>
              </a:cxn>
              <a:cxn ang="0">
                <a:pos x="9" y="16"/>
              </a:cxn>
              <a:cxn ang="0">
                <a:pos x="10" y="14"/>
              </a:cxn>
              <a:cxn ang="0">
                <a:pos x="11" y="13"/>
              </a:cxn>
            </a:cxnLst>
            <a:rect l="0" t="0" r="r" b="b"/>
            <a:pathLst>
              <a:path w="15" h="16">
                <a:moveTo>
                  <a:pt x="11" y="13"/>
                </a:moveTo>
                <a:cubicBezTo>
                  <a:pt x="11" y="13"/>
                  <a:pt x="12" y="12"/>
                  <a:pt x="12" y="12"/>
                </a:cubicBezTo>
                <a:cubicBezTo>
                  <a:pt x="13" y="12"/>
                  <a:pt x="13" y="11"/>
                  <a:pt x="13" y="11"/>
                </a:cubicBezTo>
                <a:cubicBezTo>
                  <a:pt x="13" y="10"/>
                  <a:pt x="13" y="10"/>
                  <a:pt x="14" y="9"/>
                </a:cubicBezTo>
                <a:cubicBezTo>
                  <a:pt x="15" y="9"/>
                  <a:pt x="15" y="9"/>
                  <a:pt x="15" y="9"/>
                </a:cubicBezTo>
                <a:cubicBezTo>
                  <a:pt x="15" y="9"/>
                  <a:pt x="15" y="8"/>
                  <a:pt x="15" y="8"/>
                </a:cubicBezTo>
                <a:cubicBezTo>
                  <a:pt x="14" y="8"/>
                  <a:pt x="14" y="8"/>
                  <a:pt x="14" y="8"/>
                </a:cubicBezTo>
                <a:cubicBezTo>
                  <a:pt x="14" y="9"/>
                  <a:pt x="14" y="9"/>
                  <a:pt x="13" y="9"/>
                </a:cubicBezTo>
                <a:cubicBezTo>
                  <a:pt x="13" y="9"/>
                  <a:pt x="13" y="9"/>
                  <a:pt x="13" y="9"/>
                </a:cubicBezTo>
                <a:cubicBezTo>
                  <a:pt x="13" y="9"/>
                  <a:pt x="13" y="8"/>
                  <a:pt x="13" y="8"/>
                </a:cubicBezTo>
                <a:cubicBezTo>
                  <a:pt x="13" y="8"/>
                  <a:pt x="13" y="7"/>
                  <a:pt x="13" y="7"/>
                </a:cubicBezTo>
                <a:cubicBezTo>
                  <a:pt x="14" y="7"/>
                  <a:pt x="14" y="7"/>
                  <a:pt x="14" y="7"/>
                </a:cubicBezTo>
                <a:cubicBezTo>
                  <a:pt x="14" y="7"/>
                  <a:pt x="13" y="5"/>
                  <a:pt x="13" y="5"/>
                </a:cubicBezTo>
                <a:cubicBezTo>
                  <a:pt x="13" y="5"/>
                  <a:pt x="13" y="5"/>
                  <a:pt x="13" y="5"/>
                </a:cubicBezTo>
                <a:cubicBezTo>
                  <a:pt x="12" y="5"/>
                  <a:pt x="12" y="4"/>
                  <a:pt x="12" y="4"/>
                </a:cubicBezTo>
                <a:cubicBezTo>
                  <a:pt x="12" y="4"/>
                  <a:pt x="11" y="2"/>
                  <a:pt x="11" y="1"/>
                </a:cubicBezTo>
                <a:cubicBezTo>
                  <a:pt x="10" y="0"/>
                  <a:pt x="9" y="0"/>
                  <a:pt x="9" y="0"/>
                </a:cubicBezTo>
                <a:cubicBezTo>
                  <a:pt x="8" y="0"/>
                  <a:pt x="6" y="1"/>
                  <a:pt x="6" y="1"/>
                </a:cubicBezTo>
                <a:cubicBezTo>
                  <a:pt x="5" y="1"/>
                  <a:pt x="5" y="1"/>
                  <a:pt x="4" y="1"/>
                </a:cubicBezTo>
                <a:cubicBezTo>
                  <a:pt x="4" y="1"/>
                  <a:pt x="4" y="1"/>
                  <a:pt x="3" y="2"/>
                </a:cubicBezTo>
                <a:cubicBezTo>
                  <a:pt x="3" y="2"/>
                  <a:pt x="3" y="2"/>
                  <a:pt x="3" y="2"/>
                </a:cubicBezTo>
                <a:cubicBezTo>
                  <a:pt x="3" y="3"/>
                  <a:pt x="2" y="4"/>
                  <a:pt x="1" y="5"/>
                </a:cubicBezTo>
                <a:cubicBezTo>
                  <a:pt x="1" y="5"/>
                  <a:pt x="0" y="5"/>
                  <a:pt x="0" y="5"/>
                </a:cubicBezTo>
                <a:cubicBezTo>
                  <a:pt x="0" y="5"/>
                  <a:pt x="0" y="5"/>
                  <a:pt x="0" y="5"/>
                </a:cubicBezTo>
                <a:cubicBezTo>
                  <a:pt x="0" y="6"/>
                  <a:pt x="1" y="6"/>
                  <a:pt x="1" y="6"/>
                </a:cubicBezTo>
                <a:cubicBezTo>
                  <a:pt x="0" y="6"/>
                  <a:pt x="0" y="7"/>
                  <a:pt x="1" y="7"/>
                </a:cubicBezTo>
                <a:cubicBezTo>
                  <a:pt x="1" y="8"/>
                  <a:pt x="2" y="7"/>
                  <a:pt x="2" y="7"/>
                </a:cubicBezTo>
                <a:cubicBezTo>
                  <a:pt x="2" y="7"/>
                  <a:pt x="2" y="8"/>
                  <a:pt x="2" y="8"/>
                </a:cubicBezTo>
                <a:cubicBezTo>
                  <a:pt x="1" y="8"/>
                  <a:pt x="1" y="8"/>
                  <a:pt x="1" y="8"/>
                </a:cubicBezTo>
                <a:cubicBezTo>
                  <a:pt x="1" y="8"/>
                  <a:pt x="1" y="9"/>
                  <a:pt x="1" y="8"/>
                </a:cubicBezTo>
                <a:cubicBezTo>
                  <a:pt x="0" y="8"/>
                  <a:pt x="0" y="8"/>
                  <a:pt x="0" y="8"/>
                </a:cubicBezTo>
                <a:cubicBezTo>
                  <a:pt x="0" y="9"/>
                  <a:pt x="0" y="10"/>
                  <a:pt x="1" y="9"/>
                </a:cubicBezTo>
                <a:cubicBezTo>
                  <a:pt x="1" y="9"/>
                  <a:pt x="1" y="9"/>
                  <a:pt x="2" y="10"/>
                </a:cubicBezTo>
                <a:cubicBezTo>
                  <a:pt x="2" y="10"/>
                  <a:pt x="2" y="12"/>
                  <a:pt x="3" y="12"/>
                </a:cubicBezTo>
                <a:cubicBezTo>
                  <a:pt x="3" y="12"/>
                  <a:pt x="4" y="11"/>
                  <a:pt x="4" y="12"/>
                </a:cubicBezTo>
                <a:cubicBezTo>
                  <a:pt x="4" y="12"/>
                  <a:pt x="4" y="13"/>
                  <a:pt x="4" y="13"/>
                </a:cubicBezTo>
                <a:cubicBezTo>
                  <a:pt x="5" y="13"/>
                  <a:pt x="5" y="12"/>
                  <a:pt x="4" y="13"/>
                </a:cubicBezTo>
                <a:cubicBezTo>
                  <a:pt x="4" y="13"/>
                  <a:pt x="4" y="13"/>
                  <a:pt x="4" y="13"/>
                </a:cubicBezTo>
                <a:cubicBezTo>
                  <a:pt x="4" y="13"/>
                  <a:pt x="4" y="13"/>
                  <a:pt x="4" y="13"/>
                </a:cubicBezTo>
                <a:cubicBezTo>
                  <a:pt x="4" y="13"/>
                  <a:pt x="4" y="13"/>
                  <a:pt x="4" y="14"/>
                </a:cubicBezTo>
                <a:cubicBezTo>
                  <a:pt x="5" y="14"/>
                  <a:pt x="6" y="14"/>
                  <a:pt x="6" y="14"/>
                </a:cubicBezTo>
                <a:cubicBezTo>
                  <a:pt x="6" y="14"/>
                  <a:pt x="8" y="15"/>
                  <a:pt x="9" y="16"/>
                </a:cubicBezTo>
                <a:cubicBezTo>
                  <a:pt x="9" y="15"/>
                  <a:pt x="10" y="14"/>
                  <a:pt x="10" y="14"/>
                </a:cubicBezTo>
                <a:cubicBezTo>
                  <a:pt x="10" y="14"/>
                  <a:pt x="11" y="13"/>
                  <a:pt x="11" y="1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 name="Freeform 828"/>
          <p:cNvSpPr>
            <a:spLocks/>
          </p:cNvSpPr>
          <p:nvPr/>
        </p:nvSpPr>
        <p:spPr bwMode="auto">
          <a:xfrm>
            <a:off x="3717441" y="4497651"/>
            <a:ext cx="5641" cy="11281"/>
          </a:xfrm>
          <a:custGeom>
            <a:avLst/>
            <a:gdLst/>
            <a:ahLst/>
            <a:cxnLst>
              <a:cxn ang="0">
                <a:pos x="0" y="1"/>
              </a:cxn>
              <a:cxn ang="0">
                <a:pos x="1" y="1"/>
              </a:cxn>
              <a:cxn ang="0">
                <a:pos x="0" y="1"/>
              </a:cxn>
            </a:cxnLst>
            <a:rect l="0" t="0" r="r" b="b"/>
            <a:pathLst>
              <a:path w="1" h="2">
                <a:moveTo>
                  <a:pt x="0" y="1"/>
                </a:moveTo>
                <a:cubicBezTo>
                  <a:pt x="0" y="2"/>
                  <a:pt x="1" y="1"/>
                  <a:pt x="1" y="1"/>
                </a:cubicBezTo>
                <a:cubicBezTo>
                  <a:pt x="1"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 name="Freeform 829"/>
          <p:cNvSpPr>
            <a:spLocks/>
          </p:cNvSpPr>
          <p:nvPr/>
        </p:nvSpPr>
        <p:spPr bwMode="auto">
          <a:xfrm>
            <a:off x="3717441" y="4448766"/>
            <a:ext cx="223745" cy="163579"/>
          </a:xfrm>
          <a:custGeom>
            <a:avLst/>
            <a:gdLst/>
            <a:ahLst/>
            <a:cxnLst>
              <a:cxn ang="0">
                <a:pos x="26" y="21"/>
              </a:cxn>
              <a:cxn ang="0">
                <a:pos x="28" y="23"/>
              </a:cxn>
              <a:cxn ang="0">
                <a:pos x="28" y="26"/>
              </a:cxn>
              <a:cxn ang="0">
                <a:pos x="30" y="27"/>
              </a:cxn>
              <a:cxn ang="0">
                <a:pos x="32" y="25"/>
              </a:cxn>
              <a:cxn ang="0">
                <a:pos x="34" y="25"/>
              </a:cxn>
              <a:cxn ang="0">
                <a:pos x="35" y="23"/>
              </a:cxn>
              <a:cxn ang="0">
                <a:pos x="35" y="23"/>
              </a:cxn>
              <a:cxn ang="0">
                <a:pos x="34" y="21"/>
              </a:cxn>
              <a:cxn ang="0">
                <a:pos x="36" y="21"/>
              </a:cxn>
              <a:cxn ang="0">
                <a:pos x="36" y="20"/>
              </a:cxn>
              <a:cxn ang="0">
                <a:pos x="35" y="19"/>
              </a:cxn>
              <a:cxn ang="0">
                <a:pos x="36" y="16"/>
              </a:cxn>
              <a:cxn ang="0">
                <a:pos x="34" y="15"/>
              </a:cxn>
              <a:cxn ang="0">
                <a:pos x="35" y="13"/>
              </a:cxn>
              <a:cxn ang="0">
                <a:pos x="33" y="8"/>
              </a:cxn>
              <a:cxn ang="0">
                <a:pos x="32" y="8"/>
              </a:cxn>
              <a:cxn ang="0">
                <a:pos x="33" y="6"/>
              </a:cxn>
              <a:cxn ang="0">
                <a:pos x="31" y="4"/>
              </a:cxn>
              <a:cxn ang="0">
                <a:pos x="29" y="1"/>
              </a:cxn>
              <a:cxn ang="0">
                <a:pos x="28" y="2"/>
              </a:cxn>
              <a:cxn ang="0">
                <a:pos x="27" y="3"/>
              </a:cxn>
              <a:cxn ang="0">
                <a:pos x="24" y="3"/>
              </a:cxn>
              <a:cxn ang="0">
                <a:pos x="22" y="4"/>
              </a:cxn>
              <a:cxn ang="0">
                <a:pos x="19" y="3"/>
              </a:cxn>
              <a:cxn ang="0">
                <a:pos x="18" y="2"/>
              </a:cxn>
              <a:cxn ang="0">
                <a:pos x="13" y="1"/>
              </a:cxn>
              <a:cxn ang="0">
                <a:pos x="8" y="0"/>
              </a:cxn>
              <a:cxn ang="0">
                <a:pos x="7" y="2"/>
              </a:cxn>
              <a:cxn ang="0">
                <a:pos x="6" y="3"/>
              </a:cxn>
              <a:cxn ang="0">
                <a:pos x="6" y="5"/>
              </a:cxn>
              <a:cxn ang="0">
                <a:pos x="2" y="6"/>
              </a:cxn>
              <a:cxn ang="0">
                <a:pos x="1" y="8"/>
              </a:cxn>
              <a:cxn ang="0">
                <a:pos x="2" y="10"/>
              </a:cxn>
              <a:cxn ang="0">
                <a:pos x="2" y="11"/>
              </a:cxn>
              <a:cxn ang="0">
                <a:pos x="4" y="13"/>
              </a:cxn>
              <a:cxn ang="0">
                <a:pos x="6" y="14"/>
              </a:cxn>
              <a:cxn ang="0">
                <a:pos x="7" y="15"/>
              </a:cxn>
              <a:cxn ang="0">
                <a:pos x="9" y="17"/>
              </a:cxn>
              <a:cxn ang="0">
                <a:pos x="10" y="18"/>
              </a:cxn>
              <a:cxn ang="0">
                <a:pos x="13" y="14"/>
              </a:cxn>
              <a:cxn ang="0">
                <a:pos x="20" y="14"/>
              </a:cxn>
              <a:cxn ang="0">
                <a:pos x="22" y="18"/>
              </a:cxn>
              <a:cxn ang="0">
                <a:pos x="22" y="21"/>
              </a:cxn>
              <a:cxn ang="0">
                <a:pos x="23" y="21"/>
              </a:cxn>
            </a:cxnLst>
            <a:rect l="0" t="0" r="r" b="b"/>
            <a:pathLst>
              <a:path w="37" h="27">
                <a:moveTo>
                  <a:pt x="24" y="21"/>
                </a:moveTo>
                <a:cubicBezTo>
                  <a:pt x="24" y="21"/>
                  <a:pt x="24" y="21"/>
                  <a:pt x="24" y="21"/>
                </a:cubicBezTo>
                <a:cubicBezTo>
                  <a:pt x="24" y="21"/>
                  <a:pt x="26" y="21"/>
                  <a:pt x="26" y="21"/>
                </a:cubicBezTo>
                <a:cubicBezTo>
                  <a:pt x="26" y="21"/>
                  <a:pt x="26" y="21"/>
                  <a:pt x="26" y="21"/>
                </a:cubicBezTo>
                <a:cubicBezTo>
                  <a:pt x="27" y="21"/>
                  <a:pt x="27" y="21"/>
                  <a:pt x="27" y="21"/>
                </a:cubicBezTo>
                <a:cubicBezTo>
                  <a:pt x="27" y="21"/>
                  <a:pt x="28" y="22"/>
                  <a:pt x="28" y="23"/>
                </a:cubicBezTo>
                <a:cubicBezTo>
                  <a:pt x="28" y="24"/>
                  <a:pt x="28" y="24"/>
                  <a:pt x="28" y="24"/>
                </a:cubicBezTo>
                <a:cubicBezTo>
                  <a:pt x="28" y="24"/>
                  <a:pt x="28" y="25"/>
                  <a:pt x="28" y="25"/>
                </a:cubicBezTo>
                <a:cubicBezTo>
                  <a:pt x="28" y="25"/>
                  <a:pt x="28" y="26"/>
                  <a:pt x="28" y="26"/>
                </a:cubicBezTo>
                <a:cubicBezTo>
                  <a:pt x="28" y="26"/>
                  <a:pt x="27" y="27"/>
                  <a:pt x="28" y="26"/>
                </a:cubicBezTo>
                <a:cubicBezTo>
                  <a:pt x="28" y="26"/>
                  <a:pt x="29" y="26"/>
                  <a:pt x="29" y="27"/>
                </a:cubicBezTo>
                <a:cubicBezTo>
                  <a:pt x="29" y="27"/>
                  <a:pt x="29" y="27"/>
                  <a:pt x="30" y="27"/>
                </a:cubicBezTo>
                <a:cubicBezTo>
                  <a:pt x="30" y="27"/>
                  <a:pt x="31" y="27"/>
                  <a:pt x="31" y="26"/>
                </a:cubicBezTo>
                <a:cubicBezTo>
                  <a:pt x="31" y="25"/>
                  <a:pt x="31" y="26"/>
                  <a:pt x="32" y="25"/>
                </a:cubicBezTo>
                <a:cubicBezTo>
                  <a:pt x="32" y="25"/>
                  <a:pt x="32" y="25"/>
                  <a:pt x="32" y="25"/>
                </a:cubicBezTo>
                <a:cubicBezTo>
                  <a:pt x="32" y="25"/>
                  <a:pt x="32" y="25"/>
                  <a:pt x="33" y="25"/>
                </a:cubicBezTo>
                <a:cubicBezTo>
                  <a:pt x="33" y="26"/>
                  <a:pt x="33" y="26"/>
                  <a:pt x="33" y="26"/>
                </a:cubicBezTo>
                <a:cubicBezTo>
                  <a:pt x="33" y="26"/>
                  <a:pt x="34" y="26"/>
                  <a:pt x="34" y="25"/>
                </a:cubicBezTo>
                <a:cubicBezTo>
                  <a:pt x="34" y="25"/>
                  <a:pt x="35" y="24"/>
                  <a:pt x="35" y="24"/>
                </a:cubicBezTo>
                <a:cubicBezTo>
                  <a:pt x="35" y="24"/>
                  <a:pt x="35" y="23"/>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5" y="22"/>
                  <a:pt x="35" y="22"/>
                </a:cubicBezTo>
                <a:cubicBezTo>
                  <a:pt x="35" y="23"/>
                  <a:pt x="34" y="22"/>
                  <a:pt x="34" y="22"/>
                </a:cubicBezTo>
                <a:cubicBezTo>
                  <a:pt x="34" y="21"/>
                  <a:pt x="34" y="21"/>
                  <a:pt x="34"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7" y="22"/>
                  <a:pt x="37" y="21"/>
                </a:cubicBezTo>
                <a:cubicBezTo>
                  <a:pt x="37" y="21"/>
                  <a:pt x="36" y="20"/>
                  <a:pt x="36" y="20"/>
                </a:cubicBezTo>
                <a:cubicBezTo>
                  <a:pt x="36" y="20"/>
                  <a:pt x="36" y="20"/>
                  <a:pt x="36" y="19"/>
                </a:cubicBezTo>
                <a:cubicBezTo>
                  <a:pt x="35" y="19"/>
                  <a:pt x="35" y="19"/>
                  <a:pt x="35" y="19"/>
                </a:cubicBezTo>
                <a:cubicBezTo>
                  <a:pt x="35" y="19"/>
                  <a:pt x="35" y="19"/>
                  <a:pt x="35" y="19"/>
                </a:cubicBezTo>
                <a:cubicBezTo>
                  <a:pt x="35" y="19"/>
                  <a:pt x="36" y="18"/>
                  <a:pt x="36" y="18"/>
                </a:cubicBezTo>
                <a:cubicBezTo>
                  <a:pt x="36" y="18"/>
                  <a:pt x="36" y="18"/>
                  <a:pt x="36" y="18"/>
                </a:cubicBezTo>
                <a:cubicBezTo>
                  <a:pt x="36" y="17"/>
                  <a:pt x="36" y="17"/>
                  <a:pt x="36" y="16"/>
                </a:cubicBezTo>
                <a:cubicBezTo>
                  <a:pt x="36" y="16"/>
                  <a:pt x="36" y="16"/>
                  <a:pt x="36" y="16"/>
                </a:cubicBezTo>
                <a:cubicBezTo>
                  <a:pt x="35" y="16"/>
                  <a:pt x="35" y="17"/>
                  <a:pt x="34" y="16"/>
                </a:cubicBezTo>
                <a:cubicBezTo>
                  <a:pt x="34" y="15"/>
                  <a:pt x="34" y="15"/>
                  <a:pt x="34" y="15"/>
                </a:cubicBezTo>
                <a:cubicBezTo>
                  <a:pt x="34" y="15"/>
                  <a:pt x="34" y="13"/>
                  <a:pt x="34" y="13"/>
                </a:cubicBezTo>
                <a:cubicBezTo>
                  <a:pt x="34" y="13"/>
                  <a:pt x="34" y="13"/>
                  <a:pt x="34" y="13"/>
                </a:cubicBezTo>
                <a:cubicBezTo>
                  <a:pt x="35" y="13"/>
                  <a:pt x="35" y="13"/>
                  <a:pt x="35" y="13"/>
                </a:cubicBezTo>
                <a:cubicBezTo>
                  <a:pt x="35" y="12"/>
                  <a:pt x="34" y="11"/>
                  <a:pt x="34" y="11"/>
                </a:cubicBezTo>
                <a:cubicBezTo>
                  <a:pt x="33" y="10"/>
                  <a:pt x="34" y="9"/>
                  <a:pt x="34" y="9"/>
                </a:cubicBezTo>
                <a:cubicBezTo>
                  <a:pt x="34" y="8"/>
                  <a:pt x="33" y="8"/>
                  <a:pt x="33" y="8"/>
                </a:cubicBezTo>
                <a:cubicBezTo>
                  <a:pt x="33" y="8"/>
                  <a:pt x="33" y="8"/>
                  <a:pt x="32" y="8"/>
                </a:cubicBezTo>
                <a:cubicBezTo>
                  <a:pt x="32" y="9"/>
                  <a:pt x="32" y="9"/>
                  <a:pt x="32" y="9"/>
                </a:cubicBezTo>
                <a:cubicBezTo>
                  <a:pt x="32" y="9"/>
                  <a:pt x="31" y="9"/>
                  <a:pt x="32" y="8"/>
                </a:cubicBezTo>
                <a:cubicBezTo>
                  <a:pt x="32" y="8"/>
                  <a:pt x="33" y="7"/>
                  <a:pt x="33" y="7"/>
                </a:cubicBezTo>
                <a:cubicBezTo>
                  <a:pt x="33" y="7"/>
                  <a:pt x="33" y="7"/>
                  <a:pt x="33" y="7"/>
                </a:cubicBezTo>
                <a:cubicBezTo>
                  <a:pt x="33" y="7"/>
                  <a:pt x="33" y="7"/>
                  <a:pt x="33" y="6"/>
                </a:cubicBezTo>
                <a:cubicBezTo>
                  <a:pt x="33" y="6"/>
                  <a:pt x="32" y="6"/>
                  <a:pt x="32" y="5"/>
                </a:cubicBezTo>
                <a:cubicBezTo>
                  <a:pt x="32" y="5"/>
                  <a:pt x="32" y="5"/>
                  <a:pt x="31" y="5"/>
                </a:cubicBezTo>
                <a:cubicBezTo>
                  <a:pt x="31" y="5"/>
                  <a:pt x="31" y="5"/>
                  <a:pt x="31" y="4"/>
                </a:cubicBezTo>
                <a:cubicBezTo>
                  <a:pt x="31" y="4"/>
                  <a:pt x="31" y="4"/>
                  <a:pt x="31" y="3"/>
                </a:cubicBezTo>
                <a:cubicBezTo>
                  <a:pt x="31" y="3"/>
                  <a:pt x="30" y="1"/>
                  <a:pt x="30" y="1"/>
                </a:cubicBezTo>
                <a:cubicBezTo>
                  <a:pt x="30" y="1"/>
                  <a:pt x="29" y="1"/>
                  <a:pt x="29" y="1"/>
                </a:cubicBezTo>
                <a:cubicBezTo>
                  <a:pt x="29" y="1"/>
                  <a:pt x="29" y="1"/>
                  <a:pt x="29" y="1"/>
                </a:cubicBezTo>
                <a:cubicBezTo>
                  <a:pt x="29" y="1"/>
                  <a:pt x="28" y="1"/>
                  <a:pt x="28" y="1"/>
                </a:cubicBezTo>
                <a:cubicBezTo>
                  <a:pt x="28" y="1"/>
                  <a:pt x="28" y="1"/>
                  <a:pt x="28" y="2"/>
                </a:cubicBezTo>
                <a:cubicBezTo>
                  <a:pt x="28" y="2"/>
                  <a:pt x="28" y="2"/>
                  <a:pt x="28" y="2"/>
                </a:cubicBezTo>
                <a:cubicBezTo>
                  <a:pt x="27" y="2"/>
                  <a:pt x="27" y="3"/>
                  <a:pt x="27" y="3"/>
                </a:cubicBezTo>
                <a:cubicBezTo>
                  <a:pt x="27" y="3"/>
                  <a:pt x="27" y="3"/>
                  <a:pt x="27" y="3"/>
                </a:cubicBezTo>
                <a:cubicBezTo>
                  <a:pt x="27" y="3"/>
                  <a:pt x="27" y="3"/>
                  <a:pt x="26" y="3"/>
                </a:cubicBezTo>
                <a:cubicBezTo>
                  <a:pt x="26" y="3"/>
                  <a:pt x="25" y="3"/>
                  <a:pt x="25" y="3"/>
                </a:cubicBezTo>
                <a:cubicBezTo>
                  <a:pt x="25" y="3"/>
                  <a:pt x="24" y="3"/>
                  <a:pt x="24" y="3"/>
                </a:cubicBezTo>
                <a:cubicBezTo>
                  <a:pt x="24" y="3"/>
                  <a:pt x="23" y="3"/>
                  <a:pt x="23" y="3"/>
                </a:cubicBezTo>
                <a:cubicBezTo>
                  <a:pt x="22" y="3"/>
                  <a:pt x="22" y="4"/>
                  <a:pt x="22" y="4"/>
                </a:cubicBezTo>
                <a:cubicBezTo>
                  <a:pt x="22" y="4"/>
                  <a:pt x="22" y="4"/>
                  <a:pt x="22" y="4"/>
                </a:cubicBezTo>
                <a:cubicBezTo>
                  <a:pt x="22" y="4"/>
                  <a:pt x="22" y="3"/>
                  <a:pt x="21" y="3"/>
                </a:cubicBezTo>
                <a:cubicBezTo>
                  <a:pt x="21" y="2"/>
                  <a:pt x="20" y="3"/>
                  <a:pt x="20" y="3"/>
                </a:cubicBezTo>
                <a:cubicBezTo>
                  <a:pt x="20" y="3"/>
                  <a:pt x="19" y="3"/>
                  <a:pt x="19" y="3"/>
                </a:cubicBezTo>
                <a:cubicBezTo>
                  <a:pt x="19" y="3"/>
                  <a:pt x="19" y="3"/>
                  <a:pt x="19" y="3"/>
                </a:cubicBezTo>
                <a:cubicBezTo>
                  <a:pt x="19" y="3"/>
                  <a:pt x="18" y="3"/>
                  <a:pt x="18" y="2"/>
                </a:cubicBezTo>
                <a:cubicBezTo>
                  <a:pt x="18" y="2"/>
                  <a:pt x="18" y="2"/>
                  <a:pt x="18" y="2"/>
                </a:cubicBezTo>
                <a:cubicBezTo>
                  <a:pt x="18" y="2"/>
                  <a:pt x="18" y="2"/>
                  <a:pt x="18" y="1"/>
                </a:cubicBezTo>
                <a:cubicBezTo>
                  <a:pt x="18" y="1"/>
                  <a:pt x="18" y="1"/>
                  <a:pt x="18" y="1"/>
                </a:cubicBezTo>
                <a:cubicBezTo>
                  <a:pt x="17" y="1"/>
                  <a:pt x="13" y="1"/>
                  <a:pt x="13" y="1"/>
                </a:cubicBezTo>
                <a:cubicBezTo>
                  <a:pt x="12" y="2"/>
                  <a:pt x="12" y="1"/>
                  <a:pt x="12" y="1"/>
                </a:cubicBezTo>
                <a:cubicBezTo>
                  <a:pt x="12" y="1"/>
                  <a:pt x="9" y="0"/>
                  <a:pt x="9" y="0"/>
                </a:cubicBezTo>
                <a:cubicBezTo>
                  <a:pt x="8" y="0"/>
                  <a:pt x="8" y="0"/>
                  <a:pt x="8" y="0"/>
                </a:cubicBezTo>
                <a:cubicBezTo>
                  <a:pt x="8" y="0"/>
                  <a:pt x="7" y="0"/>
                  <a:pt x="7" y="0"/>
                </a:cubicBezTo>
                <a:cubicBezTo>
                  <a:pt x="7" y="1"/>
                  <a:pt x="7" y="2"/>
                  <a:pt x="7" y="2"/>
                </a:cubicBezTo>
                <a:cubicBezTo>
                  <a:pt x="7" y="2"/>
                  <a:pt x="7" y="2"/>
                  <a:pt x="7" y="2"/>
                </a:cubicBezTo>
                <a:cubicBezTo>
                  <a:pt x="7" y="2"/>
                  <a:pt x="6" y="2"/>
                  <a:pt x="6" y="2"/>
                </a:cubicBezTo>
                <a:cubicBezTo>
                  <a:pt x="5" y="2"/>
                  <a:pt x="5" y="3"/>
                  <a:pt x="6" y="3"/>
                </a:cubicBezTo>
                <a:cubicBezTo>
                  <a:pt x="6" y="3"/>
                  <a:pt x="6" y="3"/>
                  <a:pt x="6" y="3"/>
                </a:cubicBezTo>
                <a:cubicBezTo>
                  <a:pt x="7" y="4"/>
                  <a:pt x="7" y="5"/>
                  <a:pt x="7" y="5"/>
                </a:cubicBezTo>
                <a:cubicBezTo>
                  <a:pt x="6" y="5"/>
                  <a:pt x="6" y="5"/>
                  <a:pt x="6" y="5"/>
                </a:cubicBezTo>
                <a:cubicBezTo>
                  <a:pt x="6" y="5"/>
                  <a:pt x="6" y="5"/>
                  <a:pt x="6" y="5"/>
                </a:cubicBezTo>
                <a:cubicBezTo>
                  <a:pt x="6" y="5"/>
                  <a:pt x="6" y="5"/>
                  <a:pt x="5" y="5"/>
                </a:cubicBezTo>
                <a:cubicBezTo>
                  <a:pt x="5" y="5"/>
                  <a:pt x="4" y="5"/>
                  <a:pt x="4" y="5"/>
                </a:cubicBezTo>
                <a:cubicBezTo>
                  <a:pt x="4" y="5"/>
                  <a:pt x="3" y="6"/>
                  <a:pt x="2" y="6"/>
                </a:cubicBezTo>
                <a:cubicBezTo>
                  <a:pt x="2" y="6"/>
                  <a:pt x="2" y="6"/>
                  <a:pt x="1" y="6"/>
                </a:cubicBezTo>
                <a:cubicBezTo>
                  <a:pt x="1" y="6"/>
                  <a:pt x="1" y="8"/>
                  <a:pt x="0" y="8"/>
                </a:cubicBezTo>
                <a:cubicBezTo>
                  <a:pt x="0" y="8"/>
                  <a:pt x="1" y="8"/>
                  <a:pt x="1" y="8"/>
                </a:cubicBezTo>
                <a:cubicBezTo>
                  <a:pt x="1" y="8"/>
                  <a:pt x="2" y="8"/>
                  <a:pt x="1" y="9"/>
                </a:cubicBezTo>
                <a:cubicBezTo>
                  <a:pt x="1" y="9"/>
                  <a:pt x="1" y="10"/>
                  <a:pt x="2" y="10"/>
                </a:cubicBezTo>
                <a:cubicBezTo>
                  <a:pt x="2" y="9"/>
                  <a:pt x="2" y="10"/>
                  <a:pt x="2" y="10"/>
                </a:cubicBezTo>
                <a:cubicBezTo>
                  <a:pt x="2" y="10"/>
                  <a:pt x="2" y="10"/>
                  <a:pt x="2" y="10"/>
                </a:cubicBezTo>
                <a:cubicBezTo>
                  <a:pt x="3" y="9"/>
                  <a:pt x="2" y="10"/>
                  <a:pt x="2" y="10"/>
                </a:cubicBezTo>
                <a:cubicBezTo>
                  <a:pt x="2" y="11"/>
                  <a:pt x="2" y="10"/>
                  <a:pt x="2" y="11"/>
                </a:cubicBezTo>
                <a:cubicBezTo>
                  <a:pt x="3" y="11"/>
                  <a:pt x="3" y="11"/>
                  <a:pt x="3" y="11"/>
                </a:cubicBezTo>
                <a:cubicBezTo>
                  <a:pt x="3" y="12"/>
                  <a:pt x="3" y="12"/>
                  <a:pt x="3" y="12"/>
                </a:cubicBezTo>
                <a:cubicBezTo>
                  <a:pt x="3" y="12"/>
                  <a:pt x="4" y="13"/>
                  <a:pt x="4" y="13"/>
                </a:cubicBezTo>
                <a:cubicBezTo>
                  <a:pt x="4" y="13"/>
                  <a:pt x="5" y="13"/>
                  <a:pt x="5" y="13"/>
                </a:cubicBezTo>
                <a:cubicBezTo>
                  <a:pt x="5" y="13"/>
                  <a:pt x="5" y="12"/>
                  <a:pt x="5" y="13"/>
                </a:cubicBezTo>
                <a:cubicBezTo>
                  <a:pt x="6" y="13"/>
                  <a:pt x="6" y="14"/>
                  <a:pt x="6" y="14"/>
                </a:cubicBezTo>
                <a:cubicBezTo>
                  <a:pt x="7" y="14"/>
                  <a:pt x="7" y="14"/>
                  <a:pt x="7" y="14"/>
                </a:cubicBezTo>
                <a:cubicBezTo>
                  <a:pt x="7" y="15"/>
                  <a:pt x="7" y="15"/>
                  <a:pt x="7" y="15"/>
                </a:cubicBezTo>
                <a:cubicBezTo>
                  <a:pt x="7" y="15"/>
                  <a:pt x="7" y="15"/>
                  <a:pt x="7" y="15"/>
                </a:cubicBezTo>
                <a:cubicBezTo>
                  <a:pt x="7" y="16"/>
                  <a:pt x="7" y="16"/>
                  <a:pt x="7" y="16"/>
                </a:cubicBezTo>
                <a:cubicBezTo>
                  <a:pt x="8" y="15"/>
                  <a:pt x="8" y="15"/>
                  <a:pt x="8" y="16"/>
                </a:cubicBezTo>
                <a:cubicBezTo>
                  <a:pt x="8" y="17"/>
                  <a:pt x="8" y="17"/>
                  <a:pt x="9" y="17"/>
                </a:cubicBezTo>
                <a:cubicBezTo>
                  <a:pt x="9" y="18"/>
                  <a:pt x="9" y="18"/>
                  <a:pt x="9" y="18"/>
                </a:cubicBezTo>
                <a:cubicBezTo>
                  <a:pt x="9" y="18"/>
                  <a:pt x="9" y="18"/>
                  <a:pt x="9" y="18"/>
                </a:cubicBezTo>
                <a:cubicBezTo>
                  <a:pt x="9" y="18"/>
                  <a:pt x="10" y="18"/>
                  <a:pt x="10" y="18"/>
                </a:cubicBezTo>
                <a:cubicBezTo>
                  <a:pt x="11" y="17"/>
                  <a:pt x="12" y="16"/>
                  <a:pt x="12" y="15"/>
                </a:cubicBezTo>
                <a:cubicBezTo>
                  <a:pt x="12" y="15"/>
                  <a:pt x="12" y="15"/>
                  <a:pt x="12" y="15"/>
                </a:cubicBezTo>
                <a:cubicBezTo>
                  <a:pt x="13" y="14"/>
                  <a:pt x="13" y="14"/>
                  <a:pt x="13" y="14"/>
                </a:cubicBezTo>
                <a:cubicBezTo>
                  <a:pt x="14" y="14"/>
                  <a:pt x="14" y="14"/>
                  <a:pt x="15" y="14"/>
                </a:cubicBezTo>
                <a:cubicBezTo>
                  <a:pt x="15" y="14"/>
                  <a:pt x="17" y="13"/>
                  <a:pt x="18" y="13"/>
                </a:cubicBezTo>
                <a:cubicBezTo>
                  <a:pt x="18" y="13"/>
                  <a:pt x="19" y="13"/>
                  <a:pt x="20" y="14"/>
                </a:cubicBezTo>
                <a:cubicBezTo>
                  <a:pt x="20" y="15"/>
                  <a:pt x="21" y="17"/>
                  <a:pt x="21" y="17"/>
                </a:cubicBezTo>
                <a:cubicBezTo>
                  <a:pt x="21" y="17"/>
                  <a:pt x="21" y="18"/>
                  <a:pt x="22" y="18"/>
                </a:cubicBezTo>
                <a:cubicBezTo>
                  <a:pt x="22" y="18"/>
                  <a:pt x="22" y="18"/>
                  <a:pt x="22" y="18"/>
                </a:cubicBezTo>
                <a:cubicBezTo>
                  <a:pt x="22" y="18"/>
                  <a:pt x="23" y="20"/>
                  <a:pt x="23" y="20"/>
                </a:cubicBezTo>
                <a:cubicBezTo>
                  <a:pt x="23" y="20"/>
                  <a:pt x="23" y="20"/>
                  <a:pt x="22" y="20"/>
                </a:cubicBezTo>
                <a:cubicBezTo>
                  <a:pt x="22" y="20"/>
                  <a:pt x="22" y="21"/>
                  <a:pt x="22" y="21"/>
                </a:cubicBezTo>
                <a:cubicBezTo>
                  <a:pt x="22" y="21"/>
                  <a:pt x="22" y="22"/>
                  <a:pt x="22" y="22"/>
                </a:cubicBezTo>
                <a:cubicBezTo>
                  <a:pt x="22" y="22"/>
                  <a:pt x="22" y="22"/>
                  <a:pt x="22" y="22"/>
                </a:cubicBezTo>
                <a:cubicBezTo>
                  <a:pt x="23" y="22"/>
                  <a:pt x="23" y="22"/>
                  <a:pt x="23" y="21"/>
                </a:cubicBezTo>
                <a:cubicBezTo>
                  <a:pt x="23" y="21"/>
                  <a:pt x="23" y="21"/>
                  <a:pt x="24" y="2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 name="Freeform 830"/>
          <p:cNvSpPr>
            <a:spLocks/>
          </p:cNvSpPr>
          <p:nvPr/>
        </p:nvSpPr>
        <p:spPr bwMode="auto">
          <a:xfrm>
            <a:off x="3679837" y="4473209"/>
            <a:ext cx="7521" cy="5641"/>
          </a:xfrm>
          <a:custGeom>
            <a:avLst/>
            <a:gdLst/>
            <a:ahLst/>
            <a:cxnLst>
              <a:cxn ang="0">
                <a:pos x="1" y="0"/>
              </a:cxn>
              <a:cxn ang="0">
                <a:pos x="1" y="0"/>
              </a:cxn>
              <a:cxn ang="0">
                <a:pos x="1" y="0"/>
              </a:cxn>
              <a:cxn ang="0">
                <a:pos x="1" y="0"/>
              </a:cxn>
            </a:cxnLst>
            <a:rect l="0" t="0" r="r" b="b"/>
            <a:pathLst>
              <a:path w="1" h="1">
                <a:moveTo>
                  <a:pt x="1" y="0"/>
                </a:moveTo>
                <a:cubicBezTo>
                  <a:pt x="0" y="0"/>
                  <a:pt x="1" y="0"/>
                  <a:pt x="1" y="0"/>
                </a:cubicBezTo>
                <a:cubicBezTo>
                  <a:pt x="1" y="1"/>
                  <a:pt x="1" y="0"/>
                  <a:pt x="1" y="0"/>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 name="Freeform 831"/>
          <p:cNvSpPr>
            <a:spLocks/>
          </p:cNvSpPr>
          <p:nvPr/>
        </p:nvSpPr>
        <p:spPr bwMode="auto">
          <a:xfrm>
            <a:off x="3674196" y="4478849"/>
            <a:ext cx="5641" cy="7521"/>
          </a:xfrm>
          <a:custGeom>
            <a:avLst/>
            <a:gdLst/>
            <a:ahLst/>
            <a:cxnLst>
              <a:cxn ang="0">
                <a:pos x="1" y="0"/>
              </a:cxn>
              <a:cxn ang="0">
                <a:pos x="1" y="1"/>
              </a:cxn>
              <a:cxn ang="0">
                <a:pos x="1" y="0"/>
              </a:cxn>
            </a:cxnLst>
            <a:rect l="0" t="0" r="r" b="b"/>
            <a:pathLst>
              <a:path w="1" h="1">
                <a:moveTo>
                  <a:pt x="1" y="0"/>
                </a:moveTo>
                <a:cubicBezTo>
                  <a:pt x="0" y="1"/>
                  <a:pt x="1" y="1"/>
                  <a:pt x="1" y="1"/>
                </a:cubicBezTo>
                <a:cubicBezTo>
                  <a:pt x="1" y="1"/>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 name="Freeform 832"/>
          <p:cNvSpPr>
            <a:spLocks/>
          </p:cNvSpPr>
          <p:nvPr/>
        </p:nvSpPr>
        <p:spPr bwMode="auto">
          <a:xfrm>
            <a:off x="3679837" y="4492011"/>
            <a:ext cx="7521" cy="11281"/>
          </a:xfrm>
          <a:custGeom>
            <a:avLst/>
            <a:gdLst/>
            <a:ahLst/>
            <a:cxnLst>
              <a:cxn ang="0">
                <a:pos x="0" y="1"/>
              </a:cxn>
              <a:cxn ang="0">
                <a:pos x="1" y="1"/>
              </a:cxn>
              <a:cxn ang="0">
                <a:pos x="1" y="0"/>
              </a:cxn>
              <a:cxn ang="0">
                <a:pos x="0" y="1"/>
              </a:cxn>
            </a:cxnLst>
            <a:rect l="0" t="0" r="r" b="b"/>
            <a:pathLst>
              <a:path w="1" h="2">
                <a:moveTo>
                  <a:pt x="0" y="1"/>
                </a:moveTo>
                <a:cubicBezTo>
                  <a:pt x="1" y="2"/>
                  <a:pt x="1" y="1"/>
                  <a:pt x="1" y="1"/>
                </a:cubicBezTo>
                <a:cubicBezTo>
                  <a:pt x="1" y="1"/>
                  <a:pt x="1" y="0"/>
                  <a:pt x="1" y="0"/>
                </a:cubicBezTo>
                <a:cubicBezTo>
                  <a:pt x="0" y="1"/>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9" name="Freeform 833"/>
          <p:cNvSpPr>
            <a:spLocks/>
          </p:cNvSpPr>
          <p:nvPr/>
        </p:nvSpPr>
        <p:spPr bwMode="auto">
          <a:xfrm>
            <a:off x="3668556" y="4448766"/>
            <a:ext cx="92130" cy="48886"/>
          </a:xfrm>
          <a:custGeom>
            <a:avLst/>
            <a:gdLst/>
            <a:ahLst/>
            <a:cxnLst>
              <a:cxn ang="0">
                <a:pos x="10" y="6"/>
              </a:cxn>
              <a:cxn ang="0">
                <a:pos x="12" y="5"/>
              </a:cxn>
              <a:cxn ang="0">
                <a:pos x="13" y="5"/>
              </a:cxn>
              <a:cxn ang="0">
                <a:pos x="14" y="5"/>
              </a:cxn>
              <a:cxn ang="0">
                <a:pos x="14" y="5"/>
              </a:cxn>
              <a:cxn ang="0">
                <a:pos x="15" y="5"/>
              </a:cxn>
              <a:cxn ang="0">
                <a:pos x="14" y="3"/>
              </a:cxn>
              <a:cxn ang="0">
                <a:pos x="14" y="3"/>
              </a:cxn>
              <a:cxn ang="0">
                <a:pos x="14" y="2"/>
              </a:cxn>
              <a:cxn ang="0">
                <a:pos x="15" y="2"/>
              </a:cxn>
              <a:cxn ang="0">
                <a:pos x="15" y="2"/>
              </a:cxn>
              <a:cxn ang="0">
                <a:pos x="15" y="0"/>
              </a:cxn>
              <a:cxn ang="0">
                <a:pos x="9" y="0"/>
              </a:cxn>
              <a:cxn ang="0">
                <a:pos x="9" y="0"/>
              </a:cxn>
              <a:cxn ang="0">
                <a:pos x="4" y="1"/>
              </a:cxn>
              <a:cxn ang="0">
                <a:pos x="3" y="1"/>
              </a:cxn>
              <a:cxn ang="0">
                <a:pos x="0" y="2"/>
              </a:cxn>
              <a:cxn ang="0">
                <a:pos x="0" y="2"/>
              </a:cxn>
              <a:cxn ang="0">
                <a:pos x="2" y="2"/>
              </a:cxn>
              <a:cxn ang="0">
                <a:pos x="2" y="2"/>
              </a:cxn>
              <a:cxn ang="0">
                <a:pos x="2" y="3"/>
              </a:cxn>
              <a:cxn ang="0">
                <a:pos x="3" y="4"/>
              </a:cxn>
              <a:cxn ang="0">
                <a:pos x="4" y="4"/>
              </a:cxn>
              <a:cxn ang="0">
                <a:pos x="4" y="4"/>
              </a:cxn>
              <a:cxn ang="0">
                <a:pos x="5" y="4"/>
              </a:cxn>
              <a:cxn ang="0">
                <a:pos x="6" y="4"/>
              </a:cxn>
              <a:cxn ang="0">
                <a:pos x="9" y="4"/>
              </a:cxn>
              <a:cxn ang="0">
                <a:pos x="8" y="4"/>
              </a:cxn>
              <a:cxn ang="0">
                <a:pos x="7" y="4"/>
              </a:cxn>
              <a:cxn ang="0">
                <a:pos x="6" y="5"/>
              </a:cxn>
              <a:cxn ang="0">
                <a:pos x="7" y="5"/>
              </a:cxn>
              <a:cxn ang="0">
                <a:pos x="8" y="5"/>
              </a:cxn>
              <a:cxn ang="0">
                <a:pos x="8" y="5"/>
              </a:cxn>
              <a:cxn ang="0">
                <a:pos x="7" y="5"/>
              </a:cxn>
              <a:cxn ang="0">
                <a:pos x="6" y="6"/>
              </a:cxn>
              <a:cxn ang="0">
                <a:pos x="7" y="6"/>
              </a:cxn>
              <a:cxn ang="0">
                <a:pos x="7" y="7"/>
              </a:cxn>
              <a:cxn ang="0">
                <a:pos x="7" y="7"/>
              </a:cxn>
              <a:cxn ang="0">
                <a:pos x="8" y="8"/>
              </a:cxn>
              <a:cxn ang="0">
                <a:pos x="8" y="8"/>
              </a:cxn>
              <a:cxn ang="0">
                <a:pos x="8" y="8"/>
              </a:cxn>
              <a:cxn ang="0">
                <a:pos x="9" y="6"/>
              </a:cxn>
              <a:cxn ang="0">
                <a:pos x="10" y="6"/>
              </a:cxn>
            </a:cxnLst>
            <a:rect l="0" t="0" r="r" b="b"/>
            <a:pathLst>
              <a:path w="15" h="8">
                <a:moveTo>
                  <a:pt x="10" y="6"/>
                </a:moveTo>
                <a:cubicBezTo>
                  <a:pt x="11" y="6"/>
                  <a:pt x="12" y="5"/>
                  <a:pt x="12" y="5"/>
                </a:cubicBezTo>
                <a:cubicBezTo>
                  <a:pt x="12" y="5"/>
                  <a:pt x="13" y="5"/>
                  <a:pt x="13" y="5"/>
                </a:cubicBezTo>
                <a:cubicBezTo>
                  <a:pt x="14" y="5"/>
                  <a:pt x="14" y="5"/>
                  <a:pt x="14" y="5"/>
                </a:cubicBezTo>
                <a:cubicBezTo>
                  <a:pt x="14" y="5"/>
                  <a:pt x="14" y="5"/>
                  <a:pt x="14" y="5"/>
                </a:cubicBezTo>
                <a:cubicBezTo>
                  <a:pt x="14" y="5"/>
                  <a:pt x="14" y="5"/>
                  <a:pt x="15" y="5"/>
                </a:cubicBezTo>
                <a:cubicBezTo>
                  <a:pt x="15" y="5"/>
                  <a:pt x="15" y="4"/>
                  <a:pt x="14" y="3"/>
                </a:cubicBezTo>
                <a:cubicBezTo>
                  <a:pt x="14" y="3"/>
                  <a:pt x="14" y="3"/>
                  <a:pt x="14" y="3"/>
                </a:cubicBezTo>
                <a:cubicBezTo>
                  <a:pt x="13" y="3"/>
                  <a:pt x="13" y="2"/>
                  <a:pt x="14" y="2"/>
                </a:cubicBezTo>
                <a:cubicBezTo>
                  <a:pt x="14" y="2"/>
                  <a:pt x="15" y="2"/>
                  <a:pt x="15" y="2"/>
                </a:cubicBezTo>
                <a:cubicBezTo>
                  <a:pt x="15" y="2"/>
                  <a:pt x="15" y="2"/>
                  <a:pt x="15" y="2"/>
                </a:cubicBezTo>
                <a:cubicBezTo>
                  <a:pt x="15" y="2"/>
                  <a:pt x="15" y="1"/>
                  <a:pt x="15" y="0"/>
                </a:cubicBezTo>
                <a:cubicBezTo>
                  <a:pt x="13" y="0"/>
                  <a:pt x="9" y="0"/>
                  <a:pt x="9" y="0"/>
                </a:cubicBezTo>
                <a:cubicBezTo>
                  <a:pt x="9" y="0"/>
                  <a:pt x="9" y="0"/>
                  <a:pt x="9" y="0"/>
                </a:cubicBezTo>
                <a:cubicBezTo>
                  <a:pt x="9" y="0"/>
                  <a:pt x="5" y="1"/>
                  <a:pt x="4" y="1"/>
                </a:cubicBezTo>
                <a:cubicBezTo>
                  <a:pt x="4" y="1"/>
                  <a:pt x="3" y="1"/>
                  <a:pt x="3" y="1"/>
                </a:cubicBezTo>
                <a:cubicBezTo>
                  <a:pt x="0" y="2"/>
                  <a:pt x="0" y="2"/>
                  <a:pt x="0" y="2"/>
                </a:cubicBezTo>
                <a:cubicBezTo>
                  <a:pt x="0" y="2"/>
                  <a:pt x="0" y="2"/>
                  <a:pt x="0" y="2"/>
                </a:cubicBezTo>
                <a:cubicBezTo>
                  <a:pt x="1" y="2"/>
                  <a:pt x="1" y="2"/>
                  <a:pt x="2" y="2"/>
                </a:cubicBezTo>
                <a:cubicBezTo>
                  <a:pt x="2" y="2"/>
                  <a:pt x="3" y="1"/>
                  <a:pt x="2" y="2"/>
                </a:cubicBezTo>
                <a:cubicBezTo>
                  <a:pt x="2" y="3"/>
                  <a:pt x="2" y="3"/>
                  <a:pt x="2" y="3"/>
                </a:cubicBezTo>
                <a:cubicBezTo>
                  <a:pt x="2" y="4"/>
                  <a:pt x="3" y="4"/>
                  <a:pt x="3" y="4"/>
                </a:cubicBezTo>
                <a:cubicBezTo>
                  <a:pt x="4" y="3"/>
                  <a:pt x="5" y="3"/>
                  <a:pt x="4" y="4"/>
                </a:cubicBezTo>
                <a:cubicBezTo>
                  <a:pt x="3" y="4"/>
                  <a:pt x="3" y="5"/>
                  <a:pt x="4" y="4"/>
                </a:cubicBezTo>
                <a:cubicBezTo>
                  <a:pt x="5" y="4"/>
                  <a:pt x="5" y="4"/>
                  <a:pt x="5" y="4"/>
                </a:cubicBezTo>
                <a:cubicBezTo>
                  <a:pt x="5" y="4"/>
                  <a:pt x="6" y="4"/>
                  <a:pt x="6" y="4"/>
                </a:cubicBezTo>
                <a:cubicBezTo>
                  <a:pt x="7" y="4"/>
                  <a:pt x="8" y="3"/>
                  <a:pt x="9" y="4"/>
                </a:cubicBezTo>
                <a:cubicBezTo>
                  <a:pt x="9" y="4"/>
                  <a:pt x="9" y="5"/>
                  <a:pt x="8" y="4"/>
                </a:cubicBezTo>
                <a:cubicBezTo>
                  <a:pt x="8" y="4"/>
                  <a:pt x="7" y="4"/>
                  <a:pt x="7" y="4"/>
                </a:cubicBezTo>
                <a:cubicBezTo>
                  <a:pt x="6" y="4"/>
                  <a:pt x="6" y="5"/>
                  <a:pt x="6" y="5"/>
                </a:cubicBezTo>
                <a:cubicBezTo>
                  <a:pt x="6" y="5"/>
                  <a:pt x="6" y="5"/>
                  <a:pt x="7" y="5"/>
                </a:cubicBezTo>
                <a:cubicBezTo>
                  <a:pt x="7" y="5"/>
                  <a:pt x="9" y="5"/>
                  <a:pt x="8" y="5"/>
                </a:cubicBezTo>
                <a:cubicBezTo>
                  <a:pt x="8" y="6"/>
                  <a:pt x="8" y="6"/>
                  <a:pt x="8" y="5"/>
                </a:cubicBezTo>
                <a:cubicBezTo>
                  <a:pt x="8" y="5"/>
                  <a:pt x="7" y="5"/>
                  <a:pt x="7" y="5"/>
                </a:cubicBezTo>
                <a:cubicBezTo>
                  <a:pt x="7" y="6"/>
                  <a:pt x="6" y="6"/>
                  <a:pt x="6" y="6"/>
                </a:cubicBezTo>
                <a:cubicBezTo>
                  <a:pt x="6" y="7"/>
                  <a:pt x="7" y="6"/>
                  <a:pt x="7" y="6"/>
                </a:cubicBezTo>
                <a:cubicBezTo>
                  <a:pt x="7" y="7"/>
                  <a:pt x="6" y="7"/>
                  <a:pt x="7" y="7"/>
                </a:cubicBezTo>
                <a:cubicBezTo>
                  <a:pt x="7" y="7"/>
                  <a:pt x="8" y="7"/>
                  <a:pt x="7" y="7"/>
                </a:cubicBezTo>
                <a:cubicBezTo>
                  <a:pt x="7" y="8"/>
                  <a:pt x="8" y="8"/>
                  <a:pt x="8" y="8"/>
                </a:cubicBezTo>
                <a:cubicBezTo>
                  <a:pt x="8" y="8"/>
                  <a:pt x="8" y="8"/>
                  <a:pt x="8" y="8"/>
                </a:cubicBezTo>
                <a:cubicBezTo>
                  <a:pt x="8" y="8"/>
                  <a:pt x="8" y="8"/>
                  <a:pt x="8" y="8"/>
                </a:cubicBezTo>
                <a:cubicBezTo>
                  <a:pt x="9" y="8"/>
                  <a:pt x="9" y="6"/>
                  <a:pt x="9" y="6"/>
                </a:cubicBezTo>
                <a:cubicBezTo>
                  <a:pt x="10" y="6"/>
                  <a:pt x="10" y="6"/>
                  <a:pt x="10" y="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0" name="Freeform 834"/>
          <p:cNvSpPr>
            <a:spLocks/>
          </p:cNvSpPr>
          <p:nvPr/>
        </p:nvSpPr>
        <p:spPr bwMode="auto">
          <a:xfrm>
            <a:off x="3687358" y="4448766"/>
            <a:ext cx="11281" cy="5641"/>
          </a:xfrm>
          <a:custGeom>
            <a:avLst/>
            <a:gdLst/>
            <a:ahLst/>
            <a:cxnLst>
              <a:cxn ang="0">
                <a:pos x="1" y="0"/>
              </a:cxn>
              <a:cxn ang="0">
                <a:pos x="1" y="0"/>
              </a:cxn>
              <a:cxn ang="0">
                <a:pos x="0" y="0"/>
              </a:cxn>
              <a:cxn ang="0">
                <a:pos x="1" y="0"/>
              </a:cxn>
              <a:cxn ang="0">
                <a:pos x="1" y="0"/>
              </a:cxn>
            </a:cxnLst>
            <a:rect l="0" t="0" r="r" b="b"/>
            <a:pathLst>
              <a:path w="2" h="1">
                <a:moveTo>
                  <a:pt x="1" y="0"/>
                </a:moveTo>
                <a:cubicBezTo>
                  <a:pt x="1" y="0"/>
                  <a:pt x="1" y="0"/>
                  <a:pt x="1" y="0"/>
                </a:cubicBezTo>
                <a:cubicBezTo>
                  <a:pt x="1" y="0"/>
                  <a:pt x="0" y="1"/>
                  <a:pt x="0" y="0"/>
                </a:cubicBezTo>
                <a:cubicBezTo>
                  <a:pt x="0" y="0"/>
                  <a:pt x="0" y="0"/>
                  <a:pt x="1" y="0"/>
                </a:cubicBezTo>
                <a:cubicBezTo>
                  <a:pt x="1" y="0"/>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1" name="Freeform 835"/>
          <p:cNvSpPr>
            <a:spLocks/>
          </p:cNvSpPr>
          <p:nvPr/>
        </p:nvSpPr>
        <p:spPr bwMode="auto">
          <a:xfrm>
            <a:off x="3644113" y="4326552"/>
            <a:ext cx="182381" cy="135375"/>
          </a:xfrm>
          <a:custGeom>
            <a:avLst/>
            <a:gdLst/>
            <a:ahLst/>
            <a:cxnLst>
              <a:cxn ang="0">
                <a:pos x="20" y="20"/>
              </a:cxn>
              <a:cxn ang="0">
                <a:pos x="24" y="21"/>
              </a:cxn>
              <a:cxn ang="0">
                <a:pos x="30" y="21"/>
              </a:cxn>
              <a:cxn ang="0">
                <a:pos x="29" y="17"/>
              </a:cxn>
              <a:cxn ang="0">
                <a:pos x="28" y="16"/>
              </a:cxn>
              <a:cxn ang="0">
                <a:pos x="27" y="15"/>
              </a:cxn>
              <a:cxn ang="0">
                <a:pos x="26" y="11"/>
              </a:cxn>
              <a:cxn ang="0">
                <a:pos x="24" y="8"/>
              </a:cxn>
              <a:cxn ang="0">
                <a:pos x="22" y="5"/>
              </a:cxn>
              <a:cxn ang="0">
                <a:pos x="20" y="3"/>
              </a:cxn>
              <a:cxn ang="0">
                <a:pos x="18" y="2"/>
              </a:cxn>
              <a:cxn ang="0">
                <a:pos x="17" y="1"/>
              </a:cxn>
              <a:cxn ang="0">
                <a:pos x="16" y="0"/>
              </a:cxn>
              <a:cxn ang="0">
                <a:pos x="14" y="0"/>
              </a:cxn>
              <a:cxn ang="0">
                <a:pos x="9" y="0"/>
              </a:cxn>
              <a:cxn ang="0">
                <a:pos x="7" y="1"/>
              </a:cxn>
              <a:cxn ang="0">
                <a:pos x="6" y="1"/>
              </a:cxn>
              <a:cxn ang="0">
                <a:pos x="5" y="3"/>
              </a:cxn>
              <a:cxn ang="0">
                <a:pos x="2" y="9"/>
              </a:cxn>
              <a:cxn ang="0">
                <a:pos x="0" y="10"/>
              </a:cxn>
              <a:cxn ang="0">
                <a:pos x="1" y="10"/>
              </a:cxn>
              <a:cxn ang="0">
                <a:pos x="4" y="14"/>
              </a:cxn>
              <a:cxn ang="0">
                <a:pos x="4" y="13"/>
              </a:cxn>
              <a:cxn ang="0">
                <a:pos x="4" y="14"/>
              </a:cxn>
              <a:cxn ang="0">
                <a:pos x="4" y="15"/>
              </a:cxn>
              <a:cxn ang="0">
                <a:pos x="7" y="15"/>
              </a:cxn>
              <a:cxn ang="0">
                <a:pos x="10" y="15"/>
              </a:cxn>
              <a:cxn ang="0">
                <a:pos x="13" y="14"/>
              </a:cxn>
              <a:cxn ang="0">
                <a:pos x="15" y="16"/>
              </a:cxn>
              <a:cxn ang="0">
                <a:pos x="18" y="16"/>
              </a:cxn>
              <a:cxn ang="0">
                <a:pos x="18" y="17"/>
              </a:cxn>
              <a:cxn ang="0">
                <a:pos x="15" y="17"/>
              </a:cxn>
              <a:cxn ang="0">
                <a:pos x="12" y="16"/>
              </a:cxn>
              <a:cxn ang="0">
                <a:pos x="9" y="17"/>
              </a:cxn>
              <a:cxn ang="0">
                <a:pos x="8" y="17"/>
              </a:cxn>
              <a:cxn ang="0">
                <a:pos x="4" y="18"/>
              </a:cxn>
              <a:cxn ang="0">
                <a:pos x="4" y="20"/>
              </a:cxn>
              <a:cxn ang="0">
                <a:pos x="5" y="20"/>
              </a:cxn>
              <a:cxn ang="0">
                <a:pos x="3" y="21"/>
              </a:cxn>
              <a:cxn ang="0">
                <a:pos x="4" y="22"/>
              </a:cxn>
              <a:cxn ang="0">
                <a:pos x="7" y="21"/>
              </a:cxn>
              <a:cxn ang="0">
                <a:pos x="13" y="20"/>
              </a:cxn>
              <a:cxn ang="0">
                <a:pos x="19" y="20"/>
              </a:cxn>
            </a:cxnLst>
            <a:rect l="0" t="0" r="r" b="b"/>
            <a:pathLst>
              <a:path w="30" h="22">
                <a:moveTo>
                  <a:pt x="19" y="20"/>
                </a:moveTo>
                <a:cubicBezTo>
                  <a:pt x="19" y="20"/>
                  <a:pt x="20" y="20"/>
                  <a:pt x="20" y="20"/>
                </a:cubicBezTo>
                <a:cubicBezTo>
                  <a:pt x="20" y="20"/>
                  <a:pt x="20" y="20"/>
                  <a:pt x="21" y="20"/>
                </a:cubicBezTo>
                <a:cubicBezTo>
                  <a:pt x="21" y="20"/>
                  <a:pt x="24" y="21"/>
                  <a:pt x="24" y="21"/>
                </a:cubicBezTo>
                <a:cubicBezTo>
                  <a:pt x="24" y="21"/>
                  <a:pt x="24" y="22"/>
                  <a:pt x="25" y="21"/>
                </a:cubicBezTo>
                <a:cubicBezTo>
                  <a:pt x="25" y="21"/>
                  <a:pt x="29" y="21"/>
                  <a:pt x="30" y="21"/>
                </a:cubicBezTo>
                <a:cubicBezTo>
                  <a:pt x="30" y="21"/>
                  <a:pt x="30" y="20"/>
                  <a:pt x="30" y="19"/>
                </a:cubicBezTo>
                <a:cubicBezTo>
                  <a:pt x="30" y="18"/>
                  <a:pt x="29" y="17"/>
                  <a:pt x="29" y="17"/>
                </a:cubicBezTo>
                <a:cubicBezTo>
                  <a:pt x="29" y="16"/>
                  <a:pt x="29" y="16"/>
                  <a:pt x="28" y="16"/>
                </a:cubicBezTo>
                <a:cubicBezTo>
                  <a:pt x="28" y="17"/>
                  <a:pt x="28" y="16"/>
                  <a:pt x="28" y="16"/>
                </a:cubicBezTo>
                <a:cubicBezTo>
                  <a:pt x="28" y="16"/>
                  <a:pt x="27" y="15"/>
                  <a:pt x="27" y="15"/>
                </a:cubicBezTo>
                <a:cubicBezTo>
                  <a:pt x="27" y="15"/>
                  <a:pt x="27" y="15"/>
                  <a:pt x="27" y="15"/>
                </a:cubicBezTo>
                <a:cubicBezTo>
                  <a:pt x="27" y="15"/>
                  <a:pt x="27" y="14"/>
                  <a:pt x="27" y="14"/>
                </a:cubicBezTo>
                <a:cubicBezTo>
                  <a:pt x="27" y="14"/>
                  <a:pt x="26" y="12"/>
                  <a:pt x="26" y="11"/>
                </a:cubicBezTo>
                <a:cubicBezTo>
                  <a:pt x="26" y="11"/>
                  <a:pt x="26" y="10"/>
                  <a:pt x="26" y="9"/>
                </a:cubicBezTo>
                <a:cubicBezTo>
                  <a:pt x="26" y="9"/>
                  <a:pt x="24" y="8"/>
                  <a:pt x="24" y="8"/>
                </a:cubicBezTo>
                <a:cubicBezTo>
                  <a:pt x="24" y="8"/>
                  <a:pt x="23" y="7"/>
                  <a:pt x="23" y="7"/>
                </a:cubicBezTo>
                <a:cubicBezTo>
                  <a:pt x="23" y="6"/>
                  <a:pt x="22" y="6"/>
                  <a:pt x="22" y="5"/>
                </a:cubicBezTo>
                <a:cubicBezTo>
                  <a:pt x="21" y="5"/>
                  <a:pt x="21" y="5"/>
                  <a:pt x="21" y="4"/>
                </a:cubicBezTo>
                <a:cubicBezTo>
                  <a:pt x="21" y="4"/>
                  <a:pt x="20" y="3"/>
                  <a:pt x="20" y="3"/>
                </a:cubicBezTo>
                <a:cubicBezTo>
                  <a:pt x="20" y="2"/>
                  <a:pt x="19" y="2"/>
                  <a:pt x="19" y="2"/>
                </a:cubicBezTo>
                <a:cubicBezTo>
                  <a:pt x="19" y="2"/>
                  <a:pt x="18" y="2"/>
                  <a:pt x="18" y="2"/>
                </a:cubicBezTo>
                <a:cubicBezTo>
                  <a:pt x="18" y="2"/>
                  <a:pt x="18" y="2"/>
                  <a:pt x="17" y="2"/>
                </a:cubicBezTo>
                <a:cubicBezTo>
                  <a:pt x="17" y="2"/>
                  <a:pt x="17" y="1"/>
                  <a:pt x="17" y="1"/>
                </a:cubicBezTo>
                <a:cubicBezTo>
                  <a:pt x="17" y="1"/>
                  <a:pt x="17" y="1"/>
                  <a:pt x="17" y="1"/>
                </a:cubicBezTo>
                <a:cubicBezTo>
                  <a:pt x="17" y="1"/>
                  <a:pt x="16" y="0"/>
                  <a:pt x="16" y="0"/>
                </a:cubicBezTo>
                <a:cubicBezTo>
                  <a:pt x="16" y="0"/>
                  <a:pt x="16" y="0"/>
                  <a:pt x="15" y="0"/>
                </a:cubicBezTo>
                <a:cubicBezTo>
                  <a:pt x="15" y="0"/>
                  <a:pt x="14" y="0"/>
                  <a:pt x="14" y="0"/>
                </a:cubicBezTo>
                <a:cubicBezTo>
                  <a:pt x="14" y="0"/>
                  <a:pt x="13" y="0"/>
                  <a:pt x="13" y="0"/>
                </a:cubicBezTo>
                <a:cubicBezTo>
                  <a:pt x="12" y="0"/>
                  <a:pt x="10" y="0"/>
                  <a:pt x="9" y="0"/>
                </a:cubicBezTo>
                <a:cubicBezTo>
                  <a:pt x="9" y="1"/>
                  <a:pt x="8" y="1"/>
                  <a:pt x="8" y="1"/>
                </a:cubicBezTo>
                <a:cubicBezTo>
                  <a:pt x="8" y="1"/>
                  <a:pt x="8" y="1"/>
                  <a:pt x="7" y="1"/>
                </a:cubicBezTo>
                <a:cubicBezTo>
                  <a:pt x="7" y="1"/>
                  <a:pt x="7" y="0"/>
                  <a:pt x="7" y="0"/>
                </a:cubicBezTo>
                <a:cubicBezTo>
                  <a:pt x="7" y="0"/>
                  <a:pt x="6" y="1"/>
                  <a:pt x="6" y="1"/>
                </a:cubicBezTo>
                <a:cubicBezTo>
                  <a:pt x="6" y="1"/>
                  <a:pt x="5" y="2"/>
                  <a:pt x="5" y="2"/>
                </a:cubicBezTo>
                <a:cubicBezTo>
                  <a:pt x="5" y="3"/>
                  <a:pt x="5" y="3"/>
                  <a:pt x="5" y="3"/>
                </a:cubicBezTo>
                <a:cubicBezTo>
                  <a:pt x="5" y="4"/>
                  <a:pt x="4" y="6"/>
                  <a:pt x="3" y="6"/>
                </a:cubicBezTo>
                <a:cubicBezTo>
                  <a:pt x="3" y="7"/>
                  <a:pt x="2" y="8"/>
                  <a:pt x="2" y="9"/>
                </a:cubicBezTo>
                <a:cubicBezTo>
                  <a:pt x="2" y="9"/>
                  <a:pt x="1" y="9"/>
                  <a:pt x="1" y="9"/>
                </a:cubicBezTo>
                <a:cubicBezTo>
                  <a:pt x="0" y="9"/>
                  <a:pt x="0" y="9"/>
                  <a:pt x="0" y="10"/>
                </a:cubicBezTo>
                <a:cubicBezTo>
                  <a:pt x="0" y="10"/>
                  <a:pt x="0" y="10"/>
                  <a:pt x="0" y="10"/>
                </a:cubicBezTo>
                <a:cubicBezTo>
                  <a:pt x="0" y="10"/>
                  <a:pt x="1" y="9"/>
                  <a:pt x="1" y="10"/>
                </a:cubicBezTo>
                <a:cubicBezTo>
                  <a:pt x="2" y="11"/>
                  <a:pt x="3" y="11"/>
                  <a:pt x="3" y="13"/>
                </a:cubicBezTo>
                <a:cubicBezTo>
                  <a:pt x="4" y="13"/>
                  <a:pt x="4" y="14"/>
                  <a:pt x="4" y="14"/>
                </a:cubicBezTo>
                <a:cubicBezTo>
                  <a:pt x="4" y="14"/>
                  <a:pt x="4" y="13"/>
                  <a:pt x="4" y="13"/>
                </a:cubicBezTo>
                <a:cubicBezTo>
                  <a:pt x="4" y="13"/>
                  <a:pt x="4" y="13"/>
                  <a:pt x="4" y="13"/>
                </a:cubicBezTo>
                <a:cubicBezTo>
                  <a:pt x="4" y="13"/>
                  <a:pt x="4" y="13"/>
                  <a:pt x="4" y="14"/>
                </a:cubicBezTo>
                <a:cubicBezTo>
                  <a:pt x="4" y="14"/>
                  <a:pt x="4" y="14"/>
                  <a:pt x="4" y="14"/>
                </a:cubicBezTo>
                <a:cubicBezTo>
                  <a:pt x="4" y="14"/>
                  <a:pt x="4" y="14"/>
                  <a:pt x="4" y="14"/>
                </a:cubicBezTo>
                <a:cubicBezTo>
                  <a:pt x="4" y="14"/>
                  <a:pt x="4" y="14"/>
                  <a:pt x="4" y="15"/>
                </a:cubicBezTo>
                <a:cubicBezTo>
                  <a:pt x="4" y="15"/>
                  <a:pt x="4" y="15"/>
                  <a:pt x="5" y="15"/>
                </a:cubicBezTo>
                <a:cubicBezTo>
                  <a:pt x="6" y="15"/>
                  <a:pt x="7" y="15"/>
                  <a:pt x="7" y="15"/>
                </a:cubicBezTo>
                <a:cubicBezTo>
                  <a:pt x="7" y="15"/>
                  <a:pt x="10" y="15"/>
                  <a:pt x="10" y="15"/>
                </a:cubicBezTo>
                <a:cubicBezTo>
                  <a:pt x="10" y="15"/>
                  <a:pt x="10" y="15"/>
                  <a:pt x="10" y="15"/>
                </a:cubicBezTo>
                <a:cubicBezTo>
                  <a:pt x="10" y="15"/>
                  <a:pt x="11" y="14"/>
                  <a:pt x="11" y="14"/>
                </a:cubicBezTo>
                <a:cubicBezTo>
                  <a:pt x="11" y="14"/>
                  <a:pt x="13" y="14"/>
                  <a:pt x="13" y="14"/>
                </a:cubicBezTo>
                <a:cubicBezTo>
                  <a:pt x="13" y="14"/>
                  <a:pt x="13" y="14"/>
                  <a:pt x="13" y="14"/>
                </a:cubicBezTo>
                <a:cubicBezTo>
                  <a:pt x="13" y="15"/>
                  <a:pt x="15" y="16"/>
                  <a:pt x="15" y="16"/>
                </a:cubicBezTo>
                <a:cubicBezTo>
                  <a:pt x="15" y="16"/>
                  <a:pt x="15" y="16"/>
                  <a:pt x="15" y="16"/>
                </a:cubicBezTo>
                <a:cubicBezTo>
                  <a:pt x="15" y="16"/>
                  <a:pt x="18" y="16"/>
                  <a:pt x="18" y="16"/>
                </a:cubicBezTo>
                <a:cubicBezTo>
                  <a:pt x="18" y="16"/>
                  <a:pt x="18" y="16"/>
                  <a:pt x="18" y="16"/>
                </a:cubicBezTo>
                <a:cubicBezTo>
                  <a:pt x="18" y="16"/>
                  <a:pt x="18" y="16"/>
                  <a:pt x="18" y="17"/>
                </a:cubicBezTo>
                <a:cubicBezTo>
                  <a:pt x="17" y="17"/>
                  <a:pt x="16" y="17"/>
                  <a:pt x="16" y="17"/>
                </a:cubicBezTo>
                <a:cubicBezTo>
                  <a:pt x="16" y="17"/>
                  <a:pt x="15" y="17"/>
                  <a:pt x="15" y="17"/>
                </a:cubicBezTo>
                <a:cubicBezTo>
                  <a:pt x="14" y="17"/>
                  <a:pt x="14" y="16"/>
                  <a:pt x="14" y="16"/>
                </a:cubicBezTo>
                <a:cubicBezTo>
                  <a:pt x="14" y="16"/>
                  <a:pt x="12" y="16"/>
                  <a:pt x="12" y="16"/>
                </a:cubicBezTo>
                <a:cubicBezTo>
                  <a:pt x="12" y="16"/>
                  <a:pt x="11" y="16"/>
                  <a:pt x="11" y="16"/>
                </a:cubicBezTo>
                <a:cubicBezTo>
                  <a:pt x="11" y="16"/>
                  <a:pt x="11" y="17"/>
                  <a:pt x="9" y="17"/>
                </a:cubicBezTo>
                <a:cubicBezTo>
                  <a:pt x="8" y="17"/>
                  <a:pt x="8" y="17"/>
                  <a:pt x="8" y="17"/>
                </a:cubicBezTo>
                <a:cubicBezTo>
                  <a:pt x="8" y="17"/>
                  <a:pt x="8" y="17"/>
                  <a:pt x="8" y="17"/>
                </a:cubicBezTo>
                <a:cubicBezTo>
                  <a:pt x="8" y="17"/>
                  <a:pt x="8" y="18"/>
                  <a:pt x="8" y="18"/>
                </a:cubicBezTo>
                <a:cubicBezTo>
                  <a:pt x="8" y="18"/>
                  <a:pt x="5" y="18"/>
                  <a:pt x="4" y="18"/>
                </a:cubicBezTo>
                <a:cubicBezTo>
                  <a:pt x="4" y="18"/>
                  <a:pt x="4" y="18"/>
                  <a:pt x="4" y="18"/>
                </a:cubicBezTo>
                <a:cubicBezTo>
                  <a:pt x="4" y="18"/>
                  <a:pt x="4" y="19"/>
                  <a:pt x="4" y="20"/>
                </a:cubicBezTo>
                <a:cubicBezTo>
                  <a:pt x="4" y="21"/>
                  <a:pt x="4" y="21"/>
                  <a:pt x="4" y="20"/>
                </a:cubicBezTo>
                <a:cubicBezTo>
                  <a:pt x="5" y="20"/>
                  <a:pt x="4" y="20"/>
                  <a:pt x="5" y="20"/>
                </a:cubicBezTo>
                <a:cubicBezTo>
                  <a:pt x="5" y="20"/>
                  <a:pt x="5" y="20"/>
                  <a:pt x="4" y="20"/>
                </a:cubicBezTo>
                <a:cubicBezTo>
                  <a:pt x="4" y="20"/>
                  <a:pt x="3" y="21"/>
                  <a:pt x="3" y="21"/>
                </a:cubicBezTo>
                <a:cubicBezTo>
                  <a:pt x="4" y="21"/>
                  <a:pt x="4" y="22"/>
                  <a:pt x="4" y="22"/>
                </a:cubicBezTo>
                <a:cubicBezTo>
                  <a:pt x="4" y="22"/>
                  <a:pt x="4" y="22"/>
                  <a:pt x="4" y="22"/>
                </a:cubicBezTo>
                <a:cubicBezTo>
                  <a:pt x="4" y="22"/>
                  <a:pt x="4" y="22"/>
                  <a:pt x="4" y="22"/>
                </a:cubicBezTo>
                <a:cubicBezTo>
                  <a:pt x="7" y="21"/>
                  <a:pt x="7" y="21"/>
                  <a:pt x="7" y="21"/>
                </a:cubicBezTo>
                <a:cubicBezTo>
                  <a:pt x="7" y="21"/>
                  <a:pt x="8" y="21"/>
                  <a:pt x="8" y="21"/>
                </a:cubicBezTo>
                <a:cubicBezTo>
                  <a:pt x="9" y="21"/>
                  <a:pt x="13" y="20"/>
                  <a:pt x="13" y="20"/>
                </a:cubicBezTo>
                <a:cubicBezTo>
                  <a:pt x="13" y="20"/>
                  <a:pt x="13" y="20"/>
                  <a:pt x="13" y="20"/>
                </a:cubicBezTo>
                <a:cubicBezTo>
                  <a:pt x="13" y="20"/>
                  <a:pt x="17" y="20"/>
                  <a:pt x="19" y="2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2" name="Freeform 836"/>
          <p:cNvSpPr>
            <a:spLocks/>
          </p:cNvSpPr>
          <p:nvPr/>
        </p:nvSpPr>
        <p:spPr bwMode="auto">
          <a:xfrm>
            <a:off x="3407206" y="4309630"/>
            <a:ext cx="11281" cy="5641"/>
          </a:xfrm>
          <a:custGeom>
            <a:avLst/>
            <a:gdLst/>
            <a:ahLst/>
            <a:cxnLst>
              <a:cxn ang="0">
                <a:pos x="0" y="0"/>
              </a:cxn>
              <a:cxn ang="0">
                <a:pos x="0" y="1"/>
              </a:cxn>
              <a:cxn ang="0">
                <a:pos x="1" y="1"/>
              </a:cxn>
              <a:cxn ang="0">
                <a:pos x="2" y="0"/>
              </a:cxn>
              <a:cxn ang="0">
                <a:pos x="0" y="0"/>
              </a:cxn>
            </a:cxnLst>
            <a:rect l="0" t="0" r="r" b="b"/>
            <a:pathLst>
              <a:path w="2" h="1">
                <a:moveTo>
                  <a:pt x="0" y="0"/>
                </a:moveTo>
                <a:cubicBezTo>
                  <a:pt x="0" y="1"/>
                  <a:pt x="0" y="1"/>
                  <a:pt x="0" y="1"/>
                </a:cubicBezTo>
                <a:cubicBezTo>
                  <a:pt x="0" y="1"/>
                  <a:pt x="1" y="1"/>
                  <a:pt x="1" y="1"/>
                </a:cubicBezTo>
                <a:cubicBezTo>
                  <a:pt x="1" y="1"/>
                  <a:pt x="2" y="1"/>
                  <a:pt x="2" y="0"/>
                </a:cubicBezTo>
                <a:cubicBezTo>
                  <a:pt x="2"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3" name="Freeform 837"/>
          <p:cNvSpPr>
            <a:spLocks/>
          </p:cNvSpPr>
          <p:nvPr/>
        </p:nvSpPr>
        <p:spPr bwMode="auto">
          <a:xfrm>
            <a:off x="3418487" y="4315271"/>
            <a:ext cx="1880" cy="5641"/>
          </a:xfrm>
          <a:custGeom>
            <a:avLst/>
            <a:gdLst/>
            <a:ahLst/>
            <a:cxnLst>
              <a:cxn ang="0">
                <a:pos x="0" y="1"/>
              </a:cxn>
              <a:cxn ang="0">
                <a:pos x="0" y="1"/>
              </a:cxn>
              <a:cxn ang="0">
                <a:pos x="0" y="1"/>
              </a:cxn>
              <a:cxn ang="0">
                <a:pos x="0" y="1"/>
              </a:cxn>
            </a:cxnLst>
            <a:rect l="0" t="0" r="r" b="b"/>
            <a:pathLst>
              <a:path h="1">
                <a:moveTo>
                  <a:pt x="0" y="1"/>
                </a:moveTo>
                <a:cubicBezTo>
                  <a:pt x="0" y="1"/>
                  <a:pt x="0" y="1"/>
                  <a:pt x="0" y="1"/>
                </a:cubicBezTo>
                <a:cubicBezTo>
                  <a:pt x="0" y="1"/>
                  <a:pt x="0" y="1"/>
                  <a:pt x="0" y="1"/>
                </a:cubicBezTo>
                <a:cubicBezTo>
                  <a:pt x="0" y="1"/>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4" name="Freeform 838"/>
          <p:cNvSpPr>
            <a:spLocks/>
          </p:cNvSpPr>
          <p:nvPr/>
        </p:nvSpPr>
        <p:spPr bwMode="auto">
          <a:xfrm>
            <a:off x="3437289" y="4326552"/>
            <a:ext cx="13161" cy="7521"/>
          </a:xfrm>
          <a:custGeom>
            <a:avLst/>
            <a:gdLst/>
            <a:ahLst/>
            <a:cxnLst>
              <a:cxn ang="0">
                <a:pos x="0" y="0"/>
              </a:cxn>
              <a:cxn ang="0">
                <a:pos x="0" y="0"/>
              </a:cxn>
              <a:cxn ang="0">
                <a:pos x="1" y="0"/>
              </a:cxn>
              <a:cxn ang="0">
                <a:pos x="0" y="0"/>
              </a:cxn>
            </a:cxnLst>
            <a:rect l="0" t="0" r="r" b="b"/>
            <a:pathLst>
              <a:path w="2" h="1">
                <a:moveTo>
                  <a:pt x="0" y="0"/>
                </a:moveTo>
                <a:cubicBezTo>
                  <a:pt x="0" y="0"/>
                  <a:pt x="0" y="0"/>
                  <a:pt x="0" y="0"/>
                </a:cubicBezTo>
                <a:cubicBezTo>
                  <a:pt x="0" y="1"/>
                  <a:pt x="1" y="1"/>
                  <a:pt x="1" y="0"/>
                </a:cubicBezTo>
                <a:cubicBezTo>
                  <a:pt x="2"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5" name="Freeform 839"/>
          <p:cNvSpPr>
            <a:spLocks/>
          </p:cNvSpPr>
          <p:nvPr/>
        </p:nvSpPr>
        <p:spPr bwMode="auto">
          <a:xfrm>
            <a:off x="3480534" y="4315271"/>
            <a:ext cx="1880" cy="11281"/>
          </a:xfrm>
          <a:custGeom>
            <a:avLst/>
            <a:gdLst/>
            <a:ahLst/>
            <a:cxnLst>
              <a:cxn ang="0">
                <a:pos x="0" y="1"/>
              </a:cxn>
              <a:cxn ang="0">
                <a:pos x="0" y="1"/>
              </a:cxn>
              <a:cxn ang="0">
                <a:pos x="0" y="1"/>
              </a:cxn>
            </a:cxnLst>
            <a:rect l="0" t="0" r="r" b="b"/>
            <a:pathLst>
              <a:path h="2">
                <a:moveTo>
                  <a:pt x="0" y="1"/>
                </a:moveTo>
                <a:cubicBezTo>
                  <a:pt x="0" y="0"/>
                  <a:pt x="0" y="1"/>
                  <a:pt x="0" y="1"/>
                </a:cubicBezTo>
                <a:cubicBezTo>
                  <a:pt x="0" y="2"/>
                  <a:pt x="0" y="2"/>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6" name="Freeform 840"/>
          <p:cNvSpPr>
            <a:spLocks/>
          </p:cNvSpPr>
          <p:nvPr/>
        </p:nvSpPr>
        <p:spPr bwMode="auto">
          <a:xfrm>
            <a:off x="3480534" y="4339714"/>
            <a:ext cx="5641" cy="5641"/>
          </a:xfrm>
          <a:custGeom>
            <a:avLst/>
            <a:gdLst/>
            <a:ahLst/>
            <a:cxnLst>
              <a:cxn ang="0">
                <a:pos x="1" y="0"/>
              </a:cxn>
              <a:cxn ang="0">
                <a:pos x="0" y="0"/>
              </a:cxn>
              <a:cxn ang="0">
                <a:pos x="0" y="1"/>
              </a:cxn>
              <a:cxn ang="0">
                <a:pos x="1" y="1"/>
              </a:cxn>
              <a:cxn ang="0">
                <a:pos x="1" y="0"/>
              </a:cxn>
            </a:cxnLst>
            <a:rect l="0" t="0" r="r" b="b"/>
            <a:pathLst>
              <a:path w="1" h="1">
                <a:moveTo>
                  <a:pt x="1" y="0"/>
                </a:moveTo>
                <a:cubicBezTo>
                  <a:pt x="1" y="0"/>
                  <a:pt x="0" y="0"/>
                  <a:pt x="0" y="0"/>
                </a:cubicBezTo>
                <a:cubicBezTo>
                  <a:pt x="0" y="1"/>
                  <a:pt x="0" y="1"/>
                  <a:pt x="0" y="1"/>
                </a:cubicBezTo>
                <a:cubicBezTo>
                  <a:pt x="0" y="1"/>
                  <a:pt x="1" y="1"/>
                  <a:pt x="1" y="1"/>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7" name="Freeform 841"/>
          <p:cNvSpPr>
            <a:spLocks/>
          </p:cNvSpPr>
          <p:nvPr/>
        </p:nvSpPr>
        <p:spPr bwMode="auto">
          <a:xfrm>
            <a:off x="3474894" y="4364156"/>
            <a:ext cx="1880" cy="11281"/>
          </a:xfrm>
          <a:custGeom>
            <a:avLst/>
            <a:gdLst/>
            <a:ahLst/>
            <a:cxnLst>
              <a:cxn ang="0">
                <a:pos x="0" y="1"/>
              </a:cxn>
              <a:cxn ang="0">
                <a:pos x="0" y="1"/>
              </a:cxn>
              <a:cxn ang="0">
                <a:pos x="0" y="1"/>
              </a:cxn>
            </a:cxnLst>
            <a:rect l="0" t="0" r="r" b="b"/>
            <a:pathLst>
              <a:path h="2">
                <a:moveTo>
                  <a:pt x="0" y="1"/>
                </a:moveTo>
                <a:cubicBezTo>
                  <a:pt x="0" y="2"/>
                  <a:pt x="0" y="1"/>
                  <a:pt x="0" y="1"/>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8" name="Freeform 842"/>
          <p:cNvSpPr>
            <a:spLocks/>
          </p:cNvSpPr>
          <p:nvPr/>
        </p:nvSpPr>
        <p:spPr bwMode="auto">
          <a:xfrm>
            <a:off x="3456091" y="4369797"/>
            <a:ext cx="11281" cy="13161"/>
          </a:xfrm>
          <a:custGeom>
            <a:avLst/>
            <a:gdLst/>
            <a:ahLst/>
            <a:cxnLst>
              <a:cxn ang="0">
                <a:pos x="0" y="0"/>
              </a:cxn>
              <a:cxn ang="0">
                <a:pos x="0" y="0"/>
              </a:cxn>
              <a:cxn ang="0">
                <a:pos x="0" y="2"/>
              </a:cxn>
              <a:cxn ang="0">
                <a:pos x="1" y="1"/>
              </a:cxn>
              <a:cxn ang="0">
                <a:pos x="0" y="0"/>
              </a:cxn>
            </a:cxnLst>
            <a:rect l="0" t="0" r="r" b="b"/>
            <a:pathLst>
              <a:path w="2" h="2">
                <a:moveTo>
                  <a:pt x="0" y="0"/>
                </a:moveTo>
                <a:cubicBezTo>
                  <a:pt x="0" y="0"/>
                  <a:pt x="0" y="0"/>
                  <a:pt x="0" y="0"/>
                </a:cubicBezTo>
                <a:cubicBezTo>
                  <a:pt x="0" y="0"/>
                  <a:pt x="0" y="1"/>
                  <a:pt x="0" y="2"/>
                </a:cubicBezTo>
                <a:cubicBezTo>
                  <a:pt x="1" y="2"/>
                  <a:pt x="2" y="2"/>
                  <a:pt x="1" y="1"/>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9" name="Freeform 843"/>
          <p:cNvSpPr>
            <a:spLocks/>
          </p:cNvSpPr>
          <p:nvPr/>
        </p:nvSpPr>
        <p:spPr bwMode="auto">
          <a:xfrm>
            <a:off x="3431649" y="4375438"/>
            <a:ext cx="5641" cy="7521"/>
          </a:xfrm>
          <a:custGeom>
            <a:avLst/>
            <a:gdLst/>
            <a:ahLst/>
            <a:cxnLst>
              <a:cxn ang="0">
                <a:pos x="1" y="0"/>
              </a:cxn>
              <a:cxn ang="0">
                <a:pos x="0" y="1"/>
              </a:cxn>
              <a:cxn ang="0">
                <a:pos x="1" y="0"/>
              </a:cxn>
              <a:cxn ang="0">
                <a:pos x="1" y="0"/>
              </a:cxn>
            </a:cxnLst>
            <a:rect l="0" t="0" r="r" b="b"/>
            <a:pathLst>
              <a:path w="1" h="1">
                <a:moveTo>
                  <a:pt x="1" y="0"/>
                </a:moveTo>
                <a:cubicBezTo>
                  <a:pt x="0" y="1"/>
                  <a:pt x="0" y="1"/>
                  <a:pt x="0" y="1"/>
                </a:cubicBezTo>
                <a:cubicBezTo>
                  <a:pt x="1" y="1"/>
                  <a:pt x="1" y="1"/>
                  <a:pt x="1" y="0"/>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0" name="Freeform 844"/>
          <p:cNvSpPr>
            <a:spLocks/>
          </p:cNvSpPr>
          <p:nvPr/>
        </p:nvSpPr>
        <p:spPr bwMode="auto">
          <a:xfrm>
            <a:off x="4495849" y="3768129"/>
            <a:ext cx="5641" cy="11281"/>
          </a:xfrm>
          <a:custGeom>
            <a:avLst/>
            <a:gdLst/>
            <a:ahLst/>
            <a:cxnLst>
              <a:cxn ang="0">
                <a:pos x="0" y="1"/>
              </a:cxn>
              <a:cxn ang="0">
                <a:pos x="1" y="2"/>
              </a:cxn>
              <a:cxn ang="0">
                <a:pos x="1" y="1"/>
              </a:cxn>
              <a:cxn ang="0">
                <a:pos x="0" y="1"/>
              </a:cxn>
            </a:cxnLst>
            <a:rect l="0" t="0" r="r" b="b"/>
            <a:pathLst>
              <a:path w="1" h="2">
                <a:moveTo>
                  <a:pt x="0" y="1"/>
                </a:moveTo>
                <a:cubicBezTo>
                  <a:pt x="0" y="1"/>
                  <a:pt x="0" y="2"/>
                  <a:pt x="1" y="2"/>
                </a:cubicBezTo>
                <a:cubicBezTo>
                  <a:pt x="1" y="1"/>
                  <a:pt x="1" y="1"/>
                  <a:pt x="1" y="1"/>
                </a:cubicBezTo>
                <a:cubicBezTo>
                  <a:pt x="1" y="1"/>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1" name="Freeform 845"/>
          <p:cNvSpPr>
            <a:spLocks/>
          </p:cNvSpPr>
          <p:nvPr/>
        </p:nvSpPr>
        <p:spPr bwMode="auto">
          <a:xfrm>
            <a:off x="4398078" y="3651555"/>
            <a:ext cx="122214" cy="244428"/>
          </a:xfrm>
          <a:custGeom>
            <a:avLst/>
            <a:gdLst/>
            <a:ahLst/>
            <a:cxnLst>
              <a:cxn ang="0">
                <a:pos x="4" y="6"/>
              </a:cxn>
              <a:cxn ang="0">
                <a:pos x="4" y="8"/>
              </a:cxn>
              <a:cxn ang="0">
                <a:pos x="4" y="11"/>
              </a:cxn>
              <a:cxn ang="0">
                <a:pos x="3" y="15"/>
              </a:cxn>
              <a:cxn ang="0">
                <a:pos x="0" y="18"/>
              </a:cxn>
              <a:cxn ang="0">
                <a:pos x="0" y="21"/>
              </a:cxn>
              <a:cxn ang="0">
                <a:pos x="1" y="22"/>
              </a:cxn>
              <a:cxn ang="0">
                <a:pos x="4" y="27"/>
              </a:cxn>
              <a:cxn ang="0">
                <a:pos x="8" y="30"/>
              </a:cxn>
              <a:cxn ang="0">
                <a:pos x="11" y="39"/>
              </a:cxn>
              <a:cxn ang="0">
                <a:pos x="13" y="37"/>
              </a:cxn>
              <a:cxn ang="0">
                <a:pos x="13" y="32"/>
              </a:cxn>
              <a:cxn ang="0">
                <a:pos x="15" y="31"/>
              </a:cxn>
              <a:cxn ang="0">
                <a:pos x="16" y="29"/>
              </a:cxn>
              <a:cxn ang="0">
                <a:pos x="19" y="28"/>
              </a:cxn>
              <a:cxn ang="0">
                <a:pos x="20" y="24"/>
              </a:cxn>
              <a:cxn ang="0">
                <a:pos x="18" y="23"/>
              </a:cxn>
              <a:cxn ang="0">
                <a:pos x="17" y="21"/>
              </a:cxn>
              <a:cxn ang="0">
                <a:pos x="16" y="21"/>
              </a:cxn>
              <a:cxn ang="0">
                <a:pos x="13" y="20"/>
              </a:cxn>
              <a:cxn ang="0">
                <a:pos x="16" y="15"/>
              </a:cxn>
              <a:cxn ang="0">
                <a:pos x="18" y="12"/>
              </a:cxn>
              <a:cxn ang="0">
                <a:pos x="17" y="10"/>
              </a:cxn>
              <a:cxn ang="0">
                <a:pos x="15" y="5"/>
              </a:cxn>
              <a:cxn ang="0">
                <a:pos x="17" y="2"/>
              </a:cxn>
              <a:cxn ang="0">
                <a:pos x="15" y="3"/>
              </a:cxn>
              <a:cxn ang="0">
                <a:pos x="14" y="3"/>
              </a:cxn>
              <a:cxn ang="0">
                <a:pos x="13" y="1"/>
              </a:cxn>
              <a:cxn ang="0">
                <a:pos x="11" y="1"/>
              </a:cxn>
              <a:cxn ang="0">
                <a:pos x="7" y="2"/>
              </a:cxn>
              <a:cxn ang="0">
                <a:pos x="5" y="2"/>
              </a:cxn>
              <a:cxn ang="0">
                <a:pos x="3" y="5"/>
              </a:cxn>
            </a:cxnLst>
            <a:rect l="0" t="0" r="r" b="b"/>
            <a:pathLst>
              <a:path w="20" h="40">
                <a:moveTo>
                  <a:pt x="3" y="5"/>
                </a:moveTo>
                <a:cubicBezTo>
                  <a:pt x="3" y="5"/>
                  <a:pt x="4" y="6"/>
                  <a:pt x="4" y="6"/>
                </a:cubicBezTo>
                <a:cubicBezTo>
                  <a:pt x="4" y="6"/>
                  <a:pt x="4" y="6"/>
                  <a:pt x="4" y="6"/>
                </a:cubicBezTo>
                <a:cubicBezTo>
                  <a:pt x="4" y="6"/>
                  <a:pt x="4" y="8"/>
                  <a:pt x="4" y="8"/>
                </a:cubicBezTo>
                <a:cubicBezTo>
                  <a:pt x="4" y="8"/>
                  <a:pt x="4" y="8"/>
                  <a:pt x="4" y="9"/>
                </a:cubicBezTo>
                <a:cubicBezTo>
                  <a:pt x="4" y="10"/>
                  <a:pt x="4" y="11"/>
                  <a:pt x="4" y="11"/>
                </a:cubicBezTo>
                <a:cubicBezTo>
                  <a:pt x="4" y="11"/>
                  <a:pt x="5" y="12"/>
                  <a:pt x="4" y="13"/>
                </a:cubicBezTo>
                <a:cubicBezTo>
                  <a:pt x="4" y="14"/>
                  <a:pt x="4" y="15"/>
                  <a:pt x="3" y="15"/>
                </a:cubicBezTo>
                <a:cubicBezTo>
                  <a:pt x="3" y="15"/>
                  <a:pt x="3" y="16"/>
                  <a:pt x="2" y="16"/>
                </a:cubicBezTo>
                <a:cubicBezTo>
                  <a:pt x="2" y="16"/>
                  <a:pt x="0" y="18"/>
                  <a:pt x="0" y="18"/>
                </a:cubicBezTo>
                <a:cubicBezTo>
                  <a:pt x="0" y="18"/>
                  <a:pt x="0" y="18"/>
                  <a:pt x="0" y="19"/>
                </a:cubicBezTo>
                <a:cubicBezTo>
                  <a:pt x="0" y="19"/>
                  <a:pt x="0" y="20"/>
                  <a:pt x="0" y="21"/>
                </a:cubicBezTo>
                <a:cubicBezTo>
                  <a:pt x="0" y="21"/>
                  <a:pt x="0" y="22"/>
                  <a:pt x="1" y="22"/>
                </a:cubicBezTo>
                <a:cubicBezTo>
                  <a:pt x="1" y="22"/>
                  <a:pt x="1" y="22"/>
                  <a:pt x="1" y="22"/>
                </a:cubicBezTo>
                <a:cubicBezTo>
                  <a:pt x="1" y="23"/>
                  <a:pt x="4" y="25"/>
                  <a:pt x="4" y="27"/>
                </a:cubicBezTo>
                <a:cubicBezTo>
                  <a:pt x="4" y="27"/>
                  <a:pt x="4" y="27"/>
                  <a:pt x="4" y="27"/>
                </a:cubicBezTo>
                <a:cubicBezTo>
                  <a:pt x="4" y="28"/>
                  <a:pt x="7" y="30"/>
                  <a:pt x="7" y="30"/>
                </a:cubicBezTo>
                <a:cubicBezTo>
                  <a:pt x="7" y="30"/>
                  <a:pt x="8" y="30"/>
                  <a:pt x="8" y="30"/>
                </a:cubicBezTo>
                <a:cubicBezTo>
                  <a:pt x="8" y="31"/>
                  <a:pt x="9" y="38"/>
                  <a:pt x="10" y="40"/>
                </a:cubicBezTo>
                <a:cubicBezTo>
                  <a:pt x="10" y="40"/>
                  <a:pt x="10" y="39"/>
                  <a:pt x="11" y="39"/>
                </a:cubicBezTo>
                <a:cubicBezTo>
                  <a:pt x="11" y="39"/>
                  <a:pt x="12" y="39"/>
                  <a:pt x="12" y="38"/>
                </a:cubicBezTo>
                <a:cubicBezTo>
                  <a:pt x="12" y="38"/>
                  <a:pt x="12" y="38"/>
                  <a:pt x="13" y="37"/>
                </a:cubicBezTo>
                <a:cubicBezTo>
                  <a:pt x="14" y="36"/>
                  <a:pt x="14" y="36"/>
                  <a:pt x="13" y="35"/>
                </a:cubicBezTo>
                <a:cubicBezTo>
                  <a:pt x="13" y="34"/>
                  <a:pt x="13" y="33"/>
                  <a:pt x="13" y="32"/>
                </a:cubicBezTo>
                <a:cubicBezTo>
                  <a:pt x="13" y="32"/>
                  <a:pt x="14" y="32"/>
                  <a:pt x="14" y="32"/>
                </a:cubicBezTo>
                <a:cubicBezTo>
                  <a:pt x="14" y="32"/>
                  <a:pt x="14" y="31"/>
                  <a:pt x="15" y="31"/>
                </a:cubicBezTo>
                <a:cubicBezTo>
                  <a:pt x="15" y="30"/>
                  <a:pt x="15" y="30"/>
                  <a:pt x="15" y="30"/>
                </a:cubicBezTo>
                <a:cubicBezTo>
                  <a:pt x="16" y="31"/>
                  <a:pt x="16" y="30"/>
                  <a:pt x="16" y="29"/>
                </a:cubicBezTo>
                <a:cubicBezTo>
                  <a:pt x="16" y="29"/>
                  <a:pt x="17" y="29"/>
                  <a:pt x="17" y="29"/>
                </a:cubicBezTo>
                <a:cubicBezTo>
                  <a:pt x="17" y="29"/>
                  <a:pt x="19" y="28"/>
                  <a:pt x="19" y="28"/>
                </a:cubicBezTo>
                <a:cubicBezTo>
                  <a:pt x="20" y="28"/>
                  <a:pt x="20" y="27"/>
                  <a:pt x="20" y="27"/>
                </a:cubicBezTo>
                <a:cubicBezTo>
                  <a:pt x="20" y="24"/>
                  <a:pt x="20" y="24"/>
                  <a:pt x="20" y="24"/>
                </a:cubicBezTo>
                <a:cubicBezTo>
                  <a:pt x="19" y="24"/>
                  <a:pt x="19" y="24"/>
                  <a:pt x="19" y="24"/>
                </a:cubicBezTo>
                <a:cubicBezTo>
                  <a:pt x="19" y="23"/>
                  <a:pt x="17" y="23"/>
                  <a:pt x="18" y="23"/>
                </a:cubicBezTo>
                <a:cubicBezTo>
                  <a:pt x="18" y="23"/>
                  <a:pt x="18" y="23"/>
                  <a:pt x="18" y="22"/>
                </a:cubicBezTo>
                <a:cubicBezTo>
                  <a:pt x="18" y="22"/>
                  <a:pt x="17" y="21"/>
                  <a:pt x="17" y="21"/>
                </a:cubicBezTo>
                <a:cubicBezTo>
                  <a:pt x="16" y="21"/>
                  <a:pt x="17" y="21"/>
                  <a:pt x="17" y="22"/>
                </a:cubicBezTo>
                <a:cubicBezTo>
                  <a:pt x="16" y="22"/>
                  <a:pt x="15" y="22"/>
                  <a:pt x="16" y="21"/>
                </a:cubicBezTo>
                <a:cubicBezTo>
                  <a:pt x="16" y="20"/>
                  <a:pt x="16" y="21"/>
                  <a:pt x="15" y="21"/>
                </a:cubicBezTo>
                <a:cubicBezTo>
                  <a:pt x="15" y="21"/>
                  <a:pt x="14" y="21"/>
                  <a:pt x="13" y="20"/>
                </a:cubicBezTo>
                <a:cubicBezTo>
                  <a:pt x="13" y="20"/>
                  <a:pt x="12" y="18"/>
                  <a:pt x="13" y="17"/>
                </a:cubicBezTo>
                <a:cubicBezTo>
                  <a:pt x="14" y="17"/>
                  <a:pt x="15" y="16"/>
                  <a:pt x="16" y="15"/>
                </a:cubicBezTo>
                <a:cubicBezTo>
                  <a:pt x="17" y="14"/>
                  <a:pt x="17" y="13"/>
                  <a:pt x="17" y="13"/>
                </a:cubicBezTo>
                <a:cubicBezTo>
                  <a:pt x="18" y="12"/>
                  <a:pt x="18" y="12"/>
                  <a:pt x="18" y="12"/>
                </a:cubicBezTo>
                <a:cubicBezTo>
                  <a:pt x="17" y="11"/>
                  <a:pt x="17" y="11"/>
                  <a:pt x="17" y="11"/>
                </a:cubicBezTo>
                <a:cubicBezTo>
                  <a:pt x="17" y="10"/>
                  <a:pt x="17" y="10"/>
                  <a:pt x="17" y="10"/>
                </a:cubicBezTo>
                <a:cubicBezTo>
                  <a:pt x="16" y="10"/>
                  <a:pt x="14" y="8"/>
                  <a:pt x="14" y="7"/>
                </a:cubicBezTo>
                <a:cubicBezTo>
                  <a:pt x="14" y="7"/>
                  <a:pt x="14" y="6"/>
                  <a:pt x="15" y="5"/>
                </a:cubicBezTo>
                <a:cubicBezTo>
                  <a:pt x="17" y="5"/>
                  <a:pt x="17" y="4"/>
                  <a:pt x="17" y="4"/>
                </a:cubicBezTo>
                <a:cubicBezTo>
                  <a:pt x="17" y="4"/>
                  <a:pt x="18" y="3"/>
                  <a:pt x="17" y="2"/>
                </a:cubicBezTo>
                <a:cubicBezTo>
                  <a:pt x="17" y="2"/>
                  <a:pt x="17" y="1"/>
                  <a:pt x="16" y="2"/>
                </a:cubicBezTo>
                <a:cubicBezTo>
                  <a:pt x="16" y="2"/>
                  <a:pt x="16" y="3"/>
                  <a:pt x="15" y="3"/>
                </a:cubicBezTo>
                <a:cubicBezTo>
                  <a:pt x="15" y="3"/>
                  <a:pt x="15" y="3"/>
                  <a:pt x="15" y="3"/>
                </a:cubicBezTo>
                <a:cubicBezTo>
                  <a:pt x="15" y="3"/>
                  <a:pt x="14" y="4"/>
                  <a:pt x="14" y="3"/>
                </a:cubicBezTo>
                <a:cubicBezTo>
                  <a:pt x="13" y="3"/>
                  <a:pt x="14" y="3"/>
                  <a:pt x="14" y="3"/>
                </a:cubicBezTo>
                <a:cubicBezTo>
                  <a:pt x="14" y="3"/>
                  <a:pt x="14" y="2"/>
                  <a:pt x="13" y="1"/>
                </a:cubicBezTo>
                <a:cubicBezTo>
                  <a:pt x="13" y="0"/>
                  <a:pt x="12" y="0"/>
                  <a:pt x="12" y="1"/>
                </a:cubicBezTo>
                <a:cubicBezTo>
                  <a:pt x="11" y="1"/>
                  <a:pt x="11" y="1"/>
                  <a:pt x="11" y="1"/>
                </a:cubicBezTo>
                <a:cubicBezTo>
                  <a:pt x="11" y="0"/>
                  <a:pt x="10" y="0"/>
                  <a:pt x="10" y="0"/>
                </a:cubicBezTo>
                <a:cubicBezTo>
                  <a:pt x="9" y="1"/>
                  <a:pt x="8" y="1"/>
                  <a:pt x="7" y="2"/>
                </a:cubicBezTo>
                <a:cubicBezTo>
                  <a:pt x="7" y="2"/>
                  <a:pt x="6" y="2"/>
                  <a:pt x="6" y="2"/>
                </a:cubicBezTo>
                <a:cubicBezTo>
                  <a:pt x="6" y="2"/>
                  <a:pt x="6" y="2"/>
                  <a:pt x="5" y="2"/>
                </a:cubicBezTo>
                <a:cubicBezTo>
                  <a:pt x="5" y="2"/>
                  <a:pt x="5" y="2"/>
                  <a:pt x="5" y="2"/>
                </a:cubicBezTo>
                <a:cubicBezTo>
                  <a:pt x="3" y="5"/>
                  <a:pt x="3" y="5"/>
                  <a:pt x="3" y="5"/>
                </a:cubicBezTo>
                <a:cubicBezTo>
                  <a:pt x="3" y="5"/>
                  <a:pt x="3" y="5"/>
                  <a:pt x="3"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2" name="Freeform 846"/>
          <p:cNvSpPr>
            <a:spLocks/>
          </p:cNvSpPr>
          <p:nvPr/>
        </p:nvSpPr>
        <p:spPr bwMode="auto">
          <a:xfrm>
            <a:off x="5163325" y="3858379"/>
            <a:ext cx="13161" cy="7521"/>
          </a:xfrm>
          <a:custGeom>
            <a:avLst/>
            <a:gdLst/>
            <a:ahLst/>
            <a:cxnLst>
              <a:cxn ang="0">
                <a:pos x="0" y="1"/>
              </a:cxn>
              <a:cxn ang="0">
                <a:pos x="1" y="0"/>
              </a:cxn>
              <a:cxn ang="0">
                <a:pos x="0" y="1"/>
              </a:cxn>
            </a:cxnLst>
            <a:rect l="0" t="0" r="r" b="b"/>
            <a:pathLst>
              <a:path w="2" h="1">
                <a:moveTo>
                  <a:pt x="0" y="1"/>
                </a:moveTo>
                <a:cubicBezTo>
                  <a:pt x="0" y="1"/>
                  <a:pt x="2" y="0"/>
                  <a:pt x="1"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3" name="Freeform 847"/>
          <p:cNvSpPr>
            <a:spLocks/>
          </p:cNvSpPr>
          <p:nvPr/>
        </p:nvSpPr>
        <p:spPr bwMode="auto">
          <a:xfrm>
            <a:off x="4915137" y="3847098"/>
            <a:ext cx="332798" cy="321516"/>
          </a:xfrm>
          <a:custGeom>
            <a:avLst/>
            <a:gdLst/>
            <a:ahLst/>
            <a:cxnLst>
              <a:cxn ang="0">
                <a:pos x="1" y="6"/>
              </a:cxn>
              <a:cxn ang="0">
                <a:pos x="0" y="8"/>
              </a:cxn>
              <a:cxn ang="0">
                <a:pos x="1" y="12"/>
              </a:cxn>
              <a:cxn ang="0">
                <a:pos x="1" y="23"/>
              </a:cxn>
              <a:cxn ang="0">
                <a:pos x="1" y="51"/>
              </a:cxn>
              <a:cxn ang="0">
                <a:pos x="33" y="51"/>
              </a:cxn>
              <a:cxn ang="0">
                <a:pos x="33" y="51"/>
              </a:cxn>
              <a:cxn ang="0">
                <a:pos x="42" y="51"/>
              </a:cxn>
              <a:cxn ang="0">
                <a:pos x="44" y="53"/>
              </a:cxn>
              <a:cxn ang="0">
                <a:pos x="46" y="52"/>
              </a:cxn>
              <a:cxn ang="0">
                <a:pos x="49" y="50"/>
              </a:cxn>
              <a:cxn ang="0">
                <a:pos x="51" y="47"/>
              </a:cxn>
              <a:cxn ang="0">
                <a:pos x="54" y="45"/>
              </a:cxn>
              <a:cxn ang="0">
                <a:pos x="54" y="41"/>
              </a:cxn>
              <a:cxn ang="0">
                <a:pos x="53" y="40"/>
              </a:cxn>
              <a:cxn ang="0">
                <a:pos x="46" y="27"/>
              </a:cxn>
              <a:cxn ang="0">
                <a:pos x="46" y="25"/>
              </a:cxn>
              <a:cxn ang="0">
                <a:pos x="43" y="20"/>
              </a:cxn>
              <a:cxn ang="0">
                <a:pos x="38" y="12"/>
              </a:cxn>
              <a:cxn ang="0">
                <a:pos x="38" y="10"/>
              </a:cxn>
              <a:cxn ang="0">
                <a:pos x="39" y="10"/>
              </a:cxn>
              <a:cxn ang="0">
                <a:pos x="41" y="13"/>
              </a:cxn>
              <a:cxn ang="0">
                <a:pos x="44" y="19"/>
              </a:cxn>
              <a:cxn ang="0">
                <a:pos x="47" y="20"/>
              </a:cxn>
              <a:cxn ang="0">
                <a:pos x="50" y="14"/>
              </a:cxn>
              <a:cxn ang="0">
                <a:pos x="48" y="4"/>
              </a:cxn>
              <a:cxn ang="0">
                <a:pos x="47" y="2"/>
              </a:cxn>
              <a:cxn ang="0">
                <a:pos x="40" y="3"/>
              </a:cxn>
              <a:cxn ang="0">
                <a:pos x="37" y="2"/>
              </a:cxn>
              <a:cxn ang="0">
                <a:pos x="36" y="3"/>
              </a:cxn>
              <a:cxn ang="0">
                <a:pos x="35" y="1"/>
              </a:cxn>
              <a:cxn ang="0">
                <a:pos x="30" y="1"/>
              </a:cxn>
              <a:cxn ang="0">
                <a:pos x="27" y="2"/>
              </a:cxn>
              <a:cxn ang="0">
                <a:pos x="27" y="2"/>
              </a:cxn>
              <a:cxn ang="0">
                <a:pos x="22" y="4"/>
              </a:cxn>
              <a:cxn ang="0">
                <a:pos x="18" y="3"/>
              </a:cxn>
              <a:cxn ang="0">
                <a:pos x="10" y="1"/>
              </a:cxn>
              <a:cxn ang="0">
                <a:pos x="2" y="0"/>
              </a:cxn>
            </a:cxnLst>
            <a:rect l="0" t="0" r="r" b="b"/>
            <a:pathLst>
              <a:path w="55" h="53">
                <a:moveTo>
                  <a:pt x="1" y="2"/>
                </a:moveTo>
                <a:cubicBezTo>
                  <a:pt x="1" y="4"/>
                  <a:pt x="2" y="5"/>
                  <a:pt x="1" y="6"/>
                </a:cubicBezTo>
                <a:cubicBezTo>
                  <a:pt x="0" y="7"/>
                  <a:pt x="0" y="8"/>
                  <a:pt x="0" y="8"/>
                </a:cubicBezTo>
                <a:cubicBezTo>
                  <a:pt x="0" y="8"/>
                  <a:pt x="0" y="8"/>
                  <a:pt x="0" y="8"/>
                </a:cubicBezTo>
                <a:cubicBezTo>
                  <a:pt x="0" y="9"/>
                  <a:pt x="0" y="10"/>
                  <a:pt x="1" y="11"/>
                </a:cubicBezTo>
                <a:cubicBezTo>
                  <a:pt x="1" y="11"/>
                  <a:pt x="1" y="12"/>
                  <a:pt x="1" y="12"/>
                </a:cubicBezTo>
                <a:cubicBezTo>
                  <a:pt x="1" y="12"/>
                  <a:pt x="1" y="13"/>
                  <a:pt x="1" y="13"/>
                </a:cubicBezTo>
                <a:cubicBezTo>
                  <a:pt x="1" y="13"/>
                  <a:pt x="1" y="23"/>
                  <a:pt x="1" y="23"/>
                </a:cubicBezTo>
                <a:cubicBezTo>
                  <a:pt x="1" y="36"/>
                  <a:pt x="1" y="36"/>
                  <a:pt x="1" y="36"/>
                </a:cubicBezTo>
                <a:cubicBezTo>
                  <a:pt x="1" y="51"/>
                  <a:pt x="1" y="51"/>
                  <a:pt x="1" y="51"/>
                </a:cubicBezTo>
                <a:cubicBezTo>
                  <a:pt x="32" y="51"/>
                  <a:pt x="32" y="51"/>
                  <a:pt x="32" y="51"/>
                </a:cubicBezTo>
                <a:cubicBezTo>
                  <a:pt x="32" y="51"/>
                  <a:pt x="33" y="51"/>
                  <a:pt x="33" y="51"/>
                </a:cubicBezTo>
                <a:cubicBezTo>
                  <a:pt x="33" y="51"/>
                  <a:pt x="33" y="50"/>
                  <a:pt x="33" y="51"/>
                </a:cubicBezTo>
                <a:cubicBezTo>
                  <a:pt x="33" y="51"/>
                  <a:pt x="33" y="51"/>
                  <a:pt x="33" y="51"/>
                </a:cubicBezTo>
                <a:cubicBezTo>
                  <a:pt x="33" y="51"/>
                  <a:pt x="33" y="51"/>
                  <a:pt x="34" y="51"/>
                </a:cubicBezTo>
                <a:cubicBezTo>
                  <a:pt x="34" y="51"/>
                  <a:pt x="42" y="51"/>
                  <a:pt x="42" y="51"/>
                </a:cubicBezTo>
                <a:cubicBezTo>
                  <a:pt x="42" y="51"/>
                  <a:pt x="42" y="51"/>
                  <a:pt x="42" y="51"/>
                </a:cubicBezTo>
                <a:cubicBezTo>
                  <a:pt x="42" y="52"/>
                  <a:pt x="44" y="53"/>
                  <a:pt x="44" y="53"/>
                </a:cubicBezTo>
                <a:cubicBezTo>
                  <a:pt x="44" y="53"/>
                  <a:pt x="44" y="53"/>
                  <a:pt x="44" y="53"/>
                </a:cubicBezTo>
                <a:cubicBezTo>
                  <a:pt x="44" y="53"/>
                  <a:pt x="46" y="53"/>
                  <a:pt x="46" y="52"/>
                </a:cubicBezTo>
                <a:cubicBezTo>
                  <a:pt x="46" y="52"/>
                  <a:pt x="46" y="51"/>
                  <a:pt x="47" y="50"/>
                </a:cubicBezTo>
                <a:cubicBezTo>
                  <a:pt x="47" y="50"/>
                  <a:pt x="49" y="50"/>
                  <a:pt x="49" y="50"/>
                </a:cubicBezTo>
                <a:cubicBezTo>
                  <a:pt x="49" y="50"/>
                  <a:pt x="50" y="49"/>
                  <a:pt x="50" y="48"/>
                </a:cubicBezTo>
                <a:cubicBezTo>
                  <a:pt x="50" y="47"/>
                  <a:pt x="51" y="47"/>
                  <a:pt x="51" y="47"/>
                </a:cubicBezTo>
                <a:cubicBezTo>
                  <a:pt x="52" y="47"/>
                  <a:pt x="52" y="46"/>
                  <a:pt x="52" y="46"/>
                </a:cubicBezTo>
                <a:cubicBezTo>
                  <a:pt x="53" y="46"/>
                  <a:pt x="53" y="46"/>
                  <a:pt x="54" y="45"/>
                </a:cubicBezTo>
                <a:cubicBezTo>
                  <a:pt x="54" y="45"/>
                  <a:pt x="54" y="45"/>
                  <a:pt x="54" y="45"/>
                </a:cubicBezTo>
                <a:cubicBezTo>
                  <a:pt x="53" y="42"/>
                  <a:pt x="53" y="41"/>
                  <a:pt x="54" y="41"/>
                </a:cubicBezTo>
                <a:cubicBezTo>
                  <a:pt x="55" y="41"/>
                  <a:pt x="54" y="41"/>
                  <a:pt x="54" y="41"/>
                </a:cubicBezTo>
                <a:cubicBezTo>
                  <a:pt x="54" y="40"/>
                  <a:pt x="53" y="40"/>
                  <a:pt x="53" y="40"/>
                </a:cubicBezTo>
                <a:cubicBezTo>
                  <a:pt x="53" y="39"/>
                  <a:pt x="51" y="37"/>
                  <a:pt x="49" y="34"/>
                </a:cubicBezTo>
                <a:cubicBezTo>
                  <a:pt x="48" y="31"/>
                  <a:pt x="46" y="27"/>
                  <a:pt x="46" y="27"/>
                </a:cubicBezTo>
                <a:cubicBezTo>
                  <a:pt x="46" y="27"/>
                  <a:pt x="46" y="27"/>
                  <a:pt x="46" y="27"/>
                </a:cubicBezTo>
                <a:cubicBezTo>
                  <a:pt x="46" y="26"/>
                  <a:pt x="46" y="25"/>
                  <a:pt x="46" y="25"/>
                </a:cubicBezTo>
                <a:cubicBezTo>
                  <a:pt x="45" y="24"/>
                  <a:pt x="44" y="22"/>
                  <a:pt x="44" y="21"/>
                </a:cubicBezTo>
                <a:cubicBezTo>
                  <a:pt x="44" y="21"/>
                  <a:pt x="44" y="20"/>
                  <a:pt x="43" y="20"/>
                </a:cubicBezTo>
                <a:cubicBezTo>
                  <a:pt x="42" y="19"/>
                  <a:pt x="40" y="17"/>
                  <a:pt x="40" y="15"/>
                </a:cubicBezTo>
                <a:cubicBezTo>
                  <a:pt x="39" y="14"/>
                  <a:pt x="39" y="13"/>
                  <a:pt x="38" y="12"/>
                </a:cubicBezTo>
                <a:cubicBezTo>
                  <a:pt x="38" y="12"/>
                  <a:pt x="38" y="11"/>
                  <a:pt x="38" y="10"/>
                </a:cubicBezTo>
                <a:cubicBezTo>
                  <a:pt x="38" y="10"/>
                  <a:pt x="38" y="10"/>
                  <a:pt x="38" y="10"/>
                </a:cubicBezTo>
                <a:cubicBezTo>
                  <a:pt x="38" y="10"/>
                  <a:pt x="38" y="9"/>
                  <a:pt x="39" y="9"/>
                </a:cubicBezTo>
                <a:cubicBezTo>
                  <a:pt x="39" y="9"/>
                  <a:pt x="39" y="10"/>
                  <a:pt x="39" y="10"/>
                </a:cubicBezTo>
                <a:cubicBezTo>
                  <a:pt x="39" y="10"/>
                  <a:pt x="40" y="12"/>
                  <a:pt x="40" y="12"/>
                </a:cubicBezTo>
                <a:cubicBezTo>
                  <a:pt x="40" y="12"/>
                  <a:pt x="40" y="13"/>
                  <a:pt x="41" y="13"/>
                </a:cubicBezTo>
                <a:cubicBezTo>
                  <a:pt x="41" y="14"/>
                  <a:pt x="42" y="14"/>
                  <a:pt x="42" y="16"/>
                </a:cubicBezTo>
                <a:cubicBezTo>
                  <a:pt x="42" y="17"/>
                  <a:pt x="43" y="18"/>
                  <a:pt x="44" y="19"/>
                </a:cubicBezTo>
                <a:cubicBezTo>
                  <a:pt x="45" y="19"/>
                  <a:pt x="46" y="21"/>
                  <a:pt x="46" y="21"/>
                </a:cubicBezTo>
                <a:cubicBezTo>
                  <a:pt x="47" y="21"/>
                  <a:pt x="47" y="21"/>
                  <a:pt x="47" y="20"/>
                </a:cubicBezTo>
                <a:cubicBezTo>
                  <a:pt x="48" y="20"/>
                  <a:pt x="48" y="18"/>
                  <a:pt x="48" y="18"/>
                </a:cubicBezTo>
                <a:cubicBezTo>
                  <a:pt x="48" y="18"/>
                  <a:pt x="49" y="14"/>
                  <a:pt x="50" y="14"/>
                </a:cubicBezTo>
                <a:cubicBezTo>
                  <a:pt x="50" y="13"/>
                  <a:pt x="50" y="12"/>
                  <a:pt x="50" y="12"/>
                </a:cubicBezTo>
                <a:cubicBezTo>
                  <a:pt x="50" y="10"/>
                  <a:pt x="48" y="5"/>
                  <a:pt x="48" y="4"/>
                </a:cubicBezTo>
                <a:cubicBezTo>
                  <a:pt x="48" y="4"/>
                  <a:pt x="47" y="3"/>
                  <a:pt x="47" y="2"/>
                </a:cubicBezTo>
                <a:cubicBezTo>
                  <a:pt x="47" y="2"/>
                  <a:pt x="47" y="2"/>
                  <a:pt x="47" y="2"/>
                </a:cubicBezTo>
                <a:cubicBezTo>
                  <a:pt x="47" y="2"/>
                  <a:pt x="46" y="2"/>
                  <a:pt x="45" y="3"/>
                </a:cubicBezTo>
                <a:cubicBezTo>
                  <a:pt x="44" y="3"/>
                  <a:pt x="41" y="3"/>
                  <a:pt x="40" y="3"/>
                </a:cubicBezTo>
                <a:cubicBezTo>
                  <a:pt x="39" y="3"/>
                  <a:pt x="39" y="3"/>
                  <a:pt x="38" y="2"/>
                </a:cubicBezTo>
                <a:cubicBezTo>
                  <a:pt x="37" y="2"/>
                  <a:pt x="37" y="2"/>
                  <a:pt x="37" y="2"/>
                </a:cubicBezTo>
                <a:cubicBezTo>
                  <a:pt x="38" y="3"/>
                  <a:pt x="37" y="3"/>
                  <a:pt x="37" y="3"/>
                </a:cubicBezTo>
                <a:cubicBezTo>
                  <a:pt x="37" y="3"/>
                  <a:pt x="37" y="3"/>
                  <a:pt x="36" y="3"/>
                </a:cubicBezTo>
                <a:cubicBezTo>
                  <a:pt x="36" y="3"/>
                  <a:pt x="35" y="2"/>
                  <a:pt x="35" y="2"/>
                </a:cubicBezTo>
                <a:cubicBezTo>
                  <a:pt x="35" y="1"/>
                  <a:pt x="36" y="0"/>
                  <a:pt x="35" y="1"/>
                </a:cubicBezTo>
                <a:cubicBezTo>
                  <a:pt x="34" y="1"/>
                  <a:pt x="33" y="1"/>
                  <a:pt x="33" y="1"/>
                </a:cubicBezTo>
                <a:cubicBezTo>
                  <a:pt x="32" y="0"/>
                  <a:pt x="31" y="0"/>
                  <a:pt x="30" y="1"/>
                </a:cubicBezTo>
                <a:cubicBezTo>
                  <a:pt x="29" y="1"/>
                  <a:pt x="29" y="1"/>
                  <a:pt x="28" y="1"/>
                </a:cubicBezTo>
                <a:cubicBezTo>
                  <a:pt x="27" y="2"/>
                  <a:pt x="27" y="2"/>
                  <a:pt x="27" y="2"/>
                </a:cubicBezTo>
                <a:cubicBezTo>
                  <a:pt x="27" y="2"/>
                  <a:pt x="27" y="2"/>
                  <a:pt x="27" y="2"/>
                </a:cubicBezTo>
                <a:cubicBezTo>
                  <a:pt x="28" y="2"/>
                  <a:pt x="27" y="2"/>
                  <a:pt x="27" y="2"/>
                </a:cubicBezTo>
                <a:cubicBezTo>
                  <a:pt x="27" y="2"/>
                  <a:pt x="27" y="2"/>
                  <a:pt x="26" y="2"/>
                </a:cubicBezTo>
                <a:cubicBezTo>
                  <a:pt x="26" y="2"/>
                  <a:pt x="23" y="4"/>
                  <a:pt x="22" y="4"/>
                </a:cubicBezTo>
                <a:cubicBezTo>
                  <a:pt x="21" y="4"/>
                  <a:pt x="21" y="4"/>
                  <a:pt x="20" y="4"/>
                </a:cubicBezTo>
                <a:cubicBezTo>
                  <a:pt x="20" y="4"/>
                  <a:pt x="19" y="3"/>
                  <a:pt x="18" y="3"/>
                </a:cubicBezTo>
                <a:cubicBezTo>
                  <a:pt x="16" y="3"/>
                  <a:pt x="14" y="3"/>
                  <a:pt x="13" y="2"/>
                </a:cubicBezTo>
                <a:cubicBezTo>
                  <a:pt x="13" y="2"/>
                  <a:pt x="12" y="2"/>
                  <a:pt x="10" y="1"/>
                </a:cubicBezTo>
                <a:cubicBezTo>
                  <a:pt x="8" y="1"/>
                  <a:pt x="6" y="0"/>
                  <a:pt x="5" y="0"/>
                </a:cubicBezTo>
                <a:cubicBezTo>
                  <a:pt x="4" y="1"/>
                  <a:pt x="3" y="1"/>
                  <a:pt x="2" y="0"/>
                </a:cubicBezTo>
                <a:cubicBezTo>
                  <a:pt x="1" y="0"/>
                  <a:pt x="0" y="1"/>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4" name="Freeform 848"/>
          <p:cNvSpPr>
            <a:spLocks/>
          </p:cNvSpPr>
          <p:nvPr/>
        </p:nvSpPr>
        <p:spPr bwMode="auto">
          <a:xfrm>
            <a:off x="4841809" y="3409008"/>
            <a:ext cx="188021" cy="103412"/>
          </a:xfrm>
          <a:custGeom>
            <a:avLst/>
            <a:gdLst/>
            <a:ahLst/>
            <a:cxnLst>
              <a:cxn ang="0">
                <a:pos x="24" y="0"/>
              </a:cxn>
              <a:cxn ang="0">
                <a:pos x="20" y="1"/>
              </a:cxn>
              <a:cxn ang="0">
                <a:pos x="17" y="3"/>
              </a:cxn>
              <a:cxn ang="0">
                <a:pos x="15" y="3"/>
              </a:cxn>
              <a:cxn ang="0">
                <a:pos x="11" y="3"/>
              </a:cxn>
              <a:cxn ang="0">
                <a:pos x="10" y="3"/>
              </a:cxn>
              <a:cxn ang="0">
                <a:pos x="8" y="3"/>
              </a:cxn>
              <a:cxn ang="0">
                <a:pos x="4" y="2"/>
              </a:cxn>
              <a:cxn ang="0">
                <a:pos x="3" y="1"/>
              </a:cxn>
              <a:cxn ang="0">
                <a:pos x="2" y="0"/>
              </a:cxn>
              <a:cxn ang="0">
                <a:pos x="1" y="3"/>
              </a:cxn>
              <a:cxn ang="0">
                <a:pos x="3" y="6"/>
              </a:cxn>
              <a:cxn ang="0">
                <a:pos x="1" y="9"/>
              </a:cxn>
              <a:cxn ang="0">
                <a:pos x="1" y="10"/>
              </a:cxn>
              <a:cxn ang="0">
                <a:pos x="0" y="11"/>
              </a:cxn>
              <a:cxn ang="0">
                <a:pos x="2" y="13"/>
              </a:cxn>
              <a:cxn ang="0">
                <a:pos x="3" y="15"/>
              </a:cxn>
              <a:cxn ang="0">
                <a:pos x="5" y="17"/>
              </a:cxn>
              <a:cxn ang="0">
                <a:pos x="10" y="16"/>
              </a:cxn>
              <a:cxn ang="0">
                <a:pos x="13" y="17"/>
              </a:cxn>
              <a:cxn ang="0">
                <a:pos x="14" y="17"/>
              </a:cxn>
              <a:cxn ang="0">
                <a:pos x="18" y="17"/>
              </a:cxn>
              <a:cxn ang="0">
                <a:pos x="19" y="15"/>
              </a:cxn>
              <a:cxn ang="0">
                <a:pos x="20" y="15"/>
              </a:cxn>
              <a:cxn ang="0">
                <a:pos x="21" y="14"/>
              </a:cxn>
              <a:cxn ang="0">
                <a:pos x="25" y="13"/>
              </a:cxn>
              <a:cxn ang="0">
                <a:pos x="26" y="13"/>
              </a:cxn>
              <a:cxn ang="0">
                <a:pos x="28" y="13"/>
              </a:cxn>
              <a:cxn ang="0">
                <a:pos x="27" y="11"/>
              </a:cxn>
              <a:cxn ang="0">
                <a:pos x="26" y="10"/>
              </a:cxn>
              <a:cxn ang="0">
                <a:pos x="28" y="7"/>
              </a:cxn>
              <a:cxn ang="0">
                <a:pos x="30" y="5"/>
              </a:cxn>
              <a:cxn ang="0">
                <a:pos x="31" y="3"/>
              </a:cxn>
              <a:cxn ang="0">
                <a:pos x="25" y="0"/>
              </a:cxn>
            </a:cxnLst>
            <a:rect l="0" t="0" r="r" b="b"/>
            <a:pathLst>
              <a:path w="31" h="17">
                <a:moveTo>
                  <a:pt x="25" y="0"/>
                </a:moveTo>
                <a:cubicBezTo>
                  <a:pt x="25" y="0"/>
                  <a:pt x="24" y="0"/>
                  <a:pt x="24" y="0"/>
                </a:cubicBezTo>
                <a:cubicBezTo>
                  <a:pt x="24" y="0"/>
                  <a:pt x="21" y="1"/>
                  <a:pt x="20" y="1"/>
                </a:cubicBezTo>
                <a:cubicBezTo>
                  <a:pt x="20" y="1"/>
                  <a:pt x="20" y="1"/>
                  <a:pt x="20" y="1"/>
                </a:cubicBezTo>
                <a:cubicBezTo>
                  <a:pt x="20" y="1"/>
                  <a:pt x="17" y="3"/>
                  <a:pt x="17" y="3"/>
                </a:cubicBezTo>
                <a:cubicBezTo>
                  <a:pt x="17" y="3"/>
                  <a:pt x="17" y="3"/>
                  <a:pt x="17" y="3"/>
                </a:cubicBezTo>
                <a:cubicBezTo>
                  <a:pt x="17" y="3"/>
                  <a:pt x="16" y="3"/>
                  <a:pt x="16" y="3"/>
                </a:cubicBezTo>
                <a:cubicBezTo>
                  <a:pt x="16" y="3"/>
                  <a:pt x="15" y="3"/>
                  <a:pt x="15" y="3"/>
                </a:cubicBezTo>
                <a:cubicBezTo>
                  <a:pt x="15" y="3"/>
                  <a:pt x="12" y="3"/>
                  <a:pt x="12" y="3"/>
                </a:cubicBezTo>
                <a:cubicBezTo>
                  <a:pt x="12" y="3"/>
                  <a:pt x="11" y="3"/>
                  <a:pt x="11" y="3"/>
                </a:cubicBezTo>
                <a:cubicBezTo>
                  <a:pt x="11" y="3"/>
                  <a:pt x="11" y="3"/>
                  <a:pt x="11" y="3"/>
                </a:cubicBezTo>
                <a:cubicBezTo>
                  <a:pt x="11" y="3"/>
                  <a:pt x="10" y="3"/>
                  <a:pt x="10" y="3"/>
                </a:cubicBezTo>
                <a:cubicBezTo>
                  <a:pt x="10" y="3"/>
                  <a:pt x="10" y="3"/>
                  <a:pt x="9" y="3"/>
                </a:cubicBezTo>
                <a:cubicBezTo>
                  <a:pt x="9" y="3"/>
                  <a:pt x="9" y="3"/>
                  <a:pt x="8" y="3"/>
                </a:cubicBezTo>
                <a:cubicBezTo>
                  <a:pt x="8" y="3"/>
                  <a:pt x="6" y="2"/>
                  <a:pt x="6" y="2"/>
                </a:cubicBezTo>
                <a:cubicBezTo>
                  <a:pt x="5" y="2"/>
                  <a:pt x="4" y="2"/>
                  <a:pt x="4" y="2"/>
                </a:cubicBezTo>
                <a:cubicBezTo>
                  <a:pt x="4" y="2"/>
                  <a:pt x="3" y="2"/>
                  <a:pt x="3" y="2"/>
                </a:cubicBezTo>
                <a:cubicBezTo>
                  <a:pt x="3" y="2"/>
                  <a:pt x="3" y="1"/>
                  <a:pt x="3" y="1"/>
                </a:cubicBezTo>
                <a:cubicBezTo>
                  <a:pt x="3" y="0"/>
                  <a:pt x="3" y="0"/>
                  <a:pt x="3" y="0"/>
                </a:cubicBezTo>
                <a:cubicBezTo>
                  <a:pt x="2" y="0"/>
                  <a:pt x="2" y="0"/>
                  <a:pt x="2" y="0"/>
                </a:cubicBezTo>
                <a:cubicBezTo>
                  <a:pt x="0" y="2"/>
                  <a:pt x="0" y="2"/>
                  <a:pt x="0" y="2"/>
                </a:cubicBezTo>
                <a:cubicBezTo>
                  <a:pt x="0" y="2"/>
                  <a:pt x="1" y="3"/>
                  <a:pt x="1" y="3"/>
                </a:cubicBezTo>
                <a:cubicBezTo>
                  <a:pt x="1" y="4"/>
                  <a:pt x="1" y="5"/>
                  <a:pt x="2" y="5"/>
                </a:cubicBezTo>
                <a:cubicBezTo>
                  <a:pt x="3" y="6"/>
                  <a:pt x="3" y="6"/>
                  <a:pt x="3" y="6"/>
                </a:cubicBezTo>
                <a:cubicBezTo>
                  <a:pt x="1" y="8"/>
                  <a:pt x="1" y="8"/>
                  <a:pt x="1" y="8"/>
                </a:cubicBezTo>
                <a:cubicBezTo>
                  <a:pt x="1" y="8"/>
                  <a:pt x="1" y="8"/>
                  <a:pt x="1" y="9"/>
                </a:cubicBezTo>
                <a:cubicBezTo>
                  <a:pt x="1" y="9"/>
                  <a:pt x="1" y="9"/>
                  <a:pt x="1" y="9"/>
                </a:cubicBezTo>
                <a:cubicBezTo>
                  <a:pt x="1" y="9"/>
                  <a:pt x="1" y="9"/>
                  <a:pt x="1" y="10"/>
                </a:cubicBezTo>
                <a:cubicBezTo>
                  <a:pt x="1" y="10"/>
                  <a:pt x="1" y="10"/>
                  <a:pt x="1" y="11"/>
                </a:cubicBezTo>
                <a:cubicBezTo>
                  <a:pt x="0" y="11"/>
                  <a:pt x="0" y="11"/>
                  <a:pt x="0" y="11"/>
                </a:cubicBezTo>
                <a:cubicBezTo>
                  <a:pt x="0" y="11"/>
                  <a:pt x="1" y="12"/>
                  <a:pt x="1" y="12"/>
                </a:cubicBezTo>
                <a:cubicBezTo>
                  <a:pt x="1" y="12"/>
                  <a:pt x="2" y="13"/>
                  <a:pt x="2" y="13"/>
                </a:cubicBezTo>
                <a:cubicBezTo>
                  <a:pt x="3" y="14"/>
                  <a:pt x="3" y="14"/>
                  <a:pt x="3" y="14"/>
                </a:cubicBezTo>
                <a:cubicBezTo>
                  <a:pt x="3" y="14"/>
                  <a:pt x="3" y="15"/>
                  <a:pt x="3" y="15"/>
                </a:cubicBezTo>
                <a:cubicBezTo>
                  <a:pt x="3" y="15"/>
                  <a:pt x="3" y="16"/>
                  <a:pt x="3" y="17"/>
                </a:cubicBezTo>
                <a:cubicBezTo>
                  <a:pt x="4" y="17"/>
                  <a:pt x="5" y="17"/>
                  <a:pt x="5" y="17"/>
                </a:cubicBezTo>
                <a:cubicBezTo>
                  <a:pt x="6" y="17"/>
                  <a:pt x="6" y="17"/>
                  <a:pt x="7" y="17"/>
                </a:cubicBezTo>
                <a:cubicBezTo>
                  <a:pt x="7" y="16"/>
                  <a:pt x="9" y="16"/>
                  <a:pt x="10" y="16"/>
                </a:cubicBezTo>
                <a:cubicBezTo>
                  <a:pt x="11" y="15"/>
                  <a:pt x="12" y="16"/>
                  <a:pt x="12" y="17"/>
                </a:cubicBezTo>
                <a:cubicBezTo>
                  <a:pt x="12" y="17"/>
                  <a:pt x="13" y="17"/>
                  <a:pt x="13" y="17"/>
                </a:cubicBezTo>
                <a:cubicBezTo>
                  <a:pt x="13" y="17"/>
                  <a:pt x="14" y="17"/>
                  <a:pt x="14" y="17"/>
                </a:cubicBezTo>
                <a:cubicBezTo>
                  <a:pt x="14" y="17"/>
                  <a:pt x="14" y="17"/>
                  <a:pt x="14" y="17"/>
                </a:cubicBezTo>
                <a:cubicBezTo>
                  <a:pt x="14" y="17"/>
                  <a:pt x="15" y="17"/>
                  <a:pt x="15" y="17"/>
                </a:cubicBezTo>
                <a:cubicBezTo>
                  <a:pt x="15" y="17"/>
                  <a:pt x="18" y="17"/>
                  <a:pt x="18" y="17"/>
                </a:cubicBezTo>
                <a:cubicBezTo>
                  <a:pt x="19" y="17"/>
                  <a:pt x="19" y="16"/>
                  <a:pt x="19" y="16"/>
                </a:cubicBezTo>
                <a:cubicBezTo>
                  <a:pt x="19" y="15"/>
                  <a:pt x="19" y="15"/>
                  <a:pt x="19" y="15"/>
                </a:cubicBezTo>
                <a:cubicBezTo>
                  <a:pt x="19" y="15"/>
                  <a:pt x="19" y="15"/>
                  <a:pt x="19" y="15"/>
                </a:cubicBezTo>
                <a:cubicBezTo>
                  <a:pt x="19" y="15"/>
                  <a:pt x="20" y="15"/>
                  <a:pt x="20" y="15"/>
                </a:cubicBezTo>
                <a:cubicBezTo>
                  <a:pt x="20" y="15"/>
                  <a:pt x="21" y="14"/>
                  <a:pt x="21" y="14"/>
                </a:cubicBezTo>
                <a:cubicBezTo>
                  <a:pt x="21" y="14"/>
                  <a:pt x="21" y="14"/>
                  <a:pt x="21" y="14"/>
                </a:cubicBezTo>
                <a:cubicBezTo>
                  <a:pt x="21" y="14"/>
                  <a:pt x="21" y="14"/>
                  <a:pt x="21" y="14"/>
                </a:cubicBezTo>
                <a:cubicBezTo>
                  <a:pt x="21" y="14"/>
                  <a:pt x="24" y="13"/>
                  <a:pt x="25" y="13"/>
                </a:cubicBezTo>
                <a:cubicBezTo>
                  <a:pt x="25" y="13"/>
                  <a:pt x="25" y="13"/>
                  <a:pt x="25" y="13"/>
                </a:cubicBezTo>
                <a:cubicBezTo>
                  <a:pt x="25" y="13"/>
                  <a:pt x="26" y="13"/>
                  <a:pt x="26" y="13"/>
                </a:cubicBezTo>
                <a:cubicBezTo>
                  <a:pt x="26" y="13"/>
                  <a:pt x="26" y="13"/>
                  <a:pt x="26" y="13"/>
                </a:cubicBezTo>
                <a:cubicBezTo>
                  <a:pt x="28" y="13"/>
                  <a:pt x="28" y="13"/>
                  <a:pt x="28" y="13"/>
                </a:cubicBezTo>
                <a:cubicBezTo>
                  <a:pt x="28" y="13"/>
                  <a:pt x="28" y="13"/>
                  <a:pt x="28" y="13"/>
                </a:cubicBezTo>
                <a:cubicBezTo>
                  <a:pt x="28" y="12"/>
                  <a:pt x="27" y="11"/>
                  <a:pt x="27" y="11"/>
                </a:cubicBezTo>
                <a:cubicBezTo>
                  <a:pt x="27" y="10"/>
                  <a:pt x="26" y="10"/>
                  <a:pt x="26" y="10"/>
                </a:cubicBezTo>
                <a:cubicBezTo>
                  <a:pt x="26" y="10"/>
                  <a:pt x="25" y="11"/>
                  <a:pt x="26" y="10"/>
                </a:cubicBezTo>
                <a:cubicBezTo>
                  <a:pt x="27" y="9"/>
                  <a:pt x="28" y="9"/>
                  <a:pt x="28" y="8"/>
                </a:cubicBezTo>
                <a:cubicBezTo>
                  <a:pt x="28" y="8"/>
                  <a:pt x="28" y="7"/>
                  <a:pt x="28" y="7"/>
                </a:cubicBezTo>
                <a:cubicBezTo>
                  <a:pt x="28" y="6"/>
                  <a:pt x="28" y="6"/>
                  <a:pt x="28" y="6"/>
                </a:cubicBezTo>
                <a:cubicBezTo>
                  <a:pt x="28" y="6"/>
                  <a:pt x="29" y="5"/>
                  <a:pt x="30" y="5"/>
                </a:cubicBezTo>
                <a:cubicBezTo>
                  <a:pt x="31" y="5"/>
                  <a:pt x="31" y="5"/>
                  <a:pt x="31" y="4"/>
                </a:cubicBezTo>
                <a:cubicBezTo>
                  <a:pt x="31" y="4"/>
                  <a:pt x="31" y="3"/>
                  <a:pt x="31" y="3"/>
                </a:cubicBezTo>
                <a:cubicBezTo>
                  <a:pt x="30" y="2"/>
                  <a:pt x="25" y="1"/>
                  <a:pt x="25" y="1"/>
                </a:cubicBezTo>
                <a:cubicBezTo>
                  <a:pt x="25" y="1"/>
                  <a:pt x="25" y="0"/>
                  <a:pt x="25"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5" name="Freeform 849"/>
          <p:cNvSpPr>
            <a:spLocks/>
          </p:cNvSpPr>
          <p:nvPr/>
        </p:nvSpPr>
        <p:spPr bwMode="auto">
          <a:xfrm>
            <a:off x="4781642" y="3256711"/>
            <a:ext cx="278272" cy="171099"/>
          </a:xfrm>
          <a:custGeom>
            <a:avLst/>
            <a:gdLst/>
            <a:ahLst/>
            <a:cxnLst>
              <a:cxn ang="0">
                <a:pos x="39" y="17"/>
              </a:cxn>
              <a:cxn ang="0">
                <a:pos x="39" y="13"/>
              </a:cxn>
              <a:cxn ang="0">
                <a:pos x="39" y="12"/>
              </a:cxn>
              <a:cxn ang="0">
                <a:pos x="39" y="10"/>
              </a:cxn>
              <a:cxn ang="0">
                <a:pos x="39" y="8"/>
              </a:cxn>
              <a:cxn ang="0">
                <a:pos x="38" y="7"/>
              </a:cxn>
              <a:cxn ang="0">
                <a:pos x="35" y="4"/>
              </a:cxn>
              <a:cxn ang="0">
                <a:pos x="35" y="3"/>
              </a:cxn>
              <a:cxn ang="0">
                <a:pos x="33" y="1"/>
              </a:cxn>
              <a:cxn ang="0">
                <a:pos x="31" y="0"/>
              </a:cxn>
              <a:cxn ang="0">
                <a:pos x="28" y="1"/>
              </a:cxn>
              <a:cxn ang="0">
                <a:pos x="23" y="3"/>
              </a:cxn>
              <a:cxn ang="0">
                <a:pos x="21" y="2"/>
              </a:cxn>
              <a:cxn ang="0">
                <a:pos x="16" y="1"/>
              </a:cxn>
              <a:cxn ang="0">
                <a:pos x="16" y="1"/>
              </a:cxn>
              <a:cxn ang="0">
                <a:pos x="13" y="2"/>
              </a:cxn>
              <a:cxn ang="0">
                <a:pos x="9" y="4"/>
              </a:cxn>
              <a:cxn ang="0">
                <a:pos x="7" y="8"/>
              </a:cxn>
              <a:cxn ang="0">
                <a:pos x="6" y="10"/>
              </a:cxn>
              <a:cxn ang="0">
                <a:pos x="5" y="12"/>
              </a:cxn>
              <a:cxn ang="0">
                <a:pos x="3" y="12"/>
              </a:cxn>
              <a:cxn ang="0">
                <a:pos x="2" y="12"/>
              </a:cxn>
              <a:cxn ang="0">
                <a:pos x="2" y="13"/>
              </a:cxn>
              <a:cxn ang="0">
                <a:pos x="2" y="16"/>
              </a:cxn>
              <a:cxn ang="0">
                <a:pos x="3" y="17"/>
              </a:cxn>
              <a:cxn ang="0">
                <a:pos x="6" y="19"/>
              </a:cxn>
              <a:cxn ang="0">
                <a:pos x="6" y="20"/>
              </a:cxn>
              <a:cxn ang="0">
                <a:pos x="6" y="21"/>
              </a:cxn>
              <a:cxn ang="0">
                <a:pos x="9" y="23"/>
              </a:cxn>
              <a:cxn ang="0">
                <a:pos x="11" y="22"/>
              </a:cxn>
              <a:cxn ang="0">
                <a:pos x="12" y="23"/>
              </a:cxn>
              <a:cxn ang="0">
                <a:pos x="11" y="24"/>
              </a:cxn>
              <a:cxn ang="0">
                <a:pos x="12" y="25"/>
              </a:cxn>
              <a:cxn ang="0">
                <a:pos x="13" y="26"/>
              </a:cxn>
              <a:cxn ang="0">
                <a:pos x="14" y="27"/>
              </a:cxn>
              <a:cxn ang="0">
                <a:pos x="18" y="28"/>
              </a:cxn>
              <a:cxn ang="0">
                <a:pos x="20" y="28"/>
              </a:cxn>
              <a:cxn ang="0">
                <a:pos x="21" y="28"/>
              </a:cxn>
              <a:cxn ang="0">
                <a:pos x="25" y="28"/>
              </a:cxn>
              <a:cxn ang="0">
                <a:pos x="27" y="28"/>
              </a:cxn>
              <a:cxn ang="0">
                <a:pos x="30" y="26"/>
              </a:cxn>
              <a:cxn ang="0">
                <a:pos x="34" y="25"/>
              </a:cxn>
              <a:cxn ang="0">
                <a:pos x="35" y="26"/>
              </a:cxn>
              <a:cxn ang="0">
                <a:pos x="41" y="27"/>
              </a:cxn>
              <a:cxn ang="0">
                <a:pos x="42" y="23"/>
              </a:cxn>
              <a:cxn ang="0">
                <a:pos x="43" y="22"/>
              </a:cxn>
              <a:cxn ang="0">
                <a:pos x="44" y="20"/>
              </a:cxn>
              <a:cxn ang="0">
                <a:pos x="46" y="21"/>
              </a:cxn>
              <a:cxn ang="0">
                <a:pos x="46" y="19"/>
              </a:cxn>
              <a:cxn ang="0">
                <a:pos x="45" y="17"/>
              </a:cxn>
              <a:cxn ang="0">
                <a:pos x="42" y="18"/>
              </a:cxn>
              <a:cxn ang="0">
                <a:pos x="42" y="19"/>
              </a:cxn>
              <a:cxn ang="0">
                <a:pos x="39" y="17"/>
              </a:cxn>
            </a:cxnLst>
            <a:rect l="0" t="0" r="r" b="b"/>
            <a:pathLst>
              <a:path w="46" h="28">
                <a:moveTo>
                  <a:pt x="39" y="17"/>
                </a:moveTo>
                <a:cubicBezTo>
                  <a:pt x="39" y="17"/>
                  <a:pt x="39" y="17"/>
                  <a:pt x="39" y="17"/>
                </a:cubicBezTo>
                <a:cubicBezTo>
                  <a:pt x="39" y="17"/>
                  <a:pt x="38" y="16"/>
                  <a:pt x="39" y="16"/>
                </a:cubicBezTo>
                <a:cubicBezTo>
                  <a:pt x="39" y="16"/>
                  <a:pt x="39" y="14"/>
                  <a:pt x="39" y="13"/>
                </a:cubicBezTo>
                <a:cubicBezTo>
                  <a:pt x="39" y="13"/>
                  <a:pt x="39" y="13"/>
                  <a:pt x="39" y="13"/>
                </a:cubicBezTo>
                <a:cubicBezTo>
                  <a:pt x="39" y="13"/>
                  <a:pt x="39" y="12"/>
                  <a:pt x="39" y="12"/>
                </a:cubicBezTo>
                <a:cubicBezTo>
                  <a:pt x="39" y="11"/>
                  <a:pt x="39" y="10"/>
                  <a:pt x="39" y="10"/>
                </a:cubicBezTo>
                <a:cubicBezTo>
                  <a:pt x="39" y="10"/>
                  <a:pt x="39" y="10"/>
                  <a:pt x="39" y="10"/>
                </a:cubicBezTo>
                <a:cubicBezTo>
                  <a:pt x="39" y="10"/>
                  <a:pt x="39" y="9"/>
                  <a:pt x="39" y="9"/>
                </a:cubicBezTo>
                <a:cubicBezTo>
                  <a:pt x="39" y="9"/>
                  <a:pt x="39" y="9"/>
                  <a:pt x="39" y="8"/>
                </a:cubicBezTo>
                <a:cubicBezTo>
                  <a:pt x="39" y="8"/>
                  <a:pt x="39" y="8"/>
                  <a:pt x="39" y="8"/>
                </a:cubicBezTo>
                <a:cubicBezTo>
                  <a:pt x="39" y="8"/>
                  <a:pt x="38" y="7"/>
                  <a:pt x="38" y="7"/>
                </a:cubicBezTo>
                <a:cubicBezTo>
                  <a:pt x="38" y="7"/>
                  <a:pt x="36" y="5"/>
                  <a:pt x="36" y="5"/>
                </a:cubicBezTo>
                <a:cubicBezTo>
                  <a:pt x="36" y="5"/>
                  <a:pt x="35" y="5"/>
                  <a:pt x="35" y="4"/>
                </a:cubicBezTo>
                <a:cubicBezTo>
                  <a:pt x="35" y="4"/>
                  <a:pt x="35" y="4"/>
                  <a:pt x="35" y="4"/>
                </a:cubicBezTo>
                <a:cubicBezTo>
                  <a:pt x="35" y="4"/>
                  <a:pt x="35" y="4"/>
                  <a:pt x="35" y="3"/>
                </a:cubicBezTo>
                <a:cubicBezTo>
                  <a:pt x="35" y="3"/>
                  <a:pt x="34" y="2"/>
                  <a:pt x="34" y="2"/>
                </a:cubicBezTo>
                <a:cubicBezTo>
                  <a:pt x="34" y="2"/>
                  <a:pt x="33" y="1"/>
                  <a:pt x="33" y="1"/>
                </a:cubicBezTo>
                <a:cubicBezTo>
                  <a:pt x="33" y="1"/>
                  <a:pt x="33" y="0"/>
                  <a:pt x="33" y="0"/>
                </a:cubicBezTo>
                <a:cubicBezTo>
                  <a:pt x="31" y="0"/>
                  <a:pt x="31" y="0"/>
                  <a:pt x="31" y="0"/>
                </a:cubicBezTo>
                <a:cubicBezTo>
                  <a:pt x="31" y="0"/>
                  <a:pt x="29" y="1"/>
                  <a:pt x="29" y="1"/>
                </a:cubicBezTo>
                <a:cubicBezTo>
                  <a:pt x="29" y="1"/>
                  <a:pt x="28" y="1"/>
                  <a:pt x="28" y="1"/>
                </a:cubicBezTo>
                <a:cubicBezTo>
                  <a:pt x="28" y="1"/>
                  <a:pt x="26" y="2"/>
                  <a:pt x="25" y="2"/>
                </a:cubicBezTo>
                <a:cubicBezTo>
                  <a:pt x="25" y="2"/>
                  <a:pt x="23" y="3"/>
                  <a:pt x="23" y="3"/>
                </a:cubicBezTo>
                <a:cubicBezTo>
                  <a:pt x="23" y="3"/>
                  <a:pt x="23" y="3"/>
                  <a:pt x="23" y="3"/>
                </a:cubicBezTo>
                <a:cubicBezTo>
                  <a:pt x="23" y="3"/>
                  <a:pt x="21" y="2"/>
                  <a:pt x="21" y="2"/>
                </a:cubicBezTo>
                <a:cubicBezTo>
                  <a:pt x="21" y="2"/>
                  <a:pt x="21" y="2"/>
                  <a:pt x="21" y="2"/>
                </a:cubicBezTo>
                <a:cubicBezTo>
                  <a:pt x="21" y="2"/>
                  <a:pt x="16" y="1"/>
                  <a:pt x="16" y="1"/>
                </a:cubicBezTo>
                <a:cubicBezTo>
                  <a:pt x="16" y="1"/>
                  <a:pt x="16" y="1"/>
                  <a:pt x="16" y="1"/>
                </a:cubicBezTo>
                <a:cubicBezTo>
                  <a:pt x="16" y="1"/>
                  <a:pt x="16" y="2"/>
                  <a:pt x="16" y="1"/>
                </a:cubicBezTo>
                <a:cubicBezTo>
                  <a:pt x="15" y="1"/>
                  <a:pt x="15" y="1"/>
                  <a:pt x="14" y="1"/>
                </a:cubicBezTo>
                <a:cubicBezTo>
                  <a:pt x="14" y="1"/>
                  <a:pt x="13" y="1"/>
                  <a:pt x="13" y="2"/>
                </a:cubicBezTo>
                <a:cubicBezTo>
                  <a:pt x="13" y="2"/>
                  <a:pt x="13" y="2"/>
                  <a:pt x="13" y="2"/>
                </a:cubicBezTo>
                <a:cubicBezTo>
                  <a:pt x="13" y="2"/>
                  <a:pt x="9" y="4"/>
                  <a:pt x="9" y="4"/>
                </a:cubicBezTo>
                <a:cubicBezTo>
                  <a:pt x="9" y="4"/>
                  <a:pt x="9" y="4"/>
                  <a:pt x="9" y="4"/>
                </a:cubicBezTo>
                <a:cubicBezTo>
                  <a:pt x="9" y="4"/>
                  <a:pt x="7" y="7"/>
                  <a:pt x="7" y="8"/>
                </a:cubicBezTo>
                <a:cubicBezTo>
                  <a:pt x="7" y="8"/>
                  <a:pt x="6" y="9"/>
                  <a:pt x="6" y="9"/>
                </a:cubicBezTo>
                <a:cubicBezTo>
                  <a:pt x="6" y="9"/>
                  <a:pt x="6" y="10"/>
                  <a:pt x="6" y="10"/>
                </a:cubicBezTo>
                <a:cubicBezTo>
                  <a:pt x="6" y="10"/>
                  <a:pt x="6" y="10"/>
                  <a:pt x="6" y="10"/>
                </a:cubicBezTo>
                <a:cubicBezTo>
                  <a:pt x="5" y="10"/>
                  <a:pt x="5" y="11"/>
                  <a:pt x="5" y="12"/>
                </a:cubicBezTo>
                <a:cubicBezTo>
                  <a:pt x="4" y="12"/>
                  <a:pt x="4" y="12"/>
                  <a:pt x="4" y="12"/>
                </a:cubicBezTo>
                <a:cubicBezTo>
                  <a:pt x="4" y="12"/>
                  <a:pt x="4" y="12"/>
                  <a:pt x="3" y="12"/>
                </a:cubicBezTo>
                <a:cubicBezTo>
                  <a:pt x="3" y="12"/>
                  <a:pt x="3" y="12"/>
                  <a:pt x="3" y="12"/>
                </a:cubicBezTo>
                <a:cubicBezTo>
                  <a:pt x="3" y="12"/>
                  <a:pt x="2" y="12"/>
                  <a:pt x="2" y="12"/>
                </a:cubicBezTo>
                <a:cubicBezTo>
                  <a:pt x="2" y="12"/>
                  <a:pt x="2" y="13"/>
                  <a:pt x="2" y="13"/>
                </a:cubicBezTo>
                <a:cubicBezTo>
                  <a:pt x="2" y="13"/>
                  <a:pt x="2" y="13"/>
                  <a:pt x="2" y="13"/>
                </a:cubicBezTo>
                <a:cubicBezTo>
                  <a:pt x="2" y="13"/>
                  <a:pt x="0" y="13"/>
                  <a:pt x="0" y="13"/>
                </a:cubicBezTo>
                <a:cubicBezTo>
                  <a:pt x="0" y="13"/>
                  <a:pt x="2" y="15"/>
                  <a:pt x="2" y="16"/>
                </a:cubicBezTo>
                <a:cubicBezTo>
                  <a:pt x="2" y="16"/>
                  <a:pt x="3" y="17"/>
                  <a:pt x="3" y="17"/>
                </a:cubicBezTo>
                <a:cubicBezTo>
                  <a:pt x="3" y="17"/>
                  <a:pt x="2" y="17"/>
                  <a:pt x="3" y="17"/>
                </a:cubicBezTo>
                <a:cubicBezTo>
                  <a:pt x="3" y="17"/>
                  <a:pt x="4" y="18"/>
                  <a:pt x="5" y="18"/>
                </a:cubicBezTo>
                <a:cubicBezTo>
                  <a:pt x="5" y="19"/>
                  <a:pt x="6" y="19"/>
                  <a:pt x="6" y="19"/>
                </a:cubicBezTo>
                <a:cubicBezTo>
                  <a:pt x="6" y="19"/>
                  <a:pt x="6" y="19"/>
                  <a:pt x="6" y="19"/>
                </a:cubicBezTo>
                <a:cubicBezTo>
                  <a:pt x="6" y="19"/>
                  <a:pt x="6" y="20"/>
                  <a:pt x="6" y="20"/>
                </a:cubicBezTo>
                <a:cubicBezTo>
                  <a:pt x="6" y="20"/>
                  <a:pt x="6" y="21"/>
                  <a:pt x="6" y="21"/>
                </a:cubicBezTo>
                <a:cubicBezTo>
                  <a:pt x="5" y="21"/>
                  <a:pt x="6" y="21"/>
                  <a:pt x="6" y="21"/>
                </a:cubicBezTo>
                <a:cubicBezTo>
                  <a:pt x="6" y="21"/>
                  <a:pt x="8" y="22"/>
                  <a:pt x="8" y="22"/>
                </a:cubicBezTo>
                <a:cubicBezTo>
                  <a:pt x="8" y="22"/>
                  <a:pt x="9" y="23"/>
                  <a:pt x="9" y="23"/>
                </a:cubicBezTo>
                <a:cubicBezTo>
                  <a:pt x="9" y="23"/>
                  <a:pt x="9" y="23"/>
                  <a:pt x="9" y="23"/>
                </a:cubicBezTo>
                <a:cubicBezTo>
                  <a:pt x="10" y="23"/>
                  <a:pt x="11" y="22"/>
                  <a:pt x="11" y="22"/>
                </a:cubicBezTo>
                <a:cubicBezTo>
                  <a:pt x="12" y="22"/>
                  <a:pt x="12" y="23"/>
                  <a:pt x="12" y="23"/>
                </a:cubicBezTo>
                <a:cubicBezTo>
                  <a:pt x="12" y="23"/>
                  <a:pt x="12" y="23"/>
                  <a:pt x="12" y="23"/>
                </a:cubicBezTo>
                <a:cubicBezTo>
                  <a:pt x="12" y="23"/>
                  <a:pt x="11" y="23"/>
                  <a:pt x="11" y="23"/>
                </a:cubicBezTo>
                <a:cubicBezTo>
                  <a:pt x="11" y="23"/>
                  <a:pt x="11" y="24"/>
                  <a:pt x="11" y="24"/>
                </a:cubicBezTo>
                <a:cubicBezTo>
                  <a:pt x="11" y="24"/>
                  <a:pt x="12" y="25"/>
                  <a:pt x="12" y="25"/>
                </a:cubicBezTo>
                <a:cubicBezTo>
                  <a:pt x="12" y="25"/>
                  <a:pt x="12" y="25"/>
                  <a:pt x="12" y="25"/>
                </a:cubicBezTo>
                <a:cubicBezTo>
                  <a:pt x="13" y="25"/>
                  <a:pt x="13" y="25"/>
                  <a:pt x="13" y="25"/>
                </a:cubicBezTo>
                <a:cubicBezTo>
                  <a:pt x="13" y="25"/>
                  <a:pt x="13" y="25"/>
                  <a:pt x="13" y="26"/>
                </a:cubicBezTo>
                <a:cubicBezTo>
                  <a:pt x="13" y="26"/>
                  <a:pt x="13" y="27"/>
                  <a:pt x="13" y="27"/>
                </a:cubicBezTo>
                <a:cubicBezTo>
                  <a:pt x="13" y="27"/>
                  <a:pt x="14" y="27"/>
                  <a:pt x="14" y="27"/>
                </a:cubicBezTo>
                <a:cubicBezTo>
                  <a:pt x="14" y="27"/>
                  <a:pt x="15" y="27"/>
                  <a:pt x="16" y="27"/>
                </a:cubicBezTo>
                <a:cubicBezTo>
                  <a:pt x="16" y="27"/>
                  <a:pt x="18" y="28"/>
                  <a:pt x="18" y="28"/>
                </a:cubicBezTo>
                <a:cubicBezTo>
                  <a:pt x="19" y="28"/>
                  <a:pt x="19" y="28"/>
                  <a:pt x="19" y="28"/>
                </a:cubicBezTo>
                <a:cubicBezTo>
                  <a:pt x="20" y="28"/>
                  <a:pt x="20" y="28"/>
                  <a:pt x="20" y="28"/>
                </a:cubicBezTo>
                <a:cubicBezTo>
                  <a:pt x="20" y="28"/>
                  <a:pt x="21" y="28"/>
                  <a:pt x="21" y="28"/>
                </a:cubicBezTo>
                <a:cubicBezTo>
                  <a:pt x="21" y="28"/>
                  <a:pt x="21" y="28"/>
                  <a:pt x="21" y="28"/>
                </a:cubicBezTo>
                <a:cubicBezTo>
                  <a:pt x="21" y="28"/>
                  <a:pt x="22" y="28"/>
                  <a:pt x="22" y="28"/>
                </a:cubicBezTo>
                <a:cubicBezTo>
                  <a:pt x="22" y="28"/>
                  <a:pt x="25" y="28"/>
                  <a:pt x="25" y="28"/>
                </a:cubicBezTo>
                <a:cubicBezTo>
                  <a:pt x="25" y="28"/>
                  <a:pt x="26" y="28"/>
                  <a:pt x="26" y="28"/>
                </a:cubicBezTo>
                <a:cubicBezTo>
                  <a:pt x="26" y="28"/>
                  <a:pt x="27" y="28"/>
                  <a:pt x="27" y="28"/>
                </a:cubicBezTo>
                <a:cubicBezTo>
                  <a:pt x="27" y="28"/>
                  <a:pt x="27" y="28"/>
                  <a:pt x="27" y="28"/>
                </a:cubicBezTo>
                <a:cubicBezTo>
                  <a:pt x="27" y="28"/>
                  <a:pt x="30" y="26"/>
                  <a:pt x="30" y="26"/>
                </a:cubicBezTo>
                <a:cubicBezTo>
                  <a:pt x="30" y="26"/>
                  <a:pt x="30" y="26"/>
                  <a:pt x="30" y="26"/>
                </a:cubicBezTo>
                <a:cubicBezTo>
                  <a:pt x="31" y="26"/>
                  <a:pt x="34" y="25"/>
                  <a:pt x="34" y="25"/>
                </a:cubicBezTo>
                <a:cubicBezTo>
                  <a:pt x="34" y="25"/>
                  <a:pt x="35" y="25"/>
                  <a:pt x="35" y="25"/>
                </a:cubicBezTo>
                <a:cubicBezTo>
                  <a:pt x="35" y="25"/>
                  <a:pt x="35" y="26"/>
                  <a:pt x="35" y="26"/>
                </a:cubicBezTo>
                <a:cubicBezTo>
                  <a:pt x="35" y="26"/>
                  <a:pt x="40" y="27"/>
                  <a:pt x="41" y="28"/>
                </a:cubicBezTo>
                <a:cubicBezTo>
                  <a:pt x="41" y="27"/>
                  <a:pt x="41" y="27"/>
                  <a:pt x="41" y="27"/>
                </a:cubicBezTo>
                <a:cubicBezTo>
                  <a:pt x="41" y="26"/>
                  <a:pt x="41" y="24"/>
                  <a:pt x="42" y="23"/>
                </a:cubicBezTo>
                <a:cubicBezTo>
                  <a:pt x="43" y="23"/>
                  <a:pt x="43" y="23"/>
                  <a:pt x="42" y="23"/>
                </a:cubicBezTo>
                <a:cubicBezTo>
                  <a:pt x="42" y="23"/>
                  <a:pt x="42" y="22"/>
                  <a:pt x="42" y="22"/>
                </a:cubicBezTo>
                <a:cubicBezTo>
                  <a:pt x="42" y="22"/>
                  <a:pt x="43" y="22"/>
                  <a:pt x="43" y="22"/>
                </a:cubicBezTo>
                <a:cubicBezTo>
                  <a:pt x="43" y="22"/>
                  <a:pt x="42" y="22"/>
                  <a:pt x="42" y="21"/>
                </a:cubicBezTo>
                <a:cubicBezTo>
                  <a:pt x="43" y="21"/>
                  <a:pt x="43" y="20"/>
                  <a:pt x="44" y="20"/>
                </a:cubicBezTo>
                <a:cubicBezTo>
                  <a:pt x="44" y="20"/>
                  <a:pt x="43" y="21"/>
                  <a:pt x="44" y="21"/>
                </a:cubicBezTo>
                <a:cubicBezTo>
                  <a:pt x="44" y="21"/>
                  <a:pt x="45" y="21"/>
                  <a:pt x="46" y="21"/>
                </a:cubicBezTo>
                <a:cubicBezTo>
                  <a:pt x="46" y="21"/>
                  <a:pt x="46" y="20"/>
                  <a:pt x="46" y="20"/>
                </a:cubicBezTo>
                <a:cubicBezTo>
                  <a:pt x="46" y="20"/>
                  <a:pt x="46" y="19"/>
                  <a:pt x="46" y="19"/>
                </a:cubicBezTo>
                <a:cubicBezTo>
                  <a:pt x="46" y="19"/>
                  <a:pt x="46" y="18"/>
                  <a:pt x="46" y="18"/>
                </a:cubicBezTo>
                <a:cubicBezTo>
                  <a:pt x="46" y="18"/>
                  <a:pt x="46" y="17"/>
                  <a:pt x="45" y="17"/>
                </a:cubicBezTo>
                <a:cubicBezTo>
                  <a:pt x="45" y="17"/>
                  <a:pt x="44" y="18"/>
                  <a:pt x="44" y="18"/>
                </a:cubicBezTo>
                <a:cubicBezTo>
                  <a:pt x="43" y="18"/>
                  <a:pt x="42" y="18"/>
                  <a:pt x="42" y="18"/>
                </a:cubicBezTo>
                <a:cubicBezTo>
                  <a:pt x="42" y="18"/>
                  <a:pt x="42" y="18"/>
                  <a:pt x="42" y="18"/>
                </a:cubicBezTo>
                <a:cubicBezTo>
                  <a:pt x="42" y="19"/>
                  <a:pt x="42" y="19"/>
                  <a:pt x="42" y="19"/>
                </a:cubicBezTo>
                <a:cubicBezTo>
                  <a:pt x="41" y="19"/>
                  <a:pt x="40" y="18"/>
                  <a:pt x="40" y="18"/>
                </a:cubicBezTo>
                <a:cubicBezTo>
                  <a:pt x="40" y="18"/>
                  <a:pt x="40" y="18"/>
                  <a:pt x="39" y="17"/>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6" name="Freeform 850"/>
          <p:cNvSpPr>
            <a:spLocks/>
          </p:cNvSpPr>
          <p:nvPr/>
        </p:nvSpPr>
        <p:spPr bwMode="auto">
          <a:xfrm>
            <a:off x="4969663" y="3245429"/>
            <a:ext cx="109052" cy="114693"/>
          </a:xfrm>
          <a:custGeom>
            <a:avLst/>
            <a:gdLst/>
            <a:ahLst/>
            <a:cxnLst>
              <a:cxn ang="0">
                <a:pos x="3" y="4"/>
              </a:cxn>
              <a:cxn ang="0">
                <a:pos x="4" y="6"/>
              </a:cxn>
              <a:cxn ang="0">
                <a:pos x="5" y="7"/>
              </a:cxn>
              <a:cxn ang="0">
                <a:pos x="8" y="10"/>
              </a:cxn>
              <a:cxn ang="0">
                <a:pos x="8" y="11"/>
              </a:cxn>
              <a:cxn ang="0">
                <a:pos x="8" y="12"/>
              </a:cxn>
              <a:cxn ang="0">
                <a:pos x="8" y="15"/>
              </a:cxn>
              <a:cxn ang="0">
                <a:pos x="8" y="18"/>
              </a:cxn>
              <a:cxn ang="0">
                <a:pos x="8" y="19"/>
              </a:cxn>
              <a:cxn ang="0">
                <a:pos x="9" y="19"/>
              </a:cxn>
              <a:cxn ang="0">
                <a:pos x="10" y="18"/>
              </a:cxn>
              <a:cxn ang="0">
                <a:pos x="10" y="17"/>
              </a:cxn>
              <a:cxn ang="0">
                <a:pos x="11" y="16"/>
              </a:cxn>
              <a:cxn ang="0">
                <a:pos x="12" y="16"/>
              </a:cxn>
              <a:cxn ang="0">
                <a:pos x="12" y="14"/>
              </a:cxn>
              <a:cxn ang="0">
                <a:pos x="12" y="13"/>
              </a:cxn>
              <a:cxn ang="0">
                <a:pos x="12" y="13"/>
              </a:cxn>
              <a:cxn ang="0">
                <a:pos x="14" y="13"/>
              </a:cxn>
              <a:cxn ang="0">
                <a:pos x="15" y="13"/>
              </a:cxn>
              <a:cxn ang="0">
                <a:pos x="16" y="14"/>
              </a:cxn>
              <a:cxn ang="0">
                <a:pos x="17" y="13"/>
              </a:cxn>
              <a:cxn ang="0">
                <a:pos x="17" y="11"/>
              </a:cxn>
              <a:cxn ang="0">
                <a:pos x="16" y="10"/>
              </a:cxn>
              <a:cxn ang="0">
                <a:pos x="15" y="9"/>
              </a:cxn>
              <a:cxn ang="0">
                <a:pos x="15" y="7"/>
              </a:cxn>
              <a:cxn ang="0">
                <a:pos x="14" y="8"/>
              </a:cxn>
              <a:cxn ang="0">
                <a:pos x="13" y="6"/>
              </a:cxn>
              <a:cxn ang="0">
                <a:pos x="13" y="5"/>
              </a:cxn>
              <a:cxn ang="0">
                <a:pos x="13" y="3"/>
              </a:cxn>
              <a:cxn ang="0">
                <a:pos x="12" y="4"/>
              </a:cxn>
              <a:cxn ang="0">
                <a:pos x="7" y="1"/>
              </a:cxn>
              <a:cxn ang="0">
                <a:pos x="6" y="1"/>
              </a:cxn>
              <a:cxn ang="0">
                <a:pos x="5" y="0"/>
              </a:cxn>
              <a:cxn ang="0">
                <a:pos x="3" y="1"/>
              </a:cxn>
              <a:cxn ang="0">
                <a:pos x="0" y="2"/>
              </a:cxn>
              <a:cxn ang="0">
                <a:pos x="2" y="3"/>
              </a:cxn>
            </a:cxnLst>
            <a:rect l="0" t="0" r="r" b="b"/>
            <a:pathLst>
              <a:path w="18" h="19">
                <a:moveTo>
                  <a:pt x="2" y="3"/>
                </a:moveTo>
                <a:cubicBezTo>
                  <a:pt x="2" y="3"/>
                  <a:pt x="3" y="4"/>
                  <a:pt x="3" y="4"/>
                </a:cubicBezTo>
                <a:cubicBezTo>
                  <a:pt x="3" y="4"/>
                  <a:pt x="4" y="5"/>
                  <a:pt x="4" y="5"/>
                </a:cubicBezTo>
                <a:cubicBezTo>
                  <a:pt x="4" y="6"/>
                  <a:pt x="4" y="6"/>
                  <a:pt x="4" y="6"/>
                </a:cubicBezTo>
                <a:cubicBezTo>
                  <a:pt x="4" y="6"/>
                  <a:pt x="4" y="6"/>
                  <a:pt x="4" y="6"/>
                </a:cubicBezTo>
                <a:cubicBezTo>
                  <a:pt x="4" y="7"/>
                  <a:pt x="5" y="7"/>
                  <a:pt x="5" y="7"/>
                </a:cubicBezTo>
                <a:cubicBezTo>
                  <a:pt x="5" y="7"/>
                  <a:pt x="7" y="9"/>
                  <a:pt x="7" y="9"/>
                </a:cubicBezTo>
                <a:cubicBezTo>
                  <a:pt x="7" y="9"/>
                  <a:pt x="8" y="10"/>
                  <a:pt x="8" y="10"/>
                </a:cubicBezTo>
                <a:cubicBezTo>
                  <a:pt x="8" y="10"/>
                  <a:pt x="8" y="10"/>
                  <a:pt x="8" y="10"/>
                </a:cubicBezTo>
                <a:cubicBezTo>
                  <a:pt x="8" y="11"/>
                  <a:pt x="8" y="11"/>
                  <a:pt x="8" y="11"/>
                </a:cubicBezTo>
                <a:cubicBezTo>
                  <a:pt x="8" y="11"/>
                  <a:pt x="8" y="12"/>
                  <a:pt x="8" y="12"/>
                </a:cubicBezTo>
                <a:cubicBezTo>
                  <a:pt x="8" y="12"/>
                  <a:pt x="8" y="12"/>
                  <a:pt x="8" y="12"/>
                </a:cubicBezTo>
                <a:cubicBezTo>
                  <a:pt x="8" y="12"/>
                  <a:pt x="8" y="13"/>
                  <a:pt x="8" y="14"/>
                </a:cubicBezTo>
                <a:cubicBezTo>
                  <a:pt x="8" y="14"/>
                  <a:pt x="8" y="15"/>
                  <a:pt x="8" y="15"/>
                </a:cubicBezTo>
                <a:cubicBezTo>
                  <a:pt x="8" y="15"/>
                  <a:pt x="8" y="15"/>
                  <a:pt x="8" y="15"/>
                </a:cubicBezTo>
                <a:cubicBezTo>
                  <a:pt x="8" y="16"/>
                  <a:pt x="8" y="18"/>
                  <a:pt x="8" y="18"/>
                </a:cubicBezTo>
                <a:cubicBezTo>
                  <a:pt x="7" y="18"/>
                  <a:pt x="8" y="19"/>
                  <a:pt x="8" y="19"/>
                </a:cubicBezTo>
                <a:cubicBezTo>
                  <a:pt x="8" y="19"/>
                  <a:pt x="8" y="19"/>
                  <a:pt x="8" y="19"/>
                </a:cubicBezTo>
                <a:cubicBezTo>
                  <a:pt x="8" y="19"/>
                  <a:pt x="8" y="19"/>
                  <a:pt x="9" y="19"/>
                </a:cubicBezTo>
                <a:cubicBezTo>
                  <a:pt x="9" y="19"/>
                  <a:pt x="9" y="19"/>
                  <a:pt x="9" y="19"/>
                </a:cubicBezTo>
                <a:cubicBezTo>
                  <a:pt x="9" y="19"/>
                  <a:pt x="10" y="18"/>
                  <a:pt x="10" y="18"/>
                </a:cubicBezTo>
                <a:cubicBezTo>
                  <a:pt x="10" y="18"/>
                  <a:pt x="10" y="18"/>
                  <a:pt x="10" y="18"/>
                </a:cubicBezTo>
                <a:cubicBezTo>
                  <a:pt x="10" y="18"/>
                  <a:pt x="10" y="18"/>
                  <a:pt x="10" y="18"/>
                </a:cubicBezTo>
                <a:cubicBezTo>
                  <a:pt x="10" y="18"/>
                  <a:pt x="10" y="18"/>
                  <a:pt x="10" y="17"/>
                </a:cubicBezTo>
                <a:cubicBezTo>
                  <a:pt x="10" y="17"/>
                  <a:pt x="11" y="17"/>
                  <a:pt x="11" y="17"/>
                </a:cubicBezTo>
                <a:cubicBezTo>
                  <a:pt x="11" y="17"/>
                  <a:pt x="11" y="16"/>
                  <a:pt x="11" y="16"/>
                </a:cubicBezTo>
                <a:cubicBezTo>
                  <a:pt x="11" y="16"/>
                  <a:pt x="11" y="16"/>
                  <a:pt x="11" y="16"/>
                </a:cubicBezTo>
                <a:cubicBezTo>
                  <a:pt x="12" y="16"/>
                  <a:pt x="12" y="16"/>
                  <a:pt x="12" y="16"/>
                </a:cubicBezTo>
                <a:cubicBezTo>
                  <a:pt x="12" y="16"/>
                  <a:pt x="12" y="15"/>
                  <a:pt x="12" y="15"/>
                </a:cubicBezTo>
                <a:cubicBezTo>
                  <a:pt x="12" y="14"/>
                  <a:pt x="12" y="14"/>
                  <a:pt x="12" y="14"/>
                </a:cubicBezTo>
                <a:cubicBezTo>
                  <a:pt x="12" y="14"/>
                  <a:pt x="12" y="14"/>
                  <a:pt x="12" y="14"/>
                </a:cubicBezTo>
                <a:cubicBezTo>
                  <a:pt x="12" y="14"/>
                  <a:pt x="12" y="13"/>
                  <a:pt x="12" y="13"/>
                </a:cubicBezTo>
                <a:cubicBezTo>
                  <a:pt x="12" y="13"/>
                  <a:pt x="12" y="13"/>
                  <a:pt x="12" y="13"/>
                </a:cubicBezTo>
                <a:cubicBezTo>
                  <a:pt x="12" y="13"/>
                  <a:pt x="12" y="13"/>
                  <a:pt x="12" y="13"/>
                </a:cubicBezTo>
                <a:cubicBezTo>
                  <a:pt x="12" y="13"/>
                  <a:pt x="13" y="13"/>
                  <a:pt x="13" y="13"/>
                </a:cubicBezTo>
                <a:cubicBezTo>
                  <a:pt x="13" y="14"/>
                  <a:pt x="14" y="13"/>
                  <a:pt x="14" y="13"/>
                </a:cubicBezTo>
                <a:cubicBezTo>
                  <a:pt x="14" y="13"/>
                  <a:pt x="15" y="13"/>
                  <a:pt x="15" y="13"/>
                </a:cubicBezTo>
                <a:cubicBezTo>
                  <a:pt x="15" y="13"/>
                  <a:pt x="15" y="13"/>
                  <a:pt x="15" y="13"/>
                </a:cubicBezTo>
                <a:cubicBezTo>
                  <a:pt x="15" y="13"/>
                  <a:pt x="16" y="13"/>
                  <a:pt x="16" y="13"/>
                </a:cubicBezTo>
                <a:cubicBezTo>
                  <a:pt x="16" y="13"/>
                  <a:pt x="16" y="13"/>
                  <a:pt x="16" y="14"/>
                </a:cubicBezTo>
                <a:cubicBezTo>
                  <a:pt x="17" y="14"/>
                  <a:pt x="17" y="14"/>
                  <a:pt x="18" y="13"/>
                </a:cubicBezTo>
                <a:cubicBezTo>
                  <a:pt x="18" y="13"/>
                  <a:pt x="17" y="13"/>
                  <a:pt x="17" y="13"/>
                </a:cubicBezTo>
                <a:cubicBezTo>
                  <a:pt x="17" y="13"/>
                  <a:pt x="16" y="13"/>
                  <a:pt x="17" y="12"/>
                </a:cubicBezTo>
                <a:cubicBezTo>
                  <a:pt x="17" y="12"/>
                  <a:pt x="17" y="11"/>
                  <a:pt x="17" y="11"/>
                </a:cubicBezTo>
                <a:cubicBezTo>
                  <a:pt x="17" y="11"/>
                  <a:pt x="16" y="10"/>
                  <a:pt x="16" y="10"/>
                </a:cubicBezTo>
                <a:cubicBezTo>
                  <a:pt x="16" y="10"/>
                  <a:pt x="16" y="10"/>
                  <a:pt x="16" y="10"/>
                </a:cubicBezTo>
                <a:cubicBezTo>
                  <a:pt x="16" y="10"/>
                  <a:pt x="15" y="9"/>
                  <a:pt x="15" y="9"/>
                </a:cubicBezTo>
                <a:cubicBezTo>
                  <a:pt x="15" y="9"/>
                  <a:pt x="15" y="9"/>
                  <a:pt x="15" y="9"/>
                </a:cubicBezTo>
                <a:cubicBezTo>
                  <a:pt x="15" y="9"/>
                  <a:pt x="15" y="9"/>
                  <a:pt x="15" y="8"/>
                </a:cubicBezTo>
                <a:cubicBezTo>
                  <a:pt x="15" y="8"/>
                  <a:pt x="15" y="8"/>
                  <a:pt x="15" y="7"/>
                </a:cubicBezTo>
                <a:cubicBezTo>
                  <a:pt x="15" y="7"/>
                  <a:pt x="15" y="7"/>
                  <a:pt x="14" y="8"/>
                </a:cubicBezTo>
                <a:cubicBezTo>
                  <a:pt x="14" y="8"/>
                  <a:pt x="14" y="8"/>
                  <a:pt x="14" y="8"/>
                </a:cubicBezTo>
                <a:cubicBezTo>
                  <a:pt x="14" y="8"/>
                  <a:pt x="13" y="7"/>
                  <a:pt x="13" y="7"/>
                </a:cubicBezTo>
                <a:cubicBezTo>
                  <a:pt x="13" y="6"/>
                  <a:pt x="13" y="6"/>
                  <a:pt x="13" y="6"/>
                </a:cubicBezTo>
                <a:cubicBezTo>
                  <a:pt x="13" y="6"/>
                  <a:pt x="13" y="6"/>
                  <a:pt x="13" y="6"/>
                </a:cubicBezTo>
                <a:cubicBezTo>
                  <a:pt x="13" y="6"/>
                  <a:pt x="13" y="5"/>
                  <a:pt x="13" y="5"/>
                </a:cubicBezTo>
                <a:cubicBezTo>
                  <a:pt x="13" y="4"/>
                  <a:pt x="13" y="4"/>
                  <a:pt x="13" y="4"/>
                </a:cubicBezTo>
                <a:cubicBezTo>
                  <a:pt x="13" y="4"/>
                  <a:pt x="13" y="4"/>
                  <a:pt x="13" y="3"/>
                </a:cubicBezTo>
                <a:cubicBezTo>
                  <a:pt x="13" y="3"/>
                  <a:pt x="13" y="3"/>
                  <a:pt x="12" y="4"/>
                </a:cubicBezTo>
                <a:cubicBezTo>
                  <a:pt x="12" y="4"/>
                  <a:pt x="12" y="4"/>
                  <a:pt x="12" y="4"/>
                </a:cubicBezTo>
                <a:cubicBezTo>
                  <a:pt x="12" y="3"/>
                  <a:pt x="10" y="2"/>
                  <a:pt x="9" y="2"/>
                </a:cubicBezTo>
                <a:cubicBezTo>
                  <a:pt x="9" y="2"/>
                  <a:pt x="7" y="1"/>
                  <a:pt x="7" y="1"/>
                </a:cubicBezTo>
                <a:cubicBezTo>
                  <a:pt x="7" y="1"/>
                  <a:pt x="7" y="1"/>
                  <a:pt x="7" y="1"/>
                </a:cubicBezTo>
                <a:cubicBezTo>
                  <a:pt x="7" y="1"/>
                  <a:pt x="6" y="1"/>
                  <a:pt x="6" y="1"/>
                </a:cubicBezTo>
                <a:cubicBezTo>
                  <a:pt x="6" y="1"/>
                  <a:pt x="5" y="0"/>
                  <a:pt x="5" y="0"/>
                </a:cubicBezTo>
                <a:cubicBezTo>
                  <a:pt x="5" y="0"/>
                  <a:pt x="5" y="0"/>
                  <a:pt x="5" y="0"/>
                </a:cubicBezTo>
                <a:cubicBezTo>
                  <a:pt x="5" y="0"/>
                  <a:pt x="4" y="1"/>
                  <a:pt x="4" y="1"/>
                </a:cubicBezTo>
                <a:cubicBezTo>
                  <a:pt x="3" y="1"/>
                  <a:pt x="3" y="1"/>
                  <a:pt x="3" y="1"/>
                </a:cubicBezTo>
                <a:cubicBezTo>
                  <a:pt x="2" y="1"/>
                  <a:pt x="1" y="1"/>
                  <a:pt x="1" y="1"/>
                </a:cubicBezTo>
                <a:cubicBezTo>
                  <a:pt x="1" y="1"/>
                  <a:pt x="1" y="2"/>
                  <a:pt x="0" y="2"/>
                </a:cubicBezTo>
                <a:cubicBezTo>
                  <a:pt x="2" y="2"/>
                  <a:pt x="2" y="2"/>
                  <a:pt x="2" y="2"/>
                </a:cubicBezTo>
                <a:cubicBezTo>
                  <a:pt x="2" y="2"/>
                  <a:pt x="2" y="3"/>
                  <a:pt x="2"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7" name="Freeform 851"/>
          <p:cNvSpPr>
            <a:spLocks noEditPoints="1"/>
          </p:cNvSpPr>
          <p:nvPr/>
        </p:nvSpPr>
        <p:spPr bwMode="auto">
          <a:xfrm>
            <a:off x="4836168" y="3093132"/>
            <a:ext cx="539621" cy="304595"/>
          </a:xfrm>
          <a:custGeom>
            <a:avLst/>
            <a:gdLst/>
            <a:ahLst/>
            <a:cxnLst>
              <a:cxn ang="0">
                <a:pos x="88" y="18"/>
              </a:cxn>
              <a:cxn ang="0">
                <a:pos x="80" y="15"/>
              </a:cxn>
              <a:cxn ang="0">
                <a:pos x="72" y="14"/>
              </a:cxn>
              <a:cxn ang="0">
                <a:pos x="67" y="13"/>
              </a:cxn>
              <a:cxn ang="0">
                <a:pos x="64" y="8"/>
              </a:cxn>
              <a:cxn ang="0">
                <a:pos x="59" y="5"/>
              </a:cxn>
              <a:cxn ang="0">
                <a:pos x="59" y="1"/>
              </a:cxn>
              <a:cxn ang="0">
                <a:pos x="52" y="0"/>
              </a:cxn>
              <a:cxn ang="0">
                <a:pos x="46" y="2"/>
              </a:cxn>
              <a:cxn ang="0">
                <a:pos x="42" y="6"/>
              </a:cxn>
              <a:cxn ang="0">
                <a:pos x="36" y="7"/>
              </a:cxn>
              <a:cxn ang="0">
                <a:pos x="34" y="5"/>
              </a:cxn>
              <a:cxn ang="0">
                <a:pos x="30" y="5"/>
              </a:cxn>
              <a:cxn ang="0">
                <a:pos x="27" y="5"/>
              </a:cxn>
              <a:cxn ang="0">
                <a:pos x="11" y="4"/>
              </a:cxn>
              <a:cxn ang="0">
                <a:pos x="10" y="10"/>
              </a:cxn>
              <a:cxn ang="0">
                <a:pos x="7" y="14"/>
              </a:cxn>
              <a:cxn ang="0">
                <a:pos x="3" y="22"/>
              </a:cxn>
              <a:cxn ang="0">
                <a:pos x="0" y="26"/>
              </a:cxn>
              <a:cxn ang="0">
                <a:pos x="7" y="28"/>
              </a:cxn>
              <a:cxn ang="0">
                <a:pos x="16" y="29"/>
              </a:cxn>
              <a:cxn ang="0">
                <a:pos x="25" y="26"/>
              </a:cxn>
              <a:cxn ang="0">
                <a:pos x="29" y="26"/>
              </a:cxn>
              <a:cxn ang="0">
                <a:pos x="35" y="28"/>
              </a:cxn>
              <a:cxn ang="0">
                <a:pos x="35" y="32"/>
              </a:cxn>
              <a:cxn ang="0">
                <a:pos x="37" y="34"/>
              </a:cxn>
              <a:cxn ang="0">
                <a:pos x="39" y="37"/>
              </a:cxn>
              <a:cxn ang="0">
                <a:pos x="37" y="38"/>
              </a:cxn>
              <a:cxn ang="0">
                <a:pos x="34" y="38"/>
              </a:cxn>
              <a:cxn ang="0">
                <a:pos x="34" y="41"/>
              </a:cxn>
              <a:cxn ang="0">
                <a:pos x="32" y="43"/>
              </a:cxn>
              <a:cxn ang="0">
                <a:pos x="30" y="44"/>
              </a:cxn>
              <a:cxn ang="0">
                <a:pos x="35" y="45"/>
              </a:cxn>
              <a:cxn ang="0">
                <a:pos x="38" y="43"/>
              </a:cxn>
              <a:cxn ang="0">
                <a:pos x="41" y="40"/>
              </a:cxn>
              <a:cxn ang="0">
                <a:pos x="41" y="39"/>
              </a:cxn>
              <a:cxn ang="0">
                <a:pos x="47" y="36"/>
              </a:cxn>
              <a:cxn ang="0">
                <a:pos x="51" y="37"/>
              </a:cxn>
              <a:cxn ang="0">
                <a:pos x="48" y="38"/>
              </a:cxn>
              <a:cxn ang="0">
                <a:pos x="52" y="40"/>
              </a:cxn>
              <a:cxn ang="0">
                <a:pos x="57" y="42"/>
              </a:cxn>
              <a:cxn ang="0">
                <a:pos x="53" y="43"/>
              </a:cxn>
              <a:cxn ang="0">
                <a:pos x="57" y="49"/>
              </a:cxn>
              <a:cxn ang="0">
                <a:pos x="66" y="47"/>
              </a:cxn>
              <a:cxn ang="0">
                <a:pos x="72" y="45"/>
              </a:cxn>
              <a:cxn ang="0">
                <a:pos x="64" y="42"/>
              </a:cxn>
              <a:cxn ang="0">
                <a:pos x="65" y="39"/>
              </a:cxn>
              <a:cxn ang="0">
                <a:pos x="73" y="36"/>
              </a:cxn>
              <a:cxn ang="0">
                <a:pos x="80" y="32"/>
              </a:cxn>
              <a:cxn ang="0">
                <a:pos x="87" y="29"/>
              </a:cxn>
              <a:cxn ang="0">
                <a:pos x="88" y="25"/>
              </a:cxn>
              <a:cxn ang="0">
                <a:pos x="87" y="22"/>
              </a:cxn>
              <a:cxn ang="0">
                <a:pos x="64" y="44"/>
              </a:cxn>
              <a:cxn ang="0">
                <a:pos x="61" y="41"/>
              </a:cxn>
              <a:cxn ang="0">
                <a:pos x="60" y="39"/>
              </a:cxn>
              <a:cxn ang="0">
                <a:pos x="64" y="43"/>
              </a:cxn>
            </a:cxnLst>
            <a:rect l="0" t="0" r="r" b="b"/>
            <a:pathLst>
              <a:path w="89" h="50">
                <a:moveTo>
                  <a:pt x="87" y="22"/>
                </a:moveTo>
                <a:cubicBezTo>
                  <a:pt x="87" y="22"/>
                  <a:pt x="88" y="22"/>
                  <a:pt x="88" y="21"/>
                </a:cubicBezTo>
                <a:cubicBezTo>
                  <a:pt x="88" y="21"/>
                  <a:pt x="88" y="21"/>
                  <a:pt x="89" y="21"/>
                </a:cubicBezTo>
                <a:cubicBezTo>
                  <a:pt x="89" y="20"/>
                  <a:pt x="89" y="19"/>
                  <a:pt x="89" y="18"/>
                </a:cubicBezTo>
                <a:cubicBezTo>
                  <a:pt x="89" y="18"/>
                  <a:pt x="89" y="18"/>
                  <a:pt x="88" y="18"/>
                </a:cubicBezTo>
                <a:cubicBezTo>
                  <a:pt x="87" y="19"/>
                  <a:pt x="85" y="17"/>
                  <a:pt x="85" y="16"/>
                </a:cubicBezTo>
                <a:cubicBezTo>
                  <a:pt x="85" y="16"/>
                  <a:pt x="84" y="16"/>
                  <a:pt x="84" y="16"/>
                </a:cubicBezTo>
                <a:cubicBezTo>
                  <a:pt x="83" y="17"/>
                  <a:pt x="82" y="16"/>
                  <a:pt x="82" y="16"/>
                </a:cubicBezTo>
                <a:cubicBezTo>
                  <a:pt x="82" y="16"/>
                  <a:pt x="80" y="15"/>
                  <a:pt x="80" y="15"/>
                </a:cubicBezTo>
                <a:cubicBezTo>
                  <a:pt x="80" y="15"/>
                  <a:pt x="80" y="15"/>
                  <a:pt x="80" y="15"/>
                </a:cubicBezTo>
                <a:cubicBezTo>
                  <a:pt x="80" y="15"/>
                  <a:pt x="79" y="16"/>
                  <a:pt x="79" y="16"/>
                </a:cubicBezTo>
                <a:cubicBezTo>
                  <a:pt x="79" y="16"/>
                  <a:pt x="79" y="16"/>
                  <a:pt x="79" y="16"/>
                </a:cubicBezTo>
                <a:cubicBezTo>
                  <a:pt x="79" y="16"/>
                  <a:pt x="76" y="13"/>
                  <a:pt x="76" y="13"/>
                </a:cubicBezTo>
                <a:cubicBezTo>
                  <a:pt x="76" y="13"/>
                  <a:pt x="76" y="13"/>
                  <a:pt x="76" y="13"/>
                </a:cubicBezTo>
                <a:cubicBezTo>
                  <a:pt x="76" y="13"/>
                  <a:pt x="72" y="14"/>
                  <a:pt x="72" y="14"/>
                </a:cubicBezTo>
                <a:cubicBezTo>
                  <a:pt x="72" y="14"/>
                  <a:pt x="71" y="14"/>
                  <a:pt x="71" y="14"/>
                </a:cubicBezTo>
                <a:cubicBezTo>
                  <a:pt x="71" y="14"/>
                  <a:pt x="69" y="13"/>
                  <a:pt x="69" y="13"/>
                </a:cubicBezTo>
                <a:cubicBezTo>
                  <a:pt x="69" y="13"/>
                  <a:pt x="69" y="13"/>
                  <a:pt x="69" y="13"/>
                </a:cubicBezTo>
                <a:cubicBezTo>
                  <a:pt x="69" y="13"/>
                  <a:pt x="68" y="13"/>
                  <a:pt x="68" y="13"/>
                </a:cubicBezTo>
                <a:cubicBezTo>
                  <a:pt x="67" y="13"/>
                  <a:pt x="67" y="13"/>
                  <a:pt x="67" y="13"/>
                </a:cubicBezTo>
                <a:cubicBezTo>
                  <a:pt x="66" y="12"/>
                  <a:pt x="66" y="12"/>
                  <a:pt x="66" y="11"/>
                </a:cubicBezTo>
                <a:cubicBezTo>
                  <a:pt x="66" y="11"/>
                  <a:pt x="66" y="10"/>
                  <a:pt x="65" y="10"/>
                </a:cubicBezTo>
                <a:cubicBezTo>
                  <a:pt x="65" y="9"/>
                  <a:pt x="65" y="9"/>
                  <a:pt x="66" y="9"/>
                </a:cubicBezTo>
                <a:cubicBezTo>
                  <a:pt x="66" y="9"/>
                  <a:pt x="66" y="9"/>
                  <a:pt x="66" y="9"/>
                </a:cubicBezTo>
                <a:cubicBezTo>
                  <a:pt x="66" y="9"/>
                  <a:pt x="64" y="8"/>
                  <a:pt x="64" y="8"/>
                </a:cubicBezTo>
                <a:cubicBezTo>
                  <a:pt x="64" y="8"/>
                  <a:pt x="63" y="8"/>
                  <a:pt x="63" y="8"/>
                </a:cubicBezTo>
                <a:cubicBezTo>
                  <a:pt x="63" y="8"/>
                  <a:pt x="63" y="8"/>
                  <a:pt x="62" y="8"/>
                </a:cubicBezTo>
                <a:cubicBezTo>
                  <a:pt x="62" y="8"/>
                  <a:pt x="61" y="7"/>
                  <a:pt x="60" y="7"/>
                </a:cubicBezTo>
                <a:cubicBezTo>
                  <a:pt x="60" y="7"/>
                  <a:pt x="60" y="6"/>
                  <a:pt x="60" y="6"/>
                </a:cubicBezTo>
                <a:cubicBezTo>
                  <a:pt x="60" y="6"/>
                  <a:pt x="60" y="5"/>
                  <a:pt x="59" y="5"/>
                </a:cubicBezTo>
                <a:cubicBezTo>
                  <a:pt x="59" y="4"/>
                  <a:pt x="61" y="4"/>
                  <a:pt x="61" y="4"/>
                </a:cubicBezTo>
                <a:cubicBezTo>
                  <a:pt x="61" y="4"/>
                  <a:pt x="61" y="4"/>
                  <a:pt x="61" y="4"/>
                </a:cubicBezTo>
                <a:cubicBezTo>
                  <a:pt x="61" y="4"/>
                  <a:pt x="61" y="3"/>
                  <a:pt x="61" y="3"/>
                </a:cubicBezTo>
                <a:cubicBezTo>
                  <a:pt x="59" y="3"/>
                  <a:pt x="59" y="2"/>
                  <a:pt x="59" y="2"/>
                </a:cubicBezTo>
                <a:cubicBezTo>
                  <a:pt x="59" y="2"/>
                  <a:pt x="59" y="1"/>
                  <a:pt x="59" y="1"/>
                </a:cubicBezTo>
                <a:cubicBezTo>
                  <a:pt x="59" y="1"/>
                  <a:pt x="58" y="0"/>
                  <a:pt x="58" y="0"/>
                </a:cubicBezTo>
                <a:cubicBezTo>
                  <a:pt x="58" y="0"/>
                  <a:pt x="57" y="0"/>
                  <a:pt x="57" y="0"/>
                </a:cubicBezTo>
                <a:cubicBezTo>
                  <a:pt x="57" y="0"/>
                  <a:pt x="56" y="0"/>
                  <a:pt x="56" y="0"/>
                </a:cubicBezTo>
                <a:cubicBezTo>
                  <a:pt x="56" y="0"/>
                  <a:pt x="54" y="1"/>
                  <a:pt x="54" y="1"/>
                </a:cubicBezTo>
                <a:cubicBezTo>
                  <a:pt x="54" y="1"/>
                  <a:pt x="52" y="0"/>
                  <a:pt x="52" y="0"/>
                </a:cubicBezTo>
                <a:cubicBezTo>
                  <a:pt x="51" y="0"/>
                  <a:pt x="51" y="0"/>
                  <a:pt x="51" y="0"/>
                </a:cubicBezTo>
                <a:cubicBezTo>
                  <a:pt x="51" y="2"/>
                  <a:pt x="51" y="2"/>
                  <a:pt x="51" y="2"/>
                </a:cubicBezTo>
                <a:cubicBezTo>
                  <a:pt x="50" y="2"/>
                  <a:pt x="48" y="2"/>
                  <a:pt x="48" y="2"/>
                </a:cubicBezTo>
                <a:cubicBezTo>
                  <a:pt x="48" y="2"/>
                  <a:pt x="48" y="2"/>
                  <a:pt x="48" y="2"/>
                </a:cubicBezTo>
                <a:cubicBezTo>
                  <a:pt x="47" y="2"/>
                  <a:pt x="47" y="2"/>
                  <a:pt x="46" y="2"/>
                </a:cubicBezTo>
                <a:cubicBezTo>
                  <a:pt x="46" y="2"/>
                  <a:pt x="46" y="2"/>
                  <a:pt x="45" y="2"/>
                </a:cubicBezTo>
                <a:cubicBezTo>
                  <a:pt x="45" y="2"/>
                  <a:pt x="45" y="2"/>
                  <a:pt x="45" y="2"/>
                </a:cubicBezTo>
                <a:cubicBezTo>
                  <a:pt x="44" y="2"/>
                  <a:pt x="43" y="3"/>
                  <a:pt x="43" y="3"/>
                </a:cubicBezTo>
                <a:cubicBezTo>
                  <a:pt x="43" y="3"/>
                  <a:pt x="42" y="4"/>
                  <a:pt x="42" y="5"/>
                </a:cubicBezTo>
                <a:cubicBezTo>
                  <a:pt x="42" y="5"/>
                  <a:pt x="42" y="5"/>
                  <a:pt x="42" y="6"/>
                </a:cubicBezTo>
                <a:cubicBezTo>
                  <a:pt x="42" y="7"/>
                  <a:pt x="42" y="7"/>
                  <a:pt x="42" y="7"/>
                </a:cubicBezTo>
                <a:cubicBezTo>
                  <a:pt x="42" y="7"/>
                  <a:pt x="42" y="7"/>
                  <a:pt x="42" y="7"/>
                </a:cubicBezTo>
                <a:cubicBezTo>
                  <a:pt x="42" y="7"/>
                  <a:pt x="41" y="7"/>
                  <a:pt x="41" y="6"/>
                </a:cubicBezTo>
                <a:cubicBezTo>
                  <a:pt x="40" y="6"/>
                  <a:pt x="39" y="6"/>
                  <a:pt x="39" y="6"/>
                </a:cubicBezTo>
                <a:cubicBezTo>
                  <a:pt x="39" y="6"/>
                  <a:pt x="36" y="7"/>
                  <a:pt x="36" y="7"/>
                </a:cubicBezTo>
                <a:cubicBezTo>
                  <a:pt x="36" y="7"/>
                  <a:pt x="36" y="6"/>
                  <a:pt x="36" y="6"/>
                </a:cubicBezTo>
                <a:cubicBezTo>
                  <a:pt x="36" y="6"/>
                  <a:pt x="35" y="6"/>
                  <a:pt x="35" y="6"/>
                </a:cubicBezTo>
                <a:cubicBezTo>
                  <a:pt x="35" y="5"/>
                  <a:pt x="35" y="5"/>
                  <a:pt x="35" y="5"/>
                </a:cubicBezTo>
                <a:cubicBezTo>
                  <a:pt x="34" y="5"/>
                  <a:pt x="34" y="5"/>
                  <a:pt x="34" y="5"/>
                </a:cubicBezTo>
                <a:cubicBezTo>
                  <a:pt x="34" y="5"/>
                  <a:pt x="34" y="5"/>
                  <a:pt x="34" y="5"/>
                </a:cubicBezTo>
                <a:cubicBezTo>
                  <a:pt x="34" y="5"/>
                  <a:pt x="34" y="5"/>
                  <a:pt x="33" y="5"/>
                </a:cubicBezTo>
                <a:cubicBezTo>
                  <a:pt x="33" y="5"/>
                  <a:pt x="33" y="6"/>
                  <a:pt x="33" y="6"/>
                </a:cubicBezTo>
                <a:cubicBezTo>
                  <a:pt x="33" y="6"/>
                  <a:pt x="33" y="6"/>
                  <a:pt x="32" y="6"/>
                </a:cubicBezTo>
                <a:cubicBezTo>
                  <a:pt x="32" y="6"/>
                  <a:pt x="32" y="6"/>
                  <a:pt x="31" y="6"/>
                </a:cubicBezTo>
                <a:cubicBezTo>
                  <a:pt x="31" y="6"/>
                  <a:pt x="31" y="5"/>
                  <a:pt x="30" y="5"/>
                </a:cubicBezTo>
                <a:cubicBezTo>
                  <a:pt x="30" y="5"/>
                  <a:pt x="30" y="5"/>
                  <a:pt x="30" y="5"/>
                </a:cubicBezTo>
                <a:cubicBezTo>
                  <a:pt x="30" y="5"/>
                  <a:pt x="29" y="5"/>
                  <a:pt x="29" y="5"/>
                </a:cubicBezTo>
                <a:cubicBezTo>
                  <a:pt x="28" y="5"/>
                  <a:pt x="28" y="5"/>
                  <a:pt x="28" y="6"/>
                </a:cubicBezTo>
                <a:cubicBezTo>
                  <a:pt x="27" y="6"/>
                  <a:pt x="28" y="6"/>
                  <a:pt x="28" y="6"/>
                </a:cubicBezTo>
                <a:cubicBezTo>
                  <a:pt x="28" y="5"/>
                  <a:pt x="27" y="5"/>
                  <a:pt x="27" y="5"/>
                </a:cubicBezTo>
                <a:cubicBezTo>
                  <a:pt x="27" y="5"/>
                  <a:pt x="19" y="3"/>
                  <a:pt x="19" y="3"/>
                </a:cubicBezTo>
                <a:cubicBezTo>
                  <a:pt x="18" y="3"/>
                  <a:pt x="16" y="3"/>
                  <a:pt x="16" y="3"/>
                </a:cubicBezTo>
                <a:cubicBezTo>
                  <a:pt x="15" y="3"/>
                  <a:pt x="15" y="3"/>
                  <a:pt x="14" y="3"/>
                </a:cubicBezTo>
                <a:cubicBezTo>
                  <a:pt x="14" y="3"/>
                  <a:pt x="12" y="3"/>
                  <a:pt x="12" y="3"/>
                </a:cubicBezTo>
                <a:cubicBezTo>
                  <a:pt x="11" y="3"/>
                  <a:pt x="11" y="4"/>
                  <a:pt x="11" y="4"/>
                </a:cubicBezTo>
                <a:cubicBezTo>
                  <a:pt x="10" y="4"/>
                  <a:pt x="9" y="5"/>
                  <a:pt x="9" y="5"/>
                </a:cubicBezTo>
                <a:cubicBezTo>
                  <a:pt x="9" y="5"/>
                  <a:pt x="8" y="5"/>
                  <a:pt x="7" y="6"/>
                </a:cubicBezTo>
                <a:cubicBezTo>
                  <a:pt x="8" y="6"/>
                  <a:pt x="9" y="8"/>
                  <a:pt x="9" y="9"/>
                </a:cubicBezTo>
                <a:cubicBezTo>
                  <a:pt x="9" y="9"/>
                  <a:pt x="9" y="9"/>
                  <a:pt x="9" y="9"/>
                </a:cubicBezTo>
                <a:cubicBezTo>
                  <a:pt x="9" y="9"/>
                  <a:pt x="10" y="10"/>
                  <a:pt x="10" y="10"/>
                </a:cubicBezTo>
                <a:cubicBezTo>
                  <a:pt x="10" y="10"/>
                  <a:pt x="10" y="10"/>
                  <a:pt x="10" y="10"/>
                </a:cubicBezTo>
                <a:cubicBezTo>
                  <a:pt x="10" y="10"/>
                  <a:pt x="9" y="10"/>
                  <a:pt x="10" y="11"/>
                </a:cubicBezTo>
                <a:cubicBezTo>
                  <a:pt x="10" y="11"/>
                  <a:pt x="10" y="11"/>
                  <a:pt x="10" y="12"/>
                </a:cubicBezTo>
                <a:cubicBezTo>
                  <a:pt x="10" y="12"/>
                  <a:pt x="10" y="13"/>
                  <a:pt x="8" y="14"/>
                </a:cubicBezTo>
                <a:cubicBezTo>
                  <a:pt x="8" y="14"/>
                  <a:pt x="7" y="14"/>
                  <a:pt x="7" y="14"/>
                </a:cubicBezTo>
                <a:cubicBezTo>
                  <a:pt x="6" y="15"/>
                  <a:pt x="3" y="18"/>
                  <a:pt x="3" y="18"/>
                </a:cubicBezTo>
                <a:cubicBezTo>
                  <a:pt x="3" y="18"/>
                  <a:pt x="3" y="18"/>
                  <a:pt x="3" y="19"/>
                </a:cubicBezTo>
                <a:cubicBezTo>
                  <a:pt x="3" y="19"/>
                  <a:pt x="3" y="20"/>
                  <a:pt x="3" y="20"/>
                </a:cubicBezTo>
                <a:cubicBezTo>
                  <a:pt x="3" y="20"/>
                  <a:pt x="3" y="21"/>
                  <a:pt x="4" y="22"/>
                </a:cubicBezTo>
                <a:cubicBezTo>
                  <a:pt x="4" y="22"/>
                  <a:pt x="4" y="22"/>
                  <a:pt x="3" y="22"/>
                </a:cubicBezTo>
                <a:cubicBezTo>
                  <a:pt x="3" y="22"/>
                  <a:pt x="2" y="22"/>
                  <a:pt x="2" y="22"/>
                </a:cubicBezTo>
                <a:cubicBezTo>
                  <a:pt x="2" y="22"/>
                  <a:pt x="2" y="21"/>
                  <a:pt x="2" y="22"/>
                </a:cubicBezTo>
                <a:cubicBezTo>
                  <a:pt x="2" y="22"/>
                  <a:pt x="0" y="25"/>
                  <a:pt x="0" y="25"/>
                </a:cubicBezTo>
                <a:cubicBezTo>
                  <a:pt x="0" y="25"/>
                  <a:pt x="0" y="25"/>
                  <a:pt x="0" y="25"/>
                </a:cubicBezTo>
                <a:cubicBezTo>
                  <a:pt x="0" y="25"/>
                  <a:pt x="0" y="26"/>
                  <a:pt x="0" y="26"/>
                </a:cubicBezTo>
                <a:cubicBezTo>
                  <a:pt x="4" y="29"/>
                  <a:pt x="4" y="29"/>
                  <a:pt x="4" y="29"/>
                </a:cubicBezTo>
                <a:cubicBezTo>
                  <a:pt x="4" y="28"/>
                  <a:pt x="5" y="28"/>
                  <a:pt x="5" y="28"/>
                </a:cubicBezTo>
                <a:cubicBezTo>
                  <a:pt x="6" y="28"/>
                  <a:pt x="6" y="28"/>
                  <a:pt x="7" y="28"/>
                </a:cubicBezTo>
                <a:cubicBezTo>
                  <a:pt x="7" y="29"/>
                  <a:pt x="7" y="28"/>
                  <a:pt x="7" y="28"/>
                </a:cubicBezTo>
                <a:cubicBezTo>
                  <a:pt x="7" y="28"/>
                  <a:pt x="7" y="28"/>
                  <a:pt x="7" y="28"/>
                </a:cubicBezTo>
                <a:cubicBezTo>
                  <a:pt x="7" y="28"/>
                  <a:pt x="12" y="29"/>
                  <a:pt x="12" y="29"/>
                </a:cubicBezTo>
                <a:cubicBezTo>
                  <a:pt x="12" y="29"/>
                  <a:pt x="12" y="29"/>
                  <a:pt x="12" y="29"/>
                </a:cubicBezTo>
                <a:cubicBezTo>
                  <a:pt x="12" y="29"/>
                  <a:pt x="14" y="30"/>
                  <a:pt x="14" y="30"/>
                </a:cubicBezTo>
                <a:cubicBezTo>
                  <a:pt x="14" y="30"/>
                  <a:pt x="14" y="30"/>
                  <a:pt x="14" y="30"/>
                </a:cubicBezTo>
                <a:cubicBezTo>
                  <a:pt x="14" y="30"/>
                  <a:pt x="16" y="29"/>
                  <a:pt x="16" y="29"/>
                </a:cubicBezTo>
                <a:cubicBezTo>
                  <a:pt x="17" y="29"/>
                  <a:pt x="19" y="28"/>
                  <a:pt x="19" y="28"/>
                </a:cubicBezTo>
                <a:cubicBezTo>
                  <a:pt x="19" y="28"/>
                  <a:pt x="20" y="28"/>
                  <a:pt x="20" y="28"/>
                </a:cubicBezTo>
                <a:cubicBezTo>
                  <a:pt x="20" y="28"/>
                  <a:pt x="22" y="27"/>
                  <a:pt x="22" y="27"/>
                </a:cubicBezTo>
                <a:cubicBezTo>
                  <a:pt x="23" y="27"/>
                  <a:pt x="23" y="26"/>
                  <a:pt x="23" y="26"/>
                </a:cubicBezTo>
                <a:cubicBezTo>
                  <a:pt x="23" y="26"/>
                  <a:pt x="24" y="26"/>
                  <a:pt x="25" y="26"/>
                </a:cubicBezTo>
                <a:cubicBezTo>
                  <a:pt x="25" y="26"/>
                  <a:pt x="25" y="26"/>
                  <a:pt x="26" y="26"/>
                </a:cubicBezTo>
                <a:cubicBezTo>
                  <a:pt x="26" y="26"/>
                  <a:pt x="27" y="25"/>
                  <a:pt x="27" y="25"/>
                </a:cubicBezTo>
                <a:cubicBezTo>
                  <a:pt x="27" y="25"/>
                  <a:pt x="27" y="25"/>
                  <a:pt x="27" y="25"/>
                </a:cubicBezTo>
                <a:cubicBezTo>
                  <a:pt x="27" y="25"/>
                  <a:pt x="28" y="26"/>
                  <a:pt x="28" y="26"/>
                </a:cubicBezTo>
                <a:cubicBezTo>
                  <a:pt x="28" y="26"/>
                  <a:pt x="29" y="26"/>
                  <a:pt x="29" y="26"/>
                </a:cubicBezTo>
                <a:cubicBezTo>
                  <a:pt x="29" y="26"/>
                  <a:pt x="29" y="26"/>
                  <a:pt x="29" y="26"/>
                </a:cubicBezTo>
                <a:cubicBezTo>
                  <a:pt x="29" y="26"/>
                  <a:pt x="31" y="27"/>
                  <a:pt x="31" y="27"/>
                </a:cubicBezTo>
                <a:cubicBezTo>
                  <a:pt x="32" y="27"/>
                  <a:pt x="34" y="28"/>
                  <a:pt x="34" y="29"/>
                </a:cubicBezTo>
                <a:cubicBezTo>
                  <a:pt x="34" y="29"/>
                  <a:pt x="34" y="29"/>
                  <a:pt x="34" y="29"/>
                </a:cubicBezTo>
                <a:cubicBezTo>
                  <a:pt x="35" y="28"/>
                  <a:pt x="35" y="28"/>
                  <a:pt x="35" y="28"/>
                </a:cubicBezTo>
                <a:cubicBezTo>
                  <a:pt x="35" y="29"/>
                  <a:pt x="35" y="29"/>
                  <a:pt x="35" y="29"/>
                </a:cubicBezTo>
                <a:cubicBezTo>
                  <a:pt x="35" y="29"/>
                  <a:pt x="35" y="29"/>
                  <a:pt x="35" y="30"/>
                </a:cubicBezTo>
                <a:cubicBezTo>
                  <a:pt x="35" y="30"/>
                  <a:pt x="35" y="31"/>
                  <a:pt x="35" y="31"/>
                </a:cubicBezTo>
                <a:cubicBezTo>
                  <a:pt x="35" y="31"/>
                  <a:pt x="35" y="31"/>
                  <a:pt x="35" y="31"/>
                </a:cubicBezTo>
                <a:cubicBezTo>
                  <a:pt x="35" y="31"/>
                  <a:pt x="35" y="31"/>
                  <a:pt x="35" y="32"/>
                </a:cubicBezTo>
                <a:cubicBezTo>
                  <a:pt x="35" y="32"/>
                  <a:pt x="36" y="33"/>
                  <a:pt x="36" y="33"/>
                </a:cubicBezTo>
                <a:cubicBezTo>
                  <a:pt x="36" y="33"/>
                  <a:pt x="36" y="33"/>
                  <a:pt x="36" y="33"/>
                </a:cubicBezTo>
                <a:cubicBezTo>
                  <a:pt x="37" y="32"/>
                  <a:pt x="37" y="32"/>
                  <a:pt x="37" y="32"/>
                </a:cubicBezTo>
                <a:cubicBezTo>
                  <a:pt x="37" y="33"/>
                  <a:pt x="37" y="33"/>
                  <a:pt x="37" y="33"/>
                </a:cubicBezTo>
                <a:cubicBezTo>
                  <a:pt x="37" y="34"/>
                  <a:pt x="37" y="34"/>
                  <a:pt x="37" y="34"/>
                </a:cubicBezTo>
                <a:cubicBezTo>
                  <a:pt x="37" y="34"/>
                  <a:pt x="37" y="34"/>
                  <a:pt x="37" y="34"/>
                </a:cubicBezTo>
                <a:cubicBezTo>
                  <a:pt x="37" y="34"/>
                  <a:pt x="38" y="35"/>
                  <a:pt x="38" y="35"/>
                </a:cubicBezTo>
                <a:cubicBezTo>
                  <a:pt x="38" y="35"/>
                  <a:pt x="38" y="35"/>
                  <a:pt x="38" y="35"/>
                </a:cubicBezTo>
                <a:cubicBezTo>
                  <a:pt x="38" y="35"/>
                  <a:pt x="39" y="36"/>
                  <a:pt x="39" y="36"/>
                </a:cubicBezTo>
                <a:cubicBezTo>
                  <a:pt x="39" y="36"/>
                  <a:pt x="39" y="37"/>
                  <a:pt x="39" y="37"/>
                </a:cubicBezTo>
                <a:cubicBezTo>
                  <a:pt x="38" y="38"/>
                  <a:pt x="39" y="38"/>
                  <a:pt x="39" y="38"/>
                </a:cubicBezTo>
                <a:cubicBezTo>
                  <a:pt x="39" y="38"/>
                  <a:pt x="40" y="38"/>
                  <a:pt x="40" y="38"/>
                </a:cubicBezTo>
                <a:cubicBezTo>
                  <a:pt x="39" y="39"/>
                  <a:pt x="39" y="39"/>
                  <a:pt x="38" y="39"/>
                </a:cubicBezTo>
                <a:cubicBezTo>
                  <a:pt x="38" y="38"/>
                  <a:pt x="38" y="38"/>
                  <a:pt x="38" y="38"/>
                </a:cubicBezTo>
                <a:cubicBezTo>
                  <a:pt x="38" y="38"/>
                  <a:pt x="37" y="38"/>
                  <a:pt x="37" y="38"/>
                </a:cubicBezTo>
                <a:cubicBezTo>
                  <a:pt x="37" y="38"/>
                  <a:pt x="37" y="38"/>
                  <a:pt x="37" y="38"/>
                </a:cubicBezTo>
                <a:cubicBezTo>
                  <a:pt x="37" y="38"/>
                  <a:pt x="36" y="38"/>
                  <a:pt x="36" y="38"/>
                </a:cubicBezTo>
                <a:cubicBezTo>
                  <a:pt x="36" y="38"/>
                  <a:pt x="35" y="39"/>
                  <a:pt x="35" y="38"/>
                </a:cubicBezTo>
                <a:cubicBezTo>
                  <a:pt x="35" y="38"/>
                  <a:pt x="34" y="38"/>
                  <a:pt x="34" y="38"/>
                </a:cubicBezTo>
                <a:cubicBezTo>
                  <a:pt x="34" y="38"/>
                  <a:pt x="34" y="38"/>
                  <a:pt x="34" y="38"/>
                </a:cubicBezTo>
                <a:cubicBezTo>
                  <a:pt x="34" y="38"/>
                  <a:pt x="34" y="38"/>
                  <a:pt x="34" y="38"/>
                </a:cubicBezTo>
                <a:cubicBezTo>
                  <a:pt x="34" y="38"/>
                  <a:pt x="34" y="39"/>
                  <a:pt x="34" y="39"/>
                </a:cubicBezTo>
                <a:cubicBezTo>
                  <a:pt x="34" y="39"/>
                  <a:pt x="34" y="39"/>
                  <a:pt x="34" y="39"/>
                </a:cubicBezTo>
                <a:cubicBezTo>
                  <a:pt x="34" y="39"/>
                  <a:pt x="34" y="39"/>
                  <a:pt x="34" y="40"/>
                </a:cubicBezTo>
                <a:cubicBezTo>
                  <a:pt x="34" y="40"/>
                  <a:pt x="34" y="41"/>
                  <a:pt x="34" y="41"/>
                </a:cubicBezTo>
                <a:cubicBezTo>
                  <a:pt x="34" y="41"/>
                  <a:pt x="34" y="41"/>
                  <a:pt x="33" y="41"/>
                </a:cubicBezTo>
                <a:cubicBezTo>
                  <a:pt x="33" y="41"/>
                  <a:pt x="33" y="41"/>
                  <a:pt x="33" y="41"/>
                </a:cubicBezTo>
                <a:cubicBezTo>
                  <a:pt x="33" y="41"/>
                  <a:pt x="33" y="42"/>
                  <a:pt x="33" y="42"/>
                </a:cubicBezTo>
                <a:cubicBezTo>
                  <a:pt x="33" y="42"/>
                  <a:pt x="32" y="42"/>
                  <a:pt x="32" y="42"/>
                </a:cubicBezTo>
                <a:cubicBezTo>
                  <a:pt x="32" y="43"/>
                  <a:pt x="32" y="43"/>
                  <a:pt x="32" y="43"/>
                </a:cubicBezTo>
                <a:cubicBezTo>
                  <a:pt x="32" y="43"/>
                  <a:pt x="32" y="43"/>
                  <a:pt x="32" y="43"/>
                </a:cubicBezTo>
                <a:cubicBezTo>
                  <a:pt x="32" y="43"/>
                  <a:pt x="32" y="43"/>
                  <a:pt x="32" y="43"/>
                </a:cubicBezTo>
                <a:cubicBezTo>
                  <a:pt x="32" y="43"/>
                  <a:pt x="31" y="44"/>
                  <a:pt x="31" y="44"/>
                </a:cubicBezTo>
                <a:cubicBezTo>
                  <a:pt x="31" y="44"/>
                  <a:pt x="31" y="44"/>
                  <a:pt x="31" y="44"/>
                </a:cubicBezTo>
                <a:cubicBezTo>
                  <a:pt x="30" y="44"/>
                  <a:pt x="30" y="44"/>
                  <a:pt x="30" y="44"/>
                </a:cubicBezTo>
                <a:cubicBezTo>
                  <a:pt x="31" y="45"/>
                  <a:pt x="31" y="45"/>
                  <a:pt x="31" y="45"/>
                </a:cubicBezTo>
                <a:cubicBezTo>
                  <a:pt x="31" y="45"/>
                  <a:pt x="32" y="46"/>
                  <a:pt x="33" y="46"/>
                </a:cubicBezTo>
                <a:cubicBezTo>
                  <a:pt x="33" y="46"/>
                  <a:pt x="33" y="46"/>
                  <a:pt x="33" y="45"/>
                </a:cubicBezTo>
                <a:cubicBezTo>
                  <a:pt x="33" y="45"/>
                  <a:pt x="33" y="45"/>
                  <a:pt x="33" y="45"/>
                </a:cubicBezTo>
                <a:cubicBezTo>
                  <a:pt x="33" y="45"/>
                  <a:pt x="34" y="45"/>
                  <a:pt x="35" y="45"/>
                </a:cubicBezTo>
                <a:cubicBezTo>
                  <a:pt x="35" y="45"/>
                  <a:pt x="36" y="44"/>
                  <a:pt x="36" y="44"/>
                </a:cubicBezTo>
                <a:cubicBezTo>
                  <a:pt x="37" y="44"/>
                  <a:pt x="37" y="45"/>
                  <a:pt x="37" y="45"/>
                </a:cubicBezTo>
                <a:cubicBezTo>
                  <a:pt x="37" y="45"/>
                  <a:pt x="37" y="46"/>
                  <a:pt x="37" y="46"/>
                </a:cubicBezTo>
                <a:cubicBezTo>
                  <a:pt x="37" y="46"/>
                  <a:pt x="38" y="45"/>
                  <a:pt x="38" y="45"/>
                </a:cubicBezTo>
                <a:cubicBezTo>
                  <a:pt x="38" y="45"/>
                  <a:pt x="38" y="43"/>
                  <a:pt x="38" y="43"/>
                </a:cubicBezTo>
                <a:cubicBezTo>
                  <a:pt x="37" y="43"/>
                  <a:pt x="37" y="42"/>
                  <a:pt x="38" y="42"/>
                </a:cubicBezTo>
                <a:cubicBezTo>
                  <a:pt x="38" y="43"/>
                  <a:pt x="38" y="43"/>
                  <a:pt x="38" y="43"/>
                </a:cubicBezTo>
                <a:cubicBezTo>
                  <a:pt x="38" y="42"/>
                  <a:pt x="39" y="42"/>
                  <a:pt x="39" y="42"/>
                </a:cubicBezTo>
                <a:cubicBezTo>
                  <a:pt x="40" y="42"/>
                  <a:pt x="41" y="41"/>
                  <a:pt x="41" y="41"/>
                </a:cubicBezTo>
                <a:cubicBezTo>
                  <a:pt x="41" y="41"/>
                  <a:pt x="41" y="41"/>
                  <a:pt x="41" y="40"/>
                </a:cubicBezTo>
                <a:cubicBezTo>
                  <a:pt x="41" y="40"/>
                  <a:pt x="40" y="39"/>
                  <a:pt x="40" y="38"/>
                </a:cubicBezTo>
                <a:cubicBezTo>
                  <a:pt x="40" y="38"/>
                  <a:pt x="40" y="38"/>
                  <a:pt x="40" y="38"/>
                </a:cubicBezTo>
                <a:cubicBezTo>
                  <a:pt x="40" y="39"/>
                  <a:pt x="40" y="39"/>
                  <a:pt x="41" y="39"/>
                </a:cubicBezTo>
                <a:cubicBezTo>
                  <a:pt x="41" y="39"/>
                  <a:pt x="41" y="39"/>
                  <a:pt x="41" y="39"/>
                </a:cubicBezTo>
                <a:cubicBezTo>
                  <a:pt x="41" y="39"/>
                  <a:pt x="41" y="39"/>
                  <a:pt x="41" y="39"/>
                </a:cubicBezTo>
                <a:cubicBezTo>
                  <a:pt x="41" y="39"/>
                  <a:pt x="41" y="40"/>
                  <a:pt x="41" y="39"/>
                </a:cubicBezTo>
                <a:cubicBezTo>
                  <a:pt x="42" y="39"/>
                  <a:pt x="43" y="37"/>
                  <a:pt x="45" y="37"/>
                </a:cubicBezTo>
                <a:cubicBezTo>
                  <a:pt x="45" y="37"/>
                  <a:pt x="46" y="37"/>
                  <a:pt x="46" y="36"/>
                </a:cubicBezTo>
                <a:cubicBezTo>
                  <a:pt x="47" y="35"/>
                  <a:pt x="47" y="36"/>
                  <a:pt x="47" y="36"/>
                </a:cubicBezTo>
                <a:cubicBezTo>
                  <a:pt x="47" y="36"/>
                  <a:pt x="47" y="36"/>
                  <a:pt x="47" y="36"/>
                </a:cubicBezTo>
                <a:cubicBezTo>
                  <a:pt x="48" y="37"/>
                  <a:pt x="49" y="37"/>
                  <a:pt x="49" y="36"/>
                </a:cubicBezTo>
                <a:cubicBezTo>
                  <a:pt x="48" y="35"/>
                  <a:pt x="49" y="36"/>
                  <a:pt x="49" y="35"/>
                </a:cubicBezTo>
                <a:cubicBezTo>
                  <a:pt x="49" y="35"/>
                  <a:pt x="49" y="35"/>
                  <a:pt x="49" y="35"/>
                </a:cubicBezTo>
                <a:cubicBezTo>
                  <a:pt x="49" y="36"/>
                  <a:pt x="49" y="36"/>
                  <a:pt x="49" y="36"/>
                </a:cubicBezTo>
                <a:cubicBezTo>
                  <a:pt x="49" y="37"/>
                  <a:pt x="50" y="38"/>
                  <a:pt x="51" y="37"/>
                </a:cubicBezTo>
                <a:cubicBezTo>
                  <a:pt x="52" y="37"/>
                  <a:pt x="53" y="36"/>
                  <a:pt x="51" y="37"/>
                </a:cubicBezTo>
                <a:cubicBezTo>
                  <a:pt x="51" y="37"/>
                  <a:pt x="51" y="38"/>
                  <a:pt x="50" y="38"/>
                </a:cubicBezTo>
                <a:cubicBezTo>
                  <a:pt x="49" y="38"/>
                  <a:pt x="46" y="37"/>
                  <a:pt x="47" y="37"/>
                </a:cubicBezTo>
                <a:cubicBezTo>
                  <a:pt x="47" y="38"/>
                  <a:pt x="47" y="38"/>
                  <a:pt x="48" y="38"/>
                </a:cubicBezTo>
                <a:cubicBezTo>
                  <a:pt x="48" y="38"/>
                  <a:pt x="48" y="38"/>
                  <a:pt x="48" y="38"/>
                </a:cubicBezTo>
                <a:cubicBezTo>
                  <a:pt x="49" y="38"/>
                  <a:pt x="49" y="39"/>
                  <a:pt x="48" y="39"/>
                </a:cubicBezTo>
                <a:cubicBezTo>
                  <a:pt x="48" y="39"/>
                  <a:pt x="48" y="39"/>
                  <a:pt x="48" y="39"/>
                </a:cubicBezTo>
                <a:cubicBezTo>
                  <a:pt x="48" y="39"/>
                  <a:pt x="49" y="39"/>
                  <a:pt x="50" y="39"/>
                </a:cubicBezTo>
                <a:cubicBezTo>
                  <a:pt x="50" y="39"/>
                  <a:pt x="50" y="40"/>
                  <a:pt x="50" y="40"/>
                </a:cubicBezTo>
                <a:cubicBezTo>
                  <a:pt x="50" y="40"/>
                  <a:pt x="51" y="40"/>
                  <a:pt x="52" y="40"/>
                </a:cubicBezTo>
                <a:cubicBezTo>
                  <a:pt x="53" y="40"/>
                  <a:pt x="55" y="39"/>
                  <a:pt x="55" y="40"/>
                </a:cubicBezTo>
                <a:cubicBezTo>
                  <a:pt x="55" y="40"/>
                  <a:pt x="56" y="41"/>
                  <a:pt x="57" y="40"/>
                </a:cubicBezTo>
                <a:cubicBezTo>
                  <a:pt x="57" y="40"/>
                  <a:pt x="57" y="40"/>
                  <a:pt x="57" y="41"/>
                </a:cubicBezTo>
                <a:cubicBezTo>
                  <a:pt x="57" y="41"/>
                  <a:pt x="57" y="41"/>
                  <a:pt x="57" y="41"/>
                </a:cubicBezTo>
                <a:cubicBezTo>
                  <a:pt x="57" y="41"/>
                  <a:pt x="57" y="42"/>
                  <a:pt x="57" y="42"/>
                </a:cubicBezTo>
                <a:cubicBezTo>
                  <a:pt x="57" y="42"/>
                  <a:pt x="56" y="42"/>
                  <a:pt x="56" y="42"/>
                </a:cubicBezTo>
                <a:cubicBezTo>
                  <a:pt x="55" y="43"/>
                  <a:pt x="55" y="42"/>
                  <a:pt x="55" y="42"/>
                </a:cubicBezTo>
                <a:cubicBezTo>
                  <a:pt x="55" y="42"/>
                  <a:pt x="55" y="42"/>
                  <a:pt x="55" y="42"/>
                </a:cubicBezTo>
                <a:cubicBezTo>
                  <a:pt x="54" y="43"/>
                  <a:pt x="54" y="43"/>
                  <a:pt x="54" y="43"/>
                </a:cubicBezTo>
                <a:cubicBezTo>
                  <a:pt x="53" y="43"/>
                  <a:pt x="53" y="43"/>
                  <a:pt x="53" y="43"/>
                </a:cubicBezTo>
                <a:cubicBezTo>
                  <a:pt x="53" y="44"/>
                  <a:pt x="52" y="44"/>
                  <a:pt x="52" y="44"/>
                </a:cubicBezTo>
                <a:cubicBezTo>
                  <a:pt x="52" y="44"/>
                  <a:pt x="51" y="45"/>
                  <a:pt x="52" y="45"/>
                </a:cubicBezTo>
                <a:cubicBezTo>
                  <a:pt x="53" y="45"/>
                  <a:pt x="55" y="46"/>
                  <a:pt x="55" y="46"/>
                </a:cubicBezTo>
                <a:cubicBezTo>
                  <a:pt x="56" y="46"/>
                  <a:pt x="57" y="46"/>
                  <a:pt x="57" y="47"/>
                </a:cubicBezTo>
                <a:cubicBezTo>
                  <a:pt x="57" y="48"/>
                  <a:pt x="56" y="48"/>
                  <a:pt x="57" y="49"/>
                </a:cubicBezTo>
                <a:cubicBezTo>
                  <a:pt x="57" y="49"/>
                  <a:pt x="57" y="49"/>
                  <a:pt x="56" y="49"/>
                </a:cubicBezTo>
                <a:cubicBezTo>
                  <a:pt x="56" y="50"/>
                  <a:pt x="56" y="50"/>
                  <a:pt x="56" y="50"/>
                </a:cubicBezTo>
                <a:cubicBezTo>
                  <a:pt x="57" y="50"/>
                  <a:pt x="57" y="50"/>
                  <a:pt x="57" y="50"/>
                </a:cubicBezTo>
                <a:cubicBezTo>
                  <a:pt x="57" y="50"/>
                  <a:pt x="58" y="50"/>
                  <a:pt x="58" y="50"/>
                </a:cubicBezTo>
                <a:cubicBezTo>
                  <a:pt x="59" y="50"/>
                  <a:pt x="66" y="47"/>
                  <a:pt x="66" y="47"/>
                </a:cubicBezTo>
                <a:cubicBezTo>
                  <a:pt x="66" y="46"/>
                  <a:pt x="67" y="46"/>
                  <a:pt x="68" y="47"/>
                </a:cubicBezTo>
                <a:cubicBezTo>
                  <a:pt x="69" y="48"/>
                  <a:pt x="69" y="47"/>
                  <a:pt x="69" y="47"/>
                </a:cubicBezTo>
                <a:cubicBezTo>
                  <a:pt x="69" y="47"/>
                  <a:pt x="70" y="47"/>
                  <a:pt x="70" y="47"/>
                </a:cubicBezTo>
                <a:cubicBezTo>
                  <a:pt x="70" y="47"/>
                  <a:pt x="71" y="47"/>
                  <a:pt x="71" y="46"/>
                </a:cubicBezTo>
                <a:cubicBezTo>
                  <a:pt x="71" y="45"/>
                  <a:pt x="71" y="45"/>
                  <a:pt x="72" y="45"/>
                </a:cubicBezTo>
                <a:cubicBezTo>
                  <a:pt x="72" y="45"/>
                  <a:pt x="72" y="45"/>
                  <a:pt x="71" y="45"/>
                </a:cubicBezTo>
                <a:cubicBezTo>
                  <a:pt x="70" y="45"/>
                  <a:pt x="69" y="45"/>
                  <a:pt x="68" y="45"/>
                </a:cubicBezTo>
                <a:cubicBezTo>
                  <a:pt x="68" y="45"/>
                  <a:pt x="68" y="45"/>
                  <a:pt x="67" y="45"/>
                </a:cubicBezTo>
                <a:cubicBezTo>
                  <a:pt x="67" y="45"/>
                  <a:pt x="67" y="45"/>
                  <a:pt x="66" y="45"/>
                </a:cubicBezTo>
                <a:cubicBezTo>
                  <a:pt x="66" y="45"/>
                  <a:pt x="64" y="43"/>
                  <a:pt x="64" y="42"/>
                </a:cubicBezTo>
                <a:cubicBezTo>
                  <a:pt x="63" y="40"/>
                  <a:pt x="63" y="40"/>
                  <a:pt x="64" y="39"/>
                </a:cubicBezTo>
                <a:cubicBezTo>
                  <a:pt x="65" y="39"/>
                  <a:pt x="64" y="39"/>
                  <a:pt x="65" y="38"/>
                </a:cubicBezTo>
                <a:cubicBezTo>
                  <a:pt x="65" y="38"/>
                  <a:pt x="65" y="38"/>
                  <a:pt x="65" y="38"/>
                </a:cubicBezTo>
                <a:cubicBezTo>
                  <a:pt x="65" y="38"/>
                  <a:pt x="65" y="38"/>
                  <a:pt x="65" y="39"/>
                </a:cubicBezTo>
                <a:cubicBezTo>
                  <a:pt x="66" y="39"/>
                  <a:pt x="66" y="39"/>
                  <a:pt x="65" y="39"/>
                </a:cubicBezTo>
                <a:cubicBezTo>
                  <a:pt x="65" y="39"/>
                  <a:pt x="63" y="41"/>
                  <a:pt x="66" y="39"/>
                </a:cubicBezTo>
                <a:cubicBezTo>
                  <a:pt x="68" y="37"/>
                  <a:pt x="68" y="37"/>
                  <a:pt x="69" y="37"/>
                </a:cubicBezTo>
                <a:cubicBezTo>
                  <a:pt x="70" y="37"/>
                  <a:pt x="70" y="36"/>
                  <a:pt x="71" y="36"/>
                </a:cubicBezTo>
                <a:cubicBezTo>
                  <a:pt x="71" y="36"/>
                  <a:pt x="72" y="36"/>
                  <a:pt x="73" y="36"/>
                </a:cubicBezTo>
                <a:cubicBezTo>
                  <a:pt x="73" y="37"/>
                  <a:pt x="73" y="37"/>
                  <a:pt x="73" y="36"/>
                </a:cubicBezTo>
                <a:cubicBezTo>
                  <a:pt x="74" y="35"/>
                  <a:pt x="74" y="35"/>
                  <a:pt x="75" y="35"/>
                </a:cubicBezTo>
                <a:cubicBezTo>
                  <a:pt x="76" y="35"/>
                  <a:pt x="76" y="35"/>
                  <a:pt x="76" y="34"/>
                </a:cubicBezTo>
                <a:cubicBezTo>
                  <a:pt x="77" y="34"/>
                  <a:pt x="78" y="34"/>
                  <a:pt x="78" y="34"/>
                </a:cubicBezTo>
                <a:cubicBezTo>
                  <a:pt x="79" y="34"/>
                  <a:pt x="79" y="34"/>
                  <a:pt x="80" y="34"/>
                </a:cubicBezTo>
                <a:cubicBezTo>
                  <a:pt x="80" y="33"/>
                  <a:pt x="80" y="32"/>
                  <a:pt x="80" y="32"/>
                </a:cubicBezTo>
                <a:cubicBezTo>
                  <a:pt x="80" y="31"/>
                  <a:pt x="81" y="31"/>
                  <a:pt x="81" y="31"/>
                </a:cubicBezTo>
                <a:cubicBezTo>
                  <a:pt x="82" y="30"/>
                  <a:pt x="82" y="30"/>
                  <a:pt x="82" y="30"/>
                </a:cubicBezTo>
                <a:cubicBezTo>
                  <a:pt x="82" y="30"/>
                  <a:pt x="83" y="29"/>
                  <a:pt x="84" y="29"/>
                </a:cubicBezTo>
                <a:cubicBezTo>
                  <a:pt x="84" y="29"/>
                  <a:pt x="84" y="29"/>
                  <a:pt x="84" y="29"/>
                </a:cubicBezTo>
                <a:cubicBezTo>
                  <a:pt x="84" y="29"/>
                  <a:pt x="87" y="29"/>
                  <a:pt x="87" y="29"/>
                </a:cubicBezTo>
                <a:cubicBezTo>
                  <a:pt x="87" y="30"/>
                  <a:pt x="87" y="29"/>
                  <a:pt x="87" y="29"/>
                </a:cubicBezTo>
                <a:cubicBezTo>
                  <a:pt x="87" y="29"/>
                  <a:pt x="88" y="28"/>
                  <a:pt x="88" y="28"/>
                </a:cubicBezTo>
                <a:cubicBezTo>
                  <a:pt x="88" y="28"/>
                  <a:pt x="88" y="27"/>
                  <a:pt x="88" y="27"/>
                </a:cubicBezTo>
                <a:cubicBezTo>
                  <a:pt x="89" y="27"/>
                  <a:pt x="89" y="26"/>
                  <a:pt x="88" y="26"/>
                </a:cubicBezTo>
                <a:cubicBezTo>
                  <a:pt x="88" y="26"/>
                  <a:pt x="88" y="26"/>
                  <a:pt x="88" y="25"/>
                </a:cubicBezTo>
                <a:cubicBezTo>
                  <a:pt x="88" y="25"/>
                  <a:pt x="88" y="25"/>
                  <a:pt x="87" y="25"/>
                </a:cubicBezTo>
                <a:cubicBezTo>
                  <a:pt x="87" y="24"/>
                  <a:pt x="87" y="24"/>
                  <a:pt x="87" y="24"/>
                </a:cubicBezTo>
                <a:cubicBezTo>
                  <a:pt x="87" y="24"/>
                  <a:pt x="88" y="23"/>
                  <a:pt x="88" y="23"/>
                </a:cubicBezTo>
                <a:cubicBezTo>
                  <a:pt x="89" y="23"/>
                  <a:pt x="89" y="23"/>
                  <a:pt x="88" y="23"/>
                </a:cubicBezTo>
                <a:cubicBezTo>
                  <a:pt x="88" y="23"/>
                  <a:pt x="87" y="22"/>
                  <a:pt x="87" y="22"/>
                </a:cubicBezTo>
                <a:cubicBezTo>
                  <a:pt x="87" y="22"/>
                  <a:pt x="87" y="22"/>
                  <a:pt x="87" y="22"/>
                </a:cubicBezTo>
                <a:close/>
                <a:moveTo>
                  <a:pt x="64" y="43"/>
                </a:moveTo>
                <a:cubicBezTo>
                  <a:pt x="64" y="43"/>
                  <a:pt x="65" y="45"/>
                  <a:pt x="66" y="45"/>
                </a:cubicBezTo>
                <a:cubicBezTo>
                  <a:pt x="66" y="45"/>
                  <a:pt x="66" y="45"/>
                  <a:pt x="66" y="45"/>
                </a:cubicBezTo>
                <a:cubicBezTo>
                  <a:pt x="65" y="45"/>
                  <a:pt x="65" y="45"/>
                  <a:pt x="64" y="44"/>
                </a:cubicBezTo>
                <a:cubicBezTo>
                  <a:pt x="64" y="44"/>
                  <a:pt x="64" y="43"/>
                  <a:pt x="63" y="43"/>
                </a:cubicBezTo>
                <a:cubicBezTo>
                  <a:pt x="63" y="42"/>
                  <a:pt x="62" y="41"/>
                  <a:pt x="62" y="42"/>
                </a:cubicBezTo>
                <a:cubicBezTo>
                  <a:pt x="62" y="42"/>
                  <a:pt x="61" y="42"/>
                  <a:pt x="62" y="42"/>
                </a:cubicBezTo>
                <a:cubicBezTo>
                  <a:pt x="62" y="41"/>
                  <a:pt x="62" y="41"/>
                  <a:pt x="61" y="41"/>
                </a:cubicBezTo>
                <a:cubicBezTo>
                  <a:pt x="61" y="42"/>
                  <a:pt x="61" y="42"/>
                  <a:pt x="61" y="41"/>
                </a:cubicBezTo>
                <a:cubicBezTo>
                  <a:pt x="61" y="41"/>
                  <a:pt x="61" y="41"/>
                  <a:pt x="60" y="41"/>
                </a:cubicBezTo>
                <a:cubicBezTo>
                  <a:pt x="60" y="41"/>
                  <a:pt x="59" y="41"/>
                  <a:pt x="58" y="40"/>
                </a:cubicBezTo>
                <a:cubicBezTo>
                  <a:pt x="58" y="40"/>
                  <a:pt x="57" y="39"/>
                  <a:pt x="58" y="40"/>
                </a:cubicBezTo>
                <a:cubicBezTo>
                  <a:pt x="60" y="40"/>
                  <a:pt x="60" y="40"/>
                  <a:pt x="60" y="39"/>
                </a:cubicBezTo>
                <a:cubicBezTo>
                  <a:pt x="60" y="39"/>
                  <a:pt x="59" y="39"/>
                  <a:pt x="60" y="39"/>
                </a:cubicBezTo>
                <a:cubicBezTo>
                  <a:pt x="61" y="40"/>
                  <a:pt x="62" y="40"/>
                  <a:pt x="61" y="40"/>
                </a:cubicBezTo>
                <a:cubicBezTo>
                  <a:pt x="61" y="40"/>
                  <a:pt x="61" y="41"/>
                  <a:pt x="61" y="41"/>
                </a:cubicBezTo>
                <a:cubicBezTo>
                  <a:pt x="62" y="41"/>
                  <a:pt x="62" y="41"/>
                  <a:pt x="62" y="40"/>
                </a:cubicBezTo>
                <a:cubicBezTo>
                  <a:pt x="62" y="40"/>
                  <a:pt x="62" y="40"/>
                  <a:pt x="63" y="40"/>
                </a:cubicBezTo>
                <a:cubicBezTo>
                  <a:pt x="63" y="41"/>
                  <a:pt x="64" y="42"/>
                  <a:pt x="64" y="4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8" name="Freeform 852"/>
          <p:cNvSpPr>
            <a:spLocks/>
          </p:cNvSpPr>
          <p:nvPr/>
        </p:nvSpPr>
        <p:spPr bwMode="auto">
          <a:xfrm>
            <a:off x="4866252" y="2935194"/>
            <a:ext cx="291433" cy="201183"/>
          </a:xfrm>
          <a:custGeom>
            <a:avLst/>
            <a:gdLst/>
            <a:ahLst/>
            <a:cxnLst>
              <a:cxn ang="0">
                <a:pos x="7" y="29"/>
              </a:cxn>
              <a:cxn ang="0">
                <a:pos x="11" y="29"/>
              </a:cxn>
              <a:cxn ang="0">
                <a:pos x="22" y="31"/>
              </a:cxn>
              <a:cxn ang="0">
                <a:pos x="23" y="32"/>
              </a:cxn>
              <a:cxn ang="0">
                <a:pos x="25" y="31"/>
              </a:cxn>
              <a:cxn ang="0">
                <a:pos x="26" y="32"/>
              </a:cxn>
              <a:cxn ang="0">
                <a:pos x="28" y="32"/>
              </a:cxn>
              <a:cxn ang="0">
                <a:pos x="29" y="31"/>
              </a:cxn>
              <a:cxn ang="0">
                <a:pos x="30" y="31"/>
              </a:cxn>
              <a:cxn ang="0">
                <a:pos x="31" y="32"/>
              </a:cxn>
              <a:cxn ang="0">
                <a:pos x="34" y="32"/>
              </a:cxn>
              <a:cxn ang="0">
                <a:pos x="37" y="33"/>
              </a:cxn>
              <a:cxn ang="0">
                <a:pos x="37" y="32"/>
              </a:cxn>
              <a:cxn ang="0">
                <a:pos x="38" y="29"/>
              </a:cxn>
              <a:cxn ang="0">
                <a:pos x="40" y="28"/>
              </a:cxn>
              <a:cxn ang="0">
                <a:pos x="43" y="28"/>
              </a:cxn>
              <a:cxn ang="0">
                <a:pos x="43" y="27"/>
              </a:cxn>
              <a:cxn ang="0">
                <a:pos x="42" y="24"/>
              </a:cxn>
              <a:cxn ang="0">
                <a:pos x="41" y="22"/>
              </a:cxn>
              <a:cxn ang="0">
                <a:pos x="41" y="21"/>
              </a:cxn>
              <a:cxn ang="0">
                <a:pos x="44" y="21"/>
              </a:cxn>
              <a:cxn ang="0">
                <a:pos x="47" y="20"/>
              </a:cxn>
              <a:cxn ang="0">
                <a:pos x="47" y="19"/>
              </a:cxn>
              <a:cxn ang="0">
                <a:pos x="46" y="17"/>
              </a:cxn>
              <a:cxn ang="0">
                <a:pos x="43" y="16"/>
              </a:cxn>
              <a:cxn ang="0">
                <a:pos x="41" y="13"/>
              </a:cxn>
              <a:cxn ang="0">
                <a:pos x="40" y="11"/>
              </a:cxn>
              <a:cxn ang="0">
                <a:pos x="38" y="9"/>
              </a:cxn>
              <a:cxn ang="0">
                <a:pos x="39" y="7"/>
              </a:cxn>
              <a:cxn ang="0">
                <a:pos x="39" y="6"/>
              </a:cxn>
              <a:cxn ang="0">
                <a:pos x="38" y="4"/>
              </a:cxn>
              <a:cxn ang="0">
                <a:pos x="36" y="2"/>
              </a:cxn>
              <a:cxn ang="0">
                <a:pos x="31" y="3"/>
              </a:cxn>
              <a:cxn ang="0">
                <a:pos x="30" y="1"/>
              </a:cxn>
              <a:cxn ang="0">
                <a:pos x="28" y="2"/>
              </a:cxn>
              <a:cxn ang="0">
                <a:pos x="25" y="0"/>
              </a:cxn>
              <a:cxn ang="0">
                <a:pos x="24" y="1"/>
              </a:cxn>
              <a:cxn ang="0">
                <a:pos x="23" y="2"/>
              </a:cxn>
              <a:cxn ang="0">
                <a:pos x="22" y="2"/>
              </a:cxn>
              <a:cxn ang="0">
                <a:pos x="19" y="3"/>
              </a:cxn>
              <a:cxn ang="0">
                <a:pos x="18" y="4"/>
              </a:cxn>
              <a:cxn ang="0">
                <a:pos x="17" y="4"/>
              </a:cxn>
              <a:cxn ang="0">
                <a:pos x="17" y="5"/>
              </a:cxn>
              <a:cxn ang="0">
                <a:pos x="17" y="6"/>
              </a:cxn>
              <a:cxn ang="0">
                <a:pos x="18" y="7"/>
              </a:cxn>
              <a:cxn ang="0">
                <a:pos x="15" y="8"/>
              </a:cxn>
              <a:cxn ang="0">
                <a:pos x="13" y="9"/>
              </a:cxn>
              <a:cxn ang="0">
                <a:pos x="12" y="13"/>
              </a:cxn>
              <a:cxn ang="0">
                <a:pos x="13" y="14"/>
              </a:cxn>
              <a:cxn ang="0">
                <a:pos x="12" y="13"/>
              </a:cxn>
              <a:cxn ang="0">
                <a:pos x="11" y="14"/>
              </a:cxn>
              <a:cxn ang="0">
                <a:pos x="9" y="14"/>
              </a:cxn>
              <a:cxn ang="0">
                <a:pos x="5" y="16"/>
              </a:cxn>
              <a:cxn ang="0">
                <a:pos x="2" y="15"/>
              </a:cxn>
              <a:cxn ang="0">
                <a:pos x="3" y="20"/>
              </a:cxn>
              <a:cxn ang="0">
                <a:pos x="4" y="23"/>
              </a:cxn>
              <a:cxn ang="0">
                <a:pos x="1" y="27"/>
              </a:cxn>
              <a:cxn ang="0">
                <a:pos x="2" y="28"/>
              </a:cxn>
              <a:cxn ang="0">
                <a:pos x="2" y="31"/>
              </a:cxn>
              <a:cxn ang="0">
                <a:pos x="2" y="32"/>
              </a:cxn>
              <a:cxn ang="0">
                <a:pos x="6" y="30"/>
              </a:cxn>
            </a:cxnLst>
            <a:rect l="0" t="0" r="r" b="b"/>
            <a:pathLst>
              <a:path w="48" h="33">
                <a:moveTo>
                  <a:pt x="6" y="30"/>
                </a:moveTo>
                <a:cubicBezTo>
                  <a:pt x="6" y="30"/>
                  <a:pt x="6" y="29"/>
                  <a:pt x="7" y="29"/>
                </a:cubicBezTo>
                <a:cubicBezTo>
                  <a:pt x="7" y="29"/>
                  <a:pt x="9" y="29"/>
                  <a:pt x="9" y="29"/>
                </a:cubicBezTo>
                <a:cubicBezTo>
                  <a:pt x="10" y="29"/>
                  <a:pt x="10" y="29"/>
                  <a:pt x="11" y="29"/>
                </a:cubicBezTo>
                <a:cubicBezTo>
                  <a:pt x="11" y="29"/>
                  <a:pt x="13" y="29"/>
                  <a:pt x="14" y="29"/>
                </a:cubicBezTo>
                <a:cubicBezTo>
                  <a:pt x="14" y="29"/>
                  <a:pt x="22" y="31"/>
                  <a:pt x="22" y="31"/>
                </a:cubicBezTo>
                <a:cubicBezTo>
                  <a:pt x="22" y="31"/>
                  <a:pt x="23" y="31"/>
                  <a:pt x="23" y="32"/>
                </a:cubicBezTo>
                <a:cubicBezTo>
                  <a:pt x="23" y="32"/>
                  <a:pt x="22" y="32"/>
                  <a:pt x="23" y="32"/>
                </a:cubicBezTo>
                <a:cubicBezTo>
                  <a:pt x="23" y="31"/>
                  <a:pt x="23" y="31"/>
                  <a:pt x="24" y="31"/>
                </a:cubicBezTo>
                <a:cubicBezTo>
                  <a:pt x="24" y="31"/>
                  <a:pt x="25" y="31"/>
                  <a:pt x="25" y="31"/>
                </a:cubicBezTo>
                <a:cubicBezTo>
                  <a:pt x="25" y="31"/>
                  <a:pt x="25" y="31"/>
                  <a:pt x="25" y="31"/>
                </a:cubicBezTo>
                <a:cubicBezTo>
                  <a:pt x="26" y="31"/>
                  <a:pt x="26" y="32"/>
                  <a:pt x="26" y="32"/>
                </a:cubicBezTo>
                <a:cubicBezTo>
                  <a:pt x="27" y="32"/>
                  <a:pt x="27" y="32"/>
                  <a:pt x="27" y="32"/>
                </a:cubicBezTo>
                <a:cubicBezTo>
                  <a:pt x="28" y="32"/>
                  <a:pt x="28" y="32"/>
                  <a:pt x="28" y="32"/>
                </a:cubicBezTo>
                <a:cubicBezTo>
                  <a:pt x="28" y="32"/>
                  <a:pt x="28" y="31"/>
                  <a:pt x="28" y="31"/>
                </a:cubicBezTo>
                <a:cubicBezTo>
                  <a:pt x="29" y="31"/>
                  <a:pt x="29" y="31"/>
                  <a:pt x="29" y="31"/>
                </a:cubicBezTo>
                <a:cubicBezTo>
                  <a:pt x="29" y="31"/>
                  <a:pt x="29" y="31"/>
                  <a:pt x="29" y="31"/>
                </a:cubicBezTo>
                <a:cubicBezTo>
                  <a:pt x="29" y="31"/>
                  <a:pt x="29" y="31"/>
                  <a:pt x="30" y="31"/>
                </a:cubicBezTo>
                <a:cubicBezTo>
                  <a:pt x="30" y="31"/>
                  <a:pt x="30" y="31"/>
                  <a:pt x="30" y="32"/>
                </a:cubicBezTo>
                <a:cubicBezTo>
                  <a:pt x="30" y="32"/>
                  <a:pt x="31" y="32"/>
                  <a:pt x="31" y="32"/>
                </a:cubicBezTo>
                <a:cubicBezTo>
                  <a:pt x="31" y="32"/>
                  <a:pt x="31" y="33"/>
                  <a:pt x="31" y="33"/>
                </a:cubicBezTo>
                <a:cubicBezTo>
                  <a:pt x="31" y="33"/>
                  <a:pt x="34" y="32"/>
                  <a:pt x="34" y="32"/>
                </a:cubicBezTo>
                <a:cubicBezTo>
                  <a:pt x="34" y="32"/>
                  <a:pt x="35" y="32"/>
                  <a:pt x="36" y="32"/>
                </a:cubicBezTo>
                <a:cubicBezTo>
                  <a:pt x="36" y="33"/>
                  <a:pt x="37" y="33"/>
                  <a:pt x="37" y="33"/>
                </a:cubicBezTo>
                <a:cubicBezTo>
                  <a:pt x="37" y="33"/>
                  <a:pt x="37" y="33"/>
                  <a:pt x="37" y="33"/>
                </a:cubicBezTo>
                <a:cubicBezTo>
                  <a:pt x="37" y="33"/>
                  <a:pt x="37" y="33"/>
                  <a:pt x="37" y="32"/>
                </a:cubicBezTo>
                <a:cubicBezTo>
                  <a:pt x="37" y="31"/>
                  <a:pt x="37" y="31"/>
                  <a:pt x="37" y="31"/>
                </a:cubicBezTo>
                <a:cubicBezTo>
                  <a:pt x="37" y="30"/>
                  <a:pt x="38" y="29"/>
                  <a:pt x="38" y="29"/>
                </a:cubicBezTo>
                <a:cubicBezTo>
                  <a:pt x="38" y="29"/>
                  <a:pt x="39" y="28"/>
                  <a:pt x="40" y="28"/>
                </a:cubicBezTo>
                <a:cubicBezTo>
                  <a:pt x="40" y="28"/>
                  <a:pt x="40" y="28"/>
                  <a:pt x="40" y="28"/>
                </a:cubicBezTo>
                <a:cubicBezTo>
                  <a:pt x="41" y="28"/>
                  <a:pt x="41" y="28"/>
                  <a:pt x="41" y="28"/>
                </a:cubicBezTo>
                <a:cubicBezTo>
                  <a:pt x="42" y="28"/>
                  <a:pt x="42" y="28"/>
                  <a:pt x="43" y="28"/>
                </a:cubicBezTo>
                <a:cubicBezTo>
                  <a:pt x="43" y="28"/>
                  <a:pt x="43" y="28"/>
                  <a:pt x="43" y="28"/>
                </a:cubicBezTo>
                <a:cubicBezTo>
                  <a:pt x="43" y="28"/>
                  <a:pt x="43" y="27"/>
                  <a:pt x="43" y="27"/>
                </a:cubicBezTo>
                <a:cubicBezTo>
                  <a:pt x="43" y="27"/>
                  <a:pt x="42" y="27"/>
                  <a:pt x="42" y="26"/>
                </a:cubicBezTo>
                <a:cubicBezTo>
                  <a:pt x="42" y="26"/>
                  <a:pt x="42" y="24"/>
                  <a:pt x="42" y="24"/>
                </a:cubicBezTo>
                <a:cubicBezTo>
                  <a:pt x="42" y="24"/>
                  <a:pt x="42" y="23"/>
                  <a:pt x="42" y="23"/>
                </a:cubicBezTo>
                <a:cubicBezTo>
                  <a:pt x="42" y="23"/>
                  <a:pt x="41" y="23"/>
                  <a:pt x="41" y="22"/>
                </a:cubicBezTo>
                <a:cubicBezTo>
                  <a:pt x="40" y="21"/>
                  <a:pt x="41" y="21"/>
                  <a:pt x="41" y="21"/>
                </a:cubicBezTo>
                <a:cubicBezTo>
                  <a:pt x="41" y="21"/>
                  <a:pt x="41" y="21"/>
                  <a:pt x="41" y="21"/>
                </a:cubicBezTo>
                <a:cubicBezTo>
                  <a:pt x="41" y="21"/>
                  <a:pt x="42" y="21"/>
                  <a:pt x="43" y="21"/>
                </a:cubicBezTo>
                <a:cubicBezTo>
                  <a:pt x="43" y="21"/>
                  <a:pt x="44" y="21"/>
                  <a:pt x="44" y="21"/>
                </a:cubicBezTo>
                <a:cubicBezTo>
                  <a:pt x="44" y="21"/>
                  <a:pt x="44" y="21"/>
                  <a:pt x="45" y="21"/>
                </a:cubicBezTo>
                <a:cubicBezTo>
                  <a:pt x="45" y="21"/>
                  <a:pt x="47" y="20"/>
                  <a:pt x="47" y="20"/>
                </a:cubicBezTo>
                <a:cubicBezTo>
                  <a:pt x="48" y="20"/>
                  <a:pt x="48" y="19"/>
                  <a:pt x="48" y="19"/>
                </a:cubicBezTo>
                <a:cubicBezTo>
                  <a:pt x="48" y="19"/>
                  <a:pt x="47" y="19"/>
                  <a:pt x="47" y="19"/>
                </a:cubicBezTo>
                <a:cubicBezTo>
                  <a:pt x="46" y="18"/>
                  <a:pt x="46" y="18"/>
                  <a:pt x="46" y="17"/>
                </a:cubicBezTo>
                <a:cubicBezTo>
                  <a:pt x="47" y="17"/>
                  <a:pt x="46" y="17"/>
                  <a:pt x="46" y="17"/>
                </a:cubicBezTo>
                <a:cubicBezTo>
                  <a:pt x="46" y="17"/>
                  <a:pt x="44" y="17"/>
                  <a:pt x="43" y="17"/>
                </a:cubicBezTo>
                <a:cubicBezTo>
                  <a:pt x="43" y="16"/>
                  <a:pt x="43" y="16"/>
                  <a:pt x="43" y="16"/>
                </a:cubicBezTo>
                <a:cubicBezTo>
                  <a:pt x="43" y="15"/>
                  <a:pt x="43" y="15"/>
                  <a:pt x="43" y="15"/>
                </a:cubicBezTo>
                <a:cubicBezTo>
                  <a:pt x="43" y="14"/>
                  <a:pt x="41" y="13"/>
                  <a:pt x="41" y="13"/>
                </a:cubicBezTo>
                <a:cubicBezTo>
                  <a:pt x="41" y="13"/>
                  <a:pt x="40" y="13"/>
                  <a:pt x="40" y="12"/>
                </a:cubicBezTo>
                <a:cubicBezTo>
                  <a:pt x="40" y="12"/>
                  <a:pt x="40" y="12"/>
                  <a:pt x="40" y="11"/>
                </a:cubicBezTo>
                <a:cubicBezTo>
                  <a:pt x="40" y="11"/>
                  <a:pt x="39" y="10"/>
                  <a:pt x="38" y="10"/>
                </a:cubicBezTo>
                <a:cubicBezTo>
                  <a:pt x="38" y="10"/>
                  <a:pt x="38" y="9"/>
                  <a:pt x="38" y="9"/>
                </a:cubicBezTo>
                <a:cubicBezTo>
                  <a:pt x="38" y="9"/>
                  <a:pt x="39" y="8"/>
                  <a:pt x="39" y="8"/>
                </a:cubicBezTo>
                <a:cubicBezTo>
                  <a:pt x="39" y="8"/>
                  <a:pt x="39" y="7"/>
                  <a:pt x="39" y="7"/>
                </a:cubicBezTo>
                <a:cubicBezTo>
                  <a:pt x="39" y="7"/>
                  <a:pt x="38" y="7"/>
                  <a:pt x="38" y="6"/>
                </a:cubicBezTo>
                <a:cubicBezTo>
                  <a:pt x="38" y="6"/>
                  <a:pt x="39" y="6"/>
                  <a:pt x="39" y="6"/>
                </a:cubicBezTo>
                <a:cubicBezTo>
                  <a:pt x="39" y="5"/>
                  <a:pt x="39" y="5"/>
                  <a:pt x="39" y="4"/>
                </a:cubicBezTo>
                <a:cubicBezTo>
                  <a:pt x="39" y="4"/>
                  <a:pt x="38" y="4"/>
                  <a:pt x="38" y="4"/>
                </a:cubicBezTo>
                <a:cubicBezTo>
                  <a:pt x="38" y="4"/>
                  <a:pt x="37" y="3"/>
                  <a:pt x="36" y="3"/>
                </a:cubicBezTo>
                <a:cubicBezTo>
                  <a:pt x="36" y="3"/>
                  <a:pt x="36" y="2"/>
                  <a:pt x="36" y="2"/>
                </a:cubicBezTo>
                <a:cubicBezTo>
                  <a:pt x="33" y="2"/>
                  <a:pt x="33" y="3"/>
                  <a:pt x="32" y="3"/>
                </a:cubicBezTo>
                <a:cubicBezTo>
                  <a:pt x="32" y="4"/>
                  <a:pt x="31" y="3"/>
                  <a:pt x="31" y="3"/>
                </a:cubicBezTo>
                <a:cubicBezTo>
                  <a:pt x="31" y="3"/>
                  <a:pt x="31" y="3"/>
                  <a:pt x="31" y="2"/>
                </a:cubicBezTo>
                <a:cubicBezTo>
                  <a:pt x="31" y="2"/>
                  <a:pt x="30" y="2"/>
                  <a:pt x="30" y="1"/>
                </a:cubicBezTo>
                <a:cubicBezTo>
                  <a:pt x="30" y="1"/>
                  <a:pt x="30" y="1"/>
                  <a:pt x="30" y="1"/>
                </a:cubicBezTo>
                <a:cubicBezTo>
                  <a:pt x="30" y="2"/>
                  <a:pt x="28" y="2"/>
                  <a:pt x="28" y="2"/>
                </a:cubicBezTo>
                <a:cubicBezTo>
                  <a:pt x="27" y="1"/>
                  <a:pt x="26" y="1"/>
                  <a:pt x="26" y="1"/>
                </a:cubicBezTo>
                <a:cubicBezTo>
                  <a:pt x="25" y="0"/>
                  <a:pt x="25" y="0"/>
                  <a:pt x="25" y="0"/>
                </a:cubicBezTo>
                <a:cubicBezTo>
                  <a:pt x="25" y="0"/>
                  <a:pt x="24" y="0"/>
                  <a:pt x="24" y="0"/>
                </a:cubicBezTo>
                <a:cubicBezTo>
                  <a:pt x="24" y="0"/>
                  <a:pt x="24" y="1"/>
                  <a:pt x="24" y="1"/>
                </a:cubicBezTo>
                <a:cubicBezTo>
                  <a:pt x="24" y="1"/>
                  <a:pt x="23" y="1"/>
                  <a:pt x="23" y="1"/>
                </a:cubicBezTo>
                <a:cubicBezTo>
                  <a:pt x="23" y="1"/>
                  <a:pt x="23" y="2"/>
                  <a:pt x="23" y="2"/>
                </a:cubicBezTo>
                <a:cubicBezTo>
                  <a:pt x="22" y="2"/>
                  <a:pt x="22" y="2"/>
                  <a:pt x="22" y="2"/>
                </a:cubicBezTo>
                <a:cubicBezTo>
                  <a:pt x="22" y="3"/>
                  <a:pt x="22" y="2"/>
                  <a:pt x="22" y="2"/>
                </a:cubicBezTo>
                <a:cubicBezTo>
                  <a:pt x="22" y="2"/>
                  <a:pt x="19" y="3"/>
                  <a:pt x="19" y="3"/>
                </a:cubicBezTo>
                <a:cubicBezTo>
                  <a:pt x="19" y="2"/>
                  <a:pt x="19" y="3"/>
                  <a:pt x="19" y="3"/>
                </a:cubicBezTo>
                <a:cubicBezTo>
                  <a:pt x="19" y="3"/>
                  <a:pt x="19" y="3"/>
                  <a:pt x="19" y="3"/>
                </a:cubicBezTo>
                <a:cubicBezTo>
                  <a:pt x="18" y="3"/>
                  <a:pt x="18" y="4"/>
                  <a:pt x="18" y="4"/>
                </a:cubicBezTo>
                <a:cubicBezTo>
                  <a:pt x="18" y="4"/>
                  <a:pt x="17" y="4"/>
                  <a:pt x="17" y="4"/>
                </a:cubicBezTo>
                <a:cubicBezTo>
                  <a:pt x="17" y="4"/>
                  <a:pt x="17" y="4"/>
                  <a:pt x="17" y="4"/>
                </a:cubicBezTo>
                <a:cubicBezTo>
                  <a:pt x="17" y="4"/>
                  <a:pt x="17" y="4"/>
                  <a:pt x="17" y="4"/>
                </a:cubicBezTo>
                <a:cubicBezTo>
                  <a:pt x="17" y="4"/>
                  <a:pt x="17" y="5"/>
                  <a:pt x="17" y="5"/>
                </a:cubicBezTo>
                <a:cubicBezTo>
                  <a:pt x="17" y="6"/>
                  <a:pt x="17" y="6"/>
                  <a:pt x="17" y="6"/>
                </a:cubicBezTo>
                <a:cubicBezTo>
                  <a:pt x="17" y="6"/>
                  <a:pt x="17" y="6"/>
                  <a:pt x="17" y="6"/>
                </a:cubicBezTo>
                <a:cubicBezTo>
                  <a:pt x="17" y="6"/>
                  <a:pt x="18" y="6"/>
                  <a:pt x="18" y="6"/>
                </a:cubicBezTo>
                <a:cubicBezTo>
                  <a:pt x="18" y="6"/>
                  <a:pt x="18" y="7"/>
                  <a:pt x="18" y="7"/>
                </a:cubicBezTo>
                <a:cubicBezTo>
                  <a:pt x="18" y="7"/>
                  <a:pt x="15" y="8"/>
                  <a:pt x="15" y="8"/>
                </a:cubicBezTo>
                <a:cubicBezTo>
                  <a:pt x="15" y="8"/>
                  <a:pt x="15" y="8"/>
                  <a:pt x="15" y="8"/>
                </a:cubicBezTo>
                <a:cubicBezTo>
                  <a:pt x="14" y="9"/>
                  <a:pt x="13" y="9"/>
                  <a:pt x="13" y="9"/>
                </a:cubicBezTo>
                <a:cubicBezTo>
                  <a:pt x="13" y="9"/>
                  <a:pt x="13" y="9"/>
                  <a:pt x="13" y="9"/>
                </a:cubicBezTo>
                <a:cubicBezTo>
                  <a:pt x="13" y="9"/>
                  <a:pt x="13" y="12"/>
                  <a:pt x="12" y="12"/>
                </a:cubicBezTo>
                <a:cubicBezTo>
                  <a:pt x="12" y="12"/>
                  <a:pt x="12" y="13"/>
                  <a:pt x="12" y="13"/>
                </a:cubicBezTo>
                <a:cubicBezTo>
                  <a:pt x="13" y="13"/>
                  <a:pt x="13" y="14"/>
                  <a:pt x="13" y="14"/>
                </a:cubicBezTo>
                <a:cubicBezTo>
                  <a:pt x="13" y="14"/>
                  <a:pt x="13" y="14"/>
                  <a:pt x="13" y="14"/>
                </a:cubicBezTo>
                <a:cubicBezTo>
                  <a:pt x="13" y="14"/>
                  <a:pt x="12" y="14"/>
                  <a:pt x="12" y="14"/>
                </a:cubicBezTo>
                <a:cubicBezTo>
                  <a:pt x="12" y="14"/>
                  <a:pt x="12" y="14"/>
                  <a:pt x="12" y="13"/>
                </a:cubicBezTo>
                <a:cubicBezTo>
                  <a:pt x="12" y="13"/>
                  <a:pt x="12" y="13"/>
                  <a:pt x="12" y="13"/>
                </a:cubicBezTo>
                <a:cubicBezTo>
                  <a:pt x="11" y="13"/>
                  <a:pt x="11" y="13"/>
                  <a:pt x="11" y="14"/>
                </a:cubicBezTo>
                <a:cubicBezTo>
                  <a:pt x="10" y="14"/>
                  <a:pt x="10" y="14"/>
                  <a:pt x="9" y="14"/>
                </a:cubicBezTo>
                <a:cubicBezTo>
                  <a:pt x="9" y="14"/>
                  <a:pt x="9" y="14"/>
                  <a:pt x="9" y="14"/>
                </a:cubicBezTo>
                <a:cubicBezTo>
                  <a:pt x="9" y="14"/>
                  <a:pt x="8" y="15"/>
                  <a:pt x="8" y="15"/>
                </a:cubicBezTo>
                <a:cubicBezTo>
                  <a:pt x="7" y="16"/>
                  <a:pt x="6" y="16"/>
                  <a:pt x="5" y="16"/>
                </a:cubicBezTo>
                <a:cubicBezTo>
                  <a:pt x="4" y="15"/>
                  <a:pt x="4" y="15"/>
                  <a:pt x="4" y="15"/>
                </a:cubicBezTo>
                <a:cubicBezTo>
                  <a:pt x="3" y="15"/>
                  <a:pt x="2" y="15"/>
                  <a:pt x="2" y="15"/>
                </a:cubicBezTo>
                <a:cubicBezTo>
                  <a:pt x="2" y="16"/>
                  <a:pt x="2" y="16"/>
                  <a:pt x="2" y="16"/>
                </a:cubicBezTo>
                <a:cubicBezTo>
                  <a:pt x="2" y="17"/>
                  <a:pt x="3" y="19"/>
                  <a:pt x="3" y="20"/>
                </a:cubicBezTo>
                <a:cubicBezTo>
                  <a:pt x="4" y="21"/>
                  <a:pt x="4" y="21"/>
                  <a:pt x="4" y="22"/>
                </a:cubicBezTo>
                <a:cubicBezTo>
                  <a:pt x="4" y="23"/>
                  <a:pt x="4" y="23"/>
                  <a:pt x="4" y="23"/>
                </a:cubicBezTo>
                <a:cubicBezTo>
                  <a:pt x="4" y="24"/>
                  <a:pt x="0" y="26"/>
                  <a:pt x="0" y="26"/>
                </a:cubicBezTo>
                <a:cubicBezTo>
                  <a:pt x="0" y="26"/>
                  <a:pt x="0" y="27"/>
                  <a:pt x="1" y="27"/>
                </a:cubicBezTo>
                <a:cubicBezTo>
                  <a:pt x="1" y="27"/>
                  <a:pt x="2" y="27"/>
                  <a:pt x="2" y="27"/>
                </a:cubicBezTo>
                <a:cubicBezTo>
                  <a:pt x="2" y="27"/>
                  <a:pt x="2" y="27"/>
                  <a:pt x="2" y="28"/>
                </a:cubicBezTo>
                <a:cubicBezTo>
                  <a:pt x="2" y="28"/>
                  <a:pt x="3" y="28"/>
                  <a:pt x="3" y="28"/>
                </a:cubicBezTo>
                <a:cubicBezTo>
                  <a:pt x="3" y="29"/>
                  <a:pt x="2" y="30"/>
                  <a:pt x="2" y="31"/>
                </a:cubicBezTo>
                <a:cubicBezTo>
                  <a:pt x="2" y="31"/>
                  <a:pt x="2" y="31"/>
                  <a:pt x="2" y="31"/>
                </a:cubicBezTo>
                <a:cubicBezTo>
                  <a:pt x="2" y="31"/>
                  <a:pt x="2" y="32"/>
                  <a:pt x="2" y="32"/>
                </a:cubicBezTo>
                <a:cubicBezTo>
                  <a:pt x="3" y="31"/>
                  <a:pt x="4" y="31"/>
                  <a:pt x="4" y="31"/>
                </a:cubicBezTo>
                <a:cubicBezTo>
                  <a:pt x="4" y="31"/>
                  <a:pt x="5" y="30"/>
                  <a:pt x="6" y="3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9" name="Freeform 853"/>
          <p:cNvSpPr>
            <a:spLocks/>
          </p:cNvSpPr>
          <p:nvPr/>
        </p:nvSpPr>
        <p:spPr bwMode="auto">
          <a:xfrm>
            <a:off x="4762840" y="2970918"/>
            <a:ext cx="97771" cy="43245"/>
          </a:xfrm>
          <a:custGeom>
            <a:avLst/>
            <a:gdLst/>
            <a:ahLst/>
            <a:cxnLst>
              <a:cxn ang="0">
                <a:pos x="15" y="4"/>
              </a:cxn>
              <a:cxn ang="0">
                <a:pos x="16" y="4"/>
              </a:cxn>
              <a:cxn ang="0">
                <a:pos x="15" y="3"/>
              </a:cxn>
              <a:cxn ang="0">
                <a:pos x="14" y="2"/>
              </a:cxn>
              <a:cxn ang="0">
                <a:pos x="14" y="2"/>
              </a:cxn>
              <a:cxn ang="0">
                <a:pos x="12" y="2"/>
              </a:cxn>
              <a:cxn ang="0">
                <a:pos x="12" y="2"/>
              </a:cxn>
              <a:cxn ang="0">
                <a:pos x="12" y="2"/>
              </a:cxn>
              <a:cxn ang="0">
                <a:pos x="11" y="2"/>
              </a:cxn>
              <a:cxn ang="0">
                <a:pos x="8" y="1"/>
              </a:cxn>
              <a:cxn ang="0">
                <a:pos x="8" y="1"/>
              </a:cxn>
              <a:cxn ang="0">
                <a:pos x="8" y="2"/>
              </a:cxn>
              <a:cxn ang="0">
                <a:pos x="6" y="3"/>
              </a:cxn>
              <a:cxn ang="0">
                <a:pos x="5" y="2"/>
              </a:cxn>
              <a:cxn ang="0">
                <a:pos x="6" y="1"/>
              </a:cxn>
              <a:cxn ang="0">
                <a:pos x="6" y="0"/>
              </a:cxn>
              <a:cxn ang="0">
                <a:pos x="4" y="2"/>
              </a:cxn>
              <a:cxn ang="0">
                <a:pos x="2" y="3"/>
              </a:cxn>
              <a:cxn ang="0">
                <a:pos x="1" y="3"/>
              </a:cxn>
              <a:cxn ang="0">
                <a:pos x="1" y="4"/>
              </a:cxn>
              <a:cxn ang="0">
                <a:pos x="0" y="5"/>
              </a:cxn>
              <a:cxn ang="0">
                <a:pos x="0" y="6"/>
              </a:cxn>
              <a:cxn ang="0">
                <a:pos x="1" y="5"/>
              </a:cxn>
              <a:cxn ang="0">
                <a:pos x="2" y="4"/>
              </a:cxn>
              <a:cxn ang="0">
                <a:pos x="2" y="4"/>
              </a:cxn>
              <a:cxn ang="0">
                <a:pos x="3" y="5"/>
              </a:cxn>
              <a:cxn ang="0">
                <a:pos x="1" y="6"/>
              </a:cxn>
              <a:cxn ang="0">
                <a:pos x="8" y="7"/>
              </a:cxn>
              <a:cxn ang="0">
                <a:pos x="15" y="7"/>
              </a:cxn>
              <a:cxn ang="0">
                <a:pos x="15" y="4"/>
              </a:cxn>
              <a:cxn ang="0">
                <a:pos x="15" y="4"/>
              </a:cxn>
            </a:cxnLst>
            <a:rect l="0" t="0" r="r" b="b"/>
            <a:pathLst>
              <a:path w="16" h="7">
                <a:moveTo>
                  <a:pt x="15" y="4"/>
                </a:moveTo>
                <a:cubicBezTo>
                  <a:pt x="16" y="4"/>
                  <a:pt x="16" y="4"/>
                  <a:pt x="16" y="4"/>
                </a:cubicBezTo>
                <a:cubicBezTo>
                  <a:pt x="16" y="4"/>
                  <a:pt x="15" y="3"/>
                  <a:pt x="15" y="3"/>
                </a:cubicBezTo>
                <a:cubicBezTo>
                  <a:pt x="15" y="2"/>
                  <a:pt x="14" y="2"/>
                  <a:pt x="14" y="2"/>
                </a:cubicBezTo>
                <a:cubicBezTo>
                  <a:pt x="14" y="2"/>
                  <a:pt x="14" y="2"/>
                  <a:pt x="14" y="2"/>
                </a:cubicBezTo>
                <a:cubicBezTo>
                  <a:pt x="14" y="2"/>
                  <a:pt x="13" y="2"/>
                  <a:pt x="12" y="2"/>
                </a:cubicBezTo>
                <a:cubicBezTo>
                  <a:pt x="12" y="2"/>
                  <a:pt x="12" y="2"/>
                  <a:pt x="12" y="2"/>
                </a:cubicBezTo>
                <a:cubicBezTo>
                  <a:pt x="12" y="2"/>
                  <a:pt x="12" y="2"/>
                  <a:pt x="12" y="2"/>
                </a:cubicBezTo>
                <a:cubicBezTo>
                  <a:pt x="11" y="2"/>
                  <a:pt x="11" y="2"/>
                  <a:pt x="11" y="2"/>
                </a:cubicBezTo>
                <a:cubicBezTo>
                  <a:pt x="11" y="2"/>
                  <a:pt x="9" y="1"/>
                  <a:pt x="8" y="1"/>
                </a:cubicBezTo>
                <a:cubicBezTo>
                  <a:pt x="8" y="1"/>
                  <a:pt x="8" y="1"/>
                  <a:pt x="8" y="1"/>
                </a:cubicBezTo>
                <a:cubicBezTo>
                  <a:pt x="8" y="1"/>
                  <a:pt x="8" y="2"/>
                  <a:pt x="8" y="2"/>
                </a:cubicBezTo>
                <a:cubicBezTo>
                  <a:pt x="7" y="2"/>
                  <a:pt x="6" y="3"/>
                  <a:pt x="6" y="3"/>
                </a:cubicBezTo>
                <a:cubicBezTo>
                  <a:pt x="6" y="3"/>
                  <a:pt x="4" y="3"/>
                  <a:pt x="5" y="2"/>
                </a:cubicBezTo>
                <a:cubicBezTo>
                  <a:pt x="5" y="2"/>
                  <a:pt x="5" y="1"/>
                  <a:pt x="6" y="1"/>
                </a:cubicBezTo>
                <a:cubicBezTo>
                  <a:pt x="6" y="1"/>
                  <a:pt x="7" y="0"/>
                  <a:pt x="6" y="0"/>
                </a:cubicBezTo>
                <a:cubicBezTo>
                  <a:pt x="6" y="1"/>
                  <a:pt x="4" y="2"/>
                  <a:pt x="4" y="2"/>
                </a:cubicBezTo>
                <a:cubicBezTo>
                  <a:pt x="3" y="2"/>
                  <a:pt x="2" y="3"/>
                  <a:pt x="2" y="3"/>
                </a:cubicBezTo>
                <a:cubicBezTo>
                  <a:pt x="1" y="3"/>
                  <a:pt x="1" y="3"/>
                  <a:pt x="1" y="3"/>
                </a:cubicBezTo>
                <a:cubicBezTo>
                  <a:pt x="1" y="4"/>
                  <a:pt x="1" y="4"/>
                  <a:pt x="1" y="4"/>
                </a:cubicBezTo>
                <a:cubicBezTo>
                  <a:pt x="1" y="4"/>
                  <a:pt x="0" y="5"/>
                  <a:pt x="0" y="5"/>
                </a:cubicBezTo>
                <a:cubicBezTo>
                  <a:pt x="0" y="5"/>
                  <a:pt x="0" y="6"/>
                  <a:pt x="0" y="6"/>
                </a:cubicBezTo>
                <a:cubicBezTo>
                  <a:pt x="1" y="5"/>
                  <a:pt x="1" y="5"/>
                  <a:pt x="1" y="5"/>
                </a:cubicBezTo>
                <a:cubicBezTo>
                  <a:pt x="1" y="4"/>
                  <a:pt x="2" y="4"/>
                  <a:pt x="2" y="4"/>
                </a:cubicBezTo>
                <a:cubicBezTo>
                  <a:pt x="2" y="4"/>
                  <a:pt x="2" y="4"/>
                  <a:pt x="2" y="4"/>
                </a:cubicBezTo>
                <a:cubicBezTo>
                  <a:pt x="3" y="4"/>
                  <a:pt x="4" y="4"/>
                  <a:pt x="3" y="5"/>
                </a:cubicBezTo>
                <a:cubicBezTo>
                  <a:pt x="3" y="5"/>
                  <a:pt x="1" y="6"/>
                  <a:pt x="1" y="6"/>
                </a:cubicBezTo>
                <a:cubicBezTo>
                  <a:pt x="2" y="6"/>
                  <a:pt x="6" y="7"/>
                  <a:pt x="8" y="7"/>
                </a:cubicBezTo>
                <a:cubicBezTo>
                  <a:pt x="10" y="7"/>
                  <a:pt x="14" y="7"/>
                  <a:pt x="15" y="7"/>
                </a:cubicBezTo>
                <a:cubicBezTo>
                  <a:pt x="15" y="6"/>
                  <a:pt x="15" y="4"/>
                  <a:pt x="15" y="4"/>
                </a:cubicBezTo>
                <a:cubicBezTo>
                  <a:pt x="15" y="4"/>
                  <a:pt x="15" y="4"/>
                  <a:pt x="15"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0" name="Freeform 854"/>
          <p:cNvSpPr>
            <a:spLocks/>
          </p:cNvSpPr>
          <p:nvPr/>
        </p:nvSpPr>
        <p:spPr bwMode="auto">
          <a:xfrm>
            <a:off x="4804204" y="2922033"/>
            <a:ext cx="171099" cy="110933"/>
          </a:xfrm>
          <a:custGeom>
            <a:avLst/>
            <a:gdLst/>
            <a:ahLst/>
            <a:cxnLst>
              <a:cxn ang="0">
                <a:pos x="18" y="17"/>
              </a:cxn>
              <a:cxn ang="0">
                <a:pos x="19" y="16"/>
              </a:cxn>
              <a:cxn ang="0">
                <a:pos x="22" y="15"/>
              </a:cxn>
              <a:cxn ang="0">
                <a:pos x="22" y="16"/>
              </a:cxn>
              <a:cxn ang="0">
                <a:pos x="23" y="16"/>
              </a:cxn>
              <a:cxn ang="0">
                <a:pos x="22" y="14"/>
              </a:cxn>
              <a:cxn ang="0">
                <a:pos x="23" y="11"/>
              </a:cxn>
              <a:cxn ang="0">
                <a:pos x="25" y="10"/>
              </a:cxn>
              <a:cxn ang="0">
                <a:pos x="28" y="8"/>
              </a:cxn>
              <a:cxn ang="0">
                <a:pos x="27" y="8"/>
              </a:cxn>
              <a:cxn ang="0">
                <a:pos x="27" y="6"/>
              </a:cxn>
              <a:cxn ang="0">
                <a:pos x="27" y="6"/>
              </a:cxn>
              <a:cxn ang="0">
                <a:pos x="26" y="5"/>
              </a:cxn>
              <a:cxn ang="0">
                <a:pos x="25" y="4"/>
              </a:cxn>
              <a:cxn ang="0">
                <a:pos x="24" y="3"/>
              </a:cxn>
              <a:cxn ang="0">
                <a:pos x="23" y="2"/>
              </a:cxn>
              <a:cxn ang="0">
                <a:pos x="21" y="2"/>
              </a:cxn>
              <a:cxn ang="0">
                <a:pos x="20" y="2"/>
              </a:cxn>
              <a:cxn ang="0">
                <a:pos x="20" y="2"/>
              </a:cxn>
              <a:cxn ang="0">
                <a:pos x="19" y="0"/>
              </a:cxn>
              <a:cxn ang="0">
                <a:pos x="17" y="1"/>
              </a:cxn>
              <a:cxn ang="0">
                <a:pos x="16" y="1"/>
              </a:cxn>
              <a:cxn ang="0">
                <a:pos x="15" y="1"/>
              </a:cxn>
              <a:cxn ang="0">
                <a:pos x="13" y="1"/>
              </a:cxn>
              <a:cxn ang="0">
                <a:pos x="11" y="1"/>
              </a:cxn>
              <a:cxn ang="0">
                <a:pos x="10" y="1"/>
              </a:cxn>
              <a:cxn ang="0">
                <a:pos x="9" y="1"/>
              </a:cxn>
              <a:cxn ang="0">
                <a:pos x="8" y="1"/>
              </a:cxn>
              <a:cxn ang="0">
                <a:pos x="7" y="1"/>
              </a:cxn>
              <a:cxn ang="0">
                <a:pos x="4" y="1"/>
              </a:cxn>
              <a:cxn ang="0">
                <a:pos x="1" y="2"/>
              </a:cxn>
              <a:cxn ang="0">
                <a:pos x="1" y="2"/>
              </a:cxn>
              <a:cxn ang="0">
                <a:pos x="0" y="3"/>
              </a:cxn>
              <a:cxn ang="0">
                <a:pos x="1" y="8"/>
              </a:cxn>
              <a:cxn ang="0">
                <a:pos x="1" y="9"/>
              </a:cxn>
              <a:cxn ang="0">
                <a:pos x="5" y="10"/>
              </a:cxn>
              <a:cxn ang="0">
                <a:pos x="5" y="10"/>
              </a:cxn>
              <a:cxn ang="0">
                <a:pos x="7" y="10"/>
              </a:cxn>
              <a:cxn ang="0">
                <a:pos x="9" y="12"/>
              </a:cxn>
              <a:cxn ang="0">
                <a:pos x="8" y="12"/>
              </a:cxn>
              <a:cxn ang="0">
                <a:pos x="9" y="14"/>
              </a:cxn>
              <a:cxn ang="0">
                <a:pos x="11" y="15"/>
              </a:cxn>
              <a:cxn ang="0">
                <a:pos x="12" y="17"/>
              </a:cxn>
              <a:cxn ang="0">
                <a:pos x="15" y="18"/>
              </a:cxn>
            </a:cxnLst>
            <a:rect l="0" t="0" r="r" b="b"/>
            <a:pathLst>
              <a:path w="28" h="18">
                <a:moveTo>
                  <a:pt x="15" y="18"/>
                </a:moveTo>
                <a:cubicBezTo>
                  <a:pt x="16" y="18"/>
                  <a:pt x="17" y="18"/>
                  <a:pt x="18" y="17"/>
                </a:cubicBezTo>
                <a:cubicBezTo>
                  <a:pt x="18" y="17"/>
                  <a:pt x="19" y="16"/>
                  <a:pt x="19" y="16"/>
                </a:cubicBezTo>
                <a:cubicBezTo>
                  <a:pt x="19" y="16"/>
                  <a:pt x="19" y="16"/>
                  <a:pt x="19" y="16"/>
                </a:cubicBezTo>
                <a:cubicBezTo>
                  <a:pt x="20" y="16"/>
                  <a:pt x="20" y="16"/>
                  <a:pt x="21" y="16"/>
                </a:cubicBezTo>
                <a:cubicBezTo>
                  <a:pt x="21" y="15"/>
                  <a:pt x="21" y="15"/>
                  <a:pt x="22" y="15"/>
                </a:cubicBezTo>
                <a:cubicBezTo>
                  <a:pt x="22" y="15"/>
                  <a:pt x="22" y="15"/>
                  <a:pt x="22" y="15"/>
                </a:cubicBezTo>
                <a:cubicBezTo>
                  <a:pt x="22" y="16"/>
                  <a:pt x="22" y="16"/>
                  <a:pt x="22" y="16"/>
                </a:cubicBezTo>
                <a:cubicBezTo>
                  <a:pt x="22" y="16"/>
                  <a:pt x="23" y="16"/>
                  <a:pt x="23" y="16"/>
                </a:cubicBezTo>
                <a:cubicBezTo>
                  <a:pt x="23" y="16"/>
                  <a:pt x="23" y="16"/>
                  <a:pt x="23" y="16"/>
                </a:cubicBezTo>
                <a:cubicBezTo>
                  <a:pt x="23" y="16"/>
                  <a:pt x="23" y="15"/>
                  <a:pt x="22" y="15"/>
                </a:cubicBezTo>
                <a:cubicBezTo>
                  <a:pt x="22" y="15"/>
                  <a:pt x="22" y="14"/>
                  <a:pt x="22" y="14"/>
                </a:cubicBezTo>
                <a:cubicBezTo>
                  <a:pt x="23" y="14"/>
                  <a:pt x="23" y="11"/>
                  <a:pt x="23" y="11"/>
                </a:cubicBezTo>
                <a:cubicBezTo>
                  <a:pt x="23" y="11"/>
                  <a:pt x="23" y="11"/>
                  <a:pt x="23" y="11"/>
                </a:cubicBezTo>
                <a:cubicBezTo>
                  <a:pt x="23" y="11"/>
                  <a:pt x="24" y="11"/>
                  <a:pt x="25" y="10"/>
                </a:cubicBezTo>
                <a:cubicBezTo>
                  <a:pt x="25" y="10"/>
                  <a:pt x="25" y="10"/>
                  <a:pt x="25" y="10"/>
                </a:cubicBezTo>
                <a:cubicBezTo>
                  <a:pt x="25" y="10"/>
                  <a:pt x="28" y="9"/>
                  <a:pt x="28" y="9"/>
                </a:cubicBezTo>
                <a:cubicBezTo>
                  <a:pt x="28" y="9"/>
                  <a:pt x="28" y="8"/>
                  <a:pt x="28" y="8"/>
                </a:cubicBezTo>
                <a:cubicBezTo>
                  <a:pt x="28" y="8"/>
                  <a:pt x="27" y="8"/>
                  <a:pt x="27" y="8"/>
                </a:cubicBezTo>
                <a:cubicBezTo>
                  <a:pt x="27" y="8"/>
                  <a:pt x="27" y="8"/>
                  <a:pt x="27" y="8"/>
                </a:cubicBezTo>
                <a:cubicBezTo>
                  <a:pt x="27" y="8"/>
                  <a:pt x="27" y="8"/>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6" y="5"/>
                  <a:pt x="26" y="5"/>
                </a:cubicBezTo>
                <a:cubicBezTo>
                  <a:pt x="26" y="5"/>
                  <a:pt x="26" y="5"/>
                  <a:pt x="26" y="5"/>
                </a:cubicBezTo>
                <a:cubicBezTo>
                  <a:pt x="26" y="5"/>
                  <a:pt x="25" y="4"/>
                  <a:pt x="25" y="4"/>
                </a:cubicBezTo>
                <a:cubicBezTo>
                  <a:pt x="25" y="4"/>
                  <a:pt x="25" y="4"/>
                  <a:pt x="25" y="4"/>
                </a:cubicBezTo>
                <a:cubicBezTo>
                  <a:pt x="25" y="4"/>
                  <a:pt x="24" y="3"/>
                  <a:pt x="24" y="3"/>
                </a:cubicBezTo>
                <a:cubicBezTo>
                  <a:pt x="24" y="3"/>
                  <a:pt x="23" y="3"/>
                  <a:pt x="23" y="3"/>
                </a:cubicBezTo>
                <a:cubicBezTo>
                  <a:pt x="23" y="3"/>
                  <a:pt x="23" y="3"/>
                  <a:pt x="23" y="2"/>
                </a:cubicBezTo>
                <a:cubicBezTo>
                  <a:pt x="22" y="2"/>
                  <a:pt x="22" y="2"/>
                  <a:pt x="22" y="2"/>
                </a:cubicBezTo>
                <a:cubicBezTo>
                  <a:pt x="22" y="2"/>
                  <a:pt x="21" y="2"/>
                  <a:pt x="21" y="2"/>
                </a:cubicBezTo>
                <a:cubicBezTo>
                  <a:pt x="21" y="2"/>
                  <a:pt x="21" y="2"/>
                  <a:pt x="21" y="2"/>
                </a:cubicBezTo>
                <a:cubicBezTo>
                  <a:pt x="21" y="2"/>
                  <a:pt x="20" y="2"/>
                  <a:pt x="20" y="2"/>
                </a:cubicBezTo>
                <a:cubicBezTo>
                  <a:pt x="20" y="2"/>
                  <a:pt x="20" y="2"/>
                  <a:pt x="20" y="2"/>
                </a:cubicBezTo>
                <a:cubicBezTo>
                  <a:pt x="20" y="2"/>
                  <a:pt x="20" y="2"/>
                  <a:pt x="20" y="2"/>
                </a:cubicBezTo>
                <a:cubicBezTo>
                  <a:pt x="20" y="1"/>
                  <a:pt x="19" y="0"/>
                  <a:pt x="19" y="0"/>
                </a:cubicBezTo>
                <a:cubicBezTo>
                  <a:pt x="19" y="0"/>
                  <a:pt x="19" y="0"/>
                  <a:pt x="19" y="0"/>
                </a:cubicBezTo>
                <a:cubicBezTo>
                  <a:pt x="18" y="0"/>
                  <a:pt x="18" y="1"/>
                  <a:pt x="18" y="1"/>
                </a:cubicBezTo>
                <a:cubicBezTo>
                  <a:pt x="18" y="1"/>
                  <a:pt x="17" y="1"/>
                  <a:pt x="17" y="1"/>
                </a:cubicBezTo>
                <a:cubicBezTo>
                  <a:pt x="17" y="1"/>
                  <a:pt x="17" y="1"/>
                  <a:pt x="17" y="1"/>
                </a:cubicBezTo>
                <a:cubicBezTo>
                  <a:pt x="17" y="1"/>
                  <a:pt x="16" y="1"/>
                  <a:pt x="16" y="1"/>
                </a:cubicBezTo>
                <a:cubicBezTo>
                  <a:pt x="16" y="1"/>
                  <a:pt x="15" y="1"/>
                  <a:pt x="15" y="1"/>
                </a:cubicBezTo>
                <a:cubicBezTo>
                  <a:pt x="15" y="2"/>
                  <a:pt x="15" y="1"/>
                  <a:pt x="15" y="1"/>
                </a:cubicBezTo>
                <a:cubicBezTo>
                  <a:pt x="15" y="1"/>
                  <a:pt x="15" y="1"/>
                  <a:pt x="14" y="1"/>
                </a:cubicBezTo>
                <a:cubicBezTo>
                  <a:pt x="14" y="1"/>
                  <a:pt x="14" y="1"/>
                  <a:pt x="13" y="1"/>
                </a:cubicBezTo>
                <a:cubicBezTo>
                  <a:pt x="13" y="1"/>
                  <a:pt x="13" y="1"/>
                  <a:pt x="12" y="1"/>
                </a:cubicBezTo>
                <a:cubicBezTo>
                  <a:pt x="12" y="1"/>
                  <a:pt x="11" y="1"/>
                  <a:pt x="11" y="1"/>
                </a:cubicBezTo>
                <a:cubicBezTo>
                  <a:pt x="11" y="1"/>
                  <a:pt x="11" y="1"/>
                  <a:pt x="10" y="1"/>
                </a:cubicBezTo>
                <a:cubicBezTo>
                  <a:pt x="10" y="1"/>
                  <a:pt x="10" y="1"/>
                  <a:pt x="10" y="1"/>
                </a:cubicBezTo>
                <a:cubicBezTo>
                  <a:pt x="10" y="1"/>
                  <a:pt x="10" y="1"/>
                  <a:pt x="10" y="1"/>
                </a:cubicBezTo>
                <a:cubicBezTo>
                  <a:pt x="10" y="1"/>
                  <a:pt x="9" y="1"/>
                  <a:pt x="9" y="1"/>
                </a:cubicBezTo>
                <a:cubicBezTo>
                  <a:pt x="9" y="0"/>
                  <a:pt x="9" y="0"/>
                  <a:pt x="9" y="1"/>
                </a:cubicBezTo>
                <a:cubicBezTo>
                  <a:pt x="9" y="1"/>
                  <a:pt x="8" y="1"/>
                  <a:pt x="8" y="1"/>
                </a:cubicBezTo>
                <a:cubicBezTo>
                  <a:pt x="8" y="1"/>
                  <a:pt x="8" y="1"/>
                  <a:pt x="8" y="1"/>
                </a:cubicBezTo>
                <a:cubicBezTo>
                  <a:pt x="8" y="1"/>
                  <a:pt x="7" y="1"/>
                  <a:pt x="7" y="1"/>
                </a:cubicBezTo>
                <a:cubicBezTo>
                  <a:pt x="7" y="0"/>
                  <a:pt x="5" y="0"/>
                  <a:pt x="5" y="0"/>
                </a:cubicBezTo>
                <a:cubicBezTo>
                  <a:pt x="5" y="1"/>
                  <a:pt x="4" y="1"/>
                  <a:pt x="4" y="1"/>
                </a:cubicBezTo>
                <a:cubicBezTo>
                  <a:pt x="4" y="1"/>
                  <a:pt x="3" y="1"/>
                  <a:pt x="2" y="1"/>
                </a:cubicBezTo>
                <a:cubicBezTo>
                  <a:pt x="2" y="1"/>
                  <a:pt x="1" y="2"/>
                  <a:pt x="1" y="2"/>
                </a:cubicBezTo>
                <a:cubicBezTo>
                  <a:pt x="1" y="2"/>
                  <a:pt x="1" y="2"/>
                  <a:pt x="1" y="2"/>
                </a:cubicBezTo>
                <a:cubicBezTo>
                  <a:pt x="1" y="2"/>
                  <a:pt x="1" y="2"/>
                  <a:pt x="1" y="2"/>
                </a:cubicBezTo>
                <a:cubicBezTo>
                  <a:pt x="0" y="3"/>
                  <a:pt x="0" y="3"/>
                  <a:pt x="0" y="3"/>
                </a:cubicBezTo>
                <a:cubicBezTo>
                  <a:pt x="0" y="3"/>
                  <a:pt x="0" y="3"/>
                  <a:pt x="0" y="3"/>
                </a:cubicBezTo>
                <a:cubicBezTo>
                  <a:pt x="0" y="3"/>
                  <a:pt x="0" y="4"/>
                  <a:pt x="0" y="5"/>
                </a:cubicBezTo>
                <a:cubicBezTo>
                  <a:pt x="0" y="5"/>
                  <a:pt x="1" y="7"/>
                  <a:pt x="1" y="8"/>
                </a:cubicBezTo>
                <a:cubicBezTo>
                  <a:pt x="1" y="8"/>
                  <a:pt x="1" y="8"/>
                  <a:pt x="1" y="9"/>
                </a:cubicBezTo>
                <a:cubicBezTo>
                  <a:pt x="1" y="9"/>
                  <a:pt x="1" y="9"/>
                  <a:pt x="1" y="9"/>
                </a:cubicBezTo>
                <a:cubicBezTo>
                  <a:pt x="2" y="9"/>
                  <a:pt x="4" y="10"/>
                  <a:pt x="4" y="10"/>
                </a:cubicBezTo>
                <a:cubicBezTo>
                  <a:pt x="4" y="10"/>
                  <a:pt x="4" y="10"/>
                  <a:pt x="5" y="10"/>
                </a:cubicBezTo>
                <a:cubicBezTo>
                  <a:pt x="5" y="10"/>
                  <a:pt x="5" y="10"/>
                  <a:pt x="5" y="10"/>
                </a:cubicBezTo>
                <a:cubicBezTo>
                  <a:pt x="5" y="10"/>
                  <a:pt x="5" y="10"/>
                  <a:pt x="5" y="10"/>
                </a:cubicBezTo>
                <a:cubicBezTo>
                  <a:pt x="6" y="10"/>
                  <a:pt x="7" y="10"/>
                  <a:pt x="7" y="10"/>
                </a:cubicBezTo>
                <a:cubicBezTo>
                  <a:pt x="7" y="10"/>
                  <a:pt x="7" y="10"/>
                  <a:pt x="7" y="10"/>
                </a:cubicBezTo>
                <a:cubicBezTo>
                  <a:pt x="7" y="10"/>
                  <a:pt x="8" y="10"/>
                  <a:pt x="8" y="11"/>
                </a:cubicBezTo>
                <a:cubicBezTo>
                  <a:pt x="8" y="11"/>
                  <a:pt x="9" y="12"/>
                  <a:pt x="9" y="12"/>
                </a:cubicBezTo>
                <a:cubicBezTo>
                  <a:pt x="9" y="12"/>
                  <a:pt x="9" y="12"/>
                  <a:pt x="8" y="12"/>
                </a:cubicBezTo>
                <a:cubicBezTo>
                  <a:pt x="8" y="12"/>
                  <a:pt x="8" y="12"/>
                  <a:pt x="8" y="12"/>
                </a:cubicBezTo>
                <a:cubicBezTo>
                  <a:pt x="8" y="12"/>
                  <a:pt x="8" y="14"/>
                  <a:pt x="8" y="15"/>
                </a:cubicBezTo>
                <a:cubicBezTo>
                  <a:pt x="8" y="15"/>
                  <a:pt x="9" y="15"/>
                  <a:pt x="9" y="14"/>
                </a:cubicBezTo>
                <a:cubicBezTo>
                  <a:pt x="9" y="14"/>
                  <a:pt x="9" y="14"/>
                  <a:pt x="9" y="14"/>
                </a:cubicBezTo>
                <a:cubicBezTo>
                  <a:pt x="10" y="15"/>
                  <a:pt x="11" y="15"/>
                  <a:pt x="11" y="15"/>
                </a:cubicBezTo>
                <a:cubicBezTo>
                  <a:pt x="11" y="15"/>
                  <a:pt x="11" y="15"/>
                  <a:pt x="11" y="16"/>
                </a:cubicBezTo>
                <a:cubicBezTo>
                  <a:pt x="11" y="16"/>
                  <a:pt x="12" y="17"/>
                  <a:pt x="12" y="17"/>
                </a:cubicBezTo>
                <a:cubicBezTo>
                  <a:pt x="12" y="17"/>
                  <a:pt x="13" y="17"/>
                  <a:pt x="14" y="17"/>
                </a:cubicBezTo>
                <a:cubicBezTo>
                  <a:pt x="14" y="17"/>
                  <a:pt x="14" y="17"/>
                  <a:pt x="15" y="1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1" name="Freeform 855"/>
          <p:cNvSpPr>
            <a:spLocks/>
          </p:cNvSpPr>
          <p:nvPr/>
        </p:nvSpPr>
        <p:spPr bwMode="auto">
          <a:xfrm>
            <a:off x="4798564" y="2856225"/>
            <a:ext cx="219985" cy="103412"/>
          </a:xfrm>
          <a:custGeom>
            <a:avLst/>
            <a:gdLst/>
            <a:ahLst/>
            <a:cxnLst>
              <a:cxn ang="0">
                <a:pos x="29" y="17"/>
              </a:cxn>
              <a:cxn ang="0">
                <a:pos x="30" y="16"/>
              </a:cxn>
              <a:cxn ang="0">
                <a:pos x="33" y="15"/>
              </a:cxn>
              <a:cxn ang="0">
                <a:pos x="34" y="15"/>
              </a:cxn>
              <a:cxn ang="0">
                <a:pos x="35" y="14"/>
              </a:cxn>
              <a:cxn ang="0">
                <a:pos x="36" y="13"/>
              </a:cxn>
              <a:cxn ang="0">
                <a:pos x="36" y="12"/>
              </a:cxn>
              <a:cxn ang="0">
                <a:pos x="35" y="9"/>
              </a:cxn>
              <a:cxn ang="0">
                <a:pos x="34" y="8"/>
              </a:cxn>
              <a:cxn ang="0">
                <a:pos x="34" y="7"/>
              </a:cxn>
              <a:cxn ang="0">
                <a:pos x="34" y="6"/>
              </a:cxn>
              <a:cxn ang="0">
                <a:pos x="34" y="5"/>
              </a:cxn>
              <a:cxn ang="0">
                <a:pos x="32" y="4"/>
              </a:cxn>
              <a:cxn ang="0">
                <a:pos x="32" y="4"/>
              </a:cxn>
              <a:cxn ang="0">
                <a:pos x="30" y="3"/>
              </a:cxn>
              <a:cxn ang="0">
                <a:pos x="29" y="3"/>
              </a:cxn>
              <a:cxn ang="0">
                <a:pos x="29" y="3"/>
              </a:cxn>
              <a:cxn ang="0">
                <a:pos x="28" y="4"/>
              </a:cxn>
              <a:cxn ang="0">
                <a:pos x="27" y="3"/>
              </a:cxn>
              <a:cxn ang="0">
                <a:pos x="26" y="2"/>
              </a:cxn>
              <a:cxn ang="0">
                <a:pos x="25" y="1"/>
              </a:cxn>
              <a:cxn ang="0">
                <a:pos x="25" y="1"/>
              </a:cxn>
              <a:cxn ang="0">
                <a:pos x="23" y="0"/>
              </a:cxn>
              <a:cxn ang="0">
                <a:pos x="23" y="0"/>
              </a:cxn>
              <a:cxn ang="0">
                <a:pos x="22" y="0"/>
              </a:cxn>
              <a:cxn ang="0">
                <a:pos x="21" y="0"/>
              </a:cxn>
              <a:cxn ang="0">
                <a:pos x="20" y="0"/>
              </a:cxn>
              <a:cxn ang="0">
                <a:pos x="18" y="0"/>
              </a:cxn>
              <a:cxn ang="0">
                <a:pos x="17" y="1"/>
              </a:cxn>
              <a:cxn ang="0">
                <a:pos x="17" y="5"/>
              </a:cxn>
              <a:cxn ang="0">
                <a:pos x="12" y="6"/>
              </a:cxn>
              <a:cxn ang="0">
                <a:pos x="9" y="3"/>
              </a:cxn>
              <a:cxn ang="0">
                <a:pos x="4" y="3"/>
              </a:cxn>
              <a:cxn ang="0">
                <a:pos x="2" y="7"/>
              </a:cxn>
              <a:cxn ang="0">
                <a:pos x="1" y="11"/>
              </a:cxn>
              <a:cxn ang="0">
                <a:pos x="1" y="14"/>
              </a:cxn>
              <a:cxn ang="0">
                <a:pos x="2" y="13"/>
              </a:cxn>
              <a:cxn ang="0">
                <a:pos x="2" y="13"/>
              </a:cxn>
              <a:cxn ang="0">
                <a:pos x="5" y="12"/>
              </a:cxn>
              <a:cxn ang="0">
                <a:pos x="8" y="12"/>
              </a:cxn>
              <a:cxn ang="0">
                <a:pos x="9" y="12"/>
              </a:cxn>
              <a:cxn ang="0">
                <a:pos x="10" y="12"/>
              </a:cxn>
              <a:cxn ang="0">
                <a:pos x="11" y="12"/>
              </a:cxn>
              <a:cxn ang="0">
                <a:pos x="12" y="12"/>
              </a:cxn>
              <a:cxn ang="0">
                <a:pos x="14" y="12"/>
              </a:cxn>
              <a:cxn ang="0">
                <a:pos x="16" y="12"/>
              </a:cxn>
              <a:cxn ang="0">
                <a:pos x="17" y="12"/>
              </a:cxn>
              <a:cxn ang="0">
                <a:pos x="18" y="12"/>
              </a:cxn>
              <a:cxn ang="0">
                <a:pos x="20" y="11"/>
              </a:cxn>
              <a:cxn ang="0">
                <a:pos x="21" y="13"/>
              </a:cxn>
              <a:cxn ang="0">
                <a:pos x="21" y="13"/>
              </a:cxn>
              <a:cxn ang="0">
                <a:pos x="22" y="13"/>
              </a:cxn>
              <a:cxn ang="0">
                <a:pos x="24" y="13"/>
              </a:cxn>
              <a:cxn ang="0">
                <a:pos x="25" y="14"/>
              </a:cxn>
              <a:cxn ang="0">
                <a:pos x="26" y="15"/>
              </a:cxn>
              <a:cxn ang="0">
                <a:pos x="27" y="16"/>
              </a:cxn>
              <a:cxn ang="0">
                <a:pos x="28" y="17"/>
              </a:cxn>
            </a:cxnLst>
            <a:rect l="0" t="0" r="r" b="b"/>
            <a:pathLst>
              <a:path w="36" h="17">
                <a:moveTo>
                  <a:pt x="28" y="17"/>
                </a:moveTo>
                <a:cubicBezTo>
                  <a:pt x="28" y="17"/>
                  <a:pt x="29" y="17"/>
                  <a:pt x="29" y="17"/>
                </a:cubicBezTo>
                <a:cubicBezTo>
                  <a:pt x="29" y="17"/>
                  <a:pt x="29" y="16"/>
                  <a:pt x="30" y="16"/>
                </a:cubicBezTo>
                <a:cubicBezTo>
                  <a:pt x="30" y="16"/>
                  <a:pt x="30" y="16"/>
                  <a:pt x="30" y="16"/>
                </a:cubicBezTo>
                <a:cubicBezTo>
                  <a:pt x="30" y="16"/>
                  <a:pt x="30" y="15"/>
                  <a:pt x="30" y="16"/>
                </a:cubicBezTo>
                <a:cubicBezTo>
                  <a:pt x="30" y="16"/>
                  <a:pt x="33" y="15"/>
                  <a:pt x="33" y="15"/>
                </a:cubicBezTo>
                <a:cubicBezTo>
                  <a:pt x="33" y="15"/>
                  <a:pt x="33" y="16"/>
                  <a:pt x="33" y="15"/>
                </a:cubicBezTo>
                <a:cubicBezTo>
                  <a:pt x="33" y="15"/>
                  <a:pt x="33" y="15"/>
                  <a:pt x="34" y="15"/>
                </a:cubicBezTo>
                <a:cubicBezTo>
                  <a:pt x="34" y="15"/>
                  <a:pt x="34" y="14"/>
                  <a:pt x="34" y="14"/>
                </a:cubicBezTo>
                <a:cubicBezTo>
                  <a:pt x="34" y="14"/>
                  <a:pt x="35" y="14"/>
                  <a:pt x="35" y="14"/>
                </a:cubicBezTo>
                <a:cubicBezTo>
                  <a:pt x="35" y="14"/>
                  <a:pt x="35" y="13"/>
                  <a:pt x="35" y="13"/>
                </a:cubicBezTo>
                <a:cubicBezTo>
                  <a:pt x="35" y="13"/>
                  <a:pt x="36" y="13"/>
                  <a:pt x="36" y="13"/>
                </a:cubicBezTo>
                <a:cubicBezTo>
                  <a:pt x="36" y="13"/>
                  <a:pt x="36" y="13"/>
                  <a:pt x="36" y="13"/>
                </a:cubicBezTo>
                <a:cubicBezTo>
                  <a:pt x="36" y="13"/>
                  <a:pt x="36" y="13"/>
                  <a:pt x="36" y="12"/>
                </a:cubicBezTo>
                <a:cubicBezTo>
                  <a:pt x="36" y="12"/>
                  <a:pt x="36" y="11"/>
                  <a:pt x="36" y="11"/>
                </a:cubicBezTo>
                <a:cubicBezTo>
                  <a:pt x="35" y="10"/>
                  <a:pt x="35" y="9"/>
                  <a:pt x="35" y="9"/>
                </a:cubicBezTo>
                <a:cubicBezTo>
                  <a:pt x="35" y="9"/>
                  <a:pt x="35" y="8"/>
                  <a:pt x="34" y="8"/>
                </a:cubicBezTo>
                <a:cubicBezTo>
                  <a:pt x="34" y="8"/>
                  <a:pt x="34" y="8"/>
                  <a:pt x="34" y="8"/>
                </a:cubicBezTo>
                <a:cubicBezTo>
                  <a:pt x="33" y="8"/>
                  <a:pt x="33" y="8"/>
                  <a:pt x="33" y="8"/>
                </a:cubicBezTo>
                <a:cubicBezTo>
                  <a:pt x="34" y="8"/>
                  <a:pt x="34" y="8"/>
                  <a:pt x="34" y="7"/>
                </a:cubicBezTo>
                <a:cubicBezTo>
                  <a:pt x="34" y="7"/>
                  <a:pt x="34" y="7"/>
                  <a:pt x="34" y="7"/>
                </a:cubicBezTo>
                <a:cubicBezTo>
                  <a:pt x="34" y="7"/>
                  <a:pt x="34" y="6"/>
                  <a:pt x="34" y="6"/>
                </a:cubicBezTo>
                <a:cubicBezTo>
                  <a:pt x="34" y="6"/>
                  <a:pt x="34" y="5"/>
                  <a:pt x="34" y="5"/>
                </a:cubicBezTo>
                <a:cubicBezTo>
                  <a:pt x="34" y="5"/>
                  <a:pt x="34" y="5"/>
                  <a:pt x="34" y="5"/>
                </a:cubicBezTo>
                <a:cubicBezTo>
                  <a:pt x="34" y="5"/>
                  <a:pt x="33" y="4"/>
                  <a:pt x="33" y="4"/>
                </a:cubicBezTo>
                <a:cubicBezTo>
                  <a:pt x="33" y="4"/>
                  <a:pt x="32" y="4"/>
                  <a:pt x="32" y="4"/>
                </a:cubicBezTo>
                <a:cubicBezTo>
                  <a:pt x="32" y="4"/>
                  <a:pt x="32" y="3"/>
                  <a:pt x="32" y="3"/>
                </a:cubicBezTo>
                <a:cubicBezTo>
                  <a:pt x="32" y="4"/>
                  <a:pt x="32" y="4"/>
                  <a:pt x="32" y="4"/>
                </a:cubicBezTo>
                <a:cubicBezTo>
                  <a:pt x="32" y="4"/>
                  <a:pt x="31" y="3"/>
                  <a:pt x="31" y="3"/>
                </a:cubicBezTo>
                <a:cubicBezTo>
                  <a:pt x="31" y="3"/>
                  <a:pt x="31" y="3"/>
                  <a:pt x="30" y="3"/>
                </a:cubicBezTo>
                <a:cubicBezTo>
                  <a:pt x="30" y="3"/>
                  <a:pt x="30" y="3"/>
                  <a:pt x="30" y="3"/>
                </a:cubicBezTo>
                <a:cubicBezTo>
                  <a:pt x="30" y="3"/>
                  <a:pt x="29" y="3"/>
                  <a:pt x="29" y="3"/>
                </a:cubicBezTo>
                <a:cubicBezTo>
                  <a:pt x="29" y="3"/>
                  <a:pt x="29" y="3"/>
                  <a:pt x="29" y="3"/>
                </a:cubicBezTo>
                <a:cubicBezTo>
                  <a:pt x="29" y="3"/>
                  <a:pt x="29" y="3"/>
                  <a:pt x="29" y="3"/>
                </a:cubicBezTo>
                <a:cubicBezTo>
                  <a:pt x="29" y="3"/>
                  <a:pt x="28" y="3"/>
                  <a:pt x="28" y="4"/>
                </a:cubicBezTo>
                <a:cubicBezTo>
                  <a:pt x="28" y="4"/>
                  <a:pt x="28" y="4"/>
                  <a:pt x="28" y="4"/>
                </a:cubicBezTo>
                <a:cubicBezTo>
                  <a:pt x="28" y="4"/>
                  <a:pt x="28" y="3"/>
                  <a:pt x="27" y="3"/>
                </a:cubicBezTo>
                <a:cubicBezTo>
                  <a:pt x="27" y="3"/>
                  <a:pt x="27" y="3"/>
                  <a:pt x="27" y="3"/>
                </a:cubicBezTo>
                <a:cubicBezTo>
                  <a:pt x="27" y="3"/>
                  <a:pt x="27" y="3"/>
                  <a:pt x="27" y="3"/>
                </a:cubicBezTo>
                <a:cubicBezTo>
                  <a:pt x="27" y="3"/>
                  <a:pt x="26" y="2"/>
                  <a:pt x="26" y="2"/>
                </a:cubicBezTo>
                <a:cubicBezTo>
                  <a:pt x="26" y="2"/>
                  <a:pt x="26" y="2"/>
                  <a:pt x="25" y="2"/>
                </a:cubicBezTo>
                <a:cubicBezTo>
                  <a:pt x="25" y="2"/>
                  <a:pt x="25" y="2"/>
                  <a:pt x="25" y="1"/>
                </a:cubicBezTo>
                <a:cubicBezTo>
                  <a:pt x="26" y="1"/>
                  <a:pt x="25" y="1"/>
                  <a:pt x="25" y="1"/>
                </a:cubicBezTo>
                <a:cubicBezTo>
                  <a:pt x="25" y="1"/>
                  <a:pt x="25" y="1"/>
                  <a:pt x="25" y="1"/>
                </a:cubicBezTo>
                <a:cubicBezTo>
                  <a:pt x="25" y="1"/>
                  <a:pt x="25" y="1"/>
                  <a:pt x="25" y="1"/>
                </a:cubicBezTo>
                <a:cubicBezTo>
                  <a:pt x="25" y="1"/>
                  <a:pt x="23" y="1"/>
                  <a:pt x="23" y="0"/>
                </a:cubicBezTo>
                <a:cubicBezTo>
                  <a:pt x="23" y="0"/>
                  <a:pt x="23" y="0"/>
                  <a:pt x="23" y="0"/>
                </a:cubicBezTo>
                <a:cubicBezTo>
                  <a:pt x="23" y="0"/>
                  <a:pt x="23" y="0"/>
                  <a:pt x="23" y="0"/>
                </a:cubicBezTo>
                <a:cubicBezTo>
                  <a:pt x="23"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0" y="0"/>
                  <a:pt x="20" y="0"/>
                </a:cubicBezTo>
                <a:cubicBezTo>
                  <a:pt x="20" y="0"/>
                  <a:pt x="19" y="0"/>
                  <a:pt x="19" y="0"/>
                </a:cubicBezTo>
                <a:cubicBezTo>
                  <a:pt x="19" y="0"/>
                  <a:pt x="18" y="1"/>
                  <a:pt x="18" y="0"/>
                </a:cubicBezTo>
                <a:cubicBezTo>
                  <a:pt x="18" y="0"/>
                  <a:pt x="18" y="1"/>
                  <a:pt x="18" y="1"/>
                </a:cubicBezTo>
                <a:cubicBezTo>
                  <a:pt x="17" y="1"/>
                  <a:pt x="17" y="1"/>
                  <a:pt x="17" y="1"/>
                </a:cubicBezTo>
                <a:cubicBezTo>
                  <a:pt x="17" y="1"/>
                  <a:pt x="17" y="2"/>
                  <a:pt x="17" y="2"/>
                </a:cubicBezTo>
                <a:cubicBezTo>
                  <a:pt x="17" y="3"/>
                  <a:pt x="18" y="5"/>
                  <a:pt x="17" y="5"/>
                </a:cubicBezTo>
                <a:cubicBezTo>
                  <a:pt x="17" y="6"/>
                  <a:pt x="15" y="8"/>
                  <a:pt x="14" y="7"/>
                </a:cubicBezTo>
                <a:cubicBezTo>
                  <a:pt x="12" y="7"/>
                  <a:pt x="12" y="7"/>
                  <a:pt x="12" y="6"/>
                </a:cubicBezTo>
                <a:cubicBezTo>
                  <a:pt x="11" y="5"/>
                  <a:pt x="11" y="4"/>
                  <a:pt x="11" y="4"/>
                </a:cubicBezTo>
                <a:cubicBezTo>
                  <a:pt x="10" y="4"/>
                  <a:pt x="9" y="3"/>
                  <a:pt x="9" y="3"/>
                </a:cubicBezTo>
                <a:cubicBezTo>
                  <a:pt x="9" y="3"/>
                  <a:pt x="8" y="2"/>
                  <a:pt x="7" y="2"/>
                </a:cubicBezTo>
                <a:cubicBezTo>
                  <a:pt x="6" y="3"/>
                  <a:pt x="4" y="3"/>
                  <a:pt x="4" y="3"/>
                </a:cubicBezTo>
                <a:cubicBezTo>
                  <a:pt x="3" y="4"/>
                  <a:pt x="3" y="5"/>
                  <a:pt x="3" y="6"/>
                </a:cubicBezTo>
                <a:cubicBezTo>
                  <a:pt x="3" y="6"/>
                  <a:pt x="3" y="7"/>
                  <a:pt x="2" y="7"/>
                </a:cubicBezTo>
                <a:cubicBezTo>
                  <a:pt x="1" y="8"/>
                  <a:pt x="1" y="9"/>
                  <a:pt x="1" y="9"/>
                </a:cubicBezTo>
                <a:cubicBezTo>
                  <a:pt x="1" y="10"/>
                  <a:pt x="1" y="12"/>
                  <a:pt x="1" y="11"/>
                </a:cubicBezTo>
                <a:cubicBezTo>
                  <a:pt x="1" y="11"/>
                  <a:pt x="0" y="11"/>
                  <a:pt x="0" y="12"/>
                </a:cubicBezTo>
                <a:cubicBezTo>
                  <a:pt x="1" y="12"/>
                  <a:pt x="1" y="14"/>
                  <a:pt x="1" y="14"/>
                </a:cubicBezTo>
                <a:cubicBezTo>
                  <a:pt x="1" y="14"/>
                  <a:pt x="1" y="14"/>
                  <a:pt x="1" y="14"/>
                </a:cubicBezTo>
                <a:cubicBezTo>
                  <a:pt x="2" y="13"/>
                  <a:pt x="2" y="13"/>
                  <a:pt x="2" y="13"/>
                </a:cubicBezTo>
                <a:cubicBezTo>
                  <a:pt x="2" y="13"/>
                  <a:pt x="2" y="13"/>
                  <a:pt x="2" y="13"/>
                </a:cubicBezTo>
                <a:cubicBezTo>
                  <a:pt x="2" y="13"/>
                  <a:pt x="2" y="13"/>
                  <a:pt x="2" y="13"/>
                </a:cubicBezTo>
                <a:cubicBezTo>
                  <a:pt x="2" y="13"/>
                  <a:pt x="3" y="12"/>
                  <a:pt x="3" y="12"/>
                </a:cubicBezTo>
                <a:cubicBezTo>
                  <a:pt x="4" y="12"/>
                  <a:pt x="5" y="12"/>
                  <a:pt x="5" y="12"/>
                </a:cubicBezTo>
                <a:cubicBezTo>
                  <a:pt x="5" y="12"/>
                  <a:pt x="6" y="12"/>
                  <a:pt x="6" y="11"/>
                </a:cubicBezTo>
                <a:cubicBezTo>
                  <a:pt x="6" y="11"/>
                  <a:pt x="8" y="11"/>
                  <a:pt x="8" y="12"/>
                </a:cubicBezTo>
                <a:cubicBezTo>
                  <a:pt x="8" y="12"/>
                  <a:pt x="9" y="12"/>
                  <a:pt x="9" y="12"/>
                </a:cubicBezTo>
                <a:cubicBezTo>
                  <a:pt x="9" y="12"/>
                  <a:pt x="9" y="12"/>
                  <a:pt x="9" y="12"/>
                </a:cubicBezTo>
                <a:cubicBezTo>
                  <a:pt x="9" y="12"/>
                  <a:pt x="10" y="12"/>
                  <a:pt x="10" y="12"/>
                </a:cubicBezTo>
                <a:cubicBezTo>
                  <a:pt x="10" y="11"/>
                  <a:pt x="10" y="11"/>
                  <a:pt x="10" y="12"/>
                </a:cubicBezTo>
                <a:cubicBezTo>
                  <a:pt x="10" y="12"/>
                  <a:pt x="11" y="12"/>
                  <a:pt x="11" y="12"/>
                </a:cubicBezTo>
                <a:cubicBezTo>
                  <a:pt x="11" y="12"/>
                  <a:pt x="11" y="12"/>
                  <a:pt x="11" y="12"/>
                </a:cubicBezTo>
                <a:cubicBezTo>
                  <a:pt x="11" y="12"/>
                  <a:pt x="11" y="12"/>
                  <a:pt x="11" y="12"/>
                </a:cubicBezTo>
                <a:cubicBezTo>
                  <a:pt x="12" y="12"/>
                  <a:pt x="12" y="12"/>
                  <a:pt x="12" y="12"/>
                </a:cubicBezTo>
                <a:cubicBezTo>
                  <a:pt x="12" y="12"/>
                  <a:pt x="13" y="12"/>
                  <a:pt x="13" y="12"/>
                </a:cubicBezTo>
                <a:cubicBezTo>
                  <a:pt x="14" y="12"/>
                  <a:pt x="14" y="12"/>
                  <a:pt x="14" y="12"/>
                </a:cubicBezTo>
                <a:cubicBezTo>
                  <a:pt x="15" y="12"/>
                  <a:pt x="15" y="12"/>
                  <a:pt x="15" y="12"/>
                </a:cubicBezTo>
                <a:cubicBezTo>
                  <a:pt x="16" y="12"/>
                  <a:pt x="16" y="12"/>
                  <a:pt x="16" y="12"/>
                </a:cubicBezTo>
                <a:cubicBezTo>
                  <a:pt x="16" y="12"/>
                  <a:pt x="16" y="13"/>
                  <a:pt x="16" y="12"/>
                </a:cubicBezTo>
                <a:cubicBezTo>
                  <a:pt x="16" y="12"/>
                  <a:pt x="17" y="12"/>
                  <a:pt x="17" y="12"/>
                </a:cubicBezTo>
                <a:cubicBezTo>
                  <a:pt x="17" y="12"/>
                  <a:pt x="18" y="12"/>
                  <a:pt x="18" y="12"/>
                </a:cubicBezTo>
                <a:cubicBezTo>
                  <a:pt x="18" y="12"/>
                  <a:pt x="18" y="12"/>
                  <a:pt x="18" y="12"/>
                </a:cubicBezTo>
                <a:cubicBezTo>
                  <a:pt x="18" y="12"/>
                  <a:pt x="19" y="12"/>
                  <a:pt x="19" y="12"/>
                </a:cubicBezTo>
                <a:cubicBezTo>
                  <a:pt x="19" y="12"/>
                  <a:pt x="19" y="11"/>
                  <a:pt x="20" y="11"/>
                </a:cubicBezTo>
                <a:cubicBezTo>
                  <a:pt x="20" y="11"/>
                  <a:pt x="20" y="11"/>
                  <a:pt x="20" y="11"/>
                </a:cubicBezTo>
                <a:cubicBezTo>
                  <a:pt x="20" y="11"/>
                  <a:pt x="21" y="12"/>
                  <a:pt x="21" y="13"/>
                </a:cubicBezTo>
                <a:cubicBezTo>
                  <a:pt x="21" y="13"/>
                  <a:pt x="21" y="13"/>
                  <a:pt x="21" y="13"/>
                </a:cubicBezTo>
                <a:cubicBezTo>
                  <a:pt x="21" y="13"/>
                  <a:pt x="21" y="13"/>
                  <a:pt x="21" y="13"/>
                </a:cubicBezTo>
                <a:cubicBezTo>
                  <a:pt x="21" y="13"/>
                  <a:pt x="22" y="13"/>
                  <a:pt x="22" y="13"/>
                </a:cubicBezTo>
                <a:cubicBezTo>
                  <a:pt x="22" y="13"/>
                  <a:pt x="22" y="13"/>
                  <a:pt x="22" y="13"/>
                </a:cubicBezTo>
                <a:cubicBezTo>
                  <a:pt x="22" y="13"/>
                  <a:pt x="23" y="13"/>
                  <a:pt x="23" y="13"/>
                </a:cubicBezTo>
                <a:cubicBezTo>
                  <a:pt x="23" y="13"/>
                  <a:pt x="23" y="13"/>
                  <a:pt x="24" y="13"/>
                </a:cubicBezTo>
                <a:cubicBezTo>
                  <a:pt x="24" y="14"/>
                  <a:pt x="24" y="14"/>
                  <a:pt x="24" y="14"/>
                </a:cubicBezTo>
                <a:cubicBezTo>
                  <a:pt x="24" y="14"/>
                  <a:pt x="25" y="14"/>
                  <a:pt x="25" y="14"/>
                </a:cubicBezTo>
                <a:cubicBezTo>
                  <a:pt x="25" y="14"/>
                  <a:pt x="26" y="15"/>
                  <a:pt x="26" y="15"/>
                </a:cubicBezTo>
                <a:cubicBezTo>
                  <a:pt x="26" y="15"/>
                  <a:pt x="26" y="15"/>
                  <a:pt x="26" y="15"/>
                </a:cubicBezTo>
                <a:cubicBezTo>
                  <a:pt x="26" y="15"/>
                  <a:pt x="27" y="16"/>
                  <a:pt x="27" y="16"/>
                </a:cubicBezTo>
                <a:cubicBezTo>
                  <a:pt x="27" y="16"/>
                  <a:pt x="27" y="16"/>
                  <a:pt x="27" y="16"/>
                </a:cubicBezTo>
                <a:cubicBezTo>
                  <a:pt x="27" y="16"/>
                  <a:pt x="28" y="17"/>
                  <a:pt x="28" y="17"/>
                </a:cubicBezTo>
                <a:cubicBezTo>
                  <a:pt x="28" y="17"/>
                  <a:pt x="28" y="17"/>
                  <a:pt x="28" y="17"/>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2" name="Freeform 856"/>
          <p:cNvSpPr>
            <a:spLocks/>
          </p:cNvSpPr>
          <p:nvPr/>
        </p:nvSpPr>
        <p:spPr bwMode="auto">
          <a:xfrm>
            <a:off x="4828647" y="2831782"/>
            <a:ext cx="48886" cy="30083"/>
          </a:xfrm>
          <a:custGeom>
            <a:avLst/>
            <a:gdLst/>
            <a:ahLst/>
            <a:cxnLst>
              <a:cxn ang="0">
                <a:pos x="0" y="2"/>
              </a:cxn>
              <a:cxn ang="0">
                <a:pos x="1" y="4"/>
              </a:cxn>
              <a:cxn ang="0">
                <a:pos x="1" y="5"/>
              </a:cxn>
              <a:cxn ang="0">
                <a:pos x="1" y="4"/>
              </a:cxn>
              <a:cxn ang="0">
                <a:pos x="2" y="3"/>
              </a:cxn>
              <a:cxn ang="0">
                <a:pos x="5" y="2"/>
              </a:cxn>
              <a:cxn ang="0">
                <a:pos x="6" y="1"/>
              </a:cxn>
              <a:cxn ang="0">
                <a:pos x="7" y="1"/>
              </a:cxn>
              <a:cxn ang="0">
                <a:pos x="3" y="0"/>
              </a:cxn>
              <a:cxn ang="0">
                <a:pos x="1" y="1"/>
              </a:cxn>
              <a:cxn ang="0">
                <a:pos x="0" y="1"/>
              </a:cxn>
              <a:cxn ang="0">
                <a:pos x="0" y="2"/>
              </a:cxn>
              <a:cxn ang="0">
                <a:pos x="0" y="2"/>
              </a:cxn>
            </a:cxnLst>
            <a:rect l="0" t="0" r="r" b="b"/>
            <a:pathLst>
              <a:path w="8" h="5">
                <a:moveTo>
                  <a:pt x="0" y="2"/>
                </a:moveTo>
                <a:cubicBezTo>
                  <a:pt x="1" y="3"/>
                  <a:pt x="2" y="3"/>
                  <a:pt x="1" y="4"/>
                </a:cubicBezTo>
                <a:cubicBezTo>
                  <a:pt x="1" y="4"/>
                  <a:pt x="0" y="4"/>
                  <a:pt x="1" y="5"/>
                </a:cubicBezTo>
                <a:cubicBezTo>
                  <a:pt x="1" y="5"/>
                  <a:pt x="1" y="5"/>
                  <a:pt x="1" y="4"/>
                </a:cubicBezTo>
                <a:cubicBezTo>
                  <a:pt x="1" y="4"/>
                  <a:pt x="2" y="3"/>
                  <a:pt x="2" y="3"/>
                </a:cubicBezTo>
                <a:cubicBezTo>
                  <a:pt x="3" y="3"/>
                  <a:pt x="4" y="3"/>
                  <a:pt x="5" y="2"/>
                </a:cubicBezTo>
                <a:cubicBezTo>
                  <a:pt x="5" y="1"/>
                  <a:pt x="6" y="1"/>
                  <a:pt x="6" y="1"/>
                </a:cubicBezTo>
                <a:cubicBezTo>
                  <a:pt x="7" y="1"/>
                  <a:pt x="8" y="1"/>
                  <a:pt x="7" y="1"/>
                </a:cubicBezTo>
                <a:cubicBezTo>
                  <a:pt x="6" y="0"/>
                  <a:pt x="4" y="0"/>
                  <a:pt x="3" y="0"/>
                </a:cubicBezTo>
                <a:cubicBezTo>
                  <a:pt x="2" y="0"/>
                  <a:pt x="1" y="1"/>
                  <a:pt x="1" y="1"/>
                </a:cubicBezTo>
                <a:cubicBezTo>
                  <a:pt x="0" y="1"/>
                  <a:pt x="0" y="0"/>
                  <a:pt x="0" y="1"/>
                </a:cubicBezTo>
                <a:cubicBezTo>
                  <a:pt x="0" y="1"/>
                  <a:pt x="0" y="1"/>
                  <a:pt x="0" y="2"/>
                </a:cubicBezTo>
                <a:cubicBezTo>
                  <a:pt x="0" y="2"/>
                  <a:pt x="0" y="2"/>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3" name="Freeform 857"/>
          <p:cNvSpPr>
            <a:spLocks/>
          </p:cNvSpPr>
          <p:nvPr/>
        </p:nvSpPr>
        <p:spPr bwMode="auto">
          <a:xfrm>
            <a:off x="4866252" y="2826142"/>
            <a:ext cx="11281" cy="5641"/>
          </a:xfrm>
          <a:custGeom>
            <a:avLst/>
            <a:gdLst/>
            <a:ahLst/>
            <a:cxnLst>
              <a:cxn ang="0">
                <a:pos x="0" y="0"/>
              </a:cxn>
              <a:cxn ang="0">
                <a:pos x="1" y="1"/>
              </a:cxn>
              <a:cxn ang="0">
                <a:pos x="1" y="1"/>
              </a:cxn>
              <a:cxn ang="0">
                <a:pos x="0" y="0"/>
              </a:cxn>
            </a:cxnLst>
            <a:rect l="0" t="0" r="r" b="b"/>
            <a:pathLst>
              <a:path w="2" h="1">
                <a:moveTo>
                  <a:pt x="0" y="0"/>
                </a:moveTo>
                <a:cubicBezTo>
                  <a:pt x="0" y="1"/>
                  <a:pt x="0" y="1"/>
                  <a:pt x="1" y="1"/>
                </a:cubicBezTo>
                <a:cubicBezTo>
                  <a:pt x="1" y="1"/>
                  <a:pt x="2" y="1"/>
                  <a:pt x="1" y="1"/>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4" name="Freeform 858"/>
          <p:cNvSpPr>
            <a:spLocks/>
          </p:cNvSpPr>
          <p:nvPr/>
        </p:nvSpPr>
        <p:spPr bwMode="auto">
          <a:xfrm>
            <a:off x="4836168" y="2807340"/>
            <a:ext cx="30083" cy="18802"/>
          </a:xfrm>
          <a:custGeom>
            <a:avLst/>
            <a:gdLst/>
            <a:ahLst/>
            <a:cxnLst>
              <a:cxn ang="0">
                <a:pos x="2" y="3"/>
              </a:cxn>
              <a:cxn ang="0">
                <a:pos x="4" y="2"/>
              </a:cxn>
              <a:cxn ang="0">
                <a:pos x="3" y="1"/>
              </a:cxn>
              <a:cxn ang="0">
                <a:pos x="1" y="1"/>
              </a:cxn>
              <a:cxn ang="0">
                <a:pos x="1" y="2"/>
              </a:cxn>
              <a:cxn ang="0">
                <a:pos x="2" y="3"/>
              </a:cxn>
              <a:cxn ang="0">
                <a:pos x="2" y="3"/>
              </a:cxn>
            </a:cxnLst>
            <a:rect l="0" t="0" r="r" b="b"/>
            <a:pathLst>
              <a:path w="5" h="3">
                <a:moveTo>
                  <a:pt x="2" y="3"/>
                </a:moveTo>
                <a:cubicBezTo>
                  <a:pt x="3" y="3"/>
                  <a:pt x="5" y="2"/>
                  <a:pt x="4" y="2"/>
                </a:cubicBezTo>
                <a:cubicBezTo>
                  <a:pt x="4" y="1"/>
                  <a:pt x="3" y="0"/>
                  <a:pt x="3" y="1"/>
                </a:cubicBezTo>
                <a:cubicBezTo>
                  <a:pt x="2" y="1"/>
                  <a:pt x="1" y="1"/>
                  <a:pt x="1" y="1"/>
                </a:cubicBezTo>
                <a:cubicBezTo>
                  <a:pt x="0" y="1"/>
                  <a:pt x="0" y="1"/>
                  <a:pt x="1" y="2"/>
                </a:cubicBezTo>
                <a:cubicBezTo>
                  <a:pt x="2" y="2"/>
                  <a:pt x="2" y="2"/>
                  <a:pt x="2" y="3"/>
                </a:cubicBezTo>
                <a:cubicBezTo>
                  <a:pt x="2" y="3"/>
                  <a:pt x="2" y="3"/>
                  <a:pt x="2"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5" name="Freeform 859"/>
          <p:cNvSpPr>
            <a:spLocks/>
          </p:cNvSpPr>
          <p:nvPr/>
        </p:nvSpPr>
        <p:spPr bwMode="auto">
          <a:xfrm>
            <a:off x="4871892" y="2812980"/>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6" name="Freeform 860"/>
          <p:cNvSpPr>
            <a:spLocks/>
          </p:cNvSpPr>
          <p:nvPr/>
        </p:nvSpPr>
        <p:spPr bwMode="auto">
          <a:xfrm>
            <a:off x="4871892" y="2782897"/>
            <a:ext cx="146657" cy="97771"/>
          </a:xfrm>
          <a:custGeom>
            <a:avLst/>
            <a:gdLst/>
            <a:ahLst/>
            <a:cxnLst>
              <a:cxn ang="0">
                <a:pos x="7" y="12"/>
              </a:cxn>
              <a:cxn ang="0">
                <a:pos x="9" y="12"/>
              </a:cxn>
              <a:cxn ang="0">
                <a:pos x="9" y="12"/>
              </a:cxn>
              <a:cxn ang="0">
                <a:pos x="10" y="12"/>
              </a:cxn>
              <a:cxn ang="0">
                <a:pos x="11" y="12"/>
              </a:cxn>
              <a:cxn ang="0">
                <a:pos x="13" y="13"/>
              </a:cxn>
              <a:cxn ang="0">
                <a:pos x="13" y="13"/>
              </a:cxn>
              <a:cxn ang="0">
                <a:pos x="13" y="14"/>
              </a:cxn>
              <a:cxn ang="0">
                <a:pos x="15" y="15"/>
              </a:cxn>
              <a:cxn ang="0">
                <a:pos x="15" y="15"/>
              </a:cxn>
              <a:cxn ang="0">
                <a:pos x="16" y="16"/>
              </a:cxn>
              <a:cxn ang="0">
                <a:pos x="17" y="15"/>
              </a:cxn>
              <a:cxn ang="0">
                <a:pos x="18" y="15"/>
              </a:cxn>
              <a:cxn ang="0">
                <a:pos x="19" y="15"/>
              </a:cxn>
              <a:cxn ang="0">
                <a:pos x="20" y="15"/>
              </a:cxn>
              <a:cxn ang="0">
                <a:pos x="21" y="14"/>
              </a:cxn>
              <a:cxn ang="0">
                <a:pos x="22" y="12"/>
              </a:cxn>
              <a:cxn ang="0">
                <a:pos x="21" y="8"/>
              </a:cxn>
              <a:cxn ang="0">
                <a:pos x="22" y="5"/>
              </a:cxn>
              <a:cxn ang="0">
                <a:pos x="23" y="3"/>
              </a:cxn>
              <a:cxn ang="0">
                <a:pos x="24" y="2"/>
              </a:cxn>
              <a:cxn ang="0">
                <a:pos x="23" y="1"/>
              </a:cxn>
              <a:cxn ang="0">
                <a:pos x="19" y="2"/>
              </a:cxn>
              <a:cxn ang="0">
                <a:pos x="16" y="1"/>
              </a:cxn>
              <a:cxn ang="0">
                <a:pos x="11" y="0"/>
              </a:cxn>
              <a:cxn ang="0">
                <a:pos x="11" y="1"/>
              </a:cxn>
              <a:cxn ang="0">
                <a:pos x="5" y="2"/>
              </a:cxn>
              <a:cxn ang="0">
                <a:pos x="4" y="3"/>
              </a:cxn>
              <a:cxn ang="0">
                <a:pos x="1" y="5"/>
              </a:cxn>
              <a:cxn ang="0">
                <a:pos x="1" y="6"/>
              </a:cxn>
              <a:cxn ang="0">
                <a:pos x="2" y="7"/>
              </a:cxn>
              <a:cxn ang="0">
                <a:pos x="1" y="8"/>
              </a:cxn>
              <a:cxn ang="0">
                <a:pos x="5" y="10"/>
              </a:cxn>
              <a:cxn ang="0">
                <a:pos x="5" y="12"/>
              </a:cxn>
              <a:cxn ang="0">
                <a:pos x="6" y="13"/>
              </a:cxn>
            </a:cxnLst>
            <a:rect l="0" t="0" r="r" b="b"/>
            <a:pathLst>
              <a:path w="24" h="16">
                <a:moveTo>
                  <a:pt x="6" y="12"/>
                </a:moveTo>
                <a:cubicBezTo>
                  <a:pt x="6" y="13"/>
                  <a:pt x="7" y="12"/>
                  <a:pt x="7" y="12"/>
                </a:cubicBezTo>
                <a:cubicBezTo>
                  <a:pt x="7" y="12"/>
                  <a:pt x="8" y="12"/>
                  <a:pt x="8" y="12"/>
                </a:cubicBezTo>
                <a:cubicBezTo>
                  <a:pt x="8" y="12"/>
                  <a:pt x="9" y="12"/>
                  <a:pt x="9" y="12"/>
                </a:cubicBezTo>
                <a:cubicBezTo>
                  <a:pt x="9" y="12"/>
                  <a:pt x="9" y="12"/>
                  <a:pt x="9" y="12"/>
                </a:cubicBezTo>
                <a:cubicBezTo>
                  <a:pt x="9" y="12"/>
                  <a:pt x="9" y="12"/>
                  <a:pt x="9" y="12"/>
                </a:cubicBezTo>
                <a:cubicBezTo>
                  <a:pt x="9" y="12"/>
                  <a:pt x="9" y="12"/>
                  <a:pt x="10" y="12"/>
                </a:cubicBezTo>
                <a:cubicBezTo>
                  <a:pt x="10" y="12"/>
                  <a:pt x="10" y="12"/>
                  <a:pt x="10" y="12"/>
                </a:cubicBezTo>
                <a:cubicBezTo>
                  <a:pt x="10" y="12"/>
                  <a:pt x="11" y="12"/>
                  <a:pt x="11" y="12"/>
                </a:cubicBezTo>
                <a:cubicBezTo>
                  <a:pt x="11" y="12"/>
                  <a:pt x="11" y="12"/>
                  <a:pt x="11" y="12"/>
                </a:cubicBezTo>
                <a:cubicBezTo>
                  <a:pt x="11" y="12"/>
                  <a:pt x="11" y="12"/>
                  <a:pt x="11" y="12"/>
                </a:cubicBezTo>
                <a:cubicBezTo>
                  <a:pt x="11" y="13"/>
                  <a:pt x="13" y="13"/>
                  <a:pt x="13" y="13"/>
                </a:cubicBezTo>
                <a:cubicBezTo>
                  <a:pt x="13" y="13"/>
                  <a:pt x="13" y="13"/>
                  <a:pt x="13" y="13"/>
                </a:cubicBezTo>
                <a:cubicBezTo>
                  <a:pt x="13" y="13"/>
                  <a:pt x="13" y="13"/>
                  <a:pt x="13" y="13"/>
                </a:cubicBezTo>
                <a:cubicBezTo>
                  <a:pt x="13" y="13"/>
                  <a:pt x="14" y="13"/>
                  <a:pt x="13" y="13"/>
                </a:cubicBezTo>
                <a:cubicBezTo>
                  <a:pt x="13" y="14"/>
                  <a:pt x="13" y="14"/>
                  <a:pt x="13" y="14"/>
                </a:cubicBezTo>
                <a:cubicBezTo>
                  <a:pt x="14" y="14"/>
                  <a:pt x="14" y="14"/>
                  <a:pt x="14" y="14"/>
                </a:cubicBezTo>
                <a:cubicBezTo>
                  <a:pt x="14" y="14"/>
                  <a:pt x="15" y="15"/>
                  <a:pt x="15" y="15"/>
                </a:cubicBezTo>
                <a:cubicBezTo>
                  <a:pt x="15" y="15"/>
                  <a:pt x="15" y="15"/>
                  <a:pt x="15" y="15"/>
                </a:cubicBezTo>
                <a:cubicBezTo>
                  <a:pt x="15" y="15"/>
                  <a:pt x="15" y="15"/>
                  <a:pt x="15" y="15"/>
                </a:cubicBezTo>
                <a:cubicBezTo>
                  <a:pt x="16" y="15"/>
                  <a:pt x="16" y="16"/>
                  <a:pt x="16" y="16"/>
                </a:cubicBezTo>
                <a:cubicBezTo>
                  <a:pt x="16" y="16"/>
                  <a:pt x="16" y="16"/>
                  <a:pt x="16" y="16"/>
                </a:cubicBezTo>
                <a:cubicBezTo>
                  <a:pt x="16" y="15"/>
                  <a:pt x="17" y="15"/>
                  <a:pt x="17" y="15"/>
                </a:cubicBezTo>
                <a:cubicBezTo>
                  <a:pt x="17" y="15"/>
                  <a:pt x="17" y="15"/>
                  <a:pt x="17" y="15"/>
                </a:cubicBezTo>
                <a:cubicBezTo>
                  <a:pt x="17" y="15"/>
                  <a:pt x="17" y="15"/>
                  <a:pt x="17" y="15"/>
                </a:cubicBezTo>
                <a:cubicBezTo>
                  <a:pt x="17" y="15"/>
                  <a:pt x="18" y="15"/>
                  <a:pt x="18" y="15"/>
                </a:cubicBezTo>
                <a:cubicBezTo>
                  <a:pt x="18" y="15"/>
                  <a:pt x="18" y="15"/>
                  <a:pt x="18" y="15"/>
                </a:cubicBezTo>
                <a:cubicBezTo>
                  <a:pt x="19" y="15"/>
                  <a:pt x="19" y="15"/>
                  <a:pt x="19" y="15"/>
                </a:cubicBezTo>
                <a:cubicBezTo>
                  <a:pt x="19" y="15"/>
                  <a:pt x="20" y="16"/>
                  <a:pt x="20" y="16"/>
                </a:cubicBezTo>
                <a:cubicBezTo>
                  <a:pt x="20" y="16"/>
                  <a:pt x="20" y="16"/>
                  <a:pt x="20" y="15"/>
                </a:cubicBezTo>
                <a:cubicBezTo>
                  <a:pt x="20" y="15"/>
                  <a:pt x="20" y="15"/>
                  <a:pt x="20" y="15"/>
                </a:cubicBezTo>
                <a:cubicBezTo>
                  <a:pt x="20" y="15"/>
                  <a:pt x="21" y="14"/>
                  <a:pt x="21" y="14"/>
                </a:cubicBezTo>
                <a:cubicBezTo>
                  <a:pt x="21" y="13"/>
                  <a:pt x="21" y="14"/>
                  <a:pt x="22" y="13"/>
                </a:cubicBezTo>
                <a:cubicBezTo>
                  <a:pt x="22" y="13"/>
                  <a:pt x="22" y="13"/>
                  <a:pt x="22" y="12"/>
                </a:cubicBezTo>
                <a:cubicBezTo>
                  <a:pt x="22" y="12"/>
                  <a:pt x="21" y="12"/>
                  <a:pt x="21" y="11"/>
                </a:cubicBezTo>
                <a:cubicBezTo>
                  <a:pt x="20" y="10"/>
                  <a:pt x="21" y="9"/>
                  <a:pt x="21" y="8"/>
                </a:cubicBezTo>
                <a:cubicBezTo>
                  <a:pt x="21" y="8"/>
                  <a:pt x="20" y="7"/>
                  <a:pt x="20" y="7"/>
                </a:cubicBezTo>
                <a:cubicBezTo>
                  <a:pt x="20" y="6"/>
                  <a:pt x="22" y="5"/>
                  <a:pt x="22" y="5"/>
                </a:cubicBezTo>
                <a:cubicBezTo>
                  <a:pt x="22" y="5"/>
                  <a:pt x="22" y="4"/>
                  <a:pt x="22" y="4"/>
                </a:cubicBezTo>
                <a:cubicBezTo>
                  <a:pt x="22" y="4"/>
                  <a:pt x="23" y="3"/>
                  <a:pt x="23" y="3"/>
                </a:cubicBezTo>
                <a:cubicBezTo>
                  <a:pt x="24" y="3"/>
                  <a:pt x="23" y="3"/>
                  <a:pt x="23" y="3"/>
                </a:cubicBezTo>
                <a:cubicBezTo>
                  <a:pt x="23" y="3"/>
                  <a:pt x="24" y="2"/>
                  <a:pt x="24" y="2"/>
                </a:cubicBezTo>
                <a:cubicBezTo>
                  <a:pt x="24" y="2"/>
                  <a:pt x="24" y="2"/>
                  <a:pt x="24" y="2"/>
                </a:cubicBezTo>
                <a:cubicBezTo>
                  <a:pt x="24" y="2"/>
                  <a:pt x="23" y="1"/>
                  <a:pt x="23" y="1"/>
                </a:cubicBezTo>
                <a:cubicBezTo>
                  <a:pt x="23" y="2"/>
                  <a:pt x="23" y="2"/>
                  <a:pt x="23" y="2"/>
                </a:cubicBezTo>
                <a:cubicBezTo>
                  <a:pt x="22" y="2"/>
                  <a:pt x="20" y="2"/>
                  <a:pt x="19" y="2"/>
                </a:cubicBezTo>
                <a:cubicBezTo>
                  <a:pt x="18" y="2"/>
                  <a:pt x="18" y="2"/>
                  <a:pt x="17" y="1"/>
                </a:cubicBezTo>
                <a:cubicBezTo>
                  <a:pt x="17" y="1"/>
                  <a:pt x="16" y="1"/>
                  <a:pt x="16" y="1"/>
                </a:cubicBezTo>
                <a:cubicBezTo>
                  <a:pt x="15" y="1"/>
                  <a:pt x="13" y="1"/>
                  <a:pt x="12" y="1"/>
                </a:cubicBezTo>
                <a:cubicBezTo>
                  <a:pt x="12" y="1"/>
                  <a:pt x="11" y="0"/>
                  <a:pt x="11" y="0"/>
                </a:cubicBezTo>
                <a:cubicBezTo>
                  <a:pt x="11" y="0"/>
                  <a:pt x="11" y="0"/>
                  <a:pt x="11" y="1"/>
                </a:cubicBezTo>
                <a:cubicBezTo>
                  <a:pt x="11" y="1"/>
                  <a:pt x="11" y="1"/>
                  <a:pt x="11" y="1"/>
                </a:cubicBezTo>
                <a:cubicBezTo>
                  <a:pt x="10" y="1"/>
                  <a:pt x="8" y="1"/>
                  <a:pt x="8" y="1"/>
                </a:cubicBezTo>
                <a:cubicBezTo>
                  <a:pt x="7" y="1"/>
                  <a:pt x="6" y="2"/>
                  <a:pt x="5" y="2"/>
                </a:cubicBezTo>
                <a:cubicBezTo>
                  <a:pt x="5" y="2"/>
                  <a:pt x="5" y="2"/>
                  <a:pt x="4" y="2"/>
                </a:cubicBezTo>
                <a:cubicBezTo>
                  <a:pt x="4" y="2"/>
                  <a:pt x="4" y="3"/>
                  <a:pt x="4" y="3"/>
                </a:cubicBezTo>
                <a:cubicBezTo>
                  <a:pt x="3" y="3"/>
                  <a:pt x="1" y="3"/>
                  <a:pt x="1" y="4"/>
                </a:cubicBezTo>
                <a:cubicBezTo>
                  <a:pt x="1" y="4"/>
                  <a:pt x="0" y="5"/>
                  <a:pt x="1" y="5"/>
                </a:cubicBezTo>
                <a:cubicBezTo>
                  <a:pt x="1" y="5"/>
                  <a:pt x="2" y="5"/>
                  <a:pt x="1" y="5"/>
                </a:cubicBezTo>
                <a:cubicBezTo>
                  <a:pt x="1" y="6"/>
                  <a:pt x="1" y="6"/>
                  <a:pt x="1" y="6"/>
                </a:cubicBezTo>
                <a:cubicBezTo>
                  <a:pt x="1" y="6"/>
                  <a:pt x="0" y="7"/>
                  <a:pt x="1" y="7"/>
                </a:cubicBezTo>
                <a:cubicBezTo>
                  <a:pt x="1" y="7"/>
                  <a:pt x="3" y="6"/>
                  <a:pt x="2" y="7"/>
                </a:cubicBezTo>
                <a:cubicBezTo>
                  <a:pt x="1" y="7"/>
                  <a:pt x="1" y="7"/>
                  <a:pt x="1" y="8"/>
                </a:cubicBezTo>
                <a:cubicBezTo>
                  <a:pt x="1" y="8"/>
                  <a:pt x="1" y="8"/>
                  <a:pt x="1" y="8"/>
                </a:cubicBezTo>
                <a:cubicBezTo>
                  <a:pt x="2" y="9"/>
                  <a:pt x="2" y="9"/>
                  <a:pt x="3" y="10"/>
                </a:cubicBezTo>
                <a:cubicBezTo>
                  <a:pt x="4" y="10"/>
                  <a:pt x="4" y="10"/>
                  <a:pt x="5" y="10"/>
                </a:cubicBezTo>
                <a:cubicBezTo>
                  <a:pt x="5" y="10"/>
                  <a:pt x="6" y="9"/>
                  <a:pt x="6" y="10"/>
                </a:cubicBezTo>
                <a:cubicBezTo>
                  <a:pt x="6" y="11"/>
                  <a:pt x="5" y="12"/>
                  <a:pt x="5" y="12"/>
                </a:cubicBezTo>
                <a:cubicBezTo>
                  <a:pt x="5" y="13"/>
                  <a:pt x="5" y="13"/>
                  <a:pt x="5" y="13"/>
                </a:cubicBezTo>
                <a:cubicBezTo>
                  <a:pt x="6" y="13"/>
                  <a:pt x="6" y="13"/>
                  <a:pt x="6" y="13"/>
                </a:cubicBezTo>
                <a:cubicBezTo>
                  <a:pt x="6" y="13"/>
                  <a:pt x="6" y="12"/>
                  <a:pt x="6" y="1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7" name="Freeform 861"/>
          <p:cNvSpPr>
            <a:spLocks/>
          </p:cNvSpPr>
          <p:nvPr/>
        </p:nvSpPr>
        <p:spPr bwMode="auto">
          <a:xfrm>
            <a:off x="4678230" y="3202184"/>
            <a:ext cx="169219" cy="73328"/>
          </a:xfrm>
          <a:custGeom>
            <a:avLst/>
            <a:gdLst/>
            <a:ahLst/>
            <a:cxnLst>
              <a:cxn ang="0">
                <a:pos x="0" y="7"/>
              </a:cxn>
              <a:cxn ang="0">
                <a:pos x="0" y="8"/>
              </a:cxn>
              <a:cxn ang="0">
                <a:pos x="1" y="9"/>
              </a:cxn>
              <a:cxn ang="0">
                <a:pos x="1" y="10"/>
              </a:cxn>
              <a:cxn ang="0">
                <a:pos x="2" y="10"/>
              </a:cxn>
              <a:cxn ang="0">
                <a:pos x="3" y="11"/>
              </a:cxn>
              <a:cxn ang="0">
                <a:pos x="5" y="12"/>
              </a:cxn>
              <a:cxn ang="0">
                <a:pos x="9" y="12"/>
              </a:cxn>
              <a:cxn ang="0">
                <a:pos x="10" y="11"/>
              </a:cxn>
              <a:cxn ang="0">
                <a:pos x="10" y="10"/>
              </a:cxn>
              <a:cxn ang="0">
                <a:pos x="13" y="9"/>
              </a:cxn>
              <a:cxn ang="0">
                <a:pos x="15" y="9"/>
              </a:cxn>
              <a:cxn ang="0">
                <a:pos x="16" y="9"/>
              </a:cxn>
              <a:cxn ang="0">
                <a:pos x="18" y="7"/>
              </a:cxn>
              <a:cxn ang="0">
                <a:pos x="19" y="7"/>
              </a:cxn>
              <a:cxn ang="0">
                <a:pos x="23" y="7"/>
              </a:cxn>
              <a:cxn ang="0">
                <a:pos x="25" y="8"/>
              </a:cxn>
              <a:cxn ang="0">
                <a:pos x="26" y="7"/>
              </a:cxn>
              <a:cxn ang="0">
                <a:pos x="28" y="4"/>
              </a:cxn>
              <a:cxn ang="0">
                <a:pos x="27" y="3"/>
              </a:cxn>
              <a:cxn ang="0">
                <a:pos x="24" y="2"/>
              </a:cxn>
              <a:cxn ang="0">
                <a:pos x="22" y="1"/>
              </a:cxn>
              <a:cxn ang="0">
                <a:pos x="20" y="2"/>
              </a:cxn>
              <a:cxn ang="0">
                <a:pos x="17" y="2"/>
              </a:cxn>
              <a:cxn ang="0">
                <a:pos x="15" y="3"/>
              </a:cxn>
              <a:cxn ang="0">
                <a:pos x="14" y="2"/>
              </a:cxn>
              <a:cxn ang="0">
                <a:pos x="14" y="1"/>
              </a:cxn>
              <a:cxn ang="0">
                <a:pos x="13" y="1"/>
              </a:cxn>
              <a:cxn ang="0">
                <a:pos x="13" y="0"/>
              </a:cxn>
              <a:cxn ang="0">
                <a:pos x="11" y="1"/>
              </a:cxn>
              <a:cxn ang="0">
                <a:pos x="10" y="1"/>
              </a:cxn>
              <a:cxn ang="0">
                <a:pos x="7" y="2"/>
              </a:cxn>
              <a:cxn ang="0">
                <a:pos x="6" y="4"/>
              </a:cxn>
              <a:cxn ang="0">
                <a:pos x="4" y="5"/>
              </a:cxn>
              <a:cxn ang="0">
                <a:pos x="2" y="5"/>
              </a:cxn>
              <a:cxn ang="0">
                <a:pos x="1" y="6"/>
              </a:cxn>
            </a:cxnLst>
            <a:rect l="0" t="0" r="r" b="b"/>
            <a:pathLst>
              <a:path w="28" h="12">
                <a:moveTo>
                  <a:pt x="0" y="6"/>
                </a:moveTo>
                <a:cubicBezTo>
                  <a:pt x="0" y="6"/>
                  <a:pt x="0" y="7"/>
                  <a:pt x="0" y="7"/>
                </a:cubicBezTo>
                <a:cubicBezTo>
                  <a:pt x="1" y="7"/>
                  <a:pt x="0" y="7"/>
                  <a:pt x="0" y="8"/>
                </a:cubicBezTo>
                <a:cubicBezTo>
                  <a:pt x="0" y="8"/>
                  <a:pt x="0" y="8"/>
                  <a:pt x="0" y="8"/>
                </a:cubicBezTo>
                <a:cubicBezTo>
                  <a:pt x="1" y="9"/>
                  <a:pt x="0" y="9"/>
                  <a:pt x="1" y="9"/>
                </a:cubicBezTo>
                <a:cubicBezTo>
                  <a:pt x="1" y="9"/>
                  <a:pt x="1" y="9"/>
                  <a:pt x="1" y="9"/>
                </a:cubicBezTo>
                <a:cubicBezTo>
                  <a:pt x="1" y="9"/>
                  <a:pt x="1" y="9"/>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3" y="10"/>
                  <a:pt x="3" y="11"/>
                </a:cubicBezTo>
                <a:cubicBezTo>
                  <a:pt x="3" y="11"/>
                  <a:pt x="4" y="12"/>
                  <a:pt x="4" y="12"/>
                </a:cubicBezTo>
                <a:cubicBezTo>
                  <a:pt x="4" y="12"/>
                  <a:pt x="4" y="12"/>
                  <a:pt x="5" y="12"/>
                </a:cubicBezTo>
                <a:cubicBezTo>
                  <a:pt x="5" y="12"/>
                  <a:pt x="7" y="12"/>
                  <a:pt x="7" y="12"/>
                </a:cubicBezTo>
                <a:cubicBezTo>
                  <a:pt x="8" y="12"/>
                  <a:pt x="8" y="12"/>
                  <a:pt x="9" y="12"/>
                </a:cubicBezTo>
                <a:cubicBezTo>
                  <a:pt x="9" y="12"/>
                  <a:pt x="9" y="12"/>
                  <a:pt x="9" y="12"/>
                </a:cubicBezTo>
                <a:cubicBezTo>
                  <a:pt x="10" y="11"/>
                  <a:pt x="10" y="12"/>
                  <a:pt x="10" y="11"/>
                </a:cubicBezTo>
                <a:cubicBezTo>
                  <a:pt x="10" y="11"/>
                  <a:pt x="10" y="11"/>
                  <a:pt x="10" y="11"/>
                </a:cubicBezTo>
                <a:cubicBezTo>
                  <a:pt x="10" y="11"/>
                  <a:pt x="9" y="11"/>
                  <a:pt x="10" y="10"/>
                </a:cubicBezTo>
                <a:cubicBezTo>
                  <a:pt x="10" y="10"/>
                  <a:pt x="10" y="10"/>
                  <a:pt x="10" y="10"/>
                </a:cubicBezTo>
                <a:cubicBezTo>
                  <a:pt x="11" y="10"/>
                  <a:pt x="13" y="9"/>
                  <a:pt x="13" y="9"/>
                </a:cubicBezTo>
                <a:cubicBezTo>
                  <a:pt x="13" y="9"/>
                  <a:pt x="13" y="9"/>
                  <a:pt x="14" y="9"/>
                </a:cubicBezTo>
                <a:cubicBezTo>
                  <a:pt x="14" y="9"/>
                  <a:pt x="15" y="9"/>
                  <a:pt x="15" y="9"/>
                </a:cubicBezTo>
                <a:cubicBezTo>
                  <a:pt x="15" y="9"/>
                  <a:pt x="15" y="9"/>
                  <a:pt x="15" y="9"/>
                </a:cubicBezTo>
                <a:cubicBezTo>
                  <a:pt x="15" y="9"/>
                  <a:pt x="16" y="9"/>
                  <a:pt x="16" y="9"/>
                </a:cubicBezTo>
                <a:cubicBezTo>
                  <a:pt x="16" y="9"/>
                  <a:pt x="17" y="8"/>
                  <a:pt x="17" y="8"/>
                </a:cubicBezTo>
                <a:cubicBezTo>
                  <a:pt x="18" y="8"/>
                  <a:pt x="18" y="8"/>
                  <a:pt x="18" y="7"/>
                </a:cubicBezTo>
                <a:cubicBezTo>
                  <a:pt x="18" y="7"/>
                  <a:pt x="18" y="7"/>
                  <a:pt x="18" y="7"/>
                </a:cubicBezTo>
                <a:cubicBezTo>
                  <a:pt x="18" y="7"/>
                  <a:pt x="19" y="7"/>
                  <a:pt x="19" y="7"/>
                </a:cubicBezTo>
                <a:cubicBezTo>
                  <a:pt x="19" y="7"/>
                  <a:pt x="20" y="7"/>
                  <a:pt x="20" y="7"/>
                </a:cubicBezTo>
                <a:cubicBezTo>
                  <a:pt x="20" y="7"/>
                  <a:pt x="23" y="7"/>
                  <a:pt x="23" y="7"/>
                </a:cubicBezTo>
                <a:cubicBezTo>
                  <a:pt x="23" y="7"/>
                  <a:pt x="23" y="7"/>
                  <a:pt x="23" y="7"/>
                </a:cubicBezTo>
                <a:cubicBezTo>
                  <a:pt x="23" y="7"/>
                  <a:pt x="24" y="8"/>
                  <a:pt x="25" y="8"/>
                </a:cubicBezTo>
                <a:cubicBezTo>
                  <a:pt x="25" y="8"/>
                  <a:pt x="26" y="8"/>
                  <a:pt x="26" y="8"/>
                </a:cubicBezTo>
                <a:cubicBezTo>
                  <a:pt x="26" y="8"/>
                  <a:pt x="26" y="7"/>
                  <a:pt x="26" y="7"/>
                </a:cubicBezTo>
                <a:cubicBezTo>
                  <a:pt x="26" y="7"/>
                  <a:pt x="26" y="7"/>
                  <a:pt x="26" y="7"/>
                </a:cubicBezTo>
                <a:cubicBezTo>
                  <a:pt x="26" y="7"/>
                  <a:pt x="28" y="4"/>
                  <a:pt x="28" y="4"/>
                </a:cubicBezTo>
                <a:cubicBezTo>
                  <a:pt x="28" y="4"/>
                  <a:pt x="28" y="4"/>
                  <a:pt x="28" y="4"/>
                </a:cubicBezTo>
                <a:cubicBezTo>
                  <a:pt x="28" y="3"/>
                  <a:pt x="27" y="3"/>
                  <a:pt x="27" y="3"/>
                </a:cubicBezTo>
                <a:cubicBezTo>
                  <a:pt x="27" y="3"/>
                  <a:pt x="26" y="3"/>
                  <a:pt x="26" y="2"/>
                </a:cubicBezTo>
                <a:cubicBezTo>
                  <a:pt x="25" y="2"/>
                  <a:pt x="24" y="2"/>
                  <a:pt x="24" y="2"/>
                </a:cubicBezTo>
                <a:cubicBezTo>
                  <a:pt x="24" y="2"/>
                  <a:pt x="23" y="1"/>
                  <a:pt x="23" y="1"/>
                </a:cubicBezTo>
                <a:cubicBezTo>
                  <a:pt x="23" y="1"/>
                  <a:pt x="23" y="1"/>
                  <a:pt x="22" y="1"/>
                </a:cubicBezTo>
                <a:cubicBezTo>
                  <a:pt x="22" y="1"/>
                  <a:pt x="21" y="2"/>
                  <a:pt x="21" y="2"/>
                </a:cubicBezTo>
                <a:cubicBezTo>
                  <a:pt x="21" y="2"/>
                  <a:pt x="20" y="2"/>
                  <a:pt x="20" y="2"/>
                </a:cubicBezTo>
                <a:cubicBezTo>
                  <a:pt x="18" y="2"/>
                  <a:pt x="18" y="2"/>
                  <a:pt x="18" y="2"/>
                </a:cubicBezTo>
                <a:cubicBezTo>
                  <a:pt x="18" y="2"/>
                  <a:pt x="18" y="1"/>
                  <a:pt x="17" y="2"/>
                </a:cubicBezTo>
                <a:cubicBezTo>
                  <a:pt x="17" y="2"/>
                  <a:pt x="16" y="2"/>
                  <a:pt x="15" y="2"/>
                </a:cubicBezTo>
                <a:cubicBezTo>
                  <a:pt x="15" y="3"/>
                  <a:pt x="15" y="3"/>
                  <a:pt x="15" y="3"/>
                </a:cubicBezTo>
                <a:cubicBezTo>
                  <a:pt x="15" y="3"/>
                  <a:pt x="14" y="3"/>
                  <a:pt x="14" y="3"/>
                </a:cubicBezTo>
                <a:cubicBezTo>
                  <a:pt x="14" y="3"/>
                  <a:pt x="14" y="3"/>
                  <a:pt x="14" y="2"/>
                </a:cubicBezTo>
                <a:cubicBezTo>
                  <a:pt x="14" y="2"/>
                  <a:pt x="14" y="2"/>
                  <a:pt x="14" y="2"/>
                </a:cubicBezTo>
                <a:cubicBezTo>
                  <a:pt x="14" y="2"/>
                  <a:pt x="14" y="1"/>
                  <a:pt x="14" y="1"/>
                </a:cubicBezTo>
                <a:cubicBezTo>
                  <a:pt x="14" y="1"/>
                  <a:pt x="14" y="1"/>
                  <a:pt x="14" y="1"/>
                </a:cubicBezTo>
                <a:cubicBezTo>
                  <a:pt x="14" y="1"/>
                  <a:pt x="13" y="1"/>
                  <a:pt x="13" y="1"/>
                </a:cubicBezTo>
                <a:cubicBezTo>
                  <a:pt x="13" y="1"/>
                  <a:pt x="13" y="0"/>
                  <a:pt x="13" y="0"/>
                </a:cubicBezTo>
                <a:cubicBezTo>
                  <a:pt x="13" y="0"/>
                  <a:pt x="13" y="0"/>
                  <a:pt x="13" y="0"/>
                </a:cubicBezTo>
                <a:cubicBezTo>
                  <a:pt x="13" y="1"/>
                  <a:pt x="11" y="1"/>
                  <a:pt x="11" y="1"/>
                </a:cubicBezTo>
                <a:cubicBezTo>
                  <a:pt x="11" y="1"/>
                  <a:pt x="11" y="1"/>
                  <a:pt x="11" y="1"/>
                </a:cubicBezTo>
                <a:cubicBezTo>
                  <a:pt x="11" y="1"/>
                  <a:pt x="10" y="1"/>
                  <a:pt x="10" y="1"/>
                </a:cubicBezTo>
                <a:cubicBezTo>
                  <a:pt x="10" y="1"/>
                  <a:pt x="10" y="1"/>
                  <a:pt x="10" y="1"/>
                </a:cubicBezTo>
                <a:cubicBezTo>
                  <a:pt x="9" y="1"/>
                  <a:pt x="8" y="2"/>
                  <a:pt x="8" y="2"/>
                </a:cubicBezTo>
                <a:cubicBezTo>
                  <a:pt x="8" y="2"/>
                  <a:pt x="7" y="2"/>
                  <a:pt x="7" y="2"/>
                </a:cubicBezTo>
                <a:cubicBezTo>
                  <a:pt x="7" y="2"/>
                  <a:pt x="6" y="3"/>
                  <a:pt x="6" y="3"/>
                </a:cubicBezTo>
                <a:cubicBezTo>
                  <a:pt x="6" y="3"/>
                  <a:pt x="6" y="3"/>
                  <a:pt x="6" y="4"/>
                </a:cubicBezTo>
                <a:cubicBezTo>
                  <a:pt x="6" y="4"/>
                  <a:pt x="5" y="4"/>
                  <a:pt x="5" y="4"/>
                </a:cubicBezTo>
                <a:cubicBezTo>
                  <a:pt x="5" y="4"/>
                  <a:pt x="4" y="5"/>
                  <a:pt x="4" y="5"/>
                </a:cubicBezTo>
                <a:cubicBezTo>
                  <a:pt x="4" y="5"/>
                  <a:pt x="3" y="5"/>
                  <a:pt x="3" y="5"/>
                </a:cubicBezTo>
                <a:cubicBezTo>
                  <a:pt x="3" y="5"/>
                  <a:pt x="3" y="5"/>
                  <a:pt x="2" y="5"/>
                </a:cubicBezTo>
                <a:cubicBezTo>
                  <a:pt x="2" y="5"/>
                  <a:pt x="1" y="5"/>
                  <a:pt x="1" y="5"/>
                </a:cubicBezTo>
                <a:cubicBezTo>
                  <a:pt x="1" y="5"/>
                  <a:pt x="1" y="6"/>
                  <a:pt x="1" y="6"/>
                </a:cubicBezTo>
                <a:cubicBezTo>
                  <a:pt x="1" y="6"/>
                  <a:pt x="1" y="6"/>
                  <a:pt x="0" y="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8" name="Freeform 862"/>
          <p:cNvSpPr>
            <a:spLocks/>
          </p:cNvSpPr>
          <p:nvPr/>
        </p:nvSpPr>
        <p:spPr bwMode="auto">
          <a:xfrm>
            <a:off x="4458245" y="3226627"/>
            <a:ext cx="225626" cy="97771"/>
          </a:xfrm>
          <a:custGeom>
            <a:avLst/>
            <a:gdLst/>
            <a:ahLst/>
            <a:cxnLst>
              <a:cxn ang="0">
                <a:pos x="22" y="16"/>
              </a:cxn>
              <a:cxn ang="0">
                <a:pos x="24" y="16"/>
              </a:cxn>
              <a:cxn ang="0">
                <a:pos x="25" y="16"/>
              </a:cxn>
              <a:cxn ang="0">
                <a:pos x="26" y="15"/>
              </a:cxn>
              <a:cxn ang="0">
                <a:pos x="27" y="15"/>
              </a:cxn>
              <a:cxn ang="0">
                <a:pos x="30" y="15"/>
              </a:cxn>
              <a:cxn ang="0">
                <a:pos x="31" y="14"/>
              </a:cxn>
              <a:cxn ang="0">
                <a:pos x="32" y="14"/>
              </a:cxn>
              <a:cxn ang="0">
                <a:pos x="32" y="13"/>
              </a:cxn>
              <a:cxn ang="0">
                <a:pos x="33" y="13"/>
              </a:cxn>
              <a:cxn ang="0">
                <a:pos x="34" y="12"/>
              </a:cxn>
              <a:cxn ang="0">
                <a:pos x="34" y="10"/>
              </a:cxn>
              <a:cxn ang="0">
                <a:pos x="35" y="9"/>
              </a:cxn>
              <a:cxn ang="0">
                <a:pos x="34" y="8"/>
              </a:cxn>
              <a:cxn ang="0">
                <a:pos x="35" y="8"/>
              </a:cxn>
              <a:cxn ang="0">
                <a:pos x="36" y="8"/>
              </a:cxn>
              <a:cxn ang="0">
                <a:pos x="37" y="7"/>
              </a:cxn>
              <a:cxn ang="0">
                <a:pos x="37" y="6"/>
              </a:cxn>
              <a:cxn ang="0">
                <a:pos x="36" y="4"/>
              </a:cxn>
              <a:cxn ang="0">
                <a:pos x="36" y="2"/>
              </a:cxn>
              <a:cxn ang="0">
                <a:pos x="33" y="2"/>
              </a:cxn>
              <a:cxn ang="0">
                <a:pos x="30" y="1"/>
              </a:cxn>
              <a:cxn ang="0">
                <a:pos x="27" y="0"/>
              </a:cxn>
              <a:cxn ang="0">
                <a:pos x="25" y="3"/>
              </a:cxn>
              <a:cxn ang="0">
                <a:pos x="22" y="2"/>
              </a:cxn>
              <a:cxn ang="0">
                <a:pos x="21" y="3"/>
              </a:cxn>
              <a:cxn ang="0">
                <a:pos x="19" y="4"/>
              </a:cxn>
              <a:cxn ang="0">
                <a:pos x="16" y="5"/>
              </a:cxn>
              <a:cxn ang="0">
                <a:pos x="16" y="7"/>
              </a:cxn>
              <a:cxn ang="0">
                <a:pos x="16" y="8"/>
              </a:cxn>
              <a:cxn ang="0">
                <a:pos x="17" y="9"/>
              </a:cxn>
              <a:cxn ang="0">
                <a:pos x="16" y="8"/>
              </a:cxn>
              <a:cxn ang="0">
                <a:pos x="15" y="9"/>
              </a:cxn>
              <a:cxn ang="0">
                <a:pos x="13" y="9"/>
              </a:cxn>
              <a:cxn ang="0">
                <a:pos x="10" y="9"/>
              </a:cxn>
              <a:cxn ang="0">
                <a:pos x="9" y="10"/>
              </a:cxn>
              <a:cxn ang="0">
                <a:pos x="7" y="9"/>
              </a:cxn>
              <a:cxn ang="0">
                <a:pos x="4" y="9"/>
              </a:cxn>
              <a:cxn ang="0">
                <a:pos x="3" y="10"/>
              </a:cxn>
              <a:cxn ang="0">
                <a:pos x="0" y="9"/>
              </a:cxn>
              <a:cxn ang="0">
                <a:pos x="0" y="10"/>
              </a:cxn>
              <a:cxn ang="0">
                <a:pos x="0" y="12"/>
              </a:cxn>
              <a:cxn ang="0">
                <a:pos x="2" y="13"/>
              </a:cxn>
              <a:cxn ang="0">
                <a:pos x="4" y="13"/>
              </a:cxn>
              <a:cxn ang="0">
                <a:pos x="6" y="14"/>
              </a:cxn>
              <a:cxn ang="0">
                <a:pos x="8" y="13"/>
              </a:cxn>
              <a:cxn ang="0">
                <a:pos x="13" y="12"/>
              </a:cxn>
              <a:cxn ang="0">
                <a:pos x="15" y="15"/>
              </a:cxn>
              <a:cxn ang="0">
                <a:pos x="20" y="15"/>
              </a:cxn>
            </a:cxnLst>
            <a:rect l="0" t="0" r="r" b="b"/>
            <a:pathLst>
              <a:path w="37" h="16">
                <a:moveTo>
                  <a:pt x="20" y="16"/>
                </a:moveTo>
                <a:cubicBezTo>
                  <a:pt x="21" y="16"/>
                  <a:pt x="21" y="16"/>
                  <a:pt x="21" y="16"/>
                </a:cubicBezTo>
                <a:cubicBezTo>
                  <a:pt x="21" y="16"/>
                  <a:pt x="22" y="16"/>
                  <a:pt x="22" y="16"/>
                </a:cubicBezTo>
                <a:cubicBezTo>
                  <a:pt x="22" y="16"/>
                  <a:pt x="22" y="16"/>
                  <a:pt x="22" y="16"/>
                </a:cubicBezTo>
                <a:cubicBezTo>
                  <a:pt x="22" y="16"/>
                  <a:pt x="23" y="16"/>
                  <a:pt x="23" y="16"/>
                </a:cubicBezTo>
                <a:cubicBezTo>
                  <a:pt x="23" y="16"/>
                  <a:pt x="24" y="16"/>
                  <a:pt x="24" y="16"/>
                </a:cubicBezTo>
                <a:cubicBezTo>
                  <a:pt x="24" y="16"/>
                  <a:pt x="24" y="16"/>
                  <a:pt x="24" y="16"/>
                </a:cubicBezTo>
                <a:cubicBezTo>
                  <a:pt x="24" y="16"/>
                  <a:pt x="24" y="16"/>
                  <a:pt x="24" y="16"/>
                </a:cubicBezTo>
                <a:cubicBezTo>
                  <a:pt x="25" y="16"/>
                  <a:pt x="25" y="16"/>
                  <a:pt x="25" y="16"/>
                </a:cubicBezTo>
                <a:cubicBezTo>
                  <a:pt x="25" y="16"/>
                  <a:pt x="26" y="16"/>
                  <a:pt x="26" y="16"/>
                </a:cubicBezTo>
                <a:cubicBezTo>
                  <a:pt x="26" y="16"/>
                  <a:pt x="26" y="16"/>
                  <a:pt x="26" y="15"/>
                </a:cubicBezTo>
                <a:cubicBezTo>
                  <a:pt x="26" y="15"/>
                  <a:pt x="26" y="15"/>
                  <a:pt x="26" y="15"/>
                </a:cubicBezTo>
                <a:cubicBezTo>
                  <a:pt x="26" y="15"/>
                  <a:pt x="27" y="15"/>
                  <a:pt x="27" y="15"/>
                </a:cubicBezTo>
                <a:cubicBezTo>
                  <a:pt x="27" y="15"/>
                  <a:pt x="27" y="15"/>
                  <a:pt x="27" y="15"/>
                </a:cubicBezTo>
                <a:cubicBezTo>
                  <a:pt x="27" y="15"/>
                  <a:pt x="27" y="15"/>
                  <a:pt x="27" y="15"/>
                </a:cubicBezTo>
                <a:cubicBezTo>
                  <a:pt x="28" y="15"/>
                  <a:pt x="29" y="15"/>
                  <a:pt x="29" y="15"/>
                </a:cubicBezTo>
                <a:cubicBezTo>
                  <a:pt x="29" y="15"/>
                  <a:pt x="29" y="15"/>
                  <a:pt x="29" y="15"/>
                </a:cubicBezTo>
                <a:cubicBezTo>
                  <a:pt x="29" y="15"/>
                  <a:pt x="29" y="15"/>
                  <a:pt x="30" y="15"/>
                </a:cubicBezTo>
                <a:cubicBezTo>
                  <a:pt x="30" y="15"/>
                  <a:pt x="30" y="15"/>
                  <a:pt x="30" y="15"/>
                </a:cubicBezTo>
                <a:cubicBezTo>
                  <a:pt x="30" y="14"/>
                  <a:pt x="30" y="14"/>
                  <a:pt x="30" y="14"/>
                </a:cubicBezTo>
                <a:cubicBezTo>
                  <a:pt x="30" y="14"/>
                  <a:pt x="31" y="14"/>
                  <a:pt x="31" y="14"/>
                </a:cubicBezTo>
                <a:cubicBezTo>
                  <a:pt x="31" y="14"/>
                  <a:pt x="32" y="15"/>
                  <a:pt x="32" y="15"/>
                </a:cubicBezTo>
                <a:cubicBezTo>
                  <a:pt x="32" y="15"/>
                  <a:pt x="32" y="15"/>
                  <a:pt x="32" y="14"/>
                </a:cubicBezTo>
                <a:cubicBezTo>
                  <a:pt x="32" y="14"/>
                  <a:pt x="32" y="14"/>
                  <a:pt x="32" y="14"/>
                </a:cubicBezTo>
                <a:cubicBezTo>
                  <a:pt x="32" y="14"/>
                  <a:pt x="32" y="14"/>
                  <a:pt x="32" y="14"/>
                </a:cubicBezTo>
                <a:cubicBezTo>
                  <a:pt x="32" y="14"/>
                  <a:pt x="32" y="13"/>
                  <a:pt x="32" y="13"/>
                </a:cubicBezTo>
                <a:cubicBezTo>
                  <a:pt x="32" y="13"/>
                  <a:pt x="32" y="13"/>
                  <a:pt x="32" y="13"/>
                </a:cubicBezTo>
                <a:cubicBezTo>
                  <a:pt x="32" y="13"/>
                  <a:pt x="32" y="13"/>
                  <a:pt x="32" y="13"/>
                </a:cubicBezTo>
                <a:cubicBezTo>
                  <a:pt x="32" y="13"/>
                  <a:pt x="32" y="13"/>
                  <a:pt x="33" y="13"/>
                </a:cubicBezTo>
                <a:cubicBezTo>
                  <a:pt x="33" y="13"/>
                  <a:pt x="33" y="13"/>
                  <a:pt x="33" y="13"/>
                </a:cubicBezTo>
                <a:cubicBezTo>
                  <a:pt x="33" y="13"/>
                  <a:pt x="33" y="12"/>
                  <a:pt x="33" y="12"/>
                </a:cubicBezTo>
                <a:cubicBezTo>
                  <a:pt x="33" y="12"/>
                  <a:pt x="34" y="13"/>
                  <a:pt x="34" y="13"/>
                </a:cubicBezTo>
                <a:cubicBezTo>
                  <a:pt x="34" y="13"/>
                  <a:pt x="34" y="12"/>
                  <a:pt x="34" y="12"/>
                </a:cubicBezTo>
                <a:cubicBezTo>
                  <a:pt x="34" y="12"/>
                  <a:pt x="34" y="12"/>
                  <a:pt x="34" y="11"/>
                </a:cubicBezTo>
                <a:cubicBezTo>
                  <a:pt x="34" y="11"/>
                  <a:pt x="34" y="10"/>
                  <a:pt x="34" y="10"/>
                </a:cubicBezTo>
                <a:cubicBezTo>
                  <a:pt x="34" y="10"/>
                  <a:pt x="34" y="10"/>
                  <a:pt x="34" y="10"/>
                </a:cubicBezTo>
                <a:cubicBezTo>
                  <a:pt x="34" y="10"/>
                  <a:pt x="35" y="10"/>
                  <a:pt x="35" y="10"/>
                </a:cubicBezTo>
                <a:cubicBezTo>
                  <a:pt x="35" y="10"/>
                  <a:pt x="35" y="10"/>
                  <a:pt x="35" y="10"/>
                </a:cubicBezTo>
                <a:cubicBezTo>
                  <a:pt x="35" y="9"/>
                  <a:pt x="35" y="9"/>
                  <a:pt x="35" y="9"/>
                </a:cubicBezTo>
                <a:cubicBezTo>
                  <a:pt x="35" y="9"/>
                  <a:pt x="34" y="9"/>
                  <a:pt x="34" y="9"/>
                </a:cubicBezTo>
                <a:cubicBezTo>
                  <a:pt x="34" y="9"/>
                  <a:pt x="34" y="9"/>
                  <a:pt x="34" y="9"/>
                </a:cubicBezTo>
                <a:cubicBezTo>
                  <a:pt x="34" y="9"/>
                  <a:pt x="34" y="8"/>
                  <a:pt x="34" y="8"/>
                </a:cubicBezTo>
                <a:cubicBezTo>
                  <a:pt x="34" y="8"/>
                  <a:pt x="34" y="8"/>
                  <a:pt x="34" y="8"/>
                </a:cubicBezTo>
                <a:cubicBezTo>
                  <a:pt x="34" y="8"/>
                  <a:pt x="34" y="8"/>
                  <a:pt x="35" y="8"/>
                </a:cubicBezTo>
                <a:cubicBezTo>
                  <a:pt x="35" y="8"/>
                  <a:pt x="35" y="8"/>
                  <a:pt x="35" y="8"/>
                </a:cubicBezTo>
                <a:cubicBezTo>
                  <a:pt x="35" y="8"/>
                  <a:pt x="35" y="8"/>
                  <a:pt x="35" y="8"/>
                </a:cubicBezTo>
                <a:cubicBezTo>
                  <a:pt x="35" y="8"/>
                  <a:pt x="36" y="8"/>
                  <a:pt x="36" y="8"/>
                </a:cubicBezTo>
                <a:cubicBezTo>
                  <a:pt x="36" y="8"/>
                  <a:pt x="36" y="8"/>
                  <a:pt x="36" y="8"/>
                </a:cubicBezTo>
                <a:cubicBezTo>
                  <a:pt x="37" y="8"/>
                  <a:pt x="37" y="8"/>
                  <a:pt x="37" y="8"/>
                </a:cubicBezTo>
                <a:cubicBezTo>
                  <a:pt x="37" y="8"/>
                  <a:pt x="37" y="8"/>
                  <a:pt x="37" y="8"/>
                </a:cubicBezTo>
                <a:cubicBezTo>
                  <a:pt x="37" y="8"/>
                  <a:pt x="37" y="7"/>
                  <a:pt x="37" y="7"/>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6" y="5"/>
                  <a:pt x="37" y="5"/>
                  <a:pt x="36" y="4"/>
                </a:cubicBezTo>
                <a:cubicBezTo>
                  <a:pt x="36" y="4"/>
                  <a:pt x="36" y="4"/>
                  <a:pt x="36" y="4"/>
                </a:cubicBezTo>
                <a:cubicBezTo>
                  <a:pt x="36" y="3"/>
                  <a:pt x="37" y="3"/>
                  <a:pt x="36" y="3"/>
                </a:cubicBezTo>
                <a:cubicBezTo>
                  <a:pt x="36" y="3"/>
                  <a:pt x="36" y="2"/>
                  <a:pt x="36" y="2"/>
                </a:cubicBezTo>
                <a:cubicBezTo>
                  <a:pt x="36" y="2"/>
                  <a:pt x="36" y="2"/>
                  <a:pt x="35" y="2"/>
                </a:cubicBezTo>
                <a:cubicBezTo>
                  <a:pt x="35" y="1"/>
                  <a:pt x="34" y="1"/>
                  <a:pt x="34" y="1"/>
                </a:cubicBezTo>
                <a:cubicBezTo>
                  <a:pt x="34" y="1"/>
                  <a:pt x="33" y="1"/>
                  <a:pt x="33" y="2"/>
                </a:cubicBezTo>
                <a:cubicBezTo>
                  <a:pt x="33" y="2"/>
                  <a:pt x="33" y="2"/>
                  <a:pt x="33" y="2"/>
                </a:cubicBezTo>
                <a:cubicBezTo>
                  <a:pt x="33" y="2"/>
                  <a:pt x="30" y="1"/>
                  <a:pt x="30" y="1"/>
                </a:cubicBezTo>
                <a:cubicBezTo>
                  <a:pt x="30" y="1"/>
                  <a:pt x="30" y="1"/>
                  <a:pt x="30" y="1"/>
                </a:cubicBezTo>
                <a:cubicBezTo>
                  <a:pt x="29" y="0"/>
                  <a:pt x="29" y="0"/>
                  <a:pt x="29" y="0"/>
                </a:cubicBezTo>
                <a:cubicBezTo>
                  <a:pt x="29" y="0"/>
                  <a:pt x="28" y="0"/>
                  <a:pt x="28" y="0"/>
                </a:cubicBezTo>
                <a:cubicBezTo>
                  <a:pt x="28" y="0"/>
                  <a:pt x="27" y="0"/>
                  <a:pt x="27" y="0"/>
                </a:cubicBezTo>
                <a:cubicBezTo>
                  <a:pt x="27" y="0"/>
                  <a:pt x="27" y="0"/>
                  <a:pt x="27" y="1"/>
                </a:cubicBezTo>
                <a:cubicBezTo>
                  <a:pt x="27" y="1"/>
                  <a:pt x="26" y="2"/>
                  <a:pt x="26" y="2"/>
                </a:cubicBezTo>
                <a:cubicBezTo>
                  <a:pt x="26" y="2"/>
                  <a:pt x="25" y="3"/>
                  <a:pt x="25" y="3"/>
                </a:cubicBezTo>
                <a:cubicBezTo>
                  <a:pt x="25" y="3"/>
                  <a:pt x="24" y="3"/>
                  <a:pt x="24" y="3"/>
                </a:cubicBezTo>
                <a:cubicBezTo>
                  <a:pt x="24" y="3"/>
                  <a:pt x="23" y="3"/>
                  <a:pt x="23" y="3"/>
                </a:cubicBezTo>
                <a:cubicBezTo>
                  <a:pt x="23" y="3"/>
                  <a:pt x="22" y="2"/>
                  <a:pt x="22" y="2"/>
                </a:cubicBezTo>
                <a:cubicBezTo>
                  <a:pt x="21" y="2"/>
                  <a:pt x="21" y="2"/>
                  <a:pt x="21" y="1"/>
                </a:cubicBezTo>
                <a:cubicBezTo>
                  <a:pt x="21" y="1"/>
                  <a:pt x="21" y="2"/>
                  <a:pt x="21" y="2"/>
                </a:cubicBezTo>
                <a:cubicBezTo>
                  <a:pt x="21" y="2"/>
                  <a:pt x="20" y="3"/>
                  <a:pt x="21" y="3"/>
                </a:cubicBezTo>
                <a:cubicBezTo>
                  <a:pt x="21" y="3"/>
                  <a:pt x="20" y="3"/>
                  <a:pt x="20" y="3"/>
                </a:cubicBezTo>
                <a:cubicBezTo>
                  <a:pt x="20" y="3"/>
                  <a:pt x="20" y="3"/>
                  <a:pt x="20" y="3"/>
                </a:cubicBezTo>
                <a:cubicBezTo>
                  <a:pt x="19" y="3"/>
                  <a:pt x="19" y="3"/>
                  <a:pt x="19" y="4"/>
                </a:cubicBezTo>
                <a:cubicBezTo>
                  <a:pt x="19" y="4"/>
                  <a:pt x="19" y="4"/>
                  <a:pt x="19" y="4"/>
                </a:cubicBezTo>
                <a:cubicBezTo>
                  <a:pt x="19" y="4"/>
                  <a:pt x="18" y="4"/>
                  <a:pt x="18" y="4"/>
                </a:cubicBezTo>
                <a:cubicBezTo>
                  <a:pt x="17" y="5"/>
                  <a:pt x="16" y="5"/>
                  <a:pt x="16" y="5"/>
                </a:cubicBezTo>
                <a:cubicBezTo>
                  <a:pt x="16" y="6"/>
                  <a:pt x="16" y="6"/>
                  <a:pt x="16" y="6"/>
                </a:cubicBezTo>
                <a:cubicBezTo>
                  <a:pt x="16" y="6"/>
                  <a:pt x="16" y="6"/>
                  <a:pt x="16" y="6"/>
                </a:cubicBezTo>
                <a:cubicBezTo>
                  <a:pt x="16" y="6"/>
                  <a:pt x="16" y="6"/>
                  <a:pt x="16" y="7"/>
                </a:cubicBezTo>
                <a:cubicBezTo>
                  <a:pt x="17" y="7"/>
                  <a:pt x="17" y="7"/>
                  <a:pt x="17" y="7"/>
                </a:cubicBezTo>
                <a:cubicBezTo>
                  <a:pt x="17" y="7"/>
                  <a:pt x="17" y="7"/>
                  <a:pt x="17" y="7"/>
                </a:cubicBezTo>
                <a:cubicBezTo>
                  <a:pt x="17" y="7"/>
                  <a:pt x="17" y="8"/>
                  <a:pt x="16" y="8"/>
                </a:cubicBezTo>
                <a:cubicBezTo>
                  <a:pt x="16" y="8"/>
                  <a:pt x="17" y="8"/>
                  <a:pt x="17" y="8"/>
                </a:cubicBezTo>
                <a:cubicBezTo>
                  <a:pt x="17" y="8"/>
                  <a:pt x="17" y="8"/>
                  <a:pt x="17" y="8"/>
                </a:cubicBezTo>
                <a:cubicBezTo>
                  <a:pt x="17" y="8"/>
                  <a:pt x="17" y="9"/>
                  <a:pt x="17" y="9"/>
                </a:cubicBezTo>
                <a:cubicBezTo>
                  <a:pt x="17" y="9"/>
                  <a:pt x="17" y="9"/>
                  <a:pt x="17" y="9"/>
                </a:cubicBezTo>
                <a:cubicBezTo>
                  <a:pt x="17" y="10"/>
                  <a:pt x="17" y="10"/>
                  <a:pt x="17" y="10"/>
                </a:cubicBezTo>
                <a:cubicBezTo>
                  <a:pt x="17" y="10"/>
                  <a:pt x="16" y="9"/>
                  <a:pt x="16" y="8"/>
                </a:cubicBezTo>
                <a:cubicBezTo>
                  <a:pt x="15" y="8"/>
                  <a:pt x="15" y="8"/>
                  <a:pt x="15" y="8"/>
                </a:cubicBezTo>
                <a:cubicBezTo>
                  <a:pt x="15" y="8"/>
                  <a:pt x="15" y="8"/>
                  <a:pt x="15" y="9"/>
                </a:cubicBezTo>
                <a:cubicBezTo>
                  <a:pt x="15" y="9"/>
                  <a:pt x="15" y="9"/>
                  <a:pt x="15" y="9"/>
                </a:cubicBezTo>
                <a:cubicBezTo>
                  <a:pt x="15" y="9"/>
                  <a:pt x="14" y="8"/>
                  <a:pt x="14" y="8"/>
                </a:cubicBezTo>
                <a:cubicBezTo>
                  <a:pt x="14" y="8"/>
                  <a:pt x="13" y="8"/>
                  <a:pt x="13" y="8"/>
                </a:cubicBezTo>
                <a:cubicBezTo>
                  <a:pt x="13" y="8"/>
                  <a:pt x="13" y="8"/>
                  <a:pt x="13" y="9"/>
                </a:cubicBezTo>
                <a:cubicBezTo>
                  <a:pt x="12" y="9"/>
                  <a:pt x="12" y="9"/>
                  <a:pt x="12" y="9"/>
                </a:cubicBezTo>
                <a:cubicBezTo>
                  <a:pt x="11" y="9"/>
                  <a:pt x="11" y="9"/>
                  <a:pt x="10" y="9"/>
                </a:cubicBezTo>
                <a:cubicBezTo>
                  <a:pt x="10" y="9"/>
                  <a:pt x="10" y="9"/>
                  <a:pt x="10" y="9"/>
                </a:cubicBezTo>
                <a:cubicBezTo>
                  <a:pt x="10" y="9"/>
                  <a:pt x="9" y="9"/>
                  <a:pt x="9" y="9"/>
                </a:cubicBezTo>
                <a:cubicBezTo>
                  <a:pt x="9" y="9"/>
                  <a:pt x="9" y="9"/>
                  <a:pt x="9" y="10"/>
                </a:cubicBezTo>
                <a:cubicBezTo>
                  <a:pt x="9" y="10"/>
                  <a:pt x="9" y="10"/>
                  <a:pt x="9" y="10"/>
                </a:cubicBezTo>
                <a:cubicBezTo>
                  <a:pt x="9" y="10"/>
                  <a:pt x="7" y="10"/>
                  <a:pt x="7" y="10"/>
                </a:cubicBezTo>
                <a:cubicBezTo>
                  <a:pt x="7" y="10"/>
                  <a:pt x="7" y="10"/>
                  <a:pt x="7" y="10"/>
                </a:cubicBezTo>
                <a:cubicBezTo>
                  <a:pt x="7" y="10"/>
                  <a:pt x="7" y="10"/>
                  <a:pt x="7" y="9"/>
                </a:cubicBezTo>
                <a:cubicBezTo>
                  <a:pt x="6" y="9"/>
                  <a:pt x="6" y="9"/>
                  <a:pt x="6" y="9"/>
                </a:cubicBezTo>
                <a:cubicBezTo>
                  <a:pt x="6" y="9"/>
                  <a:pt x="5" y="9"/>
                  <a:pt x="5" y="9"/>
                </a:cubicBezTo>
                <a:cubicBezTo>
                  <a:pt x="4" y="9"/>
                  <a:pt x="4" y="9"/>
                  <a:pt x="4" y="9"/>
                </a:cubicBezTo>
                <a:cubicBezTo>
                  <a:pt x="4" y="10"/>
                  <a:pt x="4" y="10"/>
                  <a:pt x="4" y="10"/>
                </a:cubicBezTo>
                <a:cubicBezTo>
                  <a:pt x="4" y="10"/>
                  <a:pt x="3" y="11"/>
                  <a:pt x="3" y="11"/>
                </a:cubicBezTo>
                <a:cubicBezTo>
                  <a:pt x="3" y="11"/>
                  <a:pt x="3" y="11"/>
                  <a:pt x="3" y="10"/>
                </a:cubicBezTo>
                <a:cubicBezTo>
                  <a:pt x="3" y="10"/>
                  <a:pt x="2" y="9"/>
                  <a:pt x="2" y="9"/>
                </a:cubicBezTo>
                <a:cubicBezTo>
                  <a:pt x="2" y="9"/>
                  <a:pt x="2" y="9"/>
                  <a:pt x="2" y="9"/>
                </a:cubicBezTo>
                <a:cubicBezTo>
                  <a:pt x="0" y="9"/>
                  <a:pt x="0" y="9"/>
                  <a:pt x="0" y="9"/>
                </a:cubicBezTo>
                <a:cubicBezTo>
                  <a:pt x="0" y="9"/>
                  <a:pt x="0" y="9"/>
                  <a:pt x="0" y="10"/>
                </a:cubicBezTo>
                <a:cubicBezTo>
                  <a:pt x="0" y="10"/>
                  <a:pt x="0" y="10"/>
                  <a:pt x="0" y="10"/>
                </a:cubicBezTo>
                <a:cubicBezTo>
                  <a:pt x="0" y="10"/>
                  <a:pt x="0" y="10"/>
                  <a:pt x="0" y="10"/>
                </a:cubicBezTo>
                <a:cubicBezTo>
                  <a:pt x="0" y="10"/>
                  <a:pt x="0" y="11"/>
                  <a:pt x="0" y="11"/>
                </a:cubicBezTo>
                <a:cubicBezTo>
                  <a:pt x="0" y="11"/>
                  <a:pt x="0" y="11"/>
                  <a:pt x="0" y="11"/>
                </a:cubicBezTo>
                <a:cubicBezTo>
                  <a:pt x="0" y="11"/>
                  <a:pt x="0" y="11"/>
                  <a:pt x="0" y="12"/>
                </a:cubicBezTo>
                <a:cubicBezTo>
                  <a:pt x="0" y="12"/>
                  <a:pt x="0" y="12"/>
                  <a:pt x="0" y="12"/>
                </a:cubicBezTo>
                <a:cubicBezTo>
                  <a:pt x="0" y="12"/>
                  <a:pt x="0" y="12"/>
                  <a:pt x="0" y="12"/>
                </a:cubicBezTo>
                <a:cubicBezTo>
                  <a:pt x="0" y="12"/>
                  <a:pt x="2" y="13"/>
                  <a:pt x="2" y="13"/>
                </a:cubicBezTo>
                <a:cubicBezTo>
                  <a:pt x="2" y="13"/>
                  <a:pt x="3" y="14"/>
                  <a:pt x="3" y="13"/>
                </a:cubicBezTo>
                <a:cubicBezTo>
                  <a:pt x="3" y="13"/>
                  <a:pt x="3" y="13"/>
                  <a:pt x="3" y="13"/>
                </a:cubicBezTo>
                <a:cubicBezTo>
                  <a:pt x="4" y="13"/>
                  <a:pt x="4" y="12"/>
                  <a:pt x="4" y="13"/>
                </a:cubicBezTo>
                <a:cubicBezTo>
                  <a:pt x="4" y="13"/>
                  <a:pt x="4" y="13"/>
                  <a:pt x="4" y="13"/>
                </a:cubicBezTo>
                <a:cubicBezTo>
                  <a:pt x="5" y="14"/>
                  <a:pt x="5" y="14"/>
                  <a:pt x="5" y="14"/>
                </a:cubicBezTo>
                <a:cubicBezTo>
                  <a:pt x="5" y="14"/>
                  <a:pt x="6" y="14"/>
                  <a:pt x="6" y="14"/>
                </a:cubicBezTo>
                <a:cubicBezTo>
                  <a:pt x="6" y="14"/>
                  <a:pt x="7" y="14"/>
                  <a:pt x="7" y="14"/>
                </a:cubicBezTo>
                <a:cubicBezTo>
                  <a:pt x="8" y="13"/>
                  <a:pt x="8" y="13"/>
                  <a:pt x="8" y="13"/>
                </a:cubicBezTo>
                <a:cubicBezTo>
                  <a:pt x="8" y="13"/>
                  <a:pt x="8" y="13"/>
                  <a:pt x="8" y="13"/>
                </a:cubicBezTo>
                <a:cubicBezTo>
                  <a:pt x="8" y="13"/>
                  <a:pt x="12" y="12"/>
                  <a:pt x="12" y="12"/>
                </a:cubicBezTo>
                <a:cubicBezTo>
                  <a:pt x="13" y="12"/>
                  <a:pt x="13" y="12"/>
                  <a:pt x="13" y="12"/>
                </a:cubicBezTo>
                <a:cubicBezTo>
                  <a:pt x="13" y="12"/>
                  <a:pt x="13" y="12"/>
                  <a:pt x="13" y="12"/>
                </a:cubicBezTo>
                <a:cubicBezTo>
                  <a:pt x="13" y="12"/>
                  <a:pt x="13" y="13"/>
                  <a:pt x="13" y="13"/>
                </a:cubicBezTo>
                <a:cubicBezTo>
                  <a:pt x="13" y="14"/>
                  <a:pt x="14" y="14"/>
                  <a:pt x="14" y="14"/>
                </a:cubicBezTo>
                <a:cubicBezTo>
                  <a:pt x="14" y="15"/>
                  <a:pt x="14" y="15"/>
                  <a:pt x="15" y="15"/>
                </a:cubicBezTo>
                <a:cubicBezTo>
                  <a:pt x="15" y="15"/>
                  <a:pt x="15" y="15"/>
                  <a:pt x="15" y="15"/>
                </a:cubicBezTo>
                <a:cubicBezTo>
                  <a:pt x="16" y="15"/>
                  <a:pt x="16" y="15"/>
                  <a:pt x="16" y="15"/>
                </a:cubicBezTo>
                <a:cubicBezTo>
                  <a:pt x="17" y="15"/>
                  <a:pt x="19" y="15"/>
                  <a:pt x="20" y="15"/>
                </a:cubicBezTo>
                <a:cubicBezTo>
                  <a:pt x="20" y="15"/>
                  <a:pt x="20" y="16"/>
                  <a:pt x="20" y="1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9" name="Freeform 863"/>
          <p:cNvSpPr>
            <a:spLocks/>
          </p:cNvSpPr>
          <p:nvPr/>
        </p:nvSpPr>
        <p:spPr bwMode="auto">
          <a:xfrm>
            <a:off x="4599261" y="2989720"/>
            <a:ext cx="297074" cy="236907"/>
          </a:xfrm>
          <a:custGeom>
            <a:avLst/>
            <a:gdLst/>
            <a:ahLst/>
            <a:cxnLst>
              <a:cxn ang="0">
                <a:pos x="24" y="36"/>
              </a:cxn>
              <a:cxn ang="0">
                <a:pos x="26" y="35"/>
              </a:cxn>
              <a:cxn ang="0">
                <a:pos x="27" y="36"/>
              </a:cxn>
              <a:cxn ang="0">
                <a:pos x="27" y="38"/>
              </a:cxn>
              <a:cxn ang="0">
                <a:pos x="30" y="37"/>
              </a:cxn>
              <a:cxn ang="0">
                <a:pos x="34" y="37"/>
              </a:cxn>
              <a:cxn ang="0">
                <a:pos x="37" y="37"/>
              </a:cxn>
              <a:cxn ang="0">
                <a:pos x="41" y="39"/>
              </a:cxn>
              <a:cxn ang="0">
                <a:pos x="43" y="39"/>
              </a:cxn>
              <a:cxn ang="0">
                <a:pos x="42" y="35"/>
              </a:cxn>
              <a:cxn ang="0">
                <a:pos x="49" y="29"/>
              </a:cxn>
              <a:cxn ang="0">
                <a:pos x="49" y="27"/>
              </a:cxn>
              <a:cxn ang="0">
                <a:pos x="46" y="22"/>
              </a:cxn>
              <a:cxn ang="0">
                <a:pos x="46" y="19"/>
              </a:cxn>
              <a:cxn ang="0">
                <a:pos x="44" y="17"/>
              </a:cxn>
              <a:cxn ang="0">
                <a:pos x="47" y="11"/>
              </a:cxn>
              <a:cxn ang="0">
                <a:pos x="45" y="4"/>
              </a:cxn>
              <a:cxn ang="0">
                <a:pos x="35" y="4"/>
              </a:cxn>
              <a:cxn ang="0">
                <a:pos x="26" y="4"/>
              </a:cxn>
              <a:cxn ang="0">
                <a:pos x="27" y="3"/>
              </a:cxn>
              <a:cxn ang="0">
                <a:pos x="21" y="3"/>
              </a:cxn>
              <a:cxn ang="0">
                <a:pos x="22" y="1"/>
              </a:cxn>
              <a:cxn ang="0">
                <a:pos x="12" y="2"/>
              </a:cxn>
              <a:cxn ang="0">
                <a:pos x="6" y="5"/>
              </a:cxn>
              <a:cxn ang="0">
                <a:pos x="0" y="6"/>
              </a:cxn>
              <a:cxn ang="0">
                <a:pos x="2" y="7"/>
              </a:cxn>
              <a:cxn ang="0">
                <a:pos x="0" y="8"/>
              </a:cxn>
              <a:cxn ang="0">
                <a:pos x="1" y="12"/>
              </a:cxn>
              <a:cxn ang="0">
                <a:pos x="0" y="13"/>
              </a:cxn>
              <a:cxn ang="0">
                <a:pos x="1" y="15"/>
              </a:cxn>
              <a:cxn ang="0">
                <a:pos x="2" y="17"/>
              </a:cxn>
              <a:cxn ang="0">
                <a:pos x="2" y="18"/>
              </a:cxn>
              <a:cxn ang="0">
                <a:pos x="2" y="20"/>
              </a:cxn>
              <a:cxn ang="0">
                <a:pos x="3" y="22"/>
              </a:cxn>
              <a:cxn ang="0">
                <a:pos x="4" y="24"/>
              </a:cxn>
              <a:cxn ang="0">
                <a:pos x="3" y="27"/>
              </a:cxn>
              <a:cxn ang="0">
                <a:pos x="4" y="26"/>
              </a:cxn>
              <a:cxn ang="0">
                <a:pos x="9" y="28"/>
              </a:cxn>
              <a:cxn ang="0">
                <a:pos x="11" y="29"/>
              </a:cxn>
              <a:cxn ang="0">
                <a:pos x="10" y="30"/>
              </a:cxn>
              <a:cxn ang="0">
                <a:pos x="13" y="31"/>
              </a:cxn>
              <a:cxn ang="0">
                <a:pos x="13" y="30"/>
              </a:cxn>
              <a:cxn ang="0">
                <a:pos x="17" y="31"/>
              </a:cxn>
              <a:cxn ang="0">
                <a:pos x="17" y="32"/>
              </a:cxn>
              <a:cxn ang="0">
                <a:pos x="19" y="32"/>
              </a:cxn>
              <a:cxn ang="0">
                <a:pos x="22" y="34"/>
              </a:cxn>
            </a:cxnLst>
            <a:rect l="0" t="0" r="r" b="b"/>
            <a:pathLst>
              <a:path w="49" h="39">
                <a:moveTo>
                  <a:pt x="23" y="36"/>
                </a:moveTo>
                <a:cubicBezTo>
                  <a:pt x="23" y="36"/>
                  <a:pt x="23" y="36"/>
                  <a:pt x="23" y="36"/>
                </a:cubicBezTo>
                <a:cubicBezTo>
                  <a:pt x="23" y="36"/>
                  <a:pt x="24" y="36"/>
                  <a:pt x="24" y="36"/>
                </a:cubicBezTo>
                <a:cubicBezTo>
                  <a:pt x="24" y="36"/>
                  <a:pt x="24" y="36"/>
                  <a:pt x="24" y="36"/>
                </a:cubicBezTo>
                <a:cubicBezTo>
                  <a:pt x="24" y="36"/>
                  <a:pt x="26" y="36"/>
                  <a:pt x="26" y="35"/>
                </a:cubicBezTo>
                <a:cubicBezTo>
                  <a:pt x="26" y="35"/>
                  <a:pt x="26" y="35"/>
                  <a:pt x="26" y="35"/>
                </a:cubicBezTo>
                <a:cubicBezTo>
                  <a:pt x="26" y="35"/>
                  <a:pt x="26" y="36"/>
                  <a:pt x="26" y="36"/>
                </a:cubicBezTo>
                <a:cubicBezTo>
                  <a:pt x="26" y="36"/>
                  <a:pt x="27" y="36"/>
                  <a:pt x="27" y="36"/>
                </a:cubicBezTo>
                <a:cubicBezTo>
                  <a:pt x="27" y="36"/>
                  <a:pt x="27" y="36"/>
                  <a:pt x="27" y="36"/>
                </a:cubicBezTo>
                <a:cubicBezTo>
                  <a:pt x="27" y="36"/>
                  <a:pt x="27" y="37"/>
                  <a:pt x="27" y="37"/>
                </a:cubicBezTo>
                <a:cubicBezTo>
                  <a:pt x="27" y="37"/>
                  <a:pt x="27" y="37"/>
                  <a:pt x="27" y="37"/>
                </a:cubicBezTo>
                <a:cubicBezTo>
                  <a:pt x="27" y="38"/>
                  <a:pt x="27" y="38"/>
                  <a:pt x="27" y="38"/>
                </a:cubicBezTo>
                <a:cubicBezTo>
                  <a:pt x="27" y="38"/>
                  <a:pt x="28" y="38"/>
                  <a:pt x="28" y="38"/>
                </a:cubicBezTo>
                <a:cubicBezTo>
                  <a:pt x="28" y="38"/>
                  <a:pt x="28" y="38"/>
                  <a:pt x="28" y="37"/>
                </a:cubicBezTo>
                <a:cubicBezTo>
                  <a:pt x="29" y="37"/>
                  <a:pt x="30" y="37"/>
                  <a:pt x="30" y="37"/>
                </a:cubicBezTo>
                <a:cubicBezTo>
                  <a:pt x="31" y="36"/>
                  <a:pt x="31" y="37"/>
                  <a:pt x="31" y="37"/>
                </a:cubicBezTo>
                <a:cubicBezTo>
                  <a:pt x="33" y="37"/>
                  <a:pt x="33" y="37"/>
                  <a:pt x="33" y="37"/>
                </a:cubicBezTo>
                <a:cubicBezTo>
                  <a:pt x="33" y="37"/>
                  <a:pt x="34" y="37"/>
                  <a:pt x="34" y="37"/>
                </a:cubicBezTo>
                <a:cubicBezTo>
                  <a:pt x="34" y="37"/>
                  <a:pt x="35" y="36"/>
                  <a:pt x="35" y="36"/>
                </a:cubicBezTo>
                <a:cubicBezTo>
                  <a:pt x="36" y="36"/>
                  <a:pt x="36" y="36"/>
                  <a:pt x="36" y="36"/>
                </a:cubicBezTo>
                <a:cubicBezTo>
                  <a:pt x="36" y="36"/>
                  <a:pt x="37" y="37"/>
                  <a:pt x="37" y="37"/>
                </a:cubicBezTo>
                <a:cubicBezTo>
                  <a:pt x="37" y="37"/>
                  <a:pt x="38" y="37"/>
                  <a:pt x="39" y="37"/>
                </a:cubicBezTo>
                <a:cubicBezTo>
                  <a:pt x="39" y="38"/>
                  <a:pt x="40" y="38"/>
                  <a:pt x="40" y="38"/>
                </a:cubicBezTo>
                <a:cubicBezTo>
                  <a:pt x="40" y="38"/>
                  <a:pt x="41" y="38"/>
                  <a:pt x="41" y="39"/>
                </a:cubicBezTo>
                <a:cubicBezTo>
                  <a:pt x="41" y="38"/>
                  <a:pt x="41" y="39"/>
                  <a:pt x="41" y="39"/>
                </a:cubicBezTo>
                <a:cubicBezTo>
                  <a:pt x="41" y="39"/>
                  <a:pt x="42" y="39"/>
                  <a:pt x="42" y="39"/>
                </a:cubicBezTo>
                <a:cubicBezTo>
                  <a:pt x="43" y="39"/>
                  <a:pt x="43" y="39"/>
                  <a:pt x="43" y="39"/>
                </a:cubicBezTo>
                <a:cubicBezTo>
                  <a:pt x="42" y="38"/>
                  <a:pt x="42" y="37"/>
                  <a:pt x="42" y="37"/>
                </a:cubicBezTo>
                <a:cubicBezTo>
                  <a:pt x="42" y="37"/>
                  <a:pt x="42" y="36"/>
                  <a:pt x="42" y="36"/>
                </a:cubicBezTo>
                <a:cubicBezTo>
                  <a:pt x="42" y="35"/>
                  <a:pt x="42" y="35"/>
                  <a:pt x="42" y="35"/>
                </a:cubicBezTo>
                <a:cubicBezTo>
                  <a:pt x="42" y="35"/>
                  <a:pt x="45" y="32"/>
                  <a:pt x="46" y="31"/>
                </a:cubicBezTo>
                <a:cubicBezTo>
                  <a:pt x="46" y="31"/>
                  <a:pt x="47" y="31"/>
                  <a:pt x="47" y="31"/>
                </a:cubicBezTo>
                <a:cubicBezTo>
                  <a:pt x="49" y="30"/>
                  <a:pt x="49" y="29"/>
                  <a:pt x="49" y="29"/>
                </a:cubicBezTo>
                <a:cubicBezTo>
                  <a:pt x="49" y="28"/>
                  <a:pt x="49" y="28"/>
                  <a:pt x="49" y="28"/>
                </a:cubicBezTo>
                <a:cubicBezTo>
                  <a:pt x="48" y="27"/>
                  <a:pt x="49" y="27"/>
                  <a:pt x="49" y="27"/>
                </a:cubicBezTo>
                <a:cubicBezTo>
                  <a:pt x="49" y="27"/>
                  <a:pt x="49" y="27"/>
                  <a:pt x="49" y="27"/>
                </a:cubicBezTo>
                <a:cubicBezTo>
                  <a:pt x="49" y="27"/>
                  <a:pt x="48" y="26"/>
                  <a:pt x="48" y="26"/>
                </a:cubicBezTo>
                <a:cubicBezTo>
                  <a:pt x="48" y="26"/>
                  <a:pt x="48" y="26"/>
                  <a:pt x="48" y="26"/>
                </a:cubicBezTo>
                <a:cubicBezTo>
                  <a:pt x="48" y="25"/>
                  <a:pt x="46" y="23"/>
                  <a:pt x="46" y="22"/>
                </a:cubicBezTo>
                <a:cubicBezTo>
                  <a:pt x="46" y="22"/>
                  <a:pt x="46" y="22"/>
                  <a:pt x="46" y="22"/>
                </a:cubicBezTo>
                <a:cubicBezTo>
                  <a:pt x="46" y="21"/>
                  <a:pt x="47" y="20"/>
                  <a:pt x="47" y="19"/>
                </a:cubicBezTo>
                <a:cubicBezTo>
                  <a:pt x="47" y="19"/>
                  <a:pt x="46" y="19"/>
                  <a:pt x="46" y="19"/>
                </a:cubicBezTo>
                <a:cubicBezTo>
                  <a:pt x="46" y="18"/>
                  <a:pt x="46" y="18"/>
                  <a:pt x="46" y="18"/>
                </a:cubicBezTo>
                <a:cubicBezTo>
                  <a:pt x="46" y="18"/>
                  <a:pt x="45" y="18"/>
                  <a:pt x="45" y="18"/>
                </a:cubicBezTo>
                <a:cubicBezTo>
                  <a:pt x="44" y="18"/>
                  <a:pt x="44" y="17"/>
                  <a:pt x="44" y="17"/>
                </a:cubicBezTo>
                <a:cubicBezTo>
                  <a:pt x="44" y="17"/>
                  <a:pt x="48" y="15"/>
                  <a:pt x="48" y="14"/>
                </a:cubicBezTo>
                <a:cubicBezTo>
                  <a:pt x="48" y="14"/>
                  <a:pt x="48" y="14"/>
                  <a:pt x="48" y="13"/>
                </a:cubicBezTo>
                <a:cubicBezTo>
                  <a:pt x="48" y="12"/>
                  <a:pt x="48" y="12"/>
                  <a:pt x="47" y="11"/>
                </a:cubicBezTo>
                <a:cubicBezTo>
                  <a:pt x="47" y="10"/>
                  <a:pt x="46" y="8"/>
                  <a:pt x="46" y="7"/>
                </a:cubicBezTo>
                <a:cubicBezTo>
                  <a:pt x="46" y="6"/>
                  <a:pt x="45" y="5"/>
                  <a:pt x="45" y="5"/>
                </a:cubicBezTo>
                <a:cubicBezTo>
                  <a:pt x="45" y="4"/>
                  <a:pt x="45" y="4"/>
                  <a:pt x="45" y="4"/>
                </a:cubicBezTo>
                <a:cubicBezTo>
                  <a:pt x="45" y="4"/>
                  <a:pt x="44" y="4"/>
                  <a:pt x="43" y="3"/>
                </a:cubicBezTo>
                <a:cubicBezTo>
                  <a:pt x="43" y="3"/>
                  <a:pt x="43" y="3"/>
                  <a:pt x="43" y="3"/>
                </a:cubicBezTo>
                <a:cubicBezTo>
                  <a:pt x="42" y="4"/>
                  <a:pt x="37" y="4"/>
                  <a:pt x="35" y="4"/>
                </a:cubicBezTo>
                <a:cubicBezTo>
                  <a:pt x="33" y="4"/>
                  <a:pt x="29" y="3"/>
                  <a:pt x="28" y="3"/>
                </a:cubicBezTo>
                <a:cubicBezTo>
                  <a:pt x="27" y="3"/>
                  <a:pt x="27" y="3"/>
                  <a:pt x="27" y="3"/>
                </a:cubicBezTo>
                <a:cubicBezTo>
                  <a:pt x="27" y="4"/>
                  <a:pt x="26" y="4"/>
                  <a:pt x="26" y="4"/>
                </a:cubicBezTo>
                <a:cubicBezTo>
                  <a:pt x="26" y="4"/>
                  <a:pt x="25" y="5"/>
                  <a:pt x="25" y="4"/>
                </a:cubicBezTo>
                <a:cubicBezTo>
                  <a:pt x="25" y="4"/>
                  <a:pt x="25" y="4"/>
                  <a:pt x="25" y="4"/>
                </a:cubicBezTo>
                <a:cubicBezTo>
                  <a:pt x="26" y="3"/>
                  <a:pt x="27" y="3"/>
                  <a:pt x="27" y="3"/>
                </a:cubicBezTo>
                <a:cubicBezTo>
                  <a:pt x="26" y="3"/>
                  <a:pt x="26" y="3"/>
                  <a:pt x="25" y="3"/>
                </a:cubicBezTo>
                <a:cubicBezTo>
                  <a:pt x="25" y="3"/>
                  <a:pt x="23" y="4"/>
                  <a:pt x="23" y="4"/>
                </a:cubicBezTo>
                <a:cubicBezTo>
                  <a:pt x="23" y="4"/>
                  <a:pt x="21" y="3"/>
                  <a:pt x="21" y="3"/>
                </a:cubicBezTo>
                <a:cubicBezTo>
                  <a:pt x="21" y="2"/>
                  <a:pt x="20" y="1"/>
                  <a:pt x="21" y="1"/>
                </a:cubicBezTo>
                <a:cubicBezTo>
                  <a:pt x="22" y="1"/>
                  <a:pt x="22" y="1"/>
                  <a:pt x="22" y="1"/>
                </a:cubicBezTo>
                <a:cubicBezTo>
                  <a:pt x="23" y="2"/>
                  <a:pt x="22" y="1"/>
                  <a:pt x="22" y="1"/>
                </a:cubicBezTo>
                <a:cubicBezTo>
                  <a:pt x="22" y="1"/>
                  <a:pt x="20" y="0"/>
                  <a:pt x="19" y="0"/>
                </a:cubicBezTo>
                <a:cubicBezTo>
                  <a:pt x="18" y="1"/>
                  <a:pt x="17" y="1"/>
                  <a:pt x="16" y="1"/>
                </a:cubicBezTo>
                <a:cubicBezTo>
                  <a:pt x="15" y="1"/>
                  <a:pt x="12" y="2"/>
                  <a:pt x="12" y="2"/>
                </a:cubicBezTo>
                <a:cubicBezTo>
                  <a:pt x="12" y="2"/>
                  <a:pt x="11" y="2"/>
                  <a:pt x="11" y="3"/>
                </a:cubicBezTo>
                <a:cubicBezTo>
                  <a:pt x="10" y="4"/>
                  <a:pt x="9" y="4"/>
                  <a:pt x="9" y="4"/>
                </a:cubicBezTo>
                <a:cubicBezTo>
                  <a:pt x="8" y="5"/>
                  <a:pt x="7" y="5"/>
                  <a:pt x="6" y="5"/>
                </a:cubicBezTo>
                <a:cubicBezTo>
                  <a:pt x="5" y="5"/>
                  <a:pt x="3" y="6"/>
                  <a:pt x="2" y="6"/>
                </a:cubicBezTo>
                <a:cubicBezTo>
                  <a:pt x="2" y="6"/>
                  <a:pt x="1" y="6"/>
                  <a:pt x="1" y="6"/>
                </a:cubicBezTo>
                <a:cubicBezTo>
                  <a:pt x="0" y="7"/>
                  <a:pt x="0" y="7"/>
                  <a:pt x="0" y="6"/>
                </a:cubicBezTo>
                <a:cubicBezTo>
                  <a:pt x="0" y="7"/>
                  <a:pt x="0" y="7"/>
                  <a:pt x="0" y="7"/>
                </a:cubicBezTo>
                <a:cubicBezTo>
                  <a:pt x="0" y="7"/>
                  <a:pt x="1" y="7"/>
                  <a:pt x="1" y="7"/>
                </a:cubicBezTo>
                <a:cubicBezTo>
                  <a:pt x="2" y="7"/>
                  <a:pt x="2" y="7"/>
                  <a:pt x="2" y="7"/>
                </a:cubicBezTo>
                <a:cubicBezTo>
                  <a:pt x="2" y="8"/>
                  <a:pt x="2" y="8"/>
                  <a:pt x="2" y="8"/>
                </a:cubicBezTo>
                <a:cubicBezTo>
                  <a:pt x="2" y="9"/>
                  <a:pt x="2" y="9"/>
                  <a:pt x="2" y="9"/>
                </a:cubicBezTo>
                <a:cubicBezTo>
                  <a:pt x="1" y="8"/>
                  <a:pt x="1" y="8"/>
                  <a:pt x="0" y="8"/>
                </a:cubicBezTo>
                <a:cubicBezTo>
                  <a:pt x="0" y="9"/>
                  <a:pt x="1" y="10"/>
                  <a:pt x="1" y="10"/>
                </a:cubicBezTo>
                <a:cubicBezTo>
                  <a:pt x="1" y="10"/>
                  <a:pt x="1" y="10"/>
                  <a:pt x="1" y="11"/>
                </a:cubicBezTo>
                <a:cubicBezTo>
                  <a:pt x="1" y="11"/>
                  <a:pt x="1" y="12"/>
                  <a:pt x="1" y="12"/>
                </a:cubicBezTo>
                <a:cubicBezTo>
                  <a:pt x="1" y="12"/>
                  <a:pt x="1" y="12"/>
                  <a:pt x="1" y="12"/>
                </a:cubicBezTo>
                <a:cubicBezTo>
                  <a:pt x="0" y="13"/>
                  <a:pt x="0" y="13"/>
                  <a:pt x="0" y="13"/>
                </a:cubicBezTo>
                <a:cubicBezTo>
                  <a:pt x="0" y="13"/>
                  <a:pt x="0" y="13"/>
                  <a:pt x="0" y="13"/>
                </a:cubicBezTo>
                <a:cubicBezTo>
                  <a:pt x="0" y="13"/>
                  <a:pt x="0" y="13"/>
                  <a:pt x="0" y="14"/>
                </a:cubicBezTo>
                <a:cubicBezTo>
                  <a:pt x="0" y="14"/>
                  <a:pt x="1" y="15"/>
                  <a:pt x="1" y="15"/>
                </a:cubicBezTo>
                <a:cubicBezTo>
                  <a:pt x="1" y="15"/>
                  <a:pt x="1" y="15"/>
                  <a:pt x="1" y="15"/>
                </a:cubicBezTo>
                <a:cubicBezTo>
                  <a:pt x="1" y="15"/>
                  <a:pt x="2" y="16"/>
                  <a:pt x="2" y="16"/>
                </a:cubicBezTo>
                <a:cubicBezTo>
                  <a:pt x="2" y="16"/>
                  <a:pt x="2" y="17"/>
                  <a:pt x="2" y="17"/>
                </a:cubicBezTo>
                <a:cubicBezTo>
                  <a:pt x="2" y="17"/>
                  <a:pt x="1" y="17"/>
                  <a:pt x="2" y="17"/>
                </a:cubicBezTo>
                <a:cubicBezTo>
                  <a:pt x="2" y="17"/>
                  <a:pt x="2" y="18"/>
                  <a:pt x="2" y="18"/>
                </a:cubicBezTo>
                <a:cubicBezTo>
                  <a:pt x="2" y="18"/>
                  <a:pt x="2" y="18"/>
                  <a:pt x="2" y="18"/>
                </a:cubicBezTo>
                <a:cubicBezTo>
                  <a:pt x="2" y="18"/>
                  <a:pt x="2" y="18"/>
                  <a:pt x="2" y="18"/>
                </a:cubicBezTo>
                <a:cubicBezTo>
                  <a:pt x="2" y="18"/>
                  <a:pt x="2" y="19"/>
                  <a:pt x="2" y="19"/>
                </a:cubicBezTo>
                <a:cubicBezTo>
                  <a:pt x="2" y="19"/>
                  <a:pt x="2" y="20"/>
                  <a:pt x="2" y="20"/>
                </a:cubicBezTo>
                <a:cubicBezTo>
                  <a:pt x="2" y="20"/>
                  <a:pt x="2" y="20"/>
                  <a:pt x="2" y="20"/>
                </a:cubicBezTo>
                <a:cubicBezTo>
                  <a:pt x="2" y="20"/>
                  <a:pt x="2" y="21"/>
                  <a:pt x="2" y="21"/>
                </a:cubicBezTo>
                <a:cubicBezTo>
                  <a:pt x="2" y="21"/>
                  <a:pt x="2" y="22"/>
                  <a:pt x="2" y="22"/>
                </a:cubicBezTo>
                <a:cubicBezTo>
                  <a:pt x="2" y="22"/>
                  <a:pt x="3" y="22"/>
                  <a:pt x="3" y="22"/>
                </a:cubicBezTo>
                <a:cubicBezTo>
                  <a:pt x="3" y="22"/>
                  <a:pt x="2" y="23"/>
                  <a:pt x="3" y="23"/>
                </a:cubicBezTo>
                <a:cubicBezTo>
                  <a:pt x="3" y="23"/>
                  <a:pt x="3" y="23"/>
                  <a:pt x="3" y="23"/>
                </a:cubicBezTo>
                <a:cubicBezTo>
                  <a:pt x="3" y="23"/>
                  <a:pt x="4" y="24"/>
                  <a:pt x="4" y="24"/>
                </a:cubicBezTo>
                <a:cubicBezTo>
                  <a:pt x="4" y="24"/>
                  <a:pt x="4" y="24"/>
                  <a:pt x="4" y="24"/>
                </a:cubicBezTo>
                <a:cubicBezTo>
                  <a:pt x="4" y="24"/>
                  <a:pt x="3" y="26"/>
                  <a:pt x="3" y="26"/>
                </a:cubicBezTo>
                <a:cubicBezTo>
                  <a:pt x="3" y="26"/>
                  <a:pt x="3" y="27"/>
                  <a:pt x="3" y="27"/>
                </a:cubicBezTo>
                <a:cubicBezTo>
                  <a:pt x="3" y="27"/>
                  <a:pt x="4" y="27"/>
                  <a:pt x="4" y="26"/>
                </a:cubicBezTo>
                <a:cubicBezTo>
                  <a:pt x="4" y="26"/>
                  <a:pt x="4" y="26"/>
                  <a:pt x="4" y="26"/>
                </a:cubicBezTo>
                <a:cubicBezTo>
                  <a:pt x="4" y="26"/>
                  <a:pt x="4" y="26"/>
                  <a:pt x="4" y="26"/>
                </a:cubicBezTo>
                <a:cubicBezTo>
                  <a:pt x="5" y="26"/>
                  <a:pt x="5" y="27"/>
                  <a:pt x="6" y="27"/>
                </a:cubicBezTo>
                <a:cubicBezTo>
                  <a:pt x="6" y="27"/>
                  <a:pt x="6" y="27"/>
                  <a:pt x="6" y="28"/>
                </a:cubicBezTo>
                <a:cubicBezTo>
                  <a:pt x="6" y="28"/>
                  <a:pt x="8" y="28"/>
                  <a:pt x="9" y="28"/>
                </a:cubicBezTo>
                <a:cubicBezTo>
                  <a:pt x="9" y="28"/>
                  <a:pt x="9" y="28"/>
                  <a:pt x="10" y="28"/>
                </a:cubicBezTo>
                <a:cubicBezTo>
                  <a:pt x="10" y="28"/>
                  <a:pt x="10" y="28"/>
                  <a:pt x="10" y="28"/>
                </a:cubicBezTo>
                <a:cubicBezTo>
                  <a:pt x="11" y="28"/>
                  <a:pt x="11" y="29"/>
                  <a:pt x="11" y="29"/>
                </a:cubicBezTo>
                <a:cubicBezTo>
                  <a:pt x="10" y="29"/>
                  <a:pt x="10" y="29"/>
                  <a:pt x="10" y="29"/>
                </a:cubicBezTo>
                <a:cubicBezTo>
                  <a:pt x="10" y="29"/>
                  <a:pt x="10" y="30"/>
                  <a:pt x="10" y="30"/>
                </a:cubicBezTo>
                <a:cubicBezTo>
                  <a:pt x="10" y="30"/>
                  <a:pt x="10" y="30"/>
                  <a:pt x="10" y="30"/>
                </a:cubicBezTo>
                <a:cubicBezTo>
                  <a:pt x="10" y="30"/>
                  <a:pt x="11" y="31"/>
                  <a:pt x="11" y="31"/>
                </a:cubicBezTo>
                <a:cubicBezTo>
                  <a:pt x="12" y="32"/>
                  <a:pt x="13" y="31"/>
                  <a:pt x="13" y="31"/>
                </a:cubicBezTo>
                <a:cubicBezTo>
                  <a:pt x="13" y="31"/>
                  <a:pt x="13" y="31"/>
                  <a:pt x="13" y="31"/>
                </a:cubicBezTo>
                <a:cubicBezTo>
                  <a:pt x="13" y="31"/>
                  <a:pt x="13" y="31"/>
                  <a:pt x="14" y="31"/>
                </a:cubicBezTo>
                <a:cubicBezTo>
                  <a:pt x="14" y="31"/>
                  <a:pt x="14" y="31"/>
                  <a:pt x="14" y="31"/>
                </a:cubicBezTo>
                <a:cubicBezTo>
                  <a:pt x="14" y="31"/>
                  <a:pt x="13" y="30"/>
                  <a:pt x="13" y="30"/>
                </a:cubicBezTo>
                <a:cubicBezTo>
                  <a:pt x="13" y="30"/>
                  <a:pt x="13" y="30"/>
                  <a:pt x="14" y="30"/>
                </a:cubicBezTo>
                <a:cubicBezTo>
                  <a:pt x="14" y="30"/>
                  <a:pt x="15" y="30"/>
                  <a:pt x="15" y="30"/>
                </a:cubicBezTo>
                <a:cubicBezTo>
                  <a:pt x="16" y="31"/>
                  <a:pt x="17" y="31"/>
                  <a:pt x="17" y="31"/>
                </a:cubicBezTo>
                <a:cubicBezTo>
                  <a:pt x="17" y="30"/>
                  <a:pt x="17" y="30"/>
                  <a:pt x="17" y="31"/>
                </a:cubicBezTo>
                <a:cubicBezTo>
                  <a:pt x="17" y="31"/>
                  <a:pt x="17" y="31"/>
                  <a:pt x="17" y="31"/>
                </a:cubicBezTo>
                <a:cubicBezTo>
                  <a:pt x="17" y="31"/>
                  <a:pt x="17" y="31"/>
                  <a:pt x="17" y="32"/>
                </a:cubicBezTo>
                <a:cubicBezTo>
                  <a:pt x="17" y="32"/>
                  <a:pt x="17" y="32"/>
                  <a:pt x="17" y="32"/>
                </a:cubicBezTo>
                <a:cubicBezTo>
                  <a:pt x="17" y="32"/>
                  <a:pt x="17" y="32"/>
                  <a:pt x="18" y="33"/>
                </a:cubicBezTo>
                <a:cubicBezTo>
                  <a:pt x="18" y="33"/>
                  <a:pt x="19" y="32"/>
                  <a:pt x="19" y="32"/>
                </a:cubicBezTo>
                <a:cubicBezTo>
                  <a:pt x="19" y="32"/>
                  <a:pt x="19" y="32"/>
                  <a:pt x="19" y="32"/>
                </a:cubicBezTo>
                <a:cubicBezTo>
                  <a:pt x="19" y="32"/>
                  <a:pt x="21" y="33"/>
                  <a:pt x="21" y="34"/>
                </a:cubicBezTo>
                <a:cubicBezTo>
                  <a:pt x="21" y="34"/>
                  <a:pt x="21" y="34"/>
                  <a:pt x="22" y="34"/>
                </a:cubicBezTo>
                <a:cubicBezTo>
                  <a:pt x="22" y="35"/>
                  <a:pt x="23" y="35"/>
                  <a:pt x="23" y="3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0" name="Freeform 864"/>
          <p:cNvSpPr>
            <a:spLocks/>
          </p:cNvSpPr>
          <p:nvPr/>
        </p:nvSpPr>
        <p:spPr bwMode="auto">
          <a:xfrm>
            <a:off x="4349193" y="3275513"/>
            <a:ext cx="133495" cy="73328"/>
          </a:xfrm>
          <a:custGeom>
            <a:avLst/>
            <a:gdLst/>
            <a:ahLst/>
            <a:cxnLst>
              <a:cxn ang="0">
                <a:pos x="18" y="4"/>
              </a:cxn>
              <a:cxn ang="0">
                <a:pos x="18" y="3"/>
              </a:cxn>
              <a:cxn ang="0">
                <a:pos x="18" y="3"/>
              </a:cxn>
              <a:cxn ang="0">
                <a:pos x="18" y="2"/>
              </a:cxn>
              <a:cxn ang="0">
                <a:pos x="18" y="1"/>
              </a:cxn>
              <a:cxn ang="0">
                <a:pos x="16" y="0"/>
              </a:cxn>
              <a:cxn ang="0">
                <a:pos x="14" y="0"/>
              </a:cxn>
              <a:cxn ang="0">
                <a:pos x="14" y="0"/>
              </a:cxn>
              <a:cxn ang="0">
                <a:pos x="13" y="0"/>
              </a:cxn>
              <a:cxn ang="0">
                <a:pos x="12" y="0"/>
              </a:cxn>
              <a:cxn ang="0">
                <a:pos x="13" y="0"/>
              </a:cxn>
              <a:cxn ang="0">
                <a:pos x="13" y="1"/>
              </a:cxn>
              <a:cxn ang="0">
                <a:pos x="11" y="1"/>
              </a:cxn>
              <a:cxn ang="0">
                <a:pos x="10" y="1"/>
              </a:cxn>
              <a:cxn ang="0">
                <a:pos x="9" y="1"/>
              </a:cxn>
              <a:cxn ang="0">
                <a:pos x="8" y="1"/>
              </a:cxn>
              <a:cxn ang="0">
                <a:pos x="8" y="1"/>
              </a:cxn>
              <a:cxn ang="0">
                <a:pos x="7" y="2"/>
              </a:cxn>
              <a:cxn ang="0">
                <a:pos x="6" y="2"/>
              </a:cxn>
              <a:cxn ang="0">
                <a:pos x="5" y="1"/>
              </a:cxn>
              <a:cxn ang="0">
                <a:pos x="5" y="2"/>
              </a:cxn>
              <a:cxn ang="0">
                <a:pos x="5" y="2"/>
              </a:cxn>
              <a:cxn ang="0">
                <a:pos x="5" y="3"/>
              </a:cxn>
              <a:cxn ang="0">
                <a:pos x="3" y="5"/>
              </a:cxn>
              <a:cxn ang="0">
                <a:pos x="2" y="6"/>
              </a:cxn>
              <a:cxn ang="0">
                <a:pos x="1" y="7"/>
              </a:cxn>
              <a:cxn ang="0">
                <a:pos x="1" y="8"/>
              </a:cxn>
              <a:cxn ang="0">
                <a:pos x="1" y="9"/>
              </a:cxn>
              <a:cxn ang="0">
                <a:pos x="0" y="10"/>
              </a:cxn>
              <a:cxn ang="0">
                <a:pos x="1" y="9"/>
              </a:cxn>
              <a:cxn ang="0">
                <a:pos x="2" y="8"/>
              </a:cxn>
              <a:cxn ang="0">
                <a:pos x="3" y="8"/>
              </a:cxn>
              <a:cxn ang="0">
                <a:pos x="4" y="8"/>
              </a:cxn>
              <a:cxn ang="0">
                <a:pos x="5" y="10"/>
              </a:cxn>
              <a:cxn ang="0">
                <a:pos x="5" y="11"/>
              </a:cxn>
              <a:cxn ang="0">
                <a:pos x="7" y="11"/>
              </a:cxn>
              <a:cxn ang="0">
                <a:pos x="8" y="11"/>
              </a:cxn>
              <a:cxn ang="0">
                <a:pos x="10" y="11"/>
              </a:cxn>
              <a:cxn ang="0">
                <a:pos x="11" y="10"/>
              </a:cxn>
              <a:cxn ang="0">
                <a:pos x="11" y="9"/>
              </a:cxn>
              <a:cxn ang="0">
                <a:pos x="12" y="8"/>
              </a:cxn>
              <a:cxn ang="0">
                <a:pos x="12" y="8"/>
              </a:cxn>
              <a:cxn ang="0">
                <a:pos x="12" y="9"/>
              </a:cxn>
              <a:cxn ang="0">
                <a:pos x="14" y="10"/>
              </a:cxn>
              <a:cxn ang="0">
                <a:pos x="15" y="11"/>
              </a:cxn>
              <a:cxn ang="0">
                <a:pos x="15" y="12"/>
              </a:cxn>
              <a:cxn ang="0">
                <a:pos x="15" y="10"/>
              </a:cxn>
              <a:cxn ang="0">
                <a:pos x="16" y="9"/>
              </a:cxn>
              <a:cxn ang="0">
                <a:pos x="16" y="8"/>
              </a:cxn>
              <a:cxn ang="0">
                <a:pos x="18" y="8"/>
              </a:cxn>
              <a:cxn ang="0">
                <a:pos x="21" y="9"/>
              </a:cxn>
              <a:cxn ang="0">
                <a:pos x="21" y="8"/>
              </a:cxn>
              <a:cxn ang="0">
                <a:pos x="20" y="7"/>
              </a:cxn>
              <a:cxn ang="0">
                <a:pos x="22" y="7"/>
              </a:cxn>
              <a:cxn ang="0">
                <a:pos x="22" y="5"/>
              </a:cxn>
              <a:cxn ang="0">
                <a:pos x="21" y="5"/>
              </a:cxn>
              <a:cxn ang="0">
                <a:pos x="20" y="5"/>
              </a:cxn>
              <a:cxn ang="0">
                <a:pos x="18" y="4"/>
              </a:cxn>
            </a:cxnLst>
            <a:rect l="0" t="0" r="r" b="b"/>
            <a:pathLst>
              <a:path w="22" h="12">
                <a:moveTo>
                  <a:pt x="18" y="4"/>
                </a:moveTo>
                <a:cubicBezTo>
                  <a:pt x="18" y="4"/>
                  <a:pt x="18" y="4"/>
                  <a:pt x="18" y="4"/>
                </a:cubicBezTo>
                <a:cubicBezTo>
                  <a:pt x="17" y="4"/>
                  <a:pt x="17" y="4"/>
                  <a:pt x="17" y="4"/>
                </a:cubicBezTo>
                <a:cubicBezTo>
                  <a:pt x="17" y="4"/>
                  <a:pt x="18" y="3"/>
                  <a:pt x="18" y="3"/>
                </a:cubicBezTo>
                <a:cubicBezTo>
                  <a:pt x="18" y="3"/>
                  <a:pt x="18" y="3"/>
                  <a:pt x="18" y="3"/>
                </a:cubicBezTo>
                <a:cubicBezTo>
                  <a:pt x="18" y="3"/>
                  <a:pt x="18" y="3"/>
                  <a:pt x="18" y="3"/>
                </a:cubicBezTo>
                <a:cubicBezTo>
                  <a:pt x="18" y="3"/>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6" y="0"/>
                  <a:pt x="16" y="0"/>
                </a:cubicBezTo>
                <a:cubicBezTo>
                  <a:pt x="16" y="0"/>
                  <a:pt x="15" y="0"/>
                  <a:pt x="15" y="0"/>
                </a:cubicBezTo>
                <a:cubicBezTo>
                  <a:pt x="15" y="0"/>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2" y="0"/>
                </a:cubicBezTo>
                <a:cubicBezTo>
                  <a:pt x="12" y="0"/>
                  <a:pt x="12" y="0"/>
                  <a:pt x="12" y="0"/>
                </a:cubicBezTo>
                <a:cubicBezTo>
                  <a:pt x="12" y="0"/>
                  <a:pt x="13" y="1"/>
                  <a:pt x="13" y="0"/>
                </a:cubicBezTo>
                <a:cubicBezTo>
                  <a:pt x="13" y="0"/>
                  <a:pt x="13" y="0"/>
                  <a:pt x="13" y="0"/>
                </a:cubicBezTo>
                <a:cubicBezTo>
                  <a:pt x="13" y="0"/>
                  <a:pt x="13" y="1"/>
                  <a:pt x="13" y="1"/>
                </a:cubicBezTo>
                <a:cubicBezTo>
                  <a:pt x="13" y="1"/>
                  <a:pt x="13" y="1"/>
                  <a:pt x="13" y="1"/>
                </a:cubicBezTo>
                <a:cubicBezTo>
                  <a:pt x="13" y="1"/>
                  <a:pt x="12" y="1"/>
                  <a:pt x="12" y="1"/>
                </a:cubicBezTo>
                <a:cubicBezTo>
                  <a:pt x="12" y="1"/>
                  <a:pt x="11" y="1"/>
                  <a:pt x="11" y="1"/>
                </a:cubicBezTo>
                <a:cubicBezTo>
                  <a:pt x="11" y="1"/>
                  <a:pt x="11" y="1"/>
                  <a:pt x="11" y="1"/>
                </a:cubicBezTo>
                <a:cubicBezTo>
                  <a:pt x="11" y="1"/>
                  <a:pt x="10" y="1"/>
                  <a:pt x="10" y="1"/>
                </a:cubicBezTo>
                <a:cubicBezTo>
                  <a:pt x="10" y="1"/>
                  <a:pt x="10" y="1"/>
                  <a:pt x="10"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2"/>
                  <a:pt x="7" y="2"/>
                  <a:pt x="7" y="2"/>
                </a:cubicBezTo>
                <a:cubicBezTo>
                  <a:pt x="7" y="2"/>
                  <a:pt x="7" y="2"/>
                  <a:pt x="7" y="2"/>
                </a:cubicBezTo>
                <a:cubicBezTo>
                  <a:pt x="7" y="2"/>
                  <a:pt x="7" y="2"/>
                  <a:pt x="7" y="2"/>
                </a:cubicBezTo>
                <a:cubicBezTo>
                  <a:pt x="6" y="2"/>
                  <a:pt x="6" y="2"/>
                  <a:pt x="6" y="2"/>
                </a:cubicBezTo>
                <a:cubicBezTo>
                  <a:pt x="6" y="2"/>
                  <a:pt x="6" y="2"/>
                  <a:pt x="6" y="2"/>
                </a:cubicBezTo>
                <a:cubicBezTo>
                  <a:pt x="6" y="1"/>
                  <a:pt x="6" y="2"/>
                  <a:pt x="5" y="1"/>
                </a:cubicBezTo>
                <a:cubicBezTo>
                  <a:pt x="5" y="1"/>
                  <a:pt x="5" y="2"/>
                  <a:pt x="5" y="2"/>
                </a:cubicBezTo>
                <a:cubicBezTo>
                  <a:pt x="5" y="2"/>
                  <a:pt x="5" y="2"/>
                  <a:pt x="5" y="2"/>
                </a:cubicBezTo>
                <a:cubicBezTo>
                  <a:pt x="4" y="2"/>
                  <a:pt x="5" y="2"/>
                  <a:pt x="5" y="2"/>
                </a:cubicBezTo>
                <a:cubicBezTo>
                  <a:pt x="5" y="2"/>
                  <a:pt x="5" y="2"/>
                  <a:pt x="5" y="2"/>
                </a:cubicBezTo>
                <a:cubicBezTo>
                  <a:pt x="6" y="2"/>
                  <a:pt x="5" y="3"/>
                  <a:pt x="5" y="3"/>
                </a:cubicBezTo>
                <a:cubicBezTo>
                  <a:pt x="5" y="3"/>
                  <a:pt x="5" y="3"/>
                  <a:pt x="5" y="3"/>
                </a:cubicBezTo>
                <a:cubicBezTo>
                  <a:pt x="5" y="3"/>
                  <a:pt x="4" y="4"/>
                  <a:pt x="4" y="4"/>
                </a:cubicBezTo>
                <a:cubicBezTo>
                  <a:pt x="4" y="4"/>
                  <a:pt x="3" y="5"/>
                  <a:pt x="3" y="5"/>
                </a:cubicBezTo>
                <a:cubicBezTo>
                  <a:pt x="3" y="5"/>
                  <a:pt x="3" y="5"/>
                  <a:pt x="3" y="5"/>
                </a:cubicBezTo>
                <a:cubicBezTo>
                  <a:pt x="3" y="5"/>
                  <a:pt x="3" y="5"/>
                  <a:pt x="2" y="6"/>
                </a:cubicBezTo>
                <a:cubicBezTo>
                  <a:pt x="2" y="6"/>
                  <a:pt x="2" y="6"/>
                  <a:pt x="2" y="6"/>
                </a:cubicBezTo>
                <a:cubicBezTo>
                  <a:pt x="2" y="6"/>
                  <a:pt x="1" y="7"/>
                  <a:pt x="1" y="7"/>
                </a:cubicBezTo>
                <a:cubicBezTo>
                  <a:pt x="1" y="7"/>
                  <a:pt x="1" y="8"/>
                  <a:pt x="1" y="8"/>
                </a:cubicBezTo>
                <a:cubicBezTo>
                  <a:pt x="1" y="8"/>
                  <a:pt x="1" y="8"/>
                  <a:pt x="1" y="8"/>
                </a:cubicBezTo>
                <a:cubicBezTo>
                  <a:pt x="1" y="8"/>
                  <a:pt x="1" y="8"/>
                  <a:pt x="1" y="9"/>
                </a:cubicBezTo>
                <a:cubicBezTo>
                  <a:pt x="1" y="9"/>
                  <a:pt x="1" y="9"/>
                  <a:pt x="1" y="9"/>
                </a:cubicBezTo>
                <a:cubicBezTo>
                  <a:pt x="0" y="9"/>
                  <a:pt x="0" y="9"/>
                  <a:pt x="0" y="9"/>
                </a:cubicBezTo>
                <a:cubicBezTo>
                  <a:pt x="0" y="10"/>
                  <a:pt x="0" y="10"/>
                  <a:pt x="0" y="10"/>
                </a:cubicBezTo>
                <a:cubicBezTo>
                  <a:pt x="0" y="10"/>
                  <a:pt x="1" y="9"/>
                  <a:pt x="1" y="9"/>
                </a:cubicBezTo>
                <a:cubicBezTo>
                  <a:pt x="1" y="9"/>
                  <a:pt x="1" y="9"/>
                  <a:pt x="1" y="9"/>
                </a:cubicBezTo>
                <a:cubicBezTo>
                  <a:pt x="1" y="9"/>
                  <a:pt x="2" y="9"/>
                  <a:pt x="2" y="8"/>
                </a:cubicBezTo>
                <a:cubicBezTo>
                  <a:pt x="2" y="8"/>
                  <a:pt x="2" y="8"/>
                  <a:pt x="2" y="8"/>
                </a:cubicBezTo>
                <a:cubicBezTo>
                  <a:pt x="2" y="8"/>
                  <a:pt x="3" y="8"/>
                  <a:pt x="3" y="8"/>
                </a:cubicBezTo>
                <a:cubicBezTo>
                  <a:pt x="3" y="8"/>
                  <a:pt x="3" y="8"/>
                  <a:pt x="3" y="8"/>
                </a:cubicBezTo>
                <a:cubicBezTo>
                  <a:pt x="4" y="8"/>
                  <a:pt x="4" y="8"/>
                  <a:pt x="4" y="8"/>
                </a:cubicBezTo>
                <a:cubicBezTo>
                  <a:pt x="4" y="8"/>
                  <a:pt x="4" y="8"/>
                  <a:pt x="4" y="8"/>
                </a:cubicBezTo>
                <a:cubicBezTo>
                  <a:pt x="4" y="9"/>
                  <a:pt x="4" y="10"/>
                  <a:pt x="4" y="10"/>
                </a:cubicBezTo>
                <a:cubicBezTo>
                  <a:pt x="4" y="10"/>
                  <a:pt x="5" y="10"/>
                  <a:pt x="5" y="10"/>
                </a:cubicBezTo>
                <a:cubicBezTo>
                  <a:pt x="5" y="10"/>
                  <a:pt x="5" y="11"/>
                  <a:pt x="5" y="11"/>
                </a:cubicBezTo>
                <a:cubicBezTo>
                  <a:pt x="5" y="11"/>
                  <a:pt x="5" y="11"/>
                  <a:pt x="5" y="11"/>
                </a:cubicBezTo>
                <a:cubicBezTo>
                  <a:pt x="5" y="11"/>
                  <a:pt x="5" y="11"/>
                  <a:pt x="6" y="11"/>
                </a:cubicBezTo>
                <a:cubicBezTo>
                  <a:pt x="6" y="11"/>
                  <a:pt x="7" y="11"/>
                  <a:pt x="7" y="11"/>
                </a:cubicBezTo>
                <a:cubicBezTo>
                  <a:pt x="8" y="11"/>
                  <a:pt x="8" y="11"/>
                  <a:pt x="8" y="11"/>
                </a:cubicBezTo>
                <a:cubicBezTo>
                  <a:pt x="8" y="11"/>
                  <a:pt x="8" y="11"/>
                  <a:pt x="8" y="11"/>
                </a:cubicBezTo>
                <a:cubicBezTo>
                  <a:pt x="8" y="11"/>
                  <a:pt x="9" y="11"/>
                  <a:pt x="9" y="11"/>
                </a:cubicBezTo>
                <a:cubicBezTo>
                  <a:pt x="9" y="11"/>
                  <a:pt x="9" y="11"/>
                  <a:pt x="10" y="11"/>
                </a:cubicBezTo>
                <a:cubicBezTo>
                  <a:pt x="10" y="11"/>
                  <a:pt x="10" y="10"/>
                  <a:pt x="10" y="10"/>
                </a:cubicBezTo>
                <a:cubicBezTo>
                  <a:pt x="10" y="10"/>
                  <a:pt x="10" y="10"/>
                  <a:pt x="11" y="10"/>
                </a:cubicBezTo>
                <a:cubicBezTo>
                  <a:pt x="11" y="10"/>
                  <a:pt x="11" y="9"/>
                  <a:pt x="11" y="9"/>
                </a:cubicBezTo>
                <a:cubicBezTo>
                  <a:pt x="11" y="9"/>
                  <a:pt x="11" y="9"/>
                  <a:pt x="11" y="9"/>
                </a:cubicBezTo>
                <a:cubicBezTo>
                  <a:pt x="11" y="9"/>
                  <a:pt x="11" y="9"/>
                  <a:pt x="11" y="9"/>
                </a:cubicBezTo>
                <a:cubicBezTo>
                  <a:pt x="11" y="9"/>
                  <a:pt x="12" y="8"/>
                  <a:pt x="12" y="8"/>
                </a:cubicBezTo>
                <a:cubicBezTo>
                  <a:pt x="12" y="8"/>
                  <a:pt x="12" y="8"/>
                  <a:pt x="12" y="8"/>
                </a:cubicBezTo>
                <a:cubicBezTo>
                  <a:pt x="12" y="8"/>
                  <a:pt x="12" y="8"/>
                  <a:pt x="12" y="8"/>
                </a:cubicBezTo>
                <a:cubicBezTo>
                  <a:pt x="12" y="8"/>
                  <a:pt x="12" y="9"/>
                  <a:pt x="12" y="9"/>
                </a:cubicBezTo>
                <a:cubicBezTo>
                  <a:pt x="12" y="9"/>
                  <a:pt x="12" y="9"/>
                  <a:pt x="12" y="9"/>
                </a:cubicBezTo>
                <a:cubicBezTo>
                  <a:pt x="13" y="9"/>
                  <a:pt x="14" y="10"/>
                  <a:pt x="14" y="10"/>
                </a:cubicBezTo>
                <a:cubicBezTo>
                  <a:pt x="14" y="10"/>
                  <a:pt x="14" y="10"/>
                  <a:pt x="14" y="10"/>
                </a:cubicBezTo>
                <a:cubicBezTo>
                  <a:pt x="14" y="10"/>
                  <a:pt x="14" y="10"/>
                  <a:pt x="14" y="10"/>
                </a:cubicBezTo>
                <a:cubicBezTo>
                  <a:pt x="14" y="11"/>
                  <a:pt x="15" y="11"/>
                  <a:pt x="15" y="11"/>
                </a:cubicBezTo>
                <a:cubicBezTo>
                  <a:pt x="15" y="11"/>
                  <a:pt x="15" y="11"/>
                  <a:pt x="15" y="12"/>
                </a:cubicBezTo>
                <a:cubicBezTo>
                  <a:pt x="15" y="12"/>
                  <a:pt x="15" y="12"/>
                  <a:pt x="15" y="12"/>
                </a:cubicBezTo>
                <a:cubicBezTo>
                  <a:pt x="15" y="11"/>
                  <a:pt x="15" y="11"/>
                  <a:pt x="15" y="11"/>
                </a:cubicBezTo>
                <a:cubicBezTo>
                  <a:pt x="15" y="11"/>
                  <a:pt x="15" y="10"/>
                  <a:pt x="15" y="10"/>
                </a:cubicBezTo>
                <a:cubicBezTo>
                  <a:pt x="15" y="10"/>
                  <a:pt x="16" y="10"/>
                  <a:pt x="16" y="10"/>
                </a:cubicBezTo>
                <a:cubicBezTo>
                  <a:pt x="16" y="10"/>
                  <a:pt x="16" y="9"/>
                  <a:pt x="16" y="9"/>
                </a:cubicBezTo>
                <a:cubicBezTo>
                  <a:pt x="16" y="9"/>
                  <a:pt x="16" y="9"/>
                  <a:pt x="16" y="9"/>
                </a:cubicBezTo>
                <a:cubicBezTo>
                  <a:pt x="16" y="9"/>
                  <a:pt x="16" y="8"/>
                  <a:pt x="16" y="8"/>
                </a:cubicBezTo>
                <a:cubicBezTo>
                  <a:pt x="16" y="8"/>
                  <a:pt x="17" y="8"/>
                  <a:pt x="17" y="8"/>
                </a:cubicBezTo>
                <a:cubicBezTo>
                  <a:pt x="17" y="8"/>
                  <a:pt x="18" y="8"/>
                  <a:pt x="18" y="8"/>
                </a:cubicBezTo>
                <a:cubicBezTo>
                  <a:pt x="18" y="9"/>
                  <a:pt x="20" y="9"/>
                  <a:pt x="20" y="9"/>
                </a:cubicBezTo>
                <a:cubicBezTo>
                  <a:pt x="21" y="9"/>
                  <a:pt x="21" y="9"/>
                  <a:pt x="21" y="9"/>
                </a:cubicBezTo>
                <a:cubicBezTo>
                  <a:pt x="21" y="9"/>
                  <a:pt x="21" y="9"/>
                  <a:pt x="21" y="9"/>
                </a:cubicBezTo>
                <a:cubicBezTo>
                  <a:pt x="21" y="8"/>
                  <a:pt x="21" y="8"/>
                  <a:pt x="21" y="8"/>
                </a:cubicBezTo>
                <a:cubicBezTo>
                  <a:pt x="20" y="8"/>
                  <a:pt x="20" y="8"/>
                  <a:pt x="20" y="8"/>
                </a:cubicBezTo>
                <a:cubicBezTo>
                  <a:pt x="20" y="7"/>
                  <a:pt x="20" y="7"/>
                  <a:pt x="20" y="7"/>
                </a:cubicBezTo>
                <a:cubicBezTo>
                  <a:pt x="20" y="7"/>
                  <a:pt x="21" y="7"/>
                  <a:pt x="21" y="7"/>
                </a:cubicBezTo>
                <a:cubicBezTo>
                  <a:pt x="21" y="7"/>
                  <a:pt x="22" y="7"/>
                  <a:pt x="22" y="7"/>
                </a:cubicBezTo>
                <a:cubicBezTo>
                  <a:pt x="22" y="7"/>
                  <a:pt x="22" y="7"/>
                  <a:pt x="22" y="7"/>
                </a:cubicBezTo>
                <a:cubicBezTo>
                  <a:pt x="22" y="7"/>
                  <a:pt x="22" y="6"/>
                  <a:pt x="22" y="5"/>
                </a:cubicBezTo>
                <a:cubicBezTo>
                  <a:pt x="22" y="5"/>
                  <a:pt x="22" y="5"/>
                  <a:pt x="22" y="5"/>
                </a:cubicBezTo>
                <a:cubicBezTo>
                  <a:pt x="22" y="4"/>
                  <a:pt x="22" y="5"/>
                  <a:pt x="21" y="5"/>
                </a:cubicBezTo>
                <a:cubicBezTo>
                  <a:pt x="21" y="5"/>
                  <a:pt x="21" y="5"/>
                  <a:pt x="21" y="5"/>
                </a:cubicBezTo>
                <a:cubicBezTo>
                  <a:pt x="21" y="6"/>
                  <a:pt x="20" y="5"/>
                  <a:pt x="20" y="5"/>
                </a:cubicBezTo>
                <a:cubicBezTo>
                  <a:pt x="20" y="5"/>
                  <a:pt x="18" y="4"/>
                  <a:pt x="18" y="4"/>
                </a:cubicBezTo>
                <a:cubicBezTo>
                  <a:pt x="18" y="4"/>
                  <a:pt x="18" y="4"/>
                  <a:pt x="18"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1" name="Freeform 865"/>
          <p:cNvSpPr>
            <a:spLocks/>
          </p:cNvSpPr>
          <p:nvPr/>
        </p:nvSpPr>
        <p:spPr bwMode="auto">
          <a:xfrm>
            <a:off x="4640626" y="3365763"/>
            <a:ext cx="122214" cy="103412"/>
          </a:xfrm>
          <a:custGeom>
            <a:avLst/>
            <a:gdLst/>
            <a:ahLst/>
            <a:cxnLst>
              <a:cxn ang="0">
                <a:pos x="18" y="11"/>
              </a:cxn>
              <a:cxn ang="0">
                <a:pos x="19" y="10"/>
              </a:cxn>
              <a:cxn ang="0">
                <a:pos x="19" y="10"/>
              </a:cxn>
              <a:cxn ang="0">
                <a:pos x="19" y="9"/>
              </a:cxn>
              <a:cxn ang="0">
                <a:pos x="18" y="8"/>
              </a:cxn>
              <a:cxn ang="0">
                <a:pos x="18" y="8"/>
              </a:cxn>
              <a:cxn ang="0">
                <a:pos x="20" y="8"/>
              </a:cxn>
              <a:cxn ang="0">
                <a:pos x="19" y="8"/>
              </a:cxn>
              <a:cxn ang="0">
                <a:pos x="18" y="7"/>
              </a:cxn>
              <a:cxn ang="0">
                <a:pos x="18" y="6"/>
              </a:cxn>
              <a:cxn ang="0">
                <a:pos x="17" y="6"/>
              </a:cxn>
              <a:cxn ang="0">
                <a:pos x="17" y="5"/>
              </a:cxn>
              <a:cxn ang="0">
                <a:pos x="18" y="4"/>
              </a:cxn>
              <a:cxn ang="0">
                <a:pos x="18" y="3"/>
              </a:cxn>
              <a:cxn ang="0">
                <a:pos x="18" y="3"/>
              </a:cxn>
              <a:cxn ang="0">
                <a:pos x="17" y="3"/>
              </a:cxn>
              <a:cxn ang="0">
                <a:pos x="17" y="3"/>
              </a:cxn>
              <a:cxn ang="0">
                <a:pos x="16" y="2"/>
              </a:cxn>
              <a:cxn ang="0">
                <a:pos x="15" y="2"/>
              </a:cxn>
              <a:cxn ang="0">
                <a:pos x="15" y="2"/>
              </a:cxn>
              <a:cxn ang="0">
                <a:pos x="15" y="2"/>
              </a:cxn>
              <a:cxn ang="0">
                <a:pos x="14" y="2"/>
              </a:cxn>
              <a:cxn ang="0">
                <a:pos x="14" y="2"/>
              </a:cxn>
              <a:cxn ang="0">
                <a:pos x="7" y="1"/>
              </a:cxn>
              <a:cxn ang="0">
                <a:pos x="6" y="0"/>
              </a:cxn>
              <a:cxn ang="0">
                <a:pos x="6" y="0"/>
              </a:cxn>
              <a:cxn ang="0">
                <a:pos x="6" y="1"/>
              </a:cxn>
              <a:cxn ang="0">
                <a:pos x="5" y="1"/>
              </a:cxn>
              <a:cxn ang="0">
                <a:pos x="4" y="2"/>
              </a:cxn>
              <a:cxn ang="0">
                <a:pos x="3" y="2"/>
              </a:cxn>
              <a:cxn ang="0">
                <a:pos x="2" y="1"/>
              </a:cxn>
              <a:cxn ang="0">
                <a:pos x="1" y="1"/>
              </a:cxn>
              <a:cxn ang="0">
                <a:pos x="1" y="1"/>
              </a:cxn>
              <a:cxn ang="0">
                <a:pos x="1" y="2"/>
              </a:cxn>
              <a:cxn ang="0">
                <a:pos x="1" y="3"/>
              </a:cxn>
              <a:cxn ang="0">
                <a:pos x="1" y="4"/>
              </a:cxn>
              <a:cxn ang="0">
                <a:pos x="2" y="4"/>
              </a:cxn>
              <a:cxn ang="0">
                <a:pos x="3" y="7"/>
              </a:cxn>
              <a:cxn ang="0">
                <a:pos x="3" y="7"/>
              </a:cxn>
              <a:cxn ang="0">
                <a:pos x="5" y="9"/>
              </a:cxn>
              <a:cxn ang="0">
                <a:pos x="8" y="11"/>
              </a:cxn>
              <a:cxn ang="0">
                <a:pos x="9" y="13"/>
              </a:cxn>
              <a:cxn ang="0">
                <a:pos x="10" y="14"/>
              </a:cxn>
              <a:cxn ang="0">
                <a:pos x="10" y="14"/>
              </a:cxn>
              <a:cxn ang="0">
                <a:pos x="10" y="15"/>
              </a:cxn>
              <a:cxn ang="0">
                <a:pos x="14" y="17"/>
              </a:cxn>
              <a:cxn ang="0">
                <a:pos x="14" y="17"/>
              </a:cxn>
              <a:cxn ang="0">
                <a:pos x="14" y="16"/>
              </a:cxn>
              <a:cxn ang="0">
                <a:pos x="14" y="15"/>
              </a:cxn>
              <a:cxn ang="0">
                <a:pos x="14" y="14"/>
              </a:cxn>
              <a:cxn ang="0">
                <a:pos x="15" y="13"/>
              </a:cxn>
              <a:cxn ang="0">
                <a:pos x="16" y="12"/>
              </a:cxn>
              <a:cxn ang="0">
                <a:pos x="16" y="12"/>
              </a:cxn>
              <a:cxn ang="0">
                <a:pos x="17" y="12"/>
              </a:cxn>
              <a:cxn ang="0">
                <a:pos x="17" y="12"/>
              </a:cxn>
              <a:cxn ang="0">
                <a:pos x="16" y="11"/>
              </a:cxn>
              <a:cxn ang="0">
                <a:pos x="17" y="11"/>
              </a:cxn>
              <a:cxn ang="0">
                <a:pos x="17" y="11"/>
              </a:cxn>
              <a:cxn ang="0">
                <a:pos x="17" y="11"/>
              </a:cxn>
              <a:cxn ang="0">
                <a:pos x="18" y="11"/>
              </a:cxn>
              <a:cxn ang="0">
                <a:pos x="18" y="11"/>
              </a:cxn>
            </a:cxnLst>
            <a:rect l="0" t="0" r="r" b="b"/>
            <a:pathLst>
              <a:path w="20" h="17">
                <a:moveTo>
                  <a:pt x="18" y="11"/>
                </a:moveTo>
                <a:cubicBezTo>
                  <a:pt x="18" y="11"/>
                  <a:pt x="18" y="10"/>
                  <a:pt x="19" y="10"/>
                </a:cubicBezTo>
                <a:cubicBezTo>
                  <a:pt x="19" y="10"/>
                  <a:pt x="19" y="10"/>
                  <a:pt x="19" y="10"/>
                </a:cubicBezTo>
                <a:cubicBezTo>
                  <a:pt x="19" y="10"/>
                  <a:pt x="19" y="10"/>
                  <a:pt x="19" y="9"/>
                </a:cubicBezTo>
                <a:cubicBezTo>
                  <a:pt x="19" y="9"/>
                  <a:pt x="18" y="8"/>
                  <a:pt x="18" y="8"/>
                </a:cubicBezTo>
                <a:cubicBezTo>
                  <a:pt x="18" y="8"/>
                  <a:pt x="18" y="8"/>
                  <a:pt x="18" y="8"/>
                </a:cubicBezTo>
                <a:cubicBezTo>
                  <a:pt x="19" y="8"/>
                  <a:pt x="19" y="8"/>
                  <a:pt x="20" y="8"/>
                </a:cubicBezTo>
                <a:cubicBezTo>
                  <a:pt x="20" y="8"/>
                  <a:pt x="19" y="8"/>
                  <a:pt x="19" y="8"/>
                </a:cubicBezTo>
                <a:cubicBezTo>
                  <a:pt x="19" y="8"/>
                  <a:pt x="18" y="7"/>
                  <a:pt x="18" y="7"/>
                </a:cubicBezTo>
                <a:cubicBezTo>
                  <a:pt x="18" y="6"/>
                  <a:pt x="18" y="6"/>
                  <a:pt x="18" y="6"/>
                </a:cubicBezTo>
                <a:cubicBezTo>
                  <a:pt x="18" y="7"/>
                  <a:pt x="18" y="6"/>
                  <a:pt x="17" y="6"/>
                </a:cubicBezTo>
                <a:cubicBezTo>
                  <a:pt x="17" y="6"/>
                  <a:pt x="17" y="5"/>
                  <a:pt x="17" y="5"/>
                </a:cubicBezTo>
                <a:cubicBezTo>
                  <a:pt x="17" y="5"/>
                  <a:pt x="18" y="4"/>
                  <a:pt x="18" y="4"/>
                </a:cubicBezTo>
                <a:cubicBezTo>
                  <a:pt x="18" y="4"/>
                  <a:pt x="18" y="3"/>
                  <a:pt x="18" y="3"/>
                </a:cubicBezTo>
                <a:cubicBezTo>
                  <a:pt x="18" y="2"/>
                  <a:pt x="18" y="3"/>
                  <a:pt x="18" y="3"/>
                </a:cubicBezTo>
                <a:cubicBezTo>
                  <a:pt x="18" y="3"/>
                  <a:pt x="17" y="3"/>
                  <a:pt x="17" y="3"/>
                </a:cubicBezTo>
                <a:cubicBezTo>
                  <a:pt x="17" y="3"/>
                  <a:pt x="17" y="3"/>
                  <a:pt x="17" y="3"/>
                </a:cubicBezTo>
                <a:cubicBezTo>
                  <a:pt x="16" y="3"/>
                  <a:pt x="16" y="2"/>
                  <a:pt x="16" y="2"/>
                </a:cubicBezTo>
                <a:cubicBezTo>
                  <a:pt x="15" y="2"/>
                  <a:pt x="15" y="2"/>
                  <a:pt x="15" y="2"/>
                </a:cubicBezTo>
                <a:cubicBezTo>
                  <a:pt x="16" y="2"/>
                  <a:pt x="15" y="2"/>
                  <a:pt x="15" y="2"/>
                </a:cubicBezTo>
                <a:cubicBezTo>
                  <a:pt x="15" y="2"/>
                  <a:pt x="15" y="2"/>
                  <a:pt x="15" y="2"/>
                </a:cubicBezTo>
                <a:cubicBezTo>
                  <a:pt x="14" y="1"/>
                  <a:pt x="14" y="1"/>
                  <a:pt x="14" y="2"/>
                </a:cubicBezTo>
                <a:cubicBezTo>
                  <a:pt x="14" y="2"/>
                  <a:pt x="14" y="2"/>
                  <a:pt x="14" y="2"/>
                </a:cubicBezTo>
                <a:cubicBezTo>
                  <a:pt x="14" y="2"/>
                  <a:pt x="8" y="1"/>
                  <a:pt x="7" y="1"/>
                </a:cubicBezTo>
                <a:cubicBezTo>
                  <a:pt x="7" y="1"/>
                  <a:pt x="7" y="1"/>
                  <a:pt x="6" y="0"/>
                </a:cubicBezTo>
                <a:cubicBezTo>
                  <a:pt x="6" y="0"/>
                  <a:pt x="6" y="0"/>
                  <a:pt x="6" y="0"/>
                </a:cubicBezTo>
                <a:cubicBezTo>
                  <a:pt x="6" y="1"/>
                  <a:pt x="6" y="1"/>
                  <a:pt x="6" y="1"/>
                </a:cubicBezTo>
                <a:cubicBezTo>
                  <a:pt x="5" y="1"/>
                  <a:pt x="5" y="1"/>
                  <a:pt x="5" y="1"/>
                </a:cubicBezTo>
                <a:cubicBezTo>
                  <a:pt x="4" y="1"/>
                  <a:pt x="4" y="2"/>
                  <a:pt x="4" y="2"/>
                </a:cubicBezTo>
                <a:cubicBezTo>
                  <a:pt x="3" y="2"/>
                  <a:pt x="3" y="2"/>
                  <a:pt x="3" y="2"/>
                </a:cubicBezTo>
                <a:cubicBezTo>
                  <a:pt x="3" y="2"/>
                  <a:pt x="2" y="1"/>
                  <a:pt x="2" y="1"/>
                </a:cubicBezTo>
                <a:cubicBezTo>
                  <a:pt x="2" y="1"/>
                  <a:pt x="1" y="1"/>
                  <a:pt x="1" y="1"/>
                </a:cubicBezTo>
                <a:cubicBezTo>
                  <a:pt x="1" y="1"/>
                  <a:pt x="1" y="1"/>
                  <a:pt x="1" y="1"/>
                </a:cubicBezTo>
                <a:cubicBezTo>
                  <a:pt x="1" y="1"/>
                  <a:pt x="1" y="1"/>
                  <a:pt x="1" y="2"/>
                </a:cubicBezTo>
                <a:cubicBezTo>
                  <a:pt x="1" y="2"/>
                  <a:pt x="1" y="2"/>
                  <a:pt x="1" y="3"/>
                </a:cubicBezTo>
                <a:cubicBezTo>
                  <a:pt x="0" y="3"/>
                  <a:pt x="1" y="3"/>
                  <a:pt x="1" y="4"/>
                </a:cubicBezTo>
                <a:cubicBezTo>
                  <a:pt x="1" y="4"/>
                  <a:pt x="2" y="4"/>
                  <a:pt x="2" y="4"/>
                </a:cubicBezTo>
                <a:cubicBezTo>
                  <a:pt x="2" y="5"/>
                  <a:pt x="3" y="6"/>
                  <a:pt x="3" y="7"/>
                </a:cubicBezTo>
                <a:cubicBezTo>
                  <a:pt x="3" y="7"/>
                  <a:pt x="3" y="7"/>
                  <a:pt x="3" y="7"/>
                </a:cubicBezTo>
                <a:cubicBezTo>
                  <a:pt x="3" y="7"/>
                  <a:pt x="5" y="9"/>
                  <a:pt x="5" y="9"/>
                </a:cubicBezTo>
                <a:cubicBezTo>
                  <a:pt x="5" y="9"/>
                  <a:pt x="8" y="11"/>
                  <a:pt x="8" y="11"/>
                </a:cubicBezTo>
                <a:cubicBezTo>
                  <a:pt x="8" y="12"/>
                  <a:pt x="9" y="13"/>
                  <a:pt x="9" y="13"/>
                </a:cubicBezTo>
                <a:cubicBezTo>
                  <a:pt x="9" y="13"/>
                  <a:pt x="9" y="13"/>
                  <a:pt x="10" y="14"/>
                </a:cubicBezTo>
                <a:cubicBezTo>
                  <a:pt x="10" y="14"/>
                  <a:pt x="10" y="14"/>
                  <a:pt x="10" y="14"/>
                </a:cubicBezTo>
                <a:cubicBezTo>
                  <a:pt x="10" y="15"/>
                  <a:pt x="10" y="15"/>
                  <a:pt x="10" y="15"/>
                </a:cubicBezTo>
                <a:cubicBezTo>
                  <a:pt x="14" y="17"/>
                  <a:pt x="14" y="17"/>
                  <a:pt x="14" y="17"/>
                </a:cubicBezTo>
                <a:cubicBezTo>
                  <a:pt x="14" y="16"/>
                  <a:pt x="14" y="16"/>
                  <a:pt x="14" y="17"/>
                </a:cubicBezTo>
                <a:cubicBezTo>
                  <a:pt x="14" y="17"/>
                  <a:pt x="14" y="16"/>
                  <a:pt x="14" y="16"/>
                </a:cubicBezTo>
                <a:cubicBezTo>
                  <a:pt x="14" y="16"/>
                  <a:pt x="14" y="16"/>
                  <a:pt x="14" y="15"/>
                </a:cubicBezTo>
                <a:cubicBezTo>
                  <a:pt x="14" y="15"/>
                  <a:pt x="14" y="15"/>
                  <a:pt x="14" y="14"/>
                </a:cubicBezTo>
                <a:cubicBezTo>
                  <a:pt x="14" y="14"/>
                  <a:pt x="15" y="13"/>
                  <a:pt x="15" y="13"/>
                </a:cubicBezTo>
                <a:cubicBezTo>
                  <a:pt x="15" y="13"/>
                  <a:pt x="15" y="12"/>
                  <a:pt x="16" y="12"/>
                </a:cubicBezTo>
                <a:cubicBezTo>
                  <a:pt x="16" y="12"/>
                  <a:pt x="16" y="12"/>
                  <a:pt x="16" y="12"/>
                </a:cubicBezTo>
                <a:cubicBezTo>
                  <a:pt x="16" y="12"/>
                  <a:pt x="17" y="12"/>
                  <a:pt x="17" y="12"/>
                </a:cubicBezTo>
                <a:cubicBezTo>
                  <a:pt x="17" y="12"/>
                  <a:pt x="17" y="12"/>
                  <a:pt x="17" y="12"/>
                </a:cubicBezTo>
                <a:cubicBezTo>
                  <a:pt x="17" y="12"/>
                  <a:pt x="16" y="11"/>
                  <a:pt x="16" y="11"/>
                </a:cubicBezTo>
                <a:cubicBezTo>
                  <a:pt x="16" y="11"/>
                  <a:pt x="16" y="11"/>
                  <a:pt x="17" y="11"/>
                </a:cubicBezTo>
                <a:cubicBezTo>
                  <a:pt x="17" y="11"/>
                  <a:pt x="17" y="11"/>
                  <a:pt x="17" y="11"/>
                </a:cubicBezTo>
                <a:cubicBezTo>
                  <a:pt x="17" y="11"/>
                  <a:pt x="17" y="11"/>
                  <a:pt x="17" y="11"/>
                </a:cubicBezTo>
                <a:cubicBezTo>
                  <a:pt x="17" y="11"/>
                  <a:pt x="17" y="11"/>
                  <a:pt x="18" y="11"/>
                </a:cubicBezTo>
                <a:cubicBezTo>
                  <a:pt x="18" y="11"/>
                  <a:pt x="18" y="11"/>
                  <a:pt x="18" y="1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2" name="Freeform 866"/>
          <p:cNvSpPr>
            <a:spLocks/>
          </p:cNvSpPr>
          <p:nvPr/>
        </p:nvSpPr>
        <p:spPr bwMode="auto">
          <a:xfrm>
            <a:off x="4653787" y="3245429"/>
            <a:ext cx="206823" cy="103412"/>
          </a:xfrm>
          <a:custGeom>
            <a:avLst/>
            <a:gdLst/>
            <a:ahLst/>
            <a:cxnLst>
              <a:cxn ang="0">
                <a:pos x="5" y="4"/>
              </a:cxn>
              <a:cxn ang="0">
                <a:pos x="5" y="5"/>
              </a:cxn>
              <a:cxn ang="0">
                <a:pos x="4" y="5"/>
              </a:cxn>
              <a:cxn ang="0">
                <a:pos x="3" y="5"/>
              </a:cxn>
              <a:cxn ang="0">
                <a:pos x="2" y="5"/>
              </a:cxn>
              <a:cxn ang="0">
                <a:pos x="2" y="6"/>
              </a:cxn>
              <a:cxn ang="0">
                <a:pos x="3" y="6"/>
              </a:cxn>
              <a:cxn ang="0">
                <a:pos x="3" y="7"/>
              </a:cxn>
              <a:cxn ang="0">
                <a:pos x="2" y="7"/>
              </a:cxn>
              <a:cxn ang="0">
                <a:pos x="2" y="9"/>
              </a:cxn>
              <a:cxn ang="0">
                <a:pos x="1" y="9"/>
              </a:cxn>
              <a:cxn ang="0">
                <a:pos x="1" y="10"/>
              </a:cxn>
              <a:cxn ang="0">
                <a:pos x="1" y="10"/>
              </a:cxn>
              <a:cxn ang="0">
                <a:pos x="1" y="11"/>
              </a:cxn>
              <a:cxn ang="0">
                <a:pos x="2" y="12"/>
              </a:cxn>
              <a:cxn ang="0">
                <a:pos x="3" y="13"/>
              </a:cxn>
              <a:cxn ang="0">
                <a:pos x="4" y="14"/>
              </a:cxn>
              <a:cxn ang="0">
                <a:pos x="6" y="16"/>
              </a:cxn>
              <a:cxn ang="0">
                <a:pos x="8" y="17"/>
              </a:cxn>
              <a:cxn ang="0">
                <a:pos x="11" y="17"/>
              </a:cxn>
              <a:cxn ang="0">
                <a:pos x="14" y="16"/>
              </a:cxn>
              <a:cxn ang="0">
                <a:pos x="19" y="15"/>
              </a:cxn>
              <a:cxn ang="0">
                <a:pos x="21" y="15"/>
              </a:cxn>
              <a:cxn ang="0">
                <a:pos x="23" y="15"/>
              </a:cxn>
              <a:cxn ang="0">
                <a:pos x="23" y="14"/>
              </a:cxn>
              <a:cxn ang="0">
                <a:pos x="24" y="14"/>
              </a:cxn>
              <a:cxn ang="0">
                <a:pos x="26" y="14"/>
              </a:cxn>
              <a:cxn ang="0">
                <a:pos x="27" y="12"/>
              </a:cxn>
              <a:cxn ang="0">
                <a:pos x="28" y="10"/>
              </a:cxn>
              <a:cxn ang="0">
                <a:pos x="30" y="6"/>
              </a:cxn>
              <a:cxn ang="0">
                <a:pos x="30" y="1"/>
              </a:cxn>
              <a:cxn ang="0">
                <a:pos x="29" y="1"/>
              </a:cxn>
              <a:cxn ang="0">
                <a:pos x="27" y="0"/>
              </a:cxn>
              <a:cxn ang="0">
                <a:pos x="23" y="0"/>
              </a:cxn>
              <a:cxn ang="0">
                <a:pos x="22" y="0"/>
              </a:cxn>
              <a:cxn ang="0">
                <a:pos x="20" y="2"/>
              </a:cxn>
              <a:cxn ang="0">
                <a:pos x="19" y="2"/>
              </a:cxn>
              <a:cxn ang="0">
                <a:pos x="17" y="2"/>
              </a:cxn>
              <a:cxn ang="0">
                <a:pos x="14" y="3"/>
              </a:cxn>
              <a:cxn ang="0">
                <a:pos x="14" y="4"/>
              </a:cxn>
              <a:cxn ang="0">
                <a:pos x="13" y="5"/>
              </a:cxn>
              <a:cxn ang="0">
                <a:pos x="9" y="5"/>
              </a:cxn>
              <a:cxn ang="0">
                <a:pos x="7" y="4"/>
              </a:cxn>
              <a:cxn ang="0">
                <a:pos x="6" y="3"/>
              </a:cxn>
            </a:cxnLst>
            <a:rect l="0" t="0" r="r" b="b"/>
            <a:pathLst>
              <a:path w="34" h="17">
                <a:moveTo>
                  <a:pt x="5" y="3"/>
                </a:moveTo>
                <a:cubicBezTo>
                  <a:pt x="5" y="3"/>
                  <a:pt x="5" y="3"/>
                  <a:pt x="5" y="4"/>
                </a:cubicBezTo>
                <a:cubicBezTo>
                  <a:pt x="5" y="4"/>
                  <a:pt x="5" y="5"/>
                  <a:pt x="5" y="5"/>
                </a:cubicBezTo>
                <a:cubicBezTo>
                  <a:pt x="5" y="5"/>
                  <a:pt x="5" y="5"/>
                  <a:pt x="5" y="5"/>
                </a:cubicBezTo>
                <a:cubicBezTo>
                  <a:pt x="5" y="5"/>
                  <a:pt x="5" y="5"/>
                  <a:pt x="4" y="5"/>
                </a:cubicBezTo>
                <a:cubicBezTo>
                  <a:pt x="4" y="5"/>
                  <a:pt x="4" y="5"/>
                  <a:pt x="4" y="5"/>
                </a:cubicBezTo>
                <a:cubicBezTo>
                  <a:pt x="4"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6"/>
                  <a:pt x="2" y="6"/>
                </a:cubicBezTo>
                <a:cubicBezTo>
                  <a:pt x="2" y="6"/>
                  <a:pt x="2" y="6"/>
                  <a:pt x="2" y="6"/>
                </a:cubicBezTo>
                <a:cubicBezTo>
                  <a:pt x="2" y="6"/>
                  <a:pt x="3" y="6"/>
                  <a:pt x="3" y="6"/>
                </a:cubicBezTo>
                <a:cubicBezTo>
                  <a:pt x="3" y="6"/>
                  <a:pt x="3" y="6"/>
                  <a:pt x="3" y="7"/>
                </a:cubicBezTo>
                <a:cubicBezTo>
                  <a:pt x="3" y="7"/>
                  <a:pt x="3" y="7"/>
                  <a:pt x="3" y="7"/>
                </a:cubicBezTo>
                <a:cubicBezTo>
                  <a:pt x="3" y="7"/>
                  <a:pt x="2" y="7"/>
                  <a:pt x="2" y="7"/>
                </a:cubicBezTo>
                <a:cubicBezTo>
                  <a:pt x="2" y="7"/>
                  <a:pt x="2" y="7"/>
                  <a:pt x="2" y="7"/>
                </a:cubicBezTo>
                <a:cubicBezTo>
                  <a:pt x="2" y="7"/>
                  <a:pt x="2" y="8"/>
                  <a:pt x="2" y="8"/>
                </a:cubicBezTo>
                <a:cubicBezTo>
                  <a:pt x="2" y="9"/>
                  <a:pt x="2" y="9"/>
                  <a:pt x="2" y="9"/>
                </a:cubicBezTo>
                <a:cubicBezTo>
                  <a:pt x="2" y="9"/>
                  <a:pt x="2" y="10"/>
                  <a:pt x="2" y="10"/>
                </a:cubicBezTo>
                <a:cubicBezTo>
                  <a:pt x="2" y="10"/>
                  <a:pt x="1" y="9"/>
                  <a:pt x="1" y="9"/>
                </a:cubicBezTo>
                <a:cubicBezTo>
                  <a:pt x="1" y="9"/>
                  <a:pt x="1" y="10"/>
                  <a:pt x="1" y="10"/>
                </a:cubicBezTo>
                <a:cubicBezTo>
                  <a:pt x="1" y="10"/>
                  <a:pt x="1" y="10"/>
                  <a:pt x="1" y="10"/>
                </a:cubicBezTo>
                <a:cubicBezTo>
                  <a:pt x="0" y="10"/>
                  <a:pt x="0" y="10"/>
                  <a:pt x="0" y="10"/>
                </a:cubicBezTo>
                <a:cubicBezTo>
                  <a:pt x="0" y="10"/>
                  <a:pt x="1" y="10"/>
                  <a:pt x="1" y="10"/>
                </a:cubicBezTo>
                <a:cubicBezTo>
                  <a:pt x="1" y="10"/>
                  <a:pt x="1" y="10"/>
                  <a:pt x="1" y="11"/>
                </a:cubicBezTo>
                <a:cubicBezTo>
                  <a:pt x="1" y="11"/>
                  <a:pt x="1" y="11"/>
                  <a:pt x="1" y="11"/>
                </a:cubicBezTo>
                <a:cubicBezTo>
                  <a:pt x="2" y="11"/>
                  <a:pt x="2" y="12"/>
                  <a:pt x="2" y="12"/>
                </a:cubicBezTo>
                <a:cubicBezTo>
                  <a:pt x="2" y="12"/>
                  <a:pt x="2" y="12"/>
                  <a:pt x="2" y="12"/>
                </a:cubicBezTo>
                <a:cubicBezTo>
                  <a:pt x="2" y="12"/>
                  <a:pt x="2" y="13"/>
                  <a:pt x="3" y="13"/>
                </a:cubicBezTo>
                <a:cubicBezTo>
                  <a:pt x="3" y="13"/>
                  <a:pt x="3" y="13"/>
                  <a:pt x="3" y="13"/>
                </a:cubicBezTo>
                <a:cubicBezTo>
                  <a:pt x="4" y="13"/>
                  <a:pt x="4" y="14"/>
                  <a:pt x="4" y="14"/>
                </a:cubicBezTo>
                <a:cubicBezTo>
                  <a:pt x="4" y="14"/>
                  <a:pt x="4" y="14"/>
                  <a:pt x="4" y="14"/>
                </a:cubicBezTo>
                <a:cubicBezTo>
                  <a:pt x="4" y="14"/>
                  <a:pt x="4" y="14"/>
                  <a:pt x="4" y="14"/>
                </a:cubicBezTo>
                <a:cubicBezTo>
                  <a:pt x="4" y="14"/>
                  <a:pt x="6" y="16"/>
                  <a:pt x="6" y="16"/>
                </a:cubicBezTo>
                <a:cubicBezTo>
                  <a:pt x="7" y="16"/>
                  <a:pt x="7" y="16"/>
                  <a:pt x="7" y="16"/>
                </a:cubicBezTo>
                <a:cubicBezTo>
                  <a:pt x="8" y="17"/>
                  <a:pt x="8" y="17"/>
                  <a:pt x="8" y="17"/>
                </a:cubicBezTo>
                <a:cubicBezTo>
                  <a:pt x="9" y="17"/>
                  <a:pt x="9" y="17"/>
                  <a:pt x="9" y="17"/>
                </a:cubicBezTo>
                <a:cubicBezTo>
                  <a:pt x="10" y="17"/>
                  <a:pt x="11" y="17"/>
                  <a:pt x="11" y="17"/>
                </a:cubicBezTo>
                <a:cubicBezTo>
                  <a:pt x="11" y="17"/>
                  <a:pt x="11" y="17"/>
                  <a:pt x="11" y="17"/>
                </a:cubicBezTo>
                <a:cubicBezTo>
                  <a:pt x="11" y="17"/>
                  <a:pt x="13" y="17"/>
                  <a:pt x="14" y="16"/>
                </a:cubicBezTo>
                <a:cubicBezTo>
                  <a:pt x="16" y="16"/>
                  <a:pt x="18" y="15"/>
                  <a:pt x="18" y="15"/>
                </a:cubicBezTo>
                <a:cubicBezTo>
                  <a:pt x="18" y="15"/>
                  <a:pt x="18" y="15"/>
                  <a:pt x="19" y="15"/>
                </a:cubicBezTo>
                <a:cubicBezTo>
                  <a:pt x="19" y="15"/>
                  <a:pt x="20" y="15"/>
                  <a:pt x="20" y="15"/>
                </a:cubicBezTo>
                <a:cubicBezTo>
                  <a:pt x="20" y="15"/>
                  <a:pt x="20" y="15"/>
                  <a:pt x="21" y="15"/>
                </a:cubicBezTo>
                <a:cubicBezTo>
                  <a:pt x="21" y="15"/>
                  <a:pt x="21" y="15"/>
                  <a:pt x="21" y="15"/>
                </a:cubicBezTo>
                <a:cubicBezTo>
                  <a:pt x="21" y="15"/>
                  <a:pt x="23" y="15"/>
                  <a:pt x="23" y="15"/>
                </a:cubicBezTo>
                <a:cubicBezTo>
                  <a:pt x="23" y="15"/>
                  <a:pt x="23" y="15"/>
                  <a:pt x="23" y="15"/>
                </a:cubicBezTo>
                <a:cubicBezTo>
                  <a:pt x="23" y="15"/>
                  <a:pt x="23" y="14"/>
                  <a:pt x="23" y="14"/>
                </a:cubicBezTo>
                <a:cubicBezTo>
                  <a:pt x="23" y="14"/>
                  <a:pt x="24" y="14"/>
                  <a:pt x="24" y="14"/>
                </a:cubicBezTo>
                <a:cubicBezTo>
                  <a:pt x="24" y="14"/>
                  <a:pt x="24" y="14"/>
                  <a:pt x="24" y="14"/>
                </a:cubicBezTo>
                <a:cubicBezTo>
                  <a:pt x="25" y="14"/>
                  <a:pt x="25" y="14"/>
                  <a:pt x="25" y="14"/>
                </a:cubicBezTo>
                <a:cubicBezTo>
                  <a:pt x="25" y="14"/>
                  <a:pt x="25" y="14"/>
                  <a:pt x="26" y="14"/>
                </a:cubicBezTo>
                <a:cubicBezTo>
                  <a:pt x="26" y="13"/>
                  <a:pt x="26" y="12"/>
                  <a:pt x="27" y="12"/>
                </a:cubicBezTo>
                <a:cubicBezTo>
                  <a:pt x="27" y="12"/>
                  <a:pt x="27" y="12"/>
                  <a:pt x="27" y="12"/>
                </a:cubicBezTo>
                <a:cubicBezTo>
                  <a:pt x="27" y="12"/>
                  <a:pt x="27" y="11"/>
                  <a:pt x="27" y="11"/>
                </a:cubicBezTo>
                <a:cubicBezTo>
                  <a:pt x="27" y="11"/>
                  <a:pt x="28" y="10"/>
                  <a:pt x="28" y="10"/>
                </a:cubicBezTo>
                <a:cubicBezTo>
                  <a:pt x="28" y="9"/>
                  <a:pt x="30" y="6"/>
                  <a:pt x="30" y="6"/>
                </a:cubicBezTo>
                <a:cubicBezTo>
                  <a:pt x="30" y="6"/>
                  <a:pt x="30" y="6"/>
                  <a:pt x="30" y="6"/>
                </a:cubicBezTo>
                <a:cubicBezTo>
                  <a:pt x="30" y="6"/>
                  <a:pt x="34" y="4"/>
                  <a:pt x="34" y="4"/>
                </a:cubicBezTo>
                <a:cubicBezTo>
                  <a:pt x="30" y="1"/>
                  <a:pt x="30" y="1"/>
                  <a:pt x="30" y="1"/>
                </a:cubicBezTo>
                <a:cubicBezTo>
                  <a:pt x="30" y="1"/>
                  <a:pt x="30" y="1"/>
                  <a:pt x="30" y="1"/>
                </a:cubicBezTo>
                <a:cubicBezTo>
                  <a:pt x="30" y="1"/>
                  <a:pt x="29" y="1"/>
                  <a:pt x="29" y="1"/>
                </a:cubicBezTo>
                <a:cubicBezTo>
                  <a:pt x="28" y="1"/>
                  <a:pt x="27" y="0"/>
                  <a:pt x="27" y="0"/>
                </a:cubicBezTo>
                <a:cubicBezTo>
                  <a:pt x="27" y="0"/>
                  <a:pt x="27" y="0"/>
                  <a:pt x="27" y="0"/>
                </a:cubicBezTo>
                <a:cubicBezTo>
                  <a:pt x="27" y="0"/>
                  <a:pt x="24" y="0"/>
                  <a:pt x="24" y="0"/>
                </a:cubicBezTo>
                <a:cubicBezTo>
                  <a:pt x="24" y="0"/>
                  <a:pt x="23" y="0"/>
                  <a:pt x="23" y="0"/>
                </a:cubicBezTo>
                <a:cubicBezTo>
                  <a:pt x="23" y="0"/>
                  <a:pt x="22" y="0"/>
                  <a:pt x="22" y="0"/>
                </a:cubicBezTo>
                <a:cubicBezTo>
                  <a:pt x="22" y="0"/>
                  <a:pt x="22" y="0"/>
                  <a:pt x="22" y="0"/>
                </a:cubicBezTo>
                <a:cubicBezTo>
                  <a:pt x="22" y="1"/>
                  <a:pt x="22" y="1"/>
                  <a:pt x="21" y="1"/>
                </a:cubicBezTo>
                <a:cubicBezTo>
                  <a:pt x="21" y="1"/>
                  <a:pt x="20" y="2"/>
                  <a:pt x="20" y="2"/>
                </a:cubicBezTo>
                <a:cubicBezTo>
                  <a:pt x="20" y="2"/>
                  <a:pt x="19" y="2"/>
                  <a:pt x="19" y="2"/>
                </a:cubicBezTo>
                <a:cubicBezTo>
                  <a:pt x="19" y="2"/>
                  <a:pt x="19" y="2"/>
                  <a:pt x="19" y="2"/>
                </a:cubicBezTo>
                <a:cubicBezTo>
                  <a:pt x="19" y="2"/>
                  <a:pt x="18" y="2"/>
                  <a:pt x="18" y="2"/>
                </a:cubicBezTo>
                <a:cubicBezTo>
                  <a:pt x="17" y="2"/>
                  <a:pt x="17" y="2"/>
                  <a:pt x="17" y="2"/>
                </a:cubicBezTo>
                <a:cubicBezTo>
                  <a:pt x="17" y="2"/>
                  <a:pt x="15" y="3"/>
                  <a:pt x="14" y="3"/>
                </a:cubicBezTo>
                <a:cubicBezTo>
                  <a:pt x="14" y="3"/>
                  <a:pt x="14" y="3"/>
                  <a:pt x="14" y="3"/>
                </a:cubicBezTo>
                <a:cubicBezTo>
                  <a:pt x="13" y="4"/>
                  <a:pt x="14" y="4"/>
                  <a:pt x="14" y="4"/>
                </a:cubicBezTo>
                <a:cubicBezTo>
                  <a:pt x="14" y="4"/>
                  <a:pt x="14" y="4"/>
                  <a:pt x="14" y="4"/>
                </a:cubicBezTo>
                <a:cubicBezTo>
                  <a:pt x="14" y="5"/>
                  <a:pt x="14" y="4"/>
                  <a:pt x="13" y="5"/>
                </a:cubicBezTo>
                <a:cubicBezTo>
                  <a:pt x="13" y="5"/>
                  <a:pt x="13" y="5"/>
                  <a:pt x="13" y="5"/>
                </a:cubicBezTo>
                <a:cubicBezTo>
                  <a:pt x="12" y="5"/>
                  <a:pt x="12" y="5"/>
                  <a:pt x="11" y="5"/>
                </a:cubicBezTo>
                <a:cubicBezTo>
                  <a:pt x="11" y="5"/>
                  <a:pt x="9" y="5"/>
                  <a:pt x="9" y="5"/>
                </a:cubicBezTo>
                <a:cubicBezTo>
                  <a:pt x="8" y="5"/>
                  <a:pt x="8" y="5"/>
                  <a:pt x="8" y="5"/>
                </a:cubicBezTo>
                <a:cubicBezTo>
                  <a:pt x="8" y="5"/>
                  <a:pt x="7" y="4"/>
                  <a:pt x="7" y="4"/>
                </a:cubicBezTo>
                <a:cubicBezTo>
                  <a:pt x="7" y="3"/>
                  <a:pt x="6" y="3"/>
                  <a:pt x="6" y="3"/>
                </a:cubicBezTo>
                <a:cubicBezTo>
                  <a:pt x="6" y="3"/>
                  <a:pt x="6" y="3"/>
                  <a:pt x="6" y="3"/>
                </a:cubicBezTo>
                <a:cubicBezTo>
                  <a:pt x="6" y="3"/>
                  <a:pt x="6" y="3"/>
                  <a:pt x="5"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3" name="Freeform 867"/>
          <p:cNvSpPr>
            <a:spLocks/>
          </p:cNvSpPr>
          <p:nvPr/>
        </p:nvSpPr>
        <p:spPr bwMode="auto">
          <a:xfrm>
            <a:off x="4531574" y="3147658"/>
            <a:ext cx="206823" cy="97771"/>
          </a:xfrm>
          <a:custGeom>
            <a:avLst/>
            <a:gdLst/>
            <a:ahLst/>
            <a:cxnLst>
              <a:cxn ang="0">
                <a:pos x="14" y="1"/>
              </a:cxn>
              <a:cxn ang="0">
                <a:pos x="12" y="0"/>
              </a:cxn>
              <a:cxn ang="0">
                <a:pos x="11" y="0"/>
              </a:cxn>
              <a:cxn ang="0">
                <a:pos x="11" y="1"/>
              </a:cxn>
              <a:cxn ang="0">
                <a:pos x="8" y="2"/>
              </a:cxn>
              <a:cxn ang="0">
                <a:pos x="6" y="3"/>
              </a:cxn>
              <a:cxn ang="0">
                <a:pos x="4" y="4"/>
              </a:cxn>
              <a:cxn ang="0">
                <a:pos x="2" y="4"/>
              </a:cxn>
              <a:cxn ang="0">
                <a:pos x="1" y="5"/>
              </a:cxn>
              <a:cxn ang="0">
                <a:pos x="1" y="6"/>
              </a:cxn>
              <a:cxn ang="0">
                <a:pos x="3" y="7"/>
              </a:cxn>
              <a:cxn ang="0">
                <a:pos x="2" y="8"/>
              </a:cxn>
              <a:cxn ang="0">
                <a:pos x="3" y="10"/>
              </a:cxn>
              <a:cxn ang="0">
                <a:pos x="6" y="12"/>
              </a:cxn>
              <a:cxn ang="0">
                <a:pos x="7" y="13"/>
              </a:cxn>
              <a:cxn ang="0">
                <a:pos x="9" y="14"/>
              </a:cxn>
              <a:cxn ang="0">
                <a:pos x="11" y="16"/>
              </a:cxn>
              <a:cxn ang="0">
                <a:pos x="13" y="16"/>
              </a:cxn>
              <a:cxn ang="0">
                <a:pos x="15" y="14"/>
              </a:cxn>
              <a:cxn ang="0">
                <a:pos x="16" y="13"/>
              </a:cxn>
              <a:cxn ang="0">
                <a:pos x="18" y="14"/>
              </a:cxn>
              <a:cxn ang="0">
                <a:pos x="21" y="15"/>
              </a:cxn>
              <a:cxn ang="0">
                <a:pos x="22" y="14"/>
              </a:cxn>
              <a:cxn ang="0">
                <a:pos x="24" y="15"/>
              </a:cxn>
              <a:cxn ang="0">
                <a:pos x="25" y="14"/>
              </a:cxn>
              <a:cxn ang="0">
                <a:pos x="27" y="14"/>
              </a:cxn>
              <a:cxn ang="0">
                <a:pos x="29" y="13"/>
              </a:cxn>
              <a:cxn ang="0">
                <a:pos x="30" y="12"/>
              </a:cxn>
              <a:cxn ang="0">
                <a:pos x="32" y="11"/>
              </a:cxn>
              <a:cxn ang="0">
                <a:pos x="33" y="8"/>
              </a:cxn>
              <a:cxn ang="0">
                <a:pos x="30" y="6"/>
              </a:cxn>
              <a:cxn ang="0">
                <a:pos x="29" y="7"/>
              </a:cxn>
              <a:cxn ang="0">
                <a:pos x="28" y="6"/>
              </a:cxn>
              <a:cxn ang="0">
                <a:pos x="28" y="5"/>
              </a:cxn>
              <a:cxn ang="0">
                <a:pos x="26" y="4"/>
              </a:cxn>
              <a:cxn ang="0">
                <a:pos x="24" y="4"/>
              </a:cxn>
              <a:cxn ang="0">
                <a:pos x="25" y="5"/>
              </a:cxn>
              <a:cxn ang="0">
                <a:pos x="24" y="5"/>
              </a:cxn>
              <a:cxn ang="0">
                <a:pos x="21" y="4"/>
              </a:cxn>
              <a:cxn ang="0">
                <a:pos x="21" y="3"/>
              </a:cxn>
              <a:cxn ang="0">
                <a:pos x="21" y="2"/>
              </a:cxn>
              <a:cxn ang="0">
                <a:pos x="20" y="2"/>
              </a:cxn>
              <a:cxn ang="0">
                <a:pos x="17" y="1"/>
              </a:cxn>
              <a:cxn ang="0">
                <a:pos x="15" y="0"/>
              </a:cxn>
              <a:cxn ang="0">
                <a:pos x="14" y="1"/>
              </a:cxn>
            </a:cxnLst>
            <a:rect l="0" t="0" r="r" b="b"/>
            <a:pathLst>
              <a:path w="34" h="16">
                <a:moveTo>
                  <a:pt x="14" y="1"/>
                </a:moveTo>
                <a:cubicBezTo>
                  <a:pt x="14" y="1"/>
                  <a:pt x="14" y="1"/>
                  <a:pt x="14" y="1"/>
                </a:cubicBezTo>
                <a:cubicBezTo>
                  <a:pt x="13" y="1"/>
                  <a:pt x="13" y="0"/>
                  <a:pt x="13" y="0"/>
                </a:cubicBezTo>
                <a:cubicBezTo>
                  <a:pt x="12" y="0"/>
                  <a:pt x="12" y="0"/>
                  <a:pt x="12" y="0"/>
                </a:cubicBezTo>
                <a:cubicBezTo>
                  <a:pt x="12" y="0"/>
                  <a:pt x="11" y="0"/>
                  <a:pt x="11" y="0"/>
                </a:cubicBezTo>
                <a:cubicBezTo>
                  <a:pt x="11" y="0"/>
                  <a:pt x="11" y="0"/>
                  <a:pt x="11" y="0"/>
                </a:cubicBezTo>
                <a:cubicBezTo>
                  <a:pt x="11" y="0"/>
                  <a:pt x="11" y="1"/>
                  <a:pt x="11" y="1"/>
                </a:cubicBezTo>
                <a:cubicBezTo>
                  <a:pt x="11" y="1"/>
                  <a:pt x="12" y="1"/>
                  <a:pt x="11" y="1"/>
                </a:cubicBezTo>
                <a:cubicBezTo>
                  <a:pt x="11" y="1"/>
                  <a:pt x="9" y="1"/>
                  <a:pt x="9" y="2"/>
                </a:cubicBezTo>
                <a:cubicBezTo>
                  <a:pt x="9" y="2"/>
                  <a:pt x="8" y="2"/>
                  <a:pt x="8" y="2"/>
                </a:cubicBezTo>
                <a:cubicBezTo>
                  <a:pt x="8" y="2"/>
                  <a:pt x="8" y="2"/>
                  <a:pt x="7" y="2"/>
                </a:cubicBezTo>
                <a:cubicBezTo>
                  <a:pt x="7" y="2"/>
                  <a:pt x="6" y="3"/>
                  <a:pt x="6" y="3"/>
                </a:cubicBezTo>
                <a:cubicBezTo>
                  <a:pt x="6" y="3"/>
                  <a:pt x="5" y="4"/>
                  <a:pt x="5" y="4"/>
                </a:cubicBezTo>
                <a:cubicBezTo>
                  <a:pt x="5" y="4"/>
                  <a:pt x="5" y="4"/>
                  <a:pt x="4" y="4"/>
                </a:cubicBezTo>
                <a:cubicBezTo>
                  <a:pt x="4" y="4"/>
                  <a:pt x="3" y="4"/>
                  <a:pt x="3" y="4"/>
                </a:cubicBezTo>
                <a:cubicBezTo>
                  <a:pt x="3" y="4"/>
                  <a:pt x="2" y="4"/>
                  <a:pt x="2" y="4"/>
                </a:cubicBezTo>
                <a:cubicBezTo>
                  <a:pt x="2" y="4"/>
                  <a:pt x="2" y="5"/>
                  <a:pt x="2" y="5"/>
                </a:cubicBezTo>
                <a:cubicBezTo>
                  <a:pt x="2" y="5"/>
                  <a:pt x="1" y="6"/>
                  <a:pt x="1" y="5"/>
                </a:cubicBezTo>
                <a:cubicBezTo>
                  <a:pt x="1" y="5"/>
                  <a:pt x="0" y="4"/>
                  <a:pt x="1" y="5"/>
                </a:cubicBezTo>
                <a:cubicBezTo>
                  <a:pt x="1" y="6"/>
                  <a:pt x="1" y="6"/>
                  <a:pt x="1" y="6"/>
                </a:cubicBezTo>
                <a:cubicBezTo>
                  <a:pt x="1" y="6"/>
                  <a:pt x="1" y="6"/>
                  <a:pt x="1" y="6"/>
                </a:cubicBezTo>
                <a:cubicBezTo>
                  <a:pt x="2" y="6"/>
                  <a:pt x="2" y="7"/>
                  <a:pt x="3" y="7"/>
                </a:cubicBezTo>
                <a:cubicBezTo>
                  <a:pt x="3" y="7"/>
                  <a:pt x="2" y="8"/>
                  <a:pt x="2" y="8"/>
                </a:cubicBezTo>
                <a:cubicBezTo>
                  <a:pt x="2" y="8"/>
                  <a:pt x="2" y="8"/>
                  <a:pt x="2" y="8"/>
                </a:cubicBezTo>
                <a:cubicBezTo>
                  <a:pt x="2" y="8"/>
                  <a:pt x="3" y="9"/>
                  <a:pt x="3" y="10"/>
                </a:cubicBezTo>
                <a:cubicBezTo>
                  <a:pt x="3" y="10"/>
                  <a:pt x="3" y="10"/>
                  <a:pt x="3" y="10"/>
                </a:cubicBezTo>
                <a:cubicBezTo>
                  <a:pt x="3" y="10"/>
                  <a:pt x="4" y="11"/>
                  <a:pt x="4" y="11"/>
                </a:cubicBezTo>
                <a:cubicBezTo>
                  <a:pt x="5" y="11"/>
                  <a:pt x="6" y="12"/>
                  <a:pt x="6" y="12"/>
                </a:cubicBezTo>
                <a:cubicBezTo>
                  <a:pt x="6" y="12"/>
                  <a:pt x="7" y="13"/>
                  <a:pt x="7" y="13"/>
                </a:cubicBezTo>
                <a:cubicBezTo>
                  <a:pt x="7" y="13"/>
                  <a:pt x="7" y="13"/>
                  <a:pt x="7" y="13"/>
                </a:cubicBezTo>
                <a:cubicBezTo>
                  <a:pt x="7" y="13"/>
                  <a:pt x="7" y="13"/>
                  <a:pt x="8" y="13"/>
                </a:cubicBezTo>
                <a:cubicBezTo>
                  <a:pt x="8" y="13"/>
                  <a:pt x="8" y="14"/>
                  <a:pt x="9" y="14"/>
                </a:cubicBezTo>
                <a:cubicBezTo>
                  <a:pt x="9" y="15"/>
                  <a:pt x="9" y="15"/>
                  <a:pt x="10" y="15"/>
                </a:cubicBezTo>
                <a:cubicBezTo>
                  <a:pt x="10" y="15"/>
                  <a:pt x="11" y="16"/>
                  <a:pt x="11" y="16"/>
                </a:cubicBezTo>
                <a:cubicBezTo>
                  <a:pt x="11" y="16"/>
                  <a:pt x="12" y="16"/>
                  <a:pt x="12" y="16"/>
                </a:cubicBezTo>
                <a:cubicBezTo>
                  <a:pt x="12" y="16"/>
                  <a:pt x="13" y="16"/>
                  <a:pt x="13" y="16"/>
                </a:cubicBezTo>
                <a:cubicBezTo>
                  <a:pt x="13" y="16"/>
                  <a:pt x="14" y="15"/>
                  <a:pt x="14" y="15"/>
                </a:cubicBezTo>
                <a:cubicBezTo>
                  <a:pt x="14" y="15"/>
                  <a:pt x="15" y="14"/>
                  <a:pt x="15" y="14"/>
                </a:cubicBezTo>
                <a:cubicBezTo>
                  <a:pt x="15" y="13"/>
                  <a:pt x="15" y="13"/>
                  <a:pt x="15" y="13"/>
                </a:cubicBezTo>
                <a:cubicBezTo>
                  <a:pt x="15" y="13"/>
                  <a:pt x="16" y="13"/>
                  <a:pt x="16" y="13"/>
                </a:cubicBezTo>
                <a:cubicBezTo>
                  <a:pt x="16" y="13"/>
                  <a:pt x="17" y="13"/>
                  <a:pt x="17" y="13"/>
                </a:cubicBezTo>
                <a:cubicBezTo>
                  <a:pt x="17" y="13"/>
                  <a:pt x="17" y="13"/>
                  <a:pt x="18" y="14"/>
                </a:cubicBezTo>
                <a:cubicBezTo>
                  <a:pt x="18" y="14"/>
                  <a:pt x="18" y="14"/>
                  <a:pt x="18" y="14"/>
                </a:cubicBezTo>
                <a:cubicBezTo>
                  <a:pt x="18" y="14"/>
                  <a:pt x="21" y="15"/>
                  <a:pt x="21" y="15"/>
                </a:cubicBezTo>
                <a:cubicBezTo>
                  <a:pt x="21" y="15"/>
                  <a:pt x="21" y="15"/>
                  <a:pt x="21" y="15"/>
                </a:cubicBezTo>
                <a:cubicBezTo>
                  <a:pt x="21" y="14"/>
                  <a:pt x="22" y="14"/>
                  <a:pt x="22" y="14"/>
                </a:cubicBezTo>
                <a:cubicBezTo>
                  <a:pt x="22" y="14"/>
                  <a:pt x="23" y="14"/>
                  <a:pt x="23" y="15"/>
                </a:cubicBezTo>
                <a:cubicBezTo>
                  <a:pt x="24" y="15"/>
                  <a:pt x="24" y="15"/>
                  <a:pt x="24" y="15"/>
                </a:cubicBezTo>
                <a:cubicBezTo>
                  <a:pt x="25" y="15"/>
                  <a:pt x="25" y="15"/>
                  <a:pt x="25" y="15"/>
                </a:cubicBezTo>
                <a:cubicBezTo>
                  <a:pt x="25" y="15"/>
                  <a:pt x="25" y="14"/>
                  <a:pt x="25" y="14"/>
                </a:cubicBezTo>
                <a:cubicBezTo>
                  <a:pt x="25" y="14"/>
                  <a:pt x="26" y="14"/>
                  <a:pt x="26" y="14"/>
                </a:cubicBezTo>
                <a:cubicBezTo>
                  <a:pt x="27" y="14"/>
                  <a:pt x="27" y="14"/>
                  <a:pt x="27" y="14"/>
                </a:cubicBezTo>
                <a:cubicBezTo>
                  <a:pt x="27" y="14"/>
                  <a:pt x="28" y="14"/>
                  <a:pt x="28" y="14"/>
                </a:cubicBezTo>
                <a:cubicBezTo>
                  <a:pt x="28" y="14"/>
                  <a:pt x="29" y="13"/>
                  <a:pt x="29" y="13"/>
                </a:cubicBezTo>
                <a:cubicBezTo>
                  <a:pt x="29" y="13"/>
                  <a:pt x="30" y="13"/>
                  <a:pt x="30" y="13"/>
                </a:cubicBezTo>
                <a:cubicBezTo>
                  <a:pt x="30" y="12"/>
                  <a:pt x="30" y="12"/>
                  <a:pt x="30" y="12"/>
                </a:cubicBezTo>
                <a:cubicBezTo>
                  <a:pt x="30" y="12"/>
                  <a:pt x="31" y="11"/>
                  <a:pt x="31" y="11"/>
                </a:cubicBezTo>
                <a:cubicBezTo>
                  <a:pt x="31" y="11"/>
                  <a:pt x="32" y="11"/>
                  <a:pt x="32" y="11"/>
                </a:cubicBezTo>
                <a:cubicBezTo>
                  <a:pt x="32" y="11"/>
                  <a:pt x="33" y="10"/>
                  <a:pt x="34" y="10"/>
                </a:cubicBezTo>
                <a:cubicBezTo>
                  <a:pt x="34" y="9"/>
                  <a:pt x="33" y="9"/>
                  <a:pt x="33" y="8"/>
                </a:cubicBezTo>
                <a:cubicBezTo>
                  <a:pt x="32" y="8"/>
                  <a:pt x="32" y="8"/>
                  <a:pt x="32" y="8"/>
                </a:cubicBezTo>
                <a:cubicBezTo>
                  <a:pt x="32" y="7"/>
                  <a:pt x="30" y="6"/>
                  <a:pt x="30" y="6"/>
                </a:cubicBezTo>
                <a:cubicBezTo>
                  <a:pt x="30" y="6"/>
                  <a:pt x="30" y="6"/>
                  <a:pt x="30" y="6"/>
                </a:cubicBezTo>
                <a:cubicBezTo>
                  <a:pt x="30" y="6"/>
                  <a:pt x="29" y="7"/>
                  <a:pt x="29" y="7"/>
                </a:cubicBezTo>
                <a:cubicBezTo>
                  <a:pt x="28" y="6"/>
                  <a:pt x="28" y="6"/>
                  <a:pt x="28" y="6"/>
                </a:cubicBezTo>
                <a:cubicBezTo>
                  <a:pt x="28" y="6"/>
                  <a:pt x="28" y="6"/>
                  <a:pt x="28" y="6"/>
                </a:cubicBezTo>
                <a:cubicBezTo>
                  <a:pt x="28" y="5"/>
                  <a:pt x="28" y="5"/>
                  <a:pt x="28" y="5"/>
                </a:cubicBezTo>
                <a:cubicBezTo>
                  <a:pt x="28" y="5"/>
                  <a:pt x="28" y="5"/>
                  <a:pt x="28" y="5"/>
                </a:cubicBezTo>
                <a:cubicBezTo>
                  <a:pt x="28" y="4"/>
                  <a:pt x="28" y="4"/>
                  <a:pt x="28" y="5"/>
                </a:cubicBezTo>
                <a:cubicBezTo>
                  <a:pt x="28" y="5"/>
                  <a:pt x="27" y="5"/>
                  <a:pt x="26" y="4"/>
                </a:cubicBezTo>
                <a:cubicBezTo>
                  <a:pt x="26" y="4"/>
                  <a:pt x="25" y="4"/>
                  <a:pt x="25" y="4"/>
                </a:cubicBezTo>
                <a:cubicBezTo>
                  <a:pt x="24" y="4"/>
                  <a:pt x="24" y="4"/>
                  <a:pt x="24" y="4"/>
                </a:cubicBezTo>
                <a:cubicBezTo>
                  <a:pt x="24" y="4"/>
                  <a:pt x="25" y="5"/>
                  <a:pt x="25" y="5"/>
                </a:cubicBezTo>
                <a:cubicBezTo>
                  <a:pt x="25" y="5"/>
                  <a:pt x="25" y="5"/>
                  <a:pt x="25" y="5"/>
                </a:cubicBezTo>
                <a:cubicBezTo>
                  <a:pt x="24" y="5"/>
                  <a:pt x="24" y="5"/>
                  <a:pt x="24" y="5"/>
                </a:cubicBezTo>
                <a:cubicBezTo>
                  <a:pt x="24" y="5"/>
                  <a:pt x="24" y="5"/>
                  <a:pt x="24" y="5"/>
                </a:cubicBezTo>
                <a:cubicBezTo>
                  <a:pt x="24" y="5"/>
                  <a:pt x="23" y="6"/>
                  <a:pt x="22" y="5"/>
                </a:cubicBezTo>
                <a:cubicBezTo>
                  <a:pt x="22" y="5"/>
                  <a:pt x="21" y="4"/>
                  <a:pt x="21" y="4"/>
                </a:cubicBezTo>
                <a:cubicBezTo>
                  <a:pt x="21" y="4"/>
                  <a:pt x="21" y="4"/>
                  <a:pt x="21" y="4"/>
                </a:cubicBezTo>
                <a:cubicBezTo>
                  <a:pt x="21" y="4"/>
                  <a:pt x="21" y="3"/>
                  <a:pt x="21" y="3"/>
                </a:cubicBezTo>
                <a:cubicBezTo>
                  <a:pt x="21" y="3"/>
                  <a:pt x="21" y="3"/>
                  <a:pt x="22" y="3"/>
                </a:cubicBezTo>
                <a:cubicBezTo>
                  <a:pt x="22" y="3"/>
                  <a:pt x="22" y="2"/>
                  <a:pt x="21" y="2"/>
                </a:cubicBezTo>
                <a:cubicBezTo>
                  <a:pt x="21" y="2"/>
                  <a:pt x="21" y="2"/>
                  <a:pt x="21" y="2"/>
                </a:cubicBezTo>
                <a:cubicBezTo>
                  <a:pt x="20" y="2"/>
                  <a:pt x="20" y="2"/>
                  <a:pt x="20" y="2"/>
                </a:cubicBezTo>
                <a:cubicBezTo>
                  <a:pt x="19" y="2"/>
                  <a:pt x="17" y="2"/>
                  <a:pt x="17" y="2"/>
                </a:cubicBezTo>
                <a:cubicBezTo>
                  <a:pt x="17" y="1"/>
                  <a:pt x="17" y="1"/>
                  <a:pt x="17" y="1"/>
                </a:cubicBezTo>
                <a:cubicBezTo>
                  <a:pt x="16" y="1"/>
                  <a:pt x="16" y="0"/>
                  <a:pt x="15" y="0"/>
                </a:cubicBezTo>
                <a:cubicBezTo>
                  <a:pt x="15" y="0"/>
                  <a:pt x="15" y="0"/>
                  <a:pt x="15" y="0"/>
                </a:cubicBezTo>
                <a:cubicBezTo>
                  <a:pt x="15" y="0"/>
                  <a:pt x="15" y="0"/>
                  <a:pt x="15" y="0"/>
                </a:cubicBezTo>
                <a:cubicBezTo>
                  <a:pt x="15" y="1"/>
                  <a:pt x="14" y="1"/>
                  <a:pt x="14"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4" name="Freeform 868"/>
          <p:cNvSpPr>
            <a:spLocks/>
          </p:cNvSpPr>
          <p:nvPr/>
        </p:nvSpPr>
        <p:spPr bwMode="auto">
          <a:xfrm>
            <a:off x="4787283" y="3476696"/>
            <a:ext cx="73328" cy="54526"/>
          </a:xfrm>
          <a:custGeom>
            <a:avLst/>
            <a:gdLst/>
            <a:ahLst/>
            <a:cxnLst>
              <a:cxn ang="0">
                <a:pos x="0" y="3"/>
              </a:cxn>
              <a:cxn ang="0">
                <a:pos x="0" y="3"/>
              </a:cxn>
              <a:cxn ang="0">
                <a:pos x="0" y="3"/>
              </a:cxn>
              <a:cxn ang="0">
                <a:pos x="0" y="4"/>
              </a:cxn>
              <a:cxn ang="0">
                <a:pos x="0" y="5"/>
              </a:cxn>
              <a:cxn ang="0">
                <a:pos x="0" y="5"/>
              </a:cxn>
              <a:cxn ang="0">
                <a:pos x="0" y="5"/>
              </a:cxn>
              <a:cxn ang="0">
                <a:pos x="0" y="6"/>
              </a:cxn>
              <a:cxn ang="0">
                <a:pos x="0" y="6"/>
              </a:cxn>
              <a:cxn ang="0">
                <a:pos x="0" y="7"/>
              </a:cxn>
              <a:cxn ang="0">
                <a:pos x="1" y="7"/>
              </a:cxn>
              <a:cxn ang="0">
                <a:pos x="1" y="8"/>
              </a:cxn>
              <a:cxn ang="0">
                <a:pos x="1" y="8"/>
              </a:cxn>
              <a:cxn ang="0">
                <a:pos x="2" y="9"/>
              </a:cxn>
              <a:cxn ang="0">
                <a:pos x="2" y="8"/>
              </a:cxn>
              <a:cxn ang="0">
                <a:pos x="2" y="9"/>
              </a:cxn>
              <a:cxn ang="0">
                <a:pos x="3" y="9"/>
              </a:cxn>
              <a:cxn ang="0">
                <a:pos x="6" y="8"/>
              </a:cxn>
              <a:cxn ang="0">
                <a:pos x="7" y="8"/>
              </a:cxn>
              <a:cxn ang="0">
                <a:pos x="7" y="8"/>
              </a:cxn>
              <a:cxn ang="0">
                <a:pos x="8" y="7"/>
              </a:cxn>
              <a:cxn ang="0">
                <a:pos x="9" y="7"/>
              </a:cxn>
              <a:cxn ang="0">
                <a:pos x="10" y="7"/>
              </a:cxn>
              <a:cxn ang="0">
                <a:pos x="11" y="7"/>
              </a:cxn>
              <a:cxn ang="0">
                <a:pos x="11" y="6"/>
              </a:cxn>
              <a:cxn ang="0">
                <a:pos x="11" y="6"/>
              </a:cxn>
              <a:cxn ang="0">
                <a:pos x="12" y="6"/>
              </a:cxn>
              <a:cxn ang="0">
                <a:pos x="12" y="6"/>
              </a:cxn>
              <a:cxn ang="0">
                <a:pos x="12" y="4"/>
              </a:cxn>
              <a:cxn ang="0">
                <a:pos x="12" y="3"/>
              </a:cxn>
              <a:cxn ang="0">
                <a:pos x="11" y="2"/>
              </a:cxn>
              <a:cxn ang="0">
                <a:pos x="10" y="1"/>
              </a:cxn>
              <a:cxn ang="0">
                <a:pos x="9" y="0"/>
              </a:cxn>
              <a:cxn ang="0">
                <a:pos x="9" y="0"/>
              </a:cxn>
              <a:cxn ang="0">
                <a:pos x="8" y="0"/>
              </a:cxn>
              <a:cxn ang="0">
                <a:pos x="7" y="0"/>
              </a:cxn>
              <a:cxn ang="0">
                <a:pos x="6" y="0"/>
              </a:cxn>
              <a:cxn ang="0">
                <a:pos x="5" y="1"/>
              </a:cxn>
              <a:cxn ang="0">
                <a:pos x="5" y="1"/>
              </a:cxn>
              <a:cxn ang="0">
                <a:pos x="5" y="1"/>
              </a:cxn>
              <a:cxn ang="0">
                <a:pos x="4" y="1"/>
              </a:cxn>
              <a:cxn ang="0">
                <a:pos x="4" y="1"/>
              </a:cxn>
              <a:cxn ang="0">
                <a:pos x="4" y="1"/>
              </a:cxn>
              <a:cxn ang="0">
                <a:pos x="3" y="1"/>
              </a:cxn>
              <a:cxn ang="0">
                <a:pos x="3" y="1"/>
              </a:cxn>
              <a:cxn ang="0">
                <a:pos x="3" y="1"/>
              </a:cxn>
              <a:cxn ang="0">
                <a:pos x="2" y="1"/>
              </a:cxn>
              <a:cxn ang="0">
                <a:pos x="1" y="2"/>
              </a:cxn>
              <a:cxn ang="0">
                <a:pos x="1" y="2"/>
              </a:cxn>
              <a:cxn ang="0">
                <a:pos x="1" y="3"/>
              </a:cxn>
              <a:cxn ang="0">
                <a:pos x="1" y="3"/>
              </a:cxn>
              <a:cxn ang="0">
                <a:pos x="0" y="3"/>
              </a:cxn>
            </a:cxnLst>
            <a:rect l="0" t="0" r="r" b="b"/>
            <a:pathLst>
              <a:path w="12" h="9">
                <a:moveTo>
                  <a:pt x="0" y="3"/>
                </a:moveTo>
                <a:cubicBezTo>
                  <a:pt x="0" y="3"/>
                  <a:pt x="0" y="3"/>
                  <a:pt x="0" y="3"/>
                </a:cubicBezTo>
                <a:cubicBezTo>
                  <a:pt x="0" y="3"/>
                  <a:pt x="0" y="3"/>
                  <a:pt x="0" y="3"/>
                </a:cubicBezTo>
                <a:cubicBezTo>
                  <a:pt x="0" y="3"/>
                  <a:pt x="0" y="4"/>
                  <a:pt x="0" y="4"/>
                </a:cubicBezTo>
                <a:cubicBezTo>
                  <a:pt x="0" y="4"/>
                  <a:pt x="0" y="4"/>
                  <a:pt x="0" y="5"/>
                </a:cubicBezTo>
                <a:cubicBezTo>
                  <a:pt x="0" y="5"/>
                  <a:pt x="0" y="5"/>
                  <a:pt x="0" y="5"/>
                </a:cubicBezTo>
                <a:cubicBezTo>
                  <a:pt x="0" y="5"/>
                  <a:pt x="0" y="5"/>
                  <a:pt x="0" y="5"/>
                </a:cubicBezTo>
                <a:cubicBezTo>
                  <a:pt x="0" y="5"/>
                  <a:pt x="0" y="6"/>
                  <a:pt x="0" y="6"/>
                </a:cubicBezTo>
                <a:cubicBezTo>
                  <a:pt x="0" y="6"/>
                  <a:pt x="0" y="6"/>
                  <a:pt x="0" y="6"/>
                </a:cubicBezTo>
                <a:cubicBezTo>
                  <a:pt x="0" y="6"/>
                  <a:pt x="0" y="7"/>
                  <a:pt x="0" y="7"/>
                </a:cubicBezTo>
                <a:cubicBezTo>
                  <a:pt x="0" y="7"/>
                  <a:pt x="0" y="7"/>
                  <a:pt x="1" y="7"/>
                </a:cubicBezTo>
                <a:cubicBezTo>
                  <a:pt x="1" y="7"/>
                  <a:pt x="1" y="7"/>
                  <a:pt x="1" y="8"/>
                </a:cubicBezTo>
                <a:cubicBezTo>
                  <a:pt x="1" y="8"/>
                  <a:pt x="1" y="8"/>
                  <a:pt x="1" y="8"/>
                </a:cubicBezTo>
                <a:cubicBezTo>
                  <a:pt x="1" y="8"/>
                  <a:pt x="2" y="9"/>
                  <a:pt x="2" y="9"/>
                </a:cubicBezTo>
                <a:cubicBezTo>
                  <a:pt x="2" y="8"/>
                  <a:pt x="2" y="8"/>
                  <a:pt x="2" y="8"/>
                </a:cubicBezTo>
                <a:cubicBezTo>
                  <a:pt x="2" y="9"/>
                  <a:pt x="2" y="9"/>
                  <a:pt x="2" y="9"/>
                </a:cubicBezTo>
                <a:cubicBezTo>
                  <a:pt x="3" y="9"/>
                  <a:pt x="3" y="9"/>
                  <a:pt x="3" y="9"/>
                </a:cubicBezTo>
                <a:cubicBezTo>
                  <a:pt x="3" y="9"/>
                  <a:pt x="6" y="8"/>
                  <a:pt x="6" y="8"/>
                </a:cubicBezTo>
                <a:cubicBezTo>
                  <a:pt x="6" y="8"/>
                  <a:pt x="6" y="8"/>
                  <a:pt x="7" y="8"/>
                </a:cubicBezTo>
                <a:cubicBezTo>
                  <a:pt x="7" y="8"/>
                  <a:pt x="7" y="8"/>
                  <a:pt x="7" y="8"/>
                </a:cubicBezTo>
                <a:cubicBezTo>
                  <a:pt x="7" y="7"/>
                  <a:pt x="8" y="7"/>
                  <a:pt x="8" y="7"/>
                </a:cubicBezTo>
                <a:cubicBezTo>
                  <a:pt x="9" y="7"/>
                  <a:pt x="9" y="7"/>
                  <a:pt x="9" y="7"/>
                </a:cubicBezTo>
                <a:cubicBezTo>
                  <a:pt x="9" y="7"/>
                  <a:pt x="10" y="7"/>
                  <a:pt x="10" y="7"/>
                </a:cubicBezTo>
                <a:cubicBezTo>
                  <a:pt x="10" y="7"/>
                  <a:pt x="11" y="7"/>
                  <a:pt x="11" y="7"/>
                </a:cubicBezTo>
                <a:cubicBezTo>
                  <a:pt x="11" y="7"/>
                  <a:pt x="11" y="6"/>
                  <a:pt x="11" y="6"/>
                </a:cubicBezTo>
                <a:cubicBezTo>
                  <a:pt x="11" y="6"/>
                  <a:pt x="11" y="6"/>
                  <a:pt x="11" y="6"/>
                </a:cubicBezTo>
                <a:cubicBezTo>
                  <a:pt x="11" y="6"/>
                  <a:pt x="12" y="6"/>
                  <a:pt x="12" y="6"/>
                </a:cubicBezTo>
                <a:cubicBezTo>
                  <a:pt x="12" y="6"/>
                  <a:pt x="12" y="6"/>
                  <a:pt x="12" y="6"/>
                </a:cubicBezTo>
                <a:cubicBezTo>
                  <a:pt x="12" y="5"/>
                  <a:pt x="12" y="4"/>
                  <a:pt x="12" y="4"/>
                </a:cubicBezTo>
                <a:cubicBezTo>
                  <a:pt x="12" y="4"/>
                  <a:pt x="12" y="3"/>
                  <a:pt x="12" y="3"/>
                </a:cubicBezTo>
                <a:cubicBezTo>
                  <a:pt x="12" y="3"/>
                  <a:pt x="12" y="3"/>
                  <a:pt x="11" y="2"/>
                </a:cubicBezTo>
                <a:cubicBezTo>
                  <a:pt x="11" y="2"/>
                  <a:pt x="10" y="1"/>
                  <a:pt x="10" y="1"/>
                </a:cubicBezTo>
                <a:cubicBezTo>
                  <a:pt x="10" y="1"/>
                  <a:pt x="9" y="0"/>
                  <a:pt x="9" y="0"/>
                </a:cubicBezTo>
                <a:cubicBezTo>
                  <a:pt x="9" y="0"/>
                  <a:pt x="9" y="0"/>
                  <a:pt x="9" y="0"/>
                </a:cubicBezTo>
                <a:cubicBezTo>
                  <a:pt x="9" y="0"/>
                  <a:pt x="8" y="0"/>
                  <a:pt x="8" y="0"/>
                </a:cubicBezTo>
                <a:cubicBezTo>
                  <a:pt x="8" y="0"/>
                  <a:pt x="7" y="0"/>
                  <a:pt x="7" y="0"/>
                </a:cubicBezTo>
                <a:cubicBezTo>
                  <a:pt x="7" y="0"/>
                  <a:pt x="6" y="0"/>
                  <a:pt x="6" y="0"/>
                </a:cubicBezTo>
                <a:cubicBezTo>
                  <a:pt x="6" y="1"/>
                  <a:pt x="6" y="1"/>
                  <a:pt x="5" y="1"/>
                </a:cubicBezTo>
                <a:cubicBezTo>
                  <a:pt x="5" y="1"/>
                  <a:pt x="5" y="1"/>
                  <a:pt x="5" y="1"/>
                </a:cubicBezTo>
                <a:cubicBezTo>
                  <a:pt x="5" y="1"/>
                  <a:pt x="5" y="1"/>
                  <a:pt x="5" y="1"/>
                </a:cubicBezTo>
                <a:cubicBezTo>
                  <a:pt x="5"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2" y="1"/>
                  <a:pt x="2" y="1"/>
                  <a:pt x="2" y="1"/>
                </a:cubicBezTo>
                <a:cubicBezTo>
                  <a:pt x="2" y="2"/>
                  <a:pt x="1" y="2"/>
                  <a:pt x="1" y="2"/>
                </a:cubicBezTo>
                <a:cubicBezTo>
                  <a:pt x="1" y="2"/>
                  <a:pt x="1" y="2"/>
                  <a:pt x="1" y="2"/>
                </a:cubicBezTo>
                <a:cubicBezTo>
                  <a:pt x="1" y="2"/>
                  <a:pt x="1" y="3"/>
                  <a:pt x="1" y="3"/>
                </a:cubicBezTo>
                <a:cubicBezTo>
                  <a:pt x="1" y="3"/>
                  <a:pt x="1" y="3"/>
                  <a:pt x="1" y="3"/>
                </a:cubicBezTo>
                <a:cubicBezTo>
                  <a:pt x="1" y="3"/>
                  <a:pt x="1" y="3"/>
                  <a:pt x="0"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5" name="Freeform 869"/>
          <p:cNvSpPr>
            <a:spLocks/>
          </p:cNvSpPr>
          <p:nvPr/>
        </p:nvSpPr>
        <p:spPr bwMode="auto">
          <a:xfrm>
            <a:off x="4452605" y="3294315"/>
            <a:ext cx="5641" cy="5641"/>
          </a:xfrm>
          <a:custGeom>
            <a:avLst/>
            <a:gdLst/>
            <a:ahLst/>
            <a:cxnLst>
              <a:cxn ang="0">
                <a:pos x="0" y="1"/>
              </a:cxn>
              <a:cxn ang="0">
                <a:pos x="1" y="1"/>
              </a:cxn>
              <a:cxn ang="0">
                <a:pos x="1" y="1"/>
              </a:cxn>
              <a:cxn ang="0">
                <a:pos x="1" y="1"/>
              </a:cxn>
              <a:cxn ang="0">
                <a:pos x="1" y="0"/>
              </a:cxn>
              <a:cxn ang="0">
                <a:pos x="1" y="0"/>
              </a:cxn>
              <a:cxn ang="0">
                <a:pos x="0" y="1"/>
              </a:cxn>
            </a:cxnLst>
            <a:rect l="0" t="0" r="r" b="b"/>
            <a:pathLst>
              <a:path w="1" h="1">
                <a:moveTo>
                  <a:pt x="0" y="1"/>
                </a:move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6" name="Freeform 870"/>
          <p:cNvSpPr>
            <a:spLocks/>
          </p:cNvSpPr>
          <p:nvPr/>
        </p:nvSpPr>
        <p:spPr bwMode="auto">
          <a:xfrm>
            <a:off x="4574818" y="3305596"/>
            <a:ext cx="95891" cy="54526"/>
          </a:xfrm>
          <a:custGeom>
            <a:avLst/>
            <a:gdLst/>
            <a:ahLst/>
            <a:cxnLst>
              <a:cxn ang="0">
                <a:pos x="3" y="9"/>
              </a:cxn>
              <a:cxn ang="0">
                <a:pos x="3" y="9"/>
              </a:cxn>
              <a:cxn ang="0">
                <a:pos x="5" y="8"/>
              </a:cxn>
              <a:cxn ang="0">
                <a:pos x="6" y="8"/>
              </a:cxn>
              <a:cxn ang="0">
                <a:pos x="6" y="9"/>
              </a:cxn>
              <a:cxn ang="0">
                <a:pos x="8" y="9"/>
              </a:cxn>
              <a:cxn ang="0">
                <a:pos x="9" y="9"/>
              </a:cxn>
              <a:cxn ang="0">
                <a:pos x="9" y="9"/>
              </a:cxn>
              <a:cxn ang="0">
                <a:pos x="9" y="8"/>
              </a:cxn>
              <a:cxn ang="0">
                <a:pos x="10" y="8"/>
              </a:cxn>
              <a:cxn ang="0">
                <a:pos x="9" y="7"/>
              </a:cxn>
              <a:cxn ang="0">
                <a:pos x="11" y="7"/>
              </a:cxn>
              <a:cxn ang="0">
                <a:pos x="11" y="6"/>
              </a:cxn>
              <a:cxn ang="0">
                <a:pos x="11" y="4"/>
              </a:cxn>
              <a:cxn ang="0">
                <a:pos x="12" y="4"/>
              </a:cxn>
              <a:cxn ang="0">
                <a:pos x="13" y="4"/>
              </a:cxn>
              <a:cxn ang="0">
                <a:pos x="14" y="3"/>
              </a:cxn>
              <a:cxn ang="0">
                <a:pos x="14" y="3"/>
              </a:cxn>
              <a:cxn ang="0">
                <a:pos x="16" y="3"/>
              </a:cxn>
              <a:cxn ang="0">
                <a:pos x="15" y="2"/>
              </a:cxn>
              <a:cxn ang="0">
                <a:pos x="14" y="1"/>
              </a:cxn>
              <a:cxn ang="0">
                <a:pos x="13" y="0"/>
              </a:cxn>
              <a:cxn ang="0">
                <a:pos x="13" y="1"/>
              </a:cxn>
              <a:cxn ang="0">
                <a:pos x="13" y="2"/>
              </a:cxn>
              <a:cxn ang="0">
                <a:pos x="11" y="1"/>
              </a:cxn>
              <a:cxn ang="0">
                <a:pos x="11" y="2"/>
              </a:cxn>
              <a:cxn ang="0">
                <a:pos x="10" y="2"/>
              </a:cxn>
              <a:cxn ang="0">
                <a:pos x="8" y="2"/>
              </a:cxn>
              <a:cxn ang="0">
                <a:pos x="7" y="2"/>
              </a:cxn>
              <a:cxn ang="0">
                <a:pos x="7" y="3"/>
              </a:cxn>
              <a:cxn ang="0">
                <a:pos x="5" y="3"/>
              </a:cxn>
              <a:cxn ang="0">
                <a:pos x="5" y="3"/>
              </a:cxn>
              <a:cxn ang="0">
                <a:pos x="3" y="3"/>
              </a:cxn>
              <a:cxn ang="0">
                <a:pos x="2" y="3"/>
              </a:cxn>
              <a:cxn ang="0">
                <a:pos x="1" y="3"/>
              </a:cxn>
              <a:cxn ang="0">
                <a:pos x="0" y="4"/>
              </a:cxn>
              <a:cxn ang="0">
                <a:pos x="1" y="5"/>
              </a:cxn>
              <a:cxn ang="0">
                <a:pos x="0" y="6"/>
              </a:cxn>
              <a:cxn ang="0">
                <a:pos x="1" y="7"/>
              </a:cxn>
              <a:cxn ang="0">
                <a:pos x="2" y="8"/>
              </a:cxn>
              <a:cxn ang="0">
                <a:pos x="1" y="9"/>
              </a:cxn>
              <a:cxn ang="0">
                <a:pos x="1" y="9"/>
              </a:cxn>
            </a:cxnLst>
            <a:rect l="0" t="0" r="r" b="b"/>
            <a:pathLst>
              <a:path w="16" h="9">
                <a:moveTo>
                  <a:pt x="1" y="9"/>
                </a:moveTo>
                <a:cubicBezTo>
                  <a:pt x="1" y="9"/>
                  <a:pt x="3" y="9"/>
                  <a:pt x="3" y="9"/>
                </a:cubicBezTo>
                <a:cubicBezTo>
                  <a:pt x="3" y="9"/>
                  <a:pt x="3" y="9"/>
                  <a:pt x="3" y="9"/>
                </a:cubicBezTo>
                <a:cubicBezTo>
                  <a:pt x="3" y="9"/>
                  <a:pt x="3" y="9"/>
                  <a:pt x="3" y="9"/>
                </a:cubicBezTo>
                <a:cubicBezTo>
                  <a:pt x="3" y="9"/>
                  <a:pt x="3" y="9"/>
                  <a:pt x="4" y="9"/>
                </a:cubicBezTo>
                <a:cubicBezTo>
                  <a:pt x="4" y="9"/>
                  <a:pt x="5" y="8"/>
                  <a:pt x="5" y="8"/>
                </a:cubicBezTo>
                <a:cubicBezTo>
                  <a:pt x="5" y="8"/>
                  <a:pt x="5" y="8"/>
                  <a:pt x="5" y="8"/>
                </a:cubicBezTo>
                <a:cubicBezTo>
                  <a:pt x="6" y="8"/>
                  <a:pt x="6" y="8"/>
                  <a:pt x="6" y="8"/>
                </a:cubicBezTo>
                <a:cubicBezTo>
                  <a:pt x="6" y="8"/>
                  <a:pt x="6" y="8"/>
                  <a:pt x="6" y="8"/>
                </a:cubicBezTo>
                <a:cubicBezTo>
                  <a:pt x="6" y="9"/>
                  <a:pt x="6" y="9"/>
                  <a:pt x="6" y="9"/>
                </a:cubicBezTo>
                <a:cubicBezTo>
                  <a:pt x="7" y="9"/>
                  <a:pt x="7" y="9"/>
                  <a:pt x="7" y="9"/>
                </a:cubicBezTo>
                <a:cubicBezTo>
                  <a:pt x="7" y="9"/>
                  <a:pt x="8" y="9"/>
                  <a:pt x="8" y="9"/>
                </a:cubicBezTo>
                <a:cubicBezTo>
                  <a:pt x="8" y="9"/>
                  <a:pt x="8" y="9"/>
                  <a:pt x="8" y="9"/>
                </a:cubicBezTo>
                <a:cubicBezTo>
                  <a:pt x="8" y="9"/>
                  <a:pt x="8" y="9"/>
                  <a:pt x="9" y="9"/>
                </a:cubicBezTo>
                <a:cubicBezTo>
                  <a:pt x="9" y="9"/>
                  <a:pt x="9" y="9"/>
                  <a:pt x="9" y="9"/>
                </a:cubicBezTo>
                <a:cubicBezTo>
                  <a:pt x="9" y="9"/>
                  <a:pt x="9" y="9"/>
                  <a:pt x="9" y="9"/>
                </a:cubicBezTo>
                <a:cubicBezTo>
                  <a:pt x="9" y="9"/>
                  <a:pt x="10" y="9"/>
                  <a:pt x="9" y="9"/>
                </a:cubicBezTo>
                <a:cubicBezTo>
                  <a:pt x="9" y="9"/>
                  <a:pt x="9" y="8"/>
                  <a:pt x="9" y="8"/>
                </a:cubicBezTo>
                <a:cubicBezTo>
                  <a:pt x="9" y="8"/>
                  <a:pt x="10" y="8"/>
                  <a:pt x="10" y="8"/>
                </a:cubicBezTo>
                <a:cubicBezTo>
                  <a:pt x="10" y="8"/>
                  <a:pt x="10" y="8"/>
                  <a:pt x="10" y="8"/>
                </a:cubicBezTo>
                <a:cubicBezTo>
                  <a:pt x="10" y="8"/>
                  <a:pt x="9" y="8"/>
                  <a:pt x="9" y="8"/>
                </a:cubicBezTo>
                <a:cubicBezTo>
                  <a:pt x="9" y="8"/>
                  <a:pt x="9" y="8"/>
                  <a:pt x="9" y="7"/>
                </a:cubicBezTo>
                <a:cubicBezTo>
                  <a:pt x="10" y="7"/>
                  <a:pt x="10" y="7"/>
                  <a:pt x="10" y="7"/>
                </a:cubicBezTo>
                <a:cubicBezTo>
                  <a:pt x="10" y="7"/>
                  <a:pt x="10" y="7"/>
                  <a:pt x="11" y="7"/>
                </a:cubicBezTo>
                <a:cubicBezTo>
                  <a:pt x="11" y="7"/>
                  <a:pt x="11" y="6"/>
                  <a:pt x="11" y="6"/>
                </a:cubicBezTo>
                <a:cubicBezTo>
                  <a:pt x="11" y="6"/>
                  <a:pt x="11" y="6"/>
                  <a:pt x="11" y="6"/>
                </a:cubicBezTo>
                <a:cubicBezTo>
                  <a:pt x="11" y="5"/>
                  <a:pt x="11" y="5"/>
                  <a:pt x="11" y="5"/>
                </a:cubicBezTo>
                <a:cubicBezTo>
                  <a:pt x="11" y="5"/>
                  <a:pt x="11" y="5"/>
                  <a:pt x="11" y="4"/>
                </a:cubicBezTo>
                <a:cubicBezTo>
                  <a:pt x="11" y="4"/>
                  <a:pt x="11" y="4"/>
                  <a:pt x="12" y="4"/>
                </a:cubicBezTo>
                <a:cubicBezTo>
                  <a:pt x="12" y="4"/>
                  <a:pt x="12" y="4"/>
                  <a:pt x="12" y="4"/>
                </a:cubicBezTo>
                <a:cubicBezTo>
                  <a:pt x="12" y="4"/>
                  <a:pt x="13" y="4"/>
                  <a:pt x="13" y="4"/>
                </a:cubicBezTo>
                <a:cubicBezTo>
                  <a:pt x="13" y="4"/>
                  <a:pt x="13" y="4"/>
                  <a:pt x="13" y="4"/>
                </a:cubicBezTo>
                <a:cubicBezTo>
                  <a:pt x="13" y="4"/>
                  <a:pt x="13" y="4"/>
                  <a:pt x="13" y="3"/>
                </a:cubicBezTo>
                <a:cubicBezTo>
                  <a:pt x="14" y="3"/>
                  <a:pt x="14" y="3"/>
                  <a:pt x="14" y="3"/>
                </a:cubicBezTo>
                <a:cubicBezTo>
                  <a:pt x="14" y="3"/>
                  <a:pt x="14" y="3"/>
                  <a:pt x="14" y="3"/>
                </a:cubicBezTo>
                <a:cubicBezTo>
                  <a:pt x="14" y="3"/>
                  <a:pt x="14" y="3"/>
                  <a:pt x="14" y="3"/>
                </a:cubicBezTo>
                <a:cubicBezTo>
                  <a:pt x="14" y="3"/>
                  <a:pt x="14" y="3"/>
                  <a:pt x="14" y="2"/>
                </a:cubicBezTo>
                <a:cubicBezTo>
                  <a:pt x="14" y="2"/>
                  <a:pt x="15" y="3"/>
                  <a:pt x="16" y="3"/>
                </a:cubicBezTo>
                <a:cubicBezTo>
                  <a:pt x="15" y="3"/>
                  <a:pt x="15" y="2"/>
                  <a:pt x="15" y="2"/>
                </a:cubicBezTo>
                <a:cubicBezTo>
                  <a:pt x="15" y="2"/>
                  <a:pt x="15" y="2"/>
                  <a:pt x="15" y="2"/>
                </a:cubicBezTo>
                <a:cubicBezTo>
                  <a:pt x="15" y="2"/>
                  <a:pt x="15" y="1"/>
                  <a:pt x="14" y="1"/>
                </a:cubicBezTo>
                <a:cubicBezTo>
                  <a:pt x="14" y="1"/>
                  <a:pt x="14" y="1"/>
                  <a:pt x="14" y="1"/>
                </a:cubicBezTo>
                <a:cubicBezTo>
                  <a:pt x="14" y="0"/>
                  <a:pt x="14" y="0"/>
                  <a:pt x="14" y="0"/>
                </a:cubicBezTo>
                <a:cubicBezTo>
                  <a:pt x="14" y="0"/>
                  <a:pt x="13" y="0"/>
                  <a:pt x="13" y="0"/>
                </a:cubicBezTo>
                <a:cubicBezTo>
                  <a:pt x="13" y="0"/>
                  <a:pt x="13" y="1"/>
                  <a:pt x="13" y="1"/>
                </a:cubicBezTo>
                <a:cubicBezTo>
                  <a:pt x="13" y="1"/>
                  <a:pt x="13" y="1"/>
                  <a:pt x="13" y="1"/>
                </a:cubicBezTo>
                <a:cubicBezTo>
                  <a:pt x="13" y="1"/>
                  <a:pt x="13" y="1"/>
                  <a:pt x="13" y="1"/>
                </a:cubicBezTo>
                <a:cubicBezTo>
                  <a:pt x="13" y="2"/>
                  <a:pt x="13" y="2"/>
                  <a:pt x="13" y="2"/>
                </a:cubicBezTo>
                <a:cubicBezTo>
                  <a:pt x="13" y="2"/>
                  <a:pt x="12" y="1"/>
                  <a:pt x="12" y="1"/>
                </a:cubicBezTo>
                <a:cubicBezTo>
                  <a:pt x="12" y="1"/>
                  <a:pt x="11" y="1"/>
                  <a:pt x="11" y="1"/>
                </a:cubicBezTo>
                <a:cubicBezTo>
                  <a:pt x="11" y="1"/>
                  <a:pt x="11" y="1"/>
                  <a:pt x="11" y="2"/>
                </a:cubicBezTo>
                <a:cubicBezTo>
                  <a:pt x="11" y="2"/>
                  <a:pt x="11" y="2"/>
                  <a:pt x="11" y="2"/>
                </a:cubicBezTo>
                <a:cubicBezTo>
                  <a:pt x="10" y="2"/>
                  <a:pt x="10" y="2"/>
                  <a:pt x="10" y="2"/>
                </a:cubicBezTo>
                <a:cubicBezTo>
                  <a:pt x="10" y="2"/>
                  <a:pt x="10" y="2"/>
                  <a:pt x="10" y="2"/>
                </a:cubicBezTo>
                <a:cubicBezTo>
                  <a:pt x="10" y="2"/>
                  <a:pt x="9" y="2"/>
                  <a:pt x="8" y="2"/>
                </a:cubicBezTo>
                <a:cubicBezTo>
                  <a:pt x="8" y="2"/>
                  <a:pt x="8" y="2"/>
                  <a:pt x="8" y="2"/>
                </a:cubicBezTo>
                <a:cubicBezTo>
                  <a:pt x="8" y="2"/>
                  <a:pt x="8" y="2"/>
                  <a:pt x="8" y="2"/>
                </a:cubicBezTo>
                <a:cubicBezTo>
                  <a:pt x="8" y="2"/>
                  <a:pt x="7" y="2"/>
                  <a:pt x="7" y="2"/>
                </a:cubicBezTo>
                <a:cubicBezTo>
                  <a:pt x="7" y="2"/>
                  <a:pt x="7" y="2"/>
                  <a:pt x="7" y="2"/>
                </a:cubicBezTo>
                <a:cubicBezTo>
                  <a:pt x="7" y="3"/>
                  <a:pt x="7" y="3"/>
                  <a:pt x="7" y="3"/>
                </a:cubicBezTo>
                <a:cubicBezTo>
                  <a:pt x="7" y="3"/>
                  <a:pt x="6" y="3"/>
                  <a:pt x="6" y="3"/>
                </a:cubicBezTo>
                <a:cubicBezTo>
                  <a:pt x="6" y="3"/>
                  <a:pt x="6" y="3"/>
                  <a:pt x="5" y="3"/>
                </a:cubicBezTo>
                <a:cubicBezTo>
                  <a:pt x="5" y="3"/>
                  <a:pt x="5" y="3"/>
                  <a:pt x="5" y="3"/>
                </a:cubicBezTo>
                <a:cubicBezTo>
                  <a:pt x="5" y="3"/>
                  <a:pt x="5" y="3"/>
                  <a:pt x="5" y="3"/>
                </a:cubicBezTo>
                <a:cubicBezTo>
                  <a:pt x="5" y="3"/>
                  <a:pt x="4" y="3"/>
                  <a:pt x="4" y="3"/>
                </a:cubicBezTo>
                <a:cubicBezTo>
                  <a:pt x="4" y="3"/>
                  <a:pt x="3" y="3"/>
                  <a:pt x="3" y="3"/>
                </a:cubicBezTo>
                <a:cubicBezTo>
                  <a:pt x="3" y="3"/>
                  <a:pt x="3" y="3"/>
                  <a:pt x="3" y="3"/>
                </a:cubicBezTo>
                <a:cubicBezTo>
                  <a:pt x="3" y="3"/>
                  <a:pt x="2" y="3"/>
                  <a:pt x="2" y="3"/>
                </a:cubicBezTo>
                <a:cubicBezTo>
                  <a:pt x="2" y="3"/>
                  <a:pt x="2" y="3"/>
                  <a:pt x="1" y="3"/>
                </a:cubicBezTo>
                <a:cubicBezTo>
                  <a:pt x="1" y="3"/>
                  <a:pt x="1" y="3"/>
                  <a:pt x="1" y="3"/>
                </a:cubicBezTo>
                <a:cubicBezTo>
                  <a:pt x="1" y="3"/>
                  <a:pt x="0" y="4"/>
                  <a:pt x="0" y="4"/>
                </a:cubicBezTo>
                <a:cubicBezTo>
                  <a:pt x="0" y="4"/>
                  <a:pt x="0" y="4"/>
                  <a:pt x="0" y="4"/>
                </a:cubicBezTo>
                <a:cubicBezTo>
                  <a:pt x="0" y="4"/>
                  <a:pt x="1" y="5"/>
                  <a:pt x="1" y="5"/>
                </a:cubicBezTo>
                <a:cubicBezTo>
                  <a:pt x="1" y="5"/>
                  <a:pt x="1" y="5"/>
                  <a:pt x="1" y="5"/>
                </a:cubicBezTo>
                <a:cubicBezTo>
                  <a:pt x="1" y="5"/>
                  <a:pt x="1" y="5"/>
                  <a:pt x="1" y="5"/>
                </a:cubicBezTo>
                <a:cubicBezTo>
                  <a:pt x="0" y="5"/>
                  <a:pt x="0" y="5"/>
                  <a:pt x="0" y="6"/>
                </a:cubicBezTo>
                <a:cubicBezTo>
                  <a:pt x="1" y="6"/>
                  <a:pt x="1" y="6"/>
                  <a:pt x="1" y="6"/>
                </a:cubicBezTo>
                <a:cubicBezTo>
                  <a:pt x="1" y="7"/>
                  <a:pt x="1" y="7"/>
                  <a:pt x="1" y="7"/>
                </a:cubicBezTo>
                <a:cubicBezTo>
                  <a:pt x="1" y="7"/>
                  <a:pt x="2" y="8"/>
                  <a:pt x="2" y="8"/>
                </a:cubicBezTo>
                <a:cubicBezTo>
                  <a:pt x="2" y="8"/>
                  <a:pt x="2" y="8"/>
                  <a:pt x="2" y="8"/>
                </a:cubicBezTo>
                <a:cubicBezTo>
                  <a:pt x="2" y="8"/>
                  <a:pt x="2" y="8"/>
                  <a:pt x="1" y="8"/>
                </a:cubicBezTo>
                <a:cubicBezTo>
                  <a:pt x="1" y="8"/>
                  <a:pt x="1" y="9"/>
                  <a:pt x="1" y="9"/>
                </a:cubicBezTo>
                <a:cubicBezTo>
                  <a:pt x="1" y="9"/>
                  <a:pt x="1" y="9"/>
                  <a:pt x="1" y="9"/>
                </a:cubicBezTo>
                <a:cubicBezTo>
                  <a:pt x="1" y="9"/>
                  <a:pt x="1" y="9"/>
                  <a:pt x="1" y="9"/>
                </a:cubicBezTo>
                <a:cubicBezTo>
                  <a:pt x="1" y="9"/>
                  <a:pt x="1" y="9"/>
                  <a:pt x="1" y="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7" name="Freeform 871"/>
          <p:cNvSpPr>
            <a:spLocks/>
          </p:cNvSpPr>
          <p:nvPr/>
        </p:nvSpPr>
        <p:spPr bwMode="auto">
          <a:xfrm>
            <a:off x="4738397" y="3335680"/>
            <a:ext cx="122214" cy="146657"/>
          </a:xfrm>
          <a:custGeom>
            <a:avLst/>
            <a:gdLst/>
            <a:ahLst/>
            <a:cxnLst>
              <a:cxn ang="0">
                <a:pos x="5" y="0"/>
              </a:cxn>
              <a:cxn ang="0">
                <a:pos x="0" y="1"/>
              </a:cxn>
              <a:cxn ang="0">
                <a:pos x="0" y="2"/>
              </a:cxn>
              <a:cxn ang="0">
                <a:pos x="0" y="3"/>
              </a:cxn>
              <a:cxn ang="0">
                <a:pos x="1" y="4"/>
              </a:cxn>
              <a:cxn ang="0">
                <a:pos x="2" y="5"/>
              </a:cxn>
              <a:cxn ang="0">
                <a:pos x="1" y="6"/>
              </a:cxn>
              <a:cxn ang="0">
                <a:pos x="1" y="8"/>
              </a:cxn>
              <a:cxn ang="0">
                <a:pos x="2" y="8"/>
              </a:cxn>
              <a:cxn ang="0">
                <a:pos x="2" y="9"/>
              </a:cxn>
              <a:cxn ang="0">
                <a:pos x="1" y="11"/>
              </a:cxn>
              <a:cxn ang="0">
                <a:pos x="2" y="12"/>
              </a:cxn>
              <a:cxn ang="0">
                <a:pos x="4" y="13"/>
              </a:cxn>
              <a:cxn ang="0">
                <a:pos x="2" y="13"/>
              </a:cxn>
              <a:cxn ang="0">
                <a:pos x="3" y="15"/>
              </a:cxn>
              <a:cxn ang="0">
                <a:pos x="2" y="16"/>
              </a:cxn>
              <a:cxn ang="0">
                <a:pos x="8" y="20"/>
              </a:cxn>
              <a:cxn ang="0">
                <a:pos x="8" y="19"/>
              </a:cxn>
              <a:cxn ang="0">
                <a:pos x="9" y="18"/>
              </a:cxn>
              <a:cxn ang="0">
                <a:pos x="9" y="17"/>
              </a:cxn>
              <a:cxn ang="0">
                <a:pos x="11" y="18"/>
              </a:cxn>
              <a:cxn ang="0">
                <a:pos x="12" y="19"/>
              </a:cxn>
              <a:cxn ang="0">
                <a:pos x="13" y="20"/>
              </a:cxn>
              <a:cxn ang="0">
                <a:pos x="14" y="21"/>
              </a:cxn>
              <a:cxn ang="0">
                <a:pos x="14" y="22"/>
              </a:cxn>
              <a:cxn ang="0">
                <a:pos x="13" y="23"/>
              </a:cxn>
              <a:cxn ang="0">
                <a:pos x="13" y="24"/>
              </a:cxn>
              <a:cxn ang="0">
                <a:pos x="15" y="23"/>
              </a:cxn>
              <a:cxn ang="0">
                <a:pos x="17" y="23"/>
              </a:cxn>
              <a:cxn ang="0">
                <a:pos x="18" y="22"/>
              </a:cxn>
              <a:cxn ang="0">
                <a:pos x="18" y="21"/>
              </a:cxn>
              <a:cxn ang="0">
                <a:pos x="20" y="18"/>
              </a:cxn>
              <a:cxn ang="0">
                <a:pos x="18" y="15"/>
              </a:cxn>
              <a:cxn ang="0">
                <a:pos x="19" y="12"/>
              </a:cxn>
              <a:cxn ang="0">
                <a:pos x="18" y="10"/>
              </a:cxn>
              <a:cxn ang="0">
                <a:pos x="19" y="10"/>
              </a:cxn>
              <a:cxn ang="0">
                <a:pos x="16" y="10"/>
              </a:cxn>
              <a:cxn ang="0">
                <a:pos x="15" y="9"/>
              </a:cxn>
              <a:cxn ang="0">
                <a:pos x="13" y="8"/>
              </a:cxn>
              <a:cxn ang="0">
                <a:pos x="13" y="6"/>
              </a:cxn>
              <a:cxn ang="0">
                <a:pos x="12" y="5"/>
              </a:cxn>
              <a:cxn ang="0">
                <a:pos x="10" y="4"/>
              </a:cxn>
              <a:cxn ang="0">
                <a:pos x="7" y="0"/>
              </a:cxn>
              <a:cxn ang="0">
                <a:pos x="7" y="0"/>
              </a:cxn>
            </a:cxnLst>
            <a:rect l="0" t="0" r="r" b="b"/>
            <a:pathLst>
              <a:path w="20" h="24">
                <a:moveTo>
                  <a:pt x="6" y="0"/>
                </a:moveTo>
                <a:cubicBezTo>
                  <a:pt x="6" y="0"/>
                  <a:pt x="5" y="0"/>
                  <a:pt x="5" y="0"/>
                </a:cubicBezTo>
                <a:cubicBezTo>
                  <a:pt x="4" y="0"/>
                  <a:pt x="4" y="0"/>
                  <a:pt x="4" y="0"/>
                </a:cubicBezTo>
                <a:cubicBezTo>
                  <a:pt x="4" y="0"/>
                  <a:pt x="2" y="1"/>
                  <a:pt x="0" y="1"/>
                </a:cubicBezTo>
                <a:cubicBezTo>
                  <a:pt x="0" y="2"/>
                  <a:pt x="0" y="2"/>
                  <a:pt x="0" y="2"/>
                </a:cubicBezTo>
                <a:cubicBezTo>
                  <a:pt x="0" y="2"/>
                  <a:pt x="0" y="2"/>
                  <a:pt x="0" y="2"/>
                </a:cubicBezTo>
                <a:cubicBezTo>
                  <a:pt x="0" y="2"/>
                  <a:pt x="0" y="2"/>
                  <a:pt x="0" y="2"/>
                </a:cubicBezTo>
                <a:cubicBezTo>
                  <a:pt x="0" y="2"/>
                  <a:pt x="0" y="3"/>
                  <a:pt x="0" y="3"/>
                </a:cubicBezTo>
                <a:cubicBezTo>
                  <a:pt x="0" y="3"/>
                  <a:pt x="0" y="4"/>
                  <a:pt x="0" y="4"/>
                </a:cubicBezTo>
                <a:cubicBezTo>
                  <a:pt x="1" y="4"/>
                  <a:pt x="1" y="4"/>
                  <a:pt x="1" y="4"/>
                </a:cubicBezTo>
                <a:cubicBezTo>
                  <a:pt x="1" y="4"/>
                  <a:pt x="0" y="4"/>
                  <a:pt x="1" y="4"/>
                </a:cubicBezTo>
                <a:cubicBezTo>
                  <a:pt x="1" y="5"/>
                  <a:pt x="2" y="5"/>
                  <a:pt x="2" y="5"/>
                </a:cubicBezTo>
                <a:cubicBezTo>
                  <a:pt x="2" y="5"/>
                  <a:pt x="3" y="6"/>
                  <a:pt x="2" y="6"/>
                </a:cubicBezTo>
                <a:cubicBezTo>
                  <a:pt x="2" y="6"/>
                  <a:pt x="1" y="6"/>
                  <a:pt x="1" y="6"/>
                </a:cubicBezTo>
                <a:cubicBezTo>
                  <a:pt x="1" y="7"/>
                  <a:pt x="1" y="7"/>
                  <a:pt x="1" y="7"/>
                </a:cubicBezTo>
                <a:cubicBezTo>
                  <a:pt x="1" y="7"/>
                  <a:pt x="1" y="8"/>
                  <a:pt x="1" y="8"/>
                </a:cubicBezTo>
                <a:cubicBezTo>
                  <a:pt x="1" y="8"/>
                  <a:pt x="1" y="8"/>
                  <a:pt x="1" y="8"/>
                </a:cubicBezTo>
                <a:cubicBezTo>
                  <a:pt x="1" y="8"/>
                  <a:pt x="2" y="8"/>
                  <a:pt x="2" y="8"/>
                </a:cubicBezTo>
                <a:cubicBezTo>
                  <a:pt x="2" y="8"/>
                  <a:pt x="2" y="7"/>
                  <a:pt x="2" y="8"/>
                </a:cubicBezTo>
                <a:cubicBezTo>
                  <a:pt x="2" y="8"/>
                  <a:pt x="2" y="9"/>
                  <a:pt x="2" y="9"/>
                </a:cubicBezTo>
                <a:cubicBezTo>
                  <a:pt x="2" y="9"/>
                  <a:pt x="1" y="10"/>
                  <a:pt x="1" y="10"/>
                </a:cubicBezTo>
                <a:cubicBezTo>
                  <a:pt x="1" y="10"/>
                  <a:pt x="1" y="11"/>
                  <a:pt x="1" y="11"/>
                </a:cubicBezTo>
                <a:cubicBezTo>
                  <a:pt x="2" y="11"/>
                  <a:pt x="2" y="12"/>
                  <a:pt x="2" y="11"/>
                </a:cubicBezTo>
                <a:cubicBezTo>
                  <a:pt x="2" y="11"/>
                  <a:pt x="2" y="11"/>
                  <a:pt x="2" y="12"/>
                </a:cubicBezTo>
                <a:cubicBezTo>
                  <a:pt x="2" y="12"/>
                  <a:pt x="3" y="13"/>
                  <a:pt x="3" y="13"/>
                </a:cubicBezTo>
                <a:cubicBezTo>
                  <a:pt x="3" y="13"/>
                  <a:pt x="4" y="13"/>
                  <a:pt x="4" y="13"/>
                </a:cubicBezTo>
                <a:cubicBezTo>
                  <a:pt x="3" y="13"/>
                  <a:pt x="3" y="13"/>
                  <a:pt x="2" y="13"/>
                </a:cubicBezTo>
                <a:cubicBezTo>
                  <a:pt x="2" y="13"/>
                  <a:pt x="2" y="13"/>
                  <a:pt x="2" y="13"/>
                </a:cubicBezTo>
                <a:cubicBezTo>
                  <a:pt x="2" y="13"/>
                  <a:pt x="3" y="14"/>
                  <a:pt x="3" y="14"/>
                </a:cubicBezTo>
                <a:cubicBezTo>
                  <a:pt x="3" y="15"/>
                  <a:pt x="3" y="15"/>
                  <a:pt x="3" y="15"/>
                </a:cubicBezTo>
                <a:cubicBezTo>
                  <a:pt x="3" y="15"/>
                  <a:pt x="3" y="15"/>
                  <a:pt x="3" y="15"/>
                </a:cubicBezTo>
                <a:cubicBezTo>
                  <a:pt x="2" y="15"/>
                  <a:pt x="2" y="16"/>
                  <a:pt x="2" y="16"/>
                </a:cubicBezTo>
                <a:cubicBezTo>
                  <a:pt x="7" y="20"/>
                  <a:pt x="7" y="20"/>
                  <a:pt x="7" y="20"/>
                </a:cubicBezTo>
                <a:cubicBezTo>
                  <a:pt x="7" y="20"/>
                  <a:pt x="8" y="20"/>
                  <a:pt x="8" y="20"/>
                </a:cubicBezTo>
                <a:cubicBezTo>
                  <a:pt x="8" y="20"/>
                  <a:pt x="8" y="20"/>
                  <a:pt x="8" y="20"/>
                </a:cubicBezTo>
                <a:cubicBezTo>
                  <a:pt x="8" y="20"/>
                  <a:pt x="8" y="19"/>
                  <a:pt x="8" y="19"/>
                </a:cubicBezTo>
                <a:cubicBezTo>
                  <a:pt x="8" y="19"/>
                  <a:pt x="9" y="19"/>
                  <a:pt x="9" y="19"/>
                </a:cubicBezTo>
                <a:cubicBezTo>
                  <a:pt x="9" y="19"/>
                  <a:pt x="9" y="18"/>
                  <a:pt x="9" y="18"/>
                </a:cubicBezTo>
                <a:cubicBezTo>
                  <a:pt x="9" y="18"/>
                  <a:pt x="8" y="18"/>
                  <a:pt x="9" y="18"/>
                </a:cubicBezTo>
                <a:cubicBezTo>
                  <a:pt x="10" y="18"/>
                  <a:pt x="9" y="17"/>
                  <a:pt x="9" y="17"/>
                </a:cubicBezTo>
                <a:cubicBezTo>
                  <a:pt x="9" y="17"/>
                  <a:pt x="9" y="16"/>
                  <a:pt x="10" y="17"/>
                </a:cubicBezTo>
                <a:cubicBezTo>
                  <a:pt x="11" y="17"/>
                  <a:pt x="11" y="18"/>
                  <a:pt x="11" y="18"/>
                </a:cubicBezTo>
                <a:cubicBezTo>
                  <a:pt x="11" y="18"/>
                  <a:pt x="11" y="19"/>
                  <a:pt x="12" y="18"/>
                </a:cubicBezTo>
                <a:cubicBezTo>
                  <a:pt x="12" y="18"/>
                  <a:pt x="12" y="19"/>
                  <a:pt x="12" y="19"/>
                </a:cubicBezTo>
                <a:cubicBezTo>
                  <a:pt x="12" y="19"/>
                  <a:pt x="12" y="19"/>
                  <a:pt x="12" y="20"/>
                </a:cubicBezTo>
                <a:cubicBezTo>
                  <a:pt x="13" y="20"/>
                  <a:pt x="13" y="20"/>
                  <a:pt x="13" y="20"/>
                </a:cubicBezTo>
                <a:cubicBezTo>
                  <a:pt x="13" y="20"/>
                  <a:pt x="13" y="21"/>
                  <a:pt x="13" y="21"/>
                </a:cubicBezTo>
                <a:cubicBezTo>
                  <a:pt x="13" y="21"/>
                  <a:pt x="13" y="21"/>
                  <a:pt x="14" y="21"/>
                </a:cubicBezTo>
                <a:cubicBezTo>
                  <a:pt x="14" y="21"/>
                  <a:pt x="14" y="21"/>
                  <a:pt x="14" y="21"/>
                </a:cubicBezTo>
                <a:cubicBezTo>
                  <a:pt x="14" y="21"/>
                  <a:pt x="14" y="21"/>
                  <a:pt x="14" y="22"/>
                </a:cubicBezTo>
                <a:cubicBezTo>
                  <a:pt x="14" y="22"/>
                  <a:pt x="14" y="22"/>
                  <a:pt x="14" y="22"/>
                </a:cubicBezTo>
                <a:cubicBezTo>
                  <a:pt x="14" y="23"/>
                  <a:pt x="14" y="23"/>
                  <a:pt x="13" y="23"/>
                </a:cubicBezTo>
                <a:cubicBezTo>
                  <a:pt x="13" y="23"/>
                  <a:pt x="13" y="23"/>
                  <a:pt x="13" y="24"/>
                </a:cubicBezTo>
                <a:cubicBezTo>
                  <a:pt x="13" y="24"/>
                  <a:pt x="13" y="24"/>
                  <a:pt x="13" y="24"/>
                </a:cubicBezTo>
                <a:cubicBezTo>
                  <a:pt x="14" y="24"/>
                  <a:pt x="14" y="24"/>
                  <a:pt x="14" y="23"/>
                </a:cubicBezTo>
                <a:cubicBezTo>
                  <a:pt x="14" y="23"/>
                  <a:pt x="15" y="23"/>
                  <a:pt x="15" y="23"/>
                </a:cubicBezTo>
                <a:cubicBezTo>
                  <a:pt x="15" y="23"/>
                  <a:pt x="16" y="23"/>
                  <a:pt x="16" y="23"/>
                </a:cubicBezTo>
                <a:cubicBezTo>
                  <a:pt x="16" y="23"/>
                  <a:pt x="17" y="23"/>
                  <a:pt x="17" y="23"/>
                </a:cubicBezTo>
                <a:cubicBezTo>
                  <a:pt x="17" y="23"/>
                  <a:pt x="17" y="23"/>
                  <a:pt x="18" y="23"/>
                </a:cubicBezTo>
                <a:cubicBezTo>
                  <a:pt x="18" y="22"/>
                  <a:pt x="18" y="22"/>
                  <a:pt x="18" y="22"/>
                </a:cubicBezTo>
                <a:cubicBezTo>
                  <a:pt x="18" y="21"/>
                  <a:pt x="18" y="21"/>
                  <a:pt x="18" y="21"/>
                </a:cubicBezTo>
                <a:cubicBezTo>
                  <a:pt x="18" y="21"/>
                  <a:pt x="18" y="21"/>
                  <a:pt x="18" y="21"/>
                </a:cubicBezTo>
                <a:cubicBezTo>
                  <a:pt x="18" y="20"/>
                  <a:pt x="18" y="20"/>
                  <a:pt x="18" y="20"/>
                </a:cubicBezTo>
                <a:cubicBezTo>
                  <a:pt x="20" y="18"/>
                  <a:pt x="20" y="18"/>
                  <a:pt x="20" y="18"/>
                </a:cubicBezTo>
                <a:cubicBezTo>
                  <a:pt x="20" y="18"/>
                  <a:pt x="20" y="18"/>
                  <a:pt x="19" y="17"/>
                </a:cubicBezTo>
                <a:cubicBezTo>
                  <a:pt x="18" y="17"/>
                  <a:pt x="18" y="16"/>
                  <a:pt x="18" y="15"/>
                </a:cubicBezTo>
                <a:cubicBezTo>
                  <a:pt x="18" y="15"/>
                  <a:pt x="17" y="14"/>
                  <a:pt x="17" y="14"/>
                </a:cubicBezTo>
                <a:cubicBezTo>
                  <a:pt x="19" y="12"/>
                  <a:pt x="19" y="12"/>
                  <a:pt x="19" y="12"/>
                </a:cubicBezTo>
                <a:cubicBezTo>
                  <a:pt x="19" y="12"/>
                  <a:pt x="18" y="11"/>
                  <a:pt x="18" y="11"/>
                </a:cubicBezTo>
                <a:cubicBezTo>
                  <a:pt x="18" y="11"/>
                  <a:pt x="18" y="10"/>
                  <a:pt x="18" y="10"/>
                </a:cubicBezTo>
                <a:cubicBezTo>
                  <a:pt x="18" y="10"/>
                  <a:pt x="19" y="10"/>
                  <a:pt x="19" y="10"/>
                </a:cubicBezTo>
                <a:cubicBezTo>
                  <a:pt x="19" y="10"/>
                  <a:pt x="19" y="10"/>
                  <a:pt x="19" y="10"/>
                </a:cubicBezTo>
                <a:cubicBezTo>
                  <a:pt x="19" y="10"/>
                  <a:pt x="19" y="9"/>
                  <a:pt x="18" y="9"/>
                </a:cubicBezTo>
                <a:cubicBezTo>
                  <a:pt x="18" y="9"/>
                  <a:pt x="17" y="10"/>
                  <a:pt x="16" y="10"/>
                </a:cubicBezTo>
                <a:cubicBezTo>
                  <a:pt x="16" y="10"/>
                  <a:pt x="16" y="10"/>
                  <a:pt x="16" y="10"/>
                </a:cubicBezTo>
                <a:cubicBezTo>
                  <a:pt x="16" y="10"/>
                  <a:pt x="15" y="9"/>
                  <a:pt x="15" y="9"/>
                </a:cubicBezTo>
                <a:cubicBezTo>
                  <a:pt x="15" y="9"/>
                  <a:pt x="13" y="8"/>
                  <a:pt x="13" y="8"/>
                </a:cubicBezTo>
                <a:cubicBezTo>
                  <a:pt x="13" y="8"/>
                  <a:pt x="12" y="8"/>
                  <a:pt x="13" y="8"/>
                </a:cubicBezTo>
                <a:cubicBezTo>
                  <a:pt x="13" y="8"/>
                  <a:pt x="13" y="7"/>
                  <a:pt x="13" y="7"/>
                </a:cubicBezTo>
                <a:cubicBezTo>
                  <a:pt x="13" y="7"/>
                  <a:pt x="13" y="6"/>
                  <a:pt x="13" y="6"/>
                </a:cubicBezTo>
                <a:cubicBezTo>
                  <a:pt x="13" y="6"/>
                  <a:pt x="13" y="6"/>
                  <a:pt x="13" y="6"/>
                </a:cubicBezTo>
                <a:cubicBezTo>
                  <a:pt x="13" y="6"/>
                  <a:pt x="12" y="6"/>
                  <a:pt x="12" y="5"/>
                </a:cubicBezTo>
                <a:cubicBezTo>
                  <a:pt x="11" y="5"/>
                  <a:pt x="10" y="4"/>
                  <a:pt x="10" y="4"/>
                </a:cubicBezTo>
                <a:cubicBezTo>
                  <a:pt x="9" y="4"/>
                  <a:pt x="10" y="4"/>
                  <a:pt x="10" y="4"/>
                </a:cubicBezTo>
                <a:cubicBezTo>
                  <a:pt x="10" y="4"/>
                  <a:pt x="9" y="3"/>
                  <a:pt x="9" y="3"/>
                </a:cubicBezTo>
                <a:cubicBezTo>
                  <a:pt x="9" y="2"/>
                  <a:pt x="7" y="0"/>
                  <a:pt x="7" y="0"/>
                </a:cubicBezTo>
                <a:cubicBezTo>
                  <a:pt x="7" y="0"/>
                  <a:pt x="7" y="0"/>
                  <a:pt x="7" y="0"/>
                </a:cubicBezTo>
                <a:cubicBezTo>
                  <a:pt x="7" y="0"/>
                  <a:pt x="7" y="0"/>
                  <a:pt x="7" y="0"/>
                </a:cubicBezTo>
                <a:cubicBezTo>
                  <a:pt x="6" y="0"/>
                  <a:pt x="6" y="0"/>
                  <a:pt x="6"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8" name="Freeform 872"/>
          <p:cNvSpPr>
            <a:spLocks/>
          </p:cNvSpPr>
          <p:nvPr/>
        </p:nvSpPr>
        <p:spPr bwMode="auto">
          <a:xfrm>
            <a:off x="4774121" y="3433451"/>
            <a:ext cx="48886" cy="60167"/>
          </a:xfrm>
          <a:custGeom>
            <a:avLst/>
            <a:gdLst/>
            <a:ahLst/>
            <a:cxnLst>
              <a:cxn ang="0">
                <a:pos x="0" y="6"/>
              </a:cxn>
              <a:cxn ang="0">
                <a:pos x="0" y="6"/>
              </a:cxn>
              <a:cxn ang="0">
                <a:pos x="1" y="7"/>
              </a:cxn>
              <a:cxn ang="0">
                <a:pos x="2" y="7"/>
              </a:cxn>
              <a:cxn ang="0">
                <a:pos x="2" y="8"/>
              </a:cxn>
              <a:cxn ang="0">
                <a:pos x="2" y="8"/>
              </a:cxn>
              <a:cxn ang="0">
                <a:pos x="2" y="10"/>
              </a:cxn>
              <a:cxn ang="0">
                <a:pos x="3" y="10"/>
              </a:cxn>
              <a:cxn ang="0">
                <a:pos x="3" y="10"/>
              </a:cxn>
              <a:cxn ang="0">
                <a:pos x="3" y="9"/>
              </a:cxn>
              <a:cxn ang="0">
                <a:pos x="3" y="9"/>
              </a:cxn>
              <a:cxn ang="0">
                <a:pos x="4" y="8"/>
              </a:cxn>
              <a:cxn ang="0">
                <a:pos x="5" y="8"/>
              </a:cxn>
              <a:cxn ang="0">
                <a:pos x="5" y="8"/>
              </a:cxn>
              <a:cxn ang="0">
                <a:pos x="5" y="8"/>
              </a:cxn>
              <a:cxn ang="0">
                <a:pos x="6" y="8"/>
              </a:cxn>
              <a:cxn ang="0">
                <a:pos x="6" y="8"/>
              </a:cxn>
              <a:cxn ang="0">
                <a:pos x="6" y="8"/>
              </a:cxn>
              <a:cxn ang="0">
                <a:pos x="7" y="8"/>
              </a:cxn>
              <a:cxn ang="0">
                <a:pos x="7" y="8"/>
              </a:cxn>
              <a:cxn ang="0">
                <a:pos x="7" y="7"/>
              </a:cxn>
              <a:cxn ang="0">
                <a:pos x="8" y="6"/>
              </a:cxn>
              <a:cxn ang="0">
                <a:pos x="8" y="6"/>
              </a:cxn>
              <a:cxn ang="0">
                <a:pos x="8" y="5"/>
              </a:cxn>
              <a:cxn ang="0">
                <a:pos x="8" y="5"/>
              </a:cxn>
              <a:cxn ang="0">
                <a:pos x="7" y="5"/>
              </a:cxn>
              <a:cxn ang="0">
                <a:pos x="7" y="4"/>
              </a:cxn>
              <a:cxn ang="0">
                <a:pos x="6" y="4"/>
              </a:cxn>
              <a:cxn ang="0">
                <a:pos x="6" y="3"/>
              </a:cxn>
              <a:cxn ang="0">
                <a:pos x="6" y="2"/>
              </a:cxn>
              <a:cxn ang="0">
                <a:pos x="5" y="2"/>
              </a:cxn>
              <a:cxn ang="0">
                <a:pos x="4" y="1"/>
              </a:cxn>
              <a:cxn ang="0">
                <a:pos x="3" y="1"/>
              </a:cxn>
              <a:cxn ang="0">
                <a:pos x="3" y="2"/>
              </a:cxn>
              <a:cxn ang="0">
                <a:pos x="3" y="2"/>
              </a:cxn>
              <a:cxn ang="0">
                <a:pos x="3" y="3"/>
              </a:cxn>
              <a:cxn ang="0">
                <a:pos x="2" y="3"/>
              </a:cxn>
              <a:cxn ang="0">
                <a:pos x="2" y="4"/>
              </a:cxn>
              <a:cxn ang="0">
                <a:pos x="2" y="4"/>
              </a:cxn>
              <a:cxn ang="0">
                <a:pos x="1" y="4"/>
              </a:cxn>
              <a:cxn ang="0">
                <a:pos x="1" y="4"/>
              </a:cxn>
              <a:cxn ang="0">
                <a:pos x="0" y="4"/>
              </a:cxn>
              <a:cxn ang="0">
                <a:pos x="0" y="5"/>
              </a:cxn>
              <a:cxn ang="0">
                <a:pos x="0" y="6"/>
              </a:cxn>
            </a:cxnLst>
            <a:rect l="0" t="0" r="r" b="b"/>
            <a:pathLst>
              <a:path w="8" h="10">
                <a:moveTo>
                  <a:pt x="0" y="6"/>
                </a:moveTo>
                <a:cubicBezTo>
                  <a:pt x="0" y="6"/>
                  <a:pt x="0" y="6"/>
                  <a:pt x="0" y="6"/>
                </a:cubicBezTo>
                <a:cubicBezTo>
                  <a:pt x="0" y="6"/>
                  <a:pt x="1" y="7"/>
                  <a:pt x="1" y="7"/>
                </a:cubicBezTo>
                <a:cubicBezTo>
                  <a:pt x="1" y="7"/>
                  <a:pt x="1" y="7"/>
                  <a:pt x="2" y="7"/>
                </a:cubicBezTo>
                <a:cubicBezTo>
                  <a:pt x="2" y="7"/>
                  <a:pt x="2" y="8"/>
                  <a:pt x="2" y="8"/>
                </a:cubicBezTo>
                <a:cubicBezTo>
                  <a:pt x="2" y="8"/>
                  <a:pt x="2" y="8"/>
                  <a:pt x="2" y="8"/>
                </a:cubicBezTo>
                <a:cubicBezTo>
                  <a:pt x="2" y="10"/>
                  <a:pt x="2" y="10"/>
                  <a:pt x="2" y="10"/>
                </a:cubicBezTo>
                <a:cubicBezTo>
                  <a:pt x="3" y="10"/>
                  <a:pt x="3" y="10"/>
                  <a:pt x="3" y="10"/>
                </a:cubicBezTo>
                <a:cubicBezTo>
                  <a:pt x="3" y="10"/>
                  <a:pt x="3" y="10"/>
                  <a:pt x="3" y="10"/>
                </a:cubicBezTo>
                <a:cubicBezTo>
                  <a:pt x="3" y="10"/>
                  <a:pt x="3" y="9"/>
                  <a:pt x="3" y="9"/>
                </a:cubicBezTo>
                <a:cubicBezTo>
                  <a:pt x="3" y="9"/>
                  <a:pt x="3" y="9"/>
                  <a:pt x="3" y="9"/>
                </a:cubicBezTo>
                <a:cubicBezTo>
                  <a:pt x="3" y="9"/>
                  <a:pt x="4" y="9"/>
                  <a:pt x="4" y="8"/>
                </a:cubicBezTo>
                <a:cubicBezTo>
                  <a:pt x="4" y="8"/>
                  <a:pt x="4"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7"/>
                  <a:pt x="7" y="7"/>
                  <a:pt x="7" y="7"/>
                </a:cubicBezTo>
                <a:cubicBezTo>
                  <a:pt x="8" y="7"/>
                  <a:pt x="8" y="7"/>
                  <a:pt x="8" y="6"/>
                </a:cubicBezTo>
                <a:cubicBezTo>
                  <a:pt x="8" y="6"/>
                  <a:pt x="8" y="6"/>
                  <a:pt x="8" y="6"/>
                </a:cubicBezTo>
                <a:cubicBezTo>
                  <a:pt x="8" y="5"/>
                  <a:pt x="8" y="5"/>
                  <a:pt x="8" y="5"/>
                </a:cubicBezTo>
                <a:cubicBezTo>
                  <a:pt x="8" y="5"/>
                  <a:pt x="8" y="5"/>
                  <a:pt x="8" y="5"/>
                </a:cubicBezTo>
                <a:cubicBezTo>
                  <a:pt x="7" y="5"/>
                  <a:pt x="7" y="5"/>
                  <a:pt x="7" y="5"/>
                </a:cubicBezTo>
                <a:cubicBezTo>
                  <a:pt x="7" y="5"/>
                  <a:pt x="7" y="4"/>
                  <a:pt x="7" y="4"/>
                </a:cubicBezTo>
                <a:cubicBezTo>
                  <a:pt x="7" y="4"/>
                  <a:pt x="7" y="4"/>
                  <a:pt x="6" y="4"/>
                </a:cubicBezTo>
                <a:cubicBezTo>
                  <a:pt x="6" y="3"/>
                  <a:pt x="6" y="3"/>
                  <a:pt x="6" y="3"/>
                </a:cubicBezTo>
                <a:cubicBezTo>
                  <a:pt x="6" y="3"/>
                  <a:pt x="6" y="2"/>
                  <a:pt x="6" y="2"/>
                </a:cubicBezTo>
                <a:cubicBezTo>
                  <a:pt x="5" y="3"/>
                  <a:pt x="5" y="2"/>
                  <a:pt x="5" y="2"/>
                </a:cubicBezTo>
                <a:cubicBezTo>
                  <a:pt x="5" y="2"/>
                  <a:pt x="5" y="1"/>
                  <a:pt x="4" y="1"/>
                </a:cubicBezTo>
                <a:cubicBezTo>
                  <a:pt x="3" y="0"/>
                  <a:pt x="3" y="1"/>
                  <a:pt x="3" y="1"/>
                </a:cubicBezTo>
                <a:cubicBezTo>
                  <a:pt x="3" y="1"/>
                  <a:pt x="4" y="2"/>
                  <a:pt x="3" y="2"/>
                </a:cubicBezTo>
                <a:cubicBezTo>
                  <a:pt x="2" y="2"/>
                  <a:pt x="3" y="2"/>
                  <a:pt x="3" y="2"/>
                </a:cubicBezTo>
                <a:cubicBezTo>
                  <a:pt x="3" y="2"/>
                  <a:pt x="3" y="3"/>
                  <a:pt x="3" y="3"/>
                </a:cubicBezTo>
                <a:cubicBezTo>
                  <a:pt x="3" y="3"/>
                  <a:pt x="2" y="3"/>
                  <a:pt x="2" y="3"/>
                </a:cubicBezTo>
                <a:cubicBezTo>
                  <a:pt x="2" y="3"/>
                  <a:pt x="2" y="4"/>
                  <a:pt x="2" y="4"/>
                </a:cubicBezTo>
                <a:cubicBezTo>
                  <a:pt x="2" y="4"/>
                  <a:pt x="2" y="4"/>
                  <a:pt x="2" y="4"/>
                </a:cubicBezTo>
                <a:cubicBezTo>
                  <a:pt x="2" y="4"/>
                  <a:pt x="1" y="4"/>
                  <a:pt x="1" y="4"/>
                </a:cubicBezTo>
                <a:cubicBezTo>
                  <a:pt x="1" y="4"/>
                  <a:pt x="1" y="4"/>
                  <a:pt x="1" y="4"/>
                </a:cubicBezTo>
                <a:cubicBezTo>
                  <a:pt x="1" y="4"/>
                  <a:pt x="0" y="4"/>
                  <a:pt x="0" y="4"/>
                </a:cubicBezTo>
                <a:cubicBezTo>
                  <a:pt x="0" y="4"/>
                  <a:pt x="0" y="5"/>
                  <a:pt x="0" y="5"/>
                </a:cubicBezTo>
                <a:cubicBezTo>
                  <a:pt x="0" y="6"/>
                  <a:pt x="0" y="6"/>
                  <a:pt x="0" y="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9" name="Freeform 873"/>
          <p:cNvSpPr>
            <a:spLocks/>
          </p:cNvSpPr>
          <p:nvPr/>
        </p:nvSpPr>
        <p:spPr bwMode="auto">
          <a:xfrm>
            <a:off x="4725236" y="3433451"/>
            <a:ext cx="56406" cy="60167"/>
          </a:xfrm>
          <a:custGeom>
            <a:avLst/>
            <a:gdLst/>
            <a:ahLst/>
            <a:cxnLst>
              <a:cxn ang="0">
                <a:pos x="4" y="8"/>
              </a:cxn>
              <a:cxn ang="0">
                <a:pos x="4" y="8"/>
              </a:cxn>
              <a:cxn ang="0">
                <a:pos x="5" y="7"/>
              </a:cxn>
              <a:cxn ang="0">
                <a:pos x="6" y="5"/>
              </a:cxn>
              <a:cxn ang="0">
                <a:pos x="6" y="5"/>
              </a:cxn>
              <a:cxn ang="0">
                <a:pos x="6" y="6"/>
              </a:cxn>
              <a:cxn ang="0">
                <a:pos x="7" y="6"/>
              </a:cxn>
              <a:cxn ang="0">
                <a:pos x="7" y="6"/>
              </a:cxn>
              <a:cxn ang="0">
                <a:pos x="8" y="6"/>
              </a:cxn>
              <a:cxn ang="0">
                <a:pos x="8" y="5"/>
              </a:cxn>
              <a:cxn ang="0">
                <a:pos x="8" y="4"/>
              </a:cxn>
              <a:cxn ang="0">
                <a:pos x="9" y="4"/>
              </a:cxn>
              <a:cxn ang="0">
                <a:pos x="9" y="4"/>
              </a:cxn>
              <a:cxn ang="0">
                <a:pos x="4" y="0"/>
              </a:cxn>
              <a:cxn ang="0">
                <a:pos x="4" y="0"/>
              </a:cxn>
              <a:cxn ang="0">
                <a:pos x="3" y="0"/>
              </a:cxn>
              <a:cxn ang="0">
                <a:pos x="3" y="0"/>
              </a:cxn>
              <a:cxn ang="0">
                <a:pos x="3" y="0"/>
              </a:cxn>
              <a:cxn ang="0">
                <a:pos x="2" y="0"/>
              </a:cxn>
              <a:cxn ang="0">
                <a:pos x="3" y="1"/>
              </a:cxn>
              <a:cxn ang="0">
                <a:pos x="3" y="1"/>
              </a:cxn>
              <a:cxn ang="0">
                <a:pos x="2" y="1"/>
              </a:cxn>
              <a:cxn ang="0">
                <a:pos x="2" y="1"/>
              </a:cxn>
              <a:cxn ang="0">
                <a:pos x="1" y="2"/>
              </a:cxn>
              <a:cxn ang="0">
                <a:pos x="0" y="3"/>
              </a:cxn>
              <a:cxn ang="0">
                <a:pos x="0" y="4"/>
              </a:cxn>
              <a:cxn ang="0">
                <a:pos x="0" y="5"/>
              </a:cxn>
              <a:cxn ang="0">
                <a:pos x="0" y="6"/>
              </a:cxn>
              <a:cxn ang="0">
                <a:pos x="0" y="6"/>
              </a:cxn>
              <a:cxn ang="0">
                <a:pos x="1" y="6"/>
              </a:cxn>
              <a:cxn ang="0">
                <a:pos x="1" y="7"/>
              </a:cxn>
              <a:cxn ang="0">
                <a:pos x="1" y="7"/>
              </a:cxn>
              <a:cxn ang="0">
                <a:pos x="4" y="10"/>
              </a:cxn>
              <a:cxn ang="0">
                <a:pos x="4" y="10"/>
              </a:cxn>
              <a:cxn ang="0">
                <a:pos x="5" y="9"/>
              </a:cxn>
              <a:cxn ang="0">
                <a:pos x="4" y="8"/>
              </a:cxn>
            </a:cxnLst>
            <a:rect l="0" t="0" r="r" b="b"/>
            <a:pathLst>
              <a:path w="9" h="10">
                <a:moveTo>
                  <a:pt x="4" y="8"/>
                </a:moveTo>
                <a:cubicBezTo>
                  <a:pt x="4" y="8"/>
                  <a:pt x="4" y="8"/>
                  <a:pt x="4" y="8"/>
                </a:cubicBezTo>
                <a:cubicBezTo>
                  <a:pt x="5" y="7"/>
                  <a:pt x="5" y="7"/>
                  <a:pt x="5" y="7"/>
                </a:cubicBezTo>
                <a:cubicBezTo>
                  <a:pt x="5" y="6"/>
                  <a:pt x="6" y="5"/>
                  <a:pt x="6" y="5"/>
                </a:cubicBezTo>
                <a:cubicBezTo>
                  <a:pt x="6" y="5"/>
                  <a:pt x="6" y="5"/>
                  <a:pt x="6" y="5"/>
                </a:cubicBezTo>
                <a:cubicBezTo>
                  <a:pt x="6" y="6"/>
                  <a:pt x="6" y="6"/>
                  <a:pt x="6" y="6"/>
                </a:cubicBezTo>
                <a:cubicBezTo>
                  <a:pt x="6" y="6"/>
                  <a:pt x="7" y="6"/>
                  <a:pt x="7" y="6"/>
                </a:cubicBezTo>
                <a:cubicBezTo>
                  <a:pt x="7" y="6"/>
                  <a:pt x="7" y="6"/>
                  <a:pt x="7" y="6"/>
                </a:cubicBezTo>
                <a:cubicBezTo>
                  <a:pt x="7" y="6"/>
                  <a:pt x="8" y="6"/>
                  <a:pt x="8" y="6"/>
                </a:cubicBezTo>
                <a:cubicBezTo>
                  <a:pt x="8" y="6"/>
                  <a:pt x="8" y="6"/>
                  <a:pt x="8" y="5"/>
                </a:cubicBezTo>
                <a:cubicBezTo>
                  <a:pt x="8" y="5"/>
                  <a:pt x="8" y="4"/>
                  <a:pt x="8" y="4"/>
                </a:cubicBezTo>
                <a:cubicBezTo>
                  <a:pt x="8" y="4"/>
                  <a:pt x="9" y="4"/>
                  <a:pt x="9" y="4"/>
                </a:cubicBezTo>
                <a:cubicBezTo>
                  <a:pt x="9" y="4"/>
                  <a:pt x="9" y="4"/>
                  <a:pt x="9" y="4"/>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3" y="1"/>
                  <a:pt x="3" y="1"/>
                </a:cubicBezTo>
                <a:cubicBezTo>
                  <a:pt x="3" y="1"/>
                  <a:pt x="3" y="1"/>
                  <a:pt x="3" y="1"/>
                </a:cubicBezTo>
                <a:cubicBezTo>
                  <a:pt x="3" y="1"/>
                  <a:pt x="2" y="1"/>
                  <a:pt x="2" y="1"/>
                </a:cubicBezTo>
                <a:cubicBezTo>
                  <a:pt x="2" y="1"/>
                  <a:pt x="2" y="1"/>
                  <a:pt x="2" y="1"/>
                </a:cubicBezTo>
                <a:cubicBezTo>
                  <a:pt x="1" y="1"/>
                  <a:pt x="1" y="2"/>
                  <a:pt x="1" y="2"/>
                </a:cubicBezTo>
                <a:cubicBezTo>
                  <a:pt x="1" y="2"/>
                  <a:pt x="0" y="3"/>
                  <a:pt x="0" y="3"/>
                </a:cubicBezTo>
                <a:cubicBezTo>
                  <a:pt x="0" y="4"/>
                  <a:pt x="0" y="4"/>
                  <a:pt x="0" y="4"/>
                </a:cubicBezTo>
                <a:cubicBezTo>
                  <a:pt x="0" y="5"/>
                  <a:pt x="0" y="5"/>
                  <a:pt x="0" y="5"/>
                </a:cubicBezTo>
                <a:cubicBezTo>
                  <a:pt x="0" y="5"/>
                  <a:pt x="0" y="6"/>
                  <a:pt x="0" y="6"/>
                </a:cubicBezTo>
                <a:cubicBezTo>
                  <a:pt x="0" y="6"/>
                  <a:pt x="0" y="6"/>
                  <a:pt x="0" y="6"/>
                </a:cubicBezTo>
                <a:cubicBezTo>
                  <a:pt x="0" y="6"/>
                  <a:pt x="0" y="6"/>
                  <a:pt x="1" y="6"/>
                </a:cubicBezTo>
                <a:cubicBezTo>
                  <a:pt x="1" y="6"/>
                  <a:pt x="2" y="7"/>
                  <a:pt x="1" y="7"/>
                </a:cubicBezTo>
                <a:cubicBezTo>
                  <a:pt x="1" y="7"/>
                  <a:pt x="0" y="6"/>
                  <a:pt x="1" y="7"/>
                </a:cubicBezTo>
                <a:cubicBezTo>
                  <a:pt x="2" y="7"/>
                  <a:pt x="4" y="10"/>
                  <a:pt x="4" y="10"/>
                </a:cubicBezTo>
                <a:cubicBezTo>
                  <a:pt x="4" y="10"/>
                  <a:pt x="4" y="10"/>
                  <a:pt x="4" y="10"/>
                </a:cubicBezTo>
                <a:cubicBezTo>
                  <a:pt x="5" y="9"/>
                  <a:pt x="5" y="9"/>
                  <a:pt x="5" y="9"/>
                </a:cubicBezTo>
                <a:cubicBezTo>
                  <a:pt x="5" y="9"/>
                  <a:pt x="5" y="8"/>
                  <a:pt x="4" y="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0" name="Freeform 874"/>
          <p:cNvSpPr>
            <a:spLocks/>
          </p:cNvSpPr>
          <p:nvPr/>
        </p:nvSpPr>
        <p:spPr bwMode="auto">
          <a:xfrm>
            <a:off x="4749678" y="3463534"/>
            <a:ext cx="54526" cy="109052"/>
          </a:xfrm>
          <a:custGeom>
            <a:avLst/>
            <a:gdLst/>
            <a:ahLst/>
            <a:cxnLst>
              <a:cxn ang="0">
                <a:pos x="8" y="11"/>
              </a:cxn>
              <a:cxn ang="0">
                <a:pos x="7" y="10"/>
              </a:cxn>
              <a:cxn ang="0">
                <a:pos x="7" y="10"/>
              </a:cxn>
              <a:cxn ang="0">
                <a:pos x="7" y="9"/>
              </a:cxn>
              <a:cxn ang="0">
                <a:pos x="6" y="9"/>
              </a:cxn>
              <a:cxn ang="0">
                <a:pos x="6" y="8"/>
              </a:cxn>
              <a:cxn ang="0">
                <a:pos x="6" y="8"/>
              </a:cxn>
              <a:cxn ang="0">
                <a:pos x="6" y="7"/>
              </a:cxn>
              <a:cxn ang="0">
                <a:pos x="6" y="7"/>
              </a:cxn>
              <a:cxn ang="0">
                <a:pos x="6" y="7"/>
              </a:cxn>
              <a:cxn ang="0">
                <a:pos x="6" y="6"/>
              </a:cxn>
              <a:cxn ang="0">
                <a:pos x="6" y="5"/>
              </a:cxn>
              <a:cxn ang="0">
                <a:pos x="6" y="5"/>
              </a:cxn>
              <a:cxn ang="0">
                <a:pos x="6" y="5"/>
              </a:cxn>
              <a:cxn ang="0">
                <a:pos x="6" y="3"/>
              </a:cxn>
              <a:cxn ang="0">
                <a:pos x="6" y="3"/>
              </a:cxn>
              <a:cxn ang="0">
                <a:pos x="6" y="2"/>
              </a:cxn>
              <a:cxn ang="0">
                <a:pos x="5" y="2"/>
              </a:cxn>
              <a:cxn ang="0">
                <a:pos x="4" y="1"/>
              </a:cxn>
              <a:cxn ang="0">
                <a:pos x="4" y="1"/>
              </a:cxn>
              <a:cxn ang="0">
                <a:pos x="3" y="1"/>
              </a:cxn>
              <a:cxn ang="0">
                <a:pos x="3" y="1"/>
              </a:cxn>
              <a:cxn ang="0">
                <a:pos x="2" y="1"/>
              </a:cxn>
              <a:cxn ang="0">
                <a:pos x="2" y="0"/>
              </a:cxn>
              <a:cxn ang="0">
                <a:pos x="2" y="0"/>
              </a:cxn>
              <a:cxn ang="0">
                <a:pos x="1" y="2"/>
              </a:cxn>
              <a:cxn ang="0">
                <a:pos x="0" y="3"/>
              </a:cxn>
              <a:cxn ang="0">
                <a:pos x="0" y="3"/>
              </a:cxn>
              <a:cxn ang="0">
                <a:pos x="1" y="4"/>
              </a:cxn>
              <a:cxn ang="0">
                <a:pos x="0" y="5"/>
              </a:cxn>
              <a:cxn ang="0">
                <a:pos x="1" y="5"/>
              </a:cxn>
              <a:cxn ang="0">
                <a:pos x="1" y="5"/>
              </a:cxn>
              <a:cxn ang="0">
                <a:pos x="1" y="7"/>
              </a:cxn>
              <a:cxn ang="0">
                <a:pos x="1" y="7"/>
              </a:cxn>
              <a:cxn ang="0">
                <a:pos x="1" y="8"/>
              </a:cxn>
              <a:cxn ang="0">
                <a:pos x="1" y="9"/>
              </a:cxn>
              <a:cxn ang="0">
                <a:pos x="1" y="10"/>
              </a:cxn>
              <a:cxn ang="0">
                <a:pos x="1" y="11"/>
              </a:cxn>
              <a:cxn ang="0">
                <a:pos x="0" y="13"/>
              </a:cxn>
              <a:cxn ang="0">
                <a:pos x="1" y="14"/>
              </a:cxn>
              <a:cxn ang="0">
                <a:pos x="1" y="14"/>
              </a:cxn>
              <a:cxn ang="0">
                <a:pos x="2" y="15"/>
              </a:cxn>
              <a:cxn ang="0">
                <a:pos x="3" y="17"/>
              </a:cxn>
              <a:cxn ang="0">
                <a:pos x="4" y="18"/>
              </a:cxn>
              <a:cxn ang="0">
                <a:pos x="5" y="17"/>
              </a:cxn>
              <a:cxn ang="0">
                <a:pos x="5" y="17"/>
              </a:cxn>
              <a:cxn ang="0">
                <a:pos x="5" y="16"/>
              </a:cxn>
              <a:cxn ang="0">
                <a:pos x="6" y="15"/>
              </a:cxn>
              <a:cxn ang="0">
                <a:pos x="6" y="15"/>
              </a:cxn>
              <a:cxn ang="0">
                <a:pos x="7" y="15"/>
              </a:cxn>
              <a:cxn ang="0">
                <a:pos x="7" y="14"/>
              </a:cxn>
              <a:cxn ang="0">
                <a:pos x="7" y="13"/>
              </a:cxn>
              <a:cxn ang="0">
                <a:pos x="8" y="13"/>
              </a:cxn>
              <a:cxn ang="0">
                <a:pos x="9" y="12"/>
              </a:cxn>
              <a:cxn ang="0">
                <a:pos x="9" y="12"/>
              </a:cxn>
              <a:cxn ang="0">
                <a:pos x="8" y="11"/>
              </a:cxn>
              <a:cxn ang="0">
                <a:pos x="8" y="11"/>
              </a:cxn>
              <a:cxn ang="0">
                <a:pos x="8" y="10"/>
              </a:cxn>
              <a:cxn ang="0">
                <a:pos x="8" y="11"/>
              </a:cxn>
            </a:cxnLst>
            <a:rect l="0" t="0" r="r" b="b"/>
            <a:pathLst>
              <a:path w="9" h="18">
                <a:moveTo>
                  <a:pt x="8" y="11"/>
                </a:moveTo>
                <a:cubicBezTo>
                  <a:pt x="8" y="11"/>
                  <a:pt x="7" y="10"/>
                  <a:pt x="7" y="10"/>
                </a:cubicBezTo>
                <a:cubicBezTo>
                  <a:pt x="7" y="10"/>
                  <a:pt x="7" y="10"/>
                  <a:pt x="7" y="10"/>
                </a:cubicBezTo>
                <a:cubicBezTo>
                  <a:pt x="7" y="9"/>
                  <a:pt x="7" y="9"/>
                  <a:pt x="7" y="9"/>
                </a:cubicBezTo>
                <a:cubicBezTo>
                  <a:pt x="6" y="9"/>
                  <a:pt x="6" y="9"/>
                  <a:pt x="6" y="9"/>
                </a:cubicBezTo>
                <a:cubicBezTo>
                  <a:pt x="6" y="9"/>
                  <a:pt x="6" y="8"/>
                  <a:pt x="6" y="8"/>
                </a:cubicBezTo>
                <a:cubicBezTo>
                  <a:pt x="6" y="8"/>
                  <a:pt x="6" y="8"/>
                  <a:pt x="6" y="8"/>
                </a:cubicBezTo>
                <a:cubicBezTo>
                  <a:pt x="6" y="8"/>
                  <a:pt x="6" y="7"/>
                  <a:pt x="6" y="7"/>
                </a:cubicBezTo>
                <a:cubicBezTo>
                  <a:pt x="6" y="7"/>
                  <a:pt x="6" y="7"/>
                  <a:pt x="6" y="7"/>
                </a:cubicBezTo>
                <a:cubicBezTo>
                  <a:pt x="6" y="7"/>
                  <a:pt x="6" y="7"/>
                  <a:pt x="6" y="7"/>
                </a:cubicBezTo>
                <a:cubicBezTo>
                  <a:pt x="6" y="6"/>
                  <a:pt x="6" y="6"/>
                  <a:pt x="6" y="6"/>
                </a:cubicBezTo>
                <a:cubicBezTo>
                  <a:pt x="6" y="6"/>
                  <a:pt x="6" y="5"/>
                  <a:pt x="6" y="5"/>
                </a:cubicBezTo>
                <a:cubicBezTo>
                  <a:pt x="6" y="5"/>
                  <a:pt x="6" y="5"/>
                  <a:pt x="6" y="5"/>
                </a:cubicBezTo>
                <a:cubicBezTo>
                  <a:pt x="6" y="5"/>
                  <a:pt x="6" y="5"/>
                  <a:pt x="6" y="5"/>
                </a:cubicBezTo>
                <a:cubicBezTo>
                  <a:pt x="6" y="3"/>
                  <a:pt x="6" y="3"/>
                  <a:pt x="6" y="3"/>
                </a:cubicBezTo>
                <a:cubicBezTo>
                  <a:pt x="6" y="3"/>
                  <a:pt x="6" y="3"/>
                  <a:pt x="6" y="3"/>
                </a:cubicBezTo>
                <a:cubicBezTo>
                  <a:pt x="6" y="3"/>
                  <a:pt x="6" y="2"/>
                  <a:pt x="6" y="2"/>
                </a:cubicBezTo>
                <a:cubicBezTo>
                  <a:pt x="5" y="2"/>
                  <a:pt x="5" y="2"/>
                  <a:pt x="5" y="2"/>
                </a:cubicBezTo>
                <a:cubicBezTo>
                  <a:pt x="5" y="2"/>
                  <a:pt x="4" y="1"/>
                  <a:pt x="4" y="1"/>
                </a:cubicBezTo>
                <a:cubicBezTo>
                  <a:pt x="4" y="1"/>
                  <a:pt x="4" y="1"/>
                  <a:pt x="4" y="1"/>
                </a:cubicBezTo>
                <a:cubicBezTo>
                  <a:pt x="4" y="1"/>
                  <a:pt x="3" y="1"/>
                  <a:pt x="3" y="1"/>
                </a:cubicBezTo>
                <a:cubicBezTo>
                  <a:pt x="3" y="1"/>
                  <a:pt x="3" y="1"/>
                  <a:pt x="3" y="1"/>
                </a:cubicBezTo>
                <a:cubicBezTo>
                  <a:pt x="3" y="1"/>
                  <a:pt x="2" y="1"/>
                  <a:pt x="2" y="1"/>
                </a:cubicBezTo>
                <a:cubicBezTo>
                  <a:pt x="2" y="1"/>
                  <a:pt x="2" y="1"/>
                  <a:pt x="2" y="0"/>
                </a:cubicBezTo>
                <a:cubicBezTo>
                  <a:pt x="2" y="0"/>
                  <a:pt x="2" y="0"/>
                  <a:pt x="2" y="0"/>
                </a:cubicBezTo>
                <a:cubicBezTo>
                  <a:pt x="2" y="0"/>
                  <a:pt x="1" y="1"/>
                  <a:pt x="1" y="2"/>
                </a:cubicBezTo>
                <a:cubicBezTo>
                  <a:pt x="1" y="2"/>
                  <a:pt x="1" y="2"/>
                  <a:pt x="0" y="3"/>
                </a:cubicBezTo>
                <a:cubicBezTo>
                  <a:pt x="0" y="3"/>
                  <a:pt x="0" y="3"/>
                  <a:pt x="0" y="3"/>
                </a:cubicBezTo>
                <a:cubicBezTo>
                  <a:pt x="1" y="3"/>
                  <a:pt x="1" y="4"/>
                  <a:pt x="1" y="4"/>
                </a:cubicBezTo>
                <a:cubicBezTo>
                  <a:pt x="0" y="5"/>
                  <a:pt x="0" y="5"/>
                  <a:pt x="0" y="5"/>
                </a:cubicBezTo>
                <a:cubicBezTo>
                  <a:pt x="1" y="5"/>
                  <a:pt x="1" y="5"/>
                  <a:pt x="1" y="5"/>
                </a:cubicBezTo>
                <a:cubicBezTo>
                  <a:pt x="1" y="5"/>
                  <a:pt x="1" y="5"/>
                  <a:pt x="1" y="5"/>
                </a:cubicBezTo>
                <a:cubicBezTo>
                  <a:pt x="1" y="6"/>
                  <a:pt x="2" y="7"/>
                  <a:pt x="1" y="7"/>
                </a:cubicBezTo>
                <a:cubicBezTo>
                  <a:pt x="1" y="7"/>
                  <a:pt x="1" y="7"/>
                  <a:pt x="1" y="7"/>
                </a:cubicBezTo>
                <a:cubicBezTo>
                  <a:pt x="1" y="8"/>
                  <a:pt x="1" y="8"/>
                  <a:pt x="1" y="8"/>
                </a:cubicBezTo>
                <a:cubicBezTo>
                  <a:pt x="1" y="8"/>
                  <a:pt x="1" y="9"/>
                  <a:pt x="1" y="9"/>
                </a:cubicBezTo>
                <a:cubicBezTo>
                  <a:pt x="1" y="9"/>
                  <a:pt x="1" y="10"/>
                  <a:pt x="1" y="10"/>
                </a:cubicBezTo>
                <a:cubicBezTo>
                  <a:pt x="1" y="11"/>
                  <a:pt x="1" y="11"/>
                  <a:pt x="1" y="11"/>
                </a:cubicBezTo>
                <a:cubicBezTo>
                  <a:pt x="1" y="11"/>
                  <a:pt x="0" y="11"/>
                  <a:pt x="0" y="13"/>
                </a:cubicBezTo>
                <a:cubicBezTo>
                  <a:pt x="1" y="14"/>
                  <a:pt x="1" y="14"/>
                  <a:pt x="1" y="14"/>
                </a:cubicBezTo>
                <a:cubicBezTo>
                  <a:pt x="0" y="13"/>
                  <a:pt x="0" y="13"/>
                  <a:pt x="1" y="14"/>
                </a:cubicBezTo>
                <a:cubicBezTo>
                  <a:pt x="1" y="15"/>
                  <a:pt x="1" y="15"/>
                  <a:pt x="2" y="15"/>
                </a:cubicBezTo>
                <a:cubicBezTo>
                  <a:pt x="3" y="16"/>
                  <a:pt x="3" y="16"/>
                  <a:pt x="3" y="17"/>
                </a:cubicBezTo>
                <a:cubicBezTo>
                  <a:pt x="3" y="17"/>
                  <a:pt x="4" y="17"/>
                  <a:pt x="4" y="18"/>
                </a:cubicBezTo>
                <a:cubicBezTo>
                  <a:pt x="5" y="18"/>
                  <a:pt x="5" y="17"/>
                  <a:pt x="5" y="17"/>
                </a:cubicBezTo>
                <a:cubicBezTo>
                  <a:pt x="5" y="17"/>
                  <a:pt x="5" y="17"/>
                  <a:pt x="5" y="17"/>
                </a:cubicBezTo>
                <a:cubicBezTo>
                  <a:pt x="6" y="17"/>
                  <a:pt x="5" y="17"/>
                  <a:pt x="5" y="16"/>
                </a:cubicBezTo>
                <a:cubicBezTo>
                  <a:pt x="5" y="16"/>
                  <a:pt x="6" y="16"/>
                  <a:pt x="6" y="15"/>
                </a:cubicBezTo>
                <a:cubicBezTo>
                  <a:pt x="6" y="15"/>
                  <a:pt x="6" y="15"/>
                  <a:pt x="6" y="15"/>
                </a:cubicBezTo>
                <a:cubicBezTo>
                  <a:pt x="7" y="15"/>
                  <a:pt x="7" y="15"/>
                  <a:pt x="7" y="15"/>
                </a:cubicBezTo>
                <a:cubicBezTo>
                  <a:pt x="7" y="15"/>
                  <a:pt x="7" y="14"/>
                  <a:pt x="7" y="14"/>
                </a:cubicBezTo>
                <a:cubicBezTo>
                  <a:pt x="7" y="14"/>
                  <a:pt x="7" y="14"/>
                  <a:pt x="7" y="13"/>
                </a:cubicBezTo>
                <a:cubicBezTo>
                  <a:pt x="7" y="13"/>
                  <a:pt x="8" y="13"/>
                  <a:pt x="8" y="13"/>
                </a:cubicBezTo>
                <a:cubicBezTo>
                  <a:pt x="8" y="13"/>
                  <a:pt x="8" y="13"/>
                  <a:pt x="9" y="12"/>
                </a:cubicBezTo>
                <a:cubicBezTo>
                  <a:pt x="9" y="12"/>
                  <a:pt x="9" y="12"/>
                  <a:pt x="9" y="12"/>
                </a:cubicBezTo>
                <a:cubicBezTo>
                  <a:pt x="8" y="12"/>
                  <a:pt x="8" y="11"/>
                  <a:pt x="8" y="11"/>
                </a:cubicBezTo>
                <a:cubicBezTo>
                  <a:pt x="8" y="11"/>
                  <a:pt x="8" y="11"/>
                  <a:pt x="8" y="11"/>
                </a:cubicBezTo>
                <a:cubicBezTo>
                  <a:pt x="8" y="11"/>
                  <a:pt x="8" y="11"/>
                  <a:pt x="8" y="10"/>
                </a:cubicBezTo>
                <a:cubicBezTo>
                  <a:pt x="8" y="10"/>
                  <a:pt x="8" y="10"/>
                  <a:pt x="8" y="1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1" name="Freeform 875"/>
          <p:cNvSpPr>
            <a:spLocks/>
          </p:cNvSpPr>
          <p:nvPr/>
        </p:nvSpPr>
        <p:spPr bwMode="auto">
          <a:xfrm>
            <a:off x="4762840" y="3566946"/>
            <a:ext cx="5641" cy="13161"/>
          </a:xfrm>
          <a:custGeom>
            <a:avLst/>
            <a:gdLst/>
            <a:ahLst/>
            <a:cxnLst>
              <a:cxn ang="0">
                <a:pos x="0" y="0"/>
              </a:cxn>
              <a:cxn ang="0">
                <a:pos x="0" y="0"/>
              </a:cxn>
              <a:cxn ang="0">
                <a:pos x="1" y="1"/>
              </a:cxn>
              <a:cxn ang="0">
                <a:pos x="1" y="1"/>
              </a:cxn>
              <a:cxn ang="0">
                <a:pos x="1" y="0"/>
              </a:cxn>
              <a:cxn ang="0">
                <a:pos x="0" y="0"/>
              </a:cxn>
            </a:cxnLst>
            <a:rect l="0" t="0" r="r" b="b"/>
            <a:pathLst>
              <a:path w="1" h="2">
                <a:moveTo>
                  <a:pt x="0" y="0"/>
                </a:moveTo>
                <a:cubicBezTo>
                  <a:pt x="0" y="0"/>
                  <a:pt x="0" y="0"/>
                  <a:pt x="0" y="0"/>
                </a:cubicBezTo>
                <a:cubicBezTo>
                  <a:pt x="1" y="2"/>
                  <a:pt x="1" y="2"/>
                  <a:pt x="1" y="1"/>
                </a:cubicBezTo>
                <a:cubicBezTo>
                  <a:pt x="1" y="1"/>
                  <a:pt x="1" y="1"/>
                  <a:pt x="1" y="1"/>
                </a:cubicBezTo>
                <a:cubicBezTo>
                  <a:pt x="1" y="1"/>
                  <a:pt x="1" y="1"/>
                  <a:pt x="1" y="0"/>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2" name="Freeform 876"/>
          <p:cNvSpPr>
            <a:spLocks/>
          </p:cNvSpPr>
          <p:nvPr/>
        </p:nvSpPr>
        <p:spPr bwMode="auto">
          <a:xfrm>
            <a:off x="4787283" y="3597029"/>
            <a:ext cx="5641" cy="13161"/>
          </a:xfrm>
          <a:custGeom>
            <a:avLst/>
            <a:gdLst/>
            <a:ahLst/>
            <a:cxnLst>
              <a:cxn ang="0">
                <a:pos x="1" y="2"/>
              </a:cxn>
              <a:cxn ang="0">
                <a:pos x="1" y="1"/>
              </a:cxn>
              <a:cxn ang="0">
                <a:pos x="1" y="1"/>
              </a:cxn>
              <a:cxn ang="0">
                <a:pos x="1" y="2"/>
              </a:cxn>
            </a:cxnLst>
            <a:rect l="0" t="0" r="r" b="b"/>
            <a:pathLst>
              <a:path w="1" h="2">
                <a:moveTo>
                  <a:pt x="1" y="2"/>
                </a:moveTo>
                <a:cubicBezTo>
                  <a:pt x="1" y="2"/>
                  <a:pt x="1" y="2"/>
                  <a:pt x="1" y="1"/>
                </a:cubicBezTo>
                <a:cubicBezTo>
                  <a:pt x="1" y="0"/>
                  <a:pt x="1" y="1"/>
                  <a:pt x="1" y="1"/>
                </a:cubicBezTo>
                <a:cubicBezTo>
                  <a:pt x="0" y="2"/>
                  <a:pt x="0"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3" name="Freeform 877"/>
          <p:cNvSpPr>
            <a:spLocks/>
          </p:cNvSpPr>
          <p:nvPr/>
        </p:nvSpPr>
        <p:spPr bwMode="auto">
          <a:xfrm>
            <a:off x="4781642" y="3615831"/>
            <a:ext cx="16922" cy="13161"/>
          </a:xfrm>
          <a:custGeom>
            <a:avLst/>
            <a:gdLst/>
            <a:ahLst/>
            <a:cxnLst>
              <a:cxn ang="0">
                <a:pos x="1" y="0"/>
              </a:cxn>
              <a:cxn ang="0">
                <a:pos x="1" y="1"/>
              </a:cxn>
              <a:cxn ang="0">
                <a:pos x="1" y="1"/>
              </a:cxn>
              <a:cxn ang="0">
                <a:pos x="1" y="2"/>
              </a:cxn>
              <a:cxn ang="0">
                <a:pos x="2" y="2"/>
              </a:cxn>
              <a:cxn ang="0">
                <a:pos x="2" y="0"/>
              </a:cxn>
              <a:cxn ang="0">
                <a:pos x="1" y="0"/>
              </a:cxn>
            </a:cxnLst>
            <a:rect l="0" t="0" r="r" b="b"/>
            <a:pathLst>
              <a:path w="3" h="2">
                <a:moveTo>
                  <a:pt x="1" y="0"/>
                </a:moveTo>
                <a:cubicBezTo>
                  <a:pt x="1" y="1"/>
                  <a:pt x="1" y="1"/>
                  <a:pt x="1" y="1"/>
                </a:cubicBezTo>
                <a:cubicBezTo>
                  <a:pt x="0" y="1"/>
                  <a:pt x="0" y="1"/>
                  <a:pt x="1" y="1"/>
                </a:cubicBezTo>
                <a:cubicBezTo>
                  <a:pt x="1" y="1"/>
                  <a:pt x="1" y="2"/>
                  <a:pt x="1" y="2"/>
                </a:cubicBezTo>
                <a:cubicBezTo>
                  <a:pt x="2" y="2"/>
                  <a:pt x="2" y="2"/>
                  <a:pt x="2" y="2"/>
                </a:cubicBezTo>
                <a:cubicBezTo>
                  <a:pt x="3" y="2"/>
                  <a:pt x="2" y="1"/>
                  <a:pt x="2" y="0"/>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4" name="Freeform 878"/>
          <p:cNvSpPr>
            <a:spLocks/>
          </p:cNvSpPr>
          <p:nvPr/>
        </p:nvSpPr>
        <p:spPr bwMode="auto">
          <a:xfrm>
            <a:off x="4792923" y="3634634"/>
            <a:ext cx="11281" cy="5641"/>
          </a:xfrm>
          <a:custGeom>
            <a:avLst/>
            <a:gdLst/>
            <a:ahLst/>
            <a:cxnLst>
              <a:cxn ang="0">
                <a:pos x="0" y="0"/>
              </a:cxn>
              <a:cxn ang="0">
                <a:pos x="0" y="0"/>
              </a:cxn>
              <a:cxn ang="0">
                <a:pos x="1" y="1"/>
              </a:cxn>
              <a:cxn ang="0">
                <a:pos x="1" y="1"/>
              </a:cxn>
              <a:cxn ang="0">
                <a:pos x="0" y="0"/>
              </a:cxn>
            </a:cxnLst>
            <a:rect l="0" t="0" r="r" b="b"/>
            <a:pathLst>
              <a:path w="2" h="1">
                <a:moveTo>
                  <a:pt x="0" y="0"/>
                </a:moveTo>
                <a:cubicBezTo>
                  <a:pt x="0" y="0"/>
                  <a:pt x="0" y="0"/>
                  <a:pt x="0" y="0"/>
                </a:cubicBezTo>
                <a:cubicBezTo>
                  <a:pt x="0" y="0"/>
                  <a:pt x="1" y="1"/>
                  <a:pt x="1" y="1"/>
                </a:cubicBezTo>
                <a:cubicBezTo>
                  <a:pt x="1" y="1"/>
                  <a:pt x="2" y="1"/>
                  <a:pt x="1" y="1"/>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5" name="Freeform 879"/>
          <p:cNvSpPr>
            <a:spLocks/>
          </p:cNvSpPr>
          <p:nvPr/>
        </p:nvSpPr>
        <p:spPr bwMode="auto">
          <a:xfrm>
            <a:off x="4860611" y="3683519"/>
            <a:ext cx="5641" cy="11281"/>
          </a:xfrm>
          <a:custGeom>
            <a:avLst/>
            <a:gdLst/>
            <a:ahLst/>
            <a:cxnLst>
              <a:cxn ang="0">
                <a:pos x="1" y="1"/>
              </a:cxn>
              <a:cxn ang="0">
                <a:pos x="0" y="1"/>
              </a:cxn>
              <a:cxn ang="0">
                <a:pos x="0" y="2"/>
              </a:cxn>
              <a:cxn ang="0">
                <a:pos x="1" y="1"/>
              </a:cxn>
            </a:cxnLst>
            <a:rect l="0" t="0" r="r" b="b"/>
            <a:pathLst>
              <a:path w="1" h="2">
                <a:moveTo>
                  <a:pt x="1" y="1"/>
                </a:moveTo>
                <a:cubicBezTo>
                  <a:pt x="0" y="1"/>
                  <a:pt x="0" y="0"/>
                  <a:pt x="0" y="1"/>
                </a:cubicBezTo>
                <a:cubicBezTo>
                  <a:pt x="0" y="1"/>
                  <a:pt x="0" y="2"/>
                  <a:pt x="0" y="2"/>
                </a:cubicBezTo>
                <a:cubicBezTo>
                  <a:pt x="1" y="2"/>
                  <a:pt x="1" y="2"/>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6" name="Freeform 880"/>
          <p:cNvSpPr>
            <a:spLocks/>
          </p:cNvSpPr>
          <p:nvPr/>
        </p:nvSpPr>
        <p:spPr bwMode="auto">
          <a:xfrm>
            <a:off x="4853090" y="3591389"/>
            <a:ext cx="54526" cy="43245"/>
          </a:xfrm>
          <a:custGeom>
            <a:avLst/>
            <a:gdLst/>
            <a:ahLst/>
            <a:cxnLst>
              <a:cxn ang="0">
                <a:pos x="8" y="5"/>
              </a:cxn>
              <a:cxn ang="0">
                <a:pos x="7" y="3"/>
              </a:cxn>
              <a:cxn ang="0">
                <a:pos x="6" y="3"/>
              </a:cxn>
              <a:cxn ang="0">
                <a:pos x="5" y="2"/>
              </a:cxn>
              <a:cxn ang="0">
                <a:pos x="4" y="2"/>
              </a:cxn>
              <a:cxn ang="0">
                <a:pos x="3" y="1"/>
              </a:cxn>
              <a:cxn ang="0">
                <a:pos x="2" y="1"/>
              </a:cxn>
              <a:cxn ang="0">
                <a:pos x="1" y="1"/>
              </a:cxn>
              <a:cxn ang="0">
                <a:pos x="4" y="3"/>
              </a:cxn>
              <a:cxn ang="0">
                <a:pos x="6" y="4"/>
              </a:cxn>
              <a:cxn ang="0">
                <a:pos x="7" y="5"/>
              </a:cxn>
              <a:cxn ang="0">
                <a:pos x="8" y="6"/>
              </a:cxn>
              <a:cxn ang="0">
                <a:pos x="9" y="6"/>
              </a:cxn>
              <a:cxn ang="0">
                <a:pos x="9" y="6"/>
              </a:cxn>
              <a:cxn ang="0">
                <a:pos x="8" y="5"/>
              </a:cxn>
            </a:cxnLst>
            <a:rect l="0" t="0" r="r" b="b"/>
            <a:pathLst>
              <a:path w="9" h="7">
                <a:moveTo>
                  <a:pt x="8" y="5"/>
                </a:moveTo>
                <a:cubicBezTo>
                  <a:pt x="7" y="4"/>
                  <a:pt x="7" y="4"/>
                  <a:pt x="7" y="3"/>
                </a:cubicBezTo>
                <a:cubicBezTo>
                  <a:pt x="7" y="3"/>
                  <a:pt x="7" y="3"/>
                  <a:pt x="6" y="3"/>
                </a:cubicBezTo>
                <a:cubicBezTo>
                  <a:pt x="6" y="3"/>
                  <a:pt x="6" y="2"/>
                  <a:pt x="5" y="2"/>
                </a:cubicBezTo>
                <a:cubicBezTo>
                  <a:pt x="5" y="2"/>
                  <a:pt x="5" y="2"/>
                  <a:pt x="4" y="2"/>
                </a:cubicBezTo>
                <a:cubicBezTo>
                  <a:pt x="4" y="2"/>
                  <a:pt x="4" y="1"/>
                  <a:pt x="3" y="1"/>
                </a:cubicBezTo>
                <a:cubicBezTo>
                  <a:pt x="3" y="0"/>
                  <a:pt x="3" y="0"/>
                  <a:pt x="2" y="1"/>
                </a:cubicBezTo>
                <a:cubicBezTo>
                  <a:pt x="0" y="1"/>
                  <a:pt x="1" y="1"/>
                  <a:pt x="1" y="1"/>
                </a:cubicBezTo>
                <a:cubicBezTo>
                  <a:pt x="2" y="1"/>
                  <a:pt x="3" y="2"/>
                  <a:pt x="4" y="3"/>
                </a:cubicBezTo>
                <a:cubicBezTo>
                  <a:pt x="4" y="4"/>
                  <a:pt x="5" y="4"/>
                  <a:pt x="6" y="4"/>
                </a:cubicBezTo>
                <a:cubicBezTo>
                  <a:pt x="6" y="4"/>
                  <a:pt x="7" y="4"/>
                  <a:pt x="7" y="5"/>
                </a:cubicBezTo>
                <a:cubicBezTo>
                  <a:pt x="7" y="6"/>
                  <a:pt x="8" y="6"/>
                  <a:pt x="8" y="6"/>
                </a:cubicBezTo>
                <a:cubicBezTo>
                  <a:pt x="9" y="7"/>
                  <a:pt x="9" y="6"/>
                  <a:pt x="9" y="6"/>
                </a:cubicBezTo>
                <a:cubicBezTo>
                  <a:pt x="9" y="6"/>
                  <a:pt x="9" y="6"/>
                  <a:pt x="9" y="6"/>
                </a:cubicBezTo>
                <a:cubicBezTo>
                  <a:pt x="8" y="6"/>
                  <a:pt x="8" y="5"/>
                  <a:pt x="8"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7" name="Freeform 881"/>
          <p:cNvSpPr>
            <a:spLocks/>
          </p:cNvSpPr>
          <p:nvPr/>
        </p:nvSpPr>
        <p:spPr bwMode="auto">
          <a:xfrm>
            <a:off x="4877533" y="3707962"/>
            <a:ext cx="84610" cy="30083"/>
          </a:xfrm>
          <a:custGeom>
            <a:avLst/>
            <a:gdLst/>
            <a:ahLst/>
            <a:cxnLst>
              <a:cxn ang="0">
                <a:pos x="1" y="1"/>
              </a:cxn>
              <a:cxn ang="0">
                <a:pos x="1" y="1"/>
              </a:cxn>
              <a:cxn ang="0">
                <a:pos x="0" y="2"/>
              </a:cxn>
              <a:cxn ang="0">
                <a:pos x="1" y="3"/>
              </a:cxn>
              <a:cxn ang="0">
                <a:pos x="6" y="4"/>
              </a:cxn>
              <a:cxn ang="0">
                <a:pos x="7" y="5"/>
              </a:cxn>
              <a:cxn ang="0">
                <a:pos x="13" y="4"/>
              </a:cxn>
              <a:cxn ang="0">
                <a:pos x="14" y="4"/>
              </a:cxn>
              <a:cxn ang="0">
                <a:pos x="13" y="3"/>
              </a:cxn>
              <a:cxn ang="0">
                <a:pos x="12" y="3"/>
              </a:cxn>
              <a:cxn ang="0">
                <a:pos x="11" y="3"/>
              </a:cxn>
              <a:cxn ang="0">
                <a:pos x="11" y="3"/>
              </a:cxn>
              <a:cxn ang="0">
                <a:pos x="9" y="3"/>
              </a:cxn>
              <a:cxn ang="0">
                <a:pos x="6" y="2"/>
              </a:cxn>
              <a:cxn ang="0">
                <a:pos x="4" y="2"/>
              </a:cxn>
              <a:cxn ang="0">
                <a:pos x="3" y="2"/>
              </a:cxn>
              <a:cxn ang="0">
                <a:pos x="3" y="1"/>
              </a:cxn>
              <a:cxn ang="0">
                <a:pos x="2" y="1"/>
              </a:cxn>
              <a:cxn ang="0">
                <a:pos x="1" y="1"/>
              </a:cxn>
            </a:cxnLst>
            <a:rect l="0" t="0" r="r" b="b"/>
            <a:pathLst>
              <a:path w="14" h="5">
                <a:moveTo>
                  <a:pt x="1" y="1"/>
                </a:moveTo>
                <a:cubicBezTo>
                  <a:pt x="1" y="0"/>
                  <a:pt x="1" y="1"/>
                  <a:pt x="1" y="1"/>
                </a:cubicBezTo>
                <a:cubicBezTo>
                  <a:pt x="1" y="2"/>
                  <a:pt x="1" y="2"/>
                  <a:pt x="0" y="2"/>
                </a:cubicBezTo>
                <a:cubicBezTo>
                  <a:pt x="0" y="2"/>
                  <a:pt x="0" y="3"/>
                  <a:pt x="1" y="3"/>
                </a:cubicBezTo>
                <a:cubicBezTo>
                  <a:pt x="2" y="3"/>
                  <a:pt x="6" y="4"/>
                  <a:pt x="6" y="4"/>
                </a:cubicBezTo>
                <a:cubicBezTo>
                  <a:pt x="6" y="5"/>
                  <a:pt x="6" y="5"/>
                  <a:pt x="7" y="5"/>
                </a:cubicBezTo>
                <a:cubicBezTo>
                  <a:pt x="7" y="5"/>
                  <a:pt x="13" y="4"/>
                  <a:pt x="13" y="4"/>
                </a:cubicBezTo>
                <a:cubicBezTo>
                  <a:pt x="13" y="4"/>
                  <a:pt x="14" y="4"/>
                  <a:pt x="14" y="4"/>
                </a:cubicBezTo>
                <a:cubicBezTo>
                  <a:pt x="14" y="4"/>
                  <a:pt x="14" y="3"/>
                  <a:pt x="13" y="3"/>
                </a:cubicBezTo>
                <a:cubicBezTo>
                  <a:pt x="13" y="3"/>
                  <a:pt x="12" y="3"/>
                  <a:pt x="12" y="3"/>
                </a:cubicBezTo>
                <a:cubicBezTo>
                  <a:pt x="12" y="4"/>
                  <a:pt x="11" y="4"/>
                  <a:pt x="11" y="3"/>
                </a:cubicBezTo>
                <a:cubicBezTo>
                  <a:pt x="11" y="3"/>
                  <a:pt x="11" y="2"/>
                  <a:pt x="11" y="3"/>
                </a:cubicBezTo>
                <a:cubicBezTo>
                  <a:pt x="11" y="3"/>
                  <a:pt x="10" y="3"/>
                  <a:pt x="9" y="3"/>
                </a:cubicBezTo>
                <a:cubicBezTo>
                  <a:pt x="9" y="2"/>
                  <a:pt x="7" y="2"/>
                  <a:pt x="6" y="2"/>
                </a:cubicBezTo>
                <a:cubicBezTo>
                  <a:pt x="5" y="3"/>
                  <a:pt x="4" y="2"/>
                  <a:pt x="4" y="2"/>
                </a:cubicBezTo>
                <a:cubicBezTo>
                  <a:pt x="3" y="2"/>
                  <a:pt x="3" y="2"/>
                  <a:pt x="3" y="2"/>
                </a:cubicBezTo>
                <a:cubicBezTo>
                  <a:pt x="3" y="2"/>
                  <a:pt x="4" y="1"/>
                  <a:pt x="3" y="1"/>
                </a:cubicBezTo>
                <a:cubicBezTo>
                  <a:pt x="3" y="1"/>
                  <a:pt x="2" y="1"/>
                  <a:pt x="2" y="1"/>
                </a:cubicBezTo>
                <a:cubicBezTo>
                  <a:pt x="1"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8" name="Freeform 882"/>
          <p:cNvSpPr>
            <a:spLocks/>
          </p:cNvSpPr>
          <p:nvPr/>
        </p:nvSpPr>
        <p:spPr bwMode="auto">
          <a:xfrm>
            <a:off x="4986585" y="3707962"/>
            <a:ext cx="7521" cy="11281"/>
          </a:xfrm>
          <a:custGeom>
            <a:avLst/>
            <a:gdLst/>
            <a:ahLst/>
            <a:cxnLst>
              <a:cxn ang="0">
                <a:pos x="0" y="0"/>
              </a:cxn>
              <a:cxn ang="0">
                <a:pos x="0" y="2"/>
              </a:cxn>
              <a:cxn ang="0">
                <a:pos x="0" y="2"/>
              </a:cxn>
              <a:cxn ang="0">
                <a:pos x="0" y="1"/>
              </a:cxn>
              <a:cxn ang="0">
                <a:pos x="0" y="1"/>
              </a:cxn>
              <a:cxn ang="0">
                <a:pos x="0" y="0"/>
              </a:cxn>
            </a:cxnLst>
            <a:rect l="0" t="0" r="r" b="b"/>
            <a:pathLst>
              <a:path w="1" h="2">
                <a:moveTo>
                  <a:pt x="0" y="0"/>
                </a:moveTo>
                <a:cubicBezTo>
                  <a:pt x="0" y="1"/>
                  <a:pt x="0" y="1"/>
                  <a:pt x="0" y="2"/>
                </a:cubicBezTo>
                <a:cubicBezTo>
                  <a:pt x="0" y="2"/>
                  <a:pt x="0" y="2"/>
                  <a:pt x="0" y="2"/>
                </a:cubicBezTo>
                <a:cubicBezTo>
                  <a:pt x="0" y="2"/>
                  <a:pt x="1" y="2"/>
                  <a:pt x="0" y="1"/>
                </a:cubicBezTo>
                <a:cubicBezTo>
                  <a:pt x="0" y="1"/>
                  <a:pt x="0" y="1"/>
                  <a:pt x="0" y="1"/>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9" name="Freeform 883"/>
          <p:cNvSpPr>
            <a:spLocks/>
          </p:cNvSpPr>
          <p:nvPr/>
        </p:nvSpPr>
        <p:spPr bwMode="auto">
          <a:xfrm>
            <a:off x="5005387" y="3683519"/>
            <a:ext cx="18802" cy="16922"/>
          </a:xfrm>
          <a:custGeom>
            <a:avLst/>
            <a:gdLst/>
            <a:ahLst/>
            <a:cxnLst>
              <a:cxn ang="0">
                <a:pos x="0" y="3"/>
              </a:cxn>
              <a:cxn ang="0">
                <a:pos x="1" y="3"/>
              </a:cxn>
              <a:cxn ang="0">
                <a:pos x="2" y="2"/>
              </a:cxn>
              <a:cxn ang="0">
                <a:pos x="2" y="0"/>
              </a:cxn>
              <a:cxn ang="0">
                <a:pos x="0" y="2"/>
              </a:cxn>
              <a:cxn ang="0">
                <a:pos x="0" y="3"/>
              </a:cxn>
            </a:cxnLst>
            <a:rect l="0" t="0" r="r" b="b"/>
            <a:pathLst>
              <a:path w="3" h="3">
                <a:moveTo>
                  <a:pt x="0" y="3"/>
                </a:moveTo>
                <a:cubicBezTo>
                  <a:pt x="1" y="3"/>
                  <a:pt x="1" y="3"/>
                  <a:pt x="1" y="3"/>
                </a:cubicBezTo>
                <a:cubicBezTo>
                  <a:pt x="2" y="2"/>
                  <a:pt x="2" y="2"/>
                  <a:pt x="2" y="2"/>
                </a:cubicBezTo>
                <a:cubicBezTo>
                  <a:pt x="2" y="1"/>
                  <a:pt x="3" y="0"/>
                  <a:pt x="2" y="0"/>
                </a:cubicBezTo>
                <a:cubicBezTo>
                  <a:pt x="2" y="0"/>
                  <a:pt x="0" y="1"/>
                  <a:pt x="0" y="2"/>
                </a:cubicBezTo>
                <a:cubicBezTo>
                  <a:pt x="0" y="2"/>
                  <a:pt x="0" y="3"/>
                  <a:pt x="0"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0" name="Freeform 884"/>
          <p:cNvSpPr>
            <a:spLocks/>
          </p:cNvSpPr>
          <p:nvPr/>
        </p:nvSpPr>
        <p:spPr bwMode="auto">
          <a:xfrm>
            <a:off x="4901976" y="3670358"/>
            <a:ext cx="5641" cy="5641"/>
          </a:xfrm>
          <a:custGeom>
            <a:avLst/>
            <a:gdLst/>
            <a:ahLst/>
            <a:cxnLst>
              <a:cxn ang="0">
                <a:pos x="1" y="1"/>
              </a:cxn>
              <a:cxn ang="0">
                <a:pos x="1" y="1"/>
              </a:cxn>
              <a:cxn ang="0">
                <a:pos x="1" y="1"/>
              </a:cxn>
            </a:cxnLst>
            <a:rect l="0" t="0" r="r" b="b"/>
            <a:pathLst>
              <a:path w="1" h="1">
                <a:moveTo>
                  <a:pt x="1" y="1"/>
                </a:moveTo>
                <a:cubicBezTo>
                  <a:pt x="1" y="1"/>
                  <a:pt x="1" y="0"/>
                  <a:pt x="1" y="1"/>
                </a:cubicBezTo>
                <a:cubicBezTo>
                  <a:pt x="0" y="1"/>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1" name="Freeform 885"/>
          <p:cNvSpPr>
            <a:spLocks/>
          </p:cNvSpPr>
          <p:nvPr/>
        </p:nvSpPr>
        <p:spPr bwMode="auto">
          <a:xfrm>
            <a:off x="4932059" y="3683519"/>
            <a:ext cx="7521" cy="564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2" name="Freeform 886"/>
          <p:cNvSpPr>
            <a:spLocks/>
          </p:cNvSpPr>
          <p:nvPr/>
        </p:nvSpPr>
        <p:spPr bwMode="auto">
          <a:xfrm>
            <a:off x="4932059" y="3659076"/>
            <a:ext cx="13161" cy="11281"/>
          </a:xfrm>
          <a:custGeom>
            <a:avLst/>
            <a:gdLst/>
            <a:ahLst/>
            <a:cxnLst>
              <a:cxn ang="0">
                <a:pos x="1" y="1"/>
              </a:cxn>
              <a:cxn ang="0">
                <a:pos x="1" y="1"/>
              </a:cxn>
              <a:cxn ang="0">
                <a:pos x="1" y="0"/>
              </a:cxn>
              <a:cxn ang="0">
                <a:pos x="1" y="1"/>
              </a:cxn>
            </a:cxnLst>
            <a:rect l="0" t="0" r="r" b="b"/>
            <a:pathLst>
              <a:path w="2" h="2">
                <a:moveTo>
                  <a:pt x="1" y="1"/>
                </a:moveTo>
                <a:cubicBezTo>
                  <a:pt x="1" y="1"/>
                  <a:pt x="1" y="2"/>
                  <a:pt x="1" y="1"/>
                </a:cubicBezTo>
                <a:cubicBezTo>
                  <a:pt x="1" y="1"/>
                  <a:pt x="2" y="0"/>
                  <a:pt x="1" y="0"/>
                </a:cubicBezTo>
                <a:cubicBezTo>
                  <a:pt x="1" y="0"/>
                  <a:pt x="0"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3" name="Freeform 887"/>
          <p:cNvSpPr>
            <a:spLocks/>
          </p:cNvSpPr>
          <p:nvPr/>
        </p:nvSpPr>
        <p:spPr bwMode="auto">
          <a:xfrm>
            <a:off x="4926418" y="3659076"/>
            <a:ext cx="5641" cy="5641"/>
          </a:xfrm>
          <a:custGeom>
            <a:avLst/>
            <a:gdLst/>
            <a:ahLst/>
            <a:cxnLst>
              <a:cxn ang="0">
                <a:pos x="0" y="0"/>
              </a:cxn>
              <a:cxn ang="0">
                <a:pos x="0" y="1"/>
              </a:cxn>
              <a:cxn ang="0">
                <a:pos x="1" y="1"/>
              </a:cxn>
              <a:cxn ang="0">
                <a:pos x="0" y="0"/>
              </a:cxn>
            </a:cxnLst>
            <a:rect l="0" t="0" r="r" b="b"/>
            <a:pathLst>
              <a:path w="1" h="1">
                <a:moveTo>
                  <a:pt x="0" y="0"/>
                </a:moveTo>
                <a:cubicBezTo>
                  <a:pt x="0" y="1"/>
                  <a:pt x="0" y="1"/>
                  <a:pt x="0" y="1"/>
                </a:cubicBezTo>
                <a:cubicBezTo>
                  <a:pt x="0" y="1"/>
                  <a:pt x="0" y="1"/>
                  <a:pt x="1" y="1"/>
                </a:cubicBezTo>
                <a:cubicBezTo>
                  <a:pt x="1" y="1"/>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4" name="Freeform 888"/>
          <p:cNvSpPr>
            <a:spLocks/>
          </p:cNvSpPr>
          <p:nvPr/>
        </p:nvSpPr>
        <p:spPr bwMode="auto">
          <a:xfrm>
            <a:off x="4877533" y="3640274"/>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5" name="Freeform 889"/>
          <p:cNvSpPr>
            <a:spLocks/>
          </p:cNvSpPr>
          <p:nvPr/>
        </p:nvSpPr>
        <p:spPr bwMode="auto">
          <a:xfrm>
            <a:off x="4907616" y="3597029"/>
            <a:ext cx="7521" cy="7521"/>
          </a:xfrm>
          <a:custGeom>
            <a:avLst/>
            <a:gdLst/>
            <a:ahLst/>
            <a:cxnLst>
              <a:cxn ang="0">
                <a:pos x="0" y="1"/>
              </a:cxn>
              <a:cxn ang="0">
                <a:pos x="0" y="1"/>
              </a:cxn>
              <a:cxn ang="0">
                <a:pos x="1" y="1"/>
              </a:cxn>
              <a:cxn ang="0">
                <a:pos x="0" y="1"/>
              </a:cxn>
            </a:cxnLst>
            <a:rect l="0" t="0" r="r" b="b"/>
            <a:pathLst>
              <a:path w="1" h="1">
                <a:moveTo>
                  <a:pt x="0" y="1"/>
                </a:moveTo>
                <a:cubicBezTo>
                  <a:pt x="0" y="1"/>
                  <a:pt x="0" y="1"/>
                  <a:pt x="0" y="1"/>
                </a:cubicBezTo>
                <a:cubicBezTo>
                  <a:pt x="1" y="1"/>
                  <a:pt x="1" y="1"/>
                  <a:pt x="1" y="1"/>
                </a:cubicBezTo>
                <a:cubicBezTo>
                  <a:pt x="0"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6" name="Freeform 890"/>
          <p:cNvSpPr>
            <a:spLocks/>
          </p:cNvSpPr>
          <p:nvPr/>
        </p:nvSpPr>
        <p:spPr bwMode="auto">
          <a:xfrm>
            <a:off x="4915137" y="3628993"/>
            <a:ext cx="5641" cy="16922"/>
          </a:xfrm>
          <a:custGeom>
            <a:avLst/>
            <a:gdLst/>
            <a:ahLst/>
            <a:cxnLst>
              <a:cxn ang="0">
                <a:pos x="0" y="1"/>
              </a:cxn>
              <a:cxn ang="0">
                <a:pos x="1" y="2"/>
              </a:cxn>
              <a:cxn ang="0">
                <a:pos x="1" y="1"/>
              </a:cxn>
              <a:cxn ang="0">
                <a:pos x="0" y="1"/>
              </a:cxn>
            </a:cxnLst>
            <a:rect l="0" t="0" r="r" b="b"/>
            <a:pathLst>
              <a:path w="1" h="3">
                <a:moveTo>
                  <a:pt x="0" y="1"/>
                </a:moveTo>
                <a:cubicBezTo>
                  <a:pt x="0" y="1"/>
                  <a:pt x="1" y="3"/>
                  <a:pt x="1" y="2"/>
                </a:cubicBezTo>
                <a:cubicBezTo>
                  <a:pt x="1" y="1"/>
                  <a:pt x="1" y="1"/>
                  <a:pt x="1" y="1"/>
                </a:cubicBezTo>
                <a:cubicBezTo>
                  <a:pt x="0" y="1"/>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7" name="Freeform 891"/>
          <p:cNvSpPr>
            <a:spLocks/>
          </p:cNvSpPr>
          <p:nvPr/>
        </p:nvSpPr>
        <p:spPr bwMode="auto">
          <a:xfrm>
            <a:off x="4920778" y="3640274"/>
            <a:ext cx="11281" cy="5641"/>
          </a:xfrm>
          <a:custGeom>
            <a:avLst/>
            <a:gdLst/>
            <a:ahLst/>
            <a:cxnLst>
              <a:cxn ang="0">
                <a:pos x="1" y="1"/>
              </a:cxn>
              <a:cxn ang="0">
                <a:pos x="1" y="1"/>
              </a:cxn>
              <a:cxn ang="0">
                <a:pos x="1" y="1"/>
              </a:cxn>
            </a:cxnLst>
            <a:rect l="0" t="0" r="r" b="b"/>
            <a:pathLst>
              <a:path w="2" h="1">
                <a:moveTo>
                  <a:pt x="1" y="1"/>
                </a:moveTo>
                <a:cubicBezTo>
                  <a:pt x="1" y="1"/>
                  <a:pt x="2" y="1"/>
                  <a:pt x="1" y="1"/>
                </a:cubicBezTo>
                <a:cubicBezTo>
                  <a:pt x="1" y="0"/>
                  <a:pt x="0"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8" name="Freeform 892"/>
          <p:cNvSpPr>
            <a:spLocks/>
          </p:cNvSpPr>
          <p:nvPr/>
        </p:nvSpPr>
        <p:spPr bwMode="auto">
          <a:xfrm>
            <a:off x="4907616" y="3531222"/>
            <a:ext cx="13161" cy="11281"/>
          </a:xfrm>
          <a:custGeom>
            <a:avLst/>
            <a:gdLst/>
            <a:ahLst/>
            <a:cxnLst>
              <a:cxn ang="0">
                <a:pos x="1" y="0"/>
              </a:cxn>
              <a:cxn ang="0">
                <a:pos x="0" y="1"/>
              </a:cxn>
              <a:cxn ang="0">
                <a:pos x="1" y="1"/>
              </a:cxn>
              <a:cxn ang="0">
                <a:pos x="1" y="0"/>
              </a:cxn>
            </a:cxnLst>
            <a:rect l="0" t="0" r="r" b="b"/>
            <a:pathLst>
              <a:path w="2" h="2">
                <a:moveTo>
                  <a:pt x="1" y="0"/>
                </a:moveTo>
                <a:cubicBezTo>
                  <a:pt x="0" y="0"/>
                  <a:pt x="0" y="0"/>
                  <a:pt x="0" y="1"/>
                </a:cubicBezTo>
                <a:cubicBezTo>
                  <a:pt x="1" y="1"/>
                  <a:pt x="1" y="2"/>
                  <a:pt x="1" y="1"/>
                </a:cubicBezTo>
                <a:cubicBezTo>
                  <a:pt x="1" y="1"/>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9" name="Freeform 893"/>
          <p:cNvSpPr>
            <a:spLocks/>
          </p:cNvSpPr>
          <p:nvPr/>
        </p:nvSpPr>
        <p:spPr bwMode="auto">
          <a:xfrm>
            <a:off x="4950861" y="3610191"/>
            <a:ext cx="5641" cy="18802"/>
          </a:xfrm>
          <a:custGeom>
            <a:avLst/>
            <a:gdLst/>
            <a:ahLst/>
            <a:cxnLst>
              <a:cxn ang="0">
                <a:pos x="1" y="0"/>
              </a:cxn>
              <a:cxn ang="0">
                <a:pos x="0" y="0"/>
              </a:cxn>
              <a:cxn ang="0">
                <a:pos x="0" y="2"/>
              </a:cxn>
              <a:cxn ang="0">
                <a:pos x="1" y="2"/>
              </a:cxn>
              <a:cxn ang="0">
                <a:pos x="1" y="1"/>
              </a:cxn>
              <a:cxn ang="0">
                <a:pos x="1" y="0"/>
              </a:cxn>
            </a:cxnLst>
            <a:rect l="0" t="0" r="r" b="b"/>
            <a:pathLst>
              <a:path w="1" h="3">
                <a:moveTo>
                  <a:pt x="1" y="0"/>
                </a:moveTo>
                <a:cubicBezTo>
                  <a:pt x="0" y="0"/>
                  <a:pt x="0" y="0"/>
                  <a:pt x="0" y="0"/>
                </a:cubicBezTo>
                <a:cubicBezTo>
                  <a:pt x="0" y="1"/>
                  <a:pt x="0" y="2"/>
                  <a:pt x="0" y="2"/>
                </a:cubicBezTo>
                <a:cubicBezTo>
                  <a:pt x="0" y="2"/>
                  <a:pt x="0" y="3"/>
                  <a:pt x="1" y="2"/>
                </a:cubicBezTo>
                <a:cubicBezTo>
                  <a:pt x="1" y="2"/>
                  <a:pt x="1" y="1"/>
                  <a:pt x="1" y="1"/>
                </a:cubicBezTo>
                <a:cubicBezTo>
                  <a:pt x="1" y="1"/>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0" name="Freeform 894"/>
          <p:cNvSpPr>
            <a:spLocks/>
          </p:cNvSpPr>
          <p:nvPr/>
        </p:nvSpPr>
        <p:spPr bwMode="auto">
          <a:xfrm>
            <a:off x="4945220" y="3580107"/>
            <a:ext cx="30083" cy="16922"/>
          </a:xfrm>
          <a:custGeom>
            <a:avLst/>
            <a:gdLst/>
            <a:ahLst/>
            <a:cxnLst>
              <a:cxn ang="0">
                <a:pos x="4" y="2"/>
              </a:cxn>
              <a:cxn ang="0">
                <a:pos x="4" y="2"/>
              </a:cxn>
              <a:cxn ang="0">
                <a:pos x="3" y="1"/>
              </a:cxn>
              <a:cxn ang="0">
                <a:pos x="2" y="1"/>
              </a:cxn>
              <a:cxn ang="0">
                <a:pos x="1" y="1"/>
              </a:cxn>
              <a:cxn ang="0">
                <a:pos x="2" y="2"/>
              </a:cxn>
              <a:cxn ang="0">
                <a:pos x="3" y="3"/>
              </a:cxn>
              <a:cxn ang="0">
                <a:pos x="4" y="3"/>
              </a:cxn>
              <a:cxn ang="0">
                <a:pos x="4" y="2"/>
              </a:cxn>
            </a:cxnLst>
            <a:rect l="0" t="0" r="r" b="b"/>
            <a:pathLst>
              <a:path w="5" h="3">
                <a:moveTo>
                  <a:pt x="4" y="2"/>
                </a:moveTo>
                <a:cubicBezTo>
                  <a:pt x="4" y="3"/>
                  <a:pt x="5" y="3"/>
                  <a:pt x="4" y="2"/>
                </a:cubicBezTo>
                <a:cubicBezTo>
                  <a:pt x="3" y="1"/>
                  <a:pt x="3" y="1"/>
                  <a:pt x="3" y="1"/>
                </a:cubicBezTo>
                <a:cubicBezTo>
                  <a:pt x="3" y="0"/>
                  <a:pt x="3" y="0"/>
                  <a:pt x="2" y="1"/>
                </a:cubicBezTo>
                <a:cubicBezTo>
                  <a:pt x="1" y="1"/>
                  <a:pt x="0" y="1"/>
                  <a:pt x="1" y="1"/>
                </a:cubicBezTo>
                <a:cubicBezTo>
                  <a:pt x="3" y="2"/>
                  <a:pt x="3" y="2"/>
                  <a:pt x="2" y="2"/>
                </a:cubicBezTo>
                <a:cubicBezTo>
                  <a:pt x="2" y="2"/>
                  <a:pt x="2" y="2"/>
                  <a:pt x="3" y="3"/>
                </a:cubicBezTo>
                <a:cubicBezTo>
                  <a:pt x="3" y="3"/>
                  <a:pt x="4" y="3"/>
                  <a:pt x="4" y="3"/>
                </a:cubicBezTo>
                <a:cubicBezTo>
                  <a:pt x="3" y="2"/>
                  <a:pt x="3" y="2"/>
                  <a:pt x="4"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1" name="Freeform 895"/>
          <p:cNvSpPr>
            <a:spLocks/>
          </p:cNvSpPr>
          <p:nvPr/>
        </p:nvSpPr>
        <p:spPr bwMode="auto">
          <a:xfrm>
            <a:off x="4926418" y="3555665"/>
            <a:ext cx="13161" cy="11281"/>
          </a:xfrm>
          <a:custGeom>
            <a:avLst/>
            <a:gdLst/>
            <a:ahLst/>
            <a:cxnLst>
              <a:cxn ang="0">
                <a:pos x="1" y="1"/>
              </a:cxn>
              <a:cxn ang="0">
                <a:pos x="1" y="1"/>
              </a:cxn>
              <a:cxn ang="0">
                <a:pos x="0" y="1"/>
              </a:cxn>
              <a:cxn ang="0">
                <a:pos x="0" y="1"/>
              </a:cxn>
              <a:cxn ang="0">
                <a:pos x="0" y="2"/>
              </a:cxn>
              <a:cxn ang="0">
                <a:pos x="1" y="2"/>
              </a:cxn>
              <a:cxn ang="0">
                <a:pos x="1" y="1"/>
              </a:cxn>
              <a:cxn ang="0">
                <a:pos x="1" y="1"/>
              </a:cxn>
            </a:cxnLst>
            <a:rect l="0" t="0" r="r" b="b"/>
            <a:pathLst>
              <a:path w="2" h="2">
                <a:moveTo>
                  <a:pt x="1" y="1"/>
                </a:moveTo>
                <a:cubicBezTo>
                  <a:pt x="1" y="1"/>
                  <a:pt x="1" y="1"/>
                  <a:pt x="1" y="1"/>
                </a:cubicBezTo>
                <a:cubicBezTo>
                  <a:pt x="1" y="1"/>
                  <a:pt x="0" y="1"/>
                  <a:pt x="0" y="1"/>
                </a:cubicBezTo>
                <a:cubicBezTo>
                  <a:pt x="0" y="1"/>
                  <a:pt x="0" y="1"/>
                  <a:pt x="0" y="1"/>
                </a:cubicBezTo>
                <a:cubicBezTo>
                  <a:pt x="0" y="2"/>
                  <a:pt x="0" y="2"/>
                  <a:pt x="0" y="2"/>
                </a:cubicBezTo>
                <a:cubicBezTo>
                  <a:pt x="0" y="1"/>
                  <a:pt x="1" y="1"/>
                  <a:pt x="1" y="2"/>
                </a:cubicBezTo>
                <a:cubicBezTo>
                  <a:pt x="1" y="2"/>
                  <a:pt x="1" y="2"/>
                  <a:pt x="1" y="1"/>
                </a:cubicBezTo>
                <a:cubicBezTo>
                  <a:pt x="1" y="1"/>
                  <a:pt x="2"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2" name="Freeform 896"/>
          <p:cNvSpPr>
            <a:spLocks/>
          </p:cNvSpPr>
          <p:nvPr/>
        </p:nvSpPr>
        <p:spPr bwMode="auto">
          <a:xfrm>
            <a:off x="4932059" y="3542503"/>
            <a:ext cx="13161" cy="1880"/>
          </a:xfrm>
          <a:custGeom>
            <a:avLst/>
            <a:gdLst/>
            <a:ahLst/>
            <a:cxnLst>
              <a:cxn ang="0">
                <a:pos x="2" y="0"/>
              </a:cxn>
              <a:cxn ang="0">
                <a:pos x="1" y="0"/>
              </a:cxn>
              <a:cxn ang="0">
                <a:pos x="2" y="0"/>
              </a:cxn>
            </a:cxnLst>
            <a:rect l="0" t="0" r="r" b="b"/>
            <a:pathLst>
              <a:path w="2">
                <a:moveTo>
                  <a:pt x="2" y="0"/>
                </a:moveTo>
                <a:cubicBezTo>
                  <a:pt x="1" y="0"/>
                  <a:pt x="0" y="0"/>
                  <a:pt x="1" y="0"/>
                </a:cubicBezTo>
                <a:cubicBezTo>
                  <a:pt x="1" y="0"/>
                  <a:pt x="2"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3" name="Freeform 897"/>
          <p:cNvSpPr>
            <a:spLocks/>
          </p:cNvSpPr>
          <p:nvPr/>
        </p:nvSpPr>
        <p:spPr bwMode="auto">
          <a:xfrm>
            <a:off x="4980945" y="3670358"/>
            <a:ext cx="18802" cy="5641"/>
          </a:xfrm>
          <a:custGeom>
            <a:avLst/>
            <a:gdLst/>
            <a:ahLst/>
            <a:cxnLst>
              <a:cxn ang="0">
                <a:pos x="2" y="0"/>
              </a:cxn>
              <a:cxn ang="0">
                <a:pos x="1" y="0"/>
              </a:cxn>
              <a:cxn ang="0">
                <a:pos x="2" y="0"/>
              </a:cxn>
            </a:cxnLst>
            <a:rect l="0" t="0" r="r" b="b"/>
            <a:pathLst>
              <a:path w="3" h="1">
                <a:moveTo>
                  <a:pt x="2" y="0"/>
                </a:moveTo>
                <a:cubicBezTo>
                  <a:pt x="1" y="0"/>
                  <a:pt x="0" y="1"/>
                  <a:pt x="1" y="0"/>
                </a:cubicBezTo>
                <a:cubicBezTo>
                  <a:pt x="1" y="0"/>
                  <a:pt x="3"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4" name="Freeform 898"/>
          <p:cNvSpPr>
            <a:spLocks/>
          </p:cNvSpPr>
          <p:nvPr/>
        </p:nvSpPr>
        <p:spPr bwMode="auto">
          <a:xfrm>
            <a:off x="4980945" y="3664717"/>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5" name="Freeform 899"/>
          <p:cNvSpPr>
            <a:spLocks/>
          </p:cNvSpPr>
          <p:nvPr/>
        </p:nvSpPr>
        <p:spPr bwMode="auto">
          <a:xfrm>
            <a:off x="4969663" y="3634634"/>
            <a:ext cx="16922" cy="11281"/>
          </a:xfrm>
          <a:custGeom>
            <a:avLst/>
            <a:gdLst/>
            <a:ahLst/>
            <a:cxnLst>
              <a:cxn ang="0">
                <a:pos x="3" y="1"/>
              </a:cxn>
              <a:cxn ang="0">
                <a:pos x="1" y="1"/>
              </a:cxn>
              <a:cxn ang="0">
                <a:pos x="2" y="1"/>
              </a:cxn>
              <a:cxn ang="0">
                <a:pos x="3" y="1"/>
              </a:cxn>
            </a:cxnLst>
            <a:rect l="0" t="0" r="r" b="b"/>
            <a:pathLst>
              <a:path w="3" h="2">
                <a:moveTo>
                  <a:pt x="3" y="1"/>
                </a:moveTo>
                <a:cubicBezTo>
                  <a:pt x="2" y="1"/>
                  <a:pt x="0" y="0"/>
                  <a:pt x="1" y="1"/>
                </a:cubicBezTo>
                <a:cubicBezTo>
                  <a:pt x="1" y="1"/>
                  <a:pt x="1" y="2"/>
                  <a:pt x="2" y="1"/>
                </a:cubicBezTo>
                <a:cubicBezTo>
                  <a:pt x="2" y="1"/>
                  <a:pt x="3" y="1"/>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6" name="Freeform 900"/>
          <p:cNvSpPr>
            <a:spLocks/>
          </p:cNvSpPr>
          <p:nvPr/>
        </p:nvSpPr>
        <p:spPr bwMode="auto">
          <a:xfrm>
            <a:off x="4950861" y="3640274"/>
            <a:ext cx="18802" cy="5641"/>
          </a:xfrm>
          <a:custGeom>
            <a:avLst/>
            <a:gdLst/>
            <a:ahLst/>
            <a:cxnLst>
              <a:cxn ang="0">
                <a:pos x="1" y="1"/>
              </a:cxn>
              <a:cxn ang="0">
                <a:pos x="1" y="1"/>
              </a:cxn>
              <a:cxn ang="0">
                <a:pos x="1" y="1"/>
              </a:cxn>
            </a:cxnLst>
            <a:rect l="0" t="0" r="r" b="b"/>
            <a:pathLst>
              <a:path w="3" h="1">
                <a:moveTo>
                  <a:pt x="1" y="1"/>
                </a:moveTo>
                <a:cubicBezTo>
                  <a:pt x="1" y="1"/>
                  <a:pt x="3" y="0"/>
                  <a:pt x="1" y="1"/>
                </a:cubicBezTo>
                <a:cubicBezTo>
                  <a:pt x="0" y="1"/>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7" name="Freeform 901"/>
          <p:cNvSpPr>
            <a:spLocks/>
          </p:cNvSpPr>
          <p:nvPr/>
        </p:nvSpPr>
        <p:spPr bwMode="auto">
          <a:xfrm>
            <a:off x="4774121" y="3501138"/>
            <a:ext cx="195542" cy="188021"/>
          </a:xfrm>
          <a:custGeom>
            <a:avLst/>
            <a:gdLst/>
            <a:ahLst/>
            <a:cxnLst>
              <a:cxn ang="0">
                <a:pos x="31" y="3"/>
              </a:cxn>
              <a:cxn ang="0">
                <a:pos x="32" y="1"/>
              </a:cxn>
              <a:cxn ang="0">
                <a:pos x="31" y="0"/>
              </a:cxn>
              <a:cxn ang="0">
                <a:pos x="30" y="1"/>
              </a:cxn>
              <a:cxn ang="0">
                <a:pos x="25" y="2"/>
              </a:cxn>
              <a:cxn ang="0">
                <a:pos x="23" y="2"/>
              </a:cxn>
              <a:cxn ang="0">
                <a:pos x="16" y="2"/>
              </a:cxn>
              <a:cxn ang="0">
                <a:pos x="13" y="2"/>
              </a:cxn>
              <a:cxn ang="0">
                <a:pos x="11" y="3"/>
              </a:cxn>
              <a:cxn ang="0">
                <a:pos x="9" y="4"/>
              </a:cxn>
              <a:cxn ang="0">
                <a:pos x="4" y="5"/>
              </a:cxn>
              <a:cxn ang="0">
                <a:pos x="4" y="7"/>
              </a:cxn>
              <a:cxn ang="0">
                <a:pos x="3" y="9"/>
              </a:cxn>
              <a:cxn ang="0">
                <a:pos x="1" y="10"/>
              </a:cxn>
              <a:cxn ang="0">
                <a:pos x="0" y="12"/>
              </a:cxn>
              <a:cxn ang="0">
                <a:pos x="3" y="16"/>
              </a:cxn>
              <a:cxn ang="0">
                <a:pos x="5" y="16"/>
              </a:cxn>
              <a:cxn ang="0">
                <a:pos x="3" y="16"/>
              </a:cxn>
              <a:cxn ang="0">
                <a:pos x="5" y="19"/>
              </a:cxn>
              <a:cxn ang="0">
                <a:pos x="8" y="20"/>
              </a:cxn>
              <a:cxn ang="0">
                <a:pos x="14" y="20"/>
              </a:cxn>
              <a:cxn ang="0">
                <a:pos x="10" y="20"/>
              </a:cxn>
              <a:cxn ang="0">
                <a:pos x="5" y="23"/>
              </a:cxn>
              <a:cxn ang="0">
                <a:pos x="8" y="28"/>
              </a:cxn>
              <a:cxn ang="0">
                <a:pos x="12" y="30"/>
              </a:cxn>
              <a:cxn ang="0">
                <a:pos x="13" y="28"/>
              </a:cxn>
              <a:cxn ang="0">
                <a:pos x="13" y="25"/>
              </a:cxn>
              <a:cxn ang="0">
                <a:pos x="17" y="25"/>
              </a:cxn>
              <a:cxn ang="0">
                <a:pos x="15" y="23"/>
              </a:cxn>
              <a:cxn ang="0">
                <a:pos x="17" y="21"/>
              </a:cxn>
              <a:cxn ang="0">
                <a:pos x="18" y="22"/>
              </a:cxn>
              <a:cxn ang="0">
                <a:pos x="19" y="23"/>
              </a:cxn>
              <a:cxn ang="0">
                <a:pos x="19" y="20"/>
              </a:cxn>
              <a:cxn ang="0">
                <a:pos x="13" y="17"/>
              </a:cxn>
              <a:cxn ang="0">
                <a:pos x="14" y="15"/>
              </a:cxn>
              <a:cxn ang="0">
                <a:pos x="15" y="14"/>
              </a:cxn>
              <a:cxn ang="0">
                <a:pos x="16" y="14"/>
              </a:cxn>
              <a:cxn ang="0">
                <a:pos x="13" y="6"/>
              </a:cxn>
              <a:cxn ang="0">
                <a:pos x="15" y="8"/>
              </a:cxn>
              <a:cxn ang="0">
                <a:pos x="17" y="10"/>
              </a:cxn>
              <a:cxn ang="0">
                <a:pos x="16" y="9"/>
              </a:cxn>
              <a:cxn ang="0">
                <a:pos x="19" y="10"/>
              </a:cxn>
              <a:cxn ang="0">
                <a:pos x="19" y="8"/>
              </a:cxn>
              <a:cxn ang="0">
                <a:pos x="19" y="5"/>
              </a:cxn>
              <a:cxn ang="0">
                <a:pos x="26" y="4"/>
              </a:cxn>
              <a:cxn ang="0">
                <a:pos x="30" y="5"/>
              </a:cxn>
            </a:cxnLst>
            <a:rect l="0" t="0" r="r" b="b"/>
            <a:pathLst>
              <a:path w="32" h="31">
                <a:moveTo>
                  <a:pt x="30" y="5"/>
                </a:moveTo>
                <a:cubicBezTo>
                  <a:pt x="30" y="5"/>
                  <a:pt x="31" y="4"/>
                  <a:pt x="31" y="4"/>
                </a:cubicBezTo>
                <a:cubicBezTo>
                  <a:pt x="31" y="4"/>
                  <a:pt x="31" y="4"/>
                  <a:pt x="31" y="3"/>
                </a:cubicBezTo>
                <a:cubicBezTo>
                  <a:pt x="31" y="3"/>
                  <a:pt x="31" y="3"/>
                  <a:pt x="31" y="2"/>
                </a:cubicBezTo>
                <a:cubicBezTo>
                  <a:pt x="32" y="2"/>
                  <a:pt x="32" y="2"/>
                  <a:pt x="32" y="2"/>
                </a:cubicBezTo>
                <a:cubicBezTo>
                  <a:pt x="32" y="2"/>
                  <a:pt x="32" y="1"/>
                  <a:pt x="32" y="1"/>
                </a:cubicBezTo>
                <a:cubicBezTo>
                  <a:pt x="32" y="1"/>
                  <a:pt x="32" y="0"/>
                  <a:pt x="32" y="0"/>
                </a:cubicBezTo>
                <a:cubicBezTo>
                  <a:pt x="31" y="0"/>
                  <a:pt x="31" y="0"/>
                  <a:pt x="31" y="0"/>
                </a:cubicBezTo>
                <a:cubicBezTo>
                  <a:pt x="31" y="0"/>
                  <a:pt x="31" y="0"/>
                  <a:pt x="31" y="0"/>
                </a:cubicBezTo>
                <a:cubicBezTo>
                  <a:pt x="31" y="0"/>
                  <a:pt x="30" y="0"/>
                  <a:pt x="30" y="0"/>
                </a:cubicBezTo>
                <a:cubicBezTo>
                  <a:pt x="30" y="0"/>
                  <a:pt x="30" y="0"/>
                  <a:pt x="30" y="0"/>
                </a:cubicBezTo>
                <a:cubicBezTo>
                  <a:pt x="30" y="0"/>
                  <a:pt x="30" y="0"/>
                  <a:pt x="30" y="1"/>
                </a:cubicBezTo>
                <a:cubicBezTo>
                  <a:pt x="30" y="1"/>
                  <a:pt x="30" y="2"/>
                  <a:pt x="29" y="2"/>
                </a:cubicBezTo>
                <a:cubicBezTo>
                  <a:pt x="29" y="2"/>
                  <a:pt x="26" y="2"/>
                  <a:pt x="26" y="2"/>
                </a:cubicBezTo>
                <a:cubicBezTo>
                  <a:pt x="26" y="2"/>
                  <a:pt x="25" y="2"/>
                  <a:pt x="25" y="2"/>
                </a:cubicBezTo>
                <a:cubicBezTo>
                  <a:pt x="25" y="2"/>
                  <a:pt x="25" y="2"/>
                  <a:pt x="25" y="2"/>
                </a:cubicBezTo>
                <a:cubicBezTo>
                  <a:pt x="25" y="2"/>
                  <a:pt x="24" y="2"/>
                  <a:pt x="24" y="2"/>
                </a:cubicBezTo>
                <a:cubicBezTo>
                  <a:pt x="24" y="2"/>
                  <a:pt x="23" y="2"/>
                  <a:pt x="23" y="2"/>
                </a:cubicBezTo>
                <a:cubicBezTo>
                  <a:pt x="23" y="1"/>
                  <a:pt x="22" y="0"/>
                  <a:pt x="21" y="1"/>
                </a:cubicBezTo>
                <a:cubicBezTo>
                  <a:pt x="20" y="1"/>
                  <a:pt x="18" y="1"/>
                  <a:pt x="18" y="2"/>
                </a:cubicBezTo>
                <a:cubicBezTo>
                  <a:pt x="17" y="2"/>
                  <a:pt x="17" y="2"/>
                  <a:pt x="16" y="2"/>
                </a:cubicBezTo>
                <a:cubicBezTo>
                  <a:pt x="16" y="2"/>
                  <a:pt x="14" y="2"/>
                  <a:pt x="14" y="2"/>
                </a:cubicBezTo>
                <a:cubicBezTo>
                  <a:pt x="14" y="2"/>
                  <a:pt x="13" y="2"/>
                  <a:pt x="13" y="2"/>
                </a:cubicBezTo>
                <a:cubicBezTo>
                  <a:pt x="13" y="2"/>
                  <a:pt x="13" y="2"/>
                  <a:pt x="13" y="2"/>
                </a:cubicBezTo>
                <a:cubicBezTo>
                  <a:pt x="13" y="2"/>
                  <a:pt x="13" y="3"/>
                  <a:pt x="13" y="3"/>
                </a:cubicBezTo>
                <a:cubicBezTo>
                  <a:pt x="13" y="3"/>
                  <a:pt x="12" y="3"/>
                  <a:pt x="12" y="3"/>
                </a:cubicBezTo>
                <a:cubicBezTo>
                  <a:pt x="12" y="3"/>
                  <a:pt x="11" y="3"/>
                  <a:pt x="11" y="3"/>
                </a:cubicBezTo>
                <a:cubicBezTo>
                  <a:pt x="11" y="3"/>
                  <a:pt x="11" y="3"/>
                  <a:pt x="10" y="3"/>
                </a:cubicBezTo>
                <a:cubicBezTo>
                  <a:pt x="10" y="3"/>
                  <a:pt x="9" y="3"/>
                  <a:pt x="9" y="4"/>
                </a:cubicBezTo>
                <a:cubicBezTo>
                  <a:pt x="9" y="4"/>
                  <a:pt x="9" y="4"/>
                  <a:pt x="9" y="4"/>
                </a:cubicBezTo>
                <a:cubicBezTo>
                  <a:pt x="8" y="4"/>
                  <a:pt x="8" y="4"/>
                  <a:pt x="8" y="4"/>
                </a:cubicBezTo>
                <a:cubicBezTo>
                  <a:pt x="8" y="4"/>
                  <a:pt x="5" y="5"/>
                  <a:pt x="5" y="5"/>
                </a:cubicBezTo>
                <a:cubicBezTo>
                  <a:pt x="5" y="5"/>
                  <a:pt x="4" y="5"/>
                  <a:pt x="4" y="5"/>
                </a:cubicBezTo>
                <a:cubicBezTo>
                  <a:pt x="4" y="5"/>
                  <a:pt x="4" y="6"/>
                  <a:pt x="5" y="6"/>
                </a:cubicBezTo>
                <a:cubicBezTo>
                  <a:pt x="5" y="6"/>
                  <a:pt x="5" y="6"/>
                  <a:pt x="5" y="6"/>
                </a:cubicBezTo>
                <a:cubicBezTo>
                  <a:pt x="4" y="7"/>
                  <a:pt x="4" y="7"/>
                  <a:pt x="4" y="7"/>
                </a:cubicBezTo>
                <a:cubicBezTo>
                  <a:pt x="4" y="7"/>
                  <a:pt x="3" y="7"/>
                  <a:pt x="3" y="7"/>
                </a:cubicBezTo>
                <a:cubicBezTo>
                  <a:pt x="3" y="8"/>
                  <a:pt x="3" y="8"/>
                  <a:pt x="3" y="8"/>
                </a:cubicBezTo>
                <a:cubicBezTo>
                  <a:pt x="3" y="8"/>
                  <a:pt x="3" y="9"/>
                  <a:pt x="3" y="9"/>
                </a:cubicBezTo>
                <a:cubicBezTo>
                  <a:pt x="3" y="9"/>
                  <a:pt x="3" y="9"/>
                  <a:pt x="2" y="9"/>
                </a:cubicBezTo>
                <a:cubicBezTo>
                  <a:pt x="2" y="9"/>
                  <a:pt x="2" y="9"/>
                  <a:pt x="2" y="9"/>
                </a:cubicBezTo>
                <a:cubicBezTo>
                  <a:pt x="2" y="10"/>
                  <a:pt x="1" y="10"/>
                  <a:pt x="1" y="10"/>
                </a:cubicBezTo>
                <a:cubicBezTo>
                  <a:pt x="1" y="11"/>
                  <a:pt x="2" y="11"/>
                  <a:pt x="1" y="11"/>
                </a:cubicBezTo>
                <a:cubicBezTo>
                  <a:pt x="1" y="11"/>
                  <a:pt x="1" y="11"/>
                  <a:pt x="1" y="11"/>
                </a:cubicBezTo>
                <a:cubicBezTo>
                  <a:pt x="1" y="11"/>
                  <a:pt x="1" y="12"/>
                  <a:pt x="0" y="12"/>
                </a:cubicBezTo>
                <a:cubicBezTo>
                  <a:pt x="0" y="13"/>
                  <a:pt x="1" y="14"/>
                  <a:pt x="2" y="14"/>
                </a:cubicBezTo>
                <a:cubicBezTo>
                  <a:pt x="2" y="15"/>
                  <a:pt x="3" y="15"/>
                  <a:pt x="3" y="15"/>
                </a:cubicBezTo>
                <a:cubicBezTo>
                  <a:pt x="3" y="16"/>
                  <a:pt x="3" y="16"/>
                  <a:pt x="3" y="16"/>
                </a:cubicBezTo>
                <a:cubicBezTo>
                  <a:pt x="4" y="15"/>
                  <a:pt x="4" y="15"/>
                  <a:pt x="4" y="15"/>
                </a:cubicBezTo>
                <a:cubicBezTo>
                  <a:pt x="5" y="15"/>
                  <a:pt x="5" y="15"/>
                  <a:pt x="5" y="16"/>
                </a:cubicBezTo>
                <a:cubicBezTo>
                  <a:pt x="5" y="16"/>
                  <a:pt x="5" y="16"/>
                  <a:pt x="5" y="16"/>
                </a:cubicBezTo>
                <a:cubicBezTo>
                  <a:pt x="4" y="16"/>
                  <a:pt x="4" y="16"/>
                  <a:pt x="4" y="16"/>
                </a:cubicBezTo>
                <a:cubicBezTo>
                  <a:pt x="4" y="16"/>
                  <a:pt x="4" y="16"/>
                  <a:pt x="4" y="16"/>
                </a:cubicBezTo>
                <a:cubicBezTo>
                  <a:pt x="3" y="16"/>
                  <a:pt x="3" y="16"/>
                  <a:pt x="3" y="16"/>
                </a:cubicBezTo>
                <a:cubicBezTo>
                  <a:pt x="4" y="16"/>
                  <a:pt x="3" y="16"/>
                  <a:pt x="3" y="16"/>
                </a:cubicBezTo>
                <a:cubicBezTo>
                  <a:pt x="3" y="16"/>
                  <a:pt x="3" y="17"/>
                  <a:pt x="4" y="17"/>
                </a:cubicBezTo>
                <a:cubicBezTo>
                  <a:pt x="4" y="17"/>
                  <a:pt x="5" y="18"/>
                  <a:pt x="5" y="19"/>
                </a:cubicBezTo>
                <a:cubicBezTo>
                  <a:pt x="5" y="19"/>
                  <a:pt x="5" y="20"/>
                  <a:pt x="5" y="19"/>
                </a:cubicBezTo>
                <a:cubicBezTo>
                  <a:pt x="6" y="19"/>
                  <a:pt x="6" y="19"/>
                  <a:pt x="7" y="19"/>
                </a:cubicBezTo>
                <a:cubicBezTo>
                  <a:pt x="7" y="20"/>
                  <a:pt x="7" y="20"/>
                  <a:pt x="8" y="20"/>
                </a:cubicBezTo>
                <a:cubicBezTo>
                  <a:pt x="8" y="19"/>
                  <a:pt x="9" y="19"/>
                  <a:pt x="10" y="19"/>
                </a:cubicBezTo>
                <a:cubicBezTo>
                  <a:pt x="11" y="19"/>
                  <a:pt x="12" y="19"/>
                  <a:pt x="12" y="19"/>
                </a:cubicBezTo>
                <a:cubicBezTo>
                  <a:pt x="13" y="19"/>
                  <a:pt x="14" y="20"/>
                  <a:pt x="14" y="20"/>
                </a:cubicBezTo>
                <a:cubicBezTo>
                  <a:pt x="15" y="20"/>
                  <a:pt x="16" y="20"/>
                  <a:pt x="15" y="21"/>
                </a:cubicBezTo>
                <a:cubicBezTo>
                  <a:pt x="15" y="22"/>
                  <a:pt x="14" y="22"/>
                  <a:pt x="13" y="21"/>
                </a:cubicBezTo>
                <a:cubicBezTo>
                  <a:pt x="12" y="21"/>
                  <a:pt x="10" y="20"/>
                  <a:pt x="10" y="20"/>
                </a:cubicBezTo>
                <a:cubicBezTo>
                  <a:pt x="9" y="20"/>
                  <a:pt x="8" y="19"/>
                  <a:pt x="7" y="20"/>
                </a:cubicBezTo>
                <a:cubicBezTo>
                  <a:pt x="6" y="21"/>
                  <a:pt x="6" y="21"/>
                  <a:pt x="6" y="21"/>
                </a:cubicBezTo>
                <a:cubicBezTo>
                  <a:pt x="6" y="22"/>
                  <a:pt x="4" y="22"/>
                  <a:pt x="5" y="23"/>
                </a:cubicBezTo>
                <a:cubicBezTo>
                  <a:pt x="6" y="24"/>
                  <a:pt x="8" y="25"/>
                  <a:pt x="8" y="26"/>
                </a:cubicBezTo>
                <a:cubicBezTo>
                  <a:pt x="7" y="27"/>
                  <a:pt x="7" y="27"/>
                  <a:pt x="8" y="27"/>
                </a:cubicBezTo>
                <a:cubicBezTo>
                  <a:pt x="8" y="28"/>
                  <a:pt x="8" y="28"/>
                  <a:pt x="8" y="28"/>
                </a:cubicBezTo>
                <a:cubicBezTo>
                  <a:pt x="8" y="28"/>
                  <a:pt x="8" y="29"/>
                  <a:pt x="9" y="28"/>
                </a:cubicBezTo>
                <a:cubicBezTo>
                  <a:pt x="9" y="27"/>
                  <a:pt x="10" y="26"/>
                  <a:pt x="11" y="28"/>
                </a:cubicBezTo>
                <a:cubicBezTo>
                  <a:pt x="11" y="29"/>
                  <a:pt x="11" y="29"/>
                  <a:pt x="12" y="30"/>
                </a:cubicBezTo>
                <a:cubicBezTo>
                  <a:pt x="12" y="30"/>
                  <a:pt x="12" y="31"/>
                  <a:pt x="12" y="30"/>
                </a:cubicBezTo>
                <a:cubicBezTo>
                  <a:pt x="12" y="29"/>
                  <a:pt x="12" y="29"/>
                  <a:pt x="12" y="29"/>
                </a:cubicBezTo>
                <a:cubicBezTo>
                  <a:pt x="12" y="29"/>
                  <a:pt x="12" y="28"/>
                  <a:pt x="13" y="28"/>
                </a:cubicBezTo>
                <a:cubicBezTo>
                  <a:pt x="13" y="29"/>
                  <a:pt x="15" y="30"/>
                  <a:pt x="15" y="30"/>
                </a:cubicBezTo>
                <a:cubicBezTo>
                  <a:pt x="15" y="30"/>
                  <a:pt x="16" y="30"/>
                  <a:pt x="15" y="29"/>
                </a:cubicBezTo>
                <a:cubicBezTo>
                  <a:pt x="15" y="28"/>
                  <a:pt x="14" y="25"/>
                  <a:pt x="13" y="25"/>
                </a:cubicBezTo>
                <a:cubicBezTo>
                  <a:pt x="13" y="24"/>
                  <a:pt x="13" y="24"/>
                  <a:pt x="14" y="25"/>
                </a:cubicBezTo>
                <a:cubicBezTo>
                  <a:pt x="15" y="25"/>
                  <a:pt x="15" y="25"/>
                  <a:pt x="15" y="25"/>
                </a:cubicBezTo>
                <a:cubicBezTo>
                  <a:pt x="16" y="25"/>
                  <a:pt x="16" y="25"/>
                  <a:pt x="17" y="25"/>
                </a:cubicBezTo>
                <a:cubicBezTo>
                  <a:pt x="17" y="25"/>
                  <a:pt x="17" y="25"/>
                  <a:pt x="17" y="24"/>
                </a:cubicBezTo>
                <a:cubicBezTo>
                  <a:pt x="16" y="24"/>
                  <a:pt x="17" y="23"/>
                  <a:pt x="16" y="24"/>
                </a:cubicBezTo>
                <a:cubicBezTo>
                  <a:pt x="16" y="24"/>
                  <a:pt x="16" y="24"/>
                  <a:pt x="15" y="23"/>
                </a:cubicBezTo>
                <a:cubicBezTo>
                  <a:pt x="15" y="23"/>
                  <a:pt x="15" y="23"/>
                  <a:pt x="15" y="22"/>
                </a:cubicBezTo>
                <a:cubicBezTo>
                  <a:pt x="15" y="22"/>
                  <a:pt x="14" y="22"/>
                  <a:pt x="15" y="22"/>
                </a:cubicBezTo>
                <a:cubicBezTo>
                  <a:pt x="16" y="22"/>
                  <a:pt x="16" y="22"/>
                  <a:pt x="17" y="21"/>
                </a:cubicBezTo>
                <a:cubicBezTo>
                  <a:pt x="17" y="21"/>
                  <a:pt x="17" y="21"/>
                  <a:pt x="17" y="21"/>
                </a:cubicBezTo>
                <a:cubicBezTo>
                  <a:pt x="17" y="22"/>
                  <a:pt x="17" y="22"/>
                  <a:pt x="18" y="22"/>
                </a:cubicBezTo>
                <a:cubicBezTo>
                  <a:pt x="18" y="22"/>
                  <a:pt x="18" y="22"/>
                  <a:pt x="18" y="22"/>
                </a:cubicBezTo>
                <a:cubicBezTo>
                  <a:pt x="18" y="23"/>
                  <a:pt x="18" y="23"/>
                  <a:pt x="19" y="23"/>
                </a:cubicBezTo>
                <a:cubicBezTo>
                  <a:pt x="19" y="23"/>
                  <a:pt x="19" y="23"/>
                  <a:pt x="19" y="23"/>
                </a:cubicBezTo>
                <a:cubicBezTo>
                  <a:pt x="19" y="23"/>
                  <a:pt x="19" y="23"/>
                  <a:pt x="19" y="23"/>
                </a:cubicBezTo>
                <a:cubicBezTo>
                  <a:pt x="20" y="23"/>
                  <a:pt x="20" y="23"/>
                  <a:pt x="20" y="22"/>
                </a:cubicBezTo>
                <a:cubicBezTo>
                  <a:pt x="19" y="21"/>
                  <a:pt x="19" y="21"/>
                  <a:pt x="19" y="21"/>
                </a:cubicBezTo>
                <a:cubicBezTo>
                  <a:pt x="20" y="21"/>
                  <a:pt x="20" y="20"/>
                  <a:pt x="19" y="20"/>
                </a:cubicBezTo>
                <a:cubicBezTo>
                  <a:pt x="19" y="20"/>
                  <a:pt x="16" y="18"/>
                  <a:pt x="15" y="18"/>
                </a:cubicBezTo>
                <a:cubicBezTo>
                  <a:pt x="15" y="18"/>
                  <a:pt x="14" y="17"/>
                  <a:pt x="14" y="17"/>
                </a:cubicBezTo>
                <a:cubicBezTo>
                  <a:pt x="13" y="17"/>
                  <a:pt x="13" y="17"/>
                  <a:pt x="13" y="17"/>
                </a:cubicBezTo>
                <a:cubicBezTo>
                  <a:pt x="12" y="17"/>
                  <a:pt x="12" y="16"/>
                  <a:pt x="13" y="16"/>
                </a:cubicBezTo>
                <a:cubicBezTo>
                  <a:pt x="14" y="16"/>
                  <a:pt x="14" y="16"/>
                  <a:pt x="14" y="16"/>
                </a:cubicBezTo>
                <a:cubicBezTo>
                  <a:pt x="14" y="16"/>
                  <a:pt x="14" y="16"/>
                  <a:pt x="14" y="15"/>
                </a:cubicBezTo>
                <a:cubicBezTo>
                  <a:pt x="14" y="15"/>
                  <a:pt x="14" y="15"/>
                  <a:pt x="14" y="15"/>
                </a:cubicBezTo>
                <a:cubicBezTo>
                  <a:pt x="14" y="15"/>
                  <a:pt x="13" y="14"/>
                  <a:pt x="14" y="14"/>
                </a:cubicBezTo>
                <a:cubicBezTo>
                  <a:pt x="14" y="14"/>
                  <a:pt x="15" y="14"/>
                  <a:pt x="15" y="14"/>
                </a:cubicBezTo>
                <a:cubicBezTo>
                  <a:pt x="16" y="15"/>
                  <a:pt x="15" y="15"/>
                  <a:pt x="15" y="15"/>
                </a:cubicBezTo>
                <a:cubicBezTo>
                  <a:pt x="15" y="15"/>
                  <a:pt x="15" y="15"/>
                  <a:pt x="15" y="15"/>
                </a:cubicBezTo>
                <a:cubicBezTo>
                  <a:pt x="16" y="15"/>
                  <a:pt x="16" y="15"/>
                  <a:pt x="16" y="14"/>
                </a:cubicBezTo>
                <a:cubicBezTo>
                  <a:pt x="16" y="14"/>
                  <a:pt x="15" y="13"/>
                  <a:pt x="14" y="12"/>
                </a:cubicBezTo>
                <a:cubicBezTo>
                  <a:pt x="14" y="12"/>
                  <a:pt x="12" y="10"/>
                  <a:pt x="12" y="8"/>
                </a:cubicBezTo>
                <a:cubicBezTo>
                  <a:pt x="13" y="6"/>
                  <a:pt x="13" y="7"/>
                  <a:pt x="13" y="6"/>
                </a:cubicBezTo>
                <a:cubicBezTo>
                  <a:pt x="14" y="6"/>
                  <a:pt x="14" y="6"/>
                  <a:pt x="14" y="7"/>
                </a:cubicBezTo>
                <a:cubicBezTo>
                  <a:pt x="14" y="7"/>
                  <a:pt x="13" y="7"/>
                  <a:pt x="14" y="7"/>
                </a:cubicBezTo>
                <a:cubicBezTo>
                  <a:pt x="14" y="8"/>
                  <a:pt x="15" y="8"/>
                  <a:pt x="15" y="8"/>
                </a:cubicBezTo>
                <a:cubicBezTo>
                  <a:pt x="15" y="8"/>
                  <a:pt x="16" y="8"/>
                  <a:pt x="16" y="9"/>
                </a:cubicBezTo>
                <a:cubicBezTo>
                  <a:pt x="16" y="10"/>
                  <a:pt x="16" y="9"/>
                  <a:pt x="16" y="10"/>
                </a:cubicBezTo>
                <a:cubicBezTo>
                  <a:pt x="16" y="10"/>
                  <a:pt x="16" y="10"/>
                  <a:pt x="17" y="10"/>
                </a:cubicBezTo>
                <a:cubicBezTo>
                  <a:pt x="17" y="10"/>
                  <a:pt x="17" y="10"/>
                  <a:pt x="18" y="10"/>
                </a:cubicBezTo>
                <a:cubicBezTo>
                  <a:pt x="18" y="10"/>
                  <a:pt x="18" y="10"/>
                  <a:pt x="17" y="10"/>
                </a:cubicBezTo>
                <a:cubicBezTo>
                  <a:pt x="17" y="9"/>
                  <a:pt x="16" y="9"/>
                  <a:pt x="16" y="9"/>
                </a:cubicBezTo>
                <a:cubicBezTo>
                  <a:pt x="16" y="9"/>
                  <a:pt x="16" y="9"/>
                  <a:pt x="17" y="9"/>
                </a:cubicBezTo>
                <a:cubicBezTo>
                  <a:pt x="17" y="8"/>
                  <a:pt x="18" y="8"/>
                  <a:pt x="18" y="9"/>
                </a:cubicBezTo>
                <a:cubicBezTo>
                  <a:pt x="19" y="10"/>
                  <a:pt x="18" y="10"/>
                  <a:pt x="19" y="10"/>
                </a:cubicBezTo>
                <a:cubicBezTo>
                  <a:pt x="19" y="10"/>
                  <a:pt x="20" y="10"/>
                  <a:pt x="19" y="10"/>
                </a:cubicBezTo>
                <a:cubicBezTo>
                  <a:pt x="19" y="9"/>
                  <a:pt x="18" y="8"/>
                  <a:pt x="18" y="8"/>
                </a:cubicBezTo>
                <a:cubicBezTo>
                  <a:pt x="18" y="8"/>
                  <a:pt x="19" y="8"/>
                  <a:pt x="19" y="8"/>
                </a:cubicBezTo>
                <a:cubicBezTo>
                  <a:pt x="20" y="8"/>
                  <a:pt x="20" y="8"/>
                  <a:pt x="19" y="8"/>
                </a:cubicBezTo>
                <a:cubicBezTo>
                  <a:pt x="19" y="7"/>
                  <a:pt x="18" y="6"/>
                  <a:pt x="18" y="6"/>
                </a:cubicBezTo>
                <a:cubicBezTo>
                  <a:pt x="18" y="5"/>
                  <a:pt x="18" y="5"/>
                  <a:pt x="19" y="5"/>
                </a:cubicBezTo>
                <a:cubicBezTo>
                  <a:pt x="20" y="5"/>
                  <a:pt x="21" y="4"/>
                  <a:pt x="23" y="4"/>
                </a:cubicBezTo>
                <a:cubicBezTo>
                  <a:pt x="24" y="5"/>
                  <a:pt x="24" y="4"/>
                  <a:pt x="25" y="4"/>
                </a:cubicBezTo>
                <a:cubicBezTo>
                  <a:pt x="25" y="4"/>
                  <a:pt x="25" y="4"/>
                  <a:pt x="26" y="4"/>
                </a:cubicBezTo>
                <a:cubicBezTo>
                  <a:pt x="26" y="4"/>
                  <a:pt x="29" y="5"/>
                  <a:pt x="29" y="5"/>
                </a:cubicBezTo>
                <a:cubicBezTo>
                  <a:pt x="29" y="5"/>
                  <a:pt x="30" y="5"/>
                  <a:pt x="30" y="5"/>
                </a:cubicBezTo>
                <a:cubicBezTo>
                  <a:pt x="30" y="5"/>
                  <a:pt x="30" y="5"/>
                  <a:pt x="30" y="5"/>
                </a:cubicBezTo>
                <a:cubicBezTo>
                  <a:pt x="30" y="5"/>
                  <a:pt x="30" y="5"/>
                  <a:pt x="30"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8" name="Freeform 902"/>
          <p:cNvSpPr>
            <a:spLocks/>
          </p:cNvSpPr>
          <p:nvPr/>
        </p:nvSpPr>
        <p:spPr bwMode="auto">
          <a:xfrm>
            <a:off x="4604902" y="3378925"/>
            <a:ext cx="1880" cy="18802"/>
          </a:xfrm>
          <a:custGeom>
            <a:avLst/>
            <a:gdLst/>
            <a:ahLst/>
            <a:cxnLst>
              <a:cxn ang="0">
                <a:pos x="0" y="0"/>
              </a:cxn>
              <a:cxn ang="0">
                <a:pos x="0" y="0"/>
              </a:cxn>
              <a:cxn ang="0">
                <a:pos x="0" y="1"/>
              </a:cxn>
              <a:cxn ang="0">
                <a:pos x="0" y="0"/>
              </a:cxn>
            </a:cxnLst>
            <a:rect l="0" t="0" r="r" b="b"/>
            <a:pathLst>
              <a:path h="3">
                <a:moveTo>
                  <a:pt x="0" y="0"/>
                </a:moveTo>
                <a:cubicBezTo>
                  <a:pt x="0" y="0"/>
                  <a:pt x="0" y="0"/>
                  <a:pt x="0" y="0"/>
                </a:cubicBezTo>
                <a:cubicBezTo>
                  <a:pt x="0" y="0"/>
                  <a:pt x="0" y="3"/>
                  <a:pt x="0" y="1"/>
                </a:cubicBezTo>
                <a:cubicBezTo>
                  <a:pt x="0" y="1"/>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9" name="Freeform 903"/>
          <p:cNvSpPr>
            <a:spLocks/>
          </p:cNvSpPr>
          <p:nvPr/>
        </p:nvSpPr>
        <p:spPr bwMode="auto">
          <a:xfrm>
            <a:off x="4604902" y="3373284"/>
            <a:ext cx="11281" cy="5641"/>
          </a:xfrm>
          <a:custGeom>
            <a:avLst/>
            <a:gdLst/>
            <a:ahLst/>
            <a:cxnLst>
              <a:cxn ang="0">
                <a:pos x="1" y="0"/>
              </a:cxn>
              <a:cxn ang="0">
                <a:pos x="0" y="0"/>
              </a:cxn>
              <a:cxn ang="0">
                <a:pos x="0" y="1"/>
              </a:cxn>
              <a:cxn ang="0">
                <a:pos x="1" y="1"/>
              </a:cxn>
              <a:cxn ang="0">
                <a:pos x="1" y="0"/>
              </a:cxn>
            </a:cxnLst>
            <a:rect l="0" t="0" r="r" b="b"/>
            <a:pathLst>
              <a:path w="2" h="1">
                <a:moveTo>
                  <a:pt x="1" y="0"/>
                </a:moveTo>
                <a:cubicBezTo>
                  <a:pt x="1" y="0"/>
                  <a:pt x="1" y="0"/>
                  <a:pt x="0" y="0"/>
                </a:cubicBezTo>
                <a:cubicBezTo>
                  <a:pt x="0" y="0"/>
                  <a:pt x="0" y="1"/>
                  <a:pt x="0" y="1"/>
                </a:cubicBezTo>
                <a:cubicBezTo>
                  <a:pt x="0" y="1"/>
                  <a:pt x="1" y="1"/>
                  <a:pt x="1" y="1"/>
                </a:cubicBezTo>
                <a:cubicBezTo>
                  <a:pt x="2" y="1"/>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0" name="Freeform 904"/>
          <p:cNvSpPr>
            <a:spLocks/>
          </p:cNvSpPr>
          <p:nvPr/>
        </p:nvSpPr>
        <p:spPr bwMode="auto">
          <a:xfrm>
            <a:off x="4616183" y="3397727"/>
            <a:ext cx="13161" cy="11281"/>
          </a:xfrm>
          <a:custGeom>
            <a:avLst/>
            <a:gdLst/>
            <a:ahLst/>
            <a:cxnLst>
              <a:cxn ang="0">
                <a:pos x="2" y="1"/>
              </a:cxn>
              <a:cxn ang="0">
                <a:pos x="1" y="0"/>
              </a:cxn>
              <a:cxn ang="0">
                <a:pos x="2" y="1"/>
              </a:cxn>
            </a:cxnLst>
            <a:rect l="0" t="0" r="r" b="b"/>
            <a:pathLst>
              <a:path w="2" h="2">
                <a:moveTo>
                  <a:pt x="2" y="1"/>
                </a:moveTo>
                <a:cubicBezTo>
                  <a:pt x="1" y="0"/>
                  <a:pt x="0" y="0"/>
                  <a:pt x="1" y="0"/>
                </a:cubicBezTo>
                <a:cubicBezTo>
                  <a:pt x="1" y="0"/>
                  <a:pt x="2" y="2"/>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1" name="Freeform 905"/>
          <p:cNvSpPr>
            <a:spLocks/>
          </p:cNvSpPr>
          <p:nvPr/>
        </p:nvSpPr>
        <p:spPr bwMode="auto">
          <a:xfrm>
            <a:off x="4659428" y="3433451"/>
            <a:ext cx="18802" cy="13161"/>
          </a:xfrm>
          <a:custGeom>
            <a:avLst/>
            <a:gdLst/>
            <a:ahLst/>
            <a:cxnLst>
              <a:cxn ang="0">
                <a:pos x="3" y="1"/>
              </a:cxn>
              <a:cxn ang="0">
                <a:pos x="2" y="1"/>
              </a:cxn>
              <a:cxn ang="0">
                <a:pos x="1" y="1"/>
              </a:cxn>
              <a:cxn ang="0">
                <a:pos x="3" y="1"/>
              </a:cxn>
            </a:cxnLst>
            <a:rect l="0" t="0" r="r" b="b"/>
            <a:pathLst>
              <a:path w="3" h="2">
                <a:moveTo>
                  <a:pt x="3" y="1"/>
                </a:moveTo>
                <a:cubicBezTo>
                  <a:pt x="3" y="1"/>
                  <a:pt x="3" y="1"/>
                  <a:pt x="2" y="1"/>
                </a:cubicBezTo>
                <a:cubicBezTo>
                  <a:pt x="2" y="1"/>
                  <a:pt x="0" y="0"/>
                  <a:pt x="1" y="1"/>
                </a:cubicBezTo>
                <a:cubicBezTo>
                  <a:pt x="1" y="1"/>
                  <a:pt x="2" y="2"/>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2" name="Freeform 906"/>
          <p:cNvSpPr>
            <a:spLocks/>
          </p:cNvSpPr>
          <p:nvPr/>
        </p:nvSpPr>
        <p:spPr bwMode="auto">
          <a:xfrm>
            <a:off x="4659428" y="3439091"/>
            <a:ext cx="30083" cy="7521"/>
          </a:xfrm>
          <a:custGeom>
            <a:avLst/>
            <a:gdLst/>
            <a:ahLst/>
            <a:cxnLst>
              <a:cxn ang="0">
                <a:pos x="1" y="1"/>
              </a:cxn>
              <a:cxn ang="0">
                <a:pos x="4" y="1"/>
              </a:cxn>
              <a:cxn ang="0">
                <a:pos x="3" y="1"/>
              </a:cxn>
              <a:cxn ang="0">
                <a:pos x="1" y="1"/>
              </a:cxn>
            </a:cxnLst>
            <a:rect l="0" t="0" r="r" b="b"/>
            <a:pathLst>
              <a:path w="5" h="1">
                <a:moveTo>
                  <a:pt x="1" y="1"/>
                </a:moveTo>
                <a:cubicBezTo>
                  <a:pt x="1" y="1"/>
                  <a:pt x="3" y="1"/>
                  <a:pt x="4" y="1"/>
                </a:cubicBezTo>
                <a:cubicBezTo>
                  <a:pt x="5" y="1"/>
                  <a:pt x="4" y="1"/>
                  <a:pt x="3" y="1"/>
                </a:cubicBezTo>
                <a:cubicBezTo>
                  <a:pt x="2" y="1"/>
                  <a:pt x="0"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3" name="Freeform 907"/>
          <p:cNvSpPr>
            <a:spLocks/>
          </p:cNvSpPr>
          <p:nvPr/>
        </p:nvSpPr>
        <p:spPr bwMode="auto">
          <a:xfrm>
            <a:off x="4670709" y="3452253"/>
            <a:ext cx="18802" cy="5641"/>
          </a:xfrm>
          <a:custGeom>
            <a:avLst/>
            <a:gdLst/>
            <a:ahLst/>
            <a:cxnLst>
              <a:cxn ang="0">
                <a:pos x="1" y="0"/>
              </a:cxn>
              <a:cxn ang="0">
                <a:pos x="2" y="1"/>
              </a:cxn>
              <a:cxn ang="0">
                <a:pos x="1" y="0"/>
              </a:cxn>
              <a:cxn ang="0">
                <a:pos x="1" y="0"/>
              </a:cxn>
            </a:cxnLst>
            <a:rect l="0" t="0" r="r" b="b"/>
            <a:pathLst>
              <a:path w="3" h="1">
                <a:moveTo>
                  <a:pt x="1" y="0"/>
                </a:moveTo>
                <a:cubicBezTo>
                  <a:pt x="1" y="0"/>
                  <a:pt x="1" y="1"/>
                  <a:pt x="2" y="1"/>
                </a:cubicBezTo>
                <a:cubicBezTo>
                  <a:pt x="2" y="1"/>
                  <a:pt x="3" y="0"/>
                  <a:pt x="1" y="0"/>
                </a:cubicBezTo>
                <a:cubicBezTo>
                  <a:pt x="0"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4" name="Freeform 908"/>
          <p:cNvSpPr>
            <a:spLocks/>
          </p:cNvSpPr>
          <p:nvPr/>
        </p:nvSpPr>
        <p:spPr bwMode="auto">
          <a:xfrm>
            <a:off x="4695152" y="3457894"/>
            <a:ext cx="7521" cy="5641"/>
          </a:xfrm>
          <a:custGeom>
            <a:avLst/>
            <a:gdLst/>
            <a:ahLst/>
            <a:cxnLst>
              <a:cxn ang="0">
                <a:pos x="1" y="1"/>
              </a:cxn>
              <a:cxn ang="0">
                <a:pos x="0" y="0"/>
              </a:cxn>
              <a:cxn ang="0">
                <a:pos x="1" y="1"/>
              </a:cxn>
            </a:cxnLst>
            <a:rect l="0" t="0" r="r" b="b"/>
            <a:pathLst>
              <a:path w="1" h="1">
                <a:moveTo>
                  <a:pt x="1" y="1"/>
                </a:moveTo>
                <a:cubicBezTo>
                  <a:pt x="1" y="1"/>
                  <a:pt x="0" y="0"/>
                  <a:pt x="0" y="0"/>
                </a:cubicBezTo>
                <a:cubicBezTo>
                  <a:pt x="0" y="0"/>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5" name="Freeform 909"/>
          <p:cNvSpPr>
            <a:spLocks/>
          </p:cNvSpPr>
          <p:nvPr/>
        </p:nvSpPr>
        <p:spPr bwMode="auto">
          <a:xfrm>
            <a:off x="4683871" y="3452253"/>
            <a:ext cx="41365" cy="16922"/>
          </a:xfrm>
          <a:custGeom>
            <a:avLst/>
            <a:gdLst/>
            <a:ahLst/>
            <a:cxnLst>
              <a:cxn ang="0">
                <a:pos x="2" y="1"/>
              </a:cxn>
              <a:cxn ang="0">
                <a:pos x="1" y="1"/>
              </a:cxn>
              <a:cxn ang="0">
                <a:pos x="7" y="3"/>
              </a:cxn>
              <a:cxn ang="0">
                <a:pos x="7" y="3"/>
              </a:cxn>
              <a:cxn ang="0">
                <a:pos x="7" y="3"/>
              </a:cxn>
              <a:cxn ang="0">
                <a:pos x="3" y="1"/>
              </a:cxn>
              <a:cxn ang="0">
                <a:pos x="2" y="1"/>
              </a:cxn>
            </a:cxnLst>
            <a:rect l="0" t="0" r="r" b="b"/>
            <a:pathLst>
              <a:path w="7" h="3">
                <a:moveTo>
                  <a:pt x="2" y="1"/>
                </a:moveTo>
                <a:cubicBezTo>
                  <a:pt x="1" y="0"/>
                  <a:pt x="0" y="0"/>
                  <a:pt x="1" y="1"/>
                </a:cubicBezTo>
                <a:cubicBezTo>
                  <a:pt x="3" y="1"/>
                  <a:pt x="6" y="3"/>
                  <a:pt x="7" y="3"/>
                </a:cubicBezTo>
                <a:cubicBezTo>
                  <a:pt x="7" y="3"/>
                  <a:pt x="7" y="3"/>
                  <a:pt x="7" y="3"/>
                </a:cubicBezTo>
                <a:cubicBezTo>
                  <a:pt x="7" y="3"/>
                  <a:pt x="7" y="3"/>
                  <a:pt x="7" y="3"/>
                </a:cubicBezTo>
                <a:cubicBezTo>
                  <a:pt x="3" y="1"/>
                  <a:pt x="3" y="1"/>
                  <a:pt x="3" y="1"/>
                </a:cubicBezTo>
                <a:cubicBezTo>
                  <a:pt x="3" y="1"/>
                  <a:pt x="3"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6" name="Freeform 910"/>
          <p:cNvSpPr>
            <a:spLocks/>
          </p:cNvSpPr>
          <p:nvPr/>
        </p:nvSpPr>
        <p:spPr bwMode="auto">
          <a:xfrm>
            <a:off x="4574818" y="3318758"/>
            <a:ext cx="182381" cy="133495"/>
          </a:xfrm>
          <a:custGeom>
            <a:avLst/>
            <a:gdLst/>
            <a:ahLst/>
            <a:cxnLst>
              <a:cxn ang="0">
                <a:pos x="14" y="0"/>
              </a:cxn>
              <a:cxn ang="0">
                <a:pos x="14" y="1"/>
              </a:cxn>
              <a:cxn ang="0">
                <a:pos x="13" y="1"/>
              </a:cxn>
              <a:cxn ang="0">
                <a:pos x="13" y="2"/>
              </a:cxn>
              <a:cxn ang="0">
                <a:pos x="12" y="2"/>
              </a:cxn>
              <a:cxn ang="0">
                <a:pos x="11" y="3"/>
              </a:cxn>
              <a:cxn ang="0">
                <a:pos x="11" y="4"/>
              </a:cxn>
              <a:cxn ang="0">
                <a:pos x="10" y="5"/>
              </a:cxn>
              <a:cxn ang="0">
                <a:pos x="9" y="6"/>
              </a:cxn>
              <a:cxn ang="0">
                <a:pos x="10" y="6"/>
              </a:cxn>
              <a:cxn ang="0">
                <a:pos x="9" y="7"/>
              </a:cxn>
              <a:cxn ang="0">
                <a:pos x="9" y="7"/>
              </a:cxn>
              <a:cxn ang="0">
                <a:pos x="8" y="7"/>
              </a:cxn>
              <a:cxn ang="0">
                <a:pos x="7" y="7"/>
              </a:cxn>
              <a:cxn ang="0">
                <a:pos x="6" y="6"/>
              </a:cxn>
              <a:cxn ang="0">
                <a:pos x="5" y="6"/>
              </a:cxn>
              <a:cxn ang="0">
                <a:pos x="4" y="7"/>
              </a:cxn>
              <a:cxn ang="0">
                <a:pos x="3" y="7"/>
              </a:cxn>
              <a:cxn ang="0">
                <a:pos x="1" y="7"/>
              </a:cxn>
              <a:cxn ang="0">
                <a:pos x="1" y="7"/>
              </a:cxn>
              <a:cxn ang="0">
                <a:pos x="1" y="9"/>
              </a:cxn>
              <a:cxn ang="0">
                <a:pos x="2" y="11"/>
              </a:cxn>
              <a:cxn ang="0">
                <a:pos x="3" y="10"/>
              </a:cxn>
              <a:cxn ang="0">
                <a:pos x="5" y="8"/>
              </a:cxn>
              <a:cxn ang="0">
                <a:pos x="7" y="10"/>
              </a:cxn>
              <a:cxn ang="0">
                <a:pos x="11" y="15"/>
              </a:cxn>
              <a:cxn ang="0">
                <a:pos x="9" y="14"/>
              </a:cxn>
              <a:cxn ang="0">
                <a:pos x="12" y="18"/>
              </a:cxn>
              <a:cxn ang="0">
                <a:pos x="13" y="19"/>
              </a:cxn>
              <a:cxn ang="0">
                <a:pos x="17" y="20"/>
              </a:cxn>
              <a:cxn ang="0">
                <a:pos x="21" y="22"/>
              </a:cxn>
              <a:cxn ang="0">
                <a:pos x="21" y="22"/>
              </a:cxn>
              <a:cxn ang="0">
                <a:pos x="19" y="19"/>
              </a:cxn>
              <a:cxn ang="0">
                <a:pos x="14" y="15"/>
              </a:cxn>
              <a:cxn ang="0">
                <a:pos x="13" y="12"/>
              </a:cxn>
              <a:cxn ang="0">
                <a:pos x="12" y="11"/>
              </a:cxn>
              <a:cxn ang="0">
                <a:pos x="12" y="9"/>
              </a:cxn>
              <a:cxn ang="0">
                <a:pos x="13" y="9"/>
              </a:cxn>
              <a:cxn ang="0">
                <a:pos x="15" y="10"/>
              </a:cxn>
              <a:cxn ang="0">
                <a:pos x="17" y="9"/>
              </a:cxn>
              <a:cxn ang="0">
                <a:pos x="17" y="8"/>
              </a:cxn>
              <a:cxn ang="0">
                <a:pos x="25" y="10"/>
              </a:cxn>
              <a:cxn ang="0">
                <a:pos x="26" y="10"/>
              </a:cxn>
              <a:cxn ang="0">
                <a:pos x="26" y="10"/>
              </a:cxn>
              <a:cxn ang="0">
                <a:pos x="28" y="11"/>
              </a:cxn>
              <a:cxn ang="0">
                <a:pos x="28" y="9"/>
              </a:cxn>
              <a:cxn ang="0">
                <a:pos x="29" y="8"/>
              </a:cxn>
              <a:cxn ang="0">
                <a:pos x="28" y="7"/>
              </a:cxn>
              <a:cxn ang="0">
                <a:pos x="27" y="6"/>
              </a:cxn>
              <a:cxn ang="0">
                <a:pos x="27" y="5"/>
              </a:cxn>
              <a:cxn ang="0">
                <a:pos x="27" y="4"/>
              </a:cxn>
              <a:cxn ang="0">
                <a:pos x="24" y="5"/>
              </a:cxn>
              <a:cxn ang="0">
                <a:pos x="21" y="5"/>
              </a:cxn>
              <a:cxn ang="0">
                <a:pos x="19" y="4"/>
              </a:cxn>
              <a:cxn ang="0">
                <a:pos x="17" y="2"/>
              </a:cxn>
              <a:cxn ang="0">
                <a:pos x="16" y="1"/>
              </a:cxn>
            </a:cxnLst>
            <a:rect l="0" t="0" r="r" b="b"/>
            <a:pathLst>
              <a:path w="30" h="22">
                <a:moveTo>
                  <a:pt x="16" y="1"/>
                </a:moveTo>
                <a:cubicBezTo>
                  <a:pt x="15" y="1"/>
                  <a:pt x="14" y="0"/>
                  <a:pt x="14" y="0"/>
                </a:cubicBezTo>
                <a:cubicBezTo>
                  <a:pt x="14" y="1"/>
                  <a:pt x="14" y="1"/>
                  <a:pt x="14" y="1"/>
                </a:cubicBezTo>
                <a:cubicBezTo>
                  <a:pt x="14" y="1"/>
                  <a:pt x="14" y="1"/>
                  <a:pt x="14" y="1"/>
                </a:cubicBezTo>
                <a:cubicBezTo>
                  <a:pt x="14" y="1"/>
                  <a:pt x="14" y="1"/>
                  <a:pt x="14" y="1"/>
                </a:cubicBezTo>
                <a:cubicBezTo>
                  <a:pt x="14" y="1"/>
                  <a:pt x="14" y="1"/>
                  <a:pt x="13" y="1"/>
                </a:cubicBezTo>
                <a:cubicBezTo>
                  <a:pt x="13" y="2"/>
                  <a:pt x="13" y="2"/>
                  <a:pt x="13" y="2"/>
                </a:cubicBezTo>
                <a:cubicBezTo>
                  <a:pt x="13" y="2"/>
                  <a:pt x="13" y="2"/>
                  <a:pt x="13" y="2"/>
                </a:cubicBezTo>
                <a:cubicBezTo>
                  <a:pt x="13" y="2"/>
                  <a:pt x="12" y="2"/>
                  <a:pt x="12" y="2"/>
                </a:cubicBezTo>
                <a:cubicBezTo>
                  <a:pt x="12" y="2"/>
                  <a:pt x="12" y="2"/>
                  <a:pt x="12" y="2"/>
                </a:cubicBezTo>
                <a:cubicBezTo>
                  <a:pt x="11" y="2"/>
                  <a:pt x="11" y="2"/>
                  <a:pt x="11" y="2"/>
                </a:cubicBezTo>
                <a:cubicBezTo>
                  <a:pt x="11" y="3"/>
                  <a:pt x="11" y="3"/>
                  <a:pt x="11" y="3"/>
                </a:cubicBezTo>
                <a:cubicBezTo>
                  <a:pt x="11" y="3"/>
                  <a:pt x="11" y="3"/>
                  <a:pt x="11" y="4"/>
                </a:cubicBezTo>
                <a:cubicBezTo>
                  <a:pt x="11" y="4"/>
                  <a:pt x="11" y="4"/>
                  <a:pt x="11" y="4"/>
                </a:cubicBezTo>
                <a:cubicBezTo>
                  <a:pt x="11" y="4"/>
                  <a:pt x="11" y="5"/>
                  <a:pt x="11" y="5"/>
                </a:cubicBezTo>
                <a:cubicBezTo>
                  <a:pt x="10" y="5"/>
                  <a:pt x="10" y="5"/>
                  <a:pt x="10" y="5"/>
                </a:cubicBezTo>
                <a:cubicBezTo>
                  <a:pt x="10" y="5"/>
                  <a:pt x="10" y="5"/>
                  <a:pt x="9" y="5"/>
                </a:cubicBezTo>
                <a:cubicBezTo>
                  <a:pt x="9" y="6"/>
                  <a:pt x="9" y="6"/>
                  <a:pt x="9" y="6"/>
                </a:cubicBezTo>
                <a:cubicBezTo>
                  <a:pt x="9" y="6"/>
                  <a:pt x="10" y="6"/>
                  <a:pt x="10" y="6"/>
                </a:cubicBezTo>
                <a:cubicBezTo>
                  <a:pt x="10" y="6"/>
                  <a:pt x="10" y="6"/>
                  <a:pt x="10" y="6"/>
                </a:cubicBezTo>
                <a:cubicBezTo>
                  <a:pt x="10" y="6"/>
                  <a:pt x="9" y="6"/>
                  <a:pt x="9" y="6"/>
                </a:cubicBezTo>
                <a:cubicBezTo>
                  <a:pt x="9" y="6"/>
                  <a:pt x="9" y="7"/>
                  <a:pt x="9" y="7"/>
                </a:cubicBezTo>
                <a:cubicBezTo>
                  <a:pt x="10" y="7"/>
                  <a:pt x="9" y="7"/>
                  <a:pt x="9" y="7"/>
                </a:cubicBezTo>
                <a:cubicBezTo>
                  <a:pt x="9" y="7"/>
                  <a:pt x="9" y="7"/>
                  <a:pt x="9" y="7"/>
                </a:cubicBezTo>
                <a:cubicBezTo>
                  <a:pt x="9" y="7"/>
                  <a:pt x="9" y="7"/>
                  <a:pt x="9" y="7"/>
                </a:cubicBezTo>
                <a:cubicBezTo>
                  <a:pt x="8" y="7"/>
                  <a:pt x="8" y="7"/>
                  <a:pt x="8" y="7"/>
                </a:cubicBezTo>
                <a:cubicBezTo>
                  <a:pt x="8" y="7"/>
                  <a:pt x="8" y="7"/>
                  <a:pt x="8" y="7"/>
                </a:cubicBezTo>
                <a:cubicBezTo>
                  <a:pt x="8" y="7"/>
                  <a:pt x="7" y="7"/>
                  <a:pt x="7" y="7"/>
                </a:cubicBezTo>
                <a:cubicBezTo>
                  <a:pt x="7" y="7"/>
                  <a:pt x="7" y="7"/>
                  <a:pt x="6" y="7"/>
                </a:cubicBezTo>
                <a:cubicBezTo>
                  <a:pt x="6" y="7"/>
                  <a:pt x="6" y="7"/>
                  <a:pt x="6" y="6"/>
                </a:cubicBezTo>
                <a:cubicBezTo>
                  <a:pt x="6" y="6"/>
                  <a:pt x="6" y="6"/>
                  <a:pt x="6" y="6"/>
                </a:cubicBezTo>
                <a:cubicBezTo>
                  <a:pt x="6" y="6"/>
                  <a:pt x="6" y="6"/>
                  <a:pt x="5" y="6"/>
                </a:cubicBezTo>
                <a:cubicBezTo>
                  <a:pt x="5" y="6"/>
                  <a:pt x="5" y="6"/>
                  <a:pt x="5" y="6"/>
                </a:cubicBezTo>
                <a:cubicBezTo>
                  <a:pt x="5" y="6"/>
                  <a:pt x="4" y="7"/>
                  <a:pt x="4" y="7"/>
                </a:cubicBezTo>
                <a:cubicBezTo>
                  <a:pt x="3" y="7"/>
                  <a:pt x="3" y="7"/>
                  <a:pt x="3" y="7"/>
                </a:cubicBezTo>
                <a:cubicBezTo>
                  <a:pt x="3" y="7"/>
                  <a:pt x="3" y="7"/>
                  <a:pt x="3" y="7"/>
                </a:cubicBezTo>
                <a:cubicBezTo>
                  <a:pt x="3" y="7"/>
                  <a:pt x="3" y="7"/>
                  <a:pt x="3" y="7"/>
                </a:cubicBezTo>
                <a:cubicBezTo>
                  <a:pt x="3" y="7"/>
                  <a:pt x="1" y="7"/>
                  <a:pt x="1" y="7"/>
                </a:cubicBezTo>
                <a:cubicBezTo>
                  <a:pt x="1" y="7"/>
                  <a:pt x="1" y="7"/>
                  <a:pt x="1" y="7"/>
                </a:cubicBezTo>
                <a:cubicBezTo>
                  <a:pt x="1" y="7"/>
                  <a:pt x="1" y="7"/>
                  <a:pt x="1" y="7"/>
                </a:cubicBezTo>
                <a:cubicBezTo>
                  <a:pt x="1" y="7"/>
                  <a:pt x="0" y="8"/>
                  <a:pt x="1" y="8"/>
                </a:cubicBezTo>
                <a:cubicBezTo>
                  <a:pt x="1" y="9"/>
                  <a:pt x="1" y="9"/>
                  <a:pt x="1" y="9"/>
                </a:cubicBezTo>
                <a:cubicBezTo>
                  <a:pt x="1" y="9"/>
                  <a:pt x="1" y="10"/>
                  <a:pt x="1" y="10"/>
                </a:cubicBezTo>
                <a:cubicBezTo>
                  <a:pt x="1" y="10"/>
                  <a:pt x="2" y="10"/>
                  <a:pt x="2" y="11"/>
                </a:cubicBezTo>
                <a:cubicBezTo>
                  <a:pt x="2" y="11"/>
                  <a:pt x="2" y="11"/>
                  <a:pt x="3" y="11"/>
                </a:cubicBezTo>
                <a:cubicBezTo>
                  <a:pt x="3" y="10"/>
                  <a:pt x="3" y="10"/>
                  <a:pt x="3" y="10"/>
                </a:cubicBezTo>
                <a:cubicBezTo>
                  <a:pt x="4" y="10"/>
                  <a:pt x="4" y="10"/>
                  <a:pt x="4" y="9"/>
                </a:cubicBezTo>
                <a:cubicBezTo>
                  <a:pt x="4" y="9"/>
                  <a:pt x="4" y="7"/>
                  <a:pt x="5" y="8"/>
                </a:cubicBezTo>
                <a:cubicBezTo>
                  <a:pt x="6" y="9"/>
                  <a:pt x="7" y="9"/>
                  <a:pt x="7" y="9"/>
                </a:cubicBezTo>
                <a:cubicBezTo>
                  <a:pt x="7" y="10"/>
                  <a:pt x="7" y="10"/>
                  <a:pt x="7" y="10"/>
                </a:cubicBezTo>
                <a:cubicBezTo>
                  <a:pt x="7" y="11"/>
                  <a:pt x="7" y="13"/>
                  <a:pt x="9" y="14"/>
                </a:cubicBezTo>
                <a:cubicBezTo>
                  <a:pt x="11" y="15"/>
                  <a:pt x="11" y="16"/>
                  <a:pt x="11" y="15"/>
                </a:cubicBezTo>
                <a:cubicBezTo>
                  <a:pt x="10" y="15"/>
                  <a:pt x="9" y="14"/>
                  <a:pt x="9" y="14"/>
                </a:cubicBezTo>
                <a:cubicBezTo>
                  <a:pt x="9" y="14"/>
                  <a:pt x="9" y="15"/>
                  <a:pt x="9" y="14"/>
                </a:cubicBezTo>
                <a:cubicBezTo>
                  <a:pt x="9" y="14"/>
                  <a:pt x="8" y="14"/>
                  <a:pt x="9" y="15"/>
                </a:cubicBezTo>
                <a:cubicBezTo>
                  <a:pt x="9" y="15"/>
                  <a:pt x="10" y="17"/>
                  <a:pt x="12" y="18"/>
                </a:cubicBezTo>
                <a:cubicBezTo>
                  <a:pt x="12" y="18"/>
                  <a:pt x="13" y="18"/>
                  <a:pt x="13" y="18"/>
                </a:cubicBezTo>
                <a:cubicBezTo>
                  <a:pt x="13" y="19"/>
                  <a:pt x="13" y="19"/>
                  <a:pt x="13" y="19"/>
                </a:cubicBezTo>
                <a:cubicBezTo>
                  <a:pt x="14" y="19"/>
                  <a:pt x="14" y="19"/>
                  <a:pt x="15" y="19"/>
                </a:cubicBezTo>
                <a:cubicBezTo>
                  <a:pt x="15" y="19"/>
                  <a:pt x="16" y="19"/>
                  <a:pt x="17" y="20"/>
                </a:cubicBezTo>
                <a:cubicBezTo>
                  <a:pt x="17" y="20"/>
                  <a:pt x="19" y="21"/>
                  <a:pt x="19" y="22"/>
                </a:cubicBezTo>
                <a:cubicBezTo>
                  <a:pt x="20" y="22"/>
                  <a:pt x="20" y="22"/>
                  <a:pt x="21" y="22"/>
                </a:cubicBezTo>
                <a:cubicBezTo>
                  <a:pt x="21" y="22"/>
                  <a:pt x="21" y="22"/>
                  <a:pt x="21" y="22"/>
                </a:cubicBezTo>
                <a:cubicBezTo>
                  <a:pt x="21" y="22"/>
                  <a:pt x="21" y="22"/>
                  <a:pt x="21" y="22"/>
                </a:cubicBezTo>
                <a:cubicBezTo>
                  <a:pt x="20" y="21"/>
                  <a:pt x="20" y="21"/>
                  <a:pt x="20" y="21"/>
                </a:cubicBezTo>
                <a:cubicBezTo>
                  <a:pt x="20" y="21"/>
                  <a:pt x="19" y="20"/>
                  <a:pt x="19" y="19"/>
                </a:cubicBezTo>
                <a:cubicBezTo>
                  <a:pt x="19" y="19"/>
                  <a:pt x="16" y="17"/>
                  <a:pt x="16" y="17"/>
                </a:cubicBezTo>
                <a:cubicBezTo>
                  <a:pt x="16" y="17"/>
                  <a:pt x="14" y="15"/>
                  <a:pt x="14" y="15"/>
                </a:cubicBezTo>
                <a:cubicBezTo>
                  <a:pt x="14" y="15"/>
                  <a:pt x="14" y="15"/>
                  <a:pt x="14" y="15"/>
                </a:cubicBezTo>
                <a:cubicBezTo>
                  <a:pt x="14" y="14"/>
                  <a:pt x="13" y="13"/>
                  <a:pt x="13" y="12"/>
                </a:cubicBezTo>
                <a:cubicBezTo>
                  <a:pt x="13" y="12"/>
                  <a:pt x="12" y="12"/>
                  <a:pt x="12" y="12"/>
                </a:cubicBezTo>
                <a:cubicBezTo>
                  <a:pt x="12" y="11"/>
                  <a:pt x="11" y="11"/>
                  <a:pt x="12" y="11"/>
                </a:cubicBezTo>
                <a:cubicBezTo>
                  <a:pt x="12" y="10"/>
                  <a:pt x="12" y="10"/>
                  <a:pt x="12" y="10"/>
                </a:cubicBezTo>
                <a:cubicBezTo>
                  <a:pt x="12" y="9"/>
                  <a:pt x="12" y="9"/>
                  <a:pt x="12" y="9"/>
                </a:cubicBezTo>
                <a:cubicBezTo>
                  <a:pt x="12" y="9"/>
                  <a:pt x="12" y="9"/>
                  <a:pt x="12" y="9"/>
                </a:cubicBezTo>
                <a:cubicBezTo>
                  <a:pt x="12" y="9"/>
                  <a:pt x="13" y="9"/>
                  <a:pt x="13" y="9"/>
                </a:cubicBezTo>
                <a:cubicBezTo>
                  <a:pt x="13" y="9"/>
                  <a:pt x="14" y="10"/>
                  <a:pt x="14" y="10"/>
                </a:cubicBezTo>
                <a:cubicBezTo>
                  <a:pt x="14" y="10"/>
                  <a:pt x="14" y="10"/>
                  <a:pt x="15" y="10"/>
                </a:cubicBezTo>
                <a:cubicBezTo>
                  <a:pt x="15" y="10"/>
                  <a:pt x="15" y="9"/>
                  <a:pt x="16" y="9"/>
                </a:cubicBezTo>
                <a:cubicBezTo>
                  <a:pt x="17" y="9"/>
                  <a:pt x="17" y="9"/>
                  <a:pt x="17" y="9"/>
                </a:cubicBezTo>
                <a:cubicBezTo>
                  <a:pt x="17" y="9"/>
                  <a:pt x="17" y="9"/>
                  <a:pt x="17" y="8"/>
                </a:cubicBezTo>
                <a:cubicBezTo>
                  <a:pt x="17" y="8"/>
                  <a:pt x="17" y="8"/>
                  <a:pt x="17" y="8"/>
                </a:cubicBezTo>
                <a:cubicBezTo>
                  <a:pt x="18" y="9"/>
                  <a:pt x="18" y="9"/>
                  <a:pt x="18" y="9"/>
                </a:cubicBezTo>
                <a:cubicBezTo>
                  <a:pt x="19" y="9"/>
                  <a:pt x="25" y="10"/>
                  <a:pt x="25" y="10"/>
                </a:cubicBezTo>
                <a:cubicBezTo>
                  <a:pt x="25" y="10"/>
                  <a:pt x="25" y="10"/>
                  <a:pt x="25" y="10"/>
                </a:cubicBezTo>
                <a:cubicBezTo>
                  <a:pt x="25" y="9"/>
                  <a:pt x="25" y="9"/>
                  <a:pt x="26" y="10"/>
                </a:cubicBezTo>
                <a:cubicBezTo>
                  <a:pt x="26" y="10"/>
                  <a:pt x="26" y="10"/>
                  <a:pt x="26" y="10"/>
                </a:cubicBezTo>
                <a:cubicBezTo>
                  <a:pt x="26" y="10"/>
                  <a:pt x="27" y="10"/>
                  <a:pt x="26" y="10"/>
                </a:cubicBezTo>
                <a:cubicBezTo>
                  <a:pt x="26" y="10"/>
                  <a:pt x="26" y="10"/>
                  <a:pt x="27" y="10"/>
                </a:cubicBezTo>
                <a:cubicBezTo>
                  <a:pt x="27" y="10"/>
                  <a:pt x="27" y="11"/>
                  <a:pt x="28" y="11"/>
                </a:cubicBezTo>
                <a:cubicBezTo>
                  <a:pt x="28" y="11"/>
                  <a:pt x="28" y="10"/>
                  <a:pt x="28" y="10"/>
                </a:cubicBezTo>
                <a:cubicBezTo>
                  <a:pt x="28" y="10"/>
                  <a:pt x="28" y="10"/>
                  <a:pt x="28" y="9"/>
                </a:cubicBezTo>
                <a:cubicBezTo>
                  <a:pt x="28" y="9"/>
                  <a:pt x="29" y="9"/>
                  <a:pt x="29" y="9"/>
                </a:cubicBezTo>
                <a:cubicBezTo>
                  <a:pt x="30" y="9"/>
                  <a:pt x="29" y="8"/>
                  <a:pt x="29" y="8"/>
                </a:cubicBezTo>
                <a:cubicBezTo>
                  <a:pt x="29" y="8"/>
                  <a:pt x="28" y="8"/>
                  <a:pt x="28" y="7"/>
                </a:cubicBezTo>
                <a:cubicBezTo>
                  <a:pt x="27" y="7"/>
                  <a:pt x="28" y="7"/>
                  <a:pt x="28" y="7"/>
                </a:cubicBezTo>
                <a:cubicBezTo>
                  <a:pt x="28" y="7"/>
                  <a:pt x="28" y="7"/>
                  <a:pt x="27" y="7"/>
                </a:cubicBezTo>
                <a:cubicBezTo>
                  <a:pt x="27" y="7"/>
                  <a:pt x="27" y="6"/>
                  <a:pt x="27" y="6"/>
                </a:cubicBezTo>
                <a:cubicBezTo>
                  <a:pt x="27" y="6"/>
                  <a:pt x="27" y="5"/>
                  <a:pt x="27" y="5"/>
                </a:cubicBezTo>
                <a:cubicBezTo>
                  <a:pt x="27" y="5"/>
                  <a:pt x="27" y="5"/>
                  <a:pt x="27" y="5"/>
                </a:cubicBezTo>
                <a:cubicBezTo>
                  <a:pt x="27" y="5"/>
                  <a:pt x="27" y="5"/>
                  <a:pt x="27" y="5"/>
                </a:cubicBezTo>
                <a:cubicBezTo>
                  <a:pt x="27" y="4"/>
                  <a:pt x="27" y="4"/>
                  <a:pt x="27" y="4"/>
                </a:cubicBezTo>
                <a:cubicBezTo>
                  <a:pt x="26" y="5"/>
                  <a:pt x="24" y="5"/>
                  <a:pt x="24" y="5"/>
                </a:cubicBezTo>
                <a:cubicBezTo>
                  <a:pt x="24" y="5"/>
                  <a:pt x="24" y="5"/>
                  <a:pt x="24" y="5"/>
                </a:cubicBezTo>
                <a:cubicBezTo>
                  <a:pt x="24" y="5"/>
                  <a:pt x="23" y="5"/>
                  <a:pt x="22" y="5"/>
                </a:cubicBezTo>
                <a:cubicBezTo>
                  <a:pt x="22" y="5"/>
                  <a:pt x="22" y="5"/>
                  <a:pt x="21" y="5"/>
                </a:cubicBezTo>
                <a:cubicBezTo>
                  <a:pt x="21" y="5"/>
                  <a:pt x="21" y="5"/>
                  <a:pt x="20" y="4"/>
                </a:cubicBezTo>
                <a:cubicBezTo>
                  <a:pt x="20" y="4"/>
                  <a:pt x="20" y="4"/>
                  <a:pt x="19" y="4"/>
                </a:cubicBezTo>
                <a:cubicBezTo>
                  <a:pt x="19" y="4"/>
                  <a:pt x="17" y="2"/>
                  <a:pt x="17" y="2"/>
                </a:cubicBezTo>
                <a:cubicBezTo>
                  <a:pt x="17" y="2"/>
                  <a:pt x="17" y="2"/>
                  <a:pt x="17" y="2"/>
                </a:cubicBezTo>
                <a:cubicBezTo>
                  <a:pt x="17" y="2"/>
                  <a:pt x="17" y="2"/>
                  <a:pt x="17" y="2"/>
                </a:cubicBezTo>
                <a:cubicBezTo>
                  <a:pt x="17" y="2"/>
                  <a:pt x="17" y="1"/>
                  <a:pt x="16" y="1"/>
                </a:cubicBezTo>
                <a:cubicBezTo>
                  <a:pt x="16" y="1"/>
                  <a:pt x="16" y="1"/>
                  <a:pt x="16"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7" name="Freeform 911"/>
          <p:cNvSpPr>
            <a:spLocks/>
          </p:cNvSpPr>
          <p:nvPr/>
        </p:nvSpPr>
        <p:spPr bwMode="auto">
          <a:xfrm>
            <a:off x="4604902" y="3700441"/>
            <a:ext cx="1880" cy="7521"/>
          </a:xfrm>
          <a:custGeom>
            <a:avLst/>
            <a:gdLst/>
            <a:ahLst/>
            <a:cxnLst>
              <a:cxn ang="0">
                <a:pos x="0" y="0"/>
              </a:cxn>
              <a:cxn ang="0">
                <a:pos x="0" y="1"/>
              </a:cxn>
              <a:cxn ang="0">
                <a:pos x="0" y="0"/>
              </a:cxn>
            </a:cxnLst>
            <a:rect l="0" t="0" r="r" b="b"/>
            <a:pathLst>
              <a:path h="1">
                <a:moveTo>
                  <a:pt x="0" y="0"/>
                </a:moveTo>
                <a:cubicBezTo>
                  <a:pt x="0" y="0"/>
                  <a:pt x="0" y="1"/>
                  <a:pt x="0" y="1"/>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8" name="Freeform 912"/>
          <p:cNvSpPr>
            <a:spLocks/>
          </p:cNvSpPr>
          <p:nvPr/>
        </p:nvSpPr>
        <p:spPr bwMode="auto">
          <a:xfrm>
            <a:off x="4416881" y="3512420"/>
            <a:ext cx="47005" cy="92130"/>
          </a:xfrm>
          <a:custGeom>
            <a:avLst/>
            <a:gdLst/>
            <a:ahLst/>
            <a:cxnLst>
              <a:cxn ang="0">
                <a:pos x="0" y="4"/>
              </a:cxn>
              <a:cxn ang="0">
                <a:pos x="1" y="5"/>
              </a:cxn>
              <a:cxn ang="0">
                <a:pos x="1" y="7"/>
              </a:cxn>
              <a:cxn ang="0">
                <a:pos x="2" y="9"/>
              </a:cxn>
              <a:cxn ang="0">
                <a:pos x="2" y="10"/>
              </a:cxn>
              <a:cxn ang="0">
                <a:pos x="1" y="13"/>
              </a:cxn>
              <a:cxn ang="0">
                <a:pos x="1" y="13"/>
              </a:cxn>
              <a:cxn ang="0">
                <a:pos x="2" y="14"/>
              </a:cxn>
              <a:cxn ang="0">
                <a:pos x="3" y="14"/>
              </a:cxn>
              <a:cxn ang="0">
                <a:pos x="4" y="13"/>
              </a:cxn>
              <a:cxn ang="0">
                <a:pos x="5" y="13"/>
              </a:cxn>
              <a:cxn ang="0">
                <a:pos x="6" y="12"/>
              </a:cxn>
              <a:cxn ang="0">
                <a:pos x="7" y="13"/>
              </a:cxn>
              <a:cxn ang="0">
                <a:pos x="7" y="10"/>
              </a:cxn>
              <a:cxn ang="0">
                <a:pos x="8" y="6"/>
              </a:cxn>
              <a:cxn ang="0">
                <a:pos x="8" y="4"/>
              </a:cxn>
              <a:cxn ang="0">
                <a:pos x="7" y="3"/>
              </a:cxn>
              <a:cxn ang="0">
                <a:pos x="7" y="1"/>
              </a:cxn>
              <a:cxn ang="0">
                <a:pos x="5" y="1"/>
              </a:cxn>
              <a:cxn ang="0">
                <a:pos x="3" y="3"/>
              </a:cxn>
              <a:cxn ang="0">
                <a:pos x="0" y="2"/>
              </a:cxn>
              <a:cxn ang="0">
                <a:pos x="0" y="3"/>
              </a:cxn>
              <a:cxn ang="0">
                <a:pos x="0" y="4"/>
              </a:cxn>
              <a:cxn ang="0">
                <a:pos x="0" y="4"/>
              </a:cxn>
            </a:cxnLst>
            <a:rect l="0" t="0" r="r" b="b"/>
            <a:pathLst>
              <a:path w="8" h="15">
                <a:moveTo>
                  <a:pt x="0" y="4"/>
                </a:moveTo>
                <a:cubicBezTo>
                  <a:pt x="1" y="4"/>
                  <a:pt x="1" y="5"/>
                  <a:pt x="1" y="5"/>
                </a:cubicBezTo>
                <a:cubicBezTo>
                  <a:pt x="1" y="6"/>
                  <a:pt x="1" y="7"/>
                  <a:pt x="1" y="7"/>
                </a:cubicBezTo>
                <a:cubicBezTo>
                  <a:pt x="1" y="8"/>
                  <a:pt x="1" y="9"/>
                  <a:pt x="2" y="9"/>
                </a:cubicBezTo>
                <a:cubicBezTo>
                  <a:pt x="2" y="9"/>
                  <a:pt x="2" y="9"/>
                  <a:pt x="2" y="10"/>
                </a:cubicBezTo>
                <a:cubicBezTo>
                  <a:pt x="1" y="11"/>
                  <a:pt x="1" y="12"/>
                  <a:pt x="1" y="13"/>
                </a:cubicBezTo>
                <a:cubicBezTo>
                  <a:pt x="1" y="13"/>
                  <a:pt x="1" y="13"/>
                  <a:pt x="1" y="13"/>
                </a:cubicBezTo>
                <a:cubicBezTo>
                  <a:pt x="2" y="13"/>
                  <a:pt x="2" y="14"/>
                  <a:pt x="2" y="14"/>
                </a:cubicBezTo>
                <a:cubicBezTo>
                  <a:pt x="3" y="15"/>
                  <a:pt x="3" y="15"/>
                  <a:pt x="3" y="14"/>
                </a:cubicBezTo>
                <a:cubicBezTo>
                  <a:pt x="4" y="14"/>
                  <a:pt x="4" y="13"/>
                  <a:pt x="4" y="13"/>
                </a:cubicBezTo>
                <a:cubicBezTo>
                  <a:pt x="4" y="13"/>
                  <a:pt x="5" y="12"/>
                  <a:pt x="5" y="13"/>
                </a:cubicBezTo>
                <a:cubicBezTo>
                  <a:pt x="5" y="13"/>
                  <a:pt x="5" y="13"/>
                  <a:pt x="6" y="12"/>
                </a:cubicBezTo>
                <a:cubicBezTo>
                  <a:pt x="6" y="12"/>
                  <a:pt x="6" y="13"/>
                  <a:pt x="7" y="13"/>
                </a:cubicBezTo>
                <a:cubicBezTo>
                  <a:pt x="7" y="13"/>
                  <a:pt x="7" y="11"/>
                  <a:pt x="7" y="10"/>
                </a:cubicBezTo>
                <a:cubicBezTo>
                  <a:pt x="8" y="9"/>
                  <a:pt x="8" y="6"/>
                  <a:pt x="8" y="6"/>
                </a:cubicBezTo>
                <a:cubicBezTo>
                  <a:pt x="8" y="5"/>
                  <a:pt x="8" y="4"/>
                  <a:pt x="8" y="4"/>
                </a:cubicBezTo>
                <a:cubicBezTo>
                  <a:pt x="8" y="3"/>
                  <a:pt x="8" y="3"/>
                  <a:pt x="7" y="3"/>
                </a:cubicBezTo>
                <a:cubicBezTo>
                  <a:pt x="6" y="3"/>
                  <a:pt x="7" y="2"/>
                  <a:pt x="7" y="1"/>
                </a:cubicBezTo>
                <a:cubicBezTo>
                  <a:pt x="7" y="1"/>
                  <a:pt x="6" y="1"/>
                  <a:pt x="5" y="1"/>
                </a:cubicBezTo>
                <a:cubicBezTo>
                  <a:pt x="5" y="0"/>
                  <a:pt x="3" y="2"/>
                  <a:pt x="3" y="3"/>
                </a:cubicBezTo>
                <a:cubicBezTo>
                  <a:pt x="2" y="3"/>
                  <a:pt x="1" y="3"/>
                  <a:pt x="0" y="2"/>
                </a:cubicBezTo>
                <a:cubicBezTo>
                  <a:pt x="0" y="2"/>
                  <a:pt x="0" y="3"/>
                  <a:pt x="0" y="3"/>
                </a:cubicBezTo>
                <a:cubicBezTo>
                  <a:pt x="0" y="3"/>
                  <a:pt x="0" y="3"/>
                  <a:pt x="0" y="4"/>
                </a:cubicBezTo>
                <a:cubicBezTo>
                  <a:pt x="0" y="4"/>
                  <a:pt x="0" y="4"/>
                  <a:pt x="0"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9" name="Freeform 913"/>
          <p:cNvSpPr>
            <a:spLocks/>
          </p:cNvSpPr>
          <p:nvPr/>
        </p:nvSpPr>
        <p:spPr bwMode="auto">
          <a:xfrm>
            <a:off x="4471407" y="3457894"/>
            <a:ext cx="11281" cy="5641"/>
          </a:xfrm>
          <a:custGeom>
            <a:avLst/>
            <a:gdLst/>
            <a:ahLst/>
            <a:cxnLst>
              <a:cxn ang="0">
                <a:pos x="2" y="0"/>
              </a:cxn>
              <a:cxn ang="0">
                <a:pos x="2" y="0"/>
              </a:cxn>
              <a:cxn ang="0">
                <a:pos x="2" y="1"/>
              </a:cxn>
              <a:cxn ang="0">
                <a:pos x="2" y="0"/>
              </a:cxn>
            </a:cxnLst>
            <a:rect l="0" t="0" r="r" b="b"/>
            <a:pathLst>
              <a:path w="2" h="1">
                <a:moveTo>
                  <a:pt x="2" y="0"/>
                </a:moveTo>
                <a:cubicBezTo>
                  <a:pt x="2" y="0"/>
                  <a:pt x="2" y="0"/>
                  <a:pt x="2" y="0"/>
                </a:cubicBezTo>
                <a:cubicBezTo>
                  <a:pt x="1" y="0"/>
                  <a:pt x="0" y="0"/>
                  <a:pt x="2" y="1"/>
                </a:cubicBezTo>
                <a:cubicBezTo>
                  <a:pt x="2" y="1"/>
                  <a:pt x="2" y="1"/>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0" name="Freeform 914"/>
          <p:cNvSpPr>
            <a:spLocks/>
          </p:cNvSpPr>
          <p:nvPr/>
        </p:nvSpPr>
        <p:spPr bwMode="auto">
          <a:xfrm>
            <a:off x="4542855" y="3615831"/>
            <a:ext cx="103412" cy="60167"/>
          </a:xfrm>
          <a:custGeom>
            <a:avLst/>
            <a:gdLst/>
            <a:ahLst/>
            <a:cxnLst>
              <a:cxn ang="0">
                <a:pos x="13" y="2"/>
              </a:cxn>
              <a:cxn ang="0">
                <a:pos x="10" y="2"/>
              </a:cxn>
              <a:cxn ang="0">
                <a:pos x="5" y="1"/>
              </a:cxn>
              <a:cxn ang="0">
                <a:pos x="2" y="2"/>
              </a:cxn>
              <a:cxn ang="0">
                <a:pos x="2" y="1"/>
              </a:cxn>
              <a:cxn ang="0">
                <a:pos x="1" y="2"/>
              </a:cxn>
              <a:cxn ang="0">
                <a:pos x="1" y="4"/>
              </a:cxn>
              <a:cxn ang="0">
                <a:pos x="2" y="5"/>
              </a:cxn>
              <a:cxn ang="0">
                <a:pos x="6" y="6"/>
              </a:cxn>
              <a:cxn ang="0">
                <a:pos x="10" y="9"/>
              </a:cxn>
              <a:cxn ang="0">
                <a:pos x="13" y="10"/>
              </a:cxn>
              <a:cxn ang="0">
                <a:pos x="14" y="10"/>
              </a:cxn>
              <a:cxn ang="0">
                <a:pos x="14" y="8"/>
              </a:cxn>
              <a:cxn ang="0">
                <a:pos x="13" y="6"/>
              </a:cxn>
              <a:cxn ang="0">
                <a:pos x="15" y="1"/>
              </a:cxn>
              <a:cxn ang="0">
                <a:pos x="13" y="2"/>
              </a:cxn>
            </a:cxnLst>
            <a:rect l="0" t="0" r="r" b="b"/>
            <a:pathLst>
              <a:path w="17" h="10">
                <a:moveTo>
                  <a:pt x="13" y="2"/>
                </a:moveTo>
                <a:cubicBezTo>
                  <a:pt x="12" y="2"/>
                  <a:pt x="10" y="2"/>
                  <a:pt x="10" y="2"/>
                </a:cubicBezTo>
                <a:cubicBezTo>
                  <a:pt x="9" y="2"/>
                  <a:pt x="5" y="2"/>
                  <a:pt x="5" y="1"/>
                </a:cubicBezTo>
                <a:cubicBezTo>
                  <a:pt x="4" y="1"/>
                  <a:pt x="3" y="2"/>
                  <a:pt x="2" y="2"/>
                </a:cubicBezTo>
                <a:cubicBezTo>
                  <a:pt x="2" y="2"/>
                  <a:pt x="2" y="2"/>
                  <a:pt x="2" y="1"/>
                </a:cubicBezTo>
                <a:cubicBezTo>
                  <a:pt x="2" y="1"/>
                  <a:pt x="1" y="2"/>
                  <a:pt x="1" y="2"/>
                </a:cubicBezTo>
                <a:cubicBezTo>
                  <a:pt x="0" y="3"/>
                  <a:pt x="0" y="3"/>
                  <a:pt x="1" y="4"/>
                </a:cubicBezTo>
                <a:cubicBezTo>
                  <a:pt x="1" y="5"/>
                  <a:pt x="1" y="5"/>
                  <a:pt x="2" y="5"/>
                </a:cubicBezTo>
                <a:cubicBezTo>
                  <a:pt x="3" y="5"/>
                  <a:pt x="5" y="6"/>
                  <a:pt x="6" y="6"/>
                </a:cubicBezTo>
                <a:cubicBezTo>
                  <a:pt x="7" y="7"/>
                  <a:pt x="9" y="8"/>
                  <a:pt x="10" y="9"/>
                </a:cubicBezTo>
                <a:cubicBezTo>
                  <a:pt x="11" y="10"/>
                  <a:pt x="12" y="10"/>
                  <a:pt x="13" y="10"/>
                </a:cubicBezTo>
                <a:cubicBezTo>
                  <a:pt x="13" y="10"/>
                  <a:pt x="13" y="10"/>
                  <a:pt x="14" y="10"/>
                </a:cubicBezTo>
                <a:cubicBezTo>
                  <a:pt x="14" y="9"/>
                  <a:pt x="14" y="8"/>
                  <a:pt x="14" y="8"/>
                </a:cubicBezTo>
                <a:cubicBezTo>
                  <a:pt x="15" y="8"/>
                  <a:pt x="14" y="7"/>
                  <a:pt x="13" y="6"/>
                </a:cubicBezTo>
                <a:cubicBezTo>
                  <a:pt x="13" y="6"/>
                  <a:pt x="14" y="3"/>
                  <a:pt x="15" y="1"/>
                </a:cubicBezTo>
                <a:cubicBezTo>
                  <a:pt x="17" y="0"/>
                  <a:pt x="14" y="1"/>
                  <a:pt x="13"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1" name="Freeform 915"/>
          <p:cNvSpPr>
            <a:spLocks/>
          </p:cNvSpPr>
          <p:nvPr/>
        </p:nvSpPr>
        <p:spPr bwMode="auto">
          <a:xfrm>
            <a:off x="4367995" y="3299956"/>
            <a:ext cx="364761" cy="340319"/>
          </a:xfrm>
          <a:custGeom>
            <a:avLst/>
            <a:gdLst/>
            <a:ahLst/>
            <a:cxnLst>
              <a:cxn ang="0">
                <a:pos x="1" y="8"/>
              </a:cxn>
              <a:cxn ang="0">
                <a:pos x="3" y="11"/>
              </a:cxn>
              <a:cxn ang="0">
                <a:pos x="1" y="12"/>
              </a:cxn>
              <a:cxn ang="0">
                <a:pos x="2" y="15"/>
              </a:cxn>
              <a:cxn ang="0">
                <a:pos x="2" y="17"/>
              </a:cxn>
              <a:cxn ang="0">
                <a:pos x="6" y="19"/>
              </a:cxn>
              <a:cxn ang="0">
                <a:pos x="6" y="20"/>
              </a:cxn>
              <a:cxn ang="0">
                <a:pos x="11" y="17"/>
              </a:cxn>
              <a:cxn ang="0">
                <a:pos x="19" y="24"/>
              </a:cxn>
              <a:cxn ang="0">
                <a:pos x="21" y="26"/>
              </a:cxn>
              <a:cxn ang="0">
                <a:pos x="23" y="29"/>
              </a:cxn>
              <a:cxn ang="0">
                <a:pos x="32" y="35"/>
              </a:cxn>
              <a:cxn ang="0">
                <a:pos x="39" y="38"/>
              </a:cxn>
              <a:cxn ang="0">
                <a:pos x="40" y="39"/>
              </a:cxn>
              <a:cxn ang="0">
                <a:pos x="42" y="42"/>
              </a:cxn>
              <a:cxn ang="0">
                <a:pos x="48" y="49"/>
              </a:cxn>
              <a:cxn ang="0">
                <a:pos x="46" y="52"/>
              </a:cxn>
              <a:cxn ang="0">
                <a:pos x="49" y="52"/>
              </a:cxn>
              <a:cxn ang="0">
                <a:pos x="52" y="49"/>
              </a:cxn>
              <a:cxn ang="0">
                <a:pos x="51" y="46"/>
              </a:cxn>
              <a:cxn ang="0">
                <a:pos x="53" y="40"/>
              </a:cxn>
              <a:cxn ang="0">
                <a:pos x="56" y="42"/>
              </a:cxn>
              <a:cxn ang="0">
                <a:pos x="59" y="41"/>
              </a:cxn>
              <a:cxn ang="0">
                <a:pos x="51" y="36"/>
              </a:cxn>
              <a:cxn ang="0">
                <a:pos x="48" y="32"/>
              </a:cxn>
              <a:cxn ang="0">
                <a:pos x="36" y="25"/>
              </a:cxn>
              <a:cxn ang="0">
                <a:pos x="29" y="14"/>
              </a:cxn>
              <a:cxn ang="0">
                <a:pos x="28" y="11"/>
              </a:cxn>
              <a:cxn ang="0">
                <a:pos x="33" y="9"/>
              </a:cxn>
              <a:cxn ang="0">
                <a:pos x="35" y="9"/>
              </a:cxn>
              <a:cxn ang="0">
                <a:pos x="36" y="9"/>
              </a:cxn>
              <a:cxn ang="0">
                <a:pos x="34" y="7"/>
              </a:cxn>
              <a:cxn ang="0">
                <a:pos x="35" y="6"/>
              </a:cxn>
              <a:cxn ang="0">
                <a:pos x="35" y="4"/>
              </a:cxn>
              <a:cxn ang="0">
                <a:pos x="31" y="3"/>
              </a:cxn>
              <a:cxn ang="0">
                <a:pos x="29" y="2"/>
              </a:cxn>
              <a:cxn ang="0">
                <a:pos x="28" y="0"/>
              </a:cxn>
              <a:cxn ang="0">
                <a:pos x="23" y="1"/>
              </a:cxn>
              <a:cxn ang="0">
                <a:pos x="20" y="2"/>
              </a:cxn>
              <a:cxn ang="0">
                <a:pos x="19" y="3"/>
              </a:cxn>
              <a:cxn ang="0">
                <a:pos x="17" y="4"/>
              </a:cxn>
              <a:cxn ang="0">
                <a:pos x="18" y="5"/>
              </a:cxn>
              <a:cxn ang="0">
                <a:pos x="14" y="4"/>
              </a:cxn>
              <a:cxn ang="0">
                <a:pos x="13" y="5"/>
              </a:cxn>
              <a:cxn ang="0">
                <a:pos x="12" y="7"/>
              </a:cxn>
              <a:cxn ang="0">
                <a:pos x="12" y="7"/>
              </a:cxn>
              <a:cxn ang="0">
                <a:pos x="11" y="6"/>
              </a:cxn>
              <a:cxn ang="0">
                <a:pos x="9" y="4"/>
              </a:cxn>
              <a:cxn ang="0">
                <a:pos x="8" y="5"/>
              </a:cxn>
              <a:cxn ang="0">
                <a:pos x="8" y="6"/>
              </a:cxn>
              <a:cxn ang="0">
                <a:pos x="6" y="7"/>
              </a:cxn>
              <a:cxn ang="0">
                <a:pos x="4" y="7"/>
              </a:cxn>
            </a:cxnLst>
            <a:rect l="0" t="0" r="r" b="b"/>
            <a:pathLst>
              <a:path w="60" h="56">
                <a:moveTo>
                  <a:pt x="2" y="7"/>
                </a:moveTo>
                <a:cubicBezTo>
                  <a:pt x="2" y="7"/>
                  <a:pt x="2" y="8"/>
                  <a:pt x="1" y="8"/>
                </a:cubicBezTo>
                <a:cubicBezTo>
                  <a:pt x="1" y="8"/>
                  <a:pt x="1" y="8"/>
                  <a:pt x="1" y="8"/>
                </a:cubicBezTo>
                <a:cubicBezTo>
                  <a:pt x="1" y="8"/>
                  <a:pt x="2" y="10"/>
                  <a:pt x="2" y="10"/>
                </a:cubicBezTo>
                <a:cubicBezTo>
                  <a:pt x="2" y="10"/>
                  <a:pt x="3" y="10"/>
                  <a:pt x="3" y="10"/>
                </a:cubicBezTo>
                <a:cubicBezTo>
                  <a:pt x="3" y="10"/>
                  <a:pt x="3" y="11"/>
                  <a:pt x="3" y="11"/>
                </a:cubicBezTo>
                <a:cubicBezTo>
                  <a:pt x="3" y="11"/>
                  <a:pt x="3" y="11"/>
                  <a:pt x="3" y="11"/>
                </a:cubicBezTo>
                <a:cubicBezTo>
                  <a:pt x="3" y="11"/>
                  <a:pt x="3" y="11"/>
                  <a:pt x="3" y="11"/>
                </a:cubicBezTo>
                <a:cubicBezTo>
                  <a:pt x="3" y="11"/>
                  <a:pt x="1" y="12"/>
                  <a:pt x="1" y="12"/>
                </a:cubicBezTo>
                <a:cubicBezTo>
                  <a:pt x="0" y="12"/>
                  <a:pt x="0" y="12"/>
                  <a:pt x="0" y="12"/>
                </a:cubicBezTo>
                <a:cubicBezTo>
                  <a:pt x="0" y="12"/>
                  <a:pt x="2" y="14"/>
                  <a:pt x="2" y="15"/>
                </a:cubicBezTo>
                <a:cubicBezTo>
                  <a:pt x="3" y="15"/>
                  <a:pt x="2" y="15"/>
                  <a:pt x="2" y="15"/>
                </a:cubicBezTo>
                <a:cubicBezTo>
                  <a:pt x="2" y="15"/>
                  <a:pt x="2" y="15"/>
                  <a:pt x="2" y="15"/>
                </a:cubicBezTo>
                <a:cubicBezTo>
                  <a:pt x="2" y="15"/>
                  <a:pt x="2" y="16"/>
                  <a:pt x="2" y="17"/>
                </a:cubicBezTo>
                <a:cubicBezTo>
                  <a:pt x="2" y="17"/>
                  <a:pt x="2" y="17"/>
                  <a:pt x="2" y="17"/>
                </a:cubicBezTo>
                <a:cubicBezTo>
                  <a:pt x="2" y="17"/>
                  <a:pt x="5" y="18"/>
                  <a:pt x="5" y="18"/>
                </a:cubicBezTo>
                <a:cubicBezTo>
                  <a:pt x="6" y="18"/>
                  <a:pt x="6" y="19"/>
                  <a:pt x="6" y="19"/>
                </a:cubicBezTo>
                <a:cubicBezTo>
                  <a:pt x="6" y="19"/>
                  <a:pt x="6" y="19"/>
                  <a:pt x="6" y="19"/>
                </a:cubicBezTo>
                <a:cubicBezTo>
                  <a:pt x="6" y="19"/>
                  <a:pt x="6" y="19"/>
                  <a:pt x="6" y="19"/>
                </a:cubicBezTo>
                <a:cubicBezTo>
                  <a:pt x="6" y="19"/>
                  <a:pt x="5" y="20"/>
                  <a:pt x="5" y="20"/>
                </a:cubicBezTo>
                <a:cubicBezTo>
                  <a:pt x="5" y="20"/>
                  <a:pt x="6" y="20"/>
                  <a:pt x="6" y="20"/>
                </a:cubicBezTo>
                <a:cubicBezTo>
                  <a:pt x="7" y="20"/>
                  <a:pt x="8" y="20"/>
                  <a:pt x="8" y="19"/>
                </a:cubicBezTo>
                <a:cubicBezTo>
                  <a:pt x="9" y="18"/>
                  <a:pt x="10" y="17"/>
                  <a:pt x="10" y="17"/>
                </a:cubicBezTo>
                <a:cubicBezTo>
                  <a:pt x="10" y="17"/>
                  <a:pt x="10" y="17"/>
                  <a:pt x="11" y="17"/>
                </a:cubicBezTo>
                <a:cubicBezTo>
                  <a:pt x="12" y="17"/>
                  <a:pt x="16" y="18"/>
                  <a:pt x="17" y="19"/>
                </a:cubicBezTo>
                <a:cubicBezTo>
                  <a:pt x="19" y="20"/>
                  <a:pt x="18" y="20"/>
                  <a:pt x="18" y="21"/>
                </a:cubicBezTo>
                <a:cubicBezTo>
                  <a:pt x="19" y="22"/>
                  <a:pt x="19" y="23"/>
                  <a:pt x="19" y="24"/>
                </a:cubicBezTo>
                <a:cubicBezTo>
                  <a:pt x="20" y="24"/>
                  <a:pt x="20" y="25"/>
                  <a:pt x="20" y="25"/>
                </a:cubicBezTo>
                <a:cubicBezTo>
                  <a:pt x="20" y="25"/>
                  <a:pt x="19" y="25"/>
                  <a:pt x="20" y="25"/>
                </a:cubicBezTo>
                <a:cubicBezTo>
                  <a:pt x="20" y="25"/>
                  <a:pt x="21" y="25"/>
                  <a:pt x="21" y="26"/>
                </a:cubicBezTo>
                <a:cubicBezTo>
                  <a:pt x="22" y="26"/>
                  <a:pt x="22" y="27"/>
                  <a:pt x="23" y="28"/>
                </a:cubicBezTo>
                <a:cubicBezTo>
                  <a:pt x="23" y="28"/>
                  <a:pt x="23" y="29"/>
                  <a:pt x="23" y="28"/>
                </a:cubicBezTo>
                <a:cubicBezTo>
                  <a:pt x="22" y="28"/>
                  <a:pt x="22" y="29"/>
                  <a:pt x="23" y="29"/>
                </a:cubicBezTo>
                <a:cubicBezTo>
                  <a:pt x="24" y="29"/>
                  <a:pt x="25" y="29"/>
                  <a:pt x="25" y="30"/>
                </a:cubicBezTo>
                <a:cubicBezTo>
                  <a:pt x="26" y="30"/>
                  <a:pt x="31" y="35"/>
                  <a:pt x="31" y="35"/>
                </a:cubicBezTo>
                <a:cubicBezTo>
                  <a:pt x="32" y="35"/>
                  <a:pt x="32" y="35"/>
                  <a:pt x="32" y="35"/>
                </a:cubicBezTo>
                <a:cubicBezTo>
                  <a:pt x="32" y="36"/>
                  <a:pt x="33" y="36"/>
                  <a:pt x="33" y="36"/>
                </a:cubicBezTo>
                <a:cubicBezTo>
                  <a:pt x="34" y="36"/>
                  <a:pt x="35" y="35"/>
                  <a:pt x="36" y="36"/>
                </a:cubicBezTo>
                <a:cubicBezTo>
                  <a:pt x="37" y="37"/>
                  <a:pt x="38" y="38"/>
                  <a:pt x="39" y="38"/>
                </a:cubicBezTo>
                <a:cubicBezTo>
                  <a:pt x="39" y="38"/>
                  <a:pt x="39" y="38"/>
                  <a:pt x="39" y="39"/>
                </a:cubicBezTo>
                <a:cubicBezTo>
                  <a:pt x="39" y="39"/>
                  <a:pt x="38" y="39"/>
                  <a:pt x="39" y="39"/>
                </a:cubicBezTo>
                <a:cubicBezTo>
                  <a:pt x="40" y="39"/>
                  <a:pt x="40" y="39"/>
                  <a:pt x="40" y="39"/>
                </a:cubicBezTo>
                <a:cubicBezTo>
                  <a:pt x="41" y="39"/>
                  <a:pt x="41" y="39"/>
                  <a:pt x="41" y="39"/>
                </a:cubicBezTo>
                <a:cubicBezTo>
                  <a:pt x="41" y="40"/>
                  <a:pt x="42" y="40"/>
                  <a:pt x="42" y="41"/>
                </a:cubicBezTo>
                <a:cubicBezTo>
                  <a:pt x="42" y="41"/>
                  <a:pt x="42" y="42"/>
                  <a:pt x="42" y="42"/>
                </a:cubicBezTo>
                <a:cubicBezTo>
                  <a:pt x="42" y="42"/>
                  <a:pt x="43" y="43"/>
                  <a:pt x="44" y="43"/>
                </a:cubicBezTo>
                <a:cubicBezTo>
                  <a:pt x="45" y="43"/>
                  <a:pt x="45" y="42"/>
                  <a:pt x="46" y="44"/>
                </a:cubicBezTo>
                <a:cubicBezTo>
                  <a:pt x="46" y="45"/>
                  <a:pt x="47" y="48"/>
                  <a:pt x="48" y="49"/>
                </a:cubicBezTo>
                <a:cubicBezTo>
                  <a:pt x="48" y="50"/>
                  <a:pt x="48" y="50"/>
                  <a:pt x="47" y="50"/>
                </a:cubicBezTo>
                <a:cubicBezTo>
                  <a:pt x="47" y="50"/>
                  <a:pt x="46" y="50"/>
                  <a:pt x="46" y="51"/>
                </a:cubicBezTo>
                <a:cubicBezTo>
                  <a:pt x="47" y="52"/>
                  <a:pt x="46" y="52"/>
                  <a:pt x="46" y="52"/>
                </a:cubicBezTo>
                <a:cubicBezTo>
                  <a:pt x="46" y="52"/>
                  <a:pt x="44" y="54"/>
                  <a:pt x="45" y="55"/>
                </a:cubicBezTo>
                <a:cubicBezTo>
                  <a:pt x="47" y="56"/>
                  <a:pt x="48" y="54"/>
                  <a:pt x="48" y="53"/>
                </a:cubicBezTo>
                <a:cubicBezTo>
                  <a:pt x="49" y="53"/>
                  <a:pt x="49" y="53"/>
                  <a:pt x="49" y="52"/>
                </a:cubicBezTo>
                <a:cubicBezTo>
                  <a:pt x="50" y="52"/>
                  <a:pt x="50" y="52"/>
                  <a:pt x="50" y="51"/>
                </a:cubicBezTo>
                <a:cubicBezTo>
                  <a:pt x="49" y="50"/>
                  <a:pt x="50" y="50"/>
                  <a:pt x="51" y="49"/>
                </a:cubicBezTo>
                <a:cubicBezTo>
                  <a:pt x="52" y="49"/>
                  <a:pt x="52" y="49"/>
                  <a:pt x="52" y="49"/>
                </a:cubicBezTo>
                <a:cubicBezTo>
                  <a:pt x="52" y="49"/>
                  <a:pt x="53" y="49"/>
                  <a:pt x="53" y="49"/>
                </a:cubicBezTo>
                <a:cubicBezTo>
                  <a:pt x="53" y="48"/>
                  <a:pt x="53" y="47"/>
                  <a:pt x="53" y="47"/>
                </a:cubicBezTo>
                <a:cubicBezTo>
                  <a:pt x="52" y="47"/>
                  <a:pt x="52" y="46"/>
                  <a:pt x="51" y="46"/>
                </a:cubicBezTo>
                <a:cubicBezTo>
                  <a:pt x="50" y="45"/>
                  <a:pt x="51" y="45"/>
                  <a:pt x="50" y="45"/>
                </a:cubicBezTo>
                <a:cubicBezTo>
                  <a:pt x="49" y="45"/>
                  <a:pt x="49" y="44"/>
                  <a:pt x="50" y="42"/>
                </a:cubicBezTo>
                <a:cubicBezTo>
                  <a:pt x="51" y="41"/>
                  <a:pt x="52" y="40"/>
                  <a:pt x="53" y="40"/>
                </a:cubicBezTo>
                <a:cubicBezTo>
                  <a:pt x="54" y="40"/>
                  <a:pt x="53" y="40"/>
                  <a:pt x="53" y="40"/>
                </a:cubicBezTo>
                <a:cubicBezTo>
                  <a:pt x="53" y="40"/>
                  <a:pt x="53" y="40"/>
                  <a:pt x="54" y="40"/>
                </a:cubicBezTo>
                <a:cubicBezTo>
                  <a:pt x="54" y="40"/>
                  <a:pt x="56" y="41"/>
                  <a:pt x="56" y="42"/>
                </a:cubicBezTo>
                <a:cubicBezTo>
                  <a:pt x="56" y="42"/>
                  <a:pt x="58" y="44"/>
                  <a:pt x="58" y="44"/>
                </a:cubicBezTo>
                <a:cubicBezTo>
                  <a:pt x="59" y="44"/>
                  <a:pt x="59" y="44"/>
                  <a:pt x="59" y="43"/>
                </a:cubicBezTo>
                <a:cubicBezTo>
                  <a:pt x="59" y="42"/>
                  <a:pt x="60" y="42"/>
                  <a:pt x="59" y="41"/>
                </a:cubicBezTo>
                <a:cubicBezTo>
                  <a:pt x="58" y="40"/>
                  <a:pt x="57" y="40"/>
                  <a:pt x="57" y="40"/>
                </a:cubicBezTo>
                <a:cubicBezTo>
                  <a:pt x="57" y="40"/>
                  <a:pt x="56" y="39"/>
                  <a:pt x="55" y="38"/>
                </a:cubicBezTo>
                <a:cubicBezTo>
                  <a:pt x="55" y="38"/>
                  <a:pt x="53" y="37"/>
                  <a:pt x="51" y="36"/>
                </a:cubicBezTo>
                <a:cubicBezTo>
                  <a:pt x="49" y="36"/>
                  <a:pt x="47" y="35"/>
                  <a:pt x="47" y="34"/>
                </a:cubicBezTo>
                <a:cubicBezTo>
                  <a:pt x="47" y="34"/>
                  <a:pt x="46" y="33"/>
                  <a:pt x="47" y="33"/>
                </a:cubicBezTo>
                <a:cubicBezTo>
                  <a:pt x="48" y="33"/>
                  <a:pt x="48" y="32"/>
                  <a:pt x="48" y="32"/>
                </a:cubicBezTo>
                <a:cubicBezTo>
                  <a:pt x="48" y="31"/>
                  <a:pt x="47" y="31"/>
                  <a:pt x="47" y="31"/>
                </a:cubicBezTo>
                <a:cubicBezTo>
                  <a:pt x="47" y="32"/>
                  <a:pt x="43" y="32"/>
                  <a:pt x="42" y="31"/>
                </a:cubicBezTo>
                <a:cubicBezTo>
                  <a:pt x="41" y="31"/>
                  <a:pt x="37" y="28"/>
                  <a:pt x="36" y="25"/>
                </a:cubicBezTo>
                <a:cubicBezTo>
                  <a:pt x="36" y="25"/>
                  <a:pt x="36" y="23"/>
                  <a:pt x="34" y="22"/>
                </a:cubicBezTo>
                <a:cubicBezTo>
                  <a:pt x="32" y="20"/>
                  <a:pt x="28" y="18"/>
                  <a:pt x="28" y="15"/>
                </a:cubicBezTo>
                <a:cubicBezTo>
                  <a:pt x="28" y="15"/>
                  <a:pt x="28" y="14"/>
                  <a:pt x="29" y="14"/>
                </a:cubicBezTo>
                <a:cubicBezTo>
                  <a:pt x="29" y="14"/>
                  <a:pt x="29" y="14"/>
                  <a:pt x="29" y="14"/>
                </a:cubicBezTo>
                <a:cubicBezTo>
                  <a:pt x="30" y="13"/>
                  <a:pt x="30" y="13"/>
                  <a:pt x="29" y="12"/>
                </a:cubicBezTo>
                <a:cubicBezTo>
                  <a:pt x="28" y="12"/>
                  <a:pt x="28" y="11"/>
                  <a:pt x="28" y="11"/>
                </a:cubicBezTo>
                <a:cubicBezTo>
                  <a:pt x="28" y="10"/>
                  <a:pt x="29" y="9"/>
                  <a:pt x="29" y="10"/>
                </a:cubicBezTo>
                <a:cubicBezTo>
                  <a:pt x="29" y="11"/>
                  <a:pt x="29" y="10"/>
                  <a:pt x="31" y="10"/>
                </a:cubicBezTo>
                <a:cubicBezTo>
                  <a:pt x="32" y="9"/>
                  <a:pt x="33" y="9"/>
                  <a:pt x="33" y="9"/>
                </a:cubicBezTo>
                <a:cubicBezTo>
                  <a:pt x="33" y="8"/>
                  <a:pt x="33" y="8"/>
                  <a:pt x="34" y="8"/>
                </a:cubicBezTo>
                <a:cubicBezTo>
                  <a:pt x="34" y="9"/>
                  <a:pt x="34" y="8"/>
                  <a:pt x="35" y="8"/>
                </a:cubicBezTo>
                <a:cubicBezTo>
                  <a:pt x="35" y="8"/>
                  <a:pt x="35" y="8"/>
                  <a:pt x="35" y="9"/>
                </a:cubicBezTo>
                <a:cubicBezTo>
                  <a:pt x="35" y="9"/>
                  <a:pt x="35" y="9"/>
                  <a:pt x="35" y="9"/>
                </a:cubicBezTo>
                <a:cubicBezTo>
                  <a:pt x="36" y="9"/>
                  <a:pt x="36" y="9"/>
                  <a:pt x="36" y="9"/>
                </a:cubicBezTo>
                <a:cubicBezTo>
                  <a:pt x="36" y="9"/>
                  <a:pt x="36" y="9"/>
                  <a:pt x="36" y="9"/>
                </a:cubicBezTo>
                <a:cubicBezTo>
                  <a:pt x="36" y="9"/>
                  <a:pt x="35" y="8"/>
                  <a:pt x="35" y="8"/>
                </a:cubicBezTo>
                <a:cubicBezTo>
                  <a:pt x="35" y="8"/>
                  <a:pt x="35" y="8"/>
                  <a:pt x="35" y="7"/>
                </a:cubicBezTo>
                <a:cubicBezTo>
                  <a:pt x="35" y="7"/>
                  <a:pt x="35" y="7"/>
                  <a:pt x="34" y="7"/>
                </a:cubicBezTo>
                <a:cubicBezTo>
                  <a:pt x="34" y="6"/>
                  <a:pt x="34" y="6"/>
                  <a:pt x="35" y="6"/>
                </a:cubicBezTo>
                <a:cubicBezTo>
                  <a:pt x="35" y="6"/>
                  <a:pt x="35" y="6"/>
                  <a:pt x="35" y="6"/>
                </a:cubicBezTo>
                <a:cubicBezTo>
                  <a:pt x="35" y="6"/>
                  <a:pt x="35" y="6"/>
                  <a:pt x="35" y="6"/>
                </a:cubicBezTo>
                <a:cubicBezTo>
                  <a:pt x="35" y="6"/>
                  <a:pt x="34" y="5"/>
                  <a:pt x="34" y="5"/>
                </a:cubicBezTo>
                <a:cubicBezTo>
                  <a:pt x="34" y="5"/>
                  <a:pt x="34" y="5"/>
                  <a:pt x="34" y="5"/>
                </a:cubicBezTo>
                <a:cubicBezTo>
                  <a:pt x="34" y="5"/>
                  <a:pt x="35" y="4"/>
                  <a:pt x="35" y="4"/>
                </a:cubicBezTo>
                <a:cubicBezTo>
                  <a:pt x="35" y="4"/>
                  <a:pt x="35" y="4"/>
                  <a:pt x="35" y="4"/>
                </a:cubicBezTo>
                <a:cubicBezTo>
                  <a:pt x="35" y="4"/>
                  <a:pt x="35" y="3"/>
                  <a:pt x="35" y="3"/>
                </a:cubicBezTo>
                <a:cubicBezTo>
                  <a:pt x="34" y="3"/>
                  <a:pt x="32" y="3"/>
                  <a:pt x="31" y="3"/>
                </a:cubicBezTo>
                <a:cubicBezTo>
                  <a:pt x="31" y="3"/>
                  <a:pt x="31" y="3"/>
                  <a:pt x="30" y="3"/>
                </a:cubicBezTo>
                <a:cubicBezTo>
                  <a:pt x="30" y="3"/>
                  <a:pt x="30" y="3"/>
                  <a:pt x="30" y="3"/>
                </a:cubicBezTo>
                <a:cubicBezTo>
                  <a:pt x="29" y="3"/>
                  <a:pt x="29" y="3"/>
                  <a:pt x="29" y="2"/>
                </a:cubicBezTo>
                <a:cubicBezTo>
                  <a:pt x="29" y="2"/>
                  <a:pt x="28" y="2"/>
                  <a:pt x="28" y="1"/>
                </a:cubicBezTo>
                <a:cubicBezTo>
                  <a:pt x="28" y="1"/>
                  <a:pt x="28" y="0"/>
                  <a:pt x="28" y="0"/>
                </a:cubicBezTo>
                <a:cubicBezTo>
                  <a:pt x="28" y="0"/>
                  <a:pt x="28" y="0"/>
                  <a:pt x="28" y="0"/>
                </a:cubicBezTo>
                <a:cubicBezTo>
                  <a:pt x="28" y="0"/>
                  <a:pt x="28" y="0"/>
                  <a:pt x="27" y="0"/>
                </a:cubicBezTo>
                <a:cubicBezTo>
                  <a:pt x="27" y="0"/>
                  <a:pt x="23" y="1"/>
                  <a:pt x="23" y="1"/>
                </a:cubicBezTo>
                <a:cubicBezTo>
                  <a:pt x="23" y="1"/>
                  <a:pt x="23" y="1"/>
                  <a:pt x="23" y="1"/>
                </a:cubicBezTo>
                <a:cubicBezTo>
                  <a:pt x="23" y="1"/>
                  <a:pt x="23" y="1"/>
                  <a:pt x="22" y="2"/>
                </a:cubicBezTo>
                <a:cubicBezTo>
                  <a:pt x="22" y="2"/>
                  <a:pt x="21" y="2"/>
                  <a:pt x="21" y="2"/>
                </a:cubicBezTo>
                <a:cubicBezTo>
                  <a:pt x="21" y="2"/>
                  <a:pt x="20" y="2"/>
                  <a:pt x="20" y="2"/>
                </a:cubicBezTo>
                <a:cubicBezTo>
                  <a:pt x="20" y="2"/>
                  <a:pt x="20" y="2"/>
                  <a:pt x="19" y="1"/>
                </a:cubicBezTo>
                <a:cubicBezTo>
                  <a:pt x="19" y="2"/>
                  <a:pt x="19" y="3"/>
                  <a:pt x="19" y="3"/>
                </a:cubicBezTo>
                <a:cubicBezTo>
                  <a:pt x="19" y="3"/>
                  <a:pt x="19" y="3"/>
                  <a:pt x="19" y="3"/>
                </a:cubicBezTo>
                <a:cubicBezTo>
                  <a:pt x="19" y="3"/>
                  <a:pt x="18" y="3"/>
                  <a:pt x="18" y="3"/>
                </a:cubicBezTo>
                <a:cubicBezTo>
                  <a:pt x="18" y="3"/>
                  <a:pt x="17" y="3"/>
                  <a:pt x="17" y="3"/>
                </a:cubicBezTo>
                <a:cubicBezTo>
                  <a:pt x="17" y="3"/>
                  <a:pt x="17" y="3"/>
                  <a:pt x="17" y="4"/>
                </a:cubicBezTo>
                <a:cubicBezTo>
                  <a:pt x="17" y="4"/>
                  <a:pt x="17" y="4"/>
                  <a:pt x="18" y="4"/>
                </a:cubicBezTo>
                <a:cubicBezTo>
                  <a:pt x="18" y="4"/>
                  <a:pt x="18" y="4"/>
                  <a:pt x="18" y="5"/>
                </a:cubicBezTo>
                <a:cubicBezTo>
                  <a:pt x="18" y="5"/>
                  <a:pt x="18" y="5"/>
                  <a:pt x="18" y="5"/>
                </a:cubicBezTo>
                <a:cubicBezTo>
                  <a:pt x="18" y="5"/>
                  <a:pt x="18" y="5"/>
                  <a:pt x="17" y="5"/>
                </a:cubicBezTo>
                <a:cubicBezTo>
                  <a:pt x="17" y="5"/>
                  <a:pt x="15" y="5"/>
                  <a:pt x="15" y="4"/>
                </a:cubicBezTo>
                <a:cubicBezTo>
                  <a:pt x="15" y="4"/>
                  <a:pt x="14" y="4"/>
                  <a:pt x="14" y="4"/>
                </a:cubicBezTo>
                <a:cubicBezTo>
                  <a:pt x="14" y="4"/>
                  <a:pt x="13" y="4"/>
                  <a:pt x="13" y="4"/>
                </a:cubicBezTo>
                <a:cubicBezTo>
                  <a:pt x="13" y="4"/>
                  <a:pt x="13" y="5"/>
                  <a:pt x="13" y="5"/>
                </a:cubicBezTo>
                <a:cubicBezTo>
                  <a:pt x="13" y="5"/>
                  <a:pt x="13" y="5"/>
                  <a:pt x="13" y="5"/>
                </a:cubicBezTo>
                <a:cubicBezTo>
                  <a:pt x="13" y="5"/>
                  <a:pt x="13" y="6"/>
                  <a:pt x="13" y="6"/>
                </a:cubicBezTo>
                <a:cubicBezTo>
                  <a:pt x="13" y="6"/>
                  <a:pt x="12" y="6"/>
                  <a:pt x="12" y="6"/>
                </a:cubicBezTo>
                <a:cubicBezTo>
                  <a:pt x="12" y="6"/>
                  <a:pt x="12" y="7"/>
                  <a:pt x="12" y="7"/>
                </a:cubicBezTo>
                <a:cubicBezTo>
                  <a:pt x="12" y="7"/>
                  <a:pt x="12" y="7"/>
                  <a:pt x="12" y="8"/>
                </a:cubicBezTo>
                <a:cubicBezTo>
                  <a:pt x="12" y="8"/>
                  <a:pt x="12" y="8"/>
                  <a:pt x="12" y="8"/>
                </a:cubicBezTo>
                <a:cubicBezTo>
                  <a:pt x="12" y="7"/>
                  <a:pt x="12" y="7"/>
                  <a:pt x="12" y="7"/>
                </a:cubicBezTo>
                <a:cubicBezTo>
                  <a:pt x="12" y="7"/>
                  <a:pt x="11" y="7"/>
                  <a:pt x="11" y="6"/>
                </a:cubicBezTo>
                <a:cubicBezTo>
                  <a:pt x="11" y="6"/>
                  <a:pt x="11" y="6"/>
                  <a:pt x="11" y="6"/>
                </a:cubicBezTo>
                <a:cubicBezTo>
                  <a:pt x="11" y="6"/>
                  <a:pt x="11" y="6"/>
                  <a:pt x="11" y="6"/>
                </a:cubicBezTo>
                <a:cubicBezTo>
                  <a:pt x="11" y="6"/>
                  <a:pt x="10" y="5"/>
                  <a:pt x="9" y="5"/>
                </a:cubicBezTo>
                <a:cubicBezTo>
                  <a:pt x="9" y="5"/>
                  <a:pt x="9" y="5"/>
                  <a:pt x="9" y="5"/>
                </a:cubicBezTo>
                <a:cubicBezTo>
                  <a:pt x="9" y="5"/>
                  <a:pt x="9" y="4"/>
                  <a:pt x="9" y="4"/>
                </a:cubicBezTo>
                <a:cubicBezTo>
                  <a:pt x="9" y="4"/>
                  <a:pt x="9" y="4"/>
                  <a:pt x="9" y="4"/>
                </a:cubicBezTo>
                <a:cubicBezTo>
                  <a:pt x="9" y="4"/>
                  <a:pt x="9" y="4"/>
                  <a:pt x="9" y="4"/>
                </a:cubicBezTo>
                <a:cubicBezTo>
                  <a:pt x="9" y="4"/>
                  <a:pt x="8" y="5"/>
                  <a:pt x="8" y="5"/>
                </a:cubicBezTo>
                <a:cubicBezTo>
                  <a:pt x="8" y="5"/>
                  <a:pt x="8" y="5"/>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5" y="7"/>
                  <a:pt x="5" y="7"/>
                </a:cubicBezTo>
                <a:cubicBezTo>
                  <a:pt x="5" y="7"/>
                  <a:pt x="5" y="7"/>
                  <a:pt x="5" y="7"/>
                </a:cubicBezTo>
                <a:cubicBezTo>
                  <a:pt x="5" y="7"/>
                  <a:pt x="5" y="7"/>
                  <a:pt x="4" y="7"/>
                </a:cubicBezTo>
                <a:cubicBezTo>
                  <a:pt x="4" y="7"/>
                  <a:pt x="3" y="7"/>
                  <a:pt x="3" y="7"/>
                </a:cubicBezTo>
                <a:cubicBezTo>
                  <a:pt x="2" y="7"/>
                  <a:pt x="2" y="7"/>
                  <a:pt x="2" y="7"/>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2" name="Freeform 916"/>
          <p:cNvSpPr>
            <a:spLocks/>
          </p:cNvSpPr>
          <p:nvPr/>
        </p:nvSpPr>
        <p:spPr bwMode="auto">
          <a:xfrm>
            <a:off x="4131088" y="3335680"/>
            <a:ext cx="5641" cy="13161"/>
          </a:xfrm>
          <a:custGeom>
            <a:avLst/>
            <a:gdLst/>
            <a:ahLst/>
            <a:cxnLst>
              <a:cxn ang="0">
                <a:pos x="0" y="2"/>
              </a:cxn>
              <a:cxn ang="0">
                <a:pos x="0" y="1"/>
              </a:cxn>
              <a:cxn ang="0">
                <a:pos x="0" y="1"/>
              </a:cxn>
              <a:cxn ang="0">
                <a:pos x="0" y="2"/>
              </a:cxn>
            </a:cxnLst>
            <a:rect l="0" t="0" r="r" b="b"/>
            <a:pathLst>
              <a:path w="1" h="2">
                <a:moveTo>
                  <a:pt x="0" y="2"/>
                </a:moveTo>
                <a:cubicBezTo>
                  <a:pt x="1" y="2"/>
                  <a:pt x="1" y="2"/>
                  <a:pt x="0" y="1"/>
                </a:cubicBezTo>
                <a:cubicBezTo>
                  <a:pt x="0" y="0"/>
                  <a:pt x="0" y="1"/>
                  <a:pt x="0" y="1"/>
                </a:cubicBezTo>
                <a:cubicBezTo>
                  <a:pt x="0" y="1"/>
                  <a:pt x="0" y="1"/>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3" name="Freeform 917"/>
          <p:cNvSpPr>
            <a:spLocks/>
          </p:cNvSpPr>
          <p:nvPr/>
        </p:nvSpPr>
        <p:spPr bwMode="auto">
          <a:xfrm>
            <a:off x="4101005" y="3299956"/>
            <a:ext cx="5641" cy="5641"/>
          </a:xfrm>
          <a:custGeom>
            <a:avLst/>
            <a:gdLst/>
            <a:ahLst/>
            <a:cxnLst>
              <a:cxn ang="0">
                <a:pos x="1" y="1"/>
              </a:cxn>
              <a:cxn ang="0">
                <a:pos x="0" y="0"/>
              </a:cxn>
              <a:cxn ang="0">
                <a:pos x="1" y="1"/>
              </a:cxn>
            </a:cxnLst>
            <a:rect l="0" t="0" r="r" b="b"/>
            <a:pathLst>
              <a:path w="1" h="1">
                <a:moveTo>
                  <a:pt x="1" y="1"/>
                </a:moveTo>
                <a:cubicBezTo>
                  <a:pt x="1" y="0"/>
                  <a:pt x="0" y="0"/>
                  <a:pt x="0" y="0"/>
                </a:cubicBezTo>
                <a:cubicBezTo>
                  <a:pt x="0"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4" name="Freeform 918"/>
          <p:cNvSpPr>
            <a:spLocks/>
          </p:cNvSpPr>
          <p:nvPr/>
        </p:nvSpPr>
        <p:spPr bwMode="auto">
          <a:xfrm>
            <a:off x="4428162" y="3452253"/>
            <a:ext cx="30083" cy="60167"/>
          </a:xfrm>
          <a:custGeom>
            <a:avLst/>
            <a:gdLst/>
            <a:ahLst/>
            <a:cxnLst>
              <a:cxn ang="0">
                <a:pos x="4" y="2"/>
              </a:cxn>
              <a:cxn ang="0">
                <a:pos x="2" y="2"/>
              </a:cxn>
              <a:cxn ang="0">
                <a:pos x="0" y="4"/>
              </a:cxn>
              <a:cxn ang="0">
                <a:pos x="0" y="6"/>
              </a:cxn>
              <a:cxn ang="0">
                <a:pos x="0" y="6"/>
              </a:cxn>
              <a:cxn ang="0">
                <a:pos x="1" y="7"/>
              </a:cxn>
              <a:cxn ang="0">
                <a:pos x="1" y="8"/>
              </a:cxn>
              <a:cxn ang="0">
                <a:pos x="1" y="8"/>
              </a:cxn>
              <a:cxn ang="0">
                <a:pos x="2" y="9"/>
              </a:cxn>
              <a:cxn ang="0">
                <a:pos x="3" y="9"/>
              </a:cxn>
              <a:cxn ang="0">
                <a:pos x="5" y="5"/>
              </a:cxn>
              <a:cxn ang="0">
                <a:pos x="5" y="3"/>
              </a:cxn>
              <a:cxn ang="0">
                <a:pos x="5" y="1"/>
              </a:cxn>
              <a:cxn ang="0">
                <a:pos x="4" y="0"/>
              </a:cxn>
              <a:cxn ang="0">
                <a:pos x="4" y="0"/>
              </a:cxn>
              <a:cxn ang="0">
                <a:pos x="4" y="2"/>
              </a:cxn>
            </a:cxnLst>
            <a:rect l="0" t="0" r="r" b="b"/>
            <a:pathLst>
              <a:path w="5" h="10">
                <a:moveTo>
                  <a:pt x="4" y="2"/>
                </a:moveTo>
                <a:cubicBezTo>
                  <a:pt x="3" y="2"/>
                  <a:pt x="2" y="2"/>
                  <a:pt x="2" y="2"/>
                </a:cubicBezTo>
                <a:cubicBezTo>
                  <a:pt x="1" y="3"/>
                  <a:pt x="0" y="3"/>
                  <a:pt x="0" y="4"/>
                </a:cubicBezTo>
                <a:cubicBezTo>
                  <a:pt x="0" y="5"/>
                  <a:pt x="0" y="5"/>
                  <a:pt x="0" y="6"/>
                </a:cubicBezTo>
                <a:cubicBezTo>
                  <a:pt x="0" y="6"/>
                  <a:pt x="0" y="6"/>
                  <a:pt x="0" y="6"/>
                </a:cubicBezTo>
                <a:cubicBezTo>
                  <a:pt x="1" y="6"/>
                  <a:pt x="1" y="7"/>
                  <a:pt x="1" y="7"/>
                </a:cubicBezTo>
                <a:cubicBezTo>
                  <a:pt x="1" y="7"/>
                  <a:pt x="0" y="7"/>
                  <a:pt x="1" y="8"/>
                </a:cubicBezTo>
                <a:cubicBezTo>
                  <a:pt x="1" y="8"/>
                  <a:pt x="1" y="8"/>
                  <a:pt x="1" y="8"/>
                </a:cubicBezTo>
                <a:cubicBezTo>
                  <a:pt x="1" y="8"/>
                  <a:pt x="1" y="9"/>
                  <a:pt x="2" y="9"/>
                </a:cubicBezTo>
                <a:cubicBezTo>
                  <a:pt x="2" y="9"/>
                  <a:pt x="3" y="10"/>
                  <a:pt x="3" y="9"/>
                </a:cubicBezTo>
                <a:cubicBezTo>
                  <a:pt x="3" y="9"/>
                  <a:pt x="5" y="6"/>
                  <a:pt x="5" y="5"/>
                </a:cubicBezTo>
                <a:cubicBezTo>
                  <a:pt x="5" y="4"/>
                  <a:pt x="5" y="4"/>
                  <a:pt x="5" y="3"/>
                </a:cubicBezTo>
                <a:cubicBezTo>
                  <a:pt x="5" y="2"/>
                  <a:pt x="5" y="1"/>
                  <a:pt x="5" y="1"/>
                </a:cubicBezTo>
                <a:cubicBezTo>
                  <a:pt x="5" y="1"/>
                  <a:pt x="5" y="0"/>
                  <a:pt x="4" y="0"/>
                </a:cubicBezTo>
                <a:cubicBezTo>
                  <a:pt x="4" y="0"/>
                  <a:pt x="4" y="0"/>
                  <a:pt x="4" y="0"/>
                </a:cubicBezTo>
                <a:cubicBezTo>
                  <a:pt x="4" y="1"/>
                  <a:pt x="4" y="2"/>
                  <a:pt x="4"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7" name="Freeform 921"/>
          <p:cNvSpPr>
            <a:spLocks/>
          </p:cNvSpPr>
          <p:nvPr/>
        </p:nvSpPr>
        <p:spPr bwMode="auto">
          <a:xfrm>
            <a:off x="5832681" y="5469722"/>
            <a:ext cx="16922" cy="18802"/>
          </a:xfrm>
          <a:custGeom>
            <a:avLst/>
            <a:gdLst/>
            <a:ahLst/>
            <a:cxnLst>
              <a:cxn ang="0">
                <a:pos x="1" y="0"/>
              </a:cxn>
              <a:cxn ang="0">
                <a:pos x="1" y="2"/>
              </a:cxn>
              <a:cxn ang="0">
                <a:pos x="2" y="2"/>
              </a:cxn>
              <a:cxn ang="0">
                <a:pos x="2" y="1"/>
              </a:cxn>
              <a:cxn ang="0">
                <a:pos x="1" y="0"/>
              </a:cxn>
            </a:cxnLst>
            <a:rect l="0" t="0" r="r" b="b"/>
            <a:pathLst>
              <a:path w="3" h="3">
                <a:moveTo>
                  <a:pt x="1" y="0"/>
                </a:moveTo>
                <a:cubicBezTo>
                  <a:pt x="0" y="1"/>
                  <a:pt x="1" y="2"/>
                  <a:pt x="1" y="2"/>
                </a:cubicBezTo>
                <a:cubicBezTo>
                  <a:pt x="1" y="2"/>
                  <a:pt x="2" y="3"/>
                  <a:pt x="2" y="2"/>
                </a:cubicBezTo>
                <a:cubicBezTo>
                  <a:pt x="3" y="2"/>
                  <a:pt x="3" y="1"/>
                  <a:pt x="2" y="1"/>
                </a:cubicBezTo>
                <a:cubicBezTo>
                  <a:pt x="2"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8" name="Freeform 922"/>
          <p:cNvSpPr>
            <a:spLocks/>
          </p:cNvSpPr>
          <p:nvPr/>
        </p:nvSpPr>
        <p:spPr bwMode="auto">
          <a:xfrm>
            <a:off x="5892848" y="5439638"/>
            <a:ext cx="18802" cy="18802"/>
          </a:xfrm>
          <a:custGeom>
            <a:avLst/>
            <a:gdLst/>
            <a:ahLst/>
            <a:cxnLst>
              <a:cxn ang="0">
                <a:pos x="2" y="0"/>
              </a:cxn>
              <a:cxn ang="0">
                <a:pos x="1" y="2"/>
              </a:cxn>
              <a:cxn ang="0">
                <a:pos x="1" y="3"/>
              </a:cxn>
              <a:cxn ang="0">
                <a:pos x="3" y="2"/>
              </a:cxn>
              <a:cxn ang="0">
                <a:pos x="2" y="0"/>
              </a:cxn>
            </a:cxnLst>
            <a:rect l="0" t="0" r="r" b="b"/>
            <a:pathLst>
              <a:path w="3" h="3">
                <a:moveTo>
                  <a:pt x="2" y="0"/>
                </a:moveTo>
                <a:cubicBezTo>
                  <a:pt x="1" y="0"/>
                  <a:pt x="1" y="1"/>
                  <a:pt x="1" y="2"/>
                </a:cubicBezTo>
                <a:cubicBezTo>
                  <a:pt x="0" y="3"/>
                  <a:pt x="1" y="3"/>
                  <a:pt x="1" y="3"/>
                </a:cubicBezTo>
                <a:cubicBezTo>
                  <a:pt x="2" y="3"/>
                  <a:pt x="3" y="2"/>
                  <a:pt x="3" y="2"/>
                </a:cubicBezTo>
                <a:cubicBezTo>
                  <a:pt x="3" y="1"/>
                  <a:pt x="2" y="1"/>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9" name="Freeform 923"/>
          <p:cNvSpPr>
            <a:spLocks/>
          </p:cNvSpPr>
          <p:nvPr/>
        </p:nvSpPr>
        <p:spPr bwMode="auto">
          <a:xfrm>
            <a:off x="9102372" y="5439638"/>
            <a:ext cx="95891" cy="78969"/>
          </a:xfrm>
          <a:custGeom>
            <a:avLst/>
            <a:gdLst/>
            <a:ahLst/>
            <a:cxnLst>
              <a:cxn ang="0">
                <a:pos x="15" y="12"/>
              </a:cxn>
              <a:cxn ang="0">
                <a:pos x="14" y="10"/>
              </a:cxn>
              <a:cxn ang="0">
                <a:pos x="10" y="8"/>
              </a:cxn>
              <a:cxn ang="0">
                <a:pos x="8" y="6"/>
              </a:cxn>
              <a:cxn ang="0">
                <a:pos x="5" y="3"/>
              </a:cxn>
              <a:cxn ang="0">
                <a:pos x="3" y="2"/>
              </a:cxn>
              <a:cxn ang="0">
                <a:pos x="2" y="2"/>
              </a:cxn>
              <a:cxn ang="0">
                <a:pos x="1" y="1"/>
              </a:cxn>
              <a:cxn ang="0">
                <a:pos x="1" y="1"/>
              </a:cxn>
              <a:cxn ang="0">
                <a:pos x="2" y="3"/>
              </a:cxn>
              <a:cxn ang="0">
                <a:pos x="8" y="9"/>
              </a:cxn>
              <a:cxn ang="0">
                <a:pos x="9" y="9"/>
              </a:cxn>
              <a:cxn ang="0">
                <a:pos x="10" y="10"/>
              </a:cxn>
              <a:cxn ang="0">
                <a:pos x="12" y="11"/>
              </a:cxn>
              <a:cxn ang="0">
                <a:pos x="15" y="12"/>
              </a:cxn>
            </a:cxnLst>
            <a:rect l="0" t="0" r="r" b="b"/>
            <a:pathLst>
              <a:path w="16" h="13">
                <a:moveTo>
                  <a:pt x="15" y="12"/>
                </a:moveTo>
                <a:cubicBezTo>
                  <a:pt x="16" y="11"/>
                  <a:pt x="14" y="11"/>
                  <a:pt x="14" y="10"/>
                </a:cubicBezTo>
                <a:cubicBezTo>
                  <a:pt x="13" y="10"/>
                  <a:pt x="11" y="8"/>
                  <a:pt x="10" y="8"/>
                </a:cubicBezTo>
                <a:cubicBezTo>
                  <a:pt x="9" y="7"/>
                  <a:pt x="8" y="6"/>
                  <a:pt x="8" y="6"/>
                </a:cubicBezTo>
                <a:cubicBezTo>
                  <a:pt x="7" y="5"/>
                  <a:pt x="6" y="4"/>
                  <a:pt x="5" y="3"/>
                </a:cubicBezTo>
                <a:cubicBezTo>
                  <a:pt x="4" y="3"/>
                  <a:pt x="3" y="3"/>
                  <a:pt x="3" y="2"/>
                </a:cubicBezTo>
                <a:cubicBezTo>
                  <a:pt x="2" y="1"/>
                  <a:pt x="2" y="2"/>
                  <a:pt x="2" y="2"/>
                </a:cubicBezTo>
                <a:cubicBezTo>
                  <a:pt x="2" y="2"/>
                  <a:pt x="2" y="2"/>
                  <a:pt x="1" y="1"/>
                </a:cubicBezTo>
                <a:cubicBezTo>
                  <a:pt x="0" y="0"/>
                  <a:pt x="1" y="1"/>
                  <a:pt x="1" y="1"/>
                </a:cubicBezTo>
                <a:cubicBezTo>
                  <a:pt x="1" y="2"/>
                  <a:pt x="2" y="3"/>
                  <a:pt x="2" y="3"/>
                </a:cubicBezTo>
                <a:cubicBezTo>
                  <a:pt x="4" y="6"/>
                  <a:pt x="7" y="9"/>
                  <a:pt x="8" y="9"/>
                </a:cubicBezTo>
                <a:cubicBezTo>
                  <a:pt x="8" y="9"/>
                  <a:pt x="8" y="9"/>
                  <a:pt x="9" y="9"/>
                </a:cubicBezTo>
                <a:cubicBezTo>
                  <a:pt x="9" y="9"/>
                  <a:pt x="9" y="10"/>
                  <a:pt x="10" y="10"/>
                </a:cubicBezTo>
                <a:cubicBezTo>
                  <a:pt x="10" y="10"/>
                  <a:pt x="11" y="11"/>
                  <a:pt x="12" y="11"/>
                </a:cubicBezTo>
                <a:cubicBezTo>
                  <a:pt x="12" y="12"/>
                  <a:pt x="15" y="13"/>
                  <a:pt x="15" y="1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0" name="Freeform 924"/>
          <p:cNvSpPr>
            <a:spLocks/>
          </p:cNvSpPr>
          <p:nvPr/>
        </p:nvSpPr>
        <p:spPr bwMode="auto">
          <a:xfrm>
            <a:off x="9192623" y="5464081"/>
            <a:ext cx="18802" cy="18802"/>
          </a:xfrm>
          <a:custGeom>
            <a:avLst/>
            <a:gdLst/>
            <a:ahLst/>
            <a:cxnLst>
              <a:cxn ang="0">
                <a:pos x="1" y="1"/>
              </a:cxn>
              <a:cxn ang="0">
                <a:pos x="1" y="2"/>
              </a:cxn>
              <a:cxn ang="0">
                <a:pos x="2" y="2"/>
              </a:cxn>
              <a:cxn ang="0">
                <a:pos x="2" y="2"/>
              </a:cxn>
              <a:cxn ang="0">
                <a:pos x="2" y="1"/>
              </a:cxn>
              <a:cxn ang="0">
                <a:pos x="1" y="0"/>
              </a:cxn>
              <a:cxn ang="0">
                <a:pos x="1" y="0"/>
              </a:cxn>
              <a:cxn ang="0">
                <a:pos x="1" y="1"/>
              </a:cxn>
            </a:cxnLst>
            <a:rect l="0" t="0" r="r" b="b"/>
            <a:pathLst>
              <a:path w="3" h="3">
                <a:moveTo>
                  <a:pt x="1" y="1"/>
                </a:moveTo>
                <a:cubicBezTo>
                  <a:pt x="1" y="1"/>
                  <a:pt x="0" y="1"/>
                  <a:pt x="1" y="2"/>
                </a:cubicBezTo>
                <a:cubicBezTo>
                  <a:pt x="1" y="2"/>
                  <a:pt x="1" y="2"/>
                  <a:pt x="2" y="2"/>
                </a:cubicBezTo>
                <a:cubicBezTo>
                  <a:pt x="2" y="3"/>
                  <a:pt x="2" y="3"/>
                  <a:pt x="2" y="2"/>
                </a:cubicBezTo>
                <a:cubicBezTo>
                  <a:pt x="3" y="2"/>
                  <a:pt x="2" y="1"/>
                  <a:pt x="2" y="1"/>
                </a:cubicBezTo>
                <a:cubicBezTo>
                  <a:pt x="2" y="0"/>
                  <a:pt x="2" y="0"/>
                  <a:pt x="1" y="0"/>
                </a:cubicBezTo>
                <a:cubicBezTo>
                  <a:pt x="0" y="0"/>
                  <a:pt x="0" y="0"/>
                  <a:pt x="1" y="0"/>
                </a:cubicBezTo>
                <a:cubicBezTo>
                  <a:pt x="2"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1" name="Freeform 925"/>
          <p:cNvSpPr>
            <a:spLocks/>
          </p:cNvSpPr>
          <p:nvPr/>
        </p:nvSpPr>
        <p:spPr bwMode="auto">
          <a:xfrm>
            <a:off x="9217066" y="5482883"/>
            <a:ext cx="13161" cy="11281"/>
          </a:xfrm>
          <a:custGeom>
            <a:avLst/>
            <a:gdLst/>
            <a:ahLst/>
            <a:cxnLst>
              <a:cxn ang="0">
                <a:pos x="1" y="0"/>
              </a:cxn>
              <a:cxn ang="0">
                <a:pos x="0" y="1"/>
              </a:cxn>
              <a:cxn ang="0">
                <a:pos x="1" y="2"/>
              </a:cxn>
              <a:cxn ang="0">
                <a:pos x="2" y="1"/>
              </a:cxn>
              <a:cxn ang="0">
                <a:pos x="2" y="1"/>
              </a:cxn>
              <a:cxn ang="0">
                <a:pos x="1" y="0"/>
              </a:cxn>
            </a:cxnLst>
            <a:rect l="0" t="0" r="r" b="b"/>
            <a:pathLst>
              <a:path w="2" h="2">
                <a:moveTo>
                  <a:pt x="1" y="0"/>
                </a:moveTo>
                <a:cubicBezTo>
                  <a:pt x="1" y="0"/>
                  <a:pt x="0" y="0"/>
                  <a:pt x="0" y="1"/>
                </a:cubicBezTo>
                <a:cubicBezTo>
                  <a:pt x="0" y="1"/>
                  <a:pt x="1" y="2"/>
                  <a:pt x="1" y="2"/>
                </a:cubicBezTo>
                <a:cubicBezTo>
                  <a:pt x="1" y="2"/>
                  <a:pt x="1" y="2"/>
                  <a:pt x="2" y="1"/>
                </a:cubicBezTo>
                <a:cubicBezTo>
                  <a:pt x="2" y="1"/>
                  <a:pt x="2" y="1"/>
                  <a:pt x="2" y="1"/>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2" name="Freeform 926"/>
          <p:cNvSpPr>
            <a:spLocks/>
          </p:cNvSpPr>
          <p:nvPr/>
        </p:nvSpPr>
        <p:spPr bwMode="auto">
          <a:xfrm>
            <a:off x="9181341" y="5452800"/>
            <a:ext cx="5641" cy="11281"/>
          </a:xfrm>
          <a:custGeom>
            <a:avLst/>
            <a:gdLst/>
            <a:ahLst/>
            <a:cxnLst>
              <a:cxn ang="0">
                <a:pos x="0" y="0"/>
              </a:cxn>
              <a:cxn ang="0">
                <a:pos x="0" y="2"/>
              </a:cxn>
              <a:cxn ang="0">
                <a:pos x="0" y="1"/>
              </a:cxn>
              <a:cxn ang="0">
                <a:pos x="0" y="0"/>
              </a:cxn>
            </a:cxnLst>
            <a:rect l="0" t="0" r="r" b="b"/>
            <a:pathLst>
              <a:path w="1" h="2">
                <a:moveTo>
                  <a:pt x="0" y="0"/>
                </a:moveTo>
                <a:cubicBezTo>
                  <a:pt x="0" y="1"/>
                  <a:pt x="0" y="2"/>
                  <a:pt x="0" y="2"/>
                </a:cubicBezTo>
                <a:cubicBezTo>
                  <a:pt x="0" y="2"/>
                  <a:pt x="0" y="2"/>
                  <a:pt x="0" y="1"/>
                </a:cubicBezTo>
                <a:cubicBezTo>
                  <a:pt x="0" y="1"/>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3" name="Freeform 927"/>
          <p:cNvSpPr>
            <a:spLocks/>
          </p:cNvSpPr>
          <p:nvPr/>
        </p:nvSpPr>
        <p:spPr bwMode="auto">
          <a:xfrm>
            <a:off x="4027676" y="3142018"/>
            <a:ext cx="389204" cy="334678"/>
          </a:xfrm>
          <a:custGeom>
            <a:avLst/>
            <a:gdLst/>
            <a:ahLst/>
            <a:cxnLst>
              <a:cxn ang="0">
                <a:pos x="53" y="11"/>
              </a:cxn>
              <a:cxn ang="0">
                <a:pos x="51" y="11"/>
              </a:cxn>
              <a:cxn ang="0">
                <a:pos x="48" y="9"/>
              </a:cxn>
              <a:cxn ang="0">
                <a:pos x="47" y="7"/>
              </a:cxn>
              <a:cxn ang="0">
                <a:pos x="44" y="7"/>
              </a:cxn>
              <a:cxn ang="0">
                <a:pos x="43" y="5"/>
              </a:cxn>
              <a:cxn ang="0">
                <a:pos x="42" y="4"/>
              </a:cxn>
              <a:cxn ang="0">
                <a:pos x="38" y="3"/>
              </a:cxn>
              <a:cxn ang="0">
                <a:pos x="36" y="0"/>
              </a:cxn>
              <a:cxn ang="0">
                <a:pos x="31" y="7"/>
              </a:cxn>
              <a:cxn ang="0">
                <a:pos x="25" y="11"/>
              </a:cxn>
              <a:cxn ang="0">
                <a:pos x="17" y="10"/>
              </a:cxn>
              <a:cxn ang="0">
                <a:pos x="14" y="10"/>
              </a:cxn>
              <a:cxn ang="0">
                <a:pos x="16" y="16"/>
              </a:cxn>
              <a:cxn ang="0">
                <a:pos x="10" y="17"/>
              </a:cxn>
              <a:cxn ang="0">
                <a:pos x="0" y="18"/>
              </a:cxn>
              <a:cxn ang="0">
                <a:pos x="2" y="18"/>
              </a:cxn>
              <a:cxn ang="0">
                <a:pos x="1" y="20"/>
              </a:cxn>
              <a:cxn ang="0">
                <a:pos x="8" y="23"/>
              </a:cxn>
              <a:cxn ang="0">
                <a:pos x="11" y="24"/>
              </a:cxn>
              <a:cxn ang="0">
                <a:pos x="14" y="25"/>
              </a:cxn>
              <a:cxn ang="0">
                <a:pos x="14" y="28"/>
              </a:cxn>
              <a:cxn ang="0">
                <a:pos x="18" y="31"/>
              </a:cxn>
              <a:cxn ang="0">
                <a:pos x="18" y="34"/>
              </a:cxn>
              <a:cxn ang="0">
                <a:pos x="18" y="41"/>
              </a:cxn>
              <a:cxn ang="0">
                <a:pos x="15" y="49"/>
              </a:cxn>
              <a:cxn ang="0">
                <a:pos x="17" y="50"/>
              </a:cxn>
              <a:cxn ang="0">
                <a:pos x="22" y="52"/>
              </a:cxn>
              <a:cxn ang="0">
                <a:pos x="27" y="53"/>
              </a:cxn>
              <a:cxn ang="0">
                <a:pos x="32" y="54"/>
              </a:cxn>
              <a:cxn ang="0">
                <a:pos x="37" y="55"/>
              </a:cxn>
              <a:cxn ang="0">
                <a:pos x="39" y="51"/>
              </a:cxn>
              <a:cxn ang="0">
                <a:pos x="47" y="48"/>
              </a:cxn>
              <a:cxn ang="0">
                <a:pos x="48" y="49"/>
              </a:cxn>
              <a:cxn ang="0">
                <a:pos x="52" y="50"/>
              </a:cxn>
              <a:cxn ang="0">
                <a:pos x="57" y="49"/>
              </a:cxn>
              <a:cxn ang="0">
                <a:pos x="62" y="45"/>
              </a:cxn>
              <a:cxn ang="0">
                <a:pos x="58" y="41"/>
              </a:cxn>
              <a:cxn ang="0">
                <a:pos x="57" y="38"/>
              </a:cxn>
              <a:cxn ang="0">
                <a:pos x="59" y="36"/>
              </a:cxn>
              <a:cxn ang="0">
                <a:pos x="58" y="33"/>
              </a:cxn>
              <a:cxn ang="0">
                <a:pos x="57" y="30"/>
              </a:cxn>
              <a:cxn ang="0">
                <a:pos x="55" y="30"/>
              </a:cxn>
              <a:cxn ang="0">
                <a:pos x="53" y="32"/>
              </a:cxn>
              <a:cxn ang="0">
                <a:pos x="54" y="30"/>
              </a:cxn>
              <a:cxn ang="0">
                <a:pos x="55" y="28"/>
              </a:cxn>
              <a:cxn ang="0">
                <a:pos x="58" y="25"/>
              </a:cxn>
              <a:cxn ang="0">
                <a:pos x="58" y="24"/>
              </a:cxn>
              <a:cxn ang="0">
                <a:pos x="59" y="24"/>
              </a:cxn>
              <a:cxn ang="0">
                <a:pos x="61" y="23"/>
              </a:cxn>
              <a:cxn ang="0">
                <a:pos x="61" y="22"/>
              </a:cxn>
              <a:cxn ang="0">
                <a:pos x="63" y="16"/>
              </a:cxn>
              <a:cxn ang="0">
                <a:pos x="62" y="14"/>
              </a:cxn>
              <a:cxn ang="0">
                <a:pos x="60" y="13"/>
              </a:cxn>
              <a:cxn ang="0">
                <a:pos x="57" y="12"/>
              </a:cxn>
            </a:cxnLst>
            <a:rect l="0" t="0" r="r" b="b"/>
            <a:pathLst>
              <a:path w="64" h="55">
                <a:moveTo>
                  <a:pt x="55" y="11"/>
                </a:moveTo>
                <a:cubicBezTo>
                  <a:pt x="55" y="11"/>
                  <a:pt x="55" y="11"/>
                  <a:pt x="55" y="11"/>
                </a:cubicBezTo>
                <a:cubicBezTo>
                  <a:pt x="54" y="11"/>
                  <a:pt x="54" y="11"/>
                  <a:pt x="54" y="11"/>
                </a:cubicBezTo>
                <a:cubicBezTo>
                  <a:pt x="54" y="11"/>
                  <a:pt x="53" y="11"/>
                  <a:pt x="53" y="11"/>
                </a:cubicBezTo>
                <a:cubicBezTo>
                  <a:pt x="53" y="11"/>
                  <a:pt x="53" y="11"/>
                  <a:pt x="53" y="11"/>
                </a:cubicBezTo>
                <a:cubicBezTo>
                  <a:pt x="52" y="11"/>
                  <a:pt x="52" y="11"/>
                  <a:pt x="52" y="11"/>
                </a:cubicBezTo>
                <a:cubicBezTo>
                  <a:pt x="52" y="11"/>
                  <a:pt x="52" y="11"/>
                  <a:pt x="52" y="11"/>
                </a:cubicBezTo>
                <a:cubicBezTo>
                  <a:pt x="52" y="11"/>
                  <a:pt x="51" y="11"/>
                  <a:pt x="51" y="11"/>
                </a:cubicBezTo>
                <a:cubicBezTo>
                  <a:pt x="51" y="11"/>
                  <a:pt x="51" y="11"/>
                  <a:pt x="51" y="11"/>
                </a:cubicBezTo>
                <a:cubicBezTo>
                  <a:pt x="51" y="11"/>
                  <a:pt x="50" y="10"/>
                  <a:pt x="50" y="10"/>
                </a:cubicBezTo>
                <a:cubicBezTo>
                  <a:pt x="50" y="10"/>
                  <a:pt x="50" y="10"/>
                  <a:pt x="50" y="10"/>
                </a:cubicBezTo>
                <a:cubicBezTo>
                  <a:pt x="50" y="10"/>
                  <a:pt x="49" y="9"/>
                  <a:pt x="48" y="9"/>
                </a:cubicBezTo>
                <a:cubicBezTo>
                  <a:pt x="48" y="9"/>
                  <a:pt x="48" y="9"/>
                  <a:pt x="48" y="9"/>
                </a:cubicBezTo>
                <a:cubicBezTo>
                  <a:pt x="48" y="9"/>
                  <a:pt x="48" y="9"/>
                  <a:pt x="48" y="9"/>
                </a:cubicBezTo>
                <a:cubicBezTo>
                  <a:pt x="47" y="9"/>
                  <a:pt x="47" y="7"/>
                  <a:pt x="47" y="7"/>
                </a:cubicBezTo>
                <a:cubicBezTo>
                  <a:pt x="47" y="6"/>
                  <a:pt x="47" y="7"/>
                  <a:pt x="47" y="7"/>
                </a:cubicBezTo>
                <a:cubicBezTo>
                  <a:pt x="47" y="7"/>
                  <a:pt x="46" y="8"/>
                  <a:pt x="46" y="8"/>
                </a:cubicBezTo>
                <a:cubicBezTo>
                  <a:pt x="45" y="8"/>
                  <a:pt x="45" y="8"/>
                  <a:pt x="45" y="8"/>
                </a:cubicBezTo>
                <a:cubicBezTo>
                  <a:pt x="45" y="8"/>
                  <a:pt x="44" y="8"/>
                  <a:pt x="44" y="8"/>
                </a:cubicBezTo>
                <a:cubicBezTo>
                  <a:pt x="44" y="8"/>
                  <a:pt x="44" y="8"/>
                  <a:pt x="44" y="7"/>
                </a:cubicBezTo>
                <a:cubicBezTo>
                  <a:pt x="44" y="7"/>
                  <a:pt x="44" y="7"/>
                  <a:pt x="44" y="6"/>
                </a:cubicBezTo>
                <a:cubicBezTo>
                  <a:pt x="44" y="6"/>
                  <a:pt x="44" y="6"/>
                  <a:pt x="44" y="6"/>
                </a:cubicBezTo>
                <a:cubicBezTo>
                  <a:pt x="44" y="6"/>
                  <a:pt x="44" y="6"/>
                  <a:pt x="44" y="5"/>
                </a:cubicBezTo>
                <a:cubicBezTo>
                  <a:pt x="44" y="5"/>
                  <a:pt x="44" y="5"/>
                  <a:pt x="43" y="5"/>
                </a:cubicBezTo>
                <a:cubicBezTo>
                  <a:pt x="43" y="5"/>
                  <a:pt x="42" y="5"/>
                  <a:pt x="42" y="5"/>
                </a:cubicBezTo>
                <a:cubicBezTo>
                  <a:pt x="42" y="6"/>
                  <a:pt x="42" y="5"/>
                  <a:pt x="42" y="5"/>
                </a:cubicBezTo>
                <a:cubicBezTo>
                  <a:pt x="42" y="5"/>
                  <a:pt x="42" y="5"/>
                  <a:pt x="42" y="5"/>
                </a:cubicBezTo>
                <a:cubicBezTo>
                  <a:pt x="42" y="5"/>
                  <a:pt x="42" y="5"/>
                  <a:pt x="42" y="4"/>
                </a:cubicBezTo>
                <a:cubicBezTo>
                  <a:pt x="41" y="4"/>
                  <a:pt x="41" y="4"/>
                  <a:pt x="41" y="4"/>
                </a:cubicBezTo>
                <a:cubicBezTo>
                  <a:pt x="40" y="4"/>
                  <a:pt x="40" y="3"/>
                  <a:pt x="40" y="3"/>
                </a:cubicBezTo>
                <a:cubicBezTo>
                  <a:pt x="40" y="3"/>
                  <a:pt x="39" y="2"/>
                  <a:pt x="39" y="2"/>
                </a:cubicBezTo>
                <a:cubicBezTo>
                  <a:pt x="39" y="2"/>
                  <a:pt x="38" y="3"/>
                  <a:pt x="38" y="3"/>
                </a:cubicBezTo>
                <a:cubicBezTo>
                  <a:pt x="38" y="3"/>
                  <a:pt x="38" y="3"/>
                  <a:pt x="38" y="3"/>
                </a:cubicBezTo>
                <a:cubicBezTo>
                  <a:pt x="38" y="3"/>
                  <a:pt x="37" y="2"/>
                  <a:pt x="37" y="2"/>
                </a:cubicBezTo>
                <a:cubicBezTo>
                  <a:pt x="36" y="2"/>
                  <a:pt x="36" y="1"/>
                  <a:pt x="36" y="1"/>
                </a:cubicBezTo>
                <a:cubicBezTo>
                  <a:pt x="36" y="0"/>
                  <a:pt x="36" y="0"/>
                  <a:pt x="36" y="0"/>
                </a:cubicBezTo>
                <a:cubicBezTo>
                  <a:pt x="36" y="0"/>
                  <a:pt x="36" y="1"/>
                  <a:pt x="36" y="1"/>
                </a:cubicBezTo>
                <a:cubicBezTo>
                  <a:pt x="35" y="1"/>
                  <a:pt x="31" y="1"/>
                  <a:pt x="31" y="3"/>
                </a:cubicBezTo>
                <a:cubicBezTo>
                  <a:pt x="32" y="5"/>
                  <a:pt x="32" y="5"/>
                  <a:pt x="32" y="6"/>
                </a:cubicBezTo>
                <a:cubicBezTo>
                  <a:pt x="32" y="6"/>
                  <a:pt x="32" y="6"/>
                  <a:pt x="31" y="7"/>
                </a:cubicBezTo>
                <a:cubicBezTo>
                  <a:pt x="31" y="7"/>
                  <a:pt x="30" y="7"/>
                  <a:pt x="29" y="8"/>
                </a:cubicBezTo>
                <a:cubicBezTo>
                  <a:pt x="29" y="8"/>
                  <a:pt x="27" y="8"/>
                  <a:pt x="27" y="8"/>
                </a:cubicBezTo>
                <a:cubicBezTo>
                  <a:pt x="27" y="9"/>
                  <a:pt x="25" y="9"/>
                  <a:pt x="24" y="10"/>
                </a:cubicBezTo>
                <a:cubicBezTo>
                  <a:pt x="24" y="10"/>
                  <a:pt x="24" y="11"/>
                  <a:pt x="25" y="11"/>
                </a:cubicBezTo>
                <a:cubicBezTo>
                  <a:pt x="26" y="11"/>
                  <a:pt x="26" y="11"/>
                  <a:pt x="25" y="11"/>
                </a:cubicBezTo>
                <a:cubicBezTo>
                  <a:pt x="24" y="12"/>
                  <a:pt x="23" y="12"/>
                  <a:pt x="19" y="12"/>
                </a:cubicBezTo>
                <a:cubicBezTo>
                  <a:pt x="19" y="12"/>
                  <a:pt x="18" y="12"/>
                  <a:pt x="18" y="11"/>
                </a:cubicBezTo>
                <a:cubicBezTo>
                  <a:pt x="17" y="11"/>
                  <a:pt x="17" y="10"/>
                  <a:pt x="17" y="10"/>
                </a:cubicBezTo>
                <a:cubicBezTo>
                  <a:pt x="17" y="9"/>
                  <a:pt x="17" y="9"/>
                  <a:pt x="17" y="9"/>
                </a:cubicBezTo>
                <a:cubicBezTo>
                  <a:pt x="17" y="9"/>
                  <a:pt x="16" y="9"/>
                  <a:pt x="16" y="10"/>
                </a:cubicBezTo>
                <a:cubicBezTo>
                  <a:pt x="16" y="10"/>
                  <a:pt x="15" y="10"/>
                  <a:pt x="15" y="10"/>
                </a:cubicBezTo>
                <a:cubicBezTo>
                  <a:pt x="15" y="9"/>
                  <a:pt x="14" y="9"/>
                  <a:pt x="14" y="10"/>
                </a:cubicBezTo>
                <a:cubicBezTo>
                  <a:pt x="15" y="11"/>
                  <a:pt x="15" y="12"/>
                  <a:pt x="16" y="13"/>
                </a:cubicBezTo>
                <a:cubicBezTo>
                  <a:pt x="16" y="13"/>
                  <a:pt x="16" y="13"/>
                  <a:pt x="16" y="13"/>
                </a:cubicBezTo>
                <a:cubicBezTo>
                  <a:pt x="16" y="14"/>
                  <a:pt x="16" y="16"/>
                  <a:pt x="16" y="16"/>
                </a:cubicBezTo>
                <a:cubicBezTo>
                  <a:pt x="17" y="16"/>
                  <a:pt x="17" y="16"/>
                  <a:pt x="16" y="16"/>
                </a:cubicBezTo>
                <a:cubicBezTo>
                  <a:pt x="15" y="16"/>
                  <a:pt x="14" y="16"/>
                  <a:pt x="14" y="16"/>
                </a:cubicBezTo>
                <a:cubicBezTo>
                  <a:pt x="14" y="17"/>
                  <a:pt x="14" y="17"/>
                  <a:pt x="13" y="17"/>
                </a:cubicBezTo>
                <a:cubicBezTo>
                  <a:pt x="13" y="16"/>
                  <a:pt x="12" y="17"/>
                  <a:pt x="11" y="17"/>
                </a:cubicBezTo>
                <a:cubicBezTo>
                  <a:pt x="10" y="17"/>
                  <a:pt x="10" y="17"/>
                  <a:pt x="10" y="17"/>
                </a:cubicBezTo>
                <a:cubicBezTo>
                  <a:pt x="10" y="16"/>
                  <a:pt x="9" y="16"/>
                  <a:pt x="9" y="15"/>
                </a:cubicBezTo>
                <a:cubicBezTo>
                  <a:pt x="8" y="15"/>
                  <a:pt x="8" y="15"/>
                  <a:pt x="8" y="15"/>
                </a:cubicBezTo>
                <a:cubicBezTo>
                  <a:pt x="7" y="15"/>
                  <a:pt x="4" y="16"/>
                  <a:pt x="1" y="17"/>
                </a:cubicBezTo>
                <a:cubicBezTo>
                  <a:pt x="1" y="17"/>
                  <a:pt x="0" y="17"/>
                  <a:pt x="0" y="18"/>
                </a:cubicBezTo>
                <a:cubicBezTo>
                  <a:pt x="0" y="18"/>
                  <a:pt x="0" y="18"/>
                  <a:pt x="1" y="18"/>
                </a:cubicBezTo>
                <a:cubicBezTo>
                  <a:pt x="2" y="18"/>
                  <a:pt x="2" y="18"/>
                  <a:pt x="2" y="18"/>
                </a:cubicBezTo>
                <a:cubicBezTo>
                  <a:pt x="2" y="18"/>
                  <a:pt x="2" y="18"/>
                  <a:pt x="2" y="18"/>
                </a:cubicBezTo>
                <a:cubicBezTo>
                  <a:pt x="2" y="18"/>
                  <a:pt x="3" y="18"/>
                  <a:pt x="2" y="18"/>
                </a:cubicBezTo>
                <a:cubicBezTo>
                  <a:pt x="1" y="19"/>
                  <a:pt x="1" y="18"/>
                  <a:pt x="1" y="19"/>
                </a:cubicBezTo>
                <a:cubicBezTo>
                  <a:pt x="1" y="19"/>
                  <a:pt x="1" y="19"/>
                  <a:pt x="1" y="19"/>
                </a:cubicBezTo>
                <a:cubicBezTo>
                  <a:pt x="2" y="19"/>
                  <a:pt x="2" y="19"/>
                  <a:pt x="2" y="19"/>
                </a:cubicBezTo>
                <a:cubicBezTo>
                  <a:pt x="2" y="19"/>
                  <a:pt x="2" y="20"/>
                  <a:pt x="1" y="20"/>
                </a:cubicBezTo>
                <a:cubicBezTo>
                  <a:pt x="1" y="20"/>
                  <a:pt x="0" y="20"/>
                  <a:pt x="0" y="20"/>
                </a:cubicBezTo>
                <a:cubicBezTo>
                  <a:pt x="1" y="21"/>
                  <a:pt x="2" y="22"/>
                  <a:pt x="3" y="21"/>
                </a:cubicBezTo>
                <a:cubicBezTo>
                  <a:pt x="3" y="21"/>
                  <a:pt x="5" y="20"/>
                  <a:pt x="8" y="23"/>
                </a:cubicBezTo>
                <a:cubicBezTo>
                  <a:pt x="8" y="23"/>
                  <a:pt x="8" y="23"/>
                  <a:pt x="8" y="23"/>
                </a:cubicBezTo>
                <a:cubicBezTo>
                  <a:pt x="8" y="23"/>
                  <a:pt x="8" y="23"/>
                  <a:pt x="8" y="23"/>
                </a:cubicBezTo>
                <a:cubicBezTo>
                  <a:pt x="8" y="23"/>
                  <a:pt x="8" y="23"/>
                  <a:pt x="9" y="23"/>
                </a:cubicBezTo>
                <a:cubicBezTo>
                  <a:pt x="9" y="23"/>
                  <a:pt x="9" y="22"/>
                  <a:pt x="9" y="23"/>
                </a:cubicBezTo>
                <a:cubicBezTo>
                  <a:pt x="10" y="23"/>
                  <a:pt x="11" y="24"/>
                  <a:pt x="11" y="24"/>
                </a:cubicBezTo>
                <a:cubicBezTo>
                  <a:pt x="11" y="24"/>
                  <a:pt x="11" y="24"/>
                  <a:pt x="11" y="24"/>
                </a:cubicBezTo>
                <a:cubicBezTo>
                  <a:pt x="11" y="24"/>
                  <a:pt x="11" y="25"/>
                  <a:pt x="13" y="25"/>
                </a:cubicBezTo>
                <a:cubicBezTo>
                  <a:pt x="14" y="24"/>
                  <a:pt x="14" y="25"/>
                  <a:pt x="15" y="25"/>
                </a:cubicBezTo>
                <a:cubicBezTo>
                  <a:pt x="15" y="25"/>
                  <a:pt x="15" y="25"/>
                  <a:pt x="14" y="25"/>
                </a:cubicBezTo>
                <a:cubicBezTo>
                  <a:pt x="14" y="25"/>
                  <a:pt x="13" y="25"/>
                  <a:pt x="13" y="25"/>
                </a:cubicBezTo>
                <a:cubicBezTo>
                  <a:pt x="13" y="26"/>
                  <a:pt x="12" y="26"/>
                  <a:pt x="13" y="26"/>
                </a:cubicBezTo>
                <a:cubicBezTo>
                  <a:pt x="13" y="26"/>
                  <a:pt x="14" y="26"/>
                  <a:pt x="13" y="27"/>
                </a:cubicBezTo>
                <a:cubicBezTo>
                  <a:pt x="13" y="27"/>
                  <a:pt x="13" y="28"/>
                  <a:pt x="14" y="28"/>
                </a:cubicBezTo>
                <a:cubicBezTo>
                  <a:pt x="14" y="29"/>
                  <a:pt x="14" y="29"/>
                  <a:pt x="15" y="30"/>
                </a:cubicBezTo>
                <a:cubicBezTo>
                  <a:pt x="15" y="30"/>
                  <a:pt x="15" y="30"/>
                  <a:pt x="15" y="30"/>
                </a:cubicBezTo>
                <a:cubicBezTo>
                  <a:pt x="16" y="30"/>
                  <a:pt x="18" y="31"/>
                  <a:pt x="18" y="31"/>
                </a:cubicBezTo>
                <a:cubicBezTo>
                  <a:pt x="18" y="31"/>
                  <a:pt x="18" y="31"/>
                  <a:pt x="18" y="31"/>
                </a:cubicBezTo>
                <a:cubicBezTo>
                  <a:pt x="18" y="31"/>
                  <a:pt x="18" y="32"/>
                  <a:pt x="18" y="33"/>
                </a:cubicBezTo>
                <a:cubicBezTo>
                  <a:pt x="18" y="33"/>
                  <a:pt x="18" y="33"/>
                  <a:pt x="18" y="33"/>
                </a:cubicBezTo>
                <a:cubicBezTo>
                  <a:pt x="18" y="34"/>
                  <a:pt x="18" y="34"/>
                  <a:pt x="18" y="34"/>
                </a:cubicBezTo>
                <a:cubicBezTo>
                  <a:pt x="18" y="34"/>
                  <a:pt x="18" y="34"/>
                  <a:pt x="18" y="34"/>
                </a:cubicBezTo>
                <a:cubicBezTo>
                  <a:pt x="18" y="34"/>
                  <a:pt x="17" y="34"/>
                  <a:pt x="18" y="35"/>
                </a:cubicBezTo>
                <a:cubicBezTo>
                  <a:pt x="18" y="35"/>
                  <a:pt x="18" y="36"/>
                  <a:pt x="18" y="36"/>
                </a:cubicBezTo>
                <a:cubicBezTo>
                  <a:pt x="18" y="36"/>
                  <a:pt x="18" y="39"/>
                  <a:pt x="18" y="40"/>
                </a:cubicBezTo>
                <a:cubicBezTo>
                  <a:pt x="18" y="40"/>
                  <a:pt x="18" y="40"/>
                  <a:pt x="18" y="41"/>
                </a:cubicBezTo>
                <a:cubicBezTo>
                  <a:pt x="19" y="41"/>
                  <a:pt x="18" y="41"/>
                  <a:pt x="18" y="41"/>
                </a:cubicBezTo>
                <a:cubicBezTo>
                  <a:pt x="18" y="41"/>
                  <a:pt x="17" y="42"/>
                  <a:pt x="17" y="43"/>
                </a:cubicBezTo>
                <a:cubicBezTo>
                  <a:pt x="17" y="44"/>
                  <a:pt x="17" y="48"/>
                  <a:pt x="16" y="48"/>
                </a:cubicBezTo>
                <a:cubicBezTo>
                  <a:pt x="16" y="48"/>
                  <a:pt x="15" y="49"/>
                  <a:pt x="15" y="49"/>
                </a:cubicBezTo>
                <a:cubicBezTo>
                  <a:pt x="16" y="49"/>
                  <a:pt x="17" y="49"/>
                  <a:pt x="17" y="50"/>
                </a:cubicBezTo>
                <a:cubicBezTo>
                  <a:pt x="17" y="50"/>
                  <a:pt x="17" y="50"/>
                  <a:pt x="17" y="50"/>
                </a:cubicBezTo>
                <a:cubicBezTo>
                  <a:pt x="17" y="50"/>
                  <a:pt x="17" y="50"/>
                  <a:pt x="17" y="50"/>
                </a:cubicBezTo>
                <a:cubicBezTo>
                  <a:pt x="17" y="50"/>
                  <a:pt x="17" y="50"/>
                  <a:pt x="17" y="50"/>
                </a:cubicBezTo>
                <a:cubicBezTo>
                  <a:pt x="16" y="51"/>
                  <a:pt x="16" y="51"/>
                  <a:pt x="17" y="51"/>
                </a:cubicBezTo>
                <a:cubicBezTo>
                  <a:pt x="18" y="51"/>
                  <a:pt x="20" y="51"/>
                  <a:pt x="20" y="51"/>
                </a:cubicBezTo>
                <a:cubicBezTo>
                  <a:pt x="20" y="51"/>
                  <a:pt x="20" y="52"/>
                  <a:pt x="20" y="52"/>
                </a:cubicBezTo>
                <a:cubicBezTo>
                  <a:pt x="20" y="52"/>
                  <a:pt x="21" y="53"/>
                  <a:pt x="22" y="52"/>
                </a:cubicBezTo>
                <a:cubicBezTo>
                  <a:pt x="22" y="52"/>
                  <a:pt x="22" y="52"/>
                  <a:pt x="22" y="52"/>
                </a:cubicBezTo>
                <a:cubicBezTo>
                  <a:pt x="22" y="52"/>
                  <a:pt x="23" y="53"/>
                  <a:pt x="24" y="53"/>
                </a:cubicBezTo>
                <a:cubicBezTo>
                  <a:pt x="25" y="53"/>
                  <a:pt x="26" y="53"/>
                  <a:pt x="27" y="53"/>
                </a:cubicBezTo>
                <a:cubicBezTo>
                  <a:pt x="27" y="53"/>
                  <a:pt x="27" y="53"/>
                  <a:pt x="27" y="53"/>
                </a:cubicBezTo>
                <a:cubicBezTo>
                  <a:pt x="27" y="52"/>
                  <a:pt x="27" y="52"/>
                  <a:pt x="28" y="52"/>
                </a:cubicBezTo>
                <a:cubicBezTo>
                  <a:pt x="28" y="52"/>
                  <a:pt x="30" y="53"/>
                  <a:pt x="31" y="54"/>
                </a:cubicBezTo>
                <a:cubicBezTo>
                  <a:pt x="31" y="53"/>
                  <a:pt x="31" y="53"/>
                  <a:pt x="31" y="53"/>
                </a:cubicBezTo>
                <a:cubicBezTo>
                  <a:pt x="31" y="53"/>
                  <a:pt x="32" y="54"/>
                  <a:pt x="32" y="54"/>
                </a:cubicBezTo>
                <a:cubicBezTo>
                  <a:pt x="32" y="54"/>
                  <a:pt x="32" y="54"/>
                  <a:pt x="32" y="54"/>
                </a:cubicBezTo>
                <a:cubicBezTo>
                  <a:pt x="32" y="54"/>
                  <a:pt x="32" y="54"/>
                  <a:pt x="32" y="54"/>
                </a:cubicBezTo>
                <a:cubicBezTo>
                  <a:pt x="33" y="54"/>
                  <a:pt x="34" y="55"/>
                  <a:pt x="34" y="55"/>
                </a:cubicBezTo>
                <a:cubicBezTo>
                  <a:pt x="35" y="55"/>
                  <a:pt x="36" y="55"/>
                  <a:pt x="37" y="55"/>
                </a:cubicBezTo>
                <a:cubicBezTo>
                  <a:pt x="38" y="55"/>
                  <a:pt x="39" y="55"/>
                  <a:pt x="39" y="54"/>
                </a:cubicBezTo>
                <a:cubicBezTo>
                  <a:pt x="39" y="54"/>
                  <a:pt x="39" y="54"/>
                  <a:pt x="39" y="54"/>
                </a:cubicBezTo>
                <a:cubicBezTo>
                  <a:pt x="39" y="53"/>
                  <a:pt x="39" y="52"/>
                  <a:pt x="39" y="52"/>
                </a:cubicBezTo>
                <a:cubicBezTo>
                  <a:pt x="38" y="52"/>
                  <a:pt x="38" y="52"/>
                  <a:pt x="39" y="51"/>
                </a:cubicBezTo>
                <a:cubicBezTo>
                  <a:pt x="39" y="51"/>
                  <a:pt x="40" y="49"/>
                  <a:pt x="41" y="49"/>
                </a:cubicBezTo>
                <a:cubicBezTo>
                  <a:pt x="43" y="48"/>
                  <a:pt x="43" y="48"/>
                  <a:pt x="43" y="48"/>
                </a:cubicBezTo>
                <a:cubicBezTo>
                  <a:pt x="43" y="48"/>
                  <a:pt x="44" y="48"/>
                  <a:pt x="44" y="48"/>
                </a:cubicBezTo>
                <a:cubicBezTo>
                  <a:pt x="45" y="49"/>
                  <a:pt x="46" y="48"/>
                  <a:pt x="47" y="48"/>
                </a:cubicBezTo>
                <a:cubicBezTo>
                  <a:pt x="47" y="48"/>
                  <a:pt x="47" y="48"/>
                  <a:pt x="47" y="48"/>
                </a:cubicBezTo>
                <a:cubicBezTo>
                  <a:pt x="47" y="49"/>
                  <a:pt x="47" y="49"/>
                  <a:pt x="47" y="49"/>
                </a:cubicBezTo>
                <a:cubicBezTo>
                  <a:pt x="48" y="49"/>
                  <a:pt x="48" y="49"/>
                  <a:pt x="48" y="49"/>
                </a:cubicBezTo>
                <a:cubicBezTo>
                  <a:pt x="48" y="49"/>
                  <a:pt x="48" y="49"/>
                  <a:pt x="48" y="49"/>
                </a:cubicBezTo>
                <a:cubicBezTo>
                  <a:pt x="49" y="49"/>
                  <a:pt x="49" y="49"/>
                  <a:pt x="50" y="49"/>
                </a:cubicBezTo>
                <a:cubicBezTo>
                  <a:pt x="50" y="49"/>
                  <a:pt x="50" y="49"/>
                  <a:pt x="50" y="49"/>
                </a:cubicBezTo>
                <a:cubicBezTo>
                  <a:pt x="50" y="50"/>
                  <a:pt x="50" y="50"/>
                  <a:pt x="51" y="50"/>
                </a:cubicBezTo>
                <a:cubicBezTo>
                  <a:pt x="51" y="50"/>
                  <a:pt x="52" y="50"/>
                  <a:pt x="52" y="50"/>
                </a:cubicBezTo>
                <a:cubicBezTo>
                  <a:pt x="52" y="51"/>
                  <a:pt x="52" y="51"/>
                  <a:pt x="53" y="51"/>
                </a:cubicBezTo>
                <a:cubicBezTo>
                  <a:pt x="54" y="51"/>
                  <a:pt x="54" y="50"/>
                  <a:pt x="54" y="51"/>
                </a:cubicBezTo>
                <a:cubicBezTo>
                  <a:pt x="54" y="51"/>
                  <a:pt x="54" y="51"/>
                  <a:pt x="54" y="51"/>
                </a:cubicBezTo>
                <a:cubicBezTo>
                  <a:pt x="55" y="51"/>
                  <a:pt x="55" y="51"/>
                  <a:pt x="57" y="49"/>
                </a:cubicBezTo>
                <a:cubicBezTo>
                  <a:pt x="57" y="49"/>
                  <a:pt x="58" y="48"/>
                  <a:pt x="59" y="48"/>
                </a:cubicBezTo>
                <a:cubicBezTo>
                  <a:pt x="59" y="48"/>
                  <a:pt x="60" y="47"/>
                  <a:pt x="60" y="47"/>
                </a:cubicBezTo>
                <a:cubicBezTo>
                  <a:pt x="60" y="47"/>
                  <a:pt x="60" y="47"/>
                  <a:pt x="61" y="46"/>
                </a:cubicBezTo>
                <a:cubicBezTo>
                  <a:pt x="61" y="46"/>
                  <a:pt x="62" y="45"/>
                  <a:pt x="62" y="45"/>
                </a:cubicBezTo>
                <a:cubicBezTo>
                  <a:pt x="62" y="45"/>
                  <a:pt x="62" y="44"/>
                  <a:pt x="61" y="44"/>
                </a:cubicBezTo>
                <a:cubicBezTo>
                  <a:pt x="61" y="44"/>
                  <a:pt x="58" y="43"/>
                  <a:pt x="58" y="43"/>
                </a:cubicBezTo>
                <a:cubicBezTo>
                  <a:pt x="58" y="43"/>
                  <a:pt x="58" y="43"/>
                  <a:pt x="58" y="43"/>
                </a:cubicBezTo>
                <a:cubicBezTo>
                  <a:pt x="58" y="42"/>
                  <a:pt x="58" y="41"/>
                  <a:pt x="58" y="41"/>
                </a:cubicBezTo>
                <a:cubicBezTo>
                  <a:pt x="58" y="41"/>
                  <a:pt x="58" y="41"/>
                  <a:pt x="58" y="41"/>
                </a:cubicBezTo>
                <a:cubicBezTo>
                  <a:pt x="58" y="41"/>
                  <a:pt x="59" y="41"/>
                  <a:pt x="58" y="41"/>
                </a:cubicBezTo>
                <a:cubicBezTo>
                  <a:pt x="58" y="40"/>
                  <a:pt x="56" y="38"/>
                  <a:pt x="56" y="38"/>
                </a:cubicBezTo>
                <a:cubicBezTo>
                  <a:pt x="56" y="38"/>
                  <a:pt x="56" y="38"/>
                  <a:pt x="57" y="38"/>
                </a:cubicBezTo>
                <a:cubicBezTo>
                  <a:pt x="57" y="38"/>
                  <a:pt x="59" y="37"/>
                  <a:pt x="59" y="37"/>
                </a:cubicBezTo>
                <a:cubicBezTo>
                  <a:pt x="59" y="37"/>
                  <a:pt x="59" y="37"/>
                  <a:pt x="59" y="37"/>
                </a:cubicBezTo>
                <a:cubicBezTo>
                  <a:pt x="59" y="37"/>
                  <a:pt x="59" y="37"/>
                  <a:pt x="59" y="37"/>
                </a:cubicBezTo>
                <a:cubicBezTo>
                  <a:pt x="59" y="37"/>
                  <a:pt x="59" y="36"/>
                  <a:pt x="59" y="36"/>
                </a:cubicBezTo>
                <a:cubicBezTo>
                  <a:pt x="59" y="36"/>
                  <a:pt x="58" y="36"/>
                  <a:pt x="58" y="36"/>
                </a:cubicBezTo>
                <a:cubicBezTo>
                  <a:pt x="58" y="36"/>
                  <a:pt x="57" y="34"/>
                  <a:pt x="57" y="34"/>
                </a:cubicBezTo>
                <a:cubicBezTo>
                  <a:pt x="57" y="34"/>
                  <a:pt x="57" y="34"/>
                  <a:pt x="57" y="34"/>
                </a:cubicBezTo>
                <a:cubicBezTo>
                  <a:pt x="58" y="34"/>
                  <a:pt x="58" y="33"/>
                  <a:pt x="58" y="33"/>
                </a:cubicBezTo>
                <a:cubicBezTo>
                  <a:pt x="58" y="33"/>
                  <a:pt x="58" y="33"/>
                  <a:pt x="58" y="33"/>
                </a:cubicBezTo>
                <a:cubicBezTo>
                  <a:pt x="58" y="33"/>
                  <a:pt x="58" y="32"/>
                  <a:pt x="58" y="32"/>
                </a:cubicBezTo>
                <a:cubicBezTo>
                  <a:pt x="58" y="32"/>
                  <a:pt x="57" y="32"/>
                  <a:pt x="57" y="32"/>
                </a:cubicBezTo>
                <a:cubicBezTo>
                  <a:pt x="57" y="32"/>
                  <a:pt x="57" y="31"/>
                  <a:pt x="57" y="30"/>
                </a:cubicBezTo>
                <a:cubicBezTo>
                  <a:pt x="57" y="30"/>
                  <a:pt x="57" y="30"/>
                  <a:pt x="57" y="30"/>
                </a:cubicBezTo>
                <a:cubicBezTo>
                  <a:pt x="57" y="30"/>
                  <a:pt x="57" y="30"/>
                  <a:pt x="56" y="30"/>
                </a:cubicBezTo>
                <a:cubicBezTo>
                  <a:pt x="56" y="30"/>
                  <a:pt x="56" y="30"/>
                  <a:pt x="56" y="30"/>
                </a:cubicBezTo>
                <a:cubicBezTo>
                  <a:pt x="56" y="30"/>
                  <a:pt x="55" y="30"/>
                  <a:pt x="55" y="30"/>
                </a:cubicBezTo>
                <a:cubicBezTo>
                  <a:pt x="55" y="30"/>
                  <a:pt x="55" y="30"/>
                  <a:pt x="55" y="30"/>
                </a:cubicBezTo>
                <a:cubicBezTo>
                  <a:pt x="55" y="31"/>
                  <a:pt x="54" y="31"/>
                  <a:pt x="54" y="31"/>
                </a:cubicBezTo>
                <a:cubicBezTo>
                  <a:pt x="54" y="31"/>
                  <a:pt x="54" y="31"/>
                  <a:pt x="54" y="31"/>
                </a:cubicBezTo>
                <a:cubicBezTo>
                  <a:pt x="54" y="31"/>
                  <a:pt x="53" y="32"/>
                  <a:pt x="53" y="32"/>
                </a:cubicBezTo>
                <a:cubicBezTo>
                  <a:pt x="53" y="32"/>
                  <a:pt x="53" y="32"/>
                  <a:pt x="53" y="31"/>
                </a:cubicBezTo>
                <a:cubicBezTo>
                  <a:pt x="54" y="31"/>
                  <a:pt x="54" y="31"/>
                  <a:pt x="54" y="31"/>
                </a:cubicBezTo>
                <a:cubicBezTo>
                  <a:pt x="54" y="31"/>
                  <a:pt x="54" y="31"/>
                  <a:pt x="54" y="31"/>
                </a:cubicBezTo>
                <a:cubicBezTo>
                  <a:pt x="54" y="30"/>
                  <a:pt x="54" y="30"/>
                  <a:pt x="54" y="30"/>
                </a:cubicBezTo>
                <a:cubicBezTo>
                  <a:pt x="54" y="30"/>
                  <a:pt x="54" y="30"/>
                  <a:pt x="54" y="30"/>
                </a:cubicBezTo>
                <a:cubicBezTo>
                  <a:pt x="54" y="30"/>
                  <a:pt x="54" y="29"/>
                  <a:pt x="54" y="29"/>
                </a:cubicBezTo>
                <a:cubicBezTo>
                  <a:pt x="54" y="29"/>
                  <a:pt x="55" y="28"/>
                  <a:pt x="55" y="28"/>
                </a:cubicBezTo>
                <a:cubicBezTo>
                  <a:pt x="55" y="28"/>
                  <a:pt x="55" y="28"/>
                  <a:pt x="55" y="28"/>
                </a:cubicBezTo>
                <a:cubicBezTo>
                  <a:pt x="56" y="27"/>
                  <a:pt x="56" y="27"/>
                  <a:pt x="56" y="27"/>
                </a:cubicBezTo>
                <a:cubicBezTo>
                  <a:pt x="56" y="27"/>
                  <a:pt x="56" y="27"/>
                  <a:pt x="56" y="27"/>
                </a:cubicBezTo>
                <a:cubicBezTo>
                  <a:pt x="56" y="27"/>
                  <a:pt x="57" y="26"/>
                  <a:pt x="57" y="26"/>
                </a:cubicBezTo>
                <a:cubicBezTo>
                  <a:pt x="57" y="26"/>
                  <a:pt x="58" y="25"/>
                  <a:pt x="58" y="25"/>
                </a:cubicBezTo>
                <a:cubicBezTo>
                  <a:pt x="58" y="25"/>
                  <a:pt x="58" y="25"/>
                  <a:pt x="58" y="25"/>
                </a:cubicBezTo>
                <a:cubicBezTo>
                  <a:pt x="58" y="25"/>
                  <a:pt x="59" y="24"/>
                  <a:pt x="58" y="24"/>
                </a:cubicBezTo>
                <a:cubicBezTo>
                  <a:pt x="58" y="24"/>
                  <a:pt x="58" y="24"/>
                  <a:pt x="58" y="24"/>
                </a:cubicBezTo>
                <a:cubicBezTo>
                  <a:pt x="58" y="24"/>
                  <a:pt x="57" y="24"/>
                  <a:pt x="58" y="24"/>
                </a:cubicBezTo>
                <a:cubicBezTo>
                  <a:pt x="58" y="24"/>
                  <a:pt x="58" y="24"/>
                  <a:pt x="58" y="24"/>
                </a:cubicBezTo>
                <a:cubicBezTo>
                  <a:pt x="58" y="24"/>
                  <a:pt x="58" y="23"/>
                  <a:pt x="58" y="23"/>
                </a:cubicBezTo>
                <a:cubicBezTo>
                  <a:pt x="59" y="24"/>
                  <a:pt x="59" y="23"/>
                  <a:pt x="59" y="24"/>
                </a:cubicBezTo>
                <a:cubicBezTo>
                  <a:pt x="59" y="24"/>
                  <a:pt x="59" y="24"/>
                  <a:pt x="59" y="24"/>
                </a:cubicBezTo>
                <a:cubicBezTo>
                  <a:pt x="59" y="24"/>
                  <a:pt x="59" y="24"/>
                  <a:pt x="60" y="24"/>
                </a:cubicBezTo>
                <a:cubicBezTo>
                  <a:pt x="60" y="24"/>
                  <a:pt x="60" y="24"/>
                  <a:pt x="60" y="24"/>
                </a:cubicBezTo>
                <a:cubicBezTo>
                  <a:pt x="60" y="24"/>
                  <a:pt x="60" y="24"/>
                  <a:pt x="60" y="24"/>
                </a:cubicBezTo>
                <a:cubicBezTo>
                  <a:pt x="60" y="24"/>
                  <a:pt x="61" y="24"/>
                  <a:pt x="61" y="23"/>
                </a:cubicBezTo>
                <a:cubicBezTo>
                  <a:pt x="61" y="23"/>
                  <a:pt x="61" y="23"/>
                  <a:pt x="61" y="23"/>
                </a:cubicBezTo>
                <a:cubicBezTo>
                  <a:pt x="61" y="23"/>
                  <a:pt x="61" y="23"/>
                  <a:pt x="61" y="23"/>
                </a:cubicBezTo>
                <a:cubicBezTo>
                  <a:pt x="61" y="23"/>
                  <a:pt x="61" y="23"/>
                  <a:pt x="61" y="23"/>
                </a:cubicBezTo>
                <a:cubicBezTo>
                  <a:pt x="61" y="22"/>
                  <a:pt x="61" y="22"/>
                  <a:pt x="61" y="22"/>
                </a:cubicBezTo>
                <a:cubicBezTo>
                  <a:pt x="61" y="22"/>
                  <a:pt x="61" y="20"/>
                  <a:pt x="61" y="20"/>
                </a:cubicBezTo>
                <a:cubicBezTo>
                  <a:pt x="61" y="20"/>
                  <a:pt x="61" y="19"/>
                  <a:pt x="62" y="19"/>
                </a:cubicBezTo>
                <a:cubicBezTo>
                  <a:pt x="62" y="19"/>
                  <a:pt x="63" y="16"/>
                  <a:pt x="63" y="16"/>
                </a:cubicBezTo>
                <a:cubicBezTo>
                  <a:pt x="63" y="16"/>
                  <a:pt x="63" y="16"/>
                  <a:pt x="63" y="16"/>
                </a:cubicBezTo>
                <a:cubicBezTo>
                  <a:pt x="63" y="16"/>
                  <a:pt x="64" y="14"/>
                  <a:pt x="64" y="14"/>
                </a:cubicBezTo>
                <a:cubicBezTo>
                  <a:pt x="64" y="14"/>
                  <a:pt x="64" y="14"/>
                  <a:pt x="64" y="14"/>
                </a:cubicBezTo>
                <a:cubicBezTo>
                  <a:pt x="64" y="14"/>
                  <a:pt x="63" y="14"/>
                  <a:pt x="63" y="14"/>
                </a:cubicBezTo>
                <a:cubicBezTo>
                  <a:pt x="63" y="14"/>
                  <a:pt x="62" y="14"/>
                  <a:pt x="62" y="14"/>
                </a:cubicBezTo>
                <a:cubicBezTo>
                  <a:pt x="62" y="14"/>
                  <a:pt x="62" y="14"/>
                  <a:pt x="62" y="14"/>
                </a:cubicBezTo>
                <a:cubicBezTo>
                  <a:pt x="62" y="14"/>
                  <a:pt x="61" y="14"/>
                  <a:pt x="61" y="14"/>
                </a:cubicBezTo>
                <a:cubicBezTo>
                  <a:pt x="61" y="14"/>
                  <a:pt x="60" y="13"/>
                  <a:pt x="60" y="13"/>
                </a:cubicBezTo>
                <a:cubicBezTo>
                  <a:pt x="60" y="13"/>
                  <a:pt x="60" y="13"/>
                  <a:pt x="60" y="13"/>
                </a:cubicBezTo>
                <a:cubicBezTo>
                  <a:pt x="60" y="13"/>
                  <a:pt x="59" y="13"/>
                  <a:pt x="59" y="13"/>
                </a:cubicBezTo>
                <a:cubicBezTo>
                  <a:pt x="59" y="13"/>
                  <a:pt x="58" y="13"/>
                  <a:pt x="58" y="13"/>
                </a:cubicBezTo>
                <a:cubicBezTo>
                  <a:pt x="58" y="13"/>
                  <a:pt x="57" y="13"/>
                  <a:pt x="57" y="13"/>
                </a:cubicBezTo>
                <a:cubicBezTo>
                  <a:pt x="57" y="13"/>
                  <a:pt x="57" y="13"/>
                  <a:pt x="57" y="12"/>
                </a:cubicBezTo>
                <a:cubicBezTo>
                  <a:pt x="57" y="12"/>
                  <a:pt x="56" y="12"/>
                  <a:pt x="56" y="12"/>
                </a:cubicBezTo>
                <a:cubicBezTo>
                  <a:pt x="56" y="11"/>
                  <a:pt x="56" y="11"/>
                  <a:pt x="56" y="11"/>
                </a:cubicBezTo>
                <a:cubicBezTo>
                  <a:pt x="56" y="11"/>
                  <a:pt x="55" y="11"/>
                  <a:pt x="55" y="1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4" name="Freeform 928"/>
          <p:cNvSpPr>
            <a:spLocks/>
          </p:cNvSpPr>
          <p:nvPr/>
        </p:nvSpPr>
        <p:spPr bwMode="auto">
          <a:xfrm>
            <a:off x="4215698" y="3463534"/>
            <a:ext cx="5641" cy="13161"/>
          </a:xfrm>
          <a:custGeom>
            <a:avLst/>
            <a:gdLst/>
            <a:ahLst/>
            <a:cxnLst>
              <a:cxn ang="0">
                <a:pos x="1" y="1"/>
              </a:cxn>
              <a:cxn ang="0">
                <a:pos x="1" y="1"/>
              </a:cxn>
              <a:cxn ang="0">
                <a:pos x="1" y="1"/>
              </a:cxn>
              <a:cxn ang="0">
                <a:pos x="0" y="0"/>
              </a:cxn>
              <a:cxn ang="0">
                <a:pos x="0" y="1"/>
              </a:cxn>
              <a:cxn ang="0">
                <a:pos x="0" y="1"/>
              </a:cxn>
              <a:cxn ang="0">
                <a:pos x="0" y="1"/>
              </a:cxn>
              <a:cxn ang="0">
                <a:pos x="1" y="1"/>
              </a:cxn>
            </a:cxnLst>
            <a:rect l="0" t="0" r="r" b="b"/>
            <a:pathLst>
              <a:path w="1" h="2">
                <a:moveTo>
                  <a:pt x="1" y="1"/>
                </a:moveTo>
                <a:cubicBezTo>
                  <a:pt x="1" y="1"/>
                  <a:pt x="1" y="1"/>
                  <a:pt x="1" y="1"/>
                </a:cubicBezTo>
                <a:cubicBezTo>
                  <a:pt x="1" y="1"/>
                  <a:pt x="1" y="1"/>
                  <a:pt x="1" y="1"/>
                </a:cubicBezTo>
                <a:cubicBezTo>
                  <a:pt x="1" y="1"/>
                  <a:pt x="0" y="0"/>
                  <a:pt x="0" y="0"/>
                </a:cubicBezTo>
                <a:cubicBezTo>
                  <a:pt x="0" y="0"/>
                  <a:pt x="0" y="0"/>
                  <a:pt x="0" y="1"/>
                </a:cubicBezTo>
                <a:cubicBezTo>
                  <a:pt x="0" y="1"/>
                  <a:pt x="0" y="1"/>
                  <a:pt x="0" y="1"/>
                </a:cubicBezTo>
                <a:cubicBezTo>
                  <a:pt x="0" y="1"/>
                  <a:pt x="0" y="2"/>
                  <a:pt x="0" y="1"/>
                </a:cubicBezTo>
                <a:cubicBezTo>
                  <a:pt x="0"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5" name="Freeform 929"/>
          <p:cNvSpPr>
            <a:spLocks/>
          </p:cNvSpPr>
          <p:nvPr/>
        </p:nvSpPr>
        <p:spPr bwMode="auto">
          <a:xfrm>
            <a:off x="3625311" y="3969312"/>
            <a:ext cx="7521" cy="11281"/>
          </a:xfrm>
          <a:custGeom>
            <a:avLst/>
            <a:gdLst/>
            <a:ahLst/>
            <a:cxnLst>
              <a:cxn ang="0">
                <a:pos x="0" y="1"/>
              </a:cxn>
              <a:cxn ang="0">
                <a:pos x="0" y="2"/>
              </a:cxn>
              <a:cxn ang="0">
                <a:pos x="1" y="1"/>
              </a:cxn>
              <a:cxn ang="0">
                <a:pos x="0" y="1"/>
              </a:cxn>
            </a:cxnLst>
            <a:rect l="0" t="0" r="r" b="b"/>
            <a:pathLst>
              <a:path w="1" h="2">
                <a:moveTo>
                  <a:pt x="0" y="1"/>
                </a:moveTo>
                <a:cubicBezTo>
                  <a:pt x="0" y="1"/>
                  <a:pt x="0" y="1"/>
                  <a:pt x="0" y="2"/>
                </a:cubicBezTo>
                <a:cubicBezTo>
                  <a:pt x="1" y="2"/>
                  <a:pt x="1" y="1"/>
                  <a:pt x="1" y="1"/>
                </a:cubicBezTo>
                <a:cubicBezTo>
                  <a:pt x="1"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6" name="Freeform 930"/>
          <p:cNvSpPr>
            <a:spLocks/>
          </p:cNvSpPr>
          <p:nvPr/>
        </p:nvSpPr>
        <p:spPr bwMode="auto">
          <a:xfrm>
            <a:off x="3625311" y="3937348"/>
            <a:ext cx="13161" cy="13161"/>
          </a:xfrm>
          <a:custGeom>
            <a:avLst/>
            <a:gdLst/>
            <a:ahLst/>
            <a:cxnLst>
              <a:cxn ang="0">
                <a:pos x="1" y="0"/>
              </a:cxn>
              <a:cxn ang="0">
                <a:pos x="1" y="1"/>
              </a:cxn>
              <a:cxn ang="0">
                <a:pos x="2" y="1"/>
              </a:cxn>
              <a:cxn ang="0">
                <a:pos x="1" y="0"/>
              </a:cxn>
            </a:cxnLst>
            <a:rect l="0" t="0" r="r" b="b"/>
            <a:pathLst>
              <a:path w="2" h="2">
                <a:moveTo>
                  <a:pt x="1" y="0"/>
                </a:moveTo>
                <a:cubicBezTo>
                  <a:pt x="0" y="0"/>
                  <a:pt x="1" y="1"/>
                  <a:pt x="1" y="1"/>
                </a:cubicBezTo>
                <a:cubicBezTo>
                  <a:pt x="2" y="2"/>
                  <a:pt x="2" y="1"/>
                  <a:pt x="2" y="1"/>
                </a:cubicBezTo>
                <a:cubicBezTo>
                  <a:pt x="2"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7" name="Freeform 931"/>
          <p:cNvSpPr>
            <a:spLocks/>
          </p:cNvSpPr>
          <p:nvPr/>
        </p:nvSpPr>
        <p:spPr bwMode="auto">
          <a:xfrm>
            <a:off x="3649753" y="3961791"/>
            <a:ext cx="7521" cy="7521"/>
          </a:xfrm>
          <a:custGeom>
            <a:avLst/>
            <a:gdLst/>
            <a:ahLst/>
            <a:cxnLst>
              <a:cxn ang="0">
                <a:pos x="0" y="0"/>
              </a:cxn>
              <a:cxn ang="0">
                <a:pos x="0" y="0"/>
              </a:cxn>
              <a:cxn ang="0">
                <a:pos x="1" y="0"/>
              </a:cxn>
              <a:cxn ang="0">
                <a:pos x="0" y="0"/>
              </a:cxn>
            </a:cxnLst>
            <a:rect l="0" t="0" r="r" b="b"/>
            <a:pathLst>
              <a:path w="1" h="1">
                <a:moveTo>
                  <a:pt x="0" y="0"/>
                </a:moveTo>
                <a:cubicBezTo>
                  <a:pt x="0" y="0"/>
                  <a:pt x="0" y="0"/>
                  <a:pt x="0" y="0"/>
                </a:cubicBezTo>
                <a:cubicBezTo>
                  <a:pt x="0" y="1"/>
                  <a:pt x="1" y="1"/>
                  <a:pt x="1" y="0"/>
                </a:cubicBezTo>
                <a:cubicBezTo>
                  <a:pt x="1"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8" name="Freeform 932"/>
          <p:cNvSpPr>
            <a:spLocks/>
          </p:cNvSpPr>
          <p:nvPr/>
        </p:nvSpPr>
        <p:spPr bwMode="auto">
          <a:xfrm>
            <a:off x="3662915" y="3950509"/>
            <a:ext cx="24443" cy="18802"/>
          </a:xfrm>
          <a:custGeom>
            <a:avLst/>
            <a:gdLst/>
            <a:ahLst/>
            <a:cxnLst>
              <a:cxn ang="0">
                <a:pos x="1" y="3"/>
              </a:cxn>
              <a:cxn ang="0">
                <a:pos x="2" y="2"/>
              </a:cxn>
              <a:cxn ang="0">
                <a:pos x="3" y="0"/>
              </a:cxn>
              <a:cxn ang="0">
                <a:pos x="3" y="0"/>
              </a:cxn>
              <a:cxn ang="0">
                <a:pos x="2" y="0"/>
              </a:cxn>
              <a:cxn ang="0">
                <a:pos x="0" y="1"/>
              </a:cxn>
              <a:cxn ang="0">
                <a:pos x="0" y="1"/>
              </a:cxn>
              <a:cxn ang="0">
                <a:pos x="1" y="3"/>
              </a:cxn>
            </a:cxnLst>
            <a:rect l="0" t="0" r="r" b="b"/>
            <a:pathLst>
              <a:path w="4" h="3">
                <a:moveTo>
                  <a:pt x="1" y="3"/>
                </a:moveTo>
                <a:cubicBezTo>
                  <a:pt x="1" y="3"/>
                  <a:pt x="2" y="2"/>
                  <a:pt x="2" y="2"/>
                </a:cubicBezTo>
                <a:cubicBezTo>
                  <a:pt x="2" y="2"/>
                  <a:pt x="3" y="1"/>
                  <a:pt x="3" y="0"/>
                </a:cubicBezTo>
                <a:cubicBezTo>
                  <a:pt x="4" y="0"/>
                  <a:pt x="3" y="0"/>
                  <a:pt x="3" y="0"/>
                </a:cubicBezTo>
                <a:cubicBezTo>
                  <a:pt x="3" y="0"/>
                  <a:pt x="3" y="0"/>
                  <a:pt x="2" y="0"/>
                </a:cubicBezTo>
                <a:cubicBezTo>
                  <a:pt x="2" y="1"/>
                  <a:pt x="1" y="1"/>
                  <a:pt x="0" y="1"/>
                </a:cubicBezTo>
                <a:cubicBezTo>
                  <a:pt x="0" y="1"/>
                  <a:pt x="0" y="1"/>
                  <a:pt x="0" y="1"/>
                </a:cubicBezTo>
                <a:cubicBezTo>
                  <a:pt x="1" y="2"/>
                  <a:pt x="1" y="2"/>
                  <a:pt x="1"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9" name="Freeform 933"/>
          <p:cNvSpPr>
            <a:spLocks/>
          </p:cNvSpPr>
          <p:nvPr/>
        </p:nvSpPr>
        <p:spPr bwMode="auto">
          <a:xfrm>
            <a:off x="3692998" y="3961791"/>
            <a:ext cx="18802" cy="13161"/>
          </a:xfrm>
          <a:custGeom>
            <a:avLst/>
            <a:gdLst/>
            <a:ahLst/>
            <a:cxnLst>
              <a:cxn ang="0">
                <a:pos x="0" y="1"/>
              </a:cxn>
              <a:cxn ang="0">
                <a:pos x="1" y="2"/>
              </a:cxn>
              <a:cxn ang="0">
                <a:pos x="2" y="2"/>
              </a:cxn>
              <a:cxn ang="0">
                <a:pos x="3" y="0"/>
              </a:cxn>
              <a:cxn ang="0">
                <a:pos x="2" y="0"/>
              </a:cxn>
              <a:cxn ang="0">
                <a:pos x="1" y="0"/>
              </a:cxn>
              <a:cxn ang="0">
                <a:pos x="1" y="0"/>
              </a:cxn>
              <a:cxn ang="0">
                <a:pos x="0" y="1"/>
              </a:cxn>
            </a:cxnLst>
            <a:rect l="0" t="0" r="r" b="b"/>
            <a:pathLst>
              <a:path w="3" h="2">
                <a:moveTo>
                  <a:pt x="0" y="1"/>
                </a:moveTo>
                <a:cubicBezTo>
                  <a:pt x="0" y="1"/>
                  <a:pt x="1" y="2"/>
                  <a:pt x="1" y="2"/>
                </a:cubicBezTo>
                <a:cubicBezTo>
                  <a:pt x="1" y="2"/>
                  <a:pt x="1" y="2"/>
                  <a:pt x="2" y="2"/>
                </a:cubicBezTo>
                <a:cubicBezTo>
                  <a:pt x="2" y="2"/>
                  <a:pt x="3" y="1"/>
                  <a:pt x="3" y="0"/>
                </a:cubicBezTo>
                <a:cubicBezTo>
                  <a:pt x="3" y="0"/>
                  <a:pt x="2" y="0"/>
                  <a:pt x="2" y="0"/>
                </a:cubicBezTo>
                <a:cubicBezTo>
                  <a:pt x="2" y="0"/>
                  <a:pt x="2" y="0"/>
                  <a:pt x="1" y="0"/>
                </a:cubicBezTo>
                <a:cubicBezTo>
                  <a:pt x="1" y="0"/>
                  <a:pt x="1" y="0"/>
                  <a:pt x="1" y="0"/>
                </a:cubicBezTo>
                <a:cubicBezTo>
                  <a:pt x="1" y="1"/>
                  <a:pt x="1"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0" name="Freeform 934"/>
          <p:cNvSpPr>
            <a:spLocks/>
          </p:cNvSpPr>
          <p:nvPr/>
        </p:nvSpPr>
        <p:spPr bwMode="auto">
          <a:xfrm>
            <a:off x="3736243" y="3937348"/>
            <a:ext cx="16922" cy="31964"/>
          </a:xfrm>
          <a:custGeom>
            <a:avLst/>
            <a:gdLst/>
            <a:ahLst/>
            <a:cxnLst>
              <a:cxn ang="0">
                <a:pos x="2" y="1"/>
              </a:cxn>
              <a:cxn ang="0">
                <a:pos x="1" y="3"/>
              </a:cxn>
              <a:cxn ang="0">
                <a:pos x="0" y="4"/>
              </a:cxn>
              <a:cxn ang="0">
                <a:pos x="0" y="4"/>
              </a:cxn>
              <a:cxn ang="0">
                <a:pos x="3" y="3"/>
              </a:cxn>
              <a:cxn ang="0">
                <a:pos x="3" y="1"/>
              </a:cxn>
              <a:cxn ang="0">
                <a:pos x="2" y="1"/>
              </a:cxn>
            </a:cxnLst>
            <a:rect l="0" t="0" r="r" b="b"/>
            <a:pathLst>
              <a:path w="3" h="5">
                <a:moveTo>
                  <a:pt x="2" y="1"/>
                </a:moveTo>
                <a:cubicBezTo>
                  <a:pt x="2" y="2"/>
                  <a:pt x="2" y="2"/>
                  <a:pt x="1" y="3"/>
                </a:cubicBezTo>
                <a:cubicBezTo>
                  <a:pt x="1" y="4"/>
                  <a:pt x="1" y="4"/>
                  <a:pt x="0" y="4"/>
                </a:cubicBezTo>
                <a:cubicBezTo>
                  <a:pt x="0" y="4"/>
                  <a:pt x="0" y="4"/>
                  <a:pt x="0" y="4"/>
                </a:cubicBezTo>
                <a:cubicBezTo>
                  <a:pt x="1" y="5"/>
                  <a:pt x="2" y="4"/>
                  <a:pt x="3" y="3"/>
                </a:cubicBezTo>
                <a:cubicBezTo>
                  <a:pt x="3" y="3"/>
                  <a:pt x="3" y="2"/>
                  <a:pt x="3" y="1"/>
                </a:cubicBezTo>
                <a:cubicBezTo>
                  <a:pt x="3" y="0"/>
                  <a:pt x="3"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1" name="Freeform 935"/>
          <p:cNvSpPr>
            <a:spLocks/>
          </p:cNvSpPr>
          <p:nvPr/>
        </p:nvSpPr>
        <p:spPr bwMode="auto">
          <a:xfrm>
            <a:off x="3753165" y="3926067"/>
            <a:ext cx="13161" cy="11281"/>
          </a:xfrm>
          <a:custGeom>
            <a:avLst/>
            <a:gdLst/>
            <a:ahLst/>
            <a:cxnLst>
              <a:cxn ang="0">
                <a:pos x="0" y="2"/>
              </a:cxn>
              <a:cxn ang="0">
                <a:pos x="1" y="2"/>
              </a:cxn>
              <a:cxn ang="0">
                <a:pos x="2" y="0"/>
              </a:cxn>
              <a:cxn ang="0">
                <a:pos x="1" y="1"/>
              </a:cxn>
              <a:cxn ang="0">
                <a:pos x="0" y="2"/>
              </a:cxn>
            </a:cxnLst>
            <a:rect l="0" t="0" r="r" b="b"/>
            <a:pathLst>
              <a:path w="2" h="2">
                <a:moveTo>
                  <a:pt x="0" y="2"/>
                </a:moveTo>
                <a:cubicBezTo>
                  <a:pt x="0" y="2"/>
                  <a:pt x="1" y="2"/>
                  <a:pt x="1" y="2"/>
                </a:cubicBezTo>
                <a:cubicBezTo>
                  <a:pt x="2" y="1"/>
                  <a:pt x="2" y="1"/>
                  <a:pt x="2" y="0"/>
                </a:cubicBezTo>
                <a:cubicBezTo>
                  <a:pt x="2" y="0"/>
                  <a:pt x="1" y="1"/>
                  <a:pt x="1" y="1"/>
                </a:cubicBezTo>
                <a:cubicBezTo>
                  <a:pt x="0" y="1"/>
                  <a:pt x="0" y="2"/>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2" name="Freeform 936"/>
          <p:cNvSpPr>
            <a:spLocks/>
          </p:cNvSpPr>
          <p:nvPr/>
        </p:nvSpPr>
        <p:spPr bwMode="auto">
          <a:xfrm>
            <a:off x="4210057" y="3591389"/>
            <a:ext cx="11281" cy="13161"/>
          </a:xfrm>
          <a:custGeom>
            <a:avLst/>
            <a:gdLst/>
            <a:ahLst/>
            <a:cxnLst>
              <a:cxn ang="0">
                <a:pos x="1" y="1"/>
              </a:cxn>
              <a:cxn ang="0">
                <a:pos x="0" y="0"/>
              </a:cxn>
              <a:cxn ang="0">
                <a:pos x="0" y="1"/>
              </a:cxn>
              <a:cxn ang="0">
                <a:pos x="1" y="1"/>
              </a:cxn>
            </a:cxnLst>
            <a:rect l="0" t="0" r="r" b="b"/>
            <a:pathLst>
              <a:path w="2" h="2">
                <a:moveTo>
                  <a:pt x="1" y="1"/>
                </a:moveTo>
                <a:cubicBezTo>
                  <a:pt x="2" y="0"/>
                  <a:pt x="1" y="0"/>
                  <a:pt x="0" y="0"/>
                </a:cubicBezTo>
                <a:cubicBezTo>
                  <a:pt x="0" y="0"/>
                  <a:pt x="0" y="1"/>
                  <a:pt x="0" y="1"/>
                </a:cubicBezTo>
                <a:cubicBezTo>
                  <a:pt x="0" y="2"/>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3" name="Freeform 937"/>
          <p:cNvSpPr>
            <a:spLocks/>
          </p:cNvSpPr>
          <p:nvPr/>
        </p:nvSpPr>
        <p:spPr bwMode="auto">
          <a:xfrm>
            <a:off x="4240140" y="3561305"/>
            <a:ext cx="35724" cy="24443"/>
          </a:xfrm>
          <a:custGeom>
            <a:avLst/>
            <a:gdLst/>
            <a:ahLst/>
            <a:cxnLst>
              <a:cxn ang="0">
                <a:pos x="4" y="0"/>
              </a:cxn>
              <a:cxn ang="0">
                <a:pos x="1" y="2"/>
              </a:cxn>
              <a:cxn ang="0">
                <a:pos x="1" y="2"/>
              </a:cxn>
              <a:cxn ang="0">
                <a:pos x="2" y="3"/>
              </a:cxn>
              <a:cxn ang="0">
                <a:pos x="3" y="4"/>
              </a:cxn>
              <a:cxn ang="0">
                <a:pos x="6" y="2"/>
              </a:cxn>
              <a:cxn ang="0">
                <a:pos x="5" y="1"/>
              </a:cxn>
              <a:cxn ang="0">
                <a:pos x="4" y="1"/>
              </a:cxn>
              <a:cxn ang="0">
                <a:pos x="4" y="1"/>
              </a:cxn>
              <a:cxn ang="0">
                <a:pos x="4" y="0"/>
              </a:cxn>
            </a:cxnLst>
            <a:rect l="0" t="0" r="r" b="b"/>
            <a:pathLst>
              <a:path w="6" h="4">
                <a:moveTo>
                  <a:pt x="4" y="0"/>
                </a:moveTo>
                <a:cubicBezTo>
                  <a:pt x="5" y="0"/>
                  <a:pt x="2" y="1"/>
                  <a:pt x="1" y="2"/>
                </a:cubicBezTo>
                <a:cubicBezTo>
                  <a:pt x="0" y="2"/>
                  <a:pt x="1" y="2"/>
                  <a:pt x="1" y="2"/>
                </a:cubicBezTo>
                <a:cubicBezTo>
                  <a:pt x="1" y="2"/>
                  <a:pt x="2" y="2"/>
                  <a:pt x="2" y="3"/>
                </a:cubicBezTo>
                <a:cubicBezTo>
                  <a:pt x="2" y="4"/>
                  <a:pt x="3" y="3"/>
                  <a:pt x="3" y="4"/>
                </a:cubicBezTo>
                <a:cubicBezTo>
                  <a:pt x="4" y="4"/>
                  <a:pt x="5" y="3"/>
                  <a:pt x="6" y="2"/>
                </a:cubicBezTo>
                <a:cubicBezTo>
                  <a:pt x="6" y="1"/>
                  <a:pt x="5" y="1"/>
                  <a:pt x="5" y="1"/>
                </a:cubicBezTo>
                <a:cubicBezTo>
                  <a:pt x="5" y="1"/>
                  <a:pt x="4" y="1"/>
                  <a:pt x="4" y="1"/>
                </a:cubicBezTo>
                <a:cubicBezTo>
                  <a:pt x="4" y="1"/>
                  <a:pt x="4" y="0"/>
                  <a:pt x="4" y="1"/>
                </a:cubicBezTo>
                <a:cubicBezTo>
                  <a:pt x="4" y="1"/>
                  <a:pt x="4" y="0"/>
                  <a:pt x="4"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4" name="Freeform 938"/>
          <p:cNvSpPr>
            <a:spLocks/>
          </p:cNvSpPr>
          <p:nvPr/>
        </p:nvSpPr>
        <p:spPr bwMode="auto">
          <a:xfrm>
            <a:off x="4281505" y="3555665"/>
            <a:ext cx="18802" cy="11281"/>
          </a:xfrm>
          <a:custGeom>
            <a:avLst/>
            <a:gdLst/>
            <a:ahLst/>
            <a:cxnLst>
              <a:cxn ang="0">
                <a:pos x="3" y="2"/>
              </a:cxn>
              <a:cxn ang="0">
                <a:pos x="3" y="1"/>
              </a:cxn>
              <a:cxn ang="0">
                <a:pos x="1" y="0"/>
              </a:cxn>
              <a:cxn ang="0">
                <a:pos x="1" y="1"/>
              </a:cxn>
              <a:cxn ang="0">
                <a:pos x="3" y="2"/>
              </a:cxn>
            </a:cxnLst>
            <a:rect l="0" t="0" r="r" b="b"/>
            <a:pathLst>
              <a:path w="3" h="2">
                <a:moveTo>
                  <a:pt x="3" y="2"/>
                </a:moveTo>
                <a:cubicBezTo>
                  <a:pt x="3" y="2"/>
                  <a:pt x="3" y="2"/>
                  <a:pt x="3" y="1"/>
                </a:cubicBezTo>
                <a:cubicBezTo>
                  <a:pt x="3" y="0"/>
                  <a:pt x="2" y="0"/>
                  <a:pt x="1" y="0"/>
                </a:cubicBezTo>
                <a:cubicBezTo>
                  <a:pt x="0" y="1"/>
                  <a:pt x="1" y="1"/>
                  <a:pt x="1" y="1"/>
                </a:cubicBezTo>
                <a:cubicBezTo>
                  <a:pt x="1" y="1"/>
                  <a:pt x="2" y="1"/>
                  <a:pt x="3"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5" name="Freeform 939"/>
          <p:cNvSpPr>
            <a:spLocks/>
          </p:cNvSpPr>
          <p:nvPr/>
        </p:nvSpPr>
        <p:spPr bwMode="auto">
          <a:xfrm>
            <a:off x="3886660" y="3422169"/>
            <a:ext cx="389204" cy="278272"/>
          </a:xfrm>
          <a:custGeom>
            <a:avLst/>
            <a:gdLst/>
            <a:ahLst/>
            <a:cxnLst>
              <a:cxn ang="0">
                <a:pos x="54" y="8"/>
              </a:cxn>
              <a:cxn ang="0">
                <a:pos x="51" y="6"/>
              </a:cxn>
              <a:cxn ang="0">
                <a:pos x="47" y="7"/>
              </a:cxn>
              <a:cxn ang="0">
                <a:pos x="43" y="6"/>
              </a:cxn>
              <a:cxn ang="0">
                <a:pos x="40" y="4"/>
              </a:cxn>
              <a:cxn ang="0">
                <a:pos x="38" y="3"/>
              </a:cxn>
              <a:cxn ang="0">
                <a:pos x="32" y="3"/>
              </a:cxn>
              <a:cxn ang="0">
                <a:pos x="24" y="3"/>
              </a:cxn>
              <a:cxn ang="0">
                <a:pos x="17" y="1"/>
              </a:cxn>
              <a:cxn ang="0">
                <a:pos x="8" y="1"/>
              </a:cxn>
              <a:cxn ang="0">
                <a:pos x="6" y="2"/>
              </a:cxn>
              <a:cxn ang="0">
                <a:pos x="6" y="3"/>
              </a:cxn>
              <a:cxn ang="0">
                <a:pos x="2" y="4"/>
              </a:cxn>
              <a:cxn ang="0">
                <a:pos x="1" y="6"/>
              </a:cxn>
              <a:cxn ang="0">
                <a:pos x="3" y="7"/>
              </a:cxn>
              <a:cxn ang="0">
                <a:pos x="3" y="9"/>
              </a:cxn>
              <a:cxn ang="0">
                <a:pos x="3" y="11"/>
              </a:cxn>
              <a:cxn ang="0">
                <a:pos x="4" y="11"/>
              </a:cxn>
              <a:cxn ang="0">
                <a:pos x="6" y="10"/>
              </a:cxn>
              <a:cxn ang="0">
                <a:pos x="6" y="12"/>
              </a:cxn>
              <a:cxn ang="0">
                <a:pos x="7" y="12"/>
              </a:cxn>
              <a:cxn ang="0">
                <a:pos x="9" y="12"/>
              </a:cxn>
              <a:cxn ang="0">
                <a:pos x="12" y="11"/>
              </a:cxn>
              <a:cxn ang="0">
                <a:pos x="14" y="12"/>
              </a:cxn>
              <a:cxn ang="0">
                <a:pos x="16" y="13"/>
              </a:cxn>
              <a:cxn ang="0">
                <a:pos x="15" y="15"/>
              </a:cxn>
              <a:cxn ang="0">
                <a:pos x="13" y="16"/>
              </a:cxn>
              <a:cxn ang="0">
                <a:pos x="13" y="20"/>
              </a:cxn>
              <a:cxn ang="0">
                <a:pos x="12" y="21"/>
              </a:cxn>
              <a:cxn ang="0">
                <a:pos x="11" y="25"/>
              </a:cxn>
              <a:cxn ang="0">
                <a:pos x="9" y="25"/>
              </a:cxn>
              <a:cxn ang="0">
                <a:pos x="11" y="27"/>
              </a:cxn>
              <a:cxn ang="0">
                <a:pos x="11" y="30"/>
              </a:cxn>
              <a:cxn ang="0">
                <a:pos x="10" y="32"/>
              </a:cxn>
              <a:cxn ang="0">
                <a:pos x="12" y="33"/>
              </a:cxn>
              <a:cxn ang="0">
                <a:pos x="11" y="34"/>
              </a:cxn>
              <a:cxn ang="0">
                <a:pos x="9" y="37"/>
              </a:cxn>
              <a:cxn ang="0">
                <a:pos x="10" y="39"/>
              </a:cxn>
              <a:cxn ang="0">
                <a:pos x="12" y="39"/>
              </a:cxn>
              <a:cxn ang="0">
                <a:pos x="15" y="41"/>
              </a:cxn>
              <a:cxn ang="0">
                <a:pos x="17" y="44"/>
              </a:cxn>
              <a:cxn ang="0">
                <a:pos x="22" y="43"/>
              </a:cxn>
              <a:cxn ang="0">
                <a:pos x="31" y="42"/>
              </a:cxn>
              <a:cxn ang="0">
                <a:pos x="35" y="41"/>
              </a:cxn>
              <a:cxn ang="0">
                <a:pos x="41" y="37"/>
              </a:cxn>
              <a:cxn ang="0">
                <a:pos x="43" y="36"/>
              </a:cxn>
              <a:cxn ang="0">
                <a:pos x="47" y="30"/>
              </a:cxn>
              <a:cxn ang="0">
                <a:pos x="50" y="18"/>
              </a:cxn>
              <a:cxn ang="0">
                <a:pos x="61" y="13"/>
              </a:cxn>
              <a:cxn ang="0">
                <a:pos x="63" y="9"/>
              </a:cxn>
              <a:cxn ang="0">
                <a:pos x="57" y="9"/>
              </a:cxn>
            </a:cxnLst>
            <a:rect l="0" t="0" r="r" b="b"/>
            <a:pathLst>
              <a:path w="64" h="46">
                <a:moveTo>
                  <a:pt x="57" y="9"/>
                </a:moveTo>
                <a:cubicBezTo>
                  <a:pt x="57" y="9"/>
                  <a:pt x="56" y="8"/>
                  <a:pt x="55" y="8"/>
                </a:cubicBezTo>
                <a:cubicBezTo>
                  <a:pt x="55" y="8"/>
                  <a:pt x="54" y="8"/>
                  <a:pt x="54" y="8"/>
                </a:cubicBezTo>
                <a:cubicBezTo>
                  <a:pt x="54" y="9"/>
                  <a:pt x="54" y="8"/>
                  <a:pt x="54" y="8"/>
                </a:cubicBezTo>
                <a:cubicBezTo>
                  <a:pt x="54" y="8"/>
                  <a:pt x="54" y="8"/>
                  <a:pt x="54" y="8"/>
                </a:cubicBezTo>
                <a:cubicBezTo>
                  <a:pt x="53" y="7"/>
                  <a:pt x="51" y="6"/>
                  <a:pt x="51" y="6"/>
                </a:cubicBezTo>
                <a:cubicBezTo>
                  <a:pt x="50" y="6"/>
                  <a:pt x="50" y="6"/>
                  <a:pt x="50" y="7"/>
                </a:cubicBezTo>
                <a:cubicBezTo>
                  <a:pt x="50" y="7"/>
                  <a:pt x="50" y="7"/>
                  <a:pt x="50" y="7"/>
                </a:cubicBezTo>
                <a:cubicBezTo>
                  <a:pt x="49" y="7"/>
                  <a:pt x="48" y="7"/>
                  <a:pt x="47" y="7"/>
                </a:cubicBezTo>
                <a:cubicBezTo>
                  <a:pt x="46" y="7"/>
                  <a:pt x="45" y="6"/>
                  <a:pt x="45" y="6"/>
                </a:cubicBezTo>
                <a:cubicBezTo>
                  <a:pt x="45" y="6"/>
                  <a:pt x="45" y="6"/>
                  <a:pt x="45" y="6"/>
                </a:cubicBezTo>
                <a:cubicBezTo>
                  <a:pt x="44" y="7"/>
                  <a:pt x="43" y="6"/>
                  <a:pt x="43" y="6"/>
                </a:cubicBezTo>
                <a:cubicBezTo>
                  <a:pt x="43" y="6"/>
                  <a:pt x="43" y="5"/>
                  <a:pt x="43" y="5"/>
                </a:cubicBezTo>
                <a:cubicBezTo>
                  <a:pt x="43" y="5"/>
                  <a:pt x="41" y="5"/>
                  <a:pt x="40" y="5"/>
                </a:cubicBezTo>
                <a:cubicBezTo>
                  <a:pt x="39" y="5"/>
                  <a:pt x="39" y="5"/>
                  <a:pt x="40" y="4"/>
                </a:cubicBezTo>
                <a:cubicBezTo>
                  <a:pt x="40" y="4"/>
                  <a:pt x="40" y="4"/>
                  <a:pt x="40" y="4"/>
                </a:cubicBezTo>
                <a:cubicBezTo>
                  <a:pt x="40" y="4"/>
                  <a:pt x="40" y="4"/>
                  <a:pt x="39" y="4"/>
                </a:cubicBezTo>
                <a:cubicBezTo>
                  <a:pt x="39" y="3"/>
                  <a:pt x="38" y="3"/>
                  <a:pt x="38" y="3"/>
                </a:cubicBezTo>
                <a:cubicBezTo>
                  <a:pt x="38" y="3"/>
                  <a:pt x="37" y="3"/>
                  <a:pt x="37" y="3"/>
                </a:cubicBezTo>
                <a:cubicBezTo>
                  <a:pt x="37" y="3"/>
                  <a:pt x="35" y="3"/>
                  <a:pt x="33" y="3"/>
                </a:cubicBezTo>
                <a:cubicBezTo>
                  <a:pt x="33" y="3"/>
                  <a:pt x="33" y="2"/>
                  <a:pt x="32" y="3"/>
                </a:cubicBezTo>
                <a:cubicBezTo>
                  <a:pt x="31" y="3"/>
                  <a:pt x="30" y="3"/>
                  <a:pt x="30" y="2"/>
                </a:cubicBezTo>
                <a:cubicBezTo>
                  <a:pt x="29" y="2"/>
                  <a:pt x="29" y="2"/>
                  <a:pt x="26" y="3"/>
                </a:cubicBezTo>
                <a:cubicBezTo>
                  <a:pt x="26" y="3"/>
                  <a:pt x="25" y="3"/>
                  <a:pt x="24" y="3"/>
                </a:cubicBezTo>
                <a:cubicBezTo>
                  <a:pt x="23" y="2"/>
                  <a:pt x="19" y="2"/>
                  <a:pt x="19" y="2"/>
                </a:cubicBezTo>
                <a:cubicBezTo>
                  <a:pt x="19" y="2"/>
                  <a:pt x="18" y="2"/>
                  <a:pt x="18" y="1"/>
                </a:cubicBezTo>
                <a:cubicBezTo>
                  <a:pt x="18" y="1"/>
                  <a:pt x="17" y="1"/>
                  <a:pt x="17" y="1"/>
                </a:cubicBezTo>
                <a:cubicBezTo>
                  <a:pt x="16" y="1"/>
                  <a:pt x="12" y="2"/>
                  <a:pt x="12" y="2"/>
                </a:cubicBezTo>
                <a:cubicBezTo>
                  <a:pt x="12" y="2"/>
                  <a:pt x="12" y="2"/>
                  <a:pt x="11" y="2"/>
                </a:cubicBezTo>
                <a:cubicBezTo>
                  <a:pt x="10" y="1"/>
                  <a:pt x="9" y="0"/>
                  <a:pt x="8" y="1"/>
                </a:cubicBezTo>
                <a:cubicBezTo>
                  <a:pt x="7" y="1"/>
                  <a:pt x="8" y="1"/>
                  <a:pt x="8" y="1"/>
                </a:cubicBezTo>
                <a:cubicBezTo>
                  <a:pt x="8" y="0"/>
                  <a:pt x="7" y="0"/>
                  <a:pt x="7" y="1"/>
                </a:cubicBezTo>
                <a:cubicBezTo>
                  <a:pt x="7" y="1"/>
                  <a:pt x="6" y="2"/>
                  <a:pt x="6" y="2"/>
                </a:cubicBezTo>
                <a:cubicBezTo>
                  <a:pt x="6" y="2"/>
                  <a:pt x="5" y="2"/>
                  <a:pt x="6" y="2"/>
                </a:cubicBezTo>
                <a:cubicBezTo>
                  <a:pt x="6" y="2"/>
                  <a:pt x="6" y="2"/>
                  <a:pt x="6" y="2"/>
                </a:cubicBezTo>
                <a:cubicBezTo>
                  <a:pt x="6" y="3"/>
                  <a:pt x="6" y="3"/>
                  <a:pt x="6" y="3"/>
                </a:cubicBezTo>
                <a:cubicBezTo>
                  <a:pt x="6" y="3"/>
                  <a:pt x="5" y="3"/>
                  <a:pt x="4" y="3"/>
                </a:cubicBezTo>
                <a:cubicBezTo>
                  <a:pt x="4" y="3"/>
                  <a:pt x="4" y="3"/>
                  <a:pt x="3" y="3"/>
                </a:cubicBezTo>
                <a:cubicBezTo>
                  <a:pt x="3" y="3"/>
                  <a:pt x="2" y="3"/>
                  <a:pt x="2" y="4"/>
                </a:cubicBezTo>
                <a:cubicBezTo>
                  <a:pt x="2" y="4"/>
                  <a:pt x="2" y="4"/>
                  <a:pt x="2" y="4"/>
                </a:cubicBezTo>
                <a:cubicBezTo>
                  <a:pt x="1" y="4"/>
                  <a:pt x="1" y="4"/>
                  <a:pt x="1" y="4"/>
                </a:cubicBezTo>
                <a:cubicBezTo>
                  <a:pt x="1" y="4"/>
                  <a:pt x="0" y="5"/>
                  <a:pt x="1" y="6"/>
                </a:cubicBezTo>
                <a:cubicBezTo>
                  <a:pt x="1" y="6"/>
                  <a:pt x="2" y="7"/>
                  <a:pt x="2" y="7"/>
                </a:cubicBezTo>
                <a:cubicBezTo>
                  <a:pt x="2" y="7"/>
                  <a:pt x="2" y="8"/>
                  <a:pt x="2" y="7"/>
                </a:cubicBezTo>
                <a:cubicBezTo>
                  <a:pt x="3" y="7"/>
                  <a:pt x="4" y="6"/>
                  <a:pt x="3" y="7"/>
                </a:cubicBezTo>
                <a:cubicBezTo>
                  <a:pt x="3" y="8"/>
                  <a:pt x="3" y="8"/>
                  <a:pt x="3" y="8"/>
                </a:cubicBezTo>
                <a:cubicBezTo>
                  <a:pt x="3" y="8"/>
                  <a:pt x="2" y="8"/>
                  <a:pt x="3" y="8"/>
                </a:cubicBezTo>
                <a:cubicBezTo>
                  <a:pt x="3" y="9"/>
                  <a:pt x="4" y="8"/>
                  <a:pt x="3" y="9"/>
                </a:cubicBezTo>
                <a:cubicBezTo>
                  <a:pt x="3" y="9"/>
                  <a:pt x="3" y="10"/>
                  <a:pt x="3" y="10"/>
                </a:cubicBezTo>
                <a:cubicBezTo>
                  <a:pt x="4" y="9"/>
                  <a:pt x="3" y="10"/>
                  <a:pt x="3" y="10"/>
                </a:cubicBezTo>
                <a:cubicBezTo>
                  <a:pt x="3" y="10"/>
                  <a:pt x="3" y="11"/>
                  <a:pt x="3" y="11"/>
                </a:cubicBezTo>
                <a:cubicBezTo>
                  <a:pt x="3" y="12"/>
                  <a:pt x="3" y="12"/>
                  <a:pt x="3" y="11"/>
                </a:cubicBezTo>
                <a:cubicBezTo>
                  <a:pt x="3" y="11"/>
                  <a:pt x="3" y="11"/>
                  <a:pt x="3" y="11"/>
                </a:cubicBezTo>
                <a:cubicBezTo>
                  <a:pt x="3" y="11"/>
                  <a:pt x="3" y="11"/>
                  <a:pt x="4" y="11"/>
                </a:cubicBezTo>
                <a:cubicBezTo>
                  <a:pt x="4" y="11"/>
                  <a:pt x="4" y="11"/>
                  <a:pt x="5" y="11"/>
                </a:cubicBezTo>
                <a:cubicBezTo>
                  <a:pt x="5" y="11"/>
                  <a:pt x="5" y="11"/>
                  <a:pt x="5" y="10"/>
                </a:cubicBezTo>
                <a:cubicBezTo>
                  <a:pt x="6" y="10"/>
                  <a:pt x="6" y="10"/>
                  <a:pt x="6" y="10"/>
                </a:cubicBezTo>
                <a:cubicBezTo>
                  <a:pt x="6" y="10"/>
                  <a:pt x="7" y="11"/>
                  <a:pt x="6" y="11"/>
                </a:cubicBezTo>
                <a:cubicBezTo>
                  <a:pt x="6" y="11"/>
                  <a:pt x="6" y="11"/>
                  <a:pt x="6" y="11"/>
                </a:cubicBezTo>
                <a:cubicBezTo>
                  <a:pt x="6" y="12"/>
                  <a:pt x="6" y="12"/>
                  <a:pt x="6" y="12"/>
                </a:cubicBezTo>
                <a:cubicBezTo>
                  <a:pt x="6" y="12"/>
                  <a:pt x="6" y="12"/>
                  <a:pt x="6" y="12"/>
                </a:cubicBezTo>
                <a:cubicBezTo>
                  <a:pt x="7" y="12"/>
                  <a:pt x="7" y="12"/>
                  <a:pt x="7" y="12"/>
                </a:cubicBezTo>
                <a:cubicBezTo>
                  <a:pt x="7" y="12"/>
                  <a:pt x="7" y="12"/>
                  <a:pt x="7" y="12"/>
                </a:cubicBezTo>
                <a:cubicBezTo>
                  <a:pt x="7" y="12"/>
                  <a:pt x="8" y="12"/>
                  <a:pt x="8" y="12"/>
                </a:cubicBezTo>
                <a:cubicBezTo>
                  <a:pt x="8" y="12"/>
                  <a:pt x="9" y="12"/>
                  <a:pt x="9" y="12"/>
                </a:cubicBezTo>
                <a:cubicBezTo>
                  <a:pt x="9" y="12"/>
                  <a:pt x="9" y="12"/>
                  <a:pt x="9" y="12"/>
                </a:cubicBezTo>
                <a:cubicBezTo>
                  <a:pt x="9" y="12"/>
                  <a:pt x="11" y="12"/>
                  <a:pt x="11" y="12"/>
                </a:cubicBezTo>
                <a:cubicBezTo>
                  <a:pt x="11" y="12"/>
                  <a:pt x="11" y="12"/>
                  <a:pt x="11" y="12"/>
                </a:cubicBezTo>
                <a:cubicBezTo>
                  <a:pt x="11" y="12"/>
                  <a:pt x="12" y="11"/>
                  <a:pt x="12" y="11"/>
                </a:cubicBezTo>
                <a:cubicBezTo>
                  <a:pt x="12" y="11"/>
                  <a:pt x="12" y="11"/>
                  <a:pt x="12" y="11"/>
                </a:cubicBezTo>
                <a:cubicBezTo>
                  <a:pt x="12" y="11"/>
                  <a:pt x="12" y="11"/>
                  <a:pt x="12" y="11"/>
                </a:cubicBezTo>
                <a:cubicBezTo>
                  <a:pt x="13" y="11"/>
                  <a:pt x="14" y="11"/>
                  <a:pt x="14" y="12"/>
                </a:cubicBezTo>
                <a:cubicBezTo>
                  <a:pt x="14" y="12"/>
                  <a:pt x="14" y="12"/>
                  <a:pt x="14" y="12"/>
                </a:cubicBezTo>
                <a:cubicBezTo>
                  <a:pt x="14" y="13"/>
                  <a:pt x="14" y="13"/>
                  <a:pt x="14" y="13"/>
                </a:cubicBezTo>
                <a:cubicBezTo>
                  <a:pt x="14" y="13"/>
                  <a:pt x="16" y="13"/>
                  <a:pt x="16" y="13"/>
                </a:cubicBezTo>
                <a:cubicBezTo>
                  <a:pt x="16" y="14"/>
                  <a:pt x="16" y="14"/>
                  <a:pt x="16" y="14"/>
                </a:cubicBezTo>
                <a:cubicBezTo>
                  <a:pt x="16" y="14"/>
                  <a:pt x="16" y="14"/>
                  <a:pt x="15" y="14"/>
                </a:cubicBezTo>
                <a:cubicBezTo>
                  <a:pt x="15" y="14"/>
                  <a:pt x="15" y="15"/>
                  <a:pt x="15" y="15"/>
                </a:cubicBezTo>
                <a:cubicBezTo>
                  <a:pt x="15" y="15"/>
                  <a:pt x="15" y="15"/>
                  <a:pt x="15" y="15"/>
                </a:cubicBezTo>
                <a:cubicBezTo>
                  <a:pt x="14" y="15"/>
                  <a:pt x="14" y="15"/>
                  <a:pt x="14" y="15"/>
                </a:cubicBezTo>
                <a:cubicBezTo>
                  <a:pt x="14" y="15"/>
                  <a:pt x="14" y="16"/>
                  <a:pt x="13" y="16"/>
                </a:cubicBezTo>
                <a:cubicBezTo>
                  <a:pt x="13" y="16"/>
                  <a:pt x="12" y="17"/>
                  <a:pt x="12" y="17"/>
                </a:cubicBezTo>
                <a:cubicBezTo>
                  <a:pt x="13" y="18"/>
                  <a:pt x="13" y="18"/>
                  <a:pt x="13" y="18"/>
                </a:cubicBezTo>
                <a:cubicBezTo>
                  <a:pt x="13" y="18"/>
                  <a:pt x="13" y="19"/>
                  <a:pt x="13" y="20"/>
                </a:cubicBezTo>
                <a:cubicBezTo>
                  <a:pt x="13" y="21"/>
                  <a:pt x="13" y="21"/>
                  <a:pt x="13" y="21"/>
                </a:cubicBezTo>
                <a:cubicBezTo>
                  <a:pt x="13" y="21"/>
                  <a:pt x="13" y="21"/>
                  <a:pt x="12" y="21"/>
                </a:cubicBezTo>
                <a:cubicBezTo>
                  <a:pt x="12" y="21"/>
                  <a:pt x="12" y="21"/>
                  <a:pt x="12" y="21"/>
                </a:cubicBezTo>
                <a:cubicBezTo>
                  <a:pt x="12" y="21"/>
                  <a:pt x="12" y="22"/>
                  <a:pt x="12" y="22"/>
                </a:cubicBezTo>
                <a:cubicBezTo>
                  <a:pt x="12" y="23"/>
                  <a:pt x="12" y="23"/>
                  <a:pt x="12" y="24"/>
                </a:cubicBezTo>
                <a:cubicBezTo>
                  <a:pt x="12" y="24"/>
                  <a:pt x="12" y="25"/>
                  <a:pt x="11" y="25"/>
                </a:cubicBezTo>
                <a:cubicBezTo>
                  <a:pt x="11" y="25"/>
                  <a:pt x="10" y="25"/>
                  <a:pt x="10" y="25"/>
                </a:cubicBezTo>
                <a:cubicBezTo>
                  <a:pt x="10" y="25"/>
                  <a:pt x="9" y="25"/>
                  <a:pt x="9" y="25"/>
                </a:cubicBezTo>
                <a:cubicBezTo>
                  <a:pt x="9" y="25"/>
                  <a:pt x="9" y="25"/>
                  <a:pt x="9" y="25"/>
                </a:cubicBezTo>
                <a:cubicBezTo>
                  <a:pt x="9" y="25"/>
                  <a:pt x="10" y="27"/>
                  <a:pt x="10" y="27"/>
                </a:cubicBezTo>
                <a:cubicBezTo>
                  <a:pt x="10" y="27"/>
                  <a:pt x="10" y="27"/>
                  <a:pt x="10" y="27"/>
                </a:cubicBezTo>
                <a:cubicBezTo>
                  <a:pt x="11" y="27"/>
                  <a:pt x="11" y="27"/>
                  <a:pt x="11" y="27"/>
                </a:cubicBezTo>
                <a:cubicBezTo>
                  <a:pt x="11" y="27"/>
                  <a:pt x="11" y="27"/>
                  <a:pt x="11" y="28"/>
                </a:cubicBezTo>
                <a:cubicBezTo>
                  <a:pt x="11" y="28"/>
                  <a:pt x="12" y="28"/>
                  <a:pt x="12" y="28"/>
                </a:cubicBezTo>
                <a:cubicBezTo>
                  <a:pt x="12" y="29"/>
                  <a:pt x="12" y="29"/>
                  <a:pt x="11" y="30"/>
                </a:cubicBezTo>
                <a:cubicBezTo>
                  <a:pt x="11" y="30"/>
                  <a:pt x="11" y="30"/>
                  <a:pt x="11" y="31"/>
                </a:cubicBezTo>
                <a:cubicBezTo>
                  <a:pt x="11" y="31"/>
                  <a:pt x="10" y="31"/>
                  <a:pt x="10" y="31"/>
                </a:cubicBezTo>
                <a:cubicBezTo>
                  <a:pt x="10" y="31"/>
                  <a:pt x="10" y="32"/>
                  <a:pt x="10" y="32"/>
                </a:cubicBezTo>
                <a:cubicBezTo>
                  <a:pt x="10" y="32"/>
                  <a:pt x="11" y="33"/>
                  <a:pt x="11" y="33"/>
                </a:cubicBezTo>
                <a:cubicBezTo>
                  <a:pt x="11" y="33"/>
                  <a:pt x="11" y="33"/>
                  <a:pt x="12" y="33"/>
                </a:cubicBezTo>
                <a:cubicBezTo>
                  <a:pt x="12" y="33"/>
                  <a:pt x="12" y="33"/>
                  <a:pt x="12" y="33"/>
                </a:cubicBezTo>
                <a:cubicBezTo>
                  <a:pt x="12" y="33"/>
                  <a:pt x="12" y="33"/>
                  <a:pt x="12" y="33"/>
                </a:cubicBezTo>
                <a:cubicBezTo>
                  <a:pt x="12" y="34"/>
                  <a:pt x="12" y="34"/>
                  <a:pt x="12" y="34"/>
                </a:cubicBezTo>
                <a:cubicBezTo>
                  <a:pt x="12" y="34"/>
                  <a:pt x="11" y="34"/>
                  <a:pt x="11" y="34"/>
                </a:cubicBezTo>
                <a:cubicBezTo>
                  <a:pt x="11" y="34"/>
                  <a:pt x="10" y="35"/>
                  <a:pt x="10" y="35"/>
                </a:cubicBezTo>
                <a:cubicBezTo>
                  <a:pt x="10" y="35"/>
                  <a:pt x="10" y="36"/>
                  <a:pt x="10" y="36"/>
                </a:cubicBezTo>
                <a:cubicBezTo>
                  <a:pt x="10" y="36"/>
                  <a:pt x="9" y="37"/>
                  <a:pt x="9" y="37"/>
                </a:cubicBezTo>
                <a:cubicBezTo>
                  <a:pt x="9" y="37"/>
                  <a:pt x="9" y="37"/>
                  <a:pt x="9" y="37"/>
                </a:cubicBezTo>
                <a:cubicBezTo>
                  <a:pt x="10" y="38"/>
                  <a:pt x="10" y="38"/>
                  <a:pt x="10" y="38"/>
                </a:cubicBezTo>
                <a:cubicBezTo>
                  <a:pt x="10" y="38"/>
                  <a:pt x="10" y="38"/>
                  <a:pt x="10" y="39"/>
                </a:cubicBezTo>
                <a:cubicBezTo>
                  <a:pt x="10" y="39"/>
                  <a:pt x="10" y="39"/>
                  <a:pt x="10" y="39"/>
                </a:cubicBezTo>
                <a:cubicBezTo>
                  <a:pt x="10" y="39"/>
                  <a:pt x="12" y="39"/>
                  <a:pt x="12" y="39"/>
                </a:cubicBezTo>
                <a:cubicBezTo>
                  <a:pt x="12" y="38"/>
                  <a:pt x="12" y="38"/>
                  <a:pt x="12" y="39"/>
                </a:cubicBezTo>
                <a:cubicBezTo>
                  <a:pt x="12" y="39"/>
                  <a:pt x="13" y="39"/>
                  <a:pt x="13" y="39"/>
                </a:cubicBezTo>
                <a:cubicBezTo>
                  <a:pt x="13" y="39"/>
                  <a:pt x="14" y="40"/>
                  <a:pt x="14" y="40"/>
                </a:cubicBezTo>
                <a:cubicBezTo>
                  <a:pt x="15" y="41"/>
                  <a:pt x="15" y="41"/>
                  <a:pt x="15" y="41"/>
                </a:cubicBezTo>
                <a:cubicBezTo>
                  <a:pt x="15" y="41"/>
                  <a:pt x="16" y="41"/>
                  <a:pt x="15" y="41"/>
                </a:cubicBezTo>
                <a:cubicBezTo>
                  <a:pt x="15" y="41"/>
                  <a:pt x="15" y="42"/>
                  <a:pt x="15" y="42"/>
                </a:cubicBezTo>
                <a:cubicBezTo>
                  <a:pt x="15" y="42"/>
                  <a:pt x="16" y="44"/>
                  <a:pt x="17" y="44"/>
                </a:cubicBezTo>
                <a:cubicBezTo>
                  <a:pt x="17" y="45"/>
                  <a:pt x="18" y="46"/>
                  <a:pt x="19" y="45"/>
                </a:cubicBezTo>
                <a:cubicBezTo>
                  <a:pt x="20" y="45"/>
                  <a:pt x="20" y="45"/>
                  <a:pt x="20" y="45"/>
                </a:cubicBezTo>
                <a:cubicBezTo>
                  <a:pt x="21" y="44"/>
                  <a:pt x="21" y="44"/>
                  <a:pt x="22" y="43"/>
                </a:cubicBezTo>
                <a:cubicBezTo>
                  <a:pt x="23" y="43"/>
                  <a:pt x="23" y="43"/>
                  <a:pt x="24" y="42"/>
                </a:cubicBezTo>
                <a:cubicBezTo>
                  <a:pt x="24" y="42"/>
                  <a:pt x="25" y="42"/>
                  <a:pt x="27" y="42"/>
                </a:cubicBezTo>
                <a:cubicBezTo>
                  <a:pt x="28" y="42"/>
                  <a:pt x="30" y="42"/>
                  <a:pt x="31" y="42"/>
                </a:cubicBezTo>
                <a:cubicBezTo>
                  <a:pt x="31" y="41"/>
                  <a:pt x="32" y="42"/>
                  <a:pt x="32" y="42"/>
                </a:cubicBezTo>
                <a:cubicBezTo>
                  <a:pt x="33" y="42"/>
                  <a:pt x="33" y="42"/>
                  <a:pt x="34" y="42"/>
                </a:cubicBezTo>
                <a:cubicBezTo>
                  <a:pt x="35" y="41"/>
                  <a:pt x="35" y="41"/>
                  <a:pt x="35" y="41"/>
                </a:cubicBezTo>
                <a:cubicBezTo>
                  <a:pt x="36" y="42"/>
                  <a:pt x="36" y="42"/>
                  <a:pt x="37" y="41"/>
                </a:cubicBezTo>
                <a:cubicBezTo>
                  <a:pt x="37" y="40"/>
                  <a:pt x="38" y="38"/>
                  <a:pt x="39" y="38"/>
                </a:cubicBezTo>
                <a:cubicBezTo>
                  <a:pt x="40" y="37"/>
                  <a:pt x="41" y="37"/>
                  <a:pt x="41" y="37"/>
                </a:cubicBezTo>
                <a:cubicBezTo>
                  <a:pt x="42" y="37"/>
                  <a:pt x="42" y="37"/>
                  <a:pt x="42" y="37"/>
                </a:cubicBezTo>
                <a:cubicBezTo>
                  <a:pt x="42" y="37"/>
                  <a:pt x="42" y="37"/>
                  <a:pt x="43" y="37"/>
                </a:cubicBezTo>
                <a:cubicBezTo>
                  <a:pt x="43" y="37"/>
                  <a:pt x="43" y="37"/>
                  <a:pt x="43" y="36"/>
                </a:cubicBezTo>
                <a:cubicBezTo>
                  <a:pt x="42" y="36"/>
                  <a:pt x="42" y="36"/>
                  <a:pt x="43" y="35"/>
                </a:cubicBezTo>
                <a:cubicBezTo>
                  <a:pt x="43" y="35"/>
                  <a:pt x="43" y="34"/>
                  <a:pt x="43" y="34"/>
                </a:cubicBezTo>
                <a:cubicBezTo>
                  <a:pt x="44" y="33"/>
                  <a:pt x="43" y="33"/>
                  <a:pt x="47" y="30"/>
                </a:cubicBezTo>
                <a:cubicBezTo>
                  <a:pt x="47" y="30"/>
                  <a:pt x="48" y="30"/>
                  <a:pt x="47" y="30"/>
                </a:cubicBezTo>
                <a:cubicBezTo>
                  <a:pt x="46" y="29"/>
                  <a:pt x="44" y="27"/>
                  <a:pt x="46" y="23"/>
                </a:cubicBezTo>
                <a:cubicBezTo>
                  <a:pt x="49" y="20"/>
                  <a:pt x="50" y="19"/>
                  <a:pt x="50" y="18"/>
                </a:cubicBezTo>
                <a:cubicBezTo>
                  <a:pt x="51" y="18"/>
                  <a:pt x="51" y="17"/>
                  <a:pt x="54" y="16"/>
                </a:cubicBezTo>
                <a:cubicBezTo>
                  <a:pt x="57" y="15"/>
                  <a:pt x="58" y="15"/>
                  <a:pt x="58" y="14"/>
                </a:cubicBezTo>
                <a:cubicBezTo>
                  <a:pt x="59" y="14"/>
                  <a:pt x="60" y="13"/>
                  <a:pt x="61" y="13"/>
                </a:cubicBezTo>
                <a:cubicBezTo>
                  <a:pt x="61" y="13"/>
                  <a:pt x="63" y="12"/>
                  <a:pt x="62" y="11"/>
                </a:cubicBezTo>
                <a:cubicBezTo>
                  <a:pt x="62" y="11"/>
                  <a:pt x="62" y="10"/>
                  <a:pt x="63" y="9"/>
                </a:cubicBezTo>
                <a:cubicBezTo>
                  <a:pt x="64" y="9"/>
                  <a:pt x="63" y="9"/>
                  <a:pt x="63" y="9"/>
                </a:cubicBezTo>
                <a:cubicBezTo>
                  <a:pt x="63" y="9"/>
                  <a:pt x="63" y="9"/>
                  <a:pt x="62" y="8"/>
                </a:cubicBezTo>
                <a:cubicBezTo>
                  <a:pt x="62" y="9"/>
                  <a:pt x="61" y="9"/>
                  <a:pt x="60" y="9"/>
                </a:cubicBezTo>
                <a:cubicBezTo>
                  <a:pt x="59" y="9"/>
                  <a:pt x="58" y="9"/>
                  <a:pt x="57" y="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6" name="Freeform 940"/>
          <p:cNvSpPr>
            <a:spLocks/>
          </p:cNvSpPr>
          <p:nvPr/>
        </p:nvSpPr>
        <p:spPr bwMode="auto">
          <a:xfrm>
            <a:off x="4245781" y="3128856"/>
            <a:ext cx="114693" cy="78969"/>
          </a:xfrm>
          <a:custGeom>
            <a:avLst/>
            <a:gdLst/>
            <a:ahLst/>
            <a:cxnLst>
              <a:cxn ang="0">
                <a:pos x="2" y="5"/>
              </a:cxn>
              <a:cxn ang="0">
                <a:pos x="3" y="4"/>
              </a:cxn>
              <a:cxn ang="0">
                <a:pos x="5" y="6"/>
              </a:cxn>
              <a:cxn ang="0">
                <a:pos x="6" y="7"/>
              </a:cxn>
              <a:cxn ang="0">
                <a:pos x="6" y="7"/>
              </a:cxn>
              <a:cxn ang="0">
                <a:pos x="8" y="7"/>
              </a:cxn>
              <a:cxn ang="0">
                <a:pos x="8" y="8"/>
              </a:cxn>
              <a:cxn ang="0">
                <a:pos x="8" y="10"/>
              </a:cxn>
              <a:cxn ang="0">
                <a:pos x="10" y="10"/>
              </a:cxn>
              <a:cxn ang="0">
                <a:pos x="11" y="9"/>
              </a:cxn>
              <a:cxn ang="0">
                <a:pos x="12" y="11"/>
              </a:cxn>
              <a:cxn ang="0">
                <a:pos x="14" y="12"/>
              </a:cxn>
              <a:cxn ang="0">
                <a:pos x="15" y="13"/>
              </a:cxn>
              <a:cxn ang="0">
                <a:pos x="16" y="13"/>
              </a:cxn>
              <a:cxn ang="0">
                <a:pos x="16" y="12"/>
              </a:cxn>
              <a:cxn ang="0">
                <a:pos x="17" y="11"/>
              </a:cxn>
              <a:cxn ang="0">
                <a:pos x="16" y="10"/>
              </a:cxn>
              <a:cxn ang="0">
                <a:pos x="17" y="9"/>
              </a:cxn>
              <a:cxn ang="0">
                <a:pos x="18" y="9"/>
              </a:cxn>
              <a:cxn ang="0">
                <a:pos x="19" y="8"/>
              </a:cxn>
              <a:cxn ang="0">
                <a:pos x="19" y="6"/>
              </a:cxn>
              <a:cxn ang="0">
                <a:pos x="17" y="5"/>
              </a:cxn>
              <a:cxn ang="0">
                <a:pos x="16" y="5"/>
              </a:cxn>
              <a:cxn ang="0">
                <a:pos x="16" y="4"/>
              </a:cxn>
              <a:cxn ang="0">
                <a:pos x="16" y="3"/>
              </a:cxn>
              <a:cxn ang="0">
                <a:pos x="16" y="3"/>
              </a:cxn>
              <a:cxn ang="0">
                <a:pos x="16" y="2"/>
              </a:cxn>
              <a:cxn ang="0">
                <a:pos x="15" y="2"/>
              </a:cxn>
              <a:cxn ang="0">
                <a:pos x="15" y="1"/>
              </a:cxn>
              <a:cxn ang="0">
                <a:pos x="14" y="1"/>
              </a:cxn>
              <a:cxn ang="0">
                <a:pos x="13" y="1"/>
              </a:cxn>
              <a:cxn ang="0">
                <a:pos x="13" y="0"/>
              </a:cxn>
              <a:cxn ang="0">
                <a:pos x="11" y="0"/>
              </a:cxn>
              <a:cxn ang="0">
                <a:pos x="10" y="0"/>
              </a:cxn>
              <a:cxn ang="0">
                <a:pos x="9" y="0"/>
              </a:cxn>
              <a:cxn ang="0">
                <a:pos x="9" y="1"/>
              </a:cxn>
              <a:cxn ang="0">
                <a:pos x="8" y="1"/>
              </a:cxn>
              <a:cxn ang="0">
                <a:pos x="7" y="1"/>
              </a:cxn>
              <a:cxn ang="0">
                <a:pos x="6" y="1"/>
              </a:cxn>
              <a:cxn ang="0">
                <a:pos x="5" y="1"/>
              </a:cxn>
              <a:cxn ang="0">
                <a:pos x="4" y="1"/>
              </a:cxn>
              <a:cxn ang="0">
                <a:pos x="3" y="1"/>
              </a:cxn>
              <a:cxn ang="0">
                <a:pos x="0" y="3"/>
              </a:cxn>
            </a:cxnLst>
            <a:rect l="0" t="0" r="r" b="b"/>
            <a:pathLst>
              <a:path w="19" h="13">
                <a:moveTo>
                  <a:pt x="1" y="4"/>
                </a:moveTo>
                <a:cubicBezTo>
                  <a:pt x="1" y="4"/>
                  <a:pt x="2" y="5"/>
                  <a:pt x="2" y="5"/>
                </a:cubicBezTo>
                <a:cubicBezTo>
                  <a:pt x="2" y="5"/>
                  <a:pt x="2" y="5"/>
                  <a:pt x="2" y="5"/>
                </a:cubicBezTo>
                <a:cubicBezTo>
                  <a:pt x="2" y="5"/>
                  <a:pt x="3" y="4"/>
                  <a:pt x="3" y="4"/>
                </a:cubicBezTo>
                <a:cubicBezTo>
                  <a:pt x="3" y="4"/>
                  <a:pt x="4" y="5"/>
                  <a:pt x="4" y="5"/>
                </a:cubicBezTo>
                <a:cubicBezTo>
                  <a:pt x="4" y="5"/>
                  <a:pt x="4" y="6"/>
                  <a:pt x="5" y="6"/>
                </a:cubicBezTo>
                <a:cubicBezTo>
                  <a:pt x="5" y="6"/>
                  <a:pt x="5" y="6"/>
                  <a:pt x="6" y="6"/>
                </a:cubicBezTo>
                <a:cubicBezTo>
                  <a:pt x="6" y="7"/>
                  <a:pt x="6" y="7"/>
                  <a:pt x="6" y="7"/>
                </a:cubicBezTo>
                <a:cubicBezTo>
                  <a:pt x="6" y="7"/>
                  <a:pt x="6" y="7"/>
                  <a:pt x="6" y="7"/>
                </a:cubicBezTo>
                <a:cubicBezTo>
                  <a:pt x="6" y="7"/>
                  <a:pt x="6" y="8"/>
                  <a:pt x="6" y="7"/>
                </a:cubicBezTo>
                <a:cubicBezTo>
                  <a:pt x="6" y="7"/>
                  <a:pt x="7" y="7"/>
                  <a:pt x="7" y="7"/>
                </a:cubicBezTo>
                <a:cubicBezTo>
                  <a:pt x="8" y="7"/>
                  <a:pt x="8" y="7"/>
                  <a:pt x="8" y="7"/>
                </a:cubicBezTo>
                <a:cubicBezTo>
                  <a:pt x="8" y="8"/>
                  <a:pt x="8" y="8"/>
                  <a:pt x="8" y="8"/>
                </a:cubicBezTo>
                <a:cubicBezTo>
                  <a:pt x="8" y="8"/>
                  <a:pt x="8" y="8"/>
                  <a:pt x="8" y="8"/>
                </a:cubicBezTo>
                <a:cubicBezTo>
                  <a:pt x="8" y="9"/>
                  <a:pt x="8" y="9"/>
                  <a:pt x="8" y="9"/>
                </a:cubicBezTo>
                <a:cubicBezTo>
                  <a:pt x="8" y="10"/>
                  <a:pt x="8" y="10"/>
                  <a:pt x="8" y="10"/>
                </a:cubicBezTo>
                <a:cubicBezTo>
                  <a:pt x="8" y="10"/>
                  <a:pt x="9" y="10"/>
                  <a:pt x="9" y="10"/>
                </a:cubicBezTo>
                <a:cubicBezTo>
                  <a:pt x="9" y="10"/>
                  <a:pt x="9" y="10"/>
                  <a:pt x="10" y="10"/>
                </a:cubicBezTo>
                <a:cubicBezTo>
                  <a:pt x="10" y="10"/>
                  <a:pt x="11" y="9"/>
                  <a:pt x="11" y="9"/>
                </a:cubicBezTo>
                <a:cubicBezTo>
                  <a:pt x="11" y="9"/>
                  <a:pt x="11" y="8"/>
                  <a:pt x="11" y="9"/>
                </a:cubicBezTo>
                <a:cubicBezTo>
                  <a:pt x="11" y="9"/>
                  <a:pt x="11" y="11"/>
                  <a:pt x="12" y="11"/>
                </a:cubicBezTo>
                <a:cubicBezTo>
                  <a:pt x="12" y="11"/>
                  <a:pt x="12" y="11"/>
                  <a:pt x="12" y="11"/>
                </a:cubicBezTo>
                <a:cubicBezTo>
                  <a:pt x="12" y="11"/>
                  <a:pt x="12" y="11"/>
                  <a:pt x="12" y="11"/>
                </a:cubicBezTo>
                <a:cubicBezTo>
                  <a:pt x="13" y="11"/>
                  <a:pt x="14" y="12"/>
                  <a:pt x="14" y="12"/>
                </a:cubicBezTo>
                <a:cubicBezTo>
                  <a:pt x="14" y="12"/>
                  <a:pt x="14" y="12"/>
                  <a:pt x="14" y="12"/>
                </a:cubicBezTo>
                <a:cubicBezTo>
                  <a:pt x="14" y="12"/>
                  <a:pt x="15" y="13"/>
                  <a:pt x="15" y="13"/>
                </a:cubicBezTo>
                <a:cubicBezTo>
                  <a:pt x="15" y="13"/>
                  <a:pt x="15" y="13"/>
                  <a:pt x="15" y="13"/>
                </a:cubicBezTo>
                <a:cubicBezTo>
                  <a:pt x="15" y="13"/>
                  <a:pt x="16" y="13"/>
                  <a:pt x="16" y="13"/>
                </a:cubicBezTo>
                <a:cubicBezTo>
                  <a:pt x="16" y="13"/>
                  <a:pt x="16" y="13"/>
                  <a:pt x="16" y="13"/>
                </a:cubicBezTo>
                <a:cubicBezTo>
                  <a:pt x="16" y="12"/>
                  <a:pt x="16" y="12"/>
                  <a:pt x="16" y="12"/>
                </a:cubicBezTo>
                <a:cubicBezTo>
                  <a:pt x="16" y="12"/>
                  <a:pt x="17" y="12"/>
                  <a:pt x="17" y="12"/>
                </a:cubicBezTo>
                <a:cubicBezTo>
                  <a:pt x="17" y="12"/>
                  <a:pt x="17" y="12"/>
                  <a:pt x="17" y="11"/>
                </a:cubicBezTo>
                <a:cubicBezTo>
                  <a:pt x="16" y="11"/>
                  <a:pt x="16" y="11"/>
                  <a:pt x="16" y="11"/>
                </a:cubicBezTo>
                <a:cubicBezTo>
                  <a:pt x="16" y="11"/>
                  <a:pt x="16" y="11"/>
                  <a:pt x="16" y="10"/>
                </a:cubicBezTo>
                <a:cubicBezTo>
                  <a:pt x="16" y="10"/>
                  <a:pt x="16" y="10"/>
                  <a:pt x="16" y="10"/>
                </a:cubicBezTo>
                <a:cubicBezTo>
                  <a:pt x="16" y="10"/>
                  <a:pt x="17" y="9"/>
                  <a:pt x="17" y="9"/>
                </a:cubicBezTo>
                <a:cubicBezTo>
                  <a:pt x="17" y="9"/>
                  <a:pt x="17" y="8"/>
                  <a:pt x="17" y="8"/>
                </a:cubicBezTo>
                <a:cubicBezTo>
                  <a:pt x="18" y="8"/>
                  <a:pt x="18" y="9"/>
                  <a:pt x="18" y="9"/>
                </a:cubicBezTo>
                <a:cubicBezTo>
                  <a:pt x="18" y="9"/>
                  <a:pt x="18" y="9"/>
                  <a:pt x="18" y="9"/>
                </a:cubicBezTo>
                <a:cubicBezTo>
                  <a:pt x="18" y="8"/>
                  <a:pt x="19" y="8"/>
                  <a:pt x="19" y="8"/>
                </a:cubicBezTo>
                <a:cubicBezTo>
                  <a:pt x="19" y="7"/>
                  <a:pt x="19" y="7"/>
                  <a:pt x="19" y="7"/>
                </a:cubicBezTo>
                <a:cubicBezTo>
                  <a:pt x="19" y="7"/>
                  <a:pt x="19" y="6"/>
                  <a:pt x="19" y="6"/>
                </a:cubicBezTo>
                <a:cubicBezTo>
                  <a:pt x="18" y="6"/>
                  <a:pt x="17" y="5"/>
                  <a:pt x="17" y="5"/>
                </a:cubicBezTo>
                <a:cubicBezTo>
                  <a:pt x="17" y="5"/>
                  <a:pt x="17" y="5"/>
                  <a:pt x="17" y="5"/>
                </a:cubicBezTo>
                <a:cubicBezTo>
                  <a:pt x="17" y="5"/>
                  <a:pt x="17" y="5"/>
                  <a:pt x="17" y="5"/>
                </a:cubicBezTo>
                <a:cubicBezTo>
                  <a:pt x="17" y="5"/>
                  <a:pt x="17" y="5"/>
                  <a:pt x="16" y="5"/>
                </a:cubicBezTo>
                <a:cubicBezTo>
                  <a:pt x="16" y="5"/>
                  <a:pt x="16" y="5"/>
                  <a:pt x="16" y="5"/>
                </a:cubicBezTo>
                <a:cubicBezTo>
                  <a:pt x="16" y="5"/>
                  <a:pt x="16" y="4"/>
                  <a:pt x="16" y="4"/>
                </a:cubicBezTo>
                <a:cubicBezTo>
                  <a:pt x="16" y="4"/>
                  <a:pt x="16" y="4"/>
                  <a:pt x="16" y="4"/>
                </a:cubicBezTo>
                <a:cubicBezTo>
                  <a:pt x="16" y="4"/>
                  <a:pt x="16" y="4"/>
                  <a:pt x="16" y="3"/>
                </a:cubicBezTo>
                <a:cubicBezTo>
                  <a:pt x="16" y="3"/>
                  <a:pt x="16" y="3"/>
                  <a:pt x="16" y="3"/>
                </a:cubicBezTo>
                <a:cubicBezTo>
                  <a:pt x="16" y="3"/>
                  <a:pt x="16" y="3"/>
                  <a:pt x="16" y="3"/>
                </a:cubicBezTo>
                <a:cubicBezTo>
                  <a:pt x="16" y="2"/>
                  <a:pt x="16" y="2"/>
                  <a:pt x="16" y="2"/>
                </a:cubicBezTo>
                <a:cubicBezTo>
                  <a:pt x="16" y="2"/>
                  <a:pt x="16" y="2"/>
                  <a:pt x="16" y="2"/>
                </a:cubicBezTo>
                <a:cubicBezTo>
                  <a:pt x="16" y="2"/>
                  <a:pt x="16" y="2"/>
                  <a:pt x="16" y="2"/>
                </a:cubicBezTo>
                <a:cubicBezTo>
                  <a:pt x="16" y="2"/>
                  <a:pt x="15" y="2"/>
                  <a:pt x="15" y="2"/>
                </a:cubicBezTo>
                <a:cubicBezTo>
                  <a:pt x="15" y="2"/>
                  <a:pt x="15" y="1"/>
                  <a:pt x="15" y="1"/>
                </a:cubicBezTo>
                <a:cubicBezTo>
                  <a:pt x="15" y="1"/>
                  <a:pt x="15" y="1"/>
                  <a:pt x="15" y="1"/>
                </a:cubicBezTo>
                <a:cubicBezTo>
                  <a:pt x="14" y="1"/>
                  <a:pt x="14" y="1"/>
                  <a:pt x="14" y="1"/>
                </a:cubicBezTo>
                <a:cubicBezTo>
                  <a:pt x="14" y="1"/>
                  <a:pt x="14" y="1"/>
                  <a:pt x="14" y="1"/>
                </a:cubicBezTo>
                <a:cubicBezTo>
                  <a:pt x="13" y="1"/>
                  <a:pt x="13" y="1"/>
                  <a:pt x="13" y="1"/>
                </a:cubicBezTo>
                <a:cubicBezTo>
                  <a:pt x="13" y="1"/>
                  <a:pt x="13" y="1"/>
                  <a:pt x="13" y="1"/>
                </a:cubicBezTo>
                <a:cubicBezTo>
                  <a:pt x="13" y="1"/>
                  <a:pt x="13" y="0"/>
                  <a:pt x="13" y="0"/>
                </a:cubicBezTo>
                <a:cubicBezTo>
                  <a:pt x="13" y="0"/>
                  <a:pt x="13" y="0"/>
                  <a:pt x="13" y="0"/>
                </a:cubicBezTo>
                <a:cubicBezTo>
                  <a:pt x="12" y="0"/>
                  <a:pt x="12" y="0"/>
                  <a:pt x="12" y="0"/>
                </a:cubicBezTo>
                <a:cubicBezTo>
                  <a:pt x="12" y="0"/>
                  <a:pt x="11" y="0"/>
                  <a:pt x="11" y="0"/>
                </a:cubicBezTo>
                <a:cubicBezTo>
                  <a:pt x="11" y="0"/>
                  <a:pt x="11" y="0"/>
                  <a:pt x="11" y="0"/>
                </a:cubicBezTo>
                <a:cubicBezTo>
                  <a:pt x="11" y="0"/>
                  <a:pt x="10" y="0"/>
                  <a:pt x="10" y="0"/>
                </a:cubicBezTo>
                <a:cubicBezTo>
                  <a:pt x="10" y="0"/>
                  <a:pt x="10" y="0"/>
                  <a:pt x="10" y="0"/>
                </a:cubicBezTo>
                <a:cubicBezTo>
                  <a:pt x="9" y="0"/>
                  <a:pt x="9" y="0"/>
                  <a:pt x="9" y="0"/>
                </a:cubicBezTo>
                <a:cubicBezTo>
                  <a:pt x="9" y="0"/>
                  <a:pt x="9" y="0"/>
                  <a:pt x="9" y="0"/>
                </a:cubicBezTo>
                <a:cubicBezTo>
                  <a:pt x="9" y="1"/>
                  <a:pt x="9" y="1"/>
                  <a:pt x="9" y="1"/>
                </a:cubicBezTo>
                <a:cubicBezTo>
                  <a:pt x="9" y="1"/>
                  <a:pt x="9" y="1"/>
                  <a:pt x="9" y="1"/>
                </a:cubicBezTo>
                <a:cubicBezTo>
                  <a:pt x="9" y="1"/>
                  <a:pt x="9" y="1"/>
                  <a:pt x="8" y="1"/>
                </a:cubicBezTo>
                <a:cubicBezTo>
                  <a:pt x="8" y="1"/>
                  <a:pt x="8" y="1"/>
                  <a:pt x="8" y="1"/>
                </a:cubicBezTo>
                <a:cubicBezTo>
                  <a:pt x="8" y="1"/>
                  <a:pt x="7" y="1"/>
                  <a:pt x="7" y="1"/>
                </a:cubicBezTo>
                <a:cubicBezTo>
                  <a:pt x="7" y="2"/>
                  <a:pt x="7" y="2"/>
                  <a:pt x="7" y="2"/>
                </a:cubicBezTo>
                <a:cubicBezTo>
                  <a:pt x="6" y="2"/>
                  <a:pt x="6" y="1"/>
                  <a:pt x="6" y="1"/>
                </a:cubicBezTo>
                <a:cubicBezTo>
                  <a:pt x="6" y="1"/>
                  <a:pt x="5" y="1"/>
                  <a:pt x="5" y="1"/>
                </a:cubicBezTo>
                <a:cubicBezTo>
                  <a:pt x="5" y="1"/>
                  <a:pt x="5" y="1"/>
                  <a:pt x="5" y="1"/>
                </a:cubicBezTo>
                <a:cubicBezTo>
                  <a:pt x="4" y="1"/>
                  <a:pt x="4" y="1"/>
                  <a:pt x="4" y="1"/>
                </a:cubicBezTo>
                <a:cubicBezTo>
                  <a:pt x="4" y="1"/>
                  <a:pt x="4" y="1"/>
                  <a:pt x="4" y="1"/>
                </a:cubicBezTo>
                <a:cubicBezTo>
                  <a:pt x="4" y="1"/>
                  <a:pt x="4" y="1"/>
                  <a:pt x="4" y="1"/>
                </a:cubicBezTo>
                <a:cubicBezTo>
                  <a:pt x="4" y="1"/>
                  <a:pt x="3" y="1"/>
                  <a:pt x="3" y="1"/>
                </a:cubicBezTo>
                <a:cubicBezTo>
                  <a:pt x="3" y="1"/>
                  <a:pt x="1" y="2"/>
                  <a:pt x="0" y="2"/>
                </a:cubicBezTo>
                <a:cubicBezTo>
                  <a:pt x="0" y="3"/>
                  <a:pt x="0" y="3"/>
                  <a:pt x="0" y="3"/>
                </a:cubicBezTo>
                <a:cubicBezTo>
                  <a:pt x="0" y="3"/>
                  <a:pt x="0" y="4"/>
                  <a:pt x="1"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7" name="Freeform 941"/>
          <p:cNvSpPr>
            <a:spLocks/>
          </p:cNvSpPr>
          <p:nvPr/>
        </p:nvSpPr>
        <p:spPr bwMode="auto">
          <a:xfrm>
            <a:off x="4343552" y="3177742"/>
            <a:ext cx="24443" cy="30083"/>
          </a:xfrm>
          <a:custGeom>
            <a:avLst/>
            <a:gdLst/>
            <a:ahLst/>
            <a:cxnLst>
              <a:cxn ang="0">
                <a:pos x="3" y="4"/>
              </a:cxn>
              <a:cxn ang="0">
                <a:pos x="3" y="4"/>
              </a:cxn>
              <a:cxn ang="0">
                <a:pos x="4" y="3"/>
              </a:cxn>
              <a:cxn ang="0">
                <a:pos x="4" y="3"/>
              </a:cxn>
              <a:cxn ang="0">
                <a:pos x="3" y="3"/>
              </a:cxn>
              <a:cxn ang="0">
                <a:pos x="2" y="2"/>
              </a:cxn>
              <a:cxn ang="0">
                <a:pos x="2" y="1"/>
              </a:cxn>
              <a:cxn ang="0">
                <a:pos x="2" y="1"/>
              </a:cxn>
              <a:cxn ang="0">
                <a:pos x="1" y="0"/>
              </a:cxn>
              <a:cxn ang="0">
                <a:pos x="1" y="1"/>
              </a:cxn>
              <a:cxn ang="0">
                <a:pos x="0" y="2"/>
              </a:cxn>
              <a:cxn ang="0">
                <a:pos x="0" y="2"/>
              </a:cxn>
              <a:cxn ang="0">
                <a:pos x="0" y="3"/>
              </a:cxn>
              <a:cxn ang="0">
                <a:pos x="1" y="3"/>
              </a:cxn>
              <a:cxn ang="0">
                <a:pos x="1" y="4"/>
              </a:cxn>
              <a:cxn ang="0">
                <a:pos x="0" y="4"/>
              </a:cxn>
              <a:cxn ang="0">
                <a:pos x="0" y="5"/>
              </a:cxn>
              <a:cxn ang="0">
                <a:pos x="1" y="5"/>
              </a:cxn>
              <a:cxn ang="0">
                <a:pos x="1" y="5"/>
              </a:cxn>
              <a:cxn ang="0">
                <a:pos x="2" y="5"/>
              </a:cxn>
              <a:cxn ang="0">
                <a:pos x="3" y="5"/>
              </a:cxn>
              <a:cxn ang="0">
                <a:pos x="3" y="5"/>
              </a:cxn>
              <a:cxn ang="0">
                <a:pos x="3" y="4"/>
              </a:cxn>
            </a:cxnLst>
            <a:rect l="0" t="0" r="r" b="b"/>
            <a:pathLst>
              <a:path w="4" h="5">
                <a:moveTo>
                  <a:pt x="3" y="4"/>
                </a:moveTo>
                <a:cubicBezTo>
                  <a:pt x="3" y="4"/>
                  <a:pt x="3" y="4"/>
                  <a:pt x="3" y="4"/>
                </a:cubicBezTo>
                <a:cubicBezTo>
                  <a:pt x="3" y="4"/>
                  <a:pt x="4" y="3"/>
                  <a:pt x="4" y="3"/>
                </a:cubicBezTo>
                <a:cubicBezTo>
                  <a:pt x="4" y="3"/>
                  <a:pt x="4" y="3"/>
                  <a:pt x="4" y="3"/>
                </a:cubicBezTo>
                <a:cubicBezTo>
                  <a:pt x="4" y="3"/>
                  <a:pt x="4" y="3"/>
                  <a:pt x="3" y="3"/>
                </a:cubicBezTo>
                <a:cubicBezTo>
                  <a:pt x="3" y="3"/>
                  <a:pt x="2" y="2"/>
                  <a:pt x="2" y="2"/>
                </a:cubicBezTo>
                <a:cubicBezTo>
                  <a:pt x="2" y="2"/>
                  <a:pt x="2" y="2"/>
                  <a:pt x="2" y="1"/>
                </a:cubicBezTo>
                <a:cubicBezTo>
                  <a:pt x="2" y="1"/>
                  <a:pt x="2" y="1"/>
                  <a:pt x="2" y="1"/>
                </a:cubicBezTo>
                <a:cubicBezTo>
                  <a:pt x="2" y="1"/>
                  <a:pt x="2" y="0"/>
                  <a:pt x="1" y="0"/>
                </a:cubicBezTo>
                <a:cubicBezTo>
                  <a:pt x="1" y="0"/>
                  <a:pt x="1" y="1"/>
                  <a:pt x="1" y="1"/>
                </a:cubicBezTo>
                <a:cubicBezTo>
                  <a:pt x="1" y="1"/>
                  <a:pt x="0" y="2"/>
                  <a:pt x="0" y="2"/>
                </a:cubicBezTo>
                <a:cubicBezTo>
                  <a:pt x="0" y="2"/>
                  <a:pt x="0" y="2"/>
                  <a:pt x="0" y="2"/>
                </a:cubicBezTo>
                <a:cubicBezTo>
                  <a:pt x="0" y="3"/>
                  <a:pt x="0" y="3"/>
                  <a:pt x="0" y="3"/>
                </a:cubicBezTo>
                <a:cubicBezTo>
                  <a:pt x="0" y="3"/>
                  <a:pt x="0" y="3"/>
                  <a:pt x="1" y="3"/>
                </a:cubicBezTo>
                <a:cubicBezTo>
                  <a:pt x="1" y="4"/>
                  <a:pt x="1" y="4"/>
                  <a:pt x="1" y="4"/>
                </a:cubicBezTo>
                <a:cubicBezTo>
                  <a:pt x="1" y="4"/>
                  <a:pt x="0" y="4"/>
                  <a:pt x="0" y="4"/>
                </a:cubicBezTo>
                <a:cubicBezTo>
                  <a:pt x="0" y="5"/>
                  <a:pt x="0" y="5"/>
                  <a:pt x="0" y="5"/>
                </a:cubicBezTo>
                <a:cubicBezTo>
                  <a:pt x="0" y="5"/>
                  <a:pt x="0" y="5"/>
                  <a:pt x="1" y="5"/>
                </a:cubicBezTo>
                <a:cubicBezTo>
                  <a:pt x="1" y="5"/>
                  <a:pt x="1" y="5"/>
                  <a:pt x="1" y="5"/>
                </a:cubicBezTo>
                <a:cubicBezTo>
                  <a:pt x="1" y="5"/>
                  <a:pt x="2" y="5"/>
                  <a:pt x="2" y="5"/>
                </a:cubicBezTo>
                <a:cubicBezTo>
                  <a:pt x="2" y="5"/>
                  <a:pt x="2" y="5"/>
                  <a:pt x="3" y="5"/>
                </a:cubicBezTo>
                <a:cubicBezTo>
                  <a:pt x="3" y="5"/>
                  <a:pt x="3" y="5"/>
                  <a:pt x="3" y="5"/>
                </a:cubicBezTo>
                <a:cubicBezTo>
                  <a:pt x="3" y="5"/>
                  <a:pt x="3" y="5"/>
                  <a:pt x="3"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8" name="Freeform 942"/>
          <p:cNvSpPr>
            <a:spLocks/>
          </p:cNvSpPr>
          <p:nvPr/>
        </p:nvSpPr>
        <p:spPr bwMode="auto">
          <a:xfrm>
            <a:off x="3230466" y="3572587"/>
            <a:ext cx="1880" cy="13161"/>
          </a:xfrm>
          <a:custGeom>
            <a:avLst/>
            <a:gdLst/>
            <a:ahLst/>
            <a:cxnLst>
              <a:cxn ang="0">
                <a:pos x="0" y="1"/>
              </a:cxn>
              <a:cxn ang="0">
                <a:pos x="0" y="1"/>
              </a:cxn>
              <a:cxn ang="0">
                <a:pos x="0" y="1"/>
              </a:cxn>
            </a:cxnLst>
            <a:rect l="0" t="0" r="r" b="b"/>
            <a:pathLst>
              <a:path h="2">
                <a:moveTo>
                  <a:pt x="0" y="1"/>
                </a:moveTo>
                <a:cubicBezTo>
                  <a:pt x="0" y="2"/>
                  <a:pt x="0" y="1"/>
                  <a:pt x="0" y="1"/>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9" name="Freeform 943"/>
          <p:cNvSpPr>
            <a:spLocks/>
          </p:cNvSpPr>
          <p:nvPr/>
        </p:nvSpPr>
        <p:spPr bwMode="auto">
          <a:xfrm>
            <a:off x="3395925" y="3634634"/>
            <a:ext cx="22563" cy="5641"/>
          </a:xfrm>
          <a:custGeom>
            <a:avLst/>
            <a:gdLst/>
            <a:ahLst/>
            <a:cxnLst>
              <a:cxn ang="0">
                <a:pos x="1" y="0"/>
              </a:cxn>
              <a:cxn ang="0">
                <a:pos x="0" y="0"/>
              </a:cxn>
              <a:cxn ang="0">
                <a:pos x="0" y="0"/>
              </a:cxn>
              <a:cxn ang="0">
                <a:pos x="1" y="1"/>
              </a:cxn>
              <a:cxn ang="0">
                <a:pos x="3" y="0"/>
              </a:cxn>
              <a:cxn ang="0">
                <a:pos x="1" y="0"/>
              </a:cxn>
            </a:cxnLst>
            <a:rect l="0" t="0" r="r" b="b"/>
            <a:pathLst>
              <a:path w="4" h="1">
                <a:moveTo>
                  <a:pt x="1" y="0"/>
                </a:moveTo>
                <a:cubicBezTo>
                  <a:pt x="1" y="1"/>
                  <a:pt x="1" y="0"/>
                  <a:pt x="0" y="0"/>
                </a:cubicBezTo>
                <a:cubicBezTo>
                  <a:pt x="0" y="0"/>
                  <a:pt x="0" y="0"/>
                  <a:pt x="0" y="0"/>
                </a:cubicBezTo>
                <a:cubicBezTo>
                  <a:pt x="0" y="1"/>
                  <a:pt x="1" y="1"/>
                  <a:pt x="1" y="1"/>
                </a:cubicBezTo>
                <a:cubicBezTo>
                  <a:pt x="2" y="1"/>
                  <a:pt x="3" y="1"/>
                  <a:pt x="3" y="0"/>
                </a:cubicBezTo>
                <a:cubicBezTo>
                  <a:pt x="4" y="0"/>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0" name="Freeform 944"/>
          <p:cNvSpPr>
            <a:spLocks/>
          </p:cNvSpPr>
          <p:nvPr/>
        </p:nvSpPr>
        <p:spPr bwMode="auto">
          <a:xfrm>
            <a:off x="3339518" y="3604550"/>
            <a:ext cx="18802" cy="5641"/>
          </a:xfrm>
          <a:custGeom>
            <a:avLst/>
            <a:gdLst/>
            <a:ahLst/>
            <a:cxnLst>
              <a:cxn ang="0">
                <a:pos x="2" y="0"/>
              </a:cxn>
              <a:cxn ang="0">
                <a:pos x="2" y="1"/>
              </a:cxn>
              <a:cxn ang="0">
                <a:pos x="2" y="0"/>
              </a:cxn>
              <a:cxn ang="0">
                <a:pos x="2" y="0"/>
              </a:cxn>
            </a:cxnLst>
            <a:rect l="0" t="0" r="r" b="b"/>
            <a:pathLst>
              <a:path w="3" h="1">
                <a:moveTo>
                  <a:pt x="2" y="0"/>
                </a:moveTo>
                <a:cubicBezTo>
                  <a:pt x="1" y="0"/>
                  <a:pt x="0" y="0"/>
                  <a:pt x="2" y="1"/>
                </a:cubicBezTo>
                <a:cubicBezTo>
                  <a:pt x="2" y="1"/>
                  <a:pt x="3" y="1"/>
                  <a:pt x="2" y="0"/>
                </a:cubicBezTo>
                <a:cubicBezTo>
                  <a:pt x="2" y="0"/>
                  <a:pt x="2"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1" name="Freeform 945"/>
          <p:cNvSpPr>
            <a:spLocks/>
          </p:cNvSpPr>
          <p:nvPr/>
        </p:nvSpPr>
        <p:spPr bwMode="auto">
          <a:xfrm>
            <a:off x="3309435" y="3610191"/>
            <a:ext cx="18802" cy="5641"/>
          </a:xfrm>
          <a:custGeom>
            <a:avLst/>
            <a:gdLst/>
            <a:ahLst/>
            <a:cxnLst>
              <a:cxn ang="0">
                <a:pos x="1" y="0"/>
              </a:cxn>
              <a:cxn ang="0">
                <a:pos x="1" y="1"/>
              </a:cxn>
              <a:cxn ang="0">
                <a:pos x="2" y="1"/>
              </a:cxn>
              <a:cxn ang="0">
                <a:pos x="1" y="0"/>
              </a:cxn>
            </a:cxnLst>
            <a:rect l="0" t="0" r="r" b="b"/>
            <a:pathLst>
              <a:path w="3" h="1">
                <a:moveTo>
                  <a:pt x="1" y="0"/>
                </a:moveTo>
                <a:cubicBezTo>
                  <a:pt x="1" y="0"/>
                  <a:pt x="0" y="1"/>
                  <a:pt x="1" y="1"/>
                </a:cubicBezTo>
                <a:cubicBezTo>
                  <a:pt x="1" y="1"/>
                  <a:pt x="3" y="1"/>
                  <a:pt x="2" y="1"/>
                </a:cubicBezTo>
                <a:cubicBezTo>
                  <a:pt x="2" y="1"/>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2" name="Freeform 946"/>
          <p:cNvSpPr>
            <a:spLocks/>
          </p:cNvSpPr>
          <p:nvPr/>
        </p:nvSpPr>
        <p:spPr bwMode="auto">
          <a:xfrm>
            <a:off x="3649753" y="3803853"/>
            <a:ext cx="18802" cy="13161"/>
          </a:xfrm>
          <a:custGeom>
            <a:avLst/>
            <a:gdLst/>
            <a:ahLst/>
            <a:cxnLst>
              <a:cxn ang="0">
                <a:pos x="3" y="1"/>
              </a:cxn>
              <a:cxn ang="0">
                <a:pos x="2" y="1"/>
              </a:cxn>
              <a:cxn ang="0">
                <a:pos x="1" y="0"/>
              </a:cxn>
              <a:cxn ang="0">
                <a:pos x="0" y="1"/>
              </a:cxn>
              <a:cxn ang="0">
                <a:pos x="3" y="1"/>
              </a:cxn>
            </a:cxnLst>
            <a:rect l="0" t="0" r="r" b="b"/>
            <a:pathLst>
              <a:path w="3" h="2">
                <a:moveTo>
                  <a:pt x="3" y="1"/>
                </a:moveTo>
                <a:cubicBezTo>
                  <a:pt x="3" y="1"/>
                  <a:pt x="3" y="1"/>
                  <a:pt x="2" y="1"/>
                </a:cubicBezTo>
                <a:cubicBezTo>
                  <a:pt x="2" y="0"/>
                  <a:pt x="1" y="0"/>
                  <a:pt x="1" y="0"/>
                </a:cubicBezTo>
                <a:cubicBezTo>
                  <a:pt x="0" y="1"/>
                  <a:pt x="0" y="1"/>
                  <a:pt x="0" y="1"/>
                </a:cubicBezTo>
                <a:cubicBezTo>
                  <a:pt x="2" y="2"/>
                  <a:pt x="2" y="2"/>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3" name="Freeform 947"/>
          <p:cNvSpPr>
            <a:spLocks/>
          </p:cNvSpPr>
          <p:nvPr/>
        </p:nvSpPr>
        <p:spPr bwMode="auto">
          <a:xfrm>
            <a:off x="3881020" y="3482336"/>
            <a:ext cx="103412" cy="182381"/>
          </a:xfrm>
          <a:custGeom>
            <a:avLst/>
            <a:gdLst/>
            <a:ahLst/>
            <a:cxnLst>
              <a:cxn ang="0">
                <a:pos x="10" y="27"/>
              </a:cxn>
              <a:cxn ang="0">
                <a:pos x="11" y="25"/>
              </a:cxn>
              <a:cxn ang="0">
                <a:pos x="13" y="24"/>
              </a:cxn>
              <a:cxn ang="0">
                <a:pos x="13" y="23"/>
              </a:cxn>
              <a:cxn ang="0">
                <a:pos x="12" y="23"/>
              </a:cxn>
              <a:cxn ang="0">
                <a:pos x="11" y="21"/>
              </a:cxn>
              <a:cxn ang="0">
                <a:pos x="12" y="20"/>
              </a:cxn>
              <a:cxn ang="0">
                <a:pos x="12" y="18"/>
              </a:cxn>
              <a:cxn ang="0">
                <a:pos x="11" y="17"/>
              </a:cxn>
              <a:cxn ang="0">
                <a:pos x="10" y="15"/>
              </a:cxn>
              <a:cxn ang="0">
                <a:pos x="11" y="15"/>
              </a:cxn>
              <a:cxn ang="0">
                <a:pos x="13" y="14"/>
              </a:cxn>
              <a:cxn ang="0">
                <a:pos x="13" y="11"/>
              </a:cxn>
              <a:cxn ang="0">
                <a:pos x="14" y="11"/>
              </a:cxn>
              <a:cxn ang="0">
                <a:pos x="14" y="8"/>
              </a:cxn>
              <a:cxn ang="0">
                <a:pos x="14" y="6"/>
              </a:cxn>
              <a:cxn ang="0">
                <a:pos x="16" y="5"/>
              </a:cxn>
              <a:cxn ang="0">
                <a:pos x="16" y="4"/>
              </a:cxn>
              <a:cxn ang="0">
                <a:pos x="17" y="3"/>
              </a:cxn>
              <a:cxn ang="0">
                <a:pos x="15" y="2"/>
              </a:cxn>
              <a:cxn ang="0">
                <a:pos x="13" y="1"/>
              </a:cxn>
              <a:cxn ang="0">
                <a:pos x="13" y="1"/>
              </a:cxn>
              <a:cxn ang="0">
                <a:pos x="12" y="2"/>
              </a:cxn>
              <a:cxn ang="0">
                <a:pos x="10" y="2"/>
              </a:cxn>
              <a:cxn ang="0">
                <a:pos x="8" y="2"/>
              </a:cxn>
              <a:cxn ang="0">
                <a:pos x="7" y="2"/>
              </a:cxn>
              <a:cxn ang="0">
                <a:pos x="7" y="1"/>
              </a:cxn>
              <a:cxn ang="0">
                <a:pos x="7" y="0"/>
              </a:cxn>
              <a:cxn ang="0">
                <a:pos x="6" y="1"/>
              </a:cxn>
              <a:cxn ang="0">
                <a:pos x="4" y="1"/>
              </a:cxn>
              <a:cxn ang="0">
                <a:pos x="4" y="4"/>
              </a:cxn>
              <a:cxn ang="0">
                <a:pos x="5" y="8"/>
              </a:cxn>
              <a:cxn ang="0">
                <a:pos x="5" y="9"/>
              </a:cxn>
              <a:cxn ang="0">
                <a:pos x="2" y="16"/>
              </a:cxn>
              <a:cxn ang="0">
                <a:pos x="1" y="17"/>
              </a:cxn>
              <a:cxn ang="0">
                <a:pos x="1" y="20"/>
              </a:cxn>
              <a:cxn ang="0">
                <a:pos x="3" y="19"/>
              </a:cxn>
              <a:cxn ang="0">
                <a:pos x="3" y="20"/>
              </a:cxn>
              <a:cxn ang="0">
                <a:pos x="3" y="21"/>
              </a:cxn>
              <a:cxn ang="0">
                <a:pos x="2" y="21"/>
              </a:cxn>
              <a:cxn ang="0">
                <a:pos x="4" y="21"/>
              </a:cxn>
              <a:cxn ang="0">
                <a:pos x="4" y="22"/>
              </a:cxn>
              <a:cxn ang="0">
                <a:pos x="4" y="23"/>
              </a:cxn>
              <a:cxn ang="0">
                <a:pos x="4" y="26"/>
              </a:cxn>
              <a:cxn ang="0">
                <a:pos x="4" y="30"/>
              </a:cxn>
              <a:cxn ang="0">
                <a:pos x="7" y="30"/>
              </a:cxn>
              <a:cxn ang="0">
                <a:pos x="9" y="30"/>
              </a:cxn>
              <a:cxn ang="0">
                <a:pos x="11" y="29"/>
              </a:cxn>
              <a:cxn ang="0">
                <a:pos x="10" y="27"/>
              </a:cxn>
            </a:cxnLst>
            <a:rect l="0" t="0" r="r" b="b"/>
            <a:pathLst>
              <a:path w="17" h="30">
                <a:moveTo>
                  <a:pt x="10" y="27"/>
                </a:moveTo>
                <a:cubicBezTo>
                  <a:pt x="10" y="27"/>
                  <a:pt x="10" y="27"/>
                  <a:pt x="10" y="27"/>
                </a:cubicBezTo>
                <a:cubicBezTo>
                  <a:pt x="10" y="27"/>
                  <a:pt x="11" y="26"/>
                  <a:pt x="11" y="26"/>
                </a:cubicBezTo>
                <a:cubicBezTo>
                  <a:pt x="11" y="26"/>
                  <a:pt x="11" y="25"/>
                  <a:pt x="11" y="25"/>
                </a:cubicBezTo>
                <a:cubicBezTo>
                  <a:pt x="11" y="25"/>
                  <a:pt x="12" y="24"/>
                  <a:pt x="12" y="24"/>
                </a:cubicBezTo>
                <a:cubicBezTo>
                  <a:pt x="12" y="24"/>
                  <a:pt x="13" y="24"/>
                  <a:pt x="13" y="24"/>
                </a:cubicBezTo>
                <a:cubicBezTo>
                  <a:pt x="13" y="24"/>
                  <a:pt x="13" y="24"/>
                  <a:pt x="13" y="23"/>
                </a:cubicBezTo>
                <a:cubicBezTo>
                  <a:pt x="13" y="23"/>
                  <a:pt x="13" y="23"/>
                  <a:pt x="13" y="23"/>
                </a:cubicBezTo>
                <a:cubicBezTo>
                  <a:pt x="13" y="23"/>
                  <a:pt x="13" y="23"/>
                  <a:pt x="13" y="23"/>
                </a:cubicBezTo>
                <a:cubicBezTo>
                  <a:pt x="12" y="23"/>
                  <a:pt x="12" y="23"/>
                  <a:pt x="12" y="23"/>
                </a:cubicBezTo>
                <a:cubicBezTo>
                  <a:pt x="12" y="23"/>
                  <a:pt x="11" y="22"/>
                  <a:pt x="11" y="22"/>
                </a:cubicBezTo>
                <a:cubicBezTo>
                  <a:pt x="11" y="22"/>
                  <a:pt x="11" y="21"/>
                  <a:pt x="11" y="21"/>
                </a:cubicBezTo>
                <a:cubicBezTo>
                  <a:pt x="11" y="21"/>
                  <a:pt x="12" y="21"/>
                  <a:pt x="12" y="21"/>
                </a:cubicBezTo>
                <a:cubicBezTo>
                  <a:pt x="12" y="20"/>
                  <a:pt x="12" y="20"/>
                  <a:pt x="12" y="20"/>
                </a:cubicBezTo>
                <a:cubicBezTo>
                  <a:pt x="13" y="19"/>
                  <a:pt x="13" y="19"/>
                  <a:pt x="13" y="18"/>
                </a:cubicBezTo>
                <a:cubicBezTo>
                  <a:pt x="13" y="18"/>
                  <a:pt x="12" y="18"/>
                  <a:pt x="12" y="18"/>
                </a:cubicBezTo>
                <a:cubicBezTo>
                  <a:pt x="12" y="17"/>
                  <a:pt x="12" y="17"/>
                  <a:pt x="12" y="17"/>
                </a:cubicBezTo>
                <a:cubicBezTo>
                  <a:pt x="12" y="17"/>
                  <a:pt x="12" y="17"/>
                  <a:pt x="11" y="17"/>
                </a:cubicBezTo>
                <a:cubicBezTo>
                  <a:pt x="11" y="17"/>
                  <a:pt x="11" y="17"/>
                  <a:pt x="11" y="17"/>
                </a:cubicBezTo>
                <a:cubicBezTo>
                  <a:pt x="11" y="17"/>
                  <a:pt x="10" y="15"/>
                  <a:pt x="10" y="15"/>
                </a:cubicBezTo>
                <a:cubicBezTo>
                  <a:pt x="10" y="15"/>
                  <a:pt x="10" y="15"/>
                  <a:pt x="10" y="15"/>
                </a:cubicBezTo>
                <a:cubicBezTo>
                  <a:pt x="10" y="15"/>
                  <a:pt x="11" y="15"/>
                  <a:pt x="11" y="15"/>
                </a:cubicBezTo>
                <a:cubicBezTo>
                  <a:pt x="11" y="15"/>
                  <a:pt x="12" y="15"/>
                  <a:pt x="12" y="15"/>
                </a:cubicBezTo>
                <a:cubicBezTo>
                  <a:pt x="13" y="15"/>
                  <a:pt x="13" y="14"/>
                  <a:pt x="13" y="14"/>
                </a:cubicBezTo>
                <a:cubicBezTo>
                  <a:pt x="13" y="13"/>
                  <a:pt x="13" y="13"/>
                  <a:pt x="13" y="12"/>
                </a:cubicBezTo>
                <a:cubicBezTo>
                  <a:pt x="13" y="12"/>
                  <a:pt x="13" y="11"/>
                  <a:pt x="13" y="11"/>
                </a:cubicBezTo>
                <a:cubicBezTo>
                  <a:pt x="13" y="11"/>
                  <a:pt x="13" y="11"/>
                  <a:pt x="13" y="11"/>
                </a:cubicBezTo>
                <a:cubicBezTo>
                  <a:pt x="14" y="11"/>
                  <a:pt x="14" y="11"/>
                  <a:pt x="14" y="11"/>
                </a:cubicBezTo>
                <a:cubicBezTo>
                  <a:pt x="14" y="11"/>
                  <a:pt x="14" y="11"/>
                  <a:pt x="14" y="10"/>
                </a:cubicBezTo>
                <a:cubicBezTo>
                  <a:pt x="14" y="9"/>
                  <a:pt x="14" y="8"/>
                  <a:pt x="14" y="8"/>
                </a:cubicBezTo>
                <a:cubicBezTo>
                  <a:pt x="13" y="7"/>
                  <a:pt x="13" y="7"/>
                  <a:pt x="13" y="7"/>
                </a:cubicBezTo>
                <a:cubicBezTo>
                  <a:pt x="13" y="7"/>
                  <a:pt x="14" y="6"/>
                  <a:pt x="14" y="6"/>
                </a:cubicBezTo>
                <a:cubicBezTo>
                  <a:pt x="15" y="6"/>
                  <a:pt x="15" y="5"/>
                  <a:pt x="15" y="5"/>
                </a:cubicBezTo>
                <a:cubicBezTo>
                  <a:pt x="15" y="5"/>
                  <a:pt x="15" y="5"/>
                  <a:pt x="16" y="5"/>
                </a:cubicBezTo>
                <a:cubicBezTo>
                  <a:pt x="16" y="5"/>
                  <a:pt x="16" y="5"/>
                  <a:pt x="16" y="5"/>
                </a:cubicBezTo>
                <a:cubicBezTo>
                  <a:pt x="16" y="5"/>
                  <a:pt x="16" y="4"/>
                  <a:pt x="16" y="4"/>
                </a:cubicBezTo>
                <a:cubicBezTo>
                  <a:pt x="17" y="4"/>
                  <a:pt x="17" y="4"/>
                  <a:pt x="17" y="4"/>
                </a:cubicBezTo>
                <a:cubicBezTo>
                  <a:pt x="17" y="4"/>
                  <a:pt x="17" y="4"/>
                  <a:pt x="17" y="3"/>
                </a:cubicBezTo>
                <a:cubicBezTo>
                  <a:pt x="17" y="3"/>
                  <a:pt x="15" y="3"/>
                  <a:pt x="15" y="3"/>
                </a:cubicBezTo>
                <a:cubicBezTo>
                  <a:pt x="15" y="3"/>
                  <a:pt x="15" y="3"/>
                  <a:pt x="15" y="2"/>
                </a:cubicBezTo>
                <a:cubicBezTo>
                  <a:pt x="15" y="2"/>
                  <a:pt x="15" y="2"/>
                  <a:pt x="15" y="2"/>
                </a:cubicBezTo>
                <a:cubicBezTo>
                  <a:pt x="15" y="1"/>
                  <a:pt x="14" y="1"/>
                  <a:pt x="13" y="1"/>
                </a:cubicBezTo>
                <a:cubicBezTo>
                  <a:pt x="13" y="1"/>
                  <a:pt x="13" y="1"/>
                  <a:pt x="13" y="1"/>
                </a:cubicBezTo>
                <a:cubicBezTo>
                  <a:pt x="13" y="1"/>
                  <a:pt x="13" y="1"/>
                  <a:pt x="13" y="1"/>
                </a:cubicBezTo>
                <a:cubicBezTo>
                  <a:pt x="13" y="1"/>
                  <a:pt x="12" y="2"/>
                  <a:pt x="12" y="2"/>
                </a:cubicBezTo>
                <a:cubicBezTo>
                  <a:pt x="12" y="2"/>
                  <a:pt x="12" y="2"/>
                  <a:pt x="12" y="2"/>
                </a:cubicBezTo>
                <a:cubicBezTo>
                  <a:pt x="12" y="2"/>
                  <a:pt x="10" y="2"/>
                  <a:pt x="10" y="2"/>
                </a:cubicBezTo>
                <a:cubicBezTo>
                  <a:pt x="10" y="2"/>
                  <a:pt x="10" y="2"/>
                  <a:pt x="10" y="2"/>
                </a:cubicBezTo>
                <a:cubicBezTo>
                  <a:pt x="10" y="2"/>
                  <a:pt x="9" y="2"/>
                  <a:pt x="9" y="2"/>
                </a:cubicBezTo>
                <a:cubicBezTo>
                  <a:pt x="9" y="2"/>
                  <a:pt x="8" y="2"/>
                  <a:pt x="8" y="2"/>
                </a:cubicBezTo>
                <a:cubicBezTo>
                  <a:pt x="8" y="2"/>
                  <a:pt x="8" y="2"/>
                  <a:pt x="8" y="2"/>
                </a:cubicBezTo>
                <a:cubicBezTo>
                  <a:pt x="8" y="2"/>
                  <a:pt x="8" y="2"/>
                  <a:pt x="7" y="2"/>
                </a:cubicBezTo>
                <a:cubicBezTo>
                  <a:pt x="7" y="2"/>
                  <a:pt x="7" y="2"/>
                  <a:pt x="7" y="2"/>
                </a:cubicBezTo>
                <a:cubicBezTo>
                  <a:pt x="7" y="2"/>
                  <a:pt x="7" y="2"/>
                  <a:pt x="7" y="1"/>
                </a:cubicBezTo>
                <a:cubicBezTo>
                  <a:pt x="7" y="1"/>
                  <a:pt x="7" y="1"/>
                  <a:pt x="7" y="1"/>
                </a:cubicBezTo>
                <a:cubicBezTo>
                  <a:pt x="8" y="1"/>
                  <a:pt x="7" y="0"/>
                  <a:pt x="7" y="0"/>
                </a:cubicBezTo>
                <a:cubicBezTo>
                  <a:pt x="7" y="0"/>
                  <a:pt x="7" y="0"/>
                  <a:pt x="6" y="0"/>
                </a:cubicBezTo>
                <a:cubicBezTo>
                  <a:pt x="6" y="1"/>
                  <a:pt x="6" y="1"/>
                  <a:pt x="6" y="1"/>
                </a:cubicBezTo>
                <a:cubicBezTo>
                  <a:pt x="5" y="1"/>
                  <a:pt x="5" y="1"/>
                  <a:pt x="5" y="1"/>
                </a:cubicBezTo>
                <a:cubicBezTo>
                  <a:pt x="4" y="1"/>
                  <a:pt x="4" y="1"/>
                  <a:pt x="4" y="1"/>
                </a:cubicBezTo>
                <a:cubicBezTo>
                  <a:pt x="4" y="1"/>
                  <a:pt x="4" y="2"/>
                  <a:pt x="4" y="2"/>
                </a:cubicBezTo>
                <a:cubicBezTo>
                  <a:pt x="4" y="2"/>
                  <a:pt x="4" y="3"/>
                  <a:pt x="4" y="4"/>
                </a:cubicBezTo>
                <a:cubicBezTo>
                  <a:pt x="4" y="5"/>
                  <a:pt x="4" y="5"/>
                  <a:pt x="5" y="6"/>
                </a:cubicBezTo>
                <a:cubicBezTo>
                  <a:pt x="5" y="6"/>
                  <a:pt x="5" y="7"/>
                  <a:pt x="5" y="8"/>
                </a:cubicBezTo>
                <a:cubicBezTo>
                  <a:pt x="5" y="8"/>
                  <a:pt x="4" y="9"/>
                  <a:pt x="5" y="9"/>
                </a:cubicBezTo>
                <a:cubicBezTo>
                  <a:pt x="5" y="8"/>
                  <a:pt x="5" y="8"/>
                  <a:pt x="5" y="9"/>
                </a:cubicBezTo>
                <a:cubicBezTo>
                  <a:pt x="4" y="9"/>
                  <a:pt x="4" y="10"/>
                  <a:pt x="4" y="11"/>
                </a:cubicBezTo>
                <a:cubicBezTo>
                  <a:pt x="4" y="12"/>
                  <a:pt x="3" y="15"/>
                  <a:pt x="2" y="16"/>
                </a:cubicBezTo>
                <a:cubicBezTo>
                  <a:pt x="2" y="16"/>
                  <a:pt x="2" y="16"/>
                  <a:pt x="2" y="16"/>
                </a:cubicBezTo>
                <a:cubicBezTo>
                  <a:pt x="2" y="17"/>
                  <a:pt x="1" y="17"/>
                  <a:pt x="1" y="17"/>
                </a:cubicBezTo>
                <a:cubicBezTo>
                  <a:pt x="1" y="18"/>
                  <a:pt x="1" y="18"/>
                  <a:pt x="1" y="19"/>
                </a:cubicBezTo>
                <a:cubicBezTo>
                  <a:pt x="1" y="20"/>
                  <a:pt x="0" y="20"/>
                  <a:pt x="1" y="20"/>
                </a:cubicBezTo>
                <a:cubicBezTo>
                  <a:pt x="2" y="21"/>
                  <a:pt x="2" y="20"/>
                  <a:pt x="2" y="20"/>
                </a:cubicBezTo>
                <a:cubicBezTo>
                  <a:pt x="3" y="19"/>
                  <a:pt x="3" y="19"/>
                  <a:pt x="3" y="19"/>
                </a:cubicBezTo>
                <a:cubicBezTo>
                  <a:pt x="3" y="20"/>
                  <a:pt x="4" y="20"/>
                  <a:pt x="3" y="20"/>
                </a:cubicBezTo>
                <a:cubicBezTo>
                  <a:pt x="3" y="20"/>
                  <a:pt x="3" y="20"/>
                  <a:pt x="3" y="20"/>
                </a:cubicBezTo>
                <a:cubicBezTo>
                  <a:pt x="3" y="20"/>
                  <a:pt x="3" y="21"/>
                  <a:pt x="3" y="21"/>
                </a:cubicBezTo>
                <a:cubicBezTo>
                  <a:pt x="3" y="21"/>
                  <a:pt x="3" y="21"/>
                  <a:pt x="3" y="21"/>
                </a:cubicBezTo>
                <a:cubicBezTo>
                  <a:pt x="3" y="21"/>
                  <a:pt x="3" y="21"/>
                  <a:pt x="2" y="21"/>
                </a:cubicBezTo>
                <a:cubicBezTo>
                  <a:pt x="2" y="21"/>
                  <a:pt x="2" y="21"/>
                  <a:pt x="2" y="21"/>
                </a:cubicBezTo>
                <a:cubicBezTo>
                  <a:pt x="2" y="21"/>
                  <a:pt x="2" y="22"/>
                  <a:pt x="2" y="22"/>
                </a:cubicBezTo>
                <a:cubicBezTo>
                  <a:pt x="3" y="22"/>
                  <a:pt x="3" y="22"/>
                  <a:pt x="4" y="21"/>
                </a:cubicBezTo>
                <a:cubicBezTo>
                  <a:pt x="4" y="21"/>
                  <a:pt x="5" y="21"/>
                  <a:pt x="5" y="22"/>
                </a:cubicBezTo>
                <a:cubicBezTo>
                  <a:pt x="5" y="22"/>
                  <a:pt x="4" y="22"/>
                  <a:pt x="4" y="22"/>
                </a:cubicBezTo>
                <a:cubicBezTo>
                  <a:pt x="4" y="22"/>
                  <a:pt x="3" y="22"/>
                  <a:pt x="4" y="22"/>
                </a:cubicBezTo>
                <a:cubicBezTo>
                  <a:pt x="4" y="23"/>
                  <a:pt x="4" y="23"/>
                  <a:pt x="4" y="23"/>
                </a:cubicBezTo>
                <a:cubicBezTo>
                  <a:pt x="4" y="23"/>
                  <a:pt x="4" y="24"/>
                  <a:pt x="4" y="24"/>
                </a:cubicBezTo>
                <a:cubicBezTo>
                  <a:pt x="4" y="24"/>
                  <a:pt x="4" y="25"/>
                  <a:pt x="4" y="26"/>
                </a:cubicBezTo>
                <a:cubicBezTo>
                  <a:pt x="4" y="26"/>
                  <a:pt x="4" y="29"/>
                  <a:pt x="3" y="29"/>
                </a:cubicBezTo>
                <a:cubicBezTo>
                  <a:pt x="3" y="30"/>
                  <a:pt x="3" y="30"/>
                  <a:pt x="4" y="30"/>
                </a:cubicBezTo>
                <a:cubicBezTo>
                  <a:pt x="6" y="29"/>
                  <a:pt x="5" y="29"/>
                  <a:pt x="6" y="30"/>
                </a:cubicBezTo>
                <a:cubicBezTo>
                  <a:pt x="6" y="30"/>
                  <a:pt x="7" y="30"/>
                  <a:pt x="7" y="30"/>
                </a:cubicBezTo>
                <a:cubicBezTo>
                  <a:pt x="7" y="30"/>
                  <a:pt x="7" y="30"/>
                  <a:pt x="8" y="30"/>
                </a:cubicBezTo>
                <a:cubicBezTo>
                  <a:pt x="8" y="30"/>
                  <a:pt x="9" y="30"/>
                  <a:pt x="9" y="30"/>
                </a:cubicBezTo>
                <a:cubicBezTo>
                  <a:pt x="10" y="29"/>
                  <a:pt x="10" y="29"/>
                  <a:pt x="11" y="29"/>
                </a:cubicBezTo>
                <a:cubicBezTo>
                  <a:pt x="11" y="29"/>
                  <a:pt x="11" y="29"/>
                  <a:pt x="11" y="29"/>
                </a:cubicBezTo>
                <a:cubicBezTo>
                  <a:pt x="11" y="28"/>
                  <a:pt x="11" y="28"/>
                  <a:pt x="11" y="28"/>
                </a:cubicBezTo>
                <a:cubicBezTo>
                  <a:pt x="11" y="28"/>
                  <a:pt x="11" y="28"/>
                  <a:pt x="10" y="27"/>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4" name="Freeform 948"/>
          <p:cNvSpPr>
            <a:spLocks/>
          </p:cNvSpPr>
          <p:nvPr/>
        </p:nvSpPr>
        <p:spPr bwMode="auto">
          <a:xfrm>
            <a:off x="4774121" y="2764095"/>
            <a:ext cx="7521" cy="7521"/>
          </a:xfrm>
          <a:custGeom>
            <a:avLst/>
            <a:gdLst/>
            <a:ahLst/>
            <a:cxnLst>
              <a:cxn ang="0">
                <a:pos x="0" y="0"/>
              </a:cxn>
              <a:cxn ang="0">
                <a:pos x="0" y="0"/>
              </a:cxn>
              <a:cxn ang="0">
                <a:pos x="1" y="1"/>
              </a:cxn>
              <a:cxn ang="0">
                <a:pos x="0" y="0"/>
              </a:cxn>
            </a:cxnLst>
            <a:rect l="0" t="0" r="r" b="b"/>
            <a:pathLst>
              <a:path w="1" h="1">
                <a:moveTo>
                  <a:pt x="0" y="0"/>
                </a:moveTo>
                <a:cubicBezTo>
                  <a:pt x="0" y="0"/>
                  <a:pt x="0" y="0"/>
                  <a:pt x="0" y="0"/>
                </a:cubicBezTo>
                <a:cubicBezTo>
                  <a:pt x="0" y="0"/>
                  <a:pt x="1" y="1"/>
                  <a:pt x="1" y="1"/>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5" name="Freeform 949"/>
          <p:cNvSpPr>
            <a:spLocks/>
          </p:cNvSpPr>
          <p:nvPr/>
        </p:nvSpPr>
        <p:spPr bwMode="auto">
          <a:xfrm>
            <a:off x="4762840" y="2752814"/>
            <a:ext cx="1880" cy="11281"/>
          </a:xfrm>
          <a:custGeom>
            <a:avLst/>
            <a:gdLst/>
            <a:ahLst/>
            <a:cxnLst>
              <a:cxn ang="0">
                <a:pos x="0" y="1"/>
              </a:cxn>
              <a:cxn ang="0">
                <a:pos x="0" y="1"/>
              </a:cxn>
              <a:cxn ang="0">
                <a:pos x="0" y="1"/>
              </a:cxn>
            </a:cxnLst>
            <a:rect l="0" t="0" r="r" b="b"/>
            <a:pathLst>
              <a:path h="2">
                <a:moveTo>
                  <a:pt x="0" y="1"/>
                </a:moveTo>
                <a:cubicBezTo>
                  <a:pt x="0" y="1"/>
                  <a:pt x="0" y="0"/>
                  <a:pt x="0" y="1"/>
                </a:cubicBezTo>
                <a:cubicBezTo>
                  <a:pt x="0" y="1"/>
                  <a:pt x="0" y="2"/>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7" name="Freeform 951"/>
          <p:cNvSpPr>
            <a:spLocks/>
          </p:cNvSpPr>
          <p:nvPr/>
        </p:nvSpPr>
        <p:spPr bwMode="auto">
          <a:xfrm>
            <a:off x="4512771" y="2843064"/>
            <a:ext cx="13161" cy="7521"/>
          </a:xfrm>
          <a:custGeom>
            <a:avLst/>
            <a:gdLst/>
            <a:ahLst/>
            <a:cxnLst>
              <a:cxn ang="0">
                <a:pos x="2" y="1"/>
              </a:cxn>
              <a:cxn ang="0">
                <a:pos x="2" y="0"/>
              </a:cxn>
              <a:cxn ang="0">
                <a:pos x="1" y="1"/>
              </a:cxn>
              <a:cxn ang="0">
                <a:pos x="1" y="1"/>
              </a:cxn>
              <a:cxn ang="0">
                <a:pos x="2" y="1"/>
              </a:cxn>
            </a:cxnLst>
            <a:rect l="0" t="0" r="r" b="b"/>
            <a:pathLst>
              <a:path w="2" h="1">
                <a:moveTo>
                  <a:pt x="2" y="1"/>
                </a:moveTo>
                <a:cubicBezTo>
                  <a:pt x="2" y="0"/>
                  <a:pt x="2" y="0"/>
                  <a:pt x="2" y="0"/>
                </a:cubicBezTo>
                <a:cubicBezTo>
                  <a:pt x="1" y="0"/>
                  <a:pt x="1" y="1"/>
                  <a:pt x="1" y="1"/>
                </a:cubicBezTo>
                <a:cubicBezTo>
                  <a:pt x="1" y="1"/>
                  <a:pt x="0" y="1"/>
                  <a:pt x="1" y="1"/>
                </a:cubicBezTo>
                <a:cubicBezTo>
                  <a:pt x="2" y="1"/>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8" name="Freeform 952"/>
          <p:cNvSpPr>
            <a:spLocks/>
          </p:cNvSpPr>
          <p:nvPr/>
        </p:nvSpPr>
        <p:spPr bwMode="auto">
          <a:xfrm>
            <a:off x="4512771" y="2850585"/>
            <a:ext cx="13161" cy="11281"/>
          </a:xfrm>
          <a:custGeom>
            <a:avLst/>
            <a:gdLst/>
            <a:ahLst/>
            <a:cxnLst>
              <a:cxn ang="0">
                <a:pos x="1" y="1"/>
              </a:cxn>
              <a:cxn ang="0">
                <a:pos x="2" y="1"/>
              </a:cxn>
              <a:cxn ang="0">
                <a:pos x="2" y="1"/>
              </a:cxn>
              <a:cxn ang="0">
                <a:pos x="1" y="1"/>
              </a:cxn>
            </a:cxnLst>
            <a:rect l="0" t="0" r="r" b="b"/>
            <a:pathLst>
              <a:path w="2" h="2">
                <a:moveTo>
                  <a:pt x="1" y="1"/>
                </a:moveTo>
                <a:cubicBezTo>
                  <a:pt x="1" y="1"/>
                  <a:pt x="1" y="2"/>
                  <a:pt x="2" y="1"/>
                </a:cubicBezTo>
                <a:cubicBezTo>
                  <a:pt x="2" y="1"/>
                  <a:pt x="2" y="0"/>
                  <a:pt x="2" y="1"/>
                </a:cubicBezTo>
                <a:cubicBezTo>
                  <a:pt x="1" y="1"/>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2" name="Freeform 956"/>
          <p:cNvSpPr>
            <a:spLocks/>
          </p:cNvSpPr>
          <p:nvPr/>
        </p:nvSpPr>
        <p:spPr bwMode="auto">
          <a:xfrm>
            <a:off x="4561657" y="2995361"/>
            <a:ext cx="24443" cy="24443"/>
          </a:xfrm>
          <a:custGeom>
            <a:avLst/>
            <a:gdLst/>
            <a:ahLst/>
            <a:cxnLst>
              <a:cxn ang="0">
                <a:pos x="2" y="3"/>
              </a:cxn>
              <a:cxn ang="0">
                <a:pos x="2" y="3"/>
              </a:cxn>
              <a:cxn ang="0">
                <a:pos x="4" y="3"/>
              </a:cxn>
              <a:cxn ang="0">
                <a:pos x="3" y="2"/>
              </a:cxn>
              <a:cxn ang="0">
                <a:pos x="3" y="2"/>
              </a:cxn>
              <a:cxn ang="0">
                <a:pos x="2" y="1"/>
              </a:cxn>
              <a:cxn ang="0">
                <a:pos x="2" y="1"/>
              </a:cxn>
              <a:cxn ang="0">
                <a:pos x="1" y="1"/>
              </a:cxn>
              <a:cxn ang="0">
                <a:pos x="2" y="1"/>
              </a:cxn>
              <a:cxn ang="0">
                <a:pos x="1" y="1"/>
              </a:cxn>
              <a:cxn ang="0">
                <a:pos x="1" y="2"/>
              </a:cxn>
              <a:cxn ang="0">
                <a:pos x="2" y="3"/>
              </a:cxn>
            </a:cxnLst>
            <a:rect l="0" t="0" r="r" b="b"/>
            <a:pathLst>
              <a:path w="4" h="4">
                <a:moveTo>
                  <a:pt x="2" y="3"/>
                </a:moveTo>
                <a:cubicBezTo>
                  <a:pt x="2" y="4"/>
                  <a:pt x="2" y="3"/>
                  <a:pt x="2" y="3"/>
                </a:cubicBezTo>
                <a:cubicBezTo>
                  <a:pt x="3" y="2"/>
                  <a:pt x="3" y="3"/>
                  <a:pt x="4" y="3"/>
                </a:cubicBezTo>
                <a:cubicBezTo>
                  <a:pt x="4" y="3"/>
                  <a:pt x="4" y="3"/>
                  <a:pt x="3" y="2"/>
                </a:cubicBezTo>
                <a:cubicBezTo>
                  <a:pt x="2" y="2"/>
                  <a:pt x="3" y="2"/>
                  <a:pt x="3" y="2"/>
                </a:cubicBezTo>
                <a:cubicBezTo>
                  <a:pt x="4" y="1"/>
                  <a:pt x="3" y="1"/>
                  <a:pt x="2" y="1"/>
                </a:cubicBezTo>
                <a:cubicBezTo>
                  <a:pt x="2" y="1"/>
                  <a:pt x="2" y="1"/>
                  <a:pt x="2" y="1"/>
                </a:cubicBezTo>
                <a:cubicBezTo>
                  <a:pt x="2" y="0"/>
                  <a:pt x="2" y="0"/>
                  <a:pt x="1" y="1"/>
                </a:cubicBezTo>
                <a:cubicBezTo>
                  <a:pt x="1" y="1"/>
                  <a:pt x="2" y="1"/>
                  <a:pt x="2" y="1"/>
                </a:cubicBezTo>
                <a:cubicBezTo>
                  <a:pt x="2" y="1"/>
                  <a:pt x="2" y="2"/>
                  <a:pt x="1" y="1"/>
                </a:cubicBezTo>
                <a:cubicBezTo>
                  <a:pt x="1" y="1"/>
                  <a:pt x="1" y="2"/>
                  <a:pt x="1" y="2"/>
                </a:cubicBezTo>
                <a:cubicBezTo>
                  <a:pt x="0" y="2"/>
                  <a:pt x="1" y="3"/>
                  <a:pt x="2"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3" name="Freeform 957"/>
          <p:cNvSpPr>
            <a:spLocks/>
          </p:cNvSpPr>
          <p:nvPr/>
        </p:nvSpPr>
        <p:spPr bwMode="auto">
          <a:xfrm>
            <a:off x="4349193" y="2984080"/>
            <a:ext cx="272631" cy="310235"/>
          </a:xfrm>
          <a:custGeom>
            <a:avLst/>
            <a:gdLst/>
            <a:ahLst/>
            <a:cxnLst>
              <a:cxn ang="0">
                <a:pos x="3" y="35"/>
              </a:cxn>
              <a:cxn ang="0">
                <a:pos x="3" y="37"/>
              </a:cxn>
              <a:cxn ang="0">
                <a:pos x="6" y="39"/>
              </a:cxn>
              <a:cxn ang="0">
                <a:pos x="9" y="40"/>
              </a:cxn>
              <a:cxn ang="0">
                <a:pos x="10" y="42"/>
              </a:cxn>
              <a:cxn ang="0">
                <a:pos x="8" y="49"/>
              </a:cxn>
              <a:cxn ang="0">
                <a:pos x="11" y="49"/>
              </a:cxn>
              <a:cxn ang="0">
                <a:pos x="13" y="48"/>
              </a:cxn>
              <a:cxn ang="0">
                <a:pos x="13" y="48"/>
              </a:cxn>
              <a:cxn ang="0">
                <a:pos x="16" y="48"/>
              </a:cxn>
              <a:cxn ang="0">
                <a:pos x="21" y="50"/>
              </a:cxn>
              <a:cxn ang="0">
                <a:pos x="24" y="49"/>
              </a:cxn>
              <a:cxn ang="0">
                <a:pos x="27" y="50"/>
              </a:cxn>
              <a:cxn ang="0">
                <a:pos x="31" y="49"/>
              </a:cxn>
              <a:cxn ang="0">
                <a:pos x="33" y="48"/>
              </a:cxn>
              <a:cxn ang="0">
                <a:pos x="35" y="48"/>
              </a:cxn>
              <a:cxn ang="0">
                <a:pos x="34" y="47"/>
              </a:cxn>
              <a:cxn ang="0">
                <a:pos x="37" y="44"/>
              </a:cxn>
              <a:cxn ang="0">
                <a:pos x="39" y="42"/>
              </a:cxn>
              <a:cxn ang="0">
                <a:pos x="36" y="39"/>
              </a:cxn>
              <a:cxn ang="0">
                <a:pos x="32" y="35"/>
              </a:cxn>
              <a:cxn ang="0">
                <a:pos x="31" y="32"/>
              </a:cxn>
              <a:cxn ang="0">
                <a:pos x="35" y="31"/>
              </a:cxn>
              <a:cxn ang="0">
                <a:pos x="41" y="28"/>
              </a:cxn>
              <a:cxn ang="0">
                <a:pos x="43" y="27"/>
              </a:cxn>
              <a:cxn ang="0">
                <a:pos x="45" y="25"/>
              </a:cxn>
              <a:cxn ang="0">
                <a:pos x="43" y="22"/>
              </a:cxn>
              <a:cxn ang="0">
                <a:pos x="43" y="19"/>
              </a:cxn>
              <a:cxn ang="0">
                <a:pos x="42" y="16"/>
              </a:cxn>
              <a:cxn ang="0">
                <a:pos x="42" y="13"/>
              </a:cxn>
              <a:cxn ang="0">
                <a:pos x="41" y="9"/>
              </a:cxn>
              <a:cxn ang="0">
                <a:pos x="35" y="5"/>
              </a:cxn>
              <a:cxn ang="0">
                <a:pos x="30" y="6"/>
              </a:cxn>
              <a:cxn ang="0">
                <a:pos x="24" y="5"/>
              </a:cxn>
              <a:cxn ang="0">
                <a:pos x="20" y="4"/>
              </a:cxn>
              <a:cxn ang="0">
                <a:pos x="17" y="1"/>
              </a:cxn>
              <a:cxn ang="0">
                <a:pos x="12" y="0"/>
              </a:cxn>
              <a:cxn ang="0">
                <a:pos x="14" y="3"/>
              </a:cxn>
              <a:cxn ang="0">
                <a:pos x="15" y="5"/>
              </a:cxn>
              <a:cxn ang="0">
                <a:pos x="16" y="8"/>
              </a:cxn>
              <a:cxn ang="0">
                <a:pos x="13" y="11"/>
              </a:cxn>
              <a:cxn ang="0">
                <a:pos x="11" y="10"/>
              </a:cxn>
              <a:cxn ang="0">
                <a:pos x="6" y="12"/>
              </a:cxn>
              <a:cxn ang="0">
                <a:pos x="6" y="15"/>
              </a:cxn>
              <a:cxn ang="0">
                <a:pos x="4" y="17"/>
              </a:cxn>
              <a:cxn ang="0">
                <a:pos x="5" y="19"/>
              </a:cxn>
              <a:cxn ang="0">
                <a:pos x="4" y="20"/>
              </a:cxn>
              <a:cxn ang="0">
                <a:pos x="1" y="21"/>
              </a:cxn>
              <a:cxn ang="0">
                <a:pos x="1" y="24"/>
              </a:cxn>
              <a:cxn ang="0">
                <a:pos x="1" y="26"/>
              </a:cxn>
              <a:cxn ang="0">
                <a:pos x="0" y="27"/>
              </a:cxn>
              <a:cxn ang="0">
                <a:pos x="0" y="28"/>
              </a:cxn>
              <a:cxn ang="0">
                <a:pos x="2" y="32"/>
              </a:cxn>
            </a:cxnLst>
            <a:rect l="0" t="0" r="r" b="b"/>
            <a:pathLst>
              <a:path w="45" h="51">
                <a:moveTo>
                  <a:pt x="1" y="33"/>
                </a:moveTo>
                <a:cubicBezTo>
                  <a:pt x="1" y="33"/>
                  <a:pt x="1" y="33"/>
                  <a:pt x="1" y="33"/>
                </a:cubicBezTo>
                <a:cubicBezTo>
                  <a:pt x="1" y="34"/>
                  <a:pt x="1" y="34"/>
                  <a:pt x="1" y="34"/>
                </a:cubicBezTo>
                <a:cubicBezTo>
                  <a:pt x="1" y="34"/>
                  <a:pt x="2" y="35"/>
                  <a:pt x="2" y="35"/>
                </a:cubicBezTo>
                <a:cubicBezTo>
                  <a:pt x="3" y="35"/>
                  <a:pt x="3" y="35"/>
                  <a:pt x="3" y="35"/>
                </a:cubicBezTo>
                <a:cubicBezTo>
                  <a:pt x="3" y="35"/>
                  <a:pt x="3" y="35"/>
                  <a:pt x="3" y="35"/>
                </a:cubicBezTo>
                <a:cubicBezTo>
                  <a:pt x="3" y="35"/>
                  <a:pt x="2" y="36"/>
                  <a:pt x="2" y="36"/>
                </a:cubicBezTo>
                <a:cubicBezTo>
                  <a:pt x="2" y="36"/>
                  <a:pt x="2" y="36"/>
                  <a:pt x="2" y="36"/>
                </a:cubicBezTo>
                <a:cubicBezTo>
                  <a:pt x="2" y="37"/>
                  <a:pt x="2" y="37"/>
                  <a:pt x="2" y="37"/>
                </a:cubicBezTo>
                <a:cubicBezTo>
                  <a:pt x="2" y="37"/>
                  <a:pt x="3" y="37"/>
                  <a:pt x="3" y="37"/>
                </a:cubicBezTo>
                <a:cubicBezTo>
                  <a:pt x="3" y="37"/>
                  <a:pt x="3" y="37"/>
                  <a:pt x="3" y="38"/>
                </a:cubicBezTo>
                <a:cubicBezTo>
                  <a:pt x="3" y="38"/>
                  <a:pt x="4" y="38"/>
                  <a:pt x="4" y="38"/>
                </a:cubicBezTo>
                <a:cubicBezTo>
                  <a:pt x="4" y="39"/>
                  <a:pt x="4" y="39"/>
                  <a:pt x="4" y="39"/>
                </a:cubicBezTo>
                <a:cubicBezTo>
                  <a:pt x="4" y="39"/>
                  <a:pt x="5" y="39"/>
                  <a:pt x="5" y="39"/>
                </a:cubicBezTo>
                <a:cubicBezTo>
                  <a:pt x="5" y="39"/>
                  <a:pt x="6" y="39"/>
                  <a:pt x="6" y="39"/>
                </a:cubicBezTo>
                <a:cubicBezTo>
                  <a:pt x="6" y="39"/>
                  <a:pt x="7" y="39"/>
                  <a:pt x="7" y="39"/>
                </a:cubicBezTo>
                <a:cubicBezTo>
                  <a:pt x="7" y="39"/>
                  <a:pt x="7" y="39"/>
                  <a:pt x="7" y="39"/>
                </a:cubicBezTo>
                <a:cubicBezTo>
                  <a:pt x="7" y="39"/>
                  <a:pt x="8" y="40"/>
                  <a:pt x="8" y="40"/>
                </a:cubicBezTo>
                <a:cubicBezTo>
                  <a:pt x="8" y="40"/>
                  <a:pt x="9" y="40"/>
                  <a:pt x="9" y="40"/>
                </a:cubicBezTo>
                <a:cubicBezTo>
                  <a:pt x="9" y="40"/>
                  <a:pt x="9" y="40"/>
                  <a:pt x="9" y="40"/>
                </a:cubicBezTo>
                <a:cubicBezTo>
                  <a:pt x="9" y="40"/>
                  <a:pt x="10" y="40"/>
                  <a:pt x="10" y="40"/>
                </a:cubicBezTo>
                <a:cubicBezTo>
                  <a:pt x="10" y="40"/>
                  <a:pt x="11" y="40"/>
                  <a:pt x="11" y="40"/>
                </a:cubicBezTo>
                <a:cubicBezTo>
                  <a:pt x="11" y="40"/>
                  <a:pt x="11" y="40"/>
                  <a:pt x="11" y="40"/>
                </a:cubicBezTo>
                <a:cubicBezTo>
                  <a:pt x="11" y="40"/>
                  <a:pt x="10" y="42"/>
                  <a:pt x="10" y="42"/>
                </a:cubicBezTo>
                <a:cubicBezTo>
                  <a:pt x="10" y="42"/>
                  <a:pt x="10" y="42"/>
                  <a:pt x="10" y="42"/>
                </a:cubicBezTo>
                <a:cubicBezTo>
                  <a:pt x="10" y="42"/>
                  <a:pt x="9" y="45"/>
                  <a:pt x="9" y="45"/>
                </a:cubicBezTo>
                <a:cubicBezTo>
                  <a:pt x="8" y="45"/>
                  <a:pt x="8" y="46"/>
                  <a:pt x="8" y="46"/>
                </a:cubicBezTo>
                <a:cubicBezTo>
                  <a:pt x="8" y="46"/>
                  <a:pt x="8" y="48"/>
                  <a:pt x="8" y="48"/>
                </a:cubicBezTo>
                <a:cubicBezTo>
                  <a:pt x="8" y="48"/>
                  <a:pt x="8" y="48"/>
                  <a:pt x="8" y="49"/>
                </a:cubicBezTo>
                <a:cubicBezTo>
                  <a:pt x="8" y="49"/>
                  <a:pt x="8" y="49"/>
                  <a:pt x="8" y="49"/>
                </a:cubicBezTo>
                <a:cubicBezTo>
                  <a:pt x="8" y="49"/>
                  <a:pt x="8" y="49"/>
                  <a:pt x="8" y="49"/>
                </a:cubicBezTo>
                <a:cubicBezTo>
                  <a:pt x="8" y="49"/>
                  <a:pt x="9" y="49"/>
                  <a:pt x="9" y="49"/>
                </a:cubicBezTo>
                <a:cubicBezTo>
                  <a:pt x="9" y="49"/>
                  <a:pt x="9" y="49"/>
                  <a:pt x="10" y="49"/>
                </a:cubicBezTo>
                <a:cubicBezTo>
                  <a:pt x="10" y="49"/>
                  <a:pt x="10" y="49"/>
                  <a:pt x="10" y="49"/>
                </a:cubicBezTo>
                <a:cubicBezTo>
                  <a:pt x="10" y="49"/>
                  <a:pt x="11" y="49"/>
                  <a:pt x="11" y="49"/>
                </a:cubicBezTo>
                <a:cubicBezTo>
                  <a:pt x="11" y="49"/>
                  <a:pt x="11" y="49"/>
                  <a:pt x="11" y="49"/>
                </a:cubicBezTo>
                <a:cubicBezTo>
                  <a:pt x="11" y="49"/>
                  <a:pt x="12" y="49"/>
                  <a:pt x="12" y="49"/>
                </a:cubicBezTo>
                <a:cubicBezTo>
                  <a:pt x="12" y="49"/>
                  <a:pt x="13" y="49"/>
                  <a:pt x="13" y="49"/>
                </a:cubicBezTo>
                <a:cubicBezTo>
                  <a:pt x="13" y="49"/>
                  <a:pt x="13" y="49"/>
                  <a:pt x="13" y="49"/>
                </a:cubicBezTo>
                <a:cubicBezTo>
                  <a:pt x="13" y="49"/>
                  <a:pt x="13" y="48"/>
                  <a:pt x="13" y="48"/>
                </a:cubicBezTo>
                <a:cubicBezTo>
                  <a:pt x="13" y="48"/>
                  <a:pt x="13" y="48"/>
                  <a:pt x="13" y="48"/>
                </a:cubicBezTo>
                <a:cubicBezTo>
                  <a:pt x="13" y="49"/>
                  <a:pt x="12" y="48"/>
                  <a:pt x="12" y="48"/>
                </a:cubicBezTo>
                <a:cubicBezTo>
                  <a:pt x="12" y="48"/>
                  <a:pt x="12" y="48"/>
                  <a:pt x="12" y="48"/>
                </a:cubicBezTo>
                <a:cubicBezTo>
                  <a:pt x="13" y="48"/>
                  <a:pt x="13" y="48"/>
                  <a:pt x="13" y="48"/>
                </a:cubicBezTo>
                <a:cubicBezTo>
                  <a:pt x="13" y="48"/>
                  <a:pt x="13" y="48"/>
                  <a:pt x="13" y="48"/>
                </a:cubicBezTo>
                <a:cubicBezTo>
                  <a:pt x="13" y="48"/>
                  <a:pt x="14" y="48"/>
                  <a:pt x="14" y="48"/>
                </a:cubicBezTo>
                <a:cubicBezTo>
                  <a:pt x="14" y="48"/>
                  <a:pt x="14" y="48"/>
                  <a:pt x="14" y="48"/>
                </a:cubicBezTo>
                <a:cubicBezTo>
                  <a:pt x="14" y="48"/>
                  <a:pt x="14" y="48"/>
                  <a:pt x="14" y="48"/>
                </a:cubicBezTo>
                <a:cubicBezTo>
                  <a:pt x="14" y="48"/>
                  <a:pt x="15" y="48"/>
                  <a:pt x="15" y="48"/>
                </a:cubicBezTo>
                <a:cubicBezTo>
                  <a:pt x="15" y="48"/>
                  <a:pt x="16" y="48"/>
                  <a:pt x="16" y="48"/>
                </a:cubicBezTo>
                <a:cubicBezTo>
                  <a:pt x="16" y="48"/>
                  <a:pt x="18" y="49"/>
                  <a:pt x="18" y="49"/>
                </a:cubicBezTo>
                <a:cubicBezTo>
                  <a:pt x="18" y="49"/>
                  <a:pt x="18" y="49"/>
                  <a:pt x="18" y="49"/>
                </a:cubicBezTo>
                <a:cubicBezTo>
                  <a:pt x="20" y="49"/>
                  <a:pt x="20" y="49"/>
                  <a:pt x="20" y="49"/>
                </a:cubicBezTo>
                <a:cubicBezTo>
                  <a:pt x="20" y="49"/>
                  <a:pt x="20" y="49"/>
                  <a:pt x="20" y="49"/>
                </a:cubicBezTo>
                <a:cubicBezTo>
                  <a:pt x="20" y="49"/>
                  <a:pt x="21" y="50"/>
                  <a:pt x="21" y="50"/>
                </a:cubicBezTo>
                <a:cubicBezTo>
                  <a:pt x="21" y="51"/>
                  <a:pt x="21" y="51"/>
                  <a:pt x="21" y="51"/>
                </a:cubicBezTo>
                <a:cubicBezTo>
                  <a:pt x="21" y="51"/>
                  <a:pt x="22" y="50"/>
                  <a:pt x="22" y="50"/>
                </a:cubicBezTo>
                <a:cubicBezTo>
                  <a:pt x="22" y="49"/>
                  <a:pt x="22" y="49"/>
                  <a:pt x="22" y="49"/>
                </a:cubicBezTo>
                <a:cubicBezTo>
                  <a:pt x="22" y="49"/>
                  <a:pt x="22" y="49"/>
                  <a:pt x="23" y="49"/>
                </a:cubicBezTo>
                <a:cubicBezTo>
                  <a:pt x="23" y="49"/>
                  <a:pt x="24" y="49"/>
                  <a:pt x="24" y="49"/>
                </a:cubicBezTo>
                <a:cubicBezTo>
                  <a:pt x="24" y="49"/>
                  <a:pt x="24" y="49"/>
                  <a:pt x="25" y="49"/>
                </a:cubicBezTo>
                <a:cubicBezTo>
                  <a:pt x="25" y="50"/>
                  <a:pt x="25" y="50"/>
                  <a:pt x="25" y="50"/>
                </a:cubicBezTo>
                <a:cubicBezTo>
                  <a:pt x="25" y="50"/>
                  <a:pt x="25" y="50"/>
                  <a:pt x="25" y="50"/>
                </a:cubicBezTo>
                <a:cubicBezTo>
                  <a:pt x="25" y="50"/>
                  <a:pt x="27" y="50"/>
                  <a:pt x="27" y="50"/>
                </a:cubicBezTo>
                <a:cubicBezTo>
                  <a:pt x="27" y="50"/>
                  <a:pt x="27" y="50"/>
                  <a:pt x="27" y="50"/>
                </a:cubicBezTo>
                <a:cubicBezTo>
                  <a:pt x="27" y="49"/>
                  <a:pt x="27" y="49"/>
                  <a:pt x="27" y="49"/>
                </a:cubicBezTo>
                <a:cubicBezTo>
                  <a:pt x="27" y="49"/>
                  <a:pt x="28" y="49"/>
                  <a:pt x="28" y="49"/>
                </a:cubicBezTo>
                <a:cubicBezTo>
                  <a:pt x="28" y="49"/>
                  <a:pt x="28" y="49"/>
                  <a:pt x="28" y="49"/>
                </a:cubicBezTo>
                <a:cubicBezTo>
                  <a:pt x="29" y="49"/>
                  <a:pt x="29" y="49"/>
                  <a:pt x="30" y="49"/>
                </a:cubicBezTo>
                <a:cubicBezTo>
                  <a:pt x="30" y="49"/>
                  <a:pt x="30" y="49"/>
                  <a:pt x="31" y="49"/>
                </a:cubicBezTo>
                <a:cubicBezTo>
                  <a:pt x="31" y="48"/>
                  <a:pt x="31" y="48"/>
                  <a:pt x="31" y="48"/>
                </a:cubicBezTo>
                <a:cubicBezTo>
                  <a:pt x="31" y="48"/>
                  <a:pt x="32" y="48"/>
                  <a:pt x="32" y="48"/>
                </a:cubicBezTo>
                <a:cubicBezTo>
                  <a:pt x="32" y="48"/>
                  <a:pt x="33" y="49"/>
                  <a:pt x="33" y="49"/>
                </a:cubicBezTo>
                <a:cubicBezTo>
                  <a:pt x="33" y="49"/>
                  <a:pt x="33" y="49"/>
                  <a:pt x="33" y="49"/>
                </a:cubicBezTo>
                <a:cubicBezTo>
                  <a:pt x="33" y="48"/>
                  <a:pt x="33" y="48"/>
                  <a:pt x="33" y="48"/>
                </a:cubicBezTo>
                <a:cubicBezTo>
                  <a:pt x="33" y="48"/>
                  <a:pt x="33" y="48"/>
                  <a:pt x="34" y="48"/>
                </a:cubicBezTo>
                <a:cubicBezTo>
                  <a:pt x="34" y="49"/>
                  <a:pt x="35" y="50"/>
                  <a:pt x="35" y="50"/>
                </a:cubicBezTo>
                <a:cubicBezTo>
                  <a:pt x="35" y="50"/>
                  <a:pt x="35" y="50"/>
                  <a:pt x="35" y="49"/>
                </a:cubicBezTo>
                <a:cubicBezTo>
                  <a:pt x="35" y="49"/>
                  <a:pt x="35" y="49"/>
                  <a:pt x="35" y="49"/>
                </a:cubicBezTo>
                <a:cubicBezTo>
                  <a:pt x="35" y="49"/>
                  <a:pt x="35" y="48"/>
                  <a:pt x="35" y="48"/>
                </a:cubicBezTo>
                <a:cubicBezTo>
                  <a:pt x="35" y="48"/>
                  <a:pt x="35" y="48"/>
                  <a:pt x="35" y="48"/>
                </a:cubicBezTo>
                <a:cubicBezTo>
                  <a:pt x="35" y="48"/>
                  <a:pt x="34" y="48"/>
                  <a:pt x="34" y="48"/>
                </a:cubicBezTo>
                <a:cubicBezTo>
                  <a:pt x="35" y="48"/>
                  <a:pt x="35" y="47"/>
                  <a:pt x="35" y="47"/>
                </a:cubicBezTo>
                <a:cubicBezTo>
                  <a:pt x="35" y="47"/>
                  <a:pt x="35" y="47"/>
                  <a:pt x="35" y="47"/>
                </a:cubicBezTo>
                <a:cubicBezTo>
                  <a:pt x="35" y="47"/>
                  <a:pt x="35" y="47"/>
                  <a:pt x="34" y="47"/>
                </a:cubicBezTo>
                <a:cubicBezTo>
                  <a:pt x="34" y="46"/>
                  <a:pt x="34" y="46"/>
                  <a:pt x="34" y="46"/>
                </a:cubicBezTo>
                <a:cubicBezTo>
                  <a:pt x="34" y="46"/>
                  <a:pt x="34" y="46"/>
                  <a:pt x="34" y="46"/>
                </a:cubicBezTo>
                <a:cubicBezTo>
                  <a:pt x="34" y="46"/>
                  <a:pt x="34" y="46"/>
                  <a:pt x="34" y="45"/>
                </a:cubicBezTo>
                <a:cubicBezTo>
                  <a:pt x="34" y="45"/>
                  <a:pt x="35" y="45"/>
                  <a:pt x="36" y="44"/>
                </a:cubicBezTo>
                <a:cubicBezTo>
                  <a:pt x="36" y="44"/>
                  <a:pt x="37" y="44"/>
                  <a:pt x="37" y="44"/>
                </a:cubicBezTo>
                <a:cubicBezTo>
                  <a:pt x="37" y="44"/>
                  <a:pt x="37" y="44"/>
                  <a:pt x="37" y="44"/>
                </a:cubicBezTo>
                <a:cubicBezTo>
                  <a:pt x="37" y="43"/>
                  <a:pt x="37" y="43"/>
                  <a:pt x="38" y="43"/>
                </a:cubicBezTo>
                <a:cubicBezTo>
                  <a:pt x="38" y="43"/>
                  <a:pt x="38" y="43"/>
                  <a:pt x="38" y="43"/>
                </a:cubicBezTo>
                <a:cubicBezTo>
                  <a:pt x="38" y="43"/>
                  <a:pt x="39" y="43"/>
                  <a:pt x="39" y="43"/>
                </a:cubicBezTo>
                <a:cubicBezTo>
                  <a:pt x="38" y="43"/>
                  <a:pt x="39" y="42"/>
                  <a:pt x="39" y="42"/>
                </a:cubicBezTo>
                <a:cubicBezTo>
                  <a:pt x="39" y="42"/>
                  <a:pt x="39" y="41"/>
                  <a:pt x="39" y="41"/>
                </a:cubicBezTo>
                <a:cubicBezTo>
                  <a:pt x="38" y="41"/>
                  <a:pt x="38" y="40"/>
                  <a:pt x="38" y="40"/>
                </a:cubicBezTo>
                <a:cubicBezTo>
                  <a:pt x="37" y="40"/>
                  <a:pt x="37" y="40"/>
                  <a:pt x="37" y="40"/>
                </a:cubicBezTo>
                <a:cubicBezTo>
                  <a:pt x="37" y="40"/>
                  <a:pt x="37" y="40"/>
                  <a:pt x="37" y="40"/>
                </a:cubicBezTo>
                <a:cubicBezTo>
                  <a:pt x="37" y="40"/>
                  <a:pt x="36" y="39"/>
                  <a:pt x="36" y="39"/>
                </a:cubicBezTo>
                <a:cubicBezTo>
                  <a:pt x="36" y="39"/>
                  <a:pt x="35" y="38"/>
                  <a:pt x="34" y="38"/>
                </a:cubicBezTo>
                <a:cubicBezTo>
                  <a:pt x="34" y="38"/>
                  <a:pt x="33" y="37"/>
                  <a:pt x="33" y="37"/>
                </a:cubicBezTo>
                <a:cubicBezTo>
                  <a:pt x="33" y="37"/>
                  <a:pt x="33" y="37"/>
                  <a:pt x="33" y="37"/>
                </a:cubicBezTo>
                <a:cubicBezTo>
                  <a:pt x="33" y="36"/>
                  <a:pt x="32" y="35"/>
                  <a:pt x="32" y="35"/>
                </a:cubicBezTo>
                <a:cubicBezTo>
                  <a:pt x="32" y="35"/>
                  <a:pt x="32" y="35"/>
                  <a:pt x="32" y="35"/>
                </a:cubicBezTo>
                <a:cubicBezTo>
                  <a:pt x="32" y="35"/>
                  <a:pt x="33" y="34"/>
                  <a:pt x="33" y="34"/>
                </a:cubicBezTo>
                <a:cubicBezTo>
                  <a:pt x="32" y="34"/>
                  <a:pt x="32" y="33"/>
                  <a:pt x="31" y="33"/>
                </a:cubicBezTo>
                <a:cubicBezTo>
                  <a:pt x="31" y="33"/>
                  <a:pt x="31" y="33"/>
                  <a:pt x="31" y="33"/>
                </a:cubicBezTo>
                <a:cubicBezTo>
                  <a:pt x="31" y="33"/>
                  <a:pt x="31" y="33"/>
                  <a:pt x="31" y="32"/>
                </a:cubicBezTo>
                <a:cubicBezTo>
                  <a:pt x="30" y="31"/>
                  <a:pt x="31" y="32"/>
                  <a:pt x="31" y="32"/>
                </a:cubicBezTo>
                <a:cubicBezTo>
                  <a:pt x="31" y="33"/>
                  <a:pt x="32" y="32"/>
                  <a:pt x="32" y="32"/>
                </a:cubicBezTo>
                <a:cubicBezTo>
                  <a:pt x="32" y="32"/>
                  <a:pt x="32" y="31"/>
                  <a:pt x="32" y="31"/>
                </a:cubicBezTo>
                <a:cubicBezTo>
                  <a:pt x="32" y="31"/>
                  <a:pt x="33" y="31"/>
                  <a:pt x="33" y="31"/>
                </a:cubicBezTo>
                <a:cubicBezTo>
                  <a:pt x="33" y="31"/>
                  <a:pt x="34" y="31"/>
                  <a:pt x="34" y="31"/>
                </a:cubicBezTo>
                <a:cubicBezTo>
                  <a:pt x="35" y="31"/>
                  <a:pt x="35" y="31"/>
                  <a:pt x="35" y="31"/>
                </a:cubicBezTo>
                <a:cubicBezTo>
                  <a:pt x="35" y="31"/>
                  <a:pt x="36" y="30"/>
                  <a:pt x="36" y="30"/>
                </a:cubicBezTo>
                <a:cubicBezTo>
                  <a:pt x="36" y="30"/>
                  <a:pt x="37" y="29"/>
                  <a:pt x="37" y="29"/>
                </a:cubicBezTo>
                <a:cubicBezTo>
                  <a:pt x="38" y="29"/>
                  <a:pt x="38" y="29"/>
                  <a:pt x="38" y="29"/>
                </a:cubicBezTo>
                <a:cubicBezTo>
                  <a:pt x="38" y="29"/>
                  <a:pt x="39" y="29"/>
                  <a:pt x="39" y="29"/>
                </a:cubicBezTo>
                <a:cubicBezTo>
                  <a:pt x="39" y="28"/>
                  <a:pt x="41" y="28"/>
                  <a:pt x="41" y="28"/>
                </a:cubicBezTo>
                <a:cubicBezTo>
                  <a:pt x="42" y="28"/>
                  <a:pt x="41" y="28"/>
                  <a:pt x="41" y="28"/>
                </a:cubicBezTo>
                <a:cubicBezTo>
                  <a:pt x="41" y="28"/>
                  <a:pt x="41" y="27"/>
                  <a:pt x="41" y="27"/>
                </a:cubicBezTo>
                <a:cubicBezTo>
                  <a:pt x="41" y="27"/>
                  <a:pt x="41" y="27"/>
                  <a:pt x="41" y="27"/>
                </a:cubicBezTo>
                <a:cubicBezTo>
                  <a:pt x="41" y="27"/>
                  <a:pt x="42" y="27"/>
                  <a:pt x="42" y="27"/>
                </a:cubicBezTo>
                <a:cubicBezTo>
                  <a:pt x="42" y="27"/>
                  <a:pt x="42" y="27"/>
                  <a:pt x="43" y="27"/>
                </a:cubicBezTo>
                <a:cubicBezTo>
                  <a:pt x="43" y="27"/>
                  <a:pt x="43" y="28"/>
                  <a:pt x="44" y="28"/>
                </a:cubicBezTo>
                <a:cubicBezTo>
                  <a:pt x="44" y="28"/>
                  <a:pt x="44" y="28"/>
                  <a:pt x="44" y="28"/>
                </a:cubicBezTo>
                <a:cubicBezTo>
                  <a:pt x="44" y="28"/>
                  <a:pt x="44" y="27"/>
                  <a:pt x="44" y="27"/>
                </a:cubicBezTo>
                <a:cubicBezTo>
                  <a:pt x="44" y="27"/>
                  <a:pt x="45" y="25"/>
                  <a:pt x="45" y="25"/>
                </a:cubicBezTo>
                <a:cubicBezTo>
                  <a:pt x="45" y="25"/>
                  <a:pt x="45" y="25"/>
                  <a:pt x="45" y="25"/>
                </a:cubicBezTo>
                <a:cubicBezTo>
                  <a:pt x="45" y="25"/>
                  <a:pt x="44" y="24"/>
                  <a:pt x="44" y="24"/>
                </a:cubicBezTo>
                <a:cubicBezTo>
                  <a:pt x="44" y="24"/>
                  <a:pt x="44" y="24"/>
                  <a:pt x="44" y="24"/>
                </a:cubicBezTo>
                <a:cubicBezTo>
                  <a:pt x="43" y="24"/>
                  <a:pt x="44" y="23"/>
                  <a:pt x="44" y="23"/>
                </a:cubicBezTo>
                <a:cubicBezTo>
                  <a:pt x="44" y="23"/>
                  <a:pt x="43" y="23"/>
                  <a:pt x="43" y="23"/>
                </a:cubicBezTo>
                <a:cubicBezTo>
                  <a:pt x="43" y="23"/>
                  <a:pt x="43" y="22"/>
                  <a:pt x="43" y="22"/>
                </a:cubicBezTo>
                <a:cubicBezTo>
                  <a:pt x="43" y="22"/>
                  <a:pt x="43" y="21"/>
                  <a:pt x="43" y="21"/>
                </a:cubicBezTo>
                <a:cubicBezTo>
                  <a:pt x="43" y="21"/>
                  <a:pt x="43" y="21"/>
                  <a:pt x="43" y="21"/>
                </a:cubicBezTo>
                <a:cubicBezTo>
                  <a:pt x="43" y="21"/>
                  <a:pt x="43" y="20"/>
                  <a:pt x="43" y="20"/>
                </a:cubicBezTo>
                <a:cubicBezTo>
                  <a:pt x="43" y="20"/>
                  <a:pt x="43" y="19"/>
                  <a:pt x="43" y="19"/>
                </a:cubicBezTo>
                <a:cubicBezTo>
                  <a:pt x="43" y="19"/>
                  <a:pt x="43" y="19"/>
                  <a:pt x="43" y="19"/>
                </a:cubicBezTo>
                <a:cubicBezTo>
                  <a:pt x="43" y="19"/>
                  <a:pt x="43" y="19"/>
                  <a:pt x="43" y="19"/>
                </a:cubicBezTo>
                <a:cubicBezTo>
                  <a:pt x="43" y="19"/>
                  <a:pt x="43" y="18"/>
                  <a:pt x="43" y="18"/>
                </a:cubicBezTo>
                <a:cubicBezTo>
                  <a:pt x="42" y="18"/>
                  <a:pt x="43" y="18"/>
                  <a:pt x="43" y="18"/>
                </a:cubicBezTo>
                <a:cubicBezTo>
                  <a:pt x="43" y="18"/>
                  <a:pt x="43" y="17"/>
                  <a:pt x="43" y="17"/>
                </a:cubicBezTo>
                <a:cubicBezTo>
                  <a:pt x="43" y="17"/>
                  <a:pt x="42" y="16"/>
                  <a:pt x="42" y="16"/>
                </a:cubicBezTo>
                <a:cubicBezTo>
                  <a:pt x="42" y="16"/>
                  <a:pt x="42" y="16"/>
                  <a:pt x="42" y="16"/>
                </a:cubicBezTo>
                <a:cubicBezTo>
                  <a:pt x="42" y="16"/>
                  <a:pt x="41" y="15"/>
                  <a:pt x="41" y="15"/>
                </a:cubicBezTo>
                <a:cubicBezTo>
                  <a:pt x="41" y="14"/>
                  <a:pt x="41" y="14"/>
                  <a:pt x="41" y="14"/>
                </a:cubicBezTo>
                <a:cubicBezTo>
                  <a:pt x="41" y="14"/>
                  <a:pt x="41" y="14"/>
                  <a:pt x="41" y="14"/>
                </a:cubicBezTo>
                <a:cubicBezTo>
                  <a:pt x="41" y="14"/>
                  <a:pt x="41" y="14"/>
                  <a:pt x="42" y="13"/>
                </a:cubicBezTo>
                <a:cubicBezTo>
                  <a:pt x="42" y="13"/>
                  <a:pt x="42" y="13"/>
                  <a:pt x="42" y="13"/>
                </a:cubicBezTo>
                <a:cubicBezTo>
                  <a:pt x="42" y="13"/>
                  <a:pt x="42" y="12"/>
                  <a:pt x="42" y="12"/>
                </a:cubicBezTo>
                <a:cubicBezTo>
                  <a:pt x="42" y="11"/>
                  <a:pt x="42" y="11"/>
                  <a:pt x="42" y="11"/>
                </a:cubicBezTo>
                <a:cubicBezTo>
                  <a:pt x="42" y="11"/>
                  <a:pt x="41" y="10"/>
                  <a:pt x="41" y="9"/>
                </a:cubicBezTo>
                <a:cubicBezTo>
                  <a:pt x="41" y="9"/>
                  <a:pt x="41" y="9"/>
                  <a:pt x="41" y="9"/>
                </a:cubicBezTo>
                <a:cubicBezTo>
                  <a:pt x="41" y="9"/>
                  <a:pt x="40" y="9"/>
                  <a:pt x="40" y="9"/>
                </a:cubicBezTo>
                <a:cubicBezTo>
                  <a:pt x="40" y="8"/>
                  <a:pt x="39" y="8"/>
                  <a:pt x="39" y="8"/>
                </a:cubicBezTo>
                <a:cubicBezTo>
                  <a:pt x="39" y="7"/>
                  <a:pt x="39" y="7"/>
                  <a:pt x="39" y="7"/>
                </a:cubicBezTo>
                <a:cubicBezTo>
                  <a:pt x="39" y="6"/>
                  <a:pt x="38" y="6"/>
                  <a:pt x="38" y="6"/>
                </a:cubicBezTo>
                <a:cubicBezTo>
                  <a:pt x="38" y="6"/>
                  <a:pt x="37" y="6"/>
                  <a:pt x="35" y="5"/>
                </a:cubicBezTo>
                <a:cubicBezTo>
                  <a:pt x="35" y="5"/>
                  <a:pt x="35" y="4"/>
                  <a:pt x="35" y="4"/>
                </a:cubicBezTo>
                <a:cubicBezTo>
                  <a:pt x="34" y="5"/>
                  <a:pt x="31" y="5"/>
                  <a:pt x="32" y="4"/>
                </a:cubicBezTo>
                <a:cubicBezTo>
                  <a:pt x="33" y="4"/>
                  <a:pt x="35" y="4"/>
                  <a:pt x="34" y="4"/>
                </a:cubicBezTo>
                <a:cubicBezTo>
                  <a:pt x="33" y="4"/>
                  <a:pt x="32" y="4"/>
                  <a:pt x="32" y="5"/>
                </a:cubicBezTo>
                <a:cubicBezTo>
                  <a:pt x="31" y="6"/>
                  <a:pt x="31" y="7"/>
                  <a:pt x="30" y="6"/>
                </a:cubicBezTo>
                <a:cubicBezTo>
                  <a:pt x="30" y="6"/>
                  <a:pt x="30" y="6"/>
                  <a:pt x="29" y="6"/>
                </a:cubicBezTo>
                <a:cubicBezTo>
                  <a:pt x="29" y="6"/>
                  <a:pt x="27" y="8"/>
                  <a:pt x="26" y="7"/>
                </a:cubicBezTo>
                <a:cubicBezTo>
                  <a:pt x="25" y="7"/>
                  <a:pt x="24" y="7"/>
                  <a:pt x="24" y="6"/>
                </a:cubicBezTo>
                <a:cubicBezTo>
                  <a:pt x="25" y="6"/>
                  <a:pt x="26" y="4"/>
                  <a:pt x="25" y="4"/>
                </a:cubicBezTo>
                <a:cubicBezTo>
                  <a:pt x="24" y="5"/>
                  <a:pt x="24" y="5"/>
                  <a:pt x="24" y="5"/>
                </a:cubicBezTo>
                <a:cubicBezTo>
                  <a:pt x="23" y="5"/>
                  <a:pt x="23" y="5"/>
                  <a:pt x="22" y="4"/>
                </a:cubicBezTo>
                <a:cubicBezTo>
                  <a:pt x="22" y="4"/>
                  <a:pt x="22" y="4"/>
                  <a:pt x="21" y="4"/>
                </a:cubicBezTo>
                <a:cubicBezTo>
                  <a:pt x="21" y="5"/>
                  <a:pt x="21" y="4"/>
                  <a:pt x="21" y="4"/>
                </a:cubicBezTo>
                <a:cubicBezTo>
                  <a:pt x="21" y="4"/>
                  <a:pt x="21" y="4"/>
                  <a:pt x="21" y="4"/>
                </a:cubicBezTo>
                <a:cubicBezTo>
                  <a:pt x="20" y="4"/>
                  <a:pt x="19" y="4"/>
                  <a:pt x="20" y="4"/>
                </a:cubicBezTo>
                <a:cubicBezTo>
                  <a:pt x="20" y="3"/>
                  <a:pt x="20" y="3"/>
                  <a:pt x="20" y="2"/>
                </a:cubicBezTo>
                <a:cubicBezTo>
                  <a:pt x="19" y="1"/>
                  <a:pt x="18" y="1"/>
                  <a:pt x="18" y="1"/>
                </a:cubicBezTo>
                <a:cubicBezTo>
                  <a:pt x="18" y="1"/>
                  <a:pt x="18" y="1"/>
                  <a:pt x="18" y="1"/>
                </a:cubicBezTo>
                <a:cubicBezTo>
                  <a:pt x="17" y="1"/>
                  <a:pt x="17" y="1"/>
                  <a:pt x="17" y="1"/>
                </a:cubicBezTo>
                <a:cubicBezTo>
                  <a:pt x="17" y="1"/>
                  <a:pt x="17" y="1"/>
                  <a:pt x="17" y="1"/>
                </a:cubicBezTo>
                <a:cubicBezTo>
                  <a:pt x="16" y="1"/>
                  <a:pt x="14" y="1"/>
                  <a:pt x="14" y="1"/>
                </a:cubicBezTo>
                <a:cubicBezTo>
                  <a:pt x="14" y="1"/>
                  <a:pt x="14" y="1"/>
                  <a:pt x="14" y="1"/>
                </a:cubicBezTo>
                <a:cubicBezTo>
                  <a:pt x="14" y="1"/>
                  <a:pt x="14" y="1"/>
                  <a:pt x="13" y="1"/>
                </a:cubicBezTo>
                <a:cubicBezTo>
                  <a:pt x="13" y="1"/>
                  <a:pt x="12" y="1"/>
                  <a:pt x="12" y="1"/>
                </a:cubicBezTo>
                <a:cubicBezTo>
                  <a:pt x="12" y="0"/>
                  <a:pt x="12" y="0"/>
                  <a:pt x="12" y="0"/>
                </a:cubicBezTo>
                <a:cubicBezTo>
                  <a:pt x="12" y="0"/>
                  <a:pt x="11" y="2"/>
                  <a:pt x="12" y="2"/>
                </a:cubicBezTo>
                <a:cubicBezTo>
                  <a:pt x="12" y="1"/>
                  <a:pt x="12" y="1"/>
                  <a:pt x="12" y="1"/>
                </a:cubicBezTo>
                <a:cubicBezTo>
                  <a:pt x="13" y="1"/>
                  <a:pt x="13" y="1"/>
                  <a:pt x="13" y="1"/>
                </a:cubicBezTo>
                <a:cubicBezTo>
                  <a:pt x="13" y="1"/>
                  <a:pt x="13" y="1"/>
                  <a:pt x="14" y="1"/>
                </a:cubicBezTo>
                <a:cubicBezTo>
                  <a:pt x="14" y="2"/>
                  <a:pt x="14" y="2"/>
                  <a:pt x="14" y="3"/>
                </a:cubicBezTo>
                <a:cubicBezTo>
                  <a:pt x="15" y="3"/>
                  <a:pt x="16" y="4"/>
                  <a:pt x="15" y="4"/>
                </a:cubicBezTo>
                <a:cubicBezTo>
                  <a:pt x="14" y="4"/>
                  <a:pt x="14" y="4"/>
                  <a:pt x="14" y="4"/>
                </a:cubicBezTo>
                <a:cubicBezTo>
                  <a:pt x="14" y="4"/>
                  <a:pt x="13" y="4"/>
                  <a:pt x="13" y="5"/>
                </a:cubicBezTo>
                <a:cubicBezTo>
                  <a:pt x="13" y="5"/>
                  <a:pt x="14" y="5"/>
                  <a:pt x="14" y="5"/>
                </a:cubicBezTo>
                <a:cubicBezTo>
                  <a:pt x="15" y="5"/>
                  <a:pt x="15" y="5"/>
                  <a:pt x="15" y="5"/>
                </a:cubicBezTo>
                <a:cubicBezTo>
                  <a:pt x="14" y="6"/>
                  <a:pt x="14" y="6"/>
                  <a:pt x="14" y="6"/>
                </a:cubicBezTo>
                <a:cubicBezTo>
                  <a:pt x="15" y="6"/>
                  <a:pt x="15" y="7"/>
                  <a:pt x="14" y="7"/>
                </a:cubicBezTo>
                <a:cubicBezTo>
                  <a:pt x="14" y="7"/>
                  <a:pt x="14" y="7"/>
                  <a:pt x="15" y="7"/>
                </a:cubicBezTo>
                <a:cubicBezTo>
                  <a:pt x="15" y="7"/>
                  <a:pt x="16" y="8"/>
                  <a:pt x="17" y="8"/>
                </a:cubicBezTo>
                <a:cubicBezTo>
                  <a:pt x="17" y="8"/>
                  <a:pt x="17" y="9"/>
                  <a:pt x="16" y="8"/>
                </a:cubicBezTo>
                <a:cubicBezTo>
                  <a:pt x="16" y="8"/>
                  <a:pt x="16" y="8"/>
                  <a:pt x="16" y="8"/>
                </a:cubicBezTo>
                <a:cubicBezTo>
                  <a:pt x="16" y="8"/>
                  <a:pt x="15" y="8"/>
                  <a:pt x="14" y="8"/>
                </a:cubicBezTo>
                <a:cubicBezTo>
                  <a:pt x="14" y="8"/>
                  <a:pt x="13" y="8"/>
                  <a:pt x="13" y="8"/>
                </a:cubicBezTo>
                <a:cubicBezTo>
                  <a:pt x="13" y="9"/>
                  <a:pt x="13" y="9"/>
                  <a:pt x="13" y="10"/>
                </a:cubicBezTo>
                <a:cubicBezTo>
                  <a:pt x="13" y="10"/>
                  <a:pt x="13" y="11"/>
                  <a:pt x="13" y="11"/>
                </a:cubicBezTo>
                <a:cubicBezTo>
                  <a:pt x="13" y="11"/>
                  <a:pt x="13" y="11"/>
                  <a:pt x="13" y="10"/>
                </a:cubicBezTo>
                <a:cubicBezTo>
                  <a:pt x="13" y="10"/>
                  <a:pt x="12" y="10"/>
                  <a:pt x="12" y="10"/>
                </a:cubicBezTo>
                <a:cubicBezTo>
                  <a:pt x="12" y="10"/>
                  <a:pt x="11" y="10"/>
                  <a:pt x="12" y="10"/>
                </a:cubicBezTo>
                <a:cubicBezTo>
                  <a:pt x="12" y="10"/>
                  <a:pt x="12" y="10"/>
                  <a:pt x="12" y="11"/>
                </a:cubicBezTo>
                <a:cubicBezTo>
                  <a:pt x="11" y="11"/>
                  <a:pt x="10" y="11"/>
                  <a:pt x="11" y="10"/>
                </a:cubicBezTo>
                <a:cubicBezTo>
                  <a:pt x="11" y="10"/>
                  <a:pt x="11" y="10"/>
                  <a:pt x="10" y="9"/>
                </a:cubicBezTo>
                <a:cubicBezTo>
                  <a:pt x="10" y="9"/>
                  <a:pt x="9" y="9"/>
                  <a:pt x="8" y="9"/>
                </a:cubicBezTo>
                <a:cubicBezTo>
                  <a:pt x="8" y="9"/>
                  <a:pt x="6" y="9"/>
                  <a:pt x="6" y="10"/>
                </a:cubicBezTo>
                <a:cubicBezTo>
                  <a:pt x="5" y="11"/>
                  <a:pt x="5" y="12"/>
                  <a:pt x="6" y="12"/>
                </a:cubicBezTo>
                <a:cubicBezTo>
                  <a:pt x="7" y="12"/>
                  <a:pt x="6" y="12"/>
                  <a:pt x="6" y="12"/>
                </a:cubicBezTo>
                <a:cubicBezTo>
                  <a:pt x="6" y="12"/>
                  <a:pt x="6" y="13"/>
                  <a:pt x="6" y="12"/>
                </a:cubicBezTo>
                <a:cubicBezTo>
                  <a:pt x="6" y="12"/>
                  <a:pt x="6" y="12"/>
                  <a:pt x="6" y="12"/>
                </a:cubicBezTo>
                <a:cubicBezTo>
                  <a:pt x="6" y="13"/>
                  <a:pt x="6" y="13"/>
                  <a:pt x="6" y="13"/>
                </a:cubicBezTo>
                <a:cubicBezTo>
                  <a:pt x="6" y="13"/>
                  <a:pt x="6" y="14"/>
                  <a:pt x="6" y="14"/>
                </a:cubicBezTo>
                <a:cubicBezTo>
                  <a:pt x="6" y="14"/>
                  <a:pt x="6" y="15"/>
                  <a:pt x="6" y="15"/>
                </a:cubicBezTo>
                <a:cubicBezTo>
                  <a:pt x="6" y="15"/>
                  <a:pt x="6" y="16"/>
                  <a:pt x="5" y="16"/>
                </a:cubicBezTo>
                <a:cubicBezTo>
                  <a:pt x="5" y="16"/>
                  <a:pt x="5" y="16"/>
                  <a:pt x="5" y="16"/>
                </a:cubicBezTo>
                <a:cubicBezTo>
                  <a:pt x="5" y="16"/>
                  <a:pt x="5" y="16"/>
                  <a:pt x="5" y="16"/>
                </a:cubicBezTo>
                <a:cubicBezTo>
                  <a:pt x="5" y="16"/>
                  <a:pt x="4" y="16"/>
                  <a:pt x="4" y="16"/>
                </a:cubicBezTo>
                <a:cubicBezTo>
                  <a:pt x="4" y="16"/>
                  <a:pt x="4" y="16"/>
                  <a:pt x="4" y="17"/>
                </a:cubicBezTo>
                <a:cubicBezTo>
                  <a:pt x="4" y="17"/>
                  <a:pt x="4" y="17"/>
                  <a:pt x="4" y="17"/>
                </a:cubicBezTo>
                <a:cubicBezTo>
                  <a:pt x="4" y="17"/>
                  <a:pt x="4" y="17"/>
                  <a:pt x="4" y="17"/>
                </a:cubicBezTo>
                <a:cubicBezTo>
                  <a:pt x="4" y="17"/>
                  <a:pt x="5" y="18"/>
                  <a:pt x="5" y="18"/>
                </a:cubicBezTo>
                <a:cubicBezTo>
                  <a:pt x="5" y="18"/>
                  <a:pt x="5" y="18"/>
                  <a:pt x="5" y="18"/>
                </a:cubicBezTo>
                <a:cubicBezTo>
                  <a:pt x="6" y="18"/>
                  <a:pt x="5" y="19"/>
                  <a:pt x="5" y="19"/>
                </a:cubicBezTo>
                <a:cubicBezTo>
                  <a:pt x="5" y="19"/>
                  <a:pt x="5" y="19"/>
                  <a:pt x="5" y="19"/>
                </a:cubicBezTo>
                <a:cubicBezTo>
                  <a:pt x="5" y="19"/>
                  <a:pt x="5" y="19"/>
                  <a:pt x="5" y="19"/>
                </a:cubicBezTo>
                <a:cubicBezTo>
                  <a:pt x="5" y="19"/>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3" y="21"/>
                  <a:pt x="3" y="21"/>
                  <a:pt x="3" y="21"/>
                </a:cubicBezTo>
                <a:cubicBezTo>
                  <a:pt x="3" y="21"/>
                  <a:pt x="2" y="21"/>
                  <a:pt x="2" y="21"/>
                </a:cubicBezTo>
                <a:cubicBezTo>
                  <a:pt x="2" y="21"/>
                  <a:pt x="1" y="21"/>
                  <a:pt x="1" y="21"/>
                </a:cubicBezTo>
                <a:cubicBezTo>
                  <a:pt x="1" y="21"/>
                  <a:pt x="1" y="21"/>
                  <a:pt x="1" y="21"/>
                </a:cubicBezTo>
                <a:cubicBezTo>
                  <a:pt x="1" y="21"/>
                  <a:pt x="0" y="21"/>
                  <a:pt x="0" y="22"/>
                </a:cubicBezTo>
                <a:cubicBezTo>
                  <a:pt x="0" y="22"/>
                  <a:pt x="0" y="22"/>
                  <a:pt x="0" y="22"/>
                </a:cubicBezTo>
                <a:cubicBezTo>
                  <a:pt x="0" y="22"/>
                  <a:pt x="0" y="22"/>
                  <a:pt x="0" y="22"/>
                </a:cubicBezTo>
                <a:cubicBezTo>
                  <a:pt x="0" y="22"/>
                  <a:pt x="1" y="24"/>
                  <a:pt x="1" y="24"/>
                </a:cubicBezTo>
                <a:cubicBezTo>
                  <a:pt x="1" y="24"/>
                  <a:pt x="1" y="24"/>
                  <a:pt x="1" y="25"/>
                </a:cubicBezTo>
                <a:cubicBezTo>
                  <a:pt x="1" y="25"/>
                  <a:pt x="1" y="25"/>
                  <a:pt x="1" y="25"/>
                </a:cubicBezTo>
                <a:cubicBezTo>
                  <a:pt x="1" y="25"/>
                  <a:pt x="1" y="25"/>
                  <a:pt x="1" y="25"/>
                </a:cubicBezTo>
                <a:cubicBezTo>
                  <a:pt x="1" y="25"/>
                  <a:pt x="1" y="26"/>
                  <a:pt x="1" y="26"/>
                </a:cubicBezTo>
                <a:cubicBezTo>
                  <a:pt x="1" y="26"/>
                  <a:pt x="1" y="26"/>
                  <a:pt x="1" y="26"/>
                </a:cubicBezTo>
                <a:cubicBezTo>
                  <a:pt x="1" y="26"/>
                  <a:pt x="1" y="26"/>
                  <a:pt x="1" y="26"/>
                </a:cubicBezTo>
                <a:cubicBezTo>
                  <a:pt x="1" y="26"/>
                  <a:pt x="0" y="26"/>
                  <a:pt x="0" y="26"/>
                </a:cubicBezTo>
                <a:cubicBezTo>
                  <a:pt x="0" y="26"/>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1" y="28"/>
                  <a:pt x="1" y="28"/>
                  <a:pt x="1" y="28"/>
                </a:cubicBezTo>
                <a:cubicBezTo>
                  <a:pt x="1" y="28"/>
                  <a:pt x="0" y="28"/>
                  <a:pt x="0" y="28"/>
                </a:cubicBezTo>
                <a:cubicBezTo>
                  <a:pt x="0" y="28"/>
                  <a:pt x="0" y="28"/>
                  <a:pt x="0" y="28"/>
                </a:cubicBezTo>
                <a:cubicBezTo>
                  <a:pt x="0" y="28"/>
                  <a:pt x="0" y="29"/>
                  <a:pt x="0" y="29"/>
                </a:cubicBezTo>
                <a:cubicBezTo>
                  <a:pt x="0" y="29"/>
                  <a:pt x="0" y="29"/>
                  <a:pt x="0" y="29"/>
                </a:cubicBezTo>
                <a:cubicBezTo>
                  <a:pt x="0" y="29"/>
                  <a:pt x="1" y="30"/>
                  <a:pt x="2" y="30"/>
                </a:cubicBezTo>
                <a:cubicBezTo>
                  <a:pt x="2" y="30"/>
                  <a:pt x="2" y="31"/>
                  <a:pt x="2" y="31"/>
                </a:cubicBezTo>
                <a:cubicBezTo>
                  <a:pt x="2" y="31"/>
                  <a:pt x="2" y="31"/>
                  <a:pt x="2" y="32"/>
                </a:cubicBezTo>
                <a:cubicBezTo>
                  <a:pt x="2" y="32"/>
                  <a:pt x="1" y="32"/>
                  <a:pt x="1" y="33"/>
                </a:cubicBezTo>
                <a:cubicBezTo>
                  <a:pt x="1" y="33"/>
                  <a:pt x="1" y="33"/>
                  <a:pt x="1" y="3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4" name="Freeform 958"/>
          <p:cNvSpPr>
            <a:spLocks/>
          </p:cNvSpPr>
          <p:nvPr/>
        </p:nvSpPr>
        <p:spPr bwMode="auto">
          <a:xfrm>
            <a:off x="4586100" y="3025444"/>
            <a:ext cx="13161" cy="7521"/>
          </a:xfrm>
          <a:custGeom>
            <a:avLst/>
            <a:gdLst/>
            <a:ahLst/>
            <a:cxnLst>
              <a:cxn ang="0">
                <a:pos x="2" y="0"/>
              </a:cxn>
              <a:cxn ang="0">
                <a:pos x="2" y="0"/>
              </a:cxn>
              <a:cxn ang="0">
                <a:pos x="1" y="0"/>
              </a:cxn>
              <a:cxn ang="0">
                <a:pos x="1" y="1"/>
              </a:cxn>
              <a:cxn ang="0">
                <a:pos x="2" y="1"/>
              </a:cxn>
              <a:cxn ang="0">
                <a:pos x="2" y="1"/>
              </a:cxn>
              <a:cxn ang="0">
                <a:pos x="2" y="0"/>
              </a:cxn>
            </a:cxnLst>
            <a:rect l="0" t="0" r="r" b="b"/>
            <a:pathLst>
              <a:path w="2" h="1">
                <a:moveTo>
                  <a:pt x="2" y="0"/>
                </a:moveTo>
                <a:cubicBezTo>
                  <a:pt x="2" y="0"/>
                  <a:pt x="2" y="0"/>
                  <a:pt x="2" y="0"/>
                </a:cubicBezTo>
                <a:cubicBezTo>
                  <a:pt x="2" y="0"/>
                  <a:pt x="1" y="0"/>
                  <a:pt x="1" y="0"/>
                </a:cubicBezTo>
                <a:cubicBezTo>
                  <a:pt x="1" y="0"/>
                  <a:pt x="0" y="1"/>
                  <a:pt x="1" y="1"/>
                </a:cubicBezTo>
                <a:cubicBezTo>
                  <a:pt x="1" y="1"/>
                  <a:pt x="1" y="1"/>
                  <a:pt x="2" y="1"/>
                </a:cubicBezTo>
                <a:cubicBezTo>
                  <a:pt x="2" y="1"/>
                  <a:pt x="2" y="1"/>
                  <a:pt x="2" y="1"/>
                </a:cubicBezTo>
                <a:cubicBezTo>
                  <a:pt x="2" y="1"/>
                  <a:pt x="2" y="1"/>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6" name="Freeform 960"/>
          <p:cNvSpPr>
            <a:spLocks/>
          </p:cNvSpPr>
          <p:nvPr/>
        </p:nvSpPr>
        <p:spPr bwMode="auto">
          <a:xfrm>
            <a:off x="4281505" y="3117575"/>
            <a:ext cx="13161" cy="5641"/>
          </a:xfrm>
          <a:custGeom>
            <a:avLst/>
            <a:gdLst/>
            <a:ahLst/>
            <a:cxnLst>
              <a:cxn ang="0">
                <a:pos x="1" y="1"/>
              </a:cxn>
              <a:cxn ang="0">
                <a:pos x="1" y="1"/>
              </a:cxn>
              <a:cxn ang="0">
                <a:pos x="1" y="0"/>
              </a:cxn>
              <a:cxn ang="0">
                <a:pos x="0" y="0"/>
              </a:cxn>
              <a:cxn ang="0">
                <a:pos x="0" y="1"/>
              </a:cxn>
              <a:cxn ang="0">
                <a:pos x="1" y="1"/>
              </a:cxn>
            </a:cxnLst>
            <a:rect l="0" t="0" r="r" b="b"/>
            <a:pathLst>
              <a:path w="2" h="1">
                <a:moveTo>
                  <a:pt x="1" y="1"/>
                </a:moveTo>
                <a:cubicBezTo>
                  <a:pt x="1" y="1"/>
                  <a:pt x="1" y="1"/>
                  <a:pt x="1" y="1"/>
                </a:cubicBezTo>
                <a:cubicBezTo>
                  <a:pt x="2" y="1"/>
                  <a:pt x="1" y="0"/>
                  <a:pt x="1" y="0"/>
                </a:cubicBezTo>
                <a:cubicBezTo>
                  <a:pt x="1" y="0"/>
                  <a:pt x="1" y="0"/>
                  <a:pt x="0" y="0"/>
                </a:cubicBezTo>
                <a:cubicBezTo>
                  <a:pt x="0" y="0"/>
                  <a:pt x="0" y="1"/>
                  <a:pt x="0" y="1"/>
                </a:cubicBezTo>
                <a:cubicBezTo>
                  <a:pt x="0" y="1"/>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7" name="Freeform 961"/>
          <p:cNvSpPr>
            <a:spLocks/>
          </p:cNvSpPr>
          <p:nvPr/>
        </p:nvSpPr>
        <p:spPr bwMode="auto">
          <a:xfrm>
            <a:off x="4289026" y="3117575"/>
            <a:ext cx="11281" cy="5641"/>
          </a:xfrm>
          <a:custGeom>
            <a:avLst/>
            <a:gdLst/>
            <a:ahLst/>
            <a:cxnLst>
              <a:cxn ang="0">
                <a:pos x="1" y="0"/>
              </a:cxn>
              <a:cxn ang="0">
                <a:pos x="2" y="0"/>
              </a:cxn>
              <a:cxn ang="0">
                <a:pos x="0" y="0"/>
              </a:cxn>
              <a:cxn ang="0">
                <a:pos x="0" y="0"/>
              </a:cxn>
              <a:cxn ang="0">
                <a:pos x="1" y="0"/>
              </a:cxn>
            </a:cxnLst>
            <a:rect l="0" t="0" r="r" b="b"/>
            <a:pathLst>
              <a:path w="2" h="1">
                <a:moveTo>
                  <a:pt x="1" y="0"/>
                </a:moveTo>
                <a:cubicBezTo>
                  <a:pt x="1" y="1"/>
                  <a:pt x="1" y="0"/>
                  <a:pt x="2" y="0"/>
                </a:cubicBezTo>
                <a:cubicBezTo>
                  <a:pt x="2" y="0"/>
                  <a:pt x="1" y="0"/>
                  <a:pt x="0" y="0"/>
                </a:cubicBezTo>
                <a:cubicBezTo>
                  <a:pt x="0" y="0"/>
                  <a:pt x="0" y="0"/>
                  <a:pt x="0" y="0"/>
                </a:cubicBezTo>
                <a:cubicBezTo>
                  <a:pt x="0"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8" name="Freeform 962"/>
          <p:cNvSpPr>
            <a:spLocks/>
          </p:cNvSpPr>
          <p:nvPr/>
        </p:nvSpPr>
        <p:spPr bwMode="auto">
          <a:xfrm>
            <a:off x="4313469" y="3057408"/>
            <a:ext cx="11281" cy="16922"/>
          </a:xfrm>
          <a:custGeom>
            <a:avLst/>
            <a:gdLst/>
            <a:ahLst/>
            <a:cxnLst>
              <a:cxn ang="0">
                <a:pos x="1" y="1"/>
              </a:cxn>
              <a:cxn ang="0">
                <a:pos x="0" y="1"/>
              </a:cxn>
              <a:cxn ang="0">
                <a:pos x="1" y="1"/>
              </a:cxn>
            </a:cxnLst>
            <a:rect l="0" t="0" r="r" b="b"/>
            <a:pathLst>
              <a:path w="2" h="3">
                <a:moveTo>
                  <a:pt x="1" y="1"/>
                </a:moveTo>
                <a:cubicBezTo>
                  <a:pt x="2" y="0"/>
                  <a:pt x="1" y="1"/>
                  <a:pt x="0" y="1"/>
                </a:cubicBezTo>
                <a:cubicBezTo>
                  <a:pt x="0" y="1"/>
                  <a:pt x="0" y="3"/>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9" name="Freeform 963"/>
          <p:cNvSpPr>
            <a:spLocks/>
          </p:cNvSpPr>
          <p:nvPr/>
        </p:nvSpPr>
        <p:spPr bwMode="auto">
          <a:xfrm>
            <a:off x="4270224" y="3136377"/>
            <a:ext cx="24443" cy="5641"/>
          </a:xfrm>
          <a:custGeom>
            <a:avLst/>
            <a:gdLst/>
            <a:ahLst/>
            <a:cxnLst>
              <a:cxn ang="0">
                <a:pos x="0" y="0"/>
              </a:cxn>
              <a:cxn ang="0">
                <a:pos x="1" y="0"/>
              </a:cxn>
              <a:cxn ang="0">
                <a:pos x="1" y="0"/>
              </a:cxn>
              <a:cxn ang="0">
                <a:pos x="2" y="0"/>
              </a:cxn>
              <a:cxn ang="0">
                <a:pos x="3" y="1"/>
              </a:cxn>
              <a:cxn ang="0">
                <a:pos x="3" y="0"/>
              </a:cxn>
              <a:cxn ang="0">
                <a:pos x="4" y="0"/>
              </a:cxn>
              <a:cxn ang="0">
                <a:pos x="4" y="0"/>
              </a:cxn>
              <a:cxn ang="0">
                <a:pos x="4" y="0"/>
              </a:cxn>
              <a:cxn ang="0">
                <a:pos x="0" y="0"/>
              </a:cxn>
              <a:cxn ang="0">
                <a:pos x="0" y="0"/>
              </a:cxn>
              <a:cxn ang="0">
                <a:pos x="0" y="0"/>
              </a:cxn>
            </a:cxnLst>
            <a:rect l="0" t="0" r="r" b="b"/>
            <a:pathLst>
              <a:path w="4" h="1">
                <a:moveTo>
                  <a:pt x="0" y="0"/>
                </a:moveTo>
                <a:cubicBezTo>
                  <a:pt x="0" y="0"/>
                  <a:pt x="0" y="0"/>
                  <a:pt x="1" y="0"/>
                </a:cubicBezTo>
                <a:cubicBezTo>
                  <a:pt x="1" y="0"/>
                  <a:pt x="1" y="0"/>
                  <a:pt x="1" y="0"/>
                </a:cubicBezTo>
                <a:cubicBezTo>
                  <a:pt x="1" y="0"/>
                  <a:pt x="2" y="0"/>
                  <a:pt x="2" y="0"/>
                </a:cubicBezTo>
                <a:cubicBezTo>
                  <a:pt x="2" y="0"/>
                  <a:pt x="2" y="1"/>
                  <a:pt x="3" y="1"/>
                </a:cubicBezTo>
                <a:cubicBezTo>
                  <a:pt x="3" y="1"/>
                  <a:pt x="3" y="1"/>
                  <a:pt x="3" y="0"/>
                </a:cubicBezTo>
                <a:cubicBezTo>
                  <a:pt x="3" y="0"/>
                  <a:pt x="4"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0" name="Freeform 964"/>
          <p:cNvSpPr>
            <a:spLocks noEditPoints="1"/>
          </p:cNvSpPr>
          <p:nvPr/>
        </p:nvSpPr>
        <p:spPr bwMode="auto">
          <a:xfrm>
            <a:off x="4270224" y="3049887"/>
            <a:ext cx="114693" cy="110933"/>
          </a:xfrm>
          <a:custGeom>
            <a:avLst/>
            <a:gdLst/>
            <a:ahLst/>
            <a:cxnLst>
              <a:cxn ang="0">
                <a:pos x="19" y="1"/>
              </a:cxn>
              <a:cxn ang="0">
                <a:pos x="15" y="0"/>
              </a:cxn>
              <a:cxn ang="0">
                <a:pos x="7" y="3"/>
              </a:cxn>
              <a:cxn ang="0">
                <a:pos x="4" y="10"/>
              </a:cxn>
              <a:cxn ang="0">
                <a:pos x="7" y="11"/>
              </a:cxn>
              <a:cxn ang="0">
                <a:pos x="7" y="11"/>
              </a:cxn>
              <a:cxn ang="0">
                <a:pos x="4" y="12"/>
              </a:cxn>
              <a:cxn ang="0">
                <a:pos x="5" y="13"/>
              </a:cxn>
              <a:cxn ang="0">
                <a:pos x="2" y="12"/>
              </a:cxn>
              <a:cxn ang="0">
                <a:pos x="4" y="13"/>
              </a:cxn>
              <a:cxn ang="0">
                <a:pos x="5" y="14"/>
              </a:cxn>
              <a:cxn ang="0">
                <a:pos x="5" y="13"/>
              </a:cxn>
              <a:cxn ang="0">
                <a:pos x="6" y="13"/>
              </a:cxn>
              <a:cxn ang="0">
                <a:pos x="7" y="13"/>
              </a:cxn>
              <a:cxn ang="0">
                <a:pos x="9" y="13"/>
              </a:cxn>
              <a:cxn ang="0">
                <a:pos x="9" y="14"/>
              </a:cxn>
              <a:cxn ang="0">
                <a:pos x="10" y="14"/>
              </a:cxn>
              <a:cxn ang="0">
                <a:pos x="11" y="14"/>
              </a:cxn>
              <a:cxn ang="0">
                <a:pos x="11" y="15"/>
              </a:cxn>
              <a:cxn ang="0">
                <a:pos x="12" y="15"/>
              </a:cxn>
              <a:cxn ang="0">
                <a:pos x="12" y="16"/>
              </a:cxn>
              <a:cxn ang="0">
                <a:pos x="12" y="16"/>
              </a:cxn>
              <a:cxn ang="0">
                <a:pos x="12" y="17"/>
              </a:cxn>
              <a:cxn ang="0">
                <a:pos x="12" y="18"/>
              </a:cxn>
              <a:cxn ang="0">
                <a:pos x="13" y="18"/>
              </a:cxn>
              <a:cxn ang="0">
                <a:pos x="13" y="17"/>
              </a:cxn>
              <a:cxn ang="0">
                <a:pos x="13" y="17"/>
              </a:cxn>
              <a:cxn ang="0">
                <a:pos x="13" y="16"/>
              </a:cxn>
              <a:cxn ang="0">
                <a:pos x="13" y="16"/>
              </a:cxn>
              <a:cxn ang="0">
                <a:pos x="14" y="15"/>
              </a:cxn>
              <a:cxn ang="0">
                <a:pos x="14" y="15"/>
              </a:cxn>
              <a:cxn ang="0">
                <a:pos x="14" y="14"/>
              </a:cxn>
              <a:cxn ang="0">
                <a:pos x="14" y="13"/>
              </a:cxn>
              <a:cxn ang="0">
                <a:pos x="13" y="11"/>
              </a:cxn>
              <a:cxn ang="0">
                <a:pos x="14" y="10"/>
              </a:cxn>
              <a:cxn ang="0">
                <a:pos x="15" y="10"/>
              </a:cxn>
              <a:cxn ang="0">
                <a:pos x="17" y="10"/>
              </a:cxn>
              <a:cxn ang="0">
                <a:pos x="17" y="9"/>
              </a:cxn>
              <a:cxn ang="0">
                <a:pos x="17" y="9"/>
              </a:cxn>
              <a:cxn ang="0">
                <a:pos x="18" y="8"/>
              </a:cxn>
              <a:cxn ang="0">
                <a:pos x="18" y="7"/>
              </a:cxn>
              <a:cxn ang="0">
                <a:pos x="17" y="6"/>
              </a:cxn>
              <a:cxn ang="0">
                <a:pos x="17" y="6"/>
              </a:cxn>
              <a:cxn ang="0">
                <a:pos x="18" y="5"/>
              </a:cxn>
              <a:cxn ang="0">
                <a:pos x="18" y="5"/>
              </a:cxn>
              <a:cxn ang="0">
                <a:pos x="19" y="3"/>
              </a:cxn>
              <a:cxn ang="0">
                <a:pos x="19" y="1"/>
              </a:cxn>
              <a:cxn ang="0">
                <a:pos x="11" y="6"/>
              </a:cxn>
              <a:cxn ang="0">
                <a:pos x="11" y="7"/>
              </a:cxn>
              <a:cxn ang="0">
                <a:pos x="12" y="7"/>
              </a:cxn>
              <a:cxn ang="0">
                <a:pos x="9" y="7"/>
              </a:cxn>
              <a:cxn ang="0">
                <a:pos x="9" y="5"/>
              </a:cxn>
              <a:cxn ang="0">
                <a:pos x="9" y="4"/>
              </a:cxn>
              <a:cxn ang="0">
                <a:pos x="10" y="3"/>
              </a:cxn>
              <a:cxn ang="0">
                <a:pos x="11" y="4"/>
              </a:cxn>
              <a:cxn ang="0">
                <a:pos x="11" y="5"/>
              </a:cxn>
              <a:cxn ang="0">
                <a:pos x="12" y="6"/>
              </a:cxn>
            </a:cxnLst>
            <a:rect l="0" t="0" r="r" b="b"/>
            <a:pathLst>
              <a:path w="19" h="18">
                <a:moveTo>
                  <a:pt x="19" y="1"/>
                </a:moveTo>
                <a:cubicBezTo>
                  <a:pt x="19" y="1"/>
                  <a:pt x="19" y="1"/>
                  <a:pt x="19" y="1"/>
                </a:cubicBezTo>
                <a:cubicBezTo>
                  <a:pt x="19" y="1"/>
                  <a:pt x="18" y="1"/>
                  <a:pt x="18" y="0"/>
                </a:cubicBezTo>
                <a:cubicBezTo>
                  <a:pt x="18" y="0"/>
                  <a:pt x="17" y="0"/>
                  <a:pt x="15" y="0"/>
                </a:cubicBezTo>
                <a:cubicBezTo>
                  <a:pt x="13" y="0"/>
                  <a:pt x="11" y="0"/>
                  <a:pt x="10" y="2"/>
                </a:cubicBezTo>
                <a:cubicBezTo>
                  <a:pt x="9" y="3"/>
                  <a:pt x="8" y="3"/>
                  <a:pt x="7" y="3"/>
                </a:cubicBezTo>
                <a:cubicBezTo>
                  <a:pt x="7" y="4"/>
                  <a:pt x="7" y="4"/>
                  <a:pt x="7" y="4"/>
                </a:cubicBezTo>
                <a:cubicBezTo>
                  <a:pt x="7" y="5"/>
                  <a:pt x="6" y="8"/>
                  <a:pt x="4" y="10"/>
                </a:cubicBezTo>
                <a:cubicBezTo>
                  <a:pt x="4" y="10"/>
                  <a:pt x="3" y="10"/>
                  <a:pt x="4" y="11"/>
                </a:cubicBezTo>
                <a:cubicBezTo>
                  <a:pt x="5" y="11"/>
                  <a:pt x="6" y="12"/>
                  <a:pt x="7" y="11"/>
                </a:cubicBezTo>
                <a:cubicBezTo>
                  <a:pt x="8" y="11"/>
                  <a:pt x="7" y="11"/>
                  <a:pt x="7" y="11"/>
                </a:cubicBezTo>
                <a:cubicBezTo>
                  <a:pt x="7" y="11"/>
                  <a:pt x="8" y="11"/>
                  <a:pt x="7" y="11"/>
                </a:cubicBezTo>
                <a:cubicBezTo>
                  <a:pt x="7" y="11"/>
                  <a:pt x="5" y="11"/>
                  <a:pt x="5" y="12"/>
                </a:cubicBezTo>
                <a:cubicBezTo>
                  <a:pt x="5" y="12"/>
                  <a:pt x="4" y="12"/>
                  <a:pt x="4" y="12"/>
                </a:cubicBezTo>
                <a:cubicBezTo>
                  <a:pt x="4" y="12"/>
                  <a:pt x="3" y="12"/>
                  <a:pt x="4" y="12"/>
                </a:cubicBezTo>
                <a:cubicBezTo>
                  <a:pt x="4" y="13"/>
                  <a:pt x="5" y="13"/>
                  <a:pt x="5" y="13"/>
                </a:cubicBezTo>
                <a:cubicBezTo>
                  <a:pt x="5" y="13"/>
                  <a:pt x="4" y="13"/>
                  <a:pt x="4" y="13"/>
                </a:cubicBezTo>
                <a:cubicBezTo>
                  <a:pt x="3" y="12"/>
                  <a:pt x="2" y="12"/>
                  <a:pt x="2" y="12"/>
                </a:cubicBezTo>
                <a:cubicBezTo>
                  <a:pt x="1" y="12"/>
                  <a:pt x="0" y="13"/>
                  <a:pt x="1" y="13"/>
                </a:cubicBezTo>
                <a:cubicBezTo>
                  <a:pt x="3" y="13"/>
                  <a:pt x="3" y="13"/>
                  <a:pt x="4" y="13"/>
                </a:cubicBezTo>
                <a:cubicBezTo>
                  <a:pt x="4" y="13"/>
                  <a:pt x="5" y="14"/>
                  <a:pt x="5" y="14"/>
                </a:cubicBezTo>
                <a:cubicBezTo>
                  <a:pt x="5" y="14"/>
                  <a:pt x="5" y="14"/>
                  <a:pt x="5" y="14"/>
                </a:cubicBezTo>
                <a:cubicBezTo>
                  <a:pt x="5" y="14"/>
                  <a:pt x="5" y="14"/>
                  <a:pt x="5" y="13"/>
                </a:cubicBezTo>
                <a:cubicBezTo>
                  <a:pt x="5" y="13"/>
                  <a:pt x="5" y="13"/>
                  <a:pt x="5" y="13"/>
                </a:cubicBezTo>
                <a:cubicBezTo>
                  <a:pt x="5" y="13"/>
                  <a:pt x="5" y="13"/>
                  <a:pt x="6" y="13"/>
                </a:cubicBezTo>
                <a:cubicBezTo>
                  <a:pt x="6" y="13"/>
                  <a:pt x="6" y="13"/>
                  <a:pt x="6" y="13"/>
                </a:cubicBezTo>
                <a:cubicBezTo>
                  <a:pt x="6" y="13"/>
                  <a:pt x="7" y="13"/>
                  <a:pt x="7" y="13"/>
                </a:cubicBezTo>
                <a:cubicBezTo>
                  <a:pt x="7" y="13"/>
                  <a:pt x="7" y="13"/>
                  <a:pt x="7" y="13"/>
                </a:cubicBezTo>
                <a:cubicBezTo>
                  <a:pt x="7" y="13"/>
                  <a:pt x="8" y="13"/>
                  <a:pt x="8" y="13"/>
                </a:cubicBezTo>
                <a:cubicBezTo>
                  <a:pt x="8" y="13"/>
                  <a:pt x="8" y="13"/>
                  <a:pt x="9" y="13"/>
                </a:cubicBezTo>
                <a:cubicBezTo>
                  <a:pt x="9" y="13"/>
                  <a:pt x="9" y="13"/>
                  <a:pt x="9" y="13"/>
                </a:cubicBezTo>
                <a:cubicBezTo>
                  <a:pt x="9" y="13"/>
                  <a:pt x="9" y="14"/>
                  <a:pt x="9" y="14"/>
                </a:cubicBezTo>
                <a:cubicBezTo>
                  <a:pt x="9" y="14"/>
                  <a:pt x="9" y="14"/>
                  <a:pt x="9" y="14"/>
                </a:cubicBezTo>
                <a:cubicBezTo>
                  <a:pt x="9" y="14"/>
                  <a:pt x="9" y="14"/>
                  <a:pt x="10" y="14"/>
                </a:cubicBezTo>
                <a:cubicBezTo>
                  <a:pt x="10" y="14"/>
                  <a:pt x="10" y="14"/>
                  <a:pt x="10" y="14"/>
                </a:cubicBezTo>
                <a:cubicBezTo>
                  <a:pt x="10" y="14"/>
                  <a:pt x="10" y="14"/>
                  <a:pt x="11" y="14"/>
                </a:cubicBezTo>
                <a:cubicBezTo>
                  <a:pt x="11" y="14"/>
                  <a:pt x="11" y="14"/>
                  <a:pt x="11" y="14"/>
                </a:cubicBezTo>
                <a:cubicBezTo>
                  <a:pt x="11" y="14"/>
                  <a:pt x="11" y="15"/>
                  <a:pt x="11" y="15"/>
                </a:cubicBezTo>
                <a:cubicBezTo>
                  <a:pt x="11" y="15"/>
                  <a:pt x="12" y="15"/>
                  <a:pt x="12" y="15"/>
                </a:cubicBezTo>
                <a:cubicBezTo>
                  <a:pt x="12" y="15"/>
                  <a:pt x="12" y="15"/>
                  <a:pt x="12" y="15"/>
                </a:cubicBezTo>
                <a:cubicBezTo>
                  <a:pt x="12" y="15"/>
                  <a:pt x="12" y="15"/>
                  <a:pt x="12" y="15"/>
                </a:cubicBezTo>
                <a:cubicBezTo>
                  <a:pt x="12" y="15"/>
                  <a:pt x="12" y="15"/>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8"/>
                  <a:pt x="12" y="18"/>
                </a:cubicBezTo>
                <a:cubicBezTo>
                  <a:pt x="12" y="18"/>
                  <a:pt x="12" y="18"/>
                  <a:pt x="12" y="18"/>
                </a:cubicBezTo>
                <a:cubicBezTo>
                  <a:pt x="13" y="18"/>
                  <a:pt x="13" y="18"/>
                  <a:pt x="13" y="18"/>
                </a:cubicBezTo>
                <a:cubicBezTo>
                  <a:pt x="13" y="18"/>
                  <a:pt x="13" y="18"/>
                  <a:pt x="13" y="18"/>
                </a:cubicBezTo>
                <a:cubicBezTo>
                  <a:pt x="13" y="18"/>
                  <a:pt x="13" y="17"/>
                  <a:pt x="13" y="17"/>
                </a:cubicBezTo>
                <a:cubicBezTo>
                  <a:pt x="13" y="17"/>
                  <a:pt x="13" y="17"/>
                  <a:pt x="13" y="17"/>
                </a:cubicBezTo>
                <a:cubicBezTo>
                  <a:pt x="13" y="17"/>
                  <a:pt x="14" y="17"/>
                  <a:pt x="14" y="17"/>
                </a:cubicBezTo>
                <a:cubicBezTo>
                  <a:pt x="14" y="17"/>
                  <a:pt x="14"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5"/>
                  <a:pt x="13" y="15"/>
                </a:cubicBezTo>
                <a:cubicBezTo>
                  <a:pt x="13" y="15"/>
                  <a:pt x="14" y="15"/>
                  <a:pt x="14" y="15"/>
                </a:cubicBezTo>
                <a:cubicBezTo>
                  <a:pt x="14" y="15"/>
                  <a:pt x="14" y="15"/>
                  <a:pt x="14" y="15"/>
                </a:cubicBezTo>
                <a:cubicBezTo>
                  <a:pt x="14" y="15"/>
                  <a:pt x="14" y="15"/>
                  <a:pt x="14" y="15"/>
                </a:cubicBezTo>
                <a:cubicBezTo>
                  <a:pt x="14" y="15"/>
                  <a:pt x="14" y="14"/>
                  <a:pt x="14" y="14"/>
                </a:cubicBezTo>
                <a:cubicBezTo>
                  <a:pt x="14" y="14"/>
                  <a:pt x="14" y="14"/>
                  <a:pt x="14" y="14"/>
                </a:cubicBezTo>
                <a:cubicBezTo>
                  <a:pt x="14" y="14"/>
                  <a:pt x="14" y="14"/>
                  <a:pt x="14" y="14"/>
                </a:cubicBezTo>
                <a:cubicBezTo>
                  <a:pt x="14" y="13"/>
                  <a:pt x="14" y="13"/>
                  <a:pt x="14" y="13"/>
                </a:cubicBezTo>
                <a:cubicBezTo>
                  <a:pt x="14" y="13"/>
                  <a:pt x="13" y="11"/>
                  <a:pt x="13" y="11"/>
                </a:cubicBezTo>
                <a:cubicBezTo>
                  <a:pt x="13" y="11"/>
                  <a:pt x="13" y="11"/>
                  <a:pt x="13" y="11"/>
                </a:cubicBezTo>
                <a:cubicBezTo>
                  <a:pt x="13" y="11"/>
                  <a:pt x="13" y="11"/>
                  <a:pt x="13" y="11"/>
                </a:cubicBezTo>
                <a:cubicBezTo>
                  <a:pt x="13" y="10"/>
                  <a:pt x="14" y="10"/>
                  <a:pt x="14" y="10"/>
                </a:cubicBezTo>
                <a:cubicBezTo>
                  <a:pt x="14" y="10"/>
                  <a:pt x="14" y="10"/>
                  <a:pt x="14" y="10"/>
                </a:cubicBezTo>
                <a:cubicBezTo>
                  <a:pt x="14" y="10"/>
                  <a:pt x="15" y="10"/>
                  <a:pt x="15" y="10"/>
                </a:cubicBezTo>
                <a:cubicBezTo>
                  <a:pt x="15" y="10"/>
                  <a:pt x="16" y="10"/>
                  <a:pt x="16" y="10"/>
                </a:cubicBezTo>
                <a:cubicBezTo>
                  <a:pt x="16" y="10"/>
                  <a:pt x="16" y="10"/>
                  <a:pt x="17" y="10"/>
                </a:cubicBezTo>
                <a:cubicBezTo>
                  <a:pt x="17" y="10"/>
                  <a:pt x="17" y="10"/>
                  <a:pt x="17" y="10"/>
                </a:cubicBezTo>
                <a:cubicBezTo>
                  <a:pt x="17" y="10"/>
                  <a:pt x="17" y="10"/>
                  <a:pt x="17" y="9"/>
                </a:cubicBezTo>
                <a:cubicBezTo>
                  <a:pt x="17" y="9"/>
                  <a:pt x="17" y="9"/>
                  <a:pt x="17" y="9"/>
                </a:cubicBezTo>
                <a:cubicBezTo>
                  <a:pt x="17" y="9"/>
                  <a:pt x="17" y="9"/>
                  <a:pt x="17" y="9"/>
                </a:cubicBezTo>
                <a:cubicBezTo>
                  <a:pt x="17" y="9"/>
                  <a:pt x="18" y="8"/>
                  <a:pt x="18" y="8"/>
                </a:cubicBezTo>
                <a:cubicBezTo>
                  <a:pt x="18" y="8"/>
                  <a:pt x="18" y="8"/>
                  <a:pt x="18" y="8"/>
                </a:cubicBezTo>
                <a:cubicBezTo>
                  <a:pt x="18" y="8"/>
                  <a:pt x="18" y="8"/>
                  <a:pt x="18" y="8"/>
                </a:cubicBezTo>
                <a:cubicBezTo>
                  <a:pt x="18" y="8"/>
                  <a:pt x="19" y="7"/>
                  <a:pt x="18" y="7"/>
                </a:cubicBezTo>
                <a:cubicBezTo>
                  <a:pt x="18" y="7"/>
                  <a:pt x="18" y="7"/>
                  <a:pt x="18" y="7"/>
                </a:cubicBezTo>
                <a:cubicBezTo>
                  <a:pt x="18" y="7"/>
                  <a:pt x="17" y="6"/>
                  <a:pt x="17" y="6"/>
                </a:cubicBezTo>
                <a:cubicBezTo>
                  <a:pt x="17" y="6"/>
                  <a:pt x="17" y="6"/>
                  <a:pt x="17" y="6"/>
                </a:cubicBezTo>
                <a:cubicBezTo>
                  <a:pt x="17" y="6"/>
                  <a:pt x="17" y="6"/>
                  <a:pt x="17" y="6"/>
                </a:cubicBezTo>
                <a:cubicBezTo>
                  <a:pt x="17" y="5"/>
                  <a:pt x="17" y="5"/>
                  <a:pt x="17" y="5"/>
                </a:cubicBezTo>
                <a:cubicBezTo>
                  <a:pt x="17" y="5"/>
                  <a:pt x="18" y="5"/>
                  <a:pt x="18" y="5"/>
                </a:cubicBezTo>
                <a:cubicBezTo>
                  <a:pt x="18" y="5"/>
                  <a:pt x="18" y="5"/>
                  <a:pt x="18" y="5"/>
                </a:cubicBezTo>
                <a:cubicBezTo>
                  <a:pt x="18" y="5"/>
                  <a:pt x="18" y="5"/>
                  <a:pt x="18" y="5"/>
                </a:cubicBezTo>
                <a:cubicBezTo>
                  <a:pt x="19" y="5"/>
                  <a:pt x="19" y="4"/>
                  <a:pt x="19" y="4"/>
                </a:cubicBezTo>
                <a:cubicBezTo>
                  <a:pt x="19" y="4"/>
                  <a:pt x="19" y="3"/>
                  <a:pt x="19" y="3"/>
                </a:cubicBezTo>
                <a:cubicBezTo>
                  <a:pt x="19" y="3"/>
                  <a:pt x="19" y="2"/>
                  <a:pt x="19" y="2"/>
                </a:cubicBezTo>
                <a:cubicBezTo>
                  <a:pt x="19" y="2"/>
                  <a:pt x="19" y="2"/>
                  <a:pt x="19" y="1"/>
                </a:cubicBezTo>
                <a:close/>
                <a:moveTo>
                  <a:pt x="12" y="6"/>
                </a:moveTo>
                <a:cubicBezTo>
                  <a:pt x="11" y="5"/>
                  <a:pt x="11" y="6"/>
                  <a:pt x="11" y="6"/>
                </a:cubicBezTo>
                <a:cubicBezTo>
                  <a:pt x="10" y="6"/>
                  <a:pt x="9" y="7"/>
                  <a:pt x="9" y="7"/>
                </a:cubicBezTo>
                <a:cubicBezTo>
                  <a:pt x="10" y="7"/>
                  <a:pt x="10" y="8"/>
                  <a:pt x="11" y="7"/>
                </a:cubicBezTo>
                <a:cubicBezTo>
                  <a:pt x="11" y="7"/>
                  <a:pt x="12" y="7"/>
                  <a:pt x="12" y="6"/>
                </a:cubicBezTo>
                <a:cubicBezTo>
                  <a:pt x="12" y="6"/>
                  <a:pt x="12" y="7"/>
                  <a:pt x="12" y="7"/>
                </a:cubicBezTo>
                <a:cubicBezTo>
                  <a:pt x="11" y="7"/>
                  <a:pt x="11" y="8"/>
                  <a:pt x="11" y="8"/>
                </a:cubicBezTo>
                <a:cubicBezTo>
                  <a:pt x="10" y="8"/>
                  <a:pt x="8" y="8"/>
                  <a:pt x="9" y="7"/>
                </a:cubicBezTo>
                <a:cubicBezTo>
                  <a:pt x="9" y="6"/>
                  <a:pt x="9" y="6"/>
                  <a:pt x="9" y="6"/>
                </a:cubicBezTo>
                <a:cubicBezTo>
                  <a:pt x="8" y="5"/>
                  <a:pt x="9" y="5"/>
                  <a:pt x="9" y="5"/>
                </a:cubicBezTo>
                <a:cubicBezTo>
                  <a:pt x="10" y="5"/>
                  <a:pt x="10" y="5"/>
                  <a:pt x="10" y="4"/>
                </a:cubicBezTo>
                <a:cubicBezTo>
                  <a:pt x="9" y="4"/>
                  <a:pt x="9" y="4"/>
                  <a:pt x="9" y="4"/>
                </a:cubicBezTo>
                <a:cubicBezTo>
                  <a:pt x="9" y="4"/>
                  <a:pt x="8" y="3"/>
                  <a:pt x="9" y="3"/>
                </a:cubicBezTo>
                <a:cubicBezTo>
                  <a:pt x="9" y="3"/>
                  <a:pt x="10" y="3"/>
                  <a:pt x="10" y="3"/>
                </a:cubicBezTo>
                <a:cubicBezTo>
                  <a:pt x="10" y="3"/>
                  <a:pt x="10" y="3"/>
                  <a:pt x="11" y="3"/>
                </a:cubicBezTo>
                <a:cubicBezTo>
                  <a:pt x="11" y="4"/>
                  <a:pt x="11" y="4"/>
                  <a:pt x="11" y="4"/>
                </a:cubicBezTo>
                <a:cubicBezTo>
                  <a:pt x="11" y="4"/>
                  <a:pt x="12" y="4"/>
                  <a:pt x="12" y="4"/>
                </a:cubicBezTo>
                <a:cubicBezTo>
                  <a:pt x="11" y="4"/>
                  <a:pt x="11" y="5"/>
                  <a:pt x="11" y="5"/>
                </a:cubicBezTo>
                <a:cubicBezTo>
                  <a:pt x="12" y="5"/>
                  <a:pt x="12" y="5"/>
                  <a:pt x="12" y="6"/>
                </a:cubicBezTo>
                <a:cubicBezTo>
                  <a:pt x="12" y="6"/>
                  <a:pt x="13" y="6"/>
                  <a:pt x="12"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1" name="Freeform 965"/>
          <p:cNvSpPr>
            <a:spLocks/>
          </p:cNvSpPr>
          <p:nvPr/>
        </p:nvSpPr>
        <p:spPr bwMode="auto">
          <a:xfrm>
            <a:off x="3978791" y="2826142"/>
            <a:ext cx="242548" cy="364761"/>
          </a:xfrm>
          <a:custGeom>
            <a:avLst/>
            <a:gdLst/>
            <a:ahLst/>
            <a:cxnLst>
              <a:cxn ang="0">
                <a:pos x="4" y="10"/>
              </a:cxn>
              <a:cxn ang="0">
                <a:pos x="4" y="12"/>
              </a:cxn>
              <a:cxn ang="0">
                <a:pos x="1" y="14"/>
              </a:cxn>
              <a:cxn ang="0">
                <a:pos x="1" y="15"/>
              </a:cxn>
              <a:cxn ang="0">
                <a:pos x="1" y="17"/>
              </a:cxn>
              <a:cxn ang="0">
                <a:pos x="2" y="15"/>
              </a:cxn>
              <a:cxn ang="0">
                <a:pos x="6" y="14"/>
              </a:cxn>
              <a:cxn ang="0">
                <a:pos x="5" y="15"/>
              </a:cxn>
              <a:cxn ang="0">
                <a:pos x="4" y="18"/>
              </a:cxn>
              <a:cxn ang="0">
                <a:pos x="4" y="20"/>
              </a:cxn>
              <a:cxn ang="0">
                <a:pos x="3" y="24"/>
              </a:cxn>
              <a:cxn ang="0">
                <a:pos x="5" y="21"/>
              </a:cxn>
              <a:cxn ang="0">
                <a:pos x="6" y="18"/>
              </a:cxn>
              <a:cxn ang="0">
                <a:pos x="7" y="20"/>
              </a:cxn>
              <a:cxn ang="0">
                <a:pos x="8" y="20"/>
              </a:cxn>
              <a:cxn ang="0">
                <a:pos x="7" y="25"/>
              </a:cxn>
              <a:cxn ang="0">
                <a:pos x="7" y="29"/>
              </a:cxn>
              <a:cxn ang="0">
                <a:pos x="10" y="28"/>
              </a:cxn>
              <a:cxn ang="0">
                <a:pos x="14" y="26"/>
              </a:cxn>
              <a:cxn ang="0">
                <a:pos x="15" y="31"/>
              </a:cxn>
              <a:cxn ang="0">
                <a:pos x="17" y="32"/>
              </a:cxn>
              <a:cxn ang="0">
                <a:pos x="17" y="38"/>
              </a:cxn>
              <a:cxn ang="0">
                <a:pos x="14" y="38"/>
              </a:cxn>
              <a:cxn ang="0">
                <a:pos x="10" y="37"/>
              </a:cxn>
              <a:cxn ang="0">
                <a:pos x="10" y="39"/>
              </a:cxn>
              <a:cxn ang="0">
                <a:pos x="11" y="40"/>
              </a:cxn>
              <a:cxn ang="0">
                <a:pos x="10" y="45"/>
              </a:cxn>
              <a:cxn ang="0">
                <a:pos x="7" y="48"/>
              </a:cxn>
              <a:cxn ang="0">
                <a:pos x="10" y="48"/>
              </a:cxn>
              <a:cxn ang="0">
                <a:pos x="15" y="50"/>
              </a:cxn>
              <a:cxn ang="0">
                <a:pos x="10" y="53"/>
              </a:cxn>
              <a:cxn ang="0">
                <a:pos x="4" y="59"/>
              </a:cxn>
              <a:cxn ang="0">
                <a:pos x="7" y="58"/>
              </a:cxn>
              <a:cxn ang="0">
                <a:pos x="12" y="57"/>
              </a:cxn>
              <a:cxn ang="0">
                <a:pos x="15" y="55"/>
              </a:cxn>
              <a:cxn ang="0">
                <a:pos x="21" y="56"/>
              </a:cxn>
              <a:cxn ang="0">
                <a:pos x="25" y="54"/>
              </a:cxn>
              <a:cxn ang="0">
                <a:pos x="34" y="54"/>
              </a:cxn>
              <a:cxn ang="0">
                <a:pos x="38" y="50"/>
              </a:cxn>
              <a:cxn ang="0">
                <a:pos x="36" y="49"/>
              </a:cxn>
              <a:cxn ang="0">
                <a:pos x="38" y="47"/>
              </a:cxn>
              <a:cxn ang="0">
                <a:pos x="37" y="40"/>
              </a:cxn>
              <a:cxn ang="0">
                <a:pos x="32" y="40"/>
              </a:cxn>
              <a:cxn ang="0">
                <a:pos x="29" y="35"/>
              </a:cxn>
              <a:cxn ang="0">
                <a:pos x="30" y="32"/>
              </a:cxn>
              <a:cxn ang="0">
                <a:pos x="24" y="24"/>
              </a:cxn>
              <a:cxn ang="0">
                <a:pos x="17" y="18"/>
              </a:cxn>
              <a:cxn ang="0">
                <a:pos x="19" y="15"/>
              </a:cxn>
              <a:cxn ang="0">
                <a:pos x="22" y="11"/>
              </a:cxn>
              <a:cxn ang="0">
                <a:pos x="18" y="7"/>
              </a:cxn>
              <a:cxn ang="0">
                <a:pos x="11" y="8"/>
              </a:cxn>
              <a:cxn ang="0">
                <a:pos x="10" y="6"/>
              </a:cxn>
              <a:cxn ang="0">
                <a:pos x="16" y="1"/>
              </a:cxn>
              <a:cxn ang="0">
                <a:pos x="14" y="1"/>
              </a:cxn>
              <a:cxn ang="0">
                <a:pos x="10" y="1"/>
              </a:cxn>
              <a:cxn ang="0">
                <a:pos x="8" y="1"/>
              </a:cxn>
              <a:cxn ang="0">
                <a:pos x="6" y="3"/>
              </a:cxn>
              <a:cxn ang="0">
                <a:pos x="5" y="4"/>
              </a:cxn>
              <a:cxn ang="0">
                <a:pos x="5" y="6"/>
              </a:cxn>
              <a:cxn ang="0">
                <a:pos x="3" y="6"/>
              </a:cxn>
              <a:cxn ang="0">
                <a:pos x="3" y="9"/>
              </a:cxn>
            </a:cxnLst>
            <a:rect l="0" t="0" r="r" b="b"/>
            <a:pathLst>
              <a:path w="40" h="60">
                <a:moveTo>
                  <a:pt x="3" y="9"/>
                </a:moveTo>
                <a:cubicBezTo>
                  <a:pt x="4" y="9"/>
                  <a:pt x="4" y="10"/>
                  <a:pt x="4" y="10"/>
                </a:cubicBezTo>
                <a:cubicBezTo>
                  <a:pt x="4" y="10"/>
                  <a:pt x="3" y="10"/>
                  <a:pt x="4" y="10"/>
                </a:cubicBezTo>
                <a:cubicBezTo>
                  <a:pt x="4" y="10"/>
                  <a:pt x="4" y="10"/>
                  <a:pt x="4" y="10"/>
                </a:cubicBezTo>
                <a:cubicBezTo>
                  <a:pt x="4" y="10"/>
                  <a:pt x="4" y="11"/>
                  <a:pt x="4" y="11"/>
                </a:cubicBezTo>
                <a:cubicBezTo>
                  <a:pt x="4" y="11"/>
                  <a:pt x="4" y="12"/>
                  <a:pt x="4" y="11"/>
                </a:cubicBezTo>
                <a:cubicBezTo>
                  <a:pt x="4" y="11"/>
                  <a:pt x="3" y="12"/>
                  <a:pt x="3" y="12"/>
                </a:cubicBezTo>
                <a:cubicBezTo>
                  <a:pt x="3" y="12"/>
                  <a:pt x="4" y="12"/>
                  <a:pt x="4" y="12"/>
                </a:cubicBezTo>
                <a:cubicBezTo>
                  <a:pt x="3" y="12"/>
                  <a:pt x="3" y="12"/>
                  <a:pt x="3" y="12"/>
                </a:cubicBezTo>
                <a:cubicBezTo>
                  <a:pt x="3" y="13"/>
                  <a:pt x="2" y="13"/>
                  <a:pt x="3" y="14"/>
                </a:cubicBezTo>
                <a:cubicBezTo>
                  <a:pt x="3" y="14"/>
                  <a:pt x="3" y="14"/>
                  <a:pt x="2" y="14"/>
                </a:cubicBezTo>
                <a:cubicBezTo>
                  <a:pt x="2" y="14"/>
                  <a:pt x="1" y="14"/>
                  <a:pt x="1" y="14"/>
                </a:cubicBezTo>
                <a:cubicBezTo>
                  <a:pt x="1" y="14"/>
                  <a:pt x="1" y="14"/>
                  <a:pt x="1" y="14"/>
                </a:cubicBezTo>
                <a:cubicBezTo>
                  <a:pt x="1" y="15"/>
                  <a:pt x="1" y="15"/>
                  <a:pt x="2" y="15"/>
                </a:cubicBezTo>
                <a:cubicBezTo>
                  <a:pt x="1" y="15"/>
                  <a:pt x="1" y="15"/>
                  <a:pt x="1" y="15"/>
                </a:cubicBezTo>
                <a:cubicBezTo>
                  <a:pt x="0" y="15"/>
                  <a:pt x="1" y="15"/>
                  <a:pt x="1" y="15"/>
                </a:cubicBezTo>
                <a:cubicBezTo>
                  <a:pt x="1" y="15"/>
                  <a:pt x="1" y="16"/>
                  <a:pt x="2" y="16"/>
                </a:cubicBezTo>
                <a:cubicBezTo>
                  <a:pt x="2" y="16"/>
                  <a:pt x="2" y="16"/>
                  <a:pt x="2" y="16"/>
                </a:cubicBezTo>
                <a:cubicBezTo>
                  <a:pt x="2" y="17"/>
                  <a:pt x="1" y="17"/>
                  <a:pt x="1" y="17"/>
                </a:cubicBezTo>
                <a:cubicBezTo>
                  <a:pt x="1" y="17"/>
                  <a:pt x="0" y="17"/>
                  <a:pt x="1" y="17"/>
                </a:cubicBezTo>
                <a:cubicBezTo>
                  <a:pt x="1" y="18"/>
                  <a:pt x="2" y="17"/>
                  <a:pt x="2" y="17"/>
                </a:cubicBezTo>
                <a:cubicBezTo>
                  <a:pt x="3" y="17"/>
                  <a:pt x="2" y="17"/>
                  <a:pt x="3" y="17"/>
                </a:cubicBezTo>
                <a:cubicBezTo>
                  <a:pt x="4" y="16"/>
                  <a:pt x="3" y="16"/>
                  <a:pt x="3" y="16"/>
                </a:cubicBezTo>
                <a:cubicBezTo>
                  <a:pt x="2" y="16"/>
                  <a:pt x="2" y="16"/>
                  <a:pt x="2" y="15"/>
                </a:cubicBezTo>
                <a:cubicBezTo>
                  <a:pt x="2" y="15"/>
                  <a:pt x="2" y="15"/>
                  <a:pt x="2" y="15"/>
                </a:cubicBezTo>
                <a:cubicBezTo>
                  <a:pt x="2" y="15"/>
                  <a:pt x="2" y="15"/>
                  <a:pt x="3" y="15"/>
                </a:cubicBezTo>
                <a:cubicBezTo>
                  <a:pt x="3" y="16"/>
                  <a:pt x="4" y="16"/>
                  <a:pt x="4" y="16"/>
                </a:cubicBezTo>
                <a:cubicBezTo>
                  <a:pt x="4" y="15"/>
                  <a:pt x="5" y="14"/>
                  <a:pt x="6" y="14"/>
                </a:cubicBezTo>
                <a:cubicBezTo>
                  <a:pt x="6" y="14"/>
                  <a:pt x="6" y="13"/>
                  <a:pt x="6" y="14"/>
                </a:cubicBezTo>
                <a:cubicBezTo>
                  <a:pt x="6" y="14"/>
                  <a:pt x="7" y="14"/>
                  <a:pt x="6" y="14"/>
                </a:cubicBezTo>
                <a:cubicBezTo>
                  <a:pt x="6" y="15"/>
                  <a:pt x="5" y="15"/>
                  <a:pt x="5" y="15"/>
                </a:cubicBezTo>
                <a:cubicBezTo>
                  <a:pt x="6" y="15"/>
                  <a:pt x="6" y="15"/>
                  <a:pt x="5" y="15"/>
                </a:cubicBezTo>
                <a:cubicBezTo>
                  <a:pt x="5" y="16"/>
                  <a:pt x="4" y="15"/>
                  <a:pt x="5" y="16"/>
                </a:cubicBezTo>
                <a:cubicBezTo>
                  <a:pt x="5" y="16"/>
                  <a:pt x="5" y="16"/>
                  <a:pt x="5" y="16"/>
                </a:cubicBezTo>
                <a:cubicBezTo>
                  <a:pt x="4" y="17"/>
                  <a:pt x="4" y="17"/>
                  <a:pt x="4" y="17"/>
                </a:cubicBezTo>
                <a:cubicBezTo>
                  <a:pt x="4" y="18"/>
                  <a:pt x="4" y="18"/>
                  <a:pt x="4" y="18"/>
                </a:cubicBezTo>
                <a:cubicBezTo>
                  <a:pt x="4" y="18"/>
                  <a:pt x="4" y="18"/>
                  <a:pt x="4" y="18"/>
                </a:cubicBezTo>
                <a:cubicBezTo>
                  <a:pt x="4" y="18"/>
                  <a:pt x="4" y="19"/>
                  <a:pt x="4" y="19"/>
                </a:cubicBezTo>
                <a:cubicBezTo>
                  <a:pt x="4" y="19"/>
                  <a:pt x="3" y="20"/>
                  <a:pt x="3" y="20"/>
                </a:cubicBezTo>
                <a:cubicBezTo>
                  <a:pt x="4" y="20"/>
                  <a:pt x="4" y="20"/>
                  <a:pt x="4" y="20"/>
                </a:cubicBezTo>
                <a:cubicBezTo>
                  <a:pt x="4" y="20"/>
                  <a:pt x="3" y="21"/>
                  <a:pt x="4" y="21"/>
                </a:cubicBezTo>
                <a:cubicBezTo>
                  <a:pt x="4" y="20"/>
                  <a:pt x="5" y="20"/>
                  <a:pt x="4" y="21"/>
                </a:cubicBezTo>
                <a:cubicBezTo>
                  <a:pt x="4" y="21"/>
                  <a:pt x="3" y="22"/>
                  <a:pt x="3" y="22"/>
                </a:cubicBezTo>
                <a:cubicBezTo>
                  <a:pt x="3" y="23"/>
                  <a:pt x="3" y="24"/>
                  <a:pt x="3" y="24"/>
                </a:cubicBezTo>
                <a:cubicBezTo>
                  <a:pt x="4" y="24"/>
                  <a:pt x="4" y="24"/>
                  <a:pt x="4" y="24"/>
                </a:cubicBezTo>
                <a:cubicBezTo>
                  <a:pt x="4" y="23"/>
                  <a:pt x="4" y="23"/>
                  <a:pt x="4" y="23"/>
                </a:cubicBezTo>
                <a:cubicBezTo>
                  <a:pt x="4" y="22"/>
                  <a:pt x="5" y="22"/>
                  <a:pt x="5" y="22"/>
                </a:cubicBezTo>
                <a:cubicBezTo>
                  <a:pt x="5" y="22"/>
                  <a:pt x="4" y="21"/>
                  <a:pt x="5" y="21"/>
                </a:cubicBezTo>
                <a:cubicBezTo>
                  <a:pt x="5" y="21"/>
                  <a:pt x="6" y="21"/>
                  <a:pt x="5" y="20"/>
                </a:cubicBezTo>
                <a:cubicBezTo>
                  <a:pt x="5" y="20"/>
                  <a:pt x="5" y="19"/>
                  <a:pt x="5" y="19"/>
                </a:cubicBezTo>
                <a:cubicBezTo>
                  <a:pt x="5" y="19"/>
                  <a:pt x="6" y="18"/>
                  <a:pt x="6" y="18"/>
                </a:cubicBezTo>
                <a:cubicBezTo>
                  <a:pt x="7" y="17"/>
                  <a:pt x="7" y="18"/>
                  <a:pt x="6" y="18"/>
                </a:cubicBezTo>
                <a:cubicBezTo>
                  <a:pt x="6" y="18"/>
                  <a:pt x="5" y="19"/>
                  <a:pt x="5" y="19"/>
                </a:cubicBezTo>
                <a:cubicBezTo>
                  <a:pt x="5" y="20"/>
                  <a:pt x="6" y="20"/>
                  <a:pt x="6" y="20"/>
                </a:cubicBezTo>
                <a:cubicBezTo>
                  <a:pt x="6" y="20"/>
                  <a:pt x="6" y="20"/>
                  <a:pt x="7" y="20"/>
                </a:cubicBezTo>
                <a:cubicBezTo>
                  <a:pt x="7" y="19"/>
                  <a:pt x="7" y="20"/>
                  <a:pt x="7" y="20"/>
                </a:cubicBezTo>
                <a:cubicBezTo>
                  <a:pt x="7" y="19"/>
                  <a:pt x="7" y="18"/>
                  <a:pt x="8" y="18"/>
                </a:cubicBezTo>
                <a:cubicBezTo>
                  <a:pt x="8" y="18"/>
                  <a:pt x="8" y="18"/>
                  <a:pt x="8" y="18"/>
                </a:cubicBezTo>
                <a:cubicBezTo>
                  <a:pt x="8" y="18"/>
                  <a:pt x="8" y="18"/>
                  <a:pt x="8" y="19"/>
                </a:cubicBezTo>
                <a:cubicBezTo>
                  <a:pt x="8" y="19"/>
                  <a:pt x="9" y="20"/>
                  <a:pt x="8" y="20"/>
                </a:cubicBezTo>
                <a:cubicBezTo>
                  <a:pt x="8" y="20"/>
                  <a:pt x="7" y="20"/>
                  <a:pt x="8" y="20"/>
                </a:cubicBezTo>
                <a:cubicBezTo>
                  <a:pt x="8" y="21"/>
                  <a:pt x="7" y="22"/>
                  <a:pt x="8" y="22"/>
                </a:cubicBezTo>
                <a:cubicBezTo>
                  <a:pt x="9" y="22"/>
                  <a:pt x="9" y="22"/>
                  <a:pt x="9" y="23"/>
                </a:cubicBezTo>
                <a:cubicBezTo>
                  <a:pt x="8" y="24"/>
                  <a:pt x="7" y="25"/>
                  <a:pt x="7" y="25"/>
                </a:cubicBezTo>
                <a:cubicBezTo>
                  <a:pt x="7" y="26"/>
                  <a:pt x="7" y="26"/>
                  <a:pt x="6" y="26"/>
                </a:cubicBezTo>
                <a:cubicBezTo>
                  <a:pt x="6" y="27"/>
                  <a:pt x="6" y="27"/>
                  <a:pt x="6" y="27"/>
                </a:cubicBezTo>
                <a:cubicBezTo>
                  <a:pt x="6" y="27"/>
                  <a:pt x="7" y="28"/>
                  <a:pt x="7" y="28"/>
                </a:cubicBezTo>
                <a:cubicBezTo>
                  <a:pt x="7" y="28"/>
                  <a:pt x="7" y="29"/>
                  <a:pt x="7" y="29"/>
                </a:cubicBezTo>
                <a:cubicBezTo>
                  <a:pt x="7" y="28"/>
                  <a:pt x="7" y="28"/>
                  <a:pt x="7" y="27"/>
                </a:cubicBezTo>
                <a:cubicBezTo>
                  <a:pt x="7" y="27"/>
                  <a:pt x="8" y="27"/>
                  <a:pt x="8" y="27"/>
                </a:cubicBezTo>
                <a:cubicBezTo>
                  <a:pt x="8" y="27"/>
                  <a:pt x="9" y="28"/>
                  <a:pt x="9" y="28"/>
                </a:cubicBezTo>
                <a:cubicBezTo>
                  <a:pt x="10" y="28"/>
                  <a:pt x="9" y="29"/>
                  <a:pt x="10" y="28"/>
                </a:cubicBezTo>
                <a:cubicBezTo>
                  <a:pt x="10" y="28"/>
                  <a:pt x="10" y="28"/>
                  <a:pt x="10" y="28"/>
                </a:cubicBezTo>
                <a:cubicBezTo>
                  <a:pt x="10" y="27"/>
                  <a:pt x="10" y="27"/>
                  <a:pt x="10" y="27"/>
                </a:cubicBezTo>
                <a:cubicBezTo>
                  <a:pt x="11" y="27"/>
                  <a:pt x="11" y="28"/>
                  <a:pt x="12" y="28"/>
                </a:cubicBezTo>
                <a:cubicBezTo>
                  <a:pt x="12" y="27"/>
                  <a:pt x="14" y="26"/>
                  <a:pt x="14" y="26"/>
                </a:cubicBezTo>
                <a:cubicBezTo>
                  <a:pt x="15" y="26"/>
                  <a:pt x="17" y="26"/>
                  <a:pt x="16" y="27"/>
                </a:cubicBezTo>
                <a:cubicBezTo>
                  <a:pt x="15" y="27"/>
                  <a:pt x="15" y="27"/>
                  <a:pt x="14" y="28"/>
                </a:cubicBezTo>
                <a:cubicBezTo>
                  <a:pt x="14" y="29"/>
                  <a:pt x="14" y="29"/>
                  <a:pt x="14" y="30"/>
                </a:cubicBezTo>
                <a:cubicBezTo>
                  <a:pt x="14" y="30"/>
                  <a:pt x="14" y="30"/>
                  <a:pt x="15" y="31"/>
                </a:cubicBezTo>
                <a:cubicBezTo>
                  <a:pt x="15" y="31"/>
                  <a:pt x="15" y="32"/>
                  <a:pt x="16" y="32"/>
                </a:cubicBezTo>
                <a:cubicBezTo>
                  <a:pt x="16" y="33"/>
                  <a:pt x="16" y="33"/>
                  <a:pt x="16" y="32"/>
                </a:cubicBezTo>
                <a:cubicBezTo>
                  <a:pt x="17" y="32"/>
                  <a:pt x="17" y="31"/>
                  <a:pt x="17" y="32"/>
                </a:cubicBezTo>
                <a:cubicBezTo>
                  <a:pt x="17" y="32"/>
                  <a:pt x="18" y="32"/>
                  <a:pt x="17" y="32"/>
                </a:cubicBezTo>
                <a:cubicBezTo>
                  <a:pt x="17" y="33"/>
                  <a:pt x="16" y="34"/>
                  <a:pt x="17" y="34"/>
                </a:cubicBezTo>
                <a:cubicBezTo>
                  <a:pt x="17" y="35"/>
                  <a:pt x="17" y="35"/>
                  <a:pt x="17" y="35"/>
                </a:cubicBezTo>
                <a:cubicBezTo>
                  <a:pt x="16" y="36"/>
                  <a:pt x="16" y="36"/>
                  <a:pt x="17" y="37"/>
                </a:cubicBezTo>
                <a:cubicBezTo>
                  <a:pt x="17" y="37"/>
                  <a:pt x="18" y="38"/>
                  <a:pt x="17" y="38"/>
                </a:cubicBezTo>
                <a:cubicBezTo>
                  <a:pt x="17" y="37"/>
                  <a:pt x="17" y="37"/>
                  <a:pt x="16" y="37"/>
                </a:cubicBezTo>
                <a:cubicBezTo>
                  <a:pt x="16" y="37"/>
                  <a:pt x="16" y="37"/>
                  <a:pt x="16" y="37"/>
                </a:cubicBezTo>
                <a:cubicBezTo>
                  <a:pt x="16" y="38"/>
                  <a:pt x="16" y="38"/>
                  <a:pt x="16" y="38"/>
                </a:cubicBezTo>
                <a:cubicBezTo>
                  <a:pt x="15" y="38"/>
                  <a:pt x="14" y="38"/>
                  <a:pt x="14" y="38"/>
                </a:cubicBezTo>
                <a:cubicBezTo>
                  <a:pt x="13" y="38"/>
                  <a:pt x="13" y="37"/>
                  <a:pt x="12" y="38"/>
                </a:cubicBezTo>
                <a:cubicBezTo>
                  <a:pt x="12" y="38"/>
                  <a:pt x="11" y="38"/>
                  <a:pt x="11" y="38"/>
                </a:cubicBezTo>
                <a:cubicBezTo>
                  <a:pt x="12" y="38"/>
                  <a:pt x="12" y="38"/>
                  <a:pt x="11" y="38"/>
                </a:cubicBezTo>
                <a:cubicBezTo>
                  <a:pt x="11" y="38"/>
                  <a:pt x="11" y="38"/>
                  <a:pt x="10" y="37"/>
                </a:cubicBezTo>
                <a:cubicBezTo>
                  <a:pt x="10" y="37"/>
                  <a:pt x="10" y="37"/>
                  <a:pt x="10" y="37"/>
                </a:cubicBezTo>
                <a:cubicBezTo>
                  <a:pt x="10" y="37"/>
                  <a:pt x="9" y="37"/>
                  <a:pt x="9" y="38"/>
                </a:cubicBezTo>
                <a:cubicBezTo>
                  <a:pt x="10" y="38"/>
                  <a:pt x="10" y="39"/>
                  <a:pt x="10" y="39"/>
                </a:cubicBezTo>
                <a:cubicBezTo>
                  <a:pt x="10" y="39"/>
                  <a:pt x="10" y="39"/>
                  <a:pt x="10" y="39"/>
                </a:cubicBezTo>
                <a:cubicBezTo>
                  <a:pt x="10" y="40"/>
                  <a:pt x="10" y="40"/>
                  <a:pt x="9" y="40"/>
                </a:cubicBezTo>
                <a:cubicBezTo>
                  <a:pt x="9" y="40"/>
                  <a:pt x="8" y="41"/>
                  <a:pt x="8" y="41"/>
                </a:cubicBezTo>
                <a:cubicBezTo>
                  <a:pt x="9" y="41"/>
                  <a:pt x="9" y="41"/>
                  <a:pt x="10" y="41"/>
                </a:cubicBezTo>
                <a:cubicBezTo>
                  <a:pt x="10" y="41"/>
                  <a:pt x="11" y="40"/>
                  <a:pt x="11" y="40"/>
                </a:cubicBezTo>
                <a:cubicBezTo>
                  <a:pt x="11" y="40"/>
                  <a:pt x="11" y="40"/>
                  <a:pt x="11" y="41"/>
                </a:cubicBezTo>
                <a:cubicBezTo>
                  <a:pt x="11" y="41"/>
                  <a:pt x="11" y="42"/>
                  <a:pt x="11" y="42"/>
                </a:cubicBezTo>
                <a:cubicBezTo>
                  <a:pt x="11" y="43"/>
                  <a:pt x="12" y="43"/>
                  <a:pt x="12" y="43"/>
                </a:cubicBezTo>
                <a:cubicBezTo>
                  <a:pt x="12" y="44"/>
                  <a:pt x="11" y="45"/>
                  <a:pt x="10" y="45"/>
                </a:cubicBezTo>
                <a:cubicBezTo>
                  <a:pt x="9" y="45"/>
                  <a:pt x="5" y="47"/>
                  <a:pt x="6" y="47"/>
                </a:cubicBezTo>
                <a:cubicBezTo>
                  <a:pt x="6" y="48"/>
                  <a:pt x="6" y="48"/>
                  <a:pt x="6" y="48"/>
                </a:cubicBezTo>
                <a:cubicBezTo>
                  <a:pt x="5" y="48"/>
                  <a:pt x="6" y="48"/>
                  <a:pt x="6" y="48"/>
                </a:cubicBezTo>
                <a:cubicBezTo>
                  <a:pt x="6" y="48"/>
                  <a:pt x="8" y="47"/>
                  <a:pt x="7" y="48"/>
                </a:cubicBezTo>
                <a:cubicBezTo>
                  <a:pt x="7" y="49"/>
                  <a:pt x="6" y="48"/>
                  <a:pt x="7" y="49"/>
                </a:cubicBezTo>
                <a:cubicBezTo>
                  <a:pt x="7" y="49"/>
                  <a:pt x="7" y="49"/>
                  <a:pt x="8" y="49"/>
                </a:cubicBezTo>
                <a:cubicBezTo>
                  <a:pt x="9" y="48"/>
                  <a:pt x="9" y="48"/>
                  <a:pt x="9" y="48"/>
                </a:cubicBezTo>
                <a:cubicBezTo>
                  <a:pt x="10" y="48"/>
                  <a:pt x="10" y="48"/>
                  <a:pt x="10" y="48"/>
                </a:cubicBezTo>
                <a:cubicBezTo>
                  <a:pt x="11" y="48"/>
                  <a:pt x="12" y="48"/>
                  <a:pt x="11" y="49"/>
                </a:cubicBezTo>
                <a:cubicBezTo>
                  <a:pt x="10" y="49"/>
                  <a:pt x="10" y="50"/>
                  <a:pt x="11" y="50"/>
                </a:cubicBezTo>
                <a:cubicBezTo>
                  <a:pt x="11" y="49"/>
                  <a:pt x="13" y="49"/>
                  <a:pt x="13" y="50"/>
                </a:cubicBezTo>
                <a:cubicBezTo>
                  <a:pt x="14" y="50"/>
                  <a:pt x="14" y="50"/>
                  <a:pt x="15" y="50"/>
                </a:cubicBezTo>
                <a:cubicBezTo>
                  <a:pt x="15" y="50"/>
                  <a:pt x="20" y="48"/>
                  <a:pt x="18" y="49"/>
                </a:cubicBezTo>
                <a:cubicBezTo>
                  <a:pt x="17" y="50"/>
                  <a:pt x="17" y="51"/>
                  <a:pt x="17" y="51"/>
                </a:cubicBezTo>
                <a:cubicBezTo>
                  <a:pt x="17" y="52"/>
                  <a:pt x="17" y="52"/>
                  <a:pt x="16" y="52"/>
                </a:cubicBezTo>
                <a:cubicBezTo>
                  <a:pt x="16" y="52"/>
                  <a:pt x="11" y="51"/>
                  <a:pt x="10" y="53"/>
                </a:cubicBezTo>
                <a:cubicBezTo>
                  <a:pt x="9" y="55"/>
                  <a:pt x="9" y="54"/>
                  <a:pt x="9" y="55"/>
                </a:cubicBezTo>
                <a:cubicBezTo>
                  <a:pt x="8" y="56"/>
                  <a:pt x="8" y="56"/>
                  <a:pt x="7" y="56"/>
                </a:cubicBezTo>
                <a:cubicBezTo>
                  <a:pt x="7" y="56"/>
                  <a:pt x="6" y="56"/>
                  <a:pt x="5" y="57"/>
                </a:cubicBezTo>
                <a:cubicBezTo>
                  <a:pt x="5" y="57"/>
                  <a:pt x="4" y="58"/>
                  <a:pt x="4" y="59"/>
                </a:cubicBezTo>
                <a:cubicBezTo>
                  <a:pt x="3" y="59"/>
                  <a:pt x="3" y="59"/>
                  <a:pt x="4" y="59"/>
                </a:cubicBezTo>
                <a:cubicBezTo>
                  <a:pt x="5" y="59"/>
                  <a:pt x="5" y="59"/>
                  <a:pt x="6" y="60"/>
                </a:cubicBezTo>
                <a:cubicBezTo>
                  <a:pt x="6" y="60"/>
                  <a:pt x="6" y="60"/>
                  <a:pt x="6" y="60"/>
                </a:cubicBezTo>
                <a:cubicBezTo>
                  <a:pt x="6" y="59"/>
                  <a:pt x="7" y="58"/>
                  <a:pt x="7" y="58"/>
                </a:cubicBezTo>
                <a:cubicBezTo>
                  <a:pt x="8" y="58"/>
                  <a:pt x="10" y="57"/>
                  <a:pt x="10" y="57"/>
                </a:cubicBezTo>
                <a:cubicBezTo>
                  <a:pt x="11" y="57"/>
                  <a:pt x="11" y="58"/>
                  <a:pt x="11" y="57"/>
                </a:cubicBezTo>
                <a:cubicBezTo>
                  <a:pt x="11" y="57"/>
                  <a:pt x="11" y="57"/>
                  <a:pt x="11" y="57"/>
                </a:cubicBezTo>
                <a:cubicBezTo>
                  <a:pt x="11" y="58"/>
                  <a:pt x="12" y="57"/>
                  <a:pt x="12" y="57"/>
                </a:cubicBezTo>
                <a:cubicBezTo>
                  <a:pt x="12" y="58"/>
                  <a:pt x="12" y="58"/>
                  <a:pt x="13" y="58"/>
                </a:cubicBezTo>
                <a:cubicBezTo>
                  <a:pt x="13" y="58"/>
                  <a:pt x="13" y="59"/>
                  <a:pt x="14" y="58"/>
                </a:cubicBezTo>
                <a:cubicBezTo>
                  <a:pt x="14" y="57"/>
                  <a:pt x="14" y="57"/>
                  <a:pt x="14" y="56"/>
                </a:cubicBezTo>
                <a:cubicBezTo>
                  <a:pt x="14" y="56"/>
                  <a:pt x="14" y="55"/>
                  <a:pt x="15" y="55"/>
                </a:cubicBezTo>
                <a:cubicBezTo>
                  <a:pt x="15" y="55"/>
                  <a:pt x="17" y="55"/>
                  <a:pt x="17" y="55"/>
                </a:cubicBezTo>
                <a:cubicBezTo>
                  <a:pt x="18" y="55"/>
                  <a:pt x="19" y="55"/>
                  <a:pt x="19" y="55"/>
                </a:cubicBezTo>
                <a:cubicBezTo>
                  <a:pt x="19" y="56"/>
                  <a:pt x="19" y="56"/>
                  <a:pt x="20" y="56"/>
                </a:cubicBezTo>
                <a:cubicBezTo>
                  <a:pt x="20" y="56"/>
                  <a:pt x="21" y="56"/>
                  <a:pt x="21" y="56"/>
                </a:cubicBezTo>
                <a:cubicBezTo>
                  <a:pt x="21" y="56"/>
                  <a:pt x="22" y="56"/>
                  <a:pt x="22" y="55"/>
                </a:cubicBezTo>
                <a:cubicBezTo>
                  <a:pt x="22" y="55"/>
                  <a:pt x="21" y="55"/>
                  <a:pt x="22" y="55"/>
                </a:cubicBezTo>
                <a:cubicBezTo>
                  <a:pt x="22" y="55"/>
                  <a:pt x="24" y="55"/>
                  <a:pt x="24" y="54"/>
                </a:cubicBezTo>
                <a:cubicBezTo>
                  <a:pt x="25" y="54"/>
                  <a:pt x="25" y="54"/>
                  <a:pt x="25" y="54"/>
                </a:cubicBezTo>
                <a:cubicBezTo>
                  <a:pt x="25" y="54"/>
                  <a:pt x="27" y="54"/>
                  <a:pt x="27" y="54"/>
                </a:cubicBezTo>
                <a:cubicBezTo>
                  <a:pt x="28" y="55"/>
                  <a:pt x="28" y="55"/>
                  <a:pt x="29" y="55"/>
                </a:cubicBezTo>
                <a:cubicBezTo>
                  <a:pt x="29" y="55"/>
                  <a:pt x="30" y="54"/>
                  <a:pt x="31" y="54"/>
                </a:cubicBezTo>
                <a:cubicBezTo>
                  <a:pt x="32" y="55"/>
                  <a:pt x="33" y="55"/>
                  <a:pt x="34" y="54"/>
                </a:cubicBezTo>
                <a:cubicBezTo>
                  <a:pt x="35" y="54"/>
                  <a:pt x="37" y="53"/>
                  <a:pt x="37" y="53"/>
                </a:cubicBezTo>
                <a:cubicBezTo>
                  <a:pt x="38" y="53"/>
                  <a:pt x="39" y="52"/>
                  <a:pt x="39" y="52"/>
                </a:cubicBezTo>
                <a:cubicBezTo>
                  <a:pt x="38" y="51"/>
                  <a:pt x="39" y="51"/>
                  <a:pt x="39" y="51"/>
                </a:cubicBezTo>
                <a:cubicBezTo>
                  <a:pt x="39" y="51"/>
                  <a:pt x="39" y="50"/>
                  <a:pt x="38" y="50"/>
                </a:cubicBezTo>
                <a:cubicBezTo>
                  <a:pt x="38" y="50"/>
                  <a:pt x="34" y="50"/>
                  <a:pt x="34" y="50"/>
                </a:cubicBezTo>
                <a:cubicBezTo>
                  <a:pt x="34" y="50"/>
                  <a:pt x="34" y="50"/>
                  <a:pt x="35" y="50"/>
                </a:cubicBezTo>
                <a:cubicBezTo>
                  <a:pt x="35" y="49"/>
                  <a:pt x="35" y="50"/>
                  <a:pt x="36" y="50"/>
                </a:cubicBezTo>
                <a:cubicBezTo>
                  <a:pt x="36" y="49"/>
                  <a:pt x="37" y="49"/>
                  <a:pt x="36" y="49"/>
                </a:cubicBezTo>
                <a:cubicBezTo>
                  <a:pt x="36" y="48"/>
                  <a:pt x="35" y="48"/>
                  <a:pt x="36" y="48"/>
                </a:cubicBezTo>
                <a:cubicBezTo>
                  <a:pt x="37" y="48"/>
                  <a:pt x="37" y="48"/>
                  <a:pt x="37" y="48"/>
                </a:cubicBezTo>
                <a:cubicBezTo>
                  <a:pt x="38" y="48"/>
                  <a:pt x="38" y="48"/>
                  <a:pt x="38" y="47"/>
                </a:cubicBezTo>
                <a:cubicBezTo>
                  <a:pt x="37" y="47"/>
                  <a:pt x="37" y="47"/>
                  <a:pt x="38" y="47"/>
                </a:cubicBezTo>
                <a:cubicBezTo>
                  <a:pt x="38" y="47"/>
                  <a:pt x="38" y="47"/>
                  <a:pt x="39" y="47"/>
                </a:cubicBezTo>
                <a:cubicBezTo>
                  <a:pt x="39" y="46"/>
                  <a:pt x="39" y="46"/>
                  <a:pt x="39" y="46"/>
                </a:cubicBezTo>
                <a:cubicBezTo>
                  <a:pt x="40" y="46"/>
                  <a:pt x="40" y="44"/>
                  <a:pt x="40" y="43"/>
                </a:cubicBezTo>
                <a:cubicBezTo>
                  <a:pt x="40" y="43"/>
                  <a:pt x="40" y="41"/>
                  <a:pt x="37" y="40"/>
                </a:cubicBezTo>
                <a:cubicBezTo>
                  <a:pt x="34" y="39"/>
                  <a:pt x="34" y="41"/>
                  <a:pt x="33" y="41"/>
                </a:cubicBezTo>
                <a:cubicBezTo>
                  <a:pt x="33" y="41"/>
                  <a:pt x="33" y="41"/>
                  <a:pt x="33" y="41"/>
                </a:cubicBezTo>
                <a:cubicBezTo>
                  <a:pt x="33" y="41"/>
                  <a:pt x="32" y="41"/>
                  <a:pt x="32" y="41"/>
                </a:cubicBezTo>
                <a:cubicBezTo>
                  <a:pt x="32" y="41"/>
                  <a:pt x="31" y="41"/>
                  <a:pt x="32" y="40"/>
                </a:cubicBezTo>
                <a:cubicBezTo>
                  <a:pt x="33" y="40"/>
                  <a:pt x="34" y="39"/>
                  <a:pt x="33" y="38"/>
                </a:cubicBezTo>
                <a:cubicBezTo>
                  <a:pt x="33" y="38"/>
                  <a:pt x="31" y="36"/>
                  <a:pt x="31" y="36"/>
                </a:cubicBezTo>
                <a:cubicBezTo>
                  <a:pt x="30" y="35"/>
                  <a:pt x="30" y="35"/>
                  <a:pt x="29" y="35"/>
                </a:cubicBezTo>
                <a:cubicBezTo>
                  <a:pt x="29" y="35"/>
                  <a:pt x="29" y="35"/>
                  <a:pt x="29" y="35"/>
                </a:cubicBezTo>
                <a:cubicBezTo>
                  <a:pt x="30" y="35"/>
                  <a:pt x="30" y="35"/>
                  <a:pt x="31" y="35"/>
                </a:cubicBezTo>
                <a:cubicBezTo>
                  <a:pt x="31" y="35"/>
                  <a:pt x="31" y="36"/>
                  <a:pt x="31" y="35"/>
                </a:cubicBezTo>
                <a:cubicBezTo>
                  <a:pt x="32" y="35"/>
                  <a:pt x="33" y="36"/>
                  <a:pt x="32" y="35"/>
                </a:cubicBezTo>
                <a:cubicBezTo>
                  <a:pt x="32" y="34"/>
                  <a:pt x="31" y="32"/>
                  <a:pt x="30" y="32"/>
                </a:cubicBezTo>
                <a:cubicBezTo>
                  <a:pt x="29" y="31"/>
                  <a:pt x="29" y="31"/>
                  <a:pt x="29" y="30"/>
                </a:cubicBezTo>
                <a:cubicBezTo>
                  <a:pt x="28" y="30"/>
                  <a:pt x="27" y="29"/>
                  <a:pt x="27" y="29"/>
                </a:cubicBezTo>
                <a:cubicBezTo>
                  <a:pt x="26" y="28"/>
                  <a:pt x="26" y="29"/>
                  <a:pt x="25" y="27"/>
                </a:cubicBezTo>
                <a:cubicBezTo>
                  <a:pt x="24" y="26"/>
                  <a:pt x="24" y="25"/>
                  <a:pt x="24" y="24"/>
                </a:cubicBezTo>
                <a:cubicBezTo>
                  <a:pt x="24" y="23"/>
                  <a:pt x="24" y="22"/>
                  <a:pt x="22" y="21"/>
                </a:cubicBezTo>
                <a:cubicBezTo>
                  <a:pt x="19" y="19"/>
                  <a:pt x="18" y="19"/>
                  <a:pt x="18" y="19"/>
                </a:cubicBezTo>
                <a:cubicBezTo>
                  <a:pt x="17" y="19"/>
                  <a:pt x="14" y="19"/>
                  <a:pt x="15" y="19"/>
                </a:cubicBezTo>
                <a:cubicBezTo>
                  <a:pt x="16" y="19"/>
                  <a:pt x="16" y="19"/>
                  <a:pt x="17" y="18"/>
                </a:cubicBezTo>
                <a:cubicBezTo>
                  <a:pt x="17" y="18"/>
                  <a:pt x="17" y="18"/>
                  <a:pt x="17" y="18"/>
                </a:cubicBezTo>
                <a:cubicBezTo>
                  <a:pt x="18" y="18"/>
                  <a:pt x="19" y="18"/>
                  <a:pt x="18" y="17"/>
                </a:cubicBezTo>
                <a:cubicBezTo>
                  <a:pt x="18" y="16"/>
                  <a:pt x="18" y="16"/>
                  <a:pt x="18" y="16"/>
                </a:cubicBezTo>
                <a:cubicBezTo>
                  <a:pt x="19" y="16"/>
                  <a:pt x="19" y="15"/>
                  <a:pt x="19" y="15"/>
                </a:cubicBezTo>
                <a:cubicBezTo>
                  <a:pt x="19" y="14"/>
                  <a:pt x="19" y="14"/>
                  <a:pt x="20" y="14"/>
                </a:cubicBezTo>
                <a:cubicBezTo>
                  <a:pt x="20" y="14"/>
                  <a:pt x="21" y="13"/>
                  <a:pt x="21" y="13"/>
                </a:cubicBezTo>
                <a:cubicBezTo>
                  <a:pt x="21" y="12"/>
                  <a:pt x="21" y="12"/>
                  <a:pt x="21" y="12"/>
                </a:cubicBezTo>
                <a:cubicBezTo>
                  <a:pt x="21" y="12"/>
                  <a:pt x="22" y="11"/>
                  <a:pt x="22" y="11"/>
                </a:cubicBezTo>
                <a:cubicBezTo>
                  <a:pt x="22" y="10"/>
                  <a:pt x="22" y="10"/>
                  <a:pt x="22" y="10"/>
                </a:cubicBezTo>
                <a:cubicBezTo>
                  <a:pt x="23" y="9"/>
                  <a:pt x="23" y="9"/>
                  <a:pt x="23" y="8"/>
                </a:cubicBezTo>
                <a:cubicBezTo>
                  <a:pt x="23" y="8"/>
                  <a:pt x="22" y="8"/>
                  <a:pt x="22" y="8"/>
                </a:cubicBezTo>
                <a:cubicBezTo>
                  <a:pt x="21" y="8"/>
                  <a:pt x="19" y="8"/>
                  <a:pt x="18" y="7"/>
                </a:cubicBezTo>
                <a:cubicBezTo>
                  <a:pt x="17" y="7"/>
                  <a:pt x="15" y="7"/>
                  <a:pt x="14" y="8"/>
                </a:cubicBezTo>
                <a:cubicBezTo>
                  <a:pt x="13" y="8"/>
                  <a:pt x="12" y="8"/>
                  <a:pt x="12" y="8"/>
                </a:cubicBezTo>
                <a:cubicBezTo>
                  <a:pt x="12" y="8"/>
                  <a:pt x="12" y="8"/>
                  <a:pt x="11" y="8"/>
                </a:cubicBezTo>
                <a:cubicBezTo>
                  <a:pt x="11" y="9"/>
                  <a:pt x="10" y="9"/>
                  <a:pt x="11" y="8"/>
                </a:cubicBezTo>
                <a:cubicBezTo>
                  <a:pt x="11" y="7"/>
                  <a:pt x="11" y="7"/>
                  <a:pt x="11" y="7"/>
                </a:cubicBezTo>
                <a:cubicBezTo>
                  <a:pt x="12" y="7"/>
                  <a:pt x="12" y="8"/>
                  <a:pt x="12" y="7"/>
                </a:cubicBezTo>
                <a:cubicBezTo>
                  <a:pt x="12" y="7"/>
                  <a:pt x="12" y="6"/>
                  <a:pt x="12" y="6"/>
                </a:cubicBezTo>
                <a:cubicBezTo>
                  <a:pt x="11" y="6"/>
                  <a:pt x="10" y="6"/>
                  <a:pt x="10" y="6"/>
                </a:cubicBezTo>
                <a:cubicBezTo>
                  <a:pt x="11" y="6"/>
                  <a:pt x="12" y="6"/>
                  <a:pt x="12" y="6"/>
                </a:cubicBezTo>
                <a:cubicBezTo>
                  <a:pt x="11" y="5"/>
                  <a:pt x="11" y="5"/>
                  <a:pt x="12" y="5"/>
                </a:cubicBezTo>
                <a:cubicBezTo>
                  <a:pt x="13" y="5"/>
                  <a:pt x="15" y="3"/>
                  <a:pt x="15" y="3"/>
                </a:cubicBezTo>
                <a:cubicBezTo>
                  <a:pt x="16" y="3"/>
                  <a:pt x="16" y="2"/>
                  <a:pt x="16" y="1"/>
                </a:cubicBezTo>
                <a:cubicBezTo>
                  <a:pt x="17" y="0"/>
                  <a:pt x="17" y="0"/>
                  <a:pt x="16" y="0"/>
                </a:cubicBezTo>
                <a:cubicBezTo>
                  <a:pt x="16" y="0"/>
                  <a:pt x="15" y="0"/>
                  <a:pt x="15" y="0"/>
                </a:cubicBezTo>
                <a:cubicBezTo>
                  <a:pt x="15" y="0"/>
                  <a:pt x="15" y="0"/>
                  <a:pt x="15" y="0"/>
                </a:cubicBezTo>
                <a:cubicBezTo>
                  <a:pt x="14" y="1"/>
                  <a:pt x="14" y="1"/>
                  <a:pt x="14" y="1"/>
                </a:cubicBezTo>
                <a:cubicBezTo>
                  <a:pt x="14" y="1"/>
                  <a:pt x="14" y="1"/>
                  <a:pt x="13" y="1"/>
                </a:cubicBezTo>
                <a:cubicBezTo>
                  <a:pt x="13" y="1"/>
                  <a:pt x="12" y="1"/>
                  <a:pt x="12" y="1"/>
                </a:cubicBezTo>
                <a:cubicBezTo>
                  <a:pt x="12" y="1"/>
                  <a:pt x="12" y="1"/>
                  <a:pt x="11" y="1"/>
                </a:cubicBezTo>
                <a:cubicBezTo>
                  <a:pt x="11" y="1"/>
                  <a:pt x="10" y="1"/>
                  <a:pt x="10" y="1"/>
                </a:cubicBezTo>
                <a:cubicBezTo>
                  <a:pt x="10" y="2"/>
                  <a:pt x="10" y="2"/>
                  <a:pt x="10" y="2"/>
                </a:cubicBezTo>
                <a:cubicBezTo>
                  <a:pt x="10" y="1"/>
                  <a:pt x="10" y="1"/>
                  <a:pt x="9" y="1"/>
                </a:cubicBezTo>
                <a:cubicBezTo>
                  <a:pt x="9" y="1"/>
                  <a:pt x="9" y="1"/>
                  <a:pt x="9" y="2"/>
                </a:cubicBezTo>
                <a:cubicBezTo>
                  <a:pt x="8" y="2"/>
                  <a:pt x="8" y="2"/>
                  <a:pt x="8" y="1"/>
                </a:cubicBezTo>
                <a:cubicBezTo>
                  <a:pt x="9" y="1"/>
                  <a:pt x="8" y="1"/>
                  <a:pt x="8" y="1"/>
                </a:cubicBezTo>
                <a:cubicBezTo>
                  <a:pt x="8" y="1"/>
                  <a:pt x="8" y="1"/>
                  <a:pt x="8" y="1"/>
                </a:cubicBezTo>
                <a:cubicBezTo>
                  <a:pt x="7" y="1"/>
                  <a:pt x="7" y="1"/>
                  <a:pt x="7" y="1"/>
                </a:cubicBezTo>
                <a:cubicBezTo>
                  <a:pt x="7" y="1"/>
                  <a:pt x="6" y="3"/>
                  <a:pt x="6" y="3"/>
                </a:cubicBezTo>
                <a:cubicBezTo>
                  <a:pt x="7" y="3"/>
                  <a:pt x="7" y="3"/>
                  <a:pt x="6" y="3"/>
                </a:cubicBezTo>
                <a:cubicBezTo>
                  <a:pt x="6" y="3"/>
                  <a:pt x="5" y="3"/>
                  <a:pt x="5" y="3"/>
                </a:cubicBezTo>
                <a:cubicBezTo>
                  <a:pt x="5" y="4"/>
                  <a:pt x="6" y="4"/>
                  <a:pt x="5" y="4"/>
                </a:cubicBezTo>
                <a:cubicBezTo>
                  <a:pt x="5" y="4"/>
                  <a:pt x="5" y="5"/>
                  <a:pt x="5" y="4"/>
                </a:cubicBezTo>
                <a:cubicBezTo>
                  <a:pt x="5" y="4"/>
                  <a:pt x="4" y="5"/>
                  <a:pt x="5" y="5"/>
                </a:cubicBezTo>
                <a:cubicBezTo>
                  <a:pt x="5" y="5"/>
                  <a:pt x="7" y="7"/>
                  <a:pt x="6" y="6"/>
                </a:cubicBezTo>
                <a:cubicBezTo>
                  <a:pt x="6" y="6"/>
                  <a:pt x="5" y="5"/>
                  <a:pt x="5" y="6"/>
                </a:cubicBezTo>
                <a:cubicBezTo>
                  <a:pt x="5" y="6"/>
                  <a:pt x="5" y="6"/>
                  <a:pt x="5" y="6"/>
                </a:cubicBezTo>
                <a:cubicBezTo>
                  <a:pt x="4" y="6"/>
                  <a:pt x="4" y="6"/>
                  <a:pt x="4" y="6"/>
                </a:cubicBezTo>
                <a:cubicBezTo>
                  <a:pt x="4" y="6"/>
                  <a:pt x="4" y="6"/>
                  <a:pt x="4" y="6"/>
                </a:cubicBezTo>
                <a:cubicBezTo>
                  <a:pt x="4" y="6"/>
                  <a:pt x="4" y="7"/>
                  <a:pt x="3" y="6"/>
                </a:cubicBezTo>
                <a:cubicBezTo>
                  <a:pt x="3" y="6"/>
                  <a:pt x="3" y="6"/>
                  <a:pt x="3" y="6"/>
                </a:cubicBezTo>
                <a:cubicBezTo>
                  <a:pt x="3" y="7"/>
                  <a:pt x="3" y="7"/>
                  <a:pt x="3" y="7"/>
                </a:cubicBezTo>
                <a:cubicBezTo>
                  <a:pt x="3" y="8"/>
                  <a:pt x="5" y="8"/>
                  <a:pt x="4" y="9"/>
                </a:cubicBezTo>
                <a:cubicBezTo>
                  <a:pt x="4" y="9"/>
                  <a:pt x="3" y="9"/>
                  <a:pt x="3" y="8"/>
                </a:cubicBezTo>
                <a:cubicBezTo>
                  <a:pt x="3" y="8"/>
                  <a:pt x="2" y="8"/>
                  <a:pt x="3" y="9"/>
                </a:cubicBezTo>
                <a:cubicBezTo>
                  <a:pt x="3" y="9"/>
                  <a:pt x="3" y="9"/>
                  <a:pt x="3" y="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2" name="Freeform 966"/>
          <p:cNvSpPr>
            <a:spLocks/>
          </p:cNvSpPr>
          <p:nvPr/>
        </p:nvSpPr>
        <p:spPr bwMode="auto">
          <a:xfrm>
            <a:off x="4117927" y="3160820"/>
            <a:ext cx="18802" cy="5641"/>
          </a:xfrm>
          <a:custGeom>
            <a:avLst/>
            <a:gdLst/>
            <a:ahLst/>
            <a:cxnLst>
              <a:cxn ang="0">
                <a:pos x="1" y="0"/>
              </a:cxn>
              <a:cxn ang="0">
                <a:pos x="1" y="0"/>
              </a:cxn>
              <a:cxn ang="0">
                <a:pos x="3" y="1"/>
              </a:cxn>
              <a:cxn ang="0">
                <a:pos x="3" y="0"/>
              </a:cxn>
              <a:cxn ang="0">
                <a:pos x="3" y="0"/>
              </a:cxn>
              <a:cxn ang="0">
                <a:pos x="1" y="0"/>
              </a:cxn>
            </a:cxnLst>
            <a:rect l="0" t="0" r="r" b="b"/>
            <a:pathLst>
              <a:path w="3" h="1">
                <a:moveTo>
                  <a:pt x="1" y="0"/>
                </a:moveTo>
                <a:cubicBezTo>
                  <a:pt x="1" y="0"/>
                  <a:pt x="0" y="0"/>
                  <a:pt x="1" y="0"/>
                </a:cubicBezTo>
                <a:cubicBezTo>
                  <a:pt x="2" y="1"/>
                  <a:pt x="2" y="1"/>
                  <a:pt x="3" y="1"/>
                </a:cubicBezTo>
                <a:cubicBezTo>
                  <a:pt x="3" y="0"/>
                  <a:pt x="3" y="0"/>
                  <a:pt x="3" y="0"/>
                </a:cubicBezTo>
                <a:cubicBezTo>
                  <a:pt x="3" y="0"/>
                  <a:pt x="3" y="0"/>
                  <a:pt x="3" y="0"/>
                </a:cubicBezTo>
                <a:cubicBezTo>
                  <a:pt x="3" y="0"/>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9" name="Freeform 973"/>
          <p:cNvSpPr>
            <a:spLocks/>
          </p:cNvSpPr>
          <p:nvPr/>
        </p:nvSpPr>
        <p:spPr bwMode="auto">
          <a:xfrm>
            <a:off x="3954348" y="2861866"/>
            <a:ext cx="11281" cy="5641"/>
          </a:xfrm>
          <a:custGeom>
            <a:avLst/>
            <a:gdLst/>
            <a:ahLst/>
            <a:cxnLst>
              <a:cxn ang="0">
                <a:pos x="1" y="0"/>
              </a:cxn>
              <a:cxn ang="0">
                <a:pos x="1" y="1"/>
              </a:cxn>
              <a:cxn ang="0">
                <a:pos x="2" y="0"/>
              </a:cxn>
              <a:cxn ang="0">
                <a:pos x="1" y="0"/>
              </a:cxn>
            </a:cxnLst>
            <a:rect l="0" t="0" r="r" b="b"/>
            <a:pathLst>
              <a:path w="2" h="1">
                <a:moveTo>
                  <a:pt x="1" y="0"/>
                </a:moveTo>
                <a:cubicBezTo>
                  <a:pt x="0" y="1"/>
                  <a:pt x="1" y="1"/>
                  <a:pt x="1" y="1"/>
                </a:cubicBezTo>
                <a:cubicBezTo>
                  <a:pt x="2" y="1"/>
                  <a:pt x="2" y="0"/>
                  <a:pt x="2" y="0"/>
                </a:cubicBezTo>
                <a:cubicBezTo>
                  <a:pt x="2"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0" name="Freeform 974"/>
          <p:cNvSpPr>
            <a:spLocks/>
          </p:cNvSpPr>
          <p:nvPr/>
        </p:nvSpPr>
        <p:spPr bwMode="auto">
          <a:xfrm>
            <a:off x="3941187" y="2875027"/>
            <a:ext cx="18802" cy="5641"/>
          </a:xfrm>
          <a:custGeom>
            <a:avLst/>
            <a:gdLst/>
            <a:ahLst/>
            <a:cxnLst>
              <a:cxn ang="0">
                <a:pos x="1" y="0"/>
              </a:cxn>
              <a:cxn ang="0">
                <a:pos x="2" y="1"/>
              </a:cxn>
              <a:cxn ang="0">
                <a:pos x="2" y="0"/>
              </a:cxn>
              <a:cxn ang="0">
                <a:pos x="1" y="0"/>
              </a:cxn>
              <a:cxn ang="0">
                <a:pos x="1" y="0"/>
              </a:cxn>
            </a:cxnLst>
            <a:rect l="0" t="0" r="r" b="b"/>
            <a:pathLst>
              <a:path w="3" h="1">
                <a:moveTo>
                  <a:pt x="1" y="0"/>
                </a:moveTo>
                <a:cubicBezTo>
                  <a:pt x="1" y="0"/>
                  <a:pt x="1" y="0"/>
                  <a:pt x="2" y="1"/>
                </a:cubicBezTo>
                <a:cubicBezTo>
                  <a:pt x="2" y="1"/>
                  <a:pt x="2" y="0"/>
                  <a:pt x="2" y="0"/>
                </a:cubicBezTo>
                <a:cubicBezTo>
                  <a:pt x="3" y="0"/>
                  <a:pt x="2" y="0"/>
                  <a:pt x="1" y="0"/>
                </a:cubicBezTo>
                <a:cubicBezTo>
                  <a:pt x="0"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1" name="Freeform 975"/>
          <p:cNvSpPr>
            <a:spLocks/>
          </p:cNvSpPr>
          <p:nvPr/>
        </p:nvSpPr>
        <p:spPr bwMode="auto">
          <a:xfrm>
            <a:off x="3948707" y="2880668"/>
            <a:ext cx="5641" cy="5641"/>
          </a:xfrm>
          <a:custGeom>
            <a:avLst/>
            <a:gdLst/>
            <a:ahLst/>
            <a:cxnLst>
              <a:cxn ang="0">
                <a:pos x="1" y="0"/>
              </a:cxn>
              <a:cxn ang="0">
                <a:pos x="0" y="0"/>
              </a:cxn>
              <a:cxn ang="0">
                <a:pos x="1" y="0"/>
              </a:cxn>
            </a:cxnLst>
            <a:rect l="0" t="0" r="r" b="b"/>
            <a:pathLst>
              <a:path w="1" h="1">
                <a:moveTo>
                  <a:pt x="1" y="0"/>
                </a:moveTo>
                <a:cubicBezTo>
                  <a:pt x="0" y="0"/>
                  <a:pt x="0" y="0"/>
                  <a:pt x="0" y="0"/>
                </a:cubicBezTo>
                <a:cubicBezTo>
                  <a:pt x="0" y="1"/>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2" name="Freeform 976"/>
          <p:cNvSpPr>
            <a:spLocks/>
          </p:cNvSpPr>
          <p:nvPr/>
        </p:nvSpPr>
        <p:spPr bwMode="auto">
          <a:xfrm>
            <a:off x="3941187" y="2897590"/>
            <a:ext cx="7521" cy="752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3" name="Freeform 977"/>
          <p:cNvSpPr>
            <a:spLocks/>
          </p:cNvSpPr>
          <p:nvPr/>
        </p:nvSpPr>
        <p:spPr bwMode="auto">
          <a:xfrm>
            <a:off x="3948707" y="2880668"/>
            <a:ext cx="5641" cy="16922"/>
          </a:xfrm>
          <a:custGeom>
            <a:avLst/>
            <a:gdLst/>
            <a:ahLst/>
            <a:cxnLst>
              <a:cxn ang="0">
                <a:pos x="1" y="1"/>
              </a:cxn>
              <a:cxn ang="0">
                <a:pos x="1" y="1"/>
              </a:cxn>
              <a:cxn ang="0">
                <a:pos x="0" y="1"/>
              </a:cxn>
              <a:cxn ang="0">
                <a:pos x="1" y="3"/>
              </a:cxn>
              <a:cxn ang="0">
                <a:pos x="0" y="2"/>
              </a:cxn>
              <a:cxn ang="0">
                <a:pos x="0" y="1"/>
              </a:cxn>
              <a:cxn ang="0">
                <a:pos x="1" y="1"/>
              </a:cxn>
            </a:cxnLst>
            <a:rect l="0" t="0" r="r" b="b"/>
            <a:pathLst>
              <a:path w="1" h="3">
                <a:moveTo>
                  <a:pt x="1" y="1"/>
                </a:moveTo>
                <a:cubicBezTo>
                  <a:pt x="1" y="1"/>
                  <a:pt x="1" y="1"/>
                  <a:pt x="1" y="1"/>
                </a:cubicBezTo>
                <a:cubicBezTo>
                  <a:pt x="0" y="0"/>
                  <a:pt x="0" y="0"/>
                  <a:pt x="0" y="1"/>
                </a:cubicBezTo>
                <a:cubicBezTo>
                  <a:pt x="0" y="2"/>
                  <a:pt x="1" y="3"/>
                  <a:pt x="1" y="3"/>
                </a:cubicBezTo>
                <a:cubicBezTo>
                  <a:pt x="1" y="3"/>
                  <a:pt x="0" y="2"/>
                  <a:pt x="0" y="2"/>
                </a:cubicBezTo>
                <a:cubicBezTo>
                  <a:pt x="1" y="2"/>
                  <a:pt x="1" y="2"/>
                  <a:pt x="0" y="1"/>
                </a:cubicBezTo>
                <a:cubicBezTo>
                  <a:pt x="0" y="1"/>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5" name="Freeform 979"/>
          <p:cNvSpPr>
            <a:spLocks/>
          </p:cNvSpPr>
          <p:nvPr/>
        </p:nvSpPr>
        <p:spPr bwMode="auto">
          <a:xfrm>
            <a:off x="3973150" y="2897590"/>
            <a:ext cx="11281" cy="7521"/>
          </a:xfrm>
          <a:custGeom>
            <a:avLst/>
            <a:gdLst/>
            <a:ahLst/>
            <a:cxnLst>
              <a:cxn ang="0">
                <a:pos x="2" y="0"/>
              </a:cxn>
              <a:cxn ang="0">
                <a:pos x="1" y="0"/>
              </a:cxn>
              <a:cxn ang="0">
                <a:pos x="2" y="0"/>
              </a:cxn>
            </a:cxnLst>
            <a:rect l="0" t="0" r="r" b="b"/>
            <a:pathLst>
              <a:path w="2" h="1">
                <a:moveTo>
                  <a:pt x="2" y="0"/>
                </a:moveTo>
                <a:cubicBezTo>
                  <a:pt x="2" y="0"/>
                  <a:pt x="0" y="0"/>
                  <a:pt x="1" y="0"/>
                </a:cubicBezTo>
                <a:cubicBezTo>
                  <a:pt x="1" y="0"/>
                  <a:pt x="2" y="1"/>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6" name="Freeform 980"/>
          <p:cNvSpPr>
            <a:spLocks/>
          </p:cNvSpPr>
          <p:nvPr/>
        </p:nvSpPr>
        <p:spPr bwMode="auto">
          <a:xfrm>
            <a:off x="3973150" y="2910751"/>
            <a:ext cx="5641" cy="5641"/>
          </a:xfrm>
          <a:custGeom>
            <a:avLst/>
            <a:gdLst/>
            <a:ahLst/>
            <a:cxnLst>
              <a:cxn ang="0">
                <a:pos x="0" y="1"/>
              </a:cxn>
              <a:cxn ang="0">
                <a:pos x="1" y="1"/>
              </a:cxn>
              <a:cxn ang="0">
                <a:pos x="0" y="1"/>
              </a:cxn>
            </a:cxnLst>
            <a:rect l="0" t="0" r="r" b="b"/>
            <a:pathLst>
              <a:path w="1" h="1">
                <a:moveTo>
                  <a:pt x="0" y="1"/>
                </a:moveTo>
                <a:cubicBezTo>
                  <a:pt x="0" y="1"/>
                  <a:pt x="0" y="1"/>
                  <a:pt x="1" y="1"/>
                </a:cubicBezTo>
                <a:cubicBezTo>
                  <a:pt x="1"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7" name="Freeform 981"/>
          <p:cNvSpPr>
            <a:spLocks/>
          </p:cNvSpPr>
          <p:nvPr/>
        </p:nvSpPr>
        <p:spPr bwMode="auto">
          <a:xfrm>
            <a:off x="3973150" y="2946475"/>
            <a:ext cx="16922" cy="18802"/>
          </a:xfrm>
          <a:custGeom>
            <a:avLst/>
            <a:gdLst/>
            <a:ahLst/>
            <a:cxnLst>
              <a:cxn ang="0">
                <a:pos x="2" y="2"/>
              </a:cxn>
              <a:cxn ang="0">
                <a:pos x="3" y="1"/>
              </a:cxn>
              <a:cxn ang="0">
                <a:pos x="2" y="0"/>
              </a:cxn>
              <a:cxn ang="0">
                <a:pos x="2" y="0"/>
              </a:cxn>
              <a:cxn ang="0">
                <a:pos x="1" y="0"/>
              </a:cxn>
              <a:cxn ang="0">
                <a:pos x="1" y="0"/>
              </a:cxn>
              <a:cxn ang="0">
                <a:pos x="1" y="1"/>
              </a:cxn>
              <a:cxn ang="0">
                <a:pos x="1" y="2"/>
              </a:cxn>
              <a:cxn ang="0">
                <a:pos x="2" y="2"/>
              </a:cxn>
            </a:cxnLst>
            <a:rect l="0" t="0" r="r" b="b"/>
            <a:pathLst>
              <a:path w="3" h="3">
                <a:moveTo>
                  <a:pt x="2" y="2"/>
                </a:moveTo>
                <a:cubicBezTo>
                  <a:pt x="3" y="2"/>
                  <a:pt x="3" y="1"/>
                  <a:pt x="3" y="1"/>
                </a:cubicBezTo>
                <a:cubicBezTo>
                  <a:pt x="3" y="1"/>
                  <a:pt x="2" y="0"/>
                  <a:pt x="2" y="0"/>
                </a:cubicBezTo>
                <a:cubicBezTo>
                  <a:pt x="2" y="0"/>
                  <a:pt x="2" y="0"/>
                  <a:pt x="2" y="0"/>
                </a:cubicBezTo>
                <a:cubicBezTo>
                  <a:pt x="1" y="0"/>
                  <a:pt x="1" y="0"/>
                  <a:pt x="1" y="0"/>
                </a:cubicBezTo>
                <a:cubicBezTo>
                  <a:pt x="1" y="0"/>
                  <a:pt x="1" y="0"/>
                  <a:pt x="1" y="0"/>
                </a:cubicBezTo>
                <a:cubicBezTo>
                  <a:pt x="0" y="1"/>
                  <a:pt x="1" y="1"/>
                  <a:pt x="1" y="1"/>
                </a:cubicBezTo>
                <a:cubicBezTo>
                  <a:pt x="2" y="1"/>
                  <a:pt x="2" y="1"/>
                  <a:pt x="1" y="2"/>
                </a:cubicBezTo>
                <a:cubicBezTo>
                  <a:pt x="1" y="3"/>
                  <a:pt x="2" y="2"/>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8" name="Freeform 982"/>
          <p:cNvSpPr>
            <a:spLocks/>
          </p:cNvSpPr>
          <p:nvPr/>
        </p:nvSpPr>
        <p:spPr bwMode="auto">
          <a:xfrm>
            <a:off x="3984431" y="2935194"/>
            <a:ext cx="18802" cy="18802"/>
          </a:xfrm>
          <a:custGeom>
            <a:avLst/>
            <a:gdLst/>
            <a:ahLst/>
            <a:cxnLst>
              <a:cxn ang="0">
                <a:pos x="1" y="2"/>
              </a:cxn>
              <a:cxn ang="0">
                <a:pos x="2" y="1"/>
              </a:cxn>
              <a:cxn ang="0">
                <a:pos x="2" y="0"/>
              </a:cxn>
              <a:cxn ang="0">
                <a:pos x="1" y="2"/>
              </a:cxn>
              <a:cxn ang="0">
                <a:pos x="1" y="2"/>
              </a:cxn>
            </a:cxnLst>
            <a:rect l="0" t="0" r="r" b="b"/>
            <a:pathLst>
              <a:path w="3" h="3">
                <a:moveTo>
                  <a:pt x="1" y="2"/>
                </a:moveTo>
                <a:cubicBezTo>
                  <a:pt x="2" y="2"/>
                  <a:pt x="2" y="1"/>
                  <a:pt x="2" y="1"/>
                </a:cubicBezTo>
                <a:cubicBezTo>
                  <a:pt x="2" y="1"/>
                  <a:pt x="3" y="0"/>
                  <a:pt x="2" y="0"/>
                </a:cubicBezTo>
                <a:cubicBezTo>
                  <a:pt x="2" y="1"/>
                  <a:pt x="0" y="1"/>
                  <a:pt x="1" y="2"/>
                </a:cubicBezTo>
                <a:cubicBezTo>
                  <a:pt x="1" y="2"/>
                  <a:pt x="1" y="3"/>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9" name="Freeform 983"/>
          <p:cNvSpPr>
            <a:spLocks/>
          </p:cNvSpPr>
          <p:nvPr/>
        </p:nvSpPr>
        <p:spPr bwMode="auto">
          <a:xfrm>
            <a:off x="4008874" y="2953996"/>
            <a:ext cx="11281" cy="11281"/>
          </a:xfrm>
          <a:custGeom>
            <a:avLst/>
            <a:gdLst/>
            <a:ahLst/>
            <a:cxnLst>
              <a:cxn ang="0">
                <a:pos x="1" y="2"/>
              </a:cxn>
              <a:cxn ang="0">
                <a:pos x="1" y="1"/>
              </a:cxn>
              <a:cxn ang="0">
                <a:pos x="0" y="0"/>
              </a:cxn>
              <a:cxn ang="0">
                <a:pos x="0" y="1"/>
              </a:cxn>
              <a:cxn ang="0">
                <a:pos x="1" y="2"/>
              </a:cxn>
            </a:cxnLst>
            <a:rect l="0" t="0" r="r" b="b"/>
            <a:pathLst>
              <a:path w="2" h="2">
                <a:moveTo>
                  <a:pt x="1" y="2"/>
                </a:moveTo>
                <a:cubicBezTo>
                  <a:pt x="2" y="2"/>
                  <a:pt x="2" y="1"/>
                  <a:pt x="1" y="1"/>
                </a:cubicBezTo>
                <a:cubicBezTo>
                  <a:pt x="1" y="1"/>
                  <a:pt x="1" y="0"/>
                  <a:pt x="0" y="0"/>
                </a:cubicBezTo>
                <a:cubicBezTo>
                  <a:pt x="0" y="0"/>
                  <a:pt x="0" y="1"/>
                  <a:pt x="0" y="1"/>
                </a:cubicBezTo>
                <a:cubicBezTo>
                  <a:pt x="0" y="1"/>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0" name="Freeform 984"/>
          <p:cNvSpPr>
            <a:spLocks/>
          </p:cNvSpPr>
          <p:nvPr/>
        </p:nvSpPr>
        <p:spPr bwMode="auto">
          <a:xfrm>
            <a:off x="4027676" y="3008523"/>
            <a:ext cx="11281" cy="16922"/>
          </a:xfrm>
          <a:custGeom>
            <a:avLst/>
            <a:gdLst/>
            <a:ahLst/>
            <a:cxnLst>
              <a:cxn ang="0">
                <a:pos x="0" y="3"/>
              </a:cxn>
              <a:cxn ang="0">
                <a:pos x="2" y="2"/>
              </a:cxn>
              <a:cxn ang="0">
                <a:pos x="2" y="1"/>
              </a:cxn>
              <a:cxn ang="0">
                <a:pos x="2" y="1"/>
              </a:cxn>
              <a:cxn ang="0">
                <a:pos x="0" y="2"/>
              </a:cxn>
              <a:cxn ang="0">
                <a:pos x="0" y="3"/>
              </a:cxn>
            </a:cxnLst>
            <a:rect l="0" t="0" r="r" b="b"/>
            <a:pathLst>
              <a:path w="2" h="3">
                <a:moveTo>
                  <a:pt x="0" y="3"/>
                </a:moveTo>
                <a:cubicBezTo>
                  <a:pt x="1" y="3"/>
                  <a:pt x="1" y="2"/>
                  <a:pt x="2" y="2"/>
                </a:cubicBezTo>
                <a:cubicBezTo>
                  <a:pt x="2" y="1"/>
                  <a:pt x="2" y="2"/>
                  <a:pt x="2" y="1"/>
                </a:cubicBezTo>
                <a:cubicBezTo>
                  <a:pt x="2" y="0"/>
                  <a:pt x="2" y="0"/>
                  <a:pt x="2" y="1"/>
                </a:cubicBezTo>
                <a:cubicBezTo>
                  <a:pt x="1" y="1"/>
                  <a:pt x="0" y="2"/>
                  <a:pt x="0" y="2"/>
                </a:cubicBezTo>
                <a:cubicBezTo>
                  <a:pt x="0" y="2"/>
                  <a:pt x="0" y="3"/>
                  <a:pt x="0"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1" name="Freeform 985"/>
          <p:cNvSpPr>
            <a:spLocks/>
          </p:cNvSpPr>
          <p:nvPr/>
        </p:nvSpPr>
        <p:spPr bwMode="auto">
          <a:xfrm>
            <a:off x="3924265" y="2976559"/>
            <a:ext cx="84610" cy="48886"/>
          </a:xfrm>
          <a:custGeom>
            <a:avLst/>
            <a:gdLst/>
            <a:ahLst/>
            <a:cxnLst>
              <a:cxn ang="0">
                <a:pos x="13" y="4"/>
              </a:cxn>
              <a:cxn ang="0">
                <a:pos x="12" y="4"/>
              </a:cxn>
              <a:cxn ang="0">
                <a:pos x="12" y="3"/>
              </a:cxn>
              <a:cxn ang="0">
                <a:pos x="12" y="2"/>
              </a:cxn>
              <a:cxn ang="0">
                <a:pos x="11" y="0"/>
              </a:cxn>
              <a:cxn ang="0">
                <a:pos x="9" y="0"/>
              </a:cxn>
              <a:cxn ang="0">
                <a:pos x="6" y="0"/>
              </a:cxn>
              <a:cxn ang="0">
                <a:pos x="5" y="1"/>
              </a:cxn>
              <a:cxn ang="0">
                <a:pos x="5" y="1"/>
              </a:cxn>
              <a:cxn ang="0">
                <a:pos x="4" y="1"/>
              </a:cxn>
              <a:cxn ang="0">
                <a:pos x="4" y="2"/>
              </a:cxn>
              <a:cxn ang="0">
                <a:pos x="3" y="3"/>
              </a:cxn>
              <a:cxn ang="0">
                <a:pos x="2" y="4"/>
              </a:cxn>
              <a:cxn ang="0">
                <a:pos x="2" y="4"/>
              </a:cxn>
              <a:cxn ang="0">
                <a:pos x="0" y="5"/>
              </a:cxn>
              <a:cxn ang="0">
                <a:pos x="0" y="5"/>
              </a:cxn>
              <a:cxn ang="0">
                <a:pos x="2" y="6"/>
              </a:cxn>
              <a:cxn ang="0">
                <a:pos x="4" y="7"/>
              </a:cxn>
              <a:cxn ang="0">
                <a:pos x="4" y="7"/>
              </a:cxn>
              <a:cxn ang="0">
                <a:pos x="5" y="6"/>
              </a:cxn>
              <a:cxn ang="0">
                <a:pos x="5" y="6"/>
              </a:cxn>
              <a:cxn ang="0">
                <a:pos x="6" y="6"/>
              </a:cxn>
              <a:cxn ang="0">
                <a:pos x="7" y="6"/>
              </a:cxn>
              <a:cxn ang="0">
                <a:pos x="7" y="7"/>
              </a:cxn>
              <a:cxn ang="0">
                <a:pos x="8" y="7"/>
              </a:cxn>
              <a:cxn ang="0">
                <a:pos x="8" y="8"/>
              </a:cxn>
              <a:cxn ang="0">
                <a:pos x="8" y="8"/>
              </a:cxn>
              <a:cxn ang="0">
                <a:pos x="10" y="8"/>
              </a:cxn>
              <a:cxn ang="0">
                <a:pos x="11" y="8"/>
              </a:cxn>
              <a:cxn ang="0">
                <a:pos x="11" y="7"/>
              </a:cxn>
              <a:cxn ang="0">
                <a:pos x="13" y="6"/>
              </a:cxn>
              <a:cxn ang="0">
                <a:pos x="13" y="6"/>
              </a:cxn>
              <a:cxn ang="0">
                <a:pos x="12" y="5"/>
              </a:cxn>
              <a:cxn ang="0">
                <a:pos x="13" y="5"/>
              </a:cxn>
              <a:cxn ang="0">
                <a:pos x="14" y="6"/>
              </a:cxn>
              <a:cxn ang="0">
                <a:pos x="13" y="4"/>
              </a:cxn>
            </a:cxnLst>
            <a:rect l="0" t="0" r="r" b="b"/>
            <a:pathLst>
              <a:path w="14" h="8">
                <a:moveTo>
                  <a:pt x="13" y="4"/>
                </a:moveTo>
                <a:cubicBezTo>
                  <a:pt x="13" y="3"/>
                  <a:pt x="13" y="4"/>
                  <a:pt x="12" y="4"/>
                </a:cubicBezTo>
                <a:cubicBezTo>
                  <a:pt x="11" y="4"/>
                  <a:pt x="11" y="3"/>
                  <a:pt x="12" y="3"/>
                </a:cubicBezTo>
                <a:cubicBezTo>
                  <a:pt x="13" y="3"/>
                  <a:pt x="13" y="3"/>
                  <a:pt x="12" y="2"/>
                </a:cubicBezTo>
                <a:cubicBezTo>
                  <a:pt x="11" y="2"/>
                  <a:pt x="11" y="1"/>
                  <a:pt x="11" y="0"/>
                </a:cubicBezTo>
                <a:cubicBezTo>
                  <a:pt x="10" y="0"/>
                  <a:pt x="10" y="0"/>
                  <a:pt x="9" y="0"/>
                </a:cubicBezTo>
                <a:cubicBezTo>
                  <a:pt x="8" y="0"/>
                  <a:pt x="7" y="0"/>
                  <a:pt x="6" y="0"/>
                </a:cubicBezTo>
                <a:cubicBezTo>
                  <a:pt x="6" y="1"/>
                  <a:pt x="6" y="1"/>
                  <a:pt x="5" y="1"/>
                </a:cubicBezTo>
                <a:cubicBezTo>
                  <a:pt x="5" y="1"/>
                  <a:pt x="5" y="1"/>
                  <a:pt x="5" y="1"/>
                </a:cubicBezTo>
                <a:cubicBezTo>
                  <a:pt x="5" y="1"/>
                  <a:pt x="4" y="1"/>
                  <a:pt x="4" y="1"/>
                </a:cubicBezTo>
                <a:cubicBezTo>
                  <a:pt x="4" y="2"/>
                  <a:pt x="4" y="2"/>
                  <a:pt x="4" y="2"/>
                </a:cubicBezTo>
                <a:cubicBezTo>
                  <a:pt x="3" y="2"/>
                  <a:pt x="3" y="3"/>
                  <a:pt x="3" y="3"/>
                </a:cubicBezTo>
                <a:cubicBezTo>
                  <a:pt x="2" y="3"/>
                  <a:pt x="1" y="3"/>
                  <a:pt x="2" y="4"/>
                </a:cubicBezTo>
                <a:cubicBezTo>
                  <a:pt x="2" y="4"/>
                  <a:pt x="2" y="4"/>
                  <a:pt x="2" y="4"/>
                </a:cubicBezTo>
                <a:cubicBezTo>
                  <a:pt x="2" y="4"/>
                  <a:pt x="0" y="5"/>
                  <a:pt x="0" y="5"/>
                </a:cubicBezTo>
                <a:cubicBezTo>
                  <a:pt x="0" y="5"/>
                  <a:pt x="0" y="5"/>
                  <a:pt x="0" y="5"/>
                </a:cubicBezTo>
                <a:cubicBezTo>
                  <a:pt x="1" y="5"/>
                  <a:pt x="1" y="6"/>
                  <a:pt x="2" y="6"/>
                </a:cubicBezTo>
                <a:cubicBezTo>
                  <a:pt x="2" y="6"/>
                  <a:pt x="4" y="7"/>
                  <a:pt x="4" y="7"/>
                </a:cubicBezTo>
                <a:cubicBezTo>
                  <a:pt x="4" y="7"/>
                  <a:pt x="4" y="7"/>
                  <a:pt x="4" y="7"/>
                </a:cubicBezTo>
                <a:cubicBezTo>
                  <a:pt x="5" y="7"/>
                  <a:pt x="5" y="6"/>
                  <a:pt x="5" y="6"/>
                </a:cubicBezTo>
                <a:cubicBezTo>
                  <a:pt x="5" y="6"/>
                  <a:pt x="5" y="6"/>
                  <a:pt x="5" y="6"/>
                </a:cubicBezTo>
                <a:cubicBezTo>
                  <a:pt x="5" y="6"/>
                  <a:pt x="6" y="6"/>
                  <a:pt x="6" y="6"/>
                </a:cubicBezTo>
                <a:cubicBezTo>
                  <a:pt x="6" y="6"/>
                  <a:pt x="7" y="6"/>
                  <a:pt x="7" y="6"/>
                </a:cubicBezTo>
                <a:cubicBezTo>
                  <a:pt x="7" y="6"/>
                  <a:pt x="7" y="7"/>
                  <a:pt x="7" y="7"/>
                </a:cubicBezTo>
                <a:cubicBezTo>
                  <a:pt x="7" y="7"/>
                  <a:pt x="8" y="7"/>
                  <a:pt x="8" y="7"/>
                </a:cubicBezTo>
                <a:cubicBezTo>
                  <a:pt x="8" y="7"/>
                  <a:pt x="8" y="8"/>
                  <a:pt x="8" y="8"/>
                </a:cubicBezTo>
                <a:cubicBezTo>
                  <a:pt x="8" y="8"/>
                  <a:pt x="8" y="8"/>
                  <a:pt x="8" y="8"/>
                </a:cubicBezTo>
                <a:cubicBezTo>
                  <a:pt x="8" y="8"/>
                  <a:pt x="9" y="7"/>
                  <a:pt x="10" y="8"/>
                </a:cubicBezTo>
                <a:cubicBezTo>
                  <a:pt x="10" y="8"/>
                  <a:pt x="10" y="8"/>
                  <a:pt x="11" y="8"/>
                </a:cubicBezTo>
                <a:cubicBezTo>
                  <a:pt x="11" y="8"/>
                  <a:pt x="11" y="8"/>
                  <a:pt x="11" y="7"/>
                </a:cubicBezTo>
                <a:cubicBezTo>
                  <a:pt x="12" y="7"/>
                  <a:pt x="12" y="7"/>
                  <a:pt x="13" y="6"/>
                </a:cubicBezTo>
                <a:cubicBezTo>
                  <a:pt x="13" y="6"/>
                  <a:pt x="13" y="6"/>
                  <a:pt x="13" y="6"/>
                </a:cubicBezTo>
                <a:cubicBezTo>
                  <a:pt x="12" y="6"/>
                  <a:pt x="12" y="6"/>
                  <a:pt x="12" y="5"/>
                </a:cubicBezTo>
                <a:cubicBezTo>
                  <a:pt x="13" y="5"/>
                  <a:pt x="13" y="5"/>
                  <a:pt x="13" y="5"/>
                </a:cubicBezTo>
                <a:cubicBezTo>
                  <a:pt x="13" y="5"/>
                  <a:pt x="13" y="6"/>
                  <a:pt x="14" y="6"/>
                </a:cubicBezTo>
                <a:cubicBezTo>
                  <a:pt x="14" y="6"/>
                  <a:pt x="13" y="4"/>
                  <a:pt x="13"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2" name="Freeform 986"/>
          <p:cNvSpPr>
            <a:spLocks/>
          </p:cNvSpPr>
          <p:nvPr/>
        </p:nvSpPr>
        <p:spPr bwMode="auto">
          <a:xfrm>
            <a:off x="4101005" y="3215346"/>
            <a:ext cx="5641" cy="5641"/>
          </a:xfrm>
          <a:custGeom>
            <a:avLst/>
            <a:gdLst/>
            <a:ahLst/>
            <a:cxnLst>
              <a:cxn ang="0">
                <a:pos x="1" y="0"/>
              </a:cxn>
              <a:cxn ang="0">
                <a:pos x="1" y="1"/>
              </a:cxn>
              <a:cxn ang="0">
                <a:pos x="1" y="1"/>
              </a:cxn>
              <a:cxn ang="0">
                <a:pos x="1" y="0"/>
              </a:cxn>
            </a:cxnLst>
            <a:rect l="0" t="0" r="r" b="b"/>
            <a:pathLst>
              <a:path w="1" h="1">
                <a:moveTo>
                  <a:pt x="1" y="0"/>
                </a:moveTo>
                <a:cubicBezTo>
                  <a:pt x="1" y="0"/>
                  <a:pt x="0" y="1"/>
                  <a:pt x="1" y="1"/>
                </a:cubicBezTo>
                <a:cubicBezTo>
                  <a:pt x="1" y="1"/>
                  <a:pt x="1" y="1"/>
                  <a:pt x="1" y="1"/>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3" name="Freeform 987"/>
          <p:cNvSpPr>
            <a:spLocks/>
          </p:cNvSpPr>
          <p:nvPr/>
        </p:nvSpPr>
        <p:spPr bwMode="auto">
          <a:xfrm>
            <a:off x="3856577" y="2965278"/>
            <a:ext cx="133495" cy="163579"/>
          </a:xfrm>
          <a:custGeom>
            <a:avLst/>
            <a:gdLst/>
            <a:ahLst/>
            <a:cxnLst>
              <a:cxn ang="0">
                <a:pos x="19" y="10"/>
              </a:cxn>
              <a:cxn ang="0">
                <a:pos x="18" y="9"/>
              </a:cxn>
              <a:cxn ang="0">
                <a:pos x="17" y="8"/>
              </a:cxn>
              <a:cxn ang="0">
                <a:pos x="16" y="8"/>
              </a:cxn>
              <a:cxn ang="0">
                <a:pos x="15" y="9"/>
              </a:cxn>
              <a:cxn ang="0">
                <a:pos x="11" y="7"/>
              </a:cxn>
              <a:cxn ang="0">
                <a:pos x="13" y="6"/>
              </a:cxn>
              <a:cxn ang="0">
                <a:pos x="14" y="5"/>
              </a:cxn>
              <a:cxn ang="0">
                <a:pos x="15" y="3"/>
              </a:cxn>
              <a:cxn ang="0">
                <a:pos x="16" y="2"/>
              </a:cxn>
              <a:cxn ang="0">
                <a:pos x="16" y="1"/>
              </a:cxn>
              <a:cxn ang="0">
                <a:pos x="15" y="1"/>
              </a:cxn>
              <a:cxn ang="0">
                <a:pos x="14" y="3"/>
              </a:cxn>
              <a:cxn ang="0">
                <a:pos x="13" y="1"/>
              </a:cxn>
              <a:cxn ang="0">
                <a:pos x="13" y="2"/>
              </a:cxn>
              <a:cxn ang="0">
                <a:pos x="12" y="2"/>
              </a:cxn>
              <a:cxn ang="0">
                <a:pos x="11" y="2"/>
              </a:cxn>
              <a:cxn ang="0">
                <a:pos x="9" y="5"/>
              </a:cxn>
              <a:cxn ang="0">
                <a:pos x="11" y="6"/>
              </a:cxn>
              <a:cxn ang="0">
                <a:pos x="10" y="8"/>
              </a:cxn>
              <a:cxn ang="0">
                <a:pos x="8" y="8"/>
              </a:cxn>
              <a:cxn ang="0">
                <a:pos x="6" y="8"/>
              </a:cxn>
              <a:cxn ang="0">
                <a:pos x="3" y="8"/>
              </a:cxn>
              <a:cxn ang="0">
                <a:pos x="2" y="8"/>
              </a:cxn>
              <a:cxn ang="0">
                <a:pos x="3" y="9"/>
              </a:cxn>
              <a:cxn ang="0">
                <a:pos x="4" y="11"/>
              </a:cxn>
              <a:cxn ang="0">
                <a:pos x="3" y="12"/>
              </a:cxn>
              <a:cxn ang="0">
                <a:pos x="2" y="13"/>
              </a:cxn>
              <a:cxn ang="0">
                <a:pos x="1" y="14"/>
              </a:cxn>
              <a:cxn ang="0">
                <a:pos x="4" y="15"/>
              </a:cxn>
              <a:cxn ang="0">
                <a:pos x="7" y="16"/>
              </a:cxn>
              <a:cxn ang="0">
                <a:pos x="6" y="16"/>
              </a:cxn>
              <a:cxn ang="0">
                <a:pos x="4" y="19"/>
              </a:cxn>
              <a:cxn ang="0">
                <a:pos x="6" y="19"/>
              </a:cxn>
              <a:cxn ang="0">
                <a:pos x="8" y="19"/>
              </a:cxn>
              <a:cxn ang="0">
                <a:pos x="3" y="20"/>
              </a:cxn>
              <a:cxn ang="0">
                <a:pos x="3" y="21"/>
              </a:cxn>
              <a:cxn ang="0">
                <a:pos x="2" y="22"/>
              </a:cxn>
              <a:cxn ang="0">
                <a:pos x="1" y="22"/>
              </a:cxn>
              <a:cxn ang="0">
                <a:pos x="1" y="22"/>
              </a:cxn>
              <a:cxn ang="0">
                <a:pos x="3" y="23"/>
              </a:cxn>
              <a:cxn ang="0">
                <a:pos x="1" y="23"/>
              </a:cxn>
              <a:cxn ang="0">
                <a:pos x="3" y="24"/>
              </a:cxn>
              <a:cxn ang="0">
                <a:pos x="2" y="26"/>
              </a:cxn>
              <a:cxn ang="0">
                <a:pos x="3" y="26"/>
              </a:cxn>
              <a:cxn ang="0">
                <a:pos x="3" y="27"/>
              </a:cxn>
              <a:cxn ang="0">
                <a:pos x="9" y="26"/>
              </a:cxn>
              <a:cxn ang="0">
                <a:pos x="11" y="25"/>
              </a:cxn>
              <a:cxn ang="0">
                <a:pos x="14" y="23"/>
              </a:cxn>
              <a:cxn ang="0">
                <a:pos x="17" y="22"/>
              </a:cxn>
              <a:cxn ang="0">
                <a:pos x="18" y="22"/>
              </a:cxn>
              <a:cxn ang="0">
                <a:pos x="20" y="22"/>
              </a:cxn>
              <a:cxn ang="0">
                <a:pos x="20" y="20"/>
              </a:cxn>
              <a:cxn ang="0">
                <a:pos x="22" y="16"/>
              </a:cxn>
              <a:cxn ang="0">
                <a:pos x="21" y="12"/>
              </a:cxn>
              <a:cxn ang="0">
                <a:pos x="21" y="10"/>
              </a:cxn>
              <a:cxn ang="0">
                <a:pos x="21" y="10"/>
              </a:cxn>
            </a:cxnLst>
            <a:rect l="0" t="0" r="r" b="b"/>
            <a:pathLst>
              <a:path w="22" h="27">
                <a:moveTo>
                  <a:pt x="19" y="10"/>
                </a:moveTo>
                <a:cubicBezTo>
                  <a:pt x="19" y="10"/>
                  <a:pt x="19" y="10"/>
                  <a:pt x="19" y="10"/>
                </a:cubicBezTo>
                <a:cubicBezTo>
                  <a:pt x="19" y="10"/>
                  <a:pt x="19" y="9"/>
                  <a:pt x="19" y="9"/>
                </a:cubicBezTo>
                <a:cubicBezTo>
                  <a:pt x="19" y="9"/>
                  <a:pt x="18" y="9"/>
                  <a:pt x="18" y="9"/>
                </a:cubicBezTo>
                <a:cubicBezTo>
                  <a:pt x="18" y="9"/>
                  <a:pt x="18" y="8"/>
                  <a:pt x="18" y="8"/>
                </a:cubicBezTo>
                <a:cubicBezTo>
                  <a:pt x="18" y="8"/>
                  <a:pt x="17" y="8"/>
                  <a:pt x="17" y="8"/>
                </a:cubicBezTo>
                <a:cubicBezTo>
                  <a:pt x="17" y="8"/>
                  <a:pt x="16" y="8"/>
                  <a:pt x="16" y="8"/>
                </a:cubicBezTo>
                <a:cubicBezTo>
                  <a:pt x="16" y="8"/>
                  <a:pt x="16" y="8"/>
                  <a:pt x="16" y="8"/>
                </a:cubicBezTo>
                <a:cubicBezTo>
                  <a:pt x="16" y="8"/>
                  <a:pt x="16" y="9"/>
                  <a:pt x="15" y="9"/>
                </a:cubicBezTo>
                <a:cubicBezTo>
                  <a:pt x="15" y="9"/>
                  <a:pt x="15" y="9"/>
                  <a:pt x="15" y="9"/>
                </a:cubicBezTo>
                <a:cubicBezTo>
                  <a:pt x="15" y="9"/>
                  <a:pt x="13" y="8"/>
                  <a:pt x="13" y="8"/>
                </a:cubicBezTo>
                <a:cubicBezTo>
                  <a:pt x="12" y="8"/>
                  <a:pt x="12" y="7"/>
                  <a:pt x="11" y="7"/>
                </a:cubicBezTo>
                <a:cubicBezTo>
                  <a:pt x="11" y="7"/>
                  <a:pt x="11" y="7"/>
                  <a:pt x="11" y="7"/>
                </a:cubicBezTo>
                <a:cubicBezTo>
                  <a:pt x="11" y="7"/>
                  <a:pt x="13" y="6"/>
                  <a:pt x="13" y="6"/>
                </a:cubicBezTo>
                <a:cubicBezTo>
                  <a:pt x="13" y="6"/>
                  <a:pt x="13" y="6"/>
                  <a:pt x="13" y="6"/>
                </a:cubicBezTo>
                <a:cubicBezTo>
                  <a:pt x="12" y="5"/>
                  <a:pt x="13" y="5"/>
                  <a:pt x="14" y="5"/>
                </a:cubicBezTo>
                <a:cubicBezTo>
                  <a:pt x="14" y="5"/>
                  <a:pt x="14" y="4"/>
                  <a:pt x="15" y="4"/>
                </a:cubicBezTo>
                <a:cubicBezTo>
                  <a:pt x="15" y="4"/>
                  <a:pt x="15" y="4"/>
                  <a:pt x="15" y="3"/>
                </a:cubicBezTo>
                <a:cubicBezTo>
                  <a:pt x="15" y="3"/>
                  <a:pt x="16" y="3"/>
                  <a:pt x="16" y="3"/>
                </a:cubicBezTo>
                <a:cubicBezTo>
                  <a:pt x="16" y="3"/>
                  <a:pt x="16" y="2"/>
                  <a:pt x="16" y="2"/>
                </a:cubicBezTo>
                <a:cubicBezTo>
                  <a:pt x="16" y="2"/>
                  <a:pt x="16" y="2"/>
                  <a:pt x="17" y="2"/>
                </a:cubicBezTo>
                <a:cubicBezTo>
                  <a:pt x="18" y="1"/>
                  <a:pt x="16" y="1"/>
                  <a:pt x="16" y="1"/>
                </a:cubicBezTo>
                <a:cubicBezTo>
                  <a:pt x="15" y="0"/>
                  <a:pt x="15" y="1"/>
                  <a:pt x="16" y="1"/>
                </a:cubicBezTo>
                <a:cubicBezTo>
                  <a:pt x="16" y="1"/>
                  <a:pt x="15" y="1"/>
                  <a:pt x="15" y="1"/>
                </a:cubicBezTo>
                <a:cubicBezTo>
                  <a:pt x="15" y="1"/>
                  <a:pt x="15" y="1"/>
                  <a:pt x="15" y="2"/>
                </a:cubicBezTo>
                <a:cubicBezTo>
                  <a:pt x="15" y="3"/>
                  <a:pt x="14" y="3"/>
                  <a:pt x="14" y="3"/>
                </a:cubicBezTo>
                <a:cubicBezTo>
                  <a:pt x="14" y="3"/>
                  <a:pt x="14" y="2"/>
                  <a:pt x="14" y="2"/>
                </a:cubicBezTo>
                <a:cubicBezTo>
                  <a:pt x="14" y="2"/>
                  <a:pt x="14" y="1"/>
                  <a:pt x="13" y="1"/>
                </a:cubicBezTo>
                <a:cubicBezTo>
                  <a:pt x="13" y="1"/>
                  <a:pt x="13" y="2"/>
                  <a:pt x="13" y="2"/>
                </a:cubicBezTo>
                <a:cubicBezTo>
                  <a:pt x="13" y="3"/>
                  <a:pt x="13" y="2"/>
                  <a:pt x="13" y="2"/>
                </a:cubicBezTo>
                <a:cubicBezTo>
                  <a:pt x="13" y="1"/>
                  <a:pt x="13" y="2"/>
                  <a:pt x="13" y="2"/>
                </a:cubicBezTo>
                <a:cubicBezTo>
                  <a:pt x="12" y="2"/>
                  <a:pt x="12" y="2"/>
                  <a:pt x="12" y="2"/>
                </a:cubicBezTo>
                <a:cubicBezTo>
                  <a:pt x="12" y="2"/>
                  <a:pt x="12" y="2"/>
                  <a:pt x="12" y="2"/>
                </a:cubicBezTo>
                <a:cubicBezTo>
                  <a:pt x="12" y="2"/>
                  <a:pt x="11" y="2"/>
                  <a:pt x="11" y="2"/>
                </a:cubicBezTo>
                <a:cubicBezTo>
                  <a:pt x="10" y="2"/>
                  <a:pt x="10" y="3"/>
                  <a:pt x="10" y="4"/>
                </a:cubicBezTo>
                <a:cubicBezTo>
                  <a:pt x="9" y="5"/>
                  <a:pt x="9" y="5"/>
                  <a:pt x="9" y="5"/>
                </a:cubicBezTo>
                <a:cubicBezTo>
                  <a:pt x="8" y="5"/>
                  <a:pt x="9" y="6"/>
                  <a:pt x="10" y="6"/>
                </a:cubicBezTo>
                <a:cubicBezTo>
                  <a:pt x="12" y="6"/>
                  <a:pt x="11" y="6"/>
                  <a:pt x="11" y="6"/>
                </a:cubicBezTo>
                <a:cubicBezTo>
                  <a:pt x="11" y="6"/>
                  <a:pt x="11" y="7"/>
                  <a:pt x="10" y="7"/>
                </a:cubicBezTo>
                <a:cubicBezTo>
                  <a:pt x="10" y="7"/>
                  <a:pt x="10" y="7"/>
                  <a:pt x="10" y="8"/>
                </a:cubicBezTo>
                <a:cubicBezTo>
                  <a:pt x="10" y="8"/>
                  <a:pt x="10" y="8"/>
                  <a:pt x="10" y="8"/>
                </a:cubicBezTo>
                <a:cubicBezTo>
                  <a:pt x="9" y="8"/>
                  <a:pt x="8" y="8"/>
                  <a:pt x="8" y="8"/>
                </a:cubicBezTo>
                <a:cubicBezTo>
                  <a:pt x="7" y="8"/>
                  <a:pt x="7" y="8"/>
                  <a:pt x="7" y="9"/>
                </a:cubicBezTo>
                <a:cubicBezTo>
                  <a:pt x="6" y="9"/>
                  <a:pt x="6" y="9"/>
                  <a:pt x="6" y="8"/>
                </a:cubicBezTo>
                <a:cubicBezTo>
                  <a:pt x="6" y="8"/>
                  <a:pt x="5" y="8"/>
                  <a:pt x="5" y="8"/>
                </a:cubicBezTo>
                <a:cubicBezTo>
                  <a:pt x="4" y="8"/>
                  <a:pt x="3" y="8"/>
                  <a:pt x="3" y="8"/>
                </a:cubicBezTo>
                <a:cubicBezTo>
                  <a:pt x="3" y="8"/>
                  <a:pt x="3" y="8"/>
                  <a:pt x="3" y="8"/>
                </a:cubicBezTo>
                <a:cubicBezTo>
                  <a:pt x="3" y="9"/>
                  <a:pt x="2" y="9"/>
                  <a:pt x="2" y="8"/>
                </a:cubicBezTo>
                <a:cubicBezTo>
                  <a:pt x="2" y="8"/>
                  <a:pt x="2" y="8"/>
                  <a:pt x="2" y="8"/>
                </a:cubicBezTo>
                <a:cubicBezTo>
                  <a:pt x="2" y="9"/>
                  <a:pt x="2" y="9"/>
                  <a:pt x="3" y="9"/>
                </a:cubicBezTo>
                <a:cubicBezTo>
                  <a:pt x="3" y="9"/>
                  <a:pt x="3" y="10"/>
                  <a:pt x="2" y="11"/>
                </a:cubicBezTo>
                <a:cubicBezTo>
                  <a:pt x="2" y="11"/>
                  <a:pt x="3" y="11"/>
                  <a:pt x="4" y="11"/>
                </a:cubicBezTo>
                <a:cubicBezTo>
                  <a:pt x="5" y="11"/>
                  <a:pt x="4" y="11"/>
                  <a:pt x="3" y="12"/>
                </a:cubicBezTo>
                <a:cubicBezTo>
                  <a:pt x="3" y="12"/>
                  <a:pt x="3" y="12"/>
                  <a:pt x="3" y="12"/>
                </a:cubicBezTo>
                <a:cubicBezTo>
                  <a:pt x="4" y="13"/>
                  <a:pt x="3" y="13"/>
                  <a:pt x="3" y="13"/>
                </a:cubicBezTo>
                <a:cubicBezTo>
                  <a:pt x="2" y="13"/>
                  <a:pt x="2" y="13"/>
                  <a:pt x="2" y="13"/>
                </a:cubicBezTo>
                <a:cubicBezTo>
                  <a:pt x="1" y="13"/>
                  <a:pt x="1" y="13"/>
                  <a:pt x="1" y="13"/>
                </a:cubicBezTo>
                <a:cubicBezTo>
                  <a:pt x="1" y="14"/>
                  <a:pt x="2" y="14"/>
                  <a:pt x="1" y="14"/>
                </a:cubicBezTo>
                <a:cubicBezTo>
                  <a:pt x="1" y="14"/>
                  <a:pt x="3" y="14"/>
                  <a:pt x="3" y="14"/>
                </a:cubicBezTo>
                <a:cubicBezTo>
                  <a:pt x="4" y="14"/>
                  <a:pt x="5" y="14"/>
                  <a:pt x="4" y="15"/>
                </a:cubicBezTo>
                <a:cubicBezTo>
                  <a:pt x="4" y="15"/>
                  <a:pt x="6" y="15"/>
                  <a:pt x="7" y="15"/>
                </a:cubicBezTo>
                <a:cubicBezTo>
                  <a:pt x="8" y="15"/>
                  <a:pt x="7" y="15"/>
                  <a:pt x="7" y="16"/>
                </a:cubicBezTo>
                <a:cubicBezTo>
                  <a:pt x="7" y="16"/>
                  <a:pt x="6" y="16"/>
                  <a:pt x="6" y="16"/>
                </a:cubicBezTo>
                <a:cubicBezTo>
                  <a:pt x="6" y="16"/>
                  <a:pt x="6" y="16"/>
                  <a:pt x="6" y="16"/>
                </a:cubicBezTo>
                <a:cubicBezTo>
                  <a:pt x="5" y="16"/>
                  <a:pt x="5" y="17"/>
                  <a:pt x="5" y="18"/>
                </a:cubicBezTo>
                <a:cubicBezTo>
                  <a:pt x="5" y="19"/>
                  <a:pt x="4" y="18"/>
                  <a:pt x="4" y="19"/>
                </a:cubicBezTo>
                <a:cubicBezTo>
                  <a:pt x="3" y="19"/>
                  <a:pt x="3" y="20"/>
                  <a:pt x="3" y="19"/>
                </a:cubicBezTo>
                <a:cubicBezTo>
                  <a:pt x="4" y="19"/>
                  <a:pt x="6" y="19"/>
                  <a:pt x="6" y="19"/>
                </a:cubicBezTo>
                <a:cubicBezTo>
                  <a:pt x="7" y="18"/>
                  <a:pt x="7" y="18"/>
                  <a:pt x="8" y="19"/>
                </a:cubicBezTo>
                <a:cubicBezTo>
                  <a:pt x="8" y="19"/>
                  <a:pt x="8" y="19"/>
                  <a:pt x="8" y="19"/>
                </a:cubicBezTo>
                <a:cubicBezTo>
                  <a:pt x="8" y="19"/>
                  <a:pt x="5" y="20"/>
                  <a:pt x="4" y="20"/>
                </a:cubicBezTo>
                <a:cubicBezTo>
                  <a:pt x="4" y="19"/>
                  <a:pt x="4" y="20"/>
                  <a:pt x="3" y="20"/>
                </a:cubicBezTo>
                <a:cubicBezTo>
                  <a:pt x="3" y="21"/>
                  <a:pt x="3" y="21"/>
                  <a:pt x="3" y="21"/>
                </a:cubicBezTo>
                <a:cubicBezTo>
                  <a:pt x="3" y="21"/>
                  <a:pt x="3" y="21"/>
                  <a:pt x="3" y="21"/>
                </a:cubicBezTo>
                <a:cubicBezTo>
                  <a:pt x="4" y="22"/>
                  <a:pt x="3" y="22"/>
                  <a:pt x="3" y="22"/>
                </a:cubicBezTo>
                <a:cubicBezTo>
                  <a:pt x="2" y="22"/>
                  <a:pt x="2" y="22"/>
                  <a:pt x="2" y="22"/>
                </a:cubicBezTo>
                <a:cubicBezTo>
                  <a:pt x="2" y="21"/>
                  <a:pt x="2" y="22"/>
                  <a:pt x="2" y="22"/>
                </a:cubicBezTo>
                <a:cubicBezTo>
                  <a:pt x="1" y="22"/>
                  <a:pt x="1" y="22"/>
                  <a:pt x="1" y="22"/>
                </a:cubicBezTo>
                <a:cubicBezTo>
                  <a:pt x="1" y="21"/>
                  <a:pt x="1" y="22"/>
                  <a:pt x="0" y="22"/>
                </a:cubicBezTo>
                <a:cubicBezTo>
                  <a:pt x="0" y="22"/>
                  <a:pt x="0" y="22"/>
                  <a:pt x="1" y="22"/>
                </a:cubicBezTo>
                <a:cubicBezTo>
                  <a:pt x="1" y="23"/>
                  <a:pt x="2" y="23"/>
                  <a:pt x="3" y="22"/>
                </a:cubicBezTo>
                <a:cubicBezTo>
                  <a:pt x="3" y="22"/>
                  <a:pt x="3" y="23"/>
                  <a:pt x="3" y="23"/>
                </a:cubicBezTo>
                <a:cubicBezTo>
                  <a:pt x="3" y="23"/>
                  <a:pt x="3" y="23"/>
                  <a:pt x="3" y="23"/>
                </a:cubicBezTo>
                <a:cubicBezTo>
                  <a:pt x="2" y="23"/>
                  <a:pt x="2" y="23"/>
                  <a:pt x="1" y="23"/>
                </a:cubicBezTo>
                <a:cubicBezTo>
                  <a:pt x="1" y="23"/>
                  <a:pt x="1" y="23"/>
                  <a:pt x="1" y="24"/>
                </a:cubicBezTo>
                <a:cubicBezTo>
                  <a:pt x="0" y="25"/>
                  <a:pt x="2" y="25"/>
                  <a:pt x="3" y="24"/>
                </a:cubicBezTo>
                <a:cubicBezTo>
                  <a:pt x="4" y="24"/>
                  <a:pt x="4" y="25"/>
                  <a:pt x="4" y="25"/>
                </a:cubicBezTo>
                <a:cubicBezTo>
                  <a:pt x="4" y="25"/>
                  <a:pt x="3" y="26"/>
                  <a:pt x="2" y="26"/>
                </a:cubicBezTo>
                <a:cubicBezTo>
                  <a:pt x="1" y="27"/>
                  <a:pt x="3" y="26"/>
                  <a:pt x="3" y="26"/>
                </a:cubicBezTo>
                <a:cubicBezTo>
                  <a:pt x="4" y="26"/>
                  <a:pt x="4" y="26"/>
                  <a:pt x="3" y="26"/>
                </a:cubicBezTo>
                <a:cubicBezTo>
                  <a:pt x="3" y="26"/>
                  <a:pt x="3" y="26"/>
                  <a:pt x="4" y="26"/>
                </a:cubicBezTo>
                <a:cubicBezTo>
                  <a:pt x="4" y="26"/>
                  <a:pt x="4" y="27"/>
                  <a:pt x="3" y="27"/>
                </a:cubicBezTo>
                <a:cubicBezTo>
                  <a:pt x="3" y="27"/>
                  <a:pt x="4" y="27"/>
                  <a:pt x="5" y="27"/>
                </a:cubicBezTo>
                <a:cubicBezTo>
                  <a:pt x="6" y="27"/>
                  <a:pt x="8" y="27"/>
                  <a:pt x="9" y="26"/>
                </a:cubicBezTo>
                <a:cubicBezTo>
                  <a:pt x="10" y="26"/>
                  <a:pt x="10" y="25"/>
                  <a:pt x="10" y="25"/>
                </a:cubicBezTo>
                <a:cubicBezTo>
                  <a:pt x="10" y="25"/>
                  <a:pt x="10" y="25"/>
                  <a:pt x="11" y="25"/>
                </a:cubicBezTo>
                <a:cubicBezTo>
                  <a:pt x="11" y="25"/>
                  <a:pt x="11" y="25"/>
                  <a:pt x="12" y="24"/>
                </a:cubicBezTo>
                <a:cubicBezTo>
                  <a:pt x="13" y="23"/>
                  <a:pt x="13" y="24"/>
                  <a:pt x="14" y="23"/>
                </a:cubicBezTo>
                <a:cubicBezTo>
                  <a:pt x="15" y="23"/>
                  <a:pt x="15" y="23"/>
                  <a:pt x="16" y="23"/>
                </a:cubicBezTo>
                <a:cubicBezTo>
                  <a:pt x="17" y="22"/>
                  <a:pt x="17" y="22"/>
                  <a:pt x="17" y="22"/>
                </a:cubicBezTo>
                <a:cubicBezTo>
                  <a:pt x="17" y="21"/>
                  <a:pt x="17" y="22"/>
                  <a:pt x="17" y="22"/>
                </a:cubicBezTo>
                <a:cubicBezTo>
                  <a:pt x="17" y="23"/>
                  <a:pt x="18" y="22"/>
                  <a:pt x="18" y="22"/>
                </a:cubicBezTo>
                <a:cubicBezTo>
                  <a:pt x="18" y="22"/>
                  <a:pt x="19" y="22"/>
                  <a:pt x="20" y="22"/>
                </a:cubicBezTo>
                <a:cubicBezTo>
                  <a:pt x="20" y="22"/>
                  <a:pt x="20" y="22"/>
                  <a:pt x="20" y="22"/>
                </a:cubicBezTo>
                <a:cubicBezTo>
                  <a:pt x="19" y="21"/>
                  <a:pt x="20" y="21"/>
                  <a:pt x="20" y="21"/>
                </a:cubicBezTo>
                <a:cubicBezTo>
                  <a:pt x="20" y="21"/>
                  <a:pt x="20" y="21"/>
                  <a:pt x="20" y="20"/>
                </a:cubicBezTo>
                <a:cubicBezTo>
                  <a:pt x="21" y="20"/>
                  <a:pt x="21" y="19"/>
                  <a:pt x="22" y="18"/>
                </a:cubicBezTo>
                <a:cubicBezTo>
                  <a:pt x="22" y="17"/>
                  <a:pt x="22" y="16"/>
                  <a:pt x="22" y="16"/>
                </a:cubicBezTo>
                <a:cubicBezTo>
                  <a:pt x="21" y="15"/>
                  <a:pt x="22" y="14"/>
                  <a:pt x="22" y="14"/>
                </a:cubicBezTo>
                <a:cubicBezTo>
                  <a:pt x="22" y="13"/>
                  <a:pt x="21" y="12"/>
                  <a:pt x="21" y="12"/>
                </a:cubicBezTo>
                <a:cubicBezTo>
                  <a:pt x="21" y="12"/>
                  <a:pt x="20" y="11"/>
                  <a:pt x="20" y="11"/>
                </a:cubicBezTo>
                <a:cubicBezTo>
                  <a:pt x="20" y="10"/>
                  <a:pt x="21" y="10"/>
                  <a:pt x="21" y="10"/>
                </a:cubicBezTo>
                <a:cubicBezTo>
                  <a:pt x="21" y="10"/>
                  <a:pt x="21" y="10"/>
                  <a:pt x="21" y="10"/>
                </a:cubicBezTo>
                <a:cubicBezTo>
                  <a:pt x="21" y="10"/>
                  <a:pt x="21" y="10"/>
                  <a:pt x="21" y="10"/>
                </a:cubicBezTo>
                <a:cubicBezTo>
                  <a:pt x="20" y="9"/>
                  <a:pt x="19" y="10"/>
                  <a:pt x="19" y="1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4" name="Freeform 988"/>
          <p:cNvSpPr>
            <a:spLocks/>
          </p:cNvSpPr>
          <p:nvPr/>
        </p:nvSpPr>
        <p:spPr bwMode="auto">
          <a:xfrm>
            <a:off x="3862218" y="3019804"/>
            <a:ext cx="7521" cy="13161"/>
          </a:xfrm>
          <a:custGeom>
            <a:avLst/>
            <a:gdLst/>
            <a:ahLst/>
            <a:cxnLst>
              <a:cxn ang="0">
                <a:pos x="1" y="1"/>
              </a:cxn>
              <a:cxn ang="0">
                <a:pos x="0" y="1"/>
              </a:cxn>
              <a:cxn ang="0">
                <a:pos x="1" y="1"/>
              </a:cxn>
            </a:cxnLst>
            <a:rect l="0" t="0" r="r" b="b"/>
            <a:pathLst>
              <a:path w="1" h="2">
                <a:moveTo>
                  <a:pt x="1" y="1"/>
                </a:moveTo>
                <a:cubicBezTo>
                  <a:pt x="1" y="0"/>
                  <a:pt x="0" y="1"/>
                  <a:pt x="0" y="1"/>
                </a:cubicBezTo>
                <a:cubicBezTo>
                  <a:pt x="0" y="1"/>
                  <a:pt x="1" y="2"/>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5" name="Freeform 989"/>
          <p:cNvSpPr>
            <a:spLocks/>
          </p:cNvSpPr>
          <p:nvPr/>
        </p:nvSpPr>
        <p:spPr bwMode="auto">
          <a:xfrm>
            <a:off x="1972603" y="1408461"/>
            <a:ext cx="1842609" cy="1363155"/>
          </a:xfrm>
          <a:custGeom>
            <a:avLst/>
            <a:gdLst/>
            <a:ahLst/>
            <a:cxnLst>
              <a:cxn ang="0">
                <a:pos x="224" y="142"/>
              </a:cxn>
              <a:cxn ang="0">
                <a:pos x="229" y="138"/>
              </a:cxn>
              <a:cxn ang="0">
                <a:pos x="222" y="124"/>
              </a:cxn>
              <a:cxn ang="0">
                <a:pos x="254" y="135"/>
              </a:cxn>
              <a:cxn ang="0">
                <a:pos x="251" y="128"/>
              </a:cxn>
              <a:cxn ang="0">
                <a:pos x="240" y="120"/>
              </a:cxn>
              <a:cxn ang="0">
                <a:pos x="227" y="114"/>
              </a:cxn>
              <a:cxn ang="0">
                <a:pos x="243" y="109"/>
              </a:cxn>
              <a:cxn ang="0">
                <a:pos x="252" y="103"/>
              </a:cxn>
              <a:cxn ang="0">
                <a:pos x="259" y="94"/>
              </a:cxn>
              <a:cxn ang="0">
                <a:pos x="264" y="85"/>
              </a:cxn>
              <a:cxn ang="0">
                <a:pos x="251" y="78"/>
              </a:cxn>
              <a:cxn ang="0">
                <a:pos x="268" y="73"/>
              </a:cxn>
              <a:cxn ang="0">
                <a:pos x="258" y="59"/>
              </a:cxn>
              <a:cxn ang="0">
                <a:pos x="265" y="47"/>
              </a:cxn>
              <a:cxn ang="0">
                <a:pos x="261" y="36"/>
              </a:cxn>
              <a:cxn ang="0">
                <a:pos x="262" y="26"/>
              </a:cxn>
              <a:cxn ang="0">
                <a:pos x="231" y="25"/>
              </a:cxn>
              <a:cxn ang="0">
                <a:pos x="243" y="10"/>
              </a:cxn>
              <a:cxn ang="0">
                <a:pos x="205" y="7"/>
              </a:cxn>
              <a:cxn ang="0">
                <a:pos x="178" y="6"/>
              </a:cxn>
              <a:cxn ang="0">
                <a:pos x="140" y="6"/>
              </a:cxn>
              <a:cxn ang="0">
                <a:pos x="143" y="15"/>
              </a:cxn>
              <a:cxn ang="0">
                <a:pos x="112" y="21"/>
              </a:cxn>
              <a:cxn ang="0">
                <a:pos x="90" y="16"/>
              </a:cxn>
              <a:cxn ang="0">
                <a:pos x="59" y="29"/>
              </a:cxn>
              <a:cxn ang="0">
                <a:pos x="43" y="43"/>
              </a:cxn>
              <a:cxn ang="0">
                <a:pos x="2" y="61"/>
              </a:cxn>
              <a:cxn ang="0">
                <a:pos x="24" y="74"/>
              </a:cxn>
              <a:cxn ang="0">
                <a:pos x="30" y="84"/>
              </a:cxn>
              <a:cxn ang="0">
                <a:pos x="73" y="94"/>
              </a:cxn>
              <a:cxn ang="0">
                <a:pos x="85" y="109"/>
              </a:cxn>
              <a:cxn ang="0">
                <a:pos x="90" y="121"/>
              </a:cxn>
              <a:cxn ang="0">
                <a:pos x="99" y="126"/>
              </a:cxn>
              <a:cxn ang="0">
                <a:pos x="107" y="133"/>
              </a:cxn>
              <a:cxn ang="0">
                <a:pos x="111" y="139"/>
              </a:cxn>
              <a:cxn ang="0">
                <a:pos x="113" y="147"/>
              </a:cxn>
              <a:cxn ang="0">
                <a:pos x="105" y="156"/>
              </a:cxn>
              <a:cxn ang="0">
                <a:pos x="110" y="160"/>
              </a:cxn>
              <a:cxn ang="0">
                <a:pos x="96" y="164"/>
              </a:cxn>
              <a:cxn ang="0">
                <a:pos x="101" y="163"/>
              </a:cxn>
              <a:cxn ang="0">
                <a:pos x="97" y="169"/>
              </a:cxn>
              <a:cxn ang="0">
                <a:pos x="101" y="174"/>
              </a:cxn>
              <a:cxn ang="0">
                <a:pos x="100" y="178"/>
              </a:cxn>
              <a:cxn ang="0">
                <a:pos x="102" y="183"/>
              </a:cxn>
              <a:cxn ang="0">
                <a:pos x="107" y="189"/>
              </a:cxn>
              <a:cxn ang="0">
                <a:pos x="111" y="189"/>
              </a:cxn>
              <a:cxn ang="0">
                <a:pos x="107" y="195"/>
              </a:cxn>
              <a:cxn ang="0">
                <a:pos x="113" y="201"/>
              </a:cxn>
              <a:cxn ang="0">
                <a:pos x="118" y="210"/>
              </a:cxn>
              <a:cxn ang="0">
                <a:pos x="126" y="217"/>
              </a:cxn>
              <a:cxn ang="0">
                <a:pos x="134" y="217"/>
              </a:cxn>
              <a:cxn ang="0">
                <a:pos x="140" y="218"/>
              </a:cxn>
              <a:cxn ang="0">
                <a:pos x="143" y="219"/>
              </a:cxn>
              <a:cxn ang="0">
                <a:pos x="149" y="216"/>
              </a:cxn>
              <a:cxn ang="0">
                <a:pos x="151" y="209"/>
              </a:cxn>
              <a:cxn ang="0">
                <a:pos x="155" y="201"/>
              </a:cxn>
              <a:cxn ang="0">
                <a:pos x="157" y="197"/>
              </a:cxn>
              <a:cxn ang="0">
                <a:pos x="161" y="190"/>
              </a:cxn>
              <a:cxn ang="0">
                <a:pos x="173" y="176"/>
              </a:cxn>
              <a:cxn ang="0">
                <a:pos x="185" y="174"/>
              </a:cxn>
              <a:cxn ang="0">
                <a:pos x="201" y="158"/>
              </a:cxn>
              <a:cxn ang="0">
                <a:pos x="222" y="156"/>
              </a:cxn>
            </a:cxnLst>
            <a:rect l="0" t="0" r="r" b="b"/>
            <a:pathLst>
              <a:path w="303" h="224">
                <a:moveTo>
                  <a:pt x="240" y="148"/>
                </a:moveTo>
                <a:cubicBezTo>
                  <a:pt x="240" y="148"/>
                  <a:pt x="240" y="148"/>
                  <a:pt x="240" y="148"/>
                </a:cubicBezTo>
                <a:cubicBezTo>
                  <a:pt x="240" y="149"/>
                  <a:pt x="241" y="148"/>
                  <a:pt x="242" y="148"/>
                </a:cubicBezTo>
                <a:cubicBezTo>
                  <a:pt x="243" y="148"/>
                  <a:pt x="243" y="147"/>
                  <a:pt x="242" y="147"/>
                </a:cubicBezTo>
                <a:cubicBezTo>
                  <a:pt x="241" y="146"/>
                  <a:pt x="242" y="146"/>
                  <a:pt x="242" y="147"/>
                </a:cubicBezTo>
                <a:cubicBezTo>
                  <a:pt x="242" y="147"/>
                  <a:pt x="242" y="147"/>
                  <a:pt x="243" y="147"/>
                </a:cubicBezTo>
                <a:cubicBezTo>
                  <a:pt x="243" y="147"/>
                  <a:pt x="243" y="146"/>
                  <a:pt x="243" y="147"/>
                </a:cubicBezTo>
                <a:cubicBezTo>
                  <a:pt x="244" y="148"/>
                  <a:pt x="244" y="147"/>
                  <a:pt x="244" y="147"/>
                </a:cubicBezTo>
                <a:cubicBezTo>
                  <a:pt x="244" y="146"/>
                  <a:pt x="245" y="146"/>
                  <a:pt x="244" y="145"/>
                </a:cubicBezTo>
                <a:cubicBezTo>
                  <a:pt x="243" y="145"/>
                  <a:pt x="246" y="145"/>
                  <a:pt x="246" y="145"/>
                </a:cubicBezTo>
                <a:cubicBezTo>
                  <a:pt x="247" y="145"/>
                  <a:pt x="247" y="145"/>
                  <a:pt x="246" y="145"/>
                </a:cubicBezTo>
                <a:cubicBezTo>
                  <a:pt x="246" y="144"/>
                  <a:pt x="247" y="145"/>
                  <a:pt x="247" y="145"/>
                </a:cubicBezTo>
                <a:cubicBezTo>
                  <a:pt x="248" y="145"/>
                  <a:pt x="248" y="145"/>
                  <a:pt x="248" y="145"/>
                </a:cubicBezTo>
                <a:cubicBezTo>
                  <a:pt x="248" y="144"/>
                  <a:pt x="247" y="144"/>
                  <a:pt x="247" y="144"/>
                </a:cubicBezTo>
                <a:cubicBezTo>
                  <a:pt x="246" y="144"/>
                  <a:pt x="247" y="144"/>
                  <a:pt x="249" y="144"/>
                </a:cubicBezTo>
                <a:cubicBezTo>
                  <a:pt x="250" y="143"/>
                  <a:pt x="251" y="143"/>
                  <a:pt x="252" y="142"/>
                </a:cubicBezTo>
                <a:cubicBezTo>
                  <a:pt x="253" y="141"/>
                  <a:pt x="251" y="141"/>
                  <a:pt x="251" y="141"/>
                </a:cubicBezTo>
                <a:cubicBezTo>
                  <a:pt x="251" y="141"/>
                  <a:pt x="245" y="141"/>
                  <a:pt x="244" y="141"/>
                </a:cubicBezTo>
                <a:cubicBezTo>
                  <a:pt x="242" y="141"/>
                  <a:pt x="240" y="141"/>
                  <a:pt x="239" y="140"/>
                </a:cubicBezTo>
                <a:cubicBezTo>
                  <a:pt x="239" y="140"/>
                  <a:pt x="239" y="140"/>
                  <a:pt x="238" y="140"/>
                </a:cubicBezTo>
                <a:cubicBezTo>
                  <a:pt x="238" y="140"/>
                  <a:pt x="237" y="140"/>
                  <a:pt x="237" y="140"/>
                </a:cubicBezTo>
                <a:cubicBezTo>
                  <a:pt x="237" y="140"/>
                  <a:pt x="236" y="140"/>
                  <a:pt x="237" y="139"/>
                </a:cubicBezTo>
                <a:cubicBezTo>
                  <a:pt x="237" y="139"/>
                  <a:pt x="235" y="140"/>
                  <a:pt x="235" y="140"/>
                </a:cubicBezTo>
                <a:cubicBezTo>
                  <a:pt x="233" y="141"/>
                  <a:pt x="228" y="142"/>
                  <a:pt x="228" y="142"/>
                </a:cubicBezTo>
                <a:cubicBezTo>
                  <a:pt x="227" y="142"/>
                  <a:pt x="227" y="142"/>
                  <a:pt x="226" y="143"/>
                </a:cubicBezTo>
                <a:cubicBezTo>
                  <a:pt x="226" y="144"/>
                  <a:pt x="222" y="143"/>
                  <a:pt x="221" y="142"/>
                </a:cubicBezTo>
                <a:cubicBezTo>
                  <a:pt x="220" y="142"/>
                  <a:pt x="221" y="142"/>
                  <a:pt x="221" y="142"/>
                </a:cubicBezTo>
                <a:cubicBezTo>
                  <a:pt x="222" y="142"/>
                  <a:pt x="222" y="142"/>
                  <a:pt x="223" y="142"/>
                </a:cubicBezTo>
                <a:cubicBezTo>
                  <a:pt x="224" y="142"/>
                  <a:pt x="224" y="142"/>
                  <a:pt x="224" y="142"/>
                </a:cubicBezTo>
                <a:cubicBezTo>
                  <a:pt x="225" y="142"/>
                  <a:pt x="227" y="141"/>
                  <a:pt x="227" y="141"/>
                </a:cubicBezTo>
                <a:cubicBezTo>
                  <a:pt x="228" y="140"/>
                  <a:pt x="228" y="140"/>
                  <a:pt x="229" y="140"/>
                </a:cubicBezTo>
                <a:cubicBezTo>
                  <a:pt x="230" y="140"/>
                  <a:pt x="230" y="140"/>
                  <a:pt x="231" y="140"/>
                </a:cubicBezTo>
                <a:cubicBezTo>
                  <a:pt x="231" y="139"/>
                  <a:pt x="231" y="139"/>
                  <a:pt x="230" y="139"/>
                </a:cubicBezTo>
                <a:cubicBezTo>
                  <a:pt x="230" y="139"/>
                  <a:pt x="229" y="139"/>
                  <a:pt x="229" y="139"/>
                </a:cubicBezTo>
                <a:cubicBezTo>
                  <a:pt x="228" y="139"/>
                  <a:pt x="227" y="139"/>
                  <a:pt x="226" y="139"/>
                </a:cubicBezTo>
                <a:cubicBezTo>
                  <a:pt x="226" y="139"/>
                  <a:pt x="223" y="140"/>
                  <a:pt x="222" y="140"/>
                </a:cubicBezTo>
                <a:cubicBezTo>
                  <a:pt x="222" y="140"/>
                  <a:pt x="221" y="139"/>
                  <a:pt x="221" y="139"/>
                </a:cubicBezTo>
                <a:cubicBezTo>
                  <a:pt x="222" y="138"/>
                  <a:pt x="220" y="139"/>
                  <a:pt x="219" y="139"/>
                </a:cubicBezTo>
                <a:cubicBezTo>
                  <a:pt x="218" y="139"/>
                  <a:pt x="218" y="139"/>
                  <a:pt x="218" y="139"/>
                </a:cubicBezTo>
                <a:cubicBezTo>
                  <a:pt x="217" y="140"/>
                  <a:pt x="217" y="139"/>
                  <a:pt x="218" y="139"/>
                </a:cubicBezTo>
                <a:cubicBezTo>
                  <a:pt x="218" y="139"/>
                  <a:pt x="219" y="138"/>
                  <a:pt x="220" y="138"/>
                </a:cubicBezTo>
                <a:cubicBezTo>
                  <a:pt x="221" y="138"/>
                  <a:pt x="221" y="138"/>
                  <a:pt x="222" y="138"/>
                </a:cubicBezTo>
                <a:cubicBezTo>
                  <a:pt x="222" y="138"/>
                  <a:pt x="223" y="136"/>
                  <a:pt x="223" y="135"/>
                </a:cubicBezTo>
                <a:cubicBezTo>
                  <a:pt x="223" y="135"/>
                  <a:pt x="223" y="135"/>
                  <a:pt x="222" y="135"/>
                </a:cubicBezTo>
                <a:cubicBezTo>
                  <a:pt x="221" y="134"/>
                  <a:pt x="222" y="134"/>
                  <a:pt x="222" y="134"/>
                </a:cubicBezTo>
                <a:cubicBezTo>
                  <a:pt x="222" y="134"/>
                  <a:pt x="224" y="134"/>
                  <a:pt x="225" y="135"/>
                </a:cubicBezTo>
                <a:cubicBezTo>
                  <a:pt x="225" y="135"/>
                  <a:pt x="224" y="134"/>
                  <a:pt x="224" y="133"/>
                </a:cubicBezTo>
                <a:cubicBezTo>
                  <a:pt x="223" y="133"/>
                  <a:pt x="224" y="133"/>
                  <a:pt x="224" y="133"/>
                </a:cubicBezTo>
                <a:cubicBezTo>
                  <a:pt x="225" y="133"/>
                  <a:pt x="225" y="134"/>
                  <a:pt x="226" y="134"/>
                </a:cubicBezTo>
                <a:cubicBezTo>
                  <a:pt x="226" y="135"/>
                  <a:pt x="227" y="134"/>
                  <a:pt x="227" y="134"/>
                </a:cubicBezTo>
                <a:cubicBezTo>
                  <a:pt x="228" y="134"/>
                  <a:pt x="229" y="134"/>
                  <a:pt x="229" y="134"/>
                </a:cubicBezTo>
                <a:cubicBezTo>
                  <a:pt x="230" y="135"/>
                  <a:pt x="228" y="135"/>
                  <a:pt x="228" y="135"/>
                </a:cubicBezTo>
                <a:cubicBezTo>
                  <a:pt x="228" y="135"/>
                  <a:pt x="226" y="136"/>
                  <a:pt x="226" y="136"/>
                </a:cubicBezTo>
                <a:cubicBezTo>
                  <a:pt x="226" y="136"/>
                  <a:pt x="225" y="137"/>
                  <a:pt x="224" y="137"/>
                </a:cubicBezTo>
                <a:cubicBezTo>
                  <a:pt x="223" y="137"/>
                  <a:pt x="223" y="137"/>
                  <a:pt x="223" y="138"/>
                </a:cubicBezTo>
                <a:cubicBezTo>
                  <a:pt x="222" y="139"/>
                  <a:pt x="223" y="139"/>
                  <a:pt x="224" y="139"/>
                </a:cubicBezTo>
                <a:cubicBezTo>
                  <a:pt x="225" y="139"/>
                  <a:pt x="227" y="139"/>
                  <a:pt x="227" y="138"/>
                </a:cubicBezTo>
                <a:cubicBezTo>
                  <a:pt x="228" y="138"/>
                  <a:pt x="229" y="138"/>
                  <a:pt x="229" y="138"/>
                </a:cubicBezTo>
                <a:cubicBezTo>
                  <a:pt x="230" y="138"/>
                  <a:pt x="231" y="138"/>
                  <a:pt x="231" y="138"/>
                </a:cubicBezTo>
                <a:cubicBezTo>
                  <a:pt x="232" y="138"/>
                  <a:pt x="232" y="138"/>
                  <a:pt x="233" y="138"/>
                </a:cubicBezTo>
                <a:cubicBezTo>
                  <a:pt x="233" y="138"/>
                  <a:pt x="233" y="138"/>
                  <a:pt x="234" y="138"/>
                </a:cubicBezTo>
                <a:cubicBezTo>
                  <a:pt x="234" y="137"/>
                  <a:pt x="235" y="137"/>
                  <a:pt x="236" y="137"/>
                </a:cubicBezTo>
                <a:cubicBezTo>
                  <a:pt x="237" y="137"/>
                  <a:pt x="236" y="137"/>
                  <a:pt x="236" y="136"/>
                </a:cubicBezTo>
                <a:cubicBezTo>
                  <a:pt x="236" y="136"/>
                  <a:pt x="236" y="136"/>
                  <a:pt x="236" y="136"/>
                </a:cubicBezTo>
                <a:cubicBezTo>
                  <a:pt x="236" y="136"/>
                  <a:pt x="236" y="136"/>
                  <a:pt x="236" y="135"/>
                </a:cubicBezTo>
                <a:cubicBezTo>
                  <a:pt x="236" y="135"/>
                  <a:pt x="236" y="135"/>
                  <a:pt x="235" y="134"/>
                </a:cubicBezTo>
                <a:cubicBezTo>
                  <a:pt x="235" y="134"/>
                  <a:pt x="235" y="134"/>
                  <a:pt x="234" y="134"/>
                </a:cubicBezTo>
                <a:cubicBezTo>
                  <a:pt x="234" y="133"/>
                  <a:pt x="235" y="133"/>
                  <a:pt x="234" y="134"/>
                </a:cubicBezTo>
                <a:cubicBezTo>
                  <a:pt x="232" y="134"/>
                  <a:pt x="230" y="134"/>
                  <a:pt x="230" y="134"/>
                </a:cubicBezTo>
                <a:cubicBezTo>
                  <a:pt x="231" y="134"/>
                  <a:pt x="234" y="133"/>
                  <a:pt x="234" y="133"/>
                </a:cubicBezTo>
                <a:cubicBezTo>
                  <a:pt x="235" y="132"/>
                  <a:pt x="235" y="133"/>
                  <a:pt x="235" y="132"/>
                </a:cubicBezTo>
                <a:cubicBezTo>
                  <a:pt x="234" y="132"/>
                  <a:pt x="235" y="132"/>
                  <a:pt x="235" y="132"/>
                </a:cubicBezTo>
                <a:cubicBezTo>
                  <a:pt x="236" y="132"/>
                  <a:pt x="236" y="132"/>
                  <a:pt x="235" y="131"/>
                </a:cubicBezTo>
                <a:cubicBezTo>
                  <a:pt x="235" y="130"/>
                  <a:pt x="234" y="129"/>
                  <a:pt x="233" y="129"/>
                </a:cubicBezTo>
                <a:cubicBezTo>
                  <a:pt x="232" y="130"/>
                  <a:pt x="232" y="129"/>
                  <a:pt x="231" y="129"/>
                </a:cubicBezTo>
                <a:cubicBezTo>
                  <a:pt x="230" y="129"/>
                  <a:pt x="230" y="130"/>
                  <a:pt x="229" y="129"/>
                </a:cubicBezTo>
                <a:cubicBezTo>
                  <a:pt x="229" y="129"/>
                  <a:pt x="228" y="129"/>
                  <a:pt x="227" y="129"/>
                </a:cubicBezTo>
                <a:cubicBezTo>
                  <a:pt x="226" y="130"/>
                  <a:pt x="226" y="129"/>
                  <a:pt x="226" y="129"/>
                </a:cubicBezTo>
                <a:cubicBezTo>
                  <a:pt x="226" y="128"/>
                  <a:pt x="223" y="129"/>
                  <a:pt x="222" y="129"/>
                </a:cubicBezTo>
                <a:cubicBezTo>
                  <a:pt x="220" y="129"/>
                  <a:pt x="221" y="129"/>
                  <a:pt x="222" y="129"/>
                </a:cubicBezTo>
                <a:cubicBezTo>
                  <a:pt x="222" y="129"/>
                  <a:pt x="224" y="128"/>
                  <a:pt x="225" y="128"/>
                </a:cubicBezTo>
                <a:cubicBezTo>
                  <a:pt x="225" y="128"/>
                  <a:pt x="226" y="128"/>
                  <a:pt x="226" y="128"/>
                </a:cubicBezTo>
                <a:cubicBezTo>
                  <a:pt x="226" y="127"/>
                  <a:pt x="225" y="127"/>
                  <a:pt x="224" y="126"/>
                </a:cubicBezTo>
                <a:cubicBezTo>
                  <a:pt x="223" y="126"/>
                  <a:pt x="223" y="126"/>
                  <a:pt x="224" y="126"/>
                </a:cubicBezTo>
                <a:cubicBezTo>
                  <a:pt x="224" y="126"/>
                  <a:pt x="222" y="125"/>
                  <a:pt x="221" y="125"/>
                </a:cubicBezTo>
                <a:cubicBezTo>
                  <a:pt x="220" y="125"/>
                  <a:pt x="221" y="125"/>
                  <a:pt x="221" y="124"/>
                </a:cubicBezTo>
                <a:cubicBezTo>
                  <a:pt x="221" y="124"/>
                  <a:pt x="221" y="124"/>
                  <a:pt x="222" y="124"/>
                </a:cubicBezTo>
                <a:cubicBezTo>
                  <a:pt x="222" y="125"/>
                  <a:pt x="223" y="125"/>
                  <a:pt x="223" y="125"/>
                </a:cubicBezTo>
                <a:cubicBezTo>
                  <a:pt x="224" y="125"/>
                  <a:pt x="225" y="126"/>
                  <a:pt x="225" y="126"/>
                </a:cubicBezTo>
                <a:cubicBezTo>
                  <a:pt x="225" y="126"/>
                  <a:pt x="225" y="126"/>
                  <a:pt x="226" y="127"/>
                </a:cubicBezTo>
                <a:cubicBezTo>
                  <a:pt x="226" y="127"/>
                  <a:pt x="226" y="126"/>
                  <a:pt x="227" y="128"/>
                </a:cubicBezTo>
                <a:cubicBezTo>
                  <a:pt x="229" y="129"/>
                  <a:pt x="230" y="129"/>
                  <a:pt x="230" y="129"/>
                </a:cubicBezTo>
                <a:cubicBezTo>
                  <a:pt x="231" y="129"/>
                  <a:pt x="231" y="128"/>
                  <a:pt x="231" y="129"/>
                </a:cubicBezTo>
                <a:cubicBezTo>
                  <a:pt x="231" y="129"/>
                  <a:pt x="231" y="129"/>
                  <a:pt x="231" y="129"/>
                </a:cubicBezTo>
                <a:cubicBezTo>
                  <a:pt x="231" y="129"/>
                  <a:pt x="232" y="129"/>
                  <a:pt x="233" y="129"/>
                </a:cubicBezTo>
                <a:cubicBezTo>
                  <a:pt x="235" y="129"/>
                  <a:pt x="237" y="131"/>
                  <a:pt x="237" y="131"/>
                </a:cubicBezTo>
                <a:cubicBezTo>
                  <a:pt x="238" y="131"/>
                  <a:pt x="239" y="131"/>
                  <a:pt x="239" y="131"/>
                </a:cubicBezTo>
                <a:cubicBezTo>
                  <a:pt x="240" y="131"/>
                  <a:pt x="240" y="131"/>
                  <a:pt x="240" y="131"/>
                </a:cubicBezTo>
                <a:cubicBezTo>
                  <a:pt x="239" y="131"/>
                  <a:pt x="240" y="131"/>
                  <a:pt x="240" y="132"/>
                </a:cubicBezTo>
                <a:cubicBezTo>
                  <a:pt x="240" y="132"/>
                  <a:pt x="240" y="132"/>
                  <a:pt x="240" y="132"/>
                </a:cubicBezTo>
                <a:cubicBezTo>
                  <a:pt x="241" y="133"/>
                  <a:pt x="242" y="134"/>
                  <a:pt x="242" y="134"/>
                </a:cubicBezTo>
                <a:cubicBezTo>
                  <a:pt x="242" y="135"/>
                  <a:pt x="242" y="136"/>
                  <a:pt x="243" y="138"/>
                </a:cubicBezTo>
                <a:cubicBezTo>
                  <a:pt x="245" y="139"/>
                  <a:pt x="248" y="139"/>
                  <a:pt x="249" y="139"/>
                </a:cubicBezTo>
                <a:cubicBezTo>
                  <a:pt x="250" y="139"/>
                  <a:pt x="250" y="136"/>
                  <a:pt x="250" y="135"/>
                </a:cubicBezTo>
                <a:cubicBezTo>
                  <a:pt x="251" y="135"/>
                  <a:pt x="251" y="138"/>
                  <a:pt x="251" y="139"/>
                </a:cubicBezTo>
                <a:cubicBezTo>
                  <a:pt x="251" y="139"/>
                  <a:pt x="252" y="139"/>
                  <a:pt x="253" y="139"/>
                </a:cubicBezTo>
                <a:cubicBezTo>
                  <a:pt x="253" y="138"/>
                  <a:pt x="253" y="139"/>
                  <a:pt x="253" y="139"/>
                </a:cubicBezTo>
                <a:cubicBezTo>
                  <a:pt x="253" y="140"/>
                  <a:pt x="253" y="139"/>
                  <a:pt x="253" y="139"/>
                </a:cubicBezTo>
                <a:cubicBezTo>
                  <a:pt x="254" y="139"/>
                  <a:pt x="254" y="139"/>
                  <a:pt x="254" y="139"/>
                </a:cubicBezTo>
                <a:cubicBezTo>
                  <a:pt x="255" y="139"/>
                  <a:pt x="254" y="138"/>
                  <a:pt x="254" y="138"/>
                </a:cubicBezTo>
                <a:cubicBezTo>
                  <a:pt x="253" y="138"/>
                  <a:pt x="254" y="138"/>
                  <a:pt x="255" y="137"/>
                </a:cubicBezTo>
                <a:cubicBezTo>
                  <a:pt x="255" y="137"/>
                  <a:pt x="255" y="137"/>
                  <a:pt x="254" y="137"/>
                </a:cubicBezTo>
                <a:cubicBezTo>
                  <a:pt x="253" y="137"/>
                  <a:pt x="254" y="136"/>
                  <a:pt x="254" y="136"/>
                </a:cubicBezTo>
                <a:cubicBezTo>
                  <a:pt x="254" y="136"/>
                  <a:pt x="254" y="136"/>
                  <a:pt x="254" y="136"/>
                </a:cubicBezTo>
                <a:cubicBezTo>
                  <a:pt x="253" y="136"/>
                  <a:pt x="253" y="136"/>
                  <a:pt x="254" y="136"/>
                </a:cubicBezTo>
                <a:cubicBezTo>
                  <a:pt x="255" y="136"/>
                  <a:pt x="254" y="136"/>
                  <a:pt x="254" y="135"/>
                </a:cubicBezTo>
                <a:cubicBezTo>
                  <a:pt x="254" y="135"/>
                  <a:pt x="254" y="135"/>
                  <a:pt x="255" y="135"/>
                </a:cubicBezTo>
                <a:cubicBezTo>
                  <a:pt x="255" y="134"/>
                  <a:pt x="254" y="134"/>
                  <a:pt x="254" y="134"/>
                </a:cubicBezTo>
                <a:cubicBezTo>
                  <a:pt x="254" y="134"/>
                  <a:pt x="254" y="134"/>
                  <a:pt x="253" y="134"/>
                </a:cubicBezTo>
                <a:cubicBezTo>
                  <a:pt x="253" y="134"/>
                  <a:pt x="254" y="134"/>
                  <a:pt x="254" y="134"/>
                </a:cubicBezTo>
                <a:cubicBezTo>
                  <a:pt x="254" y="134"/>
                  <a:pt x="255" y="134"/>
                  <a:pt x="254" y="134"/>
                </a:cubicBezTo>
                <a:cubicBezTo>
                  <a:pt x="254" y="133"/>
                  <a:pt x="253" y="133"/>
                  <a:pt x="252" y="134"/>
                </a:cubicBezTo>
                <a:cubicBezTo>
                  <a:pt x="251" y="134"/>
                  <a:pt x="252" y="133"/>
                  <a:pt x="253" y="133"/>
                </a:cubicBezTo>
                <a:cubicBezTo>
                  <a:pt x="253" y="133"/>
                  <a:pt x="254" y="133"/>
                  <a:pt x="254" y="133"/>
                </a:cubicBezTo>
                <a:cubicBezTo>
                  <a:pt x="254" y="133"/>
                  <a:pt x="254" y="132"/>
                  <a:pt x="254" y="133"/>
                </a:cubicBezTo>
                <a:cubicBezTo>
                  <a:pt x="254" y="133"/>
                  <a:pt x="254" y="132"/>
                  <a:pt x="254" y="132"/>
                </a:cubicBezTo>
                <a:cubicBezTo>
                  <a:pt x="254" y="132"/>
                  <a:pt x="254" y="132"/>
                  <a:pt x="253" y="132"/>
                </a:cubicBezTo>
                <a:cubicBezTo>
                  <a:pt x="253" y="132"/>
                  <a:pt x="253" y="131"/>
                  <a:pt x="254" y="131"/>
                </a:cubicBezTo>
                <a:cubicBezTo>
                  <a:pt x="254" y="131"/>
                  <a:pt x="254" y="131"/>
                  <a:pt x="254" y="131"/>
                </a:cubicBezTo>
                <a:cubicBezTo>
                  <a:pt x="254" y="131"/>
                  <a:pt x="254" y="131"/>
                  <a:pt x="254" y="131"/>
                </a:cubicBezTo>
                <a:cubicBezTo>
                  <a:pt x="254" y="130"/>
                  <a:pt x="254" y="130"/>
                  <a:pt x="254" y="130"/>
                </a:cubicBezTo>
                <a:cubicBezTo>
                  <a:pt x="254" y="130"/>
                  <a:pt x="254" y="130"/>
                  <a:pt x="254" y="130"/>
                </a:cubicBezTo>
                <a:cubicBezTo>
                  <a:pt x="253" y="130"/>
                  <a:pt x="254" y="130"/>
                  <a:pt x="254" y="130"/>
                </a:cubicBezTo>
                <a:cubicBezTo>
                  <a:pt x="254" y="129"/>
                  <a:pt x="253" y="129"/>
                  <a:pt x="253" y="130"/>
                </a:cubicBezTo>
                <a:cubicBezTo>
                  <a:pt x="253" y="130"/>
                  <a:pt x="253" y="130"/>
                  <a:pt x="252" y="130"/>
                </a:cubicBezTo>
                <a:cubicBezTo>
                  <a:pt x="252" y="130"/>
                  <a:pt x="251" y="131"/>
                  <a:pt x="251" y="131"/>
                </a:cubicBezTo>
                <a:cubicBezTo>
                  <a:pt x="251" y="132"/>
                  <a:pt x="251" y="132"/>
                  <a:pt x="251" y="132"/>
                </a:cubicBezTo>
                <a:cubicBezTo>
                  <a:pt x="250" y="131"/>
                  <a:pt x="250" y="130"/>
                  <a:pt x="250" y="129"/>
                </a:cubicBezTo>
                <a:cubicBezTo>
                  <a:pt x="250" y="129"/>
                  <a:pt x="251" y="129"/>
                  <a:pt x="251" y="129"/>
                </a:cubicBezTo>
                <a:cubicBezTo>
                  <a:pt x="251" y="129"/>
                  <a:pt x="251" y="129"/>
                  <a:pt x="252" y="128"/>
                </a:cubicBezTo>
                <a:cubicBezTo>
                  <a:pt x="252" y="128"/>
                  <a:pt x="252" y="128"/>
                  <a:pt x="252" y="128"/>
                </a:cubicBezTo>
                <a:cubicBezTo>
                  <a:pt x="252" y="128"/>
                  <a:pt x="252" y="128"/>
                  <a:pt x="253" y="128"/>
                </a:cubicBezTo>
                <a:cubicBezTo>
                  <a:pt x="253" y="127"/>
                  <a:pt x="253" y="127"/>
                  <a:pt x="252" y="127"/>
                </a:cubicBezTo>
                <a:cubicBezTo>
                  <a:pt x="252" y="127"/>
                  <a:pt x="252" y="128"/>
                  <a:pt x="252" y="127"/>
                </a:cubicBezTo>
                <a:cubicBezTo>
                  <a:pt x="252" y="127"/>
                  <a:pt x="251" y="127"/>
                  <a:pt x="251" y="128"/>
                </a:cubicBezTo>
                <a:cubicBezTo>
                  <a:pt x="251" y="128"/>
                  <a:pt x="250" y="128"/>
                  <a:pt x="250" y="128"/>
                </a:cubicBezTo>
                <a:cubicBezTo>
                  <a:pt x="250" y="129"/>
                  <a:pt x="250" y="129"/>
                  <a:pt x="250" y="128"/>
                </a:cubicBezTo>
                <a:cubicBezTo>
                  <a:pt x="249" y="128"/>
                  <a:pt x="250" y="128"/>
                  <a:pt x="250" y="128"/>
                </a:cubicBezTo>
                <a:cubicBezTo>
                  <a:pt x="250" y="128"/>
                  <a:pt x="250" y="128"/>
                  <a:pt x="250" y="127"/>
                </a:cubicBezTo>
                <a:cubicBezTo>
                  <a:pt x="251" y="127"/>
                  <a:pt x="250" y="127"/>
                  <a:pt x="250" y="127"/>
                </a:cubicBezTo>
                <a:cubicBezTo>
                  <a:pt x="249" y="127"/>
                  <a:pt x="249" y="127"/>
                  <a:pt x="248" y="128"/>
                </a:cubicBezTo>
                <a:cubicBezTo>
                  <a:pt x="248" y="128"/>
                  <a:pt x="248" y="128"/>
                  <a:pt x="247" y="128"/>
                </a:cubicBezTo>
                <a:cubicBezTo>
                  <a:pt x="247" y="128"/>
                  <a:pt x="247" y="128"/>
                  <a:pt x="248" y="128"/>
                </a:cubicBezTo>
                <a:cubicBezTo>
                  <a:pt x="248" y="127"/>
                  <a:pt x="248" y="127"/>
                  <a:pt x="249" y="127"/>
                </a:cubicBezTo>
                <a:cubicBezTo>
                  <a:pt x="249" y="126"/>
                  <a:pt x="249" y="126"/>
                  <a:pt x="249" y="126"/>
                </a:cubicBezTo>
                <a:cubicBezTo>
                  <a:pt x="250" y="126"/>
                  <a:pt x="250" y="126"/>
                  <a:pt x="250" y="126"/>
                </a:cubicBezTo>
                <a:cubicBezTo>
                  <a:pt x="250" y="125"/>
                  <a:pt x="249" y="125"/>
                  <a:pt x="249" y="125"/>
                </a:cubicBezTo>
                <a:cubicBezTo>
                  <a:pt x="249" y="125"/>
                  <a:pt x="248" y="125"/>
                  <a:pt x="247" y="125"/>
                </a:cubicBezTo>
                <a:cubicBezTo>
                  <a:pt x="247" y="125"/>
                  <a:pt x="247" y="125"/>
                  <a:pt x="247" y="124"/>
                </a:cubicBezTo>
                <a:cubicBezTo>
                  <a:pt x="247" y="124"/>
                  <a:pt x="246" y="124"/>
                  <a:pt x="245" y="124"/>
                </a:cubicBezTo>
                <a:cubicBezTo>
                  <a:pt x="245" y="123"/>
                  <a:pt x="245" y="124"/>
                  <a:pt x="244" y="124"/>
                </a:cubicBezTo>
                <a:cubicBezTo>
                  <a:pt x="244" y="124"/>
                  <a:pt x="244" y="124"/>
                  <a:pt x="244" y="124"/>
                </a:cubicBezTo>
                <a:cubicBezTo>
                  <a:pt x="243" y="123"/>
                  <a:pt x="244" y="123"/>
                  <a:pt x="243" y="123"/>
                </a:cubicBezTo>
                <a:cubicBezTo>
                  <a:pt x="243" y="122"/>
                  <a:pt x="243" y="122"/>
                  <a:pt x="242" y="122"/>
                </a:cubicBezTo>
                <a:cubicBezTo>
                  <a:pt x="242" y="122"/>
                  <a:pt x="241" y="122"/>
                  <a:pt x="241" y="122"/>
                </a:cubicBezTo>
                <a:cubicBezTo>
                  <a:pt x="241" y="121"/>
                  <a:pt x="240" y="121"/>
                  <a:pt x="240" y="121"/>
                </a:cubicBezTo>
                <a:cubicBezTo>
                  <a:pt x="240" y="121"/>
                  <a:pt x="239" y="121"/>
                  <a:pt x="238" y="121"/>
                </a:cubicBezTo>
                <a:cubicBezTo>
                  <a:pt x="238" y="121"/>
                  <a:pt x="237" y="121"/>
                  <a:pt x="237" y="122"/>
                </a:cubicBezTo>
                <a:cubicBezTo>
                  <a:pt x="237" y="122"/>
                  <a:pt x="237" y="122"/>
                  <a:pt x="236" y="123"/>
                </a:cubicBezTo>
                <a:cubicBezTo>
                  <a:pt x="235" y="125"/>
                  <a:pt x="235" y="123"/>
                  <a:pt x="236" y="122"/>
                </a:cubicBezTo>
                <a:cubicBezTo>
                  <a:pt x="236" y="121"/>
                  <a:pt x="236" y="121"/>
                  <a:pt x="234" y="121"/>
                </a:cubicBezTo>
                <a:cubicBezTo>
                  <a:pt x="233" y="121"/>
                  <a:pt x="236" y="121"/>
                  <a:pt x="236" y="121"/>
                </a:cubicBezTo>
                <a:cubicBezTo>
                  <a:pt x="237" y="121"/>
                  <a:pt x="239" y="120"/>
                  <a:pt x="239" y="120"/>
                </a:cubicBezTo>
                <a:cubicBezTo>
                  <a:pt x="240" y="120"/>
                  <a:pt x="240" y="120"/>
                  <a:pt x="240" y="120"/>
                </a:cubicBezTo>
                <a:cubicBezTo>
                  <a:pt x="239" y="119"/>
                  <a:pt x="239" y="119"/>
                  <a:pt x="239" y="119"/>
                </a:cubicBezTo>
                <a:cubicBezTo>
                  <a:pt x="239" y="118"/>
                  <a:pt x="239" y="118"/>
                  <a:pt x="239" y="118"/>
                </a:cubicBezTo>
                <a:cubicBezTo>
                  <a:pt x="238" y="118"/>
                  <a:pt x="237" y="118"/>
                  <a:pt x="237" y="118"/>
                </a:cubicBezTo>
                <a:cubicBezTo>
                  <a:pt x="237" y="117"/>
                  <a:pt x="237" y="118"/>
                  <a:pt x="236" y="117"/>
                </a:cubicBezTo>
                <a:cubicBezTo>
                  <a:pt x="236" y="117"/>
                  <a:pt x="236" y="117"/>
                  <a:pt x="235" y="117"/>
                </a:cubicBezTo>
                <a:cubicBezTo>
                  <a:pt x="235" y="117"/>
                  <a:pt x="233" y="118"/>
                  <a:pt x="233" y="118"/>
                </a:cubicBezTo>
                <a:cubicBezTo>
                  <a:pt x="232" y="118"/>
                  <a:pt x="232" y="118"/>
                  <a:pt x="231" y="119"/>
                </a:cubicBezTo>
                <a:cubicBezTo>
                  <a:pt x="230" y="120"/>
                  <a:pt x="231" y="119"/>
                  <a:pt x="231" y="118"/>
                </a:cubicBezTo>
                <a:cubicBezTo>
                  <a:pt x="231" y="118"/>
                  <a:pt x="231" y="118"/>
                  <a:pt x="230" y="118"/>
                </a:cubicBezTo>
                <a:cubicBezTo>
                  <a:pt x="229" y="118"/>
                  <a:pt x="229" y="118"/>
                  <a:pt x="229" y="118"/>
                </a:cubicBezTo>
                <a:cubicBezTo>
                  <a:pt x="229" y="117"/>
                  <a:pt x="229" y="117"/>
                  <a:pt x="227" y="117"/>
                </a:cubicBezTo>
                <a:cubicBezTo>
                  <a:pt x="226" y="117"/>
                  <a:pt x="227" y="117"/>
                  <a:pt x="227" y="117"/>
                </a:cubicBezTo>
                <a:cubicBezTo>
                  <a:pt x="227" y="117"/>
                  <a:pt x="228" y="117"/>
                  <a:pt x="228" y="117"/>
                </a:cubicBezTo>
                <a:cubicBezTo>
                  <a:pt x="229" y="117"/>
                  <a:pt x="230" y="117"/>
                  <a:pt x="230" y="117"/>
                </a:cubicBezTo>
                <a:cubicBezTo>
                  <a:pt x="232" y="118"/>
                  <a:pt x="233" y="117"/>
                  <a:pt x="234" y="117"/>
                </a:cubicBezTo>
                <a:cubicBezTo>
                  <a:pt x="234" y="117"/>
                  <a:pt x="235" y="116"/>
                  <a:pt x="236" y="116"/>
                </a:cubicBezTo>
                <a:cubicBezTo>
                  <a:pt x="237" y="116"/>
                  <a:pt x="237" y="116"/>
                  <a:pt x="237" y="115"/>
                </a:cubicBezTo>
                <a:cubicBezTo>
                  <a:pt x="237" y="115"/>
                  <a:pt x="237" y="115"/>
                  <a:pt x="237" y="115"/>
                </a:cubicBezTo>
                <a:cubicBezTo>
                  <a:pt x="236" y="115"/>
                  <a:pt x="236" y="114"/>
                  <a:pt x="235" y="114"/>
                </a:cubicBezTo>
                <a:cubicBezTo>
                  <a:pt x="235" y="114"/>
                  <a:pt x="234" y="114"/>
                  <a:pt x="233" y="114"/>
                </a:cubicBezTo>
                <a:cubicBezTo>
                  <a:pt x="233" y="114"/>
                  <a:pt x="232" y="114"/>
                  <a:pt x="232" y="114"/>
                </a:cubicBezTo>
                <a:cubicBezTo>
                  <a:pt x="231" y="114"/>
                  <a:pt x="230" y="114"/>
                  <a:pt x="230" y="114"/>
                </a:cubicBezTo>
                <a:cubicBezTo>
                  <a:pt x="229" y="115"/>
                  <a:pt x="228" y="114"/>
                  <a:pt x="228" y="114"/>
                </a:cubicBezTo>
                <a:cubicBezTo>
                  <a:pt x="227" y="114"/>
                  <a:pt x="227" y="114"/>
                  <a:pt x="227" y="115"/>
                </a:cubicBezTo>
                <a:cubicBezTo>
                  <a:pt x="226" y="115"/>
                  <a:pt x="226" y="116"/>
                  <a:pt x="226" y="116"/>
                </a:cubicBezTo>
                <a:cubicBezTo>
                  <a:pt x="225" y="116"/>
                  <a:pt x="226" y="115"/>
                  <a:pt x="226" y="115"/>
                </a:cubicBezTo>
                <a:cubicBezTo>
                  <a:pt x="226" y="114"/>
                  <a:pt x="226" y="114"/>
                  <a:pt x="226" y="114"/>
                </a:cubicBezTo>
                <a:cubicBezTo>
                  <a:pt x="225" y="114"/>
                  <a:pt x="225" y="114"/>
                  <a:pt x="225" y="114"/>
                </a:cubicBezTo>
                <a:cubicBezTo>
                  <a:pt x="226" y="114"/>
                  <a:pt x="226" y="114"/>
                  <a:pt x="227" y="114"/>
                </a:cubicBezTo>
                <a:cubicBezTo>
                  <a:pt x="227" y="114"/>
                  <a:pt x="229" y="114"/>
                  <a:pt x="229" y="114"/>
                </a:cubicBezTo>
                <a:cubicBezTo>
                  <a:pt x="230" y="114"/>
                  <a:pt x="230" y="113"/>
                  <a:pt x="230" y="113"/>
                </a:cubicBezTo>
                <a:cubicBezTo>
                  <a:pt x="230" y="113"/>
                  <a:pt x="229" y="113"/>
                  <a:pt x="229" y="113"/>
                </a:cubicBezTo>
                <a:cubicBezTo>
                  <a:pt x="229" y="112"/>
                  <a:pt x="227" y="112"/>
                  <a:pt x="227" y="112"/>
                </a:cubicBezTo>
                <a:cubicBezTo>
                  <a:pt x="227" y="112"/>
                  <a:pt x="227" y="111"/>
                  <a:pt x="226" y="111"/>
                </a:cubicBezTo>
                <a:cubicBezTo>
                  <a:pt x="226" y="111"/>
                  <a:pt x="226" y="111"/>
                  <a:pt x="227" y="111"/>
                </a:cubicBezTo>
                <a:cubicBezTo>
                  <a:pt x="227" y="111"/>
                  <a:pt x="228" y="112"/>
                  <a:pt x="228" y="112"/>
                </a:cubicBezTo>
                <a:cubicBezTo>
                  <a:pt x="228" y="112"/>
                  <a:pt x="230" y="112"/>
                  <a:pt x="230" y="112"/>
                </a:cubicBezTo>
                <a:cubicBezTo>
                  <a:pt x="231" y="112"/>
                  <a:pt x="232" y="113"/>
                  <a:pt x="232" y="113"/>
                </a:cubicBezTo>
                <a:cubicBezTo>
                  <a:pt x="232" y="113"/>
                  <a:pt x="233" y="113"/>
                  <a:pt x="234" y="113"/>
                </a:cubicBezTo>
                <a:cubicBezTo>
                  <a:pt x="234" y="113"/>
                  <a:pt x="235" y="112"/>
                  <a:pt x="236" y="111"/>
                </a:cubicBezTo>
                <a:cubicBezTo>
                  <a:pt x="237" y="111"/>
                  <a:pt x="237" y="110"/>
                  <a:pt x="237" y="109"/>
                </a:cubicBezTo>
                <a:cubicBezTo>
                  <a:pt x="237" y="109"/>
                  <a:pt x="236" y="108"/>
                  <a:pt x="236" y="108"/>
                </a:cubicBezTo>
                <a:cubicBezTo>
                  <a:pt x="236" y="108"/>
                  <a:pt x="235" y="108"/>
                  <a:pt x="235" y="107"/>
                </a:cubicBezTo>
                <a:cubicBezTo>
                  <a:pt x="234" y="106"/>
                  <a:pt x="235" y="107"/>
                  <a:pt x="236" y="107"/>
                </a:cubicBezTo>
                <a:cubicBezTo>
                  <a:pt x="236" y="108"/>
                  <a:pt x="237" y="108"/>
                  <a:pt x="237" y="109"/>
                </a:cubicBezTo>
                <a:cubicBezTo>
                  <a:pt x="238" y="109"/>
                  <a:pt x="238" y="109"/>
                  <a:pt x="238" y="109"/>
                </a:cubicBezTo>
                <a:cubicBezTo>
                  <a:pt x="238" y="110"/>
                  <a:pt x="239" y="110"/>
                  <a:pt x="239" y="110"/>
                </a:cubicBezTo>
                <a:cubicBezTo>
                  <a:pt x="240" y="110"/>
                  <a:pt x="240" y="110"/>
                  <a:pt x="240" y="110"/>
                </a:cubicBezTo>
                <a:cubicBezTo>
                  <a:pt x="241" y="110"/>
                  <a:pt x="241" y="110"/>
                  <a:pt x="241" y="109"/>
                </a:cubicBezTo>
                <a:cubicBezTo>
                  <a:pt x="241" y="109"/>
                  <a:pt x="241" y="108"/>
                  <a:pt x="241" y="108"/>
                </a:cubicBezTo>
                <a:cubicBezTo>
                  <a:pt x="242" y="108"/>
                  <a:pt x="243" y="108"/>
                  <a:pt x="244" y="108"/>
                </a:cubicBezTo>
                <a:cubicBezTo>
                  <a:pt x="244" y="108"/>
                  <a:pt x="245" y="109"/>
                  <a:pt x="245" y="109"/>
                </a:cubicBezTo>
                <a:cubicBezTo>
                  <a:pt x="245" y="109"/>
                  <a:pt x="247" y="109"/>
                  <a:pt x="248" y="110"/>
                </a:cubicBezTo>
                <a:cubicBezTo>
                  <a:pt x="249" y="110"/>
                  <a:pt x="249" y="110"/>
                  <a:pt x="251" y="109"/>
                </a:cubicBezTo>
                <a:cubicBezTo>
                  <a:pt x="253" y="109"/>
                  <a:pt x="251" y="110"/>
                  <a:pt x="251" y="110"/>
                </a:cubicBezTo>
                <a:cubicBezTo>
                  <a:pt x="250" y="110"/>
                  <a:pt x="249" y="110"/>
                  <a:pt x="249" y="110"/>
                </a:cubicBezTo>
                <a:cubicBezTo>
                  <a:pt x="248" y="110"/>
                  <a:pt x="246" y="109"/>
                  <a:pt x="245" y="109"/>
                </a:cubicBezTo>
                <a:cubicBezTo>
                  <a:pt x="245" y="109"/>
                  <a:pt x="245" y="109"/>
                  <a:pt x="243" y="109"/>
                </a:cubicBezTo>
                <a:cubicBezTo>
                  <a:pt x="242" y="109"/>
                  <a:pt x="243" y="110"/>
                  <a:pt x="243" y="110"/>
                </a:cubicBezTo>
                <a:cubicBezTo>
                  <a:pt x="243" y="110"/>
                  <a:pt x="246" y="112"/>
                  <a:pt x="247" y="112"/>
                </a:cubicBezTo>
                <a:cubicBezTo>
                  <a:pt x="247" y="112"/>
                  <a:pt x="247" y="112"/>
                  <a:pt x="248" y="112"/>
                </a:cubicBezTo>
                <a:cubicBezTo>
                  <a:pt x="248" y="112"/>
                  <a:pt x="249" y="113"/>
                  <a:pt x="250" y="113"/>
                </a:cubicBezTo>
                <a:cubicBezTo>
                  <a:pt x="250" y="113"/>
                  <a:pt x="251" y="113"/>
                  <a:pt x="251" y="113"/>
                </a:cubicBezTo>
                <a:cubicBezTo>
                  <a:pt x="252" y="113"/>
                  <a:pt x="252" y="113"/>
                  <a:pt x="253" y="112"/>
                </a:cubicBezTo>
                <a:cubicBezTo>
                  <a:pt x="253" y="112"/>
                  <a:pt x="254" y="112"/>
                  <a:pt x="254" y="112"/>
                </a:cubicBezTo>
                <a:cubicBezTo>
                  <a:pt x="255" y="112"/>
                  <a:pt x="255" y="112"/>
                  <a:pt x="255" y="111"/>
                </a:cubicBezTo>
                <a:cubicBezTo>
                  <a:pt x="255" y="111"/>
                  <a:pt x="256" y="111"/>
                  <a:pt x="257" y="111"/>
                </a:cubicBezTo>
                <a:cubicBezTo>
                  <a:pt x="257" y="111"/>
                  <a:pt x="258" y="111"/>
                  <a:pt x="259" y="111"/>
                </a:cubicBezTo>
                <a:cubicBezTo>
                  <a:pt x="259" y="111"/>
                  <a:pt x="260" y="111"/>
                  <a:pt x="260" y="111"/>
                </a:cubicBezTo>
                <a:cubicBezTo>
                  <a:pt x="261" y="111"/>
                  <a:pt x="260" y="110"/>
                  <a:pt x="260" y="110"/>
                </a:cubicBezTo>
                <a:cubicBezTo>
                  <a:pt x="260" y="110"/>
                  <a:pt x="260" y="109"/>
                  <a:pt x="260" y="109"/>
                </a:cubicBezTo>
                <a:cubicBezTo>
                  <a:pt x="260" y="108"/>
                  <a:pt x="260" y="108"/>
                  <a:pt x="260" y="108"/>
                </a:cubicBezTo>
                <a:cubicBezTo>
                  <a:pt x="260" y="108"/>
                  <a:pt x="261" y="108"/>
                  <a:pt x="261" y="108"/>
                </a:cubicBezTo>
                <a:cubicBezTo>
                  <a:pt x="262" y="107"/>
                  <a:pt x="260" y="107"/>
                  <a:pt x="260" y="107"/>
                </a:cubicBezTo>
                <a:cubicBezTo>
                  <a:pt x="260" y="107"/>
                  <a:pt x="255" y="106"/>
                  <a:pt x="254" y="105"/>
                </a:cubicBezTo>
                <a:cubicBezTo>
                  <a:pt x="254" y="105"/>
                  <a:pt x="254" y="106"/>
                  <a:pt x="253" y="106"/>
                </a:cubicBezTo>
                <a:cubicBezTo>
                  <a:pt x="253" y="106"/>
                  <a:pt x="253" y="106"/>
                  <a:pt x="254" y="107"/>
                </a:cubicBezTo>
                <a:cubicBezTo>
                  <a:pt x="254" y="107"/>
                  <a:pt x="254" y="108"/>
                  <a:pt x="254" y="108"/>
                </a:cubicBezTo>
                <a:cubicBezTo>
                  <a:pt x="254" y="109"/>
                  <a:pt x="254" y="109"/>
                  <a:pt x="254" y="109"/>
                </a:cubicBezTo>
                <a:cubicBezTo>
                  <a:pt x="253" y="109"/>
                  <a:pt x="253" y="108"/>
                  <a:pt x="254" y="108"/>
                </a:cubicBezTo>
                <a:cubicBezTo>
                  <a:pt x="254" y="108"/>
                  <a:pt x="253" y="107"/>
                  <a:pt x="253" y="107"/>
                </a:cubicBezTo>
                <a:cubicBezTo>
                  <a:pt x="253" y="107"/>
                  <a:pt x="252" y="106"/>
                  <a:pt x="251" y="105"/>
                </a:cubicBezTo>
                <a:cubicBezTo>
                  <a:pt x="250" y="105"/>
                  <a:pt x="251" y="105"/>
                  <a:pt x="251" y="105"/>
                </a:cubicBezTo>
                <a:cubicBezTo>
                  <a:pt x="252" y="105"/>
                  <a:pt x="252" y="105"/>
                  <a:pt x="252" y="105"/>
                </a:cubicBezTo>
                <a:cubicBezTo>
                  <a:pt x="252" y="104"/>
                  <a:pt x="252" y="104"/>
                  <a:pt x="252" y="104"/>
                </a:cubicBezTo>
                <a:cubicBezTo>
                  <a:pt x="252" y="104"/>
                  <a:pt x="252" y="103"/>
                  <a:pt x="252" y="103"/>
                </a:cubicBezTo>
                <a:cubicBezTo>
                  <a:pt x="252" y="103"/>
                  <a:pt x="252" y="103"/>
                  <a:pt x="252" y="103"/>
                </a:cubicBezTo>
                <a:cubicBezTo>
                  <a:pt x="252" y="103"/>
                  <a:pt x="253" y="103"/>
                  <a:pt x="253" y="102"/>
                </a:cubicBezTo>
                <a:cubicBezTo>
                  <a:pt x="254" y="102"/>
                  <a:pt x="254" y="101"/>
                  <a:pt x="253" y="101"/>
                </a:cubicBezTo>
                <a:cubicBezTo>
                  <a:pt x="252" y="100"/>
                  <a:pt x="252" y="100"/>
                  <a:pt x="253" y="100"/>
                </a:cubicBezTo>
                <a:cubicBezTo>
                  <a:pt x="253" y="100"/>
                  <a:pt x="253" y="101"/>
                  <a:pt x="254" y="101"/>
                </a:cubicBezTo>
                <a:cubicBezTo>
                  <a:pt x="254" y="102"/>
                  <a:pt x="255" y="102"/>
                  <a:pt x="256" y="101"/>
                </a:cubicBezTo>
                <a:cubicBezTo>
                  <a:pt x="256" y="101"/>
                  <a:pt x="259" y="101"/>
                  <a:pt x="259" y="101"/>
                </a:cubicBezTo>
                <a:cubicBezTo>
                  <a:pt x="260" y="102"/>
                  <a:pt x="261" y="101"/>
                  <a:pt x="261" y="102"/>
                </a:cubicBezTo>
                <a:cubicBezTo>
                  <a:pt x="262" y="103"/>
                  <a:pt x="263" y="103"/>
                  <a:pt x="264" y="104"/>
                </a:cubicBezTo>
                <a:cubicBezTo>
                  <a:pt x="266" y="104"/>
                  <a:pt x="266" y="103"/>
                  <a:pt x="267" y="102"/>
                </a:cubicBezTo>
                <a:cubicBezTo>
                  <a:pt x="267" y="102"/>
                  <a:pt x="267" y="102"/>
                  <a:pt x="268" y="101"/>
                </a:cubicBezTo>
                <a:cubicBezTo>
                  <a:pt x="268" y="101"/>
                  <a:pt x="267" y="101"/>
                  <a:pt x="267" y="101"/>
                </a:cubicBezTo>
                <a:cubicBezTo>
                  <a:pt x="266" y="101"/>
                  <a:pt x="266" y="101"/>
                  <a:pt x="266" y="101"/>
                </a:cubicBezTo>
                <a:cubicBezTo>
                  <a:pt x="266" y="101"/>
                  <a:pt x="266" y="100"/>
                  <a:pt x="266" y="100"/>
                </a:cubicBezTo>
                <a:cubicBezTo>
                  <a:pt x="266" y="100"/>
                  <a:pt x="266" y="100"/>
                  <a:pt x="266" y="99"/>
                </a:cubicBezTo>
                <a:cubicBezTo>
                  <a:pt x="266" y="99"/>
                  <a:pt x="265" y="99"/>
                  <a:pt x="265" y="100"/>
                </a:cubicBezTo>
                <a:cubicBezTo>
                  <a:pt x="264" y="100"/>
                  <a:pt x="263" y="100"/>
                  <a:pt x="262" y="99"/>
                </a:cubicBezTo>
                <a:cubicBezTo>
                  <a:pt x="262" y="99"/>
                  <a:pt x="260" y="99"/>
                  <a:pt x="260" y="99"/>
                </a:cubicBezTo>
                <a:cubicBezTo>
                  <a:pt x="260" y="100"/>
                  <a:pt x="259" y="100"/>
                  <a:pt x="258" y="100"/>
                </a:cubicBezTo>
                <a:cubicBezTo>
                  <a:pt x="257" y="100"/>
                  <a:pt x="257" y="99"/>
                  <a:pt x="258" y="99"/>
                </a:cubicBezTo>
                <a:cubicBezTo>
                  <a:pt x="258" y="99"/>
                  <a:pt x="259" y="99"/>
                  <a:pt x="259" y="99"/>
                </a:cubicBezTo>
                <a:cubicBezTo>
                  <a:pt x="260" y="99"/>
                  <a:pt x="259" y="99"/>
                  <a:pt x="259" y="98"/>
                </a:cubicBezTo>
                <a:cubicBezTo>
                  <a:pt x="259" y="98"/>
                  <a:pt x="259" y="98"/>
                  <a:pt x="259" y="97"/>
                </a:cubicBezTo>
                <a:cubicBezTo>
                  <a:pt x="259" y="97"/>
                  <a:pt x="259" y="97"/>
                  <a:pt x="259" y="97"/>
                </a:cubicBezTo>
                <a:cubicBezTo>
                  <a:pt x="259" y="96"/>
                  <a:pt x="259" y="96"/>
                  <a:pt x="259" y="96"/>
                </a:cubicBezTo>
                <a:cubicBezTo>
                  <a:pt x="259" y="95"/>
                  <a:pt x="259" y="95"/>
                  <a:pt x="259" y="96"/>
                </a:cubicBezTo>
                <a:cubicBezTo>
                  <a:pt x="258" y="96"/>
                  <a:pt x="258" y="96"/>
                  <a:pt x="258" y="95"/>
                </a:cubicBezTo>
                <a:cubicBezTo>
                  <a:pt x="257" y="95"/>
                  <a:pt x="257" y="95"/>
                  <a:pt x="257" y="95"/>
                </a:cubicBezTo>
                <a:cubicBezTo>
                  <a:pt x="258" y="95"/>
                  <a:pt x="259" y="95"/>
                  <a:pt x="259" y="95"/>
                </a:cubicBezTo>
                <a:cubicBezTo>
                  <a:pt x="260" y="95"/>
                  <a:pt x="260" y="94"/>
                  <a:pt x="259" y="94"/>
                </a:cubicBezTo>
                <a:cubicBezTo>
                  <a:pt x="259" y="94"/>
                  <a:pt x="257" y="93"/>
                  <a:pt x="256" y="93"/>
                </a:cubicBezTo>
                <a:cubicBezTo>
                  <a:pt x="256" y="92"/>
                  <a:pt x="256" y="92"/>
                  <a:pt x="255" y="92"/>
                </a:cubicBezTo>
                <a:cubicBezTo>
                  <a:pt x="254" y="92"/>
                  <a:pt x="252" y="92"/>
                  <a:pt x="251" y="91"/>
                </a:cubicBezTo>
                <a:cubicBezTo>
                  <a:pt x="249" y="91"/>
                  <a:pt x="251" y="90"/>
                  <a:pt x="252" y="91"/>
                </a:cubicBezTo>
                <a:cubicBezTo>
                  <a:pt x="252" y="91"/>
                  <a:pt x="254" y="91"/>
                  <a:pt x="255" y="92"/>
                </a:cubicBezTo>
                <a:cubicBezTo>
                  <a:pt x="255" y="92"/>
                  <a:pt x="255" y="91"/>
                  <a:pt x="255" y="91"/>
                </a:cubicBezTo>
                <a:cubicBezTo>
                  <a:pt x="255" y="91"/>
                  <a:pt x="254" y="91"/>
                  <a:pt x="252" y="90"/>
                </a:cubicBezTo>
                <a:cubicBezTo>
                  <a:pt x="250" y="89"/>
                  <a:pt x="253" y="90"/>
                  <a:pt x="254" y="90"/>
                </a:cubicBezTo>
                <a:cubicBezTo>
                  <a:pt x="255" y="91"/>
                  <a:pt x="257" y="91"/>
                  <a:pt x="257" y="92"/>
                </a:cubicBezTo>
                <a:cubicBezTo>
                  <a:pt x="257" y="92"/>
                  <a:pt x="258" y="92"/>
                  <a:pt x="258" y="93"/>
                </a:cubicBezTo>
                <a:cubicBezTo>
                  <a:pt x="258" y="93"/>
                  <a:pt x="259" y="93"/>
                  <a:pt x="260" y="93"/>
                </a:cubicBezTo>
                <a:cubicBezTo>
                  <a:pt x="260" y="93"/>
                  <a:pt x="261" y="93"/>
                  <a:pt x="262" y="93"/>
                </a:cubicBezTo>
                <a:cubicBezTo>
                  <a:pt x="262" y="93"/>
                  <a:pt x="263" y="93"/>
                  <a:pt x="263" y="94"/>
                </a:cubicBezTo>
                <a:cubicBezTo>
                  <a:pt x="262" y="95"/>
                  <a:pt x="263" y="95"/>
                  <a:pt x="264" y="95"/>
                </a:cubicBezTo>
                <a:cubicBezTo>
                  <a:pt x="266" y="94"/>
                  <a:pt x="266" y="93"/>
                  <a:pt x="266" y="92"/>
                </a:cubicBezTo>
                <a:cubicBezTo>
                  <a:pt x="266" y="92"/>
                  <a:pt x="265" y="90"/>
                  <a:pt x="264" y="89"/>
                </a:cubicBezTo>
                <a:cubicBezTo>
                  <a:pt x="264" y="89"/>
                  <a:pt x="265" y="89"/>
                  <a:pt x="265" y="89"/>
                </a:cubicBezTo>
                <a:cubicBezTo>
                  <a:pt x="266" y="89"/>
                  <a:pt x="265" y="88"/>
                  <a:pt x="265" y="88"/>
                </a:cubicBezTo>
                <a:cubicBezTo>
                  <a:pt x="264" y="88"/>
                  <a:pt x="264" y="87"/>
                  <a:pt x="264" y="87"/>
                </a:cubicBezTo>
                <a:cubicBezTo>
                  <a:pt x="263" y="87"/>
                  <a:pt x="263" y="87"/>
                  <a:pt x="262" y="87"/>
                </a:cubicBezTo>
                <a:cubicBezTo>
                  <a:pt x="262" y="87"/>
                  <a:pt x="261" y="87"/>
                  <a:pt x="260" y="87"/>
                </a:cubicBezTo>
                <a:cubicBezTo>
                  <a:pt x="260" y="87"/>
                  <a:pt x="257" y="86"/>
                  <a:pt x="255" y="87"/>
                </a:cubicBezTo>
                <a:cubicBezTo>
                  <a:pt x="254" y="87"/>
                  <a:pt x="253" y="87"/>
                  <a:pt x="253" y="86"/>
                </a:cubicBezTo>
                <a:cubicBezTo>
                  <a:pt x="253" y="86"/>
                  <a:pt x="254" y="86"/>
                  <a:pt x="254" y="86"/>
                </a:cubicBezTo>
                <a:cubicBezTo>
                  <a:pt x="254" y="87"/>
                  <a:pt x="255" y="86"/>
                  <a:pt x="255" y="86"/>
                </a:cubicBezTo>
                <a:cubicBezTo>
                  <a:pt x="256" y="86"/>
                  <a:pt x="259" y="86"/>
                  <a:pt x="259" y="86"/>
                </a:cubicBezTo>
                <a:cubicBezTo>
                  <a:pt x="260" y="86"/>
                  <a:pt x="261" y="86"/>
                  <a:pt x="262" y="86"/>
                </a:cubicBezTo>
                <a:cubicBezTo>
                  <a:pt x="262" y="86"/>
                  <a:pt x="263" y="85"/>
                  <a:pt x="263" y="86"/>
                </a:cubicBezTo>
                <a:cubicBezTo>
                  <a:pt x="263" y="86"/>
                  <a:pt x="264" y="86"/>
                  <a:pt x="264" y="85"/>
                </a:cubicBezTo>
                <a:cubicBezTo>
                  <a:pt x="265" y="85"/>
                  <a:pt x="264" y="84"/>
                  <a:pt x="263" y="84"/>
                </a:cubicBezTo>
                <a:cubicBezTo>
                  <a:pt x="263" y="84"/>
                  <a:pt x="262" y="84"/>
                  <a:pt x="261" y="84"/>
                </a:cubicBezTo>
                <a:cubicBezTo>
                  <a:pt x="261" y="84"/>
                  <a:pt x="261" y="84"/>
                  <a:pt x="260" y="84"/>
                </a:cubicBezTo>
                <a:cubicBezTo>
                  <a:pt x="260" y="84"/>
                  <a:pt x="259" y="83"/>
                  <a:pt x="259" y="83"/>
                </a:cubicBezTo>
                <a:cubicBezTo>
                  <a:pt x="258" y="83"/>
                  <a:pt x="258" y="83"/>
                  <a:pt x="258" y="83"/>
                </a:cubicBezTo>
                <a:cubicBezTo>
                  <a:pt x="257" y="83"/>
                  <a:pt x="259" y="84"/>
                  <a:pt x="260" y="84"/>
                </a:cubicBezTo>
                <a:cubicBezTo>
                  <a:pt x="260" y="84"/>
                  <a:pt x="260" y="85"/>
                  <a:pt x="260" y="85"/>
                </a:cubicBezTo>
                <a:cubicBezTo>
                  <a:pt x="260" y="85"/>
                  <a:pt x="260" y="85"/>
                  <a:pt x="259" y="85"/>
                </a:cubicBezTo>
                <a:cubicBezTo>
                  <a:pt x="259" y="84"/>
                  <a:pt x="259" y="84"/>
                  <a:pt x="258" y="84"/>
                </a:cubicBezTo>
                <a:cubicBezTo>
                  <a:pt x="257" y="83"/>
                  <a:pt x="257" y="83"/>
                  <a:pt x="256" y="83"/>
                </a:cubicBezTo>
                <a:cubicBezTo>
                  <a:pt x="256" y="83"/>
                  <a:pt x="256" y="84"/>
                  <a:pt x="256" y="84"/>
                </a:cubicBezTo>
                <a:cubicBezTo>
                  <a:pt x="256" y="83"/>
                  <a:pt x="256" y="83"/>
                  <a:pt x="255" y="84"/>
                </a:cubicBezTo>
                <a:cubicBezTo>
                  <a:pt x="255" y="84"/>
                  <a:pt x="255" y="84"/>
                  <a:pt x="254" y="84"/>
                </a:cubicBezTo>
                <a:cubicBezTo>
                  <a:pt x="254" y="84"/>
                  <a:pt x="254" y="83"/>
                  <a:pt x="255" y="82"/>
                </a:cubicBezTo>
                <a:cubicBezTo>
                  <a:pt x="255" y="82"/>
                  <a:pt x="254" y="82"/>
                  <a:pt x="253" y="82"/>
                </a:cubicBezTo>
                <a:cubicBezTo>
                  <a:pt x="252" y="82"/>
                  <a:pt x="251" y="82"/>
                  <a:pt x="251" y="82"/>
                </a:cubicBezTo>
                <a:cubicBezTo>
                  <a:pt x="250" y="82"/>
                  <a:pt x="251" y="81"/>
                  <a:pt x="251" y="81"/>
                </a:cubicBezTo>
                <a:cubicBezTo>
                  <a:pt x="251" y="81"/>
                  <a:pt x="251" y="81"/>
                  <a:pt x="252" y="81"/>
                </a:cubicBezTo>
                <a:cubicBezTo>
                  <a:pt x="252" y="82"/>
                  <a:pt x="253" y="82"/>
                  <a:pt x="254" y="81"/>
                </a:cubicBezTo>
                <a:cubicBezTo>
                  <a:pt x="255" y="81"/>
                  <a:pt x="253" y="81"/>
                  <a:pt x="253" y="81"/>
                </a:cubicBezTo>
                <a:cubicBezTo>
                  <a:pt x="252" y="81"/>
                  <a:pt x="253" y="81"/>
                  <a:pt x="254" y="81"/>
                </a:cubicBezTo>
                <a:cubicBezTo>
                  <a:pt x="255" y="80"/>
                  <a:pt x="253" y="81"/>
                  <a:pt x="253" y="81"/>
                </a:cubicBezTo>
                <a:cubicBezTo>
                  <a:pt x="252" y="81"/>
                  <a:pt x="253" y="80"/>
                  <a:pt x="253" y="80"/>
                </a:cubicBezTo>
                <a:cubicBezTo>
                  <a:pt x="254" y="80"/>
                  <a:pt x="253" y="80"/>
                  <a:pt x="252" y="80"/>
                </a:cubicBezTo>
                <a:cubicBezTo>
                  <a:pt x="252" y="80"/>
                  <a:pt x="251" y="80"/>
                  <a:pt x="251" y="80"/>
                </a:cubicBezTo>
                <a:cubicBezTo>
                  <a:pt x="251" y="81"/>
                  <a:pt x="251" y="80"/>
                  <a:pt x="250" y="80"/>
                </a:cubicBezTo>
                <a:cubicBezTo>
                  <a:pt x="250" y="80"/>
                  <a:pt x="251" y="80"/>
                  <a:pt x="250" y="79"/>
                </a:cubicBezTo>
                <a:cubicBezTo>
                  <a:pt x="249" y="79"/>
                  <a:pt x="250" y="78"/>
                  <a:pt x="251" y="78"/>
                </a:cubicBezTo>
                <a:cubicBezTo>
                  <a:pt x="251" y="78"/>
                  <a:pt x="251" y="78"/>
                  <a:pt x="251" y="78"/>
                </a:cubicBezTo>
                <a:cubicBezTo>
                  <a:pt x="251" y="77"/>
                  <a:pt x="251" y="77"/>
                  <a:pt x="251" y="77"/>
                </a:cubicBezTo>
                <a:cubicBezTo>
                  <a:pt x="252" y="77"/>
                  <a:pt x="252" y="77"/>
                  <a:pt x="252" y="78"/>
                </a:cubicBezTo>
                <a:cubicBezTo>
                  <a:pt x="252" y="78"/>
                  <a:pt x="252" y="78"/>
                  <a:pt x="253" y="78"/>
                </a:cubicBezTo>
                <a:cubicBezTo>
                  <a:pt x="253" y="78"/>
                  <a:pt x="253" y="78"/>
                  <a:pt x="254" y="79"/>
                </a:cubicBezTo>
                <a:cubicBezTo>
                  <a:pt x="254" y="80"/>
                  <a:pt x="255" y="79"/>
                  <a:pt x="255" y="79"/>
                </a:cubicBezTo>
                <a:cubicBezTo>
                  <a:pt x="255" y="79"/>
                  <a:pt x="256" y="78"/>
                  <a:pt x="257" y="78"/>
                </a:cubicBezTo>
                <a:cubicBezTo>
                  <a:pt x="257" y="78"/>
                  <a:pt x="257" y="78"/>
                  <a:pt x="258" y="78"/>
                </a:cubicBezTo>
                <a:cubicBezTo>
                  <a:pt x="259" y="78"/>
                  <a:pt x="258" y="77"/>
                  <a:pt x="258" y="77"/>
                </a:cubicBezTo>
                <a:cubicBezTo>
                  <a:pt x="258" y="77"/>
                  <a:pt x="256" y="77"/>
                  <a:pt x="255" y="77"/>
                </a:cubicBezTo>
                <a:cubicBezTo>
                  <a:pt x="254" y="77"/>
                  <a:pt x="255" y="77"/>
                  <a:pt x="255" y="77"/>
                </a:cubicBezTo>
                <a:cubicBezTo>
                  <a:pt x="256" y="77"/>
                  <a:pt x="258" y="77"/>
                  <a:pt x="258" y="77"/>
                </a:cubicBezTo>
                <a:cubicBezTo>
                  <a:pt x="258" y="77"/>
                  <a:pt x="258" y="77"/>
                  <a:pt x="259" y="77"/>
                </a:cubicBezTo>
                <a:cubicBezTo>
                  <a:pt x="260" y="77"/>
                  <a:pt x="259" y="76"/>
                  <a:pt x="258" y="76"/>
                </a:cubicBezTo>
                <a:cubicBezTo>
                  <a:pt x="257" y="76"/>
                  <a:pt x="259" y="76"/>
                  <a:pt x="260" y="76"/>
                </a:cubicBezTo>
                <a:cubicBezTo>
                  <a:pt x="260" y="76"/>
                  <a:pt x="261" y="76"/>
                  <a:pt x="262" y="76"/>
                </a:cubicBezTo>
                <a:cubicBezTo>
                  <a:pt x="262" y="76"/>
                  <a:pt x="263" y="76"/>
                  <a:pt x="264" y="77"/>
                </a:cubicBezTo>
                <a:cubicBezTo>
                  <a:pt x="265" y="77"/>
                  <a:pt x="267" y="77"/>
                  <a:pt x="267" y="77"/>
                </a:cubicBezTo>
                <a:cubicBezTo>
                  <a:pt x="268" y="77"/>
                  <a:pt x="268" y="77"/>
                  <a:pt x="269" y="78"/>
                </a:cubicBezTo>
                <a:cubicBezTo>
                  <a:pt x="269" y="78"/>
                  <a:pt x="269" y="78"/>
                  <a:pt x="269" y="78"/>
                </a:cubicBezTo>
                <a:cubicBezTo>
                  <a:pt x="270" y="78"/>
                  <a:pt x="270" y="77"/>
                  <a:pt x="270" y="78"/>
                </a:cubicBezTo>
                <a:cubicBezTo>
                  <a:pt x="270" y="79"/>
                  <a:pt x="270" y="78"/>
                  <a:pt x="270" y="78"/>
                </a:cubicBezTo>
                <a:cubicBezTo>
                  <a:pt x="270" y="78"/>
                  <a:pt x="270" y="78"/>
                  <a:pt x="271" y="78"/>
                </a:cubicBezTo>
                <a:cubicBezTo>
                  <a:pt x="271" y="78"/>
                  <a:pt x="271" y="78"/>
                  <a:pt x="271" y="77"/>
                </a:cubicBezTo>
                <a:cubicBezTo>
                  <a:pt x="271" y="77"/>
                  <a:pt x="271" y="77"/>
                  <a:pt x="271" y="77"/>
                </a:cubicBezTo>
                <a:cubicBezTo>
                  <a:pt x="272" y="77"/>
                  <a:pt x="272" y="76"/>
                  <a:pt x="272" y="76"/>
                </a:cubicBezTo>
                <a:cubicBezTo>
                  <a:pt x="272" y="76"/>
                  <a:pt x="272" y="74"/>
                  <a:pt x="272" y="73"/>
                </a:cubicBezTo>
                <a:cubicBezTo>
                  <a:pt x="272" y="73"/>
                  <a:pt x="271" y="73"/>
                  <a:pt x="271" y="73"/>
                </a:cubicBezTo>
                <a:cubicBezTo>
                  <a:pt x="271" y="73"/>
                  <a:pt x="268" y="73"/>
                  <a:pt x="268" y="73"/>
                </a:cubicBezTo>
                <a:cubicBezTo>
                  <a:pt x="268" y="73"/>
                  <a:pt x="267" y="73"/>
                  <a:pt x="268" y="73"/>
                </a:cubicBezTo>
                <a:cubicBezTo>
                  <a:pt x="268" y="74"/>
                  <a:pt x="267" y="74"/>
                  <a:pt x="267" y="73"/>
                </a:cubicBezTo>
                <a:cubicBezTo>
                  <a:pt x="266" y="73"/>
                  <a:pt x="265" y="73"/>
                  <a:pt x="265" y="73"/>
                </a:cubicBezTo>
                <a:cubicBezTo>
                  <a:pt x="264" y="72"/>
                  <a:pt x="261" y="70"/>
                  <a:pt x="261" y="70"/>
                </a:cubicBezTo>
                <a:cubicBezTo>
                  <a:pt x="260" y="70"/>
                  <a:pt x="260" y="70"/>
                  <a:pt x="261" y="70"/>
                </a:cubicBezTo>
                <a:cubicBezTo>
                  <a:pt x="262" y="70"/>
                  <a:pt x="261" y="70"/>
                  <a:pt x="261" y="69"/>
                </a:cubicBezTo>
                <a:cubicBezTo>
                  <a:pt x="260" y="69"/>
                  <a:pt x="259" y="69"/>
                  <a:pt x="259" y="69"/>
                </a:cubicBezTo>
                <a:cubicBezTo>
                  <a:pt x="259" y="68"/>
                  <a:pt x="259" y="68"/>
                  <a:pt x="260" y="68"/>
                </a:cubicBezTo>
                <a:cubicBezTo>
                  <a:pt x="261" y="68"/>
                  <a:pt x="261" y="68"/>
                  <a:pt x="262" y="68"/>
                </a:cubicBezTo>
                <a:cubicBezTo>
                  <a:pt x="262" y="68"/>
                  <a:pt x="264" y="69"/>
                  <a:pt x="265" y="69"/>
                </a:cubicBezTo>
                <a:cubicBezTo>
                  <a:pt x="266" y="70"/>
                  <a:pt x="266" y="70"/>
                  <a:pt x="267" y="69"/>
                </a:cubicBezTo>
                <a:cubicBezTo>
                  <a:pt x="269" y="69"/>
                  <a:pt x="266" y="68"/>
                  <a:pt x="264" y="67"/>
                </a:cubicBezTo>
                <a:cubicBezTo>
                  <a:pt x="262" y="67"/>
                  <a:pt x="261" y="66"/>
                  <a:pt x="260" y="66"/>
                </a:cubicBezTo>
                <a:cubicBezTo>
                  <a:pt x="260" y="66"/>
                  <a:pt x="260" y="66"/>
                  <a:pt x="260" y="66"/>
                </a:cubicBezTo>
                <a:cubicBezTo>
                  <a:pt x="259" y="65"/>
                  <a:pt x="259" y="65"/>
                  <a:pt x="258" y="65"/>
                </a:cubicBezTo>
                <a:cubicBezTo>
                  <a:pt x="258" y="66"/>
                  <a:pt x="257" y="67"/>
                  <a:pt x="256" y="68"/>
                </a:cubicBezTo>
                <a:cubicBezTo>
                  <a:pt x="255" y="68"/>
                  <a:pt x="256" y="69"/>
                  <a:pt x="256" y="69"/>
                </a:cubicBezTo>
                <a:cubicBezTo>
                  <a:pt x="256" y="69"/>
                  <a:pt x="256" y="69"/>
                  <a:pt x="256" y="69"/>
                </a:cubicBezTo>
                <a:cubicBezTo>
                  <a:pt x="254" y="70"/>
                  <a:pt x="254" y="70"/>
                  <a:pt x="255" y="69"/>
                </a:cubicBezTo>
                <a:cubicBezTo>
                  <a:pt x="256" y="68"/>
                  <a:pt x="253" y="69"/>
                  <a:pt x="253" y="69"/>
                </a:cubicBezTo>
                <a:cubicBezTo>
                  <a:pt x="252" y="69"/>
                  <a:pt x="253" y="68"/>
                  <a:pt x="253" y="68"/>
                </a:cubicBezTo>
                <a:cubicBezTo>
                  <a:pt x="253" y="68"/>
                  <a:pt x="254" y="67"/>
                  <a:pt x="255" y="66"/>
                </a:cubicBezTo>
                <a:cubicBezTo>
                  <a:pt x="255" y="65"/>
                  <a:pt x="254" y="66"/>
                  <a:pt x="254" y="66"/>
                </a:cubicBezTo>
                <a:cubicBezTo>
                  <a:pt x="253" y="66"/>
                  <a:pt x="255" y="65"/>
                  <a:pt x="255" y="65"/>
                </a:cubicBezTo>
                <a:cubicBezTo>
                  <a:pt x="255" y="65"/>
                  <a:pt x="256" y="64"/>
                  <a:pt x="255" y="64"/>
                </a:cubicBezTo>
                <a:cubicBezTo>
                  <a:pt x="253" y="64"/>
                  <a:pt x="255" y="64"/>
                  <a:pt x="256" y="64"/>
                </a:cubicBezTo>
                <a:cubicBezTo>
                  <a:pt x="256" y="64"/>
                  <a:pt x="256" y="63"/>
                  <a:pt x="256" y="63"/>
                </a:cubicBezTo>
                <a:cubicBezTo>
                  <a:pt x="256" y="62"/>
                  <a:pt x="256" y="62"/>
                  <a:pt x="256" y="62"/>
                </a:cubicBezTo>
                <a:cubicBezTo>
                  <a:pt x="256" y="61"/>
                  <a:pt x="256" y="60"/>
                  <a:pt x="257" y="60"/>
                </a:cubicBezTo>
                <a:cubicBezTo>
                  <a:pt x="258" y="59"/>
                  <a:pt x="258" y="59"/>
                  <a:pt x="258" y="59"/>
                </a:cubicBezTo>
                <a:cubicBezTo>
                  <a:pt x="258" y="58"/>
                  <a:pt x="257" y="58"/>
                  <a:pt x="257" y="58"/>
                </a:cubicBezTo>
                <a:cubicBezTo>
                  <a:pt x="256" y="59"/>
                  <a:pt x="256" y="59"/>
                  <a:pt x="256" y="58"/>
                </a:cubicBezTo>
                <a:cubicBezTo>
                  <a:pt x="256" y="58"/>
                  <a:pt x="257" y="58"/>
                  <a:pt x="258" y="58"/>
                </a:cubicBezTo>
                <a:cubicBezTo>
                  <a:pt x="258" y="58"/>
                  <a:pt x="257" y="58"/>
                  <a:pt x="257" y="57"/>
                </a:cubicBezTo>
                <a:cubicBezTo>
                  <a:pt x="256" y="57"/>
                  <a:pt x="257" y="57"/>
                  <a:pt x="257" y="57"/>
                </a:cubicBezTo>
                <a:cubicBezTo>
                  <a:pt x="257" y="57"/>
                  <a:pt x="257" y="57"/>
                  <a:pt x="257" y="57"/>
                </a:cubicBezTo>
                <a:cubicBezTo>
                  <a:pt x="257" y="56"/>
                  <a:pt x="257" y="56"/>
                  <a:pt x="258" y="56"/>
                </a:cubicBezTo>
                <a:cubicBezTo>
                  <a:pt x="258" y="56"/>
                  <a:pt x="259" y="56"/>
                  <a:pt x="259" y="56"/>
                </a:cubicBezTo>
                <a:cubicBezTo>
                  <a:pt x="259" y="56"/>
                  <a:pt x="259" y="56"/>
                  <a:pt x="260" y="56"/>
                </a:cubicBezTo>
                <a:cubicBezTo>
                  <a:pt x="261" y="56"/>
                  <a:pt x="262" y="56"/>
                  <a:pt x="263" y="56"/>
                </a:cubicBezTo>
                <a:cubicBezTo>
                  <a:pt x="263" y="56"/>
                  <a:pt x="263" y="55"/>
                  <a:pt x="263" y="55"/>
                </a:cubicBezTo>
                <a:cubicBezTo>
                  <a:pt x="263" y="54"/>
                  <a:pt x="263" y="54"/>
                  <a:pt x="263" y="53"/>
                </a:cubicBezTo>
                <a:cubicBezTo>
                  <a:pt x="263" y="53"/>
                  <a:pt x="263" y="53"/>
                  <a:pt x="264" y="53"/>
                </a:cubicBezTo>
                <a:cubicBezTo>
                  <a:pt x="264" y="53"/>
                  <a:pt x="264" y="53"/>
                  <a:pt x="264" y="53"/>
                </a:cubicBezTo>
                <a:cubicBezTo>
                  <a:pt x="264" y="53"/>
                  <a:pt x="264" y="53"/>
                  <a:pt x="265" y="53"/>
                </a:cubicBezTo>
                <a:cubicBezTo>
                  <a:pt x="265" y="53"/>
                  <a:pt x="265" y="52"/>
                  <a:pt x="266" y="52"/>
                </a:cubicBezTo>
                <a:cubicBezTo>
                  <a:pt x="266" y="51"/>
                  <a:pt x="266" y="51"/>
                  <a:pt x="267" y="51"/>
                </a:cubicBezTo>
                <a:cubicBezTo>
                  <a:pt x="267" y="51"/>
                  <a:pt x="267" y="52"/>
                  <a:pt x="266" y="52"/>
                </a:cubicBezTo>
                <a:cubicBezTo>
                  <a:pt x="266" y="53"/>
                  <a:pt x="266" y="53"/>
                  <a:pt x="267" y="52"/>
                </a:cubicBezTo>
                <a:cubicBezTo>
                  <a:pt x="267" y="52"/>
                  <a:pt x="267" y="52"/>
                  <a:pt x="267" y="52"/>
                </a:cubicBezTo>
                <a:cubicBezTo>
                  <a:pt x="268" y="51"/>
                  <a:pt x="266" y="51"/>
                  <a:pt x="266" y="51"/>
                </a:cubicBezTo>
                <a:cubicBezTo>
                  <a:pt x="266" y="51"/>
                  <a:pt x="266" y="51"/>
                  <a:pt x="265" y="51"/>
                </a:cubicBezTo>
                <a:cubicBezTo>
                  <a:pt x="264" y="51"/>
                  <a:pt x="264" y="52"/>
                  <a:pt x="264" y="52"/>
                </a:cubicBezTo>
                <a:cubicBezTo>
                  <a:pt x="264" y="52"/>
                  <a:pt x="264" y="52"/>
                  <a:pt x="264" y="52"/>
                </a:cubicBezTo>
                <a:cubicBezTo>
                  <a:pt x="264" y="53"/>
                  <a:pt x="264" y="53"/>
                  <a:pt x="264" y="53"/>
                </a:cubicBezTo>
                <a:cubicBezTo>
                  <a:pt x="263" y="53"/>
                  <a:pt x="263" y="53"/>
                  <a:pt x="264" y="52"/>
                </a:cubicBezTo>
                <a:cubicBezTo>
                  <a:pt x="265" y="51"/>
                  <a:pt x="265" y="50"/>
                  <a:pt x="265" y="49"/>
                </a:cubicBezTo>
                <a:cubicBezTo>
                  <a:pt x="265" y="49"/>
                  <a:pt x="264" y="49"/>
                  <a:pt x="265" y="48"/>
                </a:cubicBezTo>
                <a:cubicBezTo>
                  <a:pt x="265" y="48"/>
                  <a:pt x="265" y="48"/>
                  <a:pt x="265" y="47"/>
                </a:cubicBezTo>
                <a:cubicBezTo>
                  <a:pt x="266" y="45"/>
                  <a:pt x="268" y="46"/>
                  <a:pt x="270" y="46"/>
                </a:cubicBezTo>
                <a:cubicBezTo>
                  <a:pt x="272" y="46"/>
                  <a:pt x="273" y="46"/>
                  <a:pt x="273" y="45"/>
                </a:cubicBezTo>
                <a:cubicBezTo>
                  <a:pt x="274" y="45"/>
                  <a:pt x="274" y="44"/>
                  <a:pt x="275" y="43"/>
                </a:cubicBezTo>
                <a:cubicBezTo>
                  <a:pt x="276" y="43"/>
                  <a:pt x="275" y="43"/>
                  <a:pt x="275" y="43"/>
                </a:cubicBezTo>
                <a:cubicBezTo>
                  <a:pt x="275" y="43"/>
                  <a:pt x="266" y="44"/>
                  <a:pt x="266" y="44"/>
                </a:cubicBezTo>
                <a:cubicBezTo>
                  <a:pt x="265" y="44"/>
                  <a:pt x="263" y="44"/>
                  <a:pt x="262" y="45"/>
                </a:cubicBezTo>
                <a:cubicBezTo>
                  <a:pt x="261" y="45"/>
                  <a:pt x="262" y="45"/>
                  <a:pt x="262" y="45"/>
                </a:cubicBezTo>
                <a:cubicBezTo>
                  <a:pt x="262" y="46"/>
                  <a:pt x="262" y="45"/>
                  <a:pt x="262" y="45"/>
                </a:cubicBezTo>
                <a:cubicBezTo>
                  <a:pt x="263" y="45"/>
                  <a:pt x="264" y="45"/>
                  <a:pt x="262" y="46"/>
                </a:cubicBezTo>
                <a:cubicBezTo>
                  <a:pt x="261" y="46"/>
                  <a:pt x="261" y="46"/>
                  <a:pt x="260" y="45"/>
                </a:cubicBezTo>
                <a:cubicBezTo>
                  <a:pt x="260" y="45"/>
                  <a:pt x="260" y="45"/>
                  <a:pt x="259" y="45"/>
                </a:cubicBezTo>
                <a:cubicBezTo>
                  <a:pt x="258" y="45"/>
                  <a:pt x="260" y="43"/>
                  <a:pt x="261" y="43"/>
                </a:cubicBezTo>
                <a:cubicBezTo>
                  <a:pt x="261" y="43"/>
                  <a:pt x="261" y="42"/>
                  <a:pt x="260" y="42"/>
                </a:cubicBezTo>
                <a:cubicBezTo>
                  <a:pt x="260" y="42"/>
                  <a:pt x="261" y="41"/>
                  <a:pt x="263" y="40"/>
                </a:cubicBezTo>
                <a:cubicBezTo>
                  <a:pt x="265" y="40"/>
                  <a:pt x="267" y="40"/>
                  <a:pt x="268" y="41"/>
                </a:cubicBezTo>
                <a:cubicBezTo>
                  <a:pt x="269" y="41"/>
                  <a:pt x="274" y="41"/>
                  <a:pt x="276" y="41"/>
                </a:cubicBezTo>
                <a:cubicBezTo>
                  <a:pt x="279" y="41"/>
                  <a:pt x="281" y="39"/>
                  <a:pt x="282" y="38"/>
                </a:cubicBezTo>
                <a:cubicBezTo>
                  <a:pt x="283" y="37"/>
                  <a:pt x="280" y="37"/>
                  <a:pt x="279" y="37"/>
                </a:cubicBezTo>
                <a:cubicBezTo>
                  <a:pt x="279" y="37"/>
                  <a:pt x="278" y="37"/>
                  <a:pt x="277" y="36"/>
                </a:cubicBezTo>
                <a:cubicBezTo>
                  <a:pt x="276" y="36"/>
                  <a:pt x="275" y="36"/>
                  <a:pt x="274" y="37"/>
                </a:cubicBezTo>
                <a:cubicBezTo>
                  <a:pt x="273" y="37"/>
                  <a:pt x="270" y="37"/>
                  <a:pt x="269" y="37"/>
                </a:cubicBezTo>
                <a:cubicBezTo>
                  <a:pt x="269" y="37"/>
                  <a:pt x="267" y="37"/>
                  <a:pt x="267" y="37"/>
                </a:cubicBezTo>
                <a:cubicBezTo>
                  <a:pt x="266" y="37"/>
                  <a:pt x="265" y="36"/>
                  <a:pt x="264" y="36"/>
                </a:cubicBezTo>
                <a:cubicBezTo>
                  <a:pt x="263" y="36"/>
                  <a:pt x="262" y="36"/>
                  <a:pt x="262" y="36"/>
                </a:cubicBezTo>
                <a:cubicBezTo>
                  <a:pt x="262" y="37"/>
                  <a:pt x="261" y="37"/>
                  <a:pt x="261" y="37"/>
                </a:cubicBezTo>
                <a:cubicBezTo>
                  <a:pt x="261" y="37"/>
                  <a:pt x="260" y="37"/>
                  <a:pt x="260" y="37"/>
                </a:cubicBezTo>
                <a:cubicBezTo>
                  <a:pt x="259" y="38"/>
                  <a:pt x="260" y="37"/>
                  <a:pt x="258" y="37"/>
                </a:cubicBezTo>
                <a:cubicBezTo>
                  <a:pt x="256" y="37"/>
                  <a:pt x="257" y="37"/>
                  <a:pt x="258" y="37"/>
                </a:cubicBezTo>
                <a:cubicBezTo>
                  <a:pt x="259" y="36"/>
                  <a:pt x="259" y="37"/>
                  <a:pt x="261" y="36"/>
                </a:cubicBezTo>
                <a:cubicBezTo>
                  <a:pt x="262" y="35"/>
                  <a:pt x="265" y="36"/>
                  <a:pt x="265" y="36"/>
                </a:cubicBezTo>
                <a:cubicBezTo>
                  <a:pt x="269" y="37"/>
                  <a:pt x="271" y="36"/>
                  <a:pt x="272" y="35"/>
                </a:cubicBezTo>
                <a:cubicBezTo>
                  <a:pt x="273" y="34"/>
                  <a:pt x="273" y="34"/>
                  <a:pt x="274" y="34"/>
                </a:cubicBezTo>
                <a:cubicBezTo>
                  <a:pt x="274" y="35"/>
                  <a:pt x="275" y="35"/>
                  <a:pt x="276" y="35"/>
                </a:cubicBezTo>
                <a:cubicBezTo>
                  <a:pt x="277" y="35"/>
                  <a:pt x="278" y="35"/>
                  <a:pt x="279" y="35"/>
                </a:cubicBezTo>
                <a:cubicBezTo>
                  <a:pt x="280" y="35"/>
                  <a:pt x="280" y="35"/>
                  <a:pt x="281" y="35"/>
                </a:cubicBezTo>
                <a:cubicBezTo>
                  <a:pt x="283" y="34"/>
                  <a:pt x="285" y="33"/>
                  <a:pt x="286" y="33"/>
                </a:cubicBezTo>
                <a:cubicBezTo>
                  <a:pt x="287" y="33"/>
                  <a:pt x="289" y="33"/>
                  <a:pt x="289" y="33"/>
                </a:cubicBezTo>
                <a:cubicBezTo>
                  <a:pt x="290" y="33"/>
                  <a:pt x="290" y="32"/>
                  <a:pt x="289" y="32"/>
                </a:cubicBezTo>
                <a:cubicBezTo>
                  <a:pt x="289" y="32"/>
                  <a:pt x="290" y="32"/>
                  <a:pt x="290" y="32"/>
                </a:cubicBezTo>
                <a:cubicBezTo>
                  <a:pt x="290" y="32"/>
                  <a:pt x="302" y="25"/>
                  <a:pt x="302" y="25"/>
                </a:cubicBezTo>
                <a:cubicBezTo>
                  <a:pt x="303" y="25"/>
                  <a:pt x="302" y="25"/>
                  <a:pt x="302" y="25"/>
                </a:cubicBezTo>
                <a:cubicBezTo>
                  <a:pt x="302" y="25"/>
                  <a:pt x="294" y="22"/>
                  <a:pt x="292" y="22"/>
                </a:cubicBezTo>
                <a:cubicBezTo>
                  <a:pt x="290" y="21"/>
                  <a:pt x="288" y="21"/>
                  <a:pt x="288" y="21"/>
                </a:cubicBezTo>
                <a:cubicBezTo>
                  <a:pt x="288" y="21"/>
                  <a:pt x="280" y="21"/>
                  <a:pt x="279" y="21"/>
                </a:cubicBezTo>
                <a:cubicBezTo>
                  <a:pt x="278" y="21"/>
                  <a:pt x="278" y="21"/>
                  <a:pt x="278" y="21"/>
                </a:cubicBezTo>
                <a:cubicBezTo>
                  <a:pt x="278" y="21"/>
                  <a:pt x="276" y="21"/>
                  <a:pt x="276" y="22"/>
                </a:cubicBezTo>
                <a:cubicBezTo>
                  <a:pt x="275" y="22"/>
                  <a:pt x="275" y="22"/>
                  <a:pt x="275" y="23"/>
                </a:cubicBezTo>
                <a:cubicBezTo>
                  <a:pt x="276" y="23"/>
                  <a:pt x="275" y="23"/>
                  <a:pt x="274" y="23"/>
                </a:cubicBezTo>
                <a:cubicBezTo>
                  <a:pt x="273" y="23"/>
                  <a:pt x="274" y="23"/>
                  <a:pt x="273" y="24"/>
                </a:cubicBezTo>
                <a:cubicBezTo>
                  <a:pt x="273" y="24"/>
                  <a:pt x="273" y="24"/>
                  <a:pt x="274" y="25"/>
                </a:cubicBezTo>
                <a:cubicBezTo>
                  <a:pt x="275" y="25"/>
                  <a:pt x="274" y="25"/>
                  <a:pt x="274" y="25"/>
                </a:cubicBezTo>
                <a:cubicBezTo>
                  <a:pt x="274" y="25"/>
                  <a:pt x="273" y="25"/>
                  <a:pt x="272" y="25"/>
                </a:cubicBezTo>
                <a:cubicBezTo>
                  <a:pt x="272" y="25"/>
                  <a:pt x="272" y="25"/>
                  <a:pt x="272" y="25"/>
                </a:cubicBezTo>
                <a:cubicBezTo>
                  <a:pt x="272" y="25"/>
                  <a:pt x="273" y="26"/>
                  <a:pt x="272" y="26"/>
                </a:cubicBezTo>
                <a:cubicBezTo>
                  <a:pt x="271" y="27"/>
                  <a:pt x="269" y="26"/>
                  <a:pt x="268" y="26"/>
                </a:cubicBezTo>
                <a:cubicBezTo>
                  <a:pt x="268" y="26"/>
                  <a:pt x="267" y="25"/>
                  <a:pt x="266" y="25"/>
                </a:cubicBezTo>
                <a:cubicBezTo>
                  <a:pt x="265" y="25"/>
                  <a:pt x="263" y="26"/>
                  <a:pt x="262" y="27"/>
                </a:cubicBezTo>
                <a:cubicBezTo>
                  <a:pt x="261" y="27"/>
                  <a:pt x="261" y="27"/>
                  <a:pt x="262" y="26"/>
                </a:cubicBezTo>
                <a:cubicBezTo>
                  <a:pt x="262" y="26"/>
                  <a:pt x="261" y="25"/>
                  <a:pt x="262" y="25"/>
                </a:cubicBezTo>
                <a:cubicBezTo>
                  <a:pt x="262" y="24"/>
                  <a:pt x="261" y="25"/>
                  <a:pt x="261" y="25"/>
                </a:cubicBezTo>
                <a:cubicBezTo>
                  <a:pt x="260" y="25"/>
                  <a:pt x="259" y="25"/>
                  <a:pt x="258" y="26"/>
                </a:cubicBezTo>
                <a:cubicBezTo>
                  <a:pt x="258" y="26"/>
                  <a:pt x="256" y="27"/>
                  <a:pt x="256" y="27"/>
                </a:cubicBezTo>
                <a:cubicBezTo>
                  <a:pt x="256" y="27"/>
                  <a:pt x="256" y="27"/>
                  <a:pt x="255" y="28"/>
                </a:cubicBezTo>
                <a:cubicBezTo>
                  <a:pt x="255" y="28"/>
                  <a:pt x="255" y="28"/>
                  <a:pt x="254" y="29"/>
                </a:cubicBezTo>
                <a:cubicBezTo>
                  <a:pt x="253" y="29"/>
                  <a:pt x="242" y="36"/>
                  <a:pt x="241" y="37"/>
                </a:cubicBezTo>
                <a:cubicBezTo>
                  <a:pt x="240" y="37"/>
                  <a:pt x="241" y="36"/>
                  <a:pt x="241" y="36"/>
                </a:cubicBezTo>
                <a:cubicBezTo>
                  <a:pt x="241" y="36"/>
                  <a:pt x="241" y="35"/>
                  <a:pt x="242" y="35"/>
                </a:cubicBezTo>
                <a:cubicBezTo>
                  <a:pt x="243" y="35"/>
                  <a:pt x="243" y="34"/>
                  <a:pt x="243" y="34"/>
                </a:cubicBezTo>
                <a:cubicBezTo>
                  <a:pt x="243" y="33"/>
                  <a:pt x="244" y="32"/>
                  <a:pt x="245" y="32"/>
                </a:cubicBezTo>
                <a:cubicBezTo>
                  <a:pt x="245" y="32"/>
                  <a:pt x="246" y="32"/>
                  <a:pt x="246" y="31"/>
                </a:cubicBezTo>
                <a:cubicBezTo>
                  <a:pt x="246" y="31"/>
                  <a:pt x="246" y="30"/>
                  <a:pt x="247" y="30"/>
                </a:cubicBezTo>
                <a:cubicBezTo>
                  <a:pt x="247" y="30"/>
                  <a:pt x="248" y="30"/>
                  <a:pt x="248" y="29"/>
                </a:cubicBezTo>
                <a:cubicBezTo>
                  <a:pt x="248" y="29"/>
                  <a:pt x="248" y="28"/>
                  <a:pt x="249" y="28"/>
                </a:cubicBezTo>
                <a:cubicBezTo>
                  <a:pt x="249" y="29"/>
                  <a:pt x="250" y="28"/>
                  <a:pt x="250" y="28"/>
                </a:cubicBezTo>
                <a:cubicBezTo>
                  <a:pt x="251" y="27"/>
                  <a:pt x="252" y="24"/>
                  <a:pt x="253" y="23"/>
                </a:cubicBezTo>
                <a:cubicBezTo>
                  <a:pt x="253" y="21"/>
                  <a:pt x="253" y="20"/>
                  <a:pt x="252" y="20"/>
                </a:cubicBezTo>
                <a:cubicBezTo>
                  <a:pt x="251" y="19"/>
                  <a:pt x="251" y="19"/>
                  <a:pt x="250" y="19"/>
                </a:cubicBezTo>
                <a:cubicBezTo>
                  <a:pt x="250" y="19"/>
                  <a:pt x="245" y="20"/>
                  <a:pt x="244" y="20"/>
                </a:cubicBezTo>
                <a:cubicBezTo>
                  <a:pt x="243" y="20"/>
                  <a:pt x="242" y="20"/>
                  <a:pt x="242" y="21"/>
                </a:cubicBezTo>
                <a:cubicBezTo>
                  <a:pt x="242" y="22"/>
                  <a:pt x="242" y="21"/>
                  <a:pt x="242" y="22"/>
                </a:cubicBezTo>
                <a:cubicBezTo>
                  <a:pt x="242" y="24"/>
                  <a:pt x="241" y="24"/>
                  <a:pt x="240" y="24"/>
                </a:cubicBezTo>
                <a:cubicBezTo>
                  <a:pt x="238" y="24"/>
                  <a:pt x="228" y="27"/>
                  <a:pt x="228" y="27"/>
                </a:cubicBezTo>
                <a:cubicBezTo>
                  <a:pt x="227" y="27"/>
                  <a:pt x="227" y="27"/>
                  <a:pt x="227" y="27"/>
                </a:cubicBezTo>
                <a:cubicBezTo>
                  <a:pt x="227" y="27"/>
                  <a:pt x="227" y="27"/>
                  <a:pt x="227" y="27"/>
                </a:cubicBezTo>
                <a:cubicBezTo>
                  <a:pt x="226" y="27"/>
                  <a:pt x="225" y="27"/>
                  <a:pt x="225" y="26"/>
                </a:cubicBezTo>
                <a:cubicBezTo>
                  <a:pt x="225" y="26"/>
                  <a:pt x="227" y="25"/>
                  <a:pt x="228" y="25"/>
                </a:cubicBezTo>
                <a:cubicBezTo>
                  <a:pt x="228" y="25"/>
                  <a:pt x="230" y="25"/>
                  <a:pt x="231" y="25"/>
                </a:cubicBezTo>
                <a:cubicBezTo>
                  <a:pt x="231" y="24"/>
                  <a:pt x="234" y="24"/>
                  <a:pt x="235" y="23"/>
                </a:cubicBezTo>
                <a:cubicBezTo>
                  <a:pt x="237" y="23"/>
                  <a:pt x="237" y="22"/>
                  <a:pt x="237" y="21"/>
                </a:cubicBezTo>
                <a:cubicBezTo>
                  <a:pt x="237" y="21"/>
                  <a:pt x="236" y="21"/>
                  <a:pt x="236" y="21"/>
                </a:cubicBezTo>
                <a:cubicBezTo>
                  <a:pt x="235" y="21"/>
                  <a:pt x="232" y="21"/>
                  <a:pt x="230" y="21"/>
                </a:cubicBezTo>
                <a:cubicBezTo>
                  <a:pt x="229" y="20"/>
                  <a:pt x="222" y="20"/>
                  <a:pt x="221" y="20"/>
                </a:cubicBezTo>
                <a:cubicBezTo>
                  <a:pt x="219" y="20"/>
                  <a:pt x="217" y="20"/>
                  <a:pt x="217" y="20"/>
                </a:cubicBezTo>
                <a:cubicBezTo>
                  <a:pt x="216" y="21"/>
                  <a:pt x="212" y="21"/>
                  <a:pt x="207" y="22"/>
                </a:cubicBezTo>
                <a:cubicBezTo>
                  <a:pt x="202" y="22"/>
                  <a:pt x="200" y="23"/>
                  <a:pt x="199" y="24"/>
                </a:cubicBezTo>
                <a:cubicBezTo>
                  <a:pt x="198" y="24"/>
                  <a:pt x="198" y="24"/>
                  <a:pt x="198" y="23"/>
                </a:cubicBezTo>
                <a:cubicBezTo>
                  <a:pt x="198" y="23"/>
                  <a:pt x="198" y="22"/>
                  <a:pt x="198" y="22"/>
                </a:cubicBezTo>
                <a:cubicBezTo>
                  <a:pt x="199" y="22"/>
                  <a:pt x="204" y="21"/>
                  <a:pt x="204" y="21"/>
                </a:cubicBezTo>
                <a:cubicBezTo>
                  <a:pt x="205" y="21"/>
                  <a:pt x="208" y="20"/>
                  <a:pt x="208" y="20"/>
                </a:cubicBezTo>
                <a:cubicBezTo>
                  <a:pt x="208" y="20"/>
                  <a:pt x="211" y="20"/>
                  <a:pt x="212" y="19"/>
                </a:cubicBezTo>
                <a:cubicBezTo>
                  <a:pt x="214" y="19"/>
                  <a:pt x="212" y="19"/>
                  <a:pt x="212" y="19"/>
                </a:cubicBezTo>
                <a:cubicBezTo>
                  <a:pt x="212" y="19"/>
                  <a:pt x="206" y="18"/>
                  <a:pt x="205" y="18"/>
                </a:cubicBezTo>
                <a:cubicBezTo>
                  <a:pt x="205" y="17"/>
                  <a:pt x="207" y="18"/>
                  <a:pt x="209" y="18"/>
                </a:cubicBezTo>
                <a:cubicBezTo>
                  <a:pt x="210" y="18"/>
                  <a:pt x="212" y="18"/>
                  <a:pt x="212" y="18"/>
                </a:cubicBezTo>
                <a:cubicBezTo>
                  <a:pt x="213" y="18"/>
                  <a:pt x="213" y="18"/>
                  <a:pt x="214" y="18"/>
                </a:cubicBezTo>
                <a:cubicBezTo>
                  <a:pt x="214" y="19"/>
                  <a:pt x="216" y="18"/>
                  <a:pt x="216" y="18"/>
                </a:cubicBezTo>
                <a:cubicBezTo>
                  <a:pt x="218" y="18"/>
                  <a:pt x="224" y="18"/>
                  <a:pt x="230" y="18"/>
                </a:cubicBezTo>
                <a:cubicBezTo>
                  <a:pt x="235" y="19"/>
                  <a:pt x="240" y="18"/>
                  <a:pt x="243" y="17"/>
                </a:cubicBezTo>
                <a:cubicBezTo>
                  <a:pt x="245" y="16"/>
                  <a:pt x="247" y="17"/>
                  <a:pt x="249" y="16"/>
                </a:cubicBezTo>
                <a:cubicBezTo>
                  <a:pt x="251" y="16"/>
                  <a:pt x="255" y="13"/>
                  <a:pt x="256" y="13"/>
                </a:cubicBezTo>
                <a:cubicBezTo>
                  <a:pt x="256" y="13"/>
                  <a:pt x="256" y="13"/>
                  <a:pt x="256" y="12"/>
                </a:cubicBezTo>
                <a:cubicBezTo>
                  <a:pt x="255" y="12"/>
                  <a:pt x="255" y="12"/>
                  <a:pt x="254" y="12"/>
                </a:cubicBezTo>
                <a:cubicBezTo>
                  <a:pt x="254" y="12"/>
                  <a:pt x="254" y="12"/>
                  <a:pt x="253" y="11"/>
                </a:cubicBezTo>
                <a:cubicBezTo>
                  <a:pt x="252" y="11"/>
                  <a:pt x="252" y="11"/>
                  <a:pt x="251" y="11"/>
                </a:cubicBezTo>
                <a:cubicBezTo>
                  <a:pt x="250" y="10"/>
                  <a:pt x="244" y="11"/>
                  <a:pt x="243" y="11"/>
                </a:cubicBezTo>
                <a:cubicBezTo>
                  <a:pt x="243" y="11"/>
                  <a:pt x="243" y="11"/>
                  <a:pt x="243" y="10"/>
                </a:cubicBezTo>
                <a:cubicBezTo>
                  <a:pt x="244" y="10"/>
                  <a:pt x="243" y="10"/>
                  <a:pt x="243" y="9"/>
                </a:cubicBezTo>
                <a:cubicBezTo>
                  <a:pt x="242" y="9"/>
                  <a:pt x="239" y="9"/>
                  <a:pt x="237" y="10"/>
                </a:cubicBezTo>
                <a:cubicBezTo>
                  <a:pt x="236" y="10"/>
                  <a:pt x="236" y="10"/>
                  <a:pt x="237" y="10"/>
                </a:cubicBezTo>
                <a:cubicBezTo>
                  <a:pt x="237" y="10"/>
                  <a:pt x="237" y="9"/>
                  <a:pt x="237" y="9"/>
                </a:cubicBezTo>
                <a:cubicBezTo>
                  <a:pt x="238" y="9"/>
                  <a:pt x="238" y="9"/>
                  <a:pt x="239" y="8"/>
                </a:cubicBezTo>
                <a:cubicBezTo>
                  <a:pt x="239" y="8"/>
                  <a:pt x="238" y="7"/>
                  <a:pt x="237" y="6"/>
                </a:cubicBezTo>
                <a:cubicBezTo>
                  <a:pt x="236" y="6"/>
                  <a:pt x="233" y="6"/>
                  <a:pt x="233" y="7"/>
                </a:cubicBezTo>
                <a:cubicBezTo>
                  <a:pt x="232" y="7"/>
                  <a:pt x="230" y="7"/>
                  <a:pt x="230" y="7"/>
                </a:cubicBezTo>
                <a:cubicBezTo>
                  <a:pt x="229" y="7"/>
                  <a:pt x="215" y="6"/>
                  <a:pt x="215" y="6"/>
                </a:cubicBezTo>
                <a:cubicBezTo>
                  <a:pt x="214" y="6"/>
                  <a:pt x="212" y="7"/>
                  <a:pt x="211" y="7"/>
                </a:cubicBezTo>
                <a:cubicBezTo>
                  <a:pt x="210" y="7"/>
                  <a:pt x="209" y="7"/>
                  <a:pt x="208" y="7"/>
                </a:cubicBezTo>
                <a:cubicBezTo>
                  <a:pt x="207" y="8"/>
                  <a:pt x="205" y="8"/>
                  <a:pt x="204" y="8"/>
                </a:cubicBezTo>
                <a:cubicBezTo>
                  <a:pt x="203" y="8"/>
                  <a:pt x="198" y="8"/>
                  <a:pt x="197" y="8"/>
                </a:cubicBezTo>
                <a:cubicBezTo>
                  <a:pt x="196" y="9"/>
                  <a:pt x="195" y="9"/>
                  <a:pt x="195" y="9"/>
                </a:cubicBezTo>
                <a:cubicBezTo>
                  <a:pt x="194" y="10"/>
                  <a:pt x="193" y="10"/>
                  <a:pt x="193" y="10"/>
                </a:cubicBezTo>
                <a:cubicBezTo>
                  <a:pt x="192" y="10"/>
                  <a:pt x="190" y="9"/>
                  <a:pt x="189" y="9"/>
                </a:cubicBezTo>
                <a:cubicBezTo>
                  <a:pt x="188" y="9"/>
                  <a:pt x="186" y="10"/>
                  <a:pt x="186" y="11"/>
                </a:cubicBezTo>
                <a:cubicBezTo>
                  <a:pt x="185" y="11"/>
                  <a:pt x="186" y="10"/>
                  <a:pt x="186" y="10"/>
                </a:cubicBezTo>
                <a:cubicBezTo>
                  <a:pt x="187" y="10"/>
                  <a:pt x="186" y="9"/>
                  <a:pt x="185" y="9"/>
                </a:cubicBezTo>
                <a:cubicBezTo>
                  <a:pt x="185" y="9"/>
                  <a:pt x="188" y="9"/>
                  <a:pt x="188" y="9"/>
                </a:cubicBezTo>
                <a:cubicBezTo>
                  <a:pt x="188" y="9"/>
                  <a:pt x="189" y="9"/>
                  <a:pt x="190" y="9"/>
                </a:cubicBezTo>
                <a:cubicBezTo>
                  <a:pt x="192" y="9"/>
                  <a:pt x="194" y="8"/>
                  <a:pt x="194" y="8"/>
                </a:cubicBezTo>
                <a:cubicBezTo>
                  <a:pt x="195" y="8"/>
                  <a:pt x="197" y="8"/>
                  <a:pt x="197" y="8"/>
                </a:cubicBezTo>
                <a:cubicBezTo>
                  <a:pt x="197" y="8"/>
                  <a:pt x="198" y="8"/>
                  <a:pt x="198" y="8"/>
                </a:cubicBezTo>
                <a:cubicBezTo>
                  <a:pt x="199" y="8"/>
                  <a:pt x="199" y="8"/>
                  <a:pt x="199" y="7"/>
                </a:cubicBezTo>
                <a:cubicBezTo>
                  <a:pt x="198" y="7"/>
                  <a:pt x="197" y="7"/>
                  <a:pt x="197" y="6"/>
                </a:cubicBezTo>
                <a:cubicBezTo>
                  <a:pt x="196" y="6"/>
                  <a:pt x="196" y="6"/>
                  <a:pt x="197" y="6"/>
                </a:cubicBezTo>
                <a:cubicBezTo>
                  <a:pt x="197" y="6"/>
                  <a:pt x="199" y="6"/>
                  <a:pt x="200" y="7"/>
                </a:cubicBezTo>
                <a:cubicBezTo>
                  <a:pt x="201" y="7"/>
                  <a:pt x="204" y="7"/>
                  <a:pt x="205" y="7"/>
                </a:cubicBezTo>
                <a:cubicBezTo>
                  <a:pt x="205" y="7"/>
                  <a:pt x="210" y="6"/>
                  <a:pt x="212" y="6"/>
                </a:cubicBezTo>
                <a:cubicBezTo>
                  <a:pt x="214" y="6"/>
                  <a:pt x="221" y="6"/>
                  <a:pt x="223" y="6"/>
                </a:cubicBezTo>
                <a:cubicBezTo>
                  <a:pt x="224" y="6"/>
                  <a:pt x="229" y="6"/>
                  <a:pt x="230" y="6"/>
                </a:cubicBezTo>
                <a:cubicBezTo>
                  <a:pt x="230" y="6"/>
                  <a:pt x="231" y="6"/>
                  <a:pt x="232" y="5"/>
                </a:cubicBezTo>
                <a:cubicBezTo>
                  <a:pt x="232" y="5"/>
                  <a:pt x="233" y="5"/>
                  <a:pt x="234" y="5"/>
                </a:cubicBezTo>
                <a:cubicBezTo>
                  <a:pt x="235" y="4"/>
                  <a:pt x="234" y="4"/>
                  <a:pt x="234" y="4"/>
                </a:cubicBezTo>
                <a:cubicBezTo>
                  <a:pt x="234" y="4"/>
                  <a:pt x="212" y="0"/>
                  <a:pt x="212" y="0"/>
                </a:cubicBezTo>
                <a:cubicBezTo>
                  <a:pt x="211" y="0"/>
                  <a:pt x="210" y="1"/>
                  <a:pt x="210" y="1"/>
                </a:cubicBezTo>
                <a:cubicBezTo>
                  <a:pt x="209" y="1"/>
                  <a:pt x="202" y="0"/>
                  <a:pt x="202" y="0"/>
                </a:cubicBezTo>
                <a:cubicBezTo>
                  <a:pt x="201" y="0"/>
                  <a:pt x="195" y="0"/>
                  <a:pt x="195" y="0"/>
                </a:cubicBezTo>
                <a:cubicBezTo>
                  <a:pt x="194" y="0"/>
                  <a:pt x="193" y="0"/>
                  <a:pt x="193" y="1"/>
                </a:cubicBezTo>
                <a:cubicBezTo>
                  <a:pt x="194" y="2"/>
                  <a:pt x="193" y="1"/>
                  <a:pt x="192" y="1"/>
                </a:cubicBezTo>
                <a:cubicBezTo>
                  <a:pt x="192" y="1"/>
                  <a:pt x="190" y="0"/>
                  <a:pt x="190" y="0"/>
                </a:cubicBezTo>
                <a:cubicBezTo>
                  <a:pt x="189" y="0"/>
                  <a:pt x="189" y="0"/>
                  <a:pt x="189" y="1"/>
                </a:cubicBezTo>
                <a:cubicBezTo>
                  <a:pt x="188" y="1"/>
                  <a:pt x="187" y="1"/>
                  <a:pt x="187" y="1"/>
                </a:cubicBezTo>
                <a:cubicBezTo>
                  <a:pt x="187" y="1"/>
                  <a:pt x="182" y="1"/>
                  <a:pt x="181" y="1"/>
                </a:cubicBezTo>
                <a:cubicBezTo>
                  <a:pt x="180" y="1"/>
                  <a:pt x="180" y="2"/>
                  <a:pt x="180" y="2"/>
                </a:cubicBezTo>
                <a:cubicBezTo>
                  <a:pt x="179" y="2"/>
                  <a:pt x="179" y="2"/>
                  <a:pt x="179" y="2"/>
                </a:cubicBezTo>
                <a:cubicBezTo>
                  <a:pt x="180" y="2"/>
                  <a:pt x="180" y="2"/>
                  <a:pt x="181" y="3"/>
                </a:cubicBezTo>
                <a:cubicBezTo>
                  <a:pt x="181" y="4"/>
                  <a:pt x="179" y="3"/>
                  <a:pt x="178" y="2"/>
                </a:cubicBezTo>
                <a:cubicBezTo>
                  <a:pt x="177" y="2"/>
                  <a:pt x="175" y="2"/>
                  <a:pt x="174" y="2"/>
                </a:cubicBezTo>
                <a:cubicBezTo>
                  <a:pt x="174" y="2"/>
                  <a:pt x="173" y="2"/>
                  <a:pt x="174" y="3"/>
                </a:cubicBezTo>
                <a:cubicBezTo>
                  <a:pt x="174" y="3"/>
                  <a:pt x="174" y="3"/>
                  <a:pt x="174" y="3"/>
                </a:cubicBezTo>
                <a:cubicBezTo>
                  <a:pt x="174" y="3"/>
                  <a:pt x="171" y="3"/>
                  <a:pt x="170" y="3"/>
                </a:cubicBezTo>
                <a:cubicBezTo>
                  <a:pt x="169" y="3"/>
                  <a:pt x="169" y="3"/>
                  <a:pt x="170" y="3"/>
                </a:cubicBezTo>
                <a:cubicBezTo>
                  <a:pt x="170" y="3"/>
                  <a:pt x="169" y="3"/>
                  <a:pt x="170" y="4"/>
                </a:cubicBezTo>
                <a:cubicBezTo>
                  <a:pt x="170" y="5"/>
                  <a:pt x="170" y="6"/>
                  <a:pt x="171" y="6"/>
                </a:cubicBezTo>
                <a:cubicBezTo>
                  <a:pt x="172" y="5"/>
                  <a:pt x="173" y="6"/>
                  <a:pt x="174" y="6"/>
                </a:cubicBezTo>
                <a:cubicBezTo>
                  <a:pt x="175" y="6"/>
                  <a:pt x="176" y="6"/>
                  <a:pt x="178" y="6"/>
                </a:cubicBezTo>
                <a:cubicBezTo>
                  <a:pt x="179" y="6"/>
                  <a:pt x="178" y="6"/>
                  <a:pt x="177" y="6"/>
                </a:cubicBezTo>
                <a:cubicBezTo>
                  <a:pt x="177" y="6"/>
                  <a:pt x="176" y="6"/>
                  <a:pt x="174" y="6"/>
                </a:cubicBezTo>
                <a:cubicBezTo>
                  <a:pt x="173" y="6"/>
                  <a:pt x="172" y="7"/>
                  <a:pt x="170" y="7"/>
                </a:cubicBezTo>
                <a:cubicBezTo>
                  <a:pt x="169" y="8"/>
                  <a:pt x="172" y="8"/>
                  <a:pt x="173" y="7"/>
                </a:cubicBezTo>
                <a:cubicBezTo>
                  <a:pt x="173" y="7"/>
                  <a:pt x="173" y="7"/>
                  <a:pt x="175" y="7"/>
                </a:cubicBezTo>
                <a:cubicBezTo>
                  <a:pt x="178" y="7"/>
                  <a:pt x="176" y="8"/>
                  <a:pt x="176" y="8"/>
                </a:cubicBezTo>
                <a:cubicBezTo>
                  <a:pt x="175" y="7"/>
                  <a:pt x="174" y="8"/>
                  <a:pt x="174" y="8"/>
                </a:cubicBezTo>
                <a:cubicBezTo>
                  <a:pt x="173" y="8"/>
                  <a:pt x="173" y="8"/>
                  <a:pt x="171" y="8"/>
                </a:cubicBezTo>
                <a:cubicBezTo>
                  <a:pt x="170" y="8"/>
                  <a:pt x="170" y="8"/>
                  <a:pt x="169" y="8"/>
                </a:cubicBezTo>
                <a:cubicBezTo>
                  <a:pt x="168" y="8"/>
                  <a:pt x="168" y="8"/>
                  <a:pt x="169" y="9"/>
                </a:cubicBezTo>
                <a:cubicBezTo>
                  <a:pt x="169" y="9"/>
                  <a:pt x="169" y="9"/>
                  <a:pt x="169" y="9"/>
                </a:cubicBezTo>
                <a:cubicBezTo>
                  <a:pt x="170" y="10"/>
                  <a:pt x="170" y="10"/>
                  <a:pt x="170" y="10"/>
                </a:cubicBezTo>
                <a:cubicBezTo>
                  <a:pt x="171" y="11"/>
                  <a:pt x="170" y="11"/>
                  <a:pt x="170" y="11"/>
                </a:cubicBezTo>
                <a:cubicBezTo>
                  <a:pt x="170" y="11"/>
                  <a:pt x="170" y="11"/>
                  <a:pt x="169" y="10"/>
                </a:cubicBezTo>
                <a:cubicBezTo>
                  <a:pt x="169" y="10"/>
                  <a:pt x="169" y="10"/>
                  <a:pt x="168" y="9"/>
                </a:cubicBezTo>
                <a:cubicBezTo>
                  <a:pt x="168" y="9"/>
                  <a:pt x="168" y="9"/>
                  <a:pt x="168" y="9"/>
                </a:cubicBezTo>
                <a:cubicBezTo>
                  <a:pt x="166" y="8"/>
                  <a:pt x="164" y="8"/>
                  <a:pt x="163" y="9"/>
                </a:cubicBezTo>
                <a:cubicBezTo>
                  <a:pt x="161" y="9"/>
                  <a:pt x="160" y="8"/>
                  <a:pt x="160" y="8"/>
                </a:cubicBezTo>
                <a:cubicBezTo>
                  <a:pt x="160" y="8"/>
                  <a:pt x="158" y="7"/>
                  <a:pt x="158" y="7"/>
                </a:cubicBezTo>
                <a:cubicBezTo>
                  <a:pt x="157" y="6"/>
                  <a:pt x="157" y="7"/>
                  <a:pt x="155" y="7"/>
                </a:cubicBezTo>
                <a:cubicBezTo>
                  <a:pt x="154" y="7"/>
                  <a:pt x="154" y="6"/>
                  <a:pt x="155" y="6"/>
                </a:cubicBezTo>
                <a:cubicBezTo>
                  <a:pt x="156" y="5"/>
                  <a:pt x="154" y="5"/>
                  <a:pt x="153" y="5"/>
                </a:cubicBezTo>
                <a:cubicBezTo>
                  <a:pt x="153" y="5"/>
                  <a:pt x="149" y="5"/>
                  <a:pt x="148" y="5"/>
                </a:cubicBezTo>
                <a:cubicBezTo>
                  <a:pt x="147" y="4"/>
                  <a:pt x="146" y="5"/>
                  <a:pt x="145" y="5"/>
                </a:cubicBezTo>
                <a:cubicBezTo>
                  <a:pt x="143" y="5"/>
                  <a:pt x="145" y="6"/>
                  <a:pt x="145" y="6"/>
                </a:cubicBezTo>
                <a:cubicBezTo>
                  <a:pt x="145" y="6"/>
                  <a:pt x="145" y="6"/>
                  <a:pt x="148" y="6"/>
                </a:cubicBezTo>
                <a:cubicBezTo>
                  <a:pt x="150" y="7"/>
                  <a:pt x="149" y="7"/>
                  <a:pt x="148" y="7"/>
                </a:cubicBezTo>
                <a:cubicBezTo>
                  <a:pt x="148" y="6"/>
                  <a:pt x="147" y="6"/>
                  <a:pt x="147" y="6"/>
                </a:cubicBezTo>
                <a:cubicBezTo>
                  <a:pt x="146" y="7"/>
                  <a:pt x="140" y="6"/>
                  <a:pt x="140" y="6"/>
                </a:cubicBezTo>
                <a:cubicBezTo>
                  <a:pt x="140" y="6"/>
                  <a:pt x="138" y="6"/>
                  <a:pt x="137" y="6"/>
                </a:cubicBezTo>
                <a:cubicBezTo>
                  <a:pt x="136" y="6"/>
                  <a:pt x="137" y="7"/>
                  <a:pt x="137" y="7"/>
                </a:cubicBezTo>
                <a:cubicBezTo>
                  <a:pt x="138" y="7"/>
                  <a:pt x="138" y="7"/>
                  <a:pt x="139" y="8"/>
                </a:cubicBezTo>
                <a:cubicBezTo>
                  <a:pt x="140" y="8"/>
                  <a:pt x="143" y="8"/>
                  <a:pt x="145" y="9"/>
                </a:cubicBezTo>
                <a:cubicBezTo>
                  <a:pt x="147" y="9"/>
                  <a:pt x="143" y="9"/>
                  <a:pt x="142" y="9"/>
                </a:cubicBezTo>
                <a:cubicBezTo>
                  <a:pt x="141" y="9"/>
                  <a:pt x="140" y="9"/>
                  <a:pt x="140" y="9"/>
                </a:cubicBezTo>
                <a:cubicBezTo>
                  <a:pt x="139" y="9"/>
                  <a:pt x="138" y="9"/>
                  <a:pt x="138" y="9"/>
                </a:cubicBezTo>
                <a:cubicBezTo>
                  <a:pt x="139" y="8"/>
                  <a:pt x="137" y="9"/>
                  <a:pt x="133" y="8"/>
                </a:cubicBezTo>
                <a:cubicBezTo>
                  <a:pt x="129" y="8"/>
                  <a:pt x="132" y="9"/>
                  <a:pt x="132" y="9"/>
                </a:cubicBezTo>
                <a:cubicBezTo>
                  <a:pt x="132" y="9"/>
                  <a:pt x="142" y="9"/>
                  <a:pt x="143" y="10"/>
                </a:cubicBezTo>
                <a:cubicBezTo>
                  <a:pt x="144" y="10"/>
                  <a:pt x="159" y="11"/>
                  <a:pt x="160" y="11"/>
                </a:cubicBezTo>
                <a:cubicBezTo>
                  <a:pt x="161" y="11"/>
                  <a:pt x="163" y="11"/>
                  <a:pt x="164" y="12"/>
                </a:cubicBezTo>
                <a:cubicBezTo>
                  <a:pt x="164" y="12"/>
                  <a:pt x="164" y="13"/>
                  <a:pt x="164" y="13"/>
                </a:cubicBezTo>
                <a:cubicBezTo>
                  <a:pt x="163" y="13"/>
                  <a:pt x="164" y="14"/>
                  <a:pt x="164" y="14"/>
                </a:cubicBezTo>
                <a:cubicBezTo>
                  <a:pt x="165" y="14"/>
                  <a:pt x="165" y="14"/>
                  <a:pt x="164" y="15"/>
                </a:cubicBezTo>
                <a:cubicBezTo>
                  <a:pt x="164" y="16"/>
                  <a:pt x="164" y="15"/>
                  <a:pt x="164" y="15"/>
                </a:cubicBezTo>
                <a:cubicBezTo>
                  <a:pt x="163" y="15"/>
                  <a:pt x="163" y="15"/>
                  <a:pt x="163" y="15"/>
                </a:cubicBezTo>
                <a:cubicBezTo>
                  <a:pt x="163" y="14"/>
                  <a:pt x="163" y="14"/>
                  <a:pt x="163" y="14"/>
                </a:cubicBezTo>
                <a:cubicBezTo>
                  <a:pt x="163" y="13"/>
                  <a:pt x="162" y="13"/>
                  <a:pt x="162" y="13"/>
                </a:cubicBezTo>
                <a:cubicBezTo>
                  <a:pt x="161" y="13"/>
                  <a:pt x="161" y="13"/>
                  <a:pt x="160" y="13"/>
                </a:cubicBezTo>
                <a:cubicBezTo>
                  <a:pt x="159" y="12"/>
                  <a:pt x="156" y="11"/>
                  <a:pt x="155" y="11"/>
                </a:cubicBezTo>
                <a:cubicBezTo>
                  <a:pt x="154" y="11"/>
                  <a:pt x="155" y="12"/>
                  <a:pt x="156" y="13"/>
                </a:cubicBezTo>
                <a:cubicBezTo>
                  <a:pt x="156" y="14"/>
                  <a:pt x="155" y="15"/>
                  <a:pt x="155" y="14"/>
                </a:cubicBezTo>
                <a:cubicBezTo>
                  <a:pt x="154" y="14"/>
                  <a:pt x="154" y="13"/>
                  <a:pt x="155" y="13"/>
                </a:cubicBezTo>
                <a:cubicBezTo>
                  <a:pt x="155" y="12"/>
                  <a:pt x="155" y="12"/>
                  <a:pt x="154" y="11"/>
                </a:cubicBezTo>
                <a:cubicBezTo>
                  <a:pt x="153" y="10"/>
                  <a:pt x="144" y="11"/>
                  <a:pt x="144" y="11"/>
                </a:cubicBezTo>
                <a:cubicBezTo>
                  <a:pt x="143" y="11"/>
                  <a:pt x="138" y="11"/>
                  <a:pt x="137" y="11"/>
                </a:cubicBezTo>
                <a:cubicBezTo>
                  <a:pt x="136" y="11"/>
                  <a:pt x="137" y="11"/>
                  <a:pt x="138" y="11"/>
                </a:cubicBezTo>
                <a:cubicBezTo>
                  <a:pt x="138" y="11"/>
                  <a:pt x="141" y="13"/>
                  <a:pt x="143" y="15"/>
                </a:cubicBezTo>
                <a:cubicBezTo>
                  <a:pt x="144" y="16"/>
                  <a:pt x="146" y="17"/>
                  <a:pt x="148" y="17"/>
                </a:cubicBezTo>
                <a:cubicBezTo>
                  <a:pt x="150" y="17"/>
                  <a:pt x="150" y="17"/>
                  <a:pt x="149" y="17"/>
                </a:cubicBezTo>
                <a:cubicBezTo>
                  <a:pt x="148" y="17"/>
                  <a:pt x="145" y="17"/>
                  <a:pt x="144" y="16"/>
                </a:cubicBezTo>
                <a:cubicBezTo>
                  <a:pt x="144" y="16"/>
                  <a:pt x="143" y="16"/>
                  <a:pt x="142" y="17"/>
                </a:cubicBezTo>
                <a:cubicBezTo>
                  <a:pt x="140" y="17"/>
                  <a:pt x="140" y="17"/>
                  <a:pt x="141" y="18"/>
                </a:cubicBezTo>
                <a:cubicBezTo>
                  <a:pt x="142" y="19"/>
                  <a:pt x="142" y="19"/>
                  <a:pt x="141" y="19"/>
                </a:cubicBezTo>
                <a:cubicBezTo>
                  <a:pt x="141" y="19"/>
                  <a:pt x="142" y="21"/>
                  <a:pt x="142" y="22"/>
                </a:cubicBezTo>
                <a:cubicBezTo>
                  <a:pt x="143" y="22"/>
                  <a:pt x="142" y="22"/>
                  <a:pt x="142" y="23"/>
                </a:cubicBezTo>
                <a:cubicBezTo>
                  <a:pt x="141" y="23"/>
                  <a:pt x="141" y="23"/>
                  <a:pt x="140" y="23"/>
                </a:cubicBezTo>
                <a:cubicBezTo>
                  <a:pt x="140" y="23"/>
                  <a:pt x="139" y="23"/>
                  <a:pt x="138" y="23"/>
                </a:cubicBezTo>
                <a:cubicBezTo>
                  <a:pt x="138" y="22"/>
                  <a:pt x="137" y="22"/>
                  <a:pt x="136" y="21"/>
                </a:cubicBezTo>
                <a:cubicBezTo>
                  <a:pt x="135" y="21"/>
                  <a:pt x="135" y="21"/>
                  <a:pt x="134" y="21"/>
                </a:cubicBezTo>
                <a:cubicBezTo>
                  <a:pt x="134" y="21"/>
                  <a:pt x="134" y="21"/>
                  <a:pt x="134" y="20"/>
                </a:cubicBezTo>
                <a:cubicBezTo>
                  <a:pt x="134" y="20"/>
                  <a:pt x="134" y="20"/>
                  <a:pt x="134" y="20"/>
                </a:cubicBezTo>
                <a:cubicBezTo>
                  <a:pt x="133" y="20"/>
                  <a:pt x="132" y="19"/>
                  <a:pt x="131" y="19"/>
                </a:cubicBezTo>
                <a:cubicBezTo>
                  <a:pt x="131" y="19"/>
                  <a:pt x="130" y="19"/>
                  <a:pt x="129" y="18"/>
                </a:cubicBezTo>
                <a:cubicBezTo>
                  <a:pt x="129" y="18"/>
                  <a:pt x="128" y="18"/>
                  <a:pt x="127" y="18"/>
                </a:cubicBezTo>
                <a:cubicBezTo>
                  <a:pt x="125" y="18"/>
                  <a:pt x="126" y="18"/>
                  <a:pt x="126" y="17"/>
                </a:cubicBezTo>
                <a:cubicBezTo>
                  <a:pt x="126" y="17"/>
                  <a:pt x="125" y="17"/>
                  <a:pt x="123" y="17"/>
                </a:cubicBezTo>
                <a:cubicBezTo>
                  <a:pt x="122" y="16"/>
                  <a:pt x="121" y="16"/>
                  <a:pt x="120" y="15"/>
                </a:cubicBezTo>
                <a:cubicBezTo>
                  <a:pt x="119" y="14"/>
                  <a:pt x="113" y="14"/>
                  <a:pt x="113" y="14"/>
                </a:cubicBezTo>
                <a:cubicBezTo>
                  <a:pt x="112" y="14"/>
                  <a:pt x="110" y="14"/>
                  <a:pt x="109" y="14"/>
                </a:cubicBezTo>
                <a:cubicBezTo>
                  <a:pt x="108" y="14"/>
                  <a:pt x="109" y="14"/>
                  <a:pt x="109" y="15"/>
                </a:cubicBezTo>
                <a:cubicBezTo>
                  <a:pt x="110" y="16"/>
                  <a:pt x="110" y="16"/>
                  <a:pt x="110" y="17"/>
                </a:cubicBezTo>
                <a:cubicBezTo>
                  <a:pt x="110" y="18"/>
                  <a:pt x="111" y="18"/>
                  <a:pt x="112" y="19"/>
                </a:cubicBezTo>
                <a:cubicBezTo>
                  <a:pt x="112" y="19"/>
                  <a:pt x="114" y="20"/>
                  <a:pt x="115" y="20"/>
                </a:cubicBezTo>
                <a:cubicBezTo>
                  <a:pt x="117" y="21"/>
                  <a:pt x="117" y="21"/>
                  <a:pt x="116" y="21"/>
                </a:cubicBezTo>
                <a:cubicBezTo>
                  <a:pt x="116" y="22"/>
                  <a:pt x="114" y="22"/>
                  <a:pt x="114" y="21"/>
                </a:cubicBezTo>
                <a:cubicBezTo>
                  <a:pt x="114" y="21"/>
                  <a:pt x="113" y="21"/>
                  <a:pt x="112" y="21"/>
                </a:cubicBezTo>
                <a:cubicBezTo>
                  <a:pt x="112" y="21"/>
                  <a:pt x="111" y="21"/>
                  <a:pt x="111" y="21"/>
                </a:cubicBezTo>
                <a:cubicBezTo>
                  <a:pt x="110" y="21"/>
                  <a:pt x="109" y="21"/>
                  <a:pt x="109" y="21"/>
                </a:cubicBezTo>
                <a:cubicBezTo>
                  <a:pt x="109" y="21"/>
                  <a:pt x="110" y="22"/>
                  <a:pt x="110" y="22"/>
                </a:cubicBezTo>
                <a:cubicBezTo>
                  <a:pt x="110" y="22"/>
                  <a:pt x="111" y="22"/>
                  <a:pt x="111" y="22"/>
                </a:cubicBezTo>
                <a:cubicBezTo>
                  <a:pt x="111" y="22"/>
                  <a:pt x="111" y="23"/>
                  <a:pt x="112" y="23"/>
                </a:cubicBezTo>
                <a:cubicBezTo>
                  <a:pt x="113" y="23"/>
                  <a:pt x="114" y="23"/>
                  <a:pt x="114" y="23"/>
                </a:cubicBezTo>
                <a:cubicBezTo>
                  <a:pt x="115" y="24"/>
                  <a:pt x="115" y="24"/>
                  <a:pt x="115" y="24"/>
                </a:cubicBezTo>
                <a:cubicBezTo>
                  <a:pt x="116" y="24"/>
                  <a:pt x="116" y="24"/>
                  <a:pt x="115" y="25"/>
                </a:cubicBezTo>
                <a:cubicBezTo>
                  <a:pt x="115" y="25"/>
                  <a:pt x="114" y="25"/>
                  <a:pt x="113" y="24"/>
                </a:cubicBezTo>
                <a:cubicBezTo>
                  <a:pt x="113" y="23"/>
                  <a:pt x="113" y="23"/>
                  <a:pt x="112" y="23"/>
                </a:cubicBezTo>
                <a:cubicBezTo>
                  <a:pt x="112" y="23"/>
                  <a:pt x="111" y="23"/>
                  <a:pt x="110" y="23"/>
                </a:cubicBezTo>
                <a:cubicBezTo>
                  <a:pt x="110" y="23"/>
                  <a:pt x="109" y="22"/>
                  <a:pt x="109" y="22"/>
                </a:cubicBezTo>
                <a:cubicBezTo>
                  <a:pt x="109" y="22"/>
                  <a:pt x="108" y="22"/>
                  <a:pt x="108" y="21"/>
                </a:cubicBezTo>
                <a:cubicBezTo>
                  <a:pt x="107" y="21"/>
                  <a:pt x="106" y="21"/>
                  <a:pt x="106" y="21"/>
                </a:cubicBezTo>
                <a:cubicBezTo>
                  <a:pt x="106" y="21"/>
                  <a:pt x="105" y="21"/>
                  <a:pt x="104" y="21"/>
                </a:cubicBezTo>
                <a:cubicBezTo>
                  <a:pt x="104" y="21"/>
                  <a:pt x="102" y="20"/>
                  <a:pt x="102" y="20"/>
                </a:cubicBezTo>
                <a:cubicBezTo>
                  <a:pt x="101" y="20"/>
                  <a:pt x="100" y="20"/>
                  <a:pt x="99" y="20"/>
                </a:cubicBezTo>
                <a:cubicBezTo>
                  <a:pt x="99" y="20"/>
                  <a:pt x="99" y="20"/>
                  <a:pt x="99" y="21"/>
                </a:cubicBezTo>
                <a:cubicBezTo>
                  <a:pt x="99" y="21"/>
                  <a:pt x="97" y="23"/>
                  <a:pt x="97" y="24"/>
                </a:cubicBezTo>
                <a:cubicBezTo>
                  <a:pt x="96" y="24"/>
                  <a:pt x="97" y="25"/>
                  <a:pt x="97" y="25"/>
                </a:cubicBezTo>
                <a:cubicBezTo>
                  <a:pt x="97" y="25"/>
                  <a:pt x="96" y="25"/>
                  <a:pt x="96" y="26"/>
                </a:cubicBezTo>
                <a:cubicBezTo>
                  <a:pt x="97" y="26"/>
                  <a:pt x="96" y="26"/>
                  <a:pt x="96" y="26"/>
                </a:cubicBezTo>
                <a:cubicBezTo>
                  <a:pt x="95" y="25"/>
                  <a:pt x="95" y="24"/>
                  <a:pt x="95" y="24"/>
                </a:cubicBezTo>
                <a:cubicBezTo>
                  <a:pt x="95" y="23"/>
                  <a:pt x="96" y="23"/>
                  <a:pt x="96" y="22"/>
                </a:cubicBezTo>
                <a:cubicBezTo>
                  <a:pt x="97" y="21"/>
                  <a:pt x="97" y="21"/>
                  <a:pt x="97" y="20"/>
                </a:cubicBezTo>
                <a:cubicBezTo>
                  <a:pt x="96" y="20"/>
                  <a:pt x="96" y="20"/>
                  <a:pt x="96" y="19"/>
                </a:cubicBezTo>
                <a:cubicBezTo>
                  <a:pt x="96" y="19"/>
                  <a:pt x="96" y="19"/>
                  <a:pt x="96" y="19"/>
                </a:cubicBezTo>
                <a:cubicBezTo>
                  <a:pt x="96" y="19"/>
                  <a:pt x="93" y="16"/>
                  <a:pt x="92" y="16"/>
                </a:cubicBezTo>
                <a:cubicBezTo>
                  <a:pt x="92" y="16"/>
                  <a:pt x="90" y="16"/>
                  <a:pt x="90" y="16"/>
                </a:cubicBezTo>
                <a:cubicBezTo>
                  <a:pt x="90" y="16"/>
                  <a:pt x="88" y="16"/>
                  <a:pt x="87" y="16"/>
                </a:cubicBezTo>
                <a:cubicBezTo>
                  <a:pt x="87" y="17"/>
                  <a:pt x="87" y="17"/>
                  <a:pt x="88" y="17"/>
                </a:cubicBezTo>
                <a:cubicBezTo>
                  <a:pt x="88" y="17"/>
                  <a:pt x="87" y="17"/>
                  <a:pt x="87" y="17"/>
                </a:cubicBezTo>
                <a:cubicBezTo>
                  <a:pt x="87" y="17"/>
                  <a:pt x="85" y="17"/>
                  <a:pt x="84" y="17"/>
                </a:cubicBezTo>
                <a:cubicBezTo>
                  <a:pt x="84" y="17"/>
                  <a:pt x="83" y="17"/>
                  <a:pt x="82" y="17"/>
                </a:cubicBezTo>
                <a:cubicBezTo>
                  <a:pt x="82" y="17"/>
                  <a:pt x="81" y="17"/>
                  <a:pt x="80" y="18"/>
                </a:cubicBezTo>
                <a:cubicBezTo>
                  <a:pt x="80" y="18"/>
                  <a:pt x="78" y="18"/>
                  <a:pt x="77" y="18"/>
                </a:cubicBezTo>
                <a:cubicBezTo>
                  <a:pt x="75" y="18"/>
                  <a:pt x="68" y="20"/>
                  <a:pt x="68" y="20"/>
                </a:cubicBezTo>
                <a:cubicBezTo>
                  <a:pt x="67" y="20"/>
                  <a:pt x="68" y="20"/>
                  <a:pt x="68" y="20"/>
                </a:cubicBezTo>
                <a:cubicBezTo>
                  <a:pt x="80" y="27"/>
                  <a:pt x="80" y="27"/>
                  <a:pt x="80" y="27"/>
                </a:cubicBezTo>
                <a:cubicBezTo>
                  <a:pt x="80" y="27"/>
                  <a:pt x="82" y="28"/>
                  <a:pt x="82" y="28"/>
                </a:cubicBezTo>
                <a:cubicBezTo>
                  <a:pt x="82" y="28"/>
                  <a:pt x="82" y="28"/>
                  <a:pt x="81" y="28"/>
                </a:cubicBezTo>
                <a:cubicBezTo>
                  <a:pt x="81" y="27"/>
                  <a:pt x="81" y="27"/>
                  <a:pt x="80" y="27"/>
                </a:cubicBezTo>
                <a:cubicBezTo>
                  <a:pt x="80" y="27"/>
                  <a:pt x="79" y="27"/>
                  <a:pt x="79" y="27"/>
                </a:cubicBezTo>
                <a:cubicBezTo>
                  <a:pt x="78" y="27"/>
                  <a:pt x="79" y="27"/>
                  <a:pt x="78" y="26"/>
                </a:cubicBezTo>
                <a:cubicBezTo>
                  <a:pt x="78" y="26"/>
                  <a:pt x="77" y="26"/>
                  <a:pt x="77" y="25"/>
                </a:cubicBezTo>
                <a:cubicBezTo>
                  <a:pt x="76" y="25"/>
                  <a:pt x="76" y="25"/>
                  <a:pt x="75" y="25"/>
                </a:cubicBezTo>
                <a:cubicBezTo>
                  <a:pt x="75" y="25"/>
                  <a:pt x="75" y="25"/>
                  <a:pt x="73" y="24"/>
                </a:cubicBezTo>
                <a:cubicBezTo>
                  <a:pt x="71" y="24"/>
                  <a:pt x="71" y="24"/>
                  <a:pt x="71" y="23"/>
                </a:cubicBezTo>
                <a:cubicBezTo>
                  <a:pt x="71" y="23"/>
                  <a:pt x="71" y="23"/>
                  <a:pt x="71" y="22"/>
                </a:cubicBezTo>
                <a:cubicBezTo>
                  <a:pt x="70" y="22"/>
                  <a:pt x="70" y="22"/>
                  <a:pt x="70" y="22"/>
                </a:cubicBezTo>
                <a:cubicBezTo>
                  <a:pt x="69" y="21"/>
                  <a:pt x="66" y="21"/>
                  <a:pt x="66" y="22"/>
                </a:cubicBezTo>
                <a:cubicBezTo>
                  <a:pt x="65" y="22"/>
                  <a:pt x="62" y="22"/>
                  <a:pt x="61" y="22"/>
                </a:cubicBezTo>
                <a:cubicBezTo>
                  <a:pt x="61" y="22"/>
                  <a:pt x="59" y="23"/>
                  <a:pt x="58" y="23"/>
                </a:cubicBezTo>
                <a:cubicBezTo>
                  <a:pt x="57" y="23"/>
                  <a:pt x="58" y="24"/>
                  <a:pt x="59" y="25"/>
                </a:cubicBezTo>
                <a:cubicBezTo>
                  <a:pt x="60" y="25"/>
                  <a:pt x="59" y="26"/>
                  <a:pt x="59" y="26"/>
                </a:cubicBezTo>
                <a:cubicBezTo>
                  <a:pt x="59" y="26"/>
                  <a:pt x="58" y="27"/>
                  <a:pt x="58" y="27"/>
                </a:cubicBezTo>
                <a:cubicBezTo>
                  <a:pt x="58" y="28"/>
                  <a:pt x="58" y="28"/>
                  <a:pt x="58" y="28"/>
                </a:cubicBezTo>
                <a:cubicBezTo>
                  <a:pt x="59" y="28"/>
                  <a:pt x="59" y="29"/>
                  <a:pt x="59" y="29"/>
                </a:cubicBezTo>
                <a:cubicBezTo>
                  <a:pt x="59" y="30"/>
                  <a:pt x="59" y="30"/>
                  <a:pt x="59" y="30"/>
                </a:cubicBezTo>
                <a:cubicBezTo>
                  <a:pt x="58" y="30"/>
                  <a:pt x="58" y="31"/>
                  <a:pt x="57" y="31"/>
                </a:cubicBezTo>
                <a:cubicBezTo>
                  <a:pt x="57" y="31"/>
                  <a:pt x="54" y="30"/>
                  <a:pt x="54" y="30"/>
                </a:cubicBezTo>
                <a:cubicBezTo>
                  <a:pt x="54" y="30"/>
                  <a:pt x="52" y="30"/>
                  <a:pt x="52" y="29"/>
                </a:cubicBezTo>
                <a:cubicBezTo>
                  <a:pt x="52" y="29"/>
                  <a:pt x="49" y="30"/>
                  <a:pt x="48" y="30"/>
                </a:cubicBezTo>
                <a:cubicBezTo>
                  <a:pt x="47" y="30"/>
                  <a:pt x="48" y="32"/>
                  <a:pt x="49" y="32"/>
                </a:cubicBezTo>
                <a:cubicBezTo>
                  <a:pt x="49" y="33"/>
                  <a:pt x="50" y="33"/>
                  <a:pt x="50" y="34"/>
                </a:cubicBezTo>
                <a:cubicBezTo>
                  <a:pt x="51" y="35"/>
                  <a:pt x="51" y="34"/>
                  <a:pt x="50" y="34"/>
                </a:cubicBezTo>
                <a:cubicBezTo>
                  <a:pt x="50" y="34"/>
                  <a:pt x="50" y="34"/>
                  <a:pt x="49" y="33"/>
                </a:cubicBezTo>
                <a:cubicBezTo>
                  <a:pt x="48" y="32"/>
                  <a:pt x="48" y="31"/>
                  <a:pt x="48" y="31"/>
                </a:cubicBezTo>
                <a:cubicBezTo>
                  <a:pt x="48" y="31"/>
                  <a:pt x="47" y="31"/>
                  <a:pt x="47" y="31"/>
                </a:cubicBezTo>
                <a:cubicBezTo>
                  <a:pt x="47" y="31"/>
                  <a:pt x="30" y="38"/>
                  <a:pt x="30" y="38"/>
                </a:cubicBezTo>
                <a:cubicBezTo>
                  <a:pt x="30" y="38"/>
                  <a:pt x="29" y="39"/>
                  <a:pt x="28" y="39"/>
                </a:cubicBezTo>
                <a:cubicBezTo>
                  <a:pt x="28" y="39"/>
                  <a:pt x="28" y="40"/>
                  <a:pt x="28" y="40"/>
                </a:cubicBezTo>
                <a:cubicBezTo>
                  <a:pt x="28" y="40"/>
                  <a:pt x="27" y="40"/>
                  <a:pt x="27" y="40"/>
                </a:cubicBezTo>
                <a:cubicBezTo>
                  <a:pt x="27" y="41"/>
                  <a:pt x="28" y="41"/>
                  <a:pt x="28" y="41"/>
                </a:cubicBezTo>
                <a:cubicBezTo>
                  <a:pt x="27" y="41"/>
                  <a:pt x="29" y="42"/>
                  <a:pt x="29" y="42"/>
                </a:cubicBezTo>
                <a:cubicBezTo>
                  <a:pt x="29" y="42"/>
                  <a:pt x="30" y="42"/>
                  <a:pt x="30" y="43"/>
                </a:cubicBezTo>
                <a:cubicBezTo>
                  <a:pt x="29" y="43"/>
                  <a:pt x="30" y="43"/>
                  <a:pt x="30" y="43"/>
                </a:cubicBezTo>
                <a:cubicBezTo>
                  <a:pt x="31" y="43"/>
                  <a:pt x="32" y="43"/>
                  <a:pt x="32" y="42"/>
                </a:cubicBezTo>
                <a:cubicBezTo>
                  <a:pt x="33" y="42"/>
                  <a:pt x="34" y="42"/>
                  <a:pt x="34" y="43"/>
                </a:cubicBezTo>
                <a:cubicBezTo>
                  <a:pt x="35" y="43"/>
                  <a:pt x="37" y="43"/>
                  <a:pt x="38" y="43"/>
                </a:cubicBezTo>
                <a:cubicBezTo>
                  <a:pt x="39" y="42"/>
                  <a:pt x="39" y="42"/>
                  <a:pt x="40" y="43"/>
                </a:cubicBezTo>
                <a:cubicBezTo>
                  <a:pt x="41" y="43"/>
                  <a:pt x="43" y="41"/>
                  <a:pt x="43" y="41"/>
                </a:cubicBezTo>
                <a:cubicBezTo>
                  <a:pt x="44" y="40"/>
                  <a:pt x="44" y="41"/>
                  <a:pt x="44" y="41"/>
                </a:cubicBezTo>
                <a:cubicBezTo>
                  <a:pt x="44" y="42"/>
                  <a:pt x="44" y="42"/>
                  <a:pt x="45" y="42"/>
                </a:cubicBezTo>
                <a:cubicBezTo>
                  <a:pt x="45" y="42"/>
                  <a:pt x="46" y="42"/>
                  <a:pt x="45" y="42"/>
                </a:cubicBezTo>
                <a:cubicBezTo>
                  <a:pt x="45" y="42"/>
                  <a:pt x="44" y="42"/>
                  <a:pt x="44" y="42"/>
                </a:cubicBezTo>
                <a:cubicBezTo>
                  <a:pt x="44" y="42"/>
                  <a:pt x="43" y="42"/>
                  <a:pt x="43" y="43"/>
                </a:cubicBezTo>
                <a:cubicBezTo>
                  <a:pt x="43" y="43"/>
                  <a:pt x="41" y="43"/>
                  <a:pt x="40" y="43"/>
                </a:cubicBezTo>
                <a:cubicBezTo>
                  <a:pt x="39" y="43"/>
                  <a:pt x="40" y="43"/>
                  <a:pt x="40" y="44"/>
                </a:cubicBezTo>
                <a:cubicBezTo>
                  <a:pt x="40" y="44"/>
                  <a:pt x="40" y="44"/>
                  <a:pt x="40" y="45"/>
                </a:cubicBezTo>
                <a:cubicBezTo>
                  <a:pt x="39" y="45"/>
                  <a:pt x="40" y="45"/>
                  <a:pt x="40" y="46"/>
                </a:cubicBezTo>
                <a:cubicBezTo>
                  <a:pt x="40" y="46"/>
                  <a:pt x="40" y="46"/>
                  <a:pt x="40" y="46"/>
                </a:cubicBezTo>
                <a:cubicBezTo>
                  <a:pt x="40" y="47"/>
                  <a:pt x="40" y="47"/>
                  <a:pt x="40" y="47"/>
                </a:cubicBezTo>
                <a:cubicBezTo>
                  <a:pt x="40" y="47"/>
                  <a:pt x="37" y="52"/>
                  <a:pt x="36" y="53"/>
                </a:cubicBezTo>
                <a:cubicBezTo>
                  <a:pt x="35" y="54"/>
                  <a:pt x="34" y="53"/>
                  <a:pt x="34" y="53"/>
                </a:cubicBezTo>
                <a:cubicBezTo>
                  <a:pt x="34" y="53"/>
                  <a:pt x="34" y="53"/>
                  <a:pt x="33" y="53"/>
                </a:cubicBezTo>
                <a:cubicBezTo>
                  <a:pt x="33" y="53"/>
                  <a:pt x="33" y="53"/>
                  <a:pt x="33" y="53"/>
                </a:cubicBezTo>
                <a:cubicBezTo>
                  <a:pt x="32" y="53"/>
                  <a:pt x="32" y="53"/>
                  <a:pt x="32" y="53"/>
                </a:cubicBezTo>
                <a:cubicBezTo>
                  <a:pt x="31" y="53"/>
                  <a:pt x="31" y="53"/>
                  <a:pt x="31" y="53"/>
                </a:cubicBezTo>
                <a:cubicBezTo>
                  <a:pt x="31" y="53"/>
                  <a:pt x="31" y="53"/>
                  <a:pt x="30" y="53"/>
                </a:cubicBezTo>
                <a:cubicBezTo>
                  <a:pt x="30" y="53"/>
                  <a:pt x="30" y="53"/>
                  <a:pt x="30" y="53"/>
                </a:cubicBezTo>
                <a:cubicBezTo>
                  <a:pt x="30" y="53"/>
                  <a:pt x="30" y="53"/>
                  <a:pt x="30" y="53"/>
                </a:cubicBezTo>
                <a:cubicBezTo>
                  <a:pt x="30" y="53"/>
                  <a:pt x="30" y="53"/>
                  <a:pt x="29" y="53"/>
                </a:cubicBezTo>
                <a:cubicBezTo>
                  <a:pt x="29" y="53"/>
                  <a:pt x="29" y="53"/>
                  <a:pt x="28" y="53"/>
                </a:cubicBezTo>
                <a:cubicBezTo>
                  <a:pt x="28" y="53"/>
                  <a:pt x="27" y="53"/>
                  <a:pt x="27" y="53"/>
                </a:cubicBezTo>
                <a:cubicBezTo>
                  <a:pt x="27" y="53"/>
                  <a:pt x="20" y="55"/>
                  <a:pt x="19" y="55"/>
                </a:cubicBezTo>
                <a:cubicBezTo>
                  <a:pt x="19" y="55"/>
                  <a:pt x="19" y="55"/>
                  <a:pt x="20" y="55"/>
                </a:cubicBezTo>
                <a:cubicBezTo>
                  <a:pt x="20" y="55"/>
                  <a:pt x="20" y="55"/>
                  <a:pt x="21" y="56"/>
                </a:cubicBezTo>
                <a:cubicBezTo>
                  <a:pt x="21" y="56"/>
                  <a:pt x="21" y="56"/>
                  <a:pt x="21" y="56"/>
                </a:cubicBezTo>
                <a:cubicBezTo>
                  <a:pt x="21" y="56"/>
                  <a:pt x="13" y="59"/>
                  <a:pt x="12" y="59"/>
                </a:cubicBezTo>
                <a:cubicBezTo>
                  <a:pt x="12" y="59"/>
                  <a:pt x="11" y="59"/>
                  <a:pt x="11" y="59"/>
                </a:cubicBezTo>
                <a:cubicBezTo>
                  <a:pt x="11" y="59"/>
                  <a:pt x="10" y="59"/>
                  <a:pt x="10" y="59"/>
                </a:cubicBezTo>
                <a:cubicBezTo>
                  <a:pt x="10" y="59"/>
                  <a:pt x="3" y="60"/>
                  <a:pt x="3" y="60"/>
                </a:cubicBezTo>
                <a:cubicBezTo>
                  <a:pt x="2" y="60"/>
                  <a:pt x="2" y="60"/>
                  <a:pt x="2" y="60"/>
                </a:cubicBezTo>
                <a:cubicBezTo>
                  <a:pt x="2" y="60"/>
                  <a:pt x="2" y="60"/>
                  <a:pt x="2" y="60"/>
                </a:cubicBezTo>
                <a:cubicBezTo>
                  <a:pt x="2" y="61"/>
                  <a:pt x="2" y="61"/>
                  <a:pt x="2" y="61"/>
                </a:cubicBezTo>
                <a:cubicBezTo>
                  <a:pt x="2" y="61"/>
                  <a:pt x="2" y="61"/>
                  <a:pt x="2" y="61"/>
                </a:cubicBezTo>
                <a:cubicBezTo>
                  <a:pt x="2" y="61"/>
                  <a:pt x="1" y="62"/>
                  <a:pt x="1" y="62"/>
                </a:cubicBezTo>
                <a:cubicBezTo>
                  <a:pt x="1" y="63"/>
                  <a:pt x="1" y="63"/>
                  <a:pt x="0" y="63"/>
                </a:cubicBezTo>
                <a:cubicBezTo>
                  <a:pt x="0" y="64"/>
                  <a:pt x="0" y="64"/>
                  <a:pt x="0" y="64"/>
                </a:cubicBezTo>
                <a:cubicBezTo>
                  <a:pt x="0" y="64"/>
                  <a:pt x="7" y="66"/>
                  <a:pt x="8" y="66"/>
                </a:cubicBezTo>
                <a:cubicBezTo>
                  <a:pt x="9" y="66"/>
                  <a:pt x="9" y="67"/>
                  <a:pt x="9" y="68"/>
                </a:cubicBezTo>
                <a:cubicBezTo>
                  <a:pt x="9" y="68"/>
                  <a:pt x="12" y="68"/>
                  <a:pt x="13" y="67"/>
                </a:cubicBezTo>
                <a:cubicBezTo>
                  <a:pt x="14" y="67"/>
                  <a:pt x="14" y="67"/>
                  <a:pt x="14" y="68"/>
                </a:cubicBezTo>
                <a:cubicBezTo>
                  <a:pt x="14" y="68"/>
                  <a:pt x="13" y="68"/>
                  <a:pt x="12" y="68"/>
                </a:cubicBezTo>
                <a:cubicBezTo>
                  <a:pt x="12" y="69"/>
                  <a:pt x="12" y="69"/>
                  <a:pt x="13" y="69"/>
                </a:cubicBezTo>
                <a:cubicBezTo>
                  <a:pt x="14" y="69"/>
                  <a:pt x="16" y="68"/>
                  <a:pt x="17" y="68"/>
                </a:cubicBezTo>
                <a:cubicBezTo>
                  <a:pt x="18" y="68"/>
                  <a:pt x="17" y="69"/>
                  <a:pt x="17" y="69"/>
                </a:cubicBezTo>
                <a:cubicBezTo>
                  <a:pt x="17" y="69"/>
                  <a:pt x="18" y="70"/>
                  <a:pt x="18" y="70"/>
                </a:cubicBezTo>
                <a:cubicBezTo>
                  <a:pt x="19" y="71"/>
                  <a:pt x="20" y="71"/>
                  <a:pt x="21" y="71"/>
                </a:cubicBezTo>
                <a:cubicBezTo>
                  <a:pt x="21" y="71"/>
                  <a:pt x="22" y="71"/>
                  <a:pt x="22" y="70"/>
                </a:cubicBezTo>
                <a:cubicBezTo>
                  <a:pt x="22" y="68"/>
                  <a:pt x="23" y="70"/>
                  <a:pt x="24" y="70"/>
                </a:cubicBezTo>
                <a:cubicBezTo>
                  <a:pt x="24" y="71"/>
                  <a:pt x="28" y="70"/>
                  <a:pt x="28" y="70"/>
                </a:cubicBezTo>
                <a:cubicBezTo>
                  <a:pt x="29" y="70"/>
                  <a:pt x="31" y="70"/>
                  <a:pt x="32" y="70"/>
                </a:cubicBezTo>
                <a:cubicBezTo>
                  <a:pt x="32" y="69"/>
                  <a:pt x="34" y="70"/>
                  <a:pt x="35" y="70"/>
                </a:cubicBezTo>
                <a:cubicBezTo>
                  <a:pt x="35" y="71"/>
                  <a:pt x="34" y="71"/>
                  <a:pt x="33" y="71"/>
                </a:cubicBezTo>
                <a:cubicBezTo>
                  <a:pt x="32" y="71"/>
                  <a:pt x="32" y="72"/>
                  <a:pt x="33" y="72"/>
                </a:cubicBezTo>
                <a:cubicBezTo>
                  <a:pt x="34" y="73"/>
                  <a:pt x="34" y="73"/>
                  <a:pt x="33" y="73"/>
                </a:cubicBezTo>
                <a:cubicBezTo>
                  <a:pt x="33" y="73"/>
                  <a:pt x="32" y="73"/>
                  <a:pt x="32" y="73"/>
                </a:cubicBezTo>
                <a:cubicBezTo>
                  <a:pt x="31" y="72"/>
                  <a:pt x="29" y="72"/>
                  <a:pt x="28" y="72"/>
                </a:cubicBezTo>
                <a:cubicBezTo>
                  <a:pt x="28" y="72"/>
                  <a:pt x="24" y="72"/>
                  <a:pt x="23" y="72"/>
                </a:cubicBezTo>
                <a:cubicBezTo>
                  <a:pt x="22" y="72"/>
                  <a:pt x="21" y="72"/>
                  <a:pt x="21" y="73"/>
                </a:cubicBezTo>
                <a:cubicBezTo>
                  <a:pt x="20" y="74"/>
                  <a:pt x="24" y="74"/>
                  <a:pt x="25" y="73"/>
                </a:cubicBezTo>
                <a:cubicBezTo>
                  <a:pt x="27" y="73"/>
                  <a:pt x="26" y="74"/>
                  <a:pt x="26" y="74"/>
                </a:cubicBezTo>
                <a:cubicBezTo>
                  <a:pt x="26" y="74"/>
                  <a:pt x="25" y="74"/>
                  <a:pt x="24" y="74"/>
                </a:cubicBezTo>
                <a:cubicBezTo>
                  <a:pt x="24" y="74"/>
                  <a:pt x="23" y="74"/>
                  <a:pt x="21" y="74"/>
                </a:cubicBezTo>
                <a:cubicBezTo>
                  <a:pt x="20" y="74"/>
                  <a:pt x="15" y="73"/>
                  <a:pt x="15" y="73"/>
                </a:cubicBezTo>
                <a:cubicBezTo>
                  <a:pt x="14" y="73"/>
                  <a:pt x="12" y="74"/>
                  <a:pt x="12" y="74"/>
                </a:cubicBezTo>
                <a:cubicBezTo>
                  <a:pt x="12" y="74"/>
                  <a:pt x="11" y="74"/>
                  <a:pt x="11" y="74"/>
                </a:cubicBezTo>
                <a:cubicBezTo>
                  <a:pt x="10" y="74"/>
                  <a:pt x="10" y="74"/>
                  <a:pt x="9" y="75"/>
                </a:cubicBezTo>
                <a:cubicBezTo>
                  <a:pt x="9" y="75"/>
                  <a:pt x="9" y="75"/>
                  <a:pt x="9" y="76"/>
                </a:cubicBezTo>
                <a:cubicBezTo>
                  <a:pt x="9" y="76"/>
                  <a:pt x="10" y="76"/>
                  <a:pt x="11" y="76"/>
                </a:cubicBezTo>
                <a:cubicBezTo>
                  <a:pt x="11" y="76"/>
                  <a:pt x="11" y="77"/>
                  <a:pt x="11" y="77"/>
                </a:cubicBezTo>
                <a:cubicBezTo>
                  <a:pt x="11" y="78"/>
                  <a:pt x="12" y="78"/>
                  <a:pt x="13" y="78"/>
                </a:cubicBezTo>
                <a:cubicBezTo>
                  <a:pt x="13" y="78"/>
                  <a:pt x="15" y="77"/>
                  <a:pt x="15" y="76"/>
                </a:cubicBezTo>
                <a:cubicBezTo>
                  <a:pt x="16" y="76"/>
                  <a:pt x="17" y="76"/>
                  <a:pt x="17" y="76"/>
                </a:cubicBezTo>
                <a:cubicBezTo>
                  <a:pt x="16" y="76"/>
                  <a:pt x="16" y="77"/>
                  <a:pt x="15" y="78"/>
                </a:cubicBezTo>
                <a:cubicBezTo>
                  <a:pt x="15" y="79"/>
                  <a:pt x="18" y="79"/>
                  <a:pt x="19" y="79"/>
                </a:cubicBezTo>
                <a:cubicBezTo>
                  <a:pt x="20" y="79"/>
                  <a:pt x="23" y="79"/>
                  <a:pt x="24" y="79"/>
                </a:cubicBezTo>
                <a:cubicBezTo>
                  <a:pt x="25" y="79"/>
                  <a:pt x="25" y="79"/>
                  <a:pt x="25" y="80"/>
                </a:cubicBezTo>
                <a:cubicBezTo>
                  <a:pt x="25" y="80"/>
                  <a:pt x="25" y="80"/>
                  <a:pt x="24" y="80"/>
                </a:cubicBezTo>
                <a:cubicBezTo>
                  <a:pt x="24" y="80"/>
                  <a:pt x="23" y="80"/>
                  <a:pt x="23" y="80"/>
                </a:cubicBezTo>
                <a:cubicBezTo>
                  <a:pt x="22" y="80"/>
                  <a:pt x="21" y="80"/>
                  <a:pt x="21" y="80"/>
                </a:cubicBezTo>
                <a:cubicBezTo>
                  <a:pt x="21" y="81"/>
                  <a:pt x="19" y="81"/>
                  <a:pt x="19" y="81"/>
                </a:cubicBezTo>
                <a:cubicBezTo>
                  <a:pt x="19" y="82"/>
                  <a:pt x="18" y="82"/>
                  <a:pt x="17" y="82"/>
                </a:cubicBezTo>
                <a:cubicBezTo>
                  <a:pt x="17" y="82"/>
                  <a:pt x="18" y="83"/>
                  <a:pt x="18" y="83"/>
                </a:cubicBezTo>
                <a:cubicBezTo>
                  <a:pt x="19" y="83"/>
                  <a:pt x="19" y="83"/>
                  <a:pt x="20" y="84"/>
                </a:cubicBezTo>
                <a:cubicBezTo>
                  <a:pt x="20" y="84"/>
                  <a:pt x="21" y="85"/>
                  <a:pt x="22" y="85"/>
                </a:cubicBezTo>
                <a:cubicBezTo>
                  <a:pt x="23" y="85"/>
                  <a:pt x="24" y="85"/>
                  <a:pt x="24" y="85"/>
                </a:cubicBezTo>
                <a:cubicBezTo>
                  <a:pt x="29" y="86"/>
                  <a:pt x="29" y="86"/>
                  <a:pt x="29" y="86"/>
                </a:cubicBezTo>
                <a:cubicBezTo>
                  <a:pt x="29" y="86"/>
                  <a:pt x="32" y="87"/>
                  <a:pt x="33" y="87"/>
                </a:cubicBezTo>
                <a:cubicBezTo>
                  <a:pt x="33" y="87"/>
                  <a:pt x="32" y="86"/>
                  <a:pt x="32" y="86"/>
                </a:cubicBezTo>
                <a:cubicBezTo>
                  <a:pt x="31" y="86"/>
                  <a:pt x="30" y="86"/>
                  <a:pt x="30" y="85"/>
                </a:cubicBezTo>
                <a:cubicBezTo>
                  <a:pt x="30" y="85"/>
                  <a:pt x="30" y="85"/>
                  <a:pt x="30" y="84"/>
                </a:cubicBezTo>
                <a:cubicBezTo>
                  <a:pt x="29" y="83"/>
                  <a:pt x="31" y="84"/>
                  <a:pt x="31" y="84"/>
                </a:cubicBezTo>
                <a:cubicBezTo>
                  <a:pt x="31" y="84"/>
                  <a:pt x="32" y="84"/>
                  <a:pt x="31" y="84"/>
                </a:cubicBezTo>
                <a:cubicBezTo>
                  <a:pt x="31" y="84"/>
                  <a:pt x="32" y="85"/>
                  <a:pt x="33" y="85"/>
                </a:cubicBezTo>
                <a:cubicBezTo>
                  <a:pt x="33" y="85"/>
                  <a:pt x="33" y="85"/>
                  <a:pt x="34" y="84"/>
                </a:cubicBezTo>
                <a:cubicBezTo>
                  <a:pt x="34" y="83"/>
                  <a:pt x="36" y="83"/>
                  <a:pt x="37" y="83"/>
                </a:cubicBezTo>
                <a:cubicBezTo>
                  <a:pt x="38" y="84"/>
                  <a:pt x="37" y="84"/>
                  <a:pt x="36" y="84"/>
                </a:cubicBezTo>
                <a:cubicBezTo>
                  <a:pt x="36" y="85"/>
                  <a:pt x="37" y="85"/>
                  <a:pt x="37" y="85"/>
                </a:cubicBezTo>
                <a:cubicBezTo>
                  <a:pt x="38" y="86"/>
                  <a:pt x="38" y="86"/>
                  <a:pt x="39" y="86"/>
                </a:cubicBezTo>
                <a:cubicBezTo>
                  <a:pt x="39" y="86"/>
                  <a:pt x="41" y="85"/>
                  <a:pt x="41" y="85"/>
                </a:cubicBezTo>
                <a:cubicBezTo>
                  <a:pt x="42" y="85"/>
                  <a:pt x="42" y="85"/>
                  <a:pt x="42" y="84"/>
                </a:cubicBezTo>
                <a:cubicBezTo>
                  <a:pt x="42" y="84"/>
                  <a:pt x="42" y="84"/>
                  <a:pt x="42" y="84"/>
                </a:cubicBezTo>
                <a:cubicBezTo>
                  <a:pt x="43" y="84"/>
                  <a:pt x="43" y="84"/>
                  <a:pt x="43" y="83"/>
                </a:cubicBezTo>
                <a:cubicBezTo>
                  <a:pt x="43" y="82"/>
                  <a:pt x="44" y="84"/>
                  <a:pt x="45" y="84"/>
                </a:cubicBezTo>
                <a:cubicBezTo>
                  <a:pt x="45" y="85"/>
                  <a:pt x="45" y="85"/>
                  <a:pt x="45" y="85"/>
                </a:cubicBezTo>
                <a:cubicBezTo>
                  <a:pt x="45" y="85"/>
                  <a:pt x="46" y="85"/>
                  <a:pt x="46" y="84"/>
                </a:cubicBezTo>
                <a:cubicBezTo>
                  <a:pt x="46" y="84"/>
                  <a:pt x="47" y="84"/>
                  <a:pt x="47" y="84"/>
                </a:cubicBezTo>
                <a:cubicBezTo>
                  <a:pt x="47" y="84"/>
                  <a:pt x="59" y="84"/>
                  <a:pt x="60" y="84"/>
                </a:cubicBezTo>
                <a:cubicBezTo>
                  <a:pt x="60" y="84"/>
                  <a:pt x="60" y="85"/>
                  <a:pt x="60" y="85"/>
                </a:cubicBezTo>
                <a:cubicBezTo>
                  <a:pt x="61" y="85"/>
                  <a:pt x="62" y="85"/>
                  <a:pt x="62" y="85"/>
                </a:cubicBezTo>
                <a:cubicBezTo>
                  <a:pt x="64" y="86"/>
                  <a:pt x="72" y="89"/>
                  <a:pt x="72" y="89"/>
                </a:cubicBezTo>
                <a:cubicBezTo>
                  <a:pt x="72" y="89"/>
                  <a:pt x="72" y="89"/>
                  <a:pt x="73" y="89"/>
                </a:cubicBezTo>
                <a:cubicBezTo>
                  <a:pt x="73" y="90"/>
                  <a:pt x="73" y="90"/>
                  <a:pt x="73" y="90"/>
                </a:cubicBezTo>
                <a:cubicBezTo>
                  <a:pt x="72" y="90"/>
                  <a:pt x="73" y="91"/>
                  <a:pt x="73" y="91"/>
                </a:cubicBezTo>
                <a:cubicBezTo>
                  <a:pt x="73" y="91"/>
                  <a:pt x="73" y="91"/>
                  <a:pt x="74" y="91"/>
                </a:cubicBezTo>
                <a:cubicBezTo>
                  <a:pt x="74" y="91"/>
                  <a:pt x="74" y="92"/>
                  <a:pt x="73" y="92"/>
                </a:cubicBezTo>
                <a:cubicBezTo>
                  <a:pt x="73" y="92"/>
                  <a:pt x="73" y="92"/>
                  <a:pt x="72" y="92"/>
                </a:cubicBezTo>
                <a:cubicBezTo>
                  <a:pt x="71" y="93"/>
                  <a:pt x="72" y="93"/>
                  <a:pt x="73" y="92"/>
                </a:cubicBezTo>
                <a:cubicBezTo>
                  <a:pt x="73" y="92"/>
                  <a:pt x="73" y="93"/>
                  <a:pt x="73" y="93"/>
                </a:cubicBezTo>
                <a:cubicBezTo>
                  <a:pt x="72" y="93"/>
                  <a:pt x="73" y="93"/>
                  <a:pt x="73" y="94"/>
                </a:cubicBezTo>
                <a:cubicBezTo>
                  <a:pt x="73" y="94"/>
                  <a:pt x="74" y="94"/>
                  <a:pt x="75" y="94"/>
                </a:cubicBezTo>
                <a:cubicBezTo>
                  <a:pt x="75" y="95"/>
                  <a:pt x="77" y="97"/>
                  <a:pt x="77" y="97"/>
                </a:cubicBezTo>
                <a:cubicBezTo>
                  <a:pt x="78" y="97"/>
                  <a:pt x="78" y="97"/>
                  <a:pt x="79" y="97"/>
                </a:cubicBezTo>
                <a:cubicBezTo>
                  <a:pt x="79" y="97"/>
                  <a:pt x="80" y="97"/>
                  <a:pt x="80" y="98"/>
                </a:cubicBezTo>
                <a:cubicBezTo>
                  <a:pt x="80" y="98"/>
                  <a:pt x="80" y="98"/>
                  <a:pt x="80" y="98"/>
                </a:cubicBezTo>
                <a:cubicBezTo>
                  <a:pt x="80" y="98"/>
                  <a:pt x="80" y="98"/>
                  <a:pt x="79" y="98"/>
                </a:cubicBezTo>
                <a:cubicBezTo>
                  <a:pt x="79" y="98"/>
                  <a:pt x="79" y="98"/>
                  <a:pt x="79" y="99"/>
                </a:cubicBezTo>
                <a:cubicBezTo>
                  <a:pt x="79" y="99"/>
                  <a:pt x="80" y="99"/>
                  <a:pt x="80" y="99"/>
                </a:cubicBezTo>
                <a:cubicBezTo>
                  <a:pt x="81" y="99"/>
                  <a:pt x="81" y="100"/>
                  <a:pt x="81" y="100"/>
                </a:cubicBezTo>
                <a:cubicBezTo>
                  <a:pt x="82" y="100"/>
                  <a:pt x="82" y="100"/>
                  <a:pt x="82" y="100"/>
                </a:cubicBezTo>
                <a:cubicBezTo>
                  <a:pt x="82" y="100"/>
                  <a:pt x="82" y="101"/>
                  <a:pt x="83" y="101"/>
                </a:cubicBezTo>
                <a:cubicBezTo>
                  <a:pt x="83" y="101"/>
                  <a:pt x="83" y="101"/>
                  <a:pt x="83" y="101"/>
                </a:cubicBezTo>
                <a:cubicBezTo>
                  <a:pt x="83" y="101"/>
                  <a:pt x="82" y="101"/>
                  <a:pt x="82" y="101"/>
                </a:cubicBezTo>
                <a:cubicBezTo>
                  <a:pt x="81" y="101"/>
                  <a:pt x="81" y="101"/>
                  <a:pt x="81" y="102"/>
                </a:cubicBezTo>
                <a:cubicBezTo>
                  <a:pt x="81" y="102"/>
                  <a:pt x="82" y="102"/>
                  <a:pt x="83" y="102"/>
                </a:cubicBezTo>
                <a:cubicBezTo>
                  <a:pt x="84" y="102"/>
                  <a:pt x="83" y="103"/>
                  <a:pt x="82" y="103"/>
                </a:cubicBezTo>
                <a:cubicBezTo>
                  <a:pt x="81" y="102"/>
                  <a:pt x="81" y="103"/>
                  <a:pt x="82" y="103"/>
                </a:cubicBezTo>
                <a:cubicBezTo>
                  <a:pt x="83" y="103"/>
                  <a:pt x="82" y="103"/>
                  <a:pt x="82" y="103"/>
                </a:cubicBezTo>
                <a:cubicBezTo>
                  <a:pt x="82" y="104"/>
                  <a:pt x="80" y="104"/>
                  <a:pt x="79" y="104"/>
                </a:cubicBezTo>
                <a:cubicBezTo>
                  <a:pt x="78" y="105"/>
                  <a:pt x="78" y="105"/>
                  <a:pt x="79" y="105"/>
                </a:cubicBezTo>
                <a:cubicBezTo>
                  <a:pt x="80" y="105"/>
                  <a:pt x="83" y="104"/>
                  <a:pt x="83" y="104"/>
                </a:cubicBezTo>
                <a:cubicBezTo>
                  <a:pt x="84" y="103"/>
                  <a:pt x="83" y="104"/>
                  <a:pt x="83" y="105"/>
                </a:cubicBezTo>
                <a:cubicBezTo>
                  <a:pt x="82" y="105"/>
                  <a:pt x="83" y="106"/>
                  <a:pt x="83" y="106"/>
                </a:cubicBezTo>
                <a:cubicBezTo>
                  <a:pt x="84" y="105"/>
                  <a:pt x="84" y="106"/>
                  <a:pt x="84" y="106"/>
                </a:cubicBezTo>
                <a:cubicBezTo>
                  <a:pt x="84" y="106"/>
                  <a:pt x="85" y="107"/>
                  <a:pt x="86" y="107"/>
                </a:cubicBezTo>
                <a:cubicBezTo>
                  <a:pt x="86" y="107"/>
                  <a:pt x="86" y="107"/>
                  <a:pt x="85" y="107"/>
                </a:cubicBezTo>
                <a:cubicBezTo>
                  <a:pt x="84" y="107"/>
                  <a:pt x="85" y="108"/>
                  <a:pt x="85" y="108"/>
                </a:cubicBezTo>
                <a:cubicBezTo>
                  <a:pt x="86" y="108"/>
                  <a:pt x="86" y="108"/>
                  <a:pt x="86" y="109"/>
                </a:cubicBezTo>
                <a:cubicBezTo>
                  <a:pt x="85" y="109"/>
                  <a:pt x="86" y="108"/>
                  <a:pt x="85" y="109"/>
                </a:cubicBezTo>
                <a:cubicBezTo>
                  <a:pt x="84" y="109"/>
                  <a:pt x="85" y="109"/>
                  <a:pt x="85" y="109"/>
                </a:cubicBezTo>
                <a:cubicBezTo>
                  <a:pt x="84" y="109"/>
                  <a:pt x="84" y="109"/>
                  <a:pt x="85" y="110"/>
                </a:cubicBezTo>
                <a:cubicBezTo>
                  <a:pt x="86" y="110"/>
                  <a:pt x="86" y="110"/>
                  <a:pt x="87" y="111"/>
                </a:cubicBezTo>
                <a:cubicBezTo>
                  <a:pt x="87" y="111"/>
                  <a:pt x="88" y="111"/>
                  <a:pt x="88" y="111"/>
                </a:cubicBezTo>
                <a:cubicBezTo>
                  <a:pt x="89" y="111"/>
                  <a:pt x="89" y="112"/>
                  <a:pt x="88" y="112"/>
                </a:cubicBezTo>
                <a:cubicBezTo>
                  <a:pt x="88" y="112"/>
                  <a:pt x="88" y="112"/>
                  <a:pt x="88" y="112"/>
                </a:cubicBezTo>
                <a:cubicBezTo>
                  <a:pt x="87" y="113"/>
                  <a:pt x="87" y="113"/>
                  <a:pt x="88" y="113"/>
                </a:cubicBezTo>
                <a:cubicBezTo>
                  <a:pt x="89" y="114"/>
                  <a:pt x="88" y="114"/>
                  <a:pt x="88" y="114"/>
                </a:cubicBezTo>
                <a:cubicBezTo>
                  <a:pt x="87" y="114"/>
                  <a:pt x="87" y="114"/>
                  <a:pt x="87" y="114"/>
                </a:cubicBezTo>
                <a:cubicBezTo>
                  <a:pt x="87" y="114"/>
                  <a:pt x="87" y="114"/>
                  <a:pt x="87" y="114"/>
                </a:cubicBezTo>
                <a:cubicBezTo>
                  <a:pt x="87" y="114"/>
                  <a:pt x="86" y="114"/>
                  <a:pt x="86" y="115"/>
                </a:cubicBezTo>
                <a:cubicBezTo>
                  <a:pt x="86" y="115"/>
                  <a:pt x="86" y="115"/>
                  <a:pt x="87" y="115"/>
                </a:cubicBezTo>
                <a:cubicBezTo>
                  <a:pt x="87" y="115"/>
                  <a:pt x="87" y="115"/>
                  <a:pt x="88" y="115"/>
                </a:cubicBezTo>
                <a:cubicBezTo>
                  <a:pt x="88" y="115"/>
                  <a:pt x="89" y="115"/>
                  <a:pt x="89" y="115"/>
                </a:cubicBezTo>
                <a:cubicBezTo>
                  <a:pt x="89" y="115"/>
                  <a:pt x="89" y="115"/>
                  <a:pt x="90" y="115"/>
                </a:cubicBezTo>
                <a:cubicBezTo>
                  <a:pt x="90" y="116"/>
                  <a:pt x="90" y="115"/>
                  <a:pt x="90" y="116"/>
                </a:cubicBezTo>
                <a:cubicBezTo>
                  <a:pt x="91" y="116"/>
                  <a:pt x="91" y="117"/>
                  <a:pt x="90" y="117"/>
                </a:cubicBezTo>
                <a:cubicBezTo>
                  <a:pt x="90" y="117"/>
                  <a:pt x="90" y="118"/>
                  <a:pt x="91" y="118"/>
                </a:cubicBezTo>
                <a:cubicBezTo>
                  <a:pt x="91" y="118"/>
                  <a:pt x="91" y="118"/>
                  <a:pt x="91" y="118"/>
                </a:cubicBezTo>
                <a:cubicBezTo>
                  <a:pt x="90" y="119"/>
                  <a:pt x="90" y="119"/>
                  <a:pt x="90" y="119"/>
                </a:cubicBezTo>
                <a:cubicBezTo>
                  <a:pt x="91" y="119"/>
                  <a:pt x="90" y="119"/>
                  <a:pt x="90" y="119"/>
                </a:cubicBezTo>
                <a:cubicBezTo>
                  <a:pt x="89" y="120"/>
                  <a:pt x="89" y="120"/>
                  <a:pt x="90" y="120"/>
                </a:cubicBezTo>
                <a:cubicBezTo>
                  <a:pt x="90" y="120"/>
                  <a:pt x="90" y="120"/>
                  <a:pt x="91" y="120"/>
                </a:cubicBezTo>
                <a:cubicBezTo>
                  <a:pt x="91" y="120"/>
                  <a:pt x="91" y="120"/>
                  <a:pt x="90" y="121"/>
                </a:cubicBezTo>
                <a:cubicBezTo>
                  <a:pt x="90" y="121"/>
                  <a:pt x="89" y="120"/>
                  <a:pt x="89" y="120"/>
                </a:cubicBezTo>
                <a:cubicBezTo>
                  <a:pt x="88" y="120"/>
                  <a:pt x="87" y="120"/>
                  <a:pt x="86" y="121"/>
                </a:cubicBezTo>
                <a:cubicBezTo>
                  <a:pt x="86" y="121"/>
                  <a:pt x="87" y="121"/>
                  <a:pt x="87" y="121"/>
                </a:cubicBezTo>
                <a:cubicBezTo>
                  <a:pt x="88" y="121"/>
                  <a:pt x="88" y="121"/>
                  <a:pt x="88" y="121"/>
                </a:cubicBezTo>
                <a:cubicBezTo>
                  <a:pt x="89" y="122"/>
                  <a:pt x="89" y="121"/>
                  <a:pt x="90" y="121"/>
                </a:cubicBezTo>
                <a:cubicBezTo>
                  <a:pt x="91" y="121"/>
                  <a:pt x="90" y="121"/>
                  <a:pt x="90" y="122"/>
                </a:cubicBezTo>
                <a:cubicBezTo>
                  <a:pt x="90" y="122"/>
                  <a:pt x="90" y="122"/>
                  <a:pt x="90" y="122"/>
                </a:cubicBezTo>
                <a:cubicBezTo>
                  <a:pt x="89" y="123"/>
                  <a:pt x="88" y="124"/>
                  <a:pt x="87" y="124"/>
                </a:cubicBezTo>
                <a:cubicBezTo>
                  <a:pt x="86" y="125"/>
                  <a:pt x="87" y="125"/>
                  <a:pt x="87" y="125"/>
                </a:cubicBezTo>
                <a:cubicBezTo>
                  <a:pt x="88" y="126"/>
                  <a:pt x="90" y="125"/>
                  <a:pt x="91" y="125"/>
                </a:cubicBezTo>
                <a:cubicBezTo>
                  <a:pt x="91" y="125"/>
                  <a:pt x="91" y="125"/>
                  <a:pt x="91" y="125"/>
                </a:cubicBezTo>
                <a:cubicBezTo>
                  <a:pt x="91" y="125"/>
                  <a:pt x="90" y="126"/>
                  <a:pt x="89" y="126"/>
                </a:cubicBezTo>
                <a:cubicBezTo>
                  <a:pt x="89" y="126"/>
                  <a:pt x="88" y="126"/>
                  <a:pt x="88" y="126"/>
                </a:cubicBezTo>
                <a:cubicBezTo>
                  <a:pt x="88" y="127"/>
                  <a:pt x="87" y="127"/>
                  <a:pt x="87" y="127"/>
                </a:cubicBezTo>
                <a:cubicBezTo>
                  <a:pt x="87" y="127"/>
                  <a:pt x="86" y="127"/>
                  <a:pt x="86" y="127"/>
                </a:cubicBezTo>
                <a:cubicBezTo>
                  <a:pt x="85" y="127"/>
                  <a:pt x="85" y="128"/>
                  <a:pt x="86" y="128"/>
                </a:cubicBezTo>
                <a:cubicBezTo>
                  <a:pt x="86" y="129"/>
                  <a:pt x="90" y="130"/>
                  <a:pt x="90" y="130"/>
                </a:cubicBezTo>
                <a:cubicBezTo>
                  <a:pt x="91" y="131"/>
                  <a:pt x="92" y="131"/>
                  <a:pt x="93" y="131"/>
                </a:cubicBezTo>
                <a:cubicBezTo>
                  <a:pt x="93" y="130"/>
                  <a:pt x="94" y="130"/>
                  <a:pt x="94" y="130"/>
                </a:cubicBezTo>
                <a:cubicBezTo>
                  <a:pt x="95" y="130"/>
                  <a:pt x="95" y="130"/>
                  <a:pt x="95" y="129"/>
                </a:cubicBezTo>
                <a:cubicBezTo>
                  <a:pt x="95" y="129"/>
                  <a:pt x="95" y="129"/>
                  <a:pt x="94" y="128"/>
                </a:cubicBezTo>
                <a:cubicBezTo>
                  <a:pt x="94" y="127"/>
                  <a:pt x="94" y="128"/>
                  <a:pt x="94" y="128"/>
                </a:cubicBezTo>
                <a:cubicBezTo>
                  <a:pt x="95" y="128"/>
                  <a:pt x="95" y="128"/>
                  <a:pt x="96" y="128"/>
                </a:cubicBezTo>
                <a:cubicBezTo>
                  <a:pt x="96" y="128"/>
                  <a:pt x="96" y="128"/>
                  <a:pt x="95" y="127"/>
                </a:cubicBezTo>
                <a:cubicBezTo>
                  <a:pt x="95" y="127"/>
                  <a:pt x="96" y="127"/>
                  <a:pt x="96" y="127"/>
                </a:cubicBezTo>
                <a:cubicBezTo>
                  <a:pt x="96" y="127"/>
                  <a:pt x="97" y="127"/>
                  <a:pt x="97" y="127"/>
                </a:cubicBezTo>
                <a:cubicBezTo>
                  <a:pt x="97" y="126"/>
                  <a:pt x="97" y="125"/>
                  <a:pt x="96" y="125"/>
                </a:cubicBezTo>
                <a:cubicBezTo>
                  <a:pt x="96" y="124"/>
                  <a:pt x="96" y="124"/>
                  <a:pt x="95" y="123"/>
                </a:cubicBezTo>
                <a:cubicBezTo>
                  <a:pt x="95" y="123"/>
                  <a:pt x="95" y="122"/>
                  <a:pt x="95" y="123"/>
                </a:cubicBezTo>
                <a:cubicBezTo>
                  <a:pt x="96" y="123"/>
                  <a:pt x="96" y="124"/>
                  <a:pt x="96" y="124"/>
                </a:cubicBezTo>
                <a:cubicBezTo>
                  <a:pt x="97" y="124"/>
                  <a:pt x="97" y="124"/>
                  <a:pt x="97" y="125"/>
                </a:cubicBezTo>
                <a:cubicBezTo>
                  <a:pt x="98" y="125"/>
                  <a:pt x="98" y="126"/>
                  <a:pt x="98" y="127"/>
                </a:cubicBezTo>
                <a:cubicBezTo>
                  <a:pt x="97" y="127"/>
                  <a:pt x="98" y="127"/>
                  <a:pt x="98" y="127"/>
                </a:cubicBezTo>
                <a:cubicBezTo>
                  <a:pt x="98" y="127"/>
                  <a:pt x="98" y="126"/>
                  <a:pt x="99" y="126"/>
                </a:cubicBezTo>
                <a:cubicBezTo>
                  <a:pt x="99" y="126"/>
                  <a:pt x="99" y="126"/>
                  <a:pt x="99" y="126"/>
                </a:cubicBezTo>
                <a:cubicBezTo>
                  <a:pt x="99" y="125"/>
                  <a:pt x="99" y="125"/>
                  <a:pt x="100" y="125"/>
                </a:cubicBezTo>
                <a:cubicBezTo>
                  <a:pt x="101" y="124"/>
                  <a:pt x="101" y="125"/>
                  <a:pt x="101" y="125"/>
                </a:cubicBezTo>
                <a:cubicBezTo>
                  <a:pt x="100" y="125"/>
                  <a:pt x="100" y="126"/>
                  <a:pt x="100" y="126"/>
                </a:cubicBezTo>
                <a:cubicBezTo>
                  <a:pt x="100" y="126"/>
                  <a:pt x="100" y="126"/>
                  <a:pt x="100" y="126"/>
                </a:cubicBezTo>
                <a:cubicBezTo>
                  <a:pt x="100" y="126"/>
                  <a:pt x="100" y="126"/>
                  <a:pt x="99" y="127"/>
                </a:cubicBezTo>
                <a:cubicBezTo>
                  <a:pt x="97" y="128"/>
                  <a:pt x="100" y="128"/>
                  <a:pt x="100" y="128"/>
                </a:cubicBezTo>
                <a:cubicBezTo>
                  <a:pt x="101" y="128"/>
                  <a:pt x="102" y="128"/>
                  <a:pt x="102" y="128"/>
                </a:cubicBezTo>
                <a:cubicBezTo>
                  <a:pt x="103" y="129"/>
                  <a:pt x="105" y="128"/>
                  <a:pt x="105" y="128"/>
                </a:cubicBezTo>
                <a:cubicBezTo>
                  <a:pt x="106" y="127"/>
                  <a:pt x="106" y="128"/>
                  <a:pt x="106" y="128"/>
                </a:cubicBezTo>
                <a:cubicBezTo>
                  <a:pt x="105" y="129"/>
                  <a:pt x="105" y="129"/>
                  <a:pt x="104" y="129"/>
                </a:cubicBezTo>
                <a:cubicBezTo>
                  <a:pt x="103" y="129"/>
                  <a:pt x="101" y="129"/>
                  <a:pt x="100" y="129"/>
                </a:cubicBezTo>
                <a:cubicBezTo>
                  <a:pt x="99" y="130"/>
                  <a:pt x="100" y="130"/>
                  <a:pt x="100" y="130"/>
                </a:cubicBezTo>
                <a:cubicBezTo>
                  <a:pt x="101" y="131"/>
                  <a:pt x="103" y="130"/>
                  <a:pt x="104" y="130"/>
                </a:cubicBezTo>
                <a:cubicBezTo>
                  <a:pt x="105" y="130"/>
                  <a:pt x="105" y="129"/>
                  <a:pt x="107" y="129"/>
                </a:cubicBezTo>
                <a:cubicBezTo>
                  <a:pt x="108" y="129"/>
                  <a:pt x="107" y="130"/>
                  <a:pt x="106" y="130"/>
                </a:cubicBezTo>
                <a:cubicBezTo>
                  <a:pt x="105" y="130"/>
                  <a:pt x="104" y="130"/>
                  <a:pt x="104" y="130"/>
                </a:cubicBezTo>
                <a:cubicBezTo>
                  <a:pt x="103" y="130"/>
                  <a:pt x="103" y="131"/>
                  <a:pt x="103" y="131"/>
                </a:cubicBezTo>
                <a:cubicBezTo>
                  <a:pt x="103" y="132"/>
                  <a:pt x="103" y="132"/>
                  <a:pt x="102" y="132"/>
                </a:cubicBezTo>
                <a:cubicBezTo>
                  <a:pt x="102" y="132"/>
                  <a:pt x="102" y="132"/>
                  <a:pt x="102" y="132"/>
                </a:cubicBezTo>
                <a:cubicBezTo>
                  <a:pt x="101" y="132"/>
                  <a:pt x="102" y="132"/>
                  <a:pt x="102" y="132"/>
                </a:cubicBezTo>
                <a:cubicBezTo>
                  <a:pt x="103" y="132"/>
                  <a:pt x="105" y="131"/>
                  <a:pt x="105" y="131"/>
                </a:cubicBezTo>
                <a:cubicBezTo>
                  <a:pt x="106" y="131"/>
                  <a:pt x="106" y="131"/>
                  <a:pt x="106" y="131"/>
                </a:cubicBezTo>
                <a:cubicBezTo>
                  <a:pt x="106" y="131"/>
                  <a:pt x="106" y="132"/>
                  <a:pt x="106" y="132"/>
                </a:cubicBezTo>
                <a:cubicBezTo>
                  <a:pt x="105" y="132"/>
                  <a:pt x="104" y="132"/>
                  <a:pt x="104" y="132"/>
                </a:cubicBezTo>
                <a:cubicBezTo>
                  <a:pt x="103" y="133"/>
                  <a:pt x="103" y="133"/>
                  <a:pt x="103" y="133"/>
                </a:cubicBezTo>
                <a:cubicBezTo>
                  <a:pt x="103" y="133"/>
                  <a:pt x="104" y="133"/>
                  <a:pt x="104" y="133"/>
                </a:cubicBezTo>
                <a:cubicBezTo>
                  <a:pt x="104" y="133"/>
                  <a:pt x="105" y="133"/>
                  <a:pt x="105" y="133"/>
                </a:cubicBezTo>
                <a:cubicBezTo>
                  <a:pt x="106" y="133"/>
                  <a:pt x="106" y="133"/>
                  <a:pt x="107" y="133"/>
                </a:cubicBezTo>
                <a:cubicBezTo>
                  <a:pt x="108" y="133"/>
                  <a:pt x="108" y="133"/>
                  <a:pt x="107" y="133"/>
                </a:cubicBezTo>
                <a:cubicBezTo>
                  <a:pt x="107" y="133"/>
                  <a:pt x="108" y="134"/>
                  <a:pt x="109" y="134"/>
                </a:cubicBezTo>
                <a:cubicBezTo>
                  <a:pt x="110" y="134"/>
                  <a:pt x="109" y="134"/>
                  <a:pt x="109" y="134"/>
                </a:cubicBezTo>
                <a:cubicBezTo>
                  <a:pt x="109" y="134"/>
                  <a:pt x="108" y="134"/>
                  <a:pt x="107" y="134"/>
                </a:cubicBezTo>
                <a:cubicBezTo>
                  <a:pt x="107" y="134"/>
                  <a:pt x="105" y="133"/>
                  <a:pt x="105" y="134"/>
                </a:cubicBezTo>
                <a:cubicBezTo>
                  <a:pt x="104" y="134"/>
                  <a:pt x="105" y="134"/>
                  <a:pt x="106" y="134"/>
                </a:cubicBezTo>
                <a:cubicBezTo>
                  <a:pt x="106" y="134"/>
                  <a:pt x="108" y="135"/>
                  <a:pt x="108" y="135"/>
                </a:cubicBezTo>
                <a:cubicBezTo>
                  <a:pt x="109" y="135"/>
                  <a:pt x="109" y="135"/>
                  <a:pt x="109" y="135"/>
                </a:cubicBezTo>
                <a:cubicBezTo>
                  <a:pt x="110" y="135"/>
                  <a:pt x="110" y="135"/>
                  <a:pt x="110" y="136"/>
                </a:cubicBezTo>
                <a:cubicBezTo>
                  <a:pt x="111" y="136"/>
                  <a:pt x="111" y="136"/>
                  <a:pt x="110" y="136"/>
                </a:cubicBezTo>
                <a:cubicBezTo>
                  <a:pt x="110" y="137"/>
                  <a:pt x="110" y="136"/>
                  <a:pt x="110" y="136"/>
                </a:cubicBezTo>
                <a:cubicBezTo>
                  <a:pt x="109" y="136"/>
                  <a:pt x="109" y="136"/>
                  <a:pt x="108" y="136"/>
                </a:cubicBezTo>
                <a:cubicBezTo>
                  <a:pt x="108" y="136"/>
                  <a:pt x="108" y="136"/>
                  <a:pt x="108" y="136"/>
                </a:cubicBezTo>
                <a:cubicBezTo>
                  <a:pt x="107" y="136"/>
                  <a:pt x="108" y="137"/>
                  <a:pt x="108" y="137"/>
                </a:cubicBezTo>
                <a:cubicBezTo>
                  <a:pt x="108" y="137"/>
                  <a:pt x="108" y="137"/>
                  <a:pt x="108" y="137"/>
                </a:cubicBezTo>
                <a:cubicBezTo>
                  <a:pt x="109" y="136"/>
                  <a:pt x="109" y="136"/>
                  <a:pt x="109" y="137"/>
                </a:cubicBezTo>
                <a:cubicBezTo>
                  <a:pt x="109" y="137"/>
                  <a:pt x="109" y="137"/>
                  <a:pt x="110" y="137"/>
                </a:cubicBezTo>
                <a:cubicBezTo>
                  <a:pt x="110" y="137"/>
                  <a:pt x="110" y="137"/>
                  <a:pt x="110" y="137"/>
                </a:cubicBezTo>
                <a:cubicBezTo>
                  <a:pt x="109" y="137"/>
                  <a:pt x="109" y="137"/>
                  <a:pt x="110" y="138"/>
                </a:cubicBezTo>
                <a:cubicBezTo>
                  <a:pt x="110" y="138"/>
                  <a:pt x="110" y="138"/>
                  <a:pt x="110" y="138"/>
                </a:cubicBezTo>
                <a:cubicBezTo>
                  <a:pt x="110" y="138"/>
                  <a:pt x="110" y="138"/>
                  <a:pt x="109" y="138"/>
                </a:cubicBezTo>
                <a:cubicBezTo>
                  <a:pt x="109" y="138"/>
                  <a:pt x="109" y="138"/>
                  <a:pt x="108" y="138"/>
                </a:cubicBezTo>
                <a:cubicBezTo>
                  <a:pt x="108" y="137"/>
                  <a:pt x="108" y="137"/>
                  <a:pt x="108" y="138"/>
                </a:cubicBezTo>
                <a:cubicBezTo>
                  <a:pt x="107" y="138"/>
                  <a:pt x="109" y="138"/>
                  <a:pt x="109" y="139"/>
                </a:cubicBezTo>
                <a:cubicBezTo>
                  <a:pt x="109" y="139"/>
                  <a:pt x="109" y="139"/>
                  <a:pt x="109" y="139"/>
                </a:cubicBezTo>
                <a:cubicBezTo>
                  <a:pt x="109" y="139"/>
                  <a:pt x="110" y="139"/>
                  <a:pt x="110" y="139"/>
                </a:cubicBezTo>
                <a:cubicBezTo>
                  <a:pt x="111" y="139"/>
                  <a:pt x="111" y="139"/>
                  <a:pt x="111" y="138"/>
                </a:cubicBezTo>
                <a:cubicBezTo>
                  <a:pt x="112" y="138"/>
                  <a:pt x="111" y="139"/>
                  <a:pt x="111" y="139"/>
                </a:cubicBezTo>
                <a:cubicBezTo>
                  <a:pt x="111" y="139"/>
                  <a:pt x="111" y="139"/>
                  <a:pt x="111" y="139"/>
                </a:cubicBezTo>
                <a:cubicBezTo>
                  <a:pt x="111" y="139"/>
                  <a:pt x="111" y="140"/>
                  <a:pt x="111" y="140"/>
                </a:cubicBezTo>
                <a:cubicBezTo>
                  <a:pt x="111" y="140"/>
                  <a:pt x="111" y="140"/>
                  <a:pt x="111" y="140"/>
                </a:cubicBezTo>
                <a:cubicBezTo>
                  <a:pt x="110" y="140"/>
                  <a:pt x="109" y="140"/>
                  <a:pt x="108" y="139"/>
                </a:cubicBezTo>
                <a:cubicBezTo>
                  <a:pt x="106" y="139"/>
                  <a:pt x="104" y="138"/>
                  <a:pt x="104" y="138"/>
                </a:cubicBezTo>
                <a:cubicBezTo>
                  <a:pt x="101" y="136"/>
                  <a:pt x="100" y="136"/>
                  <a:pt x="98" y="136"/>
                </a:cubicBezTo>
                <a:cubicBezTo>
                  <a:pt x="97" y="136"/>
                  <a:pt x="96" y="136"/>
                  <a:pt x="95" y="136"/>
                </a:cubicBezTo>
                <a:cubicBezTo>
                  <a:pt x="93" y="135"/>
                  <a:pt x="92" y="136"/>
                  <a:pt x="92" y="137"/>
                </a:cubicBezTo>
                <a:cubicBezTo>
                  <a:pt x="91" y="137"/>
                  <a:pt x="92" y="137"/>
                  <a:pt x="92" y="137"/>
                </a:cubicBezTo>
                <a:cubicBezTo>
                  <a:pt x="92" y="137"/>
                  <a:pt x="105" y="143"/>
                  <a:pt x="106" y="143"/>
                </a:cubicBezTo>
                <a:cubicBezTo>
                  <a:pt x="106" y="143"/>
                  <a:pt x="106" y="143"/>
                  <a:pt x="107" y="143"/>
                </a:cubicBezTo>
                <a:cubicBezTo>
                  <a:pt x="108" y="143"/>
                  <a:pt x="108" y="143"/>
                  <a:pt x="108" y="142"/>
                </a:cubicBezTo>
                <a:cubicBezTo>
                  <a:pt x="109" y="142"/>
                  <a:pt x="109" y="142"/>
                  <a:pt x="109" y="142"/>
                </a:cubicBezTo>
                <a:cubicBezTo>
                  <a:pt x="110" y="143"/>
                  <a:pt x="109" y="143"/>
                  <a:pt x="109" y="143"/>
                </a:cubicBezTo>
                <a:cubicBezTo>
                  <a:pt x="109" y="143"/>
                  <a:pt x="109" y="143"/>
                  <a:pt x="108" y="143"/>
                </a:cubicBezTo>
                <a:cubicBezTo>
                  <a:pt x="108" y="143"/>
                  <a:pt x="108" y="143"/>
                  <a:pt x="108" y="143"/>
                </a:cubicBezTo>
                <a:cubicBezTo>
                  <a:pt x="109" y="143"/>
                  <a:pt x="110" y="143"/>
                  <a:pt x="111" y="143"/>
                </a:cubicBezTo>
                <a:cubicBezTo>
                  <a:pt x="111" y="143"/>
                  <a:pt x="111" y="143"/>
                  <a:pt x="112" y="143"/>
                </a:cubicBezTo>
                <a:cubicBezTo>
                  <a:pt x="113" y="142"/>
                  <a:pt x="112" y="143"/>
                  <a:pt x="112" y="143"/>
                </a:cubicBezTo>
                <a:cubicBezTo>
                  <a:pt x="112" y="143"/>
                  <a:pt x="112" y="143"/>
                  <a:pt x="111" y="143"/>
                </a:cubicBezTo>
                <a:cubicBezTo>
                  <a:pt x="111" y="143"/>
                  <a:pt x="111" y="144"/>
                  <a:pt x="112" y="144"/>
                </a:cubicBezTo>
                <a:cubicBezTo>
                  <a:pt x="112" y="144"/>
                  <a:pt x="112" y="144"/>
                  <a:pt x="113" y="145"/>
                </a:cubicBezTo>
                <a:cubicBezTo>
                  <a:pt x="113" y="145"/>
                  <a:pt x="112" y="145"/>
                  <a:pt x="111" y="146"/>
                </a:cubicBezTo>
                <a:cubicBezTo>
                  <a:pt x="110" y="146"/>
                  <a:pt x="110" y="146"/>
                  <a:pt x="110" y="146"/>
                </a:cubicBezTo>
                <a:cubicBezTo>
                  <a:pt x="111" y="146"/>
                  <a:pt x="111" y="146"/>
                  <a:pt x="112" y="146"/>
                </a:cubicBezTo>
                <a:cubicBezTo>
                  <a:pt x="113" y="147"/>
                  <a:pt x="111" y="146"/>
                  <a:pt x="110" y="146"/>
                </a:cubicBezTo>
                <a:cubicBezTo>
                  <a:pt x="110" y="146"/>
                  <a:pt x="110" y="147"/>
                  <a:pt x="110" y="147"/>
                </a:cubicBezTo>
                <a:cubicBezTo>
                  <a:pt x="110" y="148"/>
                  <a:pt x="110" y="147"/>
                  <a:pt x="111" y="147"/>
                </a:cubicBezTo>
                <a:cubicBezTo>
                  <a:pt x="111" y="147"/>
                  <a:pt x="112" y="147"/>
                  <a:pt x="112" y="147"/>
                </a:cubicBezTo>
                <a:cubicBezTo>
                  <a:pt x="113" y="147"/>
                  <a:pt x="113" y="147"/>
                  <a:pt x="113" y="147"/>
                </a:cubicBezTo>
                <a:cubicBezTo>
                  <a:pt x="112" y="147"/>
                  <a:pt x="112" y="147"/>
                  <a:pt x="112" y="147"/>
                </a:cubicBezTo>
                <a:cubicBezTo>
                  <a:pt x="111" y="148"/>
                  <a:pt x="111" y="148"/>
                  <a:pt x="110" y="148"/>
                </a:cubicBezTo>
                <a:cubicBezTo>
                  <a:pt x="110" y="148"/>
                  <a:pt x="110" y="148"/>
                  <a:pt x="110" y="148"/>
                </a:cubicBezTo>
                <a:cubicBezTo>
                  <a:pt x="110" y="149"/>
                  <a:pt x="110" y="149"/>
                  <a:pt x="109" y="150"/>
                </a:cubicBezTo>
                <a:cubicBezTo>
                  <a:pt x="109" y="150"/>
                  <a:pt x="110" y="150"/>
                  <a:pt x="111" y="150"/>
                </a:cubicBezTo>
                <a:cubicBezTo>
                  <a:pt x="111" y="150"/>
                  <a:pt x="111" y="150"/>
                  <a:pt x="111" y="150"/>
                </a:cubicBezTo>
                <a:cubicBezTo>
                  <a:pt x="112" y="149"/>
                  <a:pt x="112" y="148"/>
                  <a:pt x="112" y="149"/>
                </a:cubicBezTo>
                <a:cubicBezTo>
                  <a:pt x="112" y="150"/>
                  <a:pt x="112" y="150"/>
                  <a:pt x="113" y="150"/>
                </a:cubicBezTo>
                <a:cubicBezTo>
                  <a:pt x="114" y="150"/>
                  <a:pt x="113" y="150"/>
                  <a:pt x="113" y="150"/>
                </a:cubicBezTo>
                <a:cubicBezTo>
                  <a:pt x="113" y="150"/>
                  <a:pt x="112" y="150"/>
                  <a:pt x="112" y="151"/>
                </a:cubicBezTo>
                <a:cubicBezTo>
                  <a:pt x="111" y="151"/>
                  <a:pt x="111" y="150"/>
                  <a:pt x="111" y="151"/>
                </a:cubicBezTo>
                <a:cubicBezTo>
                  <a:pt x="111" y="151"/>
                  <a:pt x="112" y="151"/>
                  <a:pt x="112" y="151"/>
                </a:cubicBezTo>
                <a:cubicBezTo>
                  <a:pt x="113" y="151"/>
                  <a:pt x="113" y="151"/>
                  <a:pt x="112" y="152"/>
                </a:cubicBezTo>
                <a:cubicBezTo>
                  <a:pt x="112" y="152"/>
                  <a:pt x="112" y="152"/>
                  <a:pt x="112" y="152"/>
                </a:cubicBezTo>
                <a:cubicBezTo>
                  <a:pt x="112" y="153"/>
                  <a:pt x="112" y="152"/>
                  <a:pt x="111" y="151"/>
                </a:cubicBezTo>
                <a:cubicBezTo>
                  <a:pt x="111" y="151"/>
                  <a:pt x="111" y="151"/>
                  <a:pt x="110" y="151"/>
                </a:cubicBezTo>
                <a:cubicBezTo>
                  <a:pt x="109" y="151"/>
                  <a:pt x="110" y="151"/>
                  <a:pt x="110" y="151"/>
                </a:cubicBezTo>
                <a:cubicBezTo>
                  <a:pt x="110" y="151"/>
                  <a:pt x="110" y="151"/>
                  <a:pt x="109" y="150"/>
                </a:cubicBezTo>
                <a:cubicBezTo>
                  <a:pt x="109" y="150"/>
                  <a:pt x="109" y="152"/>
                  <a:pt x="109" y="152"/>
                </a:cubicBezTo>
                <a:cubicBezTo>
                  <a:pt x="108" y="153"/>
                  <a:pt x="108" y="153"/>
                  <a:pt x="109" y="152"/>
                </a:cubicBezTo>
                <a:cubicBezTo>
                  <a:pt x="109" y="152"/>
                  <a:pt x="109" y="153"/>
                  <a:pt x="108" y="154"/>
                </a:cubicBezTo>
                <a:cubicBezTo>
                  <a:pt x="108" y="154"/>
                  <a:pt x="110" y="153"/>
                  <a:pt x="110" y="153"/>
                </a:cubicBezTo>
                <a:cubicBezTo>
                  <a:pt x="111" y="153"/>
                  <a:pt x="111" y="153"/>
                  <a:pt x="111" y="153"/>
                </a:cubicBezTo>
                <a:cubicBezTo>
                  <a:pt x="111" y="154"/>
                  <a:pt x="110" y="154"/>
                  <a:pt x="110" y="154"/>
                </a:cubicBezTo>
                <a:cubicBezTo>
                  <a:pt x="110" y="155"/>
                  <a:pt x="110" y="155"/>
                  <a:pt x="109" y="155"/>
                </a:cubicBezTo>
                <a:cubicBezTo>
                  <a:pt x="109" y="154"/>
                  <a:pt x="109" y="154"/>
                  <a:pt x="109" y="155"/>
                </a:cubicBezTo>
                <a:cubicBezTo>
                  <a:pt x="109" y="156"/>
                  <a:pt x="108" y="155"/>
                  <a:pt x="108" y="155"/>
                </a:cubicBezTo>
                <a:cubicBezTo>
                  <a:pt x="107" y="155"/>
                  <a:pt x="107" y="156"/>
                  <a:pt x="106" y="156"/>
                </a:cubicBezTo>
                <a:cubicBezTo>
                  <a:pt x="106" y="156"/>
                  <a:pt x="105" y="156"/>
                  <a:pt x="105" y="156"/>
                </a:cubicBezTo>
                <a:cubicBezTo>
                  <a:pt x="105" y="156"/>
                  <a:pt x="105" y="156"/>
                  <a:pt x="104" y="156"/>
                </a:cubicBezTo>
                <a:cubicBezTo>
                  <a:pt x="104" y="155"/>
                  <a:pt x="105" y="155"/>
                  <a:pt x="105" y="155"/>
                </a:cubicBezTo>
                <a:cubicBezTo>
                  <a:pt x="104" y="155"/>
                  <a:pt x="104" y="156"/>
                  <a:pt x="103" y="155"/>
                </a:cubicBezTo>
                <a:cubicBezTo>
                  <a:pt x="103" y="155"/>
                  <a:pt x="103" y="155"/>
                  <a:pt x="102" y="156"/>
                </a:cubicBezTo>
                <a:cubicBezTo>
                  <a:pt x="101" y="156"/>
                  <a:pt x="101" y="156"/>
                  <a:pt x="102" y="156"/>
                </a:cubicBezTo>
                <a:cubicBezTo>
                  <a:pt x="103" y="156"/>
                  <a:pt x="102" y="156"/>
                  <a:pt x="101" y="156"/>
                </a:cubicBezTo>
                <a:cubicBezTo>
                  <a:pt x="101" y="156"/>
                  <a:pt x="100" y="157"/>
                  <a:pt x="100" y="157"/>
                </a:cubicBezTo>
                <a:cubicBezTo>
                  <a:pt x="99" y="157"/>
                  <a:pt x="98" y="157"/>
                  <a:pt x="98" y="157"/>
                </a:cubicBezTo>
                <a:cubicBezTo>
                  <a:pt x="98" y="157"/>
                  <a:pt x="98" y="158"/>
                  <a:pt x="98" y="158"/>
                </a:cubicBezTo>
                <a:cubicBezTo>
                  <a:pt x="98" y="158"/>
                  <a:pt x="98" y="158"/>
                  <a:pt x="98" y="158"/>
                </a:cubicBezTo>
                <a:cubicBezTo>
                  <a:pt x="98" y="158"/>
                  <a:pt x="98" y="158"/>
                  <a:pt x="99" y="158"/>
                </a:cubicBezTo>
                <a:cubicBezTo>
                  <a:pt x="99" y="158"/>
                  <a:pt x="99" y="158"/>
                  <a:pt x="100" y="157"/>
                </a:cubicBezTo>
                <a:cubicBezTo>
                  <a:pt x="101" y="157"/>
                  <a:pt x="101" y="158"/>
                  <a:pt x="100" y="158"/>
                </a:cubicBezTo>
                <a:cubicBezTo>
                  <a:pt x="100" y="158"/>
                  <a:pt x="100" y="158"/>
                  <a:pt x="101" y="158"/>
                </a:cubicBezTo>
                <a:cubicBezTo>
                  <a:pt x="101" y="158"/>
                  <a:pt x="101" y="158"/>
                  <a:pt x="101" y="158"/>
                </a:cubicBezTo>
                <a:cubicBezTo>
                  <a:pt x="100" y="158"/>
                  <a:pt x="101" y="158"/>
                  <a:pt x="101" y="158"/>
                </a:cubicBezTo>
                <a:cubicBezTo>
                  <a:pt x="102" y="158"/>
                  <a:pt x="102" y="158"/>
                  <a:pt x="102" y="158"/>
                </a:cubicBezTo>
                <a:cubicBezTo>
                  <a:pt x="102" y="159"/>
                  <a:pt x="103" y="158"/>
                  <a:pt x="104" y="158"/>
                </a:cubicBezTo>
                <a:cubicBezTo>
                  <a:pt x="104" y="158"/>
                  <a:pt x="107" y="158"/>
                  <a:pt x="108" y="158"/>
                </a:cubicBezTo>
                <a:cubicBezTo>
                  <a:pt x="108" y="158"/>
                  <a:pt x="108" y="157"/>
                  <a:pt x="108" y="157"/>
                </a:cubicBezTo>
                <a:cubicBezTo>
                  <a:pt x="107" y="157"/>
                  <a:pt x="107" y="157"/>
                  <a:pt x="107" y="157"/>
                </a:cubicBezTo>
                <a:cubicBezTo>
                  <a:pt x="106" y="157"/>
                  <a:pt x="107" y="157"/>
                  <a:pt x="107" y="157"/>
                </a:cubicBezTo>
                <a:cubicBezTo>
                  <a:pt x="108" y="157"/>
                  <a:pt x="109" y="156"/>
                  <a:pt x="110" y="156"/>
                </a:cubicBezTo>
                <a:cubicBezTo>
                  <a:pt x="111" y="156"/>
                  <a:pt x="109" y="157"/>
                  <a:pt x="109" y="158"/>
                </a:cubicBezTo>
                <a:cubicBezTo>
                  <a:pt x="109" y="158"/>
                  <a:pt x="108" y="158"/>
                  <a:pt x="109" y="158"/>
                </a:cubicBezTo>
                <a:cubicBezTo>
                  <a:pt x="110" y="159"/>
                  <a:pt x="108" y="158"/>
                  <a:pt x="107" y="158"/>
                </a:cubicBezTo>
                <a:cubicBezTo>
                  <a:pt x="107" y="158"/>
                  <a:pt x="109" y="159"/>
                  <a:pt x="109" y="159"/>
                </a:cubicBezTo>
                <a:cubicBezTo>
                  <a:pt x="109" y="159"/>
                  <a:pt x="109" y="159"/>
                  <a:pt x="109" y="159"/>
                </a:cubicBezTo>
                <a:cubicBezTo>
                  <a:pt x="109" y="160"/>
                  <a:pt x="110" y="160"/>
                  <a:pt x="110" y="160"/>
                </a:cubicBezTo>
                <a:cubicBezTo>
                  <a:pt x="110" y="160"/>
                  <a:pt x="110" y="160"/>
                  <a:pt x="111" y="160"/>
                </a:cubicBezTo>
                <a:cubicBezTo>
                  <a:pt x="111" y="160"/>
                  <a:pt x="111" y="160"/>
                  <a:pt x="111" y="160"/>
                </a:cubicBezTo>
                <a:cubicBezTo>
                  <a:pt x="112" y="160"/>
                  <a:pt x="112" y="161"/>
                  <a:pt x="112" y="161"/>
                </a:cubicBezTo>
                <a:cubicBezTo>
                  <a:pt x="112" y="161"/>
                  <a:pt x="112" y="161"/>
                  <a:pt x="112" y="161"/>
                </a:cubicBezTo>
                <a:cubicBezTo>
                  <a:pt x="110" y="161"/>
                  <a:pt x="109" y="160"/>
                  <a:pt x="109" y="160"/>
                </a:cubicBezTo>
                <a:cubicBezTo>
                  <a:pt x="108" y="160"/>
                  <a:pt x="108" y="160"/>
                  <a:pt x="107" y="160"/>
                </a:cubicBezTo>
                <a:cubicBezTo>
                  <a:pt x="107" y="160"/>
                  <a:pt x="105" y="160"/>
                  <a:pt x="104" y="160"/>
                </a:cubicBezTo>
                <a:cubicBezTo>
                  <a:pt x="103" y="159"/>
                  <a:pt x="102" y="159"/>
                  <a:pt x="101" y="159"/>
                </a:cubicBezTo>
                <a:cubicBezTo>
                  <a:pt x="101" y="158"/>
                  <a:pt x="101" y="159"/>
                  <a:pt x="101" y="159"/>
                </a:cubicBezTo>
                <a:cubicBezTo>
                  <a:pt x="102" y="159"/>
                  <a:pt x="101" y="159"/>
                  <a:pt x="101" y="159"/>
                </a:cubicBezTo>
                <a:cubicBezTo>
                  <a:pt x="101" y="159"/>
                  <a:pt x="100" y="159"/>
                  <a:pt x="99" y="159"/>
                </a:cubicBezTo>
                <a:cubicBezTo>
                  <a:pt x="99" y="159"/>
                  <a:pt x="99" y="159"/>
                  <a:pt x="98" y="159"/>
                </a:cubicBezTo>
                <a:cubicBezTo>
                  <a:pt x="98" y="159"/>
                  <a:pt x="98" y="159"/>
                  <a:pt x="99" y="159"/>
                </a:cubicBezTo>
                <a:cubicBezTo>
                  <a:pt x="99" y="159"/>
                  <a:pt x="99" y="159"/>
                  <a:pt x="99" y="159"/>
                </a:cubicBezTo>
                <a:cubicBezTo>
                  <a:pt x="99" y="160"/>
                  <a:pt x="100" y="160"/>
                  <a:pt x="100" y="160"/>
                </a:cubicBezTo>
                <a:cubicBezTo>
                  <a:pt x="101" y="160"/>
                  <a:pt x="101" y="161"/>
                  <a:pt x="100" y="161"/>
                </a:cubicBezTo>
                <a:cubicBezTo>
                  <a:pt x="100" y="160"/>
                  <a:pt x="100" y="160"/>
                  <a:pt x="100" y="160"/>
                </a:cubicBezTo>
                <a:cubicBezTo>
                  <a:pt x="99" y="160"/>
                  <a:pt x="99" y="160"/>
                  <a:pt x="99" y="160"/>
                </a:cubicBezTo>
                <a:cubicBezTo>
                  <a:pt x="98" y="160"/>
                  <a:pt x="99" y="160"/>
                  <a:pt x="99" y="160"/>
                </a:cubicBezTo>
                <a:cubicBezTo>
                  <a:pt x="100" y="160"/>
                  <a:pt x="99" y="161"/>
                  <a:pt x="99" y="161"/>
                </a:cubicBezTo>
                <a:cubicBezTo>
                  <a:pt x="98" y="161"/>
                  <a:pt x="98" y="161"/>
                  <a:pt x="99" y="161"/>
                </a:cubicBezTo>
                <a:cubicBezTo>
                  <a:pt x="99" y="161"/>
                  <a:pt x="98" y="162"/>
                  <a:pt x="98" y="161"/>
                </a:cubicBezTo>
                <a:cubicBezTo>
                  <a:pt x="98" y="161"/>
                  <a:pt x="97" y="161"/>
                  <a:pt x="97" y="161"/>
                </a:cubicBezTo>
                <a:cubicBezTo>
                  <a:pt x="97" y="161"/>
                  <a:pt x="97" y="161"/>
                  <a:pt x="97" y="162"/>
                </a:cubicBezTo>
                <a:cubicBezTo>
                  <a:pt x="98" y="162"/>
                  <a:pt x="98" y="162"/>
                  <a:pt x="98" y="162"/>
                </a:cubicBezTo>
                <a:cubicBezTo>
                  <a:pt x="97" y="162"/>
                  <a:pt x="97" y="162"/>
                  <a:pt x="97" y="162"/>
                </a:cubicBezTo>
                <a:cubicBezTo>
                  <a:pt x="97" y="162"/>
                  <a:pt x="97" y="162"/>
                  <a:pt x="96" y="162"/>
                </a:cubicBezTo>
                <a:cubicBezTo>
                  <a:pt x="96" y="162"/>
                  <a:pt x="96" y="162"/>
                  <a:pt x="96" y="162"/>
                </a:cubicBezTo>
                <a:cubicBezTo>
                  <a:pt x="97" y="163"/>
                  <a:pt x="97" y="164"/>
                  <a:pt x="96" y="164"/>
                </a:cubicBezTo>
                <a:cubicBezTo>
                  <a:pt x="96" y="165"/>
                  <a:pt x="98" y="163"/>
                  <a:pt x="98" y="163"/>
                </a:cubicBezTo>
                <a:cubicBezTo>
                  <a:pt x="99" y="163"/>
                  <a:pt x="100" y="162"/>
                  <a:pt x="100" y="162"/>
                </a:cubicBezTo>
                <a:cubicBezTo>
                  <a:pt x="101" y="162"/>
                  <a:pt x="102" y="162"/>
                  <a:pt x="102" y="162"/>
                </a:cubicBezTo>
                <a:cubicBezTo>
                  <a:pt x="103" y="161"/>
                  <a:pt x="103" y="161"/>
                  <a:pt x="104" y="161"/>
                </a:cubicBezTo>
                <a:cubicBezTo>
                  <a:pt x="104" y="161"/>
                  <a:pt x="105" y="161"/>
                  <a:pt x="106" y="161"/>
                </a:cubicBezTo>
                <a:cubicBezTo>
                  <a:pt x="107" y="160"/>
                  <a:pt x="105" y="162"/>
                  <a:pt x="105" y="162"/>
                </a:cubicBezTo>
                <a:cubicBezTo>
                  <a:pt x="104" y="162"/>
                  <a:pt x="105" y="162"/>
                  <a:pt x="106" y="162"/>
                </a:cubicBezTo>
                <a:cubicBezTo>
                  <a:pt x="106" y="162"/>
                  <a:pt x="106" y="162"/>
                  <a:pt x="106" y="162"/>
                </a:cubicBezTo>
                <a:cubicBezTo>
                  <a:pt x="106" y="163"/>
                  <a:pt x="106" y="162"/>
                  <a:pt x="106" y="162"/>
                </a:cubicBezTo>
                <a:cubicBezTo>
                  <a:pt x="107" y="162"/>
                  <a:pt x="107" y="162"/>
                  <a:pt x="107" y="162"/>
                </a:cubicBezTo>
                <a:cubicBezTo>
                  <a:pt x="108" y="162"/>
                  <a:pt x="107" y="162"/>
                  <a:pt x="107" y="161"/>
                </a:cubicBezTo>
                <a:cubicBezTo>
                  <a:pt x="106" y="161"/>
                  <a:pt x="108" y="160"/>
                  <a:pt x="109" y="160"/>
                </a:cubicBezTo>
                <a:cubicBezTo>
                  <a:pt x="109" y="160"/>
                  <a:pt x="109" y="161"/>
                  <a:pt x="109" y="161"/>
                </a:cubicBezTo>
                <a:cubicBezTo>
                  <a:pt x="109" y="161"/>
                  <a:pt x="109" y="162"/>
                  <a:pt x="109" y="162"/>
                </a:cubicBezTo>
                <a:cubicBezTo>
                  <a:pt x="109" y="162"/>
                  <a:pt x="109" y="162"/>
                  <a:pt x="110" y="162"/>
                </a:cubicBezTo>
                <a:cubicBezTo>
                  <a:pt x="110" y="162"/>
                  <a:pt x="110" y="162"/>
                  <a:pt x="110" y="162"/>
                </a:cubicBezTo>
                <a:cubicBezTo>
                  <a:pt x="111" y="162"/>
                  <a:pt x="111" y="161"/>
                  <a:pt x="112" y="161"/>
                </a:cubicBezTo>
                <a:cubicBezTo>
                  <a:pt x="112" y="161"/>
                  <a:pt x="112" y="162"/>
                  <a:pt x="112" y="162"/>
                </a:cubicBezTo>
                <a:cubicBezTo>
                  <a:pt x="113" y="162"/>
                  <a:pt x="112" y="162"/>
                  <a:pt x="112" y="162"/>
                </a:cubicBezTo>
                <a:cubicBezTo>
                  <a:pt x="112" y="162"/>
                  <a:pt x="111" y="163"/>
                  <a:pt x="110" y="163"/>
                </a:cubicBezTo>
                <a:cubicBezTo>
                  <a:pt x="110" y="163"/>
                  <a:pt x="110" y="163"/>
                  <a:pt x="110" y="163"/>
                </a:cubicBezTo>
                <a:cubicBezTo>
                  <a:pt x="110" y="163"/>
                  <a:pt x="111" y="163"/>
                  <a:pt x="111" y="163"/>
                </a:cubicBezTo>
                <a:cubicBezTo>
                  <a:pt x="112" y="163"/>
                  <a:pt x="113" y="162"/>
                  <a:pt x="114" y="163"/>
                </a:cubicBezTo>
                <a:cubicBezTo>
                  <a:pt x="115" y="163"/>
                  <a:pt x="114" y="163"/>
                  <a:pt x="114" y="163"/>
                </a:cubicBezTo>
                <a:cubicBezTo>
                  <a:pt x="113" y="163"/>
                  <a:pt x="111" y="164"/>
                  <a:pt x="111" y="164"/>
                </a:cubicBezTo>
                <a:cubicBezTo>
                  <a:pt x="111" y="164"/>
                  <a:pt x="109" y="164"/>
                  <a:pt x="108" y="163"/>
                </a:cubicBezTo>
                <a:cubicBezTo>
                  <a:pt x="107" y="163"/>
                  <a:pt x="107" y="163"/>
                  <a:pt x="107" y="163"/>
                </a:cubicBezTo>
                <a:cubicBezTo>
                  <a:pt x="104" y="163"/>
                  <a:pt x="103" y="162"/>
                  <a:pt x="102" y="162"/>
                </a:cubicBezTo>
                <a:cubicBezTo>
                  <a:pt x="102" y="162"/>
                  <a:pt x="101" y="163"/>
                  <a:pt x="101" y="163"/>
                </a:cubicBezTo>
                <a:cubicBezTo>
                  <a:pt x="101" y="163"/>
                  <a:pt x="97" y="165"/>
                  <a:pt x="96" y="165"/>
                </a:cubicBezTo>
                <a:cubicBezTo>
                  <a:pt x="96" y="165"/>
                  <a:pt x="95" y="166"/>
                  <a:pt x="95" y="166"/>
                </a:cubicBezTo>
                <a:cubicBezTo>
                  <a:pt x="95" y="166"/>
                  <a:pt x="95" y="167"/>
                  <a:pt x="95" y="167"/>
                </a:cubicBezTo>
                <a:cubicBezTo>
                  <a:pt x="96" y="167"/>
                  <a:pt x="96" y="167"/>
                  <a:pt x="96" y="167"/>
                </a:cubicBezTo>
                <a:cubicBezTo>
                  <a:pt x="97" y="167"/>
                  <a:pt x="97" y="166"/>
                  <a:pt x="97" y="166"/>
                </a:cubicBezTo>
                <a:cubicBezTo>
                  <a:pt x="97" y="166"/>
                  <a:pt x="98" y="166"/>
                  <a:pt x="98" y="166"/>
                </a:cubicBezTo>
                <a:cubicBezTo>
                  <a:pt x="98" y="166"/>
                  <a:pt x="98" y="166"/>
                  <a:pt x="99" y="166"/>
                </a:cubicBezTo>
                <a:cubicBezTo>
                  <a:pt x="99" y="166"/>
                  <a:pt x="99" y="166"/>
                  <a:pt x="99" y="166"/>
                </a:cubicBezTo>
                <a:cubicBezTo>
                  <a:pt x="100" y="166"/>
                  <a:pt x="101" y="166"/>
                  <a:pt x="102" y="166"/>
                </a:cubicBezTo>
                <a:cubicBezTo>
                  <a:pt x="103" y="165"/>
                  <a:pt x="104" y="165"/>
                  <a:pt x="104" y="165"/>
                </a:cubicBezTo>
                <a:cubicBezTo>
                  <a:pt x="105" y="166"/>
                  <a:pt x="106" y="166"/>
                  <a:pt x="107" y="165"/>
                </a:cubicBezTo>
                <a:cubicBezTo>
                  <a:pt x="108" y="165"/>
                  <a:pt x="108" y="165"/>
                  <a:pt x="107" y="166"/>
                </a:cubicBezTo>
                <a:cubicBezTo>
                  <a:pt x="107" y="166"/>
                  <a:pt x="107" y="165"/>
                  <a:pt x="107" y="166"/>
                </a:cubicBezTo>
                <a:cubicBezTo>
                  <a:pt x="108" y="167"/>
                  <a:pt x="107" y="167"/>
                  <a:pt x="107" y="166"/>
                </a:cubicBezTo>
                <a:cubicBezTo>
                  <a:pt x="107" y="166"/>
                  <a:pt x="106" y="166"/>
                  <a:pt x="106" y="166"/>
                </a:cubicBezTo>
                <a:cubicBezTo>
                  <a:pt x="105" y="166"/>
                  <a:pt x="105" y="166"/>
                  <a:pt x="104" y="166"/>
                </a:cubicBezTo>
                <a:cubicBezTo>
                  <a:pt x="103" y="166"/>
                  <a:pt x="102" y="166"/>
                  <a:pt x="102" y="166"/>
                </a:cubicBezTo>
                <a:cubicBezTo>
                  <a:pt x="102" y="166"/>
                  <a:pt x="101" y="166"/>
                  <a:pt x="101" y="166"/>
                </a:cubicBezTo>
                <a:cubicBezTo>
                  <a:pt x="101" y="166"/>
                  <a:pt x="100" y="166"/>
                  <a:pt x="99" y="166"/>
                </a:cubicBezTo>
                <a:cubicBezTo>
                  <a:pt x="99" y="166"/>
                  <a:pt x="98" y="167"/>
                  <a:pt x="97" y="167"/>
                </a:cubicBezTo>
                <a:cubicBezTo>
                  <a:pt x="97" y="167"/>
                  <a:pt x="97" y="167"/>
                  <a:pt x="97" y="167"/>
                </a:cubicBezTo>
                <a:cubicBezTo>
                  <a:pt x="97" y="167"/>
                  <a:pt x="96" y="167"/>
                  <a:pt x="96" y="167"/>
                </a:cubicBezTo>
                <a:cubicBezTo>
                  <a:pt x="95" y="167"/>
                  <a:pt x="95" y="167"/>
                  <a:pt x="95" y="168"/>
                </a:cubicBezTo>
                <a:cubicBezTo>
                  <a:pt x="95" y="168"/>
                  <a:pt x="95" y="168"/>
                  <a:pt x="95" y="168"/>
                </a:cubicBezTo>
                <a:cubicBezTo>
                  <a:pt x="96" y="168"/>
                  <a:pt x="96" y="168"/>
                  <a:pt x="96" y="168"/>
                </a:cubicBezTo>
                <a:cubicBezTo>
                  <a:pt x="95" y="168"/>
                  <a:pt x="96" y="168"/>
                  <a:pt x="96" y="169"/>
                </a:cubicBezTo>
                <a:cubicBezTo>
                  <a:pt x="97" y="169"/>
                  <a:pt x="97" y="169"/>
                  <a:pt x="96" y="169"/>
                </a:cubicBezTo>
                <a:cubicBezTo>
                  <a:pt x="95" y="169"/>
                  <a:pt x="95" y="169"/>
                  <a:pt x="96" y="169"/>
                </a:cubicBezTo>
                <a:cubicBezTo>
                  <a:pt x="96" y="169"/>
                  <a:pt x="97" y="169"/>
                  <a:pt x="97" y="169"/>
                </a:cubicBezTo>
                <a:cubicBezTo>
                  <a:pt x="98" y="169"/>
                  <a:pt x="99" y="169"/>
                  <a:pt x="100" y="170"/>
                </a:cubicBezTo>
                <a:cubicBezTo>
                  <a:pt x="101" y="170"/>
                  <a:pt x="101" y="169"/>
                  <a:pt x="102" y="169"/>
                </a:cubicBezTo>
                <a:cubicBezTo>
                  <a:pt x="102" y="169"/>
                  <a:pt x="102" y="169"/>
                  <a:pt x="102" y="169"/>
                </a:cubicBezTo>
                <a:cubicBezTo>
                  <a:pt x="102" y="169"/>
                  <a:pt x="103" y="169"/>
                  <a:pt x="102" y="170"/>
                </a:cubicBezTo>
                <a:cubicBezTo>
                  <a:pt x="102" y="170"/>
                  <a:pt x="102" y="170"/>
                  <a:pt x="102" y="170"/>
                </a:cubicBezTo>
                <a:cubicBezTo>
                  <a:pt x="103" y="170"/>
                  <a:pt x="102" y="170"/>
                  <a:pt x="102" y="170"/>
                </a:cubicBezTo>
                <a:cubicBezTo>
                  <a:pt x="101" y="170"/>
                  <a:pt x="101" y="170"/>
                  <a:pt x="100" y="170"/>
                </a:cubicBezTo>
                <a:cubicBezTo>
                  <a:pt x="100" y="170"/>
                  <a:pt x="100" y="170"/>
                  <a:pt x="99" y="170"/>
                </a:cubicBezTo>
                <a:cubicBezTo>
                  <a:pt x="99" y="170"/>
                  <a:pt x="99" y="170"/>
                  <a:pt x="100" y="170"/>
                </a:cubicBezTo>
                <a:cubicBezTo>
                  <a:pt x="101" y="170"/>
                  <a:pt x="100" y="171"/>
                  <a:pt x="99" y="171"/>
                </a:cubicBezTo>
                <a:cubicBezTo>
                  <a:pt x="99" y="171"/>
                  <a:pt x="99" y="171"/>
                  <a:pt x="99" y="171"/>
                </a:cubicBezTo>
                <a:cubicBezTo>
                  <a:pt x="99" y="171"/>
                  <a:pt x="99" y="171"/>
                  <a:pt x="100" y="171"/>
                </a:cubicBezTo>
                <a:cubicBezTo>
                  <a:pt x="101" y="171"/>
                  <a:pt x="101" y="171"/>
                  <a:pt x="101" y="171"/>
                </a:cubicBezTo>
                <a:cubicBezTo>
                  <a:pt x="100" y="171"/>
                  <a:pt x="100" y="171"/>
                  <a:pt x="99" y="171"/>
                </a:cubicBezTo>
                <a:cubicBezTo>
                  <a:pt x="99" y="171"/>
                  <a:pt x="98" y="171"/>
                  <a:pt x="98" y="171"/>
                </a:cubicBezTo>
                <a:cubicBezTo>
                  <a:pt x="97" y="172"/>
                  <a:pt x="97" y="172"/>
                  <a:pt x="98" y="172"/>
                </a:cubicBezTo>
                <a:cubicBezTo>
                  <a:pt x="98" y="172"/>
                  <a:pt x="99" y="172"/>
                  <a:pt x="99" y="172"/>
                </a:cubicBezTo>
                <a:cubicBezTo>
                  <a:pt x="99" y="172"/>
                  <a:pt x="100" y="172"/>
                  <a:pt x="101" y="172"/>
                </a:cubicBezTo>
                <a:cubicBezTo>
                  <a:pt x="102" y="172"/>
                  <a:pt x="101" y="173"/>
                  <a:pt x="101" y="173"/>
                </a:cubicBezTo>
                <a:cubicBezTo>
                  <a:pt x="100" y="173"/>
                  <a:pt x="99" y="172"/>
                  <a:pt x="99" y="173"/>
                </a:cubicBezTo>
                <a:cubicBezTo>
                  <a:pt x="98" y="173"/>
                  <a:pt x="98" y="173"/>
                  <a:pt x="98" y="173"/>
                </a:cubicBezTo>
                <a:cubicBezTo>
                  <a:pt x="97" y="173"/>
                  <a:pt x="97" y="173"/>
                  <a:pt x="97" y="173"/>
                </a:cubicBezTo>
                <a:cubicBezTo>
                  <a:pt x="96" y="173"/>
                  <a:pt x="96" y="173"/>
                  <a:pt x="96" y="173"/>
                </a:cubicBezTo>
                <a:cubicBezTo>
                  <a:pt x="97" y="173"/>
                  <a:pt x="97" y="173"/>
                  <a:pt x="96" y="174"/>
                </a:cubicBezTo>
                <a:cubicBezTo>
                  <a:pt x="96" y="174"/>
                  <a:pt x="97" y="175"/>
                  <a:pt x="97" y="175"/>
                </a:cubicBezTo>
                <a:cubicBezTo>
                  <a:pt x="98" y="175"/>
                  <a:pt x="98" y="175"/>
                  <a:pt x="98" y="175"/>
                </a:cubicBezTo>
                <a:cubicBezTo>
                  <a:pt x="97" y="175"/>
                  <a:pt x="97" y="175"/>
                  <a:pt x="96" y="175"/>
                </a:cubicBezTo>
                <a:cubicBezTo>
                  <a:pt x="96" y="176"/>
                  <a:pt x="97" y="176"/>
                  <a:pt x="97" y="176"/>
                </a:cubicBezTo>
                <a:cubicBezTo>
                  <a:pt x="99" y="176"/>
                  <a:pt x="100" y="174"/>
                  <a:pt x="101" y="174"/>
                </a:cubicBezTo>
                <a:cubicBezTo>
                  <a:pt x="101" y="174"/>
                  <a:pt x="102" y="173"/>
                  <a:pt x="103" y="173"/>
                </a:cubicBezTo>
                <a:cubicBezTo>
                  <a:pt x="103" y="173"/>
                  <a:pt x="104" y="172"/>
                  <a:pt x="104" y="172"/>
                </a:cubicBezTo>
                <a:cubicBezTo>
                  <a:pt x="104" y="171"/>
                  <a:pt x="105" y="171"/>
                  <a:pt x="105" y="171"/>
                </a:cubicBezTo>
                <a:cubicBezTo>
                  <a:pt x="105" y="171"/>
                  <a:pt x="106" y="171"/>
                  <a:pt x="106" y="171"/>
                </a:cubicBezTo>
                <a:cubicBezTo>
                  <a:pt x="106" y="170"/>
                  <a:pt x="108" y="170"/>
                  <a:pt x="108" y="169"/>
                </a:cubicBezTo>
                <a:cubicBezTo>
                  <a:pt x="109" y="169"/>
                  <a:pt x="110" y="168"/>
                  <a:pt x="111" y="168"/>
                </a:cubicBezTo>
                <a:cubicBezTo>
                  <a:pt x="112" y="168"/>
                  <a:pt x="112" y="168"/>
                  <a:pt x="112" y="168"/>
                </a:cubicBezTo>
                <a:cubicBezTo>
                  <a:pt x="111" y="168"/>
                  <a:pt x="112" y="169"/>
                  <a:pt x="112" y="169"/>
                </a:cubicBezTo>
                <a:cubicBezTo>
                  <a:pt x="113" y="169"/>
                  <a:pt x="113" y="169"/>
                  <a:pt x="113" y="169"/>
                </a:cubicBezTo>
                <a:cubicBezTo>
                  <a:pt x="113" y="169"/>
                  <a:pt x="112" y="169"/>
                  <a:pt x="111" y="169"/>
                </a:cubicBezTo>
                <a:cubicBezTo>
                  <a:pt x="111" y="169"/>
                  <a:pt x="110" y="169"/>
                  <a:pt x="110" y="169"/>
                </a:cubicBezTo>
                <a:cubicBezTo>
                  <a:pt x="110" y="169"/>
                  <a:pt x="109" y="169"/>
                  <a:pt x="109" y="170"/>
                </a:cubicBezTo>
                <a:cubicBezTo>
                  <a:pt x="110" y="170"/>
                  <a:pt x="110" y="170"/>
                  <a:pt x="112" y="170"/>
                </a:cubicBezTo>
                <a:cubicBezTo>
                  <a:pt x="113" y="170"/>
                  <a:pt x="112" y="170"/>
                  <a:pt x="112" y="170"/>
                </a:cubicBezTo>
                <a:cubicBezTo>
                  <a:pt x="112" y="170"/>
                  <a:pt x="111" y="170"/>
                  <a:pt x="111" y="170"/>
                </a:cubicBezTo>
                <a:cubicBezTo>
                  <a:pt x="110" y="170"/>
                  <a:pt x="110" y="170"/>
                  <a:pt x="109" y="170"/>
                </a:cubicBezTo>
                <a:cubicBezTo>
                  <a:pt x="108" y="170"/>
                  <a:pt x="107" y="170"/>
                  <a:pt x="107" y="171"/>
                </a:cubicBezTo>
                <a:cubicBezTo>
                  <a:pt x="107" y="171"/>
                  <a:pt x="106" y="171"/>
                  <a:pt x="106" y="171"/>
                </a:cubicBezTo>
                <a:cubicBezTo>
                  <a:pt x="105" y="172"/>
                  <a:pt x="105" y="172"/>
                  <a:pt x="105" y="172"/>
                </a:cubicBezTo>
                <a:cubicBezTo>
                  <a:pt x="104" y="172"/>
                  <a:pt x="103" y="173"/>
                  <a:pt x="103" y="173"/>
                </a:cubicBezTo>
                <a:cubicBezTo>
                  <a:pt x="102" y="174"/>
                  <a:pt x="101" y="174"/>
                  <a:pt x="101" y="175"/>
                </a:cubicBezTo>
                <a:cubicBezTo>
                  <a:pt x="100" y="175"/>
                  <a:pt x="100" y="175"/>
                  <a:pt x="99" y="176"/>
                </a:cubicBezTo>
                <a:cubicBezTo>
                  <a:pt x="99" y="176"/>
                  <a:pt x="98" y="176"/>
                  <a:pt x="98" y="176"/>
                </a:cubicBezTo>
                <a:cubicBezTo>
                  <a:pt x="97" y="177"/>
                  <a:pt x="98" y="177"/>
                  <a:pt x="98" y="177"/>
                </a:cubicBezTo>
                <a:cubicBezTo>
                  <a:pt x="98" y="177"/>
                  <a:pt x="98" y="177"/>
                  <a:pt x="97" y="177"/>
                </a:cubicBezTo>
                <a:cubicBezTo>
                  <a:pt x="97" y="177"/>
                  <a:pt x="98" y="177"/>
                  <a:pt x="99" y="177"/>
                </a:cubicBezTo>
                <a:cubicBezTo>
                  <a:pt x="99" y="177"/>
                  <a:pt x="99" y="177"/>
                  <a:pt x="99" y="177"/>
                </a:cubicBezTo>
                <a:cubicBezTo>
                  <a:pt x="98" y="177"/>
                  <a:pt x="98" y="178"/>
                  <a:pt x="99" y="178"/>
                </a:cubicBezTo>
                <a:cubicBezTo>
                  <a:pt x="99" y="178"/>
                  <a:pt x="99" y="178"/>
                  <a:pt x="100" y="178"/>
                </a:cubicBezTo>
                <a:cubicBezTo>
                  <a:pt x="100" y="178"/>
                  <a:pt x="100" y="178"/>
                  <a:pt x="100" y="177"/>
                </a:cubicBezTo>
                <a:cubicBezTo>
                  <a:pt x="100" y="177"/>
                  <a:pt x="101" y="177"/>
                  <a:pt x="101" y="177"/>
                </a:cubicBezTo>
                <a:cubicBezTo>
                  <a:pt x="101" y="177"/>
                  <a:pt x="102" y="177"/>
                  <a:pt x="102" y="177"/>
                </a:cubicBezTo>
                <a:cubicBezTo>
                  <a:pt x="102" y="177"/>
                  <a:pt x="102" y="178"/>
                  <a:pt x="103" y="178"/>
                </a:cubicBezTo>
                <a:cubicBezTo>
                  <a:pt x="103" y="178"/>
                  <a:pt x="103" y="178"/>
                  <a:pt x="103" y="177"/>
                </a:cubicBezTo>
                <a:cubicBezTo>
                  <a:pt x="104" y="177"/>
                  <a:pt x="104" y="177"/>
                  <a:pt x="104" y="177"/>
                </a:cubicBezTo>
                <a:cubicBezTo>
                  <a:pt x="105" y="176"/>
                  <a:pt x="106" y="176"/>
                  <a:pt x="106" y="177"/>
                </a:cubicBezTo>
                <a:cubicBezTo>
                  <a:pt x="106" y="177"/>
                  <a:pt x="105" y="177"/>
                  <a:pt x="105" y="177"/>
                </a:cubicBezTo>
                <a:cubicBezTo>
                  <a:pt x="104" y="177"/>
                  <a:pt x="104" y="177"/>
                  <a:pt x="103" y="177"/>
                </a:cubicBezTo>
                <a:cubicBezTo>
                  <a:pt x="103" y="178"/>
                  <a:pt x="103" y="178"/>
                  <a:pt x="103" y="178"/>
                </a:cubicBezTo>
                <a:cubicBezTo>
                  <a:pt x="102" y="178"/>
                  <a:pt x="102" y="178"/>
                  <a:pt x="101" y="178"/>
                </a:cubicBezTo>
                <a:cubicBezTo>
                  <a:pt x="101" y="177"/>
                  <a:pt x="100" y="178"/>
                  <a:pt x="99" y="178"/>
                </a:cubicBezTo>
                <a:cubicBezTo>
                  <a:pt x="99" y="178"/>
                  <a:pt x="99" y="178"/>
                  <a:pt x="99" y="179"/>
                </a:cubicBezTo>
                <a:cubicBezTo>
                  <a:pt x="98" y="179"/>
                  <a:pt x="98" y="179"/>
                  <a:pt x="99" y="179"/>
                </a:cubicBezTo>
                <a:cubicBezTo>
                  <a:pt x="100" y="179"/>
                  <a:pt x="99" y="179"/>
                  <a:pt x="99" y="179"/>
                </a:cubicBezTo>
                <a:cubicBezTo>
                  <a:pt x="98" y="179"/>
                  <a:pt x="98" y="179"/>
                  <a:pt x="99" y="180"/>
                </a:cubicBezTo>
                <a:cubicBezTo>
                  <a:pt x="99" y="180"/>
                  <a:pt x="100" y="180"/>
                  <a:pt x="100" y="179"/>
                </a:cubicBezTo>
                <a:cubicBezTo>
                  <a:pt x="100" y="179"/>
                  <a:pt x="101" y="179"/>
                  <a:pt x="101" y="179"/>
                </a:cubicBezTo>
                <a:cubicBezTo>
                  <a:pt x="100" y="180"/>
                  <a:pt x="100" y="180"/>
                  <a:pt x="101" y="180"/>
                </a:cubicBezTo>
                <a:cubicBezTo>
                  <a:pt x="101" y="180"/>
                  <a:pt x="101" y="180"/>
                  <a:pt x="101" y="180"/>
                </a:cubicBezTo>
                <a:cubicBezTo>
                  <a:pt x="101" y="180"/>
                  <a:pt x="101" y="180"/>
                  <a:pt x="100" y="180"/>
                </a:cubicBezTo>
                <a:cubicBezTo>
                  <a:pt x="100" y="181"/>
                  <a:pt x="101" y="181"/>
                  <a:pt x="101" y="181"/>
                </a:cubicBezTo>
                <a:cubicBezTo>
                  <a:pt x="101" y="180"/>
                  <a:pt x="101" y="180"/>
                  <a:pt x="101" y="181"/>
                </a:cubicBezTo>
                <a:cubicBezTo>
                  <a:pt x="101" y="181"/>
                  <a:pt x="102" y="181"/>
                  <a:pt x="102" y="181"/>
                </a:cubicBezTo>
                <a:cubicBezTo>
                  <a:pt x="102" y="181"/>
                  <a:pt x="102" y="181"/>
                  <a:pt x="102" y="181"/>
                </a:cubicBezTo>
                <a:cubicBezTo>
                  <a:pt x="102" y="181"/>
                  <a:pt x="102" y="181"/>
                  <a:pt x="102" y="182"/>
                </a:cubicBezTo>
                <a:cubicBezTo>
                  <a:pt x="103" y="182"/>
                  <a:pt x="102" y="182"/>
                  <a:pt x="102" y="182"/>
                </a:cubicBezTo>
                <a:cubicBezTo>
                  <a:pt x="102" y="182"/>
                  <a:pt x="102" y="183"/>
                  <a:pt x="102" y="183"/>
                </a:cubicBezTo>
                <a:cubicBezTo>
                  <a:pt x="102" y="183"/>
                  <a:pt x="102" y="183"/>
                  <a:pt x="102" y="183"/>
                </a:cubicBezTo>
                <a:cubicBezTo>
                  <a:pt x="102" y="183"/>
                  <a:pt x="102" y="183"/>
                  <a:pt x="102" y="183"/>
                </a:cubicBezTo>
                <a:cubicBezTo>
                  <a:pt x="102" y="182"/>
                  <a:pt x="103" y="183"/>
                  <a:pt x="103" y="182"/>
                </a:cubicBezTo>
                <a:cubicBezTo>
                  <a:pt x="103" y="182"/>
                  <a:pt x="103" y="183"/>
                  <a:pt x="103" y="183"/>
                </a:cubicBezTo>
                <a:cubicBezTo>
                  <a:pt x="103" y="184"/>
                  <a:pt x="103" y="183"/>
                  <a:pt x="103" y="183"/>
                </a:cubicBezTo>
                <a:cubicBezTo>
                  <a:pt x="104" y="183"/>
                  <a:pt x="104" y="183"/>
                  <a:pt x="104" y="183"/>
                </a:cubicBezTo>
                <a:cubicBezTo>
                  <a:pt x="103" y="183"/>
                  <a:pt x="103" y="184"/>
                  <a:pt x="103" y="184"/>
                </a:cubicBezTo>
                <a:cubicBezTo>
                  <a:pt x="103" y="184"/>
                  <a:pt x="103" y="184"/>
                  <a:pt x="103" y="184"/>
                </a:cubicBezTo>
                <a:cubicBezTo>
                  <a:pt x="103" y="185"/>
                  <a:pt x="104" y="185"/>
                  <a:pt x="104" y="185"/>
                </a:cubicBezTo>
                <a:cubicBezTo>
                  <a:pt x="104" y="185"/>
                  <a:pt x="104" y="186"/>
                  <a:pt x="103" y="186"/>
                </a:cubicBezTo>
                <a:cubicBezTo>
                  <a:pt x="103" y="186"/>
                  <a:pt x="103" y="186"/>
                  <a:pt x="103" y="186"/>
                </a:cubicBezTo>
                <a:cubicBezTo>
                  <a:pt x="103" y="187"/>
                  <a:pt x="104" y="186"/>
                  <a:pt x="104" y="186"/>
                </a:cubicBezTo>
                <a:cubicBezTo>
                  <a:pt x="104" y="186"/>
                  <a:pt x="104" y="186"/>
                  <a:pt x="104" y="186"/>
                </a:cubicBezTo>
                <a:cubicBezTo>
                  <a:pt x="104" y="186"/>
                  <a:pt x="104" y="187"/>
                  <a:pt x="104" y="187"/>
                </a:cubicBezTo>
                <a:cubicBezTo>
                  <a:pt x="104" y="187"/>
                  <a:pt x="105" y="186"/>
                  <a:pt x="105" y="186"/>
                </a:cubicBezTo>
                <a:cubicBezTo>
                  <a:pt x="105" y="186"/>
                  <a:pt x="105" y="186"/>
                  <a:pt x="105" y="186"/>
                </a:cubicBezTo>
                <a:cubicBezTo>
                  <a:pt x="105" y="186"/>
                  <a:pt x="105" y="186"/>
                  <a:pt x="105" y="186"/>
                </a:cubicBezTo>
                <a:cubicBezTo>
                  <a:pt x="105" y="186"/>
                  <a:pt x="105" y="185"/>
                  <a:pt x="106" y="185"/>
                </a:cubicBezTo>
                <a:cubicBezTo>
                  <a:pt x="106" y="185"/>
                  <a:pt x="106" y="185"/>
                  <a:pt x="106" y="186"/>
                </a:cubicBezTo>
                <a:cubicBezTo>
                  <a:pt x="105" y="186"/>
                  <a:pt x="106" y="186"/>
                  <a:pt x="107" y="185"/>
                </a:cubicBezTo>
                <a:cubicBezTo>
                  <a:pt x="108" y="184"/>
                  <a:pt x="108" y="185"/>
                  <a:pt x="107" y="185"/>
                </a:cubicBezTo>
                <a:cubicBezTo>
                  <a:pt x="107" y="186"/>
                  <a:pt x="107" y="186"/>
                  <a:pt x="106" y="186"/>
                </a:cubicBezTo>
                <a:cubicBezTo>
                  <a:pt x="106" y="186"/>
                  <a:pt x="106" y="186"/>
                  <a:pt x="106" y="186"/>
                </a:cubicBezTo>
                <a:cubicBezTo>
                  <a:pt x="105" y="186"/>
                  <a:pt x="105" y="187"/>
                  <a:pt x="105" y="187"/>
                </a:cubicBezTo>
                <a:cubicBezTo>
                  <a:pt x="104" y="187"/>
                  <a:pt x="104" y="187"/>
                  <a:pt x="104" y="188"/>
                </a:cubicBezTo>
                <a:cubicBezTo>
                  <a:pt x="103" y="188"/>
                  <a:pt x="104" y="188"/>
                  <a:pt x="104" y="190"/>
                </a:cubicBezTo>
                <a:cubicBezTo>
                  <a:pt x="104" y="192"/>
                  <a:pt x="105" y="191"/>
                  <a:pt x="105" y="191"/>
                </a:cubicBezTo>
                <a:cubicBezTo>
                  <a:pt x="105" y="191"/>
                  <a:pt x="106" y="190"/>
                  <a:pt x="106" y="190"/>
                </a:cubicBezTo>
                <a:cubicBezTo>
                  <a:pt x="106" y="190"/>
                  <a:pt x="106" y="190"/>
                  <a:pt x="106" y="190"/>
                </a:cubicBezTo>
                <a:cubicBezTo>
                  <a:pt x="106" y="190"/>
                  <a:pt x="107" y="189"/>
                  <a:pt x="107" y="189"/>
                </a:cubicBezTo>
                <a:cubicBezTo>
                  <a:pt x="107" y="188"/>
                  <a:pt x="107" y="188"/>
                  <a:pt x="107" y="188"/>
                </a:cubicBezTo>
                <a:cubicBezTo>
                  <a:pt x="107" y="188"/>
                  <a:pt x="108" y="188"/>
                  <a:pt x="108" y="187"/>
                </a:cubicBezTo>
                <a:cubicBezTo>
                  <a:pt x="108" y="187"/>
                  <a:pt x="108" y="187"/>
                  <a:pt x="109" y="187"/>
                </a:cubicBezTo>
                <a:cubicBezTo>
                  <a:pt x="109" y="187"/>
                  <a:pt x="109" y="187"/>
                  <a:pt x="109" y="187"/>
                </a:cubicBezTo>
                <a:cubicBezTo>
                  <a:pt x="108" y="188"/>
                  <a:pt x="108" y="188"/>
                  <a:pt x="108" y="188"/>
                </a:cubicBezTo>
                <a:cubicBezTo>
                  <a:pt x="109" y="188"/>
                  <a:pt x="109" y="188"/>
                  <a:pt x="109" y="188"/>
                </a:cubicBezTo>
                <a:cubicBezTo>
                  <a:pt x="110" y="187"/>
                  <a:pt x="110" y="187"/>
                  <a:pt x="111" y="187"/>
                </a:cubicBezTo>
                <a:cubicBezTo>
                  <a:pt x="111" y="187"/>
                  <a:pt x="111" y="186"/>
                  <a:pt x="111" y="186"/>
                </a:cubicBezTo>
                <a:cubicBezTo>
                  <a:pt x="110" y="186"/>
                  <a:pt x="110" y="186"/>
                  <a:pt x="110" y="186"/>
                </a:cubicBezTo>
                <a:cubicBezTo>
                  <a:pt x="111" y="185"/>
                  <a:pt x="110" y="185"/>
                  <a:pt x="110" y="185"/>
                </a:cubicBezTo>
                <a:cubicBezTo>
                  <a:pt x="110" y="185"/>
                  <a:pt x="110" y="185"/>
                  <a:pt x="110" y="185"/>
                </a:cubicBezTo>
                <a:cubicBezTo>
                  <a:pt x="110" y="184"/>
                  <a:pt x="110" y="184"/>
                  <a:pt x="109" y="184"/>
                </a:cubicBezTo>
                <a:cubicBezTo>
                  <a:pt x="109" y="183"/>
                  <a:pt x="110" y="184"/>
                  <a:pt x="110" y="184"/>
                </a:cubicBezTo>
                <a:cubicBezTo>
                  <a:pt x="111" y="183"/>
                  <a:pt x="110" y="184"/>
                  <a:pt x="110" y="184"/>
                </a:cubicBezTo>
                <a:cubicBezTo>
                  <a:pt x="110" y="184"/>
                  <a:pt x="110" y="185"/>
                  <a:pt x="111" y="185"/>
                </a:cubicBezTo>
                <a:cubicBezTo>
                  <a:pt x="111" y="185"/>
                  <a:pt x="111" y="186"/>
                  <a:pt x="111" y="186"/>
                </a:cubicBezTo>
                <a:cubicBezTo>
                  <a:pt x="111" y="186"/>
                  <a:pt x="111" y="187"/>
                  <a:pt x="111" y="187"/>
                </a:cubicBezTo>
                <a:cubicBezTo>
                  <a:pt x="112" y="187"/>
                  <a:pt x="113" y="187"/>
                  <a:pt x="113" y="187"/>
                </a:cubicBezTo>
                <a:cubicBezTo>
                  <a:pt x="113" y="186"/>
                  <a:pt x="114" y="186"/>
                  <a:pt x="114" y="186"/>
                </a:cubicBezTo>
                <a:cubicBezTo>
                  <a:pt x="114" y="186"/>
                  <a:pt x="114" y="186"/>
                  <a:pt x="114" y="187"/>
                </a:cubicBezTo>
                <a:cubicBezTo>
                  <a:pt x="114" y="187"/>
                  <a:pt x="114" y="187"/>
                  <a:pt x="114" y="188"/>
                </a:cubicBezTo>
                <a:cubicBezTo>
                  <a:pt x="114" y="189"/>
                  <a:pt x="114" y="189"/>
                  <a:pt x="115" y="190"/>
                </a:cubicBezTo>
                <a:cubicBezTo>
                  <a:pt x="116" y="190"/>
                  <a:pt x="115" y="190"/>
                  <a:pt x="114" y="190"/>
                </a:cubicBezTo>
                <a:cubicBezTo>
                  <a:pt x="114" y="189"/>
                  <a:pt x="113" y="189"/>
                  <a:pt x="113" y="188"/>
                </a:cubicBezTo>
                <a:cubicBezTo>
                  <a:pt x="113" y="188"/>
                  <a:pt x="112" y="188"/>
                  <a:pt x="112" y="187"/>
                </a:cubicBezTo>
                <a:cubicBezTo>
                  <a:pt x="111" y="187"/>
                  <a:pt x="111" y="187"/>
                  <a:pt x="112" y="188"/>
                </a:cubicBezTo>
                <a:cubicBezTo>
                  <a:pt x="112" y="188"/>
                  <a:pt x="111" y="188"/>
                  <a:pt x="110" y="188"/>
                </a:cubicBezTo>
                <a:cubicBezTo>
                  <a:pt x="110" y="188"/>
                  <a:pt x="110" y="188"/>
                  <a:pt x="111" y="188"/>
                </a:cubicBezTo>
                <a:cubicBezTo>
                  <a:pt x="111" y="188"/>
                  <a:pt x="111" y="189"/>
                  <a:pt x="111" y="189"/>
                </a:cubicBezTo>
                <a:cubicBezTo>
                  <a:pt x="111" y="189"/>
                  <a:pt x="111" y="189"/>
                  <a:pt x="112" y="189"/>
                </a:cubicBezTo>
                <a:cubicBezTo>
                  <a:pt x="112" y="189"/>
                  <a:pt x="112" y="189"/>
                  <a:pt x="112" y="189"/>
                </a:cubicBezTo>
                <a:cubicBezTo>
                  <a:pt x="112" y="190"/>
                  <a:pt x="112" y="189"/>
                  <a:pt x="113" y="189"/>
                </a:cubicBezTo>
                <a:cubicBezTo>
                  <a:pt x="113" y="189"/>
                  <a:pt x="113" y="190"/>
                  <a:pt x="113" y="190"/>
                </a:cubicBezTo>
                <a:cubicBezTo>
                  <a:pt x="112" y="190"/>
                  <a:pt x="112" y="190"/>
                  <a:pt x="111" y="190"/>
                </a:cubicBezTo>
                <a:cubicBezTo>
                  <a:pt x="111" y="190"/>
                  <a:pt x="111" y="190"/>
                  <a:pt x="111" y="190"/>
                </a:cubicBezTo>
                <a:cubicBezTo>
                  <a:pt x="111" y="190"/>
                  <a:pt x="111" y="190"/>
                  <a:pt x="110" y="190"/>
                </a:cubicBezTo>
                <a:cubicBezTo>
                  <a:pt x="110" y="190"/>
                  <a:pt x="110" y="190"/>
                  <a:pt x="110" y="191"/>
                </a:cubicBezTo>
                <a:cubicBezTo>
                  <a:pt x="110" y="191"/>
                  <a:pt x="110" y="191"/>
                  <a:pt x="109" y="191"/>
                </a:cubicBezTo>
                <a:cubicBezTo>
                  <a:pt x="108" y="191"/>
                  <a:pt x="108" y="191"/>
                  <a:pt x="108" y="191"/>
                </a:cubicBezTo>
                <a:cubicBezTo>
                  <a:pt x="107" y="191"/>
                  <a:pt x="107" y="191"/>
                  <a:pt x="106" y="191"/>
                </a:cubicBezTo>
                <a:cubicBezTo>
                  <a:pt x="106" y="191"/>
                  <a:pt x="106" y="191"/>
                  <a:pt x="106" y="191"/>
                </a:cubicBezTo>
                <a:cubicBezTo>
                  <a:pt x="106" y="191"/>
                  <a:pt x="106" y="191"/>
                  <a:pt x="107" y="192"/>
                </a:cubicBezTo>
                <a:cubicBezTo>
                  <a:pt x="107" y="192"/>
                  <a:pt x="107" y="192"/>
                  <a:pt x="107" y="192"/>
                </a:cubicBezTo>
                <a:cubicBezTo>
                  <a:pt x="106" y="192"/>
                  <a:pt x="106" y="192"/>
                  <a:pt x="106" y="192"/>
                </a:cubicBezTo>
                <a:cubicBezTo>
                  <a:pt x="107" y="192"/>
                  <a:pt x="108" y="192"/>
                  <a:pt x="109" y="192"/>
                </a:cubicBezTo>
                <a:cubicBezTo>
                  <a:pt x="110" y="192"/>
                  <a:pt x="112" y="191"/>
                  <a:pt x="112" y="190"/>
                </a:cubicBezTo>
                <a:cubicBezTo>
                  <a:pt x="112" y="190"/>
                  <a:pt x="113" y="190"/>
                  <a:pt x="112" y="191"/>
                </a:cubicBezTo>
                <a:cubicBezTo>
                  <a:pt x="112" y="192"/>
                  <a:pt x="112" y="191"/>
                  <a:pt x="113" y="191"/>
                </a:cubicBezTo>
                <a:cubicBezTo>
                  <a:pt x="114" y="191"/>
                  <a:pt x="113" y="192"/>
                  <a:pt x="113" y="191"/>
                </a:cubicBezTo>
                <a:cubicBezTo>
                  <a:pt x="113" y="191"/>
                  <a:pt x="113" y="192"/>
                  <a:pt x="113" y="192"/>
                </a:cubicBezTo>
                <a:cubicBezTo>
                  <a:pt x="112" y="192"/>
                  <a:pt x="112" y="192"/>
                  <a:pt x="111" y="192"/>
                </a:cubicBezTo>
                <a:cubicBezTo>
                  <a:pt x="111" y="192"/>
                  <a:pt x="110" y="192"/>
                  <a:pt x="110" y="192"/>
                </a:cubicBezTo>
                <a:cubicBezTo>
                  <a:pt x="109" y="192"/>
                  <a:pt x="108" y="193"/>
                  <a:pt x="107" y="193"/>
                </a:cubicBezTo>
                <a:cubicBezTo>
                  <a:pt x="106" y="193"/>
                  <a:pt x="106" y="193"/>
                  <a:pt x="107" y="193"/>
                </a:cubicBezTo>
                <a:cubicBezTo>
                  <a:pt x="107" y="193"/>
                  <a:pt x="107" y="193"/>
                  <a:pt x="107" y="194"/>
                </a:cubicBezTo>
                <a:cubicBezTo>
                  <a:pt x="107" y="194"/>
                  <a:pt x="107" y="194"/>
                  <a:pt x="108" y="194"/>
                </a:cubicBezTo>
                <a:cubicBezTo>
                  <a:pt x="109" y="194"/>
                  <a:pt x="108" y="194"/>
                  <a:pt x="107" y="195"/>
                </a:cubicBezTo>
                <a:cubicBezTo>
                  <a:pt x="107" y="195"/>
                  <a:pt x="107" y="195"/>
                  <a:pt x="107" y="195"/>
                </a:cubicBezTo>
                <a:cubicBezTo>
                  <a:pt x="107" y="195"/>
                  <a:pt x="107" y="195"/>
                  <a:pt x="107" y="195"/>
                </a:cubicBezTo>
                <a:cubicBezTo>
                  <a:pt x="106" y="196"/>
                  <a:pt x="107" y="196"/>
                  <a:pt x="107" y="196"/>
                </a:cubicBezTo>
                <a:cubicBezTo>
                  <a:pt x="107" y="197"/>
                  <a:pt x="108" y="197"/>
                  <a:pt x="108" y="197"/>
                </a:cubicBezTo>
                <a:cubicBezTo>
                  <a:pt x="109" y="197"/>
                  <a:pt x="108" y="197"/>
                  <a:pt x="108" y="196"/>
                </a:cubicBezTo>
                <a:cubicBezTo>
                  <a:pt x="108" y="196"/>
                  <a:pt x="108" y="196"/>
                  <a:pt x="109" y="196"/>
                </a:cubicBezTo>
                <a:cubicBezTo>
                  <a:pt x="109" y="196"/>
                  <a:pt x="109" y="196"/>
                  <a:pt x="108" y="196"/>
                </a:cubicBezTo>
                <a:cubicBezTo>
                  <a:pt x="108" y="197"/>
                  <a:pt x="109" y="197"/>
                  <a:pt x="110" y="197"/>
                </a:cubicBezTo>
                <a:cubicBezTo>
                  <a:pt x="111" y="196"/>
                  <a:pt x="110" y="197"/>
                  <a:pt x="109" y="197"/>
                </a:cubicBezTo>
                <a:cubicBezTo>
                  <a:pt x="109" y="197"/>
                  <a:pt x="109" y="197"/>
                  <a:pt x="108" y="197"/>
                </a:cubicBezTo>
                <a:cubicBezTo>
                  <a:pt x="108" y="198"/>
                  <a:pt x="109" y="198"/>
                  <a:pt x="109" y="197"/>
                </a:cubicBezTo>
                <a:cubicBezTo>
                  <a:pt x="109" y="197"/>
                  <a:pt x="109" y="197"/>
                  <a:pt x="109" y="197"/>
                </a:cubicBezTo>
                <a:cubicBezTo>
                  <a:pt x="109" y="198"/>
                  <a:pt x="109" y="198"/>
                  <a:pt x="109" y="198"/>
                </a:cubicBezTo>
                <a:cubicBezTo>
                  <a:pt x="109" y="198"/>
                  <a:pt x="110" y="198"/>
                  <a:pt x="112" y="198"/>
                </a:cubicBezTo>
                <a:cubicBezTo>
                  <a:pt x="113" y="197"/>
                  <a:pt x="111" y="198"/>
                  <a:pt x="111" y="198"/>
                </a:cubicBezTo>
                <a:cubicBezTo>
                  <a:pt x="111" y="198"/>
                  <a:pt x="110" y="198"/>
                  <a:pt x="109" y="198"/>
                </a:cubicBezTo>
                <a:cubicBezTo>
                  <a:pt x="109" y="198"/>
                  <a:pt x="109" y="198"/>
                  <a:pt x="109" y="199"/>
                </a:cubicBezTo>
                <a:cubicBezTo>
                  <a:pt x="109" y="199"/>
                  <a:pt x="109" y="199"/>
                  <a:pt x="110" y="199"/>
                </a:cubicBezTo>
                <a:cubicBezTo>
                  <a:pt x="110" y="199"/>
                  <a:pt x="110" y="199"/>
                  <a:pt x="110" y="199"/>
                </a:cubicBezTo>
                <a:cubicBezTo>
                  <a:pt x="109" y="200"/>
                  <a:pt x="110" y="200"/>
                  <a:pt x="110" y="199"/>
                </a:cubicBezTo>
                <a:cubicBezTo>
                  <a:pt x="110" y="199"/>
                  <a:pt x="111" y="199"/>
                  <a:pt x="111" y="199"/>
                </a:cubicBezTo>
                <a:cubicBezTo>
                  <a:pt x="112" y="199"/>
                  <a:pt x="112" y="199"/>
                  <a:pt x="112" y="199"/>
                </a:cubicBezTo>
                <a:cubicBezTo>
                  <a:pt x="113" y="199"/>
                  <a:pt x="113" y="199"/>
                  <a:pt x="112" y="199"/>
                </a:cubicBezTo>
                <a:cubicBezTo>
                  <a:pt x="112" y="199"/>
                  <a:pt x="112" y="200"/>
                  <a:pt x="112" y="200"/>
                </a:cubicBezTo>
                <a:cubicBezTo>
                  <a:pt x="111" y="200"/>
                  <a:pt x="111" y="200"/>
                  <a:pt x="111" y="201"/>
                </a:cubicBezTo>
                <a:cubicBezTo>
                  <a:pt x="111" y="202"/>
                  <a:pt x="113" y="201"/>
                  <a:pt x="113" y="201"/>
                </a:cubicBezTo>
                <a:cubicBezTo>
                  <a:pt x="113" y="200"/>
                  <a:pt x="113" y="201"/>
                  <a:pt x="113" y="201"/>
                </a:cubicBezTo>
                <a:cubicBezTo>
                  <a:pt x="112" y="202"/>
                  <a:pt x="112" y="202"/>
                  <a:pt x="112" y="202"/>
                </a:cubicBezTo>
                <a:cubicBezTo>
                  <a:pt x="112" y="203"/>
                  <a:pt x="113" y="202"/>
                  <a:pt x="113" y="202"/>
                </a:cubicBezTo>
                <a:cubicBezTo>
                  <a:pt x="113" y="202"/>
                  <a:pt x="113" y="201"/>
                  <a:pt x="113" y="201"/>
                </a:cubicBezTo>
                <a:cubicBezTo>
                  <a:pt x="113" y="201"/>
                  <a:pt x="114" y="201"/>
                  <a:pt x="115" y="200"/>
                </a:cubicBezTo>
                <a:cubicBezTo>
                  <a:pt x="116" y="200"/>
                  <a:pt x="115" y="201"/>
                  <a:pt x="114" y="201"/>
                </a:cubicBezTo>
                <a:cubicBezTo>
                  <a:pt x="114" y="201"/>
                  <a:pt x="113" y="202"/>
                  <a:pt x="113" y="202"/>
                </a:cubicBezTo>
                <a:cubicBezTo>
                  <a:pt x="113" y="202"/>
                  <a:pt x="113" y="203"/>
                  <a:pt x="113" y="203"/>
                </a:cubicBezTo>
                <a:cubicBezTo>
                  <a:pt x="113" y="203"/>
                  <a:pt x="113" y="203"/>
                  <a:pt x="113" y="203"/>
                </a:cubicBezTo>
                <a:cubicBezTo>
                  <a:pt x="113" y="202"/>
                  <a:pt x="113" y="202"/>
                  <a:pt x="113" y="202"/>
                </a:cubicBezTo>
                <a:cubicBezTo>
                  <a:pt x="114" y="202"/>
                  <a:pt x="114" y="202"/>
                  <a:pt x="114" y="202"/>
                </a:cubicBezTo>
                <a:cubicBezTo>
                  <a:pt x="115" y="202"/>
                  <a:pt x="115" y="202"/>
                  <a:pt x="114" y="202"/>
                </a:cubicBezTo>
                <a:cubicBezTo>
                  <a:pt x="114" y="202"/>
                  <a:pt x="114" y="202"/>
                  <a:pt x="114" y="203"/>
                </a:cubicBezTo>
                <a:cubicBezTo>
                  <a:pt x="114" y="203"/>
                  <a:pt x="114" y="203"/>
                  <a:pt x="113" y="203"/>
                </a:cubicBezTo>
                <a:cubicBezTo>
                  <a:pt x="113" y="203"/>
                  <a:pt x="113" y="203"/>
                  <a:pt x="113" y="204"/>
                </a:cubicBezTo>
                <a:cubicBezTo>
                  <a:pt x="112" y="205"/>
                  <a:pt x="113" y="205"/>
                  <a:pt x="114" y="206"/>
                </a:cubicBezTo>
                <a:cubicBezTo>
                  <a:pt x="114" y="206"/>
                  <a:pt x="115" y="206"/>
                  <a:pt x="116" y="206"/>
                </a:cubicBezTo>
                <a:cubicBezTo>
                  <a:pt x="116" y="207"/>
                  <a:pt x="116" y="206"/>
                  <a:pt x="117" y="206"/>
                </a:cubicBezTo>
                <a:cubicBezTo>
                  <a:pt x="117" y="207"/>
                  <a:pt x="116" y="207"/>
                  <a:pt x="116" y="207"/>
                </a:cubicBezTo>
                <a:cubicBezTo>
                  <a:pt x="116" y="207"/>
                  <a:pt x="117" y="207"/>
                  <a:pt x="117" y="207"/>
                </a:cubicBezTo>
                <a:cubicBezTo>
                  <a:pt x="117" y="207"/>
                  <a:pt x="117" y="207"/>
                  <a:pt x="117" y="207"/>
                </a:cubicBezTo>
                <a:cubicBezTo>
                  <a:pt x="117" y="208"/>
                  <a:pt x="117" y="208"/>
                  <a:pt x="116" y="208"/>
                </a:cubicBezTo>
                <a:cubicBezTo>
                  <a:pt x="116" y="207"/>
                  <a:pt x="116" y="208"/>
                  <a:pt x="116" y="208"/>
                </a:cubicBezTo>
                <a:cubicBezTo>
                  <a:pt x="116" y="209"/>
                  <a:pt x="117" y="208"/>
                  <a:pt x="117" y="208"/>
                </a:cubicBezTo>
                <a:cubicBezTo>
                  <a:pt x="117" y="208"/>
                  <a:pt x="117" y="208"/>
                  <a:pt x="118" y="208"/>
                </a:cubicBezTo>
                <a:cubicBezTo>
                  <a:pt x="118" y="209"/>
                  <a:pt x="118" y="208"/>
                  <a:pt x="118" y="208"/>
                </a:cubicBezTo>
                <a:cubicBezTo>
                  <a:pt x="119" y="208"/>
                  <a:pt x="119" y="208"/>
                  <a:pt x="119" y="208"/>
                </a:cubicBezTo>
                <a:cubicBezTo>
                  <a:pt x="120" y="208"/>
                  <a:pt x="120" y="208"/>
                  <a:pt x="119" y="208"/>
                </a:cubicBezTo>
                <a:cubicBezTo>
                  <a:pt x="119" y="208"/>
                  <a:pt x="118" y="209"/>
                  <a:pt x="118" y="209"/>
                </a:cubicBezTo>
                <a:cubicBezTo>
                  <a:pt x="117" y="209"/>
                  <a:pt x="117" y="209"/>
                  <a:pt x="117" y="210"/>
                </a:cubicBezTo>
                <a:cubicBezTo>
                  <a:pt x="117" y="210"/>
                  <a:pt x="117" y="210"/>
                  <a:pt x="118" y="209"/>
                </a:cubicBezTo>
                <a:cubicBezTo>
                  <a:pt x="118" y="209"/>
                  <a:pt x="118" y="209"/>
                  <a:pt x="118" y="210"/>
                </a:cubicBezTo>
                <a:cubicBezTo>
                  <a:pt x="118" y="210"/>
                  <a:pt x="118" y="210"/>
                  <a:pt x="118" y="210"/>
                </a:cubicBezTo>
                <a:cubicBezTo>
                  <a:pt x="118" y="210"/>
                  <a:pt x="118" y="210"/>
                  <a:pt x="119" y="209"/>
                </a:cubicBezTo>
                <a:cubicBezTo>
                  <a:pt x="119" y="209"/>
                  <a:pt x="119" y="209"/>
                  <a:pt x="120" y="209"/>
                </a:cubicBezTo>
                <a:cubicBezTo>
                  <a:pt x="121" y="209"/>
                  <a:pt x="120" y="209"/>
                  <a:pt x="119" y="209"/>
                </a:cubicBezTo>
                <a:cubicBezTo>
                  <a:pt x="119" y="210"/>
                  <a:pt x="119" y="210"/>
                  <a:pt x="119" y="210"/>
                </a:cubicBezTo>
                <a:cubicBezTo>
                  <a:pt x="118" y="210"/>
                  <a:pt x="119" y="211"/>
                  <a:pt x="119" y="210"/>
                </a:cubicBezTo>
                <a:cubicBezTo>
                  <a:pt x="119" y="210"/>
                  <a:pt x="119" y="210"/>
                  <a:pt x="119" y="211"/>
                </a:cubicBezTo>
                <a:cubicBezTo>
                  <a:pt x="119" y="212"/>
                  <a:pt x="119" y="211"/>
                  <a:pt x="120" y="211"/>
                </a:cubicBezTo>
                <a:cubicBezTo>
                  <a:pt x="121" y="211"/>
                  <a:pt x="120" y="212"/>
                  <a:pt x="119" y="212"/>
                </a:cubicBezTo>
                <a:cubicBezTo>
                  <a:pt x="118" y="211"/>
                  <a:pt x="117" y="212"/>
                  <a:pt x="118" y="212"/>
                </a:cubicBezTo>
                <a:cubicBezTo>
                  <a:pt x="119" y="212"/>
                  <a:pt x="120" y="212"/>
                  <a:pt x="121" y="212"/>
                </a:cubicBezTo>
                <a:cubicBezTo>
                  <a:pt x="122" y="212"/>
                  <a:pt x="122" y="212"/>
                  <a:pt x="121" y="212"/>
                </a:cubicBezTo>
                <a:cubicBezTo>
                  <a:pt x="120" y="213"/>
                  <a:pt x="120" y="213"/>
                  <a:pt x="120" y="213"/>
                </a:cubicBezTo>
                <a:cubicBezTo>
                  <a:pt x="120" y="213"/>
                  <a:pt x="121" y="213"/>
                  <a:pt x="121" y="213"/>
                </a:cubicBezTo>
                <a:cubicBezTo>
                  <a:pt x="122" y="213"/>
                  <a:pt x="122" y="213"/>
                  <a:pt x="122" y="213"/>
                </a:cubicBezTo>
                <a:cubicBezTo>
                  <a:pt x="122" y="214"/>
                  <a:pt x="122" y="214"/>
                  <a:pt x="121" y="214"/>
                </a:cubicBezTo>
                <a:cubicBezTo>
                  <a:pt x="121" y="214"/>
                  <a:pt x="121" y="214"/>
                  <a:pt x="122" y="214"/>
                </a:cubicBezTo>
                <a:cubicBezTo>
                  <a:pt x="122" y="214"/>
                  <a:pt x="122" y="215"/>
                  <a:pt x="122" y="215"/>
                </a:cubicBezTo>
                <a:cubicBezTo>
                  <a:pt x="122" y="215"/>
                  <a:pt x="122" y="215"/>
                  <a:pt x="123" y="214"/>
                </a:cubicBezTo>
                <a:cubicBezTo>
                  <a:pt x="124" y="213"/>
                  <a:pt x="124" y="214"/>
                  <a:pt x="123" y="214"/>
                </a:cubicBezTo>
                <a:cubicBezTo>
                  <a:pt x="123" y="214"/>
                  <a:pt x="123" y="214"/>
                  <a:pt x="123" y="215"/>
                </a:cubicBezTo>
                <a:cubicBezTo>
                  <a:pt x="123" y="215"/>
                  <a:pt x="124" y="215"/>
                  <a:pt x="124" y="215"/>
                </a:cubicBezTo>
                <a:cubicBezTo>
                  <a:pt x="125" y="215"/>
                  <a:pt x="125" y="215"/>
                  <a:pt x="125" y="215"/>
                </a:cubicBezTo>
                <a:cubicBezTo>
                  <a:pt x="124" y="216"/>
                  <a:pt x="125" y="216"/>
                  <a:pt x="124" y="216"/>
                </a:cubicBezTo>
                <a:cubicBezTo>
                  <a:pt x="123" y="216"/>
                  <a:pt x="123" y="216"/>
                  <a:pt x="124" y="216"/>
                </a:cubicBezTo>
                <a:cubicBezTo>
                  <a:pt x="124" y="216"/>
                  <a:pt x="124" y="216"/>
                  <a:pt x="125" y="216"/>
                </a:cubicBezTo>
                <a:cubicBezTo>
                  <a:pt x="126" y="216"/>
                  <a:pt x="125" y="217"/>
                  <a:pt x="124" y="217"/>
                </a:cubicBezTo>
                <a:cubicBezTo>
                  <a:pt x="123" y="217"/>
                  <a:pt x="123" y="217"/>
                  <a:pt x="124" y="217"/>
                </a:cubicBezTo>
                <a:cubicBezTo>
                  <a:pt x="124" y="217"/>
                  <a:pt x="124" y="217"/>
                  <a:pt x="125" y="217"/>
                </a:cubicBezTo>
                <a:cubicBezTo>
                  <a:pt x="125" y="217"/>
                  <a:pt x="126" y="217"/>
                  <a:pt x="126" y="217"/>
                </a:cubicBezTo>
                <a:cubicBezTo>
                  <a:pt x="126" y="217"/>
                  <a:pt x="126" y="217"/>
                  <a:pt x="127" y="217"/>
                </a:cubicBezTo>
                <a:cubicBezTo>
                  <a:pt x="127" y="216"/>
                  <a:pt x="128" y="217"/>
                  <a:pt x="129" y="216"/>
                </a:cubicBezTo>
                <a:cubicBezTo>
                  <a:pt x="129" y="216"/>
                  <a:pt x="129" y="216"/>
                  <a:pt x="129" y="217"/>
                </a:cubicBezTo>
                <a:cubicBezTo>
                  <a:pt x="129" y="217"/>
                  <a:pt x="129" y="217"/>
                  <a:pt x="129" y="217"/>
                </a:cubicBezTo>
                <a:cubicBezTo>
                  <a:pt x="129" y="217"/>
                  <a:pt x="129" y="217"/>
                  <a:pt x="129" y="217"/>
                </a:cubicBezTo>
                <a:cubicBezTo>
                  <a:pt x="129" y="217"/>
                  <a:pt x="129" y="218"/>
                  <a:pt x="130" y="217"/>
                </a:cubicBezTo>
                <a:cubicBezTo>
                  <a:pt x="131" y="217"/>
                  <a:pt x="130" y="217"/>
                  <a:pt x="130" y="217"/>
                </a:cubicBezTo>
                <a:cubicBezTo>
                  <a:pt x="131" y="217"/>
                  <a:pt x="131" y="217"/>
                  <a:pt x="131" y="216"/>
                </a:cubicBezTo>
                <a:cubicBezTo>
                  <a:pt x="131" y="216"/>
                  <a:pt x="131" y="216"/>
                  <a:pt x="131" y="216"/>
                </a:cubicBezTo>
                <a:cubicBezTo>
                  <a:pt x="131" y="216"/>
                  <a:pt x="132" y="216"/>
                  <a:pt x="132" y="216"/>
                </a:cubicBezTo>
                <a:cubicBezTo>
                  <a:pt x="132" y="215"/>
                  <a:pt x="132" y="215"/>
                  <a:pt x="133" y="215"/>
                </a:cubicBezTo>
                <a:cubicBezTo>
                  <a:pt x="134" y="216"/>
                  <a:pt x="134" y="215"/>
                  <a:pt x="134" y="215"/>
                </a:cubicBezTo>
                <a:cubicBezTo>
                  <a:pt x="134" y="215"/>
                  <a:pt x="134" y="215"/>
                  <a:pt x="134" y="215"/>
                </a:cubicBezTo>
                <a:cubicBezTo>
                  <a:pt x="135" y="215"/>
                  <a:pt x="135" y="215"/>
                  <a:pt x="134" y="214"/>
                </a:cubicBezTo>
                <a:cubicBezTo>
                  <a:pt x="134" y="214"/>
                  <a:pt x="133" y="214"/>
                  <a:pt x="134" y="214"/>
                </a:cubicBezTo>
                <a:cubicBezTo>
                  <a:pt x="135" y="214"/>
                  <a:pt x="134" y="214"/>
                  <a:pt x="135" y="214"/>
                </a:cubicBezTo>
                <a:cubicBezTo>
                  <a:pt x="135" y="213"/>
                  <a:pt x="135" y="214"/>
                  <a:pt x="135" y="214"/>
                </a:cubicBezTo>
                <a:cubicBezTo>
                  <a:pt x="134" y="214"/>
                  <a:pt x="135" y="215"/>
                  <a:pt x="135" y="215"/>
                </a:cubicBezTo>
                <a:cubicBezTo>
                  <a:pt x="136" y="215"/>
                  <a:pt x="136" y="215"/>
                  <a:pt x="135" y="215"/>
                </a:cubicBezTo>
                <a:cubicBezTo>
                  <a:pt x="135" y="215"/>
                  <a:pt x="135" y="215"/>
                  <a:pt x="135" y="215"/>
                </a:cubicBezTo>
                <a:cubicBezTo>
                  <a:pt x="135" y="216"/>
                  <a:pt x="135" y="216"/>
                  <a:pt x="135" y="216"/>
                </a:cubicBezTo>
                <a:cubicBezTo>
                  <a:pt x="135" y="216"/>
                  <a:pt x="134" y="216"/>
                  <a:pt x="134" y="216"/>
                </a:cubicBezTo>
                <a:cubicBezTo>
                  <a:pt x="133" y="216"/>
                  <a:pt x="134" y="216"/>
                  <a:pt x="134" y="216"/>
                </a:cubicBezTo>
                <a:cubicBezTo>
                  <a:pt x="136" y="216"/>
                  <a:pt x="136" y="215"/>
                  <a:pt x="136" y="215"/>
                </a:cubicBezTo>
                <a:cubicBezTo>
                  <a:pt x="136" y="214"/>
                  <a:pt x="137" y="214"/>
                  <a:pt x="137" y="215"/>
                </a:cubicBezTo>
                <a:cubicBezTo>
                  <a:pt x="137" y="215"/>
                  <a:pt x="137" y="216"/>
                  <a:pt x="138" y="215"/>
                </a:cubicBezTo>
                <a:cubicBezTo>
                  <a:pt x="138" y="214"/>
                  <a:pt x="138" y="215"/>
                  <a:pt x="137" y="215"/>
                </a:cubicBezTo>
                <a:cubicBezTo>
                  <a:pt x="137" y="215"/>
                  <a:pt x="136" y="216"/>
                  <a:pt x="136" y="216"/>
                </a:cubicBezTo>
                <a:cubicBezTo>
                  <a:pt x="136" y="217"/>
                  <a:pt x="135" y="217"/>
                  <a:pt x="134" y="217"/>
                </a:cubicBezTo>
                <a:cubicBezTo>
                  <a:pt x="134" y="217"/>
                  <a:pt x="134" y="217"/>
                  <a:pt x="134" y="217"/>
                </a:cubicBezTo>
                <a:cubicBezTo>
                  <a:pt x="135" y="217"/>
                  <a:pt x="134" y="217"/>
                  <a:pt x="133" y="218"/>
                </a:cubicBezTo>
                <a:cubicBezTo>
                  <a:pt x="133" y="218"/>
                  <a:pt x="133" y="218"/>
                  <a:pt x="134" y="218"/>
                </a:cubicBezTo>
                <a:cubicBezTo>
                  <a:pt x="134" y="218"/>
                  <a:pt x="134" y="218"/>
                  <a:pt x="134" y="218"/>
                </a:cubicBezTo>
                <a:cubicBezTo>
                  <a:pt x="134" y="217"/>
                  <a:pt x="134" y="217"/>
                  <a:pt x="134" y="217"/>
                </a:cubicBezTo>
                <a:cubicBezTo>
                  <a:pt x="135" y="217"/>
                  <a:pt x="135" y="217"/>
                  <a:pt x="135" y="218"/>
                </a:cubicBezTo>
                <a:cubicBezTo>
                  <a:pt x="134" y="218"/>
                  <a:pt x="135" y="218"/>
                  <a:pt x="135" y="218"/>
                </a:cubicBezTo>
                <a:cubicBezTo>
                  <a:pt x="136" y="218"/>
                  <a:pt x="137" y="217"/>
                  <a:pt x="137" y="216"/>
                </a:cubicBezTo>
                <a:cubicBezTo>
                  <a:pt x="137" y="216"/>
                  <a:pt x="137" y="216"/>
                  <a:pt x="137" y="217"/>
                </a:cubicBezTo>
                <a:cubicBezTo>
                  <a:pt x="137" y="217"/>
                  <a:pt x="136" y="218"/>
                  <a:pt x="135" y="218"/>
                </a:cubicBezTo>
                <a:cubicBezTo>
                  <a:pt x="135" y="218"/>
                  <a:pt x="135" y="218"/>
                  <a:pt x="135" y="218"/>
                </a:cubicBezTo>
                <a:cubicBezTo>
                  <a:pt x="136" y="218"/>
                  <a:pt x="136" y="219"/>
                  <a:pt x="135" y="219"/>
                </a:cubicBezTo>
                <a:cubicBezTo>
                  <a:pt x="134" y="219"/>
                  <a:pt x="134" y="219"/>
                  <a:pt x="135" y="219"/>
                </a:cubicBezTo>
                <a:cubicBezTo>
                  <a:pt x="136" y="219"/>
                  <a:pt x="136" y="219"/>
                  <a:pt x="135" y="219"/>
                </a:cubicBezTo>
                <a:cubicBezTo>
                  <a:pt x="135" y="219"/>
                  <a:pt x="136" y="219"/>
                  <a:pt x="136" y="219"/>
                </a:cubicBezTo>
                <a:cubicBezTo>
                  <a:pt x="136" y="219"/>
                  <a:pt x="137" y="219"/>
                  <a:pt x="137" y="219"/>
                </a:cubicBezTo>
                <a:cubicBezTo>
                  <a:pt x="137" y="219"/>
                  <a:pt x="137" y="219"/>
                  <a:pt x="137" y="219"/>
                </a:cubicBezTo>
                <a:cubicBezTo>
                  <a:pt x="137" y="218"/>
                  <a:pt x="137" y="218"/>
                  <a:pt x="138" y="218"/>
                </a:cubicBezTo>
                <a:cubicBezTo>
                  <a:pt x="138" y="219"/>
                  <a:pt x="138" y="219"/>
                  <a:pt x="137" y="219"/>
                </a:cubicBezTo>
                <a:cubicBezTo>
                  <a:pt x="137" y="219"/>
                  <a:pt x="137" y="219"/>
                  <a:pt x="137" y="219"/>
                </a:cubicBezTo>
                <a:cubicBezTo>
                  <a:pt x="137" y="220"/>
                  <a:pt x="137" y="220"/>
                  <a:pt x="137" y="220"/>
                </a:cubicBezTo>
                <a:cubicBezTo>
                  <a:pt x="137" y="220"/>
                  <a:pt x="138" y="219"/>
                  <a:pt x="138" y="219"/>
                </a:cubicBezTo>
                <a:cubicBezTo>
                  <a:pt x="138" y="219"/>
                  <a:pt x="138" y="219"/>
                  <a:pt x="138" y="219"/>
                </a:cubicBezTo>
                <a:cubicBezTo>
                  <a:pt x="138" y="219"/>
                  <a:pt x="138" y="219"/>
                  <a:pt x="138" y="219"/>
                </a:cubicBezTo>
                <a:cubicBezTo>
                  <a:pt x="138" y="219"/>
                  <a:pt x="138" y="219"/>
                  <a:pt x="138" y="219"/>
                </a:cubicBezTo>
                <a:cubicBezTo>
                  <a:pt x="139" y="219"/>
                  <a:pt x="138" y="219"/>
                  <a:pt x="138" y="220"/>
                </a:cubicBezTo>
                <a:cubicBezTo>
                  <a:pt x="138" y="220"/>
                  <a:pt x="137" y="220"/>
                  <a:pt x="138" y="220"/>
                </a:cubicBezTo>
                <a:cubicBezTo>
                  <a:pt x="139" y="220"/>
                  <a:pt x="139" y="220"/>
                  <a:pt x="139" y="219"/>
                </a:cubicBezTo>
                <a:cubicBezTo>
                  <a:pt x="140" y="219"/>
                  <a:pt x="140" y="218"/>
                  <a:pt x="140" y="218"/>
                </a:cubicBezTo>
                <a:cubicBezTo>
                  <a:pt x="141" y="218"/>
                  <a:pt x="141" y="218"/>
                  <a:pt x="140" y="218"/>
                </a:cubicBezTo>
                <a:cubicBezTo>
                  <a:pt x="140" y="219"/>
                  <a:pt x="140" y="219"/>
                  <a:pt x="140" y="220"/>
                </a:cubicBezTo>
                <a:cubicBezTo>
                  <a:pt x="139" y="220"/>
                  <a:pt x="139" y="220"/>
                  <a:pt x="140" y="220"/>
                </a:cubicBezTo>
                <a:cubicBezTo>
                  <a:pt x="140" y="220"/>
                  <a:pt x="139" y="221"/>
                  <a:pt x="138" y="222"/>
                </a:cubicBezTo>
                <a:cubicBezTo>
                  <a:pt x="138" y="222"/>
                  <a:pt x="139" y="222"/>
                  <a:pt x="139" y="222"/>
                </a:cubicBezTo>
                <a:cubicBezTo>
                  <a:pt x="139" y="222"/>
                  <a:pt x="140" y="221"/>
                  <a:pt x="141" y="220"/>
                </a:cubicBezTo>
                <a:cubicBezTo>
                  <a:pt x="142" y="219"/>
                  <a:pt x="141" y="220"/>
                  <a:pt x="141" y="220"/>
                </a:cubicBezTo>
                <a:cubicBezTo>
                  <a:pt x="140" y="221"/>
                  <a:pt x="139" y="222"/>
                  <a:pt x="139" y="222"/>
                </a:cubicBezTo>
                <a:cubicBezTo>
                  <a:pt x="138" y="223"/>
                  <a:pt x="138" y="223"/>
                  <a:pt x="139" y="223"/>
                </a:cubicBezTo>
                <a:cubicBezTo>
                  <a:pt x="139" y="223"/>
                  <a:pt x="139" y="223"/>
                  <a:pt x="139" y="223"/>
                </a:cubicBezTo>
                <a:cubicBezTo>
                  <a:pt x="139" y="222"/>
                  <a:pt x="140" y="223"/>
                  <a:pt x="140" y="223"/>
                </a:cubicBezTo>
                <a:cubicBezTo>
                  <a:pt x="140" y="224"/>
                  <a:pt x="140" y="224"/>
                  <a:pt x="141" y="223"/>
                </a:cubicBezTo>
                <a:cubicBezTo>
                  <a:pt x="141" y="223"/>
                  <a:pt x="141" y="223"/>
                  <a:pt x="141" y="223"/>
                </a:cubicBezTo>
                <a:cubicBezTo>
                  <a:pt x="141" y="223"/>
                  <a:pt x="142" y="223"/>
                  <a:pt x="142" y="222"/>
                </a:cubicBezTo>
                <a:cubicBezTo>
                  <a:pt x="143" y="222"/>
                  <a:pt x="142" y="222"/>
                  <a:pt x="143" y="222"/>
                </a:cubicBezTo>
                <a:cubicBezTo>
                  <a:pt x="143" y="222"/>
                  <a:pt x="143" y="222"/>
                  <a:pt x="143" y="221"/>
                </a:cubicBezTo>
                <a:cubicBezTo>
                  <a:pt x="143" y="221"/>
                  <a:pt x="143" y="221"/>
                  <a:pt x="143" y="221"/>
                </a:cubicBezTo>
                <a:cubicBezTo>
                  <a:pt x="143" y="221"/>
                  <a:pt x="143" y="220"/>
                  <a:pt x="143" y="221"/>
                </a:cubicBezTo>
                <a:cubicBezTo>
                  <a:pt x="143" y="221"/>
                  <a:pt x="143" y="222"/>
                  <a:pt x="143" y="222"/>
                </a:cubicBezTo>
                <a:cubicBezTo>
                  <a:pt x="143" y="222"/>
                  <a:pt x="143" y="222"/>
                  <a:pt x="143" y="222"/>
                </a:cubicBezTo>
                <a:cubicBezTo>
                  <a:pt x="144" y="222"/>
                  <a:pt x="148" y="223"/>
                  <a:pt x="148" y="223"/>
                </a:cubicBezTo>
                <a:cubicBezTo>
                  <a:pt x="149" y="223"/>
                  <a:pt x="148" y="223"/>
                  <a:pt x="148" y="222"/>
                </a:cubicBezTo>
                <a:cubicBezTo>
                  <a:pt x="148" y="222"/>
                  <a:pt x="148" y="222"/>
                  <a:pt x="148" y="222"/>
                </a:cubicBezTo>
                <a:cubicBezTo>
                  <a:pt x="148" y="222"/>
                  <a:pt x="148" y="221"/>
                  <a:pt x="148" y="221"/>
                </a:cubicBezTo>
                <a:cubicBezTo>
                  <a:pt x="148" y="221"/>
                  <a:pt x="148" y="221"/>
                  <a:pt x="148" y="221"/>
                </a:cubicBezTo>
                <a:cubicBezTo>
                  <a:pt x="147" y="221"/>
                  <a:pt x="147" y="221"/>
                  <a:pt x="146" y="221"/>
                </a:cubicBezTo>
                <a:cubicBezTo>
                  <a:pt x="146" y="221"/>
                  <a:pt x="146" y="221"/>
                  <a:pt x="146" y="221"/>
                </a:cubicBezTo>
                <a:cubicBezTo>
                  <a:pt x="146" y="221"/>
                  <a:pt x="147" y="221"/>
                  <a:pt x="147" y="220"/>
                </a:cubicBezTo>
                <a:cubicBezTo>
                  <a:pt x="148" y="220"/>
                  <a:pt x="145" y="220"/>
                  <a:pt x="143" y="219"/>
                </a:cubicBezTo>
                <a:cubicBezTo>
                  <a:pt x="142" y="219"/>
                  <a:pt x="145" y="219"/>
                  <a:pt x="145" y="219"/>
                </a:cubicBezTo>
                <a:cubicBezTo>
                  <a:pt x="146" y="220"/>
                  <a:pt x="145" y="219"/>
                  <a:pt x="145" y="219"/>
                </a:cubicBezTo>
                <a:cubicBezTo>
                  <a:pt x="145" y="218"/>
                  <a:pt x="145" y="219"/>
                  <a:pt x="146" y="219"/>
                </a:cubicBezTo>
                <a:cubicBezTo>
                  <a:pt x="146" y="220"/>
                  <a:pt x="147" y="220"/>
                  <a:pt x="148" y="220"/>
                </a:cubicBezTo>
                <a:cubicBezTo>
                  <a:pt x="148" y="220"/>
                  <a:pt x="148" y="220"/>
                  <a:pt x="147" y="220"/>
                </a:cubicBezTo>
                <a:cubicBezTo>
                  <a:pt x="147" y="219"/>
                  <a:pt x="148" y="219"/>
                  <a:pt x="148" y="220"/>
                </a:cubicBezTo>
                <a:cubicBezTo>
                  <a:pt x="148" y="220"/>
                  <a:pt x="149" y="220"/>
                  <a:pt x="149" y="220"/>
                </a:cubicBezTo>
                <a:cubicBezTo>
                  <a:pt x="149" y="219"/>
                  <a:pt x="149" y="219"/>
                  <a:pt x="149" y="219"/>
                </a:cubicBezTo>
                <a:cubicBezTo>
                  <a:pt x="148" y="219"/>
                  <a:pt x="148" y="219"/>
                  <a:pt x="149" y="219"/>
                </a:cubicBezTo>
                <a:cubicBezTo>
                  <a:pt x="150" y="219"/>
                  <a:pt x="149" y="219"/>
                  <a:pt x="149" y="219"/>
                </a:cubicBezTo>
                <a:cubicBezTo>
                  <a:pt x="149" y="219"/>
                  <a:pt x="148" y="219"/>
                  <a:pt x="148" y="219"/>
                </a:cubicBezTo>
                <a:cubicBezTo>
                  <a:pt x="147" y="218"/>
                  <a:pt x="148" y="219"/>
                  <a:pt x="148" y="219"/>
                </a:cubicBezTo>
                <a:cubicBezTo>
                  <a:pt x="148" y="219"/>
                  <a:pt x="149" y="219"/>
                  <a:pt x="149" y="219"/>
                </a:cubicBezTo>
                <a:cubicBezTo>
                  <a:pt x="149" y="219"/>
                  <a:pt x="150" y="218"/>
                  <a:pt x="150" y="218"/>
                </a:cubicBezTo>
                <a:cubicBezTo>
                  <a:pt x="149" y="218"/>
                  <a:pt x="148" y="218"/>
                  <a:pt x="148" y="218"/>
                </a:cubicBezTo>
                <a:cubicBezTo>
                  <a:pt x="147" y="218"/>
                  <a:pt x="147" y="218"/>
                  <a:pt x="147" y="218"/>
                </a:cubicBezTo>
                <a:cubicBezTo>
                  <a:pt x="147" y="217"/>
                  <a:pt x="146" y="217"/>
                  <a:pt x="146" y="217"/>
                </a:cubicBezTo>
                <a:cubicBezTo>
                  <a:pt x="147" y="217"/>
                  <a:pt x="148" y="217"/>
                  <a:pt x="148" y="218"/>
                </a:cubicBezTo>
                <a:cubicBezTo>
                  <a:pt x="148" y="218"/>
                  <a:pt x="150" y="218"/>
                  <a:pt x="150" y="218"/>
                </a:cubicBezTo>
                <a:cubicBezTo>
                  <a:pt x="149" y="217"/>
                  <a:pt x="149" y="217"/>
                  <a:pt x="149" y="217"/>
                </a:cubicBezTo>
                <a:cubicBezTo>
                  <a:pt x="148" y="217"/>
                  <a:pt x="148" y="217"/>
                  <a:pt x="148" y="217"/>
                </a:cubicBezTo>
                <a:cubicBezTo>
                  <a:pt x="148" y="217"/>
                  <a:pt x="148" y="217"/>
                  <a:pt x="147" y="217"/>
                </a:cubicBezTo>
                <a:cubicBezTo>
                  <a:pt x="146" y="217"/>
                  <a:pt x="146" y="216"/>
                  <a:pt x="147" y="217"/>
                </a:cubicBezTo>
                <a:cubicBezTo>
                  <a:pt x="148" y="217"/>
                  <a:pt x="149" y="217"/>
                  <a:pt x="149" y="217"/>
                </a:cubicBezTo>
                <a:cubicBezTo>
                  <a:pt x="149" y="217"/>
                  <a:pt x="150" y="217"/>
                  <a:pt x="150" y="217"/>
                </a:cubicBezTo>
                <a:cubicBezTo>
                  <a:pt x="150" y="217"/>
                  <a:pt x="150" y="217"/>
                  <a:pt x="150" y="216"/>
                </a:cubicBezTo>
                <a:cubicBezTo>
                  <a:pt x="150" y="216"/>
                  <a:pt x="150" y="216"/>
                  <a:pt x="150" y="216"/>
                </a:cubicBezTo>
                <a:cubicBezTo>
                  <a:pt x="151" y="216"/>
                  <a:pt x="150" y="216"/>
                  <a:pt x="150" y="216"/>
                </a:cubicBezTo>
                <a:cubicBezTo>
                  <a:pt x="150" y="216"/>
                  <a:pt x="149" y="216"/>
                  <a:pt x="149" y="216"/>
                </a:cubicBezTo>
                <a:cubicBezTo>
                  <a:pt x="149" y="216"/>
                  <a:pt x="149" y="216"/>
                  <a:pt x="149" y="215"/>
                </a:cubicBezTo>
                <a:cubicBezTo>
                  <a:pt x="149" y="215"/>
                  <a:pt x="148" y="215"/>
                  <a:pt x="147" y="215"/>
                </a:cubicBezTo>
                <a:cubicBezTo>
                  <a:pt x="146" y="215"/>
                  <a:pt x="146" y="215"/>
                  <a:pt x="146" y="215"/>
                </a:cubicBezTo>
                <a:cubicBezTo>
                  <a:pt x="147" y="215"/>
                  <a:pt x="150" y="215"/>
                  <a:pt x="150" y="215"/>
                </a:cubicBezTo>
                <a:cubicBezTo>
                  <a:pt x="150" y="215"/>
                  <a:pt x="150" y="215"/>
                  <a:pt x="150" y="215"/>
                </a:cubicBezTo>
                <a:cubicBezTo>
                  <a:pt x="150" y="215"/>
                  <a:pt x="149" y="215"/>
                  <a:pt x="148" y="215"/>
                </a:cubicBezTo>
                <a:cubicBezTo>
                  <a:pt x="148" y="214"/>
                  <a:pt x="150" y="215"/>
                  <a:pt x="151" y="215"/>
                </a:cubicBezTo>
                <a:cubicBezTo>
                  <a:pt x="151" y="215"/>
                  <a:pt x="151" y="214"/>
                  <a:pt x="150" y="214"/>
                </a:cubicBezTo>
                <a:cubicBezTo>
                  <a:pt x="149" y="214"/>
                  <a:pt x="149" y="214"/>
                  <a:pt x="149" y="214"/>
                </a:cubicBezTo>
                <a:cubicBezTo>
                  <a:pt x="149" y="214"/>
                  <a:pt x="149" y="214"/>
                  <a:pt x="148" y="214"/>
                </a:cubicBezTo>
                <a:cubicBezTo>
                  <a:pt x="148" y="214"/>
                  <a:pt x="147" y="214"/>
                  <a:pt x="148" y="214"/>
                </a:cubicBezTo>
                <a:cubicBezTo>
                  <a:pt x="149" y="213"/>
                  <a:pt x="149" y="214"/>
                  <a:pt x="150" y="214"/>
                </a:cubicBezTo>
                <a:cubicBezTo>
                  <a:pt x="151" y="214"/>
                  <a:pt x="151" y="214"/>
                  <a:pt x="151" y="213"/>
                </a:cubicBezTo>
                <a:cubicBezTo>
                  <a:pt x="151" y="213"/>
                  <a:pt x="152" y="213"/>
                  <a:pt x="151" y="213"/>
                </a:cubicBezTo>
                <a:cubicBezTo>
                  <a:pt x="151" y="213"/>
                  <a:pt x="151" y="213"/>
                  <a:pt x="151" y="212"/>
                </a:cubicBezTo>
                <a:cubicBezTo>
                  <a:pt x="151" y="212"/>
                  <a:pt x="150" y="213"/>
                  <a:pt x="149" y="212"/>
                </a:cubicBezTo>
                <a:cubicBezTo>
                  <a:pt x="148" y="212"/>
                  <a:pt x="149" y="212"/>
                  <a:pt x="149" y="212"/>
                </a:cubicBezTo>
                <a:cubicBezTo>
                  <a:pt x="149" y="212"/>
                  <a:pt x="150" y="212"/>
                  <a:pt x="151" y="212"/>
                </a:cubicBezTo>
                <a:cubicBezTo>
                  <a:pt x="152" y="212"/>
                  <a:pt x="152" y="212"/>
                  <a:pt x="152" y="211"/>
                </a:cubicBezTo>
                <a:cubicBezTo>
                  <a:pt x="152" y="211"/>
                  <a:pt x="152" y="211"/>
                  <a:pt x="151" y="211"/>
                </a:cubicBezTo>
                <a:cubicBezTo>
                  <a:pt x="151" y="211"/>
                  <a:pt x="151" y="211"/>
                  <a:pt x="150" y="211"/>
                </a:cubicBezTo>
                <a:cubicBezTo>
                  <a:pt x="150" y="210"/>
                  <a:pt x="150" y="210"/>
                  <a:pt x="150" y="210"/>
                </a:cubicBezTo>
                <a:cubicBezTo>
                  <a:pt x="149" y="210"/>
                  <a:pt x="150" y="210"/>
                  <a:pt x="151" y="210"/>
                </a:cubicBezTo>
                <a:cubicBezTo>
                  <a:pt x="151" y="210"/>
                  <a:pt x="151" y="211"/>
                  <a:pt x="152" y="210"/>
                </a:cubicBezTo>
                <a:cubicBezTo>
                  <a:pt x="153" y="210"/>
                  <a:pt x="152" y="210"/>
                  <a:pt x="152" y="209"/>
                </a:cubicBezTo>
                <a:cubicBezTo>
                  <a:pt x="151" y="209"/>
                  <a:pt x="152" y="209"/>
                  <a:pt x="152" y="209"/>
                </a:cubicBezTo>
                <a:cubicBezTo>
                  <a:pt x="152" y="209"/>
                  <a:pt x="152" y="209"/>
                  <a:pt x="153" y="209"/>
                </a:cubicBezTo>
                <a:cubicBezTo>
                  <a:pt x="153" y="209"/>
                  <a:pt x="153" y="209"/>
                  <a:pt x="152" y="208"/>
                </a:cubicBezTo>
                <a:cubicBezTo>
                  <a:pt x="152" y="208"/>
                  <a:pt x="152" y="209"/>
                  <a:pt x="151" y="209"/>
                </a:cubicBezTo>
                <a:cubicBezTo>
                  <a:pt x="151" y="209"/>
                  <a:pt x="151" y="209"/>
                  <a:pt x="151" y="209"/>
                </a:cubicBezTo>
                <a:cubicBezTo>
                  <a:pt x="151" y="208"/>
                  <a:pt x="151" y="208"/>
                  <a:pt x="151" y="208"/>
                </a:cubicBezTo>
                <a:cubicBezTo>
                  <a:pt x="151" y="208"/>
                  <a:pt x="152" y="207"/>
                  <a:pt x="152" y="207"/>
                </a:cubicBezTo>
                <a:cubicBezTo>
                  <a:pt x="152" y="207"/>
                  <a:pt x="152" y="207"/>
                  <a:pt x="152" y="206"/>
                </a:cubicBezTo>
                <a:cubicBezTo>
                  <a:pt x="152" y="206"/>
                  <a:pt x="152" y="206"/>
                  <a:pt x="151" y="206"/>
                </a:cubicBezTo>
                <a:cubicBezTo>
                  <a:pt x="151" y="206"/>
                  <a:pt x="151" y="206"/>
                  <a:pt x="150" y="206"/>
                </a:cubicBezTo>
                <a:cubicBezTo>
                  <a:pt x="150" y="205"/>
                  <a:pt x="150" y="205"/>
                  <a:pt x="149" y="205"/>
                </a:cubicBezTo>
                <a:cubicBezTo>
                  <a:pt x="148" y="204"/>
                  <a:pt x="150" y="205"/>
                  <a:pt x="150" y="205"/>
                </a:cubicBezTo>
                <a:cubicBezTo>
                  <a:pt x="151" y="205"/>
                  <a:pt x="152" y="206"/>
                  <a:pt x="153" y="206"/>
                </a:cubicBezTo>
                <a:cubicBezTo>
                  <a:pt x="153" y="206"/>
                  <a:pt x="152" y="205"/>
                  <a:pt x="152" y="205"/>
                </a:cubicBezTo>
                <a:cubicBezTo>
                  <a:pt x="152" y="205"/>
                  <a:pt x="151" y="205"/>
                  <a:pt x="151" y="205"/>
                </a:cubicBezTo>
                <a:cubicBezTo>
                  <a:pt x="151" y="204"/>
                  <a:pt x="151" y="205"/>
                  <a:pt x="152" y="205"/>
                </a:cubicBezTo>
                <a:cubicBezTo>
                  <a:pt x="152" y="205"/>
                  <a:pt x="152" y="205"/>
                  <a:pt x="152" y="204"/>
                </a:cubicBezTo>
                <a:cubicBezTo>
                  <a:pt x="152" y="204"/>
                  <a:pt x="151" y="204"/>
                  <a:pt x="151" y="204"/>
                </a:cubicBezTo>
                <a:cubicBezTo>
                  <a:pt x="151" y="204"/>
                  <a:pt x="150" y="204"/>
                  <a:pt x="150" y="204"/>
                </a:cubicBezTo>
                <a:cubicBezTo>
                  <a:pt x="150" y="204"/>
                  <a:pt x="149" y="203"/>
                  <a:pt x="149" y="203"/>
                </a:cubicBezTo>
                <a:cubicBezTo>
                  <a:pt x="149" y="203"/>
                  <a:pt x="148" y="203"/>
                  <a:pt x="148" y="203"/>
                </a:cubicBezTo>
                <a:cubicBezTo>
                  <a:pt x="148" y="203"/>
                  <a:pt x="148" y="203"/>
                  <a:pt x="148" y="203"/>
                </a:cubicBezTo>
                <a:cubicBezTo>
                  <a:pt x="150" y="203"/>
                  <a:pt x="150" y="203"/>
                  <a:pt x="151" y="203"/>
                </a:cubicBezTo>
                <a:cubicBezTo>
                  <a:pt x="151" y="203"/>
                  <a:pt x="151" y="203"/>
                  <a:pt x="151" y="203"/>
                </a:cubicBezTo>
                <a:cubicBezTo>
                  <a:pt x="151" y="203"/>
                  <a:pt x="151" y="203"/>
                  <a:pt x="151" y="203"/>
                </a:cubicBezTo>
                <a:cubicBezTo>
                  <a:pt x="151" y="203"/>
                  <a:pt x="151" y="202"/>
                  <a:pt x="151" y="202"/>
                </a:cubicBezTo>
                <a:cubicBezTo>
                  <a:pt x="151" y="202"/>
                  <a:pt x="151" y="202"/>
                  <a:pt x="152" y="201"/>
                </a:cubicBezTo>
                <a:cubicBezTo>
                  <a:pt x="152" y="201"/>
                  <a:pt x="152" y="201"/>
                  <a:pt x="152" y="202"/>
                </a:cubicBezTo>
                <a:cubicBezTo>
                  <a:pt x="152" y="202"/>
                  <a:pt x="153" y="202"/>
                  <a:pt x="152" y="202"/>
                </a:cubicBezTo>
                <a:cubicBezTo>
                  <a:pt x="152" y="202"/>
                  <a:pt x="152" y="202"/>
                  <a:pt x="152" y="202"/>
                </a:cubicBezTo>
                <a:cubicBezTo>
                  <a:pt x="153" y="202"/>
                  <a:pt x="153" y="202"/>
                  <a:pt x="154" y="202"/>
                </a:cubicBezTo>
                <a:cubicBezTo>
                  <a:pt x="154" y="202"/>
                  <a:pt x="154" y="202"/>
                  <a:pt x="154" y="202"/>
                </a:cubicBezTo>
                <a:cubicBezTo>
                  <a:pt x="155" y="202"/>
                  <a:pt x="155" y="202"/>
                  <a:pt x="155" y="201"/>
                </a:cubicBezTo>
                <a:cubicBezTo>
                  <a:pt x="155" y="201"/>
                  <a:pt x="154" y="201"/>
                  <a:pt x="154" y="201"/>
                </a:cubicBezTo>
                <a:cubicBezTo>
                  <a:pt x="154" y="201"/>
                  <a:pt x="153" y="200"/>
                  <a:pt x="153" y="200"/>
                </a:cubicBezTo>
                <a:cubicBezTo>
                  <a:pt x="153" y="200"/>
                  <a:pt x="153" y="200"/>
                  <a:pt x="153" y="200"/>
                </a:cubicBezTo>
                <a:cubicBezTo>
                  <a:pt x="153" y="200"/>
                  <a:pt x="153" y="200"/>
                  <a:pt x="153" y="199"/>
                </a:cubicBezTo>
                <a:cubicBezTo>
                  <a:pt x="153" y="199"/>
                  <a:pt x="153" y="200"/>
                  <a:pt x="153" y="200"/>
                </a:cubicBezTo>
                <a:cubicBezTo>
                  <a:pt x="154" y="200"/>
                  <a:pt x="154" y="200"/>
                  <a:pt x="154" y="200"/>
                </a:cubicBezTo>
                <a:cubicBezTo>
                  <a:pt x="154" y="200"/>
                  <a:pt x="154" y="200"/>
                  <a:pt x="154" y="200"/>
                </a:cubicBezTo>
                <a:cubicBezTo>
                  <a:pt x="155" y="200"/>
                  <a:pt x="155" y="201"/>
                  <a:pt x="155" y="201"/>
                </a:cubicBezTo>
                <a:cubicBezTo>
                  <a:pt x="156" y="201"/>
                  <a:pt x="156" y="200"/>
                  <a:pt x="156" y="200"/>
                </a:cubicBezTo>
                <a:cubicBezTo>
                  <a:pt x="156" y="200"/>
                  <a:pt x="155" y="200"/>
                  <a:pt x="154" y="199"/>
                </a:cubicBezTo>
                <a:cubicBezTo>
                  <a:pt x="153" y="199"/>
                  <a:pt x="154" y="199"/>
                  <a:pt x="154" y="199"/>
                </a:cubicBezTo>
                <a:cubicBezTo>
                  <a:pt x="154" y="199"/>
                  <a:pt x="156" y="200"/>
                  <a:pt x="156" y="200"/>
                </a:cubicBezTo>
                <a:cubicBezTo>
                  <a:pt x="156" y="200"/>
                  <a:pt x="157" y="200"/>
                  <a:pt x="156" y="199"/>
                </a:cubicBezTo>
                <a:cubicBezTo>
                  <a:pt x="156" y="199"/>
                  <a:pt x="156" y="199"/>
                  <a:pt x="155" y="198"/>
                </a:cubicBezTo>
                <a:cubicBezTo>
                  <a:pt x="155" y="198"/>
                  <a:pt x="155" y="198"/>
                  <a:pt x="155" y="198"/>
                </a:cubicBezTo>
                <a:cubicBezTo>
                  <a:pt x="155" y="198"/>
                  <a:pt x="155" y="198"/>
                  <a:pt x="154" y="197"/>
                </a:cubicBezTo>
                <a:cubicBezTo>
                  <a:pt x="154" y="197"/>
                  <a:pt x="155" y="197"/>
                  <a:pt x="155" y="197"/>
                </a:cubicBezTo>
                <a:cubicBezTo>
                  <a:pt x="155" y="198"/>
                  <a:pt x="156" y="198"/>
                  <a:pt x="157" y="199"/>
                </a:cubicBezTo>
                <a:cubicBezTo>
                  <a:pt x="158" y="199"/>
                  <a:pt x="158" y="200"/>
                  <a:pt x="158" y="199"/>
                </a:cubicBezTo>
                <a:cubicBezTo>
                  <a:pt x="158" y="198"/>
                  <a:pt x="157" y="198"/>
                  <a:pt x="157" y="198"/>
                </a:cubicBezTo>
                <a:cubicBezTo>
                  <a:pt x="157" y="198"/>
                  <a:pt x="157" y="198"/>
                  <a:pt x="157" y="198"/>
                </a:cubicBezTo>
                <a:cubicBezTo>
                  <a:pt x="156" y="198"/>
                  <a:pt x="156" y="197"/>
                  <a:pt x="156" y="197"/>
                </a:cubicBezTo>
                <a:cubicBezTo>
                  <a:pt x="156" y="197"/>
                  <a:pt x="155" y="197"/>
                  <a:pt x="155" y="197"/>
                </a:cubicBezTo>
                <a:cubicBezTo>
                  <a:pt x="154" y="197"/>
                  <a:pt x="155" y="197"/>
                  <a:pt x="156" y="197"/>
                </a:cubicBezTo>
                <a:cubicBezTo>
                  <a:pt x="156" y="197"/>
                  <a:pt x="157" y="198"/>
                  <a:pt x="157" y="198"/>
                </a:cubicBezTo>
                <a:cubicBezTo>
                  <a:pt x="158" y="198"/>
                  <a:pt x="158" y="198"/>
                  <a:pt x="158" y="198"/>
                </a:cubicBezTo>
                <a:cubicBezTo>
                  <a:pt x="158" y="198"/>
                  <a:pt x="157" y="198"/>
                  <a:pt x="156" y="197"/>
                </a:cubicBezTo>
                <a:cubicBezTo>
                  <a:pt x="156" y="197"/>
                  <a:pt x="157" y="197"/>
                  <a:pt x="157" y="198"/>
                </a:cubicBezTo>
                <a:cubicBezTo>
                  <a:pt x="158" y="198"/>
                  <a:pt x="157" y="197"/>
                  <a:pt x="157" y="197"/>
                </a:cubicBezTo>
                <a:cubicBezTo>
                  <a:pt x="156" y="196"/>
                  <a:pt x="157" y="197"/>
                  <a:pt x="158" y="197"/>
                </a:cubicBezTo>
                <a:cubicBezTo>
                  <a:pt x="158" y="197"/>
                  <a:pt x="158" y="198"/>
                  <a:pt x="158" y="198"/>
                </a:cubicBezTo>
                <a:cubicBezTo>
                  <a:pt x="158" y="198"/>
                  <a:pt x="158" y="198"/>
                  <a:pt x="158" y="198"/>
                </a:cubicBezTo>
                <a:cubicBezTo>
                  <a:pt x="158" y="197"/>
                  <a:pt x="158" y="197"/>
                  <a:pt x="157" y="197"/>
                </a:cubicBezTo>
                <a:cubicBezTo>
                  <a:pt x="157" y="196"/>
                  <a:pt x="158" y="197"/>
                  <a:pt x="158" y="197"/>
                </a:cubicBezTo>
                <a:cubicBezTo>
                  <a:pt x="159" y="198"/>
                  <a:pt x="159" y="197"/>
                  <a:pt x="158" y="197"/>
                </a:cubicBezTo>
                <a:cubicBezTo>
                  <a:pt x="158" y="197"/>
                  <a:pt x="159" y="197"/>
                  <a:pt x="159" y="197"/>
                </a:cubicBezTo>
                <a:cubicBezTo>
                  <a:pt x="160" y="197"/>
                  <a:pt x="160" y="197"/>
                  <a:pt x="160" y="197"/>
                </a:cubicBezTo>
                <a:cubicBezTo>
                  <a:pt x="159" y="196"/>
                  <a:pt x="159" y="196"/>
                  <a:pt x="159" y="196"/>
                </a:cubicBezTo>
                <a:cubicBezTo>
                  <a:pt x="159" y="196"/>
                  <a:pt x="159" y="195"/>
                  <a:pt x="158" y="196"/>
                </a:cubicBezTo>
                <a:cubicBezTo>
                  <a:pt x="158" y="196"/>
                  <a:pt x="158" y="195"/>
                  <a:pt x="157" y="195"/>
                </a:cubicBezTo>
                <a:cubicBezTo>
                  <a:pt x="157" y="195"/>
                  <a:pt x="156" y="195"/>
                  <a:pt x="156" y="195"/>
                </a:cubicBezTo>
                <a:cubicBezTo>
                  <a:pt x="155" y="195"/>
                  <a:pt x="156" y="195"/>
                  <a:pt x="157" y="195"/>
                </a:cubicBezTo>
                <a:cubicBezTo>
                  <a:pt x="158" y="195"/>
                  <a:pt x="160" y="196"/>
                  <a:pt x="160" y="196"/>
                </a:cubicBezTo>
                <a:cubicBezTo>
                  <a:pt x="161" y="195"/>
                  <a:pt x="161" y="196"/>
                  <a:pt x="161" y="196"/>
                </a:cubicBezTo>
                <a:cubicBezTo>
                  <a:pt x="161" y="195"/>
                  <a:pt x="161" y="195"/>
                  <a:pt x="161" y="195"/>
                </a:cubicBezTo>
                <a:cubicBezTo>
                  <a:pt x="161" y="195"/>
                  <a:pt x="161" y="195"/>
                  <a:pt x="161" y="194"/>
                </a:cubicBezTo>
                <a:cubicBezTo>
                  <a:pt x="160" y="194"/>
                  <a:pt x="160" y="194"/>
                  <a:pt x="160" y="193"/>
                </a:cubicBezTo>
                <a:cubicBezTo>
                  <a:pt x="159" y="193"/>
                  <a:pt x="160" y="193"/>
                  <a:pt x="160" y="192"/>
                </a:cubicBezTo>
                <a:cubicBezTo>
                  <a:pt x="160" y="192"/>
                  <a:pt x="161" y="192"/>
                  <a:pt x="160" y="192"/>
                </a:cubicBezTo>
                <a:cubicBezTo>
                  <a:pt x="160" y="192"/>
                  <a:pt x="159" y="192"/>
                  <a:pt x="159" y="192"/>
                </a:cubicBezTo>
                <a:cubicBezTo>
                  <a:pt x="159" y="192"/>
                  <a:pt x="159" y="192"/>
                  <a:pt x="158" y="192"/>
                </a:cubicBezTo>
                <a:cubicBezTo>
                  <a:pt x="158" y="192"/>
                  <a:pt x="158" y="192"/>
                  <a:pt x="158" y="192"/>
                </a:cubicBezTo>
                <a:cubicBezTo>
                  <a:pt x="156" y="192"/>
                  <a:pt x="156" y="191"/>
                  <a:pt x="156" y="191"/>
                </a:cubicBezTo>
                <a:cubicBezTo>
                  <a:pt x="156" y="191"/>
                  <a:pt x="156" y="191"/>
                  <a:pt x="156" y="191"/>
                </a:cubicBezTo>
                <a:cubicBezTo>
                  <a:pt x="156" y="191"/>
                  <a:pt x="155" y="190"/>
                  <a:pt x="157" y="190"/>
                </a:cubicBezTo>
                <a:cubicBezTo>
                  <a:pt x="158" y="190"/>
                  <a:pt x="158" y="191"/>
                  <a:pt x="160" y="190"/>
                </a:cubicBezTo>
                <a:cubicBezTo>
                  <a:pt x="161" y="190"/>
                  <a:pt x="161" y="190"/>
                  <a:pt x="161" y="190"/>
                </a:cubicBezTo>
                <a:cubicBezTo>
                  <a:pt x="161" y="190"/>
                  <a:pt x="161" y="191"/>
                  <a:pt x="161" y="190"/>
                </a:cubicBezTo>
                <a:cubicBezTo>
                  <a:pt x="162" y="190"/>
                  <a:pt x="161" y="190"/>
                  <a:pt x="161" y="189"/>
                </a:cubicBezTo>
                <a:cubicBezTo>
                  <a:pt x="161" y="189"/>
                  <a:pt x="160" y="190"/>
                  <a:pt x="161" y="189"/>
                </a:cubicBezTo>
                <a:cubicBezTo>
                  <a:pt x="161" y="188"/>
                  <a:pt x="160" y="188"/>
                  <a:pt x="160" y="187"/>
                </a:cubicBezTo>
                <a:cubicBezTo>
                  <a:pt x="160" y="187"/>
                  <a:pt x="159" y="187"/>
                  <a:pt x="159" y="187"/>
                </a:cubicBezTo>
                <a:cubicBezTo>
                  <a:pt x="159" y="187"/>
                  <a:pt x="159" y="187"/>
                  <a:pt x="159" y="187"/>
                </a:cubicBezTo>
                <a:cubicBezTo>
                  <a:pt x="158" y="186"/>
                  <a:pt x="159" y="186"/>
                  <a:pt x="158" y="186"/>
                </a:cubicBezTo>
                <a:cubicBezTo>
                  <a:pt x="158" y="185"/>
                  <a:pt x="158" y="185"/>
                  <a:pt x="158" y="185"/>
                </a:cubicBezTo>
                <a:cubicBezTo>
                  <a:pt x="158" y="185"/>
                  <a:pt x="158" y="185"/>
                  <a:pt x="158" y="185"/>
                </a:cubicBezTo>
                <a:cubicBezTo>
                  <a:pt x="158" y="184"/>
                  <a:pt x="158" y="184"/>
                  <a:pt x="159" y="184"/>
                </a:cubicBezTo>
                <a:cubicBezTo>
                  <a:pt x="160" y="185"/>
                  <a:pt x="160" y="185"/>
                  <a:pt x="160" y="185"/>
                </a:cubicBezTo>
                <a:cubicBezTo>
                  <a:pt x="161" y="184"/>
                  <a:pt x="162" y="185"/>
                  <a:pt x="162" y="185"/>
                </a:cubicBezTo>
                <a:cubicBezTo>
                  <a:pt x="162" y="185"/>
                  <a:pt x="162" y="185"/>
                  <a:pt x="163" y="184"/>
                </a:cubicBezTo>
                <a:cubicBezTo>
                  <a:pt x="163" y="183"/>
                  <a:pt x="164" y="183"/>
                  <a:pt x="164" y="183"/>
                </a:cubicBezTo>
                <a:cubicBezTo>
                  <a:pt x="165" y="183"/>
                  <a:pt x="164" y="182"/>
                  <a:pt x="164" y="182"/>
                </a:cubicBezTo>
                <a:cubicBezTo>
                  <a:pt x="164" y="182"/>
                  <a:pt x="164" y="182"/>
                  <a:pt x="164" y="181"/>
                </a:cubicBezTo>
                <a:cubicBezTo>
                  <a:pt x="164" y="181"/>
                  <a:pt x="163" y="182"/>
                  <a:pt x="163" y="181"/>
                </a:cubicBezTo>
                <a:cubicBezTo>
                  <a:pt x="162" y="181"/>
                  <a:pt x="163" y="181"/>
                  <a:pt x="164" y="181"/>
                </a:cubicBezTo>
                <a:cubicBezTo>
                  <a:pt x="165" y="181"/>
                  <a:pt x="164" y="181"/>
                  <a:pt x="165" y="180"/>
                </a:cubicBezTo>
                <a:cubicBezTo>
                  <a:pt x="165" y="179"/>
                  <a:pt x="166" y="180"/>
                  <a:pt x="166" y="181"/>
                </a:cubicBezTo>
                <a:cubicBezTo>
                  <a:pt x="167" y="181"/>
                  <a:pt x="167" y="181"/>
                  <a:pt x="167" y="179"/>
                </a:cubicBezTo>
                <a:cubicBezTo>
                  <a:pt x="167" y="178"/>
                  <a:pt x="168" y="180"/>
                  <a:pt x="168" y="180"/>
                </a:cubicBezTo>
                <a:cubicBezTo>
                  <a:pt x="168" y="180"/>
                  <a:pt x="169" y="181"/>
                  <a:pt x="169" y="180"/>
                </a:cubicBezTo>
                <a:cubicBezTo>
                  <a:pt x="170" y="180"/>
                  <a:pt x="170" y="181"/>
                  <a:pt x="170" y="180"/>
                </a:cubicBezTo>
                <a:cubicBezTo>
                  <a:pt x="169" y="179"/>
                  <a:pt x="171" y="180"/>
                  <a:pt x="171" y="180"/>
                </a:cubicBezTo>
                <a:cubicBezTo>
                  <a:pt x="171" y="181"/>
                  <a:pt x="172" y="179"/>
                  <a:pt x="173" y="179"/>
                </a:cubicBezTo>
                <a:cubicBezTo>
                  <a:pt x="173" y="179"/>
                  <a:pt x="173" y="178"/>
                  <a:pt x="172" y="178"/>
                </a:cubicBezTo>
                <a:cubicBezTo>
                  <a:pt x="171" y="178"/>
                  <a:pt x="171" y="177"/>
                  <a:pt x="171" y="177"/>
                </a:cubicBezTo>
                <a:cubicBezTo>
                  <a:pt x="172" y="177"/>
                  <a:pt x="173" y="177"/>
                  <a:pt x="174" y="176"/>
                </a:cubicBezTo>
                <a:cubicBezTo>
                  <a:pt x="174" y="176"/>
                  <a:pt x="173" y="176"/>
                  <a:pt x="173" y="176"/>
                </a:cubicBezTo>
                <a:cubicBezTo>
                  <a:pt x="173" y="176"/>
                  <a:pt x="174" y="176"/>
                  <a:pt x="174" y="176"/>
                </a:cubicBezTo>
                <a:cubicBezTo>
                  <a:pt x="174" y="175"/>
                  <a:pt x="174" y="175"/>
                  <a:pt x="174" y="175"/>
                </a:cubicBezTo>
                <a:cubicBezTo>
                  <a:pt x="173" y="175"/>
                  <a:pt x="174" y="175"/>
                  <a:pt x="174" y="175"/>
                </a:cubicBezTo>
                <a:cubicBezTo>
                  <a:pt x="175" y="175"/>
                  <a:pt x="175" y="175"/>
                  <a:pt x="175" y="174"/>
                </a:cubicBezTo>
                <a:cubicBezTo>
                  <a:pt x="175" y="174"/>
                  <a:pt x="174" y="174"/>
                  <a:pt x="173" y="174"/>
                </a:cubicBezTo>
                <a:cubicBezTo>
                  <a:pt x="173" y="174"/>
                  <a:pt x="173" y="174"/>
                  <a:pt x="173" y="174"/>
                </a:cubicBezTo>
                <a:cubicBezTo>
                  <a:pt x="174" y="174"/>
                  <a:pt x="174" y="174"/>
                  <a:pt x="174" y="174"/>
                </a:cubicBezTo>
                <a:cubicBezTo>
                  <a:pt x="174" y="173"/>
                  <a:pt x="175" y="174"/>
                  <a:pt x="175" y="174"/>
                </a:cubicBezTo>
                <a:cubicBezTo>
                  <a:pt x="175" y="174"/>
                  <a:pt x="176" y="174"/>
                  <a:pt x="177" y="174"/>
                </a:cubicBezTo>
                <a:cubicBezTo>
                  <a:pt x="178" y="174"/>
                  <a:pt x="177" y="175"/>
                  <a:pt x="176" y="175"/>
                </a:cubicBezTo>
                <a:cubicBezTo>
                  <a:pt x="176" y="175"/>
                  <a:pt x="175" y="176"/>
                  <a:pt x="175" y="176"/>
                </a:cubicBezTo>
                <a:cubicBezTo>
                  <a:pt x="174" y="176"/>
                  <a:pt x="175" y="177"/>
                  <a:pt x="174" y="178"/>
                </a:cubicBezTo>
                <a:cubicBezTo>
                  <a:pt x="174" y="178"/>
                  <a:pt x="174" y="178"/>
                  <a:pt x="175" y="178"/>
                </a:cubicBezTo>
                <a:cubicBezTo>
                  <a:pt x="176" y="178"/>
                  <a:pt x="177" y="179"/>
                  <a:pt x="177" y="179"/>
                </a:cubicBezTo>
                <a:cubicBezTo>
                  <a:pt x="178" y="179"/>
                  <a:pt x="177" y="179"/>
                  <a:pt x="177" y="178"/>
                </a:cubicBezTo>
                <a:cubicBezTo>
                  <a:pt x="177" y="177"/>
                  <a:pt x="177" y="178"/>
                  <a:pt x="178" y="177"/>
                </a:cubicBezTo>
                <a:cubicBezTo>
                  <a:pt x="178" y="176"/>
                  <a:pt x="178" y="177"/>
                  <a:pt x="178" y="178"/>
                </a:cubicBezTo>
                <a:cubicBezTo>
                  <a:pt x="178" y="179"/>
                  <a:pt x="179" y="178"/>
                  <a:pt x="180" y="177"/>
                </a:cubicBezTo>
                <a:cubicBezTo>
                  <a:pt x="181" y="176"/>
                  <a:pt x="181" y="177"/>
                  <a:pt x="181" y="177"/>
                </a:cubicBezTo>
                <a:cubicBezTo>
                  <a:pt x="182" y="178"/>
                  <a:pt x="182" y="178"/>
                  <a:pt x="182" y="178"/>
                </a:cubicBezTo>
                <a:cubicBezTo>
                  <a:pt x="183" y="177"/>
                  <a:pt x="183" y="177"/>
                  <a:pt x="184" y="177"/>
                </a:cubicBezTo>
                <a:cubicBezTo>
                  <a:pt x="184" y="176"/>
                  <a:pt x="184" y="176"/>
                  <a:pt x="184" y="176"/>
                </a:cubicBezTo>
                <a:cubicBezTo>
                  <a:pt x="184" y="176"/>
                  <a:pt x="184" y="176"/>
                  <a:pt x="185" y="176"/>
                </a:cubicBezTo>
                <a:cubicBezTo>
                  <a:pt x="185" y="176"/>
                  <a:pt x="185" y="176"/>
                  <a:pt x="185" y="176"/>
                </a:cubicBezTo>
                <a:cubicBezTo>
                  <a:pt x="186" y="176"/>
                  <a:pt x="185" y="176"/>
                  <a:pt x="185" y="176"/>
                </a:cubicBezTo>
                <a:cubicBezTo>
                  <a:pt x="185" y="175"/>
                  <a:pt x="185" y="175"/>
                  <a:pt x="185" y="175"/>
                </a:cubicBezTo>
                <a:cubicBezTo>
                  <a:pt x="185" y="175"/>
                  <a:pt x="185" y="175"/>
                  <a:pt x="185" y="175"/>
                </a:cubicBezTo>
                <a:cubicBezTo>
                  <a:pt x="185" y="175"/>
                  <a:pt x="185" y="174"/>
                  <a:pt x="185" y="174"/>
                </a:cubicBezTo>
                <a:cubicBezTo>
                  <a:pt x="184" y="173"/>
                  <a:pt x="185" y="174"/>
                  <a:pt x="185" y="174"/>
                </a:cubicBezTo>
                <a:cubicBezTo>
                  <a:pt x="185" y="174"/>
                  <a:pt x="186" y="175"/>
                  <a:pt x="186" y="175"/>
                </a:cubicBezTo>
                <a:cubicBezTo>
                  <a:pt x="187" y="175"/>
                  <a:pt x="187" y="175"/>
                  <a:pt x="188" y="175"/>
                </a:cubicBezTo>
                <a:cubicBezTo>
                  <a:pt x="188" y="175"/>
                  <a:pt x="188" y="175"/>
                  <a:pt x="188" y="175"/>
                </a:cubicBezTo>
                <a:cubicBezTo>
                  <a:pt x="187" y="174"/>
                  <a:pt x="187" y="174"/>
                  <a:pt x="187" y="174"/>
                </a:cubicBezTo>
                <a:cubicBezTo>
                  <a:pt x="188" y="173"/>
                  <a:pt x="188" y="173"/>
                  <a:pt x="188" y="174"/>
                </a:cubicBezTo>
                <a:cubicBezTo>
                  <a:pt x="188" y="175"/>
                  <a:pt x="190" y="174"/>
                  <a:pt x="190" y="174"/>
                </a:cubicBezTo>
                <a:cubicBezTo>
                  <a:pt x="190" y="173"/>
                  <a:pt x="190" y="173"/>
                  <a:pt x="191" y="173"/>
                </a:cubicBezTo>
                <a:cubicBezTo>
                  <a:pt x="191" y="172"/>
                  <a:pt x="191" y="172"/>
                  <a:pt x="191" y="172"/>
                </a:cubicBezTo>
                <a:cubicBezTo>
                  <a:pt x="191" y="172"/>
                  <a:pt x="191" y="172"/>
                  <a:pt x="191" y="172"/>
                </a:cubicBezTo>
                <a:cubicBezTo>
                  <a:pt x="191" y="171"/>
                  <a:pt x="191" y="172"/>
                  <a:pt x="191" y="172"/>
                </a:cubicBezTo>
                <a:cubicBezTo>
                  <a:pt x="191" y="172"/>
                  <a:pt x="192" y="172"/>
                  <a:pt x="192" y="172"/>
                </a:cubicBezTo>
                <a:cubicBezTo>
                  <a:pt x="192" y="172"/>
                  <a:pt x="193" y="171"/>
                  <a:pt x="193" y="170"/>
                </a:cubicBezTo>
                <a:cubicBezTo>
                  <a:pt x="193" y="170"/>
                  <a:pt x="193" y="170"/>
                  <a:pt x="193" y="169"/>
                </a:cubicBezTo>
                <a:cubicBezTo>
                  <a:pt x="193" y="169"/>
                  <a:pt x="193" y="169"/>
                  <a:pt x="193" y="169"/>
                </a:cubicBezTo>
                <a:cubicBezTo>
                  <a:pt x="194" y="169"/>
                  <a:pt x="194" y="168"/>
                  <a:pt x="195" y="168"/>
                </a:cubicBezTo>
                <a:cubicBezTo>
                  <a:pt x="196" y="167"/>
                  <a:pt x="195" y="167"/>
                  <a:pt x="195" y="167"/>
                </a:cubicBezTo>
                <a:cubicBezTo>
                  <a:pt x="195" y="167"/>
                  <a:pt x="196" y="166"/>
                  <a:pt x="196" y="166"/>
                </a:cubicBezTo>
                <a:cubicBezTo>
                  <a:pt x="196" y="166"/>
                  <a:pt x="196" y="166"/>
                  <a:pt x="196" y="166"/>
                </a:cubicBezTo>
                <a:cubicBezTo>
                  <a:pt x="195" y="166"/>
                  <a:pt x="196" y="165"/>
                  <a:pt x="197" y="165"/>
                </a:cubicBezTo>
                <a:cubicBezTo>
                  <a:pt x="197" y="165"/>
                  <a:pt x="197" y="165"/>
                  <a:pt x="197" y="164"/>
                </a:cubicBezTo>
                <a:cubicBezTo>
                  <a:pt x="196" y="164"/>
                  <a:pt x="197" y="164"/>
                  <a:pt x="198" y="163"/>
                </a:cubicBezTo>
                <a:cubicBezTo>
                  <a:pt x="198" y="163"/>
                  <a:pt x="198" y="163"/>
                  <a:pt x="198" y="163"/>
                </a:cubicBezTo>
                <a:cubicBezTo>
                  <a:pt x="197" y="163"/>
                  <a:pt x="198" y="163"/>
                  <a:pt x="198" y="163"/>
                </a:cubicBezTo>
                <a:cubicBezTo>
                  <a:pt x="198" y="163"/>
                  <a:pt x="202" y="161"/>
                  <a:pt x="202" y="161"/>
                </a:cubicBezTo>
                <a:cubicBezTo>
                  <a:pt x="203" y="160"/>
                  <a:pt x="203" y="160"/>
                  <a:pt x="203" y="160"/>
                </a:cubicBezTo>
                <a:cubicBezTo>
                  <a:pt x="202" y="160"/>
                  <a:pt x="203" y="160"/>
                  <a:pt x="203" y="160"/>
                </a:cubicBezTo>
                <a:cubicBezTo>
                  <a:pt x="203" y="159"/>
                  <a:pt x="203" y="159"/>
                  <a:pt x="203" y="159"/>
                </a:cubicBezTo>
                <a:cubicBezTo>
                  <a:pt x="203" y="159"/>
                  <a:pt x="203" y="159"/>
                  <a:pt x="202" y="159"/>
                </a:cubicBezTo>
                <a:cubicBezTo>
                  <a:pt x="202" y="159"/>
                  <a:pt x="202" y="158"/>
                  <a:pt x="201" y="158"/>
                </a:cubicBezTo>
                <a:cubicBezTo>
                  <a:pt x="200" y="158"/>
                  <a:pt x="201" y="158"/>
                  <a:pt x="202" y="158"/>
                </a:cubicBezTo>
                <a:cubicBezTo>
                  <a:pt x="203" y="157"/>
                  <a:pt x="202" y="157"/>
                  <a:pt x="201" y="157"/>
                </a:cubicBezTo>
                <a:cubicBezTo>
                  <a:pt x="201" y="157"/>
                  <a:pt x="201" y="157"/>
                  <a:pt x="201" y="156"/>
                </a:cubicBezTo>
                <a:cubicBezTo>
                  <a:pt x="200" y="156"/>
                  <a:pt x="200" y="156"/>
                  <a:pt x="201" y="156"/>
                </a:cubicBezTo>
                <a:cubicBezTo>
                  <a:pt x="201" y="156"/>
                  <a:pt x="201" y="156"/>
                  <a:pt x="201" y="155"/>
                </a:cubicBezTo>
                <a:cubicBezTo>
                  <a:pt x="201" y="155"/>
                  <a:pt x="202" y="156"/>
                  <a:pt x="202" y="156"/>
                </a:cubicBezTo>
                <a:cubicBezTo>
                  <a:pt x="202" y="156"/>
                  <a:pt x="202" y="157"/>
                  <a:pt x="202" y="157"/>
                </a:cubicBezTo>
                <a:cubicBezTo>
                  <a:pt x="202" y="157"/>
                  <a:pt x="203" y="157"/>
                  <a:pt x="203" y="157"/>
                </a:cubicBezTo>
                <a:cubicBezTo>
                  <a:pt x="203" y="158"/>
                  <a:pt x="203" y="158"/>
                  <a:pt x="204" y="158"/>
                </a:cubicBezTo>
                <a:cubicBezTo>
                  <a:pt x="206" y="158"/>
                  <a:pt x="205" y="158"/>
                  <a:pt x="205" y="158"/>
                </a:cubicBezTo>
                <a:cubicBezTo>
                  <a:pt x="204" y="158"/>
                  <a:pt x="205" y="159"/>
                  <a:pt x="205" y="159"/>
                </a:cubicBezTo>
                <a:cubicBezTo>
                  <a:pt x="205" y="160"/>
                  <a:pt x="206" y="160"/>
                  <a:pt x="206" y="160"/>
                </a:cubicBezTo>
                <a:cubicBezTo>
                  <a:pt x="206" y="160"/>
                  <a:pt x="207" y="160"/>
                  <a:pt x="208" y="160"/>
                </a:cubicBezTo>
                <a:cubicBezTo>
                  <a:pt x="209" y="160"/>
                  <a:pt x="210" y="159"/>
                  <a:pt x="210" y="159"/>
                </a:cubicBezTo>
                <a:cubicBezTo>
                  <a:pt x="210" y="159"/>
                  <a:pt x="210" y="159"/>
                  <a:pt x="210" y="159"/>
                </a:cubicBezTo>
                <a:cubicBezTo>
                  <a:pt x="209" y="158"/>
                  <a:pt x="210" y="158"/>
                  <a:pt x="211" y="158"/>
                </a:cubicBezTo>
                <a:cubicBezTo>
                  <a:pt x="211" y="158"/>
                  <a:pt x="211" y="159"/>
                  <a:pt x="211" y="159"/>
                </a:cubicBezTo>
                <a:cubicBezTo>
                  <a:pt x="211" y="160"/>
                  <a:pt x="212" y="159"/>
                  <a:pt x="212" y="159"/>
                </a:cubicBezTo>
                <a:cubicBezTo>
                  <a:pt x="213" y="159"/>
                  <a:pt x="213" y="158"/>
                  <a:pt x="212" y="158"/>
                </a:cubicBezTo>
                <a:cubicBezTo>
                  <a:pt x="212" y="158"/>
                  <a:pt x="212" y="158"/>
                  <a:pt x="212" y="158"/>
                </a:cubicBezTo>
                <a:cubicBezTo>
                  <a:pt x="213" y="158"/>
                  <a:pt x="213" y="157"/>
                  <a:pt x="213" y="157"/>
                </a:cubicBezTo>
                <a:cubicBezTo>
                  <a:pt x="214" y="157"/>
                  <a:pt x="214" y="157"/>
                  <a:pt x="214" y="157"/>
                </a:cubicBezTo>
                <a:cubicBezTo>
                  <a:pt x="214" y="158"/>
                  <a:pt x="215" y="158"/>
                  <a:pt x="215" y="158"/>
                </a:cubicBezTo>
                <a:cubicBezTo>
                  <a:pt x="215" y="158"/>
                  <a:pt x="215" y="158"/>
                  <a:pt x="216" y="158"/>
                </a:cubicBezTo>
                <a:cubicBezTo>
                  <a:pt x="216" y="158"/>
                  <a:pt x="216" y="158"/>
                  <a:pt x="217" y="158"/>
                </a:cubicBezTo>
                <a:cubicBezTo>
                  <a:pt x="217" y="157"/>
                  <a:pt x="217" y="158"/>
                  <a:pt x="217" y="157"/>
                </a:cubicBezTo>
                <a:cubicBezTo>
                  <a:pt x="217" y="157"/>
                  <a:pt x="218" y="157"/>
                  <a:pt x="218" y="157"/>
                </a:cubicBezTo>
                <a:cubicBezTo>
                  <a:pt x="218" y="157"/>
                  <a:pt x="220" y="157"/>
                  <a:pt x="220" y="157"/>
                </a:cubicBezTo>
                <a:cubicBezTo>
                  <a:pt x="220" y="157"/>
                  <a:pt x="222" y="156"/>
                  <a:pt x="222" y="156"/>
                </a:cubicBezTo>
                <a:cubicBezTo>
                  <a:pt x="223" y="155"/>
                  <a:pt x="223" y="155"/>
                  <a:pt x="223" y="156"/>
                </a:cubicBezTo>
                <a:cubicBezTo>
                  <a:pt x="224" y="156"/>
                  <a:pt x="225" y="156"/>
                  <a:pt x="225" y="156"/>
                </a:cubicBezTo>
                <a:cubicBezTo>
                  <a:pt x="225" y="156"/>
                  <a:pt x="231" y="154"/>
                  <a:pt x="233" y="154"/>
                </a:cubicBezTo>
                <a:cubicBezTo>
                  <a:pt x="234" y="153"/>
                  <a:pt x="235" y="152"/>
                  <a:pt x="235" y="151"/>
                </a:cubicBezTo>
                <a:cubicBezTo>
                  <a:pt x="235" y="151"/>
                  <a:pt x="235" y="151"/>
                  <a:pt x="235" y="151"/>
                </a:cubicBezTo>
                <a:cubicBezTo>
                  <a:pt x="236" y="151"/>
                  <a:pt x="236" y="151"/>
                  <a:pt x="236" y="151"/>
                </a:cubicBezTo>
                <a:cubicBezTo>
                  <a:pt x="236" y="152"/>
                  <a:pt x="237" y="151"/>
                  <a:pt x="236" y="151"/>
                </a:cubicBezTo>
                <a:cubicBezTo>
                  <a:pt x="236" y="151"/>
                  <a:pt x="237" y="150"/>
                  <a:pt x="237" y="150"/>
                </a:cubicBezTo>
                <a:cubicBezTo>
                  <a:pt x="238" y="150"/>
                  <a:pt x="237" y="150"/>
                  <a:pt x="237" y="150"/>
                </a:cubicBezTo>
                <a:cubicBezTo>
                  <a:pt x="236" y="150"/>
                  <a:pt x="237" y="149"/>
                  <a:pt x="237" y="149"/>
                </a:cubicBezTo>
                <a:cubicBezTo>
                  <a:pt x="237" y="149"/>
                  <a:pt x="239" y="149"/>
                  <a:pt x="239" y="149"/>
                </a:cubicBezTo>
                <a:cubicBezTo>
                  <a:pt x="239" y="150"/>
                  <a:pt x="239" y="149"/>
                  <a:pt x="240" y="149"/>
                </a:cubicBezTo>
                <a:cubicBezTo>
                  <a:pt x="240" y="149"/>
                  <a:pt x="240" y="149"/>
                  <a:pt x="239" y="148"/>
                </a:cubicBezTo>
                <a:cubicBezTo>
                  <a:pt x="239" y="148"/>
                  <a:pt x="239" y="148"/>
                  <a:pt x="240" y="14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6" name="Freeform 990"/>
          <p:cNvSpPr>
            <a:spLocks/>
          </p:cNvSpPr>
          <p:nvPr/>
        </p:nvSpPr>
        <p:spPr bwMode="auto">
          <a:xfrm>
            <a:off x="1985764" y="1840910"/>
            <a:ext cx="41365" cy="11281"/>
          </a:xfrm>
          <a:custGeom>
            <a:avLst/>
            <a:gdLst/>
            <a:ahLst/>
            <a:cxnLst>
              <a:cxn ang="0">
                <a:pos x="3" y="2"/>
              </a:cxn>
              <a:cxn ang="0">
                <a:pos x="6" y="1"/>
              </a:cxn>
              <a:cxn ang="0">
                <a:pos x="2" y="0"/>
              </a:cxn>
              <a:cxn ang="0">
                <a:pos x="1" y="0"/>
              </a:cxn>
              <a:cxn ang="0">
                <a:pos x="1" y="1"/>
              </a:cxn>
              <a:cxn ang="0">
                <a:pos x="3" y="2"/>
              </a:cxn>
            </a:cxnLst>
            <a:rect l="0" t="0" r="r" b="b"/>
            <a:pathLst>
              <a:path w="7" h="2">
                <a:moveTo>
                  <a:pt x="3" y="2"/>
                </a:moveTo>
                <a:cubicBezTo>
                  <a:pt x="3" y="2"/>
                  <a:pt x="5" y="1"/>
                  <a:pt x="6" y="1"/>
                </a:cubicBezTo>
                <a:cubicBezTo>
                  <a:pt x="7" y="1"/>
                  <a:pt x="3" y="0"/>
                  <a:pt x="2" y="0"/>
                </a:cubicBezTo>
                <a:cubicBezTo>
                  <a:pt x="2" y="0"/>
                  <a:pt x="2" y="0"/>
                  <a:pt x="1" y="0"/>
                </a:cubicBezTo>
                <a:cubicBezTo>
                  <a:pt x="0" y="1"/>
                  <a:pt x="1" y="1"/>
                  <a:pt x="1" y="1"/>
                </a:cubicBezTo>
                <a:cubicBezTo>
                  <a:pt x="1" y="1"/>
                  <a:pt x="3" y="1"/>
                  <a:pt x="3"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7" name="Freeform 991"/>
          <p:cNvSpPr>
            <a:spLocks/>
          </p:cNvSpPr>
          <p:nvPr/>
        </p:nvSpPr>
        <p:spPr bwMode="auto">
          <a:xfrm>
            <a:off x="2027129" y="1840910"/>
            <a:ext cx="43245" cy="11281"/>
          </a:xfrm>
          <a:custGeom>
            <a:avLst/>
            <a:gdLst/>
            <a:ahLst/>
            <a:cxnLst>
              <a:cxn ang="0">
                <a:pos x="5" y="1"/>
              </a:cxn>
              <a:cxn ang="0">
                <a:pos x="1" y="0"/>
              </a:cxn>
              <a:cxn ang="0">
                <a:pos x="0" y="1"/>
              </a:cxn>
              <a:cxn ang="0">
                <a:pos x="5" y="1"/>
              </a:cxn>
            </a:cxnLst>
            <a:rect l="0" t="0" r="r" b="b"/>
            <a:pathLst>
              <a:path w="7" h="2">
                <a:moveTo>
                  <a:pt x="5" y="1"/>
                </a:moveTo>
                <a:cubicBezTo>
                  <a:pt x="7" y="0"/>
                  <a:pt x="2" y="0"/>
                  <a:pt x="1" y="0"/>
                </a:cubicBezTo>
                <a:cubicBezTo>
                  <a:pt x="0" y="0"/>
                  <a:pt x="0" y="1"/>
                  <a:pt x="0" y="1"/>
                </a:cubicBezTo>
                <a:cubicBezTo>
                  <a:pt x="1" y="2"/>
                  <a:pt x="4" y="1"/>
                  <a:pt x="5"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8" name="Freeform 992"/>
          <p:cNvSpPr>
            <a:spLocks/>
          </p:cNvSpPr>
          <p:nvPr/>
        </p:nvSpPr>
        <p:spPr bwMode="auto">
          <a:xfrm>
            <a:off x="2562990" y="1506232"/>
            <a:ext cx="78969" cy="24443"/>
          </a:xfrm>
          <a:custGeom>
            <a:avLst/>
            <a:gdLst/>
            <a:ahLst/>
            <a:cxnLst>
              <a:cxn ang="0">
                <a:pos x="1" y="2"/>
              </a:cxn>
              <a:cxn ang="0">
                <a:pos x="2" y="3"/>
              </a:cxn>
              <a:cxn ang="0">
                <a:pos x="10" y="4"/>
              </a:cxn>
              <a:cxn ang="0">
                <a:pos x="9" y="3"/>
              </a:cxn>
              <a:cxn ang="0">
                <a:pos x="6" y="2"/>
              </a:cxn>
              <a:cxn ang="0">
                <a:pos x="2" y="0"/>
              </a:cxn>
              <a:cxn ang="0">
                <a:pos x="1" y="1"/>
              </a:cxn>
              <a:cxn ang="0">
                <a:pos x="1" y="2"/>
              </a:cxn>
            </a:cxnLst>
            <a:rect l="0" t="0" r="r" b="b"/>
            <a:pathLst>
              <a:path w="13" h="4">
                <a:moveTo>
                  <a:pt x="1" y="2"/>
                </a:moveTo>
                <a:cubicBezTo>
                  <a:pt x="1" y="2"/>
                  <a:pt x="1" y="2"/>
                  <a:pt x="2" y="3"/>
                </a:cubicBezTo>
                <a:cubicBezTo>
                  <a:pt x="3" y="3"/>
                  <a:pt x="6" y="4"/>
                  <a:pt x="10" y="4"/>
                </a:cubicBezTo>
                <a:cubicBezTo>
                  <a:pt x="13" y="4"/>
                  <a:pt x="10" y="3"/>
                  <a:pt x="9" y="3"/>
                </a:cubicBezTo>
                <a:cubicBezTo>
                  <a:pt x="8" y="2"/>
                  <a:pt x="7" y="2"/>
                  <a:pt x="6" y="2"/>
                </a:cubicBezTo>
                <a:cubicBezTo>
                  <a:pt x="5" y="2"/>
                  <a:pt x="3" y="1"/>
                  <a:pt x="2" y="0"/>
                </a:cubicBezTo>
                <a:cubicBezTo>
                  <a:pt x="2" y="0"/>
                  <a:pt x="1" y="1"/>
                  <a:pt x="1" y="1"/>
                </a:cubicBezTo>
                <a:cubicBezTo>
                  <a:pt x="0" y="1"/>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9" name="Freeform 993"/>
          <p:cNvSpPr>
            <a:spLocks/>
          </p:cNvSpPr>
          <p:nvPr/>
        </p:nvSpPr>
        <p:spPr bwMode="auto">
          <a:xfrm>
            <a:off x="2562990" y="2186869"/>
            <a:ext cx="24443" cy="5641"/>
          </a:xfrm>
          <a:custGeom>
            <a:avLst/>
            <a:gdLst/>
            <a:ahLst/>
            <a:cxnLst>
              <a:cxn ang="0">
                <a:pos x="0" y="0"/>
              </a:cxn>
              <a:cxn ang="0">
                <a:pos x="0" y="0"/>
              </a:cxn>
              <a:cxn ang="0">
                <a:pos x="1" y="1"/>
              </a:cxn>
              <a:cxn ang="0">
                <a:pos x="3" y="0"/>
              </a:cxn>
              <a:cxn ang="0">
                <a:pos x="0" y="0"/>
              </a:cxn>
            </a:cxnLst>
            <a:rect l="0" t="0" r="r" b="b"/>
            <a:pathLst>
              <a:path w="4" h="1">
                <a:moveTo>
                  <a:pt x="0" y="0"/>
                </a:moveTo>
                <a:cubicBezTo>
                  <a:pt x="0" y="0"/>
                  <a:pt x="0" y="0"/>
                  <a:pt x="0" y="0"/>
                </a:cubicBezTo>
                <a:cubicBezTo>
                  <a:pt x="0" y="0"/>
                  <a:pt x="1" y="1"/>
                  <a:pt x="1" y="1"/>
                </a:cubicBezTo>
                <a:cubicBezTo>
                  <a:pt x="2" y="1"/>
                  <a:pt x="2" y="1"/>
                  <a:pt x="3" y="0"/>
                </a:cubicBezTo>
                <a:cubicBezTo>
                  <a:pt x="4" y="0"/>
                  <a:pt x="1" y="0"/>
                  <a:pt x="0"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0" name="Freeform 994"/>
          <p:cNvSpPr>
            <a:spLocks/>
          </p:cNvSpPr>
          <p:nvPr/>
        </p:nvSpPr>
        <p:spPr bwMode="auto">
          <a:xfrm>
            <a:off x="2544188" y="2205671"/>
            <a:ext cx="24443" cy="16922"/>
          </a:xfrm>
          <a:custGeom>
            <a:avLst/>
            <a:gdLst/>
            <a:ahLst/>
            <a:cxnLst>
              <a:cxn ang="0">
                <a:pos x="1" y="1"/>
              </a:cxn>
              <a:cxn ang="0">
                <a:pos x="1" y="2"/>
              </a:cxn>
              <a:cxn ang="0">
                <a:pos x="3" y="2"/>
              </a:cxn>
              <a:cxn ang="0">
                <a:pos x="3" y="0"/>
              </a:cxn>
              <a:cxn ang="0">
                <a:pos x="1" y="1"/>
              </a:cxn>
            </a:cxnLst>
            <a:rect l="0" t="0" r="r" b="b"/>
            <a:pathLst>
              <a:path w="4" h="3">
                <a:moveTo>
                  <a:pt x="1" y="1"/>
                </a:moveTo>
                <a:cubicBezTo>
                  <a:pt x="0" y="2"/>
                  <a:pt x="1" y="2"/>
                  <a:pt x="1" y="2"/>
                </a:cubicBezTo>
                <a:cubicBezTo>
                  <a:pt x="2" y="3"/>
                  <a:pt x="2" y="3"/>
                  <a:pt x="3" y="2"/>
                </a:cubicBezTo>
                <a:cubicBezTo>
                  <a:pt x="4" y="2"/>
                  <a:pt x="3" y="1"/>
                  <a:pt x="3" y="0"/>
                </a:cubicBezTo>
                <a:cubicBezTo>
                  <a:pt x="2"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1" name="Freeform 995"/>
          <p:cNvSpPr>
            <a:spLocks/>
          </p:cNvSpPr>
          <p:nvPr/>
        </p:nvSpPr>
        <p:spPr bwMode="auto">
          <a:xfrm>
            <a:off x="2574271" y="2205671"/>
            <a:ext cx="24443" cy="5641"/>
          </a:xfrm>
          <a:custGeom>
            <a:avLst/>
            <a:gdLst/>
            <a:ahLst/>
            <a:cxnLst>
              <a:cxn ang="0">
                <a:pos x="1" y="1"/>
              </a:cxn>
              <a:cxn ang="0">
                <a:pos x="2" y="1"/>
              </a:cxn>
              <a:cxn ang="0">
                <a:pos x="3" y="0"/>
              </a:cxn>
              <a:cxn ang="0">
                <a:pos x="0" y="0"/>
              </a:cxn>
              <a:cxn ang="0">
                <a:pos x="1" y="1"/>
              </a:cxn>
            </a:cxnLst>
            <a:rect l="0" t="0" r="r" b="b"/>
            <a:pathLst>
              <a:path w="4" h="1">
                <a:moveTo>
                  <a:pt x="1" y="1"/>
                </a:moveTo>
                <a:cubicBezTo>
                  <a:pt x="1" y="1"/>
                  <a:pt x="2" y="1"/>
                  <a:pt x="2" y="1"/>
                </a:cubicBezTo>
                <a:cubicBezTo>
                  <a:pt x="2" y="0"/>
                  <a:pt x="4" y="0"/>
                  <a:pt x="3" y="0"/>
                </a:cubicBezTo>
                <a:cubicBezTo>
                  <a:pt x="2" y="0"/>
                  <a:pt x="0" y="0"/>
                  <a:pt x="0" y="0"/>
                </a:cubicBezTo>
                <a:cubicBezTo>
                  <a:pt x="0" y="0"/>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2" name="Freeform 996"/>
          <p:cNvSpPr>
            <a:spLocks/>
          </p:cNvSpPr>
          <p:nvPr/>
        </p:nvSpPr>
        <p:spPr bwMode="auto">
          <a:xfrm>
            <a:off x="2514104" y="2254557"/>
            <a:ext cx="11281" cy="5641"/>
          </a:xfrm>
          <a:custGeom>
            <a:avLst/>
            <a:gdLst/>
            <a:ahLst/>
            <a:cxnLst>
              <a:cxn ang="0">
                <a:pos x="1" y="0"/>
              </a:cxn>
              <a:cxn ang="0">
                <a:pos x="1" y="0"/>
              </a:cxn>
              <a:cxn ang="0">
                <a:pos x="1" y="0"/>
              </a:cxn>
              <a:cxn ang="0">
                <a:pos x="1" y="0"/>
              </a:cxn>
            </a:cxnLst>
            <a:rect l="0" t="0" r="r" b="b"/>
            <a:pathLst>
              <a:path w="2" h="1">
                <a:moveTo>
                  <a:pt x="1" y="0"/>
                </a:moveTo>
                <a:cubicBezTo>
                  <a:pt x="1" y="0"/>
                  <a:pt x="0" y="0"/>
                  <a:pt x="1" y="0"/>
                </a:cubicBezTo>
                <a:cubicBezTo>
                  <a:pt x="1" y="0"/>
                  <a:pt x="1" y="1"/>
                  <a:pt x="1" y="0"/>
                </a:cubicBezTo>
                <a:cubicBezTo>
                  <a:pt x="2" y="0"/>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3" name="Freeform 997"/>
          <p:cNvSpPr>
            <a:spLocks/>
          </p:cNvSpPr>
          <p:nvPr/>
        </p:nvSpPr>
        <p:spPr bwMode="auto">
          <a:xfrm>
            <a:off x="2519745" y="2260198"/>
            <a:ext cx="92130" cy="60167"/>
          </a:xfrm>
          <a:custGeom>
            <a:avLst/>
            <a:gdLst/>
            <a:ahLst/>
            <a:cxnLst>
              <a:cxn ang="0">
                <a:pos x="12" y="4"/>
              </a:cxn>
              <a:cxn ang="0">
                <a:pos x="9" y="2"/>
              </a:cxn>
              <a:cxn ang="0">
                <a:pos x="6" y="0"/>
              </a:cxn>
              <a:cxn ang="0">
                <a:pos x="1" y="1"/>
              </a:cxn>
              <a:cxn ang="0">
                <a:pos x="1" y="2"/>
              </a:cxn>
              <a:cxn ang="0">
                <a:pos x="2" y="3"/>
              </a:cxn>
              <a:cxn ang="0">
                <a:pos x="1" y="3"/>
              </a:cxn>
              <a:cxn ang="0">
                <a:pos x="0" y="4"/>
              </a:cxn>
              <a:cxn ang="0">
                <a:pos x="1" y="5"/>
              </a:cxn>
              <a:cxn ang="0">
                <a:pos x="0" y="5"/>
              </a:cxn>
              <a:cxn ang="0">
                <a:pos x="0" y="6"/>
              </a:cxn>
              <a:cxn ang="0">
                <a:pos x="4" y="7"/>
              </a:cxn>
              <a:cxn ang="0">
                <a:pos x="5" y="7"/>
              </a:cxn>
              <a:cxn ang="0">
                <a:pos x="7" y="8"/>
              </a:cxn>
              <a:cxn ang="0">
                <a:pos x="3" y="8"/>
              </a:cxn>
              <a:cxn ang="0">
                <a:pos x="4" y="9"/>
              </a:cxn>
              <a:cxn ang="0">
                <a:pos x="7" y="10"/>
              </a:cxn>
              <a:cxn ang="0">
                <a:pos x="14" y="7"/>
              </a:cxn>
              <a:cxn ang="0">
                <a:pos x="15" y="6"/>
              </a:cxn>
              <a:cxn ang="0">
                <a:pos x="14" y="5"/>
              </a:cxn>
              <a:cxn ang="0">
                <a:pos x="12" y="4"/>
              </a:cxn>
            </a:cxnLst>
            <a:rect l="0" t="0" r="r" b="b"/>
            <a:pathLst>
              <a:path w="15" h="10">
                <a:moveTo>
                  <a:pt x="12" y="4"/>
                </a:moveTo>
                <a:cubicBezTo>
                  <a:pt x="11" y="4"/>
                  <a:pt x="10" y="3"/>
                  <a:pt x="9" y="2"/>
                </a:cubicBezTo>
                <a:cubicBezTo>
                  <a:pt x="9" y="1"/>
                  <a:pt x="7" y="1"/>
                  <a:pt x="6" y="0"/>
                </a:cubicBezTo>
                <a:cubicBezTo>
                  <a:pt x="4" y="0"/>
                  <a:pt x="3" y="0"/>
                  <a:pt x="1" y="1"/>
                </a:cubicBezTo>
                <a:cubicBezTo>
                  <a:pt x="0" y="1"/>
                  <a:pt x="1" y="2"/>
                  <a:pt x="1" y="2"/>
                </a:cubicBezTo>
                <a:cubicBezTo>
                  <a:pt x="1" y="2"/>
                  <a:pt x="1" y="3"/>
                  <a:pt x="2" y="3"/>
                </a:cubicBezTo>
                <a:cubicBezTo>
                  <a:pt x="4" y="4"/>
                  <a:pt x="2" y="3"/>
                  <a:pt x="1" y="3"/>
                </a:cubicBezTo>
                <a:cubicBezTo>
                  <a:pt x="1" y="3"/>
                  <a:pt x="0" y="3"/>
                  <a:pt x="0" y="4"/>
                </a:cubicBezTo>
                <a:cubicBezTo>
                  <a:pt x="0" y="4"/>
                  <a:pt x="1" y="5"/>
                  <a:pt x="1" y="5"/>
                </a:cubicBezTo>
                <a:cubicBezTo>
                  <a:pt x="4" y="6"/>
                  <a:pt x="1" y="5"/>
                  <a:pt x="0" y="5"/>
                </a:cubicBezTo>
                <a:cubicBezTo>
                  <a:pt x="0" y="5"/>
                  <a:pt x="0" y="6"/>
                  <a:pt x="0" y="6"/>
                </a:cubicBezTo>
                <a:cubicBezTo>
                  <a:pt x="0" y="6"/>
                  <a:pt x="4" y="7"/>
                  <a:pt x="4" y="7"/>
                </a:cubicBezTo>
                <a:cubicBezTo>
                  <a:pt x="5" y="7"/>
                  <a:pt x="5" y="7"/>
                  <a:pt x="5" y="7"/>
                </a:cubicBezTo>
                <a:cubicBezTo>
                  <a:pt x="5" y="8"/>
                  <a:pt x="5" y="7"/>
                  <a:pt x="7" y="8"/>
                </a:cubicBezTo>
                <a:cubicBezTo>
                  <a:pt x="9" y="8"/>
                  <a:pt x="5" y="8"/>
                  <a:pt x="3" y="8"/>
                </a:cubicBezTo>
                <a:cubicBezTo>
                  <a:pt x="2" y="8"/>
                  <a:pt x="4" y="9"/>
                  <a:pt x="4" y="9"/>
                </a:cubicBezTo>
                <a:cubicBezTo>
                  <a:pt x="5" y="9"/>
                  <a:pt x="5" y="10"/>
                  <a:pt x="7" y="10"/>
                </a:cubicBezTo>
                <a:cubicBezTo>
                  <a:pt x="8" y="10"/>
                  <a:pt x="14" y="7"/>
                  <a:pt x="14" y="7"/>
                </a:cubicBezTo>
                <a:cubicBezTo>
                  <a:pt x="15" y="6"/>
                  <a:pt x="15" y="6"/>
                  <a:pt x="15" y="6"/>
                </a:cubicBezTo>
                <a:cubicBezTo>
                  <a:pt x="14" y="6"/>
                  <a:pt x="14" y="6"/>
                  <a:pt x="14" y="5"/>
                </a:cubicBezTo>
                <a:cubicBezTo>
                  <a:pt x="15" y="4"/>
                  <a:pt x="13" y="4"/>
                  <a:pt x="12"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4" name="Freeform 998"/>
          <p:cNvSpPr>
            <a:spLocks/>
          </p:cNvSpPr>
          <p:nvPr/>
        </p:nvSpPr>
        <p:spPr bwMode="auto">
          <a:xfrm>
            <a:off x="2623157" y="2279000"/>
            <a:ext cx="24443" cy="24443"/>
          </a:xfrm>
          <a:custGeom>
            <a:avLst/>
            <a:gdLst/>
            <a:ahLst/>
            <a:cxnLst>
              <a:cxn ang="0">
                <a:pos x="1" y="1"/>
              </a:cxn>
              <a:cxn ang="0">
                <a:pos x="2" y="1"/>
              </a:cxn>
              <a:cxn ang="0">
                <a:pos x="1" y="2"/>
              </a:cxn>
              <a:cxn ang="0">
                <a:pos x="1" y="3"/>
              </a:cxn>
              <a:cxn ang="0">
                <a:pos x="2" y="4"/>
              </a:cxn>
              <a:cxn ang="0">
                <a:pos x="2" y="3"/>
              </a:cxn>
              <a:cxn ang="0">
                <a:pos x="3" y="2"/>
              </a:cxn>
              <a:cxn ang="0">
                <a:pos x="3" y="1"/>
              </a:cxn>
              <a:cxn ang="0">
                <a:pos x="2" y="1"/>
              </a:cxn>
              <a:cxn ang="0">
                <a:pos x="1" y="1"/>
              </a:cxn>
              <a:cxn ang="0">
                <a:pos x="1" y="1"/>
              </a:cxn>
            </a:cxnLst>
            <a:rect l="0" t="0" r="r" b="b"/>
            <a:pathLst>
              <a:path w="4" h="4">
                <a:moveTo>
                  <a:pt x="1" y="1"/>
                </a:moveTo>
                <a:cubicBezTo>
                  <a:pt x="1" y="1"/>
                  <a:pt x="3" y="1"/>
                  <a:pt x="2" y="1"/>
                </a:cubicBezTo>
                <a:cubicBezTo>
                  <a:pt x="1" y="2"/>
                  <a:pt x="1" y="2"/>
                  <a:pt x="1" y="2"/>
                </a:cubicBezTo>
                <a:cubicBezTo>
                  <a:pt x="1" y="2"/>
                  <a:pt x="0" y="3"/>
                  <a:pt x="1" y="3"/>
                </a:cubicBezTo>
                <a:cubicBezTo>
                  <a:pt x="1" y="4"/>
                  <a:pt x="1" y="4"/>
                  <a:pt x="2" y="4"/>
                </a:cubicBezTo>
                <a:cubicBezTo>
                  <a:pt x="2" y="4"/>
                  <a:pt x="2" y="4"/>
                  <a:pt x="2" y="3"/>
                </a:cubicBezTo>
                <a:cubicBezTo>
                  <a:pt x="2" y="3"/>
                  <a:pt x="3" y="2"/>
                  <a:pt x="3" y="2"/>
                </a:cubicBezTo>
                <a:cubicBezTo>
                  <a:pt x="3" y="2"/>
                  <a:pt x="4" y="1"/>
                  <a:pt x="3" y="1"/>
                </a:cubicBezTo>
                <a:cubicBezTo>
                  <a:pt x="3" y="1"/>
                  <a:pt x="2" y="1"/>
                  <a:pt x="2" y="1"/>
                </a:cubicBezTo>
                <a:cubicBezTo>
                  <a:pt x="2" y="0"/>
                  <a:pt x="1" y="1"/>
                  <a:pt x="1" y="1"/>
                </a:cubicBezTo>
                <a:cubicBezTo>
                  <a:pt x="1" y="1"/>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5" name="Freeform 999"/>
          <p:cNvSpPr>
            <a:spLocks/>
          </p:cNvSpPr>
          <p:nvPr/>
        </p:nvSpPr>
        <p:spPr bwMode="auto">
          <a:xfrm>
            <a:off x="2732209" y="1481789"/>
            <a:ext cx="103412" cy="43245"/>
          </a:xfrm>
          <a:custGeom>
            <a:avLst/>
            <a:gdLst/>
            <a:ahLst/>
            <a:cxnLst>
              <a:cxn ang="0">
                <a:pos x="1" y="1"/>
              </a:cxn>
              <a:cxn ang="0">
                <a:pos x="4" y="2"/>
              </a:cxn>
              <a:cxn ang="0">
                <a:pos x="13" y="7"/>
              </a:cxn>
              <a:cxn ang="0">
                <a:pos x="15" y="7"/>
              </a:cxn>
              <a:cxn ang="0">
                <a:pos x="14" y="6"/>
              </a:cxn>
              <a:cxn ang="0">
                <a:pos x="16" y="4"/>
              </a:cxn>
              <a:cxn ang="0">
                <a:pos x="16" y="3"/>
              </a:cxn>
              <a:cxn ang="0">
                <a:pos x="14" y="2"/>
              </a:cxn>
              <a:cxn ang="0">
                <a:pos x="10" y="1"/>
              </a:cxn>
              <a:cxn ang="0">
                <a:pos x="5" y="0"/>
              </a:cxn>
              <a:cxn ang="0">
                <a:pos x="5" y="0"/>
              </a:cxn>
              <a:cxn ang="0">
                <a:pos x="1" y="0"/>
              </a:cxn>
              <a:cxn ang="0">
                <a:pos x="1" y="1"/>
              </a:cxn>
            </a:cxnLst>
            <a:rect l="0" t="0" r="r" b="b"/>
            <a:pathLst>
              <a:path w="17" h="7">
                <a:moveTo>
                  <a:pt x="1" y="1"/>
                </a:moveTo>
                <a:cubicBezTo>
                  <a:pt x="1" y="1"/>
                  <a:pt x="3" y="2"/>
                  <a:pt x="4" y="2"/>
                </a:cubicBezTo>
                <a:cubicBezTo>
                  <a:pt x="5" y="3"/>
                  <a:pt x="12" y="6"/>
                  <a:pt x="13" y="7"/>
                </a:cubicBezTo>
                <a:cubicBezTo>
                  <a:pt x="13" y="7"/>
                  <a:pt x="14" y="7"/>
                  <a:pt x="15" y="7"/>
                </a:cubicBezTo>
                <a:cubicBezTo>
                  <a:pt x="16" y="7"/>
                  <a:pt x="15" y="6"/>
                  <a:pt x="14" y="6"/>
                </a:cubicBezTo>
                <a:cubicBezTo>
                  <a:pt x="13" y="5"/>
                  <a:pt x="16" y="4"/>
                  <a:pt x="16" y="4"/>
                </a:cubicBezTo>
                <a:cubicBezTo>
                  <a:pt x="17" y="4"/>
                  <a:pt x="16" y="3"/>
                  <a:pt x="16" y="3"/>
                </a:cubicBezTo>
                <a:cubicBezTo>
                  <a:pt x="16" y="3"/>
                  <a:pt x="15" y="3"/>
                  <a:pt x="14" y="2"/>
                </a:cubicBezTo>
                <a:cubicBezTo>
                  <a:pt x="14" y="2"/>
                  <a:pt x="11" y="1"/>
                  <a:pt x="10" y="1"/>
                </a:cubicBezTo>
                <a:cubicBezTo>
                  <a:pt x="9" y="0"/>
                  <a:pt x="6" y="0"/>
                  <a:pt x="5" y="0"/>
                </a:cubicBezTo>
                <a:cubicBezTo>
                  <a:pt x="5" y="0"/>
                  <a:pt x="5" y="0"/>
                  <a:pt x="5" y="0"/>
                </a:cubicBezTo>
                <a:cubicBezTo>
                  <a:pt x="4" y="0"/>
                  <a:pt x="3" y="0"/>
                  <a:pt x="1" y="0"/>
                </a:cubicBezTo>
                <a:cubicBezTo>
                  <a:pt x="0"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6" name="Freeform 1000"/>
          <p:cNvSpPr>
            <a:spLocks/>
          </p:cNvSpPr>
          <p:nvPr/>
        </p:nvSpPr>
        <p:spPr bwMode="auto">
          <a:xfrm>
            <a:off x="3437289" y="2121062"/>
            <a:ext cx="73328" cy="41365"/>
          </a:xfrm>
          <a:custGeom>
            <a:avLst/>
            <a:gdLst/>
            <a:ahLst/>
            <a:cxnLst>
              <a:cxn ang="0">
                <a:pos x="12" y="4"/>
              </a:cxn>
              <a:cxn ang="0">
                <a:pos x="11" y="3"/>
              </a:cxn>
              <a:cxn ang="0">
                <a:pos x="10" y="2"/>
              </a:cxn>
              <a:cxn ang="0">
                <a:pos x="9" y="2"/>
              </a:cxn>
              <a:cxn ang="0">
                <a:pos x="7" y="0"/>
              </a:cxn>
              <a:cxn ang="0">
                <a:pos x="4" y="0"/>
              </a:cxn>
              <a:cxn ang="0">
                <a:pos x="2" y="0"/>
              </a:cxn>
              <a:cxn ang="0">
                <a:pos x="0" y="0"/>
              </a:cxn>
              <a:cxn ang="0">
                <a:pos x="0" y="2"/>
              </a:cxn>
              <a:cxn ang="0">
                <a:pos x="1" y="3"/>
              </a:cxn>
              <a:cxn ang="0">
                <a:pos x="1" y="3"/>
              </a:cxn>
              <a:cxn ang="0">
                <a:pos x="2" y="3"/>
              </a:cxn>
              <a:cxn ang="0">
                <a:pos x="6" y="5"/>
              </a:cxn>
              <a:cxn ang="0">
                <a:pos x="10" y="7"/>
              </a:cxn>
              <a:cxn ang="0">
                <a:pos x="11" y="5"/>
              </a:cxn>
              <a:cxn ang="0">
                <a:pos x="11" y="5"/>
              </a:cxn>
              <a:cxn ang="0">
                <a:pos x="10" y="5"/>
              </a:cxn>
              <a:cxn ang="0">
                <a:pos x="9" y="5"/>
              </a:cxn>
              <a:cxn ang="0">
                <a:pos x="12" y="4"/>
              </a:cxn>
            </a:cxnLst>
            <a:rect l="0" t="0" r="r" b="b"/>
            <a:pathLst>
              <a:path w="12" h="7">
                <a:moveTo>
                  <a:pt x="12" y="4"/>
                </a:moveTo>
                <a:cubicBezTo>
                  <a:pt x="12" y="3"/>
                  <a:pt x="12" y="3"/>
                  <a:pt x="11" y="3"/>
                </a:cubicBezTo>
                <a:cubicBezTo>
                  <a:pt x="11" y="3"/>
                  <a:pt x="11" y="3"/>
                  <a:pt x="10" y="2"/>
                </a:cubicBezTo>
                <a:cubicBezTo>
                  <a:pt x="10" y="2"/>
                  <a:pt x="9" y="2"/>
                  <a:pt x="9" y="2"/>
                </a:cubicBezTo>
                <a:cubicBezTo>
                  <a:pt x="9" y="2"/>
                  <a:pt x="7" y="1"/>
                  <a:pt x="7" y="0"/>
                </a:cubicBezTo>
                <a:cubicBezTo>
                  <a:pt x="6" y="0"/>
                  <a:pt x="5" y="0"/>
                  <a:pt x="4" y="0"/>
                </a:cubicBezTo>
                <a:cubicBezTo>
                  <a:pt x="4" y="0"/>
                  <a:pt x="3" y="0"/>
                  <a:pt x="2" y="0"/>
                </a:cubicBezTo>
                <a:cubicBezTo>
                  <a:pt x="2" y="0"/>
                  <a:pt x="0" y="0"/>
                  <a:pt x="0" y="0"/>
                </a:cubicBezTo>
                <a:cubicBezTo>
                  <a:pt x="0" y="0"/>
                  <a:pt x="0" y="1"/>
                  <a:pt x="0" y="2"/>
                </a:cubicBezTo>
                <a:cubicBezTo>
                  <a:pt x="0" y="3"/>
                  <a:pt x="1" y="3"/>
                  <a:pt x="1" y="3"/>
                </a:cubicBezTo>
                <a:cubicBezTo>
                  <a:pt x="1" y="3"/>
                  <a:pt x="1" y="3"/>
                  <a:pt x="1" y="3"/>
                </a:cubicBezTo>
                <a:cubicBezTo>
                  <a:pt x="1" y="4"/>
                  <a:pt x="2" y="4"/>
                  <a:pt x="2" y="3"/>
                </a:cubicBezTo>
                <a:cubicBezTo>
                  <a:pt x="3" y="3"/>
                  <a:pt x="5" y="4"/>
                  <a:pt x="6" y="5"/>
                </a:cubicBezTo>
                <a:cubicBezTo>
                  <a:pt x="7" y="5"/>
                  <a:pt x="9" y="7"/>
                  <a:pt x="10" y="7"/>
                </a:cubicBezTo>
                <a:cubicBezTo>
                  <a:pt x="11" y="7"/>
                  <a:pt x="11" y="6"/>
                  <a:pt x="11" y="5"/>
                </a:cubicBezTo>
                <a:cubicBezTo>
                  <a:pt x="11" y="5"/>
                  <a:pt x="11" y="5"/>
                  <a:pt x="11" y="5"/>
                </a:cubicBezTo>
                <a:cubicBezTo>
                  <a:pt x="10" y="6"/>
                  <a:pt x="10" y="5"/>
                  <a:pt x="10" y="5"/>
                </a:cubicBezTo>
                <a:cubicBezTo>
                  <a:pt x="10" y="5"/>
                  <a:pt x="9" y="5"/>
                  <a:pt x="9" y="5"/>
                </a:cubicBezTo>
                <a:cubicBezTo>
                  <a:pt x="6" y="4"/>
                  <a:pt x="11" y="4"/>
                  <a:pt x="12"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7" name="Freeform 1001"/>
          <p:cNvSpPr>
            <a:spLocks/>
          </p:cNvSpPr>
          <p:nvPr/>
        </p:nvSpPr>
        <p:spPr bwMode="auto">
          <a:xfrm>
            <a:off x="3426008" y="2107900"/>
            <a:ext cx="84610" cy="24443"/>
          </a:xfrm>
          <a:custGeom>
            <a:avLst/>
            <a:gdLst/>
            <a:ahLst/>
            <a:cxnLst>
              <a:cxn ang="0">
                <a:pos x="14" y="3"/>
              </a:cxn>
              <a:cxn ang="0">
                <a:pos x="13" y="2"/>
              </a:cxn>
              <a:cxn ang="0">
                <a:pos x="14" y="2"/>
              </a:cxn>
              <a:cxn ang="0">
                <a:pos x="13" y="1"/>
              </a:cxn>
              <a:cxn ang="0">
                <a:pos x="8" y="0"/>
              </a:cxn>
              <a:cxn ang="0">
                <a:pos x="6" y="0"/>
              </a:cxn>
              <a:cxn ang="0">
                <a:pos x="2" y="1"/>
              </a:cxn>
              <a:cxn ang="0">
                <a:pos x="2" y="1"/>
              </a:cxn>
              <a:cxn ang="0">
                <a:pos x="10" y="2"/>
              </a:cxn>
              <a:cxn ang="0">
                <a:pos x="10" y="3"/>
              </a:cxn>
              <a:cxn ang="0">
                <a:pos x="13" y="3"/>
              </a:cxn>
              <a:cxn ang="0">
                <a:pos x="13" y="3"/>
              </a:cxn>
              <a:cxn ang="0">
                <a:pos x="14" y="3"/>
              </a:cxn>
            </a:cxnLst>
            <a:rect l="0" t="0" r="r" b="b"/>
            <a:pathLst>
              <a:path w="14" h="4">
                <a:moveTo>
                  <a:pt x="14" y="3"/>
                </a:moveTo>
                <a:cubicBezTo>
                  <a:pt x="14" y="3"/>
                  <a:pt x="14" y="3"/>
                  <a:pt x="13" y="2"/>
                </a:cubicBezTo>
                <a:cubicBezTo>
                  <a:pt x="13" y="2"/>
                  <a:pt x="13" y="2"/>
                  <a:pt x="14" y="2"/>
                </a:cubicBezTo>
                <a:cubicBezTo>
                  <a:pt x="14" y="1"/>
                  <a:pt x="14" y="1"/>
                  <a:pt x="13" y="1"/>
                </a:cubicBezTo>
                <a:cubicBezTo>
                  <a:pt x="12" y="0"/>
                  <a:pt x="9" y="0"/>
                  <a:pt x="8" y="0"/>
                </a:cubicBezTo>
                <a:cubicBezTo>
                  <a:pt x="8" y="0"/>
                  <a:pt x="7" y="0"/>
                  <a:pt x="6" y="0"/>
                </a:cubicBezTo>
                <a:cubicBezTo>
                  <a:pt x="5" y="1"/>
                  <a:pt x="3" y="0"/>
                  <a:pt x="2" y="1"/>
                </a:cubicBezTo>
                <a:cubicBezTo>
                  <a:pt x="0" y="1"/>
                  <a:pt x="1" y="1"/>
                  <a:pt x="2" y="1"/>
                </a:cubicBezTo>
                <a:cubicBezTo>
                  <a:pt x="4" y="1"/>
                  <a:pt x="9" y="2"/>
                  <a:pt x="10" y="2"/>
                </a:cubicBezTo>
                <a:cubicBezTo>
                  <a:pt x="10" y="3"/>
                  <a:pt x="11" y="3"/>
                  <a:pt x="10" y="3"/>
                </a:cubicBezTo>
                <a:cubicBezTo>
                  <a:pt x="10" y="3"/>
                  <a:pt x="13" y="3"/>
                  <a:pt x="13" y="3"/>
                </a:cubicBezTo>
                <a:cubicBezTo>
                  <a:pt x="13" y="3"/>
                  <a:pt x="13" y="3"/>
                  <a:pt x="13" y="3"/>
                </a:cubicBezTo>
                <a:cubicBezTo>
                  <a:pt x="14" y="4"/>
                  <a:pt x="14" y="3"/>
                  <a:pt x="14"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8" name="Freeform 1002"/>
          <p:cNvSpPr>
            <a:spLocks/>
          </p:cNvSpPr>
          <p:nvPr/>
        </p:nvSpPr>
        <p:spPr bwMode="auto">
          <a:xfrm>
            <a:off x="3412847" y="2083458"/>
            <a:ext cx="62047" cy="13161"/>
          </a:xfrm>
          <a:custGeom>
            <a:avLst/>
            <a:gdLst/>
            <a:ahLst/>
            <a:cxnLst>
              <a:cxn ang="0">
                <a:pos x="9" y="2"/>
              </a:cxn>
              <a:cxn ang="0">
                <a:pos x="7" y="1"/>
              </a:cxn>
              <a:cxn ang="0">
                <a:pos x="1" y="0"/>
              </a:cxn>
              <a:cxn ang="0">
                <a:pos x="0" y="1"/>
              </a:cxn>
              <a:cxn ang="0">
                <a:pos x="1" y="1"/>
              </a:cxn>
              <a:cxn ang="0">
                <a:pos x="3" y="2"/>
              </a:cxn>
              <a:cxn ang="0">
                <a:pos x="6" y="2"/>
              </a:cxn>
              <a:cxn ang="0">
                <a:pos x="9" y="2"/>
              </a:cxn>
            </a:cxnLst>
            <a:rect l="0" t="0" r="r" b="b"/>
            <a:pathLst>
              <a:path w="10" h="2">
                <a:moveTo>
                  <a:pt x="9" y="2"/>
                </a:moveTo>
                <a:cubicBezTo>
                  <a:pt x="10" y="2"/>
                  <a:pt x="9" y="2"/>
                  <a:pt x="7" y="1"/>
                </a:cubicBezTo>
                <a:cubicBezTo>
                  <a:pt x="6" y="1"/>
                  <a:pt x="1" y="0"/>
                  <a:pt x="1" y="0"/>
                </a:cubicBezTo>
                <a:cubicBezTo>
                  <a:pt x="0" y="0"/>
                  <a:pt x="0" y="1"/>
                  <a:pt x="0" y="1"/>
                </a:cubicBezTo>
                <a:cubicBezTo>
                  <a:pt x="1" y="1"/>
                  <a:pt x="1" y="1"/>
                  <a:pt x="1" y="1"/>
                </a:cubicBezTo>
                <a:cubicBezTo>
                  <a:pt x="1" y="1"/>
                  <a:pt x="3" y="2"/>
                  <a:pt x="3" y="2"/>
                </a:cubicBezTo>
                <a:cubicBezTo>
                  <a:pt x="4" y="2"/>
                  <a:pt x="5" y="2"/>
                  <a:pt x="6" y="2"/>
                </a:cubicBezTo>
                <a:cubicBezTo>
                  <a:pt x="7" y="2"/>
                  <a:pt x="8" y="2"/>
                  <a:pt x="9"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9" name="Freeform 1003"/>
          <p:cNvSpPr>
            <a:spLocks/>
          </p:cNvSpPr>
          <p:nvPr/>
        </p:nvSpPr>
        <p:spPr bwMode="auto">
          <a:xfrm>
            <a:off x="3521899" y="2102260"/>
            <a:ext cx="13161" cy="5641"/>
          </a:xfrm>
          <a:custGeom>
            <a:avLst/>
            <a:gdLst/>
            <a:ahLst/>
            <a:cxnLst>
              <a:cxn ang="0">
                <a:pos x="1" y="0"/>
              </a:cxn>
              <a:cxn ang="0">
                <a:pos x="1" y="0"/>
              </a:cxn>
              <a:cxn ang="0">
                <a:pos x="1" y="0"/>
              </a:cxn>
            </a:cxnLst>
            <a:rect l="0" t="0" r="r" b="b"/>
            <a:pathLst>
              <a:path w="2" h="1">
                <a:moveTo>
                  <a:pt x="1" y="0"/>
                </a:moveTo>
                <a:cubicBezTo>
                  <a:pt x="2" y="1"/>
                  <a:pt x="2" y="0"/>
                  <a:pt x="1" y="0"/>
                </a:cubicBezTo>
                <a:cubicBezTo>
                  <a:pt x="0"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0" name="Freeform 1004"/>
          <p:cNvSpPr>
            <a:spLocks/>
          </p:cNvSpPr>
          <p:nvPr/>
        </p:nvSpPr>
        <p:spPr bwMode="auto">
          <a:xfrm>
            <a:off x="3504977" y="2028931"/>
            <a:ext cx="60167" cy="24443"/>
          </a:xfrm>
          <a:custGeom>
            <a:avLst/>
            <a:gdLst/>
            <a:ahLst/>
            <a:cxnLst>
              <a:cxn ang="0">
                <a:pos x="9" y="0"/>
              </a:cxn>
              <a:cxn ang="0">
                <a:pos x="7" y="0"/>
              </a:cxn>
              <a:cxn ang="0">
                <a:pos x="5" y="0"/>
              </a:cxn>
              <a:cxn ang="0">
                <a:pos x="1" y="1"/>
              </a:cxn>
              <a:cxn ang="0">
                <a:pos x="1" y="2"/>
              </a:cxn>
              <a:cxn ang="0">
                <a:pos x="4" y="3"/>
              </a:cxn>
              <a:cxn ang="0">
                <a:pos x="8" y="2"/>
              </a:cxn>
              <a:cxn ang="0">
                <a:pos x="9" y="2"/>
              </a:cxn>
              <a:cxn ang="0">
                <a:pos x="9" y="0"/>
              </a:cxn>
            </a:cxnLst>
            <a:rect l="0" t="0" r="r" b="b"/>
            <a:pathLst>
              <a:path w="10" h="4">
                <a:moveTo>
                  <a:pt x="9" y="0"/>
                </a:moveTo>
                <a:cubicBezTo>
                  <a:pt x="8" y="0"/>
                  <a:pt x="7" y="0"/>
                  <a:pt x="7" y="0"/>
                </a:cubicBezTo>
                <a:cubicBezTo>
                  <a:pt x="6" y="0"/>
                  <a:pt x="5" y="0"/>
                  <a:pt x="5" y="0"/>
                </a:cubicBezTo>
                <a:cubicBezTo>
                  <a:pt x="5" y="0"/>
                  <a:pt x="3" y="1"/>
                  <a:pt x="1" y="1"/>
                </a:cubicBezTo>
                <a:cubicBezTo>
                  <a:pt x="0" y="2"/>
                  <a:pt x="1" y="2"/>
                  <a:pt x="1" y="2"/>
                </a:cubicBezTo>
                <a:cubicBezTo>
                  <a:pt x="2" y="2"/>
                  <a:pt x="3" y="3"/>
                  <a:pt x="4" y="3"/>
                </a:cubicBezTo>
                <a:cubicBezTo>
                  <a:pt x="5" y="4"/>
                  <a:pt x="6" y="3"/>
                  <a:pt x="8" y="2"/>
                </a:cubicBezTo>
                <a:cubicBezTo>
                  <a:pt x="10" y="2"/>
                  <a:pt x="10" y="2"/>
                  <a:pt x="9" y="2"/>
                </a:cubicBezTo>
                <a:cubicBezTo>
                  <a:pt x="9" y="2"/>
                  <a:pt x="9" y="1"/>
                  <a:pt x="9"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1" name="Freeform 1005"/>
          <p:cNvSpPr>
            <a:spLocks/>
          </p:cNvSpPr>
          <p:nvPr/>
        </p:nvSpPr>
        <p:spPr bwMode="auto">
          <a:xfrm>
            <a:off x="3546342" y="1985686"/>
            <a:ext cx="31964" cy="24443"/>
          </a:xfrm>
          <a:custGeom>
            <a:avLst/>
            <a:gdLst/>
            <a:ahLst/>
            <a:cxnLst>
              <a:cxn ang="0">
                <a:pos x="2" y="4"/>
              </a:cxn>
              <a:cxn ang="0">
                <a:pos x="5" y="3"/>
              </a:cxn>
              <a:cxn ang="0">
                <a:pos x="3" y="2"/>
              </a:cxn>
              <a:cxn ang="0">
                <a:pos x="3" y="1"/>
              </a:cxn>
              <a:cxn ang="0">
                <a:pos x="3" y="1"/>
              </a:cxn>
              <a:cxn ang="0">
                <a:pos x="1" y="1"/>
              </a:cxn>
              <a:cxn ang="0">
                <a:pos x="1" y="2"/>
              </a:cxn>
              <a:cxn ang="0">
                <a:pos x="1" y="3"/>
              </a:cxn>
              <a:cxn ang="0">
                <a:pos x="2" y="4"/>
              </a:cxn>
            </a:cxnLst>
            <a:rect l="0" t="0" r="r" b="b"/>
            <a:pathLst>
              <a:path w="5" h="4">
                <a:moveTo>
                  <a:pt x="2" y="4"/>
                </a:moveTo>
                <a:cubicBezTo>
                  <a:pt x="3" y="4"/>
                  <a:pt x="4" y="3"/>
                  <a:pt x="5" y="3"/>
                </a:cubicBezTo>
                <a:cubicBezTo>
                  <a:pt x="5" y="2"/>
                  <a:pt x="4" y="2"/>
                  <a:pt x="3" y="2"/>
                </a:cubicBezTo>
                <a:cubicBezTo>
                  <a:pt x="2" y="2"/>
                  <a:pt x="3" y="2"/>
                  <a:pt x="3" y="1"/>
                </a:cubicBezTo>
                <a:cubicBezTo>
                  <a:pt x="4" y="1"/>
                  <a:pt x="4" y="1"/>
                  <a:pt x="3" y="1"/>
                </a:cubicBezTo>
                <a:cubicBezTo>
                  <a:pt x="2" y="1"/>
                  <a:pt x="2" y="0"/>
                  <a:pt x="1" y="1"/>
                </a:cubicBezTo>
                <a:cubicBezTo>
                  <a:pt x="0" y="1"/>
                  <a:pt x="1" y="2"/>
                  <a:pt x="1" y="2"/>
                </a:cubicBezTo>
                <a:cubicBezTo>
                  <a:pt x="1" y="2"/>
                  <a:pt x="1" y="2"/>
                  <a:pt x="1" y="3"/>
                </a:cubicBezTo>
                <a:cubicBezTo>
                  <a:pt x="0" y="3"/>
                  <a:pt x="2" y="4"/>
                  <a:pt x="2"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2" name="Freeform 1006"/>
          <p:cNvSpPr>
            <a:spLocks/>
          </p:cNvSpPr>
          <p:nvPr/>
        </p:nvSpPr>
        <p:spPr bwMode="auto">
          <a:xfrm>
            <a:off x="3600868" y="1968765"/>
            <a:ext cx="48886" cy="30083"/>
          </a:xfrm>
          <a:custGeom>
            <a:avLst/>
            <a:gdLst/>
            <a:ahLst/>
            <a:cxnLst>
              <a:cxn ang="0">
                <a:pos x="8" y="4"/>
              </a:cxn>
              <a:cxn ang="0">
                <a:pos x="8" y="3"/>
              </a:cxn>
              <a:cxn ang="0">
                <a:pos x="7" y="3"/>
              </a:cxn>
              <a:cxn ang="0">
                <a:pos x="5" y="3"/>
              </a:cxn>
              <a:cxn ang="0">
                <a:pos x="5" y="1"/>
              </a:cxn>
              <a:cxn ang="0">
                <a:pos x="5" y="0"/>
              </a:cxn>
              <a:cxn ang="0">
                <a:pos x="4" y="1"/>
              </a:cxn>
              <a:cxn ang="0">
                <a:pos x="3" y="1"/>
              </a:cxn>
              <a:cxn ang="0">
                <a:pos x="1" y="1"/>
              </a:cxn>
              <a:cxn ang="0">
                <a:pos x="1" y="2"/>
              </a:cxn>
              <a:cxn ang="0">
                <a:pos x="0" y="4"/>
              </a:cxn>
              <a:cxn ang="0">
                <a:pos x="1" y="4"/>
              </a:cxn>
              <a:cxn ang="0">
                <a:pos x="3" y="4"/>
              </a:cxn>
              <a:cxn ang="0">
                <a:pos x="5" y="4"/>
              </a:cxn>
              <a:cxn ang="0">
                <a:pos x="7" y="5"/>
              </a:cxn>
              <a:cxn ang="0">
                <a:pos x="8" y="4"/>
              </a:cxn>
            </a:cxnLst>
            <a:rect l="0" t="0" r="r" b="b"/>
            <a:pathLst>
              <a:path w="8" h="5">
                <a:moveTo>
                  <a:pt x="8" y="4"/>
                </a:moveTo>
                <a:cubicBezTo>
                  <a:pt x="8" y="4"/>
                  <a:pt x="8" y="3"/>
                  <a:pt x="8" y="3"/>
                </a:cubicBezTo>
                <a:cubicBezTo>
                  <a:pt x="8" y="2"/>
                  <a:pt x="7" y="3"/>
                  <a:pt x="7" y="3"/>
                </a:cubicBezTo>
                <a:cubicBezTo>
                  <a:pt x="6" y="4"/>
                  <a:pt x="6" y="3"/>
                  <a:pt x="5" y="3"/>
                </a:cubicBezTo>
                <a:cubicBezTo>
                  <a:pt x="4" y="2"/>
                  <a:pt x="5" y="2"/>
                  <a:pt x="5" y="1"/>
                </a:cubicBezTo>
                <a:cubicBezTo>
                  <a:pt x="6" y="1"/>
                  <a:pt x="5" y="0"/>
                  <a:pt x="5" y="0"/>
                </a:cubicBezTo>
                <a:cubicBezTo>
                  <a:pt x="4" y="0"/>
                  <a:pt x="4" y="1"/>
                  <a:pt x="4" y="1"/>
                </a:cubicBezTo>
                <a:cubicBezTo>
                  <a:pt x="3" y="2"/>
                  <a:pt x="3" y="1"/>
                  <a:pt x="3" y="1"/>
                </a:cubicBezTo>
                <a:cubicBezTo>
                  <a:pt x="2" y="0"/>
                  <a:pt x="1" y="1"/>
                  <a:pt x="1" y="1"/>
                </a:cubicBezTo>
                <a:cubicBezTo>
                  <a:pt x="0" y="1"/>
                  <a:pt x="0" y="1"/>
                  <a:pt x="1" y="2"/>
                </a:cubicBezTo>
                <a:cubicBezTo>
                  <a:pt x="1" y="2"/>
                  <a:pt x="0" y="3"/>
                  <a:pt x="0" y="4"/>
                </a:cubicBezTo>
                <a:cubicBezTo>
                  <a:pt x="0" y="4"/>
                  <a:pt x="1" y="4"/>
                  <a:pt x="1" y="4"/>
                </a:cubicBezTo>
                <a:cubicBezTo>
                  <a:pt x="1" y="4"/>
                  <a:pt x="2" y="4"/>
                  <a:pt x="3" y="4"/>
                </a:cubicBezTo>
                <a:cubicBezTo>
                  <a:pt x="4" y="4"/>
                  <a:pt x="5" y="4"/>
                  <a:pt x="5" y="4"/>
                </a:cubicBezTo>
                <a:cubicBezTo>
                  <a:pt x="6" y="5"/>
                  <a:pt x="6" y="5"/>
                  <a:pt x="7" y="5"/>
                </a:cubicBezTo>
                <a:cubicBezTo>
                  <a:pt x="8" y="4"/>
                  <a:pt x="7" y="4"/>
                  <a:pt x="8"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3" name="Freeform 1007"/>
          <p:cNvSpPr>
            <a:spLocks/>
          </p:cNvSpPr>
          <p:nvPr/>
        </p:nvSpPr>
        <p:spPr bwMode="auto">
          <a:xfrm>
            <a:off x="3595227" y="1882275"/>
            <a:ext cx="18802" cy="62047"/>
          </a:xfrm>
          <a:custGeom>
            <a:avLst/>
            <a:gdLst/>
            <a:ahLst/>
            <a:cxnLst>
              <a:cxn ang="0">
                <a:pos x="2" y="2"/>
              </a:cxn>
              <a:cxn ang="0">
                <a:pos x="0" y="3"/>
              </a:cxn>
              <a:cxn ang="0">
                <a:pos x="1" y="4"/>
              </a:cxn>
              <a:cxn ang="0">
                <a:pos x="1" y="6"/>
              </a:cxn>
              <a:cxn ang="0">
                <a:pos x="2" y="7"/>
              </a:cxn>
              <a:cxn ang="0">
                <a:pos x="2" y="9"/>
              </a:cxn>
              <a:cxn ang="0">
                <a:pos x="3" y="9"/>
              </a:cxn>
              <a:cxn ang="0">
                <a:pos x="3" y="7"/>
              </a:cxn>
              <a:cxn ang="0">
                <a:pos x="2" y="5"/>
              </a:cxn>
              <a:cxn ang="0">
                <a:pos x="2" y="1"/>
              </a:cxn>
              <a:cxn ang="0">
                <a:pos x="1" y="1"/>
              </a:cxn>
              <a:cxn ang="0">
                <a:pos x="1" y="1"/>
              </a:cxn>
              <a:cxn ang="0">
                <a:pos x="1" y="2"/>
              </a:cxn>
              <a:cxn ang="0">
                <a:pos x="2" y="2"/>
              </a:cxn>
            </a:cxnLst>
            <a:rect l="0" t="0" r="r" b="b"/>
            <a:pathLst>
              <a:path w="3" h="10">
                <a:moveTo>
                  <a:pt x="2" y="2"/>
                </a:moveTo>
                <a:cubicBezTo>
                  <a:pt x="1" y="2"/>
                  <a:pt x="1" y="2"/>
                  <a:pt x="0" y="3"/>
                </a:cubicBezTo>
                <a:cubicBezTo>
                  <a:pt x="0" y="3"/>
                  <a:pt x="0" y="3"/>
                  <a:pt x="1" y="4"/>
                </a:cubicBezTo>
                <a:cubicBezTo>
                  <a:pt x="1" y="5"/>
                  <a:pt x="1" y="5"/>
                  <a:pt x="1" y="6"/>
                </a:cubicBezTo>
                <a:cubicBezTo>
                  <a:pt x="1" y="6"/>
                  <a:pt x="2" y="7"/>
                  <a:pt x="2" y="7"/>
                </a:cubicBezTo>
                <a:cubicBezTo>
                  <a:pt x="2" y="7"/>
                  <a:pt x="2" y="8"/>
                  <a:pt x="2" y="9"/>
                </a:cubicBezTo>
                <a:cubicBezTo>
                  <a:pt x="2" y="9"/>
                  <a:pt x="3" y="10"/>
                  <a:pt x="3" y="9"/>
                </a:cubicBezTo>
                <a:cubicBezTo>
                  <a:pt x="3" y="8"/>
                  <a:pt x="3" y="8"/>
                  <a:pt x="3" y="7"/>
                </a:cubicBezTo>
                <a:cubicBezTo>
                  <a:pt x="2" y="6"/>
                  <a:pt x="2" y="6"/>
                  <a:pt x="2" y="5"/>
                </a:cubicBezTo>
                <a:cubicBezTo>
                  <a:pt x="3" y="3"/>
                  <a:pt x="3" y="2"/>
                  <a:pt x="2" y="1"/>
                </a:cubicBezTo>
                <a:cubicBezTo>
                  <a:pt x="2" y="1"/>
                  <a:pt x="1" y="0"/>
                  <a:pt x="1" y="1"/>
                </a:cubicBezTo>
                <a:cubicBezTo>
                  <a:pt x="0" y="1"/>
                  <a:pt x="0" y="1"/>
                  <a:pt x="1" y="1"/>
                </a:cubicBezTo>
                <a:cubicBezTo>
                  <a:pt x="1" y="2"/>
                  <a:pt x="1" y="2"/>
                  <a:pt x="1" y="2"/>
                </a:cubicBezTo>
                <a:cubicBezTo>
                  <a:pt x="2" y="2"/>
                  <a:pt x="2" y="2"/>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4" name="Freeform 1008"/>
          <p:cNvSpPr>
            <a:spLocks/>
          </p:cNvSpPr>
          <p:nvPr/>
        </p:nvSpPr>
        <p:spPr bwMode="auto">
          <a:xfrm>
            <a:off x="3546342" y="1803306"/>
            <a:ext cx="43245" cy="13161"/>
          </a:xfrm>
          <a:custGeom>
            <a:avLst/>
            <a:gdLst/>
            <a:ahLst/>
            <a:cxnLst>
              <a:cxn ang="0">
                <a:pos x="2" y="1"/>
              </a:cxn>
              <a:cxn ang="0">
                <a:pos x="7" y="2"/>
              </a:cxn>
              <a:cxn ang="0">
                <a:pos x="2" y="1"/>
              </a:cxn>
              <a:cxn ang="0">
                <a:pos x="2" y="1"/>
              </a:cxn>
            </a:cxnLst>
            <a:rect l="0" t="0" r="r" b="b"/>
            <a:pathLst>
              <a:path w="7" h="2">
                <a:moveTo>
                  <a:pt x="2" y="1"/>
                </a:moveTo>
                <a:cubicBezTo>
                  <a:pt x="3" y="2"/>
                  <a:pt x="6" y="2"/>
                  <a:pt x="7" y="2"/>
                </a:cubicBezTo>
                <a:cubicBezTo>
                  <a:pt x="7" y="2"/>
                  <a:pt x="5" y="2"/>
                  <a:pt x="2" y="1"/>
                </a:cubicBezTo>
                <a:cubicBezTo>
                  <a:pt x="0" y="0"/>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 name="Freeform 1010"/>
          <p:cNvSpPr>
            <a:spLocks/>
          </p:cNvSpPr>
          <p:nvPr/>
        </p:nvSpPr>
        <p:spPr bwMode="auto">
          <a:xfrm>
            <a:off x="3619670" y="1810827"/>
            <a:ext cx="24443" cy="16922"/>
          </a:xfrm>
          <a:custGeom>
            <a:avLst/>
            <a:gdLst/>
            <a:ahLst/>
            <a:cxnLst>
              <a:cxn ang="0">
                <a:pos x="1" y="3"/>
              </a:cxn>
              <a:cxn ang="0">
                <a:pos x="4" y="1"/>
              </a:cxn>
              <a:cxn ang="0">
                <a:pos x="3" y="0"/>
              </a:cxn>
              <a:cxn ang="0">
                <a:pos x="2" y="1"/>
              </a:cxn>
              <a:cxn ang="0">
                <a:pos x="1" y="2"/>
              </a:cxn>
              <a:cxn ang="0">
                <a:pos x="1" y="3"/>
              </a:cxn>
            </a:cxnLst>
            <a:rect l="0" t="0" r="r" b="b"/>
            <a:pathLst>
              <a:path w="4" h="3">
                <a:moveTo>
                  <a:pt x="1" y="3"/>
                </a:moveTo>
                <a:cubicBezTo>
                  <a:pt x="4" y="3"/>
                  <a:pt x="4" y="1"/>
                  <a:pt x="4" y="1"/>
                </a:cubicBezTo>
                <a:cubicBezTo>
                  <a:pt x="4" y="0"/>
                  <a:pt x="3" y="0"/>
                  <a:pt x="3" y="0"/>
                </a:cubicBezTo>
                <a:cubicBezTo>
                  <a:pt x="2" y="0"/>
                  <a:pt x="2" y="1"/>
                  <a:pt x="2" y="1"/>
                </a:cubicBezTo>
                <a:cubicBezTo>
                  <a:pt x="2" y="2"/>
                  <a:pt x="1" y="2"/>
                  <a:pt x="1" y="2"/>
                </a:cubicBezTo>
                <a:cubicBezTo>
                  <a:pt x="0" y="3"/>
                  <a:pt x="1" y="3"/>
                  <a:pt x="1"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 name="Freeform 1011"/>
          <p:cNvSpPr>
            <a:spLocks/>
          </p:cNvSpPr>
          <p:nvPr/>
        </p:nvSpPr>
        <p:spPr bwMode="auto">
          <a:xfrm>
            <a:off x="3608389" y="1761941"/>
            <a:ext cx="16922" cy="5641"/>
          </a:xfrm>
          <a:custGeom>
            <a:avLst/>
            <a:gdLst/>
            <a:ahLst/>
            <a:cxnLst>
              <a:cxn ang="0">
                <a:pos x="1" y="0"/>
              </a:cxn>
              <a:cxn ang="0">
                <a:pos x="1" y="0"/>
              </a:cxn>
              <a:cxn ang="0">
                <a:pos x="2" y="0"/>
              </a:cxn>
              <a:cxn ang="0">
                <a:pos x="1" y="0"/>
              </a:cxn>
            </a:cxnLst>
            <a:rect l="0" t="0" r="r" b="b"/>
            <a:pathLst>
              <a:path w="3" h="1">
                <a:moveTo>
                  <a:pt x="1" y="0"/>
                </a:moveTo>
                <a:cubicBezTo>
                  <a:pt x="0" y="1"/>
                  <a:pt x="0" y="1"/>
                  <a:pt x="1" y="0"/>
                </a:cubicBezTo>
                <a:cubicBezTo>
                  <a:pt x="1" y="0"/>
                  <a:pt x="3" y="0"/>
                  <a:pt x="2" y="0"/>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 name="Freeform 1012"/>
          <p:cNvSpPr>
            <a:spLocks/>
          </p:cNvSpPr>
          <p:nvPr/>
        </p:nvSpPr>
        <p:spPr bwMode="auto">
          <a:xfrm>
            <a:off x="3570785" y="1737498"/>
            <a:ext cx="24443" cy="16922"/>
          </a:xfrm>
          <a:custGeom>
            <a:avLst/>
            <a:gdLst/>
            <a:ahLst/>
            <a:cxnLst>
              <a:cxn ang="0">
                <a:pos x="3" y="3"/>
              </a:cxn>
              <a:cxn ang="0">
                <a:pos x="4" y="1"/>
              </a:cxn>
              <a:cxn ang="0">
                <a:pos x="1" y="2"/>
              </a:cxn>
              <a:cxn ang="0">
                <a:pos x="2" y="3"/>
              </a:cxn>
              <a:cxn ang="0">
                <a:pos x="3" y="3"/>
              </a:cxn>
              <a:cxn ang="0">
                <a:pos x="3" y="3"/>
              </a:cxn>
            </a:cxnLst>
            <a:rect l="0" t="0" r="r" b="b"/>
            <a:pathLst>
              <a:path w="4" h="3">
                <a:moveTo>
                  <a:pt x="3" y="3"/>
                </a:moveTo>
                <a:cubicBezTo>
                  <a:pt x="4" y="2"/>
                  <a:pt x="4" y="2"/>
                  <a:pt x="4" y="1"/>
                </a:cubicBezTo>
                <a:cubicBezTo>
                  <a:pt x="4" y="0"/>
                  <a:pt x="2" y="2"/>
                  <a:pt x="1" y="2"/>
                </a:cubicBezTo>
                <a:cubicBezTo>
                  <a:pt x="0" y="3"/>
                  <a:pt x="2" y="3"/>
                  <a:pt x="2" y="3"/>
                </a:cubicBezTo>
                <a:cubicBezTo>
                  <a:pt x="3" y="3"/>
                  <a:pt x="4" y="3"/>
                  <a:pt x="3" y="3"/>
                </a:cubicBezTo>
                <a:cubicBezTo>
                  <a:pt x="3" y="3"/>
                  <a:pt x="3" y="3"/>
                  <a:pt x="3"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 name="Freeform 1013"/>
          <p:cNvSpPr>
            <a:spLocks/>
          </p:cNvSpPr>
          <p:nvPr/>
        </p:nvSpPr>
        <p:spPr bwMode="auto">
          <a:xfrm>
            <a:off x="3625311" y="1724337"/>
            <a:ext cx="18802" cy="18802"/>
          </a:xfrm>
          <a:custGeom>
            <a:avLst/>
            <a:gdLst/>
            <a:ahLst/>
            <a:cxnLst>
              <a:cxn ang="0">
                <a:pos x="1" y="2"/>
              </a:cxn>
              <a:cxn ang="0">
                <a:pos x="2" y="2"/>
              </a:cxn>
              <a:cxn ang="0">
                <a:pos x="2" y="0"/>
              </a:cxn>
              <a:cxn ang="0">
                <a:pos x="1" y="1"/>
              </a:cxn>
              <a:cxn ang="0">
                <a:pos x="0" y="2"/>
              </a:cxn>
              <a:cxn ang="0">
                <a:pos x="1" y="2"/>
              </a:cxn>
            </a:cxnLst>
            <a:rect l="0" t="0" r="r" b="b"/>
            <a:pathLst>
              <a:path w="3" h="3">
                <a:moveTo>
                  <a:pt x="1" y="2"/>
                </a:moveTo>
                <a:cubicBezTo>
                  <a:pt x="1" y="2"/>
                  <a:pt x="2" y="2"/>
                  <a:pt x="2" y="2"/>
                </a:cubicBezTo>
                <a:cubicBezTo>
                  <a:pt x="3" y="1"/>
                  <a:pt x="3" y="1"/>
                  <a:pt x="2" y="0"/>
                </a:cubicBezTo>
                <a:cubicBezTo>
                  <a:pt x="2" y="0"/>
                  <a:pt x="1" y="1"/>
                  <a:pt x="1" y="1"/>
                </a:cubicBezTo>
                <a:cubicBezTo>
                  <a:pt x="1" y="1"/>
                  <a:pt x="0" y="1"/>
                  <a:pt x="0" y="2"/>
                </a:cubicBezTo>
                <a:cubicBezTo>
                  <a:pt x="0" y="3"/>
                  <a:pt x="1" y="2"/>
                  <a:pt x="1"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 name="Freeform 1014"/>
          <p:cNvSpPr>
            <a:spLocks/>
          </p:cNvSpPr>
          <p:nvPr/>
        </p:nvSpPr>
        <p:spPr bwMode="auto">
          <a:xfrm>
            <a:off x="3570785" y="1651009"/>
            <a:ext cx="30083" cy="13161"/>
          </a:xfrm>
          <a:custGeom>
            <a:avLst/>
            <a:gdLst/>
            <a:ahLst/>
            <a:cxnLst>
              <a:cxn ang="0">
                <a:pos x="0" y="2"/>
              </a:cxn>
              <a:cxn ang="0">
                <a:pos x="1" y="2"/>
              </a:cxn>
              <a:cxn ang="0">
                <a:pos x="4" y="2"/>
              </a:cxn>
              <a:cxn ang="0">
                <a:pos x="3" y="1"/>
              </a:cxn>
              <a:cxn ang="0">
                <a:pos x="0" y="2"/>
              </a:cxn>
            </a:cxnLst>
            <a:rect l="0" t="0" r="r" b="b"/>
            <a:pathLst>
              <a:path w="5" h="2">
                <a:moveTo>
                  <a:pt x="0" y="2"/>
                </a:moveTo>
                <a:cubicBezTo>
                  <a:pt x="0" y="2"/>
                  <a:pt x="1" y="2"/>
                  <a:pt x="1" y="2"/>
                </a:cubicBezTo>
                <a:cubicBezTo>
                  <a:pt x="1" y="2"/>
                  <a:pt x="3" y="2"/>
                  <a:pt x="4" y="2"/>
                </a:cubicBezTo>
                <a:cubicBezTo>
                  <a:pt x="5" y="2"/>
                  <a:pt x="4" y="1"/>
                  <a:pt x="3" y="1"/>
                </a:cubicBezTo>
                <a:cubicBezTo>
                  <a:pt x="1" y="0"/>
                  <a:pt x="1" y="1"/>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 name="Freeform 1015"/>
          <p:cNvSpPr>
            <a:spLocks/>
          </p:cNvSpPr>
          <p:nvPr/>
        </p:nvSpPr>
        <p:spPr bwMode="auto">
          <a:xfrm>
            <a:off x="2841262" y="2771616"/>
            <a:ext cx="18802" cy="5641"/>
          </a:xfrm>
          <a:custGeom>
            <a:avLst/>
            <a:gdLst/>
            <a:ahLst/>
            <a:cxnLst>
              <a:cxn ang="0">
                <a:pos x="1" y="0"/>
              </a:cxn>
              <a:cxn ang="0">
                <a:pos x="1" y="1"/>
              </a:cxn>
              <a:cxn ang="0">
                <a:pos x="1" y="1"/>
              </a:cxn>
              <a:cxn ang="0">
                <a:pos x="2" y="1"/>
              </a:cxn>
              <a:cxn ang="0">
                <a:pos x="2" y="0"/>
              </a:cxn>
              <a:cxn ang="0">
                <a:pos x="1" y="0"/>
              </a:cxn>
            </a:cxnLst>
            <a:rect l="0" t="0" r="r" b="b"/>
            <a:pathLst>
              <a:path w="3" h="1">
                <a:moveTo>
                  <a:pt x="1" y="0"/>
                </a:moveTo>
                <a:cubicBezTo>
                  <a:pt x="1" y="0"/>
                  <a:pt x="0" y="0"/>
                  <a:pt x="1" y="1"/>
                </a:cubicBezTo>
                <a:cubicBezTo>
                  <a:pt x="1" y="1"/>
                  <a:pt x="1" y="1"/>
                  <a:pt x="1" y="1"/>
                </a:cubicBezTo>
                <a:cubicBezTo>
                  <a:pt x="2" y="1"/>
                  <a:pt x="2" y="0"/>
                  <a:pt x="2" y="1"/>
                </a:cubicBezTo>
                <a:cubicBezTo>
                  <a:pt x="2" y="1"/>
                  <a:pt x="3" y="1"/>
                  <a:pt x="2" y="0"/>
                </a:cubicBezTo>
                <a:cubicBezTo>
                  <a:pt x="2"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 name="Freeform 1016"/>
          <p:cNvSpPr>
            <a:spLocks/>
          </p:cNvSpPr>
          <p:nvPr/>
        </p:nvSpPr>
        <p:spPr bwMode="auto">
          <a:xfrm>
            <a:off x="2835621" y="2764095"/>
            <a:ext cx="13161" cy="7521"/>
          </a:xfrm>
          <a:custGeom>
            <a:avLst/>
            <a:gdLst/>
            <a:ahLst/>
            <a:cxnLst>
              <a:cxn ang="0">
                <a:pos x="0" y="1"/>
              </a:cxn>
              <a:cxn ang="0">
                <a:pos x="1" y="1"/>
              </a:cxn>
              <a:cxn ang="0">
                <a:pos x="2" y="0"/>
              </a:cxn>
              <a:cxn ang="0">
                <a:pos x="0" y="1"/>
              </a:cxn>
            </a:cxnLst>
            <a:rect l="0" t="0" r="r" b="b"/>
            <a:pathLst>
              <a:path w="2" h="1">
                <a:moveTo>
                  <a:pt x="0" y="1"/>
                </a:moveTo>
                <a:cubicBezTo>
                  <a:pt x="0" y="1"/>
                  <a:pt x="0" y="1"/>
                  <a:pt x="1" y="1"/>
                </a:cubicBezTo>
                <a:cubicBezTo>
                  <a:pt x="1" y="1"/>
                  <a:pt x="2" y="0"/>
                  <a:pt x="2" y="0"/>
                </a:cubicBezTo>
                <a:cubicBezTo>
                  <a:pt x="1" y="0"/>
                  <a:pt x="1"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 name="Freeform 1017"/>
          <p:cNvSpPr>
            <a:spLocks/>
          </p:cNvSpPr>
          <p:nvPr/>
        </p:nvSpPr>
        <p:spPr bwMode="auto">
          <a:xfrm>
            <a:off x="2835621" y="2764095"/>
            <a:ext cx="5641" cy="7521"/>
          </a:xfrm>
          <a:custGeom>
            <a:avLst/>
            <a:gdLst/>
            <a:ahLst/>
            <a:cxnLst>
              <a:cxn ang="0">
                <a:pos x="1" y="0"/>
              </a:cxn>
              <a:cxn ang="0">
                <a:pos x="0" y="0"/>
              </a:cxn>
              <a:cxn ang="0">
                <a:pos x="0" y="0"/>
              </a:cxn>
              <a:cxn ang="0">
                <a:pos x="1" y="0"/>
              </a:cxn>
            </a:cxnLst>
            <a:rect l="0" t="0" r="r" b="b"/>
            <a:pathLst>
              <a:path w="1" h="1">
                <a:moveTo>
                  <a:pt x="1" y="0"/>
                </a:moveTo>
                <a:cubicBezTo>
                  <a:pt x="0" y="0"/>
                  <a:pt x="0" y="0"/>
                  <a:pt x="0" y="0"/>
                </a:cubicBezTo>
                <a:cubicBezTo>
                  <a:pt x="0" y="1"/>
                  <a:pt x="0" y="1"/>
                  <a:pt x="0" y="0"/>
                </a:cubicBezTo>
                <a:cubicBezTo>
                  <a:pt x="0"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 name="Freeform 1018"/>
          <p:cNvSpPr>
            <a:spLocks/>
          </p:cNvSpPr>
          <p:nvPr/>
        </p:nvSpPr>
        <p:spPr bwMode="auto">
          <a:xfrm>
            <a:off x="2805538" y="2747173"/>
            <a:ext cx="5641" cy="11281"/>
          </a:xfrm>
          <a:custGeom>
            <a:avLst/>
            <a:gdLst/>
            <a:ahLst/>
            <a:cxnLst>
              <a:cxn ang="0">
                <a:pos x="0" y="1"/>
              </a:cxn>
              <a:cxn ang="0">
                <a:pos x="1" y="1"/>
              </a:cxn>
              <a:cxn ang="0">
                <a:pos x="0" y="1"/>
              </a:cxn>
              <a:cxn ang="0">
                <a:pos x="0" y="1"/>
              </a:cxn>
            </a:cxnLst>
            <a:rect l="0" t="0" r="r" b="b"/>
            <a:pathLst>
              <a:path w="1" h="2">
                <a:moveTo>
                  <a:pt x="0" y="1"/>
                </a:moveTo>
                <a:cubicBezTo>
                  <a:pt x="1" y="1"/>
                  <a:pt x="1" y="1"/>
                  <a:pt x="1" y="1"/>
                </a:cubicBezTo>
                <a:cubicBezTo>
                  <a:pt x="0" y="1"/>
                  <a:pt x="0" y="0"/>
                  <a:pt x="0" y="1"/>
                </a:cubicBezTo>
                <a:cubicBezTo>
                  <a:pt x="0" y="1"/>
                  <a:pt x="0" y="2"/>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 name="Freeform 1019"/>
          <p:cNvSpPr>
            <a:spLocks/>
          </p:cNvSpPr>
          <p:nvPr/>
        </p:nvSpPr>
        <p:spPr bwMode="auto">
          <a:xfrm>
            <a:off x="2841262" y="2758454"/>
            <a:ext cx="31964" cy="13161"/>
          </a:xfrm>
          <a:custGeom>
            <a:avLst/>
            <a:gdLst/>
            <a:ahLst/>
            <a:cxnLst>
              <a:cxn ang="0">
                <a:pos x="5" y="2"/>
              </a:cxn>
              <a:cxn ang="0">
                <a:pos x="4" y="1"/>
              </a:cxn>
              <a:cxn ang="0">
                <a:pos x="1" y="0"/>
              </a:cxn>
              <a:cxn ang="0">
                <a:pos x="1" y="1"/>
              </a:cxn>
              <a:cxn ang="0">
                <a:pos x="3" y="2"/>
              </a:cxn>
              <a:cxn ang="0">
                <a:pos x="3" y="1"/>
              </a:cxn>
              <a:cxn ang="0">
                <a:pos x="5" y="2"/>
              </a:cxn>
            </a:cxnLst>
            <a:rect l="0" t="0" r="r" b="b"/>
            <a:pathLst>
              <a:path w="5" h="2">
                <a:moveTo>
                  <a:pt x="5" y="2"/>
                </a:moveTo>
                <a:cubicBezTo>
                  <a:pt x="5" y="2"/>
                  <a:pt x="5" y="1"/>
                  <a:pt x="4" y="1"/>
                </a:cubicBezTo>
                <a:cubicBezTo>
                  <a:pt x="4" y="1"/>
                  <a:pt x="2" y="1"/>
                  <a:pt x="1" y="0"/>
                </a:cubicBezTo>
                <a:cubicBezTo>
                  <a:pt x="0" y="0"/>
                  <a:pt x="1" y="1"/>
                  <a:pt x="1" y="1"/>
                </a:cubicBezTo>
                <a:cubicBezTo>
                  <a:pt x="1" y="1"/>
                  <a:pt x="2" y="2"/>
                  <a:pt x="3" y="2"/>
                </a:cubicBezTo>
                <a:cubicBezTo>
                  <a:pt x="3" y="2"/>
                  <a:pt x="3" y="2"/>
                  <a:pt x="3" y="1"/>
                </a:cubicBezTo>
                <a:cubicBezTo>
                  <a:pt x="3" y="1"/>
                  <a:pt x="4" y="1"/>
                  <a:pt x="5"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 name="Freeform 1020"/>
          <p:cNvSpPr>
            <a:spLocks/>
          </p:cNvSpPr>
          <p:nvPr/>
        </p:nvSpPr>
        <p:spPr bwMode="auto">
          <a:xfrm>
            <a:off x="2715288" y="2728371"/>
            <a:ext cx="22563" cy="11281"/>
          </a:xfrm>
          <a:custGeom>
            <a:avLst/>
            <a:gdLst/>
            <a:ahLst/>
            <a:cxnLst>
              <a:cxn ang="0">
                <a:pos x="1" y="1"/>
              </a:cxn>
              <a:cxn ang="0">
                <a:pos x="3" y="1"/>
              </a:cxn>
              <a:cxn ang="0">
                <a:pos x="3" y="1"/>
              </a:cxn>
              <a:cxn ang="0">
                <a:pos x="1" y="1"/>
              </a:cxn>
            </a:cxnLst>
            <a:rect l="0" t="0" r="r" b="b"/>
            <a:pathLst>
              <a:path w="4" h="2">
                <a:moveTo>
                  <a:pt x="1" y="1"/>
                </a:moveTo>
                <a:cubicBezTo>
                  <a:pt x="1" y="1"/>
                  <a:pt x="2" y="2"/>
                  <a:pt x="3" y="1"/>
                </a:cubicBezTo>
                <a:cubicBezTo>
                  <a:pt x="4" y="1"/>
                  <a:pt x="4" y="1"/>
                  <a:pt x="3" y="1"/>
                </a:cubicBezTo>
                <a:cubicBezTo>
                  <a:pt x="2" y="0"/>
                  <a:pt x="0" y="0"/>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 name="Freeform 1021"/>
          <p:cNvSpPr>
            <a:spLocks/>
          </p:cNvSpPr>
          <p:nvPr/>
        </p:nvSpPr>
        <p:spPr bwMode="auto">
          <a:xfrm>
            <a:off x="2732210" y="2728371"/>
            <a:ext cx="18802" cy="5641"/>
          </a:xfrm>
          <a:custGeom>
            <a:avLst/>
            <a:gdLst/>
            <a:ahLst/>
            <a:cxnLst>
              <a:cxn ang="0">
                <a:pos x="2" y="0"/>
              </a:cxn>
              <a:cxn ang="0">
                <a:pos x="2" y="0"/>
              </a:cxn>
              <a:cxn ang="0">
                <a:pos x="1" y="1"/>
              </a:cxn>
              <a:cxn ang="0">
                <a:pos x="2" y="0"/>
              </a:cxn>
            </a:cxnLst>
            <a:rect l="0" t="0" r="r" b="b"/>
            <a:pathLst>
              <a:path w="3" h="1">
                <a:moveTo>
                  <a:pt x="2" y="0"/>
                </a:moveTo>
                <a:cubicBezTo>
                  <a:pt x="2" y="0"/>
                  <a:pt x="3" y="0"/>
                  <a:pt x="2" y="0"/>
                </a:cubicBezTo>
                <a:cubicBezTo>
                  <a:pt x="1" y="0"/>
                  <a:pt x="0" y="0"/>
                  <a:pt x="1" y="1"/>
                </a:cubicBezTo>
                <a:cubicBezTo>
                  <a:pt x="1" y="1"/>
                  <a:pt x="2" y="1"/>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 name="Freeform 1022"/>
          <p:cNvSpPr>
            <a:spLocks/>
          </p:cNvSpPr>
          <p:nvPr/>
        </p:nvSpPr>
        <p:spPr bwMode="auto">
          <a:xfrm>
            <a:off x="2762293" y="2728371"/>
            <a:ext cx="18802" cy="5641"/>
          </a:xfrm>
          <a:custGeom>
            <a:avLst/>
            <a:gdLst/>
            <a:ahLst/>
            <a:cxnLst>
              <a:cxn ang="0">
                <a:pos x="1" y="1"/>
              </a:cxn>
              <a:cxn ang="0">
                <a:pos x="3" y="0"/>
              </a:cxn>
              <a:cxn ang="0">
                <a:pos x="2" y="0"/>
              </a:cxn>
              <a:cxn ang="0">
                <a:pos x="1" y="1"/>
              </a:cxn>
            </a:cxnLst>
            <a:rect l="0" t="0" r="r" b="b"/>
            <a:pathLst>
              <a:path w="3" h="1">
                <a:moveTo>
                  <a:pt x="1" y="1"/>
                </a:moveTo>
                <a:cubicBezTo>
                  <a:pt x="1" y="1"/>
                  <a:pt x="3" y="0"/>
                  <a:pt x="3" y="0"/>
                </a:cubicBezTo>
                <a:cubicBezTo>
                  <a:pt x="2" y="0"/>
                  <a:pt x="3" y="0"/>
                  <a:pt x="2" y="0"/>
                </a:cubicBezTo>
                <a:cubicBezTo>
                  <a:pt x="1" y="0"/>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 name="Freeform 1023"/>
          <p:cNvSpPr>
            <a:spLocks/>
          </p:cNvSpPr>
          <p:nvPr/>
        </p:nvSpPr>
        <p:spPr bwMode="auto">
          <a:xfrm>
            <a:off x="2897668" y="2643761"/>
            <a:ext cx="11281" cy="1880"/>
          </a:xfrm>
          <a:custGeom>
            <a:avLst/>
            <a:gdLst/>
            <a:ahLst/>
            <a:cxnLst>
              <a:cxn ang="0">
                <a:pos x="2" y="0"/>
              </a:cxn>
              <a:cxn ang="0">
                <a:pos x="2" y="0"/>
              </a:cxn>
              <a:cxn ang="0">
                <a:pos x="1" y="0"/>
              </a:cxn>
              <a:cxn ang="0">
                <a:pos x="0" y="0"/>
              </a:cxn>
              <a:cxn ang="0">
                <a:pos x="0" y="0"/>
              </a:cxn>
              <a:cxn ang="0">
                <a:pos x="1" y="0"/>
              </a:cxn>
              <a:cxn ang="0">
                <a:pos x="2"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0" y="0"/>
                  <a:pt x="1" y="0"/>
                  <a:pt x="1" y="0"/>
                </a:cubicBezTo>
                <a:cubicBezTo>
                  <a:pt x="1" y="0"/>
                  <a:pt x="1" y="0"/>
                  <a:pt x="2"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 name="Freeform 1024"/>
          <p:cNvSpPr>
            <a:spLocks/>
          </p:cNvSpPr>
          <p:nvPr/>
        </p:nvSpPr>
        <p:spPr bwMode="auto">
          <a:xfrm>
            <a:off x="2933392" y="2570433"/>
            <a:ext cx="11281" cy="1880"/>
          </a:xfrm>
          <a:custGeom>
            <a:avLst/>
            <a:gdLst/>
            <a:ahLst/>
            <a:cxnLst>
              <a:cxn ang="0">
                <a:pos x="1" y="0"/>
              </a:cxn>
              <a:cxn ang="0">
                <a:pos x="1" y="0"/>
              </a:cxn>
              <a:cxn ang="0">
                <a:pos x="2" y="0"/>
              </a:cxn>
              <a:cxn ang="0">
                <a:pos x="1" y="0"/>
              </a:cxn>
            </a:cxnLst>
            <a:rect l="0" t="0" r="r" b="b"/>
            <a:pathLst>
              <a:path w="2">
                <a:moveTo>
                  <a:pt x="1" y="0"/>
                </a:moveTo>
                <a:cubicBezTo>
                  <a:pt x="0" y="0"/>
                  <a:pt x="1" y="0"/>
                  <a:pt x="1" y="0"/>
                </a:cubicBezTo>
                <a:cubicBezTo>
                  <a:pt x="2" y="0"/>
                  <a:pt x="2" y="0"/>
                  <a:pt x="2" y="0"/>
                </a:cubicBezTo>
                <a:cubicBezTo>
                  <a:pt x="2" y="0"/>
                  <a:pt x="2"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 name="Freeform 1025"/>
          <p:cNvSpPr>
            <a:spLocks/>
          </p:cNvSpPr>
          <p:nvPr/>
        </p:nvSpPr>
        <p:spPr bwMode="auto">
          <a:xfrm>
            <a:off x="2944674" y="2532829"/>
            <a:ext cx="18802" cy="31964"/>
          </a:xfrm>
          <a:custGeom>
            <a:avLst/>
            <a:gdLst/>
            <a:ahLst/>
            <a:cxnLst>
              <a:cxn ang="0">
                <a:pos x="0" y="1"/>
              </a:cxn>
              <a:cxn ang="0">
                <a:pos x="0" y="1"/>
              </a:cxn>
              <a:cxn ang="0">
                <a:pos x="1" y="3"/>
              </a:cxn>
              <a:cxn ang="0">
                <a:pos x="2" y="4"/>
              </a:cxn>
              <a:cxn ang="0">
                <a:pos x="3" y="4"/>
              </a:cxn>
              <a:cxn ang="0">
                <a:pos x="1" y="4"/>
              </a:cxn>
              <a:cxn ang="0">
                <a:pos x="1" y="3"/>
              </a:cxn>
              <a:cxn ang="0">
                <a:pos x="1" y="2"/>
              </a:cxn>
              <a:cxn ang="0">
                <a:pos x="1" y="2"/>
              </a:cxn>
              <a:cxn ang="0">
                <a:pos x="0" y="1"/>
              </a:cxn>
            </a:cxnLst>
            <a:rect l="0" t="0" r="r" b="b"/>
            <a:pathLst>
              <a:path w="3" h="5">
                <a:moveTo>
                  <a:pt x="0" y="1"/>
                </a:moveTo>
                <a:cubicBezTo>
                  <a:pt x="0" y="0"/>
                  <a:pt x="0" y="1"/>
                  <a:pt x="0" y="1"/>
                </a:cubicBezTo>
                <a:cubicBezTo>
                  <a:pt x="0" y="1"/>
                  <a:pt x="0" y="2"/>
                  <a:pt x="1" y="3"/>
                </a:cubicBezTo>
                <a:cubicBezTo>
                  <a:pt x="1" y="4"/>
                  <a:pt x="2" y="4"/>
                  <a:pt x="2" y="4"/>
                </a:cubicBezTo>
                <a:cubicBezTo>
                  <a:pt x="3" y="5"/>
                  <a:pt x="3" y="4"/>
                  <a:pt x="3" y="4"/>
                </a:cubicBezTo>
                <a:cubicBezTo>
                  <a:pt x="2" y="4"/>
                  <a:pt x="2" y="4"/>
                  <a:pt x="1" y="4"/>
                </a:cubicBezTo>
                <a:cubicBezTo>
                  <a:pt x="1" y="3"/>
                  <a:pt x="1" y="3"/>
                  <a:pt x="1" y="3"/>
                </a:cubicBezTo>
                <a:cubicBezTo>
                  <a:pt x="1" y="3"/>
                  <a:pt x="1" y="3"/>
                  <a:pt x="1" y="2"/>
                </a:cubicBezTo>
                <a:cubicBezTo>
                  <a:pt x="1" y="2"/>
                  <a:pt x="1" y="2"/>
                  <a:pt x="1" y="2"/>
                </a:cubicBezTo>
                <a:cubicBezTo>
                  <a:pt x="2" y="2"/>
                  <a:pt x="1"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 name="Freeform 1026"/>
          <p:cNvSpPr>
            <a:spLocks/>
          </p:cNvSpPr>
          <p:nvPr/>
        </p:nvSpPr>
        <p:spPr bwMode="auto">
          <a:xfrm>
            <a:off x="3031164" y="2491464"/>
            <a:ext cx="16922" cy="11281"/>
          </a:xfrm>
          <a:custGeom>
            <a:avLst/>
            <a:gdLst/>
            <a:ahLst/>
            <a:cxnLst>
              <a:cxn ang="0">
                <a:pos x="3" y="1"/>
              </a:cxn>
              <a:cxn ang="0">
                <a:pos x="2" y="0"/>
              </a:cxn>
              <a:cxn ang="0">
                <a:pos x="1" y="0"/>
              </a:cxn>
              <a:cxn ang="0">
                <a:pos x="0" y="0"/>
              </a:cxn>
              <a:cxn ang="0">
                <a:pos x="0" y="1"/>
              </a:cxn>
              <a:cxn ang="0">
                <a:pos x="0" y="2"/>
              </a:cxn>
              <a:cxn ang="0">
                <a:pos x="2" y="2"/>
              </a:cxn>
              <a:cxn ang="0">
                <a:pos x="3" y="1"/>
              </a:cxn>
              <a:cxn ang="0">
                <a:pos x="3" y="1"/>
              </a:cxn>
            </a:cxnLst>
            <a:rect l="0" t="0" r="r" b="b"/>
            <a:pathLst>
              <a:path w="3" h="2">
                <a:moveTo>
                  <a:pt x="3" y="1"/>
                </a:moveTo>
                <a:cubicBezTo>
                  <a:pt x="3" y="1"/>
                  <a:pt x="3" y="1"/>
                  <a:pt x="2" y="0"/>
                </a:cubicBezTo>
                <a:cubicBezTo>
                  <a:pt x="2" y="0"/>
                  <a:pt x="1" y="0"/>
                  <a:pt x="1" y="0"/>
                </a:cubicBezTo>
                <a:cubicBezTo>
                  <a:pt x="1" y="0"/>
                  <a:pt x="0" y="0"/>
                  <a:pt x="0" y="0"/>
                </a:cubicBezTo>
                <a:cubicBezTo>
                  <a:pt x="0" y="1"/>
                  <a:pt x="0" y="0"/>
                  <a:pt x="0" y="1"/>
                </a:cubicBezTo>
                <a:cubicBezTo>
                  <a:pt x="0" y="2"/>
                  <a:pt x="0" y="2"/>
                  <a:pt x="0" y="2"/>
                </a:cubicBezTo>
                <a:cubicBezTo>
                  <a:pt x="1" y="2"/>
                  <a:pt x="2" y="2"/>
                  <a:pt x="2" y="2"/>
                </a:cubicBezTo>
                <a:cubicBezTo>
                  <a:pt x="3" y="2"/>
                  <a:pt x="3" y="2"/>
                  <a:pt x="3" y="1"/>
                </a:cubicBezTo>
                <a:cubicBezTo>
                  <a:pt x="2" y="1"/>
                  <a:pt x="2" y="1"/>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 name="Freeform 1027"/>
          <p:cNvSpPr>
            <a:spLocks/>
          </p:cNvSpPr>
          <p:nvPr/>
        </p:nvSpPr>
        <p:spPr bwMode="auto">
          <a:xfrm>
            <a:off x="3948708" y="2660683"/>
            <a:ext cx="24443" cy="18802"/>
          </a:xfrm>
          <a:custGeom>
            <a:avLst/>
            <a:gdLst/>
            <a:ahLst/>
            <a:cxnLst>
              <a:cxn ang="0">
                <a:pos x="0" y="2"/>
              </a:cxn>
              <a:cxn ang="0">
                <a:pos x="1" y="2"/>
              </a:cxn>
              <a:cxn ang="0">
                <a:pos x="2" y="2"/>
              </a:cxn>
              <a:cxn ang="0">
                <a:pos x="3" y="3"/>
              </a:cxn>
              <a:cxn ang="0">
                <a:pos x="3" y="2"/>
              </a:cxn>
              <a:cxn ang="0">
                <a:pos x="3" y="2"/>
              </a:cxn>
              <a:cxn ang="0">
                <a:pos x="3" y="2"/>
              </a:cxn>
              <a:cxn ang="0">
                <a:pos x="2" y="1"/>
              </a:cxn>
              <a:cxn ang="0">
                <a:pos x="2" y="1"/>
              </a:cxn>
              <a:cxn ang="0">
                <a:pos x="1" y="0"/>
              </a:cxn>
              <a:cxn ang="0">
                <a:pos x="1" y="1"/>
              </a:cxn>
              <a:cxn ang="0">
                <a:pos x="1" y="1"/>
              </a:cxn>
              <a:cxn ang="0">
                <a:pos x="0" y="2"/>
              </a:cxn>
            </a:cxnLst>
            <a:rect l="0" t="0" r="r" b="b"/>
            <a:pathLst>
              <a:path w="4" h="3">
                <a:moveTo>
                  <a:pt x="0" y="2"/>
                </a:moveTo>
                <a:cubicBezTo>
                  <a:pt x="0" y="2"/>
                  <a:pt x="0" y="2"/>
                  <a:pt x="1" y="2"/>
                </a:cubicBezTo>
                <a:cubicBezTo>
                  <a:pt x="1" y="3"/>
                  <a:pt x="2" y="2"/>
                  <a:pt x="2" y="2"/>
                </a:cubicBezTo>
                <a:cubicBezTo>
                  <a:pt x="2" y="2"/>
                  <a:pt x="3" y="3"/>
                  <a:pt x="3" y="3"/>
                </a:cubicBezTo>
                <a:cubicBezTo>
                  <a:pt x="4" y="3"/>
                  <a:pt x="3" y="3"/>
                  <a:pt x="3" y="2"/>
                </a:cubicBezTo>
                <a:cubicBezTo>
                  <a:pt x="3" y="2"/>
                  <a:pt x="3" y="2"/>
                  <a:pt x="3" y="2"/>
                </a:cubicBezTo>
                <a:cubicBezTo>
                  <a:pt x="3" y="2"/>
                  <a:pt x="3" y="2"/>
                  <a:pt x="3" y="2"/>
                </a:cubicBezTo>
                <a:cubicBezTo>
                  <a:pt x="2" y="1"/>
                  <a:pt x="3" y="1"/>
                  <a:pt x="2" y="1"/>
                </a:cubicBezTo>
                <a:cubicBezTo>
                  <a:pt x="2" y="1"/>
                  <a:pt x="2" y="1"/>
                  <a:pt x="2" y="1"/>
                </a:cubicBezTo>
                <a:cubicBezTo>
                  <a:pt x="2" y="0"/>
                  <a:pt x="1" y="0"/>
                  <a:pt x="1" y="0"/>
                </a:cubicBezTo>
                <a:cubicBezTo>
                  <a:pt x="1" y="1"/>
                  <a:pt x="1" y="0"/>
                  <a:pt x="1" y="1"/>
                </a:cubicBezTo>
                <a:cubicBezTo>
                  <a:pt x="2" y="2"/>
                  <a:pt x="1" y="1"/>
                  <a:pt x="1" y="1"/>
                </a:cubicBezTo>
                <a:cubicBezTo>
                  <a:pt x="0" y="1"/>
                  <a:pt x="0" y="2"/>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 name="Freeform 1028"/>
          <p:cNvSpPr>
            <a:spLocks/>
          </p:cNvSpPr>
          <p:nvPr/>
        </p:nvSpPr>
        <p:spPr bwMode="auto">
          <a:xfrm>
            <a:off x="3959989" y="2679485"/>
            <a:ext cx="13161" cy="11281"/>
          </a:xfrm>
          <a:custGeom>
            <a:avLst/>
            <a:gdLst/>
            <a:ahLst/>
            <a:cxnLst>
              <a:cxn ang="0">
                <a:pos x="2" y="1"/>
              </a:cxn>
              <a:cxn ang="0">
                <a:pos x="1" y="0"/>
              </a:cxn>
              <a:cxn ang="0">
                <a:pos x="1" y="1"/>
              </a:cxn>
              <a:cxn ang="0">
                <a:pos x="2" y="1"/>
              </a:cxn>
            </a:cxnLst>
            <a:rect l="0" t="0" r="r" b="b"/>
            <a:pathLst>
              <a:path w="2" h="2">
                <a:moveTo>
                  <a:pt x="2" y="1"/>
                </a:moveTo>
                <a:cubicBezTo>
                  <a:pt x="2" y="1"/>
                  <a:pt x="1" y="0"/>
                  <a:pt x="1" y="0"/>
                </a:cubicBezTo>
                <a:cubicBezTo>
                  <a:pt x="0" y="0"/>
                  <a:pt x="1" y="1"/>
                  <a:pt x="1" y="1"/>
                </a:cubicBezTo>
                <a:cubicBezTo>
                  <a:pt x="2" y="2"/>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 name="Freeform 1029"/>
          <p:cNvSpPr>
            <a:spLocks/>
          </p:cNvSpPr>
          <p:nvPr/>
        </p:nvSpPr>
        <p:spPr bwMode="auto">
          <a:xfrm>
            <a:off x="3959989" y="2690767"/>
            <a:ext cx="13161" cy="13161"/>
          </a:xfrm>
          <a:custGeom>
            <a:avLst/>
            <a:gdLst/>
            <a:ahLst/>
            <a:cxnLst>
              <a:cxn ang="0">
                <a:pos x="0" y="1"/>
              </a:cxn>
              <a:cxn ang="0">
                <a:pos x="2" y="1"/>
              </a:cxn>
              <a:cxn ang="0">
                <a:pos x="0" y="0"/>
              </a:cxn>
              <a:cxn ang="0">
                <a:pos x="0" y="1"/>
              </a:cxn>
            </a:cxnLst>
            <a:rect l="0" t="0" r="r" b="b"/>
            <a:pathLst>
              <a:path w="2" h="2">
                <a:moveTo>
                  <a:pt x="0" y="1"/>
                </a:moveTo>
                <a:cubicBezTo>
                  <a:pt x="1" y="2"/>
                  <a:pt x="2" y="2"/>
                  <a:pt x="2" y="1"/>
                </a:cubicBezTo>
                <a:cubicBezTo>
                  <a:pt x="1" y="1"/>
                  <a:pt x="1" y="1"/>
                  <a:pt x="0" y="0"/>
                </a:cubicBezTo>
                <a:cubicBezTo>
                  <a:pt x="0" y="0"/>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 name="Freeform 1030"/>
          <p:cNvSpPr>
            <a:spLocks/>
          </p:cNvSpPr>
          <p:nvPr/>
        </p:nvSpPr>
        <p:spPr bwMode="auto">
          <a:xfrm>
            <a:off x="3954348" y="2660683"/>
            <a:ext cx="18802" cy="13161"/>
          </a:xfrm>
          <a:custGeom>
            <a:avLst/>
            <a:gdLst/>
            <a:ahLst/>
            <a:cxnLst>
              <a:cxn ang="0">
                <a:pos x="2" y="1"/>
              </a:cxn>
              <a:cxn ang="0">
                <a:pos x="3" y="2"/>
              </a:cxn>
              <a:cxn ang="0">
                <a:pos x="3" y="2"/>
              </a:cxn>
              <a:cxn ang="0">
                <a:pos x="3" y="1"/>
              </a:cxn>
              <a:cxn ang="0">
                <a:pos x="2" y="1"/>
              </a:cxn>
              <a:cxn ang="0">
                <a:pos x="1" y="0"/>
              </a:cxn>
              <a:cxn ang="0">
                <a:pos x="1" y="1"/>
              </a:cxn>
              <a:cxn ang="0">
                <a:pos x="2" y="1"/>
              </a:cxn>
            </a:cxnLst>
            <a:rect l="0" t="0" r="r" b="b"/>
            <a:pathLst>
              <a:path w="3" h="2">
                <a:moveTo>
                  <a:pt x="2" y="1"/>
                </a:moveTo>
                <a:cubicBezTo>
                  <a:pt x="2" y="1"/>
                  <a:pt x="2" y="1"/>
                  <a:pt x="3" y="2"/>
                </a:cubicBezTo>
                <a:cubicBezTo>
                  <a:pt x="3" y="2"/>
                  <a:pt x="3" y="2"/>
                  <a:pt x="3" y="2"/>
                </a:cubicBezTo>
                <a:cubicBezTo>
                  <a:pt x="3" y="1"/>
                  <a:pt x="3" y="2"/>
                  <a:pt x="3" y="1"/>
                </a:cubicBezTo>
                <a:cubicBezTo>
                  <a:pt x="3" y="1"/>
                  <a:pt x="3" y="1"/>
                  <a:pt x="2" y="1"/>
                </a:cubicBezTo>
                <a:cubicBezTo>
                  <a:pt x="2" y="0"/>
                  <a:pt x="1" y="0"/>
                  <a:pt x="1" y="0"/>
                </a:cubicBezTo>
                <a:cubicBezTo>
                  <a:pt x="0" y="0"/>
                  <a:pt x="1" y="1"/>
                  <a:pt x="1" y="1"/>
                </a:cubicBezTo>
                <a:cubicBezTo>
                  <a:pt x="1" y="1"/>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 name="Freeform 1031"/>
          <p:cNvSpPr>
            <a:spLocks/>
          </p:cNvSpPr>
          <p:nvPr/>
        </p:nvSpPr>
        <p:spPr bwMode="auto">
          <a:xfrm>
            <a:off x="3973151" y="2660683"/>
            <a:ext cx="5641" cy="7521"/>
          </a:xfrm>
          <a:custGeom>
            <a:avLst/>
            <a:gdLst/>
            <a:ahLst/>
            <a:cxnLst>
              <a:cxn ang="0">
                <a:pos x="1" y="1"/>
              </a:cxn>
              <a:cxn ang="0">
                <a:pos x="1" y="0"/>
              </a:cxn>
              <a:cxn ang="0">
                <a:pos x="0" y="0"/>
              </a:cxn>
              <a:cxn ang="0">
                <a:pos x="1" y="1"/>
              </a:cxn>
            </a:cxnLst>
            <a:rect l="0" t="0" r="r" b="b"/>
            <a:pathLst>
              <a:path w="1" h="1">
                <a:moveTo>
                  <a:pt x="1" y="1"/>
                </a:moveTo>
                <a:cubicBezTo>
                  <a:pt x="1" y="1"/>
                  <a:pt x="1" y="1"/>
                  <a:pt x="1" y="0"/>
                </a:cubicBezTo>
                <a:cubicBezTo>
                  <a:pt x="0" y="0"/>
                  <a:pt x="0" y="0"/>
                  <a:pt x="0" y="0"/>
                </a:cubicBezTo>
                <a:cubicBezTo>
                  <a:pt x="0" y="0"/>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 name="Freeform 1033"/>
          <p:cNvSpPr>
            <a:spLocks/>
          </p:cNvSpPr>
          <p:nvPr/>
        </p:nvSpPr>
        <p:spPr bwMode="auto">
          <a:xfrm>
            <a:off x="4458246" y="2984080"/>
            <a:ext cx="13161" cy="5641"/>
          </a:xfrm>
          <a:custGeom>
            <a:avLst/>
            <a:gdLst/>
            <a:ahLst/>
            <a:cxnLst>
              <a:cxn ang="0">
                <a:pos x="1" y="0"/>
              </a:cxn>
              <a:cxn ang="0">
                <a:pos x="1" y="0"/>
              </a:cxn>
              <a:cxn ang="0">
                <a:pos x="1" y="1"/>
              </a:cxn>
              <a:cxn ang="0">
                <a:pos x="2" y="1"/>
              </a:cxn>
              <a:cxn ang="0">
                <a:pos x="2" y="0"/>
              </a:cxn>
              <a:cxn ang="0">
                <a:pos x="1" y="0"/>
              </a:cxn>
            </a:cxnLst>
            <a:rect l="0" t="0" r="r" b="b"/>
            <a:pathLst>
              <a:path w="2" h="1">
                <a:moveTo>
                  <a:pt x="1" y="0"/>
                </a:moveTo>
                <a:cubicBezTo>
                  <a:pt x="0" y="0"/>
                  <a:pt x="1" y="0"/>
                  <a:pt x="1" y="0"/>
                </a:cubicBezTo>
                <a:cubicBezTo>
                  <a:pt x="1" y="0"/>
                  <a:pt x="1" y="0"/>
                  <a:pt x="1" y="1"/>
                </a:cubicBezTo>
                <a:cubicBezTo>
                  <a:pt x="1" y="1"/>
                  <a:pt x="2" y="1"/>
                  <a:pt x="2" y="1"/>
                </a:cubicBezTo>
                <a:cubicBezTo>
                  <a:pt x="2" y="1"/>
                  <a:pt x="2" y="0"/>
                  <a:pt x="2" y="0"/>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 name="Freeform 1035"/>
          <p:cNvSpPr>
            <a:spLocks/>
          </p:cNvSpPr>
          <p:nvPr/>
        </p:nvSpPr>
        <p:spPr bwMode="auto">
          <a:xfrm>
            <a:off x="4482688" y="2940835"/>
            <a:ext cx="13161" cy="13161"/>
          </a:xfrm>
          <a:custGeom>
            <a:avLst/>
            <a:gdLst/>
            <a:ahLst/>
            <a:cxnLst>
              <a:cxn ang="0">
                <a:pos x="1" y="1"/>
              </a:cxn>
              <a:cxn ang="0">
                <a:pos x="1" y="1"/>
              </a:cxn>
              <a:cxn ang="0">
                <a:pos x="1" y="1"/>
              </a:cxn>
              <a:cxn ang="0">
                <a:pos x="1" y="1"/>
              </a:cxn>
            </a:cxnLst>
            <a:rect l="0" t="0" r="r" b="b"/>
            <a:pathLst>
              <a:path w="2" h="2">
                <a:moveTo>
                  <a:pt x="1" y="1"/>
                </a:moveTo>
                <a:cubicBezTo>
                  <a:pt x="2" y="1"/>
                  <a:pt x="1" y="1"/>
                  <a:pt x="1" y="1"/>
                </a:cubicBezTo>
                <a:cubicBezTo>
                  <a:pt x="1" y="0"/>
                  <a:pt x="1" y="0"/>
                  <a:pt x="1" y="1"/>
                </a:cubicBezTo>
                <a:cubicBezTo>
                  <a:pt x="0" y="2"/>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 name="Freeform 1038"/>
          <p:cNvSpPr>
            <a:spLocks/>
          </p:cNvSpPr>
          <p:nvPr/>
        </p:nvSpPr>
        <p:spPr bwMode="auto">
          <a:xfrm>
            <a:off x="4501491" y="3001002"/>
            <a:ext cx="5641" cy="7521"/>
          </a:xfrm>
          <a:custGeom>
            <a:avLst/>
            <a:gdLst/>
            <a:ahLst/>
            <a:cxnLst>
              <a:cxn ang="0">
                <a:pos x="0" y="1"/>
              </a:cxn>
              <a:cxn ang="0">
                <a:pos x="1" y="1"/>
              </a:cxn>
              <a:cxn ang="0">
                <a:pos x="1" y="1"/>
              </a:cxn>
              <a:cxn ang="0">
                <a:pos x="0" y="1"/>
              </a:cxn>
            </a:cxnLst>
            <a:rect l="0" t="0" r="r" b="b"/>
            <a:pathLst>
              <a:path w="1" h="1">
                <a:moveTo>
                  <a:pt x="0" y="1"/>
                </a:moveTo>
                <a:cubicBezTo>
                  <a:pt x="0" y="1"/>
                  <a:pt x="1" y="1"/>
                  <a:pt x="1" y="1"/>
                </a:cubicBezTo>
                <a:cubicBezTo>
                  <a:pt x="1" y="1"/>
                  <a:pt x="1" y="1"/>
                  <a:pt x="1" y="1"/>
                </a:cubicBezTo>
                <a:cubicBezTo>
                  <a:pt x="1" y="0"/>
                  <a:pt x="1"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 name="Freeform 1040"/>
          <p:cNvSpPr>
            <a:spLocks/>
          </p:cNvSpPr>
          <p:nvPr/>
        </p:nvSpPr>
        <p:spPr bwMode="auto">
          <a:xfrm>
            <a:off x="4610543" y="2970918"/>
            <a:ext cx="11281" cy="13161"/>
          </a:xfrm>
          <a:custGeom>
            <a:avLst/>
            <a:gdLst/>
            <a:ahLst/>
            <a:cxnLst>
              <a:cxn ang="0">
                <a:pos x="2" y="2"/>
              </a:cxn>
              <a:cxn ang="0">
                <a:pos x="2" y="1"/>
              </a:cxn>
              <a:cxn ang="0">
                <a:pos x="1" y="1"/>
              </a:cxn>
              <a:cxn ang="0">
                <a:pos x="1" y="1"/>
              </a:cxn>
              <a:cxn ang="0">
                <a:pos x="2" y="2"/>
              </a:cxn>
            </a:cxnLst>
            <a:rect l="0" t="0" r="r" b="b"/>
            <a:pathLst>
              <a:path w="2" h="2">
                <a:moveTo>
                  <a:pt x="2" y="2"/>
                </a:moveTo>
                <a:cubicBezTo>
                  <a:pt x="2" y="2"/>
                  <a:pt x="2" y="2"/>
                  <a:pt x="2" y="1"/>
                </a:cubicBezTo>
                <a:cubicBezTo>
                  <a:pt x="2" y="1"/>
                  <a:pt x="1" y="1"/>
                  <a:pt x="1" y="1"/>
                </a:cubicBezTo>
                <a:cubicBezTo>
                  <a:pt x="0" y="0"/>
                  <a:pt x="1" y="1"/>
                  <a:pt x="1" y="1"/>
                </a:cubicBezTo>
                <a:cubicBezTo>
                  <a:pt x="0" y="2"/>
                  <a:pt x="1" y="2"/>
                  <a:pt x="2"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 name="Freeform 1041"/>
          <p:cNvSpPr>
            <a:spLocks/>
          </p:cNvSpPr>
          <p:nvPr/>
        </p:nvSpPr>
        <p:spPr bwMode="auto">
          <a:xfrm>
            <a:off x="4537215" y="2984080"/>
            <a:ext cx="13161" cy="5641"/>
          </a:xfrm>
          <a:custGeom>
            <a:avLst/>
            <a:gdLst/>
            <a:ahLst/>
            <a:cxnLst>
              <a:cxn ang="0">
                <a:pos x="0" y="1"/>
              </a:cxn>
              <a:cxn ang="0">
                <a:pos x="0" y="1"/>
              </a:cxn>
              <a:cxn ang="0">
                <a:pos x="1" y="1"/>
              </a:cxn>
              <a:cxn ang="0">
                <a:pos x="1" y="0"/>
              </a:cxn>
              <a:cxn ang="0">
                <a:pos x="0" y="1"/>
              </a:cxn>
            </a:cxnLst>
            <a:rect l="0" t="0" r="r" b="b"/>
            <a:pathLst>
              <a:path w="2" h="1">
                <a:moveTo>
                  <a:pt x="0" y="1"/>
                </a:moveTo>
                <a:cubicBezTo>
                  <a:pt x="0" y="1"/>
                  <a:pt x="0" y="1"/>
                  <a:pt x="0" y="1"/>
                </a:cubicBezTo>
                <a:cubicBezTo>
                  <a:pt x="1" y="0"/>
                  <a:pt x="1" y="0"/>
                  <a:pt x="1" y="1"/>
                </a:cubicBezTo>
                <a:cubicBezTo>
                  <a:pt x="2" y="1"/>
                  <a:pt x="1" y="0"/>
                  <a:pt x="1" y="0"/>
                </a:cubicBezTo>
                <a:cubicBezTo>
                  <a:pt x="0"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 name="Freeform 1043"/>
          <p:cNvSpPr>
            <a:spLocks/>
          </p:cNvSpPr>
          <p:nvPr/>
        </p:nvSpPr>
        <p:spPr bwMode="auto">
          <a:xfrm>
            <a:off x="3886661" y="2211312"/>
            <a:ext cx="48886" cy="24443"/>
          </a:xfrm>
          <a:custGeom>
            <a:avLst/>
            <a:gdLst/>
            <a:ahLst/>
            <a:cxnLst>
              <a:cxn ang="0">
                <a:pos x="3" y="3"/>
              </a:cxn>
              <a:cxn ang="0">
                <a:pos x="7" y="1"/>
              </a:cxn>
              <a:cxn ang="0">
                <a:pos x="4" y="2"/>
              </a:cxn>
              <a:cxn ang="0">
                <a:pos x="3" y="3"/>
              </a:cxn>
            </a:cxnLst>
            <a:rect l="0" t="0" r="r" b="b"/>
            <a:pathLst>
              <a:path w="8" h="4">
                <a:moveTo>
                  <a:pt x="3" y="3"/>
                </a:moveTo>
                <a:cubicBezTo>
                  <a:pt x="3" y="3"/>
                  <a:pt x="5" y="3"/>
                  <a:pt x="7" y="1"/>
                </a:cubicBezTo>
                <a:cubicBezTo>
                  <a:pt x="8" y="0"/>
                  <a:pt x="8" y="0"/>
                  <a:pt x="4" y="2"/>
                </a:cubicBezTo>
                <a:cubicBezTo>
                  <a:pt x="0" y="4"/>
                  <a:pt x="3" y="3"/>
                  <a:pt x="3"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 name="Freeform 1044"/>
          <p:cNvSpPr>
            <a:spLocks/>
          </p:cNvSpPr>
          <p:nvPr/>
        </p:nvSpPr>
        <p:spPr bwMode="auto">
          <a:xfrm>
            <a:off x="4488329" y="1669811"/>
            <a:ext cx="329037" cy="231266"/>
          </a:xfrm>
          <a:custGeom>
            <a:avLst/>
            <a:gdLst/>
            <a:ahLst/>
            <a:cxnLst>
              <a:cxn ang="0">
                <a:pos x="4" y="10"/>
              </a:cxn>
              <a:cxn ang="0">
                <a:pos x="6" y="8"/>
              </a:cxn>
              <a:cxn ang="0">
                <a:pos x="6" y="10"/>
              </a:cxn>
              <a:cxn ang="0">
                <a:pos x="6" y="12"/>
              </a:cxn>
              <a:cxn ang="0">
                <a:pos x="4" y="14"/>
              </a:cxn>
              <a:cxn ang="0">
                <a:pos x="11" y="17"/>
              </a:cxn>
              <a:cxn ang="0">
                <a:pos x="14" y="20"/>
              </a:cxn>
              <a:cxn ang="0">
                <a:pos x="16" y="19"/>
              </a:cxn>
              <a:cxn ang="0">
                <a:pos x="19" y="18"/>
              </a:cxn>
              <a:cxn ang="0">
                <a:pos x="18" y="17"/>
              </a:cxn>
              <a:cxn ang="0">
                <a:pos x="20" y="15"/>
              </a:cxn>
              <a:cxn ang="0">
                <a:pos x="22" y="14"/>
              </a:cxn>
              <a:cxn ang="0">
                <a:pos x="25" y="17"/>
              </a:cxn>
              <a:cxn ang="0">
                <a:pos x="29" y="15"/>
              </a:cxn>
              <a:cxn ang="0">
                <a:pos x="30" y="18"/>
              </a:cxn>
              <a:cxn ang="0">
                <a:pos x="25" y="20"/>
              </a:cxn>
              <a:cxn ang="0">
                <a:pos x="16" y="21"/>
              </a:cxn>
              <a:cxn ang="0">
                <a:pos x="15" y="25"/>
              </a:cxn>
              <a:cxn ang="0">
                <a:pos x="19" y="25"/>
              </a:cxn>
              <a:cxn ang="0">
                <a:pos x="25" y="24"/>
              </a:cxn>
              <a:cxn ang="0">
                <a:pos x="31" y="23"/>
              </a:cxn>
              <a:cxn ang="0">
                <a:pos x="29" y="25"/>
              </a:cxn>
              <a:cxn ang="0">
                <a:pos x="25" y="27"/>
              </a:cxn>
              <a:cxn ang="0">
                <a:pos x="26" y="28"/>
              </a:cxn>
              <a:cxn ang="0">
                <a:pos x="21" y="27"/>
              </a:cxn>
              <a:cxn ang="0">
                <a:pos x="16" y="27"/>
              </a:cxn>
              <a:cxn ang="0">
                <a:pos x="23" y="33"/>
              </a:cxn>
              <a:cxn ang="0">
                <a:pos x="27" y="32"/>
              </a:cxn>
              <a:cxn ang="0">
                <a:pos x="27" y="33"/>
              </a:cxn>
              <a:cxn ang="0">
                <a:pos x="28" y="37"/>
              </a:cxn>
              <a:cxn ang="0">
                <a:pos x="32" y="36"/>
              </a:cxn>
              <a:cxn ang="0">
                <a:pos x="33" y="34"/>
              </a:cxn>
              <a:cxn ang="0">
                <a:pos x="35" y="29"/>
              </a:cxn>
              <a:cxn ang="0">
                <a:pos x="39" y="24"/>
              </a:cxn>
              <a:cxn ang="0">
                <a:pos x="42" y="20"/>
              </a:cxn>
              <a:cxn ang="0">
                <a:pos x="44" y="17"/>
              </a:cxn>
              <a:cxn ang="0">
                <a:pos x="47" y="16"/>
              </a:cxn>
              <a:cxn ang="0">
                <a:pos x="51" y="15"/>
              </a:cxn>
              <a:cxn ang="0">
                <a:pos x="53" y="15"/>
              </a:cxn>
              <a:cxn ang="0">
                <a:pos x="49" y="12"/>
              </a:cxn>
              <a:cxn ang="0">
                <a:pos x="44" y="10"/>
              </a:cxn>
              <a:cxn ang="0">
                <a:pos x="41" y="8"/>
              </a:cxn>
              <a:cxn ang="0">
                <a:pos x="36" y="6"/>
              </a:cxn>
              <a:cxn ang="0">
                <a:pos x="35" y="5"/>
              </a:cxn>
              <a:cxn ang="0">
                <a:pos x="31" y="2"/>
              </a:cxn>
              <a:cxn ang="0">
                <a:pos x="28" y="0"/>
              </a:cxn>
              <a:cxn ang="0">
                <a:pos x="26" y="2"/>
              </a:cxn>
              <a:cxn ang="0">
                <a:pos x="28" y="9"/>
              </a:cxn>
              <a:cxn ang="0">
                <a:pos x="29" y="12"/>
              </a:cxn>
              <a:cxn ang="0">
                <a:pos x="26" y="10"/>
              </a:cxn>
              <a:cxn ang="0">
                <a:pos x="25" y="7"/>
              </a:cxn>
              <a:cxn ang="0">
                <a:pos x="21" y="3"/>
              </a:cxn>
              <a:cxn ang="0">
                <a:pos x="17" y="5"/>
              </a:cxn>
              <a:cxn ang="0">
                <a:pos x="17" y="8"/>
              </a:cxn>
              <a:cxn ang="0">
                <a:pos x="14" y="6"/>
              </a:cxn>
              <a:cxn ang="0">
                <a:pos x="10" y="5"/>
              </a:cxn>
              <a:cxn ang="0">
                <a:pos x="17" y="2"/>
              </a:cxn>
              <a:cxn ang="0">
                <a:pos x="10" y="3"/>
              </a:cxn>
              <a:cxn ang="0">
                <a:pos x="8" y="3"/>
              </a:cxn>
              <a:cxn ang="0">
                <a:pos x="4" y="3"/>
              </a:cxn>
              <a:cxn ang="0">
                <a:pos x="2" y="4"/>
              </a:cxn>
              <a:cxn ang="0">
                <a:pos x="1" y="6"/>
              </a:cxn>
            </a:cxnLst>
            <a:rect l="0" t="0" r="r" b="b"/>
            <a:pathLst>
              <a:path w="54" h="38">
                <a:moveTo>
                  <a:pt x="2" y="8"/>
                </a:moveTo>
                <a:cubicBezTo>
                  <a:pt x="2" y="8"/>
                  <a:pt x="3" y="9"/>
                  <a:pt x="3" y="9"/>
                </a:cubicBezTo>
                <a:cubicBezTo>
                  <a:pt x="3" y="10"/>
                  <a:pt x="3" y="10"/>
                  <a:pt x="4" y="10"/>
                </a:cubicBezTo>
                <a:cubicBezTo>
                  <a:pt x="4" y="10"/>
                  <a:pt x="5" y="10"/>
                  <a:pt x="5" y="10"/>
                </a:cubicBezTo>
                <a:cubicBezTo>
                  <a:pt x="6" y="9"/>
                  <a:pt x="5" y="9"/>
                  <a:pt x="5" y="8"/>
                </a:cubicBezTo>
                <a:cubicBezTo>
                  <a:pt x="5" y="8"/>
                  <a:pt x="6" y="8"/>
                  <a:pt x="6" y="8"/>
                </a:cubicBezTo>
                <a:cubicBezTo>
                  <a:pt x="6" y="8"/>
                  <a:pt x="6" y="8"/>
                  <a:pt x="7" y="8"/>
                </a:cubicBezTo>
                <a:cubicBezTo>
                  <a:pt x="8" y="8"/>
                  <a:pt x="8" y="8"/>
                  <a:pt x="7" y="9"/>
                </a:cubicBezTo>
                <a:cubicBezTo>
                  <a:pt x="7" y="9"/>
                  <a:pt x="6" y="10"/>
                  <a:pt x="6" y="10"/>
                </a:cubicBezTo>
                <a:cubicBezTo>
                  <a:pt x="5" y="11"/>
                  <a:pt x="7" y="11"/>
                  <a:pt x="8" y="12"/>
                </a:cubicBezTo>
                <a:cubicBezTo>
                  <a:pt x="9" y="12"/>
                  <a:pt x="8" y="12"/>
                  <a:pt x="8" y="12"/>
                </a:cubicBezTo>
                <a:cubicBezTo>
                  <a:pt x="8" y="13"/>
                  <a:pt x="6" y="12"/>
                  <a:pt x="6" y="12"/>
                </a:cubicBezTo>
                <a:cubicBezTo>
                  <a:pt x="5" y="12"/>
                  <a:pt x="4" y="12"/>
                  <a:pt x="3" y="12"/>
                </a:cubicBezTo>
                <a:cubicBezTo>
                  <a:pt x="2" y="12"/>
                  <a:pt x="3" y="12"/>
                  <a:pt x="4" y="13"/>
                </a:cubicBezTo>
                <a:cubicBezTo>
                  <a:pt x="4" y="13"/>
                  <a:pt x="4" y="14"/>
                  <a:pt x="4" y="14"/>
                </a:cubicBezTo>
                <a:cubicBezTo>
                  <a:pt x="4" y="14"/>
                  <a:pt x="6" y="15"/>
                  <a:pt x="8" y="16"/>
                </a:cubicBezTo>
                <a:cubicBezTo>
                  <a:pt x="10" y="17"/>
                  <a:pt x="10" y="17"/>
                  <a:pt x="11" y="16"/>
                </a:cubicBezTo>
                <a:cubicBezTo>
                  <a:pt x="12" y="16"/>
                  <a:pt x="11" y="17"/>
                  <a:pt x="11" y="17"/>
                </a:cubicBezTo>
                <a:cubicBezTo>
                  <a:pt x="11" y="17"/>
                  <a:pt x="9" y="17"/>
                  <a:pt x="8" y="17"/>
                </a:cubicBezTo>
                <a:cubicBezTo>
                  <a:pt x="7" y="17"/>
                  <a:pt x="9" y="19"/>
                  <a:pt x="10" y="20"/>
                </a:cubicBezTo>
                <a:cubicBezTo>
                  <a:pt x="11" y="20"/>
                  <a:pt x="14" y="21"/>
                  <a:pt x="14" y="20"/>
                </a:cubicBezTo>
                <a:cubicBezTo>
                  <a:pt x="15" y="20"/>
                  <a:pt x="15" y="20"/>
                  <a:pt x="15" y="20"/>
                </a:cubicBezTo>
                <a:cubicBezTo>
                  <a:pt x="15" y="19"/>
                  <a:pt x="15" y="20"/>
                  <a:pt x="15" y="20"/>
                </a:cubicBezTo>
                <a:cubicBezTo>
                  <a:pt x="16" y="20"/>
                  <a:pt x="16" y="20"/>
                  <a:pt x="16" y="19"/>
                </a:cubicBezTo>
                <a:cubicBezTo>
                  <a:pt x="16" y="19"/>
                  <a:pt x="17" y="19"/>
                  <a:pt x="17" y="19"/>
                </a:cubicBezTo>
                <a:cubicBezTo>
                  <a:pt x="18" y="19"/>
                  <a:pt x="17" y="19"/>
                  <a:pt x="17" y="18"/>
                </a:cubicBezTo>
                <a:cubicBezTo>
                  <a:pt x="17" y="18"/>
                  <a:pt x="18" y="18"/>
                  <a:pt x="19" y="18"/>
                </a:cubicBezTo>
                <a:cubicBezTo>
                  <a:pt x="19" y="19"/>
                  <a:pt x="19" y="18"/>
                  <a:pt x="20" y="18"/>
                </a:cubicBezTo>
                <a:cubicBezTo>
                  <a:pt x="20" y="18"/>
                  <a:pt x="19" y="17"/>
                  <a:pt x="19" y="17"/>
                </a:cubicBezTo>
                <a:cubicBezTo>
                  <a:pt x="18" y="17"/>
                  <a:pt x="18" y="17"/>
                  <a:pt x="18" y="17"/>
                </a:cubicBezTo>
                <a:cubicBezTo>
                  <a:pt x="19" y="17"/>
                  <a:pt x="19" y="17"/>
                  <a:pt x="19" y="16"/>
                </a:cubicBezTo>
                <a:cubicBezTo>
                  <a:pt x="19" y="16"/>
                  <a:pt x="19" y="15"/>
                  <a:pt x="19" y="15"/>
                </a:cubicBezTo>
                <a:cubicBezTo>
                  <a:pt x="19" y="14"/>
                  <a:pt x="20" y="15"/>
                  <a:pt x="20" y="15"/>
                </a:cubicBezTo>
                <a:cubicBezTo>
                  <a:pt x="21" y="15"/>
                  <a:pt x="21" y="16"/>
                  <a:pt x="21" y="16"/>
                </a:cubicBezTo>
                <a:cubicBezTo>
                  <a:pt x="22" y="16"/>
                  <a:pt x="22" y="15"/>
                  <a:pt x="22" y="15"/>
                </a:cubicBezTo>
                <a:cubicBezTo>
                  <a:pt x="23" y="15"/>
                  <a:pt x="23" y="16"/>
                  <a:pt x="22" y="14"/>
                </a:cubicBezTo>
                <a:cubicBezTo>
                  <a:pt x="22" y="13"/>
                  <a:pt x="23" y="13"/>
                  <a:pt x="23" y="13"/>
                </a:cubicBezTo>
                <a:cubicBezTo>
                  <a:pt x="24" y="14"/>
                  <a:pt x="23" y="16"/>
                  <a:pt x="23" y="16"/>
                </a:cubicBezTo>
                <a:cubicBezTo>
                  <a:pt x="23" y="17"/>
                  <a:pt x="24" y="17"/>
                  <a:pt x="25" y="17"/>
                </a:cubicBezTo>
                <a:cubicBezTo>
                  <a:pt x="26" y="17"/>
                  <a:pt x="26" y="17"/>
                  <a:pt x="27" y="17"/>
                </a:cubicBezTo>
                <a:cubicBezTo>
                  <a:pt x="27" y="17"/>
                  <a:pt x="27" y="17"/>
                  <a:pt x="28" y="16"/>
                </a:cubicBezTo>
                <a:cubicBezTo>
                  <a:pt x="28" y="16"/>
                  <a:pt x="28" y="15"/>
                  <a:pt x="29" y="15"/>
                </a:cubicBezTo>
                <a:cubicBezTo>
                  <a:pt x="29" y="14"/>
                  <a:pt x="29" y="15"/>
                  <a:pt x="30" y="15"/>
                </a:cubicBezTo>
                <a:cubicBezTo>
                  <a:pt x="31" y="15"/>
                  <a:pt x="29" y="16"/>
                  <a:pt x="29" y="17"/>
                </a:cubicBezTo>
                <a:cubicBezTo>
                  <a:pt x="28" y="18"/>
                  <a:pt x="29" y="18"/>
                  <a:pt x="30" y="18"/>
                </a:cubicBezTo>
                <a:cubicBezTo>
                  <a:pt x="31" y="18"/>
                  <a:pt x="30" y="18"/>
                  <a:pt x="29" y="18"/>
                </a:cubicBezTo>
                <a:cubicBezTo>
                  <a:pt x="29" y="18"/>
                  <a:pt x="27" y="18"/>
                  <a:pt x="26" y="19"/>
                </a:cubicBezTo>
                <a:cubicBezTo>
                  <a:pt x="25" y="19"/>
                  <a:pt x="25" y="19"/>
                  <a:pt x="25" y="20"/>
                </a:cubicBezTo>
                <a:cubicBezTo>
                  <a:pt x="25" y="20"/>
                  <a:pt x="24" y="20"/>
                  <a:pt x="24" y="20"/>
                </a:cubicBezTo>
                <a:cubicBezTo>
                  <a:pt x="24" y="20"/>
                  <a:pt x="18" y="22"/>
                  <a:pt x="17" y="22"/>
                </a:cubicBezTo>
                <a:cubicBezTo>
                  <a:pt x="17" y="22"/>
                  <a:pt x="16" y="22"/>
                  <a:pt x="16" y="21"/>
                </a:cubicBezTo>
                <a:cubicBezTo>
                  <a:pt x="16" y="21"/>
                  <a:pt x="15" y="21"/>
                  <a:pt x="14" y="22"/>
                </a:cubicBezTo>
                <a:cubicBezTo>
                  <a:pt x="14" y="22"/>
                  <a:pt x="14" y="23"/>
                  <a:pt x="14" y="23"/>
                </a:cubicBezTo>
                <a:cubicBezTo>
                  <a:pt x="14" y="23"/>
                  <a:pt x="14" y="24"/>
                  <a:pt x="15" y="25"/>
                </a:cubicBezTo>
                <a:cubicBezTo>
                  <a:pt x="15" y="25"/>
                  <a:pt x="16" y="25"/>
                  <a:pt x="16" y="25"/>
                </a:cubicBezTo>
                <a:cubicBezTo>
                  <a:pt x="16" y="25"/>
                  <a:pt x="17" y="25"/>
                  <a:pt x="17" y="25"/>
                </a:cubicBezTo>
                <a:cubicBezTo>
                  <a:pt x="17" y="25"/>
                  <a:pt x="19" y="25"/>
                  <a:pt x="19" y="25"/>
                </a:cubicBezTo>
                <a:cubicBezTo>
                  <a:pt x="20" y="25"/>
                  <a:pt x="20" y="25"/>
                  <a:pt x="21" y="25"/>
                </a:cubicBezTo>
                <a:cubicBezTo>
                  <a:pt x="21" y="25"/>
                  <a:pt x="22" y="24"/>
                  <a:pt x="23" y="24"/>
                </a:cubicBezTo>
                <a:cubicBezTo>
                  <a:pt x="24" y="23"/>
                  <a:pt x="24" y="24"/>
                  <a:pt x="25" y="24"/>
                </a:cubicBezTo>
                <a:cubicBezTo>
                  <a:pt x="26" y="24"/>
                  <a:pt x="29" y="24"/>
                  <a:pt x="29" y="24"/>
                </a:cubicBezTo>
                <a:cubicBezTo>
                  <a:pt x="30" y="24"/>
                  <a:pt x="30" y="23"/>
                  <a:pt x="31" y="23"/>
                </a:cubicBezTo>
                <a:cubicBezTo>
                  <a:pt x="32" y="23"/>
                  <a:pt x="31" y="23"/>
                  <a:pt x="31" y="23"/>
                </a:cubicBezTo>
                <a:cubicBezTo>
                  <a:pt x="30" y="24"/>
                  <a:pt x="30" y="24"/>
                  <a:pt x="31" y="24"/>
                </a:cubicBezTo>
                <a:cubicBezTo>
                  <a:pt x="32" y="25"/>
                  <a:pt x="31" y="25"/>
                  <a:pt x="31" y="25"/>
                </a:cubicBezTo>
                <a:cubicBezTo>
                  <a:pt x="31" y="25"/>
                  <a:pt x="30" y="25"/>
                  <a:pt x="29" y="25"/>
                </a:cubicBezTo>
                <a:cubicBezTo>
                  <a:pt x="28" y="25"/>
                  <a:pt x="21" y="26"/>
                  <a:pt x="20" y="26"/>
                </a:cubicBezTo>
                <a:cubicBezTo>
                  <a:pt x="19" y="26"/>
                  <a:pt x="21" y="27"/>
                  <a:pt x="22" y="26"/>
                </a:cubicBezTo>
                <a:cubicBezTo>
                  <a:pt x="23" y="26"/>
                  <a:pt x="25" y="27"/>
                  <a:pt x="25" y="27"/>
                </a:cubicBezTo>
                <a:cubicBezTo>
                  <a:pt x="25" y="27"/>
                  <a:pt x="27" y="27"/>
                  <a:pt x="27" y="28"/>
                </a:cubicBezTo>
                <a:cubicBezTo>
                  <a:pt x="28" y="28"/>
                  <a:pt x="28" y="28"/>
                  <a:pt x="27" y="28"/>
                </a:cubicBezTo>
                <a:cubicBezTo>
                  <a:pt x="27" y="29"/>
                  <a:pt x="27" y="28"/>
                  <a:pt x="26" y="28"/>
                </a:cubicBezTo>
                <a:cubicBezTo>
                  <a:pt x="26" y="27"/>
                  <a:pt x="25" y="27"/>
                  <a:pt x="25" y="27"/>
                </a:cubicBezTo>
                <a:cubicBezTo>
                  <a:pt x="24" y="27"/>
                  <a:pt x="23" y="27"/>
                  <a:pt x="22" y="27"/>
                </a:cubicBezTo>
                <a:cubicBezTo>
                  <a:pt x="21" y="27"/>
                  <a:pt x="21" y="27"/>
                  <a:pt x="21" y="27"/>
                </a:cubicBezTo>
                <a:cubicBezTo>
                  <a:pt x="20" y="27"/>
                  <a:pt x="20" y="27"/>
                  <a:pt x="20" y="28"/>
                </a:cubicBezTo>
                <a:cubicBezTo>
                  <a:pt x="19" y="28"/>
                  <a:pt x="19" y="28"/>
                  <a:pt x="19" y="27"/>
                </a:cubicBezTo>
                <a:cubicBezTo>
                  <a:pt x="19" y="27"/>
                  <a:pt x="17" y="27"/>
                  <a:pt x="16" y="27"/>
                </a:cubicBezTo>
                <a:cubicBezTo>
                  <a:pt x="15" y="28"/>
                  <a:pt x="16" y="29"/>
                  <a:pt x="17" y="30"/>
                </a:cubicBezTo>
                <a:cubicBezTo>
                  <a:pt x="18" y="31"/>
                  <a:pt x="19" y="31"/>
                  <a:pt x="20" y="31"/>
                </a:cubicBezTo>
                <a:cubicBezTo>
                  <a:pt x="21" y="31"/>
                  <a:pt x="22" y="32"/>
                  <a:pt x="23" y="33"/>
                </a:cubicBezTo>
                <a:cubicBezTo>
                  <a:pt x="24" y="33"/>
                  <a:pt x="25" y="33"/>
                  <a:pt x="26" y="33"/>
                </a:cubicBezTo>
                <a:cubicBezTo>
                  <a:pt x="26" y="32"/>
                  <a:pt x="26" y="32"/>
                  <a:pt x="26" y="32"/>
                </a:cubicBezTo>
                <a:cubicBezTo>
                  <a:pt x="26" y="32"/>
                  <a:pt x="26" y="32"/>
                  <a:pt x="27" y="32"/>
                </a:cubicBezTo>
                <a:cubicBezTo>
                  <a:pt x="27" y="32"/>
                  <a:pt x="27" y="33"/>
                  <a:pt x="28" y="33"/>
                </a:cubicBezTo>
                <a:cubicBezTo>
                  <a:pt x="29" y="33"/>
                  <a:pt x="28" y="33"/>
                  <a:pt x="28" y="33"/>
                </a:cubicBezTo>
                <a:cubicBezTo>
                  <a:pt x="27" y="34"/>
                  <a:pt x="27" y="33"/>
                  <a:pt x="27" y="33"/>
                </a:cubicBezTo>
                <a:cubicBezTo>
                  <a:pt x="27" y="33"/>
                  <a:pt x="25" y="34"/>
                  <a:pt x="24" y="34"/>
                </a:cubicBezTo>
                <a:cubicBezTo>
                  <a:pt x="23" y="34"/>
                  <a:pt x="27" y="36"/>
                  <a:pt x="27" y="36"/>
                </a:cubicBezTo>
                <a:cubicBezTo>
                  <a:pt x="28" y="36"/>
                  <a:pt x="28" y="36"/>
                  <a:pt x="28" y="37"/>
                </a:cubicBezTo>
                <a:cubicBezTo>
                  <a:pt x="28" y="37"/>
                  <a:pt x="28" y="37"/>
                  <a:pt x="28" y="37"/>
                </a:cubicBezTo>
                <a:cubicBezTo>
                  <a:pt x="29" y="37"/>
                  <a:pt x="29" y="37"/>
                  <a:pt x="30" y="37"/>
                </a:cubicBezTo>
                <a:cubicBezTo>
                  <a:pt x="30" y="38"/>
                  <a:pt x="31" y="37"/>
                  <a:pt x="32" y="36"/>
                </a:cubicBezTo>
                <a:cubicBezTo>
                  <a:pt x="32" y="36"/>
                  <a:pt x="32" y="35"/>
                  <a:pt x="31" y="35"/>
                </a:cubicBezTo>
                <a:cubicBezTo>
                  <a:pt x="31" y="35"/>
                  <a:pt x="32" y="35"/>
                  <a:pt x="32" y="34"/>
                </a:cubicBezTo>
                <a:cubicBezTo>
                  <a:pt x="32" y="34"/>
                  <a:pt x="32" y="34"/>
                  <a:pt x="33" y="34"/>
                </a:cubicBezTo>
                <a:cubicBezTo>
                  <a:pt x="33" y="34"/>
                  <a:pt x="33" y="33"/>
                  <a:pt x="32" y="33"/>
                </a:cubicBezTo>
                <a:cubicBezTo>
                  <a:pt x="32" y="32"/>
                  <a:pt x="33" y="32"/>
                  <a:pt x="33" y="32"/>
                </a:cubicBezTo>
                <a:cubicBezTo>
                  <a:pt x="33" y="32"/>
                  <a:pt x="34" y="30"/>
                  <a:pt x="35" y="29"/>
                </a:cubicBezTo>
                <a:cubicBezTo>
                  <a:pt x="35" y="27"/>
                  <a:pt x="36" y="28"/>
                  <a:pt x="37" y="28"/>
                </a:cubicBezTo>
                <a:cubicBezTo>
                  <a:pt x="38" y="27"/>
                  <a:pt x="38" y="27"/>
                  <a:pt x="38" y="26"/>
                </a:cubicBezTo>
                <a:cubicBezTo>
                  <a:pt x="38" y="26"/>
                  <a:pt x="39" y="25"/>
                  <a:pt x="39" y="24"/>
                </a:cubicBezTo>
                <a:cubicBezTo>
                  <a:pt x="39" y="24"/>
                  <a:pt x="39" y="23"/>
                  <a:pt x="39" y="22"/>
                </a:cubicBezTo>
                <a:cubicBezTo>
                  <a:pt x="39" y="21"/>
                  <a:pt x="41" y="22"/>
                  <a:pt x="42" y="22"/>
                </a:cubicBezTo>
                <a:cubicBezTo>
                  <a:pt x="42" y="21"/>
                  <a:pt x="42" y="20"/>
                  <a:pt x="42" y="20"/>
                </a:cubicBezTo>
                <a:cubicBezTo>
                  <a:pt x="41" y="19"/>
                  <a:pt x="41" y="19"/>
                  <a:pt x="42" y="19"/>
                </a:cubicBezTo>
                <a:cubicBezTo>
                  <a:pt x="42" y="19"/>
                  <a:pt x="42" y="18"/>
                  <a:pt x="42" y="18"/>
                </a:cubicBezTo>
                <a:cubicBezTo>
                  <a:pt x="41" y="17"/>
                  <a:pt x="44" y="17"/>
                  <a:pt x="44" y="17"/>
                </a:cubicBezTo>
                <a:cubicBezTo>
                  <a:pt x="45" y="17"/>
                  <a:pt x="45" y="17"/>
                  <a:pt x="45" y="16"/>
                </a:cubicBezTo>
                <a:cubicBezTo>
                  <a:pt x="45" y="15"/>
                  <a:pt x="46" y="16"/>
                  <a:pt x="46" y="16"/>
                </a:cubicBezTo>
                <a:cubicBezTo>
                  <a:pt x="47" y="16"/>
                  <a:pt x="47" y="16"/>
                  <a:pt x="47" y="16"/>
                </a:cubicBezTo>
                <a:cubicBezTo>
                  <a:pt x="47" y="15"/>
                  <a:pt x="48" y="15"/>
                  <a:pt x="48" y="15"/>
                </a:cubicBezTo>
                <a:cubicBezTo>
                  <a:pt x="49" y="16"/>
                  <a:pt x="50" y="15"/>
                  <a:pt x="50" y="15"/>
                </a:cubicBezTo>
                <a:cubicBezTo>
                  <a:pt x="50" y="15"/>
                  <a:pt x="51" y="15"/>
                  <a:pt x="51" y="15"/>
                </a:cubicBezTo>
                <a:cubicBezTo>
                  <a:pt x="52" y="16"/>
                  <a:pt x="52" y="15"/>
                  <a:pt x="52" y="15"/>
                </a:cubicBezTo>
                <a:cubicBezTo>
                  <a:pt x="52" y="15"/>
                  <a:pt x="53" y="15"/>
                  <a:pt x="53" y="15"/>
                </a:cubicBezTo>
                <a:cubicBezTo>
                  <a:pt x="53" y="15"/>
                  <a:pt x="53" y="15"/>
                  <a:pt x="53" y="15"/>
                </a:cubicBezTo>
                <a:cubicBezTo>
                  <a:pt x="53" y="15"/>
                  <a:pt x="53" y="15"/>
                  <a:pt x="54" y="14"/>
                </a:cubicBezTo>
                <a:cubicBezTo>
                  <a:pt x="54" y="14"/>
                  <a:pt x="53" y="13"/>
                  <a:pt x="53" y="13"/>
                </a:cubicBezTo>
                <a:cubicBezTo>
                  <a:pt x="52" y="13"/>
                  <a:pt x="51" y="13"/>
                  <a:pt x="49" y="12"/>
                </a:cubicBezTo>
                <a:cubicBezTo>
                  <a:pt x="48" y="12"/>
                  <a:pt x="47" y="11"/>
                  <a:pt x="47" y="12"/>
                </a:cubicBezTo>
                <a:cubicBezTo>
                  <a:pt x="46" y="12"/>
                  <a:pt x="46" y="11"/>
                  <a:pt x="46" y="10"/>
                </a:cubicBezTo>
                <a:cubicBezTo>
                  <a:pt x="45" y="10"/>
                  <a:pt x="45" y="10"/>
                  <a:pt x="44" y="10"/>
                </a:cubicBezTo>
                <a:cubicBezTo>
                  <a:pt x="43" y="9"/>
                  <a:pt x="43" y="9"/>
                  <a:pt x="42" y="10"/>
                </a:cubicBezTo>
                <a:cubicBezTo>
                  <a:pt x="42" y="10"/>
                  <a:pt x="42" y="10"/>
                  <a:pt x="41" y="9"/>
                </a:cubicBezTo>
                <a:cubicBezTo>
                  <a:pt x="41" y="9"/>
                  <a:pt x="41" y="8"/>
                  <a:pt x="41" y="8"/>
                </a:cubicBezTo>
                <a:cubicBezTo>
                  <a:pt x="41" y="7"/>
                  <a:pt x="41" y="7"/>
                  <a:pt x="40" y="6"/>
                </a:cubicBezTo>
                <a:cubicBezTo>
                  <a:pt x="40" y="6"/>
                  <a:pt x="38" y="5"/>
                  <a:pt x="37" y="5"/>
                </a:cubicBezTo>
                <a:cubicBezTo>
                  <a:pt x="37" y="5"/>
                  <a:pt x="37" y="5"/>
                  <a:pt x="36" y="6"/>
                </a:cubicBezTo>
                <a:cubicBezTo>
                  <a:pt x="36" y="7"/>
                  <a:pt x="36" y="7"/>
                  <a:pt x="35" y="7"/>
                </a:cubicBezTo>
                <a:cubicBezTo>
                  <a:pt x="35" y="8"/>
                  <a:pt x="35" y="7"/>
                  <a:pt x="35" y="7"/>
                </a:cubicBezTo>
                <a:cubicBezTo>
                  <a:pt x="35" y="7"/>
                  <a:pt x="35" y="6"/>
                  <a:pt x="35" y="5"/>
                </a:cubicBezTo>
                <a:cubicBezTo>
                  <a:pt x="35" y="4"/>
                  <a:pt x="36" y="4"/>
                  <a:pt x="37" y="4"/>
                </a:cubicBezTo>
                <a:cubicBezTo>
                  <a:pt x="38" y="3"/>
                  <a:pt x="35" y="3"/>
                  <a:pt x="34" y="3"/>
                </a:cubicBezTo>
                <a:cubicBezTo>
                  <a:pt x="32" y="2"/>
                  <a:pt x="31" y="2"/>
                  <a:pt x="31" y="2"/>
                </a:cubicBezTo>
                <a:cubicBezTo>
                  <a:pt x="30" y="1"/>
                  <a:pt x="30" y="1"/>
                  <a:pt x="30" y="0"/>
                </a:cubicBezTo>
                <a:cubicBezTo>
                  <a:pt x="29" y="0"/>
                  <a:pt x="29" y="0"/>
                  <a:pt x="28" y="0"/>
                </a:cubicBezTo>
                <a:cubicBezTo>
                  <a:pt x="27" y="0"/>
                  <a:pt x="27" y="0"/>
                  <a:pt x="28" y="0"/>
                </a:cubicBezTo>
                <a:cubicBezTo>
                  <a:pt x="28" y="0"/>
                  <a:pt x="28" y="1"/>
                  <a:pt x="28" y="1"/>
                </a:cubicBezTo>
                <a:cubicBezTo>
                  <a:pt x="29" y="2"/>
                  <a:pt x="27" y="2"/>
                  <a:pt x="27" y="2"/>
                </a:cubicBezTo>
                <a:cubicBezTo>
                  <a:pt x="26" y="2"/>
                  <a:pt x="26" y="2"/>
                  <a:pt x="26" y="2"/>
                </a:cubicBezTo>
                <a:cubicBezTo>
                  <a:pt x="26" y="3"/>
                  <a:pt x="26" y="4"/>
                  <a:pt x="27" y="4"/>
                </a:cubicBezTo>
                <a:cubicBezTo>
                  <a:pt x="27" y="5"/>
                  <a:pt x="27" y="6"/>
                  <a:pt x="27" y="7"/>
                </a:cubicBezTo>
                <a:cubicBezTo>
                  <a:pt x="27" y="8"/>
                  <a:pt x="28" y="8"/>
                  <a:pt x="28" y="9"/>
                </a:cubicBezTo>
                <a:cubicBezTo>
                  <a:pt x="28" y="9"/>
                  <a:pt x="29" y="9"/>
                  <a:pt x="29" y="10"/>
                </a:cubicBezTo>
                <a:cubicBezTo>
                  <a:pt x="29" y="10"/>
                  <a:pt x="29" y="10"/>
                  <a:pt x="30" y="12"/>
                </a:cubicBezTo>
                <a:cubicBezTo>
                  <a:pt x="31" y="13"/>
                  <a:pt x="29" y="12"/>
                  <a:pt x="29" y="12"/>
                </a:cubicBezTo>
                <a:cubicBezTo>
                  <a:pt x="28" y="12"/>
                  <a:pt x="28" y="11"/>
                  <a:pt x="28" y="11"/>
                </a:cubicBezTo>
                <a:cubicBezTo>
                  <a:pt x="28" y="11"/>
                  <a:pt x="28" y="10"/>
                  <a:pt x="27" y="10"/>
                </a:cubicBezTo>
                <a:cubicBezTo>
                  <a:pt x="27" y="10"/>
                  <a:pt x="27" y="10"/>
                  <a:pt x="26" y="10"/>
                </a:cubicBezTo>
                <a:cubicBezTo>
                  <a:pt x="26" y="10"/>
                  <a:pt x="26" y="10"/>
                  <a:pt x="26" y="9"/>
                </a:cubicBezTo>
                <a:cubicBezTo>
                  <a:pt x="26" y="9"/>
                  <a:pt x="27" y="9"/>
                  <a:pt x="26" y="8"/>
                </a:cubicBezTo>
                <a:cubicBezTo>
                  <a:pt x="25" y="8"/>
                  <a:pt x="25" y="7"/>
                  <a:pt x="25" y="7"/>
                </a:cubicBezTo>
                <a:cubicBezTo>
                  <a:pt x="24" y="6"/>
                  <a:pt x="24" y="6"/>
                  <a:pt x="24" y="5"/>
                </a:cubicBezTo>
                <a:cubicBezTo>
                  <a:pt x="24" y="4"/>
                  <a:pt x="23" y="4"/>
                  <a:pt x="23" y="4"/>
                </a:cubicBezTo>
                <a:cubicBezTo>
                  <a:pt x="22" y="3"/>
                  <a:pt x="21" y="3"/>
                  <a:pt x="21" y="3"/>
                </a:cubicBezTo>
                <a:cubicBezTo>
                  <a:pt x="20" y="2"/>
                  <a:pt x="19" y="3"/>
                  <a:pt x="19" y="4"/>
                </a:cubicBezTo>
                <a:cubicBezTo>
                  <a:pt x="18" y="5"/>
                  <a:pt x="19" y="4"/>
                  <a:pt x="19" y="4"/>
                </a:cubicBezTo>
                <a:cubicBezTo>
                  <a:pt x="19" y="5"/>
                  <a:pt x="18" y="5"/>
                  <a:pt x="17" y="5"/>
                </a:cubicBezTo>
                <a:cubicBezTo>
                  <a:pt x="17" y="5"/>
                  <a:pt x="17" y="7"/>
                  <a:pt x="18" y="7"/>
                </a:cubicBezTo>
                <a:cubicBezTo>
                  <a:pt x="18" y="8"/>
                  <a:pt x="18" y="8"/>
                  <a:pt x="17" y="8"/>
                </a:cubicBezTo>
                <a:cubicBezTo>
                  <a:pt x="17" y="8"/>
                  <a:pt x="17" y="8"/>
                  <a:pt x="17" y="8"/>
                </a:cubicBezTo>
                <a:cubicBezTo>
                  <a:pt x="17" y="7"/>
                  <a:pt x="16" y="7"/>
                  <a:pt x="16" y="6"/>
                </a:cubicBezTo>
                <a:cubicBezTo>
                  <a:pt x="15" y="6"/>
                  <a:pt x="15" y="6"/>
                  <a:pt x="14" y="6"/>
                </a:cubicBezTo>
                <a:cubicBezTo>
                  <a:pt x="13" y="7"/>
                  <a:pt x="14" y="6"/>
                  <a:pt x="14" y="6"/>
                </a:cubicBezTo>
                <a:cubicBezTo>
                  <a:pt x="15" y="5"/>
                  <a:pt x="14" y="5"/>
                  <a:pt x="14" y="5"/>
                </a:cubicBezTo>
                <a:cubicBezTo>
                  <a:pt x="13" y="5"/>
                  <a:pt x="12" y="5"/>
                  <a:pt x="10" y="5"/>
                </a:cubicBezTo>
                <a:cubicBezTo>
                  <a:pt x="8" y="6"/>
                  <a:pt x="10" y="5"/>
                  <a:pt x="10" y="5"/>
                </a:cubicBezTo>
                <a:cubicBezTo>
                  <a:pt x="10" y="5"/>
                  <a:pt x="11" y="5"/>
                  <a:pt x="12" y="4"/>
                </a:cubicBezTo>
                <a:cubicBezTo>
                  <a:pt x="12" y="4"/>
                  <a:pt x="14" y="4"/>
                  <a:pt x="15" y="4"/>
                </a:cubicBezTo>
                <a:cubicBezTo>
                  <a:pt x="17" y="4"/>
                  <a:pt x="17" y="3"/>
                  <a:pt x="17" y="2"/>
                </a:cubicBezTo>
                <a:cubicBezTo>
                  <a:pt x="17" y="2"/>
                  <a:pt x="15" y="2"/>
                  <a:pt x="15" y="2"/>
                </a:cubicBezTo>
                <a:cubicBezTo>
                  <a:pt x="14" y="2"/>
                  <a:pt x="13" y="2"/>
                  <a:pt x="12" y="2"/>
                </a:cubicBezTo>
                <a:cubicBezTo>
                  <a:pt x="12" y="3"/>
                  <a:pt x="11" y="3"/>
                  <a:pt x="10" y="3"/>
                </a:cubicBezTo>
                <a:cubicBezTo>
                  <a:pt x="10" y="3"/>
                  <a:pt x="10" y="3"/>
                  <a:pt x="10" y="3"/>
                </a:cubicBezTo>
                <a:cubicBezTo>
                  <a:pt x="10" y="2"/>
                  <a:pt x="9" y="2"/>
                  <a:pt x="9" y="2"/>
                </a:cubicBezTo>
                <a:cubicBezTo>
                  <a:pt x="8" y="2"/>
                  <a:pt x="8" y="2"/>
                  <a:pt x="8" y="3"/>
                </a:cubicBezTo>
                <a:cubicBezTo>
                  <a:pt x="7" y="5"/>
                  <a:pt x="7" y="3"/>
                  <a:pt x="7" y="3"/>
                </a:cubicBezTo>
                <a:cubicBezTo>
                  <a:pt x="7" y="2"/>
                  <a:pt x="5" y="2"/>
                  <a:pt x="5" y="3"/>
                </a:cubicBezTo>
                <a:cubicBezTo>
                  <a:pt x="5" y="3"/>
                  <a:pt x="4" y="3"/>
                  <a:pt x="4" y="3"/>
                </a:cubicBezTo>
                <a:cubicBezTo>
                  <a:pt x="3" y="3"/>
                  <a:pt x="3" y="3"/>
                  <a:pt x="3" y="3"/>
                </a:cubicBezTo>
                <a:cubicBezTo>
                  <a:pt x="3" y="4"/>
                  <a:pt x="3" y="4"/>
                  <a:pt x="3" y="4"/>
                </a:cubicBezTo>
                <a:cubicBezTo>
                  <a:pt x="2" y="4"/>
                  <a:pt x="2" y="4"/>
                  <a:pt x="2" y="4"/>
                </a:cubicBezTo>
                <a:cubicBezTo>
                  <a:pt x="2" y="5"/>
                  <a:pt x="2" y="4"/>
                  <a:pt x="2" y="5"/>
                </a:cubicBezTo>
                <a:cubicBezTo>
                  <a:pt x="3" y="5"/>
                  <a:pt x="2" y="5"/>
                  <a:pt x="1" y="5"/>
                </a:cubicBezTo>
                <a:cubicBezTo>
                  <a:pt x="0" y="5"/>
                  <a:pt x="1" y="6"/>
                  <a:pt x="1" y="6"/>
                </a:cubicBezTo>
                <a:cubicBezTo>
                  <a:pt x="1" y="7"/>
                  <a:pt x="1" y="8"/>
                  <a:pt x="2" y="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 name="Freeform 1045"/>
          <p:cNvSpPr>
            <a:spLocks/>
          </p:cNvSpPr>
          <p:nvPr/>
        </p:nvSpPr>
        <p:spPr bwMode="auto">
          <a:xfrm>
            <a:off x="4774122" y="1761941"/>
            <a:ext cx="67688" cy="30083"/>
          </a:xfrm>
          <a:custGeom>
            <a:avLst/>
            <a:gdLst/>
            <a:ahLst/>
            <a:cxnLst>
              <a:cxn ang="0">
                <a:pos x="4" y="5"/>
              </a:cxn>
              <a:cxn ang="0">
                <a:pos x="7" y="5"/>
              </a:cxn>
              <a:cxn ang="0">
                <a:pos x="10" y="5"/>
              </a:cxn>
              <a:cxn ang="0">
                <a:pos x="11" y="3"/>
              </a:cxn>
              <a:cxn ang="0">
                <a:pos x="10" y="2"/>
              </a:cxn>
              <a:cxn ang="0">
                <a:pos x="10" y="1"/>
              </a:cxn>
              <a:cxn ang="0">
                <a:pos x="9" y="1"/>
              </a:cxn>
              <a:cxn ang="0">
                <a:pos x="8" y="1"/>
              </a:cxn>
              <a:cxn ang="0">
                <a:pos x="7" y="1"/>
              </a:cxn>
              <a:cxn ang="0">
                <a:pos x="6" y="1"/>
              </a:cxn>
              <a:cxn ang="0">
                <a:pos x="5" y="1"/>
              </a:cxn>
              <a:cxn ang="0">
                <a:pos x="4" y="1"/>
              </a:cxn>
              <a:cxn ang="0">
                <a:pos x="1" y="2"/>
              </a:cxn>
              <a:cxn ang="0">
                <a:pos x="1" y="2"/>
              </a:cxn>
              <a:cxn ang="0">
                <a:pos x="3" y="4"/>
              </a:cxn>
              <a:cxn ang="0">
                <a:pos x="3" y="5"/>
              </a:cxn>
              <a:cxn ang="0">
                <a:pos x="4" y="5"/>
              </a:cxn>
            </a:cxnLst>
            <a:rect l="0" t="0" r="r" b="b"/>
            <a:pathLst>
              <a:path w="11" h="5">
                <a:moveTo>
                  <a:pt x="4" y="5"/>
                </a:moveTo>
                <a:cubicBezTo>
                  <a:pt x="5" y="5"/>
                  <a:pt x="6" y="5"/>
                  <a:pt x="7" y="5"/>
                </a:cubicBezTo>
                <a:cubicBezTo>
                  <a:pt x="8" y="5"/>
                  <a:pt x="9" y="5"/>
                  <a:pt x="10" y="5"/>
                </a:cubicBezTo>
                <a:cubicBezTo>
                  <a:pt x="11" y="4"/>
                  <a:pt x="11" y="3"/>
                  <a:pt x="11" y="3"/>
                </a:cubicBezTo>
                <a:cubicBezTo>
                  <a:pt x="11" y="2"/>
                  <a:pt x="11" y="2"/>
                  <a:pt x="10" y="2"/>
                </a:cubicBezTo>
                <a:cubicBezTo>
                  <a:pt x="10" y="2"/>
                  <a:pt x="10" y="2"/>
                  <a:pt x="10" y="1"/>
                </a:cubicBezTo>
                <a:cubicBezTo>
                  <a:pt x="10" y="1"/>
                  <a:pt x="10" y="1"/>
                  <a:pt x="9" y="1"/>
                </a:cubicBezTo>
                <a:cubicBezTo>
                  <a:pt x="9" y="1"/>
                  <a:pt x="9" y="1"/>
                  <a:pt x="8" y="1"/>
                </a:cubicBezTo>
                <a:cubicBezTo>
                  <a:pt x="8" y="1"/>
                  <a:pt x="8" y="1"/>
                  <a:pt x="7" y="1"/>
                </a:cubicBezTo>
                <a:cubicBezTo>
                  <a:pt x="7" y="1"/>
                  <a:pt x="7" y="1"/>
                  <a:pt x="6" y="1"/>
                </a:cubicBezTo>
                <a:cubicBezTo>
                  <a:pt x="6" y="0"/>
                  <a:pt x="5" y="1"/>
                  <a:pt x="5" y="1"/>
                </a:cubicBezTo>
                <a:cubicBezTo>
                  <a:pt x="5" y="2"/>
                  <a:pt x="4" y="1"/>
                  <a:pt x="4" y="1"/>
                </a:cubicBezTo>
                <a:cubicBezTo>
                  <a:pt x="3" y="2"/>
                  <a:pt x="2" y="2"/>
                  <a:pt x="1" y="2"/>
                </a:cubicBezTo>
                <a:cubicBezTo>
                  <a:pt x="0" y="2"/>
                  <a:pt x="1" y="2"/>
                  <a:pt x="1" y="2"/>
                </a:cubicBezTo>
                <a:cubicBezTo>
                  <a:pt x="2" y="2"/>
                  <a:pt x="3" y="4"/>
                  <a:pt x="3" y="4"/>
                </a:cubicBezTo>
                <a:cubicBezTo>
                  <a:pt x="3" y="4"/>
                  <a:pt x="3" y="4"/>
                  <a:pt x="3" y="5"/>
                </a:cubicBezTo>
                <a:cubicBezTo>
                  <a:pt x="3" y="5"/>
                  <a:pt x="4" y="5"/>
                  <a:pt x="4"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 name="Freeform 1046"/>
          <p:cNvSpPr>
            <a:spLocks/>
          </p:cNvSpPr>
          <p:nvPr/>
        </p:nvSpPr>
        <p:spPr bwMode="auto">
          <a:xfrm>
            <a:off x="4792924" y="1786384"/>
            <a:ext cx="127855" cy="65807"/>
          </a:xfrm>
          <a:custGeom>
            <a:avLst/>
            <a:gdLst/>
            <a:ahLst/>
            <a:cxnLst>
              <a:cxn ang="0">
                <a:pos x="20" y="6"/>
              </a:cxn>
              <a:cxn ang="0">
                <a:pos x="20" y="6"/>
              </a:cxn>
              <a:cxn ang="0">
                <a:pos x="18" y="5"/>
              </a:cxn>
              <a:cxn ang="0">
                <a:pos x="17" y="4"/>
              </a:cxn>
              <a:cxn ang="0">
                <a:pos x="16" y="5"/>
              </a:cxn>
              <a:cxn ang="0">
                <a:pos x="14" y="4"/>
              </a:cxn>
              <a:cxn ang="0">
                <a:pos x="13" y="3"/>
              </a:cxn>
              <a:cxn ang="0">
                <a:pos x="13" y="1"/>
              </a:cxn>
              <a:cxn ang="0">
                <a:pos x="9" y="1"/>
              </a:cxn>
              <a:cxn ang="0">
                <a:pos x="8" y="1"/>
              </a:cxn>
              <a:cxn ang="0">
                <a:pos x="4" y="1"/>
              </a:cxn>
              <a:cxn ang="0">
                <a:pos x="1" y="2"/>
              </a:cxn>
              <a:cxn ang="0">
                <a:pos x="3" y="4"/>
              </a:cxn>
              <a:cxn ang="0">
                <a:pos x="4" y="4"/>
              </a:cxn>
              <a:cxn ang="0">
                <a:pos x="4" y="5"/>
              </a:cxn>
              <a:cxn ang="0">
                <a:pos x="3" y="7"/>
              </a:cxn>
              <a:cxn ang="0">
                <a:pos x="2" y="8"/>
              </a:cxn>
              <a:cxn ang="0">
                <a:pos x="1" y="8"/>
              </a:cxn>
              <a:cxn ang="0">
                <a:pos x="1" y="9"/>
              </a:cxn>
              <a:cxn ang="0">
                <a:pos x="10" y="8"/>
              </a:cxn>
              <a:cxn ang="0">
                <a:pos x="10" y="8"/>
              </a:cxn>
              <a:cxn ang="0">
                <a:pos x="9" y="10"/>
              </a:cxn>
              <a:cxn ang="0">
                <a:pos x="11" y="11"/>
              </a:cxn>
              <a:cxn ang="0">
                <a:pos x="12" y="10"/>
              </a:cxn>
              <a:cxn ang="0">
                <a:pos x="14" y="10"/>
              </a:cxn>
              <a:cxn ang="0">
                <a:pos x="16" y="8"/>
              </a:cxn>
              <a:cxn ang="0">
                <a:pos x="17" y="7"/>
              </a:cxn>
              <a:cxn ang="0">
                <a:pos x="20" y="6"/>
              </a:cxn>
            </a:cxnLst>
            <a:rect l="0" t="0" r="r" b="b"/>
            <a:pathLst>
              <a:path w="21" h="11">
                <a:moveTo>
                  <a:pt x="20" y="6"/>
                </a:moveTo>
                <a:cubicBezTo>
                  <a:pt x="20" y="6"/>
                  <a:pt x="21" y="6"/>
                  <a:pt x="20" y="6"/>
                </a:cubicBezTo>
                <a:cubicBezTo>
                  <a:pt x="19" y="5"/>
                  <a:pt x="18" y="5"/>
                  <a:pt x="18" y="5"/>
                </a:cubicBezTo>
                <a:cubicBezTo>
                  <a:pt x="18" y="4"/>
                  <a:pt x="18" y="4"/>
                  <a:pt x="17" y="4"/>
                </a:cubicBezTo>
                <a:cubicBezTo>
                  <a:pt x="17" y="4"/>
                  <a:pt x="16" y="5"/>
                  <a:pt x="16" y="5"/>
                </a:cubicBezTo>
                <a:cubicBezTo>
                  <a:pt x="16" y="5"/>
                  <a:pt x="15" y="5"/>
                  <a:pt x="14" y="4"/>
                </a:cubicBezTo>
                <a:cubicBezTo>
                  <a:pt x="14" y="4"/>
                  <a:pt x="12" y="4"/>
                  <a:pt x="13" y="3"/>
                </a:cubicBezTo>
                <a:cubicBezTo>
                  <a:pt x="13" y="2"/>
                  <a:pt x="14" y="2"/>
                  <a:pt x="13" y="1"/>
                </a:cubicBezTo>
                <a:cubicBezTo>
                  <a:pt x="13" y="1"/>
                  <a:pt x="10" y="0"/>
                  <a:pt x="9" y="1"/>
                </a:cubicBezTo>
                <a:cubicBezTo>
                  <a:pt x="9" y="1"/>
                  <a:pt x="8" y="1"/>
                  <a:pt x="8" y="1"/>
                </a:cubicBezTo>
                <a:cubicBezTo>
                  <a:pt x="7" y="1"/>
                  <a:pt x="5" y="1"/>
                  <a:pt x="4" y="1"/>
                </a:cubicBezTo>
                <a:cubicBezTo>
                  <a:pt x="3" y="2"/>
                  <a:pt x="0" y="2"/>
                  <a:pt x="1" y="2"/>
                </a:cubicBezTo>
                <a:cubicBezTo>
                  <a:pt x="2" y="3"/>
                  <a:pt x="3" y="3"/>
                  <a:pt x="3" y="4"/>
                </a:cubicBezTo>
                <a:cubicBezTo>
                  <a:pt x="4" y="4"/>
                  <a:pt x="5" y="4"/>
                  <a:pt x="4" y="4"/>
                </a:cubicBezTo>
                <a:cubicBezTo>
                  <a:pt x="4" y="5"/>
                  <a:pt x="4" y="5"/>
                  <a:pt x="4" y="5"/>
                </a:cubicBezTo>
                <a:cubicBezTo>
                  <a:pt x="3" y="6"/>
                  <a:pt x="3" y="6"/>
                  <a:pt x="3" y="7"/>
                </a:cubicBezTo>
                <a:cubicBezTo>
                  <a:pt x="3" y="7"/>
                  <a:pt x="3" y="7"/>
                  <a:pt x="2" y="8"/>
                </a:cubicBezTo>
                <a:cubicBezTo>
                  <a:pt x="2" y="8"/>
                  <a:pt x="1" y="8"/>
                  <a:pt x="1" y="8"/>
                </a:cubicBezTo>
                <a:cubicBezTo>
                  <a:pt x="1" y="8"/>
                  <a:pt x="0" y="9"/>
                  <a:pt x="1" y="9"/>
                </a:cubicBezTo>
                <a:cubicBezTo>
                  <a:pt x="2" y="9"/>
                  <a:pt x="10" y="8"/>
                  <a:pt x="10" y="8"/>
                </a:cubicBezTo>
                <a:cubicBezTo>
                  <a:pt x="10" y="8"/>
                  <a:pt x="11" y="8"/>
                  <a:pt x="10" y="8"/>
                </a:cubicBezTo>
                <a:cubicBezTo>
                  <a:pt x="9" y="9"/>
                  <a:pt x="8" y="9"/>
                  <a:pt x="9" y="10"/>
                </a:cubicBezTo>
                <a:cubicBezTo>
                  <a:pt x="9" y="10"/>
                  <a:pt x="11" y="11"/>
                  <a:pt x="11" y="11"/>
                </a:cubicBezTo>
                <a:cubicBezTo>
                  <a:pt x="11" y="10"/>
                  <a:pt x="11" y="10"/>
                  <a:pt x="12" y="10"/>
                </a:cubicBezTo>
                <a:cubicBezTo>
                  <a:pt x="12" y="10"/>
                  <a:pt x="14" y="10"/>
                  <a:pt x="14" y="10"/>
                </a:cubicBezTo>
                <a:cubicBezTo>
                  <a:pt x="14" y="10"/>
                  <a:pt x="15" y="9"/>
                  <a:pt x="16" y="8"/>
                </a:cubicBezTo>
                <a:cubicBezTo>
                  <a:pt x="16" y="8"/>
                  <a:pt x="17" y="8"/>
                  <a:pt x="17" y="7"/>
                </a:cubicBezTo>
                <a:cubicBezTo>
                  <a:pt x="18" y="7"/>
                  <a:pt x="20" y="6"/>
                  <a:pt x="20" y="6"/>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 name="Freeform 1047"/>
          <p:cNvSpPr>
            <a:spLocks/>
          </p:cNvSpPr>
          <p:nvPr/>
        </p:nvSpPr>
        <p:spPr bwMode="auto">
          <a:xfrm>
            <a:off x="4702673" y="1634087"/>
            <a:ext cx="291433" cy="97771"/>
          </a:xfrm>
          <a:custGeom>
            <a:avLst/>
            <a:gdLst/>
            <a:ahLst/>
            <a:cxnLst>
              <a:cxn ang="0">
                <a:pos x="6" y="6"/>
              </a:cxn>
              <a:cxn ang="0">
                <a:pos x="5" y="6"/>
              </a:cxn>
              <a:cxn ang="0">
                <a:pos x="4" y="7"/>
              </a:cxn>
              <a:cxn ang="0">
                <a:pos x="6" y="9"/>
              </a:cxn>
              <a:cxn ang="0">
                <a:pos x="13" y="9"/>
              </a:cxn>
              <a:cxn ang="0">
                <a:pos x="21" y="9"/>
              </a:cxn>
              <a:cxn ang="0">
                <a:pos x="20" y="10"/>
              </a:cxn>
              <a:cxn ang="0">
                <a:pos x="17" y="11"/>
              </a:cxn>
              <a:cxn ang="0">
                <a:pos x="14" y="11"/>
              </a:cxn>
              <a:cxn ang="0">
                <a:pos x="13" y="12"/>
              </a:cxn>
              <a:cxn ang="0">
                <a:pos x="19" y="13"/>
              </a:cxn>
              <a:cxn ang="0">
                <a:pos x="24" y="13"/>
              </a:cxn>
              <a:cxn ang="0">
                <a:pos x="30" y="15"/>
              </a:cxn>
              <a:cxn ang="0">
                <a:pos x="33" y="14"/>
              </a:cxn>
              <a:cxn ang="0">
                <a:pos x="38" y="14"/>
              </a:cxn>
              <a:cxn ang="0">
                <a:pos x="41" y="12"/>
              </a:cxn>
              <a:cxn ang="0">
                <a:pos x="42" y="10"/>
              </a:cxn>
              <a:cxn ang="0">
                <a:pos x="46" y="8"/>
              </a:cxn>
              <a:cxn ang="0">
                <a:pos x="47" y="7"/>
              </a:cxn>
              <a:cxn ang="0">
                <a:pos x="47" y="5"/>
              </a:cxn>
              <a:cxn ang="0">
                <a:pos x="33" y="3"/>
              </a:cxn>
              <a:cxn ang="0">
                <a:pos x="30" y="4"/>
              </a:cxn>
              <a:cxn ang="0">
                <a:pos x="26" y="4"/>
              </a:cxn>
              <a:cxn ang="0">
                <a:pos x="28" y="3"/>
              </a:cxn>
              <a:cxn ang="0">
                <a:pos x="26" y="1"/>
              </a:cxn>
              <a:cxn ang="0">
                <a:pos x="24" y="1"/>
              </a:cxn>
              <a:cxn ang="0">
                <a:pos x="24" y="2"/>
              </a:cxn>
              <a:cxn ang="0">
                <a:pos x="24" y="4"/>
              </a:cxn>
              <a:cxn ang="0">
                <a:pos x="22" y="6"/>
              </a:cxn>
              <a:cxn ang="0">
                <a:pos x="20" y="5"/>
              </a:cxn>
              <a:cxn ang="0">
                <a:pos x="15" y="3"/>
              </a:cxn>
              <a:cxn ang="0">
                <a:pos x="10" y="1"/>
              </a:cxn>
              <a:cxn ang="0">
                <a:pos x="9" y="2"/>
              </a:cxn>
              <a:cxn ang="0">
                <a:pos x="11" y="3"/>
              </a:cxn>
              <a:cxn ang="0">
                <a:pos x="9" y="4"/>
              </a:cxn>
              <a:cxn ang="0">
                <a:pos x="7" y="3"/>
              </a:cxn>
              <a:cxn ang="0">
                <a:pos x="7" y="4"/>
              </a:cxn>
              <a:cxn ang="0">
                <a:pos x="1" y="5"/>
              </a:cxn>
            </a:cxnLst>
            <a:rect l="0" t="0" r="r" b="b"/>
            <a:pathLst>
              <a:path w="48" h="16">
                <a:moveTo>
                  <a:pt x="1" y="5"/>
                </a:moveTo>
                <a:cubicBezTo>
                  <a:pt x="1" y="5"/>
                  <a:pt x="5" y="6"/>
                  <a:pt x="6" y="6"/>
                </a:cubicBezTo>
                <a:cubicBezTo>
                  <a:pt x="6" y="6"/>
                  <a:pt x="6" y="6"/>
                  <a:pt x="6" y="6"/>
                </a:cubicBezTo>
                <a:cubicBezTo>
                  <a:pt x="5" y="7"/>
                  <a:pt x="5" y="7"/>
                  <a:pt x="5" y="6"/>
                </a:cubicBezTo>
                <a:cubicBezTo>
                  <a:pt x="5" y="6"/>
                  <a:pt x="5" y="7"/>
                  <a:pt x="4" y="7"/>
                </a:cubicBezTo>
                <a:cubicBezTo>
                  <a:pt x="4" y="7"/>
                  <a:pt x="4" y="7"/>
                  <a:pt x="4" y="7"/>
                </a:cubicBezTo>
                <a:cubicBezTo>
                  <a:pt x="4" y="8"/>
                  <a:pt x="5" y="9"/>
                  <a:pt x="5" y="9"/>
                </a:cubicBezTo>
                <a:cubicBezTo>
                  <a:pt x="5" y="10"/>
                  <a:pt x="6" y="9"/>
                  <a:pt x="6" y="9"/>
                </a:cubicBezTo>
                <a:cubicBezTo>
                  <a:pt x="7" y="9"/>
                  <a:pt x="9" y="9"/>
                  <a:pt x="9" y="9"/>
                </a:cubicBezTo>
                <a:cubicBezTo>
                  <a:pt x="10" y="9"/>
                  <a:pt x="12" y="9"/>
                  <a:pt x="13" y="9"/>
                </a:cubicBezTo>
                <a:cubicBezTo>
                  <a:pt x="14" y="8"/>
                  <a:pt x="20" y="8"/>
                  <a:pt x="22" y="9"/>
                </a:cubicBezTo>
                <a:cubicBezTo>
                  <a:pt x="24" y="9"/>
                  <a:pt x="22" y="9"/>
                  <a:pt x="21" y="9"/>
                </a:cubicBezTo>
                <a:cubicBezTo>
                  <a:pt x="21" y="9"/>
                  <a:pt x="21" y="9"/>
                  <a:pt x="21" y="10"/>
                </a:cubicBezTo>
                <a:cubicBezTo>
                  <a:pt x="21" y="10"/>
                  <a:pt x="20" y="10"/>
                  <a:pt x="20" y="10"/>
                </a:cubicBezTo>
                <a:cubicBezTo>
                  <a:pt x="19" y="9"/>
                  <a:pt x="16" y="10"/>
                  <a:pt x="16" y="10"/>
                </a:cubicBezTo>
                <a:cubicBezTo>
                  <a:pt x="15" y="10"/>
                  <a:pt x="15" y="10"/>
                  <a:pt x="17" y="11"/>
                </a:cubicBezTo>
                <a:cubicBezTo>
                  <a:pt x="18" y="12"/>
                  <a:pt x="16" y="11"/>
                  <a:pt x="16" y="11"/>
                </a:cubicBezTo>
                <a:cubicBezTo>
                  <a:pt x="16" y="11"/>
                  <a:pt x="15" y="11"/>
                  <a:pt x="14" y="11"/>
                </a:cubicBezTo>
                <a:cubicBezTo>
                  <a:pt x="14" y="11"/>
                  <a:pt x="12" y="11"/>
                  <a:pt x="12" y="11"/>
                </a:cubicBezTo>
                <a:cubicBezTo>
                  <a:pt x="11" y="10"/>
                  <a:pt x="12" y="11"/>
                  <a:pt x="13" y="12"/>
                </a:cubicBezTo>
                <a:cubicBezTo>
                  <a:pt x="14" y="13"/>
                  <a:pt x="16" y="13"/>
                  <a:pt x="17" y="13"/>
                </a:cubicBezTo>
                <a:cubicBezTo>
                  <a:pt x="17" y="13"/>
                  <a:pt x="19" y="13"/>
                  <a:pt x="19" y="13"/>
                </a:cubicBezTo>
                <a:cubicBezTo>
                  <a:pt x="20" y="14"/>
                  <a:pt x="21" y="13"/>
                  <a:pt x="21" y="13"/>
                </a:cubicBezTo>
                <a:cubicBezTo>
                  <a:pt x="22" y="13"/>
                  <a:pt x="23" y="13"/>
                  <a:pt x="24" y="13"/>
                </a:cubicBezTo>
                <a:cubicBezTo>
                  <a:pt x="24" y="13"/>
                  <a:pt x="26" y="14"/>
                  <a:pt x="27" y="14"/>
                </a:cubicBezTo>
                <a:cubicBezTo>
                  <a:pt x="27" y="14"/>
                  <a:pt x="29" y="15"/>
                  <a:pt x="30" y="15"/>
                </a:cubicBezTo>
                <a:cubicBezTo>
                  <a:pt x="31" y="16"/>
                  <a:pt x="32" y="15"/>
                  <a:pt x="32" y="15"/>
                </a:cubicBezTo>
                <a:cubicBezTo>
                  <a:pt x="33" y="15"/>
                  <a:pt x="33" y="14"/>
                  <a:pt x="33" y="14"/>
                </a:cubicBezTo>
                <a:cubicBezTo>
                  <a:pt x="34" y="14"/>
                  <a:pt x="35" y="14"/>
                  <a:pt x="36" y="14"/>
                </a:cubicBezTo>
                <a:cubicBezTo>
                  <a:pt x="36" y="14"/>
                  <a:pt x="37" y="14"/>
                  <a:pt x="38" y="14"/>
                </a:cubicBezTo>
                <a:cubicBezTo>
                  <a:pt x="38" y="13"/>
                  <a:pt x="39" y="13"/>
                  <a:pt x="40" y="13"/>
                </a:cubicBezTo>
                <a:cubicBezTo>
                  <a:pt x="40" y="13"/>
                  <a:pt x="40" y="12"/>
                  <a:pt x="41" y="12"/>
                </a:cubicBezTo>
                <a:cubicBezTo>
                  <a:pt x="41" y="12"/>
                  <a:pt x="41" y="11"/>
                  <a:pt x="41" y="11"/>
                </a:cubicBezTo>
                <a:cubicBezTo>
                  <a:pt x="40" y="10"/>
                  <a:pt x="42" y="10"/>
                  <a:pt x="42" y="10"/>
                </a:cubicBezTo>
                <a:cubicBezTo>
                  <a:pt x="43" y="10"/>
                  <a:pt x="44" y="9"/>
                  <a:pt x="44" y="9"/>
                </a:cubicBezTo>
                <a:cubicBezTo>
                  <a:pt x="45" y="9"/>
                  <a:pt x="45" y="8"/>
                  <a:pt x="46" y="8"/>
                </a:cubicBezTo>
                <a:cubicBezTo>
                  <a:pt x="47" y="8"/>
                  <a:pt x="47" y="8"/>
                  <a:pt x="47" y="8"/>
                </a:cubicBezTo>
                <a:cubicBezTo>
                  <a:pt x="48" y="7"/>
                  <a:pt x="47" y="7"/>
                  <a:pt x="47" y="7"/>
                </a:cubicBezTo>
                <a:cubicBezTo>
                  <a:pt x="47" y="6"/>
                  <a:pt x="47" y="6"/>
                  <a:pt x="47" y="6"/>
                </a:cubicBezTo>
                <a:cubicBezTo>
                  <a:pt x="47" y="6"/>
                  <a:pt x="47" y="5"/>
                  <a:pt x="47" y="5"/>
                </a:cubicBezTo>
                <a:cubicBezTo>
                  <a:pt x="47" y="5"/>
                  <a:pt x="34" y="2"/>
                  <a:pt x="33" y="2"/>
                </a:cubicBezTo>
                <a:cubicBezTo>
                  <a:pt x="32" y="2"/>
                  <a:pt x="33" y="3"/>
                  <a:pt x="33" y="3"/>
                </a:cubicBezTo>
                <a:cubicBezTo>
                  <a:pt x="32" y="3"/>
                  <a:pt x="31" y="3"/>
                  <a:pt x="31" y="3"/>
                </a:cubicBezTo>
                <a:cubicBezTo>
                  <a:pt x="30" y="3"/>
                  <a:pt x="30" y="3"/>
                  <a:pt x="30" y="4"/>
                </a:cubicBezTo>
                <a:cubicBezTo>
                  <a:pt x="30" y="4"/>
                  <a:pt x="28" y="5"/>
                  <a:pt x="27" y="5"/>
                </a:cubicBezTo>
                <a:cubicBezTo>
                  <a:pt x="27" y="5"/>
                  <a:pt x="27" y="5"/>
                  <a:pt x="26" y="4"/>
                </a:cubicBezTo>
                <a:cubicBezTo>
                  <a:pt x="26" y="4"/>
                  <a:pt x="27" y="3"/>
                  <a:pt x="27" y="3"/>
                </a:cubicBezTo>
                <a:cubicBezTo>
                  <a:pt x="28" y="3"/>
                  <a:pt x="28" y="3"/>
                  <a:pt x="28" y="3"/>
                </a:cubicBezTo>
                <a:cubicBezTo>
                  <a:pt x="28" y="3"/>
                  <a:pt x="28" y="2"/>
                  <a:pt x="28" y="2"/>
                </a:cubicBezTo>
                <a:cubicBezTo>
                  <a:pt x="27" y="2"/>
                  <a:pt x="26" y="1"/>
                  <a:pt x="26" y="1"/>
                </a:cubicBezTo>
                <a:cubicBezTo>
                  <a:pt x="25" y="0"/>
                  <a:pt x="25" y="1"/>
                  <a:pt x="25" y="1"/>
                </a:cubicBezTo>
                <a:cubicBezTo>
                  <a:pt x="25" y="1"/>
                  <a:pt x="25" y="1"/>
                  <a:pt x="24" y="1"/>
                </a:cubicBezTo>
                <a:cubicBezTo>
                  <a:pt x="24" y="1"/>
                  <a:pt x="24" y="1"/>
                  <a:pt x="23" y="2"/>
                </a:cubicBezTo>
                <a:cubicBezTo>
                  <a:pt x="23" y="2"/>
                  <a:pt x="23" y="2"/>
                  <a:pt x="24" y="2"/>
                </a:cubicBezTo>
                <a:cubicBezTo>
                  <a:pt x="24" y="2"/>
                  <a:pt x="24" y="3"/>
                  <a:pt x="24" y="3"/>
                </a:cubicBezTo>
                <a:cubicBezTo>
                  <a:pt x="24" y="3"/>
                  <a:pt x="24" y="4"/>
                  <a:pt x="24" y="4"/>
                </a:cubicBezTo>
                <a:cubicBezTo>
                  <a:pt x="23" y="4"/>
                  <a:pt x="23" y="6"/>
                  <a:pt x="23" y="6"/>
                </a:cubicBezTo>
                <a:cubicBezTo>
                  <a:pt x="22" y="7"/>
                  <a:pt x="22" y="6"/>
                  <a:pt x="22" y="6"/>
                </a:cubicBezTo>
                <a:cubicBezTo>
                  <a:pt x="22" y="5"/>
                  <a:pt x="21" y="5"/>
                  <a:pt x="20" y="5"/>
                </a:cubicBezTo>
                <a:cubicBezTo>
                  <a:pt x="20" y="5"/>
                  <a:pt x="19" y="5"/>
                  <a:pt x="20" y="5"/>
                </a:cubicBezTo>
                <a:cubicBezTo>
                  <a:pt x="20" y="4"/>
                  <a:pt x="17" y="4"/>
                  <a:pt x="17" y="4"/>
                </a:cubicBezTo>
                <a:cubicBezTo>
                  <a:pt x="16" y="4"/>
                  <a:pt x="15" y="4"/>
                  <a:pt x="15" y="3"/>
                </a:cubicBezTo>
                <a:cubicBezTo>
                  <a:pt x="14" y="3"/>
                  <a:pt x="14" y="2"/>
                  <a:pt x="13" y="2"/>
                </a:cubicBezTo>
                <a:cubicBezTo>
                  <a:pt x="12" y="2"/>
                  <a:pt x="11" y="1"/>
                  <a:pt x="10" y="1"/>
                </a:cubicBezTo>
                <a:cubicBezTo>
                  <a:pt x="10" y="1"/>
                  <a:pt x="9" y="1"/>
                  <a:pt x="9" y="1"/>
                </a:cubicBezTo>
                <a:cubicBezTo>
                  <a:pt x="9" y="1"/>
                  <a:pt x="9" y="2"/>
                  <a:pt x="9" y="2"/>
                </a:cubicBezTo>
                <a:cubicBezTo>
                  <a:pt x="9" y="2"/>
                  <a:pt x="10" y="2"/>
                  <a:pt x="11" y="2"/>
                </a:cubicBezTo>
                <a:cubicBezTo>
                  <a:pt x="11" y="2"/>
                  <a:pt x="11" y="2"/>
                  <a:pt x="11" y="3"/>
                </a:cubicBezTo>
                <a:cubicBezTo>
                  <a:pt x="10" y="3"/>
                  <a:pt x="10" y="3"/>
                  <a:pt x="10" y="3"/>
                </a:cubicBezTo>
                <a:cubicBezTo>
                  <a:pt x="9" y="4"/>
                  <a:pt x="9" y="4"/>
                  <a:pt x="9" y="4"/>
                </a:cubicBezTo>
                <a:cubicBezTo>
                  <a:pt x="9" y="3"/>
                  <a:pt x="7" y="3"/>
                  <a:pt x="7" y="2"/>
                </a:cubicBezTo>
                <a:cubicBezTo>
                  <a:pt x="6" y="2"/>
                  <a:pt x="7" y="3"/>
                  <a:pt x="7" y="3"/>
                </a:cubicBezTo>
                <a:cubicBezTo>
                  <a:pt x="7" y="3"/>
                  <a:pt x="7" y="3"/>
                  <a:pt x="7" y="3"/>
                </a:cubicBezTo>
                <a:cubicBezTo>
                  <a:pt x="7" y="4"/>
                  <a:pt x="7" y="4"/>
                  <a:pt x="7" y="4"/>
                </a:cubicBezTo>
                <a:cubicBezTo>
                  <a:pt x="7" y="4"/>
                  <a:pt x="3" y="5"/>
                  <a:pt x="2" y="5"/>
                </a:cubicBezTo>
                <a:cubicBezTo>
                  <a:pt x="0" y="5"/>
                  <a:pt x="1" y="5"/>
                  <a:pt x="1" y="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 name="Freeform 1048"/>
          <p:cNvSpPr>
            <a:spLocks/>
          </p:cNvSpPr>
          <p:nvPr/>
        </p:nvSpPr>
        <p:spPr bwMode="auto">
          <a:xfrm>
            <a:off x="4962143" y="1748780"/>
            <a:ext cx="18802" cy="18802"/>
          </a:xfrm>
          <a:custGeom>
            <a:avLst/>
            <a:gdLst/>
            <a:ahLst/>
            <a:cxnLst>
              <a:cxn ang="0">
                <a:pos x="2" y="1"/>
              </a:cxn>
              <a:cxn ang="0">
                <a:pos x="1" y="0"/>
              </a:cxn>
              <a:cxn ang="0">
                <a:pos x="1" y="1"/>
              </a:cxn>
              <a:cxn ang="0">
                <a:pos x="2" y="3"/>
              </a:cxn>
              <a:cxn ang="0">
                <a:pos x="3" y="2"/>
              </a:cxn>
              <a:cxn ang="0">
                <a:pos x="2" y="1"/>
              </a:cxn>
            </a:cxnLst>
            <a:rect l="0" t="0" r="r" b="b"/>
            <a:pathLst>
              <a:path w="3" h="3">
                <a:moveTo>
                  <a:pt x="2" y="1"/>
                </a:moveTo>
                <a:cubicBezTo>
                  <a:pt x="1" y="1"/>
                  <a:pt x="1" y="1"/>
                  <a:pt x="1" y="0"/>
                </a:cubicBezTo>
                <a:cubicBezTo>
                  <a:pt x="0" y="0"/>
                  <a:pt x="1" y="1"/>
                  <a:pt x="1" y="1"/>
                </a:cubicBezTo>
                <a:cubicBezTo>
                  <a:pt x="0" y="1"/>
                  <a:pt x="2" y="2"/>
                  <a:pt x="2" y="3"/>
                </a:cubicBezTo>
                <a:cubicBezTo>
                  <a:pt x="3" y="3"/>
                  <a:pt x="3" y="2"/>
                  <a:pt x="3" y="2"/>
                </a:cubicBezTo>
                <a:cubicBezTo>
                  <a:pt x="3" y="2"/>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 name="Freeform 1049"/>
          <p:cNvSpPr>
            <a:spLocks/>
          </p:cNvSpPr>
          <p:nvPr/>
        </p:nvSpPr>
        <p:spPr bwMode="auto">
          <a:xfrm>
            <a:off x="5005388" y="1743139"/>
            <a:ext cx="60167" cy="5641"/>
          </a:xfrm>
          <a:custGeom>
            <a:avLst/>
            <a:gdLst/>
            <a:ahLst/>
            <a:cxnLst>
              <a:cxn ang="0">
                <a:pos x="1" y="1"/>
              </a:cxn>
              <a:cxn ang="0">
                <a:pos x="2" y="1"/>
              </a:cxn>
              <a:cxn ang="0">
                <a:pos x="4" y="1"/>
              </a:cxn>
              <a:cxn ang="0">
                <a:pos x="5" y="1"/>
              </a:cxn>
              <a:cxn ang="0">
                <a:pos x="7" y="1"/>
              </a:cxn>
              <a:cxn ang="0">
                <a:pos x="9" y="1"/>
              </a:cxn>
              <a:cxn ang="0">
                <a:pos x="8" y="0"/>
              </a:cxn>
              <a:cxn ang="0">
                <a:pos x="4" y="0"/>
              </a:cxn>
              <a:cxn ang="0">
                <a:pos x="1" y="1"/>
              </a:cxn>
              <a:cxn ang="0">
                <a:pos x="1" y="1"/>
              </a:cxn>
            </a:cxnLst>
            <a:rect l="0" t="0" r="r" b="b"/>
            <a:pathLst>
              <a:path w="10" h="1">
                <a:moveTo>
                  <a:pt x="1" y="1"/>
                </a:moveTo>
                <a:cubicBezTo>
                  <a:pt x="1" y="1"/>
                  <a:pt x="2" y="1"/>
                  <a:pt x="2" y="1"/>
                </a:cubicBezTo>
                <a:cubicBezTo>
                  <a:pt x="3" y="1"/>
                  <a:pt x="3" y="1"/>
                  <a:pt x="4" y="1"/>
                </a:cubicBezTo>
                <a:cubicBezTo>
                  <a:pt x="4" y="1"/>
                  <a:pt x="5" y="1"/>
                  <a:pt x="5" y="1"/>
                </a:cubicBezTo>
                <a:cubicBezTo>
                  <a:pt x="6" y="1"/>
                  <a:pt x="6" y="1"/>
                  <a:pt x="7" y="1"/>
                </a:cubicBezTo>
                <a:cubicBezTo>
                  <a:pt x="8" y="1"/>
                  <a:pt x="8" y="1"/>
                  <a:pt x="9" y="1"/>
                </a:cubicBezTo>
                <a:cubicBezTo>
                  <a:pt x="10" y="1"/>
                  <a:pt x="8" y="0"/>
                  <a:pt x="8" y="0"/>
                </a:cubicBezTo>
                <a:cubicBezTo>
                  <a:pt x="8" y="0"/>
                  <a:pt x="4" y="0"/>
                  <a:pt x="4" y="0"/>
                </a:cubicBezTo>
                <a:cubicBezTo>
                  <a:pt x="4" y="0"/>
                  <a:pt x="2" y="1"/>
                  <a:pt x="1" y="1"/>
                </a:cubicBezTo>
                <a:cubicBezTo>
                  <a:pt x="0"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 name="Freeform 1050"/>
          <p:cNvSpPr>
            <a:spLocks/>
          </p:cNvSpPr>
          <p:nvPr/>
        </p:nvSpPr>
        <p:spPr bwMode="auto">
          <a:xfrm>
            <a:off x="5127602" y="1658529"/>
            <a:ext cx="54526" cy="5641"/>
          </a:xfrm>
          <a:custGeom>
            <a:avLst/>
            <a:gdLst/>
            <a:ahLst/>
            <a:cxnLst>
              <a:cxn ang="0">
                <a:pos x="0" y="1"/>
              </a:cxn>
              <a:cxn ang="0">
                <a:pos x="4" y="1"/>
              </a:cxn>
              <a:cxn ang="0">
                <a:pos x="7" y="0"/>
              </a:cxn>
              <a:cxn ang="0">
                <a:pos x="9" y="0"/>
              </a:cxn>
              <a:cxn ang="0">
                <a:pos x="1" y="1"/>
              </a:cxn>
              <a:cxn ang="0">
                <a:pos x="0" y="1"/>
              </a:cxn>
            </a:cxnLst>
            <a:rect l="0" t="0" r="r" b="b"/>
            <a:pathLst>
              <a:path w="9" h="1">
                <a:moveTo>
                  <a:pt x="0" y="1"/>
                </a:moveTo>
                <a:cubicBezTo>
                  <a:pt x="1" y="1"/>
                  <a:pt x="3" y="1"/>
                  <a:pt x="4" y="1"/>
                </a:cubicBezTo>
                <a:cubicBezTo>
                  <a:pt x="5" y="1"/>
                  <a:pt x="6" y="1"/>
                  <a:pt x="7" y="0"/>
                </a:cubicBezTo>
                <a:cubicBezTo>
                  <a:pt x="8" y="0"/>
                  <a:pt x="9" y="0"/>
                  <a:pt x="9" y="0"/>
                </a:cubicBezTo>
                <a:cubicBezTo>
                  <a:pt x="9" y="0"/>
                  <a:pt x="2" y="1"/>
                  <a:pt x="1" y="1"/>
                </a:cubicBezTo>
                <a:cubicBezTo>
                  <a:pt x="0" y="1"/>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 name="Freeform 1051"/>
          <p:cNvSpPr>
            <a:spLocks/>
          </p:cNvSpPr>
          <p:nvPr/>
        </p:nvSpPr>
        <p:spPr bwMode="auto">
          <a:xfrm>
            <a:off x="4732757" y="2023291"/>
            <a:ext cx="16922" cy="11281"/>
          </a:xfrm>
          <a:custGeom>
            <a:avLst/>
            <a:gdLst/>
            <a:ahLst/>
            <a:cxnLst>
              <a:cxn ang="0">
                <a:pos x="1" y="1"/>
              </a:cxn>
              <a:cxn ang="0">
                <a:pos x="2" y="1"/>
              </a:cxn>
              <a:cxn ang="0">
                <a:pos x="3" y="0"/>
              </a:cxn>
              <a:cxn ang="0">
                <a:pos x="1" y="0"/>
              </a:cxn>
              <a:cxn ang="0">
                <a:pos x="1" y="1"/>
              </a:cxn>
            </a:cxnLst>
            <a:rect l="0" t="0" r="r" b="b"/>
            <a:pathLst>
              <a:path w="3" h="2">
                <a:moveTo>
                  <a:pt x="1" y="1"/>
                </a:moveTo>
                <a:cubicBezTo>
                  <a:pt x="1" y="2"/>
                  <a:pt x="2" y="2"/>
                  <a:pt x="2" y="1"/>
                </a:cubicBezTo>
                <a:cubicBezTo>
                  <a:pt x="3" y="1"/>
                  <a:pt x="3" y="1"/>
                  <a:pt x="3" y="0"/>
                </a:cubicBezTo>
                <a:cubicBezTo>
                  <a:pt x="3" y="0"/>
                  <a:pt x="2" y="0"/>
                  <a:pt x="1" y="0"/>
                </a:cubicBezTo>
                <a:cubicBezTo>
                  <a:pt x="0" y="0"/>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 name="Freeform 1059"/>
          <p:cNvSpPr>
            <a:spLocks/>
          </p:cNvSpPr>
          <p:nvPr/>
        </p:nvSpPr>
        <p:spPr bwMode="auto">
          <a:xfrm>
            <a:off x="4319110" y="2685126"/>
            <a:ext cx="5641" cy="1880"/>
          </a:xfrm>
          <a:custGeom>
            <a:avLst/>
            <a:gdLst/>
            <a:ahLst/>
            <a:cxnLst>
              <a:cxn ang="0">
                <a:pos x="1" y="0"/>
              </a:cxn>
              <a:cxn ang="0">
                <a:pos x="0" y="0"/>
              </a:cxn>
              <a:cxn ang="0">
                <a:pos x="1" y="0"/>
              </a:cxn>
            </a:cxnLst>
            <a:rect l="0" t="0" r="r" b="b"/>
            <a:pathLst>
              <a:path w="1">
                <a:moveTo>
                  <a:pt x="1" y="0"/>
                </a:moveTo>
                <a:cubicBezTo>
                  <a:pt x="1" y="0"/>
                  <a:pt x="1" y="0"/>
                  <a:pt x="0" y="0"/>
                </a:cubicBezTo>
                <a:cubicBezTo>
                  <a:pt x="0" y="0"/>
                  <a:pt x="0"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6" name="Freeform 950"/>
          <p:cNvSpPr>
            <a:spLocks/>
          </p:cNvSpPr>
          <p:nvPr/>
        </p:nvSpPr>
        <p:spPr bwMode="auto">
          <a:xfrm>
            <a:off x="4762840" y="2747173"/>
            <a:ext cx="18802" cy="16922"/>
          </a:xfrm>
          <a:custGeom>
            <a:avLst/>
            <a:gdLst/>
            <a:ahLst/>
            <a:cxnLst>
              <a:cxn ang="0">
                <a:pos x="3" y="1"/>
              </a:cxn>
              <a:cxn ang="0">
                <a:pos x="2" y="1"/>
              </a:cxn>
              <a:cxn ang="0">
                <a:pos x="1" y="1"/>
              </a:cxn>
              <a:cxn ang="0">
                <a:pos x="1" y="1"/>
              </a:cxn>
              <a:cxn ang="0">
                <a:pos x="0" y="1"/>
              </a:cxn>
              <a:cxn ang="0">
                <a:pos x="0" y="2"/>
              </a:cxn>
              <a:cxn ang="0">
                <a:pos x="2" y="3"/>
              </a:cxn>
              <a:cxn ang="0">
                <a:pos x="2" y="1"/>
              </a:cxn>
              <a:cxn ang="0">
                <a:pos x="2" y="2"/>
              </a:cxn>
              <a:cxn ang="0">
                <a:pos x="3" y="1"/>
              </a:cxn>
            </a:cxnLst>
            <a:rect l="0" t="0" r="r" b="b"/>
            <a:pathLst>
              <a:path w="3" h="3">
                <a:moveTo>
                  <a:pt x="3" y="1"/>
                </a:moveTo>
                <a:cubicBezTo>
                  <a:pt x="3" y="1"/>
                  <a:pt x="2" y="1"/>
                  <a:pt x="2" y="1"/>
                </a:cubicBezTo>
                <a:cubicBezTo>
                  <a:pt x="2" y="1"/>
                  <a:pt x="2" y="1"/>
                  <a:pt x="1" y="1"/>
                </a:cubicBezTo>
                <a:cubicBezTo>
                  <a:pt x="1" y="1"/>
                  <a:pt x="1" y="0"/>
                  <a:pt x="1" y="1"/>
                </a:cubicBezTo>
                <a:cubicBezTo>
                  <a:pt x="1" y="1"/>
                  <a:pt x="1" y="1"/>
                  <a:pt x="0" y="1"/>
                </a:cubicBezTo>
                <a:cubicBezTo>
                  <a:pt x="0" y="1"/>
                  <a:pt x="0" y="2"/>
                  <a:pt x="0" y="2"/>
                </a:cubicBezTo>
                <a:cubicBezTo>
                  <a:pt x="1" y="2"/>
                  <a:pt x="1" y="3"/>
                  <a:pt x="2" y="3"/>
                </a:cubicBezTo>
                <a:cubicBezTo>
                  <a:pt x="2" y="3"/>
                  <a:pt x="2" y="2"/>
                  <a:pt x="2" y="1"/>
                </a:cubicBezTo>
                <a:cubicBezTo>
                  <a:pt x="2" y="1"/>
                  <a:pt x="2" y="1"/>
                  <a:pt x="2" y="2"/>
                </a:cubicBezTo>
                <a:cubicBezTo>
                  <a:pt x="3" y="3"/>
                  <a:pt x="3" y="2"/>
                  <a:pt x="3"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9" name="Freeform 953"/>
          <p:cNvSpPr>
            <a:spLocks/>
          </p:cNvSpPr>
          <p:nvPr/>
        </p:nvSpPr>
        <p:spPr bwMode="auto">
          <a:xfrm>
            <a:off x="4665069" y="2880668"/>
            <a:ext cx="24443" cy="54526"/>
          </a:xfrm>
          <a:custGeom>
            <a:avLst/>
            <a:gdLst/>
            <a:ahLst/>
            <a:cxnLst>
              <a:cxn ang="0">
                <a:pos x="1" y="8"/>
              </a:cxn>
              <a:cxn ang="0">
                <a:pos x="3" y="2"/>
              </a:cxn>
              <a:cxn ang="0">
                <a:pos x="3" y="1"/>
              </a:cxn>
              <a:cxn ang="0">
                <a:pos x="2" y="3"/>
              </a:cxn>
              <a:cxn ang="0">
                <a:pos x="0" y="6"/>
              </a:cxn>
              <a:cxn ang="0">
                <a:pos x="0" y="8"/>
              </a:cxn>
              <a:cxn ang="0">
                <a:pos x="1" y="8"/>
              </a:cxn>
            </a:cxnLst>
            <a:rect l="0" t="0" r="r" b="b"/>
            <a:pathLst>
              <a:path w="4" h="9">
                <a:moveTo>
                  <a:pt x="1" y="8"/>
                </a:moveTo>
                <a:cubicBezTo>
                  <a:pt x="1" y="7"/>
                  <a:pt x="3" y="2"/>
                  <a:pt x="3" y="2"/>
                </a:cubicBezTo>
                <a:cubicBezTo>
                  <a:pt x="4" y="1"/>
                  <a:pt x="3" y="1"/>
                  <a:pt x="3" y="1"/>
                </a:cubicBezTo>
                <a:cubicBezTo>
                  <a:pt x="3" y="0"/>
                  <a:pt x="2" y="2"/>
                  <a:pt x="2" y="3"/>
                </a:cubicBezTo>
                <a:cubicBezTo>
                  <a:pt x="1" y="4"/>
                  <a:pt x="1" y="5"/>
                  <a:pt x="0" y="6"/>
                </a:cubicBezTo>
                <a:cubicBezTo>
                  <a:pt x="0" y="7"/>
                  <a:pt x="0" y="7"/>
                  <a:pt x="0" y="8"/>
                </a:cubicBezTo>
                <a:cubicBezTo>
                  <a:pt x="0" y="9"/>
                  <a:pt x="1" y="8"/>
                  <a:pt x="1" y="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 name="Freeform 1053"/>
          <p:cNvSpPr>
            <a:spLocks/>
          </p:cNvSpPr>
          <p:nvPr/>
        </p:nvSpPr>
        <p:spPr bwMode="auto">
          <a:xfrm>
            <a:off x="4403719" y="2606157"/>
            <a:ext cx="13161" cy="5641"/>
          </a:xfrm>
          <a:custGeom>
            <a:avLst/>
            <a:gdLst/>
            <a:ahLst/>
            <a:cxnLst>
              <a:cxn ang="0">
                <a:pos x="1" y="1"/>
              </a:cxn>
              <a:cxn ang="0">
                <a:pos x="2" y="1"/>
              </a:cxn>
              <a:cxn ang="0">
                <a:pos x="1" y="0"/>
              </a:cxn>
              <a:cxn ang="0">
                <a:pos x="1" y="1"/>
              </a:cxn>
            </a:cxnLst>
            <a:rect l="0" t="0" r="r" b="b"/>
            <a:pathLst>
              <a:path w="2" h="1">
                <a:moveTo>
                  <a:pt x="1" y="1"/>
                </a:moveTo>
                <a:cubicBezTo>
                  <a:pt x="1" y="1"/>
                  <a:pt x="2" y="1"/>
                  <a:pt x="2" y="1"/>
                </a:cubicBezTo>
                <a:cubicBezTo>
                  <a:pt x="2" y="1"/>
                  <a:pt x="2" y="0"/>
                  <a:pt x="1" y="0"/>
                </a:cubicBezTo>
                <a:cubicBezTo>
                  <a:pt x="1" y="0"/>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 name="Freeform 1054"/>
          <p:cNvSpPr>
            <a:spLocks/>
          </p:cNvSpPr>
          <p:nvPr/>
        </p:nvSpPr>
        <p:spPr bwMode="auto">
          <a:xfrm>
            <a:off x="4403719" y="2619318"/>
            <a:ext cx="13161" cy="5641"/>
          </a:xfrm>
          <a:custGeom>
            <a:avLst/>
            <a:gdLst/>
            <a:ahLst/>
            <a:cxnLst>
              <a:cxn ang="0">
                <a:pos x="2" y="1"/>
              </a:cxn>
              <a:cxn ang="0">
                <a:pos x="2" y="0"/>
              </a:cxn>
              <a:cxn ang="0">
                <a:pos x="2" y="1"/>
              </a:cxn>
            </a:cxnLst>
            <a:rect l="0" t="0" r="r" b="b"/>
            <a:pathLst>
              <a:path w="2" h="1">
                <a:moveTo>
                  <a:pt x="2" y="1"/>
                </a:moveTo>
                <a:cubicBezTo>
                  <a:pt x="2" y="1"/>
                  <a:pt x="2" y="0"/>
                  <a:pt x="2" y="0"/>
                </a:cubicBezTo>
                <a:cubicBezTo>
                  <a:pt x="0" y="0"/>
                  <a:pt x="2"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 name="Freeform 1055"/>
          <p:cNvSpPr>
            <a:spLocks/>
          </p:cNvSpPr>
          <p:nvPr/>
        </p:nvSpPr>
        <p:spPr bwMode="auto">
          <a:xfrm>
            <a:off x="4422522" y="2611798"/>
            <a:ext cx="5641" cy="7521"/>
          </a:xfrm>
          <a:custGeom>
            <a:avLst/>
            <a:gdLst/>
            <a:ahLst/>
            <a:cxnLst>
              <a:cxn ang="0">
                <a:pos x="1" y="1"/>
              </a:cxn>
              <a:cxn ang="0">
                <a:pos x="0" y="1"/>
              </a:cxn>
              <a:cxn ang="0">
                <a:pos x="0" y="1"/>
              </a:cxn>
              <a:cxn ang="0">
                <a:pos x="1" y="1"/>
              </a:cxn>
            </a:cxnLst>
            <a:rect l="0" t="0" r="r" b="b"/>
            <a:pathLst>
              <a:path w="1" h="1">
                <a:moveTo>
                  <a:pt x="1" y="1"/>
                </a:moveTo>
                <a:cubicBezTo>
                  <a:pt x="1" y="0"/>
                  <a:pt x="1" y="1"/>
                  <a:pt x="0" y="1"/>
                </a:cubicBezTo>
                <a:cubicBezTo>
                  <a:pt x="0" y="1"/>
                  <a:pt x="0" y="1"/>
                  <a:pt x="0" y="1"/>
                </a:cubicBezTo>
                <a:cubicBezTo>
                  <a:pt x="1" y="1"/>
                  <a:pt x="1"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 name="Freeform 1057"/>
          <p:cNvSpPr>
            <a:spLocks/>
          </p:cNvSpPr>
          <p:nvPr/>
        </p:nvSpPr>
        <p:spPr bwMode="auto">
          <a:xfrm>
            <a:off x="4343553" y="2655043"/>
            <a:ext cx="11281" cy="13161"/>
          </a:xfrm>
          <a:custGeom>
            <a:avLst/>
            <a:gdLst/>
            <a:ahLst/>
            <a:cxnLst>
              <a:cxn ang="0">
                <a:pos x="2" y="1"/>
              </a:cxn>
              <a:cxn ang="0">
                <a:pos x="1" y="0"/>
              </a:cxn>
              <a:cxn ang="0">
                <a:pos x="1" y="1"/>
              </a:cxn>
              <a:cxn ang="0">
                <a:pos x="2" y="1"/>
              </a:cxn>
            </a:cxnLst>
            <a:rect l="0" t="0" r="r" b="b"/>
            <a:pathLst>
              <a:path w="2" h="2">
                <a:moveTo>
                  <a:pt x="2" y="1"/>
                </a:moveTo>
                <a:cubicBezTo>
                  <a:pt x="2" y="1"/>
                  <a:pt x="2" y="0"/>
                  <a:pt x="1" y="0"/>
                </a:cubicBezTo>
                <a:cubicBezTo>
                  <a:pt x="1" y="0"/>
                  <a:pt x="0" y="0"/>
                  <a:pt x="1" y="1"/>
                </a:cubicBezTo>
                <a:cubicBezTo>
                  <a:pt x="1" y="1"/>
                  <a:pt x="1" y="2"/>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 name="Freeform 1058"/>
          <p:cNvSpPr>
            <a:spLocks/>
          </p:cNvSpPr>
          <p:nvPr/>
        </p:nvSpPr>
        <p:spPr bwMode="auto">
          <a:xfrm>
            <a:off x="4337912" y="2660683"/>
            <a:ext cx="11281" cy="7521"/>
          </a:xfrm>
          <a:custGeom>
            <a:avLst/>
            <a:gdLst/>
            <a:ahLst/>
            <a:cxnLst>
              <a:cxn ang="0">
                <a:pos x="1" y="1"/>
              </a:cxn>
              <a:cxn ang="0">
                <a:pos x="1" y="1"/>
              </a:cxn>
              <a:cxn ang="0">
                <a:pos x="1" y="1"/>
              </a:cxn>
            </a:cxnLst>
            <a:rect l="0" t="0" r="r" b="b"/>
            <a:pathLst>
              <a:path w="2" h="1">
                <a:moveTo>
                  <a:pt x="1" y="1"/>
                </a:moveTo>
                <a:cubicBezTo>
                  <a:pt x="2" y="1"/>
                  <a:pt x="1" y="0"/>
                  <a:pt x="1" y="1"/>
                </a:cubicBezTo>
                <a:cubicBezTo>
                  <a:pt x="1" y="1"/>
                  <a:pt x="0" y="1"/>
                  <a:pt x="1"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 name="Freeform 1060"/>
          <p:cNvSpPr>
            <a:spLocks/>
          </p:cNvSpPr>
          <p:nvPr/>
        </p:nvSpPr>
        <p:spPr bwMode="auto">
          <a:xfrm>
            <a:off x="4337912" y="2764095"/>
            <a:ext cx="5641" cy="13161"/>
          </a:xfrm>
          <a:custGeom>
            <a:avLst/>
            <a:gdLst/>
            <a:ahLst/>
            <a:cxnLst>
              <a:cxn ang="0">
                <a:pos x="0" y="1"/>
              </a:cxn>
              <a:cxn ang="0">
                <a:pos x="1" y="1"/>
              </a:cxn>
              <a:cxn ang="0">
                <a:pos x="1" y="0"/>
              </a:cxn>
              <a:cxn ang="0">
                <a:pos x="0" y="0"/>
              </a:cxn>
              <a:cxn ang="0">
                <a:pos x="0" y="1"/>
              </a:cxn>
            </a:cxnLst>
            <a:rect l="0" t="0" r="r" b="b"/>
            <a:pathLst>
              <a:path w="1" h="2">
                <a:moveTo>
                  <a:pt x="0" y="1"/>
                </a:moveTo>
                <a:cubicBezTo>
                  <a:pt x="0" y="1"/>
                  <a:pt x="0" y="2"/>
                  <a:pt x="1" y="1"/>
                </a:cubicBezTo>
                <a:cubicBezTo>
                  <a:pt x="1" y="1"/>
                  <a:pt x="1" y="0"/>
                  <a:pt x="1" y="0"/>
                </a:cubicBezTo>
                <a:cubicBezTo>
                  <a:pt x="0" y="0"/>
                  <a:pt x="0" y="0"/>
                  <a:pt x="0" y="0"/>
                </a:cubicBezTo>
                <a:cubicBezTo>
                  <a:pt x="0" y="1"/>
                  <a:pt x="0" y="1"/>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 name="Freeform 1061"/>
          <p:cNvSpPr>
            <a:spLocks/>
          </p:cNvSpPr>
          <p:nvPr/>
        </p:nvSpPr>
        <p:spPr bwMode="auto">
          <a:xfrm>
            <a:off x="4330391" y="2771616"/>
            <a:ext cx="7521" cy="5641"/>
          </a:xfrm>
          <a:custGeom>
            <a:avLst/>
            <a:gdLst/>
            <a:ahLst/>
            <a:cxnLst>
              <a:cxn ang="0">
                <a:pos x="0" y="1"/>
              </a:cxn>
              <a:cxn ang="0">
                <a:pos x="0" y="1"/>
              </a:cxn>
              <a:cxn ang="0">
                <a:pos x="1" y="1"/>
              </a:cxn>
              <a:cxn ang="0">
                <a:pos x="0" y="1"/>
              </a:cxn>
            </a:cxnLst>
            <a:rect l="0" t="0" r="r" b="b"/>
            <a:pathLst>
              <a:path w="1" h="1">
                <a:moveTo>
                  <a:pt x="0" y="1"/>
                </a:moveTo>
                <a:cubicBezTo>
                  <a:pt x="0" y="1"/>
                  <a:pt x="0" y="1"/>
                  <a:pt x="0" y="1"/>
                </a:cubicBezTo>
                <a:cubicBezTo>
                  <a:pt x="1" y="1"/>
                  <a:pt x="1" y="1"/>
                  <a:pt x="1" y="1"/>
                </a:cubicBezTo>
                <a:cubicBezTo>
                  <a:pt x="0" y="0"/>
                  <a:pt x="0" y="0"/>
                  <a:pt x="0"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 name="Freeform 1062"/>
          <p:cNvSpPr>
            <a:spLocks/>
          </p:cNvSpPr>
          <p:nvPr/>
        </p:nvSpPr>
        <p:spPr bwMode="auto">
          <a:xfrm>
            <a:off x="4324751" y="2771616"/>
            <a:ext cx="5641" cy="16922"/>
          </a:xfrm>
          <a:custGeom>
            <a:avLst/>
            <a:gdLst/>
            <a:ahLst/>
            <a:cxnLst>
              <a:cxn ang="0">
                <a:pos x="0" y="2"/>
              </a:cxn>
              <a:cxn ang="0">
                <a:pos x="1" y="2"/>
              </a:cxn>
              <a:cxn ang="0">
                <a:pos x="0" y="2"/>
              </a:cxn>
            </a:cxnLst>
            <a:rect l="0" t="0" r="r" b="b"/>
            <a:pathLst>
              <a:path w="1" h="3">
                <a:moveTo>
                  <a:pt x="0" y="2"/>
                </a:moveTo>
                <a:cubicBezTo>
                  <a:pt x="0" y="2"/>
                  <a:pt x="1" y="3"/>
                  <a:pt x="1" y="2"/>
                </a:cubicBezTo>
                <a:cubicBezTo>
                  <a:pt x="1" y="2"/>
                  <a:pt x="0" y="0"/>
                  <a:pt x="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 name="Freeform 1063"/>
          <p:cNvSpPr>
            <a:spLocks/>
          </p:cNvSpPr>
          <p:nvPr/>
        </p:nvSpPr>
        <p:spPr bwMode="auto">
          <a:xfrm>
            <a:off x="4324751" y="2794178"/>
            <a:ext cx="5641" cy="13161"/>
          </a:xfrm>
          <a:custGeom>
            <a:avLst/>
            <a:gdLst/>
            <a:ahLst/>
            <a:cxnLst>
              <a:cxn ang="0">
                <a:pos x="1" y="0"/>
              </a:cxn>
              <a:cxn ang="0">
                <a:pos x="1" y="2"/>
              </a:cxn>
              <a:cxn ang="0">
                <a:pos x="1" y="1"/>
              </a:cxn>
              <a:cxn ang="0">
                <a:pos x="1" y="0"/>
              </a:cxn>
            </a:cxnLst>
            <a:rect l="0" t="0" r="r" b="b"/>
            <a:pathLst>
              <a:path w="1" h="2">
                <a:moveTo>
                  <a:pt x="1" y="0"/>
                </a:moveTo>
                <a:cubicBezTo>
                  <a:pt x="1" y="0"/>
                  <a:pt x="0" y="2"/>
                  <a:pt x="1" y="2"/>
                </a:cubicBezTo>
                <a:cubicBezTo>
                  <a:pt x="1" y="2"/>
                  <a:pt x="1" y="1"/>
                  <a:pt x="1" y="1"/>
                </a:cubicBezTo>
                <a:cubicBezTo>
                  <a:pt x="1" y="0"/>
                  <a:pt x="1" y="0"/>
                  <a:pt x="1"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 name="Freeform 1076"/>
          <p:cNvSpPr>
            <a:spLocks/>
          </p:cNvSpPr>
          <p:nvPr/>
        </p:nvSpPr>
        <p:spPr bwMode="auto">
          <a:xfrm>
            <a:off x="4841809" y="2260198"/>
            <a:ext cx="24443" cy="5641"/>
          </a:xfrm>
          <a:custGeom>
            <a:avLst/>
            <a:gdLst/>
            <a:ahLst/>
            <a:cxnLst>
              <a:cxn ang="0">
                <a:pos x="4" y="0"/>
              </a:cxn>
              <a:cxn ang="0">
                <a:pos x="1" y="0"/>
              </a:cxn>
              <a:cxn ang="0">
                <a:pos x="1" y="0"/>
              </a:cxn>
              <a:cxn ang="0">
                <a:pos x="1" y="0"/>
              </a:cxn>
              <a:cxn ang="0">
                <a:pos x="4" y="0"/>
              </a:cxn>
            </a:cxnLst>
            <a:rect l="0" t="0" r="r" b="b"/>
            <a:pathLst>
              <a:path w="4" h="1">
                <a:moveTo>
                  <a:pt x="4" y="0"/>
                </a:moveTo>
                <a:cubicBezTo>
                  <a:pt x="4" y="0"/>
                  <a:pt x="1" y="0"/>
                  <a:pt x="1" y="0"/>
                </a:cubicBezTo>
                <a:cubicBezTo>
                  <a:pt x="0" y="0"/>
                  <a:pt x="1" y="0"/>
                  <a:pt x="1" y="0"/>
                </a:cubicBezTo>
                <a:cubicBezTo>
                  <a:pt x="0" y="0"/>
                  <a:pt x="1" y="0"/>
                  <a:pt x="1" y="0"/>
                </a:cubicBezTo>
                <a:cubicBezTo>
                  <a:pt x="2" y="1"/>
                  <a:pt x="3" y="1"/>
                  <a:pt x="4" y="0"/>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 name="Freeform 1077"/>
          <p:cNvSpPr>
            <a:spLocks/>
          </p:cNvSpPr>
          <p:nvPr/>
        </p:nvSpPr>
        <p:spPr bwMode="auto">
          <a:xfrm>
            <a:off x="4860611" y="2241396"/>
            <a:ext cx="22563" cy="18802"/>
          </a:xfrm>
          <a:custGeom>
            <a:avLst/>
            <a:gdLst/>
            <a:ahLst/>
            <a:cxnLst>
              <a:cxn ang="0">
                <a:pos x="3" y="2"/>
              </a:cxn>
              <a:cxn ang="0">
                <a:pos x="4" y="1"/>
              </a:cxn>
              <a:cxn ang="0">
                <a:pos x="3" y="0"/>
              </a:cxn>
              <a:cxn ang="0">
                <a:pos x="3" y="1"/>
              </a:cxn>
              <a:cxn ang="0">
                <a:pos x="1" y="2"/>
              </a:cxn>
              <a:cxn ang="0">
                <a:pos x="0" y="2"/>
              </a:cxn>
              <a:cxn ang="0">
                <a:pos x="1" y="3"/>
              </a:cxn>
              <a:cxn ang="0">
                <a:pos x="3" y="2"/>
              </a:cxn>
            </a:cxnLst>
            <a:rect l="0" t="0" r="r" b="b"/>
            <a:pathLst>
              <a:path w="4" h="3">
                <a:moveTo>
                  <a:pt x="3" y="2"/>
                </a:moveTo>
                <a:cubicBezTo>
                  <a:pt x="4" y="2"/>
                  <a:pt x="4" y="1"/>
                  <a:pt x="4" y="1"/>
                </a:cubicBezTo>
                <a:cubicBezTo>
                  <a:pt x="4" y="1"/>
                  <a:pt x="3" y="0"/>
                  <a:pt x="3" y="0"/>
                </a:cubicBezTo>
                <a:cubicBezTo>
                  <a:pt x="3" y="0"/>
                  <a:pt x="3" y="0"/>
                  <a:pt x="3" y="1"/>
                </a:cubicBezTo>
                <a:cubicBezTo>
                  <a:pt x="3" y="1"/>
                  <a:pt x="2" y="2"/>
                  <a:pt x="1" y="2"/>
                </a:cubicBezTo>
                <a:cubicBezTo>
                  <a:pt x="0" y="2"/>
                  <a:pt x="0" y="2"/>
                  <a:pt x="0" y="2"/>
                </a:cubicBezTo>
                <a:cubicBezTo>
                  <a:pt x="0" y="3"/>
                  <a:pt x="1" y="3"/>
                  <a:pt x="1" y="3"/>
                </a:cubicBezTo>
                <a:cubicBezTo>
                  <a:pt x="2" y="3"/>
                  <a:pt x="2" y="3"/>
                  <a:pt x="3"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 name="Freeform 1079"/>
          <p:cNvSpPr>
            <a:spLocks/>
          </p:cNvSpPr>
          <p:nvPr/>
        </p:nvSpPr>
        <p:spPr bwMode="auto">
          <a:xfrm>
            <a:off x="4926419" y="2211312"/>
            <a:ext cx="30083" cy="18802"/>
          </a:xfrm>
          <a:custGeom>
            <a:avLst/>
            <a:gdLst/>
            <a:ahLst/>
            <a:cxnLst>
              <a:cxn ang="0">
                <a:pos x="2" y="1"/>
              </a:cxn>
              <a:cxn ang="0">
                <a:pos x="1" y="2"/>
              </a:cxn>
              <a:cxn ang="0">
                <a:pos x="4" y="2"/>
              </a:cxn>
              <a:cxn ang="0">
                <a:pos x="5" y="1"/>
              </a:cxn>
              <a:cxn ang="0">
                <a:pos x="3" y="0"/>
              </a:cxn>
              <a:cxn ang="0">
                <a:pos x="3" y="1"/>
              </a:cxn>
              <a:cxn ang="0">
                <a:pos x="2" y="1"/>
              </a:cxn>
            </a:cxnLst>
            <a:rect l="0" t="0" r="r" b="b"/>
            <a:pathLst>
              <a:path w="5" h="3">
                <a:moveTo>
                  <a:pt x="2" y="1"/>
                </a:moveTo>
                <a:cubicBezTo>
                  <a:pt x="0" y="1"/>
                  <a:pt x="1" y="2"/>
                  <a:pt x="1" y="2"/>
                </a:cubicBezTo>
                <a:cubicBezTo>
                  <a:pt x="2" y="3"/>
                  <a:pt x="3" y="2"/>
                  <a:pt x="4" y="2"/>
                </a:cubicBezTo>
                <a:cubicBezTo>
                  <a:pt x="5" y="2"/>
                  <a:pt x="5" y="2"/>
                  <a:pt x="5" y="1"/>
                </a:cubicBezTo>
                <a:cubicBezTo>
                  <a:pt x="5" y="1"/>
                  <a:pt x="4" y="1"/>
                  <a:pt x="3" y="0"/>
                </a:cubicBezTo>
                <a:cubicBezTo>
                  <a:pt x="3" y="0"/>
                  <a:pt x="2" y="0"/>
                  <a:pt x="3" y="1"/>
                </a:cubicBezTo>
                <a:cubicBezTo>
                  <a:pt x="4" y="1"/>
                  <a:pt x="3" y="1"/>
                  <a:pt x="2" y="1"/>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 name="Freeform 1032"/>
          <p:cNvSpPr>
            <a:spLocks/>
          </p:cNvSpPr>
          <p:nvPr/>
        </p:nvSpPr>
        <p:spPr bwMode="auto">
          <a:xfrm>
            <a:off x="4416881" y="2861866"/>
            <a:ext cx="78969" cy="60167"/>
          </a:xfrm>
          <a:custGeom>
            <a:avLst/>
            <a:gdLst/>
            <a:ahLst/>
            <a:cxnLst>
              <a:cxn ang="0">
                <a:pos x="10" y="2"/>
              </a:cxn>
              <a:cxn ang="0">
                <a:pos x="7" y="4"/>
              </a:cxn>
              <a:cxn ang="0">
                <a:pos x="3" y="5"/>
              </a:cxn>
              <a:cxn ang="0">
                <a:pos x="1" y="8"/>
              </a:cxn>
              <a:cxn ang="0">
                <a:pos x="1" y="8"/>
              </a:cxn>
              <a:cxn ang="0">
                <a:pos x="2" y="9"/>
              </a:cxn>
              <a:cxn ang="0">
                <a:pos x="2" y="8"/>
              </a:cxn>
              <a:cxn ang="0">
                <a:pos x="2" y="8"/>
              </a:cxn>
              <a:cxn ang="0">
                <a:pos x="3" y="8"/>
              </a:cxn>
              <a:cxn ang="0">
                <a:pos x="3" y="7"/>
              </a:cxn>
              <a:cxn ang="0">
                <a:pos x="4" y="7"/>
              </a:cxn>
              <a:cxn ang="0">
                <a:pos x="4" y="6"/>
              </a:cxn>
              <a:cxn ang="0">
                <a:pos x="7" y="6"/>
              </a:cxn>
              <a:cxn ang="0">
                <a:pos x="10" y="6"/>
              </a:cxn>
              <a:cxn ang="0">
                <a:pos x="11" y="5"/>
              </a:cxn>
              <a:cxn ang="0">
                <a:pos x="11" y="3"/>
              </a:cxn>
              <a:cxn ang="0">
                <a:pos x="12" y="1"/>
              </a:cxn>
              <a:cxn ang="0">
                <a:pos x="10" y="2"/>
              </a:cxn>
            </a:cxnLst>
            <a:rect l="0" t="0" r="r" b="b"/>
            <a:pathLst>
              <a:path w="13" h="10">
                <a:moveTo>
                  <a:pt x="10" y="2"/>
                </a:moveTo>
                <a:cubicBezTo>
                  <a:pt x="9" y="3"/>
                  <a:pt x="8" y="3"/>
                  <a:pt x="7" y="4"/>
                </a:cubicBezTo>
                <a:cubicBezTo>
                  <a:pt x="6" y="6"/>
                  <a:pt x="5" y="5"/>
                  <a:pt x="3" y="5"/>
                </a:cubicBezTo>
                <a:cubicBezTo>
                  <a:pt x="1" y="5"/>
                  <a:pt x="1" y="7"/>
                  <a:pt x="1" y="8"/>
                </a:cubicBezTo>
                <a:cubicBezTo>
                  <a:pt x="0" y="8"/>
                  <a:pt x="1" y="8"/>
                  <a:pt x="1" y="8"/>
                </a:cubicBezTo>
                <a:cubicBezTo>
                  <a:pt x="2" y="10"/>
                  <a:pt x="2" y="9"/>
                  <a:pt x="2" y="9"/>
                </a:cubicBezTo>
                <a:cubicBezTo>
                  <a:pt x="1" y="8"/>
                  <a:pt x="2" y="8"/>
                  <a:pt x="2" y="8"/>
                </a:cubicBezTo>
                <a:cubicBezTo>
                  <a:pt x="2" y="7"/>
                  <a:pt x="2" y="7"/>
                  <a:pt x="2" y="8"/>
                </a:cubicBezTo>
                <a:cubicBezTo>
                  <a:pt x="2" y="9"/>
                  <a:pt x="3" y="9"/>
                  <a:pt x="3" y="8"/>
                </a:cubicBezTo>
                <a:cubicBezTo>
                  <a:pt x="3" y="8"/>
                  <a:pt x="3" y="8"/>
                  <a:pt x="3" y="7"/>
                </a:cubicBezTo>
                <a:cubicBezTo>
                  <a:pt x="3" y="7"/>
                  <a:pt x="4" y="7"/>
                  <a:pt x="4" y="7"/>
                </a:cubicBezTo>
                <a:cubicBezTo>
                  <a:pt x="4" y="6"/>
                  <a:pt x="4" y="6"/>
                  <a:pt x="4" y="6"/>
                </a:cubicBezTo>
                <a:cubicBezTo>
                  <a:pt x="5" y="6"/>
                  <a:pt x="7" y="6"/>
                  <a:pt x="7" y="6"/>
                </a:cubicBezTo>
                <a:cubicBezTo>
                  <a:pt x="8" y="6"/>
                  <a:pt x="9" y="6"/>
                  <a:pt x="10" y="6"/>
                </a:cubicBezTo>
                <a:cubicBezTo>
                  <a:pt x="11" y="6"/>
                  <a:pt x="11" y="5"/>
                  <a:pt x="11" y="5"/>
                </a:cubicBezTo>
                <a:cubicBezTo>
                  <a:pt x="12" y="4"/>
                  <a:pt x="12" y="4"/>
                  <a:pt x="11" y="3"/>
                </a:cubicBezTo>
                <a:cubicBezTo>
                  <a:pt x="11" y="3"/>
                  <a:pt x="11" y="2"/>
                  <a:pt x="12" y="1"/>
                </a:cubicBezTo>
                <a:cubicBezTo>
                  <a:pt x="13" y="0"/>
                  <a:pt x="10" y="2"/>
                  <a:pt x="10" y="2"/>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 name="Freeform 1034"/>
          <p:cNvSpPr>
            <a:spLocks/>
          </p:cNvSpPr>
          <p:nvPr/>
        </p:nvSpPr>
        <p:spPr bwMode="auto">
          <a:xfrm>
            <a:off x="4458246" y="2959637"/>
            <a:ext cx="43245" cy="24443"/>
          </a:xfrm>
          <a:custGeom>
            <a:avLst/>
            <a:gdLst/>
            <a:ahLst/>
            <a:cxnLst>
              <a:cxn ang="0">
                <a:pos x="4" y="4"/>
              </a:cxn>
              <a:cxn ang="0">
                <a:pos x="6" y="3"/>
              </a:cxn>
              <a:cxn ang="0">
                <a:pos x="6" y="2"/>
              </a:cxn>
              <a:cxn ang="0">
                <a:pos x="5" y="1"/>
              </a:cxn>
              <a:cxn ang="0">
                <a:pos x="6" y="1"/>
              </a:cxn>
              <a:cxn ang="0">
                <a:pos x="5" y="0"/>
              </a:cxn>
              <a:cxn ang="0">
                <a:pos x="5" y="1"/>
              </a:cxn>
              <a:cxn ang="0">
                <a:pos x="5" y="1"/>
              </a:cxn>
              <a:cxn ang="0">
                <a:pos x="2" y="1"/>
              </a:cxn>
              <a:cxn ang="0">
                <a:pos x="1" y="1"/>
              </a:cxn>
              <a:cxn ang="0">
                <a:pos x="1" y="2"/>
              </a:cxn>
              <a:cxn ang="0">
                <a:pos x="2" y="3"/>
              </a:cxn>
              <a:cxn ang="0">
                <a:pos x="4" y="4"/>
              </a:cxn>
            </a:cxnLst>
            <a:rect l="0" t="0" r="r" b="b"/>
            <a:pathLst>
              <a:path w="7" h="4">
                <a:moveTo>
                  <a:pt x="4" y="4"/>
                </a:moveTo>
                <a:cubicBezTo>
                  <a:pt x="4" y="4"/>
                  <a:pt x="5" y="4"/>
                  <a:pt x="6" y="3"/>
                </a:cubicBezTo>
                <a:cubicBezTo>
                  <a:pt x="7" y="3"/>
                  <a:pt x="6" y="3"/>
                  <a:pt x="6" y="2"/>
                </a:cubicBezTo>
                <a:cubicBezTo>
                  <a:pt x="5" y="1"/>
                  <a:pt x="6" y="1"/>
                  <a:pt x="5" y="1"/>
                </a:cubicBezTo>
                <a:cubicBezTo>
                  <a:pt x="5" y="1"/>
                  <a:pt x="5" y="1"/>
                  <a:pt x="6" y="1"/>
                </a:cubicBezTo>
                <a:cubicBezTo>
                  <a:pt x="6" y="1"/>
                  <a:pt x="6" y="0"/>
                  <a:pt x="5" y="0"/>
                </a:cubicBezTo>
                <a:cubicBezTo>
                  <a:pt x="5" y="0"/>
                  <a:pt x="5" y="1"/>
                  <a:pt x="5" y="1"/>
                </a:cubicBezTo>
                <a:cubicBezTo>
                  <a:pt x="4" y="1"/>
                  <a:pt x="4" y="1"/>
                  <a:pt x="5" y="1"/>
                </a:cubicBezTo>
                <a:cubicBezTo>
                  <a:pt x="5" y="0"/>
                  <a:pt x="3" y="0"/>
                  <a:pt x="2" y="1"/>
                </a:cubicBezTo>
                <a:cubicBezTo>
                  <a:pt x="0" y="1"/>
                  <a:pt x="1" y="1"/>
                  <a:pt x="1" y="1"/>
                </a:cubicBezTo>
                <a:cubicBezTo>
                  <a:pt x="1" y="1"/>
                  <a:pt x="1" y="1"/>
                  <a:pt x="1" y="2"/>
                </a:cubicBezTo>
                <a:cubicBezTo>
                  <a:pt x="2" y="2"/>
                  <a:pt x="2" y="3"/>
                  <a:pt x="2" y="3"/>
                </a:cubicBezTo>
                <a:cubicBezTo>
                  <a:pt x="3" y="3"/>
                  <a:pt x="3" y="3"/>
                  <a:pt x="4" y="4"/>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 name="Freeform 1037"/>
          <p:cNvSpPr>
            <a:spLocks/>
          </p:cNvSpPr>
          <p:nvPr/>
        </p:nvSpPr>
        <p:spPr bwMode="auto">
          <a:xfrm>
            <a:off x="4495850" y="2935194"/>
            <a:ext cx="54526" cy="73328"/>
          </a:xfrm>
          <a:custGeom>
            <a:avLst/>
            <a:gdLst/>
            <a:ahLst/>
            <a:cxnLst>
              <a:cxn ang="0">
                <a:pos x="3" y="3"/>
              </a:cxn>
              <a:cxn ang="0">
                <a:pos x="1" y="3"/>
              </a:cxn>
              <a:cxn ang="0">
                <a:pos x="1" y="4"/>
              </a:cxn>
              <a:cxn ang="0">
                <a:pos x="2" y="4"/>
              </a:cxn>
              <a:cxn ang="0">
                <a:pos x="2" y="6"/>
              </a:cxn>
              <a:cxn ang="0">
                <a:pos x="5" y="7"/>
              </a:cxn>
              <a:cxn ang="0">
                <a:pos x="5" y="7"/>
              </a:cxn>
              <a:cxn ang="0">
                <a:pos x="5" y="8"/>
              </a:cxn>
              <a:cxn ang="0">
                <a:pos x="5" y="9"/>
              </a:cxn>
              <a:cxn ang="0">
                <a:pos x="6" y="11"/>
              </a:cxn>
              <a:cxn ang="0">
                <a:pos x="6" y="11"/>
              </a:cxn>
              <a:cxn ang="0">
                <a:pos x="7" y="10"/>
              </a:cxn>
              <a:cxn ang="0">
                <a:pos x="6" y="9"/>
              </a:cxn>
              <a:cxn ang="0">
                <a:pos x="6" y="8"/>
              </a:cxn>
              <a:cxn ang="0">
                <a:pos x="6" y="7"/>
              </a:cxn>
              <a:cxn ang="0">
                <a:pos x="7" y="7"/>
              </a:cxn>
              <a:cxn ang="0">
                <a:pos x="8" y="6"/>
              </a:cxn>
              <a:cxn ang="0">
                <a:pos x="7" y="5"/>
              </a:cxn>
              <a:cxn ang="0">
                <a:pos x="9" y="4"/>
              </a:cxn>
              <a:cxn ang="0">
                <a:pos x="9" y="2"/>
              </a:cxn>
              <a:cxn ang="0">
                <a:pos x="8" y="0"/>
              </a:cxn>
              <a:cxn ang="0">
                <a:pos x="6" y="1"/>
              </a:cxn>
              <a:cxn ang="0">
                <a:pos x="6" y="2"/>
              </a:cxn>
              <a:cxn ang="0">
                <a:pos x="6" y="4"/>
              </a:cxn>
              <a:cxn ang="0">
                <a:pos x="6" y="3"/>
              </a:cxn>
              <a:cxn ang="0">
                <a:pos x="6" y="2"/>
              </a:cxn>
              <a:cxn ang="0">
                <a:pos x="5" y="3"/>
              </a:cxn>
              <a:cxn ang="0">
                <a:pos x="4" y="3"/>
              </a:cxn>
              <a:cxn ang="0">
                <a:pos x="5" y="2"/>
              </a:cxn>
              <a:cxn ang="0">
                <a:pos x="3" y="1"/>
              </a:cxn>
              <a:cxn ang="0">
                <a:pos x="3" y="2"/>
              </a:cxn>
              <a:cxn ang="0">
                <a:pos x="3" y="3"/>
              </a:cxn>
            </a:cxnLst>
            <a:rect l="0" t="0" r="r" b="b"/>
            <a:pathLst>
              <a:path w="9" h="12">
                <a:moveTo>
                  <a:pt x="3" y="3"/>
                </a:moveTo>
                <a:cubicBezTo>
                  <a:pt x="2" y="3"/>
                  <a:pt x="2" y="3"/>
                  <a:pt x="1" y="3"/>
                </a:cubicBezTo>
                <a:cubicBezTo>
                  <a:pt x="0" y="3"/>
                  <a:pt x="1" y="4"/>
                  <a:pt x="1" y="4"/>
                </a:cubicBezTo>
                <a:cubicBezTo>
                  <a:pt x="1" y="4"/>
                  <a:pt x="2" y="4"/>
                  <a:pt x="2" y="4"/>
                </a:cubicBezTo>
                <a:cubicBezTo>
                  <a:pt x="2" y="5"/>
                  <a:pt x="2" y="5"/>
                  <a:pt x="2" y="6"/>
                </a:cubicBezTo>
                <a:cubicBezTo>
                  <a:pt x="1" y="6"/>
                  <a:pt x="4" y="7"/>
                  <a:pt x="5" y="7"/>
                </a:cubicBezTo>
                <a:cubicBezTo>
                  <a:pt x="5" y="7"/>
                  <a:pt x="5" y="7"/>
                  <a:pt x="5" y="7"/>
                </a:cubicBezTo>
                <a:cubicBezTo>
                  <a:pt x="4" y="8"/>
                  <a:pt x="4" y="8"/>
                  <a:pt x="5" y="8"/>
                </a:cubicBezTo>
                <a:cubicBezTo>
                  <a:pt x="5" y="8"/>
                  <a:pt x="5" y="8"/>
                  <a:pt x="5" y="9"/>
                </a:cubicBezTo>
                <a:cubicBezTo>
                  <a:pt x="4" y="9"/>
                  <a:pt x="5" y="10"/>
                  <a:pt x="6" y="11"/>
                </a:cubicBezTo>
                <a:cubicBezTo>
                  <a:pt x="6" y="12"/>
                  <a:pt x="6" y="11"/>
                  <a:pt x="6" y="11"/>
                </a:cubicBezTo>
                <a:cubicBezTo>
                  <a:pt x="6" y="10"/>
                  <a:pt x="6" y="10"/>
                  <a:pt x="7" y="10"/>
                </a:cubicBezTo>
                <a:cubicBezTo>
                  <a:pt x="7" y="9"/>
                  <a:pt x="7" y="9"/>
                  <a:pt x="6" y="9"/>
                </a:cubicBezTo>
                <a:cubicBezTo>
                  <a:pt x="5" y="9"/>
                  <a:pt x="6" y="8"/>
                  <a:pt x="6" y="8"/>
                </a:cubicBezTo>
                <a:cubicBezTo>
                  <a:pt x="7" y="8"/>
                  <a:pt x="7" y="8"/>
                  <a:pt x="6" y="7"/>
                </a:cubicBezTo>
                <a:cubicBezTo>
                  <a:pt x="6" y="7"/>
                  <a:pt x="6" y="7"/>
                  <a:pt x="7" y="7"/>
                </a:cubicBezTo>
                <a:cubicBezTo>
                  <a:pt x="8" y="6"/>
                  <a:pt x="8" y="6"/>
                  <a:pt x="8" y="6"/>
                </a:cubicBezTo>
                <a:cubicBezTo>
                  <a:pt x="7" y="6"/>
                  <a:pt x="8" y="5"/>
                  <a:pt x="7" y="5"/>
                </a:cubicBezTo>
                <a:cubicBezTo>
                  <a:pt x="7" y="4"/>
                  <a:pt x="8" y="4"/>
                  <a:pt x="9" y="4"/>
                </a:cubicBezTo>
                <a:cubicBezTo>
                  <a:pt x="9" y="3"/>
                  <a:pt x="9" y="3"/>
                  <a:pt x="9" y="2"/>
                </a:cubicBezTo>
                <a:cubicBezTo>
                  <a:pt x="9" y="1"/>
                  <a:pt x="8" y="1"/>
                  <a:pt x="8" y="0"/>
                </a:cubicBezTo>
                <a:cubicBezTo>
                  <a:pt x="7" y="0"/>
                  <a:pt x="7" y="1"/>
                  <a:pt x="6" y="1"/>
                </a:cubicBezTo>
                <a:cubicBezTo>
                  <a:pt x="5" y="2"/>
                  <a:pt x="6" y="1"/>
                  <a:pt x="6" y="2"/>
                </a:cubicBezTo>
                <a:cubicBezTo>
                  <a:pt x="7" y="3"/>
                  <a:pt x="7" y="3"/>
                  <a:pt x="6" y="4"/>
                </a:cubicBezTo>
                <a:cubicBezTo>
                  <a:pt x="6" y="4"/>
                  <a:pt x="6" y="4"/>
                  <a:pt x="6" y="3"/>
                </a:cubicBezTo>
                <a:cubicBezTo>
                  <a:pt x="6" y="3"/>
                  <a:pt x="6" y="3"/>
                  <a:pt x="6" y="2"/>
                </a:cubicBezTo>
                <a:cubicBezTo>
                  <a:pt x="6" y="2"/>
                  <a:pt x="5" y="2"/>
                  <a:pt x="5" y="3"/>
                </a:cubicBezTo>
                <a:cubicBezTo>
                  <a:pt x="5" y="4"/>
                  <a:pt x="5" y="3"/>
                  <a:pt x="4" y="3"/>
                </a:cubicBezTo>
                <a:cubicBezTo>
                  <a:pt x="4" y="2"/>
                  <a:pt x="4" y="3"/>
                  <a:pt x="5" y="2"/>
                </a:cubicBezTo>
                <a:cubicBezTo>
                  <a:pt x="5" y="1"/>
                  <a:pt x="4" y="2"/>
                  <a:pt x="3" y="1"/>
                </a:cubicBezTo>
                <a:cubicBezTo>
                  <a:pt x="2" y="1"/>
                  <a:pt x="3" y="2"/>
                  <a:pt x="3" y="2"/>
                </a:cubicBezTo>
                <a:cubicBezTo>
                  <a:pt x="4" y="2"/>
                  <a:pt x="3" y="3"/>
                  <a:pt x="3" y="3"/>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1" name="Freeform 955"/>
          <p:cNvSpPr>
            <a:spLocks/>
          </p:cNvSpPr>
          <p:nvPr/>
        </p:nvSpPr>
        <p:spPr bwMode="auto">
          <a:xfrm>
            <a:off x="4507131" y="2326005"/>
            <a:ext cx="389204" cy="644913"/>
          </a:xfrm>
          <a:custGeom>
            <a:avLst/>
            <a:gdLst/>
            <a:ahLst/>
            <a:cxnLst>
              <a:cxn ang="0">
                <a:pos x="63" y="19"/>
              </a:cxn>
              <a:cxn ang="0">
                <a:pos x="62" y="14"/>
              </a:cxn>
              <a:cxn ang="0">
                <a:pos x="62" y="10"/>
              </a:cxn>
              <a:cxn ang="0">
                <a:pos x="45" y="0"/>
              </a:cxn>
              <a:cxn ang="0">
                <a:pos x="43" y="6"/>
              </a:cxn>
              <a:cxn ang="0">
                <a:pos x="33" y="9"/>
              </a:cxn>
              <a:cxn ang="0">
                <a:pos x="27" y="11"/>
              </a:cxn>
              <a:cxn ang="0">
                <a:pos x="26" y="17"/>
              </a:cxn>
              <a:cxn ang="0">
                <a:pos x="21" y="23"/>
              </a:cxn>
              <a:cxn ang="0">
                <a:pos x="17" y="31"/>
              </a:cxn>
              <a:cxn ang="0">
                <a:pos x="14" y="41"/>
              </a:cxn>
              <a:cxn ang="0">
                <a:pos x="7" y="43"/>
              </a:cxn>
              <a:cxn ang="0">
                <a:pos x="5" y="51"/>
              </a:cxn>
              <a:cxn ang="0">
                <a:pos x="5" y="58"/>
              </a:cxn>
              <a:cxn ang="0">
                <a:pos x="6" y="65"/>
              </a:cxn>
              <a:cxn ang="0">
                <a:pos x="6" y="72"/>
              </a:cxn>
              <a:cxn ang="0">
                <a:pos x="4" y="74"/>
              </a:cxn>
              <a:cxn ang="0">
                <a:pos x="3" y="80"/>
              </a:cxn>
              <a:cxn ang="0">
                <a:pos x="0" y="80"/>
              </a:cxn>
              <a:cxn ang="0">
                <a:pos x="2" y="85"/>
              </a:cxn>
              <a:cxn ang="0">
                <a:pos x="4" y="86"/>
              </a:cxn>
              <a:cxn ang="0">
                <a:pos x="3" y="89"/>
              </a:cxn>
              <a:cxn ang="0">
                <a:pos x="5" y="94"/>
              </a:cxn>
              <a:cxn ang="0">
                <a:pos x="9" y="98"/>
              </a:cxn>
              <a:cxn ang="0">
                <a:pos x="8" y="100"/>
              </a:cxn>
              <a:cxn ang="0">
                <a:pos x="9" y="103"/>
              </a:cxn>
              <a:cxn ang="0">
                <a:pos x="9" y="106"/>
              </a:cxn>
              <a:cxn ang="0">
                <a:pos x="17" y="101"/>
              </a:cxn>
              <a:cxn ang="0">
                <a:pos x="25" y="97"/>
              </a:cxn>
              <a:cxn ang="0">
                <a:pos x="27" y="93"/>
              </a:cxn>
              <a:cxn ang="0">
                <a:pos x="27" y="89"/>
              </a:cxn>
              <a:cxn ang="0">
                <a:pos x="28" y="87"/>
              </a:cxn>
              <a:cxn ang="0">
                <a:pos x="27" y="84"/>
              </a:cxn>
              <a:cxn ang="0">
                <a:pos x="26" y="83"/>
              </a:cxn>
              <a:cxn ang="0">
                <a:pos x="32" y="81"/>
              </a:cxn>
              <a:cxn ang="0">
                <a:pos x="33" y="81"/>
              </a:cxn>
              <a:cxn ang="0">
                <a:pos x="37" y="78"/>
              </a:cxn>
              <a:cxn ang="0">
                <a:pos x="35" y="77"/>
              </a:cxn>
              <a:cxn ang="0">
                <a:pos x="38" y="75"/>
              </a:cxn>
              <a:cxn ang="0">
                <a:pos x="37" y="71"/>
              </a:cxn>
              <a:cxn ang="0">
                <a:pos x="32" y="68"/>
              </a:cxn>
              <a:cxn ang="0">
                <a:pos x="30" y="65"/>
              </a:cxn>
              <a:cxn ang="0">
                <a:pos x="29" y="61"/>
              </a:cxn>
              <a:cxn ang="0">
                <a:pos x="30" y="60"/>
              </a:cxn>
              <a:cxn ang="0">
                <a:pos x="31" y="59"/>
              </a:cxn>
              <a:cxn ang="0">
                <a:pos x="33" y="54"/>
              </a:cxn>
              <a:cxn ang="0">
                <a:pos x="32" y="50"/>
              </a:cxn>
              <a:cxn ang="0">
                <a:pos x="34" y="51"/>
              </a:cxn>
              <a:cxn ang="0">
                <a:pos x="39" y="48"/>
              </a:cxn>
              <a:cxn ang="0">
                <a:pos x="43" y="46"/>
              </a:cxn>
              <a:cxn ang="0">
                <a:pos x="48" y="43"/>
              </a:cxn>
              <a:cxn ang="0">
                <a:pos x="51" y="38"/>
              </a:cxn>
              <a:cxn ang="0">
                <a:pos x="50" y="36"/>
              </a:cxn>
              <a:cxn ang="0">
                <a:pos x="52" y="32"/>
              </a:cxn>
              <a:cxn ang="0">
                <a:pos x="54" y="29"/>
              </a:cxn>
              <a:cxn ang="0">
                <a:pos x="55" y="28"/>
              </a:cxn>
              <a:cxn ang="0">
                <a:pos x="58" y="27"/>
              </a:cxn>
              <a:cxn ang="0">
                <a:pos x="64" y="28"/>
              </a:cxn>
            </a:cxnLst>
            <a:rect l="0" t="0" r="r" b="b"/>
            <a:pathLst>
              <a:path w="64" h="106">
                <a:moveTo>
                  <a:pt x="63" y="25"/>
                </a:moveTo>
                <a:cubicBezTo>
                  <a:pt x="61" y="24"/>
                  <a:pt x="62" y="23"/>
                  <a:pt x="62" y="22"/>
                </a:cubicBezTo>
                <a:cubicBezTo>
                  <a:pt x="62" y="22"/>
                  <a:pt x="63" y="21"/>
                  <a:pt x="63" y="21"/>
                </a:cubicBezTo>
                <a:cubicBezTo>
                  <a:pt x="63" y="21"/>
                  <a:pt x="63" y="20"/>
                  <a:pt x="63" y="19"/>
                </a:cubicBezTo>
                <a:cubicBezTo>
                  <a:pt x="63" y="19"/>
                  <a:pt x="63" y="19"/>
                  <a:pt x="63" y="19"/>
                </a:cubicBezTo>
                <a:cubicBezTo>
                  <a:pt x="63" y="19"/>
                  <a:pt x="62" y="17"/>
                  <a:pt x="62" y="17"/>
                </a:cubicBezTo>
                <a:cubicBezTo>
                  <a:pt x="61" y="16"/>
                  <a:pt x="62" y="16"/>
                  <a:pt x="62" y="15"/>
                </a:cubicBezTo>
                <a:cubicBezTo>
                  <a:pt x="63" y="15"/>
                  <a:pt x="62" y="14"/>
                  <a:pt x="62" y="14"/>
                </a:cubicBezTo>
                <a:cubicBezTo>
                  <a:pt x="62" y="14"/>
                  <a:pt x="61" y="14"/>
                  <a:pt x="61" y="14"/>
                </a:cubicBezTo>
                <a:cubicBezTo>
                  <a:pt x="61" y="14"/>
                  <a:pt x="60" y="14"/>
                  <a:pt x="61" y="13"/>
                </a:cubicBezTo>
                <a:cubicBezTo>
                  <a:pt x="61" y="13"/>
                  <a:pt x="61" y="11"/>
                  <a:pt x="61" y="11"/>
                </a:cubicBezTo>
                <a:cubicBezTo>
                  <a:pt x="61" y="10"/>
                  <a:pt x="61" y="10"/>
                  <a:pt x="62" y="10"/>
                </a:cubicBezTo>
                <a:cubicBezTo>
                  <a:pt x="62" y="10"/>
                  <a:pt x="61" y="9"/>
                  <a:pt x="60" y="8"/>
                </a:cubicBezTo>
                <a:cubicBezTo>
                  <a:pt x="60" y="8"/>
                  <a:pt x="60" y="8"/>
                  <a:pt x="60" y="8"/>
                </a:cubicBezTo>
                <a:cubicBezTo>
                  <a:pt x="47" y="0"/>
                  <a:pt x="47" y="0"/>
                  <a:pt x="47" y="0"/>
                </a:cubicBezTo>
                <a:cubicBezTo>
                  <a:pt x="46" y="0"/>
                  <a:pt x="45" y="0"/>
                  <a:pt x="45" y="0"/>
                </a:cubicBezTo>
                <a:cubicBezTo>
                  <a:pt x="44" y="0"/>
                  <a:pt x="45" y="1"/>
                  <a:pt x="45" y="2"/>
                </a:cubicBezTo>
                <a:cubicBezTo>
                  <a:pt x="45" y="2"/>
                  <a:pt x="44" y="4"/>
                  <a:pt x="44" y="4"/>
                </a:cubicBezTo>
                <a:cubicBezTo>
                  <a:pt x="44" y="4"/>
                  <a:pt x="44" y="4"/>
                  <a:pt x="44" y="5"/>
                </a:cubicBezTo>
                <a:cubicBezTo>
                  <a:pt x="44" y="7"/>
                  <a:pt x="43" y="6"/>
                  <a:pt x="43" y="6"/>
                </a:cubicBezTo>
                <a:cubicBezTo>
                  <a:pt x="43" y="6"/>
                  <a:pt x="35" y="5"/>
                  <a:pt x="35" y="5"/>
                </a:cubicBezTo>
                <a:cubicBezTo>
                  <a:pt x="35" y="5"/>
                  <a:pt x="35" y="5"/>
                  <a:pt x="35" y="5"/>
                </a:cubicBezTo>
                <a:cubicBezTo>
                  <a:pt x="35" y="5"/>
                  <a:pt x="35" y="5"/>
                  <a:pt x="34" y="6"/>
                </a:cubicBezTo>
                <a:cubicBezTo>
                  <a:pt x="34" y="7"/>
                  <a:pt x="34" y="9"/>
                  <a:pt x="33" y="9"/>
                </a:cubicBezTo>
                <a:cubicBezTo>
                  <a:pt x="33" y="10"/>
                  <a:pt x="31" y="9"/>
                  <a:pt x="31" y="8"/>
                </a:cubicBezTo>
                <a:cubicBezTo>
                  <a:pt x="30" y="8"/>
                  <a:pt x="30" y="8"/>
                  <a:pt x="30" y="9"/>
                </a:cubicBezTo>
                <a:cubicBezTo>
                  <a:pt x="30" y="9"/>
                  <a:pt x="29" y="9"/>
                  <a:pt x="29" y="9"/>
                </a:cubicBezTo>
                <a:cubicBezTo>
                  <a:pt x="28" y="10"/>
                  <a:pt x="27" y="10"/>
                  <a:pt x="27" y="11"/>
                </a:cubicBezTo>
                <a:cubicBezTo>
                  <a:pt x="27" y="12"/>
                  <a:pt x="27" y="12"/>
                  <a:pt x="26" y="13"/>
                </a:cubicBezTo>
                <a:cubicBezTo>
                  <a:pt x="26" y="13"/>
                  <a:pt x="25" y="13"/>
                  <a:pt x="25" y="13"/>
                </a:cubicBezTo>
                <a:cubicBezTo>
                  <a:pt x="24" y="14"/>
                  <a:pt x="26" y="15"/>
                  <a:pt x="26" y="16"/>
                </a:cubicBezTo>
                <a:cubicBezTo>
                  <a:pt x="26" y="16"/>
                  <a:pt x="26" y="17"/>
                  <a:pt x="26" y="17"/>
                </a:cubicBezTo>
                <a:cubicBezTo>
                  <a:pt x="26" y="17"/>
                  <a:pt x="24" y="19"/>
                  <a:pt x="23" y="20"/>
                </a:cubicBezTo>
                <a:cubicBezTo>
                  <a:pt x="23" y="20"/>
                  <a:pt x="22" y="21"/>
                  <a:pt x="22" y="21"/>
                </a:cubicBezTo>
                <a:cubicBezTo>
                  <a:pt x="21" y="22"/>
                  <a:pt x="21" y="23"/>
                  <a:pt x="21" y="23"/>
                </a:cubicBezTo>
                <a:cubicBezTo>
                  <a:pt x="21" y="23"/>
                  <a:pt x="21" y="23"/>
                  <a:pt x="21" y="23"/>
                </a:cubicBezTo>
                <a:cubicBezTo>
                  <a:pt x="21" y="23"/>
                  <a:pt x="17" y="25"/>
                  <a:pt x="17" y="25"/>
                </a:cubicBezTo>
                <a:cubicBezTo>
                  <a:pt x="17" y="25"/>
                  <a:pt x="17" y="25"/>
                  <a:pt x="17" y="25"/>
                </a:cubicBezTo>
                <a:cubicBezTo>
                  <a:pt x="17" y="26"/>
                  <a:pt x="17" y="27"/>
                  <a:pt x="17" y="27"/>
                </a:cubicBezTo>
                <a:cubicBezTo>
                  <a:pt x="17" y="28"/>
                  <a:pt x="17" y="30"/>
                  <a:pt x="17" y="31"/>
                </a:cubicBezTo>
                <a:cubicBezTo>
                  <a:pt x="16" y="33"/>
                  <a:pt x="14" y="35"/>
                  <a:pt x="13" y="36"/>
                </a:cubicBezTo>
                <a:cubicBezTo>
                  <a:pt x="13" y="36"/>
                  <a:pt x="13" y="37"/>
                  <a:pt x="13" y="37"/>
                </a:cubicBezTo>
                <a:cubicBezTo>
                  <a:pt x="14" y="38"/>
                  <a:pt x="14" y="38"/>
                  <a:pt x="14" y="39"/>
                </a:cubicBezTo>
                <a:cubicBezTo>
                  <a:pt x="15" y="40"/>
                  <a:pt x="14" y="41"/>
                  <a:pt x="14" y="41"/>
                </a:cubicBezTo>
                <a:cubicBezTo>
                  <a:pt x="13" y="42"/>
                  <a:pt x="11" y="42"/>
                  <a:pt x="11" y="41"/>
                </a:cubicBezTo>
                <a:cubicBezTo>
                  <a:pt x="10" y="41"/>
                  <a:pt x="10" y="41"/>
                  <a:pt x="10" y="41"/>
                </a:cubicBezTo>
                <a:cubicBezTo>
                  <a:pt x="10" y="41"/>
                  <a:pt x="8" y="42"/>
                  <a:pt x="8" y="42"/>
                </a:cubicBezTo>
                <a:cubicBezTo>
                  <a:pt x="7" y="42"/>
                  <a:pt x="7" y="43"/>
                  <a:pt x="7" y="43"/>
                </a:cubicBezTo>
                <a:cubicBezTo>
                  <a:pt x="7" y="43"/>
                  <a:pt x="5" y="45"/>
                  <a:pt x="5" y="45"/>
                </a:cubicBezTo>
                <a:cubicBezTo>
                  <a:pt x="5" y="45"/>
                  <a:pt x="5" y="46"/>
                  <a:pt x="4" y="47"/>
                </a:cubicBezTo>
                <a:cubicBezTo>
                  <a:pt x="4" y="48"/>
                  <a:pt x="5" y="49"/>
                  <a:pt x="5" y="49"/>
                </a:cubicBezTo>
                <a:cubicBezTo>
                  <a:pt x="5" y="50"/>
                  <a:pt x="5" y="51"/>
                  <a:pt x="5" y="51"/>
                </a:cubicBezTo>
                <a:cubicBezTo>
                  <a:pt x="5" y="52"/>
                  <a:pt x="5" y="52"/>
                  <a:pt x="5" y="53"/>
                </a:cubicBezTo>
                <a:cubicBezTo>
                  <a:pt x="4" y="53"/>
                  <a:pt x="5" y="55"/>
                  <a:pt x="6" y="55"/>
                </a:cubicBezTo>
                <a:cubicBezTo>
                  <a:pt x="6" y="55"/>
                  <a:pt x="6" y="56"/>
                  <a:pt x="6" y="56"/>
                </a:cubicBezTo>
                <a:cubicBezTo>
                  <a:pt x="6" y="56"/>
                  <a:pt x="5" y="57"/>
                  <a:pt x="5" y="58"/>
                </a:cubicBezTo>
                <a:cubicBezTo>
                  <a:pt x="5" y="59"/>
                  <a:pt x="4" y="59"/>
                  <a:pt x="7" y="61"/>
                </a:cubicBezTo>
                <a:cubicBezTo>
                  <a:pt x="9" y="63"/>
                  <a:pt x="8" y="64"/>
                  <a:pt x="8" y="64"/>
                </a:cubicBezTo>
                <a:cubicBezTo>
                  <a:pt x="8" y="65"/>
                  <a:pt x="7" y="65"/>
                  <a:pt x="7" y="65"/>
                </a:cubicBezTo>
                <a:cubicBezTo>
                  <a:pt x="7" y="65"/>
                  <a:pt x="6" y="65"/>
                  <a:pt x="6" y="65"/>
                </a:cubicBezTo>
                <a:cubicBezTo>
                  <a:pt x="5" y="65"/>
                  <a:pt x="5" y="65"/>
                  <a:pt x="5" y="65"/>
                </a:cubicBezTo>
                <a:cubicBezTo>
                  <a:pt x="6" y="67"/>
                  <a:pt x="7" y="68"/>
                  <a:pt x="7" y="68"/>
                </a:cubicBezTo>
                <a:cubicBezTo>
                  <a:pt x="7" y="68"/>
                  <a:pt x="7" y="69"/>
                  <a:pt x="7" y="69"/>
                </a:cubicBezTo>
                <a:cubicBezTo>
                  <a:pt x="7" y="69"/>
                  <a:pt x="6" y="72"/>
                  <a:pt x="6" y="72"/>
                </a:cubicBezTo>
                <a:cubicBezTo>
                  <a:pt x="6" y="72"/>
                  <a:pt x="6" y="73"/>
                  <a:pt x="6" y="73"/>
                </a:cubicBezTo>
                <a:cubicBezTo>
                  <a:pt x="6" y="73"/>
                  <a:pt x="4" y="73"/>
                  <a:pt x="4" y="73"/>
                </a:cubicBezTo>
                <a:cubicBezTo>
                  <a:pt x="3" y="73"/>
                  <a:pt x="4" y="73"/>
                  <a:pt x="3" y="74"/>
                </a:cubicBezTo>
                <a:cubicBezTo>
                  <a:pt x="3" y="74"/>
                  <a:pt x="4" y="74"/>
                  <a:pt x="4" y="74"/>
                </a:cubicBezTo>
                <a:cubicBezTo>
                  <a:pt x="4" y="74"/>
                  <a:pt x="3" y="75"/>
                  <a:pt x="3" y="75"/>
                </a:cubicBezTo>
                <a:cubicBezTo>
                  <a:pt x="3" y="75"/>
                  <a:pt x="3" y="76"/>
                  <a:pt x="3" y="76"/>
                </a:cubicBezTo>
                <a:cubicBezTo>
                  <a:pt x="3" y="76"/>
                  <a:pt x="3" y="77"/>
                  <a:pt x="3" y="78"/>
                </a:cubicBezTo>
                <a:cubicBezTo>
                  <a:pt x="3" y="78"/>
                  <a:pt x="3" y="80"/>
                  <a:pt x="3" y="80"/>
                </a:cubicBezTo>
                <a:cubicBezTo>
                  <a:pt x="2" y="80"/>
                  <a:pt x="2" y="80"/>
                  <a:pt x="2" y="80"/>
                </a:cubicBezTo>
                <a:cubicBezTo>
                  <a:pt x="2" y="80"/>
                  <a:pt x="1" y="80"/>
                  <a:pt x="0" y="79"/>
                </a:cubicBezTo>
                <a:cubicBezTo>
                  <a:pt x="0" y="79"/>
                  <a:pt x="0" y="79"/>
                  <a:pt x="0" y="79"/>
                </a:cubicBezTo>
                <a:cubicBezTo>
                  <a:pt x="0" y="79"/>
                  <a:pt x="0" y="80"/>
                  <a:pt x="0" y="80"/>
                </a:cubicBezTo>
                <a:cubicBezTo>
                  <a:pt x="0" y="80"/>
                  <a:pt x="0" y="83"/>
                  <a:pt x="0" y="84"/>
                </a:cubicBezTo>
                <a:cubicBezTo>
                  <a:pt x="1" y="85"/>
                  <a:pt x="1" y="85"/>
                  <a:pt x="1" y="85"/>
                </a:cubicBezTo>
                <a:cubicBezTo>
                  <a:pt x="1" y="84"/>
                  <a:pt x="1" y="85"/>
                  <a:pt x="1" y="85"/>
                </a:cubicBezTo>
                <a:cubicBezTo>
                  <a:pt x="1" y="85"/>
                  <a:pt x="2" y="86"/>
                  <a:pt x="2" y="85"/>
                </a:cubicBezTo>
                <a:cubicBezTo>
                  <a:pt x="2" y="84"/>
                  <a:pt x="2" y="84"/>
                  <a:pt x="3" y="84"/>
                </a:cubicBezTo>
                <a:cubicBezTo>
                  <a:pt x="3" y="84"/>
                  <a:pt x="2" y="84"/>
                  <a:pt x="2" y="85"/>
                </a:cubicBezTo>
                <a:cubicBezTo>
                  <a:pt x="2" y="85"/>
                  <a:pt x="2" y="85"/>
                  <a:pt x="2" y="85"/>
                </a:cubicBezTo>
                <a:cubicBezTo>
                  <a:pt x="3" y="85"/>
                  <a:pt x="4" y="85"/>
                  <a:pt x="4" y="86"/>
                </a:cubicBezTo>
                <a:cubicBezTo>
                  <a:pt x="3" y="86"/>
                  <a:pt x="3" y="87"/>
                  <a:pt x="3" y="87"/>
                </a:cubicBezTo>
                <a:cubicBezTo>
                  <a:pt x="3" y="87"/>
                  <a:pt x="3" y="88"/>
                  <a:pt x="3" y="88"/>
                </a:cubicBezTo>
                <a:cubicBezTo>
                  <a:pt x="3" y="88"/>
                  <a:pt x="3" y="89"/>
                  <a:pt x="3" y="89"/>
                </a:cubicBezTo>
                <a:cubicBezTo>
                  <a:pt x="3" y="89"/>
                  <a:pt x="3" y="89"/>
                  <a:pt x="3" y="89"/>
                </a:cubicBezTo>
                <a:cubicBezTo>
                  <a:pt x="3" y="89"/>
                  <a:pt x="3" y="89"/>
                  <a:pt x="3" y="90"/>
                </a:cubicBezTo>
                <a:cubicBezTo>
                  <a:pt x="4" y="90"/>
                  <a:pt x="4" y="90"/>
                  <a:pt x="4" y="91"/>
                </a:cubicBezTo>
                <a:cubicBezTo>
                  <a:pt x="4" y="91"/>
                  <a:pt x="4" y="92"/>
                  <a:pt x="4" y="92"/>
                </a:cubicBezTo>
                <a:cubicBezTo>
                  <a:pt x="5" y="93"/>
                  <a:pt x="5" y="94"/>
                  <a:pt x="5" y="94"/>
                </a:cubicBezTo>
                <a:cubicBezTo>
                  <a:pt x="5" y="94"/>
                  <a:pt x="6" y="95"/>
                  <a:pt x="6" y="95"/>
                </a:cubicBezTo>
                <a:cubicBezTo>
                  <a:pt x="7" y="96"/>
                  <a:pt x="7" y="96"/>
                  <a:pt x="7" y="96"/>
                </a:cubicBezTo>
                <a:cubicBezTo>
                  <a:pt x="7" y="96"/>
                  <a:pt x="8" y="97"/>
                  <a:pt x="8" y="97"/>
                </a:cubicBezTo>
                <a:cubicBezTo>
                  <a:pt x="8" y="97"/>
                  <a:pt x="9" y="97"/>
                  <a:pt x="9" y="98"/>
                </a:cubicBezTo>
                <a:cubicBezTo>
                  <a:pt x="9" y="98"/>
                  <a:pt x="8" y="98"/>
                  <a:pt x="8" y="98"/>
                </a:cubicBezTo>
                <a:cubicBezTo>
                  <a:pt x="7" y="98"/>
                  <a:pt x="7" y="98"/>
                  <a:pt x="7" y="98"/>
                </a:cubicBezTo>
                <a:cubicBezTo>
                  <a:pt x="7" y="99"/>
                  <a:pt x="8" y="99"/>
                  <a:pt x="8" y="99"/>
                </a:cubicBezTo>
                <a:cubicBezTo>
                  <a:pt x="8" y="99"/>
                  <a:pt x="8" y="100"/>
                  <a:pt x="8" y="100"/>
                </a:cubicBezTo>
                <a:cubicBezTo>
                  <a:pt x="7" y="99"/>
                  <a:pt x="7" y="99"/>
                  <a:pt x="7" y="99"/>
                </a:cubicBezTo>
                <a:cubicBezTo>
                  <a:pt x="7" y="100"/>
                  <a:pt x="7" y="101"/>
                  <a:pt x="8" y="101"/>
                </a:cubicBezTo>
                <a:cubicBezTo>
                  <a:pt x="8" y="101"/>
                  <a:pt x="8" y="102"/>
                  <a:pt x="8" y="102"/>
                </a:cubicBezTo>
                <a:cubicBezTo>
                  <a:pt x="8" y="102"/>
                  <a:pt x="9" y="103"/>
                  <a:pt x="9" y="103"/>
                </a:cubicBezTo>
                <a:cubicBezTo>
                  <a:pt x="9" y="103"/>
                  <a:pt x="10" y="104"/>
                  <a:pt x="9" y="104"/>
                </a:cubicBezTo>
                <a:cubicBezTo>
                  <a:pt x="9" y="104"/>
                  <a:pt x="9" y="104"/>
                  <a:pt x="9" y="104"/>
                </a:cubicBezTo>
                <a:cubicBezTo>
                  <a:pt x="9" y="105"/>
                  <a:pt x="9" y="105"/>
                  <a:pt x="9" y="105"/>
                </a:cubicBezTo>
                <a:cubicBezTo>
                  <a:pt x="9" y="105"/>
                  <a:pt x="8" y="106"/>
                  <a:pt x="9" y="106"/>
                </a:cubicBezTo>
                <a:cubicBezTo>
                  <a:pt x="10" y="105"/>
                  <a:pt x="15" y="105"/>
                  <a:pt x="15" y="105"/>
                </a:cubicBezTo>
                <a:cubicBezTo>
                  <a:pt x="15" y="105"/>
                  <a:pt x="15" y="105"/>
                  <a:pt x="16" y="105"/>
                </a:cubicBezTo>
                <a:cubicBezTo>
                  <a:pt x="16" y="104"/>
                  <a:pt x="16" y="104"/>
                  <a:pt x="16" y="104"/>
                </a:cubicBezTo>
                <a:cubicBezTo>
                  <a:pt x="15" y="103"/>
                  <a:pt x="14" y="102"/>
                  <a:pt x="17" y="101"/>
                </a:cubicBezTo>
                <a:cubicBezTo>
                  <a:pt x="19" y="100"/>
                  <a:pt x="21" y="100"/>
                  <a:pt x="22" y="100"/>
                </a:cubicBezTo>
                <a:cubicBezTo>
                  <a:pt x="22" y="100"/>
                  <a:pt x="22" y="100"/>
                  <a:pt x="23" y="100"/>
                </a:cubicBezTo>
                <a:cubicBezTo>
                  <a:pt x="23" y="100"/>
                  <a:pt x="23" y="101"/>
                  <a:pt x="24" y="100"/>
                </a:cubicBezTo>
                <a:cubicBezTo>
                  <a:pt x="24" y="99"/>
                  <a:pt x="25" y="98"/>
                  <a:pt x="25" y="97"/>
                </a:cubicBezTo>
                <a:cubicBezTo>
                  <a:pt x="26" y="97"/>
                  <a:pt x="26" y="96"/>
                  <a:pt x="26" y="96"/>
                </a:cubicBezTo>
                <a:cubicBezTo>
                  <a:pt x="26" y="96"/>
                  <a:pt x="26" y="95"/>
                  <a:pt x="26" y="95"/>
                </a:cubicBezTo>
                <a:cubicBezTo>
                  <a:pt x="26" y="94"/>
                  <a:pt x="26" y="94"/>
                  <a:pt x="26" y="94"/>
                </a:cubicBezTo>
                <a:cubicBezTo>
                  <a:pt x="27" y="94"/>
                  <a:pt x="27" y="94"/>
                  <a:pt x="27" y="93"/>
                </a:cubicBezTo>
                <a:cubicBezTo>
                  <a:pt x="26" y="93"/>
                  <a:pt x="26" y="92"/>
                  <a:pt x="27" y="92"/>
                </a:cubicBezTo>
                <a:cubicBezTo>
                  <a:pt x="27" y="91"/>
                  <a:pt x="28" y="91"/>
                  <a:pt x="27" y="90"/>
                </a:cubicBezTo>
                <a:cubicBezTo>
                  <a:pt x="26" y="90"/>
                  <a:pt x="27" y="90"/>
                  <a:pt x="27" y="90"/>
                </a:cubicBezTo>
                <a:cubicBezTo>
                  <a:pt x="27" y="90"/>
                  <a:pt x="27" y="90"/>
                  <a:pt x="27" y="89"/>
                </a:cubicBezTo>
                <a:cubicBezTo>
                  <a:pt x="27" y="89"/>
                  <a:pt x="27" y="89"/>
                  <a:pt x="27" y="89"/>
                </a:cubicBezTo>
                <a:cubicBezTo>
                  <a:pt x="27" y="89"/>
                  <a:pt x="28" y="89"/>
                  <a:pt x="27" y="89"/>
                </a:cubicBezTo>
                <a:cubicBezTo>
                  <a:pt x="27" y="88"/>
                  <a:pt x="26" y="88"/>
                  <a:pt x="27" y="88"/>
                </a:cubicBezTo>
                <a:cubicBezTo>
                  <a:pt x="28" y="88"/>
                  <a:pt x="28" y="88"/>
                  <a:pt x="28" y="87"/>
                </a:cubicBezTo>
                <a:cubicBezTo>
                  <a:pt x="27" y="87"/>
                  <a:pt x="27" y="87"/>
                  <a:pt x="27" y="87"/>
                </a:cubicBezTo>
                <a:cubicBezTo>
                  <a:pt x="28" y="87"/>
                  <a:pt x="28" y="85"/>
                  <a:pt x="28" y="85"/>
                </a:cubicBezTo>
                <a:cubicBezTo>
                  <a:pt x="28" y="85"/>
                  <a:pt x="27" y="85"/>
                  <a:pt x="27" y="85"/>
                </a:cubicBezTo>
                <a:cubicBezTo>
                  <a:pt x="28" y="85"/>
                  <a:pt x="28" y="85"/>
                  <a:pt x="27" y="84"/>
                </a:cubicBezTo>
                <a:cubicBezTo>
                  <a:pt x="27" y="84"/>
                  <a:pt x="26" y="84"/>
                  <a:pt x="26" y="84"/>
                </a:cubicBezTo>
                <a:cubicBezTo>
                  <a:pt x="27" y="84"/>
                  <a:pt x="28" y="84"/>
                  <a:pt x="28" y="84"/>
                </a:cubicBezTo>
                <a:cubicBezTo>
                  <a:pt x="29" y="84"/>
                  <a:pt x="28" y="84"/>
                  <a:pt x="28" y="83"/>
                </a:cubicBezTo>
                <a:cubicBezTo>
                  <a:pt x="28" y="83"/>
                  <a:pt x="27" y="83"/>
                  <a:pt x="26" y="83"/>
                </a:cubicBezTo>
                <a:cubicBezTo>
                  <a:pt x="26" y="83"/>
                  <a:pt x="26" y="83"/>
                  <a:pt x="25" y="83"/>
                </a:cubicBezTo>
                <a:cubicBezTo>
                  <a:pt x="25" y="82"/>
                  <a:pt x="25" y="82"/>
                  <a:pt x="26" y="82"/>
                </a:cubicBezTo>
                <a:cubicBezTo>
                  <a:pt x="27" y="83"/>
                  <a:pt x="28" y="83"/>
                  <a:pt x="28" y="83"/>
                </a:cubicBezTo>
                <a:cubicBezTo>
                  <a:pt x="29" y="82"/>
                  <a:pt x="31" y="82"/>
                  <a:pt x="32" y="81"/>
                </a:cubicBezTo>
                <a:cubicBezTo>
                  <a:pt x="32" y="80"/>
                  <a:pt x="32" y="80"/>
                  <a:pt x="32" y="80"/>
                </a:cubicBezTo>
                <a:cubicBezTo>
                  <a:pt x="32" y="81"/>
                  <a:pt x="32" y="81"/>
                  <a:pt x="32" y="80"/>
                </a:cubicBezTo>
                <a:cubicBezTo>
                  <a:pt x="32" y="80"/>
                  <a:pt x="33" y="78"/>
                  <a:pt x="33" y="79"/>
                </a:cubicBezTo>
                <a:cubicBezTo>
                  <a:pt x="33" y="81"/>
                  <a:pt x="33" y="81"/>
                  <a:pt x="33" y="81"/>
                </a:cubicBezTo>
                <a:cubicBezTo>
                  <a:pt x="34" y="80"/>
                  <a:pt x="34" y="80"/>
                  <a:pt x="35" y="80"/>
                </a:cubicBezTo>
                <a:cubicBezTo>
                  <a:pt x="35" y="79"/>
                  <a:pt x="36" y="79"/>
                  <a:pt x="36" y="79"/>
                </a:cubicBezTo>
                <a:cubicBezTo>
                  <a:pt x="36" y="78"/>
                  <a:pt x="35" y="78"/>
                  <a:pt x="36" y="78"/>
                </a:cubicBezTo>
                <a:cubicBezTo>
                  <a:pt x="36" y="78"/>
                  <a:pt x="37" y="78"/>
                  <a:pt x="37" y="78"/>
                </a:cubicBezTo>
                <a:cubicBezTo>
                  <a:pt x="37" y="78"/>
                  <a:pt x="37" y="78"/>
                  <a:pt x="37" y="77"/>
                </a:cubicBezTo>
                <a:cubicBezTo>
                  <a:pt x="37" y="77"/>
                  <a:pt x="36" y="77"/>
                  <a:pt x="36" y="77"/>
                </a:cubicBezTo>
                <a:cubicBezTo>
                  <a:pt x="36" y="77"/>
                  <a:pt x="36" y="77"/>
                  <a:pt x="36" y="77"/>
                </a:cubicBezTo>
                <a:cubicBezTo>
                  <a:pt x="36" y="77"/>
                  <a:pt x="35" y="77"/>
                  <a:pt x="35" y="77"/>
                </a:cubicBezTo>
                <a:cubicBezTo>
                  <a:pt x="35" y="77"/>
                  <a:pt x="34" y="77"/>
                  <a:pt x="35" y="77"/>
                </a:cubicBezTo>
                <a:cubicBezTo>
                  <a:pt x="35" y="77"/>
                  <a:pt x="36" y="77"/>
                  <a:pt x="35" y="77"/>
                </a:cubicBezTo>
                <a:cubicBezTo>
                  <a:pt x="35" y="77"/>
                  <a:pt x="35" y="77"/>
                  <a:pt x="35" y="76"/>
                </a:cubicBezTo>
                <a:cubicBezTo>
                  <a:pt x="36" y="76"/>
                  <a:pt x="38" y="75"/>
                  <a:pt x="38" y="75"/>
                </a:cubicBezTo>
                <a:cubicBezTo>
                  <a:pt x="39" y="74"/>
                  <a:pt x="39" y="74"/>
                  <a:pt x="39" y="74"/>
                </a:cubicBezTo>
                <a:cubicBezTo>
                  <a:pt x="38" y="73"/>
                  <a:pt x="38" y="72"/>
                  <a:pt x="38" y="72"/>
                </a:cubicBezTo>
                <a:cubicBezTo>
                  <a:pt x="38" y="72"/>
                  <a:pt x="38" y="72"/>
                  <a:pt x="37" y="72"/>
                </a:cubicBezTo>
                <a:cubicBezTo>
                  <a:pt x="37" y="72"/>
                  <a:pt x="36" y="72"/>
                  <a:pt x="37" y="71"/>
                </a:cubicBezTo>
                <a:cubicBezTo>
                  <a:pt x="37" y="71"/>
                  <a:pt x="37" y="70"/>
                  <a:pt x="36" y="70"/>
                </a:cubicBezTo>
                <a:cubicBezTo>
                  <a:pt x="36" y="70"/>
                  <a:pt x="34" y="69"/>
                  <a:pt x="34" y="69"/>
                </a:cubicBezTo>
                <a:cubicBezTo>
                  <a:pt x="34" y="68"/>
                  <a:pt x="34" y="68"/>
                  <a:pt x="33" y="68"/>
                </a:cubicBezTo>
                <a:cubicBezTo>
                  <a:pt x="32" y="69"/>
                  <a:pt x="32" y="69"/>
                  <a:pt x="32" y="68"/>
                </a:cubicBezTo>
                <a:cubicBezTo>
                  <a:pt x="31" y="68"/>
                  <a:pt x="31" y="68"/>
                  <a:pt x="30" y="67"/>
                </a:cubicBezTo>
                <a:cubicBezTo>
                  <a:pt x="30" y="67"/>
                  <a:pt x="30" y="67"/>
                  <a:pt x="30" y="67"/>
                </a:cubicBezTo>
                <a:cubicBezTo>
                  <a:pt x="30" y="67"/>
                  <a:pt x="31" y="67"/>
                  <a:pt x="30" y="67"/>
                </a:cubicBezTo>
                <a:cubicBezTo>
                  <a:pt x="30" y="66"/>
                  <a:pt x="30" y="65"/>
                  <a:pt x="30" y="65"/>
                </a:cubicBezTo>
                <a:cubicBezTo>
                  <a:pt x="30" y="64"/>
                  <a:pt x="29" y="63"/>
                  <a:pt x="30" y="63"/>
                </a:cubicBezTo>
                <a:cubicBezTo>
                  <a:pt x="30" y="63"/>
                  <a:pt x="30" y="63"/>
                  <a:pt x="30" y="63"/>
                </a:cubicBezTo>
                <a:cubicBezTo>
                  <a:pt x="29" y="62"/>
                  <a:pt x="29" y="62"/>
                  <a:pt x="30" y="62"/>
                </a:cubicBezTo>
                <a:cubicBezTo>
                  <a:pt x="30" y="62"/>
                  <a:pt x="30" y="61"/>
                  <a:pt x="29" y="61"/>
                </a:cubicBezTo>
                <a:cubicBezTo>
                  <a:pt x="29" y="61"/>
                  <a:pt x="29" y="61"/>
                  <a:pt x="30" y="61"/>
                </a:cubicBezTo>
                <a:cubicBezTo>
                  <a:pt x="30" y="61"/>
                  <a:pt x="30" y="61"/>
                  <a:pt x="30" y="60"/>
                </a:cubicBezTo>
                <a:cubicBezTo>
                  <a:pt x="29" y="60"/>
                  <a:pt x="30" y="60"/>
                  <a:pt x="30" y="60"/>
                </a:cubicBezTo>
                <a:cubicBezTo>
                  <a:pt x="30" y="60"/>
                  <a:pt x="30" y="60"/>
                  <a:pt x="30" y="60"/>
                </a:cubicBezTo>
                <a:cubicBezTo>
                  <a:pt x="30" y="60"/>
                  <a:pt x="30" y="60"/>
                  <a:pt x="30" y="60"/>
                </a:cubicBezTo>
                <a:cubicBezTo>
                  <a:pt x="30" y="60"/>
                  <a:pt x="31" y="60"/>
                  <a:pt x="31" y="60"/>
                </a:cubicBezTo>
                <a:cubicBezTo>
                  <a:pt x="31" y="60"/>
                  <a:pt x="31" y="60"/>
                  <a:pt x="31" y="60"/>
                </a:cubicBezTo>
                <a:cubicBezTo>
                  <a:pt x="31" y="59"/>
                  <a:pt x="30" y="59"/>
                  <a:pt x="31" y="59"/>
                </a:cubicBezTo>
                <a:cubicBezTo>
                  <a:pt x="31" y="58"/>
                  <a:pt x="31" y="57"/>
                  <a:pt x="31" y="56"/>
                </a:cubicBezTo>
                <a:cubicBezTo>
                  <a:pt x="31" y="55"/>
                  <a:pt x="31" y="55"/>
                  <a:pt x="31" y="55"/>
                </a:cubicBezTo>
                <a:cubicBezTo>
                  <a:pt x="31" y="54"/>
                  <a:pt x="31" y="54"/>
                  <a:pt x="31" y="54"/>
                </a:cubicBezTo>
                <a:cubicBezTo>
                  <a:pt x="32" y="54"/>
                  <a:pt x="33" y="54"/>
                  <a:pt x="33" y="54"/>
                </a:cubicBezTo>
                <a:cubicBezTo>
                  <a:pt x="33" y="53"/>
                  <a:pt x="33" y="53"/>
                  <a:pt x="33" y="52"/>
                </a:cubicBezTo>
                <a:cubicBezTo>
                  <a:pt x="34" y="52"/>
                  <a:pt x="34" y="52"/>
                  <a:pt x="33" y="51"/>
                </a:cubicBezTo>
                <a:cubicBezTo>
                  <a:pt x="33" y="51"/>
                  <a:pt x="33" y="51"/>
                  <a:pt x="33" y="51"/>
                </a:cubicBezTo>
                <a:cubicBezTo>
                  <a:pt x="33" y="50"/>
                  <a:pt x="32" y="50"/>
                  <a:pt x="32" y="50"/>
                </a:cubicBezTo>
                <a:cubicBezTo>
                  <a:pt x="33" y="49"/>
                  <a:pt x="33" y="49"/>
                  <a:pt x="33" y="50"/>
                </a:cubicBezTo>
                <a:cubicBezTo>
                  <a:pt x="33" y="50"/>
                  <a:pt x="33" y="50"/>
                  <a:pt x="33" y="51"/>
                </a:cubicBezTo>
                <a:cubicBezTo>
                  <a:pt x="33" y="51"/>
                  <a:pt x="33" y="51"/>
                  <a:pt x="34" y="51"/>
                </a:cubicBezTo>
                <a:cubicBezTo>
                  <a:pt x="34" y="51"/>
                  <a:pt x="35" y="51"/>
                  <a:pt x="34" y="51"/>
                </a:cubicBezTo>
                <a:cubicBezTo>
                  <a:pt x="34" y="52"/>
                  <a:pt x="35" y="51"/>
                  <a:pt x="35" y="51"/>
                </a:cubicBezTo>
                <a:cubicBezTo>
                  <a:pt x="35" y="51"/>
                  <a:pt x="35" y="50"/>
                  <a:pt x="36" y="49"/>
                </a:cubicBezTo>
                <a:cubicBezTo>
                  <a:pt x="36" y="49"/>
                  <a:pt x="38" y="48"/>
                  <a:pt x="38" y="48"/>
                </a:cubicBezTo>
                <a:cubicBezTo>
                  <a:pt x="39" y="48"/>
                  <a:pt x="39" y="48"/>
                  <a:pt x="39" y="48"/>
                </a:cubicBezTo>
                <a:cubicBezTo>
                  <a:pt x="39" y="47"/>
                  <a:pt x="40" y="46"/>
                  <a:pt x="41" y="46"/>
                </a:cubicBezTo>
                <a:cubicBezTo>
                  <a:pt x="41" y="46"/>
                  <a:pt x="41" y="46"/>
                  <a:pt x="41" y="46"/>
                </a:cubicBezTo>
                <a:cubicBezTo>
                  <a:pt x="41" y="45"/>
                  <a:pt x="41" y="45"/>
                  <a:pt x="41" y="46"/>
                </a:cubicBezTo>
                <a:cubicBezTo>
                  <a:pt x="42" y="46"/>
                  <a:pt x="42" y="46"/>
                  <a:pt x="43" y="46"/>
                </a:cubicBezTo>
                <a:cubicBezTo>
                  <a:pt x="43" y="46"/>
                  <a:pt x="45" y="44"/>
                  <a:pt x="45" y="44"/>
                </a:cubicBezTo>
                <a:cubicBezTo>
                  <a:pt x="46" y="44"/>
                  <a:pt x="46" y="44"/>
                  <a:pt x="46" y="44"/>
                </a:cubicBezTo>
                <a:cubicBezTo>
                  <a:pt x="47" y="44"/>
                  <a:pt x="47" y="44"/>
                  <a:pt x="47" y="44"/>
                </a:cubicBezTo>
                <a:cubicBezTo>
                  <a:pt x="47" y="44"/>
                  <a:pt x="48" y="43"/>
                  <a:pt x="48" y="43"/>
                </a:cubicBezTo>
                <a:cubicBezTo>
                  <a:pt x="48" y="42"/>
                  <a:pt x="49" y="40"/>
                  <a:pt x="50" y="40"/>
                </a:cubicBezTo>
                <a:cubicBezTo>
                  <a:pt x="50" y="40"/>
                  <a:pt x="51" y="40"/>
                  <a:pt x="51" y="39"/>
                </a:cubicBezTo>
                <a:cubicBezTo>
                  <a:pt x="51" y="39"/>
                  <a:pt x="52" y="39"/>
                  <a:pt x="51" y="38"/>
                </a:cubicBezTo>
                <a:cubicBezTo>
                  <a:pt x="51" y="38"/>
                  <a:pt x="51" y="38"/>
                  <a:pt x="51" y="38"/>
                </a:cubicBezTo>
                <a:cubicBezTo>
                  <a:pt x="51" y="38"/>
                  <a:pt x="52" y="38"/>
                  <a:pt x="51" y="38"/>
                </a:cubicBezTo>
                <a:cubicBezTo>
                  <a:pt x="50" y="37"/>
                  <a:pt x="50" y="37"/>
                  <a:pt x="50" y="37"/>
                </a:cubicBezTo>
                <a:cubicBezTo>
                  <a:pt x="50" y="37"/>
                  <a:pt x="49" y="37"/>
                  <a:pt x="50" y="37"/>
                </a:cubicBezTo>
                <a:cubicBezTo>
                  <a:pt x="50" y="37"/>
                  <a:pt x="50" y="36"/>
                  <a:pt x="50" y="36"/>
                </a:cubicBezTo>
                <a:cubicBezTo>
                  <a:pt x="50" y="36"/>
                  <a:pt x="49" y="36"/>
                  <a:pt x="49" y="35"/>
                </a:cubicBezTo>
                <a:cubicBezTo>
                  <a:pt x="50" y="35"/>
                  <a:pt x="50" y="34"/>
                  <a:pt x="51" y="34"/>
                </a:cubicBezTo>
                <a:cubicBezTo>
                  <a:pt x="51" y="34"/>
                  <a:pt x="52" y="33"/>
                  <a:pt x="52" y="33"/>
                </a:cubicBezTo>
                <a:cubicBezTo>
                  <a:pt x="52" y="32"/>
                  <a:pt x="51" y="32"/>
                  <a:pt x="52" y="32"/>
                </a:cubicBezTo>
                <a:cubicBezTo>
                  <a:pt x="52" y="32"/>
                  <a:pt x="52" y="31"/>
                  <a:pt x="52" y="31"/>
                </a:cubicBezTo>
                <a:cubicBezTo>
                  <a:pt x="51" y="31"/>
                  <a:pt x="51" y="31"/>
                  <a:pt x="51" y="31"/>
                </a:cubicBezTo>
                <a:cubicBezTo>
                  <a:pt x="52" y="30"/>
                  <a:pt x="53" y="30"/>
                  <a:pt x="53" y="30"/>
                </a:cubicBezTo>
                <a:cubicBezTo>
                  <a:pt x="53" y="29"/>
                  <a:pt x="54" y="29"/>
                  <a:pt x="54" y="29"/>
                </a:cubicBezTo>
                <a:cubicBezTo>
                  <a:pt x="55" y="30"/>
                  <a:pt x="56" y="30"/>
                  <a:pt x="56" y="29"/>
                </a:cubicBezTo>
                <a:cubicBezTo>
                  <a:pt x="56" y="29"/>
                  <a:pt x="55" y="29"/>
                  <a:pt x="55" y="29"/>
                </a:cubicBezTo>
                <a:cubicBezTo>
                  <a:pt x="55" y="29"/>
                  <a:pt x="55" y="28"/>
                  <a:pt x="55" y="28"/>
                </a:cubicBezTo>
                <a:cubicBezTo>
                  <a:pt x="55" y="28"/>
                  <a:pt x="55" y="28"/>
                  <a:pt x="55" y="28"/>
                </a:cubicBezTo>
                <a:cubicBezTo>
                  <a:pt x="55" y="28"/>
                  <a:pt x="55" y="27"/>
                  <a:pt x="55" y="27"/>
                </a:cubicBezTo>
                <a:cubicBezTo>
                  <a:pt x="56" y="27"/>
                  <a:pt x="56" y="27"/>
                  <a:pt x="56" y="27"/>
                </a:cubicBezTo>
                <a:cubicBezTo>
                  <a:pt x="56" y="28"/>
                  <a:pt x="57" y="28"/>
                  <a:pt x="57" y="28"/>
                </a:cubicBezTo>
                <a:cubicBezTo>
                  <a:pt x="57" y="27"/>
                  <a:pt x="57" y="27"/>
                  <a:pt x="58" y="27"/>
                </a:cubicBezTo>
                <a:cubicBezTo>
                  <a:pt x="58" y="28"/>
                  <a:pt x="59" y="28"/>
                  <a:pt x="59" y="28"/>
                </a:cubicBezTo>
                <a:cubicBezTo>
                  <a:pt x="59" y="28"/>
                  <a:pt x="59" y="28"/>
                  <a:pt x="59" y="28"/>
                </a:cubicBezTo>
                <a:cubicBezTo>
                  <a:pt x="60" y="27"/>
                  <a:pt x="60" y="27"/>
                  <a:pt x="60" y="27"/>
                </a:cubicBezTo>
                <a:cubicBezTo>
                  <a:pt x="60" y="27"/>
                  <a:pt x="63" y="27"/>
                  <a:pt x="64" y="28"/>
                </a:cubicBezTo>
                <a:cubicBezTo>
                  <a:pt x="64" y="27"/>
                  <a:pt x="63" y="25"/>
                  <a:pt x="63" y="25"/>
                </a:cubicBezTo>
                <a:cubicBezTo>
                  <a:pt x="63" y="25"/>
                  <a:pt x="63" y="25"/>
                  <a:pt x="63" y="2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5" name="Freeform 959"/>
          <p:cNvSpPr>
            <a:spLocks/>
          </p:cNvSpPr>
          <p:nvPr/>
        </p:nvSpPr>
        <p:spPr bwMode="auto">
          <a:xfrm>
            <a:off x="4792923" y="2271479"/>
            <a:ext cx="329037" cy="500137"/>
          </a:xfrm>
          <a:custGeom>
            <a:avLst/>
            <a:gdLst/>
            <a:ahLst/>
            <a:cxnLst>
              <a:cxn ang="0">
                <a:pos x="52" y="57"/>
              </a:cxn>
              <a:cxn ang="0">
                <a:pos x="48" y="52"/>
              </a:cxn>
              <a:cxn ang="0">
                <a:pos x="47" y="48"/>
              </a:cxn>
              <a:cxn ang="0">
                <a:pos x="47" y="46"/>
              </a:cxn>
              <a:cxn ang="0">
                <a:pos x="45" y="42"/>
              </a:cxn>
              <a:cxn ang="0">
                <a:pos x="45" y="38"/>
              </a:cxn>
              <a:cxn ang="0">
                <a:pos x="47" y="37"/>
              </a:cxn>
              <a:cxn ang="0">
                <a:pos x="42" y="28"/>
              </a:cxn>
              <a:cxn ang="0">
                <a:pos x="46" y="21"/>
              </a:cxn>
              <a:cxn ang="0">
                <a:pos x="43" y="17"/>
              </a:cxn>
              <a:cxn ang="0">
                <a:pos x="39" y="15"/>
              </a:cxn>
              <a:cxn ang="0">
                <a:pos x="39" y="11"/>
              </a:cxn>
              <a:cxn ang="0">
                <a:pos x="41" y="9"/>
              </a:cxn>
              <a:cxn ang="0">
                <a:pos x="41" y="3"/>
              </a:cxn>
              <a:cxn ang="0">
                <a:pos x="31" y="1"/>
              </a:cxn>
              <a:cxn ang="0">
                <a:pos x="25" y="9"/>
              </a:cxn>
              <a:cxn ang="0">
                <a:pos x="21" y="13"/>
              </a:cxn>
              <a:cxn ang="0">
                <a:pos x="16" y="11"/>
              </a:cxn>
              <a:cxn ang="0">
                <a:pos x="9" y="12"/>
              </a:cxn>
              <a:cxn ang="0">
                <a:pos x="4" y="7"/>
              </a:cxn>
              <a:cxn ang="0">
                <a:pos x="2" y="8"/>
              </a:cxn>
              <a:cxn ang="0">
                <a:pos x="13" y="17"/>
              </a:cxn>
              <a:cxn ang="0">
                <a:pos x="14" y="20"/>
              </a:cxn>
              <a:cxn ang="0">
                <a:pos x="15" y="23"/>
              </a:cxn>
              <a:cxn ang="0">
                <a:pos x="16" y="28"/>
              </a:cxn>
              <a:cxn ang="0">
                <a:pos x="15" y="31"/>
              </a:cxn>
              <a:cxn ang="0">
                <a:pos x="17" y="37"/>
              </a:cxn>
              <a:cxn ang="0">
                <a:pos x="21" y="38"/>
              </a:cxn>
              <a:cxn ang="0">
                <a:pos x="23" y="42"/>
              </a:cxn>
              <a:cxn ang="0">
                <a:pos x="23" y="44"/>
              </a:cxn>
              <a:cxn ang="0">
                <a:pos x="20" y="45"/>
              </a:cxn>
              <a:cxn ang="0">
                <a:pos x="15" y="50"/>
              </a:cxn>
              <a:cxn ang="0">
                <a:pos x="13" y="52"/>
              </a:cxn>
              <a:cxn ang="0">
                <a:pos x="8" y="55"/>
              </a:cxn>
              <a:cxn ang="0">
                <a:pos x="7" y="57"/>
              </a:cxn>
              <a:cxn ang="0">
                <a:pos x="5" y="59"/>
              </a:cxn>
              <a:cxn ang="0">
                <a:pos x="4" y="64"/>
              </a:cxn>
              <a:cxn ang="0">
                <a:pos x="5" y="70"/>
              </a:cxn>
              <a:cxn ang="0">
                <a:pos x="4" y="73"/>
              </a:cxn>
              <a:cxn ang="0">
                <a:pos x="5" y="78"/>
              </a:cxn>
              <a:cxn ang="0">
                <a:pos x="7" y="78"/>
              </a:cxn>
              <a:cxn ang="0">
                <a:pos x="10" y="80"/>
              </a:cxn>
              <a:cxn ang="0">
                <a:pos x="9" y="80"/>
              </a:cxn>
              <a:cxn ang="0">
                <a:pos x="9" y="81"/>
              </a:cxn>
              <a:cxn ang="0">
                <a:pos x="12" y="81"/>
              </a:cxn>
              <a:cxn ang="0">
                <a:pos x="13" y="82"/>
              </a:cxn>
              <a:cxn ang="0">
                <a:pos x="18" y="81"/>
              </a:cxn>
              <a:cxn ang="0">
                <a:pos x="23" y="80"/>
              </a:cxn>
              <a:cxn ang="0">
                <a:pos x="26" y="79"/>
              </a:cxn>
              <a:cxn ang="0">
                <a:pos x="27" y="78"/>
              </a:cxn>
              <a:cxn ang="0">
                <a:pos x="35" y="78"/>
              </a:cxn>
              <a:cxn ang="0">
                <a:pos x="37" y="76"/>
              </a:cxn>
              <a:cxn ang="0">
                <a:pos x="44" y="70"/>
              </a:cxn>
              <a:cxn ang="0">
                <a:pos x="49" y="66"/>
              </a:cxn>
              <a:cxn ang="0">
                <a:pos x="53" y="59"/>
              </a:cxn>
            </a:cxnLst>
            <a:rect l="0" t="0" r="r" b="b"/>
            <a:pathLst>
              <a:path w="54" h="82">
                <a:moveTo>
                  <a:pt x="53" y="59"/>
                </a:moveTo>
                <a:cubicBezTo>
                  <a:pt x="53" y="59"/>
                  <a:pt x="53" y="58"/>
                  <a:pt x="53" y="58"/>
                </a:cubicBezTo>
                <a:cubicBezTo>
                  <a:pt x="52" y="57"/>
                  <a:pt x="52" y="57"/>
                  <a:pt x="52" y="57"/>
                </a:cubicBezTo>
                <a:cubicBezTo>
                  <a:pt x="52" y="57"/>
                  <a:pt x="47" y="54"/>
                  <a:pt x="46" y="53"/>
                </a:cubicBezTo>
                <a:cubicBezTo>
                  <a:pt x="46" y="53"/>
                  <a:pt x="46" y="53"/>
                  <a:pt x="46" y="53"/>
                </a:cubicBezTo>
                <a:cubicBezTo>
                  <a:pt x="47" y="53"/>
                  <a:pt x="47" y="52"/>
                  <a:pt x="48" y="52"/>
                </a:cubicBezTo>
                <a:cubicBezTo>
                  <a:pt x="48" y="52"/>
                  <a:pt x="48" y="51"/>
                  <a:pt x="49" y="51"/>
                </a:cubicBezTo>
                <a:cubicBezTo>
                  <a:pt x="49" y="51"/>
                  <a:pt x="49" y="51"/>
                  <a:pt x="49" y="50"/>
                </a:cubicBezTo>
                <a:cubicBezTo>
                  <a:pt x="49" y="49"/>
                  <a:pt x="47" y="48"/>
                  <a:pt x="47" y="48"/>
                </a:cubicBezTo>
                <a:cubicBezTo>
                  <a:pt x="47" y="48"/>
                  <a:pt x="46" y="47"/>
                  <a:pt x="46" y="47"/>
                </a:cubicBezTo>
                <a:cubicBezTo>
                  <a:pt x="46" y="46"/>
                  <a:pt x="46" y="46"/>
                  <a:pt x="46" y="46"/>
                </a:cubicBezTo>
                <a:cubicBezTo>
                  <a:pt x="46" y="46"/>
                  <a:pt x="46" y="46"/>
                  <a:pt x="47" y="46"/>
                </a:cubicBezTo>
                <a:cubicBezTo>
                  <a:pt x="47" y="46"/>
                  <a:pt x="46" y="45"/>
                  <a:pt x="46" y="45"/>
                </a:cubicBezTo>
                <a:cubicBezTo>
                  <a:pt x="45" y="44"/>
                  <a:pt x="45" y="45"/>
                  <a:pt x="44" y="44"/>
                </a:cubicBezTo>
                <a:cubicBezTo>
                  <a:pt x="44" y="43"/>
                  <a:pt x="44" y="43"/>
                  <a:pt x="45" y="42"/>
                </a:cubicBezTo>
                <a:cubicBezTo>
                  <a:pt x="46" y="42"/>
                  <a:pt x="45" y="42"/>
                  <a:pt x="44" y="41"/>
                </a:cubicBezTo>
                <a:cubicBezTo>
                  <a:pt x="44" y="41"/>
                  <a:pt x="44" y="40"/>
                  <a:pt x="45" y="40"/>
                </a:cubicBezTo>
                <a:cubicBezTo>
                  <a:pt x="45" y="39"/>
                  <a:pt x="45" y="39"/>
                  <a:pt x="45" y="38"/>
                </a:cubicBezTo>
                <a:cubicBezTo>
                  <a:pt x="45" y="38"/>
                  <a:pt x="45" y="38"/>
                  <a:pt x="45" y="38"/>
                </a:cubicBezTo>
                <a:cubicBezTo>
                  <a:pt x="45" y="38"/>
                  <a:pt x="46" y="38"/>
                  <a:pt x="46" y="38"/>
                </a:cubicBezTo>
                <a:cubicBezTo>
                  <a:pt x="47" y="38"/>
                  <a:pt x="47" y="37"/>
                  <a:pt x="47" y="37"/>
                </a:cubicBezTo>
                <a:cubicBezTo>
                  <a:pt x="47" y="37"/>
                  <a:pt x="45" y="33"/>
                  <a:pt x="44" y="32"/>
                </a:cubicBezTo>
                <a:cubicBezTo>
                  <a:pt x="44" y="32"/>
                  <a:pt x="43" y="30"/>
                  <a:pt x="43" y="30"/>
                </a:cubicBezTo>
                <a:cubicBezTo>
                  <a:pt x="43" y="29"/>
                  <a:pt x="42" y="29"/>
                  <a:pt x="42" y="28"/>
                </a:cubicBezTo>
                <a:cubicBezTo>
                  <a:pt x="41" y="27"/>
                  <a:pt x="42" y="26"/>
                  <a:pt x="43" y="25"/>
                </a:cubicBezTo>
                <a:cubicBezTo>
                  <a:pt x="43" y="25"/>
                  <a:pt x="46" y="21"/>
                  <a:pt x="46" y="21"/>
                </a:cubicBezTo>
                <a:cubicBezTo>
                  <a:pt x="46" y="21"/>
                  <a:pt x="46" y="21"/>
                  <a:pt x="46" y="21"/>
                </a:cubicBezTo>
                <a:cubicBezTo>
                  <a:pt x="46" y="21"/>
                  <a:pt x="45" y="20"/>
                  <a:pt x="45" y="20"/>
                </a:cubicBezTo>
                <a:cubicBezTo>
                  <a:pt x="44" y="20"/>
                  <a:pt x="43" y="18"/>
                  <a:pt x="43" y="18"/>
                </a:cubicBezTo>
                <a:cubicBezTo>
                  <a:pt x="43" y="18"/>
                  <a:pt x="43" y="17"/>
                  <a:pt x="43" y="17"/>
                </a:cubicBezTo>
                <a:cubicBezTo>
                  <a:pt x="42" y="17"/>
                  <a:pt x="40" y="17"/>
                  <a:pt x="40" y="17"/>
                </a:cubicBezTo>
                <a:cubicBezTo>
                  <a:pt x="40" y="17"/>
                  <a:pt x="40" y="16"/>
                  <a:pt x="40" y="16"/>
                </a:cubicBezTo>
                <a:cubicBezTo>
                  <a:pt x="40" y="16"/>
                  <a:pt x="39" y="15"/>
                  <a:pt x="39" y="15"/>
                </a:cubicBezTo>
                <a:cubicBezTo>
                  <a:pt x="39" y="14"/>
                  <a:pt x="39" y="14"/>
                  <a:pt x="39" y="14"/>
                </a:cubicBezTo>
                <a:cubicBezTo>
                  <a:pt x="39" y="13"/>
                  <a:pt x="40" y="11"/>
                  <a:pt x="40" y="11"/>
                </a:cubicBezTo>
                <a:cubicBezTo>
                  <a:pt x="40" y="11"/>
                  <a:pt x="39" y="11"/>
                  <a:pt x="39" y="11"/>
                </a:cubicBezTo>
                <a:cubicBezTo>
                  <a:pt x="38" y="11"/>
                  <a:pt x="38" y="11"/>
                  <a:pt x="39" y="10"/>
                </a:cubicBezTo>
                <a:cubicBezTo>
                  <a:pt x="39" y="10"/>
                  <a:pt x="41" y="10"/>
                  <a:pt x="41" y="10"/>
                </a:cubicBezTo>
                <a:cubicBezTo>
                  <a:pt x="41" y="10"/>
                  <a:pt x="41" y="10"/>
                  <a:pt x="41" y="9"/>
                </a:cubicBezTo>
                <a:cubicBezTo>
                  <a:pt x="41" y="9"/>
                  <a:pt x="41" y="8"/>
                  <a:pt x="41" y="8"/>
                </a:cubicBezTo>
                <a:cubicBezTo>
                  <a:pt x="41" y="8"/>
                  <a:pt x="42" y="6"/>
                  <a:pt x="42" y="6"/>
                </a:cubicBezTo>
                <a:cubicBezTo>
                  <a:pt x="43" y="5"/>
                  <a:pt x="41" y="3"/>
                  <a:pt x="41" y="3"/>
                </a:cubicBezTo>
                <a:cubicBezTo>
                  <a:pt x="40" y="3"/>
                  <a:pt x="38" y="2"/>
                  <a:pt x="37" y="1"/>
                </a:cubicBezTo>
                <a:cubicBezTo>
                  <a:pt x="35" y="0"/>
                  <a:pt x="34" y="0"/>
                  <a:pt x="34" y="1"/>
                </a:cubicBezTo>
                <a:cubicBezTo>
                  <a:pt x="33" y="1"/>
                  <a:pt x="32" y="1"/>
                  <a:pt x="31" y="1"/>
                </a:cubicBezTo>
                <a:cubicBezTo>
                  <a:pt x="30" y="1"/>
                  <a:pt x="28" y="2"/>
                  <a:pt x="28" y="2"/>
                </a:cubicBezTo>
                <a:cubicBezTo>
                  <a:pt x="28" y="2"/>
                  <a:pt x="27" y="3"/>
                  <a:pt x="27" y="3"/>
                </a:cubicBezTo>
                <a:cubicBezTo>
                  <a:pt x="26" y="4"/>
                  <a:pt x="25" y="7"/>
                  <a:pt x="25" y="9"/>
                </a:cubicBezTo>
                <a:cubicBezTo>
                  <a:pt x="25" y="10"/>
                  <a:pt x="24" y="10"/>
                  <a:pt x="24" y="10"/>
                </a:cubicBezTo>
                <a:cubicBezTo>
                  <a:pt x="24" y="10"/>
                  <a:pt x="23" y="11"/>
                  <a:pt x="23" y="11"/>
                </a:cubicBezTo>
                <a:cubicBezTo>
                  <a:pt x="23" y="11"/>
                  <a:pt x="22" y="13"/>
                  <a:pt x="21" y="13"/>
                </a:cubicBezTo>
                <a:cubicBezTo>
                  <a:pt x="21" y="13"/>
                  <a:pt x="21" y="13"/>
                  <a:pt x="21" y="13"/>
                </a:cubicBezTo>
                <a:cubicBezTo>
                  <a:pt x="21" y="13"/>
                  <a:pt x="18" y="12"/>
                  <a:pt x="17" y="12"/>
                </a:cubicBezTo>
                <a:cubicBezTo>
                  <a:pt x="17" y="11"/>
                  <a:pt x="16" y="11"/>
                  <a:pt x="16" y="11"/>
                </a:cubicBezTo>
                <a:cubicBezTo>
                  <a:pt x="16" y="11"/>
                  <a:pt x="15" y="11"/>
                  <a:pt x="15" y="12"/>
                </a:cubicBezTo>
                <a:cubicBezTo>
                  <a:pt x="15" y="12"/>
                  <a:pt x="15" y="12"/>
                  <a:pt x="15" y="12"/>
                </a:cubicBezTo>
                <a:cubicBezTo>
                  <a:pt x="15" y="12"/>
                  <a:pt x="10" y="12"/>
                  <a:pt x="9" y="12"/>
                </a:cubicBezTo>
                <a:cubicBezTo>
                  <a:pt x="9" y="12"/>
                  <a:pt x="8" y="12"/>
                  <a:pt x="8" y="11"/>
                </a:cubicBezTo>
                <a:cubicBezTo>
                  <a:pt x="8" y="11"/>
                  <a:pt x="7" y="10"/>
                  <a:pt x="7" y="9"/>
                </a:cubicBezTo>
                <a:cubicBezTo>
                  <a:pt x="6" y="9"/>
                  <a:pt x="4" y="7"/>
                  <a:pt x="4" y="7"/>
                </a:cubicBezTo>
                <a:cubicBezTo>
                  <a:pt x="4" y="7"/>
                  <a:pt x="3" y="7"/>
                  <a:pt x="3" y="7"/>
                </a:cubicBezTo>
                <a:cubicBezTo>
                  <a:pt x="3" y="7"/>
                  <a:pt x="3" y="7"/>
                  <a:pt x="2" y="7"/>
                </a:cubicBezTo>
                <a:cubicBezTo>
                  <a:pt x="2" y="7"/>
                  <a:pt x="2" y="8"/>
                  <a:pt x="2" y="8"/>
                </a:cubicBezTo>
                <a:cubicBezTo>
                  <a:pt x="2" y="9"/>
                  <a:pt x="1" y="9"/>
                  <a:pt x="1" y="9"/>
                </a:cubicBezTo>
                <a:cubicBezTo>
                  <a:pt x="1" y="9"/>
                  <a:pt x="0" y="9"/>
                  <a:pt x="0" y="9"/>
                </a:cubicBezTo>
                <a:cubicBezTo>
                  <a:pt x="13" y="17"/>
                  <a:pt x="13" y="17"/>
                  <a:pt x="13" y="17"/>
                </a:cubicBezTo>
                <a:cubicBezTo>
                  <a:pt x="13" y="17"/>
                  <a:pt x="13" y="17"/>
                  <a:pt x="13" y="17"/>
                </a:cubicBezTo>
                <a:cubicBezTo>
                  <a:pt x="14" y="18"/>
                  <a:pt x="15" y="19"/>
                  <a:pt x="15" y="19"/>
                </a:cubicBezTo>
                <a:cubicBezTo>
                  <a:pt x="14" y="19"/>
                  <a:pt x="14" y="19"/>
                  <a:pt x="14" y="20"/>
                </a:cubicBezTo>
                <a:cubicBezTo>
                  <a:pt x="14" y="20"/>
                  <a:pt x="14" y="22"/>
                  <a:pt x="14" y="22"/>
                </a:cubicBezTo>
                <a:cubicBezTo>
                  <a:pt x="13" y="23"/>
                  <a:pt x="14" y="23"/>
                  <a:pt x="14" y="23"/>
                </a:cubicBezTo>
                <a:cubicBezTo>
                  <a:pt x="14" y="23"/>
                  <a:pt x="15" y="23"/>
                  <a:pt x="15" y="23"/>
                </a:cubicBezTo>
                <a:cubicBezTo>
                  <a:pt x="15" y="23"/>
                  <a:pt x="16" y="24"/>
                  <a:pt x="15" y="24"/>
                </a:cubicBezTo>
                <a:cubicBezTo>
                  <a:pt x="15" y="25"/>
                  <a:pt x="14" y="25"/>
                  <a:pt x="15" y="26"/>
                </a:cubicBezTo>
                <a:cubicBezTo>
                  <a:pt x="15" y="26"/>
                  <a:pt x="16" y="28"/>
                  <a:pt x="16" y="28"/>
                </a:cubicBezTo>
                <a:cubicBezTo>
                  <a:pt x="16" y="28"/>
                  <a:pt x="16" y="28"/>
                  <a:pt x="16" y="28"/>
                </a:cubicBezTo>
                <a:cubicBezTo>
                  <a:pt x="16" y="29"/>
                  <a:pt x="16" y="30"/>
                  <a:pt x="16" y="30"/>
                </a:cubicBezTo>
                <a:cubicBezTo>
                  <a:pt x="16" y="30"/>
                  <a:pt x="15" y="31"/>
                  <a:pt x="15" y="31"/>
                </a:cubicBezTo>
                <a:cubicBezTo>
                  <a:pt x="15" y="32"/>
                  <a:pt x="14" y="33"/>
                  <a:pt x="16" y="34"/>
                </a:cubicBezTo>
                <a:cubicBezTo>
                  <a:pt x="16" y="34"/>
                  <a:pt x="16" y="34"/>
                  <a:pt x="16" y="34"/>
                </a:cubicBezTo>
                <a:cubicBezTo>
                  <a:pt x="16" y="34"/>
                  <a:pt x="17" y="36"/>
                  <a:pt x="17" y="37"/>
                </a:cubicBezTo>
                <a:cubicBezTo>
                  <a:pt x="17" y="37"/>
                  <a:pt x="17" y="37"/>
                  <a:pt x="17" y="37"/>
                </a:cubicBezTo>
                <a:cubicBezTo>
                  <a:pt x="18" y="37"/>
                  <a:pt x="19" y="37"/>
                  <a:pt x="19" y="37"/>
                </a:cubicBezTo>
                <a:cubicBezTo>
                  <a:pt x="20" y="38"/>
                  <a:pt x="21" y="38"/>
                  <a:pt x="21" y="38"/>
                </a:cubicBezTo>
                <a:cubicBezTo>
                  <a:pt x="22" y="38"/>
                  <a:pt x="23" y="38"/>
                  <a:pt x="23" y="39"/>
                </a:cubicBezTo>
                <a:cubicBezTo>
                  <a:pt x="23" y="40"/>
                  <a:pt x="23" y="41"/>
                  <a:pt x="23" y="41"/>
                </a:cubicBezTo>
                <a:cubicBezTo>
                  <a:pt x="22" y="42"/>
                  <a:pt x="23" y="42"/>
                  <a:pt x="23" y="42"/>
                </a:cubicBezTo>
                <a:cubicBezTo>
                  <a:pt x="24" y="42"/>
                  <a:pt x="24" y="44"/>
                  <a:pt x="24" y="43"/>
                </a:cubicBezTo>
                <a:cubicBezTo>
                  <a:pt x="23" y="43"/>
                  <a:pt x="23" y="43"/>
                  <a:pt x="23" y="44"/>
                </a:cubicBezTo>
                <a:cubicBezTo>
                  <a:pt x="23" y="44"/>
                  <a:pt x="23" y="44"/>
                  <a:pt x="23" y="44"/>
                </a:cubicBezTo>
                <a:cubicBezTo>
                  <a:pt x="23" y="44"/>
                  <a:pt x="22" y="44"/>
                  <a:pt x="22" y="44"/>
                </a:cubicBezTo>
                <a:cubicBezTo>
                  <a:pt x="22" y="44"/>
                  <a:pt x="21" y="44"/>
                  <a:pt x="21" y="44"/>
                </a:cubicBezTo>
                <a:cubicBezTo>
                  <a:pt x="21" y="44"/>
                  <a:pt x="20" y="45"/>
                  <a:pt x="20" y="45"/>
                </a:cubicBezTo>
                <a:cubicBezTo>
                  <a:pt x="20" y="45"/>
                  <a:pt x="19" y="45"/>
                  <a:pt x="19" y="46"/>
                </a:cubicBezTo>
                <a:cubicBezTo>
                  <a:pt x="18" y="47"/>
                  <a:pt x="18" y="47"/>
                  <a:pt x="17" y="48"/>
                </a:cubicBezTo>
                <a:cubicBezTo>
                  <a:pt x="17" y="48"/>
                  <a:pt x="15" y="49"/>
                  <a:pt x="15" y="50"/>
                </a:cubicBezTo>
                <a:cubicBezTo>
                  <a:pt x="15" y="50"/>
                  <a:pt x="15" y="51"/>
                  <a:pt x="14" y="51"/>
                </a:cubicBezTo>
                <a:cubicBezTo>
                  <a:pt x="14" y="51"/>
                  <a:pt x="14" y="50"/>
                  <a:pt x="14" y="51"/>
                </a:cubicBezTo>
                <a:cubicBezTo>
                  <a:pt x="14" y="51"/>
                  <a:pt x="14" y="51"/>
                  <a:pt x="13" y="52"/>
                </a:cubicBezTo>
                <a:cubicBezTo>
                  <a:pt x="13" y="52"/>
                  <a:pt x="12" y="52"/>
                  <a:pt x="12" y="53"/>
                </a:cubicBezTo>
                <a:cubicBezTo>
                  <a:pt x="11" y="53"/>
                  <a:pt x="11" y="54"/>
                  <a:pt x="10" y="54"/>
                </a:cubicBezTo>
                <a:cubicBezTo>
                  <a:pt x="9" y="54"/>
                  <a:pt x="7" y="55"/>
                  <a:pt x="8" y="55"/>
                </a:cubicBezTo>
                <a:cubicBezTo>
                  <a:pt x="8" y="56"/>
                  <a:pt x="9" y="56"/>
                  <a:pt x="8" y="57"/>
                </a:cubicBezTo>
                <a:cubicBezTo>
                  <a:pt x="7" y="57"/>
                  <a:pt x="7" y="57"/>
                  <a:pt x="7" y="57"/>
                </a:cubicBezTo>
                <a:cubicBezTo>
                  <a:pt x="7" y="57"/>
                  <a:pt x="7" y="58"/>
                  <a:pt x="7" y="57"/>
                </a:cubicBezTo>
                <a:cubicBezTo>
                  <a:pt x="7" y="57"/>
                  <a:pt x="6" y="57"/>
                  <a:pt x="6" y="57"/>
                </a:cubicBezTo>
                <a:cubicBezTo>
                  <a:pt x="6" y="57"/>
                  <a:pt x="4" y="57"/>
                  <a:pt x="4" y="58"/>
                </a:cubicBezTo>
                <a:cubicBezTo>
                  <a:pt x="5" y="58"/>
                  <a:pt x="5" y="58"/>
                  <a:pt x="5" y="59"/>
                </a:cubicBezTo>
                <a:cubicBezTo>
                  <a:pt x="4" y="59"/>
                  <a:pt x="3" y="59"/>
                  <a:pt x="3" y="61"/>
                </a:cubicBezTo>
                <a:cubicBezTo>
                  <a:pt x="2" y="62"/>
                  <a:pt x="2" y="63"/>
                  <a:pt x="3" y="64"/>
                </a:cubicBezTo>
                <a:cubicBezTo>
                  <a:pt x="3" y="64"/>
                  <a:pt x="3" y="64"/>
                  <a:pt x="4" y="64"/>
                </a:cubicBezTo>
                <a:cubicBezTo>
                  <a:pt x="4" y="65"/>
                  <a:pt x="4" y="66"/>
                  <a:pt x="3" y="66"/>
                </a:cubicBezTo>
                <a:cubicBezTo>
                  <a:pt x="3" y="66"/>
                  <a:pt x="3" y="67"/>
                  <a:pt x="4" y="68"/>
                </a:cubicBezTo>
                <a:cubicBezTo>
                  <a:pt x="5" y="69"/>
                  <a:pt x="5" y="70"/>
                  <a:pt x="5" y="70"/>
                </a:cubicBezTo>
                <a:cubicBezTo>
                  <a:pt x="4" y="70"/>
                  <a:pt x="4" y="70"/>
                  <a:pt x="4" y="70"/>
                </a:cubicBezTo>
                <a:cubicBezTo>
                  <a:pt x="4" y="70"/>
                  <a:pt x="4" y="71"/>
                  <a:pt x="4" y="71"/>
                </a:cubicBezTo>
                <a:cubicBezTo>
                  <a:pt x="4" y="72"/>
                  <a:pt x="4" y="73"/>
                  <a:pt x="4" y="73"/>
                </a:cubicBezTo>
                <a:cubicBezTo>
                  <a:pt x="4" y="73"/>
                  <a:pt x="3" y="73"/>
                  <a:pt x="3" y="74"/>
                </a:cubicBezTo>
                <a:cubicBezTo>
                  <a:pt x="4" y="75"/>
                  <a:pt x="4" y="76"/>
                  <a:pt x="4" y="76"/>
                </a:cubicBezTo>
                <a:cubicBezTo>
                  <a:pt x="4" y="77"/>
                  <a:pt x="4" y="78"/>
                  <a:pt x="5" y="78"/>
                </a:cubicBezTo>
                <a:cubicBezTo>
                  <a:pt x="5" y="78"/>
                  <a:pt x="5" y="77"/>
                  <a:pt x="5" y="77"/>
                </a:cubicBezTo>
                <a:cubicBezTo>
                  <a:pt x="5" y="77"/>
                  <a:pt x="5" y="77"/>
                  <a:pt x="6" y="77"/>
                </a:cubicBezTo>
                <a:cubicBezTo>
                  <a:pt x="6" y="77"/>
                  <a:pt x="6" y="78"/>
                  <a:pt x="7" y="78"/>
                </a:cubicBezTo>
                <a:cubicBezTo>
                  <a:pt x="7" y="78"/>
                  <a:pt x="8" y="78"/>
                  <a:pt x="8" y="78"/>
                </a:cubicBezTo>
                <a:cubicBezTo>
                  <a:pt x="8" y="79"/>
                  <a:pt x="10" y="79"/>
                  <a:pt x="10" y="79"/>
                </a:cubicBezTo>
                <a:cubicBezTo>
                  <a:pt x="9" y="79"/>
                  <a:pt x="9" y="80"/>
                  <a:pt x="10" y="80"/>
                </a:cubicBezTo>
                <a:cubicBezTo>
                  <a:pt x="11" y="80"/>
                  <a:pt x="12" y="78"/>
                  <a:pt x="12" y="79"/>
                </a:cubicBezTo>
                <a:cubicBezTo>
                  <a:pt x="11" y="80"/>
                  <a:pt x="11" y="80"/>
                  <a:pt x="10" y="80"/>
                </a:cubicBezTo>
                <a:cubicBezTo>
                  <a:pt x="10" y="80"/>
                  <a:pt x="9" y="80"/>
                  <a:pt x="9" y="80"/>
                </a:cubicBezTo>
                <a:cubicBezTo>
                  <a:pt x="9" y="81"/>
                  <a:pt x="9" y="81"/>
                  <a:pt x="9" y="81"/>
                </a:cubicBezTo>
                <a:cubicBezTo>
                  <a:pt x="9" y="81"/>
                  <a:pt x="9" y="81"/>
                  <a:pt x="9" y="81"/>
                </a:cubicBezTo>
                <a:cubicBezTo>
                  <a:pt x="9" y="81"/>
                  <a:pt x="9" y="82"/>
                  <a:pt x="9" y="81"/>
                </a:cubicBezTo>
                <a:cubicBezTo>
                  <a:pt x="10" y="81"/>
                  <a:pt x="10" y="82"/>
                  <a:pt x="11" y="81"/>
                </a:cubicBezTo>
                <a:cubicBezTo>
                  <a:pt x="11" y="81"/>
                  <a:pt x="11" y="80"/>
                  <a:pt x="11" y="81"/>
                </a:cubicBezTo>
                <a:cubicBezTo>
                  <a:pt x="11" y="81"/>
                  <a:pt x="12" y="81"/>
                  <a:pt x="12" y="81"/>
                </a:cubicBezTo>
                <a:cubicBezTo>
                  <a:pt x="13" y="81"/>
                  <a:pt x="13" y="81"/>
                  <a:pt x="13" y="81"/>
                </a:cubicBezTo>
                <a:cubicBezTo>
                  <a:pt x="12" y="82"/>
                  <a:pt x="12" y="82"/>
                  <a:pt x="13" y="82"/>
                </a:cubicBezTo>
                <a:cubicBezTo>
                  <a:pt x="13" y="82"/>
                  <a:pt x="13" y="82"/>
                  <a:pt x="13" y="82"/>
                </a:cubicBezTo>
                <a:cubicBezTo>
                  <a:pt x="14" y="82"/>
                  <a:pt x="14" y="82"/>
                  <a:pt x="14" y="82"/>
                </a:cubicBezTo>
                <a:cubicBezTo>
                  <a:pt x="15" y="82"/>
                  <a:pt x="17" y="81"/>
                  <a:pt x="18" y="81"/>
                </a:cubicBezTo>
                <a:cubicBezTo>
                  <a:pt x="18" y="81"/>
                  <a:pt x="18" y="81"/>
                  <a:pt x="18" y="81"/>
                </a:cubicBezTo>
                <a:cubicBezTo>
                  <a:pt x="19" y="82"/>
                  <a:pt x="19" y="82"/>
                  <a:pt x="19" y="81"/>
                </a:cubicBezTo>
                <a:cubicBezTo>
                  <a:pt x="19" y="81"/>
                  <a:pt x="19" y="80"/>
                  <a:pt x="20" y="80"/>
                </a:cubicBezTo>
                <a:cubicBezTo>
                  <a:pt x="20" y="80"/>
                  <a:pt x="23" y="80"/>
                  <a:pt x="23" y="80"/>
                </a:cubicBezTo>
                <a:cubicBezTo>
                  <a:pt x="24" y="80"/>
                  <a:pt x="24" y="80"/>
                  <a:pt x="24" y="79"/>
                </a:cubicBezTo>
                <a:cubicBezTo>
                  <a:pt x="25" y="79"/>
                  <a:pt x="25" y="79"/>
                  <a:pt x="25" y="79"/>
                </a:cubicBezTo>
                <a:cubicBezTo>
                  <a:pt x="25" y="79"/>
                  <a:pt x="26" y="80"/>
                  <a:pt x="26" y="79"/>
                </a:cubicBezTo>
                <a:cubicBezTo>
                  <a:pt x="26" y="79"/>
                  <a:pt x="26" y="79"/>
                  <a:pt x="26" y="79"/>
                </a:cubicBezTo>
                <a:cubicBezTo>
                  <a:pt x="27" y="79"/>
                  <a:pt x="27" y="79"/>
                  <a:pt x="27" y="79"/>
                </a:cubicBezTo>
                <a:cubicBezTo>
                  <a:pt x="27" y="78"/>
                  <a:pt x="26" y="78"/>
                  <a:pt x="27" y="78"/>
                </a:cubicBezTo>
                <a:cubicBezTo>
                  <a:pt x="28" y="78"/>
                  <a:pt x="28" y="78"/>
                  <a:pt x="29" y="78"/>
                </a:cubicBezTo>
                <a:cubicBezTo>
                  <a:pt x="29" y="78"/>
                  <a:pt x="32" y="78"/>
                  <a:pt x="32" y="78"/>
                </a:cubicBezTo>
                <a:cubicBezTo>
                  <a:pt x="33" y="78"/>
                  <a:pt x="35" y="78"/>
                  <a:pt x="35" y="78"/>
                </a:cubicBezTo>
                <a:cubicBezTo>
                  <a:pt x="35" y="78"/>
                  <a:pt x="35" y="78"/>
                  <a:pt x="35" y="78"/>
                </a:cubicBezTo>
                <a:cubicBezTo>
                  <a:pt x="35" y="77"/>
                  <a:pt x="36" y="77"/>
                  <a:pt x="36" y="77"/>
                </a:cubicBezTo>
                <a:cubicBezTo>
                  <a:pt x="36" y="77"/>
                  <a:pt x="37" y="76"/>
                  <a:pt x="37" y="76"/>
                </a:cubicBezTo>
                <a:cubicBezTo>
                  <a:pt x="38" y="75"/>
                  <a:pt x="39" y="74"/>
                  <a:pt x="40" y="74"/>
                </a:cubicBezTo>
                <a:cubicBezTo>
                  <a:pt x="40" y="73"/>
                  <a:pt x="41" y="73"/>
                  <a:pt x="42" y="72"/>
                </a:cubicBezTo>
                <a:cubicBezTo>
                  <a:pt x="42" y="72"/>
                  <a:pt x="44" y="71"/>
                  <a:pt x="44" y="70"/>
                </a:cubicBezTo>
                <a:cubicBezTo>
                  <a:pt x="44" y="70"/>
                  <a:pt x="45" y="70"/>
                  <a:pt x="45" y="69"/>
                </a:cubicBezTo>
                <a:cubicBezTo>
                  <a:pt x="45" y="69"/>
                  <a:pt x="46" y="69"/>
                  <a:pt x="46" y="69"/>
                </a:cubicBezTo>
                <a:cubicBezTo>
                  <a:pt x="46" y="68"/>
                  <a:pt x="48" y="67"/>
                  <a:pt x="49" y="66"/>
                </a:cubicBezTo>
                <a:cubicBezTo>
                  <a:pt x="50" y="64"/>
                  <a:pt x="51" y="64"/>
                  <a:pt x="52" y="63"/>
                </a:cubicBezTo>
                <a:cubicBezTo>
                  <a:pt x="52" y="62"/>
                  <a:pt x="53" y="61"/>
                  <a:pt x="54" y="60"/>
                </a:cubicBezTo>
                <a:cubicBezTo>
                  <a:pt x="54" y="59"/>
                  <a:pt x="53" y="59"/>
                  <a:pt x="53" y="5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 name="Freeform 1042"/>
          <p:cNvSpPr>
            <a:spLocks/>
          </p:cNvSpPr>
          <p:nvPr/>
        </p:nvSpPr>
        <p:spPr bwMode="auto">
          <a:xfrm>
            <a:off x="4409360" y="2897590"/>
            <a:ext cx="92130" cy="92130"/>
          </a:xfrm>
          <a:custGeom>
            <a:avLst/>
            <a:gdLst/>
            <a:ahLst/>
            <a:cxnLst>
              <a:cxn ang="0">
                <a:pos x="7" y="15"/>
              </a:cxn>
              <a:cxn ang="0">
                <a:pos x="8" y="15"/>
              </a:cxn>
              <a:cxn ang="0">
                <a:pos x="9" y="14"/>
              </a:cxn>
              <a:cxn ang="0">
                <a:pos x="7" y="14"/>
              </a:cxn>
              <a:cxn ang="0">
                <a:pos x="8" y="12"/>
              </a:cxn>
              <a:cxn ang="0">
                <a:pos x="8" y="10"/>
              </a:cxn>
              <a:cxn ang="0">
                <a:pos x="10" y="9"/>
              </a:cxn>
              <a:cxn ang="0">
                <a:pos x="11" y="8"/>
              </a:cxn>
              <a:cxn ang="0">
                <a:pos x="12" y="5"/>
              </a:cxn>
              <a:cxn ang="0">
                <a:pos x="12" y="6"/>
              </a:cxn>
              <a:cxn ang="0">
                <a:pos x="13" y="6"/>
              </a:cxn>
              <a:cxn ang="0">
                <a:pos x="14" y="4"/>
              </a:cxn>
              <a:cxn ang="0">
                <a:pos x="12" y="3"/>
              </a:cxn>
              <a:cxn ang="0">
                <a:pos x="12" y="3"/>
              </a:cxn>
              <a:cxn ang="0">
                <a:pos x="12" y="2"/>
              </a:cxn>
              <a:cxn ang="0">
                <a:pos x="11" y="0"/>
              </a:cxn>
              <a:cxn ang="0">
                <a:pos x="8" y="0"/>
              </a:cxn>
              <a:cxn ang="0">
                <a:pos x="6" y="2"/>
              </a:cxn>
              <a:cxn ang="0">
                <a:pos x="7" y="3"/>
              </a:cxn>
              <a:cxn ang="0">
                <a:pos x="6" y="2"/>
              </a:cxn>
              <a:cxn ang="0">
                <a:pos x="4" y="3"/>
              </a:cxn>
              <a:cxn ang="0">
                <a:pos x="4" y="4"/>
              </a:cxn>
              <a:cxn ang="0">
                <a:pos x="1" y="3"/>
              </a:cxn>
              <a:cxn ang="0">
                <a:pos x="1" y="7"/>
              </a:cxn>
              <a:cxn ang="0">
                <a:pos x="2" y="7"/>
              </a:cxn>
              <a:cxn ang="0">
                <a:pos x="1" y="8"/>
              </a:cxn>
              <a:cxn ang="0">
                <a:pos x="1" y="10"/>
              </a:cxn>
              <a:cxn ang="0">
                <a:pos x="2" y="11"/>
              </a:cxn>
              <a:cxn ang="0">
                <a:pos x="3" y="12"/>
              </a:cxn>
              <a:cxn ang="0">
                <a:pos x="3" y="13"/>
              </a:cxn>
              <a:cxn ang="0">
                <a:pos x="3" y="13"/>
              </a:cxn>
              <a:cxn ang="0">
                <a:pos x="4" y="15"/>
              </a:cxn>
              <a:cxn ang="0">
                <a:pos x="4" y="15"/>
              </a:cxn>
            </a:cxnLst>
            <a:rect l="0" t="0" r="r" b="b"/>
            <a:pathLst>
              <a:path w="15" h="15">
                <a:moveTo>
                  <a:pt x="7" y="15"/>
                </a:moveTo>
                <a:cubicBezTo>
                  <a:pt x="7" y="15"/>
                  <a:pt x="7" y="15"/>
                  <a:pt x="7" y="15"/>
                </a:cubicBezTo>
                <a:cubicBezTo>
                  <a:pt x="7" y="15"/>
                  <a:pt x="7" y="15"/>
                  <a:pt x="8" y="15"/>
                </a:cubicBezTo>
                <a:cubicBezTo>
                  <a:pt x="7" y="15"/>
                  <a:pt x="8" y="15"/>
                  <a:pt x="8" y="15"/>
                </a:cubicBezTo>
                <a:cubicBezTo>
                  <a:pt x="8" y="15"/>
                  <a:pt x="8" y="15"/>
                  <a:pt x="9" y="15"/>
                </a:cubicBezTo>
                <a:cubicBezTo>
                  <a:pt x="9" y="15"/>
                  <a:pt x="9" y="15"/>
                  <a:pt x="9" y="14"/>
                </a:cubicBezTo>
                <a:cubicBezTo>
                  <a:pt x="8" y="14"/>
                  <a:pt x="8" y="14"/>
                  <a:pt x="8" y="14"/>
                </a:cubicBezTo>
                <a:cubicBezTo>
                  <a:pt x="8" y="14"/>
                  <a:pt x="7" y="14"/>
                  <a:pt x="7" y="14"/>
                </a:cubicBezTo>
                <a:cubicBezTo>
                  <a:pt x="8" y="13"/>
                  <a:pt x="8" y="13"/>
                  <a:pt x="8" y="13"/>
                </a:cubicBezTo>
                <a:cubicBezTo>
                  <a:pt x="8" y="13"/>
                  <a:pt x="9" y="13"/>
                  <a:pt x="8" y="12"/>
                </a:cubicBezTo>
                <a:cubicBezTo>
                  <a:pt x="8" y="11"/>
                  <a:pt x="8" y="11"/>
                  <a:pt x="8" y="10"/>
                </a:cubicBezTo>
                <a:cubicBezTo>
                  <a:pt x="9" y="10"/>
                  <a:pt x="8" y="10"/>
                  <a:pt x="8" y="10"/>
                </a:cubicBezTo>
                <a:cubicBezTo>
                  <a:pt x="8" y="9"/>
                  <a:pt x="8" y="9"/>
                  <a:pt x="9" y="9"/>
                </a:cubicBezTo>
                <a:cubicBezTo>
                  <a:pt x="9" y="9"/>
                  <a:pt x="10" y="9"/>
                  <a:pt x="10" y="9"/>
                </a:cubicBezTo>
                <a:cubicBezTo>
                  <a:pt x="10" y="9"/>
                  <a:pt x="10" y="9"/>
                  <a:pt x="10" y="9"/>
                </a:cubicBezTo>
                <a:cubicBezTo>
                  <a:pt x="10" y="8"/>
                  <a:pt x="10" y="8"/>
                  <a:pt x="11" y="8"/>
                </a:cubicBezTo>
                <a:cubicBezTo>
                  <a:pt x="11" y="9"/>
                  <a:pt x="11" y="8"/>
                  <a:pt x="11" y="8"/>
                </a:cubicBezTo>
                <a:cubicBezTo>
                  <a:pt x="11" y="7"/>
                  <a:pt x="12" y="5"/>
                  <a:pt x="12" y="5"/>
                </a:cubicBezTo>
                <a:cubicBezTo>
                  <a:pt x="13" y="5"/>
                  <a:pt x="13" y="5"/>
                  <a:pt x="12" y="6"/>
                </a:cubicBezTo>
                <a:cubicBezTo>
                  <a:pt x="12" y="6"/>
                  <a:pt x="12" y="6"/>
                  <a:pt x="12" y="6"/>
                </a:cubicBezTo>
                <a:cubicBezTo>
                  <a:pt x="13" y="6"/>
                  <a:pt x="13" y="6"/>
                  <a:pt x="13" y="6"/>
                </a:cubicBezTo>
                <a:cubicBezTo>
                  <a:pt x="13" y="6"/>
                  <a:pt x="13" y="7"/>
                  <a:pt x="13" y="6"/>
                </a:cubicBezTo>
                <a:cubicBezTo>
                  <a:pt x="13" y="6"/>
                  <a:pt x="14" y="5"/>
                  <a:pt x="15" y="5"/>
                </a:cubicBezTo>
                <a:cubicBezTo>
                  <a:pt x="15" y="4"/>
                  <a:pt x="15" y="4"/>
                  <a:pt x="14" y="4"/>
                </a:cubicBezTo>
                <a:cubicBezTo>
                  <a:pt x="14" y="4"/>
                  <a:pt x="12" y="4"/>
                  <a:pt x="12" y="3"/>
                </a:cubicBezTo>
                <a:cubicBezTo>
                  <a:pt x="12" y="3"/>
                  <a:pt x="12" y="3"/>
                  <a:pt x="12" y="3"/>
                </a:cubicBezTo>
                <a:cubicBezTo>
                  <a:pt x="11" y="4"/>
                  <a:pt x="11" y="4"/>
                  <a:pt x="12" y="3"/>
                </a:cubicBezTo>
                <a:cubicBezTo>
                  <a:pt x="12" y="3"/>
                  <a:pt x="12" y="3"/>
                  <a:pt x="12" y="3"/>
                </a:cubicBezTo>
                <a:cubicBezTo>
                  <a:pt x="11" y="3"/>
                  <a:pt x="11" y="2"/>
                  <a:pt x="12" y="2"/>
                </a:cubicBezTo>
                <a:cubicBezTo>
                  <a:pt x="12" y="2"/>
                  <a:pt x="12" y="2"/>
                  <a:pt x="12" y="2"/>
                </a:cubicBezTo>
                <a:cubicBezTo>
                  <a:pt x="12" y="1"/>
                  <a:pt x="11" y="1"/>
                  <a:pt x="12" y="1"/>
                </a:cubicBezTo>
                <a:cubicBezTo>
                  <a:pt x="12" y="1"/>
                  <a:pt x="12" y="0"/>
                  <a:pt x="11" y="0"/>
                </a:cubicBezTo>
                <a:cubicBezTo>
                  <a:pt x="10" y="0"/>
                  <a:pt x="10" y="0"/>
                  <a:pt x="9" y="0"/>
                </a:cubicBezTo>
                <a:cubicBezTo>
                  <a:pt x="8" y="0"/>
                  <a:pt x="8" y="0"/>
                  <a:pt x="8" y="0"/>
                </a:cubicBezTo>
                <a:cubicBezTo>
                  <a:pt x="7" y="0"/>
                  <a:pt x="7" y="0"/>
                  <a:pt x="6" y="1"/>
                </a:cubicBezTo>
                <a:cubicBezTo>
                  <a:pt x="6" y="2"/>
                  <a:pt x="6" y="2"/>
                  <a:pt x="6" y="2"/>
                </a:cubicBezTo>
                <a:cubicBezTo>
                  <a:pt x="7" y="2"/>
                  <a:pt x="7" y="3"/>
                  <a:pt x="7" y="3"/>
                </a:cubicBezTo>
                <a:cubicBezTo>
                  <a:pt x="7" y="3"/>
                  <a:pt x="7" y="3"/>
                  <a:pt x="7" y="3"/>
                </a:cubicBezTo>
                <a:cubicBezTo>
                  <a:pt x="6" y="3"/>
                  <a:pt x="5" y="3"/>
                  <a:pt x="6" y="3"/>
                </a:cubicBezTo>
                <a:cubicBezTo>
                  <a:pt x="6" y="2"/>
                  <a:pt x="6" y="2"/>
                  <a:pt x="6" y="2"/>
                </a:cubicBezTo>
                <a:cubicBezTo>
                  <a:pt x="5" y="2"/>
                  <a:pt x="5" y="2"/>
                  <a:pt x="5" y="2"/>
                </a:cubicBezTo>
                <a:cubicBezTo>
                  <a:pt x="5" y="2"/>
                  <a:pt x="4" y="3"/>
                  <a:pt x="4" y="3"/>
                </a:cubicBezTo>
                <a:cubicBezTo>
                  <a:pt x="4" y="3"/>
                  <a:pt x="4" y="3"/>
                  <a:pt x="4" y="3"/>
                </a:cubicBezTo>
                <a:cubicBezTo>
                  <a:pt x="4" y="4"/>
                  <a:pt x="4" y="4"/>
                  <a:pt x="4" y="4"/>
                </a:cubicBezTo>
                <a:cubicBezTo>
                  <a:pt x="4" y="4"/>
                  <a:pt x="2" y="3"/>
                  <a:pt x="2" y="3"/>
                </a:cubicBezTo>
                <a:cubicBezTo>
                  <a:pt x="2" y="3"/>
                  <a:pt x="1" y="3"/>
                  <a:pt x="1" y="3"/>
                </a:cubicBezTo>
                <a:cubicBezTo>
                  <a:pt x="1" y="3"/>
                  <a:pt x="1" y="3"/>
                  <a:pt x="1" y="4"/>
                </a:cubicBezTo>
                <a:cubicBezTo>
                  <a:pt x="1" y="6"/>
                  <a:pt x="1" y="6"/>
                  <a:pt x="1" y="7"/>
                </a:cubicBezTo>
                <a:cubicBezTo>
                  <a:pt x="1" y="7"/>
                  <a:pt x="1" y="7"/>
                  <a:pt x="1" y="7"/>
                </a:cubicBezTo>
                <a:cubicBezTo>
                  <a:pt x="1" y="7"/>
                  <a:pt x="1" y="7"/>
                  <a:pt x="2" y="7"/>
                </a:cubicBezTo>
                <a:cubicBezTo>
                  <a:pt x="2" y="7"/>
                  <a:pt x="2" y="8"/>
                  <a:pt x="2" y="8"/>
                </a:cubicBezTo>
                <a:cubicBezTo>
                  <a:pt x="2" y="8"/>
                  <a:pt x="1" y="8"/>
                  <a:pt x="1" y="8"/>
                </a:cubicBezTo>
                <a:cubicBezTo>
                  <a:pt x="1" y="7"/>
                  <a:pt x="1" y="8"/>
                  <a:pt x="1" y="8"/>
                </a:cubicBezTo>
                <a:cubicBezTo>
                  <a:pt x="1" y="8"/>
                  <a:pt x="1" y="9"/>
                  <a:pt x="1" y="10"/>
                </a:cubicBezTo>
                <a:cubicBezTo>
                  <a:pt x="0" y="11"/>
                  <a:pt x="1" y="11"/>
                  <a:pt x="2" y="11"/>
                </a:cubicBezTo>
                <a:cubicBezTo>
                  <a:pt x="2" y="11"/>
                  <a:pt x="2" y="11"/>
                  <a:pt x="2" y="11"/>
                </a:cubicBezTo>
                <a:cubicBezTo>
                  <a:pt x="1" y="10"/>
                  <a:pt x="1" y="10"/>
                  <a:pt x="2" y="10"/>
                </a:cubicBezTo>
                <a:cubicBezTo>
                  <a:pt x="2" y="10"/>
                  <a:pt x="3" y="11"/>
                  <a:pt x="3" y="12"/>
                </a:cubicBezTo>
                <a:cubicBezTo>
                  <a:pt x="4" y="12"/>
                  <a:pt x="4" y="13"/>
                  <a:pt x="3" y="13"/>
                </a:cubicBezTo>
                <a:cubicBezTo>
                  <a:pt x="3" y="13"/>
                  <a:pt x="3" y="13"/>
                  <a:pt x="3" y="13"/>
                </a:cubicBezTo>
                <a:cubicBezTo>
                  <a:pt x="3" y="13"/>
                  <a:pt x="3" y="13"/>
                  <a:pt x="3" y="13"/>
                </a:cubicBezTo>
                <a:cubicBezTo>
                  <a:pt x="2" y="13"/>
                  <a:pt x="3" y="13"/>
                  <a:pt x="3" y="13"/>
                </a:cubicBezTo>
                <a:cubicBezTo>
                  <a:pt x="4" y="13"/>
                  <a:pt x="3" y="14"/>
                  <a:pt x="3" y="14"/>
                </a:cubicBezTo>
                <a:cubicBezTo>
                  <a:pt x="3" y="14"/>
                  <a:pt x="3" y="14"/>
                  <a:pt x="4" y="15"/>
                </a:cubicBezTo>
                <a:cubicBezTo>
                  <a:pt x="4" y="15"/>
                  <a:pt x="4" y="15"/>
                  <a:pt x="4" y="15"/>
                </a:cubicBezTo>
                <a:cubicBezTo>
                  <a:pt x="4" y="15"/>
                  <a:pt x="4" y="15"/>
                  <a:pt x="4" y="15"/>
                </a:cubicBezTo>
                <a:cubicBezTo>
                  <a:pt x="4" y="15"/>
                  <a:pt x="6" y="15"/>
                  <a:pt x="7" y="15"/>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 name="Freeform 1080"/>
          <p:cNvSpPr>
            <a:spLocks/>
          </p:cNvSpPr>
          <p:nvPr/>
        </p:nvSpPr>
        <p:spPr bwMode="auto">
          <a:xfrm>
            <a:off x="4319110" y="2211312"/>
            <a:ext cx="789690" cy="644913"/>
          </a:xfrm>
          <a:custGeom>
            <a:avLst/>
            <a:gdLst/>
            <a:ahLst/>
            <a:cxnLst>
              <a:cxn ang="0">
                <a:pos x="93" y="22"/>
              </a:cxn>
              <a:cxn ang="0">
                <a:pos x="112" y="11"/>
              </a:cxn>
              <a:cxn ang="0">
                <a:pos x="127" y="15"/>
              </a:cxn>
              <a:cxn ang="0">
                <a:pos x="121" y="12"/>
              </a:cxn>
              <a:cxn ang="0">
                <a:pos x="126" y="6"/>
              </a:cxn>
              <a:cxn ang="0">
                <a:pos x="118" y="4"/>
              </a:cxn>
              <a:cxn ang="0">
                <a:pos x="114" y="4"/>
              </a:cxn>
              <a:cxn ang="0">
                <a:pos x="110" y="5"/>
              </a:cxn>
              <a:cxn ang="0">
                <a:pos x="108" y="4"/>
              </a:cxn>
              <a:cxn ang="0">
                <a:pos x="99" y="9"/>
              </a:cxn>
              <a:cxn ang="0">
                <a:pos x="98" y="2"/>
              </a:cxn>
              <a:cxn ang="0">
                <a:pos x="96" y="7"/>
              </a:cxn>
              <a:cxn ang="0">
                <a:pos x="90" y="11"/>
              </a:cxn>
              <a:cxn ang="0">
                <a:pos x="86" y="10"/>
              </a:cxn>
              <a:cxn ang="0">
                <a:pos x="85" y="12"/>
              </a:cxn>
              <a:cxn ang="0">
                <a:pos x="77" y="15"/>
              </a:cxn>
              <a:cxn ang="0">
                <a:pos x="75" y="13"/>
              </a:cxn>
              <a:cxn ang="0">
                <a:pos x="71" y="13"/>
              </a:cxn>
              <a:cxn ang="0">
                <a:pos x="67" y="16"/>
              </a:cxn>
              <a:cxn ang="0">
                <a:pos x="64" y="22"/>
              </a:cxn>
              <a:cxn ang="0">
                <a:pos x="64" y="25"/>
              </a:cxn>
              <a:cxn ang="0">
                <a:pos x="58" y="27"/>
              </a:cxn>
              <a:cxn ang="0">
                <a:pos x="53" y="27"/>
              </a:cxn>
              <a:cxn ang="0">
                <a:pos x="50" y="29"/>
              </a:cxn>
              <a:cxn ang="0">
                <a:pos x="53" y="32"/>
              </a:cxn>
              <a:cxn ang="0">
                <a:pos x="48" y="33"/>
              </a:cxn>
              <a:cxn ang="0">
                <a:pos x="47" y="36"/>
              </a:cxn>
              <a:cxn ang="0">
                <a:pos x="42" y="40"/>
              </a:cxn>
              <a:cxn ang="0">
                <a:pos x="43" y="43"/>
              </a:cxn>
              <a:cxn ang="0">
                <a:pos x="38" y="47"/>
              </a:cxn>
              <a:cxn ang="0">
                <a:pos x="37" y="51"/>
              </a:cxn>
              <a:cxn ang="0">
                <a:pos x="32" y="55"/>
              </a:cxn>
              <a:cxn ang="0">
                <a:pos x="30" y="57"/>
              </a:cxn>
              <a:cxn ang="0">
                <a:pos x="25" y="64"/>
              </a:cxn>
              <a:cxn ang="0">
                <a:pos x="30" y="64"/>
              </a:cxn>
              <a:cxn ang="0">
                <a:pos x="22" y="65"/>
              </a:cxn>
              <a:cxn ang="0">
                <a:pos x="16" y="68"/>
              </a:cxn>
              <a:cxn ang="0">
                <a:pos x="13" y="69"/>
              </a:cxn>
              <a:cxn ang="0">
                <a:pos x="13" y="73"/>
              </a:cxn>
              <a:cxn ang="0">
                <a:pos x="8" y="75"/>
              </a:cxn>
              <a:cxn ang="0">
                <a:pos x="2" y="76"/>
              </a:cxn>
              <a:cxn ang="0">
                <a:pos x="1" y="79"/>
              </a:cxn>
              <a:cxn ang="0">
                <a:pos x="1" y="82"/>
              </a:cxn>
              <a:cxn ang="0">
                <a:pos x="11" y="84"/>
              </a:cxn>
              <a:cxn ang="0">
                <a:pos x="1" y="85"/>
              </a:cxn>
              <a:cxn ang="0">
                <a:pos x="2" y="90"/>
              </a:cxn>
              <a:cxn ang="0">
                <a:pos x="8" y="90"/>
              </a:cxn>
              <a:cxn ang="0">
                <a:pos x="5" y="94"/>
              </a:cxn>
              <a:cxn ang="0">
                <a:pos x="3" y="96"/>
              </a:cxn>
              <a:cxn ang="0">
                <a:pos x="6" y="96"/>
              </a:cxn>
              <a:cxn ang="0">
                <a:pos x="4" y="99"/>
              </a:cxn>
              <a:cxn ang="0">
                <a:pos x="11" y="106"/>
              </a:cxn>
              <a:cxn ang="0">
                <a:pos x="22" y="100"/>
              </a:cxn>
              <a:cxn ang="0">
                <a:pos x="28" y="93"/>
              </a:cxn>
              <a:cxn ang="0">
                <a:pos x="34" y="99"/>
              </a:cxn>
              <a:cxn ang="0">
                <a:pos x="36" y="84"/>
              </a:cxn>
              <a:cxn ang="0">
                <a:pos x="35" y="66"/>
              </a:cxn>
              <a:cxn ang="0">
                <a:pos x="48" y="46"/>
              </a:cxn>
              <a:cxn ang="0">
                <a:pos x="58" y="30"/>
              </a:cxn>
              <a:cxn ang="0">
                <a:pos x="76" y="21"/>
              </a:cxn>
            </a:cxnLst>
            <a:rect l="0" t="0" r="r" b="b"/>
            <a:pathLst>
              <a:path w="130" h="106">
                <a:moveTo>
                  <a:pt x="78" y="19"/>
                </a:moveTo>
                <a:cubicBezTo>
                  <a:pt x="78" y="19"/>
                  <a:pt x="79" y="19"/>
                  <a:pt x="79" y="19"/>
                </a:cubicBezTo>
                <a:cubicBezTo>
                  <a:pt x="79" y="19"/>
                  <a:pt x="80" y="19"/>
                  <a:pt x="80" y="18"/>
                </a:cubicBezTo>
                <a:cubicBezTo>
                  <a:pt x="80" y="18"/>
                  <a:pt x="80" y="17"/>
                  <a:pt x="80" y="17"/>
                </a:cubicBezTo>
                <a:cubicBezTo>
                  <a:pt x="81" y="17"/>
                  <a:pt x="81" y="17"/>
                  <a:pt x="81" y="17"/>
                </a:cubicBezTo>
                <a:cubicBezTo>
                  <a:pt x="81" y="17"/>
                  <a:pt x="82" y="17"/>
                  <a:pt x="82" y="17"/>
                </a:cubicBezTo>
                <a:cubicBezTo>
                  <a:pt x="82" y="17"/>
                  <a:pt x="84" y="19"/>
                  <a:pt x="85" y="19"/>
                </a:cubicBezTo>
                <a:cubicBezTo>
                  <a:pt x="85" y="20"/>
                  <a:pt x="86" y="21"/>
                  <a:pt x="86" y="21"/>
                </a:cubicBezTo>
                <a:cubicBezTo>
                  <a:pt x="86" y="22"/>
                  <a:pt x="87" y="22"/>
                  <a:pt x="87" y="22"/>
                </a:cubicBezTo>
                <a:cubicBezTo>
                  <a:pt x="88" y="22"/>
                  <a:pt x="93" y="22"/>
                  <a:pt x="93" y="22"/>
                </a:cubicBezTo>
                <a:cubicBezTo>
                  <a:pt x="93" y="22"/>
                  <a:pt x="93" y="22"/>
                  <a:pt x="93" y="22"/>
                </a:cubicBezTo>
                <a:cubicBezTo>
                  <a:pt x="93" y="21"/>
                  <a:pt x="94" y="21"/>
                  <a:pt x="94" y="21"/>
                </a:cubicBezTo>
                <a:cubicBezTo>
                  <a:pt x="94" y="21"/>
                  <a:pt x="95" y="21"/>
                  <a:pt x="95" y="22"/>
                </a:cubicBezTo>
                <a:cubicBezTo>
                  <a:pt x="96" y="22"/>
                  <a:pt x="99" y="23"/>
                  <a:pt x="99" y="23"/>
                </a:cubicBezTo>
                <a:cubicBezTo>
                  <a:pt x="99" y="23"/>
                  <a:pt x="99" y="23"/>
                  <a:pt x="99" y="23"/>
                </a:cubicBezTo>
                <a:cubicBezTo>
                  <a:pt x="100" y="23"/>
                  <a:pt x="101" y="21"/>
                  <a:pt x="101" y="21"/>
                </a:cubicBezTo>
                <a:cubicBezTo>
                  <a:pt x="101" y="21"/>
                  <a:pt x="102" y="20"/>
                  <a:pt x="102" y="20"/>
                </a:cubicBezTo>
                <a:cubicBezTo>
                  <a:pt x="102" y="20"/>
                  <a:pt x="103" y="20"/>
                  <a:pt x="103" y="19"/>
                </a:cubicBezTo>
                <a:cubicBezTo>
                  <a:pt x="103" y="17"/>
                  <a:pt x="104" y="14"/>
                  <a:pt x="105" y="13"/>
                </a:cubicBezTo>
                <a:cubicBezTo>
                  <a:pt x="105" y="13"/>
                  <a:pt x="106" y="12"/>
                  <a:pt x="106" y="12"/>
                </a:cubicBezTo>
                <a:cubicBezTo>
                  <a:pt x="106" y="12"/>
                  <a:pt x="108" y="11"/>
                  <a:pt x="109" y="11"/>
                </a:cubicBezTo>
                <a:cubicBezTo>
                  <a:pt x="110" y="11"/>
                  <a:pt x="111" y="11"/>
                  <a:pt x="112" y="11"/>
                </a:cubicBezTo>
                <a:cubicBezTo>
                  <a:pt x="112" y="10"/>
                  <a:pt x="113" y="10"/>
                  <a:pt x="115" y="11"/>
                </a:cubicBezTo>
                <a:cubicBezTo>
                  <a:pt x="116" y="12"/>
                  <a:pt x="118" y="13"/>
                  <a:pt x="119" y="13"/>
                </a:cubicBezTo>
                <a:cubicBezTo>
                  <a:pt x="119" y="13"/>
                  <a:pt x="121" y="15"/>
                  <a:pt x="120" y="16"/>
                </a:cubicBezTo>
                <a:cubicBezTo>
                  <a:pt x="120" y="16"/>
                  <a:pt x="119" y="18"/>
                  <a:pt x="119" y="18"/>
                </a:cubicBezTo>
                <a:cubicBezTo>
                  <a:pt x="119" y="18"/>
                  <a:pt x="119" y="19"/>
                  <a:pt x="119" y="19"/>
                </a:cubicBezTo>
                <a:cubicBezTo>
                  <a:pt x="119" y="19"/>
                  <a:pt x="120" y="19"/>
                  <a:pt x="120" y="18"/>
                </a:cubicBezTo>
                <a:cubicBezTo>
                  <a:pt x="121" y="17"/>
                  <a:pt x="122" y="17"/>
                  <a:pt x="122" y="17"/>
                </a:cubicBezTo>
                <a:cubicBezTo>
                  <a:pt x="123" y="17"/>
                  <a:pt x="123" y="16"/>
                  <a:pt x="124" y="16"/>
                </a:cubicBezTo>
                <a:cubicBezTo>
                  <a:pt x="124" y="16"/>
                  <a:pt x="125" y="15"/>
                  <a:pt x="125" y="15"/>
                </a:cubicBezTo>
                <a:cubicBezTo>
                  <a:pt x="125" y="14"/>
                  <a:pt x="125" y="14"/>
                  <a:pt x="125" y="14"/>
                </a:cubicBezTo>
                <a:cubicBezTo>
                  <a:pt x="126" y="15"/>
                  <a:pt x="127" y="15"/>
                  <a:pt x="127" y="15"/>
                </a:cubicBezTo>
                <a:cubicBezTo>
                  <a:pt x="128" y="15"/>
                  <a:pt x="128" y="15"/>
                  <a:pt x="129" y="15"/>
                </a:cubicBezTo>
                <a:cubicBezTo>
                  <a:pt x="129" y="14"/>
                  <a:pt x="128" y="13"/>
                  <a:pt x="128" y="13"/>
                </a:cubicBezTo>
                <a:cubicBezTo>
                  <a:pt x="128" y="13"/>
                  <a:pt x="128" y="13"/>
                  <a:pt x="128" y="13"/>
                </a:cubicBezTo>
                <a:cubicBezTo>
                  <a:pt x="127" y="13"/>
                  <a:pt x="127" y="12"/>
                  <a:pt x="127" y="13"/>
                </a:cubicBezTo>
                <a:cubicBezTo>
                  <a:pt x="126" y="13"/>
                  <a:pt x="126" y="13"/>
                  <a:pt x="126" y="13"/>
                </a:cubicBezTo>
                <a:cubicBezTo>
                  <a:pt x="126" y="13"/>
                  <a:pt x="125" y="12"/>
                  <a:pt x="125" y="12"/>
                </a:cubicBezTo>
                <a:cubicBezTo>
                  <a:pt x="124" y="13"/>
                  <a:pt x="122" y="14"/>
                  <a:pt x="122" y="14"/>
                </a:cubicBezTo>
                <a:cubicBezTo>
                  <a:pt x="122" y="14"/>
                  <a:pt x="122" y="14"/>
                  <a:pt x="122" y="13"/>
                </a:cubicBezTo>
                <a:cubicBezTo>
                  <a:pt x="122" y="13"/>
                  <a:pt x="122" y="13"/>
                  <a:pt x="123" y="13"/>
                </a:cubicBezTo>
                <a:cubicBezTo>
                  <a:pt x="123" y="13"/>
                  <a:pt x="123" y="13"/>
                  <a:pt x="122" y="12"/>
                </a:cubicBezTo>
                <a:cubicBezTo>
                  <a:pt x="122" y="12"/>
                  <a:pt x="121" y="12"/>
                  <a:pt x="121" y="12"/>
                </a:cubicBezTo>
                <a:cubicBezTo>
                  <a:pt x="122" y="12"/>
                  <a:pt x="121" y="11"/>
                  <a:pt x="121" y="11"/>
                </a:cubicBezTo>
                <a:cubicBezTo>
                  <a:pt x="121" y="11"/>
                  <a:pt x="119" y="10"/>
                  <a:pt x="119" y="10"/>
                </a:cubicBezTo>
                <a:cubicBezTo>
                  <a:pt x="118" y="10"/>
                  <a:pt x="117" y="10"/>
                  <a:pt x="118" y="10"/>
                </a:cubicBezTo>
                <a:cubicBezTo>
                  <a:pt x="118" y="9"/>
                  <a:pt x="117" y="9"/>
                  <a:pt x="119" y="9"/>
                </a:cubicBezTo>
                <a:cubicBezTo>
                  <a:pt x="120" y="10"/>
                  <a:pt x="123" y="10"/>
                  <a:pt x="123" y="10"/>
                </a:cubicBezTo>
                <a:cubicBezTo>
                  <a:pt x="124" y="10"/>
                  <a:pt x="125" y="10"/>
                  <a:pt x="125" y="10"/>
                </a:cubicBezTo>
                <a:cubicBezTo>
                  <a:pt x="126" y="9"/>
                  <a:pt x="127" y="9"/>
                  <a:pt x="127" y="9"/>
                </a:cubicBezTo>
                <a:cubicBezTo>
                  <a:pt x="128" y="9"/>
                  <a:pt x="129" y="9"/>
                  <a:pt x="130" y="8"/>
                </a:cubicBezTo>
                <a:cubicBezTo>
                  <a:pt x="130" y="7"/>
                  <a:pt x="129" y="7"/>
                  <a:pt x="129" y="7"/>
                </a:cubicBezTo>
                <a:cubicBezTo>
                  <a:pt x="129" y="7"/>
                  <a:pt x="128" y="7"/>
                  <a:pt x="128" y="7"/>
                </a:cubicBezTo>
                <a:cubicBezTo>
                  <a:pt x="128" y="7"/>
                  <a:pt x="127" y="7"/>
                  <a:pt x="126" y="6"/>
                </a:cubicBezTo>
                <a:cubicBezTo>
                  <a:pt x="126" y="6"/>
                  <a:pt x="124" y="6"/>
                  <a:pt x="125" y="6"/>
                </a:cubicBezTo>
                <a:cubicBezTo>
                  <a:pt x="125" y="6"/>
                  <a:pt x="125" y="6"/>
                  <a:pt x="125" y="5"/>
                </a:cubicBezTo>
                <a:cubicBezTo>
                  <a:pt x="125" y="5"/>
                  <a:pt x="125" y="4"/>
                  <a:pt x="124" y="5"/>
                </a:cubicBezTo>
                <a:cubicBezTo>
                  <a:pt x="124" y="5"/>
                  <a:pt x="124" y="5"/>
                  <a:pt x="123" y="5"/>
                </a:cubicBezTo>
                <a:cubicBezTo>
                  <a:pt x="123" y="5"/>
                  <a:pt x="123" y="5"/>
                  <a:pt x="123" y="5"/>
                </a:cubicBezTo>
                <a:cubicBezTo>
                  <a:pt x="123" y="4"/>
                  <a:pt x="123" y="4"/>
                  <a:pt x="123" y="4"/>
                </a:cubicBezTo>
                <a:cubicBezTo>
                  <a:pt x="123" y="5"/>
                  <a:pt x="122" y="5"/>
                  <a:pt x="121" y="5"/>
                </a:cubicBezTo>
                <a:cubicBezTo>
                  <a:pt x="121" y="5"/>
                  <a:pt x="121" y="5"/>
                  <a:pt x="121" y="5"/>
                </a:cubicBezTo>
                <a:cubicBezTo>
                  <a:pt x="121" y="4"/>
                  <a:pt x="121" y="5"/>
                  <a:pt x="121" y="4"/>
                </a:cubicBezTo>
                <a:cubicBezTo>
                  <a:pt x="121" y="4"/>
                  <a:pt x="119" y="3"/>
                  <a:pt x="119" y="3"/>
                </a:cubicBezTo>
                <a:cubicBezTo>
                  <a:pt x="118" y="3"/>
                  <a:pt x="118" y="3"/>
                  <a:pt x="118" y="4"/>
                </a:cubicBezTo>
                <a:cubicBezTo>
                  <a:pt x="118" y="4"/>
                  <a:pt x="117" y="5"/>
                  <a:pt x="117" y="5"/>
                </a:cubicBezTo>
                <a:cubicBezTo>
                  <a:pt x="117" y="5"/>
                  <a:pt x="116" y="6"/>
                  <a:pt x="117" y="6"/>
                </a:cubicBezTo>
                <a:cubicBezTo>
                  <a:pt x="117" y="6"/>
                  <a:pt x="117" y="7"/>
                  <a:pt x="117" y="7"/>
                </a:cubicBezTo>
                <a:cubicBezTo>
                  <a:pt x="116" y="7"/>
                  <a:pt x="116" y="8"/>
                  <a:pt x="116" y="8"/>
                </a:cubicBezTo>
                <a:cubicBezTo>
                  <a:pt x="115" y="8"/>
                  <a:pt x="115" y="8"/>
                  <a:pt x="115" y="7"/>
                </a:cubicBezTo>
                <a:cubicBezTo>
                  <a:pt x="116" y="7"/>
                  <a:pt x="116" y="7"/>
                  <a:pt x="116" y="7"/>
                </a:cubicBezTo>
                <a:cubicBezTo>
                  <a:pt x="115" y="7"/>
                  <a:pt x="113" y="7"/>
                  <a:pt x="114" y="6"/>
                </a:cubicBezTo>
                <a:cubicBezTo>
                  <a:pt x="115" y="6"/>
                  <a:pt x="115" y="5"/>
                  <a:pt x="116" y="5"/>
                </a:cubicBezTo>
                <a:cubicBezTo>
                  <a:pt x="116" y="5"/>
                  <a:pt x="116" y="4"/>
                  <a:pt x="116" y="4"/>
                </a:cubicBezTo>
                <a:cubicBezTo>
                  <a:pt x="115" y="5"/>
                  <a:pt x="114" y="5"/>
                  <a:pt x="114" y="5"/>
                </a:cubicBezTo>
                <a:cubicBezTo>
                  <a:pt x="114" y="5"/>
                  <a:pt x="114" y="4"/>
                  <a:pt x="114" y="4"/>
                </a:cubicBezTo>
                <a:cubicBezTo>
                  <a:pt x="114" y="4"/>
                  <a:pt x="114" y="4"/>
                  <a:pt x="115" y="4"/>
                </a:cubicBezTo>
                <a:cubicBezTo>
                  <a:pt x="115" y="4"/>
                  <a:pt x="116" y="4"/>
                  <a:pt x="116" y="3"/>
                </a:cubicBezTo>
                <a:cubicBezTo>
                  <a:pt x="116" y="3"/>
                  <a:pt x="117" y="2"/>
                  <a:pt x="117" y="2"/>
                </a:cubicBezTo>
                <a:cubicBezTo>
                  <a:pt x="116" y="2"/>
                  <a:pt x="113" y="1"/>
                  <a:pt x="113" y="1"/>
                </a:cubicBezTo>
                <a:cubicBezTo>
                  <a:pt x="113" y="1"/>
                  <a:pt x="113" y="0"/>
                  <a:pt x="113" y="1"/>
                </a:cubicBezTo>
                <a:cubicBezTo>
                  <a:pt x="112" y="2"/>
                  <a:pt x="112" y="2"/>
                  <a:pt x="112" y="2"/>
                </a:cubicBezTo>
                <a:cubicBezTo>
                  <a:pt x="111" y="3"/>
                  <a:pt x="110" y="3"/>
                  <a:pt x="111" y="3"/>
                </a:cubicBezTo>
                <a:cubicBezTo>
                  <a:pt x="112" y="3"/>
                  <a:pt x="111" y="3"/>
                  <a:pt x="112" y="3"/>
                </a:cubicBezTo>
                <a:cubicBezTo>
                  <a:pt x="112" y="3"/>
                  <a:pt x="112" y="4"/>
                  <a:pt x="112" y="4"/>
                </a:cubicBezTo>
                <a:cubicBezTo>
                  <a:pt x="113" y="4"/>
                  <a:pt x="112" y="4"/>
                  <a:pt x="112" y="4"/>
                </a:cubicBezTo>
                <a:cubicBezTo>
                  <a:pt x="111" y="4"/>
                  <a:pt x="110" y="4"/>
                  <a:pt x="110" y="5"/>
                </a:cubicBezTo>
                <a:cubicBezTo>
                  <a:pt x="110" y="5"/>
                  <a:pt x="110" y="5"/>
                  <a:pt x="110" y="5"/>
                </a:cubicBezTo>
                <a:cubicBezTo>
                  <a:pt x="110" y="5"/>
                  <a:pt x="111" y="6"/>
                  <a:pt x="111" y="6"/>
                </a:cubicBezTo>
                <a:cubicBezTo>
                  <a:pt x="110" y="6"/>
                  <a:pt x="109" y="5"/>
                  <a:pt x="109" y="6"/>
                </a:cubicBezTo>
                <a:cubicBezTo>
                  <a:pt x="109" y="6"/>
                  <a:pt x="110" y="7"/>
                  <a:pt x="110" y="7"/>
                </a:cubicBezTo>
                <a:cubicBezTo>
                  <a:pt x="109" y="7"/>
                  <a:pt x="108" y="6"/>
                  <a:pt x="108" y="7"/>
                </a:cubicBezTo>
                <a:cubicBezTo>
                  <a:pt x="108" y="7"/>
                  <a:pt x="108" y="7"/>
                  <a:pt x="108" y="7"/>
                </a:cubicBezTo>
                <a:cubicBezTo>
                  <a:pt x="108" y="7"/>
                  <a:pt x="108" y="8"/>
                  <a:pt x="107" y="7"/>
                </a:cubicBezTo>
                <a:cubicBezTo>
                  <a:pt x="107" y="7"/>
                  <a:pt x="107" y="7"/>
                  <a:pt x="107" y="6"/>
                </a:cubicBezTo>
                <a:cubicBezTo>
                  <a:pt x="107" y="6"/>
                  <a:pt x="107" y="6"/>
                  <a:pt x="107" y="5"/>
                </a:cubicBezTo>
                <a:cubicBezTo>
                  <a:pt x="107" y="5"/>
                  <a:pt x="106" y="5"/>
                  <a:pt x="107" y="5"/>
                </a:cubicBezTo>
                <a:cubicBezTo>
                  <a:pt x="108" y="5"/>
                  <a:pt x="108" y="4"/>
                  <a:pt x="108" y="4"/>
                </a:cubicBezTo>
                <a:cubicBezTo>
                  <a:pt x="108" y="3"/>
                  <a:pt x="108" y="2"/>
                  <a:pt x="108" y="2"/>
                </a:cubicBezTo>
                <a:cubicBezTo>
                  <a:pt x="107" y="3"/>
                  <a:pt x="105" y="4"/>
                  <a:pt x="105" y="5"/>
                </a:cubicBezTo>
                <a:cubicBezTo>
                  <a:pt x="104" y="5"/>
                  <a:pt x="104" y="6"/>
                  <a:pt x="104" y="6"/>
                </a:cubicBezTo>
                <a:cubicBezTo>
                  <a:pt x="103" y="6"/>
                  <a:pt x="102" y="7"/>
                  <a:pt x="102" y="7"/>
                </a:cubicBezTo>
                <a:cubicBezTo>
                  <a:pt x="102" y="7"/>
                  <a:pt x="101" y="8"/>
                  <a:pt x="102" y="8"/>
                </a:cubicBezTo>
                <a:cubicBezTo>
                  <a:pt x="102" y="8"/>
                  <a:pt x="102" y="8"/>
                  <a:pt x="102" y="9"/>
                </a:cubicBezTo>
                <a:cubicBezTo>
                  <a:pt x="102" y="9"/>
                  <a:pt x="101" y="9"/>
                  <a:pt x="101" y="10"/>
                </a:cubicBezTo>
                <a:cubicBezTo>
                  <a:pt x="101" y="10"/>
                  <a:pt x="100" y="10"/>
                  <a:pt x="100" y="10"/>
                </a:cubicBezTo>
                <a:cubicBezTo>
                  <a:pt x="100" y="9"/>
                  <a:pt x="100" y="9"/>
                  <a:pt x="100" y="10"/>
                </a:cubicBezTo>
                <a:cubicBezTo>
                  <a:pt x="100" y="10"/>
                  <a:pt x="100" y="10"/>
                  <a:pt x="99" y="10"/>
                </a:cubicBezTo>
                <a:cubicBezTo>
                  <a:pt x="99" y="9"/>
                  <a:pt x="99" y="9"/>
                  <a:pt x="99" y="9"/>
                </a:cubicBezTo>
                <a:cubicBezTo>
                  <a:pt x="100" y="8"/>
                  <a:pt x="100" y="7"/>
                  <a:pt x="100" y="7"/>
                </a:cubicBezTo>
                <a:cubicBezTo>
                  <a:pt x="100" y="7"/>
                  <a:pt x="100" y="7"/>
                  <a:pt x="100" y="6"/>
                </a:cubicBezTo>
                <a:cubicBezTo>
                  <a:pt x="100" y="6"/>
                  <a:pt x="101" y="5"/>
                  <a:pt x="102" y="5"/>
                </a:cubicBezTo>
                <a:cubicBezTo>
                  <a:pt x="103" y="5"/>
                  <a:pt x="103" y="5"/>
                  <a:pt x="103" y="4"/>
                </a:cubicBezTo>
                <a:cubicBezTo>
                  <a:pt x="103" y="4"/>
                  <a:pt x="104" y="4"/>
                  <a:pt x="104" y="3"/>
                </a:cubicBezTo>
                <a:cubicBezTo>
                  <a:pt x="104" y="3"/>
                  <a:pt x="104" y="3"/>
                  <a:pt x="104" y="3"/>
                </a:cubicBezTo>
                <a:cubicBezTo>
                  <a:pt x="103" y="3"/>
                  <a:pt x="101" y="2"/>
                  <a:pt x="100" y="3"/>
                </a:cubicBezTo>
                <a:cubicBezTo>
                  <a:pt x="100" y="3"/>
                  <a:pt x="99" y="3"/>
                  <a:pt x="99" y="3"/>
                </a:cubicBezTo>
                <a:cubicBezTo>
                  <a:pt x="100" y="2"/>
                  <a:pt x="100" y="2"/>
                  <a:pt x="99" y="2"/>
                </a:cubicBezTo>
                <a:cubicBezTo>
                  <a:pt x="99" y="3"/>
                  <a:pt x="99" y="3"/>
                  <a:pt x="99" y="2"/>
                </a:cubicBezTo>
                <a:cubicBezTo>
                  <a:pt x="98" y="2"/>
                  <a:pt x="98" y="2"/>
                  <a:pt x="98" y="2"/>
                </a:cubicBezTo>
                <a:cubicBezTo>
                  <a:pt x="98" y="2"/>
                  <a:pt x="98" y="2"/>
                  <a:pt x="98" y="2"/>
                </a:cubicBezTo>
                <a:cubicBezTo>
                  <a:pt x="98" y="2"/>
                  <a:pt x="97" y="2"/>
                  <a:pt x="97" y="2"/>
                </a:cubicBezTo>
                <a:cubicBezTo>
                  <a:pt x="97" y="3"/>
                  <a:pt x="97" y="3"/>
                  <a:pt x="97" y="3"/>
                </a:cubicBezTo>
                <a:cubicBezTo>
                  <a:pt x="97" y="3"/>
                  <a:pt x="97" y="4"/>
                  <a:pt x="97" y="3"/>
                </a:cubicBezTo>
                <a:cubicBezTo>
                  <a:pt x="97" y="3"/>
                  <a:pt x="97" y="3"/>
                  <a:pt x="96" y="3"/>
                </a:cubicBezTo>
                <a:cubicBezTo>
                  <a:pt x="96" y="3"/>
                  <a:pt x="96" y="3"/>
                  <a:pt x="96" y="3"/>
                </a:cubicBezTo>
                <a:cubicBezTo>
                  <a:pt x="96" y="4"/>
                  <a:pt x="96" y="4"/>
                  <a:pt x="96" y="4"/>
                </a:cubicBezTo>
                <a:cubicBezTo>
                  <a:pt x="97" y="4"/>
                  <a:pt x="98" y="5"/>
                  <a:pt x="98" y="5"/>
                </a:cubicBezTo>
                <a:cubicBezTo>
                  <a:pt x="97" y="5"/>
                  <a:pt x="96" y="5"/>
                  <a:pt x="96" y="5"/>
                </a:cubicBezTo>
                <a:cubicBezTo>
                  <a:pt x="96" y="6"/>
                  <a:pt x="96" y="6"/>
                  <a:pt x="96" y="6"/>
                </a:cubicBezTo>
                <a:cubicBezTo>
                  <a:pt x="96" y="6"/>
                  <a:pt x="96" y="7"/>
                  <a:pt x="96" y="7"/>
                </a:cubicBezTo>
                <a:cubicBezTo>
                  <a:pt x="95" y="6"/>
                  <a:pt x="94" y="6"/>
                  <a:pt x="94" y="7"/>
                </a:cubicBezTo>
                <a:cubicBezTo>
                  <a:pt x="93" y="7"/>
                  <a:pt x="92" y="7"/>
                  <a:pt x="92" y="8"/>
                </a:cubicBezTo>
                <a:cubicBezTo>
                  <a:pt x="92" y="8"/>
                  <a:pt x="91" y="8"/>
                  <a:pt x="91" y="9"/>
                </a:cubicBezTo>
                <a:cubicBezTo>
                  <a:pt x="91" y="9"/>
                  <a:pt x="92" y="9"/>
                  <a:pt x="91" y="9"/>
                </a:cubicBezTo>
                <a:cubicBezTo>
                  <a:pt x="91" y="9"/>
                  <a:pt x="91" y="9"/>
                  <a:pt x="91" y="9"/>
                </a:cubicBezTo>
                <a:cubicBezTo>
                  <a:pt x="91" y="10"/>
                  <a:pt x="91" y="10"/>
                  <a:pt x="91" y="10"/>
                </a:cubicBezTo>
                <a:cubicBezTo>
                  <a:pt x="91" y="10"/>
                  <a:pt x="90" y="10"/>
                  <a:pt x="91" y="10"/>
                </a:cubicBezTo>
                <a:cubicBezTo>
                  <a:pt x="92" y="11"/>
                  <a:pt x="93" y="11"/>
                  <a:pt x="92" y="11"/>
                </a:cubicBezTo>
                <a:cubicBezTo>
                  <a:pt x="91" y="11"/>
                  <a:pt x="91" y="11"/>
                  <a:pt x="91" y="11"/>
                </a:cubicBezTo>
                <a:cubicBezTo>
                  <a:pt x="91" y="11"/>
                  <a:pt x="90" y="12"/>
                  <a:pt x="90" y="11"/>
                </a:cubicBezTo>
                <a:cubicBezTo>
                  <a:pt x="90" y="11"/>
                  <a:pt x="90" y="11"/>
                  <a:pt x="90" y="11"/>
                </a:cubicBezTo>
                <a:cubicBezTo>
                  <a:pt x="90" y="11"/>
                  <a:pt x="89" y="11"/>
                  <a:pt x="90" y="10"/>
                </a:cubicBezTo>
                <a:cubicBezTo>
                  <a:pt x="90" y="10"/>
                  <a:pt x="90" y="10"/>
                  <a:pt x="89" y="10"/>
                </a:cubicBezTo>
                <a:cubicBezTo>
                  <a:pt x="89" y="10"/>
                  <a:pt x="88" y="10"/>
                  <a:pt x="88" y="10"/>
                </a:cubicBezTo>
                <a:cubicBezTo>
                  <a:pt x="88" y="10"/>
                  <a:pt x="87" y="10"/>
                  <a:pt x="87" y="10"/>
                </a:cubicBezTo>
                <a:cubicBezTo>
                  <a:pt x="87" y="10"/>
                  <a:pt x="87" y="10"/>
                  <a:pt x="88" y="10"/>
                </a:cubicBezTo>
                <a:cubicBezTo>
                  <a:pt x="89" y="10"/>
                  <a:pt x="89" y="10"/>
                  <a:pt x="89" y="9"/>
                </a:cubicBezTo>
                <a:cubicBezTo>
                  <a:pt x="89" y="9"/>
                  <a:pt x="89" y="9"/>
                  <a:pt x="89" y="9"/>
                </a:cubicBezTo>
                <a:cubicBezTo>
                  <a:pt x="88" y="9"/>
                  <a:pt x="87" y="8"/>
                  <a:pt x="87" y="9"/>
                </a:cubicBezTo>
                <a:cubicBezTo>
                  <a:pt x="86" y="9"/>
                  <a:pt x="86" y="9"/>
                  <a:pt x="86" y="9"/>
                </a:cubicBezTo>
                <a:cubicBezTo>
                  <a:pt x="87" y="10"/>
                  <a:pt x="87" y="10"/>
                  <a:pt x="87" y="10"/>
                </a:cubicBezTo>
                <a:cubicBezTo>
                  <a:pt x="86" y="10"/>
                  <a:pt x="86" y="10"/>
                  <a:pt x="86" y="10"/>
                </a:cubicBezTo>
                <a:cubicBezTo>
                  <a:pt x="86" y="9"/>
                  <a:pt x="85" y="9"/>
                  <a:pt x="85" y="9"/>
                </a:cubicBezTo>
                <a:cubicBezTo>
                  <a:pt x="85" y="9"/>
                  <a:pt x="81" y="9"/>
                  <a:pt x="81" y="9"/>
                </a:cubicBezTo>
                <a:cubicBezTo>
                  <a:pt x="81" y="9"/>
                  <a:pt x="80" y="9"/>
                  <a:pt x="81" y="9"/>
                </a:cubicBezTo>
                <a:cubicBezTo>
                  <a:pt x="81" y="9"/>
                  <a:pt x="82" y="9"/>
                  <a:pt x="82" y="10"/>
                </a:cubicBezTo>
                <a:cubicBezTo>
                  <a:pt x="82" y="10"/>
                  <a:pt x="82" y="10"/>
                  <a:pt x="82" y="10"/>
                </a:cubicBezTo>
                <a:cubicBezTo>
                  <a:pt x="83" y="10"/>
                  <a:pt x="83" y="10"/>
                  <a:pt x="83" y="10"/>
                </a:cubicBezTo>
                <a:cubicBezTo>
                  <a:pt x="83" y="10"/>
                  <a:pt x="84" y="10"/>
                  <a:pt x="85" y="10"/>
                </a:cubicBezTo>
                <a:cubicBezTo>
                  <a:pt x="85" y="10"/>
                  <a:pt x="85" y="10"/>
                  <a:pt x="85" y="10"/>
                </a:cubicBezTo>
                <a:cubicBezTo>
                  <a:pt x="85" y="10"/>
                  <a:pt x="85" y="11"/>
                  <a:pt x="85" y="11"/>
                </a:cubicBezTo>
                <a:cubicBezTo>
                  <a:pt x="84" y="12"/>
                  <a:pt x="84" y="12"/>
                  <a:pt x="84" y="12"/>
                </a:cubicBezTo>
                <a:cubicBezTo>
                  <a:pt x="85" y="12"/>
                  <a:pt x="85" y="12"/>
                  <a:pt x="85" y="12"/>
                </a:cubicBezTo>
                <a:cubicBezTo>
                  <a:pt x="84" y="12"/>
                  <a:pt x="84" y="12"/>
                  <a:pt x="85" y="12"/>
                </a:cubicBezTo>
                <a:cubicBezTo>
                  <a:pt x="85" y="13"/>
                  <a:pt x="85" y="13"/>
                  <a:pt x="85" y="13"/>
                </a:cubicBezTo>
                <a:cubicBezTo>
                  <a:pt x="84" y="12"/>
                  <a:pt x="81" y="11"/>
                  <a:pt x="81" y="11"/>
                </a:cubicBezTo>
                <a:cubicBezTo>
                  <a:pt x="81" y="11"/>
                  <a:pt x="81" y="11"/>
                  <a:pt x="81" y="11"/>
                </a:cubicBezTo>
                <a:cubicBezTo>
                  <a:pt x="81" y="12"/>
                  <a:pt x="81" y="12"/>
                  <a:pt x="80" y="12"/>
                </a:cubicBezTo>
                <a:cubicBezTo>
                  <a:pt x="80" y="12"/>
                  <a:pt x="80" y="12"/>
                  <a:pt x="80" y="12"/>
                </a:cubicBezTo>
                <a:cubicBezTo>
                  <a:pt x="80" y="12"/>
                  <a:pt x="79" y="12"/>
                  <a:pt x="79" y="12"/>
                </a:cubicBezTo>
                <a:cubicBezTo>
                  <a:pt x="79" y="12"/>
                  <a:pt x="77" y="13"/>
                  <a:pt x="77" y="13"/>
                </a:cubicBezTo>
                <a:cubicBezTo>
                  <a:pt x="77" y="14"/>
                  <a:pt x="78" y="14"/>
                  <a:pt x="78" y="14"/>
                </a:cubicBezTo>
                <a:cubicBezTo>
                  <a:pt x="78" y="15"/>
                  <a:pt x="78" y="15"/>
                  <a:pt x="78" y="15"/>
                </a:cubicBezTo>
                <a:cubicBezTo>
                  <a:pt x="77" y="15"/>
                  <a:pt x="77" y="14"/>
                  <a:pt x="77" y="15"/>
                </a:cubicBezTo>
                <a:cubicBezTo>
                  <a:pt x="77" y="15"/>
                  <a:pt x="76" y="16"/>
                  <a:pt x="75" y="17"/>
                </a:cubicBezTo>
                <a:cubicBezTo>
                  <a:pt x="74" y="17"/>
                  <a:pt x="74" y="17"/>
                  <a:pt x="75" y="16"/>
                </a:cubicBezTo>
                <a:cubicBezTo>
                  <a:pt x="76" y="16"/>
                  <a:pt x="76" y="15"/>
                  <a:pt x="76" y="15"/>
                </a:cubicBezTo>
                <a:cubicBezTo>
                  <a:pt x="76" y="15"/>
                  <a:pt x="76" y="15"/>
                  <a:pt x="76" y="15"/>
                </a:cubicBezTo>
                <a:cubicBezTo>
                  <a:pt x="76" y="15"/>
                  <a:pt x="77" y="14"/>
                  <a:pt x="76" y="14"/>
                </a:cubicBezTo>
                <a:cubicBezTo>
                  <a:pt x="76" y="14"/>
                  <a:pt x="76" y="13"/>
                  <a:pt x="76" y="13"/>
                </a:cubicBezTo>
                <a:cubicBezTo>
                  <a:pt x="77" y="12"/>
                  <a:pt x="77" y="12"/>
                  <a:pt x="77" y="12"/>
                </a:cubicBezTo>
                <a:cubicBezTo>
                  <a:pt x="76" y="11"/>
                  <a:pt x="76" y="11"/>
                  <a:pt x="76" y="11"/>
                </a:cubicBezTo>
                <a:cubicBezTo>
                  <a:pt x="76" y="12"/>
                  <a:pt x="75" y="12"/>
                  <a:pt x="75" y="11"/>
                </a:cubicBezTo>
                <a:cubicBezTo>
                  <a:pt x="75" y="11"/>
                  <a:pt x="75" y="11"/>
                  <a:pt x="75" y="12"/>
                </a:cubicBezTo>
                <a:cubicBezTo>
                  <a:pt x="75" y="12"/>
                  <a:pt x="75" y="13"/>
                  <a:pt x="75" y="13"/>
                </a:cubicBezTo>
                <a:cubicBezTo>
                  <a:pt x="75" y="12"/>
                  <a:pt x="75" y="12"/>
                  <a:pt x="75" y="12"/>
                </a:cubicBezTo>
                <a:cubicBezTo>
                  <a:pt x="74" y="12"/>
                  <a:pt x="73" y="14"/>
                  <a:pt x="74" y="14"/>
                </a:cubicBezTo>
                <a:cubicBezTo>
                  <a:pt x="75" y="15"/>
                  <a:pt x="75" y="15"/>
                  <a:pt x="75" y="15"/>
                </a:cubicBezTo>
                <a:cubicBezTo>
                  <a:pt x="75" y="15"/>
                  <a:pt x="73" y="16"/>
                  <a:pt x="73" y="16"/>
                </a:cubicBezTo>
                <a:cubicBezTo>
                  <a:pt x="73" y="16"/>
                  <a:pt x="73" y="16"/>
                  <a:pt x="73" y="16"/>
                </a:cubicBezTo>
                <a:cubicBezTo>
                  <a:pt x="73" y="15"/>
                  <a:pt x="73" y="15"/>
                  <a:pt x="73" y="15"/>
                </a:cubicBezTo>
                <a:cubicBezTo>
                  <a:pt x="73" y="15"/>
                  <a:pt x="73" y="15"/>
                  <a:pt x="73" y="15"/>
                </a:cubicBezTo>
                <a:cubicBezTo>
                  <a:pt x="73" y="14"/>
                  <a:pt x="74" y="14"/>
                  <a:pt x="73" y="14"/>
                </a:cubicBezTo>
                <a:cubicBezTo>
                  <a:pt x="73" y="13"/>
                  <a:pt x="73" y="13"/>
                  <a:pt x="73" y="13"/>
                </a:cubicBezTo>
                <a:cubicBezTo>
                  <a:pt x="73" y="13"/>
                  <a:pt x="74" y="12"/>
                  <a:pt x="73" y="13"/>
                </a:cubicBezTo>
                <a:cubicBezTo>
                  <a:pt x="72" y="13"/>
                  <a:pt x="72" y="13"/>
                  <a:pt x="71" y="13"/>
                </a:cubicBezTo>
                <a:cubicBezTo>
                  <a:pt x="71" y="13"/>
                  <a:pt x="70" y="13"/>
                  <a:pt x="70" y="14"/>
                </a:cubicBezTo>
                <a:cubicBezTo>
                  <a:pt x="70" y="14"/>
                  <a:pt x="69" y="14"/>
                  <a:pt x="70" y="14"/>
                </a:cubicBezTo>
                <a:cubicBezTo>
                  <a:pt x="71" y="15"/>
                  <a:pt x="71" y="15"/>
                  <a:pt x="71" y="15"/>
                </a:cubicBezTo>
                <a:cubicBezTo>
                  <a:pt x="70" y="15"/>
                  <a:pt x="70" y="15"/>
                  <a:pt x="70" y="15"/>
                </a:cubicBezTo>
                <a:cubicBezTo>
                  <a:pt x="70" y="16"/>
                  <a:pt x="70" y="16"/>
                  <a:pt x="70" y="16"/>
                </a:cubicBezTo>
                <a:cubicBezTo>
                  <a:pt x="70" y="16"/>
                  <a:pt x="68" y="15"/>
                  <a:pt x="68" y="15"/>
                </a:cubicBezTo>
                <a:cubicBezTo>
                  <a:pt x="68" y="15"/>
                  <a:pt x="67" y="15"/>
                  <a:pt x="68" y="15"/>
                </a:cubicBezTo>
                <a:cubicBezTo>
                  <a:pt x="68" y="16"/>
                  <a:pt x="68" y="16"/>
                  <a:pt x="69" y="16"/>
                </a:cubicBezTo>
                <a:cubicBezTo>
                  <a:pt x="69" y="17"/>
                  <a:pt x="70" y="17"/>
                  <a:pt x="69" y="17"/>
                </a:cubicBezTo>
                <a:cubicBezTo>
                  <a:pt x="69" y="17"/>
                  <a:pt x="67" y="17"/>
                  <a:pt x="67" y="17"/>
                </a:cubicBezTo>
                <a:cubicBezTo>
                  <a:pt x="67" y="16"/>
                  <a:pt x="67" y="16"/>
                  <a:pt x="67" y="16"/>
                </a:cubicBezTo>
                <a:cubicBezTo>
                  <a:pt x="67" y="16"/>
                  <a:pt x="66" y="16"/>
                  <a:pt x="67" y="16"/>
                </a:cubicBezTo>
                <a:cubicBezTo>
                  <a:pt x="67" y="16"/>
                  <a:pt x="67" y="16"/>
                  <a:pt x="66" y="16"/>
                </a:cubicBezTo>
                <a:cubicBezTo>
                  <a:pt x="66" y="16"/>
                  <a:pt x="66" y="16"/>
                  <a:pt x="66" y="16"/>
                </a:cubicBezTo>
                <a:cubicBezTo>
                  <a:pt x="66" y="16"/>
                  <a:pt x="65" y="17"/>
                  <a:pt x="65" y="17"/>
                </a:cubicBezTo>
                <a:cubicBezTo>
                  <a:pt x="65" y="18"/>
                  <a:pt x="65" y="18"/>
                  <a:pt x="65" y="18"/>
                </a:cubicBezTo>
                <a:cubicBezTo>
                  <a:pt x="65" y="18"/>
                  <a:pt x="64" y="19"/>
                  <a:pt x="64" y="19"/>
                </a:cubicBezTo>
                <a:cubicBezTo>
                  <a:pt x="63" y="19"/>
                  <a:pt x="63" y="19"/>
                  <a:pt x="63" y="19"/>
                </a:cubicBezTo>
                <a:cubicBezTo>
                  <a:pt x="63" y="20"/>
                  <a:pt x="63" y="20"/>
                  <a:pt x="63" y="20"/>
                </a:cubicBezTo>
                <a:cubicBezTo>
                  <a:pt x="64" y="21"/>
                  <a:pt x="64" y="21"/>
                  <a:pt x="64" y="21"/>
                </a:cubicBezTo>
                <a:cubicBezTo>
                  <a:pt x="63" y="21"/>
                  <a:pt x="62" y="21"/>
                  <a:pt x="63" y="21"/>
                </a:cubicBezTo>
                <a:cubicBezTo>
                  <a:pt x="63" y="21"/>
                  <a:pt x="64" y="22"/>
                  <a:pt x="64" y="22"/>
                </a:cubicBezTo>
                <a:cubicBezTo>
                  <a:pt x="63" y="22"/>
                  <a:pt x="62" y="21"/>
                  <a:pt x="62" y="22"/>
                </a:cubicBezTo>
                <a:cubicBezTo>
                  <a:pt x="62" y="22"/>
                  <a:pt x="62" y="22"/>
                  <a:pt x="63" y="22"/>
                </a:cubicBezTo>
                <a:cubicBezTo>
                  <a:pt x="63" y="22"/>
                  <a:pt x="63" y="22"/>
                  <a:pt x="63" y="22"/>
                </a:cubicBezTo>
                <a:cubicBezTo>
                  <a:pt x="62" y="22"/>
                  <a:pt x="61" y="22"/>
                  <a:pt x="61" y="22"/>
                </a:cubicBezTo>
                <a:cubicBezTo>
                  <a:pt x="60" y="22"/>
                  <a:pt x="58" y="23"/>
                  <a:pt x="58" y="23"/>
                </a:cubicBezTo>
                <a:cubicBezTo>
                  <a:pt x="58" y="23"/>
                  <a:pt x="58" y="24"/>
                  <a:pt x="58" y="24"/>
                </a:cubicBezTo>
                <a:cubicBezTo>
                  <a:pt x="58" y="24"/>
                  <a:pt x="58" y="24"/>
                  <a:pt x="58" y="24"/>
                </a:cubicBezTo>
                <a:cubicBezTo>
                  <a:pt x="59" y="24"/>
                  <a:pt x="60" y="24"/>
                  <a:pt x="61" y="24"/>
                </a:cubicBezTo>
                <a:cubicBezTo>
                  <a:pt x="61" y="24"/>
                  <a:pt x="61" y="24"/>
                  <a:pt x="62" y="24"/>
                </a:cubicBezTo>
                <a:cubicBezTo>
                  <a:pt x="62" y="24"/>
                  <a:pt x="63" y="24"/>
                  <a:pt x="63" y="24"/>
                </a:cubicBezTo>
                <a:cubicBezTo>
                  <a:pt x="63" y="25"/>
                  <a:pt x="64" y="25"/>
                  <a:pt x="64" y="25"/>
                </a:cubicBezTo>
                <a:cubicBezTo>
                  <a:pt x="64" y="25"/>
                  <a:pt x="64" y="25"/>
                  <a:pt x="64" y="25"/>
                </a:cubicBezTo>
                <a:cubicBezTo>
                  <a:pt x="63" y="25"/>
                  <a:pt x="62" y="26"/>
                  <a:pt x="62" y="26"/>
                </a:cubicBezTo>
                <a:cubicBezTo>
                  <a:pt x="62" y="26"/>
                  <a:pt x="62" y="27"/>
                  <a:pt x="61" y="26"/>
                </a:cubicBezTo>
                <a:cubicBezTo>
                  <a:pt x="61" y="26"/>
                  <a:pt x="60" y="25"/>
                  <a:pt x="60" y="25"/>
                </a:cubicBezTo>
                <a:cubicBezTo>
                  <a:pt x="60" y="25"/>
                  <a:pt x="59" y="26"/>
                  <a:pt x="59" y="26"/>
                </a:cubicBezTo>
                <a:cubicBezTo>
                  <a:pt x="59" y="26"/>
                  <a:pt x="58" y="26"/>
                  <a:pt x="58" y="26"/>
                </a:cubicBezTo>
                <a:cubicBezTo>
                  <a:pt x="59" y="27"/>
                  <a:pt x="59" y="27"/>
                  <a:pt x="58" y="27"/>
                </a:cubicBezTo>
                <a:cubicBezTo>
                  <a:pt x="58" y="27"/>
                  <a:pt x="58" y="26"/>
                  <a:pt x="58" y="26"/>
                </a:cubicBezTo>
                <a:cubicBezTo>
                  <a:pt x="58" y="27"/>
                  <a:pt x="58" y="27"/>
                  <a:pt x="58" y="27"/>
                </a:cubicBezTo>
                <a:cubicBezTo>
                  <a:pt x="57" y="27"/>
                  <a:pt x="56" y="28"/>
                  <a:pt x="57" y="27"/>
                </a:cubicBezTo>
                <a:cubicBezTo>
                  <a:pt x="57" y="27"/>
                  <a:pt x="58" y="27"/>
                  <a:pt x="58" y="27"/>
                </a:cubicBezTo>
                <a:cubicBezTo>
                  <a:pt x="58" y="27"/>
                  <a:pt x="58" y="28"/>
                  <a:pt x="58" y="28"/>
                </a:cubicBezTo>
                <a:cubicBezTo>
                  <a:pt x="57" y="28"/>
                  <a:pt x="57" y="28"/>
                  <a:pt x="57" y="28"/>
                </a:cubicBezTo>
                <a:cubicBezTo>
                  <a:pt x="58" y="28"/>
                  <a:pt x="57" y="28"/>
                  <a:pt x="57" y="28"/>
                </a:cubicBezTo>
                <a:cubicBezTo>
                  <a:pt x="58" y="28"/>
                  <a:pt x="57" y="29"/>
                  <a:pt x="57" y="29"/>
                </a:cubicBezTo>
                <a:cubicBezTo>
                  <a:pt x="57" y="29"/>
                  <a:pt x="56" y="29"/>
                  <a:pt x="57" y="29"/>
                </a:cubicBezTo>
                <a:cubicBezTo>
                  <a:pt x="57" y="29"/>
                  <a:pt x="57" y="29"/>
                  <a:pt x="57" y="29"/>
                </a:cubicBezTo>
                <a:cubicBezTo>
                  <a:pt x="57" y="29"/>
                  <a:pt x="56" y="29"/>
                  <a:pt x="56" y="29"/>
                </a:cubicBezTo>
                <a:cubicBezTo>
                  <a:pt x="56" y="28"/>
                  <a:pt x="56" y="27"/>
                  <a:pt x="56" y="27"/>
                </a:cubicBezTo>
                <a:cubicBezTo>
                  <a:pt x="56" y="27"/>
                  <a:pt x="55" y="26"/>
                  <a:pt x="55" y="26"/>
                </a:cubicBezTo>
                <a:cubicBezTo>
                  <a:pt x="54" y="27"/>
                  <a:pt x="54" y="27"/>
                  <a:pt x="54" y="27"/>
                </a:cubicBezTo>
                <a:cubicBezTo>
                  <a:pt x="53" y="28"/>
                  <a:pt x="53" y="28"/>
                  <a:pt x="53" y="27"/>
                </a:cubicBezTo>
                <a:cubicBezTo>
                  <a:pt x="53" y="27"/>
                  <a:pt x="54" y="27"/>
                  <a:pt x="53" y="27"/>
                </a:cubicBezTo>
                <a:cubicBezTo>
                  <a:pt x="53" y="27"/>
                  <a:pt x="53" y="27"/>
                  <a:pt x="53" y="27"/>
                </a:cubicBezTo>
                <a:cubicBezTo>
                  <a:pt x="53" y="27"/>
                  <a:pt x="52" y="27"/>
                  <a:pt x="52" y="27"/>
                </a:cubicBezTo>
                <a:cubicBezTo>
                  <a:pt x="52" y="27"/>
                  <a:pt x="52" y="27"/>
                  <a:pt x="52" y="27"/>
                </a:cubicBezTo>
                <a:cubicBezTo>
                  <a:pt x="52" y="27"/>
                  <a:pt x="51" y="28"/>
                  <a:pt x="52" y="28"/>
                </a:cubicBezTo>
                <a:cubicBezTo>
                  <a:pt x="53" y="28"/>
                  <a:pt x="54" y="28"/>
                  <a:pt x="54" y="28"/>
                </a:cubicBezTo>
                <a:cubicBezTo>
                  <a:pt x="54" y="28"/>
                  <a:pt x="55" y="28"/>
                  <a:pt x="54" y="28"/>
                </a:cubicBezTo>
                <a:cubicBezTo>
                  <a:pt x="53" y="29"/>
                  <a:pt x="53" y="29"/>
                  <a:pt x="52" y="29"/>
                </a:cubicBezTo>
                <a:cubicBezTo>
                  <a:pt x="52" y="29"/>
                  <a:pt x="52" y="29"/>
                  <a:pt x="51" y="29"/>
                </a:cubicBezTo>
                <a:cubicBezTo>
                  <a:pt x="51" y="29"/>
                  <a:pt x="51" y="30"/>
                  <a:pt x="51" y="29"/>
                </a:cubicBezTo>
                <a:cubicBezTo>
                  <a:pt x="51" y="29"/>
                  <a:pt x="50" y="29"/>
                  <a:pt x="50" y="29"/>
                </a:cubicBezTo>
                <a:cubicBezTo>
                  <a:pt x="49" y="29"/>
                  <a:pt x="49" y="29"/>
                  <a:pt x="49" y="30"/>
                </a:cubicBezTo>
                <a:cubicBezTo>
                  <a:pt x="49" y="30"/>
                  <a:pt x="49" y="30"/>
                  <a:pt x="49" y="30"/>
                </a:cubicBezTo>
                <a:cubicBezTo>
                  <a:pt x="49" y="30"/>
                  <a:pt x="49" y="31"/>
                  <a:pt x="49" y="31"/>
                </a:cubicBezTo>
                <a:cubicBezTo>
                  <a:pt x="49" y="31"/>
                  <a:pt x="49" y="31"/>
                  <a:pt x="49" y="31"/>
                </a:cubicBezTo>
                <a:cubicBezTo>
                  <a:pt x="50" y="31"/>
                  <a:pt x="51" y="30"/>
                  <a:pt x="51" y="30"/>
                </a:cubicBezTo>
                <a:cubicBezTo>
                  <a:pt x="52" y="30"/>
                  <a:pt x="52" y="29"/>
                  <a:pt x="52" y="30"/>
                </a:cubicBezTo>
                <a:cubicBezTo>
                  <a:pt x="52" y="30"/>
                  <a:pt x="54" y="30"/>
                  <a:pt x="53" y="30"/>
                </a:cubicBezTo>
                <a:cubicBezTo>
                  <a:pt x="52" y="30"/>
                  <a:pt x="51" y="31"/>
                  <a:pt x="51" y="31"/>
                </a:cubicBezTo>
                <a:cubicBezTo>
                  <a:pt x="51" y="31"/>
                  <a:pt x="51" y="31"/>
                  <a:pt x="51" y="31"/>
                </a:cubicBezTo>
                <a:cubicBezTo>
                  <a:pt x="52" y="31"/>
                  <a:pt x="52" y="31"/>
                  <a:pt x="52" y="32"/>
                </a:cubicBezTo>
                <a:cubicBezTo>
                  <a:pt x="52" y="32"/>
                  <a:pt x="53" y="32"/>
                  <a:pt x="53" y="32"/>
                </a:cubicBezTo>
                <a:cubicBezTo>
                  <a:pt x="53" y="32"/>
                  <a:pt x="55" y="31"/>
                  <a:pt x="54" y="32"/>
                </a:cubicBezTo>
                <a:cubicBezTo>
                  <a:pt x="54" y="32"/>
                  <a:pt x="53" y="33"/>
                  <a:pt x="53" y="33"/>
                </a:cubicBezTo>
                <a:cubicBezTo>
                  <a:pt x="54" y="34"/>
                  <a:pt x="53" y="33"/>
                  <a:pt x="53" y="33"/>
                </a:cubicBezTo>
                <a:cubicBezTo>
                  <a:pt x="53" y="33"/>
                  <a:pt x="51" y="32"/>
                  <a:pt x="51" y="32"/>
                </a:cubicBezTo>
                <a:cubicBezTo>
                  <a:pt x="50" y="32"/>
                  <a:pt x="50" y="33"/>
                  <a:pt x="50" y="32"/>
                </a:cubicBezTo>
                <a:cubicBezTo>
                  <a:pt x="51" y="32"/>
                  <a:pt x="50" y="32"/>
                  <a:pt x="50" y="32"/>
                </a:cubicBezTo>
                <a:cubicBezTo>
                  <a:pt x="49" y="32"/>
                  <a:pt x="49" y="32"/>
                  <a:pt x="49" y="32"/>
                </a:cubicBezTo>
                <a:cubicBezTo>
                  <a:pt x="49" y="33"/>
                  <a:pt x="48" y="33"/>
                  <a:pt x="49" y="33"/>
                </a:cubicBezTo>
                <a:cubicBezTo>
                  <a:pt x="50" y="33"/>
                  <a:pt x="50" y="33"/>
                  <a:pt x="50" y="33"/>
                </a:cubicBezTo>
                <a:cubicBezTo>
                  <a:pt x="49" y="33"/>
                  <a:pt x="49" y="33"/>
                  <a:pt x="49" y="33"/>
                </a:cubicBezTo>
                <a:cubicBezTo>
                  <a:pt x="49" y="33"/>
                  <a:pt x="49" y="33"/>
                  <a:pt x="48" y="33"/>
                </a:cubicBezTo>
                <a:cubicBezTo>
                  <a:pt x="48" y="34"/>
                  <a:pt x="48" y="34"/>
                  <a:pt x="47" y="34"/>
                </a:cubicBezTo>
                <a:cubicBezTo>
                  <a:pt x="47" y="34"/>
                  <a:pt x="47" y="34"/>
                  <a:pt x="47" y="34"/>
                </a:cubicBezTo>
                <a:cubicBezTo>
                  <a:pt x="48" y="34"/>
                  <a:pt x="50" y="34"/>
                  <a:pt x="50" y="34"/>
                </a:cubicBezTo>
                <a:cubicBezTo>
                  <a:pt x="50" y="34"/>
                  <a:pt x="50" y="34"/>
                  <a:pt x="51" y="34"/>
                </a:cubicBezTo>
                <a:cubicBezTo>
                  <a:pt x="52" y="35"/>
                  <a:pt x="52" y="35"/>
                  <a:pt x="52" y="35"/>
                </a:cubicBezTo>
                <a:cubicBezTo>
                  <a:pt x="52" y="35"/>
                  <a:pt x="52" y="36"/>
                  <a:pt x="52" y="35"/>
                </a:cubicBezTo>
                <a:cubicBezTo>
                  <a:pt x="52" y="35"/>
                  <a:pt x="52" y="35"/>
                  <a:pt x="51" y="35"/>
                </a:cubicBezTo>
                <a:cubicBezTo>
                  <a:pt x="50" y="35"/>
                  <a:pt x="50" y="35"/>
                  <a:pt x="49" y="35"/>
                </a:cubicBezTo>
                <a:cubicBezTo>
                  <a:pt x="49" y="35"/>
                  <a:pt x="48" y="35"/>
                  <a:pt x="48" y="35"/>
                </a:cubicBezTo>
                <a:cubicBezTo>
                  <a:pt x="48" y="35"/>
                  <a:pt x="47" y="35"/>
                  <a:pt x="47" y="35"/>
                </a:cubicBezTo>
                <a:cubicBezTo>
                  <a:pt x="47" y="36"/>
                  <a:pt x="47" y="36"/>
                  <a:pt x="47" y="36"/>
                </a:cubicBezTo>
                <a:cubicBezTo>
                  <a:pt x="48" y="36"/>
                  <a:pt x="48" y="36"/>
                  <a:pt x="47" y="36"/>
                </a:cubicBezTo>
                <a:cubicBezTo>
                  <a:pt x="46" y="36"/>
                  <a:pt x="45" y="37"/>
                  <a:pt x="45" y="37"/>
                </a:cubicBezTo>
                <a:cubicBezTo>
                  <a:pt x="45" y="37"/>
                  <a:pt x="44" y="37"/>
                  <a:pt x="43" y="37"/>
                </a:cubicBezTo>
                <a:cubicBezTo>
                  <a:pt x="43" y="37"/>
                  <a:pt x="43" y="37"/>
                  <a:pt x="44" y="38"/>
                </a:cubicBezTo>
                <a:cubicBezTo>
                  <a:pt x="44" y="38"/>
                  <a:pt x="44" y="38"/>
                  <a:pt x="45" y="38"/>
                </a:cubicBezTo>
                <a:cubicBezTo>
                  <a:pt x="45" y="38"/>
                  <a:pt x="45" y="38"/>
                  <a:pt x="44" y="38"/>
                </a:cubicBezTo>
                <a:cubicBezTo>
                  <a:pt x="43" y="39"/>
                  <a:pt x="42" y="39"/>
                  <a:pt x="42" y="39"/>
                </a:cubicBezTo>
                <a:cubicBezTo>
                  <a:pt x="43" y="39"/>
                  <a:pt x="43" y="39"/>
                  <a:pt x="42" y="39"/>
                </a:cubicBezTo>
                <a:cubicBezTo>
                  <a:pt x="42" y="39"/>
                  <a:pt x="41" y="39"/>
                  <a:pt x="42" y="40"/>
                </a:cubicBezTo>
                <a:cubicBezTo>
                  <a:pt x="42" y="40"/>
                  <a:pt x="42" y="40"/>
                  <a:pt x="42" y="40"/>
                </a:cubicBezTo>
                <a:cubicBezTo>
                  <a:pt x="42" y="40"/>
                  <a:pt x="42" y="41"/>
                  <a:pt x="42" y="40"/>
                </a:cubicBezTo>
                <a:cubicBezTo>
                  <a:pt x="43" y="40"/>
                  <a:pt x="44" y="40"/>
                  <a:pt x="44" y="40"/>
                </a:cubicBezTo>
                <a:cubicBezTo>
                  <a:pt x="44" y="40"/>
                  <a:pt x="43" y="41"/>
                  <a:pt x="43" y="41"/>
                </a:cubicBezTo>
                <a:cubicBezTo>
                  <a:pt x="43" y="41"/>
                  <a:pt x="41" y="41"/>
                  <a:pt x="41" y="41"/>
                </a:cubicBezTo>
                <a:cubicBezTo>
                  <a:pt x="41" y="41"/>
                  <a:pt x="40" y="41"/>
                  <a:pt x="40" y="41"/>
                </a:cubicBezTo>
                <a:cubicBezTo>
                  <a:pt x="40" y="42"/>
                  <a:pt x="40" y="42"/>
                  <a:pt x="41" y="42"/>
                </a:cubicBezTo>
                <a:cubicBezTo>
                  <a:pt x="42" y="43"/>
                  <a:pt x="41" y="43"/>
                  <a:pt x="41" y="43"/>
                </a:cubicBezTo>
                <a:cubicBezTo>
                  <a:pt x="41" y="43"/>
                  <a:pt x="40" y="43"/>
                  <a:pt x="40" y="43"/>
                </a:cubicBezTo>
                <a:cubicBezTo>
                  <a:pt x="41" y="43"/>
                  <a:pt x="42" y="43"/>
                  <a:pt x="42" y="43"/>
                </a:cubicBezTo>
                <a:cubicBezTo>
                  <a:pt x="43" y="43"/>
                  <a:pt x="44" y="42"/>
                  <a:pt x="45" y="42"/>
                </a:cubicBezTo>
                <a:cubicBezTo>
                  <a:pt x="45" y="42"/>
                  <a:pt x="46" y="42"/>
                  <a:pt x="45" y="43"/>
                </a:cubicBezTo>
                <a:cubicBezTo>
                  <a:pt x="44" y="43"/>
                  <a:pt x="43" y="44"/>
                  <a:pt x="43" y="43"/>
                </a:cubicBezTo>
                <a:cubicBezTo>
                  <a:pt x="42" y="43"/>
                  <a:pt x="42" y="43"/>
                  <a:pt x="42" y="43"/>
                </a:cubicBezTo>
                <a:cubicBezTo>
                  <a:pt x="41" y="44"/>
                  <a:pt x="40" y="44"/>
                  <a:pt x="40" y="44"/>
                </a:cubicBezTo>
                <a:cubicBezTo>
                  <a:pt x="40" y="44"/>
                  <a:pt x="39" y="44"/>
                  <a:pt x="39" y="44"/>
                </a:cubicBezTo>
                <a:cubicBezTo>
                  <a:pt x="39" y="44"/>
                  <a:pt x="39" y="44"/>
                  <a:pt x="40" y="44"/>
                </a:cubicBezTo>
                <a:cubicBezTo>
                  <a:pt x="40" y="44"/>
                  <a:pt x="40" y="44"/>
                  <a:pt x="40" y="45"/>
                </a:cubicBezTo>
                <a:cubicBezTo>
                  <a:pt x="40" y="45"/>
                  <a:pt x="40" y="45"/>
                  <a:pt x="40" y="45"/>
                </a:cubicBezTo>
                <a:cubicBezTo>
                  <a:pt x="40" y="45"/>
                  <a:pt x="41" y="46"/>
                  <a:pt x="41" y="46"/>
                </a:cubicBezTo>
                <a:cubicBezTo>
                  <a:pt x="41" y="46"/>
                  <a:pt x="40" y="46"/>
                  <a:pt x="40" y="45"/>
                </a:cubicBezTo>
                <a:cubicBezTo>
                  <a:pt x="40" y="45"/>
                  <a:pt x="40" y="45"/>
                  <a:pt x="39" y="45"/>
                </a:cubicBezTo>
                <a:cubicBezTo>
                  <a:pt x="39" y="46"/>
                  <a:pt x="38" y="46"/>
                  <a:pt x="38" y="47"/>
                </a:cubicBezTo>
                <a:cubicBezTo>
                  <a:pt x="38" y="47"/>
                  <a:pt x="39" y="48"/>
                  <a:pt x="38" y="47"/>
                </a:cubicBezTo>
                <a:cubicBezTo>
                  <a:pt x="38" y="47"/>
                  <a:pt x="38" y="47"/>
                  <a:pt x="37" y="48"/>
                </a:cubicBezTo>
                <a:cubicBezTo>
                  <a:pt x="37" y="48"/>
                  <a:pt x="37" y="49"/>
                  <a:pt x="38" y="49"/>
                </a:cubicBezTo>
                <a:cubicBezTo>
                  <a:pt x="38" y="49"/>
                  <a:pt x="38" y="49"/>
                  <a:pt x="38" y="49"/>
                </a:cubicBezTo>
                <a:cubicBezTo>
                  <a:pt x="38" y="49"/>
                  <a:pt x="38" y="49"/>
                  <a:pt x="39" y="49"/>
                </a:cubicBezTo>
                <a:cubicBezTo>
                  <a:pt x="39" y="49"/>
                  <a:pt x="39" y="49"/>
                  <a:pt x="39" y="50"/>
                </a:cubicBezTo>
                <a:cubicBezTo>
                  <a:pt x="39" y="50"/>
                  <a:pt x="39" y="50"/>
                  <a:pt x="38" y="50"/>
                </a:cubicBezTo>
                <a:cubicBezTo>
                  <a:pt x="38" y="50"/>
                  <a:pt x="37" y="49"/>
                  <a:pt x="37" y="49"/>
                </a:cubicBezTo>
                <a:cubicBezTo>
                  <a:pt x="37" y="49"/>
                  <a:pt x="37" y="48"/>
                  <a:pt x="37" y="49"/>
                </a:cubicBezTo>
                <a:cubicBezTo>
                  <a:pt x="36" y="49"/>
                  <a:pt x="36" y="51"/>
                  <a:pt x="36" y="51"/>
                </a:cubicBezTo>
                <a:cubicBezTo>
                  <a:pt x="36" y="51"/>
                  <a:pt x="35" y="51"/>
                  <a:pt x="36" y="51"/>
                </a:cubicBezTo>
                <a:cubicBezTo>
                  <a:pt x="37" y="50"/>
                  <a:pt x="37" y="50"/>
                  <a:pt x="37" y="51"/>
                </a:cubicBezTo>
                <a:cubicBezTo>
                  <a:pt x="38" y="51"/>
                  <a:pt x="38" y="51"/>
                  <a:pt x="37" y="51"/>
                </a:cubicBezTo>
                <a:cubicBezTo>
                  <a:pt x="37" y="51"/>
                  <a:pt x="37" y="52"/>
                  <a:pt x="37" y="52"/>
                </a:cubicBezTo>
                <a:cubicBezTo>
                  <a:pt x="37" y="52"/>
                  <a:pt x="38" y="52"/>
                  <a:pt x="38" y="51"/>
                </a:cubicBezTo>
                <a:cubicBezTo>
                  <a:pt x="39" y="51"/>
                  <a:pt x="39" y="51"/>
                  <a:pt x="38" y="52"/>
                </a:cubicBezTo>
                <a:cubicBezTo>
                  <a:pt x="37" y="52"/>
                  <a:pt x="37" y="52"/>
                  <a:pt x="37" y="52"/>
                </a:cubicBezTo>
                <a:cubicBezTo>
                  <a:pt x="36" y="52"/>
                  <a:pt x="37" y="52"/>
                  <a:pt x="37" y="52"/>
                </a:cubicBezTo>
                <a:cubicBezTo>
                  <a:pt x="37" y="52"/>
                  <a:pt x="37" y="51"/>
                  <a:pt x="36" y="51"/>
                </a:cubicBezTo>
                <a:cubicBezTo>
                  <a:pt x="36" y="51"/>
                  <a:pt x="35" y="51"/>
                  <a:pt x="35" y="52"/>
                </a:cubicBezTo>
                <a:cubicBezTo>
                  <a:pt x="35" y="52"/>
                  <a:pt x="34" y="53"/>
                  <a:pt x="34" y="53"/>
                </a:cubicBezTo>
                <a:cubicBezTo>
                  <a:pt x="34" y="53"/>
                  <a:pt x="35" y="52"/>
                  <a:pt x="35" y="53"/>
                </a:cubicBezTo>
                <a:cubicBezTo>
                  <a:pt x="35" y="53"/>
                  <a:pt x="32" y="54"/>
                  <a:pt x="32" y="55"/>
                </a:cubicBezTo>
                <a:cubicBezTo>
                  <a:pt x="32" y="55"/>
                  <a:pt x="31" y="55"/>
                  <a:pt x="32" y="55"/>
                </a:cubicBezTo>
                <a:cubicBezTo>
                  <a:pt x="33" y="54"/>
                  <a:pt x="35" y="53"/>
                  <a:pt x="34" y="54"/>
                </a:cubicBezTo>
                <a:cubicBezTo>
                  <a:pt x="34" y="55"/>
                  <a:pt x="33" y="55"/>
                  <a:pt x="34" y="55"/>
                </a:cubicBezTo>
                <a:cubicBezTo>
                  <a:pt x="35" y="55"/>
                  <a:pt x="34" y="55"/>
                  <a:pt x="34" y="55"/>
                </a:cubicBezTo>
                <a:cubicBezTo>
                  <a:pt x="33" y="55"/>
                  <a:pt x="32" y="55"/>
                  <a:pt x="33" y="56"/>
                </a:cubicBezTo>
                <a:cubicBezTo>
                  <a:pt x="34" y="56"/>
                  <a:pt x="34" y="56"/>
                  <a:pt x="33" y="57"/>
                </a:cubicBezTo>
                <a:cubicBezTo>
                  <a:pt x="33" y="57"/>
                  <a:pt x="32" y="57"/>
                  <a:pt x="33" y="57"/>
                </a:cubicBezTo>
                <a:cubicBezTo>
                  <a:pt x="33" y="57"/>
                  <a:pt x="33" y="57"/>
                  <a:pt x="32" y="58"/>
                </a:cubicBezTo>
                <a:cubicBezTo>
                  <a:pt x="32" y="58"/>
                  <a:pt x="31" y="59"/>
                  <a:pt x="31" y="58"/>
                </a:cubicBezTo>
                <a:cubicBezTo>
                  <a:pt x="32" y="57"/>
                  <a:pt x="32" y="57"/>
                  <a:pt x="31" y="57"/>
                </a:cubicBezTo>
                <a:cubicBezTo>
                  <a:pt x="31" y="57"/>
                  <a:pt x="30" y="57"/>
                  <a:pt x="30" y="57"/>
                </a:cubicBezTo>
                <a:cubicBezTo>
                  <a:pt x="29" y="58"/>
                  <a:pt x="28" y="58"/>
                  <a:pt x="27" y="59"/>
                </a:cubicBezTo>
                <a:cubicBezTo>
                  <a:pt x="27" y="59"/>
                  <a:pt x="27" y="59"/>
                  <a:pt x="27" y="59"/>
                </a:cubicBezTo>
                <a:cubicBezTo>
                  <a:pt x="27" y="60"/>
                  <a:pt x="27" y="60"/>
                  <a:pt x="27" y="60"/>
                </a:cubicBezTo>
                <a:cubicBezTo>
                  <a:pt x="27" y="60"/>
                  <a:pt x="26" y="61"/>
                  <a:pt x="25" y="61"/>
                </a:cubicBezTo>
                <a:cubicBezTo>
                  <a:pt x="25" y="61"/>
                  <a:pt x="25" y="61"/>
                  <a:pt x="26" y="61"/>
                </a:cubicBezTo>
                <a:cubicBezTo>
                  <a:pt x="26" y="61"/>
                  <a:pt x="26" y="61"/>
                  <a:pt x="26" y="62"/>
                </a:cubicBezTo>
                <a:cubicBezTo>
                  <a:pt x="25" y="62"/>
                  <a:pt x="24" y="63"/>
                  <a:pt x="24" y="63"/>
                </a:cubicBezTo>
                <a:cubicBezTo>
                  <a:pt x="23" y="63"/>
                  <a:pt x="23" y="63"/>
                  <a:pt x="24" y="63"/>
                </a:cubicBezTo>
                <a:cubicBezTo>
                  <a:pt x="24" y="63"/>
                  <a:pt x="25" y="63"/>
                  <a:pt x="25" y="63"/>
                </a:cubicBezTo>
                <a:cubicBezTo>
                  <a:pt x="25" y="63"/>
                  <a:pt x="26" y="63"/>
                  <a:pt x="25" y="63"/>
                </a:cubicBezTo>
                <a:cubicBezTo>
                  <a:pt x="25" y="64"/>
                  <a:pt x="24" y="64"/>
                  <a:pt x="25" y="64"/>
                </a:cubicBezTo>
                <a:cubicBezTo>
                  <a:pt x="25" y="65"/>
                  <a:pt x="25" y="65"/>
                  <a:pt x="26" y="65"/>
                </a:cubicBezTo>
                <a:cubicBezTo>
                  <a:pt x="27" y="64"/>
                  <a:pt x="29" y="64"/>
                  <a:pt x="29" y="63"/>
                </a:cubicBezTo>
                <a:cubicBezTo>
                  <a:pt x="30" y="63"/>
                  <a:pt x="30" y="63"/>
                  <a:pt x="30" y="62"/>
                </a:cubicBezTo>
                <a:cubicBezTo>
                  <a:pt x="30" y="62"/>
                  <a:pt x="30" y="62"/>
                  <a:pt x="30" y="62"/>
                </a:cubicBezTo>
                <a:cubicBezTo>
                  <a:pt x="29" y="62"/>
                  <a:pt x="28" y="62"/>
                  <a:pt x="29" y="62"/>
                </a:cubicBezTo>
                <a:cubicBezTo>
                  <a:pt x="30" y="61"/>
                  <a:pt x="32" y="60"/>
                  <a:pt x="32" y="60"/>
                </a:cubicBezTo>
                <a:cubicBezTo>
                  <a:pt x="32" y="60"/>
                  <a:pt x="32" y="60"/>
                  <a:pt x="32" y="61"/>
                </a:cubicBezTo>
                <a:cubicBezTo>
                  <a:pt x="32" y="61"/>
                  <a:pt x="32" y="61"/>
                  <a:pt x="32" y="61"/>
                </a:cubicBezTo>
                <a:cubicBezTo>
                  <a:pt x="32" y="61"/>
                  <a:pt x="30" y="62"/>
                  <a:pt x="31" y="62"/>
                </a:cubicBezTo>
                <a:cubicBezTo>
                  <a:pt x="31" y="62"/>
                  <a:pt x="33" y="62"/>
                  <a:pt x="32" y="63"/>
                </a:cubicBezTo>
                <a:cubicBezTo>
                  <a:pt x="31" y="63"/>
                  <a:pt x="30" y="64"/>
                  <a:pt x="30" y="64"/>
                </a:cubicBezTo>
                <a:cubicBezTo>
                  <a:pt x="29" y="64"/>
                  <a:pt x="28" y="64"/>
                  <a:pt x="29" y="64"/>
                </a:cubicBezTo>
                <a:cubicBezTo>
                  <a:pt x="29" y="65"/>
                  <a:pt x="29" y="64"/>
                  <a:pt x="29" y="64"/>
                </a:cubicBezTo>
                <a:cubicBezTo>
                  <a:pt x="29" y="64"/>
                  <a:pt x="29" y="64"/>
                  <a:pt x="29" y="65"/>
                </a:cubicBezTo>
                <a:cubicBezTo>
                  <a:pt x="29" y="65"/>
                  <a:pt x="29" y="65"/>
                  <a:pt x="29" y="65"/>
                </a:cubicBezTo>
                <a:cubicBezTo>
                  <a:pt x="29" y="65"/>
                  <a:pt x="30" y="65"/>
                  <a:pt x="29" y="65"/>
                </a:cubicBezTo>
                <a:cubicBezTo>
                  <a:pt x="29" y="65"/>
                  <a:pt x="25" y="66"/>
                  <a:pt x="25" y="66"/>
                </a:cubicBezTo>
                <a:cubicBezTo>
                  <a:pt x="25" y="66"/>
                  <a:pt x="24" y="67"/>
                  <a:pt x="25" y="66"/>
                </a:cubicBezTo>
                <a:cubicBezTo>
                  <a:pt x="25" y="66"/>
                  <a:pt x="25" y="65"/>
                  <a:pt x="25" y="65"/>
                </a:cubicBezTo>
                <a:cubicBezTo>
                  <a:pt x="24" y="65"/>
                  <a:pt x="24" y="64"/>
                  <a:pt x="24" y="64"/>
                </a:cubicBezTo>
                <a:cubicBezTo>
                  <a:pt x="24" y="64"/>
                  <a:pt x="24" y="64"/>
                  <a:pt x="23" y="64"/>
                </a:cubicBezTo>
                <a:cubicBezTo>
                  <a:pt x="23" y="64"/>
                  <a:pt x="22" y="65"/>
                  <a:pt x="22" y="65"/>
                </a:cubicBezTo>
                <a:cubicBezTo>
                  <a:pt x="22" y="65"/>
                  <a:pt x="21" y="65"/>
                  <a:pt x="22" y="65"/>
                </a:cubicBezTo>
                <a:cubicBezTo>
                  <a:pt x="22" y="65"/>
                  <a:pt x="22" y="65"/>
                  <a:pt x="22" y="65"/>
                </a:cubicBezTo>
                <a:cubicBezTo>
                  <a:pt x="22" y="65"/>
                  <a:pt x="23" y="65"/>
                  <a:pt x="22" y="65"/>
                </a:cubicBezTo>
                <a:cubicBezTo>
                  <a:pt x="22" y="66"/>
                  <a:pt x="21" y="66"/>
                  <a:pt x="21" y="66"/>
                </a:cubicBezTo>
                <a:cubicBezTo>
                  <a:pt x="21" y="67"/>
                  <a:pt x="21" y="67"/>
                  <a:pt x="21" y="66"/>
                </a:cubicBezTo>
                <a:cubicBezTo>
                  <a:pt x="21" y="66"/>
                  <a:pt x="21" y="66"/>
                  <a:pt x="21" y="66"/>
                </a:cubicBezTo>
                <a:cubicBezTo>
                  <a:pt x="20" y="65"/>
                  <a:pt x="20" y="65"/>
                  <a:pt x="20" y="65"/>
                </a:cubicBezTo>
                <a:cubicBezTo>
                  <a:pt x="20" y="65"/>
                  <a:pt x="19" y="66"/>
                  <a:pt x="19" y="66"/>
                </a:cubicBezTo>
                <a:cubicBezTo>
                  <a:pt x="18" y="66"/>
                  <a:pt x="18" y="67"/>
                  <a:pt x="18" y="67"/>
                </a:cubicBezTo>
                <a:cubicBezTo>
                  <a:pt x="19" y="67"/>
                  <a:pt x="20" y="67"/>
                  <a:pt x="19" y="67"/>
                </a:cubicBezTo>
                <a:cubicBezTo>
                  <a:pt x="18" y="68"/>
                  <a:pt x="16" y="68"/>
                  <a:pt x="16" y="68"/>
                </a:cubicBezTo>
                <a:cubicBezTo>
                  <a:pt x="16" y="68"/>
                  <a:pt x="17" y="69"/>
                  <a:pt x="18" y="69"/>
                </a:cubicBezTo>
                <a:cubicBezTo>
                  <a:pt x="18" y="69"/>
                  <a:pt x="19" y="69"/>
                  <a:pt x="19" y="69"/>
                </a:cubicBezTo>
                <a:cubicBezTo>
                  <a:pt x="19" y="70"/>
                  <a:pt x="19" y="70"/>
                  <a:pt x="19" y="70"/>
                </a:cubicBezTo>
                <a:cubicBezTo>
                  <a:pt x="18" y="70"/>
                  <a:pt x="18" y="70"/>
                  <a:pt x="18" y="70"/>
                </a:cubicBezTo>
                <a:cubicBezTo>
                  <a:pt x="18" y="70"/>
                  <a:pt x="17" y="70"/>
                  <a:pt x="17" y="69"/>
                </a:cubicBezTo>
                <a:cubicBezTo>
                  <a:pt x="17" y="69"/>
                  <a:pt x="16" y="68"/>
                  <a:pt x="15" y="68"/>
                </a:cubicBezTo>
                <a:cubicBezTo>
                  <a:pt x="15" y="69"/>
                  <a:pt x="15" y="69"/>
                  <a:pt x="16" y="69"/>
                </a:cubicBezTo>
                <a:cubicBezTo>
                  <a:pt x="16" y="69"/>
                  <a:pt x="17" y="70"/>
                  <a:pt x="17" y="70"/>
                </a:cubicBezTo>
                <a:cubicBezTo>
                  <a:pt x="17" y="71"/>
                  <a:pt x="18" y="71"/>
                  <a:pt x="17" y="70"/>
                </a:cubicBezTo>
                <a:cubicBezTo>
                  <a:pt x="16" y="70"/>
                  <a:pt x="15" y="69"/>
                  <a:pt x="14" y="69"/>
                </a:cubicBezTo>
                <a:cubicBezTo>
                  <a:pt x="14" y="69"/>
                  <a:pt x="13" y="70"/>
                  <a:pt x="13" y="69"/>
                </a:cubicBezTo>
                <a:cubicBezTo>
                  <a:pt x="12" y="69"/>
                  <a:pt x="12" y="69"/>
                  <a:pt x="11" y="69"/>
                </a:cubicBezTo>
                <a:cubicBezTo>
                  <a:pt x="11" y="69"/>
                  <a:pt x="10" y="69"/>
                  <a:pt x="10" y="70"/>
                </a:cubicBezTo>
                <a:cubicBezTo>
                  <a:pt x="11" y="70"/>
                  <a:pt x="11" y="70"/>
                  <a:pt x="11" y="70"/>
                </a:cubicBezTo>
                <a:cubicBezTo>
                  <a:pt x="11" y="70"/>
                  <a:pt x="11" y="70"/>
                  <a:pt x="11" y="70"/>
                </a:cubicBezTo>
                <a:cubicBezTo>
                  <a:pt x="11" y="71"/>
                  <a:pt x="10" y="71"/>
                  <a:pt x="11" y="71"/>
                </a:cubicBezTo>
                <a:cubicBezTo>
                  <a:pt x="11" y="71"/>
                  <a:pt x="13" y="71"/>
                  <a:pt x="13" y="71"/>
                </a:cubicBezTo>
                <a:cubicBezTo>
                  <a:pt x="13" y="71"/>
                  <a:pt x="14" y="71"/>
                  <a:pt x="15" y="71"/>
                </a:cubicBezTo>
                <a:cubicBezTo>
                  <a:pt x="15" y="71"/>
                  <a:pt x="16" y="71"/>
                  <a:pt x="15" y="71"/>
                </a:cubicBezTo>
                <a:cubicBezTo>
                  <a:pt x="14" y="71"/>
                  <a:pt x="13" y="71"/>
                  <a:pt x="13" y="72"/>
                </a:cubicBezTo>
                <a:cubicBezTo>
                  <a:pt x="12" y="72"/>
                  <a:pt x="13" y="72"/>
                  <a:pt x="13" y="72"/>
                </a:cubicBezTo>
                <a:cubicBezTo>
                  <a:pt x="14" y="72"/>
                  <a:pt x="14" y="73"/>
                  <a:pt x="13" y="73"/>
                </a:cubicBezTo>
                <a:cubicBezTo>
                  <a:pt x="12" y="72"/>
                  <a:pt x="11" y="72"/>
                  <a:pt x="11" y="72"/>
                </a:cubicBezTo>
                <a:cubicBezTo>
                  <a:pt x="10" y="72"/>
                  <a:pt x="8" y="72"/>
                  <a:pt x="8" y="72"/>
                </a:cubicBezTo>
                <a:cubicBezTo>
                  <a:pt x="8" y="72"/>
                  <a:pt x="6" y="72"/>
                  <a:pt x="7" y="72"/>
                </a:cubicBezTo>
                <a:cubicBezTo>
                  <a:pt x="7" y="73"/>
                  <a:pt x="7" y="73"/>
                  <a:pt x="8" y="73"/>
                </a:cubicBezTo>
                <a:cubicBezTo>
                  <a:pt x="8" y="72"/>
                  <a:pt x="8" y="73"/>
                  <a:pt x="8" y="73"/>
                </a:cubicBezTo>
                <a:cubicBezTo>
                  <a:pt x="8" y="73"/>
                  <a:pt x="7" y="73"/>
                  <a:pt x="8" y="73"/>
                </a:cubicBezTo>
                <a:cubicBezTo>
                  <a:pt x="8" y="73"/>
                  <a:pt x="9" y="73"/>
                  <a:pt x="9" y="73"/>
                </a:cubicBezTo>
                <a:cubicBezTo>
                  <a:pt x="10" y="73"/>
                  <a:pt x="10" y="73"/>
                  <a:pt x="10" y="73"/>
                </a:cubicBezTo>
                <a:cubicBezTo>
                  <a:pt x="9" y="73"/>
                  <a:pt x="8" y="73"/>
                  <a:pt x="8" y="74"/>
                </a:cubicBezTo>
                <a:cubicBezTo>
                  <a:pt x="8" y="74"/>
                  <a:pt x="8" y="74"/>
                  <a:pt x="8" y="74"/>
                </a:cubicBezTo>
                <a:cubicBezTo>
                  <a:pt x="9" y="75"/>
                  <a:pt x="9" y="75"/>
                  <a:pt x="8" y="75"/>
                </a:cubicBezTo>
                <a:cubicBezTo>
                  <a:pt x="8" y="75"/>
                  <a:pt x="7" y="74"/>
                  <a:pt x="7" y="74"/>
                </a:cubicBezTo>
                <a:cubicBezTo>
                  <a:pt x="7" y="74"/>
                  <a:pt x="5" y="74"/>
                  <a:pt x="6" y="75"/>
                </a:cubicBezTo>
                <a:cubicBezTo>
                  <a:pt x="6" y="75"/>
                  <a:pt x="6" y="76"/>
                  <a:pt x="6" y="76"/>
                </a:cubicBezTo>
                <a:cubicBezTo>
                  <a:pt x="5" y="76"/>
                  <a:pt x="5" y="76"/>
                  <a:pt x="5" y="76"/>
                </a:cubicBezTo>
                <a:cubicBezTo>
                  <a:pt x="5" y="76"/>
                  <a:pt x="5" y="76"/>
                  <a:pt x="5" y="76"/>
                </a:cubicBezTo>
                <a:cubicBezTo>
                  <a:pt x="5" y="75"/>
                  <a:pt x="5" y="75"/>
                  <a:pt x="4" y="75"/>
                </a:cubicBezTo>
                <a:cubicBezTo>
                  <a:pt x="4" y="75"/>
                  <a:pt x="4" y="75"/>
                  <a:pt x="3" y="75"/>
                </a:cubicBezTo>
                <a:cubicBezTo>
                  <a:pt x="3" y="75"/>
                  <a:pt x="3" y="75"/>
                  <a:pt x="3" y="75"/>
                </a:cubicBezTo>
                <a:cubicBezTo>
                  <a:pt x="3" y="76"/>
                  <a:pt x="3" y="77"/>
                  <a:pt x="3" y="76"/>
                </a:cubicBezTo>
                <a:cubicBezTo>
                  <a:pt x="2" y="75"/>
                  <a:pt x="1" y="75"/>
                  <a:pt x="2" y="75"/>
                </a:cubicBezTo>
                <a:cubicBezTo>
                  <a:pt x="2" y="75"/>
                  <a:pt x="2" y="76"/>
                  <a:pt x="2" y="76"/>
                </a:cubicBezTo>
                <a:cubicBezTo>
                  <a:pt x="3" y="76"/>
                  <a:pt x="3" y="76"/>
                  <a:pt x="2" y="76"/>
                </a:cubicBezTo>
                <a:cubicBezTo>
                  <a:pt x="2" y="77"/>
                  <a:pt x="1" y="77"/>
                  <a:pt x="1" y="77"/>
                </a:cubicBezTo>
                <a:cubicBezTo>
                  <a:pt x="2" y="77"/>
                  <a:pt x="4" y="77"/>
                  <a:pt x="4" y="77"/>
                </a:cubicBezTo>
                <a:cubicBezTo>
                  <a:pt x="5" y="77"/>
                  <a:pt x="6" y="77"/>
                  <a:pt x="7" y="77"/>
                </a:cubicBezTo>
                <a:cubicBezTo>
                  <a:pt x="7" y="77"/>
                  <a:pt x="8" y="77"/>
                  <a:pt x="7" y="78"/>
                </a:cubicBezTo>
                <a:cubicBezTo>
                  <a:pt x="6" y="78"/>
                  <a:pt x="6" y="78"/>
                  <a:pt x="5" y="78"/>
                </a:cubicBezTo>
                <a:cubicBezTo>
                  <a:pt x="5" y="78"/>
                  <a:pt x="5" y="79"/>
                  <a:pt x="5" y="78"/>
                </a:cubicBezTo>
                <a:cubicBezTo>
                  <a:pt x="5" y="78"/>
                  <a:pt x="5" y="78"/>
                  <a:pt x="5" y="78"/>
                </a:cubicBezTo>
                <a:cubicBezTo>
                  <a:pt x="4" y="78"/>
                  <a:pt x="4" y="77"/>
                  <a:pt x="3" y="77"/>
                </a:cubicBezTo>
                <a:cubicBezTo>
                  <a:pt x="3" y="77"/>
                  <a:pt x="3" y="77"/>
                  <a:pt x="2" y="77"/>
                </a:cubicBezTo>
                <a:cubicBezTo>
                  <a:pt x="2" y="78"/>
                  <a:pt x="1" y="79"/>
                  <a:pt x="1" y="79"/>
                </a:cubicBezTo>
                <a:cubicBezTo>
                  <a:pt x="0" y="79"/>
                  <a:pt x="0" y="79"/>
                  <a:pt x="1" y="79"/>
                </a:cubicBezTo>
                <a:cubicBezTo>
                  <a:pt x="2" y="79"/>
                  <a:pt x="3" y="79"/>
                  <a:pt x="2" y="79"/>
                </a:cubicBezTo>
                <a:cubicBezTo>
                  <a:pt x="2" y="79"/>
                  <a:pt x="2" y="79"/>
                  <a:pt x="2" y="80"/>
                </a:cubicBezTo>
                <a:cubicBezTo>
                  <a:pt x="2" y="80"/>
                  <a:pt x="2" y="80"/>
                  <a:pt x="2" y="80"/>
                </a:cubicBezTo>
                <a:cubicBezTo>
                  <a:pt x="2" y="80"/>
                  <a:pt x="2" y="80"/>
                  <a:pt x="3" y="80"/>
                </a:cubicBezTo>
                <a:cubicBezTo>
                  <a:pt x="3" y="80"/>
                  <a:pt x="2" y="80"/>
                  <a:pt x="2" y="81"/>
                </a:cubicBezTo>
                <a:cubicBezTo>
                  <a:pt x="1" y="81"/>
                  <a:pt x="1" y="81"/>
                  <a:pt x="1" y="81"/>
                </a:cubicBezTo>
                <a:cubicBezTo>
                  <a:pt x="1" y="81"/>
                  <a:pt x="1" y="82"/>
                  <a:pt x="1" y="81"/>
                </a:cubicBezTo>
                <a:cubicBezTo>
                  <a:pt x="2" y="81"/>
                  <a:pt x="2" y="81"/>
                  <a:pt x="3" y="81"/>
                </a:cubicBezTo>
                <a:cubicBezTo>
                  <a:pt x="3" y="81"/>
                  <a:pt x="3" y="81"/>
                  <a:pt x="2" y="82"/>
                </a:cubicBezTo>
                <a:cubicBezTo>
                  <a:pt x="1" y="82"/>
                  <a:pt x="1" y="82"/>
                  <a:pt x="1" y="82"/>
                </a:cubicBezTo>
                <a:cubicBezTo>
                  <a:pt x="1" y="82"/>
                  <a:pt x="2" y="83"/>
                  <a:pt x="3" y="83"/>
                </a:cubicBezTo>
                <a:cubicBezTo>
                  <a:pt x="3" y="83"/>
                  <a:pt x="6" y="83"/>
                  <a:pt x="6" y="83"/>
                </a:cubicBezTo>
                <a:cubicBezTo>
                  <a:pt x="6" y="83"/>
                  <a:pt x="8" y="84"/>
                  <a:pt x="8" y="83"/>
                </a:cubicBezTo>
                <a:cubicBezTo>
                  <a:pt x="9" y="82"/>
                  <a:pt x="8" y="82"/>
                  <a:pt x="9" y="82"/>
                </a:cubicBezTo>
                <a:cubicBezTo>
                  <a:pt x="9" y="83"/>
                  <a:pt x="12" y="83"/>
                  <a:pt x="12" y="83"/>
                </a:cubicBezTo>
                <a:cubicBezTo>
                  <a:pt x="12" y="83"/>
                  <a:pt x="12" y="83"/>
                  <a:pt x="12" y="82"/>
                </a:cubicBezTo>
                <a:cubicBezTo>
                  <a:pt x="12" y="82"/>
                  <a:pt x="12" y="82"/>
                  <a:pt x="12" y="81"/>
                </a:cubicBezTo>
                <a:cubicBezTo>
                  <a:pt x="12" y="81"/>
                  <a:pt x="12" y="81"/>
                  <a:pt x="12" y="81"/>
                </a:cubicBezTo>
                <a:cubicBezTo>
                  <a:pt x="12" y="81"/>
                  <a:pt x="12" y="82"/>
                  <a:pt x="12" y="82"/>
                </a:cubicBezTo>
                <a:cubicBezTo>
                  <a:pt x="13" y="83"/>
                  <a:pt x="14" y="83"/>
                  <a:pt x="13" y="83"/>
                </a:cubicBezTo>
                <a:cubicBezTo>
                  <a:pt x="12" y="83"/>
                  <a:pt x="10" y="83"/>
                  <a:pt x="11" y="84"/>
                </a:cubicBezTo>
                <a:cubicBezTo>
                  <a:pt x="11" y="85"/>
                  <a:pt x="12" y="85"/>
                  <a:pt x="11" y="85"/>
                </a:cubicBezTo>
                <a:cubicBezTo>
                  <a:pt x="10" y="85"/>
                  <a:pt x="10" y="85"/>
                  <a:pt x="10" y="84"/>
                </a:cubicBezTo>
                <a:cubicBezTo>
                  <a:pt x="10" y="84"/>
                  <a:pt x="11" y="84"/>
                  <a:pt x="10" y="84"/>
                </a:cubicBezTo>
                <a:cubicBezTo>
                  <a:pt x="10" y="83"/>
                  <a:pt x="9" y="83"/>
                  <a:pt x="8" y="83"/>
                </a:cubicBezTo>
                <a:cubicBezTo>
                  <a:pt x="8" y="84"/>
                  <a:pt x="8" y="84"/>
                  <a:pt x="8" y="84"/>
                </a:cubicBezTo>
                <a:cubicBezTo>
                  <a:pt x="8" y="84"/>
                  <a:pt x="7" y="84"/>
                  <a:pt x="7" y="84"/>
                </a:cubicBezTo>
                <a:cubicBezTo>
                  <a:pt x="7" y="84"/>
                  <a:pt x="6" y="83"/>
                  <a:pt x="6" y="83"/>
                </a:cubicBezTo>
                <a:cubicBezTo>
                  <a:pt x="5" y="83"/>
                  <a:pt x="3" y="84"/>
                  <a:pt x="2" y="84"/>
                </a:cubicBezTo>
                <a:cubicBezTo>
                  <a:pt x="1" y="83"/>
                  <a:pt x="1" y="84"/>
                  <a:pt x="1" y="84"/>
                </a:cubicBezTo>
                <a:cubicBezTo>
                  <a:pt x="2" y="84"/>
                  <a:pt x="2" y="84"/>
                  <a:pt x="2" y="84"/>
                </a:cubicBezTo>
                <a:cubicBezTo>
                  <a:pt x="1" y="85"/>
                  <a:pt x="1" y="85"/>
                  <a:pt x="1" y="85"/>
                </a:cubicBezTo>
                <a:cubicBezTo>
                  <a:pt x="2" y="85"/>
                  <a:pt x="3" y="85"/>
                  <a:pt x="2" y="85"/>
                </a:cubicBezTo>
                <a:cubicBezTo>
                  <a:pt x="2" y="85"/>
                  <a:pt x="2" y="86"/>
                  <a:pt x="2" y="86"/>
                </a:cubicBezTo>
                <a:cubicBezTo>
                  <a:pt x="3" y="86"/>
                  <a:pt x="3" y="86"/>
                  <a:pt x="2" y="86"/>
                </a:cubicBezTo>
                <a:cubicBezTo>
                  <a:pt x="2" y="87"/>
                  <a:pt x="1" y="87"/>
                  <a:pt x="2" y="87"/>
                </a:cubicBezTo>
                <a:cubicBezTo>
                  <a:pt x="2" y="87"/>
                  <a:pt x="2" y="87"/>
                  <a:pt x="3" y="87"/>
                </a:cubicBezTo>
                <a:cubicBezTo>
                  <a:pt x="3" y="87"/>
                  <a:pt x="4" y="86"/>
                  <a:pt x="4" y="86"/>
                </a:cubicBezTo>
                <a:cubicBezTo>
                  <a:pt x="5" y="86"/>
                  <a:pt x="4" y="86"/>
                  <a:pt x="4" y="87"/>
                </a:cubicBezTo>
                <a:cubicBezTo>
                  <a:pt x="4" y="87"/>
                  <a:pt x="4" y="88"/>
                  <a:pt x="3" y="88"/>
                </a:cubicBezTo>
                <a:cubicBezTo>
                  <a:pt x="3" y="88"/>
                  <a:pt x="2" y="87"/>
                  <a:pt x="2" y="88"/>
                </a:cubicBezTo>
                <a:cubicBezTo>
                  <a:pt x="2" y="88"/>
                  <a:pt x="1" y="89"/>
                  <a:pt x="2" y="89"/>
                </a:cubicBezTo>
                <a:cubicBezTo>
                  <a:pt x="2" y="89"/>
                  <a:pt x="2" y="90"/>
                  <a:pt x="2" y="90"/>
                </a:cubicBezTo>
                <a:cubicBezTo>
                  <a:pt x="2" y="90"/>
                  <a:pt x="3" y="90"/>
                  <a:pt x="3" y="90"/>
                </a:cubicBezTo>
                <a:cubicBezTo>
                  <a:pt x="3" y="90"/>
                  <a:pt x="4" y="89"/>
                  <a:pt x="4" y="90"/>
                </a:cubicBezTo>
                <a:cubicBezTo>
                  <a:pt x="3" y="90"/>
                  <a:pt x="4" y="90"/>
                  <a:pt x="4" y="90"/>
                </a:cubicBezTo>
                <a:cubicBezTo>
                  <a:pt x="4" y="90"/>
                  <a:pt x="4" y="90"/>
                  <a:pt x="4" y="90"/>
                </a:cubicBezTo>
                <a:cubicBezTo>
                  <a:pt x="4" y="91"/>
                  <a:pt x="4" y="91"/>
                  <a:pt x="4" y="92"/>
                </a:cubicBezTo>
                <a:cubicBezTo>
                  <a:pt x="5" y="92"/>
                  <a:pt x="5" y="91"/>
                  <a:pt x="5" y="91"/>
                </a:cubicBezTo>
                <a:cubicBezTo>
                  <a:pt x="5" y="91"/>
                  <a:pt x="5" y="90"/>
                  <a:pt x="5" y="90"/>
                </a:cubicBezTo>
                <a:cubicBezTo>
                  <a:pt x="6" y="90"/>
                  <a:pt x="6" y="89"/>
                  <a:pt x="7" y="89"/>
                </a:cubicBezTo>
                <a:cubicBezTo>
                  <a:pt x="7" y="89"/>
                  <a:pt x="9" y="88"/>
                  <a:pt x="9" y="88"/>
                </a:cubicBezTo>
                <a:cubicBezTo>
                  <a:pt x="10" y="88"/>
                  <a:pt x="11" y="88"/>
                  <a:pt x="10" y="88"/>
                </a:cubicBezTo>
                <a:cubicBezTo>
                  <a:pt x="9" y="88"/>
                  <a:pt x="9" y="90"/>
                  <a:pt x="8" y="90"/>
                </a:cubicBezTo>
                <a:cubicBezTo>
                  <a:pt x="8" y="90"/>
                  <a:pt x="8" y="90"/>
                  <a:pt x="8" y="90"/>
                </a:cubicBezTo>
                <a:cubicBezTo>
                  <a:pt x="9" y="89"/>
                  <a:pt x="9" y="89"/>
                  <a:pt x="8" y="89"/>
                </a:cubicBezTo>
                <a:cubicBezTo>
                  <a:pt x="8" y="89"/>
                  <a:pt x="7" y="89"/>
                  <a:pt x="6" y="90"/>
                </a:cubicBezTo>
                <a:cubicBezTo>
                  <a:pt x="6" y="90"/>
                  <a:pt x="6" y="90"/>
                  <a:pt x="6" y="90"/>
                </a:cubicBezTo>
                <a:cubicBezTo>
                  <a:pt x="7" y="90"/>
                  <a:pt x="7" y="90"/>
                  <a:pt x="7" y="91"/>
                </a:cubicBezTo>
                <a:cubicBezTo>
                  <a:pt x="7" y="91"/>
                  <a:pt x="6" y="91"/>
                  <a:pt x="6" y="91"/>
                </a:cubicBezTo>
                <a:cubicBezTo>
                  <a:pt x="5" y="91"/>
                  <a:pt x="5" y="92"/>
                  <a:pt x="5" y="92"/>
                </a:cubicBezTo>
                <a:cubicBezTo>
                  <a:pt x="5" y="92"/>
                  <a:pt x="5" y="92"/>
                  <a:pt x="5" y="92"/>
                </a:cubicBezTo>
                <a:cubicBezTo>
                  <a:pt x="5" y="92"/>
                  <a:pt x="4" y="93"/>
                  <a:pt x="4" y="93"/>
                </a:cubicBezTo>
                <a:cubicBezTo>
                  <a:pt x="4" y="93"/>
                  <a:pt x="5" y="93"/>
                  <a:pt x="5" y="93"/>
                </a:cubicBezTo>
                <a:cubicBezTo>
                  <a:pt x="5" y="93"/>
                  <a:pt x="6" y="93"/>
                  <a:pt x="5" y="94"/>
                </a:cubicBezTo>
                <a:cubicBezTo>
                  <a:pt x="5" y="94"/>
                  <a:pt x="5" y="94"/>
                  <a:pt x="5" y="94"/>
                </a:cubicBezTo>
                <a:cubicBezTo>
                  <a:pt x="5" y="94"/>
                  <a:pt x="4" y="95"/>
                  <a:pt x="4" y="95"/>
                </a:cubicBezTo>
                <a:cubicBezTo>
                  <a:pt x="4" y="94"/>
                  <a:pt x="4" y="94"/>
                  <a:pt x="3" y="94"/>
                </a:cubicBezTo>
                <a:cubicBezTo>
                  <a:pt x="3" y="95"/>
                  <a:pt x="3" y="95"/>
                  <a:pt x="3" y="95"/>
                </a:cubicBezTo>
                <a:cubicBezTo>
                  <a:pt x="2" y="95"/>
                  <a:pt x="2" y="95"/>
                  <a:pt x="3" y="95"/>
                </a:cubicBezTo>
                <a:cubicBezTo>
                  <a:pt x="3" y="95"/>
                  <a:pt x="3" y="94"/>
                  <a:pt x="3" y="94"/>
                </a:cubicBezTo>
                <a:cubicBezTo>
                  <a:pt x="3" y="94"/>
                  <a:pt x="3" y="93"/>
                  <a:pt x="3" y="94"/>
                </a:cubicBezTo>
                <a:cubicBezTo>
                  <a:pt x="3" y="94"/>
                  <a:pt x="2" y="94"/>
                  <a:pt x="2" y="94"/>
                </a:cubicBezTo>
                <a:cubicBezTo>
                  <a:pt x="2" y="94"/>
                  <a:pt x="2" y="94"/>
                  <a:pt x="2" y="95"/>
                </a:cubicBezTo>
                <a:cubicBezTo>
                  <a:pt x="2" y="95"/>
                  <a:pt x="2" y="96"/>
                  <a:pt x="2" y="96"/>
                </a:cubicBezTo>
                <a:cubicBezTo>
                  <a:pt x="2" y="96"/>
                  <a:pt x="3" y="96"/>
                  <a:pt x="3" y="96"/>
                </a:cubicBezTo>
                <a:cubicBezTo>
                  <a:pt x="3" y="97"/>
                  <a:pt x="3" y="97"/>
                  <a:pt x="3" y="97"/>
                </a:cubicBezTo>
                <a:cubicBezTo>
                  <a:pt x="3" y="96"/>
                  <a:pt x="4" y="96"/>
                  <a:pt x="4" y="97"/>
                </a:cubicBezTo>
                <a:cubicBezTo>
                  <a:pt x="4" y="97"/>
                  <a:pt x="4" y="97"/>
                  <a:pt x="4" y="97"/>
                </a:cubicBezTo>
                <a:cubicBezTo>
                  <a:pt x="4" y="96"/>
                  <a:pt x="4" y="96"/>
                  <a:pt x="5" y="96"/>
                </a:cubicBezTo>
                <a:cubicBezTo>
                  <a:pt x="5" y="95"/>
                  <a:pt x="7" y="95"/>
                  <a:pt x="6" y="95"/>
                </a:cubicBezTo>
                <a:cubicBezTo>
                  <a:pt x="5" y="96"/>
                  <a:pt x="5" y="96"/>
                  <a:pt x="6" y="96"/>
                </a:cubicBezTo>
                <a:cubicBezTo>
                  <a:pt x="6" y="96"/>
                  <a:pt x="6" y="96"/>
                  <a:pt x="6" y="95"/>
                </a:cubicBezTo>
                <a:cubicBezTo>
                  <a:pt x="7" y="95"/>
                  <a:pt x="6" y="95"/>
                  <a:pt x="7" y="95"/>
                </a:cubicBezTo>
                <a:cubicBezTo>
                  <a:pt x="8" y="95"/>
                  <a:pt x="8" y="95"/>
                  <a:pt x="8" y="95"/>
                </a:cubicBezTo>
                <a:cubicBezTo>
                  <a:pt x="7" y="95"/>
                  <a:pt x="7" y="96"/>
                  <a:pt x="6" y="96"/>
                </a:cubicBezTo>
                <a:cubicBezTo>
                  <a:pt x="6" y="96"/>
                  <a:pt x="6" y="96"/>
                  <a:pt x="6" y="96"/>
                </a:cubicBezTo>
                <a:cubicBezTo>
                  <a:pt x="6" y="96"/>
                  <a:pt x="7" y="97"/>
                  <a:pt x="8" y="97"/>
                </a:cubicBezTo>
                <a:cubicBezTo>
                  <a:pt x="8" y="97"/>
                  <a:pt x="8" y="97"/>
                  <a:pt x="7" y="97"/>
                </a:cubicBezTo>
                <a:cubicBezTo>
                  <a:pt x="7" y="97"/>
                  <a:pt x="6" y="98"/>
                  <a:pt x="5" y="98"/>
                </a:cubicBezTo>
                <a:cubicBezTo>
                  <a:pt x="5" y="98"/>
                  <a:pt x="5" y="99"/>
                  <a:pt x="6" y="99"/>
                </a:cubicBezTo>
                <a:cubicBezTo>
                  <a:pt x="7" y="99"/>
                  <a:pt x="9" y="98"/>
                  <a:pt x="8" y="99"/>
                </a:cubicBezTo>
                <a:cubicBezTo>
                  <a:pt x="6" y="99"/>
                  <a:pt x="7" y="99"/>
                  <a:pt x="6" y="100"/>
                </a:cubicBezTo>
                <a:cubicBezTo>
                  <a:pt x="6" y="100"/>
                  <a:pt x="6" y="100"/>
                  <a:pt x="6" y="100"/>
                </a:cubicBezTo>
                <a:cubicBezTo>
                  <a:pt x="6" y="100"/>
                  <a:pt x="5" y="100"/>
                  <a:pt x="5" y="100"/>
                </a:cubicBezTo>
                <a:cubicBezTo>
                  <a:pt x="4" y="100"/>
                  <a:pt x="4" y="100"/>
                  <a:pt x="4" y="99"/>
                </a:cubicBezTo>
                <a:cubicBezTo>
                  <a:pt x="4" y="99"/>
                  <a:pt x="4" y="99"/>
                  <a:pt x="4" y="99"/>
                </a:cubicBezTo>
                <a:cubicBezTo>
                  <a:pt x="3" y="99"/>
                  <a:pt x="3" y="99"/>
                  <a:pt x="4" y="99"/>
                </a:cubicBezTo>
                <a:cubicBezTo>
                  <a:pt x="4" y="99"/>
                  <a:pt x="4" y="99"/>
                  <a:pt x="4" y="100"/>
                </a:cubicBezTo>
                <a:cubicBezTo>
                  <a:pt x="3" y="100"/>
                  <a:pt x="3" y="100"/>
                  <a:pt x="3" y="100"/>
                </a:cubicBezTo>
                <a:cubicBezTo>
                  <a:pt x="3" y="100"/>
                  <a:pt x="3" y="101"/>
                  <a:pt x="4" y="102"/>
                </a:cubicBezTo>
                <a:cubicBezTo>
                  <a:pt x="5" y="103"/>
                  <a:pt x="7" y="104"/>
                  <a:pt x="8" y="104"/>
                </a:cubicBezTo>
                <a:cubicBezTo>
                  <a:pt x="8" y="104"/>
                  <a:pt x="9" y="104"/>
                  <a:pt x="9" y="104"/>
                </a:cubicBezTo>
                <a:cubicBezTo>
                  <a:pt x="10" y="104"/>
                  <a:pt x="10" y="104"/>
                  <a:pt x="10" y="104"/>
                </a:cubicBezTo>
                <a:cubicBezTo>
                  <a:pt x="9" y="105"/>
                  <a:pt x="8" y="105"/>
                  <a:pt x="8" y="105"/>
                </a:cubicBezTo>
                <a:cubicBezTo>
                  <a:pt x="8" y="105"/>
                  <a:pt x="9" y="106"/>
                  <a:pt x="10" y="106"/>
                </a:cubicBezTo>
                <a:cubicBezTo>
                  <a:pt x="11" y="106"/>
                  <a:pt x="11" y="106"/>
                  <a:pt x="11" y="105"/>
                </a:cubicBezTo>
                <a:cubicBezTo>
                  <a:pt x="11" y="105"/>
                  <a:pt x="11" y="105"/>
                  <a:pt x="11" y="106"/>
                </a:cubicBezTo>
                <a:cubicBezTo>
                  <a:pt x="11" y="106"/>
                  <a:pt x="11" y="106"/>
                  <a:pt x="11" y="106"/>
                </a:cubicBezTo>
                <a:cubicBezTo>
                  <a:pt x="11" y="106"/>
                  <a:pt x="12" y="106"/>
                  <a:pt x="12" y="106"/>
                </a:cubicBezTo>
                <a:cubicBezTo>
                  <a:pt x="13" y="106"/>
                  <a:pt x="13" y="106"/>
                  <a:pt x="13" y="106"/>
                </a:cubicBezTo>
                <a:cubicBezTo>
                  <a:pt x="14" y="106"/>
                  <a:pt x="14" y="105"/>
                  <a:pt x="15" y="105"/>
                </a:cubicBezTo>
                <a:cubicBezTo>
                  <a:pt x="16" y="105"/>
                  <a:pt x="18" y="104"/>
                  <a:pt x="19" y="103"/>
                </a:cubicBezTo>
                <a:cubicBezTo>
                  <a:pt x="19" y="103"/>
                  <a:pt x="19" y="103"/>
                  <a:pt x="20" y="102"/>
                </a:cubicBezTo>
                <a:cubicBezTo>
                  <a:pt x="20" y="102"/>
                  <a:pt x="20" y="102"/>
                  <a:pt x="20" y="102"/>
                </a:cubicBezTo>
                <a:cubicBezTo>
                  <a:pt x="20" y="102"/>
                  <a:pt x="20" y="102"/>
                  <a:pt x="21" y="102"/>
                </a:cubicBezTo>
                <a:cubicBezTo>
                  <a:pt x="21" y="101"/>
                  <a:pt x="22" y="101"/>
                  <a:pt x="21" y="101"/>
                </a:cubicBezTo>
                <a:cubicBezTo>
                  <a:pt x="21" y="101"/>
                  <a:pt x="21" y="101"/>
                  <a:pt x="22" y="101"/>
                </a:cubicBezTo>
                <a:cubicBezTo>
                  <a:pt x="22" y="101"/>
                  <a:pt x="22" y="100"/>
                  <a:pt x="22" y="100"/>
                </a:cubicBezTo>
                <a:cubicBezTo>
                  <a:pt x="22" y="100"/>
                  <a:pt x="22" y="100"/>
                  <a:pt x="22" y="100"/>
                </a:cubicBezTo>
                <a:cubicBezTo>
                  <a:pt x="23" y="100"/>
                  <a:pt x="24" y="99"/>
                  <a:pt x="24" y="99"/>
                </a:cubicBezTo>
                <a:cubicBezTo>
                  <a:pt x="23" y="98"/>
                  <a:pt x="23" y="98"/>
                  <a:pt x="24" y="98"/>
                </a:cubicBezTo>
                <a:cubicBezTo>
                  <a:pt x="25" y="99"/>
                  <a:pt x="26" y="99"/>
                  <a:pt x="26" y="98"/>
                </a:cubicBezTo>
                <a:cubicBezTo>
                  <a:pt x="27" y="98"/>
                  <a:pt x="27" y="97"/>
                  <a:pt x="27" y="97"/>
                </a:cubicBezTo>
                <a:cubicBezTo>
                  <a:pt x="27" y="97"/>
                  <a:pt x="28" y="98"/>
                  <a:pt x="28" y="97"/>
                </a:cubicBezTo>
                <a:cubicBezTo>
                  <a:pt x="28" y="96"/>
                  <a:pt x="27" y="96"/>
                  <a:pt x="27" y="95"/>
                </a:cubicBezTo>
                <a:cubicBezTo>
                  <a:pt x="27" y="95"/>
                  <a:pt x="26" y="95"/>
                  <a:pt x="27" y="95"/>
                </a:cubicBezTo>
                <a:cubicBezTo>
                  <a:pt x="27" y="95"/>
                  <a:pt x="27" y="95"/>
                  <a:pt x="27" y="95"/>
                </a:cubicBezTo>
                <a:cubicBezTo>
                  <a:pt x="27" y="95"/>
                  <a:pt x="27" y="94"/>
                  <a:pt x="28" y="94"/>
                </a:cubicBezTo>
                <a:cubicBezTo>
                  <a:pt x="28" y="95"/>
                  <a:pt x="28" y="95"/>
                  <a:pt x="28" y="94"/>
                </a:cubicBezTo>
                <a:cubicBezTo>
                  <a:pt x="28" y="94"/>
                  <a:pt x="27" y="93"/>
                  <a:pt x="28" y="93"/>
                </a:cubicBezTo>
                <a:cubicBezTo>
                  <a:pt x="29" y="92"/>
                  <a:pt x="29" y="92"/>
                  <a:pt x="29" y="93"/>
                </a:cubicBezTo>
                <a:cubicBezTo>
                  <a:pt x="29" y="93"/>
                  <a:pt x="29" y="93"/>
                  <a:pt x="29" y="93"/>
                </a:cubicBezTo>
                <a:cubicBezTo>
                  <a:pt x="28" y="93"/>
                  <a:pt x="28" y="93"/>
                  <a:pt x="28" y="94"/>
                </a:cubicBezTo>
                <a:cubicBezTo>
                  <a:pt x="28" y="94"/>
                  <a:pt x="29" y="95"/>
                  <a:pt x="29" y="95"/>
                </a:cubicBezTo>
                <a:cubicBezTo>
                  <a:pt x="29" y="96"/>
                  <a:pt x="28" y="96"/>
                  <a:pt x="29" y="96"/>
                </a:cubicBezTo>
                <a:cubicBezTo>
                  <a:pt x="29" y="97"/>
                  <a:pt x="29" y="97"/>
                  <a:pt x="29" y="97"/>
                </a:cubicBezTo>
                <a:cubicBezTo>
                  <a:pt x="29" y="97"/>
                  <a:pt x="29" y="98"/>
                  <a:pt x="30" y="98"/>
                </a:cubicBezTo>
                <a:cubicBezTo>
                  <a:pt x="31" y="98"/>
                  <a:pt x="31" y="98"/>
                  <a:pt x="31" y="98"/>
                </a:cubicBezTo>
                <a:cubicBezTo>
                  <a:pt x="31" y="98"/>
                  <a:pt x="31" y="98"/>
                  <a:pt x="31" y="98"/>
                </a:cubicBezTo>
                <a:cubicBezTo>
                  <a:pt x="32" y="99"/>
                  <a:pt x="33" y="99"/>
                  <a:pt x="33" y="99"/>
                </a:cubicBezTo>
                <a:cubicBezTo>
                  <a:pt x="33" y="99"/>
                  <a:pt x="33" y="99"/>
                  <a:pt x="34" y="99"/>
                </a:cubicBezTo>
                <a:cubicBezTo>
                  <a:pt x="34" y="99"/>
                  <a:pt x="34" y="97"/>
                  <a:pt x="34" y="97"/>
                </a:cubicBezTo>
                <a:cubicBezTo>
                  <a:pt x="34" y="96"/>
                  <a:pt x="34" y="95"/>
                  <a:pt x="34" y="95"/>
                </a:cubicBezTo>
                <a:cubicBezTo>
                  <a:pt x="34" y="95"/>
                  <a:pt x="34" y="94"/>
                  <a:pt x="34" y="94"/>
                </a:cubicBezTo>
                <a:cubicBezTo>
                  <a:pt x="34" y="94"/>
                  <a:pt x="35" y="93"/>
                  <a:pt x="35" y="93"/>
                </a:cubicBezTo>
                <a:cubicBezTo>
                  <a:pt x="35" y="93"/>
                  <a:pt x="34" y="93"/>
                  <a:pt x="34" y="93"/>
                </a:cubicBezTo>
                <a:cubicBezTo>
                  <a:pt x="35" y="92"/>
                  <a:pt x="34" y="92"/>
                  <a:pt x="35" y="92"/>
                </a:cubicBezTo>
                <a:cubicBezTo>
                  <a:pt x="35" y="92"/>
                  <a:pt x="37" y="92"/>
                  <a:pt x="37" y="92"/>
                </a:cubicBezTo>
                <a:cubicBezTo>
                  <a:pt x="37" y="92"/>
                  <a:pt x="37" y="91"/>
                  <a:pt x="37" y="91"/>
                </a:cubicBezTo>
                <a:cubicBezTo>
                  <a:pt x="37" y="91"/>
                  <a:pt x="38" y="88"/>
                  <a:pt x="38" y="88"/>
                </a:cubicBezTo>
                <a:cubicBezTo>
                  <a:pt x="38" y="88"/>
                  <a:pt x="38" y="87"/>
                  <a:pt x="38" y="87"/>
                </a:cubicBezTo>
                <a:cubicBezTo>
                  <a:pt x="38" y="87"/>
                  <a:pt x="37" y="86"/>
                  <a:pt x="36" y="84"/>
                </a:cubicBezTo>
                <a:cubicBezTo>
                  <a:pt x="36" y="84"/>
                  <a:pt x="36" y="84"/>
                  <a:pt x="37" y="84"/>
                </a:cubicBezTo>
                <a:cubicBezTo>
                  <a:pt x="37" y="84"/>
                  <a:pt x="38" y="84"/>
                  <a:pt x="38" y="84"/>
                </a:cubicBezTo>
                <a:cubicBezTo>
                  <a:pt x="38" y="84"/>
                  <a:pt x="39" y="84"/>
                  <a:pt x="39" y="83"/>
                </a:cubicBezTo>
                <a:cubicBezTo>
                  <a:pt x="39" y="83"/>
                  <a:pt x="40" y="82"/>
                  <a:pt x="38" y="80"/>
                </a:cubicBezTo>
                <a:cubicBezTo>
                  <a:pt x="35" y="78"/>
                  <a:pt x="36" y="78"/>
                  <a:pt x="36" y="77"/>
                </a:cubicBezTo>
                <a:cubicBezTo>
                  <a:pt x="36" y="76"/>
                  <a:pt x="37" y="75"/>
                  <a:pt x="37" y="75"/>
                </a:cubicBezTo>
                <a:cubicBezTo>
                  <a:pt x="37" y="75"/>
                  <a:pt x="37" y="74"/>
                  <a:pt x="37" y="74"/>
                </a:cubicBezTo>
                <a:cubicBezTo>
                  <a:pt x="36" y="74"/>
                  <a:pt x="35" y="72"/>
                  <a:pt x="36" y="72"/>
                </a:cubicBezTo>
                <a:cubicBezTo>
                  <a:pt x="36" y="71"/>
                  <a:pt x="36" y="71"/>
                  <a:pt x="36" y="70"/>
                </a:cubicBezTo>
                <a:cubicBezTo>
                  <a:pt x="36" y="70"/>
                  <a:pt x="36" y="69"/>
                  <a:pt x="36" y="68"/>
                </a:cubicBezTo>
                <a:cubicBezTo>
                  <a:pt x="36" y="68"/>
                  <a:pt x="35" y="67"/>
                  <a:pt x="35" y="66"/>
                </a:cubicBezTo>
                <a:cubicBezTo>
                  <a:pt x="36" y="65"/>
                  <a:pt x="36" y="64"/>
                  <a:pt x="36" y="64"/>
                </a:cubicBezTo>
                <a:cubicBezTo>
                  <a:pt x="36" y="64"/>
                  <a:pt x="38" y="62"/>
                  <a:pt x="38" y="62"/>
                </a:cubicBezTo>
                <a:cubicBezTo>
                  <a:pt x="38" y="62"/>
                  <a:pt x="38" y="61"/>
                  <a:pt x="39" y="61"/>
                </a:cubicBezTo>
                <a:cubicBezTo>
                  <a:pt x="39" y="61"/>
                  <a:pt x="41" y="60"/>
                  <a:pt x="41" y="60"/>
                </a:cubicBezTo>
                <a:cubicBezTo>
                  <a:pt x="41" y="60"/>
                  <a:pt x="41" y="60"/>
                  <a:pt x="42" y="60"/>
                </a:cubicBezTo>
                <a:cubicBezTo>
                  <a:pt x="42" y="61"/>
                  <a:pt x="44" y="61"/>
                  <a:pt x="45" y="60"/>
                </a:cubicBezTo>
                <a:cubicBezTo>
                  <a:pt x="45" y="60"/>
                  <a:pt x="46" y="59"/>
                  <a:pt x="45" y="58"/>
                </a:cubicBezTo>
                <a:cubicBezTo>
                  <a:pt x="45" y="57"/>
                  <a:pt x="45" y="57"/>
                  <a:pt x="44" y="56"/>
                </a:cubicBezTo>
                <a:cubicBezTo>
                  <a:pt x="44" y="56"/>
                  <a:pt x="44" y="55"/>
                  <a:pt x="44" y="55"/>
                </a:cubicBezTo>
                <a:cubicBezTo>
                  <a:pt x="45" y="54"/>
                  <a:pt x="47" y="52"/>
                  <a:pt x="48" y="50"/>
                </a:cubicBezTo>
                <a:cubicBezTo>
                  <a:pt x="48" y="49"/>
                  <a:pt x="48" y="47"/>
                  <a:pt x="48" y="46"/>
                </a:cubicBezTo>
                <a:cubicBezTo>
                  <a:pt x="48" y="46"/>
                  <a:pt x="48" y="45"/>
                  <a:pt x="48" y="44"/>
                </a:cubicBezTo>
                <a:cubicBezTo>
                  <a:pt x="48" y="44"/>
                  <a:pt x="48" y="44"/>
                  <a:pt x="48" y="44"/>
                </a:cubicBezTo>
                <a:cubicBezTo>
                  <a:pt x="48" y="44"/>
                  <a:pt x="52" y="42"/>
                  <a:pt x="52" y="42"/>
                </a:cubicBezTo>
                <a:cubicBezTo>
                  <a:pt x="52" y="42"/>
                  <a:pt x="52" y="42"/>
                  <a:pt x="52" y="42"/>
                </a:cubicBezTo>
                <a:cubicBezTo>
                  <a:pt x="52" y="42"/>
                  <a:pt x="52" y="41"/>
                  <a:pt x="53" y="40"/>
                </a:cubicBezTo>
                <a:cubicBezTo>
                  <a:pt x="53" y="40"/>
                  <a:pt x="54" y="39"/>
                  <a:pt x="54" y="39"/>
                </a:cubicBezTo>
                <a:cubicBezTo>
                  <a:pt x="55" y="38"/>
                  <a:pt x="57" y="36"/>
                  <a:pt x="57" y="36"/>
                </a:cubicBezTo>
                <a:cubicBezTo>
                  <a:pt x="57" y="36"/>
                  <a:pt x="57" y="35"/>
                  <a:pt x="57" y="35"/>
                </a:cubicBezTo>
                <a:cubicBezTo>
                  <a:pt x="57" y="34"/>
                  <a:pt x="55" y="33"/>
                  <a:pt x="56" y="32"/>
                </a:cubicBezTo>
                <a:cubicBezTo>
                  <a:pt x="56" y="32"/>
                  <a:pt x="57" y="32"/>
                  <a:pt x="57" y="32"/>
                </a:cubicBezTo>
                <a:cubicBezTo>
                  <a:pt x="58" y="31"/>
                  <a:pt x="58" y="31"/>
                  <a:pt x="58" y="30"/>
                </a:cubicBezTo>
                <a:cubicBezTo>
                  <a:pt x="58" y="29"/>
                  <a:pt x="59" y="29"/>
                  <a:pt x="60" y="28"/>
                </a:cubicBezTo>
                <a:cubicBezTo>
                  <a:pt x="60" y="28"/>
                  <a:pt x="61" y="28"/>
                  <a:pt x="61" y="28"/>
                </a:cubicBezTo>
                <a:cubicBezTo>
                  <a:pt x="61" y="27"/>
                  <a:pt x="61" y="27"/>
                  <a:pt x="62" y="27"/>
                </a:cubicBezTo>
                <a:cubicBezTo>
                  <a:pt x="62" y="28"/>
                  <a:pt x="64" y="29"/>
                  <a:pt x="64" y="28"/>
                </a:cubicBezTo>
                <a:cubicBezTo>
                  <a:pt x="65" y="28"/>
                  <a:pt x="65" y="26"/>
                  <a:pt x="65" y="25"/>
                </a:cubicBezTo>
                <a:cubicBezTo>
                  <a:pt x="66" y="24"/>
                  <a:pt x="66" y="24"/>
                  <a:pt x="66" y="24"/>
                </a:cubicBezTo>
                <a:cubicBezTo>
                  <a:pt x="66" y="24"/>
                  <a:pt x="66" y="24"/>
                  <a:pt x="66" y="24"/>
                </a:cubicBezTo>
                <a:cubicBezTo>
                  <a:pt x="66" y="24"/>
                  <a:pt x="74" y="25"/>
                  <a:pt x="74" y="25"/>
                </a:cubicBezTo>
                <a:cubicBezTo>
                  <a:pt x="74" y="25"/>
                  <a:pt x="75" y="26"/>
                  <a:pt x="75" y="24"/>
                </a:cubicBezTo>
                <a:cubicBezTo>
                  <a:pt x="75" y="23"/>
                  <a:pt x="75" y="23"/>
                  <a:pt x="75" y="23"/>
                </a:cubicBezTo>
                <a:cubicBezTo>
                  <a:pt x="75" y="23"/>
                  <a:pt x="76" y="21"/>
                  <a:pt x="76" y="21"/>
                </a:cubicBezTo>
                <a:cubicBezTo>
                  <a:pt x="76" y="20"/>
                  <a:pt x="75" y="19"/>
                  <a:pt x="76" y="19"/>
                </a:cubicBezTo>
                <a:cubicBezTo>
                  <a:pt x="76" y="19"/>
                  <a:pt x="77" y="19"/>
                  <a:pt x="78" y="19"/>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 name="Freeform 1081"/>
          <p:cNvSpPr>
            <a:spLocks/>
          </p:cNvSpPr>
          <p:nvPr/>
        </p:nvSpPr>
        <p:spPr bwMode="auto">
          <a:xfrm>
            <a:off x="3431649" y="2461381"/>
            <a:ext cx="334678" cy="150417"/>
          </a:xfrm>
          <a:custGeom>
            <a:avLst/>
            <a:gdLst/>
            <a:ahLst/>
            <a:cxnLst>
              <a:cxn ang="0">
                <a:pos x="48" y="18"/>
              </a:cxn>
              <a:cxn ang="0">
                <a:pos x="50" y="14"/>
              </a:cxn>
              <a:cxn ang="0">
                <a:pos x="53" y="13"/>
              </a:cxn>
              <a:cxn ang="0">
                <a:pos x="54" y="11"/>
              </a:cxn>
              <a:cxn ang="0">
                <a:pos x="54" y="10"/>
              </a:cxn>
              <a:cxn ang="0">
                <a:pos x="54" y="8"/>
              </a:cxn>
              <a:cxn ang="0">
                <a:pos x="51" y="7"/>
              </a:cxn>
              <a:cxn ang="0">
                <a:pos x="50" y="6"/>
              </a:cxn>
              <a:cxn ang="0">
                <a:pos x="47" y="3"/>
              </a:cxn>
              <a:cxn ang="0">
                <a:pos x="49" y="1"/>
              </a:cxn>
              <a:cxn ang="0">
                <a:pos x="44" y="1"/>
              </a:cxn>
              <a:cxn ang="0">
                <a:pos x="43" y="0"/>
              </a:cxn>
              <a:cxn ang="0">
                <a:pos x="40" y="2"/>
              </a:cxn>
              <a:cxn ang="0">
                <a:pos x="37" y="3"/>
              </a:cxn>
              <a:cxn ang="0">
                <a:pos x="31" y="3"/>
              </a:cxn>
              <a:cxn ang="0">
                <a:pos x="28" y="3"/>
              </a:cxn>
              <a:cxn ang="0">
                <a:pos x="25" y="5"/>
              </a:cxn>
              <a:cxn ang="0">
                <a:pos x="22" y="3"/>
              </a:cxn>
              <a:cxn ang="0">
                <a:pos x="20" y="8"/>
              </a:cxn>
              <a:cxn ang="0">
                <a:pos x="19" y="7"/>
              </a:cxn>
              <a:cxn ang="0">
                <a:pos x="17" y="10"/>
              </a:cxn>
              <a:cxn ang="0">
                <a:pos x="16" y="7"/>
              </a:cxn>
              <a:cxn ang="0">
                <a:pos x="14" y="6"/>
              </a:cxn>
              <a:cxn ang="0">
                <a:pos x="15" y="4"/>
              </a:cxn>
              <a:cxn ang="0">
                <a:pos x="14" y="3"/>
              </a:cxn>
              <a:cxn ang="0">
                <a:pos x="7" y="0"/>
              </a:cxn>
              <a:cxn ang="0">
                <a:pos x="8" y="1"/>
              </a:cxn>
              <a:cxn ang="0">
                <a:pos x="10" y="2"/>
              </a:cxn>
              <a:cxn ang="0">
                <a:pos x="10" y="2"/>
              </a:cxn>
              <a:cxn ang="0">
                <a:pos x="11" y="3"/>
              </a:cxn>
              <a:cxn ang="0">
                <a:pos x="10" y="5"/>
              </a:cxn>
              <a:cxn ang="0">
                <a:pos x="8" y="3"/>
              </a:cxn>
              <a:cxn ang="0">
                <a:pos x="5" y="3"/>
              </a:cxn>
              <a:cxn ang="0">
                <a:pos x="5" y="5"/>
              </a:cxn>
              <a:cxn ang="0">
                <a:pos x="4" y="5"/>
              </a:cxn>
              <a:cxn ang="0">
                <a:pos x="5" y="7"/>
              </a:cxn>
              <a:cxn ang="0">
                <a:pos x="2" y="6"/>
              </a:cxn>
              <a:cxn ang="0">
                <a:pos x="3" y="8"/>
              </a:cxn>
              <a:cxn ang="0">
                <a:pos x="0" y="8"/>
              </a:cxn>
              <a:cxn ang="0">
                <a:pos x="9" y="7"/>
              </a:cxn>
              <a:cxn ang="0">
                <a:pos x="10" y="11"/>
              </a:cxn>
              <a:cxn ang="0">
                <a:pos x="13" y="12"/>
              </a:cxn>
              <a:cxn ang="0">
                <a:pos x="9" y="12"/>
              </a:cxn>
              <a:cxn ang="0">
                <a:pos x="7" y="12"/>
              </a:cxn>
              <a:cxn ang="0">
                <a:pos x="5" y="13"/>
              </a:cxn>
              <a:cxn ang="0">
                <a:pos x="3" y="13"/>
              </a:cxn>
              <a:cxn ang="0">
                <a:pos x="11" y="15"/>
              </a:cxn>
              <a:cxn ang="0">
                <a:pos x="13" y="16"/>
              </a:cxn>
              <a:cxn ang="0">
                <a:pos x="14" y="17"/>
              </a:cxn>
              <a:cxn ang="0">
                <a:pos x="10" y="20"/>
              </a:cxn>
              <a:cxn ang="0">
                <a:pos x="19" y="21"/>
              </a:cxn>
              <a:cxn ang="0">
                <a:pos x="20" y="22"/>
              </a:cxn>
              <a:cxn ang="0">
                <a:pos x="32" y="24"/>
              </a:cxn>
              <a:cxn ang="0">
                <a:pos x="45" y="18"/>
              </a:cxn>
            </a:cxnLst>
            <a:rect l="0" t="0" r="r" b="b"/>
            <a:pathLst>
              <a:path w="55" h="25">
                <a:moveTo>
                  <a:pt x="45" y="18"/>
                </a:moveTo>
                <a:cubicBezTo>
                  <a:pt x="45" y="18"/>
                  <a:pt x="45" y="17"/>
                  <a:pt x="46" y="18"/>
                </a:cubicBezTo>
                <a:cubicBezTo>
                  <a:pt x="46" y="18"/>
                  <a:pt x="47" y="18"/>
                  <a:pt x="48" y="18"/>
                </a:cubicBezTo>
                <a:cubicBezTo>
                  <a:pt x="48" y="18"/>
                  <a:pt x="50" y="17"/>
                  <a:pt x="50" y="16"/>
                </a:cubicBezTo>
                <a:cubicBezTo>
                  <a:pt x="49" y="15"/>
                  <a:pt x="50" y="15"/>
                  <a:pt x="50" y="15"/>
                </a:cubicBezTo>
                <a:cubicBezTo>
                  <a:pt x="50" y="14"/>
                  <a:pt x="50" y="14"/>
                  <a:pt x="50" y="14"/>
                </a:cubicBezTo>
                <a:cubicBezTo>
                  <a:pt x="51" y="14"/>
                  <a:pt x="51" y="15"/>
                  <a:pt x="52" y="14"/>
                </a:cubicBezTo>
                <a:cubicBezTo>
                  <a:pt x="52" y="14"/>
                  <a:pt x="53" y="13"/>
                  <a:pt x="53" y="13"/>
                </a:cubicBezTo>
                <a:cubicBezTo>
                  <a:pt x="52" y="13"/>
                  <a:pt x="52" y="13"/>
                  <a:pt x="53" y="13"/>
                </a:cubicBezTo>
                <a:cubicBezTo>
                  <a:pt x="53" y="13"/>
                  <a:pt x="53" y="12"/>
                  <a:pt x="53" y="12"/>
                </a:cubicBezTo>
                <a:cubicBezTo>
                  <a:pt x="53" y="12"/>
                  <a:pt x="51" y="12"/>
                  <a:pt x="53" y="12"/>
                </a:cubicBezTo>
                <a:cubicBezTo>
                  <a:pt x="54" y="11"/>
                  <a:pt x="55" y="11"/>
                  <a:pt x="54" y="11"/>
                </a:cubicBezTo>
                <a:cubicBezTo>
                  <a:pt x="54" y="11"/>
                  <a:pt x="54" y="11"/>
                  <a:pt x="53" y="11"/>
                </a:cubicBezTo>
                <a:cubicBezTo>
                  <a:pt x="53" y="10"/>
                  <a:pt x="53" y="10"/>
                  <a:pt x="53" y="10"/>
                </a:cubicBezTo>
                <a:cubicBezTo>
                  <a:pt x="53" y="10"/>
                  <a:pt x="53" y="10"/>
                  <a:pt x="54" y="10"/>
                </a:cubicBezTo>
                <a:cubicBezTo>
                  <a:pt x="54" y="10"/>
                  <a:pt x="54" y="10"/>
                  <a:pt x="54" y="10"/>
                </a:cubicBezTo>
                <a:cubicBezTo>
                  <a:pt x="53" y="10"/>
                  <a:pt x="53" y="10"/>
                  <a:pt x="53" y="9"/>
                </a:cubicBezTo>
                <a:cubicBezTo>
                  <a:pt x="54" y="9"/>
                  <a:pt x="54" y="9"/>
                  <a:pt x="54" y="8"/>
                </a:cubicBezTo>
                <a:cubicBezTo>
                  <a:pt x="54" y="8"/>
                  <a:pt x="54" y="8"/>
                  <a:pt x="54" y="8"/>
                </a:cubicBezTo>
                <a:cubicBezTo>
                  <a:pt x="54" y="8"/>
                  <a:pt x="52" y="7"/>
                  <a:pt x="51" y="7"/>
                </a:cubicBezTo>
                <a:cubicBezTo>
                  <a:pt x="51" y="7"/>
                  <a:pt x="51" y="7"/>
                  <a:pt x="51" y="7"/>
                </a:cubicBezTo>
                <a:cubicBezTo>
                  <a:pt x="50" y="7"/>
                  <a:pt x="50" y="7"/>
                  <a:pt x="51" y="6"/>
                </a:cubicBezTo>
                <a:cubicBezTo>
                  <a:pt x="51" y="6"/>
                  <a:pt x="51" y="6"/>
                  <a:pt x="51" y="6"/>
                </a:cubicBezTo>
                <a:cubicBezTo>
                  <a:pt x="50" y="5"/>
                  <a:pt x="50" y="6"/>
                  <a:pt x="50" y="6"/>
                </a:cubicBezTo>
                <a:cubicBezTo>
                  <a:pt x="49" y="6"/>
                  <a:pt x="48" y="6"/>
                  <a:pt x="48" y="5"/>
                </a:cubicBezTo>
                <a:cubicBezTo>
                  <a:pt x="49" y="5"/>
                  <a:pt x="50" y="5"/>
                  <a:pt x="49" y="4"/>
                </a:cubicBezTo>
                <a:cubicBezTo>
                  <a:pt x="49" y="4"/>
                  <a:pt x="46" y="3"/>
                  <a:pt x="47" y="3"/>
                </a:cubicBezTo>
                <a:cubicBezTo>
                  <a:pt x="47" y="2"/>
                  <a:pt x="47" y="2"/>
                  <a:pt x="47" y="2"/>
                </a:cubicBezTo>
                <a:cubicBezTo>
                  <a:pt x="47" y="1"/>
                  <a:pt x="48" y="1"/>
                  <a:pt x="48" y="1"/>
                </a:cubicBezTo>
                <a:cubicBezTo>
                  <a:pt x="49" y="1"/>
                  <a:pt x="50" y="1"/>
                  <a:pt x="49" y="1"/>
                </a:cubicBezTo>
                <a:cubicBezTo>
                  <a:pt x="48" y="1"/>
                  <a:pt x="46" y="1"/>
                  <a:pt x="46" y="2"/>
                </a:cubicBezTo>
                <a:cubicBezTo>
                  <a:pt x="46" y="3"/>
                  <a:pt x="46" y="3"/>
                  <a:pt x="45" y="3"/>
                </a:cubicBezTo>
                <a:cubicBezTo>
                  <a:pt x="45" y="2"/>
                  <a:pt x="43" y="2"/>
                  <a:pt x="44" y="1"/>
                </a:cubicBezTo>
                <a:cubicBezTo>
                  <a:pt x="44" y="1"/>
                  <a:pt x="44" y="1"/>
                  <a:pt x="44" y="0"/>
                </a:cubicBezTo>
                <a:cubicBezTo>
                  <a:pt x="43" y="0"/>
                  <a:pt x="42" y="0"/>
                  <a:pt x="43" y="0"/>
                </a:cubicBezTo>
                <a:cubicBezTo>
                  <a:pt x="43" y="0"/>
                  <a:pt x="43" y="0"/>
                  <a:pt x="43" y="0"/>
                </a:cubicBezTo>
                <a:cubicBezTo>
                  <a:pt x="42" y="0"/>
                  <a:pt x="41" y="0"/>
                  <a:pt x="41" y="0"/>
                </a:cubicBezTo>
                <a:cubicBezTo>
                  <a:pt x="41" y="0"/>
                  <a:pt x="39" y="0"/>
                  <a:pt x="40" y="0"/>
                </a:cubicBezTo>
                <a:cubicBezTo>
                  <a:pt x="40" y="1"/>
                  <a:pt x="41" y="2"/>
                  <a:pt x="40" y="2"/>
                </a:cubicBezTo>
                <a:cubicBezTo>
                  <a:pt x="40" y="2"/>
                  <a:pt x="40" y="2"/>
                  <a:pt x="40" y="2"/>
                </a:cubicBezTo>
                <a:cubicBezTo>
                  <a:pt x="40" y="2"/>
                  <a:pt x="40" y="3"/>
                  <a:pt x="40" y="3"/>
                </a:cubicBezTo>
                <a:cubicBezTo>
                  <a:pt x="39" y="3"/>
                  <a:pt x="38" y="2"/>
                  <a:pt x="37" y="3"/>
                </a:cubicBezTo>
                <a:cubicBezTo>
                  <a:pt x="37" y="3"/>
                  <a:pt x="34" y="4"/>
                  <a:pt x="34" y="4"/>
                </a:cubicBezTo>
                <a:cubicBezTo>
                  <a:pt x="34" y="3"/>
                  <a:pt x="32" y="3"/>
                  <a:pt x="32" y="2"/>
                </a:cubicBezTo>
                <a:cubicBezTo>
                  <a:pt x="31" y="2"/>
                  <a:pt x="31" y="2"/>
                  <a:pt x="31" y="3"/>
                </a:cubicBezTo>
                <a:cubicBezTo>
                  <a:pt x="32" y="4"/>
                  <a:pt x="32" y="5"/>
                  <a:pt x="32" y="5"/>
                </a:cubicBezTo>
                <a:cubicBezTo>
                  <a:pt x="32" y="5"/>
                  <a:pt x="33" y="7"/>
                  <a:pt x="31" y="5"/>
                </a:cubicBezTo>
                <a:cubicBezTo>
                  <a:pt x="30" y="3"/>
                  <a:pt x="28" y="3"/>
                  <a:pt x="28" y="3"/>
                </a:cubicBezTo>
                <a:cubicBezTo>
                  <a:pt x="27" y="3"/>
                  <a:pt x="26" y="3"/>
                  <a:pt x="26" y="3"/>
                </a:cubicBezTo>
                <a:cubicBezTo>
                  <a:pt x="25" y="3"/>
                  <a:pt x="25" y="4"/>
                  <a:pt x="25" y="4"/>
                </a:cubicBezTo>
                <a:cubicBezTo>
                  <a:pt x="25" y="4"/>
                  <a:pt x="25" y="4"/>
                  <a:pt x="25" y="5"/>
                </a:cubicBezTo>
                <a:cubicBezTo>
                  <a:pt x="26" y="5"/>
                  <a:pt x="26" y="5"/>
                  <a:pt x="26" y="6"/>
                </a:cubicBezTo>
                <a:cubicBezTo>
                  <a:pt x="25" y="6"/>
                  <a:pt x="25" y="6"/>
                  <a:pt x="25" y="6"/>
                </a:cubicBezTo>
                <a:cubicBezTo>
                  <a:pt x="25" y="6"/>
                  <a:pt x="23" y="4"/>
                  <a:pt x="22" y="3"/>
                </a:cubicBezTo>
                <a:cubicBezTo>
                  <a:pt x="22" y="3"/>
                  <a:pt x="22" y="3"/>
                  <a:pt x="21" y="3"/>
                </a:cubicBezTo>
                <a:cubicBezTo>
                  <a:pt x="21" y="3"/>
                  <a:pt x="20" y="3"/>
                  <a:pt x="21" y="5"/>
                </a:cubicBezTo>
                <a:cubicBezTo>
                  <a:pt x="22" y="6"/>
                  <a:pt x="21" y="7"/>
                  <a:pt x="20" y="8"/>
                </a:cubicBezTo>
                <a:cubicBezTo>
                  <a:pt x="20" y="8"/>
                  <a:pt x="20" y="8"/>
                  <a:pt x="20" y="7"/>
                </a:cubicBezTo>
                <a:cubicBezTo>
                  <a:pt x="19" y="7"/>
                  <a:pt x="19" y="7"/>
                  <a:pt x="19" y="7"/>
                </a:cubicBezTo>
                <a:cubicBezTo>
                  <a:pt x="19" y="7"/>
                  <a:pt x="20" y="6"/>
                  <a:pt x="19" y="7"/>
                </a:cubicBezTo>
                <a:cubicBezTo>
                  <a:pt x="19" y="7"/>
                  <a:pt x="18" y="7"/>
                  <a:pt x="18" y="8"/>
                </a:cubicBezTo>
                <a:cubicBezTo>
                  <a:pt x="18" y="9"/>
                  <a:pt x="18" y="9"/>
                  <a:pt x="17" y="8"/>
                </a:cubicBezTo>
                <a:cubicBezTo>
                  <a:pt x="17" y="8"/>
                  <a:pt x="17" y="9"/>
                  <a:pt x="17" y="10"/>
                </a:cubicBezTo>
                <a:cubicBezTo>
                  <a:pt x="17" y="12"/>
                  <a:pt x="16" y="9"/>
                  <a:pt x="16" y="9"/>
                </a:cubicBezTo>
                <a:cubicBezTo>
                  <a:pt x="15" y="8"/>
                  <a:pt x="16" y="8"/>
                  <a:pt x="16" y="8"/>
                </a:cubicBezTo>
                <a:cubicBezTo>
                  <a:pt x="16" y="7"/>
                  <a:pt x="16" y="7"/>
                  <a:pt x="16" y="7"/>
                </a:cubicBezTo>
                <a:cubicBezTo>
                  <a:pt x="16" y="7"/>
                  <a:pt x="15" y="7"/>
                  <a:pt x="16" y="7"/>
                </a:cubicBezTo>
                <a:cubicBezTo>
                  <a:pt x="16" y="7"/>
                  <a:pt x="15" y="7"/>
                  <a:pt x="15" y="7"/>
                </a:cubicBezTo>
                <a:cubicBezTo>
                  <a:pt x="15" y="7"/>
                  <a:pt x="15" y="7"/>
                  <a:pt x="14" y="6"/>
                </a:cubicBezTo>
                <a:cubicBezTo>
                  <a:pt x="14" y="6"/>
                  <a:pt x="14" y="6"/>
                  <a:pt x="15" y="6"/>
                </a:cubicBezTo>
                <a:cubicBezTo>
                  <a:pt x="16" y="7"/>
                  <a:pt x="16" y="6"/>
                  <a:pt x="16" y="5"/>
                </a:cubicBezTo>
                <a:cubicBezTo>
                  <a:pt x="16" y="5"/>
                  <a:pt x="16" y="4"/>
                  <a:pt x="15" y="4"/>
                </a:cubicBezTo>
                <a:cubicBezTo>
                  <a:pt x="15" y="4"/>
                  <a:pt x="15" y="4"/>
                  <a:pt x="16" y="4"/>
                </a:cubicBezTo>
                <a:cubicBezTo>
                  <a:pt x="16" y="4"/>
                  <a:pt x="15" y="4"/>
                  <a:pt x="15" y="4"/>
                </a:cubicBezTo>
                <a:cubicBezTo>
                  <a:pt x="14" y="4"/>
                  <a:pt x="14" y="3"/>
                  <a:pt x="14" y="3"/>
                </a:cubicBezTo>
                <a:cubicBezTo>
                  <a:pt x="13" y="2"/>
                  <a:pt x="12" y="1"/>
                  <a:pt x="11" y="1"/>
                </a:cubicBezTo>
                <a:cubicBezTo>
                  <a:pt x="11" y="0"/>
                  <a:pt x="10" y="0"/>
                  <a:pt x="9" y="0"/>
                </a:cubicBezTo>
                <a:cubicBezTo>
                  <a:pt x="9" y="0"/>
                  <a:pt x="8" y="0"/>
                  <a:pt x="7" y="0"/>
                </a:cubicBezTo>
                <a:cubicBezTo>
                  <a:pt x="7" y="0"/>
                  <a:pt x="7" y="0"/>
                  <a:pt x="7" y="1"/>
                </a:cubicBezTo>
                <a:cubicBezTo>
                  <a:pt x="7" y="1"/>
                  <a:pt x="7" y="1"/>
                  <a:pt x="8" y="1"/>
                </a:cubicBezTo>
                <a:cubicBezTo>
                  <a:pt x="8" y="1"/>
                  <a:pt x="8" y="1"/>
                  <a:pt x="8" y="1"/>
                </a:cubicBezTo>
                <a:cubicBezTo>
                  <a:pt x="8" y="1"/>
                  <a:pt x="9" y="1"/>
                  <a:pt x="9" y="1"/>
                </a:cubicBezTo>
                <a:cubicBezTo>
                  <a:pt x="9" y="1"/>
                  <a:pt x="10" y="1"/>
                  <a:pt x="9" y="1"/>
                </a:cubicBezTo>
                <a:cubicBezTo>
                  <a:pt x="9" y="1"/>
                  <a:pt x="9" y="2"/>
                  <a:pt x="10" y="2"/>
                </a:cubicBezTo>
                <a:cubicBezTo>
                  <a:pt x="10" y="2"/>
                  <a:pt x="10" y="1"/>
                  <a:pt x="10" y="1"/>
                </a:cubicBezTo>
                <a:cubicBezTo>
                  <a:pt x="10" y="2"/>
                  <a:pt x="10" y="2"/>
                  <a:pt x="10" y="2"/>
                </a:cubicBezTo>
                <a:cubicBezTo>
                  <a:pt x="11" y="2"/>
                  <a:pt x="10" y="2"/>
                  <a:pt x="10" y="2"/>
                </a:cubicBezTo>
                <a:cubicBezTo>
                  <a:pt x="10" y="2"/>
                  <a:pt x="10" y="2"/>
                  <a:pt x="9" y="3"/>
                </a:cubicBezTo>
                <a:cubicBezTo>
                  <a:pt x="9" y="3"/>
                  <a:pt x="10" y="3"/>
                  <a:pt x="10" y="3"/>
                </a:cubicBezTo>
                <a:cubicBezTo>
                  <a:pt x="11" y="3"/>
                  <a:pt x="11" y="3"/>
                  <a:pt x="11" y="3"/>
                </a:cubicBezTo>
                <a:cubicBezTo>
                  <a:pt x="10" y="4"/>
                  <a:pt x="11" y="3"/>
                  <a:pt x="11" y="5"/>
                </a:cubicBezTo>
                <a:cubicBezTo>
                  <a:pt x="11" y="6"/>
                  <a:pt x="10" y="5"/>
                  <a:pt x="10" y="5"/>
                </a:cubicBezTo>
                <a:cubicBezTo>
                  <a:pt x="10" y="4"/>
                  <a:pt x="10" y="4"/>
                  <a:pt x="10" y="5"/>
                </a:cubicBezTo>
                <a:cubicBezTo>
                  <a:pt x="10" y="5"/>
                  <a:pt x="10" y="4"/>
                  <a:pt x="10" y="4"/>
                </a:cubicBezTo>
                <a:cubicBezTo>
                  <a:pt x="9" y="3"/>
                  <a:pt x="9" y="3"/>
                  <a:pt x="9" y="4"/>
                </a:cubicBezTo>
                <a:cubicBezTo>
                  <a:pt x="8" y="5"/>
                  <a:pt x="8" y="4"/>
                  <a:pt x="8" y="3"/>
                </a:cubicBezTo>
                <a:cubicBezTo>
                  <a:pt x="8" y="3"/>
                  <a:pt x="6" y="3"/>
                  <a:pt x="5" y="3"/>
                </a:cubicBezTo>
                <a:cubicBezTo>
                  <a:pt x="5" y="2"/>
                  <a:pt x="5" y="3"/>
                  <a:pt x="5" y="3"/>
                </a:cubicBezTo>
                <a:cubicBezTo>
                  <a:pt x="4" y="3"/>
                  <a:pt x="4" y="3"/>
                  <a:pt x="5" y="3"/>
                </a:cubicBezTo>
                <a:cubicBezTo>
                  <a:pt x="6" y="4"/>
                  <a:pt x="5" y="4"/>
                  <a:pt x="5" y="4"/>
                </a:cubicBezTo>
                <a:cubicBezTo>
                  <a:pt x="5" y="3"/>
                  <a:pt x="4" y="3"/>
                  <a:pt x="4" y="3"/>
                </a:cubicBezTo>
                <a:cubicBezTo>
                  <a:pt x="4" y="4"/>
                  <a:pt x="4" y="4"/>
                  <a:pt x="5" y="5"/>
                </a:cubicBezTo>
                <a:cubicBezTo>
                  <a:pt x="6" y="5"/>
                  <a:pt x="6" y="5"/>
                  <a:pt x="6" y="5"/>
                </a:cubicBezTo>
                <a:cubicBezTo>
                  <a:pt x="5" y="5"/>
                  <a:pt x="5" y="5"/>
                  <a:pt x="4" y="5"/>
                </a:cubicBezTo>
                <a:cubicBezTo>
                  <a:pt x="4" y="5"/>
                  <a:pt x="4" y="4"/>
                  <a:pt x="4" y="5"/>
                </a:cubicBezTo>
                <a:cubicBezTo>
                  <a:pt x="3" y="5"/>
                  <a:pt x="5" y="6"/>
                  <a:pt x="6" y="6"/>
                </a:cubicBezTo>
                <a:cubicBezTo>
                  <a:pt x="6" y="6"/>
                  <a:pt x="6" y="6"/>
                  <a:pt x="6" y="6"/>
                </a:cubicBezTo>
                <a:cubicBezTo>
                  <a:pt x="5" y="6"/>
                  <a:pt x="5" y="6"/>
                  <a:pt x="5" y="7"/>
                </a:cubicBezTo>
                <a:cubicBezTo>
                  <a:pt x="5" y="7"/>
                  <a:pt x="5" y="7"/>
                  <a:pt x="5" y="6"/>
                </a:cubicBezTo>
                <a:cubicBezTo>
                  <a:pt x="4" y="6"/>
                  <a:pt x="3" y="6"/>
                  <a:pt x="3" y="6"/>
                </a:cubicBezTo>
                <a:cubicBezTo>
                  <a:pt x="2" y="6"/>
                  <a:pt x="2" y="5"/>
                  <a:pt x="2" y="6"/>
                </a:cubicBezTo>
                <a:cubicBezTo>
                  <a:pt x="2" y="6"/>
                  <a:pt x="2" y="6"/>
                  <a:pt x="3" y="7"/>
                </a:cubicBezTo>
                <a:cubicBezTo>
                  <a:pt x="4" y="7"/>
                  <a:pt x="3" y="7"/>
                  <a:pt x="3" y="7"/>
                </a:cubicBezTo>
                <a:cubicBezTo>
                  <a:pt x="2" y="7"/>
                  <a:pt x="3" y="7"/>
                  <a:pt x="3" y="8"/>
                </a:cubicBezTo>
                <a:cubicBezTo>
                  <a:pt x="4" y="8"/>
                  <a:pt x="3" y="7"/>
                  <a:pt x="2" y="7"/>
                </a:cubicBezTo>
                <a:cubicBezTo>
                  <a:pt x="1" y="7"/>
                  <a:pt x="1" y="7"/>
                  <a:pt x="1" y="7"/>
                </a:cubicBezTo>
                <a:cubicBezTo>
                  <a:pt x="1" y="7"/>
                  <a:pt x="1" y="8"/>
                  <a:pt x="0" y="8"/>
                </a:cubicBezTo>
                <a:cubicBezTo>
                  <a:pt x="0" y="8"/>
                  <a:pt x="1" y="8"/>
                  <a:pt x="1" y="8"/>
                </a:cubicBezTo>
                <a:cubicBezTo>
                  <a:pt x="1" y="8"/>
                  <a:pt x="3" y="9"/>
                  <a:pt x="4" y="9"/>
                </a:cubicBezTo>
                <a:cubicBezTo>
                  <a:pt x="5" y="8"/>
                  <a:pt x="8" y="7"/>
                  <a:pt x="9" y="7"/>
                </a:cubicBezTo>
                <a:cubicBezTo>
                  <a:pt x="10" y="8"/>
                  <a:pt x="15" y="8"/>
                  <a:pt x="14" y="9"/>
                </a:cubicBezTo>
                <a:cubicBezTo>
                  <a:pt x="13" y="9"/>
                  <a:pt x="12" y="9"/>
                  <a:pt x="12" y="10"/>
                </a:cubicBezTo>
                <a:cubicBezTo>
                  <a:pt x="11" y="10"/>
                  <a:pt x="10" y="10"/>
                  <a:pt x="10" y="11"/>
                </a:cubicBezTo>
                <a:cubicBezTo>
                  <a:pt x="11" y="11"/>
                  <a:pt x="13" y="11"/>
                  <a:pt x="13" y="11"/>
                </a:cubicBezTo>
                <a:cubicBezTo>
                  <a:pt x="14" y="11"/>
                  <a:pt x="14" y="10"/>
                  <a:pt x="14" y="11"/>
                </a:cubicBezTo>
                <a:cubicBezTo>
                  <a:pt x="14" y="11"/>
                  <a:pt x="13" y="12"/>
                  <a:pt x="13" y="12"/>
                </a:cubicBezTo>
                <a:cubicBezTo>
                  <a:pt x="12" y="12"/>
                  <a:pt x="10" y="12"/>
                  <a:pt x="10" y="12"/>
                </a:cubicBezTo>
                <a:cubicBezTo>
                  <a:pt x="9" y="12"/>
                  <a:pt x="9" y="12"/>
                  <a:pt x="9" y="12"/>
                </a:cubicBezTo>
                <a:cubicBezTo>
                  <a:pt x="9" y="11"/>
                  <a:pt x="9" y="11"/>
                  <a:pt x="9" y="12"/>
                </a:cubicBezTo>
                <a:cubicBezTo>
                  <a:pt x="8" y="12"/>
                  <a:pt x="8" y="12"/>
                  <a:pt x="8" y="12"/>
                </a:cubicBezTo>
                <a:cubicBezTo>
                  <a:pt x="8" y="12"/>
                  <a:pt x="7" y="12"/>
                  <a:pt x="7" y="12"/>
                </a:cubicBezTo>
                <a:cubicBezTo>
                  <a:pt x="7" y="13"/>
                  <a:pt x="7" y="12"/>
                  <a:pt x="7" y="12"/>
                </a:cubicBezTo>
                <a:cubicBezTo>
                  <a:pt x="7" y="12"/>
                  <a:pt x="7" y="12"/>
                  <a:pt x="7" y="12"/>
                </a:cubicBezTo>
                <a:cubicBezTo>
                  <a:pt x="6" y="12"/>
                  <a:pt x="6" y="13"/>
                  <a:pt x="6" y="12"/>
                </a:cubicBezTo>
                <a:cubicBezTo>
                  <a:pt x="6" y="12"/>
                  <a:pt x="5" y="12"/>
                  <a:pt x="5" y="13"/>
                </a:cubicBezTo>
                <a:cubicBezTo>
                  <a:pt x="5" y="13"/>
                  <a:pt x="4" y="13"/>
                  <a:pt x="4" y="13"/>
                </a:cubicBezTo>
                <a:cubicBezTo>
                  <a:pt x="3" y="12"/>
                  <a:pt x="3" y="13"/>
                  <a:pt x="3" y="13"/>
                </a:cubicBezTo>
                <a:cubicBezTo>
                  <a:pt x="3" y="13"/>
                  <a:pt x="2" y="13"/>
                  <a:pt x="3" y="13"/>
                </a:cubicBezTo>
                <a:cubicBezTo>
                  <a:pt x="3" y="14"/>
                  <a:pt x="3" y="14"/>
                  <a:pt x="5" y="14"/>
                </a:cubicBezTo>
                <a:cubicBezTo>
                  <a:pt x="7" y="14"/>
                  <a:pt x="12" y="14"/>
                  <a:pt x="12" y="14"/>
                </a:cubicBezTo>
                <a:cubicBezTo>
                  <a:pt x="11" y="14"/>
                  <a:pt x="11" y="15"/>
                  <a:pt x="11" y="15"/>
                </a:cubicBezTo>
                <a:cubicBezTo>
                  <a:pt x="11" y="15"/>
                  <a:pt x="12" y="15"/>
                  <a:pt x="12" y="16"/>
                </a:cubicBezTo>
                <a:cubicBezTo>
                  <a:pt x="12" y="16"/>
                  <a:pt x="12" y="17"/>
                  <a:pt x="12" y="16"/>
                </a:cubicBezTo>
                <a:cubicBezTo>
                  <a:pt x="13" y="16"/>
                  <a:pt x="14" y="15"/>
                  <a:pt x="13" y="16"/>
                </a:cubicBezTo>
                <a:cubicBezTo>
                  <a:pt x="13" y="17"/>
                  <a:pt x="13" y="17"/>
                  <a:pt x="13" y="17"/>
                </a:cubicBezTo>
                <a:cubicBezTo>
                  <a:pt x="13" y="17"/>
                  <a:pt x="12" y="17"/>
                  <a:pt x="13" y="17"/>
                </a:cubicBezTo>
                <a:cubicBezTo>
                  <a:pt x="13" y="17"/>
                  <a:pt x="14" y="17"/>
                  <a:pt x="14" y="17"/>
                </a:cubicBezTo>
                <a:cubicBezTo>
                  <a:pt x="13" y="18"/>
                  <a:pt x="13" y="18"/>
                  <a:pt x="13" y="18"/>
                </a:cubicBezTo>
                <a:cubicBezTo>
                  <a:pt x="13" y="18"/>
                  <a:pt x="14" y="18"/>
                  <a:pt x="13" y="19"/>
                </a:cubicBezTo>
                <a:cubicBezTo>
                  <a:pt x="12" y="19"/>
                  <a:pt x="10" y="20"/>
                  <a:pt x="10" y="20"/>
                </a:cubicBezTo>
                <a:cubicBezTo>
                  <a:pt x="10" y="20"/>
                  <a:pt x="9" y="19"/>
                  <a:pt x="9" y="20"/>
                </a:cubicBezTo>
                <a:cubicBezTo>
                  <a:pt x="9" y="21"/>
                  <a:pt x="9" y="21"/>
                  <a:pt x="9" y="21"/>
                </a:cubicBezTo>
                <a:cubicBezTo>
                  <a:pt x="10" y="21"/>
                  <a:pt x="19" y="21"/>
                  <a:pt x="19" y="21"/>
                </a:cubicBezTo>
                <a:cubicBezTo>
                  <a:pt x="19" y="21"/>
                  <a:pt x="19" y="21"/>
                  <a:pt x="19" y="21"/>
                </a:cubicBezTo>
                <a:cubicBezTo>
                  <a:pt x="19" y="22"/>
                  <a:pt x="19" y="22"/>
                  <a:pt x="19" y="22"/>
                </a:cubicBezTo>
                <a:cubicBezTo>
                  <a:pt x="20" y="22"/>
                  <a:pt x="20" y="22"/>
                  <a:pt x="20" y="22"/>
                </a:cubicBezTo>
                <a:cubicBezTo>
                  <a:pt x="20" y="22"/>
                  <a:pt x="20" y="23"/>
                  <a:pt x="21" y="23"/>
                </a:cubicBezTo>
                <a:cubicBezTo>
                  <a:pt x="21" y="23"/>
                  <a:pt x="28" y="25"/>
                  <a:pt x="29" y="25"/>
                </a:cubicBezTo>
                <a:cubicBezTo>
                  <a:pt x="30" y="24"/>
                  <a:pt x="32" y="24"/>
                  <a:pt x="32" y="24"/>
                </a:cubicBezTo>
                <a:cubicBezTo>
                  <a:pt x="33" y="23"/>
                  <a:pt x="33" y="22"/>
                  <a:pt x="34" y="22"/>
                </a:cubicBezTo>
                <a:cubicBezTo>
                  <a:pt x="36" y="22"/>
                  <a:pt x="38" y="22"/>
                  <a:pt x="40" y="20"/>
                </a:cubicBezTo>
                <a:cubicBezTo>
                  <a:pt x="42" y="19"/>
                  <a:pt x="44" y="18"/>
                  <a:pt x="45" y="18"/>
                </a:cubicBezTo>
                <a:close/>
              </a:path>
            </a:pathLst>
          </a:custGeom>
          <a:solidFill>
            <a:srgbClr val="D9D9D9">
              <a:alpha val="52157"/>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90" name="Oval 1089"/>
          <p:cNvSpPr/>
          <p:nvPr/>
        </p:nvSpPr>
        <p:spPr>
          <a:xfrm>
            <a:off x="4186410" y="2937506"/>
            <a:ext cx="308472" cy="308472"/>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1" name="Content Placeholder 2"/>
          <p:cNvSpPr txBox="1">
            <a:spLocks/>
          </p:cNvSpPr>
          <p:nvPr/>
        </p:nvSpPr>
        <p:spPr>
          <a:xfrm>
            <a:off x="594507" y="1453342"/>
            <a:ext cx="3035383" cy="2287385"/>
          </a:xfrm>
          <a:prstGeom prst="rect">
            <a:avLst/>
          </a:prstGeom>
          <a:solidFill>
            <a:schemeClr val="bg1">
              <a:alpha val="52000"/>
            </a:schemeClr>
          </a:solidFill>
        </p:spPr>
        <p:txBody>
          <a:bodyPr>
            <a:noAutofit/>
          </a:bodyPr>
          <a:lstStyle/>
          <a:p>
            <a:pPr marR="0" lvl="0" algn="l" defTabSz="914400" rtl="0" eaLnBrk="1" fontAlgn="base" latinLnBrk="0" hangingPunct="1">
              <a:lnSpc>
                <a:spcPct val="114000"/>
              </a:lnSpc>
              <a:spcBef>
                <a:spcPts val="1800"/>
              </a:spcBef>
              <a:spcAft>
                <a:spcPct val="0"/>
              </a:spcAft>
              <a:buClr>
                <a:schemeClr val="bg2"/>
              </a:buClr>
              <a:buSzTx/>
              <a:tabLst/>
              <a:defRPr/>
            </a:pPr>
            <a:r>
              <a:rPr kumimoji="0" lang="en-US" sz="1800" b="0" i="0" u="none" strike="noStrike" kern="1200" cap="none" spc="0" normalizeH="0" baseline="0" noProof="0" dirty="0" smtClean="0">
                <a:ln>
                  <a:noFill/>
                </a:ln>
                <a:solidFill>
                  <a:schemeClr val="tx1"/>
                </a:solidFill>
                <a:effectLst/>
                <a:uLnTx/>
                <a:uFillTx/>
                <a:latin typeface="+mn-lt"/>
                <a:ea typeface="+mn-ea"/>
                <a:cs typeface="+mn-cs"/>
              </a:rPr>
              <a:t>Collective Defined Contribution Schemes allow members to accumulate savings in a professionally managed fund and pool their longevity risk after retirement</a:t>
            </a:r>
          </a:p>
        </p:txBody>
      </p:sp>
      <p:sp>
        <p:nvSpPr>
          <p:cNvPr id="1094" name="Rectangle 1093"/>
          <p:cNvSpPr/>
          <p:nvPr/>
        </p:nvSpPr>
        <p:spPr>
          <a:xfrm>
            <a:off x="5397609" y="1453342"/>
            <a:ext cx="2485628" cy="2064027"/>
          </a:xfrm>
          <a:prstGeom prst="rect">
            <a:avLst/>
          </a:prstGeom>
          <a:solidFill>
            <a:schemeClr val="bg1">
              <a:alpha val="52000"/>
            </a:schemeClr>
          </a:solidFill>
        </p:spPr>
        <p:txBody>
          <a:bodyPr wrap="square">
            <a:spAutoFit/>
          </a:bodyPr>
          <a:lstStyle/>
          <a:p>
            <a:pPr lvl="0">
              <a:lnSpc>
                <a:spcPct val="114000"/>
              </a:lnSpc>
              <a:spcBef>
                <a:spcPts val="0"/>
              </a:spcBef>
              <a:buClr>
                <a:schemeClr val="bg2"/>
              </a:buClr>
              <a:defRPr/>
            </a:pPr>
            <a:r>
              <a:rPr lang="en-US" dirty="0" smtClean="0"/>
              <a:t>Benefits can be cut for members if:</a:t>
            </a:r>
          </a:p>
          <a:p>
            <a:pPr marL="182880" lvl="1" indent="-182880">
              <a:lnSpc>
                <a:spcPct val="114000"/>
              </a:lnSpc>
              <a:spcBef>
                <a:spcPts val="600"/>
              </a:spcBef>
              <a:buClr>
                <a:schemeClr val="bg2"/>
              </a:buClr>
              <a:buFont typeface="Arial" pitchFamily="34" charset="0"/>
              <a:buChar char="•"/>
              <a:defRPr/>
            </a:pPr>
            <a:r>
              <a:rPr lang="en-US" dirty="0" smtClean="0"/>
              <a:t>People live longer </a:t>
            </a:r>
            <a:br>
              <a:rPr lang="en-US" dirty="0" smtClean="0"/>
            </a:br>
            <a:r>
              <a:rPr lang="en-US" dirty="0" smtClean="0"/>
              <a:t>than expected; or</a:t>
            </a:r>
          </a:p>
          <a:p>
            <a:pPr marL="182880" lvl="1" indent="-182880">
              <a:lnSpc>
                <a:spcPct val="114000"/>
              </a:lnSpc>
              <a:spcBef>
                <a:spcPts val="0"/>
              </a:spcBef>
              <a:buClr>
                <a:schemeClr val="bg2"/>
              </a:buClr>
              <a:buFont typeface="Arial" pitchFamily="34" charset="0"/>
              <a:buChar char="•"/>
              <a:defRPr/>
            </a:pPr>
            <a:r>
              <a:rPr lang="en-US" dirty="0" smtClean="0"/>
              <a:t>Assets earn less </a:t>
            </a:r>
            <a:br>
              <a:rPr lang="en-US" dirty="0" smtClean="0"/>
            </a:br>
            <a:r>
              <a:rPr lang="en-US" dirty="0" smtClean="0"/>
              <a:t>than expected</a:t>
            </a:r>
          </a:p>
        </p:txBody>
      </p:sp>
      <p:sp>
        <p:nvSpPr>
          <p:cNvPr id="1095" name="Rectangle 1094"/>
          <p:cNvSpPr/>
          <p:nvPr/>
        </p:nvSpPr>
        <p:spPr>
          <a:xfrm>
            <a:off x="594508" y="5043420"/>
            <a:ext cx="2605489" cy="1355499"/>
          </a:xfrm>
          <a:prstGeom prst="rect">
            <a:avLst/>
          </a:prstGeom>
          <a:solidFill>
            <a:srgbClr val="FFFFFF">
              <a:alpha val="52157"/>
            </a:srgbClr>
          </a:solidFill>
        </p:spPr>
        <p:txBody>
          <a:bodyPr wrap="square">
            <a:spAutoFit/>
          </a:bodyPr>
          <a:lstStyle/>
          <a:p>
            <a:pPr>
              <a:lnSpc>
                <a:spcPct val="114000"/>
              </a:lnSpc>
              <a:spcBef>
                <a:spcPts val="1800"/>
              </a:spcBef>
              <a:buClr>
                <a:schemeClr val="bg2"/>
              </a:buClr>
            </a:pPr>
            <a:r>
              <a:rPr lang="en-US" dirty="0" smtClean="0">
                <a:latin typeface="+mn-lt"/>
                <a:ea typeface="+mn-ea"/>
              </a:rPr>
              <a:t>Collective Defined Contribution schemes have significant </a:t>
            </a:r>
            <a:br>
              <a:rPr lang="en-US" dirty="0" smtClean="0">
                <a:latin typeface="+mn-lt"/>
                <a:ea typeface="+mn-ea"/>
              </a:rPr>
            </a:br>
            <a:r>
              <a:rPr lang="en-US" dirty="0" smtClean="0">
                <a:latin typeface="+mn-lt"/>
                <a:ea typeface="+mn-ea"/>
              </a:rPr>
              <a:t>inter-generational risk</a:t>
            </a:r>
          </a:p>
        </p:txBody>
      </p:sp>
      <p:sp>
        <p:nvSpPr>
          <p:cNvPr id="1096" name="Rectangle 1095"/>
          <p:cNvSpPr/>
          <p:nvPr/>
        </p:nvSpPr>
        <p:spPr>
          <a:xfrm>
            <a:off x="5397608" y="5043420"/>
            <a:ext cx="2847861" cy="1013354"/>
          </a:xfrm>
          <a:prstGeom prst="rect">
            <a:avLst/>
          </a:prstGeom>
          <a:solidFill>
            <a:srgbClr val="FFFFFF">
              <a:alpha val="52157"/>
            </a:srgbClr>
          </a:solidFill>
        </p:spPr>
        <p:txBody>
          <a:bodyPr wrap="square">
            <a:spAutoFit/>
          </a:bodyPr>
          <a:lstStyle/>
          <a:p>
            <a:pPr>
              <a:lnSpc>
                <a:spcPct val="114000"/>
              </a:lnSpc>
              <a:spcBef>
                <a:spcPts val="1800"/>
              </a:spcBef>
              <a:buClr>
                <a:schemeClr val="bg2"/>
              </a:buClr>
              <a:defRPr/>
            </a:pPr>
            <a:r>
              <a:rPr lang="en-US" dirty="0" smtClean="0">
                <a:latin typeface="+mn-lt"/>
                <a:ea typeface="+mn-ea"/>
              </a:rPr>
              <a:t>Pension Risk Transfer solutions need to be </a:t>
            </a:r>
            <a:br>
              <a:rPr lang="en-US" dirty="0" smtClean="0">
                <a:latin typeface="+mn-lt"/>
                <a:ea typeface="+mn-ea"/>
              </a:rPr>
            </a:br>
            <a:r>
              <a:rPr lang="en-US" dirty="0" smtClean="0">
                <a:latin typeface="+mn-lt"/>
                <a:ea typeface="+mn-ea"/>
              </a:rPr>
              <a:t>adapted for Collective DC</a:t>
            </a:r>
          </a:p>
        </p:txBody>
      </p:sp>
      <p:cxnSp>
        <p:nvCxnSpPr>
          <p:cNvPr id="1099" name="Straight Connector 1098"/>
          <p:cNvCxnSpPr>
            <a:stCxn id="1090" idx="1"/>
          </p:cNvCxnSpPr>
          <p:nvPr/>
        </p:nvCxnSpPr>
        <p:spPr>
          <a:xfrm flipH="1" flipV="1">
            <a:off x="3574473" y="2549245"/>
            <a:ext cx="657112" cy="433436"/>
          </a:xfrm>
          <a:prstGeom prst="line">
            <a:avLst/>
          </a:prstGeom>
          <a:ln>
            <a:solidFill>
              <a:schemeClr val="bg2"/>
            </a:solidFill>
            <a:prstDash val="dash"/>
          </a:ln>
        </p:spPr>
        <p:style>
          <a:lnRef idx="1">
            <a:schemeClr val="accent1"/>
          </a:lnRef>
          <a:fillRef idx="0">
            <a:schemeClr val="accent1"/>
          </a:fillRef>
          <a:effectRef idx="0">
            <a:schemeClr val="accent1"/>
          </a:effectRef>
          <a:fontRef idx="minor">
            <a:schemeClr val="tx1"/>
          </a:fontRef>
        </p:style>
      </p:cxnSp>
      <p:cxnSp>
        <p:nvCxnSpPr>
          <p:cNvPr id="1101" name="Straight Connector 1100"/>
          <p:cNvCxnSpPr>
            <a:stCxn id="1090" idx="3"/>
          </p:cNvCxnSpPr>
          <p:nvPr/>
        </p:nvCxnSpPr>
        <p:spPr>
          <a:xfrm flipH="1">
            <a:off x="2050473" y="3200803"/>
            <a:ext cx="2181112" cy="1634442"/>
          </a:xfrm>
          <a:prstGeom prst="line">
            <a:avLst/>
          </a:prstGeom>
          <a:ln>
            <a:solidFill>
              <a:schemeClr val="bg2"/>
            </a:solidFill>
            <a:prstDash val="dash"/>
          </a:ln>
        </p:spPr>
        <p:style>
          <a:lnRef idx="1">
            <a:schemeClr val="accent1"/>
          </a:lnRef>
          <a:fillRef idx="0">
            <a:schemeClr val="accent1"/>
          </a:fillRef>
          <a:effectRef idx="0">
            <a:schemeClr val="accent1"/>
          </a:effectRef>
          <a:fontRef idx="minor">
            <a:schemeClr val="tx1"/>
          </a:fontRef>
        </p:style>
      </p:cxnSp>
      <p:cxnSp>
        <p:nvCxnSpPr>
          <p:cNvPr id="1104" name="Straight Connector 1103"/>
          <p:cNvCxnSpPr>
            <a:endCxn id="1090" idx="5"/>
          </p:cNvCxnSpPr>
          <p:nvPr/>
        </p:nvCxnSpPr>
        <p:spPr>
          <a:xfrm flipH="1" flipV="1">
            <a:off x="4449707" y="3200803"/>
            <a:ext cx="1701712" cy="1676006"/>
          </a:xfrm>
          <a:prstGeom prst="line">
            <a:avLst/>
          </a:prstGeom>
          <a:ln>
            <a:solidFill>
              <a:schemeClr val="bg2"/>
            </a:solidFill>
            <a:prstDash val="dash"/>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a:stCxn id="1090" idx="7"/>
          </p:cNvCxnSpPr>
          <p:nvPr/>
        </p:nvCxnSpPr>
        <p:spPr>
          <a:xfrm flipV="1">
            <a:off x="4449707" y="2341426"/>
            <a:ext cx="787311" cy="641255"/>
          </a:xfrm>
          <a:prstGeom prst="line">
            <a:avLst/>
          </a:prstGeom>
          <a:ln>
            <a:solidFill>
              <a:schemeClr val="bg2"/>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2607133"/>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repeatCount="2000" fill="hold" grpId="0" nodeType="clickEffect">
                                  <p:stCondLst>
                                    <p:cond delay="0"/>
                                  </p:stCondLst>
                                  <p:childTnLst>
                                    <p:animClr clrSpc="rgb" dir="cw">
                                      <p:cBhvr override="childStyle">
                                        <p:cTn id="6" dur="250" autoRev="1" fill="hold"/>
                                        <p:tgtEl>
                                          <p:spTgt spid="240"/>
                                        </p:tgtEl>
                                        <p:attrNameLst>
                                          <p:attrName>style.color</p:attrName>
                                        </p:attrNameLst>
                                      </p:cBhvr>
                                      <p:to>
                                        <a:schemeClr val="bg2"/>
                                      </p:to>
                                    </p:animClr>
                                    <p:animClr clrSpc="rgb" dir="cw">
                                      <p:cBhvr>
                                        <p:cTn id="7" dur="250" autoRev="1" fill="hold"/>
                                        <p:tgtEl>
                                          <p:spTgt spid="240"/>
                                        </p:tgtEl>
                                        <p:attrNameLst>
                                          <p:attrName>fillcolor</p:attrName>
                                        </p:attrNameLst>
                                      </p:cBhvr>
                                      <p:to>
                                        <a:schemeClr val="bg2"/>
                                      </p:to>
                                    </p:animClr>
                                    <p:set>
                                      <p:cBhvr>
                                        <p:cTn id="8" dur="250" autoRev="1" fill="hold"/>
                                        <p:tgtEl>
                                          <p:spTgt spid="240"/>
                                        </p:tgtEl>
                                        <p:attrNameLst>
                                          <p:attrName>fill.type</p:attrName>
                                        </p:attrNameLst>
                                      </p:cBhvr>
                                      <p:to>
                                        <p:strVal val="solid"/>
                                      </p:to>
                                    </p:set>
                                    <p:set>
                                      <p:cBhvr>
                                        <p:cTn id="9" dur="250" autoRev="1" fill="hold"/>
                                        <p:tgtEl>
                                          <p:spTgt spid="240"/>
                                        </p:tgtEl>
                                        <p:attrNameLst>
                                          <p:attrName>fill.on</p:attrName>
                                        </p:attrNameLst>
                                      </p:cBhvr>
                                      <p:to>
                                        <p:strVal val="true"/>
                                      </p:to>
                                    </p:set>
                                  </p:childTnLst>
                                </p:cTn>
                              </p:par>
                            </p:childTnLst>
                          </p:cTn>
                        </p:par>
                        <p:par>
                          <p:cTn id="10" fill="hold">
                            <p:stCondLst>
                              <p:cond delay="1000"/>
                            </p:stCondLst>
                            <p:childTnLst>
                              <p:par>
                                <p:cTn id="11" presetID="19" presetClass="emph" presetSubtype="0" fill="hold" grpId="1" nodeType="afterEffect">
                                  <p:stCondLst>
                                    <p:cond delay="0"/>
                                  </p:stCondLst>
                                  <p:childTnLst>
                                    <p:animClr clrSpc="rgb" dir="cw">
                                      <p:cBhvr override="childStyle">
                                        <p:cTn id="12" dur="500" fill="hold"/>
                                        <p:tgtEl>
                                          <p:spTgt spid="240"/>
                                        </p:tgtEl>
                                        <p:attrNameLst>
                                          <p:attrName>style.color</p:attrName>
                                        </p:attrNameLst>
                                      </p:cBhvr>
                                      <p:to>
                                        <a:schemeClr val="bg2"/>
                                      </p:to>
                                    </p:animClr>
                                    <p:animClr clrSpc="rgb" dir="cw">
                                      <p:cBhvr>
                                        <p:cTn id="13" dur="500" fill="hold"/>
                                        <p:tgtEl>
                                          <p:spTgt spid="240"/>
                                        </p:tgtEl>
                                        <p:attrNameLst>
                                          <p:attrName>fillcolor</p:attrName>
                                        </p:attrNameLst>
                                      </p:cBhvr>
                                      <p:to>
                                        <a:schemeClr val="bg2"/>
                                      </p:to>
                                    </p:animClr>
                                    <p:set>
                                      <p:cBhvr>
                                        <p:cTn id="14" dur="500" fill="hold"/>
                                        <p:tgtEl>
                                          <p:spTgt spid="240"/>
                                        </p:tgtEl>
                                        <p:attrNameLst>
                                          <p:attrName>fill.type</p:attrName>
                                        </p:attrNameLst>
                                      </p:cBhvr>
                                      <p:to>
                                        <p:strVal val="solid"/>
                                      </p:to>
                                    </p:set>
                                    <p:set>
                                      <p:cBhvr>
                                        <p:cTn id="15" dur="500" fill="hold"/>
                                        <p:tgtEl>
                                          <p:spTgt spid="240"/>
                                        </p:tgtEl>
                                        <p:attrNameLst>
                                          <p:attrName>fill.on</p:attrName>
                                        </p:attrNameLst>
                                      </p:cBhvr>
                                      <p:to>
                                        <p:strVal val="true"/>
                                      </p:to>
                                    </p:set>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090"/>
                                        </p:tgtEl>
                                        <p:attrNameLst>
                                          <p:attrName>style.visibility</p:attrName>
                                        </p:attrNameLst>
                                      </p:cBhvr>
                                      <p:to>
                                        <p:strVal val="visible"/>
                                      </p:to>
                                    </p:set>
                                    <p:anim calcmode="lin" valueType="num">
                                      <p:cBhvr>
                                        <p:cTn id="19" dur="500" fill="hold"/>
                                        <p:tgtEl>
                                          <p:spTgt spid="1090"/>
                                        </p:tgtEl>
                                        <p:attrNameLst>
                                          <p:attrName>ppt_w</p:attrName>
                                        </p:attrNameLst>
                                      </p:cBhvr>
                                      <p:tavLst>
                                        <p:tav tm="0">
                                          <p:val>
                                            <p:fltVal val="0"/>
                                          </p:val>
                                        </p:tav>
                                        <p:tav tm="100000">
                                          <p:val>
                                            <p:strVal val="#ppt_w"/>
                                          </p:val>
                                        </p:tav>
                                      </p:tavLst>
                                    </p:anim>
                                    <p:anim calcmode="lin" valueType="num">
                                      <p:cBhvr>
                                        <p:cTn id="20" dur="500" fill="hold"/>
                                        <p:tgtEl>
                                          <p:spTgt spid="1090"/>
                                        </p:tgtEl>
                                        <p:attrNameLst>
                                          <p:attrName>ppt_h</p:attrName>
                                        </p:attrNameLst>
                                      </p:cBhvr>
                                      <p:tavLst>
                                        <p:tav tm="0">
                                          <p:val>
                                            <p:fltVal val="0"/>
                                          </p:val>
                                        </p:tav>
                                        <p:tav tm="100000">
                                          <p:val>
                                            <p:strVal val="#ppt_h"/>
                                          </p:val>
                                        </p:tav>
                                      </p:tavLst>
                                    </p:anim>
                                    <p:animEffect transition="in" filter="fade">
                                      <p:cBhvr>
                                        <p:cTn id="21" dur="500"/>
                                        <p:tgtEl>
                                          <p:spTgt spid="1090"/>
                                        </p:tgtEl>
                                      </p:cBhvr>
                                    </p:animEffect>
                                  </p:childTnLst>
                                </p:cTn>
                              </p:par>
                            </p:childTnLst>
                          </p:cTn>
                        </p:par>
                        <p:par>
                          <p:cTn id="22" fill="hold">
                            <p:stCondLst>
                              <p:cond delay="2000"/>
                            </p:stCondLst>
                            <p:childTnLst>
                              <p:par>
                                <p:cTn id="23" presetID="22" presetClass="entr" presetSubtype="2" fill="hold" nodeType="afterEffect">
                                  <p:stCondLst>
                                    <p:cond delay="0"/>
                                  </p:stCondLst>
                                  <p:childTnLst>
                                    <p:set>
                                      <p:cBhvr>
                                        <p:cTn id="24" dur="1" fill="hold">
                                          <p:stCondLst>
                                            <p:cond delay="0"/>
                                          </p:stCondLst>
                                        </p:cTn>
                                        <p:tgtEl>
                                          <p:spTgt spid="1099"/>
                                        </p:tgtEl>
                                        <p:attrNameLst>
                                          <p:attrName>style.visibility</p:attrName>
                                        </p:attrNameLst>
                                      </p:cBhvr>
                                      <p:to>
                                        <p:strVal val="visible"/>
                                      </p:to>
                                    </p:set>
                                    <p:animEffect transition="in" filter="wipe(right)">
                                      <p:cBhvr>
                                        <p:cTn id="25" dur="500"/>
                                        <p:tgtEl>
                                          <p:spTgt spid="109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91"/>
                                        </p:tgtEl>
                                        <p:attrNameLst>
                                          <p:attrName>style.visibility</p:attrName>
                                        </p:attrNameLst>
                                      </p:cBhvr>
                                      <p:to>
                                        <p:strVal val="visible"/>
                                      </p:to>
                                    </p:set>
                                    <p:animEffect transition="in" filter="fade">
                                      <p:cBhvr>
                                        <p:cTn id="29" dur="500"/>
                                        <p:tgtEl>
                                          <p:spTgt spid="109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110"/>
                                        </p:tgtEl>
                                        <p:attrNameLst>
                                          <p:attrName>style.visibility</p:attrName>
                                        </p:attrNameLst>
                                      </p:cBhvr>
                                      <p:to>
                                        <p:strVal val="visible"/>
                                      </p:to>
                                    </p:set>
                                    <p:animEffect transition="in" filter="wipe(left)">
                                      <p:cBhvr>
                                        <p:cTn id="34" dur="500"/>
                                        <p:tgtEl>
                                          <p:spTgt spid="1110"/>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1094"/>
                                        </p:tgtEl>
                                        <p:attrNameLst>
                                          <p:attrName>style.visibility</p:attrName>
                                        </p:attrNameLst>
                                      </p:cBhvr>
                                      <p:to>
                                        <p:strVal val="visible"/>
                                      </p:to>
                                    </p:set>
                                    <p:animEffect transition="in" filter="fade">
                                      <p:cBhvr>
                                        <p:cTn id="38" dur="500"/>
                                        <p:tgtEl>
                                          <p:spTgt spid="109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nodeType="clickEffect">
                                  <p:stCondLst>
                                    <p:cond delay="0"/>
                                  </p:stCondLst>
                                  <p:childTnLst>
                                    <p:set>
                                      <p:cBhvr>
                                        <p:cTn id="42" dur="1" fill="hold">
                                          <p:stCondLst>
                                            <p:cond delay="0"/>
                                          </p:stCondLst>
                                        </p:cTn>
                                        <p:tgtEl>
                                          <p:spTgt spid="1101"/>
                                        </p:tgtEl>
                                        <p:attrNameLst>
                                          <p:attrName>style.visibility</p:attrName>
                                        </p:attrNameLst>
                                      </p:cBhvr>
                                      <p:to>
                                        <p:strVal val="visible"/>
                                      </p:to>
                                    </p:set>
                                    <p:animEffect transition="in" filter="wipe(right)">
                                      <p:cBhvr>
                                        <p:cTn id="43" dur="500"/>
                                        <p:tgtEl>
                                          <p:spTgt spid="1101"/>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1095"/>
                                        </p:tgtEl>
                                        <p:attrNameLst>
                                          <p:attrName>style.visibility</p:attrName>
                                        </p:attrNameLst>
                                      </p:cBhvr>
                                      <p:to>
                                        <p:strVal val="visible"/>
                                      </p:to>
                                    </p:set>
                                    <p:animEffect transition="in" filter="fade">
                                      <p:cBhvr>
                                        <p:cTn id="47" dur="500"/>
                                        <p:tgtEl>
                                          <p:spTgt spid="1095"/>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1104"/>
                                        </p:tgtEl>
                                        <p:attrNameLst>
                                          <p:attrName>style.visibility</p:attrName>
                                        </p:attrNameLst>
                                      </p:cBhvr>
                                      <p:to>
                                        <p:strVal val="visible"/>
                                      </p:to>
                                    </p:set>
                                    <p:animEffect transition="in" filter="wipe(left)">
                                      <p:cBhvr>
                                        <p:cTn id="52" dur="500"/>
                                        <p:tgtEl>
                                          <p:spTgt spid="1104"/>
                                        </p:tgtEl>
                                      </p:cBhvr>
                                    </p:animEffect>
                                  </p:childTnLst>
                                </p:cTn>
                              </p:par>
                            </p:childTnLst>
                          </p:cTn>
                        </p:par>
                        <p:par>
                          <p:cTn id="53" fill="hold">
                            <p:stCondLst>
                              <p:cond delay="500"/>
                            </p:stCondLst>
                            <p:childTnLst>
                              <p:par>
                                <p:cTn id="54" presetID="10" presetClass="entr" presetSubtype="0" fill="hold" grpId="0" nodeType="afterEffect">
                                  <p:stCondLst>
                                    <p:cond delay="0"/>
                                  </p:stCondLst>
                                  <p:childTnLst>
                                    <p:set>
                                      <p:cBhvr>
                                        <p:cTn id="55" dur="1" fill="hold">
                                          <p:stCondLst>
                                            <p:cond delay="0"/>
                                          </p:stCondLst>
                                        </p:cTn>
                                        <p:tgtEl>
                                          <p:spTgt spid="1096"/>
                                        </p:tgtEl>
                                        <p:attrNameLst>
                                          <p:attrName>style.visibility</p:attrName>
                                        </p:attrNameLst>
                                      </p:cBhvr>
                                      <p:to>
                                        <p:strVal val="visible"/>
                                      </p:to>
                                    </p:set>
                                    <p:animEffect transition="in" filter="fade">
                                      <p:cBhvr>
                                        <p:cTn id="56" dur="500"/>
                                        <p:tgtEl>
                                          <p:spTgt spid="10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animBg="1"/>
      <p:bldP spid="240" grpId="1" animBg="1"/>
      <p:bldP spid="1090" grpId="0" animBg="1"/>
      <p:bldP spid="1091" grpId="0" animBg="1"/>
      <p:bldP spid="1094" grpId="0" animBg="1"/>
      <p:bldP spid="1095" grpId="0" animBg="1"/>
      <p:bldP spid="109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0" y="1783458"/>
            <a:ext cx="9144000" cy="1470025"/>
          </a:xfrm>
        </p:spPr>
        <p:txBody>
          <a:bodyPr/>
          <a:lstStyle/>
          <a:p>
            <a:r>
              <a:rPr lang="en-US" dirty="0" smtClean="0"/>
              <a:t>Innovation For Insurers Managing Annuity Risks</a:t>
            </a:r>
            <a:endParaRPr lang="en-US" dirty="0"/>
          </a:p>
        </p:txBody>
      </p:sp>
    </p:spTree>
  </p:cSld>
  <p:clrMapOvr>
    <a:masterClrMapping/>
  </p:clrMapOvr>
  <p:transition>
    <p:fad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1138"/>
            <a:ext cx="8119642" cy="1143000"/>
          </a:xfrm>
        </p:spPr>
        <p:txBody>
          <a:bodyPr/>
          <a:lstStyle/>
          <a:p>
            <a:r>
              <a:rPr lang="en-US" dirty="0" smtClean="0">
                <a:solidFill>
                  <a:schemeClr val="bg2"/>
                </a:solidFill>
              </a:rPr>
              <a:t>Since 2012, There Have Been More Than $90 Billion in Transactions for Insurers Managing Annuity Risks</a:t>
            </a:r>
            <a:endParaRPr lang="en-US" dirty="0">
              <a:solidFill>
                <a:schemeClr val="bg2"/>
              </a:solidFill>
            </a:endParaRPr>
          </a:p>
        </p:txBody>
      </p:sp>
      <p:sp>
        <p:nvSpPr>
          <p:cNvPr id="7" name="Footer Placeholder 15"/>
          <p:cNvSpPr txBox="1">
            <a:spLocks/>
          </p:cNvSpPr>
          <p:nvPr/>
        </p:nvSpPr>
        <p:spPr>
          <a:xfrm>
            <a:off x="-5657" y="6388481"/>
            <a:ext cx="6953956" cy="461665"/>
          </a:xfrm>
          <a:prstGeom prst="rect">
            <a:avLst/>
          </a:prstGeom>
        </p:spPr>
        <p:txBody>
          <a:bodyPr vert="horz" wrap="square" lIns="91440" tIns="45720" rIns="91440" bIns="45720"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noProof="0" dirty="0" smtClean="0">
                <a:ln>
                  <a:noFill/>
                </a:ln>
                <a:solidFill>
                  <a:srgbClr val="141313"/>
                </a:solidFill>
                <a:effectLst/>
                <a:uLnTx/>
                <a:uFillTx/>
                <a:latin typeface="Arial" pitchFamily="34" charset="0"/>
                <a:ea typeface="ヒラギノ角ゴ Pro W3" pitchFamily="-107" charset="-128"/>
                <a:cs typeface="Arial" pitchFamily="34" charset="0"/>
              </a:rPr>
              <a:t>Source: Prudential analysis of disclosed transactions. Note: many transactions are not disclosed.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noProof="0" dirty="0" smtClean="0">
                <a:ln>
                  <a:noFill/>
                </a:ln>
                <a:solidFill>
                  <a:srgbClr val="141313"/>
                </a:solidFill>
                <a:effectLst/>
                <a:uLnTx/>
                <a:uFillTx/>
                <a:latin typeface="Arial" pitchFamily="34" charset="0"/>
                <a:ea typeface="ヒラギノ角ゴ Pro W3" pitchFamily="-107" charset="-128"/>
                <a:cs typeface="Arial" pitchFamily="34" charset="0"/>
              </a:rPr>
              <a:t>Transactions have occurred in Germany, Canada and the US but transactions sizes were not disclosed.</a:t>
            </a:r>
          </a:p>
          <a:p>
            <a:pPr lvl="0" fontAlgn="auto">
              <a:spcBef>
                <a:spcPts val="0"/>
              </a:spcBef>
              <a:spcAft>
                <a:spcPts val="0"/>
              </a:spcAft>
              <a:defRPr/>
            </a:pPr>
            <a:r>
              <a:rPr lang="en-US" sz="800" dirty="0" smtClean="0">
                <a:solidFill>
                  <a:srgbClr val="141313"/>
                </a:solidFill>
                <a:latin typeface="Arial" pitchFamily="34" charset="0"/>
                <a:cs typeface="Arial" pitchFamily="34" charset="0"/>
              </a:rPr>
              <a:t>*</a:t>
            </a:r>
            <a:r>
              <a:rPr lang="en-US" sz="800" dirty="0" smtClean="0">
                <a:solidFill>
                  <a:srgbClr val="00192E"/>
                </a:solidFill>
              </a:rPr>
              <a:t>These deals provide tail risk protection against future longevity improvements</a:t>
            </a:r>
            <a:endParaRPr kumimoji="0" lang="en-US" sz="800" b="0" i="0" u="none" strike="noStrike" kern="1200" cap="none" spc="0" normalizeH="0" noProof="0" dirty="0" smtClean="0">
              <a:ln>
                <a:noFill/>
              </a:ln>
              <a:solidFill>
                <a:srgbClr val="141313"/>
              </a:solidFill>
              <a:effectLst/>
              <a:uLnTx/>
              <a:uFillTx/>
              <a:latin typeface="Arial" pitchFamily="34" charset="0"/>
              <a:ea typeface="ヒラギノ角ゴ Pro W3" pitchFamily="-107" charset="-128"/>
              <a:cs typeface="Arial" pitchFamily="34" charset="0"/>
            </a:endParaRPr>
          </a:p>
        </p:txBody>
      </p:sp>
      <p:graphicFrame>
        <p:nvGraphicFramePr>
          <p:cNvPr id="8" name="Chart 7"/>
          <p:cNvGraphicFramePr/>
          <p:nvPr/>
        </p:nvGraphicFramePr>
        <p:xfrm>
          <a:off x="345675" y="2064327"/>
          <a:ext cx="7491469" cy="4304092"/>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7148506" y="2255739"/>
            <a:ext cx="1543483" cy="595868"/>
          </a:xfrm>
          <a:prstGeom prst="rect">
            <a:avLst/>
          </a:prstGeom>
          <a:solidFill>
            <a:sysClr val="window" lastClr="FFFFFF"/>
          </a:solidFill>
          <a:ln w="12700" cap="flat" cmpd="sng" algn="ctr">
            <a:solidFill>
              <a:srgbClr val="C00000"/>
            </a:solidFill>
            <a:prstDash val="solid"/>
            <a:miter lim="800000"/>
          </a:ln>
          <a:effectLst>
            <a:outerShdw blurRad="63500" sx="102000" sy="102000" algn="ctr" rotWithShape="0">
              <a:prstClr val="black">
                <a:alpha val="40000"/>
              </a:prstClr>
            </a:outerShdw>
          </a:effectLst>
        </p:spPr>
        <p:txBody>
          <a:bodyPr lIns="9144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smtClean="0">
                <a:ln>
                  <a:noFill/>
                </a:ln>
                <a:solidFill>
                  <a:srgbClr val="C00000"/>
                </a:solidFill>
                <a:effectLst/>
                <a:uLnTx/>
                <a:uFillTx/>
                <a:latin typeface="Arial"/>
                <a:ea typeface="+mn-ea"/>
                <a:cs typeface="+mn-cs"/>
              </a:rPr>
              <a:t>$1 billion</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C00000"/>
                </a:solidFill>
                <a:effectLst/>
                <a:uLnTx/>
                <a:uFillTx/>
                <a:latin typeface="Arial"/>
                <a:ea typeface="+mn-ea"/>
                <a:cs typeface="+mn-cs"/>
              </a:rPr>
              <a:t>French Longevity </a:t>
            </a:r>
            <a:endParaRPr kumimoji="0" lang="en-US" sz="1200" b="0" i="0" u="none" strike="noStrike" kern="0" cap="none" spc="0" normalizeH="0" baseline="0" noProof="0" dirty="0">
              <a:ln>
                <a:noFill/>
              </a:ln>
              <a:solidFill>
                <a:srgbClr val="C00000"/>
              </a:solidFill>
              <a:effectLst/>
              <a:uLnTx/>
              <a:uFillTx/>
              <a:latin typeface="Arial"/>
              <a:ea typeface="+mn-ea"/>
              <a:cs typeface="+mn-cs"/>
            </a:endParaRPr>
          </a:p>
        </p:txBody>
      </p:sp>
      <p:sp>
        <p:nvSpPr>
          <p:cNvPr id="11" name="Rectangle 10"/>
          <p:cNvSpPr/>
          <p:nvPr/>
        </p:nvSpPr>
        <p:spPr>
          <a:xfrm>
            <a:off x="7148506" y="3287246"/>
            <a:ext cx="1554256" cy="595868"/>
          </a:xfrm>
          <a:prstGeom prst="rect">
            <a:avLst/>
          </a:prstGeom>
          <a:solidFill>
            <a:sysClr val="window" lastClr="FFFFFF"/>
          </a:solidFill>
          <a:ln w="12700" cap="flat" cmpd="sng" algn="ctr">
            <a:solidFill>
              <a:srgbClr val="5B9BD5">
                <a:lumMod val="75000"/>
              </a:srgbClr>
            </a:solidFill>
            <a:prstDash val="solid"/>
            <a:miter lim="800000"/>
          </a:ln>
          <a:effectLst>
            <a:outerShdw blurRad="63500" sx="102000" sy="102000" algn="ctr" rotWithShape="0">
              <a:prstClr val="black">
                <a:alpha val="40000"/>
              </a:prstClr>
            </a:outerShdw>
          </a:effectLst>
        </p:spPr>
        <p:txBody>
          <a:bodyPr lIns="9144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smtClean="0">
                <a:ln>
                  <a:noFill/>
                </a:ln>
                <a:solidFill>
                  <a:srgbClr val="000000"/>
                </a:solidFill>
                <a:effectLst/>
                <a:uLnTx/>
                <a:uFillTx/>
                <a:latin typeface="Arial"/>
                <a:ea typeface="+mn-ea"/>
                <a:cs typeface="+mn-cs"/>
              </a:rPr>
              <a:t>$54 billion</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000000"/>
                </a:solidFill>
                <a:effectLst/>
                <a:uLnTx/>
                <a:uFillTx/>
                <a:latin typeface="Arial"/>
                <a:ea typeface="+mn-ea"/>
                <a:cs typeface="+mn-cs"/>
              </a:rPr>
              <a:t>Dutch Longevity*</a:t>
            </a:r>
            <a:endParaRPr kumimoji="0" lang="en-US" sz="1200" b="0" i="0" u="none" strike="noStrike" kern="0" cap="none" spc="0" normalizeH="0" baseline="0" noProof="0" dirty="0">
              <a:ln>
                <a:noFill/>
              </a:ln>
              <a:solidFill>
                <a:srgbClr val="000000"/>
              </a:solidFill>
              <a:effectLst/>
              <a:uLnTx/>
              <a:uFillTx/>
              <a:latin typeface="Arial"/>
              <a:ea typeface="+mn-ea"/>
              <a:cs typeface="+mn-cs"/>
            </a:endParaRPr>
          </a:p>
        </p:txBody>
      </p:sp>
      <p:sp>
        <p:nvSpPr>
          <p:cNvPr id="12" name="Rectangle 11"/>
          <p:cNvSpPr/>
          <p:nvPr/>
        </p:nvSpPr>
        <p:spPr>
          <a:xfrm>
            <a:off x="7148506" y="4595504"/>
            <a:ext cx="1698039" cy="585363"/>
          </a:xfrm>
          <a:prstGeom prst="rect">
            <a:avLst/>
          </a:prstGeom>
          <a:solidFill>
            <a:sysClr val="window" lastClr="FFFFFF"/>
          </a:solidFill>
          <a:ln w="12700" cap="flat" cmpd="sng" algn="ctr">
            <a:solidFill>
              <a:srgbClr val="4472C4">
                <a:lumMod val="75000"/>
              </a:srgbClr>
            </a:solidFill>
            <a:prstDash val="solid"/>
            <a:miter lim="800000"/>
          </a:ln>
          <a:effectLst>
            <a:outerShdw blurRad="63500" sx="102000" sy="102000" algn="ctr" rotWithShape="0">
              <a:prstClr val="black">
                <a:alpha val="40000"/>
              </a:prstClr>
            </a:outerShdw>
          </a:effectLst>
        </p:spPr>
        <p:txBody>
          <a:bodyPr lIns="9144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smtClean="0">
                <a:ln>
                  <a:noFill/>
                </a:ln>
                <a:solidFill>
                  <a:srgbClr val="000000"/>
                </a:solidFill>
                <a:effectLst/>
                <a:uLnTx/>
                <a:uFillTx/>
                <a:latin typeface="Arial"/>
                <a:ea typeface="+mn-ea"/>
                <a:cs typeface="+mn-cs"/>
              </a:rPr>
              <a:t>$27 billion</a:t>
            </a:r>
          </a:p>
          <a:p>
            <a:pPr marL="0" marR="0" lvl="0" indent="0" defTabSz="914400" eaLnBrk="1" fontAlgn="auto" latinLnBrk="0" hangingPunct="1">
              <a:lnSpc>
                <a:spcPct val="100000"/>
              </a:lnSpc>
              <a:spcBef>
                <a:spcPts val="0"/>
              </a:spcBef>
              <a:spcAft>
                <a:spcPts val="0"/>
              </a:spcAft>
              <a:buClrTx/>
              <a:buSzTx/>
              <a:buFontTx/>
              <a:buNone/>
              <a:tabLst/>
              <a:defRPr/>
            </a:pPr>
            <a:r>
              <a:rPr lang="en-US" sz="1200" kern="0" dirty="0" smtClean="0">
                <a:solidFill>
                  <a:srgbClr val="000000"/>
                </a:solidFill>
                <a:latin typeface="Arial"/>
                <a:ea typeface="+mn-ea"/>
              </a:rPr>
              <a:t>U.K. Longevity</a:t>
            </a:r>
            <a:endParaRPr kumimoji="0" lang="en-US" sz="1200" b="0" i="0" u="none" strike="noStrike" kern="0" cap="none" spc="0" normalizeH="0" baseline="0" noProof="0" dirty="0">
              <a:ln>
                <a:noFill/>
              </a:ln>
              <a:solidFill>
                <a:srgbClr val="000000"/>
              </a:solidFill>
              <a:effectLst/>
              <a:uLnTx/>
              <a:uFillTx/>
              <a:latin typeface="Arial"/>
              <a:ea typeface="+mn-ea"/>
              <a:cs typeface="+mn-cs"/>
            </a:endParaRPr>
          </a:p>
        </p:txBody>
      </p:sp>
      <p:sp>
        <p:nvSpPr>
          <p:cNvPr id="13" name="Rectangle 12"/>
          <p:cNvSpPr/>
          <p:nvPr/>
        </p:nvSpPr>
        <p:spPr>
          <a:xfrm>
            <a:off x="7148506" y="5304467"/>
            <a:ext cx="1697719" cy="638980"/>
          </a:xfrm>
          <a:prstGeom prst="rect">
            <a:avLst/>
          </a:prstGeom>
          <a:solidFill>
            <a:sysClr val="window" lastClr="FFFFFF"/>
          </a:solidFill>
          <a:ln w="12700" cap="flat" cmpd="sng" algn="ctr">
            <a:solidFill>
              <a:srgbClr val="000000"/>
            </a:solidFill>
            <a:prstDash val="solid"/>
            <a:miter lim="800000"/>
          </a:ln>
          <a:effectLst>
            <a:outerShdw blurRad="63500" sx="102000" sy="102000" algn="ctr" rotWithShape="0">
              <a:prstClr val="black">
                <a:alpha val="40000"/>
              </a:prstClr>
            </a:outerShdw>
          </a:effectLst>
        </p:spPr>
        <p:txBody>
          <a:bodyPr lIns="9144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smtClean="0">
                <a:ln>
                  <a:noFill/>
                </a:ln>
                <a:solidFill>
                  <a:srgbClr val="000000"/>
                </a:solidFill>
                <a:effectLst/>
                <a:uLnTx/>
                <a:uFillTx/>
                <a:latin typeface="Arial"/>
                <a:ea typeface="+mn-ea"/>
                <a:cs typeface="+mn-cs"/>
              </a:rPr>
              <a:t>$11 billion</a:t>
            </a:r>
          </a:p>
          <a:p>
            <a:pPr marL="0" marR="0" lvl="0" indent="0" defTabSz="914400" eaLnBrk="1" fontAlgn="auto" latinLnBrk="0" hangingPunct="1">
              <a:lnSpc>
                <a:spcPct val="100000"/>
              </a:lnSpc>
              <a:spcBef>
                <a:spcPts val="0"/>
              </a:spcBef>
              <a:spcAft>
                <a:spcPts val="0"/>
              </a:spcAft>
              <a:buClrTx/>
              <a:buSzTx/>
              <a:buFontTx/>
              <a:buNone/>
              <a:tabLst/>
              <a:defRPr/>
            </a:pPr>
            <a:r>
              <a:rPr lang="en-US" sz="1000" kern="0" dirty="0" smtClean="0">
                <a:solidFill>
                  <a:srgbClr val="000000"/>
                </a:solidFill>
                <a:latin typeface="Arial"/>
                <a:ea typeface="+mn-ea"/>
              </a:rPr>
              <a:t>U.K. Annuity Block Reinsurance, Divestitures</a:t>
            </a:r>
            <a:endParaRPr kumimoji="0" lang="en-US" sz="1000" i="0" u="none" strike="noStrike" kern="0" cap="none" spc="0" normalizeH="0" baseline="0" noProof="0" dirty="0" smtClean="0">
              <a:ln>
                <a:noFill/>
              </a:ln>
              <a:solidFill>
                <a:srgbClr val="000000"/>
              </a:solidFill>
              <a:effectLst/>
              <a:uLnTx/>
              <a:uFillTx/>
              <a:latin typeface="Arial"/>
              <a:ea typeface="+mn-ea"/>
              <a:cs typeface="+mn-cs"/>
            </a:endParaRPr>
          </a:p>
        </p:txBody>
      </p:sp>
      <p:sp>
        <p:nvSpPr>
          <p:cNvPr id="9" name="Rectangle 8"/>
          <p:cNvSpPr/>
          <p:nvPr/>
        </p:nvSpPr>
        <p:spPr>
          <a:xfrm>
            <a:off x="979713" y="1751952"/>
            <a:ext cx="6453051" cy="307777"/>
          </a:xfrm>
          <a:prstGeom prst="rect">
            <a:avLst/>
          </a:prstGeom>
        </p:spPr>
        <p:txBody>
          <a:bodyPr wrap="square">
            <a:spAutoFit/>
          </a:bodyPr>
          <a:lstStyle/>
          <a:p>
            <a:pPr algn="ctr">
              <a:defRPr sz="1600" b="1" i="0" u="none" strike="noStrike" kern="1200" baseline="0">
                <a:solidFill>
                  <a:srgbClr val="141313"/>
                </a:solidFill>
                <a:latin typeface="+mn-lt"/>
                <a:ea typeface="+mn-ea"/>
                <a:cs typeface="+mn-cs"/>
              </a:defRPr>
            </a:pPr>
            <a:r>
              <a:rPr lang="en-US" sz="1400" dirty="0" smtClean="0"/>
              <a:t>Cumulative Transaction Totals by Country and Product</a:t>
            </a:r>
            <a:endParaRPr lang="en-US" sz="1400" dirty="0"/>
          </a:p>
        </p:txBody>
      </p:sp>
    </p:spTree>
  </p:cSld>
  <p:clrMapOvr>
    <a:masterClrMapping/>
  </p:clrMapOvr>
  <p:transition>
    <p:fad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bwMode="auto">
          <a:xfrm>
            <a:off x="209320" y="261600"/>
            <a:ext cx="8736376" cy="549247"/>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2400" b="1" kern="1200">
                <a:solidFill>
                  <a:srgbClr val="008FCB"/>
                </a:solidFill>
                <a:latin typeface="+mj-lt"/>
                <a:ea typeface="+mj-ea"/>
                <a:cs typeface="+mj-cs"/>
              </a:defRPr>
            </a:lvl1pPr>
            <a:lvl2pPr algn="ctr" rtl="0" fontAlgn="base">
              <a:spcBef>
                <a:spcPct val="0"/>
              </a:spcBef>
              <a:spcAft>
                <a:spcPct val="0"/>
              </a:spcAft>
              <a:defRPr sz="4400">
                <a:solidFill>
                  <a:schemeClr val="tx1"/>
                </a:solidFill>
                <a:latin typeface="Arial" charset="0"/>
              </a:defRPr>
            </a:lvl2pPr>
            <a:lvl3pPr algn="ctr" rtl="0" fontAlgn="base">
              <a:spcBef>
                <a:spcPct val="0"/>
              </a:spcBef>
              <a:spcAft>
                <a:spcPct val="0"/>
              </a:spcAft>
              <a:defRPr sz="4400">
                <a:solidFill>
                  <a:schemeClr val="tx1"/>
                </a:solidFill>
                <a:latin typeface="Arial" charset="0"/>
              </a:defRPr>
            </a:lvl3pPr>
            <a:lvl4pPr algn="ctr" rtl="0" fontAlgn="base">
              <a:spcBef>
                <a:spcPct val="0"/>
              </a:spcBef>
              <a:spcAft>
                <a:spcPct val="0"/>
              </a:spcAft>
              <a:defRPr sz="4400">
                <a:solidFill>
                  <a:schemeClr val="tx1"/>
                </a:solidFill>
                <a:latin typeface="Arial" charset="0"/>
              </a:defRPr>
            </a:lvl4pPr>
            <a:lvl5pPr algn="ctr" rtl="0" fontAlgn="base">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a:lstStyle>
          <a:p>
            <a:r>
              <a:rPr lang="en-US" sz="1900" dirty="0" smtClean="0">
                <a:solidFill>
                  <a:schemeClr val="bg2"/>
                </a:solidFill>
              </a:rPr>
              <a:t>Since 2007, there has been a wave of innovation in the US, UK, Canada and the Netherlands to help DB pension funds manage or transfer risk</a:t>
            </a:r>
            <a:endParaRPr lang="en-US" sz="1900" dirty="0">
              <a:solidFill>
                <a:schemeClr val="bg2"/>
              </a:solidFill>
            </a:endParaRPr>
          </a:p>
        </p:txBody>
      </p:sp>
      <p:sp>
        <p:nvSpPr>
          <p:cNvPr id="7" name="AutoShape 3"/>
          <p:cNvSpPr>
            <a:spLocks noChangeAspect="1" noChangeArrowheads="1" noTextEdit="1"/>
          </p:cNvSpPr>
          <p:nvPr/>
        </p:nvSpPr>
        <p:spPr bwMode="auto">
          <a:xfrm>
            <a:off x="-883441" y="1159071"/>
            <a:ext cx="10830030" cy="530220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grpSp>
        <p:nvGrpSpPr>
          <p:cNvPr id="4" name="Group 205"/>
          <p:cNvGrpSpPr>
            <a:grpSpLocks/>
          </p:cNvGrpSpPr>
          <p:nvPr/>
        </p:nvGrpSpPr>
        <p:grpSpPr bwMode="auto">
          <a:xfrm>
            <a:off x="-883441" y="1196675"/>
            <a:ext cx="10830030" cy="5228874"/>
            <a:chOff x="0" y="770"/>
            <a:chExt cx="5760" cy="2781"/>
          </a:xfrm>
        </p:grpSpPr>
        <p:sp>
          <p:nvSpPr>
            <p:cNvPr id="885" name="Freeform 5"/>
            <p:cNvSpPr>
              <a:spLocks noEditPoints="1"/>
            </p:cNvSpPr>
            <p:nvPr/>
          </p:nvSpPr>
          <p:spPr bwMode="auto">
            <a:xfrm>
              <a:off x="0" y="1171"/>
              <a:ext cx="608" cy="456"/>
            </a:xfrm>
            <a:custGeom>
              <a:avLst/>
              <a:gdLst/>
              <a:ahLst/>
              <a:cxnLst>
                <a:cxn ang="0">
                  <a:pos x="157" y="96"/>
                </a:cxn>
                <a:cxn ang="0">
                  <a:pos x="134" y="16"/>
                </a:cxn>
                <a:cxn ang="0">
                  <a:pos x="78" y="7"/>
                </a:cxn>
                <a:cxn ang="0">
                  <a:pos x="57" y="1"/>
                </a:cxn>
                <a:cxn ang="0">
                  <a:pos x="40" y="9"/>
                </a:cxn>
                <a:cxn ang="0">
                  <a:pos x="6" y="27"/>
                </a:cxn>
                <a:cxn ang="0">
                  <a:pos x="32" y="39"/>
                </a:cxn>
                <a:cxn ang="0">
                  <a:pos x="29" y="42"/>
                </a:cxn>
                <a:cxn ang="0">
                  <a:pos x="20" y="42"/>
                </a:cxn>
                <a:cxn ang="0">
                  <a:pos x="9" y="53"/>
                </a:cxn>
                <a:cxn ang="0">
                  <a:pos x="23" y="58"/>
                </a:cxn>
                <a:cxn ang="0">
                  <a:pos x="36" y="64"/>
                </a:cxn>
                <a:cxn ang="0">
                  <a:pos x="10" y="81"/>
                </a:cxn>
                <a:cxn ang="0">
                  <a:pos x="15" y="87"/>
                </a:cxn>
                <a:cxn ang="0">
                  <a:pos x="16" y="87"/>
                </a:cxn>
                <a:cxn ang="0">
                  <a:pos x="27" y="91"/>
                </a:cxn>
                <a:cxn ang="0">
                  <a:pos x="30" y="100"/>
                </a:cxn>
                <a:cxn ang="0">
                  <a:pos x="39" y="102"/>
                </a:cxn>
                <a:cxn ang="0">
                  <a:pos x="49" y="101"/>
                </a:cxn>
                <a:cxn ang="0">
                  <a:pos x="51" y="112"/>
                </a:cxn>
                <a:cxn ang="0">
                  <a:pos x="35" y="122"/>
                </a:cxn>
                <a:cxn ang="0">
                  <a:pos x="27" y="128"/>
                </a:cxn>
                <a:cxn ang="0">
                  <a:pos x="41" y="124"/>
                </a:cxn>
                <a:cxn ang="0">
                  <a:pos x="48" y="120"/>
                </a:cxn>
                <a:cxn ang="0">
                  <a:pos x="64" y="108"/>
                </a:cxn>
                <a:cxn ang="0">
                  <a:pos x="68" y="100"/>
                </a:cxn>
                <a:cxn ang="0">
                  <a:pos x="79" y="88"/>
                </a:cxn>
                <a:cxn ang="0">
                  <a:pos x="82" y="89"/>
                </a:cxn>
                <a:cxn ang="0">
                  <a:pos x="86" y="98"/>
                </a:cxn>
                <a:cxn ang="0">
                  <a:pos x="96" y="94"/>
                </a:cxn>
                <a:cxn ang="0">
                  <a:pos x="96" y="88"/>
                </a:cxn>
                <a:cxn ang="0">
                  <a:pos x="101" y="86"/>
                </a:cxn>
                <a:cxn ang="0">
                  <a:pos x="108" y="88"/>
                </a:cxn>
                <a:cxn ang="0">
                  <a:pos x="132" y="93"/>
                </a:cxn>
                <a:cxn ang="0">
                  <a:pos x="146" y="100"/>
                </a:cxn>
                <a:cxn ang="0">
                  <a:pos x="157" y="102"/>
                </a:cxn>
                <a:cxn ang="0">
                  <a:pos x="161" y="99"/>
                </a:cxn>
                <a:cxn ang="0">
                  <a:pos x="170" y="108"/>
                </a:cxn>
                <a:cxn ang="0">
                  <a:pos x="176" y="117"/>
                </a:cxn>
                <a:cxn ang="0">
                  <a:pos x="184" y="127"/>
                </a:cxn>
                <a:cxn ang="0">
                  <a:pos x="160" y="111"/>
                </a:cxn>
                <a:cxn ang="0">
                  <a:pos x="157" y="108"/>
                </a:cxn>
                <a:cxn ang="0">
                  <a:pos x="165" y="107"/>
                </a:cxn>
                <a:cxn ang="0">
                  <a:pos x="160" y="113"/>
                </a:cxn>
                <a:cxn ang="0">
                  <a:pos x="168" y="116"/>
                </a:cxn>
                <a:cxn ang="0">
                  <a:pos x="173" y="116"/>
                </a:cxn>
                <a:cxn ang="0">
                  <a:pos x="175" y="118"/>
                </a:cxn>
                <a:cxn ang="0">
                  <a:pos x="178" y="129"/>
                </a:cxn>
                <a:cxn ang="0">
                  <a:pos x="172" y="123"/>
                </a:cxn>
                <a:cxn ang="0">
                  <a:pos x="175" y="121"/>
                </a:cxn>
                <a:cxn ang="0">
                  <a:pos x="179" y="128"/>
                </a:cxn>
                <a:cxn ang="0">
                  <a:pos x="181" y="129"/>
                </a:cxn>
                <a:cxn ang="0">
                  <a:pos x="77" y="104"/>
                </a:cxn>
                <a:cxn ang="0">
                  <a:pos x="79" y="106"/>
                </a:cxn>
                <a:cxn ang="0">
                  <a:pos x="71" y="109"/>
                </a:cxn>
                <a:cxn ang="0">
                  <a:pos x="70" y="115"/>
                </a:cxn>
                <a:cxn ang="0">
                  <a:pos x="74" y="114"/>
                </a:cxn>
                <a:cxn ang="0">
                  <a:pos x="36" y="128"/>
                </a:cxn>
                <a:cxn ang="0">
                  <a:pos x="5" y="139"/>
                </a:cxn>
                <a:cxn ang="0">
                  <a:pos x="11" y="136"/>
                </a:cxn>
                <a:cxn ang="0">
                  <a:pos x="24" y="131"/>
                </a:cxn>
                <a:cxn ang="0">
                  <a:pos x="10" y="94"/>
                </a:cxn>
              </a:cxnLst>
              <a:rect l="0" t="0" r="r" b="b"/>
              <a:pathLst>
                <a:path w="188" h="141">
                  <a:moveTo>
                    <a:pt x="188" y="123"/>
                  </a:moveTo>
                  <a:cubicBezTo>
                    <a:pt x="188" y="123"/>
                    <a:pt x="188" y="122"/>
                    <a:pt x="188" y="122"/>
                  </a:cubicBezTo>
                  <a:cubicBezTo>
                    <a:pt x="188" y="122"/>
                    <a:pt x="187" y="121"/>
                    <a:pt x="186" y="121"/>
                  </a:cubicBezTo>
                  <a:cubicBezTo>
                    <a:pt x="186" y="121"/>
                    <a:pt x="185" y="120"/>
                    <a:pt x="185" y="120"/>
                  </a:cubicBezTo>
                  <a:cubicBezTo>
                    <a:pt x="184" y="120"/>
                    <a:pt x="183" y="120"/>
                    <a:pt x="183" y="119"/>
                  </a:cubicBezTo>
                  <a:cubicBezTo>
                    <a:pt x="182" y="119"/>
                    <a:pt x="180" y="118"/>
                    <a:pt x="179" y="118"/>
                  </a:cubicBezTo>
                  <a:cubicBezTo>
                    <a:pt x="179" y="118"/>
                    <a:pt x="179" y="118"/>
                    <a:pt x="179" y="118"/>
                  </a:cubicBezTo>
                  <a:cubicBezTo>
                    <a:pt x="179" y="117"/>
                    <a:pt x="177" y="116"/>
                    <a:pt x="177" y="115"/>
                  </a:cubicBezTo>
                  <a:cubicBezTo>
                    <a:pt x="176" y="115"/>
                    <a:pt x="177" y="114"/>
                    <a:pt x="177" y="114"/>
                  </a:cubicBezTo>
                  <a:cubicBezTo>
                    <a:pt x="177" y="114"/>
                    <a:pt x="176" y="112"/>
                    <a:pt x="175" y="111"/>
                  </a:cubicBezTo>
                  <a:cubicBezTo>
                    <a:pt x="175" y="111"/>
                    <a:pt x="172" y="107"/>
                    <a:pt x="172" y="107"/>
                  </a:cubicBezTo>
                  <a:cubicBezTo>
                    <a:pt x="172" y="106"/>
                    <a:pt x="171" y="105"/>
                    <a:pt x="171" y="105"/>
                  </a:cubicBezTo>
                  <a:cubicBezTo>
                    <a:pt x="171" y="105"/>
                    <a:pt x="170" y="104"/>
                    <a:pt x="169" y="103"/>
                  </a:cubicBezTo>
                  <a:cubicBezTo>
                    <a:pt x="168" y="103"/>
                    <a:pt x="167" y="102"/>
                    <a:pt x="167" y="101"/>
                  </a:cubicBezTo>
                  <a:cubicBezTo>
                    <a:pt x="166" y="100"/>
                    <a:pt x="165" y="100"/>
                    <a:pt x="165" y="100"/>
                  </a:cubicBezTo>
                  <a:cubicBezTo>
                    <a:pt x="165" y="99"/>
                    <a:pt x="164" y="99"/>
                    <a:pt x="163" y="99"/>
                  </a:cubicBezTo>
                  <a:cubicBezTo>
                    <a:pt x="163" y="98"/>
                    <a:pt x="162" y="97"/>
                    <a:pt x="161" y="96"/>
                  </a:cubicBezTo>
                  <a:cubicBezTo>
                    <a:pt x="161" y="95"/>
                    <a:pt x="160" y="96"/>
                    <a:pt x="160" y="96"/>
                  </a:cubicBezTo>
                  <a:cubicBezTo>
                    <a:pt x="159" y="96"/>
                    <a:pt x="159" y="96"/>
                    <a:pt x="158" y="96"/>
                  </a:cubicBezTo>
                  <a:cubicBezTo>
                    <a:pt x="158" y="96"/>
                    <a:pt x="157" y="96"/>
                    <a:pt x="157" y="96"/>
                  </a:cubicBezTo>
                  <a:cubicBezTo>
                    <a:pt x="157" y="96"/>
                    <a:pt x="157" y="96"/>
                    <a:pt x="157" y="97"/>
                  </a:cubicBezTo>
                  <a:cubicBezTo>
                    <a:pt x="157" y="97"/>
                    <a:pt x="157" y="97"/>
                    <a:pt x="157" y="98"/>
                  </a:cubicBezTo>
                  <a:cubicBezTo>
                    <a:pt x="156" y="98"/>
                    <a:pt x="156" y="97"/>
                    <a:pt x="156" y="98"/>
                  </a:cubicBezTo>
                  <a:cubicBezTo>
                    <a:pt x="156" y="98"/>
                    <a:pt x="156" y="98"/>
                    <a:pt x="156" y="99"/>
                  </a:cubicBezTo>
                  <a:cubicBezTo>
                    <a:pt x="156" y="100"/>
                    <a:pt x="155" y="100"/>
                    <a:pt x="154" y="100"/>
                  </a:cubicBezTo>
                  <a:cubicBezTo>
                    <a:pt x="154" y="100"/>
                    <a:pt x="152" y="101"/>
                    <a:pt x="151" y="101"/>
                  </a:cubicBezTo>
                  <a:cubicBezTo>
                    <a:pt x="151" y="101"/>
                    <a:pt x="151" y="101"/>
                    <a:pt x="151" y="101"/>
                  </a:cubicBezTo>
                  <a:cubicBezTo>
                    <a:pt x="151" y="101"/>
                    <a:pt x="151" y="101"/>
                    <a:pt x="151" y="101"/>
                  </a:cubicBezTo>
                  <a:cubicBezTo>
                    <a:pt x="151" y="101"/>
                    <a:pt x="151" y="100"/>
                    <a:pt x="151" y="100"/>
                  </a:cubicBezTo>
                  <a:cubicBezTo>
                    <a:pt x="151" y="100"/>
                    <a:pt x="150" y="99"/>
                    <a:pt x="150" y="99"/>
                  </a:cubicBezTo>
                  <a:cubicBezTo>
                    <a:pt x="150" y="99"/>
                    <a:pt x="144" y="94"/>
                    <a:pt x="143" y="93"/>
                  </a:cubicBezTo>
                  <a:cubicBezTo>
                    <a:pt x="143" y="93"/>
                    <a:pt x="143" y="93"/>
                    <a:pt x="143" y="92"/>
                  </a:cubicBezTo>
                  <a:cubicBezTo>
                    <a:pt x="143" y="92"/>
                    <a:pt x="143" y="91"/>
                    <a:pt x="143" y="91"/>
                  </a:cubicBezTo>
                  <a:cubicBezTo>
                    <a:pt x="143" y="91"/>
                    <a:pt x="143" y="91"/>
                    <a:pt x="143" y="91"/>
                  </a:cubicBezTo>
                  <a:cubicBezTo>
                    <a:pt x="142" y="91"/>
                    <a:pt x="142" y="91"/>
                    <a:pt x="141" y="91"/>
                  </a:cubicBezTo>
                  <a:cubicBezTo>
                    <a:pt x="140" y="91"/>
                    <a:pt x="139" y="92"/>
                    <a:pt x="139" y="92"/>
                  </a:cubicBezTo>
                  <a:cubicBezTo>
                    <a:pt x="139" y="92"/>
                    <a:pt x="138" y="92"/>
                    <a:pt x="138" y="92"/>
                  </a:cubicBezTo>
                  <a:cubicBezTo>
                    <a:pt x="138" y="92"/>
                    <a:pt x="135" y="91"/>
                    <a:pt x="134" y="91"/>
                  </a:cubicBezTo>
                  <a:cubicBezTo>
                    <a:pt x="134" y="91"/>
                    <a:pt x="134" y="90"/>
                    <a:pt x="134" y="90"/>
                  </a:cubicBezTo>
                  <a:cubicBezTo>
                    <a:pt x="134" y="16"/>
                    <a:pt x="134" y="16"/>
                    <a:pt x="134" y="16"/>
                  </a:cubicBezTo>
                  <a:cubicBezTo>
                    <a:pt x="133" y="16"/>
                    <a:pt x="132" y="16"/>
                    <a:pt x="132" y="15"/>
                  </a:cubicBezTo>
                  <a:cubicBezTo>
                    <a:pt x="130" y="15"/>
                    <a:pt x="126" y="13"/>
                    <a:pt x="125" y="13"/>
                  </a:cubicBezTo>
                  <a:cubicBezTo>
                    <a:pt x="125" y="13"/>
                    <a:pt x="124" y="13"/>
                    <a:pt x="123" y="13"/>
                  </a:cubicBezTo>
                  <a:cubicBezTo>
                    <a:pt x="122" y="13"/>
                    <a:pt x="121" y="12"/>
                    <a:pt x="121" y="12"/>
                  </a:cubicBezTo>
                  <a:cubicBezTo>
                    <a:pt x="121" y="12"/>
                    <a:pt x="119" y="12"/>
                    <a:pt x="119" y="13"/>
                  </a:cubicBezTo>
                  <a:cubicBezTo>
                    <a:pt x="118" y="13"/>
                    <a:pt x="118" y="13"/>
                    <a:pt x="118" y="13"/>
                  </a:cubicBezTo>
                  <a:cubicBezTo>
                    <a:pt x="118" y="13"/>
                    <a:pt x="116" y="13"/>
                    <a:pt x="116" y="13"/>
                  </a:cubicBezTo>
                  <a:cubicBezTo>
                    <a:pt x="115" y="13"/>
                    <a:pt x="113" y="13"/>
                    <a:pt x="112" y="13"/>
                  </a:cubicBezTo>
                  <a:cubicBezTo>
                    <a:pt x="112" y="13"/>
                    <a:pt x="110" y="11"/>
                    <a:pt x="109" y="11"/>
                  </a:cubicBezTo>
                  <a:cubicBezTo>
                    <a:pt x="108" y="11"/>
                    <a:pt x="105" y="11"/>
                    <a:pt x="105" y="11"/>
                  </a:cubicBezTo>
                  <a:cubicBezTo>
                    <a:pt x="104" y="11"/>
                    <a:pt x="99" y="11"/>
                    <a:pt x="98" y="10"/>
                  </a:cubicBezTo>
                  <a:cubicBezTo>
                    <a:pt x="97" y="10"/>
                    <a:pt x="89" y="9"/>
                    <a:pt x="88" y="9"/>
                  </a:cubicBezTo>
                  <a:cubicBezTo>
                    <a:pt x="87" y="9"/>
                    <a:pt x="86" y="9"/>
                    <a:pt x="85" y="9"/>
                  </a:cubicBezTo>
                  <a:cubicBezTo>
                    <a:pt x="85" y="9"/>
                    <a:pt x="83" y="9"/>
                    <a:pt x="83" y="9"/>
                  </a:cubicBezTo>
                  <a:cubicBezTo>
                    <a:pt x="83" y="9"/>
                    <a:pt x="83" y="10"/>
                    <a:pt x="83" y="10"/>
                  </a:cubicBezTo>
                  <a:cubicBezTo>
                    <a:pt x="82" y="9"/>
                    <a:pt x="80" y="9"/>
                    <a:pt x="80" y="8"/>
                  </a:cubicBezTo>
                  <a:cubicBezTo>
                    <a:pt x="80" y="8"/>
                    <a:pt x="80" y="8"/>
                    <a:pt x="80" y="8"/>
                  </a:cubicBezTo>
                  <a:cubicBezTo>
                    <a:pt x="80" y="8"/>
                    <a:pt x="77" y="8"/>
                    <a:pt x="77" y="8"/>
                  </a:cubicBezTo>
                  <a:cubicBezTo>
                    <a:pt x="77" y="8"/>
                    <a:pt x="76" y="8"/>
                    <a:pt x="77" y="8"/>
                  </a:cubicBezTo>
                  <a:cubicBezTo>
                    <a:pt x="79" y="8"/>
                    <a:pt x="79" y="8"/>
                    <a:pt x="78" y="7"/>
                  </a:cubicBezTo>
                  <a:cubicBezTo>
                    <a:pt x="77" y="7"/>
                    <a:pt x="76" y="7"/>
                    <a:pt x="77" y="7"/>
                  </a:cubicBezTo>
                  <a:cubicBezTo>
                    <a:pt x="78" y="6"/>
                    <a:pt x="78" y="5"/>
                    <a:pt x="78" y="5"/>
                  </a:cubicBezTo>
                  <a:cubicBezTo>
                    <a:pt x="77" y="5"/>
                    <a:pt x="71" y="5"/>
                    <a:pt x="71" y="5"/>
                  </a:cubicBezTo>
                  <a:cubicBezTo>
                    <a:pt x="71" y="5"/>
                    <a:pt x="70" y="5"/>
                    <a:pt x="69" y="5"/>
                  </a:cubicBezTo>
                  <a:cubicBezTo>
                    <a:pt x="69" y="6"/>
                    <a:pt x="68" y="6"/>
                    <a:pt x="67" y="6"/>
                  </a:cubicBezTo>
                  <a:cubicBezTo>
                    <a:pt x="67" y="5"/>
                    <a:pt x="66" y="5"/>
                    <a:pt x="66" y="4"/>
                  </a:cubicBezTo>
                  <a:cubicBezTo>
                    <a:pt x="66" y="4"/>
                    <a:pt x="66" y="3"/>
                    <a:pt x="65" y="3"/>
                  </a:cubicBezTo>
                  <a:cubicBezTo>
                    <a:pt x="65" y="3"/>
                    <a:pt x="64" y="4"/>
                    <a:pt x="64" y="3"/>
                  </a:cubicBezTo>
                  <a:cubicBezTo>
                    <a:pt x="64" y="3"/>
                    <a:pt x="64" y="3"/>
                    <a:pt x="64" y="3"/>
                  </a:cubicBezTo>
                  <a:cubicBezTo>
                    <a:pt x="63" y="3"/>
                    <a:pt x="63" y="3"/>
                    <a:pt x="63" y="3"/>
                  </a:cubicBezTo>
                  <a:cubicBezTo>
                    <a:pt x="63" y="4"/>
                    <a:pt x="64" y="4"/>
                    <a:pt x="63" y="4"/>
                  </a:cubicBezTo>
                  <a:cubicBezTo>
                    <a:pt x="63" y="4"/>
                    <a:pt x="62" y="4"/>
                    <a:pt x="62" y="5"/>
                  </a:cubicBezTo>
                  <a:cubicBezTo>
                    <a:pt x="62" y="5"/>
                    <a:pt x="61" y="6"/>
                    <a:pt x="61" y="6"/>
                  </a:cubicBezTo>
                  <a:cubicBezTo>
                    <a:pt x="60" y="6"/>
                    <a:pt x="60" y="5"/>
                    <a:pt x="60" y="6"/>
                  </a:cubicBezTo>
                  <a:cubicBezTo>
                    <a:pt x="60" y="6"/>
                    <a:pt x="60" y="6"/>
                    <a:pt x="60" y="6"/>
                  </a:cubicBezTo>
                  <a:cubicBezTo>
                    <a:pt x="59" y="5"/>
                    <a:pt x="59" y="4"/>
                    <a:pt x="60" y="4"/>
                  </a:cubicBezTo>
                  <a:cubicBezTo>
                    <a:pt x="61" y="4"/>
                    <a:pt x="62" y="3"/>
                    <a:pt x="61" y="3"/>
                  </a:cubicBezTo>
                  <a:cubicBezTo>
                    <a:pt x="61" y="3"/>
                    <a:pt x="62" y="3"/>
                    <a:pt x="61" y="3"/>
                  </a:cubicBezTo>
                  <a:cubicBezTo>
                    <a:pt x="60" y="3"/>
                    <a:pt x="57" y="2"/>
                    <a:pt x="57" y="1"/>
                  </a:cubicBezTo>
                  <a:cubicBezTo>
                    <a:pt x="57" y="0"/>
                    <a:pt x="57" y="1"/>
                    <a:pt x="57" y="1"/>
                  </a:cubicBezTo>
                  <a:cubicBezTo>
                    <a:pt x="58" y="1"/>
                    <a:pt x="58" y="0"/>
                    <a:pt x="57" y="0"/>
                  </a:cubicBezTo>
                  <a:cubicBezTo>
                    <a:pt x="57" y="0"/>
                    <a:pt x="56" y="1"/>
                    <a:pt x="56" y="1"/>
                  </a:cubicBezTo>
                  <a:cubicBezTo>
                    <a:pt x="56" y="1"/>
                    <a:pt x="51" y="6"/>
                    <a:pt x="49" y="5"/>
                  </a:cubicBezTo>
                  <a:cubicBezTo>
                    <a:pt x="47" y="5"/>
                    <a:pt x="48" y="5"/>
                    <a:pt x="48" y="6"/>
                  </a:cubicBezTo>
                  <a:cubicBezTo>
                    <a:pt x="47" y="6"/>
                    <a:pt x="47" y="6"/>
                    <a:pt x="46" y="6"/>
                  </a:cubicBezTo>
                  <a:cubicBezTo>
                    <a:pt x="46" y="6"/>
                    <a:pt x="44" y="6"/>
                    <a:pt x="44" y="6"/>
                  </a:cubicBezTo>
                  <a:cubicBezTo>
                    <a:pt x="43" y="6"/>
                    <a:pt x="42" y="6"/>
                    <a:pt x="43" y="6"/>
                  </a:cubicBezTo>
                  <a:cubicBezTo>
                    <a:pt x="43" y="6"/>
                    <a:pt x="44" y="5"/>
                    <a:pt x="43" y="5"/>
                  </a:cubicBezTo>
                  <a:cubicBezTo>
                    <a:pt x="42" y="5"/>
                    <a:pt x="42" y="5"/>
                    <a:pt x="42" y="5"/>
                  </a:cubicBezTo>
                  <a:cubicBezTo>
                    <a:pt x="42" y="6"/>
                    <a:pt x="41" y="6"/>
                    <a:pt x="41" y="6"/>
                  </a:cubicBezTo>
                  <a:cubicBezTo>
                    <a:pt x="40" y="7"/>
                    <a:pt x="39" y="7"/>
                    <a:pt x="40" y="7"/>
                  </a:cubicBezTo>
                  <a:cubicBezTo>
                    <a:pt x="40" y="7"/>
                    <a:pt x="40" y="7"/>
                    <a:pt x="41" y="8"/>
                  </a:cubicBezTo>
                  <a:cubicBezTo>
                    <a:pt x="41" y="8"/>
                    <a:pt x="41" y="8"/>
                    <a:pt x="41" y="8"/>
                  </a:cubicBezTo>
                  <a:cubicBezTo>
                    <a:pt x="42" y="8"/>
                    <a:pt x="42" y="8"/>
                    <a:pt x="42" y="9"/>
                  </a:cubicBezTo>
                  <a:cubicBezTo>
                    <a:pt x="41" y="9"/>
                    <a:pt x="41" y="8"/>
                    <a:pt x="41" y="9"/>
                  </a:cubicBezTo>
                  <a:cubicBezTo>
                    <a:pt x="40" y="10"/>
                    <a:pt x="40" y="10"/>
                    <a:pt x="41" y="10"/>
                  </a:cubicBezTo>
                  <a:cubicBezTo>
                    <a:pt x="41" y="11"/>
                    <a:pt x="41" y="11"/>
                    <a:pt x="40" y="11"/>
                  </a:cubicBezTo>
                  <a:cubicBezTo>
                    <a:pt x="40" y="10"/>
                    <a:pt x="40" y="10"/>
                    <a:pt x="40" y="10"/>
                  </a:cubicBezTo>
                  <a:cubicBezTo>
                    <a:pt x="39" y="10"/>
                    <a:pt x="39" y="10"/>
                    <a:pt x="40" y="9"/>
                  </a:cubicBezTo>
                  <a:cubicBezTo>
                    <a:pt x="40" y="9"/>
                    <a:pt x="40" y="9"/>
                    <a:pt x="40" y="9"/>
                  </a:cubicBezTo>
                  <a:cubicBezTo>
                    <a:pt x="39" y="9"/>
                    <a:pt x="38" y="9"/>
                    <a:pt x="39" y="8"/>
                  </a:cubicBezTo>
                  <a:cubicBezTo>
                    <a:pt x="40" y="8"/>
                    <a:pt x="40" y="8"/>
                    <a:pt x="40" y="8"/>
                  </a:cubicBezTo>
                  <a:cubicBezTo>
                    <a:pt x="39" y="8"/>
                    <a:pt x="39" y="8"/>
                    <a:pt x="39" y="8"/>
                  </a:cubicBezTo>
                  <a:cubicBezTo>
                    <a:pt x="38" y="8"/>
                    <a:pt x="38" y="8"/>
                    <a:pt x="38" y="9"/>
                  </a:cubicBezTo>
                  <a:cubicBezTo>
                    <a:pt x="37" y="9"/>
                    <a:pt x="37" y="9"/>
                    <a:pt x="36" y="9"/>
                  </a:cubicBezTo>
                  <a:cubicBezTo>
                    <a:pt x="36" y="9"/>
                    <a:pt x="35" y="10"/>
                    <a:pt x="34" y="11"/>
                  </a:cubicBezTo>
                  <a:cubicBezTo>
                    <a:pt x="32" y="11"/>
                    <a:pt x="32" y="11"/>
                    <a:pt x="31" y="11"/>
                  </a:cubicBezTo>
                  <a:cubicBezTo>
                    <a:pt x="31" y="11"/>
                    <a:pt x="31" y="11"/>
                    <a:pt x="30" y="11"/>
                  </a:cubicBezTo>
                  <a:cubicBezTo>
                    <a:pt x="30" y="12"/>
                    <a:pt x="30" y="11"/>
                    <a:pt x="30" y="11"/>
                  </a:cubicBezTo>
                  <a:cubicBezTo>
                    <a:pt x="31" y="11"/>
                    <a:pt x="30" y="11"/>
                    <a:pt x="31" y="11"/>
                  </a:cubicBezTo>
                  <a:cubicBezTo>
                    <a:pt x="31" y="11"/>
                    <a:pt x="31" y="10"/>
                    <a:pt x="31" y="10"/>
                  </a:cubicBezTo>
                  <a:cubicBezTo>
                    <a:pt x="30" y="10"/>
                    <a:pt x="30" y="10"/>
                    <a:pt x="29" y="11"/>
                  </a:cubicBezTo>
                  <a:cubicBezTo>
                    <a:pt x="29" y="11"/>
                    <a:pt x="27" y="13"/>
                    <a:pt x="27" y="13"/>
                  </a:cubicBezTo>
                  <a:cubicBezTo>
                    <a:pt x="27" y="14"/>
                    <a:pt x="25" y="15"/>
                    <a:pt x="25" y="15"/>
                  </a:cubicBezTo>
                  <a:cubicBezTo>
                    <a:pt x="25" y="15"/>
                    <a:pt x="24" y="16"/>
                    <a:pt x="24" y="17"/>
                  </a:cubicBezTo>
                  <a:cubicBezTo>
                    <a:pt x="24" y="18"/>
                    <a:pt x="23" y="22"/>
                    <a:pt x="16" y="23"/>
                  </a:cubicBezTo>
                  <a:cubicBezTo>
                    <a:pt x="16" y="23"/>
                    <a:pt x="12" y="23"/>
                    <a:pt x="11" y="23"/>
                  </a:cubicBezTo>
                  <a:cubicBezTo>
                    <a:pt x="10" y="23"/>
                    <a:pt x="9" y="22"/>
                    <a:pt x="9" y="23"/>
                  </a:cubicBezTo>
                  <a:cubicBezTo>
                    <a:pt x="9" y="23"/>
                    <a:pt x="9" y="27"/>
                    <a:pt x="7" y="27"/>
                  </a:cubicBezTo>
                  <a:cubicBezTo>
                    <a:pt x="7" y="27"/>
                    <a:pt x="6" y="27"/>
                    <a:pt x="6" y="27"/>
                  </a:cubicBezTo>
                  <a:cubicBezTo>
                    <a:pt x="6" y="27"/>
                    <a:pt x="6" y="27"/>
                    <a:pt x="7" y="27"/>
                  </a:cubicBezTo>
                  <a:cubicBezTo>
                    <a:pt x="7" y="27"/>
                    <a:pt x="9" y="28"/>
                    <a:pt x="9" y="28"/>
                  </a:cubicBezTo>
                  <a:cubicBezTo>
                    <a:pt x="10" y="29"/>
                    <a:pt x="11" y="29"/>
                    <a:pt x="11" y="29"/>
                  </a:cubicBezTo>
                  <a:cubicBezTo>
                    <a:pt x="12" y="30"/>
                    <a:pt x="14" y="30"/>
                    <a:pt x="14" y="31"/>
                  </a:cubicBezTo>
                  <a:cubicBezTo>
                    <a:pt x="15" y="31"/>
                    <a:pt x="16" y="32"/>
                    <a:pt x="16" y="32"/>
                  </a:cubicBezTo>
                  <a:cubicBezTo>
                    <a:pt x="16" y="32"/>
                    <a:pt x="16" y="32"/>
                    <a:pt x="16" y="32"/>
                  </a:cubicBezTo>
                  <a:cubicBezTo>
                    <a:pt x="16" y="32"/>
                    <a:pt x="16" y="32"/>
                    <a:pt x="17" y="32"/>
                  </a:cubicBezTo>
                  <a:cubicBezTo>
                    <a:pt x="17" y="32"/>
                    <a:pt x="19" y="33"/>
                    <a:pt x="19" y="33"/>
                  </a:cubicBezTo>
                  <a:cubicBezTo>
                    <a:pt x="19" y="34"/>
                    <a:pt x="21" y="35"/>
                    <a:pt x="21" y="37"/>
                  </a:cubicBezTo>
                  <a:cubicBezTo>
                    <a:pt x="21" y="37"/>
                    <a:pt x="21" y="38"/>
                    <a:pt x="22" y="38"/>
                  </a:cubicBezTo>
                  <a:cubicBezTo>
                    <a:pt x="24" y="38"/>
                    <a:pt x="24" y="38"/>
                    <a:pt x="25" y="38"/>
                  </a:cubicBezTo>
                  <a:cubicBezTo>
                    <a:pt x="25" y="39"/>
                    <a:pt x="25" y="39"/>
                    <a:pt x="26" y="38"/>
                  </a:cubicBezTo>
                  <a:cubicBezTo>
                    <a:pt x="26" y="38"/>
                    <a:pt x="26" y="38"/>
                    <a:pt x="26" y="38"/>
                  </a:cubicBezTo>
                  <a:cubicBezTo>
                    <a:pt x="27" y="39"/>
                    <a:pt x="27" y="39"/>
                    <a:pt x="27" y="38"/>
                  </a:cubicBezTo>
                  <a:cubicBezTo>
                    <a:pt x="27" y="38"/>
                    <a:pt x="28" y="37"/>
                    <a:pt x="28" y="38"/>
                  </a:cubicBezTo>
                  <a:cubicBezTo>
                    <a:pt x="27" y="39"/>
                    <a:pt x="28" y="39"/>
                    <a:pt x="28" y="39"/>
                  </a:cubicBezTo>
                  <a:cubicBezTo>
                    <a:pt x="28" y="39"/>
                    <a:pt x="28" y="38"/>
                    <a:pt x="28" y="38"/>
                  </a:cubicBezTo>
                  <a:cubicBezTo>
                    <a:pt x="29" y="38"/>
                    <a:pt x="29" y="38"/>
                    <a:pt x="29" y="38"/>
                  </a:cubicBezTo>
                  <a:cubicBezTo>
                    <a:pt x="29" y="38"/>
                    <a:pt x="31" y="38"/>
                    <a:pt x="32" y="39"/>
                  </a:cubicBezTo>
                  <a:cubicBezTo>
                    <a:pt x="32" y="39"/>
                    <a:pt x="32" y="39"/>
                    <a:pt x="32" y="39"/>
                  </a:cubicBezTo>
                  <a:cubicBezTo>
                    <a:pt x="31" y="39"/>
                    <a:pt x="30" y="40"/>
                    <a:pt x="30" y="41"/>
                  </a:cubicBezTo>
                  <a:cubicBezTo>
                    <a:pt x="31" y="42"/>
                    <a:pt x="32" y="42"/>
                    <a:pt x="32" y="42"/>
                  </a:cubicBezTo>
                  <a:cubicBezTo>
                    <a:pt x="32" y="42"/>
                    <a:pt x="32" y="42"/>
                    <a:pt x="33" y="42"/>
                  </a:cubicBezTo>
                  <a:cubicBezTo>
                    <a:pt x="33" y="42"/>
                    <a:pt x="33" y="42"/>
                    <a:pt x="34" y="42"/>
                  </a:cubicBezTo>
                  <a:cubicBezTo>
                    <a:pt x="34" y="42"/>
                    <a:pt x="35" y="41"/>
                    <a:pt x="36" y="42"/>
                  </a:cubicBezTo>
                  <a:cubicBezTo>
                    <a:pt x="37" y="43"/>
                    <a:pt x="37" y="42"/>
                    <a:pt x="37" y="42"/>
                  </a:cubicBezTo>
                  <a:cubicBezTo>
                    <a:pt x="37" y="42"/>
                    <a:pt x="37" y="42"/>
                    <a:pt x="38" y="42"/>
                  </a:cubicBezTo>
                  <a:cubicBezTo>
                    <a:pt x="38" y="42"/>
                    <a:pt x="38" y="42"/>
                    <a:pt x="38" y="42"/>
                  </a:cubicBezTo>
                  <a:cubicBezTo>
                    <a:pt x="38" y="41"/>
                    <a:pt x="38" y="42"/>
                    <a:pt x="38" y="42"/>
                  </a:cubicBezTo>
                  <a:cubicBezTo>
                    <a:pt x="39" y="42"/>
                    <a:pt x="39" y="44"/>
                    <a:pt x="38" y="44"/>
                  </a:cubicBezTo>
                  <a:cubicBezTo>
                    <a:pt x="37" y="44"/>
                    <a:pt x="36" y="43"/>
                    <a:pt x="35" y="43"/>
                  </a:cubicBezTo>
                  <a:cubicBezTo>
                    <a:pt x="34" y="43"/>
                    <a:pt x="33" y="42"/>
                    <a:pt x="33" y="43"/>
                  </a:cubicBezTo>
                  <a:cubicBezTo>
                    <a:pt x="32" y="43"/>
                    <a:pt x="32" y="43"/>
                    <a:pt x="32" y="42"/>
                  </a:cubicBezTo>
                  <a:cubicBezTo>
                    <a:pt x="32" y="42"/>
                    <a:pt x="32" y="42"/>
                    <a:pt x="31" y="42"/>
                  </a:cubicBezTo>
                  <a:cubicBezTo>
                    <a:pt x="31" y="42"/>
                    <a:pt x="29" y="42"/>
                    <a:pt x="30" y="41"/>
                  </a:cubicBezTo>
                  <a:cubicBezTo>
                    <a:pt x="30" y="41"/>
                    <a:pt x="30" y="41"/>
                    <a:pt x="29" y="40"/>
                  </a:cubicBezTo>
                  <a:cubicBezTo>
                    <a:pt x="29" y="40"/>
                    <a:pt x="29" y="40"/>
                    <a:pt x="28" y="40"/>
                  </a:cubicBezTo>
                  <a:cubicBezTo>
                    <a:pt x="28" y="39"/>
                    <a:pt x="28" y="39"/>
                    <a:pt x="27" y="39"/>
                  </a:cubicBezTo>
                  <a:cubicBezTo>
                    <a:pt x="27" y="40"/>
                    <a:pt x="27" y="41"/>
                    <a:pt x="28" y="41"/>
                  </a:cubicBezTo>
                  <a:cubicBezTo>
                    <a:pt x="29" y="41"/>
                    <a:pt x="29" y="41"/>
                    <a:pt x="29" y="42"/>
                  </a:cubicBezTo>
                  <a:cubicBezTo>
                    <a:pt x="30" y="42"/>
                    <a:pt x="30" y="42"/>
                    <a:pt x="30" y="42"/>
                  </a:cubicBezTo>
                  <a:cubicBezTo>
                    <a:pt x="30" y="43"/>
                    <a:pt x="31" y="43"/>
                    <a:pt x="30" y="44"/>
                  </a:cubicBezTo>
                  <a:cubicBezTo>
                    <a:pt x="30" y="44"/>
                    <a:pt x="30" y="44"/>
                    <a:pt x="30" y="45"/>
                  </a:cubicBezTo>
                  <a:cubicBezTo>
                    <a:pt x="30" y="45"/>
                    <a:pt x="30" y="44"/>
                    <a:pt x="31" y="44"/>
                  </a:cubicBezTo>
                  <a:cubicBezTo>
                    <a:pt x="31" y="44"/>
                    <a:pt x="31" y="43"/>
                    <a:pt x="32" y="44"/>
                  </a:cubicBezTo>
                  <a:cubicBezTo>
                    <a:pt x="34" y="44"/>
                    <a:pt x="35" y="44"/>
                    <a:pt x="35" y="45"/>
                  </a:cubicBezTo>
                  <a:cubicBezTo>
                    <a:pt x="35" y="46"/>
                    <a:pt x="34" y="46"/>
                    <a:pt x="34" y="45"/>
                  </a:cubicBezTo>
                  <a:cubicBezTo>
                    <a:pt x="34" y="45"/>
                    <a:pt x="34" y="45"/>
                    <a:pt x="34" y="45"/>
                  </a:cubicBezTo>
                  <a:cubicBezTo>
                    <a:pt x="33" y="45"/>
                    <a:pt x="32" y="45"/>
                    <a:pt x="31" y="46"/>
                  </a:cubicBezTo>
                  <a:cubicBezTo>
                    <a:pt x="30" y="47"/>
                    <a:pt x="31" y="46"/>
                    <a:pt x="31" y="47"/>
                  </a:cubicBezTo>
                  <a:cubicBezTo>
                    <a:pt x="30" y="47"/>
                    <a:pt x="31" y="47"/>
                    <a:pt x="31" y="47"/>
                  </a:cubicBezTo>
                  <a:cubicBezTo>
                    <a:pt x="30" y="47"/>
                    <a:pt x="30" y="47"/>
                    <a:pt x="29" y="47"/>
                  </a:cubicBezTo>
                  <a:cubicBezTo>
                    <a:pt x="29" y="47"/>
                    <a:pt x="27" y="47"/>
                    <a:pt x="27" y="47"/>
                  </a:cubicBezTo>
                  <a:cubicBezTo>
                    <a:pt x="26" y="47"/>
                    <a:pt x="26" y="47"/>
                    <a:pt x="26" y="47"/>
                  </a:cubicBezTo>
                  <a:cubicBezTo>
                    <a:pt x="26" y="47"/>
                    <a:pt x="23" y="46"/>
                    <a:pt x="22" y="46"/>
                  </a:cubicBezTo>
                  <a:cubicBezTo>
                    <a:pt x="21" y="46"/>
                    <a:pt x="20" y="46"/>
                    <a:pt x="20" y="45"/>
                  </a:cubicBezTo>
                  <a:cubicBezTo>
                    <a:pt x="20" y="45"/>
                    <a:pt x="19" y="45"/>
                    <a:pt x="20" y="45"/>
                  </a:cubicBezTo>
                  <a:cubicBezTo>
                    <a:pt x="20" y="45"/>
                    <a:pt x="20" y="45"/>
                    <a:pt x="21" y="44"/>
                  </a:cubicBezTo>
                  <a:cubicBezTo>
                    <a:pt x="21" y="44"/>
                    <a:pt x="20" y="44"/>
                    <a:pt x="21" y="43"/>
                  </a:cubicBezTo>
                  <a:cubicBezTo>
                    <a:pt x="21" y="43"/>
                    <a:pt x="21" y="42"/>
                    <a:pt x="20" y="42"/>
                  </a:cubicBezTo>
                  <a:cubicBezTo>
                    <a:pt x="20" y="42"/>
                    <a:pt x="17" y="43"/>
                    <a:pt x="17" y="42"/>
                  </a:cubicBezTo>
                  <a:cubicBezTo>
                    <a:pt x="16" y="42"/>
                    <a:pt x="16" y="42"/>
                    <a:pt x="16" y="43"/>
                  </a:cubicBezTo>
                  <a:cubicBezTo>
                    <a:pt x="15" y="43"/>
                    <a:pt x="15" y="44"/>
                    <a:pt x="15" y="44"/>
                  </a:cubicBezTo>
                  <a:cubicBezTo>
                    <a:pt x="14" y="43"/>
                    <a:pt x="13" y="43"/>
                    <a:pt x="12" y="44"/>
                  </a:cubicBezTo>
                  <a:cubicBezTo>
                    <a:pt x="11" y="45"/>
                    <a:pt x="10" y="45"/>
                    <a:pt x="11" y="45"/>
                  </a:cubicBezTo>
                  <a:cubicBezTo>
                    <a:pt x="12" y="46"/>
                    <a:pt x="13" y="46"/>
                    <a:pt x="12" y="46"/>
                  </a:cubicBezTo>
                  <a:cubicBezTo>
                    <a:pt x="11" y="46"/>
                    <a:pt x="10" y="46"/>
                    <a:pt x="9" y="46"/>
                  </a:cubicBezTo>
                  <a:cubicBezTo>
                    <a:pt x="9" y="46"/>
                    <a:pt x="9" y="45"/>
                    <a:pt x="8" y="46"/>
                  </a:cubicBezTo>
                  <a:cubicBezTo>
                    <a:pt x="8" y="46"/>
                    <a:pt x="7" y="46"/>
                    <a:pt x="6" y="47"/>
                  </a:cubicBezTo>
                  <a:cubicBezTo>
                    <a:pt x="5" y="48"/>
                    <a:pt x="6" y="46"/>
                    <a:pt x="5" y="48"/>
                  </a:cubicBezTo>
                  <a:cubicBezTo>
                    <a:pt x="5" y="49"/>
                    <a:pt x="4" y="48"/>
                    <a:pt x="4" y="48"/>
                  </a:cubicBezTo>
                  <a:cubicBezTo>
                    <a:pt x="4" y="48"/>
                    <a:pt x="3" y="48"/>
                    <a:pt x="2" y="49"/>
                  </a:cubicBezTo>
                  <a:cubicBezTo>
                    <a:pt x="2" y="50"/>
                    <a:pt x="2" y="49"/>
                    <a:pt x="2" y="49"/>
                  </a:cubicBezTo>
                  <a:cubicBezTo>
                    <a:pt x="1" y="49"/>
                    <a:pt x="1" y="50"/>
                    <a:pt x="0" y="50"/>
                  </a:cubicBezTo>
                  <a:cubicBezTo>
                    <a:pt x="0" y="50"/>
                    <a:pt x="0" y="50"/>
                    <a:pt x="0" y="50"/>
                  </a:cubicBezTo>
                  <a:cubicBezTo>
                    <a:pt x="1" y="51"/>
                    <a:pt x="2" y="51"/>
                    <a:pt x="4" y="52"/>
                  </a:cubicBezTo>
                  <a:cubicBezTo>
                    <a:pt x="5" y="52"/>
                    <a:pt x="5" y="52"/>
                    <a:pt x="5" y="52"/>
                  </a:cubicBezTo>
                  <a:cubicBezTo>
                    <a:pt x="5" y="52"/>
                    <a:pt x="6" y="52"/>
                    <a:pt x="6" y="52"/>
                  </a:cubicBezTo>
                  <a:cubicBezTo>
                    <a:pt x="6" y="52"/>
                    <a:pt x="7" y="52"/>
                    <a:pt x="8" y="52"/>
                  </a:cubicBezTo>
                  <a:cubicBezTo>
                    <a:pt x="8" y="53"/>
                    <a:pt x="9" y="53"/>
                    <a:pt x="9" y="53"/>
                  </a:cubicBezTo>
                  <a:cubicBezTo>
                    <a:pt x="9" y="53"/>
                    <a:pt x="10" y="53"/>
                    <a:pt x="9" y="53"/>
                  </a:cubicBezTo>
                  <a:cubicBezTo>
                    <a:pt x="8" y="53"/>
                    <a:pt x="8" y="53"/>
                    <a:pt x="8" y="53"/>
                  </a:cubicBezTo>
                  <a:cubicBezTo>
                    <a:pt x="8" y="54"/>
                    <a:pt x="7" y="54"/>
                    <a:pt x="6" y="54"/>
                  </a:cubicBezTo>
                  <a:cubicBezTo>
                    <a:pt x="6" y="54"/>
                    <a:pt x="5" y="54"/>
                    <a:pt x="6" y="54"/>
                  </a:cubicBezTo>
                  <a:cubicBezTo>
                    <a:pt x="7" y="55"/>
                    <a:pt x="7" y="55"/>
                    <a:pt x="7" y="55"/>
                  </a:cubicBezTo>
                  <a:cubicBezTo>
                    <a:pt x="8" y="56"/>
                    <a:pt x="8" y="56"/>
                    <a:pt x="8" y="56"/>
                  </a:cubicBezTo>
                  <a:cubicBezTo>
                    <a:pt x="8" y="57"/>
                    <a:pt x="7" y="57"/>
                    <a:pt x="9" y="58"/>
                  </a:cubicBezTo>
                  <a:cubicBezTo>
                    <a:pt x="10" y="59"/>
                    <a:pt x="10" y="59"/>
                    <a:pt x="11" y="59"/>
                  </a:cubicBezTo>
                  <a:cubicBezTo>
                    <a:pt x="11" y="59"/>
                    <a:pt x="12" y="59"/>
                    <a:pt x="13" y="59"/>
                  </a:cubicBezTo>
                  <a:cubicBezTo>
                    <a:pt x="14" y="59"/>
                    <a:pt x="15" y="60"/>
                    <a:pt x="16" y="59"/>
                  </a:cubicBezTo>
                  <a:cubicBezTo>
                    <a:pt x="16" y="59"/>
                    <a:pt x="16" y="59"/>
                    <a:pt x="15" y="59"/>
                  </a:cubicBezTo>
                  <a:cubicBezTo>
                    <a:pt x="15" y="59"/>
                    <a:pt x="15" y="59"/>
                    <a:pt x="16" y="59"/>
                  </a:cubicBezTo>
                  <a:cubicBezTo>
                    <a:pt x="16" y="59"/>
                    <a:pt x="16" y="59"/>
                    <a:pt x="17" y="59"/>
                  </a:cubicBezTo>
                  <a:cubicBezTo>
                    <a:pt x="17" y="59"/>
                    <a:pt x="17" y="59"/>
                    <a:pt x="18" y="58"/>
                  </a:cubicBezTo>
                  <a:cubicBezTo>
                    <a:pt x="18" y="58"/>
                    <a:pt x="19" y="58"/>
                    <a:pt x="19" y="58"/>
                  </a:cubicBezTo>
                  <a:cubicBezTo>
                    <a:pt x="19" y="59"/>
                    <a:pt x="20" y="58"/>
                    <a:pt x="21" y="58"/>
                  </a:cubicBezTo>
                  <a:cubicBezTo>
                    <a:pt x="21" y="58"/>
                    <a:pt x="23" y="59"/>
                    <a:pt x="23" y="59"/>
                  </a:cubicBezTo>
                  <a:cubicBezTo>
                    <a:pt x="24" y="60"/>
                    <a:pt x="24" y="60"/>
                    <a:pt x="24" y="59"/>
                  </a:cubicBezTo>
                  <a:cubicBezTo>
                    <a:pt x="24" y="59"/>
                    <a:pt x="25" y="59"/>
                    <a:pt x="24" y="59"/>
                  </a:cubicBezTo>
                  <a:cubicBezTo>
                    <a:pt x="24" y="59"/>
                    <a:pt x="23" y="59"/>
                    <a:pt x="23" y="58"/>
                  </a:cubicBezTo>
                  <a:cubicBezTo>
                    <a:pt x="23" y="58"/>
                    <a:pt x="23" y="58"/>
                    <a:pt x="23" y="58"/>
                  </a:cubicBezTo>
                  <a:cubicBezTo>
                    <a:pt x="24" y="58"/>
                    <a:pt x="24" y="58"/>
                    <a:pt x="25" y="58"/>
                  </a:cubicBezTo>
                  <a:cubicBezTo>
                    <a:pt x="25" y="59"/>
                    <a:pt x="26" y="59"/>
                    <a:pt x="26" y="60"/>
                  </a:cubicBezTo>
                  <a:cubicBezTo>
                    <a:pt x="26" y="60"/>
                    <a:pt x="26" y="60"/>
                    <a:pt x="26" y="60"/>
                  </a:cubicBezTo>
                  <a:cubicBezTo>
                    <a:pt x="27" y="60"/>
                    <a:pt x="27" y="59"/>
                    <a:pt x="27" y="59"/>
                  </a:cubicBezTo>
                  <a:cubicBezTo>
                    <a:pt x="27" y="59"/>
                    <a:pt x="28" y="58"/>
                    <a:pt x="29" y="58"/>
                  </a:cubicBezTo>
                  <a:cubicBezTo>
                    <a:pt x="29" y="57"/>
                    <a:pt x="30" y="57"/>
                    <a:pt x="30" y="57"/>
                  </a:cubicBezTo>
                  <a:cubicBezTo>
                    <a:pt x="30" y="57"/>
                    <a:pt x="31" y="57"/>
                    <a:pt x="31" y="57"/>
                  </a:cubicBezTo>
                  <a:cubicBezTo>
                    <a:pt x="31" y="57"/>
                    <a:pt x="31" y="56"/>
                    <a:pt x="32" y="57"/>
                  </a:cubicBezTo>
                  <a:cubicBezTo>
                    <a:pt x="32" y="57"/>
                    <a:pt x="32" y="57"/>
                    <a:pt x="33" y="56"/>
                  </a:cubicBezTo>
                  <a:cubicBezTo>
                    <a:pt x="34" y="55"/>
                    <a:pt x="34" y="56"/>
                    <a:pt x="35" y="56"/>
                  </a:cubicBezTo>
                  <a:cubicBezTo>
                    <a:pt x="35" y="56"/>
                    <a:pt x="35" y="56"/>
                    <a:pt x="35" y="56"/>
                  </a:cubicBezTo>
                  <a:cubicBezTo>
                    <a:pt x="35" y="57"/>
                    <a:pt x="36" y="57"/>
                    <a:pt x="35" y="58"/>
                  </a:cubicBezTo>
                  <a:cubicBezTo>
                    <a:pt x="34" y="59"/>
                    <a:pt x="34" y="59"/>
                    <a:pt x="33" y="59"/>
                  </a:cubicBezTo>
                  <a:cubicBezTo>
                    <a:pt x="33" y="59"/>
                    <a:pt x="33" y="59"/>
                    <a:pt x="33" y="59"/>
                  </a:cubicBezTo>
                  <a:cubicBezTo>
                    <a:pt x="33" y="59"/>
                    <a:pt x="33" y="60"/>
                    <a:pt x="33" y="60"/>
                  </a:cubicBezTo>
                  <a:cubicBezTo>
                    <a:pt x="34" y="60"/>
                    <a:pt x="34" y="60"/>
                    <a:pt x="34" y="60"/>
                  </a:cubicBezTo>
                  <a:cubicBezTo>
                    <a:pt x="34" y="60"/>
                    <a:pt x="34" y="61"/>
                    <a:pt x="34" y="61"/>
                  </a:cubicBezTo>
                  <a:cubicBezTo>
                    <a:pt x="35" y="61"/>
                    <a:pt x="35" y="62"/>
                    <a:pt x="35" y="62"/>
                  </a:cubicBezTo>
                  <a:cubicBezTo>
                    <a:pt x="35" y="63"/>
                    <a:pt x="35" y="63"/>
                    <a:pt x="36" y="64"/>
                  </a:cubicBezTo>
                  <a:cubicBezTo>
                    <a:pt x="36" y="64"/>
                    <a:pt x="36" y="65"/>
                    <a:pt x="35" y="66"/>
                  </a:cubicBezTo>
                  <a:cubicBezTo>
                    <a:pt x="34" y="67"/>
                    <a:pt x="34" y="67"/>
                    <a:pt x="33" y="67"/>
                  </a:cubicBezTo>
                  <a:cubicBezTo>
                    <a:pt x="31" y="67"/>
                    <a:pt x="29" y="67"/>
                    <a:pt x="29" y="67"/>
                  </a:cubicBezTo>
                  <a:cubicBezTo>
                    <a:pt x="29" y="67"/>
                    <a:pt x="28" y="66"/>
                    <a:pt x="28" y="67"/>
                  </a:cubicBezTo>
                  <a:cubicBezTo>
                    <a:pt x="28" y="67"/>
                    <a:pt x="27" y="69"/>
                    <a:pt x="26" y="69"/>
                  </a:cubicBezTo>
                  <a:cubicBezTo>
                    <a:pt x="26" y="69"/>
                    <a:pt x="26" y="69"/>
                    <a:pt x="25" y="70"/>
                  </a:cubicBezTo>
                  <a:cubicBezTo>
                    <a:pt x="25" y="71"/>
                    <a:pt x="23" y="71"/>
                    <a:pt x="22" y="70"/>
                  </a:cubicBezTo>
                  <a:cubicBezTo>
                    <a:pt x="20" y="69"/>
                    <a:pt x="19" y="69"/>
                    <a:pt x="17" y="70"/>
                  </a:cubicBezTo>
                  <a:cubicBezTo>
                    <a:pt x="17" y="70"/>
                    <a:pt x="17" y="70"/>
                    <a:pt x="17" y="70"/>
                  </a:cubicBezTo>
                  <a:cubicBezTo>
                    <a:pt x="18" y="70"/>
                    <a:pt x="19" y="71"/>
                    <a:pt x="18" y="71"/>
                  </a:cubicBezTo>
                  <a:cubicBezTo>
                    <a:pt x="17" y="71"/>
                    <a:pt x="16" y="70"/>
                    <a:pt x="16" y="72"/>
                  </a:cubicBezTo>
                  <a:cubicBezTo>
                    <a:pt x="15" y="74"/>
                    <a:pt x="16" y="74"/>
                    <a:pt x="16" y="73"/>
                  </a:cubicBezTo>
                  <a:cubicBezTo>
                    <a:pt x="16" y="73"/>
                    <a:pt x="18" y="72"/>
                    <a:pt x="16" y="74"/>
                  </a:cubicBezTo>
                  <a:cubicBezTo>
                    <a:pt x="16" y="75"/>
                    <a:pt x="16" y="75"/>
                    <a:pt x="16" y="75"/>
                  </a:cubicBezTo>
                  <a:cubicBezTo>
                    <a:pt x="16" y="75"/>
                    <a:pt x="16" y="75"/>
                    <a:pt x="16" y="75"/>
                  </a:cubicBezTo>
                  <a:cubicBezTo>
                    <a:pt x="15" y="74"/>
                    <a:pt x="15" y="74"/>
                    <a:pt x="14" y="75"/>
                  </a:cubicBezTo>
                  <a:cubicBezTo>
                    <a:pt x="13" y="76"/>
                    <a:pt x="11" y="78"/>
                    <a:pt x="11" y="79"/>
                  </a:cubicBezTo>
                  <a:cubicBezTo>
                    <a:pt x="11" y="80"/>
                    <a:pt x="12" y="80"/>
                    <a:pt x="11" y="80"/>
                  </a:cubicBezTo>
                  <a:cubicBezTo>
                    <a:pt x="10" y="80"/>
                    <a:pt x="8" y="80"/>
                    <a:pt x="11" y="81"/>
                  </a:cubicBezTo>
                  <a:cubicBezTo>
                    <a:pt x="11" y="81"/>
                    <a:pt x="11" y="81"/>
                    <a:pt x="10" y="81"/>
                  </a:cubicBezTo>
                  <a:cubicBezTo>
                    <a:pt x="9" y="81"/>
                    <a:pt x="10" y="81"/>
                    <a:pt x="9" y="81"/>
                  </a:cubicBezTo>
                  <a:cubicBezTo>
                    <a:pt x="9" y="81"/>
                    <a:pt x="9" y="81"/>
                    <a:pt x="9" y="81"/>
                  </a:cubicBezTo>
                  <a:cubicBezTo>
                    <a:pt x="9" y="82"/>
                    <a:pt x="9" y="82"/>
                    <a:pt x="10" y="82"/>
                  </a:cubicBezTo>
                  <a:cubicBezTo>
                    <a:pt x="10" y="82"/>
                    <a:pt x="11" y="82"/>
                    <a:pt x="11" y="83"/>
                  </a:cubicBezTo>
                  <a:cubicBezTo>
                    <a:pt x="10" y="83"/>
                    <a:pt x="10" y="84"/>
                    <a:pt x="11" y="84"/>
                  </a:cubicBezTo>
                  <a:cubicBezTo>
                    <a:pt x="12" y="84"/>
                    <a:pt x="12" y="84"/>
                    <a:pt x="12" y="85"/>
                  </a:cubicBezTo>
                  <a:cubicBezTo>
                    <a:pt x="12" y="85"/>
                    <a:pt x="12" y="86"/>
                    <a:pt x="13" y="85"/>
                  </a:cubicBezTo>
                  <a:cubicBezTo>
                    <a:pt x="14" y="85"/>
                    <a:pt x="13" y="85"/>
                    <a:pt x="13" y="85"/>
                  </a:cubicBezTo>
                  <a:cubicBezTo>
                    <a:pt x="13" y="85"/>
                    <a:pt x="13" y="84"/>
                    <a:pt x="13" y="84"/>
                  </a:cubicBezTo>
                  <a:cubicBezTo>
                    <a:pt x="14" y="84"/>
                    <a:pt x="14" y="84"/>
                    <a:pt x="14" y="84"/>
                  </a:cubicBezTo>
                  <a:cubicBezTo>
                    <a:pt x="14" y="84"/>
                    <a:pt x="14" y="84"/>
                    <a:pt x="13" y="84"/>
                  </a:cubicBezTo>
                  <a:cubicBezTo>
                    <a:pt x="13" y="84"/>
                    <a:pt x="13" y="85"/>
                    <a:pt x="13" y="85"/>
                  </a:cubicBezTo>
                  <a:cubicBezTo>
                    <a:pt x="14" y="85"/>
                    <a:pt x="14" y="85"/>
                    <a:pt x="14" y="85"/>
                  </a:cubicBezTo>
                  <a:cubicBezTo>
                    <a:pt x="14" y="84"/>
                    <a:pt x="15" y="84"/>
                    <a:pt x="14" y="85"/>
                  </a:cubicBezTo>
                  <a:cubicBezTo>
                    <a:pt x="14" y="85"/>
                    <a:pt x="14" y="85"/>
                    <a:pt x="15" y="85"/>
                  </a:cubicBezTo>
                  <a:cubicBezTo>
                    <a:pt x="15" y="85"/>
                    <a:pt x="16" y="85"/>
                    <a:pt x="16" y="85"/>
                  </a:cubicBezTo>
                  <a:cubicBezTo>
                    <a:pt x="15" y="86"/>
                    <a:pt x="15" y="86"/>
                    <a:pt x="15" y="86"/>
                  </a:cubicBezTo>
                  <a:cubicBezTo>
                    <a:pt x="15" y="86"/>
                    <a:pt x="15" y="86"/>
                    <a:pt x="15" y="86"/>
                  </a:cubicBezTo>
                  <a:cubicBezTo>
                    <a:pt x="15" y="86"/>
                    <a:pt x="14" y="86"/>
                    <a:pt x="14" y="86"/>
                  </a:cubicBezTo>
                  <a:cubicBezTo>
                    <a:pt x="14" y="86"/>
                    <a:pt x="14" y="87"/>
                    <a:pt x="15" y="87"/>
                  </a:cubicBezTo>
                  <a:cubicBezTo>
                    <a:pt x="15" y="87"/>
                    <a:pt x="16" y="86"/>
                    <a:pt x="16" y="87"/>
                  </a:cubicBezTo>
                  <a:cubicBezTo>
                    <a:pt x="16" y="87"/>
                    <a:pt x="16" y="87"/>
                    <a:pt x="16" y="87"/>
                  </a:cubicBezTo>
                  <a:cubicBezTo>
                    <a:pt x="17" y="87"/>
                    <a:pt x="17" y="87"/>
                    <a:pt x="17" y="87"/>
                  </a:cubicBezTo>
                  <a:cubicBezTo>
                    <a:pt x="17" y="87"/>
                    <a:pt x="18" y="87"/>
                    <a:pt x="18" y="87"/>
                  </a:cubicBezTo>
                  <a:cubicBezTo>
                    <a:pt x="18" y="87"/>
                    <a:pt x="19" y="87"/>
                    <a:pt x="19" y="87"/>
                  </a:cubicBezTo>
                  <a:cubicBezTo>
                    <a:pt x="20" y="87"/>
                    <a:pt x="20" y="87"/>
                    <a:pt x="20" y="87"/>
                  </a:cubicBezTo>
                  <a:cubicBezTo>
                    <a:pt x="21" y="86"/>
                    <a:pt x="21" y="86"/>
                    <a:pt x="21" y="86"/>
                  </a:cubicBezTo>
                  <a:cubicBezTo>
                    <a:pt x="21" y="86"/>
                    <a:pt x="21" y="86"/>
                    <a:pt x="21" y="87"/>
                  </a:cubicBezTo>
                  <a:cubicBezTo>
                    <a:pt x="22" y="87"/>
                    <a:pt x="22" y="87"/>
                    <a:pt x="21" y="87"/>
                  </a:cubicBezTo>
                  <a:cubicBezTo>
                    <a:pt x="21" y="87"/>
                    <a:pt x="20" y="87"/>
                    <a:pt x="21" y="87"/>
                  </a:cubicBezTo>
                  <a:cubicBezTo>
                    <a:pt x="22" y="87"/>
                    <a:pt x="23" y="88"/>
                    <a:pt x="22" y="89"/>
                  </a:cubicBezTo>
                  <a:cubicBezTo>
                    <a:pt x="21" y="90"/>
                    <a:pt x="21" y="89"/>
                    <a:pt x="21" y="89"/>
                  </a:cubicBezTo>
                  <a:cubicBezTo>
                    <a:pt x="21" y="88"/>
                    <a:pt x="20" y="87"/>
                    <a:pt x="20" y="88"/>
                  </a:cubicBezTo>
                  <a:cubicBezTo>
                    <a:pt x="19" y="89"/>
                    <a:pt x="19" y="89"/>
                    <a:pt x="19" y="89"/>
                  </a:cubicBezTo>
                  <a:cubicBezTo>
                    <a:pt x="18" y="89"/>
                    <a:pt x="17" y="90"/>
                    <a:pt x="18" y="89"/>
                  </a:cubicBezTo>
                  <a:cubicBezTo>
                    <a:pt x="18" y="89"/>
                    <a:pt x="18" y="89"/>
                    <a:pt x="18" y="89"/>
                  </a:cubicBezTo>
                  <a:cubicBezTo>
                    <a:pt x="19" y="88"/>
                    <a:pt x="19" y="88"/>
                    <a:pt x="18" y="88"/>
                  </a:cubicBezTo>
                  <a:cubicBezTo>
                    <a:pt x="18" y="88"/>
                    <a:pt x="18" y="88"/>
                    <a:pt x="17" y="88"/>
                  </a:cubicBezTo>
                  <a:cubicBezTo>
                    <a:pt x="17" y="87"/>
                    <a:pt x="16" y="87"/>
                    <a:pt x="16" y="87"/>
                  </a:cubicBezTo>
                  <a:cubicBezTo>
                    <a:pt x="16" y="87"/>
                    <a:pt x="16" y="87"/>
                    <a:pt x="16" y="87"/>
                  </a:cubicBezTo>
                  <a:cubicBezTo>
                    <a:pt x="16" y="87"/>
                    <a:pt x="16" y="87"/>
                    <a:pt x="15" y="87"/>
                  </a:cubicBezTo>
                  <a:cubicBezTo>
                    <a:pt x="15" y="87"/>
                    <a:pt x="15" y="87"/>
                    <a:pt x="15" y="87"/>
                  </a:cubicBezTo>
                  <a:cubicBezTo>
                    <a:pt x="15" y="87"/>
                    <a:pt x="15" y="88"/>
                    <a:pt x="15" y="88"/>
                  </a:cubicBezTo>
                  <a:cubicBezTo>
                    <a:pt x="15" y="88"/>
                    <a:pt x="15" y="88"/>
                    <a:pt x="15" y="88"/>
                  </a:cubicBezTo>
                  <a:cubicBezTo>
                    <a:pt x="15" y="88"/>
                    <a:pt x="15" y="89"/>
                    <a:pt x="14" y="89"/>
                  </a:cubicBezTo>
                  <a:cubicBezTo>
                    <a:pt x="14" y="89"/>
                    <a:pt x="12" y="89"/>
                    <a:pt x="13" y="90"/>
                  </a:cubicBezTo>
                  <a:cubicBezTo>
                    <a:pt x="14" y="90"/>
                    <a:pt x="14" y="90"/>
                    <a:pt x="14" y="90"/>
                  </a:cubicBezTo>
                  <a:cubicBezTo>
                    <a:pt x="15" y="89"/>
                    <a:pt x="15" y="89"/>
                    <a:pt x="15" y="90"/>
                  </a:cubicBezTo>
                  <a:cubicBezTo>
                    <a:pt x="15" y="90"/>
                    <a:pt x="14" y="90"/>
                    <a:pt x="15" y="91"/>
                  </a:cubicBezTo>
                  <a:cubicBezTo>
                    <a:pt x="15" y="91"/>
                    <a:pt x="16" y="91"/>
                    <a:pt x="16" y="91"/>
                  </a:cubicBezTo>
                  <a:cubicBezTo>
                    <a:pt x="16" y="91"/>
                    <a:pt x="17" y="91"/>
                    <a:pt x="17" y="92"/>
                  </a:cubicBezTo>
                  <a:cubicBezTo>
                    <a:pt x="17" y="92"/>
                    <a:pt x="19" y="95"/>
                    <a:pt x="21" y="95"/>
                  </a:cubicBezTo>
                  <a:cubicBezTo>
                    <a:pt x="23" y="95"/>
                    <a:pt x="25" y="95"/>
                    <a:pt x="26" y="94"/>
                  </a:cubicBezTo>
                  <a:cubicBezTo>
                    <a:pt x="26" y="94"/>
                    <a:pt x="26" y="94"/>
                    <a:pt x="26" y="94"/>
                  </a:cubicBezTo>
                  <a:cubicBezTo>
                    <a:pt x="26" y="93"/>
                    <a:pt x="26" y="94"/>
                    <a:pt x="26" y="94"/>
                  </a:cubicBezTo>
                  <a:cubicBezTo>
                    <a:pt x="26" y="94"/>
                    <a:pt x="27" y="94"/>
                    <a:pt x="27" y="94"/>
                  </a:cubicBezTo>
                  <a:cubicBezTo>
                    <a:pt x="27" y="93"/>
                    <a:pt x="28" y="93"/>
                    <a:pt x="28" y="92"/>
                  </a:cubicBezTo>
                  <a:cubicBezTo>
                    <a:pt x="28" y="92"/>
                    <a:pt x="27" y="92"/>
                    <a:pt x="27" y="92"/>
                  </a:cubicBezTo>
                  <a:cubicBezTo>
                    <a:pt x="27" y="92"/>
                    <a:pt x="26" y="92"/>
                    <a:pt x="27" y="92"/>
                  </a:cubicBezTo>
                  <a:cubicBezTo>
                    <a:pt x="27" y="92"/>
                    <a:pt x="27" y="91"/>
                    <a:pt x="27" y="91"/>
                  </a:cubicBezTo>
                  <a:cubicBezTo>
                    <a:pt x="27" y="91"/>
                    <a:pt x="27" y="91"/>
                    <a:pt x="27" y="91"/>
                  </a:cubicBezTo>
                  <a:cubicBezTo>
                    <a:pt x="27" y="91"/>
                    <a:pt x="28" y="91"/>
                    <a:pt x="28" y="91"/>
                  </a:cubicBezTo>
                  <a:cubicBezTo>
                    <a:pt x="28" y="90"/>
                    <a:pt x="28" y="90"/>
                    <a:pt x="28" y="90"/>
                  </a:cubicBezTo>
                  <a:cubicBezTo>
                    <a:pt x="28" y="90"/>
                    <a:pt x="28" y="90"/>
                    <a:pt x="28" y="90"/>
                  </a:cubicBezTo>
                  <a:cubicBezTo>
                    <a:pt x="28" y="89"/>
                    <a:pt x="28" y="89"/>
                    <a:pt x="29" y="89"/>
                  </a:cubicBezTo>
                  <a:cubicBezTo>
                    <a:pt x="29" y="89"/>
                    <a:pt x="29" y="89"/>
                    <a:pt x="29" y="89"/>
                  </a:cubicBezTo>
                  <a:cubicBezTo>
                    <a:pt x="29" y="88"/>
                    <a:pt x="29" y="88"/>
                    <a:pt x="29" y="88"/>
                  </a:cubicBezTo>
                  <a:cubicBezTo>
                    <a:pt x="30" y="89"/>
                    <a:pt x="30" y="88"/>
                    <a:pt x="30" y="88"/>
                  </a:cubicBezTo>
                  <a:cubicBezTo>
                    <a:pt x="30" y="88"/>
                    <a:pt x="31" y="88"/>
                    <a:pt x="30" y="89"/>
                  </a:cubicBezTo>
                  <a:cubicBezTo>
                    <a:pt x="29" y="89"/>
                    <a:pt x="29" y="90"/>
                    <a:pt x="28" y="90"/>
                  </a:cubicBezTo>
                  <a:cubicBezTo>
                    <a:pt x="28" y="90"/>
                    <a:pt x="28" y="91"/>
                    <a:pt x="28" y="91"/>
                  </a:cubicBezTo>
                  <a:cubicBezTo>
                    <a:pt x="28" y="91"/>
                    <a:pt x="27" y="91"/>
                    <a:pt x="28" y="92"/>
                  </a:cubicBezTo>
                  <a:cubicBezTo>
                    <a:pt x="28" y="92"/>
                    <a:pt x="28" y="92"/>
                    <a:pt x="28" y="92"/>
                  </a:cubicBezTo>
                  <a:cubicBezTo>
                    <a:pt x="28" y="92"/>
                    <a:pt x="28" y="92"/>
                    <a:pt x="28" y="92"/>
                  </a:cubicBezTo>
                  <a:cubicBezTo>
                    <a:pt x="28" y="92"/>
                    <a:pt x="28" y="92"/>
                    <a:pt x="29" y="92"/>
                  </a:cubicBezTo>
                  <a:cubicBezTo>
                    <a:pt x="29" y="92"/>
                    <a:pt x="29" y="92"/>
                    <a:pt x="29" y="92"/>
                  </a:cubicBezTo>
                  <a:cubicBezTo>
                    <a:pt x="29" y="93"/>
                    <a:pt x="29" y="94"/>
                    <a:pt x="30" y="95"/>
                  </a:cubicBezTo>
                  <a:cubicBezTo>
                    <a:pt x="30" y="96"/>
                    <a:pt x="30" y="96"/>
                    <a:pt x="30" y="96"/>
                  </a:cubicBezTo>
                  <a:cubicBezTo>
                    <a:pt x="31" y="97"/>
                    <a:pt x="31" y="97"/>
                    <a:pt x="31" y="98"/>
                  </a:cubicBezTo>
                  <a:cubicBezTo>
                    <a:pt x="30" y="98"/>
                    <a:pt x="29" y="99"/>
                    <a:pt x="30" y="100"/>
                  </a:cubicBezTo>
                  <a:cubicBezTo>
                    <a:pt x="30" y="101"/>
                    <a:pt x="31" y="100"/>
                    <a:pt x="31" y="100"/>
                  </a:cubicBezTo>
                  <a:cubicBezTo>
                    <a:pt x="31" y="100"/>
                    <a:pt x="32" y="100"/>
                    <a:pt x="32" y="100"/>
                  </a:cubicBezTo>
                  <a:cubicBezTo>
                    <a:pt x="31" y="101"/>
                    <a:pt x="30" y="100"/>
                    <a:pt x="31" y="101"/>
                  </a:cubicBezTo>
                  <a:cubicBezTo>
                    <a:pt x="31" y="101"/>
                    <a:pt x="31" y="102"/>
                    <a:pt x="31" y="102"/>
                  </a:cubicBezTo>
                  <a:cubicBezTo>
                    <a:pt x="31" y="102"/>
                    <a:pt x="31" y="102"/>
                    <a:pt x="31" y="102"/>
                  </a:cubicBezTo>
                  <a:cubicBezTo>
                    <a:pt x="31" y="102"/>
                    <a:pt x="32" y="102"/>
                    <a:pt x="31" y="103"/>
                  </a:cubicBezTo>
                  <a:cubicBezTo>
                    <a:pt x="31" y="103"/>
                    <a:pt x="29" y="103"/>
                    <a:pt x="29" y="103"/>
                  </a:cubicBezTo>
                  <a:cubicBezTo>
                    <a:pt x="29" y="104"/>
                    <a:pt x="29" y="104"/>
                    <a:pt x="29" y="104"/>
                  </a:cubicBezTo>
                  <a:cubicBezTo>
                    <a:pt x="30" y="104"/>
                    <a:pt x="30" y="104"/>
                    <a:pt x="31" y="104"/>
                  </a:cubicBezTo>
                  <a:cubicBezTo>
                    <a:pt x="31" y="104"/>
                    <a:pt x="31" y="104"/>
                    <a:pt x="31" y="104"/>
                  </a:cubicBezTo>
                  <a:cubicBezTo>
                    <a:pt x="31" y="103"/>
                    <a:pt x="31" y="104"/>
                    <a:pt x="31" y="104"/>
                  </a:cubicBezTo>
                  <a:cubicBezTo>
                    <a:pt x="31" y="104"/>
                    <a:pt x="31" y="104"/>
                    <a:pt x="31" y="104"/>
                  </a:cubicBezTo>
                  <a:cubicBezTo>
                    <a:pt x="32" y="104"/>
                    <a:pt x="32" y="104"/>
                    <a:pt x="32" y="103"/>
                  </a:cubicBezTo>
                  <a:cubicBezTo>
                    <a:pt x="33" y="103"/>
                    <a:pt x="33" y="103"/>
                    <a:pt x="33" y="103"/>
                  </a:cubicBezTo>
                  <a:cubicBezTo>
                    <a:pt x="33" y="103"/>
                    <a:pt x="34" y="102"/>
                    <a:pt x="34" y="102"/>
                  </a:cubicBezTo>
                  <a:cubicBezTo>
                    <a:pt x="34" y="102"/>
                    <a:pt x="35" y="102"/>
                    <a:pt x="35" y="102"/>
                  </a:cubicBezTo>
                  <a:cubicBezTo>
                    <a:pt x="35" y="102"/>
                    <a:pt x="35" y="102"/>
                    <a:pt x="36" y="102"/>
                  </a:cubicBezTo>
                  <a:cubicBezTo>
                    <a:pt x="36" y="101"/>
                    <a:pt x="38" y="100"/>
                    <a:pt x="38" y="101"/>
                  </a:cubicBezTo>
                  <a:cubicBezTo>
                    <a:pt x="38" y="101"/>
                    <a:pt x="38" y="102"/>
                    <a:pt x="39" y="101"/>
                  </a:cubicBezTo>
                  <a:cubicBezTo>
                    <a:pt x="39" y="101"/>
                    <a:pt x="39" y="102"/>
                    <a:pt x="39" y="102"/>
                  </a:cubicBezTo>
                  <a:cubicBezTo>
                    <a:pt x="39" y="102"/>
                    <a:pt x="39" y="102"/>
                    <a:pt x="39" y="102"/>
                  </a:cubicBezTo>
                  <a:cubicBezTo>
                    <a:pt x="40" y="102"/>
                    <a:pt x="40" y="102"/>
                    <a:pt x="40" y="102"/>
                  </a:cubicBezTo>
                  <a:cubicBezTo>
                    <a:pt x="40" y="102"/>
                    <a:pt x="40" y="102"/>
                    <a:pt x="40" y="102"/>
                  </a:cubicBezTo>
                  <a:cubicBezTo>
                    <a:pt x="40" y="103"/>
                    <a:pt x="40" y="102"/>
                    <a:pt x="41" y="102"/>
                  </a:cubicBezTo>
                  <a:cubicBezTo>
                    <a:pt x="41" y="102"/>
                    <a:pt x="41" y="101"/>
                    <a:pt x="41" y="101"/>
                  </a:cubicBezTo>
                  <a:cubicBezTo>
                    <a:pt x="41" y="101"/>
                    <a:pt x="41" y="101"/>
                    <a:pt x="42" y="102"/>
                  </a:cubicBezTo>
                  <a:cubicBezTo>
                    <a:pt x="42" y="102"/>
                    <a:pt x="42" y="102"/>
                    <a:pt x="42" y="102"/>
                  </a:cubicBezTo>
                  <a:cubicBezTo>
                    <a:pt x="42" y="102"/>
                    <a:pt x="42" y="102"/>
                    <a:pt x="43" y="103"/>
                  </a:cubicBezTo>
                  <a:cubicBezTo>
                    <a:pt x="43" y="104"/>
                    <a:pt x="45" y="106"/>
                    <a:pt x="46" y="105"/>
                  </a:cubicBezTo>
                  <a:cubicBezTo>
                    <a:pt x="46" y="104"/>
                    <a:pt x="46" y="104"/>
                    <a:pt x="45" y="103"/>
                  </a:cubicBezTo>
                  <a:cubicBezTo>
                    <a:pt x="45" y="103"/>
                    <a:pt x="45" y="102"/>
                    <a:pt x="45" y="102"/>
                  </a:cubicBezTo>
                  <a:cubicBezTo>
                    <a:pt x="46" y="102"/>
                    <a:pt x="46" y="102"/>
                    <a:pt x="46" y="101"/>
                  </a:cubicBezTo>
                  <a:cubicBezTo>
                    <a:pt x="46" y="101"/>
                    <a:pt x="46" y="101"/>
                    <a:pt x="46" y="102"/>
                  </a:cubicBezTo>
                  <a:cubicBezTo>
                    <a:pt x="46" y="102"/>
                    <a:pt x="46" y="102"/>
                    <a:pt x="46" y="102"/>
                  </a:cubicBezTo>
                  <a:cubicBezTo>
                    <a:pt x="46" y="101"/>
                    <a:pt x="47" y="101"/>
                    <a:pt x="47" y="101"/>
                  </a:cubicBezTo>
                  <a:cubicBezTo>
                    <a:pt x="47" y="100"/>
                    <a:pt x="47" y="100"/>
                    <a:pt x="47" y="100"/>
                  </a:cubicBezTo>
                  <a:cubicBezTo>
                    <a:pt x="47" y="100"/>
                    <a:pt x="47" y="100"/>
                    <a:pt x="47" y="100"/>
                  </a:cubicBezTo>
                  <a:cubicBezTo>
                    <a:pt x="48" y="100"/>
                    <a:pt x="48" y="101"/>
                    <a:pt x="48" y="101"/>
                  </a:cubicBezTo>
                  <a:cubicBezTo>
                    <a:pt x="49" y="101"/>
                    <a:pt x="49" y="101"/>
                    <a:pt x="49" y="101"/>
                  </a:cubicBezTo>
                  <a:cubicBezTo>
                    <a:pt x="49" y="101"/>
                    <a:pt x="49" y="102"/>
                    <a:pt x="49" y="101"/>
                  </a:cubicBezTo>
                  <a:cubicBezTo>
                    <a:pt x="49" y="101"/>
                    <a:pt x="48" y="101"/>
                    <a:pt x="48" y="101"/>
                  </a:cubicBezTo>
                  <a:cubicBezTo>
                    <a:pt x="47" y="101"/>
                    <a:pt x="47" y="101"/>
                    <a:pt x="47" y="101"/>
                  </a:cubicBezTo>
                  <a:cubicBezTo>
                    <a:pt x="47" y="102"/>
                    <a:pt x="47" y="102"/>
                    <a:pt x="47" y="102"/>
                  </a:cubicBezTo>
                  <a:cubicBezTo>
                    <a:pt x="47" y="103"/>
                    <a:pt x="48" y="103"/>
                    <a:pt x="48" y="103"/>
                  </a:cubicBezTo>
                  <a:cubicBezTo>
                    <a:pt x="48" y="103"/>
                    <a:pt x="48" y="104"/>
                    <a:pt x="49" y="104"/>
                  </a:cubicBezTo>
                  <a:cubicBezTo>
                    <a:pt x="49" y="104"/>
                    <a:pt x="49" y="104"/>
                    <a:pt x="50" y="103"/>
                  </a:cubicBezTo>
                  <a:cubicBezTo>
                    <a:pt x="50" y="103"/>
                    <a:pt x="51" y="103"/>
                    <a:pt x="52" y="102"/>
                  </a:cubicBezTo>
                  <a:cubicBezTo>
                    <a:pt x="53" y="102"/>
                    <a:pt x="53" y="102"/>
                    <a:pt x="54" y="102"/>
                  </a:cubicBezTo>
                  <a:cubicBezTo>
                    <a:pt x="54" y="101"/>
                    <a:pt x="55" y="101"/>
                    <a:pt x="55" y="101"/>
                  </a:cubicBezTo>
                  <a:cubicBezTo>
                    <a:pt x="55" y="101"/>
                    <a:pt x="56" y="100"/>
                    <a:pt x="55" y="100"/>
                  </a:cubicBezTo>
                  <a:cubicBezTo>
                    <a:pt x="55" y="101"/>
                    <a:pt x="54" y="103"/>
                    <a:pt x="54" y="103"/>
                  </a:cubicBezTo>
                  <a:cubicBezTo>
                    <a:pt x="55" y="103"/>
                    <a:pt x="55" y="103"/>
                    <a:pt x="54" y="103"/>
                  </a:cubicBezTo>
                  <a:cubicBezTo>
                    <a:pt x="54" y="103"/>
                    <a:pt x="52" y="105"/>
                    <a:pt x="52" y="105"/>
                  </a:cubicBezTo>
                  <a:cubicBezTo>
                    <a:pt x="52" y="105"/>
                    <a:pt x="51" y="106"/>
                    <a:pt x="53" y="106"/>
                  </a:cubicBezTo>
                  <a:cubicBezTo>
                    <a:pt x="54" y="107"/>
                    <a:pt x="54" y="107"/>
                    <a:pt x="54" y="107"/>
                  </a:cubicBezTo>
                  <a:cubicBezTo>
                    <a:pt x="53" y="107"/>
                    <a:pt x="52" y="107"/>
                    <a:pt x="52" y="107"/>
                  </a:cubicBezTo>
                  <a:cubicBezTo>
                    <a:pt x="52" y="107"/>
                    <a:pt x="51" y="108"/>
                    <a:pt x="51" y="109"/>
                  </a:cubicBezTo>
                  <a:cubicBezTo>
                    <a:pt x="51" y="110"/>
                    <a:pt x="51" y="110"/>
                    <a:pt x="51" y="110"/>
                  </a:cubicBezTo>
                  <a:cubicBezTo>
                    <a:pt x="51" y="110"/>
                    <a:pt x="51" y="111"/>
                    <a:pt x="51" y="111"/>
                  </a:cubicBezTo>
                  <a:cubicBezTo>
                    <a:pt x="52" y="111"/>
                    <a:pt x="52" y="111"/>
                    <a:pt x="51" y="112"/>
                  </a:cubicBezTo>
                  <a:cubicBezTo>
                    <a:pt x="51" y="112"/>
                    <a:pt x="51" y="112"/>
                    <a:pt x="51" y="111"/>
                  </a:cubicBezTo>
                  <a:cubicBezTo>
                    <a:pt x="51" y="111"/>
                    <a:pt x="51" y="111"/>
                    <a:pt x="51" y="111"/>
                  </a:cubicBezTo>
                  <a:cubicBezTo>
                    <a:pt x="50" y="111"/>
                    <a:pt x="49" y="112"/>
                    <a:pt x="49" y="113"/>
                  </a:cubicBezTo>
                  <a:cubicBezTo>
                    <a:pt x="48" y="113"/>
                    <a:pt x="47" y="114"/>
                    <a:pt x="47" y="114"/>
                  </a:cubicBezTo>
                  <a:cubicBezTo>
                    <a:pt x="47" y="114"/>
                    <a:pt x="46" y="115"/>
                    <a:pt x="46" y="116"/>
                  </a:cubicBezTo>
                  <a:cubicBezTo>
                    <a:pt x="47" y="117"/>
                    <a:pt x="46" y="117"/>
                    <a:pt x="46" y="117"/>
                  </a:cubicBezTo>
                  <a:cubicBezTo>
                    <a:pt x="45" y="116"/>
                    <a:pt x="45" y="117"/>
                    <a:pt x="44" y="117"/>
                  </a:cubicBezTo>
                  <a:cubicBezTo>
                    <a:pt x="44" y="117"/>
                    <a:pt x="40" y="120"/>
                    <a:pt x="39" y="120"/>
                  </a:cubicBezTo>
                  <a:cubicBezTo>
                    <a:pt x="38" y="120"/>
                    <a:pt x="38" y="121"/>
                    <a:pt x="38" y="121"/>
                  </a:cubicBezTo>
                  <a:cubicBezTo>
                    <a:pt x="37" y="121"/>
                    <a:pt x="37" y="122"/>
                    <a:pt x="37" y="122"/>
                  </a:cubicBezTo>
                  <a:cubicBezTo>
                    <a:pt x="37" y="123"/>
                    <a:pt x="37" y="123"/>
                    <a:pt x="37" y="123"/>
                  </a:cubicBezTo>
                  <a:cubicBezTo>
                    <a:pt x="37" y="123"/>
                    <a:pt x="38" y="123"/>
                    <a:pt x="38" y="123"/>
                  </a:cubicBezTo>
                  <a:cubicBezTo>
                    <a:pt x="38" y="124"/>
                    <a:pt x="38" y="124"/>
                    <a:pt x="38" y="124"/>
                  </a:cubicBezTo>
                  <a:cubicBezTo>
                    <a:pt x="38" y="124"/>
                    <a:pt x="36" y="123"/>
                    <a:pt x="36" y="123"/>
                  </a:cubicBezTo>
                  <a:cubicBezTo>
                    <a:pt x="36" y="123"/>
                    <a:pt x="36" y="123"/>
                    <a:pt x="36" y="123"/>
                  </a:cubicBezTo>
                  <a:cubicBezTo>
                    <a:pt x="36" y="124"/>
                    <a:pt x="37" y="124"/>
                    <a:pt x="36" y="124"/>
                  </a:cubicBezTo>
                  <a:cubicBezTo>
                    <a:pt x="36" y="124"/>
                    <a:pt x="35" y="124"/>
                    <a:pt x="35" y="123"/>
                  </a:cubicBezTo>
                  <a:cubicBezTo>
                    <a:pt x="35" y="123"/>
                    <a:pt x="35" y="123"/>
                    <a:pt x="35" y="123"/>
                  </a:cubicBezTo>
                  <a:cubicBezTo>
                    <a:pt x="35" y="123"/>
                    <a:pt x="34" y="123"/>
                    <a:pt x="35" y="123"/>
                  </a:cubicBezTo>
                  <a:cubicBezTo>
                    <a:pt x="35" y="123"/>
                    <a:pt x="36" y="122"/>
                    <a:pt x="35" y="122"/>
                  </a:cubicBezTo>
                  <a:cubicBezTo>
                    <a:pt x="35" y="122"/>
                    <a:pt x="34" y="122"/>
                    <a:pt x="33" y="122"/>
                  </a:cubicBezTo>
                  <a:cubicBezTo>
                    <a:pt x="33" y="123"/>
                    <a:pt x="31" y="123"/>
                    <a:pt x="31" y="123"/>
                  </a:cubicBezTo>
                  <a:cubicBezTo>
                    <a:pt x="30" y="124"/>
                    <a:pt x="29" y="125"/>
                    <a:pt x="28" y="125"/>
                  </a:cubicBezTo>
                  <a:cubicBezTo>
                    <a:pt x="28" y="125"/>
                    <a:pt x="25" y="128"/>
                    <a:pt x="25" y="128"/>
                  </a:cubicBezTo>
                  <a:cubicBezTo>
                    <a:pt x="25" y="128"/>
                    <a:pt x="24" y="128"/>
                    <a:pt x="24" y="128"/>
                  </a:cubicBezTo>
                  <a:cubicBezTo>
                    <a:pt x="25" y="128"/>
                    <a:pt x="25" y="128"/>
                    <a:pt x="24" y="128"/>
                  </a:cubicBezTo>
                  <a:cubicBezTo>
                    <a:pt x="24" y="128"/>
                    <a:pt x="23" y="128"/>
                    <a:pt x="23" y="129"/>
                  </a:cubicBezTo>
                  <a:cubicBezTo>
                    <a:pt x="23" y="130"/>
                    <a:pt x="23" y="130"/>
                    <a:pt x="23" y="130"/>
                  </a:cubicBezTo>
                  <a:cubicBezTo>
                    <a:pt x="23" y="130"/>
                    <a:pt x="23" y="131"/>
                    <a:pt x="23" y="130"/>
                  </a:cubicBezTo>
                  <a:cubicBezTo>
                    <a:pt x="24" y="130"/>
                    <a:pt x="24" y="129"/>
                    <a:pt x="24" y="129"/>
                  </a:cubicBezTo>
                  <a:cubicBezTo>
                    <a:pt x="24" y="129"/>
                    <a:pt x="23" y="129"/>
                    <a:pt x="24" y="128"/>
                  </a:cubicBezTo>
                  <a:cubicBezTo>
                    <a:pt x="24" y="128"/>
                    <a:pt x="24" y="128"/>
                    <a:pt x="25" y="129"/>
                  </a:cubicBezTo>
                  <a:cubicBezTo>
                    <a:pt x="25" y="129"/>
                    <a:pt x="25" y="129"/>
                    <a:pt x="25" y="129"/>
                  </a:cubicBezTo>
                  <a:cubicBezTo>
                    <a:pt x="25" y="129"/>
                    <a:pt x="25" y="129"/>
                    <a:pt x="25" y="129"/>
                  </a:cubicBezTo>
                  <a:cubicBezTo>
                    <a:pt x="26" y="130"/>
                    <a:pt x="26" y="130"/>
                    <a:pt x="27" y="129"/>
                  </a:cubicBezTo>
                  <a:cubicBezTo>
                    <a:pt x="27" y="129"/>
                    <a:pt x="27" y="129"/>
                    <a:pt x="27" y="129"/>
                  </a:cubicBezTo>
                  <a:cubicBezTo>
                    <a:pt x="27" y="129"/>
                    <a:pt x="26" y="128"/>
                    <a:pt x="27" y="128"/>
                  </a:cubicBezTo>
                  <a:cubicBezTo>
                    <a:pt x="27" y="128"/>
                    <a:pt x="27" y="128"/>
                    <a:pt x="26" y="128"/>
                  </a:cubicBezTo>
                  <a:cubicBezTo>
                    <a:pt x="26" y="128"/>
                    <a:pt x="26" y="128"/>
                    <a:pt x="26" y="127"/>
                  </a:cubicBezTo>
                  <a:cubicBezTo>
                    <a:pt x="26" y="127"/>
                    <a:pt x="26" y="127"/>
                    <a:pt x="27" y="128"/>
                  </a:cubicBezTo>
                  <a:cubicBezTo>
                    <a:pt x="27" y="128"/>
                    <a:pt x="28" y="128"/>
                    <a:pt x="28" y="129"/>
                  </a:cubicBezTo>
                  <a:cubicBezTo>
                    <a:pt x="27" y="129"/>
                    <a:pt x="27" y="129"/>
                    <a:pt x="28" y="129"/>
                  </a:cubicBezTo>
                  <a:cubicBezTo>
                    <a:pt x="28" y="129"/>
                    <a:pt x="28" y="129"/>
                    <a:pt x="28" y="129"/>
                  </a:cubicBezTo>
                  <a:cubicBezTo>
                    <a:pt x="29" y="129"/>
                    <a:pt x="29" y="128"/>
                    <a:pt x="29" y="128"/>
                  </a:cubicBezTo>
                  <a:cubicBezTo>
                    <a:pt x="29" y="129"/>
                    <a:pt x="30" y="128"/>
                    <a:pt x="30" y="128"/>
                  </a:cubicBezTo>
                  <a:cubicBezTo>
                    <a:pt x="30" y="128"/>
                    <a:pt x="30" y="127"/>
                    <a:pt x="30" y="127"/>
                  </a:cubicBezTo>
                  <a:cubicBezTo>
                    <a:pt x="30" y="127"/>
                    <a:pt x="31" y="127"/>
                    <a:pt x="31" y="126"/>
                  </a:cubicBezTo>
                  <a:cubicBezTo>
                    <a:pt x="31" y="125"/>
                    <a:pt x="32" y="125"/>
                    <a:pt x="32" y="125"/>
                  </a:cubicBezTo>
                  <a:cubicBezTo>
                    <a:pt x="33" y="125"/>
                    <a:pt x="35" y="126"/>
                    <a:pt x="33" y="126"/>
                  </a:cubicBezTo>
                  <a:cubicBezTo>
                    <a:pt x="32" y="126"/>
                    <a:pt x="33" y="125"/>
                    <a:pt x="32" y="126"/>
                  </a:cubicBezTo>
                  <a:cubicBezTo>
                    <a:pt x="32" y="127"/>
                    <a:pt x="32" y="127"/>
                    <a:pt x="33" y="127"/>
                  </a:cubicBezTo>
                  <a:cubicBezTo>
                    <a:pt x="33" y="127"/>
                    <a:pt x="33" y="127"/>
                    <a:pt x="34" y="127"/>
                  </a:cubicBezTo>
                  <a:cubicBezTo>
                    <a:pt x="34" y="127"/>
                    <a:pt x="35" y="126"/>
                    <a:pt x="36" y="126"/>
                  </a:cubicBezTo>
                  <a:cubicBezTo>
                    <a:pt x="36" y="126"/>
                    <a:pt x="36" y="126"/>
                    <a:pt x="36" y="126"/>
                  </a:cubicBezTo>
                  <a:cubicBezTo>
                    <a:pt x="36" y="125"/>
                    <a:pt x="36" y="125"/>
                    <a:pt x="36" y="125"/>
                  </a:cubicBezTo>
                  <a:cubicBezTo>
                    <a:pt x="36" y="125"/>
                    <a:pt x="37" y="125"/>
                    <a:pt x="37" y="125"/>
                  </a:cubicBezTo>
                  <a:cubicBezTo>
                    <a:pt x="37" y="126"/>
                    <a:pt x="37" y="126"/>
                    <a:pt x="37" y="126"/>
                  </a:cubicBezTo>
                  <a:cubicBezTo>
                    <a:pt x="37" y="126"/>
                    <a:pt x="37" y="125"/>
                    <a:pt x="37" y="125"/>
                  </a:cubicBezTo>
                  <a:cubicBezTo>
                    <a:pt x="38" y="125"/>
                    <a:pt x="38" y="125"/>
                    <a:pt x="38" y="125"/>
                  </a:cubicBezTo>
                  <a:cubicBezTo>
                    <a:pt x="38" y="125"/>
                    <a:pt x="41" y="124"/>
                    <a:pt x="41" y="124"/>
                  </a:cubicBezTo>
                  <a:cubicBezTo>
                    <a:pt x="41" y="124"/>
                    <a:pt x="41" y="124"/>
                    <a:pt x="41" y="124"/>
                  </a:cubicBezTo>
                  <a:cubicBezTo>
                    <a:pt x="41" y="124"/>
                    <a:pt x="42" y="124"/>
                    <a:pt x="41" y="124"/>
                  </a:cubicBezTo>
                  <a:cubicBezTo>
                    <a:pt x="41" y="125"/>
                    <a:pt x="41" y="125"/>
                    <a:pt x="41" y="125"/>
                  </a:cubicBezTo>
                  <a:cubicBezTo>
                    <a:pt x="42" y="125"/>
                    <a:pt x="41" y="125"/>
                    <a:pt x="41" y="125"/>
                  </a:cubicBezTo>
                  <a:cubicBezTo>
                    <a:pt x="41" y="125"/>
                    <a:pt x="41" y="126"/>
                    <a:pt x="41" y="125"/>
                  </a:cubicBezTo>
                  <a:cubicBezTo>
                    <a:pt x="41" y="125"/>
                    <a:pt x="42" y="125"/>
                    <a:pt x="42" y="124"/>
                  </a:cubicBezTo>
                  <a:cubicBezTo>
                    <a:pt x="42" y="123"/>
                    <a:pt x="42" y="123"/>
                    <a:pt x="42" y="124"/>
                  </a:cubicBezTo>
                  <a:cubicBezTo>
                    <a:pt x="43" y="124"/>
                    <a:pt x="43" y="124"/>
                    <a:pt x="43" y="123"/>
                  </a:cubicBezTo>
                  <a:cubicBezTo>
                    <a:pt x="43" y="123"/>
                    <a:pt x="45" y="123"/>
                    <a:pt x="45" y="123"/>
                  </a:cubicBezTo>
                  <a:cubicBezTo>
                    <a:pt x="45" y="123"/>
                    <a:pt x="46" y="123"/>
                    <a:pt x="46" y="123"/>
                  </a:cubicBezTo>
                  <a:cubicBezTo>
                    <a:pt x="46" y="123"/>
                    <a:pt x="46" y="123"/>
                    <a:pt x="46" y="122"/>
                  </a:cubicBezTo>
                  <a:cubicBezTo>
                    <a:pt x="46" y="122"/>
                    <a:pt x="46" y="120"/>
                    <a:pt x="47" y="122"/>
                  </a:cubicBezTo>
                  <a:cubicBezTo>
                    <a:pt x="47" y="122"/>
                    <a:pt x="47" y="122"/>
                    <a:pt x="47" y="122"/>
                  </a:cubicBezTo>
                  <a:cubicBezTo>
                    <a:pt x="47" y="122"/>
                    <a:pt x="47" y="122"/>
                    <a:pt x="47" y="122"/>
                  </a:cubicBezTo>
                  <a:cubicBezTo>
                    <a:pt x="47" y="122"/>
                    <a:pt x="47" y="122"/>
                    <a:pt x="47" y="122"/>
                  </a:cubicBezTo>
                  <a:cubicBezTo>
                    <a:pt x="47" y="122"/>
                    <a:pt x="47" y="122"/>
                    <a:pt x="47" y="122"/>
                  </a:cubicBezTo>
                  <a:cubicBezTo>
                    <a:pt x="47" y="122"/>
                    <a:pt x="47" y="121"/>
                    <a:pt x="47" y="121"/>
                  </a:cubicBezTo>
                  <a:cubicBezTo>
                    <a:pt x="48" y="121"/>
                    <a:pt x="48" y="121"/>
                    <a:pt x="48" y="121"/>
                  </a:cubicBezTo>
                  <a:cubicBezTo>
                    <a:pt x="47" y="121"/>
                    <a:pt x="48" y="121"/>
                    <a:pt x="48" y="120"/>
                  </a:cubicBezTo>
                  <a:cubicBezTo>
                    <a:pt x="48" y="120"/>
                    <a:pt x="48" y="120"/>
                    <a:pt x="48" y="120"/>
                  </a:cubicBezTo>
                  <a:cubicBezTo>
                    <a:pt x="48" y="120"/>
                    <a:pt x="47" y="120"/>
                    <a:pt x="47" y="120"/>
                  </a:cubicBezTo>
                  <a:cubicBezTo>
                    <a:pt x="46" y="120"/>
                    <a:pt x="46" y="121"/>
                    <a:pt x="47" y="120"/>
                  </a:cubicBezTo>
                  <a:cubicBezTo>
                    <a:pt x="47" y="119"/>
                    <a:pt x="50" y="118"/>
                    <a:pt x="50" y="118"/>
                  </a:cubicBezTo>
                  <a:cubicBezTo>
                    <a:pt x="50" y="118"/>
                    <a:pt x="51" y="118"/>
                    <a:pt x="51" y="118"/>
                  </a:cubicBezTo>
                  <a:cubicBezTo>
                    <a:pt x="52" y="118"/>
                    <a:pt x="52" y="118"/>
                    <a:pt x="52" y="118"/>
                  </a:cubicBezTo>
                  <a:cubicBezTo>
                    <a:pt x="51" y="117"/>
                    <a:pt x="51" y="117"/>
                    <a:pt x="52" y="117"/>
                  </a:cubicBezTo>
                  <a:cubicBezTo>
                    <a:pt x="53" y="117"/>
                    <a:pt x="54" y="117"/>
                    <a:pt x="55" y="116"/>
                  </a:cubicBezTo>
                  <a:cubicBezTo>
                    <a:pt x="55" y="115"/>
                    <a:pt x="55" y="116"/>
                    <a:pt x="55" y="116"/>
                  </a:cubicBezTo>
                  <a:cubicBezTo>
                    <a:pt x="55" y="116"/>
                    <a:pt x="55" y="116"/>
                    <a:pt x="56" y="116"/>
                  </a:cubicBezTo>
                  <a:cubicBezTo>
                    <a:pt x="56" y="115"/>
                    <a:pt x="56" y="115"/>
                    <a:pt x="56" y="115"/>
                  </a:cubicBezTo>
                  <a:cubicBezTo>
                    <a:pt x="56" y="115"/>
                    <a:pt x="57" y="116"/>
                    <a:pt x="56" y="115"/>
                  </a:cubicBezTo>
                  <a:cubicBezTo>
                    <a:pt x="56" y="115"/>
                    <a:pt x="57" y="114"/>
                    <a:pt x="57" y="114"/>
                  </a:cubicBezTo>
                  <a:cubicBezTo>
                    <a:pt x="57" y="114"/>
                    <a:pt x="58" y="113"/>
                    <a:pt x="57" y="113"/>
                  </a:cubicBezTo>
                  <a:cubicBezTo>
                    <a:pt x="57" y="113"/>
                    <a:pt x="56" y="113"/>
                    <a:pt x="57" y="113"/>
                  </a:cubicBezTo>
                  <a:cubicBezTo>
                    <a:pt x="58" y="112"/>
                    <a:pt x="59" y="112"/>
                    <a:pt x="59" y="112"/>
                  </a:cubicBezTo>
                  <a:cubicBezTo>
                    <a:pt x="60" y="112"/>
                    <a:pt x="61" y="111"/>
                    <a:pt x="61" y="111"/>
                  </a:cubicBezTo>
                  <a:cubicBezTo>
                    <a:pt x="61" y="110"/>
                    <a:pt x="61" y="110"/>
                    <a:pt x="62" y="110"/>
                  </a:cubicBezTo>
                  <a:cubicBezTo>
                    <a:pt x="62" y="110"/>
                    <a:pt x="63" y="110"/>
                    <a:pt x="63" y="110"/>
                  </a:cubicBezTo>
                  <a:cubicBezTo>
                    <a:pt x="63" y="109"/>
                    <a:pt x="63" y="109"/>
                    <a:pt x="64" y="109"/>
                  </a:cubicBezTo>
                  <a:cubicBezTo>
                    <a:pt x="64" y="109"/>
                    <a:pt x="64" y="109"/>
                    <a:pt x="64" y="108"/>
                  </a:cubicBezTo>
                  <a:cubicBezTo>
                    <a:pt x="64" y="108"/>
                    <a:pt x="64" y="108"/>
                    <a:pt x="65" y="108"/>
                  </a:cubicBezTo>
                  <a:cubicBezTo>
                    <a:pt x="66" y="108"/>
                    <a:pt x="67" y="107"/>
                    <a:pt x="67" y="107"/>
                  </a:cubicBezTo>
                  <a:cubicBezTo>
                    <a:pt x="67" y="107"/>
                    <a:pt x="67" y="107"/>
                    <a:pt x="67" y="107"/>
                  </a:cubicBezTo>
                  <a:cubicBezTo>
                    <a:pt x="67" y="107"/>
                    <a:pt x="67" y="108"/>
                    <a:pt x="68" y="107"/>
                  </a:cubicBezTo>
                  <a:cubicBezTo>
                    <a:pt x="68" y="107"/>
                    <a:pt x="68" y="107"/>
                    <a:pt x="68" y="107"/>
                  </a:cubicBezTo>
                  <a:cubicBezTo>
                    <a:pt x="68" y="107"/>
                    <a:pt x="69" y="107"/>
                    <a:pt x="68" y="106"/>
                  </a:cubicBezTo>
                  <a:cubicBezTo>
                    <a:pt x="68" y="106"/>
                    <a:pt x="68" y="106"/>
                    <a:pt x="68" y="106"/>
                  </a:cubicBezTo>
                  <a:cubicBezTo>
                    <a:pt x="69" y="106"/>
                    <a:pt x="69" y="106"/>
                    <a:pt x="68" y="106"/>
                  </a:cubicBezTo>
                  <a:cubicBezTo>
                    <a:pt x="68" y="106"/>
                    <a:pt x="68" y="106"/>
                    <a:pt x="68" y="106"/>
                  </a:cubicBezTo>
                  <a:cubicBezTo>
                    <a:pt x="69" y="106"/>
                    <a:pt x="69" y="105"/>
                    <a:pt x="69" y="105"/>
                  </a:cubicBezTo>
                  <a:cubicBezTo>
                    <a:pt x="69" y="105"/>
                    <a:pt x="69" y="105"/>
                    <a:pt x="69" y="104"/>
                  </a:cubicBezTo>
                  <a:cubicBezTo>
                    <a:pt x="70" y="104"/>
                    <a:pt x="70" y="104"/>
                    <a:pt x="70" y="104"/>
                  </a:cubicBezTo>
                  <a:cubicBezTo>
                    <a:pt x="70" y="104"/>
                    <a:pt x="70" y="104"/>
                    <a:pt x="71" y="103"/>
                  </a:cubicBezTo>
                  <a:cubicBezTo>
                    <a:pt x="72" y="103"/>
                    <a:pt x="72" y="103"/>
                    <a:pt x="72" y="102"/>
                  </a:cubicBezTo>
                  <a:cubicBezTo>
                    <a:pt x="73" y="102"/>
                    <a:pt x="73" y="102"/>
                    <a:pt x="72" y="101"/>
                  </a:cubicBezTo>
                  <a:cubicBezTo>
                    <a:pt x="72" y="101"/>
                    <a:pt x="71" y="101"/>
                    <a:pt x="71" y="101"/>
                  </a:cubicBezTo>
                  <a:cubicBezTo>
                    <a:pt x="71" y="100"/>
                    <a:pt x="71" y="100"/>
                    <a:pt x="70" y="100"/>
                  </a:cubicBezTo>
                  <a:cubicBezTo>
                    <a:pt x="70" y="101"/>
                    <a:pt x="69" y="100"/>
                    <a:pt x="69" y="100"/>
                  </a:cubicBezTo>
                  <a:cubicBezTo>
                    <a:pt x="68" y="100"/>
                    <a:pt x="69" y="100"/>
                    <a:pt x="68" y="100"/>
                  </a:cubicBezTo>
                  <a:cubicBezTo>
                    <a:pt x="68" y="100"/>
                    <a:pt x="68" y="100"/>
                    <a:pt x="68" y="100"/>
                  </a:cubicBezTo>
                  <a:cubicBezTo>
                    <a:pt x="69" y="99"/>
                    <a:pt x="69" y="99"/>
                    <a:pt x="69" y="99"/>
                  </a:cubicBezTo>
                  <a:cubicBezTo>
                    <a:pt x="69" y="99"/>
                    <a:pt x="69" y="99"/>
                    <a:pt x="69" y="98"/>
                  </a:cubicBezTo>
                  <a:cubicBezTo>
                    <a:pt x="70" y="98"/>
                    <a:pt x="70" y="98"/>
                    <a:pt x="69" y="98"/>
                  </a:cubicBezTo>
                  <a:cubicBezTo>
                    <a:pt x="68" y="98"/>
                    <a:pt x="69" y="98"/>
                    <a:pt x="69" y="98"/>
                  </a:cubicBezTo>
                  <a:cubicBezTo>
                    <a:pt x="70" y="98"/>
                    <a:pt x="71" y="97"/>
                    <a:pt x="71" y="97"/>
                  </a:cubicBezTo>
                  <a:cubicBezTo>
                    <a:pt x="70" y="97"/>
                    <a:pt x="70" y="97"/>
                    <a:pt x="71" y="97"/>
                  </a:cubicBezTo>
                  <a:cubicBezTo>
                    <a:pt x="71" y="97"/>
                    <a:pt x="72" y="96"/>
                    <a:pt x="71" y="96"/>
                  </a:cubicBezTo>
                  <a:cubicBezTo>
                    <a:pt x="71" y="96"/>
                    <a:pt x="71" y="96"/>
                    <a:pt x="71" y="96"/>
                  </a:cubicBezTo>
                  <a:cubicBezTo>
                    <a:pt x="72" y="96"/>
                    <a:pt x="72" y="95"/>
                    <a:pt x="72" y="95"/>
                  </a:cubicBezTo>
                  <a:cubicBezTo>
                    <a:pt x="72" y="96"/>
                    <a:pt x="72" y="96"/>
                    <a:pt x="73" y="96"/>
                  </a:cubicBezTo>
                  <a:cubicBezTo>
                    <a:pt x="73" y="96"/>
                    <a:pt x="75" y="95"/>
                    <a:pt x="74" y="95"/>
                  </a:cubicBezTo>
                  <a:cubicBezTo>
                    <a:pt x="73" y="95"/>
                    <a:pt x="73" y="95"/>
                    <a:pt x="74" y="94"/>
                  </a:cubicBezTo>
                  <a:cubicBezTo>
                    <a:pt x="74" y="94"/>
                    <a:pt x="76" y="94"/>
                    <a:pt x="76" y="94"/>
                  </a:cubicBezTo>
                  <a:cubicBezTo>
                    <a:pt x="76" y="93"/>
                    <a:pt x="77" y="93"/>
                    <a:pt x="76" y="92"/>
                  </a:cubicBezTo>
                  <a:cubicBezTo>
                    <a:pt x="75" y="92"/>
                    <a:pt x="75" y="92"/>
                    <a:pt x="74" y="91"/>
                  </a:cubicBezTo>
                  <a:cubicBezTo>
                    <a:pt x="73" y="91"/>
                    <a:pt x="74" y="91"/>
                    <a:pt x="75" y="91"/>
                  </a:cubicBezTo>
                  <a:cubicBezTo>
                    <a:pt x="76" y="91"/>
                    <a:pt x="78" y="91"/>
                    <a:pt x="78" y="91"/>
                  </a:cubicBezTo>
                  <a:cubicBezTo>
                    <a:pt x="78" y="91"/>
                    <a:pt x="78" y="91"/>
                    <a:pt x="78" y="90"/>
                  </a:cubicBezTo>
                  <a:cubicBezTo>
                    <a:pt x="78" y="90"/>
                    <a:pt x="78" y="90"/>
                    <a:pt x="78" y="89"/>
                  </a:cubicBezTo>
                  <a:cubicBezTo>
                    <a:pt x="79" y="89"/>
                    <a:pt x="79" y="89"/>
                    <a:pt x="79" y="88"/>
                  </a:cubicBezTo>
                  <a:cubicBezTo>
                    <a:pt x="80" y="88"/>
                    <a:pt x="80" y="88"/>
                    <a:pt x="80" y="88"/>
                  </a:cubicBezTo>
                  <a:cubicBezTo>
                    <a:pt x="80" y="88"/>
                    <a:pt x="80" y="88"/>
                    <a:pt x="80" y="88"/>
                  </a:cubicBezTo>
                  <a:cubicBezTo>
                    <a:pt x="80" y="87"/>
                    <a:pt x="80" y="87"/>
                    <a:pt x="81" y="86"/>
                  </a:cubicBezTo>
                  <a:cubicBezTo>
                    <a:pt x="82" y="86"/>
                    <a:pt x="83" y="86"/>
                    <a:pt x="84" y="85"/>
                  </a:cubicBezTo>
                  <a:cubicBezTo>
                    <a:pt x="84" y="85"/>
                    <a:pt x="84" y="84"/>
                    <a:pt x="85" y="84"/>
                  </a:cubicBezTo>
                  <a:cubicBezTo>
                    <a:pt x="86" y="84"/>
                    <a:pt x="86" y="84"/>
                    <a:pt x="86" y="84"/>
                  </a:cubicBezTo>
                  <a:cubicBezTo>
                    <a:pt x="86" y="83"/>
                    <a:pt x="87" y="83"/>
                    <a:pt x="88" y="83"/>
                  </a:cubicBezTo>
                  <a:cubicBezTo>
                    <a:pt x="89" y="83"/>
                    <a:pt x="89" y="84"/>
                    <a:pt x="90" y="83"/>
                  </a:cubicBezTo>
                  <a:cubicBezTo>
                    <a:pt x="91" y="82"/>
                    <a:pt x="92" y="82"/>
                    <a:pt x="92" y="82"/>
                  </a:cubicBezTo>
                  <a:cubicBezTo>
                    <a:pt x="93" y="82"/>
                    <a:pt x="93" y="82"/>
                    <a:pt x="92" y="83"/>
                  </a:cubicBezTo>
                  <a:cubicBezTo>
                    <a:pt x="91" y="83"/>
                    <a:pt x="91" y="83"/>
                    <a:pt x="90" y="84"/>
                  </a:cubicBezTo>
                  <a:cubicBezTo>
                    <a:pt x="89" y="85"/>
                    <a:pt x="89" y="85"/>
                    <a:pt x="89" y="85"/>
                  </a:cubicBezTo>
                  <a:cubicBezTo>
                    <a:pt x="89" y="85"/>
                    <a:pt x="89" y="85"/>
                    <a:pt x="89" y="85"/>
                  </a:cubicBezTo>
                  <a:cubicBezTo>
                    <a:pt x="90" y="86"/>
                    <a:pt x="92" y="87"/>
                    <a:pt x="92" y="87"/>
                  </a:cubicBezTo>
                  <a:cubicBezTo>
                    <a:pt x="92" y="87"/>
                    <a:pt x="93" y="87"/>
                    <a:pt x="92" y="87"/>
                  </a:cubicBezTo>
                  <a:cubicBezTo>
                    <a:pt x="91" y="87"/>
                    <a:pt x="90" y="86"/>
                    <a:pt x="90" y="87"/>
                  </a:cubicBezTo>
                  <a:cubicBezTo>
                    <a:pt x="89" y="87"/>
                    <a:pt x="89" y="87"/>
                    <a:pt x="88" y="87"/>
                  </a:cubicBezTo>
                  <a:cubicBezTo>
                    <a:pt x="87" y="86"/>
                    <a:pt x="86" y="86"/>
                    <a:pt x="86" y="87"/>
                  </a:cubicBezTo>
                  <a:cubicBezTo>
                    <a:pt x="85" y="88"/>
                    <a:pt x="83" y="88"/>
                    <a:pt x="83" y="88"/>
                  </a:cubicBezTo>
                  <a:cubicBezTo>
                    <a:pt x="82" y="88"/>
                    <a:pt x="82" y="88"/>
                    <a:pt x="82" y="89"/>
                  </a:cubicBezTo>
                  <a:cubicBezTo>
                    <a:pt x="83" y="89"/>
                    <a:pt x="83" y="90"/>
                    <a:pt x="83" y="91"/>
                  </a:cubicBezTo>
                  <a:cubicBezTo>
                    <a:pt x="82" y="91"/>
                    <a:pt x="82" y="91"/>
                    <a:pt x="82" y="91"/>
                  </a:cubicBezTo>
                  <a:cubicBezTo>
                    <a:pt x="82" y="91"/>
                    <a:pt x="82" y="92"/>
                    <a:pt x="81" y="93"/>
                  </a:cubicBezTo>
                  <a:cubicBezTo>
                    <a:pt x="81" y="93"/>
                    <a:pt x="81" y="94"/>
                    <a:pt x="80" y="94"/>
                  </a:cubicBezTo>
                  <a:cubicBezTo>
                    <a:pt x="80" y="95"/>
                    <a:pt x="80" y="96"/>
                    <a:pt x="81" y="96"/>
                  </a:cubicBezTo>
                  <a:cubicBezTo>
                    <a:pt x="82" y="96"/>
                    <a:pt x="82" y="97"/>
                    <a:pt x="83" y="96"/>
                  </a:cubicBezTo>
                  <a:cubicBezTo>
                    <a:pt x="83" y="95"/>
                    <a:pt x="83" y="95"/>
                    <a:pt x="84" y="95"/>
                  </a:cubicBezTo>
                  <a:cubicBezTo>
                    <a:pt x="84" y="95"/>
                    <a:pt x="84" y="95"/>
                    <a:pt x="84" y="96"/>
                  </a:cubicBezTo>
                  <a:cubicBezTo>
                    <a:pt x="83" y="96"/>
                    <a:pt x="83" y="96"/>
                    <a:pt x="83" y="96"/>
                  </a:cubicBezTo>
                  <a:cubicBezTo>
                    <a:pt x="83" y="97"/>
                    <a:pt x="83" y="97"/>
                    <a:pt x="83" y="97"/>
                  </a:cubicBezTo>
                  <a:cubicBezTo>
                    <a:pt x="83" y="97"/>
                    <a:pt x="82" y="97"/>
                    <a:pt x="82" y="97"/>
                  </a:cubicBezTo>
                  <a:cubicBezTo>
                    <a:pt x="82" y="97"/>
                    <a:pt x="82" y="98"/>
                    <a:pt x="82" y="98"/>
                  </a:cubicBezTo>
                  <a:cubicBezTo>
                    <a:pt x="82" y="98"/>
                    <a:pt x="81" y="97"/>
                    <a:pt x="81" y="98"/>
                  </a:cubicBezTo>
                  <a:cubicBezTo>
                    <a:pt x="81" y="98"/>
                    <a:pt x="80" y="98"/>
                    <a:pt x="80" y="98"/>
                  </a:cubicBezTo>
                  <a:cubicBezTo>
                    <a:pt x="80" y="98"/>
                    <a:pt x="80" y="98"/>
                    <a:pt x="80" y="98"/>
                  </a:cubicBezTo>
                  <a:cubicBezTo>
                    <a:pt x="80" y="98"/>
                    <a:pt x="80" y="98"/>
                    <a:pt x="80" y="98"/>
                  </a:cubicBezTo>
                  <a:cubicBezTo>
                    <a:pt x="80" y="98"/>
                    <a:pt x="79" y="99"/>
                    <a:pt x="80" y="99"/>
                  </a:cubicBezTo>
                  <a:cubicBezTo>
                    <a:pt x="80" y="99"/>
                    <a:pt x="80" y="100"/>
                    <a:pt x="82" y="99"/>
                  </a:cubicBezTo>
                  <a:cubicBezTo>
                    <a:pt x="84" y="99"/>
                    <a:pt x="84" y="99"/>
                    <a:pt x="84" y="99"/>
                  </a:cubicBezTo>
                  <a:cubicBezTo>
                    <a:pt x="85" y="98"/>
                    <a:pt x="85" y="98"/>
                    <a:pt x="86" y="98"/>
                  </a:cubicBezTo>
                  <a:cubicBezTo>
                    <a:pt x="86" y="98"/>
                    <a:pt x="86" y="97"/>
                    <a:pt x="86" y="97"/>
                  </a:cubicBezTo>
                  <a:cubicBezTo>
                    <a:pt x="86" y="97"/>
                    <a:pt x="86" y="97"/>
                    <a:pt x="86" y="97"/>
                  </a:cubicBezTo>
                  <a:cubicBezTo>
                    <a:pt x="86" y="97"/>
                    <a:pt x="86" y="97"/>
                    <a:pt x="87" y="97"/>
                  </a:cubicBezTo>
                  <a:cubicBezTo>
                    <a:pt x="87" y="97"/>
                    <a:pt x="87" y="98"/>
                    <a:pt x="87" y="97"/>
                  </a:cubicBezTo>
                  <a:cubicBezTo>
                    <a:pt x="87" y="97"/>
                    <a:pt x="88" y="95"/>
                    <a:pt x="88" y="96"/>
                  </a:cubicBezTo>
                  <a:cubicBezTo>
                    <a:pt x="88" y="96"/>
                    <a:pt x="87" y="98"/>
                    <a:pt x="87" y="97"/>
                  </a:cubicBezTo>
                  <a:cubicBezTo>
                    <a:pt x="88" y="97"/>
                    <a:pt x="88" y="97"/>
                    <a:pt x="88" y="97"/>
                  </a:cubicBezTo>
                  <a:cubicBezTo>
                    <a:pt x="88" y="96"/>
                    <a:pt x="89" y="96"/>
                    <a:pt x="89" y="96"/>
                  </a:cubicBezTo>
                  <a:cubicBezTo>
                    <a:pt x="89" y="96"/>
                    <a:pt x="90" y="96"/>
                    <a:pt x="89" y="96"/>
                  </a:cubicBezTo>
                  <a:cubicBezTo>
                    <a:pt x="89" y="95"/>
                    <a:pt x="89" y="95"/>
                    <a:pt x="90" y="95"/>
                  </a:cubicBezTo>
                  <a:cubicBezTo>
                    <a:pt x="90" y="96"/>
                    <a:pt x="90" y="96"/>
                    <a:pt x="90" y="96"/>
                  </a:cubicBezTo>
                  <a:cubicBezTo>
                    <a:pt x="90" y="95"/>
                    <a:pt x="90" y="95"/>
                    <a:pt x="90" y="95"/>
                  </a:cubicBezTo>
                  <a:cubicBezTo>
                    <a:pt x="91" y="94"/>
                    <a:pt x="90" y="93"/>
                    <a:pt x="91" y="94"/>
                  </a:cubicBezTo>
                  <a:cubicBezTo>
                    <a:pt x="91" y="95"/>
                    <a:pt x="91" y="96"/>
                    <a:pt x="91" y="96"/>
                  </a:cubicBezTo>
                  <a:cubicBezTo>
                    <a:pt x="91" y="95"/>
                    <a:pt x="91" y="95"/>
                    <a:pt x="91" y="94"/>
                  </a:cubicBezTo>
                  <a:cubicBezTo>
                    <a:pt x="92" y="94"/>
                    <a:pt x="92" y="94"/>
                    <a:pt x="92" y="93"/>
                  </a:cubicBezTo>
                  <a:cubicBezTo>
                    <a:pt x="92" y="93"/>
                    <a:pt x="92" y="92"/>
                    <a:pt x="92" y="93"/>
                  </a:cubicBezTo>
                  <a:cubicBezTo>
                    <a:pt x="93" y="94"/>
                    <a:pt x="92" y="95"/>
                    <a:pt x="93" y="94"/>
                  </a:cubicBezTo>
                  <a:cubicBezTo>
                    <a:pt x="93" y="93"/>
                    <a:pt x="94" y="93"/>
                    <a:pt x="94" y="94"/>
                  </a:cubicBezTo>
                  <a:cubicBezTo>
                    <a:pt x="95" y="94"/>
                    <a:pt x="95" y="94"/>
                    <a:pt x="96" y="94"/>
                  </a:cubicBezTo>
                  <a:cubicBezTo>
                    <a:pt x="96" y="94"/>
                    <a:pt x="97" y="93"/>
                    <a:pt x="97" y="93"/>
                  </a:cubicBezTo>
                  <a:cubicBezTo>
                    <a:pt x="97" y="93"/>
                    <a:pt x="97" y="93"/>
                    <a:pt x="97" y="93"/>
                  </a:cubicBezTo>
                  <a:cubicBezTo>
                    <a:pt x="97" y="92"/>
                    <a:pt x="98" y="92"/>
                    <a:pt x="98" y="92"/>
                  </a:cubicBezTo>
                  <a:cubicBezTo>
                    <a:pt x="98" y="92"/>
                    <a:pt x="99" y="92"/>
                    <a:pt x="98" y="92"/>
                  </a:cubicBezTo>
                  <a:cubicBezTo>
                    <a:pt x="97" y="92"/>
                    <a:pt x="97" y="92"/>
                    <a:pt x="97" y="91"/>
                  </a:cubicBezTo>
                  <a:cubicBezTo>
                    <a:pt x="98" y="91"/>
                    <a:pt x="98" y="91"/>
                    <a:pt x="98" y="91"/>
                  </a:cubicBezTo>
                  <a:cubicBezTo>
                    <a:pt x="98" y="90"/>
                    <a:pt x="99" y="91"/>
                    <a:pt x="99" y="90"/>
                  </a:cubicBezTo>
                  <a:cubicBezTo>
                    <a:pt x="99" y="90"/>
                    <a:pt x="99" y="90"/>
                    <a:pt x="99" y="90"/>
                  </a:cubicBezTo>
                  <a:cubicBezTo>
                    <a:pt x="99" y="90"/>
                    <a:pt x="99" y="90"/>
                    <a:pt x="99" y="89"/>
                  </a:cubicBezTo>
                  <a:cubicBezTo>
                    <a:pt x="99" y="89"/>
                    <a:pt x="99" y="89"/>
                    <a:pt x="98" y="89"/>
                  </a:cubicBezTo>
                  <a:cubicBezTo>
                    <a:pt x="98" y="90"/>
                    <a:pt x="98" y="90"/>
                    <a:pt x="97" y="90"/>
                  </a:cubicBezTo>
                  <a:cubicBezTo>
                    <a:pt x="97" y="90"/>
                    <a:pt x="96" y="90"/>
                    <a:pt x="96" y="90"/>
                  </a:cubicBezTo>
                  <a:cubicBezTo>
                    <a:pt x="96" y="90"/>
                    <a:pt x="96" y="90"/>
                    <a:pt x="96" y="90"/>
                  </a:cubicBezTo>
                  <a:cubicBezTo>
                    <a:pt x="97" y="89"/>
                    <a:pt x="97" y="89"/>
                    <a:pt x="97" y="89"/>
                  </a:cubicBezTo>
                  <a:cubicBezTo>
                    <a:pt x="98" y="89"/>
                    <a:pt x="98" y="89"/>
                    <a:pt x="98" y="88"/>
                  </a:cubicBezTo>
                  <a:cubicBezTo>
                    <a:pt x="98" y="88"/>
                    <a:pt x="98" y="88"/>
                    <a:pt x="98" y="88"/>
                  </a:cubicBezTo>
                  <a:cubicBezTo>
                    <a:pt x="97" y="89"/>
                    <a:pt x="97" y="89"/>
                    <a:pt x="97" y="88"/>
                  </a:cubicBezTo>
                  <a:cubicBezTo>
                    <a:pt x="97" y="87"/>
                    <a:pt x="97" y="88"/>
                    <a:pt x="97" y="88"/>
                  </a:cubicBezTo>
                  <a:cubicBezTo>
                    <a:pt x="97" y="88"/>
                    <a:pt x="96" y="88"/>
                    <a:pt x="96" y="88"/>
                  </a:cubicBezTo>
                  <a:cubicBezTo>
                    <a:pt x="96" y="89"/>
                    <a:pt x="95" y="88"/>
                    <a:pt x="96" y="88"/>
                  </a:cubicBezTo>
                  <a:cubicBezTo>
                    <a:pt x="96" y="88"/>
                    <a:pt x="97" y="88"/>
                    <a:pt x="97" y="88"/>
                  </a:cubicBezTo>
                  <a:cubicBezTo>
                    <a:pt x="97" y="87"/>
                    <a:pt x="96" y="88"/>
                    <a:pt x="96" y="88"/>
                  </a:cubicBezTo>
                  <a:cubicBezTo>
                    <a:pt x="96" y="88"/>
                    <a:pt x="96" y="87"/>
                    <a:pt x="97" y="87"/>
                  </a:cubicBezTo>
                  <a:cubicBezTo>
                    <a:pt x="98" y="87"/>
                    <a:pt x="98" y="87"/>
                    <a:pt x="98" y="87"/>
                  </a:cubicBezTo>
                  <a:cubicBezTo>
                    <a:pt x="97" y="86"/>
                    <a:pt x="97" y="86"/>
                    <a:pt x="98" y="86"/>
                  </a:cubicBezTo>
                  <a:cubicBezTo>
                    <a:pt x="98" y="86"/>
                    <a:pt x="98" y="86"/>
                    <a:pt x="98" y="86"/>
                  </a:cubicBezTo>
                  <a:cubicBezTo>
                    <a:pt x="98" y="86"/>
                    <a:pt x="98" y="86"/>
                    <a:pt x="97" y="86"/>
                  </a:cubicBezTo>
                  <a:cubicBezTo>
                    <a:pt x="97" y="86"/>
                    <a:pt x="97" y="86"/>
                    <a:pt x="97" y="86"/>
                  </a:cubicBezTo>
                  <a:cubicBezTo>
                    <a:pt x="98" y="85"/>
                    <a:pt x="98" y="85"/>
                    <a:pt x="99" y="85"/>
                  </a:cubicBezTo>
                  <a:cubicBezTo>
                    <a:pt x="99" y="85"/>
                    <a:pt x="100" y="85"/>
                    <a:pt x="100" y="85"/>
                  </a:cubicBezTo>
                  <a:cubicBezTo>
                    <a:pt x="100" y="84"/>
                    <a:pt x="101" y="84"/>
                    <a:pt x="100" y="84"/>
                  </a:cubicBezTo>
                  <a:cubicBezTo>
                    <a:pt x="100" y="85"/>
                    <a:pt x="99" y="86"/>
                    <a:pt x="99" y="86"/>
                  </a:cubicBezTo>
                  <a:cubicBezTo>
                    <a:pt x="99" y="86"/>
                    <a:pt x="99" y="87"/>
                    <a:pt x="99" y="87"/>
                  </a:cubicBezTo>
                  <a:cubicBezTo>
                    <a:pt x="99" y="87"/>
                    <a:pt x="100" y="87"/>
                    <a:pt x="100" y="87"/>
                  </a:cubicBezTo>
                  <a:cubicBezTo>
                    <a:pt x="100" y="87"/>
                    <a:pt x="100" y="87"/>
                    <a:pt x="101" y="87"/>
                  </a:cubicBezTo>
                  <a:cubicBezTo>
                    <a:pt x="101" y="87"/>
                    <a:pt x="101" y="86"/>
                    <a:pt x="101" y="86"/>
                  </a:cubicBezTo>
                  <a:cubicBezTo>
                    <a:pt x="101" y="86"/>
                    <a:pt x="101" y="86"/>
                    <a:pt x="101" y="86"/>
                  </a:cubicBezTo>
                  <a:cubicBezTo>
                    <a:pt x="101" y="86"/>
                    <a:pt x="101" y="86"/>
                    <a:pt x="101" y="85"/>
                  </a:cubicBezTo>
                  <a:cubicBezTo>
                    <a:pt x="101" y="85"/>
                    <a:pt x="101" y="85"/>
                    <a:pt x="101" y="85"/>
                  </a:cubicBezTo>
                  <a:cubicBezTo>
                    <a:pt x="101" y="86"/>
                    <a:pt x="101" y="86"/>
                    <a:pt x="101" y="86"/>
                  </a:cubicBezTo>
                  <a:cubicBezTo>
                    <a:pt x="101" y="87"/>
                    <a:pt x="101" y="87"/>
                    <a:pt x="101" y="86"/>
                  </a:cubicBezTo>
                  <a:cubicBezTo>
                    <a:pt x="102" y="86"/>
                    <a:pt x="102" y="86"/>
                    <a:pt x="102" y="86"/>
                  </a:cubicBezTo>
                  <a:cubicBezTo>
                    <a:pt x="102" y="87"/>
                    <a:pt x="102" y="87"/>
                    <a:pt x="102" y="86"/>
                  </a:cubicBezTo>
                  <a:cubicBezTo>
                    <a:pt x="103" y="86"/>
                    <a:pt x="103" y="86"/>
                    <a:pt x="104" y="86"/>
                  </a:cubicBezTo>
                  <a:cubicBezTo>
                    <a:pt x="105" y="86"/>
                    <a:pt x="105" y="86"/>
                    <a:pt x="105" y="86"/>
                  </a:cubicBezTo>
                  <a:cubicBezTo>
                    <a:pt x="106" y="85"/>
                    <a:pt x="106" y="85"/>
                    <a:pt x="107" y="85"/>
                  </a:cubicBezTo>
                  <a:cubicBezTo>
                    <a:pt x="108" y="85"/>
                    <a:pt x="107" y="85"/>
                    <a:pt x="107" y="85"/>
                  </a:cubicBezTo>
                  <a:cubicBezTo>
                    <a:pt x="106" y="85"/>
                    <a:pt x="106" y="86"/>
                    <a:pt x="106" y="86"/>
                  </a:cubicBezTo>
                  <a:cubicBezTo>
                    <a:pt x="106" y="86"/>
                    <a:pt x="106" y="86"/>
                    <a:pt x="106" y="86"/>
                  </a:cubicBezTo>
                  <a:cubicBezTo>
                    <a:pt x="106" y="86"/>
                    <a:pt x="105" y="86"/>
                    <a:pt x="106" y="86"/>
                  </a:cubicBezTo>
                  <a:cubicBezTo>
                    <a:pt x="106" y="86"/>
                    <a:pt x="106" y="87"/>
                    <a:pt x="106" y="86"/>
                  </a:cubicBezTo>
                  <a:cubicBezTo>
                    <a:pt x="105" y="86"/>
                    <a:pt x="105" y="86"/>
                    <a:pt x="105" y="87"/>
                  </a:cubicBezTo>
                  <a:cubicBezTo>
                    <a:pt x="106" y="87"/>
                    <a:pt x="106" y="87"/>
                    <a:pt x="106" y="87"/>
                  </a:cubicBezTo>
                  <a:cubicBezTo>
                    <a:pt x="107" y="87"/>
                    <a:pt x="107" y="87"/>
                    <a:pt x="107" y="87"/>
                  </a:cubicBezTo>
                  <a:cubicBezTo>
                    <a:pt x="108" y="87"/>
                    <a:pt x="108" y="87"/>
                    <a:pt x="107" y="88"/>
                  </a:cubicBezTo>
                  <a:cubicBezTo>
                    <a:pt x="107" y="88"/>
                    <a:pt x="106" y="88"/>
                    <a:pt x="106" y="88"/>
                  </a:cubicBezTo>
                  <a:cubicBezTo>
                    <a:pt x="106" y="88"/>
                    <a:pt x="106" y="88"/>
                    <a:pt x="106" y="88"/>
                  </a:cubicBezTo>
                  <a:cubicBezTo>
                    <a:pt x="106" y="88"/>
                    <a:pt x="106" y="88"/>
                    <a:pt x="106" y="88"/>
                  </a:cubicBezTo>
                  <a:cubicBezTo>
                    <a:pt x="107" y="88"/>
                    <a:pt x="107" y="88"/>
                    <a:pt x="107" y="88"/>
                  </a:cubicBezTo>
                  <a:cubicBezTo>
                    <a:pt x="108" y="88"/>
                    <a:pt x="108" y="88"/>
                    <a:pt x="108" y="88"/>
                  </a:cubicBezTo>
                  <a:cubicBezTo>
                    <a:pt x="109" y="88"/>
                    <a:pt x="109" y="88"/>
                    <a:pt x="108" y="88"/>
                  </a:cubicBezTo>
                  <a:cubicBezTo>
                    <a:pt x="108" y="89"/>
                    <a:pt x="107" y="89"/>
                    <a:pt x="108" y="89"/>
                  </a:cubicBezTo>
                  <a:cubicBezTo>
                    <a:pt x="109" y="88"/>
                    <a:pt x="109" y="88"/>
                    <a:pt x="110" y="88"/>
                  </a:cubicBezTo>
                  <a:cubicBezTo>
                    <a:pt x="110" y="89"/>
                    <a:pt x="111" y="89"/>
                    <a:pt x="111" y="89"/>
                  </a:cubicBezTo>
                  <a:cubicBezTo>
                    <a:pt x="110" y="89"/>
                    <a:pt x="110" y="90"/>
                    <a:pt x="109" y="90"/>
                  </a:cubicBezTo>
                  <a:cubicBezTo>
                    <a:pt x="109" y="90"/>
                    <a:pt x="109" y="90"/>
                    <a:pt x="110" y="90"/>
                  </a:cubicBezTo>
                  <a:cubicBezTo>
                    <a:pt x="110" y="90"/>
                    <a:pt x="113" y="90"/>
                    <a:pt x="113" y="90"/>
                  </a:cubicBezTo>
                  <a:cubicBezTo>
                    <a:pt x="113" y="90"/>
                    <a:pt x="114" y="90"/>
                    <a:pt x="114" y="90"/>
                  </a:cubicBezTo>
                  <a:cubicBezTo>
                    <a:pt x="114" y="89"/>
                    <a:pt x="115" y="89"/>
                    <a:pt x="115" y="88"/>
                  </a:cubicBezTo>
                  <a:cubicBezTo>
                    <a:pt x="116" y="88"/>
                    <a:pt x="116" y="88"/>
                    <a:pt x="115" y="89"/>
                  </a:cubicBezTo>
                  <a:cubicBezTo>
                    <a:pt x="115" y="89"/>
                    <a:pt x="115" y="90"/>
                    <a:pt x="115" y="90"/>
                  </a:cubicBezTo>
                  <a:cubicBezTo>
                    <a:pt x="115" y="90"/>
                    <a:pt x="115" y="91"/>
                    <a:pt x="115" y="91"/>
                  </a:cubicBezTo>
                  <a:cubicBezTo>
                    <a:pt x="114" y="91"/>
                    <a:pt x="114" y="91"/>
                    <a:pt x="114" y="91"/>
                  </a:cubicBezTo>
                  <a:cubicBezTo>
                    <a:pt x="114" y="91"/>
                    <a:pt x="114" y="91"/>
                    <a:pt x="115" y="92"/>
                  </a:cubicBezTo>
                  <a:cubicBezTo>
                    <a:pt x="115" y="92"/>
                    <a:pt x="118" y="93"/>
                    <a:pt x="118" y="93"/>
                  </a:cubicBezTo>
                  <a:cubicBezTo>
                    <a:pt x="119" y="93"/>
                    <a:pt x="119" y="93"/>
                    <a:pt x="119" y="93"/>
                  </a:cubicBezTo>
                  <a:cubicBezTo>
                    <a:pt x="119" y="93"/>
                    <a:pt x="125" y="93"/>
                    <a:pt x="125" y="93"/>
                  </a:cubicBezTo>
                  <a:cubicBezTo>
                    <a:pt x="126" y="93"/>
                    <a:pt x="129" y="93"/>
                    <a:pt x="130" y="94"/>
                  </a:cubicBezTo>
                  <a:cubicBezTo>
                    <a:pt x="131" y="94"/>
                    <a:pt x="131" y="94"/>
                    <a:pt x="131" y="94"/>
                  </a:cubicBezTo>
                  <a:cubicBezTo>
                    <a:pt x="132" y="94"/>
                    <a:pt x="132" y="93"/>
                    <a:pt x="132" y="93"/>
                  </a:cubicBezTo>
                  <a:cubicBezTo>
                    <a:pt x="131" y="93"/>
                    <a:pt x="131" y="93"/>
                    <a:pt x="132" y="93"/>
                  </a:cubicBezTo>
                  <a:cubicBezTo>
                    <a:pt x="132" y="93"/>
                    <a:pt x="132" y="93"/>
                    <a:pt x="132" y="93"/>
                  </a:cubicBezTo>
                  <a:cubicBezTo>
                    <a:pt x="132" y="94"/>
                    <a:pt x="132" y="94"/>
                    <a:pt x="132" y="94"/>
                  </a:cubicBezTo>
                  <a:cubicBezTo>
                    <a:pt x="132" y="94"/>
                    <a:pt x="131" y="94"/>
                    <a:pt x="132" y="95"/>
                  </a:cubicBezTo>
                  <a:cubicBezTo>
                    <a:pt x="133" y="95"/>
                    <a:pt x="135" y="96"/>
                    <a:pt x="137" y="96"/>
                  </a:cubicBezTo>
                  <a:cubicBezTo>
                    <a:pt x="138" y="96"/>
                    <a:pt x="140" y="95"/>
                    <a:pt x="140" y="94"/>
                  </a:cubicBezTo>
                  <a:cubicBezTo>
                    <a:pt x="141" y="94"/>
                    <a:pt x="141" y="94"/>
                    <a:pt x="141" y="94"/>
                  </a:cubicBezTo>
                  <a:cubicBezTo>
                    <a:pt x="141" y="93"/>
                    <a:pt x="141" y="93"/>
                    <a:pt x="142" y="93"/>
                  </a:cubicBezTo>
                  <a:cubicBezTo>
                    <a:pt x="142" y="94"/>
                    <a:pt x="143" y="94"/>
                    <a:pt x="144" y="95"/>
                  </a:cubicBezTo>
                  <a:cubicBezTo>
                    <a:pt x="144" y="95"/>
                    <a:pt x="144" y="95"/>
                    <a:pt x="143" y="95"/>
                  </a:cubicBezTo>
                  <a:cubicBezTo>
                    <a:pt x="143" y="95"/>
                    <a:pt x="142" y="95"/>
                    <a:pt x="142" y="95"/>
                  </a:cubicBezTo>
                  <a:cubicBezTo>
                    <a:pt x="142" y="96"/>
                    <a:pt x="142" y="97"/>
                    <a:pt x="142" y="97"/>
                  </a:cubicBezTo>
                  <a:cubicBezTo>
                    <a:pt x="142" y="96"/>
                    <a:pt x="142" y="96"/>
                    <a:pt x="142" y="95"/>
                  </a:cubicBezTo>
                  <a:cubicBezTo>
                    <a:pt x="142" y="95"/>
                    <a:pt x="142" y="94"/>
                    <a:pt x="141" y="94"/>
                  </a:cubicBezTo>
                  <a:cubicBezTo>
                    <a:pt x="141" y="94"/>
                    <a:pt x="140" y="94"/>
                    <a:pt x="141" y="95"/>
                  </a:cubicBezTo>
                  <a:cubicBezTo>
                    <a:pt x="141" y="96"/>
                    <a:pt x="141" y="96"/>
                    <a:pt x="140" y="97"/>
                  </a:cubicBezTo>
                  <a:cubicBezTo>
                    <a:pt x="140" y="97"/>
                    <a:pt x="139" y="97"/>
                    <a:pt x="140" y="97"/>
                  </a:cubicBezTo>
                  <a:cubicBezTo>
                    <a:pt x="141" y="97"/>
                    <a:pt x="143" y="99"/>
                    <a:pt x="143" y="99"/>
                  </a:cubicBezTo>
                  <a:cubicBezTo>
                    <a:pt x="144" y="99"/>
                    <a:pt x="145" y="100"/>
                    <a:pt x="146" y="100"/>
                  </a:cubicBezTo>
                  <a:cubicBezTo>
                    <a:pt x="146" y="100"/>
                    <a:pt x="146" y="100"/>
                    <a:pt x="146" y="100"/>
                  </a:cubicBezTo>
                  <a:cubicBezTo>
                    <a:pt x="146" y="100"/>
                    <a:pt x="145" y="100"/>
                    <a:pt x="146" y="100"/>
                  </a:cubicBezTo>
                  <a:cubicBezTo>
                    <a:pt x="146" y="101"/>
                    <a:pt x="155" y="106"/>
                    <a:pt x="155" y="106"/>
                  </a:cubicBezTo>
                  <a:cubicBezTo>
                    <a:pt x="155" y="106"/>
                    <a:pt x="155" y="107"/>
                    <a:pt x="155" y="106"/>
                  </a:cubicBezTo>
                  <a:cubicBezTo>
                    <a:pt x="155" y="106"/>
                    <a:pt x="155" y="106"/>
                    <a:pt x="156" y="106"/>
                  </a:cubicBezTo>
                  <a:cubicBezTo>
                    <a:pt x="156" y="106"/>
                    <a:pt x="157" y="106"/>
                    <a:pt x="156" y="105"/>
                  </a:cubicBezTo>
                  <a:cubicBezTo>
                    <a:pt x="155" y="105"/>
                    <a:pt x="156" y="105"/>
                    <a:pt x="156" y="105"/>
                  </a:cubicBezTo>
                  <a:cubicBezTo>
                    <a:pt x="157" y="106"/>
                    <a:pt x="158" y="106"/>
                    <a:pt x="158" y="106"/>
                  </a:cubicBezTo>
                  <a:cubicBezTo>
                    <a:pt x="158" y="105"/>
                    <a:pt x="158" y="105"/>
                    <a:pt x="157" y="104"/>
                  </a:cubicBezTo>
                  <a:cubicBezTo>
                    <a:pt x="157" y="104"/>
                    <a:pt x="158" y="103"/>
                    <a:pt x="157" y="104"/>
                  </a:cubicBezTo>
                  <a:cubicBezTo>
                    <a:pt x="156" y="104"/>
                    <a:pt x="156" y="104"/>
                    <a:pt x="156" y="103"/>
                  </a:cubicBezTo>
                  <a:cubicBezTo>
                    <a:pt x="157" y="103"/>
                    <a:pt x="156" y="103"/>
                    <a:pt x="156" y="102"/>
                  </a:cubicBezTo>
                  <a:cubicBezTo>
                    <a:pt x="155" y="102"/>
                    <a:pt x="155" y="102"/>
                    <a:pt x="156" y="102"/>
                  </a:cubicBezTo>
                  <a:cubicBezTo>
                    <a:pt x="156" y="103"/>
                    <a:pt x="156" y="102"/>
                    <a:pt x="155" y="102"/>
                  </a:cubicBezTo>
                  <a:cubicBezTo>
                    <a:pt x="154" y="102"/>
                    <a:pt x="154" y="102"/>
                    <a:pt x="154" y="102"/>
                  </a:cubicBezTo>
                  <a:cubicBezTo>
                    <a:pt x="153" y="102"/>
                    <a:pt x="153" y="102"/>
                    <a:pt x="153" y="102"/>
                  </a:cubicBezTo>
                  <a:cubicBezTo>
                    <a:pt x="154" y="101"/>
                    <a:pt x="154" y="101"/>
                    <a:pt x="153" y="101"/>
                  </a:cubicBezTo>
                  <a:cubicBezTo>
                    <a:pt x="153" y="101"/>
                    <a:pt x="153" y="100"/>
                    <a:pt x="154" y="101"/>
                  </a:cubicBezTo>
                  <a:cubicBezTo>
                    <a:pt x="155" y="101"/>
                    <a:pt x="155" y="101"/>
                    <a:pt x="155" y="101"/>
                  </a:cubicBezTo>
                  <a:cubicBezTo>
                    <a:pt x="155" y="101"/>
                    <a:pt x="156" y="101"/>
                    <a:pt x="156" y="101"/>
                  </a:cubicBezTo>
                  <a:cubicBezTo>
                    <a:pt x="156" y="102"/>
                    <a:pt x="156" y="102"/>
                    <a:pt x="157" y="102"/>
                  </a:cubicBezTo>
                  <a:cubicBezTo>
                    <a:pt x="158" y="102"/>
                    <a:pt x="158" y="102"/>
                    <a:pt x="158" y="102"/>
                  </a:cubicBezTo>
                  <a:cubicBezTo>
                    <a:pt x="158" y="101"/>
                    <a:pt x="158" y="101"/>
                    <a:pt x="158" y="101"/>
                  </a:cubicBezTo>
                  <a:cubicBezTo>
                    <a:pt x="158" y="102"/>
                    <a:pt x="158" y="102"/>
                    <a:pt x="159" y="102"/>
                  </a:cubicBezTo>
                  <a:cubicBezTo>
                    <a:pt x="159" y="102"/>
                    <a:pt x="159" y="102"/>
                    <a:pt x="159" y="102"/>
                  </a:cubicBezTo>
                  <a:cubicBezTo>
                    <a:pt x="158" y="102"/>
                    <a:pt x="158" y="102"/>
                    <a:pt x="158" y="103"/>
                  </a:cubicBezTo>
                  <a:cubicBezTo>
                    <a:pt x="159" y="103"/>
                    <a:pt x="159" y="104"/>
                    <a:pt x="159" y="105"/>
                  </a:cubicBezTo>
                  <a:cubicBezTo>
                    <a:pt x="159" y="105"/>
                    <a:pt x="159" y="105"/>
                    <a:pt x="159" y="105"/>
                  </a:cubicBezTo>
                  <a:cubicBezTo>
                    <a:pt x="159" y="105"/>
                    <a:pt x="159" y="105"/>
                    <a:pt x="160" y="105"/>
                  </a:cubicBezTo>
                  <a:cubicBezTo>
                    <a:pt x="160" y="105"/>
                    <a:pt x="160" y="105"/>
                    <a:pt x="161" y="105"/>
                  </a:cubicBezTo>
                  <a:cubicBezTo>
                    <a:pt x="161" y="106"/>
                    <a:pt x="161" y="105"/>
                    <a:pt x="161" y="105"/>
                  </a:cubicBezTo>
                  <a:cubicBezTo>
                    <a:pt x="161" y="105"/>
                    <a:pt x="161" y="104"/>
                    <a:pt x="161" y="105"/>
                  </a:cubicBezTo>
                  <a:cubicBezTo>
                    <a:pt x="162" y="106"/>
                    <a:pt x="162" y="106"/>
                    <a:pt x="162" y="106"/>
                  </a:cubicBezTo>
                  <a:cubicBezTo>
                    <a:pt x="163" y="106"/>
                    <a:pt x="164" y="106"/>
                    <a:pt x="163" y="105"/>
                  </a:cubicBezTo>
                  <a:cubicBezTo>
                    <a:pt x="162" y="104"/>
                    <a:pt x="162" y="104"/>
                    <a:pt x="162" y="104"/>
                  </a:cubicBezTo>
                  <a:cubicBezTo>
                    <a:pt x="163" y="104"/>
                    <a:pt x="163" y="104"/>
                    <a:pt x="162" y="103"/>
                  </a:cubicBezTo>
                  <a:cubicBezTo>
                    <a:pt x="162" y="102"/>
                    <a:pt x="161" y="102"/>
                    <a:pt x="161" y="101"/>
                  </a:cubicBezTo>
                  <a:cubicBezTo>
                    <a:pt x="162" y="100"/>
                    <a:pt x="161" y="100"/>
                    <a:pt x="161" y="100"/>
                  </a:cubicBezTo>
                  <a:cubicBezTo>
                    <a:pt x="161" y="99"/>
                    <a:pt x="161" y="99"/>
                    <a:pt x="161" y="99"/>
                  </a:cubicBezTo>
                  <a:cubicBezTo>
                    <a:pt x="162" y="100"/>
                    <a:pt x="162" y="99"/>
                    <a:pt x="161" y="99"/>
                  </a:cubicBezTo>
                  <a:cubicBezTo>
                    <a:pt x="161" y="99"/>
                    <a:pt x="161" y="99"/>
                    <a:pt x="161" y="99"/>
                  </a:cubicBezTo>
                  <a:cubicBezTo>
                    <a:pt x="162" y="99"/>
                    <a:pt x="162" y="97"/>
                    <a:pt x="162" y="99"/>
                  </a:cubicBezTo>
                  <a:cubicBezTo>
                    <a:pt x="162" y="99"/>
                    <a:pt x="162" y="99"/>
                    <a:pt x="162" y="99"/>
                  </a:cubicBezTo>
                  <a:cubicBezTo>
                    <a:pt x="162" y="100"/>
                    <a:pt x="162" y="101"/>
                    <a:pt x="162" y="101"/>
                  </a:cubicBezTo>
                  <a:cubicBezTo>
                    <a:pt x="163" y="101"/>
                    <a:pt x="163" y="102"/>
                    <a:pt x="163" y="102"/>
                  </a:cubicBezTo>
                  <a:cubicBezTo>
                    <a:pt x="163" y="103"/>
                    <a:pt x="163" y="103"/>
                    <a:pt x="163" y="103"/>
                  </a:cubicBezTo>
                  <a:cubicBezTo>
                    <a:pt x="164" y="102"/>
                    <a:pt x="164" y="103"/>
                    <a:pt x="164" y="103"/>
                  </a:cubicBezTo>
                  <a:cubicBezTo>
                    <a:pt x="164" y="103"/>
                    <a:pt x="163" y="103"/>
                    <a:pt x="164" y="104"/>
                  </a:cubicBezTo>
                  <a:cubicBezTo>
                    <a:pt x="164" y="104"/>
                    <a:pt x="164" y="104"/>
                    <a:pt x="164" y="105"/>
                  </a:cubicBezTo>
                  <a:cubicBezTo>
                    <a:pt x="164" y="105"/>
                    <a:pt x="165" y="106"/>
                    <a:pt x="166" y="106"/>
                  </a:cubicBezTo>
                  <a:cubicBezTo>
                    <a:pt x="167" y="106"/>
                    <a:pt x="168" y="107"/>
                    <a:pt x="168" y="106"/>
                  </a:cubicBezTo>
                  <a:cubicBezTo>
                    <a:pt x="168" y="106"/>
                    <a:pt x="167" y="106"/>
                    <a:pt x="168" y="106"/>
                  </a:cubicBezTo>
                  <a:cubicBezTo>
                    <a:pt x="168" y="106"/>
                    <a:pt x="168" y="106"/>
                    <a:pt x="168" y="105"/>
                  </a:cubicBezTo>
                  <a:cubicBezTo>
                    <a:pt x="168" y="105"/>
                    <a:pt x="169" y="104"/>
                    <a:pt x="169" y="104"/>
                  </a:cubicBezTo>
                  <a:cubicBezTo>
                    <a:pt x="169" y="104"/>
                    <a:pt x="169" y="104"/>
                    <a:pt x="169" y="105"/>
                  </a:cubicBezTo>
                  <a:cubicBezTo>
                    <a:pt x="168" y="105"/>
                    <a:pt x="168" y="105"/>
                    <a:pt x="168" y="106"/>
                  </a:cubicBezTo>
                  <a:cubicBezTo>
                    <a:pt x="168" y="106"/>
                    <a:pt x="168" y="106"/>
                    <a:pt x="168" y="106"/>
                  </a:cubicBezTo>
                  <a:cubicBezTo>
                    <a:pt x="168" y="106"/>
                    <a:pt x="168" y="107"/>
                    <a:pt x="168" y="107"/>
                  </a:cubicBezTo>
                  <a:cubicBezTo>
                    <a:pt x="168" y="107"/>
                    <a:pt x="168" y="108"/>
                    <a:pt x="169" y="108"/>
                  </a:cubicBezTo>
                  <a:cubicBezTo>
                    <a:pt x="169" y="108"/>
                    <a:pt x="169" y="108"/>
                    <a:pt x="169" y="108"/>
                  </a:cubicBezTo>
                  <a:cubicBezTo>
                    <a:pt x="170" y="107"/>
                    <a:pt x="170" y="107"/>
                    <a:pt x="170" y="108"/>
                  </a:cubicBezTo>
                  <a:cubicBezTo>
                    <a:pt x="169" y="108"/>
                    <a:pt x="171" y="108"/>
                    <a:pt x="170" y="108"/>
                  </a:cubicBezTo>
                  <a:cubicBezTo>
                    <a:pt x="169" y="108"/>
                    <a:pt x="169" y="108"/>
                    <a:pt x="169" y="109"/>
                  </a:cubicBezTo>
                  <a:cubicBezTo>
                    <a:pt x="169" y="109"/>
                    <a:pt x="170" y="110"/>
                    <a:pt x="170" y="109"/>
                  </a:cubicBezTo>
                  <a:cubicBezTo>
                    <a:pt x="170" y="109"/>
                    <a:pt x="171" y="109"/>
                    <a:pt x="171" y="109"/>
                  </a:cubicBezTo>
                  <a:cubicBezTo>
                    <a:pt x="172" y="109"/>
                    <a:pt x="172" y="109"/>
                    <a:pt x="171" y="109"/>
                  </a:cubicBezTo>
                  <a:cubicBezTo>
                    <a:pt x="170" y="109"/>
                    <a:pt x="170" y="109"/>
                    <a:pt x="171" y="110"/>
                  </a:cubicBezTo>
                  <a:cubicBezTo>
                    <a:pt x="171" y="110"/>
                    <a:pt x="172" y="111"/>
                    <a:pt x="171" y="111"/>
                  </a:cubicBezTo>
                  <a:cubicBezTo>
                    <a:pt x="170" y="110"/>
                    <a:pt x="170" y="110"/>
                    <a:pt x="170" y="111"/>
                  </a:cubicBezTo>
                  <a:cubicBezTo>
                    <a:pt x="170" y="111"/>
                    <a:pt x="170" y="111"/>
                    <a:pt x="171" y="111"/>
                  </a:cubicBezTo>
                  <a:cubicBezTo>
                    <a:pt x="171" y="111"/>
                    <a:pt x="172" y="111"/>
                    <a:pt x="171" y="111"/>
                  </a:cubicBezTo>
                  <a:cubicBezTo>
                    <a:pt x="171" y="112"/>
                    <a:pt x="171" y="113"/>
                    <a:pt x="172" y="113"/>
                  </a:cubicBezTo>
                  <a:cubicBezTo>
                    <a:pt x="173" y="113"/>
                    <a:pt x="173" y="113"/>
                    <a:pt x="172" y="113"/>
                  </a:cubicBezTo>
                  <a:cubicBezTo>
                    <a:pt x="172" y="113"/>
                    <a:pt x="171" y="113"/>
                    <a:pt x="171" y="113"/>
                  </a:cubicBezTo>
                  <a:cubicBezTo>
                    <a:pt x="171" y="114"/>
                    <a:pt x="170" y="114"/>
                    <a:pt x="171" y="114"/>
                  </a:cubicBezTo>
                  <a:cubicBezTo>
                    <a:pt x="172" y="114"/>
                    <a:pt x="173" y="114"/>
                    <a:pt x="173" y="114"/>
                  </a:cubicBezTo>
                  <a:cubicBezTo>
                    <a:pt x="174" y="115"/>
                    <a:pt x="174" y="115"/>
                    <a:pt x="174" y="115"/>
                  </a:cubicBezTo>
                  <a:cubicBezTo>
                    <a:pt x="174" y="115"/>
                    <a:pt x="174" y="115"/>
                    <a:pt x="174" y="115"/>
                  </a:cubicBezTo>
                  <a:cubicBezTo>
                    <a:pt x="174" y="115"/>
                    <a:pt x="174" y="115"/>
                    <a:pt x="174" y="116"/>
                  </a:cubicBezTo>
                  <a:cubicBezTo>
                    <a:pt x="174" y="116"/>
                    <a:pt x="175" y="117"/>
                    <a:pt x="176" y="117"/>
                  </a:cubicBezTo>
                  <a:cubicBezTo>
                    <a:pt x="176" y="117"/>
                    <a:pt x="176" y="117"/>
                    <a:pt x="176" y="117"/>
                  </a:cubicBezTo>
                  <a:cubicBezTo>
                    <a:pt x="176" y="117"/>
                    <a:pt x="176" y="117"/>
                    <a:pt x="176" y="118"/>
                  </a:cubicBezTo>
                  <a:cubicBezTo>
                    <a:pt x="175" y="118"/>
                    <a:pt x="176" y="118"/>
                    <a:pt x="176" y="118"/>
                  </a:cubicBezTo>
                  <a:cubicBezTo>
                    <a:pt x="176" y="118"/>
                    <a:pt x="177" y="119"/>
                    <a:pt x="177" y="119"/>
                  </a:cubicBezTo>
                  <a:cubicBezTo>
                    <a:pt x="177" y="120"/>
                    <a:pt x="178" y="120"/>
                    <a:pt x="178" y="120"/>
                  </a:cubicBezTo>
                  <a:cubicBezTo>
                    <a:pt x="179" y="120"/>
                    <a:pt x="179" y="121"/>
                    <a:pt x="179" y="121"/>
                  </a:cubicBezTo>
                  <a:cubicBezTo>
                    <a:pt x="179" y="121"/>
                    <a:pt x="178" y="121"/>
                    <a:pt x="179" y="122"/>
                  </a:cubicBezTo>
                  <a:cubicBezTo>
                    <a:pt x="179" y="122"/>
                    <a:pt x="179" y="123"/>
                    <a:pt x="178" y="123"/>
                  </a:cubicBezTo>
                  <a:cubicBezTo>
                    <a:pt x="178" y="123"/>
                    <a:pt x="178" y="123"/>
                    <a:pt x="178" y="123"/>
                  </a:cubicBezTo>
                  <a:cubicBezTo>
                    <a:pt x="178" y="124"/>
                    <a:pt x="178" y="124"/>
                    <a:pt x="178" y="124"/>
                  </a:cubicBezTo>
                  <a:cubicBezTo>
                    <a:pt x="178" y="124"/>
                    <a:pt x="177" y="124"/>
                    <a:pt x="177" y="124"/>
                  </a:cubicBezTo>
                  <a:cubicBezTo>
                    <a:pt x="177" y="124"/>
                    <a:pt x="177" y="124"/>
                    <a:pt x="177" y="124"/>
                  </a:cubicBezTo>
                  <a:cubicBezTo>
                    <a:pt x="177" y="124"/>
                    <a:pt x="177" y="124"/>
                    <a:pt x="177" y="125"/>
                  </a:cubicBezTo>
                  <a:cubicBezTo>
                    <a:pt x="177" y="125"/>
                    <a:pt x="178" y="126"/>
                    <a:pt x="178" y="126"/>
                  </a:cubicBezTo>
                  <a:cubicBezTo>
                    <a:pt x="178" y="125"/>
                    <a:pt x="178" y="125"/>
                    <a:pt x="179" y="124"/>
                  </a:cubicBezTo>
                  <a:cubicBezTo>
                    <a:pt x="179" y="124"/>
                    <a:pt x="180" y="124"/>
                    <a:pt x="179" y="124"/>
                  </a:cubicBezTo>
                  <a:cubicBezTo>
                    <a:pt x="179" y="123"/>
                    <a:pt x="179" y="123"/>
                    <a:pt x="179" y="123"/>
                  </a:cubicBezTo>
                  <a:cubicBezTo>
                    <a:pt x="180" y="123"/>
                    <a:pt x="182" y="122"/>
                    <a:pt x="182" y="122"/>
                  </a:cubicBezTo>
                  <a:cubicBezTo>
                    <a:pt x="183" y="122"/>
                    <a:pt x="183" y="121"/>
                    <a:pt x="183" y="122"/>
                  </a:cubicBezTo>
                  <a:cubicBezTo>
                    <a:pt x="182" y="122"/>
                    <a:pt x="182" y="123"/>
                    <a:pt x="183" y="123"/>
                  </a:cubicBezTo>
                  <a:cubicBezTo>
                    <a:pt x="183" y="123"/>
                    <a:pt x="184" y="124"/>
                    <a:pt x="184" y="127"/>
                  </a:cubicBezTo>
                  <a:cubicBezTo>
                    <a:pt x="184" y="127"/>
                    <a:pt x="184" y="127"/>
                    <a:pt x="185" y="127"/>
                  </a:cubicBezTo>
                  <a:cubicBezTo>
                    <a:pt x="185" y="127"/>
                    <a:pt x="185" y="127"/>
                    <a:pt x="184" y="127"/>
                  </a:cubicBezTo>
                  <a:cubicBezTo>
                    <a:pt x="183" y="127"/>
                    <a:pt x="183" y="128"/>
                    <a:pt x="183" y="128"/>
                  </a:cubicBezTo>
                  <a:cubicBezTo>
                    <a:pt x="183" y="128"/>
                    <a:pt x="183" y="129"/>
                    <a:pt x="183" y="129"/>
                  </a:cubicBezTo>
                  <a:cubicBezTo>
                    <a:pt x="184" y="129"/>
                    <a:pt x="184" y="128"/>
                    <a:pt x="184" y="129"/>
                  </a:cubicBezTo>
                  <a:cubicBezTo>
                    <a:pt x="183" y="129"/>
                    <a:pt x="183" y="129"/>
                    <a:pt x="183" y="129"/>
                  </a:cubicBezTo>
                  <a:cubicBezTo>
                    <a:pt x="184" y="130"/>
                    <a:pt x="184" y="130"/>
                    <a:pt x="184" y="130"/>
                  </a:cubicBezTo>
                  <a:cubicBezTo>
                    <a:pt x="184" y="131"/>
                    <a:pt x="184" y="131"/>
                    <a:pt x="185" y="131"/>
                  </a:cubicBezTo>
                  <a:cubicBezTo>
                    <a:pt x="186" y="130"/>
                    <a:pt x="187" y="130"/>
                    <a:pt x="187" y="129"/>
                  </a:cubicBezTo>
                  <a:cubicBezTo>
                    <a:pt x="187" y="129"/>
                    <a:pt x="187" y="128"/>
                    <a:pt x="188" y="128"/>
                  </a:cubicBezTo>
                  <a:cubicBezTo>
                    <a:pt x="188" y="128"/>
                    <a:pt x="188" y="127"/>
                    <a:pt x="188" y="126"/>
                  </a:cubicBezTo>
                  <a:cubicBezTo>
                    <a:pt x="187" y="125"/>
                    <a:pt x="187" y="125"/>
                    <a:pt x="187" y="124"/>
                  </a:cubicBezTo>
                  <a:cubicBezTo>
                    <a:pt x="187" y="124"/>
                    <a:pt x="187" y="124"/>
                    <a:pt x="187" y="124"/>
                  </a:cubicBezTo>
                  <a:cubicBezTo>
                    <a:pt x="188" y="124"/>
                    <a:pt x="188" y="123"/>
                    <a:pt x="188" y="123"/>
                  </a:cubicBezTo>
                  <a:close/>
                  <a:moveTo>
                    <a:pt x="156" y="108"/>
                  </a:moveTo>
                  <a:cubicBezTo>
                    <a:pt x="156" y="108"/>
                    <a:pt x="156" y="108"/>
                    <a:pt x="156" y="109"/>
                  </a:cubicBezTo>
                  <a:cubicBezTo>
                    <a:pt x="156" y="109"/>
                    <a:pt x="156" y="109"/>
                    <a:pt x="156" y="109"/>
                  </a:cubicBezTo>
                  <a:cubicBezTo>
                    <a:pt x="157" y="108"/>
                    <a:pt x="156" y="107"/>
                    <a:pt x="156" y="108"/>
                  </a:cubicBezTo>
                  <a:close/>
                  <a:moveTo>
                    <a:pt x="160" y="112"/>
                  </a:moveTo>
                  <a:cubicBezTo>
                    <a:pt x="161" y="112"/>
                    <a:pt x="161" y="112"/>
                    <a:pt x="160" y="111"/>
                  </a:cubicBezTo>
                  <a:cubicBezTo>
                    <a:pt x="159" y="110"/>
                    <a:pt x="160" y="110"/>
                    <a:pt x="160" y="110"/>
                  </a:cubicBezTo>
                  <a:cubicBezTo>
                    <a:pt x="161" y="111"/>
                    <a:pt x="163" y="112"/>
                    <a:pt x="164" y="112"/>
                  </a:cubicBezTo>
                  <a:cubicBezTo>
                    <a:pt x="165" y="112"/>
                    <a:pt x="164" y="111"/>
                    <a:pt x="164" y="110"/>
                  </a:cubicBezTo>
                  <a:cubicBezTo>
                    <a:pt x="164" y="110"/>
                    <a:pt x="163" y="110"/>
                    <a:pt x="162" y="110"/>
                  </a:cubicBezTo>
                  <a:cubicBezTo>
                    <a:pt x="162" y="110"/>
                    <a:pt x="162" y="110"/>
                    <a:pt x="161" y="109"/>
                  </a:cubicBezTo>
                  <a:cubicBezTo>
                    <a:pt x="160" y="109"/>
                    <a:pt x="160" y="108"/>
                    <a:pt x="160" y="109"/>
                  </a:cubicBezTo>
                  <a:cubicBezTo>
                    <a:pt x="160" y="109"/>
                    <a:pt x="163" y="110"/>
                    <a:pt x="163" y="110"/>
                  </a:cubicBezTo>
                  <a:cubicBezTo>
                    <a:pt x="164" y="110"/>
                    <a:pt x="164" y="109"/>
                    <a:pt x="163" y="109"/>
                  </a:cubicBezTo>
                  <a:cubicBezTo>
                    <a:pt x="162" y="109"/>
                    <a:pt x="163" y="108"/>
                    <a:pt x="163" y="109"/>
                  </a:cubicBezTo>
                  <a:cubicBezTo>
                    <a:pt x="164" y="109"/>
                    <a:pt x="164" y="109"/>
                    <a:pt x="164" y="108"/>
                  </a:cubicBezTo>
                  <a:cubicBezTo>
                    <a:pt x="164" y="107"/>
                    <a:pt x="163" y="107"/>
                    <a:pt x="162" y="107"/>
                  </a:cubicBezTo>
                  <a:cubicBezTo>
                    <a:pt x="162" y="107"/>
                    <a:pt x="161" y="107"/>
                    <a:pt x="161" y="108"/>
                  </a:cubicBezTo>
                  <a:cubicBezTo>
                    <a:pt x="160" y="108"/>
                    <a:pt x="160" y="108"/>
                    <a:pt x="160" y="108"/>
                  </a:cubicBezTo>
                  <a:cubicBezTo>
                    <a:pt x="159" y="108"/>
                    <a:pt x="160" y="108"/>
                    <a:pt x="160" y="107"/>
                  </a:cubicBezTo>
                  <a:cubicBezTo>
                    <a:pt x="161" y="107"/>
                    <a:pt x="161" y="107"/>
                    <a:pt x="160" y="106"/>
                  </a:cubicBezTo>
                  <a:cubicBezTo>
                    <a:pt x="160" y="106"/>
                    <a:pt x="159" y="106"/>
                    <a:pt x="159" y="106"/>
                  </a:cubicBezTo>
                  <a:cubicBezTo>
                    <a:pt x="159" y="107"/>
                    <a:pt x="159" y="107"/>
                    <a:pt x="158" y="107"/>
                  </a:cubicBezTo>
                  <a:cubicBezTo>
                    <a:pt x="157" y="107"/>
                    <a:pt x="158" y="107"/>
                    <a:pt x="157" y="107"/>
                  </a:cubicBezTo>
                  <a:cubicBezTo>
                    <a:pt x="157" y="107"/>
                    <a:pt x="157" y="107"/>
                    <a:pt x="157" y="107"/>
                  </a:cubicBezTo>
                  <a:cubicBezTo>
                    <a:pt x="156" y="107"/>
                    <a:pt x="156" y="107"/>
                    <a:pt x="157" y="108"/>
                  </a:cubicBezTo>
                  <a:cubicBezTo>
                    <a:pt x="158" y="109"/>
                    <a:pt x="158" y="109"/>
                    <a:pt x="157" y="109"/>
                  </a:cubicBezTo>
                  <a:cubicBezTo>
                    <a:pt x="157" y="108"/>
                    <a:pt x="157" y="108"/>
                    <a:pt x="157" y="109"/>
                  </a:cubicBezTo>
                  <a:cubicBezTo>
                    <a:pt x="156" y="110"/>
                    <a:pt x="157" y="109"/>
                    <a:pt x="157" y="109"/>
                  </a:cubicBezTo>
                  <a:cubicBezTo>
                    <a:pt x="158" y="110"/>
                    <a:pt x="158" y="111"/>
                    <a:pt x="159" y="111"/>
                  </a:cubicBezTo>
                  <a:cubicBezTo>
                    <a:pt x="159" y="112"/>
                    <a:pt x="160" y="112"/>
                    <a:pt x="160" y="112"/>
                  </a:cubicBezTo>
                  <a:close/>
                  <a:moveTo>
                    <a:pt x="168" y="113"/>
                  </a:moveTo>
                  <a:cubicBezTo>
                    <a:pt x="168" y="113"/>
                    <a:pt x="169" y="113"/>
                    <a:pt x="169" y="113"/>
                  </a:cubicBezTo>
                  <a:cubicBezTo>
                    <a:pt x="169" y="112"/>
                    <a:pt x="168" y="111"/>
                    <a:pt x="168" y="110"/>
                  </a:cubicBezTo>
                  <a:cubicBezTo>
                    <a:pt x="168" y="110"/>
                    <a:pt x="168" y="110"/>
                    <a:pt x="167" y="109"/>
                  </a:cubicBezTo>
                  <a:cubicBezTo>
                    <a:pt x="167" y="109"/>
                    <a:pt x="167" y="109"/>
                    <a:pt x="167" y="108"/>
                  </a:cubicBezTo>
                  <a:cubicBezTo>
                    <a:pt x="167" y="108"/>
                    <a:pt x="167" y="108"/>
                    <a:pt x="167" y="108"/>
                  </a:cubicBezTo>
                  <a:cubicBezTo>
                    <a:pt x="167" y="108"/>
                    <a:pt x="168" y="109"/>
                    <a:pt x="168" y="110"/>
                  </a:cubicBezTo>
                  <a:cubicBezTo>
                    <a:pt x="169" y="111"/>
                    <a:pt x="169" y="111"/>
                    <a:pt x="169" y="110"/>
                  </a:cubicBezTo>
                  <a:cubicBezTo>
                    <a:pt x="169" y="110"/>
                    <a:pt x="168" y="109"/>
                    <a:pt x="168" y="108"/>
                  </a:cubicBezTo>
                  <a:cubicBezTo>
                    <a:pt x="167" y="106"/>
                    <a:pt x="166" y="107"/>
                    <a:pt x="166" y="107"/>
                  </a:cubicBezTo>
                  <a:cubicBezTo>
                    <a:pt x="165" y="107"/>
                    <a:pt x="165" y="106"/>
                    <a:pt x="164" y="106"/>
                  </a:cubicBezTo>
                  <a:cubicBezTo>
                    <a:pt x="164" y="105"/>
                    <a:pt x="164" y="106"/>
                    <a:pt x="164" y="106"/>
                  </a:cubicBezTo>
                  <a:cubicBezTo>
                    <a:pt x="164" y="106"/>
                    <a:pt x="164" y="106"/>
                    <a:pt x="164" y="107"/>
                  </a:cubicBezTo>
                  <a:cubicBezTo>
                    <a:pt x="164" y="107"/>
                    <a:pt x="164" y="107"/>
                    <a:pt x="164" y="107"/>
                  </a:cubicBezTo>
                  <a:cubicBezTo>
                    <a:pt x="165" y="107"/>
                    <a:pt x="165" y="107"/>
                    <a:pt x="165" y="107"/>
                  </a:cubicBezTo>
                  <a:cubicBezTo>
                    <a:pt x="164" y="107"/>
                    <a:pt x="164" y="108"/>
                    <a:pt x="165" y="109"/>
                  </a:cubicBezTo>
                  <a:cubicBezTo>
                    <a:pt x="165" y="109"/>
                    <a:pt x="165" y="110"/>
                    <a:pt x="165" y="111"/>
                  </a:cubicBezTo>
                  <a:cubicBezTo>
                    <a:pt x="165" y="112"/>
                    <a:pt x="166" y="112"/>
                    <a:pt x="166" y="112"/>
                  </a:cubicBezTo>
                  <a:cubicBezTo>
                    <a:pt x="166" y="111"/>
                    <a:pt x="167" y="111"/>
                    <a:pt x="167" y="112"/>
                  </a:cubicBezTo>
                  <a:cubicBezTo>
                    <a:pt x="167" y="112"/>
                    <a:pt x="167" y="113"/>
                    <a:pt x="166" y="113"/>
                  </a:cubicBezTo>
                  <a:cubicBezTo>
                    <a:pt x="166" y="113"/>
                    <a:pt x="166" y="113"/>
                    <a:pt x="166" y="114"/>
                  </a:cubicBezTo>
                  <a:cubicBezTo>
                    <a:pt x="165" y="115"/>
                    <a:pt x="166" y="115"/>
                    <a:pt x="166" y="115"/>
                  </a:cubicBezTo>
                  <a:cubicBezTo>
                    <a:pt x="167" y="115"/>
                    <a:pt x="167" y="114"/>
                    <a:pt x="167" y="114"/>
                  </a:cubicBezTo>
                  <a:cubicBezTo>
                    <a:pt x="168" y="114"/>
                    <a:pt x="168" y="114"/>
                    <a:pt x="168" y="113"/>
                  </a:cubicBezTo>
                  <a:close/>
                  <a:moveTo>
                    <a:pt x="160" y="113"/>
                  </a:moveTo>
                  <a:cubicBezTo>
                    <a:pt x="159" y="113"/>
                    <a:pt x="159" y="113"/>
                    <a:pt x="160" y="114"/>
                  </a:cubicBezTo>
                  <a:cubicBezTo>
                    <a:pt x="160" y="114"/>
                    <a:pt x="160" y="114"/>
                    <a:pt x="159" y="115"/>
                  </a:cubicBezTo>
                  <a:cubicBezTo>
                    <a:pt x="159" y="116"/>
                    <a:pt x="160" y="115"/>
                    <a:pt x="160" y="115"/>
                  </a:cubicBezTo>
                  <a:cubicBezTo>
                    <a:pt x="161" y="115"/>
                    <a:pt x="160" y="114"/>
                    <a:pt x="160" y="113"/>
                  </a:cubicBezTo>
                  <a:cubicBezTo>
                    <a:pt x="160" y="113"/>
                    <a:pt x="160" y="113"/>
                    <a:pt x="160" y="113"/>
                  </a:cubicBezTo>
                  <a:close/>
                  <a:moveTo>
                    <a:pt x="164" y="113"/>
                  </a:moveTo>
                  <a:cubicBezTo>
                    <a:pt x="163" y="112"/>
                    <a:pt x="162" y="112"/>
                    <a:pt x="162" y="112"/>
                  </a:cubicBezTo>
                  <a:cubicBezTo>
                    <a:pt x="161" y="112"/>
                    <a:pt x="162" y="112"/>
                    <a:pt x="162" y="111"/>
                  </a:cubicBezTo>
                  <a:cubicBezTo>
                    <a:pt x="161" y="111"/>
                    <a:pt x="161" y="112"/>
                    <a:pt x="161" y="112"/>
                  </a:cubicBezTo>
                  <a:cubicBezTo>
                    <a:pt x="161" y="113"/>
                    <a:pt x="161" y="113"/>
                    <a:pt x="160" y="113"/>
                  </a:cubicBezTo>
                  <a:cubicBezTo>
                    <a:pt x="160" y="112"/>
                    <a:pt x="161" y="113"/>
                    <a:pt x="161" y="113"/>
                  </a:cubicBezTo>
                  <a:cubicBezTo>
                    <a:pt x="161" y="114"/>
                    <a:pt x="161" y="114"/>
                    <a:pt x="161" y="114"/>
                  </a:cubicBezTo>
                  <a:cubicBezTo>
                    <a:pt x="162" y="114"/>
                    <a:pt x="162" y="114"/>
                    <a:pt x="162" y="114"/>
                  </a:cubicBezTo>
                  <a:cubicBezTo>
                    <a:pt x="161" y="114"/>
                    <a:pt x="162" y="115"/>
                    <a:pt x="162" y="115"/>
                  </a:cubicBezTo>
                  <a:cubicBezTo>
                    <a:pt x="162" y="115"/>
                    <a:pt x="163" y="115"/>
                    <a:pt x="162" y="115"/>
                  </a:cubicBezTo>
                  <a:cubicBezTo>
                    <a:pt x="162" y="115"/>
                    <a:pt x="162" y="116"/>
                    <a:pt x="162" y="116"/>
                  </a:cubicBezTo>
                  <a:cubicBezTo>
                    <a:pt x="161" y="117"/>
                    <a:pt x="162" y="117"/>
                    <a:pt x="163" y="117"/>
                  </a:cubicBezTo>
                  <a:cubicBezTo>
                    <a:pt x="163" y="116"/>
                    <a:pt x="163" y="117"/>
                    <a:pt x="163" y="117"/>
                  </a:cubicBezTo>
                  <a:cubicBezTo>
                    <a:pt x="162" y="117"/>
                    <a:pt x="163" y="117"/>
                    <a:pt x="163" y="117"/>
                  </a:cubicBezTo>
                  <a:cubicBezTo>
                    <a:pt x="163" y="117"/>
                    <a:pt x="163" y="117"/>
                    <a:pt x="163" y="118"/>
                  </a:cubicBezTo>
                  <a:cubicBezTo>
                    <a:pt x="163" y="118"/>
                    <a:pt x="163" y="118"/>
                    <a:pt x="164" y="118"/>
                  </a:cubicBezTo>
                  <a:cubicBezTo>
                    <a:pt x="164" y="118"/>
                    <a:pt x="164" y="118"/>
                    <a:pt x="164" y="118"/>
                  </a:cubicBezTo>
                  <a:cubicBezTo>
                    <a:pt x="164" y="119"/>
                    <a:pt x="164" y="120"/>
                    <a:pt x="165" y="121"/>
                  </a:cubicBezTo>
                  <a:cubicBezTo>
                    <a:pt x="165" y="122"/>
                    <a:pt x="165" y="120"/>
                    <a:pt x="165" y="120"/>
                  </a:cubicBezTo>
                  <a:cubicBezTo>
                    <a:pt x="165" y="116"/>
                    <a:pt x="164" y="114"/>
                    <a:pt x="164" y="113"/>
                  </a:cubicBezTo>
                  <a:close/>
                  <a:moveTo>
                    <a:pt x="170" y="118"/>
                  </a:moveTo>
                  <a:cubicBezTo>
                    <a:pt x="170" y="118"/>
                    <a:pt x="170" y="117"/>
                    <a:pt x="169" y="117"/>
                  </a:cubicBezTo>
                  <a:cubicBezTo>
                    <a:pt x="169" y="117"/>
                    <a:pt x="169" y="117"/>
                    <a:pt x="169" y="117"/>
                  </a:cubicBezTo>
                  <a:cubicBezTo>
                    <a:pt x="169" y="117"/>
                    <a:pt x="168" y="116"/>
                    <a:pt x="168" y="116"/>
                  </a:cubicBezTo>
                  <a:cubicBezTo>
                    <a:pt x="168" y="116"/>
                    <a:pt x="167" y="116"/>
                    <a:pt x="168" y="116"/>
                  </a:cubicBezTo>
                  <a:cubicBezTo>
                    <a:pt x="168" y="116"/>
                    <a:pt x="168" y="116"/>
                    <a:pt x="167" y="116"/>
                  </a:cubicBezTo>
                  <a:cubicBezTo>
                    <a:pt x="166" y="116"/>
                    <a:pt x="166" y="116"/>
                    <a:pt x="166" y="117"/>
                  </a:cubicBezTo>
                  <a:cubicBezTo>
                    <a:pt x="166" y="118"/>
                    <a:pt x="167" y="117"/>
                    <a:pt x="167" y="117"/>
                  </a:cubicBezTo>
                  <a:cubicBezTo>
                    <a:pt x="167" y="117"/>
                    <a:pt x="168" y="118"/>
                    <a:pt x="167" y="118"/>
                  </a:cubicBezTo>
                  <a:cubicBezTo>
                    <a:pt x="167" y="118"/>
                    <a:pt x="168" y="118"/>
                    <a:pt x="167" y="118"/>
                  </a:cubicBezTo>
                  <a:cubicBezTo>
                    <a:pt x="167" y="118"/>
                    <a:pt x="167" y="118"/>
                    <a:pt x="167" y="118"/>
                  </a:cubicBezTo>
                  <a:cubicBezTo>
                    <a:pt x="168" y="118"/>
                    <a:pt x="168" y="118"/>
                    <a:pt x="168" y="119"/>
                  </a:cubicBezTo>
                  <a:cubicBezTo>
                    <a:pt x="169" y="120"/>
                    <a:pt x="168" y="120"/>
                    <a:pt x="168" y="120"/>
                  </a:cubicBezTo>
                  <a:cubicBezTo>
                    <a:pt x="168" y="119"/>
                    <a:pt x="167" y="119"/>
                    <a:pt x="167" y="120"/>
                  </a:cubicBezTo>
                  <a:cubicBezTo>
                    <a:pt x="167" y="120"/>
                    <a:pt x="167" y="120"/>
                    <a:pt x="167" y="120"/>
                  </a:cubicBezTo>
                  <a:cubicBezTo>
                    <a:pt x="167" y="120"/>
                    <a:pt x="167" y="120"/>
                    <a:pt x="167" y="121"/>
                  </a:cubicBezTo>
                  <a:cubicBezTo>
                    <a:pt x="167" y="121"/>
                    <a:pt x="167" y="121"/>
                    <a:pt x="167" y="121"/>
                  </a:cubicBezTo>
                  <a:cubicBezTo>
                    <a:pt x="167" y="121"/>
                    <a:pt x="167" y="121"/>
                    <a:pt x="167" y="122"/>
                  </a:cubicBezTo>
                  <a:cubicBezTo>
                    <a:pt x="168" y="122"/>
                    <a:pt x="168" y="122"/>
                    <a:pt x="168" y="121"/>
                  </a:cubicBezTo>
                  <a:cubicBezTo>
                    <a:pt x="168" y="120"/>
                    <a:pt x="168" y="121"/>
                    <a:pt x="169" y="121"/>
                  </a:cubicBezTo>
                  <a:cubicBezTo>
                    <a:pt x="169" y="121"/>
                    <a:pt x="169" y="121"/>
                    <a:pt x="169" y="121"/>
                  </a:cubicBezTo>
                  <a:cubicBezTo>
                    <a:pt x="168" y="120"/>
                    <a:pt x="169" y="120"/>
                    <a:pt x="169" y="120"/>
                  </a:cubicBezTo>
                  <a:cubicBezTo>
                    <a:pt x="169" y="120"/>
                    <a:pt x="169" y="119"/>
                    <a:pt x="169" y="118"/>
                  </a:cubicBezTo>
                  <a:cubicBezTo>
                    <a:pt x="169" y="118"/>
                    <a:pt x="169" y="118"/>
                    <a:pt x="170" y="118"/>
                  </a:cubicBezTo>
                  <a:close/>
                  <a:moveTo>
                    <a:pt x="173" y="116"/>
                  </a:moveTo>
                  <a:cubicBezTo>
                    <a:pt x="173" y="115"/>
                    <a:pt x="173" y="115"/>
                    <a:pt x="172" y="115"/>
                  </a:cubicBezTo>
                  <a:cubicBezTo>
                    <a:pt x="172" y="115"/>
                    <a:pt x="172" y="116"/>
                    <a:pt x="172" y="116"/>
                  </a:cubicBezTo>
                  <a:cubicBezTo>
                    <a:pt x="171" y="115"/>
                    <a:pt x="170" y="115"/>
                    <a:pt x="169" y="115"/>
                  </a:cubicBezTo>
                  <a:cubicBezTo>
                    <a:pt x="168" y="115"/>
                    <a:pt x="168" y="115"/>
                    <a:pt x="169" y="116"/>
                  </a:cubicBezTo>
                  <a:cubicBezTo>
                    <a:pt x="169" y="116"/>
                    <a:pt x="169" y="116"/>
                    <a:pt x="169" y="116"/>
                  </a:cubicBezTo>
                  <a:cubicBezTo>
                    <a:pt x="169" y="116"/>
                    <a:pt x="170" y="116"/>
                    <a:pt x="170" y="116"/>
                  </a:cubicBezTo>
                  <a:cubicBezTo>
                    <a:pt x="170" y="116"/>
                    <a:pt x="170" y="116"/>
                    <a:pt x="170" y="117"/>
                  </a:cubicBezTo>
                  <a:cubicBezTo>
                    <a:pt x="170" y="118"/>
                    <a:pt x="170" y="118"/>
                    <a:pt x="170" y="119"/>
                  </a:cubicBezTo>
                  <a:cubicBezTo>
                    <a:pt x="171" y="120"/>
                    <a:pt x="172" y="119"/>
                    <a:pt x="172" y="119"/>
                  </a:cubicBezTo>
                  <a:cubicBezTo>
                    <a:pt x="173" y="118"/>
                    <a:pt x="173" y="118"/>
                    <a:pt x="173" y="118"/>
                  </a:cubicBezTo>
                  <a:cubicBezTo>
                    <a:pt x="172" y="118"/>
                    <a:pt x="172" y="118"/>
                    <a:pt x="172" y="118"/>
                  </a:cubicBezTo>
                  <a:cubicBezTo>
                    <a:pt x="172" y="118"/>
                    <a:pt x="172" y="117"/>
                    <a:pt x="172" y="117"/>
                  </a:cubicBezTo>
                  <a:cubicBezTo>
                    <a:pt x="171" y="116"/>
                    <a:pt x="172" y="117"/>
                    <a:pt x="172" y="117"/>
                  </a:cubicBezTo>
                  <a:cubicBezTo>
                    <a:pt x="172" y="117"/>
                    <a:pt x="173" y="118"/>
                    <a:pt x="173" y="118"/>
                  </a:cubicBezTo>
                  <a:cubicBezTo>
                    <a:pt x="174" y="118"/>
                    <a:pt x="174" y="118"/>
                    <a:pt x="174" y="117"/>
                  </a:cubicBezTo>
                  <a:cubicBezTo>
                    <a:pt x="173" y="117"/>
                    <a:pt x="173" y="117"/>
                    <a:pt x="173" y="116"/>
                  </a:cubicBezTo>
                  <a:close/>
                  <a:moveTo>
                    <a:pt x="174" y="118"/>
                  </a:moveTo>
                  <a:cubicBezTo>
                    <a:pt x="173" y="118"/>
                    <a:pt x="174" y="119"/>
                    <a:pt x="174" y="119"/>
                  </a:cubicBezTo>
                  <a:cubicBezTo>
                    <a:pt x="174" y="119"/>
                    <a:pt x="175" y="118"/>
                    <a:pt x="175" y="119"/>
                  </a:cubicBezTo>
                  <a:cubicBezTo>
                    <a:pt x="175" y="119"/>
                    <a:pt x="176" y="119"/>
                    <a:pt x="175" y="118"/>
                  </a:cubicBezTo>
                  <a:cubicBezTo>
                    <a:pt x="175" y="117"/>
                    <a:pt x="174" y="117"/>
                    <a:pt x="174" y="117"/>
                  </a:cubicBezTo>
                  <a:cubicBezTo>
                    <a:pt x="174" y="117"/>
                    <a:pt x="174" y="116"/>
                    <a:pt x="174" y="117"/>
                  </a:cubicBezTo>
                  <a:cubicBezTo>
                    <a:pt x="174" y="118"/>
                    <a:pt x="174" y="118"/>
                    <a:pt x="174" y="118"/>
                  </a:cubicBezTo>
                  <a:close/>
                  <a:moveTo>
                    <a:pt x="172" y="121"/>
                  </a:moveTo>
                  <a:cubicBezTo>
                    <a:pt x="171" y="121"/>
                    <a:pt x="170" y="122"/>
                    <a:pt x="170" y="122"/>
                  </a:cubicBezTo>
                  <a:cubicBezTo>
                    <a:pt x="169" y="123"/>
                    <a:pt x="170" y="123"/>
                    <a:pt x="170" y="123"/>
                  </a:cubicBezTo>
                  <a:cubicBezTo>
                    <a:pt x="170" y="123"/>
                    <a:pt x="170" y="123"/>
                    <a:pt x="171" y="122"/>
                  </a:cubicBezTo>
                  <a:cubicBezTo>
                    <a:pt x="172" y="122"/>
                    <a:pt x="172" y="122"/>
                    <a:pt x="172" y="121"/>
                  </a:cubicBezTo>
                  <a:close/>
                  <a:moveTo>
                    <a:pt x="173" y="128"/>
                  </a:moveTo>
                  <a:cubicBezTo>
                    <a:pt x="173" y="128"/>
                    <a:pt x="173" y="128"/>
                    <a:pt x="174" y="128"/>
                  </a:cubicBezTo>
                  <a:cubicBezTo>
                    <a:pt x="174" y="127"/>
                    <a:pt x="174" y="127"/>
                    <a:pt x="174" y="128"/>
                  </a:cubicBezTo>
                  <a:cubicBezTo>
                    <a:pt x="174" y="128"/>
                    <a:pt x="175" y="128"/>
                    <a:pt x="175" y="128"/>
                  </a:cubicBezTo>
                  <a:cubicBezTo>
                    <a:pt x="175" y="127"/>
                    <a:pt x="175" y="127"/>
                    <a:pt x="175" y="128"/>
                  </a:cubicBezTo>
                  <a:cubicBezTo>
                    <a:pt x="175" y="129"/>
                    <a:pt x="175" y="129"/>
                    <a:pt x="175" y="129"/>
                  </a:cubicBezTo>
                  <a:cubicBezTo>
                    <a:pt x="176" y="128"/>
                    <a:pt x="176" y="129"/>
                    <a:pt x="175" y="129"/>
                  </a:cubicBezTo>
                  <a:cubicBezTo>
                    <a:pt x="175" y="130"/>
                    <a:pt x="176" y="129"/>
                    <a:pt x="177" y="130"/>
                  </a:cubicBezTo>
                  <a:cubicBezTo>
                    <a:pt x="177" y="131"/>
                    <a:pt x="177" y="130"/>
                    <a:pt x="177" y="131"/>
                  </a:cubicBezTo>
                  <a:cubicBezTo>
                    <a:pt x="177" y="131"/>
                    <a:pt x="177" y="131"/>
                    <a:pt x="177" y="131"/>
                  </a:cubicBezTo>
                  <a:cubicBezTo>
                    <a:pt x="178" y="131"/>
                    <a:pt x="178" y="131"/>
                    <a:pt x="178" y="130"/>
                  </a:cubicBezTo>
                  <a:cubicBezTo>
                    <a:pt x="179" y="129"/>
                    <a:pt x="178" y="129"/>
                    <a:pt x="178" y="129"/>
                  </a:cubicBezTo>
                  <a:cubicBezTo>
                    <a:pt x="178" y="129"/>
                    <a:pt x="177" y="130"/>
                    <a:pt x="178" y="129"/>
                  </a:cubicBezTo>
                  <a:cubicBezTo>
                    <a:pt x="179" y="128"/>
                    <a:pt x="179" y="127"/>
                    <a:pt x="178" y="127"/>
                  </a:cubicBezTo>
                  <a:cubicBezTo>
                    <a:pt x="178" y="128"/>
                    <a:pt x="178" y="127"/>
                    <a:pt x="178" y="127"/>
                  </a:cubicBezTo>
                  <a:cubicBezTo>
                    <a:pt x="177" y="126"/>
                    <a:pt x="177" y="126"/>
                    <a:pt x="176" y="126"/>
                  </a:cubicBezTo>
                  <a:cubicBezTo>
                    <a:pt x="176" y="126"/>
                    <a:pt x="177" y="126"/>
                    <a:pt x="176" y="126"/>
                  </a:cubicBezTo>
                  <a:cubicBezTo>
                    <a:pt x="176" y="126"/>
                    <a:pt x="176" y="126"/>
                    <a:pt x="175" y="126"/>
                  </a:cubicBezTo>
                  <a:cubicBezTo>
                    <a:pt x="175" y="126"/>
                    <a:pt x="175" y="126"/>
                    <a:pt x="175" y="125"/>
                  </a:cubicBezTo>
                  <a:cubicBezTo>
                    <a:pt x="176" y="125"/>
                    <a:pt x="176" y="125"/>
                    <a:pt x="176" y="125"/>
                  </a:cubicBezTo>
                  <a:cubicBezTo>
                    <a:pt x="176" y="125"/>
                    <a:pt x="177" y="126"/>
                    <a:pt x="177" y="126"/>
                  </a:cubicBezTo>
                  <a:cubicBezTo>
                    <a:pt x="178" y="126"/>
                    <a:pt x="177" y="125"/>
                    <a:pt x="176" y="125"/>
                  </a:cubicBezTo>
                  <a:cubicBezTo>
                    <a:pt x="176" y="125"/>
                    <a:pt x="176" y="124"/>
                    <a:pt x="175" y="123"/>
                  </a:cubicBezTo>
                  <a:cubicBezTo>
                    <a:pt x="175" y="122"/>
                    <a:pt x="174" y="122"/>
                    <a:pt x="173" y="122"/>
                  </a:cubicBezTo>
                  <a:cubicBezTo>
                    <a:pt x="173" y="122"/>
                    <a:pt x="173" y="122"/>
                    <a:pt x="173" y="121"/>
                  </a:cubicBezTo>
                  <a:cubicBezTo>
                    <a:pt x="173" y="120"/>
                    <a:pt x="172" y="120"/>
                    <a:pt x="172" y="120"/>
                  </a:cubicBezTo>
                  <a:cubicBezTo>
                    <a:pt x="172" y="120"/>
                    <a:pt x="171" y="120"/>
                    <a:pt x="171" y="120"/>
                  </a:cubicBezTo>
                  <a:cubicBezTo>
                    <a:pt x="170" y="120"/>
                    <a:pt x="170" y="120"/>
                    <a:pt x="170" y="120"/>
                  </a:cubicBezTo>
                  <a:cubicBezTo>
                    <a:pt x="170" y="121"/>
                    <a:pt x="170" y="121"/>
                    <a:pt x="170" y="121"/>
                  </a:cubicBezTo>
                  <a:cubicBezTo>
                    <a:pt x="170" y="121"/>
                    <a:pt x="170" y="121"/>
                    <a:pt x="171" y="121"/>
                  </a:cubicBezTo>
                  <a:cubicBezTo>
                    <a:pt x="172" y="121"/>
                    <a:pt x="172" y="121"/>
                    <a:pt x="172" y="122"/>
                  </a:cubicBezTo>
                  <a:cubicBezTo>
                    <a:pt x="172" y="123"/>
                    <a:pt x="172" y="123"/>
                    <a:pt x="172" y="123"/>
                  </a:cubicBezTo>
                  <a:cubicBezTo>
                    <a:pt x="173" y="123"/>
                    <a:pt x="173" y="124"/>
                    <a:pt x="172" y="124"/>
                  </a:cubicBezTo>
                  <a:cubicBezTo>
                    <a:pt x="172" y="124"/>
                    <a:pt x="171" y="125"/>
                    <a:pt x="172" y="125"/>
                  </a:cubicBezTo>
                  <a:cubicBezTo>
                    <a:pt x="172" y="125"/>
                    <a:pt x="172" y="125"/>
                    <a:pt x="172" y="125"/>
                  </a:cubicBezTo>
                  <a:cubicBezTo>
                    <a:pt x="173" y="125"/>
                    <a:pt x="173" y="125"/>
                    <a:pt x="173" y="125"/>
                  </a:cubicBezTo>
                  <a:cubicBezTo>
                    <a:pt x="173" y="126"/>
                    <a:pt x="173" y="126"/>
                    <a:pt x="173" y="126"/>
                  </a:cubicBezTo>
                  <a:cubicBezTo>
                    <a:pt x="173" y="126"/>
                    <a:pt x="174" y="127"/>
                    <a:pt x="173" y="127"/>
                  </a:cubicBezTo>
                  <a:cubicBezTo>
                    <a:pt x="173" y="127"/>
                    <a:pt x="172" y="127"/>
                    <a:pt x="172" y="127"/>
                  </a:cubicBezTo>
                  <a:cubicBezTo>
                    <a:pt x="173" y="127"/>
                    <a:pt x="173" y="127"/>
                    <a:pt x="173" y="128"/>
                  </a:cubicBezTo>
                  <a:close/>
                  <a:moveTo>
                    <a:pt x="173" y="120"/>
                  </a:moveTo>
                  <a:cubicBezTo>
                    <a:pt x="175" y="121"/>
                    <a:pt x="175" y="120"/>
                    <a:pt x="175" y="119"/>
                  </a:cubicBezTo>
                  <a:cubicBezTo>
                    <a:pt x="175" y="119"/>
                    <a:pt x="174" y="119"/>
                    <a:pt x="174" y="119"/>
                  </a:cubicBezTo>
                  <a:cubicBezTo>
                    <a:pt x="173" y="119"/>
                    <a:pt x="173" y="120"/>
                    <a:pt x="173" y="120"/>
                  </a:cubicBezTo>
                  <a:close/>
                  <a:moveTo>
                    <a:pt x="171" y="127"/>
                  </a:moveTo>
                  <a:cubicBezTo>
                    <a:pt x="171" y="127"/>
                    <a:pt x="171" y="127"/>
                    <a:pt x="171" y="127"/>
                  </a:cubicBezTo>
                  <a:cubicBezTo>
                    <a:pt x="171" y="128"/>
                    <a:pt x="172" y="128"/>
                    <a:pt x="172" y="128"/>
                  </a:cubicBezTo>
                  <a:cubicBezTo>
                    <a:pt x="172" y="128"/>
                    <a:pt x="172" y="128"/>
                    <a:pt x="172" y="127"/>
                  </a:cubicBezTo>
                  <a:cubicBezTo>
                    <a:pt x="172" y="127"/>
                    <a:pt x="172" y="127"/>
                    <a:pt x="171" y="127"/>
                  </a:cubicBezTo>
                  <a:close/>
                  <a:moveTo>
                    <a:pt x="176" y="120"/>
                  </a:moveTo>
                  <a:cubicBezTo>
                    <a:pt x="176" y="120"/>
                    <a:pt x="176" y="120"/>
                    <a:pt x="176" y="120"/>
                  </a:cubicBezTo>
                  <a:cubicBezTo>
                    <a:pt x="175" y="120"/>
                    <a:pt x="175" y="121"/>
                    <a:pt x="175" y="121"/>
                  </a:cubicBezTo>
                  <a:cubicBezTo>
                    <a:pt x="175" y="121"/>
                    <a:pt x="174" y="121"/>
                    <a:pt x="175" y="121"/>
                  </a:cubicBezTo>
                  <a:cubicBezTo>
                    <a:pt x="176" y="122"/>
                    <a:pt x="176" y="122"/>
                    <a:pt x="176" y="122"/>
                  </a:cubicBezTo>
                  <a:cubicBezTo>
                    <a:pt x="176" y="122"/>
                    <a:pt x="177" y="122"/>
                    <a:pt x="176" y="122"/>
                  </a:cubicBezTo>
                  <a:cubicBezTo>
                    <a:pt x="176" y="123"/>
                    <a:pt x="176" y="123"/>
                    <a:pt x="177" y="123"/>
                  </a:cubicBezTo>
                  <a:cubicBezTo>
                    <a:pt x="177" y="123"/>
                    <a:pt x="178" y="123"/>
                    <a:pt x="178" y="122"/>
                  </a:cubicBezTo>
                  <a:cubicBezTo>
                    <a:pt x="178" y="122"/>
                    <a:pt x="178" y="121"/>
                    <a:pt x="177" y="121"/>
                  </a:cubicBezTo>
                  <a:cubicBezTo>
                    <a:pt x="177" y="121"/>
                    <a:pt x="176" y="121"/>
                    <a:pt x="176" y="121"/>
                  </a:cubicBezTo>
                  <a:cubicBezTo>
                    <a:pt x="176" y="120"/>
                    <a:pt x="176" y="120"/>
                    <a:pt x="176" y="120"/>
                  </a:cubicBezTo>
                  <a:close/>
                  <a:moveTo>
                    <a:pt x="178" y="121"/>
                  </a:moveTo>
                  <a:cubicBezTo>
                    <a:pt x="178" y="121"/>
                    <a:pt x="179" y="121"/>
                    <a:pt x="178" y="120"/>
                  </a:cubicBezTo>
                  <a:cubicBezTo>
                    <a:pt x="177" y="120"/>
                    <a:pt x="176" y="118"/>
                    <a:pt x="177" y="119"/>
                  </a:cubicBezTo>
                  <a:cubicBezTo>
                    <a:pt x="177" y="119"/>
                    <a:pt x="177" y="120"/>
                    <a:pt x="177" y="121"/>
                  </a:cubicBezTo>
                  <a:cubicBezTo>
                    <a:pt x="178" y="121"/>
                    <a:pt x="178" y="121"/>
                    <a:pt x="178" y="121"/>
                  </a:cubicBezTo>
                  <a:close/>
                  <a:moveTo>
                    <a:pt x="174" y="131"/>
                  </a:moveTo>
                  <a:cubicBezTo>
                    <a:pt x="174" y="131"/>
                    <a:pt x="175" y="132"/>
                    <a:pt x="175" y="131"/>
                  </a:cubicBezTo>
                  <a:cubicBezTo>
                    <a:pt x="174" y="130"/>
                    <a:pt x="173" y="128"/>
                    <a:pt x="173" y="128"/>
                  </a:cubicBezTo>
                  <a:cubicBezTo>
                    <a:pt x="173" y="128"/>
                    <a:pt x="173" y="127"/>
                    <a:pt x="172" y="128"/>
                  </a:cubicBezTo>
                  <a:cubicBezTo>
                    <a:pt x="172" y="129"/>
                    <a:pt x="172" y="129"/>
                    <a:pt x="173" y="130"/>
                  </a:cubicBezTo>
                  <a:cubicBezTo>
                    <a:pt x="173" y="130"/>
                    <a:pt x="174" y="130"/>
                    <a:pt x="174" y="131"/>
                  </a:cubicBezTo>
                  <a:close/>
                  <a:moveTo>
                    <a:pt x="179" y="128"/>
                  </a:moveTo>
                  <a:cubicBezTo>
                    <a:pt x="179" y="129"/>
                    <a:pt x="180" y="128"/>
                    <a:pt x="180" y="128"/>
                  </a:cubicBezTo>
                  <a:cubicBezTo>
                    <a:pt x="180" y="127"/>
                    <a:pt x="180" y="127"/>
                    <a:pt x="179" y="127"/>
                  </a:cubicBezTo>
                  <a:cubicBezTo>
                    <a:pt x="179" y="126"/>
                    <a:pt x="179" y="127"/>
                    <a:pt x="179" y="128"/>
                  </a:cubicBezTo>
                  <a:close/>
                  <a:moveTo>
                    <a:pt x="180" y="126"/>
                  </a:moveTo>
                  <a:cubicBezTo>
                    <a:pt x="179" y="126"/>
                    <a:pt x="179" y="126"/>
                    <a:pt x="180" y="127"/>
                  </a:cubicBezTo>
                  <a:cubicBezTo>
                    <a:pt x="180" y="127"/>
                    <a:pt x="180" y="126"/>
                    <a:pt x="180" y="126"/>
                  </a:cubicBezTo>
                  <a:cubicBezTo>
                    <a:pt x="181" y="126"/>
                    <a:pt x="181" y="126"/>
                    <a:pt x="181" y="126"/>
                  </a:cubicBezTo>
                  <a:cubicBezTo>
                    <a:pt x="181" y="126"/>
                    <a:pt x="182" y="126"/>
                    <a:pt x="182" y="126"/>
                  </a:cubicBezTo>
                  <a:cubicBezTo>
                    <a:pt x="182" y="125"/>
                    <a:pt x="182" y="126"/>
                    <a:pt x="181" y="127"/>
                  </a:cubicBezTo>
                  <a:cubicBezTo>
                    <a:pt x="181" y="127"/>
                    <a:pt x="182" y="127"/>
                    <a:pt x="182" y="127"/>
                  </a:cubicBezTo>
                  <a:cubicBezTo>
                    <a:pt x="182" y="126"/>
                    <a:pt x="182" y="127"/>
                    <a:pt x="182" y="127"/>
                  </a:cubicBezTo>
                  <a:cubicBezTo>
                    <a:pt x="182" y="128"/>
                    <a:pt x="183" y="128"/>
                    <a:pt x="183" y="127"/>
                  </a:cubicBezTo>
                  <a:cubicBezTo>
                    <a:pt x="183" y="127"/>
                    <a:pt x="184" y="125"/>
                    <a:pt x="183" y="124"/>
                  </a:cubicBezTo>
                  <a:cubicBezTo>
                    <a:pt x="183" y="123"/>
                    <a:pt x="182" y="123"/>
                    <a:pt x="181" y="123"/>
                  </a:cubicBezTo>
                  <a:cubicBezTo>
                    <a:pt x="180" y="123"/>
                    <a:pt x="182" y="123"/>
                    <a:pt x="180" y="123"/>
                  </a:cubicBezTo>
                  <a:cubicBezTo>
                    <a:pt x="179" y="124"/>
                    <a:pt x="181" y="123"/>
                    <a:pt x="180" y="124"/>
                  </a:cubicBezTo>
                  <a:cubicBezTo>
                    <a:pt x="179" y="124"/>
                    <a:pt x="180" y="124"/>
                    <a:pt x="180" y="124"/>
                  </a:cubicBezTo>
                  <a:cubicBezTo>
                    <a:pt x="180" y="125"/>
                    <a:pt x="180" y="125"/>
                    <a:pt x="180" y="125"/>
                  </a:cubicBezTo>
                  <a:cubicBezTo>
                    <a:pt x="180" y="125"/>
                    <a:pt x="180" y="126"/>
                    <a:pt x="180" y="126"/>
                  </a:cubicBezTo>
                  <a:close/>
                  <a:moveTo>
                    <a:pt x="181" y="129"/>
                  </a:moveTo>
                  <a:cubicBezTo>
                    <a:pt x="181" y="129"/>
                    <a:pt x="181" y="129"/>
                    <a:pt x="181" y="128"/>
                  </a:cubicBezTo>
                  <a:cubicBezTo>
                    <a:pt x="181" y="128"/>
                    <a:pt x="181" y="128"/>
                    <a:pt x="181" y="127"/>
                  </a:cubicBezTo>
                  <a:cubicBezTo>
                    <a:pt x="180" y="127"/>
                    <a:pt x="180" y="128"/>
                    <a:pt x="180" y="128"/>
                  </a:cubicBezTo>
                  <a:cubicBezTo>
                    <a:pt x="180" y="128"/>
                    <a:pt x="180" y="129"/>
                    <a:pt x="180" y="129"/>
                  </a:cubicBezTo>
                  <a:cubicBezTo>
                    <a:pt x="180" y="129"/>
                    <a:pt x="180" y="129"/>
                    <a:pt x="181" y="129"/>
                  </a:cubicBezTo>
                  <a:close/>
                  <a:moveTo>
                    <a:pt x="182" y="130"/>
                  </a:moveTo>
                  <a:cubicBezTo>
                    <a:pt x="182" y="129"/>
                    <a:pt x="182" y="129"/>
                    <a:pt x="181" y="129"/>
                  </a:cubicBezTo>
                  <a:cubicBezTo>
                    <a:pt x="181" y="129"/>
                    <a:pt x="181" y="130"/>
                    <a:pt x="181" y="130"/>
                  </a:cubicBezTo>
                  <a:cubicBezTo>
                    <a:pt x="181" y="130"/>
                    <a:pt x="182" y="130"/>
                    <a:pt x="182" y="130"/>
                  </a:cubicBezTo>
                  <a:close/>
                  <a:moveTo>
                    <a:pt x="104" y="91"/>
                  </a:moveTo>
                  <a:cubicBezTo>
                    <a:pt x="104" y="91"/>
                    <a:pt x="104" y="91"/>
                    <a:pt x="103" y="91"/>
                  </a:cubicBezTo>
                  <a:cubicBezTo>
                    <a:pt x="103" y="91"/>
                    <a:pt x="103" y="92"/>
                    <a:pt x="102" y="92"/>
                  </a:cubicBezTo>
                  <a:cubicBezTo>
                    <a:pt x="102" y="92"/>
                    <a:pt x="102" y="93"/>
                    <a:pt x="101" y="93"/>
                  </a:cubicBezTo>
                  <a:cubicBezTo>
                    <a:pt x="101" y="94"/>
                    <a:pt x="100" y="94"/>
                    <a:pt x="100" y="95"/>
                  </a:cubicBezTo>
                  <a:cubicBezTo>
                    <a:pt x="99" y="95"/>
                    <a:pt x="100" y="95"/>
                    <a:pt x="100" y="95"/>
                  </a:cubicBezTo>
                  <a:cubicBezTo>
                    <a:pt x="100" y="95"/>
                    <a:pt x="101" y="94"/>
                    <a:pt x="102" y="94"/>
                  </a:cubicBezTo>
                  <a:cubicBezTo>
                    <a:pt x="102" y="94"/>
                    <a:pt x="102" y="93"/>
                    <a:pt x="102" y="93"/>
                  </a:cubicBezTo>
                  <a:cubicBezTo>
                    <a:pt x="102" y="93"/>
                    <a:pt x="103" y="92"/>
                    <a:pt x="104" y="92"/>
                  </a:cubicBezTo>
                  <a:cubicBezTo>
                    <a:pt x="104" y="92"/>
                    <a:pt x="104" y="91"/>
                    <a:pt x="104" y="91"/>
                  </a:cubicBezTo>
                  <a:close/>
                  <a:moveTo>
                    <a:pt x="77" y="104"/>
                  </a:moveTo>
                  <a:cubicBezTo>
                    <a:pt x="77" y="104"/>
                    <a:pt x="77" y="104"/>
                    <a:pt x="77" y="104"/>
                  </a:cubicBezTo>
                  <a:cubicBezTo>
                    <a:pt x="77" y="104"/>
                    <a:pt x="77" y="103"/>
                    <a:pt x="77" y="104"/>
                  </a:cubicBezTo>
                  <a:close/>
                  <a:moveTo>
                    <a:pt x="79" y="106"/>
                  </a:moveTo>
                  <a:cubicBezTo>
                    <a:pt x="79" y="105"/>
                    <a:pt x="79" y="105"/>
                    <a:pt x="78" y="105"/>
                  </a:cubicBezTo>
                  <a:cubicBezTo>
                    <a:pt x="78" y="106"/>
                    <a:pt x="78" y="105"/>
                    <a:pt x="78" y="105"/>
                  </a:cubicBezTo>
                  <a:cubicBezTo>
                    <a:pt x="78" y="105"/>
                    <a:pt x="78" y="105"/>
                    <a:pt x="78" y="105"/>
                  </a:cubicBezTo>
                  <a:cubicBezTo>
                    <a:pt x="77" y="106"/>
                    <a:pt x="77" y="106"/>
                    <a:pt x="77" y="105"/>
                  </a:cubicBezTo>
                  <a:cubicBezTo>
                    <a:pt x="77" y="105"/>
                    <a:pt x="77" y="105"/>
                    <a:pt x="76" y="105"/>
                  </a:cubicBezTo>
                  <a:cubicBezTo>
                    <a:pt x="76" y="105"/>
                    <a:pt x="76" y="105"/>
                    <a:pt x="75" y="105"/>
                  </a:cubicBezTo>
                  <a:cubicBezTo>
                    <a:pt x="75" y="105"/>
                    <a:pt x="75" y="105"/>
                    <a:pt x="75" y="106"/>
                  </a:cubicBezTo>
                  <a:cubicBezTo>
                    <a:pt x="75" y="106"/>
                    <a:pt x="75" y="106"/>
                    <a:pt x="74" y="106"/>
                  </a:cubicBezTo>
                  <a:cubicBezTo>
                    <a:pt x="74" y="106"/>
                    <a:pt x="74" y="106"/>
                    <a:pt x="74" y="107"/>
                  </a:cubicBezTo>
                  <a:cubicBezTo>
                    <a:pt x="75" y="107"/>
                    <a:pt x="74" y="107"/>
                    <a:pt x="74" y="107"/>
                  </a:cubicBezTo>
                  <a:cubicBezTo>
                    <a:pt x="73" y="107"/>
                    <a:pt x="74" y="107"/>
                    <a:pt x="74" y="107"/>
                  </a:cubicBezTo>
                  <a:cubicBezTo>
                    <a:pt x="74" y="107"/>
                    <a:pt x="74" y="107"/>
                    <a:pt x="75" y="108"/>
                  </a:cubicBezTo>
                  <a:cubicBezTo>
                    <a:pt x="75" y="108"/>
                    <a:pt x="76" y="107"/>
                    <a:pt x="76" y="107"/>
                  </a:cubicBezTo>
                  <a:cubicBezTo>
                    <a:pt x="76" y="107"/>
                    <a:pt x="77" y="107"/>
                    <a:pt x="77" y="107"/>
                  </a:cubicBezTo>
                  <a:cubicBezTo>
                    <a:pt x="78" y="107"/>
                    <a:pt x="78" y="107"/>
                    <a:pt x="78" y="107"/>
                  </a:cubicBezTo>
                  <a:cubicBezTo>
                    <a:pt x="78" y="106"/>
                    <a:pt x="78" y="106"/>
                    <a:pt x="78" y="107"/>
                  </a:cubicBezTo>
                  <a:cubicBezTo>
                    <a:pt x="79" y="107"/>
                    <a:pt x="79" y="107"/>
                    <a:pt x="79" y="106"/>
                  </a:cubicBezTo>
                  <a:cubicBezTo>
                    <a:pt x="80" y="106"/>
                    <a:pt x="79" y="106"/>
                    <a:pt x="79" y="106"/>
                  </a:cubicBezTo>
                  <a:cubicBezTo>
                    <a:pt x="78" y="106"/>
                    <a:pt x="79" y="106"/>
                    <a:pt x="79" y="106"/>
                  </a:cubicBezTo>
                  <a:close/>
                  <a:moveTo>
                    <a:pt x="77" y="111"/>
                  </a:moveTo>
                  <a:cubicBezTo>
                    <a:pt x="77" y="111"/>
                    <a:pt x="77" y="111"/>
                    <a:pt x="77" y="111"/>
                  </a:cubicBezTo>
                  <a:cubicBezTo>
                    <a:pt x="77" y="111"/>
                    <a:pt x="77" y="110"/>
                    <a:pt x="78" y="110"/>
                  </a:cubicBezTo>
                  <a:cubicBezTo>
                    <a:pt x="78" y="109"/>
                    <a:pt x="77" y="109"/>
                    <a:pt x="77" y="109"/>
                  </a:cubicBezTo>
                  <a:cubicBezTo>
                    <a:pt x="77" y="109"/>
                    <a:pt x="76" y="109"/>
                    <a:pt x="76" y="109"/>
                  </a:cubicBezTo>
                  <a:cubicBezTo>
                    <a:pt x="76" y="109"/>
                    <a:pt x="76" y="109"/>
                    <a:pt x="76" y="109"/>
                  </a:cubicBezTo>
                  <a:cubicBezTo>
                    <a:pt x="76" y="109"/>
                    <a:pt x="76" y="109"/>
                    <a:pt x="76" y="109"/>
                  </a:cubicBezTo>
                  <a:cubicBezTo>
                    <a:pt x="75" y="109"/>
                    <a:pt x="75" y="109"/>
                    <a:pt x="75" y="109"/>
                  </a:cubicBezTo>
                  <a:cubicBezTo>
                    <a:pt x="75" y="109"/>
                    <a:pt x="75" y="109"/>
                    <a:pt x="74" y="109"/>
                  </a:cubicBezTo>
                  <a:cubicBezTo>
                    <a:pt x="74" y="109"/>
                    <a:pt x="74" y="109"/>
                    <a:pt x="74" y="108"/>
                  </a:cubicBezTo>
                  <a:cubicBezTo>
                    <a:pt x="73" y="108"/>
                    <a:pt x="73" y="108"/>
                    <a:pt x="73" y="109"/>
                  </a:cubicBezTo>
                  <a:cubicBezTo>
                    <a:pt x="74" y="109"/>
                    <a:pt x="74" y="109"/>
                    <a:pt x="74" y="109"/>
                  </a:cubicBezTo>
                  <a:cubicBezTo>
                    <a:pt x="73" y="109"/>
                    <a:pt x="73" y="109"/>
                    <a:pt x="73" y="110"/>
                  </a:cubicBezTo>
                  <a:cubicBezTo>
                    <a:pt x="73" y="110"/>
                    <a:pt x="73" y="110"/>
                    <a:pt x="72" y="109"/>
                  </a:cubicBezTo>
                  <a:cubicBezTo>
                    <a:pt x="71" y="109"/>
                    <a:pt x="72" y="109"/>
                    <a:pt x="73" y="110"/>
                  </a:cubicBezTo>
                  <a:cubicBezTo>
                    <a:pt x="73" y="110"/>
                    <a:pt x="73" y="110"/>
                    <a:pt x="72" y="110"/>
                  </a:cubicBezTo>
                  <a:cubicBezTo>
                    <a:pt x="72" y="110"/>
                    <a:pt x="72" y="110"/>
                    <a:pt x="72" y="110"/>
                  </a:cubicBezTo>
                  <a:cubicBezTo>
                    <a:pt x="72" y="110"/>
                    <a:pt x="72" y="110"/>
                    <a:pt x="71" y="109"/>
                  </a:cubicBezTo>
                  <a:cubicBezTo>
                    <a:pt x="71" y="109"/>
                    <a:pt x="70" y="109"/>
                    <a:pt x="70" y="109"/>
                  </a:cubicBezTo>
                  <a:cubicBezTo>
                    <a:pt x="69" y="110"/>
                    <a:pt x="70" y="110"/>
                    <a:pt x="71" y="110"/>
                  </a:cubicBezTo>
                  <a:cubicBezTo>
                    <a:pt x="72" y="111"/>
                    <a:pt x="71" y="111"/>
                    <a:pt x="70" y="111"/>
                  </a:cubicBezTo>
                  <a:cubicBezTo>
                    <a:pt x="70" y="111"/>
                    <a:pt x="70" y="111"/>
                    <a:pt x="70" y="111"/>
                  </a:cubicBezTo>
                  <a:cubicBezTo>
                    <a:pt x="71" y="111"/>
                    <a:pt x="71" y="111"/>
                    <a:pt x="70" y="111"/>
                  </a:cubicBezTo>
                  <a:cubicBezTo>
                    <a:pt x="70" y="111"/>
                    <a:pt x="70" y="111"/>
                    <a:pt x="70" y="111"/>
                  </a:cubicBezTo>
                  <a:cubicBezTo>
                    <a:pt x="70" y="112"/>
                    <a:pt x="69" y="112"/>
                    <a:pt x="69" y="111"/>
                  </a:cubicBezTo>
                  <a:cubicBezTo>
                    <a:pt x="69" y="111"/>
                    <a:pt x="69" y="111"/>
                    <a:pt x="69" y="111"/>
                  </a:cubicBezTo>
                  <a:cubicBezTo>
                    <a:pt x="68" y="111"/>
                    <a:pt x="68" y="111"/>
                    <a:pt x="67" y="111"/>
                  </a:cubicBezTo>
                  <a:cubicBezTo>
                    <a:pt x="66" y="111"/>
                    <a:pt x="66" y="112"/>
                    <a:pt x="66" y="112"/>
                  </a:cubicBezTo>
                  <a:cubicBezTo>
                    <a:pt x="65" y="113"/>
                    <a:pt x="66" y="113"/>
                    <a:pt x="66" y="113"/>
                  </a:cubicBezTo>
                  <a:cubicBezTo>
                    <a:pt x="66" y="113"/>
                    <a:pt x="67" y="114"/>
                    <a:pt x="67" y="115"/>
                  </a:cubicBezTo>
                  <a:cubicBezTo>
                    <a:pt x="67" y="115"/>
                    <a:pt x="67" y="115"/>
                    <a:pt x="68" y="116"/>
                  </a:cubicBezTo>
                  <a:cubicBezTo>
                    <a:pt x="68" y="116"/>
                    <a:pt x="68" y="116"/>
                    <a:pt x="68" y="116"/>
                  </a:cubicBezTo>
                  <a:cubicBezTo>
                    <a:pt x="69" y="115"/>
                    <a:pt x="68" y="115"/>
                    <a:pt x="68" y="115"/>
                  </a:cubicBezTo>
                  <a:cubicBezTo>
                    <a:pt x="67" y="114"/>
                    <a:pt x="68" y="114"/>
                    <a:pt x="68" y="114"/>
                  </a:cubicBezTo>
                  <a:cubicBezTo>
                    <a:pt x="68" y="114"/>
                    <a:pt x="69" y="114"/>
                    <a:pt x="69" y="114"/>
                  </a:cubicBezTo>
                  <a:cubicBezTo>
                    <a:pt x="69" y="114"/>
                    <a:pt x="69" y="114"/>
                    <a:pt x="69" y="115"/>
                  </a:cubicBezTo>
                  <a:cubicBezTo>
                    <a:pt x="69" y="115"/>
                    <a:pt x="69" y="116"/>
                    <a:pt x="70" y="115"/>
                  </a:cubicBezTo>
                  <a:cubicBezTo>
                    <a:pt x="71" y="114"/>
                    <a:pt x="70" y="115"/>
                    <a:pt x="70" y="115"/>
                  </a:cubicBezTo>
                  <a:cubicBezTo>
                    <a:pt x="70" y="115"/>
                    <a:pt x="69" y="116"/>
                    <a:pt x="69" y="117"/>
                  </a:cubicBezTo>
                  <a:cubicBezTo>
                    <a:pt x="69" y="117"/>
                    <a:pt x="69" y="117"/>
                    <a:pt x="69" y="117"/>
                  </a:cubicBezTo>
                  <a:cubicBezTo>
                    <a:pt x="70" y="117"/>
                    <a:pt x="70" y="117"/>
                    <a:pt x="70" y="116"/>
                  </a:cubicBezTo>
                  <a:cubicBezTo>
                    <a:pt x="70" y="116"/>
                    <a:pt x="71" y="116"/>
                    <a:pt x="71" y="116"/>
                  </a:cubicBezTo>
                  <a:cubicBezTo>
                    <a:pt x="71" y="116"/>
                    <a:pt x="71" y="115"/>
                    <a:pt x="71" y="115"/>
                  </a:cubicBezTo>
                  <a:cubicBezTo>
                    <a:pt x="70" y="115"/>
                    <a:pt x="71" y="115"/>
                    <a:pt x="71" y="115"/>
                  </a:cubicBezTo>
                  <a:cubicBezTo>
                    <a:pt x="72" y="115"/>
                    <a:pt x="72" y="115"/>
                    <a:pt x="72" y="114"/>
                  </a:cubicBezTo>
                  <a:cubicBezTo>
                    <a:pt x="72" y="114"/>
                    <a:pt x="72" y="114"/>
                    <a:pt x="72" y="114"/>
                  </a:cubicBezTo>
                  <a:cubicBezTo>
                    <a:pt x="72" y="114"/>
                    <a:pt x="72" y="114"/>
                    <a:pt x="73" y="114"/>
                  </a:cubicBezTo>
                  <a:cubicBezTo>
                    <a:pt x="73" y="114"/>
                    <a:pt x="73" y="114"/>
                    <a:pt x="74" y="114"/>
                  </a:cubicBezTo>
                  <a:cubicBezTo>
                    <a:pt x="74" y="114"/>
                    <a:pt x="75" y="114"/>
                    <a:pt x="74" y="113"/>
                  </a:cubicBezTo>
                  <a:cubicBezTo>
                    <a:pt x="74" y="113"/>
                    <a:pt x="75" y="113"/>
                    <a:pt x="75" y="113"/>
                  </a:cubicBezTo>
                  <a:cubicBezTo>
                    <a:pt x="76" y="113"/>
                    <a:pt x="77" y="112"/>
                    <a:pt x="75" y="112"/>
                  </a:cubicBezTo>
                  <a:cubicBezTo>
                    <a:pt x="74" y="111"/>
                    <a:pt x="76" y="112"/>
                    <a:pt x="77" y="112"/>
                  </a:cubicBezTo>
                  <a:cubicBezTo>
                    <a:pt x="78" y="112"/>
                    <a:pt x="78" y="112"/>
                    <a:pt x="78" y="111"/>
                  </a:cubicBezTo>
                  <a:cubicBezTo>
                    <a:pt x="79" y="111"/>
                    <a:pt x="77" y="111"/>
                    <a:pt x="77" y="111"/>
                  </a:cubicBezTo>
                  <a:close/>
                  <a:moveTo>
                    <a:pt x="72" y="109"/>
                  </a:moveTo>
                  <a:cubicBezTo>
                    <a:pt x="72" y="108"/>
                    <a:pt x="72" y="109"/>
                    <a:pt x="73" y="109"/>
                  </a:cubicBezTo>
                  <a:cubicBezTo>
                    <a:pt x="73" y="109"/>
                    <a:pt x="72" y="109"/>
                    <a:pt x="72" y="109"/>
                  </a:cubicBezTo>
                  <a:close/>
                  <a:moveTo>
                    <a:pt x="74" y="114"/>
                  </a:moveTo>
                  <a:cubicBezTo>
                    <a:pt x="73" y="114"/>
                    <a:pt x="73" y="114"/>
                    <a:pt x="73" y="114"/>
                  </a:cubicBezTo>
                  <a:cubicBezTo>
                    <a:pt x="73" y="114"/>
                    <a:pt x="73" y="114"/>
                    <a:pt x="73" y="114"/>
                  </a:cubicBezTo>
                  <a:cubicBezTo>
                    <a:pt x="73" y="114"/>
                    <a:pt x="72" y="115"/>
                    <a:pt x="73" y="115"/>
                  </a:cubicBezTo>
                  <a:cubicBezTo>
                    <a:pt x="74" y="115"/>
                    <a:pt x="76" y="114"/>
                    <a:pt x="74" y="114"/>
                  </a:cubicBezTo>
                  <a:close/>
                  <a:moveTo>
                    <a:pt x="42" y="129"/>
                  </a:moveTo>
                  <a:cubicBezTo>
                    <a:pt x="42" y="128"/>
                    <a:pt x="42" y="128"/>
                    <a:pt x="42" y="128"/>
                  </a:cubicBezTo>
                  <a:cubicBezTo>
                    <a:pt x="42" y="128"/>
                    <a:pt x="42" y="127"/>
                    <a:pt x="42" y="128"/>
                  </a:cubicBezTo>
                  <a:cubicBezTo>
                    <a:pt x="42" y="128"/>
                    <a:pt x="41" y="128"/>
                    <a:pt x="41" y="129"/>
                  </a:cubicBezTo>
                  <a:cubicBezTo>
                    <a:pt x="41" y="129"/>
                    <a:pt x="42" y="129"/>
                    <a:pt x="42" y="129"/>
                  </a:cubicBezTo>
                  <a:close/>
                  <a:moveTo>
                    <a:pt x="40" y="127"/>
                  </a:moveTo>
                  <a:cubicBezTo>
                    <a:pt x="39" y="128"/>
                    <a:pt x="39" y="128"/>
                    <a:pt x="39" y="129"/>
                  </a:cubicBezTo>
                  <a:cubicBezTo>
                    <a:pt x="39" y="129"/>
                    <a:pt x="39" y="129"/>
                    <a:pt x="39" y="129"/>
                  </a:cubicBezTo>
                  <a:cubicBezTo>
                    <a:pt x="39" y="130"/>
                    <a:pt x="39" y="129"/>
                    <a:pt x="39" y="129"/>
                  </a:cubicBezTo>
                  <a:cubicBezTo>
                    <a:pt x="40" y="129"/>
                    <a:pt x="40" y="128"/>
                    <a:pt x="40" y="128"/>
                  </a:cubicBezTo>
                  <a:cubicBezTo>
                    <a:pt x="40" y="128"/>
                    <a:pt x="41" y="128"/>
                    <a:pt x="40" y="128"/>
                  </a:cubicBezTo>
                  <a:cubicBezTo>
                    <a:pt x="40" y="128"/>
                    <a:pt x="40" y="127"/>
                    <a:pt x="40" y="127"/>
                  </a:cubicBezTo>
                  <a:close/>
                  <a:moveTo>
                    <a:pt x="36" y="127"/>
                  </a:moveTo>
                  <a:cubicBezTo>
                    <a:pt x="36" y="127"/>
                    <a:pt x="36" y="126"/>
                    <a:pt x="36" y="127"/>
                  </a:cubicBezTo>
                  <a:cubicBezTo>
                    <a:pt x="35" y="127"/>
                    <a:pt x="36" y="127"/>
                    <a:pt x="36" y="127"/>
                  </a:cubicBezTo>
                  <a:cubicBezTo>
                    <a:pt x="36" y="128"/>
                    <a:pt x="35" y="128"/>
                    <a:pt x="36" y="128"/>
                  </a:cubicBezTo>
                  <a:cubicBezTo>
                    <a:pt x="37" y="128"/>
                    <a:pt x="37" y="128"/>
                    <a:pt x="37" y="128"/>
                  </a:cubicBezTo>
                  <a:cubicBezTo>
                    <a:pt x="37" y="127"/>
                    <a:pt x="36" y="127"/>
                    <a:pt x="36" y="127"/>
                  </a:cubicBezTo>
                  <a:close/>
                  <a:moveTo>
                    <a:pt x="28" y="129"/>
                  </a:moveTo>
                  <a:cubicBezTo>
                    <a:pt x="28" y="129"/>
                    <a:pt x="28" y="129"/>
                    <a:pt x="28" y="130"/>
                  </a:cubicBezTo>
                  <a:cubicBezTo>
                    <a:pt x="28" y="130"/>
                    <a:pt x="28" y="131"/>
                    <a:pt x="28" y="130"/>
                  </a:cubicBezTo>
                  <a:cubicBezTo>
                    <a:pt x="29" y="130"/>
                    <a:pt x="29" y="129"/>
                    <a:pt x="28" y="129"/>
                  </a:cubicBezTo>
                  <a:close/>
                  <a:moveTo>
                    <a:pt x="26" y="133"/>
                  </a:moveTo>
                  <a:cubicBezTo>
                    <a:pt x="26" y="133"/>
                    <a:pt x="26" y="134"/>
                    <a:pt x="27" y="134"/>
                  </a:cubicBezTo>
                  <a:cubicBezTo>
                    <a:pt x="27" y="134"/>
                    <a:pt x="26" y="133"/>
                    <a:pt x="26" y="133"/>
                  </a:cubicBezTo>
                  <a:close/>
                  <a:moveTo>
                    <a:pt x="0" y="140"/>
                  </a:moveTo>
                  <a:cubicBezTo>
                    <a:pt x="0" y="140"/>
                    <a:pt x="0" y="140"/>
                    <a:pt x="0" y="140"/>
                  </a:cubicBezTo>
                  <a:cubicBezTo>
                    <a:pt x="1" y="140"/>
                    <a:pt x="1" y="139"/>
                    <a:pt x="1" y="139"/>
                  </a:cubicBezTo>
                  <a:cubicBezTo>
                    <a:pt x="0" y="139"/>
                    <a:pt x="0" y="139"/>
                    <a:pt x="0" y="140"/>
                  </a:cubicBezTo>
                  <a:close/>
                  <a:moveTo>
                    <a:pt x="8" y="136"/>
                  </a:moveTo>
                  <a:cubicBezTo>
                    <a:pt x="7" y="137"/>
                    <a:pt x="7" y="137"/>
                    <a:pt x="7" y="137"/>
                  </a:cubicBezTo>
                  <a:cubicBezTo>
                    <a:pt x="7" y="136"/>
                    <a:pt x="7" y="136"/>
                    <a:pt x="6" y="136"/>
                  </a:cubicBezTo>
                  <a:cubicBezTo>
                    <a:pt x="6" y="136"/>
                    <a:pt x="5" y="136"/>
                    <a:pt x="5" y="137"/>
                  </a:cubicBezTo>
                  <a:cubicBezTo>
                    <a:pt x="5" y="138"/>
                    <a:pt x="5" y="138"/>
                    <a:pt x="5" y="138"/>
                  </a:cubicBezTo>
                  <a:cubicBezTo>
                    <a:pt x="5" y="138"/>
                    <a:pt x="7" y="138"/>
                    <a:pt x="5" y="138"/>
                  </a:cubicBezTo>
                  <a:cubicBezTo>
                    <a:pt x="5" y="138"/>
                    <a:pt x="5" y="138"/>
                    <a:pt x="5" y="139"/>
                  </a:cubicBezTo>
                  <a:cubicBezTo>
                    <a:pt x="5" y="139"/>
                    <a:pt x="5" y="139"/>
                    <a:pt x="4" y="139"/>
                  </a:cubicBezTo>
                  <a:cubicBezTo>
                    <a:pt x="4" y="139"/>
                    <a:pt x="1" y="140"/>
                    <a:pt x="1" y="140"/>
                  </a:cubicBezTo>
                  <a:cubicBezTo>
                    <a:pt x="1" y="140"/>
                    <a:pt x="1" y="141"/>
                    <a:pt x="1" y="141"/>
                  </a:cubicBezTo>
                  <a:cubicBezTo>
                    <a:pt x="2" y="141"/>
                    <a:pt x="2" y="141"/>
                    <a:pt x="3" y="141"/>
                  </a:cubicBezTo>
                  <a:cubicBezTo>
                    <a:pt x="3" y="141"/>
                    <a:pt x="3" y="141"/>
                    <a:pt x="3" y="140"/>
                  </a:cubicBezTo>
                  <a:cubicBezTo>
                    <a:pt x="4" y="140"/>
                    <a:pt x="5" y="140"/>
                    <a:pt x="5" y="140"/>
                  </a:cubicBezTo>
                  <a:cubicBezTo>
                    <a:pt x="5" y="140"/>
                    <a:pt x="6" y="139"/>
                    <a:pt x="6" y="140"/>
                  </a:cubicBezTo>
                  <a:cubicBezTo>
                    <a:pt x="6" y="140"/>
                    <a:pt x="6" y="140"/>
                    <a:pt x="6" y="140"/>
                  </a:cubicBezTo>
                  <a:cubicBezTo>
                    <a:pt x="6" y="139"/>
                    <a:pt x="6" y="139"/>
                    <a:pt x="6" y="139"/>
                  </a:cubicBezTo>
                  <a:cubicBezTo>
                    <a:pt x="7" y="140"/>
                    <a:pt x="7" y="139"/>
                    <a:pt x="7" y="139"/>
                  </a:cubicBezTo>
                  <a:cubicBezTo>
                    <a:pt x="7" y="139"/>
                    <a:pt x="8" y="138"/>
                    <a:pt x="8" y="138"/>
                  </a:cubicBezTo>
                  <a:cubicBezTo>
                    <a:pt x="8" y="138"/>
                    <a:pt x="9" y="138"/>
                    <a:pt x="8" y="138"/>
                  </a:cubicBezTo>
                  <a:cubicBezTo>
                    <a:pt x="8" y="138"/>
                    <a:pt x="7" y="138"/>
                    <a:pt x="8" y="137"/>
                  </a:cubicBezTo>
                  <a:cubicBezTo>
                    <a:pt x="8" y="137"/>
                    <a:pt x="8" y="137"/>
                    <a:pt x="8" y="137"/>
                  </a:cubicBezTo>
                  <a:cubicBezTo>
                    <a:pt x="9" y="137"/>
                    <a:pt x="9" y="137"/>
                    <a:pt x="9" y="137"/>
                  </a:cubicBezTo>
                  <a:cubicBezTo>
                    <a:pt x="8" y="136"/>
                    <a:pt x="8" y="136"/>
                    <a:pt x="8" y="136"/>
                  </a:cubicBezTo>
                  <a:close/>
                  <a:moveTo>
                    <a:pt x="11" y="135"/>
                  </a:moveTo>
                  <a:cubicBezTo>
                    <a:pt x="10" y="135"/>
                    <a:pt x="10" y="135"/>
                    <a:pt x="10" y="135"/>
                  </a:cubicBezTo>
                  <a:cubicBezTo>
                    <a:pt x="9" y="135"/>
                    <a:pt x="10" y="135"/>
                    <a:pt x="10" y="135"/>
                  </a:cubicBezTo>
                  <a:cubicBezTo>
                    <a:pt x="10" y="136"/>
                    <a:pt x="11" y="136"/>
                    <a:pt x="11" y="136"/>
                  </a:cubicBezTo>
                  <a:cubicBezTo>
                    <a:pt x="12" y="135"/>
                    <a:pt x="11" y="135"/>
                    <a:pt x="11" y="135"/>
                  </a:cubicBezTo>
                  <a:close/>
                  <a:moveTo>
                    <a:pt x="12" y="135"/>
                  </a:moveTo>
                  <a:cubicBezTo>
                    <a:pt x="12" y="134"/>
                    <a:pt x="12" y="134"/>
                    <a:pt x="12" y="134"/>
                  </a:cubicBezTo>
                  <a:cubicBezTo>
                    <a:pt x="12" y="134"/>
                    <a:pt x="12" y="134"/>
                    <a:pt x="12" y="134"/>
                  </a:cubicBezTo>
                  <a:cubicBezTo>
                    <a:pt x="12" y="135"/>
                    <a:pt x="12" y="135"/>
                    <a:pt x="12" y="135"/>
                  </a:cubicBezTo>
                  <a:cubicBezTo>
                    <a:pt x="13" y="135"/>
                    <a:pt x="13" y="135"/>
                    <a:pt x="12" y="135"/>
                  </a:cubicBezTo>
                  <a:close/>
                  <a:moveTo>
                    <a:pt x="24" y="131"/>
                  </a:moveTo>
                  <a:cubicBezTo>
                    <a:pt x="23" y="131"/>
                    <a:pt x="23" y="130"/>
                    <a:pt x="22" y="129"/>
                  </a:cubicBezTo>
                  <a:cubicBezTo>
                    <a:pt x="22" y="128"/>
                    <a:pt x="21" y="129"/>
                    <a:pt x="21" y="129"/>
                  </a:cubicBezTo>
                  <a:cubicBezTo>
                    <a:pt x="20" y="129"/>
                    <a:pt x="19" y="130"/>
                    <a:pt x="18" y="130"/>
                  </a:cubicBezTo>
                  <a:cubicBezTo>
                    <a:pt x="18" y="130"/>
                    <a:pt x="17" y="130"/>
                    <a:pt x="17" y="130"/>
                  </a:cubicBezTo>
                  <a:cubicBezTo>
                    <a:pt x="17" y="131"/>
                    <a:pt x="16" y="131"/>
                    <a:pt x="16" y="132"/>
                  </a:cubicBezTo>
                  <a:cubicBezTo>
                    <a:pt x="15" y="132"/>
                    <a:pt x="15" y="132"/>
                    <a:pt x="15" y="132"/>
                  </a:cubicBezTo>
                  <a:cubicBezTo>
                    <a:pt x="15" y="132"/>
                    <a:pt x="16" y="133"/>
                    <a:pt x="16" y="133"/>
                  </a:cubicBezTo>
                  <a:cubicBezTo>
                    <a:pt x="17" y="134"/>
                    <a:pt x="18" y="133"/>
                    <a:pt x="18" y="133"/>
                  </a:cubicBezTo>
                  <a:cubicBezTo>
                    <a:pt x="18" y="133"/>
                    <a:pt x="18" y="133"/>
                    <a:pt x="18" y="132"/>
                  </a:cubicBezTo>
                  <a:cubicBezTo>
                    <a:pt x="18" y="132"/>
                    <a:pt x="20" y="132"/>
                    <a:pt x="21" y="132"/>
                  </a:cubicBezTo>
                  <a:cubicBezTo>
                    <a:pt x="22" y="132"/>
                    <a:pt x="23" y="131"/>
                    <a:pt x="23" y="131"/>
                  </a:cubicBezTo>
                  <a:cubicBezTo>
                    <a:pt x="23" y="131"/>
                    <a:pt x="24" y="132"/>
                    <a:pt x="24" y="132"/>
                  </a:cubicBezTo>
                  <a:cubicBezTo>
                    <a:pt x="25" y="132"/>
                    <a:pt x="24" y="131"/>
                    <a:pt x="24" y="131"/>
                  </a:cubicBezTo>
                  <a:close/>
                  <a:moveTo>
                    <a:pt x="36" y="103"/>
                  </a:moveTo>
                  <a:cubicBezTo>
                    <a:pt x="37" y="102"/>
                    <a:pt x="35" y="103"/>
                    <a:pt x="35" y="103"/>
                  </a:cubicBezTo>
                  <a:cubicBezTo>
                    <a:pt x="34" y="103"/>
                    <a:pt x="34" y="104"/>
                    <a:pt x="34" y="104"/>
                  </a:cubicBezTo>
                  <a:cubicBezTo>
                    <a:pt x="35" y="104"/>
                    <a:pt x="35" y="104"/>
                    <a:pt x="36" y="103"/>
                  </a:cubicBezTo>
                  <a:close/>
                  <a:moveTo>
                    <a:pt x="12" y="93"/>
                  </a:moveTo>
                  <a:cubicBezTo>
                    <a:pt x="11" y="93"/>
                    <a:pt x="12" y="93"/>
                    <a:pt x="11" y="93"/>
                  </a:cubicBezTo>
                  <a:cubicBezTo>
                    <a:pt x="11" y="92"/>
                    <a:pt x="11" y="92"/>
                    <a:pt x="11" y="92"/>
                  </a:cubicBezTo>
                  <a:cubicBezTo>
                    <a:pt x="11" y="92"/>
                    <a:pt x="11" y="91"/>
                    <a:pt x="11" y="91"/>
                  </a:cubicBezTo>
                  <a:cubicBezTo>
                    <a:pt x="10" y="91"/>
                    <a:pt x="10" y="91"/>
                    <a:pt x="10" y="91"/>
                  </a:cubicBezTo>
                  <a:cubicBezTo>
                    <a:pt x="9" y="90"/>
                    <a:pt x="9" y="90"/>
                    <a:pt x="9" y="91"/>
                  </a:cubicBezTo>
                  <a:cubicBezTo>
                    <a:pt x="8" y="91"/>
                    <a:pt x="8" y="91"/>
                    <a:pt x="8" y="91"/>
                  </a:cubicBezTo>
                  <a:cubicBezTo>
                    <a:pt x="8" y="90"/>
                    <a:pt x="7" y="91"/>
                    <a:pt x="7" y="91"/>
                  </a:cubicBezTo>
                  <a:cubicBezTo>
                    <a:pt x="6" y="91"/>
                    <a:pt x="6" y="91"/>
                    <a:pt x="6" y="92"/>
                  </a:cubicBezTo>
                  <a:cubicBezTo>
                    <a:pt x="6" y="92"/>
                    <a:pt x="5" y="92"/>
                    <a:pt x="5" y="92"/>
                  </a:cubicBezTo>
                  <a:cubicBezTo>
                    <a:pt x="4" y="92"/>
                    <a:pt x="4" y="92"/>
                    <a:pt x="3" y="92"/>
                  </a:cubicBezTo>
                  <a:cubicBezTo>
                    <a:pt x="2" y="92"/>
                    <a:pt x="4" y="92"/>
                    <a:pt x="4" y="92"/>
                  </a:cubicBezTo>
                  <a:cubicBezTo>
                    <a:pt x="4" y="92"/>
                    <a:pt x="8" y="95"/>
                    <a:pt x="8" y="95"/>
                  </a:cubicBezTo>
                  <a:cubicBezTo>
                    <a:pt x="9" y="96"/>
                    <a:pt x="9" y="95"/>
                    <a:pt x="9" y="95"/>
                  </a:cubicBezTo>
                  <a:cubicBezTo>
                    <a:pt x="9" y="95"/>
                    <a:pt x="9" y="95"/>
                    <a:pt x="9" y="95"/>
                  </a:cubicBezTo>
                  <a:cubicBezTo>
                    <a:pt x="9" y="95"/>
                    <a:pt x="10" y="95"/>
                    <a:pt x="10" y="94"/>
                  </a:cubicBezTo>
                  <a:cubicBezTo>
                    <a:pt x="10" y="94"/>
                    <a:pt x="11" y="94"/>
                    <a:pt x="12" y="94"/>
                  </a:cubicBezTo>
                  <a:cubicBezTo>
                    <a:pt x="12" y="95"/>
                    <a:pt x="12" y="94"/>
                    <a:pt x="12" y="93"/>
                  </a:cubicBezTo>
                  <a:close/>
                  <a:moveTo>
                    <a:pt x="1" y="49"/>
                  </a:moveTo>
                  <a:cubicBezTo>
                    <a:pt x="0" y="49"/>
                    <a:pt x="0" y="49"/>
                    <a:pt x="0" y="49"/>
                  </a:cubicBezTo>
                  <a:cubicBezTo>
                    <a:pt x="0" y="49"/>
                    <a:pt x="1" y="49"/>
                    <a:pt x="1" y="4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6" name="Freeform 6"/>
            <p:cNvSpPr>
              <a:spLocks noEditPoints="1"/>
            </p:cNvSpPr>
            <p:nvPr/>
          </p:nvSpPr>
          <p:spPr bwMode="auto">
            <a:xfrm>
              <a:off x="129" y="1707"/>
              <a:ext cx="1487" cy="557"/>
            </a:xfrm>
            <a:custGeom>
              <a:avLst/>
              <a:gdLst/>
              <a:ahLst/>
              <a:cxnLst>
                <a:cxn ang="0">
                  <a:pos x="417" y="85"/>
                </a:cxn>
                <a:cxn ang="0">
                  <a:pos x="309" y="128"/>
                </a:cxn>
                <a:cxn ang="0">
                  <a:pos x="315" y="121"/>
                </a:cxn>
                <a:cxn ang="0">
                  <a:pos x="322" y="115"/>
                </a:cxn>
                <a:cxn ang="0">
                  <a:pos x="330" y="114"/>
                </a:cxn>
                <a:cxn ang="0">
                  <a:pos x="345" y="119"/>
                </a:cxn>
                <a:cxn ang="0">
                  <a:pos x="348" y="117"/>
                </a:cxn>
                <a:cxn ang="0">
                  <a:pos x="355" y="112"/>
                </a:cxn>
                <a:cxn ang="0">
                  <a:pos x="365" y="112"/>
                </a:cxn>
                <a:cxn ang="0">
                  <a:pos x="377" y="114"/>
                </a:cxn>
                <a:cxn ang="0">
                  <a:pos x="383" y="129"/>
                </a:cxn>
                <a:cxn ang="0">
                  <a:pos x="391" y="140"/>
                </a:cxn>
                <a:cxn ang="0">
                  <a:pos x="392" y="121"/>
                </a:cxn>
                <a:cxn ang="0">
                  <a:pos x="393" y="101"/>
                </a:cxn>
                <a:cxn ang="0">
                  <a:pos x="406" y="92"/>
                </a:cxn>
                <a:cxn ang="0">
                  <a:pos x="413" y="85"/>
                </a:cxn>
                <a:cxn ang="0">
                  <a:pos x="412" y="81"/>
                </a:cxn>
                <a:cxn ang="0">
                  <a:pos x="415" y="76"/>
                </a:cxn>
                <a:cxn ang="0">
                  <a:pos x="410" y="68"/>
                </a:cxn>
                <a:cxn ang="0">
                  <a:pos x="413" y="64"/>
                </a:cxn>
                <a:cxn ang="0">
                  <a:pos x="414" y="64"/>
                </a:cxn>
                <a:cxn ang="0">
                  <a:pos x="416" y="69"/>
                </a:cxn>
                <a:cxn ang="0">
                  <a:pos x="420" y="65"/>
                </a:cxn>
                <a:cxn ang="0">
                  <a:pos x="424" y="60"/>
                </a:cxn>
                <a:cxn ang="0">
                  <a:pos x="434" y="51"/>
                </a:cxn>
                <a:cxn ang="0">
                  <a:pos x="434" y="50"/>
                </a:cxn>
                <a:cxn ang="0">
                  <a:pos x="440" y="44"/>
                </a:cxn>
                <a:cxn ang="0">
                  <a:pos x="451" y="31"/>
                </a:cxn>
                <a:cxn ang="0">
                  <a:pos x="460" y="29"/>
                </a:cxn>
                <a:cxn ang="0">
                  <a:pos x="451" y="14"/>
                </a:cxn>
                <a:cxn ang="0">
                  <a:pos x="416" y="31"/>
                </a:cxn>
                <a:cxn ang="0">
                  <a:pos x="400" y="40"/>
                </a:cxn>
                <a:cxn ang="0">
                  <a:pos x="382" y="43"/>
                </a:cxn>
                <a:cxn ang="0">
                  <a:pos x="375" y="24"/>
                </a:cxn>
                <a:cxn ang="0">
                  <a:pos x="365" y="29"/>
                </a:cxn>
                <a:cxn ang="0">
                  <a:pos x="357" y="35"/>
                </a:cxn>
                <a:cxn ang="0">
                  <a:pos x="356" y="31"/>
                </a:cxn>
                <a:cxn ang="0">
                  <a:pos x="366" y="22"/>
                </a:cxn>
                <a:cxn ang="0">
                  <a:pos x="373" y="19"/>
                </a:cxn>
                <a:cxn ang="0">
                  <a:pos x="357" y="13"/>
                </a:cxn>
                <a:cxn ang="0">
                  <a:pos x="349" y="9"/>
                </a:cxn>
                <a:cxn ang="0">
                  <a:pos x="325" y="5"/>
                </a:cxn>
                <a:cxn ang="0">
                  <a:pos x="185" y="5"/>
                </a:cxn>
                <a:cxn ang="0">
                  <a:pos x="186" y="13"/>
                </a:cxn>
                <a:cxn ang="0">
                  <a:pos x="185" y="10"/>
                </a:cxn>
                <a:cxn ang="0">
                  <a:pos x="183" y="9"/>
                </a:cxn>
                <a:cxn ang="0">
                  <a:pos x="178" y="17"/>
                </a:cxn>
                <a:cxn ang="0">
                  <a:pos x="178" y="25"/>
                </a:cxn>
                <a:cxn ang="0">
                  <a:pos x="177" y="53"/>
                </a:cxn>
                <a:cxn ang="0">
                  <a:pos x="185" y="70"/>
                </a:cxn>
                <a:cxn ang="0">
                  <a:pos x="186" y="71"/>
                </a:cxn>
                <a:cxn ang="0">
                  <a:pos x="195" y="87"/>
                </a:cxn>
                <a:cxn ang="0">
                  <a:pos x="240" y="106"/>
                </a:cxn>
                <a:cxn ang="0">
                  <a:pos x="277" y="118"/>
                </a:cxn>
                <a:cxn ang="0">
                  <a:pos x="299" y="128"/>
                </a:cxn>
                <a:cxn ang="0">
                  <a:pos x="205" y="95"/>
                </a:cxn>
                <a:cxn ang="0">
                  <a:pos x="184" y="5"/>
                </a:cxn>
                <a:cxn ang="0">
                  <a:pos x="20" y="170"/>
                </a:cxn>
                <a:cxn ang="0">
                  <a:pos x="17" y="163"/>
                </a:cxn>
                <a:cxn ang="0">
                  <a:pos x="10" y="158"/>
                </a:cxn>
                <a:cxn ang="0">
                  <a:pos x="3" y="156"/>
                </a:cxn>
                <a:cxn ang="0">
                  <a:pos x="350" y="10"/>
                </a:cxn>
                <a:cxn ang="0">
                  <a:pos x="442" y="49"/>
                </a:cxn>
              </a:cxnLst>
              <a:rect l="0" t="0" r="r" b="b"/>
              <a:pathLst>
                <a:path w="460" h="172">
                  <a:moveTo>
                    <a:pt x="454" y="32"/>
                  </a:moveTo>
                  <a:cubicBezTo>
                    <a:pt x="454" y="32"/>
                    <a:pt x="454" y="31"/>
                    <a:pt x="454" y="31"/>
                  </a:cubicBezTo>
                  <a:cubicBezTo>
                    <a:pt x="453" y="32"/>
                    <a:pt x="453" y="32"/>
                    <a:pt x="453" y="32"/>
                  </a:cubicBezTo>
                  <a:cubicBezTo>
                    <a:pt x="453" y="32"/>
                    <a:pt x="454" y="32"/>
                    <a:pt x="454" y="32"/>
                  </a:cubicBezTo>
                  <a:close/>
                  <a:moveTo>
                    <a:pt x="445" y="50"/>
                  </a:moveTo>
                  <a:cubicBezTo>
                    <a:pt x="445" y="50"/>
                    <a:pt x="444" y="50"/>
                    <a:pt x="444" y="50"/>
                  </a:cubicBezTo>
                  <a:cubicBezTo>
                    <a:pt x="444" y="50"/>
                    <a:pt x="445" y="51"/>
                    <a:pt x="445" y="50"/>
                  </a:cubicBezTo>
                  <a:close/>
                  <a:moveTo>
                    <a:pt x="419" y="70"/>
                  </a:moveTo>
                  <a:cubicBezTo>
                    <a:pt x="419" y="69"/>
                    <a:pt x="420" y="68"/>
                    <a:pt x="420" y="68"/>
                  </a:cubicBezTo>
                  <a:cubicBezTo>
                    <a:pt x="420" y="68"/>
                    <a:pt x="419" y="70"/>
                    <a:pt x="419" y="70"/>
                  </a:cubicBezTo>
                  <a:close/>
                  <a:moveTo>
                    <a:pt x="418" y="85"/>
                  </a:moveTo>
                  <a:cubicBezTo>
                    <a:pt x="418" y="85"/>
                    <a:pt x="418" y="83"/>
                    <a:pt x="418" y="82"/>
                  </a:cubicBezTo>
                  <a:cubicBezTo>
                    <a:pt x="418" y="82"/>
                    <a:pt x="418" y="84"/>
                    <a:pt x="418" y="84"/>
                  </a:cubicBezTo>
                  <a:cubicBezTo>
                    <a:pt x="418" y="85"/>
                    <a:pt x="417" y="85"/>
                    <a:pt x="417" y="85"/>
                  </a:cubicBezTo>
                  <a:cubicBezTo>
                    <a:pt x="417" y="85"/>
                    <a:pt x="417" y="86"/>
                    <a:pt x="418" y="85"/>
                  </a:cubicBezTo>
                  <a:close/>
                  <a:moveTo>
                    <a:pt x="413" y="89"/>
                  </a:moveTo>
                  <a:cubicBezTo>
                    <a:pt x="413" y="89"/>
                    <a:pt x="414" y="88"/>
                    <a:pt x="414" y="87"/>
                  </a:cubicBezTo>
                  <a:cubicBezTo>
                    <a:pt x="414" y="87"/>
                    <a:pt x="413" y="88"/>
                    <a:pt x="413" y="89"/>
                  </a:cubicBezTo>
                  <a:close/>
                  <a:moveTo>
                    <a:pt x="311" y="136"/>
                  </a:moveTo>
                  <a:cubicBezTo>
                    <a:pt x="311" y="135"/>
                    <a:pt x="311" y="135"/>
                    <a:pt x="311" y="135"/>
                  </a:cubicBezTo>
                  <a:cubicBezTo>
                    <a:pt x="310" y="135"/>
                    <a:pt x="310" y="135"/>
                    <a:pt x="310" y="135"/>
                  </a:cubicBezTo>
                  <a:cubicBezTo>
                    <a:pt x="310" y="134"/>
                    <a:pt x="310" y="133"/>
                    <a:pt x="309" y="133"/>
                  </a:cubicBezTo>
                  <a:cubicBezTo>
                    <a:pt x="309" y="132"/>
                    <a:pt x="308" y="130"/>
                    <a:pt x="309" y="130"/>
                  </a:cubicBezTo>
                  <a:cubicBezTo>
                    <a:pt x="309" y="130"/>
                    <a:pt x="309" y="129"/>
                    <a:pt x="309" y="129"/>
                  </a:cubicBezTo>
                  <a:cubicBezTo>
                    <a:pt x="309" y="129"/>
                    <a:pt x="309" y="129"/>
                    <a:pt x="309" y="129"/>
                  </a:cubicBezTo>
                  <a:cubicBezTo>
                    <a:pt x="309" y="129"/>
                    <a:pt x="308" y="128"/>
                    <a:pt x="308" y="128"/>
                  </a:cubicBezTo>
                  <a:cubicBezTo>
                    <a:pt x="308" y="128"/>
                    <a:pt x="308" y="128"/>
                    <a:pt x="308" y="128"/>
                  </a:cubicBezTo>
                  <a:cubicBezTo>
                    <a:pt x="309" y="129"/>
                    <a:pt x="309" y="129"/>
                    <a:pt x="309" y="128"/>
                  </a:cubicBezTo>
                  <a:cubicBezTo>
                    <a:pt x="310" y="128"/>
                    <a:pt x="310" y="128"/>
                    <a:pt x="310" y="127"/>
                  </a:cubicBezTo>
                  <a:cubicBezTo>
                    <a:pt x="310" y="127"/>
                    <a:pt x="310" y="127"/>
                    <a:pt x="310" y="126"/>
                  </a:cubicBezTo>
                  <a:cubicBezTo>
                    <a:pt x="310" y="126"/>
                    <a:pt x="310" y="126"/>
                    <a:pt x="310" y="126"/>
                  </a:cubicBezTo>
                  <a:cubicBezTo>
                    <a:pt x="309" y="126"/>
                    <a:pt x="309" y="125"/>
                    <a:pt x="310" y="125"/>
                  </a:cubicBezTo>
                  <a:cubicBezTo>
                    <a:pt x="311" y="125"/>
                    <a:pt x="311" y="126"/>
                    <a:pt x="311" y="125"/>
                  </a:cubicBezTo>
                  <a:cubicBezTo>
                    <a:pt x="311" y="125"/>
                    <a:pt x="312" y="124"/>
                    <a:pt x="311" y="124"/>
                  </a:cubicBezTo>
                  <a:cubicBezTo>
                    <a:pt x="311" y="124"/>
                    <a:pt x="311" y="124"/>
                    <a:pt x="311" y="124"/>
                  </a:cubicBezTo>
                  <a:cubicBezTo>
                    <a:pt x="312" y="124"/>
                    <a:pt x="312" y="123"/>
                    <a:pt x="312" y="123"/>
                  </a:cubicBezTo>
                  <a:cubicBezTo>
                    <a:pt x="312" y="122"/>
                    <a:pt x="313" y="122"/>
                    <a:pt x="313" y="122"/>
                  </a:cubicBezTo>
                  <a:cubicBezTo>
                    <a:pt x="313" y="123"/>
                    <a:pt x="313" y="123"/>
                    <a:pt x="314" y="123"/>
                  </a:cubicBezTo>
                  <a:cubicBezTo>
                    <a:pt x="314" y="122"/>
                    <a:pt x="314" y="122"/>
                    <a:pt x="314" y="122"/>
                  </a:cubicBezTo>
                  <a:cubicBezTo>
                    <a:pt x="314" y="121"/>
                    <a:pt x="313" y="121"/>
                    <a:pt x="314" y="121"/>
                  </a:cubicBezTo>
                  <a:cubicBezTo>
                    <a:pt x="314" y="122"/>
                    <a:pt x="314" y="122"/>
                    <a:pt x="314" y="121"/>
                  </a:cubicBezTo>
                  <a:cubicBezTo>
                    <a:pt x="315" y="121"/>
                    <a:pt x="315" y="121"/>
                    <a:pt x="315" y="121"/>
                  </a:cubicBezTo>
                  <a:cubicBezTo>
                    <a:pt x="315" y="121"/>
                    <a:pt x="315" y="121"/>
                    <a:pt x="315" y="121"/>
                  </a:cubicBezTo>
                  <a:cubicBezTo>
                    <a:pt x="315" y="122"/>
                    <a:pt x="316" y="121"/>
                    <a:pt x="316" y="121"/>
                  </a:cubicBezTo>
                  <a:cubicBezTo>
                    <a:pt x="316" y="121"/>
                    <a:pt x="316" y="121"/>
                    <a:pt x="316" y="122"/>
                  </a:cubicBezTo>
                  <a:cubicBezTo>
                    <a:pt x="315" y="122"/>
                    <a:pt x="316" y="122"/>
                    <a:pt x="316" y="122"/>
                  </a:cubicBezTo>
                  <a:cubicBezTo>
                    <a:pt x="317" y="121"/>
                    <a:pt x="318" y="121"/>
                    <a:pt x="317" y="121"/>
                  </a:cubicBezTo>
                  <a:cubicBezTo>
                    <a:pt x="316" y="121"/>
                    <a:pt x="317" y="121"/>
                    <a:pt x="317" y="121"/>
                  </a:cubicBezTo>
                  <a:cubicBezTo>
                    <a:pt x="318" y="121"/>
                    <a:pt x="319" y="121"/>
                    <a:pt x="319" y="120"/>
                  </a:cubicBezTo>
                  <a:cubicBezTo>
                    <a:pt x="320" y="119"/>
                    <a:pt x="320" y="118"/>
                    <a:pt x="321" y="118"/>
                  </a:cubicBezTo>
                  <a:cubicBezTo>
                    <a:pt x="321" y="118"/>
                    <a:pt x="322" y="118"/>
                    <a:pt x="322" y="118"/>
                  </a:cubicBezTo>
                  <a:cubicBezTo>
                    <a:pt x="322" y="117"/>
                    <a:pt x="322" y="117"/>
                    <a:pt x="322" y="117"/>
                  </a:cubicBezTo>
                  <a:cubicBezTo>
                    <a:pt x="322" y="117"/>
                    <a:pt x="322" y="117"/>
                    <a:pt x="322" y="117"/>
                  </a:cubicBezTo>
                  <a:cubicBezTo>
                    <a:pt x="321" y="117"/>
                    <a:pt x="322" y="116"/>
                    <a:pt x="321" y="116"/>
                  </a:cubicBezTo>
                  <a:cubicBezTo>
                    <a:pt x="321" y="116"/>
                    <a:pt x="321" y="115"/>
                    <a:pt x="322" y="116"/>
                  </a:cubicBezTo>
                  <a:cubicBezTo>
                    <a:pt x="322" y="116"/>
                    <a:pt x="322" y="116"/>
                    <a:pt x="322" y="115"/>
                  </a:cubicBezTo>
                  <a:cubicBezTo>
                    <a:pt x="322" y="115"/>
                    <a:pt x="323" y="115"/>
                    <a:pt x="323" y="115"/>
                  </a:cubicBezTo>
                  <a:cubicBezTo>
                    <a:pt x="323" y="116"/>
                    <a:pt x="322" y="116"/>
                    <a:pt x="323" y="116"/>
                  </a:cubicBezTo>
                  <a:cubicBezTo>
                    <a:pt x="323" y="116"/>
                    <a:pt x="324" y="116"/>
                    <a:pt x="323" y="117"/>
                  </a:cubicBezTo>
                  <a:cubicBezTo>
                    <a:pt x="322" y="117"/>
                    <a:pt x="322" y="118"/>
                    <a:pt x="323" y="117"/>
                  </a:cubicBezTo>
                  <a:cubicBezTo>
                    <a:pt x="323" y="117"/>
                    <a:pt x="324" y="116"/>
                    <a:pt x="325" y="116"/>
                  </a:cubicBezTo>
                  <a:cubicBezTo>
                    <a:pt x="325" y="116"/>
                    <a:pt x="326" y="116"/>
                    <a:pt x="326" y="116"/>
                  </a:cubicBezTo>
                  <a:cubicBezTo>
                    <a:pt x="327" y="116"/>
                    <a:pt x="327" y="116"/>
                    <a:pt x="327" y="115"/>
                  </a:cubicBezTo>
                  <a:cubicBezTo>
                    <a:pt x="327" y="115"/>
                    <a:pt x="327" y="114"/>
                    <a:pt x="327" y="114"/>
                  </a:cubicBezTo>
                  <a:cubicBezTo>
                    <a:pt x="327" y="115"/>
                    <a:pt x="327" y="115"/>
                    <a:pt x="327" y="115"/>
                  </a:cubicBezTo>
                  <a:cubicBezTo>
                    <a:pt x="328" y="115"/>
                    <a:pt x="329" y="115"/>
                    <a:pt x="329" y="115"/>
                  </a:cubicBezTo>
                  <a:cubicBezTo>
                    <a:pt x="329" y="115"/>
                    <a:pt x="330" y="115"/>
                    <a:pt x="329" y="115"/>
                  </a:cubicBezTo>
                  <a:cubicBezTo>
                    <a:pt x="329" y="115"/>
                    <a:pt x="329" y="115"/>
                    <a:pt x="329" y="115"/>
                  </a:cubicBezTo>
                  <a:cubicBezTo>
                    <a:pt x="330" y="114"/>
                    <a:pt x="330" y="114"/>
                    <a:pt x="330" y="114"/>
                  </a:cubicBezTo>
                  <a:cubicBezTo>
                    <a:pt x="330" y="114"/>
                    <a:pt x="330" y="113"/>
                    <a:pt x="330" y="114"/>
                  </a:cubicBezTo>
                  <a:cubicBezTo>
                    <a:pt x="330" y="114"/>
                    <a:pt x="331" y="115"/>
                    <a:pt x="332" y="115"/>
                  </a:cubicBezTo>
                  <a:cubicBezTo>
                    <a:pt x="333" y="116"/>
                    <a:pt x="334" y="116"/>
                    <a:pt x="335" y="116"/>
                  </a:cubicBezTo>
                  <a:cubicBezTo>
                    <a:pt x="336" y="116"/>
                    <a:pt x="336" y="116"/>
                    <a:pt x="336" y="116"/>
                  </a:cubicBezTo>
                  <a:cubicBezTo>
                    <a:pt x="335" y="116"/>
                    <a:pt x="335" y="115"/>
                    <a:pt x="336" y="115"/>
                  </a:cubicBezTo>
                  <a:cubicBezTo>
                    <a:pt x="336" y="115"/>
                    <a:pt x="337" y="115"/>
                    <a:pt x="338" y="115"/>
                  </a:cubicBezTo>
                  <a:cubicBezTo>
                    <a:pt x="338" y="115"/>
                    <a:pt x="338" y="115"/>
                    <a:pt x="338" y="116"/>
                  </a:cubicBezTo>
                  <a:cubicBezTo>
                    <a:pt x="339" y="116"/>
                    <a:pt x="340" y="117"/>
                    <a:pt x="340" y="116"/>
                  </a:cubicBezTo>
                  <a:cubicBezTo>
                    <a:pt x="340" y="116"/>
                    <a:pt x="340" y="116"/>
                    <a:pt x="340" y="117"/>
                  </a:cubicBezTo>
                  <a:cubicBezTo>
                    <a:pt x="340" y="117"/>
                    <a:pt x="340" y="117"/>
                    <a:pt x="341" y="117"/>
                  </a:cubicBezTo>
                  <a:cubicBezTo>
                    <a:pt x="341" y="118"/>
                    <a:pt x="342" y="118"/>
                    <a:pt x="342" y="118"/>
                  </a:cubicBezTo>
                  <a:cubicBezTo>
                    <a:pt x="342" y="118"/>
                    <a:pt x="343" y="119"/>
                    <a:pt x="343" y="118"/>
                  </a:cubicBezTo>
                  <a:cubicBezTo>
                    <a:pt x="343" y="118"/>
                    <a:pt x="343" y="118"/>
                    <a:pt x="344" y="118"/>
                  </a:cubicBezTo>
                  <a:cubicBezTo>
                    <a:pt x="344" y="118"/>
                    <a:pt x="345" y="118"/>
                    <a:pt x="345" y="118"/>
                  </a:cubicBezTo>
                  <a:cubicBezTo>
                    <a:pt x="345" y="119"/>
                    <a:pt x="345" y="119"/>
                    <a:pt x="345" y="119"/>
                  </a:cubicBezTo>
                  <a:cubicBezTo>
                    <a:pt x="346" y="118"/>
                    <a:pt x="346" y="118"/>
                    <a:pt x="346" y="118"/>
                  </a:cubicBezTo>
                  <a:cubicBezTo>
                    <a:pt x="346" y="118"/>
                    <a:pt x="346" y="117"/>
                    <a:pt x="346" y="117"/>
                  </a:cubicBezTo>
                  <a:cubicBezTo>
                    <a:pt x="346" y="117"/>
                    <a:pt x="346" y="117"/>
                    <a:pt x="345" y="117"/>
                  </a:cubicBezTo>
                  <a:cubicBezTo>
                    <a:pt x="345" y="116"/>
                    <a:pt x="345" y="116"/>
                    <a:pt x="346" y="116"/>
                  </a:cubicBezTo>
                  <a:cubicBezTo>
                    <a:pt x="346" y="117"/>
                    <a:pt x="347" y="117"/>
                    <a:pt x="347" y="117"/>
                  </a:cubicBezTo>
                  <a:cubicBezTo>
                    <a:pt x="347" y="117"/>
                    <a:pt x="348" y="118"/>
                    <a:pt x="349" y="118"/>
                  </a:cubicBezTo>
                  <a:cubicBezTo>
                    <a:pt x="349" y="119"/>
                    <a:pt x="349" y="119"/>
                    <a:pt x="349" y="119"/>
                  </a:cubicBezTo>
                  <a:cubicBezTo>
                    <a:pt x="350" y="118"/>
                    <a:pt x="350" y="118"/>
                    <a:pt x="349" y="119"/>
                  </a:cubicBezTo>
                  <a:cubicBezTo>
                    <a:pt x="349" y="120"/>
                    <a:pt x="349" y="120"/>
                    <a:pt x="350" y="119"/>
                  </a:cubicBezTo>
                  <a:cubicBezTo>
                    <a:pt x="350" y="119"/>
                    <a:pt x="350" y="119"/>
                    <a:pt x="351" y="119"/>
                  </a:cubicBezTo>
                  <a:cubicBezTo>
                    <a:pt x="351" y="118"/>
                    <a:pt x="351" y="118"/>
                    <a:pt x="351" y="118"/>
                  </a:cubicBezTo>
                  <a:cubicBezTo>
                    <a:pt x="350" y="118"/>
                    <a:pt x="351" y="118"/>
                    <a:pt x="350" y="118"/>
                  </a:cubicBezTo>
                  <a:cubicBezTo>
                    <a:pt x="350" y="118"/>
                    <a:pt x="349" y="117"/>
                    <a:pt x="349" y="117"/>
                  </a:cubicBezTo>
                  <a:cubicBezTo>
                    <a:pt x="348" y="117"/>
                    <a:pt x="348" y="117"/>
                    <a:pt x="348" y="117"/>
                  </a:cubicBezTo>
                  <a:cubicBezTo>
                    <a:pt x="348" y="116"/>
                    <a:pt x="348" y="116"/>
                    <a:pt x="348" y="116"/>
                  </a:cubicBezTo>
                  <a:cubicBezTo>
                    <a:pt x="348" y="116"/>
                    <a:pt x="349" y="116"/>
                    <a:pt x="348" y="116"/>
                  </a:cubicBezTo>
                  <a:cubicBezTo>
                    <a:pt x="348" y="116"/>
                    <a:pt x="348" y="115"/>
                    <a:pt x="349" y="115"/>
                  </a:cubicBezTo>
                  <a:cubicBezTo>
                    <a:pt x="349" y="115"/>
                    <a:pt x="350" y="115"/>
                    <a:pt x="349" y="115"/>
                  </a:cubicBezTo>
                  <a:cubicBezTo>
                    <a:pt x="349" y="114"/>
                    <a:pt x="349" y="114"/>
                    <a:pt x="349" y="114"/>
                  </a:cubicBezTo>
                  <a:cubicBezTo>
                    <a:pt x="349" y="114"/>
                    <a:pt x="349" y="113"/>
                    <a:pt x="349" y="114"/>
                  </a:cubicBezTo>
                  <a:cubicBezTo>
                    <a:pt x="348" y="114"/>
                    <a:pt x="348" y="114"/>
                    <a:pt x="348" y="114"/>
                  </a:cubicBezTo>
                  <a:cubicBezTo>
                    <a:pt x="347" y="114"/>
                    <a:pt x="347" y="114"/>
                    <a:pt x="347" y="114"/>
                  </a:cubicBezTo>
                  <a:cubicBezTo>
                    <a:pt x="347" y="114"/>
                    <a:pt x="348" y="113"/>
                    <a:pt x="347" y="113"/>
                  </a:cubicBezTo>
                  <a:cubicBezTo>
                    <a:pt x="346" y="114"/>
                    <a:pt x="344" y="113"/>
                    <a:pt x="344" y="113"/>
                  </a:cubicBezTo>
                  <a:cubicBezTo>
                    <a:pt x="344" y="113"/>
                    <a:pt x="346" y="112"/>
                    <a:pt x="347" y="112"/>
                  </a:cubicBezTo>
                  <a:cubicBezTo>
                    <a:pt x="348" y="113"/>
                    <a:pt x="348" y="113"/>
                    <a:pt x="349" y="113"/>
                  </a:cubicBezTo>
                  <a:cubicBezTo>
                    <a:pt x="349" y="112"/>
                    <a:pt x="351" y="112"/>
                    <a:pt x="351" y="112"/>
                  </a:cubicBezTo>
                  <a:cubicBezTo>
                    <a:pt x="352" y="112"/>
                    <a:pt x="354" y="112"/>
                    <a:pt x="355" y="112"/>
                  </a:cubicBezTo>
                  <a:cubicBezTo>
                    <a:pt x="355" y="112"/>
                    <a:pt x="355" y="112"/>
                    <a:pt x="356" y="111"/>
                  </a:cubicBezTo>
                  <a:cubicBezTo>
                    <a:pt x="356" y="111"/>
                    <a:pt x="356" y="110"/>
                    <a:pt x="356" y="110"/>
                  </a:cubicBezTo>
                  <a:cubicBezTo>
                    <a:pt x="356" y="111"/>
                    <a:pt x="356" y="111"/>
                    <a:pt x="356" y="111"/>
                  </a:cubicBezTo>
                  <a:cubicBezTo>
                    <a:pt x="356" y="112"/>
                    <a:pt x="356" y="111"/>
                    <a:pt x="357" y="112"/>
                  </a:cubicBezTo>
                  <a:cubicBezTo>
                    <a:pt x="357" y="112"/>
                    <a:pt x="357" y="113"/>
                    <a:pt x="358" y="113"/>
                  </a:cubicBezTo>
                  <a:cubicBezTo>
                    <a:pt x="358" y="113"/>
                    <a:pt x="358" y="112"/>
                    <a:pt x="358" y="112"/>
                  </a:cubicBezTo>
                  <a:cubicBezTo>
                    <a:pt x="359" y="112"/>
                    <a:pt x="359" y="112"/>
                    <a:pt x="359" y="112"/>
                  </a:cubicBezTo>
                  <a:cubicBezTo>
                    <a:pt x="360" y="112"/>
                    <a:pt x="360" y="112"/>
                    <a:pt x="360" y="111"/>
                  </a:cubicBezTo>
                  <a:cubicBezTo>
                    <a:pt x="360" y="111"/>
                    <a:pt x="360" y="111"/>
                    <a:pt x="360" y="111"/>
                  </a:cubicBezTo>
                  <a:cubicBezTo>
                    <a:pt x="361" y="111"/>
                    <a:pt x="361" y="110"/>
                    <a:pt x="361" y="111"/>
                  </a:cubicBezTo>
                  <a:cubicBezTo>
                    <a:pt x="361" y="111"/>
                    <a:pt x="361" y="112"/>
                    <a:pt x="361" y="112"/>
                  </a:cubicBezTo>
                  <a:cubicBezTo>
                    <a:pt x="361" y="112"/>
                    <a:pt x="360" y="112"/>
                    <a:pt x="361" y="112"/>
                  </a:cubicBezTo>
                  <a:cubicBezTo>
                    <a:pt x="361" y="112"/>
                    <a:pt x="363" y="111"/>
                    <a:pt x="363" y="112"/>
                  </a:cubicBezTo>
                  <a:cubicBezTo>
                    <a:pt x="363" y="112"/>
                    <a:pt x="365" y="111"/>
                    <a:pt x="365" y="112"/>
                  </a:cubicBezTo>
                  <a:cubicBezTo>
                    <a:pt x="365" y="112"/>
                    <a:pt x="365" y="112"/>
                    <a:pt x="365" y="112"/>
                  </a:cubicBezTo>
                  <a:cubicBezTo>
                    <a:pt x="365" y="112"/>
                    <a:pt x="364" y="112"/>
                    <a:pt x="365" y="112"/>
                  </a:cubicBezTo>
                  <a:cubicBezTo>
                    <a:pt x="365" y="112"/>
                    <a:pt x="366" y="113"/>
                    <a:pt x="366" y="113"/>
                  </a:cubicBezTo>
                  <a:cubicBezTo>
                    <a:pt x="367" y="113"/>
                    <a:pt x="368" y="113"/>
                    <a:pt x="367" y="113"/>
                  </a:cubicBezTo>
                  <a:cubicBezTo>
                    <a:pt x="367" y="113"/>
                    <a:pt x="367" y="113"/>
                    <a:pt x="367" y="112"/>
                  </a:cubicBezTo>
                  <a:cubicBezTo>
                    <a:pt x="368" y="112"/>
                    <a:pt x="368" y="112"/>
                    <a:pt x="368" y="112"/>
                  </a:cubicBezTo>
                  <a:cubicBezTo>
                    <a:pt x="368" y="113"/>
                    <a:pt x="367" y="113"/>
                    <a:pt x="368" y="113"/>
                  </a:cubicBezTo>
                  <a:cubicBezTo>
                    <a:pt x="369" y="113"/>
                    <a:pt x="369" y="114"/>
                    <a:pt x="369" y="114"/>
                  </a:cubicBezTo>
                  <a:cubicBezTo>
                    <a:pt x="368" y="114"/>
                    <a:pt x="367" y="113"/>
                    <a:pt x="368" y="114"/>
                  </a:cubicBezTo>
                  <a:cubicBezTo>
                    <a:pt x="368" y="114"/>
                    <a:pt x="369" y="114"/>
                    <a:pt x="369" y="115"/>
                  </a:cubicBezTo>
                  <a:cubicBezTo>
                    <a:pt x="369" y="115"/>
                    <a:pt x="370" y="116"/>
                    <a:pt x="370" y="116"/>
                  </a:cubicBezTo>
                  <a:cubicBezTo>
                    <a:pt x="370" y="115"/>
                    <a:pt x="371" y="115"/>
                    <a:pt x="371" y="115"/>
                  </a:cubicBezTo>
                  <a:cubicBezTo>
                    <a:pt x="372" y="115"/>
                    <a:pt x="374" y="114"/>
                    <a:pt x="375" y="114"/>
                  </a:cubicBezTo>
                  <a:cubicBezTo>
                    <a:pt x="375" y="114"/>
                    <a:pt x="376" y="113"/>
                    <a:pt x="377" y="114"/>
                  </a:cubicBezTo>
                  <a:cubicBezTo>
                    <a:pt x="378" y="115"/>
                    <a:pt x="378" y="115"/>
                    <a:pt x="378" y="116"/>
                  </a:cubicBezTo>
                  <a:cubicBezTo>
                    <a:pt x="379" y="116"/>
                    <a:pt x="379" y="117"/>
                    <a:pt x="379" y="117"/>
                  </a:cubicBezTo>
                  <a:cubicBezTo>
                    <a:pt x="380" y="117"/>
                    <a:pt x="382" y="118"/>
                    <a:pt x="382" y="119"/>
                  </a:cubicBezTo>
                  <a:cubicBezTo>
                    <a:pt x="382" y="119"/>
                    <a:pt x="383" y="121"/>
                    <a:pt x="383" y="122"/>
                  </a:cubicBezTo>
                  <a:cubicBezTo>
                    <a:pt x="382" y="122"/>
                    <a:pt x="382" y="123"/>
                    <a:pt x="382" y="124"/>
                  </a:cubicBezTo>
                  <a:cubicBezTo>
                    <a:pt x="382" y="125"/>
                    <a:pt x="382" y="125"/>
                    <a:pt x="382" y="125"/>
                  </a:cubicBezTo>
                  <a:cubicBezTo>
                    <a:pt x="382" y="126"/>
                    <a:pt x="382" y="127"/>
                    <a:pt x="383" y="126"/>
                  </a:cubicBezTo>
                  <a:cubicBezTo>
                    <a:pt x="383" y="126"/>
                    <a:pt x="383" y="126"/>
                    <a:pt x="383" y="125"/>
                  </a:cubicBezTo>
                  <a:cubicBezTo>
                    <a:pt x="382" y="125"/>
                    <a:pt x="383" y="125"/>
                    <a:pt x="383" y="125"/>
                  </a:cubicBezTo>
                  <a:cubicBezTo>
                    <a:pt x="383" y="126"/>
                    <a:pt x="384" y="125"/>
                    <a:pt x="384" y="126"/>
                  </a:cubicBezTo>
                  <a:cubicBezTo>
                    <a:pt x="384" y="126"/>
                    <a:pt x="383" y="127"/>
                    <a:pt x="383" y="127"/>
                  </a:cubicBezTo>
                  <a:cubicBezTo>
                    <a:pt x="383" y="127"/>
                    <a:pt x="383" y="127"/>
                    <a:pt x="383" y="127"/>
                  </a:cubicBezTo>
                  <a:cubicBezTo>
                    <a:pt x="383" y="127"/>
                    <a:pt x="383" y="127"/>
                    <a:pt x="383" y="128"/>
                  </a:cubicBezTo>
                  <a:cubicBezTo>
                    <a:pt x="383" y="128"/>
                    <a:pt x="383" y="129"/>
                    <a:pt x="383" y="129"/>
                  </a:cubicBezTo>
                  <a:cubicBezTo>
                    <a:pt x="384" y="130"/>
                    <a:pt x="384" y="130"/>
                    <a:pt x="384" y="131"/>
                  </a:cubicBezTo>
                  <a:cubicBezTo>
                    <a:pt x="385" y="131"/>
                    <a:pt x="385" y="131"/>
                    <a:pt x="385" y="131"/>
                  </a:cubicBezTo>
                  <a:cubicBezTo>
                    <a:pt x="385" y="130"/>
                    <a:pt x="386" y="130"/>
                    <a:pt x="385" y="130"/>
                  </a:cubicBezTo>
                  <a:cubicBezTo>
                    <a:pt x="385" y="131"/>
                    <a:pt x="385" y="131"/>
                    <a:pt x="385" y="132"/>
                  </a:cubicBezTo>
                  <a:cubicBezTo>
                    <a:pt x="386" y="132"/>
                    <a:pt x="386" y="133"/>
                    <a:pt x="386" y="132"/>
                  </a:cubicBezTo>
                  <a:cubicBezTo>
                    <a:pt x="386" y="132"/>
                    <a:pt x="387" y="132"/>
                    <a:pt x="386" y="133"/>
                  </a:cubicBezTo>
                  <a:cubicBezTo>
                    <a:pt x="386" y="133"/>
                    <a:pt x="386" y="133"/>
                    <a:pt x="387" y="133"/>
                  </a:cubicBezTo>
                  <a:cubicBezTo>
                    <a:pt x="387" y="134"/>
                    <a:pt x="387" y="135"/>
                    <a:pt x="387" y="135"/>
                  </a:cubicBezTo>
                  <a:cubicBezTo>
                    <a:pt x="387" y="136"/>
                    <a:pt x="387" y="136"/>
                    <a:pt x="387" y="136"/>
                  </a:cubicBezTo>
                  <a:cubicBezTo>
                    <a:pt x="388" y="136"/>
                    <a:pt x="388" y="136"/>
                    <a:pt x="389" y="137"/>
                  </a:cubicBezTo>
                  <a:cubicBezTo>
                    <a:pt x="389" y="137"/>
                    <a:pt x="390" y="138"/>
                    <a:pt x="391" y="139"/>
                  </a:cubicBezTo>
                  <a:cubicBezTo>
                    <a:pt x="391" y="139"/>
                    <a:pt x="391" y="139"/>
                    <a:pt x="391" y="139"/>
                  </a:cubicBezTo>
                  <a:cubicBezTo>
                    <a:pt x="390" y="139"/>
                    <a:pt x="390" y="139"/>
                    <a:pt x="390" y="140"/>
                  </a:cubicBezTo>
                  <a:cubicBezTo>
                    <a:pt x="390" y="140"/>
                    <a:pt x="390" y="140"/>
                    <a:pt x="391" y="140"/>
                  </a:cubicBezTo>
                  <a:cubicBezTo>
                    <a:pt x="391" y="140"/>
                    <a:pt x="391" y="139"/>
                    <a:pt x="391" y="140"/>
                  </a:cubicBezTo>
                  <a:cubicBezTo>
                    <a:pt x="392" y="140"/>
                    <a:pt x="392" y="140"/>
                    <a:pt x="392" y="140"/>
                  </a:cubicBezTo>
                  <a:cubicBezTo>
                    <a:pt x="393" y="140"/>
                    <a:pt x="393" y="139"/>
                    <a:pt x="393" y="140"/>
                  </a:cubicBezTo>
                  <a:cubicBezTo>
                    <a:pt x="393" y="140"/>
                    <a:pt x="393" y="140"/>
                    <a:pt x="394" y="139"/>
                  </a:cubicBezTo>
                  <a:cubicBezTo>
                    <a:pt x="394" y="139"/>
                    <a:pt x="395" y="138"/>
                    <a:pt x="395" y="137"/>
                  </a:cubicBezTo>
                  <a:cubicBezTo>
                    <a:pt x="395" y="136"/>
                    <a:pt x="395" y="132"/>
                    <a:pt x="395" y="132"/>
                  </a:cubicBezTo>
                  <a:cubicBezTo>
                    <a:pt x="395" y="131"/>
                    <a:pt x="395" y="130"/>
                    <a:pt x="395" y="129"/>
                  </a:cubicBezTo>
                  <a:cubicBezTo>
                    <a:pt x="394" y="129"/>
                    <a:pt x="394" y="128"/>
                    <a:pt x="394" y="128"/>
                  </a:cubicBezTo>
                  <a:cubicBezTo>
                    <a:pt x="394" y="127"/>
                    <a:pt x="393" y="125"/>
                    <a:pt x="393" y="124"/>
                  </a:cubicBezTo>
                  <a:cubicBezTo>
                    <a:pt x="392" y="123"/>
                    <a:pt x="392" y="122"/>
                    <a:pt x="392" y="122"/>
                  </a:cubicBezTo>
                  <a:cubicBezTo>
                    <a:pt x="392" y="121"/>
                    <a:pt x="391" y="120"/>
                    <a:pt x="392" y="121"/>
                  </a:cubicBezTo>
                  <a:cubicBezTo>
                    <a:pt x="392" y="123"/>
                    <a:pt x="392" y="120"/>
                    <a:pt x="392" y="122"/>
                  </a:cubicBezTo>
                  <a:cubicBezTo>
                    <a:pt x="393" y="124"/>
                    <a:pt x="393" y="123"/>
                    <a:pt x="393" y="123"/>
                  </a:cubicBezTo>
                  <a:cubicBezTo>
                    <a:pt x="393" y="122"/>
                    <a:pt x="393" y="122"/>
                    <a:pt x="392" y="121"/>
                  </a:cubicBezTo>
                  <a:cubicBezTo>
                    <a:pt x="391" y="120"/>
                    <a:pt x="390" y="118"/>
                    <a:pt x="390" y="116"/>
                  </a:cubicBezTo>
                  <a:cubicBezTo>
                    <a:pt x="389" y="115"/>
                    <a:pt x="388" y="111"/>
                    <a:pt x="388" y="111"/>
                  </a:cubicBezTo>
                  <a:cubicBezTo>
                    <a:pt x="388" y="110"/>
                    <a:pt x="388" y="107"/>
                    <a:pt x="389" y="108"/>
                  </a:cubicBezTo>
                  <a:cubicBezTo>
                    <a:pt x="390" y="108"/>
                    <a:pt x="389" y="107"/>
                    <a:pt x="389" y="107"/>
                  </a:cubicBezTo>
                  <a:cubicBezTo>
                    <a:pt x="389" y="107"/>
                    <a:pt x="389" y="106"/>
                    <a:pt x="389" y="106"/>
                  </a:cubicBezTo>
                  <a:cubicBezTo>
                    <a:pt x="390" y="106"/>
                    <a:pt x="390" y="106"/>
                    <a:pt x="389" y="106"/>
                  </a:cubicBezTo>
                  <a:cubicBezTo>
                    <a:pt x="389" y="106"/>
                    <a:pt x="389" y="105"/>
                    <a:pt x="389" y="105"/>
                  </a:cubicBezTo>
                  <a:cubicBezTo>
                    <a:pt x="389" y="105"/>
                    <a:pt x="389" y="104"/>
                    <a:pt x="390" y="104"/>
                  </a:cubicBezTo>
                  <a:cubicBezTo>
                    <a:pt x="390" y="105"/>
                    <a:pt x="390" y="104"/>
                    <a:pt x="391" y="104"/>
                  </a:cubicBezTo>
                  <a:cubicBezTo>
                    <a:pt x="391" y="104"/>
                    <a:pt x="391" y="103"/>
                    <a:pt x="392" y="103"/>
                  </a:cubicBezTo>
                  <a:cubicBezTo>
                    <a:pt x="392" y="102"/>
                    <a:pt x="392" y="102"/>
                    <a:pt x="392" y="102"/>
                  </a:cubicBezTo>
                  <a:cubicBezTo>
                    <a:pt x="392" y="101"/>
                    <a:pt x="391" y="100"/>
                    <a:pt x="392" y="100"/>
                  </a:cubicBezTo>
                  <a:cubicBezTo>
                    <a:pt x="392" y="101"/>
                    <a:pt x="392" y="100"/>
                    <a:pt x="392" y="101"/>
                  </a:cubicBezTo>
                  <a:cubicBezTo>
                    <a:pt x="392" y="101"/>
                    <a:pt x="393" y="101"/>
                    <a:pt x="393" y="101"/>
                  </a:cubicBezTo>
                  <a:cubicBezTo>
                    <a:pt x="393" y="101"/>
                    <a:pt x="393" y="100"/>
                    <a:pt x="393" y="100"/>
                  </a:cubicBezTo>
                  <a:cubicBezTo>
                    <a:pt x="393" y="100"/>
                    <a:pt x="393" y="100"/>
                    <a:pt x="393" y="100"/>
                  </a:cubicBezTo>
                  <a:cubicBezTo>
                    <a:pt x="394" y="100"/>
                    <a:pt x="394" y="100"/>
                    <a:pt x="394" y="100"/>
                  </a:cubicBezTo>
                  <a:cubicBezTo>
                    <a:pt x="394" y="100"/>
                    <a:pt x="395" y="100"/>
                    <a:pt x="395" y="100"/>
                  </a:cubicBezTo>
                  <a:cubicBezTo>
                    <a:pt x="396" y="100"/>
                    <a:pt x="396" y="99"/>
                    <a:pt x="396" y="99"/>
                  </a:cubicBezTo>
                  <a:cubicBezTo>
                    <a:pt x="396" y="99"/>
                    <a:pt x="396" y="98"/>
                    <a:pt x="396" y="99"/>
                  </a:cubicBezTo>
                  <a:cubicBezTo>
                    <a:pt x="397" y="99"/>
                    <a:pt x="397" y="99"/>
                    <a:pt x="397" y="98"/>
                  </a:cubicBezTo>
                  <a:cubicBezTo>
                    <a:pt x="398" y="98"/>
                    <a:pt x="398" y="98"/>
                    <a:pt x="399" y="97"/>
                  </a:cubicBezTo>
                  <a:cubicBezTo>
                    <a:pt x="399" y="97"/>
                    <a:pt x="400" y="97"/>
                    <a:pt x="399" y="96"/>
                  </a:cubicBezTo>
                  <a:cubicBezTo>
                    <a:pt x="399" y="96"/>
                    <a:pt x="399" y="95"/>
                    <a:pt x="400" y="96"/>
                  </a:cubicBezTo>
                  <a:cubicBezTo>
                    <a:pt x="400" y="96"/>
                    <a:pt x="400" y="96"/>
                    <a:pt x="400" y="95"/>
                  </a:cubicBezTo>
                  <a:cubicBezTo>
                    <a:pt x="400" y="94"/>
                    <a:pt x="401" y="94"/>
                    <a:pt x="401" y="94"/>
                  </a:cubicBezTo>
                  <a:cubicBezTo>
                    <a:pt x="402" y="93"/>
                    <a:pt x="403" y="92"/>
                    <a:pt x="404" y="92"/>
                  </a:cubicBezTo>
                  <a:cubicBezTo>
                    <a:pt x="404" y="93"/>
                    <a:pt x="406" y="93"/>
                    <a:pt x="406" y="92"/>
                  </a:cubicBezTo>
                  <a:cubicBezTo>
                    <a:pt x="406" y="92"/>
                    <a:pt x="406" y="91"/>
                    <a:pt x="406" y="92"/>
                  </a:cubicBezTo>
                  <a:cubicBezTo>
                    <a:pt x="406" y="93"/>
                    <a:pt x="406" y="92"/>
                    <a:pt x="406" y="92"/>
                  </a:cubicBezTo>
                  <a:cubicBezTo>
                    <a:pt x="406" y="91"/>
                    <a:pt x="407" y="91"/>
                    <a:pt x="407" y="90"/>
                  </a:cubicBezTo>
                  <a:cubicBezTo>
                    <a:pt x="408" y="90"/>
                    <a:pt x="409" y="89"/>
                    <a:pt x="409" y="89"/>
                  </a:cubicBezTo>
                  <a:cubicBezTo>
                    <a:pt x="409" y="88"/>
                    <a:pt x="408" y="88"/>
                    <a:pt x="409" y="88"/>
                  </a:cubicBezTo>
                  <a:cubicBezTo>
                    <a:pt x="409" y="88"/>
                    <a:pt x="409" y="88"/>
                    <a:pt x="410" y="88"/>
                  </a:cubicBezTo>
                  <a:cubicBezTo>
                    <a:pt x="410" y="88"/>
                    <a:pt x="410" y="88"/>
                    <a:pt x="410" y="88"/>
                  </a:cubicBezTo>
                  <a:cubicBezTo>
                    <a:pt x="410" y="88"/>
                    <a:pt x="411" y="88"/>
                    <a:pt x="411" y="88"/>
                  </a:cubicBezTo>
                  <a:cubicBezTo>
                    <a:pt x="412" y="87"/>
                    <a:pt x="413" y="88"/>
                    <a:pt x="413" y="87"/>
                  </a:cubicBezTo>
                  <a:cubicBezTo>
                    <a:pt x="413" y="87"/>
                    <a:pt x="414" y="87"/>
                    <a:pt x="414" y="87"/>
                  </a:cubicBezTo>
                  <a:cubicBezTo>
                    <a:pt x="413" y="87"/>
                    <a:pt x="413" y="86"/>
                    <a:pt x="413" y="87"/>
                  </a:cubicBezTo>
                  <a:cubicBezTo>
                    <a:pt x="412" y="87"/>
                    <a:pt x="413" y="86"/>
                    <a:pt x="412" y="87"/>
                  </a:cubicBezTo>
                  <a:cubicBezTo>
                    <a:pt x="411" y="88"/>
                    <a:pt x="410" y="86"/>
                    <a:pt x="411" y="86"/>
                  </a:cubicBezTo>
                  <a:cubicBezTo>
                    <a:pt x="413" y="86"/>
                    <a:pt x="414" y="85"/>
                    <a:pt x="413" y="85"/>
                  </a:cubicBezTo>
                  <a:cubicBezTo>
                    <a:pt x="411" y="84"/>
                    <a:pt x="410" y="84"/>
                    <a:pt x="411" y="84"/>
                  </a:cubicBezTo>
                  <a:cubicBezTo>
                    <a:pt x="413" y="84"/>
                    <a:pt x="412" y="83"/>
                    <a:pt x="413" y="83"/>
                  </a:cubicBezTo>
                  <a:cubicBezTo>
                    <a:pt x="413" y="84"/>
                    <a:pt x="413" y="84"/>
                    <a:pt x="413" y="84"/>
                  </a:cubicBezTo>
                  <a:cubicBezTo>
                    <a:pt x="413" y="84"/>
                    <a:pt x="413" y="84"/>
                    <a:pt x="414" y="84"/>
                  </a:cubicBezTo>
                  <a:cubicBezTo>
                    <a:pt x="414" y="84"/>
                    <a:pt x="415" y="84"/>
                    <a:pt x="415" y="84"/>
                  </a:cubicBezTo>
                  <a:cubicBezTo>
                    <a:pt x="415" y="84"/>
                    <a:pt x="417" y="83"/>
                    <a:pt x="417" y="82"/>
                  </a:cubicBezTo>
                  <a:cubicBezTo>
                    <a:pt x="416" y="81"/>
                    <a:pt x="416" y="81"/>
                    <a:pt x="416" y="81"/>
                  </a:cubicBezTo>
                  <a:cubicBezTo>
                    <a:pt x="416" y="81"/>
                    <a:pt x="416" y="82"/>
                    <a:pt x="416" y="82"/>
                  </a:cubicBezTo>
                  <a:cubicBezTo>
                    <a:pt x="416" y="82"/>
                    <a:pt x="415" y="83"/>
                    <a:pt x="415" y="81"/>
                  </a:cubicBezTo>
                  <a:cubicBezTo>
                    <a:pt x="415" y="80"/>
                    <a:pt x="415" y="81"/>
                    <a:pt x="415" y="81"/>
                  </a:cubicBezTo>
                  <a:cubicBezTo>
                    <a:pt x="415" y="81"/>
                    <a:pt x="414" y="81"/>
                    <a:pt x="414" y="81"/>
                  </a:cubicBezTo>
                  <a:cubicBezTo>
                    <a:pt x="414" y="81"/>
                    <a:pt x="414" y="81"/>
                    <a:pt x="414" y="81"/>
                  </a:cubicBezTo>
                  <a:cubicBezTo>
                    <a:pt x="414" y="81"/>
                    <a:pt x="413" y="81"/>
                    <a:pt x="413" y="81"/>
                  </a:cubicBezTo>
                  <a:cubicBezTo>
                    <a:pt x="412" y="81"/>
                    <a:pt x="412" y="81"/>
                    <a:pt x="412" y="81"/>
                  </a:cubicBezTo>
                  <a:cubicBezTo>
                    <a:pt x="412" y="81"/>
                    <a:pt x="412" y="80"/>
                    <a:pt x="412" y="80"/>
                  </a:cubicBezTo>
                  <a:cubicBezTo>
                    <a:pt x="412" y="81"/>
                    <a:pt x="413" y="81"/>
                    <a:pt x="413" y="81"/>
                  </a:cubicBezTo>
                  <a:cubicBezTo>
                    <a:pt x="413" y="81"/>
                    <a:pt x="414" y="80"/>
                    <a:pt x="414" y="80"/>
                  </a:cubicBezTo>
                  <a:cubicBezTo>
                    <a:pt x="413" y="80"/>
                    <a:pt x="413" y="80"/>
                    <a:pt x="414" y="80"/>
                  </a:cubicBezTo>
                  <a:cubicBezTo>
                    <a:pt x="415" y="80"/>
                    <a:pt x="414" y="80"/>
                    <a:pt x="414" y="80"/>
                  </a:cubicBezTo>
                  <a:cubicBezTo>
                    <a:pt x="415" y="80"/>
                    <a:pt x="415" y="80"/>
                    <a:pt x="415" y="80"/>
                  </a:cubicBezTo>
                  <a:cubicBezTo>
                    <a:pt x="414" y="79"/>
                    <a:pt x="415" y="79"/>
                    <a:pt x="415" y="80"/>
                  </a:cubicBezTo>
                  <a:cubicBezTo>
                    <a:pt x="416" y="80"/>
                    <a:pt x="416" y="80"/>
                    <a:pt x="416" y="79"/>
                  </a:cubicBezTo>
                  <a:cubicBezTo>
                    <a:pt x="416" y="79"/>
                    <a:pt x="416" y="79"/>
                    <a:pt x="416" y="80"/>
                  </a:cubicBezTo>
                  <a:cubicBezTo>
                    <a:pt x="416" y="80"/>
                    <a:pt x="417" y="80"/>
                    <a:pt x="416" y="79"/>
                  </a:cubicBezTo>
                  <a:cubicBezTo>
                    <a:pt x="415" y="78"/>
                    <a:pt x="415" y="78"/>
                    <a:pt x="415" y="78"/>
                  </a:cubicBezTo>
                  <a:cubicBezTo>
                    <a:pt x="416" y="78"/>
                    <a:pt x="416" y="77"/>
                    <a:pt x="416" y="77"/>
                  </a:cubicBezTo>
                  <a:cubicBezTo>
                    <a:pt x="416" y="78"/>
                    <a:pt x="416" y="78"/>
                    <a:pt x="416" y="77"/>
                  </a:cubicBezTo>
                  <a:cubicBezTo>
                    <a:pt x="416" y="76"/>
                    <a:pt x="416" y="76"/>
                    <a:pt x="415" y="76"/>
                  </a:cubicBezTo>
                  <a:cubicBezTo>
                    <a:pt x="415" y="76"/>
                    <a:pt x="415" y="76"/>
                    <a:pt x="414" y="76"/>
                  </a:cubicBezTo>
                  <a:cubicBezTo>
                    <a:pt x="414" y="76"/>
                    <a:pt x="414" y="76"/>
                    <a:pt x="414" y="76"/>
                  </a:cubicBezTo>
                  <a:cubicBezTo>
                    <a:pt x="414" y="76"/>
                    <a:pt x="413" y="76"/>
                    <a:pt x="413" y="76"/>
                  </a:cubicBezTo>
                  <a:cubicBezTo>
                    <a:pt x="413" y="76"/>
                    <a:pt x="413" y="76"/>
                    <a:pt x="413" y="75"/>
                  </a:cubicBezTo>
                  <a:cubicBezTo>
                    <a:pt x="413" y="75"/>
                    <a:pt x="412" y="74"/>
                    <a:pt x="413" y="75"/>
                  </a:cubicBezTo>
                  <a:cubicBezTo>
                    <a:pt x="413" y="75"/>
                    <a:pt x="414" y="75"/>
                    <a:pt x="414" y="75"/>
                  </a:cubicBezTo>
                  <a:cubicBezTo>
                    <a:pt x="414" y="75"/>
                    <a:pt x="414" y="74"/>
                    <a:pt x="414" y="74"/>
                  </a:cubicBezTo>
                  <a:cubicBezTo>
                    <a:pt x="413" y="74"/>
                    <a:pt x="413" y="73"/>
                    <a:pt x="414" y="73"/>
                  </a:cubicBezTo>
                  <a:cubicBezTo>
                    <a:pt x="414" y="73"/>
                    <a:pt x="415" y="73"/>
                    <a:pt x="414" y="72"/>
                  </a:cubicBezTo>
                  <a:cubicBezTo>
                    <a:pt x="413" y="71"/>
                    <a:pt x="413" y="71"/>
                    <a:pt x="413" y="71"/>
                  </a:cubicBezTo>
                  <a:cubicBezTo>
                    <a:pt x="414" y="71"/>
                    <a:pt x="414" y="71"/>
                    <a:pt x="414" y="70"/>
                  </a:cubicBezTo>
                  <a:cubicBezTo>
                    <a:pt x="414" y="70"/>
                    <a:pt x="414" y="70"/>
                    <a:pt x="414" y="70"/>
                  </a:cubicBezTo>
                  <a:cubicBezTo>
                    <a:pt x="413" y="69"/>
                    <a:pt x="411" y="68"/>
                    <a:pt x="411" y="68"/>
                  </a:cubicBezTo>
                  <a:cubicBezTo>
                    <a:pt x="411" y="68"/>
                    <a:pt x="410" y="68"/>
                    <a:pt x="410" y="68"/>
                  </a:cubicBezTo>
                  <a:cubicBezTo>
                    <a:pt x="410" y="67"/>
                    <a:pt x="410" y="67"/>
                    <a:pt x="410" y="67"/>
                  </a:cubicBezTo>
                  <a:cubicBezTo>
                    <a:pt x="410" y="67"/>
                    <a:pt x="409" y="68"/>
                    <a:pt x="409" y="67"/>
                  </a:cubicBezTo>
                  <a:cubicBezTo>
                    <a:pt x="409" y="67"/>
                    <a:pt x="409" y="66"/>
                    <a:pt x="410" y="66"/>
                  </a:cubicBezTo>
                  <a:cubicBezTo>
                    <a:pt x="410" y="65"/>
                    <a:pt x="410" y="66"/>
                    <a:pt x="410" y="66"/>
                  </a:cubicBezTo>
                  <a:cubicBezTo>
                    <a:pt x="409" y="67"/>
                    <a:pt x="409" y="67"/>
                    <a:pt x="410" y="67"/>
                  </a:cubicBezTo>
                  <a:cubicBezTo>
                    <a:pt x="410" y="67"/>
                    <a:pt x="411" y="67"/>
                    <a:pt x="411" y="67"/>
                  </a:cubicBezTo>
                  <a:cubicBezTo>
                    <a:pt x="411" y="67"/>
                    <a:pt x="411" y="67"/>
                    <a:pt x="411" y="67"/>
                  </a:cubicBezTo>
                  <a:cubicBezTo>
                    <a:pt x="411" y="67"/>
                    <a:pt x="412" y="67"/>
                    <a:pt x="412" y="68"/>
                  </a:cubicBezTo>
                  <a:cubicBezTo>
                    <a:pt x="413" y="68"/>
                    <a:pt x="414" y="69"/>
                    <a:pt x="414" y="68"/>
                  </a:cubicBezTo>
                  <a:cubicBezTo>
                    <a:pt x="414" y="68"/>
                    <a:pt x="414" y="68"/>
                    <a:pt x="413" y="68"/>
                  </a:cubicBezTo>
                  <a:cubicBezTo>
                    <a:pt x="413" y="67"/>
                    <a:pt x="411" y="66"/>
                    <a:pt x="412" y="66"/>
                  </a:cubicBezTo>
                  <a:cubicBezTo>
                    <a:pt x="413" y="67"/>
                    <a:pt x="414" y="67"/>
                    <a:pt x="413" y="67"/>
                  </a:cubicBezTo>
                  <a:cubicBezTo>
                    <a:pt x="413" y="66"/>
                    <a:pt x="413" y="65"/>
                    <a:pt x="413" y="65"/>
                  </a:cubicBezTo>
                  <a:cubicBezTo>
                    <a:pt x="413" y="64"/>
                    <a:pt x="413" y="64"/>
                    <a:pt x="413" y="64"/>
                  </a:cubicBezTo>
                  <a:cubicBezTo>
                    <a:pt x="413" y="64"/>
                    <a:pt x="413" y="63"/>
                    <a:pt x="413" y="64"/>
                  </a:cubicBezTo>
                  <a:cubicBezTo>
                    <a:pt x="414" y="64"/>
                    <a:pt x="413" y="63"/>
                    <a:pt x="413" y="63"/>
                  </a:cubicBezTo>
                  <a:cubicBezTo>
                    <a:pt x="412" y="62"/>
                    <a:pt x="412" y="62"/>
                    <a:pt x="413" y="62"/>
                  </a:cubicBezTo>
                  <a:cubicBezTo>
                    <a:pt x="413" y="62"/>
                    <a:pt x="413" y="61"/>
                    <a:pt x="414" y="61"/>
                  </a:cubicBezTo>
                  <a:cubicBezTo>
                    <a:pt x="414" y="61"/>
                    <a:pt x="414" y="61"/>
                    <a:pt x="414" y="61"/>
                  </a:cubicBezTo>
                  <a:cubicBezTo>
                    <a:pt x="415" y="61"/>
                    <a:pt x="415" y="60"/>
                    <a:pt x="416" y="60"/>
                  </a:cubicBezTo>
                  <a:cubicBezTo>
                    <a:pt x="416" y="60"/>
                    <a:pt x="416" y="60"/>
                    <a:pt x="416" y="61"/>
                  </a:cubicBezTo>
                  <a:cubicBezTo>
                    <a:pt x="415" y="61"/>
                    <a:pt x="415" y="61"/>
                    <a:pt x="416" y="61"/>
                  </a:cubicBezTo>
                  <a:cubicBezTo>
                    <a:pt x="416" y="62"/>
                    <a:pt x="415" y="61"/>
                    <a:pt x="415" y="62"/>
                  </a:cubicBezTo>
                  <a:cubicBezTo>
                    <a:pt x="415" y="62"/>
                    <a:pt x="415" y="62"/>
                    <a:pt x="414" y="62"/>
                  </a:cubicBezTo>
                  <a:cubicBezTo>
                    <a:pt x="414" y="63"/>
                    <a:pt x="414" y="63"/>
                    <a:pt x="415" y="63"/>
                  </a:cubicBezTo>
                  <a:cubicBezTo>
                    <a:pt x="415" y="63"/>
                    <a:pt x="415" y="63"/>
                    <a:pt x="415" y="63"/>
                  </a:cubicBezTo>
                  <a:cubicBezTo>
                    <a:pt x="415" y="63"/>
                    <a:pt x="415" y="64"/>
                    <a:pt x="414" y="64"/>
                  </a:cubicBezTo>
                  <a:cubicBezTo>
                    <a:pt x="414" y="63"/>
                    <a:pt x="414" y="64"/>
                    <a:pt x="414" y="64"/>
                  </a:cubicBezTo>
                  <a:cubicBezTo>
                    <a:pt x="414" y="64"/>
                    <a:pt x="414" y="64"/>
                    <a:pt x="414" y="64"/>
                  </a:cubicBezTo>
                  <a:cubicBezTo>
                    <a:pt x="414" y="64"/>
                    <a:pt x="414" y="64"/>
                    <a:pt x="415" y="64"/>
                  </a:cubicBezTo>
                  <a:cubicBezTo>
                    <a:pt x="415" y="65"/>
                    <a:pt x="415" y="65"/>
                    <a:pt x="415" y="65"/>
                  </a:cubicBezTo>
                  <a:cubicBezTo>
                    <a:pt x="414" y="65"/>
                    <a:pt x="414" y="65"/>
                    <a:pt x="415" y="66"/>
                  </a:cubicBezTo>
                  <a:cubicBezTo>
                    <a:pt x="415" y="66"/>
                    <a:pt x="416" y="66"/>
                    <a:pt x="415" y="66"/>
                  </a:cubicBezTo>
                  <a:cubicBezTo>
                    <a:pt x="414" y="66"/>
                    <a:pt x="414" y="66"/>
                    <a:pt x="414" y="66"/>
                  </a:cubicBezTo>
                  <a:cubicBezTo>
                    <a:pt x="414" y="66"/>
                    <a:pt x="414" y="66"/>
                    <a:pt x="414" y="67"/>
                  </a:cubicBezTo>
                  <a:cubicBezTo>
                    <a:pt x="414" y="67"/>
                    <a:pt x="414" y="67"/>
                    <a:pt x="415" y="67"/>
                  </a:cubicBezTo>
                  <a:cubicBezTo>
                    <a:pt x="415" y="68"/>
                    <a:pt x="415" y="68"/>
                    <a:pt x="415" y="68"/>
                  </a:cubicBezTo>
                  <a:cubicBezTo>
                    <a:pt x="415" y="67"/>
                    <a:pt x="415" y="68"/>
                    <a:pt x="416" y="68"/>
                  </a:cubicBezTo>
                  <a:cubicBezTo>
                    <a:pt x="416" y="67"/>
                    <a:pt x="416" y="67"/>
                    <a:pt x="416" y="68"/>
                  </a:cubicBezTo>
                  <a:cubicBezTo>
                    <a:pt x="416" y="68"/>
                    <a:pt x="416" y="68"/>
                    <a:pt x="416" y="68"/>
                  </a:cubicBezTo>
                  <a:cubicBezTo>
                    <a:pt x="416" y="68"/>
                    <a:pt x="416" y="69"/>
                    <a:pt x="416" y="69"/>
                  </a:cubicBezTo>
                  <a:cubicBezTo>
                    <a:pt x="417" y="69"/>
                    <a:pt x="417" y="69"/>
                    <a:pt x="416" y="69"/>
                  </a:cubicBezTo>
                  <a:cubicBezTo>
                    <a:pt x="416" y="70"/>
                    <a:pt x="416" y="70"/>
                    <a:pt x="416" y="70"/>
                  </a:cubicBezTo>
                  <a:cubicBezTo>
                    <a:pt x="417" y="70"/>
                    <a:pt x="417" y="69"/>
                    <a:pt x="417" y="70"/>
                  </a:cubicBezTo>
                  <a:cubicBezTo>
                    <a:pt x="416" y="71"/>
                    <a:pt x="416" y="72"/>
                    <a:pt x="416" y="72"/>
                  </a:cubicBezTo>
                  <a:cubicBezTo>
                    <a:pt x="416" y="73"/>
                    <a:pt x="415" y="73"/>
                    <a:pt x="416" y="74"/>
                  </a:cubicBezTo>
                  <a:cubicBezTo>
                    <a:pt x="416" y="74"/>
                    <a:pt x="416" y="74"/>
                    <a:pt x="416" y="74"/>
                  </a:cubicBezTo>
                  <a:cubicBezTo>
                    <a:pt x="416" y="74"/>
                    <a:pt x="416" y="74"/>
                    <a:pt x="416" y="73"/>
                  </a:cubicBezTo>
                  <a:cubicBezTo>
                    <a:pt x="416" y="73"/>
                    <a:pt x="416" y="73"/>
                    <a:pt x="417" y="72"/>
                  </a:cubicBezTo>
                  <a:cubicBezTo>
                    <a:pt x="417" y="72"/>
                    <a:pt x="418" y="72"/>
                    <a:pt x="418" y="72"/>
                  </a:cubicBezTo>
                  <a:cubicBezTo>
                    <a:pt x="418" y="71"/>
                    <a:pt x="418" y="70"/>
                    <a:pt x="418" y="69"/>
                  </a:cubicBezTo>
                  <a:cubicBezTo>
                    <a:pt x="419" y="69"/>
                    <a:pt x="420" y="67"/>
                    <a:pt x="420" y="67"/>
                  </a:cubicBezTo>
                  <a:cubicBezTo>
                    <a:pt x="420" y="67"/>
                    <a:pt x="420" y="67"/>
                    <a:pt x="420" y="67"/>
                  </a:cubicBezTo>
                  <a:cubicBezTo>
                    <a:pt x="420" y="66"/>
                    <a:pt x="420" y="66"/>
                    <a:pt x="420" y="66"/>
                  </a:cubicBezTo>
                  <a:cubicBezTo>
                    <a:pt x="420" y="66"/>
                    <a:pt x="420" y="66"/>
                    <a:pt x="420" y="66"/>
                  </a:cubicBezTo>
                  <a:cubicBezTo>
                    <a:pt x="420" y="65"/>
                    <a:pt x="420" y="65"/>
                    <a:pt x="420" y="65"/>
                  </a:cubicBezTo>
                  <a:cubicBezTo>
                    <a:pt x="419" y="64"/>
                    <a:pt x="419" y="64"/>
                    <a:pt x="418" y="63"/>
                  </a:cubicBezTo>
                  <a:cubicBezTo>
                    <a:pt x="418" y="62"/>
                    <a:pt x="418" y="62"/>
                    <a:pt x="418" y="61"/>
                  </a:cubicBezTo>
                  <a:cubicBezTo>
                    <a:pt x="418" y="61"/>
                    <a:pt x="417" y="60"/>
                    <a:pt x="418" y="60"/>
                  </a:cubicBezTo>
                  <a:cubicBezTo>
                    <a:pt x="418" y="59"/>
                    <a:pt x="419" y="58"/>
                    <a:pt x="418" y="59"/>
                  </a:cubicBezTo>
                  <a:cubicBezTo>
                    <a:pt x="418" y="60"/>
                    <a:pt x="418" y="60"/>
                    <a:pt x="418" y="61"/>
                  </a:cubicBezTo>
                  <a:cubicBezTo>
                    <a:pt x="419" y="62"/>
                    <a:pt x="420" y="62"/>
                    <a:pt x="420" y="62"/>
                  </a:cubicBezTo>
                  <a:cubicBezTo>
                    <a:pt x="420" y="63"/>
                    <a:pt x="421" y="62"/>
                    <a:pt x="421" y="63"/>
                  </a:cubicBezTo>
                  <a:cubicBezTo>
                    <a:pt x="421" y="64"/>
                    <a:pt x="421" y="64"/>
                    <a:pt x="421" y="64"/>
                  </a:cubicBezTo>
                  <a:cubicBezTo>
                    <a:pt x="422" y="63"/>
                    <a:pt x="422" y="63"/>
                    <a:pt x="422" y="63"/>
                  </a:cubicBezTo>
                  <a:cubicBezTo>
                    <a:pt x="422" y="63"/>
                    <a:pt x="422" y="62"/>
                    <a:pt x="422" y="62"/>
                  </a:cubicBezTo>
                  <a:cubicBezTo>
                    <a:pt x="423" y="62"/>
                    <a:pt x="423" y="62"/>
                    <a:pt x="423" y="62"/>
                  </a:cubicBezTo>
                  <a:cubicBezTo>
                    <a:pt x="423" y="62"/>
                    <a:pt x="423" y="61"/>
                    <a:pt x="423" y="61"/>
                  </a:cubicBezTo>
                  <a:cubicBezTo>
                    <a:pt x="423" y="61"/>
                    <a:pt x="423" y="61"/>
                    <a:pt x="424" y="61"/>
                  </a:cubicBezTo>
                  <a:cubicBezTo>
                    <a:pt x="424" y="61"/>
                    <a:pt x="424" y="60"/>
                    <a:pt x="424" y="60"/>
                  </a:cubicBezTo>
                  <a:cubicBezTo>
                    <a:pt x="425" y="59"/>
                    <a:pt x="424" y="59"/>
                    <a:pt x="425" y="59"/>
                  </a:cubicBezTo>
                  <a:cubicBezTo>
                    <a:pt x="425" y="58"/>
                    <a:pt x="425" y="58"/>
                    <a:pt x="425" y="57"/>
                  </a:cubicBezTo>
                  <a:cubicBezTo>
                    <a:pt x="425" y="57"/>
                    <a:pt x="425" y="56"/>
                    <a:pt x="425" y="56"/>
                  </a:cubicBezTo>
                  <a:cubicBezTo>
                    <a:pt x="426" y="56"/>
                    <a:pt x="425" y="56"/>
                    <a:pt x="425" y="55"/>
                  </a:cubicBezTo>
                  <a:cubicBezTo>
                    <a:pt x="425" y="55"/>
                    <a:pt x="424" y="55"/>
                    <a:pt x="424" y="55"/>
                  </a:cubicBezTo>
                  <a:cubicBezTo>
                    <a:pt x="425" y="54"/>
                    <a:pt x="425" y="54"/>
                    <a:pt x="425" y="53"/>
                  </a:cubicBezTo>
                  <a:cubicBezTo>
                    <a:pt x="425" y="53"/>
                    <a:pt x="426" y="53"/>
                    <a:pt x="425" y="53"/>
                  </a:cubicBezTo>
                  <a:cubicBezTo>
                    <a:pt x="425" y="54"/>
                    <a:pt x="425" y="54"/>
                    <a:pt x="426" y="54"/>
                  </a:cubicBezTo>
                  <a:cubicBezTo>
                    <a:pt x="427" y="54"/>
                    <a:pt x="429" y="54"/>
                    <a:pt x="429" y="54"/>
                  </a:cubicBezTo>
                  <a:cubicBezTo>
                    <a:pt x="430" y="54"/>
                    <a:pt x="432" y="53"/>
                    <a:pt x="432" y="53"/>
                  </a:cubicBezTo>
                  <a:cubicBezTo>
                    <a:pt x="432" y="53"/>
                    <a:pt x="433" y="53"/>
                    <a:pt x="433" y="53"/>
                  </a:cubicBezTo>
                  <a:cubicBezTo>
                    <a:pt x="433" y="53"/>
                    <a:pt x="434" y="52"/>
                    <a:pt x="434" y="52"/>
                  </a:cubicBezTo>
                  <a:cubicBezTo>
                    <a:pt x="434" y="52"/>
                    <a:pt x="437" y="51"/>
                    <a:pt x="435" y="52"/>
                  </a:cubicBezTo>
                  <a:cubicBezTo>
                    <a:pt x="433" y="52"/>
                    <a:pt x="433" y="52"/>
                    <a:pt x="434" y="51"/>
                  </a:cubicBezTo>
                  <a:cubicBezTo>
                    <a:pt x="434" y="51"/>
                    <a:pt x="433" y="51"/>
                    <a:pt x="433" y="51"/>
                  </a:cubicBezTo>
                  <a:cubicBezTo>
                    <a:pt x="432" y="52"/>
                    <a:pt x="432" y="52"/>
                    <a:pt x="431" y="52"/>
                  </a:cubicBezTo>
                  <a:cubicBezTo>
                    <a:pt x="431" y="52"/>
                    <a:pt x="430" y="52"/>
                    <a:pt x="430" y="52"/>
                  </a:cubicBezTo>
                  <a:cubicBezTo>
                    <a:pt x="429" y="52"/>
                    <a:pt x="429" y="52"/>
                    <a:pt x="429" y="52"/>
                  </a:cubicBezTo>
                  <a:cubicBezTo>
                    <a:pt x="428" y="52"/>
                    <a:pt x="428" y="52"/>
                    <a:pt x="427" y="52"/>
                  </a:cubicBezTo>
                  <a:cubicBezTo>
                    <a:pt x="427" y="52"/>
                    <a:pt x="427" y="53"/>
                    <a:pt x="427" y="53"/>
                  </a:cubicBezTo>
                  <a:cubicBezTo>
                    <a:pt x="427" y="53"/>
                    <a:pt x="427" y="53"/>
                    <a:pt x="427" y="53"/>
                  </a:cubicBezTo>
                  <a:cubicBezTo>
                    <a:pt x="426" y="53"/>
                    <a:pt x="426" y="53"/>
                    <a:pt x="426" y="53"/>
                  </a:cubicBezTo>
                  <a:cubicBezTo>
                    <a:pt x="426" y="53"/>
                    <a:pt x="425" y="53"/>
                    <a:pt x="426" y="53"/>
                  </a:cubicBezTo>
                  <a:cubicBezTo>
                    <a:pt x="426" y="53"/>
                    <a:pt x="426" y="52"/>
                    <a:pt x="427" y="52"/>
                  </a:cubicBezTo>
                  <a:cubicBezTo>
                    <a:pt x="427" y="52"/>
                    <a:pt x="428" y="52"/>
                    <a:pt x="428" y="51"/>
                  </a:cubicBezTo>
                  <a:cubicBezTo>
                    <a:pt x="429" y="51"/>
                    <a:pt x="429" y="51"/>
                    <a:pt x="430" y="50"/>
                  </a:cubicBezTo>
                  <a:cubicBezTo>
                    <a:pt x="430" y="50"/>
                    <a:pt x="431" y="50"/>
                    <a:pt x="431" y="50"/>
                  </a:cubicBezTo>
                  <a:cubicBezTo>
                    <a:pt x="431" y="50"/>
                    <a:pt x="434" y="50"/>
                    <a:pt x="434" y="50"/>
                  </a:cubicBezTo>
                  <a:cubicBezTo>
                    <a:pt x="435" y="50"/>
                    <a:pt x="438" y="50"/>
                    <a:pt x="438" y="49"/>
                  </a:cubicBezTo>
                  <a:cubicBezTo>
                    <a:pt x="438" y="48"/>
                    <a:pt x="438" y="47"/>
                    <a:pt x="439" y="47"/>
                  </a:cubicBezTo>
                  <a:cubicBezTo>
                    <a:pt x="439" y="48"/>
                    <a:pt x="439" y="48"/>
                    <a:pt x="439" y="47"/>
                  </a:cubicBezTo>
                  <a:cubicBezTo>
                    <a:pt x="440" y="47"/>
                    <a:pt x="439" y="47"/>
                    <a:pt x="439" y="48"/>
                  </a:cubicBezTo>
                  <a:cubicBezTo>
                    <a:pt x="439" y="48"/>
                    <a:pt x="439" y="49"/>
                    <a:pt x="440" y="49"/>
                  </a:cubicBezTo>
                  <a:cubicBezTo>
                    <a:pt x="440" y="48"/>
                    <a:pt x="442" y="47"/>
                    <a:pt x="442" y="48"/>
                  </a:cubicBezTo>
                  <a:cubicBezTo>
                    <a:pt x="442" y="48"/>
                    <a:pt x="443" y="48"/>
                    <a:pt x="443" y="48"/>
                  </a:cubicBezTo>
                  <a:cubicBezTo>
                    <a:pt x="444" y="48"/>
                    <a:pt x="446" y="48"/>
                    <a:pt x="445" y="47"/>
                  </a:cubicBezTo>
                  <a:cubicBezTo>
                    <a:pt x="445" y="46"/>
                    <a:pt x="445" y="46"/>
                    <a:pt x="445" y="46"/>
                  </a:cubicBezTo>
                  <a:cubicBezTo>
                    <a:pt x="444" y="45"/>
                    <a:pt x="444" y="46"/>
                    <a:pt x="445" y="46"/>
                  </a:cubicBezTo>
                  <a:cubicBezTo>
                    <a:pt x="445" y="46"/>
                    <a:pt x="445" y="47"/>
                    <a:pt x="445" y="47"/>
                  </a:cubicBezTo>
                  <a:cubicBezTo>
                    <a:pt x="444" y="48"/>
                    <a:pt x="443" y="48"/>
                    <a:pt x="442" y="47"/>
                  </a:cubicBezTo>
                  <a:cubicBezTo>
                    <a:pt x="442" y="46"/>
                    <a:pt x="442" y="44"/>
                    <a:pt x="441" y="44"/>
                  </a:cubicBezTo>
                  <a:cubicBezTo>
                    <a:pt x="440" y="44"/>
                    <a:pt x="440" y="44"/>
                    <a:pt x="440" y="44"/>
                  </a:cubicBezTo>
                  <a:cubicBezTo>
                    <a:pt x="441" y="43"/>
                    <a:pt x="441" y="43"/>
                    <a:pt x="441" y="43"/>
                  </a:cubicBezTo>
                  <a:cubicBezTo>
                    <a:pt x="442" y="43"/>
                    <a:pt x="442" y="42"/>
                    <a:pt x="442" y="42"/>
                  </a:cubicBezTo>
                  <a:cubicBezTo>
                    <a:pt x="441" y="42"/>
                    <a:pt x="441" y="42"/>
                    <a:pt x="441" y="41"/>
                  </a:cubicBezTo>
                  <a:cubicBezTo>
                    <a:pt x="441" y="40"/>
                    <a:pt x="441" y="39"/>
                    <a:pt x="442" y="39"/>
                  </a:cubicBezTo>
                  <a:cubicBezTo>
                    <a:pt x="443" y="38"/>
                    <a:pt x="444" y="37"/>
                    <a:pt x="444" y="36"/>
                  </a:cubicBezTo>
                  <a:cubicBezTo>
                    <a:pt x="444" y="36"/>
                    <a:pt x="445" y="35"/>
                    <a:pt x="445" y="35"/>
                  </a:cubicBezTo>
                  <a:cubicBezTo>
                    <a:pt x="446" y="35"/>
                    <a:pt x="446" y="35"/>
                    <a:pt x="446" y="35"/>
                  </a:cubicBezTo>
                  <a:cubicBezTo>
                    <a:pt x="446" y="34"/>
                    <a:pt x="446" y="36"/>
                    <a:pt x="447" y="35"/>
                  </a:cubicBezTo>
                  <a:cubicBezTo>
                    <a:pt x="447" y="33"/>
                    <a:pt x="447" y="36"/>
                    <a:pt x="447" y="34"/>
                  </a:cubicBezTo>
                  <a:cubicBezTo>
                    <a:pt x="447" y="34"/>
                    <a:pt x="448" y="34"/>
                    <a:pt x="448" y="34"/>
                  </a:cubicBezTo>
                  <a:cubicBezTo>
                    <a:pt x="448" y="34"/>
                    <a:pt x="448" y="34"/>
                    <a:pt x="448" y="34"/>
                  </a:cubicBezTo>
                  <a:cubicBezTo>
                    <a:pt x="449" y="34"/>
                    <a:pt x="449" y="34"/>
                    <a:pt x="449" y="34"/>
                  </a:cubicBezTo>
                  <a:cubicBezTo>
                    <a:pt x="450" y="34"/>
                    <a:pt x="450" y="34"/>
                    <a:pt x="450" y="33"/>
                  </a:cubicBezTo>
                  <a:cubicBezTo>
                    <a:pt x="450" y="33"/>
                    <a:pt x="450" y="32"/>
                    <a:pt x="451" y="31"/>
                  </a:cubicBezTo>
                  <a:cubicBezTo>
                    <a:pt x="451" y="31"/>
                    <a:pt x="452" y="30"/>
                    <a:pt x="451" y="31"/>
                  </a:cubicBezTo>
                  <a:cubicBezTo>
                    <a:pt x="451" y="32"/>
                    <a:pt x="452" y="31"/>
                    <a:pt x="451" y="32"/>
                  </a:cubicBezTo>
                  <a:cubicBezTo>
                    <a:pt x="450" y="33"/>
                    <a:pt x="451" y="32"/>
                    <a:pt x="452" y="32"/>
                  </a:cubicBezTo>
                  <a:cubicBezTo>
                    <a:pt x="452" y="32"/>
                    <a:pt x="452" y="32"/>
                    <a:pt x="452" y="32"/>
                  </a:cubicBezTo>
                  <a:cubicBezTo>
                    <a:pt x="453" y="31"/>
                    <a:pt x="453" y="31"/>
                    <a:pt x="454" y="31"/>
                  </a:cubicBezTo>
                  <a:cubicBezTo>
                    <a:pt x="455" y="31"/>
                    <a:pt x="455" y="32"/>
                    <a:pt x="455" y="32"/>
                  </a:cubicBezTo>
                  <a:cubicBezTo>
                    <a:pt x="455" y="31"/>
                    <a:pt x="455" y="31"/>
                    <a:pt x="455" y="31"/>
                  </a:cubicBezTo>
                  <a:cubicBezTo>
                    <a:pt x="455" y="31"/>
                    <a:pt x="456" y="31"/>
                    <a:pt x="456" y="31"/>
                  </a:cubicBezTo>
                  <a:cubicBezTo>
                    <a:pt x="456" y="30"/>
                    <a:pt x="456" y="30"/>
                    <a:pt x="456" y="30"/>
                  </a:cubicBezTo>
                  <a:cubicBezTo>
                    <a:pt x="457" y="30"/>
                    <a:pt x="457" y="30"/>
                    <a:pt x="458" y="30"/>
                  </a:cubicBezTo>
                  <a:cubicBezTo>
                    <a:pt x="458" y="30"/>
                    <a:pt x="458" y="30"/>
                    <a:pt x="459" y="30"/>
                  </a:cubicBezTo>
                  <a:cubicBezTo>
                    <a:pt x="459" y="30"/>
                    <a:pt x="459" y="30"/>
                    <a:pt x="459" y="30"/>
                  </a:cubicBezTo>
                  <a:cubicBezTo>
                    <a:pt x="460" y="29"/>
                    <a:pt x="460" y="29"/>
                    <a:pt x="460" y="29"/>
                  </a:cubicBezTo>
                  <a:cubicBezTo>
                    <a:pt x="460" y="29"/>
                    <a:pt x="460" y="29"/>
                    <a:pt x="460" y="29"/>
                  </a:cubicBezTo>
                  <a:cubicBezTo>
                    <a:pt x="459" y="29"/>
                    <a:pt x="459" y="29"/>
                    <a:pt x="459" y="28"/>
                  </a:cubicBezTo>
                  <a:cubicBezTo>
                    <a:pt x="460" y="28"/>
                    <a:pt x="460" y="28"/>
                    <a:pt x="460" y="28"/>
                  </a:cubicBezTo>
                  <a:cubicBezTo>
                    <a:pt x="459" y="27"/>
                    <a:pt x="459" y="27"/>
                    <a:pt x="459" y="27"/>
                  </a:cubicBezTo>
                  <a:cubicBezTo>
                    <a:pt x="459" y="27"/>
                    <a:pt x="459" y="27"/>
                    <a:pt x="458" y="27"/>
                  </a:cubicBezTo>
                  <a:cubicBezTo>
                    <a:pt x="458" y="27"/>
                    <a:pt x="458" y="27"/>
                    <a:pt x="458" y="26"/>
                  </a:cubicBezTo>
                  <a:cubicBezTo>
                    <a:pt x="458" y="26"/>
                    <a:pt x="458" y="25"/>
                    <a:pt x="458" y="25"/>
                  </a:cubicBezTo>
                  <a:cubicBezTo>
                    <a:pt x="457" y="25"/>
                    <a:pt x="458" y="25"/>
                    <a:pt x="458" y="25"/>
                  </a:cubicBezTo>
                  <a:cubicBezTo>
                    <a:pt x="458" y="24"/>
                    <a:pt x="457" y="24"/>
                    <a:pt x="457" y="24"/>
                  </a:cubicBezTo>
                  <a:cubicBezTo>
                    <a:pt x="457" y="24"/>
                    <a:pt x="456" y="24"/>
                    <a:pt x="456" y="24"/>
                  </a:cubicBezTo>
                  <a:cubicBezTo>
                    <a:pt x="456" y="24"/>
                    <a:pt x="456" y="24"/>
                    <a:pt x="456" y="23"/>
                  </a:cubicBezTo>
                  <a:cubicBezTo>
                    <a:pt x="456" y="23"/>
                    <a:pt x="456" y="22"/>
                    <a:pt x="456" y="22"/>
                  </a:cubicBezTo>
                  <a:cubicBezTo>
                    <a:pt x="456" y="22"/>
                    <a:pt x="456" y="17"/>
                    <a:pt x="456" y="16"/>
                  </a:cubicBezTo>
                  <a:cubicBezTo>
                    <a:pt x="456" y="15"/>
                    <a:pt x="455" y="14"/>
                    <a:pt x="454" y="14"/>
                  </a:cubicBezTo>
                  <a:cubicBezTo>
                    <a:pt x="453" y="13"/>
                    <a:pt x="452" y="14"/>
                    <a:pt x="451" y="14"/>
                  </a:cubicBezTo>
                  <a:cubicBezTo>
                    <a:pt x="451" y="14"/>
                    <a:pt x="450" y="14"/>
                    <a:pt x="450" y="14"/>
                  </a:cubicBezTo>
                  <a:cubicBezTo>
                    <a:pt x="450" y="14"/>
                    <a:pt x="450" y="14"/>
                    <a:pt x="450" y="14"/>
                  </a:cubicBezTo>
                  <a:cubicBezTo>
                    <a:pt x="450" y="13"/>
                    <a:pt x="450" y="13"/>
                    <a:pt x="449" y="13"/>
                  </a:cubicBezTo>
                  <a:cubicBezTo>
                    <a:pt x="449" y="13"/>
                    <a:pt x="448" y="14"/>
                    <a:pt x="448" y="15"/>
                  </a:cubicBezTo>
                  <a:cubicBezTo>
                    <a:pt x="447" y="15"/>
                    <a:pt x="444" y="21"/>
                    <a:pt x="444" y="21"/>
                  </a:cubicBezTo>
                  <a:cubicBezTo>
                    <a:pt x="444" y="21"/>
                    <a:pt x="444" y="22"/>
                    <a:pt x="444" y="22"/>
                  </a:cubicBezTo>
                  <a:cubicBezTo>
                    <a:pt x="444" y="22"/>
                    <a:pt x="444" y="23"/>
                    <a:pt x="444" y="23"/>
                  </a:cubicBezTo>
                  <a:cubicBezTo>
                    <a:pt x="444" y="23"/>
                    <a:pt x="442" y="25"/>
                    <a:pt x="442" y="26"/>
                  </a:cubicBezTo>
                  <a:cubicBezTo>
                    <a:pt x="441" y="26"/>
                    <a:pt x="440" y="26"/>
                    <a:pt x="440" y="26"/>
                  </a:cubicBezTo>
                  <a:cubicBezTo>
                    <a:pt x="440" y="26"/>
                    <a:pt x="439" y="26"/>
                    <a:pt x="439" y="26"/>
                  </a:cubicBezTo>
                  <a:cubicBezTo>
                    <a:pt x="438" y="26"/>
                    <a:pt x="438" y="28"/>
                    <a:pt x="438" y="28"/>
                  </a:cubicBezTo>
                  <a:cubicBezTo>
                    <a:pt x="438" y="28"/>
                    <a:pt x="425" y="28"/>
                    <a:pt x="422" y="28"/>
                  </a:cubicBezTo>
                  <a:cubicBezTo>
                    <a:pt x="420" y="28"/>
                    <a:pt x="419" y="29"/>
                    <a:pt x="419" y="29"/>
                  </a:cubicBezTo>
                  <a:cubicBezTo>
                    <a:pt x="418" y="29"/>
                    <a:pt x="416" y="31"/>
                    <a:pt x="416" y="31"/>
                  </a:cubicBezTo>
                  <a:cubicBezTo>
                    <a:pt x="416" y="31"/>
                    <a:pt x="416" y="31"/>
                    <a:pt x="416" y="32"/>
                  </a:cubicBezTo>
                  <a:cubicBezTo>
                    <a:pt x="415" y="33"/>
                    <a:pt x="413" y="33"/>
                    <a:pt x="414" y="34"/>
                  </a:cubicBezTo>
                  <a:cubicBezTo>
                    <a:pt x="414" y="34"/>
                    <a:pt x="415" y="33"/>
                    <a:pt x="415" y="34"/>
                  </a:cubicBezTo>
                  <a:cubicBezTo>
                    <a:pt x="415" y="35"/>
                    <a:pt x="415" y="35"/>
                    <a:pt x="414" y="35"/>
                  </a:cubicBezTo>
                  <a:cubicBezTo>
                    <a:pt x="414" y="35"/>
                    <a:pt x="414" y="35"/>
                    <a:pt x="414" y="35"/>
                  </a:cubicBezTo>
                  <a:cubicBezTo>
                    <a:pt x="414" y="36"/>
                    <a:pt x="415" y="37"/>
                    <a:pt x="414" y="37"/>
                  </a:cubicBezTo>
                  <a:cubicBezTo>
                    <a:pt x="414" y="37"/>
                    <a:pt x="413" y="37"/>
                    <a:pt x="413" y="37"/>
                  </a:cubicBezTo>
                  <a:cubicBezTo>
                    <a:pt x="412" y="38"/>
                    <a:pt x="411" y="38"/>
                    <a:pt x="411" y="39"/>
                  </a:cubicBezTo>
                  <a:cubicBezTo>
                    <a:pt x="410" y="39"/>
                    <a:pt x="409" y="38"/>
                    <a:pt x="408" y="38"/>
                  </a:cubicBezTo>
                  <a:cubicBezTo>
                    <a:pt x="408" y="38"/>
                    <a:pt x="408" y="38"/>
                    <a:pt x="407" y="38"/>
                  </a:cubicBezTo>
                  <a:cubicBezTo>
                    <a:pt x="406" y="38"/>
                    <a:pt x="405" y="37"/>
                    <a:pt x="403" y="38"/>
                  </a:cubicBezTo>
                  <a:cubicBezTo>
                    <a:pt x="402" y="38"/>
                    <a:pt x="401" y="38"/>
                    <a:pt x="400" y="38"/>
                  </a:cubicBezTo>
                  <a:cubicBezTo>
                    <a:pt x="400" y="38"/>
                    <a:pt x="400" y="39"/>
                    <a:pt x="400" y="39"/>
                  </a:cubicBezTo>
                  <a:cubicBezTo>
                    <a:pt x="400" y="39"/>
                    <a:pt x="400" y="40"/>
                    <a:pt x="400" y="40"/>
                  </a:cubicBezTo>
                  <a:cubicBezTo>
                    <a:pt x="400" y="40"/>
                    <a:pt x="400" y="40"/>
                    <a:pt x="401" y="40"/>
                  </a:cubicBezTo>
                  <a:cubicBezTo>
                    <a:pt x="401" y="40"/>
                    <a:pt x="401" y="40"/>
                    <a:pt x="401" y="40"/>
                  </a:cubicBezTo>
                  <a:cubicBezTo>
                    <a:pt x="401" y="40"/>
                    <a:pt x="401" y="40"/>
                    <a:pt x="401" y="41"/>
                  </a:cubicBezTo>
                  <a:cubicBezTo>
                    <a:pt x="401" y="42"/>
                    <a:pt x="400" y="42"/>
                    <a:pt x="399" y="43"/>
                  </a:cubicBezTo>
                  <a:cubicBezTo>
                    <a:pt x="398" y="44"/>
                    <a:pt x="395" y="46"/>
                    <a:pt x="393" y="46"/>
                  </a:cubicBezTo>
                  <a:cubicBezTo>
                    <a:pt x="391" y="47"/>
                    <a:pt x="389" y="48"/>
                    <a:pt x="388" y="48"/>
                  </a:cubicBezTo>
                  <a:cubicBezTo>
                    <a:pt x="387" y="49"/>
                    <a:pt x="386" y="49"/>
                    <a:pt x="386" y="49"/>
                  </a:cubicBezTo>
                  <a:cubicBezTo>
                    <a:pt x="385" y="49"/>
                    <a:pt x="384" y="49"/>
                    <a:pt x="384" y="50"/>
                  </a:cubicBezTo>
                  <a:cubicBezTo>
                    <a:pt x="383" y="50"/>
                    <a:pt x="383" y="50"/>
                    <a:pt x="381" y="49"/>
                  </a:cubicBezTo>
                  <a:cubicBezTo>
                    <a:pt x="380" y="49"/>
                    <a:pt x="382" y="49"/>
                    <a:pt x="382" y="49"/>
                  </a:cubicBezTo>
                  <a:cubicBezTo>
                    <a:pt x="383" y="49"/>
                    <a:pt x="380" y="48"/>
                    <a:pt x="379" y="48"/>
                  </a:cubicBezTo>
                  <a:cubicBezTo>
                    <a:pt x="378" y="47"/>
                    <a:pt x="379" y="47"/>
                    <a:pt x="379" y="47"/>
                  </a:cubicBezTo>
                  <a:cubicBezTo>
                    <a:pt x="379" y="47"/>
                    <a:pt x="382" y="42"/>
                    <a:pt x="382" y="42"/>
                  </a:cubicBezTo>
                  <a:cubicBezTo>
                    <a:pt x="382" y="42"/>
                    <a:pt x="382" y="42"/>
                    <a:pt x="382" y="43"/>
                  </a:cubicBezTo>
                  <a:cubicBezTo>
                    <a:pt x="382" y="43"/>
                    <a:pt x="382" y="43"/>
                    <a:pt x="382" y="43"/>
                  </a:cubicBezTo>
                  <a:cubicBezTo>
                    <a:pt x="383" y="43"/>
                    <a:pt x="384" y="40"/>
                    <a:pt x="384" y="40"/>
                  </a:cubicBezTo>
                  <a:cubicBezTo>
                    <a:pt x="383" y="40"/>
                    <a:pt x="383" y="37"/>
                    <a:pt x="382" y="35"/>
                  </a:cubicBezTo>
                  <a:cubicBezTo>
                    <a:pt x="382" y="32"/>
                    <a:pt x="378" y="35"/>
                    <a:pt x="377" y="36"/>
                  </a:cubicBezTo>
                  <a:cubicBezTo>
                    <a:pt x="376" y="36"/>
                    <a:pt x="376" y="36"/>
                    <a:pt x="376" y="35"/>
                  </a:cubicBezTo>
                  <a:cubicBezTo>
                    <a:pt x="376" y="34"/>
                    <a:pt x="377" y="34"/>
                    <a:pt x="377" y="34"/>
                  </a:cubicBezTo>
                  <a:cubicBezTo>
                    <a:pt x="378" y="34"/>
                    <a:pt x="378" y="33"/>
                    <a:pt x="378" y="33"/>
                  </a:cubicBezTo>
                  <a:cubicBezTo>
                    <a:pt x="378" y="33"/>
                    <a:pt x="378" y="33"/>
                    <a:pt x="379" y="32"/>
                  </a:cubicBezTo>
                  <a:cubicBezTo>
                    <a:pt x="379" y="32"/>
                    <a:pt x="379" y="32"/>
                    <a:pt x="379" y="31"/>
                  </a:cubicBezTo>
                  <a:cubicBezTo>
                    <a:pt x="379" y="30"/>
                    <a:pt x="379" y="29"/>
                    <a:pt x="379" y="28"/>
                  </a:cubicBezTo>
                  <a:cubicBezTo>
                    <a:pt x="378" y="28"/>
                    <a:pt x="379" y="28"/>
                    <a:pt x="379" y="28"/>
                  </a:cubicBezTo>
                  <a:cubicBezTo>
                    <a:pt x="380" y="28"/>
                    <a:pt x="379" y="27"/>
                    <a:pt x="379" y="26"/>
                  </a:cubicBezTo>
                  <a:cubicBezTo>
                    <a:pt x="378" y="26"/>
                    <a:pt x="378" y="26"/>
                    <a:pt x="377" y="25"/>
                  </a:cubicBezTo>
                  <a:cubicBezTo>
                    <a:pt x="377" y="25"/>
                    <a:pt x="375" y="25"/>
                    <a:pt x="375" y="24"/>
                  </a:cubicBezTo>
                  <a:cubicBezTo>
                    <a:pt x="375" y="24"/>
                    <a:pt x="374" y="24"/>
                    <a:pt x="373" y="24"/>
                  </a:cubicBezTo>
                  <a:cubicBezTo>
                    <a:pt x="372" y="23"/>
                    <a:pt x="372" y="23"/>
                    <a:pt x="371" y="23"/>
                  </a:cubicBezTo>
                  <a:cubicBezTo>
                    <a:pt x="370" y="24"/>
                    <a:pt x="371" y="25"/>
                    <a:pt x="371" y="25"/>
                  </a:cubicBezTo>
                  <a:cubicBezTo>
                    <a:pt x="371" y="26"/>
                    <a:pt x="370" y="26"/>
                    <a:pt x="370" y="26"/>
                  </a:cubicBezTo>
                  <a:cubicBezTo>
                    <a:pt x="369" y="26"/>
                    <a:pt x="369" y="27"/>
                    <a:pt x="369" y="27"/>
                  </a:cubicBezTo>
                  <a:cubicBezTo>
                    <a:pt x="369" y="28"/>
                    <a:pt x="369" y="28"/>
                    <a:pt x="368" y="28"/>
                  </a:cubicBezTo>
                  <a:cubicBezTo>
                    <a:pt x="368" y="28"/>
                    <a:pt x="368" y="28"/>
                    <a:pt x="368" y="28"/>
                  </a:cubicBezTo>
                  <a:cubicBezTo>
                    <a:pt x="368" y="30"/>
                    <a:pt x="368" y="29"/>
                    <a:pt x="368" y="29"/>
                  </a:cubicBezTo>
                  <a:cubicBezTo>
                    <a:pt x="368" y="29"/>
                    <a:pt x="368" y="28"/>
                    <a:pt x="368" y="28"/>
                  </a:cubicBezTo>
                  <a:cubicBezTo>
                    <a:pt x="368" y="28"/>
                    <a:pt x="368" y="27"/>
                    <a:pt x="368" y="27"/>
                  </a:cubicBezTo>
                  <a:cubicBezTo>
                    <a:pt x="368" y="27"/>
                    <a:pt x="367" y="27"/>
                    <a:pt x="367" y="28"/>
                  </a:cubicBezTo>
                  <a:cubicBezTo>
                    <a:pt x="367" y="29"/>
                    <a:pt x="367" y="28"/>
                    <a:pt x="366" y="28"/>
                  </a:cubicBezTo>
                  <a:cubicBezTo>
                    <a:pt x="366" y="28"/>
                    <a:pt x="366" y="28"/>
                    <a:pt x="366" y="28"/>
                  </a:cubicBezTo>
                  <a:cubicBezTo>
                    <a:pt x="366" y="28"/>
                    <a:pt x="366" y="28"/>
                    <a:pt x="365" y="29"/>
                  </a:cubicBezTo>
                  <a:cubicBezTo>
                    <a:pt x="365" y="29"/>
                    <a:pt x="365" y="29"/>
                    <a:pt x="365" y="30"/>
                  </a:cubicBezTo>
                  <a:cubicBezTo>
                    <a:pt x="364" y="30"/>
                    <a:pt x="364" y="32"/>
                    <a:pt x="364" y="32"/>
                  </a:cubicBezTo>
                  <a:cubicBezTo>
                    <a:pt x="364" y="33"/>
                    <a:pt x="364" y="34"/>
                    <a:pt x="364" y="34"/>
                  </a:cubicBezTo>
                  <a:cubicBezTo>
                    <a:pt x="364" y="35"/>
                    <a:pt x="364" y="35"/>
                    <a:pt x="364" y="36"/>
                  </a:cubicBezTo>
                  <a:cubicBezTo>
                    <a:pt x="364" y="37"/>
                    <a:pt x="364" y="37"/>
                    <a:pt x="364" y="38"/>
                  </a:cubicBezTo>
                  <a:cubicBezTo>
                    <a:pt x="364" y="39"/>
                    <a:pt x="365" y="39"/>
                    <a:pt x="365" y="39"/>
                  </a:cubicBezTo>
                  <a:cubicBezTo>
                    <a:pt x="365" y="39"/>
                    <a:pt x="365" y="40"/>
                    <a:pt x="365" y="41"/>
                  </a:cubicBezTo>
                  <a:cubicBezTo>
                    <a:pt x="365" y="43"/>
                    <a:pt x="364" y="45"/>
                    <a:pt x="363" y="46"/>
                  </a:cubicBezTo>
                  <a:cubicBezTo>
                    <a:pt x="362" y="47"/>
                    <a:pt x="362" y="47"/>
                    <a:pt x="361" y="48"/>
                  </a:cubicBezTo>
                  <a:cubicBezTo>
                    <a:pt x="360" y="49"/>
                    <a:pt x="359" y="48"/>
                    <a:pt x="358" y="48"/>
                  </a:cubicBezTo>
                  <a:cubicBezTo>
                    <a:pt x="358" y="47"/>
                    <a:pt x="357" y="44"/>
                    <a:pt x="357" y="43"/>
                  </a:cubicBezTo>
                  <a:cubicBezTo>
                    <a:pt x="357" y="42"/>
                    <a:pt x="357" y="41"/>
                    <a:pt x="357" y="40"/>
                  </a:cubicBezTo>
                  <a:cubicBezTo>
                    <a:pt x="357" y="39"/>
                    <a:pt x="357" y="38"/>
                    <a:pt x="357" y="37"/>
                  </a:cubicBezTo>
                  <a:cubicBezTo>
                    <a:pt x="357" y="37"/>
                    <a:pt x="357" y="35"/>
                    <a:pt x="357" y="35"/>
                  </a:cubicBezTo>
                  <a:cubicBezTo>
                    <a:pt x="358" y="34"/>
                    <a:pt x="358" y="33"/>
                    <a:pt x="358" y="32"/>
                  </a:cubicBezTo>
                  <a:cubicBezTo>
                    <a:pt x="358" y="32"/>
                    <a:pt x="359" y="31"/>
                    <a:pt x="359" y="31"/>
                  </a:cubicBezTo>
                  <a:cubicBezTo>
                    <a:pt x="359" y="30"/>
                    <a:pt x="359" y="29"/>
                    <a:pt x="359" y="29"/>
                  </a:cubicBezTo>
                  <a:cubicBezTo>
                    <a:pt x="359" y="29"/>
                    <a:pt x="359" y="29"/>
                    <a:pt x="360" y="29"/>
                  </a:cubicBezTo>
                  <a:cubicBezTo>
                    <a:pt x="360" y="29"/>
                    <a:pt x="361" y="27"/>
                    <a:pt x="361" y="27"/>
                  </a:cubicBezTo>
                  <a:cubicBezTo>
                    <a:pt x="361" y="26"/>
                    <a:pt x="360" y="26"/>
                    <a:pt x="360" y="27"/>
                  </a:cubicBezTo>
                  <a:cubicBezTo>
                    <a:pt x="360" y="27"/>
                    <a:pt x="360" y="27"/>
                    <a:pt x="360" y="27"/>
                  </a:cubicBezTo>
                  <a:cubicBezTo>
                    <a:pt x="360" y="27"/>
                    <a:pt x="360" y="28"/>
                    <a:pt x="359" y="28"/>
                  </a:cubicBezTo>
                  <a:cubicBezTo>
                    <a:pt x="359" y="28"/>
                    <a:pt x="359" y="28"/>
                    <a:pt x="359" y="28"/>
                  </a:cubicBezTo>
                  <a:cubicBezTo>
                    <a:pt x="359" y="29"/>
                    <a:pt x="359" y="29"/>
                    <a:pt x="359" y="29"/>
                  </a:cubicBezTo>
                  <a:cubicBezTo>
                    <a:pt x="358" y="29"/>
                    <a:pt x="358" y="29"/>
                    <a:pt x="358" y="29"/>
                  </a:cubicBezTo>
                  <a:cubicBezTo>
                    <a:pt x="357" y="29"/>
                    <a:pt x="357" y="30"/>
                    <a:pt x="357" y="30"/>
                  </a:cubicBezTo>
                  <a:cubicBezTo>
                    <a:pt x="357" y="30"/>
                    <a:pt x="357" y="30"/>
                    <a:pt x="356" y="31"/>
                  </a:cubicBezTo>
                  <a:cubicBezTo>
                    <a:pt x="356" y="31"/>
                    <a:pt x="356" y="31"/>
                    <a:pt x="356" y="31"/>
                  </a:cubicBezTo>
                  <a:cubicBezTo>
                    <a:pt x="356" y="30"/>
                    <a:pt x="357" y="29"/>
                    <a:pt x="357" y="28"/>
                  </a:cubicBezTo>
                  <a:cubicBezTo>
                    <a:pt x="357" y="28"/>
                    <a:pt x="357" y="28"/>
                    <a:pt x="358" y="28"/>
                  </a:cubicBezTo>
                  <a:cubicBezTo>
                    <a:pt x="358" y="27"/>
                    <a:pt x="359" y="26"/>
                    <a:pt x="359" y="26"/>
                  </a:cubicBezTo>
                  <a:cubicBezTo>
                    <a:pt x="359" y="25"/>
                    <a:pt x="360" y="25"/>
                    <a:pt x="360" y="24"/>
                  </a:cubicBezTo>
                  <a:cubicBezTo>
                    <a:pt x="360" y="24"/>
                    <a:pt x="360" y="24"/>
                    <a:pt x="361" y="23"/>
                  </a:cubicBezTo>
                  <a:cubicBezTo>
                    <a:pt x="361" y="22"/>
                    <a:pt x="361" y="23"/>
                    <a:pt x="361" y="23"/>
                  </a:cubicBezTo>
                  <a:cubicBezTo>
                    <a:pt x="361" y="24"/>
                    <a:pt x="361" y="24"/>
                    <a:pt x="362" y="23"/>
                  </a:cubicBezTo>
                  <a:cubicBezTo>
                    <a:pt x="362" y="23"/>
                    <a:pt x="362" y="23"/>
                    <a:pt x="363" y="23"/>
                  </a:cubicBezTo>
                  <a:cubicBezTo>
                    <a:pt x="363" y="22"/>
                    <a:pt x="363" y="23"/>
                    <a:pt x="363" y="23"/>
                  </a:cubicBezTo>
                  <a:cubicBezTo>
                    <a:pt x="363" y="23"/>
                    <a:pt x="363" y="23"/>
                    <a:pt x="362" y="24"/>
                  </a:cubicBezTo>
                  <a:cubicBezTo>
                    <a:pt x="362" y="24"/>
                    <a:pt x="363" y="24"/>
                    <a:pt x="363" y="24"/>
                  </a:cubicBezTo>
                  <a:cubicBezTo>
                    <a:pt x="363" y="24"/>
                    <a:pt x="363" y="23"/>
                    <a:pt x="364" y="23"/>
                  </a:cubicBezTo>
                  <a:cubicBezTo>
                    <a:pt x="364" y="23"/>
                    <a:pt x="364" y="23"/>
                    <a:pt x="365" y="22"/>
                  </a:cubicBezTo>
                  <a:cubicBezTo>
                    <a:pt x="365" y="22"/>
                    <a:pt x="365" y="22"/>
                    <a:pt x="366" y="22"/>
                  </a:cubicBezTo>
                  <a:cubicBezTo>
                    <a:pt x="366" y="22"/>
                    <a:pt x="367" y="22"/>
                    <a:pt x="367" y="22"/>
                  </a:cubicBezTo>
                  <a:cubicBezTo>
                    <a:pt x="367" y="22"/>
                    <a:pt x="368" y="22"/>
                    <a:pt x="368" y="21"/>
                  </a:cubicBezTo>
                  <a:cubicBezTo>
                    <a:pt x="368" y="21"/>
                    <a:pt x="369" y="21"/>
                    <a:pt x="370" y="21"/>
                  </a:cubicBezTo>
                  <a:cubicBezTo>
                    <a:pt x="370" y="21"/>
                    <a:pt x="371" y="22"/>
                    <a:pt x="372" y="22"/>
                  </a:cubicBezTo>
                  <a:cubicBezTo>
                    <a:pt x="372" y="23"/>
                    <a:pt x="372" y="23"/>
                    <a:pt x="372" y="22"/>
                  </a:cubicBezTo>
                  <a:cubicBezTo>
                    <a:pt x="372" y="21"/>
                    <a:pt x="372" y="22"/>
                    <a:pt x="373" y="22"/>
                  </a:cubicBezTo>
                  <a:cubicBezTo>
                    <a:pt x="374" y="22"/>
                    <a:pt x="375" y="22"/>
                    <a:pt x="376" y="22"/>
                  </a:cubicBezTo>
                  <a:cubicBezTo>
                    <a:pt x="377" y="22"/>
                    <a:pt x="376" y="22"/>
                    <a:pt x="376" y="21"/>
                  </a:cubicBezTo>
                  <a:cubicBezTo>
                    <a:pt x="376" y="21"/>
                    <a:pt x="375" y="21"/>
                    <a:pt x="376" y="21"/>
                  </a:cubicBezTo>
                  <a:cubicBezTo>
                    <a:pt x="376" y="21"/>
                    <a:pt x="375" y="21"/>
                    <a:pt x="375" y="21"/>
                  </a:cubicBezTo>
                  <a:cubicBezTo>
                    <a:pt x="375" y="20"/>
                    <a:pt x="375" y="20"/>
                    <a:pt x="375" y="20"/>
                  </a:cubicBezTo>
                  <a:cubicBezTo>
                    <a:pt x="375" y="19"/>
                    <a:pt x="375" y="19"/>
                    <a:pt x="374" y="19"/>
                  </a:cubicBezTo>
                  <a:cubicBezTo>
                    <a:pt x="374" y="19"/>
                    <a:pt x="374" y="19"/>
                    <a:pt x="374" y="19"/>
                  </a:cubicBezTo>
                  <a:cubicBezTo>
                    <a:pt x="374" y="19"/>
                    <a:pt x="373" y="19"/>
                    <a:pt x="373" y="19"/>
                  </a:cubicBezTo>
                  <a:cubicBezTo>
                    <a:pt x="373" y="19"/>
                    <a:pt x="372" y="18"/>
                    <a:pt x="372" y="18"/>
                  </a:cubicBezTo>
                  <a:cubicBezTo>
                    <a:pt x="372" y="18"/>
                    <a:pt x="371" y="18"/>
                    <a:pt x="371" y="18"/>
                  </a:cubicBezTo>
                  <a:cubicBezTo>
                    <a:pt x="370" y="18"/>
                    <a:pt x="371" y="18"/>
                    <a:pt x="371" y="18"/>
                  </a:cubicBezTo>
                  <a:cubicBezTo>
                    <a:pt x="371" y="17"/>
                    <a:pt x="371" y="17"/>
                    <a:pt x="371" y="17"/>
                  </a:cubicBezTo>
                  <a:cubicBezTo>
                    <a:pt x="370" y="17"/>
                    <a:pt x="364" y="18"/>
                    <a:pt x="364" y="18"/>
                  </a:cubicBezTo>
                  <a:cubicBezTo>
                    <a:pt x="363" y="19"/>
                    <a:pt x="362" y="19"/>
                    <a:pt x="362" y="19"/>
                  </a:cubicBezTo>
                  <a:cubicBezTo>
                    <a:pt x="361" y="19"/>
                    <a:pt x="361" y="18"/>
                    <a:pt x="360" y="18"/>
                  </a:cubicBezTo>
                  <a:cubicBezTo>
                    <a:pt x="359" y="18"/>
                    <a:pt x="359" y="18"/>
                    <a:pt x="359" y="18"/>
                  </a:cubicBezTo>
                  <a:cubicBezTo>
                    <a:pt x="358" y="17"/>
                    <a:pt x="357" y="16"/>
                    <a:pt x="356" y="16"/>
                  </a:cubicBezTo>
                  <a:cubicBezTo>
                    <a:pt x="355" y="16"/>
                    <a:pt x="355" y="16"/>
                    <a:pt x="354" y="17"/>
                  </a:cubicBezTo>
                  <a:cubicBezTo>
                    <a:pt x="354" y="17"/>
                    <a:pt x="354" y="17"/>
                    <a:pt x="354" y="16"/>
                  </a:cubicBezTo>
                  <a:cubicBezTo>
                    <a:pt x="354" y="16"/>
                    <a:pt x="354" y="16"/>
                    <a:pt x="354" y="15"/>
                  </a:cubicBezTo>
                  <a:cubicBezTo>
                    <a:pt x="355" y="15"/>
                    <a:pt x="356" y="13"/>
                    <a:pt x="356" y="13"/>
                  </a:cubicBezTo>
                  <a:cubicBezTo>
                    <a:pt x="357" y="13"/>
                    <a:pt x="356" y="13"/>
                    <a:pt x="357" y="13"/>
                  </a:cubicBezTo>
                  <a:cubicBezTo>
                    <a:pt x="357" y="13"/>
                    <a:pt x="358" y="13"/>
                    <a:pt x="357" y="13"/>
                  </a:cubicBezTo>
                  <a:cubicBezTo>
                    <a:pt x="356" y="12"/>
                    <a:pt x="354" y="13"/>
                    <a:pt x="354" y="13"/>
                  </a:cubicBezTo>
                  <a:cubicBezTo>
                    <a:pt x="354" y="13"/>
                    <a:pt x="353" y="14"/>
                    <a:pt x="353" y="14"/>
                  </a:cubicBezTo>
                  <a:cubicBezTo>
                    <a:pt x="354" y="15"/>
                    <a:pt x="354" y="15"/>
                    <a:pt x="354" y="15"/>
                  </a:cubicBezTo>
                  <a:cubicBezTo>
                    <a:pt x="353" y="15"/>
                    <a:pt x="353" y="14"/>
                    <a:pt x="353" y="14"/>
                  </a:cubicBezTo>
                  <a:cubicBezTo>
                    <a:pt x="352" y="14"/>
                    <a:pt x="345" y="18"/>
                    <a:pt x="345" y="18"/>
                  </a:cubicBezTo>
                  <a:cubicBezTo>
                    <a:pt x="345" y="18"/>
                    <a:pt x="344" y="18"/>
                    <a:pt x="344" y="18"/>
                  </a:cubicBezTo>
                  <a:cubicBezTo>
                    <a:pt x="343" y="18"/>
                    <a:pt x="342" y="17"/>
                    <a:pt x="342" y="17"/>
                  </a:cubicBezTo>
                  <a:cubicBezTo>
                    <a:pt x="342" y="16"/>
                    <a:pt x="343" y="15"/>
                    <a:pt x="341" y="16"/>
                  </a:cubicBezTo>
                  <a:cubicBezTo>
                    <a:pt x="340" y="16"/>
                    <a:pt x="338" y="18"/>
                    <a:pt x="336" y="17"/>
                  </a:cubicBezTo>
                  <a:cubicBezTo>
                    <a:pt x="336" y="17"/>
                    <a:pt x="335" y="17"/>
                    <a:pt x="336" y="17"/>
                  </a:cubicBezTo>
                  <a:cubicBezTo>
                    <a:pt x="337" y="16"/>
                    <a:pt x="341" y="13"/>
                    <a:pt x="341" y="12"/>
                  </a:cubicBezTo>
                  <a:cubicBezTo>
                    <a:pt x="342" y="12"/>
                    <a:pt x="343" y="11"/>
                    <a:pt x="344" y="11"/>
                  </a:cubicBezTo>
                  <a:cubicBezTo>
                    <a:pt x="345" y="11"/>
                    <a:pt x="348" y="10"/>
                    <a:pt x="349" y="9"/>
                  </a:cubicBezTo>
                  <a:cubicBezTo>
                    <a:pt x="349" y="9"/>
                    <a:pt x="347" y="9"/>
                    <a:pt x="345" y="9"/>
                  </a:cubicBezTo>
                  <a:cubicBezTo>
                    <a:pt x="344" y="9"/>
                    <a:pt x="343" y="9"/>
                    <a:pt x="343" y="9"/>
                  </a:cubicBezTo>
                  <a:cubicBezTo>
                    <a:pt x="342" y="9"/>
                    <a:pt x="342" y="9"/>
                    <a:pt x="342" y="8"/>
                  </a:cubicBezTo>
                  <a:cubicBezTo>
                    <a:pt x="342" y="7"/>
                    <a:pt x="340" y="8"/>
                    <a:pt x="340" y="8"/>
                  </a:cubicBezTo>
                  <a:cubicBezTo>
                    <a:pt x="339" y="10"/>
                    <a:pt x="338" y="8"/>
                    <a:pt x="337" y="8"/>
                  </a:cubicBezTo>
                  <a:cubicBezTo>
                    <a:pt x="336" y="7"/>
                    <a:pt x="336" y="7"/>
                    <a:pt x="335" y="7"/>
                  </a:cubicBezTo>
                  <a:cubicBezTo>
                    <a:pt x="335" y="7"/>
                    <a:pt x="335" y="7"/>
                    <a:pt x="335" y="7"/>
                  </a:cubicBezTo>
                  <a:cubicBezTo>
                    <a:pt x="335" y="8"/>
                    <a:pt x="335" y="8"/>
                    <a:pt x="335" y="8"/>
                  </a:cubicBezTo>
                  <a:cubicBezTo>
                    <a:pt x="334" y="8"/>
                    <a:pt x="334" y="8"/>
                    <a:pt x="334" y="7"/>
                  </a:cubicBezTo>
                  <a:cubicBezTo>
                    <a:pt x="334" y="7"/>
                    <a:pt x="334" y="6"/>
                    <a:pt x="333" y="6"/>
                  </a:cubicBezTo>
                  <a:cubicBezTo>
                    <a:pt x="333" y="6"/>
                    <a:pt x="333" y="6"/>
                    <a:pt x="333" y="6"/>
                  </a:cubicBezTo>
                  <a:cubicBezTo>
                    <a:pt x="332" y="6"/>
                    <a:pt x="330" y="5"/>
                    <a:pt x="330" y="5"/>
                  </a:cubicBezTo>
                  <a:cubicBezTo>
                    <a:pt x="329" y="5"/>
                    <a:pt x="329" y="6"/>
                    <a:pt x="328" y="6"/>
                  </a:cubicBezTo>
                  <a:cubicBezTo>
                    <a:pt x="327" y="6"/>
                    <a:pt x="325" y="5"/>
                    <a:pt x="325" y="5"/>
                  </a:cubicBezTo>
                  <a:cubicBezTo>
                    <a:pt x="325" y="5"/>
                    <a:pt x="325" y="5"/>
                    <a:pt x="324" y="5"/>
                  </a:cubicBezTo>
                  <a:cubicBezTo>
                    <a:pt x="324" y="5"/>
                    <a:pt x="324" y="5"/>
                    <a:pt x="323" y="5"/>
                  </a:cubicBezTo>
                  <a:cubicBezTo>
                    <a:pt x="323" y="4"/>
                    <a:pt x="322" y="3"/>
                    <a:pt x="322" y="2"/>
                  </a:cubicBezTo>
                  <a:cubicBezTo>
                    <a:pt x="322" y="1"/>
                    <a:pt x="321" y="1"/>
                    <a:pt x="321" y="1"/>
                  </a:cubicBezTo>
                  <a:cubicBezTo>
                    <a:pt x="320" y="0"/>
                    <a:pt x="321" y="1"/>
                    <a:pt x="321" y="1"/>
                  </a:cubicBezTo>
                  <a:cubicBezTo>
                    <a:pt x="321" y="1"/>
                    <a:pt x="321" y="2"/>
                    <a:pt x="321" y="3"/>
                  </a:cubicBezTo>
                  <a:cubicBezTo>
                    <a:pt x="321" y="3"/>
                    <a:pt x="320" y="3"/>
                    <a:pt x="320" y="3"/>
                  </a:cubicBezTo>
                  <a:cubicBezTo>
                    <a:pt x="184" y="3"/>
                    <a:pt x="184" y="3"/>
                    <a:pt x="184" y="3"/>
                  </a:cubicBezTo>
                  <a:cubicBezTo>
                    <a:pt x="182" y="3"/>
                    <a:pt x="182" y="3"/>
                    <a:pt x="182" y="3"/>
                  </a:cubicBezTo>
                  <a:cubicBezTo>
                    <a:pt x="182" y="3"/>
                    <a:pt x="183" y="3"/>
                    <a:pt x="183" y="3"/>
                  </a:cubicBezTo>
                  <a:cubicBezTo>
                    <a:pt x="183" y="3"/>
                    <a:pt x="184" y="3"/>
                    <a:pt x="184" y="3"/>
                  </a:cubicBezTo>
                  <a:cubicBezTo>
                    <a:pt x="184" y="3"/>
                    <a:pt x="184" y="4"/>
                    <a:pt x="184" y="4"/>
                  </a:cubicBezTo>
                  <a:cubicBezTo>
                    <a:pt x="185" y="4"/>
                    <a:pt x="185" y="5"/>
                    <a:pt x="185" y="5"/>
                  </a:cubicBezTo>
                  <a:cubicBezTo>
                    <a:pt x="185" y="5"/>
                    <a:pt x="185" y="5"/>
                    <a:pt x="185" y="5"/>
                  </a:cubicBezTo>
                  <a:cubicBezTo>
                    <a:pt x="185" y="5"/>
                    <a:pt x="186" y="5"/>
                    <a:pt x="186" y="6"/>
                  </a:cubicBezTo>
                  <a:cubicBezTo>
                    <a:pt x="185" y="6"/>
                    <a:pt x="185" y="6"/>
                    <a:pt x="185" y="6"/>
                  </a:cubicBezTo>
                  <a:cubicBezTo>
                    <a:pt x="185" y="6"/>
                    <a:pt x="185" y="7"/>
                    <a:pt x="185" y="7"/>
                  </a:cubicBezTo>
                  <a:cubicBezTo>
                    <a:pt x="185" y="7"/>
                    <a:pt x="185" y="7"/>
                    <a:pt x="185" y="7"/>
                  </a:cubicBezTo>
                  <a:cubicBezTo>
                    <a:pt x="185" y="7"/>
                    <a:pt x="186" y="7"/>
                    <a:pt x="186" y="8"/>
                  </a:cubicBezTo>
                  <a:cubicBezTo>
                    <a:pt x="186" y="9"/>
                    <a:pt x="186" y="9"/>
                    <a:pt x="186" y="9"/>
                  </a:cubicBezTo>
                  <a:cubicBezTo>
                    <a:pt x="187" y="9"/>
                    <a:pt x="187" y="9"/>
                    <a:pt x="186" y="10"/>
                  </a:cubicBezTo>
                  <a:cubicBezTo>
                    <a:pt x="186" y="10"/>
                    <a:pt x="186" y="10"/>
                    <a:pt x="186" y="10"/>
                  </a:cubicBezTo>
                  <a:cubicBezTo>
                    <a:pt x="186" y="10"/>
                    <a:pt x="186" y="10"/>
                    <a:pt x="186" y="10"/>
                  </a:cubicBezTo>
                  <a:cubicBezTo>
                    <a:pt x="186" y="10"/>
                    <a:pt x="186" y="11"/>
                    <a:pt x="186" y="11"/>
                  </a:cubicBezTo>
                  <a:cubicBezTo>
                    <a:pt x="186" y="11"/>
                    <a:pt x="186" y="11"/>
                    <a:pt x="186" y="11"/>
                  </a:cubicBezTo>
                  <a:cubicBezTo>
                    <a:pt x="186" y="11"/>
                    <a:pt x="186" y="11"/>
                    <a:pt x="186" y="12"/>
                  </a:cubicBezTo>
                  <a:cubicBezTo>
                    <a:pt x="186" y="12"/>
                    <a:pt x="186" y="12"/>
                    <a:pt x="186" y="12"/>
                  </a:cubicBezTo>
                  <a:cubicBezTo>
                    <a:pt x="186" y="12"/>
                    <a:pt x="186" y="12"/>
                    <a:pt x="186" y="13"/>
                  </a:cubicBezTo>
                  <a:cubicBezTo>
                    <a:pt x="186" y="13"/>
                    <a:pt x="186" y="13"/>
                    <a:pt x="186" y="13"/>
                  </a:cubicBezTo>
                  <a:cubicBezTo>
                    <a:pt x="186" y="13"/>
                    <a:pt x="185" y="15"/>
                    <a:pt x="184" y="15"/>
                  </a:cubicBezTo>
                  <a:cubicBezTo>
                    <a:pt x="184" y="15"/>
                    <a:pt x="183" y="15"/>
                    <a:pt x="183" y="15"/>
                  </a:cubicBezTo>
                  <a:cubicBezTo>
                    <a:pt x="183" y="15"/>
                    <a:pt x="183" y="15"/>
                    <a:pt x="183" y="15"/>
                  </a:cubicBezTo>
                  <a:cubicBezTo>
                    <a:pt x="183" y="15"/>
                    <a:pt x="183" y="14"/>
                    <a:pt x="183" y="15"/>
                  </a:cubicBezTo>
                  <a:cubicBezTo>
                    <a:pt x="183" y="15"/>
                    <a:pt x="183" y="15"/>
                    <a:pt x="183" y="14"/>
                  </a:cubicBezTo>
                  <a:cubicBezTo>
                    <a:pt x="183" y="14"/>
                    <a:pt x="183" y="14"/>
                    <a:pt x="183" y="14"/>
                  </a:cubicBezTo>
                  <a:cubicBezTo>
                    <a:pt x="184" y="13"/>
                    <a:pt x="184" y="13"/>
                    <a:pt x="184" y="14"/>
                  </a:cubicBezTo>
                  <a:cubicBezTo>
                    <a:pt x="184" y="14"/>
                    <a:pt x="184" y="14"/>
                    <a:pt x="184" y="14"/>
                  </a:cubicBezTo>
                  <a:cubicBezTo>
                    <a:pt x="184" y="13"/>
                    <a:pt x="185" y="13"/>
                    <a:pt x="185" y="13"/>
                  </a:cubicBezTo>
                  <a:cubicBezTo>
                    <a:pt x="184" y="14"/>
                    <a:pt x="184" y="14"/>
                    <a:pt x="185" y="13"/>
                  </a:cubicBezTo>
                  <a:cubicBezTo>
                    <a:pt x="185" y="13"/>
                    <a:pt x="185" y="12"/>
                    <a:pt x="185" y="11"/>
                  </a:cubicBezTo>
                  <a:cubicBezTo>
                    <a:pt x="184" y="11"/>
                    <a:pt x="185" y="11"/>
                    <a:pt x="185" y="11"/>
                  </a:cubicBezTo>
                  <a:cubicBezTo>
                    <a:pt x="186" y="11"/>
                    <a:pt x="185" y="11"/>
                    <a:pt x="185" y="10"/>
                  </a:cubicBezTo>
                  <a:cubicBezTo>
                    <a:pt x="185" y="10"/>
                    <a:pt x="185" y="10"/>
                    <a:pt x="185" y="10"/>
                  </a:cubicBezTo>
                  <a:cubicBezTo>
                    <a:pt x="184" y="11"/>
                    <a:pt x="184" y="11"/>
                    <a:pt x="184" y="11"/>
                  </a:cubicBezTo>
                  <a:cubicBezTo>
                    <a:pt x="183" y="11"/>
                    <a:pt x="183" y="12"/>
                    <a:pt x="183" y="12"/>
                  </a:cubicBezTo>
                  <a:cubicBezTo>
                    <a:pt x="183" y="12"/>
                    <a:pt x="182" y="13"/>
                    <a:pt x="183" y="13"/>
                  </a:cubicBezTo>
                  <a:cubicBezTo>
                    <a:pt x="183" y="13"/>
                    <a:pt x="184" y="13"/>
                    <a:pt x="183" y="13"/>
                  </a:cubicBezTo>
                  <a:cubicBezTo>
                    <a:pt x="182" y="13"/>
                    <a:pt x="182" y="13"/>
                    <a:pt x="182" y="13"/>
                  </a:cubicBezTo>
                  <a:cubicBezTo>
                    <a:pt x="183" y="12"/>
                    <a:pt x="183" y="12"/>
                    <a:pt x="183" y="11"/>
                  </a:cubicBezTo>
                  <a:cubicBezTo>
                    <a:pt x="183" y="11"/>
                    <a:pt x="183" y="11"/>
                    <a:pt x="184" y="10"/>
                  </a:cubicBezTo>
                  <a:cubicBezTo>
                    <a:pt x="184" y="10"/>
                    <a:pt x="184" y="10"/>
                    <a:pt x="184" y="11"/>
                  </a:cubicBezTo>
                  <a:cubicBezTo>
                    <a:pt x="184" y="11"/>
                    <a:pt x="184" y="11"/>
                    <a:pt x="184" y="11"/>
                  </a:cubicBezTo>
                  <a:cubicBezTo>
                    <a:pt x="185" y="10"/>
                    <a:pt x="185" y="10"/>
                    <a:pt x="185" y="10"/>
                  </a:cubicBezTo>
                  <a:cubicBezTo>
                    <a:pt x="184" y="9"/>
                    <a:pt x="184" y="9"/>
                    <a:pt x="184" y="9"/>
                  </a:cubicBezTo>
                  <a:cubicBezTo>
                    <a:pt x="184" y="9"/>
                    <a:pt x="184" y="8"/>
                    <a:pt x="184" y="9"/>
                  </a:cubicBezTo>
                  <a:cubicBezTo>
                    <a:pt x="184" y="9"/>
                    <a:pt x="184" y="10"/>
                    <a:pt x="183" y="9"/>
                  </a:cubicBezTo>
                  <a:cubicBezTo>
                    <a:pt x="183" y="9"/>
                    <a:pt x="182" y="8"/>
                    <a:pt x="182" y="8"/>
                  </a:cubicBezTo>
                  <a:cubicBezTo>
                    <a:pt x="181" y="8"/>
                    <a:pt x="178" y="8"/>
                    <a:pt x="177" y="8"/>
                  </a:cubicBezTo>
                  <a:cubicBezTo>
                    <a:pt x="176" y="7"/>
                    <a:pt x="174" y="6"/>
                    <a:pt x="174" y="7"/>
                  </a:cubicBezTo>
                  <a:cubicBezTo>
                    <a:pt x="174" y="8"/>
                    <a:pt x="174" y="10"/>
                    <a:pt x="175" y="10"/>
                  </a:cubicBezTo>
                  <a:cubicBezTo>
                    <a:pt x="176" y="11"/>
                    <a:pt x="176" y="12"/>
                    <a:pt x="176" y="13"/>
                  </a:cubicBezTo>
                  <a:cubicBezTo>
                    <a:pt x="176" y="13"/>
                    <a:pt x="177" y="15"/>
                    <a:pt x="177" y="15"/>
                  </a:cubicBezTo>
                  <a:cubicBezTo>
                    <a:pt x="177" y="15"/>
                    <a:pt x="177" y="16"/>
                    <a:pt x="177" y="16"/>
                  </a:cubicBezTo>
                  <a:cubicBezTo>
                    <a:pt x="177" y="16"/>
                    <a:pt x="177" y="16"/>
                    <a:pt x="177" y="16"/>
                  </a:cubicBezTo>
                  <a:cubicBezTo>
                    <a:pt x="178" y="15"/>
                    <a:pt x="177" y="15"/>
                    <a:pt x="178" y="15"/>
                  </a:cubicBezTo>
                  <a:cubicBezTo>
                    <a:pt x="178" y="16"/>
                    <a:pt x="179" y="16"/>
                    <a:pt x="178" y="16"/>
                  </a:cubicBezTo>
                  <a:cubicBezTo>
                    <a:pt x="178" y="16"/>
                    <a:pt x="178" y="16"/>
                    <a:pt x="178" y="16"/>
                  </a:cubicBezTo>
                  <a:cubicBezTo>
                    <a:pt x="178" y="17"/>
                    <a:pt x="178" y="17"/>
                    <a:pt x="177" y="16"/>
                  </a:cubicBezTo>
                  <a:cubicBezTo>
                    <a:pt x="177" y="16"/>
                    <a:pt x="177" y="16"/>
                    <a:pt x="177" y="17"/>
                  </a:cubicBezTo>
                  <a:cubicBezTo>
                    <a:pt x="177" y="17"/>
                    <a:pt x="178" y="17"/>
                    <a:pt x="178" y="17"/>
                  </a:cubicBezTo>
                  <a:cubicBezTo>
                    <a:pt x="178" y="17"/>
                    <a:pt x="179" y="17"/>
                    <a:pt x="178" y="17"/>
                  </a:cubicBezTo>
                  <a:cubicBezTo>
                    <a:pt x="178" y="18"/>
                    <a:pt x="178" y="18"/>
                    <a:pt x="178" y="18"/>
                  </a:cubicBezTo>
                  <a:cubicBezTo>
                    <a:pt x="178" y="18"/>
                    <a:pt x="179" y="18"/>
                    <a:pt x="178" y="19"/>
                  </a:cubicBezTo>
                  <a:cubicBezTo>
                    <a:pt x="178" y="19"/>
                    <a:pt x="178" y="20"/>
                    <a:pt x="178" y="19"/>
                  </a:cubicBezTo>
                  <a:cubicBezTo>
                    <a:pt x="178" y="18"/>
                    <a:pt x="178" y="18"/>
                    <a:pt x="178" y="18"/>
                  </a:cubicBezTo>
                  <a:cubicBezTo>
                    <a:pt x="177" y="19"/>
                    <a:pt x="178" y="19"/>
                    <a:pt x="178" y="20"/>
                  </a:cubicBezTo>
                  <a:cubicBezTo>
                    <a:pt x="178" y="20"/>
                    <a:pt x="178" y="20"/>
                    <a:pt x="178" y="20"/>
                  </a:cubicBezTo>
                  <a:cubicBezTo>
                    <a:pt x="178" y="20"/>
                    <a:pt x="181" y="21"/>
                    <a:pt x="181" y="21"/>
                  </a:cubicBezTo>
                  <a:cubicBezTo>
                    <a:pt x="181" y="21"/>
                    <a:pt x="182" y="21"/>
                    <a:pt x="181" y="21"/>
                  </a:cubicBezTo>
                  <a:cubicBezTo>
                    <a:pt x="180" y="21"/>
                    <a:pt x="179" y="21"/>
                    <a:pt x="179" y="21"/>
                  </a:cubicBezTo>
                  <a:cubicBezTo>
                    <a:pt x="178" y="20"/>
                    <a:pt x="178" y="20"/>
                    <a:pt x="178" y="21"/>
                  </a:cubicBezTo>
                  <a:cubicBezTo>
                    <a:pt x="178" y="22"/>
                    <a:pt x="178" y="22"/>
                    <a:pt x="178" y="23"/>
                  </a:cubicBezTo>
                  <a:cubicBezTo>
                    <a:pt x="178" y="23"/>
                    <a:pt x="178" y="23"/>
                    <a:pt x="178" y="24"/>
                  </a:cubicBezTo>
                  <a:cubicBezTo>
                    <a:pt x="178" y="24"/>
                    <a:pt x="178" y="24"/>
                    <a:pt x="178" y="25"/>
                  </a:cubicBezTo>
                  <a:cubicBezTo>
                    <a:pt x="178" y="25"/>
                    <a:pt x="178" y="25"/>
                    <a:pt x="178" y="26"/>
                  </a:cubicBezTo>
                  <a:cubicBezTo>
                    <a:pt x="178" y="27"/>
                    <a:pt x="178" y="27"/>
                    <a:pt x="178" y="28"/>
                  </a:cubicBezTo>
                  <a:cubicBezTo>
                    <a:pt x="178" y="28"/>
                    <a:pt x="177" y="30"/>
                    <a:pt x="177" y="30"/>
                  </a:cubicBezTo>
                  <a:cubicBezTo>
                    <a:pt x="178" y="31"/>
                    <a:pt x="177" y="35"/>
                    <a:pt x="177" y="35"/>
                  </a:cubicBezTo>
                  <a:cubicBezTo>
                    <a:pt x="177" y="36"/>
                    <a:pt x="177" y="37"/>
                    <a:pt x="177" y="37"/>
                  </a:cubicBezTo>
                  <a:cubicBezTo>
                    <a:pt x="176" y="37"/>
                    <a:pt x="176" y="38"/>
                    <a:pt x="177" y="38"/>
                  </a:cubicBezTo>
                  <a:cubicBezTo>
                    <a:pt x="177" y="37"/>
                    <a:pt x="177" y="38"/>
                    <a:pt x="177" y="38"/>
                  </a:cubicBezTo>
                  <a:cubicBezTo>
                    <a:pt x="177" y="38"/>
                    <a:pt x="176" y="39"/>
                    <a:pt x="176" y="39"/>
                  </a:cubicBezTo>
                  <a:cubicBezTo>
                    <a:pt x="176" y="40"/>
                    <a:pt x="175" y="41"/>
                    <a:pt x="175" y="41"/>
                  </a:cubicBezTo>
                  <a:cubicBezTo>
                    <a:pt x="176" y="42"/>
                    <a:pt x="176" y="42"/>
                    <a:pt x="176" y="43"/>
                  </a:cubicBezTo>
                  <a:cubicBezTo>
                    <a:pt x="176" y="43"/>
                    <a:pt x="176" y="45"/>
                    <a:pt x="177" y="46"/>
                  </a:cubicBezTo>
                  <a:cubicBezTo>
                    <a:pt x="177" y="46"/>
                    <a:pt x="177" y="46"/>
                    <a:pt x="177" y="47"/>
                  </a:cubicBezTo>
                  <a:cubicBezTo>
                    <a:pt x="177" y="47"/>
                    <a:pt x="177" y="51"/>
                    <a:pt x="177" y="52"/>
                  </a:cubicBezTo>
                  <a:cubicBezTo>
                    <a:pt x="177" y="52"/>
                    <a:pt x="177" y="53"/>
                    <a:pt x="177" y="53"/>
                  </a:cubicBezTo>
                  <a:cubicBezTo>
                    <a:pt x="177" y="53"/>
                    <a:pt x="178" y="53"/>
                    <a:pt x="177" y="53"/>
                  </a:cubicBezTo>
                  <a:cubicBezTo>
                    <a:pt x="177" y="54"/>
                    <a:pt x="177" y="54"/>
                    <a:pt x="177" y="54"/>
                  </a:cubicBezTo>
                  <a:cubicBezTo>
                    <a:pt x="176" y="54"/>
                    <a:pt x="176" y="55"/>
                    <a:pt x="176" y="55"/>
                  </a:cubicBezTo>
                  <a:cubicBezTo>
                    <a:pt x="176" y="56"/>
                    <a:pt x="178" y="58"/>
                    <a:pt x="178" y="58"/>
                  </a:cubicBezTo>
                  <a:cubicBezTo>
                    <a:pt x="178" y="58"/>
                    <a:pt x="179" y="60"/>
                    <a:pt x="179" y="61"/>
                  </a:cubicBezTo>
                  <a:cubicBezTo>
                    <a:pt x="179" y="61"/>
                    <a:pt x="179" y="62"/>
                    <a:pt x="179" y="62"/>
                  </a:cubicBezTo>
                  <a:cubicBezTo>
                    <a:pt x="179" y="63"/>
                    <a:pt x="179" y="63"/>
                    <a:pt x="179" y="63"/>
                  </a:cubicBezTo>
                  <a:cubicBezTo>
                    <a:pt x="179" y="64"/>
                    <a:pt x="180" y="64"/>
                    <a:pt x="180" y="65"/>
                  </a:cubicBezTo>
                  <a:cubicBezTo>
                    <a:pt x="180" y="65"/>
                    <a:pt x="183" y="69"/>
                    <a:pt x="183" y="69"/>
                  </a:cubicBezTo>
                  <a:cubicBezTo>
                    <a:pt x="183" y="69"/>
                    <a:pt x="183" y="69"/>
                    <a:pt x="183" y="69"/>
                  </a:cubicBezTo>
                  <a:cubicBezTo>
                    <a:pt x="184" y="69"/>
                    <a:pt x="184" y="69"/>
                    <a:pt x="184" y="69"/>
                  </a:cubicBezTo>
                  <a:cubicBezTo>
                    <a:pt x="184" y="70"/>
                    <a:pt x="184" y="70"/>
                    <a:pt x="185" y="70"/>
                  </a:cubicBezTo>
                  <a:cubicBezTo>
                    <a:pt x="185" y="70"/>
                    <a:pt x="186" y="71"/>
                    <a:pt x="185" y="70"/>
                  </a:cubicBezTo>
                  <a:cubicBezTo>
                    <a:pt x="185" y="70"/>
                    <a:pt x="186" y="71"/>
                    <a:pt x="185" y="70"/>
                  </a:cubicBezTo>
                  <a:cubicBezTo>
                    <a:pt x="185" y="69"/>
                    <a:pt x="186" y="69"/>
                    <a:pt x="185" y="69"/>
                  </a:cubicBezTo>
                  <a:cubicBezTo>
                    <a:pt x="185" y="69"/>
                    <a:pt x="186" y="69"/>
                    <a:pt x="186" y="69"/>
                  </a:cubicBezTo>
                  <a:cubicBezTo>
                    <a:pt x="186" y="68"/>
                    <a:pt x="186" y="69"/>
                    <a:pt x="186" y="69"/>
                  </a:cubicBezTo>
                  <a:cubicBezTo>
                    <a:pt x="187" y="69"/>
                    <a:pt x="187" y="69"/>
                    <a:pt x="187" y="69"/>
                  </a:cubicBezTo>
                  <a:cubicBezTo>
                    <a:pt x="188" y="68"/>
                    <a:pt x="188" y="68"/>
                    <a:pt x="188" y="69"/>
                  </a:cubicBezTo>
                  <a:cubicBezTo>
                    <a:pt x="188" y="69"/>
                    <a:pt x="189" y="69"/>
                    <a:pt x="189" y="69"/>
                  </a:cubicBezTo>
                  <a:cubicBezTo>
                    <a:pt x="189" y="69"/>
                    <a:pt x="190" y="69"/>
                    <a:pt x="189" y="69"/>
                  </a:cubicBezTo>
                  <a:cubicBezTo>
                    <a:pt x="188" y="69"/>
                    <a:pt x="188" y="69"/>
                    <a:pt x="188" y="69"/>
                  </a:cubicBezTo>
                  <a:cubicBezTo>
                    <a:pt x="187" y="69"/>
                    <a:pt x="187" y="69"/>
                    <a:pt x="187" y="69"/>
                  </a:cubicBezTo>
                  <a:cubicBezTo>
                    <a:pt x="186" y="69"/>
                    <a:pt x="186" y="69"/>
                    <a:pt x="186" y="70"/>
                  </a:cubicBezTo>
                  <a:cubicBezTo>
                    <a:pt x="186" y="70"/>
                    <a:pt x="186" y="70"/>
                    <a:pt x="187" y="71"/>
                  </a:cubicBezTo>
                  <a:cubicBezTo>
                    <a:pt x="187" y="72"/>
                    <a:pt x="188" y="73"/>
                    <a:pt x="187" y="72"/>
                  </a:cubicBezTo>
                  <a:cubicBezTo>
                    <a:pt x="187" y="72"/>
                    <a:pt x="186" y="72"/>
                    <a:pt x="186" y="71"/>
                  </a:cubicBezTo>
                  <a:cubicBezTo>
                    <a:pt x="186" y="71"/>
                    <a:pt x="186" y="71"/>
                    <a:pt x="186" y="71"/>
                  </a:cubicBezTo>
                  <a:cubicBezTo>
                    <a:pt x="185" y="71"/>
                    <a:pt x="185" y="71"/>
                    <a:pt x="185" y="71"/>
                  </a:cubicBezTo>
                  <a:cubicBezTo>
                    <a:pt x="185" y="72"/>
                    <a:pt x="185" y="72"/>
                    <a:pt x="185" y="73"/>
                  </a:cubicBezTo>
                  <a:cubicBezTo>
                    <a:pt x="186" y="73"/>
                    <a:pt x="186" y="73"/>
                    <a:pt x="186" y="74"/>
                  </a:cubicBezTo>
                  <a:cubicBezTo>
                    <a:pt x="186" y="74"/>
                    <a:pt x="186" y="74"/>
                    <a:pt x="186" y="74"/>
                  </a:cubicBezTo>
                  <a:cubicBezTo>
                    <a:pt x="187" y="75"/>
                    <a:pt x="188" y="75"/>
                    <a:pt x="188" y="75"/>
                  </a:cubicBezTo>
                  <a:cubicBezTo>
                    <a:pt x="188" y="75"/>
                    <a:pt x="188" y="75"/>
                    <a:pt x="189" y="76"/>
                  </a:cubicBezTo>
                  <a:cubicBezTo>
                    <a:pt x="189" y="77"/>
                    <a:pt x="189" y="77"/>
                    <a:pt x="188" y="77"/>
                  </a:cubicBezTo>
                  <a:cubicBezTo>
                    <a:pt x="188" y="77"/>
                    <a:pt x="188" y="77"/>
                    <a:pt x="188" y="78"/>
                  </a:cubicBezTo>
                  <a:cubicBezTo>
                    <a:pt x="188" y="78"/>
                    <a:pt x="188" y="79"/>
                    <a:pt x="188" y="79"/>
                  </a:cubicBezTo>
                  <a:cubicBezTo>
                    <a:pt x="189" y="80"/>
                    <a:pt x="192" y="83"/>
                    <a:pt x="193" y="84"/>
                  </a:cubicBezTo>
                  <a:cubicBezTo>
                    <a:pt x="193" y="85"/>
                    <a:pt x="193" y="85"/>
                    <a:pt x="193" y="85"/>
                  </a:cubicBezTo>
                  <a:cubicBezTo>
                    <a:pt x="193" y="85"/>
                    <a:pt x="194" y="85"/>
                    <a:pt x="194" y="86"/>
                  </a:cubicBezTo>
                  <a:cubicBezTo>
                    <a:pt x="194" y="86"/>
                    <a:pt x="195" y="86"/>
                    <a:pt x="195" y="86"/>
                  </a:cubicBezTo>
                  <a:cubicBezTo>
                    <a:pt x="194" y="87"/>
                    <a:pt x="195" y="87"/>
                    <a:pt x="195" y="87"/>
                  </a:cubicBezTo>
                  <a:cubicBezTo>
                    <a:pt x="195" y="88"/>
                    <a:pt x="195" y="88"/>
                    <a:pt x="195" y="88"/>
                  </a:cubicBezTo>
                  <a:cubicBezTo>
                    <a:pt x="195" y="88"/>
                    <a:pt x="194" y="89"/>
                    <a:pt x="195" y="89"/>
                  </a:cubicBezTo>
                  <a:cubicBezTo>
                    <a:pt x="196" y="89"/>
                    <a:pt x="198" y="90"/>
                    <a:pt x="199" y="90"/>
                  </a:cubicBezTo>
                  <a:cubicBezTo>
                    <a:pt x="200" y="90"/>
                    <a:pt x="200" y="90"/>
                    <a:pt x="201" y="90"/>
                  </a:cubicBezTo>
                  <a:cubicBezTo>
                    <a:pt x="201" y="91"/>
                    <a:pt x="203" y="92"/>
                    <a:pt x="204" y="92"/>
                  </a:cubicBezTo>
                  <a:cubicBezTo>
                    <a:pt x="204" y="92"/>
                    <a:pt x="205" y="92"/>
                    <a:pt x="205" y="92"/>
                  </a:cubicBezTo>
                  <a:cubicBezTo>
                    <a:pt x="205" y="93"/>
                    <a:pt x="205" y="93"/>
                    <a:pt x="206" y="93"/>
                  </a:cubicBezTo>
                  <a:cubicBezTo>
                    <a:pt x="207" y="93"/>
                    <a:pt x="207" y="93"/>
                    <a:pt x="207" y="94"/>
                  </a:cubicBezTo>
                  <a:cubicBezTo>
                    <a:pt x="208" y="94"/>
                    <a:pt x="209" y="95"/>
                    <a:pt x="209" y="95"/>
                  </a:cubicBezTo>
                  <a:cubicBezTo>
                    <a:pt x="209" y="95"/>
                    <a:pt x="210" y="96"/>
                    <a:pt x="211" y="97"/>
                  </a:cubicBezTo>
                  <a:cubicBezTo>
                    <a:pt x="211" y="98"/>
                    <a:pt x="212" y="99"/>
                    <a:pt x="212" y="100"/>
                  </a:cubicBezTo>
                  <a:cubicBezTo>
                    <a:pt x="224" y="99"/>
                    <a:pt x="224" y="99"/>
                    <a:pt x="224" y="99"/>
                  </a:cubicBezTo>
                  <a:cubicBezTo>
                    <a:pt x="223" y="100"/>
                    <a:pt x="223" y="100"/>
                    <a:pt x="223" y="100"/>
                  </a:cubicBezTo>
                  <a:cubicBezTo>
                    <a:pt x="240" y="106"/>
                    <a:pt x="240" y="106"/>
                    <a:pt x="240" y="106"/>
                  </a:cubicBezTo>
                  <a:cubicBezTo>
                    <a:pt x="240" y="106"/>
                    <a:pt x="241" y="106"/>
                    <a:pt x="241" y="106"/>
                  </a:cubicBezTo>
                  <a:cubicBezTo>
                    <a:pt x="241" y="106"/>
                    <a:pt x="243" y="107"/>
                    <a:pt x="243" y="107"/>
                  </a:cubicBezTo>
                  <a:cubicBezTo>
                    <a:pt x="244" y="107"/>
                    <a:pt x="255" y="107"/>
                    <a:pt x="255" y="107"/>
                  </a:cubicBezTo>
                  <a:cubicBezTo>
                    <a:pt x="255" y="107"/>
                    <a:pt x="256" y="106"/>
                    <a:pt x="256" y="105"/>
                  </a:cubicBezTo>
                  <a:cubicBezTo>
                    <a:pt x="256" y="104"/>
                    <a:pt x="256" y="104"/>
                    <a:pt x="256" y="104"/>
                  </a:cubicBezTo>
                  <a:cubicBezTo>
                    <a:pt x="257" y="104"/>
                    <a:pt x="264" y="104"/>
                    <a:pt x="264" y="104"/>
                  </a:cubicBezTo>
                  <a:cubicBezTo>
                    <a:pt x="264" y="104"/>
                    <a:pt x="264" y="104"/>
                    <a:pt x="265" y="105"/>
                  </a:cubicBezTo>
                  <a:cubicBezTo>
                    <a:pt x="265" y="105"/>
                    <a:pt x="266" y="106"/>
                    <a:pt x="266" y="106"/>
                  </a:cubicBezTo>
                  <a:cubicBezTo>
                    <a:pt x="267" y="107"/>
                    <a:pt x="268" y="107"/>
                    <a:pt x="268" y="107"/>
                  </a:cubicBezTo>
                  <a:cubicBezTo>
                    <a:pt x="268" y="108"/>
                    <a:pt x="270" y="109"/>
                    <a:pt x="271" y="110"/>
                  </a:cubicBezTo>
                  <a:cubicBezTo>
                    <a:pt x="272" y="110"/>
                    <a:pt x="272" y="111"/>
                    <a:pt x="272" y="111"/>
                  </a:cubicBezTo>
                  <a:cubicBezTo>
                    <a:pt x="273" y="112"/>
                    <a:pt x="273" y="113"/>
                    <a:pt x="273" y="114"/>
                  </a:cubicBezTo>
                  <a:cubicBezTo>
                    <a:pt x="273" y="114"/>
                    <a:pt x="273" y="115"/>
                    <a:pt x="274" y="115"/>
                  </a:cubicBezTo>
                  <a:cubicBezTo>
                    <a:pt x="274" y="116"/>
                    <a:pt x="275" y="117"/>
                    <a:pt x="277" y="118"/>
                  </a:cubicBezTo>
                  <a:cubicBezTo>
                    <a:pt x="278" y="118"/>
                    <a:pt x="280" y="119"/>
                    <a:pt x="281" y="119"/>
                  </a:cubicBezTo>
                  <a:cubicBezTo>
                    <a:pt x="281" y="119"/>
                    <a:pt x="282" y="119"/>
                    <a:pt x="282" y="118"/>
                  </a:cubicBezTo>
                  <a:cubicBezTo>
                    <a:pt x="282" y="118"/>
                    <a:pt x="282" y="117"/>
                    <a:pt x="283" y="117"/>
                  </a:cubicBezTo>
                  <a:cubicBezTo>
                    <a:pt x="283" y="116"/>
                    <a:pt x="283" y="115"/>
                    <a:pt x="284" y="115"/>
                  </a:cubicBezTo>
                  <a:cubicBezTo>
                    <a:pt x="285" y="115"/>
                    <a:pt x="285" y="115"/>
                    <a:pt x="285" y="115"/>
                  </a:cubicBezTo>
                  <a:cubicBezTo>
                    <a:pt x="285" y="115"/>
                    <a:pt x="285" y="115"/>
                    <a:pt x="285" y="115"/>
                  </a:cubicBezTo>
                  <a:cubicBezTo>
                    <a:pt x="286" y="115"/>
                    <a:pt x="287" y="115"/>
                    <a:pt x="287" y="115"/>
                  </a:cubicBezTo>
                  <a:cubicBezTo>
                    <a:pt x="288" y="115"/>
                    <a:pt x="289" y="115"/>
                    <a:pt x="289" y="115"/>
                  </a:cubicBezTo>
                  <a:cubicBezTo>
                    <a:pt x="289" y="115"/>
                    <a:pt x="289" y="115"/>
                    <a:pt x="290" y="115"/>
                  </a:cubicBezTo>
                  <a:cubicBezTo>
                    <a:pt x="290" y="116"/>
                    <a:pt x="292" y="118"/>
                    <a:pt x="293" y="118"/>
                  </a:cubicBezTo>
                  <a:cubicBezTo>
                    <a:pt x="293" y="118"/>
                    <a:pt x="294" y="121"/>
                    <a:pt x="295" y="121"/>
                  </a:cubicBezTo>
                  <a:cubicBezTo>
                    <a:pt x="295" y="122"/>
                    <a:pt x="297" y="125"/>
                    <a:pt x="297" y="125"/>
                  </a:cubicBezTo>
                  <a:cubicBezTo>
                    <a:pt x="297" y="126"/>
                    <a:pt x="298" y="126"/>
                    <a:pt x="298" y="126"/>
                  </a:cubicBezTo>
                  <a:cubicBezTo>
                    <a:pt x="298" y="127"/>
                    <a:pt x="299" y="127"/>
                    <a:pt x="299" y="128"/>
                  </a:cubicBezTo>
                  <a:cubicBezTo>
                    <a:pt x="299" y="128"/>
                    <a:pt x="299" y="128"/>
                    <a:pt x="299" y="129"/>
                  </a:cubicBezTo>
                  <a:cubicBezTo>
                    <a:pt x="299" y="129"/>
                    <a:pt x="301" y="133"/>
                    <a:pt x="301" y="133"/>
                  </a:cubicBezTo>
                  <a:cubicBezTo>
                    <a:pt x="301" y="133"/>
                    <a:pt x="301" y="133"/>
                    <a:pt x="301" y="133"/>
                  </a:cubicBezTo>
                  <a:cubicBezTo>
                    <a:pt x="302" y="133"/>
                    <a:pt x="302" y="133"/>
                    <a:pt x="303" y="134"/>
                  </a:cubicBezTo>
                  <a:cubicBezTo>
                    <a:pt x="303" y="134"/>
                    <a:pt x="305" y="135"/>
                    <a:pt x="306" y="135"/>
                  </a:cubicBezTo>
                  <a:cubicBezTo>
                    <a:pt x="306" y="135"/>
                    <a:pt x="306" y="135"/>
                    <a:pt x="306" y="135"/>
                  </a:cubicBezTo>
                  <a:cubicBezTo>
                    <a:pt x="307" y="135"/>
                    <a:pt x="308" y="135"/>
                    <a:pt x="308" y="135"/>
                  </a:cubicBezTo>
                  <a:cubicBezTo>
                    <a:pt x="308" y="135"/>
                    <a:pt x="309" y="136"/>
                    <a:pt x="310" y="136"/>
                  </a:cubicBezTo>
                  <a:cubicBezTo>
                    <a:pt x="310" y="136"/>
                    <a:pt x="311" y="136"/>
                    <a:pt x="311" y="136"/>
                  </a:cubicBezTo>
                  <a:close/>
                  <a:moveTo>
                    <a:pt x="205" y="98"/>
                  </a:moveTo>
                  <a:cubicBezTo>
                    <a:pt x="205" y="98"/>
                    <a:pt x="206" y="99"/>
                    <a:pt x="206" y="98"/>
                  </a:cubicBezTo>
                  <a:cubicBezTo>
                    <a:pt x="206" y="98"/>
                    <a:pt x="205" y="98"/>
                    <a:pt x="205" y="98"/>
                  </a:cubicBezTo>
                  <a:close/>
                  <a:moveTo>
                    <a:pt x="206" y="96"/>
                  </a:moveTo>
                  <a:cubicBezTo>
                    <a:pt x="206" y="95"/>
                    <a:pt x="205" y="95"/>
                    <a:pt x="205" y="95"/>
                  </a:cubicBezTo>
                  <a:cubicBezTo>
                    <a:pt x="205" y="95"/>
                    <a:pt x="206" y="96"/>
                    <a:pt x="206" y="96"/>
                  </a:cubicBezTo>
                  <a:close/>
                  <a:moveTo>
                    <a:pt x="197" y="92"/>
                  </a:moveTo>
                  <a:cubicBezTo>
                    <a:pt x="197" y="92"/>
                    <a:pt x="197" y="93"/>
                    <a:pt x="197" y="92"/>
                  </a:cubicBezTo>
                  <a:cubicBezTo>
                    <a:pt x="198" y="92"/>
                    <a:pt x="197" y="92"/>
                    <a:pt x="197" y="92"/>
                  </a:cubicBezTo>
                  <a:close/>
                  <a:moveTo>
                    <a:pt x="200" y="92"/>
                  </a:moveTo>
                  <a:cubicBezTo>
                    <a:pt x="201" y="92"/>
                    <a:pt x="199" y="92"/>
                    <a:pt x="198" y="92"/>
                  </a:cubicBezTo>
                  <a:cubicBezTo>
                    <a:pt x="198" y="92"/>
                    <a:pt x="199" y="92"/>
                    <a:pt x="200" y="92"/>
                  </a:cubicBezTo>
                  <a:close/>
                  <a:moveTo>
                    <a:pt x="182" y="6"/>
                  </a:moveTo>
                  <a:cubicBezTo>
                    <a:pt x="182" y="6"/>
                    <a:pt x="182" y="6"/>
                    <a:pt x="182" y="6"/>
                  </a:cubicBezTo>
                  <a:cubicBezTo>
                    <a:pt x="183" y="7"/>
                    <a:pt x="183" y="7"/>
                    <a:pt x="183" y="6"/>
                  </a:cubicBezTo>
                  <a:cubicBezTo>
                    <a:pt x="182" y="6"/>
                    <a:pt x="183" y="6"/>
                    <a:pt x="182" y="6"/>
                  </a:cubicBezTo>
                  <a:close/>
                  <a:moveTo>
                    <a:pt x="184" y="5"/>
                  </a:moveTo>
                  <a:cubicBezTo>
                    <a:pt x="184" y="5"/>
                    <a:pt x="182" y="5"/>
                    <a:pt x="183" y="5"/>
                  </a:cubicBezTo>
                  <a:cubicBezTo>
                    <a:pt x="183" y="6"/>
                    <a:pt x="184" y="6"/>
                    <a:pt x="184" y="5"/>
                  </a:cubicBezTo>
                  <a:cubicBezTo>
                    <a:pt x="184" y="5"/>
                    <a:pt x="184" y="5"/>
                    <a:pt x="184" y="5"/>
                  </a:cubicBezTo>
                  <a:close/>
                  <a:moveTo>
                    <a:pt x="185" y="8"/>
                  </a:moveTo>
                  <a:cubicBezTo>
                    <a:pt x="185" y="7"/>
                    <a:pt x="185" y="7"/>
                    <a:pt x="185" y="7"/>
                  </a:cubicBezTo>
                  <a:cubicBezTo>
                    <a:pt x="185" y="7"/>
                    <a:pt x="184" y="8"/>
                    <a:pt x="184" y="8"/>
                  </a:cubicBezTo>
                  <a:cubicBezTo>
                    <a:pt x="185" y="9"/>
                    <a:pt x="185" y="9"/>
                    <a:pt x="185" y="9"/>
                  </a:cubicBezTo>
                  <a:cubicBezTo>
                    <a:pt x="185" y="9"/>
                    <a:pt x="186" y="10"/>
                    <a:pt x="186" y="9"/>
                  </a:cubicBezTo>
                  <a:cubicBezTo>
                    <a:pt x="185" y="9"/>
                    <a:pt x="185" y="9"/>
                    <a:pt x="185" y="8"/>
                  </a:cubicBezTo>
                  <a:cubicBezTo>
                    <a:pt x="185" y="8"/>
                    <a:pt x="184" y="8"/>
                    <a:pt x="185" y="8"/>
                  </a:cubicBezTo>
                  <a:close/>
                  <a:moveTo>
                    <a:pt x="24" y="168"/>
                  </a:moveTo>
                  <a:cubicBezTo>
                    <a:pt x="24" y="167"/>
                    <a:pt x="23" y="166"/>
                    <a:pt x="22" y="166"/>
                  </a:cubicBezTo>
                  <a:cubicBezTo>
                    <a:pt x="21" y="166"/>
                    <a:pt x="20" y="165"/>
                    <a:pt x="20" y="166"/>
                  </a:cubicBezTo>
                  <a:cubicBezTo>
                    <a:pt x="20" y="167"/>
                    <a:pt x="20" y="167"/>
                    <a:pt x="20" y="167"/>
                  </a:cubicBezTo>
                  <a:cubicBezTo>
                    <a:pt x="19" y="168"/>
                    <a:pt x="19" y="168"/>
                    <a:pt x="19" y="168"/>
                  </a:cubicBezTo>
                  <a:cubicBezTo>
                    <a:pt x="20" y="169"/>
                    <a:pt x="20" y="170"/>
                    <a:pt x="20" y="170"/>
                  </a:cubicBezTo>
                  <a:cubicBezTo>
                    <a:pt x="20" y="171"/>
                    <a:pt x="20" y="172"/>
                    <a:pt x="21" y="172"/>
                  </a:cubicBezTo>
                  <a:cubicBezTo>
                    <a:pt x="21" y="172"/>
                    <a:pt x="21" y="172"/>
                    <a:pt x="21" y="172"/>
                  </a:cubicBezTo>
                  <a:cubicBezTo>
                    <a:pt x="22" y="172"/>
                    <a:pt x="24" y="170"/>
                    <a:pt x="25" y="170"/>
                  </a:cubicBezTo>
                  <a:cubicBezTo>
                    <a:pt x="25" y="169"/>
                    <a:pt x="25" y="169"/>
                    <a:pt x="25" y="169"/>
                  </a:cubicBezTo>
                  <a:cubicBezTo>
                    <a:pt x="25" y="168"/>
                    <a:pt x="24" y="169"/>
                    <a:pt x="24" y="168"/>
                  </a:cubicBezTo>
                  <a:close/>
                  <a:moveTo>
                    <a:pt x="16" y="164"/>
                  </a:moveTo>
                  <a:cubicBezTo>
                    <a:pt x="16" y="164"/>
                    <a:pt x="17" y="164"/>
                    <a:pt x="17" y="164"/>
                  </a:cubicBezTo>
                  <a:cubicBezTo>
                    <a:pt x="17" y="164"/>
                    <a:pt x="16" y="164"/>
                    <a:pt x="16" y="164"/>
                  </a:cubicBezTo>
                  <a:close/>
                  <a:moveTo>
                    <a:pt x="19" y="163"/>
                  </a:moveTo>
                  <a:cubicBezTo>
                    <a:pt x="19" y="162"/>
                    <a:pt x="19" y="162"/>
                    <a:pt x="18" y="162"/>
                  </a:cubicBezTo>
                  <a:cubicBezTo>
                    <a:pt x="17" y="162"/>
                    <a:pt x="17" y="162"/>
                    <a:pt x="17" y="162"/>
                  </a:cubicBezTo>
                  <a:cubicBezTo>
                    <a:pt x="17" y="161"/>
                    <a:pt x="16" y="161"/>
                    <a:pt x="16" y="162"/>
                  </a:cubicBezTo>
                  <a:cubicBezTo>
                    <a:pt x="16" y="162"/>
                    <a:pt x="16" y="162"/>
                    <a:pt x="16" y="162"/>
                  </a:cubicBezTo>
                  <a:cubicBezTo>
                    <a:pt x="17" y="163"/>
                    <a:pt x="17" y="163"/>
                    <a:pt x="17" y="163"/>
                  </a:cubicBezTo>
                  <a:cubicBezTo>
                    <a:pt x="17" y="163"/>
                    <a:pt x="17" y="164"/>
                    <a:pt x="18" y="163"/>
                  </a:cubicBezTo>
                  <a:cubicBezTo>
                    <a:pt x="19" y="163"/>
                    <a:pt x="20" y="163"/>
                    <a:pt x="19" y="163"/>
                  </a:cubicBezTo>
                  <a:close/>
                  <a:moveTo>
                    <a:pt x="15" y="162"/>
                  </a:moveTo>
                  <a:cubicBezTo>
                    <a:pt x="14" y="162"/>
                    <a:pt x="14" y="162"/>
                    <a:pt x="14" y="162"/>
                  </a:cubicBezTo>
                  <a:cubicBezTo>
                    <a:pt x="15" y="163"/>
                    <a:pt x="15" y="163"/>
                    <a:pt x="15" y="163"/>
                  </a:cubicBezTo>
                  <a:cubicBezTo>
                    <a:pt x="15" y="163"/>
                    <a:pt x="16" y="163"/>
                    <a:pt x="15" y="162"/>
                  </a:cubicBezTo>
                  <a:cubicBezTo>
                    <a:pt x="15" y="162"/>
                    <a:pt x="15" y="162"/>
                    <a:pt x="15" y="162"/>
                  </a:cubicBezTo>
                  <a:close/>
                  <a:moveTo>
                    <a:pt x="16" y="161"/>
                  </a:moveTo>
                  <a:cubicBezTo>
                    <a:pt x="14" y="161"/>
                    <a:pt x="14" y="160"/>
                    <a:pt x="14" y="160"/>
                  </a:cubicBezTo>
                  <a:cubicBezTo>
                    <a:pt x="13" y="160"/>
                    <a:pt x="13" y="160"/>
                    <a:pt x="13" y="161"/>
                  </a:cubicBezTo>
                  <a:cubicBezTo>
                    <a:pt x="13" y="161"/>
                    <a:pt x="13" y="161"/>
                    <a:pt x="14" y="161"/>
                  </a:cubicBezTo>
                  <a:cubicBezTo>
                    <a:pt x="14" y="161"/>
                    <a:pt x="14" y="161"/>
                    <a:pt x="15" y="161"/>
                  </a:cubicBezTo>
                  <a:cubicBezTo>
                    <a:pt x="15" y="161"/>
                    <a:pt x="17" y="161"/>
                    <a:pt x="16" y="161"/>
                  </a:cubicBezTo>
                  <a:close/>
                  <a:moveTo>
                    <a:pt x="10" y="158"/>
                  </a:moveTo>
                  <a:cubicBezTo>
                    <a:pt x="10" y="158"/>
                    <a:pt x="9" y="158"/>
                    <a:pt x="9" y="158"/>
                  </a:cubicBezTo>
                  <a:cubicBezTo>
                    <a:pt x="9" y="159"/>
                    <a:pt x="9" y="158"/>
                    <a:pt x="9" y="158"/>
                  </a:cubicBezTo>
                  <a:cubicBezTo>
                    <a:pt x="8" y="159"/>
                    <a:pt x="8" y="158"/>
                    <a:pt x="8" y="159"/>
                  </a:cubicBezTo>
                  <a:cubicBezTo>
                    <a:pt x="9" y="159"/>
                    <a:pt x="9" y="160"/>
                    <a:pt x="9" y="160"/>
                  </a:cubicBezTo>
                  <a:cubicBezTo>
                    <a:pt x="10" y="160"/>
                    <a:pt x="10" y="160"/>
                    <a:pt x="10" y="160"/>
                  </a:cubicBezTo>
                  <a:cubicBezTo>
                    <a:pt x="10" y="160"/>
                    <a:pt x="10" y="160"/>
                    <a:pt x="10" y="160"/>
                  </a:cubicBezTo>
                  <a:cubicBezTo>
                    <a:pt x="10" y="160"/>
                    <a:pt x="10" y="160"/>
                    <a:pt x="11" y="160"/>
                  </a:cubicBezTo>
                  <a:cubicBezTo>
                    <a:pt x="11" y="160"/>
                    <a:pt x="11" y="160"/>
                    <a:pt x="11" y="159"/>
                  </a:cubicBezTo>
                  <a:cubicBezTo>
                    <a:pt x="10" y="159"/>
                    <a:pt x="10" y="158"/>
                    <a:pt x="10" y="158"/>
                  </a:cubicBezTo>
                  <a:close/>
                  <a:moveTo>
                    <a:pt x="2" y="155"/>
                  </a:moveTo>
                  <a:cubicBezTo>
                    <a:pt x="2" y="155"/>
                    <a:pt x="1" y="155"/>
                    <a:pt x="1" y="156"/>
                  </a:cubicBezTo>
                  <a:cubicBezTo>
                    <a:pt x="1" y="156"/>
                    <a:pt x="0" y="156"/>
                    <a:pt x="1" y="157"/>
                  </a:cubicBezTo>
                  <a:cubicBezTo>
                    <a:pt x="2" y="157"/>
                    <a:pt x="2" y="157"/>
                    <a:pt x="2" y="157"/>
                  </a:cubicBezTo>
                  <a:cubicBezTo>
                    <a:pt x="2" y="157"/>
                    <a:pt x="3" y="157"/>
                    <a:pt x="3" y="156"/>
                  </a:cubicBezTo>
                  <a:cubicBezTo>
                    <a:pt x="3" y="155"/>
                    <a:pt x="3" y="155"/>
                    <a:pt x="2" y="155"/>
                  </a:cubicBezTo>
                  <a:close/>
                  <a:moveTo>
                    <a:pt x="314" y="123"/>
                  </a:moveTo>
                  <a:cubicBezTo>
                    <a:pt x="313" y="123"/>
                    <a:pt x="313" y="123"/>
                    <a:pt x="313" y="124"/>
                  </a:cubicBezTo>
                  <a:cubicBezTo>
                    <a:pt x="313" y="124"/>
                    <a:pt x="312" y="124"/>
                    <a:pt x="313" y="124"/>
                  </a:cubicBezTo>
                  <a:cubicBezTo>
                    <a:pt x="314" y="123"/>
                    <a:pt x="315" y="123"/>
                    <a:pt x="314" y="123"/>
                  </a:cubicBezTo>
                  <a:close/>
                  <a:moveTo>
                    <a:pt x="311" y="125"/>
                  </a:moveTo>
                  <a:cubicBezTo>
                    <a:pt x="312" y="125"/>
                    <a:pt x="312" y="124"/>
                    <a:pt x="312" y="124"/>
                  </a:cubicBezTo>
                  <a:cubicBezTo>
                    <a:pt x="312" y="124"/>
                    <a:pt x="311" y="126"/>
                    <a:pt x="311" y="125"/>
                  </a:cubicBezTo>
                  <a:close/>
                  <a:moveTo>
                    <a:pt x="378" y="22"/>
                  </a:moveTo>
                  <a:cubicBezTo>
                    <a:pt x="378" y="22"/>
                    <a:pt x="378" y="22"/>
                    <a:pt x="378" y="22"/>
                  </a:cubicBezTo>
                  <a:cubicBezTo>
                    <a:pt x="378" y="21"/>
                    <a:pt x="378" y="21"/>
                    <a:pt x="377" y="21"/>
                  </a:cubicBezTo>
                  <a:cubicBezTo>
                    <a:pt x="377" y="22"/>
                    <a:pt x="377" y="22"/>
                    <a:pt x="377" y="22"/>
                  </a:cubicBezTo>
                  <a:cubicBezTo>
                    <a:pt x="376" y="22"/>
                    <a:pt x="377" y="22"/>
                    <a:pt x="378" y="22"/>
                  </a:cubicBezTo>
                  <a:close/>
                  <a:moveTo>
                    <a:pt x="350" y="10"/>
                  </a:moveTo>
                  <a:cubicBezTo>
                    <a:pt x="350" y="10"/>
                    <a:pt x="351" y="10"/>
                    <a:pt x="353" y="9"/>
                  </a:cubicBezTo>
                  <a:cubicBezTo>
                    <a:pt x="354" y="8"/>
                    <a:pt x="353" y="8"/>
                    <a:pt x="353" y="8"/>
                  </a:cubicBezTo>
                  <a:cubicBezTo>
                    <a:pt x="352" y="9"/>
                    <a:pt x="351" y="9"/>
                    <a:pt x="350" y="10"/>
                  </a:cubicBezTo>
                  <a:cubicBezTo>
                    <a:pt x="350" y="10"/>
                    <a:pt x="350" y="10"/>
                    <a:pt x="350" y="10"/>
                  </a:cubicBezTo>
                  <a:close/>
                  <a:moveTo>
                    <a:pt x="385" y="133"/>
                  </a:moveTo>
                  <a:cubicBezTo>
                    <a:pt x="385" y="133"/>
                    <a:pt x="385" y="133"/>
                    <a:pt x="385" y="133"/>
                  </a:cubicBezTo>
                  <a:cubicBezTo>
                    <a:pt x="385" y="133"/>
                    <a:pt x="385" y="133"/>
                    <a:pt x="385" y="133"/>
                  </a:cubicBezTo>
                  <a:close/>
                  <a:moveTo>
                    <a:pt x="394" y="140"/>
                  </a:moveTo>
                  <a:cubicBezTo>
                    <a:pt x="394" y="139"/>
                    <a:pt x="394" y="139"/>
                    <a:pt x="393" y="141"/>
                  </a:cubicBezTo>
                  <a:cubicBezTo>
                    <a:pt x="393" y="141"/>
                    <a:pt x="394" y="140"/>
                    <a:pt x="394" y="140"/>
                  </a:cubicBezTo>
                  <a:close/>
                  <a:moveTo>
                    <a:pt x="442" y="49"/>
                  </a:moveTo>
                  <a:cubicBezTo>
                    <a:pt x="442" y="49"/>
                    <a:pt x="442" y="49"/>
                    <a:pt x="442" y="49"/>
                  </a:cubicBezTo>
                  <a:cubicBezTo>
                    <a:pt x="442" y="50"/>
                    <a:pt x="441" y="50"/>
                    <a:pt x="442" y="50"/>
                  </a:cubicBezTo>
                  <a:cubicBezTo>
                    <a:pt x="442" y="50"/>
                    <a:pt x="443" y="50"/>
                    <a:pt x="442" y="49"/>
                  </a:cubicBezTo>
                  <a:close/>
                </a:path>
              </a:pathLst>
            </a:custGeom>
            <a:solidFill>
              <a:srgbClr val="005C9E"/>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7" name="Freeform 7"/>
            <p:cNvSpPr>
              <a:spLocks/>
            </p:cNvSpPr>
            <p:nvPr/>
          </p:nvSpPr>
          <p:spPr bwMode="auto">
            <a:xfrm>
              <a:off x="5446" y="1633"/>
              <a:ext cx="17" cy="6"/>
            </a:xfrm>
            <a:custGeom>
              <a:avLst/>
              <a:gdLst/>
              <a:ahLst/>
              <a:cxnLst>
                <a:cxn ang="0">
                  <a:pos x="3" y="0"/>
                </a:cxn>
                <a:cxn ang="0">
                  <a:pos x="1" y="0"/>
                </a:cxn>
                <a:cxn ang="0">
                  <a:pos x="1" y="1"/>
                </a:cxn>
                <a:cxn ang="0">
                  <a:pos x="2" y="1"/>
                </a:cxn>
                <a:cxn ang="0">
                  <a:pos x="3" y="1"/>
                </a:cxn>
                <a:cxn ang="0">
                  <a:pos x="4" y="1"/>
                </a:cxn>
                <a:cxn ang="0">
                  <a:pos x="4" y="1"/>
                </a:cxn>
                <a:cxn ang="0">
                  <a:pos x="5" y="1"/>
                </a:cxn>
                <a:cxn ang="0">
                  <a:pos x="4" y="0"/>
                </a:cxn>
                <a:cxn ang="0">
                  <a:pos x="4" y="0"/>
                </a:cxn>
                <a:cxn ang="0">
                  <a:pos x="3" y="0"/>
                </a:cxn>
              </a:cxnLst>
              <a:rect l="0" t="0" r="r" b="b"/>
              <a:pathLst>
                <a:path w="5" h="2">
                  <a:moveTo>
                    <a:pt x="3" y="0"/>
                  </a:moveTo>
                  <a:cubicBezTo>
                    <a:pt x="3" y="0"/>
                    <a:pt x="2" y="0"/>
                    <a:pt x="1" y="0"/>
                  </a:cubicBezTo>
                  <a:cubicBezTo>
                    <a:pt x="0" y="0"/>
                    <a:pt x="1" y="1"/>
                    <a:pt x="1" y="1"/>
                  </a:cubicBezTo>
                  <a:cubicBezTo>
                    <a:pt x="1" y="1"/>
                    <a:pt x="2" y="1"/>
                    <a:pt x="2" y="1"/>
                  </a:cubicBezTo>
                  <a:cubicBezTo>
                    <a:pt x="2" y="2"/>
                    <a:pt x="3" y="1"/>
                    <a:pt x="3" y="1"/>
                  </a:cubicBezTo>
                  <a:cubicBezTo>
                    <a:pt x="3" y="1"/>
                    <a:pt x="3" y="1"/>
                    <a:pt x="4" y="1"/>
                  </a:cubicBezTo>
                  <a:cubicBezTo>
                    <a:pt x="4" y="2"/>
                    <a:pt x="4" y="1"/>
                    <a:pt x="4" y="1"/>
                  </a:cubicBezTo>
                  <a:cubicBezTo>
                    <a:pt x="5" y="1"/>
                    <a:pt x="5" y="1"/>
                    <a:pt x="5" y="1"/>
                  </a:cubicBezTo>
                  <a:cubicBezTo>
                    <a:pt x="5" y="1"/>
                    <a:pt x="4" y="0"/>
                    <a:pt x="4" y="0"/>
                  </a:cubicBezTo>
                  <a:cubicBezTo>
                    <a:pt x="4" y="0"/>
                    <a:pt x="4" y="0"/>
                    <a:pt x="4" y="0"/>
                  </a:cubicBezTo>
                  <a:cubicBezTo>
                    <a:pt x="4" y="0"/>
                    <a:pt x="3"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8" name="Freeform 8"/>
            <p:cNvSpPr>
              <a:spLocks/>
            </p:cNvSpPr>
            <p:nvPr/>
          </p:nvSpPr>
          <p:spPr bwMode="auto">
            <a:xfrm>
              <a:off x="5463" y="1643"/>
              <a:ext cx="6" cy="3"/>
            </a:xfrm>
            <a:custGeom>
              <a:avLst/>
              <a:gdLst/>
              <a:ahLst/>
              <a:cxnLst>
                <a:cxn ang="0">
                  <a:pos x="0" y="1"/>
                </a:cxn>
                <a:cxn ang="0">
                  <a:pos x="1" y="1"/>
                </a:cxn>
                <a:cxn ang="0">
                  <a:pos x="2" y="0"/>
                </a:cxn>
                <a:cxn ang="0">
                  <a:pos x="1" y="0"/>
                </a:cxn>
                <a:cxn ang="0">
                  <a:pos x="0" y="1"/>
                </a:cxn>
                <a:cxn ang="0">
                  <a:pos x="0" y="1"/>
                </a:cxn>
              </a:cxnLst>
              <a:rect l="0" t="0" r="r" b="b"/>
              <a:pathLst>
                <a:path w="2" h="1">
                  <a:moveTo>
                    <a:pt x="0" y="1"/>
                  </a:moveTo>
                  <a:cubicBezTo>
                    <a:pt x="0" y="1"/>
                    <a:pt x="1" y="1"/>
                    <a:pt x="1" y="1"/>
                  </a:cubicBezTo>
                  <a:cubicBezTo>
                    <a:pt x="1" y="1"/>
                    <a:pt x="1" y="1"/>
                    <a:pt x="2" y="0"/>
                  </a:cubicBezTo>
                  <a:cubicBezTo>
                    <a:pt x="2" y="0"/>
                    <a:pt x="1" y="0"/>
                    <a:pt x="1" y="0"/>
                  </a:cubicBezTo>
                  <a:cubicBezTo>
                    <a:pt x="1" y="0"/>
                    <a:pt x="1" y="0"/>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9" name="Freeform 9"/>
            <p:cNvSpPr>
              <a:spLocks/>
            </p:cNvSpPr>
            <p:nvPr/>
          </p:nvSpPr>
          <p:spPr bwMode="auto">
            <a:xfrm>
              <a:off x="5524" y="1652"/>
              <a:ext cx="6" cy="7"/>
            </a:xfrm>
            <a:custGeom>
              <a:avLst/>
              <a:gdLst/>
              <a:ahLst/>
              <a:cxnLst>
                <a:cxn ang="0">
                  <a:pos x="2" y="0"/>
                </a:cxn>
                <a:cxn ang="0">
                  <a:pos x="0" y="1"/>
                </a:cxn>
                <a:cxn ang="0">
                  <a:pos x="1" y="1"/>
                </a:cxn>
                <a:cxn ang="0">
                  <a:pos x="2" y="1"/>
                </a:cxn>
                <a:cxn ang="0">
                  <a:pos x="2" y="0"/>
                </a:cxn>
                <a:cxn ang="0">
                  <a:pos x="2" y="0"/>
                </a:cxn>
              </a:cxnLst>
              <a:rect l="0" t="0" r="r" b="b"/>
              <a:pathLst>
                <a:path w="2" h="2">
                  <a:moveTo>
                    <a:pt x="2" y="0"/>
                  </a:moveTo>
                  <a:cubicBezTo>
                    <a:pt x="1" y="0"/>
                    <a:pt x="0" y="1"/>
                    <a:pt x="0" y="1"/>
                  </a:cubicBezTo>
                  <a:cubicBezTo>
                    <a:pt x="0" y="2"/>
                    <a:pt x="0" y="1"/>
                    <a:pt x="1" y="1"/>
                  </a:cubicBezTo>
                  <a:cubicBezTo>
                    <a:pt x="1" y="1"/>
                    <a:pt x="1" y="1"/>
                    <a:pt x="2" y="1"/>
                  </a:cubicBezTo>
                  <a:cubicBezTo>
                    <a:pt x="2" y="1"/>
                    <a:pt x="2" y="1"/>
                    <a:pt x="2" y="0"/>
                  </a:cubicBezTo>
                  <a:cubicBezTo>
                    <a:pt x="2"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0" name="Freeform 10"/>
            <p:cNvSpPr>
              <a:spLocks/>
            </p:cNvSpPr>
            <p:nvPr/>
          </p:nvSpPr>
          <p:spPr bwMode="auto">
            <a:xfrm>
              <a:off x="5543" y="1662"/>
              <a:ext cx="17" cy="7"/>
            </a:xfrm>
            <a:custGeom>
              <a:avLst/>
              <a:gdLst/>
              <a:ahLst/>
              <a:cxnLst>
                <a:cxn ang="0">
                  <a:pos x="3" y="1"/>
                </a:cxn>
                <a:cxn ang="0">
                  <a:pos x="4" y="2"/>
                </a:cxn>
                <a:cxn ang="0">
                  <a:pos x="4" y="1"/>
                </a:cxn>
                <a:cxn ang="0">
                  <a:pos x="3" y="1"/>
                </a:cxn>
                <a:cxn ang="0">
                  <a:pos x="1" y="0"/>
                </a:cxn>
                <a:cxn ang="0">
                  <a:pos x="2" y="0"/>
                </a:cxn>
                <a:cxn ang="0">
                  <a:pos x="3" y="1"/>
                </a:cxn>
              </a:cxnLst>
              <a:rect l="0" t="0" r="r" b="b"/>
              <a:pathLst>
                <a:path w="5" h="2">
                  <a:moveTo>
                    <a:pt x="3" y="1"/>
                  </a:moveTo>
                  <a:cubicBezTo>
                    <a:pt x="4" y="2"/>
                    <a:pt x="4" y="2"/>
                    <a:pt x="4" y="2"/>
                  </a:cubicBezTo>
                  <a:cubicBezTo>
                    <a:pt x="5" y="1"/>
                    <a:pt x="4" y="1"/>
                    <a:pt x="4" y="1"/>
                  </a:cubicBezTo>
                  <a:cubicBezTo>
                    <a:pt x="3" y="1"/>
                    <a:pt x="3" y="1"/>
                    <a:pt x="3" y="1"/>
                  </a:cubicBezTo>
                  <a:cubicBezTo>
                    <a:pt x="2" y="0"/>
                    <a:pt x="2" y="0"/>
                    <a:pt x="1" y="0"/>
                  </a:cubicBezTo>
                  <a:cubicBezTo>
                    <a:pt x="0" y="0"/>
                    <a:pt x="2" y="0"/>
                    <a:pt x="2" y="0"/>
                  </a:cubicBezTo>
                  <a:cubicBezTo>
                    <a:pt x="2" y="0"/>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1" name="Freeform 11"/>
            <p:cNvSpPr>
              <a:spLocks/>
            </p:cNvSpPr>
            <p:nvPr/>
          </p:nvSpPr>
          <p:spPr bwMode="auto">
            <a:xfrm>
              <a:off x="5560" y="1652"/>
              <a:ext cx="3" cy="4"/>
            </a:xfrm>
            <a:custGeom>
              <a:avLst/>
              <a:gdLst/>
              <a:ahLst/>
              <a:cxnLst>
                <a:cxn ang="0">
                  <a:pos x="1" y="1"/>
                </a:cxn>
                <a:cxn ang="0">
                  <a:pos x="1" y="0"/>
                </a:cxn>
                <a:cxn ang="0">
                  <a:pos x="0" y="1"/>
                </a:cxn>
                <a:cxn ang="0">
                  <a:pos x="1" y="1"/>
                </a:cxn>
                <a:cxn ang="0">
                  <a:pos x="1" y="1"/>
                </a:cxn>
              </a:cxnLst>
              <a:rect l="0" t="0" r="r" b="b"/>
              <a:pathLst>
                <a:path w="1" h="1">
                  <a:moveTo>
                    <a:pt x="1" y="1"/>
                  </a:moveTo>
                  <a:cubicBezTo>
                    <a:pt x="1" y="1"/>
                    <a:pt x="1" y="1"/>
                    <a:pt x="1" y="0"/>
                  </a:cubicBezTo>
                  <a:cubicBezTo>
                    <a:pt x="1" y="0"/>
                    <a:pt x="0" y="0"/>
                    <a:pt x="0" y="1"/>
                  </a:cubicBezTo>
                  <a:cubicBezTo>
                    <a:pt x="0" y="1"/>
                    <a:pt x="1" y="1"/>
                    <a:pt x="1"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2" name="Freeform 12"/>
            <p:cNvSpPr>
              <a:spLocks/>
            </p:cNvSpPr>
            <p:nvPr/>
          </p:nvSpPr>
          <p:spPr bwMode="auto">
            <a:xfrm>
              <a:off x="5595" y="1656"/>
              <a:ext cx="10" cy="6"/>
            </a:xfrm>
            <a:custGeom>
              <a:avLst/>
              <a:gdLst/>
              <a:ahLst/>
              <a:cxnLst>
                <a:cxn ang="0">
                  <a:pos x="3" y="1"/>
                </a:cxn>
                <a:cxn ang="0">
                  <a:pos x="2" y="0"/>
                </a:cxn>
                <a:cxn ang="0">
                  <a:pos x="1" y="0"/>
                </a:cxn>
                <a:cxn ang="0">
                  <a:pos x="1" y="0"/>
                </a:cxn>
                <a:cxn ang="0">
                  <a:pos x="2" y="2"/>
                </a:cxn>
                <a:cxn ang="0">
                  <a:pos x="2" y="1"/>
                </a:cxn>
                <a:cxn ang="0">
                  <a:pos x="3" y="1"/>
                </a:cxn>
                <a:cxn ang="0">
                  <a:pos x="3" y="1"/>
                </a:cxn>
              </a:cxnLst>
              <a:rect l="0" t="0" r="r" b="b"/>
              <a:pathLst>
                <a:path w="3" h="2">
                  <a:moveTo>
                    <a:pt x="3" y="1"/>
                  </a:moveTo>
                  <a:cubicBezTo>
                    <a:pt x="2" y="1"/>
                    <a:pt x="2" y="0"/>
                    <a:pt x="2" y="0"/>
                  </a:cubicBezTo>
                  <a:cubicBezTo>
                    <a:pt x="2" y="0"/>
                    <a:pt x="2" y="0"/>
                    <a:pt x="1" y="0"/>
                  </a:cubicBezTo>
                  <a:cubicBezTo>
                    <a:pt x="0" y="0"/>
                    <a:pt x="1" y="0"/>
                    <a:pt x="1" y="0"/>
                  </a:cubicBezTo>
                  <a:cubicBezTo>
                    <a:pt x="1" y="0"/>
                    <a:pt x="1" y="1"/>
                    <a:pt x="2" y="2"/>
                  </a:cubicBezTo>
                  <a:cubicBezTo>
                    <a:pt x="2" y="2"/>
                    <a:pt x="2" y="2"/>
                    <a:pt x="2" y="1"/>
                  </a:cubicBezTo>
                  <a:cubicBezTo>
                    <a:pt x="3" y="1"/>
                    <a:pt x="2" y="1"/>
                    <a:pt x="3" y="1"/>
                  </a:cubicBezTo>
                  <a:cubicBezTo>
                    <a:pt x="3" y="0"/>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3" name="Freeform 13"/>
            <p:cNvSpPr>
              <a:spLocks/>
            </p:cNvSpPr>
            <p:nvPr/>
          </p:nvSpPr>
          <p:spPr bwMode="auto">
            <a:xfrm>
              <a:off x="5605" y="1656"/>
              <a:ext cx="10" cy="6"/>
            </a:xfrm>
            <a:custGeom>
              <a:avLst/>
              <a:gdLst/>
              <a:ahLst/>
              <a:cxnLst>
                <a:cxn ang="0">
                  <a:pos x="2" y="1"/>
                </a:cxn>
                <a:cxn ang="0">
                  <a:pos x="1" y="1"/>
                </a:cxn>
                <a:cxn ang="0">
                  <a:pos x="2" y="1"/>
                </a:cxn>
                <a:cxn ang="0">
                  <a:pos x="3" y="1"/>
                </a:cxn>
                <a:cxn ang="0">
                  <a:pos x="2" y="1"/>
                </a:cxn>
              </a:cxnLst>
              <a:rect l="0" t="0" r="r" b="b"/>
              <a:pathLst>
                <a:path w="3" h="2">
                  <a:moveTo>
                    <a:pt x="2" y="1"/>
                  </a:moveTo>
                  <a:cubicBezTo>
                    <a:pt x="0" y="1"/>
                    <a:pt x="1" y="1"/>
                    <a:pt x="1" y="1"/>
                  </a:cubicBezTo>
                  <a:cubicBezTo>
                    <a:pt x="1" y="1"/>
                    <a:pt x="2" y="1"/>
                    <a:pt x="2" y="1"/>
                  </a:cubicBezTo>
                  <a:cubicBezTo>
                    <a:pt x="2" y="2"/>
                    <a:pt x="3" y="1"/>
                    <a:pt x="3" y="1"/>
                  </a:cubicBezTo>
                  <a:cubicBezTo>
                    <a:pt x="3" y="0"/>
                    <a:pt x="3"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4" name="Freeform 14"/>
            <p:cNvSpPr>
              <a:spLocks/>
            </p:cNvSpPr>
            <p:nvPr/>
          </p:nvSpPr>
          <p:spPr bwMode="auto">
            <a:xfrm>
              <a:off x="5618" y="1656"/>
              <a:ext cx="6" cy="6"/>
            </a:xfrm>
            <a:custGeom>
              <a:avLst/>
              <a:gdLst/>
              <a:ahLst/>
              <a:cxnLst>
                <a:cxn ang="0">
                  <a:pos x="0" y="2"/>
                </a:cxn>
                <a:cxn ang="0">
                  <a:pos x="1" y="2"/>
                </a:cxn>
                <a:cxn ang="0">
                  <a:pos x="1" y="1"/>
                </a:cxn>
                <a:cxn ang="0">
                  <a:pos x="2" y="1"/>
                </a:cxn>
                <a:cxn ang="0">
                  <a:pos x="2" y="1"/>
                </a:cxn>
                <a:cxn ang="0">
                  <a:pos x="2" y="0"/>
                </a:cxn>
                <a:cxn ang="0">
                  <a:pos x="2" y="0"/>
                </a:cxn>
                <a:cxn ang="0">
                  <a:pos x="1" y="0"/>
                </a:cxn>
                <a:cxn ang="0">
                  <a:pos x="1" y="0"/>
                </a:cxn>
                <a:cxn ang="0">
                  <a:pos x="0" y="1"/>
                </a:cxn>
                <a:cxn ang="0">
                  <a:pos x="0" y="1"/>
                </a:cxn>
                <a:cxn ang="0">
                  <a:pos x="0" y="2"/>
                </a:cxn>
                <a:cxn ang="0">
                  <a:pos x="0" y="2"/>
                </a:cxn>
              </a:cxnLst>
              <a:rect l="0" t="0" r="r" b="b"/>
              <a:pathLst>
                <a:path w="2" h="2">
                  <a:moveTo>
                    <a:pt x="0" y="2"/>
                  </a:moveTo>
                  <a:cubicBezTo>
                    <a:pt x="1" y="2"/>
                    <a:pt x="1" y="2"/>
                    <a:pt x="1" y="2"/>
                  </a:cubicBezTo>
                  <a:cubicBezTo>
                    <a:pt x="1" y="2"/>
                    <a:pt x="1" y="1"/>
                    <a:pt x="1" y="1"/>
                  </a:cubicBezTo>
                  <a:cubicBezTo>
                    <a:pt x="1" y="1"/>
                    <a:pt x="2" y="2"/>
                    <a:pt x="2" y="1"/>
                  </a:cubicBezTo>
                  <a:cubicBezTo>
                    <a:pt x="2" y="1"/>
                    <a:pt x="2" y="1"/>
                    <a:pt x="2" y="1"/>
                  </a:cubicBezTo>
                  <a:cubicBezTo>
                    <a:pt x="2" y="1"/>
                    <a:pt x="2" y="0"/>
                    <a:pt x="2" y="0"/>
                  </a:cubicBezTo>
                  <a:cubicBezTo>
                    <a:pt x="1" y="0"/>
                    <a:pt x="1" y="0"/>
                    <a:pt x="2" y="0"/>
                  </a:cubicBezTo>
                  <a:cubicBezTo>
                    <a:pt x="2" y="0"/>
                    <a:pt x="1" y="0"/>
                    <a:pt x="1" y="0"/>
                  </a:cubicBezTo>
                  <a:cubicBezTo>
                    <a:pt x="1" y="0"/>
                    <a:pt x="1" y="0"/>
                    <a:pt x="1" y="0"/>
                  </a:cubicBezTo>
                  <a:cubicBezTo>
                    <a:pt x="1" y="1"/>
                    <a:pt x="1" y="1"/>
                    <a:pt x="0" y="1"/>
                  </a:cubicBezTo>
                  <a:cubicBezTo>
                    <a:pt x="0" y="1"/>
                    <a:pt x="0" y="1"/>
                    <a:pt x="0" y="1"/>
                  </a:cubicBezTo>
                  <a:cubicBezTo>
                    <a:pt x="0" y="2"/>
                    <a:pt x="0" y="2"/>
                    <a:pt x="0" y="2"/>
                  </a:cubicBezTo>
                  <a:cubicBezTo>
                    <a:pt x="0" y="1"/>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5" name="Freeform 15"/>
            <p:cNvSpPr>
              <a:spLocks/>
            </p:cNvSpPr>
            <p:nvPr/>
          </p:nvSpPr>
          <p:spPr bwMode="auto">
            <a:xfrm>
              <a:off x="5624" y="1656"/>
              <a:ext cx="3" cy="6"/>
            </a:xfrm>
            <a:custGeom>
              <a:avLst/>
              <a:gdLst/>
              <a:ahLst/>
              <a:cxnLst>
                <a:cxn ang="0">
                  <a:pos x="1" y="0"/>
                </a:cxn>
                <a:cxn ang="0">
                  <a:pos x="1" y="1"/>
                </a:cxn>
                <a:cxn ang="0">
                  <a:pos x="1" y="0"/>
                </a:cxn>
              </a:cxnLst>
              <a:rect l="0" t="0" r="r" b="b"/>
              <a:pathLst>
                <a:path w="1" h="2">
                  <a:moveTo>
                    <a:pt x="1" y="0"/>
                  </a:moveTo>
                  <a:cubicBezTo>
                    <a:pt x="0" y="0"/>
                    <a:pt x="1" y="1"/>
                    <a:pt x="1" y="1"/>
                  </a:cubicBezTo>
                  <a:cubicBezTo>
                    <a:pt x="1" y="2"/>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6" name="Freeform 16"/>
            <p:cNvSpPr>
              <a:spLocks/>
            </p:cNvSpPr>
            <p:nvPr/>
          </p:nvSpPr>
          <p:spPr bwMode="auto">
            <a:xfrm>
              <a:off x="5627" y="1656"/>
              <a:ext cx="4" cy="3"/>
            </a:xfrm>
            <a:custGeom>
              <a:avLst/>
              <a:gdLst/>
              <a:ahLst/>
              <a:cxnLst>
                <a:cxn ang="0">
                  <a:pos x="1" y="1"/>
                </a:cxn>
                <a:cxn ang="0">
                  <a:pos x="1" y="1"/>
                </a:cxn>
                <a:cxn ang="0">
                  <a:pos x="1" y="0"/>
                </a:cxn>
                <a:cxn ang="0">
                  <a:pos x="1" y="1"/>
                </a:cxn>
              </a:cxnLst>
              <a:rect l="0" t="0" r="r" b="b"/>
              <a:pathLst>
                <a:path w="1" h="1">
                  <a:moveTo>
                    <a:pt x="1" y="1"/>
                  </a:moveTo>
                  <a:cubicBezTo>
                    <a:pt x="1" y="1"/>
                    <a:pt x="1" y="1"/>
                    <a:pt x="1" y="1"/>
                  </a:cubicBezTo>
                  <a:cubicBezTo>
                    <a:pt x="1" y="1"/>
                    <a:pt x="1" y="1"/>
                    <a:pt x="1" y="0"/>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7" name="Freeform 17"/>
            <p:cNvSpPr>
              <a:spLocks/>
            </p:cNvSpPr>
            <p:nvPr/>
          </p:nvSpPr>
          <p:spPr bwMode="auto">
            <a:xfrm>
              <a:off x="5631" y="1649"/>
              <a:ext cx="3" cy="7"/>
            </a:xfrm>
            <a:custGeom>
              <a:avLst/>
              <a:gdLst/>
              <a:ahLst/>
              <a:cxnLst>
                <a:cxn ang="0">
                  <a:pos x="0" y="1"/>
                </a:cxn>
                <a:cxn ang="0">
                  <a:pos x="0" y="1"/>
                </a:cxn>
                <a:cxn ang="0">
                  <a:pos x="0" y="2"/>
                </a:cxn>
                <a:cxn ang="0">
                  <a:pos x="0" y="1"/>
                </a:cxn>
              </a:cxnLst>
              <a:rect l="0" t="0" r="r" b="b"/>
              <a:pathLst>
                <a:path w="1" h="2">
                  <a:moveTo>
                    <a:pt x="0" y="1"/>
                  </a:moveTo>
                  <a:cubicBezTo>
                    <a:pt x="0" y="1"/>
                    <a:pt x="0" y="0"/>
                    <a:pt x="0" y="1"/>
                  </a:cubicBezTo>
                  <a:cubicBezTo>
                    <a:pt x="0" y="1"/>
                    <a:pt x="0" y="2"/>
                    <a:pt x="0" y="2"/>
                  </a:cubicBezTo>
                  <a:cubicBezTo>
                    <a:pt x="0" y="1"/>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8" name="Freeform 18"/>
            <p:cNvSpPr>
              <a:spLocks/>
            </p:cNvSpPr>
            <p:nvPr/>
          </p:nvSpPr>
          <p:spPr bwMode="auto">
            <a:xfrm>
              <a:off x="5637" y="1646"/>
              <a:ext cx="29" cy="6"/>
            </a:xfrm>
            <a:custGeom>
              <a:avLst/>
              <a:gdLst/>
              <a:ahLst/>
              <a:cxnLst>
                <a:cxn ang="0">
                  <a:pos x="8" y="0"/>
                </a:cxn>
                <a:cxn ang="0">
                  <a:pos x="7" y="1"/>
                </a:cxn>
                <a:cxn ang="0">
                  <a:pos x="5" y="2"/>
                </a:cxn>
                <a:cxn ang="0">
                  <a:pos x="4" y="2"/>
                </a:cxn>
                <a:cxn ang="0">
                  <a:pos x="3" y="2"/>
                </a:cxn>
                <a:cxn ang="0">
                  <a:pos x="4" y="2"/>
                </a:cxn>
                <a:cxn ang="0">
                  <a:pos x="6" y="2"/>
                </a:cxn>
                <a:cxn ang="0">
                  <a:pos x="7" y="2"/>
                </a:cxn>
                <a:cxn ang="0">
                  <a:pos x="8" y="1"/>
                </a:cxn>
                <a:cxn ang="0">
                  <a:pos x="8" y="1"/>
                </a:cxn>
                <a:cxn ang="0">
                  <a:pos x="8" y="1"/>
                </a:cxn>
                <a:cxn ang="0">
                  <a:pos x="8" y="0"/>
                </a:cxn>
              </a:cxnLst>
              <a:rect l="0" t="0" r="r" b="b"/>
              <a:pathLst>
                <a:path w="9" h="2">
                  <a:moveTo>
                    <a:pt x="8" y="0"/>
                  </a:moveTo>
                  <a:cubicBezTo>
                    <a:pt x="7" y="0"/>
                    <a:pt x="7" y="0"/>
                    <a:pt x="7" y="1"/>
                  </a:cubicBezTo>
                  <a:cubicBezTo>
                    <a:pt x="7" y="1"/>
                    <a:pt x="6" y="2"/>
                    <a:pt x="5" y="2"/>
                  </a:cubicBezTo>
                  <a:cubicBezTo>
                    <a:pt x="5" y="2"/>
                    <a:pt x="5" y="2"/>
                    <a:pt x="4" y="2"/>
                  </a:cubicBezTo>
                  <a:cubicBezTo>
                    <a:pt x="3" y="2"/>
                    <a:pt x="3" y="2"/>
                    <a:pt x="3" y="2"/>
                  </a:cubicBezTo>
                  <a:cubicBezTo>
                    <a:pt x="0" y="2"/>
                    <a:pt x="4" y="2"/>
                    <a:pt x="4" y="2"/>
                  </a:cubicBezTo>
                  <a:cubicBezTo>
                    <a:pt x="4" y="2"/>
                    <a:pt x="5" y="2"/>
                    <a:pt x="6" y="2"/>
                  </a:cubicBezTo>
                  <a:cubicBezTo>
                    <a:pt x="6" y="2"/>
                    <a:pt x="7" y="2"/>
                    <a:pt x="7" y="2"/>
                  </a:cubicBezTo>
                  <a:cubicBezTo>
                    <a:pt x="8" y="2"/>
                    <a:pt x="8" y="2"/>
                    <a:pt x="8" y="1"/>
                  </a:cubicBezTo>
                  <a:cubicBezTo>
                    <a:pt x="7" y="1"/>
                    <a:pt x="7" y="1"/>
                    <a:pt x="8" y="1"/>
                  </a:cubicBezTo>
                  <a:cubicBezTo>
                    <a:pt x="8" y="1"/>
                    <a:pt x="8" y="1"/>
                    <a:pt x="8" y="1"/>
                  </a:cubicBezTo>
                  <a:cubicBezTo>
                    <a:pt x="9" y="0"/>
                    <a:pt x="8" y="0"/>
                    <a:pt x="8"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9" name="Freeform 19"/>
            <p:cNvSpPr>
              <a:spLocks/>
            </p:cNvSpPr>
            <p:nvPr/>
          </p:nvSpPr>
          <p:spPr bwMode="auto">
            <a:xfrm>
              <a:off x="5663" y="1649"/>
              <a:ext cx="23" cy="3"/>
            </a:xfrm>
            <a:custGeom>
              <a:avLst/>
              <a:gdLst/>
              <a:ahLst/>
              <a:cxnLst>
                <a:cxn ang="0">
                  <a:pos x="4" y="1"/>
                </a:cxn>
                <a:cxn ang="0">
                  <a:pos x="3" y="1"/>
                </a:cxn>
                <a:cxn ang="0">
                  <a:pos x="2" y="1"/>
                </a:cxn>
                <a:cxn ang="0">
                  <a:pos x="1" y="1"/>
                </a:cxn>
                <a:cxn ang="0">
                  <a:pos x="1" y="1"/>
                </a:cxn>
                <a:cxn ang="0">
                  <a:pos x="3" y="1"/>
                </a:cxn>
                <a:cxn ang="0">
                  <a:pos x="4" y="1"/>
                </a:cxn>
                <a:cxn ang="0">
                  <a:pos x="4" y="1"/>
                </a:cxn>
              </a:cxnLst>
              <a:rect l="0" t="0" r="r" b="b"/>
              <a:pathLst>
                <a:path w="7" h="1">
                  <a:moveTo>
                    <a:pt x="4" y="1"/>
                  </a:moveTo>
                  <a:cubicBezTo>
                    <a:pt x="4" y="1"/>
                    <a:pt x="3" y="1"/>
                    <a:pt x="3" y="1"/>
                  </a:cubicBezTo>
                  <a:cubicBezTo>
                    <a:pt x="3" y="0"/>
                    <a:pt x="2" y="0"/>
                    <a:pt x="2" y="1"/>
                  </a:cubicBezTo>
                  <a:cubicBezTo>
                    <a:pt x="2" y="1"/>
                    <a:pt x="2" y="1"/>
                    <a:pt x="1" y="1"/>
                  </a:cubicBezTo>
                  <a:cubicBezTo>
                    <a:pt x="0" y="1"/>
                    <a:pt x="1" y="1"/>
                    <a:pt x="1" y="1"/>
                  </a:cubicBezTo>
                  <a:cubicBezTo>
                    <a:pt x="1" y="1"/>
                    <a:pt x="2" y="1"/>
                    <a:pt x="3" y="1"/>
                  </a:cubicBezTo>
                  <a:cubicBezTo>
                    <a:pt x="3" y="1"/>
                    <a:pt x="4" y="1"/>
                    <a:pt x="4" y="1"/>
                  </a:cubicBezTo>
                  <a:cubicBezTo>
                    <a:pt x="7" y="1"/>
                    <a:pt x="4" y="1"/>
                    <a:pt x="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0" name="Freeform 20"/>
            <p:cNvSpPr>
              <a:spLocks/>
            </p:cNvSpPr>
            <p:nvPr/>
          </p:nvSpPr>
          <p:spPr bwMode="auto">
            <a:xfrm>
              <a:off x="5686" y="1646"/>
              <a:ext cx="6" cy="3"/>
            </a:xfrm>
            <a:custGeom>
              <a:avLst/>
              <a:gdLst/>
              <a:ahLst/>
              <a:cxnLst>
                <a:cxn ang="0">
                  <a:pos x="1" y="1"/>
                </a:cxn>
                <a:cxn ang="0">
                  <a:pos x="1" y="0"/>
                </a:cxn>
                <a:cxn ang="0">
                  <a:pos x="1" y="0"/>
                </a:cxn>
                <a:cxn ang="0">
                  <a:pos x="1" y="1"/>
                </a:cxn>
              </a:cxnLst>
              <a:rect l="0" t="0" r="r" b="b"/>
              <a:pathLst>
                <a:path w="2" h="1">
                  <a:moveTo>
                    <a:pt x="1" y="1"/>
                  </a:moveTo>
                  <a:cubicBezTo>
                    <a:pt x="2" y="0"/>
                    <a:pt x="2" y="0"/>
                    <a:pt x="1" y="0"/>
                  </a:cubicBezTo>
                  <a:cubicBezTo>
                    <a:pt x="1" y="0"/>
                    <a:pt x="1" y="0"/>
                    <a:pt x="1" y="0"/>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1" name="Freeform 21"/>
            <p:cNvSpPr>
              <a:spLocks/>
            </p:cNvSpPr>
            <p:nvPr/>
          </p:nvSpPr>
          <p:spPr bwMode="auto">
            <a:xfrm>
              <a:off x="5718" y="1639"/>
              <a:ext cx="1" cy="4"/>
            </a:xfrm>
            <a:custGeom>
              <a:avLst/>
              <a:gdLst/>
              <a:ahLst/>
              <a:cxnLst>
                <a:cxn ang="0">
                  <a:pos x="0" y="1"/>
                </a:cxn>
                <a:cxn ang="0">
                  <a:pos x="0" y="0"/>
                </a:cxn>
                <a:cxn ang="0">
                  <a:pos x="0" y="1"/>
                </a:cxn>
              </a:cxnLst>
              <a:rect l="0" t="0" r="r" b="b"/>
              <a:pathLst>
                <a:path h="1">
                  <a:moveTo>
                    <a:pt x="0" y="1"/>
                  </a:moveTo>
                  <a:cubicBezTo>
                    <a:pt x="0" y="1"/>
                    <a:pt x="0" y="1"/>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2" name="Freeform 22"/>
            <p:cNvSpPr>
              <a:spLocks/>
            </p:cNvSpPr>
            <p:nvPr/>
          </p:nvSpPr>
          <p:spPr bwMode="auto">
            <a:xfrm>
              <a:off x="5728" y="1633"/>
              <a:ext cx="6" cy="6"/>
            </a:xfrm>
            <a:custGeom>
              <a:avLst/>
              <a:gdLst/>
              <a:ahLst/>
              <a:cxnLst>
                <a:cxn ang="0">
                  <a:pos x="1" y="1"/>
                </a:cxn>
                <a:cxn ang="0">
                  <a:pos x="0" y="1"/>
                </a:cxn>
                <a:cxn ang="0">
                  <a:pos x="2" y="1"/>
                </a:cxn>
                <a:cxn ang="0">
                  <a:pos x="1" y="1"/>
                </a:cxn>
              </a:cxnLst>
              <a:rect l="0" t="0" r="r" b="b"/>
              <a:pathLst>
                <a:path w="2" h="2">
                  <a:moveTo>
                    <a:pt x="1" y="1"/>
                  </a:moveTo>
                  <a:cubicBezTo>
                    <a:pt x="0" y="1"/>
                    <a:pt x="0" y="1"/>
                    <a:pt x="0" y="1"/>
                  </a:cubicBezTo>
                  <a:cubicBezTo>
                    <a:pt x="0" y="1"/>
                    <a:pt x="1" y="2"/>
                    <a:pt x="2" y="1"/>
                  </a:cubicBezTo>
                  <a:cubicBezTo>
                    <a:pt x="2"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3" name="Freeform 23"/>
            <p:cNvSpPr>
              <a:spLocks/>
            </p:cNvSpPr>
            <p:nvPr/>
          </p:nvSpPr>
          <p:spPr bwMode="auto">
            <a:xfrm>
              <a:off x="5744" y="1620"/>
              <a:ext cx="16" cy="16"/>
            </a:xfrm>
            <a:custGeom>
              <a:avLst/>
              <a:gdLst/>
              <a:ahLst/>
              <a:cxnLst>
                <a:cxn ang="0">
                  <a:pos x="4" y="0"/>
                </a:cxn>
                <a:cxn ang="0">
                  <a:pos x="3" y="1"/>
                </a:cxn>
                <a:cxn ang="0">
                  <a:pos x="3" y="2"/>
                </a:cxn>
                <a:cxn ang="0">
                  <a:pos x="1" y="2"/>
                </a:cxn>
                <a:cxn ang="0">
                  <a:pos x="1" y="3"/>
                </a:cxn>
                <a:cxn ang="0">
                  <a:pos x="1" y="4"/>
                </a:cxn>
                <a:cxn ang="0">
                  <a:pos x="0" y="5"/>
                </a:cxn>
                <a:cxn ang="0">
                  <a:pos x="5" y="1"/>
                </a:cxn>
                <a:cxn ang="0">
                  <a:pos x="5" y="1"/>
                </a:cxn>
                <a:cxn ang="0">
                  <a:pos x="4" y="0"/>
                </a:cxn>
              </a:cxnLst>
              <a:rect l="0" t="0" r="r" b="b"/>
              <a:pathLst>
                <a:path w="5" h="5">
                  <a:moveTo>
                    <a:pt x="4" y="0"/>
                  </a:moveTo>
                  <a:cubicBezTo>
                    <a:pt x="4" y="0"/>
                    <a:pt x="3" y="1"/>
                    <a:pt x="3" y="1"/>
                  </a:cubicBezTo>
                  <a:cubicBezTo>
                    <a:pt x="3" y="2"/>
                    <a:pt x="3" y="2"/>
                    <a:pt x="3" y="2"/>
                  </a:cubicBezTo>
                  <a:cubicBezTo>
                    <a:pt x="2" y="2"/>
                    <a:pt x="2" y="2"/>
                    <a:pt x="1" y="2"/>
                  </a:cubicBezTo>
                  <a:cubicBezTo>
                    <a:pt x="1" y="3"/>
                    <a:pt x="1" y="3"/>
                    <a:pt x="1" y="3"/>
                  </a:cubicBezTo>
                  <a:cubicBezTo>
                    <a:pt x="1" y="3"/>
                    <a:pt x="1" y="4"/>
                    <a:pt x="1" y="4"/>
                  </a:cubicBezTo>
                  <a:cubicBezTo>
                    <a:pt x="1" y="4"/>
                    <a:pt x="0" y="5"/>
                    <a:pt x="0" y="5"/>
                  </a:cubicBezTo>
                  <a:cubicBezTo>
                    <a:pt x="5" y="1"/>
                    <a:pt x="5" y="1"/>
                    <a:pt x="5" y="1"/>
                  </a:cubicBezTo>
                  <a:cubicBezTo>
                    <a:pt x="5" y="1"/>
                    <a:pt x="5" y="1"/>
                    <a:pt x="5" y="1"/>
                  </a:cubicBezTo>
                  <a:cubicBezTo>
                    <a:pt x="5" y="0"/>
                    <a:pt x="5"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4" name="Freeform 24"/>
            <p:cNvSpPr>
              <a:spLocks/>
            </p:cNvSpPr>
            <p:nvPr/>
          </p:nvSpPr>
          <p:spPr bwMode="auto">
            <a:xfrm>
              <a:off x="5000" y="2351"/>
              <a:ext cx="10" cy="6"/>
            </a:xfrm>
            <a:custGeom>
              <a:avLst/>
              <a:gdLst/>
              <a:ahLst/>
              <a:cxnLst>
                <a:cxn ang="0">
                  <a:pos x="2" y="1"/>
                </a:cxn>
                <a:cxn ang="0">
                  <a:pos x="1" y="1"/>
                </a:cxn>
                <a:cxn ang="0">
                  <a:pos x="1" y="2"/>
                </a:cxn>
                <a:cxn ang="0">
                  <a:pos x="2" y="1"/>
                </a:cxn>
              </a:cxnLst>
              <a:rect l="0" t="0" r="r" b="b"/>
              <a:pathLst>
                <a:path w="3" h="2">
                  <a:moveTo>
                    <a:pt x="2" y="1"/>
                  </a:moveTo>
                  <a:cubicBezTo>
                    <a:pt x="3" y="0"/>
                    <a:pt x="1" y="1"/>
                    <a:pt x="1" y="1"/>
                  </a:cubicBezTo>
                  <a:cubicBezTo>
                    <a:pt x="0" y="1"/>
                    <a:pt x="1" y="2"/>
                    <a:pt x="1" y="2"/>
                  </a:cubicBezTo>
                  <a:cubicBezTo>
                    <a:pt x="1" y="2"/>
                    <a:pt x="1"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5" name="Freeform 25"/>
            <p:cNvSpPr>
              <a:spLocks/>
            </p:cNvSpPr>
            <p:nvPr/>
          </p:nvSpPr>
          <p:spPr bwMode="auto">
            <a:xfrm>
              <a:off x="782" y="1109"/>
              <a:ext cx="291" cy="146"/>
            </a:xfrm>
            <a:custGeom>
              <a:avLst/>
              <a:gdLst/>
              <a:ahLst/>
              <a:cxnLst>
                <a:cxn ang="0">
                  <a:pos x="90" y="31"/>
                </a:cxn>
                <a:cxn ang="0">
                  <a:pos x="87" y="31"/>
                </a:cxn>
                <a:cxn ang="0">
                  <a:pos x="84" y="29"/>
                </a:cxn>
                <a:cxn ang="0">
                  <a:pos x="80" y="26"/>
                </a:cxn>
                <a:cxn ang="0">
                  <a:pos x="78" y="27"/>
                </a:cxn>
                <a:cxn ang="0">
                  <a:pos x="73" y="23"/>
                </a:cxn>
                <a:cxn ang="0">
                  <a:pos x="71" y="15"/>
                </a:cxn>
                <a:cxn ang="0">
                  <a:pos x="69" y="8"/>
                </a:cxn>
                <a:cxn ang="0">
                  <a:pos x="67" y="5"/>
                </a:cxn>
                <a:cxn ang="0">
                  <a:pos x="63" y="3"/>
                </a:cxn>
                <a:cxn ang="0">
                  <a:pos x="58" y="2"/>
                </a:cxn>
                <a:cxn ang="0">
                  <a:pos x="54" y="3"/>
                </a:cxn>
                <a:cxn ang="0">
                  <a:pos x="55" y="7"/>
                </a:cxn>
                <a:cxn ang="0">
                  <a:pos x="56" y="10"/>
                </a:cxn>
                <a:cxn ang="0">
                  <a:pos x="57" y="13"/>
                </a:cxn>
                <a:cxn ang="0">
                  <a:pos x="58" y="16"/>
                </a:cxn>
                <a:cxn ang="0">
                  <a:pos x="56" y="17"/>
                </a:cxn>
                <a:cxn ang="0">
                  <a:pos x="54" y="14"/>
                </a:cxn>
                <a:cxn ang="0">
                  <a:pos x="52" y="10"/>
                </a:cxn>
                <a:cxn ang="0">
                  <a:pos x="48" y="7"/>
                </a:cxn>
                <a:cxn ang="0">
                  <a:pos x="46" y="5"/>
                </a:cxn>
                <a:cxn ang="0">
                  <a:pos x="44" y="7"/>
                </a:cxn>
                <a:cxn ang="0">
                  <a:pos x="44" y="7"/>
                </a:cxn>
                <a:cxn ang="0">
                  <a:pos x="46" y="9"/>
                </a:cxn>
                <a:cxn ang="0">
                  <a:pos x="40" y="9"/>
                </a:cxn>
                <a:cxn ang="0">
                  <a:pos x="39" y="10"/>
                </a:cxn>
                <a:cxn ang="0">
                  <a:pos x="36" y="11"/>
                </a:cxn>
                <a:cxn ang="0">
                  <a:pos x="38" y="9"/>
                </a:cxn>
                <a:cxn ang="0">
                  <a:pos x="28" y="6"/>
                </a:cxn>
                <a:cxn ang="0">
                  <a:pos x="27" y="8"/>
                </a:cxn>
                <a:cxn ang="0">
                  <a:pos x="24" y="7"/>
                </a:cxn>
                <a:cxn ang="0">
                  <a:pos x="25" y="6"/>
                </a:cxn>
                <a:cxn ang="0">
                  <a:pos x="24" y="2"/>
                </a:cxn>
                <a:cxn ang="0">
                  <a:pos x="10" y="5"/>
                </a:cxn>
                <a:cxn ang="0">
                  <a:pos x="3" y="10"/>
                </a:cxn>
                <a:cxn ang="0">
                  <a:pos x="1" y="14"/>
                </a:cxn>
                <a:cxn ang="0">
                  <a:pos x="3" y="18"/>
                </a:cxn>
                <a:cxn ang="0">
                  <a:pos x="5" y="18"/>
                </a:cxn>
                <a:cxn ang="0">
                  <a:pos x="8" y="19"/>
                </a:cxn>
                <a:cxn ang="0">
                  <a:pos x="9" y="19"/>
                </a:cxn>
                <a:cxn ang="0">
                  <a:pos x="6" y="25"/>
                </a:cxn>
                <a:cxn ang="0">
                  <a:pos x="12" y="26"/>
                </a:cxn>
                <a:cxn ang="0">
                  <a:pos x="22" y="26"/>
                </a:cxn>
                <a:cxn ang="0">
                  <a:pos x="28" y="26"/>
                </a:cxn>
                <a:cxn ang="0">
                  <a:pos x="34" y="27"/>
                </a:cxn>
                <a:cxn ang="0">
                  <a:pos x="38" y="29"/>
                </a:cxn>
                <a:cxn ang="0">
                  <a:pos x="30" y="30"/>
                </a:cxn>
                <a:cxn ang="0">
                  <a:pos x="9" y="33"/>
                </a:cxn>
                <a:cxn ang="0">
                  <a:pos x="14" y="38"/>
                </a:cxn>
                <a:cxn ang="0">
                  <a:pos x="27" y="40"/>
                </a:cxn>
                <a:cxn ang="0">
                  <a:pos x="33" y="45"/>
                </a:cxn>
                <a:cxn ang="0">
                  <a:pos x="52" y="41"/>
                </a:cxn>
                <a:cxn ang="0">
                  <a:pos x="62" y="36"/>
                </a:cxn>
                <a:cxn ang="0">
                  <a:pos x="70" y="40"/>
                </a:cxn>
                <a:cxn ang="0">
                  <a:pos x="77" y="42"/>
                </a:cxn>
                <a:cxn ang="0">
                  <a:pos x="85" y="40"/>
                </a:cxn>
                <a:cxn ang="0">
                  <a:pos x="84" y="38"/>
                </a:cxn>
                <a:cxn ang="0">
                  <a:pos x="81" y="37"/>
                </a:cxn>
                <a:cxn ang="0">
                  <a:pos x="80" y="37"/>
                </a:cxn>
                <a:cxn ang="0">
                  <a:pos x="78" y="35"/>
                </a:cxn>
                <a:cxn ang="0">
                  <a:pos x="82" y="35"/>
                </a:cxn>
                <a:cxn ang="0">
                  <a:pos x="84" y="33"/>
                </a:cxn>
                <a:cxn ang="0">
                  <a:pos x="87" y="34"/>
                </a:cxn>
              </a:cxnLst>
              <a:rect l="0" t="0" r="r" b="b"/>
              <a:pathLst>
                <a:path w="90" h="45">
                  <a:moveTo>
                    <a:pt x="89" y="35"/>
                  </a:moveTo>
                  <a:cubicBezTo>
                    <a:pt x="90" y="35"/>
                    <a:pt x="90" y="34"/>
                    <a:pt x="90" y="33"/>
                  </a:cubicBezTo>
                  <a:cubicBezTo>
                    <a:pt x="90" y="33"/>
                    <a:pt x="90" y="32"/>
                    <a:pt x="90" y="31"/>
                  </a:cubicBezTo>
                  <a:cubicBezTo>
                    <a:pt x="90" y="31"/>
                    <a:pt x="90" y="31"/>
                    <a:pt x="90" y="31"/>
                  </a:cubicBezTo>
                  <a:cubicBezTo>
                    <a:pt x="89" y="30"/>
                    <a:pt x="89" y="30"/>
                    <a:pt x="89" y="30"/>
                  </a:cubicBezTo>
                  <a:cubicBezTo>
                    <a:pt x="89" y="31"/>
                    <a:pt x="89" y="31"/>
                    <a:pt x="88" y="31"/>
                  </a:cubicBezTo>
                  <a:cubicBezTo>
                    <a:pt x="88" y="30"/>
                    <a:pt x="88" y="30"/>
                    <a:pt x="88" y="31"/>
                  </a:cubicBezTo>
                  <a:cubicBezTo>
                    <a:pt x="88" y="31"/>
                    <a:pt x="88" y="31"/>
                    <a:pt x="87" y="31"/>
                  </a:cubicBezTo>
                  <a:cubicBezTo>
                    <a:pt x="87" y="31"/>
                    <a:pt x="87" y="30"/>
                    <a:pt x="87" y="30"/>
                  </a:cubicBezTo>
                  <a:cubicBezTo>
                    <a:pt x="87" y="29"/>
                    <a:pt x="86" y="29"/>
                    <a:pt x="86" y="29"/>
                  </a:cubicBezTo>
                  <a:cubicBezTo>
                    <a:pt x="85" y="30"/>
                    <a:pt x="85" y="30"/>
                    <a:pt x="85" y="29"/>
                  </a:cubicBezTo>
                  <a:cubicBezTo>
                    <a:pt x="85" y="29"/>
                    <a:pt x="84" y="29"/>
                    <a:pt x="84" y="29"/>
                  </a:cubicBezTo>
                  <a:cubicBezTo>
                    <a:pt x="84" y="29"/>
                    <a:pt x="84" y="29"/>
                    <a:pt x="83" y="29"/>
                  </a:cubicBezTo>
                  <a:cubicBezTo>
                    <a:pt x="83" y="28"/>
                    <a:pt x="82" y="28"/>
                    <a:pt x="81" y="28"/>
                  </a:cubicBezTo>
                  <a:cubicBezTo>
                    <a:pt x="81" y="27"/>
                    <a:pt x="81" y="27"/>
                    <a:pt x="81" y="27"/>
                  </a:cubicBezTo>
                  <a:cubicBezTo>
                    <a:pt x="80" y="26"/>
                    <a:pt x="80" y="26"/>
                    <a:pt x="80" y="26"/>
                  </a:cubicBezTo>
                  <a:cubicBezTo>
                    <a:pt x="79" y="26"/>
                    <a:pt x="79" y="26"/>
                    <a:pt x="79" y="26"/>
                  </a:cubicBezTo>
                  <a:cubicBezTo>
                    <a:pt x="79" y="26"/>
                    <a:pt x="79" y="27"/>
                    <a:pt x="80" y="27"/>
                  </a:cubicBezTo>
                  <a:cubicBezTo>
                    <a:pt x="81" y="28"/>
                    <a:pt x="80" y="27"/>
                    <a:pt x="79" y="27"/>
                  </a:cubicBezTo>
                  <a:cubicBezTo>
                    <a:pt x="79" y="27"/>
                    <a:pt x="78" y="27"/>
                    <a:pt x="78" y="27"/>
                  </a:cubicBezTo>
                  <a:cubicBezTo>
                    <a:pt x="77" y="27"/>
                    <a:pt x="77" y="26"/>
                    <a:pt x="76" y="26"/>
                  </a:cubicBezTo>
                  <a:cubicBezTo>
                    <a:pt x="76" y="26"/>
                    <a:pt x="76" y="25"/>
                    <a:pt x="76" y="25"/>
                  </a:cubicBezTo>
                  <a:cubicBezTo>
                    <a:pt x="75" y="25"/>
                    <a:pt x="75" y="25"/>
                    <a:pt x="75" y="25"/>
                  </a:cubicBezTo>
                  <a:cubicBezTo>
                    <a:pt x="74" y="24"/>
                    <a:pt x="74" y="23"/>
                    <a:pt x="73" y="23"/>
                  </a:cubicBezTo>
                  <a:cubicBezTo>
                    <a:pt x="73" y="23"/>
                    <a:pt x="71" y="23"/>
                    <a:pt x="72" y="21"/>
                  </a:cubicBezTo>
                  <a:cubicBezTo>
                    <a:pt x="74" y="20"/>
                    <a:pt x="73" y="19"/>
                    <a:pt x="73" y="18"/>
                  </a:cubicBezTo>
                  <a:cubicBezTo>
                    <a:pt x="73" y="18"/>
                    <a:pt x="72" y="16"/>
                    <a:pt x="71" y="16"/>
                  </a:cubicBezTo>
                  <a:cubicBezTo>
                    <a:pt x="71" y="15"/>
                    <a:pt x="71" y="15"/>
                    <a:pt x="71" y="15"/>
                  </a:cubicBezTo>
                  <a:cubicBezTo>
                    <a:pt x="71" y="15"/>
                    <a:pt x="71" y="14"/>
                    <a:pt x="71" y="14"/>
                  </a:cubicBezTo>
                  <a:cubicBezTo>
                    <a:pt x="70" y="14"/>
                    <a:pt x="70" y="13"/>
                    <a:pt x="70" y="13"/>
                  </a:cubicBezTo>
                  <a:cubicBezTo>
                    <a:pt x="70" y="13"/>
                    <a:pt x="70" y="12"/>
                    <a:pt x="70" y="11"/>
                  </a:cubicBezTo>
                  <a:cubicBezTo>
                    <a:pt x="69" y="11"/>
                    <a:pt x="69" y="9"/>
                    <a:pt x="69" y="8"/>
                  </a:cubicBezTo>
                  <a:cubicBezTo>
                    <a:pt x="68" y="8"/>
                    <a:pt x="68" y="8"/>
                    <a:pt x="68" y="7"/>
                  </a:cubicBezTo>
                  <a:cubicBezTo>
                    <a:pt x="67" y="7"/>
                    <a:pt x="67" y="7"/>
                    <a:pt x="68" y="7"/>
                  </a:cubicBezTo>
                  <a:cubicBezTo>
                    <a:pt x="68" y="7"/>
                    <a:pt x="68" y="6"/>
                    <a:pt x="68" y="6"/>
                  </a:cubicBezTo>
                  <a:cubicBezTo>
                    <a:pt x="68" y="6"/>
                    <a:pt x="67" y="6"/>
                    <a:pt x="67" y="5"/>
                  </a:cubicBezTo>
                  <a:cubicBezTo>
                    <a:pt x="67" y="5"/>
                    <a:pt x="67" y="5"/>
                    <a:pt x="67" y="5"/>
                  </a:cubicBezTo>
                  <a:cubicBezTo>
                    <a:pt x="66" y="5"/>
                    <a:pt x="66" y="5"/>
                    <a:pt x="66" y="4"/>
                  </a:cubicBezTo>
                  <a:cubicBezTo>
                    <a:pt x="66" y="4"/>
                    <a:pt x="66" y="4"/>
                    <a:pt x="65" y="4"/>
                  </a:cubicBezTo>
                  <a:cubicBezTo>
                    <a:pt x="65" y="4"/>
                    <a:pt x="63" y="3"/>
                    <a:pt x="63" y="3"/>
                  </a:cubicBezTo>
                  <a:cubicBezTo>
                    <a:pt x="63" y="3"/>
                    <a:pt x="63" y="2"/>
                    <a:pt x="62" y="2"/>
                  </a:cubicBezTo>
                  <a:cubicBezTo>
                    <a:pt x="62" y="2"/>
                    <a:pt x="61" y="2"/>
                    <a:pt x="61" y="2"/>
                  </a:cubicBezTo>
                  <a:cubicBezTo>
                    <a:pt x="61" y="1"/>
                    <a:pt x="59" y="1"/>
                    <a:pt x="60" y="2"/>
                  </a:cubicBezTo>
                  <a:cubicBezTo>
                    <a:pt x="60" y="3"/>
                    <a:pt x="59" y="3"/>
                    <a:pt x="58" y="2"/>
                  </a:cubicBezTo>
                  <a:cubicBezTo>
                    <a:pt x="57" y="2"/>
                    <a:pt x="56" y="1"/>
                    <a:pt x="56" y="1"/>
                  </a:cubicBezTo>
                  <a:cubicBezTo>
                    <a:pt x="55" y="1"/>
                    <a:pt x="55" y="1"/>
                    <a:pt x="55" y="2"/>
                  </a:cubicBezTo>
                  <a:cubicBezTo>
                    <a:pt x="54" y="2"/>
                    <a:pt x="55" y="2"/>
                    <a:pt x="56" y="3"/>
                  </a:cubicBezTo>
                  <a:cubicBezTo>
                    <a:pt x="56" y="3"/>
                    <a:pt x="55" y="2"/>
                    <a:pt x="54" y="3"/>
                  </a:cubicBezTo>
                  <a:cubicBezTo>
                    <a:pt x="53" y="3"/>
                    <a:pt x="54" y="4"/>
                    <a:pt x="54" y="4"/>
                  </a:cubicBezTo>
                  <a:cubicBezTo>
                    <a:pt x="54" y="4"/>
                    <a:pt x="54" y="4"/>
                    <a:pt x="54" y="4"/>
                  </a:cubicBezTo>
                  <a:cubicBezTo>
                    <a:pt x="54" y="5"/>
                    <a:pt x="54" y="5"/>
                    <a:pt x="54" y="5"/>
                  </a:cubicBezTo>
                  <a:cubicBezTo>
                    <a:pt x="54" y="6"/>
                    <a:pt x="55" y="6"/>
                    <a:pt x="55" y="7"/>
                  </a:cubicBezTo>
                  <a:cubicBezTo>
                    <a:pt x="55" y="7"/>
                    <a:pt x="55" y="7"/>
                    <a:pt x="55" y="8"/>
                  </a:cubicBezTo>
                  <a:cubicBezTo>
                    <a:pt x="55" y="8"/>
                    <a:pt x="55" y="8"/>
                    <a:pt x="55" y="9"/>
                  </a:cubicBezTo>
                  <a:cubicBezTo>
                    <a:pt x="55" y="9"/>
                    <a:pt x="55" y="9"/>
                    <a:pt x="56" y="10"/>
                  </a:cubicBezTo>
                  <a:cubicBezTo>
                    <a:pt x="56" y="10"/>
                    <a:pt x="56" y="10"/>
                    <a:pt x="56" y="10"/>
                  </a:cubicBezTo>
                  <a:cubicBezTo>
                    <a:pt x="56" y="11"/>
                    <a:pt x="56" y="11"/>
                    <a:pt x="56" y="11"/>
                  </a:cubicBezTo>
                  <a:cubicBezTo>
                    <a:pt x="56" y="11"/>
                    <a:pt x="56" y="11"/>
                    <a:pt x="56" y="12"/>
                  </a:cubicBezTo>
                  <a:cubicBezTo>
                    <a:pt x="56" y="12"/>
                    <a:pt x="56" y="12"/>
                    <a:pt x="56" y="12"/>
                  </a:cubicBezTo>
                  <a:cubicBezTo>
                    <a:pt x="57" y="12"/>
                    <a:pt x="57" y="13"/>
                    <a:pt x="57" y="13"/>
                  </a:cubicBezTo>
                  <a:cubicBezTo>
                    <a:pt x="57" y="14"/>
                    <a:pt x="57" y="14"/>
                    <a:pt x="58" y="14"/>
                  </a:cubicBezTo>
                  <a:cubicBezTo>
                    <a:pt x="58" y="14"/>
                    <a:pt x="58" y="14"/>
                    <a:pt x="58" y="15"/>
                  </a:cubicBezTo>
                  <a:cubicBezTo>
                    <a:pt x="59" y="15"/>
                    <a:pt x="59" y="15"/>
                    <a:pt x="58" y="15"/>
                  </a:cubicBezTo>
                  <a:cubicBezTo>
                    <a:pt x="57" y="15"/>
                    <a:pt x="58" y="15"/>
                    <a:pt x="58" y="16"/>
                  </a:cubicBezTo>
                  <a:cubicBezTo>
                    <a:pt x="59" y="16"/>
                    <a:pt x="58" y="16"/>
                    <a:pt x="57" y="16"/>
                  </a:cubicBezTo>
                  <a:cubicBezTo>
                    <a:pt x="57" y="16"/>
                    <a:pt x="57" y="16"/>
                    <a:pt x="57" y="17"/>
                  </a:cubicBezTo>
                  <a:cubicBezTo>
                    <a:pt x="56" y="17"/>
                    <a:pt x="56" y="16"/>
                    <a:pt x="56" y="17"/>
                  </a:cubicBezTo>
                  <a:cubicBezTo>
                    <a:pt x="56" y="17"/>
                    <a:pt x="56" y="17"/>
                    <a:pt x="56" y="17"/>
                  </a:cubicBezTo>
                  <a:cubicBezTo>
                    <a:pt x="56" y="18"/>
                    <a:pt x="56" y="18"/>
                    <a:pt x="55" y="17"/>
                  </a:cubicBezTo>
                  <a:cubicBezTo>
                    <a:pt x="55" y="17"/>
                    <a:pt x="55" y="17"/>
                    <a:pt x="55" y="16"/>
                  </a:cubicBezTo>
                  <a:cubicBezTo>
                    <a:pt x="54" y="16"/>
                    <a:pt x="54" y="15"/>
                    <a:pt x="54" y="15"/>
                  </a:cubicBezTo>
                  <a:cubicBezTo>
                    <a:pt x="54" y="14"/>
                    <a:pt x="54" y="14"/>
                    <a:pt x="54" y="14"/>
                  </a:cubicBezTo>
                  <a:cubicBezTo>
                    <a:pt x="54" y="14"/>
                    <a:pt x="53" y="14"/>
                    <a:pt x="53" y="13"/>
                  </a:cubicBezTo>
                  <a:cubicBezTo>
                    <a:pt x="53" y="13"/>
                    <a:pt x="53" y="13"/>
                    <a:pt x="53" y="12"/>
                  </a:cubicBezTo>
                  <a:cubicBezTo>
                    <a:pt x="53" y="12"/>
                    <a:pt x="53" y="13"/>
                    <a:pt x="52" y="12"/>
                  </a:cubicBezTo>
                  <a:cubicBezTo>
                    <a:pt x="52" y="12"/>
                    <a:pt x="52" y="11"/>
                    <a:pt x="52" y="10"/>
                  </a:cubicBezTo>
                  <a:cubicBezTo>
                    <a:pt x="52" y="8"/>
                    <a:pt x="52" y="8"/>
                    <a:pt x="51" y="8"/>
                  </a:cubicBezTo>
                  <a:cubicBezTo>
                    <a:pt x="50" y="9"/>
                    <a:pt x="50" y="8"/>
                    <a:pt x="50" y="8"/>
                  </a:cubicBezTo>
                  <a:cubicBezTo>
                    <a:pt x="50" y="7"/>
                    <a:pt x="50" y="8"/>
                    <a:pt x="49" y="7"/>
                  </a:cubicBezTo>
                  <a:cubicBezTo>
                    <a:pt x="49" y="6"/>
                    <a:pt x="49" y="7"/>
                    <a:pt x="48" y="7"/>
                  </a:cubicBezTo>
                  <a:cubicBezTo>
                    <a:pt x="48" y="7"/>
                    <a:pt x="47" y="6"/>
                    <a:pt x="47" y="6"/>
                  </a:cubicBezTo>
                  <a:cubicBezTo>
                    <a:pt x="46" y="6"/>
                    <a:pt x="47" y="6"/>
                    <a:pt x="47" y="5"/>
                  </a:cubicBezTo>
                  <a:cubicBezTo>
                    <a:pt x="47" y="5"/>
                    <a:pt x="46" y="5"/>
                    <a:pt x="46" y="5"/>
                  </a:cubicBezTo>
                  <a:cubicBezTo>
                    <a:pt x="46" y="5"/>
                    <a:pt x="46" y="5"/>
                    <a:pt x="46" y="5"/>
                  </a:cubicBezTo>
                  <a:cubicBezTo>
                    <a:pt x="46" y="5"/>
                    <a:pt x="43" y="5"/>
                    <a:pt x="42" y="5"/>
                  </a:cubicBezTo>
                  <a:cubicBezTo>
                    <a:pt x="42" y="5"/>
                    <a:pt x="42" y="5"/>
                    <a:pt x="42" y="5"/>
                  </a:cubicBezTo>
                  <a:cubicBezTo>
                    <a:pt x="42" y="6"/>
                    <a:pt x="43" y="6"/>
                    <a:pt x="43" y="6"/>
                  </a:cubicBezTo>
                  <a:cubicBezTo>
                    <a:pt x="43" y="6"/>
                    <a:pt x="44" y="6"/>
                    <a:pt x="44" y="7"/>
                  </a:cubicBezTo>
                  <a:cubicBezTo>
                    <a:pt x="44" y="7"/>
                    <a:pt x="44" y="7"/>
                    <a:pt x="44" y="7"/>
                  </a:cubicBezTo>
                  <a:cubicBezTo>
                    <a:pt x="44" y="7"/>
                    <a:pt x="45" y="7"/>
                    <a:pt x="46" y="7"/>
                  </a:cubicBezTo>
                  <a:cubicBezTo>
                    <a:pt x="47" y="7"/>
                    <a:pt x="46" y="7"/>
                    <a:pt x="46" y="7"/>
                  </a:cubicBezTo>
                  <a:cubicBezTo>
                    <a:pt x="45" y="7"/>
                    <a:pt x="45" y="7"/>
                    <a:pt x="44" y="7"/>
                  </a:cubicBezTo>
                  <a:cubicBezTo>
                    <a:pt x="44" y="7"/>
                    <a:pt x="44" y="8"/>
                    <a:pt x="44" y="8"/>
                  </a:cubicBezTo>
                  <a:cubicBezTo>
                    <a:pt x="45" y="8"/>
                    <a:pt x="45" y="8"/>
                    <a:pt x="45" y="8"/>
                  </a:cubicBezTo>
                  <a:cubicBezTo>
                    <a:pt x="46" y="9"/>
                    <a:pt x="47" y="9"/>
                    <a:pt x="46" y="9"/>
                  </a:cubicBezTo>
                  <a:cubicBezTo>
                    <a:pt x="45" y="9"/>
                    <a:pt x="44" y="9"/>
                    <a:pt x="46" y="9"/>
                  </a:cubicBezTo>
                  <a:cubicBezTo>
                    <a:pt x="47" y="10"/>
                    <a:pt x="46" y="10"/>
                    <a:pt x="46" y="10"/>
                  </a:cubicBezTo>
                  <a:cubicBezTo>
                    <a:pt x="45" y="10"/>
                    <a:pt x="42" y="9"/>
                    <a:pt x="42" y="9"/>
                  </a:cubicBezTo>
                  <a:cubicBezTo>
                    <a:pt x="41" y="8"/>
                    <a:pt x="41" y="9"/>
                    <a:pt x="41" y="9"/>
                  </a:cubicBezTo>
                  <a:cubicBezTo>
                    <a:pt x="40" y="9"/>
                    <a:pt x="40" y="9"/>
                    <a:pt x="40" y="9"/>
                  </a:cubicBezTo>
                  <a:cubicBezTo>
                    <a:pt x="40" y="9"/>
                    <a:pt x="40" y="10"/>
                    <a:pt x="40" y="10"/>
                  </a:cubicBezTo>
                  <a:cubicBezTo>
                    <a:pt x="40" y="10"/>
                    <a:pt x="40" y="10"/>
                    <a:pt x="40" y="11"/>
                  </a:cubicBezTo>
                  <a:cubicBezTo>
                    <a:pt x="40" y="11"/>
                    <a:pt x="39" y="11"/>
                    <a:pt x="39" y="11"/>
                  </a:cubicBezTo>
                  <a:cubicBezTo>
                    <a:pt x="39" y="10"/>
                    <a:pt x="38" y="11"/>
                    <a:pt x="39" y="10"/>
                  </a:cubicBezTo>
                  <a:cubicBezTo>
                    <a:pt x="39" y="9"/>
                    <a:pt x="38" y="10"/>
                    <a:pt x="38" y="10"/>
                  </a:cubicBezTo>
                  <a:cubicBezTo>
                    <a:pt x="37" y="10"/>
                    <a:pt x="37" y="11"/>
                    <a:pt x="37" y="11"/>
                  </a:cubicBezTo>
                  <a:cubicBezTo>
                    <a:pt x="38" y="11"/>
                    <a:pt x="38" y="11"/>
                    <a:pt x="37" y="12"/>
                  </a:cubicBezTo>
                  <a:cubicBezTo>
                    <a:pt x="36" y="12"/>
                    <a:pt x="36" y="12"/>
                    <a:pt x="36" y="11"/>
                  </a:cubicBezTo>
                  <a:cubicBezTo>
                    <a:pt x="37" y="11"/>
                    <a:pt x="37" y="11"/>
                    <a:pt x="36" y="11"/>
                  </a:cubicBezTo>
                  <a:cubicBezTo>
                    <a:pt x="36" y="10"/>
                    <a:pt x="36" y="10"/>
                    <a:pt x="36" y="10"/>
                  </a:cubicBezTo>
                  <a:cubicBezTo>
                    <a:pt x="37" y="10"/>
                    <a:pt x="38" y="9"/>
                    <a:pt x="38" y="9"/>
                  </a:cubicBezTo>
                  <a:cubicBezTo>
                    <a:pt x="38" y="9"/>
                    <a:pt x="37" y="9"/>
                    <a:pt x="38" y="9"/>
                  </a:cubicBezTo>
                  <a:cubicBezTo>
                    <a:pt x="39" y="8"/>
                    <a:pt x="38" y="8"/>
                    <a:pt x="38" y="8"/>
                  </a:cubicBezTo>
                  <a:cubicBezTo>
                    <a:pt x="38" y="8"/>
                    <a:pt x="32" y="5"/>
                    <a:pt x="31" y="5"/>
                  </a:cubicBezTo>
                  <a:cubicBezTo>
                    <a:pt x="30" y="4"/>
                    <a:pt x="29" y="5"/>
                    <a:pt x="28" y="5"/>
                  </a:cubicBezTo>
                  <a:cubicBezTo>
                    <a:pt x="28" y="6"/>
                    <a:pt x="28" y="6"/>
                    <a:pt x="28" y="6"/>
                  </a:cubicBezTo>
                  <a:cubicBezTo>
                    <a:pt x="27" y="7"/>
                    <a:pt x="27" y="7"/>
                    <a:pt x="28" y="7"/>
                  </a:cubicBezTo>
                  <a:cubicBezTo>
                    <a:pt x="29" y="7"/>
                    <a:pt x="28" y="7"/>
                    <a:pt x="28" y="8"/>
                  </a:cubicBezTo>
                  <a:cubicBezTo>
                    <a:pt x="27" y="8"/>
                    <a:pt x="27" y="8"/>
                    <a:pt x="27" y="8"/>
                  </a:cubicBezTo>
                  <a:cubicBezTo>
                    <a:pt x="28" y="7"/>
                    <a:pt x="27" y="7"/>
                    <a:pt x="27" y="8"/>
                  </a:cubicBezTo>
                  <a:cubicBezTo>
                    <a:pt x="26" y="8"/>
                    <a:pt x="25" y="8"/>
                    <a:pt x="25" y="8"/>
                  </a:cubicBezTo>
                  <a:cubicBezTo>
                    <a:pt x="24" y="8"/>
                    <a:pt x="24" y="9"/>
                    <a:pt x="23" y="8"/>
                  </a:cubicBezTo>
                  <a:cubicBezTo>
                    <a:pt x="22" y="8"/>
                    <a:pt x="23" y="8"/>
                    <a:pt x="23" y="8"/>
                  </a:cubicBezTo>
                  <a:cubicBezTo>
                    <a:pt x="24" y="8"/>
                    <a:pt x="24" y="8"/>
                    <a:pt x="24" y="7"/>
                  </a:cubicBezTo>
                  <a:cubicBezTo>
                    <a:pt x="23" y="7"/>
                    <a:pt x="24" y="7"/>
                    <a:pt x="24" y="7"/>
                  </a:cubicBezTo>
                  <a:cubicBezTo>
                    <a:pt x="24" y="6"/>
                    <a:pt x="25" y="6"/>
                    <a:pt x="25" y="6"/>
                  </a:cubicBezTo>
                  <a:cubicBezTo>
                    <a:pt x="25" y="6"/>
                    <a:pt x="26" y="6"/>
                    <a:pt x="25" y="6"/>
                  </a:cubicBezTo>
                  <a:cubicBezTo>
                    <a:pt x="25" y="6"/>
                    <a:pt x="25" y="6"/>
                    <a:pt x="25" y="6"/>
                  </a:cubicBezTo>
                  <a:cubicBezTo>
                    <a:pt x="25" y="6"/>
                    <a:pt x="25" y="5"/>
                    <a:pt x="25" y="5"/>
                  </a:cubicBezTo>
                  <a:cubicBezTo>
                    <a:pt x="25" y="5"/>
                    <a:pt x="25" y="4"/>
                    <a:pt x="25" y="4"/>
                  </a:cubicBezTo>
                  <a:cubicBezTo>
                    <a:pt x="26" y="3"/>
                    <a:pt x="26" y="3"/>
                    <a:pt x="25" y="3"/>
                  </a:cubicBezTo>
                  <a:cubicBezTo>
                    <a:pt x="25" y="3"/>
                    <a:pt x="25" y="3"/>
                    <a:pt x="24" y="2"/>
                  </a:cubicBezTo>
                  <a:cubicBezTo>
                    <a:pt x="22" y="0"/>
                    <a:pt x="21" y="1"/>
                    <a:pt x="21" y="1"/>
                  </a:cubicBezTo>
                  <a:cubicBezTo>
                    <a:pt x="21" y="1"/>
                    <a:pt x="18" y="3"/>
                    <a:pt x="17" y="3"/>
                  </a:cubicBezTo>
                  <a:cubicBezTo>
                    <a:pt x="17" y="3"/>
                    <a:pt x="13" y="4"/>
                    <a:pt x="13" y="4"/>
                  </a:cubicBezTo>
                  <a:cubicBezTo>
                    <a:pt x="12" y="4"/>
                    <a:pt x="11" y="5"/>
                    <a:pt x="10" y="5"/>
                  </a:cubicBezTo>
                  <a:cubicBezTo>
                    <a:pt x="10" y="5"/>
                    <a:pt x="8" y="6"/>
                    <a:pt x="8" y="6"/>
                  </a:cubicBezTo>
                  <a:cubicBezTo>
                    <a:pt x="7" y="7"/>
                    <a:pt x="7" y="7"/>
                    <a:pt x="6" y="7"/>
                  </a:cubicBezTo>
                  <a:cubicBezTo>
                    <a:pt x="6" y="7"/>
                    <a:pt x="4" y="8"/>
                    <a:pt x="4" y="8"/>
                  </a:cubicBezTo>
                  <a:cubicBezTo>
                    <a:pt x="4" y="9"/>
                    <a:pt x="3" y="9"/>
                    <a:pt x="3" y="10"/>
                  </a:cubicBezTo>
                  <a:cubicBezTo>
                    <a:pt x="2" y="11"/>
                    <a:pt x="3" y="11"/>
                    <a:pt x="5" y="11"/>
                  </a:cubicBezTo>
                  <a:cubicBezTo>
                    <a:pt x="6" y="11"/>
                    <a:pt x="3" y="12"/>
                    <a:pt x="3" y="12"/>
                  </a:cubicBezTo>
                  <a:cubicBezTo>
                    <a:pt x="2" y="12"/>
                    <a:pt x="2" y="12"/>
                    <a:pt x="2" y="13"/>
                  </a:cubicBezTo>
                  <a:cubicBezTo>
                    <a:pt x="2" y="13"/>
                    <a:pt x="2" y="13"/>
                    <a:pt x="1" y="14"/>
                  </a:cubicBezTo>
                  <a:cubicBezTo>
                    <a:pt x="0" y="15"/>
                    <a:pt x="0" y="15"/>
                    <a:pt x="0" y="16"/>
                  </a:cubicBezTo>
                  <a:cubicBezTo>
                    <a:pt x="0" y="17"/>
                    <a:pt x="1" y="17"/>
                    <a:pt x="1" y="17"/>
                  </a:cubicBezTo>
                  <a:cubicBezTo>
                    <a:pt x="2" y="17"/>
                    <a:pt x="2" y="17"/>
                    <a:pt x="3" y="17"/>
                  </a:cubicBezTo>
                  <a:cubicBezTo>
                    <a:pt x="4" y="17"/>
                    <a:pt x="4" y="17"/>
                    <a:pt x="3" y="18"/>
                  </a:cubicBezTo>
                  <a:cubicBezTo>
                    <a:pt x="3" y="18"/>
                    <a:pt x="4" y="18"/>
                    <a:pt x="4" y="17"/>
                  </a:cubicBezTo>
                  <a:cubicBezTo>
                    <a:pt x="5" y="17"/>
                    <a:pt x="5" y="17"/>
                    <a:pt x="6" y="17"/>
                  </a:cubicBezTo>
                  <a:cubicBezTo>
                    <a:pt x="6" y="17"/>
                    <a:pt x="6" y="17"/>
                    <a:pt x="6" y="17"/>
                  </a:cubicBezTo>
                  <a:cubicBezTo>
                    <a:pt x="6" y="17"/>
                    <a:pt x="5" y="18"/>
                    <a:pt x="5" y="18"/>
                  </a:cubicBezTo>
                  <a:cubicBezTo>
                    <a:pt x="5" y="18"/>
                    <a:pt x="4" y="18"/>
                    <a:pt x="4" y="19"/>
                  </a:cubicBezTo>
                  <a:cubicBezTo>
                    <a:pt x="4" y="20"/>
                    <a:pt x="5" y="20"/>
                    <a:pt x="6" y="20"/>
                  </a:cubicBezTo>
                  <a:cubicBezTo>
                    <a:pt x="6" y="19"/>
                    <a:pt x="7" y="20"/>
                    <a:pt x="7" y="20"/>
                  </a:cubicBezTo>
                  <a:cubicBezTo>
                    <a:pt x="8" y="20"/>
                    <a:pt x="8" y="20"/>
                    <a:pt x="8" y="19"/>
                  </a:cubicBezTo>
                  <a:cubicBezTo>
                    <a:pt x="8" y="18"/>
                    <a:pt x="8" y="19"/>
                    <a:pt x="8" y="19"/>
                  </a:cubicBezTo>
                  <a:cubicBezTo>
                    <a:pt x="8" y="18"/>
                    <a:pt x="8" y="19"/>
                    <a:pt x="8" y="19"/>
                  </a:cubicBezTo>
                  <a:cubicBezTo>
                    <a:pt x="8" y="19"/>
                    <a:pt x="9" y="19"/>
                    <a:pt x="8" y="19"/>
                  </a:cubicBezTo>
                  <a:cubicBezTo>
                    <a:pt x="8" y="19"/>
                    <a:pt x="8" y="20"/>
                    <a:pt x="9" y="19"/>
                  </a:cubicBezTo>
                  <a:cubicBezTo>
                    <a:pt x="10" y="19"/>
                    <a:pt x="9" y="19"/>
                    <a:pt x="13" y="19"/>
                  </a:cubicBezTo>
                  <a:cubicBezTo>
                    <a:pt x="17" y="18"/>
                    <a:pt x="15" y="19"/>
                    <a:pt x="15" y="19"/>
                  </a:cubicBezTo>
                  <a:cubicBezTo>
                    <a:pt x="15" y="19"/>
                    <a:pt x="6" y="22"/>
                    <a:pt x="4" y="23"/>
                  </a:cubicBezTo>
                  <a:cubicBezTo>
                    <a:pt x="2" y="24"/>
                    <a:pt x="6" y="25"/>
                    <a:pt x="6" y="25"/>
                  </a:cubicBezTo>
                  <a:cubicBezTo>
                    <a:pt x="7" y="25"/>
                    <a:pt x="7" y="25"/>
                    <a:pt x="7" y="26"/>
                  </a:cubicBezTo>
                  <a:cubicBezTo>
                    <a:pt x="7" y="27"/>
                    <a:pt x="8" y="27"/>
                    <a:pt x="8" y="26"/>
                  </a:cubicBezTo>
                  <a:cubicBezTo>
                    <a:pt x="8" y="26"/>
                    <a:pt x="8" y="26"/>
                    <a:pt x="9" y="26"/>
                  </a:cubicBezTo>
                  <a:cubicBezTo>
                    <a:pt x="9" y="27"/>
                    <a:pt x="12" y="27"/>
                    <a:pt x="12" y="26"/>
                  </a:cubicBezTo>
                  <a:cubicBezTo>
                    <a:pt x="13" y="26"/>
                    <a:pt x="14" y="26"/>
                    <a:pt x="14" y="26"/>
                  </a:cubicBezTo>
                  <a:cubicBezTo>
                    <a:pt x="15" y="27"/>
                    <a:pt x="16" y="27"/>
                    <a:pt x="17" y="27"/>
                  </a:cubicBezTo>
                  <a:cubicBezTo>
                    <a:pt x="17" y="27"/>
                    <a:pt x="18" y="27"/>
                    <a:pt x="19" y="27"/>
                  </a:cubicBezTo>
                  <a:cubicBezTo>
                    <a:pt x="20" y="27"/>
                    <a:pt x="22" y="26"/>
                    <a:pt x="22" y="26"/>
                  </a:cubicBezTo>
                  <a:cubicBezTo>
                    <a:pt x="22" y="26"/>
                    <a:pt x="23" y="26"/>
                    <a:pt x="24" y="26"/>
                  </a:cubicBezTo>
                  <a:cubicBezTo>
                    <a:pt x="24" y="26"/>
                    <a:pt x="25" y="26"/>
                    <a:pt x="25" y="26"/>
                  </a:cubicBezTo>
                  <a:cubicBezTo>
                    <a:pt x="26" y="25"/>
                    <a:pt x="26" y="25"/>
                    <a:pt x="27" y="26"/>
                  </a:cubicBezTo>
                  <a:cubicBezTo>
                    <a:pt x="28" y="26"/>
                    <a:pt x="28" y="26"/>
                    <a:pt x="28" y="26"/>
                  </a:cubicBezTo>
                  <a:cubicBezTo>
                    <a:pt x="29" y="26"/>
                    <a:pt x="30" y="26"/>
                    <a:pt x="31" y="27"/>
                  </a:cubicBezTo>
                  <a:cubicBezTo>
                    <a:pt x="31" y="27"/>
                    <a:pt x="31" y="27"/>
                    <a:pt x="32" y="27"/>
                  </a:cubicBezTo>
                  <a:cubicBezTo>
                    <a:pt x="32" y="27"/>
                    <a:pt x="32" y="27"/>
                    <a:pt x="33" y="27"/>
                  </a:cubicBezTo>
                  <a:cubicBezTo>
                    <a:pt x="33" y="27"/>
                    <a:pt x="33" y="27"/>
                    <a:pt x="34" y="27"/>
                  </a:cubicBezTo>
                  <a:cubicBezTo>
                    <a:pt x="34" y="27"/>
                    <a:pt x="34" y="28"/>
                    <a:pt x="35" y="28"/>
                  </a:cubicBezTo>
                  <a:cubicBezTo>
                    <a:pt x="35" y="29"/>
                    <a:pt x="36" y="29"/>
                    <a:pt x="37" y="29"/>
                  </a:cubicBezTo>
                  <a:cubicBezTo>
                    <a:pt x="37" y="29"/>
                    <a:pt x="37" y="29"/>
                    <a:pt x="37" y="29"/>
                  </a:cubicBezTo>
                  <a:cubicBezTo>
                    <a:pt x="37" y="29"/>
                    <a:pt x="37" y="29"/>
                    <a:pt x="38" y="29"/>
                  </a:cubicBezTo>
                  <a:cubicBezTo>
                    <a:pt x="38" y="30"/>
                    <a:pt x="37" y="30"/>
                    <a:pt x="36" y="29"/>
                  </a:cubicBezTo>
                  <a:cubicBezTo>
                    <a:pt x="35" y="29"/>
                    <a:pt x="34" y="30"/>
                    <a:pt x="34" y="30"/>
                  </a:cubicBezTo>
                  <a:cubicBezTo>
                    <a:pt x="34" y="30"/>
                    <a:pt x="33" y="30"/>
                    <a:pt x="32" y="30"/>
                  </a:cubicBezTo>
                  <a:cubicBezTo>
                    <a:pt x="31" y="30"/>
                    <a:pt x="31" y="30"/>
                    <a:pt x="30" y="30"/>
                  </a:cubicBezTo>
                  <a:cubicBezTo>
                    <a:pt x="28" y="29"/>
                    <a:pt x="27" y="30"/>
                    <a:pt x="25" y="29"/>
                  </a:cubicBezTo>
                  <a:cubicBezTo>
                    <a:pt x="23" y="29"/>
                    <a:pt x="22" y="29"/>
                    <a:pt x="19" y="30"/>
                  </a:cubicBezTo>
                  <a:cubicBezTo>
                    <a:pt x="16" y="30"/>
                    <a:pt x="9" y="32"/>
                    <a:pt x="9" y="32"/>
                  </a:cubicBezTo>
                  <a:cubicBezTo>
                    <a:pt x="8" y="32"/>
                    <a:pt x="8" y="32"/>
                    <a:pt x="9" y="33"/>
                  </a:cubicBezTo>
                  <a:cubicBezTo>
                    <a:pt x="9" y="33"/>
                    <a:pt x="9" y="34"/>
                    <a:pt x="10" y="35"/>
                  </a:cubicBezTo>
                  <a:cubicBezTo>
                    <a:pt x="11" y="35"/>
                    <a:pt x="11" y="35"/>
                    <a:pt x="11" y="35"/>
                  </a:cubicBezTo>
                  <a:cubicBezTo>
                    <a:pt x="11" y="35"/>
                    <a:pt x="11" y="35"/>
                    <a:pt x="11" y="36"/>
                  </a:cubicBezTo>
                  <a:cubicBezTo>
                    <a:pt x="12" y="36"/>
                    <a:pt x="13" y="37"/>
                    <a:pt x="14" y="38"/>
                  </a:cubicBezTo>
                  <a:cubicBezTo>
                    <a:pt x="16" y="38"/>
                    <a:pt x="20" y="38"/>
                    <a:pt x="21" y="38"/>
                  </a:cubicBezTo>
                  <a:cubicBezTo>
                    <a:pt x="22" y="38"/>
                    <a:pt x="26" y="39"/>
                    <a:pt x="27" y="39"/>
                  </a:cubicBezTo>
                  <a:cubicBezTo>
                    <a:pt x="28" y="39"/>
                    <a:pt x="28" y="39"/>
                    <a:pt x="27" y="39"/>
                  </a:cubicBezTo>
                  <a:cubicBezTo>
                    <a:pt x="27" y="39"/>
                    <a:pt x="27" y="40"/>
                    <a:pt x="27" y="40"/>
                  </a:cubicBezTo>
                  <a:cubicBezTo>
                    <a:pt x="27" y="40"/>
                    <a:pt x="28" y="40"/>
                    <a:pt x="28" y="40"/>
                  </a:cubicBezTo>
                  <a:cubicBezTo>
                    <a:pt x="27" y="40"/>
                    <a:pt x="27" y="40"/>
                    <a:pt x="27" y="41"/>
                  </a:cubicBezTo>
                  <a:cubicBezTo>
                    <a:pt x="27" y="42"/>
                    <a:pt x="28" y="44"/>
                    <a:pt x="29" y="45"/>
                  </a:cubicBezTo>
                  <a:cubicBezTo>
                    <a:pt x="30" y="45"/>
                    <a:pt x="32" y="45"/>
                    <a:pt x="33" y="45"/>
                  </a:cubicBezTo>
                  <a:cubicBezTo>
                    <a:pt x="33" y="45"/>
                    <a:pt x="37" y="44"/>
                    <a:pt x="38" y="44"/>
                  </a:cubicBezTo>
                  <a:cubicBezTo>
                    <a:pt x="38" y="44"/>
                    <a:pt x="43" y="44"/>
                    <a:pt x="44" y="44"/>
                  </a:cubicBezTo>
                  <a:cubicBezTo>
                    <a:pt x="45" y="44"/>
                    <a:pt x="48" y="43"/>
                    <a:pt x="49" y="43"/>
                  </a:cubicBezTo>
                  <a:cubicBezTo>
                    <a:pt x="51" y="43"/>
                    <a:pt x="52" y="42"/>
                    <a:pt x="52" y="41"/>
                  </a:cubicBezTo>
                  <a:cubicBezTo>
                    <a:pt x="53" y="41"/>
                    <a:pt x="56" y="41"/>
                    <a:pt x="57" y="41"/>
                  </a:cubicBezTo>
                  <a:cubicBezTo>
                    <a:pt x="58" y="41"/>
                    <a:pt x="60" y="39"/>
                    <a:pt x="60" y="39"/>
                  </a:cubicBezTo>
                  <a:cubicBezTo>
                    <a:pt x="61" y="39"/>
                    <a:pt x="60" y="39"/>
                    <a:pt x="60" y="38"/>
                  </a:cubicBezTo>
                  <a:cubicBezTo>
                    <a:pt x="60" y="37"/>
                    <a:pt x="61" y="36"/>
                    <a:pt x="62" y="36"/>
                  </a:cubicBezTo>
                  <a:cubicBezTo>
                    <a:pt x="63" y="37"/>
                    <a:pt x="64" y="38"/>
                    <a:pt x="63" y="39"/>
                  </a:cubicBezTo>
                  <a:cubicBezTo>
                    <a:pt x="62" y="39"/>
                    <a:pt x="64" y="39"/>
                    <a:pt x="65" y="39"/>
                  </a:cubicBezTo>
                  <a:cubicBezTo>
                    <a:pt x="65" y="39"/>
                    <a:pt x="67" y="39"/>
                    <a:pt x="67" y="40"/>
                  </a:cubicBezTo>
                  <a:cubicBezTo>
                    <a:pt x="68" y="40"/>
                    <a:pt x="68" y="40"/>
                    <a:pt x="70" y="40"/>
                  </a:cubicBezTo>
                  <a:cubicBezTo>
                    <a:pt x="71" y="40"/>
                    <a:pt x="70" y="40"/>
                    <a:pt x="69" y="41"/>
                  </a:cubicBezTo>
                  <a:cubicBezTo>
                    <a:pt x="68" y="41"/>
                    <a:pt x="71" y="41"/>
                    <a:pt x="73" y="41"/>
                  </a:cubicBezTo>
                  <a:cubicBezTo>
                    <a:pt x="74" y="41"/>
                    <a:pt x="74" y="41"/>
                    <a:pt x="74" y="42"/>
                  </a:cubicBezTo>
                  <a:cubicBezTo>
                    <a:pt x="74" y="42"/>
                    <a:pt x="74" y="42"/>
                    <a:pt x="77" y="42"/>
                  </a:cubicBezTo>
                  <a:cubicBezTo>
                    <a:pt x="80" y="42"/>
                    <a:pt x="81" y="42"/>
                    <a:pt x="82" y="42"/>
                  </a:cubicBezTo>
                  <a:cubicBezTo>
                    <a:pt x="82" y="42"/>
                    <a:pt x="84" y="41"/>
                    <a:pt x="84" y="41"/>
                  </a:cubicBezTo>
                  <a:cubicBezTo>
                    <a:pt x="84" y="41"/>
                    <a:pt x="85" y="41"/>
                    <a:pt x="85" y="41"/>
                  </a:cubicBezTo>
                  <a:cubicBezTo>
                    <a:pt x="86" y="41"/>
                    <a:pt x="86" y="41"/>
                    <a:pt x="85" y="40"/>
                  </a:cubicBezTo>
                  <a:cubicBezTo>
                    <a:pt x="85" y="40"/>
                    <a:pt x="86" y="40"/>
                    <a:pt x="86" y="39"/>
                  </a:cubicBezTo>
                  <a:cubicBezTo>
                    <a:pt x="86" y="39"/>
                    <a:pt x="85" y="39"/>
                    <a:pt x="84" y="39"/>
                  </a:cubicBezTo>
                  <a:cubicBezTo>
                    <a:pt x="84" y="39"/>
                    <a:pt x="84" y="39"/>
                    <a:pt x="84" y="39"/>
                  </a:cubicBezTo>
                  <a:cubicBezTo>
                    <a:pt x="85" y="38"/>
                    <a:pt x="85" y="38"/>
                    <a:pt x="84" y="38"/>
                  </a:cubicBezTo>
                  <a:cubicBezTo>
                    <a:pt x="84" y="38"/>
                    <a:pt x="84" y="38"/>
                    <a:pt x="85" y="37"/>
                  </a:cubicBezTo>
                  <a:cubicBezTo>
                    <a:pt x="85" y="37"/>
                    <a:pt x="85" y="37"/>
                    <a:pt x="84" y="37"/>
                  </a:cubicBezTo>
                  <a:cubicBezTo>
                    <a:pt x="84" y="37"/>
                    <a:pt x="83" y="36"/>
                    <a:pt x="83" y="37"/>
                  </a:cubicBezTo>
                  <a:cubicBezTo>
                    <a:pt x="82" y="37"/>
                    <a:pt x="82" y="37"/>
                    <a:pt x="81" y="37"/>
                  </a:cubicBezTo>
                  <a:cubicBezTo>
                    <a:pt x="81" y="37"/>
                    <a:pt x="80" y="38"/>
                    <a:pt x="80" y="39"/>
                  </a:cubicBezTo>
                  <a:cubicBezTo>
                    <a:pt x="79" y="39"/>
                    <a:pt x="79" y="40"/>
                    <a:pt x="79" y="40"/>
                  </a:cubicBezTo>
                  <a:cubicBezTo>
                    <a:pt x="78" y="39"/>
                    <a:pt x="79" y="39"/>
                    <a:pt x="79" y="39"/>
                  </a:cubicBezTo>
                  <a:cubicBezTo>
                    <a:pt x="80" y="38"/>
                    <a:pt x="80" y="38"/>
                    <a:pt x="80" y="37"/>
                  </a:cubicBezTo>
                  <a:cubicBezTo>
                    <a:pt x="80" y="37"/>
                    <a:pt x="80" y="37"/>
                    <a:pt x="80" y="37"/>
                  </a:cubicBezTo>
                  <a:cubicBezTo>
                    <a:pt x="79" y="37"/>
                    <a:pt x="79" y="37"/>
                    <a:pt x="79" y="36"/>
                  </a:cubicBezTo>
                  <a:cubicBezTo>
                    <a:pt x="79" y="36"/>
                    <a:pt x="79" y="36"/>
                    <a:pt x="78" y="36"/>
                  </a:cubicBezTo>
                  <a:cubicBezTo>
                    <a:pt x="78" y="36"/>
                    <a:pt x="77" y="35"/>
                    <a:pt x="78" y="35"/>
                  </a:cubicBezTo>
                  <a:cubicBezTo>
                    <a:pt x="78" y="34"/>
                    <a:pt x="78" y="35"/>
                    <a:pt x="79" y="35"/>
                  </a:cubicBezTo>
                  <a:cubicBezTo>
                    <a:pt x="80" y="36"/>
                    <a:pt x="81" y="36"/>
                    <a:pt x="81" y="36"/>
                  </a:cubicBezTo>
                  <a:cubicBezTo>
                    <a:pt x="82" y="36"/>
                    <a:pt x="82" y="36"/>
                    <a:pt x="82" y="35"/>
                  </a:cubicBezTo>
                  <a:cubicBezTo>
                    <a:pt x="82" y="35"/>
                    <a:pt x="83" y="35"/>
                    <a:pt x="82" y="35"/>
                  </a:cubicBezTo>
                  <a:cubicBezTo>
                    <a:pt x="82" y="34"/>
                    <a:pt x="82" y="34"/>
                    <a:pt x="83" y="34"/>
                  </a:cubicBezTo>
                  <a:cubicBezTo>
                    <a:pt x="83" y="34"/>
                    <a:pt x="83" y="33"/>
                    <a:pt x="84" y="33"/>
                  </a:cubicBezTo>
                  <a:cubicBezTo>
                    <a:pt x="84" y="33"/>
                    <a:pt x="84" y="33"/>
                    <a:pt x="84" y="33"/>
                  </a:cubicBezTo>
                  <a:cubicBezTo>
                    <a:pt x="84" y="33"/>
                    <a:pt x="84" y="33"/>
                    <a:pt x="84" y="33"/>
                  </a:cubicBezTo>
                  <a:cubicBezTo>
                    <a:pt x="85" y="33"/>
                    <a:pt x="85" y="33"/>
                    <a:pt x="85" y="34"/>
                  </a:cubicBezTo>
                  <a:cubicBezTo>
                    <a:pt x="85" y="34"/>
                    <a:pt x="85" y="34"/>
                    <a:pt x="85" y="34"/>
                  </a:cubicBezTo>
                  <a:cubicBezTo>
                    <a:pt x="86" y="34"/>
                    <a:pt x="86" y="35"/>
                    <a:pt x="86" y="35"/>
                  </a:cubicBezTo>
                  <a:cubicBezTo>
                    <a:pt x="87" y="35"/>
                    <a:pt x="86" y="35"/>
                    <a:pt x="87" y="34"/>
                  </a:cubicBezTo>
                  <a:cubicBezTo>
                    <a:pt x="87" y="34"/>
                    <a:pt x="87" y="34"/>
                    <a:pt x="87" y="33"/>
                  </a:cubicBezTo>
                  <a:cubicBezTo>
                    <a:pt x="88" y="32"/>
                    <a:pt x="88" y="33"/>
                    <a:pt x="88" y="34"/>
                  </a:cubicBezTo>
                  <a:cubicBezTo>
                    <a:pt x="87" y="34"/>
                    <a:pt x="88" y="34"/>
                    <a:pt x="89" y="3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6" name="Freeform 26"/>
            <p:cNvSpPr>
              <a:spLocks/>
            </p:cNvSpPr>
            <p:nvPr/>
          </p:nvSpPr>
          <p:spPr bwMode="auto">
            <a:xfrm>
              <a:off x="676" y="1074"/>
              <a:ext cx="168" cy="109"/>
            </a:xfrm>
            <a:custGeom>
              <a:avLst/>
              <a:gdLst/>
              <a:ahLst/>
              <a:cxnLst>
                <a:cxn ang="0">
                  <a:pos x="4" y="25"/>
                </a:cxn>
                <a:cxn ang="0">
                  <a:pos x="8" y="27"/>
                </a:cxn>
                <a:cxn ang="0">
                  <a:pos x="13" y="33"/>
                </a:cxn>
                <a:cxn ang="0">
                  <a:pos x="17" y="32"/>
                </a:cxn>
                <a:cxn ang="0">
                  <a:pos x="21" y="30"/>
                </a:cxn>
                <a:cxn ang="0">
                  <a:pos x="25" y="30"/>
                </a:cxn>
                <a:cxn ang="0">
                  <a:pos x="28" y="24"/>
                </a:cxn>
                <a:cxn ang="0">
                  <a:pos x="27" y="23"/>
                </a:cxn>
                <a:cxn ang="0">
                  <a:pos x="29" y="23"/>
                </a:cxn>
                <a:cxn ang="0">
                  <a:pos x="32" y="21"/>
                </a:cxn>
                <a:cxn ang="0">
                  <a:pos x="33" y="19"/>
                </a:cxn>
                <a:cxn ang="0">
                  <a:pos x="37" y="17"/>
                </a:cxn>
                <a:cxn ang="0">
                  <a:pos x="42" y="15"/>
                </a:cxn>
                <a:cxn ang="0">
                  <a:pos x="48" y="13"/>
                </a:cxn>
                <a:cxn ang="0">
                  <a:pos x="51" y="10"/>
                </a:cxn>
                <a:cxn ang="0">
                  <a:pos x="45" y="6"/>
                </a:cxn>
                <a:cxn ang="0">
                  <a:pos x="35" y="5"/>
                </a:cxn>
                <a:cxn ang="0">
                  <a:pos x="33" y="4"/>
                </a:cxn>
                <a:cxn ang="0">
                  <a:pos x="31" y="4"/>
                </a:cxn>
                <a:cxn ang="0">
                  <a:pos x="30" y="4"/>
                </a:cxn>
                <a:cxn ang="0">
                  <a:pos x="28" y="3"/>
                </a:cxn>
                <a:cxn ang="0">
                  <a:pos x="24" y="2"/>
                </a:cxn>
                <a:cxn ang="0">
                  <a:pos x="21" y="1"/>
                </a:cxn>
                <a:cxn ang="0">
                  <a:pos x="14" y="2"/>
                </a:cxn>
                <a:cxn ang="0">
                  <a:pos x="6" y="2"/>
                </a:cxn>
                <a:cxn ang="0">
                  <a:pos x="7" y="5"/>
                </a:cxn>
                <a:cxn ang="0">
                  <a:pos x="8" y="7"/>
                </a:cxn>
                <a:cxn ang="0">
                  <a:pos x="9" y="9"/>
                </a:cxn>
                <a:cxn ang="0">
                  <a:pos x="8" y="11"/>
                </a:cxn>
                <a:cxn ang="0">
                  <a:pos x="5" y="14"/>
                </a:cxn>
                <a:cxn ang="0">
                  <a:pos x="6" y="16"/>
                </a:cxn>
                <a:cxn ang="0">
                  <a:pos x="3" y="17"/>
                </a:cxn>
                <a:cxn ang="0">
                  <a:pos x="3" y="20"/>
                </a:cxn>
                <a:cxn ang="0">
                  <a:pos x="2" y="21"/>
                </a:cxn>
                <a:cxn ang="0">
                  <a:pos x="2" y="22"/>
                </a:cxn>
                <a:cxn ang="0">
                  <a:pos x="1" y="23"/>
                </a:cxn>
                <a:cxn ang="0">
                  <a:pos x="0" y="23"/>
                </a:cxn>
                <a:cxn ang="0">
                  <a:pos x="0" y="25"/>
                </a:cxn>
              </a:cxnLst>
              <a:rect l="0" t="0" r="r" b="b"/>
              <a:pathLst>
                <a:path w="52" h="34">
                  <a:moveTo>
                    <a:pt x="3" y="25"/>
                  </a:moveTo>
                  <a:cubicBezTo>
                    <a:pt x="4" y="25"/>
                    <a:pt x="4" y="25"/>
                    <a:pt x="4" y="25"/>
                  </a:cubicBezTo>
                  <a:cubicBezTo>
                    <a:pt x="3" y="25"/>
                    <a:pt x="2" y="25"/>
                    <a:pt x="3" y="26"/>
                  </a:cubicBezTo>
                  <a:cubicBezTo>
                    <a:pt x="4" y="26"/>
                    <a:pt x="7" y="27"/>
                    <a:pt x="8" y="27"/>
                  </a:cubicBezTo>
                  <a:cubicBezTo>
                    <a:pt x="8" y="27"/>
                    <a:pt x="9" y="28"/>
                    <a:pt x="10" y="29"/>
                  </a:cubicBezTo>
                  <a:cubicBezTo>
                    <a:pt x="11" y="30"/>
                    <a:pt x="12" y="32"/>
                    <a:pt x="13" y="33"/>
                  </a:cubicBezTo>
                  <a:cubicBezTo>
                    <a:pt x="14" y="34"/>
                    <a:pt x="15" y="33"/>
                    <a:pt x="15" y="33"/>
                  </a:cubicBezTo>
                  <a:cubicBezTo>
                    <a:pt x="15" y="33"/>
                    <a:pt x="15" y="32"/>
                    <a:pt x="17" y="32"/>
                  </a:cubicBezTo>
                  <a:cubicBezTo>
                    <a:pt x="18" y="32"/>
                    <a:pt x="19" y="31"/>
                    <a:pt x="20" y="30"/>
                  </a:cubicBezTo>
                  <a:cubicBezTo>
                    <a:pt x="20" y="29"/>
                    <a:pt x="21" y="30"/>
                    <a:pt x="21" y="30"/>
                  </a:cubicBezTo>
                  <a:cubicBezTo>
                    <a:pt x="21" y="31"/>
                    <a:pt x="22" y="31"/>
                    <a:pt x="22" y="30"/>
                  </a:cubicBezTo>
                  <a:cubicBezTo>
                    <a:pt x="22" y="30"/>
                    <a:pt x="23" y="30"/>
                    <a:pt x="25" y="30"/>
                  </a:cubicBezTo>
                  <a:cubicBezTo>
                    <a:pt x="26" y="29"/>
                    <a:pt x="27" y="29"/>
                    <a:pt x="27" y="27"/>
                  </a:cubicBezTo>
                  <a:cubicBezTo>
                    <a:pt x="27" y="25"/>
                    <a:pt x="27" y="25"/>
                    <a:pt x="28" y="24"/>
                  </a:cubicBezTo>
                  <a:cubicBezTo>
                    <a:pt x="28" y="24"/>
                    <a:pt x="28" y="23"/>
                    <a:pt x="28" y="23"/>
                  </a:cubicBezTo>
                  <a:cubicBezTo>
                    <a:pt x="28" y="23"/>
                    <a:pt x="27" y="23"/>
                    <a:pt x="27" y="23"/>
                  </a:cubicBezTo>
                  <a:cubicBezTo>
                    <a:pt x="28" y="22"/>
                    <a:pt x="28" y="22"/>
                    <a:pt x="28" y="23"/>
                  </a:cubicBezTo>
                  <a:cubicBezTo>
                    <a:pt x="28" y="23"/>
                    <a:pt x="28" y="23"/>
                    <a:pt x="29" y="23"/>
                  </a:cubicBezTo>
                  <a:cubicBezTo>
                    <a:pt x="30" y="23"/>
                    <a:pt x="31" y="22"/>
                    <a:pt x="32" y="22"/>
                  </a:cubicBezTo>
                  <a:cubicBezTo>
                    <a:pt x="32" y="21"/>
                    <a:pt x="32" y="21"/>
                    <a:pt x="32" y="21"/>
                  </a:cubicBezTo>
                  <a:cubicBezTo>
                    <a:pt x="32" y="21"/>
                    <a:pt x="32" y="20"/>
                    <a:pt x="32" y="20"/>
                  </a:cubicBezTo>
                  <a:cubicBezTo>
                    <a:pt x="33" y="20"/>
                    <a:pt x="33" y="20"/>
                    <a:pt x="33" y="19"/>
                  </a:cubicBezTo>
                  <a:cubicBezTo>
                    <a:pt x="33" y="19"/>
                    <a:pt x="34" y="18"/>
                    <a:pt x="35" y="18"/>
                  </a:cubicBezTo>
                  <a:cubicBezTo>
                    <a:pt x="36" y="18"/>
                    <a:pt x="36" y="17"/>
                    <a:pt x="37" y="17"/>
                  </a:cubicBezTo>
                  <a:cubicBezTo>
                    <a:pt x="37" y="17"/>
                    <a:pt x="39" y="16"/>
                    <a:pt x="40" y="16"/>
                  </a:cubicBezTo>
                  <a:cubicBezTo>
                    <a:pt x="40" y="15"/>
                    <a:pt x="41" y="15"/>
                    <a:pt x="42" y="15"/>
                  </a:cubicBezTo>
                  <a:cubicBezTo>
                    <a:pt x="42" y="15"/>
                    <a:pt x="44" y="14"/>
                    <a:pt x="44" y="14"/>
                  </a:cubicBezTo>
                  <a:cubicBezTo>
                    <a:pt x="44" y="14"/>
                    <a:pt x="45" y="13"/>
                    <a:pt x="48" y="13"/>
                  </a:cubicBezTo>
                  <a:cubicBezTo>
                    <a:pt x="50" y="12"/>
                    <a:pt x="49" y="12"/>
                    <a:pt x="51" y="11"/>
                  </a:cubicBezTo>
                  <a:cubicBezTo>
                    <a:pt x="52" y="11"/>
                    <a:pt x="52" y="10"/>
                    <a:pt x="51" y="10"/>
                  </a:cubicBezTo>
                  <a:cubicBezTo>
                    <a:pt x="51" y="10"/>
                    <a:pt x="50" y="9"/>
                    <a:pt x="49" y="9"/>
                  </a:cubicBezTo>
                  <a:cubicBezTo>
                    <a:pt x="48" y="9"/>
                    <a:pt x="45" y="6"/>
                    <a:pt x="45" y="6"/>
                  </a:cubicBezTo>
                  <a:cubicBezTo>
                    <a:pt x="41" y="2"/>
                    <a:pt x="35" y="4"/>
                    <a:pt x="35" y="4"/>
                  </a:cubicBezTo>
                  <a:cubicBezTo>
                    <a:pt x="34" y="4"/>
                    <a:pt x="34" y="4"/>
                    <a:pt x="35" y="5"/>
                  </a:cubicBezTo>
                  <a:cubicBezTo>
                    <a:pt x="35" y="5"/>
                    <a:pt x="34" y="6"/>
                    <a:pt x="33" y="6"/>
                  </a:cubicBezTo>
                  <a:cubicBezTo>
                    <a:pt x="32" y="6"/>
                    <a:pt x="33" y="5"/>
                    <a:pt x="33" y="4"/>
                  </a:cubicBezTo>
                  <a:cubicBezTo>
                    <a:pt x="33" y="4"/>
                    <a:pt x="32" y="4"/>
                    <a:pt x="32" y="4"/>
                  </a:cubicBezTo>
                  <a:cubicBezTo>
                    <a:pt x="32" y="4"/>
                    <a:pt x="31" y="4"/>
                    <a:pt x="31" y="4"/>
                  </a:cubicBezTo>
                  <a:cubicBezTo>
                    <a:pt x="30" y="5"/>
                    <a:pt x="30" y="5"/>
                    <a:pt x="30" y="5"/>
                  </a:cubicBezTo>
                  <a:cubicBezTo>
                    <a:pt x="29" y="5"/>
                    <a:pt x="30" y="5"/>
                    <a:pt x="30" y="4"/>
                  </a:cubicBezTo>
                  <a:cubicBezTo>
                    <a:pt x="31" y="3"/>
                    <a:pt x="30" y="4"/>
                    <a:pt x="30" y="4"/>
                  </a:cubicBezTo>
                  <a:cubicBezTo>
                    <a:pt x="30" y="4"/>
                    <a:pt x="28" y="3"/>
                    <a:pt x="28" y="3"/>
                  </a:cubicBezTo>
                  <a:cubicBezTo>
                    <a:pt x="27" y="3"/>
                    <a:pt x="27" y="3"/>
                    <a:pt x="25" y="3"/>
                  </a:cubicBezTo>
                  <a:cubicBezTo>
                    <a:pt x="24" y="2"/>
                    <a:pt x="24" y="2"/>
                    <a:pt x="24" y="2"/>
                  </a:cubicBezTo>
                  <a:cubicBezTo>
                    <a:pt x="24" y="1"/>
                    <a:pt x="23" y="1"/>
                    <a:pt x="23" y="1"/>
                  </a:cubicBezTo>
                  <a:cubicBezTo>
                    <a:pt x="23" y="1"/>
                    <a:pt x="22" y="1"/>
                    <a:pt x="21" y="1"/>
                  </a:cubicBezTo>
                  <a:cubicBezTo>
                    <a:pt x="21" y="0"/>
                    <a:pt x="18" y="1"/>
                    <a:pt x="18" y="1"/>
                  </a:cubicBezTo>
                  <a:cubicBezTo>
                    <a:pt x="17" y="1"/>
                    <a:pt x="14" y="2"/>
                    <a:pt x="14" y="2"/>
                  </a:cubicBezTo>
                  <a:cubicBezTo>
                    <a:pt x="14" y="2"/>
                    <a:pt x="11" y="2"/>
                    <a:pt x="11" y="2"/>
                  </a:cubicBezTo>
                  <a:cubicBezTo>
                    <a:pt x="11" y="2"/>
                    <a:pt x="6" y="2"/>
                    <a:pt x="6" y="2"/>
                  </a:cubicBezTo>
                  <a:cubicBezTo>
                    <a:pt x="5" y="3"/>
                    <a:pt x="4" y="3"/>
                    <a:pt x="5" y="3"/>
                  </a:cubicBezTo>
                  <a:cubicBezTo>
                    <a:pt x="6" y="3"/>
                    <a:pt x="7" y="5"/>
                    <a:pt x="7" y="5"/>
                  </a:cubicBezTo>
                  <a:cubicBezTo>
                    <a:pt x="7" y="5"/>
                    <a:pt x="7" y="5"/>
                    <a:pt x="7" y="6"/>
                  </a:cubicBezTo>
                  <a:cubicBezTo>
                    <a:pt x="7" y="6"/>
                    <a:pt x="7" y="6"/>
                    <a:pt x="8" y="7"/>
                  </a:cubicBezTo>
                  <a:cubicBezTo>
                    <a:pt x="8" y="7"/>
                    <a:pt x="8" y="7"/>
                    <a:pt x="9" y="8"/>
                  </a:cubicBezTo>
                  <a:cubicBezTo>
                    <a:pt x="10" y="8"/>
                    <a:pt x="10" y="8"/>
                    <a:pt x="9" y="9"/>
                  </a:cubicBezTo>
                  <a:cubicBezTo>
                    <a:pt x="9" y="9"/>
                    <a:pt x="9" y="9"/>
                    <a:pt x="9" y="10"/>
                  </a:cubicBezTo>
                  <a:cubicBezTo>
                    <a:pt x="8" y="10"/>
                    <a:pt x="9" y="10"/>
                    <a:pt x="8" y="11"/>
                  </a:cubicBezTo>
                  <a:cubicBezTo>
                    <a:pt x="7" y="11"/>
                    <a:pt x="7" y="12"/>
                    <a:pt x="6" y="13"/>
                  </a:cubicBezTo>
                  <a:cubicBezTo>
                    <a:pt x="6" y="13"/>
                    <a:pt x="6" y="13"/>
                    <a:pt x="5" y="14"/>
                  </a:cubicBezTo>
                  <a:cubicBezTo>
                    <a:pt x="4" y="15"/>
                    <a:pt x="5" y="14"/>
                    <a:pt x="6" y="15"/>
                  </a:cubicBezTo>
                  <a:cubicBezTo>
                    <a:pt x="7" y="16"/>
                    <a:pt x="6" y="16"/>
                    <a:pt x="6" y="16"/>
                  </a:cubicBezTo>
                  <a:cubicBezTo>
                    <a:pt x="5" y="16"/>
                    <a:pt x="5" y="16"/>
                    <a:pt x="5" y="17"/>
                  </a:cubicBezTo>
                  <a:cubicBezTo>
                    <a:pt x="4" y="17"/>
                    <a:pt x="4" y="17"/>
                    <a:pt x="3" y="17"/>
                  </a:cubicBezTo>
                  <a:cubicBezTo>
                    <a:pt x="3" y="17"/>
                    <a:pt x="3" y="18"/>
                    <a:pt x="4" y="18"/>
                  </a:cubicBezTo>
                  <a:cubicBezTo>
                    <a:pt x="4" y="18"/>
                    <a:pt x="3" y="19"/>
                    <a:pt x="3" y="20"/>
                  </a:cubicBezTo>
                  <a:cubicBezTo>
                    <a:pt x="3" y="20"/>
                    <a:pt x="3" y="20"/>
                    <a:pt x="2" y="20"/>
                  </a:cubicBezTo>
                  <a:cubicBezTo>
                    <a:pt x="2" y="21"/>
                    <a:pt x="2" y="21"/>
                    <a:pt x="2" y="21"/>
                  </a:cubicBezTo>
                  <a:cubicBezTo>
                    <a:pt x="2" y="21"/>
                    <a:pt x="2" y="21"/>
                    <a:pt x="2" y="21"/>
                  </a:cubicBezTo>
                  <a:cubicBezTo>
                    <a:pt x="2" y="21"/>
                    <a:pt x="2" y="21"/>
                    <a:pt x="2" y="22"/>
                  </a:cubicBezTo>
                  <a:cubicBezTo>
                    <a:pt x="1" y="22"/>
                    <a:pt x="1" y="22"/>
                    <a:pt x="1" y="22"/>
                  </a:cubicBezTo>
                  <a:cubicBezTo>
                    <a:pt x="1" y="22"/>
                    <a:pt x="1" y="22"/>
                    <a:pt x="1" y="23"/>
                  </a:cubicBezTo>
                  <a:cubicBezTo>
                    <a:pt x="1" y="23"/>
                    <a:pt x="1" y="23"/>
                    <a:pt x="1" y="23"/>
                  </a:cubicBezTo>
                  <a:cubicBezTo>
                    <a:pt x="1" y="23"/>
                    <a:pt x="1" y="23"/>
                    <a:pt x="0" y="23"/>
                  </a:cubicBezTo>
                  <a:cubicBezTo>
                    <a:pt x="0" y="24"/>
                    <a:pt x="0" y="24"/>
                    <a:pt x="0" y="24"/>
                  </a:cubicBezTo>
                  <a:cubicBezTo>
                    <a:pt x="0" y="25"/>
                    <a:pt x="0" y="25"/>
                    <a:pt x="0" y="25"/>
                  </a:cubicBezTo>
                  <a:cubicBezTo>
                    <a:pt x="0" y="25"/>
                    <a:pt x="1" y="25"/>
                    <a:pt x="3" y="2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7" name="Freeform 27"/>
            <p:cNvSpPr>
              <a:spLocks/>
            </p:cNvSpPr>
            <p:nvPr/>
          </p:nvSpPr>
          <p:spPr bwMode="auto">
            <a:xfrm>
              <a:off x="805" y="999"/>
              <a:ext cx="197" cy="81"/>
            </a:xfrm>
            <a:custGeom>
              <a:avLst/>
              <a:gdLst/>
              <a:ahLst/>
              <a:cxnLst>
                <a:cxn ang="0">
                  <a:pos x="11" y="7"/>
                </a:cxn>
                <a:cxn ang="0">
                  <a:pos x="11" y="7"/>
                </a:cxn>
                <a:cxn ang="0">
                  <a:pos x="5" y="9"/>
                </a:cxn>
                <a:cxn ang="0">
                  <a:pos x="9" y="10"/>
                </a:cxn>
                <a:cxn ang="0">
                  <a:pos x="12" y="11"/>
                </a:cxn>
                <a:cxn ang="0">
                  <a:pos x="3" y="13"/>
                </a:cxn>
                <a:cxn ang="0">
                  <a:pos x="12" y="12"/>
                </a:cxn>
                <a:cxn ang="0">
                  <a:pos x="11" y="13"/>
                </a:cxn>
                <a:cxn ang="0">
                  <a:pos x="2" y="15"/>
                </a:cxn>
                <a:cxn ang="0">
                  <a:pos x="4" y="18"/>
                </a:cxn>
                <a:cxn ang="0">
                  <a:pos x="7" y="17"/>
                </a:cxn>
                <a:cxn ang="0">
                  <a:pos x="7" y="18"/>
                </a:cxn>
                <a:cxn ang="0">
                  <a:pos x="11" y="19"/>
                </a:cxn>
                <a:cxn ang="0">
                  <a:pos x="12" y="17"/>
                </a:cxn>
                <a:cxn ang="0">
                  <a:pos x="14" y="19"/>
                </a:cxn>
                <a:cxn ang="0">
                  <a:pos x="16" y="16"/>
                </a:cxn>
                <a:cxn ang="0">
                  <a:pos x="18" y="15"/>
                </a:cxn>
                <a:cxn ang="0">
                  <a:pos x="19" y="16"/>
                </a:cxn>
                <a:cxn ang="0">
                  <a:pos x="24" y="18"/>
                </a:cxn>
                <a:cxn ang="0">
                  <a:pos x="26" y="17"/>
                </a:cxn>
                <a:cxn ang="0">
                  <a:pos x="29" y="18"/>
                </a:cxn>
                <a:cxn ang="0">
                  <a:pos x="32" y="17"/>
                </a:cxn>
                <a:cxn ang="0">
                  <a:pos x="17" y="22"/>
                </a:cxn>
                <a:cxn ang="0">
                  <a:pos x="43" y="19"/>
                </a:cxn>
                <a:cxn ang="0">
                  <a:pos x="48" y="19"/>
                </a:cxn>
                <a:cxn ang="0">
                  <a:pos x="58" y="19"/>
                </a:cxn>
                <a:cxn ang="0">
                  <a:pos x="58" y="17"/>
                </a:cxn>
                <a:cxn ang="0">
                  <a:pos x="60" y="15"/>
                </a:cxn>
                <a:cxn ang="0">
                  <a:pos x="61" y="12"/>
                </a:cxn>
                <a:cxn ang="0">
                  <a:pos x="54" y="10"/>
                </a:cxn>
                <a:cxn ang="0">
                  <a:pos x="54" y="12"/>
                </a:cxn>
                <a:cxn ang="0">
                  <a:pos x="51" y="10"/>
                </a:cxn>
                <a:cxn ang="0">
                  <a:pos x="48" y="7"/>
                </a:cxn>
                <a:cxn ang="0">
                  <a:pos x="45" y="4"/>
                </a:cxn>
                <a:cxn ang="0">
                  <a:pos x="45" y="1"/>
                </a:cxn>
                <a:cxn ang="0">
                  <a:pos x="43" y="1"/>
                </a:cxn>
                <a:cxn ang="0">
                  <a:pos x="40" y="2"/>
                </a:cxn>
                <a:cxn ang="0">
                  <a:pos x="39" y="4"/>
                </a:cxn>
                <a:cxn ang="0">
                  <a:pos x="37" y="6"/>
                </a:cxn>
                <a:cxn ang="0">
                  <a:pos x="41" y="9"/>
                </a:cxn>
                <a:cxn ang="0">
                  <a:pos x="44" y="12"/>
                </a:cxn>
                <a:cxn ang="0">
                  <a:pos x="32" y="14"/>
                </a:cxn>
                <a:cxn ang="0">
                  <a:pos x="27" y="11"/>
                </a:cxn>
                <a:cxn ang="0">
                  <a:pos x="27" y="9"/>
                </a:cxn>
                <a:cxn ang="0">
                  <a:pos x="22" y="6"/>
                </a:cxn>
                <a:cxn ang="0">
                  <a:pos x="18" y="7"/>
                </a:cxn>
                <a:cxn ang="0">
                  <a:pos x="14" y="4"/>
                </a:cxn>
                <a:cxn ang="0">
                  <a:pos x="10" y="5"/>
                </a:cxn>
              </a:cxnLst>
              <a:rect l="0" t="0" r="r" b="b"/>
              <a:pathLst>
                <a:path w="61" h="25">
                  <a:moveTo>
                    <a:pt x="9" y="5"/>
                  </a:moveTo>
                  <a:cubicBezTo>
                    <a:pt x="9" y="6"/>
                    <a:pt x="9" y="6"/>
                    <a:pt x="9" y="6"/>
                  </a:cubicBezTo>
                  <a:cubicBezTo>
                    <a:pt x="9" y="6"/>
                    <a:pt x="10" y="7"/>
                    <a:pt x="11" y="7"/>
                  </a:cubicBezTo>
                  <a:cubicBezTo>
                    <a:pt x="11" y="7"/>
                    <a:pt x="13" y="7"/>
                    <a:pt x="14" y="7"/>
                  </a:cubicBezTo>
                  <a:cubicBezTo>
                    <a:pt x="16" y="8"/>
                    <a:pt x="14" y="8"/>
                    <a:pt x="13" y="8"/>
                  </a:cubicBezTo>
                  <a:cubicBezTo>
                    <a:pt x="12" y="7"/>
                    <a:pt x="11" y="7"/>
                    <a:pt x="11" y="7"/>
                  </a:cubicBezTo>
                  <a:cubicBezTo>
                    <a:pt x="10" y="7"/>
                    <a:pt x="9" y="7"/>
                    <a:pt x="8" y="7"/>
                  </a:cubicBezTo>
                  <a:cubicBezTo>
                    <a:pt x="8" y="7"/>
                    <a:pt x="7" y="7"/>
                    <a:pt x="6" y="8"/>
                  </a:cubicBezTo>
                  <a:cubicBezTo>
                    <a:pt x="5" y="8"/>
                    <a:pt x="5" y="9"/>
                    <a:pt x="5" y="9"/>
                  </a:cubicBezTo>
                  <a:cubicBezTo>
                    <a:pt x="6" y="9"/>
                    <a:pt x="6" y="9"/>
                    <a:pt x="5" y="9"/>
                  </a:cubicBezTo>
                  <a:cubicBezTo>
                    <a:pt x="4" y="10"/>
                    <a:pt x="5" y="10"/>
                    <a:pt x="6" y="10"/>
                  </a:cubicBezTo>
                  <a:cubicBezTo>
                    <a:pt x="6" y="10"/>
                    <a:pt x="8" y="10"/>
                    <a:pt x="9" y="10"/>
                  </a:cubicBezTo>
                  <a:cubicBezTo>
                    <a:pt x="10" y="10"/>
                    <a:pt x="12" y="10"/>
                    <a:pt x="14" y="10"/>
                  </a:cubicBezTo>
                  <a:cubicBezTo>
                    <a:pt x="15" y="10"/>
                    <a:pt x="14" y="10"/>
                    <a:pt x="14" y="11"/>
                  </a:cubicBezTo>
                  <a:cubicBezTo>
                    <a:pt x="13" y="11"/>
                    <a:pt x="12" y="11"/>
                    <a:pt x="12" y="11"/>
                  </a:cubicBezTo>
                  <a:cubicBezTo>
                    <a:pt x="11" y="11"/>
                    <a:pt x="9" y="11"/>
                    <a:pt x="8" y="11"/>
                  </a:cubicBezTo>
                  <a:cubicBezTo>
                    <a:pt x="8" y="11"/>
                    <a:pt x="6" y="11"/>
                    <a:pt x="5" y="11"/>
                  </a:cubicBezTo>
                  <a:cubicBezTo>
                    <a:pt x="4" y="11"/>
                    <a:pt x="3" y="12"/>
                    <a:pt x="3" y="13"/>
                  </a:cubicBezTo>
                  <a:cubicBezTo>
                    <a:pt x="2" y="14"/>
                    <a:pt x="4" y="13"/>
                    <a:pt x="5" y="13"/>
                  </a:cubicBezTo>
                  <a:cubicBezTo>
                    <a:pt x="6" y="14"/>
                    <a:pt x="8" y="13"/>
                    <a:pt x="8" y="13"/>
                  </a:cubicBezTo>
                  <a:cubicBezTo>
                    <a:pt x="9" y="13"/>
                    <a:pt x="12" y="12"/>
                    <a:pt x="12" y="12"/>
                  </a:cubicBezTo>
                  <a:cubicBezTo>
                    <a:pt x="13" y="12"/>
                    <a:pt x="13" y="12"/>
                    <a:pt x="13" y="12"/>
                  </a:cubicBezTo>
                  <a:cubicBezTo>
                    <a:pt x="13" y="12"/>
                    <a:pt x="12" y="13"/>
                    <a:pt x="12" y="13"/>
                  </a:cubicBezTo>
                  <a:cubicBezTo>
                    <a:pt x="12" y="13"/>
                    <a:pt x="12" y="13"/>
                    <a:pt x="11" y="13"/>
                  </a:cubicBezTo>
                  <a:cubicBezTo>
                    <a:pt x="11" y="13"/>
                    <a:pt x="10" y="13"/>
                    <a:pt x="10" y="14"/>
                  </a:cubicBezTo>
                  <a:cubicBezTo>
                    <a:pt x="9" y="14"/>
                    <a:pt x="8" y="14"/>
                    <a:pt x="8" y="14"/>
                  </a:cubicBezTo>
                  <a:cubicBezTo>
                    <a:pt x="8" y="14"/>
                    <a:pt x="2" y="15"/>
                    <a:pt x="2" y="15"/>
                  </a:cubicBezTo>
                  <a:cubicBezTo>
                    <a:pt x="1" y="15"/>
                    <a:pt x="0" y="16"/>
                    <a:pt x="0" y="16"/>
                  </a:cubicBezTo>
                  <a:cubicBezTo>
                    <a:pt x="0" y="17"/>
                    <a:pt x="2" y="18"/>
                    <a:pt x="3" y="18"/>
                  </a:cubicBezTo>
                  <a:cubicBezTo>
                    <a:pt x="3" y="18"/>
                    <a:pt x="4" y="18"/>
                    <a:pt x="4" y="18"/>
                  </a:cubicBezTo>
                  <a:cubicBezTo>
                    <a:pt x="4" y="18"/>
                    <a:pt x="5" y="18"/>
                    <a:pt x="5" y="18"/>
                  </a:cubicBezTo>
                  <a:cubicBezTo>
                    <a:pt x="5" y="17"/>
                    <a:pt x="6" y="17"/>
                    <a:pt x="6" y="17"/>
                  </a:cubicBezTo>
                  <a:cubicBezTo>
                    <a:pt x="6" y="17"/>
                    <a:pt x="7" y="17"/>
                    <a:pt x="7" y="17"/>
                  </a:cubicBezTo>
                  <a:cubicBezTo>
                    <a:pt x="7" y="17"/>
                    <a:pt x="7" y="17"/>
                    <a:pt x="7" y="18"/>
                  </a:cubicBezTo>
                  <a:cubicBezTo>
                    <a:pt x="7" y="18"/>
                    <a:pt x="7" y="18"/>
                    <a:pt x="7" y="18"/>
                  </a:cubicBezTo>
                  <a:cubicBezTo>
                    <a:pt x="8" y="18"/>
                    <a:pt x="7" y="18"/>
                    <a:pt x="7" y="18"/>
                  </a:cubicBezTo>
                  <a:cubicBezTo>
                    <a:pt x="7" y="18"/>
                    <a:pt x="8" y="19"/>
                    <a:pt x="8" y="19"/>
                  </a:cubicBezTo>
                  <a:cubicBezTo>
                    <a:pt x="8" y="19"/>
                    <a:pt x="9" y="19"/>
                    <a:pt x="9" y="19"/>
                  </a:cubicBezTo>
                  <a:cubicBezTo>
                    <a:pt x="10" y="19"/>
                    <a:pt x="10" y="19"/>
                    <a:pt x="11" y="19"/>
                  </a:cubicBezTo>
                  <a:cubicBezTo>
                    <a:pt x="11" y="19"/>
                    <a:pt x="11" y="19"/>
                    <a:pt x="10" y="18"/>
                  </a:cubicBezTo>
                  <a:cubicBezTo>
                    <a:pt x="10" y="18"/>
                    <a:pt x="10" y="18"/>
                    <a:pt x="11" y="18"/>
                  </a:cubicBezTo>
                  <a:cubicBezTo>
                    <a:pt x="11" y="18"/>
                    <a:pt x="12" y="18"/>
                    <a:pt x="12" y="17"/>
                  </a:cubicBezTo>
                  <a:cubicBezTo>
                    <a:pt x="13" y="17"/>
                    <a:pt x="13" y="18"/>
                    <a:pt x="12" y="18"/>
                  </a:cubicBezTo>
                  <a:cubicBezTo>
                    <a:pt x="12" y="18"/>
                    <a:pt x="12" y="18"/>
                    <a:pt x="13" y="19"/>
                  </a:cubicBezTo>
                  <a:cubicBezTo>
                    <a:pt x="13" y="20"/>
                    <a:pt x="14" y="19"/>
                    <a:pt x="14" y="19"/>
                  </a:cubicBezTo>
                  <a:cubicBezTo>
                    <a:pt x="15" y="19"/>
                    <a:pt x="16" y="18"/>
                    <a:pt x="17" y="18"/>
                  </a:cubicBezTo>
                  <a:cubicBezTo>
                    <a:pt x="17" y="18"/>
                    <a:pt x="17" y="17"/>
                    <a:pt x="16" y="17"/>
                  </a:cubicBezTo>
                  <a:cubicBezTo>
                    <a:pt x="16" y="16"/>
                    <a:pt x="16" y="16"/>
                    <a:pt x="16" y="16"/>
                  </a:cubicBezTo>
                  <a:cubicBezTo>
                    <a:pt x="16" y="16"/>
                    <a:pt x="17" y="17"/>
                    <a:pt x="17" y="17"/>
                  </a:cubicBezTo>
                  <a:cubicBezTo>
                    <a:pt x="18" y="17"/>
                    <a:pt x="18" y="16"/>
                    <a:pt x="18" y="15"/>
                  </a:cubicBezTo>
                  <a:cubicBezTo>
                    <a:pt x="18" y="14"/>
                    <a:pt x="18" y="15"/>
                    <a:pt x="18" y="15"/>
                  </a:cubicBezTo>
                  <a:cubicBezTo>
                    <a:pt x="19" y="15"/>
                    <a:pt x="19" y="16"/>
                    <a:pt x="20" y="15"/>
                  </a:cubicBezTo>
                  <a:cubicBezTo>
                    <a:pt x="20" y="15"/>
                    <a:pt x="20" y="15"/>
                    <a:pt x="20" y="16"/>
                  </a:cubicBezTo>
                  <a:cubicBezTo>
                    <a:pt x="20" y="16"/>
                    <a:pt x="19" y="16"/>
                    <a:pt x="19" y="16"/>
                  </a:cubicBezTo>
                  <a:cubicBezTo>
                    <a:pt x="19" y="17"/>
                    <a:pt x="19" y="17"/>
                    <a:pt x="19" y="18"/>
                  </a:cubicBezTo>
                  <a:cubicBezTo>
                    <a:pt x="18" y="19"/>
                    <a:pt x="20" y="19"/>
                    <a:pt x="20" y="18"/>
                  </a:cubicBezTo>
                  <a:cubicBezTo>
                    <a:pt x="21" y="18"/>
                    <a:pt x="23" y="18"/>
                    <a:pt x="24" y="18"/>
                  </a:cubicBezTo>
                  <a:cubicBezTo>
                    <a:pt x="25" y="18"/>
                    <a:pt x="25" y="17"/>
                    <a:pt x="25" y="17"/>
                  </a:cubicBezTo>
                  <a:cubicBezTo>
                    <a:pt x="25" y="17"/>
                    <a:pt x="25" y="16"/>
                    <a:pt x="25" y="17"/>
                  </a:cubicBezTo>
                  <a:cubicBezTo>
                    <a:pt x="25" y="17"/>
                    <a:pt x="25" y="17"/>
                    <a:pt x="26" y="17"/>
                  </a:cubicBezTo>
                  <a:cubicBezTo>
                    <a:pt x="27" y="17"/>
                    <a:pt x="26" y="17"/>
                    <a:pt x="26" y="18"/>
                  </a:cubicBezTo>
                  <a:cubicBezTo>
                    <a:pt x="26" y="18"/>
                    <a:pt x="27" y="18"/>
                    <a:pt x="28" y="18"/>
                  </a:cubicBezTo>
                  <a:cubicBezTo>
                    <a:pt x="28" y="18"/>
                    <a:pt x="29" y="18"/>
                    <a:pt x="29" y="18"/>
                  </a:cubicBezTo>
                  <a:cubicBezTo>
                    <a:pt x="29" y="17"/>
                    <a:pt x="29" y="17"/>
                    <a:pt x="30" y="18"/>
                  </a:cubicBezTo>
                  <a:cubicBezTo>
                    <a:pt x="30" y="18"/>
                    <a:pt x="31" y="17"/>
                    <a:pt x="31" y="17"/>
                  </a:cubicBezTo>
                  <a:cubicBezTo>
                    <a:pt x="32" y="17"/>
                    <a:pt x="33" y="16"/>
                    <a:pt x="32" y="17"/>
                  </a:cubicBezTo>
                  <a:cubicBezTo>
                    <a:pt x="32" y="18"/>
                    <a:pt x="30" y="19"/>
                    <a:pt x="29" y="19"/>
                  </a:cubicBezTo>
                  <a:cubicBezTo>
                    <a:pt x="28" y="19"/>
                    <a:pt x="26" y="19"/>
                    <a:pt x="26" y="19"/>
                  </a:cubicBezTo>
                  <a:cubicBezTo>
                    <a:pt x="25" y="20"/>
                    <a:pt x="19" y="21"/>
                    <a:pt x="17" y="22"/>
                  </a:cubicBezTo>
                  <a:cubicBezTo>
                    <a:pt x="15" y="22"/>
                    <a:pt x="18" y="24"/>
                    <a:pt x="20" y="25"/>
                  </a:cubicBezTo>
                  <a:cubicBezTo>
                    <a:pt x="22" y="25"/>
                    <a:pt x="25" y="25"/>
                    <a:pt x="25" y="25"/>
                  </a:cubicBezTo>
                  <a:cubicBezTo>
                    <a:pt x="25" y="25"/>
                    <a:pt x="42" y="19"/>
                    <a:pt x="43" y="19"/>
                  </a:cubicBezTo>
                  <a:cubicBezTo>
                    <a:pt x="44" y="18"/>
                    <a:pt x="45" y="19"/>
                    <a:pt x="45" y="19"/>
                  </a:cubicBezTo>
                  <a:cubicBezTo>
                    <a:pt x="45" y="19"/>
                    <a:pt x="48" y="20"/>
                    <a:pt x="48" y="20"/>
                  </a:cubicBezTo>
                  <a:cubicBezTo>
                    <a:pt x="48" y="20"/>
                    <a:pt x="48" y="20"/>
                    <a:pt x="48" y="19"/>
                  </a:cubicBezTo>
                  <a:cubicBezTo>
                    <a:pt x="48" y="19"/>
                    <a:pt x="49" y="19"/>
                    <a:pt x="49" y="18"/>
                  </a:cubicBezTo>
                  <a:cubicBezTo>
                    <a:pt x="49" y="18"/>
                    <a:pt x="50" y="18"/>
                    <a:pt x="50" y="18"/>
                  </a:cubicBezTo>
                  <a:cubicBezTo>
                    <a:pt x="50" y="18"/>
                    <a:pt x="57" y="19"/>
                    <a:pt x="58" y="19"/>
                  </a:cubicBezTo>
                  <a:cubicBezTo>
                    <a:pt x="58" y="18"/>
                    <a:pt x="58" y="19"/>
                    <a:pt x="58" y="18"/>
                  </a:cubicBezTo>
                  <a:cubicBezTo>
                    <a:pt x="58" y="18"/>
                    <a:pt x="58" y="18"/>
                    <a:pt x="59" y="18"/>
                  </a:cubicBezTo>
                  <a:cubicBezTo>
                    <a:pt x="59" y="17"/>
                    <a:pt x="59" y="17"/>
                    <a:pt x="58" y="17"/>
                  </a:cubicBezTo>
                  <a:cubicBezTo>
                    <a:pt x="58" y="17"/>
                    <a:pt x="59" y="16"/>
                    <a:pt x="59" y="16"/>
                  </a:cubicBezTo>
                  <a:cubicBezTo>
                    <a:pt x="60" y="15"/>
                    <a:pt x="60" y="15"/>
                    <a:pt x="59" y="15"/>
                  </a:cubicBezTo>
                  <a:cubicBezTo>
                    <a:pt x="59" y="15"/>
                    <a:pt x="59" y="15"/>
                    <a:pt x="60" y="15"/>
                  </a:cubicBezTo>
                  <a:cubicBezTo>
                    <a:pt x="60" y="15"/>
                    <a:pt x="60" y="14"/>
                    <a:pt x="60" y="14"/>
                  </a:cubicBezTo>
                  <a:cubicBezTo>
                    <a:pt x="59" y="14"/>
                    <a:pt x="59" y="14"/>
                    <a:pt x="60" y="14"/>
                  </a:cubicBezTo>
                  <a:cubicBezTo>
                    <a:pt x="61" y="13"/>
                    <a:pt x="61" y="12"/>
                    <a:pt x="61" y="12"/>
                  </a:cubicBezTo>
                  <a:cubicBezTo>
                    <a:pt x="61" y="9"/>
                    <a:pt x="58" y="9"/>
                    <a:pt x="57" y="9"/>
                  </a:cubicBezTo>
                  <a:cubicBezTo>
                    <a:pt x="55" y="8"/>
                    <a:pt x="54" y="9"/>
                    <a:pt x="54" y="9"/>
                  </a:cubicBezTo>
                  <a:cubicBezTo>
                    <a:pt x="54" y="9"/>
                    <a:pt x="54" y="9"/>
                    <a:pt x="54" y="10"/>
                  </a:cubicBezTo>
                  <a:cubicBezTo>
                    <a:pt x="53" y="11"/>
                    <a:pt x="54" y="11"/>
                    <a:pt x="54" y="11"/>
                  </a:cubicBezTo>
                  <a:cubicBezTo>
                    <a:pt x="55" y="11"/>
                    <a:pt x="55" y="11"/>
                    <a:pt x="54" y="11"/>
                  </a:cubicBezTo>
                  <a:cubicBezTo>
                    <a:pt x="54" y="11"/>
                    <a:pt x="54" y="12"/>
                    <a:pt x="54" y="12"/>
                  </a:cubicBezTo>
                  <a:cubicBezTo>
                    <a:pt x="53" y="13"/>
                    <a:pt x="53" y="12"/>
                    <a:pt x="53" y="12"/>
                  </a:cubicBezTo>
                  <a:cubicBezTo>
                    <a:pt x="53" y="11"/>
                    <a:pt x="53" y="11"/>
                    <a:pt x="53" y="11"/>
                  </a:cubicBezTo>
                  <a:cubicBezTo>
                    <a:pt x="53" y="10"/>
                    <a:pt x="52" y="10"/>
                    <a:pt x="51" y="10"/>
                  </a:cubicBezTo>
                  <a:cubicBezTo>
                    <a:pt x="51" y="10"/>
                    <a:pt x="50" y="11"/>
                    <a:pt x="50" y="10"/>
                  </a:cubicBezTo>
                  <a:cubicBezTo>
                    <a:pt x="49" y="8"/>
                    <a:pt x="49" y="8"/>
                    <a:pt x="48" y="9"/>
                  </a:cubicBezTo>
                  <a:cubicBezTo>
                    <a:pt x="47" y="9"/>
                    <a:pt x="47" y="7"/>
                    <a:pt x="48" y="7"/>
                  </a:cubicBezTo>
                  <a:cubicBezTo>
                    <a:pt x="48" y="6"/>
                    <a:pt x="48" y="6"/>
                    <a:pt x="47" y="6"/>
                  </a:cubicBezTo>
                  <a:cubicBezTo>
                    <a:pt x="47" y="5"/>
                    <a:pt x="46" y="5"/>
                    <a:pt x="46" y="5"/>
                  </a:cubicBezTo>
                  <a:cubicBezTo>
                    <a:pt x="45" y="5"/>
                    <a:pt x="45" y="4"/>
                    <a:pt x="45" y="4"/>
                  </a:cubicBezTo>
                  <a:cubicBezTo>
                    <a:pt x="45" y="3"/>
                    <a:pt x="45" y="3"/>
                    <a:pt x="45" y="3"/>
                  </a:cubicBezTo>
                  <a:cubicBezTo>
                    <a:pt x="44" y="2"/>
                    <a:pt x="45" y="2"/>
                    <a:pt x="46" y="2"/>
                  </a:cubicBezTo>
                  <a:cubicBezTo>
                    <a:pt x="46" y="2"/>
                    <a:pt x="46" y="1"/>
                    <a:pt x="45" y="1"/>
                  </a:cubicBezTo>
                  <a:cubicBezTo>
                    <a:pt x="45" y="1"/>
                    <a:pt x="45" y="1"/>
                    <a:pt x="45" y="1"/>
                  </a:cubicBezTo>
                  <a:cubicBezTo>
                    <a:pt x="44" y="0"/>
                    <a:pt x="44" y="0"/>
                    <a:pt x="44" y="1"/>
                  </a:cubicBezTo>
                  <a:cubicBezTo>
                    <a:pt x="44" y="1"/>
                    <a:pt x="43" y="1"/>
                    <a:pt x="43" y="1"/>
                  </a:cubicBezTo>
                  <a:cubicBezTo>
                    <a:pt x="42" y="1"/>
                    <a:pt x="42" y="1"/>
                    <a:pt x="42" y="1"/>
                  </a:cubicBezTo>
                  <a:cubicBezTo>
                    <a:pt x="41" y="1"/>
                    <a:pt x="41" y="2"/>
                    <a:pt x="41" y="2"/>
                  </a:cubicBezTo>
                  <a:cubicBezTo>
                    <a:pt x="41" y="2"/>
                    <a:pt x="41" y="2"/>
                    <a:pt x="40" y="2"/>
                  </a:cubicBezTo>
                  <a:cubicBezTo>
                    <a:pt x="40" y="3"/>
                    <a:pt x="40" y="3"/>
                    <a:pt x="40" y="3"/>
                  </a:cubicBezTo>
                  <a:cubicBezTo>
                    <a:pt x="39" y="3"/>
                    <a:pt x="39" y="4"/>
                    <a:pt x="39" y="4"/>
                  </a:cubicBezTo>
                  <a:cubicBezTo>
                    <a:pt x="40" y="4"/>
                    <a:pt x="39" y="4"/>
                    <a:pt x="39" y="4"/>
                  </a:cubicBezTo>
                  <a:cubicBezTo>
                    <a:pt x="38" y="4"/>
                    <a:pt x="38" y="4"/>
                    <a:pt x="38" y="4"/>
                  </a:cubicBezTo>
                  <a:cubicBezTo>
                    <a:pt x="38" y="4"/>
                    <a:pt x="37" y="5"/>
                    <a:pt x="36" y="5"/>
                  </a:cubicBezTo>
                  <a:cubicBezTo>
                    <a:pt x="36" y="6"/>
                    <a:pt x="37" y="6"/>
                    <a:pt x="37" y="6"/>
                  </a:cubicBezTo>
                  <a:cubicBezTo>
                    <a:pt x="37" y="6"/>
                    <a:pt x="37" y="6"/>
                    <a:pt x="38" y="6"/>
                  </a:cubicBezTo>
                  <a:cubicBezTo>
                    <a:pt x="38" y="7"/>
                    <a:pt x="40" y="8"/>
                    <a:pt x="41" y="8"/>
                  </a:cubicBezTo>
                  <a:cubicBezTo>
                    <a:pt x="42" y="9"/>
                    <a:pt x="41" y="9"/>
                    <a:pt x="41" y="9"/>
                  </a:cubicBezTo>
                  <a:cubicBezTo>
                    <a:pt x="41" y="9"/>
                    <a:pt x="40" y="10"/>
                    <a:pt x="39" y="10"/>
                  </a:cubicBezTo>
                  <a:cubicBezTo>
                    <a:pt x="38" y="10"/>
                    <a:pt x="38" y="10"/>
                    <a:pt x="39" y="11"/>
                  </a:cubicBezTo>
                  <a:cubicBezTo>
                    <a:pt x="39" y="11"/>
                    <a:pt x="43" y="12"/>
                    <a:pt x="44" y="12"/>
                  </a:cubicBezTo>
                  <a:cubicBezTo>
                    <a:pt x="44" y="12"/>
                    <a:pt x="44" y="14"/>
                    <a:pt x="44" y="14"/>
                  </a:cubicBezTo>
                  <a:cubicBezTo>
                    <a:pt x="44" y="15"/>
                    <a:pt x="43" y="14"/>
                    <a:pt x="43" y="14"/>
                  </a:cubicBezTo>
                  <a:cubicBezTo>
                    <a:pt x="38" y="13"/>
                    <a:pt x="34" y="14"/>
                    <a:pt x="32" y="14"/>
                  </a:cubicBezTo>
                  <a:cubicBezTo>
                    <a:pt x="31" y="14"/>
                    <a:pt x="31" y="12"/>
                    <a:pt x="31" y="12"/>
                  </a:cubicBezTo>
                  <a:cubicBezTo>
                    <a:pt x="31" y="11"/>
                    <a:pt x="30" y="11"/>
                    <a:pt x="30" y="11"/>
                  </a:cubicBezTo>
                  <a:cubicBezTo>
                    <a:pt x="29" y="11"/>
                    <a:pt x="28" y="11"/>
                    <a:pt x="27" y="11"/>
                  </a:cubicBezTo>
                  <a:cubicBezTo>
                    <a:pt x="27" y="11"/>
                    <a:pt x="27" y="11"/>
                    <a:pt x="28" y="10"/>
                  </a:cubicBezTo>
                  <a:cubicBezTo>
                    <a:pt x="28" y="10"/>
                    <a:pt x="28" y="10"/>
                    <a:pt x="29" y="10"/>
                  </a:cubicBezTo>
                  <a:cubicBezTo>
                    <a:pt x="29" y="10"/>
                    <a:pt x="28" y="9"/>
                    <a:pt x="27" y="9"/>
                  </a:cubicBezTo>
                  <a:cubicBezTo>
                    <a:pt x="27" y="9"/>
                    <a:pt x="25" y="7"/>
                    <a:pt x="24" y="7"/>
                  </a:cubicBezTo>
                  <a:cubicBezTo>
                    <a:pt x="24" y="6"/>
                    <a:pt x="23" y="6"/>
                    <a:pt x="23" y="6"/>
                  </a:cubicBezTo>
                  <a:cubicBezTo>
                    <a:pt x="23" y="7"/>
                    <a:pt x="23" y="7"/>
                    <a:pt x="22" y="6"/>
                  </a:cubicBezTo>
                  <a:cubicBezTo>
                    <a:pt x="22" y="6"/>
                    <a:pt x="21" y="6"/>
                    <a:pt x="21" y="7"/>
                  </a:cubicBezTo>
                  <a:cubicBezTo>
                    <a:pt x="20" y="7"/>
                    <a:pt x="19" y="7"/>
                    <a:pt x="19" y="7"/>
                  </a:cubicBezTo>
                  <a:cubicBezTo>
                    <a:pt x="18" y="7"/>
                    <a:pt x="18" y="7"/>
                    <a:pt x="18" y="7"/>
                  </a:cubicBezTo>
                  <a:cubicBezTo>
                    <a:pt x="19" y="6"/>
                    <a:pt x="18" y="6"/>
                    <a:pt x="18" y="6"/>
                  </a:cubicBezTo>
                  <a:cubicBezTo>
                    <a:pt x="18" y="6"/>
                    <a:pt x="16" y="4"/>
                    <a:pt x="16" y="4"/>
                  </a:cubicBezTo>
                  <a:cubicBezTo>
                    <a:pt x="15" y="4"/>
                    <a:pt x="15" y="4"/>
                    <a:pt x="14" y="4"/>
                  </a:cubicBezTo>
                  <a:cubicBezTo>
                    <a:pt x="14" y="4"/>
                    <a:pt x="13" y="4"/>
                    <a:pt x="13" y="4"/>
                  </a:cubicBezTo>
                  <a:cubicBezTo>
                    <a:pt x="13" y="4"/>
                    <a:pt x="12" y="4"/>
                    <a:pt x="11" y="4"/>
                  </a:cubicBezTo>
                  <a:cubicBezTo>
                    <a:pt x="11" y="4"/>
                    <a:pt x="10" y="5"/>
                    <a:pt x="10" y="5"/>
                  </a:cubicBezTo>
                  <a:cubicBezTo>
                    <a:pt x="10" y="5"/>
                    <a:pt x="10" y="5"/>
                    <a:pt x="9"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8" name="Freeform 28"/>
            <p:cNvSpPr>
              <a:spLocks/>
            </p:cNvSpPr>
            <p:nvPr/>
          </p:nvSpPr>
          <p:spPr bwMode="auto">
            <a:xfrm>
              <a:off x="776" y="1025"/>
              <a:ext cx="32" cy="19"/>
            </a:xfrm>
            <a:custGeom>
              <a:avLst/>
              <a:gdLst/>
              <a:ahLst/>
              <a:cxnLst>
                <a:cxn ang="0">
                  <a:pos x="9" y="0"/>
                </a:cxn>
                <a:cxn ang="0">
                  <a:pos x="8" y="1"/>
                </a:cxn>
                <a:cxn ang="0">
                  <a:pos x="7" y="1"/>
                </a:cxn>
                <a:cxn ang="0">
                  <a:pos x="6" y="1"/>
                </a:cxn>
                <a:cxn ang="0">
                  <a:pos x="4" y="2"/>
                </a:cxn>
                <a:cxn ang="0">
                  <a:pos x="2" y="4"/>
                </a:cxn>
                <a:cxn ang="0">
                  <a:pos x="2" y="5"/>
                </a:cxn>
                <a:cxn ang="0">
                  <a:pos x="4" y="6"/>
                </a:cxn>
                <a:cxn ang="0">
                  <a:pos x="6" y="6"/>
                </a:cxn>
                <a:cxn ang="0">
                  <a:pos x="9" y="2"/>
                </a:cxn>
                <a:cxn ang="0">
                  <a:pos x="9" y="0"/>
                </a:cxn>
              </a:cxnLst>
              <a:rect l="0" t="0" r="r" b="b"/>
              <a:pathLst>
                <a:path w="10" h="6">
                  <a:moveTo>
                    <a:pt x="9" y="0"/>
                  </a:moveTo>
                  <a:cubicBezTo>
                    <a:pt x="9" y="0"/>
                    <a:pt x="8" y="1"/>
                    <a:pt x="8" y="1"/>
                  </a:cubicBezTo>
                  <a:cubicBezTo>
                    <a:pt x="8" y="1"/>
                    <a:pt x="7" y="1"/>
                    <a:pt x="7" y="1"/>
                  </a:cubicBezTo>
                  <a:cubicBezTo>
                    <a:pt x="7" y="1"/>
                    <a:pt x="6" y="1"/>
                    <a:pt x="6" y="1"/>
                  </a:cubicBezTo>
                  <a:cubicBezTo>
                    <a:pt x="5" y="1"/>
                    <a:pt x="4" y="2"/>
                    <a:pt x="4" y="2"/>
                  </a:cubicBezTo>
                  <a:cubicBezTo>
                    <a:pt x="3" y="3"/>
                    <a:pt x="2" y="4"/>
                    <a:pt x="2" y="4"/>
                  </a:cubicBezTo>
                  <a:cubicBezTo>
                    <a:pt x="1" y="4"/>
                    <a:pt x="0" y="5"/>
                    <a:pt x="2" y="5"/>
                  </a:cubicBezTo>
                  <a:cubicBezTo>
                    <a:pt x="3" y="5"/>
                    <a:pt x="3" y="6"/>
                    <a:pt x="4" y="6"/>
                  </a:cubicBezTo>
                  <a:cubicBezTo>
                    <a:pt x="4" y="6"/>
                    <a:pt x="5" y="6"/>
                    <a:pt x="6" y="6"/>
                  </a:cubicBezTo>
                  <a:cubicBezTo>
                    <a:pt x="7" y="5"/>
                    <a:pt x="9" y="3"/>
                    <a:pt x="9" y="2"/>
                  </a:cubicBezTo>
                  <a:cubicBezTo>
                    <a:pt x="10" y="1"/>
                    <a:pt x="10" y="1"/>
                    <a:pt x="9"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9" name="Freeform 29"/>
            <p:cNvSpPr>
              <a:spLocks/>
            </p:cNvSpPr>
            <p:nvPr/>
          </p:nvSpPr>
          <p:spPr bwMode="auto">
            <a:xfrm>
              <a:off x="718" y="977"/>
              <a:ext cx="126" cy="58"/>
            </a:xfrm>
            <a:custGeom>
              <a:avLst/>
              <a:gdLst/>
              <a:ahLst/>
              <a:cxnLst>
                <a:cxn ang="0">
                  <a:pos x="2" y="15"/>
                </a:cxn>
                <a:cxn ang="0">
                  <a:pos x="6" y="17"/>
                </a:cxn>
                <a:cxn ang="0">
                  <a:pos x="11" y="16"/>
                </a:cxn>
                <a:cxn ang="0">
                  <a:pos x="12" y="15"/>
                </a:cxn>
                <a:cxn ang="0">
                  <a:pos x="12" y="15"/>
                </a:cxn>
                <a:cxn ang="0">
                  <a:pos x="14" y="17"/>
                </a:cxn>
                <a:cxn ang="0">
                  <a:pos x="14" y="18"/>
                </a:cxn>
                <a:cxn ang="0">
                  <a:pos x="18" y="16"/>
                </a:cxn>
                <a:cxn ang="0">
                  <a:pos x="17" y="13"/>
                </a:cxn>
                <a:cxn ang="0">
                  <a:pos x="18" y="13"/>
                </a:cxn>
                <a:cxn ang="0">
                  <a:pos x="22" y="14"/>
                </a:cxn>
                <a:cxn ang="0">
                  <a:pos x="21" y="11"/>
                </a:cxn>
                <a:cxn ang="0">
                  <a:pos x="24" y="10"/>
                </a:cxn>
                <a:cxn ang="0">
                  <a:pos x="24" y="9"/>
                </a:cxn>
                <a:cxn ang="0">
                  <a:pos x="27" y="8"/>
                </a:cxn>
                <a:cxn ang="0">
                  <a:pos x="26" y="10"/>
                </a:cxn>
                <a:cxn ang="0">
                  <a:pos x="26" y="11"/>
                </a:cxn>
                <a:cxn ang="0">
                  <a:pos x="26" y="12"/>
                </a:cxn>
                <a:cxn ang="0">
                  <a:pos x="28" y="13"/>
                </a:cxn>
                <a:cxn ang="0">
                  <a:pos x="31" y="13"/>
                </a:cxn>
                <a:cxn ang="0">
                  <a:pos x="36" y="9"/>
                </a:cxn>
                <a:cxn ang="0">
                  <a:pos x="35" y="8"/>
                </a:cxn>
                <a:cxn ang="0">
                  <a:pos x="35" y="7"/>
                </a:cxn>
                <a:cxn ang="0">
                  <a:pos x="34" y="5"/>
                </a:cxn>
                <a:cxn ang="0">
                  <a:pos x="38" y="2"/>
                </a:cxn>
                <a:cxn ang="0">
                  <a:pos x="34" y="0"/>
                </a:cxn>
                <a:cxn ang="0">
                  <a:pos x="32" y="1"/>
                </a:cxn>
                <a:cxn ang="0">
                  <a:pos x="30" y="2"/>
                </a:cxn>
                <a:cxn ang="0">
                  <a:pos x="32" y="2"/>
                </a:cxn>
                <a:cxn ang="0">
                  <a:pos x="30" y="2"/>
                </a:cxn>
                <a:cxn ang="0">
                  <a:pos x="29" y="3"/>
                </a:cxn>
                <a:cxn ang="0">
                  <a:pos x="27" y="2"/>
                </a:cxn>
                <a:cxn ang="0">
                  <a:pos x="23" y="2"/>
                </a:cxn>
                <a:cxn ang="0">
                  <a:pos x="20" y="2"/>
                </a:cxn>
                <a:cxn ang="0">
                  <a:pos x="18" y="4"/>
                </a:cxn>
                <a:cxn ang="0">
                  <a:pos x="16" y="6"/>
                </a:cxn>
                <a:cxn ang="0">
                  <a:pos x="14" y="7"/>
                </a:cxn>
                <a:cxn ang="0">
                  <a:pos x="12" y="8"/>
                </a:cxn>
                <a:cxn ang="0">
                  <a:pos x="10" y="9"/>
                </a:cxn>
                <a:cxn ang="0">
                  <a:pos x="9" y="10"/>
                </a:cxn>
                <a:cxn ang="0">
                  <a:pos x="7" y="12"/>
                </a:cxn>
                <a:cxn ang="0">
                  <a:pos x="3" y="13"/>
                </a:cxn>
                <a:cxn ang="0">
                  <a:pos x="1" y="15"/>
                </a:cxn>
              </a:cxnLst>
              <a:rect l="0" t="0" r="r" b="b"/>
              <a:pathLst>
                <a:path w="39" h="18">
                  <a:moveTo>
                    <a:pt x="1" y="15"/>
                  </a:moveTo>
                  <a:cubicBezTo>
                    <a:pt x="1" y="15"/>
                    <a:pt x="1" y="15"/>
                    <a:pt x="2" y="15"/>
                  </a:cubicBezTo>
                  <a:cubicBezTo>
                    <a:pt x="4" y="14"/>
                    <a:pt x="3" y="16"/>
                    <a:pt x="3" y="16"/>
                  </a:cubicBezTo>
                  <a:cubicBezTo>
                    <a:pt x="3" y="17"/>
                    <a:pt x="5" y="17"/>
                    <a:pt x="6" y="17"/>
                  </a:cubicBezTo>
                  <a:cubicBezTo>
                    <a:pt x="7" y="17"/>
                    <a:pt x="10" y="17"/>
                    <a:pt x="11" y="17"/>
                  </a:cubicBezTo>
                  <a:cubicBezTo>
                    <a:pt x="11" y="16"/>
                    <a:pt x="11" y="16"/>
                    <a:pt x="11" y="16"/>
                  </a:cubicBezTo>
                  <a:cubicBezTo>
                    <a:pt x="10" y="15"/>
                    <a:pt x="11" y="15"/>
                    <a:pt x="11" y="15"/>
                  </a:cubicBezTo>
                  <a:cubicBezTo>
                    <a:pt x="11" y="14"/>
                    <a:pt x="12" y="14"/>
                    <a:pt x="12" y="15"/>
                  </a:cubicBezTo>
                  <a:cubicBezTo>
                    <a:pt x="12" y="15"/>
                    <a:pt x="12" y="15"/>
                    <a:pt x="12" y="15"/>
                  </a:cubicBezTo>
                  <a:cubicBezTo>
                    <a:pt x="12" y="15"/>
                    <a:pt x="12" y="15"/>
                    <a:pt x="12" y="15"/>
                  </a:cubicBezTo>
                  <a:cubicBezTo>
                    <a:pt x="12" y="15"/>
                    <a:pt x="13" y="16"/>
                    <a:pt x="13" y="16"/>
                  </a:cubicBezTo>
                  <a:cubicBezTo>
                    <a:pt x="14" y="16"/>
                    <a:pt x="14" y="16"/>
                    <a:pt x="14" y="17"/>
                  </a:cubicBezTo>
                  <a:cubicBezTo>
                    <a:pt x="13" y="17"/>
                    <a:pt x="14" y="17"/>
                    <a:pt x="14" y="18"/>
                  </a:cubicBezTo>
                  <a:cubicBezTo>
                    <a:pt x="14" y="18"/>
                    <a:pt x="14" y="18"/>
                    <a:pt x="14" y="18"/>
                  </a:cubicBezTo>
                  <a:cubicBezTo>
                    <a:pt x="15" y="18"/>
                    <a:pt x="17" y="17"/>
                    <a:pt x="18" y="17"/>
                  </a:cubicBezTo>
                  <a:cubicBezTo>
                    <a:pt x="18" y="16"/>
                    <a:pt x="18" y="16"/>
                    <a:pt x="18" y="16"/>
                  </a:cubicBezTo>
                  <a:cubicBezTo>
                    <a:pt x="18" y="15"/>
                    <a:pt x="18" y="15"/>
                    <a:pt x="18" y="15"/>
                  </a:cubicBezTo>
                  <a:cubicBezTo>
                    <a:pt x="18" y="14"/>
                    <a:pt x="18" y="14"/>
                    <a:pt x="17" y="13"/>
                  </a:cubicBezTo>
                  <a:cubicBezTo>
                    <a:pt x="17" y="13"/>
                    <a:pt x="17" y="13"/>
                    <a:pt x="18" y="13"/>
                  </a:cubicBezTo>
                  <a:cubicBezTo>
                    <a:pt x="18" y="12"/>
                    <a:pt x="18" y="13"/>
                    <a:pt x="18" y="13"/>
                  </a:cubicBezTo>
                  <a:cubicBezTo>
                    <a:pt x="18" y="13"/>
                    <a:pt x="18" y="13"/>
                    <a:pt x="19" y="14"/>
                  </a:cubicBezTo>
                  <a:cubicBezTo>
                    <a:pt x="20" y="15"/>
                    <a:pt x="21" y="15"/>
                    <a:pt x="22" y="14"/>
                  </a:cubicBezTo>
                  <a:cubicBezTo>
                    <a:pt x="23" y="13"/>
                    <a:pt x="22" y="12"/>
                    <a:pt x="22" y="12"/>
                  </a:cubicBezTo>
                  <a:cubicBezTo>
                    <a:pt x="22" y="11"/>
                    <a:pt x="22" y="11"/>
                    <a:pt x="21" y="11"/>
                  </a:cubicBezTo>
                  <a:cubicBezTo>
                    <a:pt x="21" y="11"/>
                    <a:pt x="22" y="10"/>
                    <a:pt x="22" y="11"/>
                  </a:cubicBezTo>
                  <a:cubicBezTo>
                    <a:pt x="22" y="11"/>
                    <a:pt x="23" y="11"/>
                    <a:pt x="24" y="10"/>
                  </a:cubicBezTo>
                  <a:cubicBezTo>
                    <a:pt x="24" y="10"/>
                    <a:pt x="24" y="10"/>
                    <a:pt x="24" y="10"/>
                  </a:cubicBezTo>
                  <a:cubicBezTo>
                    <a:pt x="24" y="10"/>
                    <a:pt x="24" y="9"/>
                    <a:pt x="24" y="9"/>
                  </a:cubicBezTo>
                  <a:cubicBezTo>
                    <a:pt x="24" y="8"/>
                    <a:pt x="26" y="8"/>
                    <a:pt x="26" y="8"/>
                  </a:cubicBezTo>
                  <a:cubicBezTo>
                    <a:pt x="26" y="8"/>
                    <a:pt x="26" y="8"/>
                    <a:pt x="27" y="8"/>
                  </a:cubicBezTo>
                  <a:cubicBezTo>
                    <a:pt x="27" y="8"/>
                    <a:pt x="27" y="9"/>
                    <a:pt x="26" y="9"/>
                  </a:cubicBezTo>
                  <a:cubicBezTo>
                    <a:pt x="26" y="9"/>
                    <a:pt x="26" y="10"/>
                    <a:pt x="26" y="10"/>
                  </a:cubicBezTo>
                  <a:cubicBezTo>
                    <a:pt x="26" y="10"/>
                    <a:pt x="26" y="10"/>
                    <a:pt x="26" y="10"/>
                  </a:cubicBezTo>
                  <a:cubicBezTo>
                    <a:pt x="26" y="11"/>
                    <a:pt x="26" y="11"/>
                    <a:pt x="26" y="11"/>
                  </a:cubicBezTo>
                  <a:cubicBezTo>
                    <a:pt x="26" y="11"/>
                    <a:pt x="26" y="11"/>
                    <a:pt x="25" y="11"/>
                  </a:cubicBezTo>
                  <a:cubicBezTo>
                    <a:pt x="25" y="12"/>
                    <a:pt x="25" y="12"/>
                    <a:pt x="26" y="12"/>
                  </a:cubicBezTo>
                  <a:cubicBezTo>
                    <a:pt x="26" y="13"/>
                    <a:pt x="27" y="13"/>
                    <a:pt x="27" y="13"/>
                  </a:cubicBezTo>
                  <a:cubicBezTo>
                    <a:pt x="27" y="13"/>
                    <a:pt x="28" y="13"/>
                    <a:pt x="28" y="13"/>
                  </a:cubicBezTo>
                  <a:cubicBezTo>
                    <a:pt x="29" y="13"/>
                    <a:pt x="30" y="13"/>
                    <a:pt x="30" y="13"/>
                  </a:cubicBezTo>
                  <a:cubicBezTo>
                    <a:pt x="30" y="13"/>
                    <a:pt x="30" y="13"/>
                    <a:pt x="31" y="13"/>
                  </a:cubicBezTo>
                  <a:cubicBezTo>
                    <a:pt x="31" y="12"/>
                    <a:pt x="31" y="12"/>
                    <a:pt x="32" y="12"/>
                  </a:cubicBezTo>
                  <a:cubicBezTo>
                    <a:pt x="32" y="12"/>
                    <a:pt x="35" y="9"/>
                    <a:pt x="36" y="9"/>
                  </a:cubicBezTo>
                  <a:cubicBezTo>
                    <a:pt x="36" y="9"/>
                    <a:pt x="36" y="9"/>
                    <a:pt x="36" y="9"/>
                  </a:cubicBezTo>
                  <a:cubicBezTo>
                    <a:pt x="36" y="9"/>
                    <a:pt x="36" y="8"/>
                    <a:pt x="35" y="8"/>
                  </a:cubicBezTo>
                  <a:cubicBezTo>
                    <a:pt x="35" y="8"/>
                    <a:pt x="35" y="7"/>
                    <a:pt x="35" y="7"/>
                  </a:cubicBezTo>
                  <a:cubicBezTo>
                    <a:pt x="33" y="7"/>
                    <a:pt x="34" y="6"/>
                    <a:pt x="35" y="7"/>
                  </a:cubicBezTo>
                  <a:cubicBezTo>
                    <a:pt x="36" y="7"/>
                    <a:pt x="37" y="6"/>
                    <a:pt x="36" y="6"/>
                  </a:cubicBezTo>
                  <a:cubicBezTo>
                    <a:pt x="34" y="5"/>
                    <a:pt x="34" y="5"/>
                    <a:pt x="34" y="5"/>
                  </a:cubicBezTo>
                  <a:cubicBezTo>
                    <a:pt x="34" y="4"/>
                    <a:pt x="37" y="3"/>
                    <a:pt x="38" y="3"/>
                  </a:cubicBezTo>
                  <a:cubicBezTo>
                    <a:pt x="39" y="2"/>
                    <a:pt x="38" y="2"/>
                    <a:pt x="38" y="2"/>
                  </a:cubicBezTo>
                  <a:cubicBezTo>
                    <a:pt x="37" y="2"/>
                    <a:pt x="36" y="1"/>
                    <a:pt x="36" y="1"/>
                  </a:cubicBezTo>
                  <a:cubicBezTo>
                    <a:pt x="35" y="1"/>
                    <a:pt x="35" y="1"/>
                    <a:pt x="34" y="0"/>
                  </a:cubicBezTo>
                  <a:cubicBezTo>
                    <a:pt x="33" y="0"/>
                    <a:pt x="32" y="0"/>
                    <a:pt x="32" y="0"/>
                  </a:cubicBezTo>
                  <a:cubicBezTo>
                    <a:pt x="31" y="0"/>
                    <a:pt x="31" y="0"/>
                    <a:pt x="32" y="1"/>
                  </a:cubicBezTo>
                  <a:cubicBezTo>
                    <a:pt x="32" y="1"/>
                    <a:pt x="31" y="1"/>
                    <a:pt x="30" y="1"/>
                  </a:cubicBezTo>
                  <a:cubicBezTo>
                    <a:pt x="30" y="1"/>
                    <a:pt x="30" y="1"/>
                    <a:pt x="30" y="2"/>
                  </a:cubicBezTo>
                  <a:cubicBezTo>
                    <a:pt x="31" y="2"/>
                    <a:pt x="31" y="2"/>
                    <a:pt x="32" y="2"/>
                  </a:cubicBezTo>
                  <a:cubicBezTo>
                    <a:pt x="32" y="2"/>
                    <a:pt x="32" y="2"/>
                    <a:pt x="32" y="2"/>
                  </a:cubicBezTo>
                  <a:cubicBezTo>
                    <a:pt x="32" y="2"/>
                    <a:pt x="32" y="2"/>
                    <a:pt x="32" y="2"/>
                  </a:cubicBezTo>
                  <a:cubicBezTo>
                    <a:pt x="31" y="3"/>
                    <a:pt x="31" y="3"/>
                    <a:pt x="30" y="2"/>
                  </a:cubicBezTo>
                  <a:cubicBezTo>
                    <a:pt x="30" y="2"/>
                    <a:pt x="30" y="2"/>
                    <a:pt x="30" y="2"/>
                  </a:cubicBezTo>
                  <a:cubicBezTo>
                    <a:pt x="31" y="3"/>
                    <a:pt x="30" y="3"/>
                    <a:pt x="29" y="3"/>
                  </a:cubicBezTo>
                  <a:cubicBezTo>
                    <a:pt x="29" y="3"/>
                    <a:pt x="28" y="2"/>
                    <a:pt x="28" y="2"/>
                  </a:cubicBezTo>
                  <a:cubicBezTo>
                    <a:pt x="28" y="2"/>
                    <a:pt x="27" y="3"/>
                    <a:pt x="27" y="2"/>
                  </a:cubicBezTo>
                  <a:cubicBezTo>
                    <a:pt x="26" y="2"/>
                    <a:pt x="26" y="2"/>
                    <a:pt x="25" y="2"/>
                  </a:cubicBezTo>
                  <a:cubicBezTo>
                    <a:pt x="25" y="2"/>
                    <a:pt x="23" y="2"/>
                    <a:pt x="23" y="2"/>
                  </a:cubicBezTo>
                  <a:cubicBezTo>
                    <a:pt x="23" y="2"/>
                    <a:pt x="22" y="2"/>
                    <a:pt x="22" y="2"/>
                  </a:cubicBezTo>
                  <a:cubicBezTo>
                    <a:pt x="21" y="2"/>
                    <a:pt x="21" y="2"/>
                    <a:pt x="20" y="2"/>
                  </a:cubicBezTo>
                  <a:cubicBezTo>
                    <a:pt x="20" y="2"/>
                    <a:pt x="19" y="3"/>
                    <a:pt x="19" y="3"/>
                  </a:cubicBezTo>
                  <a:cubicBezTo>
                    <a:pt x="19" y="4"/>
                    <a:pt x="19" y="4"/>
                    <a:pt x="18" y="4"/>
                  </a:cubicBezTo>
                  <a:cubicBezTo>
                    <a:pt x="17" y="4"/>
                    <a:pt x="17" y="5"/>
                    <a:pt x="16" y="5"/>
                  </a:cubicBezTo>
                  <a:cubicBezTo>
                    <a:pt x="16" y="5"/>
                    <a:pt x="16" y="5"/>
                    <a:pt x="16" y="6"/>
                  </a:cubicBezTo>
                  <a:cubicBezTo>
                    <a:pt x="16" y="6"/>
                    <a:pt x="15" y="6"/>
                    <a:pt x="15" y="6"/>
                  </a:cubicBezTo>
                  <a:cubicBezTo>
                    <a:pt x="15" y="7"/>
                    <a:pt x="15" y="7"/>
                    <a:pt x="14" y="7"/>
                  </a:cubicBezTo>
                  <a:cubicBezTo>
                    <a:pt x="13" y="7"/>
                    <a:pt x="14" y="8"/>
                    <a:pt x="14" y="8"/>
                  </a:cubicBezTo>
                  <a:cubicBezTo>
                    <a:pt x="14" y="8"/>
                    <a:pt x="13" y="8"/>
                    <a:pt x="12" y="8"/>
                  </a:cubicBezTo>
                  <a:cubicBezTo>
                    <a:pt x="12" y="8"/>
                    <a:pt x="12" y="9"/>
                    <a:pt x="11" y="9"/>
                  </a:cubicBezTo>
                  <a:cubicBezTo>
                    <a:pt x="11" y="9"/>
                    <a:pt x="11" y="9"/>
                    <a:pt x="10" y="9"/>
                  </a:cubicBezTo>
                  <a:cubicBezTo>
                    <a:pt x="10" y="9"/>
                    <a:pt x="10" y="9"/>
                    <a:pt x="10" y="10"/>
                  </a:cubicBezTo>
                  <a:cubicBezTo>
                    <a:pt x="9" y="10"/>
                    <a:pt x="9" y="10"/>
                    <a:pt x="9" y="10"/>
                  </a:cubicBezTo>
                  <a:cubicBezTo>
                    <a:pt x="9" y="11"/>
                    <a:pt x="9" y="11"/>
                    <a:pt x="8" y="11"/>
                  </a:cubicBezTo>
                  <a:cubicBezTo>
                    <a:pt x="8" y="11"/>
                    <a:pt x="8" y="12"/>
                    <a:pt x="7" y="12"/>
                  </a:cubicBezTo>
                  <a:cubicBezTo>
                    <a:pt x="6" y="12"/>
                    <a:pt x="6" y="12"/>
                    <a:pt x="4" y="12"/>
                  </a:cubicBezTo>
                  <a:cubicBezTo>
                    <a:pt x="3" y="12"/>
                    <a:pt x="3" y="13"/>
                    <a:pt x="3" y="13"/>
                  </a:cubicBezTo>
                  <a:cubicBezTo>
                    <a:pt x="3" y="13"/>
                    <a:pt x="2" y="14"/>
                    <a:pt x="2" y="14"/>
                  </a:cubicBezTo>
                  <a:cubicBezTo>
                    <a:pt x="2" y="14"/>
                    <a:pt x="1" y="14"/>
                    <a:pt x="1" y="15"/>
                  </a:cubicBezTo>
                  <a:cubicBezTo>
                    <a:pt x="0" y="15"/>
                    <a:pt x="1" y="15"/>
                    <a:pt x="1" y="1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0" name="Freeform 30"/>
            <p:cNvSpPr>
              <a:spLocks/>
            </p:cNvSpPr>
            <p:nvPr/>
          </p:nvSpPr>
          <p:spPr bwMode="auto">
            <a:xfrm>
              <a:off x="850" y="999"/>
              <a:ext cx="23" cy="7"/>
            </a:xfrm>
            <a:custGeom>
              <a:avLst/>
              <a:gdLst/>
              <a:ahLst/>
              <a:cxnLst>
                <a:cxn ang="0">
                  <a:pos x="0" y="1"/>
                </a:cxn>
                <a:cxn ang="0">
                  <a:pos x="1" y="1"/>
                </a:cxn>
                <a:cxn ang="0">
                  <a:pos x="6" y="2"/>
                </a:cxn>
                <a:cxn ang="0">
                  <a:pos x="6" y="0"/>
                </a:cxn>
                <a:cxn ang="0">
                  <a:pos x="0" y="1"/>
                </a:cxn>
              </a:cxnLst>
              <a:rect l="0" t="0" r="r" b="b"/>
              <a:pathLst>
                <a:path w="7" h="2">
                  <a:moveTo>
                    <a:pt x="0" y="1"/>
                  </a:moveTo>
                  <a:cubicBezTo>
                    <a:pt x="0" y="1"/>
                    <a:pt x="0" y="1"/>
                    <a:pt x="1" y="1"/>
                  </a:cubicBezTo>
                  <a:cubicBezTo>
                    <a:pt x="1" y="1"/>
                    <a:pt x="5" y="2"/>
                    <a:pt x="6" y="2"/>
                  </a:cubicBezTo>
                  <a:cubicBezTo>
                    <a:pt x="7" y="1"/>
                    <a:pt x="7" y="0"/>
                    <a:pt x="6" y="0"/>
                  </a:cubicBezTo>
                  <a:cubicBezTo>
                    <a:pt x="5" y="0"/>
                    <a:pt x="2"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1" name="Freeform 31"/>
            <p:cNvSpPr>
              <a:spLocks/>
            </p:cNvSpPr>
            <p:nvPr/>
          </p:nvSpPr>
          <p:spPr bwMode="auto">
            <a:xfrm>
              <a:off x="847" y="957"/>
              <a:ext cx="26" cy="16"/>
            </a:xfrm>
            <a:custGeom>
              <a:avLst/>
              <a:gdLst/>
              <a:ahLst/>
              <a:cxnLst>
                <a:cxn ang="0">
                  <a:pos x="1" y="3"/>
                </a:cxn>
                <a:cxn ang="0">
                  <a:pos x="3" y="4"/>
                </a:cxn>
                <a:cxn ang="0">
                  <a:pos x="7" y="4"/>
                </a:cxn>
                <a:cxn ang="0">
                  <a:pos x="7" y="3"/>
                </a:cxn>
                <a:cxn ang="0">
                  <a:pos x="4" y="1"/>
                </a:cxn>
                <a:cxn ang="0">
                  <a:pos x="3" y="1"/>
                </a:cxn>
                <a:cxn ang="0">
                  <a:pos x="1" y="1"/>
                </a:cxn>
                <a:cxn ang="0">
                  <a:pos x="0" y="2"/>
                </a:cxn>
                <a:cxn ang="0">
                  <a:pos x="1" y="3"/>
                </a:cxn>
              </a:cxnLst>
              <a:rect l="0" t="0" r="r" b="b"/>
              <a:pathLst>
                <a:path w="8" h="5">
                  <a:moveTo>
                    <a:pt x="1" y="3"/>
                  </a:moveTo>
                  <a:cubicBezTo>
                    <a:pt x="2" y="3"/>
                    <a:pt x="2" y="3"/>
                    <a:pt x="3" y="4"/>
                  </a:cubicBezTo>
                  <a:cubicBezTo>
                    <a:pt x="5" y="5"/>
                    <a:pt x="7" y="4"/>
                    <a:pt x="7" y="4"/>
                  </a:cubicBezTo>
                  <a:cubicBezTo>
                    <a:pt x="8" y="3"/>
                    <a:pt x="7" y="3"/>
                    <a:pt x="7" y="3"/>
                  </a:cubicBezTo>
                  <a:cubicBezTo>
                    <a:pt x="7" y="3"/>
                    <a:pt x="4" y="1"/>
                    <a:pt x="4" y="1"/>
                  </a:cubicBezTo>
                  <a:cubicBezTo>
                    <a:pt x="4" y="0"/>
                    <a:pt x="4" y="0"/>
                    <a:pt x="3" y="1"/>
                  </a:cubicBezTo>
                  <a:cubicBezTo>
                    <a:pt x="3" y="1"/>
                    <a:pt x="1" y="1"/>
                    <a:pt x="1" y="1"/>
                  </a:cubicBezTo>
                  <a:cubicBezTo>
                    <a:pt x="1" y="2"/>
                    <a:pt x="1" y="2"/>
                    <a:pt x="0" y="2"/>
                  </a:cubicBezTo>
                  <a:cubicBezTo>
                    <a:pt x="0" y="2"/>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2" name="Freeform 32"/>
            <p:cNvSpPr>
              <a:spLocks/>
            </p:cNvSpPr>
            <p:nvPr/>
          </p:nvSpPr>
          <p:spPr bwMode="auto">
            <a:xfrm>
              <a:off x="873" y="934"/>
              <a:ext cx="68" cy="17"/>
            </a:xfrm>
            <a:custGeom>
              <a:avLst/>
              <a:gdLst/>
              <a:ahLst/>
              <a:cxnLst>
                <a:cxn ang="0">
                  <a:pos x="2" y="5"/>
                </a:cxn>
                <a:cxn ang="0">
                  <a:pos x="5" y="5"/>
                </a:cxn>
                <a:cxn ang="0">
                  <a:pos x="7" y="5"/>
                </a:cxn>
                <a:cxn ang="0">
                  <a:pos x="9" y="5"/>
                </a:cxn>
                <a:cxn ang="0">
                  <a:pos x="11" y="5"/>
                </a:cxn>
                <a:cxn ang="0">
                  <a:pos x="12" y="4"/>
                </a:cxn>
                <a:cxn ang="0">
                  <a:pos x="18" y="5"/>
                </a:cxn>
                <a:cxn ang="0">
                  <a:pos x="21" y="4"/>
                </a:cxn>
                <a:cxn ang="0">
                  <a:pos x="20" y="2"/>
                </a:cxn>
                <a:cxn ang="0">
                  <a:pos x="18" y="2"/>
                </a:cxn>
                <a:cxn ang="0">
                  <a:pos x="16" y="1"/>
                </a:cxn>
                <a:cxn ang="0">
                  <a:pos x="12" y="1"/>
                </a:cxn>
                <a:cxn ang="0">
                  <a:pos x="2" y="4"/>
                </a:cxn>
                <a:cxn ang="0">
                  <a:pos x="1" y="5"/>
                </a:cxn>
                <a:cxn ang="0">
                  <a:pos x="2" y="5"/>
                </a:cxn>
              </a:cxnLst>
              <a:rect l="0" t="0" r="r" b="b"/>
              <a:pathLst>
                <a:path w="21" h="5">
                  <a:moveTo>
                    <a:pt x="2" y="5"/>
                  </a:moveTo>
                  <a:cubicBezTo>
                    <a:pt x="2" y="5"/>
                    <a:pt x="4" y="5"/>
                    <a:pt x="5" y="5"/>
                  </a:cubicBezTo>
                  <a:cubicBezTo>
                    <a:pt x="5" y="4"/>
                    <a:pt x="7" y="4"/>
                    <a:pt x="7" y="5"/>
                  </a:cubicBezTo>
                  <a:cubicBezTo>
                    <a:pt x="8" y="5"/>
                    <a:pt x="9" y="5"/>
                    <a:pt x="9" y="5"/>
                  </a:cubicBezTo>
                  <a:cubicBezTo>
                    <a:pt x="9" y="5"/>
                    <a:pt x="10" y="5"/>
                    <a:pt x="11" y="5"/>
                  </a:cubicBezTo>
                  <a:cubicBezTo>
                    <a:pt x="11" y="4"/>
                    <a:pt x="12" y="4"/>
                    <a:pt x="12" y="4"/>
                  </a:cubicBezTo>
                  <a:cubicBezTo>
                    <a:pt x="13" y="5"/>
                    <a:pt x="16" y="5"/>
                    <a:pt x="18" y="5"/>
                  </a:cubicBezTo>
                  <a:cubicBezTo>
                    <a:pt x="20" y="5"/>
                    <a:pt x="21" y="5"/>
                    <a:pt x="21" y="4"/>
                  </a:cubicBezTo>
                  <a:cubicBezTo>
                    <a:pt x="21" y="3"/>
                    <a:pt x="20" y="2"/>
                    <a:pt x="20" y="2"/>
                  </a:cubicBezTo>
                  <a:cubicBezTo>
                    <a:pt x="19" y="2"/>
                    <a:pt x="19" y="2"/>
                    <a:pt x="18" y="2"/>
                  </a:cubicBezTo>
                  <a:cubicBezTo>
                    <a:pt x="18" y="2"/>
                    <a:pt x="18" y="1"/>
                    <a:pt x="16" y="1"/>
                  </a:cubicBezTo>
                  <a:cubicBezTo>
                    <a:pt x="14" y="0"/>
                    <a:pt x="13" y="0"/>
                    <a:pt x="12" y="1"/>
                  </a:cubicBezTo>
                  <a:cubicBezTo>
                    <a:pt x="12" y="1"/>
                    <a:pt x="3" y="3"/>
                    <a:pt x="2" y="4"/>
                  </a:cubicBezTo>
                  <a:cubicBezTo>
                    <a:pt x="0" y="4"/>
                    <a:pt x="1" y="5"/>
                    <a:pt x="1" y="5"/>
                  </a:cubicBezTo>
                  <a:cubicBezTo>
                    <a:pt x="1" y="5"/>
                    <a:pt x="2" y="5"/>
                    <a:pt x="2"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3" name="Freeform 33"/>
            <p:cNvSpPr>
              <a:spLocks/>
            </p:cNvSpPr>
            <p:nvPr/>
          </p:nvSpPr>
          <p:spPr bwMode="auto">
            <a:xfrm>
              <a:off x="873" y="957"/>
              <a:ext cx="61" cy="29"/>
            </a:xfrm>
            <a:custGeom>
              <a:avLst/>
              <a:gdLst/>
              <a:ahLst/>
              <a:cxnLst>
                <a:cxn ang="0">
                  <a:pos x="1" y="5"/>
                </a:cxn>
                <a:cxn ang="0">
                  <a:pos x="1" y="5"/>
                </a:cxn>
                <a:cxn ang="0">
                  <a:pos x="1" y="6"/>
                </a:cxn>
                <a:cxn ang="0">
                  <a:pos x="2" y="6"/>
                </a:cxn>
                <a:cxn ang="0">
                  <a:pos x="3" y="7"/>
                </a:cxn>
                <a:cxn ang="0">
                  <a:pos x="3" y="7"/>
                </a:cxn>
                <a:cxn ang="0">
                  <a:pos x="5" y="8"/>
                </a:cxn>
                <a:cxn ang="0">
                  <a:pos x="8" y="8"/>
                </a:cxn>
                <a:cxn ang="0">
                  <a:pos x="16" y="7"/>
                </a:cxn>
                <a:cxn ang="0">
                  <a:pos x="17" y="6"/>
                </a:cxn>
                <a:cxn ang="0">
                  <a:pos x="17" y="5"/>
                </a:cxn>
                <a:cxn ang="0">
                  <a:pos x="17" y="5"/>
                </a:cxn>
                <a:cxn ang="0">
                  <a:pos x="17" y="4"/>
                </a:cxn>
                <a:cxn ang="0">
                  <a:pos x="14" y="4"/>
                </a:cxn>
                <a:cxn ang="0">
                  <a:pos x="13" y="3"/>
                </a:cxn>
                <a:cxn ang="0">
                  <a:pos x="17" y="2"/>
                </a:cxn>
                <a:cxn ang="0">
                  <a:pos x="19" y="0"/>
                </a:cxn>
                <a:cxn ang="0">
                  <a:pos x="17" y="0"/>
                </a:cxn>
                <a:cxn ang="0">
                  <a:pos x="2" y="2"/>
                </a:cxn>
                <a:cxn ang="0">
                  <a:pos x="1" y="4"/>
                </a:cxn>
                <a:cxn ang="0">
                  <a:pos x="1" y="5"/>
                </a:cxn>
              </a:cxnLst>
              <a:rect l="0" t="0" r="r" b="b"/>
              <a:pathLst>
                <a:path w="19" h="9">
                  <a:moveTo>
                    <a:pt x="1" y="5"/>
                  </a:moveTo>
                  <a:cubicBezTo>
                    <a:pt x="1" y="5"/>
                    <a:pt x="1" y="5"/>
                    <a:pt x="1" y="5"/>
                  </a:cubicBezTo>
                  <a:cubicBezTo>
                    <a:pt x="2" y="5"/>
                    <a:pt x="1" y="5"/>
                    <a:pt x="1" y="6"/>
                  </a:cubicBezTo>
                  <a:cubicBezTo>
                    <a:pt x="1" y="6"/>
                    <a:pt x="2" y="6"/>
                    <a:pt x="2" y="6"/>
                  </a:cubicBezTo>
                  <a:cubicBezTo>
                    <a:pt x="2" y="6"/>
                    <a:pt x="2" y="7"/>
                    <a:pt x="3" y="7"/>
                  </a:cubicBezTo>
                  <a:cubicBezTo>
                    <a:pt x="3" y="7"/>
                    <a:pt x="3" y="7"/>
                    <a:pt x="3" y="7"/>
                  </a:cubicBezTo>
                  <a:cubicBezTo>
                    <a:pt x="4" y="7"/>
                    <a:pt x="4" y="7"/>
                    <a:pt x="5" y="8"/>
                  </a:cubicBezTo>
                  <a:cubicBezTo>
                    <a:pt x="6" y="9"/>
                    <a:pt x="8" y="8"/>
                    <a:pt x="8" y="8"/>
                  </a:cubicBezTo>
                  <a:cubicBezTo>
                    <a:pt x="8" y="8"/>
                    <a:pt x="15" y="7"/>
                    <a:pt x="16" y="7"/>
                  </a:cubicBezTo>
                  <a:cubicBezTo>
                    <a:pt x="17" y="6"/>
                    <a:pt x="17" y="6"/>
                    <a:pt x="17" y="6"/>
                  </a:cubicBezTo>
                  <a:cubicBezTo>
                    <a:pt x="16" y="6"/>
                    <a:pt x="17" y="6"/>
                    <a:pt x="17" y="5"/>
                  </a:cubicBezTo>
                  <a:cubicBezTo>
                    <a:pt x="17" y="5"/>
                    <a:pt x="17" y="5"/>
                    <a:pt x="17" y="5"/>
                  </a:cubicBezTo>
                  <a:cubicBezTo>
                    <a:pt x="17" y="4"/>
                    <a:pt x="16" y="5"/>
                    <a:pt x="17" y="4"/>
                  </a:cubicBezTo>
                  <a:cubicBezTo>
                    <a:pt x="17" y="3"/>
                    <a:pt x="15" y="4"/>
                    <a:pt x="14" y="4"/>
                  </a:cubicBezTo>
                  <a:cubicBezTo>
                    <a:pt x="14" y="4"/>
                    <a:pt x="13" y="3"/>
                    <a:pt x="13" y="3"/>
                  </a:cubicBezTo>
                  <a:cubicBezTo>
                    <a:pt x="13" y="3"/>
                    <a:pt x="16" y="2"/>
                    <a:pt x="17" y="2"/>
                  </a:cubicBezTo>
                  <a:cubicBezTo>
                    <a:pt x="18" y="2"/>
                    <a:pt x="19" y="1"/>
                    <a:pt x="19" y="0"/>
                  </a:cubicBezTo>
                  <a:cubicBezTo>
                    <a:pt x="19" y="0"/>
                    <a:pt x="17" y="0"/>
                    <a:pt x="17" y="0"/>
                  </a:cubicBezTo>
                  <a:cubicBezTo>
                    <a:pt x="17" y="0"/>
                    <a:pt x="3" y="2"/>
                    <a:pt x="2" y="2"/>
                  </a:cubicBezTo>
                  <a:cubicBezTo>
                    <a:pt x="0" y="3"/>
                    <a:pt x="1" y="4"/>
                    <a:pt x="1" y="4"/>
                  </a:cubicBezTo>
                  <a:cubicBezTo>
                    <a:pt x="1" y="4"/>
                    <a:pt x="1" y="4"/>
                    <a:pt x="1"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4" name="Freeform 34"/>
            <p:cNvSpPr>
              <a:spLocks/>
            </p:cNvSpPr>
            <p:nvPr/>
          </p:nvSpPr>
          <p:spPr bwMode="auto">
            <a:xfrm>
              <a:off x="989" y="970"/>
              <a:ext cx="29" cy="23"/>
            </a:xfrm>
            <a:custGeom>
              <a:avLst/>
              <a:gdLst/>
              <a:ahLst/>
              <a:cxnLst>
                <a:cxn ang="0">
                  <a:pos x="1" y="1"/>
                </a:cxn>
                <a:cxn ang="0">
                  <a:pos x="2" y="2"/>
                </a:cxn>
                <a:cxn ang="0">
                  <a:pos x="3" y="4"/>
                </a:cxn>
                <a:cxn ang="0">
                  <a:pos x="4" y="6"/>
                </a:cxn>
                <a:cxn ang="0">
                  <a:pos x="5" y="6"/>
                </a:cxn>
                <a:cxn ang="0">
                  <a:pos x="7" y="6"/>
                </a:cxn>
                <a:cxn ang="0">
                  <a:pos x="9" y="6"/>
                </a:cxn>
                <a:cxn ang="0">
                  <a:pos x="8" y="4"/>
                </a:cxn>
                <a:cxn ang="0">
                  <a:pos x="7" y="4"/>
                </a:cxn>
                <a:cxn ang="0">
                  <a:pos x="7" y="3"/>
                </a:cxn>
                <a:cxn ang="0">
                  <a:pos x="6" y="3"/>
                </a:cxn>
                <a:cxn ang="0">
                  <a:pos x="3" y="0"/>
                </a:cxn>
                <a:cxn ang="0">
                  <a:pos x="1" y="0"/>
                </a:cxn>
                <a:cxn ang="0">
                  <a:pos x="1" y="1"/>
                </a:cxn>
              </a:cxnLst>
              <a:rect l="0" t="0" r="r" b="b"/>
              <a:pathLst>
                <a:path w="9" h="7">
                  <a:moveTo>
                    <a:pt x="1" y="1"/>
                  </a:moveTo>
                  <a:cubicBezTo>
                    <a:pt x="1" y="1"/>
                    <a:pt x="2" y="2"/>
                    <a:pt x="2" y="2"/>
                  </a:cubicBezTo>
                  <a:cubicBezTo>
                    <a:pt x="2" y="3"/>
                    <a:pt x="2" y="3"/>
                    <a:pt x="3" y="4"/>
                  </a:cubicBezTo>
                  <a:cubicBezTo>
                    <a:pt x="3" y="4"/>
                    <a:pt x="4" y="5"/>
                    <a:pt x="4" y="6"/>
                  </a:cubicBezTo>
                  <a:cubicBezTo>
                    <a:pt x="5" y="6"/>
                    <a:pt x="5" y="6"/>
                    <a:pt x="5" y="6"/>
                  </a:cubicBezTo>
                  <a:cubicBezTo>
                    <a:pt x="6" y="6"/>
                    <a:pt x="6" y="6"/>
                    <a:pt x="7" y="6"/>
                  </a:cubicBezTo>
                  <a:cubicBezTo>
                    <a:pt x="7" y="7"/>
                    <a:pt x="8" y="6"/>
                    <a:pt x="9" y="6"/>
                  </a:cubicBezTo>
                  <a:cubicBezTo>
                    <a:pt x="9" y="5"/>
                    <a:pt x="8" y="4"/>
                    <a:pt x="8" y="4"/>
                  </a:cubicBezTo>
                  <a:cubicBezTo>
                    <a:pt x="8" y="4"/>
                    <a:pt x="7" y="4"/>
                    <a:pt x="7" y="4"/>
                  </a:cubicBezTo>
                  <a:cubicBezTo>
                    <a:pt x="7" y="3"/>
                    <a:pt x="7" y="3"/>
                    <a:pt x="7" y="3"/>
                  </a:cubicBezTo>
                  <a:cubicBezTo>
                    <a:pt x="6" y="3"/>
                    <a:pt x="6" y="3"/>
                    <a:pt x="6" y="3"/>
                  </a:cubicBezTo>
                  <a:cubicBezTo>
                    <a:pt x="6" y="2"/>
                    <a:pt x="4" y="0"/>
                    <a:pt x="3" y="0"/>
                  </a:cubicBezTo>
                  <a:cubicBezTo>
                    <a:pt x="3" y="0"/>
                    <a:pt x="2" y="0"/>
                    <a:pt x="1"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5" name="Freeform 35"/>
            <p:cNvSpPr>
              <a:spLocks/>
            </p:cNvSpPr>
            <p:nvPr/>
          </p:nvSpPr>
          <p:spPr bwMode="auto">
            <a:xfrm>
              <a:off x="999" y="912"/>
              <a:ext cx="106" cy="58"/>
            </a:xfrm>
            <a:custGeom>
              <a:avLst/>
              <a:gdLst/>
              <a:ahLst/>
              <a:cxnLst>
                <a:cxn ang="0">
                  <a:pos x="4" y="4"/>
                </a:cxn>
                <a:cxn ang="0">
                  <a:pos x="3" y="7"/>
                </a:cxn>
                <a:cxn ang="0">
                  <a:pos x="5" y="5"/>
                </a:cxn>
                <a:cxn ang="0">
                  <a:pos x="8" y="5"/>
                </a:cxn>
                <a:cxn ang="0">
                  <a:pos x="7" y="7"/>
                </a:cxn>
                <a:cxn ang="0">
                  <a:pos x="8" y="7"/>
                </a:cxn>
                <a:cxn ang="0">
                  <a:pos x="11" y="7"/>
                </a:cxn>
                <a:cxn ang="0">
                  <a:pos x="10" y="8"/>
                </a:cxn>
                <a:cxn ang="0">
                  <a:pos x="8" y="9"/>
                </a:cxn>
                <a:cxn ang="0">
                  <a:pos x="11" y="9"/>
                </a:cxn>
                <a:cxn ang="0">
                  <a:pos x="8" y="10"/>
                </a:cxn>
                <a:cxn ang="0">
                  <a:pos x="3" y="9"/>
                </a:cxn>
                <a:cxn ang="0">
                  <a:pos x="6" y="13"/>
                </a:cxn>
                <a:cxn ang="0">
                  <a:pos x="9" y="12"/>
                </a:cxn>
                <a:cxn ang="0">
                  <a:pos x="11" y="12"/>
                </a:cxn>
                <a:cxn ang="0">
                  <a:pos x="14" y="12"/>
                </a:cxn>
                <a:cxn ang="0">
                  <a:pos x="18" y="12"/>
                </a:cxn>
                <a:cxn ang="0">
                  <a:pos x="22" y="13"/>
                </a:cxn>
                <a:cxn ang="0">
                  <a:pos x="23" y="14"/>
                </a:cxn>
                <a:cxn ang="0">
                  <a:pos x="24" y="16"/>
                </a:cxn>
                <a:cxn ang="0">
                  <a:pos x="26" y="17"/>
                </a:cxn>
                <a:cxn ang="0">
                  <a:pos x="29" y="17"/>
                </a:cxn>
                <a:cxn ang="0">
                  <a:pos x="32" y="16"/>
                </a:cxn>
                <a:cxn ang="0">
                  <a:pos x="32" y="14"/>
                </a:cxn>
                <a:cxn ang="0">
                  <a:pos x="30" y="13"/>
                </a:cxn>
                <a:cxn ang="0">
                  <a:pos x="29" y="12"/>
                </a:cxn>
                <a:cxn ang="0">
                  <a:pos x="30" y="9"/>
                </a:cxn>
                <a:cxn ang="0">
                  <a:pos x="28" y="9"/>
                </a:cxn>
                <a:cxn ang="0">
                  <a:pos x="27" y="7"/>
                </a:cxn>
                <a:cxn ang="0">
                  <a:pos x="26" y="6"/>
                </a:cxn>
                <a:cxn ang="0">
                  <a:pos x="24" y="7"/>
                </a:cxn>
                <a:cxn ang="0">
                  <a:pos x="22" y="5"/>
                </a:cxn>
                <a:cxn ang="0">
                  <a:pos x="20" y="4"/>
                </a:cxn>
                <a:cxn ang="0">
                  <a:pos x="16" y="4"/>
                </a:cxn>
                <a:cxn ang="0">
                  <a:pos x="14" y="5"/>
                </a:cxn>
                <a:cxn ang="0">
                  <a:pos x="14" y="4"/>
                </a:cxn>
                <a:cxn ang="0">
                  <a:pos x="12" y="1"/>
                </a:cxn>
                <a:cxn ang="0">
                  <a:pos x="7" y="0"/>
                </a:cxn>
                <a:cxn ang="0">
                  <a:pos x="3" y="1"/>
                </a:cxn>
                <a:cxn ang="0">
                  <a:pos x="1" y="1"/>
                </a:cxn>
                <a:cxn ang="0">
                  <a:pos x="0" y="4"/>
                </a:cxn>
              </a:cxnLst>
              <a:rect l="0" t="0" r="r" b="b"/>
              <a:pathLst>
                <a:path w="33" h="18">
                  <a:moveTo>
                    <a:pt x="1" y="4"/>
                  </a:moveTo>
                  <a:cubicBezTo>
                    <a:pt x="2" y="4"/>
                    <a:pt x="3" y="4"/>
                    <a:pt x="4" y="4"/>
                  </a:cubicBezTo>
                  <a:cubicBezTo>
                    <a:pt x="5" y="4"/>
                    <a:pt x="4" y="5"/>
                    <a:pt x="3" y="6"/>
                  </a:cubicBezTo>
                  <a:cubicBezTo>
                    <a:pt x="3" y="6"/>
                    <a:pt x="3" y="6"/>
                    <a:pt x="3" y="7"/>
                  </a:cubicBezTo>
                  <a:cubicBezTo>
                    <a:pt x="3" y="7"/>
                    <a:pt x="4" y="7"/>
                    <a:pt x="4" y="6"/>
                  </a:cubicBezTo>
                  <a:cubicBezTo>
                    <a:pt x="5" y="6"/>
                    <a:pt x="5" y="6"/>
                    <a:pt x="5" y="5"/>
                  </a:cubicBezTo>
                  <a:cubicBezTo>
                    <a:pt x="5" y="5"/>
                    <a:pt x="6" y="5"/>
                    <a:pt x="6" y="5"/>
                  </a:cubicBezTo>
                  <a:cubicBezTo>
                    <a:pt x="7" y="5"/>
                    <a:pt x="8" y="5"/>
                    <a:pt x="8" y="5"/>
                  </a:cubicBezTo>
                  <a:cubicBezTo>
                    <a:pt x="9" y="5"/>
                    <a:pt x="9" y="6"/>
                    <a:pt x="9" y="6"/>
                  </a:cubicBezTo>
                  <a:cubicBezTo>
                    <a:pt x="8" y="6"/>
                    <a:pt x="8" y="6"/>
                    <a:pt x="7" y="7"/>
                  </a:cubicBezTo>
                  <a:cubicBezTo>
                    <a:pt x="7" y="7"/>
                    <a:pt x="8" y="7"/>
                    <a:pt x="8" y="7"/>
                  </a:cubicBezTo>
                  <a:cubicBezTo>
                    <a:pt x="8" y="7"/>
                    <a:pt x="8" y="7"/>
                    <a:pt x="8" y="7"/>
                  </a:cubicBezTo>
                  <a:cubicBezTo>
                    <a:pt x="9" y="7"/>
                    <a:pt x="9" y="7"/>
                    <a:pt x="9" y="7"/>
                  </a:cubicBezTo>
                  <a:cubicBezTo>
                    <a:pt x="10" y="7"/>
                    <a:pt x="10" y="7"/>
                    <a:pt x="11" y="7"/>
                  </a:cubicBezTo>
                  <a:cubicBezTo>
                    <a:pt x="11" y="7"/>
                    <a:pt x="11" y="8"/>
                    <a:pt x="11" y="7"/>
                  </a:cubicBezTo>
                  <a:cubicBezTo>
                    <a:pt x="11" y="7"/>
                    <a:pt x="10" y="7"/>
                    <a:pt x="10" y="8"/>
                  </a:cubicBezTo>
                  <a:cubicBezTo>
                    <a:pt x="10" y="8"/>
                    <a:pt x="9" y="8"/>
                    <a:pt x="9" y="8"/>
                  </a:cubicBezTo>
                  <a:cubicBezTo>
                    <a:pt x="8" y="8"/>
                    <a:pt x="8" y="9"/>
                    <a:pt x="8" y="9"/>
                  </a:cubicBezTo>
                  <a:cubicBezTo>
                    <a:pt x="9" y="8"/>
                    <a:pt x="10" y="9"/>
                    <a:pt x="10" y="9"/>
                  </a:cubicBezTo>
                  <a:cubicBezTo>
                    <a:pt x="11" y="9"/>
                    <a:pt x="11" y="9"/>
                    <a:pt x="11" y="9"/>
                  </a:cubicBezTo>
                  <a:cubicBezTo>
                    <a:pt x="10" y="9"/>
                    <a:pt x="10" y="9"/>
                    <a:pt x="10" y="10"/>
                  </a:cubicBezTo>
                  <a:cubicBezTo>
                    <a:pt x="10" y="10"/>
                    <a:pt x="9" y="10"/>
                    <a:pt x="8" y="10"/>
                  </a:cubicBezTo>
                  <a:cubicBezTo>
                    <a:pt x="8" y="10"/>
                    <a:pt x="7" y="10"/>
                    <a:pt x="6" y="9"/>
                  </a:cubicBezTo>
                  <a:cubicBezTo>
                    <a:pt x="6" y="9"/>
                    <a:pt x="4" y="9"/>
                    <a:pt x="3" y="9"/>
                  </a:cubicBezTo>
                  <a:cubicBezTo>
                    <a:pt x="2" y="10"/>
                    <a:pt x="3" y="10"/>
                    <a:pt x="3" y="11"/>
                  </a:cubicBezTo>
                  <a:cubicBezTo>
                    <a:pt x="4" y="12"/>
                    <a:pt x="6" y="13"/>
                    <a:pt x="6" y="13"/>
                  </a:cubicBezTo>
                  <a:cubicBezTo>
                    <a:pt x="7" y="13"/>
                    <a:pt x="7" y="13"/>
                    <a:pt x="8" y="13"/>
                  </a:cubicBezTo>
                  <a:cubicBezTo>
                    <a:pt x="8" y="13"/>
                    <a:pt x="9" y="12"/>
                    <a:pt x="9" y="12"/>
                  </a:cubicBezTo>
                  <a:cubicBezTo>
                    <a:pt x="9" y="12"/>
                    <a:pt x="10" y="12"/>
                    <a:pt x="10" y="12"/>
                  </a:cubicBezTo>
                  <a:cubicBezTo>
                    <a:pt x="10" y="12"/>
                    <a:pt x="11" y="12"/>
                    <a:pt x="11" y="12"/>
                  </a:cubicBezTo>
                  <a:cubicBezTo>
                    <a:pt x="12" y="11"/>
                    <a:pt x="12" y="11"/>
                    <a:pt x="13" y="11"/>
                  </a:cubicBezTo>
                  <a:cubicBezTo>
                    <a:pt x="13" y="11"/>
                    <a:pt x="14" y="12"/>
                    <a:pt x="14" y="12"/>
                  </a:cubicBezTo>
                  <a:cubicBezTo>
                    <a:pt x="14" y="12"/>
                    <a:pt x="15" y="13"/>
                    <a:pt x="15" y="13"/>
                  </a:cubicBezTo>
                  <a:cubicBezTo>
                    <a:pt x="16" y="12"/>
                    <a:pt x="17" y="12"/>
                    <a:pt x="18" y="12"/>
                  </a:cubicBezTo>
                  <a:cubicBezTo>
                    <a:pt x="18" y="12"/>
                    <a:pt x="20" y="13"/>
                    <a:pt x="20" y="13"/>
                  </a:cubicBezTo>
                  <a:cubicBezTo>
                    <a:pt x="21" y="13"/>
                    <a:pt x="21" y="13"/>
                    <a:pt x="22" y="13"/>
                  </a:cubicBezTo>
                  <a:cubicBezTo>
                    <a:pt x="22" y="13"/>
                    <a:pt x="23" y="13"/>
                    <a:pt x="23" y="13"/>
                  </a:cubicBezTo>
                  <a:cubicBezTo>
                    <a:pt x="23" y="14"/>
                    <a:pt x="23" y="14"/>
                    <a:pt x="23" y="14"/>
                  </a:cubicBezTo>
                  <a:cubicBezTo>
                    <a:pt x="24" y="14"/>
                    <a:pt x="24" y="15"/>
                    <a:pt x="24" y="15"/>
                  </a:cubicBezTo>
                  <a:cubicBezTo>
                    <a:pt x="24" y="15"/>
                    <a:pt x="24" y="16"/>
                    <a:pt x="24" y="16"/>
                  </a:cubicBezTo>
                  <a:cubicBezTo>
                    <a:pt x="24" y="16"/>
                    <a:pt x="24" y="16"/>
                    <a:pt x="25" y="17"/>
                  </a:cubicBezTo>
                  <a:cubicBezTo>
                    <a:pt x="25" y="17"/>
                    <a:pt x="26" y="17"/>
                    <a:pt x="26" y="17"/>
                  </a:cubicBezTo>
                  <a:cubicBezTo>
                    <a:pt x="27" y="17"/>
                    <a:pt x="27" y="17"/>
                    <a:pt x="28" y="17"/>
                  </a:cubicBezTo>
                  <a:cubicBezTo>
                    <a:pt x="28" y="18"/>
                    <a:pt x="29" y="17"/>
                    <a:pt x="29" y="17"/>
                  </a:cubicBezTo>
                  <a:cubicBezTo>
                    <a:pt x="29" y="17"/>
                    <a:pt x="32" y="17"/>
                    <a:pt x="32" y="17"/>
                  </a:cubicBezTo>
                  <a:cubicBezTo>
                    <a:pt x="32" y="16"/>
                    <a:pt x="32" y="16"/>
                    <a:pt x="32" y="16"/>
                  </a:cubicBezTo>
                  <a:cubicBezTo>
                    <a:pt x="32" y="16"/>
                    <a:pt x="32" y="16"/>
                    <a:pt x="33" y="15"/>
                  </a:cubicBezTo>
                  <a:cubicBezTo>
                    <a:pt x="33" y="15"/>
                    <a:pt x="32" y="14"/>
                    <a:pt x="32" y="14"/>
                  </a:cubicBezTo>
                  <a:cubicBezTo>
                    <a:pt x="32" y="14"/>
                    <a:pt x="31" y="13"/>
                    <a:pt x="31" y="13"/>
                  </a:cubicBezTo>
                  <a:cubicBezTo>
                    <a:pt x="31" y="13"/>
                    <a:pt x="31" y="13"/>
                    <a:pt x="30" y="13"/>
                  </a:cubicBezTo>
                  <a:cubicBezTo>
                    <a:pt x="30" y="12"/>
                    <a:pt x="30" y="12"/>
                    <a:pt x="29" y="12"/>
                  </a:cubicBezTo>
                  <a:cubicBezTo>
                    <a:pt x="29" y="12"/>
                    <a:pt x="29" y="12"/>
                    <a:pt x="29" y="12"/>
                  </a:cubicBezTo>
                  <a:cubicBezTo>
                    <a:pt x="29" y="11"/>
                    <a:pt x="29" y="11"/>
                    <a:pt x="28" y="11"/>
                  </a:cubicBezTo>
                  <a:cubicBezTo>
                    <a:pt x="28" y="10"/>
                    <a:pt x="29" y="10"/>
                    <a:pt x="30" y="9"/>
                  </a:cubicBezTo>
                  <a:cubicBezTo>
                    <a:pt x="30" y="9"/>
                    <a:pt x="29" y="9"/>
                    <a:pt x="29" y="9"/>
                  </a:cubicBezTo>
                  <a:cubicBezTo>
                    <a:pt x="29" y="9"/>
                    <a:pt x="28" y="9"/>
                    <a:pt x="28" y="9"/>
                  </a:cubicBezTo>
                  <a:cubicBezTo>
                    <a:pt x="28" y="8"/>
                    <a:pt x="28" y="8"/>
                    <a:pt x="28" y="8"/>
                  </a:cubicBezTo>
                  <a:cubicBezTo>
                    <a:pt x="28" y="8"/>
                    <a:pt x="28" y="7"/>
                    <a:pt x="27" y="7"/>
                  </a:cubicBezTo>
                  <a:cubicBezTo>
                    <a:pt x="27" y="7"/>
                    <a:pt x="27" y="7"/>
                    <a:pt x="27" y="7"/>
                  </a:cubicBezTo>
                  <a:cubicBezTo>
                    <a:pt x="26" y="7"/>
                    <a:pt x="26" y="6"/>
                    <a:pt x="26" y="6"/>
                  </a:cubicBezTo>
                  <a:cubicBezTo>
                    <a:pt x="25" y="6"/>
                    <a:pt x="25" y="7"/>
                    <a:pt x="25" y="7"/>
                  </a:cubicBezTo>
                  <a:cubicBezTo>
                    <a:pt x="24" y="7"/>
                    <a:pt x="24" y="7"/>
                    <a:pt x="24" y="7"/>
                  </a:cubicBezTo>
                  <a:cubicBezTo>
                    <a:pt x="23" y="7"/>
                    <a:pt x="22" y="7"/>
                    <a:pt x="22" y="7"/>
                  </a:cubicBezTo>
                  <a:cubicBezTo>
                    <a:pt x="21" y="6"/>
                    <a:pt x="22" y="6"/>
                    <a:pt x="22" y="5"/>
                  </a:cubicBezTo>
                  <a:cubicBezTo>
                    <a:pt x="23" y="5"/>
                    <a:pt x="22" y="5"/>
                    <a:pt x="22" y="5"/>
                  </a:cubicBezTo>
                  <a:cubicBezTo>
                    <a:pt x="21" y="5"/>
                    <a:pt x="21" y="4"/>
                    <a:pt x="20" y="4"/>
                  </a:cubicBezTo>
                  <a:cubicBezTo>
                    <a:pt x="19" y="3"/>
                    <a:pt x="18" y="4"/>
                    <a:pt x="18" y="4"/>
                  </a:cubicBezTo>
                  <a:cubicBezTo>
                    <a:pt x="17" y="4"/>
                    <a:pt x="17" y="4"/>
                    <a:pt x="16" y="4"/>
                  </a:cubicBezTo>
                  <a:cubicBezTo>
                    <a:pt x="16" y="4"/>
                    <a:pt x="16" y="4"/>
                    <a:pt x="16" y="5"/>
                  </a:cubicBezTo>
                  <a:cubicBezTo>
                    <a:pt x="16" y="6"/>
                    <a:pt x="15" y="5"/>
                    <a:pt x="14" y="5"/>
                  </a:cubicBezTo>
                  <a:cubicBezTo>
                    <a:pt x="14" y="5"/>
                    <a:pt x="14" y="5"/>
                    <a:pt x="14" y="4"/>
                  </a:cubicBezTo>
                  <a:cubicBezTo>
                    <a:pt x="15" y="4"/>
                    <a:pt x="14" y="4"/>
                    <a:pt x="14" y="4"/>
                  </a:cubicBezTo>
                  <a:cubicBezTo>
                    <a:pt x="14" y="3"/>
                    <a:pt x="14" y="3"/>
                    <a:pt x="13" y="2"/>
                  </a:cubicBezTo>
                  <a:cubicBezTo>
                    <a:pt x="13" y="2"/>
                    <a:pt x="12" y="1"/>
                    <a:pt x="12" y="1"/>
                  </a:cubicBezTo>
                  <a:cubicBezTo>
                    <a:pt x="12" y="1"/>
                    <a:pt x="10" y="1"/>
                    <a:pt x="10" y="1"/>
                  </a:cubicBezTo>
                  <a:cubicBezTo>
                    <a:pt x="9" y="0"/>
                    <a:pt x="8" y="0"/>
                    <a:pt x="7" y="0"/>
                  </a:cubicBezTo>
                  <a:cubicBezTo>
                    <a:pt x="7" y="1"/>
                    <a:pt x="6" y="1"/>
                    <a:pt x="5" y="1"/>
                  </a:cubicBezTo>
                  <a:cubicBezTo>
                    <a:pt x="5" y="1"/>
                    <a:pt x="4" y="1"/>
                    <a:pt x="3" y="1"/>
                  </a:cubicBezTo>
                  <a:cubicBezTo>
                    <a:pt x="3" y="1"/>
                    <a:pt x="2" y="1"/>
                    <a:pt x="1" y="1"/>
                  </a:cubicBezTo>
                  <a:cubicBezTo>
                    <a:pt x="1" y="1"/>
                    <a:pt x="0" y="1"/>
                    <a:pt x="1" y="1"/>
                  </a:cubicBezTo>
                  <a:cubicBezTo>
                    <a:pt x="1" y="1"/>
                    <a:pt x="0" y="2"/>
                    <a:pt x="0" y="2"/>
                  </a:cubicBezTo>
                  <a:cubicBezTo>
                    <a:pt x="0" y="2"/>
                    <a:pt x="0" y="3"/>
                    <a:pt x="0" y="4"/>
                  </a:cubicBezTo>
                  <a:cubicBezTo>
                    <a:pt x="0" y="4"/>
                    <a:pt x="1"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6" name="Freeform 36"/>
            <p:cNvSpPr>
              <a:spLocks/>
            </p:cNvSpPr>
            <p:nvPr/>
          </p:nvSpPr>
          <p:spPr bwMode="auto">
            <a:xfrm>
              <a:off x="1047" y="964"/>
              <a:ext cx="26" cy="9"/>
            </a:xfrm>
            <a:custGeom>
              <a:avLst/>
              <a:gdLst/>
              <a:ahLst/>
              <a:cxnLst>
                <a:cxn ang="0">
                  <a:pos x="5" y="1"/>
                </a:cxn>
                <a:cxn ang="0">
                  <a:pos x="4" y="0"/>
                </a:cxn>
                <a:cxn ang="0">
                  <a:pos x="1" y="1"/>
                </a:cxn>
                <a:cxn ang="0">
                  <a:pos x="0" y="2"/>
                </a:cxn>
                <a:cxn ang="0">
                  <a:pos x="2" y="3"/>
                </a:cxn>
                <a:cxn ang="0">
                  <a:pos x="5" y="2"/>
                </a:cxn>
                <a:cxn ang="0">
                  <a:pos x="7" y="2"/>
                </a:cxn>
                <a:cxn ang="0">
                  <a:pos x="8" y="2"/>
                </a:cxn>
                <a:cxn ang="0">
                  <a:pos x="5" y="1"/>
                </a:cxn>
              </a:cxnLst>
              <a:rect l="0" t="0" r="r" b="b"/>
              <a:pathLst>
                <a:path w="8" h="3">
                  <a:moveTo>
                    <a:pt x="5" y="1"/>
                  </a:moveTo>
                  <a:cubicBezTo>
                    <a:pt x="4" y="0"/>
                    <a:pt x="4" y="0"/>
                    <a:pt x="4" y="0"/>
                  </a:cubicBezTo>
                  <a:cubicBezTo>
                    <a:pt x="3" y="1"/>
                    <a:pt x="2" y="1"/>
                    <a:pt x="1" y="1"/>
                  </a:cubicBezTo>
                  <a:cubicBezTo>
                    <a:pt x="0" y="1"/>
                    <a:pt x="0" y="2"/>
                    <a:pt x="0" y="2"/>
                  </a:cubicBezTo>
                  <a:cubicBezTo>
                    <a:pt x="1" y="2"/>
                    <a:pt x="1" y="3"/>
                    <a:pt x="2" y="3"/>
                  </a:cubicBezTo>
                  <a:cubicBezTo>
                    <a:pt x="3" y="3"/>
                    <a:pt x="4" y="3"/>
                    <a:pt x="5" y="2"/>
                  </a:cubicBezTo>
                  <a:cubicBezTo>
                    <a:pt x="5" y="2"/>
                    <a:pt x="7" y="2"/>
                    <a:pt x="7" y="2"/>
                  </a:cubicBezTo>
                  <a:cubicBezTo>
                    <a:pt x="8" y="2"/>
                    <a:pt x="8" y="2"/>
                    <a:pt x="8" y="2"/>
                  </a:cubicBezTo>
                  <a:cubicBezTo>
                    <a:pt x="7" y="1"/>
                    <a:pt x="5" y="1"/>
                    <a:pt x="5"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7" name="Freeform 37"/>
            <p:cNvSpPr>
              <a:spLocks/>
            </p:cNvSpPr>
            <p:nvPr/>
          </p:nvSpPr>
          <p:spPr bwMode="auto">
            <a:xfrm>
              <a:off x="1112" y="931"/>
              <a:ext cx="61" cy="39"/>
            </a:xfrm>
            <a:custGeom>
              <a:avLst/>
              <a:gdLst/>
              <a:ahLst/>
              <a:cxnLst>
                <a:cxn ang="0">
                  <a:pos x="1" y="5"/>
                </a:cxn>
                <a:cxn ang="0">
                  <a:pos x="2" y="6"/>
                </a:cxn>
                <a:cxn ang="0">
                  <a:pos x="3" y="6"/>
                </a:cxn>
                <a:cxn ang="0">
                  <a:pos x="3" y="7"/>
                </a:cxn>
                <a:cxn ang="0">
                  <a:pos x="3" y="7"/>
                </a:cxn>
                <a:cxn ang="0">
                  <a:pos x="5" y="7"/>
                </a:cxn>
                <a:cxn ang="0">
                  <a:pos x="8" y="8"/>
                </a:cxn>
                <a:cxn ang="0">
                  <a:pos x="7" y="8"/>
                </a:cxn>
                <a:cxn ang="0">
                  <a:pos x="4" y="9"/>
                </a:cxn>
                <a:cxn ang="0">
                  <a:pos x="4" y="9"/>
                </a:cxn>
                <a:cxn ang="0">
                  <a:pos x="6" y="10"/>
                </a:cxn>
                <a:cxn ang="0">
                  <a:pos x="7" y="11"/>
                </a:cxn>
                <a:cxn ang="0">
                  <a:pos x="9" y="11"/>
                </a:cxn>
                <a:cxn ang="0">
                  <a:pos x="16" y="10"/>
                </a:cxn>
                <a:cxn ang="0">
                  <a:pos x="18" y="9"/>
                </a:cxn>
                <a:cxn ang="0">
                  <a:pos x="17" y="8"/>
                </a:cxn>
                <a:cxn ang="0">
                  <a:pos x="18" y="6"/>
                </a:cxn>
                <a:cxn ang="0">
                  <a:pos x="18" y="5"/>
                </a:cxn>
                <a:cxn ang="0">
                  <a:pos x="15" y="4"/>
                </a:cxn>
                <a:cxn ang="0">
                  <a:pos x="13" y="4"/>
                </a:cxn>
                <a:cxn ang="0">
                  <a:pos x="12" y="3"/>
                </a:cxn>
                <a:cxn ang="0">
                  <a:pos x="11" y="3"/>
                </a:cxn>
                <a:cxn ang="0">
                  <a:pos x="10" y="2"/>
                </a:cxn>
                <a:cxn ang="0">
                  <a:pos x="9" y="2"/>
                </a:cxn>
                <a:cxn ang="0">
                  <a:pos x="8" y="1"/>
                </a:cxn>
                <a:cxn ang="0">
                  <a:pos x="6" y="1"/>
                </a:cxn>
                <a:cxn ang="0">
                  <a:pos x="4" y="1"/>
                </a:cxn>
                <a:cxn ang="0">
                  <a:pos x="1" y="1"/>
                </a:cxn>
                <a:cxn ang="0">
                  <a:pos x="1" y="2"/>
                </a:cxn>
                <a:cxn ang="0">
                  <a:pos x="2" y="4"/>
                </a:cxn>
                <a:cxn ang="0">
                  <a:pos x="1" y="5"/>
                </a:cxn>
              </a:cxnLst>
              <a:rect l="0" t="0" r="r" b="b"/>
              <a:pathLst>
                <a:path w="19" h="12">
                  <a:moveTo>
                    <a:pt x="1" y="5"/>
                  </a:moveTo>
                  <a:cubicBezTo>
                    <a:pt x="2" y="5"/>
                    <a:pt x="2" y="5"/>
                    <a:pt x="2" y="6"/>
                  </a:cubicBezTo>
                  <a:cubicBezTo>
                    <a:pt x="2" y="6"/>
                    <a:pt x="2" y="6"/>
                    <a:pt x="3" y="6"/>
                  </a:cubicBezTo>
                  <a:cubicBezTo>
                    <a:pt x="3" y="6"/>
                    <a:pt x="3" y="7"/>
                    <a:pt x="3" y="7"/>
                  </a:cubicBezTo>
                  <a:cubicBezTo>
                    <a:pt x="3" y="7"/>
                    <a:pt x="3" y="7"/>
                    <a:pt x="3" y="7"/>
                  </a:cubicBezTo>
                  <a:cubicBezTo>
                    <a:pt x="4" y="7"/>
                    <a:pt x="5" y="7"/>
                    <a:pt x="5" y="7"/>
                  </a:cubicBezTo>
                  <a:cubicBezTo>
                    <a:pt x="6" y="7"/>
                    <a:pt x="7" y="7"/>
                    <a:pt x="8" y="8"/>
                  </a:cubicBezTo>
                  <a:cubicBezTo>
                    <a:pt x="9" y="8"/>
                    <a:pt x="7" y="8"/>
                    <a:pt x="7" y="8"/>
                  </a:cubicBezTo>
                  <a:cubicBezTo>
                    <a:pt x="6" y="8"/>
                    <a:pt x="5" y="8"/>
                    <a:pt x="4" y="9"/>
                  </a:cubicBezTo>
                  <a:cubicBezTo>
                    <a:pt x="3" y="9"/>
                    <a:pt x="4" y="9"/>
                    <a:pt x="4" y="9"/>
                  </a:cubicBezTo>
                  <a:cubicBezTo>
                    <a:pt x="4" y="9"/>
                    <a:pt x="6" y="10"/>
                    <a:pt x="6" y="10"/>
                  </a:cubicBezTo>
                  <a:cubicBezTo>
                    <a:pt x="7" y="10"/>
                    <a:pt x="7" y="11"/>
                    <a:pt x="7" y="11"/>
                  </a:cubicBezTo>
                  <a:cubicBezTo>
                    <a:pt x="7" y="12"/>
                    <a:pt x="9" y="12"/>
                    <a:pt x="9" y="11"/>
                  </a:cubicBezTo>
                  <a:cubicBezTo>
                    <a:pt x="9" y="11"/>
                    <a:pt x="15" y="10"/>
                    <a:pt x="16" y="10"/>
                  </a:cubicBezTo>
                  <a:cubicBezTo>
                    <a:pt x="17" y="10"/>
                    <a:pt x="17" y="9"/>
                    <a:pt x="18" y="9"/>
                  </a:cubicBezTo>
                  <a:cubicBezTo>
                    <a:pt x="18" y="9"/>
                    <a:pt x="18" y="8"/>
                    <a:pt x="17" y="8"/>
                  </a:cubicBezTo>
                  <a:cubicBezTo>
                    <a:pt x="17" y="8"/>
                    <a:pt x="17" y="7"/>
                    <a:pt x="18" y="6"/>
                  </a:cubicBezTo>
                  <a:cubicBezTo>
                    <a:pt x="19" y="5"/>
                    <a:pt x="18" y="5"/>
                    <a:pt x="18" y="5"/>
                  </a:cubicBezTo>
                  <a:cubicBezTo>
                    <a:pt x="18" y="5"/>
                    <a:pt x="16" y="4"/>
                    <a:pt x="15" y="4"/>
                  </a:cubicBezTo>
                  <a:cubicBezTo>
                    <a:pt x="14" y="4"/>
                    <a:pt x="14" y="4"/>
                    <a:pt x="13" y="4"/>
                  </a:cubicBezTo>
                  <a:cubicBezTo>
                    <a:pt x="12" y="4"/>
                    <a:pt x="12" y="4"/>
                    <a:pt x="12" y="3"/>
                  </a:cubicBezTo>
                  <a:cubicBezTo>
                    <a:pt x="12" y="3"/>
                    <a:pt x="11" y="3"/>
                    <a:pt x="11" y="3"/>
                  </a:cubicBezTo>
                  <a:cubicBezTo>
                    <a:pt x="11" y="3"/>
                    <a:pt x="11" y="3"/>
                    <a:pt x="10" y="2"/>
                  </a:cubicBezTo>
                  <a:cubicBezTo>
                    <a:pt x="10" y="2"/>
                    <a:pt x="9" y="2"/>
                    <a:pt x="9" y="2"/>
                  </a:cubicBezTo>
                  <a:cubicBezTo>
                    <a:pt x="8" y="2"/>
                    <a:pt x="8" y="2"/>
                    <a:pt x="8" y="1"/>
                  </a:cubicBezTo>
                  <a:cubicBezTo>
                    <a:pt x="7" y="1"/>
                    <a:pt x="6" y="1"/>
                    <a:pt x="6" y="1"/>
                  </a:cubicBezTo>
                  <a:cubicBezTo>
                    <a:pt x="6" y="1"/>
                    <a:pt x="4" y="1"/>
                    <a:pt x="4" y="1"/>
                  </a:cubicBezTo>
                  <a:cubicBezTo>
                    <a:pt x="3" y="0"/>
                    <a:pt x="2" y="1"/>
                    <a:pt x="1" y="1"/>
                  </a:cubicBezTo>
                  <a:cubicBezTo>
                    <a:pt x="0" y="2"/>
                    <a:pt x="1" y="2"/>
                    <a:pt x="1" y="2"/>
                  </a:cubicBezTo>
                  <a:cubicBezTo>
                    <a:pt x="1" y="2"/>
                    <a:pt x="4" y="3"/>
                    <a:pt x="2" y="4"/>
                  </a:cubicBezTo>
                  <a:cubicBezTo>
                    <a:pt x="0" y="4"/>
                    <a:pt x="1" y="5"/>
                    <a:pt x="1"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8" name="Freeform 38"/>
            <p:cNvSpPr>
              <a:spLocks/>
            </p:cNvSpPr>
            <p:nvPr/>
          </p:nvSpPr>
          <p:spPr bwMode="auto">
            <a:xfrm>
              <a:off x="1144" y="967"/>
              <a:ext cx="55" cy="13"/>
            </a:xfrm>
            <a:custGeom>
              <a:avLst/>
              <a:gdLst/>
              <a:ahLst/>
              <a:cxnLst>
                <a:cxn ang="0">
                  <a:pos x="9" y="4"/>
                </a:cxn>
                <a:cxn ang="0">
                  <a:pos x="13" y="4"/>
                </a:cxn>
                <a:cxn ang="0">
                  <a:pos x="16" y="2"/>
                </a:cxn>
                <a:cxn ang="0">
                  <a:pos x="15" y="1"/>
                </a:cxn>
                <a:cxn ang="0">
                  <a:pos x="13" y="1"/>
                </a:cxn>
                <a:cxn ang="0">
                  <a:pos x="12" y="1"/>
                </a:cxn>
                <a:cxn ang="0">
                  <a:pos x="12" y="1"/>
                </a:cxn>
                <a:cxn ang="0">
                  <a:pos x="11" y="1"/>
                </a:cxn>
                <a:cxn ang="0">
                  <a:pos x="11" y="1"/>
                </a:cxn>
                <a:cxn ang="0">
                  <a:pos x="10" y="1"/>
                </a:cxn>
                <a:cxn ang="0">
                  <a:pos x="7" y="1"/>
                </a:cxn>
                <a:cxn ang="0">
                  <a:pos x="6" y="1"/>
                </a:cxn>
                <a:cxn ang="0">
                  <a:pos x="6" y="1"/>
                </a:cxn>
                <a:cxn ang="0">
                  <a:pos x="5" y="1"/>
                </a:cxn>
                <a:cxn ang="0">
                  <a:pos x="5" y="1"/>
                </a:cxn>
                <a:cxn ang="0">
                  <a:pos x="4" y="1"/>
                </a:cxn>
                <a:cxn ang="0">
                  <a:pos x="2" y="1"/>
                </a:cxn>
                <a:cxn ang="0">
                  <a:pos x="2" y="3"/>
                </a:cxn>
                <a:cxn ang="0">
                  <a:pos x="9" y="4"/>
                </a:cxn>
              </a:cxnLst>
              <a:rect l="0" t="0" r="r" b="b"/>
              <a:pathLst>
                <a:path w="17" h="4">
                  <a:moveTo>
                    <a:pt x="9" y="4"/>
                  </a:moveTo>
                  <a:cubicBezTo>
                    <a:pt x="10" y="4"/>
                    <a:pt x="12" y="4"/>
                    <a:pt x="13" y="4"/>
                  </a:cubicBezTo>
                  <a:cubicBezTo>
                    <a:pt x="15" y="4"/>
                    <a:pt x="16" y="2"/>
                    <a:pt x="16" y="2"/>
                  </a:cubicBezTo>
                  <a:cubicBezTo>
                    <a:pt x="17" y="1"/>
                    <a:pt x="16" y="1"/>
                    <a:pt x="15" y="1"/>
                  </a:cubicBezTo>
                  <a:cubicBezTo>
                    <a:pt x="14" y="1"/>
                    <a:pt x="14" y="1"/>
                    <a:pt x="13" y="1"/>
                  </a:cubicBezTo>
                  <a:cubicBezTo>
                    <a:pt x="13" y="1"/>
                    <a:pt x="13" y="1"/>
                    <a:pt x="12" y="1"/>
                  </a:cubicBezTo>
                  <a:cubicBezTo>
                    <a:pt x="12" y="1"/>
                    <a:pt x="12" y="1"/>
                    <a:pt x="12" y="1"/>
                  </a:cubicBezTo>
                  <a:cubicBezTo>
                    <a:pt x="12" y="1"/>
                    <a:pt x="11" y="1"/>
                    <a:pt x="11" y="1"/>
                  </a:cubicBezTo>
                  <a:cubicBezTo>
                    <a:pt x="11" y="1"/>
                    <a:pt x="11" y="1"/>
                    <a:pt x="11" y="1"/>
                  </a:cubicBezTo>
                  <a:cubicBezTo>
                    <a:pt x="10" y="1"/>
                    <a:pt x="10" y="1"/>
                    <a:pt x="10" y="1"/>
                  </a:cubicBezTo>
                  <a:cubicBezTo>
                    <a:pt x="9" y="1"/>
                    <a:pt x="8" y="1"/>
                    <a:pt x="7" y="1"/>
                  </a:cubicBezTo>
                  <a:cubicBezTo>
                    <a:pt x="7" y="1"/>
                    <a:pt x="7" y="1"/>
                    <a:pt x="6" y="1"/>
                  </a:cubicBezTo>
                  <a:cubicBezTo>
                    <a:pt x="6" y="1"/>
                    <a:pt x="6" y="1"/>
                    <a:pt x="6" y="1"/>
                  </a:cubicBezTo>
                  <a:cubicBezTo>
                    <a:pt x="6" y="1"/>
                    <a:pt x="5" y="1"/>
                    <a:pt x="5" y="1"/>
                  </a:cubicBezTo>
                  <a:cubicBezTo>
                    <a:pt x="5" y="0"/>
                    <a:pt x="5" y="1"/>
                    <a:pt x="5" y="1"/>
                  </a:cubicBezTo>
                  <a:cubicBezTo>
                    <a:pt x="4" y="1"/>
                    <a:pt x="4" y="1"/>
                    <a:pt x="4" y="1"/>
                  </a:cubicBezTo>
                  <a:cubicBezTo>
                    <a:pt x="3" y="1"/>
                    <a:pt x="3" y="1"/>
                    <a:pt x="2" y="1"/>
                  </a:cubicBezTo>
                  <a:cubicBezTo>
                    <a:pt x="2" y="1"/>
                    <a:pt x="0" y="2"/>
                    <a:pt x="2" y="3"/>
                  </a:cubicBezTo>
                  <a:cubicBezTo>
                    <a:pt x="3" y="4"/>
                    <a:pt x="8" y="4"/>
                    <a:pt x="9"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9" name="Freeform 39"/>
            <p:cNvSpPr>
              <a:spLocks/>
            </p:cNvSpPr>
            <p:nvPr/>
          </p:nvSpPr>
          <p:spPr bwMode="auto">
            <a:xfrm>
              <a:off x="1138" y="837"/>
              <a:ext cx="191" cy="120"/>
            </a:xfrm>
            <a:custGeom>
              <a:avLst/>
              <a:gdLst/>
              <a:ahLst/>
              <a:cxnLst>
                <a:cxn ang="0">
                  <a:pos x="4" y="19"/>
                </a:cxn>
                <a:cxn ang="0">
                  <a:pos x="10" y="21"/>
                </a:cxn>
                <a:cxn ang="0">
                  <a:pos x="8" y="23"/>
                </a:cxn>
                <a:cxn ang="0">
                  <a:pos x="13" y="23"/>
                </a:cxn>
                <a:cxn ang="0">
                  <a:pos x="17" y="24"/>
                </a:cxn>
                <a:cxn ang="0">
                  <a:pos x="19" y="23"/>
                </a:cxn>
                <a:cxn ang="0">
                  <a:pos x="23" y="24"/>
                </a:cxn>
                <a:cxn ang="0">
                  <a:pos x="24" y="24"/>
                </a:cxn>
                <a:cxn ang="0">
                  <a:pos x="31" y="25"/>
                </a:cxn>
                <a:cxn ang="0">
                  <a:pos x="20" y="26"/>
                </a:cxn>
                <a:cxn ang="0">
                  <a:pos x="13" y="28"/>
                </a:cxn>
                <a:cxn ang="0">
                  <a:pos x="18" y="30"/>
                </a:cxn>
                <a:cxn ang="0">
                  <a:pos x="21" y="32"/>
                </a:cxn>
                <a:cxn ang="0">
                  <a:pos x="22" y="33"/>
                </a:cxn>
                <a:cxn ang="0">
                  <a:pos x="23" y="35"/>
                </a:cxn>
                <a:cxn ang="0">
                  <a:pos x="29" y="37"/>
                </a:cxn>
                <a:cxn ang="0">
                  <a:pos x="31" y="35"/>
                </a:cxn>
                <a:cxn ang="0">
                  <a:pos x="36" y="37"/>
                </a:cxn>
                <a:cxn ang="0">
                  <a:pos x="34" y="33"/>
                </a:cxn>
                <a:cxn ang="0">
                  <a:pos x="38" y="35"/>
                </a:cxn>
                <a:cxn ang="0">
                  <a:pos x="41" y="33"/>
                </a:cxn>
                <a:cxn ang="0">
                  <a:pos x="43" y="31"/>
                </a:cxn>
                <a:cxn ang="0">
                  <a:pos x="43" y="28"/>
                </a:cxn>
                <a:cxn ang="0">
                  <a:pos x="45" y="30"/>
                </a:cxn>
                <a:cxn ang="0">
                  <a:pos x="50" y="28"/>
                </a:cxn>
                <a:cxn ang="0">
                  <a:pos x="57" y="25"/>
                </a:cxn>
                <a:cxn ang="0">
                  <a:pos x="56" y="21"/>
                </a:cxn>
                <a:cxn ang="0">
                  <a:pos x="54" y="21"/>
                </a:cxn>
                <a:cxn ang="0">
                  <a:pos x="48" y="21"/>
                </a:cxn>
                <a:cxn ang="0">
                  <a:pos x="49" y="17"/>
                </a:cxn>
                <a:cxn ang="0">
                  <a:pos x="49" y="17"/>
                </a:cxn>
                <a:cxn ang="0">
                  <a:pos x="44" y="15"/>
                </a:cxn>
                <a:cxn ang="0">
                  <a:pos x="41" y="12"/>
                </a:cxn>
                <a:cxn ang="0">
                  <a:pos x="38" y="13"/>
                </a:cxn>
                <a:cxn ang="0">
                  <a:pos x="35" y="11"/>
                </a:cxn>
                <a:cxn ang="0">
                  <a:pos x="30" y="10"/>
                </a:cxn>
                <a:cxn ang="0">
                  <a:pos x="25" y="4"/>
                </a:cxn>
                <a:cxn ang="0">
                  <a:pos x="17" y="1"/>
                </a:cxn>
                <a:cxn ang="0">
                  <a:pos x="13" y="1"/>
                </a:cxn>
                <a:cxn ang="0">
                  <a:pos x="19" y="3"/>
                </a:cxn>
                <a:cxn ang="0">
                  <a:pos x="9" y="4"/>
                </a:cxn>
                <a:cxn ang="0">
                  <a:pos x="8" y="6"/>
                </a:cxn>
                <a:cxn ang="0">
                  <a:pos x="9" y="8"/>
                </a:cxn>
                <a:cxn ang="0">
                  <a:pos x="5" y="10"/>
                </a:cxn>
                <a:cxn ang="0">
                  <a:pos x="5" y="11"/>
                </a:cxn>
                <a:cxn ang="0">
                  <a:pos x="2" y="13"/>
                </a:cxn>
                <a:cxn ang="0">
                  <a:pos x="7" y="14"/>
                </a:cxn>
                <a:cxn ang="0">
                  <a:pos x="12" y="14"/>
                </a:cxn>
                <a:cxn ang="0">
                  <a:pos x="9" y="16"/>
                </a:cxn>
                <a:cxn ang="0">
                  <a:pos x="1" y="17"/>
                </a:cxn>
              </a:cxnLst>
              <a:rect l="0" t="0" r="r" b="b"/>
              <a:pathLst>
                <a:path w="59" h="37">
                  <a:moveTo>
                    <a:pt x="1" y="17"/>
                  </a:moveTo>
                  <a:cubicBezTo>
                    <a:pt x="1" y="18"/>
                    <a:pt x="2" y="18"/>
                    <a:pt x="2" y="18"/>
                  </a:cubicBezTo>
                  <a:cubicBezTo>
                    <a:pt x="3" y="18"/>
                    <a:pt x="3" y="19"/>
                    <a:pt x="3" y="19"/>
                  </a:cubicBezTo>
                  <a:cubicBezTo>
                    <a:pt x="3" y="19"/>
                    <a:pt x="3" y="19"/>
                    <a:pt x="4" y="19"/>
                  </a:cubicBezTo>
                  <a:cubicBezTo>
                    <a:pt x="4" y="20"/>
                    <a:pt x="5" y="20"/>
                    <a:pt x="5" y="20"/>
                  </a:cubicBezTo>
                  <a:cubicBezTo>
                    <a:pt x="6" y="20"/>
                    <a:pt x="8" y="20"/>
                    <a:pt x="9" y="20"/>
                  </a:cubicBezTo>
                  <a:cubicBezTo>
                    <a:pt x="10" y="20"/>
                    <a:pt x="10" y="20"/>
                    <a:pt x="12" y="19"/>
                  </a:cubicBezTo>
                  <a:cubicBezTo>
                    <a:pt x="13" y="19"/>
                    <a:pt x="11" y="20"/>
                    <a:pt x="10" y="21"/>
                  </a:cubicBezTo>
                  <a:cubicBezTo>
                    <a:pt x="10" y="21"/>
                    <a:pt x="8" y="21"/>
                    <a:pt x="7" y="21"/>
                  </a:cubicBezTo>
                  <a:cubicBezTo>
                    <a:pt x="6" y="21"/>
                    <a:pt x="6" y="22"/>
                    <a:pt x="6" y="22"/>
                  </a:cubicBezTo>
                  <a:cubicBezTo>
                    <a:pt x="5" y="23"/>
                    <a:pt x="6" y="23"/>
                    <a:pt x="6" y="23"/>
                  </a:cubicBezTo>
                  <a:cubicBezTo>
                    <a:pt x="7" y="23"/>
                    <a:pt x="7" y="23"/>
                    <a:pt x="8" y="23"/>
                  </a:cubicBezTo>
                  <a:cubicBezTo>
                    <a:pt x="8" y="23"/>
                    <a:pt x="8" y="24"/>
                    <a:pt x="8" y="24"/>
                  </a:cubicBezTo>
                  <a:cubicBezTo>
                    <a:pt x="8" y="24"/>
                    <a:pt x="8" y="25"/>
                    <a:pt x="9" y="24"/>
                  </a:cubicBezTo>
                  <a:cubicBezTo>
                    <a:pt x="10" y="24"/>
                    <a:pt x="11" y="24"/>
                    <a:pt x="11" y="23"/>
                  </a:cubicBezTo>
                  <a:cubicBezTo>
                    <a:pt x="12" y="23"/>
                    <a:pt x="12" y="23"/>
                    <a:pt x="13" y="23"/>
                  </a:cubicBezTo>
                  <a:cubicBezTo>
                    <a:pt x="14" y="23"/>
                    <a:pt x="14" y="24"/>
                    <a:pt x="13" y="24"/>
                  </a:cubicBezTo>
                  <a:cubicBezTo>
                    <a:pt x="13" y="25"/>
                    <a:pt x="14" y="25"/>
                    <a:pt x="15" y="25"/>
                  </a:cubicBezTo>
                  <a:cubicBezTo>
                    <a:pt x="16" y="24"/>
                    <a:pt x="16" y="24"/>
                    <a:pt x="16" y="24"/>
                  </a:cubicBezTo>
                  <a:cubicBezTo>
                    <a:pt x="16" y="24"/>
                    <a:pt x="16" y="24"/>
                    <a:pt x="17" y="24"/>
                  </a:cubicBezTo>
                  <a:cubicBezTo>
                    <a:pt x="17" y="24"/>
                    <a:pt x="17" y="24"/>
                    <a:pt x="17" y="23"/>
                  </a:cubicBezTo>
                  <a:cubicBezTo>
                    <a:pt x="17" y="23"/>
                    <a:pt x="18" y="23"/>
                    <a:pt x="18" y="23"/>
                  </a:cubicBezTo>
                  <a:cubicBezTo>
                    <a:pt x="18" y="24"/>
                    <a:pt x="18" y="23"/>
                    <a:pt x="19" y="23"/>
                  </a:cubicBezTo>
                  <a:cubicBezTo>
                    <a:pt x="19" y="23"/>
                    <a:pt x="19" y="23"/>
                    <a:pt x="19" y="23"/>
                  </a:cubicBezTo>
                  <a:cubicBezTo>
                    <a:pt x="19" y="22"/>
                    <a:pt x="19" y="22"/>
                    <a:pt x="20" y="23"/>
                  </a:cubicBezTo>
                  <a:cubicBezTo>
                    <a:pt x="20" y="23"/>
                    <a:pt x="20" y="23"/>
                    <a:pt x="21" y="23"/>
                  </a:cubicBezTo>
                  <a:cubicBezTo>
                    <a:pt x="21" y="22"/>
                    <a:pt x="22" y="23"/>
                    <a:pt x="22" y="23"/>
                  </a:cubicBezTo>
                  <a:cubicBezTo>
                    <a:pt x="22" y="23"/>
                    <a:pt x="21" y="23"/>
                    <a:pt x="23" y="24"/>
                  </a:cubicBezTo>
                  <a:cubicBezTo>
                    <a:pt x="26" y="24"/>
                    <a:pt x="26" y="23"/>
                    <a:pt x="27" y="23"/>
                  </a:cubicBezTo>
                  <a:cubicBezTo>
                    <a:pt x="29" y="23"/>
                    <a:pt x="27" y="24"/>
                    <a:pt x="27" y="24"/>
                  </a:cubicBezTo>
                  <a:cubicBezTo>
                    <a:pt x="27" y="24"/>
                    <a:pt x="26" y="24"/>
                    <a:pt x="25" y="24"/>
                  </a:cubicBezTo>
                  <a:cubicBezTo>
                    <a:pt x="25" y="24"/>
                    <a:pt x="24" y="24"/>
                    <a:pt x="24" y="24"/>
                  </a:cubicBezTo>
                  <a:cubicBezTo>
                    <a:pt x="23" y="24"/>
                    <a:pt x="22" y="24"/>
                    <a:pt x="21" y="24"/>
                  </a:cubicBezTo>
                  <a:cubicBezTo>
                    <a:pt x="21" y="24"/>
                    <a:pt x="21" y="25"/>
                    <a:pt x="21" y="25"/>
                  </a:cubicBezTo>
                  <a:cubicBezTo>
                    <a:pt x="22" y="25"/>
                    <a:pt x="24" y="25"/>
                    <a:pt x="25" y="25"/>
                  </a:cubicBezTo>
                  <a:cubicBezTo>
                    <a:pt x="26" y="25"/>
                    <a:pt x="28" y="25"/>
                    <a:pt x="31" y="25"/>
                  </a:cubicBezTo>
                  <a:cubicBezTo>
                    <a:pt x="34" y="25"/>
                    <a:pt x="31" y="25"/>
                    <a:pt x="31" y="25"/>
                  </a:cubicBezTo>
                  <a:cubicBezTo>
                    <a:pt x="30" y="25"/>
                    <a:pt x="26" y="26"/>
                    <a:pt x="25" y="26"/>
                  </a:cubicBezTo>
                  <a:cubicBezTo>
                    <a:pt x="25" y="26"/>
                    <a:pt x="23" y="26"/>
                    <a:pt x="22" y="26"/>
                  </a:cubicBezTo>
                  <a:cubicBezTo>
                    <a:pt x="21" y="26"/>
                    <a:pt x="20" y="26"/>
                    <a:pt x="20" y="26"/>
                  </a:cubicBezTo>
                  <a:cubicBezTo>
                    <a:pt x="19" y="26"/>
                    <a:pt x="19" y="26"/>
                    <a:pt x="19" y="26"/>
                  </a:cubicBezTo>
                  <a:cubicBezTo>
                    <a:pt x="18" y="26"/>
                    <a:pt x="18" y="26"/>
                    <a:pt x="17" y="26"/>
                  </a:cubicBezTo>
                  <a:cubicBezTo>
                    <a:pt x="17" y="27"/>
                    <a:pt x="14" y="27"/>
                    <a:pt x="13" y="27"/>
                  </a:cubicBezTo>
                  <a:cubicBezTo>
                    <a:pt x="13" y="28"/>
                    <a:pt x="13" y="28"/>
                    <a:pt x="13" y="28"/>
                  </a:cubicBezTo>
                  <a:cubicBezTo>
                    <a:pt x="13" y="28"/>
                    <a:pt x="14" y="28"/>
                    <a:pt x="14" y="29"/>
                  </a:cubicBezTo>
                  <a:cubicBezTo>
                    <a:pt x="14" y="29"/>
                    <a:pt x="15" y="29"/>
                    <a:pt x="16" y="29"/>
                  </a:cubicBezTo>
                  <a:cubicBezTo>
                    <a:pt x="16" y="29"/>
                    <a:pt x="18" y="29"/>
                    <a:pt x="19" y="30"/>
                  </a:cubicBezTo>
                  <a:cubicBezTo>
                    <a:pt x="20" y="30"/>
                    <a:pt x="19" y="30"/>
                    <a:pt x="18" y="30"/>
                  </a:cubicBezTo>
                  <a:cubicBezTo>
                    <a:pt x="18" y="30"/>
                    <a:pt x="16" y="30"/>
                    <a:pt x="16" y="30"/>
                  </a:cubicBezTo>
                  <a:cubicBezTo>
                    <a:pt x="15" y="30"/>
                    <a:pt x="16" y="31"/>
                    <a:pt x="17" y="31"/>
                  </a:cubicBezTo>
                  <a:cubicBezTo>
                    <a:pt x="18" y="32"/>
                    <a:pt x="19" y="32"/>
                    <a:pt x="20" y="32"/>
                  </a:cubicBezTo>
                  <a:cubicBezTo>
                    <a:pt x="20" y="31"/>
                    <a:pt x="20" y="31"/>
                    <a:pt x="21" y="32"/>
                  </a:cubicBezTo>
                  <a:cubicBezTo>
                    <a:pt x="22" y="32"/>
                    <a:pt x="23" y="32"/>
                    <a:pt x="25" y="32"/>
                  </a:cubicBezTo>
                  <a:cubicBezTo>
                    <a:pt x="27" y="32"/>
                    <a:pt x="25" y="33"/>
                    <a:pt x="25" y="33"/>
                  </a:cubicBezTo>
                  <a:cubicBezTo>
                    <a:pt x="25" y="32"/>
                    <a:pt x="24" y="33"/>
                    <a:pt x="24" y="33"/>
                  </a:cubicBezTo>
                  <a:cubicBezTo>
                    <a:pt x="23" y="33"/>
                    <a:pt x="22" y="33"/>
                    <a:pt x="22" y="33"/>
                  </a:cubicBezTo>
                  <a:cubicBezTo>
                    <a:pt x="22" y="33"/>
                    <a:pt x="21" y="33"/>
                    <a:pt x="21" y="33"/>
                  </a:cubicBezTo>
                  <a:cubicBezTo>
                    <a:pt x="20" y="33"/>
                    <a:pt x="20" y="33"/>
                    <a:pt x="19" y="33"/>
                  </a:cubicBezTo>
                  <a:cubicBezTo>
                    <a:pt x="19" y="34"/>
                    <a:pt x="20" y="34"/>
                    <a:pt x="21" y="34"/>
                  </a:cubicBezTo>
                  <a:cubicBezTo>
                    <a:pt x="21" y="35"/>
                    <a:pt x="23" y="35"/>
                    <a:pt x="23" y="35"/>
                  </a:cubicBezTo>
                  <a:cubicBezTo>
                    <a:pt x="23" y="35"/>
                    <a:pt x="23" y="35"/>
                    <a:pt x="24" y="36"/>
                  </a:cubicBezTo>
                  <a:cubicBezTo>
                    <a:pt x="24" y="36"/>
                    <a:pt x="24" y="36"/>
                    <a:pt x="25" y="36"/>
                  </a:cubicBezTo>
                  <a:cubicBezTo>
                    <a:pt x="25" y="36"/>
                    <a:pt x="25" y="36"/>
                    <a:pt x="26" y="36"/>
                  </a:cubicBezTo>
                  <a:cubicBezTo>
                    <a:pt x="27" y="36"/>
                    <a:pt x="28" y="36"/>
                    <a:pt x="29" y="37"/>
                  </a:cubicBezTo>
                  <a:cubicBezTo>
                    <a:pt x="29" y="37"/>
                    <a:pt x="31" y="37"/>
                    <a:pt x="32" y="37"/>
                  </a:cubicBezTo>
                  <a:cubicBezTo>
                    <a:pt x="33" y="37"/>
                    <a:pt x="33" y="36"/>
                    <a:pt x="33" y="36"/>
                  </a:cubicBezTo>
                  <a:cubicBezTo>
                    <a:pt x="33" y="36"/>
                    <a:pt x="32" y="36"/>
                    <a:pt x="32" y="36"/>
                  </a:cubicBezTo>
                  <a:cubicBezTo>
                    <a:pt x="32" y="35"/>
                    <a:pt x="32" y="35"/>
                    <a:pt x="31" y="35"/>
                  </a:cubicBezTo>
                  <a:cubicBezTo>
                    <a:pt x="30" y="35"/>
                    <a:pt x="32" y="35"/>
                    <a:pt x="33" y="35"/>
                  </a:cubicBezTo>
                  <a:cubicBezTo>
                    <a:pt x="33" y="35"/>
                    <a:pt x="34" y="35"/>
                    <a:pt x="34" y="35"/>
                  </a:cubicBezTo>
                  <a:cubicBezTo>
                    <a:pt x="34" y="36"/>
                    <a:pt x="35" y="36"/>
                    <a:pt x="35" y="36"/>
                  </a:cubicBezTo>
                  <a:cubicBezTo>
                    <a:pt x="36" y="36"/>
                    <a:pt x="36" y="36"/>
                    <a:pt x="36" y="37"/>
                  </a:cubicBezTo>
                  <a:cubicBezTo>
                    <a:pt x="37" y="37"/>
                    <a:pt x="37" y="36"/>
                    <a:pt x="37" y="36"/>
                  </a:cubicBezTo>
                  <a:cubicBezTo>
                    <a:pt x="37" y="36"/>
                    <a:pt x="36" y="36"/>
                    <a:pt x="36" y="35"/>
                  </a:cubicBezTo>
                  <a:cubicBezTo>
                    <a:pt x="36" y="35"/>
                    <a:pt x="36" y="35"/>
                    <a:pt x="35" y="34"/>
                  </a:cubicBezTo>
                  <a:cubicBezTo>
                    <a:pt x="35" y="34"/>
                    <a:pt x="34" y="34"/>
                    <a:pt x="34" y="33"/>
                  </a:cubicBezTo>
                  <a:cubicBezTo>
                    <a:pt x="33" y="32"/>
                    <a:pt x="34" y="32"/>
                    <a:pt x="34" y="32"/>
                  </a:cubicBezTo>
                  <a:cubicBezTo>
                    <a:pt x="34" y="32"/>
                    <a:pt x="35" y="32"/>
                    <a:pt x="35" y="33"/>
                  </a:cubicBezTo>
                  <a:cubicBezTo>
                    <a:pt x="35" y="33"/>
                    <a:pt x="37" y="34"/>
                    <a:pt x="37" y="34"/>
                  </a:cubicBezTo>
                  <a:cubicBezTo>
                    <a:pt x="37" y="35"/>
                    <a:pt x="37" y="35"/>
                    <a:pt x="38" y="35"/>
                  </a:cubicBezTo>
                  <a:cubicBezTo>
                    <a:pt x="38" y="36"/>
                    <a:pt x="39" y="36"/>
                    <a:pt x="39" y="36"/>
                  </a:cubicBezTo>
                  <a:cubicBezTo>
                    <a:pt x="40" y="37"/>
                    <a:pt x="40" y="37"/>
                    <a:pt x="40" y="36"/>
                  </a:cubicBezTo>
                  <a:cubicBezTo>
                    <a:pt x="40" y="36"/>
                    <a:pt x="41" y="35"/>
                    <a:pt x="41" y="35"/>
                  </a:cubicBezTo>
                  <a:cubicBezTo>
                    <a:pt x="41" y="34"/>
                    <a:pt x="41" y="34"/>
                    <a:pt x="41" y="33"/>
                  </a:cubicBezTo>
                  <a:cubicBezTo>
                    <a:pt x="40" y="32"/>
                    <a:pt x="40" y="32"/>
                    <a:pt x="40" y="32"/>
                  </a:cubicBezTo>
                  <a:cubicBezTo>
                    <a:pt x="41" y="31"/>
                    <a:pt x="42" y="32"/>
                    <a:pt x="43" y="33"/>
                  </a:cubicBezTo>
                  <a:cubicBezTo>
                    <a:pt x="44" y="34"/>
                    <a:pt x="44" y="33"/>
                    <a:pt x="44" y="32"/>
                  </a:cubicBezTo>
                  <a:cubicBezTo>
                    <a:pt x="45" y="31"/>
                    <a:pt x="44" y="31"/>
                    <a:pt x="43" y="31"/>
                  </a:cubicBezTo>
                  <a:cubicBezTo>
                    <a:pt x="42" y="31"/>
                    <a:pt x="42" y="31"/>
                    <a:pt x="43" y="31"/>
                  </a:cubicBezTo>
                  <a:cubicBezTo>
                    <a:pt x="43" y="31"/>
                    <a:pt x="43" y="31"/>
                    <a:pt x="43" y="30"/>
                  </a:cubicBezTo>
                  <a:cubicBezTo>
                    <a:pt x="43" y="30"/>
                    <a:pt x="43" y="30"/>
                    <a:pt x="43" y="29"/>
                  </a:cubicBezTo>
                  <a:cubicBezTo>
                    <a:pt x="43" y="29"/>
                    <a:pt x="43" y="29"/>
                    <a:pt x="43" y="28"/>
                  </a:cubicBezTo>
                  <a:cubicBezTo>
                    <a:pt x="43" y="27"/>
                    <a:pt x="44" y="27"/>
                    <a:pt x="44" y="27"/>
                  </a:cubicBezTo>
                  <a:cubicBezTo>
                    <a:pt x="44" y="27"/>
                    <a:pt x="44" y="27"/>
                    <a:pt x="45" y="27"/>
                  </a:cubicBezTo>
                  <a:cubicBezTo>
                    <a:pt x="45" y="27"/>
                    <a:pt x="45" y="27"/>
                    <a:pt x="45" y="27"/>
                  </a:cubicBezTo>
                  <a:cubicBezTo>
                    <a:pt x="45" y="28"/>
                    <a:pt x="45" y="29"/>
                    <a:pt x="45" y="30"/>
                  </a:cubicBezTo>
                  <a:cubicBezTo>
                    <a:pt x="46" y="32"/>
                    <a:pt x="46" y="31"/>
                    <a:pt x="47" y="30"/>
                  </a:cubicBezTo>
                  <a:cubicBezTo>
                    <a:pt x="47" y="30"/>
                    <a:pt x="48" y="29"/>
                    <a:pt x="49" y="29"/>
                  </a:cubicBezTo>
                  <a:cubicBezTo>
                    <a:pt x="49" y="29"/>
                    <a:pt x="49" y="28"/>
                    <a:pt x="49" y="28"/>
                  </a:cubicBezTo>
                  <a:cubicBezTo>
                    <a:pt x="49" y="27"/>
                    <a:pt x="50" y="28"/>
                    <a:pt x="50" y="28"/>
                  </a:cubicBezTo>
                  <a:cubicBezTo>
                    <a:pt x="51" y="28"/>
                    <a:pt x="51" y="27"/>
                    <a:pt x="51" y="27"/>
                  </a:cubicBezTo>
                  <a:cubicBezTo>
                    <a:pt x="52" y="27"/>
                    <a:pt x="52" y="27"/>
                    <a:pt x="52" y="26"/>
                  </a:cubicBezTo>
                  <a:cubicBezTo>
                    <a:pt x="53" y="26"/>
                    <a:pt x="55" y="26"/>
                    <a:pt x="55" y="26"/>
                  </a:cubicBezTo>
                  <a:cubicBezTo>
                    <a:pt x="56" y="26"/>
                    <a:pt x="57" y="25"/>
                    <a:pt x="57" y="25"/>
                  </a:cubicBezTo>
                  <a:cubicBezTo>
                    <a:pt x="58" y="25"/>
                    <a:pt x="58" y="25"/>
                    <a:pt x="58" y="25"/>
                  </a:cubicBezTo>
                  <a:cubicBezTo>
                    <a:pt x="59" y="25"/>
                    <a:pt x="59" y="24"/>
                    <a:pt x="59" y="24"/>
                  </a:cubicBezTo>
                  <a:cubicBezTo>
                    <a:pt x="59" y="23"/>
                    <a:pt x="58" y="23"/>
                    <a:pt x="58" y="23"/>
                  </a:cubicBezTo>
                  <a:cubicBezTo>
                    <a:pt x="57" y="23"/>
                    <a:pt x="57" y="22"/>
                    <a:pt x="56" y="21"/>
                  </a:cubicBezTo>
                  <a:cubicBezTo>
                    <a:pt x="56" y="21"/>
                    <a:pt x="55" y="21"/>
                    <a:pt x="55" y="21"/>
                  </a:cubicBezTo>
                  <a:cubicBezTo>
                    <a:pt x="55" y="20"/>
                    <a:pt x="55" y="21"/>
                    <a:pt x="55" y="21"/>
                  </a:cubicBezTo>
                  <a:cubicBezTo>
                    <a:pt x="54" y="22"/>
                    <a:pt x="54" y="22"/>
                    <a:pt x="54" y="23"/>
                  </a:cubicBezTo>
                  <a:cubicBezTo>
                    <a:pt x="54" y="23"/>
                    <a:pt x="54" y="22"/>
                    <a:pt x="54" y="21"/>
                  </a:cubicBezTo>
                  <a:cubicBezTo>
                    <a:pt x="53" y="21"/>
                    <a:pt x="52" y="20"/>
                    <a:pt x="52" y="20"/>
                  </a:cubicBezTo>
                  <a:cubicBezTo>
                    <a:pt x="51" y="20"/>
                    <a:pt x="51" y="21"/>
                    <a:pt x="50" y="21"/>
                  </a:cubicBezTo>
                  <a:cubicBezTo>
                    <a:pt x="50" y="21"/>
                    <a:pt x="50" y="21"/>
                    <a:pt x="50" y="21"/>
                  </a:cubicBezTo>
                  <a:cubicBezTo>
                    <a:pt x="50" y="21"/>
                    <a:pt x="49" y="21"/>
                    <a:pt x="48" y="21"/>
                  </a:cubicBezTo>
                  <a:cubicBezTo>
                    <a:pt x="48" y="22"/>
                    <a:pt x="48" y="22"/>
                    <a:pt x="47" y="22"/>
                  </a:cubicBezTo>
                  <a:cubicBezTo>
                    <a:pt x="46" y="21"/>
                    <a:pt x="47" y="21"/>
                    <a:pt x="48" y="20"/>
                  </a:cubicBezTo>
                  <a:cubicBezTo>
                    <a:pt x="49" y="20"/>
                    <a:pt x="49" y="19"/>
                    <a:pt x="49" y="19"/>
                  </a:cubicBezTo>
                  <a:cubicBezTo>
                    <a:pt x="49" y="18"/>
                    <a:pt x="49" y="18"/>
                    <a:pt x="49" y="17"/>
                  </a:cubicBezTo>
                  <a:cubicBezTo>
                    <a:pt x="49" y="17"/>
                    <a:pt x="49" y="17"/>
                    <a:pt x="49" y="17"/>
                  </a:cubicBezTo>
                  <a:cubicBezTo>
                    <a:pt x="48" y="18"/>
                    <a:pt x="48" y="18"/>
                    <a:pt x="47" y="18"/>
                  </a:cubicBezTo>
                  <a:cubicBezTo>
                    <a:pt x="46" y="18"/>
                    <a:pt x="47" y="18"/>
                    <a:pt x="47" y="18"/>
                  </a:cubicBezTo>
                  <a:cubicBezTo>
                    <a:pt x="47" y="18"/>
                    <a:pt x="48" y="17"/>
                    <a:pt x="49" y="17"/>
                  </a:cubicBezTo>
                  <a:cubicBezTo>
                    <a:pt x="49" y="17"/>
                    <a:pt x="49" y="17"/>
                    <a:pt x="49" y="17"/>
                  </a:cubicBezTo>
                  <a:cubicBezTo>
                    <a:pt x="48" y="16"/>
                    <a:pt x="48" y="17"/>
                    <a:pt x="48" y="16"/>
                  </a:cubicBezTo>
                  <a:cubicBezTo>
                    <a:pt x="48" y="16"/>
                    <a:pt x="47" y="16"/>
                    <a:pt x="46" y="16"/>
                  </a:cubicBezTo>
                  <a:cubicBezTo>
                    <a:pt x="45" y="16"/>
                    <a:pt x="45" y="16"/>
                    <a:pt x="44" y="15"/>
                  </a:cubicBezTo>
                  <a:cubicBezTo>
                    <a:pt x="43" y="15"/>
                    <a:pt x="45" y="15"/>
                    <a:pt x="46" y="14"/>
                  </a:cubicBezTo>
                  <a:cubicBezTo>
                    <a:pt x="47" y="14"/>
                    <a:pt x="46" y="13"/>
                    <a:pt x="46" y="12"/>
                  </a:cubicBezTo>
                  <a:cubicBezTo>
                    <a:pt x="46" y="12"/>
                    <a:pt x="45" y="11"/>
                    <a:pt x="44" y="11"/>
                  </a:cubicBezTo>
                  <a:cubicBezTo>
                    <a:pt x="44" y="11"/>
                    <a:pt x="42" y="11"/>
                    <a:pt x="41" y="12"/>
                  </a:cubicBezTo>
                  <a:cubicBezTo>
                    <a:pt x="40" y="12"/>
                    <a:pt x="42" y="14"/>
                    <a:pt x="42" y="14"/>
                  </a:cubicBezTo>
                  <a:cubicBezTo>
                    <a:pt x="42" y="15"/>
                    <a:pt x="44" y="15"/>
                    <a:pt x="43" y="15"/>
                  </a:cubicBezTo>
                  <a:cubicBezTo>
                    <a:pt x="42" y="15"/>
                    <a:pt x="43" y="15"/>
                    <a:pt x="42" y="15"/>
                  </a:cubicBezTo>
                  <a:cubicBezTo>
                    <a:pt x="40" y="15"/>
                    <a:pt x="38" y="14"/>
                    <a:pt x="38" y="13"/>
                  </a:cubicBezTo>
                  <a:cubicBezTo>
                    <a:pt x="38" y="13"/>
                    <a:pt x="38" y="13"/>
                    <a:pt x="38" y="13"/>
                  </a:cubicBezTo>
                  <a:cubicBezTo>
                    <a:pt x="39" y="12"/>
                    <a:pt x="39" y="12"/>
                    <a:pt x="39" y="11"/>
                  </a:cubicBezTo>
                  <a:cubicBezTo>
                    <a:pt x="39" y="11"/>
                    <a:pt x="38" y="10"/>
                    <a:pt x="37" y="10"/>
                  </a:cubicBezTo>
                  <a:cubicBezTo>
                    <a:pt x="36" y="10"/>
                    <a:pt x="36" y="10"/>
                    <a:pt x="35" y="11"/>
                  </a:cubicBezTo>
                  <a:cubicBezTo>
                    <a:pt x="35" y="11"/>
                    <a:pt x="35" y="11"/>
                    <a:pt x="35" y="10"/>
                  </a:cubicBezTo>
                  <a:cubicBezTo>
                    <a:pt x="34" y="10"/>
                    <a:pt x="33" y="10"/>
                    <a:pt x="33" y="10"/>
                  </a:cubicBezTo>
                  <a:cubicBezTo>
                    <a:pt x="33" y="10"/>
                    <a:pt x="31" y="10"/>
                    <a:pt x="31" y="10"/>
                  </a:cubicBezTo>
                  <a:cubicBezTo>
                    <a:pt x="30" y="10"/>
                    <a:pt x="30" y="10"/>
                    <a:pt x="30" y="10"/>
                  </a:cubicBezTo>
                  <a:cubicBezTo>
                    <a:pt x="31" y="9"/>
                    <a:pt x="30" y="9"/>
                    <a:pt x="30" y="8"/>
                  </a:cubicBezTo>
                  <a:cubicBezTo>
                    <a:pt x="29" y="8"/>
                    <a:pt x="28" y="8"/>
                    <a:pt x="28" y="7"/>
                  </a:cubicBezTo>
                  <a:cubicBezTo>
                    <a:pt x="28" y="7"/>
                    <a:pt x="28" y="6"/>
                    <a:pt x="27" y="6"/>
                  </a:cubicBezTo>
                  <a:cubicBezTo>
                    <a:pt x="27" y="6"/>
                    <a:pt x="25" y="4"/>
                    <a:pt x="25" y="4"/>
                  </a:cubicBezTo>
                  <a:cubicBezTo>
                    <a:pt x="25" y="3"/>
                    <a:pt x="24" y="2"/>
                    <a:pt x="23" y="2"/>
                  </a:cubicBezTo>
                  <a:cubicBezTo>
                    <a:pt x="23" y="2"/>
                    <a:pt x="20" y="1"/>
                    <a:pt x="20" y="1"/>
                  </a:cubicBezTo>
                  <a:cubicBezTo>
                    <a:pt x="20" y="1"/>
                    <a:pt x="18" y="1"/>
                    <a:pt x="17" y="0"/>
                  </a:cubicBezTo>
                  <a:cubicBezTo>
                    <a:pt x="16" y="0"/>
                    <a:pt x="17" y="1"/>
                    <a:pt x="17" y="1"/>
                  </a:cubicBezTo>
                  <a:cubicBezTo>
                    <a:pt x="17" y="1"/>
                    <a:pt x="17" y="1"/>
                    <a:pt x="16" y="1"/>
                  </a:cubicBezTo>
                  <a:cubicBezTo>
                    <a:pt x="16" y="1"/>
                    <a:pt x="14" y="1"/>
                    <a:pt x="14" y="1"/>
                  </a:cubicBezTo>
                  <a:cubicBezTo>
                    <a:pt x="13" y="1"/>
                    <a:pt x="13" y="1"/>
                    <a:pt x="13" y="1"/>
                  </a:cubicBezTo>
                  <a:cubicBezTo>
                    <a:pt x="13" y="1"/>
                    <a:pt x="13" y="1"/>
                    <a:pt x="13" y="1"/>
                  </a:cubicBezTo>
                  <a:cubicBezTo>
                    <a:pt x="12" y="2"/>
                    <a:pt x="13" y="2"/>
                    <a:pt x="13" y="2"/>
                  </a:cubicBezTo>
                  <a:cubicBezTo>
                    <a:pt x="14" y="3"/>
                    <a:pt x="15" y="2"/>
                    <a:pt x="17" y="2"/>
                  </a:cubicBezTo>
                  <a:cubicBezTo>
                    <a:pt x="18" y="2"/>
                    <a:pt x="18" y="3"/>
                    <a:pt x="18" y="3"/>
                  </a:cubicBezTo>
                  <a:cubicBezTo>
                    <a:pt x="19" y="3"/>
                    <a:pt x="19" y="3"/>
                    <a:pt x="19" y="3"/>
                  </a:cubicBezTo>
                  <a:cubicBezTo>
                    <a:pt x="18" y="4"/>
                    <a:pt x="19" y="3"/>
                    <a:pt x="18" y="4"/>
                  </a:cubicBezTo>
                  <a:cubicBezTo>
                    <a:pt x="18" y="4"/>
                    <a:pt x="18" y="4"/>
                    <a:pt x="17" y="4"/>
                  </a:cubicBezTo>
                  <a:cubicBezTo>
                    <a:pt x="17" y="4"/>
                    <a:pt x="14" y="4"/>
                    <a:pt x="14" y="4"/>
                  </a:cubicBezTo>
                  <a:cubicBezTo>
                    <a:pt x="13" y="3"/>
                    <a:pt x="10" y="4"/>
                    <a:pt x="9" y="4"/>
                  </a:cubicBezTo>
                  <a:cubicBezTo>
                    <a:pt x="9" y="4"/>
                    <a:pt x="8" y="5"/>
                    <a:pt x="8" y="5"/>
                  </a:cubicBezTo>
                  <a:cubicBezTo>
                    <a:pt x="8" y="5"/>
                    <a:pt x="8" y="5"/>
                    <a:pt x="7" y="6"/>
                  </a:cubicBezTo>
                  <a:cubicBezTo>
                    <a:pt x="6" y="6"/>
                    <a:pt x="7" y="6"/>
                    <a:pt x="8" y="6"/>
                  </a:cubicBezTo>
                  <a:cubicBezTo>
                    <a:pt x="9" y="6"/>
                    <a:pt x="8" y="6"/>
                    <a:pt x="8" y="6"/>
                  </a:cubicBezTo>
                  <a:cubicBezTo>
                    <a:pt x="7" y="7"/>
                    <a:pt x="7" y="7"/>
                    <a:pt x="7" y="7"/>
                  </a:cubicBezTo>
                  <a:cubicBezTo>
                    <a:pt x="7" y="7"/>
                    <a:pt x="9" y="7"/>
                    <a:pt x="9" y="7"/>
                  </a:cubicBezTo>
                  <a:cubicBezTo>
                    <a:pt x="10" y="7"/>
                    <a:pt x="10" y="7"/>
                    <a:pt x="10" y="7"/>
                  </a:cubicBezTo>
                  <a:cubicBezTo>
                    <a:pt x="10" y="7"/>
                    <a:pt x="9" y="8"/>
                    <a:pt x="9" y="8"/>
                  </a:cubicBezTo>
                  <a:cubicBezTo>
                    <a:pt x="10" y="7"/>
                    <a:pt x="10" y="8"/>
                    <a:pt x="10" y="8"/>
                  </a:cubicBezTo>
                  <a:cubicBezTo>
                    <a:pt x="11" y="8"/>
                    <a:pt x="12" y="8"/>
                    <a:pt x="12" y="8"/>
                  </a:cubicBezTo>
                  <a:cubicBezTo>
                    <a:pt x="13" y="8"/>
                    <a:pt x="14" y="8"/>
                    <a:pt x="13" y="8"/>
                  </a:cubicBezTo>
                  <a:cubicBezTo>
                    <a:pt x="12" y="9"/>
                    <a:pt x="5" y="10"/>
                    <a:pt x="5" y="10"/>
                  </a:cubicBezTo>
                  <a:cubicBezTo>
                    <a:pt x="4" y="10"/>
                    <a:pt x="4" y="10"/>
                    <a:pt x="5" y="10"/>
                  </a:cubicBezTo>
                  <a:cubicBezTo>
                    <a:pt x="5" y="10"/>
                    <a:pt x="5" y="10"/>
                    <a:pt x="4" y="11"/>
                  </a:cubicBezTo>
                  <a:cubicBezTo>
                    <a:pt x="4" y="11"/>
                    <a:pt x="4" y="11"/>
                    <a:pt x="5" y="11"/>
                  </a:cubicBezTo>
                  <a:cubicBezTo>
                    <a:pt x="6" y="11"/>
                    <a:pt x="5" y="11"/>
                    <a:pt x="5" y="11"/>
                  </a:cubicBezTo>
                  <a:cubicBezTo>
                    <a:pt x="5" y="11"/>
                    <a:pt x="2" y="12"/>
                    <a:pt x="2" y="12"/>
                  </a:cubicBezTo>
                  <a:cubicBezTo>
                    <a:pt x="1" y="12"/>
                    <a:pt x="1" y="12"/>
                    <a:pt x="2" y="13"/>
                  </a:cubicBezTo>
                  <a:cubicBezTo>
                    <a:pt x="2" y="13"/>
                    <a:pt x="2" y="13"/>
                    <a:pt x="2" y="13"/>
                  </a:cubicBezTo>
                  <a:cubicBezTo>
                    <a:pt x="2" y="13"/>
                    <a:pt x="2" y="13"/>
                    <a:pt x="2" y="13"/>
                  </a:cubicBezTo>
                  <a:cubicBezTo>
                    <a:pt x="3" y="13"/>
                    <a:pt x="4" y="14"/>
                    <a:pt x="4" y="14"/>
                  </a:cubicBezTo>
                  <a:cubicBezTo>
                    <a:pt x="5" y="14"/>
                    <a:pt x="5" y="14"/>
                    <a:pt x="6" y="14"/>
                  </a:cubicBezTo>
                  <a:cubicBezTo>
                    <a:pt x="6" y="13"/>
                    <a:pt x="6" y="14"/>
                    <a:pt x="7" y="14"/>
                  </a:cubicBezTo>
                  <a:cubicBezTo>
                    <a:pt x="7" y="14"/>
                    <a:pt x="7" y="14"/>
                    <a:pt x="7" y="14"/>
                  </a:cubicBezTo>
                  <a:cubicBezTo>
                    <a:pt x="6" y="14"/>
                    <a:pt x="6" y="14"/>
                    <a:pt x="6" y="14"/>
                  </a:cubicBezTo>
                  <a:cubicBezTo>
                    <a:pt x="7" y="15"/>
                    <a:pt x="7" y="15"/>
                    <a:pt x="8" y="15"/>
                  </a:cubicBezTo>
                  <a:cubicBezTo>
                    <a:pt x="8" y="15"/>
                    <a:pt x="9" y="14"/>
                    <a:pt x="11" y="14"/>
                  </a:cubicBezTo>
                  <a:cubicBezTo>
                    <a:pt x="12" y="14"/>
                    <a:pt x="11" y="14"/>
                    <a:pt x="12" y="14"/>
                  </a:cubicBezTo>
                  <a:cubicBezTo>
                    <a:pt x="13" y="14"/>
                    <a:pt x="12" y="15"/>
                    <a:pt x="11" y="15"/>
                  </a:cubicBezTo>
                  <a:cubicBezTo>
                    <a:pt x="10" y="15"/>
                    <a:pt x="10" y="15"/>
                    <a:pt x="11" y="16"/>
                  </a:cubicBezTo>
                  <a:cubicBezTo>
                    <a:pt x="13" y="17"/>
                    <a:pt x="11" y="16"/>
                    <a:pt x="11" y="16"/>
                  </a:cubicBezTo>
                  <a:cubicBezTo>
                    <a:pt x="11" y="16"/>
                    <a:pt x="10" y="16"/>
                    <a:pt x="9" y="16"/>
                  </a:cubicBezTo>
                  <a:cubicBezTo>
                    <a:pt x="9" y="16"/>
                    <a:pt x="6" y="16"/>
                    <a:pt x="6" y="16"/>
                  </a:cubicBezTo>
                  <a:cubicBezTo>
                    <a:pt x="5" y="16"/>
                    <a:pt x="1" y="15"/>
                    <a:pt x="1" y="15"/>
                  </a:cubicBezTo>
                  <a:cubicBezTo>
                    <a:pt x="0" y="15"/>
                    <a:pt x="1" y="16"/>
                    <a:pt x="1" y="16"/>
                  </a:cubicBezTo>
                  <a:cubicBezTo>
                    <a:pt x="1" y="16"/>
                    <a:pt x="1" y="17"/>
                    <a:pt x="1" y="1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0" name="Freeform 40"/>
            <p:cNvSpPr>
              <a:spLocks/>
            </p:cNvSpPr>
            <p:nvPr/>
          </p:nvSpPr>
          <p:spPr bwMode="auto">
            <a:xfrm>
              <a:off x="1044" y="1093"/>
              <a:ext cx="103" cy="84"/>
            </a:xfrm>
            <a:custGeom>
              <a:avLst/>
              <a:gdLst/>
              <a:ahLst/>
              <a:cxnLst>
                <a:cxn ang="0">
                  <a:pos x="32" y="15"/>
                </a:cxn>
                <a:cxn ang="0">
                  <a:pos x="31" y="12"/>
                </a:cxn>
                <a:cxn ang="0">
                  <a:pos x="28" y="13"/>
                </a:cxn>
                <a:cxn ang="0">
                  <a:pos x="28" y="12"/>
                </a:cxn>
                <a:cxn ang="0">
                  <a:pos x="24" y="9"/>
                </a:cxn>
                <a:cxn ang="0">
                  <a:pos x="21" y="10"/>
                </a:cxn>
                <a:cxn ang="0">
                  <a:pos x="23" y="8"/>
                </a:cxn>
                <a:cxn ang="0">
                  <a:pos x="26" y="6"/>
                </a:cxn>
                <a:cxn ang="0">
                  <a:pos x="27" y="5"/>
                </a:cxn>
                <a:cxn ang="0">
                  <a:pos x="25" y="5"/>
                </a:cxn>
                <a:cxn ang="0">
                  <a:pos x="27" y="4"/>
                </a:cxn>
                <a:cxn ang="0">
                  <a:pos x="28" y="1"/>
                </a:cxn>
                <a:cxn ang="0">
                  <a:pos x="25" y="1"/>
                </a:cxn>
                <a:cxn ang="0">
                  <a:pos x="22" y="2"/>
                </a:cxn>
                <a:cxn ang="0">
                  <a:pos x="19" y="2"/>
                </a:cxn>
                <a:cxn ang="0">
                  <a:pos x="17" y="2"/>
                </a:cxn>
                <a:cxn ang="0">
                  <a:pos x="14" y="0"/>
                </a:cxn>
                <a:cxn ang="0">
                  <a:pos x="13" y="2"/>
                </a:cxn>
                <a:cxn ang="0">
                  <a:pos x="14" y="1"/>
                </a:cxn>
                <a:cxn ang="0">
                  <a:pos x="12" y="2"/>
                </a:cxn>
                <a:cxn ang="0">
                  <a:pos x="9" y="2"/>
                </a:cxn>
                <a:cxn ang="0">
                  <a:pos x="8" y="3"/>
                </a:cxn>
                <a:cxn ang="0">
                  <a:pos x="10" y="4"/>
                </a:cxn>
                <a:cxn ang="0">
                  <a:pos x="11" y="5"/>
                </a:cxn>
                <a:cxn ang="0">
                  <a:pos x="10" y="4"/>
                </a:cxn>
                <a:cxn ang="0">
                  <a:pos x="7" y="4"/>
                </a:cxn>
                <a:cxn ang="0">
                  <a:pos x="8" y="6"/>
                </a:cxn>
                <a:cxn ang="0">
                  <a:pos x="12" y="6"/>
                </a:cxn>
                <a:cxn ang="0">
                  <a:pos x="14" y="7"/>
                </a:cxn>
                <a:cxn ang="0">
                  <a:pos x="13" y="7"/>
                </a:cxn>
                <a:cxn ang="0">
                  <a:pos x="11" y="8"/>
                </a:cxn>
                <a:cxn ang="0">
                  <a:pos x="12" y="8"/>
                </a:cxn>
                <a:cxn ang="0">
                  <a:pos x="13" y="10"/>
                </a:cxn>
                <a:cxn ang="0">
                  <a:pos x="12" y="10"/>
                </a:cxn>
                <a:cxn ang="0">
                  <a:pos x="12" y="9"/>
                </a:cxn>
                <a:cxn ang="0">
                  <a:pos x="12" y="11"/>
                </a:cxn>
                <a:cxn ang="0">
                  <a:pos x="10" y="12"/>
                </a:cxn>
                <a:cxn ang="0">
                  <a:pos x="8" y="12"/>
                </a:cxn>
                <a:cxn ang="0">
                  <a:pos x="3" y="9"/>
                </a:cxn>
                <a:cxn ang="0">
                  <a:pos x="0" y="11"/>
                </a:cxn>
                <a:cxn ang="0">
                  <a:pos x="4" y="14"/>
                </a:cxn>
                <a:cxn ang="0">
                  <a:pos x="6" y="16"/>
                </a:cxn>
                <a:cxn ang="0">
                  <a:pos x="7" y="16"/>
                </a:cxn>
                <a:cxn ang="0">
                  <a:pos x="10" y="17"/>
                </a:cxn>
                <a:cxn ang="0">
                  <a:pos x="14" y="20"/>
                </a:cxn>
                <a:cxn ang="0">
                  <a:pos x="16" y="22"/>
                </a:cxn>
                <a:cxn ang="0">
                  <a:pos x="17" y="23"/>
                </a:cxn>
                <a:cxn ang="0">
                  <a:pos x="18" y="25"/>
                </a:cxn>
                <a:cxn ang="0">
                  <a:pos x="21" y="25"/>
                </a:cxn>
                <a:cxn ang="0">
                  <a:pos x="22" y="23"/>
                </a:cxn>
                <a:cxn ang="0">
                  <a:pos x="22" y="22"/>
                </a:cxn>
                <a:cxn ang="0">
                  <a:pos x="24" y="22"/>
                </a:cxn>
                <a:cxn ang="0">
                  <a:pos x="30" y="20"/>
                </a:cxn>
                <a:cxn ang="0">
                  <a:pos x="31" y="18"/>
                </a:cxn>
                <a:cxn ang="0">
                  <a:pos x="31" y="17"/>
                </a:cxn>
                <a:cxn ang="0">
                  <a:pos x="30" y="16"/>
                </a:cxn>
              </a:cxnLst>
              <a:rect l="0" t="0" r="r" b="b"/>
              <a:pathLst>
                <a:path w="32" h="26">
                  <a:moveTo>
                    <a:pt x="30" y="16"/>
                  </a:moveTo>
                  <a:cubicBezTo>
                    <a:pt x="30" y="16"/>
                    <a:pt x="31" y="15"/>
                    <a:pt x="32" y="15"/>
                  </a:cubicBezTo>
                  <a:cubicBezTo>
                    <a:pt x="32" y="15"/>
                    <a:pt x="31" y="13"/>
                    <a:pt x="31" y="13"/>
                  </a:cubicBezTo>
                  <a:cubicBezTo>
                    <a:pt x="31" y="13"/>
                    <a:pt x="31" y="13"/>
                    <a:pt x="31" y="12"/>
                  </a:cubicBezTo>
                  <a:cubicBezTo>
                    <a:pt x="30" y="12"/>
                    <a:pt x="30" y="12"/>
                    <a:pt x="30" y="12"/>
                  </a:cubicBezTo>
                  <a:cubicBezTo>
                    <a:pt x="29" y="12"/>
                    <a:pt x="29" y="12"/>
                    <a:pt x="28" y="13"/>
                  </a:cubicBezTo>
                  <a:cubicBezTo>
                    <a:pt x="28" y="13"/>
                    <a:pt x="28" y="13"/>
                    <a:pt x="28" y="12"/>
                  </a:cubicBezTo>
                  <a:cubicBezTo>
                    <a:pt x="28" y="12"/>
                    <a:pt x="28" y="12"/>
                    <a:pt x="28" y="12"/>
                  </a:cubicBezTo>
                  <a:cubicBezTo>
                    <a:pt x="27" y="11"/>
                    <a:pt x="27" y="11"/>
                    <a:pt x="27" y="10"/>
                  </a:cubicBezTo>
                  <a:cubicBezTo>
                    <a:pt x="27" y="9"/>
                    <a:pt x="24" y="9"/>
                    <a:pt x="24" y="9"/>
                  </a:cubicBezTo>
                  <a:cubicBezTo>
                    <a:pt x="23" y="9"/>
                    <a:pt x="22" y="10"/>
                    <a:pt x="22" y="10"/>
                  </a:cubicBezTo>
                  <a:cubicBezTo>
                    <a:pt x="21" y="11"/>
                    <a:pt x="21" y="11"/>
                    <a:pt x="21" y="10"/>
                  </a:cubicBezTo>
                  <a:cubicBezTo>
                    <a:pt x="21" y="9"/>
                    <a:pt x="21" y="9"/>
                    <a:pt x="22" y="9"/>
                  </a:cubicBezTo>
                  <a:cubicBezTo>
                    <a:pt x="22" y="9"/>
                    <a:pt x="23" y="9"/>
                    <a:pt x="23" y="8"/>
                  </a:cubicBezTo>
                  <a:cubicBezTo>
                    <a:pt x="23" y="8"/>
                    <a:pt x="24" y="7"/>
                    <a:pt x="24" y="7"/>
                  </a:cubicBezTo>
                  <a:cubicBezTo>
                    <a:pt x="25" y="7"/>
                    <a:pt x="26" y="6"/>
                    <a:pt x="26" y="6"/>
                  </a:cubicBezTo>
                  <a:cubicBezTo>
                    <a:pt x="27" y="6"/>
                    <a:pt x="27" y="6"/>
                    <a:pt x="28" y="5"/>
                  </a:cubicBezTo>
                  <a:cubicBezTo>
                    <a:pt x="28" y="5"/>
                    <a:pt x="27" y="5"/>
                    <a:pt x="27" y="5"/>
                  </a:cubicBezTo>
                  <a:cubicBezTo>
                    <a:pt x="27" y="5"/>
                    <a:pt x="26" y="5"/>
                    <a:pt x="26" y="5"/>
                  </a:cubicBezTo>
                  <a:cubicBezTo>
                    <a:pt x="25" y="5"/>
                    <a:pt x="26" y="5"/>
                    <a:pt x="25" y="5"/>
                  </a:cubicBezTo>
                  <a:cubicBezTo>
                    <a:pt x="25" y="4"/>
                    <a:pt x="26" y="4"/>
                    <a:pt x="26" y="4"/>
                  </a:cubicBezTo>
                  <a:cubicBezTo>
                    <a:pt x="26" y="4"/>
                    <a:pt x="26" y="4"/>
                    <a:pt x="27" y="4"/>
                  </a:cubicBezTo>
                  <a:cubicBezTo>
                    <a:pt x="27" y="4"/>
                    <a:pt x="28" y="4"/>
                    <a:pt x="29" y="3"/>
                  </a:cubicBezTo>
                  <a:cubicBezTo>
                    <a:pt x="29" y="3"/>
                    <a:pt x="28" y="2"/>
                    <a:pt x="28" y="1"/>
                  </a:cubicBezTo>
                  <a:cubicBezTo>
                    <a:pt x="27" y="1"/>
                    <a:pt x="27" y="1"/>
                    <a:pt x="26" y="1"/>
                  </a:cubicBezTo>
                  <a:cubicBezTo>
                    <a:pt x="26" y="1"/>
                    <a:pt x="26" y="1"/>
                    <a:pt x="25" y="1"/>
                  </a:cubicBezTo>
                  <a:cubicBezTo>
                    <a:pt x="24" y="1"/>
                    <a:pt x="24" y="1"/>
                    <a:pt x="24" y="1"/>
                  </a:cubicBezTo>
                  <a:cubicBezTo>
                    <a:pt x="24" y="2"/>
                    <a:pt x="23" y="2"/>
                    <a:pt x="22" y="2"/>
                  </a:cubicBezTo>
                  <a:cubicBezTo>
                    <a:pt x="22" y="2"/>
                    <a:pt x="21" y="2"/>
                    <a:pt x="20" y="2"/>
                  </a:cubicBezTo>
                  <a:cubicBezTo>
                    <a:pt x="20" y="2"/>
                    <a:pt x="19" y="2"/>
                    <a:pt x="19" y="2"/>
                  </a:cubicBezTo>
                  <a:cubicBezTo>
                    <a:pt x="18" y="2"/>
                    <a:pt x="18" y="2"/>
                    <a:pt x="18" y="3"/>
                  </a:cubicBezTo>
                  <a:cubicBezTo>
                    <a:pt x="18" y="3"/>
                    <a:pt x="17" y="2"/>
                    <a:pt x="17" y="2"/>
                  </a:cubicBezTo>
                  <a:cubicBezTo>
                    <a:pt x="16" y="1"/>
                    <a:pt x="15" y="1"/>
                    <a:pt x="15" y="1"/>
                  </a:cubicBezTo>
                  <a:cubicBezTo>
                    <a:pt x="15" y="1"/>
                    <a:pt x="15" y="1"/>
                    <a:pt x="14" y="0"/>
                  </a:cubicBezTo>
                  <a:cubicBezTo>
                    <a:pt x="14" y="0"/>
                    <a:pt x="13" y="0"/>
                    <a:pt x="13" y="1"/>
                  </a:cubicBezTo>
                  <a:cubicBezTo>
                    <a:pt x="12" y="1"/>
                    <a:pt x="12" y="2"/>
                    <a:pt x="13" y="2"/>
                  </a:cubicBezTo>
                  <a:cubicBezTo>
                    <a:pt x="13" y="2"/>
                    <a:pt x="13" y="1"/>
                    <a:pt x="14" y="1"/>
                  </a:cubicBezTo>
                  <a:cubicBezTo>
                    <a:pt x="15" y="1"/>
                    <a:pt x="14" y="1"/>
                    <a:pt x="14" y="1"/>
                  </a:cubicBezTo>
                  <a:cubicBezTo>
                    <a:pt x="14" y="2"/>
                    <a:pt x="14" y="2"/>
                    <a:pt x="14" y="2"/>
                  </a:cubicBezTo>
                  <a:cubicBezTo>
                    <a:pt x="13" y="2"/>
                    <a:pt x="12" y="2"/>
                    <a:pt x="12" y="2"/>
                  </a:cubicBezTo>
                  <a:cubicBezTo>
                    <a:pt x="11" y="1"/>
                    <a:pt x="11" y="1"/>
                    <a:pt x="10" y="2"/>
                  </a:cubicBezTo>
                  <a:cubicBezTo>
                    <a:pt x="10" y="2"/>
                    <a:pt x="10" y="2"/>
                    <a:pt x="9" y="2"/>
                  </a:cubicBezTo>
                  <a:cubicBezTo>
                    <a:pt x="9" y="1"/>
                    <a:pt x="9" y="2"/>
                    <a:pt x="9" y="2"/>
                  </a:cubicBezTo>
                  <a:cubicBezTo>
                    <a:pt x="9" y="2"/>
                    <a:pt x="8" y="2"/>
                    <a:pt x="8" y="3"/>
                  </a:cubicBezTo>
                  <a:cubicBezTo>
                    <a:pt x="8" y="3"/>
                    <a:pt x="9" y="3"/>
                    <a:pt x="9" y="3"/>
                  </a:cubicBezTo>
                  <a:cubicBezTo>
                    <a:pt x="9" y="3"/>
                    <a:pt x="10" y="4"/>
                    <a:pt x="10" y="4"/>
                  </a:cubicBezTo>
                  <a:cubicBezTo>
                    <a:pt x="11" y="4"/>
                    <a:pt x="11" y="4"/>
                    <a:pt x="11" y="4"/>
                  </a:cubicBezTo>
                  <a:cubicBezTo>
                    <a:pt x="11" y="4"/>
                    <a:pt x="11" y="4"/>
                    <a:pt x="11" y="5"/>
                  </a:cubicBezTo>
                  <a:cubicBezTo>
                    <a:pt x="11" y="5"/>
                    <a:pt x="12" y="6"/>
                    <a:pt x="11" y="5"/>
                  </a:cubicBezTo>
                  <a:cubicBezTo>
                    <a:pt x="11" y="5"/>
                    <a:pt x="10" y="5"/>
                    <a:pt x="10" y="4"/>
                  </a:cubicBezTo>
                  <a:cubicBezTo>
                    <a:pt x="9" y="4"/>
                    <a:pt x="9" y="4"/>
                    <a:pt x="8" y="4"/>
                  </a:cubicBezTo>
                  <a:cubicBezTo>
                    <a:pt x="7" y="4"/>
                    <a:pt x="8" y="4"/>
                    <a:pt x="7" y="4"/>
                  </a:cubicBezTo>
                  <a:cubicBezTo>
                    <a:pt x="7" y="4"/>
                    <a:pt x="6" y="4"/>
                    <a:pt x="6" y="4"/>
                  </a:cubicBezTo>
                  <a:cubicBezTo>
                    <a:pt x="5" y="5"/>
                    <a:pt x="7" y="6"/>
                    <a:pt x="8" y="6"/>
                  </a:cubicBezTo>
                  <a:cubicBezTo>
                    <a:pt x="10" y="7"/>
                    <a:pt x="10" y="7"/>
                    <a:pt x="11" y="7"/>
                  </a:cubicBezTo>
                  <a:cubicBezTo>
                    <a:pt x="12" y="6"/>
                    <a:pt x="12" y="6"/>
                    <a:pt x="12" y="6"/>
                  </a:cubicBezTo>
                  <a:cubicBezTo>
                    <a:pt x="12" y="5"/>
                    <a:pt x="12" y="6"/>
                    <a:pt x="13" y="7"/>
                  </a:cubicBezTo>
                  <a:cubicBezTo>
                    <a:pt x="13" y="7"/>
                    <a:pt x="13" y="7"/>
                    <a:pt x="14" y="7"/>
                  </a:cubicBezTo>
                  <a:cubicBezTo>
                    <a:pt x="15" y="8"/>
                    <a:pt x="15" y="8"/>
                    <a:pt x="14" y="8"/>
                  </a:cubicBezTo>
                  <a:cubicBezTo>
                    <a:pt x="14" y="8"/>
                    <a:pt x="13" y="7"/>
                    <a:pt x="13" y="7"/>
                  </a:cubicBezTo>
                  <a:cubicBezTo>
                    <a:pt x="12" y="7"/>
                    <a:pt x="12" y="7"/>
                    <a:pt x="11" y="7"/>
                  </a:cubicBezTo>
                  <a:cubicBezTo>
                    <a:pt x="11" y="7"/>
                    <a:pt x="11" y="8"/>
                    <a:pt x="11" y="8"/>
                  </a:cubicBezTo>
                  <a:cubicBezTo>
                    <a:pt x="10" y="8"/>
                    <a:pt x="11" y="8"/>
                    <a:pt x="11" y="8"/>
                  </a:cubicBezTo>
                  <a:cubicBezTo>
                    <a:pt x="12" y="9"/>
                    <a:pt x="12" y="8"/>
                    <a:pt x="12" y="8"/>
                  </a:cubicBezTo>
                  <a:cubicBezTo>
                    <a:pt x="12" y="8"/>
                    <a:pt x="13" y="9"/>
                    <a:pt x="13" y="9"/>
                  </a:cubicBezTo>
                  <a:cubicBezTo>
                    <a:pt x="13" y="9"/>
                    <a:pt x="13" y="9"/>
                    <a:pt x="13" y="10"/>
                  </a:cubicBezTo>
                  <a:cubicBezTo>
                    <a:pt x="14" y="10"/>
                    <a:pt x="13" y="11"/>
                    <a:pt x="13" y="11"/>
                  </a:cubicBezTo>
                  <a:cubicBezTo>
                    <a:pt x="13" y="11"/>
                    <a:pt x="12" y="11"/>
                    <a:pt x="12" y="10"/>
                  </a:cubicBezTo>
                  <a:cubicBezTo>
                    <a:pt x="12" y="10"/>
                    <a:pt x="12" y="10"/>
                    <a:pt x="12" y="10"/>
                  </a:cubicBezTo>
                  <a:cubicBezTo>
                    <a:pt x="12" y="9"/>
                    <a:pt x="12" y="9"/>
                    <a:pt x="12" y="9"/>
                  </a:cubicBezTo>
                  <a:cubicBezTo>
                    <a:pt x="11" y="9"/>
                    <a:pt x="12" y="10"/>
                    <a:pt x="12" y="10"/>
                  </a:cubicBezTo>
                  <a:cubicBezTo>
                    <a:pt x="12" y="10"/>
                    <a:pt x="12" y="10"/>
                    <a:pt x="12" y="11"/>
                  </a:cubicBezTo>
                  <a:cubicBezTo>
                    <a:pt x="12" y="11"/>
                    <a:pt x="12" y="11"/>
                    <a:pt x="12" y="12"/>
                  </a:cubicBezTo>
                  <a:cubicBezTo>
                    <a:pt x="11" y="12"/>
                    <a:pt x="10" y="12"/>
                    <a:pt x="10" y="12"/>
                  </a:cubicBezTo>
                  <a:cubicBezTo>
                    <a:pt x="9" y="12"/>
                    <a:pt x="10" y="12"/>
                    <a:pt x="9" y="12"/>
                  </a:cubicBezTo>
                  <a:cubicBezTo>
                    <a:pt x="9" y="12"/>
                    <a:pt x="9" y="12"/>
                    <a:pt x="8" y="12"/>
                  </a:cubicBezTo>
                  <a:cubicBezTo>
                    <a:pt x="8" y="12"/>
                    <a:pt x="5" y="10"/>
                    <a:pt x="5" y="9"/>
                  </a:cubicBezTo>
                  <a:cubicBezTo>
                    <a:pt x="4" y="9"/>
                    <a:pt x="3" y="9"/>
                    <a:pt x="3" y="9"/>
                  </a:cubicBezTo>
                  <a:cubicBezTo>
                    <a:pt x="2" y="9"/>
                    <a:pt x="1" y="10"/>
                    <a:pt x="1" y="10"/>
                  </a:cubicBezTo>
                  <a:cubicBezTo>
                    <a:pt x="1" y="10"/>
                    <a:pt x="1" y="11"/>
                    <a:pt x="0" y="11"/>
                  </a:cubicBezTo>
                  <a:cubicBezTo>
                    <a:pt x="0" y="12"/>
                    <a:pt x="0" y="12"/>
                    <a:pt x="0" y="12"/>
                  </a:cubicBezTo>
                  <a:cubicBezTo>
                    <a:pt x="1" y="13"/>
                    <a:pt x="3" y="14"/>
                    <a:pt x="4" y="14"/>
                  </a:cubicBezTo>
                  <a:cubicBezTo>
                    <a:pt x="4" y="14"/>
                    <a:pt x="4" y="15"/>
                    <a:pt x="4" y="15"/>
                  </a:cubicBezTo>
                  <a:cubicBezTo>
                    <a:pt x="5" y="16"/>
                    <a:pt x="5" y="16"/>
                    <a:pt x="6" y="16"/>
                  </a:cubicBezTo>
                  <a:cubicBezTo>
                    <a:pt x="6" y="16"/>
                    <a:pt x="6" y="16"/>
                    <a:pt x="6" y="16"/>
                  </a:cubicBezTo>
                  <a:cubicBezTo>
                    <a:pt x="6" y="17"/>
                    <a:pt x="7" y="17"/>
                    <a:pt x="7" y="16"/>
                  </a:cubicBezTo>
                  <a:cubicBezTo>
                    <a:pt x="7" y="15"/>
                    <a:pt x="8" y="16"/>
                    <a:pt x="8" y="16"/>
                  </a:cubicBezTo>
                  <a:cubicBezTo>
                    <a:pt x="9" y="17"/>
                    <a:pt x="9" y="17"/>
                    <a:pt x="10" y="17"/>
                  </a:cubicBezTo>
                  <a:cubicBezTo>
                    <a:pt x="11" y="17"/>
                    <a:pt x="11" y="18"/>
                    <a:pt x="12" y="18"/>
                  </a:cubicBezTo>
                  <a:cubicBezTo>
                    <a:pt x="12" y="19"/>
                    <a:pt x="13" y="20"/>
                    <a:pt x="14" y="20"/>
                  </a:cubicBezTo>
                  <a:cubicBezTo>
                    <a:pt x="14" y="20"/>
                    <a:pt x="14" y="20"/>
                    <a:pt x="15" y="20"/>
                  </a:cubicBezTo>
                  <a:cubicBezTo>
                    <a:pt x="15" y="21"/>
                    <a:pt x="16" y="21"/>
                    <a:pt x="16" y="22"/>
                  </a:cubicBezTo>
                  <a:cubicBezTo>
                    <a:pt x="16" y="22"/>
                    <a:pt x="16" y="23"/>
                    <a:pt x="16" y="23"/>
                  </a:cubicBezTo>
                  <a:cubicBezTo>
                    <a:pt x="17" y="23"/>
                    <a:pt x="17" y="23"/>
                    <a:pt x="17" y="23"/>
                  </a:cubicBezTo>
                  <a:cubicBezTo>
                    <a:pt x="17" y="23"/>
                    <a:pt x="17" y="24"/>
                    <a:pt x="17" y="24"/>
                  </a:cubicBezTo>
                  <a:cubicBezTo>
                    <a:pt x="17" y="25"/>
                    <a:pt x="18" y="25"/>
                    <a:pt x="18" y="25"/>
                  </a:cubicBezTo>
                  <a:cubicBezTo>
                    <a:pt x="19" y="24"/>
                    <a:pt x="19" y="24"/>
                    <a:pt x="19" y="25"/>
                  </a:cubicBezTo>
                  <a:cubicBezTo>
                    <a:pt x="20" y="26"/>
                    <a:pt x="21" y="25"/>
                    <a:pt x="21" y="25"/>
                  </a:cubicBezTo>
                  <a:cubicBezTo>
                    <a:pt x="21" y="25"/>
                    <a:pt x="23" y="23"/>
                    <a:pt x="23" y="23"/>
                  </a:cubicBezTo>
                  <a:cubicBezTo>
                    <a:pt x="23" y="23"/>
                    <a:pt x="23" y="23"/>
                    <a:pt x="22" y="23"/>
                  </a:cubicBezTo>
                  <a:cubicBezTo>
                    <a:pt x="22" y="22"/>
                    <a:pt x="22" y="22"/>
                    <a:pt x="22" y="22"/>
                  </a:cubicBezTo>
                  <a:cubicBezTo>
                    <a:pt x="22" y="21"/>
                    <a:pt x="22" y="21"/>
                    <a:pt x="22" y="22"/>
                  </a:cubicBezTo>
                  <a:cubicBezTo>
                    <a:pt x="22" y="22"/>
                    <a:pt x="23" y="22"/>
                    <a:pt x="23" y="22"/>
                  </a:cubicBezTo>
                  <a:cubicBezTo>
                    <a:pt x="24" y="22"/>
                    <a:pt x="24" y="22"/>
                    <a:pt x="24" y="22"/>
                  </a:cubicBezTo>
                  <a:cubicBezTo>
                    <a:pt x="24" y="22"/>
                    <a:pt x="25" y="22"/>
                    <a:pt x="26" y="22"/>
                  </a:cubicBezTo>
                  <a:cubicBezTo>
                    <a:pt x="26" y="21"/>
                    <a:pt x="29" y="20"/>
                    <a:pt x="30" y="20"/>
                  </a:cubicBezTo>
                  <a:cubicBezTo>
                    <a:pt x="31" y="19"/>
                    <a:pt x="31" y="19"/>
                    <a:pt x="31" y="19"/>
                  </a:cubicBezTo>
                  <a:cubicBezTo>
                    <a:pt x="31" y="19"/>
                    <a:pt x="31" y="18"/>
                    <a:pt x="31" y="18"/>
                  </a:cubicBezTo>
                  <a:cubicBezTo>
                    <a:pt x="30" y="19"/>
                    <a:pt x="31" y="18"/>
                    <a:pt x="31" y="18"/>
                  </a:cubicBezTo>
                  <a:cubicBezTo>
                    <a:pt x="31" y="18"/>
                    <a:pt x="31" y="17"/>
                    <a:pt x="31" y="17"/>
                  </a:cubicBezTo>
                  <a:cubicBezTo>
                    <a:pt x="31" y="16"/>
                    <a:pt x="31" y="16"/>
                    <a:pt x="30" y="16"/>
                  </a:cubicBezTo>
                  <a:cubicBezTo>
                    <a:pt x="29" y="16"/>
                    <a:pt x="30" y="16"/>
                    <a:pt x="30"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1" name="Freeform 41"/>
            <p:cNvSpPr>
              <a:spLocks/>
            </p:cNvSpPr>
            <p:nvPr/>
          </p:nvSpPr>
          <p:spPr bwMode="auto">
            <a:xfrm>
              <a:off x="960" y="1103"/>
              <a:ext cx="6" cy="3"/>
            </a:xfrm>
            <a:custGeom>
              <a:avLst/>
              <a:gdLst/>
              <a:ahLst/>
              <a:cxnLst>
                <a:cxn ang="0">
                  <a:pos x="0" y="1"/>
                </a:cxn>
                <a:cxn ang="0">
                  <a:pos x="2" y="1"/>
                </a:cxn>
                <a:cxn ang="0">
                  <a:pos x="0" y="1"/>
                </a:cxn>
              </a:cxnLst>
              <a:rect l="0" t="0" r="r" b="b"/>
              <a:pathLst>
                <a:path w="2" h="1">
                  <a:moveTo>
                    <a:pt x="0" y="1"/>
                  </a:moveTo>
                  <a:cubicBezTo>
                    <a:pt x="0" y="1"/>
                    <a:pt x="2" y="1"/>
                    <a:pt x="2"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2" name="Freeform 42"/>
            <p:cNvSpPr>
              <a:spLocks/>
            </p:cNvSpPr>
            <p:nvPr/>
          </p:nvSpPr>
          <p:spPr bwMode="auto">
            <a:xfrm>
              <a:off x="976" y="1099"/>
              <a:ext cx="42" cy="30"/>
            </a:xfrm>
            <a:custGeom>
              <a:avLst/>
              <a:gdLst/>
              <a:ahLst/>
              <a:cxnLst>
                <a:cxn ang="0">
                  <a:pos x="6" y="0"/>
                </a:cxn>
                <a:cxn ang="0">
                  <a:pos x="3" y="0"/>
                </a:cxn>
                <a:cxn ang="0">
                  <a:pos x="1" y="1"/>
                </a:cxn>
                <a:cxn ang="0">
                  <a:pos x="0" y="3"/>
                </a:cxn>
                <a:cxn ang="0">
                  <a:pos x="1" y="3"/>
                </a:cxn>
                <a:cxn ang="0">
                  <a:pos x="3" y="4"/>
                </a:cxn>
                <a:cxn ang="0">
                  <a:pos x="4" y="5"/>
                </a:cxn>
                <a:cxn ang="0">
                  <a:pos x="4" y="5"/>
                </a:cxn>
                <a:cxn ang="0">
                  <a:pos x="5" y="6"/>
                </a:cxn>
                <a:cxn ang="0">
                  <a:pos x="8" y="8"/>
                </a:cxn>
                <a:cxn ang="0">
                  <a:pos x="9" y="8"/>
                </a:cxn>
                <a:cxn ang="0">
                  <a:pos x="10" y="8"/>
                </a:cxn>
                <a:cxn ang="0">
                  <a:pos x="11" y="6"/>
                </a:cxn>
                <a:cxn ang="0">
                  <a:pos x="12" y="4"/>
                </a:cxn>
                <a:cxn ang="0">
                  <a:pos x="12" y="3"/>
                </a:cxn>
                <a:cxn ang="0">
                  <a:pos x="12" y="2"/>
                </a:cxn>
                <a:cxn ang="0">
                  <a:pos x="10" y="1"/>
                </a:cxn>
                <a:cxn ang="0">
                  <a:pos x="6" y="0"/>
                </a:cxn>
              </a:cxnLst>
              <a:rect l="0" t="0" r="r" b="b"/>
              <a:pathLst>
                <a:path w="13" h="9">
                  <a:moveTo>
                    <a:pt x="6" y="0"/>
                  </a:moveTo>
                  <a:cubicBezTo>
                    <a:pt x="6" y="1"/>
                    <a:pt x="4" y="0"/>
                    <a:pt x="3" y="0"/>
                  </a:cubicBezTo>
                  <a:cubicBezTo>
                    <a:pt x="2" y="0"/>
                    <a:pt x="2" y="1"/>
                    <a:pt x="1" y="1"/>
                  </a:cubicBezTo>
                  <a:cubicBezTo>
                    <a:pt x="1" y="2"/>
                    <a:pt x="0" y="2"/>
                    <a:pt x="0" y="3"/>
                  </a:cubicBezTo>
                  <a:cubicBezTo>
                    <a:pt x="0" y="3"/>
                    <a:pt x="1" y="3"/>
                    <a:pt x="1" y="3"/>
                  </a:cubicBezTo>
                  <a:cubicBezTo>
                    <a:pt x="1" y="3"/>
                    <a:pt x="3" y="4"/>
                    <a:pt x="3" y="4"/>
                  </a:cubicBezTo>
                  <a:cubicBezTo>
                    <a:pt x="3" y="4"/>
                    <a:pt x="4" y="5"/>
                    <a:pt x="4" y="5"/>
                  </a:cubicBezTo>
                  <a:cubicBezTo>
                    <a:pt x="4" y="5"/>
                    <a:pt x="4" y="5"/>
                    <a:pt x="4" y="5"/>
                  </a:cubicBezTo>
                  <a:cubicBezTo>
                    <a:pt x="4" y="6"/>
                    <a:pt x="5" y="6"/>
                    <a:pt x="5" y="6"/>
                  </a:cubicBezTo>
                  <a:cubicBezTo>
                    <a:pt x="5" y="6"/>
                    <a:pt x="8" y="8"/>
                    <a:pt x="8" y="8"/>
                  </a:cubicBezTo>
                  <a:cubicBezTo>
                    <a:pt x="8" y="9"/>
                    <a:pt x="8" y="8"/>
                    <a:pt x="9" y="8"/>
                  </a:cubicBezTo>
                  <a:cubicBezTo>
                    <a:pt x="9" y="8"/>
                    <a:pt x="9" y="8"/>
                    <a:pt x="10" y="8"/>
                  </a:cubicBezTo>
                  <a:cubicBezTo>
                    <a:pt x="10" y="7"/>
                    <a:pt x="10" y="7"/>
                    <a:pt x="11" y="6"/>
                  </a:cubicBezTo>
                  <a:cubicBezTo>
                    <a:pt x="12" y="5"/>
                    <a:pt x="12" y="4"/>
                    <a:pt x="12" y="4"/>
                  </a:cubicBezTo>
                  <a:cubicBezTo>
                    <a:pt x="12" y="3"/>
                    <a:pt x="12" y="3"/>
                    <a:pt x="12" y="3"/>
                  </a:cubicBezTo>
                  <a:cubicBezTo>
                    <a:pt x="13" y="2"/>
                    <a:pt x="12" y="2"/>
                    <a:pt x="12" y="2"/>
                  </a:cubicBezTo>
                  <a:cubicBezTo>
                    <a:pt x="11" y="1"/>
                    <a:pt x="10" y="1"/>
                    <a:pt x="10" y="1"/>
                  </a:cubicBezTo>
                  <a:cubicBezTo>
                    <a:pt x="9" y="0"/>
                    <a:pt x="7" y="0"/>
                    <a:pt x="6"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3" name="Freeform 43"/>
            <p:cNvSpPr>
              <a:spLocks/>
            </p:cNvSpPr>
            <p:nvPr/>
          </p:nvSpPr>
          <p:spPr bwMode="auto">
            <a:xfrm>
              <a:off x="1076" y="1193"/>
              <a:ext cx="10" cy="7"/>
            </a:xfrm>
            <a:custGeom>
              <a:avLst/>
              <a:gdLst/>
              <a:ahLst/>
              <a:cxnLst>
                <a:cxn ang="0">
                  <a:pos x="3" y="1"/>
                </a:cxn>
                <a:cxn ang="0">
                  <a:pos x="2" y="1"/>
                </a:cxn>
                <a:cxn ang="0">
                  <a:pos x="1" y="0"/>
                </a:cxn>
                <a:cxn ang="0">
                  <a:pos x="0" y="0"/>
                </a:cxn>
                <a:cxn ang="0">
                  <a:pos x="0" y="0"/>
                </a:cxn>
                <a:cxn ang="0">
                  <a:pos x="2" y="2"/>
                </a:cxn>
                <a:cxn ang="0">
                  <a:pos x="3" y="1"/>
                </a:cxn>
              </a:cxnLst>
              <a:rect l="0" t="0" r="r" b="b"/>
              <a:pathLst>
                <a:path w="3" h="2">
                  <a:moveTo>
                    <a:pt x="3" y="1"/>
                  </a:moveTo>
                  <a:cubicBezTo>
                    <a:pt x="3" y="1"/>
                    <a:pt x="3" y="1"/>
                    <a:pt x="2" y="1"/>
                  </a:cubicBezTo>
                  <a:cubicBezTo>
                    <a:pt x="2" y="0"/>
                    <a:pt x="2" y="0"/>
                    <a:pt x="1" y="0"/>
                  </a:cubicBezTo>
                  <a:cubicBezTo>
                    <a:pt x="1" y="0"/>
                    <a:pt x="1" y="0"/>
                    <a:pt x="0" y="0"/>
                  </a:cubicBezTo>
                  <a:cubicBezTo>
                    <a:pt x="0" y="0"/>
                    <a:pt x="0" y="0"/>
                    <a:pt x="0" y="0"/>
                  </a:cubicBezTo>
                  <a:cubicBezTo>
                    <a:pt x="0" y="1"/>
                    <a:pt x="2" y="1"/>
                    <a:pt x="2" y="2"/>
                  </a:cubicBezTo>
                  <a:cubicBezTo>
                    <a:pt x="3" y="2"/>
                    <a:pt x="3"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4" name="Freeform 44"/>
            <p:cNvSpPr>
              <a:spLocks/>
            </p:cNvSpPr>
            <p:nvPr/>
          </p:nvSpPr>
          <p:spPr bwMode="auto">
            <a:xfrm>
              <a:off x="957" y="1284"/>
              <a:ext cx="6" cy="3"/>
            </a:xfrm>
            <a:custGeom>
              <a:avLst/>
              <a:gdLst/>
              <a:ahLst/>
              <a:cxnLst>
                <a:cxn ang="0">
                  <a:pos x="1" y="1"/>
                </a:cxn>
                <a:cxn ang="0">
                  <a:pos x="1" y="1"/>
                </a:cxn>
                <a:cxn ang="0">
                  <a:pos x="1" y="0"/>
                </a:cxn>
                <a:cxn ang="0">
                  <a:pos x="1" y="1"/>
                </a:cxn>
              </a:cxnLst>
              <a:rect l="0" t="0" r="r" b="b"/>
              <a:pathLst>
                <a:path w="2" h="1">
                  <a:moveTo>
                    <a:pt x="1" y="1"/>
                  </a:moveTo>
                  <a:cubicBezTo>
                    <a:pt x="1" y="1"/>
                    <a:pt x="1" y="1"/>
                    <a:pt x="1" y="1"/>
                  </a:cubicBezTo>
                  <a:cubicBezTo>
                    <a:pt x="2" y="0"/>
                    <a:pt x="2" y="0"/>
                    <a:pt x="1" y="0"/>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5" name="Freeform 45"/>
            <p:cNvSpPr>
              <a:spLocks/>
            </p:cNvSpPr>
            <p:nvPr/>
          </p:nvSpPr>
          <p:spPr bwMode="auto">
            <a:xfrm>
              <a:off x="957" y="1277"/>
              <a:ext cx="3" cy="7"/>
            </a:xfrm>
            <a:custGeom>
              <a:avLst/>
              <a:gdLst/>
              <a:ahLst/>
              <a:cxnLst>
                <a:cxn ang="0">
                  <a:pos x="1" y="0"/>
                </a:cxn>
                <a:cxn ang="0">
                  <a:pos x="0" y="1"/>
                </a:cxn>
                <a:cxn ang="0">
                  <a:pos x="1" y="2"/>
                </a:cxn>
                <a:cxn ang="0">
                  <a:pos x="1" y="1"/>
                </a:cxn>
                <a:cxn ang="0">
                  <a:pos x="1" y="0"/>
                </a:cxn>
              </a:cxnLst>
              <a:rect l="0" t="0" r="r" b="b"/>
              <a:pathLst>
                <a:path w="1" h="2">
                  <a:moveTo>
                    <a:pt x="1" y="0"/>
                  </a:moveTo>
                  <a:cubicBezTo>
                    <a:pt x="1" y="0"/>
                    <a:pt x="0" y="0"/>
                    <a:pt x="0" y="1"/>
                  </a:cubicBezTo>
                  <a:cubicBezTo>
                    <a:pt x="0" y="1"/>
                    <a:pt x="0" y="2"/>
                    <a:pt x="1" y="2"/>
                  </a:cubicBezTo>
                  <a:cubicBezTo>
                    <a:pt x="1" y="2"/>
                    <a:pt x="1" y="2"/>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6" name="Freeform 46"/>
            <p:cNvSpPr>
              <a:spLocks/>
            </p:cNvSpPr>
            <p:nvPr/>
          </p:nvSpPr>
          <p:spPr bwMode="auto">
            <a:xfrm>
              <a:off x="1005" y="1251"/>
              <a:ext cx="13" cy="7"/>
            </a:xfrm>
            <a:custGeom>
              <a:avLst/>
              <a:gdLst/>
              <a:ahLst/>
              <a:cxnLst>
                <a:cxn ang="0">
                  <a:pos x="3" y="1"/>
                </a:cxn>
                <a:cxn ang="0">
                  <a:pos x="1" y="0"/>
                </a:cxn>
                <a:cxn ang="0">
                  <a:pos x="1" y="1"/>
                </a:cxn>
                <a:cxn ang="0">
                  <a:pos x="4" y="2"/>
                </a:cxn>
                <a:cxn ang="0">
                  <a:pos x="3" y="1"/>
                </a:cxn>
              </a:cxnLst>
              <a:rect l="0" t="0" r="r" b="b"/>
              <a:pathLst>
                <a:path w="4" h="2">
                  <a:moveTo>
                    <a:pt x="3" y="1"/>
                  </a:moveTo>
                  <a:cubicBezTo>
                    <a:pt x="2" y="0"/>
                    <a:pt x="2" y="0"/>
                    <a:pt x="1" y="0"/>
                  </a:cubicBezTo>
                  <a:cubicBezTo>
                    <a:pt x="0" y="0"/>
                    <a:pt x="1" y="1"/>
                    <a:pt x="1" y="1"/>
                  </a:cubicBezTo>
                  <a:cubicBezTo>
                    <a:pt x="2" y="2"/>
                    <a:pt x="3" y="2"/>
                    <a:pt x="4" y="2"/>
                  </a:cubicBezTo>
                  <a:cubicBezTo>
                    <a:pt x="4" y="2"/>
                    <a:pt x="4"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7" name="Freeform 47"/>
            <p:cNvSpPr>
              <a:spLocks/>
            </p:cNvSpPr>
            <p:nvPr/>
          </p:nvSpPr>
          <p:spPr bwMode="auto">
            <a:xfrm>
              <a:off x="1051" y="1245"/>
              <a:ext cx="9" cy="6"/>
            </a:xfrm>
            <a:custGeom>
              <a:avLst/>
              <a:gdLst/>
              <a:ahLst/>
              <a:cxnLst>
                <a:cxn ang="0">
                  <a:pos x="1" y="1"/>
                </a:cxn>
                <a:cxn ang="0">
                  <a:pos x="0" y="1"/>
                </a:cxn>
                <a:cxn ang="0">
                  <a:pos x="0" y="2"/>
                </a:cxn>
                <a:cxn ang="0">
                  <a:pos x="2" y="2"/>
                </a:cxn>
                <a:cxn ang="0">
                  <a:pos x="2" y="2"/>
                </a:cxn>
                <a:cxn ang="0">
                  <a:pos x="3" y="2"/>
                </a:cxn>
                <a:cxn ang="0">
                  <a:pos x="3" y="1"/>
                </a:cxn>
                <a:cxn ang="0">
                  <a:pos x="2" y="0"/>
                </a:cxn>
                <a:cxn ang="0">
                  <a:pos x="1" y="1"/>
                </a:cxn>
              </a:cxnLst>
              <a:rect l="0" t="0" r="r" b="b"/>
              <a:pathLst>
                <a:path w="3" h="2">
                  <a:moveTo>
                    <a:pt x="1" y="1"/>
                  </a:moveTo>
                  <a:cubicBezTo>
                    <a:pt x="1" y="1"/>
                    <a:pt x="1" y="1"/>
                    <a:pt x="0" y="1"/>
                  </a:cubicBezTo>
                  <a:cubicBezTo>
                    <a:pt x="0" y="1"/>
                    <a:pt x="0" y="2"/>
                    <a:pt x="0" y="2"/>
                  </a:cubicBezTo>
                  <a:cubicBezTo>
                    <a:pt x="1" y="2"/>
                    <a:pt x="1" y="2"/>
                    <a:pt x="2" y="2"/>
                  </a:cubicBezTo>
                  <a:cubicBezTo>
                    <a:pt x="2" y="2"/>
                    <a:pt x="2" y="2"/>
                    <a:pt x="2" y="2"/>
                  </a:cubicBezTo>
                  <a:cubicBezTo>
                    <a:pt x="2" y="2"/>
                    <a:pt x="3" y="2"/>
                    <a:pt x="3" y="2"/>
                  </a:cubicBezTo>
                  <a:cubicBezTo>
                    <a:pt x="3" y="2"/>
                    <a:pt x="3" y="1"/>
                    <a:pt x="3" y="1"/>
                  </a:cubicBezTo>
                  <a:cubicBezTo>
                    <a:pt x="3" y="0"/>
                    <a:pt x="3" y="0"/>
                    <a:pt x="2" y="0"/>
                  </a:cubicBezTo>
                  <a:cubicBezTo>
                    <a:pt x="2" y="0"/>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8" name="Freeform 48"/>
            <p:cNvSpPr>
              <a:spLocks/>
            </p:cNvSpPr>
            <p:nvPr/>
          </p:nvSpPr>
          <p:spPr bwMode="auto">
            <a:xfrm>
              <a:off x="1076" y="1238"/>
              <a:ext cx="10" cy="10"/>
            </a:xfrm>
            <a:custGeom>
              <a:avLst/>
              <a:gdLst/>
              <a:ahLst/>
              <a:cxnLst>
                <a:cxn ang="0">
                  <a:pos x="2" y="3"/>
                </a:cxn>
                <a:cxn ang="0">
                  <a:pos x="3" y="1"/>
                </a:cxn>
                <a:cxn ang="0">
                  <a:pos x="1" y="0"/>
                </a:cxn>
                <a:cxn ang="0">
                  <a:pos x="0" y="2"/>
                </a:cxn>
                <a:cxn ang="0">
                  <a:pos x="1" y="3"/>
                </a:cxn>
                <a:cxn ang="0">
                  <a:pos x="1" y="3"/>
                </a:cxn>
                <a:cxn ang="0">
                  <a:pos x="2" y="3"/>
                </a:cxn>
              </a:cxnLst>
              <a:rect l="0" t="0" r="r" b="b"/>
              <a:pathLst>
                <a:path w="3" h="3">
                  <a:moveTo>
                    <a:pt x="2" y="3"/>
                  </a:moveTo>
                  <a:cubicBezTo>
                    <a:pt x="3" y="2"/>
                    <a:pt x="3" y="2"/>
                    <a:pt x="3" y="1"/>
                  </a:cubicBezTo>
                  <a:cubicBezTo>
                    <a:pt x="3" y="1"/>
                    <a:pt x="2" y="0"/>
                    <a:pt x="1" y="0"/>
                  </a:cubicBezTo>
                  <a:cubicBezTo>
                    <a:pt x="1" y="0"/>
                    <a:pt x="0" y="2"/>
                    <a:pt x="0" y="2"/>
                  </a:cubicBezTo>
                  <a:cubicBezTo>
                    <a:pt x="0" y="3"/>
                    <a:pt x="1" y="3"/>
                    <a:pt x="1" y="3"/>
                  </a:cubicBezTo>
                  <a:cubicBezTo>
                    <a:pt x="1" y="3"/>
                    <a:pt x="1" y="3"/>
                    <a:pt x="1" y="3"/>
                  </a:cubicBezTo>
                  <a:cubicBezTo>
                    <a:pt x="1" y="3"/>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9" name="Freeform 49"/>
            <p:cNvSpPr>
              <a:spLocks/>
            </p:cNvSpPr>
            <p:nvPr/>
          </p:nvSpPr>
          <p:spPr bwMode="auto">
            <a:xfrm>
              <a:off x="1083" y="1235"/>
              <a:ext cx="6" cy="10"/>
            </a:xfrm>
            <a:custGeom>
              <a:avLst/>
              <a:gdLst/>
              <a:ahLst/>
              <a:cxnLst>
                <a:cxn ang="0">
                  <a:pos x="1" y="2"/>
                </a:cxn>
                <a:cxn ang="0">
                  <a:pos x="1" y="1"/>
                </a:cxn>
                <a:cxn ang="0">
                  <a:pos x="1" y="1"/>
                </a:cxn>
                <a:cxn ang="0">
                  <a:pos x="1" y="2"/>
                </a:cxn>
              </a:cxnLst>
              <a:rect l="0" t="0" r="r" b="b"/>
              <a:pathLst>
                <a:path w="2" h="3">
                  <a:moveTo>
                    <a:pt x="1" y="2"/>
                  </a:moveTo>
                  <a:cubicBezTo>
                    <a:pt x="2" y="3"/>
                    <a:pt x="2" y="1"/>
                    <a:pt x="1" y="1"/>
                  </a:cubicBezTo>
                  <a:cubicBezTo>
                    <a:pt x="1" y="0"/>
                    <a:pt x="1" y="1"/>
                    <a:pt x="1"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0" name="Freeform 50"/>
            <p:cNvSpPr>
              <a:spLocks/>
            </p:cNvSpPr>
            <p:nvPr/>
          </p:nvSpPr>
          <p:spPr bwMode="auto">
            <a:xfrm>
              <a:off x="1096" y="1216"/>
              <a:ext cx="68" cy="42"/>
            </a:xfrm>
            <a:custGeom>
              <a:avLst/>
              <a:gdLst/>
              <a:ahLst/>
              <a:cxnLst>
                <a:cxn ang="0">
                  <a:pos x="14" y="4"/>
                </a:cxn>
                <a:cxn ang="0">
                  <a:pos x="8" y="0"/>
                </a:cxn>
                <a:cxn ang="0">
                  <a:pos x="7" y="0"/>
                </a:cxn>
                <a:cxn ang="0">
                  <a:pos x="6" y="2"/>
                </a:cxn>
                <a:cxn ang="0">
                  <a:pos x="5" y="2"/>
                </a:cxn>
                <a:cxn ang="0">
                  <a:pos x="5" y="3"/>
                </a:cxn>
                <a:cxn ang="0">
                  <a:pos x="5" y="4"/>
                </a:cxn>
                <a:cxn ang="0">
                  <a:pos x="5" y="5"/>
                </a:cxn>
                <a:cxn ang="0">
                  <a:pos x="4" y="6"/>
                </a:cxn>
                <a:cxn ang="0">
                  <a:pos x="1" y="6"/>
                </a:cxn>
                <a:cxn ang="0">
                  <a:pos x="0" y="7"/>
                </a:cxn>
                <a:cxn ang="0">
                  <a:pos x="0" y="8"/>
                </a:cxn>
                <a:cxn ang="0">
                  <a:pos x="0" y="8"/>
                </a:cxn>
                <a:cxn ang="0">
                  <a:pos x="1" y="9"/>
                </a:cxn>
                <a:cxn ang="0">
                  <a:pos x="2" y="9"/>
                </a:cxn>
                <a:cxn ang="0">
                  <a:pos x="2" y="9"/>
                </a:cxn>
                <a:cxn ang="0">
                  <a:pos x="3" y="8"/>
                </a:cxn>
                <a:cxn ang="0">
                  <a:pos x="3" y="9"/>
                </a:cxn>
                <a:cxn ang="0">
                  <a:pos x="4" y="9"/>
                </a:cxn>
                <a:cxn ang="0">
                  <a:pos x="5" y="10"/>
                </a:cxn>
                <a:cxn ang="0">
                  <a:pos x="5" y="9"/>
                </a:cxn>
                <a:cxn ang="0">
                  <a:pos x="6" y="10"/>
                </a:cxn>
                <a:cxn ang="0">
                  <a:pos x="7" y="10"/>
                </a:cxn>
                <a:cxn ang="0">
                  <a:pos x="9" y="11"/>
                </a:cxn>
                <a:cxn ang="0">
                  <a:pos x="10" y="12"/>
                </a:cxn>
                <a:cxn ang="0">
                  <a:pos x="11" y="12"/>
                </a:cxn>
                <a:cxn ang="0">
                  <a:pos x="12" y="11"/>
                </a:cxn>
                <a:cxn ang="0">
                  <a:pos x="12" y="12"/>
                </a:cxn>
                <a:cxn ang="0">
                  <a:pos x="14" y="12"/>
                </a:cxn>
                <a:cxn ang="0">
                  <a:pos x="16" y="12"/>
                </a:cxn>
                <a:cxn ang="0">
                  <a:pos x="21" y="9"/>
                </a:cxn>
                <a:cxn ang="0">
                  <a:pos x="21" y="9"/>
                </a:cxn>
                <a:cxn ang="0">
                  <a:pos x="20" y="9"/>
                </a:cxn>
                <a:cxn ang="0">
                  <a:pos x="19" y="9"/>
                </a:cxn>
                <a:cxn ang="0">
                  <a:pos x="19" y="9"/>
                </a:cxn>
                <a:cxn ang="0">
                  <a:pos x="18" y="8"/>
                </a:cxn>
                <a:cxn ang="0">
                  <a:pos x="18" y="8"/>
                </a:cxn>
                <a:cxn ang="0">
                  <a:pos x="18" y="7"/>
                </a:cxn>
                <a:cxn ang="0">
                  <a:pos x="17" y="6"/>
                </a:cxn>
                <a:cxn ang="0">
                  <a:pos x="17" y="7"/>
                </a:cxn>
                <a:cxn ang="0">
                  <a:pos x="17" y="7"/>
                </a:cxn>
                <a:cxn ang="0">
                  <a:pos x="16" y="6"/>
                </a:cxn>
                <a:cxn ang="0">
                  <a:pos x="16" y="5"/>
                </a:cxn>
                <a:cxn ang="0">
                  <a:pos x="14" y="4"/>
                </a:cxn>
              </a:cxnLst>
              <a:rect l="0" t="0" r="r" b="b"/>
              <a:pathLst>
                <a:path w="21" h="13">
                  <a:moveTo>
                    <a:pt x="14" y="4"/>
                  </a:moveTo>
                  <a:cubicBezTo>
                    <a:pt x="13" y="4"/>
                    <a:pt x="9" y="0"/>
                    <a:pt x="8" y="0"/>
                  </a:cubicBezTo>
                  <a:cubicBezTo>
                    <a:pt x="8" y="0"/>
                    <a:pt x="8" y="0"/>
                    <a:pt x="7" y="0"/>
                  </a:cubicBezTo>
                  <a:cubicBezTo>
                    <a:pt x="7" y="0"/>
                    <a:pt x="6" y="1"/>
                    <a:pt x="6" y="2"/>
                  </a:cubicBezTo>
                  <a:cubicBezTo>
                    <a:pt x="6" y="2"/>
                    <a:pt x="6" y="2"/>
                    <a:pt x="5" y="2"/>
                  </a:cubicBezTo>
                  <a:cubicBezTo>
                    <a:pt x="4" y="3"/>
                    <a:pt x="5" y="3"/>
                    <a:pt x="5" y="3"/>
                  </a:cubicBezTo>
                  <a:cubicBezTo>
                    <a:pt x="4" y="4"/>
                    <a:pt x="4" y="4"/>
                    <a:pt x="5" y="4"/>
                  </a:cubicBezTo>
                  <a:cubicBezTo>
                    <a:pt x="6" y="5"/>
                    <a:pt x="6" y="5"/>
                    <a:pt x="5" y="5"/>
                  </a:cubicBezTo>
                  <a:cubicBezTo>
                    <a:pt x="4" y="5"/>
                    <a:pt x="4" y="5"/>
                    <a:pt x="4" y="6"/>
                  </a:cubicBezTo>
                  <a:cubicBezTo>
                    <a:pt x="4" y="6"/>
                    <a:pt x="2" y="6"/>
                    <a:pt x="1" y="6"/>
                  </a:cubicBezTo>
                  <a:cubicBezTo>
                    <a:pt x="1" y="6"/>
                    <a:pt x="0" y="7"/>
                    <a:pt x="0" y="7"/>
                  </a:cubicBezTo>
                  <a:cubicBezTo>
                    <a:pt x="0" y="8"/>
                    <a:pt x="0" y="8"/>
                    <a:pt x="0" y="8"/>
                  </a:cubicBezTo>
                  <a:cubicBezTo>
                    <a:pt x="0" y="8"/>
                    <a:pt x="0" y="8"/>
                    <a:pt x="0" y="8"/>
                  </a:cubicBezTo>
                  <a:cubicBezTo>
                    <a:pt x="0" y="8"/>
                    <a:pt x="0" y="8"/>
                    <a:pt x="1" y="9"/>
                  </a:cubicBezTo>
                  <a:cubicBezTo>
                    <a:pt x="1" y="9"/>
                    <a:pt x="1" y="9"/>
                    <a:pt x="2" y="9"/>
                  </a:cubicBezTo>
                  <a:cubicBezTo>
                    <a:pt x="2" y="9"/>
                    <a:pt x="2" y="9"/>
                    <a:pt x="2" y="9"/>
                  </a:cubicBezTo>
                  <a:cubicBezTo>
                    <a:pt x="2" y="8"/>
                    <a:pt x="2" y="8"/>
                    <a:pt x="3" y="8"/>
                  </a:cubicBezTo>
                  <a:cubicBezTo>
                    <a:pt x="3" y="8"/>
                    <a:pt x="3" y="8"/>
                    <a:pt x="3" y="9"/>
                  </a:cubicBezTo>
                  <a:cubicBezTo>
                    <a:pt x="3" y="9"/>
                    <a:pt x="4" y="9"/>
                    <a:pt x="4" y="9"/>
                  </a:cubicBezTo>
                  <a:cubicBezTo>
                    <a:pt x="4" y="10"/>
                    <a:pt x="4" y="9"/>
                    <a:pt x="5" y="10"/>
                  </a:cubicBezTo>
                  <a:cubicBezTo>
                    <a:pt x="5" y="10"/>
                    <a:pt x="5" y="10"/>
                    <a:pt x="5" y="9"/>
                  </a:cubicBezTo>
                  <a:cubicBezTo>
                    <a:pt x="6" y="8"/>
                    <a:pt x="6" y="9"/>
                    <a:pt x="6" y="10"/>
                  </a:cubicBezTo>
                  <a:cubicBezTo>
                    <a:pt x="6" y="10"/>
                    <a:pt x="7" y="10"/>
                    <a:pt x="7" y="10"/>
                  </a:cubicBezTo>
                  <a:cubicBezTo>
                    <a:pt x="8" y="10"/>
                    <a:pt x="8" y="10"/>
                    <a:pt x="9" y="11"/>
                  </a:cubicBezTo>
                  <a:cubicBezTo>
                    <a:pt x="9" y="11"/>
                    <a:pt x="10" y="12"/>
                    <a:pt x="10" y="12"/>
                  </a:cubicBezTo>
                  <a:cubicBezTo>
                    <a:pt x="11" y="12"/>
                    <a:pt x="11" y="12"/>
                    <a:pt x="11" y="12"/>
                  </a:cubicBezTo>
                  <a:cubicBezTo>
                    <a:pt x="12" y="12"/>
                    <a:pt x="12" y="12"/>
                    <a:pt x="12" y="11"/>
                  </a:cubicBezTo>
                  <a:cubicBezTo>
                    <a:pt x="12" y="11"/>
                    <a:pt x="12" y="11"/>
                    <a:pt x="12" y="12"/>
                  </a:cubicBezTo>
                  <a:cubicBezTo>
                    <a:pt x="13" y="12"/>
                    <a:pt x="13" y="12"/>
                    <a:pt x="14" y="12"/>
                  </a:cubicBezTo>
                  <a:cubicBezTo>
                    <a:pt x="16" y="13"/>
                    <a:pt x="16" y="12"/>
                    <a:pt x="16" y="12"/>
                  </a:cubicBezTo>
                  <a:cubicBezTo>
                    <a:pt x="17" y="11"/>
                    <a:pt x="20" y="10"/>
                    <a:pt x="21" y="9"/>
                  </a:cubicBezTo>
                  <a:cubicBezTo>
                    <a:pt x="21" y="9"/>
                    <a:pt x="21" y="9"/>
                    <a:pt x="21" y="9"/>
                  </a:cubicBezTo>
                  <a:cubicBezTo>
                    <a:pt x="21" y="9"/>
                    <a:pt x="20" y="9"/>
                    <a:pt x="20" y="9"/>
                  </a:cubicBezTo>
                  <a:cubicBezTo>
                    <a:pt x="20" y="9"/>
                    <a:pt x="19" y="9"/>
                    <a:pt x="19" y="9"/>
                  </a:cubicBezTo>
                  <a:cubicBezTo>
                    <a:pt x="19" y="9"/>
                    <a:pt x="19" y="9"/>
                    <a:pt x="19" y="9"/>
                  </a:cubicBezTo>
                  <a:cubicBezTo>
                    <a:pt x="18" y="9"/>
                    <a:pt x="18" y="9"/>
                    <a:pt x="18" y="8"/>
                  </a:cubicBezTo>
                  <a:cubicBezTo>
                    <a:pt x="18" y="8"/>
                    <a:pt x="18" y="8"/>
                    <a:pt x="18" y="8"/>
                  </a:cubicBezTo>
                  <a:cubicBezTo>
                    <a:pt x="18" y="7"/>
                    <a:pt x="18" y="7"/>
                    <a:pt x="18" y="7"/>
                  </a:cubicBezTo>
                  <a:cubicBezTo>
                    <a:pt x="18" y="6"/>
                    <a:pt x="17" y="6"/>
                    <a:pt x="17" y="6"/>
                  </a:cubicBezTo>
                  <a:cubicBezTo>
                    <a:pt x="17" y="5"/>
                    <a:pt x="17" y="6"/>
                    <a:pt x="17" y="7"/>
                  </a:cubicBezTo>
                  <a:cubicBezTo>
                    <a:pt x="17" y="7"/>
                    <a:pt x="17" y="7"/>
                    <a:pt x="17" y="7"/>
                  </a:cubicBezTo>
                  <a:cubicBezTo>
                    <a:pt x="17" y="7"/>
                    <a:pt x="16" y="7"/>
                    <a:pt x="16" y="6"/>
                  </a:cubicBezTo>
                  <a:cubicBezTo>
                    <a:pt x="16" y="6"/>
                    <a:pt x="16" y="6"/>
                    <a:pt x="16" y="5"/>
                  </a:cubicBezTo>
                  <a:cubicBezTo>
                    <a:pt x="16" y="5"/>
                    <a:pt x="15" y="4"/>
                    <a:pt x="14"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1" name="Freeform 51"/>
            <p:cNvSpPr>
              <a:spLocks/>
            </p:cNvSpPr>
            <p:nvPr/>
          </p:nvSpPr>
          <p:spPr bwMode="auto">
            <a:xfrm>
              <a:off x="1151" y="1222"/>
              <a:ext cx="13" cy="13"/>
            </a:xfrm>
            <a:custGeom>
              <a:avLst/>
              <a:gdLst/>
              <a:ahLst/>
              <a:cxnLst>
                <a:cxn ang="0">
                  <a:pos x="4" y="2"/>
                </a:cxn>
                <a:cxn ang="0">
                  <a:pos x="3" y="0"/>
                </a:cxn>
                <a:cxn ang="0">
                  <a:pos x="1" y="0"/>
                </a:cxn>
                <a:cxn ang="0">
                  <a:pos x="0" y="2"/>
                </a:cxn>
                <a:cxn ang="0">
                  <a:pos x="1" y="2"/>
                </a:cxn>
                <a:cxn ang="0">
                  <a:pos x="1" y="1"/>
                </a:cxn>
                <a:cxn ang="0">
                  <a:pos x="2" y="1"/>
                </a:cxn>
                <a:cxn ang="0">
                  <a:pos x="2" y="2"/>
                </a:cxn>
                <a:cxn ang="0">
                  <a:pos x="2" y="3"/>
                </a:cxn>
                <a:cxn ang="0">
                  <a:pos x="4" y="2"/>
                </a:cxn>
              </a:cxnLst>
              <a:rect l="0" t="0" r="r" b="b"/>
              <a:pathLst>
                <a:path w="4" h="4">
                  <a:moveTo>
                    <a:pt x="4" y="2"/>
                  </a:moveTo>
                  <a:cubicBezTo>
                    <a:pt x="4" y="1"/>
                    <a:pt x="3" y="1"/>
                    <a:pt x="3" y="0"/>
                  </a:cubicBezTo>
                  <a:cubicBezTo>
                    <a:pt x="2" y="0"/>
                    <a:pt x="2" y="0"/>
                    <a:pt x="1" y="0"/>
                  </a:cubicBezTo>
                  <a:cubicBezTo>
                    <a:pt x="1" y="1"/>
                    <a:pt x="1" y="1"/>
                    <a:pt x="0" y="2"/>
                  </a:cubicBezTo>
                  <a:cubicBezTo>
                    <a:pt x="0" y="3"/>
                    <a:pt x="1" y="2"/>
                    <a:pt x="1" y="2"/>
                  </a:cubicBezTo>
                  <a:cubicBezTo>
                    <a:pt x="1" y="2"/>
                    <a:pt x="1" y="2"/>
                    <a:pt x="1" y="1"/>
                  </a:cubicBezTo>
                  <a:cubicBezTo>
                    <a:pt x="1" y="1"/>
                    <a:pt x="2" y="1"/>
                    <a:pt x="2" y="1"/>
                  </a:cubicBezTo>
                  <a:cubicBezTo>
                    <a:pt x="2" y="1"/>
                    <a:pt x="2" y="1"/>
                    <a:pt x="2" y="2"/>
                  </a:cubicBezTo>
                  <a:cubicBezTo>
                    <a:pt x="2" y="2"/>
                    <a:pt x="2" y="2"/>
                    <a:pt x="2" y="3"/>
                  </a:cubicBezTo>
                  <a:cubicBezTo>
                    <a:pt x="2" y="4"/>
                    <a:pt x="3" y="3"/>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2" name="Freeform 52"/>
            <p:cNvSpPr>
              <a:spLocks/>
            </p:cNvSpPr>
            <p:nvPr/>
          </p:nvSpPr>
          <p:spPr bwMode="auto">
            <a:xfrm>
              <a:off x="1135" y="1119"/>
              <a:ext cx="9" cy="6"/>
            </a:xfrm>
            <a:custGeom>
              <a:avLst/>
              <a:gdLst/>
              <a:ahLst/>
              <a:cxnLst>
                <a:cxn ang="0">
                  <a:pos x="0" y="1"/>
                </a:cxn>
                <a:cxn ang="0">
                  <a:pos x="0" y="2"/>
                </a:cxn>
                <a:cxn ang="0">
                  <a:pos x="2" y="2"/>
                </a:cxn>
                <a:cxn ang="0">
                  <a:pos x="2" y="1"/>
                </a:cxn>
                <a:cxn ang="0">
                  <a:pos x="1" y="0"/>
                </a:cxn>
                <a:cxn ang="0">
                  <a:pos x="0" y="1"/>
                </a:cxn>
              </a:cxnLst>
              <a:rect l="0" t="0" r="r" b="b"/>
              <a:pathLst>
                <a:path w="3" h="2">
                  <a:moveTo>
                    <a:pt x="0" y="1"/>
                  </a:moveTo>
                  <a:cubicBezTo>
                    <a:pt x="0" y="2"/>
                    <a:pt x="0" y="2"/>
                    <a:pt x="0" y="2"/>
                  </a:cubicBezTo>
                  <a:cubicBezTo>
                    <a:pt x="1" y="2"/>
                    <a:pt x="2" y="2"/>
                    <a:pt x="2" y="2"/>
                  </a:cubicBezTo>
                  <a:cubicBezTo>
                    <a:pt x="2" y="2"/>
                    <a:pt x="3" y="1"/>
                    <a:pt x="2" y="1"/>
                  </a:cubicBezTo>
                  <a:cubicBezTo>
                    <a:pt x="2" y="0"/>
                    <a:pt x="2" y="0"/>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3" name="Freeform 53"/>
            <p:cNvSpPr>
              <a:spLocks/>
            </p:cNvSpPr>
            <p:nvPr/>
          </p:nvSpPr>
          <p:spPr bwMode="auto">
            <a:xfrm>
              <a:off x="1096" y="1090"/>
              <a:ext cx="32" cy="9"/>
            </a:xfrm>
            <a:custGeom>
              <a:avLst/>
              <a:gdLst/>
              <a:ahLst/>
              <a:cxnLst>
                <a:cxn ang="0">
                  <a:pos x="2" y="3"/>
                </a:cxn>
                <a:cxn ang="0">
                  <a:pos x="3" y="3"/>
                </a:cxn>
                <a:cxn ang="0">
                  <a:pos x="4" y="2"/>
                </a:cxn>
                <a:cxn ang="0">
                  <a:pos x="5" y="2"/>
                </a:cxn>
                <a:cxn ang="0">
                  <a:pos x="7" y="2"/>
                </a:cxn>
                <a:cxn ang="0">
                  <a:pos x="9" y="0"/>
                </a:cxn>
                <a:cxn ang="0">
                  <a:pos x="9" y="0"/>
                </a:cxn>
                <a:cxn ang="0">
                  <a:pos x="1" y="2"/>
                </a:cxn>
                <a:cxn ang="0">
                  <a:pos x="1" y="2"/>
                </a:cxn>
                <a:cxn ang="0">
                  <a:pos x="2" y="3"/>
                </a:cxn>
              </a:cxnLst>
              <a:rect l="0" t="0" r="r" b="b"/>
              <a:pathLst>
                <a:path w="10" h="3">
                  <a:moveTo>
                    <a:pt x="2" y="3"/>
                  </a:moveTo>
                  <a:cubicBezTo>
                    <a:pt x="3" y="3"/>
                    <a:pt x="3" y="3"/>
                    <a:pt x="3" y="3"/>
                  </a:cubicBezTo>
                  <a:cubicBezTo>
                    <a:pt x="4" y="3"/>
                    <a:pt x="4" y="3"/>
                    <a:pt x="4" y="2"/>
                  </a:cubicBezTo>
                  <a:cubicBezTo>
                    <a:pt x="4" y="2"/>
                    <a:pt x="4" y="2"/>
                    <a:pt x="5" y="2"/>
                  </a:cubicBezTo>
                  <a:cubicBezTo>
                    <a:pt x="5" y="3"/>
                    <a:pt x="7" y="2"/>
                    <a:pt x="7" y="2"/>
                  </a:cubicBezTo>
                  <a:cubicBezTo>
                    <a:pt x="7" y="2"/>
                    <a:pt x="9" y="1"/>
                    <a:pt x="9" y="0"/>
                  </a:cubicBezTo>
                  <a:cubicBezTo>
                    <a:pt x="10" y="0"/>
                    <a:pt x="9" y="0"/>
                    <a:pt x="9" y="0"/>
                  </a:cubicBezTo>
                  <a:cubicBezTo>
                    <a:pt x="9" y="0"/>
                    <a:pt x="1" y="2"/>
                    <a:pt x="1" y="2"/>
                  </a:cubicBezTo>
                  <a:cubicBezTo>
                    <a:pt x="0" y="2"/>
                    <a:pt x="1" y="2"/>
                    <a:pt x="1" y="2"/>
                  </a:cubicBezTo>
                  <a:cubicBezTo>
                    <a:pt x="1" y="2"/>
                    <a:pt x="2" y="2"/>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4" name="Freeform 54"/>
            <p:cNvSpPr>
              <a:spLocks/>
            </p:cNvSpPr>
            <p:nvPr/>
          </p:nvSpPr>
          <p:spPr bwMode="auto">
            <a:xfrm>
              <a:off x="1157" y="1090"/>
              <a:ext cx="87" cy="64"/>
            </a:xfrm>
            <a:custGeom>
              <a:avLst/>
              <a:gdLst/>
              <a:ahLst/>
              <a:cxnLst>
                <a:cxn ang="0">
                  <a:pos x="27" y="2"/>
                </a:cxn>
                <a:cxn ang="0">
                  <a:pos x="24" y="1"/>
                </a:cxn>
                <a:cxn ang="0">
                  <a:pos x="18" y="1"/>
                </a:cxn>
                <a:cxn ang="0">
                  <a:pos x="14" y="0"/>
                </a:cxn>
                <a:cxn ang="0">
                  <a:pos x="4" y="0"/>
                </a:cxn>
                <a:cxn ang="0">
                  <a:pos x="3" y="2"/>
                </a:cxn>
                <a:cxn ang="0">
                  <a:pos x="5" y="4"/>
                </a:cxn>
                <a:cxn ang="0">
                  <a:pos x="0" y="4"/>
                </a:cxn>
                <a:cxn ang="0">
                  <a:pos x="0" y="6"/>
                </a:cxn>
                <a:cxn ang="0">
                  <a:pos x="0" y="8"/>
                </a:cxn>
                <a:cxn ang="0">
                  <a:pos x="0" y="11"/>
                </a:cxn>
                <a:cxn ang="0">
                  <a:pos x="0" y="12"/>
                </a:cxn>
                <a:cxn ang="0">
                  <a:pos x="1" y="13"/>
                </a:cxn>
                <a:cxn ang="0">
                  <a:pos x="2" y="15"/>
                </a:cxn>
                <a:cxn ang="0">
                  <a:pos x="2" y="16"/>
                </a:cxn>
                <a:cxn ang="0">
                  <a:pos x="4" y="18"/>
                </a:cxn>
                <a:cxn ang="0">
                  <a:pos x="3" y="20"/>
                </a:cxn>
                <a:cxn ang="0">
                  <a:pos x="6" y="20"/>
                </a:cxn>
                <a:cxn ang="0">
                  <a:pos x="8" y="20"/>
                </a:cxn>
                <a:cxn ang="0">
                  <a:pos x="8" y="19"/>
                </a:cxn>
                <a:cxn ang="0">
                  <a:pos x="9" y="18"/>
                </a:cxn>
                <a:cxn ang="0">
                  <a:pos x="10" y="16"/>
                </a:cxn>
                <a:cxn ang="0">
                  <a:pos x="11" y="15"/>
                </a:cxn>
                <a:cxn ang="0">
                  <a:pos x="9" y="13"/>
                </a:cxn>
                <a:cxn ang="0">
                  <a:pos x="7" y="13"/>
                </a:cxn>
                <a:cxn ang="0">
                  <a:pos x="10" y="12"/>
                </a:cxn>
                <a:cxn ang="0">
                  <a:pos x="13" y="13"/>
                </a:cxn>
                <a:cxn ang="0">
                  <a:pos x="19" y="12"/>
                </a:cxn>
                <a:cxn ang="0">
                  <a:pos x="21" y="8"/>
                </a:cxn>
                <a:cxn ang="0">
                  <a:pos x="22" y="8"/>
                </a:cxn>
                <a:cxn ang="0">
                  <a:pos x="23" y="6"/>
                </a:cxn>
                <a:cxn ang="0">
                  <a:pos x="25" y="4"/>
                </a:cxn>
              </a:cxnLst>
              <a:rect l="0" t="0" r="r" b="b"/>
              <a:pathLst>
                <a:path w="27" h="20">
                  <a:moveTo>
                    <a:pt x="25" y="4"/>
                  </a:moveTo>
                  <a:cubicBezTo>
                    <a:pt x="26" y="4"/>
                    <a:pt x="27" y="3"/>
                    <a:pt x="27" y="2"/>
                  </a:cubicBezTo>
                  <a:cubicBezTo>
                    <a:pt x="27" y="2"/>
                    <a:pt x="27" y="2"/>
                    <a:pt x="26" y="2"/>
                  </a:cubicBezTo>
                  <a:cubicBezTo>
                    <a:pt x="26" y="2"/>
                    <a:pt x="25" y="1"/>
                    <a:pt x="24" y="1"/>
                  </a:cubicBezTo>
                  <a:cubicBezTo>
                    <a:pt x="24" y="1"/>
                    <a:pt x="22" y="1"/>
                    <a:pt x="21" y="1"/>
                  </a:cubicBezTo>
                  <a:cubicBezTo>
                    <a:pt x="20" y="1"/>
                    <a:pt x="19" y="1"/>
                    <a:pt x="18" y="1"/>
                  </a:cubicBezTo>
                  <a:cubicBezTo>
                    <a:pt x="17" y="1"/>
                    <a:pt x="17" y="1"/>
                    <a:pt x="17" y="1"/>
                  </a:cubicBezTo>
                  <a:cubicBezTo>
                    <a:pt x="16" y="0"/>
                    <a:pt x="14" y="0"/>
                    <a:pt x="14" y="0"/>
                  </a:cubicBezTo>
                  <a:cubicBezTo>
                    <a:pt x="13" y="0"/>
                    <a:pt x="7" y="0"/>
                    <a:pt x="6" y="0"/>
                  </a:cubicBezTo>
                  <a:cubicBezTo>
                    <a:pt x="6" y="0"/>
                    <a:pt x="4" y="0"/>
                    <a:pt x="4" y="0"/>
                  </a:cubicBezTo>
                  <a:cubicBezTo>
                    <a:pt x="3" y="0"/>
                    <a:pt x="2" y="1"/>
                    <a:pt x="2" y="2"/>
                  </a:cubicBezTo>
                  <a:cubicBezTo>
                    <a:pt x="2" y="2"/>
                    <a:pt x="3" y="2"/>
                    <a:pt x="3" y="2"/>
                  </a:cubicBezTo>
                  <a:cubicBezTo>
                    <a:pt x="3" y="2"/>
                    <a:pt x="3" y="2"/>
                    <a:pt x="3" y="3"/>
                  </a:cubicBezTo>
                  <a:cubicBezTo>
                    <a:pt x="2" y="3"/>
                    <a:pt x="4" y="3"/>
                    <a:pt x="5" y="4"/>
                  </a:cubicBezTo>
                  <a:cubicBezTo>
                    <a:pt x="6" y="5"/>
                    <a:pt x="4" y="4"/>
                    <a:pt x="4" y="4"/>
                  </a:cubicBezTo>
                  <a:cubicBezTo>
                    <a:pt x="3" y="4"/>
                    <a:pt x="1" y="4"/>
                    <a:pt x="0" y="4"/>
                  </a:cubicBezTo>
                  <a:cubicBezTo>
                    <a:pt x="0" y="4"/>
                    <a:pt x="0" y="4"/>
                    <a:pt x="0" y="5"/>
                  </a:cubicBezTo>
                  <a:cubicBezTo>
                    <a:pt x="0" y="5"/>
                    <a:pt x="0" y="5"/>
                    <a:pt x="0" y="6"/>
                  </a:cubicBezTo>
                  <a:cubicBezTo>
                    <a:pt x="0" y="6"/>
                    <a:pt x="0" y="7"/>
                    <a:pt x="0" y="7"/>
                  </a:cubicBezTo>
                  <a:cubicBezTo>
                    <a:pt x="0" y="7"/>
                    <a:pt x="0" y="7"/>
                    <a:pt x="0" y="8"/>
                  </a:cubicBezTo>
                  <a:cubicBezTo>
                    <a:pt x="1" y="8"/>
                    <a:pt x="0" y="9"/>
                    <a:pt x="0" y="10"/>
                  </a:cubicBezTo>
                  <a:cubicBezTo>
                    <a:pt x="0" y="10"/>
                    <a:pt x="0" y="10"/>
                    <a:pt x="0" y="11"/>
                  </a:cubicBezTo>
                  <a:cubicBezTo>
                    <a:pt x="0" y="11"/>
                    <a:pt x="0" y="11"/>
                    <a:pt x="0" y="11"/>
                  </a:cubicBezTo>
                  <a:cubicBezTo>
                    <a:pt x="0" y="12"/>
                    <a:pt x="0" y="12"/>
                    <a:pt x="0" y="12"/>
                  </a:cubicBezTo>
                  <a:cubicBezTo>
                    <a:pt x="0" y="12"/>
                    <a:pt x="0" y="12"/>
                    <a:pt x="0" y="13"/>
                  </a:cubicBezTo>
                  <a:cubicBezTo>
                    <a:pt x="0" y="13"/>
                    <a:pt x="0" y="13"/>
                    <a:pt x="1" y="13"/>
                  </a:cubicBezTo>
                  <a:cubicBezTo>
                    <a:pt x="1" y="13"/>
                    <a:pt x="1" y="14"/>
                    <a:pt x="2" y="14"/>
                  </a:cubicBezTo>
                  <a:cubicBezTo>
                    <a:pt x="2" y="14"/>
                    <a:pt x="2" y="15"/>
                    <a:pt x="2" y="15"/>
                  </a:cubicBezTo>
                  <a:cubicBezTo>
                    <a:pt x="2" y="15"/>
                    <a:pt x="2" y="15"/>
                    <a:pt x="2" y="15"/>
                  </a:cubicBezTo>
                  <a:cubicBezTo>
                    <a:pt x="2" y="16"/>
                    <a:pt x="2" y="16"/>
                    <a:pt x="2" y="16"/>
                  </a:cubicBezTo>
                  <a:cubicBezTo>
                    <a:pt x="3" y="16"/>
                    <a:pt x="2" y="17"/>
                    <a:pt x="2" y="18"/>
                  </a:cubicBezTo>
                  <a:cubicBezTo>
                    <a:pt x="2" y="19"/>
                    <a:pt x="3" y="19"/>
                    <a:pt x="4" y="18"/>
                  </a:cubicBezTo>
                  <a:cubicBezTo>
                    <a:pt x="5" y="18"/>
                    <a:pt x="4" y="19"/>
                    <a:pt x="4" y="19"/>
                  </a:cubicBezTo>
                  <a:cubicBezTo>
                    <a:pt x="4" y="19"/>
                    <a:pt x="4" y="19"/>
                    <a:pt x="3" y="20"/>
                  </a:cubicBezTo>
                  <a:cubicBezTo>
                    <a:pt x="2" y="20"/>
                    <a:pt x="3" y="20"/>
                    <a:pt x="4" y="20"/>
                  </a:cubicBezTo>
                  <a:cubicBezTo>
                    <a:pt x="4" y="20"/>
                    <a:pt x="6" y="20"/>
                    <a:pt x="6" y="20"/>
                  </a:cubicBezTo>
                  <a:cubicBezTo>
                    <a:pt x="7" y="20"/>
                    <a:pt x="7" y="20"/>
                    <a:pt x="8" y="20"/>
                  </a:cubicBezTo>
                  <a:cubicBezTo>
                    <a:pt x="8" y="20"/>
                    <a:pt x="8" y="20"/>
                    <a:pt x="8" y="20"/>
                  </a:cubicBezTo>
                  <a:cubicBezTo>
                    <a:pt x="8" y="19"/>
                    <a:pt x="8" y="19"/>
                    <a:pt x="8" y="19"/>
                  </a:cubicBezTo>
                  <a:cubicBezTo>
                    <a:pt x="7" y="20"/>
                    <a:pt x="8" y="19"/>
                    <a:pt x="8" y="19"/>
                  </a:cubicBezTo>
                  <a:cubicBezTo>
                    <a:pt x="8" y="19"/>
                    <a:pt x="8" y="19"/>
                    <a:pt x="8" y="19"/>
                  </a:cubicBezTo>
                  <a:cubicBezTo>
                    <a:pt x="8" y="18"/>
                    <a:pt x="9" y="18"/>
                    <a:pt x="9" y="18"/>
                  </a:cubicBezTo>
                  <a:cubicBezTo>
                    <a:pt x="9" y="17"/>
                    <a:pt x="9" y="17"/>
                    <a:pt x="10" y="17"/>
                  </a:cubicBezTo>
                  <a:cubicBezTo>
                    <a:pt x="10" y="17"/>
                    <a:pt x="10" y="17"/>
                    <a:pt x="10" y="16"/>
                  </a:cubicBezTo>
                  <a:cubicBezTo>
                    <a:pt x="10" y="16"/>
                    <a:pt x="10" y="16"/>
                    <a:pt x="11" y="16"/>
                  </a:cubicBezTo>
                  <a:cubicBezTo>
                    <a:pt x="11" y="16"/>
                    <a:pt x="11" y="15"/>
                    <a:pt x="11" y="15"/>
                  </a:cubicBezTo>
                  <a:cubicBezTo>
                    <a:pt x="11" y="15"/>
                    <a:pt x="10" y="14"/>
                    <a:pt x="10" y="14"/>
                  </a:cubicBezTo>
                  <a:cubicBezTo>
                    <a:pt x="10" y="14"/>
                    <a:pt x="9" y="14"/>
                    <a:pt x="9" y="13"/>
                  </a:cubicBezTo>
                  <a:cubicBezTo>
                    <a:pt x="9" y="13"/>
                    <a:pt x="9" y="13"/>
                    <a:pt x="8" y="13"/>
                  </a:cubicBezTo>
                  <a:cubicBezTo>
                    <a:pt x="8" y="13"/>
                    <a:pt x="7" y="13"/>
                    <a:pt x="7" y="13"/>
                  </a:cubicBezTo>
                  <a:cubicBezTo>
                    <a:pt x="6" y="13"/>
                    <a:pt x="7" y="13"/>
                    <a:pt x="7" y="13"/>
                  </a:cubicBezTo>
                  <a:cubicBezTo>
                    <a:pt x="7" y="13"/>
                    <a:pt x="9" y="12"/>
                    <a:pt x="10" y="12"/>
                  </a:cubicBezTo>
                  <a:cubicBezTo>
                    <a:pt x="10" y="12"/>
                    <a:pt x="10" y="12"/>
                    <a:pt x="11" y="12"/>
                  </a:cubicBezTo>
                  <a:cubicBezTo>
                    <a:pt x="11" y="12"/>
                    <a:pt x="12" y="13"/>
                    <a:pt x="13" y="13"/>
                  </a:cubicBezTo>
                  <a:cubicBezTo>
                    <a:pt x="13" y="13"/>
                    <a:pt x="15" y="13"/>
                    <a:pt x="16" y="13"/>
                  </a:cubicBezTo>
                  <a:cubicBezTo>
                    <a:pt x="17" y="13"/>
                    <a:pt x="18" y="12"/>
                    <a:pt x="19" y="12"/>
                  </a:cubicBezTo>
                  <a:cubicBezTo>
                    <a:pt x="19" y="12"/>
                    <a:pt x="21" y="10"/>
                    <a:pt x="21" y="10"/>
                  </a:cubicBezTo>
                  <a:cubicBezTo>
                    <a:pt x="21" y="10"/>
                    <a:pt x="22" y="9"/>
                    <a:pt x="21" y="8"/>
                  </a:cubicBezTo>
                  <a:cubicBezTo>
                    <a:pt x="20" y="8"/>
                    <a:pt x="21" y="8"/>
                    <a:pt x="21" y="8"/>
                  </a:cubicBezTo>
                  <a:cubicBezTo>
                    <a:pt x="22" y="8"/>
                    <a:pt x="22" y="8"/>
                    <a:pt x="22" y="8"/>
                  </a:cubicBezTo>
                  <a:cubicBezTo>
                    <a:pt x="22" y="7"/>
                    <a:pt x="23" y="6"/>
                    <a:pt x="23" y="6"/>
                  </a:cubicBezTo>
                  <a:cubicBezTo>
                    <a:pt x="23" y="6"/>
                    <a:pt x="24" y="6"/>
                    <a:pt x="23" y="6"/>
                  </a:cubicBezTo>
                  <a:cubicBezTo>
                    <a:pt x="23" y="5"/>
                    <a:pt x="24" y="5"/>
                    <a:pt x="24" y="5"/>
                  </a:cubicBezTo>
                  <a:cubicBezTo>
                    <a:pt x="25" y="5"/>
                    <a:pt x="25" y="4"/>
                    <a:pt x="25"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5" name="Freeform 55"/>
            <p:cNvSpPr>
              <a:spLocks/>
            </p:cNvSpPr>
            <p:nvPr/>
          </p:nvSpPr>
          <p:spPr bwMode="auto">
            <a:xfrm>
              <a:off x="1009" y="1048"/>
              <a:ext cx="22" cy="16"/>
            </a:xfrm>
            <a:custGeom>
              <a:avLst/>
              <a:gdLst/>
              <a:ahLst/>
              <a:cxnLst>
                <a:cxn ang="0">
                  <a:pos x="1" y="2"/>
                </a:cxn>
                <a:cxn ang="0">
                  <a:pos x="1" y="3"/>
                </a:cxn>
                <a:cxn ang="0">
                  <a:pos x="6" y="3"/>
                </a:cxn>
                <a:cxn ang="0">
                  <a:pos x="6" y="2"/>
                </a:cxn>
                <a:cxn ang="0">
                  <a:pos x="6" y="1"/>
                </a:cxn>
                <a:cxn ang="0">
                  <a:pos x="5" y="0"/>
                </a:cxn>
                <a:cxn ang="0">
                  <a:pos x="3" y="0"/>
                </a:cxn>
                <a:cxn ang="0">
                  <a:pos x="1" y="2"/>
                </a:cxn>
              </a:cxnLst>
              <a:rect l="0" t="0" r="r" b="b"/>
              <a:pathLst>
                <a:path w="7" h="5">
                  <a:moveTo>
                    <a:pt x="1" y="2"/>
                  </a:moveTo>
                  <a:cubicBezTo>
                    <a:pt x="0" y="3"/>
                    <a:pt x="1" y="3"/>
                    <a:pt x="1" y="3"/>
                  </a:cubicBezTo>
                  <a:cubicBezTo>
                    <a:pt x="4" y="5"/>
                    <a:pt x="6" y="3"/>
                    <a:pt x="6" y="3"/>
                  </a:cubicBezTo>
                  <a:cubicBezTo>
                    <a:pt x="7" y="2"/>
                    <a:pt x="7" y="2"/>
                    <a:pt x="6" y="2"/>
                  </a:cubicBezTo>
                  <a:cubicBezTo>
                    <a:pt x="6" y="2"/>
                    <a:pt x="6" y="2"/>
                    <a:pt x="6" y="1"/>
                  </a:cubicBezTo>
                  <a:cubicBezTo>
                    <a:pt x="6" y="0"/>
                    <a:pt x="5" y="0"/>
                    <a:pt x="5" y="0"/>
                  </a:cubicBezTo>
                  <a:cubicBezTo>
                    <a:pt x="4" y="0"/>
                    <a:pt x="3" y="0"/>
                    <a:pt x="3" y="0"/>
                  </a:cubicBezTo>
                  <a:cubicBezTo>
                    <a:pt x="1"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6" name="Freeform 56"/>
            <p:cNvSpPr>
              <a:spLocks/>
            </p:cNvSpPr>
            <p:nvPr/>
          </p:nvSpPr>
          <p:spPr bwMode="auto">
            <a:xfrm>
              <a:off x="1012" y="1006"/>
              <a:ext cx="29" cy="13"/>
            </a:xfrm>
            <a:custGeom>
              <a:avLst/>
              <a:gdLst/>
              <a:ahLst/>
              <a:cxnLst>
                <a:cxn ang="0">
                  <a:pos x="8" y="2"/>
                </a:cxn>
                <a:cxn ang="0">
                  <a:pos x="4" y="1"/>
                </a:cxn>
                <a:cxn ang="0">
                  <a:pos x="3" y="0"/>
                </a:cxn>
                <a:cxn ang="0">
                  <a:pos x="1" y="1"/>
                </a:cxn>
                <a:cxn ang="0">
                  <a:pos x="1" y="1"/>
                </a:cxn>
                <a:cxn ang="0">
                  <a:pos x="2" y="2"/>
                </a:cxn>
                <a:cxn ang="0">
                  <a:pos x="2" y="3"/>
                </a:cxn>
                <a:cxn ang="0">
                  <a:pos x="2" y="3"/>
                </a:cxn>
                <a:cxn ang="0">
                  <a:pos x="2" y="4"/>
                </a:cxn>
                <a:cxn ang="0">
                  <a:pos x="3" y="4"/>
                </a:cxn>
                <a:cxn ang="0">
                  <a:pos x="5" y="4"/>
                </a:cxn>
                <a:cxn ang="0">
                  <a:pos x="9" y="3"/>
                </a:cxn>
                <a:cxn ang="0">
                  <a:pos x="8" y="2"/>
                </a:cxn>
              </a:cxnLst>
              <a:rect l="0" t="0" r="r" b="b"/>
              <a:pathLst>
                <a:path w="9" h="4">
                  <a:moveTo>
                    <a:pt x="8" y="2"/>
                  </a:moveTo>
                  <a:cubicBezTo>
                    <a:pt x="8" y="2"/>
                    <a:pt x="5" y="1"/>
                    <a:pt x="4" y="1"/>
                  </a:cubicBezTo>
                  <a:cubicBezTo>
                    <a:pt x="3" y="0"/>
                    <a:pt x="3" y="0"/>
                    <a:pt x="3" y="0"/>
                  </a:cubicBezTo>
                  <a:cubicBezTo>
                    <a:pt x="2" y="0"/>
                    <a:pt x="1" y="1"/>
                    <a:pt x="1" y="1"/>
                  </a:cubicBezTo>
                  <a:cubicBezTo>
                    <a:pt x="0" y="1"/>
                    <a:pt x="1" y="1"/>
                    <a:pt x="1" y="1"/>
                  </a:cubicBezTo>
                  <a:cubicBezTo>
                    <a:pt x="1" y="2"/>
                    <a:pt x="1" y="2"/>
                    <a:pt x="2" y="2"/>
                  </a:cubicBezTo>
                  <a:cubicBezTo>
                    <a:pt x="2" y="2"/>
                    <a:pt x="2" y="2"/>
                    <a:pt x="2" y="3"/>
                  </a:cubicBezTo>
                  <a:cubicBezTo>
                    <a:pt x="2" y="3"/>
                    <a:pt x="2" y="3"/>
                    <a:pt x="2" y="3"/>
                  </a:cubicBezTo>
                  <a:cubicBezTo>
                    <a:pt x="2" y="3"/>
                    <a:pt x="2" y="3"/>
                    <a:pt x="2" y="4"/>
                  </a:cubicBezTo>
                  <a:cubicBezTo>
                    <a:pt x="2" y="4"/>
                    <a:pt x="2" y="4"/>
                    <a:pt x="3" y="4"/>
                  </a:cubicBezTo>
                  <a:cubicBezTo>
                    <a:pt x="3" y="4"/>
                    <a:pt x="4" y="4"/>
                    <a:pt x="5" y="4"/>
                  </a:cubicBezTo>
                  <a:cubicBezTo>
                    <a:pt x="7" y="4"/>
                    <a:pt x="8" y="3"/>
                    <a:pt x="9" y="3"/>
                  </a:cubicBezTo>
                  <a:cubicBezTo>
                    <a:pt x="9" y="3"/>
                    <a:pt x="8" y="2"/>
                    <a:pt x="8"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7" name="Freeform 57"/>
            <p:cNvSpPr>
              <a:spLocks/>
            </p:cNvSpPr>
            <p:nvPr/>
          </p:nvSpPr>
          <p:spPr bwMode="auto">
            <a:xfrm>
              <a:off x="1015" y="1019"/>
              <a:ext cx="32" cy="9"/>
            </a:xfrm>
            <a:custGeom>
              <a:avLst/>
              <a:gdLst/>
              <a:ahLst/>
              <a:cxnLst>
                <a:cxn ang="0">
                  <a:pos x="8" y="0"/>
                </a:cxn>
                <a:cxn ang="0">
                  <a:pos x="4" y="1"/>
                </a:cxn>
                <a:cxn ang="0">
                  <a:pos x="2" y="1"/>
                </a:cxn>
                <a:cxn ang="0">
                  <a:pos x="1" y="1"/>
                </a:cxn>
                <a:cxn ang="0">
                  <a:pos x="1" y="2"/>
                </a:cxn>
                <a:cxn ang="0">
                  <a:pos x="8" y="2"/>
                </a:cxn>
                <a:cxn ang="0">
                  <a:pos x="10" y="1"/>
                </a:cxn>
                <a:cxn ang="0">
                  <a:pos x="8" y="0"/>
                </a:cxn>
              </a:cxnLst>
              <a:rect l="0" t="0" r="r" b="b"/>
              <a:pathLst>
                <a:path w="10" h="3">
                  <a:moveTo>
                    <a:pt x="8" y="0"/>
                  </a:moveTo>
                  <a:cubicBezTo>
                    <a:pt x="8" y="0"/>
                    <a:pt x="5" y="0"/>
                    <a:pt x="4" y="1"/>
                  </a:cubicBezTo>
                  <a:cubicBezTo>
                    <a:pt x="3" y="1"/>
                    <a:pt x="2" y="1"/>
                    <a:pt x="2" y="1"/>
                  </a:cubicBezTo>
                  <a:cubicBezTo>
                    <a:pt x="1" y="1"/>
                    <a:pt x="1" y="1"/>
                    <a:pt x="1" y="1"/>
                  </a:cubicBezTo>
                  <a:cubicBezTo>
                    <a:pt x="0" y="2"/>
                    <a:pt x="1" y="2"/>
                    <a:pt x="1" y="2"/>
                  </a:cubicBezTo>
                  <a:cubicBezTo>
                    <a:pt x="3" y="3"/>
                    <a:pt x="5" y="3"/>
                    <a:pt x="8" y="2"/>
                  </a:cubicBezTo>
                  <a:cubicBezTo>
                    <a:pt x="10" y="2"/>
                    <a:pt x="10" y="1"/>
                    <a:pt x="10" y="1"/>
                  </a:cubicBezTo>
                  <a:cubicBezTo>
                    <a:pt x="9" y="0"/>
                    <a:pt x="9" y="0"/>
                    <a:pt x="8"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8" name="Freeform 58"/>
            <p:cNvSpPr>
              <a:spLocks/>
            </p:cNvSpPr>
            <p:nvPr/>
          </p:nvSpPr>
          <p:spPr bwMode="auto">
            <a:xfrm>
              <a:off x="1034" y="1028"/>
              <a:ext cx="23" cy="7"/>
            </a:xfrm>
            <a:custGeom>
              <a:avLst/>
              <a:gdLst/>
              <a:ahLst/>
              <a:cxnLst>
                <a:cxn ang="0">
                  <a:pos x="0" y="2"/>
                </a:cxn>
                <a:cxn ang="0">
                  <a:pos x="0" y="2"/>
                </a:cxn>
                <a:cxn ang="0">
                  <a:pos x="6" y="1"/>
                </a:cxn>
                <a:cxn ang="0">
                  <a:pos x="6" y="0"/>
                </a:cxn>
                <a:cxn ang="0">
                  <a:pos x="5" y="0"/>
                </a:cxn>
                <a:cxn ang="0">
                  <a:pos x="2" y="1"/>
                </a:cxn>
                <a:cxn ang="0">
                  <a:pos x="0" y="2"/>
                </a:cxn>
              </a:cxnLst>
              <a:rect l="0" t="0" r="r" b="b"/>
              <a:pathLst>
                <a:path w="7" h="2">
                  <a:moveTo>
                    <a:pt x="0" y="2"/>
                  </a:moveTo>
                  <a:cubicBezTo>
                    <a:pt x="0" y="2"/>
                    <a:pt x="0" y="2"/>
                    <a:pt x="0" y="2"/>
                  </a:cubicBezTo>
                  <a:cubicBezTo>
                    <a:pt x="1" y="2"/>
                    <a:pt x="5" y="1"/>
                    <a:pt x="6" y="1"/>
                  </a:cubicBezTo>
                  <a:cubicBezTo>
                    <a:pt x="7" y="1"/>
                    <a:pt x="7" y="1"/>
                    <a:pt x="6" y="0"/>
                  </a:cubicBezTo>
                  <a:cubicBezTo>
                    <a:pt x="6" y="0"/>
                    <a:pt x="6" y="0"/>
                    <a:pt x="5" y="0"/>
                  </a:cubicBezTo>
                  <a:cubicBezTo>
                    <a:pt x="5" y="0"/>
                    <a:pt x="2" y="1"/>
                    <a:pt x="2" y="1"/>
                  </a:cubicBezTo>
                  <a:cubicBezTo>
                    <a:pt x="1" y="1"/>
                    <a:pt x="1"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9" name="Freeform 59"/>
            <p:cNvSpPr>
              <a:spLocks/>
            </p:cNvSpPr>
            <p:nvPr/>
          </p:nvSpPr>
          <p:spPr bwMode="auto">
            <a:xfrm>
              <a:off x="1041" y="1006"/>
              <a:ext cx="90" cy="55"/>
            </a:xfrm>
            <a:custGeom>
              <a:avLst/>
              <a:gdLst/>
              <a:ahLst/>
              <a:cxnLst>
                <a:cxn ang="0">
                  <a:pos x="21" y="1"/>
                </a:cxn>
                <a:cxn ang="0">
                  <a:pos x="20" y="2"/>
                </a:cxn>
                <a:cxn ang="0">
                  <a:pos x="19" y="3"/>
                </a:cxn>
                <a:cxn ang="0">
                  <a:pos x="19" y="2"/>
                </a:cxn>
                <a:cxn ang="0">
                  <a:pos x="17" y="1"/>
                </a:cxn>
                <a:cxn ang="0">
                  <a:pos x="16" y="1"/>
                </a:cxn>
                <a:cxn ang="0">
                  <a:pos x="11" y="1"/>
                </a:cxn>
                <a:cxn ang="0">
                  <a:pos x="10" y="2"/>
                </a:cxn>
                <a:cxn ang="0">
                  <a:pos x="11" y="3"/>
                </a:cxn>
                <a:cxn ang="0">
                  <a:pos x="14" y="3"/>
                </a:cxn>
                <a:cxn ang="0">
                  <a:pos x="15" y="4"/>
                </a:cxn>
                <a:cxn ang="0">
                  <a:pos x="14" y="4"/>
                </a:cxn>
                <a:cxn ang="0">
                  <a:pos x="13" y="4"/>
                </a:cxn>
                <a:cxn ang="0">
                  <a:pos x="15" y="5"/>
                </a:cxn>
                <a:cxn ang="0">
                  <a:pos x="16" y="6"/>
                </a:cxn>
                <a:cxn ang="0">
                  <a:pos x="14" y="6"/>
                </a:cxn>
                <a:cxn ang="0">
                  <a:pos x="15" y="7"/>
                </a:cxn>
                <a:cxn ang="0">
                  <a:pos x="16" y="8"/>
                </a:cxn>
                <a:cxn ang="0">
                  <a:pos x="12" y="6"/>
                </a:cxn>
                <a:cxn ang="0">
                  <a:pos x="12" y="6"/>
                </a:cxn>
                <a:cxn ang="0">
                  <a:pos x="10" y="5"/>
                </a:cxn>
                <a:cxn ang="0">
                  <a:pos x="7" y="3"/>
                </a:cxn>
                <a:cxn ang="0">
                  <a:pos x="5" y="3"/>
                </a:cxn>
                <a:cxn ang="0">
                  <a:pos x="4" y="5"/>
                </a:cxn>
                <a:cxn ang="0">
                  <a:pos x="5" y="5"/>
                </a:cxn>
                <a:cxn ang="0">
                  <a:pos x="6" y="5"/>
                </a:cxn>
                <a:cxn ang="0">
                  <a:pos x="8" y="7"/>
                </a:cxn>
                <a:cxn ang="0">
                  <a:pos x="7" y="9"/>
                </a:cxn>
                <a:cxn ang="0">
                  <a:pos x="9" y="9"/>
                </a:cxn>
                <a:cxn ang="0">
                  <a:pos x="5" y="8"/>
                </a:cxn>
                <a:cxn ang="0">
                  <a:pos x="4" y="9"/>
                </a:cxn>
                <a:cxn ang="0">
                  <a:pos x="4" y="10"/>
                </a:cxn>
                <a:cxn ang="0">
                  <a:pos x="3" y="10"/>
                </a:cxn>
                <a:cxn ang="0">
                  <a:pos x="1" y="11"/>
                </a:cxn>
                <a:cxn ang="0">
                  <a:pos x="3" y="12"/>
                </a:cxn>
                <a:cxn ang="0">
                  <a:pos x="7" y="11"/>
                </a:cxn>
                <a:cxn ang="0">
                  <a:pos x="8" y="11"/>
                </a:cxn>
                <a:cxn ang="0">
                  <a:pos x="17" y="10"/>
                </a:cxn>
                <a:cxn ang="0">
                  <a:pos x="19" y="11"/>
                </a:cxn>
                <a:cxn ang="0">
                  <a:pos x="16" y="11"/>
                </a:cxn>
                <a:cxn ang="0">
                  <a:pos x="14" y="12"/>
                </a:cxn>
                <a:cxn ang="0">
                  <a:pos x="13" y="13"/>
                </a:cxn>
                <a:cxn ang="0">
                  <a:pos x="12" y="14"/>
                </a:cxn>
                <a:cxn ang="0">
                  <a:pos x="13" y="14"/>
                </a:cxn>
                <a:cxn ang="0">
                  <a:pos x="14" y="15"/>
                </a:cxn>
                <a:cxn ang="0">
                  <a:pos x="13" y="15"/>
                </a:cxn>
                <a:cxn ang="0">
                  <a:pos x="13" y="16"/>
                </a:cxn>
                <a:cxn ang="0">
                  <a:pos x="16" y="17"/>
                </a:cxn>
                <a:cxn ang="0">
                  <a:pos x="18" y="16"/>
                </a:cxn>
                <a:cxn ang="0">
                  <a:pos x="25" y="17"/>
                </a:cxn>
                <a:cxn ang="0">
                  <a:pos x="24" y="15"/>
                </a:cxn>
                <a:cxn ang="0">
                  <a:pos x="26" y="15"/>
                </a:cxn>
                <a:cxn ang="0">
                  <a:pos x="25" y="14"/>
                </a:cxn>
                <a:cxn ang="0">
                  <a:pos x="25" y="13"/>
                </a:cxn>
                <a:cxn ang="0">
                  <a:pos x="27" y="12"/>
                </a:cxn>
                <a:cxn ang="0">
                  <a:pos x="28" y="11"/>
                </a:cxn>
                <a:cxn ang="0">
                  <a:pos x="27" y="9"/>
                </a:cxn>
                <a:cxn ang="0">
                  <a:pos x="27" y="6"/>
                </a:cxn>
                <a:cxn ang="0">
                  <a:pos x="26" y="3"/>
                </a:cxn>
                <a:cxn ang="0">
                  <a:pos x="24" y="1"/>
                </a:cxn>
                <a:cxn ang="0">
                  <a:pos x="23" y="1"/>
                </a:cxn>
                <a:cxn ang="0">
                  <a:pos x="22" y="0"/>
                </a:cxn>
                <a:cxn ang="0">
                  <a:pos x="22" y="0"/>
                </a:cxn>
              </a:cxnLst>
              <a:rect l="0" t="0" r="r" b="b"/>
              <a:pathLst>
                <a:path w="28" h="17">
                  <a:moveTo>
                    <a:pt x="22" y="0"/>
                  </a:moveTo>
                  <a:cubicBezTo>
                    <a:pt x="23" y="0"/>
                    <a:pt x="22" y="1"/>
                    <a:pt x="21" y="1"/>
                  </a:cubicBezTo>
                  <a:cubicBezTo>
                    <a:pt x="21" y="1"/>
                    <a:pt x="20" y="1"/>
                    <a:pt x="20" y="1"/>
                  </a:cubicBezTo>
                  <a:cubicBezTo>
                    <a:pt x="19" y="1"/>
                    <a:pt x="20" y="1"/>
                    <a:pt x="20" y="2"/>
                  </a:cubicBezTo>
                  <a:cubicBezTo>
                    <a:pt x="20" y="3"/>
                    <a:pt x="20" y="3"/>
                    <a:pt x="20" y="2"/>
                  </a:cubicBezTo>
                  <a:cubicBezTo>
                    <a:pt x="20" y="2"/>
                    <a:pt x="19" y="2"/>
                    <a:pt x="19" y="3"/>
                  </a:cubicBezTo>
                  <a:cubicBezTo>
                    <a:pt x="19" y="3"/>
                    <a:pt x="19" y="3"/>
                    <a:pt x="18" y="2"/>
                  </a:cubicBezTo>
                  <a:cubicBezTo>
                    <a:pt x="18" y="2"/>
                    <a:pt x="19" y="2"/>
                    <a:pt x="19" y="2"/>
                  </a:cubicBezTo>
                  <a:cubicBezTo>
                    <a:pt x="19" y="2"/>
                    <a:pt x="18" y="2"/>
                    <a:pt x="18" y="2"/>
                  </a:cubicBezTo>
                  <a:cubicBezTo>
                    <a:pt x="18" y="2"/>
                    <a:pt x="17" y="1"/>
                    <a:pt x="17" y="1"/>
                  </a:cubicBezTo>
                  <a:cubicBezTo>
                    <a:pt x="16" y="1"/>
                    <a:pt x="16" y="1"/>
                    <a:pt x="17" y="1"/>
                  </a:cubicBezTo>
                  <a:cubicBezTo>
                    <a:pt x="17" y="1"/>
                    <a:pt x="16" y="1"/>
                    <a:pt x="16" y="1"/>
                  </a:cubicBezTo>
                  <a:cubicBezTo>
                    <a:pt x="15" y="1"/>
                    <a:pt x="14" y="1"/>
                    <a:pt x="14" y="1"/>
                  </a:cubicBezTo>
                  <a:cubicBezTo>
                    <a:pt x="13" y="0"/>
                    <a:pt x="12" y="1"/>
                    <a:pt x="11" y="1"/>
                  </a:cubicBezTo>
                  <a:cubicBezTo>
                    <a:pt x="11" y="1"/>
                    <a:pt x="11" y="1"/>
                    <a:pt x="11" y="2"/>
                  </a:cubicBezTo>
                  <a:cubicBezTo>
                    <a:pt x="11" y="2"/>
                    <a:pt x="11" y="2"/>
                    <a:pt x="10" y="2"/>
                  </a:cubicBezTo>
                  <a:cubicBezTo>
                    <a:pt x="10" y="2"/>
                    <a:pt x="10" y="2"/>
                    <a:pt x="10" y="2"/>
                  </a:cubicBezTo>
                  <a:cubicBezTo>
                    <a:pt x="10" y="2"/>
                    <a:pt x="11" y="3"/>
                    <a:pt x="11" y="3"/>
                  </a:cubicBezTo>
                  <a:cubicBezTo>
                    <a:pt x="11" y="3"/>
                    <a:pt x="12" y="3"/>
                    <a:pt x="12" y="3"/>
                  </a:cubicBezTo>
                  <a:cubicBezTo>
                    <a:pt x="12" y="3"/>
                    <a:pt x="13" y="3"/>
                    <a:pt x="14" y="3"/>
                  </a:cubicBezTo>
                  <a:cubicBezTo>
                    <a:pt x="14" y="3"/>
                    <a:pt x="14" y="4"/>
                    <a:pt x="14" y="4"/>
                  </a:cubicBezTo>
                  <a:cubicBezTo>
                    <a:pt x="15" y="4"/>
                    <a:pt x="15" y="4"/>
                    <a:pt x="15" y="4"/>
                  </a:cubicBezTo>
                  <a:cubicBezTo>
                    <a:pt x="16" y="4"/>
                    <a:pt x="15" y="4"/>
                    <a:pt x="14" y="4"/>
                  </a:cubicBezTo>
                  <a:cubicBezTo>
                    <a:pt x="14" y="4"/>
                    <a:pt x="14" y="4"/>
                    <a:pt x="14" y="4"/>
                  </a:cubicBezTo>
                  <a:cubicBezTo>
                    <a:pt x="14" y="4"/>
                    <a:pt x="14" y="4"/>
                    <a:pt x="14" y="4"/>
                  </a:cubicBezTo>
                  <a:cubicBezTo>
                    <a:pt x="13" y="4"/>
                    <a:pt x="13" y="4"/>
                    <a:pt x="13" y="4"/>
                  </a:cubicBezTo>
                  <a:cubicBezTo>
                    <a:pt x="12" y="4"/>
                    <a:pt x="12" y="5"/>
                    <a:pt x="13" y="5"/>
                  </a:cubicBezTo>
                  <a:cubicBezTo>
                    <a:pt x="13" y="5"/>
                    <a:pt x="14" y="5"/>
                    <a:pt x="15" y="5"/>
                  </a:cubicBezTo>
                  <a:cubicBezTo>
                    <a:pt x="15" y="5"/>
                    <a:pt x="15" y="5"/>
                    <a:pt x="16" y="6"/>
                  </a:cubicBezTo>
                  <a:cubicBezTo>
                    <a:pt x="17" y="6"/>
                    <a:pt x="16" y="6"/>
                    <a:pt x="16" y="6"/>
                  </a:cubicBezTo>
                  <a:cubicBezTo>
                    <a:pt x="16" y="6"/>
                    <a:pt x="15" y="6"/>
                    <a:pt x="15" y="6"/>
                  </a:cubicBezTo>
                  <a:cubicBezTo>
                    <a:pt x="15" y="5"/>
                    <a:pt x="14" y="6"/>
                    <a:pt x="14" y="6"/>
                  </a:cubicBezTo>
                  <a:cubicBezTo>
                    <a:pt x="14" y="6"/>
                    <a:pt x="14" y="6"/>
                    <a:pt x="14" y="6"/>
                  </a:cubicBezTo>
                  <a:cubicBezTo>
                    <a:pt x="14" y="6"/>
                    <a:pt x="14" y="6"/>
                    <a:pt x="15" y="7"/>
                  </a:cubicBezTo>
                  <a:cubicBezTo>
                    <a:pt x="15" y="8"/>
                    <a:pt x="15" y="7"/>
                    <a:pt x="16" y="7"/>
                  </a:cubicBezTo>
                  <a:cubicBezTo>
                    <a:pt x="18" y="7"/>
                    <a:pt x="16" y="8"/>
                    <a:pt x="16" y="8"/>
                  </a:cubicBezTo>
                  <a:cubicBezTo>
                    <a:pt x="15" y="8"/>
                    <a:pt x="14" y="7"/>
                    <a:pt x="14" y="7"/>
                  </a:cubicBezTo>
                  <a:cubicBezTo>
                    <a:pt x="13" y="7"/>
                    <a:pt x="13" y="6"/>
                    <a:pt x="12" y="6"/>
                  </a:cubicBezTo>
                  <a:cubicBezTo>
                    <a:pt x="12" y="6"/>
                    <a:pt x="12" y="6"/>
                    <a:pt x="12" y="6"/>
                  </a:cubicBezTo>
                  <a:cubicBezTo>
                    <a:pt x="12" y="6"/>
                    <a:pt x="12" y="6"/>
                    <a:pt x="12" y="6"/>
                  </a:cubicBezTo>
                  <a:cubicBezTo>
                    <a:pt x="11" y="6"/>
                    <a:pt x="11" y="6"/>
                    <a:pt x="11" y="6"/>
                  </a:cubicBezTo>
                  <a:cubicBezTo>
                    <a:pt x="11" y="5"/>
                    <a:pt x="10" y="5"/>
                    <a:pt x="10" y="5"/>
                  </a:cubicBezTo>
                  <a:cubicBezTo>
                    <a:pt x="10" y="5"/>
                    <a:pt x="9" y="4"/>
                    <a:pt x="9" y="3"/>
                  </a:cubicBezTo>
                  <a:cubicBezTo>
                    <a:pt x="8" y="3"/>
                    <a:pt x="7" y="3"/>
                    <a:pt x="7" y="3"/>
                  </a:cubicBezTo>
                  <a:cubicBezTo>
                    <a:pt x="7" y="3"/>
                    <a:pt x="5" y="3"/>
                    <a:pt x="5" y="3"/>
                  </a:cubicBezTo>
                  <a:cubicBezTo>
                    <a:pt x="4" y="3"/>
                    <a:pt x="5" y="3"/>
                    <a:pt x="5" y="3"/>
                  </a:cubicBezTo>
                  <a:cubicBezTo>
                    <a:pt x="5" y="4"/>
                    <a:pt x="5" y="4"/>
                    <a:pt x="4" y="4"/>
                  </a:cubicBezTo>
                  <a:cubicBezTo>
                    <a:pt x="4" y="4"/>
                    <a:pt x="4" y="4"/>
                    <a:pt x="4" y="5"/>
                  </a:cubicBezTo>
                  <a:cubicBezTo>
                    <a:pt x="4" y="5"/>
                    <a:pt x="4" y="5"/>
                    <a:pt x="5" y="5"/>
                  </a:cubicBezTo>
                  <a:cubicBezTo>
                    <a:pt x="5" y="5"/>
                    <a:pt x="5" y="5"/>
                    <a:pt x="5" y="5"/>
                  </a:cubicBezTo>
                  <a:cubicBezTo>
                    <a:pt x="6" y="5"/>
                    <a:pt x="6" y="5"/>
                    <a:pt x="7" y="5"/>
                  </a:cubicBezTo>
                  <a:cubicBezTo>
                    <a:pt x="8" y="5"/>
                    <a:pt x="7" y="5"/>
                    <a:pt x="6" y="5"/>
                  </a:cubicBezTo>
                  <a:cubicBezTo>
                    <a:pt x="6" y="6"/>
                    <a:pt x="6" y="6"/>
                    <a:pt x="6" y="7"/>
                  </a:cubicBezTo>
                  <a:cubicBezTo>
                    <a:pt x="6" y="7"/>
                    <a:pt x="7" y="7"/>
                    <a:pt x="8" y="7"/>
                  </a:cubicBezTo>
                  <a:cubicBezTo>
                    <a:pt x="8" y="7"/>
                    <a:pt x="8" y="7"/>
                    <a:pt x="7" y="8"/>
                  </a:cubicBezTo>
                  <a:cubicBezTo>
                    <a:pt x="7" y="8"/>
                    <a:pt x="7" y="8"/>
                    <a:pt x="7" y="9"/>
                  </a:cubicBezTo>
                  <a:cubicBezTo>
                    <a:pt x="8" y="9"/>
                    <a:pt x="9" y="9"/>
                    <a:pt x="10" y="9"/>
                  </a:cubicBezTo>
                  <a:cubicBezTo>
                    <a:pt x="10" y="9"/>
                    <a:pt x="9" y="9"/>
                    <a:pt x="9" y="9"/>
                  </a:cubicBezTo>
                  <a:cubicBezTo>
                    <a:pt x="8" y="10"/>
                    <a:pt x="6" y="8"/>
                    <a:pt x="6" y="8"/>
                  </a:cubicBezTo>
                  <a:cubicBezTo>
                    <a:pt x="5" y="8"/>
                    <a:pt x="5" y="8"/>
                    <a:pt x="5" y="8"/>
                  </a:cubicBezTo>
                  <a:cubicBezTo>
                    <a:pt x="5" y="8"/>
                    <a:pt x="4" y="8"/>
                    <a:pt x="4" y="8"/>
                  </a:cubicBezTo>
                  <a:cubicBezTo>
                    <a:pt x="3" y="9"/>
                    <a:pt x="3" y="9"/>
                    <a:pt x="4" y="9"/>
                  </a:cubicBezTo>
                  <a:cubicBezTo>
                    <a:pt x="4" y="9"/>
                    <a:pt x="4" y="9"/>
                    <a:pt x="4" y="9"/>
                  </a:cubicBezTo>
                  <a:cubicBezTo>
                    <a:pt x="4" y="9"/>
                    <a:pt x="3" y="9"/>
                    <a:pt x="4" y="10"/>
                  </a:cubicBezTo>
                  <a:cubicBezTo>
                    <a:pt x="5" y="10"/>
                    <a:pt x="4" y="10"/>
                    <a:pt x="4" y="10"/>
                  </a:cubicBezTo>
                  <a:cubicBezTo>
                    <a:pt x="4" y="10"/>
                    <a:pt x="3" y="10"/>
                    <a:pt x="3" y="10"/>
                  </a:cubicBezTo>
                  <a:cubicBezTo>
                    <a:pt x="2" y="10"/>
                    <a:pt x="2" y="10"/>
                    <a:pt x="2" y="10"/>
                  </a:cubicBezTo>
                  <a:cubicBezTo>
                    <a:pt x="2" y="10"/>
                    <a:pt x="1" y="11"/>
                    <a:pt x="1" y="11"/>
                  </a:cubicBezTo>
                  <a:cubicBezTo>
                    <a:pt x="0" y="11"/>
                    <a:pt x="1" y="12"/>
                    <a:pt x="1" y="12"/>
                  </a:cubicBezTo>
                  <a:cubicBezTo>
                    <a:pt x="2" y="12"/>
                    <a:pt x="3" y="12"/>
                    <a:pt x="3" y="12"/>
                  </a:cubicBezTo>
                  <a:cubicBezTo>
                    <a:pt x="3" y="12"/>
                    <a:pt x="4" y="12"/>
                    <a:pt x="4" y="12"/>
                  </a:cubicBezTo>
                  <a:cubicBezTo>
                    <a:pt x="5" y="12"/>
                    <a:pt x="6" y="11"/>
                    <a:pt x="7" y="11"/>
                  </a:cubicBezTo>
                  <a:cubicBezTo>
                    <a:pt x="7" y="11"/>
                    <a:pt x="8" y="11"/>
                    <a:pt x="8" y="11"/>
                  </a:cubicBezTo>
                  <a:cubicBezTo>
                    <a:pt x="8" y="11"/>
                    <a:pt x="8" y="11"/>
                    <a:pt x="8" y="11"/>
                  </a:cubicBezTo>
                  <a:cubicBezTo>
                    <a:pt x="9" y="11"/>
                    <a:pt x="15" y="10"/>
                    <a:pt x="15" y="10"/>
                  </a:cubicBezTo>
                  <a:cubicBezTo>
                    <a:pt x="16" y="10"/>
                    <a:pt x="16" y="10"/>
                    <a:pt x="17" y="10"/>
                  </a:cubicBezTo>
                  <a:cubicBezTo>
                    <a:pt x="17" y="11"/>
                    <a:pt x="18" y="10"/>
                    <a:pt x="19" y="10"/>
                  </a:cubicBezTo>
                  <a:cubicBezTo>
                    <a:pt x="21" y="10"/>
                    <a:pt x="19" y="11"/>
                    <a:pt x="19" y="11"/>
                  </a:cubicBezTo>
                  <a:cubicBezTo>
                    <a:pt x="18" y="11"/>
                    <a:pt x="17" y="10"/>
                    <a:pt x="16" y="11"/>
                  </a:cubicBezTo>
                  <a:cubicBezTo>
                    <a:pt x="15" y="11"/>
                    <a:pt x="16" y="11"/>
                    <a:pt x="16" y="11"/>
                  </a:cubicBezTo>
                  <a:cubicBezTo>
                    <a:pt x="15" y="11"/>
                    <a:pt x="15" y="12"/>
                    <a:pt x="14" y="12"/>
                  </a:cubicBezTo>
                  <a:cubicBezTo>
                    <a:pt x="13" y="12"/>
                    <a:pt x="15" y="12"/>
                    <a:pt x="14" y="12"/>
                  </a:cubicBezTo>
                  <a:cubicBezTo>
                    <a:pt x="13" y="12"/>
                    <a:pt x="14" y="13"/>
                    <a:pt x="14" y="13"/>
                  </a:cubicBezTo>
                  <a:cubicBezTo>
                    <a:pt x="14" y="13"/>
                    <a:pt x="13" y="13"/>
                    <a:pt x="13" y="13"/>
                  </a:cubicBezTo>
                  <a:cubicBezTo>
                    <a:pt x="12" y="13"/>
                    <a:pt x="12" y="13"/>
                    <a:pt x="12" y="13"/>
                  </a:cubicBezTo>
                  <a:cubicBezTo>
                    <a:pt x="13" y="14"/>
                    <a:pt x="12" y="14"/>
                    <a:pt x="12" y="14"/>
                  </a:cubicBezTo>
                  <a:cubicBezTo>
                    <a:pt x="11" y="14"/>
                    <a:pt x="11" y="14"/>
                    <a:pt x="12" y="14"/>
                  </a:cubicBezTo>
                  <a:cubicBezTo>
                    <a:pt x="12" y="14"/>
                    <a:pt x="12" y="14"/>
                    <a:pt x="13" y="14"/>
                  </a:cubicBezTo>
                  <a:cubicBezTo>
                    <a:pt x="13" y="14"/>
                    <a:pt x="13" y="14"/>
                    <a:pt x="13" y="14"/>
                  </a:cubicBezTo>
                  <a:cubicBezTo>
                    <a:pt x="13" y="14"/>
                    <a:pt x="12" y="14"/>
                    <a:pt x="14" y="15"/>
                  </a:cubicBezTo>
                  <a:cubicBezTo>
                    <a:pt x="15" y="15"/>
                    <a:pt x="14" y="15"/>
                    <a:pt x="14" y="15"/>
                  </a:cubicBezTo>
                  <a:cubicBezTo>
                    <a:pt x="14" y="15"/>
                    <a:pt x="13" y="15"/>
                    <a:pt x="13" y="15"/>
                  </a:cubicBezTo>
                  <a:cubicBezTo>
                    <a:pt x="12" y="15"/>
                    <a:pt x="12" y="15"/>
                    <a:pt x="12" y="15"/>
                  </a:cubicBezTo>
                  <a:cubicBezTo>
                    <a:pt x="13" y="15"/>
                    <a:pt x="13" y="16"/>
                    <a:pt x="13" y="16"/>
                  </a:cubicBezTo>
                  <a:cubicBezTo>
                    <a:pt x="13" y="17"/>
                    <a:pt x="14" y="17"/>
                    <a:pt x="15" y="17"/>
                  </a:cubicBezTo>
                  <a:cubicBezTo>
                    <a:pt x="15" y="17"/>
                    <a:pt x="15" y="17"/>
                    <a:pt x="16" y="17"/>
                  </a:cubicBezTo>
                  <a:cubicBezTo>
                    <a:pt x="17" y="17"/>
                    <a:pt x="17" y="17"/>
                    <a:pt x="18" y="16"/>
                  </a:cubicBezTo>
                  <a:cubicBezTo>
                    <a:pt x="18" y="16"/>
                    <a:pt x="18" y="16"/>
                    <a:pt x="18" y="16"/>
                  </a:cubicBezTo>
                  <a:cubicBezTo>
                    <a:pt x="18" y="16"/>
                    <a:pt x="22" y="17"/>
                    <a:pt x="22" y="17"/>
                  </a:cubicBezTo>
                  <a:cubicBezTo>
                    <a:pt x="23" y="17"/>
                    <a:pt x="24" y="17"/>
                    <a:pt x="25" y="17"/>
                  </a:cubicBezTo>
                  <a:cubicBezTo>
                    <a:pt x="25" y="17"/>
                    <a:pt x="25" y="16"/>
                    <a:pt x="24" y="16"/>
                  </a:cubicBezTo>
                  <a:cubicBezTo>
                    <a:pt x="24" y="15"/>
                    <a:pt x="24" y="15"/>
                    <a:pt x="24" y="15"/>
                  </a:cubicBezTo>
                  <a:cubicBezTo>
                    <a:pt x="24" y="15"/>
                    <a:pt x="25" y="16"/>
                    <a:pt x="26" y="16"/>
                  </a:cubicBezTo>
                  <a:cubicBezTo>
                    <a:pt x="27" y="16"/>
                    <a:pt x="26" y="16"/>
                    <a:pt x="26" y="15"/>
                  </a:cubicBezTo>
                  <a:cubicBezTo>
                    <a:pt x="26" y="15"/>
                    <a:pt x="26" y="15"/>
                    <a:pt x="26" y="15"/>
                  </a:cubicBezTo>
                  <a:cubicBezTo>
                    <a:pt x="26" y="15"/>
                    <a:pt x="25" y="15"/>
                    <a:pt x="25" y="14"/>
                  </a:cubicBezTo>
                  <a:cubicBezTo>
                    <a:pt x="25" y="14"/>
                    <a:pt x="25" y="14"/>
                    <a:pt x="25" y="14"/>
                  </a:cubicBezTo>
                  <a:cubicBezTo>
                    <a:pt x="24" y="14"/>
                    <a:pt x="25" y="13"/>
                    <a:pt x="25" y="13"/>
                  </a:cubicBezTo>
                  <a:cubicBezTo>
                    <a:pt x="26" y="13"/>
                    <a:pt x="26" y="12"/>
                    <a:pt x="26" y="12"/>
                  </a:cubicBezTo>
                  <a:cubicBezTo>
                    <a:pt x="26" y="11"/>
                    <a:pt x="27" y="12"/>
                    <a:pt x="27" y="12"/>
                  </a:cubicBezTo>
                  <a:cubicBezTo>
                    <a:pt x="27" y="13"/>
                    <a:pt x="28" y="13"/>
                    <a:pt x="27" y="12"/>
                  </a:cubicBezTo>
                  <a:cubicBezTo>
                    <a:pt x="27" y="12"/>
                    <a:pt x="28" y="12"/>
                    <a:pt x="28" y="11"/>
                  </a:cubicBezTo>
                  <a:cubicBezTo>
                    <a:pt x="28" y="11"/>
                    <a:pt x="28" y="10"/>
                    <a:pt x="27" y="10"/>
                  </a:cubicBezTo>
                  <a:cubicBezTo>
                    <a:pt x="26" y="10"/>
                    <a:pt x="26" y="10"/>
                    <a:pt x="27" y="9"/>
                  </a:cubicBezTo>
                  <a:cubicBezTo>
                    <a:pt x="27" y="9"/>
                    <a:pt x="27" y="9"/>
                    <a:pt x="26" y="8"/>
                  </a:cubicBezTo>
                  <a:cubicBezTo>
                    <a:pt x="26" y="8"/>
                    <a:pt x="26" y="7"/>
                    <a:pt x="27" y="6"/>
                  </a:cubicBezTo>
                  <a:cubicBezTo>
                    <a:pt x="27" y="6"/>
                    <a:pt x="27" y="5"/>
                    <a:pt x="26" y="5"/>
                  </a:cubicBezTo>
                  <a:cubicBezTo>
                    <a:pt x="26" y="4"/>
                    <a:pt x="26" y="3"/>
                    <a:pt x="26" y="3"/>
                  </a:cubicBezTo>
                  <a:cubicBezTo>
                    <a:pt x="26" y="2"/>
                    <a:pt x="26" y="2"/>
                    <a:pt x="25" y="2"/>
                  </a:cubicBezTo>
                  <a:cubicBezTo>
                    <a:pt x="24" y="2"/>
                    <a:pt x="24" y="2"/>
                    <a:pt x="24" y="1"/>
                  </a:cubicBezTo>
                  <a:cubicBezTo>
                    <a:pt x="24" y="1"/>
                    <a:pt x="24" y="2"/>
                    <a:pt x="23" y="1"/>
                  </a:cubicBezTo>
                  <a:cubicBezTo>
                    <a:pt x="23" y="1"/>
                    <a:pt x="23" y="1"/>
                    <a:pt x="23" y="1"/>
                  </a:cubicBezTo>
                  <a:cubicBezTo>
                    <a:pt x="24" y="1"/>
                    <a:pt x="24" y="1"/>
                    <a:pt x="23" y="1"/>
                  </a:cubicBezTo>
                  <a:cubicBezTo>
                    <a:pt x="23" y="1"/>
                    <a:pt x="23" y="1"/>
                    <a:pt x="22" y="0"/>
                  </a:cubicBezTo>
                  <a:cubicBezTo>
                    <a:pt x="22" y="0"/>
                    <a:pt x="22" y="0"/>
                    <a:pt x="21" y="0"/>
                  </a:cubicBezTo>
                  <a:cubicBezTo>
                    <a:pt x="20" y="0"/>
                    <a:pt x="21" y="0"/>
                    <a:pt x="2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0" name="Freeform 60"/>
            <p:cNvSpPr>
              <a:spLocks/>
            </p:cNvSpPr>
            <p:nvPr/>
          </p:nvSpPr>
          <p:spPr bwMode="auto">
            <a:xfrm>
              <a:off x="1060" y="1002"/>
              <a:ext cx="23" cy="7"/>
            </a:xfrm>
            <a:custGeom>
              <a:avLst/>
              <a:gdLst/>
              <a:ahLst/>
              <a:cxnLst>
                <a:cxn ang="0">
                  <a:pos x="1" y="2"/>
                </a:cxn>
                <a:cxn ang="0">
                  <a:pos x="1" y="2"/>
                </a:cxn>
                <a:cxn ang="0">
                  <a:pos x="6" y="1"/>
                </a:cxn>
                <a:cxn ang="0">
                  <a:pos x="7" y="1"/>
                </a:cxn>
                <a:cxn ang="0">
                  <a:pos x="3" y="1"/>
                </a:cxn>
                <a:cxn ang="0">
                  <a:pos x="1" y="2"/>
                </a:cxn>
              </a:cxnLst>
              <a:rect l="0" t="0" r="r" b="b"/>
              <a:pathLst>
                <a:path w="7" h="2">
                  <a:moveTo>
                    <a:pt x="1" y="2"/>
                  </a:moveTo>
                  <a:cubicBezTo>
                    <a:pt x="0" y="2"/>
                    <a:pt x="1" y="2"/>
                    <a:pt x="1" y="2"/>
                  </a:cubicBezTo>
                  <a:cubicBezTo>
                    <a:pt x="1" y="2"/>
                    <a:pt x="5" y="1"/>
                    <a:pt x="6" y="1"/>
                  </a:cubicBezTo>
                  <a:cubicBezTo>
                    <a:pt x="7" y="1"/>
                    <a:pt x="7" y="1"/>
                    <a:pt x="7" y="1"/>
                  </a:cubicBezTo>
                  <a:cubicBezTo>
                    <a:pt x="5" y="0"/>
                    <a:pt x="4" y="1"/>
                    <a:pt x="3" y="1"/>
                  </a:cubicBezTo>
                  <a:cubicBezTo>
                    <a:pt x="3" y="1"/>
                    <a:pt x="2"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1" name="Freeform 61"/>
            <p:cNvSpPr>
              <a:spLocks/>
            </p:cNvSpPr>
            <p:nvPr/>
          </p:nvSpPr>
          <p:spPr bwMode="auto">
            <a:xfrm>
              <a:off x="1141" y="1041"/>
              <a:ext cx="52" cy="33"/>
            </a:xfrm>
            <a:custGeom>
              <a:avLst/>
              <a:gdLst/>
              <a:ahLst/>
              <a:cxnLst>
                <a:cxn ang="0">
                  <a:pos x="2" y="7"/>
                </a:cxn>
                <a:cxn ang="0">
                  <a:pos x="3" y="7"/>
                </a:cxn>
                <a:cxn ang="0">
                  <a:pos x="5" y="8"/>
                </a:cxn>
                <a:cxn ang="0">
                  <a:pos x="6" y="8"/>
                </a:cxn>
                <a:cxn ang="0">
                  <a:pos x="6" y="8"/>
                </a:cxn>
                <a:cxn ang="0">
                  <a:pos x="6" y="8"/>
                </a:cxn>
                <a:cxn ang="0">
                  <a:pos x="8" y="9"/>
                </a:cxn>
                <a:cxn ang="0">
                  <a:pos x="9" y="9"/>
                </a:cxn>
                <a:cxn ang="0">
                  <a:pos x="10" y="10"/>
                </a:cxn>
                <a:cxn ang="0">
                  <a:pos x="11" y="10"/>
                </a:cxn>
                <a:cxn ang="0">
                  <a:pos x="14" y="10"/>
                </a:cxn>
                <a:cxn ang="0">
                  <a:pos x="16" y="7"/>
                </a:cxn>
                <a:cxn ang="0">
                  <a:pos x="16" y="6"/>
                </a:cxn>
                <a:cxn ang="0">
                  <a:pos x="16" y="5"/>
                </a:cxn>
                <a:cxn ang="0">
                  <a:pos x="16" y="4"/>
                </a:cxn>
                <a:cxn ang="0">
                  <a:pos x="15" y="3"/>
                </a:cxn>
                <a:cxn ang="0">
                  <a:pos x="15" y="3"/>
                </a:cxn>
                <a:cxn ang="0">
                  <a:pos x="14" y="2"/>
                </a:cxn>
                <a:cxn ang="0">
                  <a:pos x="13" y="1"/>
                </a:cxn>
                <a:cxn ang="0">
                  <a:pos x="11" y="0"/>
                </a:cxn>
                <a:cxn ang="0">
                  <a:pos x="9" y="0"/>
                </a:cxn>
                <a:cxn ang="0">
                  <a:pos x="8" y="0"/>
                </a:cxn>
                <a:cxn ang="0">
                  <a:pos x="5" y="1"/>
                </a:cxn>
                <a:cxn ang="0">
                  <a:pos x="3" y="2"/>
                </a:cxn>
                <a:cxn ang="0">
                  <a:pos x="3" y="2"/>
                </a:cxn>
                <a:cxn ang="0">
                  <a:pos x="3" y="3"/>
                </a:cxn>
                <a:cxn ang="0">
                  <a:pos x="1" y="5"/>
                </a:cxn>
                <a:cxn ang="0">
                  <a:pos x="1" y="6"/>
                </a:cxn>
                <a:cxn ang="0">
                  <a:pos x="1" y="7"/>
                </a:cxn>
                <a:cxn ang="0">
                  <a:pos x="2" y="7"/>
                </a:cxn>
              </a:cxnLst>
              <a:rect l="0" t="0" r="r" b="b"/>
              <a:pathLst>
                <a:path w="16" h="10">
                  <a:moveTo>
                    <a:pt x="2" y="7"/>
                  </a:moveTo>
                  <a:cubicBezTo>
                    <a:pt x="3" y="6"/>
                    <a:pt x="3" y="6"/>
                    <a:pt x="3" y="7"/>
                  </a:cubicBezTo>
                  <a:cubicBezTo>
                    <a:pt x="3" y="7"/>
                    <a:pt x="5" y="8"/>
                    <a:pt x="5" y="8"/>
                  </a:cubicBezTo>
                  <a:cubicBezTo>
                    <a:pt x="5" y="8"/>
                    <a:pt x="5" y="8"/>
                    <a:pt x="6" y="8"/>
                  </a:cubicBezTo>
                  <a:cubicBezTo>
                    <a:pt x="6" y="9"/>
                    <a:pt x="6" y="9"/>
                    <a:pt x="6" y="8"/>
                  </a:cubicBezTo>
                  <a:cubicBezTo>
                    <a:pt x="6" y="8"/>
                    <a:pt x="6" y="8"/>
                    <a:pt x="6" y="8"/>
                  </a:cubicBezTo>
                  <a:cubicBezTo>
                    <a:pt x="7" y="8"/>
                    <a:pt x="7" y="8"/>
                    <a:pt x="8" y="9"/>
                  </a:cubicBezTo>
                  <a:cubicBezTo>
                    <a:pt x="8" y="10"/>
                    <a:pt x="9" y="9"/>
                    <a:pt x="9" y="9"/>
                  </a:cubicBezTo>
                  <a:cubicBezTo>
                    <a:pt x="9" y="9"/>
                    <a:pt x="10" y="9"/>
                    <a:pt x="10" y="10"/>
                  </a:cubicBezTo>
                  <a:cubicBezTo>
                    <a:pt x="10" y="10"/>
                    <a:pt x="11" y="10"/>
                    <a:pt x="11" y="10"/>
                  </a:cubicBezTo>
                  <a:cubicBezTo>
                    <a:pt x="12" y="10"/>
                    <a:pt x="12" y="10"/>
                    <a:pt x="14" y="10"/>
                  </a:cubicBezTo>
                  <a:cubicBezTo>
                    <a:pt x="16" y="10"/>
                    <a:pt x="16" y="8"/>
                    <a:pt x="16" y="7"/>
                  </a:cubicBezTo>
                  <a:cubicBezTo>
                    <a:pt x="16" y="7"/>
                    <a:pt x="16" y="6"/>
                    <a:pt x="16" y="6"/>
                  </a:cubicBezTo>
                  <a:cubicBezTo>
                    <a:pt x="15" y="6"/>
                    <a:pt x="15" y="5"/>
                    <a:pt x="16" y="5"/>
                  </a:cubicBezTo>
                  <a:cubicBezTo>
                    <a:pt x="16" y="5"/>
                    <a:pt x="16" y="4"/>
                    <a:pt x="16" y="4"/>
                  </a:cubicBezTo>
                  <a:cubicBezTo>
                    <a:pt x="16" y="4"/>
                    <a:pt x="16" y="3"/>
                    <a:pt x="15" y="3"/>
                  </a:cubicBezTo>
                  <a:cubicBezTo>
                    <a:pt x="15" y="3"/>
                    <a:pt x="15" y="3"/>
                    <a:pt x="15" y="3"/>
                  </a:cubicBezTo>
                  <a:cubicBezTo>
                    <a:pt x="15" y="2"/>
                    <a:pt x="15" y="2"/>
                    <a:pt x="14" y="2"/>
                  </a:cubicBezTo>
                  <a:cubicBezTo>
                    <a:pt x="14" y="2"/>
                    <a:pt x="13" y="2"/>
                    <a:pt x="13" y="1"/>
                  </a:cubicBezTo>
                  <a:cubicBezTo>
                    <a:pt x="13" y="1"/>
                    <a:pt x="12" y="0"/>
                    <a:pt x="11" y="0"/>
                  </a:cubicBezTo>
                  <a:cubicBezTo>
                    <a:pt x="11" y="0"/>
                    <a:pt x="10" y="0"/>
                    <a:pt x="9" y="0"/>
                  </a:cubicBezTo>
                  <a:cubicBezTo>
                    <a:pt x="9" y="0"/>
                    <a:pt x="9" y="0"/>
                    <a:pt x="8" y="0"/>
                  </a:cubicBezTo>
                  <a:cubicBezTo>
                    <a:pt x="8" y="0"/>
                    <a:pt x="5" y="1"/>
                    <a:pt x="5" y="1"/>
                  </a:cubicBezTo>
                  <a:cubicBezTo>
                    <a:pt x="5" y="1"/>
                    <a:pt x="4" y="2"/>
                    <a:pt x="3" y="2"/>
                  </a:cubicBezTo>
                  <a:cubicBezTo>
                    <a:pt x="2" y="2"/>
                    <a:pt x="2" y="2"/>
                    <a:pt x="3" y="2"/>
                  </a:cubicBezTo>
                  <a:cubicBezTo>
                    <a:pt x="4" y="2"/>
                    <a:pt x="3" y="3"/>
                    <a:pt x="3" y="3"/>
                  </a:cubicBezTo>
                  <a:cubicBezTo>
                    <a:pt x="1" y="4"/>
                    <a:pt x="1" y="5"/>
                    <a:pt x="1" y="5"/>
                  </a:cubicBezTo>
                  <a:cubicBezTo>
                    <a:pt x="0" y="6"/>
                    <a:pt x="1" y="6"/>
                    <a:pt x="1" y="6"/>
                  </a:cubicBezTo>
                  <a:cubicBezTo>
                    <a:pt x="1" y="6"/>
                    <a:pt x="1" y="6"/>
                    <a:pt x="1" y="7"/>
                  </a:cubicBezTo>
                  <a:cubicBezTo>
                    <a:pt x="2" y="7"/>
                    <a:pt x="2" y="7"/>
                    <a:pt x="2" y="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2" name="Freeform 62"/>
            <p:cNvSpPr>
              <a:spLocks/>
            </p:cNvSpPr>
            <p:nvPr/>
          </p:nvSpPr>
          <p:spPr bwMode="auto">
            <a:xfrm>
              <a:off x="1083" y="883"/>
              <a:ext cx="26" cy="19"/>
            </a:xfrm>
            <a:custGeom>
              <a:avLst/>
              <a:gdLst/>
              <a:ahLst/>
              <a:cxnLst>
                <a:cxn ang="0">
                  <a:pos x="2" y="4"/>
                </a:cxn>
                <a:cxn ang="0">
                  <a:pos x="7" y="6"/>
                </a:cxn>
                <a:cxn ang="0">
                  <a:pos x="8" y="5"/>
                </a:cxn>
                <a:cxn ang="0">
                  <a:pos x="8" y="4"/>
                </a:cxn>
                <a:cxn ang="0">
                  <a:pos x="8" y="3"/>
                </a:cxn>
                <a:cxn ang="0">
                  <a:pos x="7" y="2"/>
                </a:cxn>
                <a:cxn ang="0">
                  <a:pos x="7" y="1"/>
                </a:cxn>
                <a:cxn ang="0">
                  <a:pos x="5" y="1"/>
                </a:cxn>
                <a:cxn ang="0">
                  <a:pos x="4" y="1"/>
                </a:cxn>
                <a:cxn ang="0">
                  <a:pos x="3" y="1"/>
                </a:cxn>
                <a:cxn ang="0">
                  <a:pos x="1" y="2"/>
                </a:cxn>
                <a:cxn ang="0">
                  <a:pos x="2" y="4"/>
                </a:cxn>
              </a:cxnLst>
              <a:rect l="0" t="0" r="r" b="b"/>
              <a:pathLst>
                <a:path w="8" h="6">
                  <a:moveTo>
                    <a:pt x="2" y="4"/>
                  </a:moveTo>
                  <a:cubicBezTo>
                    <a:pt x="2" y="4"/>
                    <a:pt x="7" y="6"/>
                    <a:pt x="7" y="6"/>
                  </a:cubicBezTo>
                  <a:cubicBezTo>
                    <a:pt x="8" y="6"/>
                    <a:pt x="8" y="6"/>
                    <a:pt x="8" y="5"/>
                  </a:cubicBezTo>
                  <a:cubicBezTo>
                    <a:pt x="8" y="5"/>
                    <a:pt x="8" y="4"/>
                    <a:pt x="8" y="4"/>
                  </a:cubicBezTo>
                  <a:cubicBezTo>
                    <a:pt x="8" y="4"/>
                    <a:pt x="8" y="4"/>
                    <a:pt x="8" y="3"/>
                  </a:cubicBezTo>
                  <a:cubicBezTo>
                    <a:pt x="8" y="3"/>
                    <a:pt x="7" y="2"/>
                    <a:pt x="7" y="2"/>
                  </a:cubicBezTo>
                  <a:cubicBezTo>
                    <a:pt x="7" y="1"/>
                    <a:pt x="7" y="1"/>
                    <a:pt x="7" y="1"/>
                  </a:cubicBezTo>
                  <a:cubicBezTo>
                    <a:pt x="6" y="1"/>
                    <a:pt x="6" y="1"/>
                    <a:pt x="5" y="1"/>
                  </a:cubicBezTo>
                  <a:cubicBezTo>
                    <a:pt x="5" y="1"/>
                    <a:pt x="4" y="1"/>
                    <a:pt x="4" y="1"/>
                  </a:cubicBezTo>
                  <a:cubicBezTo>
                    <a:pt x="4" y="1"/>
                    <a:pt x="3" y="0"/>
                    <a:pt x="3" y="1"/>
                  </a:cubicBezTo>
                  <a:cubicBezTo>
                    <a:pt x="2" y="1"/>
                    <a:pt x="1" y="1"/>
                    <a:pt x="1" y="2"/>
                  </a:cubicBezTo>
                  <a:cubicBezTo>
                    <a:pt x="0" y="3"/>
                    <a:pt x="2" y="4"/>
                    <a:pt x="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3" name="Freeform 63"/>
            <p:cNvSpPr>
              <a:spLocks/>
            </p:cNvSpPr>
            <p:nvPr/>
          </p:nvSpPr>
          <p:spPr bwMode="auto">
            <a:xfrm>
              <a:off x="1135" y="993"/>
              <a:ext cx="284" cy="87"/>
            </a:xfrm>
            <a:custGeom>
              <a:avLst/>
              <a:gdLst/>
              <a:ahLst/>
              <a:cxnLst>
                <a:cxn ang="0">
                  <a:pos x="38" y="25"/>
                </a:cxn>
                <a:cxn ang="0">
                  <a:pos x="40" y="23"/>
                </a:cxn>
                <a:cxn ang="0">
                  <a:pos x="42" y="23"/>
                </a:cxn>
                <a:cxn ang="0">
                  <a:pos x="43" y="23"/>
                </a:cxn>
                <a:cxn ang="0">
                  <a:pos x="43" y="26"/>
                </a:cxn>
                <a:cxn ang="0">
                  <a:pos x="46" y="26"/>
                </a:cxn>
                <a:cxn ang="0">
                  <a:pos x="50" y="26"/>
                </a:cxn>
                <a:cxn ang="0">
                  <a:pos x="54" y="25"/>
                </a:cxn>
                <a:cxn ang="0">
                  <a:pos x="58" y="25"/>
                </a:cxn>
                <a:cxn ang="0">
                  <a:pos x="61" y="26"/>
                </a:cxn>
                <a:cxn ang="0">
                  <a:pos x="68" y="25"/>
                </a:cxn>
                <a:cxn ang="0">
                  <a:pos x="69" y="23"/>
                </a:cxn>
                <a:cxn ang="0">
                  <a:pos x="73" y="26"/>
                </a:cxn>
                <a:cxn ang="0">
                  <a:pos x="84" y="24"/>
                </a:cxn>
                <a:cxn ang="0">
                  <a:pos x="84" y="22"/>
                </a:cxn>
                <a:cxn ang="0">
                  <a:pos x="88" y="22"/>
                </a:cxn>
                <a:cxn ang="0">
                  <a:pos x="83" y="21"/>
                </a:cxn>
                <a:cxn ang="0">
                  <a:pos x="84" y="16"/>
                </a:cxn>
                <a:cxn ang="0">
                  <a:pos x="79" y="14"/>
                </a:cxn>
                <a:cxn ang="0">
                  <a:pos x="66" y="13"/>
                </a:cxn>
                <a:cxn ang="0">
                  <a:pos x="63" y="14"/>
                </a:cxn>
                <a:cxn ang="0">
                  <a:pos x="58" y="15"/>
                </a:cxn>
                <a:cxn ang="0">
                  <a:pos x="56" y="17"/>
                </a:cxn>
                <a:cxn ang="0">
                  <a:pos x="47" y="16"/>
                </a:cxn>
                <a:cxn ang="0">
                  <a:pos x="41" y="15"/>
                </a:cxn>
                <a:cxn ang="0">
                  <a:pos x="39" y="15"/>
                </a:cxn>
                <a:cxn ang="0">
                  <a:pos x="35" y="11"/>
                </a:cxn>
                <a:cxn ang="0">
                  <a:pos x="31" y="12"/>
                </a:cxn>
                <a:cxn ang="0">
                  <a:pos x="30" y="11"/>
                </a:cxn>
                <a:cxn ang="0">
                  <a:pos x="29" y="10"/>
                </a:cxn>
                <a:cxn ang="0">
                  <a:pos x="30" y="9"/>
                </a:cxn>
                <a:cxn ang="0">
                  <a:pos x="37" y="10"/>
                </a:cxn>
                <a:cxn ang="0">
                  <a:pos x="31" y="7"/>
                </a:cxn>
                <a:cxn ang="0">
                  <a:pos x="32" y="6"/>
                </a:cxn>
                <a:cxn ang="0">
                  <a:pos x="22" y="5"/>
                </a:cxn>
                <a:cxn ang="0">
                  <a:pos x="18" y="6"/>
                </a:cxn>
                <a:cxn ang="0">
                  <a:pos x="13" y="1"/>
                </a:cxn>
                <a:cxn ang="0">
                  <a:pos x="4" y="1"/>
                </a:cxn>
                <a:cxn ang="0">
                  <a:pos x="3" y="3"/>
                </a:cxn>
                <a:cxn ang="0">
                  <a:pos x="1" y="4"/>
                </a:cxn>
                <a:cxn ang="0">
                  <a:pos x="4" y="5"/>
                </a:cxn>
                <a:cxn ang="0">
                  <a:pos x="10" y="8"/>
                </a:cxn>
                <a:cxn ang="0">
                  <a:pos x="11" y="8"/>
                </a:cxn>
                <a:cxn ang="0">
                  <a:pos x="17" y="8"/>
                </a:cxn>
                <a:cxn ang="0">
                  <a:pos x="22" y="10"/>
                </a:cxn>
                <a:cxn ang="0">
                  <a:pos x="25" y="14"/>
                </a:cxn>
                <a:cxn ang="0">
                  <a:pos x="23" y="17"/>
                </a:cxn>
                <a:cxn ang="0">
                  <a:pos x="25" y="23"/>
                </a:cxn>
                <a:cxn ang="0">
                  <a:pos x="28" y="24"/>
                </a:cxn>
                <a:cxn ang="0">
                  <a:pos x="31" y="22"/>
                </a:cxn>
                <a:cxn ang="0">
                  <a:pos x="33" y="25"/>
                </a:cxn>
              </a:cxnLst>
              <a:rect l="0" t="0" r="r" b="b"/>
              <a:pathLst>
                <a:path w="88" h="27">
                  <a:moveTo>
                    <a:pt x="35" y="25"/>
                  </a:moveTo>
                  <a:cubicBezTo>
                    <a:pt x="35" y="25"/>
                    <a:pt x="35" y="25"/>
                    <a:pt x="35" y="26"/>
                  </a:cubicBezTo>
                  <a:cubicBezTo>
                    <a:pt x="36" y="26"/>
                    <a:pt x="36" y="26"/>
                    <a:pt x="36" y="26"/>
                  </a:cubicBezTo>
                  <a:cubicBezTo>
                    <a:pt x="37" y="26"/>
                    <a:pt x="38" y="26"/>
                    <a:pt x="38" y="25"/>
                  </a:cubicBezTo>
                  <a:cubicBezTo>
                    <a:pt x="38" y="25"/>
                    <a:pt x="38" y="25"/>
                    <a:pt x="39" y="25"/>
                  </a:cubicBezTo>
                  <a:cubicBezTo>
                    <a:pt x="39" y="25"/>
                    <a:pt x="40" y="25"/>
                    <a:pt x="39" y="24"/>
                  </a:cubicBezTo>
                  <a:cubicBezTo>
                    <a:pt x="39" y="23"/>
                    <a:pt x="39" y="24"/>
                    <a:pt x="39" y="24"/>
                  </a:cubicBezTo>
                  <a:cubicBezTo>
                    <a:pt x="40" y="24"/>
                    <a:pt x="40" y="24"/>
                    <a:pt x="40" y="23"/>
                  </a:cubicBezTo>
                  <a:cubicBezTo>
                    <a:pt x="40" y="23"/>
                    <a:pt x="40" y="23"/>
                    <a:pt x="40" y="23"/>
                  </a:cubicBezTo>
                  <a:cubicBezTo>
                    <a:pt x="40" y="23"/>
                    <a:pt x="40" y="23"/>
                    <a:pt x="40" y="24"/>
                  </a:cubicBezTo>
                  <a:cubicBezTo>
                    <a:pt x="40" y="24"/>
                    <a:pt x="41" y="24"/>
                    <a:pt x="41" y="24"/>
                  </a:cubicBezTo>
                  <a:cubicBezTo>
                    <a:pt x="41" y="24"/>
                    <a:pt x="41" y="24"/>
                    <a:pt x="42" y="23"/>
                  </a:cubicBezTo>
                  <a:cubicBezTo>
                    <a:pt x="42" y="23"/>
                    <a:pt x="42" y="23"/>
                    <a:pt x="42" y="23"/>
                  </a:cubicBezTo>
                  <a:cubicBezTo>
                    <a:pt x="42" y="23"/>
                    <a:pt x="42" y="23"/>
                    <a:pt x="42" y="22"/>
                  </a:cubicBezTo>
                  <a:cubicBezTo>
                    <a:pt x="43" y="22"/>
                    <a:pt x="43" y="22"/>
                    <a:pt x="43" y="23"/>
                  </a:cubicBezTo>
                  <a:cubicBezTo>
                    <a:pt x="43" y="23"/>
                    <a:pt x="43" y="23"/>
                    <a:pt x="43" y="23"/>
                  </a:cubicBezTo>
                  <a:cubicBezTo>
                    <a:pt x="43" y="23"/>
                    <a:pt x="43" y="23"/>
                    <a:pt x="43" y="23"/>
                  </a:cubicBezTo>
                  <a:cubicBezTo>
                    <a:pt x="43" y="23"/>
                    <a:pt x="43" y="23"/>
                    <a:pt x="43" y="24"/>
                  </a:cubicBezTo>
                  <a:cubicBezTo>
                    <a:pt x="43" y="24"/>
                    <a:pt x="43" y="25"/>
                    <a:pt x="42" y="25"/>
                  </a:cubicBezTo>
                  <a:cubicBezTo>
                    <a:pt x="42" y="26"/>
                    <a:pt x="43" y="26"/>
                    <a:pt x="43" y="26"/>
                  </a:cubicBezTo>
                  <a:cubicBezTo>
                    <a:pt x="43" y="26"/>
                    <a:pt x="44" y="26"/>
                    <a:pt x="44" y="26"/>
                  </a:cubicBezTo>
                  <a:cubicBezTo>
                    <a:pt x="44" y="26"/>
                    <a:pt x="44" y="26"/>
                    <a:pt x="45" y="26"/>
                  </a:cubicBezTo>
                  <a:cubicBezTo>
                    <a:pt x="45" y="26"/>
                    <a:pt x="46" y="26"/>
                    <a:pt x="46" y="26"/>
                  </a:cubicBezTo>
                  <a:cubicBezTo>
                    <a:pt x="46" y="26"/>
                    <a:pt x="46" y="26"/>
                    <a:pt x="46" y="26"/>
                  </a:cubicBezTo>
                  <a:cubicBezTo>
                    <a:pt x="47" y="27"/>
                    <a:pt x="47" y="26"/>
                    <a:pt x="48" y="26"/>
                  </a:cubicBezTo>
                  <a:cubicBezTo>
                    <a:pt x="48" y="26"/>
                    <a:pt x="48" y="26"/>
                    <a:pt x="48" y="26"/>
                  </a:cubicBezTo>
                  <a:cubicBezTo>
                    <a:pt x="49" y="27"/>
                    <a:pt x="50" y="26"/>
                    <a:pt x="50" y="26"/>
                  </a:cubicBezTo>
                  <a:cubicBezTo>
                    <a:pt x="50" y="26"/>
                    <a:pt x="50" y="26"/>
                    <a:pt x="50" y="26"/>
                  </a:cubicBezTo>
                  <a:cubicBezTo>
                    <a:pt x="50" y="26"/>
                    <a:pt x="51" y="26"/>
                    <a:pt x="52" y="26"/>
                  </a:cubicBezTo>
                  <a:cubicBezTo>
                    <a:pt x="52" y="26"/>
                    <a:pt x="51" y="26"/>
                    <a:pt x="51" y="26"/>
                  </a:cubicBezTo>
                  <a:cubicBezTo>
                    <a:pt x="51" y="24"/>
                    <a:pt x="51" y="25"/>
                    <a:pt x="52" y="26"/>
                  </a:cubicBezTo>
                  <a:cubicBezTo>
                    <a:pt x="53" y="27"/>
                    <a:pt x="53" y="26"/>
                    <a:pt x="54" y="25"/>
                  </a:cubicBezTo>
                  <a:cubicBezTo>
                    <a:pt x="54" y="25"/>
                    <a:pt x="54" y="25"/>
                    <a:pt x="54" y="26"/>
                  </a:cubicBezTo>
                  <a:cubicBezTo>
                    <a:pt x="55" y="27"/>
                    <a:pt x="56" y="26"/>
                    <a:pt x="57" y="26"/>
                  </a:cubicBezTo>
                  <a:cubicBezTo>
                    <a:pt x="57" y="26"/>
                    <a:pt x="57" y="26"/>
                    <a:pt x="57" y="25"/>
                  </a:cubicBezTo>
                  <a:cubicBezTo>
                    <a:pt x="57" y="24"/>
                    <a:pt x="57" y="24"/>
                    <a:pt x="58" y="25"/>
                  </a:cubicBezTo>
                  <a:cubicBezTo>
                    <a:pt x="58" y="26"/>
                    <a:pt x="59" y="26"/>
                    <a:pt x="59" y="26"/>
                  </a:cubicBezTo>
                  <a:cubicBezTo>
                    <a:pt x="60" y="26"/>
                    <a:pt x="60" y="25"/>
                    <a:pt x="60" y="25"/>
                  </a:cubicBezTo>
                  <a:cubicBezTo>
                    <a:pt x="60" y="24"/>
                    <a:pt x="60" y="25"/>
                    <a:pt x="60" y="26"/>
                  </a:cubicBezTo>
                  <a:cubicBezTo>
                    <a:pt x="60" y="26"/>
                    <a:pt x="61" y="26"/>
                    <a:pt x="61" y="26"/>
                  </a:cubicBezTo>
                  <a:cubicBezTo>
                    <a:pt x="61" y="26"/>
                    <a:pt x="62" y="26"/>
                    <a:pt x="62" y="26"/>
                  </a:cubicBezTo>
                  <a:cubicBezTo>
                    <a:pt x="63" y="26"/>
                    <a:pt x="64" y="26"/>
                    <a:pt x="65" y="26"/>
                  </a:cubicBezTo>
                  <a:cubicBezTo>
                    <a:pt x="66" y="25"/>
                    <a:pt x="65" y="26"/>
                    <a:pt x="66" y="26"/>
                  </a:cubicBezTo>
                  <a:cubicBezTo>
                    <a:pt x="68" y="26"/>
                    <a:pt x="68" y="25"/>
                    <a:pt x="68" y="25"/>
                  </a:cubicBezTo>
                  <a:cubicBezTo>
                    <a:pt x="68" y="25"/>
                    <a:pt x="68" y="24"/>
                    <a:pt x="68" y="24"/>
                  </a:cubicBezTo>
                  <a:cubicBezTo>
                    <a:pt x="68" y="24"/>
                    <a:pt x="68" y="24"/>
                    <a:pt x="67" y="23"/>
                  </a:cubicBezTo>
                  <a:cubicBezTo>
                    <a:pt x="67" y="22"/>
                    <a:pt x="68" y="22"/>
                    <a:pt x="68" y="23"/>
                  </a:cubicBezTo>
                  <a:cubicBezTo>
                    <a:pt x="68" y="23"/>
                    <a:pt x="69" y="23"/>
                    <a:pt x="69" y="23"/>
                  </a:cubicBezTo>
                  <a:cubicBezTo>
                    <a:pt x="69" y="23"/>
                    <a:pt x="69" y="23"/>
                    <a:pt x="69" y="24"/>
                  </a:cubicBezTo>
                  <a:cubicBezTo>
                    <a:pt x="69" y="24"/>
                    <a:pt x="69" y="25"/>
                    <a:pt x="70" y="26"/>
                  </a:cubicBezTo>
                  <a:cubicBezTo>
                    <a:pt x="71" y="26"/>
                    <a:pt x="72" y="26"/>
                    <a:pt x="72" y="26"/>
                  </a:cubicBezTo>
                  <a:cubicBezTo>
                    <a:pt x="73" y="25"/>
                    <a:pt x="73" y="26"/>
                    <a:pt x="73" y="26"/>
                  </a:cubicBezTo>
                  <a:cubicBezTo>
                    <a:pt x="74" y="27"/>
                    <a:pt x="77" y="26"/>
                    <a:pt x="78" y="26"/>
                  </a:cubicBezTo>
                  <a:cubicBezTo>
                    <a:pt x="78" y="26"/>
                    <a:pt x="80" y="26"/>
                    <a:pt x="82" y="26"/>
                  </a:cubicBezTo>
                  <a:cubicBezTo>
                    <a:pt x="83" y="25"/>
                    <a:pt x="83" y="25"/>
                    <a:pt x="84" y="25"/>
                  </a:cubicBezTo>
                  <a:cubicBezTo>
                    <a:pt x="84" y="25"/>
                    <a:pt x="84" y="25"/>
                    <a:pt x="84" y="24"/>
                  </a:cubicBezTo>
                  <a:cubicBezTo>
                    <a:pt x="84" y="24"/>
                    <a:pt x="84" y="24"/>
                    <a:pt x="84" y="24"/>
                  </a:cubicBezTo>
                  <a:cubicBezTo>
                    <a:pt x="84" y="24"/>
                    <a:pt x="84" y="24"/>
                    <a:pt x="84" y="24"/>
                  </a:cubicBezTo>
                  <a:cubicBezTo>
                    <a:pt x="84" y="24"/>
                    <a:pt x="84" y="23"/>
                    <a:pt x="84" y="23"/>
                  </a:cubicBezTo>
                  <a:cubicBezTo>
                    <a:pt x="84" y="23"/>
                    <a:pt x="84" y="23"/>
                    <a:pt x="84" y="22"/>
                  </a:cubicBezTo>
                  <a:cubicBezTo>
                    <a:pt x="83" y="22"/>
                    <a:pt x="83" y="22"/>
                    <a:pt x="84" y="22"/>
                  </a:cubicBezTo>
                  <a:cubicBezTo>
                    <a:pt x="84" y="22"/>
                    <a:pt x="84" y="22"/>
                    <a:pt x="84" y="22"/>
                  </a:cubicBezTo>
                  <a:cubicBezTo>
                    <a:pt x="84" y="23"/>
                    <a:pt x="84" y="23"/>
                    <a:pt x="85" y="22"/>
                  </a:cubicBezTo>
                  <a:cubicBezTo>
                    <a:pt x="85" y="22"/>
                    <a:pt x="87" y="22"/>
                    <a:pt x="88" y="22"/>
                  </a:cubicBezTo>
                  <a:cubicBezTo>
                    <a:pt x="88" y="22"/>
                    <a:pt x="87" y="22"/>
                    <a:pt x="87" y="21"/>
                  </a:cubicBezTo>
                  <a:cubicBezTo>
                    <a:pt x="86" y="21"/>
                    <a:pt x="85" y="21"/>
                    <a:pt x="84" y="21"/>
                  </a:cubicBezTo>
                  <a:cubicBezTo>
                    <a:pt x="83" y="22"/>
                    <a:pt x="84" y="21"/>
                    <a:pt x="83" y="21"/>
                  </a:cubicBezTo>
                  <a:cubicBezTo>
                    <a:pt x="82" y="21"/>
                    <a:pt x="83" y="21"/>
                    <a:pt x="83" y="21"/>
                  </a:cubicBezTo>
                  <a:cubicBezTo>
                    <a:pt x="83" y="20"/>
                    <a:pt x="87" y="19"/>
                    <a:pt x="87" y="19"/>
                  </a:cubicBezTo>
                  <a:cubicBezTo>
                    <a:pt x="88" y="18"/>
                    <a:pt x="87" y="18"/>
                    <a:pt x="87" y="18"/>
                  </a:cubicBezTo>
                  <a:cubicBezTo>
                    <a:pt x="87" y="17"/>
                    <a:pt x="87" y="17"/>
                    <a:pt x="87" y="17"/>
                  </a:cubicBezTo>
                  <a:cubicBezTo>
                    <a:pt x="86" y="16"/>
                    <a:pt x="86" y="17"/>
                    <a:pt x="84" y="16"/>
                  </a:cubicBezTo>
                  <a:cubicBezTo>
                    <a:pt x="82" y="16"/>
                    <a:pt x="84" y="16"/>
                    <a:pt x="84" y="16"/>
                  </a:cubicBezTo>
                  <a:cubicBezTo>
                    <a:pt x="85" y="16"/>
                    <a:pt x="84" y="16"/>
                    <a:pt x="84" y="15"/>
                  </a:cubicBezTo>
                  <a:cubicBezTo>
                    <a:pt x="83" y="15"/>
                    <a:pt x="82" y="15"/>
                    <a:pt x="81" y="15"/>
                  </a:cubicBezTo>
                  <a:cubicBezTo>
                    <a:pt x="79" y="15"/>
                    <a:pt x="79" y="15"/>
                    <a:pt x="79" y="14"/>
                  </a:cubicBezTo>
                  <a:cubicBezTo>
                    <a:pt x="79" y="13"/>
                    <a:pt x="77" y="13"/>
                    <a:pt x="77" y="13"/>
                  </a:cubicBezTo>
                  <a:cubicBezTo>
                    <a:pt x="77" y="13"/>
                    <a:pt x="77" y="13"/>
                    <a:pt x="75" y="13"/>
                  </a:cubicBezTo>
                  <a:cubicBezTo>
                    <a:pt x="73" y="13"/>
                    <a:pt x="71" y="13"/>
                    <a:pt x="69" y="14"/>
                  </a:cubicBezTo>
                  <a:cubicBezTo>
                    <a:pt x="68" y="14"/>
                    <a:pt x="66" y="13"/>
                    <a:pt x="66" y="13"/>
                  </a:cubicBezTo>
                  <a:cubicBezTo>
                    <a:pt x="65" y="13"/>
                    <a:pt x="65" y="13"/>
                    <a:pt x="65" y="13"/>
                  </a:cubicBezTo>
                  <a:cubicBezTo>
                    <a:pt x="65" y="14"/>
                    <a:pt x="65" y="13"/>
                    <a:pt x="64" y="13"/>
                  </a:cubicBezTo>
                  <a:cubicBezTo>
                    <a:pt x="64" y="14"/>
                    <a:pt x="64" y="14"/>
                    <a:pt x="64" y="14"/>
                  </a:cubicBezTo>
                  <a:cubicBezTo>
                    <a:pt x="63" y="14"/>
                    <a:pt x="63" y="14"/>
                    <a:pt x="63" y="14"/>
                  </a:cubicBezTo>
                  <a:cubicBezTo>
                    <a:pt x="62" y="14"/>
                    <a:pt x="62" y="14"/>
                    <a:pt x="62" y="15"/>
                  </a:cubicBezTo>
                  <a:cubicBezTo>
                    <a:pt x="62" y="15"/>
                    <a:pt x="61" y="15"/>
                    <a:pt x="60" y="15"/>
                  </a:cubicBezTo>
                  <a:cubicBezTo>
                    <a:pt x="59" y="14"/>
                    <a:pt x="59" y="15"/>
                    <a:pt x="59" y="15"/>
                  </a:cubicBezTo>
                  <a:cubicBezTo>
                    <a:pt x="59" y="15"/>
                    <a:pt x="58" y="15"/>
                    <a:pt x="58" y="15"/>
                  </a:cubicBezTo>
                  <a:cubicBezTo>
                    <a:pt x="58" y="15"/>
                    <a:pt x="57" y="15"/>
                    <a:pt x="57" y="15"/>
                  </a:cubicBezTo>
                  <a:cubicBezTo>
                    <a:pt x="56" y="16"/>
                    <a:pt x="56" y="16"/>
                    <a:pt x="55" y="16"/>
                  </a:cubicBezTo>
                  <a:cubicBezTo>
                    <a:pt x="54" y="16"/>
                    <a:pt x="54" y="16"/>
                    <a:pt x="56" y="17"/>
                  </a:cubicBezTo>
                  <a:cubicBezTo>
                    <a:pt x="58" y="17"/>
                    <a:pt x="56" y="17"/>
                    <a:pt x="56" y="17"/>
                  </a:cubicBezTo>
                  <a:cubicBezTo>
                    <a:pt x="55" y="17"/>
                    <a:pt x="54" y="17"/>
                    <a:pt x="53" y="17"/>
                  </a:cubicBezTo>
                  <a:cubicBezTo>
                    <a:pt x="52" y="17"/>
                    <a:pt x="50" y="16"/>
                    <a:pt x="50" y="15"/>
                  </a:cubicBezTo>
                  <a:cubicBezTo>
                    <a:pt x="49" y="15"/>
                    <a:pt x="48" y="15"/>
                    <a:pt x="48" y="16"/>
                  </a:cubicBezTo>
                  <a:cubicBezTo>
                    <a:pt x="47" y="17"/>
                    <a:pt x="47" y="17"/>
                    <a:pt x="47" y="16"/>
                  </a:cubicBezTo>
                  <a:cubicBezTo>
                    <a:pt x="46" y="15"/>
                    <a:pt x="45" y="16"/>
                    <a:pt x="44" y="16"/>
                  </a:cubicBezTo>
                  <a:cubicBezTo>
                    <a:pt x="44" y="17"/>
                    <a:pt x="43" y="15"/>
                    <a:pt x="42" y="15"/>
                  </a:cubicBezTo>
                  <a:cubicBezTo>
                    <a:pt x="42" y="14"/>
                    <a:pt x="41" y="15"/>
                    <a:pt x="41" y="15"/>
                  </a:cubicBezTo>
                  <a:cubicBezTo>
                    <a:pt x="41" y="15"/>
                    <a:pt x="41" y="15"/>
                    <a:pt x="41" y="15"/>
                  </a:cubicBezTo>
                  <a:cubicBezTo>
                    <a:pt x="41" y="16"/>
                    <a:pt x="41" y="16"/>
                    <a:pt x="41" y="16"/>
                  </a:cubicBezTo>
                  <a:cubicBezTo>
                    <a:pt x="40" y="16"/>
                    <a:pt x="37" y="16"/>
                    <a:pt x="37" y="16"/>
                  </a:cubicBezTo>
                  <a:cubicBezTo>
                    <a:pt x="36" y="15"/>
                    <a:pt x="36" y="15"/>
                    <a:pt x="37" y="15"/>
                  </a:cubicBezTo>
                  <a:cubicBezTo>
                    <a:pt x="37" y="15"/>
                    <a:pt x="38" y="15"/>
                    <a:pt x="39" y="15"/>
                  </a:cubicBezTo>
                  <a:cubicBezTo>
                    <a:pt x="40" y="15"/>
                    <a:pt x="38" y="13"/>
                    <a:pt x="38" y="13"/>
                  </a:cubicBezTo>
                  <a:cubicBezTo>
                    <a:pt x="37" y="12"/>
                    <a:pt x="37" y="13"/>
                    <a:pt x="36" y="13"/>
                  </a:cubicBezTo>
                  <a:cubicBezTo>
                    <a:pt x="36" y="13"/>
                    <a:pt x="36" y="13"/>
                    <a:pt x="36" y="12"/>
                  </a:cubicBezTo>
                  <a:cubicBezTo>
                    <a:pt x="36" y="12"/>
                    <a:pt x="36" y="11"/>
                    <a:pt x="35" y="11"/>
                  </a:cubicBezTo>
                  <a:cubicBezTo>
                    <a:pt x="35" y="11"/>
                    <a:pt x="35" y="11"/>
                    <a:pt x="35" y="11"/>
                  </a:cubicBezTo>
                  <a:cubicBezTo>
                    <a:pt x="35" y="11"/>
                    <a:pt x="35" y="11"/>
                    <a:pt x="34" y="11"/>
                  </a:cubicBezTo>
                  <a:cubicBezTo>
                    <a:pt x="34" y="11"/>
                    <a:pt x="32" y="11"/>
                    <a:pt x="32" y="11"/>
                  </a:cubicBezTo>
                  <a:cubicBezTo>
                    <a:pt x="31" y="11"/>
                    <a:pt x="31" y="11"/>
                    <a:pt x="31" y="12"/>
                  </a:cubicBezTo>
                  <a:cubicBezTo>
                    <a:pt x="31" y="12"/>
                    <a:pt x="30" y="12"/>
                    <a:pt x="30" y="12"/>
                  </a:cubicBezTo>
                  <a:cubicBezTo>
                    <a:pt x="29" y="13"/>
                    <a:pt x="30" y="12"/>
                    <a:pt x="30" y="12"/>
                  </a:cubicBezTo>
                  <a:cubicBezTo>
                    <a:pt x="30" y="12"/>
                    <a:pt x="30" y="12"/>
                    <a:pt x="30" y="12"/>
                  </a:cubicBezTo>
                  <a:cubicBezTo>
                    <a:pt x="31" y="12"/>
                    <a:pt x="30" y="11"/>
                    <a:pt x="30" y="11"/>
                  </a:cubicBezTo>
                  <a:cubicBezTo>
                    <a:pt x="29" y="11"/>
                    <a:pt x="30" y="11"/>
                    <a:pt x="30" y="11"/>
                  </a:cubicBezTo>
                  <a:cubicBezTo>
                    <a:pt x="31" y="11"/>
                    <a:pt x="32" y="11"/>
                    <a:pt x="33" y="11"/>
                  </a:cubicBezTo>
                  <a:cubicBezTo>
                    <a:pt x="34" y="11"/>
                    <a:pt x="34" y="10"/>
                    <a:pt x="34" y="10"/>
                  </a:cubicBezTo>
                  <a:cubicBezTo>
                    <a:pt x="33" y="10"/>
                    <a:pt x="29" y="10"/>
                    <a:pt x="29" y="10"/>
                  </a:cubicBezTo>
                  <a:cubicBezTo>
                    <a:pt x="28" y="10"/>
                    <a:pt x="28" y="9"/>
                    <a:pt x="28" y="9"/>
                  </a:cubicBezTo>
                  <a:cubicBezTo>
                    <a:pt x="29" y="9"/>
                    <a:pt x="28" y="9"/>
                    <a:pt x="28" y="9"/>
                  </a:cubicBezTo>
                  <a:cubicBezTo>
                    <a:pt x="27" y="8"/>
                    <a:pt x="29" y="9"/>
                    <a:pt x="29" y="9"/>
                  </a:cubicBezTo>
                  <a:cubicBezTo>
                    <a:pt x="29" y="9"/>
                    <a:pt x="30" y="9"/>
                    <a:pt x="30" y="9"/>
                  </a:cubicBezTo>
                  <a:cubicBezTo>
                    <a:pt x="31" y="9"/>
                    <a:pt x="32" y="9"/>
                    <a:pt x="32" y="9"/>
                  </a:cubicBezTo>
                  <a:cubicBezTo>
                    <a:pt x="33" y="9"/>
                    <a:pt x="33" y="10"/>
                    <a:pt x="33" y="9"/>
                  </a:cubicBezTo>
                  <a:cubicBezTo>
                    <a:pt x="33" y="9"/>
                    <a:pt x="33" y="9"/>
                    <a:pt x="33" y="9"/>
                  </a:cubicBezTo>
                  <a:cubicBezTo>
                    <a:pt x="34" y="9"/>
                    <a:pt x="36" y="9"/>
                    <a:pt x="37" y="10"/>
                  </a:cubicBezTo>
                  <a:cubicBezTo>
                    <a:pt x="38" y="10"/>
                    <a:pt x="38" y="9"/>
                    <a:pt x="39" y="9"/>
                  </a:cubicBezTo>
                  <a:cubicBezTo>
                    <a:pt x="39" y="8"/>
                    <a:pt x="37" y="8"/>
                    <a:pt x="37" y="8"/>
                  </a:cubicBezTo>
                  <a:cubicBezTo>
                    <a:pt x="37" y="8"/>
                    <a:pt x="36" y="8"/>
                    <a:pt x="35" y="7"/>
                  </a:cubicBezTo>
                  <a:cubicBezTo>
                    <a:pt x="34" y="7"/>
                    <a:pt x="31" y="7"/>
                    <a:pt x="31" y="7"/>
                  </a:cubicBezTo>
                  <a:cubicBezTo>
                    <a:pt x="31" y="7"/>
                    <a:pt x="29" y="7"/>
                    <a:pt x="28" y="6"/>
                  </a:cubicBezTo>
                  <a:cubicBezTo>
                    <a:pt x="27" y="6"/>
                    <a:pt x="28" y="6"/>
                    <a:pt x="29" y="6"/>
                  </a:cubicBezTo>
                  <a:cubicBezTo>
                    <a:pt x="29" y="6"/>
                    <a:pt x="30" y="6"/>
                    <a:pt x="30" y="6"/>
                  </a:cubicBezTo>
                  <a:cubicBezTo>
                    <a:pt x="31" y="6"/>
                    <a:pt x="31" y="6"/>
                    <a:pt x="32" y="6"/>
                  </a:cubicBezTo>
                  <a:cubicBezTo>
                    <a:pt x="32" y="6"/>
                    <a:pt x="32" y="6"/>
                    <a:pt x="32" y="6"/>
                  </a:cubicBezTo>
                  <a:cubicBezTo>
                    <a:pt x="29" y="3"/>
                    <a:pt x="25" y="4"/>
                    <a:pt x="25" y="5"/>
                  </a:cubicBezTo>
                  <a:cubicBezTo>
                    <a:pt x="25" y="5"/>
                    <a:pt x="24" y="5"/>
                    <a:pt x="23" y="5"/>
                  </a:cubicBezTo>
                  <a:cubicBezTo>
                    <a:pt x="23" y="5"/>
                    <a:pt x="23" y="5"/>
                    <a:pt x="22" y="5"/>
                  </a:cubicBezTo>
                  <a:cubicBezTo>
                    <a:pt x="22" y="5"/>
                    <a:pt x="21" y="5"/>
                    <a:pt x="21" y="5"/>
                  </a:cubicBezTo>
                  <a:cubicBezTo>
                    <a:pt x="20" y="5"/>
                    <a:pt x="20" y="5"/>
                    <a:pt x="20" y="5"/>
                  </a:cubicBezTo>
                  <a:cubicBezTo>
                    <a:pt x="19" y="6"/>
                    <a:pt x="19" y="6"/>
                    <a:pt x="18" y="7"/>
                  </a:cubicBezTo>
                  <a:cubicBezTo>
                    <a:pt x="17" y="7"/>
                    <a:pt x="17" y="7"/>
                    <a:pt x="18" y="6"/>
                  </a:cubicBezTo>
                  <a:cubicBezTo>
                    <a:pt x="18" y="6"/>
                    <a:pt x="19" y="5"/>
                    <a:pt x="19" y="4"/>
                  </a:cubicBezTo>
                  <a:cubicBezTo>
                    <a:pt x="20" y="4"/>
                    <a:pt x="18" y="2"/>
                    <a:pt x="17" y="2"/>
                  </a:cubicBezTo>
                  <a:cubicBezTo>
                    <a:pt x="17" y="2"/>
                    <a:pt x="16" y="2"/>
                    <a:pt x="16" y="2"/>
                  </a:cubicBezTo>
                  <a:cubicBezTo>
                    <a:pt x="15" y="2"/>
                    <a:pt x="14" y="1"/>
                    <a:pt x="13" y="1"/>
                  </a:cubicBezTo>
                  <a:cubicBezTo>
                    <a:pt x="13" y="1"/>
                    <a:pt x="12" y="1"/>
                    <a:pt x="11" y="1"/>
                  </a:cubicBezTo>
                  <a:cubicBezTo>
                    <a:pt x="11" y="1"/>
                    <a:pt x="9" y="1"/>
                    <a:pt x="9" y="0"/>
                  </a:cubicBezTo>
                  <a:cubicBezTo>
                    <a:pt x="8" y="0"/>
                    <a:pt x="5" y="0"/>
                    <a:pt x="4" y="0"/>
                  </a:cubicBezTo>
                  <a:cubicBezTo>
                    <a:pt x="4" y="0"/>
                    <a:pt x="4" y="1"/>
                    <a:pt x="4" y="1"/>
                  </a:cubicBezTo>
                  <a:cubicBezTo>
                    <a:pt x="4" y="1"/>
                    <a:pt x="3" y="1"/>
                    <a:pt x="2" y="1"/>
                  </a:cubicBezTo>
                  <a:cubicBezTo>
                    <a:pt x="2" y="1"/>
                    <a:pt x="2" y="1"/>
                    <a:pt x="2" y="1"/>
                  </a:cubicBezTo>
                  <a:cubicBezTo>
                    <a:pt x="2" y="1"/>
                    <a:pt x="2" y="1"/>
                    <a:pt x="1" y="2"/>
                  </a:cubicBezTo>
                  <a:cubicBezTo>
                    <a:pt x="1" y="2"/>
                    <a:pt x="3" y="2"/>
                    <a:pt x="3" y="3"/>
                  </a:cubicBezTo>
                  <a:cubicBezTo>
                    <a:pt x="4" y="3"/>
                    <a:pt x="4" y="3"/>
                    <a:pt x="3" y="3"/>
                  </a:cubicBezTo>
                  <a:cubicBezTo>
                    <a:pt x="3" y="3"/>
                    <a:pt x="3" y="3"/>
                    <a:pt x="4" y="3"/>
                  </a:cubicBezTo>
                  <a:cubicBezTo>
                    <a:pt x="4" y="3"/>
                    <a:pt x="4" y="4"/>
                    <a:pt x="3" y="4"/>
                  </a:cubicBezTo>
                  <a:cubicBezTo>
                    <a:pt x="3" y="4"/>
                    <a:pt x="2" y="4"/>
                    <a:pt x="1" y="4"/>
                  </a:cubicBezTo>
                  <a:cubicBezTo>
                    <a:pt x="0" y="4"/>
                    <a:pt x="2" y="4"/>
                    <a:pt x="2" y="4"/>
                  </a:cubicBezTo>
                  <a:cubicBezTo>
                    <a:pt x="3" y="4"/>
                    <a:pt x="3" y="4"/>
                    <a:pt x="3" y="4"/>
                  </a:cubicBezTo>
                  <a:cubicBezTo>
                    <a:pt x="3" y="5"/>
                    <a:pt x="4" y="5"/>
                    <a:pt x="4" y="5"/>
                  </a:cubicBezTo>
                  <a:cubicBezTo>
                    <a:pt x="4" y="5"/>
                    <a:pt x="4" y="5"/>
                    <a:pt x="4" y="5"/>
                  </a:cubicBezTo>
                  <a:cubicBezTo>
                    <a:pt x="5" y="6"/>
                    <a:pt x="7" y="5"/>
                    <a:pt x="7" y="5"/>
                  </a:cubicBezTo>
                  <a:cubicBezTo>
                    <a:pt x="8" y="5"/>
                    <a:pt x="7" y="5"/>
                    <a:pt x="6" y="6"/>
                  </a:cubicBezTo>
                  <a:cubicBezTo>
                    <a:pt x="5" y="6"/>
                    <a:pt x="5" y="6"/>
                    <a:pt x="5" y="6"/>
                  </a:cubicBezTo>
                  <a:cubicBezTo>
                    <a:pt x="6" y="7"/>
                    <a:pt x="8" y="7"/>
                    <a:pt x="10" y="8"/>
                  </a:cubicBezTo>
                  <a:cubicBezTo>
                    <a:pt x="11" y="8"/>
                    <a:pt x="10" y="8"/>
                    <a:pt x="10" y="8"/>
                  </a:cubicBezTo>
                  <a:cubicBezTo>
                    <a:pt x="10" y="8"/>
                    <a:pt x="9" y="8"/>
                    <a:pt x="9" y="8"/>
                  </a:cubicBezTo>
                  <a:cubicBezTo>
                    <a:pt x="8" y="9"/>
                    <a:pt x="9" y="9"/>
                    <a:pt x="10" y="9"/>
                  </a:cubicBezTo>
                  <a:cubicBezTo>
                    <a:pt x="10" y="9"/>
                    <a:pt x="11" y="8"/>
                    <a:pt x="11" y="8"/>
                  </a:cubicBezTo>
                  <a:cubicBezTo>
                    <a:pt x="12" y="8"/>
                    <a:pt x="12" y="8"/>
                    <a:pt x="12" y="8"/>
                  </a:cubicBezTo>
                  <a:cubicBezTo>
                    <a:pt x="13" y="8"/>
                    <a:pt x="15" y="8"/>
                    <a:pt x="15" y="8"/>
                  </a:cubicBezTo>
                  <a:cubicBezTo>
                    <a:pt x="16" y="9"/>
                    <a:pt x="16" y="8"/>
                    <a:pt x="16" y="8"/>
                  </a:cubicBezTo>
                  <a:cubicBezTo>
                    <a:pt x="17" y="8"/>
                    <a:pt x="17" y="8"/>
                    <a:pt x="17" y="8"/>
                  </a:cubicBezTo>
                  <a:cubicBezTo>
                    <a:pt x="18" y="8"/>
                    <a:pt x="19" y="7"/>
                    <a:pt x="19" y="7"/>
                  </a:cubicBezTo>
                  <a:cubicBezTo>
                    <a:pt x="20" y="7"/>
                    <a:pt x="20" y="8"/>
                    <a:pt x="20" y="8"/>
                  </a:cubicBezTo>
                  <a:cubicBezTo>
                    <a:pt x="20" y="8"/>
                    <a:pt x="20" y="8"/>
                    <a:pt x="21" y="9"/>
                  </a:cubicBezTo>
                  <a:cubicBezTo>
                    <a:pt x="22" y="9"/>
                    <a:pt x="22" y="10"/>
                    <a:pt x="22" y="10"/>
                  </a:cubicBezTo>
                  <a:cubicBezTo>
                    <a:pt x="22" y="10"/>
                    <a:pt x="22" y="11"/>
                    <a:pt x="22" y="11"/>
                  </a:cubicBezTo>
                  <a:cubicBezTo>
                    <a:pt x="23" y="11"/>
                    <a:pt x="23" y="12"/>
                    <a:pt x="24" y="12"/>
                  </a:cubicBezTo>
                  <a:cubicBezTo>
                    <a:pt x="25" y="12"/>
                    <a:pt x="25" y="13"/>
                    <a:pt x="25" y="13"/>
                  </a:cubicBezTo>
                  <a:cubicBezTo>
                    <a:pt x="25" y="14"/>
                    <a:pt x="25" y="14"/>
                    <a:pt x="25" y="14"/>
                  </a:cubicBezTo>
                  <a:cubicBezTo>
                    <a:pt x="25" y="14"/>
                    <a:pt x="25" y="15"/>
                    <a:pt x="25" y="15"/>
                  </a:cubicBezTo>
                  <a:cubicBezTo>
                    <a:pt x="25" y="15"/>
                    <a:pt x="25" y="15"/>
                    <a:pt x="25" y="15"/>
                  </a:cubicBezTo>
                  <a:cubicBezTo>
                    <a:pt x="24" y="16"/>
                    <a:pt x="24" y="16"/>
                    <a:pt x="24" y="16"/>
                  </a:cubicBezTo>
                  <a:cubicBezTo>
                    <a:pt x="23" y="17"/>
                    <a:pt x="23" y="17"/>
                    <a:pt x="23" y="17"/>
                  </a:cubicBezTo>
                  <a:cubicBezTo>
                    <a:pt x="24" y="17"/>
                    <a:pt x="23" y="18"/>
                    <a:pt x="23" y="18"/>
                  </a:cubicBezTo>
                  <a:cubicBezTo>
                    <a:pt x="23" y="18"/>
                    <a:pt x="22" y="19"/>
                    <a:pt x="23" y="19"/>
                  </a:cubicBezTo>
                  <a:cubicBezTo>
                    <a:pt x="24" y="20"/>
                    <a:pt x="24" y="20"/>
                    <a:pt x="24" y="21"/>
                  </a:cubicBezTo>
                  <a:cubicBezTo>
                    <a:pt x="25" y="22"/>
                    <a:pt x="25" y="22"/>
                    <a:pt x="25" y="23"/>
                  </a:cubicBezTo>
                  <a:cubicBezTo>
                    <a:pt x="25" y="23"/>
                    <a:pt x="25" y="23"/>
                    <a:pt x="25" y="23"/>
                  </a:cubicBezTo>
                  <a:cubicBezTo>
                    <a:pt x="26" y="24"/>
                    <a:pt x="26" y="24"/>
                    <a:pt x="26" y="24"/>
                  </a:cubicBezTo>
                  <a:cubicBezTo>
                    <a:pt x="27" y="24"/>
                    <a:pt x="27" y="24"/>
                    <a:pt x="27" y="25"/>
                  </a:cubicBezTo>
                  <a:cubicBezTo>
                    <a:pt x="28" y="25"/>
                    <a:pt x="28" y="25"/>
                    <a:pt x="28" y="24"/>
                  </a:cubicBezTo>
                  <a:cubicBezTo>
                    <a:pt x="29" y="24"/>
                    <a:pt x="29" y="24"/>
                    <a:pt x="29" y="24"/>
                  </a:cubicBezTo>
                  <a:cubicBezTo>
                    <a:pt x="29" y="24"/>
                    <a:pt x="29" y="25"/>
                    <a:pt x="29" y="25"/>
                  </a:cubicBezTo>
                  <a:cubicBezTo>
                    <a:pt x="29" y="25"/>
                    <a:pt x="29" y="24"/>
                    <a:pt x="29" y="24"/>
                  </a:cubicBezTo>
                  <a:cubicBezTo>
                    <a:pt x="29" y="24"/>
                    <a:pt x="30" y="23"/>
                    <a:pt x="31" y="22"/>
                  </a:cubicBezTo>
                  <a:cubicBezTo>
                    <a:pt x="32" y="22"/>
                    <a:pt x="31" y="23"/>
                    <a:pt x="30" y="24"/>
                  </a:cubicBezTo>
                  <a:cubicBezTo>
                    <a:pt x="30" y="24"/>
                    <a:pt x="31" y="24"/>
                    <a:pt x="31" y="24"/>
                  </a:cubicBezTo>
                  <a:cubicBezTo>
                    <a:pt x="31" y="24"/>
                    <a:pt x="31" y="24"/>
                    <a:pt x="32" y="24"/>
                  </a:cubicBezTo>
                  <a:cubicBezTo>
                    <a:pt x="32" y="25"/>
                    <a:pt x="33" y="25"/>
                    <a:pt x="33" y="25"/>
                  </a:cubicBezTo>
                  <a:cubicBezTo>
                    <a:pt x="34" y="25"/>
                    <a:pt x="34" y="25"/>
                    <a:pt x="34" y="25"/>
                  </a:cubicBezTo>
                  <a:cubicBezTo>
                    <a:pt x="35" y="25"/>
                    <a:pt x="35" y="26"/>
                    <a:pt x="35" y="2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4" name="Freeform 64"/>
            <p:cNvSpPr>
              <a:spLocks/>
            </p:cNvSpPr>
            <p:nvPr/>
          </p:nvSpPr>
          <p:spPr bwMode="auto">
            <a:xfrm>
              <a:off x="1296" y="1261"/>
              <a:ext cx="10" cy="16"/>
            </a:xfrm>
            <a:custGeom>
              <a:avLst/>
              <a:gdLst/>
              <a:ahLst/>
              <a:cxnLst>
                <a:cxn ang="0">
                  <a:pos x="0" y="3"/>
                </a:cxn>
                <a:cxn ang="0">
                  <a:pos x="2" y="5"/>
                </a:cxn>
                <a:cxn ang="0">
                  <a:pos x="3" y="3"/>
                </a:cxn>
                <a:cxn ang="0">
                  <a:pos x="2" y="0"/>
                </a:cxn>
                <a:cxn ang="0">
                  <a:pos x="0" y="1"/>
                </a:cxn>
                <a:cxn ang="0">
                  <a:pos x="0" y="2"/>
                </a:cxn>
                <a:cxn ang="0">
                  <a:pos x="1" y="3"/>
                </a:cxn>
                <a:cxn ang="0">
                  <a:pos x="0" y="3"/>
                </a:cxn>
              </a:cxnLst>
              <a:rect l="0" t="0" r="r" b="b"/>
              <a:pathLst>
                <a:path w="3" h="5">
                  <a:moveTo>
                    <a:pt x="0" y="3"/>
                  </a:moveTo>
                  <a:cubicBezTo>
                    <a:pt x="0" y="3"/>
                    <a:pt x="1" y="5"/>
                    <a:pt x="2" y="5"/>
                  </a:cubicBezTo>
                  <a:cubicBezTo>
                    <a:pt x="2" y="4"/>
                    <a:pt x="3" y="4"/>
                    <a:pt x="3" y="3"/>
                  </a:cubicBezTo>
                  <a:cubicBezTo>
                    <a:pt x="3" y="2"/>
                    <a:pt x="3" y="0"/>
                    <a:pt x="2" y="0"/>
                  </a:cubicBezTo>
                  <a:cubicBezTo>
                    <a:pt x="1" y="0"/>
                    <a:pt x="0" y="1"/>
                    <a:pt x="0" y="1"/>
                  </a:cubicBezTo>
                  <a:cubicBezTo>
                    <a:pt x="0" y="1"/>
                    <a:pt x="0" y="1"/>
                    <a:pt x="0" y="2"/>
                  </a:cubicBezTo>
                  <a:cubicBezTo>
                    <a:pt x="1" y="2"/>
                    <a:pt x="1" y="3"/>
                    <a:pt x="1" y="3"/>
                  </a:cubicBezTo>
                  <a:cubicBezTo>
                    <a:pt x="0" y="3"/>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5" name="Freeform 65"/>
            <p:cNvSpPr>
              <a:spLocks/>
            </p:cNvSpPr>
            <p:nvPr/>
          </p:nvSpPr>
          <p:spPr bwMode="auto">
            <a:xfrm>
              <a:off x="1393" y="1099"/>
              <a:ext cx="78" cy="33"/>
            </a:xfrm>
            <a:custGeom>
              <a:avLst/>
              <a:gdLst/>
              <a:ahLst/>
              <a:cxnLst>
                <a:cxn ang="0">
                  <a:pos x="22" y="6"/>
                </a:cxn>
                <a:cxn ang="0">
                  <a:pos x="21" y="5"/>
                </a:cxn>
                <a:cxn ang="0">
                  <a:pos x="20" y="4"/>
                </a:cxn>
                <a:cxn ang="0">
                  <a:pos x="19" y="3"/>
                </a:cxn>
                <a:cxn ang="0">
                  <a:pos x="17" y="2"/>
                </a:cxn>
                <a:cxn ang="0">
                  <a:pos x="13" y="1"/>
                </a:cxn>
                <a:cxn ang="0">
                  <a:pos x="10" y="1"/>
                </a:cxn>
                <a:cxn ang="0">
                  <a:pos x="7" y="1"/>
                </a:cxn>
                <a:cxn ang="0">
                  <a:pos x="5" y="1"/>
                </a:cxn>
                <a:cxn ang="0">
                  <a:pos x="4" y="1"/>
                </a:cxn>
                <a:cxn ang="0">
                  <a:pos x="3" y="0"/>
                </a:cxn>
                <a:cxn ang="0">
                  <a:pos x="1" y="0"/>
                </a:cxn>
                <a:cxn ang="0">
                  <a:pos x="1" y="1"/>
                </a:cxn>
                <a:cxn ang="0">
                  <a:pos x="1" y="3"/>
                </a:cxn>
                <a:cxn ang="0">
                  <a:pos x="1" y="3"/>
                </a:cxn>
                <a:cxn ang="0">
                  <a:pos x="0" y="4"/>
                </a:cxn>
                <a:cxn ang="0">
                  <a:pos x="3" y="5"/>
                </a:cxn>
                <a:cxn ang="0">
                  <a:pos x="4" y="7"/>
                </a:cxn>
                <a:cxn ang="0">
                  <a:pos x="7" y="10"/>
                </a:cxn>
                <a:cxn ang="0">
                  <a:pos x="13" y="9"/>
                </a:cxn>
                <a:cxn ang="0">
                  <a:pos x="23" y="8"/>
                </a:cxn>
                <a:cxn ang="0">
                  <a:pos x="23" y="8"/>
                </a:cxn>
                <a:cxn ang="0">
                  <a:pos x="23" y="7"/>
                </a:cxn>
                <a:cxn ang="0">
                  <a:pos x="22" y="6"/>
                </a:cxn>
              </a:cxnLst>
              <a:rect l="0" t="0" r="r" b="b"/>
              <a:pathLst>
                <a:path w="24" h="10">
                  <a:moveTo>
                    <a:pt x="22" y="6"/>
                  </a:moveTo>
                  <a:cubicBezTo>
                    <a:pt x="22" y="6"/>
                    <a:pt x="21" y="5"/>
                    <a:pt x="21" y="5"/>
                  </a:cubicBezTo>
                  <a:cubicBezTo>
                    <a:pt x="21" y="4"/>
                    <a:pt x="20" y="5"/>
                    <a:pt x="20" y="4"/>
                  </a:cubicBezTo>
                  <a:cubicBezTo>
                    <a:pt x="20" y="4"/>
                    <a:pt x="19" y="4"/>
                    <a:pt x="19" y="3"/>
                  </a:cubicBezTo>
                  <a:cubicBezTo>
                    <a:pt x="19" y="3"/>
                    <a:pt x="17" y="2"/>
                    <a:pt x="17" y="2"/>
                  </a:cubicBezTo>
                  <a:cubicBezTo>
                    <a:pt x="16" y="2"/>
                    <a:pt x="13" y="1"/>
                    <a:pt x="13" y="1"/>
                  </a:cubicBezTo>
                  <a:cubicBezTo>
                    <a:pt x="12" y="1"/>
                    <a:pt x="11" y="1"/>
                    <a:pt x="10" y="1"/>
                  </a:cubicBezTo>
                  <a:cubicBezTo>
                    <a:pt x="9" y="2"/>
                    <a:pt x="7" y="1"/>
                    <a:pt x="7" y="1"/>
                  </a:cubicBezTo>
                  <a:cubicBezTo>
                    <a:pt x="6" y="1"/>
                    <a:pt x="5" y="1"/>
                    <a:pt x="5" y="1"/>
                  </a:cubicBezTo>
                  <a:cubicBezTo>
                    <a:pt x="5" y="0"/>
                    <a:pt x="5" y="1"/>
                    <a:pt x="4" y="1"/>
                  </a:cubicBezTo>
                  <a:cubicBezTo>
                    <a:pt x="4" y="1"/>
                    <a:pt x="4" y="1"/>
                    <a:pt x="3" y="0"/>
                  </a:cubicBezTo>
                  <a:cubicBezTo>
                    <a:pt x="3" y="0"/>
                    <a:pt x="1" y="0"/>
                    <a:pt x="1" y="0"/>
                  </a:cubicBezTo>
                  <a:cubicBezTo>
                    <a:pt x="0" y="0"/>
                    <a:pt x="1" y="1"/>
                    <a:pt x="1" y="1"/>
                  </a:cubicBezTo>
                  <a:cubicBezTo>
                    <a:pt x="0" y="2"/>
                    <a:pt x="0" y="2"/>
                    <a:pt x="1" y="3"/>
                  </a:cubicBezTo>
                  <a:cubicBezTo>
                    <a:pt x="1" y="3"/>
                    <a:pt x="1" y="3"/>
                    <a:pt x="1" y="3"/>
                  </a:cubicBezTo>
                  <a:cubicBezTo>
                    <a:pt x="0" y="3"/>
                    <a:pt x="0" y="3"/>
                    <a:pt x="0" y="4"/>
                  </a:cubicBezTo>
                  <a:cubicBezTo>
                    <a:pt x="0" y="5"/>
                    <a:pt x="3" y="5"/>
                    <a:pt x="3" y="5"/>
                  </a:cubicBezTo>
                  <a:cubicBezTo>
                    <a:pt x="3" y="5"/>
                    <a:pt x="4" y="5"/>
                    <a:pt x="4" y="7"/>
                  </a:cubicBezTo>
                  <a:cubicBezTo>
                    <a:pt x="4" y="9"/>
                    <a:pt x="6" y="10"/>
                    <a:pt x="7" y="10"/>
                  </a:cubicBezTo>
                  <a:cubicBezTo>
                    <a:pt x="8" y="10"/>
                    <a:pt x="12" y="9"/>
                    <a:pt x="13" y="9"/>
                  </a:cubicBezTo>
                  <a:cubicBezTo>
                    <a:pt x="13" y="8"/>
                    <a:pt x="22" y="8"/>
                    <a:pt x="23" y="8"/>
                  </a:cubicBezTo>
                  <a:cubicBezTo>
                    <a:pt x="24" y="8"/>
                    <a:pt x="24" y="8"/>
                    <a:pt x="23" y="8"/>
                  </a:cubicBezTo>
                  <a:cubicBezTo>
                    <a:pt x="23" y="8"/>
                    <a:pt x="23" y="7"/>
                    <a:pt x="23" y="7"/>
                  </a:cubicBezTo>
                  <a:cubicBezTo>
                    <a:pt x="23" y="7"/>
                    <a:pt x="23" y="7"/>
                    <a:pt x="22"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6" name="Freeform 66"/>
            <p:cNvSpPr>
              <a:spLocks/>
            </p:cNvSpPr>
            <p:nvPr/>
          </p:nvSpPr>
          <p:spPr bwMode="auto">
            <a:xfrm>
              <a:off x="1325" y="1323"/>
              <a:ext cx="10" cy="12"/>
            </a:xfrm>
            <a:custGeom>
              <a:avLst/>
              <a:gdLst/>
              <a:ahLst/>
              <a:cxnLst>
                <a:cxn ang="0">
                  <a:pos x="1" y="2"/>
                </a:cxn>
                <a:cxn ang="0">
                  <a:pos x="2" y="3"/>
                </a:cxn>
                <a:cxn ang="0">
                  <a:pos x="3" y="3"/>
                </a:cxn>
                <a:cxn ang="0">
                  <a:pos x="2" y="1"/>
                </a:cxn>
                <a:cxn ang="0">
                  <a:pos x="1" y="0"/>
                </a:cxn>
                <a:cxn ang="0">
                  <a:pos x="0" y="0"/>
                </a:cxn>
                <a:cxn ang="0">
                  <a:pos x="1" y="2"/>
                </a:cxn>
              </a:cxnLst>
              <a:rect l="0" t="0" r="r" b="b"/>
              <a:pathLst>
                <a:path w="3" h="4">
                  <a:moveTo>
                    <a:pt x="1" y="2"/>
                  </a:moveTo>
                  <a:cubicBezTo>
                    <a:pt x="1" y="2"/>
                    <a:pt x="1" y="3"/>
                    <a:pt x="2" y="3"/>
                  </a:cubicBezTo>
                  <a:cubicBezTo>
                    <a:pt x="2" y="4"/>
                    <a:pt x="2" y="4"/>
                    <a:pt x="3" y="3"/>
                  </a:cubicBezTo>
                  <a:cubicBezTo>
                    <a:pt x="3" y="3"/>
                    <a:pt x="2" y="1"/>
                    <a:pt x="2" y="1"/>
                  </a:cubicBezTo>
                  <a:cubicBezTo>
                    <a:pt x="1" y="0"/>
                    <a:pt x="1" y="0"/>
                    <a:pt x="1" y="0"/>
                  </a:cubicBezTo>
                  <a:cubicBezTo>
                    <a:pt x="0" y="0"/>
                    <a:pt x="0" y="0"/>
                    <a:pt x="0" y="0"/>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7" name="Freeform 67"/>
            <p:cNvSpPr>
              <a:spLocks/>
            </p:cNvSpPr>
            <p:nvPr/>
          </p:nvSpPr>
          <p:spPr bwMode="auto">
            <a:xfrm>
              <a:off x="1335" y="1319"/>
              <a:ext cx="23" cy="13"/>
            </a:xfrm>
            <a:custGeom>
              <a:avLst/>
              <a:gdLst/>
              <a:ahLst/>
              <a:cxnLst>
                <a:cxn ang="0">
                  <a:pos x="4" y="1"/>
                </a:cxn>
                <a:cxn ang="0">
                  <a:pos x="3" y="1"/>
                </a:cxn>
                <a:cxn ang="0">
                  <a:pos x="2" y="0"/>
                </a:cxn>
                <a:cxn ang="0">
                  <a:pos x="1" y="0"/>
                </a:cxn>
                <a:cxn ang="0">
                  <a:pos x="1" y="0"/>
                </a:cxn>
                <a:cxn ang="0">
                  <a:pos x="2" y="1"/>
                </a:cxn>
                <a:cxn ang="0">
                  <a:pos x="2" y="3"/>
                </a:cxn>
                <a:cxn ang="0">
                  <a:pos x="4" y="3"/>
                </a:cxn>
                <a:cxn ang="0">
                  <a:pos x="4" y="3"/>
                </a:cxn>
                <a:cxn ang="0">
                  <a:pos x="4" y="4"/>
                </a:cxn>
                <a:cxn ang="0">
                  <a:pos x="5" y="4"/>
                </a:cxn>
                <a:cxn ang="0">
                  <a:pos x="5" y="4"/>
                </a:cxn>
                <a:cxn ang="0">
                  <a:pos x="6" y="4"/>
                </a:cxn>
                <a:cxn ang="0">
                  <a:pos x="5" y="3"/>
                </a:cxn>
                <a:cxn ang="0">
                  <a:pos x="4" y="3"/>
                </a:cxn>
                <a:cxn ang="0">
                  <a:pos x="4" y="2"/>
                </a:cxn>
                <a:cxn ang="0">
                  <a:pos x="4" y="1"/>
                </a:cxn>
              </a:cxnLst>
              <a:rect l="0" t="0" r="r" b="b"/>
              <a:pathLst>
                <a:path w="7" h="4">
                  <a:moveTo>
                    <a:pt x="4" y="1"/>
                  </a:moveTo>
                  <a:cubicBezTo>
                    <a:pt x="4" y="1"/>
                    <a:pt x="3" y="1"/>
                    <a:pt x="3" y="1"/>
                  </a:cubicBezTo>
                  <a:cubicBezTo>
                    <a:pt x="3" y="0"/>
                    <a:pt x="3" y="0"/>
                    <a:pt x="2" y="0"/>
                  </a:cubicBezTo>
                  <a:cubicBezTo>
                    <a:pt x="2" y="0"/>
                    <a:pt x="2" y="0"/>
                    <a:pt x="1" y="0"/>
                  </a:cubicBezTo>
                  <a:cubicBezTo>
                    <a:pt x="0" y="0"/>
                    <a:pt x="1" y="0"/>
                    <a:pt x="1" y="0"/>
                  </a:cubicBezTo>
                  <a:cubicBezTo>
                    <a:pt x="1" y="0"/>
                    <a:pt x="2" y="1"/>
                    <a:pt x="2" y="1"/>
                  </a:cubicBezTo>
                  <a:cubicBezTo>
                    <a:pt x="2" y="2"/>
                    <a:pt x="2" y="3"/>
                    <a:pt x="2" y="3"/>
                  </a:cubicBezTo>
                  <a:cubicBezTo>
                    <a:pt x="2" y="3"/>
                    <a:pt x="3" y="3"/>
                    <a:pt x="4" y="3"/>
                  </a:cubicBezTo>
                  <a:cubicBezTo>
                    <a:pt x="4" y="3"/>
                    <a:pt x="4" y="3"/>
                    <a:pt x="4" y="3"/>
                  </a:cubicBezTo>
                  <a:cubicBezTo>
                    <a:pt x="4" y="3"/>
                    <a:pt x="4" y="3"/>
                    <a:pt x="4" y="4"/>
                  </a:cubicBezTo>
                  <a:cubicBezTo>
                    <a:pt x="4" y="4"/>
                    <a:pt x="4" y="4"/>
                    <a:pt x="5" y="4"/>
                  </a:cubicBezTo>
                  <a:cubicBezTo>
                    <a:pt x="5" y="3"/>
                    <a:pt x="5" y="4"/>
                    <a:pt x="5" y="4"/>
                  </a:cubicBezTo>
                  <a:cubicBezTo>
                    <a:pt x="6" y="4"/>
                    <a:pt x="6" y="4"/>
                    <a:pt x="6" y="4"/>
                  </a:cubicBezTo>
                  <a:cubicBezTo>
                    <a:pt x="7" y="3"/>
                    <a:pt x="6" y="3"/>
                    <a:pt x="5" y="3"/>
                  </a:cubicBezTo>
                  <a:cubicBezTo>
                    <a:pt x="5" y="3"/>
                    <a:pt x="5" y="3"/>
                    <a:pt x="4" y="3"/>
                  </a:cubicBezTo>
                  <a:cubicBezTo>
                    <a:pt x="4" y="3"/>
                    <a:pt x="4" y="2"/>
                    <a:pt x="4" y="2"/>
                  </a:cubicBezTo>
                  <a:cubicBezTo>
                    <a:pt x="5" y="2"/>
                    <a:pt x="4" y="1"/>
                    <a:pt x="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8" name="Freeform 68"/>
            <p:cNvSpPr>
              <a:spLocks/>
            </p:cNvSpPr>
            <p:nvPr/>
          </p:nvSpPr>
          <p:spPr bwMode="auto">
            <a:xfrm>
              <a:off x="1290" y="1323"/>
              <a:ext cx="116" cy="74"/>
            </a:xfrm>
            <a:custGeom>
              <a:avLst/>
              <a:gdLst/>
              <a:ahLst/>
              <a:cxnLst>
                <a:cxn ang="0">
                  <a:pos x="36" y="18"/>
                </a:cxn>
                <a:cxn ang="0">
                  <a:pos x="33" y="16"/>
                </a:cxn>
                <a:cxn ang="0">
                  <a:pos x="32" y="15"/>
                </a:cxn>
                <a:cxn ang="0">
                  <a:pos x="31" y="16"/>
                </a:cxn>
                <a:cxn ang="0">
                  <a:pos x="30" y="15"/>
                </a:cxn>
                <a:cxn ang="0">
                  <a:pos x="29" y="16"/>
                </a:cxn>
                <a:cxn ang="0">
                  <a:pos x="27" y="16"/>
                </a:cxn>
                <a:cxn ang="0">
                  <a:pos x="27" y="15"/>
                </a:cxn>
                <a:cxn ang="0">
                  <a:pos x="29" y="15"/>
                </a:cxn>
                <a:cxn ang="0">
                  <a:pos x="28" y="13"/>
                </a:cxn>
                <a:cxn ang="0">
                  <a:pos x="26" y="11"/>
                </a:cxn>
                <a:cxn ang="0">
                  <a:pos x="22" y="9"/>
                </a:cxn>
                <a:cxn ang="0">
                  <a:pos x="19" y="7"/>
                </a:cxn>
                <a:cxn ang="0">
                  <a:pos x="15" y="5"/>
                </a:cxn>
                <a:cxn ang="0">
                  <a:pos x="13" y="5"/>
                </a:cxn>
                <a:cxn ang="0">
                  <a:pos x="12" y="6"/>
                </a:cxn>
                <a:cxn ang="0">
                  <a:pos x="12" y="5"/>
                </a:cxn>
                <a:cxn ang="0">
                  <a:pos x="11" y="4"/>
                </a:cxn>
                <a:cxn ang="0">
                  <a:pos x="11" y="4"/>
                </a:cxn>
                <a:cxn ang="0">
                  <a:pos x="11" y="2"/>
                </a:cxn>
                <a:cxn ang="0">
                  <a:pos x="10" y="2"/>
                </a:cxn>
                <a:cxn ang="0">
                  <a:pos x="9" y="1"/>
                </a:cxn>
                <a:cxn ang="0">
                  <a:pos x="9" y="1"/>
                </a:cxn>
                <a:cxn ang="0">
                  <a:pos x="7" y="2"/>
                </a:cxn>
                <a:cxn ang="0">
                  <a:pos x="6" y="5"/>
                </a:cxn>
                <a:cxn ang="0">
                  <a:pos x="6" y="5"/>
                </a:cxn>
                <a:cxn ang="0">
                  <a:pos x="6" y="6"/>
                </a:cxn>
                <a:cxn ang="0">
                  <a:pos x="6" y="7"/>
                </a:cxn>
                <a:cxn ang="0">
                  <a:pos x="6" y="8"/>
                </a:cxn>
                <a:cxn ang="0">
                  <a:pos x="6" y="9"/>
                </a:cxn>
                <a:cxn ang="0">
                  <a:pos x="6" y="9"/>
                </a:cxn>
                <a:cxn ang="0">
                  <a:pos x="6" y="10"/>
                </a:cxn>
                <a:cxn ang="0">
                  <a:pos x="5" y="12"/>
                </a:cxn>
                <a:cxn ang="0">
                  <a:pos x="5" y="14"/>
                </a:cxn>
                <a:cxn ang="0">
                  <a:pos x="6" y="15"/>
                </a:cxn>
                <a:cxn ang="0">
                  <a:pos x="1" y="18"/>
                </a:cxn>
                <a:cxn ang="0">
                  <a:pos x="2" y="19"/>
                </a:cxn>
                <a:cxn ang="0">
                  <a:pos x="8" y="18"/>
                </a:cxn>
                <a:cxn ang="0">
                  <a:pos x="9" y="19"/>
                </a:cxn>
                <a:cxn ang="0">
                  <a:pos x="9" y="20"/>
                </a:cxn>
                <a:cxn ang="0">
                  <a:pos x="9" y="21"/>
                </a:cxn>
                <a:cxn ang="0">
                  <a:pos x="11" y="23"/>
                </a:cxn>
                <a:cxn ang="0">
                  <a:pos x="15" y="21"/>
                </a:cxn>
                <a:cxn ang="0">
                  <a:pos x="16" y="19"/>
                </a:cxn>
                <a:cxn ang="0">
                  <a:pos x="17" y="19"/>
                </a:cxn>
                <a:cxn ang="0">
                  <a:pos x="18" y="18"/>
                </a:cxn>
                <a:cxn ang="0">
                  <a:pos x="19" y="17"/>
                </a:cxn>
                <a:cxn ang="0">
                  <a:pos x="19" y="16"/>
                </a:cxn>
                <a:cxn ang="0">
                  <a:pos x="22" y="15"/>
                </a:cxn>
                <a:cxn ang="0">
                  <a:pos x="22" y="16"/>
                </a:cxn>
                <a:cxn ang="0">
                  <a:pos x="25" y="17"/>
                </a:cxn>
                <a:cxn ang="0">
                  <a:pos x="25" y="18"/>
                </a:cxn>
                <a:cxn ang="0">
                  <a:pos x="29" y="19"/>
                </a:cxn>
                <a:cxn ang="0">
                  <a:pos x="32" y="20"/>
                </a:cxn>
                <a:cxn ang="0">
                  <a:pos x="33" y="19"/>
                </a:cxn>
                <a:cxn ang="0">
                  <a:pos x="35" y="18"/>
                </a:cxn>
                <a:cxn ang="0">
                  <a:pos x="36" y="18"/>
                </a:cxn>
              </a:cxnLst>
              <a:rect l="0" t="0" r="r" b="b"/>
              <a:pathLst>
                <a:path w="36" h="23">
                  <a:moveTo>
                    <a:pt x="36" y="18"/>
                  </a:moveTo>
                  <a:cubicBezTo>
                    <a:pt x="35" y="18"/>
                    <a:pt x="33" y="17"/>
                    <a:pt x="33" y="16"/>
                  </a:cubicBezTo>
                  <a:cubicBezTo>
                    <a:pt x="32" y="15"/>
                    <a:pt x="32" y="15"/>
                    <a:pt x="32" y="15"/>
                  </a:cubicBezTo>
                  <a:cubicBezTo>
                    <a:pt x="32" y="16"/>
                    <a:pt x="32" y="16"/>
                    <a:pt x="31" y="16"/>
                  </a:cubicBezTo>
                  <a:cubicBezTo>
                    <a:pt x="31" y="15"/>
                    <a:pt x="29" y="15"/>
                    <a:pt x="30" y="15"/>
                  </a:cubicBezTo>
                  <a:cubicBezTo>
                    <a:pt x="30" y="16"/>
                    <a:pt x="29" y="16"/>
                    <a:pt x="29" y="16"/>
                  </a:cubicBezTo>
                  <a:cubicBezTo>
                    <a:pt x="28" y="16"/>
                    <a:pt x="27" y="16"/>
                    <a:pt x="27" y="16"/>
                  </a:cubicBezTo>
                  <a:cubicBezTo>
                    <a:pt x="27" y="16"/>
                    <a:pt x="27" y="16"/>
                    <a:pt x="27" y="15"/>
                  </a:cubicBezTo>
                  <a:cubicBezTo>
                    <a:pt x="28" y="15"/>
                    <a:pt x="29" y="15"/>
                    <a:pt x="29" y="15"/>
                  </a:cubicBezTo>
                  <a:cubicBezTo>
                    <a:pt x="29" y="14"/>
                    <a:pt x="28" y="14"/>
                    <a:pt x="28" y="13"/>
                  </a:cubicBezTo>
                  <a:cubicBezTo>
                    <a:pt x="28" y="13"/>
                    <a:pt x="27" y="11"/>
                    <a:pt x="26" y="11"/>
                  </a:cubicBezTo>
                  <a:cubicBezTo>
                    <a:pt x="25" y="10"/>
                    <a:pt x="23" y="9"/>
                    <a:pt x="22" y="9"/>
                  </a:cubicBezTo>
                  <a:cubicBezTo>
                    <a:pt x="21" y="8"/>
                    <a:pt x="20" y="7"/>
                    <a:pt x="19" y="7"/>
                  </a:cubicBezTo>
                  <a:cubicBezTo>
                    <a:pt x="18" y="7"/>
                    <a:pt x="16" y="6"/>
                    <a:pt x="15" y="5"/>
                  </a:cubicBezTo>
                  <a:cubicBezTo>
                    <a:pt x="14" y="4"/>
                    <a:pt x="14" y="4"/>
                    <a:pt x="13" y="5"/>
                  </a:cubicBezTo>
                  <a:cubicBezTo>
                    <a:pt x="13" y="6"/>
                    <a:pt x="12" y="7"/>
                    <a:pt x="12" y="6"/>
                  </a:cubicBezTo>
                  <a:cubicBezTo>
                    <a:pt x="12" y="6"/>
                    <a:pt x="12" y="6"/>
                    <a:pt x="12" y="5"/>
                  </a:cubicBezTo>
                  <a:cubicBezTo>
                    <a:pt x="12" y="5"/>
                    <a:pt x="11" y="4"/>
                    <a:pt x="11" y="4"/>
                  </a:cubicBezTo>
                  <a:cubicBezTo>
                    <a:pt x="11" y="4"/>
                    <a:pt x="10" y="4"/>
                    <a:pt x="11" y="4"/>
                  </a:cubicBezTo>
                  <a:cubicBezTo>
                    <a:pt x="11" y="3"/>
                    <a:pt x="12" y="3"/>
                    <a:pt x="11" y="2"/>
                  </a:cubicBezTo>
                  <a:cubicBezTo>
                    <a:pt x="11" y="1"/>
                    <a:pt x="10" y="1"/>
                    <a:pt x="10" y="2"/>
                  </a:cubicBezTo>
                  <a:cubicBezTo>
                    <a:pt x="9" y="2"/>
                    <a:pt x="9" y="2"/>
                    <a:pt x="9" y="1"/>
                  </a:cubicBezTo>
                  <a:cubicBezTo>
                    <a:pt x="9" y="0"/>
                    <a:pt x="9" y="1"/>
                    <a:pt x="9" y="1"/>
                  </a:cubicBezTo>
                  <a:cubicBezTo>
                    <a:pt x="9" y="1"/>
                    <a:pt x="7" y="1"/>
                    <a:pt x="7" y="2"/>
                  </a:cubicBezTo>
                  <a:cubicBezTo>
                    <a:pt x="7" y="4"/>
                    <a:pt x="6" y="4"/>
                    <a:pt x="6" y="5"/>
                  </a:cubicBezTo>
                  <a:cubicBezTo>
                    <a:pt x="6" y="5"/>
                    <a:pt x="7" y="5"/>
                    <a:pt x="6" y="5"/>
                  </a:cubicBezTo>
                  <a:cubicBezTo>
                    <a:pt x="6" y="6"/>
                    <a:pt x="6" y="6"/>
                    <a:pt x="6" y="6"/>
                  </a:cubicBezTo>
                  <a:cubicBezTo>
                    <a:pt x="6" y="6"/>
                    <a:pt x="7" y="7"/>
                    <a:pt x="6" y="7"/>
                  </a:cubicBezTo>
                  <a:cubicBezTo>
                    <a:pt x="6" y="8"/>
                    <a:pt x="6" y="8"/>
                    <a:pt x="6" y="8"/>
                  </a:cubicBezTo>
                  <a:cubicBezTo>
                    <a:pt x="6" y="8"/>
                    <a:pt x="6" y="8"/>
                    <a:pt x="6" y="9"/>
                  </a:cubicBezTo>
                  <a:cubicBezTo>
                    <a:pt x="6" y="9"/>
                    <a:pt x="6" y="9"/>
                    <a:pt x="6" y="9"/>
                  </a:cubicBezTo>
                  <a:cubicBezTo>
                    <a:pt x="6" y="10"/>
                    <a:pt x="6" y="10"/>
                    <a:pt x="6" y="10"/>
                  </a:cubicBezTo>
                  <a:cubicBezTo>
                    <a:pt x="5" y="10"/>
                    <a:pt x="5" y="11"/>
                    <a:pt x="5" y="12"/>
                  </a:cubicBezTo>
                  <a:cubicBezTo>
                    <a:pt x="5" y="13"/>
                    <a:pt x="5" y="14"/>
                    <a:pt x="5" y="14"/>
                  </a:cubicBezTo>
                  <a:cubicBezTo>
                    <a:pt x="6" y="15"/>
                    <a:pt x="7" y="15"/>
                    <a:pt x="6" y="15"/>
                  </a:cubicBezTo>
                  <a:cubicBezTo>
                    <a:pt x="5" y="16"/>
                    <a:pt x="2" y="16"/>
                    <a:pt x="1" y="18"/>
                  </a:cubicBezTo>
                  <a:cubicBezTo>
                    <a:pt x="0" y="20"/>
                    <a:pt x="1" y="19"/>
                    <a:pt x="2" y="19"/>
                  </a:cubicBezTo>
                  <a:cubicBezTo>
                    <a:pt x="3" y="19"/>
                    <a:pt x="8" y="17"/>
                    <a:pt x="8" y="18"/>
                  </a:cubicBezTo>
                  <a:cubicBezTo>
                    <a:pt x="9" y="19"/>
                    <a:pt x="9" y="18"/>
                    <a:pt x="9" y="19"/>
                  </a:cubicBezTo>
                  <a:cubicBezTo>
                    <a:pt x="9" y="19"/>
                    <a:pt x="9" y="19"/>
                    <a:pt x="9" y="20"/>
                  </a:cubicBezTo>
                  <a:cubicBezTo>
                    <a:pt x="9" y="20"/>
                    <a:pt x="9" y="21"/>
                    <a:pt x="9" y="21"/>
                  </a:cubicBezTo>
                  <a:cubicBezTo>
                    <a:pt x="9" y="22"/>
                    <a:pt x="10" y="23"/>
                    <a:pt x="11" y="23"/>
                  </a:cubicBezTo>
                  <a:cubicBezTo>
                    <a:pt x="12" y="22"/>
                    <a:pt x="14" y="21"/>
                    <a:pt x="15" y="21"/>
                  </a:cubicBezTo>
                  <a:cubicBezTo>
                    <a:pt x="15" y="20"/>
                    <a:pt x="15" y="19"/>
                    <a:pt x="16" y="19"/>
                  </a:cubicBezTo>
                  <a:cubicBezTo>
                    <a:pt x="16" y="19"/>
                    <a:pt x="17" y="19"/>
                    <a:pt x="17" y="19"/>
                  </a:cubicBezTo>
                  <a:cubicBezTo>
                    <a:pt x="17" y="18"/>
                    <a:pt x="18" y="18"/>
                    <a:pt x="18" y="18"/>
                  </a:cubicBezTo>
                  <a:cubicBezTo>
                    <a:pt x="18" y="18"/>
                    <a:pt x="19" y="18"/>
                    <a:pt x="19" y="17"/>
                  </a:cubicBezTo>
                  <a:cubicBezTo>
                    <a:pt x="19" y="16"/>
                    <a:pt x="19" y="16"/>
                    <a:pt x="19" y="16"/>
                  </a:cubicBezTo>
                  <a:cubicBezTo>
                    <a:pt x="19" y="15"/>
                    <a:pt x="23" y="14"/>
                    <a:pt x="22" y="15"/>
                  </a:cubicBezTo>
                  <a:cubicBezTo>
                    <a:pt x="21" y="16"/>
                    <a:pt x="21" y="16"/>
                    <a:pt x="22" y="16"/>
                  </a:cubicBezTo>
                  <a:cubicBezTo>
                    <a:pt x="23" y="16"/>
                    <a:pt x="26" y="17"/>
                    <a:pt x="25" y="17"/>
                  </a:cubicBezTo>
                  <a:cubicBezTo>
                    <a:pt x="24" y="18"/>
                    <a:pt x="24" y="18"/>
                    <a:pt x="25" y="18"/>
                  </a:cubicBezTo>
                  <a:cubicBezTo>
                    <a:pt x="26" y="18"/>
                    <a:pt x="28" y="19"/>
                    <a:pt x="29" y="19"/>
                  </a:cubicBezTo>
                  <a:cubicBezTo>
                    <a:pt x="30" y="20"/>
                    <a:pt x="32" y="21"/>
                    <a:pt x="32" y="20"/>
                  </a:cubicBezTo>
                  <a:cubicBezTo>
                    <a:pt x="32" y="20"/>
                    <a:pt x="33" y="19"/>
                    <a:pt x="33" y="19"/>
                  </a:cubicBezTo>
                  <a:cubicBezTo>
                    <a:pt x="34" y="19"/>
                    <a:pt x="35" y="18"/>
                    <a:pt x="35" y="18"/>
                  </a:cubicBezTo>
                  <a:cubicBezTo>
                    <a:pt x="35" y="18"/>
                    <a:pt x="36" y="18"/>
                    <a:pt x="36" y="1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9" name="Freeform 69"/>
            <p:cNvSpPr>
              <a:spLocks/>
            </p:cNvSpPr>
            <p:nvPr/>
          </p:nvSpPr>
          <p:spPr bwMode="auto">
            <a:xfrm>
              <a:off x="1345" y="1400"/>
              <a:ext cx="35" cy="20"/>
            </a:xfrm>
            <a:custGeom>
              <a:avLst/>
              <a:gdLst/>
              <a:ahLst/>
              <a:cxnLst>
                <a:cxn ang="0">
                  <a:pos x="10" y="1"/>
                </a:cxn>
                <a:cxn ang="0">
                  <a:pos x="9" y="0"/>
                </a:cxn>
                <a:cxn ang="0">
                  <a:pos x="8" y="0"/>
                </a:cxn>
                <a:cxn ang="0">
                  <a:pos x="7" y="0"/>
                </a:cxn>
                <a:cxn ang="0">
                  <a:pos x="5" y="1"/>
                </a:cxn>
                <a:cxn ang="0">
                  <a:pos x="4" y="0"/>
                </a:cxn>
                <a:cxn ang="0">
                  <a:pos x="2" y="2"/>
                </a:cxn>
                <a:cxn ang="0">
                  <a:pos x="1" y="4"/>
                </a:cxn>
                <a:cxn ang="0">
                  <a:pos x="0" y="4"/>
                </a:cxn>
                <a:cxn ang="0">
                  <a:pos x="1" y="6"/>
                </a:cxn>
                <a:cxn ang="0">
                  <a:pos x="2" y="6"/>
                </a:cxn>
                <a:cxn ang="0">
                  <a:pos x="4" y="6"/>
                </a:cxn>
                <a:cxn ang="0">
                  <a:pos x="7" y="4"/>
                </a:cxn>
                <a:cxn ang="0">
                  <a:pos x="9" y="3"/>
                </a:cxn>
                <a:cxn ang="0">
                  <a:pos x="10" y="1"/>
                </a:cxn>
              </a:cxnLst>
              <a:rect l="0" t="0" r="r" b="b"/>
              <a:pathLst>
                <a:path w="11" h="6">
                  <a:moveTo>
                    <a:pt x="10" y="1"/>
                  </a:moveTo>
                  <a:cubicBezTo>
                    <a:pt x="11" y="0"/>
                    <a:pt x="10" y="0"/>
                    <a:pt x="9" y="0"/>
                  </a:cubicBezTo>
                  <a:cubicBezTo>
                    <a:pt x="9" y="0"/>
                    <a:pt x="8" y="0"/>
                    <a:pt x="8" y="0"/>
                  </a:cubicBezTo>
                  <a:cubicBezTo>
                    <a:pt x="8" y="0"/>
                    <a:pt x="8" y="0"/>
                    <a:pt x="7" y="0"/>
                  </a:cubicBezTo>
                  <a:cubicBezTo>
                    <a:pt x="6" y="0"/>
                    <a:pt x="6" y="0"/>
                    <a:pt x="5" y="1"/>
                  </a:cubicBezTo>
                  <a:cubicBezTo>
                    <a:pt x="4" y="2"/>
                    <a:pt x="4" y="1"/>
                    <a:pt x="4" y="0"/>
                  </a:cubicBezTo>
                  <a:cubicBezTo>
                    <a:pt x="3" y="0"/>
                    <a:pt x="2" y="1"/>
                    <a:pt x="2" y="2"/>
                  </a:cubicBezTo>
                  <a:cubicBezTo>
                    <a:pt x="2" y="3"/>
                    <a:pt x="1" y="3"/>
                    <a:pt x="1" y="4"/>
                  </a:cubicBezTo>
                  <a:cubicBezTo>
                    <a:pt x="0" y="4"/>
                    <a:pt x="0" y="4"/>
                    <a:pt x="0" y="4"/>
                  </a:cubicBezTo>
                  <a:cubicBezTo>
                    <a:pt x="0" y="4"/>
                    <a:pt x="1" y="5"/>
                    <a:pt x="1" y="6"/>
                  </a:cubicBezTo>
                  <a:cubicBezTo>
                    <a:pt x="1" y="6"/>
                    <a:pt x="2" y="6"/>
                    <a:pt x="2" y="6"/>
                  </a:cubicBezTo>
                  <a:cubicBezTo>
                    <a:pt x="3" y="6"/>
                    <a:pt x="3" y="6"/>
                    <a:pt x="4" y="6"/>
                  </a:cubicBezTo>
                  <a:cubicBezTo>
                    <a:pt x="5" y="6"/>
                    <a:pt x="6" y="5"/>
                    <a:pt x="7" y="4"/>
                  </a:cubicBezTo>
                  <a:cubicBezTo>
                    <a:pt x="8" y="3"/>
                    <a:pt x="8" y="3"/>
                    <a:pt x="9" y="3"/>
                  </a:cubicBezTo>
                  <a:cubicBezTo>
                    <a:pt x="10" y="2"/>
                    <a:pt x="10" y="1"/>
                    <a:pt x="1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0" name="Freeform 70"/>
            <p:cNvSpPr>
              <a:spLocks/>
            </p:cNvSpPr>
            <p:nvPr/>
          </p:nvSpPr>
          <p:spPr bwMode="auto">
            <a:xfrm>
              <a:off x="1429" y="1452"/>
              <a:ext cx="6" cy="3"/>
            </a:xfrm>
            <a:custGeom>
              <a:avLst/>
              <a:gdLst/>
              <a:ahLst/>
              <a:cxnLst>
                <a:cxn ang="0">
                  <a:pos x="2" y="0"/>
                </a:cxn>
                <a:cxn ang="0">
                  <a:pos x="0" y="1"/>
                </a:cxn>
                <a:cxn ang="0">
                  <a:pos x="2" y="0"/>
                </a:cxn>
              </a:cxnLst>
              <a:rect l="0" t="0" r="r" b="b"/>
              <a:pathLst>
                <a:path w="2" h="1">
                  <a:moveTo>
                    <a:pt x="2" y="0"/>
                  </a:moveTo>
                  <a:cubicBezTo>
                    <a:pt x="1" y="1"/>
                    <a:pt x="0" y="1"/>
                    <a:pt x="0" y="1"/>
                  </a:cubicBezTo>
                  <a:cubicBezTo>
                    <a:pt x="1" y="1"/>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1" name="Freeform 71"/>
            <p:cNvSpPr>
              <a:spLocks/>
            </p:cNvSpPr>
            <p:nvPr/>
          </p:nvSpPr>
          <p:spPr bwMode="auto">
            <a:xfrm>
              <a:off x="1403" y="1413"/>
              <a:ext cx="16" cy="23"/>
            </a:xfrm>
            <a:custGeom>
              <a:avLst/>
              <a:gdLst/>
              <a:ahLst/>
              <a:cxnLst>
                <a:cxn ang="0">
                  <a:pos x="2" y="6"/>
                </a:cxn>
                <a:cxn ang="0">
                  <a:pos x="3" y="7"/>
                </a:cxn>
                <a:cxn ang="0">
                  <a:pos x="4" y="5"/>
                </a:cxn>
                <a:cxn ang="0">
                  <a:pos x="5" y="4"/>
                </a:cxn>
                <a:cxn ang="0">
                  <a:pos x="5" y="2"/>
                </a:cxn>
                <a:cxn ang="0">
                  <a:pos x="4" y="1"/>
                </a:cxn>
                <a:cxn ang="0">
                  <a:pos x="3" y="1"/>
                </a:cxn>
                <a:cxn ang="0">
                  <a:pos x="2" y="1"/>
                </a:cxn>
                <a:cxn ang="0">
                  <a:pos x="1" y="2"/>
                </a:cxn>
                <a:cxn ang="0">
                  <a:pos x="0" y="5"/>
                </a:cxn>
                <a:cxn ang="0">
                  <a:pos x="2" y="6"/>
                </a:cxn>
              </a:cxnLst>
              <a:rect l="0" t="0" r="r" b="b"/>
              <a:pathLst>
                <a:path w="5" h="7">
                  <a:moveTo>
                    <a:pt x="2" y="6"/>
                  </a:moveTo>
                  <a:cubicBezTo>
                    <a:pt x="3" y="7"/>
                    <a:pt x="3" y="7"/>
                    <a:pt x="3" y="7"/>
                  </a:cubicBezTo>
                  <a:cubicBezTo>
                    <a:pt x="3" y="6"/>
                    <a:pt x="3" y="5"/>
                    <a:pt x="4" y="5"/>
                  </a:cubicBezTo>
                  <a:cubicBezTo>
                    <a:pt x="4" y="5"/>
                    <a:pt x="4" y="4"/>
                    <a:pt x="5" y="4"/>
                  </a:cubicBezTo>
                  <a:cubicBezTo>
                    <a:pt x="5" y="3"/>
                    <a:pt x="5" y="3"/>
                    <a:pt x="5" y="2"/>
                  </a:cubicBezTo>
                  <a:cubicBezTo>
                    <a:pt x="5" y="1"/>
                    <a:pt x="5" y="1"/>
                    <a:pt x="4" y="1"/>
                  </a:cubicBezTo>
                  <a:cubicBezTo>
                    <a:pt x="4" y="0"/>
                    <a:pt x="3" y="1"/>
                    <a:pt x="3" y="1"/>
                  </a:cubicBezTo>
                  <a:cubicBezTo>
                    <a:pt x="2" y="1"/>
                    <a:pt x="2" y="1"/>
                    <a:pt x="2" y="1"/>
                  </a:cubicBezTo>
                  <a:cubicBezTo>
                    <a:pt x="1" y="1"/>
                    <a:pt x="1" y="1"/>
                    <a:pt x="1" y="2"/>
                  </a:cubicBezTo>
                  <a:cubicBezTo>
                    <a:pt x="0" y="3"/>
                    <a:pt x="0" y="5"/>
                    <a:pt x="0" y="5"/>
                  </a:cubicBezTo>
                  <a:cubicBezTo>
                    <a:pt x="1" y="5"/>
                    <a:pt x="1" y="6"/>
                    <a:pt x="2"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2" name="Freeform 72"/>
            <p:cNvSpPr>
              <a:spLocks/>
            </p:cNvSpPr>
            <p:nvPr/>
          </p:nvSpPr>
          <p:spPr bwMode="auto">
            <a:xfrm>
              <a:off x="1432" y="1387"/>
              <a:ext cx="19" cy="10"/>
            </a:xfrm>
            <a:custGeom>
              <a:avLst/>
              <a:gdLst/>
              <a:ahLst/>
              <a:cxnLst>
                <a:cxn ang="0">
                  <a:pos x="3" y="3"/>
                </a:cxn>
                <a:cxn ang="0">
                  <a:pos x="4" y="1"/>
                </a:cxn>
                <a:cxn ang="0">
                  <a:pos x="4" y="0"/>
                </a:cxn>
                <a:cxn ang="0">
                  <a:pos x="2" y="0"/>
                </a:cxn>
                <a:cxn ang="0">
                  <a:pos x="0" y="1"/>
                </a:cxn>
                <a:cxn ang="0">
                  <a:pos x="1" y="1"/>
                </a:cxn>
                <a:cxn ang="0">
                  <a:pos x="2" y="3"/>
                </a:cxn>
                <a:cxn ang="0">
                  <a:pos x="3" y="3"/>
                </a:cxn>
              </a:cxnLst>
              <a:rect l="0" t="0" r="r" b="b"/>
              <a:pathLst>
                <a:path w="6" h="3">
                  <a:moveTo>
                    <a:pt x="3" y="3"/>
                  </a:moveTo>
                  <a:cubicBezTo>
                    <a:pt x="6" y="2"/>
                    <a:pt x="5" y="1"/>
                    <a:pt x="4" y="1"/>
                  </a:cubicBezTo>
                  <a:cubicBezTo>
                    <a:pt x="4" y="0"/>
                    <a:pt x="4" y="1"/>
                    <a:pt x="4" y="0"/>
                  </a:cubicBezTo>
                  <a:cubicBezTo>
                    <a:pt x="3" y="0"/>
                    <a:pt x="3" y="0"/>
                    <a:pt x="2" y="0"/>
                  </a:cubicBezTo>
                  <a:cubicBezTo>
                    <a:pt x="1" y="0"/>
                    <a:pt x="1" y="0"/>
                    <a:pt x="0" y="1"/>
                  </a:cubicBezTo>
                  <a:cubicBezTo>
                    <a:pt x="0" y="1"/>
                    <a:pt x="0" y="1"/>
                    <a:pt x="1" y="1"/>
                  </a:cubicBezTo>
                  <a:cubicBezTo>
                    <a:pt x="1" y="2"/>
                    <a:pt x="2" y="2"/>
                    <a:pt x="2" y="3"/>
                  </a:cubicBezTo>
                  <a:cubicBezTo>
                    <a:pt x="3" y="3"/>
                    <a:pt x="3"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3" name="Freeform 73"/>
            <p:cNvSpPr>
              <a:spLocks/>
            </p:cNvSpPr>
            <p:nvPr/>
          </p:nvSpPr>
          <p:spPr bwMode="auto">
            <a:xfrm>
              <a:off x="1438" y="1374"/>
              <a:ext cx="7" cy="1"/>
            </a:xfrm>
            <a:custGeom>
              <a:avLst/>
              <a:gdLst/>
              <a:ahLst/>
              <a:cxnLst>
                <a:cxn ang="0">
                  <a:pos x="2" y="0"/>
                </a:cxn>
                <a:cxn ang="0">
                  <a:pos x="1" y="0"/>
                </a:cxn>
                <a:cxn ang="0">
                  <a:pos x="2" y="0"/>
                </a:cxn>
              </a:cxnLst>
              <a:rect l="0" t="0" r="r" b="b"/>
              <a:pathLst>
                <a:path w="2">
                  <a:moveTo>
                    <a:pt x="2" y="0"/>
                  </a:moveTo>
                  <a:cubicBezTo>
                    <a:pt x="2" y="0"/>
                    <a:pt x="1" y="0"/>
                    <a:pt x="1" y="0"/>
                  </a:cubicBezTo>
                  <a:cubicBezTo>
                    <a:pt x="0"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4" name="Freeform 74"/>
            <p:cNvSpPr>
              <a:spLocks/>
            </p:cNvSpPr>
            <p:nvPr/>
          </p:nvSpPr>
          <p:spPr bwMode="auto">
            <a:xfrm>
              <a:off x="1448" y="1381"/>
              <a:ext cx="16" cy="9"/>
            </a:xfrm>
            <a:custGeom>
              <a:avLst/>
              <a:gdLst/>
              <a:ahLst/>
              <a:cxnLst>
                <a:cxn ang="0">
                  <a:pos x="4" y="2"/>
                </a:cxn>
                <a:cxn ang="0">
                  <a:pos x="1" y="0"/>
                </a:cxn>
                <a:cxn ang="0">
                  <a:pos x="1" y="2"/>
                </a:cxn>
                <a:cxn ang="0">
                  <a:pos x="4" y="3"/>
                </a:cxn>
                <a:cxn ang="0">
                  <a:pos x="5" y="2"/>
                </a:cxn>
                <a:cxn ang="0">
                  <a:pos x="4" y="2"/>
                </a:cxn>
              </a:cxnLst>
              <a:rect l="0" t="0" r="r" b="b"/>
              <a:pathLst>
                <a:path w="5" h="3">
                  <a:moveTo>
                    <a:pt x="4" y="2"/>
                  </a:moveTo>
                  <a:cubicBezTo>
                    <a:pt x="3" y="1"/>
                    <a:pt x="2" y="0"/>
                    <a:pt x="1" y="0"/>
                  </a:cubicBezTo>
                  <a:cubicBezTo>
                    <a:pt x="1" y="1"/>
                    <a:pt x="0" y="1"/>
                    <a:pt x="1" y="2"/>
                  </a:cubicBezTo>
                  <a:cubicBezTo>
                    <a:pt x="2" y="2"/>
                    <a:pt x="3" y="3"/>
                    <a:pt x="4" y="3"/>
                  </a:cubicBezTo>
                  <a:cubicBezTo>
                    <a:pt x="4" y="3"/>
                    <a:pt x="5" y="2"/>
                    <a:pt x="5" y="2"/>
                  </a:cubicBezTo>
                  <a:cubicBezTo>
                    <a:pt x="4" y="2"/>
                    <a:pt x="4"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5" name="Freeform 75"/>
            <p:cNvSpPr>
              <a:spLocks/>
            </p:cNvSpPr>
            <p:nvPr/>
          </p:nvSpPr>
          <p:spPr bwMode="auto">
            <a:xfrm>
              <a:off x="1493" y="1407"/>
              <a:ext cx="13" cy="3"/>
            </a:xfrm>
            <a:custGeom>
              <a:avLst/>
              <a:gdLst/>
              <a:ahLst/>
              <a:cxnLst>
                <a:cxn ang="0">
                  <a:pos x="1" y="0"/>
                </a:cxn>
                <a:cxn ang="0">
                  <a:pos x="3" y="1"/>
                </a:cxn>
                <a:cxn ang="0">
                  <a:pos x="2" y="0"/>
                </a:cxn>
                <a:cxn ang="0">
                  <a:pos x="1" y="0"/>
                </a:cxn>
              </a:cxnLst>
              <a:rect l="0" t="0" r="r" b="b"/>
              <a:pathLst>
                <a:path w="4" h="1">
                  <a:moveTo>
                    <a:pt x="1" y="0"/>
                  </a:moveTo>
                  <a:cubicBezTo>
                    <a:pt x="1" y="1"/>
                    <a:pt x="3" y="1"/>
                    <a:pt x="3" y="1"/>
                  </a:cubicBezTo>
                  <a:cubicBezTo>
                    <a:pt x="4" y="1"/>
                    <a:pt x="2" y="0"/>
                    <a:pt x="2" y="0"/>
                  </a:cubicBezTo>
                  <a:cubicBezTo>
                    <a:pt x="1"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6" name="Freeform 76"/>
            <p:cNvSpPr>
              <a:spLocks/>
            </p:cNvSpPr>
            <p:nvPr/>
          </p:nvSpPr>
          <p:spPr bwMode="auto">
            <a:xfrm>
              <a:off x="1545" y="1403"/>
              <a:ext cx="23" cy="10"/>
            </a:xfrm>
            <a:custGeom>
              <a:avLst/>
              <a:gdLst/>
              <a:ahLst/>
              <a:cxnLst>
                <a:cxn ang="0">
                  <a:pos x="2" y="0"/>
                </a:cxn>
                <a:cxn ang="0">
                  <a:pos x="2" y="0"/>
                </a:cxn>
                <a:cxn ang="0">
                  <a:pos x="3" y="2"/>
                </a:cxn>
                <a:cxn ang="0">
                  <a:pos x="5" y="2"/>
                </a:cxn>
                <a:cxn ang="0">
                  <a:pos x="5" y="1"/>
                </a:cxn>
                <a:cxn ang="0">
                  <a:pos x="2" y="0"/>
                </a:cxn>
              </a:cxnLst>
              <a:rect l="0" t="0" r="r" b="b"/>
              <a:pathLst>
                <a:path w="7" h="3">
                  <a:moveTo>
                    <a:pt x="2" y="0"/>
                  </a:moveTo>
                  <a:cubicBezTo>
                    <a:pt x="0" y="0"/>
                    <a:pt x="2" y="0"/>
                    <a:pt x="2" y="0"/>
                  </a:cubicBezTo>
                  <a:cubicBezTo>
                    <a:pt x="2" y="0"/>
                    <a:pt x="3" y="1"/>
                    <a:pt x="3" y="2"/>
                  </a:cubicBezTo>
                  <a:cubicBezTo>
                    <a:pt x="3" y="3"/>
                    <a:pt x="4" y="2"/>
                    <a:pt x="5" y="2"/>
                  </a:cubicBezTo>
                  <a:cubicBezTo>
                    <a:pt x="7" y="2"/>
                    <a:pt x="5" y="2"/>
                    <a:pt x="5" y="1"/>
                  </a:cubicBezTo>
                  <a:cubicBezTo>
                    <a:pt x="5" y="1"/>
                    <a:pt x="4"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7" name="Freeform 77"/>
            <p:cNvSpPr>
              <a:spLocks/>
            </p:cNvSpPr>
            <p:nvPr/>
          </p:nvSpPr>
          <p:spPr bwMode="auto">
            <a:xfrm>
              <a:off x="1594" y="1458"/>
              <a:ext cx="9" cy="10"/>
            </a:xfrm>
            <a:custGeom>
              <a:avLst/>
              <a:gdLst/>
              <a:ahLst/>
              <a:cxnLst>
                <a:cxn ang="0">
                  <a:pos x="1" y="1"/>
                </a:cxn>
                <a:cxn ang="0">
                  <a:pos x="1" y="2"/>
                </a:cxn>
                <a:cxn ang="0">
                  <a:pos x="0" y="3"/>
                </a:cxn>
                <a:cxn ang="0">
                  <a:pos x="2" y="2"/>
                </a:cxn>
                <a:cxn ang="0">
                  <a:pos x="3" y="1"/>
                </a:cxn>
                <a:cxn ang="0">
                  <a:pos x="2" y="0"/>
                </a:cxn>
                <a:cxn ang="0">
                  <a:pos x="1" y="1"/>
                </a:cxn>
              </a:cxnLst>
              <a:rect l="0" t="0" r="r" b="b"/>
              <a:pathLst>
                <a:path w="3" h="3">
                  <a:moveTo>
                    <a:pt x="1" y="1"/>
                  </a:moveTo>
                  <a:cubicBezTo>
                    <a:pt x="1" y="1"/>
                    <a:pt x="1" y="1"/>
                    <a:pt x="1" y="2"/>
                  </a:cubicBezTo>
                  <a:cubicBezTo>
                    <a:pt x="0" y="2"/>
                    <a:pt x="0" y="3"/>
                    <a:pt x="0" y="3"/>
                  </a:cubicBezTo>
                  <a:cubicBezTo>
                    <a:pt x="1" y="3"/>
                    <a:pt x="1" y="3"/>
                    <a:pt x="2" y="2"/>
                  </a:cubicBezTo>
                  <a:cubicBezTo>
                    <a:pt x="2" y="2"/>
                    <a:pt x="3" y="2"/>
                    <a:pt x="3" y="1"/>
                  </a:cubicBezTo>
                  <a:cubicBezTo>
                    <a:pt x="3" y="1"/>
                    <a:pt x="2" y="1"/>
                    <a:pt x="2" y="0"/>
                  </a:cubicBezTo>
                  <a:cubicBezTo>
                    <a:pt x="2" y="0"/>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8" name="Freeform 78"/>
            <p:cNvSpPr>
              <a:spLocks/>
            </p:cNvSpPr>
            <p:nvPr/>
          </p:nvSpPr>
          <p:spPr bwMode="auto">
            <a:xfrm>
              <a:off x="1642" y="1426"/>
              <a:ext cx="10" cy="6"/>
            </a:xfrm>
            <a:custGeom>
              <a:avLst/>
              <a:gdLst/>
              <a:ahLst/>
              <a:cxnLst>
                <a:cxn ang="0">
                  <a:pos x="2" y="2"/>
                </a:cxn>
                <a:cxn ang="0">
                  <a:pos x="2" y="1"/>
                </a:cxn>
                <a:cxn ang="0">
                  <a:pos x="1" y="0"/>
                </a:cxn>
                <a:cxn ang="0">
                  <a:pos x="1" y="1"/>
                </a:cxn>
                <a:cxn ang="0">
                  <a:pos x="2" y="2"/>
                </a:cxn>
              </a:cxnLst>
              <a:rect l="0" t="0" r="r" b="b"/>
              <a:pathLst>
                <a:path w="3" h="2">
                  <a:moveTo>
                    <a:pt x="2" y="2"/>
                  </a:moveTo>
                  <a:cubicBezTo>
                    <a:pt x="2" y="2"/>
                    <a:pt x="3" y="1"/>
                    <a:pt x="2" y="1"/>
                  </a:cubicBezTo>
                  <a:cubicBezTo>
                    <a:pt x="1" y="0"/>
                    <a:pt x="1" y="0"/>
                    <a:pt x="1" y="0"/>
                  </a:cubicBezTo>
                  <a:cubicBezTo>
                    <a:pt x="0" y="1"/>
                    <a:pt x="1" y="1"/>
                    <a:pt x="1" y="1"/>
                  </a:cubicBezTo>
                  <a:cubicBezTo>
                    <a:pt x="2"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9" name="Freeform 79"/>
            <p:cNvSpPr>
              <a:spLocks/>
            </p:cNvSpPr>
            <p:nvPr/>
          </p:nvSpPr>
          <p:spPr bwMode="auto">
            <a:xfrm>
              <a:off x="1639" y="1432"/>
              <a:ext cx="16" cy="10"/>
            </a:xfrm>
            <a:custGeom>
              <a:avLst/>
              <a:gdLst/>
              <a:ahLst/>
              <a:cxnLst>
                <a:cxn ang="0">
                  <a:pos x="1" y="1"/>
                </a:cxn>
                <a:cxn ang="0">
                  <a:pos x="3" y="2"/>
                </a:cxn>
                <a:cxn ang="0">
                  <a:pos x="4" y="3"/>
                </a:cxn>
                <a:cxn ang="0">
                  <a:pos x="4" y="2"/>
                </a:cxn>
                <a:cxn ang="0">
                  <a:pos x="4" y="1"/>
                </a:cxn>
                <a:cxn ang="0">
                  <a:pos x="1" y="0"/>
                </a:cxn>
                <a:cxn ang="0">
                  <a:pos x="1" y="1"/>
                </a:cxn>
              </a:cxnLst>
              <a:rect l="0" t="0" r="r" b="b"/>
              <a:pathLst>
                <a:path w="5" h="3">
                  <a:moveTo>
                    <a:pt x="1" y="1"/>
                  </a:moveTo>
                  <a:cubicBezTo>
                    <a:pt x="1" y="1"/>
                    <a:pt x="2" y="2"/>
                    <a:pt x="3" y="2"/>
                  </a:cubicBezTo>
                  <a:cubicBezTo>
                    <a:pt x="3" y="3"/>
                    <a:pt x="3" y="3"/>
                    <a:pt x="4" y="3"/>
                  </a:cubicBezTo>
                  <a:cubicBezTo>
                    <a:pt x="4" y="2"/>
                    <a:pt x="4" y="2"/>
                    <a:pt x="4" y="2"/>
                  </a:cubicBezTo>
                  <a:cubicBezTo>
                    <a:pt x="4" y="2"/>
                    <a:pt x="4" y="1"/>
                    <a:pt x="4" y="1"/>
                  </a:cubicBezTo>
                  <a:cubicBezTo>
                    <a:pt x="5" y="0"/>
                    <a:pt x="2" y="0"/>
                    <a:pt x="1"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0" name="Freeform 80"/>
            <p:cNvSpPr>
              <a:spLocks/>
            </p:cNvSpPr>
            <p:nvPr/>
          </p:nvSpPr>
          <p:spPr bwMode="auto">
            <a:xfrm>
              <a:off x="1648" y="1410"/>
              <a:ext cx="10" cy="6"/>
            </a:xfrm>
            <a:custGeom>
              <a:avLst/>
              <a:gdLst/>
              <a:ahLst/>
              <a:cxnLst>
                <a:cxn ang="0">
                  <a:pos x="2" y="0"/>
                </a:cxn>
                <a:cxn ang="0">
                  <a:pos x="0" y="1"/>
                </a:cxn>
                <a:cxn ang="0">
                  <a:pos x="0" y="1"/>
                </a:cxn>
                <a:cxn ang="0">
                  <a:pos x="3" y="1"/>
                </a:cxn>
                <a:cxn ang="0">
                  <a:pos x="2" y="0"/>
                </a:cxn>
              </a:cxnLst>
              <a:rect l="0" t="0" r="r" b="b"/>
              <a:pathLst>
                <a:path w="3" h="2">
                  <a:moveTo>
                    <a:pt x="2" y="0"/>
                  </a:moveTo>
                  <a:cubicBezTo>
                    <a:pt x="1" y="0"/>
                    <a:pt x="1" y="0"/>
                    <a:pt x="0" y="1"/>
                  </a:cubicBezTo>
                  <a:cubicBezTo>
                    <a:pt x="0" y="1"/>
                    <a:pt x="0" y="1"/>
                    <a:pt x="0" y="1"/>
                  </a:cubicBezTo>
                  <a:cubicBezTo>
                    <a:pt x="2" y="2"/>
                    <a:pt x="2" y="1"/>
                    <a:pt x="3" y="1"/>
                  </a:cubicBezTo>
                  <a:cubicBezTo>
                    <a:pt x="3" y="0"/>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1" name="Freeform 81"/>
            <p:cNvSpPr>
              <a:spLocks/>
            </p:cNvSpPr>
            <p:nvPr/>
          </p:nvSpPr>
          <p:spPr bwMode="auto">
            <a:xfrm>
              <a:off x="1648" y="1462"/>
              <a:ext cx="10" cy="3"/>
            </a:xfrm>
            <a:custGeom>
              <a:avLst/>
              <a:gdLst/>
              <a:ahLst/>
              <a:cxnLst>
                <a:cxn ang="0">
                  <a:pos x="2" y="1"/>
                </a:cxn>
                <a:cxn ang="0">
                  <a:pos x="3" y="1"/>
                </a:cxn>
                <a:cxn ang="0">
                  <a:pos x="2" y="1"/>
                </a:cxn>
                <a:cxn ang="0">
                  <a:pos x="1" y="0"/>
                </a:cxn>
                <a:cxn ang="0">
                  <a:pos x="2" y="1"/>
                </a:cxn>
              </a:cxnLst>
              <a:rect l="0" t="0" r="r" b="b"/>
              <a:pathLst>
                <a:path w="3" h="1">
                  <a:moveTo>
                    <a:pt x="2" y="1"/>
                  </a:moveTo>
                  <a:cubicBezTo>
                    <a:pt x="2" y="1"/>
                    <a:pt x="2" y="1"/>
                    <a:pt x="3" y="1"/>
                  </a:cubicBezTo>
                  <a:cubicBezTo>
                    <a:pt x="3" y="1"/>
                    <a:pt x="3" y="1"/>
                    <a:pt x="2" y="1"/>
                  </a:cubicBezTo>
                  <a:cubicBezTo>
                    <a:pt x="2" y="0"/>
                    <a:pt x="0" y="0"/>
                    <a:pt x="1" y="0"/>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2" name="Freeform 82"/>
            <p:cNvSpPr>
              <a:spLocks/>
            </p:cNvSpPr>
            <p:nvPr/>
          </p:nvSpPr>
          <p:spPr bwMode="auto">
            <a:xfrm>
              <a:off x="1700" y="1546"/>
              <a:ext cx="7" cy="6"/>
            </a:xfrm>
            <a:custGeom>
              <a:avLst/>
              <a:gdLst/>
              <a:ahLst/>
              <a:cxnLst>
                <a:cxn ang="0">
                  <a:pos x="2" y="0"/>
                </a:cxn>
                <a:cxn ang="0">
                  <a:pos x="1" y="0"/>
                </a:cxn>
                <a:cxn ang="0">
                  <a:pos x="0" y="1"/>
                </a:cxn>
                <a:cxn ang="0">
                  <a:pos x="1" y="2"/>
                </a:cxn>
                <a:cxn ang="0">
                  <a:pos x="1" y="2"/>
                </a:cxn>
                <a:cxn ang="0">
                  <a:pos x="2" y="2"/>
                </a:cxn>
                <a:cxn ang="0">
                  <a:pos x="1" y="1"/>
                </a:cxn>
                <a:cxn ang="0">
                  <a:pos x="1" y="1"/>
                </a:cxn>
                <a:cxn ang="0">
                  <a:pos x="2" y="0"/>
                </a:cxn>
              </a:cxnLst>
              <a:rect l="0" t="0" r="r" b="b"/>
              <a:pathLst>
                <a:path w="2" h="2">
                  <a:moveTo>
                    <a:pt x="2" y="0"/>
                  </a:moveTo>
                  <a:cubicBezTo>
                    <a:pt x="2" y="0"/>
                    <a:pt x="2" y="0"/>
                    <a:pt x="1" y="0"/>
                  </a:cubicBezTo>
                  <a:cubicBezTo>
                    <a:pt x="1" y="0"/>
                    <a:pt x="0" y="0"/>
                    <a:pt x="0" y="1"/>
                  </a:cubicBezTo>
                  <a:cubicBezTo>
                    <a:pt x="0" y="1"/>
                    <a:pt x="0" y="2"/>
                    <a:pt x="1" y="2"/>
                  </a:cubicBezTo>
                  <a:cubicBezTo>
                    <a:pt x="1" y="1"/>
                    <a:pt x="1" y="2"/>
                    <a:pt x="1" y="2"/>
                  </a:cubicBezTo>
                  <a:cubicBezTo>
                    <a:pt x="1" y="2"/>
                    <a:pt x="2" y="2"/>
                    <a:pt x="2" y="2"/>
                  </a:cubicBezTo>
                  <a:cubicBezTo>
                    <a:pt x="2" y="1"/>
                    <a:pt x="2" y="1"/>
                    <a:pt x="1" y="1"/>
                  </a:cubicBezTo>
                  <a:cubicBezTo>
                    <a:pt x="1" y="1"/>
                    <a:pt x="1" y="1"/>
                    <a:pt x="1" y="1"/>
                  </a:cubicBezTo>
                  <a:cubicBezTo>
                    <a:pt x="1"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3" name="Freeform 83"/>
            <p:cNvSpPr>
              <a:spLocks/>
            </p:cNvSpPr>
            <p:nvPr/>
          </p:nvSpPr>
          <p:spPr bwMode="auto">
            <a:xfrm>
              <a:off x="1755" y="1591"/>
              <a:ext cx="7" cy="3"/>
            </a:xfrm>
            <a:custGeom>
              <a:avLst/>
              <a:gdLst/>
              <a:ahLst/>
              <a:cxnLst>
                <a:cxn ang="0">
                  <a:pos x="1" y="1"/>
                </a:cxn>
                <a:cxn ang="0">
                  <a:pos x="2" y="0"/>
                </a:cxn>
                <a:cxn ang="0">
                  <a:pos x="0" y="0"/>
                </a:cxn>
                <a:cxn ang="0">
                  <a:pos x="1" y="1"/>
                </a:cxn>
              </a:cxnLst>
              <a:rect l="0" t="0" r="r" b="b"/>
              <a:pathLst>
                <a:path w="2" h="1">
                  <a:moveTo>
                    <a:pt x="1" y="1"/>
                  </a:moveTo>
                  <a:cubicBezTo>
                    <a:pt x="2" y="1"/>
                    <a:pt x="2" y="1"/>
                    <a:pt x="2" y="0"/>
                  </a:cubicBezTo>
                  <a:cubicBezTo>
                    <a:pt x="2" y="0"/>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5" name="Freeform 85"/>
            <p:cNvSpPr>
              <a:spLocks/>
            </p:cNvSpPr>
            <p:nvPr/>
          </p:nvSpPr>
          <p:spPr bwMode="auto">
            <a:xfrm>
              <a:off x="1797" y="1678"/>
              <a:ext cx="3" cy="4"/>
            </a:xfrm>
            <a:custGeom>
              <a:avLst/>
              <a:gdLst/>
              <a:ahLst/>
              <a:cxnLst>
                <a:cxn ang="0">
                  <a:pos x="0" y="1"/>
                </a:cxn>
                <a:cxn ang="0">
                  <a:pos x="1" y="1"/>
                </a:cxn>
                <a:cxn ang="0">
                  <a:pos x="0" y="1"/>
                </a:cxn>
              </a:cxnLst>
              <a:rect l="0" t="0" r="r" b="b"/>
              <a:pathLst>
                <a:path w="1" h="1">
                  <a:moveTo>
                    <a:pt x="0" y="1"/>
                  </a:moveTo>
                  <a:cubicBezTo>
                    <a:pt x="1" y="1"/>
                    <a:pt x="1" y="1"/>
                    <a:pt x="1" y="1"/>
                  </a:cubicBezTo>
                  <a:cubicBezTo>
                    <a:pt x="1" y="1"/>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6" name="Freeform 86"/>
            <p:cNvSpPr>
              <a:spLocks/>
            </p:cNvSpPr>
            <p:nvPr/>
          </p:nvSpPr>
          <p:spPr bwMode="auto">
            <a:xfrm>
              <a:off x="1813" y="1704"/>
              <a:ext cx="4" cy="1"/>
            </a:xfrm>
            <a:custGeom>
              <a:avLst/>
              <a:gdLst/>
              <a:ahLst/>
              <a:cxnLst>
                <a:cxn ang="0">
                  <a:pos x="0" y="0"/>
                </a:cxn>
                <a:cxn ang="0">
                  <a:pos x="1" y="0"/>
                </a:cxn>
                <a:cxn ang="0">
                  <a:pos x="0" y="0"/>
                </a:cxn>
              </a:cxnLst>
              <a:rect l="0" t="0" r="r" b="b"/>
              <a:pathLst>
                <a:path w="1">
                  <a:moveTo>
                    <a:pt x="0" y="0"/>
                  </a:moveTo>
                  <a:cubicBezTo>
                    <a:pt x="1"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7" name="Freeform 87"/>
            <p:cNvSpPr>
              <a:spLocks/>
            </p:cNvSpPr>
            <p:nvPr/>
          </p:nvSpPr>
          <p:spPr bwMode="auto">
            <a:xfrm>
              <a:off x="1820" y="1701"/>
              <a:ext cx="6" cy="3"/>
            </a:xfrm>
            <a:custGeom>
              <a:avLst/>
              <a:gdLst/>
              <a:ahLst/>
              <a:cxnLst>
                <a:cxn ang="0">
                  <a:pos x="0" y="1"/>
                </a:cxn>
                <a:cxn ang="0">
                  <a:pos x="0" y="1"/>
                </a:cxn>
                <a:cxn ang="0">
                  <a:pos x="0" y="1"/>
                </a:cxn>
                <a:cxn ang="0">
                  <a:pos x="1" y="1"/>
                </a:cxn>
                <a:cxn ang="0">
                  <a:pos x="0" y="1"/>
                </a:cxn>
              </a:cxnLst>
              <a:rect l="0" t="0" r="r" b="b"/>
              <a:pathLst>
                <a:path w="2" h="1">
                  <a:moveTo>
                    <a:pt x="0" y="1"/>
                  </a:moveTo>
                  <a:cubicBezTo>
                    <a:pt x="0" y="1"/>
                    <a:pt x="0" y="0"/>
                    <a:pt x="0" y="1"/>
                  </a:cubicBezTo>
                  <a:cubicBezTo>
                    <a:pt x="0" y="1"/>
                    <a:pt x="0" y="1"/>
                    <a:pt x="0" y="1"/>
                  </a:cubicBezTo>
                  <a:cubicBezTo>
                    <a:pt x="1" y="1"/>
                    <a:pt x="2" y="1"/>
                    <a:pt x="1" y="1"/>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8" name="Freeform 88"/>
            <p:cNvSpPr>
              <a:spLocks/>
            </p:cNvSpPr>
            <p:nvPr/>
          </p:nvSpPr>
          <p:spPr bwMode="auto">
            <a:xfrm>
              <a:off x="1784" y="1753"/>
              <a:ext cx="3" cy="13"/>
            </a:xfrm>
            <a:custGeom>
              <a:avLst/>
              <a:gdLst/>
              <a:ahLst/>
              <a:cxnLst>
                <a:cxn ang="0">
                  <a:pos x="1" y="2"/>
                </a:cxn>
                <a:cxn ang="0">
                  <a:pos x="1" y="1"/>
                </a:cxn>
                <a:cxn ang="0">
                  <a:pos x="0" y="3"/>
                </a:cxn>
                <a:cxn ang="0">
                  <a:pos x="1" y="2"/>
                </a:cxn>
              </a:cxnLst>
              <a:rect l="0" t="0" r="r" b="b"/>
              <a:pathLst>
                <a:path w="1" h="4">
                  <a:moveTo>
                    <a:pt x="1" y="2"/>
                  </a:moveTo>
                  <a:cubicBezTo>
                    <a:pt x="1" y="1"/>
                    <a:pt x="1" y="0"/>
                    <a:pt x="1" y="1"/>
                  </a:cubicBezTo>
                  <a:cubicBezTo>
                    <a:pt x="1" y="2"/>
                    <a:pt x="1" y="2"/>
                    <a:pt x="0" y="3"/>
                  </a:cubicBezTo>
                  <a:cubicBezTo>
                    <a:pt x="0" y="3"/>
                    <a:pt x="0" y="4"/>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9" name="Freeform 89"/>
            <p:cNvSpPr>
              <a:spLocks/>
            </p:cNvSpPr>
            <p:nvPr/>
          </p:nvSpPr>
          <p:spPr bwMode="auto">
            <a:xfrm>
              <a:off x="1652" y="1740"/>
              <a:ext cx="3" cy="3"/>
            </a:xfrm>
            <a:custGeom>
              <a:avLst/>
              <a:gdLst/>
              <a:ahLst/>
              <a:cxnLst>
                <a:cxn ang="0">
                  <a:pos x="0" y="1"/>
                </a:cxn>
                <a:cxn ang="0">
                  <a:pos x="1" y="0"/>
                </a:cxn>
                <a:cxn ang="0">
                  <a:pos x="0" y="1"/>
                </a:cxn>
              </a:cxnLst>
              <a:rect l="0" t="0" r="r" b="b"/>
              <a:pathLst>
                <a:path w="1" h="1">
                  <a:moveTo>
                    <a:pt x="0" y="1"/>
                  </a:moveTo>
                  <a:cubicBezTo>
                    <a:pt x="1" y="1"/>
                    <a:pt x="1" y="0"/>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0" name="Freeform 90"/>
            <p:cNvSpPr>
              <a:spLocks/>
            </p:cNvSpPr>
            <p:nvPr/>
          </p:nvSpPr>
          <p:spPr bwMode="auto">
            <a:xfrm>
              <a:off x="1658" y="1756"/>
              <a:ext cx="39" cy="23"/>
            </a:xfrm>
            <a:custGeom>
              <a:avLst/>
              <a:gdLst/>
              <a:ahLst/>
              <a:cxnLst>
                <a:cxn ang="0">
                  <a:pos x="9" y="5"/>
                </a:cxn>
                <a:cxn ang="0">
                  <a:pos x="10" y="5"/>
                </a:cxn>
                <a:cxn ang="0">
                  <a:pos x="12" y="4"/>
                </a:cxn>
                <a:cxn ang="0">
                  <a:pos x="11" y="4"/>
                </a:cxn>
                <a:cxn ang="0">
                  <a:pos x="3" y="4"/>
                </a:cxn>
                <a:cxn ang="0">
                  <a:pos x="3" y="3"/>
                </a:cxn>
                <a:cxn ang="0">
                  <a:pos x="2" y="2"/>
                </a:cxn>
                <a:cxn ang="0">
                  <a:pos x="2" y="2"/>
                </a:cxn>
                <a:cxn ang="0">
                  <a:pos x="2" y="1"/>
                </a:cxn>
                <a:cxn ang="0">
                  <a:pos x="1" y="1"/>
                </a:cxn>
                <a:cxn ang="0">
                  <a:pos x="0" y="2"/>
                </a:cxn>
                <a:cxn ang="0">
                  <a:pos x="0" y="3"/>
                </a:cxn>
                <a:cxn ang="0">
                  <a:pos x="1" y="3"/>
                </a:cxn>
                <a:cxn ang="0">
                  <a:pos x="1" y="4"/>
                </a:cxn>
                <a:cxn ang="0">
                  <a:pos x="2" y="4"/>
                </a:cxn>
                <a:cxn ang="0">
                  <a:pos x="3" y="5"/>
                </a:cxn>
                <a:cxn ang="0">
                  <a:pos x="4" y="5"/>
                </a:cxn>
                <a:cxn ang="0">
                  <a:pos x="5" y="6"/>
                </a:cxn>
                <a:cxn ang="0">
                  <a:pos x="6" y="6"/>
                </a:cxn>
                <a:cxn ang="0">
                  <a:pos x="6" y="5"/>
                </a:cxn>
                <a:cxn ang="0">
                  <a:pos x="7" y="6"/>
                </a:cxn>
                <a:cxn ang="0">
                  <a:pos x="9" y="7"/>
                </a:cxn>
                <a:cxn ang="0">
                  <a:pos x="9" y="7"/>
                </a:cxn>
                <a:cxn ang="0">
                  <a:pos x="9" y="6"/>
                </a:cxn>
                <a:cxn ang="0">
                  <a:pos x="9" y="6"/>
                </a:cxn>
                <a:cxn ang="0">
                  <a:pos x="9" y="5"/>
                </a:cxn>
              </a:cxnLst>
              <a:rect l="0" t="0" r="r" b="b"/>
              <a:pathLst>
                <a:path w="12" h="7">
                  <a:moveTo>
                    <a:pt x="9" y="5"/>
                  </a:moveTo>
                  <a:cubicBezTo>
                    <a:pt x="10" y="5"/>
                    <a:pt x="10" y="5"/>
                    <a:pt x="10" y="5"/>
                  </a:cubicBezTo>
                  <a:cubicBezTo>
                    <a:pt x="10" y="5"/>
                    <a:pt x="11" y="5"/>
                    <a:pt x="12" y="4"/>
                  </a:cubicBezTo>
                  <a:cubicBezTo>
                    <a:pt x="12" y="4"/>
                    <a:pt x="12" y="4"/>
                    <a:pt x="11" y="4"/>
                  </a:cubicBezTo>
                  <a:cubicBezTo>
                    <a:pt x="11" y="4"/>
                    <a:pt x="3" y="4"/>
                    <a:pt x="3" y="4"/>
                  </a:cubicBezTo>
                  <a:cubicBezTo>
                    <a:pt x="2" y="4"/>
                    <a:pt x="2" y="4"/>
                    <a:pt x="3" y="3"/>
                  </a:cubicBezTo>
                  <a:cubicBezTo>
                    <a:pt x="3" y="3"/>
                    <a:pt x="3" y="3"/>
                    <a:pt x="2" y="2"/>
                  </a:cubicBezTo>
                  <a:cubicBezTo>
                    <a:pt x="1" y="2"/>
                    <a:pt x="2" y="2"/>
                    <a:pt x="2" y="2"/>
                  </a:cubicBezTo>
                  <a:cubicBezTo>
                    <a:pt x="2" y="1"/>
                    <a:pt x="2" y="1"/>
                    <a:pt x="2" y="1"/>
                  </a:cubicBezTo>
                  <a:cubicBezTo>
                    <a:pt x="2" y="0"/>
                    <a:pt x="2" y="0"/>
                    <a:pt x="1" y="1"/>
                  </a:cubicBezTo>
                  <a:cubicBezTo>
                    <a:pt x="1" y="1"/>
                    <a:pt x="1" y="2"/>
                    <a:pt x="0" y="2"/>
                  </a:cubicBezTo>
                  <a:cubicBezTo>
                    <a:pt x="0" y="3"/>
                    <a:pt x="0" y="3"/>
                    <a:pt x="0" y="3"/>
                  </a:cubicBezTo>
                  <a:cubicBezTo>
                    <a:pt x="0" y="3"/>
                    <a:pt x="1" y="3"/>
                    <a:pt x="1" y="3"/>
                  </a:cubicBezTo>
                  <a:cubicBezTo>
                    <a:pt x="2" y="3"/>
                    <a:pt x="2" y="3"/>
                    <a:pt x="1" y="4"/>
                  </a:cubicBezTo>
                  <a:cubicBezTo>
                    <a:pt x="1" y="4"/>
                    <a:pt x="1" y="4"/>
                    <a:pt x="2" y="4"/>
                  </a:cubicBezTo>
                  <a:cubicBezTo>
                    <a:pt x="2" y="4"/>
                    <a:pt x="2" y="4"/>
                    <a:pt x="3" y="5"/>
                  </a:cubicBezTo>
                  <a:cubicBezTo>
                    <a:pt x="3" y="5"/>
                    <a:pt x="4" y="5"/>
                    <a:pt x="4" y="5"/>
                  </a:cubicBezTo>
                  <a:cubicBezTo>
                    <a:pt x="4" y="5"/>
                    <a:pt x="4" y="6"/>
                    <a:pt x="5" y="6"/>
                  </a:cubicBezTo>
                  <a:cubicBezTo>
                    <a:pt x="5" y="6"/>
                    <a:pt x="5" y="6"/>
                    <a:pt x="6" y="6"/>
                  </a:cubicBezTo>
                  <a:cubicBezTo>
                    <a:pt x="6" y="6"/>
                    <a:pt x="6" y="5"/>
                    <a:pt x="6" y="5"/>
                  </a:cubicBezTo>
                  <a:cubicBezTo>
                    <a:pt x="6" y="5"/>
                    <a:pt x="6" y="6"/>
                    <a:pt x="7" y="6"/>
                  </a:cubicBezTo>
                  <a:cubicBezTo>
                    <a:pt x="7" y="7"/>
                    <a:pt x="8" y="7"/>
                    <a:pt x="9" y="7"/>
                  </a:cubicBezTo>
                  <a:cubicBezTo>
                    <a:pt x="10" y="7"/>
                    <a:pt x="10" y="7"/>
                    <a:pt x="9" y="7"/>
                  </a:cubicBezTo>
                  <a:cubicBezTo>
                    <a:pt x="9" y="6"/>
                    <a:pt x="9" y="7"/>
                    <a:pt x="9" y="6"/>
                  </a:cubicBezTo>
                  <a:cubicBezTo>
                    <a:pt x="10" y="6"/>
                    <a:pt x="9" y="6"/>
                    <a:pt x="9" y="6"/>
                  </a:cubicBezTo>
                  <a:cubicBezTo>
                    <a:pt x="9" y="6"/>
                    <a:pt x="9" y="6"/>
                    <a:pt x="9"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1" name="Freeform 91"/>
            <p:cNvSpPr>
              <a:spLocks/>
            </p:cNvSpPr>
            <p:nvPr/>
          </p:nvSpPr>
          <p:spPr bwMode="auto">
            <a:xfrm>
              <a:off x="1652" y="1698"/>
              <a:ext cx="51" cy="19"/>
            </a:xfrm>
            <a:custGeom>
              <a:avLst/>
              <a:gdLst/>
              <a:ahLst/>
              <a:cxnLst>
                <a:cxn ang="0">
                  <a:pos x="15" y="4"/>
                </a:cxn>
                <a:cxn ang="0">
                  <a:pos x="13" y="3"/>
                </a:cxn>
                <a:cxn ang="0">
                  <a:pos x="12" y="3"/>
                </a:cxn>
                <a:cxn ang="0">
                  <a:pos x="11" y="2"/>
                </a:cxn>
                <a:cxn ang="0">
                  <a:pos x="9" y="1"/>
                </a:cxn>
                <a:cxn ang="0">
                  <a:pos x="2" y="0"/>
                </a:cxn>
                <a:cxn ang="0">
                  <a:pos x="2" y="1"/>
                </a:cxn>
                <a:cxn ang="0">
                  <a:pos x="6" y="3"/>
                </a:cxn>
                <a:cxn ang="0">
                  <a:pos x="7" y="4"/>
                </a:cxn>
                <a:cxn ang="0">
                  <a:pos x="9" y="5"/>
                </a:cxn>
                <a:cxn ang="0">
                  <a:pos x="12" y="5"/>
                </a:cxn>
                <a:cxn ang="0">
                  <a:pos x="15" y="5"/>
                </a:cxn>
                <a:cxn ang="0">
                  <a:pos x="15" y="4"/>
                </a:cxn>
              </a:cxnLst>
              <a:rect l="0" t="0" r="r" b="b"/>
              <a:pathLst>
                <a:path w="16" h="6">
                  <a:moveTo>
                    <a:pt x="15" y="4"/>
                  </a:moveTo>
                  <a:cubicBezTo>
                    <a:pt x="14" y="4"/>
                    <a:pt x="13" y="4"/>
                    <a:pt x="13" y="3"/>
                  </a:cubicBezTo>
                  <a:cubicBezTo>
                    <a:pt x="12" y="3"/>
                    <a:pt x="12" y="3"/>
                    <a:pt x="12" y="3"/>
                  </a:cubicBezTo>
                  <a:cubicBezTo>
                    <a:pt x="11" y="2"/>
                    <a:pt x="11" y="2"/>
                    <a:pt x="11" y="2"/>
                  </a:cubicBezTo>
                  <a:cubicBezTo>
                    <a:pt x="10" y="2"/>
                    <a:pt x="9" y="1"/>
                    <a:pt x="9" y="1"/>
                  </a:cubicBezTo>
                  <a:cubicBezTo>
                    <a:pt x="7" y="1"/>
                    <a:pt x="4" y="0"/>
                    <a:pt x="2" y="0"/>
                  </a:cubicBezTo>
                  <a:cubicBezTo>
                    <a:pt x="0" y="0"/>
                    <a:pt x="2" y="1"/>
                    <a:pt x="2" y="1"/>
                  </a:cubicBezTo>
                  <a:cubicBezTo>
                    <a:pt x="3" y="1"/>
                    <a:pt x="5" y="2"/>
                    <a:pt x="6" y="3"/>
                  </a:cubicBezTo>
                  <a:cubicBezTo>
                    <a:pt x="6" y="4"/>
                    <a:pt x="7" y="4"/>
                    <a:pt x="7" y="4"/>
                  </a:cubicBezTo>
                  <a:cubicBezTo>
                    <a:pt x="7" y="4"/>
                    <a:pt x="9" y="5"/>
                    <a:pt x="9" y="5"/>
                  </a:cubicBezTo>
                  <a:cubicBezTo>
                    <a:pt x="10" y="5"/>
                    <a:pt x="10" y="5"/>
                    <a:pt x="12" y="5"/>
                  </a:cubicBezTo>
                  <a:cubicBezTo>
                    <a:pt x="13" y="6"/>
                    <a:pt x="14" y="6"/>
                    <a:pt x="15" y="5"/>
                  </a:cubicBezTo>
                  <a:cubicBezTo>
                    <a:pt x="16" y="5"/>
                    <a:pt x="15" y="5"/>
                    <a:pt x="15"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2" name="Freeform 92"/>
            <p:cNvSpPr>
              <a:spLocks/>
            </p:cNvSpPr>
            <p:nvPr/>
          </p:nvSpPr>
          <p:spPr bwMode="auto">
            <a:xfrm>
              <a:off x="1697" y="1746"/>
              <a:ext cx="6" cy="7"/>
            </a:xfrm>
            <a:custGeom>
              <a:avLst/>
              <a:gdLst/>
              <a:ahLst/>
              <a:cxnLst>
                <a:cxn ang="0">
                  <a:pos x="0" y="1"/>
                </a:cxn>
                <a:cxn ang="0">
                  <a:pos x="1" y="0"/>
                </a:cxn>
                <a:cxn ang="0">
                  <a:pos x="1" y="0"/>
                </a:cxn>
                <a:cxn ang="0">
                  <a:pos x="0" y="2"/>
                </a:cxn>
                <a:cxn ang="0">
                  <a:pos x="0" y="2"/>
                </a:cxn>
                <a:cxn ang="0">
                  <a:pos x="0" y="2"/>
                </a:cxn>
                <a:cxn ang="0">
                  <a:pos x="0" y="1"/>
                </a:cxn>
              </a:cxnLst>
              <a:rect l="0" t="0" r="r" b="b"/>
              <a:pathLst>
                <a:path w="2" h="2">
                  <a:moveTo>
                    <a:pt x="0" y="1"/>
                  </a:moveTo>
                  <a:cubicBezTo>
                    <a:pt x="1" y="1"/>
                    <a:pt x="1" y="1"/>
                    <a:pt x="1" y="0"/>
                  </a:cubicBezTo>
                  <a:cubicBezTo>
                    <a:pt x="2" y="0"/>
                    <a:pt x="2" y="0"/>
                    <a:pt x="1" y="0"/>
                  </a:cubicBezTo>
                  <a:cubicBezTo>
                    <a:pt x="1" y="0"/>
                    <a:pt x="0" y="1"/>
                    <a:pt x="0" y="2"/>
                  </a:cubicBezTo>
                  <a:cubicBezTo>
                    <a:pt x="0" y="2"/>
                    <a:pt x="0" y="2"/>
                    <a:pt x="0" y="2"/>
                  </a:cubicBezTo>
                  <a:cubicBezTo>
                    <a:pt x="1" y="2"/>
                    <a:pt x="1" y="2"/>
                    <a:pt x="0" y="2"/>
                  </a:cubicBezTo>
                  <a:cubicBezTo>
                    <a:pt x="0" y="2"/>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4" name="Freeform 94"/>
            <p:cNvSpPr>
              <a:spLocks/>
            </p:cNvSpPr>
            <p:nvPr/>
          </p:nvSpPr>
          <p:spPr bwMode="auto">
            <a:xfrm>
              <a:off x="1729" y="1817"/>
              <a:ext cx="4" cy="4"/>
            </a:xfrm>
            <a:custGeom>
              <a:avLst/>
              <a:gdLst/>
              <a:ahLst/>
              <a:cxnLst>
                <a:cxn ang="0">
                  <a:pos x="0" y="1"/>
                </a:cxn>
                <a:cxn ang="0">
                  <a:pos x="1" y="0"/>
                </a:cxn>
                <a:cxn ang="0">
                  <a:pos x="0" y="1"/>
                </a:cxn>
              </a:cxnLst>
              <a:rect l="0" t="0" r="r" b="b"/>
              <a:pathLst>
                <a:path w="1" h="1">
                  <a:moveTo>
                    <a:pt x="0" y="1"/>
                  </a:moveTo>
                  <a:cubicBezTo>
                    <a:pt x="1" y="0"/>
                    <a:pt x="1" y="0"/>
                    <a:pt x="1" y="0"/>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5" name="Freeform 95"/>
            <p:cNvSpPr>
              <a:spLocks/>
            </p:cNvSpPr>
            <p:nvPr/>
          </p:nvSpPr>
          <p:spPr bwMode="auto">
            <a:xfrm>
              <a:off x="1616" y="1801"/>
              <a:ext cx="3" cy="3"/>
            </a:xfrm>
            <a:custGeom>
              <a:avLst/>
              <a:gdLst/>
              <a:ahLst/>
              <a:cxnLst>
                <a:cxn ang="0">
                  <a:pos x="0" y="1"/>
                </a:cxn>
                <a:cxn ang="0">
                  <a:pos x="1" y="0"/>
                </a:cxn>
                <a:cxn ang="0">
                  <a:pos x="0" y="1"/>
                </a:cxn>
              </a:cxnLst>
              <a:rect l="0" t="0" r="r" b="b"/>
              <a:pathLst>
                <a:path w="1" h="1">
                  <a:moveTo>
                    <a:pt x="0" y="1"/>
                  </a:moveTo>
                  <a:cubicBezTo>
                    <a:pt x="0" y="1"/>
                    <a:pt x="1" y="1"/>
                    <a:pt x="1" y="0"/>
                  </a:cubicBezTo>
                  <a:cubicBezTo>
                    <a:pt x="1" y="0"/>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6" name="Freeform 96"/>
            <p:cNvSpPr>
              <a:spLocks noEditPoints="1"/>
            </p:cNvSpPr>
            <p:nvPr/>
          </p:nvSpPr>
          <p:spPr bwMode="auto">
            <a:xfrm>
              <a:off x="433" y="1154"/>
              <a:ext cx="1367" cy="705"/>
            </a:xfrm>
            <a:custGeom>
              <a:avLst/>
              <a:gdLst/>
              <a:ahLst/>
              <a:cxnLst>
                <a:cxn ang="0">
                  <a:pos x="405" y="143"/>
                </a:cxn>
                <a:cxn ang="0">
                  <a:pos x="406" y="135"/>
                </a:cxn>
                <a:cxn ang="0">
                  <a:pos x="396" y="129"/>
                </a:cxn>
                <a:cxn ang="0">
                  <a:pos x="392" y="119"/>
                </a:cxn>
                <a:cxn ang="0">
                  <a:pos x="387" y="110"/>
                </a:cxn>
                <a:cxn ang="0">
                  <a:pos x="382" y="104"/>
                </a:cxn>
                <a:cxn ang="0">
                  <a:pos x="375" y="99"/>
                </a:cxn>
                <a:cxn ang="0">
                  <a:pos x="371" y="108"/>
                </a:cxn>
                <a:cxn ang="0">
                  <a:pos x="360" y="111"/>
                </a:cxn>
                <a:cxn ang="0">
                  <a:pos x="352" y="106"/>
                </a:cxn>
                <a:cxn ang="0">
                  <a:pos x="353" y="91"/>
                </a:cxn>
                <a:cxn ang="0">
                  <a:pos x="329" y="82"/>
                </a:cxn>
                <a:cxn ang="0">
                  <a:pos x="314" y="100"/>
                </a:cxn>
                <a:cxn ang="0">
                  <a:pos x="314" y="111"/>
                </a:cxn>
                <a:cxn ang="0">
                  <a:pos x="306" y="143"/>
                </a:cxn>
                <a:cxn ang="0">
                  <a:pos x="302" y="160"/>
                </a:cxn>
                <a:cxn ang="0">
                  <a:pos x="290" y="139"/>
                </a:cxn>
                <a:cxn ang="0">
                  <a:pos x="240" y="121"/>
                </a:cxn>
                <a:cxn ang="0">
                  <a:pos x="232" y="89"/>
                </a:cxn>
                <a:cxn ang="0">
                  <a:pos x="240" y="79"/>
                </a:cxn>
                <a:cxn ang="0">
                  <a:pos x="240" y="69"/>
                </a:cxn>
                <a:cxn ang="0">
                  <a:pos x="256" y="57"/>
                </a:cxn>
                <a:cxn ang="0">
                  <a:pos x="282" y="49"/>
                </a:cxn>
                <a:cxn ang="0">
                  <a:pos x="290" y="33"/>
                </a:cxn>
                <a:cxn ang="0">
                  <a:pos x="275" y="24"/>
                </a:cxn>
                <a:cxn ang="0">
                  <a:pos x="265" y="42"/>
                </a:cxn>
                <a:cxn ang="0">
                  <a:pos x="248" y="24"/>
                </a:cxn>
                <a:cxn ang="0">
                  <a:pos x="241" y="12"/>
                </a:cxn>
                <a:cxn ang="0">
                  <a:pos x="222" y="6"/>
                </a:cxn>
                <a:cxn ang="0">
                  <a:pos x="229" y="28"/>
                </a:cxn>
                <a:cxn ang="0">
                  <a:pos x="222" y="44"/>
                </a:cxn>
                <a:cxn ang="0">
                  <a:pos x="209" y="32"/>
                </a:cxn>
                <a:cxn ang="0">
                  <a:pos x="180" y="34"/>
                </a:cxn>
                <a:cxn ang="0">
                  <a:pos x="164" y="35"/>
                </a:cxn>
                <a:cxn ang="0">
                  <a:pos x="164" y="42"/>
                </a:cxn>
                <a:cxn ang="0">
                  <a:pos x="123" y="28"/>
                </a:cxn>
                <a:cxn ang="0">
                  <a:pos x="79" y="20"/>
                </a:cxn>
                <a:cxn ang="0">
                  <a:pos x="49" y="24"/>
                </a:cxn>
                <a:cxn ang="0">
                  <a:pos x="50" y="21"/>
                </a:cxn>
                <a:cxn ang="0">
                  <a:pos x="26" y="24"/>
                </a:cxn>
                <a:cxn ang="0">
                  <a:pos x="22" y="103"/>
                </a:cxn>
                <a:cxn ang="0">
                  <a:pos x="54" y="135"/>
                </a:cxn>
                <a:cxn ang="0">
                  <a:pos x="60" y="144"/>
                </a:cxn>
                <a:cxn ang="0">
                  <a:pos x="68" y="151"/>
                </a:cxn>
                <a:cxn ang="0">
                  <a:pos x="66" y="161"/>
                </a:cxn>
                <a:cxn ang="0">
                  <a:pos x="81" y="165"/>
                </a:cxn>
                <a:cxn ang="0">
                  <a:pos x="241" y="179"/>
                </a:cxn>
                <a:cxn ang="0">
                  <a:pos x="277" y="182"/>
                </a:cxn>
                <a:cxn ang="0">
                  <a:pos x="298" y="201"/>
                </a:cxn>
                <a:cxn ang="0">
                  <a:pos x="306" y="210"/>
                </a:cxn>
                <a:cxn ang="0">
                  <a:pos x="364" y="196"/>
                </a:cxn>
                <a:cxn ang="0">
                  <a:pos x="378" y="204"/>
                </a:cxn>
                <a:cxn ang="0">
                  <a:pos x="376" y="187"/>
                </a:cxn>
                <a:cxn ang="0">
                  <a:pos x="345" y="188"/>
                </a:cxn>
                <a:cxn ang="0">
                  <a:pos x="375" y="166"/>
                </a:cxn>
                <a:cxn ang="0">
                  <a:pos x="106" y="54"/>
                </a:cxn>
                <a:cxn ang="0">
                  <a:pos x="93" y="52"/>
                </a:cxn>
                <a:cxn ang="0">
                  <a:pos x="104" y="43"/>
                </a:cxn>
                <a:cxn ang="0">
                  <a:pos x="145" y="80"/>
                </a:cxn>
                <a:cxn ang="0">
                  <a:pos x="125" y="87"/>
                </a:cxn>
                <a:cxn ang="0">
                  <a:pos x="158" y="77"/>
                </a:cxn>
                <a:cxn ang="0">
                  <a:pos x="215" y="154"/>
                </a:cxn>
              </a:cxnLst>
              <a:rect l="0" t="0" r="r" b="b"/>
              <a:pathLst>
                <a:path w="423" h="218">
                  <a:moveTo>
                    <a:pt x="421" y="152"/>
                  </a:moveTo>
                  <a:cubicBezTo>
                    <a:pt x="421" y="152"/>
                    <a:pt x="422" y="152"/>
                    <a:pt x="422" y="152"/>
                  </a:cubicBezTo>
                  <a:cubicBezTo>
                    <a:pt x="421" y="152"/>
                    <a:pt x="422" y="152"/>
                    <a:pt x="422" y="152"/>
                  </a:cubicBezTo>
                  <a:cubicBezTo>
                    <a:pt x="422" y="152"/>
                    <a:pt x="423" y="152"/>
                    <a:pt x="422" y="151"/>
                  </a:cubicBezTo>
                  <a:cubicBezTo>
                    <a:pt x="421" y="151"/>
                    <a:pt x="420" y="151"/>
                    <a:pt x="420" y="151"/>
                  </a:cubicBezTo>
                  <a:cubicBezTo>
                    <a:pt x="419" y="151"/>
                    <a:pt x="418" y="151"/>
                    <a:pt x="419" y="151"/>
                  </a:cubicBezTo>
                  <a:cubicBezTo>
                    <a:pt x="420" y="151"/>
                    <a:pt x="420" y="151"/>
                    <a:pt x="420" y="151"/>
                  </a:cubicBezTo>
                  <a:cubicBezTo>
                    <a:pt x="420" y="151"/>
                    <a:pt x="420" y="150"/>
                    <a:pt x="421" y="150"/>
                  </a:cubicBezTo>
                  <a:cubicBezTo>
                    <a:pt x="421" y="150"/>
                    <a:pt x="422" y="150"/>
                    <a:pt x="422" y="150"/>
                  </a:cubicBezTo>
                  <a:cubicBezTo>
                    <a:pt x="422" y="150"/>
                    <a:pt x="421" y="150"/>
                    <a:pt x="421" y="150"/>
                  </a:cubicBezTo>
                  <a:cubicBezTo>
                    <a:pt x="420" y="150"/>
                    <a:pt x="419" y="149"/>
                    <a:pt x="420" y="149"/>
                  </a:cubicBezTo>
                  <a:cubicBezTo>
                    <a:pt x="421" y="149"/>
                    <a:pt x="422" y="148"/>
                    <a:pt x="421" y="148"/>
                  </a:cubicBezTo>
                  <a:cubicBezTo>
                    <a:pt x="420" y="148"/>
                    <a:pt x="420" y="148"/>
                    <a:pt x="420" y="148"/>
                  </a:cubicBezTo>
                  <a:cubicBezTo>
                    <a:pt x="421" y="148"/>
                    <a:pt x="421" y="147"/>
                    <a:pt x="421" y="147"/>
                  </a:cubicBezTo>
                  <a:cubicBezTo>
                    <a:pt x="421" y="147"/>
                    <a:pt x="421" y="147"/>
                    <a:pt x="421" y="147"/>
                  </a:cubicBezTo>
                  <a:cubicBezTo>
                    <a:pt x="422" y="147"/>
                    <a:pt x="422" y="146"/>
                    <a:pt x="422" y="146"/>
                  </a:cubicBezTo>
                  <a:cubicBezTo>
                    <a:pt x="421" y="145"/>
                    <a:pt x="421" y="146"/>
                    <a:pt x="420" y="145"/>
                  </a:cubicBezTo>
                  <a:cubicBezTo>
                    <a:pt x="420" y="145"/>
                    <a:pt x="419" y="144"/>
                    <a:pt x="420" y="144"/>
                  </a:cubicBezTo>
                  <a:cubicBezTo>
                    <a:pt x="421" y="144"/>
                    <a:pt x="421" y="144"/>
                    <a:pt x="420" y="144"/>
                  </a:cubicBezTo>
                  <a:cubicBezTo>
                    <a:pt x="418" y="144"/>
                    <a:pt x="416" y="143"/>
                    <a:pt x="418" y="143"/>
                  </a:cubicBezTo>
                  <a:cubicBezTo>
                    <a:pt x="419" y="143"/>
                    <a:pt x="418" y="143"/>
                    <a:pt x="418" y="143"/>
                  </a:cubicBezTo>
                  <a:cubicBezTo>
                    <a:pt x="417" y="143"/>
                    <a:pt x="417" y="143"/>
                    <a:pt x="417" y="143"/>
                  </a:cubicBezTo>
                  <a:cubicBezTo>
                    <a:pt x="417" y="143"/>
                    <a:pt x="416" y="143"/>
                    <a:pt x="415" y="143"/>
                  </a:cubicBezTo>
                  <a:cubicBezTo>
                    <a:pt x="414" y="144"/>
                    <a:pt x="414" y="145"/>
                    <a:pt x="414" y="145"/>
                  </a:cubicBezTo>
                  <a:cubicBezTo>
                    <a:pt x="413" y="145"/>
                    <a:pt x="414" y="145"/>
                    <a:pt x="414" y="144"/>
                  </a:cubicBezTo>
                  <a:cubicBezTo>
                    <a:pt x="414" y="144"/>
                    <a:pt x="414" y="144"/>
                    <a:pt x="413" y="144"/>
                  </a:cubicBezTo>
                  <a:cubicBezTo>
                    <a:pt x="413" y="144"/>
                    <a:pt x="412" y="144"/>
                    <a:pt x="414" y="143"/>
                  </a:cubicBezTo>
                  <a:cubicBezTo>
                    <a:pt x="415" y="143"/>
                    <a:pt x="415" y="142"/>
                    <a:pt x="415" y="142"/>
                  </a:cubicBezTo>
                  <a:cubicBezTo>
                    <a:pt x="414" y="141"/>
                    <a:pt x="414" y="140"/>
                    <a:pt x="413" y="140"/>
                  </a:cubicBezTo>
                  <a:cubicBezTo>
                    <a:pt x="412" y="140"/>
                    <a:pt x="410" y="139"/>
                    <a:pt x="410" y="140"/>
                  </a:cubicBezTo>
                  <a:cubicBezTo>
                    <a:pt x="410" y="140"/>
                    <a:pt x="409" y="140"/>
                    <a:pt x="409" y="140"/>
                  </a:cubicBezTo>
                  <a:cubicBezTo>
                    <a:pt x="408" y="140"/>
                    <a:pt x="409" y="140"/>
                    <a:pt x="410" y="140"/>
                  </a:cubicBezTo>
                  <a:cubicBezTo>
                    <a:pt x="410" y="140"/>
                    <a:pt x="413" y="140"/>
                    <a:pt x="411" y="140"/>
                  </a:cubicBezTo>
                  <a:cubicBezTo>
                    <a:pt x="409" y="141"/>
                    <a:pt x="409" y="141"/>
                    <a:pt x="408" y="141"/>
                  </a:cubicBezTo>
                  <a:cubicBezTo>
                    <a:pt x="408" y="141"/>
                    <a:pt x="406" y="142"/>
                    <a:pt x="406" y="142"/>
                  </a:cubicBezTo>
                  <a:cubicBezTo>
                    <a:pt x="405" y="142"/>
                    <a:pt x="405" y="142"/>
                    <a:pt x="405" y="143"/>
                  </a:cubicBezTo>
                  <a:cubicBezTo>
                    <a:pt x="405" y="143"/>
                    <a:pt x="405" y="143"/>
                    <a:pt x="405" y="143"/>
                  </a:cubicBezTo>
                  <a:cubicBezTo>
                    <a:pt x="404" y="143"/>
                    <a:pt x="404" y="143"/>
                    <a:pt x="403" y="144"/>
                  </a:cubicBezTo>
                  <a:cubicBezTo>
                    <a:pt x="403" y="144"/>
                    <a:pt x="402" y="144"/>
                    <a:pt x="402" y="144"/>
                  </a:cubicBezTo>
                  <a:cubicBezTo>
                    <a:pt x="401" y="144"/>
                    <a:pt x="401" y="144"/>
                    <a:pt x="401" y="145"/>
                  </a:cubicBezTo>
                  <a:cubicBezTo>
                    <a:pt x="401" y="145"/>
                    <a:pt x="401" y="145"/>
                    <a:pt x="401" y="145"/>
                  </a:cubicBezTo>
                  <a:cubicBezTo>
                    <a:pt x="401" y="145"/>
                    <a:pt x="400" y="146"/>
                    <a:pt x="400" y="146"/>
                  </a:cubicBezTo>
                  <a:cubicBezTo>
                    <a:pt x="400" y="146"/>
                    <a:pt x="400" y="146"/>
                    <a:pt x="400" y="146"/>
                  </a:cubicBezTo>
                  <a:cubicBezTo>
                    <a:pt x="400" y="146"/>
                    <a:pt x="399" y="146"/>
                    <a:pt x="399" y="146"/>
                  </a:cubicBezTo>
                  <a:cubicBezTo>
                    <a:pt x="400" y="146"/>
                    <a:pt x="400" y="146"/>
                    <a:pt x="399" y="146"/>
                  </a:cubicBezTo>
                  <a:cubicBezTo>
                    <a:pt x="399" y="145"/>
                    <a:pt x="399" y="145"/>
                    <a:pt x="399" y="145"/>
                  </a:cubicBezTo>
                  <a:cubicBezTo>
                    <a:pt x="400" y="145"/>
                    <a:pt x="401" y="145"/>
                    <a:pt x="400" y="144"/>
                  </a:cubicBezTo>
                  <a:cubicBezTo>
                    <a:pt x="400" y="144"/>
                    <a:pt x="400" y="144"/>
                    <a:pt x="400" y="144"/>
                  </a:cubicBezTo>
                  <a:cubicBezTo>
                    <a:pt x="400" y="143"/>
                    <a:pt x="400" y="143"/>
                    <a:pt x="400" y="143"/>
                  </a:cubicBezTo>
                  <a:cubicBezTo>
                    <a:pt x="401" y="143"/>
                    <a:pt x="401" y="143"/>
                    <a:pt x="401" y="142"/>
                  </a:cubicBezTo>
                  <a:cubicBezTo>
                    <a:pt x="402" y="142"/>
                    <a:pt x="402" y="142"/>
                    <a:pt x="402" y="142"/>
                  </a:cubicBezTo>
                  <a:cubicBezTo>
                    <a:pt x="403" y="142"/>
                    <a:pt x="404" y="142"/>
                    <a:pt x="404" y="142"/>
                  </a:cubicBezTo>
                  <a:cubicBezTo>
                    <a:pt x="404" y="142"/>
                    <a:pt x="406" y="141"/>
                    <a:pt x="406" y="141"/>
                  </a:cubicBezTo>
                  <a:cubicBezTo>
                    <a:pt x="406" y="141"/>
                    <a:pt x="406" y="141"/>
                    <a:pt x="407" y="141"/>
                  </a:cubicBezTo>
                  <a:cubicBezTo>
                    <a:pt x="407" y="141"/>
                    <a:pt x="408" y="141"/>
                    <a:pt x="408" y="140"/>
                  </a:cubicBezTo>
                  <a:cubicBezTo>
                    <a:pt x="408" y="140"/>
                    <a:pt x="409" y="139"/>
                    <a:pt x="408" y="140"/>
                  </a:cubicBezTo>
                  <a:cubicBezTo>
                    <a:pt x="407" y="140"/>
                    <a:pt x="405" y="141"/>
                    <a:pt x="404" y="141"/>
                  </a:cubicBezTo>
                  <a:cubicBezTo>
                    <a:pt x="403" y="141"/>
                    <a:pt x="402" y="141"/>
                    <a:pt x="404" y="141"/>
                  </a:cubicBezTo>
                  <a:cubicBezTo>
                    <a:pt x="405" y="140"/>
                    <a:pt x="406" y="140"/>
                    <a:pt x="407" y="140"/>
                  </a:cubicBezTo>
                  <a:cubicBezTo>
                    <a:pt x="407" y="140"/>
                    <a:pt x="408" y="139"/>
                    <a:pt x="408" y="139"/>
                  </a:cubicBezTo>
                  <a:cubicBezTo>
                    <a:pt x="409" y="139"/>
                    <a:pt x="410" y="139"/>
                    <a:pt x="410" y="139"/>
                  </a:cubicBezTo>
                  <a:cubicBezTo>
                    <a:pt x="410" y="139"/>
                    <a:pt x="409" y="139"/>
                    <a:pt x="410" y="139"/>
                  </a:cubicBezTo>
                  <a:cubicBezTo>
                    <a:pt x="410" y="138"/>
                    <a:pt x="411" y="139"/>
                    <a:pt x="412" y="138"/>
                  </a:cubicBezTo>
                  <a:cubicBezTo>
                    <a:pt x="412" y="138"/>
                    <a:pt x="413" y="138"/>
                    <a:pt x="413" y="138"/>
                  </a:cubicBezTo>
                  <a:cubicBezTo>
                    <a:pt x="412" y="138"/>
                    <a:pt x="412" y="138"/>
                    <a:pt x="413" y="138"/>
                  </a:cubicBezTo>
                  <a:cubicBezTo>
                    <a:pt x="413" y="138"/>
                    <a:pt x="414" y="137"/>
                    <a:pt x="414" y="137"/>
                  </a:cubicBezTo>
                  <a:cubicBezTo>
                    <a:pt x="413" y="137"/>
                    <a:pt x="414" y="137"/>
                    <a:pt x="413" y="137"/>
                  </a:cubicBezTo>
                  <a:cubicBezTo>
                    <a:pt x="412" y="137"/>
                    <a:pt x="412" y="137"/>
                    <a:pt x="412" y="136"/>
                  </a:cubicBezTo>
                  <a:cubicBezTo>
                    <a:pt x="411" y="136"/>
                    <a:pt x="411" y="136"/>
                    <a:pt x="411" y="136"/>
                  </a:cubicBezTo>
                  <a:cubicBezTo>
                    <a:pt x="410" y="136"/>
                    <a:pt x="410" y="136"/>
                    <a:pt x="410" y="136"/>
                  </a:cubicBezTo>
                  <a:cubicBezTo>
                    <a:pt x="410" y="136"/>
                    <a:pt x="409" y="135"/>
                    <a:pt x="409" y="136"/>
                  </a:cubicBezTo>
                  <a:cubicBezTo>
                    <a:pt x="409" y="136"/>
                    <a:pt x="409" y="136"/>
                    <a:pt x="408" y="136"/>
                  </a:cubicBezTo>
                  <a:cubicBezTo>
                    <a:pt x="408" y="136"/>
                    <a:pt x="407" y="135"/>
                    <a:pt x="407" y="136"/>
                  </a:cubicBezTo>
                  <a:cubicBezTo>
                    <a:pt x="407" y="136"/>
                    <a:pt x="407" y="135"/>
                    <a:pt x="406" y="135"/>
                  </a:cubicBezTo>
                  <a:cubicBezTo>
                    <a:pt x="406" y="135"/>
                    <a:pt x="405" y="135"/>
                    <a:pt x="406" y="135"/>
                  </a:cubicBezTo>
                  <a:cubicBezTo>
                    <a:pt x="406" y="134"/>
                    <a:pt x="405" y="134"/>
                    <a:pt x="406" y="134"/>
                  </a:cubicBezTo>
                  <a:cubicBezTo>
                    <a:pt x="406" y="133"/>
                    <a:pt x="406" y="133"/>
                    <a:pt x="405" y="134"/>
                  </a:cubicBezTo>
                  <a:cubicBezTo>
                    <a:pt x="404" y="134"/>
                    <a:pt x="404" y="134"/>
                    <a:pt x="404" y="134"/>
                  </a:cubicBezTo>
                  <a:cubicBezTo>
                    <a:pt x="405" y="133"/>
                    <a:pt x="405" y="132"/>
                    <a:pt x="404" y="133"/>
                  </a:cubicBezTo>
                  <a:cubicBezTo>
                    <a:pt x="404" y="133"/>
                    <a:pt x="404" y="134"/>
                    <a:pt x="404" y="134"/>
                  </a:cubicBezTo>
                  <a:cubicBezTo>
                    <a:pt x="403" y="134"/>
                    <a:pt x="403" y="134"/>
                    <a:pt x="403" y="134"/>
                  </a:cubicBezTo>
                  <a:cubicBezTo>
                    <a:pt x="402" y="135"/>
                    <a:pt x="402" y="135"/>
                    <a:pt x="402" y="135"/>
                  </a:cubicBezTo>
                  <a:cubicBezTo>
                    <a:pt x="402" y="135"/>
                    <a:pt x="401" y="136"/>
                    <a:pt x="401" y="135"/>
                  </a:cubicBezTo>
                  <a:cubicBezTo>
                    <a:pt x="402" y="134"/>
                    <a:pt x="402" y="134"/>
                    <a:pt x="402" y="134"/>
                  </a:cubicBezTo>
                  <a:cubicBezTo>
                    <a:pt x="403" y="134"/>
                    <a:pt x="403" y="134"/>
                    <a:pt x="403" y="134"/>
                  </a:cubicBezTo>
                  <a:cubicBezTo>
                    <a:pt x="403" y="133"/>
                    <a:pt x="404" y="133"/>
                    <a:pt x="403" y="133"/>
                  </a:cubicBezTo>
                  <a:cubicBezTo>
                    <a:pt x="402" y="133"/>
                    <a:pt x="401" y="133"/>
                    <a:pt x="401" y="133"/>
                  </a:cubicBezTo>
                  <a:cubicBezTo>
                    <a:pt x="402" y="133"/>
                    <a:pt x="402" y="132"/>
                    <a:pt x="402" y="132"/>
                  </a:cubicBezTo>
                  <a:cubicBezTo>
                    <a:pt x="401" y="132"/>
                    <a:pt x="401" y="133"/>
                    <a:pt x="400" y="133"/>
                  </a:cubicBezTo>
                  <a:cubicBezTo>
                    <a:pt x="400" y="133"/>
                    <a:pt x="399" y="134"/>
                    <a:pt x="400" y="133"/>
                  </a:cubicBezTo>
                  <a:cubicBezTo>
                    <a:pt x="400" y="132"/>
                    <a:pt x="400" y="132"/>
                    <a:pt x="400" y="133"/>
                  </a:cubicBezTo>
                  <a:cubicBezTo>
                    <a:pt x="399" y="133"/>
                    <a:pt x="400" y="132"/>
                    <a:pt x="399" y="133"/>
                  </a:cubicBezTo>
                  <a:cubicBezTo>
                    <a:pt x="398" y="134"/>
                    <a:pt x="398" y="134"/>
                    <a:pt x="398" y="134"/>
                  </a:cubicBezTo>
                  <a:cubicBezTo>
                    <a:pt x="397" y="134"/>
                    <a:pt x="397" y="134"/>
                    <a:pt x="398" y="133"/>
                  </a:cubicBezTo>
                  <a:cubicBezTo>
                    <a:pt x="399" y="133"/>
                    <a:pt x="399" y="132"/>
                    <a:pt x="398" y="133"/>
                  </a:cubicBezTo>
                  <a:cubicBezTo>
                    <a:pt x="398" y="133"/>
                    <a:pt x="398" y="133"/>
                    <a:pt x="398" y="132"/>
                  </a:cubicBezTo>
                  <a:cubicBezTo>
                    <a:pt x="399" y="132"/>
                    <a:pt x="399" y="132"/>
                    <a:pt x="399" y="132"/>
                  </a:cubicBezTo>
                  <a:cubicBezTo>
                    <a:pt x="399" y="131"/>
                    <a:pt x="399" y="131"/>
                    <a:pt x="399" y="131"/>
                  </a:cubicBezTo>
                  <a:cubicBezTo>
                    <a:pt x="400" y="131"/>
                    <a:pt x="400" y="131"/>
                    <a:pt x="400" y="131"/>
                  </a:cubicBezTo>
                  <a:cubicBezTo>
                    <a:pt x="399" y="131"/>
                    <a:pt x="398" y="132"/>
                    <a:pt x="399" y="131"/>
                  </a:cubicBezTo>
                  <a:cubicBezTo>
                    <a:pt x="399" y="130"/>
                    <a:pt x="399" y="130"/>
                    <a:pt x="399" y="130"/>
                  </a:cubicBezTo>
                  <a:cubicBezTo>
                    <a:pt x="399" y="130"/>
                    <a:pt x="399" y="131"/>
                    <a:pt x="399" y="130"/>
                  </a:cubicBezTo>
                  <a:cubicBezTo>
                    <a:pt x="399" y="130"/>
                    <a:pt x="398" y="130"/>
                    <a:pt x="398" y="130"/>
                  </a:cubicBezTo>
                  <a:cubicBezTo>
                    <a:pt x="398" y="130"/>
                    <a:pt x="398" y="130"/>
                    <a:pt x="398" y="130"/>
                  </a:cubicBezTo>
                  <a:cubicBezTo>
                    <a:pt x="399" y="129"/>
                    <a:pt x="399" y="129"/>
                    <a:pt x="399" y="129"/>
                  </a:cubicBezTo>
                  <a:cubicBezTo>
                    <a:pt x="399" y="129"/>
                    <a:pt x="399" y="128"/>
                    <a:pt x="398" y="129"/>
                  </a:cubicBezTo>
                  <a:cubicBezTo>
                    <a:pt x="398" y="129"/>
                    <a:pt x="398" y="129"/>
                    <a:pt x="398" y="130"/>
                  </a:cubicBezTo>
                  <a:cubicBezTo>
                    <a:pt x="397" y="130"/>
                    <a:pt x="397" y="130"/>
                    <a:pt x="398" y="130"/>
                  </a:cubicBezTo>
                  <a:cubicBezTo>
                    <a:pt x="398" y="129"/>
                    <a:pt x="398" y="129"/>
                    <a:pt x="398" y="129"/>
                  </a:cubicBezTo>
                  <a:cubicBezTo>
                    <a:pt x="398" y="129"/>
                    <a:pt x="398" y="129"/>
                    <a:pt x="397" y="129"/>
                  </a:cubicBezTo>
                  <a:cubicBezTo>
                    <a:pt x="397" y="129"/>
                    <a:pt x="395" y="129"/>
                    <a:pt x="396" y="129"/>
                  </a:cubicBezTo>
                  <a:cubicBezTo>
                    <a:pt x="397" y="129"/>
                    <a:pt x="397" y="129"/>
                    <a:pt x="397" y="128"/>
                  </a:cubicBezTo>
                  <a:cubicBezTo>
                    <a:pt x="396" y="128"/>
                    <a:pt x="395" y="128"/>
                    <a:pt x="395" y="128"/>
                  </a:cubicBezTo>
                  <a:cubicBezTo>
                    <a:pt x="395" y="128"/>
                    <a:pt x="395" y="128"/>
                    <a:pt x="395" y="128"/>
                  </a:cubicBezTo>
                  <a:cubicBezTo>
                    <a:pt x="395" y="128"/>
                    <a:pt x="395" y="128"/>
                    <a:pt x="395" y="128"/>
                  </a:cubicBezTo>
                  <a:cubicBezTo>
                    <a:pt x="394" y="128"/>
                    <a:pt x="393" y="127"/>
                    <a:pt x="394" y="127"/>
                  </a:cubicBezTo>
                  <a:cubicBezTo>
                    <a:pt x="394" y="127"/>
                    <a:pt x="395" y="127"/>
                    <a:pt x="394" y="127"/>
                  </a:cubicBezTo>
                  <a:cubicBezTo>
                    <a:pt x="393" y="127"/>
                    <a:pt x="394" y="127"/>
                    <a:pt x="394" y="126"/>
                  </a:cubicBezTo>
                  <a:cubicBezTo>
                    <a:pt x="394" y="126"/>
                    <a:pt x="394" y="126"/>
                    <a:pt x="394" y="126"/>
                  </a:cubicBezTo>
                  <a:cubicBezTo>
                    <a:pt x="393" y="126"/>
                    <a:pt x="392" y="126"/>
                    <a:pt x="392" y="126"/>
                  </a:cubicBezTo>
                  <a:cubicBezTo>
                    <a:pt x="391" y="126"/>
                    <a:pt x="390" y="125"/>
                    <a:pt x="391" y="125"/>
                  </a:cubicBezTo>
                  <a:cubicBezTo>
                    <a:pt x="391" y="125"/>
                    <a:pt x="391" y="125"/>
                    <a:pt x="392" y="125"/>
                  </a:cubicBezTo>
                  <a:cubicBezTo>
                    <a:pt x="392" y="125"/>
                    <a:pt x="393" y="126"/>
                    <a:pt x="392" y="125"/>
                  </a:cubicBezTo>
                  <a:cubicBezTo>
                    <a:pt x="392" y="125"/>
                    <a:pt x="392" y="125"/>
                    <a:pt x="392" y="125"/>
                  </a:cubicBezTo>
                  <a:cubicBezTo>
                    <a:pt x="393" y="125"/>
                    <a:pt x="393" y="125"/>
                    <a:pt x="392" y="125"/>
                  </a:cubicBezTo>
                  <a:cubicBezTo>
                    <a:pt x="391" y="125"/>
                    <a:pt x="392" y="125"/>
                    <a:pt x="391" y="124"/>
                  </a:cubicBezTo>
                  <a:cubicBezTo>
                    <a:pt x="391" y="124"/>
                    <a:pt x="391" y="124"/>
                    <a:pt x="391" y="124"/>
                  </a:cubicBezTo>
                  <a:cubicBezTo>
                    <a:pt x="390" y="124"/>
                    <a:pt x="390" y="124"/>
                    <a:pt x="391" y="124"/>
                  </a:cubicBezTo>
                  <a:cubicBezTo>
                    <a:pt x="391" y="124"/>
                    <a:pt x="391" y="124"/>
                    <a:pt x="391" y="124"/>
                  </a:cubicBezTo>
                  <a:cubicBezTo>
                    <a:pt x="391" y="124"/>
                    <a:pt x="393" y="124"/>
                    <a:pt x="392" y="124"/>
                  </a:cubicBezTo>
                  <a:cubicBezTo>
                    <a:pt x="392" y="123"/>
                    <a:pt x="392" y="123"/>
                    <a:pt x="391" y="123"/>
                  </a:cubicBezTo>
                  <a:cubicBezTo>
                    <a:pt x="391" y="123"/>
                    <a:pt x="389" y="123"/>
                    <a:pt x="390" y="123"/>
                  </a:cubicBezTo>
                  <a:cubicBezTo>
                    <a:pt x="391" y="123"/>
                    <a:pt x="391" y="123"/>
                    <a:pt x="390" y="123"/>
                  </a:cubicBezTo>
                  <a:cubicBezTo>
                    <a:pt x="390" y="123"/>
                    <a:pt x="388" y="122"/>
                    <a:pt x="388" y="122"/>
                  </a:cubicBezTo>
                  <a:cubicBezTo>
                    <a:pt x="388" y="121"/>
                    <a:pt x="388" y="121"/>
                    <a:pt x="389" y="121"/>
                  </a:cubicBezTo>
                  <a:cubicBezTo>
                    <a:pt x="389" y="121"/>
                    <a:pt x="391" y="121"/>
                    <a:pt x="390" y="122"/>
                  </a:cubicBezTo>
                  <a:cubicBezTo>
                    <a:pt x="389" y="122"/>
                    <a:pt x="388" y="121"/>
                    <a:pt x="389" y="122"/>
                  </a:cubicBezTo>
                  <a:cubicBezTo>
                    <a:pt x="389" y="122"/>
                    <a:pt x="390" y="123"/>
                    <a:pt x="391" y="123"/>
                  </a:cubicBezTo>
                  <a:cubicBezTo>
                    <a:pt x="392" y="122"/>
                    <a:pt x="391" y="123"/>
                    <a:pt x="391" y="123"/>
                  </a:cubicBezTo>
                  <a:cubicBezTo>
                    <a:pt x="392" y="123"/>
                    <a:pt x="393" y="123"/>
                    <a:pt x="392" y="123"/>
                  </a:cubicBezTo>
                  <a:cubicBezTo>
                    <a:pt x="392" y="122"/>
                    <a:pt x="392" y="123"/>
                    <a:pt x="392" y="122"/>
                  </a:cubicBezTo>
                  <a:cubicBezTo>
                    <a:pt x="392" y="122"/>
                    <a:pt x="392" y="122"/>
                    <a:pt x="392" y="122"/>
                  </a:cubicBezTo>
                  <a:cubicBezTo>
                    <a:pt x="392" y="122"/>
                    <a:pt x="391" y="122"/>
                    <a:pt x="392" y="122"/>
                  </a:cubicBezTo>
                  <a:cubicBezTo>
                    <a:pt x="392" y="122"/>
                    <a:pt x="392" y="122"/>
                    <a:pt x="392" y="121"/>
                  </a:cubicBezTo>
                  <a:cubicBezTo>
                    <a:pt x="393" y="121"/>
                    <a:pt x="393" y="120"/>
                    <a:pt x="393" y="120"/>
                  </a:cubicBezTo>
                  <a:cubicBezTo>
                    <a:pt x="394" y="120"/>
                    <a:pt x="394" y="121"/>
                    <a:pt x="394" y="120"/>
                  </a:cubicBezTo>
                  <a:cubicBezTo>
                    <a:pt x="394" y="120"/>
                    <a:pt x="394" y="119"/>
                    <a:pt x="393" y="119"/>
                  </a:cubicBezTo>
                  <a:cubicBezTo>
                    <a:pt x="392" y="119"/>
                    <a:pt x="392" y="119"/>
                    <a:pt x="392" y="119"/>
                  </a:cubicBezTo>
                  <a:cubicBezTo>
                    <a:pt x="393" y="119"/>
                    <a:pt x="392" y="119"/>
                    <a:pt x="392" y="119"/>
                  </a:cubicBezTo>
                  <a:cubicBezTo>
                    <a:pt x="392" y="119"/>
                    <a:pt x="392" y="119"/>
                    <a:pt x="391" y="119"/>
                  </a:cubicBezTo>
                  <a:cubicBezTo>
                    <a:pt x="391" y="119"/>
                    <a:pt x="390" y="119"/>
                    <a:pt x="391" y="118"/>
                  </a:cubicBezTo>
                  <a:cubicBezTo>
                    <a:pt x="392" y="118"/>
                    <a:pt x="391" y="118"/>
                    <a:pt x="391" y="118"/>
                  </a:cubicBezTo>
                  <a:cubicBezTo>
                    <a:pt x="391" y="118"/>
                    <a:pt x="391" y="118"/>
                    <a:pt x="392" y="118"/>
                  </a:cubicBezTo>
                  <a:cubicBezTo>
                    <a:pt x="392" y="118"/>
                    <a:pt x="392" y="118"/>
                    <a:pt x="391" y="117"/>
                  </a:cubicBezTo>
                  <a:cubicBezTo>
                    <a:pt x="391" y="117"/>
                    <a:pt x="391" y="117"/>
                    <a:pt x="389" y="117"/>
                  </a:cubicBezTo>
                  <a:cubicBezTo>
                    <a:pt x="389" y="117"/>
                    <a:pt x="389" y="117"/>
                    <a:pt x="388" y="117"/>
                  </a:cubicBezTo>
                  <a:cubicBezTo>
                    <a:pt x="388" y="117"/>
                    <a:pt x="388" y="117"/>
                    <a:pt x="389" y="117"/>
                  </a:cubicBezTo>
                  <a:cubicBezTo>
                    <a:pt x="389" y="117"/>
                    <a:pt x="389" y="117"/>
                    <a:pt x="389" y="117"/>
                  </a:cubicBezTo>
                  <a:cubicBezTo>
                    <a:pt x="389" y="117"/>
                    <a:pt x="389" y="116"/>
                    <a:pt x="390" y="116"/>
                  </a:cubicBezTo>
                  <a:cubicBezTo>
                    <a:pt x="390" y="116"/>
                    <a:pt x="391" y="116"/>
                    <a:pt x="391" y="116"/>
                  </a:cubicBezTo>
                  <a:cubicBezTo>
                    <a:pt x="391" y="116"/>
                    <a:pt x="392" y="116"/>
                    <a:pt x="391" y="115"/>
                  </a:cubicBezTo>
                  <a:cubicBezTo>
                    <a:pt x="391" y="115"/>
                    <a:pt x="389" y="114"/>
                    <a:pt x="389" y="114"/>
                  </a:cubicBezTo>
                  <a:cubicBezTo>
                    <a:pt x="389" y="114"/>
                    <a:pt x="389" y="114"/>
                    <a:pt x="389" y="114"/>
                  </a:cubicBezTo>
                  <a:cubicBezTo>
                    <a:pt x="389" y="114"/>
                    <a:pt x="389" y="114"/>
                    <a:pt x="388" y="114"/>
                  </a:cubicBezTo>
                  <a:cubicBezTo>
                    <a:pt x="388" y="113"/>
                    <a:pt x="388" y="113"/>
                    <a:pt x="388" y="114"/>
                  </a:cubicBezTo>
                  <a:cubicBezTo>
                    <a:pt x="388" y="114"/>
                    <a:pt x="387" y="113"/>
                    <a:pt x="388" y="113"/>
                  </a:cubicBezTo>
                  <a:cubicBezTo>
                    <a:pt x="389" y="113"/>
                    <a:pt x="389" y="113"/>
                    <a:pt x="389" y="113"/>
                  </a:cubicBezTo>
                  <a:cubicBezTo>
                    <a:pt x="389" y="113"/>
                    <a:pt x="389" y="113"/>
                    <a:pt x="389" y="113"/>
                  </a:cubicBezTo>
                  <a:cubicBezTo>
                    <a:pt x="389" y="113"/>
                    <a:pt x="389" y="113"/>
                    <a:pt x="388" y="113"/>
                  </a:cubicBezTo>
                  <a:cubicBezTo>
                    <a:pt x="388" y="113"/>
                    <a:pt x="388" y="113"/>
                    <a:pt x="388" y="112"/>
                  </a:cubicBezTo>
                  <a:cubicBezTo>
                    <a:pt x="388" y="112"/>
                    <a:pt x="389" y="112"/>
                    <a:pt x="388" y="112"/>
                  </a:cubicBezTo>
                  <a:cubicBezTo>
                    <a:pt x="388" y="112"/>
                    <a:pt x="387" y="112"/>
                    <a:pt x="387" y="112"/>
                  </a:cubicBezTo>
                  <a:cubicBezTo>
                    <a:pt x="387" y="112"/>
                    <a:pt x="386" y="112"/>
                    <a:pt x="386" y="113"/>
                  </a:cubicBezTo>
                  <a:cubicBezTo>
                    <a:pt x="385" y="113"/>
                    <a:pt x="385" y="113"/>
                    <a:pt x="385" y="113"/>
                  </a:cubicBezTo>
                  <a:cubicBezTo>
                    <a:pt x="385" y="113"/>
                    <a:pt x="384" y="113"/>
                    <a:pt x="385" y="113"/>
                  </a:cubicBezTo>
                  <a:cubicBezTo>
                    <a:pt x="385" y="113"/>
                    <a:pt x="385" y="113"/>
                    <a:pt x="386" y="112"/>
                  </a:cubicBezTo>
                  <a:cubicBezTo>
                    <a:pt x="386" y="112"/>
                    <a:pt x="386" y="112"/>
                    <a:pt x="387" y="112"/>
                  </a:cubicBezTo>
                  <a:cubicBezTo>
                    <a:pt x="387" y="112"/>
                    <a:pt x="388" y="112"/>
                    <a:pt x="388" y="112"/>
                  </a:cubicBezTo>
                  <a:cubicBezTo>
                    <a:pt x="388" y="112"/>
                    <a:pt x="388" y="112"/>
                    <a:pt x="388" y="111"/>
                  </a:cubicBezTo>
                  <a:cubicBezTo>
                    <a:pt x="387" y="111"/>
                    <a:pt x="387" y="111"/>
                    <a:pt x="387" y="111"/>
                  </a:cubicBezTo>
                  <a:cubicBezTo>
                    <a:pt x="387" y="111"/>
                    <a:pt x="387" y="111"/>
                    <a:pt x="387" y="111"/>
                  </a:cubicBezTo>
                  <a:cubicBezTo>
                    <a:pt x="388" y="111"/>
                    <a:pt x="388" y="111"/>
                    <a:pt x="388" y="111"/>
                  </a:cubicBezTo>
                  <a:cubicBezTo>
                    <a:pt x="388" y="110"/>
                    <a:pt x="388" y="110"/>
                    <a:pt x="388" y="110"/>
                  </a:cubicBezTo>
                  <a:cubicBezTo>
                    <a:pt x="388" y="110"/>
                    <a:pt x="388" y="110"/>
                    <a:pt x="388" y="110"/>
                  </a:cubicBezTo>
                  <a:cubicBezTo>
                    <a:pt x="387" y="110"/>
                    <a:pt x="387" y="110"/>
                    <a:pt x="387" y="110"/>
                  </a:cubicBezTo>
                  <a:cubicBezTo>
                    <a:pt x="387" y="110"/>
                    <a:pt x="387" y="110"/>
                    <a:pt x="387" y="110"/>
                  </a:cubicBezTo>
                  <a:cubicBezTo>
                    <a:pt x="387" y="110"/>
                    <a:pt x="386" y="110"/>
                    <a:pt x="385" y="110"/>
                  </a:cubicBezTo>
                  <a:cubicBezTo>
                    <a:pt x="385" y="110"/>
                    <a:pt x="385" y="111"/>
                    <a:pt x="385" y="110"/>
                  </a:cubicBezTo>
                  <a:cubicBezTo>
                    <a:pt x="385" y="110"/>
                    <a:pt x="385" y="110"/>
                    <a:pt x="385" y="110"/>
                  </a:cubicBezTo>
                  <a:cubicBezTo>
                    <a:pt x="385" y="110"/>
                    <a:pt x="384" y="110"/>
                    <a:pt x="384" y="110"/>
                  </a:cubicBezTo>
                  <a:cubicBezTo>
                    <a:pt x="383" y="111"/>
                    <a:pt x="383" y="111"/>
                    <a:pt x="383" y="111"/>
                  </a:cubicBezTo>
                  <a:cubicBezTo>
                    <a:pt x="383" y="111"/>
                    <a:pt x="383" y="111"/>
                    <a:pt x="383" y="111"/>
                  </a:cubicBezTo>
                  <a:cubicBezTo>
                    <a:pt x="384" y="110"/>
                    <a:pt x="384" y="110"/>
                    <a:pt x="384" y="110"/>
                  </a:cubicBezTo>
                  <a:cubicBezTo>
                    <a:pt x="384" y="110"/>
                    <a:pt x="384" y="110"/>
                    <a:pt x="384" y="110"/>
                  </a:cubicBezTo>
                  <a:cubicBezTo>
                    <a:pt x="384" y="110"/>
                    <a:pt x="384" y="110"/>
                    <a:pt x="383" y="110"/>
                  </a:cubicBezTo>
                  <a:cubicBezTo>
                    <a:pt x="383" y="110"/>
                    <a:pt x="383" y="110"/>
                    <a:pt x="384" y="110"/>
                  </a:cubicBezTo>
                  <a:cubicBezTo>
                    <a:pt x="384" y="110"/>
                    <a:pt x="385" y="109"/>
                    <a:pt x="385" y="109"/>
                  </a:cubicBezTo>
                  <a:cubicBezTo>
                    <a:pt x="385" y="109"/>
                    <a:pt x="386" y="109"/>
                    <a:pt x="386" y="109"/>
                  </a:cubicBezTo>
                  <a:cubicBezTo>
                    <a:pt x="386" y="109"/>
                    <a:pt x="387" y="108"/>
                    <a:pt x="386" y="108"/>
                  </a:cubicBezTo>
                  <a:cubicBezTo>
                    <a:pt x="386" y="108"/>
                    <a:pt x="386" y="108"/>
                    <a:pt x="386" y="108"/>
                  </a:cubicBezTo>
                  <a:cubicBezTo>
                    <a:pt x="386" y="108"/>
                    <a:pt x="386" y="107"/>
                    <a:pt x="385" y="107"/>
                  </a:cubicBezTo>
                  <a:cubicBezTo>
                    <a:pt x="385" y="107"/>
                    <a:pt x="385" y="107"/>
                    <a:pt x="385" y="107"/>
                  </a:cubicBezTo>
                  <a:cubicBezTo>
                    <a:pt x="385" y="107"/>
                    <a:pt x="385" y="107"/>
                    <a:pt x="385" y="107"/>
                  </a:cubicBezTo>
                  <a:cubicBezTo>
                    <a:pt x="385" y="107"/>
                    <a:pt x="385" y="107"/>
                    <a:pt x="384" y="107"/>
                  </a:cubicBezTo>
                  <a:cubicBezTo>
                    <a:pt x="384" y="107"/>
                    <a:pt x="384" y="107"/>
                    <a:pt x="385" y="107"/>
                  </a:cubicBezTo>
                  <a:cubicBezTo>
                    <a:pt x="385" y="107"/>
                    <a:pt x="385" y="106"/>
                    <a:pt x="385" y="106"/>
                  </a:cubicBezTo>
                  <a:cubicBezTo>
                    <a:pt x="385" y="106"/>
                    <a:pt x="385" y="106"/>
                    <a:pt x="385" y="106"/>
                  </a:cubicBezTo>
                  <a:cubicBezTo>
                    <a:pt x="384" y="106"/>
                    <a:pt x="384" y="106"/>
                    <a:pt x="385" y="106"/>
                  </a:cubicBezTo>
                  <a:cubicBezTo>
                    <a:pt x="385" y="106"/>
                    <a:pt x="385" y="106"/>
                    <a:pt x="385" y="106"/>
                  </a:cubicBezTo>
                  <a:cubicBezTo>
                    <a:pt x="385" y="105"/>
                    <a:pt x="384" y="105"/>
                    <a:pt x="384" y="105"/>
                  </a:cubicBezTo>
                  <a:cubicBezTo>
                    <a:pt x="383" y="106"/>
                    <a:pt x="382" y="106"/>
                    <a:pt x="382" y="106"/>
                  </a:cubicBezTo>
                  <a:cubicBezTo>
                    <a:pt x="382" y="106"/>
                    <a:pt x="381" y="106"/>
                    <a:pt x="382" y="106"/>
                  </a:cubicBezTo>
                  <a:cubicBezTo>
                    <a:pt x="382" y="106"/>
                    <a:pt x="382" y="106"/>
                    <a:pt x="381" y="106"/>
                  </a:cubicBezTo>
                  <a:cubicBezTo>
                    <a:pt x="381" y="106"/>
                    <a:pt x="381" y="106"/>
                    <a:pt x="381" y="106"/>
                  </a:cubicBezTo>
                  <a:cubicBezTo>
                    <a:pt x="381" y="106"/>
                    <a:pt x="381" y="106"/>
                    <a:pt x="381" y="106"/>
                  </a:cubicBezTo>
                  <a:cubicBezTo>
                    <a:pt x="381" y="105"/>
                    <a:pt x="381" y="105"/>
                    <a:pt x="382" y="105"/>
                  </a:cubicBezTo>
                  <a:cubicBezTo>
                    <a:pt x="383" y="105"/>
                    <a:pt x="383" y="105"/>
                    <a:pt x="384" y="105"/>
                  </a:cubicBezTo>
                  <a:cubicBezTo>
                    <a:pt x="384" y="104"/>
                    <a:pt x="384" y="104"/>
                    <a:pt x="384" y="104"/>
                  </a:cubicBezTo>
                  <a:cubicBezTo>
                    <a:pt x="383" y="104"/>
                    <a:pt x="383" y="104"/>
                    <a:pt x="383" y="104"/>
                  </a:cubicBezTo>
                  <a:cubicBezTo>
                    <a:pt x="383" y="104"/>
                    <a:pt x="383" y="104"/>
                    <a:pt x="383" y="104"/>
                  </a:cubicBezTo>
                  <a:cubicBezTo>
                    <a:pt x="383" y="104"/>
                    <a:pt x="383" y="103"/>
                    <a:pt x="383" y="103"/>
                  </a:cubicBezTo>
                  <a:cubicBezTo>
                    <a:pt x="382" y="103"/>
                    <a:pt x="382" y="104"/>
                    <a:pt x="382" y="104"/>
                  </a:cubicBezTo>
                  <a:cubicBezTo>
                    <a:pt x="382" y="104"/>
                    <a:pt x="382" y="104"/>
                    <a:pt x="382" y="104"/>
                  </a:cubicBezTo>
                  <a:cubicBezTo>
                    <a:pt x="382" y="104"/>
                    <a:pt x="382" y="104"/>
                    <a:pt x="382" y="104"/>
                  </a:cubicBezTo>
                  <a:cubicBezTo>
                    <a:pt x="382" y="104"/>
                    <a:pt x="382" y="103"/>
                    <a:pt x="382" y="103"/>
                  </a:cubicBezTo>
                  <a:cubicBezTo>
                    <a:pt x="381" y="103"/>
                    <a:pt x="381" y="103"/>
                    <a:pt x="381" y="103"/>
                  </a:cubicBezTo>
                  <a:cubicBezTo>
                    <a:pt x="381" y="103"/>
                    <a:pt x="381" y="103"/>
                    <a:pt x="381" y="103"/>
                  </a:cubicBezTo>
                  <a:cubicBezTo>
                    <a:pt x="382" y="103"/>
                    <a:pt x="382" y="103"/>
                    <a:pt x="382" y="102"/>
                  </a:cubicBezTo>
                  <a:cubicBezTo>
                    <a:pt x="382" y="102"/>
                    <a:pt x="382" y="102"/>
                    <a:pt x="382" y="102"/>
                  </a:cubicBezTo>
                  <a:cubicBezTo>
                    <a:pt x="381" y="102"/>
                    <a:pt x="381" y="102"/>
                    <a:pt x="381" y="102"/>
                  </a:cubicBezTo>
                  <a:cubicBezTo>
                    <a:pt x="381" y="102"/>
                    <a:pt x="382" y="102"/>
                    <a:pt x="381" y="101"/>
                  </a:cubicBezTo>
                  <a:cubicBezTo>
                    <a:pt x="381" y="101"/>
                    <a:pt x="381" y="101"/>
                    <a:pt x="381" y="102"/>
                  </a:cubicBezTo>
                  <a:cubicBezTo>
                    <a:pt x="380" y="102"/>
                    <a:pt x="380" y="102"/>
                    <a:pt x="380" y="102"/>
                  </a:cubicBezTo>
                  <a:cubicBezTo>
                    <a:pt x="380" y="102"/>
                    <a:pt x="380" y="102"/>
                    <a:pt x="380" y="102"/>
                  </a:cubicBezTo>
                  <a:cubicBezTo>
                    <a:pt x="381" y="101"/>
                    <a:pt x="381" y="101"/>
                    <a:pt x="381" y="101"/>
                  </a:cubicBezTo>
                  <a:cubicBezTo>
                    <a:pt x="381" y="101"/>
                    <a:pt x="381" y="101"/>
                    <a:pt x="381" y="101"/>
                  </a:cubicBezTo>
                  <a:cubicBezTo>
                    <a:pt x="380" y="101"/>
                    <a:pt x="379" y="101"/>
                    <a:pt x="380" y="100"/>
                  </a:cubicBezTo>
                  <a:cubicBezTo>
                    <a:pt x="380" y="100"/>
                    <a:pt x="380" y="99"/>
                    <a:pt x="380" y="99"/>
                  </a:cubicBezTo>
                  <a:cubicBezTo>
                    <a:pt x="379" y="100"/>
                    <a:pt x="380" y="99"/>
                    <a:pt x="380" y="99"/>
                  </a:cubicBezTo>
                  <a:cubicBezTo>
                    <a:pt x="380" y="99"/>
                    <a:pt x="380" y="99"/>
                    <a:pt x="380" y="99"/>
                  </a:cubicBezTo>
                  <a:cubicBezTo>
                    <a:pt x="379" y="98"/>
                    <a:pt x="379" y="98"/>
                    <a:pt x="379" y="99"/>
                  </a:cubicBezTo>
                  <a:cubicBezTo>
                    <a:pt x="379" y="99"/>
                    <a:pt x="379" y="99"/>
                    <a:pt x="379" y="99"/>
                  </a:cubicBezTo>
                  <a:cubicBezTo>
                    <a:pt x="378" y="99"/>
                    <a:pt x="378" y="99"/>
                    <a:pt x="378" y="99"/>
                  </a:cubicBezTo>
                  <a:cubicBezTo>
                    <a:pt x="378" y="99"/>
                    <a:pt x="378" y="99"/>
                    <a:pt x="378" y="99"/>
                  </a:cubicBezTo>
                  <a:cubicBezTo>
                    <a:pt x="379" y="99"/>
                    <a:pt x="379" y="99"/>
                    <a:pt x="379" y="98"/>
                  </a:cubicBezTo>
                  <a:cubicBezTo>
                    <a:pt x="379" y="98"/>
                    <a:pt x="379" y="98"/>
                    <a:pt x="378" y="98"/>
                  </a:cubicBezTo>
                  <a:cubicBezTo>
                    <a:pt x="378" y="98"/>
                    <a:pt x="378" y="98"/>
                    <a:pt x="377" y="99"/>
                  </a:cubicBezTo>
                  <a:cubicBezTo>
                    <a:pt x="377" y="99"/>
                    <a:pt x="377" y="99"/>
                    <a:pt x="377" y="98"/>
                  </a:cubicBezTo>
                  <a:cubicBezTo>
                    <a:pt x="377" y="98"/>
                    <a:pt x="378" y="97"/>
                    <a:pt x="378" y="97"/>
                  </a:cubicBezTo>
                  <a:cubicBezTo>
                    <a:pt x="378" y="97"/>
                    <a:pt x="378" y="97"/>
                    <a:pt x="378" y="97"/>
                  </a:cubicBezTo>
                  <a:cubicBezTo>
                    <a:pt x="379" y="97"/>
                    <a:pt x="379" y="97"/>
                    <a:pt x="379" y="97"/>
                  </a:cubicBezTo>
                  <a:cubicBezTo>
                    <a:pt x="378" y="96"/>
                    <a:pt x="378" y="96"/>
                    <a:pt x="378" y="96"/>
                  </a:cubicBezTo>
                  <a:cubicBezTo>
                    <a:pt x="378" y="96"/>
                    <a:pt x="377" y="96"/>
                    <a:pt x="377" y="96"/>
                  </a:cubicBezTo>
                  <a:cubicBezTo>
                    <a:pt x="377" y="96"/>
                    <a:pt x="377" y="96"/>
                    <a:pt x="377" y="96"/>
                  </a:cubicBezTo>
                  <a:cubicBezTo>
                    <a:pt x="377" y="96"/>
                    <a:pt x="377" y="96"/>
                    <a:pt x="377" y="96"/>
                  </a:cubicBezTo>
                  <a:cubicBezTo>
                    <a:pt x="377" y="97"/>
                    <a:pt x="376" y="97"/>
                    <a:pt x="376" y="97"/>
                  </a:cubicBezTo>
                  <a:cubicBezTo>
                    <a:pt x="376" y="97"/>
                    <a:pt x="376" y="98"/>
                    <a:pt x="376" y="98"/>
                  </a:cubicBezTo>
                  <a:cubicBezTo>
                    <a:pt x="375" y="99"/>
                    <a:pt x="375" y="99"/>
                    <a:pt x="375" y="99"/>
                  </a:cubicBezTo>
                  <a:cubicBezTo>
                    <a:pt x="376" y="99"/>
                    <a:pt x="376" y="99"/>
                    <a:pt x="375" y="99"/>
                  </a:cubicBezTo>
                  <a:cubicBezTo>
                    <a:pt x="375" y="99"/>
                    <a:pt x="375" y="100"/>
                    <a:pt x="375" y="100"/>
                  </a:cubicBezTo>
                  <a:cubicBezTo>
                    <a:pt x="375" y="100"/>
                    <a:pt x="376" y="100"/>
                    <a:pt x="376" y="100"/>
                  </a:cubicBezTo>
                  <a:cubicBezTo>
                    <a:pt x="375" y="100"/>
                    <a:pt x="375" y="100"/>
                    <a:pt x="375" y="100"/>
                  </a:cubicBezTo>
                  <a:cubicBezTo>
                    <a:pt x="375" y="100"/>
                    <a:pt x="375" y="100"/>
                    <a:pt x="374" y="100"/>
                  </a:cubicBezTo>
                  <a:cubicBezTo>
                    <a:pt x="374" y="100"/>
                    <a:pt x="374" y="100"/>
                    <a:pt x="374" y="100"/>
                  </a:cubicBezTo>
                  <a:cubicBezTo>
                    <a:pt x="374" y="100"/>
                    <a:pt x="373" y="100"/>
                    <a:pt x="373" y="100"/>
                  </a:cubicBezTo>
                  <a:cubicBezTo>
                    <a:pt x="373" y="101"/>
                    <a:pt x="373" y="101"/>
                    <a:pt x="374" y="102"/>
                  </a:cubicBezTo>
                  <a:cubicBezTo>
                    <a:pt x="374" y="102"/>
                    <a:pt x="374" y="102"/>
                    <a:pt x="374" y="102"/>
                  </a:cubicBezTo>
                  <a:cubicBezTo>
                    <a:pt x="374" y="102"/>
                    <a:pt x="374" y="102"/>
                    <a:pt x="375" y="102"/>
                  </a:cubicBezTo>
                  <a:cubicBezTo>
                    <a:pt x="375" y="102"/>
                    <a:pt x="375" y="102"/>
                    <a:pt x="375" y="102"/>
                  </a:cubicBezTo>
                  <a:cubicBezTo>
                    <a:pt x="375" y="102"/>
                    <a:pt x="375" y="103"/>
                    <a:pt x="375" y="103"/>
                  </a:cubicBezTo>
                  <a:cubicBezTo>
                    <a:pt x="375" y="103"/>
                    <a:pt x="375" y="103"/>
                    <a:pt x="375" y="103"/>
                  </a:cubicBezTo>
                  <a:cubicBezTo>
                    <a:pt x="375" y="103"/>
                    <a:pt x="375" y="102"/>
                    <a:pt x="374" y="102"/>
                  </a:cubicBezTo>
                  <a:cubicBezTo>
                    <a:pt x="374" y="102"/>
                    <a:pt x="374" y="102"/>
                    <a:pt x="374" y="102"/>
                  </a:cubicBezTo>
                  <a:cubicBezTo>
                    <a:pt x="374" y="103"/>
                    <a:pt x="374" y="103"/>
                    <a:pt x="374" y="103"/>
                  </a:cubicBezTo>
                  <a:cubicBezTo>
                    <a:pt x="373" y="102"/>
                    <a:pt x="373" y="102"/>
                    <a:pt x="373" y="103"/>
                  </a:cubicBezTo>
                  <a:cubicBezTo>
                    <a:pt x="374" y="103"/>
                    <a:pt x="374" y="103"/>
                    <a:pt x="374" y="103"/>
                  </a:cubicBezTo>
                  <a:cubicBezTo>
                    <a:pt x="374" y="103"/>
                    <a:pt x="374" y="103"/>
                    <a:pt x="374" y="103"/>
                  </a:cubicBezTo>
                  <a:cubicBezTo>
                    <a:pt x="374" y="103"/>
                    <a:pt x="374" y="103"/>
                    <a:pt x="374" y="103"/>
                  </a:cubicBezTo>
                  <a:cubicBezTo>
                    <a:pt x="374" y="104"/>
                    <a:pt x="374" y="104"/>
                    <a:pt x="374" y="104"/>
                  </a:cubicBezTo>
                  <a:cubicBezTo>
                    <a:pt x="374" y="104"/>
                    <a:pt x="373" y="103"/>
                    <a:pt x="373" y="103"/>
                  </a:cubicBezTo>
                  <a:cubicBezTo>
                    <a:pt x="373" y="103"/>
                    <a:pt x="373" y="103"/>
                    <a:pt x="373" y="103"/>
                  </a:cubicBezTo>
                  <a:cubicBezTo>
                    <a:pt x="373" y="104"/>
                    <a:pt x="373" y="104"/>
                    <a:pt x="373" y="104"/>
                  </a:cubicBezTo>
                  <a:cubicBezTo>
                    <a:pt x="373" y="104"/>
                    <a:pt x="373" y="104"/>
                    <a:pt x="373" y="104"/>
                  </a:cubicBezTo>
                  <a:cubicBezTo>
                    <a:pt x="373" y="104"/>
                    <a:pt x="373" y="105"/>
                    <a:pt x="373" y="104"/>
                  </a:cubicBezTo>
                  <a:cubicBezTo>
                    <a:pt x="373" y="104"/>
                    <a:pt x="372" y="104"/>
                    <a:pt x="372" y="104"/>
                  </a:cubicBezTo>
                  <a:cubicBezTo>
                    <a:pt x="372" y="104"/>
                    <a:pt x="372" y="105"/>
                    <a:pt x="372" y="105"/>
                  </a:cubicBezTo>
                  <a:cubicBezTo>
                    <a:pt x="373" y="105"/>
                    <a:pt x="372" y="105"/>
                    <a:pt x="373" y="105"/>
                  </a:cubicBezTo>
                  <a:cubicBezTo>
                    <a:pt x="373" y="105"/>
                    <a:pt x="373" y="105"/>
                    <a:pt x="373" y="105"/>
                  </a:cubicBezTo>
                  <a:cubicBezTo>
                    <a:pt x="373" y="105"/>
                    <a:pt x="374" y="105"/>
                    <a:pt x="374" y="105"/>
                  </a:cubicBezTo>
                  <a:cubicBezTo>
                    <a:pt x="374" y="105"/>
                    <a:pt x="374" y="106"/>
                    <a:pt x="373" y="106"/>
                  </a:cubicBezTo>
                  <a:cubicBezTo>
                    <a:pt x="373" y="106"/>
                    <a:pt x="372" y="106"/>
                    <a:pt x="372" y="106"/>
                  </a:cubicBezTo>
                  <a:cubicBezTo>
                    <a:pt x="372" y="106"/>
                    <a:pt x="373" y="106"/>
                    <a:pt x="372" y="106"/>
                  </a:cubicBezTo>
                  <a:cubicBezTo>
                    <a:pt x="372" y="106"/>
                    <a:pt x="372" y="106"/>
                    <a:pt x="372" y="106"/>
                  </a:cubicBezTo>
                  <a:cubicBezTo>
                    <a:pt x="371" y="107"/>
                    <a:pt x="371" y="107"/>
                    <a:pt x="371" y="107"/>
                  </a:cubicBezTo>
                  <a:cubicBezTo>
                    <a:pt x="372" y="107"/>
                    <a:pt x="372" y="107"/>
                    <a:pt x="372" y="107"/>
                  </a:cubicBezTo>
                  <a:cubicBezTo>
                    <a:pt x="371" y="108"/>
                    <a:pt x="371" y="108"/>
                    <a:pt x="371" y="108"/>
                  </a:cubicBezTo>
                  <a:cubicBezTo>
                    <a:pt x="371" y="108"/>
                    <a:pt x="372" y="109"/>
                    <a:pt x="372" y="109"/>
                  </a:cubicBezTo>
                  <a:cubicBezTo>
                    <a:pt x="371" y="110"/>
                    <a:pt x="371" y="111"/>
                    <a:pt x="371" y="110"/>
                  </a:cubicBezTo>
                  <a:cubicBezTo>
                    <a:pt x="371" y="108"/>
                    <a:pt x="371" y="109"/>
                    <a:pt x="371" y="109"/>
                  </a:cubicBezTo>
                  <a:cubicBezTo>
                    <a:pt x="371" y="108"/>
                    <a:pt x="371" y="108"/>
                    <a:pt x="370" y="108"/>
                  </a:cubicBezTo>
                  <a:cubicBezTo>
                    <a:pt x="370" y="108"/>
                    <a:pt x="370" y="108"/>
                    <a:pt x="370" y="108"/>
                  </a:cubicBezTo>
                  <a:cubicBezTo>
                    <a:pt x="370" y="108"/>
                    <a:pt x="369" y="107"/>
                    <a:pt x="369" y="107"/>
                  </a:cubicBezTo>
                  <a:cubicBezTo>
                    <a:pt x="369" y="107"/>
                    <a:pt x="369" y="107"/>
                    <a:pt x="369" y="107"/>
                  </a:cubicBezTo>
                  <a:cubicBezTo>
                    <a:pt x="369" y="108"/>
                    <a:pt x="368" y="109"/>
                    <a:pt x="368" y="109"/>
                  </a:cubicBezTo>
                  <a:cubicBezTo>
                    <a:pt x="368" y="109"/>
                    <a:pt x="368" y="109"/>
                    <a:pt x="368" y="109"/>
                  </a:cubicBezTo>
                  <a:cubicBezTo>
                    <a:pt x="368" y="109"/>
                    <a:pt x="368" y="109"/>
                    <a:pt x="368" y="110"/>
                  </a:cubicBezTo>
                  <a:cubicBezTo>
                    <a:pt x="368" y="110"/>
                    <a:pt x="368" y="110"/>
                    <a:pt x="367" y="110"/>
                  </a:cubicBezTo>
                  <a:cubicBezTo>
                    <a:pt x="367" y="110"/>
                    <a:pt x="364" y="111"/>
                    <a:pt x="364" y="111"/>
                  </a:cubicBezTo>
                  <a:cubicBezTo>
                    <a:pt x="364" y="111"/>
                    <a:pt x="363" y="111"/>
                    <a:pt x="363" y="112"/>
                  </a:cubicBezTo>
                  <a:cubicBezTo>
                    <a:pt x="363" y="112"/>
                    <a:pt x="363" y="112"/>
                    <a:pt x="363" y="112"/>
                  </a:cubicBezTo>
                  <a:cubicBezTo>
                    <a:pt x="363" y="113"/>
                    <a:pt x="363" y="113"/>
                    <a:pt x="363" y="113"/>
                  </a:cubicBezTo>
                  <a:cubicBezTo>
                    <a:pt x="363" y="113"/>
                    <a:pt x="363" y="113"/>
                    <a:pt x="363" y="112"/>
                  </a:cubicBezTo>
                  <a:cubicBezTo>
                    <a:pt x="363" y="112"/>
                    <a:pt x="363" y="112"/>
                    <a:pt x="363" y="112"/>
                  </a:cubicBezTo>
                  <a:cubicBezTo>
                    <a:pt x="363" y="112"/>
                    <a:pt x="363" y="111"/>
                    <a:pt x="363" y="111"/>
                  </a:cubicBezTo>
                  <a:cubicBezTo>
                    <a:pt x="362" y="111"/>
                    <a:pt x="362" y="111"/>
                    <a:pt x="362" y="111"/>
                  </a:cubicBezTo>
                  <a:cubicBezTo>
                    <a:pt x="363" y="111"/>
                    <a:pt x="362" y="110"/>
                    <a:pt x="363" y="110"/>
                  </a:cubicBezTo>
                  <a:cubicBezTo>
                    <a:pt x="363" y="110"/>
                    <a:pt x="363" y="110"/>
                    <a:pt x="362" y="110"/>
                  </a:cubicBezTo>
                  <a:cubicBezTo>
                    <a:pt x="362" y="110"/>
                    <a:pt x="362" y="110"/>
                    <a:pt x="362" y="111"/>
                  </a:cubicBezTo>
                  <a:cubicBezTo>
                    <a:pt x="362" y="111"/>
                    <a:pt x="362" y="111"/>
                    <a:pt x="362" y="111"/>
                  </a:cubicBezTo>
                  <a:cubicBezTo>
                    <a:pt x="362" y="111"/>
                    <a:pt x="362" y="111"/>
                    <a:pt x="362" y="111"/>
                  </a:cubicBezTo>
                  <a:cubicBezTo>
                    <a:pt x="362" y="111"/>
                    <a:pt x="362" y="112"/>
                    <a:pt x="362" y="112"/>
                  </a:cubicBezTo>
                  <a:cubicBezTo>
                    <a:pt x="361" y="112"/>
                    <a:pt x="361" y="112"/>
                    <a:pt x="361" y="112"/>
                  </a:cubicBezTo>
                  <a:cubicBezTo>
                    <a:pt x="361" y="112"/>
                    <a:pt x="361" y="112"/>
                    <a:pt x="361" y="112"/>
                  </a:cubicBezTo>
                  <a:cubicBezTo>
                    <a:pt x="361" y="112"/>
                    <a:pt x="360" y="112"/>
                    <a:pt x="361" y="112"/>
                  </a:cubicBezTo>
                  <a:cubicBezTo>
                    <a:pt x="361" y="112"/>
                    <a:pt x="361" y="112"/>
                    <a:pt x="361" y="111"/>
                  </a:cubicBezTo>
                  <a:cubicBezTo>
                    <a:pt x="362" y="111"/>
                    <a:pt x="362" y="111"/>
                    <a:pt x="362" y="111"/>
                  </a:cubicBezTo>
                  <a:cubicBezTo>
                    <a:pt x="362" y="110"/>
                    <a:pt x="361" y="110"/>
                    <a:pt x="361" y="110"/>
                  </a:cubicBezTo>
                  <a:cubicBezTo>
                    <a:pt x="361" y="110"/>
                    <a:pt x="362" y="109"/>
                    <a:pt x="361" y="109"/>
                  </a:cubicBezTo>
                  <a:cubicBezTo>
                    <a:pt x="361" y="109"/>
                    <a:pt x="361" y="109"/>
                    <a:pt x="361" y="109"/>
                  </a:cubicBezTo>
                  <a:cubicBezTo>
                    <a:pt x="361" y="109"/>
                    <a:pt x="360" y="109"/>
                    <a:pt x="360" y="110"/>
                  </a:cubicBezTo>
                  <a:cubicBezTo>
                    <a:pt x="360" y="110"/>
                    <a:pt x="360" y="110"/>
                    <a:pt x="360" y="110"/>
                  </a:cubicBezTo>
                  <a:cubicBezTo>
                    <a:pt x="360" y="110"/>
                    <a:pt x="360" y="111"/>
                    <a:pt x="360" y="111"/>
                  </a:cubicBezTo>
                  <a:cubicBezTo>
                    <a:pt x="360" y="111"/>
                    <a:pt x="360" y="111"/>
                    <a:pt x="360" y="111"/>
                  </a:cubicBezTo>
                  <a:cubicBezTo>
                    <a:pt x="360" y="112"/>
                    <a:pt x="360" y="112"/>
                    <a:pt x="360" y="112"/>
                  </a:cubicBezTo>
                  <a:cubicBezTo>
                    <a:pt x="360" y="112"/>
                    <a:pt x="360" y="112"/>
                    <a:pt x="359" y="112"/>
                  </a:cubicBezTo>
                  <a:cubicBezTo>
                    <a:pt x="359" y="113"/>
                    <a:pt x="359" y="113"/>
                    <a:pt x="359" y="113"/>
                  </a:cubicBezTo>
                  <a:cubicBezTo>
                    <a:pt x="359" y="113"/>
                    <a:pt x="358" y="113"/>
                    <a:pt x="357" y="113"/>
                  </a:cubicBezTo>
                  <a:cubicBezTo>
                    <a:pt x="357" y="113"/>
                    <a:pt x="357" y="113"/>
                    <a:pt x="357" y="114"/>
                  </a:cubicBezTo>
                  <a:cubicBezTo>
                    <a:pt x="356" y="114"/>
                    <a:pt x="356" y="114"/>
                    <a:pt x="356" y="114"/>
                  </a:cubicBezTo>
                  <a:cubicBezTo>
                    <a:pt x="355" y="114"/>
                    <a:pt x="355" y="115"/>
                    <a:pt x="355" y="115"/>
                  </a:cubicBezTo>
                  <a:cubicBezTo>
                    <a:pt x="354" y="115"/>
                    <a:pt x="354" y="115"/>
                    <a:pt x="355" y="114"/>
                  </a:cubicBezTo>
                  <a:cubicBezTo>
                    <a:pt x="355" y="114"/>
                    <a:pt x="355" y="114"/>
                    <a:pt x="356" y="114"/>
                  </a:cubicBezTo>
                  <a:cubicBezTo>
                    <a:pt x="356" y="113"/>
                    <a:pt x="357" y="113"/>
                    <a:pt x="357" y="113"/>
                  </a:cubicBezTo>
                  <a:cubicBezTo>
                    <a:pt x="357" y="113"/>
                    <a:pt x="358" y="113"/>
                    <a:pt x="358" y="113"/>
                  </a:cubicBezTo>
                  <a:cubicBezTo>
                    <a:pt x="359" y="113"/>
                    <a:pt x="359" y="113"/>
                    <a:pt x="359" y="113"/>
                  </a:cubicBezTo>
                  <a:cubicBezTo>
                    <a:pt x="359" y="112"/>
                    <a:pt x="359" y="112"/>
                    <a:pt x="359" y="112"/>
                  </a:cubicBezTo>
                  <a:cubicBezTo>
                    <a:pt x="359" y="111"/>
                    <a:pt x="360" y="111"/>
                    <a:pt x="360" y="111"/>
                  </a:cubicBezTo>
                  <a:cubicBezTo>
                    <a:pt x="360" y="111"/>
                    <a:pt x="360" y="110"/>
                    <a:pt x="360" y="110"/>
                  </a:cubicBezTo>
                  <a:cubicBezTo>
                    <a:pt x="360" y="110"/>
                    <a:pt x="360" y="110"/>
                    <a:pt x="360" y="109"/>
                  </a:cubicBezTo>
                  <a:cubicBezTo>
                    <a:pt x="360" y="109"/>
                    <a:pt x="360" y="109"/>
                    <a:pt x="360" y="109"/>
                  </a:cubicBezTo>
                  <a:cubicBezTo>
                    <a:pt x="360" y="109"/>
                    <a:pt x="359" y="108"/>
                    <a:pt x="359" y="108"/>
                  </a:cubicBezTo>
                  <a:cubicBezTo>
                    <a:pt x="359" y="107"/>
                    <a:pt x="359" y="107"/>
                    <a:pt x="359" y="107"/>
                  </a:cubicBezTo>
                  <a:cubicBezTo>
                    <a:pt x="358" y="107"/>
                    <a:pt x="357" y="107"/>
                    <a:pt x="357" y="107"/>
                  </a:cubicBezTo>
                  <a:cubicBezTo>
                    <a:pt x="357" y="107"/>
                    <a:pt x="357" y="107"/>
                    <a:pt x="357" y="107"/>
                  </a:cubicBezTo>
                  <a:cubicBezTo>
                    <a:pt x="356" y="107"/>
                    <a:pt x="356" y="107"/>
                    <a:pt x="356" y="107"/>
                  </a:cubicBezTo>
                  <a:cubicBezTo>
                    <a:pt x="356" y="107"/>
                    <a:pt x="355" y="107"/>
                    <a:pt x="355" y="107"/>
                  </a:cubicBezTo>
                  <a:cubicBezTo>
                    <a:pt x="355" y="107"/>
                    <a:pt x="355" y="107"/>
                    <a:pt x="355" y="107"/>
                  </a:cubicBezTo>
                  <a:cubicBezTo>
                    <a:pt x="354" y="107"/>
                    <a:pt x="354" y="107"/>
                    <a:pt x="354" y="107"/>
                  </a:cubicBezTo>
                  <a:cubicBezTo>
                    <a:pt x="354" y="107"/>
                    <a:pt x="354" y="108"/>
                    <a:pt x="353" y="108"/>
                  </a:cubicBezTo>
                  <a:cubicBezTo>
                    <a:pt x="353" y="108"/>
                    <a:pt x="353" y="108"/>
                    <a:pt x="353" y="108"/>
                  </a:cubicBezTo>
                  <a:cubicBezTo>
                    <a:pt x="353" y="108"/>
                    <a:pt x="353" y="108"/>
                    <a:pt x="353" y="108"/>
                  </a:cubicBezTo>
                  <a:cubicBezTo>
                    <a:pt x="352" y="108"/>
                    <a:pt x="352" y="108"/>
                    <a:pt x="352" y="108"/>
                  </a:cubicBezTo>
                  <a:cubicBezTo>
                    <a:pt x="352" y="109"/>
                    <a:pt x="352" y="109"/>
                    <a:pt x="352" y="109"/>
                  </a:cubicBezTo>
                  <a:cubicBezTo>
                    <a:pt x="352" y="109"/>
                    <a:pt x="351" y="108"/>
                    <a:pt x="351" y="108"/>
                  </a:cubicBezTo>
                  <a:cubicBezTo>
                    <a:pt x="351" y="108"/>
                    <a:pt x="350" y="108"/>
                    <a:pt x="350" y="108"/>
                  </a:cubicBezTo>
                  <a:cubicBezTo>
                    <a:pt x="351" y="107"/>
                    <a:pt x="351" y="107"/>
                    <a:pt x="351" y="107"/>
                  </a:cubicBezTo>
                  <a:cubicBezTo>
                    <a:pt x="351" y="107"/>
                    <a:pt x="351" y="107"/>
                    <a:pt x="351" y="107"/>
                  </a:cubicBezTo>
                  <a:cubicBezTo>
                    <a:pt x="352" y="107"/>
                    <a:pt x="352" y="107"/>
                    <a:pt x="352" y="107"/>
                  </a:cubicBezTo>
                  <a:cubicBezTo>
                    <a:pt x="352" y="107"/>
                    <a:pt x="352" y="107"/>
                    <a:pt x="352" y="107"/>
                  </a:cubicBezTo>
                  <a:cubicBezTo>
                    <a:pt x="352" y="106"/>
                    <a:pt x="352" y="106"/>
                    <a:pt x="352" y="106"/>
                  </a:cubicBezTo>
                  <a:cubicBezTo>
                    <a:pt x="352" y="106"/>
                    <a:pt x="352" y="106"/>
                    <a:pt x="353" y="106"/>
                  </a:cubicBezTo>
                  <a:cubicBezTo>
                    <a:pt x="353" y="107"/>
                    <a:pt x="353" y="107"/>
                    <a:pt x="353" y="107"/>
                  </a:cubicBezTo>
                  <a:cubicBezTo>
                    <a:pt x="353" y="107"/>
                    <a:pt x="353" y="107"/>
                    <a:pt x="353" y="107"/>
                  </a:cubicBezTo>
                  <a:cubicBezTo>
                    <a:pt x="353" y="107"/>
                    <a:pt x="353" y="107"/>
                    <a:pt x="354" y="107"/>
                  </a:cubicBezTo>
                  <a:cubicBezTo>
                    <a:pt x="354" y="107"/>
                    <a:pt x="354" y="107"/>
                    <a:pt x="354" y="107"/>
                  </a:cubicBezTo>
                  <a:cubicBezTo>
                    <a:pt x="354" y="106"/>
                    <a:pt x="354" y="105"/>
                    <a:pt x="354" y="105"/>
                  </a:cubicBezTo>
                  <a:cubicBezTo>
                    <a:pt x="354" y="106"/>
                    <a:pt x="354" y="106"/>
                    <a:pt x="354" y="106"/>
                  </a:cubicBezTo>
                  <a:cubicBezTo>
                    <a:pt x="354" y="105"/>
                    <a:pt x="354" y="105"/>
                    <a:pt x="354" y="105"/>
                  </a:cubicBezTo>
                  <a:cubicBezTo>
                    <a:pt x="354" y="105"/>
                    <a:pt x="354" y="104"/>
                    <a:pt x="354" y="104"/>
                  </a:cubicBezTo>
                  <a:cubicBezTo>
                    <a:pt x="355" y="105"/>
                    <a:pt x="355" y="104"/>
                    <a:pt x="355" y="104"/>
                  </a:cubicBezTo>
                  <a:cubicBezTo>
                    <a:pt x="355" y="104"/>
                    <a:pt x="355" y="104"/>
                    <a:pt x="355" y="104"/>
                  </a:cubicBezTo>
                  <a:cubicBezTo>
                    <a:pt x="355" y="104"/>
                    <a:pt x="354" y="103"/>
                    <a:pt x="353" y="103"/>
                  </a:cubicBezTo>
                  <a:cubicBezTo>
                    <a:pt x="353" y="104"/>
                    <a:pt x="353" y="104"/>
                    <a:pt x="353" y="104"/>
                  </a:cubicBezTo>
                  <a:cubicBezTo>
                    <a:pt x="353" y="104"/>
                    <a:pt x="352" y="104"/>
                    <a:pt x="353" y="103"/>
                  </a:cubicBezTo>
                  <a:cubicBezTo>
                    <a:pt x="353" y="103"/>
                    <a:pt x="353" y="103"/>
                    <a:pt x="353" y="103"/>
                  </a:cubicBezTo>
                  <a:cubicBezTo>
                    <a:pt x="353" y="103"/>
                    <a:pt x="352" y="102"/>
                    <a:pt x="353" y="102"/>
                  </a:cubicBezTo>
                  <a:cubicBezTo>
                    <a:pt x="353" y="102"/>
                    <a:pt x="353" y="102"/>
                    <a:pt x="353" y="101"/>
                  </a:cubicBezTo>
                  <a:cubicBezTo>
                    <a:pt x="354" y="101"/>
                    <a:pt x="353" y="101"/>
                    <a:pt x="353" y="100"/>
                  </a:cubicBezTo>
                  <a:cubicBezTo>
                    <a:pt x="353" y="100"/>
                    <a:pt x="353" y="100"/>
                    <a:pt x="353" y="100"/>
                  </a:cubicBezTo>
                  <a:cubicBezTo>
                    <a:pt x="353" y="100"/>
                    <a:pt x="353" y="100"/>
                    <a:pt x="353" y="100"/>
                  </a:cubicBezTo>
                  <a:cubicBezTo>
                    <a:pt x="353" y="100"/>
                    <a:pt x="353" y="100"/>
                    <a:pt x="353" y="99"/>
                  </a:cubicBezTo>
                  <a:cubicBezTo>
                    <a:pt x="353" y="99"/>
                    <a:pt x="352" y="99"/>
                    <a:pt x="352" y="99"/>
                  </a:cubicBezTo>
                  <a:cubicBezTo>
                    <a:pt x="352" y="99"/>
                    <a:pt x="349" y="99"/>
                    <a:pt x="349" y="99"/>
                  </a:cubicBezTo>
                  <a:cubicBezTo>
                    <a:pt x="349" y="99"/>
                    <a:pt x="348" y="99"/>
                    <a:pt x="350" y="98"/>
                  </a:cubicBezTo>
                  <a:cubicBezTo>
                    <a:pt x="351" y="98"/>
                    <a:pt x="352" y="99"/>
                    <a:pt x="352" y="99"/>
                  </a:cubicBezTo>
                  <a:cubicBezTo>
                    <a:pt x="352" y="99"/>
                    <a:pt x="352" y="99"/>
                    <a:pt x="352" y="98"/>
                  </a:cubicBezTo>
                  <a:cubicBezTo>
                    <a:pt x="352" y="98"/>
                    <a:pt x="352" y="98"/>
                    <a:pt x="352" y="98"/>
                  </a:cubicBezTo>
                  <a:cubicBezTo>
                    <a:pt x="353" y="98"/>
                    <a:pt x="353" y="98"/>
                    <a:pt x="353" y="98"/>
                  </a:cubicBezTo>
                  <a:cubicBezTo>
                    <a:pt x="353" y="97"/>
                    <a:pt x="353" y="97"/>
                    <a:pt x="353" y="97"/>
                  </a:cubicBezTo>
                  <a:cubicBezTo>
                    <a:pt x="353" y="96"/>
                    <a:pt x="352" y="96"/>
                    <a:pt x="352" y="96"/>
                  </a:cubicBezTo>
                  <a:cubicBezTo>
                    <a:pt x="353" y="96"/>
                    <a:pt x="352" y="95"/>
                    <a:pt x="352" y="95"/>
                  </a:cubicBezTo>
                  <a:cubicBezTo>
                    <a:pt x="352" y="95"/>
                    <a:pt x="352" y="94"/>
                    <a:pt x="352" y="94"/>
                  </a:cubicBezTo>
                  <a:cubicBezTo>
                    <a:pt x="353" y="94"/>
                    <a:pt x="353" y="94"/>
                    <a:pt x="353" y="94"/>
                  </a:cubicBezTo>
                  <a:cubicBezTo>
                    <a:pt x="353" y="94"/>
                    <a:pt x="353" y="93"/>
                    <a:pt x="353" y="93"/>
                  </a:cubicBezTo>
                  <a:cubicBezTo>
                    <a:pt x="354" y="93"/>
                    <a:pt x="354" y="93"/>
                    <a:pt x="354" y="92"/>
                  </a:cubicBezTo>
                  <a:cubicBezTo>
                    <a:pt x="354" y="92"/>
                    <a:pt x="354" y="91"/>
                    <a:pt x="354" y="91"/>
                  </a:cubicBezTo>
                  <a:cubicBezTo>
                    <a:pt x="354" y="91"/>
                    <a:pt x="354" y="91"/>
                    <a:pt x="353" y="91"/>
                  </a:cubicBezTo>
                  <a:cubicBezTo>
                    <a:pt x="353" y="91"/>
                    <a:pt x="353" y="91"/>
                    <a:pt x="353" y="91"/>
                  </a:cubicBezTo>
                  <a:cubicBezTo>
                    <a:pt x="353" y="91"/>
                    <a:pt x="353" y="92"/>
                    <a:pt x="353" y="92"/>
                  </a:cubicBezTo>
                  <a:cubicBezTo>
                    <a:pt x="353" y="92"/>
                    <a:pt x="352" y="92"/>
                    <a:pt x="352" y="92"/>
                  </a:cubicBezTo>
                  <a:cubicBezTo>
                    <a:pt x="352" y="92"/>
                    <a:pt x="352" y="92"/>
                    <a:pt x="352" y="92"/>
                  </a:cubicBezTo>
                  <a:cubicBezTo>
                    <a:pt x="352" y="92"/>
                    <a:pt x="351" y="92"/>
                    <a:pt x="351" y="92"/>
                  </a:cubicBezTo>
                  <a:cubicBezTo>
                    <a:pt x="351" y="92"/>
                    <a:pt x="350" y="91"/>
                    <a:pt x="351" y="91"/>
                  </a:cubicBezTo>
                  <a:cubicBezTo>
                    <a:pt x="351" y="91"/>
                    <a:pt x="351" y="91"/>
                    <a:pt x="350" y="91"/>
                  </a:cubicBezTo>
                  <a:cubicBezTo>
                    <a:pt x="350" y="91"/>
                    <a:pt x="349" y="91"/>
                    <a:pt x="349" y="91"/>
                  </a:cubicBezTo>
                  <a:cubicBezTo>
                    <a:pt x="349" y="91"/>
                    <a:pt x="348" y="91"/>
                    <a:pt x="348" y="91"/>
                  </a:cubicBezTo>
                  <a:cubicBezTo>
                    <a:pt x="348" y="91"/>
                    <a:pt x="348" y="91"/>
                    <a:pt x="348" y="91"/>
                  </a:cubicBezTo>
                  <a:cubicBezTo>
                    <a:pt x="348" y="91"/>
                    <a:pt x="344" y="90"/>
                    <a:pt x="343" y="89"/>
                  </a:cubicBezTo>
                  <a:cubicBezTo>
                    <a:pt x="343" y="89"/>
                    <a:pt x="343" y="89"/>
                    <a:pt x="343" y="89"/>
                  </a:cubicBezTo>
                  <a:cubicBezTo>
                    <a:pt x="343" y="89"/>
                    <a:pt x="343" y="89"/>
                    <a:pt x="343" y="89"/>
                  </a:cubicBezTo>
                  <a:cubicBezTo>
                    <a:pt x="343" y="88"/>
                    <a:pt x="342" y="88"/>
                    <a:pt x="343" y="88"/>
                  </a:cubicBezTo>
                  <a:cubicBezTo>
                    <a:pt x="343" y="88"/>
                    <a:pt x="343" y="88"/>
                    <a:pt x="343" y="88"/>
                  </a:cubicBezTo>
                  <a:cubicBezTo>
                    <a:pt x="343" y="88"/>
                    <a:pt x="342" y="88"/>
                    <a:pt x="342" y="88"/>
                  </a:cubicBezTo>
                  <a:cubicBezTo>
                    <a:pt x="343" y="87"/>
                    <a:pt x="342" y="87"/>
                    <a:pt x="342" y="87"/>
                  </a:cubicBezTo>
                  <a:cubicBezTo>
                    <a:pt x="342" y="87"/>
                    <a:pt x="342" y="87"/>
                    <a:pt x="343" y="87"/>
                  </a:cubicBezTo>
                  <a:cubicBezTo>
                    <a:pt x="343" y="87"/>
                    <a:pt x="344" y="87"/>
                    <a:pt x="343" y="87"/>
                  </a:cubicBezTo>
                  <a:cubicBezTo>
                    <a:pt x="343" y="86"/>
                    <a:pt x="343" y="86"/>
                    <a:pt x="342" y="86"/>
                  </a:cubicBezTo>
                  <a:cubicBezTo>
                    <a:pt x="341" y="86"/>
                    <a:pt x="341" y="87"/>
                    <a:pt x="341" y="87"/>
                  </a:cubicBezTo>
                  <a:cubicBezTo>
                    <a:pt x="340" y="87"/>
                    <a:pt x="340" y="87"/>
                    <a:pt x="341" y="86"/>
                  </a:cubicBezTo>
                  <a:cubicBezTo>
                    <a:pt x="341" y="86"/>
                    <a:pt x="341" y="86"/>
                    <a:pt x="341" y="86"/>
                  </a:cubicBezTo>
                  <a:cubicBezTo>
                    <a:pt x="341" y="86"/>
                    <a:pt x="340" y="85"/>
                    <a:pt x="340" y="85"/>
                  </a:cubicBezTo>
                  <a:cubicBezTo>
                    <a:pt x="341" y="85"/>
                    <a:pt x="341" y="85"/>
                    <a:pt x="340" y="85"/>
                  </a:cubicBezTo>
                  <a:cubicBezTo>
                    <a:pt x="340" y="85"/>
                    <a:pt x="339" y="84"/>
                    <a:pt x="339" y="84"/>
                  </a:cubicBezTo>
                  <a:cubicBezTo>
                    <a:pt x="339" y="84"/>
                    <a:pt x="338" y="84"/>
                    <a:pt x="338" y="84"/>
                  </a:cubicBezTo>
                  <a:cubicBezTo>
                    <a:pt x="338" y="84"/>
                    <a:pt x="338" y="85"/>
                    <a:pt x="338" y="85"/>
                  </a:cubicBezTo>
                  <a:cubicBezTo>
                    <a:pt x="338" y="84"/>
                    <a:pt x="338" y="84"/>
                    <a:pt x="338" y="84"/>
                  </a:cubicBezTo>
                  <a:cubicBezTo>
                    <a:pt x="338" y="84"/>
                    <a:pt x="338" y="84"/>
                    <a:pt x="338" y="83"/>
                  </a:cubicBezTo>
                  <a:cubicBezTo>
                    <a:pt x="338" y="83"/>
                    <a:pt x="338" y="83"/>
                    <a:pt x="338" y="83"/>
                  </a:cubicBezTo>
                  <a:cubicBezTo>
                    <a:pt x="338" y="82"/>
                    <a:pt x="336" y="82"/>
                    <a:pt x="335" y="82"/>
                  </a:cubicBezTo>
                  <a:cubicBezTo>
                    <a:pt x="335" y="81"/>
                    <a:pt x="335" y="81"/>
                    <a:pt x="334" y="81"/>
                  </a:cubicBezTo>
                  <a:cubicBezTo>
                    <a:pt x="333" y="80"/>
                    <a:pt x="333" y="80"/>
                    <a:pt x="333" y="80"/>
                  </a:cubicBezTo>
                  <a:cubicBezTo>
                    <a:pt x="332" y="80"/>
                    <a:pt x="331" y="81"/>
                    <a:pt x="331" y="81"/>
                  </a:cubicBezTo>
                  <a:cubicBezTo>
                    <a:pt x="330" y="81"/>
                    <a:pt x="330" y="81"/>
                    <a:pt x="330" y="81"/>
                  </a:cubicBezTo>
                  <a:cubicBezTo>
                    <a:pt x="329" y="82"/>
                    <a:pt x="329" y="82"/>
                    <a:pt x="329" y="82"/>
                  </a:cubicBezTo>
                  <a:cubicBezTo>
                    <a:pt x="328" y="82"/>
                    <a:pt x="328" y="82"/>
                    <a:pt x="328" y="82"/>
                  </a:cubicBezTo>
                  <a:cubicBezTo>
                    <a:pt x="328" y="82"/>
                    <a:pt x="329" y="83"/>
                    <a:pt x="328" y="82"/>
                  </a:cubicBezTo>
                  <a:cubicBezTo>
                    <a:pt x="327" y="82"/>
                    <a:pt x="325" y="81"/>
                    <a:pt x="324" y="81"/>
                  </a:cubicBezTo>
                  <a:cubicBezTo>
                    <a:pt x="323" y="82"/>
                    <a:pt x="322" y="83"/>
                    <a:pt x="323" y="82"/>
                  </a:cubicBezTo>
                  <a:cubicBezTo>
                    <a:pt x="323" y="82"/>
                    <a:pt x="323" y="81"/>
                    <a:pt x="323" y="81"/>
                  </a:cubicBezTo>
                  <a:cubicBezTo>
                    <a:pt x="322" y="81"/>
                    <a:pt x="320" y="80"/>
                    <a:pt x="319" y="80"/>
                  </a:cubicBezTo>
                  <a:cubicBezTo>
                    <a:pt x="319" y="80"/>
                    <a:pt x="317" y="79"/>
                    <a:pt x="316" y="79"/>
                  </a:cubicBezTo>
                  <a:cubicBezTo>
                    <a:pt x="316" y="79"/>
                    <a:pt x="314" y="79"/>
                    <a:pt x="314" y="79"/>
                  </a:cubicBezTo>
                  <a:cubicBezTo>
                    <a:pt x="313" y="80"/>
                    <a:pt x="312" y="81"/>
                    <a:pt x="311" y="81"/>
                  </a:cubicBezTo>
                  <a:cubicBezTo>
                    <a:pt x="311" y="81"/>
                    <a:pt x="311" y="81"/>
                    <a:pt x="311" y="82"/>
                  </a:cubicBezTo>
                  <a:cubicBezTo>
                    <a:pt x="311" y="82"/>
                    <a:pt x="312" y="85"/>
                    <a:pt x="312" y="85"/>
                  </a:cubicBezTo>
                  <a:cubicBezTo>
                    <a:pt x="312" y="86"/>
                    <a:pt x="313" y="86"/>
                    <a:pt x="313" y="86"/>
                  </a:cubicBezTo>
                  <a:cubicBezTo>
                    <a:pt x="314" y="87"/>
                    <a:pt x="314" y="87"/>
                    <a:pt x="314" y="87"/>
                  </a:cubicBezTo>
                  <a:cubicBezTo>
                    <a:pt x="314" y="87"/>
                    <a:pt x="314" y="87"/>
                    <a:pt x="314" y="87"/>
                  </a:cubicBezTo>
                  <a:cubicBezTo>
                    <a:pt x="313" y="87"/>
                    <a:pt x="313" y="87"/>
                    <a:pt x="313" y="87"/>
                  </a:cubicBezTo>
                  <a:cubicBezTo>
                    <a:pt x="314" y="87"/>
                    <a:pt x="314" y="87"/>
                    <a:pt x="313" y="88"/>
                  </a:cubicBezTo>
                  <a:cubicBezTo>
                    <a:pt x="313" y="88"/>
                    <a:pt x="313" y="88"/>
                    <a:pt x="313" y="88"/>
                  </a:cubicBezTo>
                  <a:cubicBezTo>
                    <a:pt x="313" y="88"/>
                    <a:pt x="313" y="88"/>
                    <a:pt x="313" y="88"/>
                  </a:cubicBezTo>
                  <a:cubicBezTo>
                    <a:pt x="312" y="88"/>
                    <a:pt x="312" y="88"/>
                    <a:pt x="313" y="89"/>
                  </a:cubicBezTo>
                  <a:cubicBezTo>
                    <a:pt x="313" y="89"/>
                    <a:pt x="313" y="90"/>
                    <a:pt x="312" y="91"/>
                  </a:cubicBezTo>
                  <a:cubicBezTo>
                    <a:pt x="312" y="91"/>
                    <a:pt x="311" y="92"/>
                    <a:pt x="311" y="92"/>
                  </a:cubicBezTo>
                  <a:cubicBezTo>
                    <a:pt x="311" y="92"/>
                    <a:pt x="311" y="93"/>
                    <a:pt x="311" y="93"/>
                  </a:cubicBezTo>
                  <a:cubicBezTo>
                    <a:pt x="312" y="92"/>
                    <a:pt x="312" y="92"/>
                    <a:pt x="312" y="93"/>
                  </a:cubicBezTo>
                  <a:cubicBezTo>
                    <a:pt x="313" y="93"/>
                    <a:pt x="313" y="93"/>
                    <a:pt x="313" y="93"/>
                  </a:cubicBezTo>
                  <a:cubicBezTo>
                    <a:pt x="313" y="93"/>
                    <a:pt x="313" y="93"/>
                    <a:pt x="313" y="93"/>
                  </a:cubicBezTo>
                  <a:cubicBezTo>
                    <a:pt x="313" y="93"/>
                    <a:pt x="313" y="93"/>
                    <a:pt x="313" y="93"/>
                  </a:cubicBezTo>
                  <a:cubicBezTo>
                    <a:pt x="313" y="94"/>
                    <a:pt x="312" y="94"/>
                    <a:pt x="313" y="94"/>
                  </a:cubicBezTo>
                  <a:cubicBezTo>
                    <a:pt x="313" y="94"/>
                    <a:pt x="314" y="94"/>
                    <a:pt x="314" y="94"/>
                  </a:cubicBezTo>
                  <a:cubicBezTo>
                    <a:pt x="314" y="94"/>
                    <a:pt x="314" y="94"/>
                    <a:pt x="314" y="95"/>
                  </a:cubicBezTo>
                  <a:cubicBezTo>
                    <a:pt x="313" y="95"/>
                    <a:pt x="313" y="95"/>
                    <a:pt x="313" y="96"/>
                  </a:cubicBezTo>
                  <a:cubicBezTo>
                    <a:pt x="313" y="97"/>
                    <a:pt x="314" y="97"/>
                    <a:pt x="314" y="98"/>
                  </a:cubicBezTo>
                  <a:cubicBezTo>
                    <a:pt x="314" y="98"/>
                    <a:pt x="313" y="98"/>
                    <a:pt x="314" y="98"/>
                  </a:cubicBezTo>
                  <a:cubicBezTo>
                    <a:pt x="314" y="98"/>
                    <a:pt x="315" y="99"/>
                    <a:pt x="315" y="99"/>
                  </a:cubicBezTo>
                  <a:cubicBezTo>
                    <a:pt x="315" y="99"/>
                    <a:pt x="315" y="98"/>
                    <a:pt x="315" y="99"/>
                  </a:cubicBezTo>
                  <a:cubicBezTo>
                    <a:pt x="314" y="99"/>
                    <a:pt x="314" y="99"/>
                    <a:pt x="315" y="99"/>
                  </a:cubicBezTo>
                  <a:cubicBezTo>
                    <a:pt x="315" y="100"/>
                    <a:pt x="315" y="100"/>
                    <a:pt x="315" y="100"/>
                  </a:cubicBezTo>
                  <a:cubicBezTo>
                    <a:pt x="314" y="100"/>
                    <a:pt x="314" y="100"/>
                    <a:pt x="314" y="100"/>
                  </a:cubicBezTo>
                  <a:cubicBezTo>
                    <a:pt x="314" y="100"/>
                    <a:pt x="314" y="100"/>
                    <a:pt x="314" y="101"/>
                  </a:cubicBezTo>
                  <a:cubicBezTo>
                    <a:pt x="314" y="101"/>
                    <a:pt x="314" y="101"/>
                    <a:pt x="314" y="101"/>
                  </a:cubicBezTo>
                  <a:cubicBezTo>
                    <a:pt x="314" y="101"/>
                    <a:pt x="315" y="102"/>
                    <a:pt x="315" y="102"/>
                  </a:cubicBezTo>
                  <a:cubicBezTo>
                    <a:pt x="315" y="102"/>
                    <a:pt x="315" y="102"/>
                    <a:pt x="315" y="102"/>
                  </a:cubicBezTo>
                  <a:cubicBezTo>
                    <a:pt x="314" y="102"/>
                    <a:pt x="314" y="102"/>
                    <a:pt x="314" y="101"/>
                  </a:cubicBezTo>
                  <a:cubicBezTo>
                    <a:pt x="314" y="101"/>
                    <a:pt x="314" y="101"/>
                    <a:pt x="314" y="101"/>
                  </a:cubicBezTo>
                  <a:cubicBezTo>
                    <a:pt x="314" y="101"/>
                    <a:pt x="314" y="101"/>
                    <a:pt x="314" y="101"/>
                  </a:cubicBezTo>
                  <a:cubicBezTo>
                    <a:pt x="313" y="101"/>
                    <a:pt x="313" y="101"/>
                    <a:pt x="313" y="101"/>
                  </a:cubicBezTo>
                  <a:cubicBezTo>
                    <a:pt x="313" y="101"/>
                    <a:pt x="313" y="101"/>
                    <a:pt x="313" y="101"/>
                  </a:cubicBezTo>
                  <a:cubicBezTo>
                    <a:pt x="313" y="101"/>
                    <a:pt x="313" y="101"/>
                    <a:pt x="313" y="101"/>
                  </a:cubicBezTo>
                  <a:cubicBezTo>
                    <a:pt x="313" y="102"/>
                    <a:pt x="313" y="102"/>
                    <a:pt x="313" y="102"/>
                  </a:cubicBezTo>
                  <a:cubicBezTo>
                    <a:pt x="313" y="102"/>
                    <a:pt x="312" y="102"/>
                    <a:pt x="312" y="102"/>
                  </a:cubicBezTo>
                  <a:cubicBezTo>
                    <a:pt x="312" y="103"/>
                    <a:pt x="312" y="103"/>
                    <a:pt x="312" y="103"/>
                  </a:cubicBezTo>
                  <a:cubicBezTo>
                    <a:pt x="313" y="103"/>
                    <a:pt x="313" y="103"/>
                    <a:pt x="313" y="103"/>
                  </a:cubicBezTo>
                  <a:cubicBezTo>
                    <a:pt x="313" y="103"/>
                    <a:pt x="313" y="103"/>
                    <a:pt x="313" y="103"/>
                  </a:cubicBezTo>
                  <a:cubicBezTo>
                    <a:pt x="313" y="103"/>
                    <a:pt x="312" y="104"/>
                    <a:pt x="312" y="104"/>
                  </a:cubicBezTo>
                  <a:cubicBezTo>
                    <a:pt x="312" y="104"/>
                    <a:pt x="312" y="104"/>
                    <a:pt x="312" y="104"/>
                  </a:cubicBezTo>
                  <a:cubicBezTo>
                    <a:pt x="312" y="104"/>
                    <a:pt x="312" y="104"/>
                    <a:pt x="312" y="104"/>
                  </a:cubicBezTo>
                  <a:cubicBezTo>
                    <a:pt x="312" y="104"/>
                    <a:pt x="311" y="104"/>
                    <a:pt x="311" y="104"/>
                  </a:cubicBezTo>
                  <a:cubicBezTo>
                    <a:pt x="311" y="105"/>
                    <a:pt x="311" y="105"/>
                    <a:pt x="311" y="105"/>
                  </a:cubicBezTo>
                  <a:cubicBezTo>
                    <a:pt x="311" y="105"/>
                    <a:pt x="310" y="105"/>
                    <a:pt x="310" y="105"/>
                  </a:cubicBezTo>
                  <a:cubicBezTo>
                    <a:pt x="310" y="106"/>
                    <a:pt x="310" y="106"/>
                    <a:pt x="310" y="106"/>
                  </a:cubicBezTo>
                  <a:cubicBezTo>
                    <a:pt x="310" y="106"/>
                    <a:pt x="310" y="107"/>
                    <a:pt x="310" y="106"/>
                  </a:cubicBezTo>
                  <a:cubicBezTo>
                    <a:pt x="310" y="106"/>
                    <a:pt x="309" y="106"/>
                    <a:pt x="309" y="106"/>
                  </a:cubicBezTo>
                  <a:cubicBezTo>
                    <a:pt x="309" y="107"/>
                    <a:pt x="309" y="106"/>
                    <a:pt x="309" y="106"/>
                  </a:cubicBezTo>
                  <a:cubicBezTo>
                    <a:pt x="309" y="106"/>
                    <a:pt x="309" y="106"/>
                    <a:pt x="309" y="106"/>
                  </a:cubicBezTo>
                  <a:cubicBezTo>
                    <a:pt x="309" y="107"/>
                    <a:pt x="309" y="107"/>
                    <a:pt x="309" y="107"/>
                  </a:cubicBezTo>
                  <a:cubicBezTo>
                    <a:pt x="309" y="108"/>
                    <a:pt x="309" y="108"/>
                    <a:pt x="309" y="108"/>
                  </a:cubicBezTo>
                  <a:cubicBezTo>
                    <a:pt x="309" y="108"/>
                    <a:pt x="309" y="109"/>
                    <a:pt x="309" y="109"/>
                  </a:cubicBezTo>
                  <a:cubicBezTo>
                    <a:pt x="310" y="109"/>
                    <a:pt x="310" y="109"/>
                    <a:pt x="310" y="109"/>
                  </a:cubicBezTo>
                  <a:cubicBezTo>
                    <a:pt x="309" y="109"/>
                    <a:pt x="310" y="109"/>
                    <a:pt x="310" y="109"/>
                  </a:cubicBezTo>
                  <a:cubicBezTo>
                    <a:pt x="310" y="109"/>
                    <a:pt x="310" y="109"/>
                    <a:pt x="310" y="109"/>
                  </a:cubicBezTo>
                  <a:cubicBezTo>
                    <a:pt x="311" y="110"/>
                    <a:pt x="311" y="110"/>
                    <a:pt x="311" y="110"/>
                  </a:cubicBezTo>
                  <a:cubicBezTo>
                    <a:pt x="311" y="110"/>
                    <a:pt x="311" y="110"/>
                    <a:pt x="311" y="110"/>
                  </a:cubicBezTo>
                  <a:cubicBezTo>
                    <a:pt x="312" y="111"/>
                    <a:pt x="311" y="110"/>
                    <a:pt x="312" y="111"/>
                  </a:cubicBezTo>
                  <a:cubicBezTo>
                    <a:pt x="312" y="111"/>
                    <a:pt x="312" y="111"/>
                    <a:pt x="313" y="111"/>
                  </a:cubicBezTo>
                  <a:cubicBezTo>
                    <a:pt x="313" y="111"/>
                    <a:pt x="314" y="111"/>
                    <a:pt x="314" y="111"/>
                  </a:cubicBezTo>
                  <a:cubicBezTo>
                    <a:pt x="314" y="111"/>
                    <a:pt x="314" y="111"/>
                    <a:pt x="314" y="112"/>
                  </a:cubicBezTo>
                  <a:cubicBezTo>
                    <a:pt x="314" y="112"/>
                    <a:pt x="315" y="112"/>
                    <a:pt x="315" y="112"/>
                  </a:cubicBezTo>
                  <a:cubicBezTo>
                    <a:pt x="315" y="113"/>
                    <a:pt x="316" y="113"/>
                    <a:pt x="316" y="113"/>
                  </a:cubicBezTo>
                  <a:cubicBezTo>
                    <a:pt x="316" y="114"/>
                    <a:pt x="317" y="114"/>
                    <a:pt x="317" y="115"/>
                  </a:cubicBezTo>
                  <a:cubicBezTo>
                    <a:pt x="317" y="115"/>
                    <a:pt x="317" y="116"/>
                    <a:pt x="318" y="116"/>
                  </a:cubicBezTo>
                  <a:cubicBezTo>
                    <a:pt x="318" y="116"/>
                    <a:pt x="318" y="118"/>
                    <a:pt x="318" y="118"/>
                  </a:cubicBezTo>
                  <a:cubicBezTo>
                    <a:pt x="319" y="118"/>
                    <a:pt x="319" y="119"/>
                    <a:pt x="319" y="119"/>
                  </a:cubicBezTo>
                  <a:cubicBezTo>
                    <a:pt x="319" y="120"/>
                    <a:pt x="319" y="120"/>
                    <a:pt x="319" y="120"/>
                  </a:cubicBezTo>
                  <a:cubicBezTo>
                    <a:pt x="319" y="120"/>
                    <a:pt x="319" y="122"/>
                    <a:pt x="319" y="122"/>
                  </a:cubicBezTo>
                  <a:cubicBezTo>
                    <a:pt x="319" y="122"/>
                    <a:pt x="319" y="124"/>
                    <a:pt x="319" y="125"/>
                  </a:cubicBezTo>
                  <a:cubicBezTo>
                    <a:pt x="319" y="125"/>
                    <a:pt x="318" y="127"/>
                    <a:pt x="318" y="127"/>
                  </a:cubicBezTo>
                  <a:cubicBezTo>
                    <a:pt x="318" y="127"/>
                    <a:pt x="317" y="128"/>
                    <a:pt x="317" y="128"/>
                  </a:cubicBezTo>
                  <a:cubicBezTo>
                    <a:pt x="317" y="128"/>
                    <a:pt x="316" y="129"/>
                    <a:pt x="316" y="129"/>
                  </a:cubicBezTo>
                  <a:cubicBezTo>
                    <a:pt x="316" y="129"/>
                    <a:pt x="315" y="130"/>
                    <a:pt x="316" y="129"/>
                  </a:cubicBezTo>
                  <a:cubicBezTo>
                    <a:pt x="316" y="129"/>
                    <a:pt x="316" y="130"/>
                    <a:pt x="316" y="130"/>
                  </a:cubicBezTo>
                  <a:cubicBezTo>
                    <a:pt x="315" y="130"/>
                    <a:pt x="314" y="131"/>
                    <a:pt x="314" y="131"/>
                  </a:cubicBezTo>
                  <a:cubicBezTo>
                    <a:pt x="314" y="131"/>
                    <a:pt x="313" y="132"/>
                    <a:pt x="313" y="132"/>
                  </a:cubicBezTo>
                  <a:cubicBezTo>
                    <a:pt x="313" y="132"/>
                    <a:pt x="311" y="133"/>
                    <a:pt x="311" y="133"/>
                  </a:cubicBezTo>
                  <a:cubicBezTo>
                    <a:pt x="310" y="133"/>
                    <a:pt x="303" y="136"/>
                    <a:pt x="303" y="136"/>
                  </a:cubicBezTo>
                  <a:cubicBezTo>
                    <a:pt x="303" y="136"/>
                    <a:pt x="303" y="137"/>
                    <a:pt x="303" y="137"/>
                  </a:cubicBezTo>
                  <a:cubicBezTo>
                    <a:pt x="303" y="137"/>
                    <a:pt x="303" y="137"/>
                    <a:pt x="304" y="137"/>
                  </a:cubicBezTo>
                  <a:cubicBezTo>
                    <a:pt x="304" y="137"/>
                    <a:pt x="304" y="137"/>
                    <a:pt x="304" y="137"/>
                  </a:cubicBezTo>
                  <a:cubicBezTo>
                    <a:pt x="304" y="137"/>
                    <a:pt x="304" y="137"/>
                    <a:pt x="304" y="138"/>
                  </a:cubicBezTo>
                  <a:cubicBezTo>
                    <a:pt x="304" y="138"/>
                    <a:pt x="304" y="138"/>
                    <a:pt x="304" y="139"/>
                  </a:cubicBezTo>
                  <a:cubicBezTo>
                    <a:pt x="304" y="139"/>
                    <a:pt x="305" y="139"/>
                    <a:pt x="305" y="139"/>
                  </a:cubicBezTo>
                  <a:cubicBezTo>
                    <a:pt x="305" y="139"/>
                    <a:pt x="305" y="139"/>
                    <a:pt x="305" y="139"/>
                  </a:cubicBezTo>
                  <a:cubicBezTo>
                    <a:pt x="305" y="140"/>
                    <a:pt x="305" y="140"/>
                    <a:pt x="306" y="140"/>
                  </a:cubicBezTo>
                  <a:cubicBezTo>
                    <a:pt x="306" y="140"/>
                    <a:pt x="307" y="140"/>
                    <a:pt x="306" y="140"/>
                  </a:cubicBezTo>
                  <a:cubicBezTo>
                    <a:pt x="306" y="140"/>
                    <a:pt x="306" y="140"/>
                    <a:pt x="305" y="140"/>
                  </a:cubicBezTo>
                  <a:cubicBezTo>
                    <a:pt x="305" y="140"/>
                    <a:pt x="305" y="141"/>
                    <a:pt x="306" y="141"/>
                  </a:cubicBezTo>
                  <a:cubicBezTo>
                    <a:pt x="306" y="140"/>
                    <a:pt x="306" y="141"/>
                    <a:pt x="306" y="141"/>
                  </a:cubicBezTo>
                  <a:cubicBezTo>
                    <a:pt x="306" y="141"/>
                    <a:pt x="307" y="141"/>
                    <a:pt x="307" y="141"/>
                  </a:cubicBezTo>
                  <a:cubicBezTo>
                    <a:pt x="306" y="141"/>
                    <a:pt x="306" y="141"/>
                    <a:pt x="306" y="141"/>
                  </a:cubicBezTo>
                  <a:cubicBezTo>
                    <a:pt x="307" y="141"/>
                    <a:pt x="307" y="142"/>
                    <a:pt x="306" y="142"/>
                  </a:cubicBezTo>
                  <a:cubicBezTo>
                    <a:pt x="306" y="142"/>
                    <a:pt x="306" y="142"/>
                    <a:pt x="307" y="142"/>
                  </a:cubicBezTo>
                  <a:cubicBezTo>
                    <a:pt x="307" y="142"/>
                    <a:pt x="307" y="142"/>
                    <a:pt x="307" y="142"/>
                  </a:cubicBezTo>
                  <a:cubicBezTo>
                    <a:pt x="306" y="142"/>
                    <a:pt x="306" y="142"/>
                    <a:pt x="306" y="143"/>
                  </a:cubicBezTo>
                  <a:cubicBezTo>
                    <a:pt x="306" y="143"/>
                    <a:pt x="306" y="143"/>
                    <a:pt x="306" y="143"/>
                  </a:cubicBezTo>
                  <a:cubicBezTo>
                    <a:pt x="306" y="143"/>
                    <a:pt x="307" y="143"/>
                    <a:pt x="307" y="143"/>
                  </a:cubicBezTo>
                  <a:cubicBezTo>
                    <a:pt x="307" y="144"/>
                    <a:pt x="307" y="144"/>
                    <a:pt x="307" y="144"/>
                  </a:cubicBezTo>
                  <a:cubicBezTo>
                    <a:pt x="307" y="144"/>
                    <a:pt x="307" y="144"/>
                    <a:pt x="307" y="144"/>
                  </a:cubicBezTo>
                  <a:cubicBezTo>
                    <a:pt x="307" y="144"/>
                    <a:pt x="306" y="144"/>
                    <a:pt x="306" y="144"/>
                  </a:cubicBezTo>
                  <a:cubicBezTo>
                    <a:pt x="306" y="144"/>
                    <a:pt x="306" y="145"/>
                    <a:pt x="306" y="145"/>
                  </a:cubicBezTo>
                  <a:cubicBezTo>
                    <a:pt x="307" y="145"/>
                    <a:pt x="307" y="145"/>
                    <a:pt x="307" y="145"/>
                  </a:cubicBezTo>
                  <a:cubicBezTo>
                    <a:pt x="307" y="146"/>
                    <a:pt x="307" y="146"/>
                    <a:pt x="307" y="146"/>
                  </a:cubicBezTo>
                  <a:cubicBezTo>
                    <a:pt x="307" y="146"/>
                    <a:pt x="307" y="147"/>
                    <a:pt x="307" y="147"/>
                  </a:cubicBezTo>
                  <a:cubicBezTo>
                    <a:pt x="307" y="147"/>
                    <a:pt x="307" y="148"/>
                    <a:pt x="307" y="148"/>
                  </a:cubicBezTo>
                  <a:cubicBezTo>
                    <a:pt x="307" y="148"/>
                    <a:pt x="308" y="148"/>
                    <a:pt x="308" y="148"/>
                  </a:cubicBezTo>
                  <a:cubicBezTo>
                    <a:pt x="308" y="148"/>
                    <a:pt x="308" y="149"/>
                    <a:pt x="308" y="149"/>
                  </a:cubicBezTo>
                  <a:cubicBezTo>
                    <a:pt x="308" y="149"/>
                    <a:pt x="308" y="149"/>
                    <a:pt x="308" y="149"/>
                  </a:cubicBezTo>
                  <a:cubicBezTo>
                    <a:pt x="308" y="150"/>
                    <a:pt x="308" y="151"/>
                    <a:pt x="308" y="151"/>
                  </a:cubicBezTo>
                  <a:cubicBezTo>
                    <a:pt x="309" y="151"/>
                    <a:pt x="309" y="151"/>
                    <a:pt x="309" y="152"/>
                  </a:cubicBezTo>
                  <a:cubicBezTo>
                    <a:pt x="309" y="153"/>
                    <a:pt x="309" y="152"/>
                    <a:pt x="309" y="153"/>
                  </a:cubicBezTo>
                  <a:cubicBezTo>
                    <a:pt x="309" y="153"/>
                    <a:pt x="310" y="153"/>
                    <a:pt x="309" y="153"/>
                  </a:cubicBezTo>
                  <a:cubicBezTo>
                    <a:pt x="309" y="153"/>
                    <a:pt x="307" y="156"/>
                    <a:pt x="307" y="156"/>
                  </a:cubicBezTo>
                  <a:cubicBezTo>
                    <a:pt x="307" y="156"/>
                    <a:pt x="307" y="156"/>
                    <a:pt x="307" y="156"/>
                  </a:cubicBezTo>
                  <a:cubicBezTo>
                    <a:pt x="307" y="157"/>
                    <a:pt x="307" y="157"/>
                    <a:pt x="307" y="157"/>
                  </a:cubicBezTo>
                  <a:cubicBezTo>
                    <a:pt x="307" y="157"/>
                    <a:pt x="308" y="157"/>
                    <a:pt x="308" y="157"/>
                  </a:cubicBezTo>
                  <a:cubicBezTo>
                    <a:pt x="308" y="157"/>
                    <a:pt x="307" y="158"/>
                    <a:pt x="308" y="158"/>
                  </a:cubicBezTo>
                  <a:cubicBezTo>
                    <a:pt x="308" y="158"/>
                    <a:pt x="308" y="158"/>
                    <a:pt x="308" y="158"/>
                  </a:cubicBezTo>
                  <a:cubicBezTo>
                    <a:pt x="307" y="159"/>
                    <a:pt x="307" y="158"/>
                    <a:pt x="307" y="159"/>
                  </a:cubicBezTo>
                  <a:cubicBezTo>
                    <a:pt x="307" y="159"/>
                    <a:pt x="307" y="159"/>
                    <a:pt x="307" y="159"/>
                  </a:cubicBezTo>
                  <a:cubicBezTo>
                    <a:pt x="307" y="159"/>
                    <a:pt x="307" y="159"/>
                    <a:pt x="307" y="159"/>
                  </a:cubicBezTo>
                  <a:cubicBezTo>
                    <a:pt x="307" y="159"/>
                    <a:pt x="307" y="159"/>
                    <a:pt x="307" y="159"/>
                  </a:cubicBezTo>
                  <a:cubicBezTo>
                    <a:pt x="307" y="158"/>
                    <a:pt x="307" y="158"/>
                    <a:pt x="306" y="158"/>
                  </a:cubicBezTo>
                  <a:cubicBezTo>
                    <a:pt x="306" y="158"/>
                    <a:pt x="306" y="157"/>
                    <a:pt x="305" y="157"/>
                  </a:cubicBezTo>
                  <a:cubicBezTo>
                    <a:pt x="305" y="157"/>
                    <a:pt x="305" y="157"/>
                    <a:pt x="305" y="157"/>
                  </a:cubicBezTo>
                  <a:cubicBezTo>
                    <a:pt x="305" y="157"/>
                    <a:pt x="304" y="158"/>
                    <a:pt x="303" y="158"/>
                  </a:cubicBezTo>
                  <a:cubicBezTo>
                    <a:pt x="303" y="158"/>
                    <a:pt x="303" y="159"/>
                    <a:pt x="303" y="159"/>
                  </a:cubicBezTo>
                  <a:cubicBezTo>
                    <a:pt x="303" y="159"/>
                    <a:pt x="303" y="160"/>
                    <a:pt x="303" y="160"/>
                  </a:cubicBezTo>
                  <a:cubicBezTo>
                    <a:pt x="303" y="160"/>
                    <a:pt x="303" y="160"/>
                    <a:pt x="303" y="160"/>
                  </a:cubicBezTo>
                  <a:cubicBezTo>
                    <a:pt x="303" y="160"/>
                    <a:pt x="304" y="161"/>
                    <a:pt x="304" y="161"/>
                  </a:cubicBezTo>
                  <a:cubicBezTo>
                    <a:pt x="304" y="162"/>
                    <a:pt x="305" y="163"/>
                    <a:pt x="304" y="161"/>
                  </a:cubicBezTo>
                  <a:cubicBezTo>
                    <a:pt x="304" y="161"/>
                    <a:pt x="303" y="160"/>
                    <a:pt x="302" y="160"/>
                  </a:cubicBezTo>
                  <a:cubicBezTo>
                    <a:pt x="302" y="160"/>
                    <a:pt x="302" y="160"/>
                    <a:pt x="302" y="160"/>
                  </a:cubicBezTo>
                  <a:cubicBezTo>
                    <a:pt x="302" y="159"/>
                    <a:pt x="302" y="159"/>
                    <a:pt x="301" y="159"/>
                  </a:cubicBezTo>
                  <a:cubicBezTo>
                    <a:pt x="301" y="159"/>
                    <a:pt x="301" y="159"/>
                    <a:pt x="301" y="159"/>
                  </a:cubicBezTo>
                  <a:cubicBezTo>
                    <a:pt x="300" y="159"/>
                    <a:pt x="300" y="159"/>
                    <a:pt x="300" y="159"/>
                  </a:cubicBezTo>
                  <a:cubicBezTo>
                    <a:pt x="300" y="159"/>
                    <a:pt x="299" y="159"/>
                    <a:pt x="299" y="159"/>
                  </a:cubicBezTo>
                  <a:cubicBezTo>
                    <a:pt x="299" y="159"/>
                    <a:pt x="298" y="160"/>
                    <a:pt x="298" y="160"/>
                  </a:cubicBezTo>
                  <a:cubicBezTo>
                    <a:pt x="298" y="160"/>
                    <a:pt x="297" y="160"/>
                    <a:pt x="297" y="160"/>
                  </a:cubicBezTo>
                  <a:cubicBezTo>
                    <a:pt x="297" y="161"/>
                    <a:pt x="297" y="161"/>
                    <a:pt x="297" y="161"/>
                  </a:cubicBezTo>
                  <a:cubicBezTo>
                    <a:pt x="297" y="160"/>
                    <a:pt x="297" y="160"/>
                    <a:pt x="297" y="160"/>
                  </a:cubicBezTo>
                  <a:cubicBezTo>
                    <a:pt x="298" y="160"/>
                    <a:pt x="298" y="160"/>
                    <a:pt x="298" y="160"/>
                  </a:cubicBezTo>
                  <a:cubicBezTo>
                    <a:pt x="298" y="159"/>
                    <a:pt x="299" y="159"/>
                    <a:pt x="299" y="159"/>
                  </a:cubicBezTo>
                  <a:cubicBezTo>
                    <a:pt x="299" y="159"/>
                    <a:pt x="300" y="159"/>
                    <a:pt x="299" y="158"/>
                  </a:cubicBezTo>
                  <a:cubicBezTo>
                    <a:pt x="299" y="158"/>
                    <a:pt x="299" y="157"/>
                    <a:pt x="299" y="157"/>
                  </a:cubicBezTo>
                  <a:cubicBezTo>
                    <a:pt x="299" y="157"/>
                    <a:pt x="298" y="156"/>
                    <a:pt x="298" y="155"/>
                  </a:cubicBezTo>
                  <a:cubicBezTo>
                    <a:pt x="297" y="155"/>
                    <a:pt x="297" y="155"/>
                    <a:pt x="297" y="155"/>
                  </a:cubicBezTo>
                  <a:cubicBezTo>
                    <a:pt x="297" y="154"/>
                    <a:pt x="296" y="154"/>
                    <a:pt x="296" y="154"/>
                  </a:cubicBezTo>
                  <a:cubicBezTo>
                    <a:pt x="296" y="154"/>
                    <a:pt x="296" y="154"/>
                    <a:pt x="296" y="154"/>
                  </a:cubicBezTo>
                  <a:cubicBezTo>
                    <a:pt x="296" y="154"/>
                    <a:pt x="295" y="154"/>
                    <a:pt x="295" y="154"/>
                  </a:cubicBezTo>
                  <a:cubicBezTo>
                    <a:pt x="295" y="154"/>
                    <a:pt x="295" y="154"/>
                    <a:pt x="295" y="153"/>
                  </a:cubicBezTo>
                  <a:cubicBezTo>
                    <a:pt x="295" y="153"/>
                    <a:pt x="294" y="153"/>
                    <a:pt x="294" y="153"/>
                  </a:cubicBezTo>
                  <a:cubicBezTo>
                    <a:pt x="293" y="153"/>
                    <a:pt x="293" y="153"/>
                    <a:pt x="293" y="153"/>
                  </a:cubicBezTo>
                  <a:cubicBezTo>
                    <a:pt x="293" y="153"/>
                    <a:pt x="293" y="153"/>
                    <a:pt x="293" y="153"/>
                  </a:cubicBezTo>
                  <a:cubicBezTo>
                    <a:pt x="293" y="153"/>
                    <a:pt x="292" y="153"/>
                    <a:pt x="293" y="153"/>
                  </a:cubicBezTo>
                  <a:cubicBezTo>
                    <a:pt x="293" y="152"/>
                    <a:pt x="294" y="152"/>
                    <a:pt x="294" y="152"/>
                  </a:cubicBezTo>
                  <a:cubicBezTo>
                    <a:pt x="294" y="152"/>
                    <a:pt x="294" y="152"/>
                    <a:pt x="294" y="152"/>
                  </a:cubicBezTo>
                  <a:cubicBezTo>
                    <a:pt x="294" y="152"/>
                    <a:pt x="294" y="151"/>
                    <a:pt x="293" y="151"/>
                  </a:cubicBezTo>
                  <a:cubicBezTo>
                    <a:pt x="293" y="151"/>
                    <a:pt x="293" y="151"/>
                    <a:pt x="293" y="151"/>
                  </a:cubicBezTo>
                  <a:cubicBezTo>
                    <a:pt x="293" y="150"/>
                    <a:pt x="293" y="150"/>
                    <a:pt x="292" y="150"/>
                  </a:cubicBezTo>
                  <a:cubicBezTo>
                    <a:pt x="292" y="150"/>
                    <a:pt x="292" y="150"/>
                    <a:pt x="292" y="149"/>
                  </a:cubicBezTo>
                  <a:cubicBezTo>
                    <a:pt x="292" y="149"/>
                    <a:pt x="291" y="149"/>
                    <a:pt x="291" y="148"/>
                  </a:cubicBezTo>
                  <a:cubicBezTo>
                    <a:pt x="291" y="148"/>
                    <a:pt x="290" y="148"/>
                    <a:pt x="290" y="147"/>
                  </a:cubicBezTo>
                  <a:cubicBezTo>
                    <a:pt x="291" y="147"/>
                    <a:pt x="291" y="147"/>
                    <a:pt x="291" y="146"/>
                  </a:cubicBezTo>
                  <a:cubicBezTo>
                    <a:pt x="291" y="146"/>
                    <a:pt x="291" y="146"/>
                    <a:pt x="291" y="145"/>
                  </a:cubicBezTo>
                  <a:cubicBezTo>
                    <a:pt x="291" y="145"/>
                    <a:pt x="290" y="141"/>
                    <a:pt x="290" y="141"/>
                  </a:cubicBezTo>
                  <a:cubicBezTo>
                    <a:pt x="290" y="141"/>
                    <a:pt x="290" y="140"/>
                    <a:pt x="290" y="140"/>
                  </a:cubicBezTo>
                  <a:cubicBezTo>
                    <a:pt x="290" y="140"/>
                    <a:pt x="290" y="140"/>
                    <a:pt x="290" y="140"/>
                  </a:cubicBezTo>
                  <a:cubicBezTo>
                    <a:pt x="290" y="140"/>
                    <a:pt x="290" y="139"/>
                    <a:pt x="290" y="139"/>
                  </a:cubicBezTo>
                  <a:cubicBezTo>
                    <a:pt x="290" y="139"/>
                    <a:pt x="290" y="137"/>
                    <a:pt x="290" y="136"/>
                  </a:cubicBezTo>
                  <a:cubicBezTo>
                    <a:pt x="290" y="136"/>
                    <a:pt x="291" y="135"/>
                    <a:pt x="291" y="134"/>
                  </a:cubicBezTo>
                  <a:cubicBezTo>
                    <a:pt x="291" y="134"/>
                    <a:pt x="291" y="133"/>
                    <a:pt x="290" y="133"/>
                  </a:cubicBezTo>
                  <a:cubicBezTo>
                    <a:pt x="290" y="133"/>
                    <a:pt x="288" y="133"/>
                    <a:pt x="288" y="133"/>
                  </a:cubicBezTo>
                  <a:cubicBezTo>
                    <a:pt x="287" y="133"/>
                    <a:pt x="287" y="133"/>
                    <a:pt x="287" y="133"/>
                  </a:cubicBezTo>
                  <a:cubicBezTo>
                    <a:pt x="287" y="133"/>
                    <a:pt x="287" y="133"/>
                    <a:pt x="287" y="133"/>
                  </a:cubicBezTo>
                  <a:cubicBezTo>
                    <a:pt x="287" y="133"/>
                    <a:pt x="287" y="133"/>
                    <a:pt x="287" y="133"/>
                  </a:cubicBezTo>
                  <a:cubicBezTo>
                    <a:pt x="286" y="133"/>
                    <a:pt x="285" y="133"/>
                    <a:pt x="285" y="133"/>
                  </a:cubicBezTo>
                  <a:cubicBezTo>
                    <a:pt x="285" y="133"/>
                    <a:pt x="285" y="133"/>
                    <a:pt x="284" y="133"/>
                  </a:cubicBezTo>
                  <a:cubicBezTo>
                    <a:pt x="284" y="132"/>
                    <a:pt x="283" y="132"/>
                    <a:pt x="283" y="132"/>
                  </a:cubicBezTo>
                  <a:cubicBezTo>
                    <a:pt x="284" y="133"/>
                    <a:pt x="284" y="133"/>
                    <a:pt x="284" y="133"/>
                  </a:cubicBezTo>
                  <a:cubicBezTo>
                    <a:pt x="284" y="133"/>
                    <a:pt x="284" y="133"/>
                    <a:pt x="284" y="133"/>
                  </a:cubicBezTo>
                  <a:cubicBezTo>
                    <a:pt x="284" y="133"/>
                    <a:pt x="281" y="132"/>
                    <a:pt x="281" y="132"/>
                  </a:cubicBezTo>
                  <a:cubicBezTo>
                    <a:pt x="281" y="132"/>
                    <a:pt x="280" y="132"/>
                    <a:pt x="280" y="132"/>
                  </a:cubicBezTo>
                  <a:cubicBezTo>
                    <a:pt x="280" y="132"/>
                    <a:pt x="279" y="133"/>
                    <a:pt x="278" y="133"/>
                  </a:cubicBezTo>
                  <a:cubicBezTo>
                    <a:pt x="278" y="132"/>
                    <a:pt x="277" y="132"/>
                    <a:pt x="276" y="132"/>
                  </a:cubicBezTo>
                  <a:cubicBezTo>
                    <a:pt x="276" y="133"/>
                    <a:pt x="276" y="133"/>
                    <a:pt x="276" y="133"/>
                  </a:cubicBezTo>
                  <a:cubicBezTo>
                    <a:pt x="275" y="133"/>
                    <a:pt x="275" y="133"/>
                    <a:pt x="275" y="134"/>
                  </a:cubicBezTo>
                  <a:cubicBezTo>
                    <a:pt x="275" y="134"/>
                    <a:pt x="275" y="135"/>
                    <a:pt x="275" y="134"/>
                  </a:cubicBezTo>
                  <a:cubicBezTo>
                    <a:pt x="275" y="133"/>
                    <a:pt x="275" y="133"/>
                    <a:pt x="275" y="133"/>
                  </a:cubicBezTo>
                  <a:cubicBezTo>
                    <a:pt x="276" y="133"/>
                    <a:pt x="276" y="132"/>
                    <a:pt x="276" y="132"/>
                  </a:cubicBezTo>
                  <a:cubicBezTo>
                    <a:pt x="276" y="132"/>
                    <a:pt x="277" y="132"/>
                    <a:pt x="276" y="132"/>
                  </a:cubicBezTo>
                  <a:cubicBezTo>
                    <a:pt x="275" y="132"/>
                    <a:pt x="268" y="128"/>
                    <a:pt x="268" y="128"/>
                  </a:cubicBezTo>
                  <a:cubicBezTo>
                    <a:pt x="268" y="128"/>
                    <a:pt x="268" y="128"/>
                    <a:pt x="267" y="128"/>
                  </a:cubicBezTo>
                  <a:cubicBezTo>
                    <a:pt x="267" y="128"/>
                    <a:pt x="267" y="128"/>
                    <a:pt x="267" y="128"/>
                  </a:cubicBezTo>
                  <a:cubicBezTo>
                    <a:pt x="266" y="128"/>
                    <a:pt x="266" y="128"/>
                    <a:pt x="266" y="128"/>
                  </a:cubicBezTo>
                  <a:cubicBezTo>
                    <a:pt x="266" y="128"/>
                    <a:pt x="265" y="127"/>
                    <a:pt x="265" y="128"/>
                  </a:cubicBezTo>
                  <a:cubicBezTo>
                    <a:pt x="265" y="128"/>
                    <a:pt x="265" y="127"/>
                    <a:pt x="265" y="127"/>
                  </a:cubicBezTo>
                  <a:cubicBezTo>
                    <a:pt x="264" y="127"/>
                    <a:pt x="264" y="127"/>
                    <a:pt x="264" y="127"/>
                  </a:cubicBezTo>
                  <a:cubicBezTo>
                    <a:pt x="264" y="127"/>
                    <a:pt x="264" y="127"/>
                    <a:pt x="264" y="127"/>
                  </a:cubicBezTo>
                  <a:cubicBezTo>
                    <a:pt x="264" y="126"/>
                    <a:pt x="263" y="125"/>
                    <a:pt x="263" y="125"/>
                  </a:cubicBezTo>
                  <a:cubicBezTo>
                    <a:pt x="262" y="125"/>
                    <a:pt x="262" y="124"/>
                    <a:pt x="262" y="124"/>
                  </a:cubicBezTo>
                  <a:cubicBezTo>
                    <a:pt x="262" y="124"/>
                    <a:pt x="258" y="122"/>
                    <a:pt x="257" y="121"/>
                  </a:cubicBezTo>
                  <a:cubicBezTo>
                    <a:pt x="256" y="121"/>
                    <a:pt x="252" y="120"/>
                    <a:pt x="252" y="120"/>
                  </a:cubicBezTo>
                  <a:cubicBezTo>
                    <a:pt x="252" y="120"/>
                    <a:pt x="249" y="119"/>
                    <a:pt x="249" y="119"/>
                  </a:cubicBezTo>
                  <a:cubicBezTo>
                    <a:pt x="248" y="119"/>
                    <a:pt x="247" y="118"/>
                    <a:pt x="246" y="119"/>
                  </a:cubicBezTo>
                  <a:cubicBezTo>
                    <a:pt x="245" y="119"/>
                    <a:pt x="241" y="121"/>
                    <a:pt x="240" y="121"/>
                  </a:cubicBezTo>
                  <a:cubicBezTo>
                    <a:pt x="240" y="121"/>
                    <a:pt x="240" y="121"/>
                    <a:pt x="240" y="120"/>
                  </a:cubicBezTo>
                  <a:cubicBezTo>
                    <a:pt x="241" y="120"/>
                    <a:pt x="241" y="120"/>
                    <a:pt x="241" y="120"/>
                  </a:cubicBezTo>
                  <a:cubicBezTo>
                    <a:pt x="240" y="120"/>
                    <a:pt x="239" y="121"/>
                    <a:pt x="239" y="121"/>
                  </a:cubicBezTo>
                  <a:cubicBezTo>
                    <a:pt x="238" y="121"/>
                    <a:pt x="239" y="121"/>
                    <a:pt x="239" y="120"/>
                  </a:cubicBezTo>
                  <a:cubicBezTo>
                    <a:pt x="240" y="119"/>
                    <a:pt x="240" y="118"/>
                    <a:pt x="240" y="117"/>
                  </a:cubicBezTo>
                  <a:cubicBezTo>
                    <a:pt x="239" y="115"/>
                    <a:pt x="239" y="115"/>
                    <a:pt x="239" y="115"/>
                  </a:cubicBezTo>
                  <a:cubicBezTo>
                    <a:pt x="239" y="115"/>
                    <a:pt x="238" y="114"/>
                    <a:pt x="238" y="114"/>
                  </a:cubicBezTo>
                  <a:cubicBezTo>
                    <a:pt x="239" y="114"/>
                    <a:pt x="238" y="113"/>
                    <a:pt x="238" y="112"/>
                  </a:cubicBezTo>
                  <a:cubicBezTo>
                    <a:pt x="238" y="112"/>
                    <a:pt x="237" y="111"/>
                    <a:pt x="237" y="110"/>
                  </a:cubicBezTo>
                  <a:cubicBezTo>
                    <a:pt x="237" y="109"/>
                    <a:pt x="236" y="108"/>
                    <a:pt x="236" y="108"/>
                  </a:cubicBezTo>
                  <a:cubicBezTo>
                    <a:pt x="236" y="108"/>
                    <a:pt x="234" y="108"/>
                    <a:pt x="233" y="108"/>
                  </a:cubicBezTo>
                  <a:cubicBezTo>
                    <a:pt x="232" y="108"/>
                    <a:pt x="232" y="108"/>
                    <a:pt x="232" y="108"/>
                  </a:cubicBezTo>
                  <a:cubicBezTo>
                    <a:pt x="232" y="108"/>
                    <a:pt x="232" y="107"/>
                    <a:pt x="232" y="108"/>
                  </a:cubicBezTo>
                  <a:cubicBezTo>
                    <a:pt x="232" y="108"/>
                    <a:pt x="231" y="109"/>
                    <a:pt x="231" y="109"/>
                  </a:cubicBezTo>
                  <a:cubicBezTo>
                    <a:pt x="231" y="110"/>
                    <a:pt x="231" y="111"/>
                    <a:pt x="231" y="111"/>
                  </a:cubicBezTo>
                  <a:cubicBezTo>
                    <a:pt x="231" y="111"/>
                    <a:pt x="231" y="112"/>
                    <a:pt x="231" y="110"/>
                  </a:cubicBezTo>
                  <a:cubicBezTo>
                    <a:pt x="231" y="109"/>
                    <a:pt x="231" y="109"/>
                    <a:pt x="231" y="109"/>
                  </a:cubicBezTo>
                  <a:cubicBezTo>
                    <a:pt x="231" y="108"/>
                    <a:pt x="231" y="108"/>
                    <a:pt x="231" y="108"/>
                  </a:cubicBezTo>
                  <a:cubicBezTo>
                    <a:pt x="231" y="107"/>
                    <a:pt x="231" y="107"/>
                    <a:pt x="231" y="108"/>
                  </a:cubicBezTo>
                  <a:cubicBezTo>
                    <a:pt x="231" y="108"/>
                    <a:pt x="230" y="107"/>
                    <a:pt x="229" y="107"/>
                  </a:cubicBezTo>
                  <a:cubicBezTo>
                    <a:pt x="229" y="107"/>
                    <a:pt x="228" y="106"/>
                    <a:pt x="228" y="106"/>
                  </a:cubicBezTo>
                  <a:cubicBezTo>
                    <a:pt x="227" y="105"/>
                    <a:pt x="228" y="105"/>
                    <a:pt x="228" y="105"/>
                  </a:cubicBezTo>
                  <a:cubicBezTo>
                    <a:pt x="229" y="105"/>
                    <a:pt x="229" y="105"/>
                    <a:pt x="229" y="105"/>
                  </a:cubicBezTo>
                  <a:cubicBezTo>
                    <a:pt x="228" y="104"/>
                    <a:pt x="229" y="104"/>
                    <a:pt x="229" y="104"/>
                  </a:cubicBezTo>
                  <a:cubicBezTo>
                    <a:pt x="229" y="104"/>
                    <a:pt x="229" y="103"/>
                    <a:pt x="229" y="102"/>
                  </a:cubicBezTo>
                  <a:cubicBezTo>
                    <a:pt x="228" y="102"/>
                    <a:pt x="228" y="101"/>
                    <a:pt x="228" y="100"/>
                  </a:cubicBezTo>
                  <a:cubicBezTo>
                    <a:pt x="228" y="100"/>
                    <a:pt x="228" y="99"/>
                    <a:pt x="228" y="99"/>
                  </a:cubicBezTo>
                  <a:cubicBezTo>
                    <a:pt x="228" y="98"/>
                    <a:pt x="228" y="99"/>
                    <a:pt x="229" y="98"/>
                  </a:cubicBezTo>
                  <a:cubicBezTo>
                    <a:pt x="229" y="98"/>
                    <a:pt x="229" y="96"/>
                    <a:pt x="229" y="95"/>
                  </a:cubicBezTo>
                  <a:cubicBezTo>
                    <a:pt x="229" y="95"/>
                    <a:pt x="228" y="95"/>
                    <a:pt x="229" y="95"/>
                  </a:cubicBezTo>
                  <a:cubicBezTo>
                    <a:pt x="229" y="95"/>
                    <a:pt x="229" y="95"/>
                    <a:pt x="229" y="94"/>
                  </a:cubicBezTo>
                  <a:cubicBezTo>
                    <a:pt x="230" y="94"/>
                    <a:pt x="230" y="94"/>
                    <a:pt x="230" y="93"/>
                  </a:cubicBezTo>
                  <a:cubicBezTo>
                    <a:pt x="230" y="92"/>
                    <a:pt x="231" y="92"/>
                    <a:pt x="231" y="92"/>
                  </a:cubicBezTo>
                  <a:cubicBezTo>
                    <a:pt x="231" y="91"/>
                    <a:pt x="231" y="91"/>
                    <a:pt x="232" y="91"/>
                  </a:cubicBezTo>
                  <a:cubicBezTo>
                    <a:pt x="232" y="91"/>
                    <a:pt x="232" y="91"/>
                    <a:pt x="232" y="90"/>
                  </a:cubicBezTo>
                  <a:cubicBezTo>
                    <a:pt x="232" y="90"/>
                    <a:pt x="232" y="90"/>
                    <a:pt x="232" y="90"/>
                  </a:cubicBezTo>
                  <a:cubicBezTo>
                    <a:pt x="232" y="89"/>
                    <a:pt x="232" y="89"/>
                    <a:pt x="232" y="89"/>
                  </a:cubicBezTo>
                  <a:cubicBezTo>
                    <a:pt x="232" y="89"/>
                    <a:pt x="232" y="89"/>
                    <a:pt x="232" y="89"/>
                  </a:cubicBezTo>
                  <a:cubicBezTo>
                    <a:pt x="233" y="89"/>
                    <a:pt x="233" y="89"/>
                    <a:pt x="233" y="88"/>
                  </a:cubicBezTo>
                  <a:cubicBezTo>
                    <a:pt x="233" y="88"/>
                    <a:pt x="232" y="88"/>
                    <a:pt x="233" y="88"/>
                  </a:cubicBezTo>
                  <a:cubicBezTo>
                    <a:pt x="233" y="87"/>
                    <a:pt x="233" y="87"/>
                    <a:pt x="233" y="87"/>
                  </a:cubicBezTo>
                  <a:cubicBezTo>
                    <a:pt x="234" y="87"/>
                    <a:pt x="234" y="87"/>
                    <a:pt x="234" y="87"/>
                  </a:cubicBezTo>
                  <a:cubicBezTo>
                    <a:pt x="234" y="86"/>
                    <a:pt x="235" y="86"/>
                    <a:pt x="235" y="86"/>
                  </a:cubicBezTo>
                  <a:cubicBezTo>
                    <a:pt x="235" y="86"/>
                    <a:pt x="236" y="86"/>
                    <a:pt x="235" y="86"/>
                  </a:cubicBezTo>
                  <a:cubicBezTo>
                    <a:pt x="235" y="85"/>
                    <a:pt x="235" y="85"/>
                    <a:pt x="236" y="85"/>
                  </a:cubicBezTo>
                  <a:cubicBezTo>
                    <a:pt x="236" y="85"/>
                    <a:pt x="236" y="85"/>
                    <a:pt x="236" y="85"/>
                  </a:cubicBezTo>
                  <a:cubicBezTo>
                    <a:pt x="236" y="85"/>
                    <a:pt x="236" y="85"/>
                    <a:pt x="236" y="85"/>
                  </a:cubicBezTo>
                  <a:cubicBezTo>
                    <a:pt x="236" y="85"/>
                    <a:pt x="235" y="85"/>
                    <a:pt x="235" y="85"/>
                  </a:cubicBezTo>
                  <a:cubicBezTo>
                    <a:pt x="235" y="85"/>
                    <a:pt x="235" y="85"/>
                    <a:pt x="235" y="85"/>
                  </a:cubicBezTo>
                  <a:cubicBezTo>
                    <a:pt x="235" y="85"/>
                    <a:pt x="235" y="85"/>
                    <a:pt x="235" y="85"/>
                  </a:cubicBezTo>
                  <a:cubicBezTo>
                    <a:pt x="235" y="84"/>
                    <a:pt x="235" y="84"/>
                    <a:pt x="235" y="84"/>
                  </a:cubicBezTo>
                  <a:cubicBezTo>
                    <a:pt x="234" y="84"/>
                    <a:pt x="234" y="84"/>
                    <a:pt x="235" y="84"/>
                  </a:cubicBezTo>
                  <a:cubicBezTo>
                    <a:pt x="236" y="84"/>
                    <a:pt x="236" y="84"/>
                    <a:pt x="236" y="84"/>
                  </a:cubicBezTo>
                  <a:cubicBezTo>
                    <a:pt x="235" y="84"/>
                    <a:pt x="235" y="84"/>
                    <a:pt x="236" y="84"/>
                  </a:cubicBezTo>
                  <a:cubicBezTo>
                    <a:pt x="236" y="84"/>
                    <a:pt x="236" y="84"/>
                    <a:pt x="236" y="84"/>
                  </a:cubicBezTo>
                  <a:cubicBezTo>
                    <a:pt x="236" y="83"/>
                    <a:pt x="235" y="83"/>
                    <a:pt x="236" y="83"/>
                  </a:cubicBezTo>
                  <a:cubicBezTo>
                    <a:pt x="236" y="83"/>
                    <a:pt x="236" y="84"/>
                    <a:pt x="236" y="83"/>
                  </a:cubicBezTo>
                  <a:cubicBezTo>
                    <a:pt x="237" y="83"/>
                    <a:pt x="237" y="83"/>
                    <a:pt x="237" y="83"/>
                  </a:cubicBezTo>
                  <a:cubicBezTo>
                    <a:pt x="237" y="83"/>
                    <a:pt x="238" y="83"/>
                    <a:pt x="237" y="83"/>
                  </a:cubicBezTo>
                  <a:cubicBezTo>
                    <a:pt x="237" y="82"/>
                    <a:pt x="237" y="82"/>
                    <a:pt x="238" y="82"/>
                  </a:cubicBezTo>
                  <a:cubicBezTo>
                    <a:pt x="238" y="82"/>
                    <a:pt x="239" y="82"/>
                    <a:pt x="238" y="82"/>
                  </a:cubicBezTo>
                  <a:cubicBezTo>
                    <a:pt x="237" y="81"/>
                    <a:pt x="237" y="81"/>
                    <a:pt x="237" y="81"/>
                  </a:cubicBezTo>
                  <a:cubicBezTo>
                    <a:pt x="237" y="81"/>
                    <a:pt x="236" y="81"/>
                    <a:pt x="237" y="81"/>
                  </a:cubicBezTo>
                  <a:cubicBezTo>
                    <a:pt x="239" y="81"/>
                    <a:pt x="239" y="82"/>
                    <a:pt x="239" y="82"/>
                  </a:cubicBezTo>
                  <a:cubicBezTo>
                    <a:pt x="239" y="82"/>
                    <a:pt x="239" y="82"/>
                    <a:pt x="240" y="82"/>
                  </a:cubicBezTo>
                  <a:cubicBezTo>
                    <a:pt x="240" y="82"/>
                    <a:pt x="240" y="82"/>
                    <a:pt x="240" y="82"/>
                  </a:cubicBezTo>
                  <a:cubicBezTo>
                    <a:pt x="239" y="82"/>
                    <a:pt x="239" y="82"/>
                    <a:pt x="239" y="81"/>
                  </a:cubicBezTo>
                  <a:cubicBezTo>
                    <a:pt x="239" y="81"/>
                    <a:pt x="239" y="81"/>
                    <a:pt x="239" y="81"/>
                  </a:cubicBezTo>
                  <a:cubicBezTo>
                    <a:pt x="239" y="81"/>
                    <a:pt x="238" y="81"/>
                    <a:pt x="239" y="80"/>
                  </a:cubicBezTo>
                  <a:cubicBezTo>
                    <a:pt x="239" y="80"/>
                    <a:pt x="239" y="80"/>
                    <a:pt x="239" y="80"/>
                  </a:cubicBezTo>
                  <a:cubicBezTo>
                    <a:pt x="240" y="80"/>
                    <a:pt x="240" y="80"/>
                    <a:pt x="240" y="80"/>
                  </a:cubicBezTo>
                  <a:cubicBezTo>
                    <a:pt x="240" y="80"/>
                    <a:pt x="240" y="80"/>
                    <a:pt x="239" y="79"/>
                  </a:cubicBezTo>
                  <a:cubicBezTo>
                    <a:pt x="239" y="79"/>
                    <a:pt x="239" y="79"/>
                    <a:pt x="239" y="79"/>
                  </a:cubicBezTo>
                  <a:cubicBezTo>
                    <a:pt x="240" y="79"/>
                    <a:pt x="240" y="79"/>
                    <a:pt x="240" y="79"/>
                  </a:cubicBezTo>
                  <a:cubicBezTo>
                    <a:pt x="240" y="80"/>
                    <a:pt x="240" y="80"/>
                    <a:pt x="240" y="79"/>
                  </a:cubicBezTo>
                  <a:cubicBezTo>
                    <a:pt x="241" y="79"/>
                    <a:pt x="241" y="79"/>
                    <a:pt x="241" y="79"/>
                  </a:cubicBezTo>
                  <a:cubicBezTo>
                    <a:pt x="242" y="79"/>
                    <a:pt x="242" y="79"/>
                    <a:pt x="242" y="79"/>
                  </a:cubicBezTo>
                  <a:cubicBezTo>
                    <a:pt x="242" y="79"/>
                    <a:pt x="243" y="79"/>
                    <a:pt x="243" y="79"/>
                  </a:cubicBezTo>
                  <a:cubicBezTo>
                    <a:pt x="242" y="78"/>
                    <a:pt x="241" y="78"/>
                    <a:pt x="240" y="78"/>
                  </a:cubicBezTo>
                  <a:cubicBezTo>
                    <a:pt x="240" y="77"/>
                    <a:pt x="240" y="77"/>
                    <a:pt x="241" y="77"/>
                  </a:cubicBezTo>
                  <a:cubicBezTo>
                    <a:pt x="241" y="77"/>
                    <a:pt x="241" y="77"/>
                    <a:pt x="242" y="77"/>
                  </a:cubicBezTo>
                  <a:cubicBezTo>
                    <a:pt x="243" y="77"/>
                    <a:pt x="245" y="78"/>
                    <a:pt x="245" y="77"/>
                  </a:cubicBezTo>
                  <a:cubicBezTo>
                    <a:pt x="246" y="77"/>
                    <a:pt x="246" y="77"/>
                    <a:pt x="247" y="76"/>
                  </a:cubicBezTo>
                  <a:cubicBezTo>
                    <a:pt x="248" y="76"/>
                    <a:pt x="249" y="76"/>
                    <a:pt x="249" y="75"/>
                  </a:cubicBezTo>
                  <a:cubicBezTo>
                    <a:pt x="249" y="74"/>
                    <a:pt x="249" y="73"/>
                    <a:pt x="248" y="73"/>
                  </a:cubicBezTo>
                  <a:cubicBezTo>
                    <a:pt x="248" y="73"/>
                    <a:pt x="247" y="72"/>
                    <a:pt x="247" y="72"/>
                  </a:cubicBezTo>
                  <a:cubicBezTo>
                    <a:pt x="247" y="72"/>
                    <a:pt x="246" y="72"/>
                    <a:pt x="246" y="72"/>
                  </a:cubicBezTo>
                  <a:cubicBezTo>
                    <a:pt x="246" y="72"/>
                    <a:pt x="245" y="72"/>
                    <a:pt x="245" y="72"/>
                  </a:cubicBezTo>
                  <a:cubicBezTo>
                    <a:pt x="245" y="72"/>
                    <a:pt x="244" y="71"/>
                    <a:pt x="244" y="71"/>
                  </a:cubicBezTo>
                  <a:cubicBezTo>
                    <a:pt x="244" y="71"/>
                    <a:pt x="244" y="70"/>
                    <a:pt x="243" y="70"/>
                  </a:cubicBezTo>
                  <a:cubicBezTo>
                    <a:pt x="242" y="71"/>
                    <a:pt x="242" y="71"/>
                    <a:pt x="242" y="71"/>
                  </a:cubicBezTo>
                  <a:cubicBezTo>
                    <a:pt x="242" y="71"/>
                    <a:pt x="241" y="71"/>
                    <a:pt x="241" y="71"/>
                  </a:cubicBezTo>
                  <a:cubicBezTo>
                    <a:pt x="241" y="71"/>
                    <a:pt x="241" y="72"/>
                    <a:pt x="240" y="72"/>
                  </a:cubicBezTo>
                  <a:cubicBezTo>
                    <a:pt x="240" y="72"/>
                    <a:pt x="239" y="72"/>
                    <a:pt x="240" y="71"/>
                  </a:cubicBezTo>
                  <a:cubicBezTo>
                    <a:pt x="241" y="71"/>
                    <a:pt x="240" y="71"/>
                    <a:pt x="241" y="71"/>
                  </a:cubicBezTo>
                  <a:cubicBezTo>
                    <a:pt x="241" y="71"/>
                    <a:pt x="242" y="70"/>
                    <a:pt x="241" y="70"/>
                  </a:cubicBezTo>
                  <a:cubicBezTo>
                    <a:pt x="241" y="70"/>
                    <a:pt x="240" y="70"/>
                    <a:pt x="240" y="70"/>
                  </a:cubicBezTo>
                  <a:cubicBezTo>
                    <a:pt x="240" y="70"/>
                    <a:pt x="240" y="70"/>
                    <a:pt x="239" y="70"/>
                  </a:cubicBezTo>
                  <a:cubicBezTo>
                    <a:pt x="239" y="70"/>
                    <a:pt x="238" y="70"/>
                    <a:pt x="238" y="69"/>
                  </a:cubicBezTo>
                  <a:cubicBezTo>
                    <a:pt x="237" y="69"/>
                    <a:pt x="235" y="68"/>
                    <a:pt x="235" y="69"/>
                  </a:cubicBezTo>
                  <a:cubicBezTo>
                    <a:pt x="235" y="69"/>
                    <a:pt x="235" y="69"/>
                    <a:pt x="236" y="69"/>
                  </a:cubicBezTo>
                  <a:cubicBezTo>
                    <a:pt x="236" y="69"/>
                    <a:pt x="236" y="69"/>
                    <a:pt x="235" y="69"/>
                  </a:cubicBezTo>
                  <a:cubicBezTo>
                    <a:pt x="235" y="69"/>
                    <a:pt x="234" y="69"/>
                    <a:pt x="234" y="68"/>
                  </a:cubicBezTo>
                  <a:cubicBezTo>
                    <a:pt x="234" y="68"/>
                    <a:pt x="234" y="68"/>
                    <a:pt x="234" y="68"/>
                  </a:cubicBezTo>
                  <a:cubicBezTo>
                    <a:pt x="235" y="68"/>
                    <a:pt x="235" y="68"/>
                    <a:pt x="234" y="68"/>
                  </a:cubicBezTo>
                  <a:cubicBezTo>
                    <a:pt x="234" y="67"/>
                    <a:pt x="233" y="66"/>
                    <a:pt x="234" y="67"/>
                  </a:cubicBezTo>
                  <a:cubicBezTo>
                    <a:pt x="234" y="67"/>
                    <a:pt x="234" y="67"/>
                    <a:pt x="234" y="67"/>
                  </a:cubicBezTo>
                  <a:cubicBezTo>
                    <a:pt x="234" y="68"/>
                    <a:pt x="235" y="68"/>
                    <a:pt x="235" y="68"/>
                  </a:cubicBezTo>
                  <a:cubicBezTo>
                    <a:pt x="236" y="68"/>
                    <a:pt x="237" y="68"/>
                    <a:pt x="238" y="69"/>
                  </a:cubicBezTo>
                  <a:cubicBezTo>
                    <a:pt x="238" y="69"/>
                    <a:pt x="238" y="69"/>
                    <a:pt x="239" y="69"/>
                  </a:cubicBezTo>
                  <a:cubicBezTo>
                    <a:pt x="239" y="69"/>
                    <a:pt x="239" y="69"/>
                    <a:pt x="240" y="69"/>
                  </a:cubicBezTo>
                  <a:cubicBezTo>
                    <a:pt x="240" y="69"/>
                    <a:pt x="240" y="70"/>
                    <a:pt x="240" y="70"/>
                  </a:cubicBezTo>
                  <a:cubicBezTo>
                    <a:pt x="241" y="70"/>
                    <a:pt x="241" y="70"/>
                    <a:pt x="241" y="70"/>
                  </a:cubicBezTo>
                  <a:cubicBezTo>
                    <a:pt x="242" y="70"/>
                    <a:pt x="242" y="69"/>
                    <a:pt x="242" y="70"/>
                  </a:cubicBezTo>
                  <a:cubicBezTo>
                    <a:pt x="242" y="70"/>
                    <a:pt x="243" y="70"/>
                    <a:pt x="244" y="70"/>
                  </a:cubicBezTo>
                  <a:cubicBezTo>
                    <a:pt x="244" y="70"/>
                    <a:pt x="243" y="70"/>
                    <a:pt x="244" y="70"/>
                  </a:cubicBezTo>
                  <a:cubicBezTo>
                    <a:pt x="245" y="70"/>
                    <a:pt x="245" y="70"/>
                    <a:pt x="245" y="71"/>
                  </a:cubicBezTo>
                  <a:cubicBezTo>
                    <a:pt x="246" y="71"/>
                    <a:pt x="246" y="71"/>
                    <a:pt x="246" y="71"/>
                  </a:cubicBezTo>
                  <a:cubicBezTo>
                    <a:pt x="247" y="71"/>
                    <a:pt x="247" y="72"/>
                    <a:pt x="248" y="71"/>
                  </a:cubicBezTo>
                  <a:cubicBezTo>
                    <a:pt x="249" y="71"/>
                    <a:pt x="249" y="71"/>
                    <a:pt x="249" y="71"/>
                  </a:cubicBezTo>
                  <a:cubicBezTo>
                    <a:pt x="249" y="71"/>
                    <a:pt x="249" y="71"/>
                    <a:pt x="249" y="70"/>
                  </a:cubicBezTo>
                  <a:cubicBezTo>
                    <a:pt x="249" y="70"/>
                    <a:pt x="249" y="70"/>
                    <a:pt x="250" y="71"/>
                  </a:cubicBezTo>
                  <a:cubicBezTo>
                    <a:pt x="250" y="71"/>
                    <a:pt x="250" y="71"/>
                    <a:pt x="251" y="71"/>
                  </a:cubicBezTo>
                  <a:cubicBezTo>
                    <a:pt x="251" y="71"/>
                    <a:pt x="252" y="70"/>
                    <a:pt x="252" y="70"/>
                  </a:cubicBezTo>
                  <a:cubicBezTo>
                    <a:pt x="252" y="70"/>
                    <a:pt x="252" y="70"/>
                    <a:pt x="252" y="69"/>
                  </a:cubicBezTo>
                  <a:cubicBezTo>
                    <a:pt x="252" y="69"/>
                    <a:pt x="252" y="69"/>
                    <a:pt x="252" y="69"/>
                  </a:cubicBezTo>
                  <a:cubicBezTo>
                    <a:pt x="252" y="68"/>
                    <a:pt x="251" y="69"/>
                    <a:pt x="251" y="68"/>
                  </a:cubicBezTo>
                  <a:cubicBezTo>
                    <a:pt x="251" y="68"/>
                    <a:pt x="251" y="68"/>
                    <a:pt x="251" y="68"/>
                  </a:cubicBezTo>
                  <a:cubicBezTo>
                    <a:pt x="252" y="68"/>
                    <a:pt x="252" y="68"/>
                    <a:pt x="252" y="68"/>
                  </a:cubicBezTo>
                  <a:cubicBezTo>
                    <a:pt x="252" y="68"/>
                    <a:pt x="253" y="69"/>
                    <a:pt x="253" y="69"/>
                  </a:cubicBezTo>
                  <a:cubicBezTo>
                    <a:pt x="253" y="68"/>
                    <a:pt x="253" y="68"/>
                    <a:pt x="253" y="68"/>
                  </a:cubicBezTo>
                  <a:cubicBezTo>
                    <a:pt x="252" y="68"/>
                    <a:pt x="252" y="67"/>
                    <a:pt x="252" y="67"/>
                  </a:cubicBezTo>
                  <a:cubicBezTo>
                    <a:pt x="253" y="66"/>
                    <a:pt x="253" y="66"/>
                    <a:pt x="253" y="67"/>
                  </a:cubicBezTo>
                  <a:cubicBezTo>
                    <a:pt x="254" y="67"/>
                    <a:pt x="254" y="67"/>
                    <a:pt x="254" y="68"/>
                  </a:cubicBezTo>
                  <a:cubicBezTo>
                    <a:pt x="255" y="68"/>
                    <a:pt x="255" y="68"/>
                    <a:pt x="255" y="68"/>
                  </a:cubicBezTo>
                  <a:cubicBezTo>
                    <a:pt x="256" y="68"/>
                    <a:pt x="258" y="68"/>
                    <a:pt x="259" y="68"/>
                  </a:cubicBezTo>
                  <a:cubicBezTo>
                    <a:pt x="259" y="68"/>
                    <a:pt x="259" y="68"/>
                    <a:pt x="260" y="68"/>
                  </a:cubicBezTo>
                  <a:cubicBezTo>
                    <a:pt x="260" y="67"/>
                    <a:pt x="261" y="67"/>
                    <a:pt x="261" y="67"/>
                  </a:cubicBezTo>
                  <a:cubicBezTo>
                    <a:pt x="262" y="67"/>
                    <a:pt x="262" y="67"/>
                    <a:pt x="262" y="66"/>
                  </a:cubicBezTo>
                  <a:cubicBezTo>
                    <a:pt x="262" y="66"/>
                    <a:pt x="262" y="66"/>
                    <a:pt x="262" y="66"/>
                  </a:cubicBezTo>
                  <a:cubicBezTo>
                    <a:pt x="263" y="65"/>
                    <a:pt x="264" y="64"/>
                    <a:pt x="264" y="64"/>
                  </a:cubicBezTo>
                  <a:cubicBezTo>
                    <a:pt x="264" y="63"/>
                    <a:pt x="265" y="62"/>
                    <a:pt x="266" y="61"/>
                  </a:cubicBezTo>
                  <a:cubicBezTo>
                    <a:pt x="266" y="61"/>
                    <a:pt x="266" y="60"/>
                    <a:pt x="267" y="60"/>
                  </a:cubicBezTo>
                  <a:cubicBezTo>
                    <a:pt x="267" y="59"/>
                    <a:pt x="268" y="58"/>
                    <a:pt x="267" y="58"/>
                  </a:cubicBezTo>
                  <a:cubicBezTo>
                    <a:pt x="266" y="58"/>
                    <a:pt x="265" y="58"/>
                    <a:pt x="265" y="58"/>
                  </a:cubicBezTo>
                  <a:cubicBezTo>
                    <a:pt x="264" y="58"/>
                    <a:pt x="264" y="58"/>
                    <a:pt x="263" y="58"/>
                  </a:cubicBezTo>
                  <a:cubicBezTo>
                    <a:pt x="263" y="58"/>
                    <a:pt x="258" y="58"/>
                    <a:pt x="258" y="57"/>
                  </a:cubicBezTo>
                  <a:cubicBezTo>
                    <a:pt x="257" y="57"/>
                    <a:pt x="256" y="57"/>
                    <a:pt x="256" y="57"/>
                  </a:cubicBezTo>
                  <a:cubicBezTo>
                    <a:pt x="256" y="56"/>
                    <a:pt x="256" y="56"/>
                    <a:pt x="256" y="56"/>
                  </a:cubicBezTo>
                  <a:cubicBezTo>
                    <a:pt x="255" y="56"/>
                    <a:pt x="255" y="56"/>
                    <a:pt x="255" y="55"/>
                  </a:cubicBezTo>
                  <a:cubicBezTo>
                    <a:pt x="255" y="55"/>
                    <a:pt x="254" y="55"/>
                    <a:pt x="254" y="55"/>
                  </a:cubicBezTo>
                  <a:cubicBezTo>
                    <a:pt x="254" y="55"/>
                    <a:pt x="252" y="54"/>
                    <a:pt x="252" y="54"/>
                  </a:cubicBezTo>
                  <a:cubicBezTo>
                    <a:pt x="252" y="54"/>
                    <a:pt x="246" y="53"/>
                    <a:pt x="245" y="52"/>
                  </a:cubicBezTo>
                  <a:cubicBezTo>
                    <a:pt x="245" y="52"/>
                    <a:pt x="245" y="52"/>
                    <a:pt x="246" y="52"/>
                  </a:cubicBezTo>
                  <a:cubicBezTo>
                    <a:pt x="247" y="52"/>
                    <a:pt x="249" y="53"/>
                    <a:pt x="249" y="53"/>
                  </a:cubicBezTo>
                  <a:cubicBezTo>
                    <a:pt x="249" y="53"/>
                    <a:pt x="250" y="53"/>
                    <a:pt x="251" y="53"/>
                  </a:cubicBezTo>
                  <a:cubicBezTo>
                    <a:pt x="251" y="53"/>
                    <a:pt x="252" y="53"/>
                    <a:pt x="252" y="53"/>
                  </a:cubicBezTo>
                  <a:cubicBezTo>
                    <a:pt x="253" y="53"/>
                    <a:pt x="254" y="52"/>
                    <a:pt x="254" y="53"/>
                  </a:cubicBezTo>
                  <a:cubicBezTo>
                    <a:pt x="255" y="53"/>
                    <a:pt x="257" y="54"/>
                    <a:pt x="257" y="54"/>
                  </a:cubicBezTo>
                  <a:cubicBezTo>
                    <a:pt x="258" y="54"/>
                    <a:pt x="261" y="55"/>
                    <a:pt x="260" y="55"/>
                  </a:cubicBezTo>
                  <a:cubicBezTo>
                    <a:pt x="259" y="55"/>
                    <a:pt x="258" y="55"/>
                    <a:pt x="259" y="55"/>
                  </a:cubicBezTo>
                  <a:cubicBezTo>
                    <a:pt x="260" y="56"/>
                    <a:pt x="262" y="57"/>
                    <a:pt x="262" y="57"/>
                  </a:cubicBezTo>
                  <a:cubicBezTo>
                    <a:pt x="263" y="58"/>
                    <a:pt x="265" y="57"/>
                    <a:pt x="266" y="57"/>
                  </a:cubicBezTo>
                  <a:cubicBezTo>
                    <a:pt x="267" y="57"/>
                    <a:pt x="266" y="57"/>
                    <a:pt x="267" y="56"/>
                  </a:cubicBezTo>
                  <a:cubicBezTo>
                    <a:pt x="268" y="56"/>
                    <a:pt x="270" y="55"/>
                    <a:pt x="270" y="54"/>
                  </a:cubicBezTo>
                  <a:cubicBezTo>
                    <a:pt x="270" y="53"/>
                    <a:pt x="269" y="53"/>
                    <a:pt x="270" y="53"/>
                  </a:cubicBezTo>
                  <a:cubicBezTo>
                    <a:pt x="271" y="52"/>
                    <a:pt x="272" y="52"/>
                    <a:pt x="272" y="51"/>
                  </a:cubicBezTo>
                  <a:cubicBezTo>
                    <a:pt x="272" y="51"/>
                    <a:pt x="272" y="51"/>
                    <a:pt x="272" y="51"/>
                  </a:cubicBezTo>
                  <a:cubicBezTo>
                    <a:pt x="273" y="51"/>
                    <a:pt x="272" y="50"/>
                    <a:pt x="272" y="50"/>
                  </a:cubicBezTo>
                  <a:cubicBezTo>
                    <a:pt x="271" y="50"/>
                    <a:pt x="268" y="49"/>
                    <a:pt x="269" y="48"/>
                  </a:cubicBezTo>
                  <a:cubicBezTo>
                    <a:pt x="269" y="48"/>
                    <a:pt x="269" y="48"/>
                    <a:pt x="269" y="48"/>
                  </a:cubicBezTo>
                  <a:cubicBezTo>
                    <a:pt x="269" y="47"/>
                    <a:pt x="270" y="47"/>
                    <a:pt x="270" y="47"/>
                  </a:cubicBezTo>
                  <a:cubicBezTo>
                    <a:pt x="271" y="47"/>
                    <a:pt x="275" y="47"/>
                    <a:pt x="275" y="48"/>
                  </a:cubicBezTo>
                  <a:cubicBezTo>
                    <a:pt x="275" y="49"/>
                    <a:pt x="275" y="49"/>
                    <a:pt x="276" y="49"/>
                  </a:cubicBezTo>
                  <a:cubicBezTo>
                    <a:pt x="276" y="49"/>
                    <a:pt x="276" y="49"/>
                    <a:pt x="277" y="50"/>
                  </a:cubicBezTo>
                  <a:cubicBezTo>
                    <a:pt x="277" y="50"/>
                    <a:pt x="277" y="50"/>
                    <a:pt x="278" y="50"/>
                  </a:cubicBezTo>
                  <a:cubicBezTo>
                    <a:pt x="278" y="50"/>
                    <a:pt x="279" y="50"/>
                    <a:pt x="279" y="50"/>
                  </a:cubicBezTo>
                  <a:cubicBezTo>
                    <a:pt x="280" y="50"/>
                    <a:pt x="280" y="51"/>
                    <a:pt x="280" y="50"/>
                  </a:cubicBezTo>
                  <a:cubicBezTo>
                    <a:pt x="279" y="49"/>
                    <a:pt x="279" y="49"/>
                    <a:pt x="279" y="49"/>
                  </a:cubicBezTo>
                  <a:cubicBezTo>
                    <a:pt x="279" y="49"/>
                    <a:pt x="279" y="49"/>
                    <a:pt x="280" y="49"/>
                  </a:cubicBezTo>
                  <a:cubicBezTo>
                    <a:pt x="280" y="49"/>
                    <a:pt x="280" y="49"/>
                    <a:pt x="280" y="49"/>
                  </a:cubicBezTo>
                  <a:cubicBezTo>
                    <a:pt x="281" y="49"/>
                    <a:pt x="281" y="49"/>
                    <a:pt x="281" y="50"/>
                  </a:cubicBezTo>
                  <a:cubicBezTo>
                    <a:pt x="282" y="50"/>
                    <a:pt x="283" y="51"/>
                    <a:pt x="283" y="50"/>
                  </a:cubicBezTo>
                  <a:cubicBezTo>
                    <a:pt x="284" y="50"/>
                    <a:pt x="283" y="50"/>
                    <a:pt x="283" y="50"/>
                  </a:cubicBezTo>
                  <a:cubicBezTo>
                    <a:pt x="283" y="50"/>
                    <a:pt x="282" y="49"/>
                    <a:pt x="282" y="49"/>
                  </a:cubicBezTo>
                  <a:cubicBezTo>
                    <a:pt x="282" y="48"/>
                    <a:pt x="282" y="48"/>
                    <a:pt x="282" y="48"/>
                  </a:cubicBezTo>
                  <a:cubicBezTo>
                    <a:pt x="282" y="48"/>
                    <a:pt x="281" y="47"/>
                    <a:pt x="281" y="47"/>
                  </a:cubicBezTo>
                  <a:cubicBezTo>
                    <a:pt x="281" y="46"/>
                    <a:pt x="281" y="46"/>
                    <a:pt x="280" y="46"/>
                  </a:cubicBezTo>
                  <a:cubicBezTo>
                    <a:pt x="280" y="46"/>
                    <a:pt x="280" y="46"/>
                    <a:pt x="280" y="46"/>
                  </a:cubicBezTo>
                  <a:cubicBezTo>
                    <a:pt x="280" y="46"/>
                    <a:pt x="280" y="46"/>
                    <a:pt x="280" y="45"/>
                  </a:cubicBezTo>
                  <a:cubicBezTo>
                    <a:pt x="279" y="45"/>
                    <a:pt x="279" y="45"/>
                    <a:pt x="279" y="45"/>
                  </a:cubicBezTo>
                  <a:cubicBezTo>
                    <a:pt x="279" y="45"/>
                    <a:pt x="279" y="45"/>
                    <a:pt x="279" y="45"/>
                  </a:cubicBezTo>
                  <a:cubicBezTo>
                    <a:pt x="279" y="44"/>
                    <a:pt x="279" y="44"/>
                    <a:pt x="278" y="44"/>
                  </a:cubicBezTo>
                  <a:cubicBezTo>
                    <a:pt x="278" y="45"/>
                    <a:pt x="277" y="45"/>
                    <a:pt x="277" y="45"/>
                  </a:cubicBezTo>
                  <a:cubicBezTo>
                    <a:pt x="276" y="45"/>
                    <a:pt x="276" y="45"/>
                    <a:pt x="277" y="45"/>
                  </a:cubicBezTo>
                  <a:cubicBezTo>
                    <a:pt x="278" y="44"/>
                    <a:pt x="279" y="44"/>
                    <a:pt x="278" y="44"/>
                  </a:cubicBezTo>
                  <a:cubicBezTo>
                    <a:pt x="278" y="44"/>
                    <a:pt x="277" y="43"/>
                    <a:pt x="278" y="44"/>
                  </a:cubicBezTo>
                  <a:cubicBezTo>
                    <a:pt x="279" y="44"/>
                    <a:pt x="279" y="43"/>
                    <a:pt x="279" y="44"/>
                  </a:cubicBezTo>
                  <a:cubicBezTo>
                    <a:pt x="279" y="44"/>
                    <a:pt x="280" y="44"/>
                    <a:pt x="280" y="44"/>
                  </a:cubicBezTo>
                  <a:cubicBezTo>
                    <a:pt x="280" y="45"/>
                    <a:pt x="280" y="45"/>
                    <a:pt x="280" y="45"/>
                  </a:cubicBezTo>
                  <a:cubicBezTo>
                    <a:pt x="280" y="45"/>
                    <a:pt x="280" y="45"/>
                    <a:pt x="280" y="45"/>
                  </a:cubicBezTo>
                  <a:cubicBezTo>
                    <a:pt x="281" y="46"/>
                    <a:pt x="281" y="46"/>
                    <a:pt x="281" y="46"/>
                  </a:cubicBezTo>
                  <a:cubicBezTo>
                    <a:pt x="282" y="45"/>
                    <a:pt x="283" y="44"/>
                    <a:pt x="282" y="45"/>
                  </a:cubicBezTo>
                  <a:cubicBezTo>
                    <a:pt x="282" y="46"/>
                    <a:pt x="282" y="46"/>
                    <a:pt x="282" y="46"/>
                  </a:cubicBezTo>
                  <a:cubicBezTo>
                    <a:pt x="282" y="46"/>
                    <a:pt x="282" y="46"/>
                    <a:pt x="282" y="47"/>
                  </a:cubicBezTo>
                  <a:cubicBezTo>
                    <a:pt x="282" y="47"/>
                    <a:pt x="282" y="47"/>
                    <a:pt x="283" y="47"/>
                  </a:cubicBezTo>
                  <a:cubicBezTo>
                    <a:pt x="283" y="47"/>
                    <a:pt x="284" y="48"/>
                    <a:pt x="284" y="48"/>
                  </a:cubicBezTo>
                  <a:cubicBezTo>
                    <a:pt x="284" y="48"/>
                    <a:pt x="285" y="49"/>
                    <a:pt x="285" y="49"/>
                  </a:cubicBezTo>
                  <a:cubicBezTo>
                    <a:pt x="286" y="49"/>
                    <a:pt x="286" y="48"/>
                    <a:pt x="287" y="48"/>
                  </a:cubicBezTo>
                  <a:cubicBezTo>
                    <a:pt x="288" y="48"/>
                    <a:pt x="288" y="47"/>
                    <a:pt x="289" y="47"/>
                  </a:cubicBezTo>
                  <a:cubicBezTo>
                    <a:pt x="289" y="47"/>
                    <a:pt x="290" y="46"/>
                    <a:pt x="290" y="46"/>
                  </a:cubicBezTo>
                  <a:cubicBezTo>
                    <a:pt x="291" y="46"/>
                    <a:pt x="291" y="46"/>
                    <a:pt x="291" y="46"/>
                  </a:cubicBezTo>
                  <a:cubicBezTo>
                    <a:pt x="291" y="45"/>
                    <a:pt x="292" y="44"/>
                    <a:pt x="293" y="44"/>
                  </a:cubicBezTo>
                  <a:cubicBezTo>
                    <a:pt x="293" y="44"/>
                    <a:pt x="294" y="44"/>
                    <a:pt x="295" y="42"/>
                  </a:cubicBezTo>
                  <a:cubicBezTo>
                    <a:pt x="295" y="40"/>
                    <a:pt x="296" y="40"/>
                    <a:pt x="295" y="39"/>
                  </a:cubicBezTo>
                  <a:cubicBezTo>
                    <a:pt x="295" y="39"/>
                    <a:pt x="293" y="37"/>
                    <a:pt x="293" y="37"/>
                  </a:cubicBezTo>
                  <a:cubicBezTo>
                    <a:pt x="293" y="37"/>
                    <a:pt x="293" y="37"/>
                    <a:pt x="292" y="37"/>
                  </a:cubicBezTo>
                  <a:cubicBezTo>
                    <a:pt x="292" y="37"/>
                    <a:pt x="291" y="36"/>
                    <a:pt x="291" y="35"/>
                  </a:cubicBezTo>
                  <a:cubicBezTo>
                    <a:pt x="292" y="34"/>
                    <a:pt x="292" y="34"/>
                    <a:pt x="291" y="34"/>
                  </a:cubicBezTo>
                  <a:cubicBezTo>
                    <a:pt x="290" y="34"/>
                    <a:pt x="290" y="34"/>
                    <a:pt x="290" y="33"/>
                  </a:cubicBezTo>
                  <a:cubicBezTo>
                    <a:pt x="291" y="33"/>
                    <a:pt x="291" y="33"/>
                    <a:pt x="290" y="33"/>
                  </a:cubicBezTo>
                  <a:cubicBezTo>
                    <a:pt x="290" y="33"/>
                    <a:pt x="289" y="33"/>
                    <a:pt x="290" y="33"/>
                  </a:cubicBezTo>
                  <a:cubicBezTo>
                    <a:pt x="290" y="32"/>
                    <a:pt x="290" y="32"/>
                    <a:pt x="289" y="32"/>
                  </a:cubicBezTo>
                  <a:cubicBezTo>
                    <a:pt x="289" y="32"/>
                    <a:pt x="289" y="32"/>
                    <a:pt x="289" y="31"/>
                  </a:cubicBezTo>
                  <a:cubicBezTo>
                    <a:pt x="289" y="31"/>
                    <a:pt x="289" y="31"/>
                    <a:pt x="289" y="31"/>
                  </a:cubicBezTo>
                  <a:cubicBezTo>
                    <a:pt x="289" y="31"/>
                    <a:pt x="290" y="31"/>
                    <a:pt x="290" y="31"/>
                  </a:cubicBezTo>
                  <a:cubicBezTo>
                    <a:pt x="290" y="31"/>
                    <a:pt x="291" y="31"/>
                    <a:pt x="291" y="31"/>
                  </a:cubicBezTo>
                  <a:cubicBezTo>
                    <a:pt x="292" y="31"/>
                    <a:pt x="293" y="31"/>
                    <a:pt x="294" y="30"/>
                  </a:cubicBezTo>
                  <a:cubicBezTo>
                    <a:pt x="296" y="30"/>
                    <a:pt x="296" y="29"/>
                    <a:pt x="295" y="28"/>
                  </a:cubicBezTo>
                  <a:cubicBezTo>
                    <a:pt x="295" y="27"/>
                    <a:pt x="294" y="28"/>
                    <a:pt x="294" y="28"/>
                  </a:cubicBezTo>
                  <a:cubicBezTo>
                    <a:pt x="294" y="28"/>
                    <a:pt x="293" y="28"/>
                    <a:pt x="294" y="27"/>
                  </a:cubicBezTo>
                  <a:cubicBezTo>
                    <a:pt x="295" y="26"/>
                    <a:pt x="296" y="25"/>
                    <a:pt x="295" y="25"/>
                  </a:cubicBezTo>
                  <a:cubicBezTo>
                    <a:pt x="293" y="25"/>
                    <a:pt x="293" y="24"/>
                    <a:pt x="293" y="24"/>
                  </a:cubicBezTo>
                  <a:cubicBezTo>
                    <a:pt x="293" y="24"/>
                    <a:pt x="292" y="24"/>
                    <a:pt x="292" y="24"/>
                  </a:cubicBezTo>
                  <a:cubicBezTo>
                    <a:pt x="291" y="25"/>
                    <a:pt x="291" y="24"/>
                    <a:pt x="291" y="24"/>
                  </a:cubicBezTo>
                  <a:cubicBezTo>
                    <a:pt x="290" y="23"/>
                    <a:pt x="290" y="23"/>
                    <a:pt x="289" y="23"/>
                  </a:cubicBezTo>
                  <a:cubicBezTo>
                    <a:pt x="289" y="23"/>
                    <a:pt x="286" y="22"/>
                    <a:pt x="286" y="22"/>
                  </a:cubicBezTo>
                  <a:cubicBezTo>
                    <a:pt x="285" y="22"/>
                    <a:pt x="285" y="22"/>
                    <a:pt x="286" y="22"/>
                  </a:cubicBezTo>
                  <a:cubicBezTo>
                    <a:pt x="287" y="22"/>
                    <a:pt x="288" y="22"/>
                    <a:pt x="289" y="22"/>
                  </a:cubicBezTo>
                  <a:cubicBezTo>
                    <a:pt x="289" y="22"/>
                    <a:pt x="289" y="22"/>
                    <a:pt x="289" y="22"/>
                  </a:cubicBezTo>
                  <a:cubicBezTo>
                    <a:pt x="288" y="21"/>
                    <a:pt x="289" y="21"/>
                    <a:pt x="289" y="21"/>
                  </a:cubicBezTo>
                  <a:cubicBezTo>
                    <a:pt x="289" y="21"/>
                    <a:pt x="290" y="21"/>
                    <a:pt x="289" y="21"/>
                  </a:cubicBezTo>
                  <a:cubicBezTo>
                    <a:pt x="289" y="21"/>
                    <a:pt x="288" y="21"/>
                    <a:pt x="288" y="21"/>
                  </a:cubicBezTo>
                  <a:cubicBezTo>
                    <a:pt x="287" y="21"/>
                    <a:pt x="286" y="21"/>
                    <a:pt x="286" y="21"/>
                  </a:cubicBezTo>
                  <a:cubicBezTo>
                    <a:pt x="286" y="21"/>
                    <a:pt x="285" y="21"/>
                    <a:pt x="285" y="21"/>
                  </a:cubicBezTo>
                  <a:cubicBezTo>
                    <a:pt x="285" y="21"/>
                    <a:pt x="283" y="20"/>
                    <a:pt x="282" y="20"/>
                  </a:cubicBezTo>
                  <a:cubicBezTo>
                    <a:pt x="281" y="20"/>
                    <a:pt x="280" y="19"/>
                    <a:pt x="278" y="19"/>
                  </a:cubicBezTo>
                  <a:cubicBezTo>
                    <a:pt x="276" y="20"/>
                    <a:pt x="276" y="20"/>
                    <a:pt x="276" y="19"/>
                  </a:cubicBezTo>
                  <a:cubicBezTo>
                    <a:pt x="275" y="19"/>
                    <a:pt x="275" y="19"/>
                    <a:pt x="274" y="19"/>
                  </a:cubicBezTo>
                  <a:cubicBezTo>
                    <a:pt x="274" y="19"/>
                    <a:pt x="274" y="19"/>
                    <a:pt x="274" y="19"/>
                  </a:cubicBezTo>
                  <a:cubicBezTo>
                    <a:pt x="275" y="19"/>
                    <a:pt x="275" y="20"/>
                    <a:pt x="275" y="20"/>
                  </a:cubicBezTo>
                  <a:cubicBezTo>
                    <a:pt x="275" y="20"/>
                    <a:pt x="274" y="20"/>
                    <a:pt x="275" y="20"/>
                  </a:cubicBezTo>
                  <a:cubicBezTo>
                    <a:pt x="275" y="20"/>
                    <a:pt x="275" y="20"/>
                    <a:pt x="274" y="21"/>
                  </a:cubicBezTo>
                  <a:cubicBezTo>
                    <a:pt x="274" y="21"/>
                    <a:pt x="274" y="21"/>
                    <a:pt x="274" y="21"/>
                  </a:cubicBezTo>
                  <a:cubicBezTo>
                    <a:pt x="275" y="21"/>
                    <a:pt x="275" y="22"/>
                    <a:pt x="274" y="22"/>
                  </a:cubicBezTo>
                  <a:cubicBezTo>
                    <a:pt x="274" y="23"/>
                    <a:pt x="274" y="23"/>
                    <a:pt x="274" y="23"/>
                  </a:cubicBezTo>
                  <a:cubicBezTo>
                    <a:pt x="275" y="23"/>
                    <a:pt x="275" y="23"/>
                    <a:pt x="275" y="23"/>
                  </a:cubicBezTo>
                  <a:cubicBezTo>
                    <a:pt x="274" y="23"/>
                    <a:pt x="275" y="23"/>
                    <a:pt x="275" y="24"/>
                  </a:cubicBezTo>
                  <a:cubicBezTo>
                    <a:pt x="275" y="24"/>
                    <a:pt x="275" y="24"/>
                    <a:pt x="275" y="24"/>
                  </a:cubicBezTo>
                  <a:cubicBezTo>
                    <a:pt x="275" y="24"/>
                    <a:pt x="274" y="24"/>
                    <a:pt x="275" y="24"/>
                  </a:cubicBezTo>
                  <a:cubicBezTo>
                    <a:pt x="275" y="25"/>
                    <a:pt x="275" y="25"/>
                    <a:pt x="275" y="25"/>
                  </a:cubicBezTo>
                  <a:cubicBezTo>
                    <a:pt x="276" y="25"/>
                    <a:pt x="276" y="25"/>
                    <a:pt x="275" y="25"/>
                  </a:cubicBezTo>
                  <a:cubicBezTo>
                    <a:pt x="275" y="25"/>
                    <a:pt x="275" y="26"/>
                    <a:pt x="276" y="25"/>
                  </a:cubicBezTo>
                  <a:cubicBezTo>
                    <a:pt x="276" y="25"/>
                    <a:pt x="277" y="25"/>
                    <a:pt x="276" y="25"/>
                  </a:cubicBezTo>
                  <a:cubicBezTo>
                    <a:pt x="276" y="26"/>
                    <a:pt x="276" y="26"/>
                    <a:pt x="277" y="26"/>
                  </a:cubicBezTo>
                  <a:cubicBezTo>
                    <a:pt x="277" y="25"/>
                    <a:pt x="277" y="25"/>
                    <a:pt x="277" y="26"/>
                  </a:cubicBezTo>
                  <a:cubicBezTo>
                    <a:pt x="277" y="26"/>
                    <a:pt x="277" y="26"/>
                    <a:pt x="278" y="26"/>
                  </a:cubicBezTo>
                  <a:cubicBezTo>
                    <a:pt x="278" y="26"/>
                    <a:pt x="278" y="26"/>
                    <a:pt x="278" y="26"/>
                  </a:cubicBezTo>
                  <a:cubicBezTo>
                    <a:pt x="278" y="26"/>
                    <a:pt x="280" y="27"/>
                    <a:pt x="279" y="27"/>
                  </a:cubicBezTo>
                  <a:cubicBezTo>
                    <a:pt x="278" y="27"/>
                    <a:pt x="277" y="27"/>
                    <a:pt x="277" y="27"/>
                  </a:cubicBezTo>
                  <a:cubicBezTo>
                    <a:pt x="278" y="27"/>
                    <a:pt x="278" y="27"/>
                    <a:pt x="277" y="27"/>
                  </a:cubicBezTo>
                  <a:cubicBezTo>
                    <a:pt x="276" y="27"/>
                    <a:pt x="276" y="27"/>
                    <a:pt x="276" y="27"/>
                  </a:cubicBezTo>
                  <a:cubicBezTo>
                    <a:pt x="276" y="28"/>
                    <a:pt x="276" y="28"/>
                    <a:pt x="276" y="28"/>
                  </a:cubicBezTo>
                  <a:cubicBezTo>
                    <a:pt x="276" y="28"/>
                    <a:pt x="277" y="28"/>
                    <a:pt x="277" y="28"/>
                  </a:cubicBezTo>
                  <a:cubicBezTo>
                    <a:pt x="277" y="28"/>
                    <a:pt x="278" y="29"/>
                    <a:pt x="278" y="29"/>
                  </a:cubicBezTo>
                  <a:cubicBezTo>
                    <a:pt x="277" y="29"/>
                    <a:pt x="276" y="29"/>
                    <a:pt x="276" y="29"/>
                  </a:cubicBezTo>
                  <a:cubicBezTo>
                    <a:pt x="276" y="29"/>
                    <a:pt x="276" y="29"/>
                    <a:pt x="276" y="29"/>
                  </a:cubicBezTo>
                  <a:cubicBezTo>
                    <a:pt x="276" y="29"/>
                    <a:pt x="275" y="29"/>
                    <a:pt x="275" y="29"/>
                  </a:cubicBezTo>
                  <a:cubicBezTo>
                    <a:pt x="275" y="29"/>
                    <a:pt x="275" y="29"/>
                    <a:pt x="275" y="29"/>
                  </a:cubicBezTo>
                  <a:cubicBezTo>
                    <a:pt x="274" y="29"/>
                    <a:pt x="274" y="29"/>
                    <a:pt x="274" y="29"/>
                  </a:cubicBezTo>
                  <a:cubicBezTo>
                    <a:pt x="274" y="29"/>
                    <a:pt x="273" y="29"/>
                    <a:pt x="273" y="30"/>
                  </a:cubicBezTo>
                  <a:cubicBezTo>
                    <a:pt x="273" y="30"/>
                    <a:pt x="273" y="30"/>
                    <a:pt x="273" y="31"/>
                  </a:cubicBezTo>
                  <a:cubicBezTo>
                    <a:pt x="273" y="31"/>
                    <a:pt x="273" y="32"/>
                    <a:pt x="273" y="32"/>
                  </a:cubicBezTo>
                  <a:cubicBezTo>
                    <a:pt x="273" y="32"/>
                    <a:pt x="273" y="33"/>
                    <a:pt x="273" y="33"/>
                  </a:cubicBezTo>
                  <a:cubicBezTo>
                    <a:pt x="273" y="33"/>
                    <a:pt x="273" y="35"/>
                    <a:pt x="272" y="35"/>
                  </a:cubicBezTo>
                  <a:cubicBezTo>
                    <a:pt x="271" y="35"/>
                    <a:pt x="271" y="35"/>
                    <a:pt x="271" y="36"/>
                  </a:cubicBezTo>
                  <a:cubicBezTo>
                    <a:pt x="271" y="36"/>
                    <a:pt x="269" y="37"/>
                    <a:pt x="270" y="39"/>
                  </a:cubicBezTo>
                  <a:cubicBezTo>
                    <a:pt x="270" y="41"/>
                    <a:pt x="269" y="41"/>
                    <a:pt x="269" y="41"/>
                  </a:cubicBezTo>
                  <a:cubicBezTo>
                    <a:pt x="269" y="40"/>
                    <a:pt x="269" y="40"/>
                    <a:pt x="269" y="41"/>
                  </a:cubicBezTo>
                  <a:cubicBezTo>
                    <a:pt x="268" y="41"/>
                    <a:pt x="268" y="40"/>
                    <a:pt x="268" y="40"/>
                  </a:cubicBezTo>
                  <a:cubicBezTo>
                    <a:pt x="268" y="40"/>
                    <a:pt x="267" y="40"/>
                    <a:pt x="267" y="41"/>
                  </a:cubicBezTo>
                  <a:cubicBezTo>
                    <a:pt x="267" y="41"/>
                    <a:pt x="267" y="41"/>
                    <a:pt x="267" y="41"/>
                  </a:cubicBezTo>
                  <a:cubicBezTo>
                    <a:pt x="267" y="41"/>
                    <a:pt x="267" y="42"/>
                    <a:pt x="267" y="42"/>
                  </a:cubicBezTo>
                  <a:cubicBezTo>
                    <a:pt x="267" y="41"/>
                    <a:pt x="267" y="42"/>
                    <a:pt x="267" y="42"/>
                  </a:cubicBezTo>
                  <a:cubicBezTo>
                    <a:pt x="267" y="42"/>
                    <a:pt x="266" y="42"/>
                    <a:pt x="266" y="42"/>
                  </a:cubicBezTo>
                  <a:cubicBezTo>
                    <a:pt x="266" y="42"/>
                    <a:pt x="266" y="43"/>
                    <a:pt x="265" y="42"/>
                  </a:cubicBezTo>
                  <a:cubicBezTo>
                    <a:pt x="265" y="42"/>
                    <a:pt x="265" y="42"/>
                    <a:pt x="265" y="41"/>
                  </a:cubicBezTo>
                  <a:cubicBezTo>
                    <a:pt x="265" y="41"/>
                    <a:pt x="264" y="40"/>
                    <a:pt x="264" y="40"/>
                  </a:cubicBezTo>
                  <a:cubicBezTo>
                    <a:pt x="264" y="40"/>
                    <a:pt x="262" y="39"/>
                    <a:pt x="262" y="39"/>
                  </a:cubicBezTo>
                  <a:cubicBezTo>
                    <a:pt x="261" y="38"/>
                    <a:pt x="261" y="37"/>
                    <a:pt x="261" y="36"/>
                  </a:cubicBezTo>
                  <a:cubicBezTo>
                    <a:pt x="260" y="36"/>
                    <a:pt x="260" y="35"/>
                    <a:pt x="261" y="35"/>
                  </a:cubicBezTo>
                  <a:cubicBezTo>
                    <a:pt x="261" y="34"/>
                    <a:pt x="261" y="34"/>
                    <a:pt x="260" y="33"/>
                  </a:cubicBezTo>
                  <a:cubicBezTo>
                    <a:pt x="260" y="33"/>
                    <a:pt x="260" y="33"/>
                    <a:pt x="260" y="33"/>
                  </a:cubicBezTo>
                  <a:cubicBezTo>
                    <a:pt x="261" y="32"/>
                    <a:pt x="261" y="31"/>
                    <a:pt x="261" y="32"/>
                  </a:cubicBezTo>
                  <a:cubicBezTo>
                    <a:pt x="261" y="33"/>
                    <a:pt x="261" y="33"/>
                    <a:pt x="262" y="33"/>
                  </a:cubicBezTo>
                  <a:cubicBezTo>
                    <a:pt x="262" y="33"/>
                    <a:pt x="263" y="33"/>
                    <a:pt x="263" y="31"/>
                  </a:cubicBezTo>
                  <a:cubicBezTo>
                    <a:pt x="263" y="30"/>
                    <a:pt x="262" y="30"/>
                    <a:pt x="262" y="30"/>
                  </a:cubicBezTo>
                  <a:cubicBezTo>
                    <a:pt x="262" y="29"/>
                    <a:pt x="262" y="28"/>
                    <a:pt x="259" y="27"/>
                  </a:cubicBezTo>
                  <a:cubicBezTo>
                    <a:pt x="259" y="27"/>
                    <a:pt x="258" y="26"/>
                    <a:pt x="258" y="25"/>
                  </a:cubicBezTo>
                  <a:cubicBezTo>
                    <a:pt x="257" y="24"/>
                    <a:pt x="256" y="24"/>
                    <a:pt x="255" y="25"/>
                  </a:cubicBezTo>
                  <a:cubicBezTo>
                    <a:pt x="255" y="26"/>
                    <a:pt x="254" y="26"/>
                    <a:pt x="254" y="26"/>
                  </a:cubicBezTo>
                  <a:cubicBezTo>
                    <a:pt x="254" y="26"/>
                    <a:pt x="254" y="26"/>
                    <a:pt x="254" y="27"/>
                  </a:cubicBezTo>
                  <a:cubicBezTo>
                    <a:pt x="254" y="27"/>
                    <a:pt x="254" y="29"/>
                    <a:pt x="254" y="29"/>
                  </a:cubicBezTo>
                  <a:cubicBezTo>
                    <a:pt x="253" y="30"/>
                    <a:pt x="253" y="30"/>
                    <a:pt x="253" y="30"/>
                  </a:cubicBezTo>
                  <a:cubicBezTo>
                    <a:pt x="253" y="29"/>
                    <a:pt x="253" y="29"/>
                    <a:pt x="253" y="30"/>
                  </a:cubicBezTo>
                  <a:cubicBezTo>
                    <a:pt x="253" y="30"/>
                    <a:pt x="252" y="30"/>
                    <a:pt x="253" y="31"/>
                  </a:cubicBezTo>
                  <a:cubicBezTo>
                    <a:pt x="253" y="31"/>
                    <a:pt x="253" y="31"/>
                    <a:pt x="253" y="32"/>
                  </a:cubicBezTo>
                  <a:cubicBezTo>
                    <a:pt x="252" y="32"/>
                    <a:pt x="252" y="32"/>
                    <a:pt x="252" y="32"/>
                  </a:cubicBezTo>
                  <a:cubicBezTo>
                    <a:pt x="252" y="33"/>
                    <a:pt x="251" y="34"/>
                    <a:pt x="251" y="33"/>
                  </a:cubicBezTo>
                  <a:cubicBezTo>
                    <a:pt x="251" y="33"/>
                    <a:pt x="250" y="32"/>
                    <a:pt x="250" y="32"/>
                  </a:cubicBezTo>
                  <a:cubicBezTo>
                    <a:pt x="249" y="32"/>
                    <a:pt x="249" y="32"/>
                    <a:pt x="249" y="31"/>
                  </a:cubicBezTo>
                  <a:cubicBezTo>
                    <a:pt x="250" y="31"/>
                    <a:pt x="250" y="31"/>
                    <a:pt x="250" y="30"/>
                  </a:cubicBezTo>
                  <a:cubicBezTo>
                    <a:pt x="249" y="30"/>
                    <a:pt x="249" y="30"/>
                    <a:pt x="250" y="30"/>
                  </a:cubicBezTo>
                  <a:cubicBezTo>
                    <a:pt x="250" y="29"/>
                    <a:pt x="250" y="29"/>
                    <a:pt x="250" y="29"/>
                  </a:cubicBezTo>
                  <a:cubicBezTo>
                    <a:pt x="250" y="29"/>
                    <a:pt x="250" y="28"/>
                    <a:pt x="250" y="28"/>
                  </a:cubicBezTo>
                  <a:cubicBezTo>
                    <a:pt x="250" y="28"/>
                    <a:pt x="250" y="28"/>
                    <a:pt x="250" y="28"/>
                  </a:cubicBezTo>
                  <a:cubicBezTo>
                    <a:pt x="250" y="28"/>
                    <a:pt x="250" y="28"/>
                    <a:pt x="250" y="27"/>
                  </a:cubicBezTo>
                  <a:cubicBezTo>
                    <a:pt x="249" y="27"/>
                    <a:pt x="248" y="26"/>
                    <a:pt x="247" y="25"/>
                  </a:cubicBezTo>
                  <a:cubicBezTo>
                    <a:pt x="246" y="25"/>
                    <a:pt x="245" y="24"/>
                    <a:pt x="245" y="24"/>
                  </a:cubicBezTo>
                  <a:cubicBezTo>
                    <a:pt x="245" y="24"/>
                    <a:pt x="246" y="24"/>
                    <a:pt x="246" y="24"/>
                  </a:cubicBezTo>
                  <a:cubicBezTo>
                    <a:pt x="247" y="24"/>
                    <a:pt x="248" y="23"/>
                    <a:pt x="247" y="24"/>
                  </a:cubicBezTo>
                  <a:cubicBezTo>
                    <a:pt x="247" y="24"/>
                    <a:pt x="247" y="24"/>
                    <a:pt x="247" y="24"/>
                  </a:cubicBezTo>
                  <a:cubicBezTo>
                    <a:pt x="248" y="24"/>
                    <a:pt x="248" y="25"/>
                    <a:pt x="248" y="24"/>
                  </a:cubicBezTo>
                  <a:cubicBezTo>
                    <a:pt x="248" y="23"/>
                    <a:pt x="248" y="23"/>
                    <a:pt x="249" y="23"/>
                  </a:cubicBezTo>
                  <a:cubicBezTo>
                    <a:pt x="249" y="23"/>
                    <a:pt x="248" y="23"/>
                    <a:pt x="249" y="23"/>
                  </a:cubicBezTo>
                  <a:cubicBezTo>
                    <a:pt x="249" y="23"/>
                    <a:pt x="250" y="23"/>
                    <a:pt x="250" y="23"/>
                  </a:cubicBezTo>
                  <a:cubicBezTo>
                    <a:pt x="250" y="23"/>
                    <a:pt x="250" y="23"/>
                    <a:pt x="250" y="22"/>
                  </a:cubicBezTo>
                  <a:cubicBezTo>
                    <a:pt x="249" y="22"/>
                    <a:pt x="249" y="22"/>
                    <a:pt x="248" y="22"/>
                  </a:cubicBezTo>
                  <a:cubicBezTo>
                    <a:pt x="248" y="22"/>
                    <a:pt x="248" y="22"/>
                    <a:pt x="248" y="22"/>
                  </a:cubicBezTo>
                  <a:cubicBezTo>
                    <a:pt x="248" y="22"/>
                    <a:pt x="248" y="22"/>
                    <a:pt x="247" y="22"/>
                  </a:cubicBezTo>
                  <a:cubicBezTo>
                    <a:pt x="247" y="22"/>
                    <a:pt x="247" y="22"/>
                    <a:pt x="247" y="22"/>
                  </a:cubicBezTo>
                  <a:cubicBezTo>
                    <a:pt x="246" y="22"/>
                    <a:pt x="246" y="22"/>
                    <a:pt x="246" y="22"/>
                  </a:cubicBezTo>
                  <a:cubicBezTo>
                    <a:pt x="245" y="22"/>
                    <a:pt x="245" y="22"/>
                    <a:pt x="245" y="22"/>
                  </a:cubicBezTo>
                  <a:cubicBezTo>
                    <a:pt x="245" y="22"/>
                    <a:pt x="244" y="22"/>
                    <a:pt x="245" y="22"/>
                  </a:cubicBezTo>
                  <a:cubicBezTo>
                    <a:pt x="246" y="22"/>
                    <a:pt x="246" y="22"/>
                    <a:pt x="246" y="21"/>
                  </a:cubicBezTo>
                  <a:cubicBezTo>
                    <a:pt x="247" y="21"/>
                    <a:pt x="247" y="21"/>
                    <a:pt x="246" y="21"/>
                  </a:cubicBezTo>
                  <a:cubicBezTo>
                    <a:pt x="245" y="21"/>
                    <a:pt x="245" y="21"/>
                    <a:pt x="245" y="21"/>
                  </a:cubicBezTo>
                  <a:cubicBezTo>
                    <a:pt x="244" y="22"/>
                    <a:pt x="244" y="22"/>
                    <a:pt x="243" y="22"/>
                  </a:cubicBezTo>
                  <a:cubicBezTo>
                    <a:pt x="242" y="22"/>
                    <a:pt x="240" y="21"/>
                    <a:pt x="239" y="21"/>
                  </a:cubicBezTo>
                  <a:cubicBezTo>
                    <a:pt x="239" y="21"/>
                    <a:pt x="237" y="21"/>
                    <a:pt x="238" y="20"/>
                  </a:cubicBezTo>
                  <a:cubicBezTo>
                    <a:pt x="238" y="20"/>
                    <a:pt x="239" y="20"/>
                    <a:pt x="240" y="20"/>
                  </a:cubicBezTo>
                  <a:cubicBezTo>
                    <a:pt x="240" y="19"/>
                    <a:pt x="242" y="18"/>
                    <a:pt x="242" y="18"/>
                  </a:cubicBezTo>
                  <a:cubicBezTo>
                    <a:pt x="242" y="18"/>
                    <a:pt x="243" y="17"/>
                    <a:pt x="242" y="17"/>
                  </a:cubicBezTo>
                  <a:cubicBezTo>
                    <a:pt x="241" y="17"/>
                    <a:pt x="240" y="17"/>
                    <a:pt x="240" y="17"/>
                  </a:cubicBezTo>
                  <a:cubicBezTo>
                    <a:pt x="240" y="17"/>
                    <a:pt x="239" y="17"/>
                    <a:pt x="240" y="17"/>
                  </a:cubicBezTo>
                  <a:cubicBezTo>
                    <a:pt x="240" y="17"/>
                    <a:pt x="240" y="17"/>
                    <a:pt x="240" y="16"/>
                  </a:cubicBezTo>
                  <a:cubicBezTo>
                    <a:pt x="240" y="16"/>
                    <a:pt x="240" y="16"/>
                    <a:pt x="240" y="16"/>
                  </a:cubicBezTo>
                  <a:cubicBezTo>
                    <a:pt x="241" y="16"/>
                    <a:pt x="241" y="16"/>
                    <a:pt x="241" y="16"/>
                  </a:cubicBezTo>
                  <a:cubicBezTo>
                    <a:pt x="241" y="16"/>
                    <a:pt x="241" y="16"/>
                    <a:pt x="241" y="16"/>
                  </a:cubicBezTo>
                  <a:cubicBezTo>
                    <a:pt x="241" y="16"/>
                    <a:pt x="242" y="17"/>
                    <a:pt x="243" y="17"/>
                  </a:cubicBezTo>
                  <a:cubicBezTo>
                    <a:pt x="243" y="17"/>
                    <a:pt x="244" y="17"/>
                    <a:pt x="244" y="17"/>
                  </a:cubicBezTo>
                  <a:cubicBezTo>
                    <a:pt x="245" y="16"/>
                    <a:pt x="245" y="16"/>
                    <a:pt x="244" y="16"/>
                  </a:cubicBezTo>
                  <a:cubicBezTo>
                    <a:pt x="244" y="16"/>
                    <a:pt x="244" y="16"/>
                    <a:pt x="244" y="16"/>
                  </a:cubicBezTo>
                  <a:cubicBezTo>
                    <a:pt x="244" y="15"/>
                    <a:pt x="244" y="15"/>
                    <a:pt x="243" y="15"/>
                  </a:cubicBezTo>
                  <a:cubicBezTo>
                    <a:pt x="243" y="15"/>
                    <a:pt x="243" y="15"/>
                    <a:pt x="243" y="15"/>
                  </a:cubicBezTo>
                  <a:cubicBezTo>
                    <a:pt x="243" y="15"/>
                    <a:pt x="242" y="16"/>
                    <a:pt x="242" y="15"/>
                  </a:cubicBezTo>
                  <a:cubicBezTo>
                    <a:pt x="242" y="15"/>
                    <a:pt x="242" y="14"/>
                    <a:pt x="242" y="14"/>
                  </a:cubicBezTo>
                  <a:cubicBezTo>
                    <a:pt x="242" y="14"/>
                    <a:pt x="242" y="13"/>
                    <a:pt x="241" y="13"/>
                  </a:cubicBezTo>
                  <a:cubicBezTo>
                    <a:pt x="241" y="13"/>
                    <a:pt x="241" y="12"/>
                    <a:pt x="241" y="12"/>
                  </a:cubicBezTo>
                  <a:cubicBezTo>
                    <a:pt x="241" y="13"/>
                    <a:pt x="241" y="12"/>
                    <a:pt x="241" y="12"/>
                  </a:cubicBezTo>
                  <a:cubicBezTo>
                    <a:pt x="240" y="12"/>
                    <a:pt x="240" y="12"/>
                    <a:pt x="239" y="12"/>
                  </a:cubicBezTo>
                  <a:cubicBezTo>
                    <a:pt x="239" y="12"/>
                    <a:pt x="239" y="12"/>
                    <a:pt x="239" y="11"/>
                  </a:cubicBezTo>
                  <a:cubicBezTo>
                    <a:pt x="239" y="11"/>
                    <a:pt x="238" y="11"/>
                    <a:pt x="238" y="11"/>
                  </a:cubicBezTo>
                  <a:cubicBezTo>
                    <a:pt x="238" y="10"/>
                    <a:pt x="238" y="10"/>
                    <a:pt x="238" y="10"/>
                  </a:cubicBezTo>
                  <a:cubicBezTo>
                    <a:pt x="238" y="10"/>
                    <a:pt x="238" y="6"/>
                    <a:pt x="237" y="5"/>
                  </a:cubicBezTo>
                  <a:cubicBezTo>
                    <a:pt x="236" y="5"/>
                    <a:pt x="236" y="5"/>
                    <a:pt x="236" y="4"/>
                  </a:cubicBezTo>
                  <a:cubicBezTo>
                    <a:pt x="235" y="4"/>
                    <a:pt x="233" y="4"/>
                    <a:pt x="233" y="3"/>
                  </a:cubicBezTo>
                  <a:cubicBezTo>
                    <a:pt x="234" y="2"/>
                    <a:pt x="233" y="2"/>
                    <a:pt x="233" y="2"/>
                  </a:cubicBezTo>
                  <a:cubicBezTo>
                    <a:pt x="233" y="2"/>
                    <a:pt x="233" y="2"/>
                    <a:pt x="232" y="2"/>
                  </a:cubicBezTo>
                  <a:cubicBezTo>
                    <a:pt x="232" y="2"/>
                    <a:pt x="232" y="2"/>
                    <a:pt x="232" y="2"/>
                  </a:cubicBezTo>
                  <a:cubicBezTo>
                    <a:pt x="232" y="2"/>
                    <a:pt x="232" y="2"/>
                    <a:pt x="232" y="2"/>
                  </a:cubicBezTo>
                  <a:cubicBezTo>
                    <a:pt x="231" y="2"/>
                    <a:pt x="231" y="2"/>
                    <a:pt x="231" y="2"/>
                  </a:cubicBezTo>
                  <a:cubicBezTo>
                    <a:pt x="231" y="2"/>
                    <a:pt x="231" y="2"/>
                    <a:pt x="230" y="3"/>
                  </a:cubicBezTo>
                  <a:cubicBezTo>
                    <a:pt x="230" y="3"/>
                    <a:pt x="231" y="2"/>
                    <a:pt x="231" y="2"/>
                  </a:cubicBezTo>
                  <a:cubicBezTo>
                    <a:pt x="231" y="2"/>
                    <a:pt x="231" y="1"/>
                    <a:pt x="230" y="2"/>
                  </a:cubicBezTo>
                  <a:cubicBezTo>
                    <a:pt x="230" y="2"/>
                    <a:pt x="230" y="1"/>
                    <a:pt x="230" y="2"/>
                  </a:cubicBezTo>
                  <a:cubicBezTo>
                    <a:pt x="229" y="2"/>
                    <a:pt x="229" y="2"/>
                    <a:pt x="229" y="2"/>
                  </a:cubicBezTo>
                  <a:cubicBezTo>
                    <a:pt x="230" y="1"/>
                    <a:pt x="230" y="1"/>
                    <a:pt x="230" y="1"/>
                  </a:cubicBezTo>
                  <a:cubicBezTo>
                    <a:pt x="230" y="1"/>
                    <a:pt x="230" y="1"/>
                    <a:pt x="230" y="1"/>
                  </a:cubicBezTo>
                  <a:cubicBezTo>
                    <a:pt x="230" y="1"/>
                    <a:pt x="230" y="0"/>
                    <a:pt x="230" y="0"/>
                  </a:cubicBezTo>
                  <a:cubicBezTo>
                    <a:pt x="229" y="0"/>
                    <a:pt x="229" y="0"/>
                    <a:pt x="229" y="0"/>
                  </a:cubicBezTo>
                  <a:cubicBezTo>
                    <a:pt x="228" y="0"/>
                    <a:pt x="226" y="0"/>
                    <a:pt x="226" y="0"/>
                  </a:cubicBezTo>
                  <a:cubicBezTo>
                    <a:pt x="226" y="1"/>
                    <a:pt x="226" y="1"/>
                    <a:pt x="226" y="1"/>
                  </a:cubicBezTo>
                  <a:cubicBezTo>
                    <a:pt x="227" y="1"/>
                    <a:pt x="228" y="1"/>
                    <a:pt x="228" y="1"/>
                  </a:cubicBezTo>
                  <a:cubicBezTo>
                    <a:pt x="228" y="1"/>
                    <a:pt x="230" y="1"/>
                    <a:pt x="229" y="1"/>
                  </a:cubicBezTo>
                  <a:cubicBezTo>
                    <a:pt x="228" y="2"/>
                    <a:pt x="226" y="1"/>
                    <a:pt x="226" y="2"/>
                  </a:cubicBezTo>
                  <a:cubicBezTo>
                    <a:pt x="226" y="2"/>
                    <a:pt x="226" y="3"/>
                    <a:pt x="226" y="3"/>
                  </a:cubicBezTo>
                  <a:cubicBezTo>
                    <a:pt x="225" y="3"/>
                    <a:pt x="225" y="2"/>
                    <a:pt x="224" y="3"/>
                  </a:cubicBezTo>
                  <a:cubicBezTo>
                    <a:pt x="224" y="3"/>
                    <a:pt x="224" y="3"/>
                    <a:pt x="223" y="3"/>
                  </a:cubicBezTo>
                  <a:cubicBezTo>
                    <a:pt x="223" y="3"/>
                    <a:pt x="222" y="4"/>
                    <a:pt x="223" y="4"/>
                  </a:cubicBezTo>
                  <a:cubicBezTo>
                    <a:pt x="224" y="4"/>
                    <a:pt x="225" y="5"/>
                    <a:pt x="225" y="4"/>
                  </a:cubicBezTo>
                  <a:cubicBezTo>
                    <a:pt x="225" y="4"/>
                    <a:pt x="225" y="4"/>
                    <a:pt x="225" y="5"/>
                  </a:cubicBezTo>
                  <a:cubicBezTo>
                    <a:pt x="225" y="5"/>
                    <a:pt x="225" y="5"/>
                    <a:pt x="225" y="5"/>
                  </a:cubicBezTo>
                  <a:cubicBezTo>
                    <a:pt x="225" y="5"/>
                    <a:pt x="225" y="6"/>
                    <a:pt x="225" y="6"/>
                  </a:cubicBezTo>
                  <a:cubicBezTo>
                    <a:pt x="225" y="6"/>
                    <a:pt x="225" y="6"/>
                    <a:pt x="225" y="6"/>
                  </a:cubicBezTo>
                  <a:cubicBezTo>
                    <a:pt x="225" y="6"/>
                    <a:pt x="225" y="6"/>
                    <a:pt x="224" y="6"/>
                  </a:cubicBezTo>
                  <a:cubicBezTo>
                    <a:pt x="224" y="6"/>
                    <a:pt x="223" y="6"/>
                    <a:pt x="222" y="6"/>
                  </a:cubicBezTo>
                  <a:cubicBezTo>
                    <a:pt x="222" y="5"/>
                    <a:pt x="222" y="5"/>
                    <a:pt x="221" y="6"/>
                  </a:cubicBezTo>
                  <a:cubicBezTo>
                    <a:pt x="221" y="6"/>
                    <a:pt x="221" y="6"/>
                    <a:pt x="220" y="6"/>
                  </a:cubicBezTo>
                  <a:cubicBezTo>
                    <a:pt x="220" y="7"/>
                    <a:pt x="220" y="6"/>
                    <a:pt x="220" y="7"/>
                  </a:cubicBezTo>
                  <a:cubicBezTo>
                    <a:pt x="220" y="7"/>
                    <a:pt x="220" y="7"/>
                    <a:pt x="220" y="7"/>
                  </a:cubicBezTo>
                  <a:cubicBezTo>
                    <a:pt x="220" y="7"/>
                    <a:pt x="220" y="8"/>
                    <a:pt x="220" y="8"/>
                  </a:cubicBezTo>
                  <a:cubicBezTo>
                    <a:pt x="220" y="8"/>
                    <a:pt x="220" y="8"/>
                    <a:pt x="220" y="8"/>
                  </a:cubicBezTo>
                  <a:cubicBezTo>
                    <a:pt x="221" y="8"/>
                    <a:pt x="221" y="8"/>
                    <a:pt x="220" y="8"/>
                  </a:cubicBezTo>
                  <a:cubicBezTo>
                    <a:pt x="220" y="9"/>
                    <a:pt x="220" y="9"/>
                    <a:pt x="220" y="9"/>
                  </a:cubicBezTo>
                  <a:cubicBezTo>
                    <a:pt x="220" y="9"/>
                    <a:pt x="220" y="10"/>
                    <a:pt x="220" y="10"/>
                  </a:cubicBezTo>
                  <a:cubicBezTo>
                    <a:pt x="219" y="10"/>
                    <a:pt x="219" y="11"/>
                    <a:pt x="220" y="11"/>
                  </a:cubicBezTo>
                  <a:cubicBezTo>
                    <a:pt x="221" y="11"/>
                    <a:pt x="221" y="12"/>
                    <a:pt x="221" y="12"/>
                  </a:cubicBezTo>
                  <a:cubicBezTo>
                    <a:pt x="221" y="12"/>
                    <a:pt x="222" y="12"/>
                    <a:pt x="222" y="12"/>
                  </a:cubicBezTo>
                  <a:cubicBezTo>
                    <a:pt x="223" y="12"/>
                    <a:pt x="223" y="11"/>
                    <a:pt x="222" y="12"/>
                  </a:cubicBezTo>
                  <a:cubicBezTo>
                    <a:pt x="221" y="13"/>
                    <a:pt x="221" y="13"/>
                    <a:pt x="221" y="13"/>
                  </a:cubicBezTo>
                  <a:cubicBezTo>
                    <a:pt x="221" y="14"/>
                    <a:pt x="221" y="14"/>
                    <a:pt x="220" y="14"/>
                  </a:cubicBezTo>
                  <a:cubicBezTo>
                    <a:pt x="220" y="15"/>
                    <a:pt x="219" y="15"/>
                    <a:pt x="220" y="16"/>
                  </a:cubicBezTo>
                  <a:cubicBezTo>
                    <a:pt x="220" y="17"/>
                    <a:pt x="220" y="18"/>
                    <a:pt x="221" y="18"/>
                  </a:cubicBezTo>
                  <a:cubicBezTo>
                    <a:pt x="222" y="18"/>
                    <a:pt x="222" y="18"/>
                    <a:pt x="222" y="19"/>
                  </a:cubicBezTo>
                  <a:cubicBezTo>
                    <a:pt x="222" y="19"/>
                    <a:pt x="222" y="19"/>
                    <a:pt x="222" y="19"/>
                  </a:cubicBezTo>
                  <a:cubicBezTo>
                    <a:pt x="223" y="20"/>
                    <a:pt x="223" y="20"/>
                    <a:pt x="223" y="20"/>
                  </a:cubicBezTo>
                  <a:cubicBezTo>
                    <a:pt x="223" y="20"/>
                    <a:pt x="223" y="20"/>
                    <a:pt x="224" y="20"/>
                  </a:cubicBezTo>
                  <a:cubicBezTo>
                    <a:pt x="224" y="20"/>
                    <a:pt x="225" y="20"/>
                    <a:pt x="225" y="21"/>
                  </a:cubicBezTo>
                  <a:cubicBezTo>
                    <a:pt x="226" y="21"/>
                    <a:pt x="227" y="21"/>
                    <a:pt x="228" y="21"/>
                  </a:cubicBezTo>
                  <a:cubicBezTo>
                    <a:pt x="229" y="21"/>
                    <a:pt x="229" y="21"/>
                    <a:pt x="229" y="21"/>
                  </a:cubicBezTo>
                  <a:cubicBezTo>
                    <a:pt x="229" y="21"/>
                    <a:pt x="230" y="23"/>
                    <a:pt x="232" y="23"/>
                  </a:cubicBezTo>
                  <a:cubicBezTo>
                    <a:pt x="234" y="22"/>
                    <a:pt x="234" y="22"/>
                    <a:pt x="235" y="22"/>
                  </a:cubicBezTo>
                  <a:cubicBezTo>
                    <a:pt x="235" y="22"/>
                    <a:pt x="235" y="23"/>
                    <a:pt x="235" y="23"/>
                  </a:cubicBezTo>
                  <a:cubicBezTo>
                    <a:pt x="234" y="23"/>
                    <a:pt x="234" y="24"/>
                    <a:pt x="235" y="23"/>
                  </a:cubicBezTo>
                  <a:cubicBezTo>
                    <a:pt x="235" y="23"/>
                    <a:pt x="236" y="23"/>
                    <a:pt x="235" y="24"/>
                  </a:cubicBezTo>
                  <a:cubicBezTo>
                    <a:pt x="234" y="24"/>
                    <a:pt x="233" y="25"/>
                    <a:pt x="233" y="25"/>
                  </a:cubicBezTo>
                  <a:cubicBezTo>
                    <a:pt x="233" y="25"/>
                    <a:pt x="233" y="25"/>
                    <a:pt x="233" y="25"/>
                  </a:cubicBezTo>
                  <a:cubicBezTo>
                    <a:pt x="233" y="25"/>
                    <a:pt x="232" y="24"/>
                    <a:pt x="231" y="24"/>
                  </a:cubicBezTo>
                  <a:cubicBezTo>
                    <a:pt x="231" y="24"/>
                    <a:pt x="231" y="24"/>
                    <a:pt x="231" y="24"/>
                  </a:cubicBezTo>
                  <a:cubicBezTo>
                    <a:pt x="231" y="25"/>
                    <a:pt x="231" y="25"/>
                    <a:pt x="231" y="25"/>
                  </a:cubicBezTo>
                  <a:cubicBezTo>
                    <a:pt x="231" y="25"/>
                    <a:pt x="231" y="25"/>
                    <a:pt x="231" y="25"/>
                  </a:cubicBezTo>
                  <a:cubicBezTo>
                    <a:pt x="231" y="25"/>
                    <a:pt x="231" y="25"/>
                    <a:pt x="231" y="26"/>
                  </a:cubicBezTo>
                  <a:cubicBezTo>
                    <a:pt x="231" y="26"/>
                    <a:pt x="229" y="27"/>
                    <a:pt x="229" y="28"/>
                  </a:cubicBezTo>
                  <a:cubicBezTo>
                    <a:pt x="229" y="29"/>
                    <a:pt x="229" y="29"/>
                    <a:pt x="229" y="29"/>
                  </a:cubicBezTo>
                  <a:cubicBezTo>
                    <a:pt x="230" y="29"/>
                    <a:pt x="230" y="29"/>
                    <a:pt x="231" y="29"/>
                  </a:cubicBezTo>
                  <a:cubicBezTo>
                    <a:pt x="231" y="29"/>
                    <a:pt x="233" y="28"/>
                    <a:pt x="233" y="28"/>
                  </a:cubicBezTo>
                  <a:cubicBezTo>
                    <a:pt x="233" y="28"/>
                    <a:pt x="234" y="27"/>
                    <a:pt x="233" y="28"/>
                  </a:cubicBezTo>
                  <a:cubicBezTo>
                    <a:pt x="232" y="28"/>
                    <a:pt x="232" y="28"/>
                    <a:pt x="232" y="27"/>
                  </a:cubicBezTo>
                  <a:cubicBezTo>
                    <a:pt x="233" y="27"/>
                    <a:pt x="233" y="27"/>
                    <a:pt x="233" y="27"/>
                  </a:cubicBezTo>
                  <a:cubicBezTo>
                    <a:pt x="233" y="26"/>
                    <a:pt x="233" y="26"/>
                    <a:pt x="233" y="27"/>
                  </a:cubicBezTo>
                  <a:cubicBezTo>
                    <a:pt x="233" y="27"/>
                    <a:pt x="233" y="27"/>
                    <a:pt x="233" y="27"/>
                  </a:cubicBezTo>
                  <a:cubicBezTo>
                    <a:pt x="233" y="27"/>
                    <a:pt x="234" y="27"/>
                    <a:pt x="234" y="27"/>
                  </a:cubicBezTo>
                  <a:cubicBezTo>
                    <a:pt x="234" y="28"/>
                    <a:pt x="234" y="29"/>
                    <a:pt x="234" y="29"/>
                  </a:cubicBezTo>
                  <a:cubicBezTo>
                    <a:pt x="234" y="30"/>
                    <a:pt x="233" y="30"/>
                    <a:pt x="234" y="30"/>
                  </a:cubicBezTo>
                  <a:cubicBezTo>
                    <a:pt x="234" y="30"/>
                    <a:pt x="236" y="30"/>
                    <a:pt x="235" y="30"/>
                  </a:cubicBezTo>
                  <a:cubicBezTo>
                    <a:pt x="233" y="31"/>
                    <a:pt x="233" y="32"/>
                    <a:pt x="232" y="32"/>
                  </a:cubicBezTo>
                  <a:cubicBezTo>
                    <a:pt x="232" y="33"/>
                    <a:pt x="231" y="33"/>
                    <a:pt x="230" y="33"/>
                  </a:cubicBezTo>
                  <a:cubicBezTo>
                    <a:pt x="230" y="34"/>
                    <a:pt x="229" y="34"/>
                    <a:pt x="229" y="35"/>
                  </a:cubicBezTo>
                  <a:cubicBezTo>
                    <a:pt x="229" y="35"/>
                    <a:pt x="228" y="35"/>
                    <a:pt x="228" y="35"/>
                  </a:cubicBezTo>
                  <a:cubicBezTo>
                    <a:pt x="227" y="35"/>
                    <a:pt x="227" y="35"/>
                    <a:pt x="227" y="35"/>
                  </a:cubicBezTo>
                  <a:cubicBezTo>
                    <a:pt x="226" y="35"/>
                    <a:pt x="226" y="35"/>
                    <a:pt x="226" y="35"/>
                  </a:cubicBezTo>
                  <a:cubicBezTo>
                    <a:pt x="226" y="35"/>
                    <a:pt x="226" y="34"/>
                    <a:pt x="226" y="35"/>
                  </a:cubicBezTo>
                  <a:cubicBezTo>
                    <a:pt x="226" y="35"/>
                    <a:pt x="225" y="35"/>
                    <a:pt x="225" y="35"/>
                  </a:cubicBezTo>
                  <a:cubicBezTo>
                    <a:pt x="225" y="36"/>
                    <a:pt x="224" y="36"/>
                    <a:pt x="224" y="37"/>
                  </a:cubicBezTo>
                  <a:cubicBezTo>
                    <a:pt x="224" y="37"/>
                    <a:pt x="224" y="38"/>
                    <a:pt x="224" y="38"/>
                  </a:cubicBezTo>
                  <a:cubicBezTo>
                    <a:pt x="225" y="38"/>
                    <a:pt x="225" y="39"/>
                    <a:pt x="225" y="39"/>
                  </a:cubicBezTo>
                  <a:cubicBezTo>
                    <a:pt x="226" y="40"/>
                    <a:pt x="226" y="41"/>
                    <a:pt x="226" y="41"/>
                  </a:cubicBezTo>
                  <a:cubicBezTo>
                    <a:pt x="226" y="41"/>
                    <a:pt x="226" y="42"/>
                    <a:pt x="226" y="42"/>
                  </a:cubicBezTo>
                  <a:cubicBezTo>
                    <a:pt x="226" y="43"/>
                    <a:pt x="226" y="43"/>
                    <a:pt x="226" y="44"/>
                  </a:cubicBezTo>
                  <a:cubicBezTo>
                    <a:pt x="226" y="44"/>
                    <a:pt x="226" y="45"/>
                    <a:pt x="226" y="45"/>
                  </a:cubicBezTo>
                  <a:cubicBezTo>
                    <a:pt x="225" y="44"/>
                    <a:pt x="225" y="44"/>
                    <a:pt x="225" y="44"/>
                  </a:cubicBezTo>
                  <a:cubicBezTo>
                    <a:pt x="224" y="45"/>
                    <a:pt x="224" y="45"/>
                    <a:pt x="223" y="44"/>
                  </a:cubicBezTo>
                  <a:cubicBezTo>
                    <a:pt x="223" y="44"/>
                    <a:pt x="222" y="44"/>
                    <a:pt x="222" y="44"/>
                  </a:cubicBezTo>
                  <a:cubicBezTo>
                    <a:pt x="223" y="45"/>
                    <a:pt x="224" y="46"/>
                    <a:pt x="224" y="47"/>
                  </a:cubicBezTo>
                  <a:cubicBezTo>
                    <a:pt x="223" y="47"/>
                    <a:pt x="223" y="47"/>
                    <a:pt x="223" y="47"/>
                  </a:cubicBezTo>
                  <a:cubicBezTo>
                    <a:pt x="223" y="46"/>
                    <a:pt x="223" y="46"/>
                    <a:pt x="223" y="46"/>
                  </a:cubicBezTo>
                  <a:cubicBezTo>
                    <a:pt x="222" y="45"/>
                    <a:pt x="222" y="45"/>
                    <a:pt x="222" y="45"/>
                  </a:cubicBezTo>
                  <a:cubicBezTo>
                    <a:pt x="221" y="44"/>
                    <a:pt x="221" y="44"/>
                    <a:pt x="220" y="43"/>
                  </a:cubicBezTo>
                  <a:cubicBezTo>
                    <a:pt x="220" y="43"/>
                    <a:pt x="221" y="43"/>
                    <a:pt x="221" y="43"/>
                  </a:cubicBezTo>
                  <a:cubicBezTo>
                    <a:pt x="221" y="44"/>
                    <a:pt x="221" y="44"/>
                    <a:pt x="222" y="44"/>
                  </a:cubicBezTo>
                  <a:cubicBezTo>
                    <a:pt x="222" y="44"/>
                    <a:pt x="222" y="43"/>
                    <a:pt x="222" y="43"/>
                  </a:cubicBezTo>
                  <a:cubicBezTo>
                    <a:pt x="223" y="43"/>
                    <a:pt x="222" y="43"/>
                    <a:pt x="223" y="44"/>
                  </a:cubicBezTo>
                  <a:cubicBezTo>
                    <a:pt x="223" y="44"/>
                    <a:pt x="224" y="44"/>
                    <a:pt x="224" y="44"/>
                  </a:cubicBezTo>
                  <a:cubicBezTo>
                    <a:pt x="224" y="44"/>
                    <a:pt x="225" y="44"/>
                    <a:pt x="225" y="44"/>
                  </a:cubicBezTo>
                  <a:cubicBezTo>
                    <a:pt x="225" y="44"/>
                    <a:pt x="226" y="44"/>
                    <a:pt x="226" y="44"/>
                  </a:cubicBezTo>
                  <a:cubicBezTo>
                    <a:pt x="225" y="43"/>
                    <a:pt x="225" y="43"/>
                    <a:pt x="225" y="43"/>
                  </a:cubicBezTo>
                  <a:cubicBezTo>
                    <a:pt x="225" y="42"/>
                    <a:pt x="225" y="42"/>
                    <a:pt x="225" y="42"/>
                  </a:cubicBezTo>
                  <a:cubicBezTo>
                    <a:pt x="224" y="42"/>
                    <a:pt x="224" y="42"/>
                    <a:pt x="224" y="42"/>
                  </a:cubicBezTo>
                  <a:cubicBezTo>
                    <a:pt x="224" y="42"/>
                    <a:pt x="223" y="42"/>
                    <a:pt x="224" y="42"/>
                  </a:cubicBezTo>
                  <a:cubicBezTo>
                    <a:pt x="224" y="41"/>
                    <a:pt x="225" y="40"/>
                    <a:pt x="224" y="41"/>
                  </a:cubicBezTo>
                  <a:cubicBezTo>
                    <a:pt x="224" y="41"/>
                    <a:pt x="224" y="41"/>
                    <a:pt x="224" y="41"/>
                  </a:cubicBezTo>
                  <a:cubicBezTo>
                    <a:pt x="224" y="41"/>
                    <a:pt x="223" y="40"/>
                    <a:pt x="223" y="41"/>
                  </a:cubicBezTo>
                  <a:cubicBezTo>
                    <a:pt x="223" y="41"/>
                    <a:pt x="222" y="42"/>
                    <a:pt x="222" y="42"/>
                  </a:cubicBezTo>
                  <a:cubicBezTo>
                    <a:pt x="222" y="42"/>
                    <a:pt x="221" y="42"/>
                    <a:pt x="221" y="41"/>
                  </a:cubicBezTo>
                  <a:cubicBezTo>
                    <a:pt x="221" y="41"/>
                    <a:pt x="222" y="40"/>
                    <a:pt x="222" y="40"/>
                  </a:cubicBezTo>
                  <a:cubicBezTo>
                    <a:pt x="221" y="40"/>
                    <a:pt x="220" y="40"/>
                    <a:pt x="220" y="39"/>
                  </a:cubicBezTo>
                  <a:cubicBezTo>
                    <a:pt x="220" y="39"/>
                    <a:pt x="220" y="39"/>
                    <a:pt x="221" y="39"/>
                  </a:cubicBezTo>
                  <a:cubicBezTo>
                    <a:pt x="221" y="38"/>
                    <a:pt x="221" y="38"/>
                    <a:pt x="221" y="38"/>
                  </a:cubicBezTo>
                  <a:cubicBezTo>
                    <a:pt x="221" y="38"/>
                    <a:pt x="222" y="38"/>
                    <a:pt x="221" y="38"/>
                  </a:cubicBezTo>
                  <a:cubicBezTo>
                    <a:pt x="221" y="37"/>
                    <a:pt x="221" y="37"/>
                    <a:pt x="222" y="36"/>
                  </a:cubicBezTo>
                  <a:cubicBezTo>
                    <a:pt x="222" y="36"/>
                    <a:pt x="222" y="35"/>
                    <a:pt x="222" y="34"/>
                  </a:cubicBezTo>
                  <a:cubicBezTo>
                    <a:pt x="222" y="34"/>
                    <a:pt x="223" y="33"/>
                    <a:pt x="222" y="34"/>
                  </a:cubicBezTo>
                  <a:cubicBezTo>
                    <a:pt x="221" y="34"/>
                    <a:pt x="221" y="34"/>
                    <a:pt x="220" y="34"/>
                  </a:cubicBezTo>
                  <a:cubicBezTo>
                    <a:pt x="220" y="35"/>
                    <a:pt x="219" y="35"/>
                    <a:pt x="219" y="35"/>
                  </a:cubicBezTo>
                  <a:cubicBezTo>
                    <a:pt x="219" y="35"/>
                    <a:pt x="218" y="35"/>
                    <a:pt x="219" y="34"/>
                  </a:cubicBezTo>
                  <a:cubicBezTo>
                    <a:pt x="220" y="34"/>
                    <a:pt x="220" y="34"/>
                    <a:pt x="220" y="34"/>
                  </a:cubicBezTo>
                  <a:cubicBezTo>
                    <a:pt x="219" y="34"/>
                    <a:pt x="219" y="33"/>
                    <a:pt x="219" y="33"/>
                  </a:cubicBezTo>
                  <a:cubicBezTo>
                    <a:pt x="219" y="33"/>
                    <a:pt x="219" y="33"/>
                    <a:pt x="219" y="33"/>
                  </a:cubicBezTo>
                  <a:cubicBezTo>
                    <a:pt x="218" y="33"/>
                    <a:pt x="217" y="33"/>
                    <a:pt x="217" y="33"/>
                  </a:cubicBezTo>
                  <a:cubicBezTo>
                    <a:pt x="218" y="33"/>
                    <a:pt x="218" y="32"/>
                    <a:pt x="217" y="32"/>
                  </a:cubicBezTo>
                  <a:cubicBezTo>
                    <a:pt x="217" y="32"/>
                    <a:pt x="217" y="31"/>
                    <a:pt x="216" y="31"/>
                  </a:cubicBezTo>
                  <a:cubicBezTo>
                    <a:pt x="215" y="31"/>
                    <a:pt x="215" y="32"/>
                    <a:pt x="215" y="32"/>
                  </a:cubicBezTo>
                  <a:cubicBezTo>
                    <a:pt x="214" y="31"/>
                    <a:pt x="214" y="31"/>
                    <a:pt x="213" y="31"/>
                  </a:cubicBezTo>
                  <a:cubicBezTo>
                    <a:pt x="213" y="31"/>
                    <a:pt x="212" y="31"/>
                    <a:pt x="213" y="31"/>
                  </a:cubicBezTo>
                  <a:cubicBezTo>
                    <a:pt x="213" y="31"/>
                    <a:pt x="214" y="32"/>
                    <a:pt x="213" y="32"/>
                  </a:cubicBezTo>
                  <a:cubicBezTo>
                    <a:pt x="212" y="32"/>
                    <a:pt x="211" y="33"/>
                    <a:pt x="211" y="32"/>
                  </a:cubicBezTo>
                  <a:cubicBezTo>
                    <a:pt x="210" y="32"/>
                    <a:pt x="209" y="32"/>
                    <a:pt x="209" y="32"/>
                  </a:cubicBezTo>
                  <a:cubicBezTo>
                    <a:pt x="210" y="33"/>
                    <a:pt x="210" y="33"/>
                    <a:pt x="210" y="33"/>
                  </a:cubicBezTo>
                  <a:cubicBezTo>
                    <a:pt x="210" y="34"/>
                    <a:pt x="211" y="34"/>
                    <a:pt x="211" y="34"/>
                  </a:cubicBezTo>
                  <a:cubicBezTo>
                    <a:pt x="211" y="35"/>
                    <a:pt x="211" y="35"/>
                    <a:pt x="210" y="34"/>
                  </a:cubicBezTo>
                  <a:cubicBezTo>
                    <a:pt x="210" y="34"/>
                    <a:pt x="209" y="34"/>
                    <a:pt x="210" y="34"/>
                  </a:cubicBezTo>
                  <a:cubicBezTo>
                    <a:pt x="210" y="34"/>
                    <a:pt x="210" y="35"/>
                    <a:pt x="211" y="35"/>
                  </a:cubicBezTo>
                  <a:cubicBezTo>
                    <a:pt x="211" y="35"/>
                    <a:pt x="211" y="36"/>
                    <a:pt x="212" y="36"/>
                  </a:cubicBezTo>
                  <a:cubicBezTo>
                    <a:pt x="212" y="36"/>
                    <a:pt x="212" y="36"/>
                    <a:pt x="212" y="36"/>
                  </a:cubicBezTo>
                  <a:cubicBezTo>
                    <a:pt x="213" y="35"/>
                    <a:pt x="213" y="35"/>
                    <a:pt x="214" y="35"/>
                  </a:cubicBezTo>
                  <a:cubicBezTo>
                    <a:pt x="214" y="35"/>
                    <a:pt x="214" y="35"/>
                    <a:pt x="215" y="36"/>
                  </a:cubicBezTo>
                  <a:cubicBezTo>
                    <a:pt x="215" y="36"/>
                    <a:pt x="215" y="37"/>
                    <a:pt x="216" y="36"/>
                  </a:cubicBezTo>
                  <a:cubicBezTo>
                    <a:pt x="216" y="36"/>
                    <a:pt x="216" y="36"/>
                    <a:pt x="217" y="36"/>
                  </a:cubicBezTo>
                  <a:cubicBezTo>
                    <a:pt x="217" y="37"/>
                    <a:pt x="217" y="37"/>
                    <a:pt x="217" y="37"/>
                  </a:cubicBezTo>
                  <a:cubicBezTo>
                    <a:pt x="217" y="38"/>
                    <a:pt x="217" y="38"/>
                    <a:pt x="217" y="38"/>
                  </a:cubicBezTo>
                  <a:cubicBezTo>
                    <a:pt x="217" y="38"/>
                    <a:pt x="217" y="38"/>
                    <a:pt x="217" y="38"/>
                  </a:cubicBezTo>
                  <a:cubicBezTo>
                    <a:pt x="216" y="39"/>
                    <a:pt x="215" y="39"/>
                    <a:pt x="215" y="39"/>
                  </a:cubicBezTo>
                  <a:cubicBezTo>
                    <a:pt x="215" y="39"/>
                    <a:pt x="214" y="38"/>
                    <a:pt x="213" y="38"/>
                  </a:cubicBezTo>
                  <a:cubicBezTo>
                    <a:pt x="213" y="38"/>
                    <a:pt x="212" y="37"/>
                    <a:pt x="212" y="37"/>
                  </a:cubicBezTo>
                  <a:cubicBezTo>
                    <a:pt x="212" y="36"/>
                    <a:pt x="211" y="35"/>
                    <a:pt x="210" y="35"/>
                  </a:cubicBezTo>
                  <a:cubicBezTo>
                    <a:pt x="209" y="35"/>
                    <a:pt x="209" y="35"/>
                    <a:pt x="209" y="35"/>
                  </a:cubicBezTo>
                  <a:cubicBezTo>
                    <a:pt x="209" y="36"/>
                    <a:pt x="209" y="36"/>
                    <a:pt x="209" y="36"/>
                  </a:cubicBezTo>
                  <a:cubicBezTo>
                    <a:pt x="209" y="36"/>
                    <a:pt x="210" y="36"/>
                    <a:pt x="209" y="36"/>
                  </a:cubicBezTo>
                  <a:cubicBezTo>
                    <a:pt x="209" y="36"/>
                    <a:pt x="208" y="38"/>
                    <a:pt x="207" y="38"/>
                  </a:cubicBezTo>
                  <a:cubicBezTo>
                    <a:pt x="206" y="38"/>
                    <a:pt x="205" y="37"/>
                    <a:pt x="204" y="37"/>
                  </a:cubicBezTo>
                  <a:cubicBezTo>
                    <a:pt x="203" y="37"/>
                    <a:pt x="202" y="36"/>
                    <a:pt x="200" y="37"/>
                  </a:cubicBezTo>
                  <a:cubicBezTo>
                    <a:pt x="198" y="37"/>
                    <a:pt x="196" y="38"/>
                    <a:pt x="195" y="38"/>
                  </a:cubicBezTo>
                  <a:cubicBezTo>
                    <a:pt x="194" y="38"/>
                    <a:pt x="193" y="38"/>
                    <a:pt x="192" y="38"/>
                  </a:cubicBezTo>
                  <a:cubicBezTo>
                    <a:pt x="192" y="38"/>
                    <a:pt x="191" y="38"/>
                    <a:pt x="191" y="37"/>
                  </a:cubicBezTo>
                  <a:cubicBezTo>
                    <a:pt x="191" y="37"/>
                    <a:pt x="190" y="37"/>
                    <a:pt x="189" y="37"/>
                  </a:cubicBezTo>
                  <a:cubicBezTo>
                    <a:pt x="189" y="37"/>
                    <a:pt x="189" y="37"/>
                    <a:pt x="188" y="36"/>
                  </a:cubicBezTo>
                  <a:cubicBezTo>
                    <a:pt x="188" y="36"/>
                    <a:pt x="188" y="36"/>
                    <a:pt x="187" y="36"/>
                  </a:cubicBezTo>
                  <a:cubicBezTo>
                    <a:pt x="187" y="36"/>
                    <a:pt x="186" y="35"/>
                    <a:pt x="186" y="35"/>
                  </a:cubicBezTo>
                  <a:cubicBezTo>
                    <a:pt x="186" y="35"/>
                    <a:pt x="186" y="35"/>
                    <a:pt x="185" y="35"/>
                  </a:cubicBezTo>
                  <a:cubicBezTo>
                    <a:pt x="185" y="35"/>
                    <a:pt x="183" y="35"/>
                    <a:pt x="183" y="35"/>
                  </a:cubicBezTo>
                  <a:cubicBezTo>
                    <a:pt x="182" y="35"/>
                    <a:pt x="181" y="35"/>
                    <a:pt x="181" y="35"/>
                  </a:cubicBezTo>
                  <a:cubicBezTo>
                    <a:pt x="181" y="35"/>
                    <a:pt x="180" y="35"/>
                    <a:pt x="180" y="35"/>
                  </a:cubicBezTo>
                  <a:cubicBezTo>
                    <a:pt x="180" y="35"/>
                    <a:pt x="180" y="34"/>
                    <a:pt x="180" y="34"/>
                  </a:cubicBezTo>
                  <a:cubicBezTo>
                    <a:pt x="180" y="34"/>
                    <a:pt x="180" y="34"/>
                    <a:pt x="180" y="34"/>
                  </a:cubicBezTo>
                  <a:cubicBezTo>
                    <a:pt x="180" y="34"/>
                    <a:pt x="180" y="33"/>
                    <a:pt x="179" y="33"/>
                  </a:cubicBezTo>
                  <a:cubicBezTo>
                    <a:pt x="179" y="33"/>
                    <a:pt x="178" y="33"/>
                    <a:pt x="178" y="33"/>
                  </a:cubicBezTo>
                  <a:cubicBezTo>
                    <a:pt x="178" y="33"/>
                    <a:pt x="178" y="33"/>
                    <a:pt x="178" y="33"/>
                  </a:cubicBezTo>
                  <a:cubicBezTo>
                    <a:pt x="177" y="33"/>
                    <a:pt x="176" y="32"/>
                    <a:pt x="176" y="32"/>
                  </a:cubicBezTo>
                  <a:cubicBezTo>
                    <a:pt x="176" y="32"/>
                    <a:pt x="177" y="32"/>
                    <a:pt x="176" y="32"/>
                  </a:cubicBezTo>
                  <a:cubicBezTo>
                    <a:pt x="175" y="32"/>
                    <a:pt x="175" y="32"/>
                    <a:pt x="176" y="31"/>
                  </a:cubicBezTo>
                  <a:cubicBezTo>
                    <a:pt x="176" y="31"/>
                    <a:pt x="176" y="31"/>
                    <a:pt x="176" y="31"/>
                  </a:cubicBezTo>
                  <a:cubicBezTo>
                    <a:pt x="176" y="30"/>
                    <a:pt x="175" y="30"/>
                    <a:pt x="175" y="30"/>
                  </a:cubicBezTo>
                  <a:cubicBezTo>
                    <a:pt x="176" y="29"/>
                    <a:pt x="176" y="29"/>
                    <a:pt x="175" y="29"/>
                  </a:cubicBezTo>
                  <a:cubicBezTo>
                    <a:pt x="175" y="29"/>
                    <a:pt x="173" y="27"/>
                    <a:pt x="171" y="27"/>
                  </a:cubicBezTo>
                  <a:cubicBezTo>
                    <a:pt x="170" y="28"/>
                    <a:pt x="164" y="29"/>
                    <a:pt x="162" y="30"/>
                  </a:cubicBezTo>
                  <a:cubicBezTo>
                    <a:pt x="161" y="30"/>
                    <a:pt x="161" y="30"/>
                    <a:pt x="161" y="31"/>
                  </a:cubicBezTo>
                  <a:cubicBezTo>
                    <a:pt x="160" y="32"/>
                    <a:pt x="160" y="32"/>
                    <a:pt x="160" y="32"/>
                  </a:cubicBezTo>
                  <a:cubicBezTo>
                    <a:pt x="159" y="32"/>
                    <a:pt x="159" y="33"/>
                    <a:pt x="159" y="33"/>
                  </a:cubicBezTo>
                  <a:cubicBezTo>
                    <a:pt x="160" y="33"/>
                    <a:pt x="161" y="33"/>
                    <a:pt x="161" y="33"/>
                  </a:cubicBezTo>
                  <a:cubicBezTo>
                    <a:pt x="161" y="33"/>
                    <a:pt x="161" y="33"/>
                    <a:pt x="161" y="33"/>
                  </a:cubicBezTo>
                  <a:cubicBezTo>
                    <a:pt x="162" y="33"/>
                    <a:pt x="163" y="33"/>
                    <a:pt x="164" y="34"/>
                  </a:cubicBezTo>
                  <a:cubicBezTo>
                    <a:pt x="164" y="34"/>
                    <a:pt x="165" y="34"/>
                    <a:pt x="165" y="34"/>
                  </a:cubicBezTo>
                  <a:cubicBezTo>
                    <a:pt x="164" y="33"/>
                    <a:pt x="164" y="33"/>
                    <a:pt x="164" y="33"/>
                  </a:cubicBezTo>
                  <a:cubicBezTo>
                    <a:pt x="164" y="32"/>
                    <a:pt x="165" y="32"/>
                    <a:pt x="165" y="32"/>
                  </a:cubicBezTo>
                  <a:cubicBezTo>
                    <a:pt x="166" y="33"/>
                    <a:pt x="167" y="33"/>
                    <a:pt x="168" y="32"/>
                  </a:cubicBezTo>
                  <a:cubicBezTo>
                    <a:pt x="169" y="32"/>
                    <a:pt x="169" y="32"/>
                    <a:pt x="169" y="32"/>
                  </a:cubicBezTo>
                  <a:cubicBezTo>
                    <a:pt x="170" y="32"/>
                    <a:pt x="170" y="33"/>
                    <a:pt x="170" y="32"/>
                  </a:cubicBezTo>
                  <a:cubicBezTo>
                    <a:pt x="170" y="32"/>
                    <a:pt x="171" y="32"/>
                    <a:pt x="170" y="31"/>
                  </a:cubicBezTo>
                  <a:cubicBezTo>
                    <a:pt x="170" y="31"/>
                    <a:pt x="170" y="31"/>
                    <a:pt x="171" y="31"/>
                  </a:cubicBezTo>
                  <a:cubicBezTo>
                    <a:pt x="171" y="30"/>
                    <a:pt x="173" y="30"/>
                    <a:pt x="174" y="30"/>
                  </a:cubicBezTo>
                  <a:cubicBezTo>
                    <a:pt x="174" y="30"/>
                    <a:pt x="175" y="30"/>
                    <a:pt x="174" y="30"/>
                  </a:cubicBezTo>
                  <a:cubicBezTo>
                    <a:pt x="174" y="30"/>
                    <a:pt x="174" y="30"/>
                    <a:pt x="174" y="31"/>
                  </a:cubicBezTo>
                  <a:cubicBezTo>
                    <a:pt x="174" y="31"/>
                    <a:pt x="175" y="31"/>
                    <a:pt x="174" y="31"/>
                  </a:cubicBezTo>
                  <a:cubicBezTo>
                    <a:pt x="173" y="32"/>
                    <a:pt x="172" y="32"/>
                    <a:pt x="171" y="32"/>
                  </a:cubicBezTo>
                  <a:cubicBezTo>
                    <a:pt x="171" y="32"/>
                    <a:pt x="171" y="32"/>
                    <a:pt x="171" y="33"/>
                  </a:cubicBezTo>
                  <a:cubicBezTo>
                    <a:pt x="171" y="33"/>
                    <a:pt x="171" y="34"/>
                    <a:pt x="170" y="34"/>
                  </a:cubicBezTo>
                  <a:cubicBezTo>
                    <a:pt x="170" y="33"/>
                    <a:pt x="169" y="33"/>
                    <a:pt x="169" y="33"/>
                  </a:cubicBezTo>
                  <a:cubicBezTo>
                    <a:pt x="169" y="33"/>
                    <a:pt x="169" y="34"/>
                    <a:pt x="169" y="34"/>
                  </a:cubicBezTo>
                  <a:cubicBezTo>
                    <a:pt x="168" y="34"/>
                    <a:pt x="165" y="35"/>
                    <a:pt x="165" y="35"/>
                  </a:cubicBezTo>
                  <a:cubicBezTo>
                    <a:pt x="164" y="35"/>
                    <a:pt x="164" y="35"/>
                    <a:pt x="164" y="35"/>
                  </a:cubicBezTo>
                  <a:cubicBezTo>
                    <a:pt x="164" y="35"/>
                    <a:pt x="164" y="34"/>
                    <a:pt x="164" y="35"/>
                  </a:cubicBezTo>
                  <a:cubicBezTo>
                    <a:pt x="164" y="35"/>
                    <a:pt x="163" y="35"/>
                    <a:pt x="164" y="35"/>
                  </a:cubicBezTo>
                  <a:cubicBezTo>
                    <a:pt x="164" y="36"/>
                    <a:pt x="165" y="35"/>
                    <a:pt x="165" y="36"/>
                  </a:cubicBezTo>
                  <a:cubicBezTo>
                    <a:pt x="164" y="36"/>
                    <a:pt x="164" y="36"/>
                    <a:pt x="164" y="36"/>
                  </a:cubicBezTo>
                  <a:cubicBezTo>
                    <a:pt x="163" y="37"/>
                    <a:pt x="163" y="37"/>
                    <a:pt x="163" y="38"/>
                  </a:cubicBezTo>
                  <a:cubicBezTo>
                    <a:pt x="163" y="38"/>
                    <a:pt x="164" y="38"/>
                    <a:pt x="165" y="39"/>
                  </a:cubicBezTo>
                  <a:cubicBezTo>
                    <a:pt x="165" y="40"/>
                    <a:pt x="165" y="40"/>
                    <a:pt x="165" y="40"/>
                  </a:cubicBezTo>
                  <a:cubicBezTo>
                    <a:pt x="164" y="40"/>
                    <a:pt x="164" y="40"/>
                    <a:pt x="165" y="41"/>
                  </a:cubicBezTo>
                  <a:cubicBezTo>
                    <a:pt x="165" y="41"/>
                    <a:pt x="165" y="41"/>
                    <a:pt x="165" y="42"/>
                  </a:cubicBezTo>
                  <a:cubicBezTo>
                    <a:pt x="165" y="42"/>
                    <a:pt x="166" y="42"/>
                    <a:pt x="166" y="43"/>
                  </a:cubicBezTo>
                  <a:cubicBezTo>
                    <a:pt x="167" y="43"/>
                    <a:pt x="167" y="43"/>
                    <a:pt x="166" y="43"/>
                  </a:cubicBezTo>
                  <a:cubicBezTo>
                    <a:pt x="166" y="43"/>
                    <a:pt x="166" y="43"/>
                    <a:pt x="166" y="44"/>
                  </a:cubicBezTo>
                  <a:cubicBezTo>
                    <a:pt x="167" y="44"/>
                    <a:pt x="167" y="44"/>
                    <a:pt x="167" y="45"/>
                  </a:cubicBezTo>
                  <a:cubicBezTo>
                    <a:pt x="167" y="45"/>
                    <a:pt x="167" y="45"/>
                    <a:pt x="167" y="44"/>
                  </a:cubicBezTo>
                  <a:cubicBezTo>
                    <a:pt x="166" y="44"/>
                    <a:pt x="166" y="44"/>
                    <a:pt x="166" y="44"/>
                  </a:cubicBezTo>
                  <a:cubicBezTo>
                    <a:pt x="166" y="44"/>
                    <a:pt x="166" y="44"/>
                    <a:pt x="166" y="44"/>
                  </a:cubicBezTo>
                  <a:cubicBezTo>
                    <a:pt x="166" y="45"/>
                    <a:pt x="166" y="45"/>
                    <a:pt x="166" y="45"/>
                  </a:cubicBezTo>
                  <a:cubicBezTo>
                    <a:pt x="166" y="45"/>
                    <a:pt x="165" y="45"/>
                    <a:pt x="165" y="45"/>
                  </a:cubicBezTo>
                  <a:cubicBezTo>
                    <a:pt x="166" y="44"/>
                    <a:pt x="165" y="43"/>
                    <a:pt x="165" y="43"/>
                  </a:cubicBezTo>
                  <a:cubicBezTo>
                    <a:pt x="165" y="43"/>
                    <a:pt x="165" y="43"/>
                    <a:pt x="165" y="43"/>
                  </a:cubicBezTo>
                  <a:cubicBezTo>
                    <a:pt x="164" y="44"/>
                    <a:pt x="164" y="44"/>
                    <a:pt x="164" y="44"/>
                  </a:cubicBezTo>
                  <a:cubicBezTo>
                    <a:pt x="164" y="45"/>
                    <a:pt x="165" y="45"/>
                    <a:pt x="164" y="45"/>
                  </a:cubicBezTo>
                  <a:cubicBezTo>
                    <a:pt x="164" y="46"/>
                    <a:pt x="164" y="46"/>
                    <a:pt x="164" y="46"/>
                  </a:cubicBezTo>
                  <a:cubicBezTo>
                    <a:pt x="165" y="46"/>
                    <a:pt x="165" y="47"/>
                    <a:pt x="165" y="47"/>
                  </a:cubicBezTo>
                  <a:cubicBezTo>
                    <a:pt x="165" y="47"/>
                    <a:pt x="166" y="48"/>
                    <a:pt x="166" y="48"/>
                  </a:cubicBezTo>
                  <a:cubicBezTo>
                    <a:pt x="167" y="49"/>
                    <a:pt x="167" y="50"/>
                    <a:pt x="166" y="49"/>
                  </a:cubicBezTo>
                  <a:cubicBezTo>
                    <a:pt x="166" y="48"/>
                    <a:pt x="166" y="48"/>
                    <a:pt x="165" y="48"/>
                  </a:cubicBezTo>
                  <a:cubicBezTo>
                    <a:pt x="165" y="47"/>
                    <a:pt x="165" y="47"/>
                    <a:pt x="165" y="47"/>
                  </a:cubicBezTo>
                  <a:cubicBezTo>
                    <a:pt x="164" y="47"/>
                    <a:pt x="164" y="46"/>
                    <a:pt x="164" y="46"/>
                  </a:cubicBezTo>
                  <a:cubicBezTo>
                    <a:pt x="164" y="46"/>
                    <a:pt x="163" y="46"/>
                    <a:pt x="163" y="46"/>
                  </a:cubicBezTo>
                  <a:cubicBezTo>
                    <a:pt x="163" y="45"/>
                    <a:pt x="163" y="45"/>
                    <a:pt x="163" y="45"/>
                  </a:cubicBezTo>
                  <a:cubicBezTo>
                    <a:pt x="163" y="45"/>
                    <a:pt x="162" y="45"/>
                    <a:pt x="162" y="45"/>
                  </a:cubicBezTo>
                  <a:cubicBezTo>
                    <a:pt x="163" y="44"/>
                    <a:pt x="162" y="44"/>
                    <a:pt x="162" y="44"/>
                  </a:cubicBezTo>
                  <a:cubicBezTo>
                    <a:pt x="161" y="44"/>
                    <a:pt x="161" y="43"/>
                    <a:pt x="160" y="43"/>
                  </a:cubicBezTo>
                  <a:cubicBezTo>
                    <a:pt x="160" y="43"/>
                    <a:pt x="160" y="42"/>
                    <a:pt x="161" y="43"/>
                  </a:cubicBezTo>
                  <a:cubicBezTo>
                    <a:pt x="161" y="43"/>
                    <a:pt x="162" y="43"/>
                    <a:pt x="162" y="43"/>
                  </a:cubicBezTo>
                  <a:cubicBezTo>
                    <a:pt x="163" y="43"/>
                    <a:pt x="163" y="43"/>
                    <a:pt x="163" y="43"/>
                  </a:cubicBezTo>
                  <a:cubicBezTo>
                    <a:pt x="164" y="43"/>
                    <a:pt x="164" y="43"/>
                    <a:pt x="164" y="42"/>
                  </a:cubicBezTo>
                  <a:cubicBezTo>
                    <a:pt x="163" y="42"/>
                    <a:pt x="163" y="41"/>
                    <a:pt x="162" y="41"/>
                  </a:cubicBezTo>
                  <a:cubicBezTo>
                    <a:pt x="160" y="41"/>
                    <a:pt x="160" y="40"/>
                    <a:pt x="160" y="39"/>
                  </a:cubicBezTo>
                  <a:cubicBezTo>
                    <a:pt x="160" y="39"/>
                    <a:pt x="160" y="38"/>
                    <a:pt x="160" y="39"/>
                  </a:cubicBezTo>
                  <a:cubicBezTo>
                    <a:pt x="159" y="39"/>
                    <a:pt x="159" y="39"/>
                    <a:pt x="159" y="40"/>
                  </a:cubicBezTo>
                  <a:cubicBezTo>
                    <a:pt x="159" y="40"/>
                    <a:pt x="159" y="40"/>
                    <a:pt x="159" y="41"/>
                  </a:cubicBezTo>
                  <a:cubicBezTo>
                    <a:pt x="159" y="41"/>
                    <a:pt x="159" y="40"/>
                    <a:pt x="158" y="40"/>
                  </a:cubicBezTo>
                  <a:cubicBezTo>
                    <a:pt x="158" y="40"/>
                    <a:pt x="158" y="40"/>
                    <a:pt x="158" y="40"/>
                  </a:cubicBezTo>
                  <a:cubicBezTo>
                    <a:pt x="158" y="39"/>
                    <a:pt x="159" y="39"/>
                    <a:pt x="158" y="39"/>
                  </a:cubicBezTo>
                  <a:cubicBezTo>
                    <a:pt x="158" y="39"/>
                    <a:pt x="158" y="38"/>
                    <a:pt x="158" y="38"/>
                  </a:cubicBezTo>
                  <a:cubicBezTo>
                    <a:pt x="158" y="38"/>
                    <a:pt x="158" y="38"/>
                    <a:pt x="157" y="38"/>
                  </a:cubicBezTo>
                  <a:cubicBezTo>
                    <a:pt x="156" y="38"/>
                    <a:pt x="155" y="38"/>
                    <a:pt x="155" y="38"/>
                  </a:cubicBezTo>
                  <a:cubicBezTo>
                    <a:pt x="155" y="38"/>
                    <a:pt x="155" y="37"/>
                    <a:pt x="155" y="37"/>
                  </a:cubicBezTo>
                  <a:cubicBezTo>
                    <a:pt x="154" y="37"/>
                    <a:pt x="154" y="37"/>
                    <a:pt x="154" y="37"/>
                  </a:cubicBezTo>
                  <a:cubicBezTo>
                    <a:pt x="153" y="37"/>
                    <a:pt x="138" y="38"/>
                    <a:pt x="138" y="38"/>
                  </a:cubicBezTo>
                  <a:cubicBezTo>
                    <a:pt x="137" y="38"/>
                    <a:pt x="134" y="38"/>
                    <a:pt x="134" y="38"/>
                  </a:cubicBezTo>
                  <a:cubicBezTo>
                    <a:pt x="133" y="38"/>
                    <a:pt x="130" y="37"/>
                    <a:pt x="129" y="37"/>
                  </a:cubicBezTo>
                  <a:cubicBezTo>
                    <a:pt x="128" y="37"/>
                    <a:pt x="128" y="37"/>
                    <a:pt x="127" y="37"/>
                  </a:cubicBezTo>
                  <a:cubicBezTo>
                    <a:pt x="127" y="36"/>
                    <a:pt x="127" y="36"/>
                    <a:pt x="126" y="36"/>
                  </a:cubicBezTo>
                  <a:cubicBezTo>
                    <a:pt x="126" y="36"/>
                    <a:pt x="125" y="36"/>
                    <a:pt x="126" y="36"/>
                  </a:cubicBezTo>
                  <a:cubicBezTo>
                    <a:pt x="128" y="35"/>
                    <a:pt x="128" y="35"/>
                    <a:pt x="128" y="35"/>
                  </a:cubicBezTo>
                  <a:cubicBezTo>
                    <a:pt x="127" y="35"/>
                    <a:pt x="127" y="35"/>
                    <a:pt x="128" y="34"/>
                  </a:cubicBezTo>
                  <a:cubicBezTo>
                    <a:pt x="129" y="34"/>
                    <a:pt x="129" y="34"/>
                    <a:pt x="129" y="34"/>
                  </a:cubicBezTo>
                  <a:cubicBezTo>
                    <a:pt x="130" y="33"/>
                    <a:pt x="129" y="33"/>
                    <a:pt x="130" y="33"/>
                  </a:cubicBezTo>
                  <a:cubicBezTo>
                    <a:pt x="131" y="33"/>
                    <a:pt x="132" y="33"/>
                    <a:pt x="132" y="33"/>
                  </a:cubicBezTo>
                  <a:cubicBezTo>
                    <a:pt x="133" y="33"/>
                    <a:pt x="133" y="33"/>
                    <a:pt x="133" y="33"/>
                  </a:cubicBezTo>
                  <a:cubicBezTo>
                    <a:pt x="133" y="32"/>
                    <a:pt x="134" y="32"/>
                    <a:pt x="134" y="32"/>
                  </a:cubicBezTo>
                  <a:cubicBezTo>
                    <a:pt x="133" y="32"/>
                    <a:pt x="133" y="32"/>
                    <a:pt x="133" y="32"/>
                  </a:cubicBezTo>
                  <a:cubicBezTo>
                    <a:pt x="133" y="31"/>
                    <a:pt x="133" y="31"/>
                    <a:pt x="133" y="31"/>
                  </a:cubicBezTo>
                  <a:cubicBezTo>
                    <a:pt x="132" y="31"/>
                    <a:pt x="132" y="30"/>
                    <a:pt x="132" y="30"/>
                  </a:cubicBezTo>
                  <a:cubicBezTo>
                    <a:pt x="131" y="30"/>
                    <a:pt x="131" y="30"/>
                    <a:pt x="131" y="29"/>
                  </a:cubicBezTo>
                  <a:cubicBezTo>
                    <a:pt x="131" y="29"/>
                    <a:pt x="131" y="29"/>
                    <a:pt x="130" y="29"/>
                  </a:cubicBezTo>
                  <a:cubicBezTo>
                    <a:pt x="130" y="29"/>
                    <a:pt x="130" y="29"/>
                    <a:pt x="129" y="28"/>
                  </a:cubicBezTo>
                  <a:cubicBezTo>
                    <a:pt x="129" y="28"/>
                    <a:pt x="129" y="28"/>
                    <a:pt x="129" y="28"/>
                  </a:cubicBezTo>
                  <a:cubicBezTo>
                    <a:pt x="128" y="28"/>
                    <a:pt x="126" y="27"/>
                    <a:pt x="126" y="27"/>
                  </a:cubicBezTo>
                  <a:cubicBezTo>
                    <a:pt x="125" y="27"/>
                    <a:pt x="123" y="27"/>
                    <a:pt x="123" y="27"/>
                  </a:cubicBezTo>
                  <a:cubicBezTo>
                    <a:pt x="122" y="27"/>
                    <a:pt x="122" y="27"/>
                    <a:pt x="122" y="27"/>
                  </a:cubicBezTo>
                  <a:cubicBezTo>
                    <a:pt x="123" y="28"/>
                    <a:pt x="124" y="28"/>
                    <a:pt x="123" y="28"/>
                  </a:cubicBezTo>
                  <a:cubicBezTo>
                    <a:pt x="122" y="28"/>
                    <a:pt x="120" y="28"/>
                    <a:pt x="119" y="28"/>
                  </a:cubicBezTo>
                  <a:cubicBezTo>
                    <a:pt x="119" y="28"/>
                    <a:pt x="117" y="28"/>
                    <a:pt x="117" y="27"/>
                  </a:cubicBezTo>
                  <a:cubicBezTo>
                    <a:pt x="117" y="27"/>
                    <a:pt x="115" y="27"/>
                    <a:pt x="115" y="27"/>
                  </a:cubicBezTo>
                  <a:cubicBezTo>
                    <a:pt x="114" y="27"/>
                    <a:pt x="113" y="26"/>
                    <a:pt x="113" y="26"/>
                  </a:cubicBezTo>
                  <a:cubicBezTo>
                    <a:pt x="112" y="26"/>
                    <a:pt x="112" y="26"/>
                    <a:pt x="112" y="26"/>
                  </a:cubicBezTo>
                  <a:cubicBezTo>
                    <a:pt x="111" y="26"/>
                    <a:pt x="111" y="25"/>
                    <a:pt x="111" y="25"/>
                  </a:cubicBezTo>
                  <a:cubicBezTo>
                    <a:pt x="110" y="25"/>
                    <a:pt x="110" y="24"/>
                    <a:pt x="109" y="24"/>
                  </a:cubicBezTo>
                  <a:cubicBezTo>
                    <a:pt x="108" y="24"/>
                    <a:pt x="104" y="24"/>
                    <a:pt x="104" y="24"/>
                  </a:cubicBezTo>
                  <a:cubicBezTo>
                    <a:pt x="103" y="24"/>
                    <a:pt x="101" y="22"/>
                    <a:pt x="101" y="22"/>
                  </a:cubicBezTo>
                  <a:cubicBezTo>
                    <a:pt x="100" y="22"/>
                    <a:pt x="96" y="20"/>
                    <a:pt x="95" y="20"/>
                  </a:cubicBezTo>
                  <a:cubicBezTo>
                    <a:pt x="94" y="20"/>
                    <a:pt x="92" y="19"/>
                    <a:pt x="92" y="19"/>
                  </a:cubicBezTo>
                  <a:cubicBezTo>
                    <a:pt x="91" y="19"/>
                    <a:pt x="89" y="19"/>
                    <a:pt x="89" y="20"/>
                  </a:cubicBezTo>
                  <a:cubicBezTo>
                    <a:pt x="88" y="20"/>
                    <a:pt x="88" y="20"/>
                    <a:pt x="88" y="20"/>
                  </a:cubicBezTo>
                  <a:cubicBezTo>
                    <a:pt x="88" y="20"/>
                    <a:pt x="88" y="21"/>
                    <a:pt x="88" y="21"/>
                  </a:cubicBezTo>
                  <a:cubicBezTo>
                    <a:pt x="88" y="21"/>
                    <a:pt x="88" y="21"/>
                    <a:pt x="88" y="21"/>
                  </a:cubicBezTo>
                  <a:cubicBezTo>
                    <a:pt x="88" y="22"/>
                    <a:pt x="88" y="22"/>
                    <a:pt x="88" y="22"/>
                  </a:cubicBezTo>
                  <a:cubicBezTo>
                    <a:pt x="87" y="23"/>
                    <a:pt x="85" y="23"/>
                    <a:pt x="84" y="23"/>
                  </a:cubicBezTo>
                  <a:cubicBezTo>
                    <a:pt x="83" y="24"/>
                    <a:pt x="81" y="23"/>
                    <a:pt x="81" y="23"/>
                  </a:cubicBezTo>
                  <a:cubicBezTo>
                    <a:pt x="82" y="22"/>
                    <a:pt x="82" y="23"/>
                    <a:pt x="82" y="22"/>
                  </a:cubicBezTo>
                  <a:cubicBezTo>
                    <a:pt x="82" y="22"/>
                    <a:pt x="83" y="22"/>
                    <a:pt x="83" y="22"/>
                  </a:cubicBezTo>
                  <a:cubicBezTo>
                    <a:pt x="83" y="21"/>
                    <a:pt x="83" y="21"/>
                    <a:pt x="83" y="21"/>
                  </a:cubicBezTo>
                  <a:cubicBezTo>
                    <a:pt x="83" y="21"/>
                    <a:pt x="83" y="21"/>
                    <a:pt x="83" y="21"/>
                  </a:cubicBezTo>
                  <a:cubicBezTo>
                    <a:pt x="82" y="21"/>
                    <a:pt x="81" y="21"/>
                    <a:pt x="81" y="20"/>
                  </a:cubicBezTo>
                  <a:cubicBezTo>
                    <a:pt x="82" y="19"/>
                    <a:pt x="82" y="19"/>
                    <a:pt x="82" y="18"/>
                  </a:cubicBezTo>
                  <a:cubicBezTo>
                    <a:pt x="82" y="17"/>
                    <a:pt x="82" y="17"/>
                    <a:pt x="82" y="17"/>
                  </a:cubicBezTo>
                  <a:cubicBezTo>
                    <a:pt x="81" y="17"/>
                    <a:pt x="80" y="17"/>
                    <a:pt x="81" y="16"/>
                  </a:cubicBezTo>
                  <a:cubicBezTo>
                    <a:pt x="81" y="16"/>
                    <a:pt x="81" y="16"/>
                    <a:pt x="81" y="16"/>
                  </a:cubicBezTo>
                  <a:cubicBezTo>
                    <a:pt x="80" y="16"/>
                    <a:pt x="80" y="16"/>
                    <a:pt x="80" y="16"/>
                  </a:cubicBezTo>
                  <a:cubicBezTo>
                    <a:pt x="80" y="17"/>
                    <a:pt x="80" y="17"/>
                    <a:pt x="80" y="17"/>
                  </a:cubicBezTo>
                  <a:cubicBezTo>
                    <a:pt x="81" y="17"/>
                    <a:pt x="81" y="17"/>
                    <a:pt x="81" y="17"/>
                  </a:cubicBezTo>
                  <a:cubicBezTo>
                    <a:pt x="80" y="17"/>
                    <a:pt x="78" y="18"/>
                    <a:pt x="78" y="18"/>
                  </a:cubicBezTo>
                  <a:cubicBezTo>
                    <a:pt x="78" y="18"/>
                    <a:pt x="78" y="19"/>
                    <a:pt x="78" y="18"/>
                  </a:cubicBezTo>
                  <a:cubicBezTo>
                    <a:pt x="79" y="18"/>
                    <a:pt x="80" y="17"/>
                    <a:pt x="79" y="18"/>
                  </a:cubicBezTo>
                  <a:cubicBezTo>
                    <a:pt x="79" y="18"/>
                    <a:pt x="78" y="19"/>
                    <a:pt x="78" y="19"/>
                  </a:cubicBezTo>
                  <a:cubicBezTo>
                    <a:pt x="78" y="19"/>
                    <a:pt x="77" y="20"/>
                    <a:pt x="78" y="20"/>
                  </a:cubicBezTo>
                  <a:cubicBezTo>
                    <a:pt x="79" y="20"/>
                    <a:pt x="79" y="20"/>
                    <a:pt x="79" y="20"/>
                  </a:cubicBezTo>
                  <a:cubicBezTo>
                    <a:pt x="79" y="21"/>
                    <a:pt x="79" y="20"/>
                    <a:pt x="79" y="20"/>
                  </a:cubicBezTo>
                  <a:cubicBezTo>
                    <a:pt x="78" y="20"/>
                    <a:pt x="77" y="21"/>
                    <a:pt x="77" y="21"/>
                  </a:cubicBezTo>
                  <a:cubicBezTo>
                    <a:pt x="77" y="21"/>
                    <a:pt x="77" y="21"/>
                    <a:pt x="77" y="21"/>
                  </a:cubicBezTo>
                  <a:cubicBezTo>
                    <a:pt x="78" y="21"/>
                    <a:pt x="78" y="22"/>
                    <a:pt x="78" y="22"/>
                  </a:cubicBezTo>
                  <a:cubicBezTo>
                    <a:pt x="78" y="22"/>
                    <a:pt x="77" y="22"/>
                    <a:pt x="78" y="22"/>
                  </a:cubicBezTo>
                  <a:cubicBezTo>
                    <a:pt x="78" y="22"/>
                    <a:pt x="78" y="22"/>
                    <a:pt x="77" y="22"/>
                  </a:cubicBezTo>
                  <a:cubicBezTo>
                    <a:pt x="76" y="22"/>
                    <a:pt x="76" y="23"/>
                    <a:pt x="76" y="23"/>
                  </a:cubicBezTo>
                  <a:cubicBezTo>
                    <a:pt x="76" y="23"/>
                    <a:pt x="76" y="23"/>
                    <a:pt x="76" y="23"/>
                  </a:cubicBezTo>
                  <a:cubicBezTo>
                    <a:pt x="77" y="23"/>
                    <a:pt x="78" y="22"/>
                    <a:pt x="78" y="23"/>
                  </a:cubicBezTo>
                  <a:cubicBezTo>
                    <a:pt x="77" y="24"/>
                    <a:pt x="77" y="24"/>
                    <a:pt x="77" y="24"/>
                  </a:cubicBezTo>
                  <a:cubicBezTo>
                    <a:pt x="76" y="24"/>
                    <a:pt x="72" y="23"/>
                    <a:pt x="70" y="19"/>
                  </a:cubicBezTo>
                  <a:cubicBezTo>
                    <a:pt x="70" y="19"/>
                    <a:pt x="70" y="19"/>
                    <a:pt x="70" y="19"/>
                  </a:cubicBezTo>
                  <a:cubicBezTo>
                    <a:pt x="70" y="18"/>
                    <a:pt x="70" y="18"/>
                    <a:pt x="70" y="18"/>
                  </a:cubicBezTo>
                  <a:cubicBezTo>
                    <a:pt x="69" y="18"/>
                    <a:pt x="69" y="18"/>
                    <a:pt x="69" y="17"/>
                  </a:cubicBezTo>
                  <a:cubicBezTo>
                    <a:pt x="69" y="17"/>
                    <a:pt x="68" y="15"/>
                    <a:pt x="64" y="13"/>
                  </a:cubicBezTo>
                  <a:cubicBezTo>
                    <a:pt x="64" y="13"/>
                    <a:pt x="64" y="13"/>
                    <a:pt x="64" y="13"/>
                  </a:cubicBezTo>
                  <a:cubicBezTo>
                    <a:pt x="64" y="13"/>
                    <a:pt x="63" y="15"/>
                    <a:pt x="63" y="15"/>
                  </a:cubicBezTo>
                  <a:cubicBezTo>
                    <a:pt x="64" y="15"/>
                    <a:pt x="65" y="14"/>
                    <a:pt x="64" y="15"/>
                  </a:cubicBezTo>
                  <a:cubicBezTo>
                    <a:pt x="64" y="15"/>
                    <a:pt x="64" y="15"/>
                    <a:pt x="65" y="15"/>
                  </a:cubicBezTo>
                  <a:cubicBezTo>
                    <a:pt x="65" y="15"/>
                    <a:pt x="67" y="16"/>
                    <a:pt x="65" y="16"/>
                  </a:cubicBezTo>
                  <a:cubicBezTo>
                    <a:pt x="64" y="16"/>
                    <a:pt x="62" y="16"/>
                    <a:pt x="62" y="17"/>
                  </a:cubicBezTo>
                  <a:cubicBezTo>
                    <a:pt x="62" y="18"/>
                    <a:pt x="62" y="18"/>
                    <a:pt x="62" y="19"/>
                  </a:cubicBezTo>
                  <a:cubicBezTo>
                    <a:pt x="61" y="19"/>
                    <a:pt x="60" y="20"/>
                    <a:pt x="60" y="20"/>
                  </a:cubicBezTo>
                  <a:cubicBezTo>
                    <a:pt x="60" y="21"/>
                    <a:pt x="59" y="21"/>
                    <a:pt x="59" y="21"/>
                  </a:cubicBezTo>
                  <a:cubicBezTo>
                    <a:pt x="58" y="21"/>
                    <a:pt x="58" y="20"/>
                    <a:pt x="58" y="20"/>
                  </a:cubicBezTo>
                  <a:cubicBezTo>
                    <a:pt x="58" y="19"/>
                    <a:pt x="58" y="19"/>
                    <a:pt x="59" y="19"/>
                  </a:cubicBezTo>
                  <a:cubicBezTo>
                    <a:pt x="59" y="19"/>
                    <a:pt x="59" y="19"/>
                    <a:pt x="59" y="19"/>
                  </a:cubicBezTo>
                  <a:cubicBezTo>
                    <a:pt x="60" y="19"/>
                    <a:pt x="59" y="19"/>
                    <a:pt x="59" y="19"/>
                  </a:cubicBezTo>
                  <a:cubicBezTo>
                    <a:pt x="59" y="19"/>
                    <a:pt x="59" y="19"/>
                    <a:pt x="58" y="19"/>
                  </a:cubicBezTo>
                  <a:cubicBezTo>
                    <a:pt x="58" y="19"/>
                    <a:pt x="57" y="19"/>
                    <a:pt x="56" y="20"/>
                  </a:cubicBezTo>
                  <a:cubicBezTo>
                    <a:pt x="55" y="20"/>
                    <a:pt x="54" y="20"/>
                    <a:pt x="53" y="20"/>
                  </a:cubicBezTo>
                  <a:cubicBezTo>
                    <a:pt x="53" y="20"/>
                    <a:pt x="52" y="21"/>
                    <a:pt x="52" y="22"/>
                  </a:cubicBezTo>
                  <a:cubicBezTo>
                    <a:pt x="51" y="22"/>
                    <a:pt x="51" y="22"/>
                    <a:pt x="51" y="22"/>
                  </a:cubicBezTo>
                  <a:cubicBezTo>
                    <a:pt x="51" y="23"/>
                    <a:pt x="50" y="23"/>
                    <a:pt x="50" y="23"/>
                  </a:cubicBezTo>
                  <a:cubicBezTo>
                    <a:pt x="50" y="23"/>
                    <a:pt x="50" y="24"/>
                    <a:pt x="50" y="24"/>
                  </a:cubicBezTo>
                  <a:cubicBezTo>
                    <a:pt x="50" y="24"/>
                    <a:pt x="50" y="26"/>
                    <a:pt x="49" y="25"/>
                  </a:cubicBezTo>
                  <a:cubicBezTo>
                    <a:pt x="49" y="25"/>
                    <a:pt x="49" y="25"/>
                    <a:pt x="49" y="25"/>
                  </a:cubicBezTo>
                  <a:cubicBezTo>
                    <a:pt x="50" y="24"/>
                    <a:pt x="50" y="24"/>
                    <a:pt x="49" y="24"/>
                  </a:cubicBezTo>
                  <a:cubicBezTo>
                    <a:pt x="49" y="24"/>
                    <a:pt x="49" y="24"/>
                    <a:pt x="49" y="23"/>
                  </a:cubicBezTo>
                  <a:cubicBezTo>
                    <a:pt x="50" y="23"/>
                    <a:pt x="49" y="22"/>
                    <a:pt x="49" y="22"/>
                  </a:cubicBezTo>
                  <a:cubicBezTo>
                    <a:pt x="49" y="22"/>
                    <a:pt x="49" y="22"/>
                    <a:pt x="49" y="23"/>
                  </a:cubicBezTo>
                  <a:cubicBezTo>
                    <a:pt x="49" y="23"/>
                    <a:pt x="49" y="23"/>
                    <a:pt x="49" y="23"/>
                  </a:cubicBezTo>
                  <a:cubicBezTo>
                    <a:pt x="49" y="23"/>
                    <a:pt x="49" y="22"/>
                    <a:pt x="49" y="22"/>
                  </a:cubicBezTo>
                  <a:cubicBezTo>
                    <a:pt x="49" y="22"/>
                    <a:pt x="48" y="21"/>
                    <a:pt x="49" y="22"/>
                  </a:cubicBezTo>
                  <a:cubicBezTo>
                    <a:pt x="49" y="22"/>
                    <a:pt x="49" y="23"/>
                    <a:pt x="49" y="23"/>
                  </a:cubicBezTo>
                  <a:cubicBezTo>
                    <a:pt x="49" y="23"/>
                    <a:pt x="49" y="22"/>
                    <a:pt x="48" y="22"/>
                  </a:cubicBezTo>
                  <a:cubicBezTo>
                    <a:pt x="48" y="22"/>
                    <a:pt x="48" y="22"/>
                    <a:pt x="48" y="22"/>
                  </a:cubicBezTo>
                  <a:cubicBezTo>
                    <a:pt x="48" y="23"/>
                    <a:pt x="48" y="23"/>
                    <a:pt x="47" y="23"/>
                  </a:cubicBezTo>
                  <a:cubicBezTo>
                    <a:pt x="47" y="24"/>
                    <a:pt x="46" y="24"/>
                    <a:pt x="47" y="23"/>
                  </a:cubicBezTo>
                  <a:cubicBezTo>
                    <a:pt x="47" y="23"/>
                    <a:pt x="47" y="23"/>
                    <a:pt x="47" y="23"/>
                  </a:cubicBezTo>
                  <a:cubicBezTo>
                    <a:pt x="46" y="23"/>
                    <a:pt x="45" y="23"/>
                    <a:pt x="45" y="23"/>
                  </a:cubicBezTo>
                  <a:cubicBezTo>
                    <a:pt x="45" y="24"/>
                    <a:pt x="45" y="24"/>
                    <a:pt x="44" y="24"/>
                  </a:cubicBezTo>
                  <a:cubicBezTo>
                    <a:pt x="44" y="25"/>
                    <a:pt x="42" y="26"/>
                    <a:pt x="41" y="26"/>
                  </a:cubicBezTo>
                  <a:cubicBezTo>
                    <a:pt x="41" y="26"/>
                    <a:pt x="40" y="26"/>
                    <a:pt x="40" y="27"/>
                  </a:cubicBezTo>
                  <a:cubicBezTo>
                    <a:pt x="40" y="27"/>
                    <a:pt x="40" y="27"/>
                    <a:pt x="40" y="28"/>
                  </a:cubicBezTo>
                  <a:cubicBezTo>
                    <a:pt x="41" y="28"/>
                    <a:pt x="41" y="28"/>
                    <a:pt x="41" y="28"/>
                  </a:cubicBezTo>
                  <a:cubicBezTo>
                    <a:pt x="41" y="27"/>
                    <a:pt x="42" y="27"/>
                    <a:pt x="42" y="28"/>
                  </a:cubicBezTo>
                  <a:cubicBezTo>
                    <a:pt x="42" y="28"/>
                    <a:pt x="41" y="29"/>
                    <a:pt x="41" y="28"/>
                  </a:cubicBezTo>
                  <a:cubicBezTo>
                    <a:pt x="40" y="28"/>
                    <a:pt x="40" y="28"/>
                    <a:pt x="40" y="28"/>
                  </a:cubicBezTo>
                  <a:cubicBezTo>
                    <a:pt x="39" y="28"/>
                    <a:pt x="38" y="28"/>
                    <a:pt x="38" y="28"/>
                  </a:cubicBezTo>
                  <a:cubicBezTo>
                    <a:pt x="38" y="28"/>
                    <a:pt x="37" y="28"/>
                    <a:pt x="38" y="28"/>
                  </a:cubicBezTo>
                  <a:cubicBezTo>
                    <a:pt x="38" y="29"/>
                    <a:pt x="38" y="28"/>
                    <a:pt x="38" y="29"/>
                  </a:cubicBezTo>
                  <a:cubicBezTo>
                    <a:pt x="39" y="29"/>
                    <a:pt x="40" y="29"/>
                    <a:pt x="39" y="29"/>
                  </a:cubicBezTo>
                  <a:cubicBezTo>
                    <a:pt x="38" y="29"/>
                    <a:pt x="36" y="29"/>
                    <a:pt x="37" y="28"/>
                  </a:cubicBezTo>
                  <a:cubicBezTo>
                    <a:pt x="37" y="28"/>
                    <a:pt x="38" y="28"/>
                    <a:pt x="38" y="27"/>
                  </a:cubicBezTo>
                  <a:cubicBezTo>
                    <a:pt x="38" y="27"/>
                    <a:pt x="38" y="26"/>
                    <a:pt x="39" y="26"/>
                  </a:cubicBezTo>
                  <a:cubicBezTo>
                    <a:pt x="40" y="26"/>
                    <a:pt x="40" y="26"/>
                    <a:pt x="40" y="26"/>
                  </a:cubicBezTo>
                  <a:cubicBezTo>
                    <a:pt x="40" y="25"/>
                    <a:pt x="41" y="24"/>
                    <a:pt x="41" y="24"/>
                  </a:cubicBezTo>
                  <a:cubicBezTo>
                    <a:pt x="42" y="24"/>
                    <a:pt x="42" y="25"/>
                    <a:pt x="42" y="25"/>
                  </a:cubicBezTo>
                  <a:cubicBezTo>
                    <a:pt x="43" y="24"/>
                    <a:pt x="42" y="24"/>
                    <a:pt x="43" y="24"/>
                  </a:cubicBezTo>
                  <a:cubicBezTo>
                    <a:pt x="43" y="24"/>
                    <a:pt x="44" y="23"/>
                    <a:pt x="44" y="22"/>
                  </a:cubicBezTo>
                  <a:cubicBezTo>
                    <a:pt x="45" y="22"/>
                    <a:pt x="45" y="22"/>
                    <a:pt x="46" y="22"/>
                  </a:cubicBezTo>
                  <a:cubicBezTo>
                    <a:pt x="46" y="22"/>
                    <a:pt x="47" y="21"/>
                    <a:pt x="48" y="21"/>
                  </a:cubicBezTo>
                  <a:cubicBezTo>
                    <a:pt x="49" y="21"/>
                    <a:pt x="49" y="21"/>
                    <a:pt x="49" y="21"/>
                  </a:cubicBezTo>
                  <a:cubicBezTo>
                    <a:pt x="49" y="21"/>
                    <a:pt x="50" y="22"/>
                    <a:pt x="50" y="21"/>
                  </a:cubicBezTo>
                  <a:cubicBezTo>
                    <a:pt x="51" y="20"/>
                    <a:pt x="50" y="21"/>
                    <a:pt x="51" y="20"/>
                  </a:cubicBezTo>
                  <a:cubicBezTo>
                    <a:pt x="52" y="19"/>
                    <a:pt x="52" y="19"/>
                    <a:pt x="53" y="19"/>
                  </a:cubicBezTo>
                  <a:cubicBezTo>
                    <a:pt x="54" y="19"/>
                    <a:pt x="56" y="18"/>
                    <a:pt x="56" y="18"/>
                  </a:cubicBezTo>
                  <a:cubicBezTo>
                    <a:pt x="57" y="17"/>
                    <a:pt x="57" y="17"/>
                    <a:pt x="57" y="17"/>
                  </a:cubicBezTo>
                  <a:cubicBezTo>
                    <a:pt x="57" y="17"/>
                    <a:pt x="57" y="17"/>
                    <a:pt x="56" y="16"/>
                  </a:cubicBezTo>
                  <a:cubicBezTo>
                    <a:pt x="56" y="16"/>
                    <a:pt x="56" y="16"/>
                    <a:pt x="56" y="16"/>
                  </a:cubicBezTo>
                  <a:cubicBezTo>
                    <a:pt x="56" y="16"/>
                    <a:pt x="56" y="15"/>
                    <a:pt x="55" y="16"/>
                  </a:cubicBezTo>
                  <a:cubicBezTo>
                    <a:pt x="55" y="17"/>
                    <a:pt x="55" y="17"/>
                    <a:pt x="54" y="17"/>
                  </a:cubicBezTo>
                  <a:cubicBezTo>
                    <a:pt x="53" y="17"/>
                    <a:pt x="53" y="17"/>
                    <a:pt x="53" y="17"/>
                  </a:cubicBezTo>
                  <a:cubicBezTo>
                    <a:pt x="52" y="17"/>
                    <a:pt x="50" y="17"/>
                    <a:pt x="50" y="17"/>
                  </a:cubicBezTo>
                  <a:cubicBezTo>
                    <a:pt x="49" y="18"/>
                    <a:pt x="49" y="18"/>
                    <a:pt x="49" y="18"/>
                  </a:cubicBezTo>
                  <a:cubicBezTo>
                    <a:pt x="49" y="19"/>
                    <a:pt x="48" y="19"/>
                    <a:pt x="48" y="19"/>
                  </a:cubicBezTo>
                  <a:cubicBezTo>
                    <a:pt x="48" y="19"/>
                    <a:pt x="48" y="19"/>
                    <a:pt x="48" y="19"/>
                  </a:cubicBezTo>
                  <a:cubicBezTo>
                    <a:pt x="48" y="18"/>
                    <a:pt x="47" y="18"/>
                    <a:pt x="47" y="19"/>
                  </a:cubicBezTo>
                  <a:cubicBezTo>
                    <a:pt x="46" y="19"/>
                    <a:pt x="45" y="20"/>
                    <a:pt x="44" y="21"/>
                  </a:cubicBezTo>
                  <a:cubicBezTo>
                    <a:pt x="43" y="21"/>
                    <a:pt x="43" y="21"/>
                    <a:pt x="42" y="20"/>
                  </a:cubicBezTo>
                  <a:cubicBezTo>
                    <a:pt x="42" y="20"/>
                    <a:pt x="41" y="20"/>
                    <a:pt x="42" y="20"/>
                  </a:cubicBezTo>
                  <a:cubicBezTo>
                    <a:pt x="42" y="21"/>
                    <a:pt x="42" y="21"/>
                    <a:pt x="41" y="21"/>
                  </a:cubicBezTo>
                  <a:cubicBezTo>
                    <a:pt x="40" y="21"/>
                    <a:pt x="39" y="21"/>
                    <a:pt x="39" y="22"/>
                  </a:cubicBezTo>
                  <a:cubicBezTo>
                    <a:pt x="38" y="22"/>
                    <a:pt x="34" y="24"/>
                    <a:pt x="34" y="25"/>
                  </a:cubicBezTo>
                  <a:cubicBezTo>
                    <a:pt x="33" y="25"/>
                    <a:pt x="33" y="25"/>
                    <a:pt x="33" y="25"/>
                  </a:cubicBezTo>
                  <a:cubicBezTo>
                    <a:pt x="34" y="24"/>
                    <a:pt x="34" y="24"/>
                    <a:pt x="34" y="23"/>
                  </a:cubicBezTo>
                  <a:cubicBezTo>
                    <a:pt x="35" y="23"/>
                    <a:pt x="35" y="23"/>
                    <a:pt x="35" y="23"/>
                  </a:cubicBezTo>
                  <a:cubicBezTo>
                    <a:pt x="35" y="23"/>
                    <a:pt x="36" y="21"/>
                    <a:pt x="35" y="22"/>
                  </a:cubicBezTo>
                  <a:cubicBezTo>
                    <a:pt x="35" y="22"/>
                    <a:pt x="35" y="22"/>
                    <a:pt x="35" y="22"/>
                  </a:cubicBezTo>
                  <a:cubicBezTo>
                    <a:pt x="34" y="22"/>
                    <a:pt x="34" y="22"/>
                    <a:pt x="34" y="22"/>
                  </a:cubicBezTo>
                  <a:cubicBezTo>
                    <a:pt x="34" y="22"/>
                    <a:pt x="34" y="22"/>
                    <a:pt x="34" y="21"/>
                  </a:cubicBezTo>
                  <a:cubicBezTo>
                    <a:pt x="33" y="21"/>
                    <a:pt x="33" y="21"/>
                    <a:pt x="33" y="20"/>
                  </a:cubicBezTo>
                  <a:cubicBezTo>
                    <a:pt x="32" y="20"/>
                    <a:pt x="32" y="20"/>
                    <a:pt x="32" y="21"/>
                  </a:cubicBezTo>
                  <a:cubicBezTo>
                    <a:pt x="32" y="21"/>
                    <a:pt x="32" y="22"/>
                    <a:pt x="32" y="23"/>
                  </a:cubicBezTo>
                  <a:cubicBezTo>
                    <a:pt x="32" y="23"/>
                    <a:pt x="31" y="23"/>
                    <a:pt x="31" y="23"/>
                  </a:cubicBezTo>
                  <a:cubicBezTo>
                    <a:pt x="31" y="22"/>
                    <a:pt x="30" y="22"/>
                    <a:pt x="30" y="22"/>
                  </a:cubicBezTo>
                  <a:cubicBezTo>
                    <a:pt x="30" y="23"/>
                    <a:pt x="29" y="23"/>
                    <a:pt x="29" y="23"/>
                  </a:cubicBezTo>
                  <a:cubicBezTo>
                    <a:pt x="29" y="23"/>
                    <a:pt x="28" y="23"/>
                    <a:pt x="28" y="23"/>
                  </a:cubicBezTo>
                  <a:cubicBezTo>
                    <a:pt x="29" y="24"/>
                    <a:pt x="29" y="24"/>
                    <a:pt x="28" y="24"/>
                  </a:cubicBezTo>
                  <a:cubicBezTo>
                    <a:pt x="28" y="24"/>
                    <a:pt x="27" y="24"/>
                    <a:pt x="27" y="24"/>
                  </a:cubicBezTo>
                  <a:cubicBezTo>
                    <a:pt x="26" y="24"/>
                    <a:pt x="27" y="25"/>
                    <a:pt x="26" y="24"/>
                  </a:cubicBezTo>
                  <a:cubicBezTo>
                    <a:pt x="26" y="24"/>
                    <a:pt x="25" y="24"/>
                    <a:pt x="25" y="24"/>
                  </a:cubicBezTo>
                  <a:cubicBezTo>
                    <a:pt x="25" y="24"/>
                    <a:pt x="26" y="25"/>
                    <a:pt x="27" y="25"/>
                  </a:cubicBezTo>
                  <a:cubicBezTo>
                    <a:pt x="27" y="26"/>
                    <a:pt x="27" y="26"/>
                    <a:pt x="26" y="25"/>
                  </a:cubicBezTo>
                  <a:cubicBezTo>
                    <a:pt x="26" y="25"/>
                    <a:pt x="25" y="25"/>
                    <a:pt x="25" y="25"/>
                  </a:cubicBezTo>
                  <a:cubicBezTo>
                    <a:pt x="25" y="25"/>
                    <a:pt x="25" y="24"/>
                    <a:pt x="25" y="25"/>
                  </a:cubicBezTo>
                  <a:cubicBezTo>
                    <a:pt x="25" y="25"/>
                    <a:pt x="24" y="26"/>
                    <a:pt x="25" y="26"/>
                  </a:cubicBezTo>
                  <a:cubicBezTo>
                    <a:pt x="26" y="26"/>
                    <a:pt x="26" y="26"/>
                    <a:pt x="26" y="26"/>
                  </a:cubicBezTo>
                  <a:cubicBezTo>
                    <a:pt x="27" y="26"/>
                    <a:pt x="27" y="27"/>
                    <a:pt x="26" y="27"/>
                  </a:cubicBezTo>
                  <a:cubicBezTo>
                    <a:pt x="25" y="27"/>
                    <a:pt x="24" y="27"/>
                    <a:pt x="25" y="27"/>
                  </a:cubicBezTo>
                  <a:cubicBezTo>
                    <a:pt x="26" y="27"/>
                    <a:pt x="26" y="28"/>
                    <a:pt x="27" y="27"/>
                  </a:cubicBezTo>
                  <a:cubicBezTo>
                    <a:pt x="27" y="27"/>
                    <a:pt x="27" y="27"/>
                    <a:pt x="27" y="27"/>
                  </a:cubicBezTo>
                  <a:cubicBezTo>
                    <a:pt x="28" y="27"/>
                    <a:pt x="28" y="27"/>
                    <a:pt x="28" y="27"/>
                  </a:cubicBezTo>
                  <a:cubicBezTo>
                    <a:pt x="28" y="27"/>
                    <a:pt x="29" y="27"/>
                    <a:pt x="29" y="28"/>
                  </a:cubicBezTo>
                  <a:cubicBezTo>
                    <a:pt x="28" y="28"/>
                    <a:pt x="27" y="28"/>
                    <a:pt x="27" y="28"/>
                  </a:cubicBezTo>
                  <a:cubicBezTo>
                    <a:pt x="28" y="29"/>
                    <a:pt x="29" y="30"/>
                    <a:pt x="28" y="29"/>
                  </a:cubicBezTo>
                  <a:cubicBezTo>
                    <a:pt x="27" y="29"/>
                    <a:pt x="10" y="23"/>
                    <a:pt x="10" y="23"/>
                  </a:cubicBezTo>
                  <a:cubicBezTo>
                    <a:pt x="10" y="23"/>
                    <a:pt x="9" y="23"/>
                    <a:pt x="9" y="23"/>
                  </a:cubicBezTo>
                  <a:cubicBezTo>
                    <a:pt x="9" y="22"/>
                    <a:pt x="9" y="22"/>
                    <a:pt x="8" y="22"/>
                  </a:cubicBezTo>
                  <a:cubicBezTo>
                    <a:pt x="8" y="22"/>
                    <a:pt x="1" y="21"/>
                    <a:pt x="1" y="21"/>
                  </a:cubicBezTo>
                  <a:cubicBezTo>
                    <a:pt x="1" y="21"/>
                    <a:pt x="0" y="21"/>
                    <a:pt x="0" y="21"/>
                  </a:cubicBezTo>
                  <a:cubicBezTo>
                    <a:pt x="0" y="95"/>
                    <a:pt x="0" y="95"/>
                    <a:pt x="0" y="95"/>
                  </a:cubicBezTo>
                  <a:cubicBezTo>
                    <a:pt x="0" y="95"/>
                    <a:pt x="0" y="96"/>
                    <a:pt x="0" y="96"/>
                  </a:cubicBezTo>
                  <a:cubicBezTo>
                    <a:pt x="1" y="96"/>
                    <a:pt x="4" y="97"/>
                    <a:pt x="4" y="97"/>
                  </a:cubicBezTo>
                  <a:cubicBezTo>
                    <a:pt x="4" y="97"/>
                    <a:pt x="5" y="97"/>
                    <a:pt x="5" y="97"/>
                  </a:cubicBezTo>
                  <a:cubicBezTo>
                    <a:pt x="5" y="97"/>
                    <a:pt x="6" y="96"/>
                    <a:pt x="7" y="96"/>
                  </a:cubicBezTo>
                  <a:cubicBezTo>
                    <a:pt x="9" y="96"/>
                    <a:pt x="9" y="96"/>
                    <a:pt x="9" y="96"/>
                  </a:cubicBezTo>
                  <a:cubicBezTo>
                    <a:pt x="9" y="96"/>
                    <a:pt x="9" y="96"/>
                    <a:pt x="9" y="96"/>
                  </a:cubicBezTo>
                  <a:cubicBezTo>
                    <a:pt x="9" y="96"/>
                    <a:pt x="9" y="97"/>
                    <a:pt x="9" y="97"/>
                  </a:cubicBezTo>
                  <a:cubicBezTo>
                    <a:pt x="9" y="98"/>
                    <a:pt x="9" y="98"/>
                    <a:pt x="9" y="98"/>
                  </a:cubicBezTo>
                  <a:cubicBezTo>
                    <a:pt x="10" y="99"/>
                    <a:pt x="16" y="104"/>
                    <a:pt x="16" y="104"/>
                  </a:cubicBezTo>
                  <a:cubicBezTo>
                    <a:pt x="16" y="104"/>
                    <a:pt x="17" y="105"/>
                    <a:pt x="17" y="105"/>
                  </a:cubicBezTo>
                  <a:cubicBezTo>
                    <a:pt x="17" y="105"/>
                    <a:pt x="17" y="106"/>
                    <a:pt x="17" y="106"/>
                  </a:cubicBezTo>
                  <a:cubicBezTo>
                    <a:pt x="17" y="106"/>
                    <a:pt x="17" y="106"/>
                    <a:pt x="17" y="106"/>
                  </a:cubicBezTo>
                  <a:cubicBezTo>
                    <a:pt x="17" y="106"/>
                    <a:pt x="17" y="106"/>
                    <a:pt x="17" y="106"/>
                  </a:cubicBezTo>
                  <a:cubicBezTo>
                    <a:pt x="18" y="106"/>
                    <a:pt x="20" y="105"/>
                    <a:pt x="20" y="105"/>
                  </a:cubicBezTo>
                  <a:cubicBezTo>
                    <a:pt x="21" y="105"/>
                    <a:pt x="22" y="105"/>
                    <a:pt x="22" y="104"/>
                  </a:cubicBezTo>
                  <a:cubicBezTo>
                    <a:pt x="22" y="103"/>
                    <a:pt x="22" y="103"/>
                    <a:pt x="22" y="103"/>
                  </a:cubicBezTo>
                  <a:cubicBezTo>
                    <a:pt x="22" y="102"/>
                    <a:pt x="22" y="103"/>
                    <a:pt x="23" y="103"/>
                  </a:cubicBezTo>
                  <a:cubicBezTo>
                    <a:pt x="23" y="102"/>
                    <a:pt x="23" y="102"/>
                    <a:pt x="23" y="102"/>
                  </a:cubicBezTo>
                  <a:cubicBezTo>
                    <a:pt x="23" y="101"/>
                    <a:pt x="23" y="101"/>
                    <a:pt x="23" y="101"/>
                  </a:cubicBezTo>
                  <a:cubicBezTo>
                    <a:pt x="23" y="101"/>
                    <a:pt x="24" y="101"/>
                    <a:pt x="24" y="101"/>
                  </a:cubicBezTo>
                  <a:cubicBezTo>
                    <a:pt x="25" y="101"/>
                    <a:pt x="25" y="101"/>
                    <a:pt x="26" y="101"/>
                  </a:cubicBezTo>
                  <a:cubicBezTo>
                    <a:pt x="26" y="101"/>
                    <a:pt x="27" y="100"/>
                    <a:pt x="27" y="101"/>
                  </a:cubicBezTo>
                  <a:cubicBezTo>
                    <a:pt x="28" y="102"/>
                    <a:pt x="29" y="103"/>
                    <a:pt x="29" y="104"/>
                  </a:cubicBezTo>
                  <a:cubicBezTo>
                    <a:pt x="30" y="104"/>
                    <a:pt x="31" y="104"/>
                    <a:pt x="31" y="105"/>
                  </a:cubicBezTo>
                  <a:cubicBezTo>
                    <a:pt x="31" y="105"/>
                    <a:pt x="32" y="105"/>
                    <a:pt x="33" y="106"/>
                  </a:cubicBezTo>
                  <a:cubicBezTo>
                    <a:pt x="33" y="107"/>
                    <a:pt x="34" y="108"/>
                    <a:pt x="35" y="108"/>
                  </a:cubicBezTo>
                  <a:cubicBezTo>
                    <a:pt x="36" y="109"/>
                    <a:pt x="37" y="110"/>
                    <a:pt x="37" y="110"/>
                  </a:cubicBezTo>
                  <a:cubicBezTo>
                    <a:pt x="37" y="110"/>
                    <a:pt x="38" y="111"/>
                    <a:pt x="38" y="112"/>
                  </a:cubicBezTo>
                  <a:cubicBezTo>
                    <a:pt x="38" y="112"/>
                    <a:pt x="41" y="116"/>
                    <a:pt x="41" y="116"/>
                  </a:cubicBezTo>
                  <a:cubicBezTo>
                    <a:pt x="42" y="117"/>
                    <a:pt x="43" y="119"/>
                    <a:pt x="43" y="119"/>
                  </a:cubicBezTo>
                  <a:cubicBezTo>
                    <a:pt x="43" y="119"/>
                    <a:pt x="42" y="120"/>
                    <a:pt x="43" y="120"/>
                  </a:cubicBezTo>
                  <a:cubicBezTo>
                    <a:pt x="43" y="121"/>
                    <a:pt x="45" y="122"/>
                    <a:pt x="45" y="123"/>
                  </a:cubicBezTo>
                  <a:cubicBezTo>
                    <a:pt x="45" y="123"/>
                    <a:pt x="45" y="123"/>
                    <a:pt x="45" y="123"/>
                  </a:cubicBezTo>
                  <a:cubicBezTo>
                    <a:pt x="46" y="123"/>
                    <a:pt x="48" y="124"/>
                    <a:pt x="49" y="124"/>
                  </a:cubicBezTo>
                  <a:cubicBezTo>
                    <a:pt x="49" y="125"/>
                    <a:pt x="50" y="125"/>
                    <a:pt x="51" y="125"/>
                  </a:cubicBezTo>
                  <a:cubicBezTo>
                    <a:pt x="51" y="125"/>
                    <a:pt x="52" y="126"/>
                    <a:pt x="52" y="126"/>
                  </a:cubicBezTo>
                  <a:cubicBezTo>
                    <a:pt x="53" y="126"/>
                    <a:pt x="54" y="127"/>
                    <a:pt x="54" y="127"/>
                  </a:cubicBezTo>
                  <a:cubicBezTo>
                    <a:pt x="54" y="127"/>
                    <a:pt x="54" y="128"/>
                    <a:pt x="54" y="128"/>
                  </a:cubicBezTo>
                  <a:cubicBezTo>
                    <a:pt x="54" y="128"/>
                    <a:pt x="54" y="129"/>
                    <a:pt x="53" y="129"/>
                  </a:cubicBezTo>
                  <a:cubicBezTo>
                    <a:pt x="53" y="129"/>
                    <a:pt x="53" y="129"/>
                    <a:pt x="54" y="129"/>
                  </a:cubicBezTo>
                  <a:cubicBezTo>
                    <a:pt x="54" y="130"/>
                    <a:pt x="54" y="130"/>
                    <a:pt x="54" y="131"/>
                  </a:cubicBezTo>
                  <a:cubicBezTo>
                    <a:pt x="54" y="132"/>
                    <a:pt x="55" y="132"/>
                    <a:pt x="54" y="133"/>
                  </a:cubicBezTo>
                  <a:cubicBezTo>
                    <a:pt x="54" y="133"/>
                    <a:pt x="53" y="133"/>
                    <a:pt x="53" y="134"/>
                  </a:cubicBezTo>
                  <a:cubicBezTo>
                    <a:pt x="54" y="134"/>
                    <a:pt x="54" y="134"/>
                    <a:pt x="54" y="134"/>
                  </a:cubicBezTo>
                  <a:cubicBezTo>
                    <a:pt x="54" y="133"/>
                    <a:pt x="55" y="132"/>
                    <a:pt x="55" y="131"/>
                  </a:cubicBezTo>
                  <a:cubicBezTo>
                    <a:pt x="55" y="131"/>
                    <a:pt x="55" y="130"/>
                    <a:pt x="55" y="130"/>
                  </a:cubicBezTo>
                  <a:cubicBezTo>
                    <a:pt x="56" y="131"/>
                    <a:pt x="56" y="131"/>
                    <a:pt x="56" y="131"/>
                  </a:cubicBezTo>
                  <a:cubicBezTo>
                    <a:pt x="56" y="131"/>
                    <a:pt x="56" y="131"/>
                    <a:pt x="56" y="131"/>
                  </a:cubicBezTo>
                  <a:cubicBezTo>
                    <a:pt x="55" y="132"/>
                    <a:pt x="55" y="133"/>
                    <a:pt x="55" y="133"/>
                  </a:cubicBezTo>
                  <a:cubicBezTo>
                    <a:pt x="55" y="133"/>
                    <a:pt x="54" y="134"/>
                    <a:pt x="54" y="134"/>
                  </a:cubicBezTo>
                  <a:cubicBezTo>
                    <a:pt x="55" y="134"/>
                    <a:pt x="55" y="134"/>
                    <a:pt x="56" y="134"/>
                  </a:cubicBezTo>
                  <a:cubicBezTo>
                    <a:pt x="56" y="134"/>
                    <a:pt x="56" y="134"/>
                    <a:pt x="55" y="134"/>
                  </a:cubicBezTo>
                  <a:cubicBezTo>
                    <a:pt x="55" y="134"/>
                    <a:pt x="54" y="135"/>
                    <a:pt x="54" y="135"/>
                  </a:cubicBezTo>
                  <a:cubicBezTo>
                    <a:pt x="54" y="135"/>
                    <a:pt x="54" y="135"/>
                    <a:pt x="53" y="135"/>
                  </a:cubicBezTo>
                  <a:cubicBezTo>
                    <a:pt x="53" y="135"/>
                    <a:pt x="53" y="135"/>
                    <a:pt x="53" y="135"/>
                  </a:cubicBezTo>
                  <a:cubicBezTo>
                    <a:pt x="54" y="135"/>
                    <a:pt x="54" y="135"/>
                    <a:pt x="53" y="135"/>
                  </a:cubicBezTo>
                  <a:cubicBezTo>
                    <a:pt x="53" y="136"/>
                    <a:pt x="53" y="136"/>
                    <a:pt x="54" y="137"/>
                  </a:cubicBezTo>
                  <a:cubicBezTo>
                    <a:pt x="55" y="137"/>
                    <a:pt x="54" y="137"/>
                    <a:pt x="54" y="137"/>
                  </a:cubicBezTo>
                  <a:cubicBezTo>
                    <a:pt x="53" y="136"/>
                    <a:pt x="53" y="136"/>
                    <a:pt x="53" y="136"/>
                  </a:cubicBezTo>
                  <a:cubicBezTo>
                    <a:pt x="52" y="137"/>
                    <a:pt x="52" y="137"/>
                    <a:pt x="53" y="137"/>
                  </a:cubicBezTo>
                  <a:cubicBezTo>
                    <a:pt x="54" y="137"/>
                    <a:pt x="54" y="138"/>
                    <a:pt x="54" y="138"/>
                  </a:cubicBezTo>
                  <a:cubicBezTo>
                    <a:pt x="54" y="138"/>
                    <a:pt x="54" y="138"/>
                    <a:pt x="54" y="139"/>
                  </a:cubicBezTo>
                  <a:cubicBezTo>
                    <a:pt x="54" y="139"/>
                    <a:pt x="54" y="139"/>
                    <a:pt x="53" y="138"/>
                  </a:cubicBezTo>
                  <a:cubicBezTo>
                    <a:pt x="53" y="138"/>
                    <a:pt x="52" y="136"/>
                    <a:pt x="52" y="137"/>
                  </a:cubicBezTo>
                  <a:cubicBezTo>
                    <a:pt x="52" y="138"/>
                    <a:pt x="52" y="138"/>
                    <a:pt x="52" y="138"/>
                  </a:cubicBezTo>
                  <a:cubicBezTo>
                    <a:pt x="52" y="138"/>
                    <a:pt x="52" y="138"/>
                    <a:pt x="52" y="139"/>
                  </a:cubicBezTo>
                  <a:cubicBezTo>
                    <a:pt x="52" y="139"/>
                    <a:pt x="52" y="139"/>
                    <a:pt x="53" y="138"/>
                  </a:cubicBezTo>
                  <a:cubicBezTo>
                    <a:pt x="53" y="138"/>
                    <a:pt x="53" y="139"/>
                    <a:pt x="53" y="139"/>
                  </a:cubicBezTo>
                  <a:cubicBezTo>
                    <a:pt x="53" y="139"/>
                    <a:pt x="53" y="139"/>
                    <a:pt x="53" y="140"/>
                  </a:cubicBezTo>
                  <a:cubicBezTo>
                    <a:pt x="54" y="140"/>
                    <a:pt x="54" y="140"/>
                    <a:pt x="54" y="140"/>
                  </a:cubicBezTo>
                  <a:cubicBezTo>
                    <a:pt x="55" y="139"/>
                    <a:pt x="55" y="139"/>
                    <a:pt x="55" y="140"/>
                  </a:cubicBezTo>
                  <a:cubicBezTo>
                    <a:pt x="56" y="140"/>
                    <a:pt x="55" y="140"/>
                    <a:pt x="55" y="140"/>
                  </a:cubicBezTo>
                  <a:cubicBezTo>
                    <a:pt x="54" y="140"/>
                    <a:pt x="54" y="140"/>
                    <a:pt x="55" y="140"/>
                  </a:cubicBezTo>
                  <a:cubicBezTo>
                    <a:pt x="55" y="141"/>
                    <a:pt x="55" y="141"/>
                    <a:pt x="55" y="140"/>
                  </a:cubicBezTo>
                  <a:cubicBezTo>
                    <a:pt x="54" y="140"/>
                    <a:pt x="54" y="140"/>
                    <a:pt x="54" y="140"/>
                  </a:cubicBezTo>
                  <a:cubicBezTo>
                    <a:pt x="54" y="141"/>
                    <a:pt x="54" y="141"/>
                    <a:pt x="54" y="142"/>
                  </a:cubicBezTo>
                  <a:cubicBezTo>
                    <a:pt x="55" y="143"/>
                    <a:pt x="57" y="144"/>
                    <a:pt x="57" y="145"/>
                  </a:cubicBezTo>
                  <a:cubicBezTo>
                    <a:pt x="58" y="145"/>
                    <a:pt x="58" y="145"/>
                    <a:pt x="58" y="144"/>
                  </a:cubicBezTo>
                  <a:cubicBezTo>
                    <a:pt x="58" y="143"/>
                    <a:pt x="58" y="143"/>
                    <a:pt x="58" y="143"/>
                  </a:cubicBezTo>
                  <a:cubicBezTo>
                    <a:pt x="59" y="143"/>
                    <a:pt x="59" y="143"/>
                    <a:pt x="59" y="143"/>
                  </a:cubicBezTo>
                  <a:cubicBezTo>
                    <a:pt x="59" y="142"/>
                    <a:pt x="59" y="142"/>
                    <a:pt x="59" y="143"/>
                  </a:cubicBezTo>
                  <a:cubicBezTo>
                    <a:pt x="59" y="143"/>
                    <a:pt x="59" y="143"/>
                    <a:pt x="59" y="142"/>
                  </a:cubicBezTo>
                  <a:cubicBezTo>
                    <a:pt x="59" y="142"/>
                    <a:pt x="59" y="142"/>
                    <a:pt x="60" y="142"/>
                  </a:cubicBezTo>
                  <a:cubicBezTo>
                    <a:pt x="60" y="142"/>
                    <a:pt x="60" y="142"/>
                    <a:pt x="60" y="142"/>
                  </a:cubicBezTo>
                  <a:cubicBezTo>
                    <a:pt x="61" y="141"/>
                    <a:pt x="61" y="140"/>
                    <a:pt x="61" y="141"/>
                  </a:cubicBezTo>
                  <a:cubicBezTo>
                    <a:pt x="61" y="142"/>
                    <a:pt x="61" y="142"/>
                    <a:pt x="61" y="142"/>
                  </a:cubicBezTo>
                  <a:cubicBezTo>
                    <a:pt x="61" y="142"/>
                    <a:pt x="61" y="142"/>
                    <a:pt x="61" y="142"/>
                  </a:cubicBezTo>
                  <a:cubicBezTo>
                    <a:pt x="60" y="142"/>
                    <a:pt x="60" y="142"/>
                    <a:pt x="60" y="143"/>
                  </a:cubicBezTo>
                  <a:cubicBezTo>
                    <a:pt x="60" y="143"/>
                    <a:pt x="60" y="143"/>
                    <a:pt x="60" y="143"/>
                  </a:cubicBezTo>
                  <a:cubicBezTo>
                    <a:pt x="60" y="144"/>
                    <a:pt x="60" y="144"/>
                    <a:pt x="60" y="144"/>
                  </a:cubicBezTo>
                  <a:cubicBezTo>
                    <a:pt x="61" y="144"/>
                    <a:pt x="61" y="145"/>
                    <a:pt x="62" y="145"/>
                  </a:cubicBezTo>
                  <a:cubicBezTo>
                    <a:pt x="63" y="144"/>
                    <a:pt x="63" y="144"/>
                    <a:pt x="63" y="145"/>
                  </a:cubicBezTo>
                  <a:cubicBezTo>
                    <a:pt x="64" y="145"/>
                    <a:pt x="63" y="145"/>
                    <a:pt x="63" y="145"/>
                  </a:cubicBezTo>
                  <a:cubicBezTo>
                    <a:pt x="63" y="145"/>
                    <a:pt x="62" y="145"/>
                    <a:pt x="62" y="145"/>
                  </a:cubicBezTo>
                  <a:cubicBezTo>
                    <a:pt x="62" y="146"/>
                    <a:pt x="62" y="146"/>
                    <a:pt x="61" y="145"/>
                  </a:cubicBezTo>
                  <a:cubicBezTo>
                    <a:pt x="61" y="145"/>
                    <a:pt x="61" y="144"/>
                    <a:pt x="61" y="145"/>
                  </a:cubicBezTo>
                  <a:cubicBezTo>
                    <a:pt x="61" y="145"/>
                    <a:pt x="61" y="145"/>
                    <a:pt x="60" y="144"/>
                  </a:cubicBezTo>
                  <a:cubicBezTo>
                    <a:pt x="60" y="144"/>
                    <a:pt x="59" y="144"/>
                    <a:pt x="59" y="145"/>
                  </a:cubicBezTo>
                  <a:cubicBezTo>
                    <a:pt x="59" y="145"/>
                    <a:pt x="60" y="145"/>
                    <a:pt x="60" y="146"/>
                  </a:cubicBezTo>
                  <a:cubicBezTo>
                    <a:pt x="60" y="146"/>
                    <a:pt x="60" y="146"/>
                    <a:pt x="60" y="146"/>
                  </a:cubicBezTo>
                  <a:cubicBezTo>
                    <a:pt x="60" y="146"/>
                    <a:pt x="61" y="147"/>
                    <a:pt x="62" y="147"/>
                  </a:cubicBezTo>
                  <a:cubicBezTo>
                    <a:pt x="62" y="148"/>
                    <a:pt x="61" y="149"/>
                    <a:pt x="62" y="149"/>
                  </a:cubicBezTo>
                  <a:cubicBezTo>
                    <a:pt x="63" y="149"/>
                    <a:pt x="63" y="149"/>
                    <a:pt x="63" y="149"/>
                  </a:cubicBezTo>
                  <a:cubicBezTo>
                    <a:pt x="63" y="148"/>
                    <a:pt x="64" y="148"/>
                    <a:pt x="64" y="149"/>
                  </a:cubicBezTo>
                  <a:cubicBezTo>
                    <a:pt x="63" y="149"/>
                    <a:pt x="63" y="149"/>
                    <a:pt x="63" y="149"/>
                  </a:cubicBezTo>
                  <a:cubicBezTo>
                    <a:pt x="63" y="149"/>
                    <a:pt x="63" y="150"/>
                    <a:pt x="63" y="150"/>
                  </a:cubicBezTo>
                  <a:cubicBezTo>
                    <a:pt x="63" y="150"/>
                    <a:pt x="63" y="151"/>
                    <a:pt x="63" y="151"/>
                  </a:cubicBezTo>
                  <a:cubicBezTo>
                    <a:pt x="63" y="152"/>
                    <a:pt x="63" y="152"/>
                    <a:pt x="63" y="152"/>
                  </a:cubicBezTo>
                  <a:cubicBezTo>
                    <a:pt x="62" y="152"/>
                    <a:pt x="62" y="152"/>
                    <a:pt x="62" y="152"/>
                  </a:cubicBezTo>
                  <a:cubicBezTo>
                    <a:pt x="62" y="152"/>
                    <a:pt x="62" y="153"/>
                    <a:pt x="63" y="152"/>
                  </a:cubicBezTo>
                  <a:cubicBezTo>
                    <a:pt x="63" y="152"/>
                    <a:pt x="63" y="152"/>
                    <a:pt x="63" y="152"/>
                  </a:cubicBezTo>
                  <a:cubicBezTo>
                    <a:pt x="64" y="151"/>
                    <a:pt x="64" y="151"/>
                    <a:pt x="64" y="151"/>
                  </a:cubicBezTo>
                  <a:cubicBezTo>
                    <a:pt x="64" y="151"/>
                    <a:pt x="64" y="151"/>
                    <a:pt x="64" y="151"/>
                  </a:cubicBezTo>
                  <a:cubicBezTo>
                    <a:pt x="64" y="152"/>
                    <a:pt x="64" y="152"/>
                    <a:pt x="64" y="152"/>
                  </a:cubicBezTo>
                  <a:cubicBezTo>
                    <a:pt x="64" y="152"/>
                    <a:pt x="64" y="152"/>
                    <a:pt x="64" y="152"/>
                  </a:cubicBezTo>
                  <a:cubicBezTo>
                    <a:pt x="64" y="151"/>
                    <a:pt x="65" y="151"/>
                    <a:pt x="65" y="151"/>
                  </a:cubicBezTo>
                  <a:cubicBezTo>
                    <a:pt x="65" y="152"/>
                    <a:pt x="65" y="152"/>
                    <a:pt x="65" y="152"/>
                  </a:cubicBezTo>
                  <a:cubicBezTo>
                    <a:pt x="64" y="152"/>
                    <a:pt x="64" y="152"/>
                    <a:pt x="64" y="153"/>
                  </a:cubicBezTo>
                  <a:cubicBezTo>
                    <a:pt x="65" y="153"/>
                    <a:pt x="65" y="153"/>
                    <a:pt x="65" y="153"/>
                  </a:cubicBezTo>
                  <a:cubicBezTo>
                    <a:pt x="65" y="152"/>
                    <a:pt x="65" y="152"/>
                    <a:pt x="66" y="152"/>
                  </a:cubicBezTo>
                  <a:cubicBezTo>
                    <a:pt x="66" y="152"/>
                    <a:pt x="66" y="152"/>
                    <a:pt x="66" y="152"/>
                  </a:cubicBezTo>
                  <a:cubicBezTo>
                    <a:pt x="67" y="152"/>
                    <a:pt x="67" y="152"/>
                    <a:pt x="67" y="151"/>
                  </a:cubicBezTo>
                  <a:cubicBezTo>
                    <a:pt x="68" y="151"/>
                    <a:pt x="68" y="151"/>
                    <a:pt x="68" y="151"/>
                  </a:cubicBezTo>
                  <a:cubicBezTo>
                    <a:pt x="68" y="151"/>
                    <a:pt x="68" y="150"/>
                    <a:pt x="68" y="150"/>
                  </a:cubicBezTo>
                  <a:cubicBezTo>
                    <a:pt x="69" y="150"/>
                    <a:pt x="69" y="150"/>
                    <a:pt x="69" y="150"/>
                  </a:cubicBezTo>
                  <a:cubicBezTo>
                    <a:pt x="69" y="149"/>
                    <a:pt x="69" y="150"/>
                    <a:pt x="69" y="150"/>
                  </a:cubicBezTo>
                  <a:cubicBezTo>
                    <a:pt x="69" y="151"/>
                    <a:pt x="68" y="151"/>
                    <a:pt x="68" y="151"/>
                  </a:cubicBezTo>
                  <a:cubicBezTo>
                    <a:pt x="68" y="151"/>
                    <a:pt x="68" y="152"/>
                    <a:pt x="68" y="152"/>
                  </a:cubicBezTo>
                  <a:cubicBezTo>
                    <a:pt x="68" y="152"/>
                    <a:pt x="69" y="152"/>
                    <a:pt x="69" y="152"/>
                  </a:cubicBezTo>
                  <a:cubicBezTo>
                    <a:pt x="70" y="152"/>
                    <a:pt x="70" y="152"/>
                    <a:pt x="70" y="152"/>
                  </a:cubicBezTo>
                  <a:cubicBezTo>
                    <a:pt x="69" y="153"/>
                    <a:pt x="69" y="153"/>
                    <a:pt x="69" y="153"/>
                  </a:cubicBezTo>
                  <a:cubicBezTo>
                    <a:pt x="69" y="153"/>
                    <a:pt x="69" y="153"/>
                    <a:pt x="69" y="153"/>
                  </a:cubicBezTo>
                  <a:cubicBezTo>
                    <a:pt x="69" y="152"/>
                    <a:pt x="69" y="152"/>
                    <a:pt x="68" y="153"/>
                  </a:cubicBezTo>
                  <a:cubicBezTo>
                    <a:pt x="68" y="153"/>
                    <a:pt x="67" y="153"/>
                    <a:pt x="67" y="153"/>
                  </a:cubicBezTo>
                  <a:cubicBezTo>
                    <a:pt x="67" y="153"/>
                    <a:pt x="67" y="153"/>
                    <a:pt x="67" y="153"/>
                  </a:cubicBezTo>
                  <a:cubicBezTo>
                    <a:pt x="67" y="154"/>
                    <a:pt x="66" y="154"/>
                    <a:pt x="66" y="154"/>
                  </a:cubicBezTo>
                  <a:cubicBezTo>
                    <a:pt x="67" y="154"/>
                    <a:pt x="67" y="153"/>
                    <a:pt x="66" y="154"/>
                  </a:cubicBezTo>
                  <a:cubicBezTo>
                    <a:pt x="66" y="154"/>
                    <a:pt x="66" y="154"/>
                    <a:pt x="66" y="154"/>
                  </a:cubicBezTo>
                  <a:cubicBezTo>
                    <a:pt x="66" y="154"/>
                    <a:pt x="66" y="155"/>
                    <a:pt x="65" y="155"/>
                  </a:cubicBezTo>
                  <a:cubicBezTo>
                    <a:pt x="65" y="155"/>
                    <a:pt x="65" y="155"/>
                    <a:pt x="65" y="155"/>
                  </a:cubicBezTo>
                  <a:cubicBezTo>
                    <a:pt x="65" y="156"/>
                    <a:pt x="65" y="157"/>
                    <a:pt x="65" y="157"/>
                  </a:cubicBezTo>
                  <a:cubicBezTo>
                    <a:pt x="65" y="158"/>
                    <a:pt x="66" y="158"/>
                    <a:pt x="66" y="158"/>
                  </a:cubicBezTo>
                  <a:cubicBezTo>
                    <a:pt x="66" y="157"/>
                    <a:pt x="66" y="157"/>
                    <a:pt x="66" y="157"/>
                  </a:cubicBezTo>
                  <a:cubicBezTo>
                    <a:pt x="67" y="157"/>
                    <a:pt x="67" y="157"/>
                    <a:pt x="67" y="156"/>
                  </a:cubicBezTo>
                  <a:cubicBezTo>
                    <a:pt x="67" y="156"/>
                    <a:pt x="67" y="156"/>
                    <a:pt x="67" y="156"/>
                  </a:cubicBezTo>
                  <a:cubicBezTo>
                    <a:pt x="67" y="156"/>
                    <a:pt x="67" y="156"/>
                    <a:pt x="67" y="156"/>
                  </a:cubicBezTo>
                  <a:cubicBezTo>
                    <a:pt x="67" y="156"/>
                    <a:pt x="67" y="157"/>
                    <a:pt x="67" y="157"/>
                  </a:cubicBezTo>
                  <a:cubicBezTo>
                    <a:pt x="68" y="156"/>
                    <a:pt x="69" y="156"/>
                    <a:pt x="69" y="156"/>
                  </a:cubicBezTo>
                  <a:cubicBezTo>
                    <a:pt x="70" y="157"/>
                    <a:pt x="70" y="157"/>
                    <a:pt x="70" y="157"/>
                  </a:cubicBezTo>
                  <a:cubicBezTo>
                    <a:pt x="70" y="157"/>
                    <a:pt x="70" y="157"/>
                    <a:pt x="69" y="157"/>
                  </a:cubicBezTo>
                  <a:cubicBezTo>
                    <a:pt x="69" y="157"/>
                    <a:pt x="67" y="157"/>
                    <a:pt x="67" y="157"/>
                  </a:cubicBezTo>
                  <a:cubicBezTo>
                    <a:pt x="67" y="157"/>
                    <a:pt x="67" y="157"/>
                    <a:pt x="66" y="157"/>
                  </a:cubicBezTo>
                  <a:cubicBezTo>
                    <a:pt x="66" y="158"/>
                    <a:pt x="66" y="158"/>
                    <a:pt x="66" y="158"/>
                  </a:cubicBezTo>
                  <a:cubicBezTo>
                    <a:pt x="66" y="159"/>
                    <a:pt x="65" y="159"/>
                    <a:pt x="65" y="159"/>
                  </a:cubicBezTo>
                  <a:cubicBezTo>
                    <a:pt x="66" y="159"/>
                    <a:pt x="66" y="159"/>
                    <a:pt x="66" y="159"/>
                  </a:cubicBezTo>
                  <a:cubicBezTo>
                    <a:pt x="67" y="159"/>
                    <a:pt x="67" y="159"/>
                    <a:pt x="67" y="159"/>
                  </a:cubicBezTo>
                  <a:cubicBezTo>
                    <a:pt x="67" y="159"/>
                    <a:pt x="68" y="159"/>
                    <a:pt x="68" y="159"/>
                  </a:cubicBezTo>
                  <a:cubicBezTo>
                    <a:pt x="68" y="159"/>
                    <a:pt x="69" y="159"/>
                    <a:pt x="68" y="159"/>
                  </a:cubicBezTo>
                  <a:cubicBezTo>
                    <a:pt x="68" y="159"/>
                    <a:pt x="67" y="159"/>
                    <a:pt x="67" y="159"/>
                  </a:cubicBezTo>
                  <a:cubicBezTo>
                    <a:pt x="66" y="159"/>
                    <a:pt x="66" y="159"/>
                    <a:pt x="66" y="159"/>
                  </a:cubicBezTo>
                  <a:cubicBezTo>
                    <a:pt x="65" y="160"/>
                    <a:pt x="65" y="160"/>
                    <a:pt x="65" y="160"/>
                  </a:cubicBezTo>
                  <a:cubicBezTo>
                    <a:pt x="66" y="160"/>
                    <a:pt x="67" y="160"/>
                    <a:pt x="67" y="161"/>
                  </a:cubicBezTo>
                  <a:cubicBezTo>
                    <a:pt x="68" y="161"/>
                    <a:pt x="67" y="161"/>
                    <a:pt x="67" y="161"/>
                  </a:cubicBezTo>
                  <a:cubicBezTo>
                    <a:pt x="66" y="160"/>
                    <a:pt x="66" y="161"/>
                    <a:pt x="66" y="161"/>
                  </a:cubicBezTo>
                  <a:cubicBezTo>
                    <a:pt x="67" y="161"/>
                    <a:pt x="67" y="161"/>
                    <a:pt x="68" y="162"/>
                  </a:cubicBezTo>
                  <a:cubicBezTo>
                    <a:pt x="68" y="162"/>
                    <a:pt x="69" y="162"/>
                    <a:pt x="69" y="162"/>
                  </a:cubicBezTo>
                  <a:cubicBezTo>
                    <a:pt x="69" y="162"/>
                    <a:pt x="69" y="162"/>
                    <a:pt x="70" y="162"/>
                  </a:cubicBezTo>
                  <a:cubicBezTo>
                    <a:pt x="70" y="162"/>
                    <a:pt x="71" y="162"/>
                    <a:pt x="71" y="161"/>
                  </a:cubicBezTo>
                  <a:cubicBezTo>
                    <a:pt x="71" y="161"/>
                    <a:pt x="71" y="161"/>
                    <a:pt x="72" y="161"/>
                  </a:cubicBezTo>
                  <a:cubicBezTo>
                    <a:pt x="72" y="161"/>
                    <a:pt x="74" y="161"/>
                    <a:pt x="72" y="162"/>
                  </a:cubicBezTo>
                  <a:cubicBezTo>
                    <a:pt x="71" y="162"/>
                    <a:pt x="71" y="162"/>
                    <a:pt x="71" y="162"/>
                  </a:cubicBezTo>
                  <a:cubicBezTo>
                    <a:pt x="71" y="162"/>
                    <a:pt x="72" y="162"/>
                    <a:pt x="72" y="162"/>
                  </a:cubicBezTo>
                  <a:cubicBezTo>
                    <a:pt x="72" y="162"/>
                    <a:pt x="74" y="162"/>
                    <a:pt x="73" y="163"/>
                  </a:cubicBezTo>
                  <a:cubicBezTo>
                    <a:pt x="73" y="163"/>
                    <a:pt x="73" y="163"/>
                    <a:pt x="73" y="163"/>
                  </a:cubicBezTo>
                  <a:cubicBezTo>
                    <a:pt x="74" y="163"/>
                    <a:pt x="75" y="163"/>
                    <a:pt x="75" y="163"/>
                  </a:cubicBezTo>
                  <a:cubicBezTo>
                    <a:pt x="75" y="163"/>
                    <a:pt x="76" y="163"/>
                    <a:pt x="76" y="162"/>
                  </a:cubicBezTo>
                  <a:cubicBezTo>
                    <a:pt x="76" y="162"/>
                    <a:pt x="76" y="161"/>
                    <a:pt x="76" y="162"/>
                  </a:cubicBezTo>
                  <a:cubicBezTo>
                    <a:pt x="76" y="163"/>
                    <a:pt x="76" y="163"/>
                    <a:pt x="75" y="163"/>
                  </a:cubicBezTo>
                  <a:cubicBezTo>
                    <a:pt x="75" y="163"/>
                    <a:pt x="74" y="163"/>
                    <a:pt x="74" y="163"/>
                  </a:cubicBezTo>
                  <a:cubicBezTo>
                    <a:pt x="74" y="163"/>
                    <a:pt x="72" y="163"/>
                    <a:pt x="73" y="163"/>
                  </a:cubicBezTo>
                  <a:cubicBezTo>
                    <a:pt x="73" y="164"/>
                    <a:pt x="74" y="163"/>
                    <a:pt x="74" y="164"/>
                  </a:cubicBezTo>
                  <a:cubicBezTo>
                    <a:pt x="74" y="164"/>
                    <a:pt x="73" y="164"/>
                    <a:pt x="73" y="164"/>
                  </a:cubicBezTo>
                  <a:cubicBezTo>
                    <a:pt x="73" y="164"/>
                    <a:pt x="73" y="164"/>
                    <a:pt x="74" y="164"/>
                  </a:cubicBezTo>
                  <a:cubicBezTo>
                    <a:pt x="74" y="164"/>
                    <a:pt x="75" y="164"/>
                    <a:pt x="75" y="164"/>
                  </a:cubicBezTo>
                  <a:cubicBezTo>
                    <a:pt x="75" y="164"/>
                    <a:pt x="75" y="165"/>
                    <a:pt x="76" y="164"/>
                  </a:cubicBezTo>
                  <a:cubicBezTo>
                    <a:pt x="76" y="164"/>
                    <a:pt x="76" y="164"/>
                    <a:pt x="76" y="164"/>
                  </a:cubicBezTo>
                  <a:cubicBezTo>
                    <a:pt x="76" y="163"/>
                    <a:pt x="76" y="163"/>
                    <a:pt x="76" y="164"/>
                  </a:cubicBezTo>
                  <a:cubicBezTo>
                    <a:pt x="76" y="164"/>
                    <a:pt x="76" y="164"/>
                    <a:pt x="76" y="164"/>
                  </a:cubicBezTo>
                  <a:cubicBezTo>
                    <a:pt x="77" y="164"/>
                    <a:pt x="77" y="164"/>
                    <a:pt x="77" y="164"/>
                  </a:cubicBezTo>
                  <a:cubicBezTo>
                    <a:pt x="77" y="164"/>
                    <a:pt x="77" y="164"/>
                    <a:pt x="77" y="164"/>
                  </a:cubicBezTo>
                  <a:cubicBezTo>
                    <a:pt x="78" y="164"/>
                    <a:pt x="78" y="165"/>
                    <a:pt x="78" y="164"/>
                  </a:cubicBezTo>
                  <a:cubicBezTo>
                    <a:pt x="78" y="164"/>
                    <a:pt x="79" y="164"/>
                    <a:pt x="79" y="164"/>
                  </a:cubicBezTo>
                  <a:cubicBezTo>
                    <a:pt x="79" y="164"/>
                    <a:pt x="79" y="164"/>
                    <a:pt x="79" y="163"/>
                  </a:cubicBezTo>
                  <a:cubicBezTo>
                    <a:pt x="79" y="163"/>
                    <a:pt x="80" y="163"/>
                    <a:pt x="80" y="163"/>
                  </a:cubicBezTo>
                  <a:cubicBezTo>
                    <a:pt x="80" y="164"/>
                    <a:pt x="79" y="164"/>
                    <a:pt x="79" y="164"/>
                  </a:cubicBezTo>
                  <a:cubicBezTo>
                    <a:pt x="79" y="164"/>
                    <a:pt x="78" y="165"/>
                    <a:pt x="79" y="165"/>
                  </a:cubicBezTo>
                  <a:cubicBezTo>
                    <a:pt x="79" y="165"/>
                    <a:pt x="79" y="165"/>
                    <a:pt x="79" y="165"/>
                  </a:cubicBezTo>
                  <a:cubicBezTo>
                    <a:pt x="79" y="165"/>
                    <a:pt x="79" y="165"/>
                    <a:pt x="79" y="165"/>
                  </a:cubicBezTo>
                  <a:cubicBezTo>
                    <a:pt x="80" y="165"/>
                    <a:pt x="80" y="165"/>
                    <a:pt x="80" y="165"/>
                  </a:cubicBezTo>
                  <a:cubicBezTo>
                    <a:pt x="80" y="165"/>
                    <a:pt x="81" y="165"/>
                    <a:pt x="81" y="165"/>
                  </a:cubicBezTo>
                  <a:cubicBezTo>
                    <a:pt x="81" y="165"/>
                    <a:pt x="82" y="165"/>
                    <a:pt x="81" y="165"/>
                  </a:cubicBezTo>
                  <a:cubicBezTo>
                    <a:pt x="80" y="165"/>
                    <a:pt x="80" y="165"/>
                    <a:pt x="81" y="166"/>
                  </a:cubicBezTo>
                  <a:cubicBezTo>
                    <a:pt x="81" y="166"/>
                    <a:pt x="81" y="167"/>
                    <a:pt x="81" y="167"/>
                  </a:cubicBezTo>
                  <a:cubicBezTo>
                    <a:pt x="80" y="167"/>
                    <a:pt x="80" y="167"/>
                    <a:pt x="80" y="167"/>
                  </a:cubicBezTo>
                  <a:cubicBezTo>
                    <a:pt x="80" y="168"/>
                    <a:pt x="80" y="168"/>
                    <a:pt x="80" y="167"/>
                  </a:cubicBezTo>
                  <a:cubicBezTo>
                    <a:pt x="80" y="167"/>
                    <a:pt x="79" y="167"/>
                    <a:pt x="80" y="167"/>
                  </a:cubicBezTo>
                  <a:cubicBezTo>
                    <a:pt x="81" y="168"/>
                    <a:pt x="81" y="168"/>
                    <a:pt x="82" y="168"/>
                  </a:cubicBezTo>
                  <a:cubicBezTo>
                    <a:pt x="82" y="169"/>
                    <a:pt x="84" y="169"/>
                    <a:pt x="84" y="169"/>
                  </a:cubicBezTo>
                  <a:cubicBezTo>
                    <a:pt x="84" y="168"/>
                    <a:pt x="84" y="168"/>
                    <a:pt x="84" y="168"/>
                  </a:cubicBezTo>
                  <a:cubicBezTo>
                    <a:pt x="84" y="168"/>
                    <a:pt x="84" y="168"/>
                    <a:pt x="84" y="169"/>
                  </a:cubicBezTo>
                  <a:cubicBezTo>
                    <a:pt x="84" y="169"/>
                    <a:pt x="84" y="170"/>
                    <a:pt x="85" y="170"/>
                  </a:cubicBezTo>
                  <a:cubicBezTo>
                    <a:pt x="86" y="170"/>
                    <a:pt x="86" y="170"/>
                    <a:pt x="85" y="170"/>
                  </a:cubicBezTo>
                  <a:cubicBezTo>
                    <a:pt x="85" y="170"/>
                    <a:pt x="85" y="170"/>
                    <a:pt x="85" y="170"/>
                  </a:cubicBezTo>
                  <a:cubicBezTo>
                    <a:pt x="85" y="171"/>
                    <a:pt x="85" y="171"/>
                    <a:pt x="86" y="171"/>
                  </a:cubicBezTo>
                  <a:cubicBezTo>
                    <a:pt x="86" y="171"/>
                    <a:pt x="86" y="171"/>
                    <a:pt x="86" y="171"/>
                  </a:cubicBezTo>
                  <a:cubicBezTo>
                    <a:pt x="87" y="170"/>
                    <a:pt x="87" y="170"/>
                    <a:pt x="87" y="170"/>
                  </a:cubicBezTo>
                  <a:cubicBezTo>
                    <a:pt x="87" y="170"/>
                    <a:pt x="88" y="170"/>
                    <a:pt x="88" y="170"/>
                  </a:cubicBezTo>
                  <a:cubicBezTo>
                    <a:pt x="88" y="170"/>
                    <a:pt x="88" y="170"/>
                    <a:pt x="88" y="170"/>
                  </a:cubicBezTo>
                  <a:cubicBezTo>
                    <a:pt x="87" y="171"/>
                    <a:pt x="87" y="172"/>
                    <a:pt x="88" y="172"/>
                  </a:cubicBezTo>
                  <a:cubicBezTo>
                    <a:pt x="88" y="172"/>
                    <a:pt x="89" y="172"/>
                    <a:pt x="88" y="172"/>
                  </a:cubicBezTo>
                  <a:cubicBezTo>
                    <a:pt x="87" y="172"/>
                    <a:pt x="88" y="172"/>
                    <a:pt x="88" y="172"/>
                  </a:cubicBezTo>
                  <a:cubicBezTo>
                    <a:pt x="88" y="173"/>
                    <a:pt x="89" y="173"/>
                    <a:pt x="88" y="174"/>
                  </a:cubicBezTo>
                  <a:cubicBezTo>
                    <a:pt x="88" y="174"/>
                    <a:pt x="88" y="174"/>
                    <a:pt x="88" y="174"/>
                  </a:cubicBezTo>
                  <a:cubicBezTo>
                    <a:pt x="90" y="174"/>
                    <a:pt x="90" y="174"/>
                    <a:pt x="90" y="174"/>
                  </a:cubicBezTo>
                  <a:cubicBezTo>
                    <a:pt x="226" y="174"/>
                    <a:pt x="226" y="174"/>
                    <a:pt x="226" y="174"/>
                  </a:cubicBezTo>
                  <a:cubicBezTo>
                    <a:pt x="226" y="174"/>
                    <a:pt x="227" y="174"/>
                    <a:pt x="227" y="174"/>
                  </a:cubicBezTo>
                  <a:cubicBezTo>
                    <a:pt x="227" y="173"/>
                    <a:pt x="227" y="172"/>
                    <a:pt x="227" y="172"/>
                  </a:cubicBezTo>
                  <a:cubicBezTo>
                    <a:pt x="227" y="172"/>
                    <a:pt x="226" y="171"/>
                    <a:pt x="227" y="172"/>
                  </a:cubicBezTo>
                  <a:cubicBezTo>
                    <a:pt x="227" y="172"/>
                    <a:pt x="228" y="172"/>
                    <a:pt x="228" y="173"/>
                  </a:cubicBezTo>
                  <a:cubicBezTo>
                    <a:pt x="228" y="174"/>
                    <a:pt x="229" y="175"/>
                    <a:pt x="229" y="176"/>
                  </a:cubicBezTo>
                  <a:cubicBezTo>
                    <a:pt x="230" y="176"/>
                    <a:pt x="230" y="176"/>
                    <a:pt x="230" y="176"/>
                  </a:cubicBezTo>
                  <a:cubicBezTo>
                    <a:pt x="231" y="176"/>
                    <a:pt x="231" y="176"/>
                    <a:pt x="231" y="176"/>
                  </a:cubicBezTo>
                  <a:cubicBezTo>
                    <a:pt x="231" y="176"/>
                    <a:pt x="233" y="177"/>
                    <a:pt x="234" y="177"/>
                  </a:cubicBezTo>
                  <a:cubicBezTo>
                    <a:pt x="235" y="177"/>
                    <a:pt x="235" y="176"/>
                    <a:pt x="236" y="176"/>
                  </a:cubicBezTo>
                  <a:cubicBezTo>
                    <a:pt x="236" y="176"/>
                    <a:pt x="238" y="177"/>
                    <a:pt x="239" y="177"/>
                  </a:cubicBezTo>
                  <a:cubicBezTo>
                    <a:pt x="239" y="177"/>
                    <a:pt x="239" y="177"/>
                    <a:pt x="239" y="177"/>
                  </a:cubicBezTo>
                  <a:cubicBezTo>
                    <a:pt x="240" y="177"/>
                    <a:pt x="240" y="178"/>
                    <a:pt x="240" y="178"/>
                  </a:cubicBezTo>
                  <a:cubicBezTo>
                    <a:pt x="240" y="179"/>
                    <a:pt x="240" y="179"/>
                    <a:pt x="241" y="179"/>
                  </a:cubicBezTo>
                  <a:cubicBezTo>
                    <a:pt x="241" y="179"/>
                    <a:pt x="241" y="179"/>
                    <a:pt x="241" y="178"/>
                  </a:cubicBezTo>
                  <a:cubicBezTo>
                    <a:pt x="241" y="178"/>
                    <a:pt x="241" y="178"/>
                    <a:pt x="241" y="178"/>
                  </a:cubicBezTo>
                  <a:cubicBezTo>
                    <a:pt x="242" y="178"/>
                    <a:pt x="242" y="178"/>
                    <a:pt x="243" y="179"/>
                  </a:cubicBezTo>
                  <a:cubicBezTo>
                    <a:pt x="244" y="179"/>
                    <a:pt x="245" y="181"/>
                    <a:pt x="246" y="179"/>
                  </a:cubicBezTo>
                  <a:cubicBezTo>
                    <a:pt x="246" y="179"/>
                    <a:pt x="248" y="178"/>
                    <a:pt x="248" y="179"/>
                  </a:cubicBezTo>
                  <a:cubicBezTo>
                    <a:pt x="248" y="180"/>
                    <a:pt x="248" y="180"/>
                    <a:pt x="249" y="180"/>
                  </a:cubicBezTo>
                  <a:cubicBezTo>
                    <a:pt x="249" y="180"/>
                    <a:pt x="250" y="180"/>
                    <a:pt x="251" y="180"/>
                  </a:cubicBezTo>
                  <a:cubicBezTo>
                    <a:pt x="253" y="180"/>
                    <a:pt x="255" y="180"/>
                    <a:pt x="255" y="180"/>
                  </a:cubicBezTo>
                  <a:cubicBezTo>
                    <a:pt x="255" y="180"/>
                    <a:pt x="256" y="179"/>
                    <a:pt x="256" y="178"/>
                  </a:cubicBezTo>
                  <a:cubicBezTo>
                    <a:pt x="256" y="177"/>
                    <a:pt x="256" y="177"/>
                    <a:pt x="256" y="177"/>
                  </a:cubicBezTo>
                  <a:cubicBezTo>
                    <a:pt x="257" y="177"/>
                    <a:pt x="258" y="176"/>
                    <a:pt x="258" y="177"/>
                  </a:cubicBezTo>
                  <a:cubicBezTo>
                    <a:pt x="258" y="177"/>
                    <a:pt x="258" y="177"/>
                    <a:pt x="258" y="178"/>
                  </a:cubicBezTo>
                  <a:cubicBezTo>
                    <a:pt x="258" y="178"/>
                    <a:pt x="257" y="178"/>
                    <a:pt x="258" y="178"/>
                  </a:cubicBezTo>
                  <a:cubicBezTo>
                    <a:pt x="258" y="178"/>
                    <a:pt x="259" y="178"/>
                    <a:pt x="259" y="177"/>
                  </a:cubicBezTo>
                  <a:cubicBezTo>
                    <a:pt x="259" y="177"/>
                    <a:pt x="259" y="177"/>
                    <a:pt x="259" y="177"/>
                  </a:cubicBezTo>
                  <a:cubicBezTo>
                    <a:pt x="259" y="176"/>
                    <a:pt x="260" y="176"/>
                    <a:pt x="259" y="176"/>
                  </a:cubicBezTo>
                  <a:cubicBezTo>
                    <a:pt x="259" y="175"/>
                    <a:pt x="259" y="175"/>
                    <a:pt x="260" y="175"/>
                  </a:cubicBezTo>
                  <a:cubicBezTo>
                    <a:pt x="260" y="175"/>
                    <a:pt x="260" y="175"/>
                    <a:pt x="260" y="175"/>
                  </a:cubicBezTo>
                  <a:cubicBezTo>
                    <a:pt x="260" y="176"/>
                    <a:pt x="260" y="176"/>
                    <a:pt x="260" y="176"/>
                  </a:cubicBezTo>
                  <a:cubicBezTo>
                    <a:pt x="260" y="176"/>
                    <a:pt x="259" y="177"/>
                    <a:pt x="259" y="177"/>
                  </a:cubicBezTo>
                  <a:cubicBezTo>
                    <a:pt x="259" y="178"/>
                    <a:pt x="259" y="177"/>
                    <a:pt x="260" y="177"/>
                  </a:cubicBezTo>
                  <a:cubicBezTo>
                    <a:pt x="260" y="177"/>
                    <a:pt x="260" y="177"/>
                    <a:pt x="260" y="177"/>
                  </a:cubicBezTo>
                  <a:cubicBezTo>
                    <a:pt x="261" y="177"/>
                    <a:pt x="260" y="176"/>
                    <a:pt x="261" y="176"/>
                  </a:cubicBezTo>
                  <a:cubicBezTo>
                    <a:pt x="261" y="177"/>
                    <a:pt x="261" y="176"/>
                    <a:pt x="261" y="176"/>
                  </a:cubicBezTo>
                  <a:cubicBezTo>
                    <a:pt x="262" y="176"/>
                    <a:pt x="261" y="175"/>
                    <a:pt x="261" y="175"/>
                  </a:cubicBezTo>
                  <a:cubicBezTo>
                    <a:pt x="261" y="175"/>
                    <a:pt x="260" y="174"/>
                    <a:pt x="261" y="174"/>
                  </a:cubicBezTo>
                  <a:cubicBezTo>
                    <a:pt x="261" y="174"/>
                    <a:pt x="261" y="174"/>
                    <a:pt x="262" y="174"/>
                  </a:cubicBezTo>
                  <a:cubicBezTo>
                    <a:pt x="263" y="174"/>
                    <a:pt x="266" y="175"/>
                    <a:pt x="266" y="175"/>
                  </a:cubicBezTo>
                  <a:cubicBezTo>
                    <a:pt x="267" y="175"/>
                    <a:pt x="267" y="175"/>
                    <a:pt x="267" y="175"/>
                  </a:cubicBezTo>
                  <a:cubicBezTo>
                    <a:pt x="268" y="175"/>
                    <a:pt x="268" y="175"/>
                    <a:pt x="269" y="175"/>
                  </a:cubicBezTo>
                  <a:cubicBezTo>
                    <a:pt x="269" y="175"/>
                    <a:pt x="270" y="175"/>
                    <a:pt x="270" y="176"/>
                  </a:cubicBezTo>
                  <a:cubicBezTo>
                    <a:pt x="270" y="176"/>
                    <a:pt x="271" y="178"/>
                    <a:pt x="271" y="179"/>
                  </a:cubicBezTo>
                  <a:cubicBezTo>
                    <a:pt x="272" y="180"/>
                    <a:pt x="272" y="180"/>
                    <a:pt x="273" y="180"/>
                  </a:cubicBezTo>
                  <a:cubicBezTo>
                    <a:pt x="274" y="181"/>
                    <a:pt x="275" y="181"/>
                    <a:pt x="275" y="181"/>
                  </a:cubicBezTo>
                  <a:cubicBezTo>
                    <a:pt x="275" y="181"/>
                    <a:pt x="278" y="180"/>
                    <a:pt x="277" y="181"/>
                  </a:cubicBezTo>
                  <a:cubicBezTo>
                    <a:pt x="277" y="181"/>
                    <a:pt x="277" y="181"/>
                    <a:pt x="277" y="181"/>
                  </a:cubicBezTo>
                  <a:cubicBezTo>
                    <a:pt x="277" y="182"/>
                    <a:pt x="277" y="182"/>
                    <a:pt x="277" y="182"/>
                  </a:cubicBezTo>
                  <a:cubicBezTo>
                    <a:pt x="277" y="182"/>
                    <a:pt x="277" y="182"/>
                    <a:pt x="277" y="182"/>
                  </a:cubicBezTo>
                  <a:cubicBezTo>
                    <a:pt x="277" y="182"/>
                    <a:pt x="277" y="183"/>
                    <a:pt x="277" y="183"/>
                  </a:cubicBezTo>
                  <a:cubicBezTo>
                    <a:pt x="277" y="183"/>
                    <a:pt x="279" y="184"/>
                    <a:pt x="279" y="184"/>
                  </a:cubicBezTo>
                  <a:cubicBezTo>
                    <a:pt x="279" y="184"/>
                    <a:pt x="279" y="185"/>
                    <a:pt x="279" y="185"/>
                  </a:cubicBezTo>
                  <a:cubicBezTo>
                    <a:pt x="278" y="185"/>
                    <a:pt x="278" y="186"/>
                    <a:pt x="278" y="186"/>
                  </a:cubicBezTo>
                  <a:cubicBezTo>
                    <a:pt x="278" y="186"/>
                    <a:pt x="278" y="186"/>
                    <a:pt x="278" y="187"/>
                  </a:cubicBezTo>
                  <a:cubicBezTo>
                    <a:pt x="278" y="187"/>
                    <a:pt x="279" y="187"/>
                    <a:pt x="279" y="188"/>
                  </a:cubicBezTo>
                  <a:cubicBezTo>
                    <a:pt x="279" y="188"/>
                    <a:pt x="279" y="188"/>
                    <a:pt x="279" y="189"/>
                  </a:cubicBezTo>
                  <a:cubicBezTo>
                    <a:pt x="279" y="189"/>
                    <a:pt x="279" y="189"/>
                    <a:pt x="279" y="189"/>
                  </a:cubicBezTo>
                  <a:cubicBezTo>
                    <a:pt x="279" y="189"/>
                    <a:pt x="279" y="190"/>
                    <a:pt x="278" y="189"/>
                  </a:cubicBezTo>
                  <a:cubicBezTo>
                    <a:pt x="278" y="189"/>
                    <a:pt x="279" y="190"/>
                    <a:pt x="279" y="190"/>
                  </a:cubicBezTo>
                  <a:cubicBezTo>
                    <a:pt x="279" y="190"/>
                    <a:pt x="280" y="190"/>
                    <a:pt x="280" y="190"/>
                  </a:cubicBezTo>
                  <a:cubicBezTo>
                    <a:pt x="280" y="190"/>
                    <a:pt x="281" y="189"/>
                    <a:pt x="281" y="189"/>
                  </a:cubicBezTo>
                  <a:cubicBezTo>
                    <a:pt x="281" y="189"/>
                    <a:pt x="281" y="190"/>
                    <a:pt x="281" y="190"/>
                  </a:cubicBezTo>
                  <a:cubicBezTo>
                    <a:pt x="281" y="191"/>
                    <a:pt x="282" y="191"/>
                    <a:pt x="283" y="191"/>
                  </a:cubicBezTo>
                  <a:cubicBezTo>
                    <a:pt x="283" y="191"/>
                    <a:pt x="285" y="191"/>
                    <a:pt x="286" y="192"/>
                  </a:cubicBezTo>
                  <a:cubicBezTo>
                    <a:pt x="286" y="192"/>
                    <a:pt x="287" y="192"/>
                    <a:pt x="287" y="192"/>
                  </a:cubicBezTo>
                  <a:cubicBezTo>
                    <a:pt x="288" y="192"/>
                    <a:pt x="288" y="192"/>
                    <a:pt x="289" y="192"/>
                  </a:cubicBezTo>
                  <a:cubicBezTo>
                    <a:pt x="289" y="192"/>
                    <a:pt x="289" y="191"/>
                    <a:pt x="290" y="192"/>
                  </a:cubicBezTo>
                  <a:cubicBezTo>
                    <a:pt x="290" y="192"/>
                    <a:pt x="293" y="192"/>
                    <a:pt x="293" y="192"/>
                  </a:cubicBezTo>
                  <a:cubicBezTo>
                    <a:pt x="293" y="192"/>
                    <a:pt x="293" y="192"/>
                    <a:pt x="293" y="192"/>
                  </a:cubicBezTo>
                  <a:cubicBezTo>
                    <a:pt x="293" y="193"/>
                    <a:pt x="293" y="193"/>
                    <a:pt x="294" y="193"/>
                  </a:cubicBezTo>
                  <a:cubicBezTo>
                    <a:pt x="294" y="192"/>
                    <a:pt x="294" y="192"/>
                    <a:pt x="295" y="193"/>
                  </a:cubicBezTo>
                  <a:cubicBezTo>
                    <a:pt x="295" y="193"/>
                    <a:pt x="295" y="193"/>
                    <a:pt x="296" y="193"/>
                  </a:cubicBezTo>
                  <a:cubicBezTo>
                    <a:pt x="296" y="193"/>
                    <a:pt x="296" y="193"/>
                    <a:pt x="296" y="193"/>
                  </a:cubicBezTo>
                  <a:cubicBezTo>
                    <a:pt x="297" y="193"/>
                    <a:pt x="297" y="193"/>
                    <a:pt x="298" y="193"/>
                  </a:cubicBezTo>
                  <a:cubicBezTo>
                    <a:pt x="298" y="193"/>
                    <a:pt x="300" y="196"/>
                    <a:pt x="301" y="196"/>
                  </a:cubicBezTo>
                  <a:cubicBezTo>
                    <a:pt x="301" y="196"/>
                    <a:pt x="302" y="196"/>
                    <a:pt x="301" y="197"/>
                  </a:cubicBezTo>
                  <a:cubicBezTo>
                    <a:pt x="301" y="197"/>
                    <a:pt x="301" y="197"/>
                    <a:pt x="301" y="198"/>
                  </a:cubicBezTo>
                  <a:cubicBezTo>
                    <a:pt x="301" y="198"/>
                    <a:pt x="302" y="199"/>
                    <a:pt x="302" y="199"/>
                  </a:cubicBezTo>
                  <a:cubicBezTo>
                    <a:pt x="303" y="200"/>
                    <a:pt x="303" y="200"/>
                    <a:pt x="303" y="200"/>
                  </a:cubicBezTo>
                  <a:cubicBezTo>
                    <a:pt x="303" y="201"/>
                    <a:pt x="302" y="200"/>
                    <a:pt x="302" y="200"/>
                  </a:cubicBezTo>
                  <a:cubicBezTo>
                    <a:pt x="302" y="200"/>
                    <a:pt x="302" y="200"/>
                    <a:pt x="301" y="200"/>
                  </a:cubicBezTo>
                  <a:cubicBezTo>
                    <a:pt x="301" y="201"/>
                    <a:pt x="302" y="201"/>
                    <a:pt x="301" y="202"/>
                  </a:cubicBezTo>
                  <a:cubicBezTo>
                    <a:pt x="301" y="202"/>
                    <a:pt x="301" y="202"/>
                    <a:pt x="300" y="202"/>
                  </a:cubicBezTo>
                  <a:cubicBezTo>
                    <a:pt x="300" y="202"/>
                    <a:pt x="299" y="201"/>
                    <a:pt x="299" y="201"/>
                  </a:cubicBezTo>
                  <a:cubicBezTo>
                    <a:pt x="298" y="201"/>
                    <a:pt x="298" y="200"/>
                    <a:pt x="298" y="201"/>
                  </a:cubicBezTo>
                  <a:cubicBezTo>
                    <a:pt x="297" y="201"/>
                    <a:pt x="297" y="201"/>
                    <a:pt x="296" y="200"/>
                  </a:cubicBezTo>
                  <a:cubicBezTo>
                    <a:pt x="296" y="200"/>
                    <a:pt x="297" y="200"/>
                    <a:pt x="297" y="200"/>
                  </a:cubicBezTo>
                  <a:cubicBezTo>
                    <a:pt x="297" y="199"/>
                    <a:pt x="297" y="199"/>
                    <a:pt x="297" y="199"/>
                  </a:cubicBezTo>
                  <a:cubicBezTo>
                    <a:pt x="296" y="199"/>
                    <a:pt x="296" y="199"/>
                    <a:pt x="296" y="199"/>
                  </a:cubicBezTo>
                  <a:cubicBezTo>
                    <a:pt x="296" y="199"/>
                    <a:pt x="296" y="199"/>
                    <a:pt x="295" y="198"/>
                  </a:cubicBezTo>
                  <a:cubicBezTo>
                    <a:pt x="295" y="198"/>
                    <a:pt x="295" y="198"/>
                    <a:pt x="295" y="198"/>
                  </a:cubicBezTo>
                  <a:cubicBezTo>
                    <a:pt x="295" y="197"/>
                    <a:pt x="294" y="197"/>
                    <a:pt x="294" y="197"/>
                  </a:cubicBezTo>
                  <a:cubicBezTo>
                    <a:pt x="293" y="197"/>
                    <a:pt x="293" y="198"/>
                    <a:pt x="294" y="198"/>
                  </a:cubicBezTo>
                  <a:cubicBezTo>
                    <a:pt x="294" y="198"/>
                    <a:pt x="294" y="198"/>
                    <a:pt x="294" y="198"/>
                  </a:cubicBezTo>
                  <a:cubicBezTo>
                    <a:pt x="294" y="198"/>
                    <a:pt x="295" y="199"/>
                    <a:pt x="295" y="199"/>
                  </a:cubicBezTo>
                  <a:cubicBezTo>
                    <a:pt x="295" y="199"/>
                    <a:pt x="295" y="199"/>
                    <a:pt x="295" y="200"/>
                  </a:cubicBezTo>
                  <a:cubicBezTo>
                    <a:pt x="295" y="200"/>
                    <a:pt x="295" y="200"/>
                    <a:pt x="295" y="201"/>
                  </a:cubicBezTo>
                  <a:cubicBezTo>
                    <a:pt x="295" y="202"/>
                    <a:pt x="295" y="202"/>
                    <a:pt x="294" y="202"/>
                  </a:cubicBezTo>
                  <a:cubicBezTo>
                    <a:pt x="294" y="203"/>
                    <a:pt x="294" y="203"/>
                    <a:pt x="294" y="203"/>
                  </a:cubicBezTo>
                  <a:cubicBezTo>
                    <a:pt x="294" y="204"/>
                    <a:pt x="294" y="204"/>
                    <a:pt x="293" y="204"/>
                  </a:cubicBezTo>
                  <a:cubicBezTo>
                    <a:pt x="293" y="204"/>
                    <a:pt x="293" y="207"/>
                    <a:pt x="293" y="207"/>
                  </a:cubicBezTo>
                  <a:cubicBezTo>
                    <a:pt x="293" y="208"/>
                    <a:pt x="290" y="210"/>
                    <a:pt x="290" y="211"/>
                  </a:cubicBezTo>
                  <a:cubicBezTo>
                    <a:pt x="290" y="211"/>
                    <a:pt x="289" y="214"/>
                    <a:pt x="288" y="214"/>
                  </a:cubicBezTo>
                  <a:cubicBezTo>
                    <a:pt x="288" y="214"/>
                    <a:pt x="289" y="214"/>
                    <a:pt x="289" y="214"/>
                  </a:cubicBezTo>
                  <a:cubicBezTo>
                    <a:pt x="290" y="214"/>
                    <a:pt x="290" y="214"/>
                    <a:pt x="290" y="215"/>
                  </a:cubicBezTo>
                  <a:cubicBezTo>
                    <a:pt x="290" y="216"/>
                    <a:pt x="289" y="215"/>
                    <a:pt x="289" y="215"/>
                  </a:cubicBezTo>
                  <a:cubicBezTo>
                    <a:pt x="288" y="215"/>
                    <a:pt x="288" y="215"/>
                    <a:pt x="287" y="215"/>
                  </a:cubicBezTo>
                  <a:cubicBezTo>
                    <a:pt x="286" y="215"/>
                    <a:pt x="286" y="216"/>
                    <a:pt x="286" y="216"/>
                  </a:cubicBezTo>
                  <a:cubicBezTo>
                    <a:pt x="286" y="217"/>
                    <a:pt x="286" y="217"/>
                    <a:pt x="287" y="217"/>
                  </a:cubicBezTo>
                  <a:cubicBezTo>
                    <a:pt x="287" y="217"/>
                    <a:pt x="288" y="217"/>
                    <a:pt x="288" y="217"/>
                  </a:cubicBezTo>
                  <a:cubicBezTo>
                    <a:pt x="289" y="217"/>
                    <a:pt x="289" y="217"/>
                    <a:pt x="289" y="217"/>
                  </a:cubicBezTo>
                  <a:cubicBezTo>
                    <a:pt x="289" y="218"/>
                    <a:pt x="289" y="217"/>
                    <a:pt x="289" y="217"/>
                  </a:cubicBezTo>
                  <a:cubicBezTo>
                    <a:pt x="289" y="217"/>
                    <a:pt x="290" y="216"/>
                    <a:pt x="290" y="216"/>
                  </a:cubicBezTo>
                  <a:cubicBezTo>
                    <a:pt x="290" y="216"/>
                    <a:pt x="292" y="215"/>
                    <a:pt x="292" y="215"/>
                  </a:cubicBezTo>
                  <a:cubicBezTo>
                    <a:pt x="293" y="215"/>
                    <a:pt x="294" y="214"/>
                    <a:pt x="295" y="213"/>
                  </a:cubicBezTo>
                  <a:cubicBezTo>
                    <a:pt x="295" y="213"/>
                    <a:pt x="299" y="213"/>
                    <a:pt x="300" y="214"/>
                  </a:cubicBezTo>
                  <a:cubicBezTo>
                    <a:pt x="301" y="214"/>
                    <a:pt x="301" y="214"/>
                    <a:pt x="300" y="213"/>
                  </a:cubicBezTo>
                  <a:cubicBezTo>
                    <a:pt x="299" y="213"/>
                    <a:pt x="300" y="213"/>
                    <a:pt x="300" y="213"/>
                  </a:cubicBezTo>
                  <a:cubicBezTo>
                    <a:pt x="301" y="212"/>
                    <a:pt x="305" y="212"/>
                    <a:pt x="306" y="212"/>
                  </a:cubicBezTo>
                  <a:cubicBezTo>
                    <a:pt x="306" y="211"/>
                    <a:pt x="306" y="211"/>
                    <a:pt x="306" y="211"/>
                  </a:cubicBezTo>
                  <a:cubicBezTo>
                    <a:pt x="306" y="211"/>
                    <a:pt x="306" y="211"/>
                    <a:pt x="306" y="211"/>
                  </a:cubicBezTo>
                  <a:cubicBezTo>
                    <a:pt x="306" y="211"/>
                    <a:pt x="306" y="210"/>
                    <a:pt x="306" y="210"/>
                  </a:cubicBezTo>
                  <a:cubicBezTo>
                    <a:pt x="306" y="210"/>
                    <a:pt x="306" y="209"/>
                    <a:pt x="306" y="209"/>
                  </a:cubicBezTo>
                  <a:cubicBezTo>
                    <a:pt x="306" y="209"/>
                    <a:pt x="304" y="210"/>
                    <a:pt x="304" y="210"/>
                  </a:cubicBezTo>
                  <a:cubicBezTo>
                    <a:pt x="303" y="210"/>
                    <a:pt x="303" y="210"/>
                    <a:pt x="303" y="209"/>
                  </a:cubicBezTo>
                  <a:cubicBezTo>
                    <a:pt x="303" y="209"/>
                    <a:pt x="303" y="209"/>
                    <a:pt x="303" y="209"/>
                  </a:cubicBezTo>
                  <a:cubicBezTo>
                    <a:pt x="303" y="208"/>
                    <a:pt x="303" y="208"/>
                    <a:pt x="304" y="208"/>
                  </a:cubicBezTo>
                  <a:cubicBezTo>
                    <a:pt x="304" y="208"/>
                    <a:pt x="304" y="208"/>
                    <a:pt x="304" y="207"/>
                  </a:cubicBezTo>
                  <a:cubicBezTo>
                    <a:pt x="304" y="207"/>
                    <a:pt x="305" y="207"/>
                    <a:pt x="306" y="207"/>
                  </a:cubicBezTo>
                  <a:cubicBezTo>
                    <a:pt x="306" y="206"/>
                    <a:pt x="306" y="206"/>
                    <a:pt x="307" y="206"/>
                  </a:cubicBezTo>
                  <a:cubicBezTo>
                    <a:pt x="307" y="206"/>
                    <a:pt x="313" y="205"/>
                    <a:pt x="313" y="205"/>
                  </a:cubicBezTo>
                  <a:cubicBezTo>
                    <a:pt x="313" y="205"/>
                    <a:pt x="314" y="205"/>
                    <a:pt x="314" y="205"/>
                  </a:cubicBezTo>
                  <a:cubicBezTo>
                    <a:pt x="314" y="205"/>
                    <a:pt x="315" y="205"/>
                    <a:pt x="315" y="205"/>
                  </a:cubicBezTo>
                  <a:cubicBezTo>
                    <a:pt x="315" y="206"/>
                    <a:pt x="316" y="206"/>
                    <a:pt x="316" y="206"/>
                  </a:cubicBezTo>
                  <a:cubicBezTo>
                    <a:pt x="316" y="205"/>
                    <a:pt x="317" y="204"/>
                    <a:pt x="317" y="204"/>
                  </a:cubicBezTo>
                  <a:cubicBezTo>
                    <a:pt x="318" y="204"/>
                    <a:pt x="321" y="203"/>
                    <a:pt x="321" y="203"/>
                  </a:cubicBezTo>
                  <a:cubicBezTo>
                    <a:pt x="321" y="202"/>
                    <a:pt x="322" y="202"/>
                    <a:pt x="322" y="202"/>
                  </a:cubicBezTo>
                  <a:cubicBezTo>
                    <a:pt x="322" y="202"/>
                    <a:pt x="324" y="200"/>
                    <a:pt x="325" y="200"/>
                  </a:cubicBezTo>
                  <a:cubicBezTo>
                    <a:pt x="325" y="200"/>
                    <a:pt x="326" y="199"/>
                    <a:pt x="328" y="199"/>
                  </a:cubicBezTo>
                  <a:cubicBezTo>
                    <a:pt x="331" y="199"/>
                    <a:pt x="344" y="199"/>
                    <a:pt x="344" y="199"/>
                  </a:cubicBezTo>
                  <a:cubicBezTo>
                    <a:pt x="344" y="199"/>
                    <a:pt x="344" y="197"/>
                    <a:pt x="345" y="197"/>
                  </a:cubicBezTo>
                  <a:cubicBezTo>
                    <a:pt x="345" y="197"/>
                    <a:pt x="346" y="197"/>
                    <a:pt x="346" y="197"/>
                  </a:cubicBezTo>
                  <a:cubicBezTo>
                    <a:pt x="346" y="197"/>
                    <a:pt x="347" y="197"/>
                    <a:pt x="348" y="197"/>
                  </a:cubicBezTo>
                  <a:cubicBezTo>
                    <a:pt x="348" y="196"/>
                    <a:pt x="350" y="194"/>
                    <a:pt x="350" y="194"/>
                  </a:cubicBezTo>
                  <a:cubicBezTo>
                    <a:pt x="350" y="194"/>
                    <a:pt x="350" y="193"/>
                    <a:pt x="350" y="193"/>
                  </a:cubicBezTo>
                  <a:cubicBezTo>
                    <a:pt x="350" y="193"/>
                    <a:pt x="350" y="192"/>
                    <a:pt x="350" y="192"/>
                  </a:cubicBezTo>
                  <a:cubicBezTo>
                    <a:pt x="350" y="192"/>
                    <a:pt x="353" y="186"/>
                    <a:pt x="354" y="186"/>
                  </a:cubicBezTo>
                  <a:cubicBezTo>
                    <a:pt x="354" y="185"/>
                    <a:pt x="355" y="184"/>
                    <a:pt x="355" y="184"/>
                  </a:cubicBezTo>
                  <a:cubicBezTo>
                    <a:pt x="356" y="184"/>
                    <a:pt x="356" y="184"/>
                    <a:pt x="356" y="185"/>
                  </a:cubicBezTo>
                  <a:cubicBezTo>
                    <a:pt x="356" y="185"/>
                    <a:pt x="356" y="185"/>
                    <a:pt x="356" y="185"/>
                  </a:cubicBezTo>
                  <a:cubicBezTo>
                    <a:pt x="356" y="185"/>
                    <a:pt x="357" y="185"/>
                    <a:pt x="357" y="185"/>
                  </a:cubicBezTo>
                  <a:cubicBezTo>
                    <a:pt x="358" y="185"/>
                    <a:pt x="359" y="184"/>
                    <a:pt x="360" y="185"/>
                  </a:cubicBezTo>
                  <a:cubicBezTo>
                    <a:pt x="361" y="185"/>
                    <a:pt x="362" y="186"/>
                    <a:pt x="362" y="187"/>
                  </a:cubicBezTo>
                  <a:cubicBezTo>
                    <a:pt x="362" y="188"/>
                    <a:pt x="362" y="193"/>
                    <a:pt x="362" y="193"/>
                  </a:cubicBezTo>
                  <a:cubicBezTo>
                    <a:pt x="362" y="193"/>
                    <a:pt x="362" y="194"/>
                    <a:pt x="362" y="194"/>
                  </a:cubicBezTo>
                  <a:cubicBezTo>
                    <a:pt x="362" y="195"/>
                    <a:pt x="362" y="195"/>
                    <a:pt x="362" y="195"/>
                  </a:cubicBezTo>
                  <a:cubicBezTo>
                    <a:pt x="362" y="195"/>
                    <a:pt x="363" y="195"/>
                    <a:pt x="363" y="195"/>
                  </a:cubicBezTo>
                  <a:cubicBezTo>
                    <a:pt x="363" y="195"/>
                    <a:pt x="364" y="195"/>
                    <a:pt x="364" y="196"/>
                  </a:cubicBezTo>
                  <a:cubicBezTo>
                    <a:pt x="364" y="196"/>
                    <a:pt x="363" y="196"/>
                    <a:pt x="364" y="196"/>
                  </a:cubicBezTo>
                  <a:cubicBezTo>
                    <a:pt x="364" y="196"/>
                    <a:pt x="364" y="197"/>
                    <a:pt x="364" y="197"/>
                  </a:cubicBezTo>
                  <a:cubicBezTo>
                    <a:pt x="364" y="198"/>
                    <a:pt x="364" y="198"/>
                    <a:pt x="364" y="198"/>
                  </a:cubicBezTo>
                  <a:cubicBezTo>
                    <a:pt x="365" y="198"/>
                    <a:pt x="365" y="198"/>
                    <a:pt x="365" y="198"/>
                  </a:cubicBezTo>
                  <a:cubicBezTo>
                    <a:pt x="365" y="198"/>
                    <a:pt x="365" y="198"/>
                    <a:pt x="366" y="199"/>
                  </a:cubicBezTo>
                  <a:cubicBezTo>
                    <a:pt x="365" y="198"/>
                    <a:pt x="365" y="198"/>
                    <a:pt x="366" y="198"/>
                  </a:cubicBezTo>
                  <a:cubicBezTo>
                    <a:pt x="366" y="198"/>
                    <a:pt x="366" y="198"/>
                    <a:pt x="367" y="198"/>
                  </a:cubicBezTo>
                  <a:cubicBezTo>
                    <a:pt x="367" y="199"/>
                    <a:pt x="368" y="199"/>
                    <a:pt x="368" y="198"/>
                  </a:cubicBezTo>
                  <a:cubicBezTo>
                    <a:pt x="369" y="198"/>
                    <a:pt x="369" y="198"/>
                    <a:pt x="369" y="198"/>
                  </a:cubicBezTo>
                  <a:cubicBezTo>
                    <a:pt x="370" y="198"/>
                    <a:pt x="370" y="197"/>
                    <a:pt x="370" y="197"/>
                  </a:cubicBezTo>
                  <a:cubicBezTo>
                    <a:pt x="371" y="196"/>
                    <a:pt x="370" y="197"/>
                    <a:pt x="371" y="197"/>
                  </a:cubicBezTo>
                  <a:cubicBezTo>
                    <a:pt x="371" y="197"/>
                    <a:pt x="372" y="198"/>
                    <a:pt x="372" y="197"/>
                  </a:cubicBezTo>
                  <a:cubicBezTo>
                    <a:pt x="373" y="197"/>
                    <a:pt x="376" y="195"/>
                    <a:pt x="377" y="195"/>
                  </a:cubicBezTo>
                  <a:cubicBezTo>
                    <a:pt x="377" y="194"/>
                    <a:pt x="378" y="194"/>
                    <a:pt x="378" y="194"/>
                  </a:cubicBezTo>
                  <a:cubicBezTo>
                    <a:pt x="378" y="193"/>
                    <a:pt x="378" y="193"/>
                    <a:pt x="378" y="193"/>
                  </a:cubicBezTo>
                  <a:cubicBezTo>
                    <a:pt x="378" y="194"/>
                    <a:pt x="378" y="194"/>
                    <a:pt x="379" y="194"/>
                  </a:cubicBezTo>
                  <a:cubicBezTo>
                    <a:pt x="380" y="194"/>
                    <a:pt x="379" y="194"/>
                    <a:pt x="379" y="195"/>
                  </a:cubicBezTo>
                  <a:cubicBezTo>
                    <a:pt x="378" y="195"/>
                    <a:pt x="377" y="197"/>
                    <a:pt x="377" y="197"/>
                  </a:cubicBezTo>
                  <a:cubicBezTo>
                    <a:pt x="377" y="197"/>
                    <a:pt x="378" y="197"/>
                    <a:pt x="378" y="197"/>
                  </a:cubicBezTo>
                  <a:cubicBezTo>
                    <a:pt x="378" y="196"/>
                    <a:pt x="379" y="197"/>
                    <a:pt x="380" y="197"/>
                  </a:cubicBezTo>
                  <a:cubicBezTo>
                    <a:pt x="380" y="196"/>
                    <a:pt x="381" y="197"/>
                    <a:pt x="382" y="196"/>
                  </a:cubicBezTo>
                  <a:cubicBezTo>
                    <a:pt x="383" y="196"/>
                    <a:pt x="385" y="196"/>
                    <a:pt x="383" y="197"/>
                  </a:cubicBezTo>
                  <a:cubicBezTo>
                    <a:pt x="382" y="198"/>
                    <a:pt x="381" y="199"/>
                    <a:pt x="380" y="199"/>
                  </a:cubicBezTo>
                  <a:cubicBezTo>
                    <a:pt x="380" y="198"/>
                    <a:pt x="379" y="198"/>
                    <a:pt x="379" y="198"/>
                  </a:cubicBezTo>
                  <a:cubicBezTo>
                    <a:pt x="379" y="197"/>
                    <a:pt x="379" y="197"/>
                    <a:pt x="378" y="197"/>
                  </a:cubicBezTo>
                  <a:cubicBezTo>
                    <a:pt x="377" y="198"/>
                    <a:pt x="373" y="201"/>
                    <a:pt x="372" y="201"/>
                  </a:cubicBezTo>
                  <a:cubicBezTo>
                    <a:pt x="371" y="201"/>
                    <a:pt x="371" y="203"/>
                    <a:pt x="370" y="203"/>
                  </a:cubicBezTo>
                  <a:cubicBezTo>
                    <a:pt x="370" y="204"/>
                    <a:pt x="370" y="204"/>
                    <a:pt x="370" y="205"/>
                  </a:cubicBezTo>
                  <a:cubicBezTo>
                    <a:pt x="370" y="206"/>
                    <a:pt x="370" y="206"/>
                    <a:pt x="371" y="207"/>
                  </a:cubicBezTo>
                  <a:cubicBezTo>
                    <a:pt x="371" y="207"/>
                    <a:pt x="371" y="207"/>
                    <a:pt x="371" y="206"/>
                  </a:cubicBezTo>
                  <a:cubicBezTo>
                    <a:pt x="371" y="206"/>
                    <a:pt x="372" y="206"/>
                    <a:pt x="372" y="207"/>
                  </a:cubicBezTo>
                  <a:cubicBezTo>
                    <a:pt x="372" y="207"/>
                    <a:pt x="372" y="208"/>
                    <a:pt x="373" y="208"/>
                  </a:cubicBezTo>
                  <a:cubicBezTo>
                    <a:pt x="373" y="208"/>
                    <a:pt x="374" y="208"/>
                    <a:pt x="374" y="208"/>
                  </a:cubicBezTo>
                  <a:cubicBezTo>
                    <a:pt x="374" y="207"/>
                    <a:pt x="374" y="206"/>
                    <a:pt x="374" y="207"/>
                  </a:cubicBezTo>
                  <a:cubicBezTo>
                    <a:pt x="375" y="207"/>
                    <a:pt x="375" y="206"/>
                    <a:pt x="375" y="207"/>
                  </a:cubicBezTo>
                  <a:cubicBezTo>
                    <a:pt x="375" y="208"/>
                    <a:pt x="375" y="207"/>
                    <a:pt x="376" y="206"/>
                  </a:cubicBezTo>
                  <a:cubicBezTo>
                    <a:pt x="377" y="205"/>
                    <a:pt x="378" y="205"/>
                    <a:pt x="378" y="205"/>
                  </a:cubicBezTo>
                  <a:cubicBezTo>
                    <a:pt x="377" y="204"/>
                    <a:pt x="378" y="204"/>
                    <a:pt x="378" y="204"/>
                  </a:cubicBezTo>
                  <a:cubicBezTo>
                    <a:pt x="378" y="204"/>
                    <a:pt x="379" y="204"/>
                    <a:pt x="379" y="203"/>
                  </a:cubicBezTo>
                  <a:cubicBezTo>
                    <a:pt x="379" y="203"/>
                    <a:pt x="379" y="204"/>
                    <a:pt x="379" y="203"/>
                  </a:cubicBezTo>
                  <a:cubicBezTo>
                    <a:pt x="379" y="203"/>
                    <a:pt x="380" y="203"/>
                    <a:pt x="379" y="203"/>
                  </a:cubicBezTo>
                  <a:cubicBezTo>
                    <a:pt x="379" y="203"/>
                    <a:pt x="379" y="202"/>
                    <a:pt x="380" y="202"/>
                  </a:cubicBezTo>
                  <a:cubicBezTo>
                    <a:pt x="380" y="202"/>
                    <a:pt x="380" y="202"/>
                    <a:pt x="380" y="202"/>
                  </a:cubicBezTo>
                  <a:cubicBezTo>
                    <a:pt x="381" y="201"/>
                    <a:pt x="381" y="201"/>
                    <a:pt x="381" y="201"/>
                  </a:cubicBezTo>
                  <a:cubicBezTo>
                    <a:pt x="381" y="201"/>
                    <a:pt x="381" y="202"/>
                    <a:pt x="381" y="202"/>
                  </a:cubicBezTo>
                  <a:cubicBezTo>
                    <a:pt x="382" y="202"/>
                    <a:pt x="382" y="202"/>
                    <a:pt x="382" y="202"/>
                  </a:cubicBezTo>
                  <a:cubicBezTo>
                    <a:pt x="383" y="202"/>
                    <a:pt x="383" y="202"/>
                    <a:pt x="383" y="202"/>
                  </a:cubicBezTo>
                  <a:cubicBezTo>
                    <a:pt x="383" y="201"/>
                    <a:pt x="382" y="200"/>
                    <a:pt x="383" y="201"/>
                  </a:cubicBezTo>
                  <a:cubicBezTo>
                    <a:pt x="383" y="201"/>
                    <a:pt x="384" y="201"/>
                    <a:pt x="385" y="201"/>
                  </a:cubicBezTo>
                  <a:cubicBezTo>
                    <a:pt x="386" y="201"/>
                    <a:pt x="387" y="200"/>
                    <a:pt x="388" y="200"/>
                  </a:cubicBezTo>
                  <a:cubicBezTo>
                    <a:pt x="389" y="200"/>
                    <a:pt x="395" y="197"/>
                    <a:pt x="396" y="197"/>
                  </a:cubicBezTo>
                  <a:cubicBezTo>
                    <a:pt x="396" y="197"/>
                    <a:pt x="396" y="197"/>
                    <a:pt x="395" y="197"/>
                  </a:cubicBezTo>
                  <a:cubicBezTo>
                    <a:pt x="395" y="196"/>
                    <a:pt x="394" y="195"/>
                    <a:pt x="393" y="195"/>
                  </a:cubicBezTo>
                  <a:cubicBezTo>
                    <a:pt x="393" y="195"/>
                    <a:pt x="393" y="195"/>
                    <a:pt x="392" y="195"/>
                  </a:cubicBezTo>
                  <a:cubicBezTo>
                    <a:pt x="391" y="195"/>
                    <a:pt x="391" y="195"/>
                    <a:pt x="391" y="195"/>
                  </a:cubicBezTo>
                  <a:cubicBezTo>
                    <a:pt x="391" y="194"/>
                    <a:pt x="391" y="193"/>
                    <a:pt x="391" y="194"/>
                  </a:cubicBezTo>
                  <a:cubicBezTo>
                    <a:pt x="390" y="194"/>
                    <a:pt x="390" y="195"/>
                    <a:pt x="389" y="195"/>
                  </a:cubicBezTo>
                  <a:cubicBezTo>
                    <a:pt x="389" y="195"/>
                    <a:pt x="389" y="195"/>
                    <a:pt x="389" y="195"/>
                  </a:cubicBezTo>
                  <a:cubicBezTo>
                    <a:pt x="389" y="195"/>
                    <a:pt x="388" y="195"/>
                    <a:pt x="388" y="195"/>
                  </a:cubicBezTo>
                  <a:cubicBezTo>
                    <a:pt x="387" y="195"/>
                    <a:pt x="387" y="195"/>
                    <a:pt x="387" y="195"/>
                  </a:cubicBezTo>
                  <a:cubicBezTo>
                    <a:pt x="388" y="195"/>
                    <a:pt x="387" y="194"/>
                    <a:pt x="387" y="194"/>
                  </a:cubicBezTo>
                  <a:cubicBezTo>
                    <a:pt x="386" y="194"/>
                    <a:pt x="385" y="194"/>
                    <a:pt x="385" y="194"/>
                  </a:cubicBezTo>
                  <a:cubicBezTo>
                    <a:pt x="385" y="194"/>
                    <a:pt x="384" y="194"/>
                    <a:pt x="384" y="194"/>
                  </a:cubicBezTo>
                  <a:cubicBezTo>
                    <a:pt x="384" y="194"/>
                    <a:pt x="383" y="193"/>
                    <a:pt x="381" y="193"/>
                  </a:cubicBezTo>
                  <a:cubicBezTo>
                    <a:pt x="380" y="193"/>
                    <a:pt x="380" y="193"/>
                    <a:pt x="381" y="192"/>
                  </a:cubicBezTo>
                  <a:cubicBezTo>
                    <a:pt x="382" y="192"/>
                    <a:pt x="382" y="192"/>
                    <a:pt x="381" y="192"/>
                  </a:cubicBezTo>
                  <a:cubicBezTo>
                    <a:pt x="381" y="192"/>
                    <a:pt x="380" y="192"/>
                    <a:pt x="380" y="191"/>
                  </a:cubicBezTo>
                  <a:cubicBezTo>
                    <a:pt x="379" y="191"/>
                    <a:pt x="379" y="191"/>
                    <a:pt x="378" y="191"/>
                  </a:cubicBezTo>
                  <a:cubicBezTo>
                    <a:pt x="378" y="191"/>
                    <a:pt x="378" y="191"/>
                    <a:pt x="378" y="191"/>
                  </a:cubicBezTo>
                  <a:cubicBezTo>
                    <a:pt x="378" y="191"/>
                    <a:pt x="378" y="191"/>
                    <a:pt x="378" y="191"/>
                  </a:cubicBezTo>
                  <a:cubicBezTo>
                    <a:pt x="378" y="191"/>
                    <a:pt x="378" y="191"/>
                    <a:pt x="378" y="190"/>
                  </a:cubicBezTo>
                  <a:cubicBezTo>
                    <a:pt x="378" y="190"/>
                    <a:pt x="378" y="190"/>
                    <a:pt x="377" y="190"/>
                  </a:cubicBezTo>
                  <a:cubicBezTo>
                    <a:pt x="377" y="189"/>
                    <a:pt x="377" y="189"/>
                    <a:pt x="377" y="189"/>
                  </a:cubicBezTo>
                  <a:cubicBezTo>
                    <a:pt x="377" y="188"/>
                    <a:pt x="377" y="188"/>
                    <a:pt x="377" y="188"/>
                  </a:cubicBezTo>
                  <a:cubicBezTo>
                    <a:pt x="376" y="188"/>
                    <a:pt x="376" y="187"/>
                    <a:pt x="376" y="187"/>
                  </a:cubicBezTo>
                  <a:cubicBezTo>
                    <a:pt x="377" y="187"/>
                    <a:pt x="377" y="187"/>
                    <a:pt x="377" y="186"/>
                  </a:cubicBezTo>
                  <a:cubicBezTo>
                    <a:pt x="377" y="186"/>
                    <a:pt x="377" y="186"/>
                    <a:pt x="376" y="186"/>
                  </a:cubicBezTo>
                  <a:cubicBezTo>
                    <a:pt x="376" y="186"/>
                    <a:pt x="373" y="187"/>
                    <a:pt x="375" y="186"/>
                  </a:cubicBezTo>
                  <a:cubicBezTo>
                    <a:pt x="377" y="185"/>
                    <a:pt x="376" y="184"/>
                    <a:pt x="376" y="184"/>
                  </a:cubicBezTo>
                  <a:cubicBezTo>
                    <a:pt x="376" y="183"/>
                    <a:pt x="377" y="183"/>
                    <a:pt x="377" y="182"/>
                  </a:cubicBezTo>
                  <a:cubicBezTo>
                    <a:pt x="377" y="182"/>
                    <a:pt x="378" y="182"/>
                    <a:pt x="377" y="182"/>
                  </a:cubicBezTo>
                  <a:cubicBezTo>
                    <a:pt x="376" y="182"/>
                    <a:pt x="374" y="182"/>
                    <a:pt x="373" y="182"/>
                  </a:cubicBezTo>
                  <a:cubicBezTo>
                    <a:pt x="373" y="182"/>
                    <a:pt x="373" y="183"/>
                    <a:pt x="373" y="182"/>
                  </a:cubicBezTo>
                  <a:cubicBezTo>
                    <a:pt x="373" y="182"/>
                    <a:pt x="371" y="181"/>
                    <a:pt x="371" y="180"/>
                  </a:cubicBezTo>
                  <a:cubicBezTo>
                    <a:pt x="370" y="180"/>
                    <a:pt x="369" y="180"/>
                    <a:pt x="370" y="180"/>
                  </a:cubicBezTo>
                  <a:cubicBezTo>
                    <a:pt x="371" y="180"/>
                    <a:pt x="372" y="179"/>
                    <a:pt x="372" y="179"/>
                  </a:cubicBezTo>
                  <a:cubicBezTo>
                    <a:pt x="373" y="180"/>
                    <a:pt x="374" y="180"/>
                    <a:pt x="374" y="180"/>
                  </a:cubicBezTo>
                  <a:cubicBezTo>
                    <a:pt x="375" y="180"/>
                    <a:pt x="375" y="180"/>
                    <a:pt x="376" y="179"/>
                  </a:cubicBezTo>
                  <a:cubicBezTo>
                    <a:pt x="376" y="179"/>
                    <a:pt x="376" y="179"/>
                    <a:pt x="377" y="179"/>
                  </a:cubicBezTo>
                  <a:cubicBezTo>
                    <a:pt x="377" y="179"/>
                    <a:pt x="377" y="178"/>
                    <a:pt x="377" y="178"/>
                  </a:cubicBezTo>
                  <a:cubicBezTo>
                    <a:pt x="378" y="178"/>
                    <a:pt x="378" y="178"/>
                    <a:pt x="378" y="178"/>
                  </a:cubicBezTo>
                  <a:cubicBezTo>
                    <a:pt x="378" y="178"/>
                    <a:pt x="379" y="177"/>
                    <a:pt x="379" y="177"/>
                  </a:cubicBezTo>
                  <a:cubicBezTo>
                    <a:pt x="380" y="177"/>
                    <a:pt x="380" y="177"/>
                    <a:pt x="380" y="177"/>
                  </a:cubicBezTo>
                  <a:cubicBezTo>
                    <a:pt x="379" y="177"/>
                    <a:pt x="380" y="176"/>
                    <a:pt x="380" y="176"/>
                  </a:cubicBezTo>
                  <a:cubicBezTo>
                    <a:pt x="380" y="176"/>
                    <a:pt x="380" y="176"/>
                    <a:pt x="379" y="176"/>
                  </a:cubicBezTo>
                  <a:cubicBezTo>
                    <a:pt x="379" y="176"/>
                    <a:pt x="379" y="175"/>
                    <a:pt x="379" y="175"/>
                  </a:cubicBezTo>
                  <a:cubicBezTo>
                    <a:pt x="379" y="175"/>
                    <a:pt x="379" y="175"/>
                    <a:pt x="378" y="175"/>
                  </a:cubicBezTo>
                  <a:cubicBezTo>
                    <a:pt x="378" y="175"/>
                    <a:pt x="378" y="175"/>
                    <a:pt x="379" y="175"/>
                  </a:cubicBezTo>
                  <a:cubicBezTo>
                    <a:pt x="380" y="175"/>
                    <a:pt x="380" y="175"/>
                    <a:pt x="380" y="175"/>
                  </a:cubicBezTo>
                  <a:cubicBezTo>
                    <a:pt x="379" y="174"/>
                    <a:pt x="379" y="174"/>
                    <a:pt x="379" y="174"/>
                  </a:cubicBezTo>
                  <a:cubicBezTo>
                    <a:pt x="379" y="174"/>
                    <a:pt x="378" y="173"/>
                    <a:pt x="378" y="173"/>
                  </a:cubicBezTo>
                  <a:cubicBezTo>
                    <a:pt x="377" y="173"/>
                    <a:pt x="376" y="172"/>
                    <a:pt x="375" y="172"/>
                  </a:cubicBezTo>
                  <a:cubicBezTo>
                    <a:pt x="375" y="173"/>
                    <a:pt x="374" y="172"/>
                    <a:pt x="373" y="172"/>
                  </a:cubicBezTo>
                  <a:cubicBezTo>
                    <a:pt x="372" y="173"/>
                    <a:pt x="371" y="173"/>
                    <a:pt x="370" y="173"/>
                  </a:cubicBezTo>
                  <a:cubicBezTo>
                    <a:pt x="369" y="173"/>
                    <a:pt x="364" y="175"/>
                    <a:pt x="364" y="175"/>
                  </a:cubicBezTo>
                  <a:cubicBezTo>
                    <a:pt x="363" y="175"/>
                    <a:pt x="361" y="176"/>
                    <a:pt x="361" y="176"/>
                  </a:cubicBezTo>
                  <a:cubicBezTo>
                    <a:pt x="361" y="176"/>
                    <a:pt x="359" y="177"/>
                    <a:pt x="358" y="177"/>
                  </a:cubicBezTo>
                  <a:cubicBezTo>
                    <a:pt x="358" y="178"/>
                    <a:pt x="356" y="179"/>
                    <a:pt x="356" y="179"/>
                  </a:cubicBezTo>
                  <a:cubicBezTo>
                    <a:pt x="356" y="179"/>
                    <a:pt x="352" y="183"/>
                    <a:pt x="352" y="183"/>
                  </a:cubicBezTo>
                  <a:cubicBezTo>
                    <a:pt x="351" y="184"/>
                    <a:pt x="351" y="185"/>
                    <a:pt x="350" y="185"/>
                  </a:cubicBezTo>
                  <a:cubicBezTo>
                    <a:pt x="350" y="185"/>
                    <a:pt x="349" y="186"/>
                    <a:pt x="349" y="187"/>
                  </a:cubicBezTo>
                  <a:cubicBezTo>
                    <a:pt x="348" y="187"/>
                    <a:pt x="346" y="188"/>
                    <a:pt x="345" y="188"/>
                  </a:cubicBezTo>
                  <a:cubicBezTo>
                    <a:pt x="345" y="188"/>
                    <a:pt x="345" y="188"/>
                    <a:pt x="345" y="188"/>
                  </a:cubicBezTo>
                  <a:cubicBezTo>
                    <a:pt x="346" y="187"/>
                    <a:pt x="346" y="187"/>
                    <a:pt x="346" y="186"/>
                  </a:cubicBezTo>
                  <a:cubicBezTo>
                    <a:pt x="347" y="186"/>
                    <a:pt x="347" y="186"/>
                    <a:pt x="348" y="185"/>
                  </a:cubicBezTo>
                  <a:cubicBezTo>
                    <a:pt x="348" y="185"/>
                    <a:pt x="349" y="184"/>
                    <a:pt x="349" y="184"/>
                  </a:cubicBezTo>
                  <a:cubicBezTo>
                    <a:pt x="349" y="183"/>
                    <a:pt x="350" y="183"/>
                    <a:pt x="350" y="183"/>
                  </a:cubicBezTo>
                  <a:cubicBezTo>
                    <a:pt x="350" y="183"/>
                    <a:pt x="351" y="182"/>
                    <a:pt x="351" y="182"/>
                  </a:cubicBezTo>
                  <a:cubicBezTo>
                    <a:pt x="351" y="182"/>
                    <a:pt x="352" y="182"/>
                    <a:pt x="352" y="181"/>
                  </a:cubicBezTo>
                  <a:cubicBezTo>
                    <a:pt x="352" y="181"/>
                    <a:pt x="352" y="180"/>
                    <a:pt x="352" y="180"/>
                  </a:cubicBezTo>
                  <a:cubicBezTo>
                    <a:pt x="352" y="180"/>
                    <a:pt x="352" y="180"/>
                    <a:pt x="352" y="179"/>
                  </a:cubicBezTo>
                  <a:cubicBezTo>
                    <a:pt x="352" y="179"/>
                    <a:pt x="351" y="179"/>
                    <a:pt x="351" y="179"/>
                  </a:cubicBezTo>
                  <a:cubicBezTo>
                    <a:pt x="351" y="179"/>
                    <a:pt x="351" y="179"/>
                    <a:pt x="350" y="179"/>
                  </a:cubicBezTo>
                  <a:cubicBezTo>
                    <a:pt x="350" y="179"/>
                    <a:pt x="349" y="178"/>
                    <a:pt x="349" y="178"/>
                  </a:cubicBezTo>
                  <a:cubicBezTo>
                    <a:pt x="349" y="178"/>
                    <a:pt x="347" y="178"/>
                    <a:pt x="347" y="178"/>
                  </a:cubicBezTo>
                  <a:cubicBezTo>
                    <a:pt x="347" y="178"/>
                    <a:pt x="347" y="178"/>
                    <a:pt x="347" y="178"/>
                  </a:cubicBezTo>
                  <a:cubicBezTo>
                    <a:pt x="347" y="178"/>
                    <a:pt x="346" y="177"/>
                    <a:pt x="347" y="178"/>
                  </a:cubicBezTo>
                  <a:cubicBezTo>
                    <a:pt x="348" y="178"/>
                    <a:pt x="347" y="178"/>
                    <a:pt x="348" y="178"/>
                  </a:cubicBezTo>
                  <a:cubicBezTo>
                    <a:pt x="349" y="178"/>
                    <a:pt x="349" y="178"/>
                    <a:pt x="350" y="178"/>
                  </a:cubicBezTo>
                  <a:cubicBezTo>
                    <a:pt x="350" y="178"/>
                    <a:pt x="350" y="179"/>
                    <a:pt x="351" y="179"/>
                  </a:cubicBezTo>
                  <a:cubicBezTo>
                    <a:pt x="351" y="178"/>
                    <a:pt x="351" y="178"/>
                    <a:pt x="352" y="179"/>
                  </a:cubicBezTo>
                  <a:cubicBezTo>
                    <a:pt x="352" y="179"/>
                    <a:pt x="352" y="180"/>
                    <a:pt x="353" y="179"/>
                  </a:cubicBezTo>
                  <a:cubicBezTo>
                    <a:pt x="353" y="179"/>
                    <a:pt x="354" y="179"/>
                    <a:pt x="354" y="178"/>
                  </a:cubicBezTo>
                  <a:cubicBezTo>
                    <a:pt x="354" y="178"/>
                    <a:pt x="354" y="178"/>
                    <a:pt x="354" y="178"/>
                  </a:cubicBezTo>
                  <a:cubicBezTo>
                    <a:pt x="355" y="178"/>
                    <a:pt x="355" y="177"/>
                    <a:pt x="355" y="177"/>
                  </a:cubicBezTo>
                  <a:cubicBezTo>
                    <a:pt x="355" y="176"/>
                    <a:pt x="356" y="175"/>
                    <a:pt x="356" y="175"/>
                  </a:cubicBezTo>
                  <a:cubicBezTo>
                    <a:pt x="356" y="175"/>
                    <a:pt x="358" y="174"/>
                    <a:pt x="358" y="174"/>
                  </a:cubicBezTo>
                  <a:cubicBezTo>
                    <a:pt x="358" y="173"/>
                    <a:pt x="359" y="173"/>
                    <a:pt x="359" y="173"/>
                  </a:cubicBezTo>
                  <a:cubicBezTo>
                    <a:pt x="359" y="173"/>
                    <a:pt x="359" y="173"/>
                    <a:pt x="360" y="173"/>
                  </a:cubicBezTo>
                  <a:cubicBezTo>
                    <a:pt x="360" y="172"/>
                    <a:pt x="361" y="172"/>
                    <a:pt x="361" y="172"/>
                  </a:cubicBezTo>
                  <a:cubicBezTo>
                    <a:pt x="362" y="172"/>
                    <a:pt x="364" y="171"/>
                    <a:pt x="364" y="171"/>
                  </a:cubicBezTo>
                  <a:cubicBezTo>
                    <a:pt x="365" y="171"/>
                    <a:pt x="365" y="171"/>
                    <a:pt x="365" y="170"/>
                  </a:cubicBezTo>
                  <a:cubicBezTo>
                    <a:pt x="365" y="170"/>
                    <a:pt x="365" y="170"/>
                    <a:pt x="365" y="170"/>
                  </a:cubicBezTo>
                  <a:cubicBezTo>
                    <a:pt x="365" y="169"/>
                    <a:pt x="365" y="169"/>
                    <a:pt x="365" y="169"/>
                  </a:cubicBezTo>
                  <a:cubicBezTo>
                    <a:pt x="366" y="168"/>
                    <a:pt x="366" y="168"/>
                    <a:pt x="366" y="168"/>
                  </a:cubicBezTo>
                  <a:cubicBezTo>
                    <a:pt x="366" y="168"/>
                    <a:pt x="367" y="167"/>
                    <a:pt x="367" y="167"/>
                  </a:cubicBezTo>
                  <a:cubicBezTo>
                    <a:pt x="368" y="167"/>
                    <a:pt x="368" y="166"/>
                    <a:pt x="369" y="166"/>
                  </a:cubicBezTo>
                  <a:cubicBezTo>
                    <a:pt x="369" y="166"/>
                    <a:pt x="370" y="166"/>
                    <a:pt x="371" y="166"/>
                  </a:cubicBezTo>
                  <a:cubicBezTo>
                    <a:pt x="372" y="166"/>
                    <a:pt x="375" y="165"/>
                    <a:pt x="375" y="166"/>
                  </a:cubicBezTo>
                  <a:cubicBezTo>
                    <a:pt x="376" y="166"/>
                    <a:pt x="378" y="166"/>
                    <a:pt x="379" y="166"/>
                  </a:cubicBezTo>
                  <a:cubicBezTo>
                    <a:pt x="379" y="166"/>
                    <a:pt x="380" y="166"/>
                    <a:pt x="381" y="166"/>
                  </a:cubicBezTo>
                  <a:cubicBezTo>
                    <a:pt x="381" y="165"/>
                    <a:pt x="382" y="166"/>
                    <a:pt x="382" y="166"/>
                  </a:cubicBezTo>
                  <a:cubicBezTo>
                    <a:pt x="383" y="166"/>
                    <a:pt x="383" y="166"/>
                    <a:pt x="383" y="166"/>
                  </a:cubicBezTo>
                  <a:cubicBezTo>
                    <a:pt x="384" y="166"/>
                    <a:pt x="384" y="166"/>
                    <a:pt x="384" y="166"/>
                  </a:cubicBezTo>
                  <a:cubicBezTo>
                    <a:pt x="384" y="166"/>
                    <a:pt x="386" y="166"/>
                    <a:pt x="386" y="166"/>
                  </a:cubicBezTo>
                  <a:cubicBezTo>
                    <a:pt x="387" y="165"/>
                    <a:pt x="388" y="166"/>
                    <a:pt x="388" y="166"/>
                  </a:cubicBezTo>
                  <a:cubicBezTo>
                    <a:pt x="389" y="166"/>
                    <a:pt x="390" y="166"/>
                    <a:pt x="390" y="166"/>
                  </a:cubicBezTo>
                  <a:cubicBezTo>
                    <a:pt x="390" y="166"/>
                    <a:pt x="392" y="166"/>
                    <a:pt x="392" y="167"/>
                  </a:cubicBezTo>
                  <a:cubicBezTo>
                    <a:pt x="392" y="167"/>
                    <a:pt x="392" y="167"/>
                    <a:pt x="393" y="167"/>
                  </a:cubicBezTo>
                  <a:cubicBezTo>
                    <a:pt x="393" y="167"/>
                    <a:pt x="395" y="166"/>
                    <a:pt x="396" y="166"/>
                  </a:cubicBezTo>
                  <a:cubicBezTo>
                    <a:pt x="397" y="166"/>
                    <a:pt x="399" y="166"/>
                    <a:pt x="399" y="166"/>
                  </a:cubicBezTo>
                  <a:cubicBezTo>
                    <a:pt x="399" y="166"/>
                    <a:pt x="400" y="166"/>
                    <a:pt x="400" y="166"/>
                  </a:cubicBezTo>
                  <a:cubicBezTo>
                    <a:pt x="401" y="166"/>
                    <a:pt x="404" y="163"/>
                    <a:pt x="405" y="162"/>
                  </a:cubicBezTo>
                  <a:cubicBezTo>
                    <a:pt x="405" y="162"/>
                    <a:pt x="405" y="162"/>
                    <a:pt x="405" y="162"/>
                  </a:cubicBezTo>
                  <a:cubicBezTo>
                    <a:pt x="405" y="163"/>
                    <a:pt x="406" y="162"/>
                    <a:pt x="406" y="162"/>
                  </a:cubicBezTo>
                  <a:cubicBezTo>
                    <a:pt x="406" y="161"/>
                    <a:pt x="406" y="161"/>
                    <a:pt x="406" y="161"/>
                  </a:cubicBezTo>
                  <a:cubicBezTo>
                    <a:pt x="406" y="160"/>
                    <a:pt x="408" y="160"/>
                    <a:pt x="407" y="160"/>
                  </a:cubicBezTo>
                  <a:cubicBezTo>
                    <a:pt x="407" y="159"/>
                    <a:pt x="408" y="159"/>
                    <a:pt x="408" y="159"/>
                  </a:cubicBezTo>
                  <a:cubicBezTo>
                    <a:pt x="408" y="159"/>
                    <a:pt x="411" y="158"/>
                    <a:pt x="412" y="158"/>
                  </a:cubicBezTo>
                  <a:cubicBezTo>
                    <a:pt x="414" y="158"/>
                    <a:pt x="415" y="158"/>
                    <a:pt x="416" y="158"/>
                  </a:cubicBezTo>
                  <a:cubicBezTo>
                    <a:pt x="417" y="157"/>
                    <a:pt x="419" y="156"/>
                    <a:pt x="419" y="156"/>
                  </a:cubicBezTo>
                  <a:cubicBezTo>
                    <a:pt x="420" y="155"/>
                    <a:pt x="421" y="155"/>
                    <a:pt x="421" y="154"/>
                  </a:cubicBezTo>
                  <a:cubicBezTo>
                    <a:pt x="421" y="154"/>
                    <a:pt x="421" y="153"/>
                    <a:pt x="422" y="153"/>
                  </a:cubicBezTo>
                  <a:cubicBezTo>
                    <a:pt x="422" y="153"/>
                    <a:pt x="422" y="153"/>
                    <a:pt x="422" y="153"/>
                  </a:cubicBezTo>
                  <a:cubicBezTo>
                    <a:pt x="421" y="152"/>
                    <a:pt x="419" y="151"/>
                    <a:pt x="421" y="152"/>
                  </a:cubicBezTo>
                  <a:close/>
                  <a:moveTo>
                    <a:pt x="113" y="53"/>
                  </a:moveTo>
                  <a:cubicBezTo>
                    <a:pt x="114" y="53"/>
                    <a:pt x="115" y="53"/>
                    <a:pt x="115" y="53"/>
                  </a:cubicBezTo>
                  <a:cubicBezTo>
                    <a:pt x="114" y="54"/>
                    <a:pt x="114" y="54"/>
                    <a:pt x="114" y="54"/>
                  </a:cubicBezTo>
                  <a:cubicBezTo>
                    <a:pt x="114" y="54"/>
                    <a:pt x="114" y="54"/>
                    <a:pt x="114" y="54"/>
                  </a:cubicBezTo>
                  <a:cubicBezTo>
                    <a:pt x="113" y="55"/>
                    <a:pt x="113" y="55"/>
                    <a:pt x="113" y="54"/>
                  </a:cubicBezTo>
                  <a:cubicBezTo>
                    <a:pt x="113" y="54"/>
                    <a:pt x="113" y="54"/>
                    <a:pt x="112" y="55"/>
                  </a:cubicBezTo>
                  <a:cubicBezTo>
                    <a:pt x="112" y="55"/>
                    <a:pt x="112" y="55"/>
                    <a:pt x="112" y="54"/>
                  </a:cubicBezTo>
                  <a:cubicBezTo>
                    <a:pt x="111" y="54"/>
                    <a:pt x="111" y="54"/>
                    <a:pt x="111" y="55"/>
                  </a:cubicBezTo>
                  <a:cubicBezTo>
                    <a:pt x="111" y="55"/>
                    <a:pt x="111" y="55"/>
                    <a:pt x="110" y="55"/>
                  </a:cubicBezTo>
                  <a:cubicBezTo>
                    <a:pt x="110" y="54"/>
                    <a:pt x="109" y="53"/>
                    <a:pt x="108" y="53"/>
                  </a:cubicBezTo>
                  <a:cubicBezTo>
                    <a:pt x="108" y="54"/>
                    <a:pt x="107" y="54"/>
                    <a:pt x="106" y="54"/>
                  </a:cubicBezTo>
                  <a:cubicBezTo>
                    <a:pt x="106" y="54"/>
                    <a:pt x="105" y="53"/>
                    <a:pt x="105" y="54"/>
                  </a:cubicBezTo>
                  <a:cubicBezTo>
                    <a:pt x="105" y="54"/>
                    <a:pt x="105" y="54"/>
                    <a:pt x="105" y="54"/>
                  </a:cubicBezTo>
                  <a:cubicBezTo>
                    <a:pt x="106" y="54"/>
                    <a:pt x="105" y="54"/>
                    <a:pt x="105" y="55"/>
                  </a:cubicBezTo>
                  <a:cubicBezTo>
                    <a:pt x="104" y="55"/>
                    <a:pt x="105" y="55"/>
                    <a:pt x="104" y="55"/>
                  </a:cubicBezTo>
                  <a:cubicBezTo>
                    <a:pt x="104" y="55"/>
                    <a:pt x="103" y="55"/>
                    <a:pt x="104" y="55"/>
                  </a:cubicBezTo>
                  <a:cubicBezTo>
                    <a:pt x="104" y="56"/>
                    <a:pt x="104" y="56"/>
                    <a:pt x="105" y="56"/>
                  </a:cubicBezTo>
                  <a:cubicBezTo>
                    <a:pt x="105" y="56"/>
                    <a:pt x="106" y="56"/>
                    <a:pt x="106" y="57"/>
                  </a:cubicBezTo>
                  <a:cubicBezTo>
                    <a:pt x="106" y="57"/>
                    <a:pt x="107" y="58"/>
                    <a:pt x="106" y="57"/>
                  </a:cubicBezTo>
                  <a:cubicBezTo>
                    <a:pt x="105" y="57"/>
                    <a:pt x="104" y="57"/>
                    <a:pt x="104" y="58"/>
                  </a:cubicBezTo>
                  <a:cubicBezTo>
                    <a:pt x="103" y="58"/>
                    <a:pt x="103" y="58"/>
                    <a:pt x="103" y="58"/>
                  </a:cubicBezTo>
                  <a:cubicBezTo>
                    <a:pt x="103" y="58"/>
                    <a:pt x="99" y="61"/>
                    <a:pt x="99" y="61"/>
                  </a:cubicBezTo>
                  <a:cubicBezTo>
                    <a:pt x="99" y="61"/>
                    <a:pt x="98" y="62"/>
                    <a:pt x="97" y="61"/>
                  </a:cubicBezTo>
                  <a:cubicBezTo>
                    <a:pt x="97" y="61"/>
                    <a:pt x="96" y="61"/>
                    <a:pt x="96" y="61"/>
                  </a:cubicBezTo>
                  <a:cubicBezTo>
                    <a:pt x="97" y="60"/>
                    <a:pt x="97" y="60"/>
                    <a:pt x="97" y="60"/>
                  </a:cubicBezTo>
                  <a:cubicBezTo>
                    <a:pt x="97" y="60"/>
                    <a:pt x="98" y="60"/>
                    <a:pt x="98" y="60"/>
                  </a:cubicBezTo>
                  <a:cubicBezTo>
                    <a:pt x="99" y="60"/>
                    <a:pt x="99" y="60"/>
                    <a:pt x="99" y="60"/>
                  </a:cubicBezTo>
                  <a:cubicBezTo>
                    <a:pt x="99" y="59"/>
                    <a:pt x="99" y="59"/>
                    <a:pt x="99" y="59"/>
                  </a:cubicBezTo>
                  <a:cubicBezTo>
                    <a:pt x="100" y="59"/>
                    <a:pt x="102" y="58"/>
                    <a:pt x="102" y="57"/>
                  </a:cubicBezTo>
                  <a:cubicBezTo>
                    <a:pt x="102" y="55"/>
                    <a:pt x="102" y="55"/>
                    <a:pt x="101" y="55"/>
                  </a:cubicBezTo>
                  <a:cubicBezTo>
                    <a:pt x="101" y="55"/>
                    <a:pt x="99" y="55"/>
                    <a:pt x="99" y="55"/>
                  </a:cubicBezTo>
                  <a:cubicBezTo>
                    <a:pt x="98" y="56"/>
                    <a:pt x="98" y="56"/>
                    <a:pt x="97" y="57"/>
                  </a:cubicBezTo>
                  <a:cubicBezTo>
                    <a:pt x="96" y="57"/>
                    <a:pt x="96" y="57"/>
                    <a:pt x="96" y="57"/>
                  </a:cubicBezTo>
                  <a:cubicBezTo>
                    <a:pt x="96" y="57"/>
                    <a:pt x="96" y="58"/>
                    <a:pt x="96" y="58"/>
                  </a:cubicBezTo>
                  <a:cubicBezTo>
                    <a:pt x="96" y="58"/>
                    <a:pt x="96" y="58"/>
                    <a:pt x="96" y="58"/>
                  </a:cubicBezTo>
                  <a:cubicBezTo>
                    <a:pt x="96" y="58"/>
                    <a:pt x="96" y="59"/>
                    <a:pt x="95" y="60"/>
                  </a:cubicBezTo>
                  <a:cubicBezTo>
                    <a:pt x="94" y="60"/>
                    <a:pt x="94" y="61"/>
                    <a:pt x="93" y="60"/>
                  </a:cubicBezTo>
                  <a:cubicBezTo>
                    <a:pt x="93" y="60"/>
                    <a:pt x="92" y="60"/>
                    <a:pt x="92" y="60"/>
                  </a:cubicBezTo>
                  <a:cubicBezTo>
                    <a:pt x="91" y="60"/>
                    <a:pt x="84" y="59"/>
                    <a:pt x="87" y="58"/>
                  </a:cubicBezTo>
                  <a:cubicBezTo>
                    <a:pt x="87" y="58"/>
                    <a:pt x="88" y="58"/>
                    <a:pt x="89" y="58"/>
                  </a:cubicBezTo>
                  <a:cubicBezTo>
                    <a:pt x="89" y="58"/>
                    <a:pt x="90" y="58"/>
                    <a:pt x="90" y="57"/>
                  </a:cubicBezTo>
                  <a:cubicBezTo>
                    <a:pt x="90" y="57"/>
                    <a:pt x="90" y="57"/>
                    <a:pt x="89" y="56"/>
                  </a:cubicBezTo>
                  <a:cubicBezTo>
                    <a:pt x="89" y="56"/>
                    <a:pt x="89" y="56"/>
                    <a:pt x="89" y="56"/>
                  </a:cubicBezTo>
                  <a:cubicBezTo>
                    <a:pt x="90" y="56"/>
                    <a:pt x="90" y="55"/>
                    <a:pt x="90" y="55"/>
                  </a:cubicBezTo>
                  <a:cubicBezTo>
                    <a:pt x="91" y="55"/>
                    <a:pt x="93" y="55"/>
                    <a:pt x="92" y="54"/>
                  </a:cubicBezTo>
                  <a:cubicBezTo>
                    <a:pt x="92" y="54"/>
                    <a:pt x="91" y="53"/>
                    <a:pt x="90" y="53"/>
                  </a:cubicBezTo>
                  <a:cubicBezTo>
                    <a:pt x="90" y="52"/>
                    <a:pt x="90" y="52"/>
                    <a:pt x="91" y="52"/>
                  </a:cubicBezTo>
                  <a:cubicBezTo>
                    <a:pt x="92" y="52"/>
                    <a:pt x="92" y="52"/>
                    <a:pt x="93" y="52"/>
                  </a:cubicBezTo>
                  <a:cubicBezTo>
                    <a:pt x="94" y="52"/>
                    <a:pt x="95" y="53"/>
                    <a:pt x="96" y="52"/>
                  </a:cubicBezTo>
                  <a:cubicBezTo>
                    <a:pt x="97" y="52"/>
                    <a:pt x="98" y="52"/>
                    <a:pt x="97" y="51"/>
                  </a:cubicBezTo>
                  <a:cubicBezTo>
                    <a:pt x="97" y="51"/>
                    <a:pt x="95" y="50"/>
                    <a:pt x="93" y="50"/>
                  </a:cubicBezTo>
                  <a:cubicBezTo>
                    <a:pt x="90" y="50"/>
                    <a:pt x="88" y="50"/>
                    <a:pt x="89" y="50"/>
                  </a:cubicBezTo>
                  <a:cubicBezTo>
                    <a:pt x="89" y="50"/>
                    <a:pt x="89" y="51"/>
                    <a:pt x="88" y="51"/>
                  </a:cubicBezTo>
                  <a:cubicBezTo>
                    <a:pt x="88" y="50"/>
                    <a:pt x="87" y="50"/>
                    <a:pt x="86" y="51"/>
                  </a:cubicBezTo>
                  <a:cubicBezTo>
                    <a:pt x="86" y="51"/>
                    <a:pt x="85" y="51"/>
                    <a:pt x="84" y="51"/>
                  </a:cubicBezTo>
                  <a:cubicBezTo>
                    <a:pt x="83" y="50"/>
                    <a:pt x="83" y="50"/>
                    <a:pt x="82" y="50"/>
                  </a:cubicBezTo>
                  <a:cubicBezTo>
                    <a:pt x="81" y="51"/>
                    <a:pt x="80" y="51"/>
                    <a:pt x="81" y="51"/>
                  </a:cubicBezTo>
                  <a:cubicBezTo>
                    <a:pt x="81" y="51"/>
                    <a:pt x="81" y="51"/>
                    <a:pt x="81" y="51"/>
                  </a:cubicBezTo>
                  <a:cubicBezTo>
                    <a:pt x="81" y="51"/>
                    <a:pt x="80" y="51"/>
                    <a:pt x="80" y="52"/>
                  </a:cubicBezTo>
                  <a:cubicBezTo>
                    <a:pt x="80" y="52"/>
                    <a:pt x="80" y="53"/>
                    <a:pt x="79" y="52"/>
                  </a:cubicBezTo>
                  <a:cubicBezTo>
                    <a:pt x="79" y="52"/>
                    <a:pt x="79" y="52"/>
                    <a:pt x="79" y="51"/>
                  </a:cubicBezTo>
                  <a:cubicBezTo>
                    <a:pt x="78" y="51"/>
                    <a:pt x="78" y="50"/>
                    <a:pt x="79" y="49"/>
                  </a:cubicBezTo>
                  <a:cubicBezTo>
                    <a:pt x="79" y="49"/>
                    <a:pt x="79" y="49"/>
                    <a:pt x="79" y="50"/>
                  </a:cubicBezTo>
                  <a:cubicBezTo>
                    <a:pt x="80" y="50"/>
                    <a:pt x="80" y="50"/>
                    <a:pt x="80" y="50"/>
                  </a:cubicBezTo>
                  <a:cubicBezTo>
                    <a:pt x="80" y="50"/>
                    <a:pt x="80" y="50"/>
                    <a:pt x="81" y="50"/>
                  </a:cubicBezTo>
                  <a:cubicBezTo>
                    <a:pt x="81" y="50"/>
                    <a:pt x="82" y="50"/>
                    <a:pt x="82" y="50"/>
                  </a:cubicBezTo>
                  <a:cubicBezTo>
                    <a:pt x="82" y="49"/>
                    <a:pt x="83" y="49"/>
                    <a:pt x="83" y="49"/>
                  </a:cubicBezTo>
                  <a:cubicBezTo>
                    <a:pt x="84" y="49"/>
                    <a:pt x="84" y="49"/>
                    <a:pt x="85" y="49"/>
                  </a:cubicBezTo>
                  <a:cubicBezTo>
                    <a:pt x="85" y="49"/>
                    <a:pt x="85" y="49"/>
                    <a:pt x="86" y="49"/>
                  </a:cubicBezTo>
                  <a:cubicBezTo>
                    <a:pt x="86" y="49"/>
                    <a:pt x="87" y="48"/>
                    <a:pt x="87" y="48"/>
                  </a:cubicBezTo>
                  <a:cubicBezTo>
                    <a:pt x="88" y="48"/>
                    <a:pt x="88" y="48"/>
                    <a:pt x="88" y="48"/>
                  </a:cubicBezTo>
                  <a:cubicBezTo>
                    <a:pt x="88" y="48"/>
                    <a:pt x="88" y="48"/>
                    <a:pt x="88" y="48"/>
                  </a:cubicBezTo>
                  <a:cubicBezTo>
                    <a:pt x="89" y="48"/>
                    <a:pt x="89" y="48"/>
                    <a:pt x="89" y="48"/>
                  </a:cubicBezTo>
                  <a:cubicBezTo>
                    <a:pt x="89" y="47"/>
                    <a:pt x="89" y="47"/>
                    <a:pt x="90" y="47"/>
                  </a:cubicBezTo>
                  <a:cubicBezTo>
                    <a:pt x="91" y="47"/>
                    <a:pt x="91" y="48"/>
                    <a:pt x="91" y="47"/>
                  </a:cubicBezTo>
                  <a:cubicBezTo>
                    <a:pt x="91" y="47"/>
                    <a:pt x="92" y="47"/>
                    <a:pt x="92" y="47"/>
                  </a:cubicBezTo>
                  <a:cubicBezTo>
                    <a:pt x="92" y="47"/>
                    <a:pt x="92" y="47"/>
                    <a:pt x="92" y="47"/>
                  </a:cubicBezTo>
                  <a:cubicBezTo>
                    <a:pt x="92" y="47"/>
                    <a:pt x="93" y="47"/>
                    <a:pt x="93" y="47"/>
                  </a:cubicBezTo>
                  <a:cubicBezTo>
                    <a:pt x="93" y="47"/>
                    <a:pt x="94" y="47"/>
                    <a:pt x="94" y="47"/>
                  </a:cubicBezTo>
                  <a:cubicBezTo>
                    <a:pt x="95" y="46"/>
                    <a:pt x="95" y="46"/>
                    <a:pt x="96" y="46"/>
                  </a:cubicBezTo>
                  <a:cubicBezTo>
                    <a:pt x="96" y="46"/>
                    <a:pt x="96" y="46"/>
                    <a:pt x="97" y="46"/>
                  </a:cubicBezTo>
                  <a:cubicBezTo>
                    <a:pt x="97" y="46"/>
                    <a:pt x="97" y="45"/>
                    <a:pt x="98" y="45"/>
                  </a:cubicBezTo>
                  <a:cubicBezTo>
                    <a:pt x="98" y="45"/>
                    <a:pt x="99" y="45"/>
                    <a:pt x="99" y="45"/>
                  </a:cubicBezTo>
                  <a:cubicBezTo>
                    <a:pt x="100" y="45"/>
                    <a:pt x="102" y="44"/>
                    <a:pt x="102" y="44"/>
                  </a:cubicBezTo>
                  <a:cubicBezTo>
                    <a:pt x="102" y="44"/>
                    <a:pt x="103" y="43"/>
                    <a:pt x="104" y="43"/>
                  </a:cubicBezTo>
                  <a:cubicBezTo>
                    <a:pt x="104" y="44"/>
                    <a:pt x="109" y="45"/>
                    <a:pt x="109" y="45"/>
                  </a:cubicBezTo>
                  <a:cubicBezTo>
                    <a:pt x="108" y="45"/>
                    <a:pt x="107" y="45"/>
                    <a:pt x="107" y="45"/>
                  </a:cubicBezTo>
                  <a:cubicBezTo>
                    <a:pt x="107" y="46"/>
                    <a:pt x="106" y="46"/>
                    <a:pt x="106" y="46"/>
                  </a:cubicBezTo>
                  <a:cubicBezTo>
                    <a:pt x="105" y="46"/>
                    <a:pt x="105" y="46"/>
                    <a:pt x="104" y="46"/>
                  </a:cubicBezTo>
                  <a:cubicBezTo>
                    <a:pt x="104" y="46"/>
                    <a:pt x="103" y="47"/>
                    <a:pt x="103" y="47"/>
                  </a:cubicBezTo>
                  <a:cubicBezTo>
                    <a:pt x="103" y="47"/>
                    <a:pt x="103" y="47"/>
                    <a:pt x="103" y="48"/>
                  </a:cubicBezTo>
                  <a:cubicBezTo>
                    <a:pt x="102" y="48"/>
                    <a:pt x="102" y="48"/>
                    <a:pt x="102" y="48"/>
                  </a:cubicBezTo>
                  <a:cubicBezTo>
                    <a:pt x="102" y="48"/>
                    <a:pt x="102" y="48"/>
                    <a:pt x="102" y="48"/>
                  </a:cubicBezTo>
                  <a:cubicBezTo>
                    <a:pt x="102" y="49"/>
                    <a:pt x="102" y="49"/>
                    <a:pt x="102" y="49"/>
                  </a:cubicBezTo>
                  <a:cubicBezTo>
                    <a:pt x="103" y="49"/>
                    <a:pt x="103" y="49"/>
                    <a:pt x="103" y="49"/>
                  </a:cubicBezTo>
                  <a:cubicBezTo>
                    <a:pt x="104" y="49"/>
                    <a:pt x="105" y="49"/>
                    <a:pt x="105" y="49"/>
                  </a:cubicBezTo>
                  <a:cubicBezTo>
                    <a:pt x="105" y="49"/>
                    <a:pt x="106" y="49"/>
                    <a:pt x="105" y="49"/>
                  </a:cubicBezTo>
                  <a:cubicBezTo>
                    <a:pt x="105" y="49"/>
                    <a:pt x="105" y="49"/>
                    <a:pt x="105" y="49"/>
                  </a:cubicBezTo>
                  <a:cubicBezTo>
                    <a:pt x="106" y="50"/>
                    <a:pt x="106" y="50"/>
                    <a:pt x="106" y="49"/>
                  </a:cubicBezTo>
                  <a:cubicBezTo>
                    <a:pt x="106" y="49"/>
                    <a:pt x="106" y="49"/>
                    <a:pt x="107" y="49"/>
                  </a:cubicBezTo>
                  <a:cubicBezTo>
                    <a:pt x="107" y="49"/>
                    <a:pt x="109" y="50"/>
                    <a:pt x="110" y="49"/>
                  </a:cubicBezTo>
                  <a:cubicBezTo>
                    <a:pt x="110" y="49"/>
                    <a:pt x="112" y="49"/>
                    <a:pt x="112" y="49"/>
                  </a:cubicBezTo>
                  <a:cubicBezTo>
                    <a:pt x="113" y="48"/>
                    <a:pt x="113" y="48"/>
                    <a:pt x="112" y="48"/>
                  </a:cubicBezTo>
                  <a:cubicBezTo>
                    <a:pt x="112" y="48"/>
                    <a:pt x="112" y="48"/>
                    <a:pt x="113" y="47"/>
                  </a:cubicBezTo>
                  <a:cubicBezTo>
                    <a:pt x="114" y="47"/>
                    <a:pt x="115" y="46"/>
                    <a:pt x="115" y="47"/>
                  </a:cubicBezTo>
                  <a:cubicBezTo>
                    <a:pt x="115" y="47"/>
                    <a:pt x="115" y="47"/>
                    <a:pt x="115" y="47"/>
                  </a:cubicBezTo>
                  <a:cubicBezTo>
                    <a:pt x="114" y="48"/>
                    <a:pt x="114" y="48"/>
                    <a:pt x="114" y="48"/>
                  </a:cubicBezTo>
                  <a:cubicBezTo>
                    <a:pt x="114" y="48"/>
                    <a:pt x="114" y="49"/>
                    <a:pt x="115" y="48"/>
                  </a:cubicBezTo>
                  <a:cubicBezTo>
                    <a:pt x="115" y="48"/>
                    <a:pt x="116" y="48"/>
                    <a:pt x="116" y="48"/>
                  </a:cubicBezTo>
                  <a:cubicBezTo>
                    <a:pt x="116" y="49"/>
                    <a:pt x="116" y="49"/>
                    <a:pt x="115" y="49"/>
                  </a:cubicBezTo>
                  <a:cubicBezTo>
                    <a:pt x="115" y="50"/>
                    <a:pt x="115" y="51"/>
                    <a:pt x="115" y="51"/>
                  </a:cubicBezTo>
                  <a:cubicBezTo>
                    <a:pt x="115" y="51"/>
                    <a:pt x="114" y="52"/>
                    <a:pt x="114" y="52"/>
                  </a:cubicBezTo>
                  <a:cubicBezTo>
                    <a:pt x="114" y="51"/>
                    <a:pt x="113" y="52"/>
                    <a:pt x="113" y="52"/>
                  </a:cubicBezTo>
                  <a:cubicBezTo>
                    <a:pt x="113" y="52"/>
                    <a:pt x="113" y="53"/>
                    <a:pt x="113" y="53"/>
                  </a:cubicBezTo>
                  <a:cubicBezTo>
                    <a:pt x="112" y="53"/>
                    <a:pt x="112" y="54"/>
                    <a:pt x="113" y="53"/>
                  </a:cubicBezTo>
                  <a:close/>
                  <a:moveTo>
                    <a:pt x="158" y="78"/>
                  </a:moveTo>
                  <a:cubicBezTo>
                    <a:pt x="157" y="78"/>
                    <a:pt x="157" y="80"/>
                    <a:pt x="157" y="79"/>
                  </a:cubicBezTo>
                  <a:cubicBezTo>
                    <a:pt x="157" y="78"/>
                    <a:pt x="156" y="78"/>
                    <a:pt x="156" y="78"/>
                  </a:cubicBezTo>
                  <a:cubicBezTo>
                    <a:pt x="155" y="78"/>
                    <a:pt x="154" y="77"/>
                    <a:pt x="154" y="77"/>
                  </a:cubicBezTo>
                  <a:cubicBezTo>
                    <a:pt x="153" y="77"/>
                    <a:pt x="150" y="77"/>
                    <a:pt x="150" y="77"/>
                  </a:cubicBezTo>
                  <a:cubicBezTo>
                    <a:pt x="149" y="77"/>
                    <a:pt x="147" y="78"/>
                    <a:pt x="147" y="78"/>
                  </a:cubicBezTo>
                  <a:cubicBezTo>
                    <a:pt x="146" y="79"/>
                    <a:pt x="144" y="81"/>
                    <a:pt x="145" y="80"/>
                  </a:cubicBezTo>
                  <a:cubicBezTo>
                    <a:pt x="146" y="80"/>
                    <a:pt x="147" y="79"/>
                    <a:pt x="148" y="79"/>
                  </a:cubicBezTo>
                  <a:cubicBezTo>
                    <a:pt x="148" y="79"/>
                    <a:pt x="149" y="78"/>
                    <a:pt x="150" y="78"/>
                  </a:cubicBezTo>
                  <a:cubicBezTo>
                    <a:pt x="151" y="78"/>
                    <a:pt x="151" y="78"/>
                    <a:pt x="151" y="78"/>
                  </a:cubicBezTo>
                  <a:cubicBezTo>
                    <a:pt x="151" y="78"/>
                    <a:pt x="151" y="78"/>
                    <a:pt x="151" y="78"/>
                  </a:cubicBezTo>
                  <a:cubicBezTo>
                    <a:pt x="152" y="78"/>
                    <a:pt x="155" y="78"/>
                    <a:pt x="154" y="78"/>
                  </a:cubicBezTo>
                  <a:cubicBezTo>
                    <a:pt x="152" y="78"/>
                    <a:pt x="151" y="78"/>
                    <a:pt x="151" y="78"/>
                  </a:cubicBezTo>
                  <a:cubicBezTo>
                    <a:pt x="152" y="78"/>
                    <a:pt x="152" y="78"/>
                    <a:pt x="153" y="78"/>
                  </a:cubicBezTo>
                  <a:cubicBezTo>
                    <a:pt x="154" y="78"/>
                    <a:pt x="156" y="78"/>
                    <a:pt x="154" y="79"/>
                  </a:cubicBezTo>
                  <a:cubicBezTo>
                    <a:pt x="153" y="79"/>
                    <a:pt x="152" y="79"/>
                    <a:pt x="151" y="79"/>
                  </a:cubicBezTo>
                  <a:cubicBezTo>
                    <a:pt x="151" y="79"/>
                    <a:pt x="150" y="79"/>
                    <a:pt x="150" y="79"/>
                  </a:cubicBezTo>
                  <a:cubicBezTo>
                    <a:pt x="150" y="80"/>
                    <a:pt x="150" y="80"/>
                    <a:pt x="151" y="80"/>
                  </a:cubicBezTo>
                  <a:cubicBezTo>
                    <a:pt x="151" y="79"/>
                    <a:pt x="152" y="79"/>
                    <a:pt x="151" y="79"/>
                  </a:cubicBezTo>
                  <a:cubicBezTo>
                    <a:pt x="151" y="80"/>
                    <a:pt x="152" y="80"/>
                    <a:pt x="152" y="80"/>
                  </a:cubicBezTo>
                  <a:cubicBezTo>
                    <a:pt x="152" y="80"/>
                    <a:pt x="153" y="79"/>
                    <a:pt x="153" y="79"/>
                  </a:cubicBezTo>
                  <a:cubicBezTo>
                    <a:pt x="153" y="79"/>
                    <a:pt x="155" y="79"/>
                    <a:pt x="153" y="80"/>
                  </a:cubicBezTo>
                  <a:cubicBezTo>
                    <a:pt x="152" y="80"/>
                    <a:pt x="151" y="81"/>
                    <a:pt x="150" y="81"/>
                  </a:cubicBezTo>
                  <a:cubicBezTo>
                    <a:pt x="150" y="81"/>
                    <a:pt x="149" y="80"/>
                    <a:pt x="148" y="80"/>
                  </a:cubicBezTo>
                  <a:cubicBezTo>
                    <a:pt x="148" y="81"/>
                    <a:pt x="147" y="82"/>
                    <a:pt x="146" y="82"/>
                  </a:cubicBezTo>
                  <a:cubicBezTo>
                    <a:pt x="145" y="83"/>
                    <a:pt x="144" y="83"/>
                    <a:pt x="145" y="83"/>
                  </a:cubicBezTo>
                  <a:cubicBezTo>
                    <a:pt x="146" y="83"/>
                    <a:pt x="146" y="83"/>
                    <a:pt x="145" y="84"/>
                  </a:cubicBezTo>
                  <a:cubicBezTo>
                    <a:pt x="145" y="84"/>
                    <a:pt x="143" y="86"/>
                    <a:pt x="142" y="86"/>
                  </a:cubicBezTo>
                  <a:cubicBezTo>
                    <a:pt x="142" y="87"/>
                    <a:pt x="141" y="87"/>
                    <a:pt x="138" y="88"/>
                  </a:cubicBezTo>
                  <a:cubicBezTo>
                    <a:pt x="135" y="88"/>
                    <a:pt x="135" y="89"/>
                    <a:pt x="135" y="89"/>
                  </a:cubicBezTo>
                  <a:cubicBezTo>
                    <a:pt x="135" y="90"/>
                    <a:pt x="135" y="90"/>
                    <a:pt x="135" y="90"/>
                  </a:cubicBezTo>
                  <a:cubicBezTo>
                    <a:pt x="135" y="91"/>
                    <a:pt x="135" y="91"/>
                    <a:pt x="134" y="91"/>
                  </a:cubicBezTo>
                  <a:cubicBezTo>
                    <a:pt x="133" y="91"/>
                    <a:pt x="128" y="92"/>
                    <a:pt x="127" y="92"/>
                  </a:cubicBezTo>
                  <a:cubicBezTo>
                    <a:pt x="126" y="92"/>
                    <a:pt x="125" y="92"/>
                    <a:pt x="124" y="92"/>
                  </a:cubicBezTo>
                  <a:cubicBezTo>
                    <a:pt x="124" y="92"/>
                    <a:pt x="122" y="92"/>
                    <a:pt x="121" y="91"/>
                  </a:cubicBezTo>
                  <a:cubicBezTo>
                    <a:pt x="121" y="91"/>
                    <a:pt x="120" y="91"/>
                    <a:pt x="119" y="91"/>
                  </a:cubicBezTo>
                  <a:cubicBezTo>
                    <a:pt x="119" y="91"/>
                    <a:pt x="117" y="91"/>
                    <a:pt x="117" y="90"/>
                  </a:cubicBezTo>
                  <a:cubicBezTo>
                    <a:pt x="117" y="90"/>
                    <a:pt x="116" y="90"/>
                    <a:pt x="116" y="89"/>
                  </a:cubicBezTo>
                  <a:cubicBezTo>
                    <a:pt x="116" y="89"/>
                    <a:pt x="114" y="89"/>
                    <a:pt x="116" y="89"/>
                  </a:cubicBezTo>
                  <a:cubicBezTo>
                    <a:pt x="118" y="89"/>
                    <a:pt x="120" y="90"/>
                    <a:pt x="120" y="89"/>
                  </a:cubicBezTo>
                  <a:cubicBezTo>
                    <a:pt x="120" y="89"/>
                    <a:pt x="119" y="88"/>
                    <a:pt x="121" y="89"/>
                  </a:cubicBezTo>
                  <a:cubicBezTo>
                    <a:pt x="122" y="89"/>
                    <a:pt x="124" y="90"/>
                    <a:pt x="124" y="89"/>
                  </a:cubicBezTo>
                  <a:cubicBezTo>
                    <a:pt x="124" y="88"/>
                    <a:pt x="123" y="88"/>
                    <a:pt x="124" y="88"/>
                  </a:cubicBezTo>
                  <a:cubicBezTo>
                    <a:pt x="125" y="88"/>
                    <a:pt x="125" y="88"/>
                    <a:pt x="125" y="87"/>
                  </a:cubicBezTo>
                  <a:cubicBezTo>
                    <a:pt x="125" y="87"/>
                    <a:pt x="125" y="86"/>
                    <a:pt x="125" y="86"/>
                  </a:cubicBezTo>
                  <a:cubicBezTo>
                    <a:pt x="126" y="86"/>
                    <a:pt x="126" y="85"/>
                    <a:pt x="126" y="85"/>
                  </a:cubicBezTo>
                  <a:cubicBezTo>
                    <a:pt x="127" y="85"/>
                    <a:pt x="128" y="86"/>
                    <a:pt x="129" y="85"/>
                  </a:cubicBezTo>
                  <a:cubicBezTo>
                    <a:pt x="130" y="85"/>
                    <a:pt x="130" y="85"/>
                    <a:pt x="130" y="84"/>
                  </a:cubicBezTo>
                  <a:cubicBezTo>
                    <a:pt x="130" y="84"/>
                    <a:pt x="130" y="84"/>
                    <a:pt x="130" y="84"/>
                  </a:cubicBezTo>
                  <a:cubicBezTo>
                    <a:pt x="130" y="83"/>
                    <a:pt x="129" y="83"/>
                    <a:pt x="129" y="83"/>
                  </a:cubicBezTo>
                  <a:cubicBezTo>
                    <a:pt x="128" y="83"/>
                    <a:pt x="128" y="83"/>
                    <a:pt x="128" y="83"/>
                  </a:cubicBezTo>
                  <a:cubicBezTo>
                    <a:pt x="128" y="82"/>
                    <a:pt x="128" y="82"/>
                    <a:pt x="127" y="82"/>
                  </a:cubicBezTo>
                  <a:cubicBezTo>
                    <a:pt x="127" y="82"/>
                    <a:pt x="127" y="82"/>
                    <a:pt x="127" y="81"/>
                  </a:cubicBezTo>
                  <a:cubicBezTo>
                    <a:pt x="127" y="81"/>
                    <a:pt x="127" y="81"/>
                    <a:pt x="127" y="81"/>
                  </a:cubicBezTo>
                  <a:cubicBezTo>
                    <a:pt x="127" y="80"/>
                    <a:pt x="127" y="80"/>
                    <a:pt x="127" y="80"/>
                  </a:cubicBezTo>
                  <a:cubicBezTo>
                    <a:pt x="126" y="80"/>
                    <a:pt x="125" y="80"/>
                    <a:pt x="125" y="80"/>
                  </a:cubicBezTo>
                  <a:cubicBezTo>
                    <a:pt x="124" y="79"/>
                    <a:pt x="124" y="79"/>
                    <a:pt x="124" y="79"/>
                  </a:cubicBezTo>
                  <a:cubicBezTo>
                    <a:pt x="123" y="78"/>
                    <a:pt x="123" y="78"/>
                    <a:pt x="123" y="78"/>
                  </a:cubicBezTo>
                  <a:cubicBezTo>
                    <a:pt x="124" y="77"/>
                    <a:pt x="124" y="78"/>
                    <a:pt x="125" y="78"/>
                  </a:cubicBezTo>
                  <a:cubicBezTo>
                    <a:pt x="125" y="78"/>
                    <a:pt x="126" y="79"/>
                    <a:pt x="126" y="79"/>
                  </a:cubicBezTo>
                  <a:cubicBezTo>
                    <a:pt x="127" y="79"/>
                    <a:pt x="127" y="79"/>
                    <a:pt x="127" y="79"/>
                  </a:cubicBezTo>
                  <a:cubicBezTo>
                    <a:pt x="128" y="80"/>
                    <a:pt x="128" y="80"/>
                    <a:pt x="129" y="80"/>
                  </a:cubicBezTo>
                  <a:cubicBezTo>
                    <a:pt x="129" y="80"/>
                    <a:pt x="130" y="81"/>
                    <a:pt x="130" y="81"/>
                  </a:cubicBezTo>
                  <a:cubicBezTo>
                    <a:pt x="130" y="81"/>
                    <a:pt x="131" y="81"/>
                    <a:pt x="131" y="81"/>
                  </a:cubicBezTo>
                  <a:cubicBezTo>
                    <a:pt x="132" y="80"/>
                    <a:pt x="132" y="80"/>
                    <a:pt x="132" y="81"/>
                  </a:cubicBezTo>
                  <a:cubicBezTo>
                    <a:pt x="133" y="81"/>
                    <a:pt x="132" y="81"/>
                    <a:pt x="133" y="81"/>
                  </a:cubicBezTo>
                  <a:cubicBezTo>
                    <a:pt x="134" y="82"/>
                    <a:pt x="134" y="82"/>
                    <a:pt x="134" y="82"/>
                  </a:cubicBezTo>
                  <a:cubicBezTo>
                    <a:pt x="134" y="83"/>
                    <a:pt x="135" y="82"/>
                    <a:pt x="135" y="83"/>
                  </a:cubicBezTo>
                  <a:cubicBezTo>
                    <a:pt x="135" y="83"/>
                    <a:pt x="136" y="83"/>
                    <a:pt x="136" y="83"/>
                  </a:cubicBezTo>
                  <a:cubicBezTo>
                    <a:pt x="136" y="83"/>
                    <a:pt x="137" y="84"/>
                    <a:pt x="137" y="84"/>
                  </a:cubicBezTo>
                  <a:cubicBezTo>
                    <a:pt x="137" y="84"/>
                    <a:pt x="137" y="83"/>
                    <a:pt x="138" y="83"/>
                  </a:cubicBezTo>
                  <a:cubicBezTo>
                    <a:pt x="138" y="84"/>
                    <a:pt x="139" y="83"/>
                    <a:pt x="139" y="83"/>
                  </a:cubicBezTo>
                  <a:cubicBezTo>
                    <a:pt x="139" y="83"/>
                    <a:pt x="139" y="83"/>
                    <a:pt x="140" y="83"/>
                  </a:cubicBezTo>
                  <a:cubicBezTo>
                    <a:pt x="140" y="83"/>
                    <a:pt x="141" y="83"/>
                    <a:pt x="142" y="83"/>
                  </a:cubicBezTo>
                  <a:cubicBezTo>
                    <a:pt x="142" y="82"/>
                    <a:pt x="144" y="81"/>
                    <a:pt x="144" y="81"/>
                  </a:cubicBezTo>
                  <a:cubicBezTo>
                    <a:pt x="145" y="81"/>
                    <a:pt x="145" y="80"/>
                    <a:pt x="145" y="80"/>
                  </a:cubicBezTo>
                  <a:cubicBezTo>
                    <a:pt x="145" y="79"/>
                    <a:pt x="145" y="79"/>
                    <a:pt x="146" y="78"/>
                  </a:cubicBezTo>
                  <a:cubicBezTo>
                    <a:pt x="146" y="78"/>
                    <a:pt x="147" y="77"/>
                    <a:pt x="148" y="77"/>
                  </a:cubicBezTo>
                  <a:cubicBezTo>
                    <a:pt x="149" y="77"/>
                    <a:pt x="152" y="76"/>
                    <a:pt x="153" y="76"/>
                  </a:cubicBezTo>
                  <a:cubicBezTo>
                    <a:pt x="154" y="77"/>
                    <a:pt x="155" y="77"/>
                    <a:pt x="156" y="77"/>
                  </a:cubicBezTo>
                  <a:cubicBezTo>
                    <a:pt x="156" y="77"/>
                    <a:pt x="158" y="77"/>
                    <a:pt x="158" y="77"/>
                  </a:cubicBezTo>
                  <a:cubicBezTo>
                    <a:pt x="158" y="77"/>
                    <a:pt x="159" y="77"/>
                    <a:pt x="158" y="78"/>
                  </a:cubicBezTo>
                  <a:close/>
                  <a:moveTo>
                    <a:pt x="211" y="141"/>
                  </a:moveTo>
                  <a:cubicBezTo>
                    <a:pt x="211" y="140"/>
                    <a:pt x="212" y="139"/>
                    <a:pt x="212" y="139"/>
                  </a:cubicBezTo>
                  <a:cubicBezTo>
                    <a:pt x="212" y="139"/>
                    <a:pt x="213" y="138"/>
                    <a:pt x="213" y="138"/>
                  </a:cubicBezTo>
                  <a:cubicBezTo>
                    <a:pt x="213" y="139"/>
                    <a:pt x="213" y="139"/>
                    <a:pt x="213" y="139"/>
                  </a:cubicBezTo>
                  <a:cubicBezTo>
                    <a:pt x="213" y="139"/>
                    <a:pt x="213" y="139"/>
                    <a:pt x="213" y="139"/>
                  </a:cubicBezTo>
                  <a:cubicBezTo>
                    <a:pt x="212" y="140"/>
                    <a:pt x="212" y="140"/>
                    <a:pt x="212" y="140"/>
                  </a:cubicBezTo>
                  <a:cubicBezTo>
                    <a:pt x="212" y="141"/>
                    <a:pt x="211" y="141"/>
                    <a:pt x="212" y="141"/>
                  </a:cubicBezTo>
                  <a:cubicBezTo>
                    <a:pt x="212" y="141"/>
                    <a:pt x="212" y="141"/>
                    <a:pt x="212" y="141"/>
                  </a:cubicBezTo>
                  <a:cubicBezTo>
                    <a:pt x="213" y="141"/>
                    <a:pt x="213" y="141"/>
                    <a:pt x="213" y="141"/>
                  </a:cubicBezTo>
                  <a:cubicBezTo>
                    <a:pt x="213" y="141"/>
                    <a:pt x="213" y="141"/>
                    <a:pt x="214" y="141"/>
                  </a:cubicBezTo>
                  <a:cubicBezTo>
                    <a:pt x="214" y="140"/>
                    <a:pt x="214" y="141"/>
                    <a:pt x="213" y="141"/>
                  </a:cubicBezTo>
                  <a:cubicBezTo>
                    <a:pt x="213" y="141"/>
                    <a:pt x="213" y="142"/>
                    <a:pt x="213" y="142"/>
                  </a:cubicBezTo>
                  <a:cubicBezTo>
                    <a:pt x="213" y="142"/>
                    <a:pt x="213" y="143"/>
                    <a:pt x="213" y="143"/>
                  </a:cubicBezTo>
                  <a:cubicBezTo>
                    <a:pt x="212" y="142"/>
                    <a:pt x="212" y="142"/>
                    <a:pt x="212" y="142"/>
                  </a:cubicBezTo>
                  <a:cubicBezTo>
                    <a:pt x="212" y="142"/>
                    <a:pt x="211" y="142"/>
                    <a:pt x="211" y="141"/>
                  </a:cubicBezTo>
                  <a:close/>
                  <a:moveTo>
                    <a:pt x="221" y="160"/>
                  </a:moveTo>
                  <a:cubicBezTo>
                    <a:pt x="221" y="161"/>
                    <a:pt x="221" y="160"/>
                    <a:pt x="221" y="161"/>
                  </a:cubicBezTo>
                  <a:cubicBezTo>
                    <a:pt x="220" y="162"/>
                    <a:pt x="221" y="162"/>
                    <a:pt x="221" y="163"/>
                  </a:cubicBezTo>
                  <a:cubicBezTo>
                    <a:pt x="221" y="163"/>
                    <a:pt x="221" y="164"/>
                    <a:pt x="221" y="163"/>
                  </a:cubicBezTo>
                  <a:cubicBezTo>
                    <a:pt x="220" y="163"/>
                    <a:pt x="220" y="163"/>
                    <a:pt x="220" y="164"/>
                  </a:cubicBezTo>
                  <a:cubicBezTo>
                    <a:pt x="220" y="164"/>
                    <a:pt x="220" y="165"/>
                    <a:pt x="219" y="165"/>
                  </a:cubicBezTo>
                  <a:cubicBezTo>
                    <a:pt x="218" y="165"/>
                    <a:pt x="218" y="165"/>
                    <a:pt x="218" y="163"/>
                  </a:cubicBezTo>
                  <a:cubicBezTo>
                    <a:pt x="218" y="161"/>
                    <a:pt x="218" y="160"/>
                    <a:pt x="218" y="160"/>
                  </a:cubicBezTo>
                  <a:cubicBezTo>
                    <a:pt x="218" y="160"/>
                    <a:pt x="218" y="160"/>
                    <a:pt x="219" y="160"/>
                  </a:cubicBezTo>
                  <a:cubicBezTo>
                    <a:pt x="219" y="159"/>
                    <a:pt x="219" y="159"/>
                    <a:pt x="219" y="159"/>
                  </a:cubicBezTo>
                  <a:cubicBezTo>
                    <a:pt x="219" y="159"/>
                    <a:pt x="220" y="159"/>
                    <a:pt x="219" y="159"/>
                  </a:cubicBezTo>
                  <a:cubicBezTo>
                    <a:pt x="219" y="159"/>
                    <a:pt x="218" y="160"/>
                    <a:pt x="218" y="160"/>
                  </a:cubicBezTo>
                  <a:cubicBezTo>
                    <a:pt x="218" y="159"/>
                    <a:pt x="217" y="159"/>
                    <a:pt x="218" y="159"/>
                  </a:cubicBezTo>
                  <a:cubicBezTo>
                    <a:pt x="218" y="158"/>
                    <a:pt x="219" y="158"/>
                    <a:pt x="219" y="157"/>
                  </a:cubicBezTo>
                  <a:cubicBezTo>
                    <a:pt x="218" y="157"/>
                    <a:pt x="219" y="157"/>
                    <a:pt x="218" y="157"/>
                  </a:cubicBezTo>
                  <a:cubicBezTo>
                    <a:pt x="217" y="156"/>
                    <a:pt x="217" y="157"/>
                    <a:pt x="217" y="157"/>
                  </a:cubicBezTo>
                  <a:cubicBezTo>
                    <a:pt x="217" y="158"/>
                    <a:pt x="216" y="159"/>
                    <a:pt x="216" y="158"/>
                  </a:cubicBezTo>
                  <a:cubicBezTo>
                    <a:pt x="216" y="157"/>
                    <a:pt x="217" y="155"/>
                    <a:pt x="216" y="155"/>
                  </a:cubicBezTo>
                  <a:cubicBezTo>
                    <a:pt x="216" y="154"/>
                    <a:pt x="215" y="154"/>
                    <a:pt x="215" y="154"/>
                  </a:cubicBezTo>
                  <a:cubicBezTo>
                    <a:pt x="215" y="155"/>
                    <a:pt x="214" y="155"/>
                    <a:pt x="215" y="154"/>
                  </a:cubicBezTo>
                  <a:cubicBezTo>
                    <a:pt x="215" y="154"/>
                    <a:pt x="215" y="154"/>
                    <a:pt x="215" y="154"/>
                  </a:cubicBezTo>
                  <a:cubicBezTo>
                    <a:pt x="214" y="154"/>
                    <a:pt x="214" y="153"/>
                    <a:pt x="214" y="154"/>
                  </a:cubicBezTo>
                  <a:cubicBezTo>
                    <a:pt x="214" y="154"/>
                    <a:pt x="214" y="155"/>
                    <a:pt x="213" y="155"/>
                  </a:cubicBezTo>
                  <a:cubicBezTo>
                    <a:pt x="213" y="155"/>
                    <a:pt x="212" y="155"/>
                    <a:pt x="212" y="153"/>
                  </a:cubicBezTo>
                  <a:cubicBezTo>
                    <a:pt x="211" y="152"/>
                    <a:pt x="210" y="152"/>
                    <a:pt x="210" y="152"/>
                  </a:cubicBezTo>
                  <a:cubicBezTo>
                    <a:pt x="210" y="151"/>
                    <a:pt x="209" y="151"/>
                    <a:pt x="209" y="150"/>
                  </a:cubicBezTo>
                  <a:cubicBezTo>
                    <a:pt x="209" y="149"/>
                    <a:pt x="208" y="149"/>
                    <a:pt x="209" y="149"/>
                  </a:cubicBezTo>
                  <a:cubicBezTo>
                    <a:pt x="209" y="148"/>
                    <a:pt x="209" y="148"/>
                    <a:pt x="210" y="148"/>
                  </a:cubicBezTo>
                  <a:cubicBezTo>
                    <a:pt x="210" y="148"/>
                    <a:pt x="211" y="148"/>
                    <a:pt x="210" y="148"/>
                  </a:cubicBezTo>
                  <a:cubicBezTo>
                    <a:pt x="209" y="147"/>
                    <a:pt x="209" y="147"/>
                    <a:pt x="208" y="147"/>
                  </a:cubicBezTo>
                  <a:cubicBezTo>
                    <a:pt x="208" y="148"/>
                    <a:pt x="207" y="148"/>
                    <a:pt x="207" y="147"/>
                  </a:cubicBezTo>
                  <a:cubicBezTo>
                    <a:pt x="207" y="147"/>
                    <a:pt x="206" y="147"/>
                    <a:pt x="206" y="146"/>
                  </a:cubicBezTo>
                  <a:cubicBezTo>
                    <a:pt x="207" y="145"/>
                    <a:pt x="207" y="143"/>
                    <a:pt x="208" y="142"/>
                  </a:cubicBezTo>
                  <a:cubicBezTo>
                    <a:pt x="208" y="142"/>
                    <a:pt x="208" y="142"/>
                    <a:pt x="209" y="142"/>
                  </a:cubicBezTo>
                  <a:cubicBezTo>
                    <a:pt x="210" y="142"/>
                    <a:pt x="210" y="142"/>
                    <a:pt x="210" y="142"/>
                  </a:cubicBezTo>
                  <a:cubicBezTo>
                    <a:pt x="211" y="142"/>
                    <a:pt x="211" y="142"/>
                    <a:pt x="212" y="143"/>
                  </a:cubicBezTo>
                  <a:cubicBezTo>
                    <a:pt x="213" y="143"/>
                    <a:pt x="213" y="143"/>
                    <a:pt x="213" y="143"/>
                  </a:cubicBezTo>
                  <a:cubicBezTo>
                    <a:pt x="213" y="143"/>
                    <a:pt x="213" y="143"/>
                    <a:pt x="213" y="143"/>
                  </a:cubicBezTo>
                  <a:cubicBezTo>
                    <a:pt x="213" y="144"/>
                    <a:pt x="213" y="144"/>
                    <a:pt x="214" y="144"/>
                  </a:cubicBezTo>
                  <a:cubicBezTo>
                    <a:pt x="214" y="145"/>
                    <a:pt x="214" y="145"/>
                    <a:pt x="215" y="146"/>
                  </a:cubicBezTo>
                  <a:cubicBezTo>
                    <a:pt x="215" y="146"/>
                    <a:pt x="215" y="146"/>
                    <a:pt x="215" y="147"/>
                  </a:cubicBezTo>
                  <a:cubicBezTo>
                    <a:pt x="215" y="147"/>
                    <a:pt x="216" y="147"/>
                    <a:pt x="216" y="148"/>
                  </a:cubicBezTo>
                  <a:cubicBezTo>
                    <a:pt x="215" y="149"/>
                    <a:pt x="215" y="149"/>
                    <a:pt x="216" y="149"/>
                  </a:cubicBezTo>
                  <a:cubicBezTo>
                    <a:pt x="217" y="150"/>
                    <a:pt x="217" y="151"/>
                    <a:pt x="217" y="151"/>
                  </a:cubicBezTo>
                  <a:cubicBezTo>
                    <a:pt x="217" y="152"/>
                    <a:pt x="217" y="152"/>
                    <a:pt x="217" y="153"/>
                  </a:cubicBezTo>
                  <a:cubicBezTo>
                    <a:pt x="218" y="154"/>
                    <a:pt x="218" y="154"/>
                    <a:pt x="218" y="155"/>
                  </a:cubicBezTo>
                  <a:cubicBezTo>
                    <a:pt x="218" y="155"/>
                    <a:pt x="218" y="155"/>
                    <a:pt x="218" y="155"/>
                  </a:cubicBezTo>
                  <a:cubicBezTo>
                    <a:pt x="219" y="155"/>
                    <a:pt x="219" y="156"/>
                    <a:pt x="219" y="156"/>
                  </a:cubicBezTo>
                  <a:cubicBezTo>
                    <a:pt x="219" y="156"/>
                    <a:pt x="219" y="156"/>
                    <a:pt x="219" y="157"/>
                  </a:cubicBezTo>
                  <a:cubicBezTo>
                    <a:pt x="219" y="157"/>
                    <a:pt x="220" y="158"/>
                    <a:pt x="220" y="158"/>
                  </a:cubicBezTo>
                  <a:cubicBezTo>
                    <a:pt x="220" y="159"/>
                    <a:pt x="220" y="159"/>
                    <a:pt x="221" y="159"/>
                  </a:cubicBezTo>
                  <a:cubicBezTo>
                    <a:pt x="221" y="159"/>
                    <a:pt x="221" y="160"/>
                    <a:pt x="221" y="160"/>
                  </a:cubicBezTo>
                  <a:close/>
                </a:path>
              </a:pathLst>
            </a:custGeom>
            <a:solidFill>
              <a:srgbClr val="005C9E"/>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7" name="Freeform 97"/>
            <p:cNvSpPr>
              <a:spLocks/>
            </p:cNvSpPr>
            <p:nvPr/>
          </p:nvSpPr>
          <p:spPr bwMode="auto">
            <a:xfrm>
              <a:off x="634" y="1678"/>
              <a:ext cx="84" cy="52"/>
            </a:xfrm>
            <a:custGeom>
              <a:avLst/>
              <a:gdLst/>
              <a:ahLst/>
              <a:cxnLst>
                <a:cxn ang="0">
                  <a:pos x="25" y="16"/>
                </a:cxn>
                <a:cxn ang="0">
                  <a:pos x="25" y="14"/>
                </a:cxn>
                <a:cxn ang="0">
                  <a:pos x="24" y="13"/>
                </a:cxn>
                <a:cxn ang="0">
                  <a:pos x="23" y="12"/>
                </a:cxn>
                <a:cxn ang="0">
                  <a:pos x="22" y="10"/>
                </a:cxn>
                <a:cxn ang="0">
                  <a:pos x="19" y="9"/>
                </a:cxn>
                <a:cxn ang="0">
                  <a:pos x="17" y="8"/>
                </a:cxn>
                <a:cxn ang="0">
                  <a:pos x="17" y="7"/>
                </a:cxn>
                <a:cxn ang="0">
                  <a:pos x="15" y="4"/>
                </a:cxn>
                <a:cxn ang="0">
                  <a:pos x="12" y="3"/>
                </a:cxn>
                <a:cxn ang="0">
                  <a:pos x="8" y="2"/>
                </a:cxn>
                <a:cxn ang="0">
                  <a:pos x="5" y="1"/>
                </a:cxn>
                <a:cxn ang="0">
                  <a:pos x="1" y="0"/>
                </a:cxn>
                <a:cxn ang="0">
                  <a:pos x="1" y="2"/>
                </a:cxn>
                <a:cxn ang="0">
                  <a:pos x="4" y="2"/>
                </a:cxn>
                <a:cxn ang="0">
                  <a:pos x="5" y="2"/>
                </a:cxn>
                <a:cxn ang="0">
                  <a:pos x="4" y="3"/>
                </a:cxn>
                <a:cxn ang="0">
                  <a:pos x="3" y="4"/>
                </a:cxn>
                <a:cxn ang="0">
                  <a:pos x="3" y="5"/>
                </a:cxn>
                <a:cxn ang="0">
                  <a:pos x="5" y="5"/>
                </a:cxn>
                <a:cxn ang="0">
                  <a:pos x="6" y="5"/>
                </a:cxn>
                <a:cxn ang="0">
                  <a:pos x="6" y="5"/>
                </a:cxn>
                <a:cxn ang="0">
                  <a:pos x="7" y="6"/>
                </a:cxn>
                <a:cxn ang="0">
                  <a:pos x="9" y="7"/>
                </a:cxn>
                <a:cxn ang="0">
                  <a:pos x="10" y="8"/>
                </a:cxn>
                <a:cxn ang="0">
                  <a:pos x="9" y="9"/>
                </a:cxn>
                <a:cxn ang="0">
                  <a:pos x="10" y="9"/>
                </a:cxn>
                <a:cxn ang="0">
                  <a:pos x="12" y="10"/>
                </a:cxn>
                <a:cxn ang="0">
                  <a:pos x="13" y="10"/>
                </a:cxn>
                <a:cxn ang="0">
                  <a:pos x="14" y="11"/>
                </a:cxn>
                <a:cxn ang="0">
                  <a:pos x="14" y="12"/>
                </a:cxn>
                <a:cxn ang="0">
                  <a:pos x="17" y="12"/>
                </a:cxn>
                <a:cxn ang="0">
                  <a:pos x="18" y="11"/>
                </a:cxn>
                <a:cxn ang="0">
                  <a:pos x="17" y="14"/>
                </a:cxn>
                <a:cxn ang="0">
                  <a:pos x="24" y="16"/>
                </a:cxn>
              </a:cxnLst>
              <a:rect l="0" t="0" r="r" b="b"/>
              <a:pathLst>
                <a:path w="26" h="16">
                  <a:moveTo>
                    <a:pt x="24" y="16"/>
                  </a:moveTo>
                  <a:cubicBezTo>
                    <a:pt x="25" y="16"/>
                    <a:pt x="25" y="16"/>
                    <a:pt x="25" y="16"/>
                  </a:cubicBezTo>
                  <a:cubicBezTo>
                    <a:pt x="26" y="16"/>
                    <a:pt x="25" y="15"/>
                    <a:pt x="25" y="15"/>
                  </a:cubicBezTo>
                  <a:cubicBezTo>
                    <a:pt x="25" y="14"/>
                    <a:pt x="25" y="14"/>
                    <a:pt x="25" y="14"/>
                  </a:cubicBezTo>
                  <a:cubicBezTo>
                    <a:pt x="24" y="14"/>
                    <a:pt x="24" y="14"/>
                    <a:pt x="24" y="14"/>
                  </a:cubicBezTo>
                  <a:cubicBezTo>
                    <a:pt x="24" y="14"/>
                    <a:pt x="24" y="14"/>
                    <a:pt x="24" y="13"/>
                  </a:cubicBezTo>
                  <a:cubicBezTo>
                    <a:pt x="24" y="13"/>
                    <a:pt x="24" y="13"/>
                    <a:pt x="23" y="12"/>
                  </a:cubicBezTo>
                  <a:cubicBezTo>
                    <a:pt x="23" y="12"/>
                    <a:pt x="22" y="12"/>
                    <a:pt x="23" y="12"/>
                  </a:cubicBezTo>
                  <a:cubicBezTo>
                    <a:pt x="23" y="11"/>
                    <a:pt x="23" y="11"/>
                    <a:pt x="22" y="11"/>
                  </a:cubicBezTo>
                  <a:cubicBezTo>
                    <a:pt x="22" y="11"/>
                    <a:pt x="22" y="11"/>
                    <a:pt x="22" y="10"/>
                  </a:cubicBezTo>
                  <a:cubicBezTo>
                    <a:pt x="21" y="10"/>
                    <a:pt x="21" y="10"/>
                    <a:pt x="21" y="10"/>
                  </a:cubicBezTo>
                  <a:cubicBezTo>
                    <a:pt x="21" y="10"/>
                    <a:pt x="19" y="9"/>
                    <a:pt x="19" y="9"/>
                  </a:cubicBezTo>
                  <a:cubicBezTo>
                    <a:pt x="19" y="9"/>
                    <a:pt x="18" y="9"/>
                    <a:pt x="18" y="9"/>
                  </a:cubicBezTo>
                  <a:cubicBezTo>
                    <a:pt x="17" y="8"/>
                    <a:pt x="18" y="8"/>
                    <a:pt x="17" y="8"/>
                  </a:cubicBezTo>
                  <a:cubicBezTo>
                    <a:pt x="17" y="8"/>
                    <a:pt x="17" y="8"/>
                    <a:pt x="17" y="7"/>
                  </a:cubicBezTo>
                  <a:cubicBezTo>
                    <a:pt x="17" y="7"/>
                    <a:pt x="17" y="7"/>
                    <a:pt x="17" y="7"/>
                  </a:cubicBezTo>
                  <a:cubicBezTo>
                    <a:pt x="16" y="6"/>
                    <a:pt x="16" y="6"/>
                    <a:pt x="16" y="6"/>
                  </a:cubicBezTo>
                  <a:cubicBezTo>
                    <a:pt x="15" y="5"/>
                    <a:pt x="15" y="5"/>
                    <a:pt x="15" y="4"/>
                  </a:cubicBezTo>
                  <a:cubicBezTo>
                    <a:pt x="15" y="3"/>
                    <a:pt x="14" y="3"/>
                    <a:pt x="14" y="3"/>
                  </a:cubicBezTo>
                  <a:cubicBezTo>
                    <a:pt x="14" y="3"/>
                    <a:pt x="13" y="3"/>
                    <a:pt x="12" y="3"/>
                  </a:cubicBezTo>
                  <a:cubicBezTo>
                    <a:pt x="11" y="3"/>
                    <a:pt x="11" y="3"/>
                    <a:pt x="10" y="2"/>
                  </a:cubicBezTo>
                  <a:cubicBezTo>
                    <a:pt x="10" y="2"/>
                    <a:pt x="9" y="2"/>
                    <a:pt x="8" y="2"/>
                  </a:cubicBezTo>
                  <a:cubicBezTo>
                    <a:pt x="8" y="2"/>
                    <a:pt x="7" y="2"/>
                    <a:pt x="7" y="2"/>
                  </a:cubicBezTo>
                  <a:cubicBezTo>
                    <a:pt x="7" y="1"/>
                    <a:pt x="6" y="2"/>
                    <a:pt x="5" y="1"/>
                  </a:cubicBezTo>
                  <a:cubicBezTo>
                    <a:pt x="5" y="1"/>
                    <a:pt x="5" y="1"/>
                    <a:pt x="4" y="1"/>
                  </a:cubicBezTo>
                  <a:cubicBezTo>
                    <a:pt x="4" y="0"/>
                    <a:pt x="2" y="0"/>
                    <a:pt x="1" y="0"/>
                  </a:cubicBezTo>
                  <a:cubicBezTo>
                    <a:pt x="0" y="0"/>
                    <a:pt x="0" y="1"/>
                    <a:pt x="0" y="1"/>
                  </a:cubicBezTo>
                  <a:cubicBezTo>
                    <a:pt x="0" y="1"/>
                    <a:pt x="1" y="2"/>
                    <a:pt x="1" y="2"/>
                  </a:cubicBezTo>
                  <a:cubicBezTo>
                    <a:pt x="2" y="3"/>
                    <a:pt x="3" y="2"/>
                    <a:pt x="3" y="2"/>
                  </a:cubicBezTo>
                  <a:cubicBezTo>
                    <a:pt x="4" y="2"/>
                    <a:pt x="4" y="2"/>
                    <a:pt x="4" y="2"/>
                  </a:cubicBezTo>
                  <a:cubicBezTo>
                    <a:pt x="4" y="2"/>
                    <a:pt x="4" y="2"/>
                    <a:pt x="4" y="2"/>
                  </a:cubicBezTo>
                  <a:cubicBezTo>
                    <a:pt x="5" y="2"/>
                    <a:pt x="5" y="2"/>
                    <a:pt x="5" y="2"/>
                  </a:cubicBezTo>
                  <a:cubicBezTo>
                    <a:pt x="4" y="2"/>
                    <a:pt x="4" y="2"/>
                    <a:pt x="4" y="3"/>
                  </a:cubicBezTo>
                  <a:cubicBezTo>
                    <a:pt x="5" y="3"/>
                    <a:pt x="5" y="3"/>
                    <a:pt x="4" y="3"/>
                  </a:cubicBezTo>
                  <a:cubicBezTo>
                    <a:pt x="4" y="2"/>
                    <a:pt x="3" y="2"/>
                    <a:pt x="3" y="3"/>
                  </a:cubicBezTo>
                  <a:cubicBezTo>
                    <a:pt x="2" y="3"/>
                    <a:pt x="2" y="4"/>
                    <a:pt x="3" y="4"/>
                  </a:cubicBezTo>
                  <a:cubicBezTo>
                    <a:pt x="3" y="4"/>
                    <a:pt x="3" y="4"/>
                    <a:pt x="3" y="4"/>
                  </a:cubicBezTo>
                  <a:cubicBezTo>
                    <a:pt x="2" y="5"/>
                    <a:pt x="3" y="5"/>
                    <a:pt x="3" y="5"/>
                  </a:cubicBezTo>
                  <a:cubicBezTo>
                    <a:pt x="4" y="4"/>
                    <a:pt x="4" y="5"/>
                    <a:pt x="4" y="5"/>
                  </a:cubicBezTo>
                  <a:cubicBezTo>
                    <a:pt x="5" y="4"/>
                    <a:pt x="5" y="4"/>
                    <a:pt x="5" y="5"/>
                  </a:cubicBezTo>
                  <a:cubicBezTo>
                    <a:pt x="5" y="5"/>
                    <a:pt x="5" y="5"/>
                    <a:pt x="5" y="5"/>
                  </a:cubicBezTo>
                  <a:cubicBezTo>
                    <a:pt x="5" y="5"/>
                    <a:pt x="5" y="5"/>
                    <a:pt x="6" y="5"/>
                  </a:cubicBezTo>
                  <a:cubicBezTo>
                    <a:pt x="6" y="4"/>
                    <a:pt x="6" y="5"/>
                    <a:pt x="6" y="5"/>
                  </a:cubicBezTo>
                  <a:cubicBezTo>
                    <a:pt x="6" y="5"/>
                    <a:pt x="6" y="5"/>
                    <a:pt x="6" y="5"/>
                  </a:cubicBezTo>
                  <a:cubicBezTo>
                    <a:pt x="6" y="6"/>
                    <a:pt x="6" y="6"/>
                    <a:pt x="6" y="6"/>
                  </a:cubicBezTo>
                  <a:cubicBezTo>
                    <a:pt x="7" y="6"/>
                    <a:pt x="7" y="6"/>
                    <a:pt x="7" y="6"/>
                  </a:cubicBezTo>
                  <a:cubicBezTo>
                    <a:pt x="8" y="6"/>
                    <a:pt x="8" y="6"/>
                    <a:pt x="9" y="6"/>
                  </a:cubicBezTo>
                  <a:cubicBezTo>
                    <a:pt x="9" y="7"/>
                    <a:pt x="9" y="8"/>
                    <a:pt x="9" y="7"/>
                  </a:cubicBezTo>
                  <a:cubicBezTo>
                    <a:pt x="10" y="7"/>
                    <a:pt x="10" y="7"/>
                    <a:pt x="10" y="7"/>
                  </a:cubicBezTo>
                  <a:cubicBezTo>
                    <a:pt x="10" y="7"/>
                    <a:pt x="9" y="8"/>
                    <a:pt x="10" y="8"/>
                  </a:cubicBezTo>
                  <a:cubicBezTo>
                    <a:pt x="11" y="8"/>
                    <a:pt x="10" y="8"/>
                    <a:pt x="10" y="8"/>
                  </a:cubicBezTo>
                  <a:cubicBezTo>
                    <a:pt x="9" y="8"/>
                    <a:pt x="9" y="8"/>
                    <a:pt x="9" y="9"/>
                  </a:cubicBezTo>
                  <a:cubicBezTo>
                    <a:pt x="9" y="9"/>
                    <a:pt x="9" y="9"/>
                    <a:pt x="9" y="9"/>
                  </a:cubicBezTo>
                  <a:cubicBezTo>
                    <a:pt x="10" y="9"/>
                    <a:pt x="10" y="9"/>
                    <a:pt x="10" y="9"/>
                  </a:cubicBezTo>
                  <a:cubicBezTo>
                    <a:pt x="10" y="9"/>
                    <a:pt x="11" y="9"/>
                    <a:pt x="12" y="9"/>
                  </a:cubicBezTo>
                  <a:cubicBezTo>
                    <a:pt x="12" y="9"/>
                    <a:pt x="12" y="9"/>
                    <a:pt x="12" y="10"/>
                  </a:cubicBezTo>
                  <a:cubicBezTo>
                    <a:pt x="12" y="11"/>
                    <a:pt x="12" y="10"/>
                    <a:pt x="13" y="10"/>
                  </a:cubicBezTo>
                  <a:cubicBezTo>
                    <a:pt x="13" y="10"/>
                    <a:pt x="13" y="10"/>
                    <a:pt x="13" y="10"/>
                  </a:cubicBezTo>
                  <a:cubicBezTo>
                    <a:pt x="13" y="11"/>
                    <a:pt x="13" y="11"/>
                    <a:pt x="13" y="11"/>
                  </a:cubicBezTo>
                  <a:cubicBezTo>
                    <a:pt x="14" y="11"/>
                    <a:pt x="14" y="10"/>
                    <a:pt x="14" y="11"/>
                  </a:cubicBezTo>
                  <a:cubicBezTo>
                    <a:pt x="14" y="11"/>
                    <a:pt x="13" y="11"/>
                    <a:pt x="13" y="11"/>
                  </a:cubicBezTo>
                  <a:cubicBezTo>
                    <a:pt x="12" y="11"/>
                    <a:pt x="13" y="12"/>
                    <a:pt x="14" y="12"/>
                  </a:cubicBezTo>
                  <a:cubicBezTo>
                    <a:pt x="14" y="12"/>
                    <a:pt x="15" y="12"/>
                    <a:pt x="16" y="12"/>
                  </a:cubicBezTo>
                  <a:cubicBezTo>
                    <a:pt x="16" y="12"/>
                    <a:pt x="17" y="12"/>
                    <a:pt x="17" y="12"/>
                  </a:cubicBezTo>
                  <a:cubicBezTo>
                    <a:pt x="18" y="11"/>
                    <a:pt x="18" y="11"/>
                    <a:pt x="18" y="11"/>
                  </a:cubicBezTo>
                  <a:cubicBezTo>
                    <a:pt x="18" y="11"/>
                    <a:pt x="18" y="11"/>
                    <a:pt x="18" y="11"/>
                  </a:cubicBezTo>
                  <a:cubicBezTo>
                    <a:pt x="18" y="12"/>
                    <a:pt x="17" y="12"/>
                    <a:pt x="16" y="13"/>
                  </a:cubicBezTo>
                  <a:cubicBezTo>
                    <a:pt x="16" y="13"/>
                    <a:pt x="17" y="14"/>
                    <a:pt x="17" y="14"/>
                  </a:cubicBezTo>
                  <a:cubicBezTo>
                    <a:pt x="17" y="14"/>
                    <a:pt x="23" y="16"/>
                    <a:pt x="23" y="16"/>
                  </a:cubicBezTo>
                  <a:cubicBezTo>
                    <a:pt x="24" y="16"/>
                    <a:pt x="24" y="16"/>
                    <a:pt x="24"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8" name="Freeform 98"/>
            <p:cNvSpPr>
              <a:spLocks/>
            </p:cNvSpPr>
            <p:nvPr/>
          </p:nvSpPr>
          <p:spPr bwMode="auto">
            <a:xfrm>
              <a:off x="656" y="1698"/>
              <a:ext cx="7" cy="9"/>
            </a:xfrm>
            <a:custGeom>
              <a:avLst/>
              <a:gdLst/>
              <a:ahLst/>
              <a:cxnLst>
                <a:cxn ang="0">
                  <a:pos x="1" y="1"/>
                </a:cxn>
                <a:cxn ang="0">
                  <a:pos x="0" y="1"/>
                </a:cxn>
                <a:cxn ang="0">
                  <a:pos x="1" y="2"/>
                </a:cxn>
                <a:cxn ang="0">
                  <a:pos x="1" y="1"/>
                </a:cxn>
                <a:cxn ang="0">
                  <a:pos x="1" y="1"/>
                </a:cxn>
              </a:cxnLst>
              <a:rect l="0" t="0" r="r" b="b"/>
              <a:pathLst>
                <a:path w="2" h="3">
                  <a:moveTo>
                    <a:pt x="1" y="1"/>
                  </a:moveTo>
                  <a:cubicBezTo>
                    <a:pt x="0" y="1"/>
                    <a:pt x="0" y="1"/>
                    <a:pt x="0" y="1"/>
                  </a:cubicBezTo>
                  <a:cubicBezTo>
                    <a:pt x="0" y="1"/>
                    <a:pt x="1" y="2"/>
                    <a:pt x="1" y="2"/>
                  </a:cubicBezTo>
                  <a:cubicBezTo>
                    <a:pt x="2" y="3"/>
                    <a:pt x="2" y="2"/>
                    <a:pt x="1" y="1"/>
                  </a:cubicBezTo>
                  <a:cubicBezTo>
                    <a:pt x="1" y="0"/>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9" name="Freeform 99"/>
            <p:cNvSpPr>
              <a:spLocks/>
            </p:cNvSpPr>
            <p:nvPr/>
          </p:nvSpPr>
          <p:spPr bwMode="auto">
            <a:xfrm>
              <a:off x="669" y="1707"/>
              <a:ext cx="3" cy="4"/>
            </a:xfrm>
            <a:custGeom>
              <a:avLst/>
              <a:gdLst/>
              <a:ahLst/>
              <a:cxnLst>
                <a:cxn ang="0">
                  <a:pos x="0" y="1"/>
                </a:cxn>
                <a:cxn ang="0">
                  <a:pos x="0" y="1"/>
                </a:cxn>
                <a:cxn ang="0">
                  <a:pos x="0" y="1"/>
                </a:cxn>
                <a:cxn ang="0">
                  <a:pos x="0" y="1"/>
                </a:cxn>
              </a:cxnLst>
              <a:rect l="0" t="0" r="r" b="b"/>
              <a:pathLst>
                <a:path w="1" h="1">
                  <a:moveTo>
                    <a:pt x="0" y="1"/>
                  </a:moveTo>
                  <a:cubicBezTo>
                    <a:pt x="0" y="1"/>
                    <a:pt x="0" y="1"/>
                    <a:pt x="0" y="1"/>
                  </a:cubicBezTo>
                  <a:cubicBezTo>
                    <a:pt x="0" y="1"/>
                    <a:pt x="1" y="1"/>
                    <a:pt x="0"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0" name="Freeform 100"/>
            <p:cNvSpPr>
              <a:spLocks/>
            </p:cNvSpPr>
            <p:nvPr/>
          </p:nvSpPr>
          <p:spPr bwMode="auto">
            <a:xfrm>
              <a:off x="711" y="1717"/>
              <a:ext cx="3" cy="7"/>
            </a:xfrm>
            <a:custGeom>
              <a:avLst/>
              <a:gdLst/>
              <a:ahLst/>
              <a:cxnLst>
                <a:cxn ang="0">
                  <a:pos x="0" y="1"/>
                </a:cxn>
                <a:cxn ang="0">
                  <a:pos x="0" y="2"/>
                </a:cxn>
                <a:cxn ang="0">
                  <a:pos x="1" y="1"/>
                </a:cxn>
                <a:cxn ang="0">
                  <a:pos x="0" y="1"/>
                </a:cxn>
              </a:cxnLst>
              <a:rect l="0" t="0" r="r" b="b"/>
              <a:pathLst>
                <a:path w="1" h="2">
                  <a:moveTo>
                    <a:pt x="0" y="1"/>
                  </a:moveTo>
                  <a:cubicBezTo>
                    <a:pt x="0" y="1"/>
                    <a:pt x="0" y="2"/>
                    <a:pt x="0" y="2"/>
                  </a:cubicBezTo>
                  <a:cubicBezTo>
                    <a:pt x="1" y="2"/>
                    <a:pt x="1" y="1"/>
                    <a:pt x="1" y="1"/>
                  </a:cubicBezTo>
                  <a:cubicBezTo>
                    <a:pt x="0"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1" name="Freeform 101"/>
            <p:cNvSpPr>
              <a:spLocks/>
            </p:cNvSpPr>
            <p:nvPr/>
          </p:nvSpPr>
          <p:spPr bwMode="auto">
            <a:xfrm>
              <a:off x="711" y="1717"/>
              <a:ext cx="3" cy="3"/>
            </a:xfrm>
            <a:custGeom>
              <a:avLst/>
              <a:gdLst/>
              <a:ahLst/>
              <a:cxnLst>
                <a:cxn ang="0">
                  <a:pos x="0" y="0"/>
                </a:cxn>
                <a:cxn ang="0">
                  <a:pos x="1" y="1"/>
                </a:cxn>
                <a:cxn ang="0">
                  <a:pos x="0" y="0"/>
                </a:cxn>
              </a:cxnLst>
              <a:rect l="0" t="0" r="r" b="b"/>
              <a:pathLst>
                <a:path w="1" h="1">
                  <a:moveTo>
                    <a:pt x="0" y="0"/>
                  </a:moveTo>
                  <a:cubicBezTo>
                    <a:pt x="0" y="0"/>
                    <a:pt x="1"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2" name="Freeform 102"/>
            <p:cNvSpPr>
              <a:spLocks/>
            </p:cNvSpPr>
            <p:nvPr/>
          </p:nvSpPr>
          <p:spPr bwMode="auto">
            <a:xfrm>
              <a:off x="695" y="1701"/>
              <a:ext cx="6" cy="6"/>
            </a:xfrm>
            <a:custGeom>
              <a:avLst/>
              <a:gdLst/>
              <a:ahLst/>
              <a:cxnLst>
                <a:cxn ang="0">
                  <a:pos x="2" y="2"/>
                </a:cxn>
                <a:cxn ang="0">
                  <a:pos x="1" y="1"/>
                </a:cxn>
                <a:cxn ang="0">
                  <a:pos x="0" y="0"/>
                </a:cxn>
                <a:cxn ang="0">
                  <a:pos x="0" y="0"/>
                </a:cxn>
                <a:cxn ang="0">
                  <a:pos x="1" y="1"/>
                </a:cxn>
                <a:cxn ang="0">
                  <a:pos x="2" y="2"/>
                </a:cxn>
              </a:cxnLst>
              <a:rect l="0" t="0" r="r" b="b"/>
              <a:pathLst>
                <a:path w="2" h="2">
                  <a:moveTo>
                    <a:pt x="2" y="2"/>
                  </a:moveTo>
                  <a:cubicBezTo>
                    <a:pt x="2" y="2"/>
                    <a:pt x="2" y="1"/>
                    <a:pt x="1" y="1"/>
                  </a:cubicBezTo>
                  <a:cubicBezTo>
                    <a:pt x="1" y="0"/>
                    <a:pt x="0" y="0"/>
                    <a:pt x="0" y="0"/>
                  </a:cubicBezTo>
                  <a:cubicBezTo>
                    <a:pt x="0" y="0"/>
                    <a:pt x="0" y="0"/>
                    <a:pt x="0" y="0"/>
                  </a:cubicBezTo>
                  <a:cubicBezTo>
                    <a:pt x="0" y="1"/>
                    <a:pt x="0" y="1"/>
                    <a:pt x="1" y="1"/>
                  </a:cubicBezTo>
                  <a:cubicBezTo>
                    <a:pt x="1" y="1"/>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3" name="Freeform 103"/>
            <p:cNvSpPr>
              <a:spLocks/>
            </p:cNvSpPr>
            <p:nvPr/>
          </p:nvSpPr>
          <p:spPr bwMode="auto">
            <a:xfrm>
              <a:off x="689" y="1691"/>
              <a:ext cx="1" cy="3"/>
            </a:xfrm>
            <a:custGeom>
              <a:avLst/>
              <a:gdLst/>
              <a:ahLst/>
              <a:cxnLst>
                <a:cxn ang="0">
                  <a:pos x="0" y="1"/>
                </a:cxn>
                <a:cxn ang="0">
                  <a:pos x="0" y="1"/>
                </a:cxn>
                <a:cxn ang="0">
                  <a:pos x="0" y="1"/>
                </a:cxn>
              </a:cxnLst>
              <a:rect l="0" t="0" r="r" b="b"/>
              <a:pathLst>
                <a:path h="1">
                  <a:moveTo>
                    <a:pt x="0" y="1"/>
                  </a:moveTo>
                  <a:cubicBezTo>
                    <a:pt x="0" y="1"/>
                    <a:pt x="0" y="0"/>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4" name="Freeform 104"/>
            <p:cNvSpPr>
              <a:spLocks/>
            </p:cNvSpPr>
            <p:nvPr/>
          </p:nvSpPr>
          <p:spPr bwMode="auto">
            <a:xfrm>
              <a:off x="682" y="1688"/>
              <a:ext cx="7" cy="10"/>
            </a:xfrm>
            <a:custGeom>
              <a:avLst/>
              <a:gdLst/>
              <a:ahLst/>
              <a:cxnLst>
                <a:cxn ang="0">
                  <a:pos x="1" y="2"/>
                </a:cxn>
                <a:cxn ang="0">
                  <a:pos x="1" y="0"/>
                </a:cxn>
                <a:cxn ang="0">
                  <a:pos x="0" y="0"/>
                </a:cxn>
                <a:cxn ang="0">
                  <a:pos x="0" y="1"/>
                </a:cxn>
                <a:cxn ang="0">
                  <a:pos x="1" y="2"/>
                </a:cxn>
                <a:cxn ang="0">
                  <a:pos x="1" y="2"/>
                </a:cxn>
              </a:cxnLst>
              <a:rect l="0" t="0" r="r" b="b"/>
              <a:pathLst>
                <a:path w="2" h="3">
                  <a:moveTo>
                    <a:pt x="1" y="2"/>
                  </a:moveTo>
                  <a:cubicBezTo>
                    <a:pt x="1" y="2"/>
                    <a:pt x="2" y="1"/>
                    <a:pt x="1" y="0"/>
                  </a:cubicBezTo>
                  <a:cubicBezTo>
                    <a:pt x="1" y="0"/>
                    <a:pt x="1" y="0"/>
                    <a:pt x="0" y="0"/>
                  </a:cubicBezTo>
                  <a:cubicBezTo>
                    <a:pt x="0" y="1"/>
                    <a:pt x="0" y="0"/>
                    <a:pt x="0" y="1"/>
                  </a:cubicBezTo>
                  <a:cubicBezTo>
                    <a:pt x="0" y="1"/>
                    <a:pt x="1" y="3"/>
                    <a:pt x="1" y="2"/>
                  </a:cubicBezTo>
                  <a:cubicBezTo>
                    <a:pt x="1"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5" name="Freeform 105"/>
            <p:cNvSpPr>
              <a:spLocks/>
            </p:cNvSpPr>
            <p:nvPr/>
          </p:nvSpPr>
          <p:spPr bwMode="auto">
            <a:xfrm>
              <a:off x="663" y="1678"/>
              <a:ext cx="6" cy="4"/>
            </a:xfrm>
            <a:custGeom>
              <a:avLst/>
              <a:gdLst/>
              <a:ahLst/>
              <a:cxnLst>
                <a:cxn ang="0">
                  <a:pos x="2" y="1"/>
                </a:cxn>
                <a:cxn ang="0">
                  <a:pos x="1" y="0"/>
                </a:cxn>
                <a:cxn ang="0">
                  <a:pos x="1" y="1"/>
                </a:cxn>
                <a:cxn ang="0">
                  <a:pos x="2" y="1"/>
                </a:cxn>
              </a:cxnLst>
              <a:rect l="0" t="0" r="r" b="b"/>
              <a:pathLst>
                <a:path w="2" h="1">
                  <a:moveTo>
                    <a:pt x="2" y="1"/>
                  </a:moveTo>
                  <a:cubicBezTo>
                    <a:pt x="2" y="0"/>
                    <a:pt x="2" y="0"/>
                    <a:pt x="1" y="0"/>
                  </a:cubicBezTo>
                  <a:cubicBezTo>
                    <a:pt x="0" y="1"/>
                    <a:pt x="0" y="1"/>
                    <a:pt x="1" y="1"/>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6" name="Freeform 106"/>
            <p:cNvSpPr>
              <a:spLocks/>
            </p:cNvSpPr>
            <p:nvPr/>
          </p:nvSpPr>
          <p:spPr bwMode="auto">
            <a:xfrm>
              <a:off x="643" y="1643"/>
              <a:ext cx="10" cy="13"/>
            </a:xfrm>
            <a:custGeom>
              <a:avLst/>
              <a:gdLst/>
              <a:ahLst/>
              <a:cxnLst>
                <a:cxn ang="0">
                  <a:pos x="0" y="4"/>
                </a:cxn>
                <a:cxn ang="0">
                  <a:pos x="1" y="2"/>
                </a:cxn>
                <a:cxn ang="0">
                  <a:pos x="2" y="1"/>
                </a:cxn>
                <a:cxn ang="0">
                  <a:pos x="2" y="1"/>
                </a:cxn>
                <a:cxn ang="0">
                  <a:pos x="0" y="3"/>
                </a:cxn>
                <a:cxn ang="0">
                  <a:pos x="0" y="4"/>
                </a:cxn>
              </a:cxnLst>
              <a:rect l="0" t="0" r="r" b="b"/>
              <a:pathLst>
                <a:path w="3" h="4">
                  <a:moveTo>
                    <a:pt x="0" y="4"/>
                  </a:moveTo>
                  <a:cubicBezTo>
                    <a:pt x="1" y="3"/>
                    <a:pt x="1" y="3"/>
                    <a:pt x="1" y="2"/>
                  </a:cubicBezTo>
                  <a:cubicBezTo>
                    <a:pt x="2" y="2"/>
                    <a:pt x="2" y="1"/>
                    <a:pt x="2" y="1"/>
                  </a:cubicBezTo>
                  <a:cubicBezTo>
                    <a:pt x="2" y="1"/>
                    <a:pt x="3" y="0"/>
                    <a:pt x="2" y="1"/>
                  </a:cubicBezTo>
                  <a:cubicBezTo>
                    <a:pt x="1" y="2"/>
                    <a:pt x="0" y="2"/>
                    <a:pt x="0" y="3"/>
                  </a:cubicBezTo>
                  <a:cubicBezTo>
                    <a:pt x="0" y="3"/>
                    <a:pt x="0" y="4"/>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7" name="Freeform 107"/>
            <p:cNvSpPr>
              <a:spLocks/>
            </p:cNvSpPr>
            <p:nvPr/>
          </p:nvSpPr>
          <p:spPr bwMode="auto">
            <a:xfrm>
              <a:off x="637" y="1659"/>
              <a:ext cx="3" cy="10"/>
            </a:xfrm>
            <a:custGeom>
              <a:avLst/>
              <a:gdLst/>
              <a:ahLst/>
              <a:cxnLst>
                <a:cxn ang="0">
                  <a:pos x="1" y="0"/>
                </a:cxn>
                <a:cxn ang="0">
                  <a:pos x="0" y="2"/>
                </a:cxn>
                <a:cxn ang="0">
                  <a:pos x="1" y="2"/>
                </a:cxn>
                <a:cxn ang="0">
                  <a:pos x="1" y="1"/>
                </a:cxn>
                <a:cxn ang="0">
                  <a:pos x="1" y="0"/>
                </a:cxn>
              </a:cxnLst>
              <a:rect l="0" t="0" r="r" b="b"/>
              <a:pathLst>
                <a:path w="1" h="3">
                  <a:moveTo>
                    <a:pt x="1" y="0"/>
                  </a:moveTo>
                  <a:cubicBezTo>
                    <a:pt x="0" y="1"/>
                    <a:pt x="0" y="1"/>
                    <a:pt x="0" y="2"/>
                  </a:cubicBezTo>
                  <a:cubicBezTo>
                    <a:pt x="1" y="2"/>
                    <a:pt x="1" y="3"/>
                    <a:pt x="1" y="2"/>
                  </a:cubicBezTo>
                  <a:cubicBezTo>
                    <a:pt x="1"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8" name="Freeform 108"/>
            <p:cNvSpPr>
              <a:spLocks/>
            </p:cNvSpPr>
            <p:nvPr/>
          </p:nvSpPr>
          <p:spPr bwMode="auto">
            <a:xfrm>
              <a:off x="634" y="1652"/>
              <a:ext cx="6" cy="10"/>
            </a:xfrm>
            <a:custGeom>
              <a:avLst/>
              <a:gdLst/>
              <a:ahLst/>
              <a:cxnLst>
                <a:cxn ang="0">
                  <a:pos x="2" y="0"/>
                </a:cxn>
                <a:cxn ang="0">
                  <a:pos x="1" y="1"/>
                </a:cxn>
                <a:cxn ang="0">
                  <a:pos x="1" y="2"/>
                </a:cxn>
                <a:cxn ang="0">
                  <a:pos x="2" y="2"/>
                </a:cxn>
                <a:cxn ang="0">
                  <a:pos x="2" y="0"/>
                </a:cxn>
              </a:cxnLst>
              <a:rect l="0" t="0" r="r" b="b"/>
              <a:pathLst>
                <a:path w="2" h="3">
                  <a:moveTo>
                    <a:pt x="2" y="0"/>
                  </a:moveTo>
                  <a:cubicBezTo>
                    <a:pt x="2" y="0"/>
                    <a:pt x="0" y="1"/>
                    <a:pt x="1" y="1"/>
                  </a:cubicBezTo>
                  <a:cubicBezTo>
                    <a:pt x="1" y="2"/>
                    <a:pt x="1" y="2"/>
                    <a:pt x="1" y="2"/>
                  </a:cubicBezTo>
                  <a:cubicBezTo>
                    <a:pt x="1" y="2"/>
                    <a:pt x="2" y="3"/>
                    <a:pt x="2" y="2"/>
                  </a:cubicBezTo>
                  <a:cubicBezTo>
                    <a:pt x="2" y="1"/>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9" name="Freeform 109"/>
            <p:cNvSpPr>
              <a:spLocks/>
            </p:cNvSpPr>
            <p:nvPr/>
          </p:nvSpPr>
          <p:spPr bwMode="auto">
            <a:xfrm>
              <a:off x="637" y="1649"/>
              <a:ext cx="1" cy="3"/>
            </a:xfrm>
            <a:custGeom>
              <a:avLst/>
              <a:gdLst/>
              <a:ahLst/>
              <a:cxnLst>
                <a:cxn ang="0">
                  <a:pos x="0" y="0"/>
                </a:cxn>
                <a:cxn ang="0">
                  <a:pos x="0" y="1"/>
                </a:cxn>
                <a:cxn ang="0">
                  <a:pos x="0" y="1"/>
                </a:cxn>
                <a:cxn ang="0">
                  <a:pos x="0" y="0"/>
                </a:cxn>
              </a:cxnLst>
              <a:rect l="0" t="0" r="r" b="b"/>
              <a:pathLst>
                <a:path h="1">
                  <a:moveTo>
                    <a:pt x="0" y="0"/>
                  </a:moveTo>
                  <a:cubicBezTo>
                    <a:pt x="0" y="0"/>
                    <a:pt x="0" y="1"/>
                    <a:pt x="0" y="1"/>
                  </a:cubicBezTo>
                  <a:cubicBezTo>
                    <a:pt x="0" y="1"/>
                    <a:pt x="0" y="1"/>
                    <a:pt x="0" y="1"/>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0" name="Freeform 110"/>
            <p:cNvSpPr>
              <a:spLocks/>
            </p:cNvSpPr>
            <p:nvPr/>
          </p:nvSpPr>
          <p:spPr bwMode="auto">
            <a:xfrm>
              <a:off x="601" y="1588"/>
              <a:ext cx="7" cy="3"/>
            </a:xfrm>
            <a:custGeom>
              <a:avLst/>
              <a:gdLst/>
              <a:ahLst/>
              <a:cxnLst>
                <a:cxn ang="0">
                  <a:pos x="0" y="1"/>
                </a:cxn>
                <a:cxn ang="0">
                  <a:pos x="1" y="1"/>
                </a:cxn>
                <a:cxn ang="0">
                  <a:pos x="1" y="1"/>
                </a:cxn>
                <a:cxn ang="0">
                  <a:pos x="0" y="1"/>
                </a:cxn>
              </a:cxnLst>
              <a:rect l="0" t="0" r="r" b="b"/>
              <a:pathLst>
                <a:path w="2" h="1">
                  <a:moveTo>
                    <a:pt x="0" y="1"/>
                  </a:moveTo>
                  <a:cubicBezTo>
                    <a:pt x="0" y="1"/>
                    <a:pt x="1" y="1"/>
                    <a:pt x="1" y="1"/>
                  </a:cubicBezTo>
                  <a:cubicBezTo>
                    <a:pt x="1" y="1"/>
                    <a:pt x="2" y="0"/>
                    <a:pt x="1"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1" name="Freeform 111"/>
            <p:cNvSpPr>
              <a:spLocks/>
            </p:cNvSpPr>
            <p:nvPr/>
          </p:nvSpPr>
          <p:spPr bwMode="auto">
            <a:xfrm>
              <a:off x="556" y="1607"/>
              <a:ext cx="26" cy="23"/>
            </a:xfrm>
            <a:custGeom>
              <a:avLst/>
              <a:gdLst/>
              <a:ahLst/>
              <a:cxnLst>
                <a:cxn ang="0">
                  <a:pos x="5" y="7"/>
                </a:cxn>
                <a:cxn ang="0">
                  <a:pos x="5" y="6"/>
                </a:cxn>
                <a:cxn ang="0">
                  <a:pos x="6" y="6"/>
                </a:cxn>
                <a:cxn ang="0">
                  <a:pos x="7" y="3"/>
                </a:cxn>
                <a:cxn ang="0">
                  <a:pos x="8" y="1"/>
                </a:cxn>
                <a:cxn ang="0">
                  <a:pos x="7" y="0"/>
                </a:cxn>
                <a:cxn ang="0">
                  <a:pos x="6" y="1"/>
                </a:cxn>
                <a:cxn ang="0">
                  <a:pos x="6" y="1"/>
                </a:cxn>
                <a:cxn ang="0">
                  <a:pos x="6" y="1"/>
                </a:cxn>
                <a:cxn ang="0">
                  <a:pos x="5" y="3"/>
                </a:cxn>
                <a:cxn ang="0">
                  <a:pos x="4" y="4"/>
                </a:cxn>
                <a:cxn ang="0">
                  <a:pos x="5" y="3"/>
                </a:cxn>
                <a:cxn ang="0">
                  <a:pos x="5" y="1"/>
                </a:cxn>
                <a:cxn ang="0">
                  <a:pos x="4" y="1"/>
                </a:cxn>
                <a:cxn ang="0">
                  <a:pos x="3" y="0"/>
                </a:cxn>
                <a:cxn ang="0">
                  <a:pos x="3" y="0"/>
                </a:cxn>
                <a:cxn ang="0">
                  <a:pos x="1" y="0"/>
                </a:cxn>
                <a:cxn ang="0">
                  <a:pos x="1" y="0"/>
                </a:cxn>
                <a:cxn ang="0">
                  <a:pos x="1" y="1"/>
                </a:cxn>
                <a:cxn ang="0">
                  <a:pos x="1" y="1"/>
                </a:cxn>
                <a:cxn ang="0">
                  <a:pos x="1" y="3"/>
                </a:cxn>
                <a:cxn ang="0">
                  <a:pos x="2" y="4"/>
                </a:cxn>
                <a:cxn ang="0">
                  <a:pos x="4" y="5"/>
                </a:cxn>
                <a:cxn ang="0">
                  <a:pos x="4" y="6"/>
                </a:cxn>
                <a:cxn ang="0">
                  <a:pos x="3" y="5"/>
                </a:cxn>
                <a:cxn ang="0">
                  <a:pos x="3" y="6"/>
                </a:cxn>
                <a:cxn ang="0">
                  <a:pos x="3" y="6"/>
                </a:cxn>
                <a:cxn ang="0">
                  <a:pos x="3" y="6"/>
                </a:cxn>
                <a:cxn ang="0">
                  <a:pos x="5" y="7"/>
                </a:cxn>
              </a:cxnLst>
              <a:rect l="0" t="0" r="r" b="b"/>
              <a:pathLst>
                <a:path w="8" h="7">
                  <a:moveTo>
                    <a:pt x="5" y="7"/>
                  </a:moveTo>
                  <a:cubicBezTo>
                    <a:pt x="5" y="7"/>
                    <a:pt x="5" y="6"/>
                    <a:pt x="5" y="6"/>
                  </a:cubicBezTo>
                  <a:cubicBezTo>
                    <a:pt x="5" y="6"/>
                    <a:pt x="5" y="6"/>
                    <a:pt x="6" y="6"/>
                  </a:cubicBezTo>
                  <a:cubicBezTo>
                    <a:pt x="7" y="6"/>
                    <a:pt x="7" y="4"/>
                    <a:pt x="7" y="3"/>
                  </a:cubicBezTo>
                  <a:cubicBezTo>
                    <a:pt x="7" y="3"/>
                    <a:pt x="7" y="2"/>
                    <a:pt x="8" y="1"/>
                  </a:cubicBezTo>
                  <a:cubicBezTo>
                    <a:pt x="8" y="0"/>
                    <a:pt x="8" y="0"/>
                    <a:pt x="7" y="0"/>
                  </a:cubicBezTo>
                  <a:cubicBezTo>
                    <a:pt x="7" y="1"/>
                    <a:pt x="7" y="1"/>
                    <a:pt x="6" y="1"/>
                  </a:cubicBezTo>
                  <a:cubicBezTo>
                    <a:pt x="6" y="1"/>
                    <a:pt x="6" y="1"/>
                    <a:pt x="6" y="1"/>
                  </a:cubicBezTo>
                  <a:cubicBezTo>
                    <a:pt x="6" y="1"/>
                    <a:pt x="6" y="1"/>
                    <a:pt x="6" y="1"/>
                  </a:cubicBezTo>
                  <a:cubicBezTo>
                    <a:pt x="6" y="2"/>
                    <a:pt x="6" y="2"/>
                    <a:pt x="5" y="3"/>
                  </a:cubicBezTo>
                  <a:cubicBezTo>
                    <a:pt x="5" y="4"/>
                    <a:pt x="5" y="4"/>
                    <a:pt x="4" y="4"/>
                  </a:cubicBezTo>
                  <a:cubicBezTo>
                    <a:pt x="4" y="4"/>
                    <a:pt x="4" y="3"/>
                    <a:pt x="5" y="3"/>
                  </a:cubicBezTo>
                  <a:cubicBezTo>
                    <a:pt x="6" y="2"/>
                    <a:pt x="6" y="2"/>
                    <a:pt x="5" y="1"/>
                  </a:cubicBezTo>
                  <a:cubicBezTo>
                    <a:pt x="5" y="0"/>
                    <a:pt x="4" y="0"/>
                    <a:pt x="4" y="1"/>
                  </a:cubicBezTo>
                  <a:cubicBezTo>
                    <a:pt x="4" y="1"/>
                    <a:pt x="4" y="1"/>
                    <a:pt x="3" y="0"/>
                  </a:cubicBezTo>
                  <a:cubicBezTo>
                    <a:pt x="3" y="0"/>
                    <a:pt x="3" y="0"/>
                    <a:pt x="3" y="0"/>
                  </a:cubicBezTo>
                  <a:cubicBezTo>
                    <a:pt x="2" y="0"/>
                    <a:pt x="2" y="0"/>
                    <a:pt x="1" y="0"/>
                  </a:cubicBezTo>
                  <a:cubicBezTo>
                    <a:pt x="1" y="0"/>
                    <a:pt x="1" y="0"/>
                    <a:pt x="1" y="0"/>
                  </a:cubicBezTo>
                  <a:cubicBezTo>
                    <a:pt x="1" y="1"/>
                    <a:pt x="1" y="1"/>
                    <a:pt x="1" y="1"/>
                  </a:cubicBezTo>
                  <a:cubicBezTo>
                    <a:pt x="1" y="1"/>
                    <a:pt x="1" y="1"/>
                    <a:pt x="1" y="1"/>
                  </a:cubicBezTo>
                  <a:cubicBezTo>
                    <a:pt x="0" y="3"/>
                    <a:pt x="2" y="2"/>
                    <a:pt x="1" y="3"/>
                  </a:cubicBezTo>
                  <a:cubicBezTo>
                    <a:pt x="1" y="3"/>
                    <a:pt x="2" y="4"/>
                    <a:pt x="2" y="4"/>
                  </a:cubicBezTo>
                  <a:cubicBezTo>
                    <a:pt x="1" y="4"/>
                    <a:pt x="3" y="5"/>
                    <a:pt x="4" y="5"/>
                  </a:cubicBezTo>
                  <a:cubicBezTo>
                    <a:pt x="4" y="5"/>
                    <a:pt x="4" y="6"/>
                    <a:pt x="4" y="6"/>
                  </a:cubicBezTo>
                  <a:cubicBezTo>
                    <a:pt x="4" y="5"/>
                    <a:pt x="4" y="5"/>
                    <a:pt x="3" y="5"/>
                  </a:cubicBezTo>
                  <a:cubicBezTo>
                    <a:pt x="3" y="5"/>
                    <a:pt x="3" y="6"/>
                    <a:pt x="3" y="6"/>
                  </a:cubicBezTo>
                  <a:cubicBezTo>
                    <a:pt x="3" y="5"/>
                    <a:pt x="3" y="6"/>
                    <a:pt x="3" y="6"/>
                  </a:cubicBezTo>
                  <a:cubicBezTo>
                    <a:pt x="3" y="6"/>
                    <a:pt x="3" y="6"/>
                    <a:pt x="3" y="6"/>
                  </a:cubicBezTo>
                  <a:cubicBezTo>
                    <a:pt x="4" y="7"/>
                    <a:pt x="5" y="7"/>
                    <a:pt x="5" y="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2" name="Freeform 112"/>
            <p:cNvSpPr>
              <a:spLocks/>
            </p:cNvSpPr>
            <p:nvPr/>
          </p:nvSpPr>
          <p:spPr bwMode="auto">
            <a:xfrm>
              <a:off x="566" y="1627"/>
              <a:ext cx="26" cy="25"/>
            </a:xfrm>
            <a:custGeom>
              <a:avLst/>
              <a:gdLst/>
              <a:ahLst/>
              <a:cxnLst>
                <a:cxn ang="0">
                  <a:pos x="7" y="6"/>
                </a:cxn>
                <a:cxn ang="0">
                  <a:pos x="6" y="6"/>
                </a:cxn>
                <a:cxn ang="0">
                  <a:pos x="4" y="4"/>
                </a:cxn>
                <a:cxn ang="0">
                  <a:pos x="5" y="3"/>
                </a:cxn>
                <a:cxn ang="0">
                  <a:pos x="4" y="3"/>
                </a:cxn>
                <a:cxn ang="0">
                  <a:pos x="3" y="2"/>
                </a:cxn>
                <a:cxn ang="0">
                  <a:pos x="4" y="1"/>
                </a:cxn>
                <a:cxn ang="0">
                  <a:pos x="4" y="0"/>
                </a:cxn>
                <a:cxn ang="0">
                  <a:pos x="3" y="1"/>
                </a:cxn>
                <a:cxn ang="0">
                  <a:pos x="1" y="1"/>
                </a:cxn>
                <a:cxn ang="0">
                  <a:pos x="1" y="1"/>
                </a:cxn>
                <a:cxn ang="0">
                  <a:pos x="2" y="2"/>
                </a:cxn>
                <a:cxn ang="0">
                  <a:pos x="2" y="2"/>
                </a:cxn>
                <a:cxn ang="0">
                  <a:pos x="2" y="3"/>
                </a:cxn>
                <a:cxn ang="0">
                  <a:pos x="3" y="3"/>
                </a:cxn>
                <a:cxn ang="0">
                  <a:pos x="3" y="3"/>
                </a:cxn>
                <a:cxn ang="0">
                  <a:pos x="3" y="3"/>
                </a:cxn>
                <a:cxn ang="0">
                  <a:pos x="3" y="4"/>
                </a:cxn>
                <a:cxn ang="0">
                  <a:pos x="5" y="5"/>
                </a:cxn>
                <a:cxn ang="0">
                  <a:pos x="6" y="6"/>
                </a:cxn>
                <a:cxn ang="0">
                  <a:pos x="7" y="7"/>
                </a:cxn>
                <a:cxn ang="0">
                  <a:pos x="7" y="7"/>
                </a:cxn>
                <a:cxn ang="0">
                  <a:pos x="7" y="7"/>
                </a:cxn>
                <a:cxn ang="0">
                  <a:pos x="8" y="7"/>
                </a:cxn>
                <a:cxn ang="0">
                  <a:pos x="7" y="6"/>
                </a:cxn>
              </a:cxnLst>
              <a:rect l="0" t="0" r="r" b="b"/>
              <a:pathLst>
                <a:path w="8" h="8">
                  <a:moveTo>
                    <a:pt x="7" y="6"/>
                  </a:moveTo>
                  <a:cubicBezTo>
                    <a:pt x="7" y="6"/>
                    <a:pt x="7" y="6"/>
                    <a:pt x="6" y="6"/>
                  </a:cubicBezTo>
                  <a:cubicBezTo>
                    <a:pt x="6" y="5"/>
                    <a:pt x="5" y="4"/>
                    <a:pt x="4" y="4"/>
                  </a:cubicBezTo>
                  <a:cubicBezTo>
                    <a:pt x="4" y="3"/>
                    <a:pt x="4" y="3"/>
                    <a:pt x="5" y="3"/>
                  </a:cubicBezTo>
                  <a:cubicBezTo>
                    <a:pt x="5" y="3"/>
                    <a:pt x="4" y="3"/>
                    <a:pt x="4" y="3"/>
                  </a:cubicBezTo>
                  <a:cubicBezTo>
                    <a:pt x="3" y="2"/>
                    <a:pt x="4" y="2"/>
                    <a:pt x="3" y="2"/>
                  </a:cubicBezTo>
                  <a:cubicBezTo>
                    <a:pt x="3" y="2"/>
                    <a:pt x="3" y="1"/>
                    <a:pt x="4" y="1"/>
                  </a:cubicBezTo>
                  <a:cubicBezTo>
                    <a:pt x="4" y="1"/>
                    <a:pt x="4" y="1"/>
                    <a:pt x="4" y="0"/>
                  </a:cubicBezTo>
                  <a:cubicBezTo>
                    <a:pt x="4" y="0"/>
                    <a:pt x="3" y="1"/>
                    <a:pt x="3" y="1"/>
                  </a:cubicBezTo>
                  <a:cubicBezTo>
                    <a:pt x="2" y="1"/>
                    <a:pt x="2" y="1"/>
                    <a:pt x="1" y="1"/>
                  </a:cubicBezTo>
                  <a:cubicBezTo>
                    <a:pt x="0" y="1"/>
                    <a:pt x="1" y="1"/>
                    <a:pt x="1" y="1"/>
                  </a:cubicBezTo>
                  <a:cubicBezTo>
                    <a:pt x="1" y="1"/>
                    <a:pt x="2" y="2"/>
                    <a:pt x="2" y="2"/>
                  </a:cubicBezTo>
                  <a:cubicBezTo>
                    <a:pt x="3" y="2"/>
                    <a:pt x="2" y="2"/>
                    <a:pt x="2" y="2"/>
                  </a:cubicBezTo>
                  <a:cubicBezTo>
                    <a:pt x="1" y="2"/>
                    <a:pt x="2" y="3"/>
                    <a:pt x="2" y="3"/>
                  </a:cubicBezTo>
                  <a:cubicBezTo>
                    <a:pt x="3" y="3"/>
                    <a:pt x="3" y="3"/>
                    <a:pt x="3" y="3"/>
                  </a:cubicBezTo>
                  <a:cubicBezTo>
                    <a:pt x="3" y="3"/>
                    <a:pt x="3" y="3"/>
                    <a:pt x="3" y="3"/>
                  </a:cubicBezTo>
                  <a:cubicBezTo>
                    <a:pt x="3" y="3"/>
                    <a:pt x="3" y="3"/>
                    <a:pt x="3" y="3"/>
                  </a:cubicBezTo>
                  <a:cubicBezTo>
                    <a:pt x="3" y="4"/>
                    <a:pt x="3" y="4"/>
                    <a:pt x="3" y="4"/>
                  </a:cubicBezTo>
                  <a:cubicBezTo>
                    <a:pt x="4" y="4"/>
                    <a:pt x="4" y="5"/>
                    <a:pt x="5" y="5"/>
                  </a:cubicBezTo>
                  <a:cubicBezTo>
                    <a:pt x="5" y="5"/>
                    <a:pt x="5" y="6"/>
                    <a:pt x="6" y="6"/>
                  </a:cubicBezTo>
                  <a:cubicBezTo>
                    <a:pt x="6" y="7"/>
                    <a:pt x="7" y="7"/>
                    <a:pt x="7" y="7"/>
                  </a:cubicBezTo>
                  <a:cubicBezTo>
                    <a:pt x="7" y="8"/>
                    <a:pt x="7" y="7"/>
                    <a:pt x="7" y="7"/>
                  </a:cubicBezTo>
                  <a:cubicBezTo>
                    <a:pt x="7" y="7"/>
                    <a:pt x="7" y="7"/>
                    <a:pt x="7" y="7"/>
                  </a:cubicBezTo>
                  <a:cubicBezTo>
                    <a:pt x="7" y="8"/>
                    <a:pt x="7" y="8"/>
                    <a:pt x="8" y="7"/>
                  </a:cubicBezTo>
                  <a:cubicBezTo>
                    <a:pt x="8" y="7"/>
                    <a:pt x="8" y="7"/>
                    <a:pt x="7"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3" name="Freeform 113"/>
            <p:cNvSpPr>
              <a:spLocks/>
            </p:cNvSpPr>
            <p:nvPr/>
          </p:nvSpPr>
          <p:spPr bwMode="auto">
            <a:xfrm>
              <a:off x="579" y="1633"/>
              <a:ext cx="6" cy="1"/>
            </a:xfrm>
            <a:custGeom>
              <a:avLst/>
              <a:gdLst/>
              <a:ahLst/>
              <a:cxnLst>
                <a:cxn ang="0">
                  <a:pos x="0" y="0"/>
                </a:cxn>
                <a:cxn ang="0">
                  <a:pos x="1" y="0"/>
                </a:cxn>
                <a:cxn ang="0">
                  <a:pos x="0" y="0"/>
                </a:cxn>
                <a:cxn ang="0">
                  <a:pos x="0" y="0"/>
                </a:cxn>
              </a:cxnLst>
              <a:rect l="0" t="0" r="r" b="b"/>
              <a:pathLst>
                <a:path w="2">
                  <a:moveTo>
                    <a:pt x="0" y="0"/>
                  </a:moveTo>
                  <a:cubicBezTo>
                    <a:pt x="1" y="0"/>
                    <a:pt x="2" y="0"/>
                    <a:pt x="1" y="0"/>
                  </a:cubicBez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4" name="Freeform 114"/>
            <p:cNvSpPr>
              <a:spLocks/>
            </p:cNvSpPr>
            <p:nvPr/>
          </p:nvSpPr>
          <p:spPr bwMode="auto">
            <a:xfrm>
              <a:off x="595" y="1607"/>
              <a:ext cx="9" cy="7"/>
            </a:xfrm>
            <a:custGeom>
              <a:avLst/>
              <a:gdLst/>
              <a:ahLst/>
              <a:cxnLst>
                <a:cxn ang="0">
                  <a:pos x="3" y="2"/>
                </a:cxn>
                <a:cxn ang="0">
                  <a:pos x="3" y="1"/>
                </a:cxn>
                <a:cxn ang="0">
                  <a:pos x="1" y="1"/>
                </a:cxn>
                <a:cxn ang="0">
                  <a:pos x="1" y="2"/>
                </a:cxn>
                <a:cxn ang="0">
                  <a:pos x="3" y="2"/>
                </a:cxn>
              </a:cxnLst>
              <a:rect l="0" t="0" r="r" b="b"/>
              <a:pathLst>
                <a:path w="3" h="2">
                  <a:moveTo>
                    <a:pt x="3" y="2"/>
                  </a:moveTo>
                  <a:cubicBezTo>
                    <a:pt x="3" y="2"/>
                    <a:pt x="3" y="1"/>
                    <a:pt x="3" y="1"/>
                  </a:cubicBezTo>
                  <a:cubicBezTo>
                    <a:pt x="2" y="0"/>
                    <a:pt x="2" y="0"/>
                    <a:pt x="1" y="1"/>
                  </a:cubicBezTo>
                  <a:cubicBezTo>
                    <a:pt x="0" y="2"/>
                    <a:pt x="1" y="2"/>
                    <a:pt x="1" y="2"/>
                  </a:cubicBezTo>
                  <a:cubicBezTo>
                    <a:pt x="1" y="2"/>
                    <a:pt x="2" y="2"/>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5" name="Freeform 115"/>
            <p:cNvSpPr>
              <a:spLocks/>
            </p:cNvSpPr>
            <p:nvPr/>
          </p:nvSpPr>
          <p:spPr bwMode="auto">
            <a:xfrm>
              <a:off x="598" y="1617"/>
              <a:ext cx="16" cy="13"/>
            </a:xfrm>
            <a:custGeom>
              <a:avLst/>
              <a:gdLst/>
              <a:ahLst/>
              <a:cxnLst>
                <a:cxn ang="0">
                  <a:pos x="1" y="1"/>
                </a:cxn>
                <a:cxn ang="0">
                  <a:pos x="1" y="1"/>
                </a:cxn>
                <a:cxn ang="0">
                  <a:pos x="4" y="3"/>
                </a:cxn>
                <a:cxn ang="0">
                  <a:pos x="4" y="3"/>
                </a:cxn>
                <a:cxn ang="0">
                  <a:pos x="1" y="1"/>
                </a:cxn>
              </a:cxnLst>
              <a:rect l="0" t="0" r="r" b="b"/>
              <a:pathLst>
                <a:path w="5" h="4">
                  <a:moveTo>
                    <a:pt x="1" y="1"/>
                  </a:moveTo>
                  <a:cubicBezTo>
                    <a:pt x="0" y="0"/>
                    <a:pt x="1" y="1"/>
                    <a:pt x="1" y="1"/>
                  </a:cubicBezTo>
                  <a:cubicBezTo>
                    <a:pt x="1" y="1"/>
                    <a:pt x="3" y="3"/>
                    <a:pt x="4" y="3"/>
                  </a:cubicBezTo>
                  <a:cubicBezTo>
                    <a:pt x="4" y="4"/>
                    <a:pt x="5" y="4"/>
                    <a:pt x="4" y="3"/>
                  </a:cubicBezTo>
                  <a:cubicBezTo>
                    <a:pt x="4" y="2"/>
                    <a:pt x="3"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6" name="Freeform 116"/>
            <p:cNvSpPr>
              <a:spLocks/>
            </p:cNvSpPr>
            <p:nvPr/>
          </p:nvSpPr>
          <p:spPr bwMode="auto">
            <a:xfrm>
              <a:off x="601" y="1614"/>
              <a:ext cx="16" cy="16"/>
            </a:xfrm>
            <a:custGeom>
              <a:avLst/>
              <a:gdLst/>
              <a:ahLst/>
              <a:cxnLst>
                <a:cxn ang="0">
                  <a:pos x="5" y="3"/>
                </a:cxn>
                <a:cxn ang="0">
                  <a:pos x="4" y="2"/>
                </a:cxn>
                <a:cxn ang="0">
                  <a:pos x="3" y="0"/>
                </a:cxn>
                <a:cxn ang="0">
                  <a:pos x="1" y="0"/>
                </a:cxn>
                <a:cxn ang="0">
                  <a:pos x="1" y="0"/>
                </a:cxn>
                <a:cxn ang="0">
                  <a:pos x="1" y="1"/>
                </a:cxn>
                <a:cxn ang="0">
                  <a:pos x="1" y="1"/>
                </a:cxn>
                <a:cxn ang="0">
                  <a:pos x="1" y="1"/>
                </a:cxn>
                <a:cxn ang="0">
                  <a:pos x="1" y="2"/>
                </a:cxn>
                <a:cxn ang="0">
                  <a:pos x="1" y="1"/>
                </a:cxn>
                <a:cxn ang="0">
                  <a:pos x="2" y="1"/>
                </a:cxn>
                <a:cxn ang="0">
                  <a:pos x="2" y="1"/>
                </a:cxn>
                <a:cxn ang="0">
                  <a:pos x="2" y="2"/>
                </a:cxn>
                <a:cxn ang="0">
                  <a:pos x="3" y="2"/>
                </a:cxn>
                <a:cxn ang="0">
                  <a:pos x="3" y="3"/>
                </a:cxn>
                <a:cxn ang="0">
                  <a:pos x="4" y="3"/>
                </a:cxn>
                <a:cxn ang="0">
                  <a:pos x="4" y="4"/>
                </a:cxn>
                <a:cxn ang="0">
                  <a:pos x="5" y="4"/>
                </a:cxn>
                <a:cxn ang="0">
                  <a:pos x="5" y="3"/>
                </a:cxn>
              </a:cxnLst>
              <a:rect l="0" t="0" r="r" b="b"/>
              <a:pathLst>
                <a:path w="5" h="5">
                  <a:moveTo>
                    <a:pt x="5" y="3"/>
                  </a:moveTo>
                  <a:cubicBezTo>
                    <a:pt x="4" y="3"/>
                    <a:pt x="4" y="3"/>
                    <a:pt x="4" y="2"/>
                  </a:cubicBezTo>
                  <a:cubicBezTo>
                    <a:pt x="5" y="2"/>
                    <a:pt x="3" y="1"/>
                    <a:pt x="3" y="0"/>
                  </a:cubicBezTo>
                  <a:cubicBezTo>
                    <a:pt x="2" y="0"/>
                    <a:pt x="2" y="0"/>
                    <a:pt x="1" y="0"/>
                  </a:cubicBezTo>
                  <a:cubicBezTo>
                    <a:pt x="1" y="0"/>
                    <a:pt x="1" y="0"/>
                    <a:pt x="1" y="0"/>
                  </a:cubicBezTo>
                  <a:cubicBezTo>
                    <a:pt x="1" y="0"/>
                    <a:pt x="1" y="0"/>
                    <a:pt x="1" y="1"/>
                  </a:cubicBezTo>
                  <a:cubicBezTo>
                    <a:pt x="1" y="1"/>
                    <a:pt x="1" y="1"/>
                    <a:pt x="1" y="1"/>
                  </a:cubicBezTo>
                  <a:cubicBezTo>
                    <a:pt x="1" y="1"/>
                    <a:pt x="1" y="0"/>
                    <a:pt x="1" y="1"/>
                  </a:cubicBezTo>
                  <a:cubicBezTo>
                    <a:pt x="0" y="1"/>
                    <a:pt x="0" y="1"/>
                    <a:pt x="1" y="2"/>
                  </a:cubicBezTo>
                  <a:cubicBezTo>
                    <a:pt x="1" y="2"/>
                    <a:pt x="2" y="2"/>
                    <a:pt x="1" y="1"/>
                  </a:cubicBezTo>
                  <a:cubicBezTo>
                    <a:pt x="1" y="1"/>
                    <a:pt x="1" y="1"/>
                    <a:pt x="2" y="1"/>
                  </a:cubicBezTo>
                  <a:cubicBezTo>
                    <a:pt x="2" y="1"/>
                    <a:pt x="2" y="1"/>
                    <a:pt x="2" y="1"/>
                  </a:cubicBezTo>
                  <a:cubicBezTo>
                    <a:pt x="2" y="1"/>
                    <a:pt x="2" y="1"/>
                    <a:pt x="2" y="2"/>
                  </a:cubicBezTo>
                  <a:cubicBezTo>
                    <a:pt x="2" y="2"/>
                    <a:pt x="3" y="1"/>
                    <a:pt x="3" y="2"/>
                  </a:cubicBezTo>
                  <a:cubicBezTo>
                    <a:pt x="3" y="3"/>
                    <a:pt x="3" y="2"/>
                    <a:pt x="3" y="3"/>
                  </a:cubicBezTo>
                  <a:cubicBezTo>
                    <a:pt x="3" y="3"/>
                    <a:pt x="4" y="3"/>
                    <a:pt x="4" y="3"/>
                  </a:cubicBezTo>
                  <a:cubicBezTo>
                    <a:pt x="4" y="3"/>
                    <a:pt x="4" y="3"/>
                    <a:pt x="4" y="4"/>
                  </a:cubicBezTo>
                  <a:cubicBezTo>
                    <a:pt x="4" y="5"/>
                    <a:pt x="4" y="4"/>
                    <a:pt x="5" y="4"/>
                  </a:cubicBezTo>
                  <a:cubicBezTo>
                    <a:pt x="5" y="3"/>
                    <a:pt x="5" y="3"/>
                    <a:pt x="5"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7" name="Freeform 117"/>
            <p:cNvSpPr>
              <a:spLocks/>
            </p:cNvSpPr>
            <p:nvPr/>
          </p:nvSpPr>
          <p:spPr bwMode="auto">
            <a:xfrm>
              <a:off x="621" y="1617"/>
              <a:ext cx="6" cy="10"/>
            </a:xfrm>
            <a:custGeom>
              <a:avLst/>
              <a:gdLst/>
              <a:ahLst/>
              <a:cxnLst>
                <a:cxn ang="0">
                  <a:pos x="1" y="2"/>
                </a:cxn>
                <a:cxn ang="0">
                  <a:pos x="2" y="0"/>
                </a:cxn>
                <a:cxn ang="0">
                  <a:pos x="1" y="0"/>
                </a:cxn>
                <a:cxn ang="0">
                  <a:pos x="0" y="2"/>
                </a:cxn>
                <a:cxn ang="0">
                  <a:pos x="1" y="2"/>
                </a:cxn>
              </a:cxnLst>
              <a:rect l="0" t="0" r="r" b="b"/>
              <a:pathLst>
                <a:path w="2" h="3">
                  <a:moveTo>
                    <a:pt x="1" y="2"/>
                  </a:moveTo>
                  <a:cubicBezTo>
                    <a:pt x="1" y="2"/>
                    <a:pt x="1" y="1"/>
                    <a:pt x="2" y="0"/>
                  </a:cubicBezTo>
                  <a:cubicBezTo>
                    <a:pt x="2" y="0"/>
                    <a:pt x="1" y="0"/>
                    <a:pt x="1" y="0"/>
                  </a:cubicBezTo>
                  <a:cubicBezTo>
                    <a:pt x="0" y="1"/>
                    <a:pt x="0" y="1"/>
                    <a:pt x="0" y="2"/>
                  </a:cubicBezTo>
                  <a:cubicBezTo>
                    <a:pt x="0" y="3"/>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8" name="Freeform 118"/>
            <p:cNvSpPr>
              <a:spLocks/>
            </p:cNvSpPr>
            <p:nvPr/>
          </p:nvSpPr>
          <p:spPr bwMode="auto">
            <a:xfrm>
              <a:off x="621" y="1636"/>
              <a:ext cx="6" cy="10"/>
            </a:xfrm>
            <a:custGeom>
              <a:avLst/>
              <a:gdLst/>
              <a:ahLst/>
              <a:cxnLst>
                <a:cxn ang="0">
                  <a:pos x="0" y="0"/>
                </a:cxn>
                <a:cxn ang="0">
                  <a:pos x="0" y="1"/>
                </a:cxn>
                <a:cxn ang="0">
                  <a:pos x="1" y="2"/>
                </a:cxn>
                <a:cxn ang="0">
                  <a:pos x="1" y="2"/>
                </a:cxn>
                <a:cxn ang="0">
                  <a:pos x="0" y="0"/>
                </a:cxn>
              </a:cxnLst>
              <a:rect l="0" t="0" r="r" b="b"/>
              <a:pathLst>
                <a:path w="2" h="3">
                  <a:moveTo>
                    <a:pt x="0" y="0"/>
                  </a:moveTo>
                  <a:cubicBezTo>
                    <a:pt x="0" y="0"/>
                    <a:pt x="0" y="0"/>
                    <a:pt x="0" y="1"/>
                  </a:cubicBezTo>
                  <a:cubicBezTo>
                    <a:pt x="0" y="1"/>
                    <a:pt x="0" y="2"/>
                    <a:pt x="1" y="2"/>
                  </a:cubicBezTo>
                  <a:cubicBezTo>
                    <a:pt x="1" y="2"/>
                    <a:pt x="2" y="3"/>
                    <a:pt x="1" y="2"/>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9" name="Freeform 119"/>
            <p:cNvSpPr>
              <a:spLocks/>
            </p:cNvSpPr>
            <p:nvPr/>
          </p:nvSpPr>
          <p:spPr bwMode="auto">
            <a:xfrm>
              <a:off x="621" y="1627"/>
              <a:ext cx="13" cy="12"/>
            </a:xfrm>
            <a:custGeom>
              <a:avLst/>
              <a:gdLst/>
              <a:ahLst/>
              <a:cxnLst>
                <a:cxn ang="0">
                  <a:pos x="3" y="4"/>
                </a:cxn>
                <a:cxn ang="0">
                  <a:pos x="3" y="4"/>
                </a:cxn>
                <a:cxn ang="0">
                  <a:pos x="3" y="1"/>
                </a:cxn>
                <a:cxn ang="0">
                  <a:pos x="1" y="0"/>
                </a:cxn>
                <a:cxn ang="0">
                  <a:pos x="1" y="0"/>
                </a:cxn>
                <a:cxn ang="0">
                  <a:pos x="1" y="1"/>
                </a:cxn>
                <a:cxn ang="0">
                  <a:pos x="0" y="2"/>
                </a:cxn>
                <a:cxn ang="0">
                  <a:pos x="1" y="3"/>
                </a:cxn>
                <a:cxn ang="0">
                  <a:pos x="2" y="4"/>
                </a:cxn>
                <a:cxn ang="0">
                  <a:pos x="3" y="4"/>
                </a:cxn>
              </a:cxnLst>
              <a:rect l="0" t="0" r="r" b="b"/>
              <a:pathLst>
                <a:path w="4" h="4">
                  <a:moveTo>
                    <a:pt x="3" y="4"/>
                  </a:moveTo>
                  <a:cubicBezTo>
                    <a:pt x="3" y="4"/>
                    <a:pt x="3" y="4"/>
                    <a:pt x="3" y="4"/>
                  </a:cubicBezTo>
                  <a:cubicBezTo>
                    <a:pt x="3" y="3"/>
                    <a:pt x="4" y="1"/>
                    <a:pt x="3" y="1"/>
                  </a:cubicBezTo>
                  <a:cubicBezTo>
                    <a:pt x="2" y="0"/>
                    <a:pt x="1" y="0"/>
                    <a:pt x="1" y="0"/>
                  </a:cubicBezTo>
                  <a:cubicBezTo>
                    <a:pt x="1" y="0"/>
                    <a:pt x="1" y="0"/>
                    <a:pt x="1" y="0"/>
                  </a:cubicBezTo>
                  <a:cubicBezTo>
                    <a:pt x="1" y="1"/>
                    <a:pt x="1" y="1"/>
                    <a:pt x="1" y="1"/>
                  </a:cubicBezTo>
                  <a:cubicBezTo>
                    <a:pt x="1" y="1"/>
                    <a:pt x="0" y="2"/>
                    <a:pt x="0" y="2"/>
                  </a:cubicBezTo>
                  <a:cubicBezTo>
                    <a:pt x="1" y="3"/>
                    <a:pt x="0" y="3"/>
                    <a:pt x="1" y="3"/>
                  </a:cubicBezTo>
                  <a:cubicBezTo>
                    <a:pt x="1" y="4"/>
                    <a:pt x="2" y="4"/>
                    <a:pt x="2" y="4"/>
                  </a:cubicBezTo>
                  <a:cubicBezTo>
                    <a:pt x="3" y="4"/>
                    <a:pt x="2" y="4"/>
                    <a:pt x="3"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0" name="Freeform 120"/>
            <p:cNvSpPr>
              <a:spLocks/>
            </p:cNvSpPr>
            <p:nvPr/>
          </p:nvSpPr>
          <p:spPr bwMode="auto">
            <a:xfrm>
              <a:off x="627" y="1639"/>
              <a:ext cx="7" cy="7"/>
            </a:xfrm>
            <a:custGeom>
              <a:avLst/>
              <a:gdLst/>
              <a:ahLst/>
              <a:cxnLst>
                <a:cxn ang="0">
                  <a:pos x="0" y="1"/>
                </a:cxn>
                <a:cxn ang="0">
                  <a:pos x="1" y="1"/>
                </a:cxn>
                <a:cxn ang="0">
                  <a:pos x="1" y="2"/>
                </a:cxn>
                <a:cxn ang="0">
                  <a:pos x="1" y="0"/>
                </a:cxn>
                <a:cxn ang="0">
                  <a:pos x="0" y="1"/>
                </a:cxn>
              </a:cxnLst>
              <a:rect l="0" t="0" r="r" b="b"/>
              <a:pathLst>
                <a:path w="2" h="2">
                  <a:moveTo>
                    <a:pt x="0" y="1"/>
                  </a:moveTo>
                  <a:cubicBezTo>
                    <a:pt x="0" y="1"/>
                    <a:pt x="1" y="1"/>
                    <a:pt x="1" y="1"/>
                  </a:cubicBezTo>
                  <a:cubicBezTo>
                    <a:pt x="1" y="1"/>
                    <a:pt x="1" y="1"/>
                    <a:pt x="1" y="2"/>
                  </a:cubicBezTo>
                  <a:cubicBezTo>
                    <a:pt x="2" y="2"/>
                    <a:pt x="2" y="1"/>
                    <a:pt x="1" y="0"/>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1" name="Freeform 121"/>
            <p:cNvSpPr>
              <a:spLocks/>
            </p:cNvSpPr>
            <p:nvPr/>
          </p:nvSpPr>
          <p:spPr bwMode="auto">
            <a:xfrm>
              <a:off x="634" y="1636"/>
              <a:ext cx="3" cy="10"/>
            </a:xfrm>
            <a:custGeom>
              <a:avLst/>
              <a:gdLst/>
              <a:ahLst/>
              <a:cxnLst>
                <a:cxn ang="0">
                  <a:pos x="0" y="2"/>
                </a:cxn>
                <a:cxn ang="0">
                  <a:pos x="0" y="1"/>
                </a:cxn>
                <a:cxn ang="0">
                  <a:pos x="0" y="1"/>
                </a:cxn>
                <a:cxn ang="0">
                  <a:pos x="0" y="3"/>
                </a:cxn>
                <a:cxn ang="0">
                  <a:pos x="0" y="2"/>
                </a:cxn>
              </a:cxnLst>
              <a:rect l="0" t="0" r="r" b="b"/>
              <a:pathLst>
                <a:path w="1" h="3">
                  <a:moveTo>
                    <a:pt x="0" y="2"/>
                  </a:moveTo>
                  <a:cubicBezTo>
                    <a:pt x="1" y="2"/>
                    <a:pt x="1" y="1"/>
                    <a:pt x="0" y="1"/>
                  </a:cubicBezTo>
                  <a:cubicBezTo>
                    <a:pt x="0" y="0"/>
                    <a:pt x="0" y="1"/>
                    <a:pt x="0" y="1"/>
                  </a:cubicBezTo>
                  <a:cubicBezTo>
                    <a:pt x="0" y="1"/>
                    <a:pt x="0" y="2"/>
                    <a:pt x="0" y="3"/>
                  </a:cubicBezTo>
                  <a:cubicBezTo>
                    <a:pt x="0" y="3"/>
                    <a:pt x="0" y="3"/>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2" name="Freeform 122"/>
            <p:cNvSpPr>
              <a:spLocks/>
            </p:cNvSpPr>
            <p:nvPr/>
          </p:nvSpPr>
          <p:spPr bwMode="auto">
            <a:xfrm>
              <a:off x="1225" y="973"/>
              <a:ext cx="29" cy="16"/>
            </a:xfrm>
            <a:custGeom>
              <a:avLst/>
              <a:gdLst/>
              <a:ahLst/>
              <a:cxnLst>
                <a:cxn ang="0">
                  <a:pos x="9" y="3"/>
                </a:cxn>
                <a:cxn ang="0">
                  <a:pos x="6" y="1"/>
                </a:cxn>
                <a:cxn ang="0">
                  <a:pos x="3" y="0"/>
                </a:cxn>
                <a:cxn ang="0">
                  <a:pos x="1" y="1"/>
                </a:cxn>
                <a:cxn ang="0">
                  <a:pos x="2" y="3"/>
                </a:cxn>
                <a:cxn ang="0">
                  <a:pos x="5" y="5"/>
                </a:cxn>
                <a:cxn ang="0">
                  <a:pos x="8" y="4"/>
                </a:cxn>
                <a:cxn ang="0">
                  <a:pos x="9" y="3"/>
                </a:cxn>
              </a:cxnLst>
              <a:rect l="0" t="0" r="r" b="b"/>
              <a:pathLst>
                <a:path w="9" h="5">
                  <a:moveTo>
                    <a:pt x="9" y="3"/>
                  </a:moveTo>
                  <a:cubicBezTo>
                    <a:pt x="9" y="2"/>
                    <a:pt x="8" y="1"/>
                    <a:pt x="6" y="1"/>
                  </a:cubicBezTo>
                  <a:cubicBezTo>
                    <a:pt x="5" y="0"/>
                    <a:pt x="5" y="1"/>
                    <a:pt x="3" y="0"/>
                  </a:cubicBezTo>
                  <a:cubicBezTo>
                    <a:pt x="2" y="0"/>
                    <a:pt x="1" y="1"/>
                    <a:pt x="1" y="1"/>
                  </a:cubicBezTo>
                  <a:cubicBezTo>
                    <a:pt x="0" y="3"/>
                    <a:pt x="2" y="3"/>
                    <a:pt x="2" y="3"/>
                  </a:cubicBezTo>
                  <a:cubicBezTo>
                    <a:pt x="3" y="4"/>
                    <a:pt x="4" y="4"/>
                    <a:pt x="5" y="5"/>
                  </a:cubicBezTo>
                  <a:cubicBezTo>
                    <a:pt x="5" y="5"/>
                    <a:pt x="7" y="4"/>
                    <a:pt x="8" y="4"/>
                  </a:cubicBezTo>
                  <a:cubicBezTo>
                    <a:pt x="9" y="3"/>
                    <a:pt x="9" y="3"/>
                    <a:pt x="9"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3" name="Freeform 123"/>
            <p:cNvSpPr>
              <a:spLocks/>
            </p:cNvSpPr>
            <p:nvPr/>
          </p:nvSpPr>
          <p:spPr bwMode="auto">
            <a:xfrm>
              <a:off x="1238" y="999"/>
              <a:ext cx="16" cy="13"/>
            </a:xfrm>
            <a:custGeom>
              <a:avLst/>
              <a:gdLst/>
              <a:ahLst/>
              <a:cxnLst>
                <a:cxn ang="0">
                  <a:pos x="4" y="2"/>
                </a:cxn>
                <a:cxn ang="0">
                  <a:pos x="4" y="1"/>
                </a:cxn>
                <a:cxn ang="0">
                  <a:pos x="3" y="0"/>
                </a:cxn>
                <a:cxn ang="0">
                  <a:pos x="1" y="1"/>
                </a:cxn>
                <a:cxn ang="0">
                  <a:pos x="1" y="2"/>
                </a:cxn>
                <a:cxn ang="0">
                  <a:pos x="3" y="4"/>
                </a:cxn>
                <a:cxn ang="0">
                  <a:pos x="4" y="4"/>
                </a:cxn>
                <a:cxn ang="0">
                  <a:pos x="4" y="3"/>
                </a:cxn>
                <a:cxn ang="0">
                  <a:pos x="4" y="2"/>
                </a:cxn>
              </a:cxnLst>
              <a:rect l="0" t="0" r="r" b="b"/>
              <a:pathLst>
                <a:path w="5" h="4">
                  <a:moveTo>
                    <a:pt x="4" y="2"/>
                  </a:moveTo>
                  <a:cubicBezTo>
                    <a:pt x="5" y="2"/>
                    <a:pt x="5" y="2"/>
                    <a:pt x="4" y="1"/>
                  </a:cubicBezTo>
                  <a:cubicBezTo>
                    <a:pt x="4" y="0"/>
                    <a:pt x="3" y="0"/>
                    <a:pt x="3" y="0"/>
                  </a:cubicBezTo>
                  <a:cubicBezTo>
                    <a:pt x="2" y="0"/>
                    <a:pt x="2" y="1"/>
                    <a:pt x="1" y="1"/>
                  </a:cubicBezTo>
                  <a:cubicBezTo>
                    <a:pt x="0" y="1"/>
                    <a:pt x="1" y="2"/>
                    <a:pt x="1" y="2"/>
                  </a:cubicBezTo>
                  <a:cubicBezTo>
                    <a:pt x="1" y="2"/>
                    <a:pt x="2" y="3"/>
                    <a:pt x="3" y="4"/>
                  </a:cubicBezTo>
                  <a:cubicBezTo>
                    <a:pt x="3" y="4"/>
                    <a:pt x="4" y="4"/>
                    <a:pt x="4" y="4"/>
                  </a:cubicBezTo>
                  <a:cubicBezTo>
                    <a:pt x="5" y="4"/>
                    <a:pt x="4" y="4"/>
                    <a:pt x="4" y="3"/>
                  </a:cubicBezTo>
                  <a:cubicBezTo>
                    <a:pt x="4" y="3"/>
                    <a:pt x="4"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4" name="Freeform 124"/>
            <p:cNvSpPr>
              <a:spLocks/>
            </p:cNvSpPr>
            <p:nvPr/>
          </p:nvSpPr>
          <p:spPr bwMode="auto">
            <a:xfrm>
              <a:off x="1215" y="770"/>
              <a:ext cx="495" cy="255"/>
            </a:xfrm>
            <a:custGeom>
              <a:avLst/>
              <a:gdLst/>
              <a:ahLst/>
              <a:cxnLst>
                <a:cxn ang="0">
                  <a:pos x="11" y="19"/>
                </a:cxn>
                <a:cxn ang="0">
                  <a:pos x="18" y="20"/>
                </a:cxn>
                <a:cxn ang="0">
                  <a:pos x="16" y="25"/>
                </a:cxn>
                <a:cxn ang="0">
                  <a:pos x="30" y="25"/>
                </a:cxn>
                <a:cxn ang="0">
                  <a:pos x="30" y="26"/>
                </a:cxn>
                <a:cxn ang="0">
                  <a:pos x="33" y="26"/>
                </a:cxn>
                <a:cxn ang="0">
                  <a:pos x="41" y="31"/>
                </a:cxn>
                <a:cxn ang="0">
                  <a:pos x="44" y="30"/>
                </a:cxn>
                <a:cxn ang="0">
                  <a:pos x="65" y="25"/>
                </a:cxn>
                <a:cxn ang="0">
                  <a:pos x="66" y="26"/>
                </a:cxn>
                <a:cxn ang="0">
                  <a:pos x="67" y="31"/>
                </a:cxn>
                <a:cxn ang="0">
                  <a:pos x="54" y="41"/>
                </a:cxn>
                <a:cxn ang="0">
                  <a:pos x="44" y="36"/>
                </a:cxn>
                <a:cxn ang="0">
                  <a:pos x="32" y="38"/>
                </a:cxn>
                <a:cxn ang="0">
                  <a:pos x="40" y="47"/>
                </a:cxn>
                <a:cxn ang="0">
                  <a:pos x="49" y="49"/>
                </a:cxn>
                <a:cxn ang="0">
                  <a:pos x="48" y="52"/>
                </a:cxn>
                <a:cxn ang="0">
                  <a:pos x="25" y="53"/>
                </a:cxn>
                <a:cxn ang="0">
                  <a:pos x="30" y="56"/>
                </a:cxn>
                <a:cxn ang="0">
                  <a:pos x="35" y="56"/>
                </a:cxn>
                <a:cxn ang="0">
                  <a:pos x="35" y="59"/>
                </a:cxn>
                <a:cxn ang="0">
                  <a:pos x="34" y="61"/>
                </a:cxn>
                <a:cxn ang="0">
                  <a:pos x="47" y="59"/>
                </a:cxn>
                <a:cxn ang="0">
                  <a:pos x="37" y="66"/>
                </a:cxn>
                <a:cxn ang="0">
                  <a:pos x="19" y="63"/>
                </a:cxn>
                <a:cxn ang="0">
                  <a:pos x="19" y="69"/>
                </a:cxn>
                <a:cxn ang="0">
                  <a:pos x="16" y="74"/>
                </a:cxn>
                <a:cxn ang="0">
                  <a:pos x="18" y="75"/>
                </a:cxn>
                <a:cxn ang="0">
                  <a:pos x="27" y="76"/>
                </a:cxn>
                <a:cxn ang="0">
                  <a:pos x="36" y="76"/>
                </a:cxn>
                <a:cxn ang="0">
                  <a:pos x="47" y="76"/>
                </a:cxn>
                <a:cxn ang="0">
                  <a:pos x="55" y="75"/>
                </a:cxn>
                <a:cxn ang="0">
                  <a:pos x="66" y="71"/>
                </a:cxn>
                <a:cxn ang="0">
                  <a:pos x="50" y="67"/>
                </a:cxn>
                <a:cxn ang="0">
                  <a:pos x="61" y="67"/>
                </a:cxn>
                <a:cxn ang="0">
                  <a:pos x="68" y="60"/>
                </a:cxn>
                <a:cxn ang="0">
                  <a:pos x="82" y="55"/>
                </a:cxn>
                <a:cxn ang="0">
                  <a:pos x="79" y="49"/>
                </a:cxn>
                <a:cxn ang="0">
                  <a:pos x="78" y="48"/>
                </a:cxn>
                <a:cxn ang="0">
                  <a:pos x="86" y="48"/>
                </a:cxn>
                <a:cxn ang="0">
                  <a:pos x="73" y="45"/>
                </a:cxn>
                <a:cxn ang="0">
                  <a:pos x="80" y="44"/>
                </a:cxn>
                <a:cxn ang="0">
                  <a:pos x="87" y="40"/>
                </a:cxn>
                <a:cxn ang="0">
                  <a:pos x="102" y="39"/>
                </a:cxn>
                <a:cxn ang="0">
                  <a:pos x="107" y="35"/>
                </a:cxn>
                <a:cxn ang="0">
                  <a:pos x="134" y="22"/>
                </a:cxn>
                <a:cxn ang="0">
                  <a:pos x="123" y="19"/>
                </a:cxn>
                <a:cxn ang="0">
                  <a:pos x="153" y="10"/>
                </a:cxn>
                <a:cxn ang="0">
                  <a:pos x="131" y="5"/>
                </a:cxn>
                <a:cxn ang="0">
                  <a:pos x="112" y="2"/>
                </a:cxn>
                <a:cxn ang="0">
                  <a:pos x="92" y="3"/>
                </a:cxn>
                <a:cxn ang="0">
                  <a:pos x="73" y="2"/>
                </a:cxn>
                <a:cxn ang="0">
                  <a:pos x="77" y="6"/>
                </a:cxn>
                <a:cxn ang="0">
                  <a:pos x="66" y="6"/>
                </a:cxn>
                <a:cxn ang="0">
                  <a:pos x="49" y="7"/>
                </a:cxn>
                <a:cxn ang="0">
                  <a:pos x="61" y="15"/>
                </a:cxn>
                <a:cxn ang="0">
                  <a:pos x="37" y="9"/>
                </a:cxn>
                <a:cxn ang="0">
                  <a:pos x="35" y="14"/>
                </a:cxn>
                <a:cxn ang="0">
                  <a:pos x="30" y="14"/>
                </a:cxn>
                <a:cxn ang="0">
                  <a:pos x="16" y="14"/>
                </a:cxn>
                <a:cxn ang="0">
                  <a:pos x="5" y="17"/>
                </a:cxn>
              </a:cxnLst>
              <a:rect l="0" t="0" r="r" b="b"/>
              <a:pathLst>
                <a:path w="153" h="79">
                  <a:moveTo>
                    <a:pt x="1" y="19"/>
                  </a:moveTo>
                  <a:cubicBezTo>
                    <a:pt x="2" y="19"/>
                    <a:pt x="2" y="19"/>
                    <a:pt x="3" y="19"/>
                  </a:cubicBezTo>
                  <a:cubicBezTo>
                    <a:pt x="4" y="19"/>
                    <a:pt x="5" y="20"/>
                    <a:pt x="5" y="19"/>
                  </a:cubicBezTo>
                  <a:cubicBezTo>
                    <a:pt x="5" y="19"/>
                    <a:pt x="5" y="19"/>
                    <a:pt x="6" y="18"/>
                  </a:cubicBezTo>
                  <a:cubicBezTo>
                    <a:pt x="6" y="18"/>
                    <a:pt x="6" y="18"/>
                    <a:pt x="6" y="18"/>
                  </a:cubicBezTo>
                  <a:cubicBezTo>
                    <a:pt x="7" y="18"/>
                    <a:pt x="7" y="18"/>
                    <a:pt x="8" y="18"/>
                  </a:cubicBezTo>
                  <a:cubicBezTo>
                    <a:pt x="9" y="18"/>
                    <a:pt x="9" y="18"/>
                    <a:pt x="8" y="18"/>
                  </a:cubicBezTo>
                  <a:cubicBezTo>
                    <a:pt x="8" y="18"/>
                    <a:pt x="9" y="18"/>
                    <a:pt x="9" y="18"/>
                  </a:cubicBezTo>
                  <a:cubicBezTo>
                    <a:pt x="10" y="18"/>
                    <a:pt x="10" y="19"/>
                    <a:pt x="11" y="19"/>
                  </a:cubicBezTo>
                  <a:cubicBezTo>
                    <a:pt x="12" y="19"/>
                    <a:pt x="12" y="19"/>
                    <a:pt x="11" y="19"/>
                  </a:cubicBezTo>
                  <a:cubicBezTo>
                    <a:pt x="11" y="19"/>
                    <a:pt x="10" y="19"/>
                    <a:pt x="10" y="19"/>
                  </a:cubicBezTo>
                  <a:cubicBezTo>
                    <a:pt x="9" y="19"/>
                    <a:pt x="7" y="20"/>
                    <a:pt x="6" y="20"/>
                  </a:cubicBezTo>
                  <a:cubicBezTo>
                    <a:pt x="5" y="21"/>
                    <a:pt x="7" y="21"/>
                    <a:pt x="8" y="21"/>
                  </a:cubicBezTo>
                  <a:cubicBezTo>
                    <a:pt x="8" y="22"/>
                    <a:pt x="8" y="21"/>
                    <a:pt x="9" y="21"/>
                  </a:cubicBezTo>
                  <a:cubicBezTo>
                    <a:pt x="9" y="21"/>
                    <a:pt x="10" y="21"/>
                    <a:pt x="11" y="21"/>
                  </a:cubicBezTo>
                  <a:cubicBezTo>
                    <a:pt x="11" y="21"/>
                    <a:pt x="15" y="20"/>
                    <a:pt x="16" y="19"/>
                  </a:cubicBezTo>
                  <a:cubicBezTo>
                    <a:pt x="16" y="19"/>
                    <a:pt x="20" y="19"/>
                    <a:pt x="22" y="20"/>
                  </a:cubicBezTo>
                  <a:cubicBezTo>
                    <a:pt x="25" y="20"/>
                    <a:pt x="22" y="20"/>
                    <a:pt x="22" y="20"/>
                  </a:cubicBezTo>
                  <a:cubicBezTo>
                    <a:pt x="22" y="20"/>
                    <a:pt x="21" y="20"/>
                    <a:pt x="20" y="20"/>
                  </a:cubicBezTo>
                  <a:cubicBezTo>
                    <a:pt x="20" y="20"/>
                    <a:pt x="19" y="20"/>
                    <a:pt x="18" y="20"/>
                  </a:cubicBezTo>
                  <a:cubicBezTo>
                    <a:pt x="17" y="20"/>
                    <a:pt x="15" y="20"/>
                    <a:pt x="15" y="21"/>
                  </a:cubicBezTo>
                  <a:cubicBezTo>
                    <a:pt x="14" y="21"/>
                    <a:pt x="13" y="22"/>
                    <a:pt x="11" y="22"/>
                  </a:cubicBezTo>
                  <a:cubicBezTo>
                    <a:pt x="10" y="22"/>
                    <a:pt x="11" y="22"/>
                    <a:pt x="12" y="22"/>
                  </a:cubicBezTo>
                  <a:cubicBezTo>
                    <a:pt x="13" y="23"/>
                    <a:pt x="13" y="23"/>
                    <a:pt x="14" y="23"/>
                  </a:cubicBezTo>
                  <a:cubicBezTo>
                    <a:pt x="16" y="23"/>
                    <a:pt x="14" y="23"/>
                    <a:pt x="13" y="23"/>
                  </a:cubicBezTo>
                  <a:cubicBezTo>
                    <a:pt x="13" y="24"/>
                    <a:pt x="12" y="24"/>
                    <a:pt x="11" y="23"/>
                  </a:cubicBezTo>
                  <a:cubicBezTo>
                    <a:pt x="10" y="23"/>
                    <a:pt x="10" y="23"/>
                    <a:pt x="9" y="24"/>
                  </a:cubicBezTo>
                  <a:cubicBezTo>
                    <a:pt x="8" y="24"/>
                    <a:pt x="8" y="24"/>
                    <a:pt x="10" y="25"/>
                  </a:cubicBezTo>
                  <a:cubicBezTo>
                    <a:pt x="11" y="26"/>
                    <a:pt x="13" y="26"/>
                    <a:pt x="13" y="26"/>
                  </a:cubicBezTo>
                  <a:cubicBezTo>
                    <a:pt x="14" y="26"/>
                    <a:pt x="15" y="25"/>
                    <a:pt x="16" y="25"/>
                  </a:cubicBezTo>
                  <a:cubicBezTo>
                    <a:pt x="17" y="25"/>
                    <a:pt x="19" y="25"/>
                    <a:pt x="20" y="25"/>
                  </a:cubicBezTo>
                  <a:cubicBezTo>
                    <a:pt x="21" y="25"/>
                    <a:pt x="24" y="25"/>
                    <a:pt x="24" y="25"/>
                  </a:cubicBezTo>
                  <a:cubicBezTo>
                    <a:pt x="25" y="25"/>
                    <a:pt x="25" y="25"/>
                    <a:pt x="26" y="24"/>
                  </a:cubicBezTo>
                  <a:cubicBezTo>
                    <a:pt x="28" y="24"/>
                    <a:pt x="29" y="24"/>
                    <a:pt x="29" y="24"/>
                  </a:cubicBezTo>
                  <a:cubicBezTo>
                    <a:pt x="30" y="23"/>
                    <a:pt x="32" y="23"/>
                    <a:pt x="33" y="23"/>
                  </a:cubicBezTo>
                  <a:cubicBezTo>
                    <a:pt x="33" y="23"/>
                    <a:pt x="34" y="22"/>
                    <a:pt x="35" y="22"/>
                  </a:cubicBezTo>
                  <a:cubicBezTo>
                    <a:pt x="37" y="22"/>
                    <a:pt x="35" y="23"/>
                    <a:pt x="35" y="23"/>
                  </a:cubicBezTo>
                  <a:cubicBezTo>
                    <a:pt x="34" y="23"/>
                    <a:pt x="33" y="23"/>
                    <a:pt x="32" y="24"/>
                  </a:cubicBezTo>
                  <a:cubicBezTo>
                    <a:pt x="32" y="24"/>
                    <a:pt x="31" y="24"/>
                    <a:pt x="30" y="25"/>
                  </a:cubicBezTo>
                  <a:cubicBezTo>
                    <a:pt x="30" y="25"/>
                    <a:pt x="30" y="25"/>
                    <a:pt x="30" y="25"/>
                  </a:cubicBezTo>
                  <a:cubicBezTo>
                    <a:pt x="29" y="25"/>
                    <a:pt x="28" y="25"/>
                    <a:pt x="28" y="25"/>
                  </a:cubicBezTo>
                  <a:cubicBezTo>
                    <a:pt x="28" y="26"/>
                    <a:pt x="26" y="26"/>
                    <a:pt x="25" y="26"/>
                  </a:cubicBezTo>
                  <a:cubicBezTo>
                    <a:pt x="25" y="26"/>
                    <a:pt x="22" y="26"/>
                    <a:pt x="21" y="26"/>
                  </a:cubicBezTo>
                  <a:cubicBezTo>
                    <a:pt x="20" y="26"/>
                    <a:pt x="18" y="26"/>
                    <a:pt x="17" y="26"/>
                  </a:cubicBezTo>
                  <a:cubicBezTo>
                    <a:pt x="17" y="26"/>
                    <a:pt x="15" y="26"/>
                    <a:pt x="13" y="27"/>
                  </a:cubicBezTo>
                  <a:cubicBezTo>
                    <a:pt x="12" y="27"/>
                    <a:pt x="16" y="29"/>
                    <a:pt x="18" y="29"/>
                  </a:cubicBezTo>
                  <a:cubicBezTo>
                    <a:pt x="19" y="29"/>
                    <a:pt x="22" y="30"/>
                    <a:pt x="23" y="30"/>
                  </a:cubicBezTo>
                  <a:cubicBezTo>
                    <a:pt x="25" y="30"/>
                    <a:pt x="24" y="29"/>
                    <a:pt x="25" y="29"/>
                  </a:cubicBezTo>
                  <a:cubicBezTo>
                    <a:pt x="25" y="29"/>
                    <a:pt x="26" y="28"/>
                    <a:pt x="27" y="28"/>
                  </a:cubicBezTo>
                  <a:cubicBezTo>
                    <a:pt x="27" y="27"/>
                    <a:pt x="29" y="26"/>
                    <a:pt x="30" y="26"/>
                  </a:cubicBezTo>
                  <a:cubicBezTo>
                    <a:pt x="31" y="25"/>
                    <a:pt x="33" y="25"/>
                    <a:pt x="33" y="25"/>
                  </a:cubicBezTo>
                  <a:cubicBezTo>
                    <a:pt x="33" y="25"/>
                    <a:pt x="35" y="25"/>
                    <a:pt x="35" y="25"/>
                  </a:cubicBezTo>
                  <a:cubicBezTo>
                    <a:pt x="36" y="25"/>
                    <a:pt x="41" y="25"/>
                    <a:pt x="41" y="24"/>
                  </a:cubicBezTo>
                  <a:cubicBezTo>
                    <a:pt x="42" y="24"/>
                    <a:pt x="45" y="24"/>
                    <a:pt x="46" y="24"/>
                  </a:cubicBezTo>
                  <a:cubicBezTo>
                    <a:pt x="48" y="24"/>
                    <a:pt x="47" y="24"/>
                    <a:pt x="47" y="24"/>
                  </a:cubicBezTo>
                  <a:cubicBezTo>
                    <a:pt x="46" y="24"/>
                    <a:pt x="46" y="24"/>
                    <a:pt x="45" y="24"/>
                  </a:cubicBezTo>
                  <a:cubicBezTo>
                    <a:pt x="44" y="24"/>
                    <a:pt x="41" y="25"/>
                    <a:pt x="41" y="25"/>
                  </a:cubicBezTo>
                  <a:cubicBezTo>
                    <a:pt x="40" y="25"/>
                    <a:pt x="39" y="25"/>
                    <a:pt x="38" y="25"/>
                  </a:cubicBezTo>
                  <a:cubicBezTo>
                    <a:pt x="38" y="25"/>
                    <a:pt x="36" y="26"/>
                    <a:pt x="35" y="26"/>
                  </a:cubicBezTo>
                  <a:cubicBezTo>
                    <a:pt x="35" y="25"/>
                    <a:pt x="34" y="26"/>
                    <a:pt x="33" y="26"/>
                  </a:cubicBezTo>
                  <a:cubicBezTo>
                    <a:pt x="32" y="26"/>
                    <a:pt x="31" y="26"/>
                    <a:pt x="31" y="27"/>
                  </a:cubicBezTo>
                  <a:cubicBezTo>
                    <a:pt x="30" y="27"/>
                    <a:pt x="29" y="28"/>
                    <a:pt x="28" y="28"/>
                  </a:cubicBezTo>
                  <a:cubicBezTo>
                    <a:pt x="28" y="29"/>
                    <a:pt x="28" y="29"/>
                    <a:pt x="27" y="30"/>
                  </a:cubicBezTo>
                  <a:cubicBezTo>
                    <a:pt x="26" y="31"/>
                    <a:pt x="28" y="31"/>
                    <a:pt x="29" y="31"/>
                  </a:cubicBezTo>
                  <a:cubicBezTo>
                    <a:pt x="30" y="31"/>
                    <a:pt x="30" y="31"/>
                    <a:pt x="31" y="31"/>
                  </a:cubicBezTo>
                  <a:cubicBezTo>
                    <a:pt x="32" y="30"/>
                    <a:pt x="32" y="30"/>
                    <a:pt x="31" y="31"/>
                  </a:cubicBezTo>
                  <a:cubicBezTo>
                    <a:pt x="30" y="31"/>
                    <a:pt x="31" y="31"/>
                    <a:pt x="32" y="31"/>
                  </a:cubicBezTo>
                  <a:cubicBezTo>
                    <a:pt x="33" y="32"/>
                    <a:pt x="34" y="31"/>
                    <a:pt x="35" y="31"/>
                  </a:cubicBezTo>
                  <a:cubicBezTo>
                    <a:pt x="35" y="31"/>
                    <a:pt x="36" y="31"/>
                    <a:pt x="37" y="31"/>
                  </a:cubicBezTo>
                  <a:cubicBezTo>
                    <a:pt x="39" y="31"/>
                    <a:pt x="40" y="31"/>
                    <a:pt x="41" y="31"/>
                  </a:cubicBezTo>
                  <a:cubicBezTo>
                    <a:pt x="41" y="31"/>
                    <a:pt x="41" y="30"/>
                    <a:pt x="41" y="29"/>
                  </a:cubicBezTo>
                  <a:cubicBezTo>
                    <a:pt x="41" y="29"/>
                    <a:pt x="42" y="28"/>
                    <a:pt x="44" y="28"/>
                  </a:cubicBezTo>
                  <a:cubicBezTo>
                    <a:pt x="45" y="27"/>
                    <a:pt x="44" y="29"/>
                    <a:pt x="43" y="29"/>
                  </a:cubicBezTo>
                  <a:cubicBezTo>
                    <a:pt x="42" y="29"/>
                    <a:pt x="43" y="29"/>
                    <a:pt x="43" y="29"/>
                  </a:cubicBezTo>
                  <a:cubicBezTo>
                    <a:pt x="44" y="30"/>
                    <a:pt x="46" y="29"/>
                    <a:pt x="47" y="29"/>
                  </a:cubicBezTo>
                  <a:cubicBezTo>
                    <a:pt x="47" y="28"/>
                    <a:pt x="48" y="28"/>
                    <a:pt x="49" y="28"/>
                  </a:cubicBezTo>
                  <a:cubicBezTo>
                    <a:pt x="49" y="28"/>
                    <a:pt x="49" y="28"/>
                    <a:pt x="50" y="28"/>
                  </a:cubicBezTo>
                  <a:cubicBezTo>
                    <a:pt x="51" y="28"/>
                    <a:pt x="51" y="28"/>
                    <a:pt x="50" y="29"/>
                  </a:cubicBezTo>
                  <a:cubicBezTo>
                    <a:pt x="50" y="29"/>
                    <a:pt x="49" y="29"/>
                    <a:pt x="47" y="29"/>
                  </a:cubicBezTo>
                  <a:cubicBezTo>
                    <a:pt x="46" y="30"/>
                    <a:pt x="45" y="30"/>
                    <a:pt x="44" y="30"/>
                  </a:cubicBezTo>
                  <a:cubicBezTo>
                    <a:pt x="44" y="31"/>
                    <a:pt x="45" y="31"/>
                    <a:pt x="45" y="31"/>
                  </a:cubicBezTo>
                  <a:cubicBezTo>
                    <a:pt x="46" y="31"/>
                    <a:pt x="49" y="31"/>
                    <a:pt x="51" y="31"/>
                  </a:cubicBezTo>
                  <a:cubicBezTo>
                    <a:pt x="52" y="30"/>
                    <a:pt x="56" y="30"/>
                    <a:pt x="57" y="29"/>
                  </a:cubicBezTo>
                  <a:cubicBezTo>
                    <a:pt x="58" y="29"/>
                    <a:pt x="61" y="28"/>
                    <a:pt x="61" y="28"/>
                  </a:cubicBezTo>
                  <a:cubicBezTo>
                    <a:pt x="62" y="28"/>
                    <a:pt x="62" y="28"/>
                    <a:pt x="62" y="27"/>
                  </a:cubicBezTo>
                  <a:cubicBezTo>
                    <a:pt x="62" y="27"/>
                    <a:pt x="62" y="27"/>
                    <a:pt x="63" y="27"/>
                  </a:cubicBezTo>
                  <a:cubicBezTo>
                    <a:pt x="64" y="27"/>
                    <a:pt x="64" y="26"/>
                    <a:pt x="63" y="26"/>
                  </a:cubicBezTo>
                  <a:cubicBezTo>
                    <a:pt x="63" y="26"/>
                    <a:pt x="63" y="26"/>
                    <a:pt x="63" y="25"/>
                  </a:cubicBezTo>
                  <a:cubicBezTo>
                    <a:pt x="64" y="25"/>
                    <a:pt x="64" y="25"/>
                    <a:pt x="63" y="24"/>
                  </a:cubicBezTo>
                  <a:cubicBezTo>
                    <a:pt x="62" y="23"/>
                    <a:pt x="65" y="25"/>
                    <a:pt x="65" y="25"/>
                  </a:cubicBezTo>
                  <a:cubicBezTo>
                    <a:pt x="65" y="25"/>
                    <a:pt x="66" y="25"/>
                    <a:pt x="66" y="24"/>
                  </a:cubicBezTo>
                  <a:cubicBezTo>
                    <a:pt x="66" y="23"/>
                    <a:pt x="67" y="23"/>
                    <a:pt x="67" y="23"/>
                  </a:cubicBezTo>
                  <a:cubicBezTo>
                    <a:pt x="68" y="23"/>
                    <a:pt x="68" y="23"/>
                    <a:pt x="69" y="22"/>
                  </a:cubicBezTo>
                  <a:cubicBezTo>
                    <a:pt x="69" y="22"/>
                    <a:pt x="72" y="21"/>
                    <a:pt x="74" y="21"/>
                  </a:cubicBezTo>
                  <a:cubicBezTo>
                    <a:pt x="75" y="20"/>
                    <a:pt x="74" y="21"/>
                    <a:pt x="73" y="22"/>
                  </a:cubicBezTo>
                  <a:cubicBezTo>
                    <a:pt x="73" y="22"/>
                    <a:pt x="70" y="22"/>
                    <a:pt x="70" y="23"/>
                  </a:cubicBezTo>
                  <a:cubicBezTo>
                    <a:pt x="69" y="23"/>
                    <a:pt x="69" y="23"/>
                    <a:pt x="69" y="23"/>
                  </a:cubicBezTo>
                  <a:cubicBezTo>
                    <a:pt x="69" y="24"/>
                    <a:pt x="68" y="24"/>
                    <a:pt x="68" y="24"/>
                  </a:cubicBezTo>
                  <a:cubicBezTo>
                    <a:pt x="67" y="24"/>
                    <a:pt x="67" y="24"/>
                    <a:pt x="67" y="25"/>
                  </a:cubicBezTo>
                  <a:cubicBezTo>
                    <a:pt x="66" y="25"/>
                    <a:pt x="66" y="25"/>
                    <a:pt x="66" y="26"/>
                  </a:cubicBezTo>
                  <a:cubicBezTo>
                    <a:pt x="65" y="26"/>
                    <a:pt x="65" y="26"/>
                    <a:pt x="65" y="27"/>
                  </a:cubicBezTo>
                  <a:cubicBezTo>
                    <a:pt x="65" y="28"/>
                    <a:pt x="66" y="27"/>
                    <a:pt x="68" y="27"/>
                  </a:cubicBezTo>
                  <a:cubicBezTo>
                    <a:pt x="69" y="27"/>
                    <a:pt x="72" y="27"/>
                    <a:pt x="72" y="27"/>
                  </a:cubicBezTo>
                  <a:cubicBezTo>
                    <a:pt x="73" y="27"/>
                    <a:pt x="74" y="27"/>
                    <a:pt x="76" y="27"/>
                  </a:cubicBezTo>
                  <a:cubicBezTo>
                    <a:pt x="79" y="27"/>
                    <a:pt x="75" y="28"/>
                    <a:pt x="75" y="28"/>
                  </a:cubicBezTo>
                  <a:cubicBezTo>
                    <a:pt x="74" y="28"/>
                    <a:pt x="73" y="28"/>
                    <a:pt x="70" y="28"/>
                  </a:cubicBezTo>
                  <a:cubicBezTo>
                    <a:pt x="68" y="28"/>
                    <a:pt x="62" y="30"/>
                    <a:pt x="61" y="30"/>
                  </a:cubicBezTo>
                  <a:cubicBezTo>
                    <a:pt x="59" y="31"/>
                    <a:pt x="62" y="31"/>
                    <a:pt x="63" y="31"/>
                  </a:cubicBezTo>
                  <a:cubicBezTo>
                    <a:pt x="64" y="30"/>
                    <a:pt x="66" y="30"/>
                    <a:pt x="69" y="30"/>
                  </a:cubicBezTo>
                  <a:cubicBezTo>
                    <a:pt x="71" y="31"/>
                    <a:pt x="67" y="31"/>
                    <a:pt x="67" y="31"/>
                  </a:cubicBezTo>
                  <a:cubicBezTo>
                    <a:pt x="66" y="31"/>
                    <a:pt x="61" y="31"/>
                    <a:pt x="61" y="31"/>
                  </a:cubicBezTo>
                  <a:cubicBezTo>
                    <a:pt x="60" y="31"/>
                    <a:pt x="59" y="31"/>
                    <a:pt x="58" y="32"/>
                  </a:cubicBezTo>
                  <a:cubicBezTo>
                    <a:pt x="57" y="32"/>
                    <a:pt x="57" y="32"/>
                    <a:pt x="56" y="32"/>
                  </a:cubicBezTo>
                  <a:cubicBezTo>
                    <a:pt x="56" y="32"/>
                    <a:pt x="54" y="32"/>
                    <a:pt x="53" y="33"/>
                  </a:cubicBezTo>
                  <a:cubicBezTo>
                    <a:pt x="51" y="33"/>
                    <a:pt x="48" y="33"/>
                    <a:pt x="45" y="33"/>
                  </a:cubicBezTo>
                  <a:cubicBezTo>
                    <a:pt x="42" y="33"/>
                    <a:pt x="46" y="35"/>
                    <a:pt x="47" y="36"/>
                  </a:cubicBezTo>
                  <a:cubicBezTo>
                    <a:pt x="48" y="37"/>
                    <a:pt x="51" y="38"/>
                    <a:pt x="52" y="38"/>
                  </a:cubicBezTo>
                  <a:cubicBezTo>
                    <a:pt x="52" y="38"/>
                    <a:pt x="53" y="38"/>
                    <a:pt x="52" y="38"/>
                  </a:cubicBezTo>
                  <a:cubicBezTo>
                    <a:pt x="52" y="39"/>
                    <a:pt x="52" y="39"/>
                    <a:pt x="52" y="40"/>
                  </a:cubicBezTo>
                  <a:cubicBezTo>
                    <a:pt x="52" y="41"/>
                    <a:pt x="53" y="41"/>
                    <a:pt x="54" y="41"/>
                  </a:cubicBezTo>
                  <a:cubicBezTo>
                    <a:pt x="55" y="41"/>
                    <a:pt x="56" y="41"/>
                    <a:pt x="57" y="41"/>
                  </a:cubicBezTo>
                  <a:cubicBezTo>
                    <a:pt x="58" y="41"/>
                    <a:pt x="59" y="41"/>
                    <a:pt x="60" y="41"/>
                  </a:cubicBezTo>
                  <a:cubicBezTo>
                    <a:pt x="62" y="41"/>
                    <a:pt x="60" y="41"/>
                    <a:pt x="59" y="41"/>
                  </a:cubicBezTo>
                  <a:cubicBezTo>
                    <a:pt x="59" y="41"/>
                    <a:pt x="58" y="42"/>
                    <a:pt x="57" y="42"/>
                  </a:cubicBezTo>
                  <a:cubicBezTo>
                    <a:pt x="56" y="42"/>
                    <a:pt x="54" y="42"/>
                    <a:pt x="53" y="42"/>
                  </a:cubicBezTo>
                  <a:cubicBezTo>
                    <a:pt x="53" y="41"/>
                    <a:pt x="52" y="42"/>
                    <a:pt x="52" y="42"/>
                  </a:cubicBezTo>
                  <a:cubicBezTo>
                    <a:pt x="51" y="42"/>
                    <a:pt x="51" y="42"/>
                    <a:pt x="51" y="42"/>
                  </a:cubicBezTo>
                  <a:cubicBezTo>
                    <a:pt x="51" y="41"/>
                    <a:pt x="51" y="41"/>
                    <a:pt x="51" y="41"/>
                  </a:cubicBezTo>
                  <a:cubicBezTo>
                    <a:pt x="50" y="41"/>
                    <a:pt x="50" y="41"/>
                    <a:pt x="50" y="40"/>
                  </a:cubicBezTo>
                  <a:cubicBezTo>
                    <a:pt x="49" y="39"/>
                    <a:pt x="44" y="36"/>
                    <a:pt x="44" y="36"/>
                  </a:cubicBezTo>
                  <a:cubicBezTo>
                    <a:pt x="43" y="36"/>
                    <a:pt x="41" y="35"/>
                    <a:pt x="41" y="34"/>
                  </a:cubicBezTo>
                  <a:cubicBezTo>
                    <a:pt x="40" y="34"/>
                    <a:pt x="36" y="34"/>
                    <a:pt x="35" y="34"/>
                  </a:cubicBezTo>
                  <a:cubicBezTo>
                    <a:pt x="34" y="34"/>
                    <a:pt x="32" y="34"/>
                    <a:pt x="31" y="34"/>
                  </a:cubicBezTo>
                  <a:cubicBezTo>
                    <a:pt x="30" y="33"/>
                    <a:pt x="29" y="34"/>
                    <a:pt x="28" y="34"/>
                  </a:cubicBezTo>
                  <a:cubicBezTo>
                    <a:pt x="27" y="34"/>
                    <a:pt x="27" y="35"/>
                    <a:pt x="27" y="35"/>
                  </a:cubicBezTo>
                  <a:cubicBezTo>
                    <a:pt x="27" y="36"/>
                    <a:pt x="27" y="36"/>
                    <a:pt x="27" y="37"/>
                  </a:cubicBezTo>
                  <a:cubicBezTo>
                    <a:pt x="28" y="37"/>
                    <a:pt x="29" y="37"/>
                    <a:pt x="30" y="37"/>
                  </a:cubicBezTo>
                  <a:cubicBezTo>
                    <a:pt x="31" y="37"/>
                    <a:pt x="31" y="38"/>
                    <a:pt x="33" y="38"/>
                  </a:cubicBezTo>
                  <a:cubicBezTo>
                    <a:pt x="34" y="38"/>
                    <a:pt x="33" y="38"/>
                    <a:pt x="33" y="38"/>
                  </a:cubicBezTo>
                  <a:cubicBezTo>
                    <a:pt x="33" y="38"/>
                    <a:pt x="33" y="38"/>
                    <a:pt x="32" y="38"/>
                  </a:cubicBezTo>
                  <a:cubicBezTo>
                    <a:pt x="32" y="38"/>
                    <a:pt x="30" y="38"/>
                    <a:pt x="30" y="38"/>
                  </a:cubicBezTo>
                  <a:cubicBezTo>
                    <a:pt x="30" y="38"/>
                    <a:pt x="29" y="38"/>
                    <a:pt x="28" y="38"/>
                  </a:cubicBezTo>
                  <a:cubicBezTo>
                    <a:pt x="28" y="38"/>
                    <a:pt x="28" y="38"/>
                    <a:pt x="28" y="39"/>
                  </a:cubicBezTo>
                  <a:cubicBezTo>
                    <a:pt x="28" y="40"/>
                    <a:pt x="29" y="40"/>
                    <a:pt x="30" y="40"/>
                  </a:cubicBezTo>
                  <a:cubicBezTo>
                    <a:pt x="31" y="40"/>
                    <a:pt x="30" y="41"/>
                    <a:pt x="32" y="41"/>
                  </a:cubicBezTo>
                  <a:cubicBezTo>
                    <a:pt x="34" y="41"/>
                    <a:pt x="35" y="42"/>
                    <a:pt x="35" y="42"/>
                  </a:cubicBezTo>
                  <a:cubicBezTo>
                    <a:pt x="35" y="42"/>
                    <a:pt x="35" y="43"/>
                    <a:pt x="37" y="43"/>
                  </a:cubicBezTo>
                  <a:cubicBezTo>
                    <a:pt x="38" y="44"/>
                    <a:pt x="38" y="45"/>
                    <a:pt x="38" y="46"/>
                  </a:cubicBezTo>
                  <a:cubicBezTo>
                    <a:pt x="39" y="47"/>
                    <a:pt x="39" y="47"/>
                    <a:pt x="40" y="46"/>
                  </a:cubicBezTo>
                  <a:cubicBezTo>
                    <a:pt x="40" y="46"/>
                    <a:pt x="40" y="46"/>
                    <a:pt x="40" y="47"/>
                  </a:cubicBezTo>
                  <a:cubicBezTo>
                    <a:pt x="40" y="47"/>
                    <a:pt x="41" y="48"/>
                    <a:pt x="42" y="48"/>
                  </a:cubicBezTo>
                  <a:cubicBezTo>
                    <a:pt x="43" y="48"/>
                    <a:pt x="43" y="48"/>
                    <a:pt x="42" y="48"/>
                  </a:cubicBezTo>
                  <a:cubicBezTo>
                    <a:pt x="42" y="48"/>
                    <a:pt x="41" y="48"/>
                    <a:pt x="41" y="48"/>
                  </a:cubicBezTo>
                  <a:cubicBezTo>
                    <a:pt x="41" y="48"/>
                    <a:pt x="39" y="47"/>
                    <a:pt x="39" y="47"/>
                  </a:cubicBezTo>
                  <a:cubicBezTo>
                    <a:pt x="38" y="47"/>
                    <a:pt x="37" y="47"/>
                    <a:pt x="36" y="47"/>
                  </a:cubicBezTo>
                  <a:cubicBezTo>
                    <a:pt x="35" y="48"/>
                    <a:pt x="37" y="48"/>
                    <a:pt x="38" y="49"/>
                  </a:cubicBezTo>
                  <a:cubicBezTo>
                    <a:pt x="39" y="49"/>
                    <a:pt x="40" y="49"/>
                    <a:pt x="41" y="49"/>
                  </a:cubicBezTo>
                  <a:cubicBezTo>
                    <a:pt x="42" y="49"/>
                    <a:pt x="43" y="49"/>
                    <a:pt x="44" y="49"/>
                  </a:cubicBezTo>
                  <a:cubicBezTo>
                    <a:pt x="45" y="49"/>
                    <a:pt x="46" y="49"/>
                    <a:pt x="47" y="50"/>
                  </a:cubicBezTo>
                  <a:cubicBezTo>
                    <a:pt x="48" y="50"/>
                    <a:pt x="49" y="50"/>
                    <a:pt x="49" y="49"/>
                  </a:cubicBezTo>
                  <a:cubicBezTo>
                    <a:pt x="50" y="49"/>
                    <a:pt x="50" y="48"/>
                    <a:pt x="51" y="48"/>
                  </a:cubicBezTo>
                  <a:cubicBezTo>
                    <a:pt x="53" y="47"/>
                    <a:pt x="52" y="48"/>
                    <a:pt x="52" y="48"/>
                  </a:cubicBezTo>
                  <a:cubicBezTo>
                    <a:pt x="51" y="49"/>
                    <a:pt x="51" y="49"/>
                    <a:pt x="51" y="50"/>
                  </a:cubicBezTo>
                  <a:cubicBezTo>
                    <a:pt x="51" y="50"/>
                    <a:pt x="51" y="50"/>
                    <a:pt x="50" y="50"/>
                  </a:cubicBezTo>
                  <a:cubicBezTo>
                    <a:pt x="49" y="50"/>
                    <a:pt x="48" y="50"/>
                    <a:pt x="48" y="50"/>
                  </a:cubicBezTo>
                  <a:cubicBezTo>
                    <a:pt x="47" y="50"/>
                    <a:pt x="46" y="50"/>
                    <a:pt x="44" y="50"/>
                  </a:cubicBezTo>
                  <a:cubicBezTo>
                    <a:pt x="43" y="50"/>
                    <a:pt x="45" y="51"/>
                    <a:pt x="46" y="51"/>
                  </a:cubicBezTo>
                  <a:cubicBezTo>
                    <a:pt x="46" y="51"/>
                    <a:pt x="47" y="51"/>
                    <a:pt x="48" y="51"/>
                  </a:cubicBezTo>
                  <a:cubicBezTo>
                    <a:pt x="49" y="51"/>
                    <a:pt x="48" y="51"/>
                    <a:pt x="47" y="51"/>
                  </a:cubicBezTo>
                  <a:cubicBezTo>
                    <a:pt x="47" y="51"/>
                    <a:pt x="47" y="52"/>
                    <a:pt x="48" y="52"/>
                  </a:cubicBezTo>
                  <a:cubicBezTo>
                    <a:pt x="49" y="53"/>
                    <a:pt x="48" y="53"/>
                    <a:pt x="48" y="53"/>
                  </a:cubicBezTo>
                  <a:cubicBezTo>
                    <a:pt x="48" y="53"/>
                    <a:pt x="47" y="53"/>
                    <a:pt x="47" y="52"/>
                  </a:cubicBezTo>
                  <a:cubicBezTo>
                    <a:pt x="46" y="52"/>
                    <a:pt x="45" y="52"/>
                    <a:pt x="44" y="51"/>
                  </a:cubicBezTo>
                  <a:cubicBezTo>
                    <a:pt x="43" y="51"/>
                    <a:pt x="43" y="51"/>
                    <a:pt x="42" y="51"/>
                  </a:cubicBezTo>
                  <a:cubicBezTo>
                    <a:pt x="41" y="50"/>
                    <a:pt x="39" y="50"/>
                    <a:pt x="38" y="50"/>
                  </a:cubicBezTo>
                  <a:cubicBezTo>
                    <a:pt x="38" y="50"/>
                    <a:pt x="36" y="50"/>
                    <a:pt x="35" y="49"/>
                  </a:cubicBezTo>
                  <a:cubicBezTo>
                    <a:pt x="34" y="49"/>
                    <a:pt x="33" y="49"/>
                    <a:pt x="33" y="50"/>
                  </a:cubicBezTo>
                  <a:cubicBezTo>
                    <a:pt x="32" y="50"/>
                    <a:pt x="30" y="50"/>
                    <a:pt x="29" y="50"/>
                  </a:cubicBezTo>
                  <a:cubicBezTo>
                    <a:pt x="28" y="50"/>
                    <a:pt x="27" y="51"/>
                    <a:pt x="26" y="51"/>
                  </a:cubicBezTo>
                  <a:cubicBezTo>
                    <a:pt x="26" y="51"/>
                    <a:pt x="25" y="52"/>
                    <a:pt x="25" y="53"/>
                  </a:cubicBezTo>
                  <a:cubicBezTo>
                    <a:pt x="24" y="54"/>
                    <a:pt x="24" y="54"/>
                    <a:pt x="23" y="54"/>
                  </a:cubicBezTo>
                  <a:cubicBezTo>
                    <a:pt x="22" y="55"/>
                    <a:pt x="22" y="55"/>
                    <a:pt x="23" y="56"/>
                  </a:cubicBezTo>
                  <a:cubicBezTo>
                    <a:pt x="23" y="57"/>
                    <a:pt x="23" y="57"/>
                    <a:pt x="24" y="57"/>
                  </a:cubicBezTo>
                  <a:cubicBezTo>
                    <a:pt x="24" y="57"/>
                    <a:pt x="24" y="57"/>
                    <a:pt x="24" y="57"/>
                  </a:cubicBezTo>
                  <a:cubicBezTo>
                    <a:pt x="23" y="57"/>
                    <a:pt x="23" y="57"/>
                    <a:pt x="22" y="58"/>
                  </a:cubicBezTo>
                  <a:cubicBezTo>
                    <a:pt x="22" y="58"/>
                    <a:pt x="24" y="58"/>
                    <a:pt x="25" y="58"/>
                  </a:cubicBezTo>
                  <a:cubicBezTo>
                    <a:pt x="26" y="58"/>
                    <a:pt x="27" y="58"/>
                    <a:pt x="27" y="57"/>
                  </a:cubicBezTo>
                  <a:cubicBezTo>
                    <a:pt x="27" y="57"/>
                    <a:pt x="27" y="57"/>
                    <a:pt x="28" y="57"/>
                  </a:cubicBezTo>
                  <a:cubicBezTo>
                    <a:pt x="29" y="57"/>
                    <a:pt x="29" y="57"/>
                    <a:pt x="30" y="56"/>
                  </a:cubicBezTo>
                  <a:cubicBezTo>
                    <a:pt x="31" y="55"/>
                    <a:pt x="31" y="56"/>
                    <a:pt x="30" y="56"/>
                  </a:cubicBezTo>
                  <a:cubicBezTo>
                    <a:pt x="30" y="57"/>
                    <a:pt x="30" y="57"/>
                    <a:pt x="30" y="57"/>
                  </a:cubicBezTo>
                  <a:cubicBezTo>
                    <a:pt x="30" y="57"/>
                    <a:pt x="29" y="58"/>
                    <a:pt x="29" y="58"/>
                  </a:cubicBezTo>
                  <a:cubicBezTo>
                    <a:pt x="28" y="58"/>
                    <a:pt x="29" y="58"/>
                    <a:pt x="29" y="58"/>
                  </a:cubicBezTo>
                  <a:cubicBezTo>
                    <a:pt x="28" y="59"/>
                    <a:pt x="31" y="58"/>
                    <a:pt x="32" y="58"/>
                  </a:cubicBezTo>
                  <a:cubicBezTo>
                    <a:pt x="33" y="58"/>
                    <a:pt x="34" y="57"/>
                    <a:pt x="35" y="56"/>
                  </a:cubicBezTo>
                  <a:cubicBezTo>
                    <a:pt x="35" y="55"/>
                    <a:pt x="34" y="56"/>
                    <a:pt x="36" y="54"/>
                  </a:cubicBezTo>
                  <a:cubicBezTo>
                    <a:pt x="37" y="53"/>
                    <a:pt x="36" y="54"/>
                    <a:pt x="36" y="55"/>
                  </a:cubicBezTo>
                  <a:cubicBezTo>
                    <a:pt x="36" y="55"/>
                    <a:pt x="36" y="56"/>
                    <a:pt x="36" y="55"/>
                  </a:cubicBezTo>
                  <a:cubicBezTo>
                    <a:pt x="37" y="55"/>
                    <a:pt x="37" y="56"/>
                    <a:pt x="36" y="56"/>
                  </a:cubicBezTo>
                  <a:cubicBezTo>
                    <a:pt x="36" y="56"/>
                    <a:pt x="36" y="56"/>
                    <a:pt x="35" y="56"/>
                  </a:cubicBezTo>
                  <a:cubicBezTo>
                    <a:pt x="35" y="57"/>
                    <a:pt x="35" y="57"/>
                    <a:pt x="36" y="57"/>
                  </a:cubicBezTo>
                  <a:cubicBezTo>
                    <a:pt x="36" y="57"/>
                    <a:pt x="36" y="57"/>
                    <a:pt x="38" y="57"/>
                  </a:cubicBezTo>
                  <a:cubicBezTo>
                    <a:pt x="40" y="57"/>
                    <a:pt x="38" y="57"/>
                    <a:pt x="38" y="57"/>
                  </a:cubicBezTo>
                  <a:cubicBezTo>
                    <a:pt x="37" y="57"/>
                    <a:pt x="37" y="57"/>
                    <a:pt x="36" y="57"/>
                  </a:cubicBezTo>
                  <a:cubicBezTo>
                    <a:pt x="36" y="57"/>
                    <a:pt x="36" y="57"/>
                    <a:pt x="35" y="57"/>
                  </a:cubicBezTo>
                  <a:cubicBezTo>
                    <a:pt x="35" y="57"/>
                    <a:pt x="35" y="58"/>
                    <a:pt x="35" y="58"/>
                  </a:cubicBezTo>
                  <a:cubicBezTo>
                    <a:pt x="35" y="58"/>
                    <a:pt x="36" y="59"/>
                    <a:pt x="37" y="58"/>
                  </a:cubicBezTo>
                  <a:cubicBezTo>
                    <a:pt x="38" y="58"/>
                    <a:pt x="38" y="59"/>
                    <a:pt x="37" y="59"/>
                  </a:cubicBezTo>
                  <a:cubicBezTo>
                    <a:pt x="37" y="59"/>
                    <a:pt x="37" y="59"/>
                    <a:pt x="36" y="59"/>
                  </a:cubicBezTo>
                  <a:cubicBezTo>
                    <a:pt x="36" y="59"/>
                    <a:pt x="35" y="59"/>
                    <a:pt x="35" y="59"/>
                  </a:cubicBezTo>
                  <a:cubicBezTo>
                    <a:pt x="34" y="59"/>
                    <a:pt x="33" y="59"/>
                    <a:pt x="32" y="60"/>
                  </a:cubicBezTo>
                  <a:cubicBezTo>
                    <a:pt x="31" y="60"/>
                    <a:pt x="32" y="60"/>
                    <a:pt x="33" y="60"/>
                  </a:cubicBezTo>
                  <a:cubicBezTo>
                    <a:pt x="34" y="60"/>
                    <a:pt x="36" y="60"/>
                    <a:pt x="37" y="60"/>
                  </a:cubicBezTo>
                  <a:cubicBezTo>
                    <a:pt x="38" y="60"/>
                    <a:pt x="38" y="60"/>
                    <a:pt x="37" y="60"/>
                  </a:cubicBezTo>
                  <a:cubicBezTo>
                    <a:pt x="37" y="60"/>
                    <a:pt x="36" y="61"/>
                    <a:pt x="36" y="61"/>
                  </a:cubicBezTo>
                  <a:cubicBezTo>
                    <a:pt x="36" y="61"/>
                    <a:pt x="35" y="61"/>
                    <a:pt x="35" y="61"/>
                  </a:cubicBezTo>
                  <a:cubicBezTo>
                    <a:pt x="35" y="60"/>
                    <a:pt x="35" y="61"/>
                    <a:pt x="34" y="61"/>
                  </a:cubicBezTo>
                  <a:cubicBezTo>
                    <a:pt x="34" y="61"/>
                    <a:pt x="33" y="61"/>
                    <a:pt x="33" y="61"/>
                  </a:cubicBezTo>
                  <a:cubicBezTo>
                    <a:pt x="33" y="61"/>
                    <a:pt x="34" y="61"/>
                    <a:pt x="35" y="61"/>
                  </a:cubicBezTo>
                  <a:cubicBezTo>
                    <a:pt x="35" y="61"/>
                    <a:pt x="35" y="61"/>
                    <a:pt x="34" y="61"/>
                  </a:cubicBezTo>
                  <a:cubicBezTo>
                    <a:pt x="34" y="62"/>
                    <a:pt x="34" y="62"/>
                    <a:pt x="33" y="62"/>
                  </a:cubicBezTo>
                  <a:cubicBezTo>
                    <a:pt x="33" y="62"/>
                    <a:pt x="34" y="63"/>
                    <a:pt x="35" y="63"/>
                  </a:cubicBezTo>
                  <a:cubicBezTo>
                    <a:pt x="35" y="63"/>
                    <a:pt x="36" y="63"/>
                    <a:pt x="37" y="63"/>
                  </a:cubicBezTo>
                  <a:cubicBezTo>
                    <a:pt x="38" y="62"/>
                    <a:pt x="37" y="63"/>
                    <a:pt x="36" y="64"/>
                  </a:cubicBezTo>
                  <a:cubicBezTo>
                    <a:pt x="35" y="64"/>
                    <a:pt x="37" y="64"/>
                    <a:pt x="38" y="64"/>
                  </a:cubicBezTo>
                  <a:cubicBezTo>
                    <a:pt x="38" y="64"/>
                    <a:pt x="39" y="64"/>
                    <a:pt x="41" y="64"/>
                  </a:cubicBezTo>
                  <a:cubicBezTo>
                    <a:pt x="42" y="65"/>
                    <a:pt x="44" y="62"/>
                    <a:pt x="44" y="62"/>
                  </a:cubicBezTo>
                  <a:cubicBezTo>
                    <a:pt x="44" y="61"/>
                    <a:pt x="45" y="60"/>
                    <a:pt x="46" y="60"/>
                  </a:cubicBezTo>
                  <a:cubicBezTo>
                    <a:pt x="46" y="60"/>
                    <a:pt x="46" y="60"/>
                    <a:pt x="46" y="59"/>
                  </a:cubicBezTo>
                  <a:cubicBezTo>
                    <a:pt x="46" y="59"/>
                    <a:pt x="47" y="59"/>
                    <a:pt x="47" y="59"/>
                  </a:cubicBezTo>
                  <a:cubicBezTo>
                    <a:pt x="48" y="58"/>
                    <a:pt x="47" y="59"/>
                    <a:pt x="47" y="59"/>
                  </a:cubicBezTo>
                  <a:cubicBezTo>
                    <a:pt x="47" y="59"/>
                    <a:pt x="47" y="60"/>
                    <a:pt x="47" y="60"/>
                  </a:cubicBezTo>
                  <a:cubicBezTo>
                    <a:pt x="46" y="60"/>
                    <a:pt x="46" y="61"/>
                    <a:pt x="45" y="62"/>
                  </a:cubicBezTo>
                  <a:cubicBezTo>
                    <a:pt x="45" y="63"/>
                    <a:pt x="45" y="63"/>
                    <a:pt x="44" y="64"/>
                  </a:cubicBezTo>
                  <a:cubicBezTo>
                    <a:pt x="43" y="65"/>
                    <a:pt x="42" y="65"/>
                    <a:pt x="42" y="65"/>
                  </a:cubicBezTo>
                  <a:cubicBezTo>
                    <a:pt x="41" y="65"/>
                    <a:pt x="40" y="65"/>
                    <a:pt x="42" y="66"/>
                  </a:cubicBezTo>
                  <a:cubicBezTo>
                    <a:pt x="43" y="66"/>
                    <a:pt x="41" y="66"/>
                    <a:pt x="41" y="66"/>
                  </a:cubicBezTo>
                  <a:cubicBezTo>
                    <a:pt x="40" y="66"/>
                    <a:pt x="39" y="66"/>
                    <a:pt x="39" y="66"/>
                  </a:cubicBezTo>
                  <a:cubicBezTo>
                    <a:pt x="39" y="66"/>
                    <a:pt x="38" y="66"/>
                    <a:pt x="38" y="66"/>
                  </a:cubicBezTo>
                  <a:cubicBezTo>
                    <a:pt x="37" y="66"/>
                    <a:pt x="37" y="66"/>
                    <a:pt x="37" y="66"/>
                  </a:cubicBezTo>
                  <a:cubicBezTo>
                    <a:pt x="36" y="66"/>
                    <a:pt x="36" y="67"/>
                    <a:pt x="36" y="66"/>
                  </a:cubicBezTo>
                  <a:cubicBezTo>
                    <a:pt x="35" y="66"/>
                    <a:pt x="35" y="66"/>
                    <a:pt x="34" y="66"/>
                  </a:cubicBezTo>
                  <a:cubicBezTo>
                    <a:pt x="33" y="66"/>
                    <a:pt x="33" y="65"/>
                    <a:pt x="32" y="65"/>
                  </a:cubicBezTo>
                  <a:cubicBezTo>
                    <a:pt x="32" y="65"/>
                    <a:pt x="33" y="65"/>
                    <a:pt x="32" y="65"/>
                  </a:cubicBezTo>
                  <a:cubicBezTo>
                    <a:pt x="31" y="66"/>
                    <a:pt x="31" y="65"/>
                    <a:pt x="31" y="65"/>
                  </a:cubicBezTo>
                  <a:cubicBezTo>
                    <a:pt x="30" y="61"/>
                    <a:pt x="27" y="61"/>
                    <a:pt x="26" y="60"/>
                  </a:cubicBezTo>
                  <a:cubicBezTo>
                    <a:pt x="24" y="60"/>
                    <a:pt x="21" y="61"/>
                    <a:pt x="21" y="61"/>
                  </a:cubicBezTo>
                  <a:cubicBezTo>
                    <a:pt x="20" y="61"/>
                    <a:pt x="20" y="61"/>
                    <a:pt x="20" y="61"/>
                  </a:cubicBezTo>
                  <a:cubicBezTo>
                    <a:pt x="19" y="61"/>
                    <a:pt x="19" y="61"/>
                    <a:pt x="19" y="61"/>
                  </a:cubicBezTo>
                  <a:cubicBezTo>
                    <a:pt x="19" y="61"/>
                    <a:pt x="19" y="62"/>
                    <a:pt x="19" y="63"/>
                  </a:cubicBezTo>
                  <a:cubicBezTo>
                    <a:pt x="19" y="63"/>
                    <a:pt x="19" y="63"/>
                    <a:pt x="20" y="64"/>
                  </a:cubicBezTo>
                  <a:cubicBezTo>
                    <a:pt x="20" y="64"/>
                    <a:pt x="21" y="66"/>
                    <a:pt x="21" y="66"/>
                  </a:cubicBezTo>
                  <a:cubicBezTo>
                    <a:pt x="21" y="66"/>
                    <a:pt x="23" y="66"/>
                    <a:pt x="25" y="66"/>
                  </a:cubicBezTo>
                  <a:cubicBezTo>
                    <a:pt x="27" y="66"/>
                    <a:pt x="24" y="66"/>
                    <a:pt x="24" y="67"/>
                  </a:cubicBezTo>
                  <a:cubicBezTo>
                    <a:pt x="24" y="67"/>
                    <a:pt x="24" y="67"/>
                    <a:pt x="24" y="67"/>
                  </a:cubicBezTo>
                  <a:cubicBezTo>
                    <a:pt x="24" y="67"/>
                    <a:pt x="24" y="67"/>
                    <a:pt x="24" y="68"/>
                  </a:cubicBezTo>
                  <a:cubicBezTo>
                    <a:pt x="25" y="68"/>
                    <a:pt x="24" y="68"/>
                    <a:pt x="24" y="68"/>
                  </a:cubicBezTo>
                  <a:cubicBezTo>
                    <a:pt x="23" y="68"/>
                    <a:pt x="23" y="68"/>
                    <a:pt x="23" y="69"/>
                  </a:cubicBezTo>
                  <a:cubicBezTo>
                    <a:pt x="23" y="69"/>
                    <a:pt x="22" y="69"/>
                    <a:pt x="21" y="69"/>
                  </a:cubicBezTo>
                  <a:cubicBezTo>
                    <a:pt x="21" y="68"/>
                    <a:pt x="20" y="69"/>
                    <a:pt x="19" y="69"/>
                  </a:cubicBezTo>
                  <a:cubicBezTo>
                    <a:pt x="18" y="68"/>
                    <a:pt x="17" y="69"/>
                    <a:pt x="17" y="69"/>
                  </a:cubicBezTo>
                  <a:cubicBezTo>
                    <a:pt x="17" y="69"/>
                    <a:pt x="17" y="70"/>
                    <a:pt x="16" y="70"/>
                  </a:cubicBezTo>
                  <a:cubicBezTo>
                    <a:pt x="15" y="70"/>
                    <a:pt x="14" y="71"/>
                    <a:pt x="14" y="71"/>
                  </a:cubicBezTo>
                  <a:cubicBezTo>
                    <a:pt x="14" y="71"/>
                    <a:pt x="13" y="71"/>
                    <a:pt x="13" y="71"/>
                  </a:cubicBezTo>
                  <a:cubicBezTo>
                    <a:pt x="12" y="71"/>
                    <a:pt x="13" y="72"/>
                    <a:pt x="13" y="73"/>
                  </a:cubicBezTo>
                  <a:cubicBezTo>
                    <a:pt x="13" y="73"/>
                    <a:pt x="13" y="73"/>
                    <a:pt x="13" y="73"/>
                  </a:cubicBezTo>
                  <a:cubicBezTo>
                    <a:pt x="12" y="74"/>
                    <a:pt x="12" y="74"/>
                    <a:pt x="12" y="74"/>
                  </a:cubicBezTo>
                  <a:cubicBezTo>
                    <a:pt x="12" y="74"/>
                    <a:pt x="12" y="74"/>
                    <a:pt x="12" y="74"/>
                  </a:cubicBezTo>
                  <a:cubicBezTo>
                    <a:pt x="12" y="74"/>
                    <a:pt x="14" y="76"/>
                    <a:pt x="15" y="76"/>
                  </a:cubicBezTo>
                  <a:cubicBezTo>
                    <a:pt x="16" y="76"/>
                    <a:pt x="16" y="75"/>
                    <a:pt x="16" y="74"/>
                  </a:cubicBezTo>
                  <a:cubicBezTo>
                    <a:pt x="17" y="74"/>
                    <a:pt x="17" y="75"/>
                    <a:pt x="17" y="75"/>
                  </a:cubicBezTo>
                  <a:cubicBezTo>
                    <a:pt x="17" y="76"/>
                    <a:pt x="17" y="76"/>
                    <a:pt x="17" y="76"/>
                  </a:cubicBezTo>
                  <a:cubicBezTo>
                    <a:pt x="17" y="76"/>
                    <a:pt x="17" y="75"/>
                    <a:pt x="18" y="75"/>
                  </a:cubicBezTo>
                  <a:cubicBezTo>
                    <a:pt x="18" y="75"/>
                    <a:pt x="17" y="74"/>
                    <a:pt x="17" y="74"/>
                  </a:cubicBezTo>
                  <a:cubicBezTo>
                    <a:pt x="17" y="74"/>
                    <a:pt x="17" y="73"/>
                    <a:pt x="17" y="73"/>
                  </a:cubicBezTo>
                  <a:cubicBezTo>
                    <a:pt x="17" y="73"/>
                    <a:pt x="17" y="73"/>
                    <a:pt x="17" y="72"/>
                  </a:cubicBezTo>
                  <a:cubicBezTo>
                    <a:pt x="17" y="72"/>
                    <a:pt x="18" y="72"/>
                    <a:pt x="17" y="72"/>
                  </a:cubicBezTo>
                  <a:cubicBezTo>
                    <a:pt x="17" y="72"/>
                    <a:pt x="18" y="73"/>
                    <a:pt x="18" y="73"/>
                  </a:cubicBezTo>
                  <a:cubicBezTo>
                    <a:pt x="17" y="73"/>
                    <a:pt x="18" y="74"/>
                    <a:pt x="18" y="75"/>
                  </a:cubicBezTo>
                  <a:cubicBezTo>
                    <a:pt x="18" y="75"/>
                    <a:pt x="18" y="75"/>
                    <a:pt x="18" y="75"/>
                  </a:cubicBezTo>
                  <a:cubicBezTo>
                    <a:pt x="18" y="75"/>
                    <a:pt x="18" y="76"/>
                    <a:pt x="18" y="76"/>
                  </a:cubicBezTo>
                  <a:cubicBezTo>
                    <a:pt x="18" y="76"/>
                    <a:pt x="18" y="76"/>
                    <a:pt x="19" y="76"/>
                  </a:cubicBezTo>
                  <a:cubicBezTo>
                    <a:pt x="19" y="76"/>
                    <a:pt x="21" y="76"/>
                    <a:pt x="21" y="77"/>
                  </a:cubicBezTo>
                  <a:cubicBezTo>
                    <a:pt x="22" y="77"/>
                    <a:pt x="22" y="76"/>
                    <a:pt x="22" y="75"/>
                  </a:cubicBezTo>
                  <a:cubicBezTo>
                    <a:pt x="23" y="74"/>
                    <a:pt x="22" y="75"/>
                    <a:pt x="22" y="74"/>
                  </a:cubicBezTo>
                  <a:cubicBezTo>
                    <a:pt x="22" y="73"/>
                    <a:pt x="23" y="75"/>
                    <a:pt x="23" y="75"/>
                  </a:cubicBezTo>
                  <a:cubicBezTo>
                    <a:pt x="23" y="76"/>
                    <a:pt x="24" y="76"/>
                    <a:pt x="24" y="76"/>
                  </a:cubicBezTo>
                  <a:cubicBezTo>
                    <a:pt x="25" y="76"/>
                    <a:pt x="25" y="76"/>
                    <a:pt x="24" y="76"/>
                  </a:cubicBezTo>
                  <a:cubicBezTo>
                    <a:pt x="24" y="76"/>
                    <a:pt x="25" y="76"/>
                    <a:pt x="26" y="76"/>
                  </a:cubicBezTo>
                  <a:cubicBezTo>
                    <a:pt x="27" y="76"/>
                    <a:pt x="26" y="76"/>
                    <a:pt x="27" y="76"/>
                  </a:cubicBezTo>
                  <a:cubicBezTo>
                    <a:pt x="27" y="75"/>
                    <a:pt x="27" y="75"/>
                    <a:pt x="27" y="75"/>
                  </a:cubicBezTo>
                  <a:cubicBezTo>
                    <a:pt x="28" y="75"/>
                    <a:pt x="28" y="75"/>
                    <a:pt x="28" y="74"/>
                  </a:cubicBezTo>
                  <a:cubicBezTo>
                    <a:pt x="27" y="74"/>
                    <a:pt x="28" y="74"/>
                    <a:pt x="29" y="75"/>
                  </a:cubicBezTo>
                  <a:cubicBezTo>
                    <a:pt x="29" y="75"/>
                    <a:pt x="29" y="75"/>
                    <a:pt x="28" y="75"/>
                  </a:cubicBezTo>
                  <a:cubicBezTo>
                    <a:pt x="28" y="75"/>
                    <a:pt x="28" y="76"/>
                    <a:pt x="28" y="76"/>
                  </a:cubicBezTo>
                  <a:cubicBezTo>
                    <a:pt x="28" y="76"/>
                    <a:pt x="29" y="76"/>
                    <a:pt x="29" y="76"/>
                  </a:cubicBezTo>
                  <a:cubicBezTo>
                    <a:pt x="30" y="76"/>
                    <a:pt x="31" y="77"/>
                    <a:pt x="32" y="77"/>
                  </a:cubicBezTo>
                  <a:cubicBezTo>
                    <a:pt x="33" y="77"/>
                    <a:pt x="34" y="77"/>
                    <a:pt x="34" y="77"/>
                  </a:cubicBezTo>
                  <a:cubicBezTo>
                    <a:pt x="35" y="77"/>
                    <a:pt x="36" y="77"/>
                    <a:pt x="37" y="77"/>
                  </a:cubicBezTo>
                  <a:cubicBezTo>
                    <a:pt x="38" y="77"/>
                    <a:pt x="36" y="76"/>
                    <a:pt x="36" y="76"/>
                  </a:cubicBezTo>
                  <a:cubicBezTo>
                    <a:pt x="35" y="76"/>
                    <a:pt x="35" y="76"/>
                    <a:pt x="35" y="75"/>
                  </a:cubicBezTo>
                  <a:cubicBezTo>
                    <a:pt x="34" y="74"/>
                    <a:pt x="36" y="75"/>
                    <a:pt x="37" y="75"/>
                  </a:cubicBezTo>
                  <a:cubicBezTo>
                    <a:pt x="38" y="76"/>
                    <a:pt x="39" y="75"/>
                    <a:pt x="39" y="74"/>
                  </a:cubicBezTo>
                  <a:cubicBezTo>
                    <a:pt x="39" y="74"/>
                    <a:pt x="39" y="74"/>
                    <a:pt x="39" y="74"/>
                  </a:cubicBezTo>
                  <a:cubicBezTo>
                    <a:pt x="41" y="76"/>
                    <a:pt x="42" y="76"/>
                    <a:pt x="43" y="76"/>
                  </a:cubicBezTo>
                  <a:cubicBezTo>
                    <a:pt x="44" y="76"/>
                    <a:pt x="43" y="74"/>
                    <a:pt x="43" y="73"/>
                  </a:cubicBezTo>
                  <a:cubicBezTo>
                    <a:pt x="42" y="73"/>
                    <a:pt x="44" y="74"/>
                    <a:pt x="44" y="74"/>
                  </a:cubicBezTo>
                  <a:cubicBezTo>
                    <a:pt x="44" y="74"/>
                    <a:pt x="44" y="74"/>
                    <a:pt x="44" y="75"/>
                  </a:cubicBezTo>
                  <a:cubicBezTo>
                    <a:pt x="44" y="76"/>
                    <a:pt x="45" y="76"/>
                    <a:pt x="46" y="76"/>
                  </a:cubicBezTo>
                  <a:cubicBezTo>
                    <a:pt x="46" y="76"/>
                    <a:pt x="47" y="76"/>
                    <a:pt x="47" y="76"/>
                  </a:cubicBezTo>
                  <a:cubicBezTo>
                    <a:pt x="48" y="76"/>
                    <a:pt x="48" y="76"/>
                    <a:pt x="49" y="76"/>
                  </a:cubicBezTo>
                  <a:cubicBezTo>
                    <a:pt x="49" y="76"/>
                    <a:pt x="49" y="75"/>
                    <a:pt x="49" y="74"/>
                  </a:cubicBezTo>
                  <a:cubicBezTo>
                    <a:pt x="49" y="74"/>
                    <a:pt x="48" y="73"/>
                    <a:pt x="47" y="72"/>
                  </a:cubicBezTo>
                  <a:cubicBezTo>
                    <a:pt x="45" y="72"/>
                    <a:pt x="47" y="72"/>
                    <a:pt x="47" y="72"/>
                  </a:cubicBezTo>
                  <a:cubicBezTo>
                    <a:pt x="47" y="72"/>
                    <a:pt x="49" y="73"/>
                    <a:pt x="50" y="73"/>
                  </a:cubicBezTo>
                  <a:cubicBezTo>
                    <a:pt x="51" y="73"/>
                    <a:pt x="50" y="74"/>
                    <a:pt x="50" y="74"/>
                  </a:cubicBezTo>
                  <a:cubicBezTo>
                    <a:pt x="50" y="74"/>
                    <a:pt x="50" y="74"/>
                    <a:pt x="50" y="75"/>
                  </a:cubicBezTo>
                  <a:cubicBezTo>
                    <a:pt x="49" y="75"/>
                    <a:pt x="51" y="75"/>
                    <a:pt x="51" y="75"/>
                  </a:cubicBezTo>
                  <a:cubicBezTo>
                    <a:pt x="52" y="75"/>
                    <a:pt x="53" y="75"/>
                    <a:pt x="53" y="75"/>
                  </a:cubicBezTo>
                  <a:cubicBezTo>
                    <a:pt x="54" y="74"/>
                    <a:pt x="54" y="75"/>
                    <a:pt x="55" y="75"/>
                  </a:cubicBezTo>
                  <a:cubicBezTo>
                    <a:pt x="56" y="76"/>
                    <a:pt x="55" y="78"/>
                    <a:pt x="55" y="78"/>
                  </a:cubicBezTo>
                  <a:cubicBezTo>
                    <a:pt x="55" y="79"/>
                    <a:pt x="55" y="79"/>
                    <a:pt x="55" y="79"/>
                  </a:cubicBezTo>
                  <a:cubicBezTo>
                    <a:pt x="55" y="79"/>
                    <a:pt x="61" y="77"/>
                    <a:pt x="62" y="77"/>
                  </a:cubicBezTo>
                  <a:cubicBezTo>
                    <a:pt x="63" y="77"/>
                    <a:pt x="63" y="77"/>
                    <a:pt x="65" y="75"/>
                  </a:cubicBezTo>
                  <a:cubicBezTo>
                    <a:pt x="66" y="73"/>
                    <a:pt x="66" y="75"/>
                    <a:pt x="67" y="75"/>
                  </a:cubicBezTo>
                  <a:cubicBezTo>
                    <a:pt x="68" y="76"/>
                    <a:pt x="69" y="75"/>
                    <a:pt x="70" y="74"/>
                  </a:cubicBezTo>
                  <a:cubicBezTo>
                    <a:pt x="71" y="74"/>
                    <a:pt x="71" y="73"/>
                    <a:pt x="71" y="72"/>
                  </a:cubicBezTo>
                  <a:cubicBezTo>
                    <a:pt x="71" y="71"/>
                    <a:pt x="70" y="71"/>
                    <a:pt x="70" y="71"/>
                  </a:cubicBezTo>
                  <a:cubicBezTo>
                    <a:pt x="70" y="70"/>
                    <a:pt x="70" y="70"/>
                    <a:pt x="69" y="70"/>
                  </a:cubicBezTo>
                  <a:cubicBezTo>
                    <a:pt x="67" y="69"/>
                    <a:pt x="67" y="71"/>
                    <a:pt x="66" y="71"/>
                  </a:cubicBezTo>
                  <a:cubicBezTo>
                    <a:pt x="65" y="72"/>
                    <a:pt x="65" y="71"/>
                    <a:pt x="65" y="71"/>
                  </a:cubicBezTo>
                  <a:cubicBezTo>
                    <a:pt x="65" y="70"/>
                    <a:pt x="64" y="70"/>
                    <a:pt x="63" y="71"/>
                  </a:cubicBezTo>
                  <a:cubicBezTo>
                    <a:pt x="62" y="71"/>
                    <a:pt x="63" y="70"/>
                    <a:pt x="64" y="69"/>
                  </a:cubicBezTo>
                  <a:cubicBezTo>
                    <a:pt x="64" y="68"/>
                    <a:pt x="63" y="67"/>
                    <a:pt x="62" y="67"/>
                  </a:cubicBezTo>
                  <a:cubicBezTo>
                    <a:pt x="61" y="67"/>
                    <a:pt x="60" y="68"/>
                    <a:pt x="58" y="69"/>
                  </a:cubicBezTo>
                  <a:cubicBezTo>
                    <a:pt x="57" y="70"/>
                    <a:pt x="58" y="69"/>
                    <a:pt x="58" y="68"/>
                  </a:cubicBezTo>
                  <a:cubicBezTo>
                    <a:pt x="59" y="67"/>
                    <a:pt x="57" y="68"/>
                    <a:pt x="56" y="67"/>
                  </a:cubicBezTo>
                  <a:cubicBezTo>
                    <a:pt x="54" y="67"/>
                    <a:pt x="54" y="67"/>
                    <a:pt x="53" y="67"/>
                  </a:cubicBezTo>
                  <a:cubicBezTo>
                    <a:pt x="52" y="68"/>
                    <a:pt x="52" y="68"/>
                    <a:pt x="51" y="68"/>
                  </a:cubicBezTo>
                  <a:cubicBezTo>
                    <a:pt x="50" y="68"/>
                    <a:pt x="51" y="67"/>
                    <a:pt x="50" y="67"/>
                  </a:cubicBezTo>
                  <a:cubicBezTo>
                    <a:pt x="48" y="66"/>
                    <a:pt x="52" y="67"/>
                    <a:pt x="53" y="67"/>
                  </a:cubicBezTo>
                  <a:cubicBezTo>
                    <a:pt x="54" y="67"/>
                    <a:pt x="53" y="66"/>
                    <a:pt x="52" y="66"/>
                  </a:cubicBezTo>
                  <a:cubicBezTo>
                    <a:pt x="51" y="65"/>
                    <a:pt x="51" y="65"/>
                    <a:pt x="51" y="65"/>
                  </a:cubicBezTo>
                  <a:cubicBezTo>
                    <a:pt x="51" y="64"/>
                    <a:pt x="51" y="64"/>
                    <a:pt x="51" y="63"/>
                  </a:cubicBezTo>
                  <a:cubicBezTo>
                    <a:pt x="50" y="63"/>
                    <a:pt x="50" y="63"/>
                    <a:pt x="50" y="63"/>
                  </a:cubicBezTo>
                  <a:cubicBezTo>
                    <a:pt x="51" y="63"/>
                    <a:pt x="51" y="63"/>
                    <a:pt x="52" y="64"/>
                  </a:cubicBezTo>
                  <a:cubicBezTo>
                    <a:pt x="52" y="64"/>
                    <a:pt x="52" y="65"/>
                    <a:pt x="53" y="65"/>
                  </a:cubicBezTo>
                  <a:cubicBezTo>
                    <a:pt x="53" y="65"/>
                    <a:pt x="54" y="65"/>
                    <a:pt x="54" y="66"/>
                  </a:cubicBezTo>
                  <a:cubicBezTo>
                    <a:pt x="55" y="66"/>
                    <a:pt x="56" y="66"/>
                    <a:pt x="57" y="67"/>
                  </a:cubicBezTo>
                  <a:cubicBezTo>
                    <a:pt x="59" y="67"/>
                    <a:pt x="60" y="67"/>
                    <a:pt x="61" y="67"/>
                  </a:cubicBezTo>
                  <a:cubicBezTo>
                    <a:pt x="61" y="67"/>
                    <a:pt x="62" y="67"/>
                    <a:pt x="63" y="67"/>
                  </a:cubicBezTo>
                  <a:cubicBezTo>
                    <a:pt x="63" y="67"/>
                    <a:pt x="65" y="67"/>
                    <a:pt x="65" y="66"/>
                  </a:cubicBezTo>
                  <a:cubicBezTo>
                    <a:pt x="65" y="66"/>
                    <a:pt x="65" y="66"/>
                    <a:pt x="66" y="67"/>
                  </a:cubicBezTo>
                  <a:cubicBezTo>
                    <a:pt x="66" y="67"/>
                    <a:pt x="66" y="66"/>
                    <a:pt x="67" y="66"/>
                  </a:cubicBezTo>
                  <a:cubicBezTo>
                    <a:pt x="67" y="65"/>
                    <a:pt x="68" y="65"/>
                    <a:pt x="69" y="64"/>
                  </a:cubicBezTo>
                  <a:cubicBezTo>
                    <a:pt x="70" y="63"/>
                    <a:pt x="70" y="63"/>
                    <a:pt x="69" y="63"/>
                  </a:cubicBezTo>
                  <a:cubicBezTo>
                    <a:pt x="69" y="62"/>
                    <a:pt x="69" y="63"/>
                    <a:pt x="69" y="62"/>
                  </a:cubicBezTo>
                  <a:cubicBezTo>
                    <a:pt x="69" y="62"/>
                    <a:pt x="69" y="62"/>
                    <a:pt x="70" y="62"/>
                  </a:cubicBezTo>
                  <a:cubicBezTo>
                    <a:pt x="70" y="61"/>
                    <a:pt x="69" y="61"/>
                    <a:pt x="68" y="61"/>
                  </a:cubicBezTo>
                  <a:cubicBezTo>
                    <a:pt x="67" y="61"/>
                    <a:pt x="68" y="60"/>
                    <a:pt x="68" y="60"/>
                  </a:cubicBezTo>
                  <a:cubicBezTo>
                    <a:pt x="68" y="59"/>
                    <a:pt x="69" y="59"/>
                    <a:pt x="69" y="60"/>
                  </a:cubicBezTo>
                  <a:cubicBezTo>
                    <a:pt x="70" y="60"/>
                    <a:pt x="72" y="60"/>
                    <a:pt x="72" y="60"/>
                  </a:cubicBezTo>
                  <a:cubicBezTo>
                    <a:pt x="72" y="60"/>
                    <a:pt x="73" y="60"/>
                    <a:pt x="74" y="60"/>
                  </a:cubicBezTo>
                  <a:cubicBezTo>
                    <a:pt x="76" y="60"/>
                    <a:pt x="77" y="60"/>
                    <a:pt x="78" y="60"/>
                  </a:cubicBezTo>
                  <a:cubicBezTo>
                    <a:pt x="78" y="59"/>
                    <a:pt x="79" y="59"/>
                    <a:pt x="80" y="60"/>
                  </a:cubicBezTo>
                  <a:cubicBezTo>
                    <a:pt x="80" y="60"/>
                    <a:pt x="80" y="58"/>
                    <a:pt x="80" y="58"/>
                  </a:cubicBezTo>
                  <a:cubicBezTo>
                    <a:pt x="80" y="58"/>
                    <a:pt x="78" y="58"/>
                    <a:pt x="77" y="57"/>
                  </a:cubicBezTo>
                  <a:cubicBezTo>
                    <a:pt x="76" y="57"/>
                    <a:pt x="74" y="57"/>
                    <a:pt x="76" y="57"/>
                  </a:cubicBezTo>
                  <a:cubicBezTo>
                    <a:pt x="78" y="57"/>
                    <a:pt x="80" y="57"/>
                    <a:pt x="81" y="57"/>
                  </a:cubicBezTo>
                  <a:cubicBezTo>
                    <a:pt x="82" y="57"/>
                    <a:pt x="82" y="56"/>
                    <a:pt x="82" y="55"/>
                  </a:cubicBezTo>
                  <a:cubicBezTo>
                    <a:pt x="83" y="55"/>
                    <a:pt x="82" y="55"/>
                    <a:pt x="81" y="55"/>
                  </a:cubicBezTo>
                  <a:cubicBezTo>
                    <a:pt x="81" y="55"/>
                    <a:pt x="80" y="54"/>
                    <a:pt x="79" y="54"/>
                  </a:cubicBezTo>
                  <a:cubicBezTo>
                    <a:pt x="78" y="54"/>
                    <a:pt x="77" y="54"/>
                    <a:pt x="76" y="54"/>
                  </a:cubicBezTo>
                  <a:cubicBezTo>
                    <a:pt x="76" y="54"/>
                    <a:pt x="84" y="53"/>
                    <a:pt x="85" y="53"/>
                  </a:cubicBezTo>
                  <a:cubicBezTo>
                    <a:pt x="87" y="53"/>
                    <a:pt x="86" y="53"/>
                    <a:pt x="85" y="53"/>
                  </a:cubicBezTo>
                  <a:cubicBezTo>
                    <a:pt x="85" y="52"/>
                    <a:pt x="85" y="52"/>
                    <a:pt x="85" y="52"/>
                  </a:cubicBezTo>
                  <a:cubicBezTo>
                    <a:pt x="85" y="51"/>
                    <a:pt x="86" y="51"/>
                    <a:pt x="85" y="51"/>
                  </a:cubicBezTo>
                  <a:cubicBezTo>
                    <a:pt x="85" y="50"/>
                    <a:pt x="86" y="51"/>
                    <a:pt x="84" y="50"/>
                  </a:cubicBezTo>
                  <a:cubicBezTo>
                    <a:pt x="82" y="49"/>
                    <a:pt x="79" y="50"/>
                    <a:pt x="78" y="50"/>
                  </a:cubicBezTo>
                  <a:cubicBezTo>
                    <a:pt x="77" y="50"/>
                    <a:pt x="78" y="49"/>
                    <a:pt x="79" y="49"/>
                  </a:cubicBezTo>
                  <a:cubicBezTo>
                    <a:pt x="80" y="48"/>
                    <a:pt x="76" y="48"/>
                    <a:pt x="75" y="48"/>
                  </a:cubicBezTo>
                  <a:cubicBezTo>
                    <a:pt x="75" y="48"/>
                    <a:pt x="73" y="49"/>
                    <a:pt x="72" y="49"/>
                  </a:cubicBezTo>
                  <a:cubicBezTo>
                    <a:pt x="70" y="49"/>
                    <a:pt x="69" y="50"/>
                    <a:pt x="68" y="51"/>
                  </a:cubicBezTo>
                  <a:cubicBezTo>
                    <a:pt x="67" y="51"/>
                    <a:pt x="69" y="49"/>
                    <a:pt x="70" y="48"/>
                  </a:cubicBezTo>
                  <a:cubicBezTo>
                    <a:pt x="71" y="48"/>
                    <a:pt x="70" y="48"/>
                    <a:pt x="70" y="48"/>
                  </a:cubicBezTo>
                  <a:cubicBezTo>
                    <a:pt x="69" y="48"/>
                    <a:pt x="69" y="48"/>
                    <a:pt x="69" y="48"/>
                  </a:cubicBezTo>
                  <a:cubicBezTo>
                    <a:pt x="69" y="48"/>
                    <a:pt x="70" y="48"/>
                    <a:pt x="71" y="48"/>
                  </a:cubicBezTo>
                  <a:cubicBezTo>
                    <a:pt x="72" y="48"/>
                    <a:pt x="72" y="48"/>
                    <a:pt x="73" y="48"/>
                  </a:cubicBezTo>
                  <a:cubicBezTo>
                    <a:pt x="73" y="48"/>
                    <a:pt x="74" y="48"/>
                    <a:pt x="75" y="47"/>
                  </a:cubicBezTo>
                  <a:cubicBezTo>
                    <a:pt x="75" y="47"/>
                    <a:pt x="77" y="48"/>
                    <a:pt x="78" y="48"/>
                  </a:cubicBezTo>
                  <a:cubicBezTo>
                    <a:pt x="79" y="47"/>
                    <a:pt x="77" y="47"/>
                    <a:pt x="77" y="47"/>
                  </a:cubicBezTo>
                  <a:cubicBezTo>
                    <a:pt x="76" y="47"/>
                    <a:pt x="74" y="47"/>
                    <a:pt x="74" y="47"/>
                  </a:cubicBezTo>
                  <a:cubicBezTo>
                    <a:pt x="73" y="47"/>
                    <a:pt x="71" y="47"/>
                    <a:pt x="69" y="47"/>
                  </a:cubicBezTo>
                  <a:cubicBezTo>
                    <a:pt x="67" y="46"/>
                    <a:pt x="73" y="46"/>
                    <a:pt x="73" y="46"/>
                  </a:cubicBezTo>
                  <a:cubicBezTo>
                    <a:pt x="74" y="46"/>
                    <a:pt x="75" y="46"/>
                    <a:pt x="75" y="46"/>
                  </a:cubicBezTo>
                  <a:cubicBezTo>
                    <a:pt x="76" y="46"/>
                    <a:pt x="78" y="46"/>
                    <a:pt x="79" y="46"/>
                  </a:cubicBezTo>
                  <a:cubicBezTo>
                    <a:pt x="80" y="46"/>
                    <a:pt x="80" y="47"/>
                    <a:pt x="80" y="47"/>
                  </a:cubicBezTo>
                  <a:cubicBezTo>
                    <a:pt x="80" y="47"/>
                    <a:pt x="80" y="47"/>
                    <a:pt x="80" y="47"/>
                  </a:cubicBezTo>
                  <a:cubicBezTo>
                    <a:pt x="81" y="47"/>
                    <a:pt x="80" y="48"/>
                    <a:pt x="81" y="48"/>
                  </a:cubicBezTo>
                  <a:cubicBezTo>
                    <a:pt x="82" y="48"/>
                    <a:pt x="86" y="48"/>
                    <a:pt x="86" y="48"/>
                  </a:cubicBezTo>
                  <a:cubicBezTo>
                    <a:pt x="87" y="48"/>
                    <a:pt x="87" y="48"/>
                    <a:pt x="87" y="47"/>
                  </a:cubicBezTo>
                  <a:cubicBezTo>
                    <a:pt x="86" y="47"/>
                    <a:pt x="87" y="47"/>
                    <a:pt x="86" y="47"/>
                  </a:cubicBezTo>
                  <a:cubicBezTo>
                    <a:pt x="85" y="47"/>
                    <a:pt x="85" y="46"/>
                    <a:pt x="86" y="46"/>
                  </a:cubicBezTo>
                  <a:cubicBezTo>
                    <a:pt x="86" y="46"/>
                    <a:pt x="83" y="46"/>
                    <a:pt x="82" y="46"/>
                  </a:cubicBezTo>
                  <a:cubicBezTo>
                    <a:pt x="81" y="46"/>
                    <a:pt x="80" y="46"/>
                    <a:pt x="79" y="46"/>
                  </a:cubicBezTo>
                  <a:cubicBezTo>
                    <a:pt x="79" y="46"/>
                    <a:pt x="76" y="46"/>
                    <a:pt x="76" y="45"/>
                  </a:cubicBezTo>
                  <a:cubicBezTo>
                    <a:pt x="75" y="45"/>
                    <a:pt x="74" y="45"/>
                    <a:pt x="73" y="46"/>
                  </a:cubicBezTo>
                  <a:cubicBezTo>
                    <a:pt x="72" y="46"/>
                    <a:pt x="72" y="46"/>
                    <a:pt x="72" y="45"/>
                  </a:cubicBezTo>
                  <a:cubicBezTo>
                    <a:pt x="73" y="45"/>
                    <a:pt x="71" y="45"/>
                    <a:pt x="71" y="45"/>
                  </a:cubicBezTo>
                  <a:cubicBezTo>
                    <a:pt x="67" y="44"/>
                    <a:pt x="72" y="45"/>
                    <a:pt x="73" y="45"/>
                  </a:cubicBezTo>
                  <a:cubicBezTo>
                    <a:pt x="74" y="45"/>
                    <a:pt x="74" y="45"/>
                    <a:pt x="73" y="44"/>
                  </a:cubicBezTo>
                  <a:cubicBezTo>
                    <a:pt x="72" y="43"/>
                    <a:pt x="74" y="44"/>
                    <a:pt x="75" y="45"/>
                  </a:cubicBezTo>
                  <a:cubicBezTo>
                    <a:pt x="76" y="45"/>
                    <a:pt x="78" y="44"/>
                    <a:pt x="79" y="45"/>
                  </a:cubicBezTo>
                  <a:cubicBezTo>
                    <a:pt x="81" y="45"/>
                    <a:pt x="79" y="44"/>
                    <a:pt x="79" y="44"/>
                  </a:cubicBezTo>
                  <a:cubicBezTo>
                    <a:pt x="78" y="44"/>
                    <a:pt x="78" y="44"/>
                    <a:pt x="78" y="44"/>
                  </a:cubicBezTo>
                  <a:cubicBezTo>
                    <a:pt x="79" y="43"/>
                    <a:pt x="76" y="43"/>
                    <a:pt x="75" y="43"/>
                  </a:cubicBezTo>
                  <a:cubicBezTo>
                    <a:pt x="73" y="43"/>
                    <a:pt x="74" y="43"/>
                    <a:pt x="74" y="43"/>
                  </a:cubicBezTo>
                  <a:cubicBezTo>
                    <a:pt x="75" y="42"/>
                    <a:pt x="79" y="43"/>
                    <a:pt x="79" y="43"/>
                  </a:cubicBezTo>
                  <a:cubicBezTo>
                    <a:pt x="79" y="44"/>
                    <a:pt x="79" y="44"/>
                    <a:pt x="79" y="44"/>
                  </a:cubicBezTo>
                  <a:cubicBezTo>
                    <a:pt x="80" y="44"/>
                    <a:pt x="80" y="44"/>
                    <a:pt x="80" y="44"/>
                  </a:cubicBezTo>
                  <a:cubicBezTo>
                    <a:pt x="81" y="44"/>
                    <a:pt x="83" y="44"/>
                    <a:pt x="84" y="44"/>
                  </a:cubicBezTo>
                  <a:cubicBezTo>
                    <a:pt x="85" y="44"/>
                    <a:pt x="84" y="44"/>
                    <a:pt x="84" y="43"/>
                  </a:cubicBezTo>
                  <a:cubicBezTo>
                    <a:pt x="84" y="43"/>
                    <a:pt x="85" y="43"/>
                    <a:pt x="86" y="43"/>
                  </a:cubicBezTo>
                  <a:cubicBezTo>
                    <a:pt x="87" y="44"/>
                    <a:pt x="90" y="43"/>
                    <a:pt x="91" y="43"/>
                  </a:cubicBezTo>
                  <a:cubicBezTo>
                    <a:pt x="92" y="43"/>
                    <a:pt x="92" y="43"/>
                    <a:pt x="93" y="42"/>
                  </a:cubicBezTo>
                  <a:cubicBezTo>
                    <a:pt x="94" y="42"/>
                    <a:pt x="93" y="41"/>
                    <a:pt x="93" y="41"/>
                  </a:cubicBezTo>
                  <a:cubicBezTo>
                    <a:pt x="92" y="41"/>
                    <a:pt x="92" y="40"/>
                    <a:pt x="92" y="40"/>
                  </a:cubicBezTo>
                  <a:cubicBezTo>
                    <a:pt x="93" y="40"/>
                    <a:pt x="92" y="40"/>
                    <a:pt x="92" y="40"/>
                  </a:cubicBezTo>
                  <a:cubicBezTo>
                    <a:pt x="91" y="40"/>
                    <a:pt x="91" y="40"/>
                    <a:pt x="90" y="40"/>
                  </a:cubicBezTo>
                  <a:cubicBezTo>
                    <a:pt x="90" y="40"/>
                    <a:pt x="88" y="40"/>
                    <a:pt x="87" y="40"/>
                  </a:cubicBezTo>
                  <a:cubicBezTo>
                    <a:pt x="86" y="40"/>
                    <a:pt x="86" y="40"/>
                    <a:pt x="86" y="39"/>
                  </a:cubicBezTo>
                  <a:cubicBezTo>
                    <a:pt x="85" y="39"/>
                    <a:pt x="89" y="39"/>
                    <a:pt x="89" y="39"/>
                  </a:cubicBezTo>
                  <a:cubicBezTo>
                    <a:pt x="90" y="39"/>
                    <a:pt x="91" y="39"/>
                    <a:pt x="90" y="39"/>
                  </a:cubicBezTo>
                  <a:cubicBezTo>
                    <a:pt x="90" y="39"/>
                    <a:pt x="94" y="39"/>
                    <a:pt x="94" y="39"/>
                  </a:cubicBezTo>
                  <a:cubicBezTo>
                    <a:pt x="95" y="39"/>
                    <a:pt x="95" y="39"/>
                    <a:pt x="94" y="40"/>
                  </a:cubicBezTo>
                  <a:cubicBezTo>
                    <a:pt x="94" y="40"/>
                    <a:pt x="96" y="41"/>
                    <a:pt x="96" y="41"/>
                  </a:cubicBezTo>
                  <a:cubicBezTo>
                    <a:pt x="96" y="41"/>
                    <a:pt x="97" y="41"/>
                    <a:pt x="98" y="41"/>
                  </a:cubicBezTo>
                  <a:cubicBezTo>
                    <a:pt x="98" y="41"/>
                    <a:pt x="100" y="41"/>
                    <a:pt x="100" y="40"/>
                  </a:cubicBezTo>
                  <a:cubicBezTo>
                    <a:pt x="101" y="40"/>
                    <a:pt x="102" y="40"/>
                    <a:pt x="103" y="39"/>
                  </a:cubicBezTo>
                  <a:cubicBezTo>
                    <a:pt x="104" y="38"/>
                    <a:pt x="104" y="38"/>
                    <a:pt x="102" y="39"/>
                  </a:cubicBezTo>
                  <a:cubicBezTo>
                    <a:pt x="101" y="39"/>
                    <a:pt x="104" y="38"/>
                    <a:pt x="105" y="38"/>
                  </a:cubicBezTo>
                  <a:cubicBezTo>
                    <a:pt x="106" y="38"/>
                    <a:pt x="106" y="37"/>
                    <a:pt x="106" y="36"/>
                  </a:cubicBezTo>
                  <a:cubicBezTo>
                    <a:pt x="106" y="36"/>
                    <a:pt x="105" y="36"/>
                    <a:pt x="104" y="36"/>
                  </a:cubicBezTo>
                  <a:cubicBezTo>
                    <a:pt x="104" y="36"/>
                    <a:pt x="102" y="37"/>
                    <a:pt x="101" y="37"/>
                  </a:cubicBezTo>
                  <a:cubicBezTo>
                    <a:pt x="100" y="37"/>
                    <a:pt x="99" y="37"/>
                    <a:pt x="98" y="37"/>
                  </a:cubicBezTo>
                  <a:cubicBezTo>
                    <a:pt x="97" y="37"/>
                    <a:pt x="97" y="36"/>
                    <a:pt x="98" y="36"/>
                  </a:cubicBezTo>
                  <a:cubicBezTo>
                    <a:pt x="98" y="36"/>
                    <a:pt x="98" y="35"/>
                    <a:pt x="97" y="35"/>
                  </a:cubicBezTo>
                  <a:cubicBezTo>
                    <a:pt x="97" y="35"/>
                    <a:pt x="98" y="35"/>
                    <a:pt x="99" y="36"/>
                  </a:cubicBezTo>
                  <a:cubicBezTo>
                    <a:pt x="100" y="36"/>
                    <a:pt x="101" y="36"/>
                    <a:pt x="102" y="36"/>
                  </a:cubicBezTo>
                  <a:cubicBezTo>
                    <a:pt x="103" y="35"/>
                    <a:pt x="106" y="35"/>
                    <a:pt x="107" y="35"/>
                  </a:cubicBezTo>
                  <a:cubicBezTo>
                    <a:pt x="108" y="35"/>
                    <a:pt x="108" y="35"/>
                    <a:pt x="108" y="34"/>
                  </a:cubicBezTo>
                  <a:cubicBezTo>
                    <a:pt x="108" y="34"/>
                    <a:pt x="108" y="34"/>
                    <a:pt x="107" y="34"/>
                  </a:cubicBezTo>
                  <a:cubicBezTo>
                    <a:pt x="107" y="33"/>
                    <a:pt x="107" y="33"/>
                    <a:pt x="107" y="33"/>
                  </a:cubicBezTo>
                  <a:cubicBezTo>
                    <a:pt x="107" y="32"/>
                    <a:pt x="107" y="32"/>
                    <a:pt x="106" y="32"/>
                  </a:cubicBezTo>
                  <a:cubicBezTo>
                    <a:pt x="105" y="31"/>
                    <a:pt x="106" y="31"/>
                    <a:pt x="107" y="32"/>
                  </a:cubicBezTo>
                  <a:cubicBezTo>
                    <a:pt x="108" y="32"/>
                    <a:pt x="108" y="33"/>
                    <a:pt x="108" y="33"/>
                  </a:cubicBezTo>
                  <a:cubicBezTo>
                    <a:pt x="107" y="34"/>
                    <a:pt x="110" y="33"/>
                    <a:pt x="111" y="33"/>
                  </a:cubicBezTo>
                  <a:cubicBezTo>
                    <a:pt x="113" y="32"/>
                    <a:pt x="117" y="29"/>
                    <a:pt x="118" y="29"/>
                  </a:cubicBezTo>
                  <a:cubicBezTo>
                    <a:pt x="119" y="28"/>
                    <a:pt x="121" y="27"/>
                    <a:pt x="123" y="26"/>
                  </a:cubicBezTo>
                  <a:cubicBezTo>
                    <a:pt x="124" y="26"/>
                    <a:pt x="132" y="22"/>
                    <a:pt x="134" y="22"/>
                  </a:cubicBezTo>
                  <a:cubicBezTo>
                    <a:pt x="135" y="22"/>
                    <a:pt x="136" y="21"/>
                    <a:pt x="136" y="20"/>
                  </a:cubicBezTo>
                  <a:cubicBezTo>
                    <a:pt x="137" y="19"/>
                    <a:pt x="133" y="20"/>
                    <a:pt x="133" y="20"/>
                  </a:cubicBezTo>
                  <a:cubicBezTo>
                    <a:pt x="133" y="20"/>
                    <a:pt x="124" y="21"/>
                    <a:pt x="123" y="22"/>
                  </a:cubicBezTo>
                  <a:cubicBezTo>
                    <a:pt x="123" y="22"/>
                    <a:pt x="115" y="23"/>
                    <a:pt x="114" y="23"/>
                  </a:cubicBezTo>
                  <a:cubicBezTo>
                    <a:pt x="113" y="23"/>
                    <a:pt x="111" y="24"/>
                    <a:pt x="111" y="24"/>
                  </a:cubicBezTo>
                  <a:cubicBezTo>
                    <a:pt x="110" y="25"/>
                    <a:pt x="109" y="25"/>
                    <a:pt x="109" y="24"/>
                  </a:cubicBezTo>
                  <a:cubicBezTo>
                    <a:pt x="110" y="24"/>
                    <a:pt x="110" y="24"/>
                    <a:pt x="109" y="24"/>
                  </a:cubicBezTo>
                  <a:cubicBezTo>
                    <a:pt x="107" y="24"/>
                    <a:pt x="110" y="23"/>
                    <a:pt x="110" y="23"/>
                  </a:cubicBezTo>
                  <a:cubicBezTo>
                    <a:pt x="110" y="23"/>
                    <a:pt x="123" y="21"/>
                    <a:pt x="125" y="20"/>
                  </a:cubicBezTo>
                  <a:cubicBezTo>
                    <a:pt x="127" y="20"/>
                    <a:pt x="124" y="19"/>
                    <a:pt x="123" y="19"/>
                  </a:cubicBezTo>
                  <a:cubicBezTo>
                    <a:pt x="122" y="19"/>
                    <a:pt x="117" y="20"/>
                    <a:pt x="116" y="20"/>
                  </a:cubicBezTo>
                  <a:cubicBezTo>
                    <a:pt x="115" y="20"/>
                    <a:pt x="115" y="19"/>
                    <a:pt x="115" y="19"/>
                  </a:cubicBezTo>
                  <a:cubicBezTo>
                    <a:pt x="116" y="19"/>
                    <a:pt x="116" y="19"/>
                    <a:pt x="114" y="18"/>
                  </a:cubicBezTo>
                  <a:cubicBezTo>
                    <a:pt x="113" y="18"/>
                    <a:pt x="113" y="18"/>
                    <a:pt x="114" y="18"/>
                  </a:cubicBezTo>
                  <a:cubicBezTo>
                    <a:pt x="114" y="18"/>
                    <a:pt x="116" y="18"/>
                    <a:pt x="117" y="19"/>
                  </a:cubicBezTo>
                  <a:cubicBezTo>
                    <a:pt x="118" y="19"/>
                    <a:pt x="120" y="19"/>
                    <a:pt x="121" y="19"/>
                  </a:cubicBezTo>
                  <a:cubicBezTo>
                    <a:pt x="121" y="19"/>
                    <a:pt x="126" y="18"/>
                    <a:pt x="127" y="19"/>
                  </a:cubicBezTo>
                  <a:cubicBezTo>
                    <a:pt x="128" y="19"/>
                    <a:pt x="132" y="18"/>
                    <a:pt x="135" y="18"/>
                  </a:cubicBezTo>
                  <a:cubicBezTo>
                    <a:pt x="137" y="17"/>
                    <a:pt x="139" y="17"/>
                    <a:pt x="139" y="16"/>
                  </a:cubicBezTo>
                  <a:cubicBezTo>
                    <a:pt x="139" y="16"/>
                    <a:pt x="152" y="11"/>
                    <a:pt x="153" y="10"/>
                  </a:cubicBezTo>
                  <a:cubicBezTo>
                    <a:pt x="153" y="10"/>
                    <a:pt x="153" y="10"/>
                    <a:pt x="152" y="9"/>
                  </a:cubicBezTo>
                  <a:cubicBezTo>
                    <a:pt x="152" y="8"/>
                    <a:pt x="151" y="8"/>
                    <a:pt x="151" y="8"/>
                  </a:cubicBezTo>
                  <a:cubicBezTo>
                    <a:pt x="151" y="8"/>
                    <a:pt x="146" y="8"/>
                    <a:pt x="145" y="8"/>
                  </a:cubicBezTo>
                  <a:cubicBezTo>
                    <a:pt x="145" y="8"/>
                    <a:pt x="144" y="8"/>
                    <a:pt x="143" y="9"/>
                  </a:cubicBezTo>
                  <a:cubicBezTo>
                    <a:pt x="142" y="9"/>
                    <a:pt x="143" y="8"/>
                    <a:pt x="144" y="7"/>
                  </a:cubicBezTo>
                  <a:cubicBezTo>
                    <a:pt x="145" y="7"/>
                    <a:pt x="142" y="6"/>
                    <a:pt x="141" y="5"/>
                  </a:cubicBezTo>
                  <a:cubicBezTo>
                    <a:pt x="140" y="5"/>
                    <a:pt x="141" y="5"/>
                    <a:pt x="141" y="5"/>
                  </a:cubicBezTo>
                  <a:cubicBezTo>
                    <a:pt x="142" y="5"/>
                    <a:pt x="142" y="4"/>
                    <a:pt x="142" y="4"/>
                  </a:cubicBezTo>
                  <a:cubicBezTo>
                    <a:pt x="141" y="4"/>
                    <a:pt x="135" y="4"/>
                    <a:pt x="134" y="5"/>
                  </a:cubicBezTo>
                  <a:cubicBezTo>
                    <a:pt x="132" y="5"/>
                    <a:pt x="131" y="5"/>
                    <a:pt x="131" y="5"/>
                  </a:cubicBezTo>
                  <a:cubicBezTo>
                    <a:pt x="127" y="4"/>
                    <a:pt x="126" y="5"/>
                    <a:pt x="126" y="5"/>
                  </a:cubicBezTo>
                  <a:cubicBezTo>
                    <a:pt x="125" y="5"/>
                    <a:pt x="125" y="6"/>
                    <a:pt x="125" y="5"/>
                  </a:cubicBezTo>
                  <a:cubicBezTo>
                    <a:pt x="124" y="5"/>
                    <a:pt x="123" y="6"/>
                    <a:pt x="123" y="6"/>
                  </a:cubicBezTo>
                  <a:cubicBezTo>
                    <a:pt x="122" y="6"/>
                    <a:pt x="121" y="6"/>
                    <a:pt x="121" y="6"/>
                  </a:cubicBezTo>
                  <a:cubicBezTo>
                    <a:pt x="120" y="6"/>
                    <a:pt x="118" y="6"/>
                    <a:pt x="117" y="6"/>
                  </a:cubicBezTo>
                  <a:cubicBezTo>
                    <a:pt x="115" y="6"/>
                    <a:pt x="119" y="5"/>
                    <a:pt x="119" y="5"/>
                  </a:cubicBezTo>
                  <a:cubicBezTo>
                    <a:pt x="120" y="5"/>
                    <a:pt x="123" y="5"/>
                    <a:pt x="124" y="4"/>
                  </a:cubicBezTo>
                  <a:cubicBezTo>
                    <a:pt x="124" y="4"/>
                    <a:pt x="125" y="4"/>
                    <a:pt x="126" y="4"/>
                  </a:cubicBezTo>
                  <a:cubicBezTo>
                    <a:pt x="127" y="3"/>
                    <a:pt x="126" y="3"/>
                    <a:pt x="126" y="3"/>
                  </a:cubicBezTo>
                  <a:cubicBezTo>
                    <a:pt x="119" y="2"/>
                    <a:pt x="113" y="2"/>
                    <a:pt x="112" y="2"/>
                  </a:cubicBezTo>
                  <a:cubicBezTo>
                    <a:pt x="111" y="2"/>
                    <a:pt x="111" y="2"/>
                    <a:pt x="111" y="2"/>
                  </a:cubicBezTo>
                  <a:cubicBezTo>
                    <a:pt x="112" y="1"/>
                    <a:pt x="111" y="1"/>
                    <a:pt x="111" y="1"/>
                  </a:cubicBezTo>
                  <a:cubicBezTo>
                    <a:pt x="111" y="1"/>
                    <a:pt x="110" y="1"/>
                    <a:pt x="109" y="1"/>
                  </a:cubicBezTo>
                  <a:cubicBezTo>
                    <a:pt x="109" y="1"/>
                    <a:pt x="104" y="2"/>
                    <a:pt x="103" y="2"/>
                  </a:cubicBezTo>
                  <a:cubicBezTo>
                    <a:pt x="102" y="2"/>
                    <a:pt x="103" y="2"/>
                    <a:pt x="104" y="3"/>
                  </a:cubicBezTo>
                  <a:cubicBezTo>
                    <a:pt x="105" y="3"/>
                    <a:pt x="104" y="3"/>
                    <a:pt x="104" y="3"/>
                  </a:cubicBezTo>
                  <a:cubicBezTo>
                    <a:pt x="103" y="3"/>
                    <a:pt x="101" y="3"/>
                    <a:pt x="101" y="2"/>
                  </a:cubicBezTo>
                  <a:cubicBezTo>
                    <a:pt x="100" y="2"/>
                    <a:pt x="100" y="2"/>
                    <a:pt x="100" y="1"/>
                  </a:cubicBezTo>
                  <a:cubicBezTo>
                    <a:pt x="101" y="0"/>
                    <a:pt x="100" y="1"/>
                    <a:pt x="100" y="1"/>
                  </a:cubicBezTo>
                  <a:cubicBezTo>
                    <a:pt x="100" y="1"/>
                    <a:pt x="93" y="3"/>
                    <a:pt x="92" y="3"/>
                  </a:cubicBezTo>
                  <a:cubicBezTo>
                    <a:pt x="92" y="3"/>
                    <a:pt x="92" y="3"/>
                    <a:pt x="92" y="4"/>
                  </a:cubicBezTo>
                  <a:cubicBezTo>
                    <a:pt x="93" y="4"/>
                    <a:pt x="94" y="5"/>
                    <a:pt x="94" y="5"/>
                  </a:cubicBezTo>
                  <a:cubicBezTo>
                    <a:pt x="95" y="5"/>
                    <a:pt x="95" y="5"/>
                    <a:pt x="96" y="5"/>
                  </a:cubicBezTo>
                  <a:cubicBezTo>
                    <a:pt x="97" y="6"/>
                    <a:pt x="95" y="5"/>
                    <a:pt x="95" y="5"/>
                  </a:cubicBezTo>
                  <a:cubicBezTo>
                    <a:pt x="95" y="5"/>
                    <a:pt x="92" y="5"/>
                    <a:pt x="91" y="4"/>
                  </a:cubicBezTo>
                  <a:cubicBezTo>
                    <a:pt x="90" y="4"/>
                    <a:pt x="89" y="3"/>
                    <a:pt x="89" y="3"/>
                  </a:cubicBezTo>
                  <a:cubicBezTo>
                    <a:pt x="88" y="1"/>
                    <a:pt x="84" y="1"/>
                    <a:pt x="83" y="1"/>
                  </a:cubicBezTo>
                  <a:cubicBezTo>
                    <a:pt x="83" y="1"/>
                    <a:pt x="80" y="1"/>
                    <a:pt x="79" y="1"/>
                  </a:cubicBezTo>
                  <a:cubicBezTo>
                    <a:pt x="79" y="1"/>
                    <a:pt x="76" y="1"/>
                    <a:pt x="76" y="1"/>
                  </a:cubicBezTo>
                  <a:cubicBezTo>
                    <a:pt x="75" y="2"/>
                    <a:pt x="74" y="1"/>
                    <a:pt x="73" y="2"/>
                  </a:cubicBezTo>
                  <a:cubicBezTo>
                    <a:pt x="72" y="2"/>
                    <a:pt x="73" y="2"/>
                    <a:pt x="73" y="2"/>
                  </a:cubicBezTo>
                  <a:cubicBezTo>
                    <a:pt x="73" y="2"/>
                    <a:pt x="73" y="3"/>
                    <a:pt x="73" y="3"/>
                  </a:cubicBezTo>
                  <a:cubicBezTo>
                    <a:pt x="74" y="3"/>
                    <a:pt x="75" y="3"/>
                    <a:pt x="75" y="4"/>
                  </a:cubicBezTo>
                  <a:cubicBezTo>
                    <a:pt x="76" y="4"/>
                    <a:pt x="76" y="4"/>
                    <a:pt x="77" y="4"/>
                  </a:cubicBezTo>
                  <a:cubicBezTo>
                    <a:pt x="78" y="5"/>
                    <a:pt x="79" y="4"/>
                    <a:pt x="78" y="5"/>
                  </a:cubicBezTo>
                  <a:cubicBezTo>
                    <a:pt x="76" y="6"/>
                    <a:pt x="80" y="6"/>
                    <a:pt x="81" y="6"/>
                  </a:cubicBezTo>
                  <a:cubicBezTo>
                    <a:pt x="82" y="7"/>
                    <a:pt x="81" y="7"/>
                    <a:pt x="80" y="7"/>
                  </a:cubicBezTo>
                  <a:cubicBezTo>
                    <a:pt x="80" y="7"/>
                    <a:pt x="79" y="8"/>
                    <a:pt x="78" y="8"/>
                  </a:cubicBezTo>
                  <a:cubicBezTo>
                    <a:pt x="77" y="9"/>
                    <a:pt x="78" y="8"/>
                    <a:pt x="79" y="7"/>
                  </a:cubicBezTo>
                  <a:cubicBezTo>
                    <a:pt x="80" y="7"/>
                    <a:pt x="78" y="7"/>
                    <a:pt x="77" y="6"/>
                  </a:cubicBezTo>
                  <a:cubicBezTo>
                    <a:pt x="76" y="6"/>
                    <a:pt x="76" y="6"/>
                    <a:pt x="76" y="6"/>
                  </a:cubicBezTo>
                  <a:cubicBezTo>
                    <a:pt x="75" y="5"/>
                    <a:pt x="75" y="5"/>
                    <a:pt x="74" y="5"/>
                  </a:cubicBezTo>
                  <a:cubicBezTo>
                    <a:pt x="74" y="5"/>
                    <a:pt x="73" y="4"/>
                    <a:pt x="73" y="4"/>
                  </a:cubicBezTo>
                  <a:cubicBezTo>
                    <a:pt x="73" y="4"/>
                    <a:pt x="70" y="3"/>
                    <a:pt x="69" y="3"/>
                  </a:cubicBezTo>
                  <a:cubicBezTo>
                    <a:pt x="69" y="3"/>
                    <a:pt x="66" y="3"/>
                    <a:pt x="66" y="3"/>
                  </a:cubicBezTo>
                  <a:cubicBezTo>
                    <a:pt x="66" y="3"/>
                    <a:pt x="64" y="2"/>
                    <a:pt x="63" y="2"/>
                  </a:cubicBezTo>
                  <a:cubicBezTo>
                    <a:pt x="62" y="3"/>
                    <a:pt x="62" y="3"/>
                    <a:pt x="62" y="3"/>
                  </a:cubicBezTo>
                  <a:cubicBezTo>
                    <a:pt x="61" y="4"/>
                    <a:pt x="61" y="4"/>
                    <a:pt x="61" y="4"/>
                  </a:cubicBezTo>
                  <a:cubicBezTo>
                    <a:pt x="60" y="5"/>
                    <a:pt x="60" y="5"/>
                    <a:pt x="62" y="5"/>
                  </a:cubicBezTo>
                  <a:cubicBezTo>
                    <a:pt x="63" y="6"/>
                    <a:pt x="64" y="6"/>
                    <a:pt x="66" y="6"/>
                  </a:cubicBezTo>
                  <a:cubicBezTo>
                    <a:pt x="68" y="6"/>
                    <a:pt x="66" y="6"/>
                    <a:pt x="66" y="6"/>
                  </a:cubicBezTo>
                  <a:cubicBezTo>
                    <a:pt x="66" y="6"/>
                    <a:pt x="60" y="6"/>
                    <a:pt x="59" y="6"/>
                  </a:cubicBezTo>
                  <a:cubicBezTo>
                    <a:pt x="59" y="5"/>
                    <a:pt x="58" y="5"/>
                    <a:pt x="58" y="5"/>
                  </a:cubicBezTo>
                  <a:cubicBezTo>
                    <a:pt x="57" y="4"/>
                    <a:pt x="55" y="4"/>
                    <a:pt x="55" y="4"/>
                  </a:cubicBezTo>
                  <a:cubicBezTo>
                    <a:pt x="54" y="4"/>
                    <a:pt x="53" y="4"/>
                    <a:pt x="53" y="4"/>
                  </a:cubicBezTo>
                  <a:cubicBezTo>
                    <a:pt x="53" y="5"/>
                    <a:pt x="54" y="6"/>
                    <a:pt x="56" y="7"/>
                  </a:cubicBezTo>
                  <a:cubicBezTo>
                    <a:pt x="57" y="8"/>
                    <a:pt x="56" y="7"/>
                    <a:pt x="56" y="7"/>
                  </a:cubicBezTo>
                  <a:cubicBezTo>
                    <a:pt x="56" y="7"/>
                    <a:pt x="53" y="7"/>
                    <a:pt x="52" y="6"/>
                  </a:cubicBezTo>
                  <a:cubicBezTo>
                    <a:pt x="51" y="6"/>
                    <a:pt x="51" y="6"/>
                    <a:pt x="50" y="6"/>
                  </a:cubicBezTo>
                  <a:cubicBezTo>
                    <a:pt x="50" y="6"/>
                    <a:pt x="49" y="6"/>
                    <a:pt x="49" y="7"/>
                  </a:cubicBezTo>
                  <a:cubicBezTo>
                    <a:pt x="49" y="7"/>
                    <a:pt x="49" y="7"/>
                    <a:pt x="51" y="8"/>
                  </a:cubicBezTo>
                  <a:cubicBezTo>
                    <a:pt x="53" y="8"/>
                    <a:pt x="51" y="8"/>
                    <a:pt x="51" y="8"/>
                  </a:cubicBezTo>
                  <a:cubicBezTo>
                    <a:pt x="51" y="8"/>
                    <a:pt x="49" y="8"/>
                    <a:pt x="48" y="8"/>
                  </a:cubicBezTo>
                  <a:cubicBezTo>
                    <a:pt x="47" y="8"/>
                    <a:pt x="47" y="8"/>
                    <a:pt x="46" y="9"/>
                  </a:cubicBezTo>
                  <a:cubicBezTo>
                    <a:pt x="46" y="10"/>
                    <a:pt x="47" y="10"/>
                    <a:pt x="50" y="11"/>
                  </a:cubicBezTo>
                  <a:cubicBezTo>
                    <a:pt x="53" y="12"/>
                    <a:pt x="54" y="12"/>
                    <a:pt x="55" y="12"/>
                  </a:cubicBezTo>
                  <a:cubicBezTo>
                    <a:pt x="55" y="12"/>
                    <a:pt x="55" y="12"/>
                    <a:pt x="55" y="13"/>
                  </a:cubicBezTo>
                  <a:cubicBezTo>
                    <a:pt x="55" y="13"/>
                    <a:pt x="60" y="14"/>
                    <a:pt x="60" y="14"/>
                  </a:cubicBezTo>
                  <a:cubicBezTo>
                    <a:pt x="60" y="14"/>
                    <a:pt x="60" y="14"/>
                    <a:pt x="60" y="14"/>
                  </a:cubicBezTo>
                  <a:cubicBezTo>
                    <a:pt x="60" y="14"/>
                    <a:pt x="60" y="15"/>
                    <a:pt x="61" y="15"/>
                  </a:cubicBezTo>
                  <a:cubicBezTo>
                    <a:pt x="61" y="15"/>
                    <a:pt x="62" y="15"/>
                    <a:pt x="63" y="16"/>
                  </a:cubicBezTo>
                  <a:cubicBezTo>
                    <a:pt x="64" y="16"/>
                    <a:pt x="62" y="16"/>
                    <a:pt x="62" y="16"/>
                  </a:cubicBezTo>
                  <a:cubicBezTo>
                    <a:pt x="50" y="14"/>
                    <a:pt x="50" y="14"/>
                    <a:pt x="50" y="14"/>
                  </a:cubicBezTo>
                  <a:cubicBezTo>
                    <a:pt x="50" y="14"/>
                    <a:pt x="48" y="13"/>
                    <a:pt x="47" y="13"/>
                  </a:cubicBezTo>
                  <a:cubicBezTo>
                    <a:pt x="47" y="13"/>
                    <a:pt x="47" y="13"/>
                    <a:pt x="47" y="13"/>
                  </a:cubicBezTo>
                  <a:cubicBezTo>
                    <a:pt x="46" y="13"/>
                    <a:pt x="46" y="13"/>
                    <a:pt x="45" y="13"/>
                  </a:cubicBezTo>
                  <a:cubicBezTo>
                    <a:pt x="44" y="13"/>
                    <a:pt x="45" y="13"/>
                    <a:pt x="45" y="13"/>
                  </a:cubicBezTo>
                  <a:cubicBezTo>
                    <a:pt x="45" y="12"/>
                    <a:pt x="44" y="11"/>
                    <a:pt x="43" y="11"/>
                  </a:cubicBezTo>
                  <a:cubicBezTo>
                    <a:pt x="42" y="10"/>
                    <a:pt x="41" y="10"/>
                    <a:pt x="40" y="10"/>
                  </a:cubicBezTo>
                  <a:cubicBezTo>
                    <a:pt x="40" y="9"/>
                    <a:pt x="38" y="9"/>
                    <a:pt x="37" y="9"/>
                  </a:cubicBezTo>
                  <a:cubicBezTo>
                    <a:pt x="36" y="8"/>
                    <a:pt x="34" y="8"/>
                    <a:pt x="33" y="8"/>
                  </a:cubicBezTo>
                  <a:cubicBezTo>
                    <a:pt x="33" y="8"/>
                    <a:pt x="32" y="8"/>
                    <a:pt x="31" y="9"/>
                  </a:cubicBezTo>
                  <a:cubicBezTo>
                    <a:pt x="30" y="9"/>
                    <a:pt x="31" y="9"/>
                    <a:pt x="32" y="9"/>
                  </a:cubicBezTo>
                  <a:cubicBezTo>
                    <a:pt x="32" y="9"/>
                    <a:pt x="33" y="10"/>
                    <a:pt x="33" y="10"/>
                  </a:cubicBezTo>
                  <a:cubicBezTo>
                    <a:pt x="33" y="11"/>
                    <a:pt x="31" y="11"/>
                    <a:pt x="31" y="11"/>
                  </a:cubicBezTo>
                  <a:cubicBezTo>
                    <a:pt x="30" y="11"/>
                    <a:pt x="27" y="11"/>
                    <a:pt x="27" y="11"/>
                  </a:cubicBezTo>
                  <a:cubicBezTo>
                    <a:pt x="26" y="11"/>
                    <a:pt x="25" y="11"/>
                    <a:pt x="26" y="12"/>
                  </a:cubicBezTo>
                  <a:cubicBezTo>
                    <a:pt x="27" y="13"/>
                    <a:pt x="28" y="13"/>
                    <a:pt x="28" y="13"/>
                  </a:cubicBezTo>
                  <a:cubicBezTo>
                    <a:pt x="29" y="13"/>
                    <a:pt x="29" y="13"/>
                    <a:pt x="30" y="13"/>
                  </a:cubicBezTo>
                  <a:cubicBezTo>
                    <a:pt x="31" y="13"/>
                    <a:pt x="34" y="14"/>
                    <a:pt x="35" y="14"/>
                  </a:cubicBezTo>
                  <a:cubicBezTo>
                    <a:pt x="35" y="14"/>
                    <a:pt x="36" y="14"/>
                    <a:pt x="36" y="15"/>
                  </a:cubicBezTo>
                  <a:cubicBezTo>
                    <a:pt x="37" y="16"/>
                    <a:pt x="36" y="15"/>
                    <a:pt x="36" y="15"/>
                  </a:cubicBezTo>
                  <a:cubicBezTo>
                    <a:pt x="36" y="14"/>
                    <a:pt x="35" y="14"/>
                    <a:pt x="35" y="14"/>
                  </a:cubicBezTo>
                  <a:cubicBezTo>
                    <a:pt x="35" y="14"/>
                    <a:pt x="34" y="14"/>
                    <a:pt x="35" y="15"/>
                  </a:cubicBezTo>
                  <a:cubicBezTo>
                    <a:pt x="36" y="15"/>
                    <a:pt x="35" y="15"/>
                    <a:pt x="35" y="15"/>
                  </a:cubicBezTo>
                  <a:cubicBezTo>
                    <a:pt x="35" y="15"/>
                    <a:pt x="34" y="14"/>
                    <a:pt x="34" y="14"/>
                  </a:cubicBezTo>
                  <a:cubicBezTo>
                    <a:pt x="34" y="14"/>
                    <a:pt x="33" y="14"/>
                    <a:pt x="32" y="14"/>
                  </a:cubicBezTo>
                  <a:cubicBezTo>
                    <a:pt x="31" y="14"/>
                    <a:pt x="32" y="14"/>
                    <a:pt x="33" y="15"/>
                  </a:cubicBezTo>
                  <a:cubicBezTo>
                    <a:pt x="34" y="16"/>
                    <a:pt x="32" y="15"/>
                    <a:pt x="32" y="15"/>
                  </a:cubicBezTo>
                  <a:cubicBezTo>
                    <a:pt x="32" y="15"/>
                    <a:pt x="30" y="14"/>
                    <a:pt x="30" y="14"/>
                  </a:cubicBezTo>
                  <a:cubicBezTo>
                    <a:pt x="29" y="14"/>
                    <a:pt x="28" y="13"/>
                    <a:pt x="28" y="13"/>
                  </a:cubicBezTo>
                  <a:cubicBezTo>
                    <a:pt x="27" y="13"/>
                    <a:pt x="26" y="13"/>
                    <a:pt x="26" y="13"/>
                  </a:cubicBezTo>
                  <a:cubicBezTo>
                    <a:pt x="25" y="13"/>
                    <a:pt x="25" y="14"/>
                    <a:pt x="25" y="14"/>
                  </a:cubicBezTo>
                  <a:cubicBezTo>
                    <a:pt x="26" y="14"/>
                    <a:pt x="25" y="14"/>
                    <a:pt x="25" y="14"/>
                  </a:cubicBezTo>
                  <a:cubicBezTo>
                    <a:pt x="25" y="14"/>
                    <a:pt x="24" y="14"/>
                    <a:pt x="26" y="15"/>
                  </a:cubicBezTo>
                  <a:cubicBezTo>
                    <a:pt x="27" y="16"/>
                    <a:pt x="25" y="15"/>
                    <a:pt x="24" y="15"/>
                  </a:cubicBezTo>
                  <a:cubicBezTo>
                    <a:pt x="23" y="15"/>
                    <a:pt x="24" y="14"/>
                    <a:pt x="24" y="14"/>
                  </a:cubicBezTo>
                  <a:cubicBezTo>
                    <a:pt x="24" y="14"/>
                    <a:pt x="22" y="13"/>
                    <a:pt x="22" y="13"/>
                  </a:cubicBezTo>
                  <a:cubicBezTo>
                    <a:pt x="22" y="13"/>
                    <a:pt x="21" y="13"/>
                    <a:pt x="20" y="13"/>
                  </a:cubicBezTo>
                  <a:cubicBezTo>
                    <a:pt x="19" y="13"/>
                    <a:pt x="18" y="13"/>
                    <a:pt x="16" y="14"/>
                  </a:cubicBezTo>
                  <a:cubicBezTo>
                    <a:pt x="15" y="14"/>
                    <a:pt x="15" y="14"/>
                    <a:pt x="15" y="15"/>
                  </a:cubicBezTo>
                  <a:cubicBezTo>
                    <a:pt x="15" y="15"/>
                    <a:pt x="15" y="15"/>
                    <a:pt x="14" y="15"/>
                  </a:cubicBezTo>
                  <a:cubicBezTo>
                    <a:pt x="14" y="15"/>
                    <a:pt x="14" y="15"/>
                    <a:pt x="13" y="15"/>
                  </a:cubicBezTo>
                  <a:cubicBezTo>
                    <a:pt x="13" y="15"/>
                    <a:pt x="13" y="15"/>
                    <a:pt x="14" y="15"/>
                  </a:cubicBezTo>
                  <a:cubicBezTo>
                    <a:pt x="14" y="15"/>
                    <a:pt x="14" y="16"/>
                    <a:pt x="14" y="16"/>
                  </a:cubicBezTo>
                  <a:cubicBezTo>
                    <a:pt x="13" y="16"/>
                    <a:pt x="12" y="16"/>
                    <a:pt x="11" y="15"/>
                  </a:cubicBezTo>
                  <a:cubicBezTo>
                    <a:pt x="11" y="15"/>
                    <a:pt x="10" y="15"/>
                    <a:pt x="9" y="15"/>
                  </a:cubicBezTo>
                  <a:cubicBezTo>
                    <a:pt x="8" y="15"/>
                    <a:pt x="7" y="16"/>
                    <a:pt x="7" y="16"/>
                  </a:cubicBezTo>
                  <a:cubicBezTo>
                    <a:pt x="7" y="16"/>
                    <a:pt x="6" y="16"/>
                    <a:pt x="5" y="16"/>
                  </a:cubicBezTo>
                  <a:cubicBezTo>
                    <a:pt x="5" y="16"/>
                    <a:pt x="5" y="16"/>
                    <a:pt x="5" y="17"/>
                  </a:cubicBezTo>
                  <a:cubicBezTo>
                    <a:pt x="4" y="17"/>
                    <a:pt x="4" y="17"/>
                    <a:pt x="3" y="17"/>
                  </a:cubicBezTo>
                  <a:cubicBezTo>
                    <a:pt x="3" y="17"/>
                    <a:pt x="2" y="17"/>
                    <a:pt x="2" y="17"/>
                  </a:cubicBezTo>
                  <a:cubicBezTo>
                    <a:pt x="2" y="17"/>
                    <a:pt x="2" y="17"/>
                    <a:pt x="2" y="17"/>
                  </a:cubicBezTo>
                  <a:cubicBezTo>
                    <a:pt x="2" y="18"/>
                    <a:pt x="1" y="18"/>
                    <a:pt x="1" y="18"/>
                  </a:cubicBezTo>
                  <a:cubicBezTo>
                    <a:pt x="0" y="18"/>
                    <a:pt x="1" y="19"/>
                    <a:pt x="1"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5" name="Freeform 125"/>
            <p:cNvSpPr>
              <a:spLocks/>
            </p:cNvSpPr>
            <p:nvPr/>
          </p:nvSpPr>
          <p:spPr bwMode="auto">
            <a:xfrm>
              <a:off x="1413" y="1022"/>
              <a:ext cx="16" cy="13"/>
            </a:xfrm>
            <a:custGeom>
              <a:avLst/>
              <a:gdLst/>
              <a:ahLst/>
              <a:cxnLst>
                <a:cxn ang="0">
                  <a:pos x="3" y="1"/>
                </a:cxn>
                <a:cxn ang="0">
                  <a:pos x="2" y="2"/>
                </a:cxn>
                <a:cxn ang="0">
                  <a:pos x="1" y="2"/>
                </a:cxn>
                <a:cxn ang="0">
                  <a:pos x="0" y="3"/>
                </a:cxn>
                <a:cxn ang="0">
                  <a:pos x="0" y="4"/>
                </a:cxn>
                <a:cxn ang="0">
                  <a:pos x="1" y="4"/>
                </a:cxn>
                <a:cxn ang="0">
                  <a:pos x="3" y="4"/>
                </a:cxn>
                <a:cxn ang="0">
                  <a:pos x="3" y="4"/>
                </a:cxn>
                <a:cxn ang="0">
                  <a:pos x="4" y="4"/>
                </a:cxn>
                <a:cxn ang="0">
                  <a:pos x="3" y="3"/>
                </a:cxn>
                <a:cxn ang="0">
                  <a:pos x="4" y="1"/>
                </a:cxn>
                <a:cxn ang="0">
                  <a:pos x="3" y="1"/>
                </a:cxn>
              </a:cxnLst>
              <a:rect l="0" t="0" r="r" b="b"/>
              <a:pathLst>
                <a:path w="5" h="4">
                  <a:moveTo>
                    <a:pt x="3" y="1"/>
                  </a:moveTo>
                  <a:cubicBezTo>
                    <a:pt x="3" y="1"/>
                    <a:pt x="2" y="2"/>
                    <a:pt x="2" y="2"/>
                  </a:cubicBezTo>
                  <a:cubicBezTo>
                    <a:pt x="2" y="2"/>
                    <a:pt x="2" y="2"/>
                    <a:pt x="1" y="2"/>
                  </a:cubicBezTo>
                  <a:cubicBezTo>
                    <a:pt x="1" y="3"/>
                    <a:pt x="1" y="3"/>
                    <a:pt x="0" y="3"/>
                  </a:cubicBezTo>
                  <a:cubicBezTo>
                    <a:pt x="0" y="3"/>
                    <a:pt x="0" y="4"/>
                    <a:pt x="0" y="4"/>
                  </a:cubicBezTo>
                  <a:cubicBezTo>
                    <a:pt x="0" y="4"/>
                    <a:pt x="1" y="4"/>
                    <a:pt x="1" y="4"/>
                  </a:cubicBezTo>
                  <a:cubicBezTo>
                    <a:pt x="2" y="4"/>
                    <a:pt x="2" y="4"/>
                    <a:pt x="3" y="4"/>
                  </a:cubicBezTo>
                  <a:cubicBezTo>
                    <a:pt x="3" y="3"/>
                    <a:pt x="3" y="3"/>
                    <a:pt x="3" y="4"/>
                  </a:cubicBezTo>
                  <a:cubicBezTo>
                    <a:pt x="3" y="4"/>
                    <a:pt x="3" y="4"/>
                    <a:pt x="4" y="4"/>
                  </a:cubicBezTo>
                  <a:cubicBezTo>
                    <a:pt x="4" y="4"/>
                    <a:pt x="3" y="3"/>
                    <a:pt x="3" y="3"/>
                  </a:cubicBezTo>
                  <a:cubicBezTo>
                    <a:pt x="2" y="3"/>
                    <a:pt x="3" y="2"/>
                    <a:pt x="4" y="1"/>
                  </a:cubicBezTo>
                  <a:cubicBezTo>
                    <a:pt x="5" y="0"/>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6" name="Freeform 126"/>
            <p:cNvSpPr>
              <a:spLocks/>
            </p:cNvSpPr>
            <p:nvPr/>
          </p:nvSpPr>
          <p:spPr bwMode="auto">
            <a:xfrm>
              <a:off x="459" y="1222"/>
              <a:ext cx="6" cy="4"/>
            </a:xfrm>
            <a:custGeom>
              <a:avLst/>
              <a:gdLst/>
              <a:ahLst/>
              <a:cxnLst>
                <a:cxn ang="0">
                  <a:pos x="0" y="1"/>
                </a:cxn>
                <a:cxn ang="0">
                  <a:pos x="2" y="1"/>
                </a:cxn>
                <a:cxn ang="0">
                  <a:pos x="2" y="0"/>
                </a:cxn>
                <a:cxn ang="0">
                  <a:pos x="1" y="0"/>
                </a:cxn>
                <a:cxn ang="0">
                  <a:pos x="0" y="1"/>
                </a:cxn>
              </a:cxnLst>
              <a:rect l="0" t="0" r="r" b="b"/>
              <a:pathLst>
                <a:path w="2" h="1">
                  <a:moveTo>
                    <a:pt x="0" y="1"/>
                  </a:moveTo>
                  <a:cubicBezTo>
                    <a:pt x="1" y="1"/>
                    <a:pt x="1" y="1"/>
                    <a:pt x="2" y="1"/>
                  </a:cubicBezTo>
                  <a:cubicBezTo>
                    <a:pt x="2" y="1"/>
                    <a:pt x="2" y="0"/>
                    <a:pt x="2" y="0"/>
                  </a:cubicBezTo>
                  <a:cubicBezTo>
                    <a:pt x="2" y="0"/>
                    <a:pt x="1" y="0"/>
                    <a:pt x="1"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7" name="Freeform 127"/>
            <p:cNvSpPr>
              <a:spLocks/>
            </p:cNvSpPr>
            <p:nvPr/>
          </p:nvSpPr>
          <p:spPr bwMode="auto">
            <a:xfrm>
              <a:off x="912" y="1255"/>
              <a:ext cx="6" cy="1"/>
            </a:xfrm>
            <a:custGeom>
              <a:avLst/>
              <a:gdLst/>
              <a:ahLst/>
              <a:cxnLst>
                <a:cxn ang="0">
                  <a:pos x="0" y="0"/>
                </a:cxn>
                <a:cxn ang="0">
                  <a:pos x="0" y="0"/>
                </a:cxn>
                <a:cxn ang="0">
                  <a:pos x="1" y="0"/>
                </a:cxn>
                <a:cxn ang="0">
                  <a:pos x="0" y="0"/>
                </a:cxn>
              </a:cxnLst>
              <a:rect l="0" t="0" r="r" b="b"/>
              <a:pathLst>
                <a:path w="2">
                  <a:moveTo>
                    <a:pt x="0" y="0"/>
                  </a:moveTo>
                  <a:cubicBezTo>
                    <a:pt x="0" y="0"/>
                    <a:pt x="0" y="0"/>
                    <a:pt x="0" y="0"/>
                  </a:cubicBezTo>
                  <a:cubicBezTo>
                    <a:pt x="1" y="0"/>
                    <a:pt x="2" y="0"/>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8" name="Freeform 128"/>
            <p:cNvSpPr>
              <a:spLocks/>
            </p:cNvSpPr>
            <p:nvPr/>
          </p:nvSpPr>
          <p:spPr bwMode="auto">
            <a:xfrm>
              <a:off x="1341" y="1772"/>
              <a:ext cx="7" cy="3"/>
            </a:xfrm>
            <a:custGeom>
              <a:avLst/>
              <a:gdLst/>
              <a:ahLst/>
              <a:cxnLst>
                <a:cxn ang="0">
                  <a:pos x="1" y="1"/>
                </a:cxn>
                <a:cxn ang="0">
                  <a:pos x="2" y="1"/>
                </a:cxn>
                <a:cxn ang="0">
                  <a:pos x="2" y="0"/>
                </a:cxn>
                <a:cxn ang="0">
                  <a:pos x="0" y="0"/>
                </a:cxn>
                <a:cxn ang="0">
                  <a:pos x="1" y="1"/>
                </a:cxn>
              </a:cxnLst>
              <a:rect l="0" t="0" r="r" b="b"/>
              <a:pathLst>
                <a:path w="2" h="1">
                  <a:moveTo>
                    <a:pt x="1" y="1"/>
                  </a:moveTo>
                  <a:cubicBezTo>
                    <a:pt x="1" y="1"/>
                    <a:pt x="1" y="1"/>
                    <a:pt x="2" y="1"/>
                  </a:cubicBezTo>
                  <a:cubicBezTo>
                    <a:pt x="2" y="0"/>
                    <a:pt x="2" y="0"/>
                    <a:pt x="2" y="0"/>
                  </a:cubicBezTo>
                  <a:cubicBezTo>
                    <a:pt x="1" y="0"/>
                    <a:pt x="0" y="0"/>
                    <a:pt x="0" y="0"/>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9" name="Freeform 129"/>
            <p:cNvSpPr>
              <a:spLocks/>
            </p:cNvSpPr>
            <p:nvPr/>
          </p:nvSpPr>
          <p:spPr bwMode="auto">
            <a:xfrm>
              <a:off x="1351" y="1779"/>
              <a:ext cx="3" cy="3"/>
            </a:xfrm>
            <a:custGeom>
              <a:avLst/>
              <a:gdLst/>
              <a:ahLst/>
              <a:cxnLst>
                <a:cxn ang="0">
                  <a:pos x="0" y="0"/>
                </a:cxn>
                <a:cxn ang="0">
                  <a:pos x="1" y="0"/>
                </a:cxn>
                <a:cxn ang="0">
                  <a:pos x="1" y="0"/>
                </a:cxn>
                <a:cxn ang="0">
                  <a:pos x="0" y="0"/>
                </a:cxn>
              </a:cxnLst>
              <a:rect l="0" t="0" r="r" b="b"/>
              <a:pathLst>
                <a:path w="1" h="1">
                  <a:moveTo>
                    <a:pt x="0" y="0"/>
                  </a:moveTo>
                  <a:cubicBezTo>
                    <a:pt x="0" y="0"/>
                    <a:pt x="1" y="1"/>
                    <a:pt x="1" y="0"/>
                  </a:cubicBezTo>
                  <a:cubicBezTo>
                    <a:pt x="1"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0" name="Freeform 130"/>
            <p:cNvSpPr>
              <a:spLocks/>
            </p:cNvSpPr>
            <p:nvPr/>
          </p:nvSpPr>
          <p:spPr bwMode="auto">
            <a:xfrm>
              <a:off x="1354" y="1779"/>
              <a:ext cx="29" cy="9"/>
            </a:xfrm>
            <a:custGeom>
              <a:avLst/>
              <a:gdLst/>
              <a:ahLst/>
              <a:cxnLst>
                <a:cxn ang="0">
                  <a:pos x="1" y="1"/>
                </a:cxn>
                <a:cxn ang="0">
                  <a:pos x="2" y="1"/>
                </a:cxn>
                <a:cxn ang="0">
                  <a:pos x="2" y="1"/>
                </a:cxn>
                <a:cxn ang="0">
                  <a:pos x="6" y="2"/>
                </a:cxn>
                <a:cxn ang="0">
                  <a:pos x="7" y="2"/>
                </a:cxn>
                <a:cxn ang="0">
                  <a:pos x="7" y="2"/>
                </a:cxn>
                <a:cxn ang="0">
                  <a:pos x="7" y="3"/>
                </a:cxn>
                <a:cxn ang="0">
                  <a:pos x="8" y="1"/>
                </a:cxn>
                <a:cxn ang="0">
                  <a:pos x="8" y="1"/>
                </a:cxn>
                <a:cxn ang="0">
                  <a:pos x="8" y="1"/>
                </a:cxn>
                <a:cxn ang="0">
                  <a:pos x="7" y="0"/>
                </a:cxn>
                <a:cxn ang="0">
                  <a:pos x="7" y="0"/>
                </a:cxn>
                <a:cxn ang="0">
                  <a:pos x="6" y="0"/>
                </a:cxn>
                <a:cxn ang="0">
                  <a:pos x="4" y="0"/>
                </a:cxn>
                <a:cxn ang="0">
                  <a:pos x="3" y="0"/>
                </a:cxn>
                <a:cxn ang="0">
                  <a:pos x="1" y="0"/>
                </a:cxn>
                <a:cxn ang="0">
                  <a:pos x="1" y="1"/>
                </a:cxn>
              </a:cxnLst>
              <a:rect l="0" t="0" r="r" b="b"/>
              <a:pathLst>
                <a:path w="9" h="3">
                  <a:moveTo>
                    <a:pt x="1" y="1"/>
                  </a:moveTo>
                  <a:cubicBezTo>
                    <a:pt x="1" y="1"/>
                    <a:pt x="2" y="1"/>
                    <a:pt x="2" y="1"/>
                  </a:cubicBezTo>
                  <a:cubicBezTo>
                    <a:pt x="2" y="1"/>
                    <a:pt x="2" y="1"/>
                    <a:pt x="2" y="1"/>
                  </a:cubicBezTo>
                  <a:cubicBezTo>
                    <a:pt x="3" y="1"/>
                    <a:pt x="5" y="2"/>
                    <a:pt x="6" y="2"/>
                  </a:cubicBezTo>
                  <a:cubicBezTo>
                    <a:pt x="6" y="2"/>
                    <a:pt x="7" y="2"/>
                    <a:pt x="7" y="2"/>
                  </a:cubicBezTo>
                  <a:cubicBezTo>
                    <a:pt x="8" y="2"/>
                    <a:pt x="8" y="2"/>
                    <a:pt x="7" y="2"/>
                  </a:cubicBezTo>
                  <a:cubicBezTo>
                    <a:pt x="7" y="2"/>
                    <a:pt x="7" y="3"/>
                    <a:pt x="7" y="3"/>
                  </a:cubicBezTo>
                  <a:cubicBezTo>
                    <a:pt x="8" y="3"/>
                    <a:pt x="8" y="2"/>
                    <a:pt x="8" y="1"/>
                  </a:cubicBezTo>
                  <a:cubicBezTo>
                    <a:pt x="9" y="1"/>
                    <a:pt x="9" y="1"/>
                    <a:pt x="8" y="1"/>
                  </a:cubicBezTo>
                  <a:cubicBezTo>
                    <a:pt x="8" y="0"/>
                    <a:pt x="8" y="0"/>
                    <a:pt x="8" y="1"/>
                  </a:cubicBezTo>
                  <a:cubicBezTo>
                    <a:pt x="8" y="1"/>
                    <a:pt x="8" y="1"/>
                    <a:pt x="7" y="0"/>
                  </a:cubicBezTo>
                  <a:cubicBezTo>
                    <a:pt x="7" y="0"/>
                    <a:pt x="7" y="0"/>
                    <a:pt x="7" y="0"/>
                  </a:cubicBezTo>
                  <a:cubicBezTo>
                    <a:pt x="6" y="0"/>
                    <a:pt x="6" y="0"/>
                    <a:pt x="6" y="0"/>
                  </a:cubicBezTo>
                  <a:cubicBezTo>
                    <a:pt x="5" y="0"/>
                    <a:pt x="5" y="0"/>
                    <a:pt x="4" y="0"/>
                  </a:cubicBezTo>
                  <a:cubicBezTo>
                    <a:pt x="3" y="1"/>
                    <a:pt x="3" y="1"/>
                    <a:pt x="3" y="0"/>
                  </a:cubicBezTo>
                  <a:cubicBezTo>
                    <a:pt x="3" y="0"/>
                    <a:pt x="2" y="0"/>
                    <a:pt x="1"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1" name="Freeform 131"/>
            <p:cNvSpPr>
              <a:spLocks/>
            </p:cNvSpPr>
            <p:nvPr/>
          </p:nvSpPr>
          <p:spPr bwMode="auto">
            <a:xfrm>
              <a:off x="1277" y="1720"/>
              <a:ext cx="6" cy="1"/>
            </a:xfrm>
            <a:custGeom>
              <a:avLst/>
              <a:gdLst/>
              <a:ahLst/>
              <a:cxnLst>
                <a:cxn ang="0">
                  <a:pos x="1" y="0"/>
                </a:cxn>
                <a:cxn ang="0">
                  <a:pos x="2" y="0"/>
                </a:cxn>
                <a:cxn ang="0">
                  <a:pos x="1" y="0"/>
                </a:cxn>
                <a:cxn ang="0">
                  <a:pos x="1" y="0"/>
                </a:cxn>
              </a:cxnLst>
              <a:rect l="0" t="0" r="r" b="b"/>
              <a:pathLst>
                <a:path w="2">
                  <a:moveTo>
                    <a:pt x="1" y="0"/>
                  </a:moveTo>
                  <a:cubicBezTo>
                    <a:pt x="2" y="0"/>
                    <a:pt x="2" y="0"/>
                    <a:pt x="2" y="0"/>
                  </a:cubicBezTo>
                  <a:cubicBezTo>
                    <a:pt x="1" y="0"/>
                    <a:pt x="1" y="0"/>
                    <a:pt x="1"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2" name="Freeform 132"/>
            <p:cNvSpPr>
              <a:spLocks noEditPoints="1"/>
            </p:cNvSpPr>
            <p:nvPr/>
          </p:nvSpPr>
          <p:spPr bwMode="auto">
            <a:xfrm>
              <a:off x="1248" y="1096"/>
              <a:ext cx="462" cy="333"/>
            </a:xfrm>
            <a:custGeom>
              <a:avLst/>
              <a:gdLst/>
              <a:ahLst/>
              <a:cxnLst>
                <a:cxn ang="0">
                  <a:pos x="132" y="64"/>
                </a:cxn>
                <a:cxn ang="0">
                  <a:pos x="126" y="61"/>
                </a:cxn>
                <a:cxn ang="0">
                  <a:pos x="124" y="55"/>
                </a:cxn>
                <a:cxn ang="0">
                  <a:pos x="120" y="52"/>
                </a:cxn>
                <a:cxn ang="0">
                  <a:pos x="113" y="51"/>
                </a:cxn>
                <a:cxn ang="0">
                  <a:pos x="109" y="49"/>
                </a:cxn>
                <a:cxn ang="0">
                  <a:pos x="109" y="46"/>
                </a:cxn>
                <a:cxn ang="0">
                  <a:pos x="110" y="43"/>
                </a:cxn>
                <a:cxn ang="0">
                  <a:pos x="107" y="39"/>
                </a:cxn>
                <a:cxn ang="0">
                  <a:pos x="101" y="37"/>
                </a:cxn>
                <a:cxn ang="0">
                  <a:pos x="99" y="35"/>
                </a:cxn>
                <a:cxn ang="0">
                  <a:pos x="100" y="28"/>
                </a:cxn>
                <a:cxn ang="0">
                  <a:pos x="93" y="28"/>
                </a:cxn>
                <a:cxn ang="0">
                  <a:pos x="83" y="24"/>
                </a:cxn>
                <a:cxn ang="0">
                  <a:pos x="76" y="22"/>
                </a:cxn>
                <a:cxn ang="0">
                  <a:pos x="77" y="17"/>
                </a:cxn>
                <a:cxn ang="0">
                  <a:pos x="69" y="13"/>
                </a:cxn>
                <a:cxn ang="0">
                  <a:pos x="57" y="15"/>
                </a:cxn>
                <a:cxn ang="0">
                  <a:pos x="54" y="18"/>
                </a:cxn>
                <a:cxn ang="0">
                  <a:pos x="48" y="16"/>
                </a:cxn>
                <a:cxn ang="0">
                  <a:pos x="47" y="13"/>
                </a:cxn>
                <a:cxn ang="0">
                  <a:pos x="31" y="5"/>
                </a:cxn>
                <a:cxn ang="0">
                  <a:pos x="4" y="7"/>
                </a:cxn>
                <a:cxn ang="0">
                  <a:pos x="1" y="24"/>
                </a:cxn>
                <a:cxn ang="0">
                  <a:pos x="9" y="32"/>
                </a:cxn>
                <a:cxn ang="0">
                  <a:pos x="23" y="36"/>
                </a:cxn>
                <a:cxn ang="0">
                  <a:pos x="41" y="36"/>
                </a:cxn>
                <a:cxn ang="0">
                  <a:pos x="53" y="37"/>
                </a:cxn>
                <a:cxn ang="0">
                  <a:pos x="56" y="32"/>
                </a:cxn>
                <a:cxn ang="0">
                  <a:pos x="65" y="37"/>
                </a:cxn>
                <a:cxn ang="0">
                  <a:pos x="67" y="44"/>
                </a:cxn>
                <a:cxn ang="0">
                  <a:pos x="79" y="48"/>
                </a:cxn>
                <a:cxn ang="0">
                  <a:pos x="88" y="59"/>
                </a:cxn>
                <a:cxn ang="0">
                  <a:pos x="102" y="66"/>
                </a:cxn>
                <a:cxn ang="0">
                  <a:pos x="92" y="65"/>
                </a:cxn>
                <a:cxn ang="0">
                  <a:pos x="71" y="76"/>
                </a:cxn>
                <a:cxn ang="0">
                  <a:pos x="65" y="75"/>
                </a:cxn>
                <a:cxn ang="0">
                  <a:pos x="70" y="83"/>
                </a:cxn>
                <a:cxn ang="0">
                  <a:pos x="79" y="81"/>
                </a:cxn>
                <a:cxn ang="0">
                  <a:pos x="83" y="84"/>
                </a:cxn>
                <a:cxn ang="0">
                  <a:pos x="91" y="90"/>
                </a:cxn>
                <a:cxn ang="0">
                  <a:pos x="116" y="102"/>
                </a:cxn>
                <a:cxn ang="0">
                  <a:pos x="112" y="95"/>
                </a:cxn>
                <a:cxn ang="0">
                  <a:pos x="110" y="89"/>
                </a:cxn>
                <a:cxn ang="0">
                  <a:pos x="118" y="93"/>
                </a:cxn>
                <a:cxn ang="0">
                  <a:pos x="123" y="94"/>
                </a:cxn>
                <a:cxn ang="0">
                  <a:pos x="126" y="92"/>
                </a:cxn>
                <a:cxn ang="0">
                  <a:pos x="123" y="82"/>
                </a:cxn>
                <a:cxn ang="0">
                  <a:pos x="117" y="79"/>
                </a:cxn>
                <a:cxn ang="0">
                  <a:pos x="112" y="73"/>
                </a:cxn>
                <a:cxn ang="0">
                  <a:pos x="112" y="71"/>
                </a:cxn>
                <a:cxn ang="0">
                  <a:pos x="116" y="67"/>
                </a:cxn>
                <a:cxn ang="0">
                  <a:pos x="122" y="73"/>
                </a:cxn>
                <a:cxn ang="0">
                  <a:pos x="128" y="77"/>
                </a:cxn>
                <a:cxn ang="0">
                  <a:pos x="131" y="73"/>
                </a:cxn>
                <a:cxn ang="0">
                  <a:pos x="136" y="70"/>
                </a:cxn>
                <a:cxn ang="0">
                  <a:pos x="140" y="67"/>
                </a:cxn>
                <a:cxn ang="0">
                  <a:pos x="25" y="27"/>
                </a:cxn>
                <a:cxn ang="0">
                  <a:pos x="26" y="14"/>
                </a:cxn>
                <a:cxn ang="0">
                  <a:pos x="25" y="7"/>
                </a:cxn>
              </a:cxnLst>
              <a:rect l="0" t="0" r="r" b="b"/>
              <a:pathLst>
                <a:path w="143" h="103">
                  <a:moveTo>
                    <a:pt x="141" y="63"/>
                  </a:moveTo>
                  <a:cubicBezTo>
                    <a:pt x="140" y="62"/>
                    <a:pt x="139" y="62"/>
                    <a:pt x="139" y="62"/>
                  </a:cubicBezTo>
                  <a:cubicBezTo>
                    <a:pt x="138" y="62"/>
                    <a:pt x="138" y="62"/>
                    <a:pt x="138" y="62"/>
                  </a:cubicBezTo>
                  <a:cubicBezTo>
                    <a:pt x="139" y="61"/>
                    <a:pt x="138" y="61"/>
                    <a:pt x="138" y="61"/>
                  </a:cubicBezTo>
                  <a:cubicBezTo>
                    <a:pt x="138" y="61"/>
                    <a:pt x="137" y="62"/>
                    <a:pt x="137" y="62"/>
                  </a:cubicBezTo>
                  <a:cubicBezTo>
                    <a:pt x="137" y="62"/>
                    <a:pt x="137" y="62"/>
                    <a:pt x="137" y="62"/>
                  </a:cubicBezTo>
                  <a:cubicBezTo>
                    <a:pt x="136" y="62"/>
                    <a:pt x="137" y="63"/>
                    <a:pt x="137" y="63"/>
                  </a:cubicBezTo>
                  <a:cubicBezTo>
                    <a:pt x="137" y="64"/>
                    <a:pt x="137" y="64"/>
                    <a:pt x="137" y="64"/>
                  </a:cubicBezTo>
                  <a:cubicBezTo>
                    <a:pt x="137" y="64"/>
                    <a:pt x="137" y="63"/>
                    <a:pt x="136" y="63"/>
                  </a:cubicBezTo>
                  <a:cubicBezTo>
                    <a:pt x="136" y="62"/>
                    <a:pt x="136" y="62"/>
                    <a:pt x="135" y="62"/>
                  </a:cubicBezTo>
                  <a:cubicBezTo>
                    <a:pt x="135" y="62"/>
                    <a:pt x="135" y="63"/>
                    <a:pt x="135" y="63"/>
                  </a:cubicBezTo>
                  <a:cubicBezTo>
                    <a:pt x="135" y="63"/>
                    <a:pt x="135" y="64"/>
                    <a:pt x="135" y="64"/>
                  </a:cubicBezTo>
                  <a:cubicBezTo>
                    <a:pt x="134" y="65"/>
                    <a:pt x="134" y="64"/>
                    <a:pt x="134" y="64"/>
                  </a:cubicBezTo>
                  <a:cubicBezTo>
                    <a:pt x="135" y="63"/>
                    <a:pt x="135" y="63"/>
                    <a:pt x="135" y="62"/>
                  </a:cubicBezTo>
                  <a:cubicBezTo>
                    <a:pt x="135" y="62"/>
                    <a:pt x="133" y="62"/>
                    <a:pt x="132" y="62"/>
                  </a:cubicBezTo>
                  <a:cubicBezTo>
                    <a:pt x="132" y="63"/>
                    <a:pt x="132" y="62"/>
                    <a:pt x="132" y="64"/>
                  </a:cubicBezTo>
                  <a:cubicBezTo>
                    <a:pt x="132" y="65"/>
                    <a:pt x="132" y="63"/>
                    <a:pt x="132" y="63"/>
                  </a:cubicBezTo>
                  <a:cubicBezTo>
                    <a:pt x="132" y="63"/>
                    <a:pt x="132" y="62"/>
                    <a:pt x="131" y="63"/>
                  </a:cubicBezTo>
                  <a:cubicBezTo>
                    <a:pt x="131" y="64"/>
                    <a:pt x="130" y="63"/>
                    <a:pt x="131" y="63"/>
                  </a:cubicBezTo>
                  <a:cubicBezTo>
                    <a:pt x="131" y="63"/>
                    <a:pt x="131" y="63"/>
                    <a:pt x="131" y="62"/>
                  </a:cubicBezTo>
                  <a:cubicBezTo>
                    <a:pt x="131" y="62"/>
                    <a:pt x="132" y="62"/>
                    <a:pt x="132" y="62"/>
                  </a:cubicBezTo>
                  <a:cubicBezTo>
                    <a:pt x="132" y="62"/>
                    <a:pt x="133" y="61"/>
                    <a:pt x="132" y="61"/>
                  </a:cubicBezTo>
                  <a:cubicBezTo>
                    <a:pt x="132" y="61"/>
                    <a:pt x="133" y="60"/>
                    <a:pt x="133" y="60"/>
                  </a:cubicBezTo>
                  <a:cubicBezTo>
                    <a:pt x="134" y="60"/>
                    <a:pt x="134" y="60"/>
                    <a:pt x="134" y="59"/>
                  </a:cubicBezTo>
                  <a:cubicBezTo>
                    <a:pt x="134" y="59"/>
                    <a:pt x="133" y="60"/>
                    <a:pt x="132" y="60"/>
                  </a:cubicBezTo>
                  <a:cubicBezTo>
                    <a:pt x="132" y="60"/>
                    <a:pt x="132" y="60"/>
                    <a:pt x="132" y="60"/>
                  </a:cubicBezTo>
                  <a:cubicBezTo>
                    <a:pt x="132" y="61"/>
                    <a:pt x="132" y="61"/>
                    <a:pt x="131" y="61"/>
                  </a:cubicBezTo>
                  <a:cubicBezTo>
                    <a:pt x="131" y="61"/>
                    <a:pt x="130" y="61"/>
                    <a:pt x="131" y="61"/>
                  </a:cubicBezTo>
                  <a:cubicBezTo>
                    <a:pt x="131" y="61"/>
                    <a:pt x="131" y="61"/>
                    <a:pt x="131" y="60"/>
                  </a:cubicBezTo>
                  <a:cubicBezTo>
                    <a:pt x="132" y="60"/>
                    <a:pt x="130" y="60"/>
                    <a:pt x="130" y="60"/>
                  </a:cubicBezTo>
                  <a:cubicBezTo>
                    <a:pt x="129" y="60"/>
                    <a:pt x="128" y="60"/>
                    <a:pt x="127" y="60"/>
                  </a:cubicBezTo>
                  <a:cubicBezTo>
                    <a:pt x="127" y="61"/>
                    <a:pt x="126" y="60"/>
                    <a:pt x="126" y="61"/>
                  </a:cubicBezTo>
                  <a:cubicBezTo>
                    <a:pt x="125" y="62"/>
                    <a:pt x="125" y="62"/>
                    <a:pt x="125" y="61"/>
                  </a:cubicBezTo>
                  <a:cubicBezTo>
                    <a:pt x="126" y="61"/>
                    <a:pt x="126" y="60"/>
                    <a:pt x="127" y="60"/>
                  </a:cubicBezTo>
                  <a:cubicBezTo>
                    <a:pt x="127" y="60"/>
                    <a:pt x="128" y="60"/>
                    <a:pt x="129" y="60"/>
                  </a:cubicBezTo>
                  <a:cubicBezTo>
                    <a:pt x="129" y="59"/>
                    <a:pt x="127" y="60"/>
                    <a:pt x="126" y="60"/>
                  </a:cubicBezTo>
                  <a:cubicBezTo>
                    <a:pt x="126" y="60"/>
                    <a:pt x="125" y="60"/>
                    <a:pt x="125" y="60"/>
                  </a:cubicBezTo>
                  <a:cubicBezTo>
                    <a:pt x="126" y="60"/>
                    <a:pt x="127" y="60"/>
                    <a:pt x="127" y="59"/>
                  </a:cubicBezTo>
                  <a:cubicBezTo>
                    <a:pt x="128" y="59"/>
                    <a:pt x="126" y="59"/>
                    <a:pt x="125" y="59"/>
                  </a:cubicBezTo>
                  <a:cubicBezTo>
                    <a:pt x="124" y="59"/>
                    <a:pt x="126" y="59"/>
                    <a:pt x="127" y="59"/>
                  </a:cubicBezTo>
                  <a:cubicBezTo>
                    <a:pt x="128" y="59"/>
                    <a:pt x="129" y="59"/>
                    <a:pt x="129" y="59"/>
                  </a:cubicBezTo>
                  <a:cubicBezTo>
                    <a:pt x="130" y="59"/>
                    <a:pt x="129" y="58"/>
                    <a:pt x="129" y="58"/>
                  </a:cubicBezTo>
                  <a:cubicBezTo>
                    <a:pt x="128" y="57"/>
                    <a:pt x="129" y="57"/>
                    <a:pt x="129" y="57"/>
                  </a:cubicBezTo>
                  <a:cubicBezTo>
                    <a:pt x="129" y="57"/>
                    <a:pt x="127" y="55"/>
                    <a:pt x="126" y="55"/>
                  </a:cubicBezTo>
                  <a:cubicBezTo>
                    <a:pt x="126" y="55"/>
                    <a:pt x="125" y="55"/>
                    <a:pt x="125" y="56"/>
                  </a:cubicBezTo>
                  <a:cubicBezTo>
                    <a:pt x="125" y="56"/>
                    <a:pt x="125" y="55"/>
                    <a:pt x="124" y="55"/>
                  </a:cubicBezTo>
                  <a:cubicBezTo>
                    <a:pt x="124" y="55"/>
                    <a:pt x="124" y="55"/>
                    <a:pt x="123" y="56"/>
                  </a:cubicBezTo>
                  <a:cubicBezTo>
                    <a:pt x="123" y="56"/>
                    <a:pt x="123" y="55"/>
                    <a:pt x="124" y="55"/>
                  </a:cubicBezTo>
                  <a:cubicBezTo>
                    <a:pt x="124" y="55"/>
                    <a:pt x="124" y="55"/>
                    <a:pt x="124" y="55"/>
                  </a:cubicBezTo>
                  <a:cubicBezTo>
                    <a:pt x="123" y="55"/>
                    <a:pt x="123" y="54"/>
                    <a:pt x="124" y="54"/>
                  </a:cubicBezTo>
                  <a:cubicBezTo>
                    <a:pt x="124" y="54"/>
                    <a:pt x="124" y="54"/>
                    <a:pt x="124" y="54"/>
                  </a:cubicBezTo>
                  <a:cubicBezTo>
                    <a:pt x="124" y="54"/>
                    <a:pt x="124" y="54"/>
                    <a:pt x="125" y="53"/>
                  </a:cubicBezTo>
                  <a:cubicBezTo>
                    <a:pt x="126" y="53"/>
                    <a:pt x="123" y="54"/>
                    <a:pt x="123" y="54"/>
                  </a:cubicBezTo>
                  <a:cubicBezTo>
                    <a:pt x="122" y="54"/>
                    <a:pt x="122" y="54"/>
                    <a:pt x="121" y="55"/>
                  </a:cubicBezTo>
                  <a:cubicBezTo>
                    <a:pt x="121" y="55"/>
                    <a:pt x="121" y="55"/>
                    <a:pt x="122" y="56"/>
                  </a:cubicBezTo>
                  <a:cubicBezTo>
                    <a:pt x="123" y="57"/>
                    <a:pt x="121" y="56"/>
                    <a:pt x="121" y="55"/>
                  </a:cubicBezTo>
                  <a:cubicBezTo>
                    <a:pt x="121" y="55"/>
                    <a:pt x="121" y="55"/>
                    <a:pt x="122" y="54"/>
                  </a:cubicBezTo>
                  <a:cubicBezTo>
                    <a:pt x="122" y="53"/>
                    <a:pt x="122" y="53"/>
                    <a:pt x="121" y="53"/>
                  </a:cubicBezTo>
                  <a:cubicBezTo>
                    <a:pt x="120" y="53"/>
                    <a:pt x="120" y="54"/>
                    <a:pt x="120" y="54"/>
                  </a:cubicBezTo>
                  <a:cubicBezTo>
                    <a:pt x="119" y="54"/>
                    <a:pt x="119" y="55"/>
                    <a:pt x="119" y="55"/>
                  </a:cubicBezTo>
                  <a:cubicBezTo>
                    <a:pt x="119" y="56"/>
                    <a:pt x="119" y="57"/>
                    <a:pt x="119" y="56"/>
                  </a:cubicBezTo>
                  <a:cubicBezTo>
                    <a:pt x="118" y="55"/>
                    <a:pt x="119" y="55"/>
                    <a:pt x="119" y="55"/>
                  </a:cubicBezTo>
                  <a:cubicBezTo>
                    <a:pt x="119" y="54"/>
                    <a:pt x="119" y="54"/>
                    <a:pt x="119" y="54"/>
                  </a:cubicBezTo>
                  <a:cubicBezTo>
                    <a:pt x="119" y="53"/>
                    <a:pt x="119" y="53"/>
                    <a:pt x="120" y="52"/>
                  </a:cubicBezTo>
                  <a:cubicBezTo>
                    <a:pt x="120" y="51"/>
                    <a:pt x="119" y="52"/>
                    <a:pt x="119" y="53"/>
                  </a:cubicBezTo>
                  <a:cubicBezTo>
                    <a:pt x="119" y="53"/>
                    <a:pt x="119" y="53"/>
                    <a:pt x="118" y="53"/>
                  </a:cubicBezTo>
                  <a:cubicBezTo>
                    <a:pt x="117" y="54"/>
                    <a:pt x="117" y="54"/>
                    <a:pt x="117" y="55"/>
                  </a:cubicBezTo>
                  <a:cubicBezTo>
                    <a:pt x="117" y="55"/>
                    <a:pt x="117" y="55"/>
                    <a:pt x="116" y="55"/>
                  </a:cubicBezTo>
                  <a:cubicBezTo>
                    <a:pt x="115" y="54"/>
                    <a:pt x="116" y="54"/>
                    <a:pt x="117" y="54"/>
                  </a:cubicBezTo>
                  <a:cubicBezTo>
                    <a:pt x="117" y="54"/>
                    <a:pt x="117" y="54"/>
                    <a:pt x="117" y="54"/>
                  </a:cubicBezTo>
                  <a:cubicBezTo>
                    <a:pt x="117" y="54"/>
                    <a:pt x="118" y="53"/>
                    <a:pt x="118" y="53"/>
                  </a:cubicBezTo>
                  <a:cubicBezTo>
                    <a:pt x="117" y="52"/>
                    <a:pt x="116" y="53"/>
                    <a:pt x="116" y="53"/>
                  </a:cubicBezTo>
                  <a:cubicBezTo>
                    <a:pt x="115" y="54"/>
                    <a:pt x="115" y="53"/>
                    <a:pt x="115" y="52"/>
                  </a:cubicBezTo>
                  <a:cubicBezTo>
                    <a:pt x="116" y="52"/>
                    <a:pt x="115" y="52"/>
                    <a:pt x="115" y="53"/>
                  </a:cubicBezTo>
                  <a:cubicBezTo>
                    <a:pt x="114" y="53"/>
                    <a:pt x="115" y="52"/>
                    <a:pt x="115" y="51"/>
                  </a:cubicBezTo>
                  <a:cubicBezTo>
                    <a:pt x="115" y="51"/>
                    <a:pt x="113" y="51"/>
                    <a:pt x="113" y="51"/>
                  </a:cubicBezTo>
                  <a:cubicBezTo>
                    <a:pt x="112" y="51"/>
                    <a:pt x="113" y="52"/>
                    <a:pt x="112" y="52"/>
                  </a:cubicBezTo>
                  <a:cubicBezTo>
                    <a:pt x="112" y="52"/>
                    <a:pt x="111" y="52"/>
                    <a:pt x="112" y="52"/>
                  </a:cubicBezTo>
                  <a:cubicBezTo>
                    <a:pt x="112" y="52"/>
                    <a:pt x="112" y="52"/>
                    <a:pt x="112" y="51"/>
                  </a:cubicBezTo>
                  <a:cubicBezTo>
                    <a:pt x="112" y="51"/>
                    <a:pt x="112" y="51"/>
                    <a:pt x="113" y="51"/>
                  </a:cubicBezTo>
                  <a:cubicBezTo>
                    <a:pt x="114" y="51"/>
                    <a:pt x="113" y="50"/>
                    <a:pt x="112" y="50"/>
                  </a:cubicBezTo>
                  <a:cubicBezTo>
                    <a:pt x="112" y="50"/>
                    <a:pt x="112" y="50"/>
                    <a:pt x="111" y="51"/>
                  </a:cubicBezTo>
                  <a:cubicBezTo>
                    <a:pt x="111" y="51"/>
                    <a:pt x="111" y="51"/>
                    <a:pt x="111" y="51"/>
                  </a:cubicBezTo>
                  <a:cubicBezTo>
                    <a:pt x="111" y="51"/>
                    <a:pt x="111" y="50"/>
                    <a:pt x="110" y="50"/>
                  </a:cubicBezTo>
                  <a:cubicBezTo>
                    <a:pt x="110" y="51"/>
                    <a:pt x="110" y="51"/>
                    <a:pt x="110" y="50"/>
                  </a:cubicBezTo>
                  <a:cubicBezTo>
                    <a:pt x="111" y="50"/>
                    <a:pt x="111" y="50"/>
                    <a:pt x="111" y="50"/>
                  </a:cubicBezTo>
                  <a:cubicBezTo>
                    <a:pt x="112" y="50"/>
                    <a:pt x="113" y="50"/>
                    <a:pt x="113" y="50"/>
                  </a:cubicBezTo>
                  <a:cubicBezTo>
                    <a:pt x="114" y="50"/>
                    <a:pt x="114" y="50"/>
                    <a:pt x="114" y="50"/>
                  </a:cubicBezTo>
                  <a:cubicBezTo>
                    <a:pt x="114" y="50"/>
                    <a:pt x="114" y="50"/>
                    <a:pt x="115" y="50"/>
                  </a:cubicBezTo>
                  <a:cubicBezTo>
                    <a:pt x="115" y="50"/>
                    <a:pt x="115" y="50"/>
                    <a:pt x="115" y="50"/>
                  </a:cubicBezTo>
                  <a:cubicBezTo>
                    <a:pt x="114" y="50"/>
                    <a:pt x="114" y="49"/>
                    <a:pt x="114" y="49"/>
                  </a:cubicBezTo>
                  <a:cubicBezTo>
                    <a:pt x="114" y="49"/>
                    <a:pt x="112" y="50"/>
                    <a:pt x="112" y="50"/>
                  </a:cubicBezTo>
                  <a:cubicBezTo>
                    <a:pt x="111" y="50"/>
                    <a:pt x="111" y="50"/>
                    <a:pt x="111" y="50"/>
                  </a:cubicBezTo>
                  <a:cubicBezTo>
                    <a:pt x="111" y="49"/>
                    <a:pt x="111" y="49"/>
                    <a:pt x="111" y="49"/>
                  </a:cubicBezTo>
                  <a:cubicBezTo>
                    <a:pt x="112" y="48"/>
                    <a:pt x="110" y="49"/>
                    <a:pt x="110" y="49"/>
                  </a:cubicBezTo>
                  <a:cubicBezTo>
                    <a:pt x="110" y="49"/>
                    <a:pt x="110" y="50"/>
                    <a:pt x="109" y="49"/>
                  </a:cubicBezTo>
                  <a:cubicBezTo>
                    <a:pt x="109" y="49"/>
                    <a:pt x="109" y="49"/>
                    <a:pt x="109" y="49"/>
                  </a:cubicBezTo>
                  <a:cubicBezTo>
                    <a:pt x="109" y="48"/>
                    <a:pt x="108" y="48"/>
                    <a:pt x="108" y="48"/>
                  </a:cubicBezTo>
                  <a:cubicBezTo>
                    <a:pt x="107" y="48"/>
                    <a:pt x="107" y="49"/>
                    <a:pt x="106" y="48"/>
                  </a:cubicBezTo>
                  <a:cubicBezTo>
                    <a:pt x="105" y="48"/>
                    <a:pt x="106" y="48"/>
                    <a:pt x="106" y="48"/>
                  </a:cubicBezTo>
                  <a:cubicBezTo>
                    <a:pt x="107" y="48"/>
                    <a:pt x="107" y="48"/>
                    <a:pt x="108" y="48"/>
                  </a:cubicBezTo>
                  <a:cubicBezTo>
                    <a:pt x="109" y="48"/>
                    <a:pt x="109" y="48"/>
                    <a:pt x="108" y="47"/>
                  </a:cubicBezTo>
                  <a:cubicBezTo>
                    <a:pt x="107" y="47"/>
                    <a:pt x="105" y="47"/>
                    <a:pt x="105" y="47"/>
                  </a:cubicBezTo>
                  <a:cubicBezTo>
                    <a:pt x="104" y="47"/>
                    <a:pt x="104" y="47"/>
                    <a:pt x="104" y="47"/>
                  </a:cubicBezTo>
                  <a:cubicBezTo>
                    <a:pt x="104" y="46"/>
                    <a:pt x="104" y="47"/>
                    <a:pt x="103" y="46"/>
                  </a:cubicBezTo>
                  <a:cubicBezTo>
                    <a:pt x="102" y="46"/>
                    <a:pt x="102" y="46"/>
                    <a:pt x="103" y="46"/>
                  </a:cubicBezTo>
                  <a:cubicBezTo>
                    <a:pt x="104" y="46"/>
                    <a:pt x="105" y="46"/>
                    <a:pt x="105" y="46"/>
                  </a:cubicBezTo>
                  <a:cubicBezTo>
                    <a:pt x="106" y="47"/>
                    <a:pt x="107" y="46"/>
                    <a:pt x="108" y="46"/>
                  </a:cubicBezTo>
                  <a:cubicBezTo>
                    <a:pt x="108" y="46"/>
                    <a:pt x="109" y="47"/>
                    <a:pt x="110" y="47"/>
                  </a:cubicBezTo>
                  <a:cubicBezTo>
                    <a:pt x="111" y="46"/>
                    <a:pt x="109" y="46"/>
                    <a:pt x="109" y="46"/>
                  </a:cubicBezTo>
                  <a:cubicBezTo>
                    <a:pt x="109" y="46"/>
                    <a:pt x="108" y="46"/>
                    <a:pt x="108" y="46"/>
                  </a:cubicBezTo>
                  <a:cubicBezTo>
                    <a:pt x="107" y="45"/>
                    <a:pt x="108" y="46"/>
                    <a:pt x="109" y="46"/>
                  </a:cubicBezTo>
                  <a:cubicBezTo>
                    <a:pt x="109" y="46"/>
                    <a:pt x="109" y="46"/>
                    <a:pt x="109" y="45"/>
                  </a:cubicBezTo>
                  <a:cubicBezTo>
                    <a:pt x="108" y="45"/>
                    <a:pt x="108" y="45"/>
                    <a:pt x="107" y="45"/>
                  </a:cubicBezTo>
                  <a:cubicBezTo>
                    <a:pt x="106" y="45"/>
                    <a:pt x="108" y="44"/>
                    <a:pt x="108" y="45"/>
                  </a:cubicBezTo>
                  <a:cubicBezTo>
                    <a:pt x="109" y="45"/>
                    <a:pt x="109" y="45"/>
                    <a:pt x="110" y="45"/>
                  </a:cubicBezTo>
                  <a:cubicBezTo>
                    <a:pt x="111" y="45"/>
                    <a:pt x="110" y="44"/>
                    <a:pt x="110" y="44"/>
                  </a:cubicBezTo>
                  <a:cubicBezTo>
                    <a:pt x="110" y="44"/>
                    <a:pt x="109" y="44"/>
                    <a:pt x="108" y="43"/>
                  </a:cubicBezTo>
                  <a:cubicBezTo>
                    <a:pt x="108" y="43"/>
                    <a:pt x="107" y="43"/>
                    <a:pt x="106" y="43"/>
                  </a:cubicBezTo>
                  <a:cubicBezTo>
                    <a:pt x="105" y="44"/>
                    <a:pt x="105" y="43"/>
                    <a:pt x="106" y="43"/>
                  </a:cubicBezTo>
                  <a:cubicBezTo>
                    <a:pt x="107" y="43"/>
                    <a:pt x="106" y="43"/>
                    <a:pt x="106" y="43"/>
                  </a:cubicBezTo>
                  <a:cubicBezTo>
                    <a:pt x="105" y="43"/>
                    <a:pt x="105" y="43"/>
                    <a:pt x="105" y="43"/>
                  </a:cubicBezTo>
                  <a:cubicBezTo>
                    <a:pt x="105" y="43"/>
                    <a:pt x="107" y="43"/>
                    <a:pt x="108" y="43"/>
                  </a:cubicBezTo>
                  <a:cubicBezTo>
                    <a:pt x="109" y="43"/>
                    <a:pt x="108" y="43"/>
                    <a:pt x="108" y="43"/>
                  </a:cubicBezTo>
                  <a:cubicBezTo>
                    <a:pt x="108" y="42"/>
                    <a:pt x="108" y="42"/>
                    <a:pt x="107" y="42"/>
                  </a:cubicBezTo>
                  <a:cubicBezTo>
                    <a:pt x="106" y="42"/>
                    <a:pt x="106" y="42"/>
                    <a:pt x="106" y="42"/>
                  </a:cubicBezTo>
                  <a:cubicBezTo>
                    <a:pt x="106" y="42"/>
                    <a:pt x="107" y="42"/>
                    <a:pt x="108" y="42"/>
                  </a:cubicBezTo>
                  <a:cubicBezTo>
                    <a:pt x="109" y="42"/>
                    <a:pt x="109" y="42"/>
                    <a:pt x="110" y="43"/>
                  </a:cubicBezTo>
                  <a:cubicBezTo>
                    <a:pt x="110" y="43"/>
                    <a:pt x="111" y="43"/>
                    <a:pt x="111" y="43"/>
                  </a:cubicBezTo>
                  <a:cubicBezTo>
                    <a:pt x="112" y="43"/>
                    <a:pt x="112" y="43"/>
                    <a:pt x="112" y="43"/>
                  </a:cubicBezTo>
                  <a:cubicBezTo>
                    <a:pt x="113" y="43"/>
                    <a:pt x="113" y="43"/>
                    <a:pt x="113" y="43"/>
                  </a:cubicBezTo>
                  <a:cubicBezTo>
                    <a:pt x="114" y="43"/>
                    <a:pt x="114" y="43"/>
                    <a:pt x="115" y="43"/>
                  </a:cubicBezTo>
                  <a:cubicBezTo>
                    <a:pt x="115" y="44"/>
                    <a:pt x="115" y="43"/>
                    <a:pt x="115" y="42"/>
                  </a:cubicBezTo>
                  <a:cubicBezTo>
                    <a:pt x="115" y="42"/>
                    <a:pt x="114" y="41"/>
                    <a:pt x="113" y="41"/>
                  </a:cubicBezTo>
                  <a:cubicBezTo>
                    <a:pt x="112" y="40"/>
                    <a:pt x="111" y="40"/>
                    <a:pt x="110" y="40"/>
                  </a:cubicBezTo>
                  <a:cubicBezTo>
                    <a:pt x="109" y="41"/>
                    <a:pt x="109" y="40"/>
                    <a:pt x="108" y="40"/>
                  </a:cubicBezTo>
                  <a:cubicBezTo>
                    <a:pt x="108" y="40"/>
                    <a:pt x="106" y="40"/>
                    <a:pt x="106" y="39"/>
                  </a:cubicBezTo>
                  <a:cubicBezTo>
                    <a:pt x="105" y="39"/>
                    <a:pt x="104" y="40"/>
                    <a:pt x="104" y="40"/>
                  </a:cubicBezTo>
                  <a:cubicBezTo>
                    <a:pt x="103" y="40"/>
                    <a:pt x="102" y="40"/>
                    <a:pt x="102" y="40"/>
                  </a:cubicBezTo>
                  <a:cubicBezTo>
                    <a:pt x="102" y="40"/>
                    <a:pt x="101" y="40"/>
                    <a:pt x="100" y="40"/>
                  </a:cubicBezTo>
                  <a:cubicBezTo>
                    <a:pt x="98" y="40"/>
                    <a:pt x="100" y="40"/>
                    <a:pt x="100" y="40"/>
                  </a:cubicBezTo>
                  <a:cubicBezTo>
                    <a:pt x="101" y="39"/>
                    <a:pt x="102" y="40"/>
                    <a:pt x="103" y="40"/>
                  </a:cubicBezTo>
                  <a:cubicBezTo>
                    <a:pt x="103" y="40"/>
                    <a:pt x="104" y="40"/>
                    <a:pt x="105" y="39"/>
                  </a:cubicBezTo>
                  <a:cubicBezTo>
                    <a:pt x="105" y="39"/>
                    <a:pt x="106" y="39"/>
                    <a:pt x="107" y="39"/>
                  </a:cubicBezTo>
                  <a:cubicBezTo>
                    <a:pt x="108" y="39"/>
                    <a:pt x="108" y="38"/>
                    <a:pt x="109" y="38"/>
                  </a:cubicBezTo>
                  <a:cubicBezTo>
                    <a:pt x="109" y="38"/>
                    <a:pt x="110" y="38"/>
                    <a:pt x="110" y="38"/>
                  </a:cubicBezTo>
                  <a:cubicBezTo>
                    <a:pt x="111" y="38"/>
                    <a:pt x="112" y="39"/>
                    <a:pt x="113" y="38"/>
                  </a:cubicBezTo>
                  <a:cubicBezTo>
                    <a:pt x="114" y="38"/>
                    <a:pt x="113" y="38"/>
                    <a:pt x="113" y="37"/>
                  </a:cubicBezTo>
                  <a:cubicBezTo>
                    <a:pt x="113" y="37"/>
                    <a:pt x="113" y="37"/>
                    <a:pt x="113" y="37"/>
                  </a:cubicBezTo>
                  <a:cubicBezTo>
                    <a:pt x="113" y="36"/>
                    <a:pt x="112" y="35"/>
                    <a:pt x="112" y="35"/>
                  </a:cubicBezTo>
                  <a:cubicBezTo>
                    <a:pt x="111" y="35"/>
                    <a:pt x="110" y="34"/>
                    <a:pt x="109" y="33"/>
                  </a:cubicBezTo>
                  <a:cubicBezTo>
                    <a:pt x="109" y="33"/>
                    <a:pt x="109" y="33"/>
                    <a:pt x="109" y="33"/>
                  </a:cubicBezTo>
                  <a:cubicBezTo>
                    <a:pt x="108" y="33"/>
                    <a:pt x="108" y="34"/>
                    <a:pt x="108" y="34"/>
                  </a:cubicBezTo>
                  <a:cubicBezTo>
                    <a:pt x="108" y="35"/>
                    <a:pt x="107" y="35"/>
                    <a:pt x="107" y="35"/>
                  </a:cubicBezTo>
                  <a:cubicBezTo>
                    <a:pt x="106" y="36"/>
                    <a:pt x="105" y="36"/>
                    <a:pt x="105" y="36"/>
                  </a:cubicBezTo>
                  <a:cubicBezTo>
                    <a:pt x="104" y="36"/>
                    <a:pt x="103" y="37"/>
                    <a:pt x="103" y="37"/>
                  </a:cubicBezTo>
                  <a:cubicBezTo>
                    <a:pt x="103" y="37"/>
                    <a:pt x="102" y="38"/>
                    <a:pt x="102" y="38"/>
                  </a:cubicBezTo>
                  <a:cubicBezTo>
                    <a:pt x="101" y="38"/>
                    <a:pt x="101" y="38"/>
                    <a:pt x="101" y="38"/>
                  </a:cubicBezTo>
                  <a:cubicBezTo>
                    <a:pt x="100" y="38"/>
                    <a:pt x="100" y="38"/>
                    <a:pt x="100" y="38"/>
                  </a:cubicBezTo>
                  <a:cubicBezTo>
                    <a:pt x="100" y="37"/>
                    <a:pt x="101" y="37"/>
                    <a:pt x="101" y="37"/>
                  </a:cubicBezTo>
                  <a:cubicBezTo>
                    <a:pt x="102" y="37"/>
                    <a:pt x="102" y="37"/>
                    <a:pt x="102" y="37"/>
                  </a:cubicBezTo>
                  <a:cubicBezTo>
                    <a:pt x="103" y="37"/>
                    <a:pt x="103" y="37"/>
                    <a:pt x="103" y="36"/>
                  </a:cubicBezTo>
                  <a:cubicBezTo>
                    <a:pt x="104" y="36"/>
                    <a:pt x="104" y="36"/>
                    <a:pt x="105" y="36"/>
                  </a:cubicBezTo>
                  <a:cubicBezTo>
                    <a:pt x="105" y="35"/>
                    <a:pt x="105" y="35"/>
                    <a:pt x="105" y="35"/>
                  </a:cubicBezTo>
                  <a:cubicBezTo>
                    <a:pt x="106" y="34"/>
                    <a:pt x="105" y="34"/>
                    <a:pt x="105" y="34"/>
                  </a:cubicBezTo>
                  <a:cubicBezTo>
                    <a:pt x="105" y="34"/>
                    <a:pt x="104" y="34"/>
                    <a:pt x="104" y="34"/>
                  </a:cubicBezTo>
                  <a:cubicBezTo>
                    <a:pt x="104" y="34"/>
                    <a:pt x="103" y="34"/>
                    <a:pt x="103" y="34"/>
                  </a:cubicBezTo>
                  <a:cubicBezTo>
                    <a:pt x="103" y="34"/>
                    <a:pt x="102" y="35"/>
                    <a:pt x="101" y="35"/>
                  </a:cubicBezTo>
                  <a:cubicBezTo>
                    <a:pt x="100" y="35"/>
                    <a:pt x="101" y="35"/>
                    <a:pt x="101" y="36"/>
                  </a:cubicBezTo>
                  <a:cubicBezTo>
                    <a:pt x="100" y="36"/>
                    <a:pt x="100" y="36"/>
                    <a:pt x="100" y="36"/>
                  </a:cubicBezTo>
                  <a:cubicBezTo>
                    <a:pt x="99" y="36"/>
                    <a:pt x="99" y="36"/>
                    <a:pt x="98" y="37"/>
                  </a:cubicBezTo>
                  <a:cubicBezTo>
                    <a:pt x="98" y="37"/>
                    <a:pt x="97" y="37"/>
                    <a:pt x="97" y="37"/>
                  </a:cubicBezTo>
                  <a:cubicBezTo>
                    <a:pt x="97" y="37"/>
                    <a:pt x="98" y="36"/>
                    <a:pt x="99" y="36"/>
                  </a:cubicBezTo>
                  <a:cubicBezTo>
                    <a:pt x="100" y="36"/>
                    <a:pt x="100" y="36"/>
                    <a:pt x="100" y="36"/>
                  </a:cubicBezTo>
                  <a:cubicBezTo>
                    <a:pt x="100" y="36"/>
                    <a:pt x="100" y="35"/>
                    <a:pt x="99" y="36"/>
                  </a:cubicBezTo>
                  <a:cubicBezTo>
                    <a:pt x="98" y="36"/>
                    <a:pt x="99" y="35"/>
                    <a:pt x="99" y="35"/>
                  </a:cubicBezTo>
                  <a:cubicBezTo>
                    <a:pt x="100" y="35"/>
                    <a:pt x="100" y="35"/>
                    <a:pt x="100" y="34"/>
                  </a:cubicBezTo>
                  <a:cubicBezTo>
                    <a:pt x="101" y="34"/>
                    <a:pt x="104" y="33"/>
                    <a:pt x="105" y="33"/>
                  </a:cubicBezTo>
                  <a:cubicBezTo>
                    <a:pt x="106" y="33"/>
                    <a:pt x="106" y="33"/>
                    <a:pt x="106" y="33"/>
                  </a:cubicBezTo>
                  <a:cubicBezTo>
                    <a:pt x="106" y="33"/>
                    <a:pt x="106" y="32"/>
                    <a:pt x="106" y="32"/>
                  </a:cubicBezTo>
                  <a:cubicBezTo>
                    <a:pt x="107" y="33"/>
                    <a:pt x="107" y="31"/>
                    <a:pt x="107" y="31"/>
                  </a:cubicBezTo>
                  <a:cubicBezTo>
                    <a:pt x="107" y="30"/>
                    <a:pt x="107" y="30"/>
                    <a:pt x="106" y="30"/>
                  </a:cubicBezTo>
                  <a:cubicBezTo>
                    <a:pt x="105" y="30"/>
                    <a:pt x="105" y="30"/>
                    <a:pt x="105" y="30"/>
                  </a:cubicBezTo>
                  <a:cubicBezTo>
                    <a:pt x="104" y="30"/>
                    <a:pt x="103" y="29"/>
                    <a:pt x="102" y="29"/>
                  </a:cubicBezTo>
                  <a:cubicBezTo>
                    <a:pt x="102" y="29"/>
                    <a:pt x="100" y="30"/>
                    <a:pt x="99" y="30"/>
                  </a:cubicBezTo>
                  <a:cubicBezTo>
                    <a:pt x="99" y="30"/>
                    <a:pt x="98" y="30"/>
                    <a:pt x="98" y="30"/>
                  </a:cubicBezTo>
                  <a:cubicBezTo>
                    <a:pt x="98" y="30"/>
                    <a:pt x="98" y="30"/>
                    <a:pt x="98" y="31"/>
                  </a:cubicBezTo>
                  <a:cubicBezTo>
                    <a:pt x="98" y="31"/>
                    <a:pt x="98" y="31"/>
                    <a:pt x="97" y="31"/>
                  </a:cubicBezTo>
                  <a:cubicBezTo>
                    <a:pt x="97" y="31"/>
                    <a:pt x="97" y="31"/>
                    <a:pt x="97" y="31"/>
                  </a:cubicBezTo>
                  <a:cubicBezTo>
                    <a:pt x="97" y="30"/>
                    <a:pt x="97" y="30"/>
                    <a:pt x="98" y="30"/>
                  </a:cubicBezTo>
                  <a:cubicBezTo>
                    <a:pt x="98" y="30"/>
                    <a:pt x="99" y="30"/>
                    <a:pt x="99" y="29"/>
                  </a:cubicBezTo>
                  <a:cubicBezTo>
                    <a:pt x="100" y="29"/>
                    <a:pt x="100" y="29"/>
                    <a:pt x="100" y="28"/>
                  </a:cubicBezTo>
                  <a:cubicBezTo>
                    <a:pt x="100" y="28"/>
                    <a:pt x="99" y="28"/>
                    <a:pt x="98" y="29"/>
                  </a:cubicBezTo>
                  <a:cubicBezTo>
                    <a:pt x="98" y="29"/>
                    <a:pt x="96" y="29"/>
                    <a:pt x="96" y="30"/>
                  </a:cubicBezTo>
                  <a:cubicBezTo>
                    <a:pt x="96" y="30"/>
                    <a:pt x="95" y="30"/>
                    <a:pt x="95" y="30"/>
                  </a:cubicBezTo>
                  <a:cubicBezTo>
                    <a:pt x="94" y="30"/>
                    <a:pt x="94" y="30"/>
                    <a:pt x="94" y="32"/>
                  </a:cubicBezTo>
                  <a:cubicBezTo>
                    <a:pt x="93" y="34"/>
                    <a:pt x="93" y="34"/>
                    <a:pt x="93" y="34"/>
                  </a:cubicBezTo>
                  <a:cubicBezTo>
                    <a:pt x="93" y="33"/>
                    <a:pt x="93" y="32"/>
                    <a:pt x="93" y="31"/>
                  </a:cubicBezTo>
                  <a:cubicBezTo>
                    <a:pt x="93" y="31"/>
                    <a:pt x="93" y="31"/>
                    <a:pt x="92" y="31"/>
                  </a:cubicBezTo>
                  <a:cubicBezTo>
                    <a:pt x="92" y="31"/>
                    <a:pt x="91" y="31"/>
                    <a:pt x="91" y="31"/>
                  </a:cubicBezTo>
                  <a:cubicBezTo>
                    <a:pt x="91" y="30"/>
                    <a:pt x="92" y="31"/>
                    <a:pt x="93" y="31"/>
                  </a:cubicBezTo>
                  <a:cubicBezTo>
                    <a:pt x="93" y="31"/>
                    <a:pt x="94" y="30"/>
                    <a:pt x="94" y="30"/>
                  </a:cubicBezTo>
                  <a:cubicBezTo>
                    <a:pt x="95" y="30"/>
                    <a:pt x="95" y="29"/>
                    <a:pt x="96" y="29"/>
                  </a:cubicBezTo>
                  <a:cubicBezTo>
                    <a:pt x="96" y="28"/>
                    <a:pt x="96" y="28"/>
                    <a:pt x="96" y="27"/>
                  </a:cubicBezTo>
                  <a:cubicBezTo>
                    <a:pt x="96" y="26"/>
                    <a:pt x="96" y="26"/>
                    <a:pt x="95" y="26"/>
                  </a:cubicBezTo>
                  <a:cubicBezTo>
                    <a:pt x="95" y="26"/>
                    <a:pt x="95" y="26"/>
                    <a:pt x="94" y="27"/>
                  </a:cubicBezTo>
                  <a:cubicBezTo>
                    <a:pt x="93" y="27"/>
                    <a:pt x="93" y="27"/>
                    <a:pt x="93" y="27"/>
                  </a:cubicBezTo>
                  <a:cubicBezTo>
                    <a:pt x="93" y="28"/>
                    <a:pt x="94" y="28"/>
                    <a:pt x="93" y="28"/>
                  </a:cubicBezTo>
                  <a:cubicBezTo>
                    <a:pt x="92" y="28"/>
                    <a:pt x="89" y="29"/>
                    <a:pt x="88" y="29"/>
                  </a:cubicBezTo>
                  <a:cubicBezTo>
                    <a:pt x="87" y="30"/>
                    <a:pt x="88" y="29"/>
                    <a:pt x="88" y="29"/>
                  </a:cubicBezTo>
                  <a:cubicBezTo>
                    <a:pt x="89" y="28"/>
                    <a:pt x="88" y="28"/>
                    <a:pt x="88" y="28"/>
                  </a:cubicBezTo>
                  <a:cubicBezTo>
                    <a:pt x="87" y="28"/>
                    <a:pt x="87" y="28"/>
                    <a:pt x="87" y="28"/>
                  </a:cubicBezTo>
                  <a:cubicBezTo>
                    <a:pt x="88" y="28"/>
                    <a:pt x="89" y="27"/>
                    <a:pt x="89" y="26"/>
                  </a:cubicBezTo>
                  <a:cubicBezTo>
                    <a:pt x="90" y="26"/>
                    <a:pt x="90" y="26"/>
                    <a:pt x="91" y="26"/>
                  </a:cubicBezTo>
                  <a:cubicBezTo>
                    <a:pt x="92" y="27"/>
                    <a:pt x="92" y="26"/>
                    <a:pt x="92" y="26"/>
                  </a:cubicBezTo>
                  <a:cubicBezTo>
                    <a:pt x="93" y="25"/>
                    <a:pt x="93" y="25"/>
                    <a:pt x="93" y="25"/>
                  </a:cubicBezTo>
                  <a:cubicBezTo>
                    <a:pt x="94" y="25"/>
                    <a:pt x="92" y="23"/>
                    <a:pt x="92" y="23"/>
                  </a:cubicBezTo>
                  <a:cubicBezTo>
                    <a:pt x="92" y="22"/>
                    <a:pt x="91" y="22"/>
                    <a:pt x="90" y="22"/>
                  </a:cubicBezTo>
                  <a:cubicBezTo>
                    <a:pt x="90" y="22"/>
                    <a:pt x="88" y="21"/>
                    <a:pt x="87" y="21"/>
                  </a:cubicBezTo>
                  <a:cubicBezTo>
                    <a:pt x="86" y="21"/>
                    <a:pt x="86" y="21"/>
                    <a:pt x="86" y="21"/>
                  </a:cubicBezTo>
                  <a:cubicBezTo>
                    <a:pt x="86" y="22"/>
                    <a:pt x="85" y="22"/>
                    <a:pt x="85" y="23"/>
                  </a:cubicBezTo>
                  <a:cubicBezTo>
                    <a:pt x="85" y="23"/>
                    <a:pt x="85" y="23"/>
                    <a:pt x="85" y="23"/>
                  </a:cubicBezTo>
                  <a:cubicBezTo>
                    <a:pt x="84" y="23"/>
                    <a:pt x="84" y="24"/>
                    <a:pt x="84" y="24"/>
                  </a:cubicBezTo>
                  <a:cubicBezTo>
                    <a:pt x="84" y="25"/>
                    <a:pt x="84" y="25"/>
                    <a:pt x="83" y="24"/>
                  </a:cubicBezTo>
                  <a:cubicBezTo>
                    <a:pt x="83" y="24"/>
                    <a:pt x="82" y="24"/>
                    <a:pt x="81" y="25"/>
                  </a:cubicBezTo>
                  <a:cubicBezTo>
                    <a:pt x="81" y="26"/>
                    <a:pt x="80" y="26"/>
                    <a:pt x="81" y="26"/>
                  </a:cubicBezTo>
                  <a:cubicBezTo>
                    <a:pt x="81" y="26"/>
                    <a:pt x="81" y="25"/>
                    <a:pt x="81" y="24"/>
                  </a:cubicBezTo>
                  <a:cubicBezTo>
                    <a:pt x="81" y="24"/>
                    <a:pt x="82" y="24"/>
                    <a:pt x="82" y="23"/>
                  </a:cubicBezTo>
                  <a:cubicBezTo>
                    <a:pt x="82" y="23"/>
                    <a:pt x="82" y="23"/>
                    <a:pt x="82" y="23"/>
                  </a:cubicBezTo>
                  <a:cubicBezTo>
                    <a:pt x="81" y="23"/>
                    <a:pt x="81" y="23"/>
                    <a:pt x="81" y="22"/>
                  </a:cubicBezTo>
                  <a:cubicBezTo>
                    <a:pt x="82" y="22"/>
                    <a:pt x="82" y="22"/>
                    <a:pt x="81" y="22"/>
                  </a:cubicBezTo>
                  <a:cubicBezTo>
                    <a:pt x="80" y="21"/>
                    <a:pt x="80" y="23"/>
                    <a:pt x="79" y="24"/>
                  </a:cubicBezTo>
                  <a:cubicBezTo>
                    <a:pt x="78" y="26"/>
                    <a:pt x="78" y="25"/>
                    <a:pt x="79" y="24"/>
                  </a:cubicBezTo>
                  <a:cubicBezTo>
                    <a:pt x="79" y="23"/>
                    <a:pt x="79" y="23"/>
                    <a:pt x="78" y="23"/>
                  </a:cubicBezTo>
                  <a:cubicBezTo>
                    <a:pt x="78" y="23"/>
                    <a:pt x="79" y="23"/>
                    <a:pt x="79" y="23"/>
                  </a:cubicBezTo>
                  <a:cubicBezTo>
                    <a:pt x="80" y="23"/>
                    <a:pt x="80" y="22"/>
                    <a:pt x="80" y="21"/>
                  </a:cubicBezTo>
                  <a:cubicBezTo>
                    <a:pt x="80" y="21"/>
                    <a:pt x="80" y="21"/>
                    <a:pt x="81" y="20"/>
                  </a:cubicBezTo>
                  <a:cubicBezTo>
                    <a:pt x="82" y="19"/>
                    <a:pt x="79" y="20"/>
                    <a:pt x="79" y="21"/>
                  </a:cubicBezTo>
                  <a:cubicBezTo>
                    <a:pt x="78" y="22"/>
                    <a:pt x="78" y="22"/>
                    <a:pt x="79" y="20"/>
                  </a:cubicBezTo>
                  <a:cubicBezTo>
                    <a:pt x="79" y="19"/>
                    <a:pt x="77" y="21"/>
                    <a:pt x="76" y="22"/>
                  </a:cubicBezTo>
                  <a:cubicBezTo>
                    <a:pt x="76" y="22"/>
                    <a:pt x="76" y="22"/>
                    <a:pt x="76" y="23"/>
                  </a:cubicBezTo>
                  <a:cubicBezTo>
                    <a:pt x="76" y="24"/>
                    <a:pt x="76" y="24"/>
                    <a:pt x="75" y="25"/>
                  </a:cubicBezTo>
                  <a:cubicBezTo>
                    <a:pt x="74" y="26"/>
                    <a:pt x="75" y="25"/>
                    <a:pt x="75" y="24"/>
                  </a:cubicBezTo>
                  <a:cubicBezTo>
                    <a:pt x="76" y="24"/>
                    <a:pt x="76" y="23"/>
                    <a:pt x="76" y="23"/>
                  </a:cubicBezTo>
                  <a:cubicBezTo>
                    <a:pt x="76" y="23"/>
                    <a:pt x="75" y="23"/>
                    <a:pt x="75" y="23"/>
                  </a:cubicBezTo>
                  <a:cubicBezTo>
                    <a:pt x="75" y="22"/>
                    <a:pt x="75" y="22"/>
                    <a:pt x="75" y="22"/>
                  </a:cubicBezTo>
                  <a:cubicBezTo>
                    <a:pt x="75" y="22"/>
                    <a:pt x="76" y="22"/>
                    <a:pt x="76" y="21"/>
                  </a:cubicBezTo>
                  <a:cubicBezTo>
                    <a:pt x="77" y="21"/>
                    <a:pt x="76" y="21"/>
                    <a:pt x="76" y="21"/>
                  </a:cubicBezTo>
                  <a:cubicBezTo>
                    <a:pt x="75" y="21"/>
                    <a:pt x="74" y="22"/>
                    <a:pt x="74" y="21"/>
                  </a:cubicBezTo>
                  <a:cubicBezTo>
                    <a:pt x="75" y="21"/>
                    <a:pt x="75" y="21"/>
                    <a:pt x="74" y="21"/>
                  </a:cubicBezTo>
                  <a:cubicBezTo>
                    <a:pt x="74" y="20"/>
                    <a:pt x="73" y="20"/>
                    <a:pt x="73" y="20"/>
                  </a:cubicBezTo>
                  <a:cubicBezTo>
                    <a:pt x="74" y="20"/>
                    <a:pt x="74" y="20"/>
                    <a:pt x="75" y="20"/>
                  </a:cubicBezTo>
                  <a:cubicBezTo>
                    <a:pt x="75" y="21"/>
                    <a:pt x="76" y="20"/>
                    <a:pt x="76" y="20"/>
                  </a:cubicBezTo>
                  <a:cubicBezTo>
                    <a:pt x="77" y="19"/>
                    <a:pt x="77" y="19"/>
                    <a:pt x="77" y="20"/>
                  </a:cubicBezTo>
                  <a:cubicBezTo>
                    <a:pt x="78" y="20"/>
                    <a:pt x="78" y="19"/>
                    <a:pt x="79" y="18"/>
                  </a:cubicBezTo>
                  <a:cubicBezTo>
                    <a:pt x="79" y="17"/>
                    <a:pt x="77" y="17"/>
                    <a:pt x="77" y="17"/>
                  </a:cubicBezTo>
                  <a:cubicBezTo>
                    <a:pt x="77" y="17"/>
                    <a:pt x="75" y="17"/>
                    <a:pt x="75" y="17"/>
                  </a:cubicBezTo>
                  <a:cubicBezTo>
                    <a:pt x="75" y="17"/>
                    <a:pt x="74" y="17"/>
                    <a:pt x="73" y="17"/>
                  </a:cubicBezTo>
                  <a:cubicBezTo>
                    <a:pt x="73" y="18"/>
                    <a:pt x="73" y="18"/>
                    <a:pt x="72" y="18"/>
                  </a:cubicBezTo>
                  <a:cubicBezTo>
                    <a:pt x="72" y="18"/>
                    <a:pt x="72" y="18"/>
                    <a:pt x="71" y="20"/>
                  </a:cubicBezTo>
                  <a:cubicBezTo>
                    <a:pt x="70" y="21"/>
                    <a:pt x="70" y="20"/>
                    <a:pt x="70" y="20"/>
                  </a:cubicBezTo>
                  <a:cubicBezTo>
                    <a:pt x="71" y="20"/>
                    <a:pt x="71" y="19"/>
                    <a:pt x="71" y="18"/>
                  </a:cubicBezTo>
                  <a:cubicBezTo>
                    <a:pt x="71" y="18"/>
                    <a:pt x="71" y="18"/>
                    <a:pt x="72" y="17"/>
                  </a:cubicBezTo>
                  <a:cubicBezTo>
                    <a:pt x="74" y="17"/>
                    <a:pt x="73" y="17"/>
                    <a:pt x="72" y="17"/>
                  </a:cubicBezTo>
                  <a:cubicBezTo>
                    <a:pt x="71" y="17"/>
                    <a:pt x="70" y="17"/>
                    <a:pt x="69" y="18"/>
                  </a:cubicBezTo>
                  <a:cubicBezTo>
                    <a:pt x="68" y="19"/>
                    <a:pt x="68" y="18"/>
                    <a:pt x="69" y="17"/>
                  </a:cubicBezTo>
                  <a:cubicBezTo>
                    <a:pt x="69" y="17"/>
                    <a:pt x="70" y="17"/>
                    <a:pt x="71" y="16"/>
                  </a:cubicBezTo>
                  <a:cubicBezTo>
                    <a:pt x="71" y="16"/>
                    <a:pt x="72" y="16"/>
                    <a:pt x="73" y="17"/>
                  </a:cubicBezTo>
                  <a:cubicBezTo>
                    <a:pt x="74" y="17"/>
                    <a:pt x="74" y="16"/>
                    <a:pt x="74" y="16"/>
                  </a:cubicBezTo>
                  <a:cubicBezTo>
                    <a:pt x="75" y="15"/>
                    <a:pt x="74" y="14"/>
                    <a:pt x="73" y="13"/>
                  </a:cubicBezTo>
                  <a:cubicBezTo>
                    <a:pt x="73" y="13"/>
                    <a:pt x="72" y="13"/>
                    <a:pt x="71" y="13"/>
                  </a:cubicBezTo>
                  <a:cubicBezTo>
                    <a:pt x="70" y="12"/>
                    <a:pt x="70" y="12"/>
                    <a:pt x="69" y="13"/>
                  </a:cubicBezTo>
                  <a:cubicBezTo>
                    <a:pt x="69" y="13"/>
                    <a:pt x="69" y="13"/>
                    <a:pt x="69" y="12"/>
                  </a:cubicBezTo>
                  <a:cubicBezTo>
                    <a:pt x="68" y="12"/>
                    <a:pt x="67" y="12"/>
                    <a:pt x="67" y="12"/>
                  </a:cubicBezTo>
                  <a:cubicBezTo>
                    <a:pt x="66" y="12"/>
                    <a:pt x="66" y="12"/>
                    <a:pt x="66" y="11"/>
                  </a:cubicBezTo>
                  <a:cubicBezTo>
                    <a:pt x="65" y="11"/>
                    <a:pt x="63" y="11"/>
                    <a:pt x="62" y="11"/>
                  </a:cubicBezTo>
                  <a:cubicBezTo>
                    <a:pt x="61" y="11"/>
                    <a:pt x="59" y="12"/>
                    <a:pt x="58" y="12"/>
                  </a:cubicBezTo>
                  <a:cubicBezTo>
                    <a:pt x="58" y="12"/>
                    <a:pt x="57" y="13"/>
                    <a:pt x="57" y="13"/>
                  </a:cubicBezTo>
                  <a:cubicBezTo>
                    <a:pt x="57" y="14"/>
                    <a:pt x="60" y="15"/>
                    <a:pt x="60" y="15"/>
                  </a:cubicBezTo>
                  <a:cubicBezTo>
                    <a:pt x="61" y="16"/>
                    <a:pt x="62" y="16"/>
                    <a:pt x="63" y="16"/>
                  </a:cubicBezTo>
                  <a:cubicBezTo>
                    <a:pt x="64" y="16"/>
                    <a:pt x="64" y="16"/>
                    <a:pt x="63" y="16"/>
                  </a:cubicBezTo>
                  <a:cubicBezTo>
                    <a:pt x="63" y="16"/>
                    <a:pt x="62" y="16"/>
                    <a:pt x="61" y="17"/>
                  </a:cubicBezTo>
                  <a:cubicBezTo>
                    <a:pt x="61" y="17"/>
                    <a:pt x="61" y="17"/>
                    <a:pt x="61" y="16"/>
                  </a:cubicBezTo>
                  <a:cubicBezTo>
                    <a:pt x="61" y="16"/>
                    <a:pt x="60" y="15"/>
                    <a:pt x="60" y="15"/>
                  </a:cubicBezTo>
                  <a:cubicBezTo>
                    <a:pt x="59" y="15"/>
                    <a:pt x="59" y="16"/>
                    <a:pt x="59" y="15"/>
                  </a:cubicBezTo>
                  <a:cubicBezTo>
                    <a:pt x="59" y="15"/>
                    <a:pt x="59" y="15"/>
                    <a:pt x="58" y="15"/>
                  </a:cubicBezTo>
                  <a:cubicBezTo>
                    <a:pt x="58" y="15"/>
                    <a:pt x="58" y="15"/>
                    <a:pt x="57" y="15"/>
                  </a:cubicBezTo>
                  <a:cubicBezTo>
                    <a:pt x="57" y="16"/>
                    <a:pt x="57" y="15"/>
                    <a:pt x="57" y="15"/>
                  </a:cubicBezTo>
                  <a:cubicBezTo>
                    <a:pt x="57" y="14"/>
                    <a:pt x="56" y="14"/>
                    <a:pt x="56" y="15"/>
                  </a:cubicBezTo>
                  <a:cubicBezTo>
                    <a:pt x="56" y="15"/>
                    <a:pt x="55" y="15"/>
                    <a:pt x="55" y="15"/>
                  </a:cubicBezTo>
                  <a:cubicBezTo>
                    <a:pt x="55" y="16"/>
                    <a:pt x="57" y="16"/>
                    <a:pt x="57" y="17"/>
                  </a:cubicBezTo>
                  <a:cubicBezTo>
                    <a:pt x="58" y="17"/>
                    <a:pt x="58" y="17"/>
                    <a:pt x="58" y="17"/>
                  </a:cubicBezTo>
                  <a:cubicBezTo>
                    <a:pt x="58" y="18"/>
                    <a:pt x="58" y="18"/>
                    <a:pt x="58" y="18"/>
                  </a:cubicBezTo>
                  <a:cubicBezTo>
                    <a:pt x="58" y="18"/>
                    <a:pt x="58" y="17"/>
                    <a:pt x="59" y="18"/>
                  </a:cubicBezTo>
                  <a:cubicBezTo>
                    <a:pt x="60" y="19"/>
                    <a:pt x="60" y="19"/>
                    <a:pt x="60" y="19"/>
                  </a:cubicBezTo>
                  <a:cubicBezTo>
                    <a:pt x="59" y="19"/>
                    <a:pt x="59" y="18"/>
                    <a:pt x="58" y="18"/>
                  </a:cubicBezTo>
                  <a:cubicBezTo>
                    <a:pt x="58" y="18"/>
                    <a:pt x="58" y="19"/>
                    <a:pt x="59" y="19"/>
                  </a:cubicBezTo>
                  <a:cubicBezTo>
                    <a:pt x="59" y="20"/>
                    <a:pt x="60" y="20"/>
                    <a:pt x="59" y="20"/>
                  </a:cubicBezTo>
                  <a:cubicBezTo>
                    <a:pt x="58" y="19"/>
                    <a:pt x="58" y="18"/>
                    <a:pt x="57" y="18"/>
                  </a:cubicBezTo>
                  <a:cubicBezTo>
                    <a:pt x="57" y="17"/>
                    <a:pt x="56" y="17"/>
                    <a:pt x="56" y="16"/>
                  </a:cubicBezTo>
                  <a:cubicBezTo>
                    <a:pt x="55" y="16"/>
                    <a:pt x="55" y="17"/>
                    <a:pt x="55" y="17"/>
                  </a:cubicBezTo>
                  <a:cubicBezTo>
                    <a:pt x="55" y="18"/>
                    <a:pt x="56" y="18"/>
                    <a:pt x="57" y="19"/>
                  </a:cubicBezTo>
                  <a:cubicBezTo>
                    <a:pt x="57" y="19"/>
                    <a:pt x="57" y="19"/>
                    <a:pt x="56" y="19"/>
                  </a:cubicBezTo>
                  <a:cubicBezTo>
                    <a:pt x="56" y="19"/>
                    <a:pt x="54" y="18"/>
                    <a:pt x="54" y="18"/>
                  </a:cubicBezTo>
                  <a:cubicBezTo>
                    <a:pt x="53" y="18"/>
                    <a:pt x="54" y="18"/>
                    <a:pt x="54" y="18"/>
                  </a:cubicBezTo>
                  <a:cubicBezTo>
                    <a:pt x="54" y="17"/>
                    <a:pt x="54" y="17"/>
                    <a:pt x="55" y="17"/>
                  </a:cubicBezTo>
                  <a:cubicBezTo>
                    <a:pt x="55" y="16"/>
                    <a:pt x="55" y="15"/>
                    <a:pt x="54" y="15"/>
                  </a:cubicBezTo>
                  <a:cubicBezTo>
                    <a:pt x="53" y="14"/>
                    <a:pt x="53" y="14"/>
                    <a:pt x="52" y="15"/>
                  </a:cubicBezTo>
                  <a:cubicBezTo>
                    <a:pt x="52" y="15"/>
                    <a:pt x="52" y="15"/>
                    <a:pt x="51" y="16"/>
                  </a:cubicBezTo>
                  <a:cubicBezTo>
                    <a:pt x="51" y="16"/>
                    <a:pt x="51" y="15"/>
                    <a:pt x="51" y="15"/>
                  </a:cubicBezTo>
                  <a:cubicBezTo>
                    <a:pt x="52" y="15"/>
                    <a:pt x="51" y="15"/>
                    <a:pt x="51" y="14"/>
                  </a:cubicBezTo>
                  <a:cubicBezTo>
                    <a:pt x="51" y="14"/>
                    <a:pt x="51" y="14"/>
                    <a:pt x="51" y="14"/>
                  </a:cubicBezTo>
                  <a:cubicBezTo>
                    <a:pt x="51" y="13"/>
                    <a:pt x="51" y="13"/>
                    <a:pt x="51" y="13"/>
                  </a:cubicBezTo>
                  <a:cubicBezTo>
                    <a:pt x="51" y="13"/>
                    <a:pt x="50" y="13"/>
                    <a:pt x="50" y="14"/>
                  </a:cubicBezTo>
                  <a:cubicBezTo>
                    <a:pt x="50" y="14"/>
                    <a:pt x="49" y="14"/>
                    <a:pt x="49" y="15"/>
                  </a:cubicBezTo>
                  <a:cubicBezTo>
                    <a:pt x="48" y="15"/>
                    <a:pt x="50" y="16"/>
                    <a:pt x="51" y="16"/>
                  </a:cubicBezTo>
                  <a:cubicBezTo>
                    <a:pt x="51" y="16"/>
                    <a:pt x="51" y="17"/>
                    <a:pt x="51" y="17"/>
                  </a:cubicBezTo>
                  <a:cubicBezTo>
                    <a:pt x="50" y="17"/>
                    <a:pt x="50" y="16"/>
                    <a:pt x="49" y="15"/>
                  </a:cubicBezTo>
                  <a:cubicBezTo>
                    <a:pt x="48" y="15"/>
                    <a:pt x="48" y="15"/>
                    <a:pt x="48" y="15"/>
                  </a:cubicBezTo>
                  <a:cubicBezTo>
                    <a:pt x="48" y="16"/>
                    <a:pt x="48" y="16"/>
                    <a:pt x="48" y="16"/>
                  </a:cubicBezTo>
                  <a:cubicBezTo>
                    <a:pt x="47" y="16"/>
                    <a:pt x="47" y="16"/>
                    <a:pt x="48" y="17"/>
                  </a:cubicBezTo>
                  <a:cubicBezTo>
                    <a:pt x="48" y="17"/>
                    <a:pt x="48" y="17"/>
                    <a:pt x="47" y="18"/>
                  </a:cubicBezTo>
                  <a:cubicBezTo>
                    <a:pt x="47" y="18"/>
                    <a:pt x="47" y="17"/>
                    <a:pt x="46" y="18"/>
                  </a:cubicBezTo>
                  <a:cubicBezTo>
                    <a:pt x="45" y="19"/>
                    <a:pt x="45" y="18"/>
                    <a:pt x="46" y="18"/>
                  </a:cubicBezTo>
                  <a:cubicBezTo>
                    <a:pt x="46" y="17"/>
                    <a:pt x="45" y="18"/>
                    <a:pt x="45" y="18"/>
                  </a:cubicBezTo>
                  <a:cubicBezTo>
                    <a:pt x="44" y="18"/>
                    <a:pt x="44" y="17"/>
                    <a:pt x="45" y="17"/>
                  </a:cubicBezTo>
                  <a:cubicBezTo>
                    <a:pt x="45" y="17"/>
                    <a:pt x="46" y="17"/>
                    <a:pt x="47" y="17"/>
                  </a:cubicBezTo>
                  <a:cubicBezTo>
                    <a:pt x="47" y="17"/>
                    <a:pt x="46" y="17"/>
                    <a:pt x="45" y="16"/>
                  </a:cubicBezTo>
                  <a:cubicBezTo>
                    <a:pt x="45" y="16"/>
                    <a:pt x="45" y="16"/>
                    <a:pt x="45" y="16"/>
                  </a:cubicBezTo>
                  <a:cubicBezTo>
                    <a:pt x="45" y="16"/>
                    <a:pt x="45" y="16"/>
                    <a:pt x="46" y="15"/>
                  </a:cubicBezTo>
                  <a:cubicBezTo>
                    <a:pt x="46" y="15"/>
                    <a:pt x="46" y="15"/>
                    <a:pt x="47" y="14"/>
                  </a:cubicBezTo>
                  <a:cubicBezTo>
                    <a:pt x="47" y="14"/>
                    <a:pt x="47" y="14"/>
                    <a:pt x="47" y="13"/>
                  </a:cubicBezTo>
                  <a:cubicBezTo>
                    <a:pt x="47" y="13"/>
                    <a:pt x="46" y="13"/>
                    <a:pt x="45" y="14"/>
                  </a:cubicBezTo>
                  <a:cubicBezTo>
                    <a:pt x="45" y="14"/>
                    <a:pt x="44" y="15"/>
                    <a:pt x="43" y="15"/>
                  </a:cubicBezTo>
                  <a:cubicBezTo>
                    <a:pt x="42" y="16"/>
                    <a:pt x="44" y="14"/>
                    <a:pt x="44" y="14"/>
                  </a:cubicBezTo>
                  <a:cubicBezTo>
                    <a:pt x="45" y="14"/>
                    <a:pt x="46" y="13"/>
                    <a:pt x="47" y="13"/>
                  </a:cubicBezTo>
                  <a:cubicBezTo>
                    <a:pt x="47" y="12"/>
                    <a:pt x="47" y="12"/>
                    <a:pt x="48" y="11"/>
                  </a:cubicBezTo>
                  <a:cubicBezTo>
                    <a:pt x="49" y="11"/>
                    <a:pt x="48" y="11"/>
                    <a:pt x="47" y="10"/>
                  </a:cubicBezTo>
                  <a:cubicBezTo>
                    <a:pt x="46" y="9"/>
                    <a:pt x="46" y="8"/>
                    <a:pt x="47" y="8"/>
                  </a:cubicBezTo>
                  <a:cubicBezTo>
                    <a:pt x="47" y="7"/>
                    <a:pt x="47" y="7"/>
                    <a:pt x="46" y="7"/>
                  </a:cubicBezTo>
                  <a:cubicBezTo>
                    <a:pt x="46" y="7"/>
                    <a:pt x="45" y="6"/>
                    <a:pt x="44" y="6"/>
                  </a:cubicBezTo>
                  <a:cubicBezTo>
                    <a:pt x="43" y="6"/>
                    <a:pt x="43" y="5"/>
                    <a:pt x="44" y="4"/>
                  </a:cubicBezTo>
                  <a:cubicBezTo>
                    <a:pt x="44" y="3"/>
                    <a:pt x="43" y="3"/>
                    <a:pt x="43" y="3"/>
                  </a:cubicBezTo>
                  <a:cubicBezTo>
                    <a:pt x="42" y="2"/>
                    <a:pt x="42" y="2"/>
                    <a:pt x="42" y="2"/>
                  </a:cubicBezTo>
                  <a:cubicBezTo>
                    <a:pt x="42" y="2"/>
                    <a:pt x="40" y="2"/>
                    <a:pt x="39" y="2"/>
                  </a:cubicBezTo>
                  <a:cubicBezTo>
                    <a:pt x="38" y="2"/>
                    <a:pt x="37" y="2"/>
                    <a:pt x="37" y="1"/>
                  </a:cubicBezTo>
                  <a:cubicBezTo>
                    <a:pt x="36" y="1"/>
                    <a:pt x="35" y="2"/>
                    <a:pt x="35" y="2"/>
                  </a:cubicBezTo>
                  <a:cubicBezTo>
                    <a:pt x="35" y="2"/>
                    <a:pt x="35" y="2"/>
                    <a:pt x="34" y="2"/>
                  </a:cubicBezTo>
                  <a:cubicBezTo>
                    <a:pt x="33" y="2"/>
                    <a:pt x="32" y="3"/>
                    <a:pt x="31" y="3"/>
                  </a:cubicBezTo>
                  <a:cubicBezTo>
                    <a:pt x="29" y="4"/>
                    <a:pt x="30" y="4"/>
                    <a:pt x="31" y="4"/>
                  </a:cubicBezTo>
                  <a:cubicBezTo>
                    <a:pt x="31" y="4"/>
                    <a:pt x="31" y="4"/>
                    <a:pt x="32" y="5"/>
                  </a:cubicBezTo>
                  <a:cubicBezTo>
                    <a:pt x="32" y="5"/>
                    <a:pt x="32" y="6"/>
                    <a:pt x="31" y="5"/>
                  </a:cubicBezTo>
                  <a:cubicBezTo>
                    <a:pt x="30" y="4"/>
                    <a:pt x="28" y="4"/>
                    <a:pt x="27" y="4"/>
                  </a:cubicBezTo>
                  <a:cubicBezTo>
                    <a:pt x="27" y="5"/>
                    <a:pt x="26" y="5"/>
                    <a:pt x="27" y="6"/>
                  </a:cubicBezTo>
                  <a:cubicBezTo>
                    <a:pt x="28" y="6"/>
                    <a:pt x="28" y="6"/>
                    <a:pt x="27" y="6"/>
                  </a:cubicBezTo>
                  <a:cubicBezTo>
                    <a:pt x="27" y="6"/>
                    <a:pt x="26" y="5"/>
                    <a:pt x="26" y="5"/>
                  </a:cubicBezTo>
                  <a:cubicBezTo>
                    <a:pt x="26" y="5"/>
                    <a:pt x="25" y="5"/>
                    <a:pt x="25" y="5"/>
                  </a:cubicBezTo>
                  <a:cubicBezTo>
                    <a:pt x="25" y="5"/>
                    <a:pt x="25" y="5"/>
                    <a:pt x="25" y="4"/>
                  </a:cubicBezTo>
                  <a:cubicBezTo>
                    <a:pt x="25" y="4"/>
                    <a:pt x="25" y="3"/>
                    <a:pt x="25" y="2"/>
                  </a:cubicBezTo>
                  <a:cubicBezTo>
                    <a:pt x="25" y="2"/>
                    <a:pt x="25" y="2"/>
                    <a:pt x="26" y="1"/>
                  </a:cubicBezTo>
                  <a:cubicBezTo>
                    <a:pt x="26" y="1"/>
                    <a:pt x="24" y="1"/>
                    <a:pt x="24" y="1"/>
                  </a:cubicBezTo>
                  <a:cubicBezTo>
                    <a:pt x="23" y="1"/>
                    <a:pt x="22" y="1"/>
                    <a:pt x="21" y="0"/>
                  </a:cubicBezTo>
                  <a:cubicBezTo>
                    <a:pt x="20" y="0"/>
                    <a:pt x="18" y="0"/>
                    <a:pt x="14" y="1"/>
                  </a:cubicBezTo>
                  <a:cubicBezTo>
                    <a:pt x="11" y="1"/>
                    <a:pt x="8" y="4"/>
                    <a:pt x="7" y="4"/>
                  </a:cubicBezTo>
                  <a:cubicBezTo>
                    <a:pt x="6" y="5"/>
                    <a:pt x="5" y="5"/>
                    <a:pt x="6" y="5"/>
                  </a:cubicBezTo>
                  <a:cubicBezTo>
                    <a:pt x="7" y="6"/>
                    <a:pt x="6" y="6"/>
                    <a:pt x="6" y="6"/>
                  </a:cubicBezTo>
                  <a:cubicBezTo>
                    <a:pt x="6" y="6"/>
                    <a:pt x="5" y="6"/>
                    <a:pt x="5" y="6"/>
                  </a:cubicBezTo>
                  <a:cubicBezTo>
                    <a:pt x="5" y="6"/>
                    <a:pt x="5" y="6"/>
                    <a:pt x="4" y="7"/>
                  </a:cubicBezTo>
                  <a:cubicBezTo>
                    <a:pt x="4" y="7"/>
                    <a:pt x="4" y="8"/>
                    <a:pt x="3" y="9"/>
                  </a:cubicBezTo>
                  <a:cubicBezTo>
                    <a:pt x="3" y="9"/>
                    <a:pt x="4" y="9"/>
                    <a:pt x="4" y="10"/>
                  </a:cubicBezTo>
                  <a:cubicBezTo>
                    <a:pt x="3" y="10"/>
                    <a:pt x="3" y="10"/>
                    <a:pt x="3" y="10"/>
                  </a:cubicBezTo>
                  <a:cubicBezTo>
                    <a:pt x="3" y="10"/>
                    <a:pt x="3" y="11"/>
                    <a:pt x="3" y="11"/>
                  </a:cubicBezTo>
                  <a:cubicBezTo>
                    <a:pt x="3" y="11"/>
                    <a:pt x="2" y="11"/>
                    <a:pt x="2" y="11"/>
                  </a:cubicBezTo>
                  <a:cubicBezTo>
                    <a:pt x="2" y="12"/>
                    <a:pt x="2" y="12"/>
                    <a:pt x="2" y="12"/>
                  </a:cubicBezTo>
                  <a:cubicBezTo>
                    <a:pt x="1" y="12"/>
                    <a:pt x="1" y="12"/>
                    <a:pt x="1" y="12"/>
                  </a:cubicBezTo>
                  <a:cubicBezTo>
                    <a:pt x="1" y="13"/>
                    <a:pt x="1" y="13"/>
                    <a:pt x="1" y="14"/>
                  </a:cubicBezTo>
                  <a:cubicBezTo>
                    <a:pt x="0" y="14"/>
                    <a:pt x="1" y="14"/>
                    <a:pt x="1" y="15"/>
                  </a:cubicBezTo>
                  <a:cubicBezTo>
                    <a:pt x="0" y="15"/>
                    <a:pt x="0" y="15"/>
                    <a:pt x="1" y="16"/>
                  </a:cubicBezTo>
                  <a:cubicBezTo>
                    <a:pt x="3" y="17"/>
                    <a:pt x="1" y="17"/>
                    <a:pt x="1" y="17"/>
                  </a:cubicBezTo>
                  <a:cubicBezTo>
                    <a:pt x="0" y="17"/>
                    <a:pt x="0" y="17"/>
                    <a:pt x="0" y="17"/>
                  </a:cubicBezTo>
                  <a:cubicBezTo>
                    <a:pt x="0" y="18"/>
                    <a:pt x="0" y="18"/>
                    <a:pt x="0" y="18"/>
                  </a:cubicBezTo>
                  <a:cubicBezTo>
                    <a:pt x="0" y="19"/>
                    <a:pt x="0" y="19"/>
                    <a:pt x="0" y="20"/>
                  </a:cubicBezTo>
                  <a:cubicBezTo>
                    <a:pt x="1" y="21"/>
                    <a:pt x="1" y="21"/>
                    <a:pt x="0" y="21"/>
                  </a:cubicBezTo>
                  <a:cubicBezTo>
                    <a:pt x="0" y="22"/>
                    <a:pt x="0" y="23"/>
                    <a:pt x="1" y="24"/>
                  </a:cubicBezTo>
                  <a:cubicBezTo>
                    <a:pt x="2" y="24"/>
                    <a:pt x="8" y="25"/>
                    <a:pt x="9" y="25"/>
                  </a:cubicBezTo>
                  <a:cubicBezTo>
                    <a:pt x="9" y="25"/>
                    <a:pt x="10" y="25"/>
                    <a:pt x="10" y="25"/>
                  </a:cubicBezTo>
                  <a:cubicBezTo>
                    <a:pt x="11" y="25"/>
                    <a:pt x="11" y="25"/>
                    <a:pt x="11" y="25"/>
                  </a:cubicBezTo>
                  <a:cubicBezTo>
                    <a:pt x="12" y="25"/>
                    <a:pt x="12" y="26"/>
                    <a:pt x="13" y="26"/>
                  </a:cubicBezTo>
                  <a:cubicBezTo>
                    <a:pt x="14" y="27"/>
                    <a:pt x="14" y="27"/>
                    <a:pt x="13" y="27"/>
                  </a:cubicBezTo>
                  <a:cubicBezTo>
                    <a:pt x="13" y="28"/>
                    <a:pt x="13" y="27"/>
                    <a:pt x="12" y="27"/>
                  </a:cubicBezTo>
                  <a:cubicBezTo>
                    <a:pt x="12" y="27"/>
                    <a:pt x="11" y="28"/>
                    <a:pt x="10" y="27"/>
                  </a:cubicBezTo>
                  <a:cubicBezTo>
                    <a:pt x="9" y="27"/>
                    <a:pt x="8" y="27"/>
                    <a:pt x="8" y="27"/>
                  </a:cubicBezTo>
                  <a:cubicBezTo>
                    <a:pt x="8" y="26"/>
                    <a:pt x="7" y="26"/>
                    <a:pt x="7" y="27"/>
                  </a:cubicBezTo>
                  <a:cubicBezTo>
                    <a:pt x="7" y="27"/>
                    <a:pt x="6" y="27"/>
                    <a:pt x="6" y="27"/>
                  </a:cubicBezTo>
                  <a:cubicBezTo>
                    <a:pt x="6" y="27"/>
                    <a:pt x="5" y="26"/>
                    <a:pt x="5" y="27"/>
                  </a:cubicBezTo>
                  <a:cubicBezTo>
                    <a:pt x="5" y="27"/>
                    <a:pt x="5" y="27"/>
                    <a:pt x="3" y="26"/>
                  </a:cubicBezTo>
                  <a:cubicBezTo>
                    <a:pt x="2" y="26"/>
                    <a:pt x="3" y="26"/>
                    <a:pt x="3" y="26"/>
                  </a:cubicBezTo>
                  <a:cubicBezTo>
                    <a:pt x="3" y="27"/>
                    <a:pt x="3" y="28"/>
                    <a:pt x="3" y="28"/>
                  </a:cubicBezTo>
                  <a:cubicBezTo>
                    <a:pt x="3" y="28"/>
                    <a:pt x="4" y="29"/>
                    <a:pt x="6" y="30"/>
                  </a:cubicBezTo>
                  <a:cubicBezTo>
                    <a:pt x="7" y="31"/>
                    <a:pt x="8" y="32"/>
                    <a:pt x="9" y="32"/>
                  </a:cubicBezTo>
                  <a:cubicBezTo>
                    <a:pt x="10" y="33"/>
                    <a:pt x="11" y="33"/>
                    <a:pt x="9" y="33"/>
                  </a:cubicBezTo>
                  <a:cubicBezTo>
                    <a:pt x="8" y="33"/>
                    <a:pt x="11" y="34"/>
                    <a:pt x="11" y="34"/>
                  </a:cubicBezTo>
                  <a:cubicBezTo>
                    <a:pt x="12" y="34"/>
                    <a:pt x="12" y="33"/>
                    <a:pt x="12" y="33"/>
                  </a:cubicBezTo>
                  <a:cubicBezTo>
                    <a:pt x="12" y="33"/>
                    <a:pt x="13" y="33"/>
                    <a:pt x="14" y="33"/>
                  </a:cubicBezTo>
                  <a:cubicBezTo>
                    <a:pt x="14" y="33"/>
                    <a:pt x="15" y="33"/>
                    <a:pt x="15" y="33"/>
                  </a:cubicBezTo>
                  <a:cubicBezTo>
                    <a:pt x="15" y="33"/>
                    <a:pt x="15" y="33"/>
                    <a:pt x="14" y="33"/>
                  </a:cubicBezTo>
                  <a:cubicBezTo>
                    <a:pt x="14" y="32"/>
                    <a:pt x="14" y="32"/>
                    <a:pt x="14" y="32"/>
                  </a:cubicBezTo>
                  <a:cubicBezTo>
                    <a:pt x="15" y="32"/>
                    <a:pt x="15" y="32"/>
                    <a:pt x="15" y="32"/>
                  </a:cubicBezTo>
                  <a:cubicBezTo>
                    <a:pt x="16" y="32"/>
                    <a:pt x="16" y="32"/>
                    <a:pt x="16" y="33"/>
                  </a:cubicBezTo>
                  <a:cubicBezTo>
                    <a:pt x="16" y="33"/>
                    <a:pt x="16" y="33"/>
                    <a:pt x="16" y="33"/>
                  </a:cubicBezTo>
                  <a:cubicBezTo>
                    <a:pt x="17" y="33"/>
                    <a:pt x="17" y="33"/>
                    <a:pt x="17" y="33"/>
                  </a:cubicBezTo>
                  <a:cubicBezTo>
                    <a:pt x="17" y="32"/>
                    <a:pt x="17" y="32"/>
                    <a:pt x="18" y="32"/>
                  </a:cubicBezTo>
                  <a:cubicBezTo>
                    <a:pt x="18" y="32"/>
                    <a:pt x="18" y="32"/>
                    <a:pt x="18" y="32"/>
                  </a:cubicBezTo>
                  <a:cubicBezTo>
                    <a:pt x="17" y="33"/>
                    <a:pt x="16" y="33"/>
                    <a:pt x="18" y="34"/>
                  </a:cubicBezTo>
                  <a:cubicBezTo>
                    <a:pt x="19" y="35"/>
                    <a:pt x="21" y="36"/>
                    <a:pt x="21" y="36"/>
                  </a:cubicBezTo>
                  <a:cubicBezTo>
                    <a:pt x="22" y="36"/>
                    <a:pt x="23" y="36"/>
                    <a:pt x="23" y="36"/>
                  </a:cubicBezTo>
                  <a:cubicBezTo>
                    <a:pt x="23" y="36"/>
                    <a:pt x="24" y="36"/>
                    <a:pt x="23" y="36"/>
                  </a:cubicBezTo>
                  <a:cubicBezTo>
                    <a:pt x="23" y="36"/>
                    <a:pt x="22" y="35"/>
                    <a:pt x="21" y="35"/>
                  </a:cubicBezTo>
                  <a:cubicBezTo>
                    <a:pt x="21" y="35"/>
                    <a:pt x="21" y="35"/>
                    <a:pt x="21" y="35"/>
                  </a:cubicBezTo>
                  <a:cubicBezTo>
                    <a:pt x="22" y="35"/>
                    <a:pt x="24" y="35"/>
                    <a:pt x="24" y="35"/>
                  </a:cubicBezTo>
                  <a:cubicBezTo>
                    <a:pt x="24" y="35"/>
                    <a:pt x="25" y="35"/>
                    <a:pt x="25" y="35"/>
                  </a:cubicBezTo>
                  <a:cubicBezTo>
                    <a:pt x="26" y="35"/>
                    <a:pt x="26" y="35"/>
                    <a:pt x="26" y="35"/>
                  </a:cubicBezTo>
                  <a:cubicBezTo>
                    <a:pt x="27" y="36"/>
                    <a:pt x="28" y="36"/>
                    <a:pt x="28" y="36"/>
                  </a:cubicBezTo>
                  <a:cubicBezTo>
                    <a:pt x="29" y="36"/>
                    <a:pt x="30" y="36"/>
                    <a:pt x="31" y="36"/>
                  </a:cubicBezTo>
                  <a:cubicBezTo>
                    <a:pt x="31" y="36"/>
                    <a:pt x="32" y="36"/>
                    <a:pt x="33" y="36"/>
                  </a:cubicBezTo>
                  <a:cubicBezTo>
                    <a:pt x="34" y="36"/>
                    <a:pt x="34" y="36"/>
                    <a:pt x="35" y="36"/>
                  </a:cubicBezTo>
                  <a:cubicBezTo>
                    <a:pt x="35" y="37"/>
                    <a:pt x="36" y="37"/>
                    <a:pt x="37" y="37"/>
                  </a:cubicBezTo>
                  <a:cubicBezTo>
                    <a:pt x="37" y="37"/>
                    <a:pt x="38" y="37"/>
                    <a:pt x="38" y="37"/>
                  </a:cubicBezTo>
                  <a:cubicBezTo>
                    <a:pt x="39" y="38"/>
                    <a:pt x="39" y="37"/>
                    <a:pt x="39" y="37"/>
                  </a:cubicBezTo>
                  <a:cubicBezTo>
                    <a:pt x="39" y="37"/>
                    <a:pt x="40" y="37"/>
                    <a:pt x="40" y="37"/>
                  </a:cubicBezTo>
                  <a:cubicBezTo>
                    <a:pt x="40" y="37"/>
                    <a:pt x="40" y="37"/>
                    <a:pt x="41" y="37"/>
                  </a:cubicBezTo>
                  <a:cubicBezTo>
                    <a:pt x="41" y="37"/>
                    <a:pt x="41" y="36"/>
                    <a:pt x="41" y="36"/>
                  </a:cubicBezTo>
                  <a:cubicBezTo>
                    <a:pt x="41" y="36"/>
                    <a:pt x="40" y="36"/>
                    <a:pt x="40" y="36"/>
                  </a:cubicBezTo>
                  <a:cubicBezTo>
                    <a:pt x="40" y="35"/>
                    <a:pt x="38" y="35"/>
                    <a:pt x="36" y="34"/>
                  </a:cubicBezTo>
                  <a:cubicBezTo>
                    <a:pt x="34" y="33"/>
                    <a:pt x="36" y="34"/>
                    <a:pt x="36" y="34"/>
                  </a:cubicBezTo>
                  <a:cubicBezTo>
                    <a:pt x="36" y="34"/>
                    <a:pt x="39" y="35"/>
                    <a:pt x="40" y="35"/>
                  </a:cubicBezTo>
                  <a:cubicBezTo>
                    <a:pt x="40" y="36"/>
                    <a:pt x="41" y="36"/>
                    <a:pt x="42" y="36"/>
                  </a:cubicBezTo>
                  <a:cubicBezTo>
                    <a:pt x="42" y="36"/>
                    <a:pt x="43" y="37"/>
                    <a:pt x="44" y="38"/>
                  </a:cubicBezTo>
                  <a:cubicBezTo>
                    <a:pt x="45" y="38"/>
                    <a:pt x="45" y="38"/>
                    <a:pt x="46" y="38"/>
                  </a:cubicBezTo>
                  <a:cubicBezTo>
                    <a:pt x="46" y="38"/>
                    <a:pt x="45" y="37"/>
                    <a:pt x="44" y="36"/>
                  </a:cubicBezTo>
                  <a:cubicBezTo>
                    <a:pt x="44" y="36"/>
                    <a:pt x="44" y="35"/>
                    <a:pt x="43" y="36"/>
                  </a:cubicBezTo>
                  <a:cubicBezTo>
                    <a:pt x="43" y="36"/>
                    <a:pt x="42" y="36"/>
                    <a:pt x="41" y="35"/>
                  </a:cubicBezTo>
                  <a:cubicBezTo>
                    <a:pt x="41" y="35"/>
                    <a:pt x="43" y="35"/>
                    <a:pt x="44" y="35"/>
                  </a:cubicBezTo>
                  <a:cubicBezTo>
                    <a:pt x="44" y="35"/>
                    <a:pt x="47" y="35"/>
                    <a:pt x="47" y="36"/>
                  </a:cubicBezTo>
                  <a:cubicBezTo>
                    <a:pt x="47" y="36"/>
                    <a:pt x="48" y="36"/>
                    <a:pt x="48" y="36"/>
                  </a:cubicBezTo>
                  <a:cubicBezTo>
                    <a:pt x="49" y="36"/>
                    <a:pt x="50" y="36"/>
                    <a:pt x="50" y="36"/>
                  </a:cubicBezTo>
                  <a:cubicBezTo>
                    <a:pt x="50" y="36"/>
                    <a:pt x="51" y="36"/>
                    <a:pt x="51" y="37"/>
                  </a:cubicBezTo>
                  <a:cubicBezTo>
                    <a:pt x="51" y="38"/>
                    <a:pt x="52" y="37"/>
                    <a:pt x="53" y="37"/>
                  </a:cubicBezTo>
                  <a:cubicBezTo>
                    <a:pt x="53" y="37"/>
                    <a:pt x="54" y="37"/>
                    <a:pt x="56" y="37"/>
                  </a:cubicBezTo>
                  <a:cubicBezTo>
                    <a:pt x="57" y="36"/>
                    <a:pt x="56" y="34"/>
                    <a:pt x="55" y="34"/>
                  </a:cubicBezTo>
                  <a:cubicBezTo>
                    <a:pt x="55" y="33"/>
                    <a:pt x="54" y="33"/>
                    <a:pt x="54" y="33"/>
                  </a:cubicBezTo>
                  <a:cubicBezTo>
                    <a:pt x="53" y="33"/>
                    <a:pt x="53" y="33"/>
                    <a:pt x="53" y="33"/>
                  </a:cubicBezTo>
                  <a:cubicBezTo>
                    <a:pt x="53" y="32"/>
                    <a:pt x="52" y="33"/>
                    <a:pt x="52" y="32"/>
                  </a:cubicBezTo>
                  <a:cubicBezTo>
                    <a:pt x="52" y="32"/>
                    <a:pt x="53" y="32"/>
                    <a:pt x="53" y="32"/>
                  </a:cubicBezTo>
                  <a:cubicBezTo>
                    <a:pt x="53" y="31"/>
                    <a:pt x="53" y="32"/>
                    <a:pt x="53" y="32"/>
                  </a:cubicBezTo>
                  <a:cubicBezTo>
                    <a:pt x="54" y="32"/>
                    <a:pt x="54" y="32"/>
                    <a:pt x="54" y="32"/>
                  </a:cubicBezTo>
                  <a:cubicBezTo>
                    <a:pt x="54" y="31"/>
                    <a:pt x="54" y="31"/>
                    <a:pt x="54" y="31"/>
                  </a:cubicBezTo>
                  <a:cubicBezTo>
                    <a:pt x="55" y="30"/>
                    <a:pt x="54" y="30"/>
                    <a:pt x="54" y="30"/>
                  </a:cubicBezTo>
                  <a:cubicBezTo>
                    <a:pt x="54" y="30"/>
                    <a:pt x="54" y="30"/>
                    <a:pt x="55" y="30"/>
                  </a:cubicBezTo>
                  <a:cubicBezTo>
                    <a:pt x="55" y="31"/>
                    <a:pt x="55" y="30"/>
                    <a:pt x="55" y="30"/>
                  </a:cubicBezTo>
                  <a:cubicBezTo>
                    <a:pt x="56" y="30"/>
                    <a:pt x="56" y="31"/>
                    <a:pt x="56" y="31"/>
                  </a:cubicBezTo>
                  <a:cubicBezTo>
                    <a:pt x="55" y="30"/>
                    <a:pt x="55" y="31"/>
                    <a:pt x="55" y="31"/>
                  </a:cubicBezTo>
                  <a:cubicBezTo>
                    <a:pt x="54" y="31"/>
                    <a:pt x="54" y="32"/>
                    <a:pt x="55" y="32"/>
                  </a:cubicBezTo>
                  <a:cubicBezTo>
                    <a:pt x="55" y="32"/>
                    <a:pt x="55" y="32"/>
                    <a:pt x="56" y="32"/>
                  </a:cubicBezTo>
                  <a:cubicBezTo>
                    <a:pt x="56" y="32"/>
                    <a:pt x="56" y="32"/>
                    <a:pt x="56" y="33"/>
                  </a:cubicBezTo>
                  <a:cubicBezTo>
                    <a:pt x="57" y="33"/>
                    <a:pt x="56" y="33"/>
                    <a:pt x="57" y="33"/>
                  </a:cubicBezTo>
                  <a:cubicBezTo>
                    <a:pt x="57" y="32"/>
                    <a:pt x="57" y="33"/>
                    <a:pt x="57" y="33"/>
                  </a:cubicBezTo>
                  <a:cubicBezTo>
                    <a:pt x="57" y="33"/>
                    <a:pt x="57" y="33"/>
                    <a:pt x="58" y="34"/>
                  </a:cubicBezTo>
                  <a:cubicBezTo>
                    <a:pt x="58" y="34"/>
                    <a:pt x="58" y="34"/>
                    <a:pt x="58" y="34"/>
                  </a:cubicBezTo>
                  <a:cubicBezTo>
                    <a:pt x="59" y="34"/>
                    <a:pt x="59" y="34"/>
                    <a:pt x="59" y="34"/>
                  </a:cubicBezTo>
                  <a:cubicBezTo>
                    <a:pt x="59" y="34"/>
                    <a:pt x="59" y="34"/>
                    <a:pt x="60" y="34"/>
                  </a:cubicBezTo>
                  <a:cubicBezTo>
                    <a:pt x="60" y="34"/>
                    <a:pt x="60" y="34"/>
                    <a:pt x="61" y="34"/>
                  </a:cubicBezTo>
                  <a:cubicBezTo>
                    <a:pt x="61" y="34"/>
                    <a:pt x="61" y="37"/>
                    <a:pt x="61" y="38"/>
                  </a:cubicBezTo>
                  <a:cubicBezTo>
                    <a:pt x="61" y="38"/>
                    <a:pt x="62" y="38"/>
                    <a:pt x="62" y="38"/>
                  </a:cubicBezTo>
                  <a:cubicBezTo>
                    <a:pt x="62" y="38"/>
                    <a:pt x="62" y="38"/>
                    <a:pt x="62" y="38"/>
                  </a:cubicBezTo>
                  <a:cubicBezTo>
                    <a:pt x="61" y="37"/>
                    <a:pt x="62" y="37"/>
                    <a:pt x="63" y="37"/>
                  </a:cubicBezTo>
                  <a:cubicBezTo>
                    <a:pt x="64" y="37"/>
                    <a:pt x="64" y="37"/>
                    <a:pt x="63" y="37"/>
                  </a:cubicBezTo>
                  <a:cubicBezTo>
                    <a:pt x="63" y="37"/>
                    <a:pt x="63" y="37"/>
                    <a:pt x="63" y="37"/>
                  </a:cubicBezTo>
                  <a:cubicBezTo>
                    <a:pt x="63" y="38"/>
                    <a:pt x="64" y="37"/>
                    <a:pt x="64" y="37"/>
                  </a:cubicBezTo>
                  <a:cubicBezTo>
                    <a:pt x="64" y="37"/>
                    <a:pt x="64" y="37"/>
                    <a:pt x="65" y="37"/>
                  </a:cubicBezTo>
                  <a:cubicBezTo>
                    <a:pt x="65" y="38"/>
                    <a:pt x="65" y="38"/>
                    <a:pt x="65" y="38"/>
                  </a:cubicBezTo>
                  <a:cubicBezTo>
                    <a:pt x="66" y="38"/>
                    <a:pt x="65" y="38"/>
                    <a:pt x="65" y="38"/>
                  </a:cubicBezTo>
                  <a:cubicBezTo>
                    <a:pt x="65" y="38"/>
                    <a:pt x="65" y="38"/>
                    <a:pt x="64" y="39"/>
                  </a:cubicBezTo>
                  <a:cubicBezTo>
                    <a:pt x="63" y="39"/>
                    <a:pt x="64" y="39"/>
                    <a:pt x="64" y="39"/>
                  </a:cubicBezTo>
                  <a:cubicBezTo>
                    <a:pt x="65" y="39"/>
                    <a:pt x="65" y="39"/>
                    <a:pt x="65" y="39"/>
                  </a:cubicBezTo>
                  <a:cubicBezTo>
                    <a:pt x="65" y="39"/>
                    <a:pt x="65" y="39"/>
                    <a:pt x="66" y="40"/>
                  </a:cubicBezTo>
                  <a:cubicBezTo>
                    <a:pt x="66" y="40"/>
                    <a:pt x="66" y="40"/>
                    <a:pt x="66" y="39"/>
                  </a:cubicBezTo>
                  <a:cubicBezTo>
                    <a:pt x="67" y="39"/>
                    <a:pt x="67" y="39"/>
                    <a:pt x="66" y="39"/>
                  </a:cubicBezTo>
                  <a:cubicBezTo>
                    <a:pt x="66" y="39"/>
                    <a:pt x="67" y="39"/>
                    <a:pt x="68" y="39"/>
                  </a:cubicBezTo>
                  <a:cubicBezTo>
                    <a:pt x="69" y="39"/>
                    <a:pt x="68" y="39"/>
                    <a:pt x="67" y="39"/>
                  </a:cubicBezTo>
                  <a:cubicBezTo>
                    <a:pt x="66" y="40"/>
                    <a:pt x="67" y="40"/>
                    <a:pt x="67" y="40"/>
                  </a:cubicBezTo>
                  <a:cubicBezTo>
                    <a:pt x="68" y="41"/>
                    <a:pt x="68" y="41"/>
                    <a:pt x="68" y="41"/>
                  </a:cubicBezTo>
                  <a:cubicBezTo>
                    <a:pt x="69" y="41"/>
                    <a:pt x="70" y="42"/>
                    <a:pt x="70" y="42"/>
                  </a:cubicBezTo>
                  <a:cubicBezTo>
                    <a:pt x="71" y="42"/>
                    <a:pt x="71" y="43"/>
                    <a:pt x="71" y="43"/>
                  </a:cubicBezTo>
                  <a:cubicBezTo>
                    <a:pt x="71" y="44"/>
                    <a:pt x="70" y="44"/>
                    <a:pt x="70" y="45"/>
                  </a:cubicBezTo>
                  <a:cubicBezTo>
                    <a:pt x="69" y="45"/>
                    <a:pt x="68" y="44"/>
                    <a:pt x="67" y="44"/>
                  </a:cubicBezTo>
                  <a:cubicBezTo>
                    <a:pt x="66" y="44"/>
                    <a:pt x="66" y="45"/>
                    <a:pt x="67" y="45"/>
                  </a:cubicBezTo>
                  <a:cubicBezTo>
                    <a:pt x="67" y="46"/>
                    <a:pt x="67" y="46"/>
                    <a:pt x="66" y="47"/>
                  </a:cubicBezTo>
                  <a:cubicBezTo>
                    <a:pt x="66" y="48"/>
                    <a:pt x="69" y="47"/>
                    <a:pt x="69" y="47"/>
                  </a:cubicBezTo>
                  <a:cubicBezTo>
                    <a:pt x="69" y="47"/>
                    <a:pt x="70" y="46"/>
                    <a:pt x="71" y="46"/>
                  </a:cubicBezTo>
                  <a:cubicBezTo>
                    <a:pt x="71" y="46"/>
                    <a:pt x="72" y="45"/>
                    <a:pt x="72" y="45"/>
                  </a:cubicBezTo>
                  <a:cubicBezTo>
                    <a:pt x="72" y="44"/>
                    <a:pt x="73" y="45"/>
                    <a:pt x="73" y="45"/>
                  </a:cubicBezTo>
                  <a:cubicBezTo>
                    <a:pt x="74" y="46"/>
                    <a:pt x="74" y="46"/>
                    <a:pt x="74" y="45"/>
                  </a:cubicBezTo>
                  <a:cubicBezTo>
                    <a:pt x="74" y="44"/>
                    <a:pt x="75" y="44"/>
                    <a:pt x="76" y="44"/>
                  </a:cubicBezTo>
                  <a:cubicBezTo>
                    <a:pt x="77" y="44"/>
                    <a:pt x="75" y="44"/>
                    <a:pt x="75" y="45"/>
                  </a:cubicBezTo>
                  <a:cubicBezTo>
                    <a:pt x="74" y="45"/>
                    <a:pt x="75" y="45"/>
                    <a:pt x="76" y="45"/>
                  </a:cubicBezTo>
                  <a:cubicBezTo>
                    <a:pt x="76" y="45"/>
                    <a:pt x="76" y="46"/>
                    <a:pt x="75" y="46"/>
                  </a:cubicBezTo>
                  <a:cubicBezTo>
                    <a:pt x="74" y="46"/>
                    <a:pt x="75" y="47"/>
                    <a:pt x="76" y="47"/>
                  </a:cubicBezTo>
                  <a:cubicBezTo>
                    <a:pt x="76" y="47"/>
                    <a:pt x="76" y="47"/>
                    <a:pt x="76" y="46"/>
                  </a:cubicBezTo>
                  <a:cubicBezTo>
                    <a:pt x="76" y="46"/>
                    <a:pt x="76" y="46"/>
                    <a:pt x="76" y="47"/>
                  </a:cubicBezTo>
                  <a:cubicBezTo>
                    <a:pt x="77" y="48"/>
                    <a:pt x="78" y="49"/>
                    <a:pt x="79" y="49"/>
                  </a:cubicBezTo>
                  <a:cubicBezTo>
                    <a:pt x="80" y="49"/>
                    <a:pt x="80" y="48"/>
                    <a:pt x="79" y="48"/>
                  </a:cubicBezTo>
                  <a:cubicBezTo>
                    <a:pt x="79" y="47"/>
                    <a:pt x="78" y="47"/>
                    <a:pt x="80" y="47"/>
                  </a:cubicBezTo>
                  <a:cubicBezTo>
                    <a:pt x="81" y="47"/>
                    <a:pt x="80" y="49"/>
                    <a:pt x="80" y="49"/>
                  </a:cubicBezTo>
                  <a:cubicBezTo>
                    <a:pt x="80" y="50"/>
                    <a:pt x="80" y="50"/>
                    <a:pt x="81" y="51"/>
                  </a:cubicBezTo>
                  <a:cubicBezTo>
                    <a:pt x="81" y="51"/>
                    <a:pt x="81" y="51"/>
                    <a:pt x="81" y="51"/>
                  </a:cubicBezTo>
                  <a:cubicBezTo>
                    <a:pt x="81" y="51"/>
                    <a:pt x="82" y="51"/>
                    <a:pt x="82" y="51"/>
                  </a:cubicBezTo>
                  <a:cubicBezTo>
                    <a:pt x="82" y="51"/>
                    <a:pt x="82" y="50"/>
                    <a:pt x="83" y="50"/>
                  </a:cubicBezTo>
                  <a:cubicBezTo>
                    <a:pt x="83" y="50"/>
                    <a:pt x="83" y="51"/>
                    <a:pt x="83" y="51"/>
                  </a:cubicBezTo>
                  <a:cubicBezTo>
                    <a:pt x="84" y="52"/>
                    <a:pt x="84" y="51"/>
                    <a:pt x="84" y="51"/>
                  </a:cubicBezTo>
                  <a:cubicBezTo>
                    <a:pt x="85" y="51"/>
                    <a:pt x="84" y="52"/>
                    <a:pt x="85" y="52"/>
                  </a:cubicBezTo>
                  <a:cubicBezTo>
                    <a:pt x="85" y="53"/>
                    <a:pt x="85" y="53"/>
                    <a:pt x="85" y="54"/>
                  </a:cubicBezTo>
                  <a:cubicBezTo>
                    <a:pt x="85" y="55"/>
                    <a:pt x="85" y="55"/>
                    <a:pt x="85" y="54"/>
                  </a:cubicBezTo>
                  <a:cubicBezTo>
                    <a:pt x="85" y="54"/>
                    <a:pt x="86" y="54"/>
                    <a:pt x="86" y="55"/>
                  </a:cubicBezTo>
                  <a:cubicBezTo>
                    <a:pt x="86" y="55"/>
                    <a:pt x="86" y="55"/>
                    <a:pt x="86" y="56"/>
                  </a:cubicBezTo>
                  <a:cubicBezTo>
                    <a:pt x="86" y="56"/>
                    <a:pt x="86" y="56"/>
                    <a:pt x="87" y="56"/>
                  </a:cubicBezTo>
                  <a:cubicBezTo>
                    <a:pt x="87" y="57"/>
                    <a:pt x="87" y="58"/>
                    <a:pt x="87" y="58"/>
                  </a:cubicBezTo>
                  <a:cubicBezTo>
                    <a:pt x="87" y="58"/>
                    <a:pt x="87" y="59"/>
                    <a:pt x="88" y="59"/>
                  </a:cubicBezTo>
                  <a:cubicBezTo>
                    <a:pt x="88" y="59"/>
                    <a:pt x="88" y="59"/>
                    <a:pt x="88" y="60"/>
                  </a:cubicBezTo>
                  <a:cubicBezTo>
                    <a:pt x="88" y="60"/>
                    <a:pt x="86" y="63"/>
                    <a:pt x="85" y="63"/>
                  </a:cubicBezTo>
                  <a:cubicBezTo>
                    <a:pt x="84" y="64"/>
                    <a:pt x="86" y="64"/>
                    <a:pt x="87" y="64"/>
                  </a:cubicBezTo>
                  <a:cubicBezTo>
                    <a:pt x="88" y="64"/>
                    <a:pt x="90" y="64"/>
                    <a:pt x="90" y="65"/>
                  </a:cubicBezTo>
                  <a:cubicBezTo>
                    <a:pt x="91" y="65"/>
                    <a:pt x="91" y="65"/>
                    <a:pt x="92" y="65"/>
                  </a:cubicBezTo>
                  <a:cubicBezTo>
                    <a:pt x="93" y="65"/>
                    <a:pt x="93" y="64"/>
                    <a:pt x="93" y="64"/>
                  </a:cubicBezTo>
                  <a:cubicBezTo>
                    <a:pt x="93" y="63"/>
                    <a:pt x="93" y="63"/>
                    <a:pt x="93" y="63"/>
                  </a:cubicBezTo>
                  <a:cubicBezTo>
                    <a:pt x="93" y="62"/>
                    <a:pt x="94" y="62"/>
                    <a:pt x="93" y="62"/>
                  </a:cubicBezTo>
                  <a:cubicBezTo>
                    <a:pt x="93" y="61"/>
                    <a:pt x="94" y="61"/>
                    <a:pt x="94" y="62"/>
                  </a:cubicBezTo>
                  <a:cubicBezTo>
                    <a:pt x="94" y="62"/>
                    <a:pt x="95" y="62"/>
                    <a:pt x="95" y="62"/>
                  </a:cubicBezTo>
                  <a:cubicBezTo>
                    <a:pt x="96" y="62"/>
                    <a:pt x="96" y="63"/>
                    <a:pt x="96" y="63"/>
                  </a:cubicBezTo>
                  <a:cubicBezTo>
                    <a:pt x="96" y="64"/>
                    <a:pt x="97" y="64"/>
                    <a:pt x="97" y="64"/>
                  </a:cubicBezTo>
                  <a:cubicBezTo>
                    <a:pt x="98" y="64"/>
                    <a:pt x="98" y="64"/>
                    <a:pt x="99" y="64"/>
                  </a:cubicBezTo>
                  <a:cubicBezTo>
                    <a:pt x="99" y="64"/>
                    <a:pt x="101" y="65"/>
                    <a:pt x="102" y="65"/>
                  </a:cubicBezTo>
                  <a:cubicBezTo>
                    <a:pt x="102" y="65"/>
                    <a:pt x="102" y="65"/>
                    <a:pt x="102" y="65"/>
                  </a:cubicBezTo>
                  <a:cubicBezTo>
                    <a:pt x="103" y="65"/>
                    <a:pt x="103" y="66"/>
                    <a:pt x="102" y="66"/>
                  </a:cubicBezTo>
                  <a:cubicBezTo>
                    <a:pt x="102" y="66"/>
                    <a:pt x="102" y="66"/>
                    <a:pt x="103" y="66"/>
                  </a:cubicBezTo>
                  <a:cubicBezTo>
                    <a:pt x="104" y="66"/>
                    <a:pt x="103" y="67"/>
                    <a:pt x="103" y="67"/>
                  </a:cubicBezTo>
                  <a:cubicBezTo>
                    <a:pt x="102" y="67"/>
                    <a:pt x="102" y="67"/>
                    <a:pt x="101" y="68"/>
                  </a:cubicBezTo>
                  <a:cubicBezTo>
                    <a:pt x="101" y="69"/>
                    <a:pt x="100" y="68"/>
                    <a:pt x="100" y="68"/>
                  </a:cubicBezTo>
                  <a:cubicBezTo>
                    <a:pt x="99" y="68"/>
                    <a:pt x="99" y="68"/>
                    <a:pt x="98" y="68"/>
                  </a:cubicBezTo>
                  <a:cubicBezTo>
                    <a:pt x="97" y="68"/>
                    <a:pt x="97" y="68"/>
                    <a:pt x="97" y="68"/>
                  </a:cubicBezTo>
                  <a:cubicBezTo>
                    <a:pt x="97" y="68"/>
                    <a:pt x="97" y="68"/>
                    <a:pt x="96" y="68"/>
                  </a:cubicBezTo>
                  <a:cubicBezTo>
                    <a:pt x="96" y="67"/>
                    <a:pt x="96" y="68"/>
                    <a:pt x="96" y="68"/>
                  </a:cubicBezTo>
                  <a:cubicBezTo>
                    <a:pt x="96" y="68"/>
                    <a:pt x="95" y="69"/>
                    <a:pt x="94" y="70"/>
                  </a:cubicBezTo>
                  <a:cubicBezTo>
                    <a:pt x="94" y="70"/>
                    <a:pt x="93" y="70"/>
                    <a:pt x="94" y="70"/>
                  </a:cubicBezTo>
                  <a:cubicBezTo>
                    <a:pt x="94" y="69"/>
                    <a:pt x="94" y="69"/>
                    <a:pt x="93" y="69"/>
                  </a:cubicBezTo>
                  <a:cubicBezTo>
                    <a:pt x="93" y="69"/>
                    <a:pt x="93" y="69"/>
                    <a:pt x="93" y="69"/>
                  </a:cubicBezTo>
                  <a:cubicBezTo>
                    <a:pt x="93" y="69"/>
                    <a:pt x="93" y="69"/>
                    <a:pt x="93" y="68"/>
                  </a:cubicBezTo>
                  <a:cubicBezTo>
                    <a:pt x="93" y="68"/>
                    <a:pt x="94" y="68"/>
                    <a:pt x="94" y="67"/>
                  </a:cubicBezTo>
                  <a:cubicBezTo>
                    <a:pt x="94" y="67"/>
                    <a:pt x="93" y="67"/>
                    <a:pt x="93" y="66"/>
                  </a:cubicBezTo>
                  <a:cubicBezTo>
                    <a:pt x="93" y="66"/>
                    <a:pt x="92" y="65"/>
                    <a:pt x="92" y="65"/>
                  </a:cubicBezTo>
                  <a:cubicBezTo>
                    <a:pt x="92" y="65"/>
                    <a:pt x="90" y="65"/>
                    <a:pt x="90" y="65"/>
                  </a:cubicBezTo>
                  <a:cubicBezTo>
                    <a:pt x="89" y="64"/>
                    <a:pt x="87" y="64"/>
                    <a:pt x="87" y="64"/>
                  </a:cubicBezTo>
                  <a:cubicBezTo>
                    <a:pt x="86" y="64"/>
                    <a:pt x="86" y="64"/>
                    <a:pt x="85" y="64"/>
                  </a:cubicBezTo>
                  <a:cubicBezTo>
                    <a:pt x="84" y="64"/>
                    <a:pt x="83" y="64"/>
                    <a:pt x="83" y="64"/>
                  </a:cubicBezTo>
                  <a:cubicBezTo>
                    <a:pt x="83" y="64"/>
                    <a:pt x="78" y="69"/>
                    <a:pt x="77" y="69"/>
                  </a:cubicBezTo>
                  <a:cubicBezTo>
                    <a:pt x="77" y="69"/>
                    <a:pt x="77" y="69"/>
                    <a:pt x="78" y="70"/>
                  </a:cubicBezTo>
                  <a:cubicBezTo>
                    <a:pt x="78" y="70"/>
                    <a:pt x="80" y="71"/>
                    <a:pt x="80" y="72"/>
                  </a:cubicBezTo>
                  <a:cubicBezTo>
                    <a:pt x="81" y="72"/>
                    <a:pt x="81" y="72"/>
                    <a:pt x="81" y="72"/>
                  </a:cubicBezTo>
                  <a:cubicBezTo>
                    <a:pt x="81" y="73"/>
                    <a:pt x="81" y="73"/>
                    <a:pt x="81" y="73"/>
                  </a:cubicBezTo>
                  <a:cubicBezTo>
                    <a:pt x="81" y="73"/>
                    <a:pt x="81" y="73"/>
                    <a:pt x="81" y="73"/>
                  </a:cubicBezTo>
                  <a:cubicBezTo>
                    <a:pt x="82" y="75"/>
                    <a:pt x="82" y="74"/>
                    <a:pt x="80" y="74"/>
                  </a:cubicBezTo>
                  <a:cubicBezTo>
                    <a:pt x="78" y="73"/>
                    <a:pt x="78" y="74"/>
                    <a:pt x="77" y="75"/>
                  </a:cubicBezTo>
                  <a:cubicBezTo>
                    <a:pt x="76" y="76"/>
                    <a:pt x="76" y="75"/>
                    <a:pt x="76" y="75"/>
                  </a:cubicBezTo>
                  <a:cubicBezTo>
                    <a:pt x="76" y="74"/>
                    <a:pt x="75" y="75"/>
                    <a:pt x="75" y="75"/>
                  </a:cubicBezTo>
                  <a:cubicBezTo>
                    <a:pt x="74" y="75"/>
                    <a:pt x="74" y="75"/>
                    <a:pt x="74" y="75"/>
                  </a:cubicBezTo>
                  <a:cubicBezTo>
                    <a:pt x="74" y="76"/>
                    <a:pt x="72" y="76"/>
                    <a:pt x="71" y="76"/>
                  </a:cubicBezTo>
                  <a:cubicBezTo>
                    <a:pt x="71" y="75"/>
                    <a:pt x="71" y="75"/>
                    <a:pt x="71" y="75"/>
                  </a:cubicBezTo>
                  <a:cubicBezTo>
                    <a:pt x="70" y="76"/>
                    <a:pt x="70" y="76"/>
                    <a:pt x="70" y="76"/>
                  </a:cubicBezTo>
                  <a:cubicBezTo>
                    <a:pt x="71" y="76"/>
                    <a:pt x="72" y="77"/>
                    <a:pt x="72" y="77"/>
                  </a:cubicBezTo>
                  <a:cubicBezTo>
                    <a:pt x="73" y="77"/>
                    <a:pt x="73" y="78"/>
                    <a:pt x="73" y="78"/>
                  </a:cubicBezTo>
                  <a:cubicBezTo>
                    <a:pt x="73" y="78"/>
                    <a:pt x="73" y="78"/>
                    <a:pt x="73" y="79"/>
                  </a:cubicBezTo>
                  <a:cubicBezTo>
                    <a:pt x="72" y="79"/>
                    <a:pt x="72" y="79"/>
                    <a:pt x="72" y="79"/>
                  </a:cubicBezTo>
                  <a:cubicBezTo>
                    <a:pt x="73" y="79"/>
                    <a:pt x="72" y="79"/>
                    <a:pt x="73" y="79"/>
                  </a:cubicBezTo>
                  <a:cubicBezTo>
                    <a:pt x="73" y="80"/>
                    <a:pt x="73" y="80"/>
                    <a:pt x="72" y="80"/>
                  </a:cubicBezTo>
                  <a:cubicBezTo>
                    <a:pt x="72" y="79"/>
                    <a:pt x="72" y="79"/>
                    <a:pt x="72" y="79"/>
                  </a:cubicBezTo>
                  <a:cubicBezTo>
                    <a:pt x="72" y="79"/>
                    <a:pt x="71" y="79"/>
                    <a:pt x="71" y="79"/>
                  </a:cubicBezTo>
                  <a:cubicBezTo>
                    <a:pt x="71" y="79"/>
                    <a:pt x="71" y="78"/>
                    <a:pt x="72" y="78"/>
                  </a:cubicBezTo>
                  <a:cubicBezTo>
                    <a:pt x="72" y="79"/>
                    <a:pt x="72" y="78"/>
                    <a:pt x="72" y="78"/>
                  </a:cubicBezTo>
                  <a:cubicBezTo>
                    <a:pt x="73" y="77"/>
                    <a:pt x="71" y="77"/>
                    <a:pt x="71" y="77"/>
                  </a:cubicBezTo>
                  <a:cubicBezTo>
                    <a:pt x="71" y="76"/>
                    <a:pt x="70" y="76"/>
                    <a:pt x="69" y="76"/>
                  </a:cubicBezTo>
                  <a:cubicBezTo>
                    <a:pt x="69" y="76"/>
                    <a:pt x="68" y="76"/>
                    <a:pt x="68" y="75"/>
                  </a:cubicBezTo>
                  <a:cubicBezTo>
                    <a:pt x="67" y="75"/>
                    <a:pt x="65" y="75"/>
                    <a:pt x="65" y="75"/>
                  </a:cubicBezTo>
                  <a:cubicBezTo>
                    <a:pt x="65" y="75"/>
                    <a:pt x="64" y="75"/>
                    <a:pt x="64" y="74"/>
                  </a:cubicBezTo>
                  <a:cubicBezTo>
                    <a:pt x="63" y="74"/>
                    <a:pt x="63" y="75"/>
                    <a:pt x="63" y="75"/>
                  </a:cubicBezTo>
                  <a:cubicBezTo>
                    <a:pt x="63" y="75"/>
                    <a:pt x="63" y="76"/>
                    <a:pt x="63" y="76"/>
                  </a:cubicBezTo>
                  <a:cubicBezTo>
                    <a:pt x="63" y="77"/>
                    <a:pt x="63" y="77"/>
                    <a:pt x="61" y="77"/>
                  </a:cubicBezTo>
                  <a:cubicBezTo>
                    <a:pt x="60" y="77"/>
                    <a:pt x="59" y="79"/>
                    <a:pt x="58" y="80"/>
                  </a:cubicBezTo>
                  <a:cubicBezTo>
                    <a:pt x="58" y="80"/>
                    <a:pt x="58" y="81"/>
                    <a:pt x="58" y="81"/>
                  </a:cubicBezTo>
                  <a:cubicBezTo>
                    <a:pt x="59" y="82"/>
                    <a:pt x="59" y="82"/>
                    <a:pt x="60" y="83"/>
                  </a:cubicBezTo>
                  <a:cubicBezTo>
                    <a:pt x="60" y="83"/>
                    <a:pt x="63" y="84"/>
                    <a:pt x="63" y="84"/>
                  </a:cubicBezTo>
                  <a:cubicBezTo>
                    <a:pt x="64" y="84"/>
                    <a:pt x="65" y="84"/>
                    <a:pt x="66" y="84"/>
                  </a:cubicBezTo>
                  <a:cubicBezTo>
                    <a:pt x="66" y="84"/>
                    <a:pt x="66" y="84"/>
                    <a:pt x="66" y="84"/>
                  </a:cubicBezTo>
                  <a:cubicBezTo>
                    <a:pt x="67" y="83"/>
                    <a:pt x="67" y="84"/>
                    <a:pt x="68" y="84"/>
                  </a:cubicBezTo>
                  <a:cubicBezTo>
                    <a:pt x="69" y="84"/>
                    <a:pt x="68" y="84"/>
                    <a:pt x="68" y="83"/>
                  </a:cubicBezTo>
                  <a:cubicBezTo>
                    <a:pt x="68" y="83"/>
                    <a:pt x="68" y="83"/>
                    <a:pt x="68" y="83"/>
                  </a:cubicBezTo>
                  <a:cubicBezTo>
                    <a:pt x="69" y="83"/>
                    <a:pt x="69" y="83"/>
                    <a:pt x="69" y="83"/>
                  </a:cubicBezTo>
                  <a:cubicBezTo>
                    <a:pt x="69" y="83"/>
                    <a:pt x="70" y="83"/>
                    <a:pt x="70" y="83"/>
                  </a:cubicBezTo>
                  <a:cubicBezTo>
                    <a:pt x="71" y="83"/>
                    <a:pt x="71" y="83"/>
                    <a:pt x="70" y="83"/>
                  </a:cubicBezTo>
                  <a:cubicBezTo>
                    <a:pt x="70" y="83"/>
                    <a:pt x="70" y="82"/>
                    <a:pt x="70" y="82"/>
                  </a:cubicBezTo>
                  <a:cubicBezTo>
                    <a:pt x="71" y="82"/>
                    <a:pt x="71" y="82"/>
                    <a:pt x="71" y="82"/>
                  </a:cubicBezTo>
                  <a:cubicBezTo>
                    <a:pt x="70" y="82"/>
                    <a:pt x="70" y="82"/>
                    <a:pt x="70" y="81"/>
                  </a:cubicBezTo>
                  <a:cubicBezTo>
                    <a:pt x="70" y="81"/>
                    <a:pt x="73" y="82"/>
                    <a:pt x="73" y="82"/>
                  </a:cubicBezTo>
                  <a:cubicBezTo>
                    <a:pt x="74" y="82"/>
                    <a:pt x="76" y="83"/>
                    <a:pt x="76" y="83"/>
                  </a:cubicBezTo>
                  <a:cubicBezTo>
                    <a:pt x="77" y="83"/>
                    <a:pt x="77" y="82"/>
                    <a:pt x="76" y="82"/>
                  </a:cubicBezTo>
                  <a:cubicBezTo>
                    <a:pt x="76" y="82"/>
                    <a:pt x="77" y="82"/>
                    <a:pt x="77" y="82"/>
                  </a:cubicBezTo>
                  <a:cubicBezTo>
                    <a:pt x="77" y="81"/>
                    <a:pt x="76" y="80"/>
                    <a:pt x="75" y="80"/>
                  </a:cubicBezTo>
                  <a:cubicBezTo>
                    <a:pt x="74" y="79"/>
                    <a:pt x="75" y="80"/>
                    <a:pt x="75" y="80"/>
                  </a:cubicBezTo>
                  <a:cubicBezTo>
                    <a:pt x="76" y="80"/>
                    <a:pt x="76" y="79"/>
                    <a:pt x="76" y="79"/>
                  </a:cubicBezTo>
                  <a:cubicBezTo>
                    <a:pt x="77" y="79"/>
                    <a:pt x="77" y="79"/>
                    <a:pt x="76" y="80"/>
                  </a:cubicBezTo>
                  <a:cubicBezTo>
                    <a:pt x="76" y="80"/>
                    <a:pt x="76" y="80"/>
                    <a:pt x="76" y="81"/>
                  </a:cubicBezTo>
                  <a:cubicBezTo>
                    <a:pt x="76" y="81"/>
                    <a:pt x="77" y="81"/>
                    <a:pt x="77" y="81"/>
                  </a:cubicBezTo>
                  <a:cubicBezTo>
                    <a:pt x="78" y="81"/>
                    <a:pt x="78" y="81"/>
                    <a:pt x="78" y="81"/>
                  </a:cubicBezTo>
                  <a:cubicBezTo>
                    <a:pt x="78" y="81"/>
                    <a:pt x="78" y="81"/>
                    <a:pt x="79" y="80"/>
                  </a:cubicBezTo>
                  <a:cubicBezTo>
                    <a:pt x="79" y="80"/>
                    <a:pt x="79" y="80"/>
                    <a:pt x="79" y="81"/>
                  </a:cubicBezTo>
                  <a:cubicBezTo>
                    <a:pt x="79" y="81"/>
                    <a:pt x="79" y="81"/>
                    <a:pt x="79" y="81"/>
                  </a:cubicBezTo>
                  <a:cubicBezTo>
                    <a:pt x="78" y="81"/>
                    <a:pt x="79" y="82"/>
                    <a:pt x="79" y="82"/>
                  </a:cubicBezTo>
                  <a:cubicBezTo>
                    <a:pt x="79" y="82"/>
                    <a:pt x="79" y="82"/>
                    <a:pt x="79" y="83"/>
                  </a:cubicBezTo>
                  <a:cubicBezTo>
                    <a:pt x="79" y="83"/>
                    <a:pt x="79" y="83"/>
                    <a:pt x="79" y="83"/>
                  </a:cubicBezTo>
                  <a:cubicBezTo>
                    <a:pt x="80" y="83"/>
                    <a:pt x="79" y="83"/>
                    <a:pt x="79" y="83"/>
                  </a:cubicBezTo>
                  <a:cubicBezTo>
                    <a:pt x="79" y="82"/>
                    <a:pt x="80" y="82"/>
                    <a:pt x="80" y="82"/>
                  </a:cubicBezTo>
                  <a:cubicBezTo>
                    <a:pt x="80" y="82"/>
                    <a:pt x="80" y="82"/>
                    <a:pt x="80" y="81"/>
                  </a:cubicBezTo>
                  <a:cubicBezTo>
                    <a:pt x="80" y="81"/>
                    <a:pt x="81" y="81"/>
                    <a:pt x="81" y="82"/>
                  </a:cubicBezTo>
                  <a:cubicBezTo>
                    <a:pt x="81" y="82"/>
                    <a:pt x="81" y="82"/>
                    <a:pt x="81" y="81"/>
                  </a:cubicBezTo>
                  <a:cubicBezTo>
                    <a:pt x="81" y="81"/>
                    <a:pt x="81" y="81"/>
                    <a:pt x="82" y="81"/>
                  </a:cubicBezTo>
                  <a:cubicBezTo>
                    <a:pt x="82" y="81"/>
                    <a:pt x="82" y="81"/>
                    <a:pt x="82" y="82"/>
                  </a:cubicBezTo>
                  <a:cubicBezTo>
                    <a:pt x="82" y="82"/>
                    <a:pt x="82" y="82"/>
                    <a:pt x="83" y="81"/>
                  </a:cubicBezTo>
                  <a:cubicBezTo>
                    <a:pt x="83" y="81"/>
                    <a:pt x="83" y="81"/>
                    <a:pt x="83" y="82"/>
                  </a:cubicBezTo>
                  <a:cubicBezTo>
                    <a:pt x="83" y="82"/>
                    <a:pt x="83" y="82"/>
                    <a:pt x="82" y="82"/>
                  </a:cubicBezTo>
                  <a:cubicBezTo>
                    <a:pt x="82" y="83"/>
                    <a:pt x="82" y="83"/>
                    <a:pt x="82" y="83"/>
                  </a:cubicBezTo>
                  <a:cubicBezTo>
                    <a:pt x="82" y="84"/>
                    <a:pt x="83" y="84"/>
                    <a:pt x="83" y="84"/>
                  </a:cubicBezTo>
                  <a:cubicBezTo>
                    <a:pt x="84" y="83"/>
                    <a:pt x="84" y="84"/>
                    <a:pt x="84" y="84"/>
                  </a:cubicBezTo>
                  <a:cubicBezTo>
                    <a:pt x="85" y="85"/>
                    <a:pt x="85" y="85"/>
                    <a:pt x="85" y="86"/>
                  </a:cubicBezTo>
                  <a:cubicBezTo>
                    <a:pt x="85" y="86"/>
                    <a:pt x="86" y="86"/>
                    <a:pt x="86" y="86"/>
                  </a:cubicBezTo>
                  <a:cubicBezTo>
                    <a:pt x="86" y="85"/>
                    <a:pt x="86" y="86"/>
                    <a:pt x="86" y="86"/>
                  </a:cubicBezTo>
                  <a:cubicBezTo>
                    <a:pt x="86" y="86"/>
                    <a:pt x="86" y="87"/>
                    <a:pt x="86" y="87"/>
                  </a:cubicBezTo>
                  <a:cubicBezTo>
                    <a:pt x="86" y="88"/>
                    <a:pt x="87" y="88"/>
                    <a:pt x="88" y="87"/>
                  </a:cubicBezTo>
                  <a:cubicBezTo>
                    <a:pt x="88" y="86"/>
                    <a:pt x="88" y="87"/>
                    <a:pt x="88" y="87"/>
                  </a:cubicBezTo>
                  <a:cubicBezTo>
                    <a:pt x="88" y="88"/>
                    <a:pt x="88" y="88"/>
                    <a:pt x="88" y="88"/>
                  </a:cubicBezTo>
                  <a:cubicBezTo>
                    <a:pt x="88" y="88"/>
                    <a:pt x="88" y="88"/>
                    <a:pt x="89" y="88"/>
                  </a:cubicBezTo>
                  <a:cubicBezTo>
                    <a:pt x="90" y="88"/>
                    <a:pt x="90" y="88"/>
                    <a:pt x="90" y="88"/>
                  </a:cubicBezTo>
                  <a:cubicBezTo>
                    <a:pt x="89" y="87"/>
                    <a:pt x="90" y="87"/>
                    <a:pt x="90" y="88"/>
                  </a:cubicBezTo>
                  <a:cubicBezTo>
                    <a:pt x="91" y="88"/>
                    <a:pt x="91" y="88"/>
                    <a:pt x="91" y="89"/>
                  </a:cubicBezTo>
                  <a:cubicBezTo>
                    <a:pt x="91" y="90"/>
                    <a:pt x="91" y="89"/>
                    <a:pt x="92" y="89"/>
                  </a:cubicBezTo>
                  <a:cubicBezTo>
                    <a:pt x="92" y="89"/>
                    <a:pt x="92" y="89"/>
                    <a:pt x="93" y="89"/>
                  </a:cubicBezTo>
                  <a:cubicBezTo>
                    <a:pt x="93" y="89"/>
                    <a:pt x="92" y="90"/>
                    <a:pt x="92" y="90"/>
                  </a:cubicBezTo>
                  <a:cubicBezTo>
                    <a:pt x="92" y="90"/>
                    <a:pt x="91" y="90"/>
                    <a:pt x="91" y="90"/>
                  </a:cubicBezTo>
                  <a:cubicBezTo>
                    <a:pt x="91" y="91"/>
                    <a:pt x="90" y="91"/>
                    <a:pt x="89" y="90"/>
                  </a:cubicBezTo>
                  <a:cubicBezTo>
                    <a:pt x="88" y="90"/>
                    <a:pt x="89" y="91"/>
                    <a:pt x="90" y="91"/>
                  </a:cubicBezTo>
                  <a:cubicBezTo>
                    <a:pt x="91" y="92"/>
                    <a:pt x="91" y="93"/>
                    <a:pt x="91" y="93"/>
                  </a:cubicBezTo>
                  <a:cubicBezTo>
                    <a:pt x="92" y="93"/>
                    <a:pt x="94" y="93"/>
                    <a:pt x="94" y="93"/>
                  </a:cubicBezTo>
                  <a:cubicBezTo>
                    <a:pt x="94" y="93"/>
                    <a:pt x="95" y="92"/>
                    <a:pt x="94" y="93"/>
                  </a:cubicBezTo>
                  <a:cubicBezTo>
                    <a:pt x="94" y="93"/>
                    <a:pt x="95" y="93"/>
                    <a:pt x="94" y="94"/>
                  </a:cubicBezTo>
                  <a:cubicBezTo>
                    <a:pt x="93" y="94"/>
                    <a:pt x="94" y="94"/>
                    <a:pt x="94" y="94"/>
                  </a:cubicBezTo>
                  <a:cubicBezTo>
                    <a:pt x="95" y="95"/>
                    <a:pt x="99" y="95"/>
                    <a:pt x="100" y="96"/>
                  </a:cubicBezTo>
                  <a:cubicBezTo>
                    <a:pt x="100" y="96"/>
                    <a:pt x="100" y="96"/>
                    <a:pt x="100" y="95"/>
                  </a:cubicBezTo>
                  <a:cubicBezTo>
                    <a:pt x="100" y="95"/>
                    <a:pt x="101" y="96"/>
                    <a:pt x="102" y="96"/>
                  </a:cubicBezTo>
                  <a:cubicBezTo>
                    <a:pt x="102" y="96"/>
                    <a:pt x="102" y="96"/>
                    <a:pt x="102" y="96"/>
                  </a:cubicBezTo>
                  <a:cubicBezTo>
                    <a:pt x="101" y="96"/>
                    <a:pt x="101" y="96"/>
                    <a:pt x="101" y="97"/>
                  </a:cubicBezTo>
                  <a:cubicBezTo>
                    <a:pt x="101" y="97"/>
                    <a:pt x="101" y="97"/>
                    <a:pt x="102" y="97"/>
                  </a:cubicBezTo>
                  <a:cubicBezTo>
                    <a:pt x="103" y="97"/>
                    <a:pt x="103" y="97"/>
                    <a:pt x="103" y="98"/>
                  </a:cubicBezTo>
                  <a:cubicBezTo>
                    <a:pt x="103" y="99"/>
                    <a:pt x="109" y="100"/>
                    <a:pt x="109" y="100"/>
                  </a:cubicBezTo>
                  <a:cubicBezTo>
                    <a:pt x="109" y="100"/>
                    <a:pt x="115" y="102"/>
                    <a:pt x="116" y="102"/>
                  </a:cubicBezTo>
                  <a:cubicBezTo>
                    <a:pt x="117" y="102"/>
                    <a:pt x="118" y="103"/>
                    <a:pt x="119" y="102"/>
                  </a:cubicBezTo>
                  <a:cubicBezTo>
                    <a:pt x="120" y="102"/>
                    <a:pt x="119" y="102"/>
                    <a:pt x="118" y="101"/>
                  </a:cubicBezTo>
                  <a:cubicBezTo>
                    <a:pt x="118" y="101"/>
                    <a:pt x="118" y="101"/>
                    <a:pt x="118" y="101"/>
                  </a:cubicBezTo>
                  <a:cubicBezTo>
                    <a:pt x="119" y="101"/>
                    <a:pt x="119" y="101"/>
                    <a:pt x="119" y="101"/>
                  </a:cubicBezTo>
                  <a:cubicBezTo>
                    <a:pt x="119" y="101"/>
                    <a:pt x="119" y="100"/>
                    <a:pt x="119" y="100"/>
                  </a:cubicBezTo>
                  <a:cubicBezTo>
                    <a:pt x="120" y="100"/>
                    <a:pt x="119" y="100"/>
                    <a:pt x="118" y="100"/>
                  </a:cubicBezTo>
                  <a:cubicBezTo>
                    <a:pt x="118" y="100"/>
                    <a:pt x="118" y="100"/>
                    <a:pt x="118" y="99"/>
                  </a:cubicBezTo>
                  <a:cubicBezTo>
                    <a:pt x="117" y="99"/>
                    <a:pt x="118" y="99"/>
                    <a:pt x="117" y="99"/>
                  </a:cubicBezTo>
                  <a:cubicBezTo>
                    <a:pt x="117" y="99"/>
                    <a:pt x="117" y="99"/>
                    <a:pt x="117" y="99"/>
                  </a:cubicBezTo>
                  <a:cubicBezTo>
                    <a:pt x="118" y="99"/>
                    <a:pt x="117" y="98"/>
                    <a:pt x="117" y="98"/>
                  </a:cubicBezTo>
                  <a:cubicBezTo>
                    <a:pt x="116" y="98"/>
                    <a:pt x="116" y="98"/>
                    <a:pt x="116" y="97"/>
                  </a:cubicBezTo>
                  <a:cubicBezTo>
                    <a:pt x="116" y="97"/>
                    <a:pt x="115" y="97"/>
                    <a:pt x="115" y="97"/>
                  </a:cubicBezTo>
                  <a:cubicBezTo>
                    <a:pt x="115" y="96"/>
                    <a:pt x="115" y="96"/>
                    <a:pt x="114" y="96"/>
                  </a:cubicBezTo>
                  <a:cubicBezTo>
                    <a:pt x="114" y="97"/>
                    <a:pt x="114" y="96"/>
                    <a:pt x="114" y="96"/>
                  </a:cubicBezTo>
                  <a:cubicBezTo>
                    <a:pt x="113" y="96"/>
                    <a:pt x="113" y="95"/>
                    <a:pt x="113" y="95"/>
                  </a:cubicBezTo>
                  <a:cubicBezTo>
                    <a:pt x="113" y="95"/>
                    <a:pt x="113" y="95"/>
                    <a:pt x="112" y="95"/>
                  </a:cubicBezTo>
                  <a:cubicBezTo>
                    <a:pt x="112" y="94"/>
                    <a:pt x="112" y="94"/>
                    <a:pt x="112" y="94"/>
                  </a:cubicBezTo>
                  <a:cubicBezTo>
                    <a:pt x="112" y="94"/>
                    <a:pt x="112" y="94"/>
                    <a:pt x="112" y="94"/>
                  </a:cubicBezTo>
                  <a:cubicBezTo>
                    <a:pt x="111" y="94"/>
                    <a:pt x="111" y="94"/>
                    <a:pt x="111" y="94"/>
                  </a:cubicBezTo>
                  <a:cubicBezTo>
                    <a:pt x="112" y="94"/>
                    <a:pt x="111" y="94"/>
                    <a:pt x="111" y="94"/>
                  </a:cubicBezTo>
                  <a:cubicBezTo>
                    <a:pt x="110" y="94"/>
                    <a:pt x="110" y="94"/>
                    <a:pt x="111" y="93"/>
                  </a:cubicBezTo>
                  <a:cubicBezTo>
                    <a:pt x="111" y="93"/>
                    <a:pt x="111" y="93"/>
                    <a:pt x="110" y="93"/>
                  </a:cubicBezTo>
                  <a:cubicBezTo>
                    <a:pt x="110" y="93"/>
                    <a:pt x="110" y="93"/>
                    <a:pt x="110" y="93"/>
                  </a:cubicBezTo>
                  <a:cubicBezTo>
                    <a:pt x="109" y="94"/>
                    <a:pt x="110" y="93"/>
                    <a:pt x="109" y="93"/>
                  </a:cubicBezTo>
                  <a:cubicBezTo>
                    <a:pt x="108" y="93"/>
                    <a:pt x="108" y="92"/>
                    <a:pt x="107" y="91"/>
                  </a:cubicBezTo>
                  <a:cubicBezTo>
                    <a:pt x="107" y="91"/>
                    <a:pt x="105" y="89"/>
                    <a:pt x="104" y="88"/>
                  </a:cubicBezTo>
                  <a:cubicBezTo>
                    <a:pt x="104" y="87"/>
                    <a:pt x="107" y="88"/>
                    <a:pt x="107" y="89"/>
                  </a:cubicBezTo>
                  <a:cubicBezTo>
                    <a:pt x="108" y="89"/>
                    <a:pt x="107" y="89"/>
                    <a:pt x="108" y="89"/>
                  </a:cubicBezTo>
                  <a:cubicBezTo>
                    <a:pt x="108" y="89"/>
                    <a:pt x="108" y="89"/>
                    <a:pt x="108" y="89"/>
                  </a:cubicBezTo>
                  <a:cubicBezTo>
                    <a:pt x="108" y="89"/>
                    <a:pt x="109" y="89"/>
                    <a:pt x="109" y="90"/>
                  </a:cubicBezTo>
                  <a:cubicBezTo>
                    <a:pt x="110" y="90"/>
                    <a:pt x="110" y="91"/>
                    <a:pt x="110" y="91"/>
                  </a:cubicBezTo>
                  <a:cubicBezTo>
                    <a:pt x="111" y="91"/>
                    <a:pt x="110" y="90"/>
                    <a:pt x="110" y="89"/>
                  </a:cubicBezTo>
                  <a:cubicBezTo>
                    <a:pt x="109" y="88"/>
                    <a:pt x="110" y="88"/>
                    <a:pt x="110" y="89"/>
                  </a:cubicBezTo>
                  <a:cubicBezTo>
                    <a:pt x="110" y="89"/>
                    <a:pt x="111" y="89"/>
                    <a:pt x="111" y="89"/>
                  </a:cubicBezTo>
                  <a:cubicBezTo>
                    <a:pt x="111" y="89"/>
                    <a:pt x="111" y="90"/>
                    <a:pt x="111" y="90"/>
                  </a:cubicBezTo>
                  <a:cubicBezTo>
                    <a:pt x="112" y="91"/>
                    <a:pt x="112" y="90"/>
                    <a:pt x="112" y="91"/>
                  </a:cubicBezTo>
                  <a:cubicBezTo>
                    <a:pt x="113" y="92"/>
                    <a:pt x="114" y="92"/>
                    <a:pt x="114" y="92"/>
                  </a:cubicBezTo>
                  <a:cubicBezTo>
                    <a:pt x="114" y="92"/>
                    <a:pt x="114" y="92"/>
                    <a:pt x="114" y="92"/>
                  </a:cubicBezTo>
                  <a:cubicBezTo>
                    <a:pt x="114" y="92"/>
                    <a:pt x="115" y="93"/>
                    <a:pt x="115" y="93"/>
                  </a:cubicBezTo>
                  <a:cubicBezTo>
                    <a:pt x="115" y="93"/>
                    <a:pt x="115" y="93"/>
                    <a:pt x="115" y="93"/>
                  </a:cubicBezTo>
                  <a:cubicBezTo>
                    <a:pt x="116" y="94"/>
                    <a:pt x="116" y="94"/>
                    <a:pt x="116" y="93"/>
                  </a:cubicBezTo>
                  <a:cubicBezTo>
                    <a:pt x="116" y="93"/>
                    <a:pt x="116" y="93"/>
                    <a:pt x="116" y="93"/>
                  </a:cubicBezTo>
                  <a:cubicBezTo>
                    <a:pt x="116" y="93"/>
                    <a:pt x="116" y="93"/>
                    <a:pt x="116" y="93"/>
                  </a:cubicBezTo>
                  <a:cubicBezTo>
                    <a:pt x="116" y="92"/>
                    <a:pt x="115" y="92"/>
                    <a:pt x="116" y="92"/>
                  </a:cubicBezTo>
                  <a:cubicBezTo>
                    <a:pt x="116" y="92"/>
                    <a:pt x="116" y="92"/>
                    <a:pt x="116" y="93"/>
                  </a:cubicBezTo>
                  <a:cubicBezTo>
                    <a:pt x="117" y="94"/>
                    <a:pt x="118" y="94"/>
                    <a:pt x="118" y="94"/>
                  </a:cubicBezTo>
                  <a:cubicBezTo>
                    <a:pt x="119" y="94"/>
                    <a:pt x="118" y="94"/>
                    <a:pt x="118" y="94"/>
                  </a:cubicBezTo>
                  <a:cubicBezTo>
                    <a:pt x="118" y="93"/>
                    <a:pt x="118" y="93"/>
                    <a:pt x="118" y="93"/>
                  </a:cubicBezTo>
                  <a:cubicBezTo>
                    <a:pt x="118" y="93"/>
                    <a:pt x="119" y="93"/>
                    <a:pt x="119" y="94"/>
                  </a:cubicBezTo>
                  <a:cubicBezTo>
                    <a:pt x="119" y="94"/>
                    <a:pt x="119" y="94"/>
                    <a:pt x="119" y="94"/>
                  </a:cubicBezTo>
                  <a:cubicBezTo>
                    <a:pt x="119" y="94"/>
                    <a:pt x="120" y="94"/>
                    <a:pt x="119" y="94"/>
                  </a:cubicBezTo>
                  <a:cubicBezTo>
                    <a:pt x="119" y="94"/>
                    <a:pt x="119" y="94"/>
                    <a:pt x="120" y="95"/>
                  </a:cubicBezTo>
                  <a:cubicBezTo>
                    <a:pt x="120" y="95"/>
                    <a:pt x="120" y="95"/>
                    <a:pt x="120" y="94"/>
                  </a:cubicBezTo>
                  <a:cubicBezTo>
                    <a:pt x="120" y="94"/>
                    <a:pt x="120" y="94"/>
                    <a:pt x="121" y="95"/>
                  </a:cubicBezTo>
                  <a:cubicBezTo>
                    <a:pt x="121" y="95"/>
                    <a:pt x="122" y="95"/>
                    <a:pt x="122" y="95"/>
                  </a:cubicBezTo>
                  <a:cubicBezTo>
                    <a:pt x="122" y="95"/>
                    <a:pt x="122" y="95"/>
                    <a:pt x="122" y="95"/>
                  </a:cubicBezTo>
                  <a:cubicBezTo>
                    <a:pt x="122" y="96"/>
                    <a:pt x="122" y="95"/>
                    <a:pt x="122" y="95"/>
                  </a:cubicBezTo>
                  <a:cubicBezTo>
                    <a:pt x="123" y="95"/>
                    <a:pt x="123" y="95"/>
                    <a:pt x="122" y="96"/>
                  </a:cubicBezTo>
                  <a:cubicBezTo>
                    <a:pt x="122" y="96"/>
                    <a:pt x="122" y="96"/>
                    <a:pt x="122" y="96"/>
                  </a:cubicBezTo>
                  <a:cubicBezTo>
                    <a:pt x="123" y="96"/>
                    <a:pt x="123" y="96"/>
                    <a:pt x="123" y="97"/>
                  </a:cubicBezTo>
                  <a:cubicBezTo>
                    <a:pt x="123" y="98"/>
                    <a:pt x="124" y="97"/>
                    <a:pt x="124" y="97"/>
                  </a:cubicBezTo>
                  <a:cubicBezTo>
                    <a:pt x="124" y="97"/>
                    <a:pt x="123" y="95"/>
                    <a:pt x="123" y="95"/>
                  </a:cubicBezTo>
                  <a:cubicBezTo>
                    <a:pt x="123" y="94"/>
                    <a:pt x="123" y="94"/>
                    <a:pt x="123" y="94"/>
                  </a:cubicBezTo>
                  <a:cubicBezTo>
                    <a:pt x="123" y="94"/>
                    <a:pt x="123" y="94"/>
                    <a:pt x="123" y="94"/>
                  </a:cubicBezTo>
                  <a:cubicBezTo>
                    <a:pt x="123" y="94"/>
                    <a:pt x="123" y="94"/>
                    <a:pt x="124" y="94"/>
                  </a:cubicBezTo>
                  <a:cubicBezTo>
                    <a:pt x="124" y="95"/>
                    <a:pt x="124" y="95"/>
                    <a:pt x="125" y="95"/>
                  </a:cubicBezTo>
                  <a:cubicBezTo>
                    <a:pt x="126" y="94"/>
                    <a:pt x="126" y="95"/>
                    <a:pt x="125" y="94"/>
                  </a:cubicBezTo>
                  <a:cubicBezTo>
                    <a:pt x="124" y="94"/>
                    <a:pt x="125" y="94"/>
                    <a:pt x="125" y="93"/>
                  </a:cubicBezTo>
                  <a:cubicBezTo>
                    <a:pt x="125" y="93"/>
                    <a:pt x="124" y="93"/>
                    <a:pt x="124" y="92"/>
                  </a:cubicBezTo>
                  <a:cubicBezTo>
                    <a:pt x="123" y="92"/>
                    <a:pt x="123" y="92"/>
                    <a:pt x="123" y="92"/>
                  </a:cubicBezTo>
                  <a:cubicBezTo>
                    <a:pt x="124" y="92"/>
                    <a:pt x="124" y="91"/>
                    <a:pt x="124" y="92"/>
                  </a:cubicBezTo>
                  <a:cubicBezTo>
                    <a:pt x="125" y="92"/>
                    <a:pt x="124" y="91"/>
                    <a:pt x="123" y="91"/>
                  </a:cubicBezTo>
                  <a:cubicBezTo>
                    <a:pt x="123" y="91"/>
                    <a:pt x="123" y="90"/>
                    <a:pt x="124" y="90"/>
                  </a:cubicBezTo>
                  <a:cubicBezTo>
                    <a:pt x="124" y="90"/>
                    <a:pt x="124" y="90"/>
                    <a:pt x="124" y="90"/>
                  </a:cubicBezTo>
                  <a:cubicBezTo>
                    <a:pt x="124" y="89"/>
                    <a:pt x="123" y="89"/>
                    <a:pt x="124" y="89"/>
                  </a:cubicBezTo>
                  <a:cubicBezTo>
                    <a:pt x="124" y="89"/>
                    <a:pt x="123" y="89"/>
                    <a:pt x="123" y="88"/>
                  </a:cubicBezTo>
                  <a:cubicBezTo>
                    <a:pt x="123" y="87"/>
                    <a:pt x="123" y="88"/>
                    <a:pt x="123" y="88"/>
                  </a:cubicBezTo>
                  <a:cubicBezTo>
                    <a:pt x="123" y="88"/>
                    <a:pt x="124" y="89"/>
                    <a:pt x="124" y="89"/>
                  </a:cubicBezTo>
                  <a:cubicBezTo>
                    <a:pt x="124" y="89"/>
                    <a:pt x="125" y="89"/>
                    <a:pt x="125" y="91"/>
                  </a:cubicBezTo>
                  <a:cubicBezTo>
                    <a:pt x="125" y="92"/>
                    <a:pt x="125" y="92"/>
                    <a:pt x="126" y="92"/>
                  </a:cubicBezTo>
                  <a:cubicBezTo>
                    <a:pt x="127" y="92"/>
                    <a:pt x="126" y="91"/>
                    <a:pt x="126" y="91"/>
                  </a:cubicBezTo>
                  <a:cubicBezTo>
                    <a:pt x="126" y="91"/>
                    <a:pt x="126" y="91"/>
                    <a:pt x="126" y="91"/>
                  </a:cubicBezTo>
                  <a:cubicBezTo>
                    <a:pt x="126" y="90"/>
                    <a:pt x="126" y="89"/>
                    <a:pt x="126" y="89"/>
                  </a:cubicBezTo>
                  <a:cubicBezTo>
                    <a:pt x="126" y="88"/>
                    <a:pt x="125" y="88"/>
                    <a:pt x="124" y="88"/>
                  </a:cubicBezTo>
                  <a:cubicBezTo>
                    <a:pt x="124" y="87"/>
                    <a:pt x="125" y="87"/>
                    <a:pt x="125" y="87"/>
                  </a:cubicBezTo>
                  <a:cubicBezTo>
                    <a:pt x="125" y="86"/>
                    <a:pt x="126" y="86"/>
                    <a:pt x="126" y="86"/>
                  </a:cubicBezTo>
                  <a:cubicBezTo>
                    <a:pt x="125" y="86"/>
                    <a:pt x="125" y="86"/>
                    <a:pt x="124" y="86"/>
                  </a:cubicBezTo>
                  <a:cubicBezTo>
                    <a:pt x="124" y="86"/>
                    <a:pt x="124" y="86"/>
                    <a:pt x="123" y="86"/>
                  </a:cubicBezTo>
                  <a:cubicBezTo>
                    <a:pt x="123" y="86"/>
                    <a:pt x="123" y="86"/>
                    <a:pt x="123" y="85"/>
                  </a:cubicBezTo>
                  <a:cubicBezTo>
                    <a:pt x="124" y="85"/>
                    <a:pt x="123" y="85"/>
                    <a:pt x="123" y="85"/>
                  </a:cubicBezTo>
                  <a:cubicBezTo>
                    <a:pt x="123" y="85"/>
                    <a:pt x="123" y="84"/>
                    <a:pt x="122" y="84"/>
                  </a:cubicBezTo>
                  <a:cubicBezTo>
                    <a:pt x="122" y="84"/>
                    <a:pt x="121" y="84"/>
                    <a:pt x="121" y="84"/>
                  </a:cubicBezTo>
                  <a:cubicBezTo>
                    <a:pt x="121" y="84"/>
                    <a:pt x="122" y="84"/>
                    <a:pt x="122" y="84"/>
                  </a:cubicBezTo>
                  <a:cubicBezTo>
                    <a:pt x="123" y="84"/>
                    <a:pt x="123" y="84"/>
                    <a:pt x="123" y="83"/>
                  </a:cubicBezTo>
                  <a:cubicBezTo>
                    <a:pt x="123" y="83"/>
                    <a:pt x="123" y="83"/>
                    <a:pt x="123" y="83"/>
                  </a:cubicBezTo>
                  <a:cubicBezTo>
                    <a:pt x="124" y="83"/>
                    <a:pt x="123" y="82"/>
                    <a:pt x="123" y="82"/>
                  </a:cubicBezTo>
                  <a:cubicBezTo>
                    <a:pt x="123" y="82"/>
                    <a:pt x="122" y="82"/>
                    <a:pt x="122" y="82"/>
                  </a:cubicBezTo>
                  <a:cubicBezTo>
                    <a:pt x="122" y="83"/>
                    <a:pt x="122" y="83"/>
                    <a:pt x="122" y="82"/>
                  </a:cubicBezTo>
                  <a:cubicBezTo>
                    <a:pt x="121" y="82"/>
                    <a:pt x="121" y="82"/>
                    <a:pt x="120" y="82"/>
                  </a:cubicBezTo>
                  <a:cubicBezTo>
                    <a:pt x="120" y="82"/>
                    <a:pt x="121" y="82"/>
                    <a:pt x="121" y="81"/>
                  </a:cubicBezTo>
                  <a:cubicBezTo>
                    <a:pt x="121" y="81"/>
                    <a:pt x="121" y="81"/>
                    <a:pt x="121" y="80"/>
                  </a:cubicBezTo>
                  <a:cubicBezTo>
                    <a:pt x="121" y="80"/>
                    <a:pt x="120" y="80"/>
                    <a:pt x="120" y="80"/>
                  </a:cubicBezTo>
                  <a:cubicBezTo>
                    <a:pt x="121" y="80"/>
                    <a:pt x="120" y="80"/>
                    <a:pt x="120" y="79"/>
                  </a:cubicBezTo>
                  <a:cubicBezTo>
                    <a:pt x="120" y="79"/>
                    <a:pt x="120" y="79"/>
                    <a:pt x="119" y="79"/>
                  </a:cubicBezTo>
                  <a:cubicBezTo>
                    <a:pt x="119" y="79"/>
                    <a:pt x="119" y="79"/>
                    <a:pt x="119" y="79"/>
                  </a:cubicBezTo>
                  <a:cubicBezTo>
                    <a:pt x="120" y="80"/>
                    <a:pt x="119" y="81"/>
                    <a:pt x="119" y="80"/>
                  </a:cubicBezTo>
                  <a:cubicBezTo>
                    <a:pt x="119" y="80"/>
                    <a:pt x="119" y="80"/>
                    <a:pt x="119" y="80"/>
                  </a:cubicBezTo>
                  <a:cubicBezTo>
                    <a:pt x="118" y="80"/>
                    <a:pt x="118" y="80"/>
                    <a:pt x="118" y="80"/>
                  </a:cubicBezTo>
                  <a:cubicBezTo>
                    <a:pt x="118" y="81"/>
                    <a:pt x="118" y="80"/>
                    <a:pt x="118" y="80"/>
                  </a:cubicBezTo>
                  <a:cubicBezTo>
                    <a:pt x="117" y="80"/>
                    <a:pt x="118" y="80"/>
                    <a:pt x="118" y="79"/>
                  </a:cubicBezTo>
                  <a:cubicBezTo>
                    <a:pt x="118" y="79"/>
                    <a:pt x="118" y="79"/>
                    <a:pt x="118" y="79"/>
                  </a:cubicBezTo>
                  <a:cubicBezTo>
                    <a:pt x="117" y="79"/>
                    <a:pt x="117" y="79"/>
                    <a:pt x="117" y="79"/>
                  </a:cubicBezTo>
                  <a:cubicBezTo>
                    <a:pt x="117" y="78"/>
                    <a:pt x="117" y="79"/>
                    <a:pt x="117" y="79"/>
                  </a:cubicBezTo>
                  <a:cubicBezTo>
                    <a:pt x="117" y="79"/>
                    <a:pt x="117" y="79"/>
                    <a:pt x="116" y="78"/>
                  </a:cubicBezTo>
                  <a:cubicBezTo>
                    <a:pt x="116" y="78"/>
                    <a:pt x="116" y="78"/>
                    <a:pt x="116" y="78"/>
                  </a:cubicBezTo>
                  <a:cubicBezTo>
                    <a:pt x="115" y="78"/>
                    <a:pt x="116" y="78"/>
                    <a:pt x="116" y="79"/>
                  </a:cubicBezTo>
                  <a:cubicBezTo>
                    <a:pt x="116" y="80"/>
                    <a:pt x="115" y="80"/>
                    <a:pt x="115" y="79"/>
                  </a:cubicBezTo>
                  <a:cubicBezTo>
                    <a:pt x="115" y="79"/>
                    <a:pt x="115" y="79"/>
                    <a:pt x="115" y="78"/>
                  </a:cubicBezTo>
                  <a:cubicBezTo>
                    <a:pt x="114" y="77"/>
                    <a:pt x="114" y="78"/>
                    <a:pt x="115" y="77"/>
                  </a:cubicBezTo>
                  <a:cubicBezTo>
                    <a:pt x="116" y="77"/>
                    <a:pt x="115" y="77"/>
                    <a:pt x="115" y="77"/>
                  </a:cubicBezTo>
                  <a:cubicBezTo>
                    <a:pt x="114" y="78"/>
                    <a:pt x="114" y="78"/>
                    <a:pt x="114" y="77"/>
                  </a:cubicBezTo>
                  <a:cubicBezTo>
                    <a:pt x="114" y="77"/>
                    <a:pt x="114" y="77"/>
                    <a:pt x="114" y="77"/>
                  </a:cubicBezTo>
                  <a:cubicBezTo>
                    <a:pt x="114" y="77"/>
                    <a:pt x="114" y="76"/>
                    <a:pt x="114" y="76"/>
                  </a:cubicBezTo>
                  <a:cubicBezTo>
                    <a:pt x="113" y="76"/>
                    <a:pt x="113" y="76"/>
                    <a:pt x="113" y="76"/>
                  </a:cubicBezTo>
                  <a:cubicBezTo>
                    <a:pt x="113" y="75"/>
                    <a:pt x="113" y="75"/>
                    <a:pt x="113" y="75"/>
                  </a:cubicBezTo>
                  <a:cubicBezTo>
                    <a:pt x="114" y="74"/>
                    <a:pt x="113" y="74"/>
                    <a:pt x="113" y="74"/>
                  </a:cubicBezTo>
                  <a:cubicBezTo>
                    <a:pt x="112" y="74"/>
                    <a:pt x="112" y="75"/>
                    <a:pt x="112" y="74"/>
                  </a:cubicBezTo>
                  <a:cubicBezTo>
                    <a:pt x="112" y="74"/>
                    <a:pt x="112" y="73"/>
                    <a:pt x="112" y="73"/>
                  </a:cubicBezTo>
                  <a:cubicBezTo>
                    <a:pt x="112" y="72"/>
                    <a:pt x="111" y="73"/>
                    <a:pt x="111" y="73"/>
                  </a:cubicBezTo>
                  <a:cubicBezTo>
                    <a:pt x="110" y="73"/>
                    <a:pt x="110" y="73"/>
                    <a:pt x="109" y="74"/>
                  </a:cubicBezTo>
                  <a:cubicBezTo>
                    <a:pt x="109" y="74"/>
                    <a:pt x="109" y="73"/>
                    <a:pt x="109" y="73"/>
                  </a:cubicBezTo>
                  <a:cubicBezTo>
                    <a:pt x="110" y="72"/>
                    <a:pt x="110" y="72"/>
                    <a:pt x="109" y="72"/>
                  </a:cubicBezTo>
                  <a:cubicBezTo>
                    <a:pt x="109" y="72"/>
                    <a:pt x="109" y="72"/>
                    <a:pt x="110" y="72"/>
                  </a:cubicBezTo>
                  <a:cubicBezTo>
                    <a:pt x="110" y="71"/>
                    <a:pt x="109" y="71"/>
                    <a:pt x="109" y="72"/>
                  </a:cubicBezTo>
                  <a:cubicBezTo>
                    <a:pt x="109" y="72"/>
                    <a:pt x="109" y="72"/>
                    <a:pt x="108" y="72"/>
                  </a:cubicBezTo>
                  <a:cubicBezTo>
                    <a:pt x="108" y="72"/>
                    <a:pt x="108" y="71"/>
                    <a:pt x="108" y="71"/>
                  </a:cubicBezTo>
                  <a:cubicBezTo>
                    <a:pt x="108" y="71"/>
                    <a:pt x="108" y="71"/>
                    <a:pt x="108" y="71"/>
                  </a:cubicBezTo>
                  <a:cubicBezTo>
                    <a:pt x="107" y="71"/>
                    <a:pt x="108" y="70"/>
                    <a:pt x="107" y="70"/>
                  </a:cubicBezTo>
                  <a:cubicBezTo>
                    <a:pt x="107" y="69"/>
                    <a:pt x="108" y="70"/>
                    <a:pt x="108" y="70"/>
                  </a:cubicBezTo>
                  <a:cubicBezTo>
                    <a:pt x="109" y="70"/>
                    <a:pt x="109" y="70"/>
                    <a:pt x="109" y="69"/>
                  </a:cubicBezTo>
                  <a:cubicBezTo>
                    <a:pt x="108" y="69"/>
                    <a:pt x="109" y="69"/>
                    <a:pt x="109" y="69"/>
                  </a:cubicBezTo>
                  <a:cubicBezTo>
                    <a:pt x="109" y="69"/>
                    <a:pt x="109" y="70"/>
                    <a:pt x="109" y="70"/>
                  </a:cubicBezTo>
                  <a:cubicBezTo>
                    <a:pt x="109" y="71"/>
                    <a:pt x="110" y="71"/>
                    <a:pt x="111" y="71"/>
                  </a:cubicBezTo>
                  <a:cubicBezTo>
                    <a:pt x="111" y="71"/>
                    <a:pt x="112" y="71"/>
                    <a:pt x="112" y="71"/>
                  </a:cubicBezTo>
                  <a:cubicBezTo>
                    <a:pt x="113" y="71"/>
                    <a:pt x="113" y="71"/>
                    <a:pt x="113" y="70"/>
                  </a:cubicBezTo>
                  <a:cubicBezTo>
                    <a:pt x="112" y="70"/>
                    <a:pt x="112" y="70"/>
                    <a:pt x="113" y="69"/>
                  </a:cubicBezTo>
                  <a:cubicBezTo>
                    <a:pt x="113" y="69"/>
                    <a:pt x="112" y="69"/>
                    <a:pt x="111" y="68"/>
                  </a:cubicBezTo>
                  <a:cubicBezTo>
                    <a:pt x="110" y="68"/>
                    <a:pt x="111" y="68"/>
                    <a:pt x="110" y="67"/>
                  </a:cubicBezTo>
                  <a:cubicBezTo>
                    <a:pt x="108" y="65"/>
                    <a:pt x="111" y="67"/>
                    <a:pt x="112" y="67"/>
                  </a:cubicBezTo>
                  <a:cubicBezTo>
                    <a:pt x="113" y="68"/>
                    <a:pt x="113" y="67"/>
                    <a:pt x="112" y="67"/>
                  </a:cubicBezTo>
                  <a:cubicBezTo>
                    <a:pt x="112" y="66"/>
                    <a:pt x="112" y="66"/>
                    <a:pt x="113" y="66"/>
                  </a:cubicBezTo>
                  <a:cubicBezTo>
                    <a:pt x="113" y="66"/>
                    <a:pt x="113" y="66"/>
                    <a:pt x="113" y="66"/>
                  </a:cubicBezTo>
                  <a:cubicBezTo>
                    <a:pt x="112" y="65"/>
                    <a:pt x="112" y="66"/>
                    <a:pt x="111" y="65"/>
                  </a:cubicBezTo>
                  <a:cubicBezTo>
                    <a:pt x="110" y="65"/>
                    <a:pt x="110" y="65"/>
                    <a:pt x="111" y="65"/>
                  </a:cubicBezTo>
                  <a:cubicBezTo>
                    <a:pt x="112" y="65"/>
                    <a:pt x="114" y="65"/>
                    <a:pt x="114" y="65"/>
                  </a:cubicBezTo>
                  <a:cubicBezTo>
                    <a:pt x="114" y="66"/>
                    <a:pt x="115" y="65"/>
                    <a:pt x="114" y="65"/>
                  </a:cubicBezTo>
                  <a:cubicBezTo>
                    <a:pt x="114" y="65"/>
                    <a:pt x="114" y="65"/>
                    <a:pt x="115" y="65"/>
                  </a:cubicBezTo>
                  <a:cubicBezTo>
                    <a:pt x="115" y="65"/>
                    <a:pt x="115" y="65"/>
                    <a:pt x="115" y="65"/>
                  </a:cubicBezTo>
                  <a:cubicBezTo>
                    <a:pt x="115" y="65"/>
                    <a:pt x="115" y="66"/>
                    <a:pt x="115" y="66"/>
                  </a:cubicBezTo>
                  <a:cubicBezTo>
                    <a:pt x="115" y="67"/>
                    <a:pt x="116" y="67"/>
                    <a:pt x="116" y="67"/>
                  </a:cubicBezTo>
                  <a:cubicBezTo>
                    <a:pt x="117" y="67"/>
                    <a:pt x="116" y="67"/>
                    <a:pt x="117" y="67"/>
                  </a:cubicBezTo>
                  <a:cubicBezTo>
                    <a:pt x="117" y="67"/>
                    <a:pt x="117" y="68"/>
                    <a:pt x="118" y="68"/>
                  </a:cubicBezTo>
                  <a:cubicBezTo>
                    <a:pt x="118" y="68"/>
                    <a:pt x="118" y="68"/>
                    <a:pt x="118" y="68"/>
                  </a:cubicBezTo>
                  <a:cubicBezTo>
                    <a:pt x="118" y="68"/>
                    <a:pt x="118" y="68"/>
                    <a:pt x="119" y="69"/>
                  </a:cubicBezTo>
                  <a:cubicBezTo>
                    <a:pt x="119" y="69"/>
                    <a:pt x="119" y="69"/>
                    <a:pt x="120" y="69"/>
                  </a:cubicBezTo>
                  <a:cubicBezTo>
                    <a:pt x="121" y="68"/>
                    <a:pt x="120" y="69"/>
                    <a:pt x="120" y="70"/>
                  </a:cubicBezTo>
                  <a:cubicBezTo>
                    <a:pt x="119" y="70"/>
                    <a:pt x="120" y="70"/>
                    <a:pt x="120" y="70"/>
                  </a:cubicBezTo>
                  <a:cubicBezTo>
                    <a:pt x="121" y="70"/>
                    <a:pt x="123" y="69"/>
                    <a:pt x="124" y="69"/>
                  </a:cubicBezTo>
                  <a:cubicBezTo>
                    <a:pt x="124" y="69"/>
                    <a:pt x="125" y="68"/>
                    <a:pt x="126" y="68"/>
                  </a:cubicBezTo>
                  <a:cubicBezTo>
                    <a:pt x="127" y="67"/>
                    <a:pt x="125" y="68"/>
                    <a:pt x="125" y="69"/>
                  </a:cubicBezTo>
                  <a:cubicBezTo>
                    <a:pt x="125" y="69"/>
                    <a:pt x="124" y="69"/>
                    <a:pt x="125" y="70"/>
                  </a:cubicBezTo>
                  <a:cubicBezTo>
                    <a:pt x="125" y="70"/>
                    <a:pt x="125" y="70"/>
                    <a:pt x="124" y="70"/>
                  </a:cubicBezTo>
                  <a:cubicBezTo>
                    <a:pt x="123" y="70"/>
                    <a:pt x="122" y="71"/>
                    <a:pt x="122" y="72"/>
                  </a:cubicBezTo>
                  <a:cubicBezTo>
                    <a:pt x="121" y="72"/>
                    <a:pt x="122" y="72"/>
                    <a:pt x="122" y="72"/>
                  </a:cubicBezTo>
                  <a:cubicBezTo>
                    <a:pt x="122" y="72"/>
                    <a:pt x="122" y="73"/>
                    <a:pt x="123" y="73"/>
                  </a:cubicBezTo>
                  <a:cubicBezTo>
                    <a:pt x="124" y="73"/>
                    <a:pt x="123" y="73"/>
                    <a:pt x="122" y="73"/>
                  </a:cubicBezTo>
                  <a:cubicBezTo>
                    <a:pt x="121" y="73"/>
                    <a:pt x="122" y="74"/>
                    <a:pt x="123" y="74"/>
                  </a:cubicBezTo>
                  <a:cubicBezTo>
                    <a:pt x="125" y="74"/>
                    <a:pt x="124" y="74"/>
                    <a:pt x="124" y="74"/>
                  </a:cubicBezTo>
                  <a:cubicBezTo>
                    <a:pt x="123" y="74"/>
                    <a:pt x="123" y="74"/>
                    <a:pt x="123" y="75"/>
                  </a:cubicBezTo>
                  <a:cubicBezTo>
                    <a:pt x="124" y="75"/>
                    <a:pt x="124" y="75"/>
                    <a:pt x="125" y="75"/>
                  </a:cubicBezTo>
                  <a:cubicBezTo>
                    <a:pt x="127" y="74"/>
                    <a:pt x="126" y="75"/>
                    <a:pt x="125" y="75"/>
                  </a:cubicBezTo>
                  <a:cubicBezTo>
                    <a:pt x="125" y="75"/>
                    <a:pt x="125" y="75"/>
                    <a:pt x="125" y="75"/>
                  </a:cubicBezTo>
                  <a:cubicBezTo>
                    <a:pt x="126" y="75"/>
                    <a:pt x="125" y="76"/>
                    <a:pt x="125" y="76"/>
                  </a:cubicBezTo>
                  <a:cubicBezTo>
                    <a:pt x="124" y="76"/>
                    <a:pt x="125" y="76"/>
                    <a:pt x="125" y="76"/>
                  </a:cubicBezTo>
                  <a:cubicBezTo>
                    <a:pt x="126" y="76"/>
                    <a:pt x="125" y="76"/>
                    <a:pt x="125" y="76"/>
                  </a:cubicBezTo>
                  <a:cubicBezTo>
                    <a:pt x="125" y="77"/>
                    <a:pt x="125" y="77"/>
                    <a:pt x="126" y="77"/>
                  </a:cubicBezTo>
                  <a:cubicBezTo>
                    <a:pt x="126" y="77"/>
                    <a:pt x="126" y="77"/>
                    <a:pt x="126" y="77"/>
                  </a:cubicBezTo>
                  <a:cubicBezTo>
                    <a:pt x="126" y="77"/>
                    <a:pt x="126" y="76"/>
                    <a:pt x="127" y="75"/>
                  </a:cubicBezTo>
                  <a:cubicBezTo>
                    <a:pt x="128" y="74"/>
                    <a:pt x="127" y="75"/>
                    <a:pt x="127" y="76"/>
                  </a:cubicBezTo>
                  <a:cubicBezTo>
                    <a:pt x="127" y="77"/>
                    <a:pt x="127" y="77"/>
                    <a:pt x="128" y="76"/>
                  </a:cubicBezTo>
                  <a:cubicBezTo>
                    <a:pt x="129" y="76"/>
                    <a:pt x="128" y="77"/>
                    <a:pt x="128" y="77"/>
                  </a:cubicBezTo>
                  <a:cubicBezTo>
                    <a:pt x="127" y="77"/>
                    <a:pt x="128" y="77"/>
                    <a:pt x="128" y="77"/>
                  </a:cubicBezTo>
                  <a:cubicBezTo>
                    <a:pt x="128" y="77"/>
                    <a:pt x="129" y="77"/>
                    <a:pt x="129" y="77"/>
                  </a:cubicBezTo>
                  <a:cubicBezTo>
                    <a:pt x="130" y="77"/>
                    <a:pt x="129" y="78"/>
                    <a:pt x="130" y="78"/>
                  </a:cubicBezTo>
                  <a:cubicBezTo>
                    <a:pt x="130" y="78"/>
                    <a:pt x="130" y="78"/>
                    <a:pt x="130" y="78"/>
                  </a:cubicBezTo>
                  <a:cubicBezTo>
                    <a:pt x="129" y="78"/>
                    <a:pt x="130" y="78"/>
                    <a:pt x="130" y="78"/>
                  </a:cubicBezTo>
                  <a:cubicBezTo>
                    <a:pt x="131" y="78"/>
                    <a:pt x="130" y="79"/>
                    <a:pt x="131" y="79"/>
                  </a:cubicBezTo>
                  <a:cubicBezTo>
                    <a:pt x="131" y="79"/>
                    <a:pt x="131" y="79"/>
                    <a:pt x="131" y="78"/>
                  </a:cubicBezTo>
                  <a:cubicBezTo>
                    <a:pt x="131" y="78"/>
                    <a:pt x="132" y="77"/>
                    <a:pt x="132" y="77"/>
                  </a:cubicBezTo>
                  <a:cubicBezTo>
                    <a:pt x="131" y="76"/>
                    <a:pt x="131" y="76"/>
                    <a:pt x="132" y="76"/>
                  </a:cubicBezTo>
                  <a:cubicBezTo>
                    <a:pt x="132" y="76"/>
                    <a:pt x="132" y="76"/>
                    <a:pt x="132" y="76"/>
                  </a:cubicBezTo>
                  <a:cubicBezTo>
                    <a:pt x="132" y="76"/>
                    <a:pt x="132" y="76"/>
                    <a:pt x="132" y="76"/>
                  </a:cubicBezTo>
                  <a:cubicBezTo>
                    <a:pt x="132" y="75"/>
                    <a:pt x="132" y="75"/>
                    <a:pt x="131" y="75"/>
                  </a:cubicBezTo>
                  <a:cubicBezTo>
                    <a:pt x="131" y="74"/>
                    <a:pt x="131" y="74"/>
                    <a:pt x="132" y="74"/>
                  </a:cubicBezTo>
                  <a:cubicBezTo>
                    <a:pt x="132" y="75"/>
                    <a:pt x="132" y="75"/>
                    <a:pt x="131" y="74"/>
                  </a:cubicBezTo>
                  <a:cubicBezTo>
                    <a:pt x="130" y="73"/>
                    <a:pt x="131" y="74"/>
                    <a:pt x="131" y="74"/>
                  </a:cubicBezTo>
                  <a:cubicBezTo>
                    <a:pt x="131" y="74"/>
                    <a:pt x="132" y="74"/>
                    <a:pt x="132" y="73"/>
                  </a:cubicBezTo>
                  <a:cubicBezTo>
                    <a:pt x="132" y="73"/>
                    <a:pt x="132" y="73"/>
                    <a:pt x="131" y="73"/>
                  </a:cubicBezTo>
                  <a:cubicBezTo>
                    <a:pt x="130" y="73"/>
                    <a:pt x="131" y="72"/>
                    <a:pt x="132" y="73"/>
                  </a:cubicBezTo>
                  <a:cubicBezTo>
                    <a:pt x="132" y="73"/>
                    <a:pt x="132" y="73"/>
                    <a:pt x="131" y="71"/>
                  </a:cubicBezTo>
                  <a:cubicBezTo>
                    <a:pt x="131" y="70"/>
                    <a:pt x="132" y="72"/>
                    <a:pt x="133" y="72"/>
                  </a:cubicBezTo>
                  <a:cubicBezTo>
                    <a:pt x="133" y="73"/>
                    <a:pt x="133" y="73"/>
                    <a:pt x="133" y="73"/>
                  </a:cubicBezTo>
                  <a:cubicBezTo>
                    <a:pt x="133" y="73"/>
                    <a:pt x="134" y="73"/>
                    <a:pt x="134" y="73"/>
                  </a:cubicBezTo>
                  <a:cubicBezTo>
                    <a:pt x="134" y="74"/>
                    <a:pt x="134" y="73"/>
                    <a:pt x="134" y="73"/>
                  </a:cubicBezTo>
                  <a:cubicBezTo>
                    <a:pt x="134" y="72"/>
                    <a:pt x="134" y="72"/>
                    <a:pt x="134" y="72"/>
                  </a:cubicBezTo>
                  <a:cubicBezTo>
                    <a:pt x="135" y="73"/>
                    <a:pt x="135" y="73"/>
                    <a:pt x="135" y="73"/>
                  </a:cubicBezTo>
                  <a:cubicBezTo>
                    <a:pt x="135" y="73"/>
                    <a:pt x="135" y="73"/>
                    <a:pt x="135" y="73"/>
                  </a:cubicBezTo>
                  <a:cubicBezTo>
                    <a:pt x="136" y="73"/>
                    <a:pt x="136" y="73"/>
                    <a:pt x="135" y="72"/>
                  </a:cubicBezTo>
                  <a:cubicBezTo>
                    <a:pt x="134" y="72"/>
                    <a:pt x="135" y="72"/>
                    <a:pt x="136" y="72"/>
                  </a:cubicBezTo>
                  <a:cubicBezTo>
                    <a:pt x="136" y="72"/>
                    <a:pt x="136" y="72"/>
                    <a:pt x="135" y="71"/>
                  </a:cubicBezTo>
                  <a:cubicBezTo>
                    <a:pt x="134" y="71"/>
                    <a:pt x="135" y="71"/>
                    <a:pt x="135" y="71"/>
                  </a:cubicBezTo>
                  <a:cubicBezTo>
                    <a:pt x="136" y="71"/>
                    <a:pt x="136" y="71"/>
                    <a:pt x="137" y="71"/>
                  </a:cubicBezTo>
                  <a:cubicBezTo>
                    <a:pt x="137" y="71"/>
                    <a:pt x="137" y="71"/>
                    <a:pt x="137" y="71"/>
                  </a:cubicBezTo>
                  <a:cubicBezTo>
                    <a:pt x="137" y="70"/>
                    <a:pt x="137" y="71"/>
                    <a:pt x="136" y="70"/>
                  </a:cubicBezTo>
                  <a:cubicBezTo>
                    <a:pt x="136" y="70"/>
                    <a:pt x="136" y="70"/>
                    <a:pt x="135" y="70"/>
                  </a:cubicBezTo>
                  <a:cubicBezTo>
                    <a:pt x="135" y="70"/>
                    <a:pt x="134" y="70"/>
                    <a:pt x="134" y="69"/>
                  </a:cubicBezTo>
                  <a:cubicBezTo>
                    <a:pt x="134" y="69"/>
                    <a:pt x="134" y="69"/>
                    <a:pt x="135" y="69"/>
                  </a:cubicBezTo>
                  <a:cubicBezTo>
                    <a:pt x="135" y="70"/>
                    <a:pt x="135" y="69"/>
                    <a:pt x="136" y="70"/>
                  </a:cubicBezTo>
                  <a:cubicBezTo>
                    <a:pt x="136" y="70"/>
                    <a:pt x="136" y="69"/>
                    <a:pt x="137" y="70"/>
                  </a:cubicBezTo>
                  <a:cubicBezTo>
                    <a:pt x="137" y="70"/>
                    <a:pt x="137" y="70"/>
                    <a:pt x="138" y="70"/>
                  </a:cubicBezTo>
                  <a:cubicBezTo>
                    <a:pt x="139" y="70"/>
                    <a:pt x="139" y="70"/>
                    <a:pt x="138" y="70"/>
                  </a:cubicBezTo>
                  <a:cubicBezTo>
                    <a:pt x="138" y="70"/>
                    <a:pt x="138" y="69"/>
                    <a:pt x="138" y="69"/>
                  </a:cubicBezTo>
                  <a:cubicBezTo>
                    <a:pt x="138" y="69"/>
                    <a:pt x="137" y="68"/>
                    <a:pt x="136" y="68"/>
                  </a:cubicBezTo>
                  <a:cubicBezTo>
                    <a:pt x="135" y="68"/>
                    <a:pt x="136" y="69"/>
                    <a:pt x="135" y="68"/>
                  </a:cubicBezTo>
                  <a:cubicBezTo>
                    <a:pt x="134" y="68"/>
                    <a:pt x="135" y="67"/>
                    <a:pt x="135" y="68"/>
                  </a:cubicBezTo>
                  <a:cubicBezTo>
                    <a:pt x="136" y="68"/>
                    <a:pt x="136" y="67"/>
                    <a:pt x="136" y="67"/>
                  </a:cubicBezTo>
                  <a:cubicBezTo>
                    <a:pt x="136" y="67"/>
                    <a:pt x="136" y="67"/>
                    <a:pt x="136" y="67"/>
                  </a:cubicBezTo>
                  <a:cubicBezTo>
                    <a:pt x="135" y="67"/>
                    <a:pt x="135" y="66"/>
                    <a:pt x="136" y="66"/>
                  </a:cubicBezTo>
                  <a:cubicBezTo>
                    <a:pt x="136" y="66"/>
                    <a:pt x="138" y="67"/>
                    <a:pt x="138" y="67"/>
                  </a:cubicBezTo>
                  <a:cubicBezTo>
                    <a:pt x="139" y="68"/>
                    <a:pt x="139" y="68"/>
                    <a:pt x="140" y="67"/>
                  </a:cubicBezTo>
                  <a:cubicBezTo>
                    <a:pt x="140" y="67"/>
                    <a:pt x="140" y="67"/>
                    <a:pt x="141" y="67"/>
                  </a:cubicBezTo>
                  <a:cubicBezTo>
                    <a:pt x="142" y="67"/>
                    <a:pt x="140" y="67"/>
                    <a:pt x="139" y="66"/>
                  </a:cubicBezTo>
                  <a:cubicBezTo>
                    <a:pt x="139" y="66"/>
                    <a:pt x="140" y="66"/>
                    <a:pt x="141" y="66"/>
                  </a:cubicBezTo>
                  <a:cubicBezTo>
                    <a:pt x="141" y="66"/>
                    <a:pt x="140" y="65"/>
                    <a:pt x="140" y="65"/>
                  </a:cubicBezTo>
                  <a:cubicBezTo>
                    <a:pt x="139" y="65"/>
                    <a:pt x="139" y="65"/>
                    <a:pt x="138" y="65"/>
                  </a:cubicBezTo>
                  <a:cubicBezTo>
                    <a:pt x="138" y="65"/>
                    <a:pt x="139" y="64"/>
                    <a:pt x="139" y="64"/>
                  </a:cubicBezTo>
                  <a:cubicBezTo>
                    <a:pt x="139" y="64"/>
                    <a:pt x="140" y="64"/>
                    <a:pt x="141" y="65"/>
                  </a:cubicBezTo>
                  <a:cubicBezTo>
                    <a:pt x="141" y="65"/>
                    <a:pt x="141" y="65"/>
                    <a:pt x="142" y="65"/>
                  </a:cubicBezTo>
                  <a:cubicBezTo>
                    <a:pt x="143" y="65"/>
                    <a:pt x="141" y="64"/>
                    <a:pt x="141" y="63"/>
                  </a:cubicBezTo>
                  <a:close/>
                  <a:moveTo>
                    <a:pt x="27" y="23"/>
                  </a:moveTo>
                  <a:cubicBezTo>
                    <a:pt x="27" y="23"/>
                    <a:pt x="26" y="23"/>
                    <a:pt x="26" y="23"/>
                  </a:cubicBezTo>
                  <a:cubicBezTo>
                    <a:pt x="26" y="23"/>
                    <a:pt x="26" y="24"/>
                    <a:pt x="26" y="25"/>
                  </a:cubicBezTo>
                  <a:cubicBezTo>
                    <a:pt x="26" y="25"/>
                    <a:pt x="26" y="25"/>
                    <a:pt x="26" y="25"/>
                  </a:cubicBezTo>
                  <a:cubicBezTo>
                    <a:pt x="26" y="26"/>
                    <a:pt x="26" y="26"/>
                    <a:pt x="26" y="27"/>
                  </a:cubicBezTo>
                  <a:cubicBezTo>
                    <a:pt x="26" y="27"/>
                    <a:pt x="26" y="28"/>
                    <a:pt x="25" y="28"/>
                  </a:cubicBezTo>
                  <a:cubicBezTo>
                    <a:pt x="25" y="28"/>
                    <a:pt x="25" y="27"/>
                    <a:pt x="25" y="27"/>
                  </a:cubicBezTo>
                  <a:cubicBezTo>
                    <a:pt x="25" y="27"/>
                    <a:pt x="25" y="26"/>
                    <a:pt x="25" y="26"/>
                  </a:cubicBezTo>
                  <a:cubicBezTo>
                    <a:pt x="24" y="26"/>
                    <a:pt x="25" y="26"/>
                    <a:pt x="25" y="26"/>
                  </a:cubicBezTo>
                  <a:cubicBezTo>
                    <a:pt x="25" y="26"/>
                    <a:pt x="25" y="26"/>
                    <a:pt x="25" y="26"/>
                  </a:cubicBezTo>
                  <a:cubicBezTo>
                    <a:pt x="26" y="26"/>
                    <a:pt x="25" y="26"/>
                    <a:pt x="25" y="25"/>
                  </a:cubicBezTo>
                  <a:cubicBezTo>
                    <a:pt x="25" y="25"/>
                    <a:pt x="25" y="25"/>
                    <a:pt x="25" y="25"/>
                  </a:cubicBezTo>
                  <a:cubicBezTo>
                    <a:pt x="25" y="25"/>
                    <a:pt x="25" y="24"/>
                    <a:pt x="25" y="24"/>
                  </a:cubicBezTo>
                  <a:cubicBezTo>
                    <a:pt x="26" y="24"/>
                    <a:pt x="26" y="24"/>
                    <a:pt x="25" y="23"/>
                  </a:cubicBezTo>
                  <a:cubicBezTo>
                    <a:pt x="25" y="23"/>
                    <a:pt x="25" y="22"/>
                    <a:pt x="25" y="22"/>
                  </a:cubicBezTo>
                  <a:cubicBezTo>
                    <a:pt x="25" y="21"/>
                    <a:pt x="25" y="21"/>
                    <a:pt x="25" y="21"/>
                  </a:cubicBezTo>
                  <a:cubicBezTo>
                    <a:pt x="26" y="21"/>
                    <a:pt x="26" y="21"/>
                    <a:pt x="26" y="21"/>
                  </a:cubicBezTo>
                  <a:cubicBezTo>
                    <a:pt x="27" y="20"/>
                    <a:pt x="27" y="22"/>
                    <a:pt x="27" y="23"/>
                  </a:cubicBezTo>
                  <a:close/>
                  <a:moveTo>
                    <a:pt x="28" y="17"/>
                  </a:moveTo>
                  <a:cubicBezTo>
                    <a:pt x="27" y="17"/>
                    <a:pt x="26" y="16"/>
                    <a:pt x="25" y="16"/>
                  </a:cubicBezTo>
                  <a:cubicBezTo>
                    <a:pt x="25" y="16"/>
                    <a:pt x="25" y="16"/>
                    <a:pt x="25" y="15"/>
                  </a:cubicBezTo>
                  <a:cubicBezTo>
                    <a:pt x="25" y="15"/>
                    <a:pt x="25" y="14"/>
                    <a:pt x="25" y="14"/>
                  </a:cubicBezTo>
                  <a:cubicBezTo>
                    <a:pt x="25" y="14"/>
                    <a:pt x="26" y="13"/>
                    <a:pt x="26" y="14"/>
                  </a:cubicBezTo>
                  <a:cubicBezTo>
                    <a:pt x="26" y="14"/>
                    <a:pt x="26" y="14"/>
                    <a:pt x="26" y="14"/>
                  </a:cubicBezTo>
                  <a:cubicBezTo>
                    <a:pt x="26" y="14"/>
                    <a:pt x="28" y="14"/>
                    <a:pt x="27" y="15"/>
                  </a:cubicBezTo>
                  <a:cubicBezTo>
                    <a:pt x="26" y="15"/>
                    <a:pt x="25" y="14"/>
                    <a:pt x="26" y="15"/>
                  </a:cubicBezTo>
                  <a:cubicBezTo>
                    <a:pt x="26" y="16"/>
                    <a:pt x="27" y="16"/>
                    <a:pt x="27" y="16"/>
                  </a:cubicBezTo>
                  <a:cubicBezTo>
                    <a:pt x="28" y="17"/>
                    <a:pt x="29" y="18"/>
                    <a:pt x="28" y="17"/>
                  </a:cubicBezTo>
                  <a:close/>
                  <a:moveTo>
                    <a:pt x="30" y="11"/>
                  </a:moveTo>
                  <a:cubicBezTo>
                    <a:pt x="29" y="11"/>
                    <a:pt x="28" y="10"/>
                    <a:pt x="27" y="10"/>
                  </a:cubicBezTo>
                  <a:cubicBezTo>
                    <a:pt x="27" y="10"/>
                    <a:pt x="25" y="10"/>
                    <a:pt x="25" y="9"/>
                  </a:cubicBezTo>
                  <a:cubicBezTo>
                    <a:pt x="25" y="9"/>
                    <a:pt x="25" y="9"/>
                    <a:pt x="25" y="9"/>
                  </a:cubicBezTo>
                  <a:cubicBezTo>
                    <a:pt x="25" y="9"/>
                    <a:pt x="25" y="8"/>
                    <a:pt x="25" y="9"/>
                  </a:cubicBezTo>
                  <a:cubicBezTo>
                    <a:pt x="26" y="9"/>
                    <a:pt x="26" y="9"/>
                    <a:pt x="27" y="9"/>
                  </a:cubicBezTo>
                  <a:cubicBezTo>
                    <a:pt x="27" y="9"/>
                    <a:pt x="28" y="10"/>
                    <a:pt x="28" y="10"/>
                  </a:cubicBezTo>
                  <a:cubicBezTo>
                    <a:pt x="28" y="10"/>
                    <a:pt x="30" y="10"/>
                    <a:pt x="30" y="11"/>
                  </a:cubicBezTo>
                  <a:close/>
                  <a:moveTo>
                    <a:pt x="30" y="8"/>
                  </a:moveTo>
                  <a:cubicBezTo>
                    <a:pt x="29" y="8"/>
                    <a:pt x="26" y="8"/>
                    <a:pt x="25" y="7"/>
                  </a:cubicBezTo>
                  <a:cubicBezTo>
                    <a:pt x="25" y="7"/>
                    <a:pt x="25" y="7"/>
                    <a:pt x="25" y="7"/>
                  </a:cubicBezTo>
                  <a:cubicBezTo>
                    <a:pt x="25" y="7"/>
                    <a:pt x="25" y="7"/>
                    <a:pt x="25" y="7"/>
                  </a:cubicBezTo>
                  <a:cubicBezTo>
                    <a:pt x="26" y="7"/>
                    <a:pt x="28" y="8"/>
                    <a:pt x="29" y="8"/>
                  </a:cubicBezTo>
                  <a:cubicBezTo>
                    <a:pt x="29" y="8"/>
                    <a:pt x="31" y="8"/>
                    <a:pt x="31" y="8"/>
                  </a:cubicBezTo>
                  <a:cubicBezTo>
                    <a:pt x="31" y="8"/>
                    <a:pt x="31" y="8"/>
                    <a:pt x="30"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3" name="Freeform 133"/>
            <p:cNvSpPr>
              <a:spLocks/>
            </p:cNvSpPr>
            <p:nvPr/>
          </p:nvSpPr>
          <p:spPr bwMode="auto">
            <a:xfrm>
              <a:off x="1393" y="1219"/>
              <a:ext cx="26" cy="7"/>
            </a:xfrm>
            <a:custGeom>
              <a:avLst/>
              <a:gdLst/>
              <a:ahLst/>
              <a:cxnLst>
                <a:cxn ang="0">
                  <a:pos x="1" y="0"/>
                </a:cxn>
                <a:cxn ang="0">
                  <a:pos x="1" y="1"/>
                </a:cxn>
                <a:cxn ang="0">
                  <a:pos x="3" y="1"/>
                </a:cxn>
                <a:cxn ang="0">
                  <a:pos x="3" y="2"/>
                </a:cxn>
                <a:cxn ang="0">
                  <a:pos x="3" y="2"/>
                </a:cxn>
                <a:cxn ang="0">
                  <a:pos x="4" y="2"/>
                </a:cxn>
                <a:cxn ang="0">
                  <a:pos x="4" y="1"/>
                </a:cxn>
                <a:cxn ang="0">
                  <a:pos x="5" y="1"/>
                </a:cxn>
                <a:cxn ang="0">
                  <a:pos x="7" y="1"/>
                </a:cxn>
                <a:cxn ang="0">
                  <a:pos x="7" y="0"/>
                </a:cxn>
                <a:cxn ang="0">
                  <a:pos x="5" y="0"/>
                </a:cxn>
                <a:cxn ang="0">
                  <a:pos x="3" y="0"/>
                </a:cxn>
                <a:cxn ang="0">
                  <a:pos x="3" y="0"/>
                </a:cxn>
                <a:cxn ang="0">
                  <a:pos x="1" y="0"/>
                </a:cxn>
              </a:cxnLst>
              <a:rect l="0" t="0" r="r" b="b"/>
              <a:pathLst>
                <a:path w="8" h="2">
                  <a:moveTo>
                    <a:pt x="1" y="0"/>
                  </a:moveTo>
                  <a:cubicBezTo>
                    <a:pt x="0" y="0"/>
                    <a:pt x="1" y="1"/>
                    <a:pt x="1" y="1"/>
                  </a:cubicBezTo>
                  <a:cubicBezTo>
                    <a:pt x="1" y="1"/>
                    <a:pt x="2" y="1"/>
                    <a:pt x="3" y="1"/>
                  </a:cubicBezTo>
                  <a:cubicBezTo>
                    <a:pt x="3" y="2"/>
                    <a:pt x="3" y="2"/>
                    <a:pt x="3" y="2"/>
                  </a:cubicBezTo>
                  <a:cubicBezTo>
                    <a:pt x="3" y="1"/>
                    <a:pt x="4" y="1"/>
                    <a:pt x="3" y="2"/>
                  </a:cubicBezTo>
                  <a:cubicBezTo>
                    <a:pt x="3" y="2"/>
                    <a:pt x="4" y="2"/>
                    <a:pt x="4" y="2"/>
                  </a:cubicBezTo>
                  <a:cubicBezTo>
                    <a:pt x="5" y="2"/>
                    <a:pt x="5" y="2"/>
                    <a:pt x="4" y="1"/>
                  </a:cubicBezTo>
                  <a:cubicBezTo>
                    <a:pt x="4" y="1"/>
                    <a:pt x="5" y="1"/>
                    <a:pt x="5" y="1"/>
                  </a:cubicBezTo>
                  <a:cubicBezTo>
                    <a:pt x="5" y="1"/>
                    <a:pt x="6" y="1"/>
                    <a:pt x="7" y="1"/>
                  </a:cubicBezTo>
                  <a:cubicBezTo>
                    <a:pt x="8" y="1"/>
                    <a:pt x="8" y="0"/>
                    <a:pt x="7" y="0"/>
                  </a:cubicBezTo>
                  <a:cubicBezTo>
                    <a:pt x="6" y="0"/>
                    <a:pt x="5" y="0"/>
                    <a:pt x="5" y="0"/>
                  </a:cubicBezTo>
                  <a:cubicBezTo>
                    <a:pt x="5" y="1"/>
                    <a:pt x="3" y="0"/>
                    <a:pt x="3" y="0"/>
                  </a:cubicBezTo>
                  <a:cubicBezTo>
                    <a:pt x="3" y="0"/>
                    <a:pt x="2" y="0"/>
                    <a:pt x="3" y="0"/>
                  </a:cubicBezTo>
                  <a:cubicBezTo>
                    <a:pt x="3"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4" name="Freeform 134"/>
            <p:cNvSpPr>
              <a:spLocks/>
            </p:cNvSpPr>
            <p:nvPr/>
          </p:nvSpPr>
          <p:spPr bwMode="auto">
            <a:xfrm>
              <a:off x="1425" y="1219"/>
              <a:ext cx="17" cy="10"/>
            </a:xfrm>
            <a:custGeom>
              <a:avLst/>
              <a:gdLst/>
              <a:ahLst/>
              <a:cxnLst>
                <a:cxn ang="0">
                  <a:pos x="2" y="2"/>
                </a:cxn>
                <a:cxn ang="0">
                  <a:pos x="2" y="2"/>
                </a:cxn>
                <a:cxn ang="0">
                  <a:pos x="4" y="2"/>
                </a:cxn>
                <a:cxn ang="0">
                  <a:pos x="4" y="0"/>
                </a:cxn>
                <a:cxn ang="0">
                  <a:pos x="1" y="2"/>
                </a:cxn>
                <a:cxn ang="0">
                  <a:pos x="1" y="3"/>
                </a:cxn>
                <a:cxn ang="0">
                  <a:pos x="2" y="2"/>
                </a:cxn>
              </a:cxnLst>
              <a:rect l="0" t="0" r="r" b="b"/>
              <a:pathLst>
                <a:path w="5" h="3">
                  <a:moveTo>
                    <a:pt x="2" y="2"/>
                  </a:moveTo>
                  <a:cubicBezTo>
                    <a:pt x="2" y="2"/>
                    <a:pt x="2" y="2"/>
                    <a:pt x="2" y="2"/>
                  </a:cubicBezTo>
                  <a:cubicBezTo>
                    <a:pt x="3" y="2"/>
                    <a:pt x="3" y="2"/>
                    <a:pt x="4" y="2"/>
                  </a:cubicBezTo>
                  <a:cubicBezTo>
                    <a:pt x="5" y="1"/>
                    <a:pt x="5" y="1"/>
                    <a:pt x="4" y="0"/>
                  </a:cubicBezTo>
                  <a:cubicBezTo>
                    <a:pt x="4" y="0"/>
                    <a:pt x="2" y="1"/>
                    <a:pt x="1" y="2"/>
                  </a:cubicBezTo>
                  <a:cubicBezTo>
                    <a:pt x="0" y="3"/>
                    <a:pt x="1" y="3"/>
                    <a:pt x="1" y="3"/>
                  </a:cubicBezTo>
                  <a:cubicBezTo>
                    <a:pt x="1"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5" name="Freeform 135"/>
            <p:cNvSpPr>
              <a:spLocks/>
            </p:cNvSpPr>
            <p:nvPr/>
          </p:nvSpPr>
          <p:spPr bwMode="auto">
            <a:xfrm>
              <a:off x="1416" y="1229"/>
              <a:ext cx="22" cy="16"/>
            </a:xfrm>
            <a:custGeom>
              <a:avLst/>
              <a:gdLst/>
              <a:ahLst/>
              <a:cxnLst>
                <a:cxn ang="0">
                  <a:pos x="5" y="2"/>
                </a:cxn>
                <a:cxn ang="0">
                  <a:pos x="5" y="2"/>
                </a:cxn>
                <a:cxn ang="0">
                  <a:pos x="6" y="1"/>
                </a:cxn>
                <a:cxn ang="0">
                  <a:pos x="5" y="0"/>
                </a:cxn>
                <a:cxn ang="0">
                  <a:pos x="4" y="1"/>
                </a:cxn>
                <a:cxn ang="0">
                  <a:pos x="1" y="4"/>
                </a:cxn>
                <a:cxn ang="0">
                  <a:pos x="1" y="5"/>
                </a:cxn>
                <a:cxn ang="0">
                  <a:pos x="4" y="4"/>
                </a:cxn>
                <a:cxn ang="0">
                  <a:pos x="4" y="3"/>
                </a:cxn>
                <a:cxn ang="0">
                  <a:pos x="5" y="2"/>
                </a:cxn>
              </a:cxnLst>
              <a:rect l="0" t="0" r="r" b="b"/>
              <a:pathLst>
                <a:path w="7" h="5">
                  <a:moveTo>
                    <a:pt x="5" y="2"/>
                  </a:moveTo>
                  <a:cubicBezTo>
                    <a:pt x="5" y="2"/>
                    <a:pt x="5" y="2"/>
                    <a:pt x="5" y="2"/>
                  </a:cubicBezTo>
                  <a:cubicBezTo>
                    <a:pt x="6" y="2"/>
                    <a:pt x="6" y="2"/>
                    <a:pt x="6" y="1"/>
                  </a:cubicBezTo>
                  <a:cubicBezTo>
                    <a:pt x="7" y="1"/>
                    <a:pt x="6" y="0"/>
                    <a:pt x="5" y="0"/>
                  </a:cubicBezTo>
                  <a:cubicBezTo>
                    <a:pt x="5" y="0"/>
                    <a:pt x="5" y="1"/>
                    <a:pt x="4" y="1"/>
                  </a:cubicBezTo>
                  <a:cubicBezTo>
                    <a:pt x="4" y="2"/>
                    <a:pt x="3" y="3"/>
                    <a:pt x="1" y="4"/>
                  </a:cubicBezTo>
                  <a:cubicBezTo>
                    <a:pt x="0" y="5"/>
                    <a:pt x="1" y="5"/>
                    <a:pt x="1" y="5"/>
                  </a:cubicBezTo>
                  <a:cubicBezTo>
                    <a:pt x="2" y="5"/>
                    <a:pt x="3" y="5"/>
                    <a:pt x="4" y="4"/>
                  </a:cubicBezTo>
                  <a:cubicBezTo>
                    <a:pt x="4" y="4"/>
                    <a:pt x="4" y="3"/>
                    <a:pt x="4" y="3"/>
                  </a:cubicBezTo>
                  <a:cubicBezTo>
                    <a:pt x="5" y="3"/>
                    <a:pt x="5" y="3"/>
                    <a:pt x="5"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6" name="Freeform 136"/>
            <p:cNvSpPr>
              <a:spLocks/>
            </p:cNvSpPr>
            <p:nvPr/>
          </p:nvSpPr>
          <p:spPr bwMode="auto">
            <a:xfrm>
              <a:off x="1448" y="1229"/>
              <a:ext cx="16" cy="9"/>
            </a:xfrm>
            <a:custGeom>
              <a:avLst/>
              <a:gdLst/>
              <a:ahLst/>
              <a:cxnLst>
                <a:cxn ang="0">
                  <a:pos x="1" y="2"/>
                </a:cxn>
                <a:cxn ang="0">
                  <a:pos x="3" y="3"/>
                </a:cxn>
                <a:cxn ang="0">
                  <a:pos x="3" y="2"/>
                </a:cxn>
                <a:cxn ang="0">
                  <a:pos x="4" y="1"/>
                </a:cxn>
                <a:cxn ang="0">
                  <a:pos x="3" y="0"/>
                </a:cxn>
                <a:cxn ang="0">
                  <a:pos x="1" y="0"/>
                </a:cxn>
                <a:cxn ang="0">
                  <a:pos x="1" y="1"/>
                </a:cxn>
                <a:cxn ang="0">
                  <a:pos x="1" y="2"/>
                </a:cxn>
              </a:cxnLst>
              <a:rect l="0" t="0" r="r" b="b"/>
              <a:pathLst>
                <a:path w="5" h="3">
                  <a:moveTo>
                    <a:pt x="1" y="2"/>
                  </a:moveTo>
                  <a:cubicBezTo>
                    <a:pt x="2" y="3"/>
                    <a:pt x="2" y="2"/>
                    <a:pt x="3" y="3"/>
                  </a:cubicBezTo>
                  <a:cubicBezTo>
                    <a:pt x="3" y="3"/>
                    <a:pt x="3" y="3"/>
                    <a:pt x="3" y="2"/>
                  </a:cubicBezTo>
                  <a:cubicBezTo>
                    <a:pt x="3" y="2"/>
                    <a:pt x="3" y="1"/>
                    <a:pt x="4" y="1"/>
                  </a:cubicBezTo>
                  <a:cubicBezTo>
                    <a:pt x="5" y="1"/>
                    <a:pt x="3" y="0"/>
                    <a:pt x="3" y="0"/>
                  </a:cubicBezTo>
                  <a:cubicBezTo>
                    <a:pt x="3" y="0"/>
                    <a:pt x="2" y="0"/>
                    <a:pt x="1" y="0"/>
                  </a:cubicBezTo>
                  <a:cubicBezTo>
                    <a:pt x="0" y="0"/>
                    <a:pt x="1" y="1"/>
                    <a:pt x="1" y="1"/>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7" name="Freeform 137"/>
            <p:cNvSpPr>
              <a:spLocks/>
            </p:cNvSpPr>
            <p:nvPr/>
          </p:nvSpPr>
          <p:spPr bwMode="auto">
            <a:xfrm>
              <a:off x="1480" y="1248"/>
              <a:ext cx="10" cy="13"/>
            </a:xfrm>
            <a:custGeom>
              <a:avLst/>
              <a:gdLst/>
              <a:ahLst/>
              <a:cxnLst>
                <a:cxn ang="0">
                  <a:pos x="3" y="3"/>
                </a:cxn>
                <a:cxn ang="0">
                  <a:pos x="3" y="3"/>
                </a:cxn>
                <a:cxn ang="0">
                  <a:pos x="3" y="2"/>
                </a:cxn>
                <a:cxn ang="0">
                  <a:pos x="2" y="1"/>
                </a:cxn>
                <a:cxn ang="0">
                  <a:pos x="2" y="0"/>
                </a:cxn>
                <a:cxn ang="0">
                  <a:pos x="1" y="0"/>
                </a:cxn>
                <a:cxn ang="0">
                  <a:pos x="1" y="1"/>
                </a:cxn>
                <a:cxn ang="0">
                  <a:pos x="2" y="3"/>
                </a:cxn>
                <a:cxn ang="0">
                  <a:pos x="3" y="3"/>
                </a:cxn>
              </a:cxnLst>
              <a:rect l="0" t="0" r="r" b="b"/>
              <a:pathLst>
                <a:path w="3" h="4">
                  <a:moveTo>
                    <a:pt x="3" y="3"/>
                  </a:moveTo>
                  <a:cubicBezTo>
                    <a:pt x="3" y="4"/>
                    <a:pt x="3" y="3"/>
                    <a:pt x="3" y="3"/>
                  </a:cubicBezTo>
                  <a:cubicBezTo>
                    <a:pt x="3" y="2"/>
                    <a:pt x="3" y="2"/>
                    <a:pt x="3" y="2"/>
                  </a:cubicBezTo>
                  <a:cubicBezTo>
                    <a:pt x="3" y="2"/>
                    <a:pt x="3" y="1"/>
                    <a:pt x="2" y="1"/>
                  </a:cubicBezTo>
                  <a:cubicBezTo>
                    <a:pt x="2" y="0"/>
                    <a:pt x="2" y="0"/>
                    <a:pt x="2" y="0"/>
                  </a:cubicBezTo>
                  <a:cubicBezTo>
                    <a:pt x="1" y="0"/>
                    <a:pt x="1" y="0"/>
                    <a:pt x="1" y="0"/>
                  </a:cubicBezTo>
                  <a:cubicBezTo>
                    <a:pt x="0" y="0"/>
                    <a:pt x="1" y="1"/>
                    <a:pt x="1" y="1"/>
                  </a:cubicBezTo>
                  <a:cubicBezTo>
                    <a:pt x="1" y="1"/>
                    <a:pt x="2" y="2"/>
                    <a:pt x="2" y="3"/>
                  </a:cubicBezTo>
                  <a:cubicBezTo>
                    <a:pt x="2" y="3"/>
                    <a:pt x="2"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8" name="Freeform 138"/>
            <p:cNvSpPr>
              <a:spLocks/>
            </p:cNvSpPr>
            <p:nvPr/>
          </p:nvSpPr>
          <p:spPr bwMode="auto">
            <a:xfrm>
              <a:off x="1451" y="1258"/>
              <a:ext cx="39" cy="32"/>
            </a:xfrm>
            <a:custGeom>
              <a:avLst/>
              <a:gdLst/>
              <a:ahLst/>
              <a:cxnLst>
                <a:cxn ang="0">
                  <a:pos x="6" y="1"/>
                </a:cxn>
                <a:cxn ang="0">
                  <a:pos x="6" y="1"/>
                </a:cxn>
                <a:cxn ang="0">
                  <a:pos x="4" y="1"/>
                </a:cxn>
                <a:cxn ang="0">
                  <a:pos x="1" y="3"/>
                </a:cxn>
                <a:cxn ang="0">
                  <a:pos x="0" y="7"/>
                </a:cxn>
                <a:cxn ang="0">
                  <a:pos x="3" y="10"/>
                </a:cxn>
                <a:cxn ang="0">
                  <a:pos x="9" y="9"/>
                </a:cxn>
                <a:cxn ang="0">
                  <a:pos x="11" y="5"/>
                </a:cxn>
                <a:cxn ang="0">
                  <a:pos x="11" y="3"/>
                </a:cxn>
                <a:cxn ang="0">
                  <a:pos x="10" y="1"/>
                </a:cxn>
                <a:cxn ang="0">
                  <a:pos x="9" y="1"/>
                </a:cxn>
                <a:cxn ang="0">
                  <a:pos x="6" y="1"/>
                </a:cxn>
              </a:cxnLst>
              <a:rect l="0" t="0" r="r" b="b"/>
              <a:pathLst>
                <a:path w="12" h="10">
                  <a:moveTo>
                    <a:pt x="6" y="1"/>
                  </a:moveTo>
                  <a:cubicBezTo>
                    <a:pt x="6" y="1"/>
                    <a:pt x="6" y="1"/>
                    <a:pt x="6" y="1"/>
                  </a:cubicBezTo>
                  <a:cubicBezTo>
                    <a:pt x="5" y="0"/>
                    <a:pt x="5" y="1"/>
                    <a:pt x="4" y="1"/>
                  </a:cubicBezTo>
                  <a:cubicBezTo>
                    <a:pt x="3" y="1"/>
                    <a:pt x="2" y="2"/>
                    <a:pt x="1" y="3"/>
                  </a:cubicBezTo>
                  <a:cubicBezTo>
                    <a:pt x="1" y="4"/>
                    <a:pt x="0" y="5"/>
                    <a:pt x="0" y="7"/>
                  </a:cubicBezTo>
                  <a:cubicBezTo>
                    <a:pt x="0" y="8"/>
                    <a:pt x="2" y="9"/>
                    <a:pt x="3" y="10"/>
                  </a:cubicBezTo>
                  <a:cubicBezTo>
                    <a:pt x="4" y="10"/>
                    <a:pt x="7" y="9"/>
                    <a:pt x="9" y="9"/>
                  </a:cubicBezTo>
                  <a:cubicBezTo>
                    <a:pt x="12" y="8"/>
                    <a:pt x="11" y="6"/>
                    <a:pt x="11" y="5"/>
                  </a:cubicBezTo>
                  <a:cubicBezTo>
                    <a:pt x="11" y="4"/>
                    <a:pt x="10" y="4"/>
                    <a:pt x="11" y="3"/>
                  </a:cubicBezTo>
                  <a:cubicBezTo>
                    <a:pt x="12" y="1"/>
                    <a:pt x="11" y="1"/>
                    <a:pt x="10" y="1"/>
                  </a:cubicBezTo>
                  <a:cubicBezTo>
                    <a:pt x="10" y="1"/>
                    <a:pt x="9" y="1"/>
                    <a:pt x="9" y="1"/>
                  </a:cubicBezTo>
                  <a:cubicBezTo>
                    <a:pt x="8" y="0"/>
                    <a:pt x="7" y="0"/>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9" name="Freeform 139"/>
            <p:cNvSpPr>
              <a:spLocks/>
            </p:cNvSpPr>
            <p:nvPr/>
          </p:nvSpPr>
          <p:spPr bwMode="auto">
            <a:xfrm>
              <a:off x="1490" y="1264"/>
              <a:ext cx="26" cy="13"/>
            </a:xfrm>
            <a:custGeom>
              <a:avLst/>
              <a:gdLst/>
              <a:ahLst/>
              <a:cxnLst>
                <a:cxn ang="0">
                  <a:pos x="3" y="3"/>
                </a:cxn>
                <a:cxn ang="0">
                  <a:pos x="5" y="3"/>
                </a:cxn>
                <a:cxn ang="0">
                  <a:pos x="7" y="3"/>
                </a:cxn>
                <a:cxn ang="0">
                  <a:pos x="6" y="1"/>
                </a:cxn>
                <a:cxn ang="0">
                  <a:pos x="4" y="0"/>
                </a:cxn>
                <a:cxn ang="0">
                  <a:pos x="2" y="0"/>
                </a:cxn>
                <a:cxn ang="0">
                  <a:pos x="1" y="1"/>
                </a:cxn>
                <a:cxn ang="0">
                  <a:pos x="1" y="2"/>
                </a:cxn>
                <a:cxn ang="0">
                  <a:pos x="3" y="3"/>
                </a:cxn>
              </a:cxnLst>
              <a:rect l="0" t="0" r="r" b="b"/>
              <a:pathLst>
                <a:path w="8" h="4">
                  <a:moveTo>
                    <a:pt x="3" y="3"/>
                  </a:moveTo>
                  <a:cubicBezTo>
                    <a:pt x="4" y="3"/>
                    <a:pt x="5" y="3"/>
                    <a:pt x="5" y="3"/>
                  </a:cubicBezTo>
                  <a:cubicBezTo>
                    <a:pt x="6" y="3"/>
                    <a:pt x="8" y="4"/>
                    <a:pt x="7" y="3"/>
                  </a:cubicBezTo>
                  <a:cubicBezTo>
                    <a:pt x="7" y="2"/>
                    <a:pt x="7" y="1"/>
                    <a:pt x="6" y="1"/>
                  </a:cubicBezTo>
                  <a:cubicBezTo>
                    <a:pt x="5" y="1"/>
                    <a:pt x="5" y="1"/>
                    <a:pt x="4" y="0"/>
                  </a:cubicBezTo>
                  <a:cubicBezTo>
                    <a:pt x="3" y="0"/>
                    <a:pt x="3" y="0"/>
                    <a:pt x="2" y="0"/>
                  </a:cubicBezTo>
                  <a:cubicBezTo>
                    <a:pt x="2" y="0"/>
                    <a:pt x="2" y="1"/>
                    <a:pt x="1" y="1"/>
                  </a:cubicBezTo>
                  <a:cubicBezTo>
                    <a:pt x="1" y="1"/>
                    <a:pt x="0" y="1"/>
                    <a:pt x="1" y="2"/>
                  </a:cubicBezTo>
                  <a:cubicBezTo>
                    <a:pt x="1" y="3"/>
                    <a:pt x="2"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0" name="Freeform 140"/>
            <p:cNvSpPr>
              <a:spLocks/>
            </p:cNvSpPr>
            <p:nvPr/>
          </p:nvSpPr>
          <p:spPr bwMode="auto">
            <a:xfrm>
              <a:off x="1406" y="1559"/>
              <a:ext cx="7" cy="3"/>
            </a:xfrm>
            <a:custGeom>
              <a:avLst/>
              <a:gdLst/>
              <a:ahLst/>
              <a:cxnLst>
                <a:cxn ang="0">
                  <a:pos x="1" y="1"/>
                </a:cxn>
                <a:cxn ang="0">
                  <a:pos x="1" y="0"/>
                </a:cxn>
                <a:cxn ang="0">
                  <a:pos x="0" y="1"/>
                </a:cxn>
                <a:cxn ang="0">
                  <a:pos x="1" y="1"/>
                </a:cxn>
              </a:cxnLst>
              <a:rect l="0" t="0" r="r" b="b"/>
              <a:pathLst>
                <a:path w="2" h="1">
                  <a:moveTo>
                    <a:pt x="1" y="1"/>
                  </a:moveTo>
                  <a:cubicBezTo>
                    <a:pt x="1" y="0"/>
                    <a:pt x="2" y="0"/>
                    <a:pt x="1" y="0"/>
                  </a:cubicBezTo>
                  <a:cubicBezTo>
                    <a:pt x="1" y="0"/>
                    <a:pt x="0" y="0"/>
                    <a:pt x="0"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1" name="Freeform 141"/>
            <p:cNvSpPr>
              <a:spLocks/>
            </p:cNvSpPr>
            <p:nvPr/>
          </p:nvSpPr>
          <p:spPr bwMode="auto">
            <a:xfrm>
              <a:off x="1406" y="1549"/>
              <a:ext cx="19" cy="23"/>
            </a:xfrm>
            <a:custGeom>
              <a:avLst/>
              <a:gdLst/>
              <a:ahLst/>
              <a:cxnLst>
                <a:cxn ang="0">
                  <a:pos x="5" y="4"/>
                </a:cxn>
                <a:cxn ang="0">
                  <a:pos x="6" y="2"/>
                </a:cxn>
                <a:cxn ang="0">
                  <a:pos x="5" y="2"/>
                </a:cxn>
                <a:cxn ang="0">
                  <a:pos x="4" y="1"/>
                </a:cxn>
                <a:cxn ang="0">
                  <a:pos x="3" y="4"/>
                </a:cxn>
                <a:cxn ang="0">
                  <a:pos x="3" y="4"/>
                </a:cxn>
                <a:cxn ang="0">
                  <a:pos x="3" y="2"/>
                </a:cxn>
                <a:cxn ang="0">
                  <a:pos x="3" y="2"/>
                </a:cxn>
                <a:cxn ang="0">
                  <a:pos x="3" y="4"/>
                </a:cxn>
                <a:cxn ang="0">
                  <a:pos x="1" y="6"/>
                </a:cxn>
                <a:cxn ang="0">
                  <a:pos x="1" y="6"/>
                </a:cxn>
                <a:cxn ang="0">
                  <a:pos x="3" y="5"/>
                </a:cxn>
                <a:cxn ang="0">
                  <a:pos x="3" y="5"/>
                </a:cxn>
                <a:cxn ang="0">
                  <a:pos x="2" y="6"/>
                </a:cxn>
                <a:cxn ang="0">
                  <a:pos x="4" y="5"/>
                </a:cxn>
                <a:cxn ang="0">
                  <a:pos x="5" y="4"/>
                </a:cxn>
                <a:cxn ang="0">
                  <a:pos x="5" y="5"/>
                </a:cxn>
                <a:cxn ang="0">
                  <a:pos x="5" y="4"/>
                </a:cxn>
                <a:cxn ang="0">
                  <a:pos x="5" y="4"/>
                </a:cxn>
              </a:cxnLst>
              <a:rect l="0" t="0" r="r" b="b"/>
              <a:pathLst>
                <a:path w="6" h="7">
                  <a:moveTo>
                    <a:pt x="5" y="4"/>
                  </a:moveTo>
                  <a:cubicBezTo>
                    <a:pt x="5" y="4"/>
                    <a:pt x="6" y="3"/>
                    <a:pt x="6" y="2"/>
                  </a:cubicBezTo>
                  <a:cubicBezTo>
                    <a:pt x="6" y="2"/>
                    <a:pt x="5" y="3"/>
                    <a:pt x="5" y="2"/>
                  </a:cubicBezTo>
                  <a:cubicBezTo>
                    <a:pt x="5" y="2"/>
                    <a:pt x="4" y="0"/>
                    <a:pt x="4" y="1"/>
                  </a:cubicBezTo>
                  <a:cubicBezTo>
                    <a:pt x="4" y="2"/>
                    <a:pt x="4" y="4"/>
                    <a:pt x="3" y="4"/>
                  </a:cubicBezTo>
                  <a:cubicBezTo>
                    <a:pt x="3" y="4"/>
                    <a:pt x="3" y="4"/>
                    <a:pt x="3" y="4"/>
                  </a:cubicBezTo>
                  <a:cubicBezTo>
                    <a:pt x="3" y="3"/>
                    <a:pt x="3" y="2"/>
                    <a:pt x="3" y="2"/>
                  </a:cubicBezTo>
                  <a:cubicBezTo>
                    <a:pt x="3" y="2"/>
                    <a:pt x="3" y="1"/>
                    <a:pt x="3" y="2"/>
                  </a:cubicBezTo>
                  <a:cubicBezTo>
                    <a:pt x="3" y="3"/>
                    <a:pt x="3" y="4"/>
                    <a:pt x="3" y="4"/>
                  </a:cubicBezTo>
                  <a:cubicBezTo>
                    <a:pt x="2" y="4"/>
                    <a:pt x="0" y="5"/>
                    <a:pt x="1" y="6"/>
                  </a:cubicBezTo>
                  <a:cubicBezTo>
                    <a:pt x="1" y="6"/>
                    <a:pt x="1" y="7"/>
                    <a:pt x="1" y="6"/>
                  </a:cubicBezTo>
                  <a:cubicBezTo>
                    <a:pt x="2" y="5"/>
                    <a:pt x="3" y="5"/>
                    <a:pt x="3" y="5"/>
                  </a:cubicBezTo>
                  <a:cubicBezTo>
                    <a:pt x="3" y="4"/>
                    <a:pt x="4" y="5"/>
                    <a:pt x="3" y="5"/>
                  </a:cubicBezTo>
                  <a:cubicBezTo>
                    <a:pt x="2" y="6"/>
                    <a:pt x="1" y="7"/>
                    <a:pt x="2" y="6"/>
                  </a:cubicBezTo>
                  <a:cubicBezTo>
                    <a:pt x="3" y="6"/>
                    <a:pt x="4" y="6"/>
                    <a:pt x="4" y="5"/>
                  </a:cubicBezTo>
                  <a:cubicBezTo>
                    <a:pt x="4" y="4"/>
                    <a:pt x="5" y="3"/>
                    <a:pt x="5" y="4"/>
                  </a:cubicBezTo>
                  <a:cubicBezTo>
                    <a:pt x="5" y="5"/>
                    <a:pt x="4" y="6"/>
                    <a:pt x="5" y="5"/>
                  </a:cubicBezTo>
                  <a:cubicBezTo>
                    <a:pt x="5" y="4"/>
                    <a:pt x="5" y="4"/>
                    <a:pt x="5" y="4"/>
                  </a:cubicBezTo>
                  <a:cubicBezTo>
                    <a:pt x="5" y="4"/>
                    <a:pt x="5" y="5"/>
                    <a:pt x="5"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2" name="Freeform 142"/>
            <p:cNvSpPr>
              <a:spLocks/>
            </p:cNvSpPr>
            <p:nvPr/>
          </p:nvSpPr>
          <p:spPr bwMode="auto">
            <a:xfrm>
              <a:off x="1425" y="1555"/>
              <a:ext cx="4" cy="10"/>
            </a:xfrm>
            <a:custGeom>
              <a:avLst/>
              <a:gdLst/>
              <a:ahLst/>
              <a:cxnLst>
                <a:cxn ang="0">
                  <a:pos x="0" y="2"/>
                </a:cxn>
                <a:cxn ang="0">
                  <a:pos x="1" y="1"/>
                </a:cxn>
                <a:cxn ang="0">
                  <a:pos x="1" y="1"/>
                </a:cxn>
                <a:cxn ang="0">
                  <a:pos x="0" y="2"/>
                </a:cxn>
              </a:cxnLst>
              <a:rect l="0" t="0" r="r" b="b"/>
              <a:pathLst>
                <a:path w="1" h="3">
                  <a:moveTo>
                    <a:pt x="0" y="2"/>
                  </a:moveTo>
                  <a:cubicBezTo>
                    <a:pt x="1" y="2"/>
                    <a:pt x="1" y="2"/>
                    <a:pt x="1" y="1"/>
                  </a:cubicBezTo>
                  <a:cubicBezTo>
                    <a:pt x="1" y="1"/>
                    <a:pt x="1" y="0"/>
                    <a:pt x="1" y="1"/>
                  </a:cubicBezTo>
                  <a:cubicBezTo>
                    <a:pt x="1" y="1"/>
                    <a:pt x="0" y="3"/>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3" name="Freeform 143"/>
            <p:cNvSpPr>
              <a:spLocks/>
            </p:cNvSpPr>
            <p:nvPr/>
          </p:nvSpPr>
          <p:spPr bwMode="auto">
            <a:xfrm>
              <a:off x="1374" y="1627"/>
              <a:ext cx="22" cy="12"/>
            </a:xfrm>
            <a:custGeom>
              <a:avLst/>
              <a:gdLst/>
              <a:ahLst/>
              <a:cxnLst>
                <a:cxn ang="0">
                  <a:pos x="1" y="2"/>
                </a:cxn>
                <a:cxn ang="0">
                  <a:pos x="3" y="3"/>
                </a:cxn>
                <a:cxn ang="0">
                  <a:pos x="6" y="4"/>
                </a:cxn>
                <a:cxn ang="0">
                  <a:pos x="7" y="3"/>
                </a:cxn>
                <a:cxn ang="0">
                  <a:pos x="5" y="1"/>
                </a:cxn>
                <a:cxn ang="0">
                  <a:pos x="1" y="1"/>
                </a:cxn>
                <a:cxn ang="0">
                  <a:pos x="1" y="2"/>
                </a:cxn>
              </a:cxnLst>
              <a:rect l="0" t="0" r="r" b="b"/>
              <a:pathLst>
                <a:path w="7" h="4">
                  <a:moveTo>
                    <a:pt x="1" y="2"/>
                  </a:moveTo>
                  <a:cubicBezTo>
                    <a:pt x="1" y="2"/>
                    <a:pt x="3" y="2"/>
                    <a:pt x="3" y="3"/>
                  </a:cubicBezTo>
                  <a:cubicBezTo>
                    <a:pt x="4" y="3"/>
                    <a:pt x="6" y="3"/>
                    <a:pt x="6" y="4"/>
                  </a:cubicBezTo>
                  <a:cubicBezTo>
                    <a:pt x="7" y="4"/>
                    <a:pt x="7" y="4"/>
                    <a:pt x="7" y="3"/>
                  </a:cubicBezTo>
                  <a:cubicBezTo>
                    <a:pt x="7" y="2"/>
                    <a:pt x="6" y="1"/>
                    <a:pt x="5" y="1"/>
                  </a:cubicBezTo>
                  <a:cubicBezTo>
                    <a:pt x="5" y="0"/>
                    <a:pt x="2" y="1"/>
                    <a:pt x="1"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4" name="Freeform 144"/>
            <p:cNvSpPr>
              <a:spLocks/>
            </p:cNvSpPr>
            <p:nvPr/>
          </p:nvSpPr>
          <p:spPr bwMode="auto">
            <a:xfrm>
              <a:off x="1413" y="1652"/>
              <a:ext cx="6" cy="4"/>
            </a:xfrm>
            <a:custGeom>
              <a:avLst/>
              <a:gdLst/>
              <a:ahLst/>
              <a:cxnLst>
                <a:cxn ang="0">
                  <a:pos x="2" y="0"/>
                </a:cxn>
                <a:cxn ang="0">
                  <a:pos x="2" y="0"/>
                </a:cxn>
                <a:cxn ang="0">
                  <a:pos x="1" y="1"/>
                </a:cxn>
                <a:cxn ang="0">
                  <a:pos x="2" y="0"/>
                </a:cxn>
              </a:cxnLst>
              <a:rect l="0" t="0" r="r" b="b"/>
              <a:pathLst>
                <a:path w="2" h="1">
                  <a:moveTo>
                    <a:pt x="2" y="0"/>
                  </a:moveTo>
                  <a:cubicBezTo>
                    <a:pt x="2" y="0"/>
                    <a:pt x="2" y="0"/>
                    <a:pt x="2" y="0"/>
                  </a:cubicBezTo>
                  <a:cubicBezTo>
                    <a:pt x="1" y="0"/>
                    <a:pt x="0" y="0"/>
                    <a:pt x="1" y="1"/>
                  </a:cubicBezTo>
                  <a:cubicBezTo>
                    <a:pt x="1"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5" name="Freeform 145"/>
            <p:cNvSpPr>
              <a:spLocks/>
            </p:cNvSpPr>
            <p:nvPr/>
          </p:nvSpPr>
          <p:spPr bwMode="auto">
            <a:xfrm>
              <a:off x="1296" y="2238"/>
              <a:ext cx="3" cy="6"/>
            </a:xfrm>
            <a:custGeom>
              <a:avLst/>
              <a:gdLst/>
              <a:ahLst/>
              <a:cxnLst>
                <a:cxn ang="0">
                  <a:pos x="1" y="0"/>
                </a:cxn>
                <a:cxn ang="0">
                  <a:pos x="0" y="1"/>
                </a:cxn>
                <a:cxn ang="0">
                  <a:pos x="0" y="1"/>
                </a:cxn>
                <a:cxn ang="0">
                  <a:pos x="1" y="0"/>
                </a:cxn>
                <a:cxn ang="0">
                  <a:pos x="1" y="0"/>
                </a:cxn>
              </a:cxnLst>
              <a:rect l="0" t="0" r="r" b="b"/>
              <a:pathLst>
                <a:path w="1" h="2">
                  <a:moveTo>
                    <a:pt x="1" y="0"/>
                  </a:moveTo>
                  <a:cubicBezTo>
                    <a:pt x="0" y="0"/>
                    <a:pt x="0" y="0"/>
                    <a:pt x="0" y="1"/>
                  </a:cubicBezTo>
                  <a:cubicBezTo>
                    <a:pt x="0" y="2"/>
                    <a:pt x="0" y="1"/>
                    <a:pt x="0" y="1"/>
                  </a:cubicBezTo>
                  <a:cubicBezTo>
                    <a:pt x="0" y="1"/>
                    <a:pt x="1" y="0"/>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6" name="Freeform 146"/>
            <p:cNvSpPr>
              <a:spLocks/>
            </p:cNvSpPr>
            <p:nvPr/>
          </p:nvSpPr>
          <p:spPr bwMode="auto">
            <a:xfrm>
              <a:off x="912" y="2264"/>
              <a:ext cx="3" cy="3"/>
            </a:xfrm>
            <a:custGeom>
              <a:avLst/>
              <a:gdLst/>
              <a:ahLst/>
              <a:cxnLst>
                <a:cxn ang="0">
                  <a:pos x="0" y="1"/>
                </a:cxn>
                <a:cxn ang="0">
                  <a:pos x="0" y="1"/>
                </a:cxn>
                <a:cxn ang="0">
                  <a:pos x="0" y="1"/>
                </a:cxn>
              </a:cxnLst>
              <a:rect l="0" t="0" r="r" b="b"/>
              <a:pathLst>
                <a:path w="1" h="1">
                  <a:moveTo>
                    <a:pt x="0" y="1"/>
                  </a:moveTo>
                  <a:cubicBezTo>
                    <a:pt x="0" y="1"/>
                    <a:pt x="1" y="1"/>
                    <a:pt x="0"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7" name="Freeform 147"/>
            <p:cNvSpPr>
              <a:spLocks/>
            </p:cNvSpPr>
            <p:nvPr/>
          </p:nvSpPr>
          <p:spPr bwMode="auto">
            <a:xfrm>
              <a:off x="892" y="2157"/>
              <a:ext cx="3" cy="16"/>
            </a:xfrm>
            <a:custGeom>
              <a:avLst/>
              <a:gdLst/>
              <a:ahLst/>
              <a:cxnLst>
                <a:cxn ang="0">
                  <a:pos x="0" y="2"/>
                </a:cxn>
                <a:cxn ang="0">
                  <a:pos x="0" y="1"/>
                </a:cxn>
                <a:cxn ang="0">
                  <a:pos x="0" y="3"/>
                </a:cxn>
                <a:cxn ang="0">
                  <a:pos x="0" y="3"/>
                </a:cxn>
                <a:cxn ang="0">
                  <a:pos x="1" y="4"/>
                </a:cxn>
                <a:cxn ang="0">
                  <a:pos x="0" y="2"/>
                </a:cxn>
              </a:cxnLst>
              <a:rect l="0" t="0" r="r" b="b"/>
              <a:pathLst>
                <a:path w="1" h="5">
                  <a:moveTo>
                    <a:pt x="0" y="2"/>
                  </a:moveTo>
                  <a:cubicBezTo>
                    <a:pt x="0" y="1"/>
                    <a:pt x="1" y="0"/>
                    <a:pt x="0" y="1"/>
                  </a:cubicBezTo>
                  <a:cubicBezTo>
                    <a:pt x="0" y="2"/>
                    <a:pt x="0" y="2"/>
                    <a:pt x="0" y="3"/>
                  </a:cubicBezTo>
                  <a:cubicBezTo>
                    <a:pt x="1" y="3"/>
                    <a:pt x="0" y="3"/>
                    <a:pt x="0" y="3"/>
                  </a:cubicBezTo>
                  <a:cubicBezTo>
                    <a:pt x="0" y="3"/>
                    <a:pt x="1" y="5"/>
                    <a:pt x="1" y="4"/>
                  </a:cubicBezTo>
                  <a:cubicBezTo>
                    <a:pt x="0" y="3"/>
                    <a:pt x="0" y="3"/>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8" name="Freeform 148"/>
            <p:cNvSpPr>
              <a:spLocks/>
            </p:cNvSpPr>
            <p:nvPr/>
          </p:nvSpPr>
          <p:spPr bwMode="auto">
            <a:xfrm>
              <a:off x="918" y="2160"/>
              <a:ext cx="3" cy="7"/>
            </a:xfrm>
            <a:custGeom>
              <a:avLst/>
              <a:gdLst/>
              <a:ahLst/>
              <a:cxnLst>
                <a:cxn ang="0">
                  <a:pos x="0" y="1"/>
                </a:cxn>
                <a:cxn ang="0">
                  <a:pos x="0" y="1"/>
                </a:cxn>
                <a:cxn ang="0">
                  <a:pos x="0" y="1"/>
                </a:cxn>
              </a:cxnLst>
              <a:rect l="0" t="0" r="r" b="b"/>
              <a:pathLst>
                <a:path w="1" h="2">
                  <a:moveTo>
                    <a:pt x="0" y="1"/>
                  </a:moveTo>
                  <a:cubicBezTo>
                    <a:pt x="0" y="1"/>
                    <a:pt x="1" y="2"/>
                    <a:pt x="0" y="1"/>
                  </a:cubicBezTo>
                  <a:cubicBezTo>
                    <a:pt x="0"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9" name="Freeform 149"/>
            <p:cNvSpPr>
              <a:spLocks/>
            </p:cNvSpPr>
            <p:nvPr/>
          </p:nvSpPr>
          <p:spPr bwMode="auto">
            <a:xfrm>
              <a:off x="921" y="2170"/>
              <a:ext cx="3" cy="3"/>
            </a:xfrm>
            <a:custGeom>
              <a:avLst/>
              <a:gdLst/>
              <a:ahLst/>
              <a:cxnLst>
                <a:cxn ang="0">
                  <a:pos x="1" y="1"/>
                </a:cxn>
                <a:cxn ang="0">
                  <a:pos x="0" y="0"/>
                </a:cxn>
                <a:cxn ang="0">
                  <a:pos x="1" y="1"/>
                </a:cxn>
              </a:cxnLst>
              <a:rect l="0" t="0" r="r" b="b"/>
              <a:pathLst>
                <a:path w="1" h="1">
                  <a:moveTo>
                    <a:pt x="1" y="1"/>
                  </a:moveTo>
                  <a:cubicBezTo>
                    <a:pt x="1" y="0"/>
                    <a:pt x="0" y="0"/>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0" name="Freeform 150"/>
            <p:cNvSpPr>
              <a:spLocks/>
            </p:cNvSpPr>
            <p:nvPr/>
          </p:nvSpPr>
          <p:spPr bwMode="auto">
            <a:xfrm>
              <a:off x="844" y="2108"/>
              <a:ext cx="1" cy="1"/>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1" name="Freeform 151"/>
            <p:cNvSpPr>
              <a:spLocks/>
            </p:cNvSpPr>
            <p:nvPr/>
          </p:nvSpPr>
          <p:spPr bwMode="auto">
            <a:xfrm>
              <a:off x="795" y="2089"/>
              <a:ext cx="1" cy="6"/>
            </a:xfrm>
            <a:custGeom>
              <a:avLst/>
              <a:gdLst/>
              <a:ahLst/>
              <a:cxnLst>
                <a:cxn ang="0">
                  <a:pos x="0" y="1"/>
                </a:cxn>
                <a:cxn ang="0">
                  <a:pos x="0" y="2"/>
                </a:cxn>
                <a:cxn ang="0">
                  <a:pos x="0" y="1"/>
                </a:cxn>
              </a:cxnLst>
              <a:rect l="0" t="0" r="r" b="b"/>
              <a:pathLst>
                <a:path h="2">
                  <a:moveTo>
                    <a:pt x="0" y="1"/>
                  </a:moveTo>
                  <a:cubicBezTo>
                    <a:pt x="0" y="1"/>
                    <a:pt x="0" y="2"/>
                    <a:pt x="0" y="2"/>
                  </a:cubicBezTo>
                  <a:cubicBezTo>
                    <a:pt x="0" y="2"/>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2" name="Freeform 152"/>
            <p:cNvSpPr>
              <a:spLocks/>
            </p:cNvSpPr>
            <p:nvPr/>
          </p:nvSpPr>
          <p:spPr bwMode="auto">
            <a:xfrm>
              <a:off x="870" y="2083"/>
              <a:ext cx="9" cy="9"/>
            </a:xfrm>
            <a:custGeom>
              <a:avLst/>
              <a:gdLst/>
              <a:ahLst/>
              <a:cxnLst>
                <a:cxn ang="0">
                  <a:pos x="2" y="2"/>
                </a:cxn>
                <a:cxn ang="0">
                  <a:pos x="1" y="1"/>
                </a:cxn>
                <a:cxn ang="0">
                  <a:pos x="1" y="0"/>
                </a:cxn>
                <a:cxn ang="0">
                  <a:pos x="0" y="1"/>
                </a:cxn>
                <a:cxn ang="0">
                  <a:pos x="2" y="3"/>
                </a:cxn>
                <a:cxn ang="0">
                  <a:pos x="3" y="3"/>
                </a:cxn>
                <a:cxn ang="0">
                  <a:pos x="2" y="2"/>
                </a:cxn>
              </a:cxnLst>
              <a:rect l="0" t="0" r="r" b="b"/>
              <a:pathLst>
                <a:path w="3" h="3">
                  <a:moveTo>
                    <a:pt x="2" y="2"/>
                  </a:moveTo>
                  <a:cubicBezTo>
                    <a:pt x="2" y="2"/>
                    <a:pt x="1" y="2"/>
                    <a:pt x="1" y="1"/>
                  </a:cubicBezTo>
                  <a:cubicBezTo>
                    <a:pt x="1" y="1"/>
                    <a:pt x="1" y="0"/>
                    <a:pt x="1" y="0"/>
                  </a:cubicBezTo>
                  <a:cubicBezTo>
                    <a:pt x="0" y="0"/>
                    <a:pt x="0" y="0"/>
                    <a:pt x="0" y="1"/>
                  </a:cubicBezTo>
                  <a:cubicBezTo>
                    <a:pt x="1" y="1"/>
                    <a:pt x="1" y="2"/>
                    <a:pt x="2" y="3"/>
                  </a:cubicBezTo>
                  <a:cubicBezTo>
                    <a:pt x="2" y="3"/>
                    <a:pt x="3" y="3"/>
                    <a:pt x="3" y="3"/>
                  </a:cubicBezTo>
                  <a:cubicBezTo>
                    <a:pt x="2"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3" name="Freeform 153"/>
            <p:cNvSpPr>
              <a:spLocks/>
            </p:cNvSpPr>
            <p:nvPr/>
          </p:nvSpPr>
          <p:spPr bwMode="auto">
            <a:xfrm>
              <a:off x="889" y="2089"/>
              <a:ext cx="3" cy="10"/>
            </a:xfrm>
            <a:custGeom>
              <a:avLst/>
              <a:gdLst/>
              <a:ahLst/>
              <a:cxnLst>
                <a:cxn ang="0">
                  <a:pos x="0" y="0"/>
                </a:cxn>
                <a:cxn ang="0">
                  <a:pos x="0" y="1"/>
                </a:cxn>
                <a:cxn ang="0">
                  <a:pos x="0" y="2"/>
                </a:cxn>
                <a:cxn ang="0">
                  <a:pos x="1" y="2"/>
                </a:cxn>
                <a:cxn ang="0">
                  <a:pos x="1" y="0"/>
                </a:cxn>
                <a:cxn ang="0">
                  <a:pos x="0" y="0"/>
                </a:cxn>
              </a:cxnLst>
              <a:rect l="0" t="0" r="r" b="b"/>
              <a:pathLst>
                <a:path w="1" h="3">
                  <a:moveTo>
                    <a:pt x="0" y="0"/>
                  </a:moveTo>
                  <a:cubicBezTo>
                    <a:pt x="0" y="0"/>
                    <a:pt x="0" y="1"/>
                    <a:pt x="0" y="1"/>
                  </a:cubicBezTo>
                  <a:cubicBezTo>
                    <a:pt x="0" y="2"/>
                    <a:pt x="0" y="2"/>
                    <a:pt x="0" y="2"/>
                  </a:cubicBezTo>
                  <a:cubicBezTo>
                    <a:pt x="0" y="2"/>
                    <a:pt x="1" y="3"/>
                    <a:pt x="1" y="2"/>
                  </a:cubicBezTo>
                  <a:cubicBezTo>
                    <a:pt x="1" y="2"/>
                    <a:pt x="1" y="1"/>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4" name="Freeform 154"/>
            <p:cNvSpPr>
              <a:spLocks/>
            </p:cNvSpPr>
            <p:nvPr/>
          </p:nvSpPr>
          <p:spPr bwMode="auto">
            <a:xfrm>
              <a:off x="815" y="2028"/>
              <a:ext cx="484" cy="307"/>
            </a:xfrm>
            <a:custGeom>
              <a:avLst/>
              <a:gdLst/>
              <a:ahLst/>
              <a:cxnLst>
                <a:cxn ang="0">
                  <a:pos x="144" y="77"/>
                </a:cxn>
                <a:cxn ang="0">
                  <a:pos x="147" y="70"/>
                </a:cxn>
                <a:cxn ang="0">
                  <a:pos x="148" y="65"/>
                </a:cxn>
                <a:cxn ang="0">
                  <a:pos x="147" y="60"/>
                </a:cxn>
                <a:cxn ang="0">
                  <a:pos x="132" y="64"/>
                </a:cxn>
                <a:cxn ang="0">
                  <a:pos x="127" y="73"/>
                </a:cxn>
                <a:cxn ang="0">
                  <a:pos x="125" y="76"/>
                </a:cxn>
                <a:cxn ang="0">
                  <a:pos x="121" y="75"/>
                </a:cxn>
                <a:cxn ang="0">
                  <a:pos x="109" y="75"/>
                </a:cxn>
                <a:cxn ang="0">
                  <a:pos x="105" y="75"/>
                </a:cxn>
                <a:cxn ang="0">
                  <a:pos x="98" y="62"/>
                </a:cxn>
                <a:cxn ang="0">
                  <a:pos x="98" y="59"/>
                </a:cxn>
                <a:cxn ang="0">
                  <a:pos x="96" y="43"/>
                </a:cxn>
                <a:cxn ang="0">
                  <a:pos x="97" y="39"/>
                </a:cxn>
                <a:cxn ang="0">
                  <a:pos x="98" y="37"/>
                </a:cxn>
                <a:cxn ang="0">
                  <a:pos x="89" y="34"/>
                </a:cxn>
                <a:cxn ang="0">
                  <a:pos x="85" y="26"/>
                </a:cxn>
                <a:cxn ang="0">
                  <a:pos x="75" y="16"/>
                </a:cxn>
                <a:cxn ang="0">
                  <a:pos x="70" y="19"/>
                </a:cxn>
                <a:cxn ang="0">
                  <a:pos x="60" y="12"/>
                </a:cxn>
                <a:cxn ang="0">
                  <a:pos x="52" y="5"/>
                </a:cxn>
                <a:cxn ang="0">
                  <a:pos x="29" y="7"/>
                </a:cxn>
                <a:cxn ang="0">
                  <a:pos x="1" y="3"/>
                </a:cxn>
                <a:cxn ang="0">
                  <a:pos x="6" y="13"/>
                </a:cxn>
                <a:cxn ang="0">
                  <a:pos x="14" y="25"/>
                </a:cxn>
                <a:cxn ang="0">
                  <a:pos x="15" y="27"/>
                </a:cxn>
                <a:cxn ang="0">
                  <a:pos x="15" y="28"/>
                </a:cxn>
                <a:cxn ang="0">
                  <a:pos x="12" y="29"/>
                </a:cxn>
                <a:cxn ang="0">
                  <a:pos x="19" y="32"/>
                </a:cxn>
                <a:cxn ang="0">
                  <a:pos x="25" y="39"/>
                </a:cxn>
                <a:cxn ang="0">
                  <a:pos x="26" y="44"/>
                </a:cxn>
                <a:cxn ang="0">
                  <a:pos x="36" y="52"/>
                </a:cxn>
                <a:cxn ang="0">
                  <a:pos x="36" y="47"/>
                </a:cxn>
                <a:cxn ang="0">
                  <a:pos x="32" y="45"/>
                </a:cxn>
                <a:cxn ang="0">
                  <a:pos x="29" y="36"/>
                </a:cxn>
                <a:cxn ang="0">
                  <a:pos x="25" y="30"/>
                </a:cxn>
                <a:cxn ang="0">
                  <a:pos x="18" y="21"/>
                </a:cxn>
                <a:cxn ang="0">
                  <a:pos x="12" y="13"/>
                </a:cxn>
                <a:cxn ang="0">
                  <a:pos x="14" y="6"/>
                </a:cxn>
                <a:cxn ang="0">
                  <a:pos x="20" y="11"/>
                </a:cxn>
                <a:cxn ang="0">
                  <a:pos x="30" y="26"/>
                </a:cxn>
                <a:cxn ang="0">
                  <a:pos x="35" y="31"/>
                </a:cxn>
                <a:cxn ang="0">
                  <a:pos x="38" y="37"/>
                </a:cxn>
                <a:cxn ang="0">
                  <a:pos x="39" y="38"/>
                </a:cxn>
                <a:cxn ang="0">
                  <a:pos x="46" y="44"/>
                </a:cxn>
                <a:cxn ang="0">
                  <a:pos x="52" y="50"/>
                </a:cxn>
                <a:cxn ang="0">
                  <a:pos x="58" y="63"/>
                </a:cxn>
                <a:cxn ang="0">
                  <a:pos x="57" y="66"/>
                </a:cxn>
                <a:cxn ang="0">
                  <a:pos x="74" y="78"/>
                </a:cxn>
                <a:cxn ang="0">
                  <a:pos x="91" y="86"/>
                </a:cxn>
                <a:cxn ang="0">
                  <a:pos x="105" y="89"/>
                </a:cxn>
                <a:cxn ang="0">
                  <a:pos x="110" y="86"/>
                </a:cxn>
                <a:cxn ang="0">
                  <a:pos x="114" y="88"/>
                </a:cxn>
                <a:cxn ang="0">
                  <a:pos x="121" y="93"/>
                </a:cxn>
                <a:cxn ang="0">
                  <a:pos x="124" y="92"/>
                </a:cxn>
                <a:cxn ang="0">
                  <a:pos x="127" y="82"/>
                </a:cxn>
                <a:cxn ang="0">
                  <a:pos x="138" y="79"/>
                </a:cxn>
              </a:cxnLst>
              <a:rect l="0" t="0" r="r" b="b"/>
              <a:pathLst>
                <a:path w="150" h="95">
                  <a:moveTo>
                    <a:pt x="142" y="75"/>
                  </a:moveTo>
                  <a:cubicBezTo>
                    <a:pt x="142" y="75"/>
                    <a:pt x="142" y="75"/>
                    <a:pt x="143" y="75"/>
                  </a:cubicBezTo>
                  <a:cubicBezTo>
                    <a:pt x="143" y="74"/>
                    <a:pt x="143" y="74"/>
                    <a:pt x="144" y="74"/>
                  </a:cubicBezTo>
                  <a:cubicBezTo>
                    <a:pt x="144" y="74"/>
                    <a:pt x="144" y="74"/>
                    <a:pt x="144" y="75"/>
                  </a:cubicBezTo>
                  <a:cubicBezTo>
                    <a:pt x="144" y="75"/>
                    <a:pt x="144" y="76"/>
                    <a:pt x="144" y="77"/>
                  </a:cubicBezTo>
                  <a:cubicBezTo>
                    <a:pt x="145" y="77"/>
                    <a:pt x="145" y="77"/>
                    <a:pt x="145" y="77"/>
                  </a:cubicBezTo>
                  <a:cubicBezTo>
                    <a:pt x="145" y="76"/>
                    <a:pt x="145" y="75"/>
                    <a:pt x="146" y="73"/>
                  </a:cubicBezTo>
                  <a:cubicBezTo>
                    <a:pt x="146" y="72"/>
                    <a:pt x="147" y="71"/>
                    <a:pt x="146" y="71"/>
                  </a:cubicBezTo>
                  <a:cubicBezTo>
                    <a:pt x="146" y="71"/>
                    <a:pt x="146" y="72"/>
                    <a:pt x="146" y="71"/>
                  </a:cubicBezTo>
                  <a:cubicBezTo>
                    <a:pt x="147" y="70"/>
                    <a:pt x="147" y="71"/>
                    <a:pt x="147" y="70"/>
                  </a:cubicBezTo>
                  <a:cubicBezTo>
                    <a:pt x="147" y="70"/>
                    <a:pt x="147" y="70"/>
                    <a:pt x="147" y="70"/>
                  </a:cubicBezTo>
                  <a:cubicBezTo>
                    <a:pt x="146" y="70"/>
                    <a:pt x="145" y="70"/>
                    <a:pt x="145" y="69"/>
                  </a:cubicBezTo>
                  <a:cubicBezTo>
                    <a:pt x="145" y="69"/>
                    <a:pt x="146" y="69"/>
                    <a:pt x="146" y="69"/>
                  </a:cubicBezTo>
                  <a:cubicBezTo>
                    <a:pt x="146" y="69"/>
                    <a:pt x="147" y="68"/>
                    <a:pt x="147" y="68"/>
                  </a:cubicBezTo>
                  <a:cubicBezTo>
                    <a:pt x="147" y="67"/>
                    <a:pt x="147" y="66"/>
                    <a:pt x="148" y="65"/>
                  </a:cubicBezTo>
                  <a:cubicBezTo>
                    <a:pt x="149" y="64"/>
                    <a:pt x="150" y="63"/>
                    <a:pt x="150" y="63"/>
                  </a:cubicBezTo>
                  <a:cubicBezTo>
                    <a:pt x="150" y="62"/>
                    <a:pt x="150" y="62"/>
                    <a:pt x="150" y="61"/>
                  </a:cubicBezTo>
                  <a:cubicBezTo>
                    <a:pt x="150" y="60"/>
                    <a:pt x="149" y="60"/>
                    <a:pt x="149" y="60"/>
                  </a:cubicBezTo>
                  <a:cubicBezTo>
                    <a:pt x="148" y="60"/>
                    <a:pt x="148" y="60"/>
                    <a:pt x="148" y="60"/>
                  </a:cubicBezTo>
                  <a:cubicBezTo>
                    <a:pt x="147" y="60"/>
                    <a:pt x="147" y="59"/>
                    <a:pt x="147" y="60"/>
                  </a:cubicBezTo>
                  <a:cubicBezTo>
                    <a:pt x="147" y="60"/>
                    <a:pt x="147" y="60"/>
                    <a:pt x="146" y="60"/>
                  </a:cubicBezTo>
                  <a:cubicBezTo>
                    <a:pt x="146" y="60"/>
                    <a:pt x="142" y="59"/>
                    <a:pt x="140" y="60"/>
                  </a:cubicBezTo>
                  <a:cubicBezTo>
                    <a:pt x="140" y="60"/>
                    <a:pt x="139" y="61"/>
                    <a:pt x="137" y="61"/>
                  </a:cubicBezTo>
                  <a:cubicBezTo>
                    <a:pt x="135" y="61"/>
                    <a:pt x="134" y="61"/>
                    <a:pt x="134" y="62"/>
                  </a:cubicBezTo>
                  <a:cubicBezTo>
                    <a:pt x="133" y="62"/>
                    <a:pt x="132" y="63"/>
                    <a:pt x="132" y="64"/>
                  </a:cubicBezTo>
                  <a:cubicBezTo>
                    <a:pt x="132" y="65"/>
                    <a:pt x="132" y="65"/>
                    <a:pt x="132" y="66"/>
                  </a:cubicBezTo>
                  <a:cubicBezTo>
                    <a:pt x="132" y="67"/>
                    <a:pt x="132" y="67"/>
                    <a:pt x="131" y="68"/>
                  </a:cubicBezTo>
                  <a:cubicBezTo>
                    <a:pt x="131" y="69"/>
                    <a:pt x="131" y="69"/>
                    <a:pt x="131" y="70"/>
                  </a:cubicBezTo>
                  <a:cubicBezTo>
                    <a:pt x="131" y="70"/>
                    <a:pt x="131" y="71"/>
                    <a:pt x="129" y="72"/>
                  </a:cubicBezTo>
                  <a:cubicBezTo>
                    <a:pt x="128" y="73"/>
                    <a:pt x="127" y="73"/>
                    <a:pt x="127" y="73"/>
                  </a:cubicBezTo>
                  <a:cubicBezTo>
                    <a:pt x="128" y="73"/>
                    <a:pt x="128" y="73"/>
                    <a:pt x="128" y="74"/>
                  </a:cubicBezTo>
                  <a:cubicBezTo>
                    <a:pt x="127" y="74"/>
                    <a:pt x="127" y="74"/>
                    <a:pt x="128" y="74"/>
                  </a:cubicBezTo>
                  <a:cubicBezTo>
                    <a:pt x="128" y="74"/>
                    <a:pt x="128" y="74"/>
                    <a:pt x="128" y="75"/>
                  </a:cubicBezTo>
                  <a:cubicBezTo>
                    <a:pt x="128" y="75"/>
                    <a:pt x="128" y="75"/>
                    <a:pt x="128" y="75"/>
                  </a:cubicBezTo>
                  <a:cubicBezTo>
                    <a:pt x="127" y="75"/>
                    <a:pt x="125" y="76"/>
                    <a:pt x="125" y="76"/>
                  </a:cubicBezTo>
                  <a:cubicBezTo>
                    <a:pt x="125" y="75"/>
                    <a:pt x="124" y="75"/>
                    <a:pt x="125" y="75"/>
                  </a:cubicBezTo>
                  <a:cubicBezTo>
                    <a:pt x="125" y="75"/>
                    <a:pt x="125" y="75"/>
                    <a:pt x="124" y="74"/>
                  </a:cubicBezTo>
                  <a:cubicBezTo>
                    <a:pt x="124" y="74"/>
                    <a:pt x="124" y="74"/>
                    <a:pt x="123" y="74"/>
                  </a:cubicBezTo>
                  <a:cubicBezTo>
                    <a:pt x="122" y="74"/>
                    <a:pt x="122" y="75"/>
                    <a:pt x="121" y="75"/>
                  </a:cubicBezTo>
                  <a:cubicBezTo>
                    <a:pt x="121" y="75"/>
                    <a:pt x="121" y="75"/>
                    <a:pt x="121" y="75"/>
                  </a:cubicBezTo>
                  <a:cubicBezTo>
                    <a:pt x="121" y="75"/>
                    <a:pt x="120" y="75"/>
                    <a:pt x="120" y="75"/>
                  </a:cubicBezTo>
                  <a:cubicBezTo>
                    <a:pt x="119" y="75"/>
                    <a:pt x="118" y="76"/>
                    <a:pt x="118" y="76"/>
                  </a:cubicBezTo>
                  <a:cubicBezTo>
                    <a:pt x="117" y="76"/>
                    <a:pt x="116" y="76"/>
                    <a:pt x="116" y="76"/>
                  </a:cubicBezTo>
                  <a:cubicBezTo>
                    <a:pt x="115" y="77"/>
                    <a:pt x="112" y="78"/>
                    <a:pt x="111" y="76"/>
                  </a:cubicBezTo>
                  <a:cubicBezTo>
                    <a:pt x="110" y="75"/>
                    <a:pt x="110" y="75"/>
                    <a:pt x="109" y="75"/>
                  </a:cubicBezTo>
                  <a:cubicBezTo>
                    <a:pt x="109" y="75"/>
                    <a:pt x="108" y="74"/>
                    <a:pt x="107" y="74"/>
                  </a:cubicBezTo>
                  <a:cubicBezTo>
                    <a:pt x="107" y="74"/>
                    <a:pt x="107" y="74"/>
                    <a:pt x="106" y="74"/>
                  </a:cubicBezTo>
                  <a:cubicBezTo>
                    <a:pt x="106" y="74"/>
                    <a:pt x="105" y="74"/>
                    <a:pt x="105" y="75"/>
                  </a:cubicBezTo>
                  <a:cubicBezTo>
                    <a:pt x="105" y="75"/>
                    <a:pt x="105" y="75"/>
                    <a:pt x="105" y="75"/>
                  </a:cubicBezTo>
                  <a:cubicBezTo>
                    <a:pt x="104" y="75"/>
                    <a:pt x="104" y="75"/>
                    <a:pt x="105" y="75"/>
                  </a:cubicBezTo>
                  <a:cubicBezTo>
                    <a:pt x="105" y="74"/>
                    <a:pt x="104" y="73"/>
                    <a:pt x="105" y="74"/>
                  </a:cubicBezTo>
                  <a:cubicBezTo>
                    <a:pt x="105" y="74"/>
                    <a:pt x="106" y="74"/>
                    <a:pt x="105" y="73"/>
                  </a:cubicBezTo>
                  <a:cubicBezTo>
                    <a:pt x="104" y="73"/>
                    <a:pt x="103" y="71"/>
                    <a:pt x="103" y="70"/>
                  </a:cubicBezTo>
                  <a:cubicBezTo>
                    <a:pt x="102" y="69"/>
                    <a:pt x="101" y="67"/>
                    <a:pt x="100" y="66"/>
                  </a:cubicBezTo>
                  <a:cubicBezTo>
                    <a:pt x="99" y="64"/>
                    <a:pt x="98" y="63"/>
                    <a:pt x="98" y="62"/>
                  </a:cubicBezTo>
                  <a:cubicBezTo>
                    <a:pt x="98" y="62"/>
                    <a:pt x="97" y="60"/>
                    <a:pt x="97" y="60"/>
                  </a:cubicBezTo>
                  <a:cubicBezTo>
                    <a:pt x="96" y="59"/>
                    <a:pt x="95" y="57"/>
                    <a:pt x="96" y="58"/>
                  </a:cubicBezTo>
                  <a:cubicBezTo>
                    <a:pt x="97" y="59"/>
                    <a:pt x="97" y="60"/>
                    <a:pt x="97" y="60"/>
                  </a:cubicBezTo>
                  <a:cubicBezTo>
                    <a:pt x="97" y="61"/>
                    <a:pt x="97" y="62"/>
                    <a:pt x="98" y="61"/>
                  </a:cubicBezTo>
                  <a:cubicBezTo>
                    <a:pt x="98" y="60"/>
                    <a:pt x="98" y="59"/>
                    <a:pt x="98" y="59"/>
                  </a:cubicBezTo>
                  <a:cubicBezTo>
                    <a:pt x="97" y="58"/>
                    <a:pt x="96" y="57"/>
                    <a:pt x="96" y="56"/>
                  </a:cubicBezTo>
                  <a:cubicBezTo>
                    <a:pt x="95" y="55"/>
                    <a:pt x="95" y="54"/>
                    <a:pt x="96" y="52"/>
                  </a:cubicBezTo>
                  <a:cubicBezTo>
                    <a:pt x="96" y="50"/>
                    <a:pt x="96" y="49"/>
                    <a:pt x="96" y="48"/>
                  </a:cubicBezTo>
                  <a:cubicBezTo>
                    <a:pt x="96" y="47"/>
                    <a:pt x="95" y="45"/>
                    <a:pt x="95" y="45"/>
                  </a:cubicBezTo>
                  <a:cubicBezTo>
                    <a:pt x="95" y="44"/>
                    <a:pt x="96" y="43"/>
                    <a:pt x="96" y="43"/>
                  </a:cubicBezTo>
                  <a:cubicBezTo>
                    <a:pt x="96" y="42"/>
                    <a:pt x="96" y="42"/>
                    <a:pt x="96" y="42"/>
                  </a:cubicBezTo>
                  <a:cubicBezTo>
                    <a:pt x="96" y="41"/>
                    <a:pt x="96" y="40"/>
                    <a:pt x="96" y="40"/>
                  </a:cubicBezTo>
                  <a:cubicBezTo>
                    <a:pt x="96" y="40"/>
                    <a:pt x="96" y="40"/>
                    <a:pt x="96" y="40"/>
                  </a:cubicBezTo>
                  <a:cubicBezTo>
                    <a:pt x="97" y="40"/>
                    <a:pt x="97" y="40"/>
                    <a:pt x="97" y="40"/>
                  </a:cubicBezTo>
                  <a:cubicBezTo>
                    <a:pt x="97" y="40"/>
                    <a:pt x="97" y="39"/>
                    <a:pt x="97" y="39"/>
                  </a:cubicBezTo>
                  <a:cubicBezTo>
                    <a:pt x="97" y="40"/>
                    <a:pt x="97" y="40"/>
                    <a:pt x="97" y="41"/>
                  </a:cubicBezTo>
                  <a:cubicBezTo>
                    <a:pt x="97" y="41"/>
                    <a:pt x="97" y="41"/>
                    <a:pt x="98" y="39"/>
                  </a:cubicBezTo>
                  <a:cubicBezTo>
                    <a:pt x="98" y="38"/>
                    <a:pt x="99" y="37"/>
                    <a:pt x="99" y="37"/>
                  </a:cubicBezTo>
                  <a:cubicBezTo>
                    <a:pt x="99" y="37"/>
                    <a:pt x="99" y="37"/>
                    <a:pt x="99" y="37"/>
                  </a:cubicBezTo>
                  <a:cubicBezTo>
                    <a:pt x="99" y="37"/>
                    <a:pt x="98" y="37"/>
                    <a:pt x="98" y="37"/>
                  </a:cubicBezTo>
                  <a:cubicBezTo>
                    <a:pt x="97" y="37"/>
                    <a:pt x="96" y="36"/>
                    <a:pt x="96" y="36"/>
                  </a:cubicBezTo>
                  <a:cubicBezTo>
                    <a:pt x="96" y="36"/>
                    <a:pt x="95" y="36"/>
                    <a:pt x="94" y="36"/>
                  </a:cubicBezTo>
                  <a:cubicBezTo>
                    <a:pt x="94" y="36"/>
                    <a:pt x="94" y="36"/>
                    <a:pt x="94" y="36"/>
                  </a:cubicBezTo>
                  <a:cubicBezTo>
                    <a:pt x="93" y="36"/>
                    <a:pt x="91" y="35"/>
                    <a:pt x="91" y="35"/>
                  </a:cubicBezTo>
                  <a:cubicBezTo>
                    <a:pt x="90" y="34"/>
                    <a:pt x="90" y="34"/>
                    <a:pt x="89" y="34"/>
                  </a:cubicBezTo>
                  <a:cubicBezTo>
                    <a:pt x="89" y="34"/>
                    <a:pt x="89" y="34"/>
                    <a:pt x="89" y="34"/>
                  </a:cubicBezTo>
                  <a:cubicBezTo>
                    <a:pt x="89" y="34"/>
                    <a:pt x="87" y="30"/>
                    <a:pt x="87" y="30"/>
                  </a:cubicBezTo>
                  <a:cubicBezTo>
                    <a:pt x="87" y="29"/>
                    <a:pt x="87" y="29"/>
                    <a:pt x="87" y="29"/>
                  </a:cubicBezTo>
                  <a:cubicBezTo>
                    <a:pt x="87" y="28"/>
                    <a:pt x="86" y="28"/>
                    <a:pt x="86" y="27"/>
                  </a:cubicBezTo>
                  <a:cubicBezTo>
                    <a:pt x="86" y="27"/>
                    <a:pt x="85" y="27"/>
                    <a:pt x="85" y="26"/>
                  </a:cubicBezTo>
                  <a:cubicBezTo>
                    <a:pt x="85" y="26"/>
                    <a:pt x="83" y="23"/>
                    <a:pt x="83" y="22"/>
                  </a:cubicBezTo>
                  <a:cubicBezTo>
                    <a:pt x="82" y="22"/>
                    <a:pt x="81" y="19"/>
                    <a:pt x="81" y="19"/>
                  </a:cubicBezTo>
                  <a:cubicBezTo>
                    <a:pt x="80" y="19"/>
                    <a:pt x="78" y="17"/>
                    <a:pt x="78" y="16"/>
                  </a:cubicBezTo>
                  <a:cubicBezTo>
                    <a:pt x="77" y="16"/>
                    <a:pt x="77" y="16"/>
                    <a:pt x="77" y="16"/>
                  </a:cubicBezTo>
                  <a:cubicBezTo>
                    <a:pt x="77" y="16"/>
                    <a:pt x="76" y="16"/>
                    <a:pt x="75" y="16"/>
                  </a:cubicBezTo>
                  <a:cubicBezTo>
                    <a:pt x="75" y="16"/>
                    <a:pt x="74" y="16"/>
                    <a:pt x="73" y="16"/>
                  </a:cubicBezTo>
                  <a:cubicBezTo>
                    <a:pt x="73" y="16"/>
                    <a:pt x="73" y="16"/>
                    <a:pt x="73" y="16"/>
                  </a:cubicBezTo>
                  <a:cubicBezTo>
                    <a:pt x="73" y="16"/>
                    <a:pt x="73" y="16"/>
                    <a:pt x="72" y="16"/>
                  </a:cubicBezTo>
                  <a:cubicBezTo>
                    <a:pt x="71" y="16"/>
                    <a:pt x="71" y="17"/>
                    <a:pt x="71" y="18"/>
                  </a:cubicBezTo>
                  <a:cubicBezTo>
                    <a:pt x="70" y="18"/>
                    <a:pt x="70" y="19"/>
                    <a:pt x="70" y="19"/>
                  </a:cubicBezTo>
                  <a:cubicBezTo>
                    <a:pt x="70" y="20"/>
                    <a:pt x="69" y="20"/>
                    <a:pt x="69" y="20"/>
                  </a:cubicBezTo>
                  <a:cubicBezTo>
                    <a:pt x="68" y="20"/>
                    <a:pt x="66" y="19"/>
                    <a:pt x="65" y="19"/>
                  </a:cubicBezTo>
                  <a:cubicBezTo>
                    <a:pt x="63" y="18"/>
                    <a:pt x="62" y="17"/>
                    <a:pt x="62" y="16"/>
                  </a:cubicBezTo>
                  <a:cubicBezTo>
                    <a:pt x="61" y="16"/>
                    <a:pt x="61" y="15"/>
                    <a:pt x="61" y="15"/>
                  </a:cubicBezTo>
                  <a:cubicBezTo>
                    <a:pt x="61" y="14"/>
                    <a:pt x="61" y="13"/>
                    <a:pt x="60" y="12"/>
                  </a:cubicBezTo>
                  <a:cubicBezTo>
                    <a:pt x="60" y="12"/>
                    <a:pt x="60" y="11"/>
                    <a:pt x="59" y="11"/>
                  </a:cubicBezTo>
                  <a:cubicBezTo>
                    <a:pt x="58" y="10"/>
                    <a:pt x="56" y="9"/>
                    <a:pt x="56" y="8"/>
                  </a:cubicBezTo>
                  <a:cubicBezTo>
                    <a:pt x="56" y="8"/>
                    <a:pt x="55" y="8"/>
                    <a:pt x="54" y="7"/>
                  </a:cubicBezTo>
                  <a:cubicBezTo>
                    <a:pt x="54" y="7"/>
                    <a:pt x="53" y="6"/>
                    <a:pt x="53" y="6"/>
                  </a:cubicBezTo>
                  <a:cubicBezTo>
                    <a:pt x="52" y="5"/>
                    <a:pt x="52" y="5"/>
                    <a:pt x="52" y="5"/>
                  </a:cubicBezTo>
                  <a:cubicBezTo>
                    <a:pt x="52" y="5"/>
                    <a:pt x="45" y="5"/>
                    <a:pt x="44" y="5"/>
                  </a:cubicBezTo>
                  <a:cubicBezTo>
                    <a:pt x="44" y="5"/>
                    <a:pt x="44" y="5"/>
                    <a:pt x="44" y="6"/>
                  </a:cubicBezTo>
                  <a:cubicBezTo>
                    <a:pt x="44" y="7"/>
                    <a:pt x="43" y="8"/>
                    <a:pt x="43" y="8"/>
                  </a:cubicBezTo>
                  <a:cubicBezTo>
                    <a:pt x="43" y="8"/>
                    <a:pt x="32" y="8"/>
                    <a:pt x="31" y="8"/>
                  </a:cubicBezTo>
                  <a:cubicBezTo>
                    <a:pt x="31" y="8"/>
                    <a:pt x="29" y="7"/>
                    <a:pt x="29" y="7"/>
                  </a:cubicBezTo>
                  <a:cubicBezTo>
                    <a:pt x="29" y="7"/>
                    <a:pt x="28" y="7"/>
                    <a:pt x="28" y="7"/>
                  </a:cubicBezTo>
                  <a:cubicBezTo>
                    <a:pt x="11" y="1"/>
                    <a:pt x="11" y="1"/>
                    <a:pt x="11" y="1"/>
                  </a:cubicBezTo>
                  <a:cubicBezTo>
                    <a:pt x="12" y="0"/>
                    <a:pt x="12" y="0"/>
                    <a:pt x="12" y="0"/>
                  </a:cubicBezTo>
                  <a:cubicBezTo>
                    <a:pt x="0" y="1"/>
                    <a:pt x="0" y="1"/>
                    <a:pt x="0" y="1"/>
                  </a:cubicBezTo>
                  <a:cubicBezTo>
                    <a:pt x="0" y="2"/>
                    <a:pt x="1" y="3"/>
                    <a:pt x="1" y="3"/>
                  </a:cubicBezTo>
                  <a:cubicBezTo>
                    <a:pt x="1" y="4"/>
                    <a:pt x="2" y="5"/>
                    <a:pt x="2" y="6"/>
                  </a:cubicBezTo>
                  <a:cubicBezTo>
                    <a:pt x="2" y="7"/>
                    <a:pt x="3" y="10"/>
                    <a:pt x="4" y="10"/>
                  </a:cubicBezTo>
                  <a:cubicBezTo>
                    <a:pt x="5" y="10"/>
                    <a:pt x="5" y="11"/>
                    <a:pt x="5" y="12"/>
                  </a:cubicBezTo>
                  <a:cubicBezTo>
                    <a:pt x="5" y="13"/>
                    <a:pt x="5" y="13"/>
                    <a:pt x="6" y="13"/>
                  </a:cubicBezTo>
                  <a:cubicBezTo>
                    <a:pt x="6" y="12"/>
                    <a:pt x="6" y="13"/>
                    <a:pt x="6" y="13"/>
                  </a:cubicBezTo>
                  <a:cubicBezTo>
                    <a:pt x="6" y="14"/>
                    <a:pt x="6" y="15"/>
                    <a:pt x="7" y="16"/>
                  </a:cubicBezTo>
                  <a:cubicBezTo>
                    <a:pt x="8" y="17"/>
                    <a:pt x="9" y="18"/>
                    <a:pt x="9" y="18"/>
                  </a:cubicBezTo>
                  <a:cubicBezTo>
                    <a:pt x="10" y="18"/>
                    <a:pt x="10" y="18"/>
                    <a:pt x="11" y="19"/>
                  </a:cubicBezTo>
                  <a:cubicBezTo>
                    <a:pt x="12" y="19"/>
                    <a:pt x="15" y="22"/>
                    <a:pt x="15" y="24"/>
                  </a:cubicBezTo>
                  <a:cubicBezTo>
                    <a:pt x="15" y="25"/>
                    <a:pt x="14" y="25"/>
                    <a:pt x="14" y="25"/>
                  </a:cubicBezTo>
                  <a:cubicBezTo>
                    <a:pt x="14" y="26"/>
                    <a:pt x="15" y="26"/>
                    <a:pt x="14" y="26"/>
                  </a:cubicBezTo>
                  <a:cubicBezTo>
                    <a:pt x="14" y="26"/>
                    <a:pt x="14" y="26"/>
                    <a:pt x="14" y="26"/>
                  </a:cubicBezTo>
                  <a:cubicBezTo>
                    <a:pt x="14" y="26"/>
                    <a:pt x="14" y="26"/>
                    <a:pt x="15" y="26"/>
                  </a:cubicBezTo>
                  <a:cubicBezTo>
                    <a:pt x="15" y="26"/>
                    <a:pt x="15" y="27"/>
                    <a:pt x="15" y="27"/>
                  </a:cubicBezTo>
                  <a:cubicBezTo>
                    <a:pt x="15" y="27"/>
                    <a:pt x="15" y="27"/>
                    <a:pt x="15" y="27"/>
                  </a:cubicBezTo>
                  <a:cubicBezTo>
                    <a:pt x="16" y="27"/>
                    <a:pt x="15" y="27"/>
                    <a:pt x="15" y="26"/>
                  </a:cubicBezTo>
                  <a:cubicBezTo>
                    <a:pt x="15" y="26"/>
                    <a:pt x="15" y="26"/>
                    <a:pt x="16" y="27"/>
                  </a:cubicBezTo>
                  <a:cubicBezTo>
                    <a:pt x="16" y="27"/>
                    <a:pt x="16" y="28"/>
                    <a:pt x="16" y="28"/>
                  </a:cubicBezTo>
                  <a:cubicBezTo>
                    <a:pt x="16" y="28"/>
                    <a:pt x="16" y="29"/>
                    <a:pt x="16" y="28"/>
                  </a:cubicBezTo>
                  <a:cubicBezTo>
                    <a:pt x="16" y="28"/>
                    <a:pt x="16" y="28"/>
                    <a:pt x="15" y="28"/>
                  </a:cubicBezTo>
                  <a:cubicBezTo>
                    <a:pt x="15" y="28"/>
                    <a:pt x="14" y="27"/>
                    <a:pt x="14" y="27"/>
                  </a:cubicBezTo>
                  <a:cubicBezTo>
                    <a:pt x="14" y="27"/>
                    <a:pt x="14" y="27"/>
                    <a:pt x="13" y="27"/>
                  </a:cubicBezTo>
                  <a:cubicBezTo>
                    <a:pt x="13" y="27"/>
                    <a:pt x="11" y="27"/>
                    <a:pt x="10" y="27"/>
                  </a:cubicBezTo>
                  <a:cubicBezTo>
                    <a:pt x="10" y="27"/>
                    <a:pt x="10" y="27"/>
                    <a:pt x="10" y="27"/>
                  </a:cubicBezTo>
                  <a:cubicBezTo>
                    <a:pt x="11" y="27"/>
                    <a:pt x="12" y="28"/>
                    <a:pt x="12" y="29"/>
                  </a:cubicBezTo>
                  <a:cubicBezTo>
                    <a:pt x="13" y="29"/>
                    <a:pt x="13" y="30"/>
                    <a:pt x="13" y="30"/>
                  </a:cubicBezTo>
                  <a:cubicBezTo>
                    <a:pt x="14" y="30"/>
                    <a:pt x="15" y="31"/>
                    <a:pt x="15" y="32"/>
                  </a:cubicBezTo>
                  <a:cubicBezTo>
                    <a:pt x="16" y="32"/>
                    <a:pt x="17" y="32"/>
                    <a:pt x="17" y="32"/>
                  </a:cubicBezTo>
                  <a:cubicBezTo>
                    <a:pt x="18" y="32"/>
                    <a:pt x="18" y="32"/>
                    <a:pt x="18" y="32"/>
                  </a:cubicBezTo>
                  <a:cubicBezTo>
                    <a:pt x="19" y="32"/>
                    <a:pt x="19" y="32"/>
                    <a:pt x="19" y="32"/>
                  </a:cubicBezTo>
                  <a:cubicBezTo>
                    <a:pt x="19" y="32"/>
                    <a:pt x="20" y="31"/>
                    <a:pt x="19" y="32"/>
                  </a:cubicBezTo>
                  <a:cubicBezTo>
                    <a:pt x="19" y="33"/>
                    <a:pt x="19" y="32"/>
                    <a:pt x="20" y="33"/>
                  </a:cubicBezTo>
                  <a:cubicBezTo>
                    <a:pt x="20" y="33"/>
                    <a:pt x="22" y="34"/>
                    <a:pt x="22" y="35"/>
                  </a:cubicBezTo>
                  <a:cubicBezTo>
                    <a:pt x="23" y="35"/>
                    <a:pt x="24" y="36"/>
                    <a:pt x="24" y="37"/>
                  </a:cubicBezTo>
                  <a:cubicBezTo>
                    <a:pt x="24" y="38"/>
                    <a:pt x="25" y="39"/>
                    <a:pt x="25" y="39"/>
                  </a:cubicBezTo>
                  <a:cubicBezTo>
                    <a:pt x="25" y="40"/>
                    <a:pt x="25" y="41"/>
                    <a:pt x="25" y="41"/>
                  </a:cubicBezTo>
                  <a:cubicBezTo>
                    <a:pt x="25" y="42"/>
                    <a:pt x="24" y="43"/>
                    <a:pt x="25" y="42"/>
                  </a:cubicBezTo>
                  <a:cubicBezTo>
                    <a:pt x="25" y="41"/>
                    <a:pt x="25" y="42"/>
                    <a:pt x="25" y="42"/>
                  </a:cubicBezTo>
                  <a:cubicBezTo>
                    <a:pt x="25" y="43"/>
                    <a:pt x="25" y="43"/>
                    <a:pt x="25" y="43"/>
                  </a:cubicBezTo>
                  <a:cubicBezTo>
                    <a:pt x="25" y="43"/>
                    <a:pt x="26" y="43"/>
                    <a:pt x="26" y="44"/>
                  </a:cubicBezTo>
                  <a:cubicBezTo>
                    <a:pt x="27" y="44"/>
                    <a:pt x="29" y="46"/>
                    <a:pt x="30" y="46"/>
                  </a:cubicBezTo>
                  <a:cubicBezTo>
                    <a:pt x="30" y="47"/>
                    <a:pt x="32" y="48"/>
                    <a:pt x="32" y="48"/>
                  </a:cubicBezTo>
                  <a:cubicBezTo>
                    <a:pt x="33" y="49"/>
                    <a:pt x="34" y="50"/>
                    <a:pt x="34" y="50"/>
                  </a:cubicBezTo>
                  <a:cubicBezTo>
                    <a:pt x="35" y="51"/>
                    <a:pt x="35" y="52"/>
                    <a:pt x="36" y="52"/>
                  </a:cubicBezTo>
                  <a:cubicBezTo>
                    <a:pt x="36" y="53"/>
                    <a:pt x="36" y="53"/>
                    <a:pt x="36" y="52"/>
                  </a:cubicBezTo>
                  <a:cubicBezTo>
                    <a:pt x="36" y="52"/>
                    <a:pt x="37" y="52"/>
                    <a:pt x="37" y="52"/>
                  </a:cubicBezTo>
                  <a:cubicBezTo>
                    <a:pt x="37" y="52"/>
                    <a:pt x="38" y="52"/>
                    <a:pt x="38" y="50"/>
                  </a:cubicBezTo>
                  <a:cubicBezTo>
                    <a:pt x="38" y="49"/>
                    <a:pt x="38" y="49"/>
                    <a:pt x="37" y="49"/>
                  </a:cubicBezTo>
                  <a:cubicBezTo>
                    <a:pt x="37" y="48"/>
                    <a:pt x="36" y="48"/>
                    <a:pt x="36" y="48"/>
                  </a:cubicBezTo>
                  <a:cubicBezTo>
                    <a:pt x="36" y="47"/>
                    <a:pt x="36" y="47"/>
                    <a:pt x="36" y="47"/>
                  </a:cubicBezTo>
                  <a:cubicBezTo>
                    <a:pt x="35" y="47"/>
                    <a:pt x="35" y="46"/>
                    <a:pt x="35" y="46"/>
                  </a:cubicBezTo>
                  <a:cubicBezTo>
                    <a:pt x="34" y="45"/>
                    <a:pt x="34" y="45"/>
                    <a:pt x="34" y="45"/>
                  </a:cubicBezTo>
                  <a:cubicBezTo>
                    <a:pt x="33" y="46"/>
                    <a:pt x="34" y="46"/>
                    <a:pt x="33" y="46"/>
                  </a:cubicBezTo>
                  <a:cubicBezTo>
                    <a:pt x="33" y="46"/>
                    <a:pt x="34" y="46"/>
                    <a:pt x="33" y="46"/>
                  </a:cubicBezTo>
                  <a:cubicBezTo>
                    <a:pt x="33" y="46"/>
                    <a:pt x="32" y="46"/>
                    <a:pt x="32" y="45"/>
                  </a:cubicBezTo>
                  <a:cubicBezTo>
                    <a:pt x="32" y="44"/>
                    <a:pt x="32" y="41"/>
                    <a:pt x="31" y="40"/>
                  </a:cubicBezTo>
                  <a:cubicBezTo>
                    <a:pt x="30" y="39"/>
                    <a:pt x="29" y="38"/>
                    <a:pt x="29" y="37"/>
                  </a:cubicBezTo>
                  <a:cubicBezTo>
                    <a:pt x="29" y="37"/>
                    <a:pt x="29" y="37"/>
                    <a:pt x="30" y="37"/>
                  </a:cubicBezTo>
                  <a:cubicBezTo>
                    <a:pt x="30" y="36"/>
                    <a:pt x="30" y="36"/>
                    <a:pt x="29" y="36"/>
                  </a:cubicBezTo>
                  <a:cubicBezTo>
                    <a:pt x="29" y="37"/>
                    <a:pt x="29" y="37"/>
                    <a:pt x="29" y="36"/>
                  </a:cubicBezTo>
                  <a:cubicBezTo>
                    <a:pt x="29" y="35"/>
                    <a:pt x="28" y="36"/>
                    <a:pt x="28" y="34"/>
                  </a:cubicBezTo>
                  <a:cubicBezTo>
                    <a:pt x="28" y="33"/>
                    <a:pt x="27" y="32"/>
                    <a:pt x="26" y="32"/>
                  </a:cubicBezTo>
                  <a:cubicBezTo>
                    <a:pt x="26" y="32"/>
                    <a:pt x="26" y="32"/>
                    <a:pt x="26" y="32"/>
                  </a:cubicBezTo>
                  <a:cubicBezTo>
                    <a:pt x="26" y="33"/>
                    <a:pt x="27" y="34"/>
                    <a:pt x="26" y="33"/>
                  </a:cubicBezTo>
                  <a:cubicBezTo>
                    <a:pt x="25" y="31"/>
                    <a:pt x="26" y="31"/>
                    <a:pt x="25" y="30"/>
                  </a:cubicBezTo>
                  <a:cubicBezTo>
                    <a:pt x="24" y="30"/>
                    <a:pt x="23" y="28"/>
                    <a:pt x="22" y="27"/>
                  </a:cubicBezTo>
                  <a:cubicBezTo>
                    <a:pt x="22" y="26"/>
                    <a:pt x="21" y="26"/>
                    <a:pt x="21" y="25"/>
                  </a:cubicBezTo>
                  <a:cubicBezTo>
                    <a:pt x="21" y="25"/>
                    <a:pt x="21" y="24"/>
                    <a:pt x="21" y="24"/>
                  </a:cubicBezTo>
                  <a:cubicBezTo>
                    <a:pt x="21" y="24"/>
                    <a:pt x="21" y="23"/>
                    <a:pt x="21" y="23"/>
                  </a:cubicBezTo>
                  <a:cubicBezTo>
                    <a:pt x="20" y="23"/>
                    <a:pt x="19" y="22"/>
                    <a:pt x="18" y="21"/>
                  </a:cubicBezTo>
                  <a:cubicBezTo>
                    <a:pt x="18" y="21"/>
                    <a:pt x="18" y="20"/>
                    <a:pt x="18" y="21"/>
                  </a:cubicBezTo>
                  <a:cubicBezTo>
                    <a:pt x="18" y="21"/>
                    <a:pt x="18" y="21"/>
                    <a:pt x="18" y="21"/>
                  </a:cubicBezTo>
                  <a:cubicBezTo>
                    <a:pt x="18" y="20"/>
                    <a:pt x="16" y="18"/>
                    <a:pt x="15" y="17"/>
                  </a:cubicBezTo>
                  <a:cubicBezTo>
                    <a:pt x="15" y="17"/>
                    <a:pt x="15" y="17"/>
                    <a:pt x="14" y="16"/>
                  </a:cubicBezTo>
                  <a:cubicBezTo>
                    <a:pt x="14" y="16"/>
                    <a:pt x="13" y="16"/>
                    <a:pt x="12" y="13"/>
                  </a:cubicBezTo>
                  <a:cubicBezTo>
                    <a:pt x="12" y="11"/>
                    <a:pt x="12" y="11"/>
                    <a:pt x="12" y="11"/>
                  </a:cubicBezTo>
                  <a:cubicBezTo>
                    <a:pt x="12" y="10"/>
                    <a:pt x="11" y="9"/>
                    <a:pt x="11" y="7"/>
                  </a:cubicBezTo>
                  <a:cubicBezTo>
                    <a:pt x="12" y="5"/>
                    <a:pt x="11" y="5"/>
                    <a:pt x="11" y="5"/>
                  </a:cubicBezTo>
                  <a:cubicBezTo>
                    <a:pt x="11" y="5"/>
                    <a:pt x="10" y="4"/>
                    <a:pt x="11" y="5"/>
                  </a:cubicBezTo>
                  <a:cubicBezTo>
                    <a:pt x="12" y="6"/>
                    <a:pt x="13" y="6"/>
                    <a:pt x="14" y="6"/>
                  </a:cubicBezTo>
                  <a:cubicBezTo>
                    <a:pt x="15" y="7"/>
                    <a:pt x="15" y="7"/>
                    <a:pt x="16" y="6"/>
                  </a:cubicBezTo>
                  <a:cubicBezTo>
                    <a:pt x="16" y="6"/>
                    <a:pt x="15" y="6"/>
                    <a:pt x="16" y="6"/>
                  </a:cubicBezTo>
                  <a:cubicBezTo>
                    <a:pt x="17" y="7"/>
                    <a:pt x="19" y="8"/>
                    <a:pt x="20" y="8"/>
                  </a:cubicBezTo>
                  <a:cubicBezTo>
                    <a:pt x="20" y="9"/>
                    <a:pt x="20" y="9"/>
                    <a:pt x="20" y="10"/>
                  </a:cubicBezTo>
                  <a:cubicBezTo>
                    <a:pt x="20" y="10"/>
                    <a:pt x="20" y="11"/>
                    <a:pt x="20" y="11"/>
                  </a:cubicBezTo>
                  <a:cubicBezTo>
                    <a:pt x="21" y="12"/>
                    <a:pt x="23" y="18"/>
                    <a:pt x="23" y="18"/>
                  </a:cubicBezTo>
                  <a:cubicBezTo>
                    <a:pt x="23" y="19"/>
                    <a:pt x="24" y="19"/>
                    <a:pt x="24" y="19"/>
                  </a:cubicBezTo>
                  <a:cubicBezTo>
                    <a:pt x="24" y="19"/>
                    <a:pt x="24" y="19"/>
                    <a:pt x="24" y="19"/>
                  </a:cubicBezTo>
                  <a:cubicBezTo>
                    <a:pt x="24" y="20"/>
                    <a:pt x="24" y="20"/>
                    <a:pt x="25" y="21"/>
                  </a:cubicBezTo>
                  <a:cubicBezTo>
                    <a:pt x="25" y="21"/>
                    <a:pt x="30" y="26"/>
                    <a:pt x="30" y="26"/>
                  </a:cubicBezTo>
                  <a:cubicBezTo>
                    <a:pt x="30" y="26"/>
                    <a:pt x="30" y="26"/>
                    <a:pt x="31" y="26"/>
                  </a:cubicBezTo>
                  <a:cubicBezTo>
                    <a:pt x="33" y="26"/>
                    <a:pt x="32" y="26"/>
                    <a:pt x="32" y="27"/>
                  </a:cubicBezTo>
                  <a:cubicBezTo>
                    <a:pt x="32" y="27"/>
                    <a:pt x="32" y="29"/>
                    <a:pt x="33" y="30"/>
                  </a:cubicBezTo>
                  <a:cubicBezTo>
                    <a:pt x="34" y="31"/>
                    <a:pt x="35" y="30"/>
                    <a:pt x="35" y="30"/>
                  </a:cubicBezTo>
                  <a:cubicBezTo>
                    <a:pt x="35" y="30"/>
                    <a:pt x="35" y="30"/>
                    <a:pt x="35" y="31"/>
                  </a:cubicBezTo>
                  <a:cubicBezTo>
                    <a:pt x="36" y="32"/>
                    <a:pt x="36" y="32"/>
                    <a:pt x="37" y="32"/>
                  </a:cubicBezTo>
                  <a:cubicBezTo>
                    <a:pt x="37" y="32"/>
                    <a:pt x="39" y="33"/>
                    <a:pt x="39" y="34"/>
                  </a:cubicBezTo>
                  <a:cubicBezTo>
                    <a:pt x="40" y="36"/>
                    <a:pt x="40" y="35"/>
                    <a:pt x="39" y="35"/>
                  </a:cubicBezTo>
                  <a:cubicBezTo>
                    <a:pt x="39" y="35"/>
                    <a:pt x="39" y="35"/>
                    <a:pt x="38" y="36"/>
                  </a:cubicBezTo>
                  <a:cubicBezTo>
                    <a:pt x="38" y="36"/>
                    <a:pt x="38" y="37"/>
                    <a:pt x="38" y="37"/>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40" y="39"/>
                    <a:pt x="41" y="38"/>
                    <a:pt x="40" y="39"/>
                  </a:cubicBezTo>
                  <a:cubicBezTo>
                    <a:pt x="40" y="39"/>
                    <a:pt x="40" y="39"/>
                    <a:pt x="40" y="39"/>
                  </a:cubicBezTo>
                  <a:cubicBezTo>
                    <a:pt x="41" y="39"/>
                    <a:pt x="44" y="40"/>
                    <a:pt x="45" y="42"/>
                  </a:cubicBezTo>
                  <a:cubicBezTo>
                    <a:pt x="45" y="42"/>
                    <a:pt x="45" y="42"/>
                    <a:pt x="45" y="42"/>
                  </a:cubicBezTo>
                  <a:cubicBezTo>
                    <a:pt x="45" y="42"/>
                    <a:pt x="45" y="43"/>
                    <a:pt x="46" y="44"/>
                  </a:cubicBezTo>
                  <a:cubicBezTo>
                    <a:pt x="47" y="45"/>
                    <a:pt x="47" y="44"/>
                    <a:pt x="47" y="44"/>
                  </a:cubicBezTo>
                  <a:cubicBezTo>
                    <a:pt x="47" y="44"/>
                    <a:pt x="48" y="44"/>
                    <a:pt x="47" y="45"/>
                  </a:cubicBezTo>
                  <a:cubicBezTo>
                    <a:pt x="47" y="45"/>
                    <a:pt x="47" y="45"/>
                    <a:pt x="47" y="45"/>
                  </a:cubicBezTo>
                  <a:cubicBezTo>
                    <a:pt x="48" y="45"/>
                    <a:pt x="49" y="46"/>
                    <a:pt x="49" y="47"/>
                  </a:cubicBezTo>
                  <a:cubicBezTo>
                    <a:pt x="50" y="47"/>
                    <a:pt x="51" y="49"/>
                    <a:pt x="52" y="50"/>
                  </a:cubicBezTo>
                  <a:cubicBezTo>
                    <a:pt x="52" y="50"/>
                    <a:pt x="54" y="53"/>
                    <a:pt x="55" y="53"/>
                  </a:cubicBezTo>
                  <a:cubicBezTo>
                    <a:pt x="55" y="54"/>
                    <a:pt x="57" y="55"/>
                    <a:pt x="57" y="56"/>
                  </a:cubicBezTo>
                  <a:cubicBezTo>
                    <a:pt x="57" y="58"/>
                    <a:pt x="57" y="59"/>
                    <a:pt x="58" y="60"/>
                  </a:cubicBezTo>
                  <a:cubicBezTo>
                    <a:pt x="59" y="61"/>
                    <a:pt x="59" y="61"/>
                    <a:pt x="59" y="61"/>
                  </a:cubicBezTo>
                  <a:cubicBezTo>
                    <a:pt x="58" y="62"/>
                    <a:pt x="58" y="63"/>
                    <a:pt x="58" y="63"/>
                  </a:cubicBezTo>
                  <a:cubicBezTo>
                    <a:pt x="58" y="63"/>
                    <a:pt x="58" y="64"/>
                    <a:pt x="57" y="64"/>
                  </a:cubicBezTo>
                  <a:cubicBezTo>
                    <a:pt x="57" y="64"/>
                    <a:pt x="57" y="64"/>
                    <a:pt x="58" y="64"/>
                  </a:cubicBezTo>
                  <a:cubicBezTo>
                    <a:pt x="58" y="64"/>
                    <a:pt x="58" y="64"/>
                    <a:pt x="59" y="64"/>
                  </a:cubicBezTo>
                  <a:cubicBezTo>
                    <a:pt x="59" y="64"/>
                    <a:pt x="59" y="65"/>
                    <a:pt x="58" y="65"/>
                  </a:cubicBezTo>
                  <a:cubicBezTo>
                    <a:pt x="58" y="65"/>
                    <a:pt x="57" y="65"/>
                    <a:pt x="57" y="66"/>
                  </a:cubicBezTo>
                  <a:cubicBezTo>
                    <a:pt x="57" y="66"/>
                    <a:pt x="57" y="67"/>
                    <a:pt x="58" y="68"/>
                  </a:cubicBezTo>
                  <a:cubicBezTo>
                    <a:pt x="58" y="69"/>
                    <a:pt x="59" y="71"/>
                    <a:pt x="62" y="72"/>
                  </a:cubicBezTo>
                  <a:cubicBezTo>
                    <a:pt x="65" y="73"/>
                    <a:pt x="67" y="75"/>
                    <a:pt x="67" y="76"/>
                  </a:cubicBezTo>
                  <a:cubicBezTo>
                    <a:pt x="67" y="76"/>
                    <a:pt x="68" y="76"/>
                    <a:pt x="70" y="77"/>
                  </a:cubicBezTo>
                  <a:cubicBezTo>
                    <a:pt x="73" y="78"/>
                    <a:pt x="74" y="78"/>
                    <a:pt x="74" y="78"/>
                  </a:cubicBezTo>
                  <a:cubicBezTo>
                    <a:pt x="74" y="78"/>
                    <a:pt x="75" y="78"/>
                    <a:pt x="75" y="78"/>
                  </a:cubicBezTo>
                  <a:cubicBezTo>
                    <a:pt x="76" y="79"/>
                    <a:pt x="78" y="81"/>
                    <a:pt x="80" y="81"/>
                  </a:cubicBezTo>
                  <a:cubicBezTo>
                    <a:pt x="81" y="82"/>
                    <a:pt x="85" y="84"/>
                    <a:pt x="86" y="84"/>
                  </a:cubicBezTo>
                  <a:cubicBezTo>
                    <a:pt x="87" y="85"/>
                    <a:pt x="89" y="85"/>
                    <a:pt x="90" y="85"/>
                  </a:cubicBezTo>
                  <a:cubicBezTo>
                    <a:pt x="91" y="85"/>
                    <a:pt x="91" y="86"/>
                    <a:pt x="91" y="86"/>
                  </a:cubicBezTo>
                  <a:cubicBezTo>
                    <a:pt x="92" y="86"/>
                    <a:pt x="93" y="87"/>
                    <a:pt x="93" y="87"/>
                  </a:cubicBezTo>
                  <a:cubicBezTo>
                    <a:pt x="94" y="87"/>
                    <a:pt x="95" y="88"/>
                    <a:pt x="95" y="88"/>
                  </a:cubicBezTo>
                  <a:cubicBezTo>
                    <a:pt x="96" y="88"/>
                    <a:pt x="97" y="88"/>
                    <a:pt x="97" y="88"/>
                  </a:cubicBezTo>
                  <a:cubicBezTo>
                    <a:pt x="98" y="88"/>
                    <a:pt x="100" y="89"/>
                    <a:pt x="101" y="89"/>
                  </a:cubicBezTo>
                  <a:cubicBezTo>
                    <a:pt x="101" y="90"/>
                    <a:pt x="104" y="90"/>
                    <a:pt x="105" y="89"/>
                  </a:cubicBezTo>
                  <a:cubicBezTo>
                    <a:pt x="106" y="88"/>
                    <a:pt x="107" y="89"/>
                    <a:pt x="107" y="88"/>
                  </a:cubicBezTo>
                  <a:cubicBezTo>
                    <a:pt x="108" y="87"/>
                    <a:pt x="109" y="87"/>
                    <a:pt x="109" y="87"/>
                  </a:cubicBezTo>
                  <a:cubicBezTo>
                    <a:pt x="110" y="87"/>
                    <a:pt x="110" y="87"/>
                    <a:pt x="110" y="87"/>
                  </a:cubicBezTo>
                  <a:cubicBezTo>
                    <a:pt x="109" y="87"/>
                    <a:pt x="109" y="87"/>
                    <a:pt x="110" y="87"/>
                  </a:cubicBezTo>
                  <a:cubicBezTo>
                    <a:pt x="110" y="86"/>
                    <a:pt x="110" y="86"/>
                    <a:pt x="110" y="86"/>
                  </a:cubicBezTo>
                  <a:cubicBezTo>
                    <a:pt x="110" y="87"/>
                    <a:pt x="110" y="87"/>
                    <a:pt x="111" y="86"/>
                  </a:cubicBezTo>
                  <a:cubicBezTo>
                    <a:pt x="111" y="86"/>
                    <a:pt x="111" y="86"/>
                    <a:pt x="111" y="87"/>
                  </a:cubicBezTo>
                  <a:cubicBezTo>
                    <a:pt x="111" y="87"/>
                    <a:pt x="111" y="87"/>
                    <a:pt x="111" y="87"/>
                  </a:cubicBezTo>
                  <a:cubicBezTo>
                    <a:pt x="112" y="87"/>
                    <a:pt x="112" y="87"/>
                    <a:pt x="113" y="87"/>
                  </a:cubicBezTo>
                  <a:cubicBezTo>
                    <a:pt x="113" y="88"/>
                    <a:pt x="115" y="88"/>
                    <a:pt x="114" y="88"/>
                  </a:cubicBezTo>
                  <a:cubicBezTo>
                    <a:pt x="113" y="87"/>
                    <a:pt x="112" y="87"/>
                    <a:pt x="113" y="87"/>
                  </a:cubicBezTo>
                  <a:cubicBezTo>
                    <a:pt x="113" y="87"/>
                    <a:pt x="114" y="87"/>
                    <a:pt x="114" y="88"/>
                  </a:cubicBezTo>
                  <a:cubicBezTo>
                    <a:pt x="115" y="88"/>
                    <a:pt x="118" y="90"/>
                    <a:pt x="118" y="91"/>
                  </a:cubicBezTo>
                  <a:cubicBezTo>
                    <a:pt x="119" y="91"/>
                    <a:pt x="119" y="92"/>
                    <a:pt x="120" y="92"/>
                  </a:cubicBezTo>
                  <a:cubicBezTo>
                    <a:pt x="120" y="92"/>
                    <a:pt x="121" y="93"/>
                    <a:pt x="121" y="93"/>
                  </a:cubicBezTo>
                  <a:cubicBezTo>
                    <a:pt x="121" y="93"/>
                    <a:pt x="122" y="95"/>
                    <a:pt x="122" y="95"/>
                  </a:cubicBezTo>
                  <a:cubicBezTo>
                    <a:pt x="123" y="95"/>
                    <a:pt x="123" y="95"/>
                    <a:pt x="123" y="95"/>
                  </a:cubicBezTo>
                  <a:cubicBezTo>
                    <a:pt x="123" y="95"/>
                    <a:pt x="123" y="95"/>
                    <a:pt x="123" y="95"/>
                  </a:cubicBezTo>
                  <a:cubicBezTo>
                    <a:pt x="123" y="94"/>
                    <a:pt x="123" y="94"/>
                    <a:pt x="124" y="93"/>
                  </a:cubicBezTo>
                  <a:cubicBezTo>
                    <a:pt x="124" y="93"/>
                    <a:pt x="124" y="93"/>
                    <a:pt x="124" y="92"/>
                  </a:cubicBezTo>
                  <a:cubicBezTo>
                    <a:pt x="123" y="92"/>
                    <a:pt x="123" y="92"/>
                    <a:pt x="124" y="90"/>
                  </a:cubicBezTo>
                  <a:cubicBezTo>
                    <a:pt x="125" y="89"/>
                    <a:pt x="125" y="88"/>
                    <a:pt x="127" y="88"/>
                  </a:cubicBezTo>
                  <a:cubicBezTo>
                    <a:pt x="129" y="88"/>
                    <a:pt x="132" y="88"/>
                    <a:pt x="132" y="87"/>
                  </a:cubicBezTo>
                  <a:cubicBezTo>
                    <a:pt x="132" y="87"/>
                    <a:pt x="132" y="86"/>
                    <a:pt x="132" y="86"/>
                  </a:cubicBezTo>
                  <a:cubicBezTo>
                    <a:pt x="131" y="86"/>
                    <a:pt x="127" y="82"/>
                    <a:pt x="127" y="82"/>
                  </a:cubicBezTo>
                  <a:cubicBezTo>
                    <a:pt x="127" y="82"/>
                    <a:pt x="127" y="82"/>
                    <a:pt x="128" y="82"/>
                  </a:cubicBezTo>
                  <a:cubicBezTo>
                    <a:pt x="129" y="82"/>
                    <a:pt x="129" y="82"/>
                    <a:pt x="129" y="81"/>
                  </a:cubicBezTo>
                  <a:cubicBezTo>
                    <a:pt x="129" y="80"/>
                    <a:pt x="129" y="79"/>
                    <a:pt x="130" y="79"/>
                  </a:cubicBezTo>
                  <a:cubicBezTo>
                    <a:pt x="131" y="79"/>
                    <a:pt x="138" y="79"/>
                    <a:pt x="138" y="79"/>
                  </a:cubicBezTo>
                  <a:cubicBezTo>
                    <a:pt x="138" y="79"/>
                    <a:pt x="138" y="79"/>
                    <a:pt x="138" y="79"/>
                  </a:cubicBezTo>
                  <a:cubicBezTo>
                    <a:pt x="138" y="78"/>
                    <a:pt x="138" y="78"/>
                    <a:pt x="139" y="78"/>
                  </a:cubicBezTo>
                  <a:cubicBezTo>
                    <a:pt x="140" y="78"/>
                    <a:pt x="140" y="78"/>
                    <a:pt x="140" y="78"/>
                  </a:cubicBezTo>
                  <a:cubicBezTo>
                    <a:pt x="140" y="78"/>
                    <a:pt x="141" y="77"/>
                    <a:pt x="141" y="76"/>
                  </a:cubicBezTo>
                  <a:cubicBezTo>
                    <a:pt x="141" y="76"/>
                    <a:pt x="142" y="75"/>
                    <a:pt x="142" y="7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5" name="Freeform 155"/>
            <p:cNvSpPr>
              <a:spLocks/>
            </p:cNvSpPr>
            <p:nvPr/>
          </p:nvSpPr>
          <p:spPr bwMode="auto">
            <a:xfrm>
              <a:off x="1212" y="2283"/>
              <a:ext cx="65" cy="68"/>
            </a:xfrm>
            <a:custGeom>
              <a:avLst/>
              <a:gdLst/>
              <a:ahLst/>
              <a:cxnLst>
                <a:cxn ang="0">
                  <a:pos x="11" y="19"/>
                </a:cxn>
                <a:cxn ang="0">
                  <a:pos x="12" y="19"/>
                </a:cxn>
                <a:cxn ang="0">
                  <a:pos x="12" y="19"/>
                </a:cxn>
                <a:cxn ang="0">
                  <a:pos x="12" y="19"/>
                </a:cxn>
                <a:cxn ang="0">
                  <a:pos x="13" y="18"/>
                </a:cxn>
                <a:cxn ang="0">
                  <a:pos x="13" y="18"/>
                </a:cxn>
                <a:cxn ang="0">
                  <a:pos x="13" y="18"/>
                </a:cxn>
                <a:cxn ang="0">
                  <a:pos x="13" y="17"/>
                </a:cxn>
                <a:cxn ang="0">
                  <a:pos x="14" y="17"/>
                </a:cxn>
                <a:cxn ang="0">
                  <a:pos x="14" y="17"/>
                </a:cxn>
                <a:cxn ang="0">
                  <a:pos x="15" y="17"/>
                </a:cxn>
                <a:cxn ang="0">
                  <a:pos x="15" y="16"/>
                </a:cxn>
                <a:cxn ang="0">
                  <a:pos x="15" y="16"/>
                </a:cxn>
                <a:cxn ang="0">
                  <a:pos x="15" y="15"/>
                </a:cxn>
                <a:cxn ang="0">
                  <a:pos x="15" y="15"/>
                </a:cxn>
                <a:cxn ang="0">
                  <a:pos x="15" y="14"/>
                </a:cxn>
                <a:cxn ang="0">
                  <a:pos x="15" y="14"/>
                </a:cxn>
                <a:cxn ang="0">
                  <a:pos x="17" y="13"/>
                </a:cxn>
                <a:cxn ang="0">
                  <a:pos x="18" y="13"/>
                </a:cxn>
                <a:cxn ang="0">
                  <a:pos x="20" y="11"/>
                </a:cxn>
                <a:cxn ang="0">
                  <a:pos x="20" y="10"/>
                </a:cxn>
                <a:cxn ang="0">
                  <a:pos x="18" y="9"/>
                </a:cxn>
                <a:cxn ang="0">
                  <a:pos x="18" y="10"/>
                </a:cxn>
                <a:cxn ang="0">
                  <a:pos x="17" y="10"/>
                </a:cxn>
                <a:cxn ang="0">
                  <a:pos x="16" y="10"/>
                </a:cxn>
                <a:cxn ang="0">
                  <a:pos x="15" y="10"/>
                </a:cxn>
                <a:cxn ang="0">
                  <a:pos x="15" y="9"/>
                </a:cxn>
                <a:cxn ang="0">
                  <a:pos x="15" y="1"/>
                </a:cxn>
                <a:cxn ang="0">
                  <a:pos x="15" y="0"/>
                </a:cxn>
                <a:cxn ang="0">
                  <a:pos x="15" y="0"/>
                </a:cxn>
                <a:cxn ang="0">
                  <a:pos x="7" y="0"/>
                </a:cxn>
                <a:cxn ang="0">
                  <a:pos x="6" y="2"/>
                </a:cxn>
                <a:cxn ang="0">
                  <a:pos x="5" y="3"/>
                </a:cxn>
                <a:cxn ang="0">
                  <a:pos x="4" y="3"/>
                </a:cxn>
                <a:cxn ang="0">
                  <a:pos x="9" y="7"/>
                </a:cxn>
                <a:cxn ang="0">
                  <a:pos x="9" y="8"/>
                </a:cxn>
                <a:cxn ang="0">
                  <a:pos x="4" y="9"/>
                </a:cxn>
                <a:cxn ang="0">
                  <a:pos x="1" y="11"/>
                </a:cxn>
                <a:cxn ang="0">
                  <a:pos x="1" y="13"/>
                </a:cxn>
                <a:cxn ang="0">
                  <a:pos x="1" y="14"/>
                </a:cxn>
                <a:cxn ang="0">
                  <a:pos x="0" y="16"/>
                </a:cxn>
                <a:cxn ang="0">
                  <a:pos x="0" y="16"/>
                </a:cxn>
                <a:cxn ang="0">
                  <a:pos x="2" y="18"/>
                </a:cxn>
                <a:cxn ang="0">
                  <a:pos x="7" y="20"/>
                </a:cxn>
                <a:cxn ang="0">
                  <a:pos x="11" y="21"/>
                </a:cxn>
                <a:cxn ang="0">
                  <a:pos x="11" y="20"/>
                </a:cxn>
                <a:cxn ang="0">
                  <a:pos x="11" y="19"/>
                </a:cxn>
              </a:cxnLst>
              <a:rect l="0" t="0" r="r" b="b"/>
              <a:pathLst>
                <a:path w="20" h="21">
                  <a:moveTo>
                    <a:pt x="11" y="19"/>
                  </a:moveTo>
                  <a:cubicBezTo>
                    <a:pt x="12" y="19"/>
                    <a:pt x="12" y="19"/>
                    <a:pt x="12" y="19"/>
                  </a:cubicBezTo>
                  <a:cubicBezTo>
                    <a:pt x="12" y="19"/>
                    <a:pt x="12" y="19"/>
                    <a:pt x="12" y="19"/>
                  </a:cubicBezTo>
                  <a:cubicBezTo>
                    <a:pt x="12" y="19"/>
                    <a:pt x="12" y="19"/>
                    <a:pt x="12" y="19"/>
                  </a:cubicBezTo>
                  <a:cubicBezTo>
                    <a:pt x="12" y="19"/>
                    <a:pt x="13" y="18"/>
                    <a:pt x="13" y="18"/>
                  </a:cubicBezTo>
                  <a:cubicBezTo>
                    <a:pt x="13" y="18"/>
                    <a:pt x="13" y="18"/>
                    <a:pt x="13" y="18"/>
                  </a:cubicBezTo>
                  <a:cubicBezTo>
                    <a:pt x="13" y="18"/>
                    <a:pt x="13" y="18"/>
                    <a:pt x="13" y="18"/>
                  </a:cubicBezTo>
                  <a:cubicBezTo>
                    <a:pt x="13" y="17"/>
                    <a:pt x="13" y="17"/>
                    <a:pt x="13" y="17"/>
                  </a:cubicBezTo>
                  <a:cubicBezTo>
                    <a:pt x="14" y="17"/>
                    <a:pt x="14" y="17"/>
                    <a:pt x="14" y="17"/>
                  </a:cubicBezTo>
                  <a:cubicBezTo>
                    <a:pt x="14" y="17"/>
                    <a:pt x="14" y="17"/>
                    <a:pt x="14" y="17"/>
                  </a:cubicBezTo>
                  <a:cubicBezTo>
                    <a:pt x="14" y="17"/>
                    <a:pt x="15" y="17"/>
                    <a:pt x="15" y="17"/>
                  </a:cubicBezTo>
                  <a:cubicBezTo>
                    <a:pt x="15" y="17"/>
                    <a:pt x="15" y="16"/>
                    <a:pt x="15" y="16"/>
                  </a:cubicBezTo>
                  <a:cubicBezTo>
                    <a:pt x="15" y="16"/>
                    <a:pt x="15" y="16"/>
                    <a:pt x="15" y="16"/>
                  </a:cubicBezTo>
                  <a:cubicBezTo>
                    <a:pt x="15" y="16"/>
                    <a:pt x="15" y="16"/>
                    <a:pt x="15" y="15"/>
                  </a:cubicBezTo>
                  <a:cubicBezTo>
                    <a:pt x="15" y="15"/>
                    <a:pt x="15" y="15"/>
                    <a:pt x="15" y="15"/>
                  </a:cubicBezTo>
                  <a:cubicBezTo>
                    <a:pt x="15" y="15"/>
                    <a:pt x="15" y="14"/>
                    <a:pt x="15" y="14"/>
                  </a:cubicBezTo>
                  <a:cubicBezTo>
                    <a:pt x="15" y="14"/>
                    <a:pt x="15" y="14"/>
                    <a:pt x="15" y="14"/>
                  </a:cubicBezTo>
                  <a:cubicBezTo>
                    <a:pt x="16" y="14"/>
                    <a:pt x="16" y="13"/>
                    <a:pt x="17" y="13"/>
                  </a:cubicBezTo>
                  <a:cubicBezTo>
                    <a:pt x="17" y="13"/>
                    <a:pt x="17" y="13"/>
                    <a:pt x="18" y="13"/>
                  </a:cubicBezTo>
                  <a:cubicBezTo>
                    <a:pt x="18" y="12"/>
                    <a:pt x="19" y="11"/>
                    <a:pt x="20" y="11"/>
                  </a:cubicBezTo>
                  <a:cubicBezTo>
                    <a:pt x="20" y="10"/>
                    <a:pt x="20" y="10"/>
                    <a:pt x="20" y="10"/>
                  </a:cubicBezTo>
                  <a:cubicBezTo>
                    <a:pt x="19" y="10"/>
                    <a:pt x="18" y="9"/>
                    <a:pt x="18" y="9"/>
                  </a:cubicBezTo>
                  <a:cubicBezTo>
                    <a:pt x="19" y="10"/>
                    <a:pt x="19" y="10"/>
                    <a:pt x="18" y="10"/>
                  </a:cubicBezTo>
                  <a:cubicBezTo>
                    <a:pt x="18" y="10"/>
                    <a:pt x="17" y="10"/>
                    <a:pt x="17" y="10"/>
                  </a:cubicBezTo>
                  <a:cubicBezTo>
                    <a:pt x="17" y="10"/>
                    <a:pt x="17" y="10"/>
                    <a:pt x="16" y="10"/>
                  </a:cubicBezTo>
                  <a:cubicBezTo>
                    <a:pt x="16" y="10"/>
                    <a:pt x="15" y="10"/>
                    <a:pt x="15" y="10"/>
                  </a:cubicBezTo>
                  <a:cubicBezTo>
                    <a:pt x="15" y="10"/>
                    <a:pt x="15" y="9"/>
                    <a:pt x="15" y="9"/>
                  </a:cubicBezTo>
                  <a:cubicBezTo>
                    <a:pt x="15" y="7"/>
                    <a:pt x="15" y="1"/>
                    <a:pt x="15" y="1"/>
                  </a:cubicBezTo>
                  <a:cubicBezTo>
                    <a:pt x="15" y="0"/>
                    <a:pt x="15" y="0"/>
                    <a:pt x="15" y="0"/>
                  </a:cubicBezTo>
                  <a:cubicBezTo>
                    <a:pt x="15" y="0"/>
                    <a:pt x="15" y="0"/>
                    <a:pt x="15" y="0"/>
                  </a:cubicBezTo>
                  <a:cubicBezTo>
                    <a:pt x="15" y="0"/>
                    <a:pt x="8" y="0"/>
                    <a:pt x="7" y="0"/>
                  </a:cubicBezTo>
                  <a:cubicBezTo>
                    <a:pt x="6" y="0"/>
                    <a:pt x="6" y="1"/>
                    <a:pt x="6" y="2"/>
                  </a:cubicBezTo>
                  <a:cubicBezTo>
                    <a:pt x="6" y="3"/>
                    <a:pt x="6" y="3"/>
                    <a:pt x="5" y="3"/>
                  </a:cubicBezTo>
                  <a:cubicBezTo>
                    <a:pt x="4" y="3"/>
                    <a:pt x="4" y="3"/>
                    <a:pt x="4" y="3"/>
                  </a:cubicBezTo>
                  <a:cubicBezTo>
                    <a:pt x="4" y="3"/>
                    <a:pt x="8" y="7"/>
                    <a:pt x="9" y="7"/>
                  </a:cubicBezTo>
                  <a:cubicBezTo>
                    <a:pt x="9" y="7"/>
                    <a:pt x="9" y="8"/>
                    <a:pt x="9" y="8"/>
                  </a:cubicBezTo>
                  <a:cubicBezTo>
                    <a:pt x="9" y="9"/>
                    <a:pt x="6" y="9"/>
                    <a:pt x="4" y="9"/>
                  </a:cubicBezTo>
                  <a:cubicBezTo>
                    <a:pt x="2" y="9"/>
                    <a:pt x="2" y="10"/>
                    <a:pt x="1" y="11"/>
                  </a:cubicBezTo>
                  <a:cubicBezTo>
                    <a:pt x="0" y="13"/>
                    <a:pt x="0" y="13"/>
                    <a:pt x="1" y="13"/>
                  </a:cubicBezTo>
                  <a:cubicBezTo>
                    <a:pt x="1" y="14"/>
                    <a:pt x="1" y="14"/>
                    <a:pt x="1" y="14"/>
                  </a:cubicBezTo>
                  <a:cubicBezTo>
                    <a:pt x="0" y="15"/>
                    <a:pt x="0" y="15"/>
                    <a:pt x="0" y="16"/>
                  </a:cubicBezTo>
                  <a:cubicBezTo>
                    <a:pt x="0" y="16"/>
                    <a:pt x="0" y="16"/>
                    <a:pt x="0" y="16"/>
                  </a:cubicBezTo>
                  <a:cubicBezTo>
                    <a:pt x="0" y="16"/>
                    <a:pt x="1" y="17"/>
                    <a:pt x="2" y="18"/>
                  </a:cubicBezTo>
                  <a:cubicBezTo>
                    <a:pt x="2" y="18"/>
                    <a:pt x="5" y="20"/>
                    <a:pt x="7" y="20"/>
                  </a:cubicBezTo>
                  <a:cubicBezTo>
                    <a:pt x="8" y="19"/>
                    <a:pt x="10" y="20"/>
                    <a:pt x="11" y="21"/>
                  </a:cubicBezTo>
                  <a:cubicBezTo>
                    <a:pt x="11" y="20"/>
                    <a:pt x="11" y="20"/>
                    <a:pt x="11" y="20"/>
                  </a:cubicBezTo>
                  <a:cubicBezTo>
                    <a:pt x="11" y="20"/>
                    <a:pt x="11" y="19"/>
                    <a:pt x="11"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6" name="Freeform 156"/>
            <p:cNvSpPr>
              <a:spLocks/>
            </p:cNvSpPr>
            <p:nvPr/>
          </p:nvSpPr>
          <p:spPr bwMode="auto">
            <a:xfrm>
              <a:off x="1261" y="2270"/>
              <a:ext cx="19" cy="45"/>
            </a:xfrm>
            <a:custGeom>
              <a:avLst/>
              <a:gdLst/>
              <a:ahLst/>
              <a:cxnLst>
                <a:cxn ang="0">
                  <a:pos x="0" y="13"/>
                </a:cxn>
                <a:cxn ang="0">
                  <a:pos x="0" y="14"/>
                </a:cxn>
                <a:cxn ang="0">
                  <a:pos x="1" y="14"/>
                </a:cxn>
                <a:cxn ang="0">
                  <a:pos x="2" y="13"/>
                </a:cxn>
                <a:cxn ang="0">
                  <a:pos x="4" y="10"/>
                </a:cxn>
                <a:cxn ang="0">
                  <a:pos x="5" y="8"/>
                </a:cxn>
                <a:cxn ang="0">
                  <a:pos x="5" y="6"/>
                </a:cxn>
                <a:cxn ang="0">
                  <a:pos x="5" y="2"/>
                </a:cxn>
                <a:cxn ang="0">
                  <a:pos x="5" y="1"/>
                </a:cxn>
                <a:cxn ang="0">
                  <a:pos x="4" y="0"/>
                </a:cxn>
                <a:cxn ang="0">
                  <a:pos x="3" y="1"/>
                </a:cxn>
                <a:cxn ang="0">
                  <a:pos x="2" y="3"/>
                </a:cxn>
                <a:cxn ang="0">
                  <a:pos x="1" y="3"/>
                </a:cxn>
                <a:cxn ang="0">
                  <a:pos x="0" y="4"/>
                </a:cxn>
                <a:cxn ang="0">
                  <a:pos x="0" y="4"/>
                </a:cxn>
                <a:cxn ang="0">
                  <a:pos x="0" y="5"/>
                </a:cxn>
                <a:cxn ang="0">
                  <a:pos x="0" y="13"/>
                </a:cxn>
              </a:cxnLst>
              <a:rect l="0" t="0" r="r" b="b"/>
              <a:pathLst>
                <a:path w="6" h="14">
                  <a:moveTo>
                    <a:pt x="0" y="13"/>
                  </a:moveTo>
                  <a:cubicBezTo>
                    <a:pt x="0" y="13"/>
                    <a:pt x="0" y="14"/>
                    <a:pt x="0" y="14"/>
                  </a:cubicBezTo>
                  <a:cubicBezTo>
                    <a:pt x="0" y="14"/>
                    <a:pt x="1" y="14"/>
                    <a:pt x="1" y="14"/>
                  </a:cubicBezTo>
                  <a:cubicBezTo>
                    <a:pt x="1" y="14"/>
                    <a:pt x="2" y="13"/>
                    <a:pt x="2" y="13"/>
                  </a:cubicBezTo>
                  <a:cubicBezTo>
                    <a:pt x="3" y="12"/>
                    <a:pt x="4" y="11"/>
                    <a:pt x="4" y="10"/>
                  </a:cubicBezTo>
                  <a:cubicBezTo>
                    <a:pt x="4" y="10"/>
                    <a:pt x="5" y="9"/>
                    <a:pt x="5" y="8"/>
                  </a:cubicBezTo>
                  <a:cubicBezTo>
                    <a:pt x="5" y="7"/>
                    <a:pt x="5" y="7"/>
                    <a:pt x="5" y="6"/>
                  </a:cubicBezTo>
                  <a:cubicBezTo>
                    <a:pt x="5" y="5"/>
                    <a:pt x="5" y="3"/>
                    <a:pt x="5" y="2"/>
                  </a:cubicBezTo>
                  <a:cubicBezTo>
                    <a:pt x="5" y="2"/>
                    <a:pt x="6" y="1"/>
                    <a:pt x="5" y="1"/>
                  </a:cubicBezTo>
                  <a:cubicBezTo>
                    <a:pt x="4" y="1"/>
                    <a:pt x="4" y="1"/>
                    <a:pt x="4" y="0"/>
                  </a:cubicBezTo>
                  <a:cubicBezTo>
                    <a:pt x="4" y="0"/>
                    <a:pt x="3" y="1"/>
                    <a:pt x="3" y="1"/>
                  </a:cubicBezTo>
                  <a:cubicBezTo>
                    <a:pt x="3" y="2"/>
                    <a:pt x="2" y="3"/>
                    <a:pt x="2" y="3"/>
                  </a:cubicBezTo>
                  <a:cubicBezTo>
                    <a:pt x="2" y="3"/>
                    <a:pt x="2" y="3"/>
                    <a:pt x="1" y="3"/>
                  </a:cubicBezTo>
                  <a:cubicBezTo>
                    <a:pt x="0" y="3"/>
                    <a:pt x="0" y="3"/>
                    <a:pt x="0" y="4"/>
                  </a:cubicBezTo>
                  <a:cubicBezTo>
                    <a:pt x="0" y="4"/>
                    <a:pt x="0" y="4"/>
                    <a:pt x="0" y="4"/>
                  </a:cubicBezTo>
                  <a:cubicBezTo>
                    <a:pt x="0" y="4"/>
                    <a:pt x="0" y="4"/>
                    <a:pt x="0" y="5"/>
                  </a:cubicBezTo>
                  <a:cubicBezTo>
                    <a:pt x="0" y="5"/>
                    <a:pt x="0" y="11"/>
                    <a:pt x="0" y="1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7" name="Freeform 157"/>
            <p:cNvSpPr>
              <a:spLocks/>
            </p:cNvSpPr>
            <p:nvPr/>
          </p:nvSpPr>
          <p:spPr bwMode="auto">
            <a:xfrm>
              <a:off x="1248" y="2338"/>
              <a:ext cx="35" cy="23"/>
            </a:xfrm>
            <a:custGeom>
              <a:avLst/>
              <a:gdLst/>
              <a:ahLst/>
              <a:cxnLst>
                <a:cxn ang="0">
                  <a:pos x="3" y="0"/>
                </a:cxn>
                <a:cxn ang="0">
                  <a:pos x="3" y="0"/>
                </a:cxn>
                <a:cxn ang="0">
                  <a:pos x="2" y="0"/>
                </a:cxn>
                <a:cxn ang="0">
                  <a:pos x="2" y="1"/>
                </a:cxn>
                <a:cxn ang="0">
                  <a:pos x="2" y="1"/>
                </a:cxn>
                <a:cxn ang="0">
                  <a:pos x="2" y="1"/>
                </a:cxn>
                <a:cxn ang="0">
                  <a:pos x="1" y="2"/>
                </a:cxn>
                <a:cxn ang="0">
                  <a:pos x="1" y="2"/>
                </a:cxn>
                <a:cxn ang="0">
                  <a:pos x="1" y="2"/>
                </a:cxn>
                <a:cxn ang="0">
                  <a:pos x="0" y="2"/>
                </a:cxn>
                <a:cxn ang="0">
                  <a:pos x="0" y="3"/>
                </a:cxn>
                <a:cxn ang="0">
                  <a:pos x="0" y="4"/>
                </a:cxn>
                <a:cxn ang="0">
                  <a:pos x="0" y="4"/>
                </a:cxn>
                <a:cxn ang="0">
                  <a:pos x="3" y="5"/>
                </a:cxn>
                <a:cxn ang="0">
                  <a:pos x="5" y="6"/>
                </a:cxn>
                <a:cxn ang="0">
                  <a:pos x="8" y="6"/>
                </a:cxn>
                <a:cxn ang="0">
                  <a:pos x="11" y="6"/>
                </a:cxn>
                <a:cxn ang="0">
                  <a:pos x="11" y="5"/>
                </a:cxn>
                <a:cxn ang="0">
                  <a:pos x="11" y="3"/>
                </a:cxn>
                <a:cxn ang="0">
                  <a:pos x="11" y="3"/>
                </a:cxn>
                <a:cxn ang="0">
                  <a:pos x="10" y="3"/>
                </a:cxn>
                <a:cxn ang="0">
                  <a:pos x="10" y="3"/>
                </a:cxn>
                <a:cxn ang="0">
                  <a:pos x="10" y="2"/>
                </a:cxn>
                <a:cxn ang="0">
                  <a:pos x="9" y="2"/>
                </a:cxn>
                <a:cxn ang="0">
                  <a:pos x="9" y="3"/>
                </a:cxn>
                <a:cxn ang="0">
                  <a:pos x="8" y="3"/>
                </a:cxn>
                <a:cxn ang="0">
                  <a:pos x="8" y="3"/>
                </a:cxn>
                <a:cxn ang="0">
                  <a:pos x="7" y="2"/>
                </a:cxn>
                <a:cxn ang="0">
                  <a:pos x="6" y="2"/>
                </a:cxn>
                <a:cxn ang="0">
                  <a:pos x="6" y="2"/>
                </a:cxn>
                <a:cxn ang="0">
                  <a:pos x="5" y="1"/>
                </a:cxn>
                <a:cxn ang="0">
                  <a:pos x="5" y="0"/>
                </a:cxn>
                <a:cxn ang="0">
                  <a:pos x="4" y="0"/>
                </a:cxn>
                <a:cxn ang="0">
                  <a:pos x="3" y="0"/>
                </a:cxn>
              </a:cxnLst>
              <a:rect l="0" t="0" r="r" b="b"/>
              <a:pathLst>
                <a:path w="11" h="7">
                  <a:moveTo>
                    <a:pt x="3" y="0"/>
                  </a:moveTo>
                  <a:cubicBezTo>
                    <a:pt x="3" y="0"/>
                    <a:pt x="3" y="0"/>
                    <a:pt x="3" y="0"/>
                  </a:cubicBezTo>
                  <a:cubicBezTo>
                    <a:pt x="3" y="0"/>
                    <a:pt x="3" y="0"/>
                    <a:pt x="2" y="0"/>
                  </a:cubicBezTo>
                  <a:cubicBezTo>
                    <a:pt x="2" y="0"/>
                    <a:pt x="2" y="0"/>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0" y="2"/>
                  </a:cubicBezTo>
                  <a:cubicBezTo>
                    <a:pt x="0" y="2"/>
                    <a:pt x="0" y="3"/>
                    <a:pt x="0" y="3"/>
                  </a:cubicBezTo>
                  <a:cubicBezTo>
                    <a:pt x="0" y="3"/>
                    <a:pt x="0" y="3"/>
                    <a:pt x="0" y="4"/>
                  </a:cubicBezTo>
                  <a:cubicBezTo>
                    <a:pt x="0" y="4"/>
                    <a:pt x="0" y="4"/>
                    <a:pt x="0" y="4"/>
                  </a:cubicBezTo>
                  <a:cubicBezTo>
                    <a:pt x="0" y="4"/>
                    <a:pt x="2" y="5"/>
                    <a:pt x="3" y="5"/>
                  </a:cubicBezTo>
                  <a:cubicBezTo>
                    <a:pt x="4" y="5"/>
                    <a:pt x="5" y="6"/>
                    <a:pt x="5" y="6"/>
                  </a:cubicBezTo>
                  <a:cubicBezTo>
                    <a:pt x="6" y="6"/>
                    <a:pt x="8" y="6"/>
                    <a:pt x="8" y="6"/>
                  </a:cubicBezTo>
                  <a:cubicBezTo>
                    <a:pt x="9" y="6"/>
                    <a:pt x="11" y="7"/>
                    <a:pt x="11" y="6"/>
                  </a:cubicBezTo>
                  <a:cubicBezTo>
                    <a:pt x="11" y="6"/>
                    <a:pt x="11" y="5"/>
                    <a:pt x="11" y="5"/>
                  </a:cubicBezTo>
                  <a:cubicBezTo>
                    <a:pt x="11" y="5"/>
                    <a:pt x="11" y="4"/>
                    <a:pt x="11" y="3"/>
                  </a:cubicBezTo>
                  <a:cubicBezTo>
                    <a:pt x="11" y="3"/>
                    <a:pt x="11" y="3"/>
                    <a:pt x="11" y="3"/>
                  </a:cubicBezTo>
                  <a:cubicBezTo>
                    <a:pt x="11" y="3"/>
                    <a:pt x="11" y="3"/>
                    <a:pt x="10" y="3"/>
                  </a:cubicBezTo>
                  <a:cubicBezTo>
                    <a:pt x="10" y="3"/>
                    <a:pt x="10" y="3"/>
                    <a:pt x="10" y="3"/>
                  </a:cubicBezTo>
                  <a:cubicBezTo>
                    <a:pt x="10" y="3"/>
                    <a:pt x="10" y="3"/>
                    <a:pt x="10" y="2"/>
                  </a:cubicBezTo>
                  <a:cubicBezTo>
                    <a:pt x="10" y="2"/>
                    <a:pt x="9" y="2"/>
                    <a:pt x="9" y="2"/>
                  </a:cubicBezTo>
                  <a:cubicBezTo>
                    <a:pt x="9" y="2"/>
                    <a:pt x="9" y="2"/>
                    <a:pt x="9" y="3"/>
                  </a:cubicBezTo>
                  <a:cubicBezTo>
                    <a:pt x="9" y="3"/>
                    <a:pt x="8" y="3"/>
                    <a:pt x="8" y="3"/>
                  </a:cubicBezTo>
                  <a:cubicBezTo>
                    <a:pt x="7" y="3"/>
                    <a:pt x="8" y="3"/>
                    <a:pt x="8" y="3"/>
                  </a:cubicBezTo>
                  <a:cubicBezTo>
                    <a:pt x="7" y="2"/>
                    <a:pt x="7" y="2"/>
                    <a:pt x="7" y="2"/>
                  </a:cubicBezTo>
                  <a:cubicBezTo>
                    <a:pt x="7" y="2"/>
                    <a:pt x="6" y="2"/>
                    <a:pt x="6" y="2"/>
                  </a:cubicBezTo>
                  <a:cubicBezTo>
                    <a:pt x="6" y="2"/>
                    <a:pt x="6" y="2"/>
                    <a:pt x="6" y="2"/>
                  </a:cubicBezTo>
                  <a:cubicBezTo>
                    <a:pt x="6" y="2"/>
                    <a:pt x="6" y="1"/>
                    <a:pt x="5" y="1"/>
                  </a:cubicBezTo>
                  <a:cubicBezTo>
                    <a:pt x="5" y="1"/>
                    <a:pt x="5" y="1"/>
                    <a:pt x="5" y="0"/>
                  </a:cubicBezTo>
                  <a:cubicBezTo>
                    <a:pt x="5" y="0"/>
                    <a:pt x="5" y="0"/>
                    <a:pt x="4" y="0"/>
                  </a:cubicBezTo>
                  <a:cubicBezTo>
                    <a:pt x="4" y="0"/>
                    <a:pt x="4"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8" name="Freeform 158"/>
            <p:cNvSpPr>
              <a:spLocks/>
            </p:cNvSpPr>
            <p:nvPr/>
          </p:nvSpPr>
          <p:spPr bwMode="auto">
            <a:xfrm>
              <a:off x="1257" y="2312"/>
              <a:ext cx="101" cy="49"/>
            </a:xfrm>
            <a:custGeom>
              <a:avLst/>
              <a:gdLst/>
              <a:ahLst/>
              <a:cxnLst>
                <a:cxn ang="0">
                  <a:pos x="12" y="15"/>
                </a:cxn>
                <a:cxn ang="0">
                  <a:pos x="13" y="14"/>
                </a:cxn>
                <a:cxn ang="0">
                  <a:pos x="13" y="13"/>
                </a:cxn>
                <a:cxn ang="0">
                  <a:pos x="13" y="11"/>
                </a:cxn>
                <a:cxn ang="0">
                  <a:pos x="14" y="11"/>
                </a:cxn>
                <a:cxn ang="0">
                  <a:pos x="15" y="11"/>
                </a:cxn>
                <a:cxn ang="0">
                  <a:pos x="17" y="10"/>
                </a:cxn>
                <a:cxn ang="0">
                  <a:pos x="17" y="11"/>
                </a:cxn>
                <a:cxn ang="0">
                  <a:pos x="18" y="11"/>
                </a:cxn>
                <a:cxn ang="0">
                  <a:pos x="21" y="9"/>
                </a:cxn>
                <a:cxn ang="0">
                  <a:pos x="21" y="7"/>
                </a:cxn>
                <a:cxn ang="0">
                  <a:pos x="22" y="6"/>
                </a:cxn>
                <a:cxn ang="0">
                  <a:pos x="24" y="7"/>
                </a:cxn>
                <a:cxn ang="0">
                  <a:pos x="31" y="5"/>
                </a:cxn>
                <a:cxn ang="0">
                  <a:pos x="29" y="4"/>
                </a:cxn>
                <a:cxn ang="0">
                  <a:pos x="28" y="4"/>
                </a:cxn>
                <a:cxn ang="0">
                  <a:pos x="27" y="3"/>
                </a:cxn>
                <a:cxn ang="0">
                  <a:pos x="26" y="2"/>
                </a:cxn>
                <a:cxn ang="0">
                  <a:pos x="23" y="1"/>
                </a:cxn>
                <a:cxn ang="0">
                  <a:pos x="18" y="0"/>
                </a:cxn>
                <a:cxn ang="0">
                  <a:pos x="16" y="1"/>
                </a:cxn>
                <a:cxn ang="0">
                  <a:pos x="13" y="1"/>
                </a:cxn>
                <a:cxn ang="0">
                  <a:pos x="7" y="1"/>
                </a:cxn>
                <a:cxn ang="0">
                  <a:pos x="4" y="4"/>
                </a:cxn>
                <a:cxn ang="0">
                  <a:pos x="1" y="5"/>
                </a:cxn>
                <a:cxn ang="0">
                  <a:pos x="1" y="6"/>
                </a:cxn>
                <a:cxn ang="0">
                  <a:pos x="1" y="7"/>
                </a:cxn>
                <a:cxn ang="0">
                  <a:pos x="1" y="8"/>
                </a:cxn>
                <a:cxn ang="0">
                  <a:pos x="1" y="8"/>
                </a:cxn>
                <a:cxn ang="0">
                  <a:pos x="2" y="9"/>
                </a:cxn>
                <a:cxn ang="0">
                  <a:pos x="3" y="10"/>
                </a:cxn>
                <a:cxn ang="0">
                  <a:pos x="5" y="11"/>
                </a:cxn>
                <a:cxn ang="0">
                  <a:pos x="6" y="11"/>
                </a:cxn>
                <a:cxn ang="0">
                  <a:pos x="7" y="10"/>
                </a:cxn>
                <a:cxn ang="0">
                  <a:pos x="7" y="11"/>
                </a:cxn>
                <a:cxn ang="0">
                  <a:pos x="8" y="11"/>
                </a:cxn>
                <a:cxn ang="0">
                  <a:pos x="9" y="13"/>
                </a:cxn>
                <a:cxn ang="0">
                  <a:pos x="10" y="14"/>
                </a:cxn>
                <a:cxn ang="0">
                  <a:pos x="11" y="15"/>
                </a:cxn>
              </a:cxnLst>
              <a:rect l="0" t="0" r="r" b="b"/>
              <a:pathLst>
                <a:path w="31" h="15">
                  <a:moveTo>
                    <a:pt x="11" y="15"/>
                  </a:moveTo>
                  <a:cubicBezTo>
                    <a:pt x="12" y="15"/>
                    <a:pt x="12" y="15"/>
                    <a:pt x="12" y="15"/>
                  </a:cubicBezTo>
                  <a:cubicBezTo>
                    <a:pt x="12" y="14"/>
                    <a:pt x="12" y="14"/>
                    <a:pt x="13" y="14"/>
                  </a:cubicBezTo>
                  <a:cubicBezTo>
                    <a:pt x="13" y="14"/>
                    <a:pt x="13" y="14"/>
                    <a:pt x="13" y="14"/>
                  </a:cubicBezTo>
                  <a:cubicBezTo>
                    <a:pt x="13" y="14"/>
                    <a:pt x="13" y="14"/>
                    <a:pt x="13" y="14"/>
                  </a:cubicBezTo>
                  <a:cubicBezTo>
                    <a:pt x="13" y="14"/>
                    <a:pt x="13" y="13"/>
                    <a:pt x="13" y="13"/>
                  </a:cubicBezTo>
                  <a:cubicBezTo>
                    <a:pt x="13" y="12"/>
                    <a:pt x="13" y="12"/>
                    <a:pt x="13" y="12"/>
                  </a:cubicBezTo>
                  <a:cubicBezTo>
                    <a:pt x="13" y="12"/>
                    <a:pt x="13" y="11"/>
                    <a:pt x="13" y="11"/>
                  </a:cubicBezTo>
                  <a:cubicBezTo>
                    <a:pt x="14" y="11"/>
                    <a:pt x="14" y="11"/>
                    <a:pt x="14" y="11"/>
                  </a:cubicBezTo>
                  <a:cubicBezTo>
                    <a:pt x="14" y="11"/>
                    <a:pt x="14" y="11"/>
                    <a:pt x="14" y="11"/>
                  </a:cubicBezTo>
                  <a:cubicBezTo>
                    <a:pt x="14" y="11"/>
                    <a:pt x="15" y="12"/>
                    <a:pt x="15" y="12"/>
                  </a:cubicBezTo>
                  <a:cubicBezTo>
                    <a:pt x="15" y="12"/>
                    <a:pt x="15" y="11"/>
                    <a:pt x="15" y="11"/>
                  </a:cubicBezTo>
                  <a:cubicBezTo>
                    <a:pt x="15" y="11"/>
                    <a:pt x="16" y="10"/>
                    <a:pt x="17" y="10"/>
                  </a:cubicBezTo>
                  <a:cubicBezTo>
                    <a:pt x="17" y="10"/>
                    <a:pt x="17" y="10"/>
                    <a:pt x="17" y="10"/>
                  </a:cubicBezTo>
                  <a:cubicBezTo>
                    <a:pt x="17" y="10"/>
                    <a:pt x="17" y="10"/>
                    <a:pt x="17" y="10"/>
                  </a:cubicBezTo>
                  <a:cubicBezTo>
                    <a:pt x="17" y="11"/>
                    <a:pt x="17" y="11"/>
                    <a:pt x="17" y="11"/>
                  </a:cubicBezTo>
                  <a:cubicBezTo>
                    <a:pt x="17" y="11"/>
                    <a:pt x="18" y="11"/>
                    <a:pt x="18" y="11"/>
                  </a:cubicBezTo>
                  <a:cubicBezTo>
                    <a:pt x="18" y="11"/>
                    <a:pt x="18" y="11"/>
                    <a:pt x="18" y="11"/>
                  </a:cubicBezTo>
                  <a:cubicBezTo>
                    <a:pt x="18" y="11"/>
                    <a:pt x="19" y="10"/>
                    <a:pt x="19" y="10"/>
                  </a:cubicBezTo>
                  <a:cubicBezTo>
                    <a:pt x="20" y="10"/>
                    <a:pt x="21" y="9"/>
                    <a:pt x="21" y="9"/>
                  </a:cubicBezTo>
                  <a:cubicBezTo>
                    <a:pt x="21" y="9"/>
                    <a:pt x="21" y="9"/>
                    <a:pt x="21" y="8"/>
                  </a:cubicBezTo>
                  <a:cubicBezTo>
                    <a:pt x="21" y="8"/>
                    <a:pt x="21" y="8"/>
                    <a:pt x="21" y="7"/>
                  </a:cubicBezTo>
                  <a:cubicBezTo>
                    <a:pt x="21" y="7"/>
                    <a:pt x="22" y="7"/>
                    <a:pt x="22" y="7"/>
                  </a:cubicBezTo>
                  <a:cubicBezTo>
                    <a:pt x="22" y="7"/>
                    <a:pt x="22" y="7"/>
                    <a:pt x="22" y="6"/>
                  </a:cubicBezTo>
                  <a:cubicBezTo>
                    <a:pt x="22" y="6"/>
                    <a:pt x="23" y="6"/>
                    <a:pt x="23" y="6"/>
                  </a:cubicBezTo>
                  <a:cubicBezTo>
                    <a:pt x="23" y="6"/>
                    <a:pt x="24" y="7"/>
                    <a:pt x="24" y="7"/>
                  </a:cubicBezTo>
                  <a:cubicBezTo>
                    <a:pt x="24" y="7"/>
                    <a:pt x="25" y="7"/>
                    <a:pt x="25" y="7"/>
                  </a:cubicBezTo>
                  <a:cubicBezTo>
                    <a:pt x="26" y="7"/>
                    <a:pt x="30" y="6"/>
                    <a:pt x="31" y="5"/>
                  </a:cubicBezTo>
                  <a:cubicBezTo>
                    <a:pt x="31" y="5"/>
                    <a:pt x="31" y="5"/>
                    <a:pt x="31" y="5"/>
                  </a:cubicBezTo>
                  <a:cubicBezTo>
                    <a:pt x="30" y="5"/>
                    <a:pt x="29" y="4"/>
                    <a:pt x="29" y="4"/>
                  </a:cubicBezTo>
                  <a:cubicBezTo>
                    <a:pt x="29" y="4"/>
                    <a:pt x="29" y="4"/>
                    <a:pt x="28" y="4"/>
                  </a:cubicBezTo>
                  <a:cubicBezTo>
                    <a:pt x="28" y="4"/>
                    <a:pt x="28" y="4"/>
                    <a:pt x="28" y="4"/>
                  </a:cubicBezTo>
                  <a:cubicBezTo>
                    <a:pt x="27" y="4"/>
                    <a:pt x="26" y="4"/>
                    <a:pt x="26" y="3"/>
                  </a:cubicBezTo>
                  <a:cubicBezTo>
                    <a:pt x="26" y="2"/>
                    <a:pt x="26" y="2"/>
                    <a:pt x="27" y="3"/>
                  </a:cubicBezTo>
                  <a:cubicBezTo>
                    <a:pt x="28" y="3"/>
                    <a:pt x="29" y="4"/>
                    <a:pt x="28" y="3"/>
                  </a:cubicBezTo>
                  <a:cubicBezTo>
                    <a:pt x="28" y="3"/>
                    <a:pt x="27" y="2"/>
                    <a:pt x="26" y="2"/>
                  </a:cubicBezTo>
                  <a:cubicBezTo>
                    <a:pt x="26" y="2"/>
                    <a:pt x="25" y="1"/>
                    <a:pt x="25" y="1"/>
                  </a:cubicBezTo>
                  <a:cubicBezTo>
                    <a:pt x="24" y="1"/>
                    <a:pt x="23" y="1"/>
                    <a:pt x="23" y="1"/>
                  </a:cubicBezTo>
                  <a:cubicBezTo>
                    <a:pt x="22" y="0"/>
                    <a:pt x="22" y="0"/>
                    <a:pt x="21" y="0"/>
                  </a:cubicBezTo>
                  <a:cubicBezTo>
                    <a:pt x="20" y="1"/>
                    <a:pt x="18" y="0"/>
                    <a:pt x="18" y="0"/>
                  </a:cubicBezTo>
                  <a:cubicBezTo>
                    <a:pt x="17" y="0"/>
                    <a:pt x="17" y="0"/>
                    <a:pt x="17" y="0"/>
                  </a:cubicBezTo>
                  <a:cubicBezTo>
                    <a:pt x="17" y="1"/>
                    <a:pt x="17" y="1"/>
                    <a:pt x="16" y="1"/>
                  </a:cubicBezTo>
                  <a:cubicBezTo>
                    <a:pt x="16" y="1"/>
                    <a:pt x="15" y="1"/>
                    <a:pt x="15" y="1"/>
                  </a:cubicBezTo>
                  <a:cubicBezTo>
                    <a:pt x="14" y="1"/>
                    <a:pt x="13" y="1"/>
                    <a:pt x="13" y="1"/>
                  </a:cubicBezTo>
                  <a:cubicBezTo>
                    <a:pt x="12" y="1"/>
                    <a:pt x="10" y="1"/>
                    <a:pt x="9" y="1"/>
                  </a:cubicBezTo>
                  <a:cubicBezTo>
                    <a:pt x="8" y="0"/>
                    <a:pt x="8" y="1"/>
                    <a:pt x="7" y="1"/>
                  </a:cubicBezTo>
                  <a:cubicBezTo>
                    <a:pt x="6" y="1"/>
                    <a:pt x="6" y="2"/>
                    <a:pt x="6" y="2"/>
                  </a:cubicBezTo>
                  <a:cubicBezTo>
                    <a:pt x="5" y="2"/>
                    <a:pt x="4" y="3"/>
                    <a:pt x="4" y="4"/>
                  </a:cubicBezTo>
                  <a:cubicBezTo>
                    <a:pt x="3" y="4"/>
                    <a:pt x="3" y="4"/>
                    <a:pt x="3" y="4"/>
                  </a:cubicBezTo>
                  <a:cubicBezTo>
                    <a:pt x="2" y="4"/>
                    <a:pt x="2" y="5"/>
                    <a:pt x="1" y="5"/>
                  </a:cubicBezTo>
                  <a:cubicBezTo>
                    <a:pt x="1" y="5"/>
                    <a:pt x="1" y="5"/>
                    <a:pt x="1" y="5"/>
                  </a:cubicBezTo>
                  <a:cubicBezTo>
                    <a:pt x="1" y="5"/>
                    <a:pt x="1" y="6"/>
                    <a:pt x="1" y="6"/>
                  </a:cubicBezTo>
                  <a:cubicBezTo>
                    <a:pt x="1" y="6"/>
                    <a:pt x="1" y="6"/>
                    <a:pt x="1" y="6"/>
                  </a:cubicBezTo>
                  <a:cubicBezTo>
                    <a:pt x="1" y="7"/>
                    <a:pt x="1" y="7"/>
                    <a:pt x="1" y="7"/>
                  </a:cubicBezTo>
                  <a:cubicBezTo>
                    <a:pt x="1" y="7"/>
                    <a:pt x="1" y="7"/>
                    <a:pt x="1" y="7"/>
                  </a:cubicBezTo>
                  <a:cubicBezTo>
                    <a:pt x="1" y="7"/>
                    <a:pt x="1" y="8"/>
                    <a:pt x="1" y="8"/>
                  </a:cubicBezTo>
                  <a:cubicBezTo>
                    <a:pt x="1" y="8"/>
                    <a:pt x="0" y="8"/>
                    <a:pt x="0" y="8"/>
                  </a:cubicBezTo>
                  <a:cubicBezTo>
                    <a:pt x="1" y="8"/>
                    <a:pt x="1" y="8"/>
                    <a:pt x="1" y="8"/>
                  </a:cubicBezTo>
                  <a:cubicBezTo>
                    <a:pt x="2" y="8"/>
                    <a:pt x="2" y="8"/>
                    <a:pt x="2" y="8"/>
                  </a:cubicBezTo>
                  <a:cubicBezTo>
                    <a:pt x="2" y="9"/>
                    <a:pt x="2" y="9"/>
                    <a:pt x="2" y="9"/>
                  </a:cubicBezTo>
                  <a:cubicBezTo>
                    <a:pt x="3" y="9"/>
                    <a:pt x="3" y="10"/>
                    <a:pt x="3" y="10"/>
                  </a:cubicBezTo>
                  <a:cubicBezTo>
                    <a:pt x="3" y="10"/>
                    <a:pt x="3" y="10"/>
                    <a:pt x="3" y="10"/>
                  </a:cubicBezTo>
                  <a:cubicBezTo>
                    <a:pt x="3" y="10"/>
                    <a:pt x="4" y="10"/>
                    <a:pt x="4" y="10"/>
                  </a:cubicBezTo>
                  <a:cubicBezTo>
                    <a:pt x="4" y="10"/>
                    <a:pt x="4" y="10"/>
                    <a:pt x="5" y="11"/>
                  </a:cubicBezTo>
                  <a:cubicBezTo>
                    <a:pt x="5" y="11"/>
                    <a:pt x="4" y="11"/>
                    <a:pt x="5" y="11"/>
                  </a:cubicBezTo>
                  <a:cubicBezTo>
                    <a:pt x="5" y="11"/>
                    <a:pt x="6" y="11"/>
                    <a:pt x="6" y="11"/>
                  </a:cubicBezTo>
                  <a:cubicBezTo>
                    <a:pt x="6" y="10"/>
                    <a:pt x="6" y="10"/>
                    <a:pt x="6" y="10"/>
                  </a:cubicBezTo>
                  <a:cubicBezTo>
                    <a:pt x="6" y="10"/>
                    <a:pt x="7" y="10"/>
                    <a:pt x="7" y="10"/>
                  </a:cubicBezTo>
                  <a:cubicBezTo>
                    <a:pt x="7" y="11"/>
                    <a:pt x="7" y="11"/>
                    <a:pt x="7" y="11"/>
                  </a:cubicBezTo>
                  <a:cubicBezTo>
                    <a:pt x="7" y="11"/>
                    <a:pt x="7" y="11"/>
                    <a:pt x="7" y="11"/>
                  </a:cubicBezTo>
                  <a:cubicBezTo>
                    <a:pt x="8" y="11"/>
                    <a:pt x="8" y="11"/>
                    <a:pt x="8" y="11"/>
                  </a:cubicBezTo>
                  <a:cubicBezTo>
                    <a:pt x="8" y="11"/>
                    <a:pt x="8" y="11"/>
                    <a:pt x="8" y="11"/>
                  </a:cubicBezTo>
                  <a:cubicBezTo>
                    <a:pt x="8" y="12"/>
                    <a:pt x="8" y="13"/>
                    <a:pt x="8" y="13"/>
                  </a:cubicBezTo>
                  <a:cubicBezTo>
                    <a:pt x="8" y="13"/>
                    <a:pt x="8" y="13"/>
                    <a:pt x="9" y="13"/>
                  </a:cubicBezTo>
                  <a:cubicBezTo>
                    <a:pt x="9" y="13"/>
                    <a:pt x="10" y="13"/>
                    <a:pt x="10" y="14"/>
                  </a:cubicBezTo>
                  <a:cubicBezTo>
                    <a:pt x="9" y="14"/>
                    <a:pt x="10" y="14"/>
                    <a:pt x="10" y="14"/>
                  </a:cubicBezTo>
                  <a:cubicBezTo>
                    <a:pt x="10" y="15"/>
                    <a:pt x="11" y="15"/>
                    <a:pt x="11" y="15"/>
                  </a:cubicBezTo>
                  <a:cubicBezTo>
                    <a:pt x="11" y="15"/>
                    <a:pt x="11" y="15"/>
                    <a:pt x="11" y="15"/>
                  </a:cubicBezTo>
                  <a:cubicBezTo>
                    <a:pt x="11" y="15"/>
                    <a:pt x="11" y="15"/>
                    <a:pt x="11" y="1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9" name="Freeform 159"/>
            <p:cNvSpPr>
              <a:spLocks noEditPoints="1"/>
            </p:cNvSpPr>
            <p:nvPr/>
          </p:nvSpPr>
          <p:spPr bwMode="auto">
            <a:xfrm>
              <a:off x="1283" y="2328"/>
              <a:ext cx="75" cy="71"/>
            </a:xfrm>
            <a:custGeom>
              <a:avLst/>
              <a:gdLst/>
              <a:ahLst/>
              <a:cxnLst>
                <a:cxn ang="0">
                  <a:pos x="23" y="0"/>
                </a:cxn>
                <a:cxn ang="0">
                  <a:pos x="16" y="2"/>
                </a:cxn>
                <a:cxn ang="0">
                  <a:pos x="14" y="1"/>
                </a:cxn>
                <a:cxn ang="0">
                  <a:pos x="13" y="2"/>
                </a:cxn>
                <a:cxn ang="0">
                  <a:pos x="13" y="4"/>
                </a:cxn>
                <a:cxn ang="0">
                  <a:pos x="10" y="6"/>
                </a:cxn>
                <a:cxn ang="0">
                  <a:pos x="9" y="6"/>
                </a:cxn>
                <a:cxn ang="0">
                  <a:pos x="9" y="5"/>
                </a:cxn>
                <a:cxn ang="0">
                  <a:pos x="7" y="6"/>
                </a:cxn>
                <a:cxn ang="0">
                  <a:pos x="6" y="6"/>
                </a:cxn>
                <a:cxn ang="0">
                  <a:pos x="5" y="6"/>
                </a:cxn>
                <a:cxn ang="0">
                  <a:pos x="5" y="8"/>
                </a:cxn>
                <a:cxn ang="0">
                  <a:pos x="5" y="9"/>
                </a:cxn>
                <a:cxn ang="0">
                  <a:pos x="4" y="10"/>
                </a:cxn>
                <a:cxn ang="0">
                  <a:pos x="3" y="10"/>
                </a:cxn>
                <a:cxn ang="0">
                  <a:pos x="3" y="10"/>
                </a:cxn>
                <a:cxn ang="0">
                  <a:pos x="1" y="10"/>
                </a:cxn>
                <a:cxn ang="0">
                  <a:pos x="4" y="14"/>
                </a:cxn>
                <a:cxn ang="0">
                  <a:pos x="9" y="19"/>
                </a:cxn>
                <a:cxn ang="0">
                  <a:pos x="11" y="20"/>
                </a:cxn>
                <a:cxn ang="0">
                  <a:pos x="14" y="20"/>
                </a:cxn>
                <a:cxn ang="0">
                  <a:pos x="16" y="20"/>
                </a:cxn>
                <a:cxn ang="0">
                  <a:pos x="18" y="21"/>
                </a:cxn>
                <a:cxn ang="0">
                  <a:pos x="20" y="22"/>
                </a:cxn>
                <a:cxn ang="0">
                  <a:pos x="20" y="21"/>
                </a:cxn>
                <a:cxn ang="0">
                  <a:pos x="20" y="18"/>
                </a:cxn>
                <a:cxn ang="0">
                  <a:pos x="20" y="15"/>
                </a:cxn>
                <a:cxn ang="0">
                  <a:pos x="20" y="15"/>
                </a:cxn>
                <a:cxn ang="0">
                  <a:pos x="21" y="12"/>
                </a:cxn>
                <a:cxn ang="0">
                  <a:pos x="21" y="13"/>
                </a:cxn>
                <a:cxn ang="0">
                  <a:pos x="21" y="9"/>
                </a:cxn>
                <a:cxn ang="0">
                  <a:pos x="23" y="3"/>
                </a:cxn>
                <a:cxn ang="0">
                  <a:pos x="12" y="19"/>
                </a:cxn>
                <a:cxn ang="0">
                  <a:pos x="10" y="15"/>
                </a:cxn>
                <a:cxn ang="0">
                  <a:pos x="12" y="19"/>
                </a:cxn>
              </a:cxnLst>
              <a:rect l="0" t="0" r="r" b="b"/>
              <a:pathLst>
                <a:path w="23" h="22">
                  <a:moveTo>
                    <a:pt x="22" y="1"/>
                  </a:moveTo>
                  <a:cubicBezTo>
                    <a:pt x="23" y="0"/>
                    <a:pt x="23" y="0"/>
                    <a:pt x="23" y="0"/>
                  </a:cubicBezTo>
                  <a:cubicBezTo>
                    <a:pt x="22" y="1"/>
                    <a:pt x="18" y="2"/>
                    <a:pt x="17" y="2"/>
                  </a:cubicBezTo>
                  <a:cubicBezTo>
                    <a:pt x="17" y="2"/>
                    <a:pt x="16" y="2"/>
                    <a:pt x="16" y="2"/>
                  </a:cubicBezTo>
                  <a:cubicBezTo>
                    <a:pt x="16" y="2"/>
                    <a:pt x="15" y="1"/>
                    <a:pt x="15" y="1"/>
                  </a:cubicBezTo>
                  <a:cubicBezTo>
                    <a:pt x="15" y="1"/>
                    <a:pt x="14" y="1"/>
                    <a:pt x="14" y="1"/>
                  </a:cubicBezTo>
                  <a:cubicBezTo>
                    <a:pt x="14" y="2"/>
                    <a:pt x="14" y="2"/>
                    <a:pt x="14" y="2"/>
                  </a:cubicBezTo>
                  <a:cubicBezTo>
                    <a:pt x="14" y="2"/>
                    <a:pt x="13" y="2"/>
                    <a:pt x="13" y="2"/>
                  </a:cubicBezTo>
                  <a:cubicBezTo>
                    <a:pt x="13" y="3"/>
                    <a:pt x="13" y="3"/>
                    <a:pt x="13" y="3"/>
                  </a:cubicBezTo>
                  <a:cubicBezTo>
                    <a:pt x="13" y="4"/>
                    <a:pt x="13" y="4"/>
                    <a:pt x="13" y="4"/>
                  </a:cubicBezTo>
                  <a:cubicBezTo>
                    <a:pt x="13" y="4"/>
                    <a:pt x="12" y="5"/>
                    <a:pt x="11" y="5"/>
                  </a:cubicBezTo>
                  <a:cubicBezTo>
                    <a:pt x="11" y="5"/>
                    <a:pt x="10" y="6"/>
                    <a:pt x="10" y="6"/>
                  </a:cubicBezTo>
                  <a:cubicBezTo>
                    <a:pt x="10" y="6"/>
                    <a:pt x="10" y="6"/>
                    <a:pt x="10" y="6"/>
                  </a:cubicBezTo>
                  <a:cubicBezTo>
                    <a:pt x="10" y="6"/>
                    <a:pt x="9" y="6"/>
                    <a:pt x="9" y="6"/>
                  </a:cubicBezTo>
                  <a:cubicBezTo>
                    <a:pt x="9" y="6"/>
                    <a:pt x="9" y="6"/>
                    <a:pt x="9" y="5"/>
                  </a:cubicBezTo>
                  <a:cubicBezTo>
                    <a:pt x="9" y="5"/>
                    <a:pt x="9" y="5"/>
                    <a:pt x="9" y="5"/>
                  </a:cubicBezTo>
                  <a:cubicBezTo>
                    <a:pt x="9" y="5"/>
                    <a:pt x="9" y="5"/>
                    <a:pt x="9" y="5"/>
                  </a:cubicBezTo>
                  <a:cubicBezTo>
                    <a:pt x="8" y="5"/>
                    <a:pt x="7" y="6"/>
                    <a:pt x="7" y="6"/>
                  </a:cubicBezTo>
                  <a:cubicBezTo>
                    <a:pt x="7" y="6"/>
                    <a:pt x="7" y="7"/>
                    <a:pt x="7" y="7"/>
                  </a:cubicBezTo>
                  <a:cubicBezTo>
                    <a:pt x="7" y="7"/>
                    <a:pt x="6" y="6"/>
                    <a:pt x="6" y="6"/>
                  </a:cubicBezTo>
                  <a:cubicBezTo>
                    <a:pt x="6" y="6"/>
                    <a:pt x="6" y="6"/>
                    <a:pt x="6" y="6"/>
                  </a:cubicBezTo>
                  <a:cubicBezTo>
                    <a:pt x="6" y="6"/>
                    <a:pt x="6" y="6"/>
                    <a:pt x="5" y="6"/>
                  </a:cubicBezTo>
                  <a:cubicBezTo>
                    <a:pt x="5" y="6"/>
                    <a:pt x="5" y="7"/>
                    <a:pt x="5" y="7"/>
                  </a:cubicBezTo>
                  <a:cubicBezTo>
                    <a:pt x="5" y="7"/>
                    <a:pt x="5" y="7"/>
                    <a:pt x="5" y="8"/>
                  </a:cubicBezTo>
                  <a:cubicBezTo>
                    <a:pt x="5" y="8"/>
                    <a:pt x="5" y="9"/>
                    <a:pt x="5" y="9"/>
                  </a:cubicBezTo>
                  <a:cubicBezTo>
                    <a:pt x="5" y="9"/>
                    <a:pt x="5" y="9"/>
                    <a:pt x="5" y="9"/>
                  </a:cubicBezTo>
                  <a:cubicBezTo>
                    <a:pt x="5" y="9"/>
                    <a:pt x="5" y="9"/>
                    <a:pt x="5" y="9"/>
                  </a:cubicBezTo>
                  <a:cubicBezTo>
                    <a:pt x="4" y="9"/>
                    <a:pt x="4" y="9"/>
                    <a:pt x="4" y="10"/>
                  </a:cubicBezTo>
                  <a:cubicBezTo>
                    <a:pt x="4" y="10"/>
                    <a:pt x="4" y="10"/>
                    <a:pt x="3" y="10"/>
                  </a:cubicBezTo>
                  <a:cubicBezTo>
                    <a:pt x="3" y="10"/>
                    <a:pt x="3" y="10"/>
                    <a:pt x="3" y="10"/>
                  </a:cubicBezTo>
                  <a:cubicBezTo>
                    <a:pt x="3" y="10"/>
                    <a:pt x="3" y="10"/>
                    <a:pt x="3" y="10"/>
                  </a:cubicBezTo>
                  <a:cubicBezTo>
                    <a:pt x="2" y="10"/>
                    <a:pt x="3" y="10"/>
                    <a:pt x="3" y="10"/>
                  </a:cubicBezTo>
                  <a:cubicBezTo>
                    <a:pt x="2" y="11"/>
                    <a:pt x="3" y="11"/>
                    <a:pt x="2" y="11"/>
                  </a:cubicBezTo>
                  <a:cubicBezTo>
                    <a:pt x="1" y="10"/>
                    <a:pt x="1" y="10"/>
                    <a:pt x="1" y="10"/>
                  </a:cubicBezTo>
                  <a:cubicBezTo>
                    <a:pt x="1" y="11"/>
                    <a:pt x="0" y="10"/>
                    <a:pt x="1" y="11"/>
                  </a:cubicBezTo>
                  <a:cubicBezTo>
                    <a:pt x="1" y="11"/>
                    <a:pt x="4" y="14"/>
                    <a:pt x="4" y="14"/>
                  </a:cubicBezTo>
                  <a:cubicBezTo>
                    <a:pt x="4" y="14"/>
                    <a:pt x="5" y="14"/>
                    <a:pt x="5" y="15"/>
                  </a:cubicBezTo>
                  <a:cubicBezTo>
                    <a:pt x="6" y="16"/>
                    <a:pt x="7" y="17"/>
                    <a:pt x="9" y="19"/>
                  </a:cubicBezTo>
                  <a:cubicBezTo>
                    <a:pt x="10" y="19"/>
                    <a:pt x="10" y="20"/>
                    <a:pt x="10" y="20"/>
                  </a:cubicBezTo>
                  <a:cubicBezTo>
                    <a:pt x="10" y="20"/>
                    <a:pt x="11" y="20"/>
                    <a:pt x="11" y="20"/>
                  </a:cubicBezTo>
                  <a:cubicBezTo>
                    <a:pt x="11" y="19"/>
                    <a:pt x="11" y="19"/>
                    <a:pt x="12" y="20"/>
                  </a:cubicBezTo>
                  <a:cubicBezTo>
                    <a:pt x="12" y="20"/>
                    <a:pt x="14" y="20"/>
                    <a:pt x="14" y="20"/>
                  </a:cubicBezTo>
                  <a:cubicBezTo>
                    <a:pt x="15" y="21"/>
                    <a:pt x="15" y="21"/>
                    <a:pt x="15" y="20"/>
                  </a:cubicBezTo>
                  <a:cubicBezTo>
                    <a:pt x="15" y="20"/>
                    <a:pt x="16" y="20"/>
                    <a:pt x="16" y="20"/>
                  </a:cubicBezTo>
                  <a:cubicBezTo>
                    <a:pt x="16" y="20"/>
                    <a:pt x="16" y="20"/>
                    <a:pt x="16" y="20"/>
                  </a:cubicBezTo>
                  <a:cubicBezTo>
                    <a:pt x="16" y="20"/>
                    <a:pt x="18" y="21"/>
                    <a:pt x="18" y="21"/>
                  </a:cubicBezTo>
                  <a:cubicBezTo>
                    <a:pt x="18" y="21"/>
                    <a:pt x="18" y="21"/>
                    <a:pt x="18" y="21"/>
                  </a:cubicBezTo>
                  <a:cubicBezTo>
                    <a:pt x="18" y="21"/>
                    <a:pt x="20" y="22"/>
                    <a:pt x="20" y="22"/>
                  </a:cubicBezTo>
                  <a:cubicBezTo>
                    <a:pt x="20" y="22"/>
                    <a:pt x="20" y="21"/>
                    <a:pt x="20" y="21"/>
                  </a:cubicBezTo>
                  <a:cubicBezTo>
                    <a:pt x="20" y="21"/>
                    <a:pt x="20" y="21"/>
                    <a:pt x="20" y="21"/>
                  </a:cubicBezTo>
                  <a:cubicBezTo>
                    <a:pt x="20" y="21"/>
                    <a:pt x="20" y="21"/>
                    <a:pt x="20" y="21"/>
                  </a:cubicBezTo>
                  <a:cubicBezTo>
                    <a:pt x="20" y="20"/>
                    <a:pt x="19" y="19"/>
                    <a:pt x="20" y="18"/>
                  </a:cubicBezTo>
                  <a:cubicBezTo>
                    <a:pt x="20" y="18"/>
                    <a:pt x="21" y="17"/>
                    <a:pt x="20" y="17"/>
                  </a:cubicBezTo>
                  <a:cubicBezTo>
                    <a:pt x="20" y="16"/>
                    <a:pt x="20" y="15"/>
                    <a:pt x="20" y="15"/>
                  </a:cubicBezTo>
                  <a:cubicBezTo>
                    <a:pt x="20" y="14"/>
                    <a:pt x="20" y="14"/>
                    <a:pt x="20" y="15"/>
                  </a:cubicBezTo>
                  <a:cubicBezTo>
                    <a:pt x="20" y="15"/>
                    <a:pt x="21" y="15"/>
                    <a:pt x="20" y="15"/>
                  </a:cubicBezTo>
                  <a:cubicBezTo>
                    <a:pt x="20" y="14"/>
                    <a:pt x="20" y="13"/>
                    <a:pt x="20" y="13"/>
                  </a:cubicBezTo>
                  <a:cubicBezTo>
                    <a:pt x="20" y="13"/>
                    <a:pt x="20" y="13"/>
                    <a:pt x="21" y="12"/>
                  </a:cubicBezTo>
                  <a:cubicBezTo>
                    <a:pt x="21" y="12"/>
                    <a:pt x="21" y="12"/>
                    <a:pt x="21" y="13"/>
                  </a:cubicBezTo>
                  <a:cubicBezTo>
                    <a:pt x="21" y="13"/>
                    <a:pt x="21" y="14"/>
                    <a:pt x="21" y="13"/>
                  </a:cubicBezTo>
                  <a:cubicBezTo>
                    <a:pt x="21" y="13"/>
                    <a:pt x="22" y="13"/>
                    <a:pt x="21" y="12"/>
                  </a:cubicBezTo>
                  <a:cubicBezTo>
                    <a:pt x="21" y="11"/>
                    <a:pt x="21" y="10"/>
                    <a:pt x="21" y="9"/>
                  </a:cubicBezTo>
                  <a:cubicBezTo>
                    <a:pt x="21" y="8"/>
                    <a:pt x="22" y="6"/>
                    <a:pt x="22" y="5"/>
                  </a:cubicBezTo>
                  <a:cubicBezTo>
                    <a:pt x="22" y="4"/>
                    <a:pt x="23" y="4"/>
                    <a:pt x="23" y="3"/>
                  </a:cubicBezTo>
                  <a:cubicBezTo>
                    <a:pt x="23" y="2"/>
                    <a:pt x="21" y="1"/>
                    <a:pt x="22" y="1"/>
                  </a:cubicBezTo>
                  <a:close/>
                  <a:moveTo>
                    <a:pt x="12" y="19"/>
                  </a:moveTo>
                  <a:cubicBezTo>
                    <a:pt x="10" y="18"/>
                    <a:pt x="10" y="17"/>
                    <a:pt x="10" y="17"/>
                  </a:cubicBezTo>
                  <a:cubicBezTo>
                    <a:pt x="10" y="17"/>
                    <a:pt x="9" y="16"/>
                    <a:pt x="10" y="15"/>
                  </a:cubicBezTo>
                  <a:cubicBezTo>
                    <a:pt x="11" y="14"/>
                    <a:pt x="14" y="17"/>
                    <a:pt x="15" y="19"/>
                  </a:cubicBezTo>
                  <a:cubicBezTo>
                    <a:pt x="16" y="20"/>
                    <a:pt x="14" y="20"/>
                    <a:pt x="12"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0" name="Freeform 160"/>
            <p:cNvSpPr>
              <a:spLocks/>
            </p:cNvSpPr>
            <p:nvPr/>
          </p:nvSpPr>
          <p:spPr bwMode="auto">
            <a:xfrm>
              <a:off x="1319" y="2387"/>
              <a:ext cx="3" cy="1"/>
            </a:xfrm>
            <a:custGeom>
              <a:avLst/>
              <a:gdLst/>
              <a:ahLst/>
              <a:cxnLst>
                <a:cxn ang="0">
                  <a:pos x="0" y="0"/>
                </a:cxn>
                <a:cxn ang="0">
                  <a:pos x="0" y="0"/>
                </a:cxn>
                <a:cxn ang="0">
                  <a:pos x="0" y="0"/>
                </a:cxn>
              </a:cxnLst>
              <a:rect l="0" t="0" r="r" b="b"/>
              <a:pathLst>
                <a:path w="1">
                  <a:moveTo>
                    <a:pt x="0" y="0"/>
                  </a:moveTo>
                  <a:cubicBezTo>
                    <a:pt x="0" y="0"/>
                    <a:pt x="0" y="0"/>
                    <a:pt x="0"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1" name="Freeform 161"/>
            <p:cNvSpPr>
              <a:spLocks/>
            </p:cNvSpPr>
            <p:nvPr/>
          </p:nvSpPr>
          <p:spPr bwMode="auto">
            <a:xfrm>
              <a:off x="1312" y="2390"/>
              <a:ext cx="55" cy="51"/>
            </a:xfrm>
            <a:custGeom>
              <a:avLst/>
              <a:gdLst/>
              <a:ahLst/>
              <a:cxnLst>
                <a:cxn ang="0">
                  <a:pos x="15" y="14"/>
                </a:cxn>
                <a:cxn ang="0">
                  <a:pos x="15" y="14"/>
                </a:cxn>
                <a:cxn ang="0">
                  <a:pos x="15" y="13"/>
                </a:cxn>
                <a:cxn ang="0">
                  <a:pos x="15" y="13"/>
                </a:cxn>
                <a:cxn ang="0">
                  <a:pos x="15" y="13"/>
                </a:cxn>
                <a:cxn ang="0">
                  <a:pos x="16" y="12"/>
                </a:cxn>
                <a:cxn ang="0">
                  <a:pos x="16" y="12"/>
                </a:cxn>
                <a:cxn ang="0">
                  <a:pos x="15" y="11"/>
                </a:cxn>
                <a:cxn ang="0">
                  <a:pos x="15" y="11"/>
                </a:cxn>
                <a:cxn ang="0">
                  <a:pos x="15" y="9"/>
                </a:cxn>
                <a:cxn ang="0">
                  <a:pos x="16" y="8"/>
                </a:cxn>
                <a:cxn ang="0">
                  <a:pos x="16" y="9"/>
                </a:cxn>
                <a:cxn ang="0">
                  <a:pos x="17" y="8"/>
                </a:cxn>
                <a:cxn ang="0">
                  <a:pos x="17" y="8"/>
                </a:cxn>
                <a:cxn ang="0">
                  <a:pos x="12" y="2"/>
                </a:cxn>
                <a:cxn ang="0">
                  <a:pos x="11" y="2"/>
                </a:cxn>
                <a:cxn ang="0">
                  <a:pos x="11" y="2"/>
                </a:cxn>
                <a:cxn ang="0">
                  <a:pos x="11" y="3"/>
                </a:cxn>
                <a:cxn ang="0">
                  <a:pos x="9" y="2"/>
                </a:cxn>
                <a:cxn ang="0">
                  <a:pos x="9" y="2"/>
                </a:cxn>
                <a:cxn ang="0">
                  <a:pos x="7" y="1"/>
                </a:cxn>
                <a:cxn ang="0">
                  <a:pos x="7" y="1"/>
                </a:cxn>
                <a:cxn ang="0">
                  <a:pos x="6" y="1"/>
                </a:cxn>
                <a:cxn ang="0">
                  <a:pos x="5" y="1"/>
                </a:cxn>
                <a:cxn ang="0">
                  <a:pos x="3" y="1"/>
                </a:cxn>
                <a:cxn ang="0">
                  <a:pos x="2" y="1"/>
                </a:cxn>
                <a:cxn ang="0">
                  <a:pos x="1" y="1"/>
                </a:cxn>
                <a:cxn ang="0">
                  <a:pos x="1" y="1"/>
                </a:cxn>
                <a:cxn ang="0">
                  <a:pos x="1" y="2"/>
                </a:cxn>
                <a:cxn ang="0">
                  <a:pos x="0" y="2"/>
                </a:cxn>
                <a:cxn ang="0">
                  <a:pos x="1" y="2"/>
                </a:cxn>
                <a:cxn ang="0">
                  <a:pos x="2" y="3"/>
                </a:cxn>
                <a:cxn ang="0">
                  <a:pos x="2" y="3"/>
                </a:cxn>
                <a:cxn ang="0">
                  <a:pos x="1" y="4"/>
                </a:cxn>
                <a:cxn ang="0">
                  <a:pos x="1" y="6"/>
                </a:cxn>
                <a:cxn ang="0">
                  <a:pos x="2" y="7"/>
                </a:cxn>
                <a:cxn ang="0">
                  <a:pos x="4" y="8"/>
                </a:cxn>
                <a:cxn ang="0">
                  <a:pos x="5" y="8"/>
                </a:cxn>
                <a:cxn ang="0">
                  <a:pos x="5" y="7"/>
                </a:cxn>
                <a:cxn ang="0">
                  <a:pos x="5" y="7"/>
                </a:cxn>
                <a:cxn ang="0">
                  <a:pos x="4" y="6"/>
                </a:cxn>
                <a:cxn ang="0">
                  <a:pos x="4" y="5"/>
                </a:cxn>
                <a:cxn ang="0">
                  <a:pos x="6" y="6"/>
                </a:cxn>
                <a:cxn ang="0">
                  <a:pos x="6" y="7"/>
                </a:cxn>
                <a:cxn ang="0">
                  <a:pos x="8" y="9"/>
                </a:cxn>
                <a:cxn ang="0">
                  <a:pos x="11" y="11"/>
                </a:cxn>
                <a:cxn ang="0">
                  <a:pos x="11" y="13"/>
                </a:cxn>
                <a:cxn ang="0">
                  <a:pos x="12" y="14"/>
                </a:cxn>
                <a:cxn ang="0">
                  <a:pos x="13" y="14"/>
                </a:cxn>
                <a:cxn ang="0">
                  <a:pos x="13" y="13"/>
                </a:cxn>
                <a:cxn ang="0">
                  <a:pos x="14" y="14"/>
                </a:cxn>
                <a:cxn ang="0">
                  <a:pos x="15" y="16"/>
                </a:cxn>
                <a:cxn ang="0">
                  <a:pos x="15" y="15"/>
                </a:cxn>
                <a:cxn ang="0">
                  <a:pos x="15" y="14"/>
                </a:cxn>
              </a:cxnLst>
              <a:rect l="0" t="0" r="r" b="b"/>
              <a:pathLst>
                <a:path w="17" h="16">
                  <a:moveTo>
                    <a:pt x="15" y="14"/>
                  </a:moveTo>
                  <a:cubicBezTo>
                    <a:pt x="15" y="14"/>
                    <a:pt x="15" y="14"/>
                    <a:pt x="15" y="14"/>
                  </a:cubicBezTo>
                  <a:cubicBezTo>
                    <a:pt x="15" y="14"/>
                    <a:pt x="16"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1"/>
                    <a:pt x="15" y="11"/>
                    <a:pt x="15" y="11"/>
                  </a:cubicBezTo>
                  <a:cubicBezTo>
                    <a:pt x="15" y="11"/>
                    <a:pt x="15" y="11"/>
                    <a:pt x="15" y="11"/>
                  </a:cubicBezTo>
                  <a:cubicBezTo>
                    <a:pt x="15" y="10"/>
                    <a:pt x="15" y="9"/>
                    <a:pt x="15" y="9"/>
                  </a:cubicBezTo>
                  <a:cubicBezTo>
                    <a:pt x="16" y="8"/>
                    <a:pt x="16" y="8"/>
                    <a:pt x="16" y="8"/>
                  </a:cubicBezTo>
                  <a:cubicBezTo>
                    <a:pt x="16" y="9"/>
                    <a:pt x="16" y="9"/>
                    <a:pt x="16" y="9"/>
                  </a:cubicBezTo>
                  <a:cubicBezTo>
                    <a:pt x="16" y="9"/>
                    <a:pt x="17" y="9"/>
                    <a:pt x="17" y="8"/>
                  </a:cubicBezTo>
                  <a:cubicBezTo>
                    <a:pt x="17" y="8"/>
                    <a:pt x="17" y="8"/>
                    <a:pt x="17" y="8"/>
                  </a:cubicBezTo>
                  <a:cubicBezTo>
                    <a:pt x="16" y="8"/>
                    <a:pt x="14" y="7"/>
                    <a:pt x="12" y="2"/>
                  </a:cubicBezTo>
                  <a:cubicBezTo>
                    <a:pt x="12" y="2"/>
                    <a:pt x="12" y="2"/>
                    <a:pt x="11" y="2"/>
                  </a:cubicBezTo>
                  <a:cubicBezTo>
                    <a:pt x="11" y="2"/>
                    <a:pt x="11" y="2"/>
                    <a:pt x="11" y="2"/>
                  </a:cubicBezTo>
                  <a:cubicBezTo>
                    <a:pt x="11" y="2"/>
                    <a:pt x="11" y="3"/>
                    <a:pt x="11" y="3"/>
                  </a:cubicBezTo>
                  <a:cubicBezTo>
                    <a:pt x="11" y="3"/>
                    <a:pt x="9" y="2"/>
                    <a:pt x="9" y="2"/>
                  </a:cubicBezTo>
                  <a:cubicBezTo>
                    <a:pt x="9" y="2"/>
                    <a:pt x="9" y="2"/>
                    <a:pt x="9" y="2"/>
                  </a:cubicBezTo>
                  <a:cubicBezTo>
                    <a:pt x="9" y="2"/>
                    <a:pt x="7" y="1"/>
                    <a:pt x="7" y="1"/>
                  </a:cubicBezTo>
                  <a:cubicBezTo>
                    <a:pt x="7" y="1"/>
                    <a:pt x="7" y="1"/>
                    <a:pt x="7" y="1"/>
                  </a:cubicBezTo>
                  <a:cubicBezTo>
                    <a:pt x="7" y="1"/>
                    <a:pt x="6" y="1"/>
                    <a:pt x="6" y="1"/>
                  </a:cubicBezTo>
                  <a:cubicBezTo>
                    <a:pt x="6" y="2"/>
                    <a:pt x="6" y="2"/>
                    <a:pt x="5" y="1"/>
                  </a:cubicBezTo>
                  <a:cubicBezTo>
                    <a:pt x="5" y="1"/>
                    <a:pt x="3" y="1"/>
                    <a:pt x="3" y="1"/>
                  </a:cubicBezTo>
                  <a:cubicBezTo>
                    <a:pt x="2" y="0"/>
                    <a:pt x="2" y="0"/>
                    <a:pt x="2" y="1"/>
                  </a:cubicBezTo>
                  <a:cubicBezTo>
                    <a:pt x="2" y="1"/>
                    <a:pt x="1" y="1"/>
                    <a:pt x="1" y="1"/>
                  </a:cubicBezTo>
                  <a:cubicBezTo>
                    <a:pt x="1" y="1"/>
                    <a:pt x="1" y="1"/>
                    <a:pt x="1" y="1"/>
                  </a:cubicBezTo>
                  <a:cubicBezTo>
                    <a:pt x="1" y="1"/>
                    <a:pt x="1" y="2"/>
                    <a:pt x="1" y="2"/>
                  </a:cubicBezTo>
                  <a:cubicBezTo>
                    <a:pt x="1" y="1"/>
                    <a:pt x="1" y="2"/>
                    <a:pt x="0" y="2"/>
                  </a:cubicBezTo>
                  <a:cubicBezTo>
                    <a:pt x="0" y="2"/>
                    <a:pt x="0" y="2"/>
                    <a:pt x="1" y="2"/>
                  </a:cubicBezTo>
                  <a:cubicBezTo>
                    <a:pt x="1" y="2"/>
                    <a:pt x="2" y="2"/>
                    <a:pt x="2" y="3"/>
                  </a:cubicBezTo>
                  <a:cubicBezTo>
                    <a:pt x="2" y="3"/>
                    <a:pt x="2" y="3"/>
                    <a:pt x="2" y="3"/>
                  </a:cubicBezTo>
                  <a:cubicBezTo>
                    <a:pt x="1" y="4"/>
                    <a:pt x="1" y="4"/>
                    <a:pt x="1" y="4"/>
                  </a:cubicBezTo>
                  <a:cubicBezTo>
                    <a:pt x="1" y="4"/>
                    <a:pt x="1" y="6"/>
                    <a:pt x="1" y="6"/>
                  </a:cubicBezTo>
                  <a:cubicBezTo>
                    <a:pt x="1" y="6"/>
                    <a:pt x="1" y="7"/>
                    <a:pt x="2" y="7"/>
                  </a:cubicBezTo>
                  <a:cubicBezTo>
                    <a:pt x="3" y="7"/>
                    <a:pt x="4" y="8"/>
                    <a:pt x="4" y="8"/>
                  </a:cubicBezTo>
                  <a:cubicBezTo>
                    <a:pt x="4" y="8"/>
                    <a:pt x="4" y="9"/>
                    <a:pt x="5" y="8"/>
                  </a:cubicBezTo>
                  <a:cubicBezTo>
                    <a:pt x="5" y="8"/>
                    <a:pt x="5" y="8"/>
                    <a:pt x="5" y="7"/>
                  </a:cubicBezTo>
                  <a:cubicBezTo>
                    <a:pt x="6" y="7"/>
                    <a:pt x="6" y="7"/>
                    <a:pt x="5" y="7"/>
                  </a:cubicBezTo>
                  <a:cubicBezTo>
                    <a:pt x="5" y="7"/>
                    <a:pt x="4" y="6"/>
                    <a:pt x="4" y="6"/>
                  </a:cubicBezTo>
                  <a:cubicBezTo>
                    <a:pt x="4" y="5"/>
                    <a:pt x="3" y="5"/>
                    <a:pt x="4" y="5"/>
                  </a:cubicBezTo>
                  <a:cubicBezTo>
                    <a:pt x="5" y="6"/>
                    <a:pt x="6" y="6"/>
                    <a:pt x="6" y="6"/>
                  </a:cubicBezTo>
                  <a:cubicBezTo>
                    <a:pt x="6" y="7"/>
                    <a:pt x="6" y="7"/>
                    <a:pt x="6" y="7"/>
                  </a:cubicBezTo>
                  <a:cubicBezTo>
                    <a:pt x="7" y="8"/>
                    <a:pt x="6" y="8"/>
                    <a:pt x="8" y="9"/>
                  </a:cubicBezTo>
                  <a:cubicBezTo>
                    <a:pt x="9" y="9"/>
                    <a:pt x="11" y="10"/>
                    <a:pt x="11" y="11"/>
                  </a:cubicBezTo>
                  <a:cubicBezTo>
                    <a:pt x="12" y="12"/>
                    <a:pt x="12" y="12"/>
                    <a:pt x="11" y="13"/>
                  </a:cubicBezTo>
                  <a:cubicBezTo>
                    <a:pt x="11" y="13"/>
                    <a:pt x="11" y="14"/>
                    <a:pt x="12" y="14"/>
                  </a:cubicBezTo>
                  <a:cubicBezTo>
                    <a:pt x="13" y="15"/>
                    <a:pt x="14" y="15"/>
                    <a:pt x="13" y="14"/>
                  </a:cubicBezTo>
                  <a:cubicBezTo>
                    <a:pt x="12" y="13"/>
                    <a:pt x="12" y="13"/>
                    <a:pt x="13" y="13"/>
                  </a:cubicBezTo>
                  <a:cubicBezTo>
                    <a:pt x="13" y="13"/>
                    <a:pt x="14" y="13"/>
                    <a:pt x="14" y="14"/>
                  </a:cubicBezTo>
                  <a:cubicBezTo>
                    <a:pt x="14" y="15"/>
                    <a:pt x="15" y="15"/>
                    <a:pt x="15" y="16"/>
                  </a:cubicBezTo>
                  <a:cubicBezTo>
                    <a:pt x="15" y="15"/>
                    <a:pt x="15" y="15"/>
                    <a:pt x="15" y="15"/>
                  </a:cubicBezTo>
                  <a:cubicBezTo>
                    <a:pt x="15" y="15"/>
                    <a:pt x="15" y="15"/>
                    <a:pt x="15" y="1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2" name="Freeform 162"/>
            <p:cNvSpPr>
              <a:spLocks/>
            </p:cNvSpPr>
            <p:nvPr/>
          </p:nvSpPr>
          <p:spPr bwMode="auto">
            <a:xfrm>
              <a:off x="1361" y="2416"/>
              <a:ext cx="94" cy="38"/>
            </a:xfrm>
            <a:custGeom>
              <a:avLst/>
              <a:gdLst/>
              <a:ahLst/>
              <a:cxnLst>
                <a:cxn ang="0">
                  <a:pos x="26" y="10"/>
                </a:cxn>
                <a:cxn ang="0">
                  <a:pos x="27" y="10"/>
                </a:cxn>
                <a:cxn ang="0">
                  <a:pos x="29" y="9"/>
                </a:cxn>
                <a:cxn ang="0">
                  <a:pos x="28" y="7"/>
                </a:cxn>
                <a:cxn ang="0">
                  <a:pos x="27" y="6"/>
                </a:cxn>
                <a:cxn ang="0">
                  <a:pos x="28" y="5"/>
                </a:cxn>
                <a:cxn ang="0">
                  <a:pos x="26" y="4"/>
                </a:cxn>
                <a:cxn ang="0">
                  <a:pos x="19" y="1"/>
                </a:cxn>
                <a:cxn ang="0">
                  <a:pos x="12" y="3"/>
                </a:cxn>
                <a:cxn ang="0">
                  <a:pos x="6" y="3"/>
                </a:cxn>
                <a:cxn ang="0">
                  <a:pos x="5" y="4"/>
                </a:cxn>
                <a:cxn ang="0">
                  <a:pos x="3" y="2"/>
                </a:cxn>
                <a:cxn ang="0">
                  <a:pos x="2" y="0"/>
                </a:cxn>
                <a:cxn ang="0">
                  <a:pos x="1" y="0"/>
                </a:cxn>
                <a:cxn ang="0">
                  <a:pos x="0" y="3"/>
                </a:cxn>
                <a:cxn ang="0">
                  <a:pos x="1" y="4"/>
                </a:cxn>
                <a:cxn ang="0">
                  <a:pos x="0" y="5"/>
                </a:cxn>
                <a:cxn ang="0">
                  <a:pos x="0" y="5"/>
                </a:cxn>
                <a:cxn ang="0">
                  <a:pos x="0" y="6"/>
                </a:cxn>
                <a:cxn ang="0">
                  <a:pos x="0" y="8"/>
                </a:cxn>
                <a:cxn ang="0">
                  <a:pos x="1" y="8"/>
                </a:cxn>
                <a:cxn ang="0">
                  <a:pos x="3" y="7"/>
                </a:cxn>
                <a:cxn ang="0">
                  <a:pos x="4" y="7"/>
                </a:cxn>
                <a:cxn ang="0">
                  <a:pos x="6" y="8"/>
                </a:cxn>
                <a:cxn ang="0">
                  <a:pos x="7" y="9"/>
                </a:cxn>
                <a:cxn ang="0">
                  <a:pos x="9" y="10"/>
                </a:cxn>
                <a:cxn ang="0">
                  <a:pos x="9" y="10"/>
                </a:cxn>
                <a:cxn ang="0">
                  <a:pos x="10" y="12"/>
                </a:cxn>
                <a:cxn ang="0">
                  <a:pos x="12" y="12"/>
                </a:cxn>
                <a:cxn ang="0">
                  <a:pos x="14" y="10"/>
                </a:cxn>
                <a:cxn ang="0">
                  <a:pos x="13" y="7"/>
                </a:cxn>
                <a:cxn ang="0">
                  <a:pos x="16" y="5"/>
                </a:cxn>
                <a:cxn ang="0">
                  <a:pos x="16" y="5"/>
                </a:cxn>
                <a:cxn ang="0">
                  <a:pos x="17" y="4"/>
                </a:cxn>
                <a:cxn ang="0">
                  <a:pos x="19" y="3"/>
                </a:cxn>
                <a:cxn ang="0">
                  <a:pos x="19" y="3"/>
                </a:cxn>
                <a:cxn ang="0">
                  <a:pos x="22" y="5"/>
                </a:cxn>
                <a:cxn ang="0">
                  <a:pos x="23" y="6"/>
                </a:cxn>
                <a:cxn ang="0">
                  <a:pos x="23" y="6"/>
                </a:cxn>
                <a:cxn ang="0">
                  <a:pos x="24" y="6"/>
                </a:cxn>
                <a:cxn ang="0">
                  <a:pos x="24" y="6"/>
                </a:cxn>
                <a:cxn ang="0">
                  <a:pos x="24" y="7"/>
                </a:cxn>
                <a:cxn ang="0">
                  <a:pos x="23" y="9"/>
                </a:cxn>
                <a:cxn ang="0">
                  <a:pos x="26" y="11"/>
                </a:cxn>
              </a:cxnLst>
              <a:rect l="0" t="0" r="r" b="b"/>
              <a:pathLst>
                <a:path w="29" h="12">
                  <a:moveTo>
                    <a:pt x="26" y="10"/>
                  </a:moveTo>
                  <a:cubicBezTo>
                    <a:pt x="26" y="10"/>
                    <a:pt x="26" y="10"/>
                    <a:pt x="26" y="10"/>
                  </a:cubicBezTo>
                  <a:cubicBezTo>
                    <a:pt x="26" y="10"/>
                    <a:pt x="26" y="10"/>
                    <a:pt x="26" y="11"/>
                  </a:cubicBezTo>
                  <a:cubicBezTo>
                    <a:pt x="27" y="11"/>
                    <a:pt x="27" y="11"/>
                    <a:pt x="27" y="10"/>
                  </a:cubicBezTo>
                  <a:cubicBezTo>
                    <a:pt x="27" y="10"/>
                    <a:pt x="28" y="9"/>
                    <a:pt x="28" y="9"/>
                  </a:cubicBezTo>
                  <a:cubicBezTo>
                    <a:pt x="28" y="9"/>
                    <a:pt x="28" y="9"/>
                    <a:pt x="29" y="9"/>
                  </a:cubicBezTo>
                  <a:cubicBezTo>
                    <a:pt x="29" y="9"/>
                    <a:pt x="29" y="9"/>
                    <a:pt x="28" y="8"/>
                  </a:cubicBezTo>
                  <a:cubicBezTo>
                    <a:pt x="28" y="8"/>
                    <a:pt x="28" y="7"/>
                    <a:pt x="28" y="7"/>
                  </a:cubicBezTo>
                  <a:cubicBezTo>
                    <a:pt x="28" y="7"/>
                    <a:pt x="28" y="7"/>
                    <a:pt x="28" y="7"/>
                  </a:cubicBezTo>
                  <a:cubicBezTo>
                    <a:pt x="28" y="6"/>
                    <a:pt x="28" y="6"/>
                    <a:pt x="27" y="6"/>
                  </a:cubicBezTo>
                  <a:cubicBezTo>
                    <a:pt x="27" y="6"/>
                    <a:pt x="27" y="6"/>
                    <a:pt x="27" y="6"/>
                  </a:cubicBezTo>
                  <a:cubicBezTo>
                    <a:pt x="27" y="6"/>
                    <a:pt x="27" y="5"/>
                    <a:pt x="28" y="5"/>
                  </a:cubicBezTo>
                  <a:cubicBezTo>
                    <a:pt x="28" y="5"/>
                    <a:pt x="27" y="5"/>
                    <a:pt x="27" y="5"/>
                  </a:cubicBezTo>
                  <a:cubicBezTo>
                    <a:pt x="27" y="5"/>
                    <a:pt x="26" y="4"/>
                    <a:pt x="26" y="4"/>
                  </a:cubicBezTo>
                  <a:cubicBezTo>
                    <a:pt x="26" y="3"/>
                    <a:pt x="25" y="3"/>
                    <a:pt x="24" y="3"/>
                  </a:cubicBezTo>
                  <a:cubicBezTo>
                    <a:pt x="23" y="2"/>
                    <a:pt x="20" y="1"/>
                    <a:pt x="19" y="1"/>
                  </a:cubicBezTo>
                  <a:cubicBezTo>
                    <a:pt x="19" y="1"/>
                    <a:pt x="16" y="0"/>
                    <a:pt x="15" y="2"/>
                  </a:cubicBezTo>
                  <a:cubicBezTo>
                    <a:pt x="13" y="3"/>
                    <a:pt x="12" y="3"/>
                    <a:pt x="12" y="3"/>
                  </a:cubicBezTo>
                  <a:cubicBezTo>
                    <a:pt x="11" y="4"/>
                    <a:pt x="9" y="5"/>
                    <a:pt x="8" y="4"/>
                  </a:cubicBezTo>
                  <a:cubicBezTo>
                    <a:pt x="8" y="4"/>
                    <a:pt x="6" y="3"/>
                    <a:pt x="6" y="3"/>
                  </a:cubicBezTo>
                  <a:cubicBezTo>
                    <a:pt x="6" y="3"/>
                    <a:pt x="5" y="2"/>
                    <a:pt x="6" y="3"/>
                  </a:cubicBezTo>
                  <a:cubicBezTo>
                    <a:pt x="6" y="4"/>
                    <a:pt x="5" y="3"/>
                    <a:pt x="5" y="4"/>
                  </a:cubicBezTo>
                  <a:cubicBezTo>
                    <a:pt x="5" y="4"/>
                    <a:pt x="4" y="4"/>
                    <a:pt x="4" y="3"/>
                  </a:cubicBezTo>
                  <a:cubicBezTo>
                    <a:pt x="4" y="3"/>
                    <a:pt x="4" y="2"/>
                    <a:pt x="3" y="2"/>
                  </a:cubicBezTo>
                  <a:cubicBezTo>
                    <a:pt x="3" y="2"/>
                    <a:pt x="2" y="1"/>
                    <a:pt x="2" y="1"/>
                  </a:cubicBezTo>
                  <a:cubicBezTo>
                    <a:pt x="2" y="1"/>
                    <a:pt x="2" y="1"/>
                    <a:pt x="2" y="0"/>
                  </a:cubicBezTo>
                  <a:cubicBezTo>
                    <a:pt x="2" y="1"/>
                    <a:pt x="1" y="1"/>
                    <a:pt x="1" y="1"/>
                  </a:cubicBezTo>
                  <a:cubicBezTo>
                    <a:pt x="1" y="1"/>
                    <a:pt x="1" y="1"/>
                    <a:pt x="1" y="0"/>
                  </a:cubicBezTo>
                  <a:cubicBezTo>
                    <a:pt x="1" y="0"/>
                    <a:pt x="1" y="0"/>
                    <a:pt x="0" y="1"/>
                  </a:cubicBezTo>
                  <a:cubicBezTo>
                    <a:pt x="0" y="1"/>
                    <a:pt x="0" y="2"/>
                    <a:pt x="0" y="3"/>
                  </a:cubicBezTo>
                  <a:cubicBezTo>
                    <a:pt x="0" y="3"/>
                    <a:pt x="0" y="3"/>
                    <a:pt x="0" y="3"/>
                  </a:cubicBezTo>
                  <a:cubicBezTo>
                    <a:pt x="0" y="3"/>
                    <a:pt x="1" y="3"/>
                    <a:pt x="1" y="4"/>
                  </a:cubicBezTo>
                  <a:cubicBezTo>
                    <a:pt x="1" y="4"/>
                    <a:pt x="1" y="4"/>
                    <a:pt x="1" y="4"/>
                  </a:cubicBezTo>
                  <a:cubicBezTo>
                    <a:pt x="1" y="4"/>
                    <a:pt x="1" y="4"/>
                    <a:pt x="0" y="5"/>
                  </a:cubicBezTo>
                  <a:cubicBezTo>
                    <a:pt x="0" y="5"/>
                    <a:pt x="0" y="5"/>
                    <a:pt x="0" y="5"/>
                  </a:cubicBezTo>
                  <a:cubicBezTo>
                    <a:pt x="0" y="5"/>
                    <a:pt x="0" y="5"/>
                    <a:pt x="0" y="5"/>
                  </a:cubicBezTo>
                  <a:cubicBezTo>
                    <a:pt x="1" y="5"/>
                    <a:pt x="0" y="6"/>
                    <a:pt x="0" y="6"/>
                  </a:cubicBezTo>
                  <a:cubicBezTo>
                    <a:pt x="0" y="6"/>
                    <a:pt x="0" y="6"/>
                    <a:pt x="0" y="6"/>
                  </a:cubicBezTo>
                  <a:cubicBezTo>
                    <a:pt x="0" y="7"/>
                    <a:pt x="0" y="7"/>
                    <a:pt x="0" y="7"/>
                  </a:cubicBezTo>
                  <a:cubicBezTo>
                    <a:pt x="0" y="8"/>
                    <a:pt x="0" y="8"/>
                    <a:pt x="0" y="8"/>
                  </a:cubicBezTo>
                  <a:cubicBezTo>
                    <a:pt x="0" y="8"/>
                    <a:pt x="0" y="8"/>
                    <a:pt x="0" y="8"/>
                  </a:cubicBezTo>
                  <a:cubicBezTo>
                    <a:pt x="0" y="8"/>
                    <a:pt x="0" y="8"/>
                    <a:pt x="1" y="8"/>
                  </a:cubicBezTo>
                  <a:cubicBezTo>
                    <a:pt x="1" y="7"/>
                    <a:pt x="1" y="7"/>
                    <a:pt x="2" y="7"/>
                  </a:cubicBezTo>
                  <a:cubicBezTo>
                    <a:pt x="2" y="7"/>
                    <a:pt x="3" y="7"/>
                    <a:pt x="3" y="7"/>
                  </a:cubicBezTo>
                  <a:cubicBezTo>
                    <a:pt x="4" y="7"/>
                    <a:pt x="4" y="7"/>
                    <a:pt x="4" y="7"/>
                  </a:cubicBezTo>
                  <a:cubicBezTo>
                    <a:pt x="4" y="7"/>
                    <a:pt x="4" y="8"/>
                    <a:pt x="4" y="7"/>
                  </a:cubicBezTo>
                  <a:cubicBezTo>
                    <a:pt x="5" y="7"/>
                    <a:pt x="5" y="7"/>
                    <a:pt x="5" y="7"/>
                  </a:cubicBezTo>
                  <a:cubicBezTo>
                    <a:pt x="6" y="8"/>
                    <a:pt x="6" y="8"/>
                    <a:pt x="6" y="8"/>
                  </a:cubicBezTo>
                  <a:cubicBezTo>
                    <a:pt x="6" y="8"/>
                    <a:pt x="6" y="7"/>
                    <a:pt x="6" y="8"/>
                  </a:cubicBezTo>
                  <a:cubicBezTo>
                    <a:pt x="6" y="8"/>
                    <a:pt x="7" y="9"/>
                    <a:pt x="7" y="9"/>
                  </a:cubicBezTo>
                  <a:cubicBezTo>
                    <a:pt x="7" y="10"/>
                    <a:pt x="7" y="10"/>
                    <a:pt x="8" y="10"/>
                  </a:cubicBezTo>
                  <a:cubicBezTo>
                    <a:pt x="8" y="10"/>
                    <a:pt x="9" y="10"/>
                    <a:pt x="9" y="10"/>
                  </a:cubicBezTo>
                  <a:cubicBezTo>
                    <a:pt x="8" y="9"/>
                    <a:pt x="9" y="9"/>
                    <a:pt x="9" y="9"/>
                  </a:cubicBezTo>
                  <a:cubicBezTo>
                    <a:pt x="9" y="9"/>
                    <a:pt x="9" y="9"/>
                    <a:pt x="9" y="10"/>
                  </a:cubicBezTo>
                  <a:cubicBezTo>
                    <a:pt x="10" y="10"/>
                    <a:pt x="10" y="10"/>
                    <a:pt x="10" y="11"/>
                  </a:cubicBezTo>
                  <a:cubicBezTo>
                    <a:pt x="10" y="11"/>
                    <a:pt x="10" y="11"/>
                    <a:pt x="10" y="12"/>
                  </a:cubicBezTo>
                  <a:cubicBezTo>
                    <a:pt x="10" y="12"/>
                    <a:pt x="10" y="12"/>
                    <a:pt x="11" y="12"/>
                  </a:cubicBezTo>
                  <a:cubicBezTo>
                    <a:pt x="11" y="12"/>
                    <a:pt x="12" y="12"/>
                    <a:pt x="12" y="12"/>
                  </a:cubicBezTo>
                  <a:cubicBezTo>
                    <a:pt x="13" y="12"/>
                    <a:pt x="14" y="11"/>
                    <a:pt x="14" y="11"/>
                  </a:cubicBezTo>
                  <a:cubicBezTo>
                    <a:pt x="15" y="11"/>
                    <a:pt x="15" y="11"/>
                    <a:pt x="14" y="10"/>
                  </a:cubicBezTo>
                  <a:cubicBezTo>
                    <a:pt x="14" y="10"/>
                    <a:pt x="12" y="8"/>
                    <a:pt x="12" y="7"/>
                  </a:cubicBezTo>
                  <a:cubicBezTo>
                    <a:pt x="12" y="7"/>
                    <a:pt x="13" y="7"/>
                    <a:pt x="13" y="7"/>
                  </a:cubicBezTo>
                  <a:cubicBezTo>
                    <a:pt x="13" y="7"/>
                    <a:pt x="14" y="7"/>
                    <a:pt x="14" y="6"/>
                  </a:cubicBezTo>
                  <a:cubicBezTo>
                    <a:pt x="15" y="6"/>
                    <a:pt x="16" y="6"/>
                    <a:pt x="16" y="5"/>
                  </a:cubicBezTo>
                  <a:cubicBezTo>
                    <a:pt x="16" y="5"/>
                    <a:pt x="16" y="5"/>
                    <a:pt x="16" y="5"/>
                  </a:cubicBezTo>
                  <a:cubicBezTo>
                    <a:pt x="15" y="5"/>
                    <a:pt x="15" y="5"/>
                    <a:pt x="16" y="5"/>
                  </a:cubicBezTo>
                  <a:cubicBezTo>
                    <a:pt x="16" y="5"/>
                    <a:pt x="16" y="4"/>
                    <a:pt x="16" y="4"/>
                  </a:cubicBezTo>
                  <a:cubicBezTo>
                    <a:pt x="16" y="4"/>
                    <a:pt x="16" y="4"/>
                    <a:pt x="17" y="4"/>
                  </a:cubicBezTo>
                  <a:cubicBezTo>
                    <a:pt x="17" y="3"/>
                    <a:pt x="18" y="3"/>
                    <a:pt x="18" y="3"/>
                  </a:cubicBezTo>
                  <a:cubicBezTo>
                    <a:pt x="18" y="3"/>
                    <a:pt x="19" y="3"/>
                    <a:pt x="19" y="3"/>
                  </a:cubicBezTo>
                  <a:cubicBezTo>
                    <a:pt x="19" y="3"/>
                    <a:pt x="19" y="3"/>
                    <a:pt x="19" y="3"/>
                  </a:cubicBezTo>
                  <a:cubicBezTo>
                    <a:pt x="19" y="3"/>
                    <a:pt x="19" y="3"/>
                    <a:pt x="19" y="3"/>
                  </a:cubicBezTo>
                  <a:cubicBezTo>
                    <a:pt x="20" y="4"/>
                    <a:pt x="21" y="4"/>
                    <a:pt x="21" y="5"/>
                  </a:cubicBezTo>
                  <a:cubicBezTo>
                    <a:pt x="21" y="5"/>
                    <a:pt x="22" y="5"/>
                    <a:pt x="22" y="5"/>
                  </a:cubicBezTo>
                  <a:cubicBezTo>
                    <a:pt x="22" y="6"/>
                    <a:pt x="22" y="6"/>
                    <a:pt x="22" y="6"/>
                  </a:cubicBezTo>
                  <a:cubicBezTo>
                    <a:pt x="22" y="7"/>
                    <a:pt x="22" y="7"/>
                    <a:pt x="23" y="6"/>
                  </a:cubicBezTo>
                  <a:cubicBezTo>
                    <a:pt x="23" y="6"/>
                    <a:pt x="23" y="5"/>
                    <a:pt x="23" y="6"/>
                  </a:cubicBezTo>
                  <a:cubicBezTo>
                    <a:pt x="23" y="6"/>
                    <a:pt x="23" y="6"/>
                    <a:pt x="23" y="6"/>
                  </a:cubicBezTo>
                  <a:cubicBezTo>
                    <a:pt x="23" y="6"/>
                    <a:pt x="23" y="6"/>
                    <a:pt x="24" y="6"/>
                  </a:cubicBezTo>
                  <a:cubicBezTo>
                    <a:pt x="24" y="6"/>
                    <a:pt x="24" y="6"/>
                    <a:pt x="24" y="6"/>
                  </a:cubicBezTo>
                  <a:cubicBezTo>
                    <a:pt x="24" y="6"/>
                    <a:pt x="24" y="6"/>
                    <a:pt x="24" y="6"/>
                  </a:cubicBezTo>
                  <a:cubicBezTo>
                    <a:pt x="24" y="6"/>
                    <a:pt x="24" y="6"/>
                    <a:pt x="24" y="6"/>
                  </a:cubicBezTo>
                  <a:cubicBezTo>
                    <a:pt x="25" y="7"/>
                    <a:pt x="26" y="8"/>
                    <a:pt x="25" y="7"/>
                  </a:cubicBezTo>
                  <a:cubicBezTo>
                    <a:pt x="25" y="7"/>
                    <a:pt x="25" y="7"/>
                    <a:pt x="24" y="7"/>
                  </a:cubicBezTo>
                  <a:cubicBezTo>
                    <a:pt x="24" y="6"/>
                    <a:pt x="24" y="6"/>
                    <a:pt x="23" y="7"/>
                  </a:cubicBezTo>
                  <a:cubicBezTo>
                    <a:pt x="23" y="7"/>
                    <a:pt x="22" y="8"/>
                    <a:pt x="23" y="9"/>
                  </a:cubicBezTo>
                  <a:cubicBezTo>
                    <a:pt x="23" y="10"/>
                    <a:pt x="24" y="11"/>
                    <a:pt x="25" y="12"/>
                  </a:cubicBezTo>
                  <a:cubicBezTo>
                    <a:pt x="26" y="11"/>
                    <a:pt x="26" y="11"/>
                    <a:pt x="26" y="11"/>
                  </a:cubicBezTo>
                  <a:cubicBezTo>
                    <a:pt x="26" y="11"/>
                    <a:pt x="26" y="10"/>
                    <a:pt x="26" y="1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3" name="Freeform 163"/>
            <p:cNvSpPr>
              <a:spLocks/>
            </p:cNvSpPr>
            <p:nvPr/>
          </p:nvSpPr>
          <p:spPr bwMode="auto">
            <a:xfrm>
              <a:off x="1377" y="2448"/>
              <a:ext cx="6" cy="6"/>
            </a:xfrm>
            <a:custGeom>
              <a:avLst/>
              <a:gdLst/>
              <a:ahLst/>
              <a:cxnLst>
                <a:cxn ang="0">
                  <a:pos x="1" y="0"/>
                </a:cxn>
                <a:cxn ang="0">
                  <a:pos x="1" y="2"/>
                </a:cxn>
                <a:cxn ang="0">
                  <a:pos x="2" y="1"/>
                </a:cxn>
                <a:cxn ang="0">
                  <a:pos x="1" y="0"/>
                </a:cxn>
              </a:cxnLst>
              <a:rect l="0" t="0" r="r" b="b"/>
              <a:pathLst>
                <a:path w="2" h="2">
                  <a:moveTo>
                    <a:pt x="1" y="0"/>
                  </a:moveTo>
                  <a:cubicBezTo>
                    <a:pt x="0" y="1"/>
                    <a:pt x="0" y="1"/>
                    <a:pt x="1" y="2"/>
                  </a:cubicBezTo>
                  <a:cubicBezTo>
                    <a:pt x="1" y="2"/>
                    <a:pt x="2" y="2"/>
                    <a:pt x="2"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4" name="Freeform 164"/>
            <p:cNvSpPr>
              <a:spLocks/>
            </p:cNvSpPr>
            <p:nvPr/>
          </p:nvSpPr>
          <p:spPr bwMode="auto">
            <a:xfrm>
              <a:off x="1425" y="2435"/>
              <a:ext cx="1" cy="3"/>
            </a:xfrm>
            <a:custGeom>
              <a:avLst/>
              <a:gdLst/>
              <a:ahLst/>
              <a:cxnLst>
                <a:cxn ang="0">
                  <a:pos x="0" y="1"/>
                </a:cxn>
                <a:cxn ang="0">
                  <a:pos x="0" y="0"/>
                </a:cxn>
                <a:cxn ang="0">
                  <a:pos x="0" y="1"/>
                </a:cxn>
              </a:cxnLst>
              <a:rect l="0" t="0" r="r" b="b"/>
              <a:pathLst>
                <a:path h="1">
                  <a:moveTo>
                    <a:pt x="0" y="1"/>
                  </a:moveTo>
                  <a:cubicBezTo>
                    <a:pt x="0" y="1"/>
                    <a:pt x="0" y="0"/>
                    <a:pt x="0" y="0"/>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5" name="Freeform 165"/>
            <p:cNvSpPr>
              <a:spLocks/>
            </p:cNvSpPr>
            <p:nvPr/>
          </p:nvSpPr>
          <p:spPr bwMode="auto">
            <a:xfrm>
              <a:off x="1374" y="2419"/>
              <a:ext cx="3" cy="3"/>
            </a:xfrm>
            <a:custGeom>
              <a:avLst/>
              <a:gdLst/>
              <a:ahLst/>
              <a:cxnLst>
                <a:cxn ang="0">
                  <a:pos x="0" y="1"/>
                </a:cxn>
                <a:cxn ang="0">
                  <a:pos x="0" y="1"/>
                </a:cxn>
                <a:cxn ang="0">
                  <a:pos x="0" y="1"/>
                </a:cxn>
              </a:cxnLst>
              <a:rect l="0" t="0" r="r" b="b"/>
              <a:pathLst>
                <a:path w="1" h="1">
                  <a:moveTo>
                    <a:pt x="0" y="1"/>
                  </a:moveTo>
                  <a:cubicBezTo>
                    <a:pt x="0" y="1"/>
                    <a:pt x="1" y="1"/>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6" name="Freeform 166"/>
            <p:cNvSpPr>
              <a:spLocks/>
            </p:cNvSpPr>
            <p:nvPr/>
          </p:nvSpPr>
          <p:spPr bwMode="auto">
            <a:xfrm>
              <a:off x="1422" y="2370"/>
              <a:ext cx="197" cy="269"/>
            </a:xfrm>
            <a:custGeom>
              <a:avLst/>
              <a:gdLst/>
              <a:ahLst/>
              <a:cxnLst>
                <a:cxn ang="0">
                  <a:pos x="7" y="58"/>
                </a:cxn>
                <a:cxn ang="0">
                  <a:pos x="10" y="60"/>
                </a:cxn>
                <a:cxn ang="0">
                  <a:pos x="19" y="63"/>
                </a:cxn>
                <a:cxn ang="0">
                  <a:pos x="23" y="65"/>
                </a:cxn>
                <a:cxn ang="0">
                  <a:pos x="27" y="68"/>
                </a:cxn>
                <a:cxn ang="0">
                  <a:pos x="31" y="74"/>
                </a:cxn>
                <a:cxn ang="0">
                  <a:pos x="32" y="74"/>
                </a:cxn>
                <a:cxn ang="0">
                  <a:pos x="36" y="73"/>
                </a:cxn>
                <a:cxn ang="0">
                  <a:pos x="40" y="74"/>
                </a:cxn>
                <a:cxn ang="0">
                  <a:pos x="43" y="74"/>
                </a:cxn>
                <a:cxn ang="0">
                  <a:pos x="42" y="81"/>
                </a:cxn>
                <a:cxn ang="0">
                  <a:pos x="47" y="75"/>
                </a:cxn>
                <a:cxn ang="0">
                  <a:pos x="46" y="64"/>
                </a:cxn>
                <a:cxn ang="0">
                  <a:pos x="47" y="58"/>
                </a:cxn>
                <a:cxn ang="0">
                  <a:pos x="49" y="57"/>
                </a:cxn>
                <a:cxn ang="0">
                  <a:pos x="46" y="56"/>
                </a:cxn>
                <a:cxn ang="0">
                  <a:pos x="54" y="53"/>
                </a:cxn>
                <a:cxn ang="0">
                  <a:pos x="56" y="53"/>
                </a:cxn>
                <a:cxn ang="0">
                  <a:pos x="59" y="53"/>
                </a:cxn>
                <a:cxn ang="0">
                  <a:pos x="61" y="56"/>
                </a:cxn>
                <a:cxn ang="0">
                  <a:pos x="56" y="48"/>
                </a:cxn>
                <a:cxn ang="0">
                  <a:pos x="58" y="45"/>
                </a:cxn>
                <a:cxn ang="0">
                  <a:pos x="56" y="42"/>
                </a:cxn>
                <a:cxn ang="0">
                  <a:pos x="56" y="35"/>
                </a:cxn>
                <a:cxn ang="0">
                  <a:pos x="53" y="31"/>
                </a:cxn>
                <a:cxn ang="0">
                  <a:pos x="44" y="27"/>
                </a:cxn>
                <a:cxn ang="0">
                  <a:pos x="37" y="27"/>
                </a:cxn>
                <a:cxn ang="0">
                  <a:pos x="33" y="25"/>
                </a:cxn>
                <a:cxn ang="0">
                  <a:pos x="33" y="22"/>
                </a:cxn>
                <a:cxn ang="0">
                  <a:pos x="31" y="17"/>
                </a:cxn>
                <a:cxn ang="0">
                  <a:pos x="30" y="16"/>
                </a:cxn>
                <a:cxn ang="0">
                  <a:pos x="30" y="13"/>
                </a:cxn>
                <a:cxn ang="0">
                  <a:pos x="31" y="10"/>
                </a:cxn>
                <a:cxn ang="0">
                  <a:pos x="33" y="7"/>
                </a:cxn>
                <a:cxn ang="0">
                  <a:pos x="37" y="3"/>
                </a:cxn>
                <a:cxn ang="0">
                  <a:pos x="34" y="2"/>
                </a:cxn>
                <a:cxn ang="0">
                  <a:pos x="24" y="6"/>
                </a:cxn>
                <a:cxn ang="0">
                  <a:pos x="21" y="7"/>
                </a:cxn>
                <a:cxn ang="0">
                  <a:pos x="18" y="10"/>
                </a:cxn>
                <a:cxn ang="0">
                  <a:pos x="17" y="15"/>
                </a:cxn>
                <a:cxn ang="0">
                  <a:pos x="11" y="20"/>
                </a:cxn>
                <a:cxn ang="0">
                  <a:pos x="8" y="20"/>
                </a:cxn>
                <a:cxn ang="0">
                  <a:pos x="9" y="22"/>
                </a:cxn>
                <a:cxn ang="0">
                  <a:pos x="7" y="25"/>
                </a:cxn>
                <a:cxn ang="0">
                  <a:pos x="6" y="26"/>
                </a:cxn>
                <a:cxn ang="0">
                  <a:pos x="9" y="34"/>
                </a:cxn>
                <a:cxn ang="0">
                  <a:pos x="9" y="41"/>
                </a:cxn>
                <a:cxn ang="0">
                  <a:pos x="10" y="42"/>
                </a:cxn>
                <a:cxn ang="0">
                  <a:pos x="7" y="47"/>
                </a:cxn>
                <a:cxn ang="0">
                  <a:pos x="3" y="53"/>
                </a:cxn>
                <a:cxn ang="0">
                  <a:pos x="1" y="55"/>
                </a:cxn>
              </a:cxnLst>
              <a:rect l="0" t="0" r="r" b="b"/>
              <a:pathLst>
                <a:path w="61" h="83">
                  <a:moveTo>
                    <a:pt x="3" y="56"/>
                  </a:moveTo>
                  <a:cubicBezTo>
                    <a:pt x="3" y="56"/>
                    <a:pt x="3" y="56"/>
                    <a:pt x="4" y="56"/>
                  </a:cubicBezTo>
                  <a:cubicBezTo>
                    <a:pt x="4" y="57"/>
                    <a:pt x="4" y="57"/>
                    <a:pt x="5" y="57"/>
                  </a:cubicBezTo>
                  <a:cubicBezTo>
                    <a:pt x="5" y="57"/>
                    <a:pt x="6" y="58"/>
                    <a:pt x="7" y="58"/>
                  </a:cubicBezTo>
                  <a:cubicBezTo>
                    <a:pt x="7" y="58"/>
                    <a:pt x="7" y="58"/>
                    <a:pt x="7" y="58"/>
                  </a:cubicBezTo>
                  <a:cubicBezTo>
                    <a:pt x="7" y="58"/>
                    <a:pt x="8" y="59"/>
                    <a:pt x="8" y="59"/>
                  </a:cubicBezTo>
                  <a:cubicBezTo>
                    <a:pt x="8" y="59"/>
                    <a:pt x="8" y="60"/>
                    <a:pt x="9" y="60"/>
                  </a:cubicBezTo>
                  <a:cubicBezTo>
                    <a:pt x="10" y="60"/>
                    <a:pt x="10" y="60"/>
                    <a:pt x="10" y="60"/>
                  </a:cubicBezTo>
                  <a:cubicBezTo>
                    <a:pt x="11" y="60"/>
                    <a:pt x="12" y="61"/>
                    <a:pt x="13" y="61"/>
                  </a:cubicBezTo>
                  <a:cubicBezTo>
                    <a:pt x="13" y="61"/>
                    <a:pt x="14" y="60"/>
                    <a:pt x="14" y="60"/>
                  </a:cubicBezTo>
                  <a:cubicBezTo>
                    <a:pt x="14" y="60"/>
                    <a:pt x="14" y="60"/>
                    <a:pt x="15" y="60"/>
                  </a:cubicBezTo>
                  <a:cubicBezTo>
                    <a:pt x="15" y="60"/>
                    <a:pt x="18" y="62"/>
                    <a:pt x="19" y="63"/>
                  </a:cubicBezTo>
                  <a:cubicBezTo>
                    <a:pt x="19" y="63"/>
                    <a:pt x="19" y="63"/>
                    <a:pt x="19" y="63"/>
                  </a:cubicBezTo>
                  <a:cubicBezTo>
                    <a:pt x="19" y="62"/>
                    <a:pt x="20" y="62"/>
                    <a:pt x="21" y="63"/>
                  </a:cubicBezTo>
                  <a:cubicBezTo>
                    <a:pt x="21" y="63"/>
                    <a:pt x="22" y="64"/>
                    <a:pt x="23" y="64"/>
                  </a:cubicBezTo>
                  <a:cubicBezTo>
                    <a:pt x="23" y="65"/>
                    <a:pt x="23" y="65"/>
                    <a:pt x="23" y="65"/>
                  </a:cubicBezTo>
                  <a:cubicBezTo>
                    <a:pt x="23" y="65"/>
                    <a:pt x="24" y="67"/>
                    <a:pt x="24" y="67"/>
                  </a:cubicBezTo>
                  <a:cubicBezTo>
                    <a:pt x="24" y="67"/>
                    <a:pt x="24" y="67"/>
                    <a:pt x="25" y="67"/>
                  </a:cubicBezTo>
                  <a:cubicBezTo>
                    <a:pt x="25" y="67"/>
                    <a:pt x="25" y="67"/>
                    <a:pt x="26" y="68"/>
                  </a:cubicBezTo>
                  <a:cubicBezTo>
                    <a:pt x="26" y="68"/>
                    <a:pt x="26" y="68"/>
                    <a:pt x="27" y="68"/>
                  </a:cubicBezTo>
                  <a:cubicBezTo>
                    <a:pt x="27" y="69"/>
                    <a:pt x="28" y="69"/>
                    <a:pt x="28" y="70"/>
                  </a:cubicBezTo>
                  <a:cubicBezTo>
                    <a:pt x="28" y="71"/>
                    <a:pt x="28" y="71"/>
                    <a:pt x="29" y="71"/>
                  </a:cubicBezTo>
                  <a:cubicBezTo>
                    <a:pt x="29" y="71"/>
                    <a:pt x="30" y="71"/>
                    <a:pt x="30" y="72"/>
                  </a:cubicBezTo>
                  <a:cubicBezTo>
                    <a:pt x="30" y="73"/>
                    <a:pt x="30" y="75"/>
                    <a:pt x="31" y="74"/>
                  </a:cubicBezTo>
                  <a:cubicBezTo>
                    <a:pt x="31" y="74"/>
                    <a:pt x="31" y="74"/>
                    <a:pt x="32" y="74"/>
                  </a:cubicBezTo>
                  <a:cubicBezTo>
                    <a:pt x="32" y="74"/>
                    <a:pt x="32" y="74"/>
                    <a:pt x="32" y="74"/>
                  </a:cubicBezTo>
                  <a:cubicBezTo>
                    <a:pt x="32" y="74"/>
                    <a:pt x="32" y="74"/>
                    <a:pt x="32" y="74"/>
                  </a:cubicBezTo>
                  <a:cubicBezTo>
                    <a:pt x="32" y="74"/>
                    <a:pt x="32" y="74"/>
                    <a:pt x="32" y="74"/>
                  </a:cubicBezTo>
                  <a:cubicBezTo>
                    <a:pt x="33" y="74"/>
                    <a:pt x="34" y="74"/>
                    <a:pt x="34" y="74"/>
                  </a:cubicBezTo>
                  <a:cubicBezTo>
                    <a:pt x="34" y="74"/>
                    <a:pt x="35" y="74"/>
                    <a:pt x="35" y="74"/>
                  </a:cubicBezTo>
                  <a:cubicBezTo>
                    <a:pt x="35" y="74"/>
                    <a:pt x="35" y="74"/>
                    <a:pt x="35" y="74"/>
                  </a:cubicBezTo>
                  <a:cubicBezTo>
                    <a:pt x="36" y="74"/>
                    <a:pt x="36" y="74"/>
                    <a:pt x="36" y="73"/>
                  </a:cubicBezTo>
                  <a:cubicBezTo>
                    <a:pt x="36" y="73"/>
                    <a:pt x="36" y="73"/>
                    <a:pt x="36" y="73"/>
                  </a:cubicBezTo>
                  <a:cubicBezTo>
                    <a:pt x="37" y="73"/>
                    <a:pt x="37" y="73"/>
                    <a:pt x="37" y="73"/>
                  </a:cubicBezTo>
                  <a:cubicBezTo>
                    <a:pt x="38" y="74"/>
                    <a:pt x="39" y="74"/>
                    <a:pt x="39" y="74"/>
                  </a:cubicBezTo>
                  <a:cubicBezTo>
                    <a:pt x="39" y="74"/>
                    <a:pt x="39" y="74"/>
                    <a:pt x="40" y="74"/>
                  </a:cubicBezTo>
                  <a:cubicBezTo>
                    <a:pt x="40" y="73"/>
                    <a:pt x="40" y="73"/>
                    <a:pt x="40" y="73"/>
                  </a:cubicBezTo>
                  <a:cubicBezTo>
                    <a:pt x="40" y="73"/>
                    <a:pt x="40" y="73"/>
                    <a:pt x="41" y="73"/>
                  </a:cubicBezTo>
                  <a:cubicBezTo>
                    <a:pt x="41" y="73"/>
                    <a:pt x="41" y="73"/>
                    <a:pt x="41" y="73"/>
                  </a:cubicBezTo>
                  <a:cubicBezTo>
                    <a:pt x="42" y="74"/>
                    <a:pt x="42" y="74"/>
                    <a:pt x="43" y="74"/>
                  </a:cubicBezTo>
                  <a:cubicBezTo>
                    <a:pt x="43" y="74"/>
                    <a:pt x="45" y="74"/>
                    <a:pt x="45" y="75"/>
                  </a:cubicBezTo>
                  <a:cubicBezTo>
                    <a:pt x="45" y="76"/>
                    <a:pt x="44" y="76"/>
                    <a:pt x="44" y="77"/>
                  </a:cubicBezTo>
                  <a:cubicBezTo>
                    <a:pt x="44" y="77"/>
                    <a:pt x="42" y="79"/>
                    <a:pt x="42" y="80"/>
                  </a:cubicBezTo>
                  <a:cubicBezTo>
                    <a:pt x="42" y="81"/>
                    <a:pt x="42" y="81"/>
                    <a:pt x="42" y="81"/>
                  </a:cubicBezTo>
                  <a:cubicBezTo>
                    <a:pt x="43" y="81"/>
                    <a:pt x="43" y="81"/>
                    <a:pt x="44" y="81"/>
                  </a:cubicBezTo>
                  <a:cubicBezTo>
                    <a:pt x="44" y="81"/>
                    <a:pt x="45" y="82"/>
                    <a:pt x="45" y="83"/>
                  </a:cubicBezTo>
                  <a:cubicBezTo>
                    <a:pt x="45" y="83"/>
                    <a:pt x="45" y="82"/>
                    <a:pt x="45" y="82"/>
                  </a:cubicBezTo>
                  <a:cubicBezTo>
                    <a:pt x="46" y="82"/>
                    <a:pt x="47" y="75"/>
                    <a:pt x="47" y="75"/>
                  </a:cubicBezTo>
                  <a:cubicBezTo>
                    <a:pt x="47" y="75"/>
                    <a:pt x="47" y="71"/>
                    <a:pt x="48" y="70"/>
                  </a:cubicBezTo>
                  <a:cubicBezTo>
                    <a:pt x="48" y="68"/>
                    <a:pt x="48" y="68"/>
                    <a:pt x="48" y="67"/>
                  </a:cubicBezTo>
                  <a:cubicBezTo>
                    <a:pt x="48" y="67"/>
                    <a:pt x="47" y="66"/>
                    <a:pt x="47" y="66"/>
                  </a:cubicBezTo>
                  <a:cubicBezTo>
                    <a:pt x="47" y="65"/>
                    <a:pt x="47" y="64"/>
                    <a:pt x="46" y="64"/>
                  </a:cubicBezTo>
                  <a:cubicBezTo>
                    <a:pt x="46" y="64"/>
                    <a:pt x="45" y="63"/>
                    <a:pt x="45" y="62"/>
                  </a:cubicBezTo>
                  <a:cubicBezTo>
                    <a:pt x="45" y="61"/>
                    <a:pt x="45" y="59"/>
                    <a:pt x="45" y="59"/>
                  </a:cubicBezTo>
                  <a:cubicBezTo>
                    <a:pt x="45" y="59"/>
                    <a:pt x="45" y="59"/>
                    <a:pt x="45" y="59"/>
                  </a:cubicBezTo>
                  <a:cubicBezTo>
                    <a:pt x="45" y="59"/>
                    <a:pt x="47" y="58"/>
                    <a:pt x="47" y="58"/>
                  </a:cubicBezTo>
                  <a:cubicBezTo>
                    <a:pt x="47" y="58"/>
                    <a:pt x="48" y="58"/>
                    <a:pt x="48" y="58"/>
                  </a:cubicBezTo>
                  <a:cubicBezTo>
                    <a:pt x="48" y="58"/>
                    <a:pt x="49" y="59"/>
                    <a:pt x="49" y="59"/>
                  </a:cubicBezTo>
                  <a:cubicBezTo>
                    <a:pt x="49" y="59"/>
                    <a:pt x="49" y="59"/>
                    <a:pt x="49" y="58"/>
                  </a:cubicBezTo>
                  <a:cubicBezTo>
                    <a:pt x="49" y="58"/>
                    <a:pt x="49" y="58"/>
                    <a:pt x="49" y="57"/>
                  </a:cubicBezTo>
                  <a:cubicBezTo>
                    <a:pt x="49" y="57"/>
                    <a:pt x="48" y="57"/>
                    <a:pt x="48" y="57"/>
                  </a:cubicBezTo>
                  <a:cubicBezTo>
                    <a:pt x="48" y="57"/>
                    <a:pt x="48" y="57"/>
                    <a:pt x="48" y="57"/>
                  </a:cubicBezTo>
                  <a:cubicBezTo>
                    <a:pt x="48" y="57"/>
                    <a:pt x="46" y="57"/>
                    <a:pt x="46" y="57"/>
                  </a:cubicBezTo>
                  <a:cubicBezTo>
                    <a:pt x="46" y="57"/>
                    <a:pt x="46" y="56"/>
                    <a:pt x="46" y="56"/>
                  </a:cubicBezTo>
                  <a:cubicBezTo>
                    <a:pt x="46" y="56"/>
                    <a:pt x="46" y="54"/>
                    <a:pt x="46" y="54"/>
                  </a:cubicBezTo>
                  <a:cubicBezTo>
                    <a:pt x="46" y="54"/>
                    <a:pt x="46" y="54"/>
                    <a:pt x="46" y="54"/>
                  </a:cubicBezTo>
                  <a:cubicBezTo>
                    <a:pt x="46" y="54"/>
                    <a:pt x="54" y="53"/>
                    <a:pt x="54" y="53"/>
                  </a:cubicBezTo>
                  <a:cubicBezTo>
                    <a:pt x="54" y="53"/>
                    <a:pt x="54" y="53"/>
                    <a:pt x="54" y="53"/>
                  </a:cubicBezTo>
                  <a:cubicBezTo>
                    <a:pt x="54" y="53"/>
                    <a:pt x="54" y="53"/>
                    <a:pt x="54" y="52"/>
                  </a:cubicBezTo>
                  <a:cubicBezTo>
                    <a:pt x="54" y="52"/>
                    <a:pt x="54" y="52"/>
                    <a:pt x="54" y="52"/>
                  </a:cubicBezTo>
                  <a:cubicBezTo>
                    <a:pt x="55" y="53"/>
                    <a:pt x="55" y="53"/>
                    <a:pt x="55" y="53"/>
                  </a:cubicBezTo>
                  <a:cubicBezTo>
                    <a:pt x="56" y="53"/>
                    <a:pt x="56" y="53"/>
                    <a:pt x="56" y="53"/>
                  </a:cubicBezTo>
                  <a:cubicBezTo>
                    <a:pt x="57" y="52"/>
                    <a:pt x="57" y="52"/>
                    <a:pt x="57" y="52"/>
                  </a:cubicBezTo>
                  <a:cubicBezTo>
                    <a:pt x="57" y="52"/>
                    <a:pt x="58" y="52"/>
                    <a:pt x="58" y="52"/>
                  </a:cubicBezTo>
                  <a:cubicBezTo>
                    <a:pt x="58" y="52"/>
                    <a:pt x="58" y="52"/>
                    <a:pt x="59" y="52"/>
                  </a:cubicBezTo>
                  <a:cubicBezTo>
                    <a:pt x="59" y="52"/>
                    <a:pt x="59" y="53"/>
                    <a:pt x="59" y="53"/>
                  </a:cubicBezTo>
                  <a:cubicBezTo>
                    <a:pt x="59" y="54"/>
                    <a:pt x="60" y="54"/>
                    <a:pt x="60" y="55"/>
                  </a:cubicBezTo>
                  <a:cubicBezTo>
                    <a:pt x="59" y="55"/>
                    <a:pt x="59" y="56"/>
                    <a:pt x="60" y="56"/>
                  </a:cubicBezTo>
                  <a:cubicBezTo>
                    <a:pt x="60" y="56"/>
                    <a:pt x="60" y="56"/>
                    <a:pt x="61" y="56"/>
                  </a:cubicBezTo>
                  <a:cubicBezTo>
                    <a:pt x="61" y="56"/>
                    <a:pt x="61" y="56"/>
                    <a:pt x="61" y="56"/>
                  </a:cubicBezTo>
                  <a:cubicBezTo>
                    <a:pt x="61" y="56"/>
                    <a:pt x="60" y="53"/>
                    <a:pt x="60" y="53"/>
                  </a:cubicBezTo>
                  <a:cubicBezTo>
                    <a:pt x="60" y="52"/>
                    <a:pt x="58" y="50"/>
                    <a:pt x="58" y="50"/>
                  </a:cubicBezTo>
                  <a:cubicBezTo>
                    <a:pt x="58" y="49"/>
                    <a:pt x="57" y="49"/>
                    <a:pt x="57" y="48"/>
                  </a:cubicBezTo>
                  <a:cubicBezTo>
                    <a:pt x="57" y="48"/>
                    <a:pt x="56" y="48"/>
                    <a:pt x="56" y="48"/>
                  </a:cubicBezTo>
                  <a:cubicBezTo>
                    <a:pt x="56" y="48"/>
                    <a:pt x="56" y="48"/>
                    <a:pt x="56" y="48"/>
                  </a:cubicBezTo>
                  <a:cubicBezTo>
                    <a:pt x="56" y="48"/>
                    <a:pt x="58" y="46"/>
                    <a:pt x="58" y="46"/>
                  </a:cubicBezTo>
                  <a:cubicBezTo>
                    <a:pt x="58" y="46"/>
                    <a:pt x="58" y="45"/>
                    <a:pt x="58" y="45"/>
                  </a:cubicBezTo>
                  <a:cubicBezTo>
                    <a:pt x="58" y="45"/>
                    <a:pt x="58" y="45"/>
                    <a:pt x="58" y="45"/>
                  </a:cubicBezTo>
                  <a:cubicBezTo>
                    <a:pt x="58" y="45"/>
                    <a:pt x="58" y="45"/>
                    <a:pt x="58" y="45"/>
                  </a:cubicBezTo>
                  <a:cubicBezTo>
                    <a:pt x="58" y="44"/>
                    <a:pt x="57" y="44"/>
                    <a:pt x="57" y="44"/>
                  </a:cubicBezTo>
                  <a:cubicBezTo>
                    <a:pt x="57" y="44"/>
                    <a:pt x="57" y="43"/>
                    <a:pt x="57" y="43"/>
                  </a:cubicBezTo>
                  <a:cubicBezTo>
                    <a:pt x="57" y="43"/>
                    <a:pt x="57" y="42"/>
                    <a:pt x="56" y="42"/>
                  </a:cubicBezTo>
                  <a:cubicBezTo>
                    <a:pt x="56" y="42"/>
                    <a:pt x="56" y="41"/>
                    <a:pt x="56" y="41"/>
                  </a:cubicBezTo>
                  <a:cubicBezTo>
                    <a:pt x="56" y="40"/>
                    <a:pt x="56" y="39"/>
                    <a:pt x="56" y="39"/>
                  </a:cubicBezTo>
                  <a:cubicBezTo>
                    <a:pt x="56" y="38"/>
                    <a:pt x="56" y="36"/>
                    <a:pt x="56" y="36"/>
                  </a:cubicBezTo>
                  <a:cubicBezTo>
                    <a:pt x="56" y="36"/>
                    <a:pt x="56" y="35"/>
                    <a:pt x="56" y="35"/>
                  </a:cubicBezTo>
                  <a:cubicBezTo>
                    <a:pt x="56" y="35"/>
                    <a:pt x="57" y="33"/>
                    <a:pt x="58" y="33"/>
                  </a:cubicBezTo>
                  <a:cubicBezTo>
                    <a:pt x="58" y="32"/>
                    <a:pt x="58" y="32"/>
                    <a:pt x="58" y="32"/>
                  </a:cubicBezTo>
                  <a:cubicBezTo>
                    <a:pt x="58" y="31"/>
                    <a:pt x="57" y="31"/>
                    <a:pt x="57" y="31"/>
                  </a:cubicBezTo>
                  <a:cubicBezTo>
                    <a:pt x="55" y="31"/>
                    <a:pt x="53" y="31"/>
                    <a:pt x="53" y="31"/>
                  </a:cubicBezTo>
                  <a:cubicBezTo>
                    <a:pt x="52" y="31"/>
                    <a:pt x="48" y="32"/>
                    <a:pt x="48" y="32"/>
                  </a:cubicBezTo>
                  <a:cubicBezTo>
                    <a:pt x="48" y="32"/>
                    <a:pt x="48" y="32"/>
                    <a:pt x="48" y="32"/>
                  </a:cubicBezTo>
                  <a:cubicBezTo>
                    <a:pt x="48" y="32"/>
                    <a:pt x="45" y="28"/>
                    <a:pt x="45" y="28"/>
                  </a:cubicBezTo>
                  <a:cubicBezTo>
                    <a:pt x="44" y="27"/>
                    <a:pt x="44" y="27"/>
                    <a:pt x="44" y="27"/>
                  </a:cubicBezTo>
                  <a:cubicBezTo>
                    <a:pt x="43" y="27"/>
                    <a:pt x="43" y="27"/>
                    <a:pt x="43" y="27"/>
                  </a:cubicBezTo>
                  <a:cubicBezTo>
                    <a:pt x="41" y="27"/>
                    <a:pt x="40" y="27"/>
                    <a:pt x="40" y="27"/>
                  </a:cubicBezTo>
                  <a:cubicBezTo>
                    <a:pt x="40" y="27"/>
                    <a:pt x="39" y="27"/>
                    <a:pt x="39" y="27"/>
                  </a:cubicBezTo>
                  <a:cubicBezTo>
                    <a:pt x="39" y="27"/>
                    <a:pt x="37" y="27"/>
                    <a:pt x="37" y="27"/>
                  </a:cubicBezTo>
                  <a:cubicBezTo>
                    <a:pt x="36" y="27"/>
                    <a:pt x="36" y="27"/>
                    <a:pt x="35" y="27"/>
                  </a:cubicBezTo>
                  <a:cubicBezTo>
                    <a:pt x="35" y="27"/>
                    <a:pt x="35" y="27"/>
                    <a:pt x="35" y="27"/>
                  </a:cubicBezTo>
                  <a:cubicBezTo>
                    <a:pt x="35" y="26"/>
                    <a:pt x="35" y="26"/>
                    <a:pt x="35" y="26"/>
                  </a:cubicBezTo>
                  <a:cubicBezTo>
                    <a:pt x="34" y="25"/>
                    <a:pt x="33" y="25"/>
                    <a:pt x="33" y="25"/>
                  </a:cubicBezTo>
                  <a:cubicBezTo>
                    <a:pt x="33" y="25"/>
                    <a:pt x="33" y="24"/>
                    <a:pt x="33" y="24"/>
                  </a:cubicBezTo>
                  <a:cubicBezTo>
                    <a:pt x="33" y="24"/>
                    <a:pt x="33" y="23"/>
                    <a:pt x="33" y="23"/>
                  </a:cubicBezTo>
                  <a:cubicBezTo>
                    <a:pt x="33" y="23"/>
                    <a:pt x="33" y="22"/>
                    <a:pt x="33" y="22"/>
                  </a:cubicBezTo>
                  <a:cubicBezTo>
                    <a:pt x="33" y="22"/>
                    <a:pt x="33" y="22"/>
                    <a:pt x="33" y="22"/>
                  </a:cubicBezTo>
                  <a:cubicBezTo>
                    <a:pt x="33" y="22"/>
                    <a:pt x="33" y="21"/>
                    <a:pt x="33" y="21"/>
                  </a:cubicBezTo>
                  <a:cubicBezTo>
                    <a:pt x="33" y="20"/>
                    <a:pt x="33" y="20"/>
                    <a:pt x="33" y="20"/>
                  </a:cubicBezTo>
                  <a:cubicBezTo>
                    <a:pt x="33" y="20"/>
                    <a:pt x="33" y="20"/>
                    <a:pt x="33" y="20"/>
                  </a:cubicBezTo>
                  <a:cubicBezTo>
                    <a:pt x="33" y="20"/>
                    <a:pt x="32" y="17"/>
                    <a:pt x="31" y="17"/>
                  </a:cubicBezTo>
                  <a:cubicBezTo>
                    <a:pt x="31" y="17"/>
                    <a:pt x="31" y="17"/>
                    <a:pt x="31" y="17"/>
                  </a:cubicBezTo>
                  <a:cubicBezTo>
                    <a:pt x="31" y="17"/>
                    <a:pt x="30" y="17"/>
                    <a:pt x="30" y="17"/>
                  </a:cubicBezTo>
                  <a:cubicBezTo>
                    <a:pt x="30" y="16"/>
                    <a:pt x="30" y="16"/>
                    <a:pt x="30" y="16"/>
                  </a:cubicBezTo>
                  <a:cubicBezTo>
                    <a:pt x="30" y="16"/>
                    <a:pt x="30" y="16"/>
                    <a:pt x="30" y="16"/>
                  </a:cubicBezTo>
                  <a:cubicBezTo>
                    <a:pt x="30" y="16"/>
                    <a:pt x="29" y="16"/>
                    <a:pt x="29" y="16"/>
                  </a:cubicBezTo>
                  <a:cubicBezTo>
                    <a:pt x="28" y="17"/>
                    <a:pt x="28" y="16"/>
                    <a:pt x="28" y="16"/>
                  </a:cubicBezTo>
                  <a:cubicBezTo>
                    <a:pt x="29" y="16"/>
                    <a:pt x="30" y="14"/>
                    <a:pt x="30" y="14"/>
                  </a:cubicBezTo>
                  <a:cubicBezTo>
                    <a:pt x="30" y="14"/>
                    <a:pt x="30" y="13"/>
                    <a:pt x="30" y="13"/>
                  </a:cubicBezTo>
                  <a:cubicBezTo>
                    <a:pt x="30" y="13"/>
                    <a:pt x="30" y="12"/>
                    <a:pt x="30" y="12"/>
                  </a:cubicBezTo>
                  <a:cubicBezTo>
                    <a:pt x="31" y="11"/>
                    <a:pt x="31" y="11"/>
                    <a:pt x="31" y="10"/>
                  </a:cubicBezTo>
                  <a:cubicBezTo>
                    <a:pt x="31" y="10"/>
                    <a:pt x="31" y="10"/>
                    <a:pt x="31" y="10"/>
                  </a:cubicBezTo>
                  <a:cubicBezTo>
                    <a:pt x="31" y="10"/>
                    <a:pt x="31" y="10"/>
                    <a:pt x="31" y="10"/>
                  </a:cubicBezTo>
                  <a:cubicBezTo>
                    <a:pt x="31" y="10"/>
                    <a:pt x="31" y="9"/>
                    <a:pt x="31" y="9"/>
                  </a:cubicBezTo>
                  <a:cubicBezTo>
                    <a:pt x="31" y="9"/>
                    <a:pt x="31" y="9"/>
                    <a:pt x="32" y="8"/>
                  </a:cubicBezTo>
                  <a:cubicBezTo>
                    <a:pt x="32" y="8"/>
                    <a:pt x="32" y="7"/>
                    <a:pt x="32" y="7"/>
                  </a:cubicBezTo>
                  <a:cubicBezTo>
                    <a:pt x="33" y="7"/>
                    <a:pt x="33" y="7"/>
                    <a:pt x="33" y="7"/>
                  </a:cubicBezTo>
                  <a:cubicBezTo>
                    <a:pt x="34" y="7"/>
                    <a:pt x="34" y="6"/>
                    <a:pt x="34" y="6"/>
                  </a:cubicBezTo>
                  <a:cubicBezTo>
                    <a:pt x="34" y="6"/>
                    <a:pt x="35" y="5"/>
                    <a:pt x="35" y="4"/>
                  </a:cubicBezTo>
                  <a:cubicBezTo>
                    <a:pt x="35" y="4"/>
                    <a:pt x="36" y="4"/>
                    <a:pt x="36" y="4"/>
                  </a:cubicBezTo>
                  <a:cubicBezTo>
                    <a:pt x="37" y="3"/>
                    <a:pt x="37" y="3"/>
                    <a:pt x="37" y="3"/>
                  </a:cubicBezTo>
                  <a:cubicBezTo>
                    <a:pt x="38" y="3"/>
                    <a:pt x="38" y="3"/>
                    <a:pt x="39" y="3"/>
                  </a:cubicBezTo>
                  <a:cubicBezTo>
                    <a:pt x="39" y="2"/>
                    <a:pt x="40" y="2"/>
                    <a:pt x="39" y="1"/>
                  </a:cubicBezTo>
                  <a:cubicBezTo>
                    <a:pt x="38" y="0"/>
                    <a:pt x="37" y="0"/>
                    <a:pt x="36" y="0"/>
                  </a:cubicBezTo>
                  <a:cubicBezTo>
                    <a:pt x="36" y="1"/>
                    <a:pt x="34" y="1"/>
                    <a:pt x="34" y="2"/>
                  </a:cubicBezTo>
                  <a:cubicBezTo>
                    <a:pt x="34" y="3"/>
                    <a:pt x="33" y="3"/>
                    <a:pt x="33" y="3"/>
                  </a:cubicBezTo>
                  <a:cubicBezTo>
                    <a:pt x="33" y="4"/>
                    <a:pt x="31" y="5"/>
                    <a:pt x="30" y="5"/>
                  </a:cubicBezTo>
                  <a:cubicBezTo>
                    <a:pt x="29" y="5"/>
                    <a:pt x="28" y="6"/>
                    <a:pt x="26" y="6"/>
                  </a:cubicBezTo>
                  <a:cubicBezTo>
                    <a:pt x="26" y="6"/>
                    <a:pt x="25" y="5"/>
                    <a:pt x="24" y="6"/>
                  </a:cubicBezTo>
                  <a:cubicBezTo>
                    <a:pt x="24" y="7"/>
                    <a:pt x="24" y="9"/>
                    <a:pt x="23" y="8"/>
                  </a:cubicBezTo>
                  <a:cubicBezTo>
                    <a:pt x="23" y="8"/>
                    <a:pt x="22" y="8"/>
                    <a:pt x="23" y="8"/>
                  </a:cubicBezTo>
                  <a:cubicBezTo>
                    <a:pt x="23" y="8"/>
                    <a:pt x="23" y="8"/>
                    <a:pt x="23" y="7"/>
                  </a:cubicBezTo>
                  <a:cubicBezTo>
                    <a:pt x="22" y="7"/>
                    <a:pt x="21" y="7"/>
                    <a:pt x="21" y="7"/>
                  </a:cubicBezTo>
                  <a:cubicBezTo>
                    <a:pt x="21" y="7"/>
                    <a:pt x="20" y="8"/>
                    <a:pt x="20" y="8"/>
                  </a:cubicBezTo>
                  <a:cubicBezTo>
                    <a:pt x="19" y="8"/>
                    <a:pt x="19" y="8"/>
                    <a:pt x="19" y="9"/>
                  </a:cubicBezTo>
                  <a:cubicBezTo>
                    <a:pt x="19" y="9"/>
                    <a:pt x="19" y="9"/>
                    <a:pt x="19" y="9"/>
                  </a:cubicBezTo>
                  <a:cubicBezTo>
                    <a:pt x="18" y="9"/>
                    <a:pt x="18" y="9"/>
                    <a:pt x="18" y="10"/>
                  </a:cubicBezTo>
                  <a:cubicBezTo>
                    <a:pt x="17" y="11"/>
                    <a:pt x="17" y="12"/>
                    <a:pt x="17" y="11"/>
                  </a:cubicBezTo>
                  <a:cubicBezTo>
                    <a:pt x="18" y="11"/>
                    <a:pt x="18" y="11"/>
                    <a:pt x="18" y="12"/>
                  </a:cubicBezTo>
                  <a:cubicBezTo>
                    <a:pt x="17" y="13"/>
                    <a:pt x="17" y="14"/>
                    <a:pt x="17" y="14"/>
                  </a:cubicBezTo>
                  <a:cubicBezTo>
                    <a:pt x="18" y="14"/>
                    <a:pt x="17" y="14"/>
                    <a:pt x="17" y="15"/>
                  </a:cubicBezTo>
                  <a:cubicBezTo>
                    <a:pt x="17" y="15"/>
                    <a:pt x="17" y="15"/>
                    <a:pt x="16" y="15"/>
                  </a:cubicBezTo>
                  <a:cubicBezTo>
                    <a:pt x="16" y="15"/>
                    <a:pt x="15" y="16"/>
                    <a:pt x="15" y="16"/>
                  </a:cubicBezTo>
                  <a:cubicBezTo>
                    <a:pt x="14" y="17"/>
                    <a:pt x="14" y="18"/>
                    <a:pt x="13" y="19"/>
                  </a:cubicBezTo>
                  <a:cubicBezTo>
                    <a:pt x="12" y="19"/>
                    <a:pt x="10" y="19"/>
                    <a:pt x="11" y="20"/>
                  </a:cubicBezTo>
                  <a:cubicBezTo>
                    <a:pt x="12" y="21"/>
                    <a:pt x="12" y="21"/>
                    <a:pt x="12" y="22"/>
                  </a:cubicBezTo>
                  <a:cubicBezTo>
                    <a:pt x="12" y="22"/>
                    <a:pt x="12" y="23"/>
                    <a:pt x="11" y="22"/>
                  </a:cubicBezTo>
                  <a:cubicBezTo>
                    <a:pt x="10" y="20"/>
                    <a:pt x="9" y="19"/>
                    <a:pt x="9" y="19"/>
                  </a:cubicBezTo>
                  <a:cubicBezTo>
                    <a:pt x="8" y="19"/>
                    <a:pt x="8" y="20"/>
                    <a:pt x="8" y="20"/>
                  </a:cubicBezTo>
                  <a:cubicBezTo>
                    <a:pt x="8" y="20"/>
                    <a:pt x="8" y="20"/>
                    <a:pt x="8" y="20"/>
                  </a:cubicBezTo>
                  <a:cubicBezTo>
                    <a:pt x="9" y="20"/>
                    <a:pt x="9" y="20"/>
                    <a:pt x="9" y="21"/>
                  </a:cubicBezTo>
                  <a:cubicBezTo>
                    <a:pt x="9" y="21"/>
                    <a:pt x="9" y="21"/>
                    <a:pt x="9" y="21"/>
                  </a:cubicBezTo>
                  <a:cubicBezTo>
                    <a:pt x="9" y="21"/>
                    <a:pt x="9" y="22"/>
                    <a:pt x="9" y="22"/>
                  </a:cubicBezTo>
                  <a:cubicBezTo>
                    <a:pt x="10" y="23"/>
                    <a:pt x="10" y="23"/>
                    <a:pt x="10" y="23"/>
                  </a:cubicBezTo>
                  <a:cubicBezTo>
                    <a:pt x="9" y="23"/>
                    <a:pt x="9" y="23"/>
                    <a:pt x="9" y="23"/>
                  </a:cubicBezTo>
                  <a:cubicBezTo>
                    <a:pt x="9" y="23"/>
                    <a:pt x="8" y="24"/>
                    <a:pt x="8" y="24"/>
                  </a:cubicBezTo>
                  <a:cubicBezTo>
                    <a:pt x="8" y="25"/>
                    <a:pt x="8" y="25"/>
                    <a:pt x="7" y="25"/>
                  </a:cubicBezTo>
                  <a:cubicBezTo>
                    <a:pt x="7" y="24"/>
                    <a:pt x="7" y="24"/>
                    <a:pt x="7" y="24"/>
                  </a:cubicBezTo>
                  <a:cubicBezTo>
                    <a:pt x="7" y="24"/>
                    <a:pt x="7" y="24"/>
                    <a:pt x="7" y="24"/>
                  </a:cubicBezTo>
                  <a:cubicBezTo>
                    <a:pt x="7" y="24"/>
                    <a:pt x="7" y="25"/>
                    <a:pt x="7" y="25"/>
                  </a:cubicBezTo>
                  <a:cubicBezTo>
                    <a:pt x="6" y="26"/>
                    <a:pt x="6" y="26"/>
                    <a:pt x="6" y="26"/>
                  </a:cubicBezTo>
                  <a:cubicBezTo>
                    <a:pt x="6" y="26"/>
                    <a:pt x="6" y="27"/>
                    <a:pt x="7" y="27"/>
                  </a:cubicBezTo>
                  <a:cubicBezTo>
                    <a:pt x="7" y="28"/>
                    <a:pt x="9" y="29"/>
                    <a:pt x="9" y="30"/>
                  </a:cubicBezTo>
                  <a:cubicBezTo>
                    <a:pt x="8" y="31"/>
                    <a:pt x="8" y="31"/>
                    <a:pt x="9" y="32"/>
                  </a:cubicBezTo>
                  <a:cubicBezTo>
                    <a:pt x="9" y="33"/>
                    <a:pt x="9" y="34"/>
                    <a:pt x="9" y="34"/>
                  </a:cubicBezTo>
                  <a:cubicBezTo>
                    <a:pt x="8" y="34"/>
                    <a:pt x="8" y="34"/>
                    <a:pt x="8" y="35"/>
                  </a:cubicBezTo>
                  <a:cubicBezTo>
                    <a:pt x="9" y="36"/>
                    <a:pt x="9" y="36"/>
                    <a:pt x="9" y="37"/>
                  </a:cubicBezTo>
                  <a:cubicBezTo>
                    <a:pt x="9" y="38"/>
                    <a:pt x="9" y="39"/>
                    <a:pt x="9" y="40"/>
                  </a:cubicBezTo>
                  <a:cubicBezTo>
                    <a:pt x="9" y="40"/>
                    <a:pt x="9" y="41"/>
                    <a:pt x="9" y="41"/>
                  </a:cubicBezTo>
                  <a:cubicBezTo>
                    <a:pt x="9" y="41"/>
                    <a:pt x="9" y="41"/>
                    <a:pt x="9" y="41"/>
                  </a:cubicBezTo>
                  <a:cubicBezTo>
                    <a:pt x="8" y="42"/>
                    <a:pt x="8" y="42"/>
                    <a:pt x="9" y="42"/>
                  </a:cubicBezTo>
                  <a:cubicBezTo>
                    <a:pt x="9" y="42"/>
                    <a:pt x="9" y="42"/>
                    <a:pt x="9" y="42"/>
                  </a:cubicBezTo>
                  <a:cubicBezTo>
                    <a:pt x="9" y="42"/>
                    <a:pt x="9" y="42"/>
                    <a:pt x="10" y="42"/>
                  </a:cubicBezTo>
                  <a:cubicBezTo>
                    <a:pt x="10" y="43"/>
                    <a:pt x="10" y="43"/>
                    <a:pt x="10" y="43"/>
                  </a:cubicBezTo>
                  <a:cubicBezTo>
                    <a:pt x="10" y="43"/>
                    <a:pt x="10" y="42"/>
                    <a:pt x="10" y="43"/>
                  </a:cubicBezTo>
                  <a:cubicBezTo>
                    <a:pt x="10" y="44"/>
                    <a:pt x="9" y="45"/>
                    <a:pt x="9" y="46"/>
                  </a:cubicBezTo>
                  <a:cubicBezTo>
                    <a:pt x="9" y="46"/>
                    <a:pt x="8" y="47"/>
                    <a:pt x="7" y="47"/>
                  </a:cubicBezTo>
                  <a:cubicBezTo>
                    <a:pt x="7" y="47"/>
                    <a:pt x="7" y="47"/>
                    <a:pt x="7" y="47"/>
                  </a:cubicBezTo>
                  <a:cubicBezTo>
                    <a:pt x="7" y="48"/>
                    <a:pt x="7" y="49"/>
                    <a:pt x="6" y="49"/>
                  </a:cubicBezTo>
                  <a:cubicBezTo>
                    <a:pt x="5" y="50"/>
                    <a:pt x="2" y="50"/>
                    <a:pt x="2" y="51"/>
                  </a:cubicBezTo>
                  <a:cubicBezTo>
                    <a:pt x="2" y="53"/>
                    <a:pt x="4" y="52"/>
                    <a:pt x="3" y="53"/>
                  </a:cubicBezTo>
                  <a:cubicBezTo>
                    <a:pt x="2" y="54"/>
                    <a:pt x="1" y="54"/>
                    <a:pt x="1" y="54"/>
                  </a:cubicBezTo>
                  <a:cubicBezTo>
                    <a:pt x="1" y="54"/>
                    <a:pt x="0" y="54"/>
                    <a:pt x="1" y="54"/>
                  </a:cubicBezTo>
                  <a:cubicBezTo>
                    <a:pt x="2" y="54"/>
                    <a:pt x="2" y="55"/>
                    <a:pt x="1" y="55"/>
                  </a:cubicBezTo>
                  <a:cubicBezTo>
                    <a:pt x="1" y="55"/>
                    <a:pt x="1" y="55"/>
                    <a:pt x="1" y="55"/>
                  </a:cubicBezTo>
                  <a:cubicBezTo>
                    <a:pt x="3" y="56"/>
                    <a:pt x="3" y="56"/>
                    <a:pt x="3" y="56"/>
                  </a:cubicBezTo>
                  <a:cubicBezTo>
                    <a:pt x="3" y="56"/>
                    <a:pt x="3" y="56"/>
                    <a:pt x="3" y="5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7" name="Freeform 167"/>
            <p:cNvSpPr>
              <a:spLocks/>
            </p:cNvSpPr>
            <p:nvPr/>
          </p:nvSpPr>
          <p:spPr bwMode="auto">
            <a:xfrm>
              <a:off x="1390" y="2548"/>
              <a:ext cx="94" cy="104"/>
            </a:xfrm>
            <a:custGeom>
              <a:avLst/>
              <a:gdLst/>
              <a:ahLst/>
              <a:cxnLst>
                <a:cxn ang="0">
                  <a:pos x="3" y="27"/>
                </a:cxn>
                <a:cxn ang="0">
                  <a:pos x="3" y="28"/>
                </a:cxn>
                <a:cxn ang="0">
                  <a:pos x="4" y="29"/>
                </a:cxn>
                <a:cxn ang="0">
                  <a:pos x="7" y="29"/>
                </a:cxn>
                <a:cxn ang="0">
                  <a:pos x="8" y="31"/>
                </a:cxn>
                <a:cxn ang="0">
                  <a:pos x="11" y="31"/>
                </a:cxn>
                <a:cxn ang="0">
                  <a:pos x="12" y="29"/>
                </a:cxn>
                <a:cxn ang="0">
                  <a:pos x="14" y="25"/>
                </a:cxn>
                <a:cxn ang="0">
                  <a:pos x="15" y="24"/>
                </a:cxn>
                <a:cxn ang="0">
                  <a:pos x="16" y="22"/>
                </a:cxn>
                <a:cxn ang="0">
                  <a:pos x="22" y="20"/>
                </a:cxn>
                <a:cxn ang="0">
                  <a:pos x="26" y="16"/>
                </a:cxn>
                <a:cxn ang="0">
                  <a:pos x="29" y="12"/>
                </a:cxn>
                <a:cxn ang="0">
                  <a:pos x="29" y="10"/>
                </a:cxn>
                <a:cxn ang="0">
                  <a:pos x="28" y="8"/>
                </a:cxn>
                <a:cxn ang="0">
                  <a:pos x="27" y="8"/>
                </a:cxn>
                <a:cxn ang="0">
                  <a:pos x="29" y="8"/>
                </a:cxn>
                <a:cxn ang="0">
                  <a:pos x="24" y="5"/>
                </a:cxn>
                <a:cxn ang="0">
                  <a:pos x="20" y="5"/>
                </a:cxn>
                <a:cxn ang="0">
                  <a:pos x="18" y="4"/>
                </a:cxn>
                <a:cxn ang="0">
                  <a:pos x="17" y="3"/>
                </a:cxn>
                <a:cxn ang="0">
                  <a:pos x="14" y="1"/>
                </a:cxn>
                <a:cxn ang="0">
                  <a:pos x="13" y="1"/>
                </a:cxn>
                <a:cxn ang="0">
                  <a:pos x="10" y="1"/>
                </a:cxn>
                <a:cxn ang="0">
                  <a:pos x="7" y="2"/>
                </a:cxn>
                <a:cxn ang="0">
                  <a:pos x="5" y="3"/>
                </a:cxn>
                <a:cxn ang="0">
                  <a:pos x="5" y="4"/>
                </a:cxn>
                <a:cxn ang="0">
                  <a:pos x="6" y="5"/>
                </a:cxn>
                <a:cxn ang="0">
                  <a:pos x="4" y="8"/>
                </a:cxn>
                <a:cxn ang="0">
                  <a:pos x="4" y="10"/>
                </a:cxn>
                <a:cxn ang="0">
                  <a:pos x="2" y="12"/>
                </a:cxn>
                <a:cxn ang="0">
                  <a:pos x="2" y="14"/>
                </a:cxn>
                <a:cxn ang="0">
                  <a:pos x="1" y="18"/>
                </a:cxn>
                <a:cxn ang="0">
                  <a:pos x="3" y="19"/>
                </a:cxn>
                <a:cxn ang="0">
                  <a:pos x="4" y="20"/>
                </a:cxn>
                <a:cxn ang="0">
                  <a:pos x="5" y="19"/>
                </a:cxn>
                <a:cxn ang="0">
                  <a:pos x="6" y="20"/>
                </a:cxn>
                <a:cxn ang="0">
                  <a:pos x="6" y="19"/>
                </a:cxn>
                <a:cxn ang="0">
                  <a:pos x="7" y="18"/>
                </a:cxn>
                <a:cxn ang="0">
                  <a:pos x="7" y="20"/>
                </a:cxn>
                <a:cxn ang="0">
                  <a:pos x="5" y="23"/>
                </a:cxn>
                <a:cxn ang="0">
                  <a:pos x="5" y="26"/>
                </a:cxn>
              </a:cxnLst>
              <a:rect l="0" t="0" r="r" b="b"/>
              <a:pathLst>
                <a:path w="29" h="32">
                  <a:moveTo>
                    <a:pt x="5" y="26"/>
                  </a:moveTo>
                  <a:cubicBezTo>
                    <a:pt x="4" y="26"/>
                    <a:pt x="4" y="27"/>
                    <a:pt x="3" y="27"/>
                  </a:cubicBezTo>
                  <a:cubicBezTo>
                    <a:pt x="3" y="27"/>
                    <a:pt x="3" y="27"/>
                    <a:pt x="3" y="27"/>
                  </a:cubicBezTo>
                  <a:cubicBezTo>
                    <a:pt x="3" y="27"/>
                    <a:pt x="3" y="28"/>
                    <a:pt x="3" y="28"/>
                  </a:cubicBezTo>
                  <a:cubicBezTo>
                    <a:pt x="3" y="29"/>
                    <a:pt x="3" y="29"/>
                    <a:pt x="3" y="29"/>
                  </a:cubicBezTo>
                  <a:cubicBezTo>
                    <a:pt x="3" y="29"/>
                    <a:pt x="4" y="29"/>
                    <a:pt x="4" y="29"/>
                  </a:cubicBezTo>
                  <a:cubicBezTo>
                    <a:pt x="5" y="28"/>
                    <a:pt x="5" y="28"/>
                    <a:pt x="5" y="28"/>
                  </a:cubicBezTo>
                  <a:cubicBezTo>
                    <a:pt x="6" y="29"/>
                    <a:pt x="6" y="29"/>
                    <a:pt x="7" y="29"/>
                  </a:cubicBezTo>
                  <a:cubicBezTo>
                    <a:pt x="7" y="29"/>
                    <a:pt x="7" y="29"/>
                    <a:pt x="7" y="29"/>
                  </a:cubicBezTo>
                  <a:cubicBezTo>
                    <a:pt x="8" y="29"/>
                    <a:pt x="8" y="31"/>
                    <a:pt x="8" y="31"/>
                  </a:cubicBezTo>
                  <a:cubicBezTo>
                    <a:pt x="9" y="31"/>
                    <a:pt x="9" y="31"/>
                    <a:pt x="10" y="32"/>
                  </a:cubicBezTo>
                  <a:cubicBezTo>
                    <a:pt x="10" y="32"/>
                    <a:pt x="10" y="32"/>
                    <a:pt x="11" y="31"/>
                  </a:cubicBezTo>
                  <a:cubicBezTo>
                    <a:pt x="11" y="31"/>
                    <a:pt x="11" y="30"/>
                    <a:pt x="12" y="30"/>
                  </a:cubicBezTo>
                  <a:cubicBezTo>
                    <a:pt x="12" y="30"/>
                    <a:pt x="12" y="29"/>
                    <a:pt x="12" y="29"/>
                  </a:cubicBezTo>
                  <a:cubicBezTo>
                    <a:pt x="12" y="28"/>
                    <a:pt x="13" y="26"/>
                    <a:pt x="13" y="25"/>
                  </a:cubicBezTo>
                  <a:cubicBezTo>
                    <a:pt x="14" y="25"/>
                    <a:pt x="14" y="25"/>
                    <a:pt x="14" y="25"/>
                  </a:cubicBezTo>
                  <a:cubicBezTo>
                    <a:pt x="14" y="25"/>
                    <a:pt x="14" y="24"/>
                    <a:pt x="14" y="24"/>
                  </a:cubicBezTo>
                  <a:cubicBezTo>
                    <a:pt x="14" y="24"/>
                    <a:pt x="15" y="24"/>
                    <a:pt x="15" y="24"/>
                  </a:cubicBezTo>
                  <a:cubicBezTo>
                    <a:pt x="15" y="23"/>
                    <a:pt x="15" y="23"/>
                    <a:pt x="15" y="23"/>
                  </a:cubicBezTo>
                  <a:cubicBezTo>
                    <a:pt x="16" y="22"/>
                    <a:pt x="16" y="22"/>
                    <a:pt x="16" y="22"/>
                  </a:cubicBezTo>
                  <a:cubicBezTo>
                    <a:pt x="16" y="22"/>
                    <a:pt x="16" y="22"/>
                    <a:pt x="17" y="22"/>
                  </a:cubicBezTo>
                  <a:cubicBezTo>
                    <a:pt x="17" y="22"/>
                    <a:pt x="22" y="20"/>
                    <a:pt x="22" y="20"/>
                  </a:cubicBezTo>
                  <a:cubicBezTo>
                    <a:pt x="22" y="20"/>
                    <a:pt x="22" y="20"/>
                    <a:pt x="22" y="19"/>
                  </a:cubicBezTo>
                  <a:cubicBezTo>
                    <a:pt x="23" y="19"/>
                    <a:pt x="26" y="16"/>
                    <a:pt x="26" y="16"/>
                  </a:cubicBezTo>
                  <a:cubicBezTo>
                    <a:pt x="27" y="16"/>
                    <a:pt x="27" y="15"/>
                    <a:pt x="28" y="14"/>
                  </a:cubicBezTo>
                  <a:cubicBezTo>
                    <a:pt x="28" y="14"/>
                    <a:pt x="28" y="13"/>
                    <a:pt x="29" y="12"/>
                  </a:cubicBezTo>
                  <a:cubicBezTo>
                    <a:pt x="29" y="12"/>
                    <a:pt x="29" y="12"/>
                    <a:pt x="29" y="11"/>
                  </a:cubicBezTo>
                  <a:cubicBezTo>
                    <a:pt x="29" y="11"/>
                    <a:pt x="29" y="10"/>
                    <a:pt x="29" y="10"/>
                  </a:cubicBezTo>
                  <a:cubicBezTo>
                    <a:pt x="28" y="9"/>
                    <a:pt x="28" y="9"/>
                    <a:pt x="28" y="9"/>
                  </a:cubicBezTo>
                  <a:cubicBezTo>
                    <a:pt x="28" y="8"/>
                    <a:pt x="28" y="8"/>
                    <a:pt x="28" y="8"/>
                  </a:cubicBezTo>
                  <a:cubicBezTo>
                    <a:pt x="28" y="8"/>
                    <a:pt x="27" y="8"/>
                    <a:pt x="27" y="8"/>
                  </a:cubicBezTo>
                  <a:cubicBezTo>
                    <a:pt x="27" y="8"/>
                    <a:pt x="27" y="8"/>
                    <a:pt x="27" y="8"/>
                  </a:cubicBezTo>
                  <a:cubicBezTo>
                    <a:pt x="28" y="7"/>
                    <a:pt x="28" y="7"/>
                    <a:pt x="28" y="8"/>
                  </a:cubicBezTo>
                  <a:cubicBezTo>
                    <a:pt x="28" y="8"/>
                    <a:pt x="29" y="8"/>
                    <a:pt x="29" y="8"/>
                  </a:cubicBezTo>
                  <a:cubicBezTo>
                    <a:pt x="28" y="7"/>
                    <a:pt x="25" y="5"/>
                    <a:pt x="25" y="5"/>
                  </a:cubicBezTo>
                  <a:cubicBezTo>
                    <a:pt x="24" y="5"/>
                    <a:pt x="24" y="5"/>
                    <a:pt x="24" y="5"/>
                  </a:cubicBezTo>
                  <a:cubicBezTo>
                    <a:pt x="24" y="5"/>
                    <a:pt x="23" y="6"/>
                    <a:pt x="23" y="6"/>
                  </a:cubicBezTo>
                  <a:cubicBezTo>
                    <a:pt x="22" y="6"/>
                    <a:pt x="21" y="5"/>
                    <a:pt x="20" y="5"/>
                  </a:cubicBezTo>
                  <a:cubicBezTo>
                    <a:pt x="20" y="5"/>
                    <a:pt x="20" y="5"/>
                    <a:pt x="19" y="5"/>
                  </a:cubicBezTo>
                  <a:cubicBezTo>
                    <a:pt x="18" y="5"/>
                    <a:pt x="18" y="4"/>
                    <a:pt x="18" y="4"/>
                  </a:cubicBezTo>
                  <a:cubicBezTo>
                    <a:pt x="18" y="4"/>
                    <a:pt x="17" y="3"/>
                    <a:pt x="17" y="3"/>
                  </a:cubicBezTo>
                  <a:cubicBezTo>
                    <a:pt x="17" y="3"/>
                    <a:pt x="17" y="3"/>
                    <a:pt x="17" y="3"/>
                  </a:cubicBezTo>
                  <a:cubicBezTo>
                    <a:pt x="16" y="3"/>
                    <a:pt x="15" y="2"/>
                    <a:pt x="15" y="2"/>
                  </a:cubicBezTo>
                  <a:cubicBezTo>
                    <a:pt x="14" y="2"/>
                    <a:pt x="14" y="2"/>
                    <a:pt x="14" y="1"/>
                  </a:cubicBezTo>
                  <a:cubicBezTo>
                    <a:pt x="13" y="1"/>
                    <a:pt x="13" y="1"/>
                    <a:pt x="13" y="1"/>
                  </a:cubicBezTo>
                  <a:cubicBezTo>
                    <a:pt x="13" y="1"/>
                    <a:pt x="13" y="1"/>
                    <a:pt x="13" y="1"/>
                  </a:cubicBezTo>
                  <a:cubicBezTo>
                    <a:pt x="11" y="0"/>
                    <a:pt x="11" y="0"/>
                    <a:pt x="11" y="0"/>
                  </a:cubicBezTo>
                  <a:cubicBezTo>
                    <a:pt x="11" y="0"/>
                    <a:pt x="11" y="1"/>
                    <a:pt x="10" y="1"/>
                  </a:cubicBezTo>
                  <a:cubicBezTo>
                    <a:pt x="10" y="1"/>
                    <a:pt x="9" y="2"/>
                    <a:pt x="8" y="2"/>
                  </a:cubicBezTo>
                  <a:cubicBezTo>
                    <a:pt x="8" y="2"/>
                    <a:pt x="7" y="2"/>
                    <a:pt x="7" y="2"/>
                  </a:cubicBezTo>
                  <a:cubicBezTo>
                    <a:pt x="7" y="3"/>
                    <a:pt x="7" y="3"/>
                    <a:pt x="7" y="3"/>
                  </a:cubicBezTo>
                  <a:cubicBezTo>
                    <a:pt x="7" y="3"/>
                    <a:pt x="6" y="3"/>
                    <a:pt x="5" y="3"/>
                  </a:cubicBezTo>
                  <a:cubicBezTo>
                    <a:pt x="5" y="3"/>
                    <a:pt x="5" y="3"/>
                    <a:pt x="5" y="4"/>
                  </a:cubicBezTo>
                  <a:cubicBezTo>
                    <a:pt x="6" y="4"/>
                    <a:pt x="5" y="4"/>
                    <a:pt x="5" y="4"/>
                  </a:cubicBezTo>
                  <a:cubicBezTo>
                    <a:pt x="5" y="4"/>
                    <a:pt x="5" y="5"/>
                    <a:pt x="5" y="5"/>
                  </a:cubicBezTo>
                  <a:cubicBezTo>
                    <a:pt x="6" y="5"/>
                    <a:pt x="6" y="5"/>
                    <a:pt x="6" y="5"/>
                  </a:cubicBezTo>
                  <a:cubicBezTo>
                    <a:pt x="6" y="6"/>
                    <a:pt x="5" y="6"/>
                    <a:pt x="5" y="6"/>
                  </a:cubicBezTo>
                  <a:cubicBezTo>
                    <a:pt x="5" y="6"/>
                    <a:pt x="5" y="7"/>
                    <a:pt x="4" y="8"/>
                  </a:cubicBezTo>
                  <a:cubicBezTo>
                    <a:pt x="4" y="8"/>
                    <a:pt x="3" y="9"/>
                    <a:pt x="3" y="9"/>
                  </a:cubicBezTo>
                  <a:cubicBezTo>
                    <a:pt x="4" y="10"/>
                    <a:pt x="4" y="10"/>
                    <a:pt x="4" y="10"/>
                  </a:cubicBezTo>
                  <a:cubicBezTo>
                    <a:pt x="4" y="10"/>
                    <a:pt x="3" y="11"/>
                    <a:pt x="3" y="11"/>
                  </a:cubicBezTo>
                  <a:cubicBezTo>
                    <a:pt x="3" y="11"/>
                    <a:pt x="2" y="12"/>
                    <a:pt x="2" y="12"/>
                  </a:cubicBezTo>
                  <a:cubicBezTo>
                    <a:pt x="2" y="12"/>
                    <a:pt x="1" y="12"/>
                    <a:pt x="1" y="13"/>
                  </a:cubicBezTo>
                  <a:cubicBezTo>
                    <a:pt x="2" y="13"/>
                    <a:pt x="2" y="14"/>
                    <a:pt x="2" y="14"/>
                  </a:cubicBezTo>
                  <a:cubicBezTo>
                    <a:pt x="2" y="15"/>
                    <a:pt x="2" y="15"/>
                    <a:pt x="2" y="16"/>
                  </a:cubicBezTo>
                  <a:cubicBezTo>
                    <a:pt x="2" y="17"/>
                    <a:pt x="2" y="18"/>
                    <a:pt x="1" y="18"/>
                  </a:cubicBezTo>
                  <a:cubicBezTo>
                    <a:pt x="1" y="18"/>
                    <a:pt x="0" y="18"/>
                    <a:pt x="1" y="18"/>
                  </a:cubicBezTo>
                  <a:cubicBezTo>
                    <a:pt x="2" y="19"/>
                    <a:pt x="2" y="19"/>
                    <a:pt x="3" y="19"/>
                  </a:cubicBezTo>
                  <a:cubicBezTo>
                    <a:pt x="3" y="20"/>
                    <a:pt x="4" y="20"/>
                    <a:pt x="4" y="20"/>
                  </a:cubicBezTo>
                  <a:cubicBezTo>
                    <a:pt x="4" y="20"/>
                    <a:pt x="4" y="21"/>
                    <a:pt x="4" y="20"/>
                  </a:cubicBezTo>
                  <a:cubicBezTo>
                    <a:pt x="4" y="20"/>
                    <a:pt x="4" y="20"/>
                    <a:pt x="4" y="20"/>
                  </a:cubicBezTo>
                  <a:cubicBezTo>
                    <a:pt x="5" y="20"/>
                    <a:pt x="5" y="20"/>
                    <a:pt x="5" y="19"/>
                  </a:cubicBezTo>
                  <a:cubicBezTo>
                    <a:pt x="6" y="19"/>
                    <a:pt x="6" y="19"/>
                    <a:pt x="6" y="19"/>
                  </a:cubicBezTo>
                  <a:cubicBezTo>
                    <a:pt x="6" y="19"/>
                    <a:pt x="6" y="20"/>
                    <a:pt x="6" y="20"/>
                  </a:cubicBezTo>
                  <a:cubicBezTo>
                    <a:pt x="5" y="20"/>
                    <a:pt x="6" y="20"/>
                    <a:pt x="6" y="20"/>
                  </a:cubicBezTo>
                  <a:cubicBezTo>
                    <a:pt x="6" y="20"/>
                    <a:pt x="6" y="19"/>
                    <a:pt x="6" y="19"/>
                  </a:cubicBezTo>
                  <a:cubicBezTo>
                    <a:pt x="6" y="18"/>
                    <a:pt x="6" y="18"/>
                    <a:pt x="6" y="17"/>
                  </a:cubicBezTo>
                  <a:cubicBezTo>
                    <a:pt x="7" y="17"/>
                    <a:pt x="7" y="17"/>
                    <a:pt x="7" y="18"/>
                  </a:cubicBezTo>
                  <a:cubicBezTo>
                    <a:pt x="6" y="18"/>
                    <a:pt x="6" y="18"/>
                    <a:pt x="7" y="19"/>
                  </a:cubicBezTo>
                  <a:cubicBezTo>
                    <a:pt x="7" y="19"/>
                    <a:pt x="7" y="20"/>
                    <a:pt x="7" y="20"/>
                  </a:cubicBezTo>
                  <a:cubicBezTo>
                    <a:pt x="7" y="20"/>
                    <a:pt x="6" y="22"/>
                    <a:pt x="6" y="22"/>
                  </a:cubicBezTo>
                  <a:cubicBezTo>
                    <a:pt x="6" y="22"/>
                    <a:pt x="5" y="23"/>
                    <a:pt x="5" y="23"/>
                  </a:cubicBezTo>
                  <a:cubicBezTo>
                    <a:pt x="4" y="23"/>
                    <a:pt x="4" y="24"/>
                    <a:pt x="4" y="24"/>
                  </a:cubicBezTo>
                  <a:cubicBezTo>
                    <a:pt x="5" y="26"/>
                    <a:pt x="5" y="26"/>
                    <a:pt x="5" y="26"/>
                  </a:cubicBezTo>
                  <a:cubicBezTo>
                    <a:pt x="5" y="26"/>
                    <a:pt x="5" y="26"/>
                    <a:pt x="5" y="2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8" name="Freeform 168"/>
            <p:cNvSpPr>
              <a:spLocks/>
            </p:cNvSpPr>
            <p:nvPr/>
          </p:nvSpPr>
          <p:spPr bwMode="auto">
            <a:xfrm>
              <a:off x="1241" y="2590"/>
              <a:ext cx="1" cy="3"/>
            </a:xfrm>
            <a:custGeom>
              <a:avLst/>
              <a:gdLst/>
              <a:ahLst/>
              <a:cxnLst>
                <a:cxn ang="0">
                  <a:pos x="0" y="1"/>
                </a:cxn>
                <a:cxn ang="0">
                  <a:pos x="0" y="1"/>
                </a:cxn>
                <a:cxn ang="0">
                  <a:pos x="0" y="1"/>
                </a:cxn>
              </a:cxnLst>
              <a:rect l="0" t="0" r="r" b="b"/>
              <a:pathLst>
                <a:path h="1">
                  <a:moveTo>
                    <a:pt x="0" y="1"/>
                  </a:moveTo>
                  <a:cubicBezTo>
                    <a:pt x="0" y="1"/>
                    <a:pt x="0" y="1"/>
                    <a:pt x="0"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9" name="Freeform 169"/>
            <p:cNvSpPr>
              <a:spLocks/>
            </p:cNvSpPr>
            <p:nvPr/>
          </p:nvSpPr>
          <p:spPr bwMode="auto">
            <a:xfrm>
              <a:off x="1222" y="2568"/>
              <a:ext cx="13" cy="19"/>
            </a:xfrm>
            <a:custGeom>
              <a:avLst/>
              <a:gdLst/>
              <a:ahLst/>
              <a:cxnLst>
                <a:cxn ang="0">
                  <a:pos x="4" y="4"/>
                </a:cxn>
                <a:cxn ang="0">
                  <a:pos x="3" y="3"/>
                </a:cxn>
                <a:cxn ang="0">
                  <a:pos x="2" y="1"/>
                </a:cxn>
                <a:cxn ang="0">
                  <a:pos x="1" y="0"/>
                </a:cxn>
                <a:cxn ang="0">
                  <a:pos x="0" y="1"/>
                </a:cxn>
                <a:cxn ang="0">
                  <a:pos x="1" y="1"/>
                </a:cxn>
                <a:cxn ang="0">
                  <a:pos x="2" y="3"/>
                </a:cxn>
                <a:cxn ang="0">
                  <a:pos x="3" y="4"/>
                </a:cxn>
                <a:cxn ang="0">
                  <a:pos x="1" y="5"/>
                </a:cxn>
                <a:cxn ang="0">
                  <a:pos x="2" y="6"/>
                </a:cxn>
                <a:cxn ang="0">
                  <a:pos x="3" y="6"/>
                </a:cxn>
                <a:cxn ang="0">
                  <a:pos x="4" y="5"/>
                </a:cxn>
                <a:cxn ang="0">
                  <a:pos x="4" y="4"/>
                </a:cxn>
                <a:cxn ang="0">
                  <a:pos x="4" y="4"/>
                </a:cxn>
              </a:cxnLst>
              <a:rect l="0" t="0" r="r" b="b"/>
              <a:pathLst>
                <a:path w="4" h="6">
                  <a:moveTo>
                    <a:pt x="4" y="4"/>
                  </a:moveTo>
                  <a:cubicBezTo>
                    <a:pt x="4" y="3"/>
                    <a:pt x="3" y="3"/>
                    <a:pt x="3" y="3"/>
                  </a:cubicBezTo>
                  <a:cubicBezTo>
                    <a:pt x="2" y="2"/>
                    <a:pt x="2" y="2"/>
                    <a:pt x="2" y="1"/>
                  </a:cubicBezTo>
                  <a:cubicBezTo>
                    <a:pt x="2" y="1"/>
                    <a:pt x="2" y="0"/>
                    <a:pt x="1" y="0"/>
                  </a:cubicBezTo>
                  <a:cubicBezTo>
                    <a:pt x="1" y="0"/>
                    <a:pt x="0" y="1"/>
                    <a:pt x="0" y="1"/>
                  </a:cubicBezTo>
                  <a:cubicBezTo>
                    <a:pt x="1" y="1"/>
                    <a:pt x="1" y="1"/>
                    <a:pt x="1" y="1"/>
                  </a:cubicBezTo>
                  <a:cubicBezTo>
                    <a:pt x="1" y="2"/>
                    <a:pt x="1" y="2"/>
                    <a:pt x="2" y="3"/>
                  </a:cubicBezTo>
                  <a:cubicBezTo>
                    <a:pt x="2" y="3"/>
                    <a:pt x="3" y="4"/>
                    <a:pt x="3" y="4"/>
                  </a:cubicBezTo>
                  <a:cubicBezTo>
                    <a:pt x="2" y="4"/>
                    <a:pt x="1" y="5"/>
                    <a:pt x="1" y="5"/>
                  </a:cubicBezTo>
                  <a:cubicBezTo>
                    <a:pt x="1" y="6"/>
                    <a:pt x="1" y="6"/>
                    <a:pt x="2" y="6"/>
                  </a:cubicBezTo>
                  <a:cubicBezTo>
                    <a:pt x="2" y="6"/>
                    <a:pt x="2" y="6"/>
                    <a:pt x="3" y="6"/>
                  </a:cubicBezTo>
                  <a:cubicBezTo>
                    <a:pt x="3" y="6"/>
                    <a:pt x="4" y="5"/>
                    <a:pt x="4" y="5"/>
                  </a:cubicBezTo>
                  <a:cubicBezTo>
                    <a:pt x="4" y="5"/>
                    <a:pt x="4" y="5"/>
                    <a:pt x="4" y="4"/>
                  </a:cubicBezTo>
                  <a:cubicBezTo>
                    <a:pt x="4" y="4"/>
                    <a:pt x="4" y="4"/>
                    <a:pt x="4"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0" name="Freeform 170"/>
            <p:cNvSpPr>
              <a:spLocks/>
            </p:cNvSpPr>
            <p:nvPr/>
          </p:nvSpPr>
          <p:spPr bwMode="auto">
            <a:xfrm>
              <a:off x="1222" y="2574"/>
              <a:ext cx="6" cy="3"/>
            </a:xfrm>
            <a:custGeom>
              <a:avLst/>
              <a:gdLst/>
              <a:ahLst/>
              <a:cxnLst>
                <a:cxn ang="0">
                  <a:pos x="1" y="1"/>
                </a:cxn>
                <a:cxn ang="0">
                  <a:pos x="0" y="0"/>
                </a:cxn>
                <a:cxn ang="0">
                  <a:pos x="0" y="1"/>
                </a:cxn>
                <a:cxn ang="0">
                  <a:pos x="1" y="1"/>
                </a:cxn>
                <a:cxn ang="0">
                  <a:pos x="1" y="1"/>
                </a:cxn>
              </a:cxnLst>
              <a:rect l="0" t="0" r="r" b="b"/>
              <a:pathLst>
                <a:path w="2" h="1">
                  <a:moveTo>
                    <a:pt x="1" y="1"/>
                  </a:moveTo>
                  <a:cubicBezTo>
                    <a:pt x="1" y="0"/>
                    <a:pt x="1" y="0"/>
                    <a:pt x="0" y="0"/>
                  </a:cubicBezTo>
                  <a:cubicBezTo>
                    <a:pt x="0" y="0"/>
                    <a:pt x="0" y="1"/>
                    <a:pt x="0" y="1"/>
                  </a:cubicBezTo>
                  <a:cubicBezTo>
                    <a:pt x="1" y="1"/>
                    <a:pt x="0" y="1"/>
                    <a:pt x="1" y="1"/>
                  </a:cubicBezTo>
                  <a:cubicBezTo>
                    <a:pt x="1"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1" name="Freeform 171"/>
            <p:cNvSpPr>
              <a:spLocks/>
            </p:cNvSpPr>
            <p:nvPr/>
          </p:nvSpPr>
          <p:spPr bwMode="auto">
            <a:xfrm>
              <a:off x="1235" y="2574"/>
              <a:ext cx="3" cy="3"/>
            </a:xfrm>
            <a:custGeom>
              <a:avLst/>
              <a:gdLst/>
              <a:ahLst/>
              <a:cxnLst>
                <a:cxn ang="0">
                  <a:pos x="0" y="0"/>
                </a:cxn>
                <a:cxn ang="0">
                  <a:pos x="0" y="0"/>
                </a:cxn>
                <a:cxn ang="0">
                  <a:pos x="1" y="1"/>
                </a:cxn>
                <a:cxn ang="0">
                  <a:pos x="0" y="0"/>
                </a:cxn>
              </a:cxnLst>
              <a:rect l="0" t="0" r="r" b="b"/>
              <a:pathLst>
                <a:path w="1" h="1">
                  <a:moveTo>
                    <a:pt x="0" y="0"/>
                  </a:moveTo>
                  <a:cubicBezTo>
                    <a:pt x="0" y="0"/>
                    <a:pt x="0" y="0"/>
                    <a:pt x="0" y="0"/>
                  </a:cubicBezTo>
                  <a:cubicBezTo>
                    <a:pt x="0" y="0"/>
                    <a:pt x="1" y="1"/>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2" name="Freeform 172"/>
            <p:cNvSpPr>
              <a:spLocks/>
            </p:cNvSpPr>
            <p:nvPr/>
          </p:nvSpPr>
          <p:spPr bwMode="auto">
            <a:xfrm>
              <a:off x="1241" y="2577"/>
              <a:ext cx="3" cy="7"/>
            </a:xfrm>
            <a:custGeom>
              <a:avLst/>
              <a:gdLst/>
              <a:ahLst/>
              <a:cxnLst>
                <a:cxn ang="0">
                  <a:pos x="0" y="1"/>
                </a:cxn>
                <a:cxn ang="0">
                  <a:pos x="0" y="2"/>
                </a:cxn>
                <a:cxn ang="0">
                  <a:pos x="1" y="1"/>
                </a:cxn>
                <a:cxn ang="0">
                  <a:pos x="0" y="1"/>
                </a:cxn>
              </a:cxnLst>
              <a:rect l="0" t="0" r="r" b="b"/>
              <a:pathLst>
                <a:path w="1" h="2">
                  <a:moveTo>
                    <a:pt x="0" y="1"/>
                  </a:moveTo>
                  <a:cubicBezTo>
                    <a:pt x="0" y="1"/>
                    <a:pt x="0" y="2"/>
                    <a:pt x="0" y="2"/>
                  </a:cubicBezTo>
                  <a:cubicBezTo>
                    <a:pt x="1" y="2"/>
                    <a:pt x="1" y="1"/>
                    <a:pt x="1" y="1"/>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3" name="Freeform 173"/>
            <p:cNvSpPr>
              <a:spLocks/>
            </p:cNvSpPr>
            <p:nvPr/>
          </p:nvSpPr>
          <p:spPr bwMode="auto">
            <a:xfrm>
              <a:off x="1254" y="2581"/>
              <a:ext cx="7" cy="6"/>
            </a:xfrm>
            <a:custGeom>
              <a:avLst/>
              <a:gdLst/>
              <a:ahLst/>
              <a:cxnLst>
                <a:cxn ang="0">
                  <a:pos x="1" y="1"/>
                </a:cxn>
                <a:cxn ang="0">
                  <a:pos x="0" y="2"/>
                </a:cxn>
                <a:cxn ang="0">
                  <a:pos x="2" y="1"/>
                </a:cxn>
                <a:cxn ang="0">
                  <a:pos x="1" y="1"/>
                </a:cxn>
              </a:cxnLst>
              <a:rect l="0" t="0" r="r" b="b"/>
              <a:pathLst>
                <a:path w="2" h="2">
                  <a:moveTo>
                    <a:pt x="1" y="1"/>
                  </a:moveTo>
                  <a:cubicBezTo>
                    <a:pt x="1" y="1"/>
                    <a:pt x="0" y="1"/>
                    <a:pt x="0" y="2"/>
                  </a:cubicBezTo>
                  <a:cubicBezTo>
                    <a:pt x="1" y="2"/>
                    <a:pt x="1" y="1"/>
                    <a:pt x="2" y="1"/>
                  </a:cubicBezTo>
                  <a:cubicBezTo>
                    <a:pt x="2"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4" name="Freeform 174"/>
            <p:cNvSpPr>
              <a:spLocks/>
            </p:cNvSpPr>
            <p:nvPr/>
          </p:nvSpPr>
          <p:spPr bwMode="auto">
            <a:xfrm>
              <a:off x="1403" y="2613"/>
              <a:ext cx="6" cy="6"/>
            </a:xfrm>
            <a:custGeom>
              <a:avLst/>
              <a:gdLst/>
              <a:ahLst/>
              <a:cxnLst>
                <a:cxn ang="0">
                  <a:pos x="1" y="2"/>
                </a:cxn>
                <a:cxn ang="0">
                  <a:pos x="2" y="0"/>
                </a:cxn>
                <a:cxn ang="0">
                  <a:pos x="0" y="2"/>
                </a:cxn>
                <a:cxn ang="0">
                  <a:pos x="1" y="2"/>
                </a:cxn>
              </a:cxnLst>
              <a:rect l="0" t="0" r="r" b="b"/>
              <a:pathLst>
                <a:path w="2" h="2">
                  <a:moveTo>
                    <a:pt x="1" y="2"/>
                  </a:moveTo>
                  <a:cubicBezTo>
                    <a:pt x="2" y="1"/>
                    <a:pt x="2" y="0"/>
                    <a:pt x="2" y="0"/>
                  </a:cubicBezTo>
                  <a:cubicBezTo>
                    <a:pt x="1" y="0"/>
                    <a:pt x="0" y="1"/>
                    <a:pt x="0" y="2"/>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5" name="Freeform 175"/>
            <p:cNvSpPr>
              <a:spLocks/>
            </p:cNvSpPr>
            <p:nvPr/>
          </p:nvSpPr>
          <p:spPr bwMode="auto">
            <a:xfrm>
              <a:off x="1513" y="2374"/>
              <a:ext cx="220" cy="187"/>
            </a:xfrm>
            <a:custGeom>
              <a:avLst/>
              <a:gdLst/>
              <a:ahLst/>
              <a:cxnLst>
                <a:cxn ang="0">
                  <a:pos x="60" y="32"/>
                </a:cxn>
                <a:cxn ang="0">
                  <a:pos x="61" y="30"/>
                </a:cxn>
                <a:cxn ang="0">
                  <a:pos x="62" y="28"/>
                </a:cxn>
                <a:cxn ang="0">
                  <a:pos x="63" y="27"/>
                </a:cxn>
                <a:cxn ang="0">
                  <a:pos x="65" y="25"/>
                </a:cxn>
                <a:cxn ang="0">
                  <a:pos x="63" y="23"/>
                </a:cxn>
                <a:cxn ang="0">
                  <a:pos x="65" y="22"/>
                </a:cxn>
                <a:cxn ang="0">
                  <a:pos x="67" y="19"/>
                </a:cxn>
                <a:cxn ang="0">
                  <a:pos x="61" y="19"/>
                </a:cxn>
                <a:cxn ang="0">
                  <a:pos x="61" y="18"/>
                </a:cxn>
                <a:cxn ang="0">
                  <a:pos x="62" y="14"/>
                </a:cxn>
                <a:cxn ang="0">
                  <a:pos x="58" y="13"/>
                </a:cxn>
                <a:cxn ang="0">
                  <a:pos x="56" y="12"/>
                </a:cxn>
                <a:cxn ang="0">
                  <a:pos x="54" y="10"/>
                </a:cxn>
                <a:cxn ang="0">
                  <a:pos x="52" y="9"/>
                </a:cxn>
                <a:cxn ang="0">
                  <a:pos x="56" y="8"/>
                </a:cxn>
                <a:cxn ang="0">
                  <a:pos x="47" y="8"/>
                </a:cxn>
                <a:cxn ang="0">
                  <a:pos x="48" y="9"/>
                </a:cxn>
                <a:cxn ang="0">
                  <a:pos x="41" y="11"/>
                </a:cxn>
                <a:cxn ang="0">
                  <a:pos x="29" y="9"/>
                </a:cxn>
                <a:cxn ang="0">
                  <a:pos x="19" y="4"/>
                </a:cxn>
                <a:cxn ang="0">
                  <a:pos x="16" y="2"/>
                </a:cxn>
                <a:cxn ang="0">
                  <a:pos x="18" y="4"/>
                </a:cxn>
                <a:cxn ang="0">
                  <a:pos x="16" y="4"/>
                </a:cxn>
                <a:cxn ang="0">
                  <a:pos x="10" y="8"/>
                </a:cxn>
                <a:cxn ang="0">
                  <a:pos x="9" y="15"/>
                </a:cxn>
                <a:cxn ang="0">
                  <a:pos x="9" y="7"/>
                </a:cxn>
                <a:cxn ang="0">
                  <a:pos x="8" y="4"/>
                </a:cxn>
                <a:cxn ang="0">
                  <a:pos x="7" y="3"/>
                </a:cxn>
                <a:cxn ang="0">
                  <a:pos x="4" y="6"/>
                </a:cxn>
                <a:cxn ang="0">
                  <a:pos x="3" y="9"/>
                </a:cxn>
                <a:cxn ang="0">
                  <a:pos x="2" y="11"/>
                </a:cxn>
                <a:cxn ang="0">
                  <a:pos x="0" y="15"/>
                </a:cxn>
                <a:cxn ang="0">
                  <a:pos x="2" y="15"/>
                </a:cxn>
                <a:cxn ang="0">
                  <a:pos x="3" y="16"/>
                </a:cxn>
                <a:cxn ang="0">
                  <a:pos x="5" y="20"/>
                </a:cxn>
                <a:cxn ang="0">
                  <a:pos x="5" y="22"/>
                </a:cxn>
                <a:cxn ang="0">
                  <a:pos x="7" y="25"/>
                </a:cxn>
                <a:cxn ang="0">
                  <a:pos x="9" y="26"/>
                </a:cxn>
                <a:cxn ang="0">
                  <a:pos x="15" y="26"/>
                </a:cxn>
                <a:cxn ang="0">
                  <a:pos x="20" y="31"/>
                </a:cxn>
                <a:cxn ang="0">
                  <a:pos x="29" y="30"/>
                </a:cxn>
                <a:cxn ang="0">
                  <a:pos x="28" y="34"/>
                </a:cxn>
                <a:cxn ang="0">
                  <a:pos x="28" y="40"/>
                </a:cxn>
                <a:cxn ang="0">
                  <a:pos x="29" y="43"/>
                </a:cxn>
                <a:cxn ang="0">
                  <a:pos x="30" y="44"/>
                </a:cxn>
                <a:cxn ang="0">
                  <a:pos x="28" y="47"/>
                </a:cxn>
                <a:cxn ang="0">
                  <a:pos x="32" y="52"/>
                </a:cxn>
                <a:cxn ang="0">
                  <a:pos x="33" y="55"/>
                </a:cxn>
                <a:cxn ang="0">
                  <a:pos x="39" y="56"/>
                </a:cxn>
                <a:cxn ang="0">
                  <a:pos x="39" y="58"/>
                </a:cxn>
                <a:cxn ang="0">
                  <a:pos x="42" y="55"/>
                </a:cxn>
                <a:cxn ang="0">
                  <a:pos x="45" y="54"/>
                </a:cxn>
                <a:cxn ang="0">
                  <a:pos x="50" y="50"/>
                </a:cxn>
                <a:cxn ang="0">
                  <a:pos x="47" y="49"/>
                </a:cxn>
                <a:cxn ang="0">
                  <a:pos x="46" y="44"/>
                </a:cxn>
                <a:cxn ang="0">
                  <a:pos x="43" y="40"/>
                </a:cxn>
                <a:cxn ang="0">
                  <a:pos x="47" y="42"/>
                </a:cxn>
                <a:cxn ang="0">
                  <a:pos x="49" y="42"/>
                </a:cxn>
                <a:cxn ang="0">
                  <a:pos x="52" y="43"/>
                </a:cxn>
                <a:cxn ang="0">
                  <a:pos x="53" y="41"/>
                </a:cxn>
                <a:cxn ang="0">
                  <a:pos x="60" y="39"/>
                </a:cxn>
                <a:cxn ang="0">
                  <a:pos x="63" y="36"/>
                </a:cxn>
              </a:cxnLst>
              <a:rect l="0" t="0" r="r" b="b"/>
              <a:pathLst>
                <a:path w="68" h="58">
                  <a:moveTo>
                    <a:pt x="63" y="35"/>
                  </a:moveTo>
                  <a:cubicBezTo>
                    <a:pt x="63" y="35"/>
                    <a:pt x="63" y="35"/>
                    <a:pt x="63" y="35"/>
                  </a:cubicBezTo>
                  <a:cubicBezTo>
                    <a:pt x="62" y="35"/>
                    <a:pt x="60" y="32"/>
                    <a:pt x="60" y="32"/>
                  </a:cubicBezTo>
                  <a:cubicBezTo>
                    <a:pt x="60" y="32"/>
                    <a:pt x="60" y="32"/>
                    <a:pt x="60" y="31"/>
                  </a:cubicBezTo>
                  <a:cubicBezTo>
                    <a:pt x="60" y="31"/>
                    <a:pt x="61" y="31"/>
                    <a:pt x="61" y="30"/>
                  </a:cubicBezTo>
                  <a:cubicBezTo>
                    <a:pt x="61" y="30"/>
                    <a:pt x="61" y="30"/>
                    <a:pt x="61" y="30"/>
                  </a:cubicBezTo>
                  <a:cubicBezTo>
                    <a:pt x="61" y="30"/>
                    <a:pt x="61" y="29"/>
                    <a:pt x="61" y="29"/>
                  </a:cubicBezTo>
                  <a:cubicBezTo>
                    <a:pt x="61" y="29"/>
                    <a:pt x="61" y="28"/>
                    <a:pt x="61" y="28"/>
                  </a:cubicBezTo>
                  <a:cubicBezTo>
                    <a:pt x="61" y="28"/>
                    <a:pt x="62" y="28"/>
                    <a:pt x="62" y="28"/>
                  </a:cubicBezTo>
                  <a:cubicBezTo>
                    <a:pt x="62" y="27"/>
                    <a:pt x="62" y="27"/>
                    <a:pt x="62" y="27"/>
                  </a:cubicBezTo>
                  <a:cubicBezTo>
                    <a:pt x="63" y="27"/>
                    <a:pt x="63" y="27"/>
                    <a:pt x="63" y="27"/>
                  </a:cubicBezTo>
                  <a:cubicBezTo>
                    <a:pt x="63" y="27"/>
                    <a:pt x="63" y="27"/>
                    <a:pt x="63" y="27"/>
                  </a:cubicBezTo>
                  <a:cubicBezTo>
                    <a:pt x="64" y="27"/>
                    <a:pt x="64" y="27"/>
                    <a:pt x="64" y="27"/>
                  </a:cubicBezTo>
                  <a:cubicBezTo>
                    <a:pt x="65" y="27"/>
                    <a:pt x="65" y="26"/>
                    <a:pt x="65" y="26"/>
                  </a:cubicBezTo>
                  <a:cubicBezTo>
                    <a:pt x="65" y="26"/>
                    <a:pt x="65" y="25"/>
                    <a:pt x="65" y="25"/>
                  </a:cubicBezTo>
                  <a:cubicBezTo>
                    <a:pt x="65" y="25"/>
                    <a:pt x="64" y="25"/>
                    <a:pt x="64" y="25"/>
                  </a:cubicBezTo>
                  <a:cubicBezTo>
                    <a:pt x="63" y="25"/>
                    <a:pt x="63" y="24"/>
                    <a:pt x="63" y="24"/>
                  </a:cubicBezTo>
                  <a:cubicBezTo>
                    <a:pt x="63" y="24"/>
                    <a:pt x="63" y="23"/>
                    <a:pt x="63" y="23"/>
                  </a:cubicBezTo>
                  <a:cubicBezTo>
                    <a:pt x="63" y="23"/>
                    <a:pt x="64" y="23"/>
                    <a:pt x="64" y="23"/>
                  </a:cubicBezTo>
                  <a:cubicBezTo>
                    <a:pt x="64" y="22"/>
                    <a:pt x="64" y="22"/>
                    <a:pt x="64" y="22"/>
                  </a:cubicBezTo>
                  <a:cubicBezTo>
                    <a:pt x="64" y="22"/>
                    <a:pt x="65" y="22"/>
                    <a:pt x="65" y="22"/>
                  </a:cubicBezTo>
                  <a:cubicBezTo>
                    <a:pt x="65" y="22"/>
                    <a:pt x="65" y="22"/>
                    <a:pt x="66" y="22"/>
                  </a:cubicBezTo>
                  <a:cubicBezTo>
                    <a:pt x="66" y="21"/>
                    <a:pt x="68" y="20"/>
                    <a:pt x="67" y="20"/>
                  </a:cubicBezTo>
                  <a:cubicBezTo>
                    <a:pt x="67" y="19"/>
                    <a:pt x="67" y="19"/>
                    <a:pt x="67" y="19"/>
                  </a:cubicBezTo>
                  <a:cubicBezTo>
                    <a:pt x="66" y="18"/>
                    <a:pt x="65" y="18"/>
                    <a:pt x="64" y="18"/>
                  </a:cubicBezTo>
                  <a:cubicBezTo>
                    <a:pt x="63" y="19"/>
                    <a:pt x="61" y="19"/>
                    <a:pt x="62" y="19"/>
                  </a:cubicBezTo>
                  <a:cubicBezTo>
                    <a:pt x="62" y="19"/>
                    <a:pt x="61" y="19"/>
                    <a:pt x="61" y="19"/>
                  </a:cubicBezTo>
                  <a:cubicBezTo>
                    <a:pt x="61" y="19"/>
                    <a:pt x="60" y="19"/>
                    <a:pt x="59" y="19"/>
                  </a:cubicBezTo>
                  <a:cubicBezTo>
                    <a:pt x="58" y="18"/>
                    <a:pt x="58" y="18"/>
                    <a:pt x="59" y="18"/>
                  </a:cubicBezTo>
                  <a:cubicBezTo>
                    <a:pt x="60" y="18"/>
                    <a:pt x="61" y="18"/>
                    <a:pt x="61" y="18"/>
                  </a:cubicBezTo>
                  <a:cubicBezTo>
                    <a:pt x="61" y="17"/>
                    <a:pt x="62" y="16"/>
                    <a:pt x="61" y="16"/>
                  </a:cubicBezTo>
                  <a:cubicBezTo>
                    <a:pt x="61" y="16"/>
                    <a:pt x="61" y="16"/>
                    <a:pt x="62" y="15"/>
                  </a:cubicBezTo>
                  <a:cubicBezTo>
                    <a:pt x="62" y="15"/>
                    <a:pt x="63" y="15"/>
                    <a:pt x="62" y="14"/>
                  </a:cubicBezTo>
                  <a:cubicBezTo>
                    <a:pt x="62" y="14"/>
                    <a:pt x="60" y="13"/>
                    <a:pt x="59" y="12"/>
                  </a:cubicBezTo>
                  <a:cubicBezTo>
                    <a:pt x="59" y="12"/>
                    <a:pt x="59" y="12"/>
                    <a:pt x="59" y="12"/>
                  </a:cubicBezTo>
                  <a:cubicBezTo>
                    <a:pt x="59" y="13"/>
                    <a:pt x="59" y="13"/>
                    <a:pt x="58" y="13"/>
                  </a:cubicBezTo>
                  <a:cubicBezTo>
                    <a:pt x="58" y="13"/>
                    <a:pt x="58" y="13"/>
                    <a:pt x="58" y="13"/>
                  </a:cubicBezTo>
                  <a:cubicBezTo>
                    <a:pt x="57" y="12"/>
                    <a:pt x="56" y="11"/>
                    <a:pt x="56" y="11"/>
                  </a:cubicBezTo>
                  <a:cubicBezTo>
                    <a:pt x="56" y="12"/>
                    <a:pt x="56" y="13"/>
                    <a:pt x="56" y="12"/>
                  </a:cubicBezTo>
                  <a:cubicBezTo>
                    <a:pt x="56" y="11"/>
                    <a:pt x="55" y="11"/>
                    <a:pt x="55" y="12"/>
                  </a:cubicBezTo>
                  <a:cubicBezTo>
                    <a:pt x="55" y="13"/>
                    <a:pt x="55" y="13"/>
                    <a:pt x="55" y="12"/>
                  </a:cubicBezTo>
                  <a:cubicBezTo>
                    <a:pt x="54" y="11"/>
                    <a:pt x="54" y="10"/>
                    <a:pt x="54" y="10"/>
                  </a:cubicBezTo>
                  <a:cubicBezTo>
                    <a:pt x="54" y="11"/>
                    <a:pt x="54" y="11"/>
                    <a:pt x="53" y="10"/>
                  </a:cubicBezTo>
                  <a:cubicBezTo>
                    <a:pt x="53" y="10"/>
                    <a:pt x="53" y="10"/>
                    <a:pt x="52" y="10"/>
                  </a:cubicBezTo>
                  <a:cubicBezTo>
                    <a:pt x="52" y="10"/>
                    <a:pt x="52" y="9"/>
                    <a:pt x="52" y="9"/>
                  </a:cubicBezTo>
                  <a:cubicBezTo>
                    <a:pt x="53" y="9"/>
                    <a:pt x="51" y="9"/>
                    <a:pt x="53" y="9"/>
                  </a:cubicBezTo>
                  <a:cubicBezTo>
                    <a:pt x="54" y="8"/>
                    <a:pt x="54" y="9"/>
                    <a:pt x="56" y="8"/>
                  </a:cubicBezTo>
                  <a:cubicBezTo>
                    <a:pt x="57" y="8"/>
                    <a:pt x="58" y="8"/>
                    <a:pt x="56" y="8"/>
                  </a:cubicBezTo>
                  <a:cubicBezTo>
                    <a:pt x="55" y="8"/>
                    <a:pt x="51" y="8"/>
                    <a:pt x="50" y="8"/>
                  </a:cubicBezTo>
                  <a:cubicBezTo>
                    <a:pt x="50" y="8"/>
                    <a:pt x="49" y="8"/>
                    <a:pt x="49" y="8"/>
                  </a:cubicBezTo>
                  <a:cubicBezTo>
                    <a:pt x="48" y="8"/>
                    <a:pt x="48" y="8"/>
                    <a:pt x="47" y="8"/>
                  </a:cubicBezTo>
                  <a:cubicBezTo>
                    <a:pt x="47" y="8"/>
                    <a:pt x="46" y="8"/>
                    <a:pt x="46" y="8"/>
                  </a:cubicBezTo>
                  <a:cubicBezTo>
                    <a:pt x="46" y="8"/>
                    <a:pt x="45" y="8"/>
                    <a:pt x="46" y="9"/>
                  </a:cubicBezTo>
                  <a:cubicBezTo>
                    <a:pt x="47" y="9"/>
                    <a:pt x="47" y="9"/>
                    <a:pt x="48" y="9"/>
                  </a:cubicBezTo>
                  <a:cubicBezTo>
                    <a:pt x="48" y="9"/>
                    <a:pt x="49" y="9"/>
                    <a:pt x="47" y="9"/>
                  </a:cubicBezTo>
                  <a:cubicBezTo>
                    <a:pt x="45" y="10"/>
                    <a:pt x="43" y="10"/>
                    <a:pt x="43" y="11"/>
                  </a:cubicBezTo>
                  <a:cubicBezTo>
                    <a:pt x="42" y="11"/>
                    <a:pt x="41" y="11"/>
                    <a:pt x="41" y="11"/>
                  </a:cubicBezTo>
                  <a:cubicBezTo>
                    <a:pt x="40" y="11"/>
                    <a:pt x="37" y="11"/>
                    <a:pt x="37" y="9"/>
                  </a:cubicBezTo>
                  <a:cubicBezTo>
                    <a:pt x="36" y="8"/>
                    <a:pt x="36" y="8"/>
                    <a:pt x="35" y="8"/>
                  </a:cubicBezTo>
                  <a:cubicBezTo>
                    <a:pt x="35" y="8"/>
                    <a:pt x="29" y="9"/>
                    <a:pt x="29" y="9"/>
                  </a:cubicBezTo>
                  <a:cubicBezTo>
                    <a:pt x="28" y="9"/>
                    <a:pt x="26" y="9"/>
                    <a:pt x="26" y="8"/>
                  </a:cubicBezTo>
                  <a:cubicBezTo>
                    <a:pt x="25" y="6"/>
                    <a:pt x="25" y="5"/>
                    <a:pt x="24" y="5"/>
                  </a:cubicBezTo>
                  <a:cubicBezTo>
                    <a:pt x="22" y="4"/>
                    <a:pt x="20" y="4"/>
                    <a:pt x="19" y="4"/>
                  </a:cubicBezTo>
                  <a:cubicBezTo>
                    <a:pt x="19" y="3"/>
                    <a:pt x="18" y="3"/>
                    <a:pt x="18" y="2"/>
                  </a:cubicBezTo>
                  <a:cubicBezTo>
                    <a:pt x="18" y="1"/>
                    <a:pt x="17" y="0"/>
                    <a:pt x="17" y="0"/>
                  </a:cubicBezTo>
                  <a:cubicBezTo>
                    <a:pt x="16" y="1"/>
                    <a:pt x="15" y="1"/>
                    <a:pt x="16" y="2"/>
                  </a:cubicBezTo>
                  <a:cubicBezTo>
                    <a:pt x="16" y="3"/>
                    <a:pt x="16" y="3"/>
                    <a:pt x="17" y="3"/>
                  </a:cubicBezTo>
                  <a:cubicBezTo>
                    <a:pt x="18" y="3"/>
                    <a:pt x="18" y="3"/>
                    <a:pt x="18" y="3"/>
                  </a:cubicBezTo>
                  <a:cubicBezTo>
                    <a:pt x="18" y="3"/>
                    <a:pt x="19" y="4"/>
                    <a:pt x="18" y="4"/>
                  </a:cubicBezTo>
                  <a:cubicBezTo>
                    <a:pt x="18" y="4"/>
                    <a:pt x="17" y="4"/>
                    <a:pt x="17" y="4"/>
                  </a:cubicBezTo>
                  <a:cubicBezTo>
                    <a:pt x="17" y="4"/>
                    <a:pt x="17" y="4"/>
                    <a:pt x="17" y="4"/>
                  </a:cubicBezTo>
                  <a:cubicBezTo>
                    <a:pt x="17" y="4"/>
                    <a:pt x="16" y="4"/>
                    <a:pt x="16" y="4"/>
                  </a:cubicBezTo>
                  <a:cubicBezTo>
                    <a:pt x="16" y="5"/>
                    <a:pt x="14" y="5"/>
                    <a:pt x="14" y="5"/>
                  </a:cubicBezTo>
                  <a:cubicBezTo>
                    <a:pt x="13" y="5"/>
                    <a:pt x="11" y="6"/>
                    <a:pt x="11" y="6"/>
                  </a:cubicBezTo>
                  <a:cubicBezTo>
                    <a:pt x="10" y="6"/>
                    <a:pt x="9" y="6"/>
                    <a:pt x="10" y="8"/>
                  </a:cubicBezTo>
                  <a:cubicBezTo>
                    <a:pt x="10" y="9"/>
                    <a:pt x="11" y="11"/>
                    <a:pt x="11" y="12"/>
                  </a:cubicBezTo>
                  <a:cubicBezTo>
                    <a:pt x="12" y="13"/>
                    <a:pt x="12" y="15"/>
                    <a:pt x="11" y="16"/>
                  </a:cubicBezTo>
                  <a:cubicBezTo>
                    <a:pt x="9" y="16"/>
                    <a:pt x="9" y="16"/>
                    <a:pt x="9" y="15"/>
                  </a:cubicBezTo>
                  <a:cubicBezTo>
                    <a:pt x="9" y="14"/>
                    <a:pt x="8" y="14"/>
                    <a:pt x="8" y="14"/>
                  </a:cubicBezTo>
                  <a:cubicBezTo>
                    <a:pt x="7" y="13"/>
                    <a:pt x="6" y="12"/>
                    <a:pt x="7" y="11"/>
                  </a:cubicBezTo>
                  <a:cubicBezTo>
                    <a:pt x="9" y="9"/>
                    <a:pt x="9" y="9"/>
                    <a:pt x="9" y="7"/>
                  </a:cubicBezTo>
                  <a:cubicBezTo>
                    <a:pt x="8" y="6"/>
                    <a:pt x="8" y="6"/>
                    <a:pt x="9" y="6"/>
                  </a:cubicBezTo>
                  <a:cubicBezTo>
                    <a:pt x="9" y="6"/>
                    <a:pt x="9" y="6"/>
                    <a:pt x="9" y="6"/>
                  </a:cubicBezTo>
                  <a:cubicBezTo>
                    <a:pt x="8" y="6"/>
                    <a:pt x="7" y="4"/>
                    <a:pt x="8" y="4"/>
                  </a:cubicBezTo>
                  <a:cubicBezTo>
                    <a:pt x="8" y="3"/>
                    <a:pt x="8" y="3"/>
                    <a:pt x="9" y="2"/>
                  </a:cubicBezTo>
                  <a:cubicBezTo>
                    <a:pt x="8" y="3"/>
                    <a:pt x="8" y="3"/>
                    <a:pt x="8" y="3"/>
                  </a:cubicBezTo>
                  <a:cubicBezTo>
                    <a:pt x="8" y="3"/>
                    <a:pt x="7" y="3"/>
                    <a:pt x="7" y="3"/>
                  </a:cubicBezTo>
                  <a:cubicBezTo>
                    <a:pt x="7" y="4"/>
                    <a:pt x="6" y="5"/>
                    <a:pt x="6" y="5"/>
                  </a:cubicBezTo>
                  <a:cubicBezTo>
                    <a:pt x="6" y="5"/>
                    <a:pt x="6" y="6"/>
                    <a:pt x="5" y="6"/>
                  </a:cubicBezTo>
                  <a:cubicBezTo>
                    <a:pt x="5" y="6"/>
                    <a:pt x="5" y="6"/>
                    <a:pt x="4" y="6"/>
                  </a:cubicBezTo>
                  <a:cubicBezTo>
                    <a:pt x="4" y="6"/>
                    <a:pt x="4" y="7"/>
                    <a:pt x="4" y="7"/>
                  </a:cubicBezTo>
                  <a:cubicBezTo>
                    <a:pt x="3" y="8"/>
                    <a:pt x="3" y="8"/>
                    <a:pt x="3" y="8"/>
                  </a:cubicBezTo>
                  <a:cubicBezTo>
                    <a:pt x="3" y="8"/>
                    <a:pt x="3" y="9"/>
                    <a:pt x="3" y="9"/>
                  </a:cubicBezTo>
                  <a:cubicBezTo>
                    <a:pt x="3" y="9"/>
                    <a:pt x="3" y="9"/>
                    <a:pt x="3" y="9"/>
                  </a:cubicBezTo>
                  <a:cubicBezTo>
                    <a:pt x="3" y="9"/>
                    <a:pt x="3" y="9"/>
                    <a:pt x="3" y="9"/>
                  </a:cubicBezTo>
                  <a:cubicBezTo>
                    <a:pt x="3" y="10"/>
                    <a:pt x="3" y="10"/>
                    <a:pt x="2" y="11"/>
                  </a:cubicBezTo>
                  <a:cubicBezTo>
                    <a:pt x="2" y="11"/>
                    <a:pt x="2" y="12"/>
                    <a:pt x="2" y="12"/>
                  </a:cubicBezTo>
                  <a:cubicBezTo>
                    <a:pt x="2" y="12"/>
                    <a:pt x="2" y="13"/>
                    <a:pt x="2" y="13"/>
                  </a:cubicBezTo>
                  <a:cubicBezTo>
                    <a:pt x="2" y="13"/>
                    <a:pt x="1" y="15"/>
                    <a:pt x="0" y="15"/>
                  </a:cubicBezTo>
                  <a:cubicBezTo>
                    <a:pt x="0" y="15"/>
                    <a:pt x="0" y="16"/>
                    <a:pt x="1" y="15"/>
                  </a:cubicBezTo>
                  <a:cubicBezTo>
                    <a:pt x="1" y="15"/>
                    <a:pt x="2" y="15"/>
                    <a:pt x="2" y="15"/>
                  </a:cubicBezTo>
                  <a:cubicBezTo>
                    <a:pt x="2" y="15"/>
                    <a:pt x="2" y="15"/>
                    <a:pt x="2" y="15"/>
                  </a:cubicBezTo>
                  <a:cubicBezTo>
                    <a:pt x="2" y="15"/>
                    <a:pt x="2" y="15"/>
                    <a:pt x="2" y="16"/>
                  </a:cubicBezTo>
                  <a:cubicBezTo>
                    <a:pt x="2" y="16"/>
                    <a:pt x="3" y="16"/>
                    <a:pt x="3" y="16"/>
                  </a:cubicBezTo>
                  <a:cubicBezTo>
                    <a:pt x="3" y="16"/>
                    <a:pt x="3" y="16"/>
                    <a:pt x="3" y="16"/>
                  </a:cubicBezTo>
                  <a:cubicBezTo>
                    <a:pt x="4" y="16"/>
                    <a:pt x="5" y="19"/>
                    <a:pt x="5" y="19"/>
                  </a:cubicBezTo>
                  <a:cubicBezTo>
                    <a:pt x="5" y="19"/>
                    <a:pt x="5" y="19"/>
                    <a:pt x="5" y="19"/>
                  </a:cubicBezTo>
                  <a:cubicBezTo>
                    <a:pt x="5" y="19"/>
                    <a:pt x="5" y="19"/>
                    <a:pt x="5" y="20"/>
                  </a:cubicBezTo>
                  <a:cubicBezTo>
                    <a:pt x="5" y="20"/>
                    <a:pt x="5" y="21"/>
                    <a:pt x="5" y="21"/>
                  </a:cubicBezTo>
                  <a:cubicBezTo>
                    <a:pt x="5" y="21"/>
                    <a:pt x="5" y="21"/>
                    <a:pt x="5" y="21"/>
                  </a:cubicBezTo>
                  <a:cubicBezTo>
                    <a:pt x="5" y="21"/>
                    <a:pt x="5" y="22"/>
                    <a:pt x="5" y="22"/>
                  </a:cubicBezTo>
                  <a:cubicBezTo>
                    <a:pt x="5" y="22"/>
                    <a:pt x="5" y="23"/>
                    <a:pt x="5" y="23"/>
                  </a:cubicBezTo>
                  <a:cubicBezTo>
                    <a:pt x="5" y="23"/>
                    <a:pt x="5" y="24"/>
                    <a:pt x="5" y="24"/>
                  </a:cubicBezTo>
                  <a:cubicBezTo>
                    <a:pt x="5" y="24"/>
                    <a:pt x="6" y="24"/>
                    <a:pt x="7" y="25"/>
                  </a:cubicBezTo>
                  <a:cubicBezTo>
                    <a:pt x="7" y="26"/>
                    <a:pt x="7" y="26"/>
                    <a:pt x="7" y="26"/>
                  </a:cubicBezTo>
                  <a:cubicBezTo>
                    <a:pt x="7" y="26"/>
                    <a:pt x="7" y="26"/>
                    <a:pt x="7" y="26"/>
                  </a:cubicBezTo>
                  <a:cubicBezTo>
                    <a:pt x="8" y="26"/>
                    <a:pt x="8" y="26"/>
                    <a:pt x="9" y="26"/>
                  </a:cubicBezTo>
                  <a:cubicBezTo>
                    <a:pt x="9" y="26"/>
                    <a:pt x="11" y="26"/>
                    <a:pt x="11" y="26"/>
                  </a:cubicBezTo>
                  <a:cubicBezTo>
                    <a:pt x="11" y="26"/>
                    <a:pt x="12" y="26"/>
                    <a:pt x="12" y="26"/>
                  </a:cubicBezTo>
                  <a:cubicBezTo>
                    <a:pt x="12" y="26"/>
                    <a:pt x="13" y="26"/>
                    <a:pt x="15" y="26"/>
                  </a:cubicBezTo>
                  <a:cubicBezTo>
                    <a:pt x="16" y="26"/>
                    <a:pt x="16" y="26"/>
                    <a:pt x="16" y="26"/>
                  </a:cubicBezTo>
                  <a:cubicBezTo>
                    <a:pt x="16" y="26"/>
                    <a:pt x="16" y="26"/>
                    <a:pt x="17" y="27"/>
                  </a:cubicBezTo>
                  <a:cubicBezTo>
                    <a:pt x="17" y="27"/>
                    <a:pt x="20" y="31"/>
                    <a:pt x="20" y="31"/>
                  </a:cubicBezTo>
                  <a:cubicBezTo>
                    <a:pt x="20" y="31"/>
                    <a:pt x="20" y="31"/>
                    <a:pt x="20" y="31"/>
                  </a:cubicBezTo>
                  <a:cubicBezTo>
                    <a:pt x="20" y="31"/>
                    <a:pt x="24" y="30"/>
                    <a:pt x="25" y="30"/>
                  </a:cubicBezTo>
                  <a:cubicBezTo>
                    <a:pt x="25" y="30"/>
                    <a:pt x="27" y="30"/>
                    <a:pt x="29" y="30"/>
                  </a:cubicBezTo>
                  <a:cubicBezTo>
                    <a:pt x="29" y="30"/>
                    <a:pt x="30" y="30"/>
                    <a:pt x="30" y="31"/>
                  </a:cubicBezTo>
                  <a:cubicBezTo>
                    <a:pt x="30" y="31"/>
                    <a:pt x="30" y="31"/>
                    <a:pt x="30" y="32"/>
                  </a:cubicBezTo>
                  <a:cubicBezTo>
                    <a:pt x="29" y="32"/>
                    <a:pt x="28" y="34"/>
                    <a:pt x="28" y="34"/>
                  </a:cubicBezTo>
                  <a:cubicBezTo>
                    <a:pt x="28" y="34"/>
                    <a:pt x="28" y="35"/>
                    <a:pt x="28" y="35"/>
                  </a:cubicBezTo>
                  <a:cubicBezTo>
                    <a:pt x="28" y="35"/>
                    <a:pt x="28" y="37"/>
                    <a:pt x="28" y="38"/>
                  </a:cubicBezTo>
                  <a:cubicBezTo>
                    <a:pt x="28" y="38"/>
                    <a:pt x="28" y="39"/>
                    <a:pt x="28" y="40"/>
                  </a:cubicBezTo>
                  <a:cubicBezTo>
                    <a:pt x="28" y="40"/>
                    <a:pt x="28" y="41"/>
                    <a:pt x="28" y="41"/>
                  </a:cubicBezTo>
                  <a:cubicBezTo>
                    <a:pt x="29" y="41"/>
                    <a:pt x="29" y="42"/>
                    <a:pt x="29" y="42"/>
                  </a:cubicBezTo>
                  <a:cubicBezTo>
                    <a:pt x="29" y="42"/>
                    <a:pt x="29" y="43"/>
                    <a:pt x="29" y="43"/>
                  </a:cubicBezTo>
                  <a:cubicBezTo>
                    <a:pt x="29" y="43"/>
                    <a:pt x="30" y="43"/>
                    <a:pt x="30" y="44"/>
                  </a:cubicBezTo>
                  <a:cubicBezTo>
                    <a:pt x="30" y="44"/>
                    <a:pt x="30" y="44"/>
                    <a:pt x="30" y="44"/>
                  </a:cubicBezTo>
                  <a:cubicBezTo>
                    <a:pt x="30" y="44"/>
                    <a:pt x="30" y="44"/>
                    <a:pt x="30" y="44"/>
                  </a:cubicBezTo>
                  <a:cubicBezTo>
                    <a:pt x="30" y="44"/>
                    <a:pt x="30" y="45"/>
                    <a:pt x="30" y="45"/>
                  </a:cubicBezTo>
                  <a:cubicBezTo>
                    <a:pt x="30" y="45"/>
                    <a:pt x="28" y="47"/>
                    <a:pt x="28" y="47"/>
                  </a:cubicBezTo>
                  <a:cubicBezTo>
                    <a:pt x="28" y="47"/>
                    <a:pt x="28" y="47"/>
                    <a:pt x="28" y="47"/>
                  </a:cubicBezTo>
                  <a:cubicBezTo>
                    <a:pt x="28" y="47"/>
                    <a:pt x="29" y="47"/>
                    <a:pt x="29" y="47"/>
                  </a:cubicBezTo>
                  <a:cubicBezTo>
                    <a:pt x="29" y="48"/>
                    <a:pt x="30" y="48"/>
                    <a:pt x="30" y="49"/>
                  </a:cubicBezTo>
                  <a:cubicBezTo>
                    <a:pt x="30" y="49"/>
                    <a:pt x="32" y="51"/>
                    <a:pt x="32" y="52"/>
                  </a:cubicBezTo>
                  <a:cubicBezTo>
                    <a:pt x="32" y="52"/>
                    <a:pt x="33" y="55"/>
                    <a:pt x="33" y="55"/>
                  </a:cubicBezTo>
                  <a:cubicBezTo>
                    <a:pt x="33" y="55"/>
                    <a:pt x="33" y="55"/>
                    <a:pt x="33" y="55"/>
                  </a:cubicBezTo>
                  <a:cubicBezTo>
                    <a:pt x="33" y="55"/>
                    <a:pt x="33" y="55"/>
                    <a:pt x="33" y="55"/>
                  </a:cubicBezTo>
                  <a:cubicBezTo>
                    <a:pt x="33" y="55"/>
                    <a:pt x="35" y="57"/>
                    <a:pt x="35" y="57"/>
                  </a:cubicBezTo>
                  <a:cubicBezTo>
                    <a:pt x="35" y="57"/>
                    <a:pt x="36" y="58"/>
                    <a:pt x="37" y="57"/>
                  </a:cubicBezTo>
                  <a:cubicBezTo>
                    <a:pt x="38" y="57"/>
                    <a:pt x="39" y="56"/>
                    <a:pt x="39" y="56"/>
                  </a:cubicBezTo>
                  <a:cubicBezTo>
                    <a:pt x="39" y="56"/>
                    <a:pt x="39" y="57"/>
                    <a:pt x="39" y="57"/>
                  </a:cubicBezTo>
                  <a:cubicBezTo>
                    <a:pt x="39" y="57"/>
                    <a:pt x="39" y="57"/>
                    <a:pt x="39" y="57"/>
                  </a:cubicBezTo>
                  <a:cubicBezTo>
                    <a:pt x="39" y="57"/>
                    <a:pt x="39" y="58"/>
                    <a:pt x="39" y="58"/>
                  </a:cubicBezTo>
                  <a:cubicBezTo>
                    <a:pt x="39" y="58"/>
                    <a:pt x="39" y="58"/>
                    <a:pt x="40" y="57"/>
                  </a:cubicBezTo>
                  <a:cubicBezTo>
                    <a:pt x="40" y="57"/>
                    <a:pt x="41" y="56"/>
                    <a:pt x="41" y="56"/>
                  </a:cubicBezTo>
                  <a:cubicBezTo>
                    <a:pt x="41" y="56"/>
                    <a:pt x="42" y="55"/>
                    <a:pt x="42" y="55"/>
                  </a:cubicBezTo>
                  <a:cubicBezTo>
                    <a:pt x="43" y="55"/>
                    <a:pt x="44" y="55"/>
                    <a:pt x="44" y="54"/>
                  </a:cubicBezTo>
                  <a:cubicBezTo>
                    <a:pt x="45" y="54"/>
                    <a:pt x="45" y="54"/>
                    <a:pt x="45" y="54"/>
                  </a:cubicBezTo>
                  <a:cubicBezTo>
                    <a:pt x="45" y="54"/>
                    <a:pt x="45" y="54"/>
                    <a:pt x="45" y="54"/>
                  </a:cubicBezTo>
                  <a:cubicBezTo>
                    <a:pt x="45" y="54"/>
                    <a:pt x="46" y="53"/>
                    <a:pt x="46" y="53"/>
                  </a:cubicBezTo>
                  <a:cubicBezTo>
                    <a:pt x="46" y="52"/>
                    <a:pt x="46" y="51"/>
                    <a:pt x="47" y="51"/>
                  </a:cubicBezTo>
                  <a:cubicBezTo>
                    <a:pt x="47" y="51"/>
                    <a:pt x="49" y="50"/>
                    <a:pt x="50" y="50"/>
                  </a:cubicBezTo>
                  <a:cubicBezTo>
                    <a:pt x="50" y="50"/>
                    <a:pt x="50" y="50"/>
                    <a:pt x="50" y="50"/>
                  </a:cubicBezTo>
                  <a:cubicBezTo>
                    <a:pt x="50" y="49"/>
                    <a:pt x="50" y="49"/>
                    <a:pt x="50" y="49"/>
                  </a:cubicBezTo>
                  <a:cubicBezTo>
                    <a:pt x="50" y="49"/>
                    <a:pt x="47" y="49"/>
                    <a:pt x="47" y="49"/>
                  </a:cubicBezTo>
                  <a:cubicBezTo>
                    <a:pt x="47" y="49"/>
                    <a:pt x="46" y="49"/>
                    <a:pt x="47" y="48"/>
                  </a:cubicBezTo>
                  <a:cubicBezTo>
                    <a:pt x="47" y="48"/>
                    <a:pt x="47" y="47"/>
                    <a:pt x="46" y="46"/>
                  </a:cubicBezTo>
                  <a:cubicBezTo>
                    <a:pt x="46" y="44"/>
                    <a:pt x="46" y="44"/>
                    <a:pt x="46" y="44"/>
                  </a:cubicBezTo>
                  <a:cubicBezTo>
                    <a:pt x="46" y="44"/>
                    <a:pt x="46" y="43"/>
                    <a:pt x="45" y="43"/>
                  </a:cubicBezTo>
                  <a:cubicBezTo>
                    <a:pt x="45" y="42"/>
                    <a:pt x="44" y="42"/>
                    <a:pt x="44" y="41"/>
                  </a:cubicBezTo>
                  <a:cubicBezTo>
                    <a:pt x="43" y="41"/>
                    <a:pt x="43" y="41"/>
                    <a:pt x="43" y="40"/>
                  </a:cubicBezTo>
                  <a:cubicBezTo>
                    <a:pt x="43" y="40"/>
                    <a:pt x="43" y="40"/>
                    <a:pt x="43" y="40"/>
                  </a:cubicBezTo>
                  <a:cubicBezTo>
                    <a:pt x="43" y="40"/>
                    <a:pt x="44" y="40"/>
                    <a:pt x="44" y="40"/>
                  </a:cubicBezTo>
                  <a:cubicBezTo>
                    <a:pt x="44" y="40"/>
                    <a:pt x="46" y="41"/>
                    <a:pt x="47" y="42"/>
                  </a:cubicBezTo>
                  <a:cubicBezTo>
                    <a:pt x="47" y="42"/>
                    <a:pt x="48" y="42"/>
                    <a:pt x="48" y="42"/>
                  </a:cubicBezTo>
                  <a:cubicBezTo>
                    <a:pt x="49" y="41"/>
                    <a:pt x="49" y="41"/>
                    <a:pt x="49" y="42"/>
                  </a:cubicBezTo>
                  <a:cubicBezTo>
                    <a:pt x="49" y="42"/>
                    <a:pt x="49" y="42"/>
                    <a:pt x="49" y="42"/>
                  </a:cubicBezTo>
                  <a:cubicBezTo>
                    <a:pt x="49" y="42"/>
                    <a:pt x="50" y="41"/>
                    <a:pt x="50" y="41"/>
                  </a:cubicBezTo>
                  <a:cubicBezTo>
                    <a:pt x="50" y="41"/>
                    <a:pt x="51" y="42"/>
                    <a:pt x="51" y="43"/>
                  </a:cubicBezTo>
                  <a:cubicBezTo>
                    <a:pt x="52" y="43"/>
                    <a:pt x="52" y="43"/>
                    <a:pt x="52" y="43"/>
                  </a:cubicBezTo>
                  <a:cubicBezTo>
                    <a:pt x="52" y="43"/>
                    <a:pt x="53" y="43"/>
                    <a:pt x="53" y="42"/>
                  </a:cubicBezTo>
                  <a:cubicBezTo>
                    <a:pt x="53" y="42"/>
                    <a:pt x="53" y="41"/>
                    <a:pt x="53" y="41"/>
                  </a:cubicBezTo>
                  <a:cubicBezTo>
                    <a:pt x="53" y="41"/>
                    <a:pt x="53" y="41"/>
                    <a:pt x="53" y="41"/>
                  </a:cubicBezTo>
                  <a:cubicBezTo>
                    <a:pt x="54" y="41"/>
                    <a:pt x="56" y="40"/>
                    <a:pt x="57" y="40"/>
                  </a:cubicBezTo>
                  <a:cubicBezTo>
                    <a:pt x="57" y="40"/>
                    <a:pt x="58" y="40"/>
                    <a:pt x="59" y="40"/>
                  </a:cubicBezTo>
                  <a:cubicBezTo>
                    <a:pt x="59" y="40"/>
                    <a:pt x="60" y="39"/>
                    <a:pt x="60" y="39"/>
                  </a:cubicBezTo>
                  <a:cubicBezTo>
                    <a:pt x="61" y="39"/>
                    <a:pt x="61" y="39"/>
                    <a:pt x="61" y="39"/>
                  </a:cubicBezTo>
                  <a:cubicBezTo>
                    <a:pt x="62" y="39"/>
                    <a:pt x="62" y="39"/>
                    <a:pt x="62" y="38"/>
                  </a:cubicBezTo>
                  <a:cubicBezTo>
                    <a:pt x="62" y="38"/>
                    <a:pt x="63" y="37"/>
                    <a:pt x="63" y="36"/>
                  </a:cubicBezTo>
                  <a:cubicBezTo>
                    <a:pt x="63" y="36"/>
                    <a:pt x="63" y="36"/>
                    <a:pt x="63" y="3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6" name="Freeform 176"/>
            <p:cNvSpPr>
              <a:spLocks/>
            </p:cNvSpPr>
            <p:nvPr/>
          </p:nvSpPr>
          <p:spPr bwMode="auto">
            <a:xfrm>
              <a:off x="1658" y="2390"/>
              <a:ext cx="10" cy="6"/>
            </a:xfrm>
            <a:custGeom>
              <a:avLst/>
              <a:gdLst/>
              <a:ahLst/>
              <a:cxnLst>
                <a:cxn ang="0">
                  <a:pos x="2" y="1"/>
                </a:cxn>
                <a:cxn ang="0">
                  <a:pos x="1" y="1"/>
                </a:cxn>
                <a:cxn ang="0">
                  <a:pos x="0" y="1"/>
                </a:cxn>
                <a:cxn ang="0">
                  <a:pos x="2" y="2"/>
                </a:cxn>
                <a:cxn ang="0">
                  <a:pos x="3" y="1"/>
                </a:cxn>
                <a:cxn ang="0">
                  <a:pos x="2" y="1"/>
                </a:cxn>
              </a:cxnLst>
              <a:rect l="0" t="0" r="r" b="b"/>
              <a:pathLst>
                <a:path w="3" h="2">
                  <a:moveTo>
                    <a:pt x="2" y="1"/>
                  </a:moveTo>
                  <a:cubicBezTo>
                    <a:pt x="2" y="1"/>
                    <a:pt x="1" y="1"/>
                    <a:pt x="1" y="1"/>
                  </a:cubicBezTo>
                  <a:cubicBezTo>
                    <a:pt x="0" y="1"/>
                    <a:pt x="0" y="1"/>
                    <a:pt x="0" y="1"/>
                  </a:cubicBezTo>
                  <a:cubicBezTo>
                    <a:pt x="1" y="2"/>
                    <a:pt x="1" y="2"/>
                    <a:pt x="2" y="2"/>
                  </a:cubicBezTo>
                  <a:cubicBezTo>
                    <a:pt x="2" y="2"/>
                    <a:pt x="3" y="1"/>
                    <a:pt x="3" y="1"/>
                  </a:cubicBezTo>
                  <a:cubicBezTo>
                    <a:pt x="3" y="0"/>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7" name="Freeform 177"/>
            <p:cNvSpPr>
              <a:spLocks/>
            </p:cNvSpPr>
            <p:nvPr/>
          </p:nvSpPr>
          <p:spPr bwMode="auto">
            <a:xfrm>
              <a:off x="1642" y="2393"/>
              <a:ext cx="3" cy="3"/>
            </a:xfrm>
            <a:custGeom>
              <a:avLst/>
              <a:gdLst/>
              <a:ahLst/>
              <a:cxnLst>
                <a:cxn ang="0">
                  <a:pos x="0" y="1"/>
                </a:cxn>
                <a:cxn ang="0">
                  <a:pos x="0" y="1"/>
                </a:cxn>
                <a:cxn ang="0">
                  <a:pos x="0" y="1"/>
                </a:cxn>
              </a:cxnLst>
              <a:rect l="0" t="0" r="r" b="b"/>
              <a:pathLst>
                <a:path w="1" h="1">
                  <a:moveTo>
                    <a:pt x="0" y="1"/>
                  </a:moveTo>
                  <a:cubicBezTo>
                    <a:pt x="0" y="1"/>
                    <a:pt x="0" y="1"/>
                    <a:pt x="0" y="1"/>
                  </a:cubicBezTo>
                  <a:cubicBezTo>
                    <a:pt x="0" y="1"/>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8" name="Freeform 178"/>
            <p:cNvSpPr>
              <a:spLocks/>
            </p:cNvSpPr>
            <p:nvPr/>
          </p:nvSpPr>
          <p:spPr bwMode="auto">
            <a:xfrm>
              <a:off x="1594" y="2374"/>
              <a:ext cx="6" cy="3"/>
            </a:xfrm>
            <a:custGeom>
              <a:avLst/>
              <a:gdLst/>
              <a:ahLst/>
              <a:cxnLst>
                <a:cxn ang="0">
                  <a:pos x="1" y="0"/>
                </a:cxn>
                <a:cxn ang="0">
                  <a:pos x="1" y="1"/>
                </a:cxn>
                <a:cxn ang="0">
                  <a:pos x="1" y="0"/>
                </a:cxn>
              </a:cxnLst>
              <a:rect l="0" t="0" r="r" b="b"/>
              <a:pathLst>
                <a:path w="2" h="1">
                  <a:moveTo>
                    <a:pt x="1" y="0"/>
                  </a:moveTo>
                  <a:cubicBezTo>
                    <a:pt x="0" y="0"/>
                    <a:pt x="0" y="0"/>
                    <a:pt x="1" y="1"/>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9" name="Freeform 179"/>
            <p:cNvSpPr>
              <a:spLocks/>
            </p:cNvSpPr>
            <p:nvPr/>
          </p:nvSpPr>
          <p:spPr bwMode="auto">
            <a:xfrm>
              <a:off x="1568" y="2367"/>
              <a:ext cx="3" cy="3"/>
            </a:xfrm>
            <a:custGeom>
              <a:avLst/>
              <a:gdLst/>
              <a:ahLst/>
              <a:cxnLst>
                <a:cxn ang="0">
                  <a:pos x="0" y="0"/>
                </a:cxn>
                <a:cxn ang="0">
                  <a:pos x="1" y="1"/>
                </a:cxn>
                <a:cxn ang="0">
                  <a:pos x="0" y="0"/>
                </a:cxn>
              </a:cxnLst>
              <a:rect l="0" t="0" r="r" b="b"/>
              <a:pathLst>
                <a:path w="1" h="1">
                  <a:moveTo>
                    <a:pt x="0" y="0"/>
                  </a:moveTo>
                  <a:cubicBezTo>
                    <a:pt x="0" y="1"/>
                    <a:pt x="0"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0" name="Freeform 180"/>
            <p:cNvSpPr>
              <a:spLocks/>
            </p:cNvSpPr>
            <p:nvPr/>
          </p:nvSpPr>
          <p:spPr bwMode="auto">
            <a:xfrm>
              <a:off x="1707" y="2435"/>
              <a:ext cx="77" cy="116"/>
            </a:xfrm>
            <a:custGeom>
              <a:avLst/>
              <a:gdLst/>
              <a:ahLst/>
              <a:cxnLst>
                <a:cxn ang="0">
                  <a:pos x="5" y="3"/>
                </a:cxn>
                <a:cxn ang="0">
                  <a:pos x="4" y="4"/>
                </a:cxn>
                <a:cxn ang="0">
                  <a:pos x="3" y="5"/>
                </a:cxn>
                <a:cxn ang="0">
                  <a:pos x="5" y="6"/>
                </a:cxn>
                <a:cxn ang="0">
                  <a:pos x="4" y="8"/>
                </a:cxn>
                <a:cxn ang="0">
                  <a:pos x="3" y="8"/>
                </a:cxn>
                <a:cxn ang="0">
                  <a:pos x="2" y="9"/>
                </a:cxn>
                <a:cxn ang="0">
                  <a:pos x="1" y="10"/>
                </a:cxn>
                <a:cxn ang="0">
                  <a:pos x="1" y="11"/>
                </a:cxn>
                <a:cxn ang="0">
                  <a:pos x="0" y="13"/>
                </a:cxn>
                <a:cxn ang="0">
                  <a:pos x="3" y="16"/>
                </a:cxn>
                <a:cxn ang="0">
                  <a:pos x="6" y="17"/>
                </a:cxn>
                <a:cxn ang="0">
                  <a:pos x="6" y="20"/>
                </a:cxn>
                <a:cxn ang="0">
                  <a:pos x="7" y="20"/>
                </a:cxn>
                <a:cxn ang="0">
                  <a:pos x="8" y="20"/>
                </a:cxn>
                <a:cxn ang="0">
                  <a:pos x="9" y="22"/>
                </a:cxn>
                <a:cxn ang="0">
                  <a:pos x="8" y="24"/>
                </a:cxn>
                <a:cxn ang="0">
                  <a:pos x="7" y="31"/>
                </a:cxn>
                <a:cxn ang="0">
                  <a:pos x="8" y="33"/>
                </a:cxn>
                <a:cxn ang="0">
                  <a:pos x="10" y="35"/>
                </a:cxn>
                <a:cxn ang="0">
                  <a:pos x="12" y="36"/>
                </a:cxn>
                <a:cxn ang="0">
                  <a:pos x="14" y="36"/>
                </a:cxn>
                <a:cxn ang="0">
                  <a:pos x="14" y="35"/>
                </a:cxn>
                <a:cxn ang="0">
                  <a:pos x="19" y="33"/>
                </a:cxn>
                <a:cxn ang="0">
                  <a:pos x="21" y="32"/>
                </a:cxn>
                <a:cxn ang="0">
                  <a:pos x="24" y="32"/>
                </a:cxn>
                <a:cxn ang="0">
                  <a:pos x="22" y="31"/>
                </a:cxn>
                <a:cxn ang="0">
                  <a:pos x="21" y="28"/>
                </a:cxn>
                <a:cxn ang="0">
                  <a:pos x="20" y="26"/>
                </a:cxn>
                <a:cxn ang="0">
                  <a:pos x="18" y="25"/>
                </a:cxn>
                <a:cxn ang="0">
                  <a:pos x="16" y="21"/>
                </a:cxn>
                <a:cxn ang="0">
                  <a:pos x="17" y="18"/>
                </a:cxn>
                <a:cxn ang="0">
                  <a:pos x="20" y="17"/>
                </a:cxn>
                <a:cxn ang="0">
                  <a:pos x="20" y="15"/>
                </a:cxn>
                <a:cxn ang="0">
                  <a:pos x="20" y="12"/>
                </a:cxn>
                <a:cxn ang="0">
                  <a:pos x="18" y="10"/>
                </a:cxn>
                <a:cxn ang="0">
                  <a:pos x="14" y="8"/>
                </a:cxn>
                <a:cxn ang="0">
                  <a:pos x="13" y="4"/>
                </a:cxn>
                <a:cxn ang="0">
                  <a:pos x="7" y="0"/>
                </a:cxn>
                <a:cxn ang="0">
                  <a:pos x="7" y="1"/>
                </a:cxn>
              </a:cxnLst>
              <a:rect l="0" t="0" r="r" b="b"/>
              <a:pathLst>
                <a:path w="24" h="36">
                  <a:moveTo>
                    <a:pt x="6" y="3"/>
                  </a:moveTo>
                  <a:cubicBezTo>
                    <a:pt x="5" y="3"/>
                    <a:pt x="5" y="3"/>
                    <a:pt x="5" y="3"/>
                  </a:cubicBezTo>
                  <a:cubicBezTo>
                    <a:pt x="5" y="3"/>
                    <a:pt x="4" y="3"/>
                    <a:pt x="4" y="3"/>
                  </a:cubicBezTo>
                  <a:cubicBezTo>
                    <a:pt x="4" y="3"/>
                    <a:pt x="4" y="3"/>
                    <a:pt x="4" y="4"/>
                  </a:cubicBezTo>
                  <a:cubicBezTo>
                    <a:pt x="4" y="4"/>
                    <a:pt x="3" y="4"/>
                    <a:pt x="3" y="4"/>
                  </a:cubicBezTo>
                  <a:cubicBezTo>
                    <a:pt x="3" y="4"/>
                    <a:pt x="3" y="5"/>
                    <a:pt x="3" y="5"/>
                  </a:cubicBezTo>
                  <a:cubicBezTo>
                    <a:pt x="3" y="5"/>
                    <a:pt x="3" y="6"/>
                    <a:pt x="4" y="6"/>
                  </a:cubicBezTo>
                  <a:cubicBezTo>
                    <a:pt x="4" y="6"/>
                    <a:pt x="5" y="6"/>
                    <a:pt x="5" y="6"/>
                  </a:cubicBezTo>
                  <a:cubicBezTo>
                    <a:pt x="5" y="6"/>
                    <a:pt x="5" y="7"/>
                    <a:pt x="5" y="7"/>
                  </a:cubicBezTo>
                  <a:cubicBezTo>
                    <a:pt x="5" y="7"/>
                    <a:pt x="5" y="8"/>
                    <a:pt x="4" y="8"/>
                  </a:cubicBezTo>
                  <a:cubicBezTo>
                    <a:pt x="4" y="8"/>
                    <a:pt x="4" y="8"/>
                    <a:pt x="3" y="8"/>
                  </a:cubicBezTo>
                  <a:cubicBezTo>
                    <a:pt x="3" y="8"/>
                    <a:pt x="3" y="8"/>
                    <a:pt x="3" y="8"/>
                  </a:cubicBezTo>
                  <a:cubicBezTo>
                    <a:pt x="3" y="8"/>
                    <a:pt x="3" y="8"/>
                    <a:pt x="2" y="8"/>
                  </a:cubicBezTo>
                  <a:cubicBezTo>
                    <a:pt x="2" y="8"/>
                    <a:pt x="2" y="8"/>
                    <a:pt x="2" y="9"/>
                  </a:cubicBezTo>
                  <a:cubicBezTo>
                    <a:pt x="2" y="9"/>
                    <a:pt x="1" y="9"/>
                    <a:pt x="1" y="9"/>
                  </a:cubicBezTo>
                  <a:cubicBezTo>
                    <a:pt x="1" y="9"/>
                    <a:pt x="1" y="10"/>
                    <a:pt x="1" y="10"/>
                  </a:cubicBezTo>
                  <a:cubicBezTo>
                    <a:pt x="1" y="10"/>
                    <a:pt x="1" y="11"/>
                    <a:pt x="1" y="11"/>
                  </a:cubicBezTo>
                  <a:cubicBezTo>
                    <a:pt x="1" y="11"/>
                    <a:pt x="1" y="11"/>
                    <a:pt x="1" y="11"/>
                  </a:cubicBezTo>
                  <a:cubicBezTo>
                    <a:pt x="1" y="12"/>
                    <a:pt x="0" y="12"/>
                    <a:pt x="0" y="12"/>
                  </a:cubicBezTo>
                  <a:cubicBezTo>
                    <a:pt x="0" y="13"/>
                    <a:pt x="0" y="13"/>
                    <a:pt x="0" y="13"/>
                  </a:cubicBezTo>
                  <a:cubicBezTo>
                    <a:pt x="0" y="13"/>
                    <a:pt x="2" y="16"/>
                    <a:pt x="3" y="16"/>
                  </a:cubicBezTo>
                  <a:cubicBezTo>
                    <a:pt x="3" y="16"/>
                    <a:pt x="3" y="16"/>
                    <a:pt x="3" y="16"/>
                  </a:cubicBezTo>
                  <a:cubicBezTo>
                    <a:pt x="3" y="16"/>
                    <a:pt x="4" y="16"/>
                    <a:pt x="4" y="16"/>
                  </a:cubicBezTo>
                  <a:cubicBezTo>
                    <a:pt x="4" y="16"/>
                    <a:pt x="6" y="16"/>
                    <a:pt x="6" y="17"/>
                  </a:cubicBezTo>
                  <a:cubicBezTo>
                    <a:pt x="7" y="17"/>
                    <a:pt x="6" y="18"/>
                    <a:pt x="6" y="19"/>
                  </a:cubicBezTo>
                  <a:cubicBezTo>
                    <a:pt x="6" y="19"/>
                    <a:pt x="6" y="20"/>
                    <a:pt x="6" y="20"/>
                  </a:cubicBezTo>
                  <a:cubicBezTo>
                    <a:pt x="6" y="20"/>
                    <a:pt x="6" y="20"/>
                    <a:pt x="6" y="20"/>
                  </a:cubicBezTo>
                  <a:cubicBezTo>
                    <a:pt x="6" y="20"/>
                    <a:pt x="6" y="20"/>
                    <a:pt x="7" y="20"/>
                  </a:cubicBezTo>
                  <a:cubicBezTo>
                    <a:pt x="7" y="20"/>
                    <a:pt x="7" y="20"/>
                    <a:pt x="7" y="20"/>
                  </a:cubicBezTo>
                  <a:cubicBezTo>
                    <a:pt x="7" y="20"/>
                    <a:pt x="8" y="20"/>
                    <a:pt x="8" y="20"/>
                  </a:cubicBezTo>
                  <a:cubicBezTo>
                    <a:pt x="8" y="21"/>
                    <a:pt x="8" y="21"/>
                    <a:pt x="8" y="22"/>
                  </a:cubicBezTo>
                  <a:cubicBezTo>
                    <a:pt x="9" y="22"/>
                    <a:pt x="9" y="22"/>
                    <a:pt x="9" y="22"/>
                  </a:cubicBezTo>
                  <a:cubicBezTo>
                    <a:pt x="9" y="22"/>
                    <a:pt x="9" y="23"/>
                    <a:pt x="9" y="23"/>
                  </a:cubicBezTo>
                  <a:cubicBezTo>
                    <a:pt x="9" y="23"/>
                    <a:pt x="8" y="24"/>
                    <a:pt x="8" y="24"/>
                  </a:cubicBezTo>
                  <a:cubicBezTo>
                    <a:pt x="8" y="24"/>
                    <a:pt x="8" y="25"/>
                    <a:pt x="7" y="25"/>
                  </a:cubicBezTo>
                  <a:cubicBezTo>
                    <a:pt x="7" y="26"/>
                    <a:pt x="6" y="29"/>
                    <a:pt x="7" y="31"/>
                  </a:cubicBezTo>
                  <a:cubicBezTo>
                    <a:pt x="7" y="31"/>
                    <a:pt x="8" y="31"/>
                    <a:pt x="8" y="31"/>
                  </a:cubicBezTo>
                  <a:cubicBezTo>
                    <a:pt x="8" y="31"/>
                    <a:pt x="8" y="33"/>
                    <a:pt x="8" y="33"/>
                  </a:cubicBezTo>
                  <a:cubicBezTo>
                    <a:pt x="8" y="33"/>
                    <a:pt x="8" y="33"/>
                    <a:pt x="8" y="33"/>
                  </a:cubicBezTo>
                  <a:cubicBezTo>
                    <a:pt x="9" y="33"/>
                    <a:pt x="10" y="35"/>
                    <a:pt x="10" y="35"/>
                  </a:cubicBezTo>
                  <a:cubicBezTo>
                    <a:pt x="10" y="35"/>
                    <a:pt x="11" y="35"/>
                    <a:pt x="11" y="35"/>
                  </a:cubicBezTo>
                  <a:cubicBezTo>
                    <a:pt x="11" y="35"/>
                    <a:pt x="12" y="35"/>
                    <a:pt x="12" y="36"/>
                  </a:cubicBezTo>
                  <a:cubicBezTo>
                    <a:pt x="12" y="36"/>
                    <a:pt x="12" y="36"/>
                    <a:pt x="13" y="36"/>
                  </a:cubicBezTo>
                  <a:cubicBezTo>
                    <a:pt x="13" y="36"/>
                    <a:pt x="14" y="36"/>
                    <a:pt x="14" y="36"/>
                  </a:cubicBezTo>
                  <a:cubicBezTo>
                    <a:pt x="14" y="36"/>
                    <a:pt x="14" y="35"/>
                    <a:pt x="14" y="35"/>
                  </a:cubicBezTo>
                  <a:cubicBezTo>
                    <a:pt x="14" y="35"/>
                    <a:pt x="14" y="35"/>
                    <a:pt x="14" y="35"/>
                  </a:cubicBezTo>
                  <a:cubicBezTo>
                    <a:pt x="14" y="35"/>
                    <a:pt x="18" y="34"/>
                    <a:pt x="18" y="34"/>
                  </a:cubicBezTo>
                  <a:cubicBezTo>
                    <a:pt x="18" y="34"/>
                    <a:pt x="19" y="34"/>
                    <a:pt x="19" y="33"/>
                  </a:cubicBezTo>
                  <a:cubicBezTo>
                    <a:pt x="20" y="32"/>
                    <a:pt x="20" y="32"/>
                    <a:pt x="21" y="32"/>
                  </a:cubicBezTo>
                  <a:cubicBezTo>
                    <a:pt x="21" y="32"/>
                    <a:pt x="21" y="32"/>
                    <a:pt x="21" y="32"/>
                  </a:cubicBezTo>
                  <a:cubicBezTo>
                    <a:pt x="21" y="32"/>
                    <a:pt x="21" y="32"/>
                    <a:pt x="22" y="32"/>
                  </a:cubicBezTo>
                  <a:cubicBezTo>
                    <a:pt x="22" y="33"/>
                    <a:pt x="23" y="32"/>
                    <a:pt x="24" y="32"/>
                  </a:cubicBezTo>
                  <a:cubicBezTo>
                    <a:pt x="24" y="32"/>
                    <a:pt x="24" y="32"/>
                    <a:pt x="23" y="32"/>
                  </a:cubicBezTo>
                  <a:cubicBezTo>
                    <a:pt x="23" y="32"/>
                    <a:pt x="22" y="31"/>
                    <a:pt x="22" y="31"/>
                  </a:cubicBezTo>
                  <a:cubicBezTo>
                    <a:pt x="22" y="30"/>
                    <a:pt x="21" y="30"/>
                    <a:pt x="21" y="29"/>
                  </a:cubicBezTo>
                  <a:cubicBezTo>
                    <a:pt x="21" y="29"/>
                    <a:pt x="21" y="28"/>
                    <a:pt x="21" y="28"/>
                  </a:cubicBezTo>
                  <a:cubicBezTo>
                    <a:pt x="20" y="28"/>
                    <a:pt x="20" y="27"/>
                    <a:pt x="20" y="27"/>
                  </a:cubicBezTo>
                  <a:cubicBezTo>
                    <a:pt x="20" y="26"/>
                    <a:pt x="20" y="26"/>
                    <a:pt x="20" y="26"/>
                  </a:cubicBezTo>
                  <a:cubicBezTo>
                    <a:pt x="20" y="25"/>
                    <a:pt x="19" y="25"/>
                    <a:pt x="19" y="25"/>
                  </a:cubicBezTo>
                  <a:cubicBezTo>
                    <a:pt x="19" y="25"/>
                    <a:pt x="18" y="25"/>
                    <a:pt x="18" y="25"/>
                  </a:cubicBezTo>
                  <a:cubicBezTo>
                    <a:pt x="18" y="25"/>
                    <a:pt x="16" y="22"/>
                    <a:pt x="16" y="22"/>
                  </a:cubicBezTo>
                  <a:cubicBezTo>
                    <a:pt x="16" y="21"/>
                    <a:pt x="16" y="21"/>
                    <a:pt x="16" y="21"/>
                  </a:cubicBezTo>
                  <a:cubicBezTo>
                    <a:pt x="17" y="21"/>
                    <a:pt x="17" y="20"/>
                    <a:pt x="17" y="20"/>
                  </a:cubicBezTo>
                  <a:cubicBezTo>
                    <a:pt x="17" y="20"/>
                    <a:pt x="17" y="19"/>
                    <a:pt x="17" y="18"/>
                  </a:cubicBezTo>
                  <a:cubicBezTo>
                    <a:pt x="17" y="17"/>
                    <a:pt x="19" y="17"/>
                    <a:pt x="19" y="17"/>
                  </a:cubicBezTo>
                  <a:cubicBezTo>
                    <a:pt x="20" y="17"/>
                    <a:pt x="20" y="17"/>
                    <a:pt x="20" y="17"/>
                  </a:cubicBezTo>
                  <a:cubicBezTo>
                    <a:pt x="20" y="16"/>
                    <a:pt x="20" y="16"/>
                    <a:pt x="20" y="15"/>
                  </a:cubicBezTo>
                  <a:cubicBezTo>
                    <a:pt x="20" y="15"/>
                    <a:pt x="20" y="15"/>
                    <a:pt x="20" y="15"/>
                  </a:cubicBezTo>
                  <a:cubicBezTo>
                    <a:pt x="20" y="14"/>
                    <a:pt x="21" y="14"/>
                    <a:pt x="21" y="14"/>
                  </a:cubicBezTo>
                  <a:cubicBezTo>
                    <a:pt x="21" y="13"/>
                    <a:pt x="21" y="13"/>
                    <a:pt x="20" y="12"/>
                  </a:cubicBezTo>
                  <a:cubicBezTo>
                    <a:pt x="20" y="11"/>
                    <a:pt x="20" y="11"/>
                    <a:pt x="19" y="11"/>
                  </a:cubicBezTo>
                  <a:cubicBezTo>
                    <a:pt x="19" y="11"/>
                    <a:pt x="19" y="10"/>
                    <a:pt x="18" y="10"/>
                  </a:cubicBezTo>
                  <a:cubicBezTo>
                    <a:pt x="17" y="9"/>
                    <a:pt x="17" y="9"/>
                    <a:pt x="16" y="8"/>
                  </a:cubicBezTo>
                  <a:cubicBezTo>
                    <a:pt x="15" y="8"/>
                    <a:pt x="15" y="7"/>
                    <a:pt x="14" y="8"/>
                  </a:cubicBezTo>
                  <a:cubicBezTo>
                    <a:pt x="13" y="9"/>
                    <a:pt x="14" y="9"/>
                    <a:pt x="14" y="7"/>
                  </a:cubicBezTo>
                  <a:cubicBezTo>
                    <a:pt x="14" y="7"/>
                    <a:pt x="15" y="5"/>
                    <a:pt x="13" y="4"/>
                  </a:cubicBezTo>
                  <a:cubicBezTo>
                    <a:pt x="12" y="3"/>
                    <a:pt x="11" y="2"/>
                    <a:pt x="10" y="2"/>
                  </a:cubicBezTo>
                  <a:cubicBezTo>
                    <a:pt x="9" y="2"/>
                    <a:pt x="8" y="1"/>
                    <a:pt x="7" y="0"/>
                  </a:cubicBezTo>
                  <a:cubicBezTo>
                    <a:pt x="7" y="0"/>
                    <a:pt x="7" y="0"/>
                    <a:pt x="7" y="0"/>
                  </a:cubicBezTo>
                  <a:cubicBezTo>
                    <a:pt x="7" y="0"/>
                    <a:pt x="7" y="0"/>
                    <a:pt x="7" y="1"/>
                  </a:cubicBezTo>
                  <a:cubicBezTo>
                    <a:pt x="8" y="1"/>
                    <a:pt x="6" y="2"/>
                    <a:pt x="6"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1" name="Freeform 181"/>
            <p:cNvSpPr>
              <a:spLocks/>
            </p:cNvSpPr>
            <p:nvPr/>
          </p:nvSpPr>
          <p:spPr bwMode="auto">
            <a:xfrm>
              <a:off x="1758" y="2474"/>
              <a:ext cx="65" cy="68"/>
            </a:xfrm>
            <a:custGeom>
              <a:avLst/>
              <a:gdLst/>
              <a:ahLst/>
              <a:cxnLst>
                <a:cxn ang="0">
                  <a:pos x="4" y="3"/>
                </a:cxn>
                <a:cxn ang="0">
                  <a:pos x="4" y="5"/>
                </a:cxn>
                <a:cxn ang="0">
                  <a:pos x="3" y="5"/>
                </a:cxn>
                <a:cxn ang="0">
                  <a:pos x="1" y="6"/>
                </a:cxn>
                <a:cxn ang="0">
                  <a:pos x="1" y="8"/>
                </a:cxn>
                <a:cxn ang="0">
                  <a:pos x="0" y="9"/>
                </a:cxn>
                <a:cxn ang="0">
                  <a:pos x="0" y="10"/>
                </a:cxn>
                <a:cxn ang="0">
                  <a:pos x="2" y="13"/>
                </a:cxn>
                <a:cxn ang="0">
                  <a:pos x="3" y="13"/>
                </a:cxn>
                <a:cxn ang="0">
                  <a:pos x="4" y="14"/>
                </a:cxn>
                <a:cxn ang="0">
                  <a:pos x="4" y="15"/>
                </a:cxn>
                <a:cxn ang="0">
                  <a:pos x="5" y="16"/>
                </a:cxn>
                <a:cxn ang="0">
                  <a:pos x="5" y="17"/>
                </a:cxn>
                <a:cxn ang="0">
                  <a:pos x="6" y="19"/>
                </a:cxn>
                <a:cxn ang="0">
                  <a:pos x="7" y="20"/>
                </a:cxn>
                <a:cxn ang="0">
                  <a:pos x="8" y="20"/>
                </a:cxn>
                <a:cxn ang="0">
                  <a:pos x="8" y="20"/>
                </a:cxn>
                <a:cxn ang="0">
                  <a:pos x="10" y="21"/>
                </a:cxn>
                <a:cxn ang="0">
                  <a:pos x="11" y="20"/>
                </a:cxn>
                <a:cxn ang="0">
                  <a:pos x="10" y="19"/>
                </a:cxn>
                <a:cxn ang="0">
                  <a:pos x="10" y="18"/>
                </a:cxn>
                <a:cxn ang="0">
                  <a:pos x="11" y="18"/>
                </a:cxn>
                <a:cxn ang="0">
                  <a:pos x="11" y="18"/>
                </a:cxn>
                <a:cxn ang="0">
                  <a:pos x="13" y="18"/>
                </a:cxn>
                <a:cxn ang="0">
                  <a:pos x="15" y="17"/>
                </a:cxn>
                <a:cxn ang="0">
                  <a:pos x="16" y="17"/>
                </a:cxn>
                <a:cxn ang="0">
                  <a:pos x="16" y="17"/>
                </a:cxn>
                <a:cxn ang="0">
                  <a:pos x="17" y="18"/>
                </a:cxn>
                <a:cxn ang="0">
                  <a:pos x="17" y="18"/>
                </a:cxn>
                <a:cxn ang="0">
                  <a:pos x="19" y="16"/>
                </a:cxn>
                <a:cxn ang="0">
                  <a:pos x="20" y="14"/>
                </a:cxn>
                <a:cxn ang="0">
                  <a:pos x="20" y="13"/>
                </a:cxn>
                <a:cxn ang="0">
                  <a:pos x="20" y="12"/>
                </a:cxn>
                <a:cxn ang="0">
                  <a:pos x="20" y="11"/>
                </a:cxn>
                <a:cxn ang="0">
                  <a:pos x="18" y="8"/>
                </a:cxn>
                <a:cxn ang="0">
                  <a:pos x="18" y="5"/>
                </a:cxn>
                <a:cxn ang="0">
                  <a:pos x="19" y="4"/>
                </a:cxn>
                <a:cxn ang="0">
                  <a:pos x="20" y="3"/>
                </a:cxn>
                <a:cxn ang="0">
                  <a:pos x="20" y="3"/>
                </a:cxn>
                <a:cxn ang="0">
                  <a:pos x="20" y="2"/>
                </a:cxn>
                <a:cxn ang="0">
                  <a:pos x="19" y="1"/>
                </a:cxn>
                <a:cxn ang="0">
                  <a:pos x="15" y="0"/>
                </a:cxn>
                <a:cxn ang="0">
                  <a:pos x="15" y="1"/>
                </a:cxn>
                <a:cxn ang="0">
                  <a:pos x="14" y="1"/>
                </a:cxn>
                <a:cxn ang="0">
                  <a:pos x="12" y="1"/>
                </a:cxn>
                <a:cxn ang="0">
                  <a:pos x="11" y="1"/>
                </a:cxn>
                <a:cxn ang="0">
                  <a:pos x="10" y="2"/>
                </a:cxn>
                <a:cxn ang="0">
                  <a:pos x="6" y="0"/>
                </a:cxn>
                <a:cxn ang="0">
                  <a:pos x="5" y="1"/>
                </a:cxn>
                <a:cxn ang="0">
                  <a:pos x="5" y="2"/>
                </a:cxn>
                <a:cxn ang="0">
                  <a:pos x="4" y="3"/>
                </a:cxn>
                <a:cxn ang="0">
                  <a:pos x="4" y="3"/>
                </a:cxn>
              </a:cxnLst>
              <a:rect l="0" t="0" r="r" b="b"/>
              <a:pathLst>
                <a:path w="20" h="21">
                  <a:moveTo>
                    <a:pt x="4" y="3"/>
                  </a:moveTo>
                  <a:cubicBezTo>
                    <a:pt x="4" y="4"/>
                    <a:pt x="4" y="4"/>
                    <a:pt x="4" y="5"/>
                  </a:cubicBezTo>
                  <a:cubicBezTo>
                    <a:pt x="4" y="5"/>
                    <a:pt x="4" y="5"/>
                    <a:pt x="3" y="5"/>
                  </a:cubicBezTo>
                  <a:cubicBezTo>
                    <a:pt x="3" y="5"/>
                    <a:pt x="1" y="5"/>
                    <a:pt x="1" y="6"/>
                  </a:cubicBezTo>
                  <a:cubicBezTo>
                    <a:pt x="1" y="7"/>
                    <a:pt x="1" y="8"/>
                    <a:pt x="1" y="8"/>
                  </a:cubicBezTo>
                  <a:cubicBezTo>
                    <a:pt x="1" y="8"/>
                    <a:pt x="1" y="9"/>
                    <a:pt x="0" y="9"/>
                  </a:cubicBezTo>
                  <a:cubicBezTo>
                    <a:pt x="0" y="9"/>
                    <a:pt x="0" y="9"/>
                    <a:pt x="0" y="10"/>
                  </a:cubicBezTo>
                  <a:cubicBezTo>
                    <a:pt x="0" y="10"/>
                    <a:pt x="2" y="13"/>
                    <a:pt x="2" y="13"/>
                  </a:cubicBezTo>
                  <a:cubicBezTo>
                    <a:pt x="2" y="13"/>
                    <a:pt x="3" y="13"/>
                    <a:pt x="3" y="13"/>
                  </a:cubicBezTo>
                  <a:cubicBezTo>
                    <a:pt x="3" y="13"/>
                    <a:pt x="4" y="13"/>
                    <a:pt x="4" y="14"/>
                  </a:cubicBezTo>
                  <a:cubicBezTo>
                    <a:pt x="4" y="14"/>
                    <a:pt x="4" y="14"/>
                    <a:pt x="4" y="15"/>
                  </a:cubicBezTo>
                  <a:cubicBezTo>
                    <a:pt x="4" y="15"/>
                    <a:pt x="4" y="16"/>
                    <a:pt x="5" y="16"/>
                  </a:cubicBezTo>
                  <a:cubicBezTo>
                    <a:pt x="5" y="16"/>
                    <a:pt x="5" y="17"/>
                    <a:pt x="5" y="17"/>
                  </a:cubicBezTo>
                  <a:cubicBezTo>
                    <a:pt x="5" y="18"/>
                    <a:pt x="6" y="18"/>
                    <a:pt x="6" y="19"/>
                  </a:cubicBezTo>
                  <a:cubicBezTo>
                    <a:pt x="6" y="19"/>
                    <a:pt x="7" y="20"/>
                    <a:pt x="7" y="20"/>
                  </a:cubicBezTo>
                  <a:cubicBezTo>
                    <a:pt x="8" y="20"/>
                    <a:pt x="8" y="20"/>
                    <a:pt x="8" y="20"/>
                  </a:cubicBezTo>
                  <a:cubicBezTo>
                    <a:pt x="8" y="20"/>
                    <a:pt x="8" y="20"/>
                    <a:pt x="8" y="20"/>
                  </a:cubicBezTo>
                  <a:cubicBezTo>
                    <a:pt x="9" y="20"/>
                    <a:pt x="10" y="21"/>
                    <a:pt x="10" y="21"/>
                  </a:cubicBezTo>
                  <a:cubicBezTo>
                    <a:pt x="11" y="21"/>
                    <a:pt x="11" y="21"/>
                    <a:pt x="11" y="20"/>
                  </a:cubicBezTo>
                  <a:cubicBezTo>
                    <a:pt x="11" y="20"/>
                    <a:pt x="11" y="20"/>
                    <a:pt x="10" y="19"/>
                  </a:cubicBezTo>
                  <a:cubicBezTo>
                    <a:pt x="10" y="19"/>
                    <a:pt x="10" y="19"/>
                    <a:pt x="10" y="18"/>
                  </a:cubicBezTo>
                  <a:cubicBezTo>
                    <a:pt x="10" y="18"/>
                    <a:pt x="10" y="17"/>
                    <a:pt x="11" y="18"/>
                  </a:cubicBezTo>
                  <a:cubicBezTo>
                    <a:pt x="11" y="18"/>
                    <a:pt x="11" y="18"/>
                    <a:pt x="11" y="18"/>
                  </a:cubicBezTo>
                  <a:cubicBezTo>
                    <a:pt x="12" y="18"/>
                    <a:pt x="13" y="18"/>
                    <a:pt x="13" y="18"/>
                  </a:cubicBezTo>
                  <a:cubicBezTo>
                    <a:pt x="14" y="18"/>
                    <a:pt x="15" y="17"/>
                    <a:pt x="15" y="17"/>
                  </a:cubicBezTo>
                  <a:cubicBezTo>
                    <a:pt x="15" y="17"/>
                    <a:pt x="16" y="17"/>
                    <a:pt x="16" y="17"/>
                  </a:cubicBezTo>
                  <a:cubicBezTo>
                    <a:pt x="15" y="17"/>
                    <a:pt x="16" y="17"/>
                    <a:pt x="16" y="17"/>
                  </a:cubicBezTo>
                  <a:cubicBezTo>
                    <a:pt x="16" y="18"/>
                    <a:pt x="17" y="18"/>
                    <a:pt x="17" y="18"/>
                  </a:cubicBezTo>
                  <a:cubicBezTo>
                    <a:pt x="17" y="18"/>
                    <a:pt x="17" y="18"/>
                    <a:pt x="17" y="18"/>
                  </a:cubicBezTo>
                  <a:cubicBezTo>
                    <a:pt x="18" y="18"/>
                    <a:pt x="19" y="17"/>
                    <a:pt x="19" y="16"/>
                  </a:cubicBezTo>
                  <a:cubicBezTo>
                    <a:pt x="20" y="16"/>
                    <a:pt x="20" y="14"/>
                    <a:pt x="20" y="14"/>
                  </a:cubicBezTo>
                  <a:cubicBezTo>
                    <a:pt x="20" y="14"/>
                    <a:pt x="20" y="13"/>
                    <a:pt x="20" y="13"/>
                  </a:cubicBezTo>
                  <a:cubicBezTo>
                    <a:pt x="20" y="12"/>
                    <a:pt x="20" y="12"/>
                    <a:pt x="20" y="12"/>
                  </a:cubicBezTo>
                  <a:cubicBezTo>
                    <a:pt x="20" y="12"/>
                    <a:pt x="20" y="12"/>
                    <a:pt x="20" y="11"/>
                  </a:cubicBezTo>
                  <a:cubicBezTo>
                    <a:pt x="19" y="11"/>
                    <a:pt x="19" y="9"/>
                    <a:pt x="18" y="8"/>
                  </a:cubicBezTo>
                  <a:cubicBezTo>
                    <a:pt x="18" y="7"/>
                    <a:pt x="18" y="6"/>
                    <a:pt x="18" y="5"/>
                  </a:cubicBezTo>
                  <a:cubicBezTo>
                    <a:pt x="18" y="5"/>
                    <a:pt x="19" y="4"/>
                    <a:pt x="19" y="4"/>
                  </a:cubicBezTo>
                  <a:cubicBezTo>
                    <a:pt x="19" y="3"/>
                    <a:pt x="20" y="3"/>
                    <a:pt x="20" y="3"/>
                  </a:cubicBezTo>
                  <a:cubicBezTo>
                    <a:pt x="20" y="3"/>
                    <a:pt x="20" y="3"/>
                    <a:pt x="20" y="3"/>
                  </a:cubicBezTo>
                  <a:cubicBezTo>
                    <a:pt x="20" y="3"/>
                    <a:pt x="20" y="3"/>
                    <a:pt x="20" y="2"/>
                  </a:cubicBezTo>
                  <a:cubicBezTo>
                    <a:pt x="20" y="2"/>
                    <a:pt x="20" y="1"/>
                    <a:pt x="19" y="1"/>
                  </a:cubicBezTo>
                  <a:cubicBezTo>
                    <a:pt x="18" y="1"/>
                    <a:pt x="16" y="0"/>
                    <a:pt x="15" y="0"/>
                  </a:cubicBezTo>
                  <a:cubicBezTo>
                    <a:pt x="15" y="0"/>
                    <a:pt x="14" y="0"/>
                    <a:pt x="15" y="1"/>
                  </a:cubicBezTo>
                  <a:cubicBezTo>
                    <a:pt x="15" y="1"/>
                    <a:pt x="15" y="1"/>
                    <a:pt x="14" y="1"/>
                  </a:cubicBezTo>
                  <a:cubicBezTo>
                    <a:pt x="13" y="0"/>
                    <a:pt x="12" y="1"/>
                    <a:pt x="12" y="1"/>
                  </a:cubicBezTo>
                  <a:cubicBezTo>
                    <a:pt x="11" y="1"/>
                    <a:pt x="11" y="1"/>
                    <a:pt x="11" y="1"/>
                  </a:cubicBezTo>
                  <a:cubicBezTo>
                    <a:pt x="11" y="1"/>
                    <a:pt x="11" y="2"/>
                    <a:pt x="10" y="2"/>
                  </a:cubicBezTo>
                  <a:cubicBezTo>
                    <a:pt x="10" y="1"/>
                    <a:pt x="6" y="0"/>
                    <a:pt x="6" y="0"/>
                  </a:cubicBezTo>
                  <a:cubicBezTo>
                    <a:pt x="6" y="1"/>
                    <a:pt x="5" y="1"/>
                    <a:pt x="5" y="1"/>
                  </a:cubicBezTo>
                  <a:cubicBezTo>
                    <a:pt x="5" y="1"/>
                    <a:pt x="5" y="2"/>
                    <a:pt x="5" y="2"/>
                  </a:cubicBezTo>
                  <a:cubicBezTo>
                    <a:pt x="5" y="2"/>
                    <a:pt x="4" y="2"/>
                    <a:pt x="4" y="3"/>
                  </a:cubicBezTo>
                  <a:cubicBezTo>
                    <a:pt x="4" y="3"/>
                    <a:pt x="4" y="3"/>
                    <a:pt x="4"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2" name="Freeform 182"/>
            <p:cNvSpPr>
              <a:spLocks/>
            </p:cNvSpPr>
            <p:nvPr/>
          </p:nvSpPr>
          <p:spPr bwMode="auto">
            <a:xfrm>
              <a:off x="1813" y="2477"/>
              <a:ext cx="49" cy="62"/>
            </a:xfrm>
            <a:custGeom>
              <a:avLst/>
              <a:gdLst/>
              <a:ahLst/>
              <a:cxnLst>
                <a:cxn ang="0">
                  <a:pos x="2" y="3"/>
                </a:cxn>
                <a:cxn ang="0">
                  <a:pos x="1" y="4"/>
                </a:cxn>
                <a:cxn ang="0">
                  <a:pos x="1" y="7"/>
                </a:cxn>
                <a:cxn ang="0">
                  <a:pos x="3" y="10"/>
                </a:cxn>
                <a:cxn ang="0">
                  <a:pos x="3" y="11"/>
                </a:cxn>
                <a:cxn ang="0">
                  <a:pos x="3" y="12"/>
                </a:cxn>
                <a:cxn ang="0">
                  <a:pos x="3" y="13"/>
                </a:cxn>
                <a:cxn ang="0">
                  <a:pos x="2" y="15"/>
                </a:cxn>
                <a:cxn ang="0">
                  <a:pos x="0" y="17"/>
                </a:cxn>
                <a:cxn ang="0">
                  <a:pos x="1" y="18"/>
                </a:cxn>
                <a:cxn ang="0">
                  <a:pos x="3" y="19"/>
                </a:cxn>
                <a:cxn ang="0">
                  <a:pos x="3" y="18"/>
                </a:cxn>
                <a:cxn ang="0">
                  <a:pos x="4" y="18"/>
                </a:cxn>
                <a:cxn ang="0">
                  <a:pos x="6" y="17"/>
                </a:cxn>
                <a:cxn ang="0">
                  <a:pos x="7" y="18"/>
                </a:cxn>
                <a:cxn ang="0">
                  <a:pos x="7" y="18"/>
                </a:cxn>
                <a:cxn ang="0">
                  <a:pos x="7" y="18"/>
                </a:cxn>
                <a:cxn ang="0">
                  <a:pos x="9" y="18"/>
                </a:cxn>
                <a:cxn ang="0">
                  <a:pos x="10" y="17"/>
                </a:cxn>
                <a:cxn ang="0">
                  <a:pos x="11" y="15"/>
                </a:cxn>
                <a:cxn ang="0">
                  <a:pos x="11" y="14"/>
                </a:cxn>
                <a:cxn ang="0">
                  <a:pos x="13" y="12"/>
                </a:cxn>
                <a:cxn ang="0">
                  <a:pos x="15" y="8"/>
                </a:cxn>
                <a:cxn ang="0">
                  <a:pos x="15" y="8"/>
                </a:cxn>
                <a:cxn ang="0">
                  <a:pos x="14" y="6"/>
                </a:cxn>
                <a:cxn ang="0">
                  <a:pos x="13" y="6"/>
                </a:cxn>
                <a:cxn ang="0">
                  <a:pos x="12" y="5"/>
                </a:cxn>
                <a:cxn ang="0">
                  <a:pos x="11" y="5"/>
                </a:cxn>
                <a:cxn ang="0">
                  <a:pos x="7" y="2"/>
                </a:cxn>
                <a:cxn ang="0">
                  <a:pos x="4" y="1"/>
                </a:cxn>
                <a:cxn ang="0">
                  <a:pos x="3" y="2"/>
                </a:cxn>
                <a:cxn ang="0">
                  <a:pos x="3" y="2"/>
                </a:cxn>
                <a:cxn ang="0">
                  <a:pos x="2" y="3"/>
                </a:cxn>
              </a:cxnLst>
              <a:rect l="0" t="0" r="r" b="b"/>
              <a:pathLst>
                <a:path w="15" h="19">
                  <a:moveTo>
                    <a:pt x="2" y="3"/>
                  </a:moveTo>
                  <a:cubicBezTo>
                    <a:pt x="2" y="3"/>
                    <a:pt x="1" y="4"/>
                    <a:pt x="1" y="4"/>
                  </a:cubicBezTo>
                  <a:cubicBezTo>
                    <a:pt x="1" y="5"/>
                    <a:pt x="1" y="6"/>
                    <a:pt x="1" y="7"/>
                  </a:cubicBezTo>
                  <a:cubicBezTo>
                    <a:pt x="2" y="8"/>
                    <a:pt x="2" y="10"/>
                    <a:pt x="3" y="10"/>
                  </a:cubicBezTo>
                  <a:cubicBezTo>
                    <a:pt x="3" y="11"/>
                    <a:pt x="3" y="11"/>
                    <a:pt x="3" y="11"/>
                  </a:cubicBezTo>
                  <a:cubicBezTo>
                    <a:pt x="3" y="11"/>
                    <a:pt x="3" y="11"/>
                    <a:pt x="3" y="12"/>
                  </a:cubicBezTo>
                  <a:cubicBezTo>
                    <a:pt x="3" y="12"/>
                    <a:pt x="3" y="13"/>
                    <a:pt x="3" y="13"/>
                  </a:cubicBezTo>
                  <a:cubicBezTo>
                    <a:pt x="3" y="13"/>
                    <a:pt x="3" y="15"/>
                    <a:pt x="2" y="15"/>
                  </a:cubicBezTo>
                  <a:cubicBezTo>
                    <a:pt x="2" y="16"/>
                    <a:pt x="1" y="17"/>
                    <a:pt x="0" y="17"/>
                  </a:cubicBezTo>
                  <a:cubicBezTo>
                    <a:pt x="1" y="18"/>
                    <a:pt x="1" y="18"/>
                    <a:pt x="1" y="18"/>
                  </a:cubicBezTo>
                  <a:cubicBezTo>
                    <a:pt x="1" y="18"/>
                    <a:pt x="2" y="19"/>
                    <a:pt x="3" y="19"/>
                  </a:cubicBezTo>
                  <a:cubicBezTo>
                    <a:pt x="3" y="18"/>
                    <a:pt x="3" y="18"/>
                    <a:pt x="3" y="18"/>
                  </a:cubicBezTo>
                  <a:cubicBezTo>
                    <a:pt x="3" y="18"/>
                    <a:pt x="4" y="18"/>
                    <a:pt x="4" y="18"/>
                  </a:cubicBezTo>
                  <a:cubicBezTo>
                    <a:pt x="5" y="18"/>
                    <a:pt x="6" y="17"/>
                    <a:pt x="6" y="17"/>
                  </a:cubicBezTo>
                  <a:cubicBezTo>
                    <a:pt x="6" y="17"/>
                    <a:pt x="7" y="17"/>
                    <a:pt x="7" y="18"/>
                  </a:cubicBezTo>
                  <a:cubicBezTo>
                    <a:pt x="7" y="18"/>
                    <a:pt x="7" y="18"/>
                    <a:pt x="7" y="18"/>
                  </a:cubicBezTo>
                  <a:cubicBezTo>
                    <a:pt x="7" y="18"/>
                    <a:pt x="7" y="18"/>
                    <a:pt x="7" y="18"/>
                  </a:cubicBezTo>
                  <a:cubicBezTo>
                    <a:pt x="7" y="18"/>
                    <a:pt x="8" y="18"/>
                    <a:pt x="9" y="18"/>
                  </a:cubicBezTo>
                  <a:cubicBezTo>
                    <a:pt x="9" y="18"/>
                    <a:pt x="10" y="17"/>
                    <a:pt x="10" y="17"/>
                  </a:cubicBezTo>
                  <a:cubicBezTo>
                    <a:pt x="11" y="16"/>
                    <a:pt x="11" y="16"/>
                    <a:pt x="11" y="15"/>
                  </a:cubicBezTo>
                  <a:cubicBezTo>
                    <a:pt x="11" y="15"/>
                    <a:pt x="11" y="14"/>
                    <a:pt x="11" y="14"/>
                  </a:cubicBezTo>
                  <a:cubicBezTo>
                    <a:pt x="12" y="13"/>
                    <a:pt x="12" y="12"/>
                    <a:pt x="13" y="12"/>
                  </a:cubicBezTo>
                  <a:cubicBezTo>
                    <a:pt x="13" y="11"/>
                    <a:pt x="15" y="9"/>
                    <a:pt x="15" y="8"/>
                  </a:cubicBezTo>
                  <a:cubicBezTo>
                    <a:pt x="15" y="8"/>
                    <a:pt x="15" y="8"/>
                    <a:pt x="15" y="8"/>
                  </a:cubicBezTo>
                  <a:cubicBezTo>
                    <a:pt x="15" y="7"/>
                    <a:pt x="14" y="6"/>
                    <a:pt x="14" y="6"/>
                  </a:cubicBezTo>
                  <a:cubicBezTo>
                    <a:pt x="13" y="7"/>
                    <a:pt x="13" y="6"/>
                    <a:pt x="13" y="6"/>
                  </a:cubicBezTo>
                  <a:cubicBezTo>
                    <a:pt x="12" y="5"/>
                    <a:pt x="12" y="5"/>
                    <a:pt x="12" y="5"/>
                  </a:cubicBezTo>
                  <a:cubicBezTo>
                    <a:pt x="12" y="5"/>
                    <a:pt x="12" y="5"/>
                    <a:pt x="11" y="5"/>
                  </a:cubicBezTo>
                  <a:cubicBezTo>
                    <a:pt x="11" y="4"/>
                    <a:pt x="9" y="2"/>
                    <a:pt x="7" y="2"/>
                  </a:cubicBezTo>
                  <a:cubicBezTo>
                    <a:pt x="5" y="1"/>
                    <a:pt x="4" y="0"/>
                    <a:pt x="4" y="1"/>
                  </a:cubicBezTo>
                  <a:cubicBezTo>
                    <a:pt x="3" y="1"/>
                    <a:pt x="3" y="2"/>
                    <a:pt x="3" y="2"/>
                  </a:cubicBezTo>
                  <a:cubicBezTo>
                    <a:pt x="3" y="2"/>
                    <a:pt x="3" y="2"/>
                    <a:pt x="3" y="2"/>
                  </a:cubicBezTo>
                  <a:cubicBezTo>
                    <a:pt x="3" y="2"/>
                    <a:pt x="2" y="2"/>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3" name="Freeform 183"/>
            <p:cNvSpPr>
              <a:spLocks/>
            </p:cNvSpPr>
            <p:nvPr/>
          </p:nvSpPr>
          <p:spPr bwMode="auto">
            <a:xfrm>
              <a:off x="1859" y="2577"/>
              <a:ext cx="13" cy="20"/>
            </a:xfrm>
            <a:custGeom>
              <a:avLst/>
              <a:gdLst/>
              <a:ahLst/>
              <a:cxnLst>
                <a:cxn ang="0">
                  <a:pos x="1" y="2"/>
                </a:cxn>
                <a:cxn ang="0">
                  <a:pos x="0" y="4"/>
                </a:cxn>
                <a:cxn ang="0">
                  <a:pos x="0" y="5"/>
                </a:cxn>
                <a:cxn ang="0">
                  <a:pos x="2" y="4"/>
                </a:cxn>
                <a:cxn ang="0">
                  <a:pos x="3" y="1"/>
                </a:cxn>
                <a:cxn ang="0">
                  <a:pos x="1" y="2"/>
                </a:cxn>
              </a:cxnLst>
              <a:rect l="0" t="0" r="r" b="b"/>
              <a:pathLst>
                <a:path w="4" h="6">
                  <a:moveTo>
                    <a:pt x="1" y="2"/>
                  </a:moveTo>
                  <a:cubicBezTo>
                    <a:pt x="1" y="2"/>
                    <a:pt x="0" y="3"/>
                    <a:pt x="0" y="4"/>
                  </a:cubicBezTo>
                  <a:cubicBezTo>
                    <a:pt x="0" y="6"/>
                    <a:pt x="0" y="5"/>
                    <a:pt x="0" y="5"/>
                  </a:cubicBezTo>
                  <a:cubicBezTo>
                    <a:pt x="0" y="5"/>
                    <a:pt x="1" y="5"/>
                    <a:pt x="2" y="4"/>
                  </a:cubicBezTo>
                  <a:cubicBezTo>
                    <a:pt x="3" y="3"/>
                    <a:pt x="3" y="2"/>
                    <a:pt x="3" y="1"/>
                  </a:cubicBezTo>
                  <a:cubicBezTo>
                    <a:pt x="4" y="0"/>
                    <a:pt x="2"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4" name="Freeform 184"/>
            <p:cNvSpPr>
              <a:spLocks/>
            </p:cNvSpPr>
            <p:nvPr/>
          </p:nvSpPr>
          <p:spPr bwMode="auto">
            <a:xfrm>
              <a:off x="1865" y="2571"/>
              <a:ext cx="7" cy="6"/>
            </a:xfrm>
            <a:custGeom>
              <a:avLst/>
              <a:gdLst/>
              <a:ahLst/>
              <a:cxnLst>
                <a:cxn ang="0">
                  <a:pos x="2" y="1"/>
                </a:cxn>
                <a:cxn ang="0">
                  <a:pos x="1" y="1"/>
                </a:cxn>
                <a:cxn ang="0">
                  <a:pos x="1" y="2"/>
                </a:cxn>
                <a:cxn ang="0">
                  <a:pos x="2" y="1"/>
                </a:cxn>
              </a:cxnLst>
              <a:rect l="0" t="0" r="r" b="b"/>
              <a:pathLst>
                <a:path w="2" h="2">
                  <a:moveTo>
                    <a:pt x="2" y="1"/>
                  </a:moveTo>
                  <a:cubicBezTo>
                    <a:pt x="2" y="1"/>
                    <a:pt x="2" y="0"/>
                    <a:pt x="1" y="1"/>
                  </a:cubicBezTo>
                  <a:cubicBezTo>
                    <a:pt x="0" y="2"/>
                    <a:pt x="1" y="2"/>
                    <a:pt x="1" y="2"/>
                  </a:cubicBezTo>
                  <a:cubicBezTo>
                    <a:pt x="1" y="2"/>
                    <a:pt x="1"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5" name="Freeform 185"/>
            <p:cNvSpPr>
              <a:spLocks/>
            </p:cNvSpPr>
            <p:nvPr/>
          </p:nvSpPr>
          <p:spPr bwMode="auto">
            <a:xfrm>
              <a:off x="1868" y="2581"/>
              <a:ext cx="7" cy="6"/>
            </a:xfrm>
            <a:custGeom>
              <a:avLst/>
              <a:gdLst/>
              <a:ahLst/>
              <a:cxnLst>
                <a:cxn ang="0">
                  <a:pos x="1" y="1"/>
                </a:cxn>
                <a:cxn ang="0">
                  <a:pos x="2" y="0"/>
                </a:cxn>
                <a:cxn ang="0">
                  <a:pos x="1" y="0"/>
                </a:cxn>
                <a:cxn ang="0">
                  <a:pos x="1" y="2"/>
                </a:cxn>
                <a:cxn ang="0">
                  <a:pos x="1" y="1"/>
                </a:cxn>
              </a:cxnLst>
              <a:rect l="0" t="0" r="r" b="b"/>
              <a:pathLst>
                <a:path w="2" h="2">
                  <a:moveTo>
                    <a:pt x="1" y="1"/>
                  </a:moveTo>
                  <a:cubicBezTo>
                    <a:pt x="1" y="1"/>
                    <a:pt x="2" y="1"/>
                    <a:pt x="2" y="0"/>
                  </a:cubicBezTo>
                  <a:cubicBezTo>
                    <a:pt x="2" y="0"/>
                    <a:pt x="2" y="0"/>
                    <a:pt x="1" y="0"/>
                  </a:cubicBezTo>
                  <a:cubicBezTo>
                    <a:pt x="0" y="1"/>
                    <a:pt x="1" y="2"/>
                    <a:pt x="1" y="2"/>
                  </a:cubicBezTo>
                  <a:cubicBezTo>
                    <a:pt x="1"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6" name="Freeform 186"/>
            <p:cNvSpPr>
              <a:spLocks/>
            </p:cNvSpPr>
            <p:nvPr/>
          </p:nvSpPr>
          <p:spPr bwMode="auto">
            <a:xfrm>
              <a:off x="1872" y="2571"/>
              <a:ext cx="6" cy="6"/>
            </a:xfrm>
            <a:custGeom>
              <a:avLst/>
              <a:gdLst/>
              <a:ahLst/>
              <a:cxnLst>
                <a:cxn ang="0">
                  <a:pos x="2" y="1"/>
                </a:cxn>
                <a:cxn ang="0">
                  <a:pos x="2" y="0"/>
                </a:cxn>
                <a:cxn ang="0">
                  <a:pos x="0" y="0"/>
                </a:cxn>
                <a:cxn ang="0">
                  <a:pos x="0" y="1"/>
                </a:cxn>
                <a:cxn ang="0">
                  <a:pos x="2" y="1"/>
                </a:cxn>
              </a:cxnLst>
              <a:rect l="0" t="0" r="r" b="b"/>
              <a:pathLst>
                <a:path w="2" h="2">
                  <a:moveTo>
                    <a:pt x="2" y="1"/>
                  </a:moveTo>
                  <a:cubicBezTo>
                    <a:pt x="2" y="0"/>
                    <a:pt x="2" y="0"/>
                    <a:pt x="2" y="0"/>
                  </a:cubicBezTo>
                  <a:cubicBezTo>
                    <a:pt x="1" y="0"/>
                    <a:pt x="1" y="0"/>
                    <a:pt x="0" y="0"/>
                  </a:cubicBezTo>
                  <a:cubicBezTo>
                    <a:pt x="0" y="1"/>
                    <a:pt x="0" y="1"/>
                    <a:pt x="0" y="1"/>
                  </a:cubicBezTo>
                  <a:cubicBezTo>
                    <a:pt x="1" y="2"/>
                    <a:pt x="1"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7" name="Freeform 187"/>
            <p:cNvSpPr>
              <a:spLocks/>
            </p:cNvSpPr>
            <p:nvPr/>
          </p:nvSpPr>
          <p:spPr bwMode="auto">
            <a:xfrm>
              <a:off x="1878" y="2568"/>
              <a:ext cx="3" cy="3"/>
            </a:xfrm>
            <a:custGeom>
              <a:avLst/>
              <a:gdLst/>
              <a:ahLst/>
              <a:cxnLst>
                <a:cxn ang="0">
                  <a:pos x="0" y="1"/>
                </a:cxn>
                <a:cxn ang="0">
                  <a:pos x="1" y="1"/>
                </a:cxn>
                <a:cxn ang="0">
                  <a:pos x="1" y="0"/>
                </a:cxn>
                <a:cxn ang="0">
                  <a:pos x="0" y="1"/>
                </a:cxn>
              </a:cxnLst>
              <a:rect l="0" t="0" r="r" b="b"/>
              <a:pathLst>
                <a:path w="1" h="1">
                  <a:moveTo>
                    <a:pt x="0" y="1"/>
                  </a:moveTo>
                  <a:cubicBezTo>
                    <a:pt x="0" y="1"/>
                    <a:pt x="1" y="1"/>
                    <a:pt x="1" y="1"/>
                  </a:cubicBezTo>
                  <a:cubicBezTo>
                    <a:pt x="1" y="1"/>
                    <a:pt x="1" y="1"/>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8" name="Freeform 188"/>
            <p:cNvSpPr>
              <a:spLocks/>
            </p:cNvSpPr>
            <p:nvPr/>
          </p:nvSpPr>
          <p:spPr bwMode="auto">
            <a:xfrm>
              <a:off x="1881" y="2561"/>
              <a:ext cx="1" cy="7"/>
            </a:xfrm>
            <a:custGeom>
              <a:avLst/>
              <a:gdLst/>
              <a:ahLst/>
              <a:cxnLst>
                <a:cxn ang="0">
                  <a:pos x="0" y="1"/>
                </a:cxn>
                <a:cxn ang="0">
                  <a:pos x="0" y="2"/>
                </a:cxn>
                <a:cxn ang="0">
                  <a:pos x="0" y="0"/>
                </a:cxn>
                <a:cxn ang="0">
                  <a:pos x="0" y="1"/>
                </a:cxn>
              </a:cxnLst>
              <a:rect l="0" t="0" r="r" b="b"/>
              <a:pathLst>
                <a:path h="2">
                  <a:moveTo>
                    <a:pt x="0" y="1"/>
                  </a:moveTo>
                  <a:cubicBezTo>
                    <a:pt x="0" y="2"/>
                    <a:pt x="0" y="2"/>
                    <a:pt x="0" y="2"/>
                  </a:cubicBezTo>
                  <a:cubicBezTo>
                    <a:pt x="0" y="2"/>
                    <a:pt x="0" y="1"/>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9" name="Freeform 189"/>
            <p:cNvSpPr>
              <a:spLocks/>
            </p:cNvSpPr>
            <p:nvPr/>
          </p:nvSpPr>
          <p:spPr bwMode="auto">
            <a:xfrm>
              <a:off x="1884" y="2561"/>
              <a:ext cx="7" cy="7"/>
            </a:xfrm>
            <a:custGeom>
              <a:avLst/>
              <a:gdLst/>
              <a:ahLst/>
              <a:cxnLst>
                <a:cxn ang="0">
                  <a:pos x="0" y="1"/>
                </a:cxn>
                <a:cxn ang="0">
                  <a:pos x="0" y="1"/>
                </a:cxn>
                <a:cxn ang="0">
                  <a:pos x="0" y="0"/>
                </a:cxn>
                <a:cxn ang="0">
                  <a:pos x="0" y="1"/>
                </a:cxn>
              </a:cxnLst>
              <a:rect l="0" t="0" r="r" b="b"/>
              <a:pathLst>
                <a:path w="2" h="2">
                  <a:moveTo>
                    <a:pt x="0" y="1"/>
                  </a:moveTo>
                  <a:cubicBezTo>
                    <a:pt x="0" y="2"/>
                    <a:pt x="0" y="1"/>
                    <a:pt x="0" y="1"/>
                  </a:cubicBezTo>
                  <a:cubicBezTo>
                    <a:pt x="2" y="0"/>
                    <a:pt x="1" y="0"/>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0" name="Freeform 190"/>
            <p:cNvSpPr>
              <a:spLocks/>
            </p:cNvSpPr>
            <p:nvPr/>
          </p:nvSpPr>
          <p:spPr bwMode="auto">
            <a:xfrm>
              <a:off x="1884" y="2555"/>
              <a:ext cx="4" cy="6"/>
            </a:xfrm>
            <a:custGeom>
              <a:avLst/>
              <a:gdLst/>
              <a:ahLst/>
              <a:cxnLst>
                <a:cxn ang="0">
                  <a:pos x="0" y="1"/>
                </a:cxn>
                <a:cxn ang="0">
                  <a:pos x="1" y="1"/>
                </a:cxn>
                <a:cxn ang="0">
                  <a:pos x="0" y="1"/>
                </a:cxn>
              </a:cxnLst>
              <a:rect l="0" t="0" r="r" b="b"/>
              <a:pathLst>
                <a:path w="1" h="2">
                  <a:moveTo>
                    <a:pt x="0" y="1"/>
                  </a:moveTo>
                  <a:cubicBezTo>
                    <a:pt x="0" y="2"/>
                    <a:pt x="1" y="1"/>
                    <a:pt x="1" y="1"/>
                  </a:cubicBezTo>
                  <a:cubicBezTo>
                    <a:pt x="1" y="1"/>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1" name="Freeform 191"/>
            <p:cNvSpPr>
              <a:spLocks/>
            </p:cNvSpPr>
            <p:nvPr/>
          </p:nvSpPr>
          <p:spPr bwMode="auto">
            <a:xfrm>
              <a:off x="1881" y="2564"/>
              <a:ext cx="13" cy="7"/>
            </a:xfrm>
            <a:custGeom>
              <a:avLst/>
              <a:gdLst/>
              <a:ahLst/>
              <a:cxnLst>
                <a:cxn ang="0">
                  <a:pos x="3" y="0"/>
                </a:cxn>
                <a:cxn ang="0">
                  <a:pos x="1" y="1"/>
                </a:cxn>
                <a:cxn ang="0">
                  <a:pos x="1" y="2"/>
                </a:cxn>
                <a:cxn ang="0">
                  <a:pos x="2" y="2"/>
                </a:cxn>
                <a:cxn ang="0">
                  <a:pos x="3" y="2"/>
                </a:cxn>
                <a:cxn ang="0">
                  <a:pos x="4" y="1"/>
                </a:cxn>
                <a:cxn ang="0">
                  <a:pos x="3" y="0"/>
                </a:cxn>
              </a:cxnLst>
              <a:rect l="0" t="0" r="r" b="b"/>
              <a:pathLst>
                <a:path w="4" h="2">
                  <a:moveTo>
                    <a:pt x="3" y="0"/>
                  </a:moveTo>
                  <a:cubicBezTo>
                    <a:pt x="2" y="1"/>
                    <a:pt x="2" y="1"/>
                    <a:pt x="1" y="1"/>
                  </a:cubicBezTo>
                  <a:cubicBezTo>
                    <a:pt x="0" y="1"/>
                    <a:pt x="1" y="2"/>
                    <a:pt x="1" y="2"/>
                  </a:cubicBezTo>
                  <a:cubicBezTo>
                    <a:pt x="1" y="2"/>
                    <a:pt x="1" y="2"/>
                    <a:pt x="2" y="2"/>
                  </a:cubicBezTo>
                  <a:cubicBezTo>
                    <a:pt x="2" y="2"/>
                    <a:pt x="3" y="2"/>
                    <a:pt x="3" y="2"/>
                  </a:cubicBezTo>
                  <a:cubicBezTo>
                    <a:pt x="3" y="1"/>
                    <a:pt x="4" y="1"/>
                    <a:pt x="4" y="1"/>
                  </a:cubicBezTo>
                  <a:cubicBezTo>
                    <a:pt x="4" y="0"/>
                    <a:pt x="3"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2" name="Freeform 192"/>
            <p:cNvSpPr>
              <a:spLocks/>
            </p:cNvSpPr>
            <p:nvPr/>
          </p:nvSpPr>
          <p:spPr bwMode="auto">
            <a:xfrm>
              <a:off x="1891" y="2571"/>
              <a:ext cx="6" cy="3"/>
            </a:xfrm>
            <a:custGeom>
              <a:avLst/>
              <a:gdLst/>
              <a:ahLst/>
              <a:cxnLst>
                <a:cxn ang="0">
                  <a:pos x="0" y="0"/>
                </a:cxn>
                <a:cxn ang="0">
                  <a:pos x="1" y="1"/>
                </a:cxn>
                <a:cxn ang="0">
                  <a:pos x="2" y="0"/>
                </a:cxn>
                <a:cxn ang="0">
                  <a:pos x="0" y="0"/>
                </a:cxn>
              </a:cxnLst>
              <a:rect l="0" t="0" r="r" b="b"/>
              <a:pathLst>
                <a:path w="2" h="1">
                  <a:moveTo>
                    <a:pt x="0" y="0"/>
                  </a:moveTo>
                  <a:cubicBezTo>
                    <a:pt x="0" y="0"/>
                    <a:pt x="1" y="1"/>
                    <a:pt x="1" y="1"/>
                  </a:cubicBezTo>
                  <a:cubicBezTo>
                    <a:pt x="1" y="1"/>
                    <a:pt x="1" y="1"/>
                    <a:pt x="2" y="0"/>
                  </a:cubicBezTo>
                  <a:cubicBezTo>
                    <a:pt x="2"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3" name="Freeform 193"/>
            <p:cNvSpPr>
              <a:spLocks/>
            </p:cNvSpPr>
            <p:nvPr/>
          </p:nvSpPr>
          <p:spPr bwMode="auto">
            <a:xfrm>
              <a:off x="1872" y="2574"/>
              <a:ext cx="45" cy="26"/>
            </a:xfrm>
            <a:custGeom>
              <a:avLst/>
              <a:gdLst/>
              <a:ahLst/>
              <a:cxnLst>
                <a:cxn ang="0">
                  <a:pos x="4" y="8"/>
                </a:cxn>
                <a:cxn ang="0">
                  <a:pos x="5" y="8"/>
                </a:cxn>
                <a:cxn ang="0">
                  <a:pos x="6" y="8"/>
                </a:cxn>
                <a:cxn ang="0">
                  <a:pos x="7" y="8"/>
                </a:cxn>
                <a:cxn ang="0">
                  <a:pos x="7" y="7"/>
                </a:cxn>
                <a:cxn ang="0">
                  <a:pos x="8" y="7"/>
                </a:cxn>
                <a:cxn ang="0">
                  <a:pos x="8" y="7"/>
                </a:cxn>
                <a:cxn ang="0">
                  <a:pos x="10" y="7"/>
                </a:cxn>
                <a:cxn ang="0">
                  <a:pos x="12" y="5"/>
                </a:cxn>
                <a:cxn ang="0">
                  <a:pos x="12" y="4"/>
                </a:cxn>
                <a:cxn ang="0">
                  <a:pos x="12" y="3"/>
                </a:cxn>
                <a:cxn ang="0">
                  <a:pos x="13" y="2"/>
                </a:cxn>
                <a:cxn ang="0">
                  <a:pos x="13" y="1"/>
                </a:cxn>
                <a:cxn ang="0">
                  <a:pos x="10" y="0"/>
                </a:cxn>
                <a:cxn ang="0">
                  <a:pos x="8" y="0"/>
                </a:cxn>
                <a:cxn ang="0">
                  <a:pos x="5" y="0"/>
                </a:cxn>
                <a:cxn ang="0">
                  <a:pos x="3" y="0"/>
                </a:cxn>
                <a:cxn ang="0">
                  <a:pos x="2" y="1"/>
                </a:cxn>
                <a:cxn ang="0">
                  <a:pos x="2" y="2"/>
                </a:cxn>
                <a:cxn ang="0">
                  <a:pos x="2" y="2"/>
                </a:cxn>
                <a:cxn ang="0">
                  <a:pos x="1" y="3"/>
                </a:cxn>
                <a:cxn ang="0">
                  <a:pos x="2" y="4"/>
                </a:cxn>
                <a:cxn ang="0">
                  <a:pos x="1" y="5"/>
                </a:cxn>
                <a:cxn ang="0">
                  <a:pos x="2" y="7"/>
                </a:cxn>
                <a:cxn ang="0">
                  <a:pos x="4" y="8"/>
                </a:cxn>
              </a:cxnLst>
              <a:rect l="0" t="0" r="r" b="b"/>
              <a:pathLst>
                <a:path w="14" h="8">
                  <a:moveTo>
                    <a:pt x="4" y="8"/>
                  </a:moveTo>
                  <a:cubicBezTo>
                    <a:pt x="4" y="8"/>
                    <a:pt x="5" y="8"/>
                    <a:pt x="5" y="8"/>
                  </a:cubicBezTo>
                  <a:cubicBezTo>
                    <a:pt x="6" y="8"/>
                    <a:pt x="6" y="8"/>
                    <a:pt x="6" y="8"/>
                  </a:cubicBezTo>
                  <a:cubicBezTo>
                    <a:pt x="7" y="8"/>
                    <a:pt x="7" y="8"/>
                    <a:pt x="7" y="8"/>
                  </a:cubicBezTo>
                  <a:cubicBezTo>
                    <a:pt x="7" y="8"/>
                    <a:pt x="7" y="8"/>
                    <a:pt x="7" y="7"/>
                  </a:cubicBezTo>
                  <a:cubicBezTo>
                    <a:pt x="8" y="6"/>
                    <a:pt x="8" y="7"/>
                    <a:pt x="8" y="7"/>
                  </a:cubicBezTo>
                  <a:cubicBezTo>
                    <a:pt x="8" y="7"/>
                    <a:pt x="8" y="7"/>
                    <a:pt x="8" y="7"/>
                  </a:cubicBezTo>
                  <a:cubicBezTo>
                    <a:pt x="9" y="7"/>
                    <a:pt x="9" y="7"/>
                    <a:pt x="10" y="7"/>
                  </a:cubicBezTo>
                  <a:cubicBezTo>
                    <a:pt x="11" y="6"/>
                    <a:pt x="11" y="5"/>
                    <a:pt x="12" y="5"/>
                  </a:cubicBezTo>
                  <a:cubicBezTo>
                    <a:pt x="12" y="4"/>
                    <a:pt x="12" y="4"/>
                    <a:pt x="12" y="4"/>
                  </a:cubicBezTo>
                  <a:cubicBezTo>
                    <a:pt x="12" y="3"/>
                    <a:pt x="12" y="3"/>
                    <a:pt x="12" y="3"/>
                  </a:cubicBezTo>
                  <a:cubicBezTo>
                    <a:pt x="13" y="3"/>
                    <a:pt x="13" y="2"/>
                    <a:pt x="13" y="2"/>
                  </a:cubicBezTo>
                  <a:cubicBezTo>
                    <a:pt x="13" y="2"/>
                    <a:pt x="13" y="2"/>
                    <a:pt x="13" y="1"/>
                  </a:cubicBezTo>
                  <a:cubicBezTo>
                    <a:pt x="14" y="0"/>
                    <a:pt x="11" y="0"/>
                    <a:pt x="10" y="0"/>
                  </a:cubicBezTo>
                  <a:cubicBezTo>
                    <a:pt x="9" y="0"/>
                    <a:pt x="8" y="0"/>
                    <a:pt x="8" y="0"/>
                  </a:cubicBezTo>
                  <a:cubicBezTo>
                    <a:pt x="8" y="0"/>
                    <a:pt x="6" y="0"/>
                    <a:pt x="5" y="0"/>
                  </a:cubicBezTo>
                  <a:cubicBezTo>
                    <a:pt x="5" y="0"/>
                    <a:pt x="4" y="0"/>
                    <a:pt x="3" y="0"/>
                  </a:cubicBezTo>
                  <a:cubicBezTo>
                    <a:pt x="2" y="0"/>
                    <a:pt x="2" y="1"/>
                    <a:pt x="2" y="1"/>
                  </a:cubicBezTo>
                  <a:cubicBezTo>
                    <a:pt x="2" y="2"/>
                    <a:pt x="2" y="2"/>
                    <a:pt x="2" y="2"/>
                  </a:cubicBezTo>
                  <a:cubicBezTo>
                    <a:pt x="2" y="2"/>
                    <a:pt x="2" y="2"/>
                    <a:pt x="2" y="2"/>
                  </a:cubicBezTo>
                  <a:cubicBezTo>
                    <a:pt x="2" y="2"/>
                    <a:pt x="2" y="2"/>
                    <a:pt x="1" y="3"/>
                  </a:cubicBezTo>
                  <a:cubicBezTo>
                    <a:pt x="1" y="3"/>
                    <a:pt x="1" y="4"/>
                    <a:pt x="2" y="4"/>
                  </a:cubicBezTo>
                  <a:cubicBezTo>
                    <a:pt x="3" y="4"/>
                    <a:pt x="2" y="5"/>
                    <a:pt x="1" y="5"/>
                  </a:cubicBezTo>
                  <a:cubicBezTo>
                    <a:pt x="0" y="4"/>
                    <a:pt x="2" y="6"/>
                    <a:pt x="2" y="7"/>
                  </a:cubicBezTo>
                  <a:cubicBezTo>
                    <a:pt x="3" y="8"/>
                    <a:pt x="3" y="8"/>
                    <a:pt x="4"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4" name="Freeform 194"/>
            <p:cNvSpPr>
              <a:spLocks/>
            </p:cNvSpPr>
            <p:nvPr/>
          </p:nvSpPr>
          <p:spPr bwMode="auto">
            <a:xfrm>
              <a:off x="1503" y="2487"/>
              <a:ext cx="627" cy="647"/>
            </a:xfrm>
            <a:custGeom>
              <a:avLst/>
              <a:gdLst/>
              <a:ahLst/>
              <a:cxnLst>
                <a:cxn ang="0">
                  <a:pos x="80" y="137"/>
                </a:cxn>
                <a:cxn ang="0">
                  <a:pos x="92" y="144"/>
                </a:cxn>
                <a:cxn ang="0">
                  <a:pos x="98" y="151"/>
                </a:cxn>
                <a:cxn ang="0">
                  <a:pos x="101" y="159"/>
                </a:cxn>
                <a:cxn ang="0">
                  <a:pos x="92" y="168"/>
                </a:cxn>
                <a:cxn ang="0">
                  <a:pos x="81" y="180"/>
                </a:cxn>
                <a:cxn ang="0">
                  <a:pos x="90" y="185"/>
                </a:cxn>
                <a:cxn ang="0">
                  <a:pos x="97" y="188"/>
                </a:cxn>
                <a:cxn ang="0">
                  <a:pos x="102" y="200"/>
                </a:cxn>
                <a:cxn ang="0">
                  <a:pos x="116" y="181"/>
                </a:cxn>
                <a:cxn ang="0">
                  <a:pos x="111" y="189"/>
                </a:cxn>
                <a:cxn ang="0">
                  <a:pos x="126" y="159"/>
                </a:cxn>
                <a:cxn ang="0">
                  <a:pos x="139" y="146"/>
                </a:cxn>
                <a:cxn ang="0">
                  <a:pos x="148" y="142"/>
                </a:cxn>
                <a:cxn ang="0">
                  <a:pos x="164" y="135"/>
                </a:cxn>
                <a:cxn ang="0">
                  <a:pos x="174" y="107"/>
                </a:cxn>
                <a:cxn ang="0">
                  <a:pos x="178" y="89"/>
                </a:cxn>
                <a:cxn ang="0">
                  <a:pos x="190" y="73"/>
                </a:cxn>
                <a:cxn ang="0">
                  <a:pos x="164" y="40"/>
                </a:cxn>
                <a:cxn ang="0">
                  <a:pos x="148" y="38"/>
                </a:cxn>
                <a:cxn ang="0">
                  <a:pos x="144" y="34"/>
                </a:cxn>
                <a:cxn ang="0">
                  <a:pos x="138" y="31"/>
                </a:cxn>
                <a:cxn ang="0">
                  <a:pos x="128" y="31"/>
                </a:cxn>
                <a:cxn ang="0">
                  <a:pos x="122" y="35"/>
                </a:cxn>
                <a:cxn ang="0">
                  <a:pos x="109" y="34"/>
                </a:cxn>
                <a:cxn ang="0">
                  <a:pos x="119" y="18"/>
                </a:cxn>
                <a:cxn ang="0">
                  <a:pos x="111" y="5"/>
                </a:cxn>
                <a:cxn ang="0">
                  <a:pos x="103" y="15"/>
                </a:cxn>
                <a:cxn ang="0">
                  <a:pos x="95" y="13"/>
                </a:cxn>
                <a:cxn ang="0">
                  <a:pos x="90" y="16"/>
                </a:cxn>
                <a:cxn ang="0">
                  <a:pos x="81" y="18"/>
                </a:cxn>
                <a:cxn ang="0">
                  <a:pos x="71" y="17"/>
                </a:cxn>
                <a:cxn ang="0">
                  <a:pos x="71" y="6"/>
                </a:cxn>
                <a:cxn ang="0">
                  <a:pos x="67" y="0"/>
                </a:cxn>
                <a:cxn ang="0">
                  <a:pos x="56" y="6"/>
                </a:cxn>
                <a:cxn ang="0">
                  <a:pos x="51" y="7"/>
                </a:cxn>
                <a:cxn ang="0">
                  <a:pos x="49" y="11"/>
                </a:cxn>
                <a:cxn ang="0">
                  <a:pos x="48" y="19"/>
                </a:cxn>
                <a:cxn ang="0">
                  <a:pos x="42" y="22"/>
                </a:cxn>
                <a:cxn ang="0">
                  <a:pos x="34" y="17"/>
                </a:cxn>
                <a:cxn ang="0">
                  <a:pos x="29" y="17"/>
                </a:cxn>
                <a:cxn ang="0">
                  <a:pos x="24" y="21"/>
                </a:cxn>
                <a:cxn ang="0">
                  <a:pos x="21" y="28"/>
                </a:cxn>
                <a:cxn ang="0">
                  <a:pos x="20" y="47"/>
                </a:cxn>
                <a:cxn ang="0">
                  <a:pos x="13" y="48"/>
                </a:cxn>
                <a:cxn ang="0">
                  <a:pos x="1" y="61"/>
                </a:cxn>
                <a:cxn ang="0">
                  <a:pos x="5" y="70"/>
                </a:cxn>
                <a:cxn ang="0">
                  <a:pos x="10" y="76"/>
                </a:cxn>
                <a:cxn ang="0">
                  <a:pos x="17" y="75"/>
                </a:cxn>
                <a:cxn ang="0">
                  <a:pos x="23" y="81"/>
                </a:cxn>
                <a:cxn ang="0">
                  <a:pos x="37" y="75"/>
                </a:cxn>
                <a:cxn ang="0">
                  <a:pos x="43" y="82"/>
                </a:cxn>
                <a:cxn ang="0">
                  <a:pos x="55" y="90"/>
                </a:cxn>
                <a:cxn ang="0">
                  <a:pos x="68" y="98"/>
                </a:cxn>
                <a:cxn ang="0">
                  <a:pos x="78" y="107"/>
                </a:cxn>
                <a:cxn ang="0">
                  <a:pos x="81" y="116"/>
                </a:cxn>
                <a:cxn ang="0">
                  <a:pos x="79" y="127"/>
                </a:cxn>
              </a:cxnLst>
              <a:rect l="0" t="0" r="r" b="b"/>
              <a:pathLst>
                <a:path w="194" h="200">
                  <a:moveTo>
                    <a:pt x="79" y="127"/>
                  </a:moveTo>
                  <a:cubicBezTo>
                    <a:pt x="79" y="127"/>
                    <a:pt x="79" y="127"/>
                    <a:pt x="79" y="127"/>
                  </a:cubicBezTo>
                  <a:cubicBezTo>
                    <a:pt x="79" y="127"/>
                    <a:pt x="80" y="130"/>
                    <a:pt x="80" y="130"/>
                  </a:cubicBezTo>
                  <a:cubicBezTo>
                    <a:pt x="80" y="131"/>
                    <a:pt x="80" y="132"/>
                    <a:pt x="80" y="132"/>
                  </a:cubicBezTo>
                  <a:cubicBezTo>
                    <a:pt x="80" y="133"/>
                    <a:pt x="80" y="133"/>
                    <a:pt x="80" y="133"/>
                  </a:cubicBezTo>
                  <a:cubicBezTo>
                    <a:pt x="80" y="134"/>
                    <a:pt x="80" y="134"/>
                    <a:pt x="80" y="134"/>
                  </a:cubicBezTo>
                  <a:cubicBezTo>
                    <a:pt x="80" y="135"/>
                    <a:pt x="80" y="136"/>
                    <a:pt x="80" y="137"/>
                  </a:cubicBezTo>
                  <a:cubicBezTo>
                    <a:pt x="79" y="137"/>
                    <a:pt x="80" y="137"/>
                    <a:pt x="80" y="137"/>
                  </a:cubicBezTo>
                  <a:cubicBezTo>
                    <a:pt x="80" y="137"/>
                    <a:pt x="85" y="138"/>
                    <a:pt x="85" y="138"/>
                  </a:cubicBezTo>
                  <a:cubicBezTo>
                    <a:pt x="85" y="138"/>
                    <a:pt x="85" y="138"/>
                    <a:pt x="85" y="138"/>
                  </a:cubicBezTo>
                  <a:cubicBezTo>
                    <a:pt x="85" y="138"/>
                    <a:pt x="87" y="137"/>
                    <a:pt x="87" y="137"/>
                  </a:cubicBezTo>
                  <a:cubicBezTo>
                    <a:pt x="87" y="137"/>
                    <a:pt x="87" y="137"/>
                    <a:pt x="87" y="137"/>
                  </a:cubicBezTo>
                  <a:cubicBezTo>
                    <a:pt x="88" y="138"/>
                    <a:pt x="90" y="138"/>
                    <a:pt x="90" y="139"/>
                  </a:cubicBezTo>
                  <a:cubicBezTo>
                    <a:pt x="90" y="139"/>
                    <a:pt x="90" y="138"/>
                    <a:pt x="91" y="139"/>
                  </a:cubicBezTo>
                  <a:cubicBezTo>
                    <a:pt x="91" y="140"/>
                    <a:pt x="91" y="141"/>
                    <a:pt x="91" y="141"/>
                  </a:cubicBezTo>
                  <a:cubicBezTo>
                    <a:pt x="91" y="141"/>
                    <a:pt x="92" y="143"/>
                    <a:pt x="92" y="144"/>
                  </a:cubicBezTo>
                  <a:cubicBezTo>
                    <a:pt x="92" y="144"/>
                    <a:pt x="92" y="145"/>
                    <a:pt x="92" y="146"/>
                  </a:cubicBezTo>
                  <a:cubicBezTo>
                    <a:pt x="92" y="147"/>
                    <a:pt x="93" y="147"/>
                    <a:pt x="93" y="147"/>
                  </a:cubicBezTo>
                  <a:cubicBezTo>
                    <a:pt x="93" y="147"/>
                    <a:pt x="94" y="147"/>
                    <a:pt x="94" y="147"/>
                  </a:cubicBezTo>
                  <a:cubicBezTo>
                    <a:pt x="94" y="147"/>
                    <a:pt x="95" y="147"/>
                    <a:pt x="95" y="147"/>
                  </a:cubicBezTo>
                  <a:cubicBezTo>
                    <a:pt x="95" y="147"/>
                    <a:pt x="96" y="147"/>
                    <a:pt x="96" y="147"/>
                  </a:cubicBezTo>
                  <a:cubicBezTo>
                    <a:pt x="96" y="147"/>
                    <a:pt x="98" y="147"/>
                    <a:pt x="98" y="147"/>
                  </a:cubicBezTo>
                  <a:cubicBezTo>
                    <a:pt x="98" y="147"/>
                    <a:pt x="98" y="148"/>
                    <a:pt x="98" y="148"/>
                  </a:cubicBezTo>
                  <a:cubicBezTo>
                    <a:pt x="98" y="148"/>
                    <a:pt x="98" y="150"/>
                    <a:pt x="98" y="151"/>
                  </a:cubicBezTo>
                  <a:cubicBezTo>
                    <a:pt x="97" y="151"/>
                    <a:pt x="96" y="155"/>
                    <a:pt x="96" y="155"/>
                  </a:cubicBezTo>
                  <a:cubicBezTo>
                    <a:pt x="96" y="155"/>
                    <a:pt x="96" y="155"/>
                    <a:pt x="96" y="155"/>
                  </a:cubicBezTo>
                  <a:cubicBezTo>
                    <a:pt x="96" y="155"/>
                    <a:pt x="97" y="156"/>
                    <a:pt x="97" y="156"/>
                  </a:cubicBezTo>
                  <a:cubicBezTo>
                    <a:pt x="97" y="156"/>
                    <a:pt x="98" y="156"/>
                    <a:pt x="98" y="155"/>
                  </a:cubicBezTo>
                  <a:cubicBezTo>
                    <a:pt x="98" y="155"/>
                    <a:pt x="98" y="155"/>
                    <a:pt x="98" y="155"/>
                  </a:cubicBezTo>
                  <a:cubicBezTo>
                    <a:pt x="98" y="155"/>
                    <a:pt x="99" y="155"/>
                    <a:pt x="99" y="155"/>
                  </a:cubicBezTo>
                  <a:cubicBezTo>
                    <a:pt x="99" y="155"/>
                    <a:pt x="99" y="155"/>
                    <a:pt x="100" y="156"/>
                  </a:cubicBezTo>
                  <a:cubicBezTo>
                    <a:pt x="100" y="156"/>
                    <a:pt x="101" y="158"/>
                    <a:pt x="101" y="159"/>
                  </a:cubicBezTo>
                  <a:cubicBezTo>
                    <a:pt x="101" y="159"/>
                    <a:pt x="101" y="161"/>
                    <a:pt x="101" y="162"/>
                  </a:cubicBezTo>
                  <a:cubicBezTo>
                    <a:pt x="101" y="162"/>
                    <a:pt x="100" y="163"/>
                    <a:pt x="100" y="163"/>
                  </a:cubicBezTo>
                  <a:cubicBezTo>
                    <a:pt x="100" y="164"/>
                    <a:pt x="100" y="164"/>
                    <a:pt x="100" y="164"/>
                  </a:cubicBezTo>
                  <a:cubicBezTo>
                    <a:pt x="99" y="164"/>
                    <a:pt x="98" y="165"/>
                    <a:pt x="98" y="165"/>
                  </a:cubicBezTo>
                  <a:cubicBezTo>
                    <a:pt x="97" y="165"/>
                    <a:pt x="97" y="165"/>
                    <a:pt x="96" y="166"/>
                  </a:cubicBezTo>
                  <a:cubicBezTo>
                    <a:pt x="95" y="166"/>
                    <a:pt x="94" y="167"/>
                    <a:pt x="94" y="167"/>
                  </a:cubicBezTo>
                  <a:cubicBezTo>
                    <a:pt x="93" y="167"/>
                    <a:pt x="93" y="168"/>
                    <a:pt x="93" y="168"/>
                  </a:cubicBezTo>
                  <a:cubicBezTo>
                    <a:pt x="93" y="168"/>
                    <a:pt x="92" y="168"/>
                    <a:pt x="92" y="168"/>
                  </a:cubicBezTo>
                  <a:cubicBezTo>
                    <a:pt x="92" y="169"/>
                    <a:pt x="92" y="169"/>
                    <a:pt x="92" y="169"/>
                  </a:cubicBezTo>
                  <a:cubicBezTo>
                    <a:pt x="91" y="169"/>
                    <a:pt x="91" y="169"/>
                    <a:pt x="91" y="169"/>
                  </a:cubicBezTo>
                  <a:cubicBezTo>
                    <a:pt x="90" y="170"/>
                    <a:pt x="91" y="170"/>
                    <a:pt x="91" y="170"/>
                  </a:cubicBezTo>
                  <a:cubicBezTo>
                    <a:pt x="91" y="171"/>
                    <a:pt x="91" y="171"/>
                    <a:pt x="90" y="171"/>
                  </a:cubicBezTo>
                  <a:cubicBezTo>
                    <a:pt x="90" y="171"/>
                    <a:pt x="89" y="172"/>
                    <a:pt x="89" y="172"/>
                  </a:cubicBezTo>
                  <a:cubicBezTo>
                    <a:pt x="88" y="172"/>
                    <a:pt x="86" y="175"/>
                    <a:pt x="86" y="176"/>
                  </a:cubicBezTo>
                  <a:cubicBezTo>
                    <a:pt x="85" y="176"/>
                    <a:pt x="82" y="179"/>
                    <a:pt x="82" y="179"/>
                  </a:cubicBezTo>
                  <a:cubicBezTo>
                    <a:pt x="82" y="179"/>
                    <a:pt x="82" y="180"/>
                    <a:pt x="81" y="180"/>
                  </a:cubicBezTo>
                  <a:cubicBezTo>
                    <a:pt x="82" y="180"/>
                    <a:pt x="83" y="181"/>
                    <a:pt x="83" y="181"/>
                  </a:cubicBezTo>
                  <a:cubicBezTo>
                    <a:pt x="83" y="181"/>
                    <a:pt x="84" y="181"/>
                    <a:pt x="84" y="180"/>
                  </a:cubicBezTo>
                  <a:cubicBezTo>
                    <a:pt x="84" y="180"/>
                    <a:pt x="84" y="179"/>
                    <a:pt x="85" y="180"/>
                  </a:cubicBezTo>
                  <a:cubicBezTo>
                    <a:pt x="85" y="180"/>
                    <a:pt x="86" y="180"/>
                    <a:pt x="86" y="181"/>
                  </a:cubicBezTo>
                  <a:cubicBezTo>
                    <a:pt x="87" y="181"/>
                    <a:pt x="88" y="182"/>
                    <a:pt x="88" y="182"/>
                  </a:cubicBezTo>
                  <a:cubicBezTo>
                    <a:pt x="89" y="182"/>
                    <a:pt x="89" y="183"/>
                    <a:pt x="89" y="185"/>
                  </a:cubicBezTo>
                  <a:cubicBezTo>
                    <a:pt x="89" y="185"/>
                    <a:pt x="89" y="185"/>
                    <a:pt x="89" y="185"/>
                  </a:cubicBezTo>
                  <a:cubicBezTo>
                    <a:pt x="90" y="185"/>
                    <a:pt x="90" y="185"/>
                    <a:pt x="90" y="185"/>
                  </a:cubicBezTo>
                  <a:cubicBezTo>
                    <a:pt x="91" y="185"/>
                    <a:pt x="90" y="184"/>
                    <a:pt x="91" y="184"/>
                  </a:cubicBezTo>
                  <a:cubicBezTo>
                    <a:pt x="91" y="184"/>
                    <a:pt x="91" y="184"/>
                    <a:pt x="91" y="184"/>
                  </a:cubicBezTo>
                  <a:cubicBezTo>
                    <a:pt x="91" y="184"/>
                    <a:pt x="91" y="183"/>
                    <a:pt x="91" y="184"/>
                  </a:cubicBezTo>
                  <a:cubicBezTo>
                    <a:pt x="92" y="184"/>
                    <a:pt x="92" y="184"/>
                    <a:pt x="93" y="185"/>
                  </a:cubicBezTo>
                  <a:cubicBezTo>
                    <a:pt x="93" y="185"/>
                    <a:pt x="93" y="186"/>
                    <a:pt x="94" y="186"/>
                  </a:cubicBezTo>
                  <a:cubicBezTo>
                    <a:pt x="95" y="186"/>
                    <a:pt x="96" y="187"/>
                    <a:pt x="96" y="187"/>
                  </a:cubicBezTo>
                  <a:cubicBezTo>
                    <a:pt x="97" y="187"/>
                    <a:pt x="97" y="188"/>
                    <a:pt x="97" y="188"/>
                  </a:cubicBezTo>
                  <a:cubicBezTo>
                    <a:pt x="97" y="188"/>
                    <a:pt x="97" y="188"/>
                    <a:pt x="97" y="188"/>
                  </a:cubicBezTo>
                  <a:cubicBezTo>
                    <a:pt x="97" y="188"/>
                    <a:pt x="99" y="189"/>
                    <a:pt x="99" y="190"/>
                  </a:cubicBezTo>
                  <a:cubicBezTo>
                    <a:pt x="99" y="190"/>
                    <a:pt x="100" y="190"/>
                    <a:pt x="100" y="190"/>
                  </a:cubicBezTo>
                  <a:cubicBezTo>
                    <a:pt x="100" y="190"/>
                    <a:pt x="101" y="192"/>
                    <a:pt x="103" y="193"/>
                  </a:cubicBezTo>
                  <a:cubicBezTo>
                    <a:pt x="103" y="193"/>
                    <a:pt x="103" y="194"/>
                    <a:pt x="103" y="194"/>
                  </a:cubicBezTo>
                  <a:cubicBezTo>
                    <a:pt x="103" y="194"/>
                    <a:pt x="102" y="196"/>
                    <a:pt x="102" y="196"/>
                  </a:cubicBezTo>
                  <a:cubicBezTo>
                    <a:pt x="102" y="197"/>
                    <a:pt x="102" y="198"/>
                    <a:pt x="102" y="198"/>
                  </a:cubicBezTo>
                  <a:cubicBezTo>
                    <a:pt x="102" y="199"/>
                    <a:pt x="102" y="199"/>
                    <a:pt x="102" y="199"/>
                  </a:cubicBezTo>
                  <a:cubicBezTo>
                    <a:pt x="102" y="199"/>
                    <a:pt x="102" y="199"/>
                    <a:pt x="102" y="200"/>
                  </a:cubicBezTo>
                  <a:cubicBezTo>
                    <a:pt x="103" y="199"/>
                    <a:pt x="105" y="197"/>
                    <a:pt x="106" y="195"/>
                  </a:cubicBezTo>
                  <a:cubicBezTo>
                    <a:pt x="107" y="193"/>
                    <a:pt x="109" y="192"/>
                    <a:pt x="108" y="191"/>
                  </a:cubicBezTo>
                  <a:cubicBezTo>
                    <a:pt x="108" y="190"/>
                    <a:pt x="108" y="188"/>
                    <a:pt x="109" y="188"/>
                  </a:cubicBezTo>
                  <a:cubicBezTo>
                    <a:pt x="109" y="187"/>
                    <a:pt x="109" y="186"/>
                    <a:pt x="110" y="186"/>
                  </a:cubicBezTo>
                  <a:cubicBezTo>
                    <a:pt x="111" y="185"/>
                    <a:pt x="112" y="184"/>
                    <a:pt x="112" y="184"/>
                  </a:cubicBezTo>
                  <a:cubicBezTo>
                    <a:pt x="112" y="183"/>
                    <a:pt x="112" y="183"/>
                    <a:pt x="113" y="182"/>
                  </a:cubicBezTo>
                  <a:cubicBezTo>
                    <a:pt x="113" y="181"/>
                    <a:pt x="113" y="180"/>
                    <a:pt x="114" y="180"/>
                  </a:cubicBezTo>
                  <a:cubicBezTo>
                    <a:pt x="115" y="181"/>
                    <a:pt x="117" y="180"/>
                    <a:pt x="116" y="181"/>
                  </a:cubicBezTo>
                  <a:cubicBezTo>
                    <a:pt x="115" y="182"/>
                    <a:pt x="117" y="182"/>
                    <a:pt x="116" y="182"/>
                  </a:cubicBezTo>
                  <a:cubicBezTo>
                    <a:pt x="115" y="183"/>
                    <a:pt x="114" y="184"/>
                    <a:pt x="114" y="184"/>
                  </a:cubicBezTo>
                  <a:cubicBezTo>
                    <a:pt x="114" y="185"/>
                    <a:pt x="115" y="185"/>
                    <a:pt x="114" y="185"/>
                  </a:cubicBezTo>
                  <a:cubicBezTo>
                    <a:pt x="113" y="185"/>
                    <a:pt x="113" y="185"/>
                    <a:pt x="113" y="186"/>
                  </a:cubicBezTo>
                  <a:cubicBezTo>
                    <a:pt x="113" y="187"/>
                    <a:pt x="113" y="187"/>
                    <a:pt x="112" y="188"/>
                  </a:cubicBezTo>
                  <a:cubicBezTo>
                    <a:pt x="111" y="188"/>
                    <a:pt x="110" y="189"/>
                    <a:pt x="110" y="189"/>
                  </a:cubicBezTo>
                  <a:cubicBezTo>
                    <a:pt x="109" y="189"/>
                    <a:pt x="109" y="189"/>
                    <a:pt x="109" y="190"/>
                  </a:cubicBezTo>
                  <a:cubicBezTo>
                    <a:pt x="109" y="190"/>
                    <a:pt x="109" y="190"/>
                    <a:pt x="111" y="189"/>
                  </a:cubicBezTo>
                  <a:cubicBezTo>
                    <a:pt x="112" y="188"/>
                    <a:pt x="113" y="188"/>
                    <a:pt x="114" y="187"/>
                  </a:cubicBezTo>
                  <a:cubicBezTo>
                    <a:pt x="115" y="186"/>
                    <a:pt x="117" y="183"/>
                    <a:pt x="119" y="179"/>
                  </a:cubicBezTo>
                  <a:cubicBezTo>
                    <a:pt x="121" y="175"/>
                    <a:pt x="121" y="175"/>
                    <a:pt x="123" y="174"/>
                  </a:cubicBezTo>
                  <a:cubicBezTo>
                    <a:pt x="125" y="172"/>
                    <a:pt x="126" y="171"/>
                    <a:pt x="126" y="168"/>
                  </a:cubicBezTo>
                  <a:cubicBezTo>
                    <a:pt x="126" y="165"/>
                    <a:pt x="125" y="165"/>
                    <a:pt x="126" y="164"/>
                  </a:cubicBezTo>
                  <a:cubicBezTo>
                    <a:pt x="127" y="164"/>
                    <a:pt x="126" y="164"/>
                    <a:pt x="126" y="163"/>
                  </a:cubicBezTo>
                  <a:cubicBezTo>
                    <a:pt x="126" y="163"/>
                    <a:pt x="125" y="162"/>
                    <a:pt x="126" y="161"/>
                  </a:cubicBezTo>
                  <a:cubicBezTo>
                    <a:pt x="126" y="160"/>
                    <a:pt x="127" y="158"/>
                    <a:pt x="126" y="159"/>
                  </a:cubicBezTo>
                  <a:cubicBezTo>
                    <a:pt x="126" y="159"/>
                    <a:pt x="125" y="159"/>
                    <a:pt x="126" y="158"/>
                  </a:cubicBezTo>
                  <a:cubicBezTo>
                    <a:pt x="127" y="157"/>
                    <a:pt x="125" y="157"/>
                    <a:pt x="126" y="157"/>
                  </a:cubicBezTo>
                  <a:cubicBezTo>
                    <a:pt x="126" y="156"/>
                    <a:pt x="128" y="156"/>
                    <a:pt x="127" y="155"/>
                  </a:cubicBezTo>
                  <a:cubicBezTo>
                    <a:pt x="126" y="155"/>
                    <a:pt x="126" y="155"/>
                    <a:pt x="127" y="154"/>
                  </a:cubicBezTo>
                  <a:cubicBezTo>
                    <a:pt x="128" y="153"/>
                    <a:pt x="128" y="154"/>
                    <a:pt x="129" y="154"/>
                  </a:cubicBezTo>
                  <a:cubicBezTo>
                    <a:pt x="130" y="153"/>
                    <a:pt x="128" y="153"/>
                    <a:pt x="130" y="152"/>
                  </a:cubicBezTo>
                  <a:cubicBezTo>
                    <a:pt x="131" y="152"/>
                    <a:pt x="136" y="148"/>
                    <a:pt x="137" y="147"/>
                  </a:cubicBezTo>
                  <a:cubicBezTo>
                    <a:pt x="138" y="146"/>
                    <a:pt x="138" y="147"/>
                    <a:pt x="139" y="146"/>
                  </a:cubicBezTo>
                  <a:cubicBezTo>
                    <a:pt x="139" y="146"/>
                    <a:pt x="141" y="146"/>
                    <a:pt x="141" y="146"/>
                  </a:cubicBezTo>
                  <a:cubicBezTo>
                    <a:pt x="141" y="146"/>
                    <a:pt x="142" y="146"/>
                    <a:pt x="142" y="147"/>
                  </a:cubicBezTo>
                  <a:cubicBezTo>
                    <a:pt x="142" y="147"/>
                    <a:pt x="143" y="147"/>
                    <a:pt x="143" y="146"/>
                  </a:cubicBezTo>
                  <a:cubicBezTo>
                    <a:pt x="143" y="146"/>
                    <a:pt x="143" y="146"/>
                    <a:pt x="142" y="146"/>
                  </a:cubicBezTo>
                  <a:cubicBezTo>
                    <a:pt x="142" y="146"/>
                    <a:pt x="142" y="146"/>
                    <a:pt x="143" y="145"/>
                  </a:cubicBezTo>
                  <a:cubicBezTo>
                    <a:pt x="144" y="145"/>
                    <a:pt x="147" y="144"/>
                    <a:pt x="146" y="143"/>
                  </a:cubicBezTo>
                  <a:cubicBezTo>
                    <a:pt x="145" y="142"/>
                    <a:pt x="146" y="142"/>
                    <a:pt x="147" y="142"/>
                  </a:cubicBezTo>
                  <a:cubicBezTo>
                    <a:pt x="147" y="142"/>
                    <a:pt x="147" y="142"/>
                    <a:pt x="148" y="142"/>
                  </a:cubicBezTo>
                  <a:cubicBezTo>
                    <a:pt x="149" y="142"/>
                    <a:pt x="150" y="141"/>
                    <a:pt x="151" y="142"/>
                  </a:cubicBezTo>
                  <a:cubicBezTo>
                    <a:pt x="152" y="142"/>
                    <a:pt x="153" y="142"/>
                    <a:pt x="153" y="142"/>
                  </a:cubicBezTo>
                  <a:cubicBezTo>
                    <a:pt x="152" y="141"/>
                    <a:pt x="154" y="140"/>
                    <a:pt x="154" y="141"/>
                  </a:cubicBezTo>
                  <a:cubicBezTo>
                    <a:pt x="154" y="141"/>
                    <a:pt x="154" y="141"/>
                    <a:pt x="156" y="142"/>
                  </a:cubicBezTo>
                  <a:cubicBezTo>
                    <a:pt x="157" y="142"/>
                    <a:pt x="159" y="142"/>
                    <a:pt x="159" y="142"/>
                  </a:cubicBezTo>
                  <a:cubicBezTo>
                    <a:pt x="159" y="141"/>
                    <a:pt x="159" y="141"/>
                    <a:pt x="159" y="140"/>
                  </a:cubicBezTo>
                  <a:cubicBezTo>
                    <a:pt x="159" y="140"/>
                    <a:pt x="159" y="140"/>
                    <a:pt x="160" y="139"/>
                  </a:cubicBezTo>
                  <a:cubicBezTo>
                    <a:pt x="162" y="138"/>
                    <a:pt x="164" y="137"/>
                    <a:pt x="164" y="135"/>
                  </a:cubicBezTo>
                  <a:cubicBezTo>
                    <a:pt x="163" y="133"/>
                    <a:pt x="164" y="132"/>
                    <a:pt x="165" y="130"/>
                  </a:cubicBezTo>
                  <a:cubicBezTo>
                    <a:pt x="167" y="129"/>
                    <a:pt x="167" y="128"/>
                    <a:pt x="167" y="128"/>
                  </a:cubicBezTo>
                  <a:cubicBezTo>
                    <a:pt x="167" y="127"/>
                    <a:pt x="167" y="128"/>
                    <a:pt x="168" y="127"/>
                  </a:cubicBezTo>
                  <a:cubicBezTo>
                    <a:pt x="168" y="125"/>
                    <a:pt x="169" y="125"/>
                    <a:pt x="169" y="124"/>
                  </a:cubicBezTo>
                  <a:cubicBezTo>
                    <a:pt x="170" y="124"/>
                    <a:pt x="170" y="124"/>
                    <a:pt x="170" y="121"/>
                  </a:cubicBezTo>
                  <a:cubicBezTo>
                    <a:pt x="170" y="118"/>
                    <a:pt x="170" y="118"/>
                    <a:pt x="171" y="116"/>
                  </a:cubicBezTo>
                  <a:cubicBezTo>
                    <a:pt x="173" y="115"/>
                    <a:pt x="173" y="115"/>
                    <a:pt x="173" y="112"/>
                  </a:cubicBezTo>
                  <a:cubicBezTo>
                    <a:pt x="172" y="110"/>
                    <a:pt x="174" y="109"/>
                    <a:pt x="174" y="107"/>
                  </a:cubicBezTo>
                  <a:cubicBezTo>
                    <a:pt x="174" y="105"/>
                    <a:pt x="174" y="103"/>
                    <a:pt x="174" y="100"/>
                  </a:cubicBezTo>
                  <a:cubicBezTo>
                    <a:pt x="174" y="97"/>
                    <a:pt x="174" y="96"/>
                    <a:pt x="173" y="95"/>
                  </a:cubicBezTo>
                  <a:cubicBezTo>
                    <a:pt x="173" y="94"/>
                    <a:pt x="174" y="94"/>
                    <a:pt x="173" y="93"/>
                  </a:cubicBezTo>
                  <a:cubicBezTo>
                    <a:pt x="173" y="93"/>
                    <a:pt x="173" y="93"/>
                    <a:pt x="174" y="92"/>
                  </a:cubicBezTo>
                  <a:cubicBezTo>
                    <a:pt x="174" y="92"/>
                    <a:pt x="175" y="91"/>
                    <a:pt x="175" y="90"/>
                  </a:cubicBezTo>
                  <a:cubicBezTo>
                    <a:pt x="174" y="89"/>
                    <a:pt x="174" y="88"/>
                    <a:pt x="175" y="89"/>
                  </a:cubicBezTo>
                  <a:cubicBezTo>
                    <a:pt x="176" y="89"/>
                    <a:pt x="176" y="89"/>
                    <a:pt x="176" y="90"/>
                  </a:cubicBezTo>
                  <a:cubicBezTo>
                    <a:pt x="177" y="91"/>
                    <a:pt x="177" y="89"/>
                    <a:pt x="178" y="89"/>
                  </a:cubicBezTo>
                  <a:cubicBezTo>
                    <a:pt x="179" y="88"/>
                    <a:pt x="181" y="85"/>
                    <a:pt x="181" y="84"/>
                  </a:cubicBezTo>
                  <a:cubicBezTo>
                    <a:pt x="182" y="82"/>
                    <a:pt x="181" y="82"/>
                    <a:pt x="182" y="82"/>
                  </a:cubicBezTo>
                  <a:cubicBezTo>
                    <a:pt x="182" y="81"/>
                    <a:pt x="183" y="81"/>
                    <a:pt x="183" y="81"/>
                  </a:cubicBezTo>
                  <a:cubicBezTo>
                    <a:pt x="183" y="80"/>
                    <a:pt x="183" y="79"/>
                    <a:pt x="183" y="79"/>
                  </a:cubicBezTo>
                  <a:cubicBezTo>
                    <a:pt x="184" y="80"/>
                    <a:pt x="184" y="80"/>
                    <a:pt x="184" y="79"/>
                  </a:cubicBezTo>
                  <a:cubicBezTo>
                    <a:pt x="185" y="79"/>
                    <a:pt x="186" y="78"/>
                    <a:pt x="187" y="77"/>
                  </a:cubicBezTo>
                  <a:cubicBezTo>
                    <a:pt x="188" y="76"/>
                    <a:pt x="190" y="75"/>
                    <a:pt x="189" y="74"/>
                  </a:cubicBezTo>
                  <a:cubicBezTo>
                    <a:pt x="189" y="73"/>
                    <a:pt x="189" y="74"/>
                    <a:pt x="190" y="73"/>
                  </a:cubicBezTo>
                  <a:cubicBezTo>
                    <a:pt x="190" y="73"/>
                    <a:pt x="191" y="72"/>
                    <a:pt x="192" y="71"/>
                  </a:cubicBezTo>
                  <a:cubicBezTo>
                    <a:pt x="192" y="70"/>
                    <a:pt x="194" y="67"/>
                    <a:pt x="194" y="65"/>
                  </a:cubicBezTo>
                  <a:cubicBezTo>
                    <a:pt x="194" y="63"/>
                    <a:pt x="194" y="64"/>
                    <a:pt x="194" y="62"/>
                  </a:cubicBezTo>
                  <a:cubicBezTo>
                    <a:pt x="194" y="61"/>
                    <a:pt x="193" y="56"/>
                    <a:pt x="192" y="54"/>
                  </a:cubicBezTo>
                  <a:cubicBezTo>
                    <a:pt x="191" y="51"/>
                    <a:pt x="190" y="51"/>
                    <a:pt x="187" y="51"/>
                  </a:cubicBezTo>
                  <a:cubicBezTo>
                    <a:pt x="185" y="51"/>
                    <a:pt x="182" y="50"/>
                    <a:pt x="177" y="46"/>
                  </a:cubicBezTo>
                  <a:cubicBezTo>
                    <a:pt x="177" y="46"/>
                    <a:pt x="171" y="41"/>
                    <a:pt x="168" y="41"/>
                  </a:cubicBezTo>
                  <a:cubicBezTo>
                    <a:pt x="165" y="40"/>
                    <a:pt x="165" y="40"/>
                    <a:pt x="164" y="40"/>
                  </a:cubicBezTo>
                  <a:cubicBezTo>
                    <a:pt x="164" y="40"/>
                    <a:pt x="162" y="40"/>
                    <a:pt x="162" y="40"/>
                  </a:cubicBezTo>
                  <a:cubicBezTo>
                    <a:pt x="163" y="41"/>
                    <a:pt x="162" y="41"/>
                    <a:pt x="161" y="41"/>
                  </a:cubicBezTo>
                  <a:cubicBezTo>
                    <a:pt x="160" y="40"/>
                    <a:pt x="160" y="39"/>
                    <a:pt x="159" y="40"/>
                  </a:cubicBezTo>
                  <a:cubicBezTo>
                    <a:pt x="158" y="40"/>
                    <a:pt x="156" y="40"/>
                    <a:pt x="155" y="39"/>
                  </a:cubicBezTo>
                  <a:cubicBezTo>
                    <a:pt x="154" y="39"/>
                    <a:pt x="152" y="38"/>
                    <a:pt x="152" y="38"/>
                  </a:cubicBezTo>
                  <a:cubicBezTo>
                    <a:pt x="151" y="38"/>
                    <a:pt x="149" y="39"/>
                    <a:pt x="149" y="39"/>
                  </a:cubicBezTo>
                  <a:cubicBezTo>
                    <a:pt x="149" y="40"/>
                    <a:pt x="147" y="40"/>
                    <a:pt x="148" y="39"/>
                  </a:cubicBezTo>
                  <a:cubicBezTo>
                    <a:pt x="149" y="38"/>
                    <a:pt x="149" y="38"/>
                    <a:pt x="148" y="38"/>
                  </a:cubicBezTo>
                  <a:cubicBezTo>
                    <a:pt x="147" y="39"/>
                    <a:pt x="147" y="39"/>
                    <a:pt x="147" y="40"/>
                  </a:cubicBezTo>
                  <a:cubicBezTo>
                    <a:pt x="147" y="41"/>
                    <a:pt x="145" y="43"/>
                    <a:pt x="145" y="41"/>
                  </a:cubicBezTo>
                  <a:cubicBezTo>
                    <a:pt x="146" y="39"/>
                    <a:pt x="146" y="38"/>
                    <a:pt x="146" y="38"/>
                  </a:cubicBezTo>
                  <a:cubicBezTo>
                    <a:pt x="147" y="37"/>
                    <a:pt x="148" y="36"/>
                    <a:pt x="147" y="36"/>
                  </a:cubicBezTo>
                  <a:cubicBezTo>
                    <a:pt x="146" y="37"/>
                    <a:pt x="146" y="37"/>
                    <a:pt x="146" y="35"/>
                  </a:cubicBezTo>
                  <a:cubicBezTo>
                    <a:pt x="146" y="34"/>
                    <a:pt x="146" y="35"/>
                    <a:pt x="146" y="35"/>
                  </a:cubicBezTo>
                  <a:cubicBezTo>
                    <a:pt x="145" y="35"/>
                    <a:pt x="145" y="35"/>
                    <a:pt x="145" y="35"/>
                  </a:cubicBezTo>
                  <a:cubicBezTo>
                    <a:pt x="145" y="34"/>
                    <a:pt x="145" y="34"/>
                    <a:pt x="144" y="34"/>
                  </a:cubicBezTo>
                  <a:cubicBezTo>
                    <a:pt x="144" y="34"/>
                    <a:pt x="144" y="33"/>
                    <a:pt x="143" y="34"/>
                  </a:cubicBezTo>
                  <a:cubicBezTo>
                    <a:pt x="143" y="34"/>
                    <a:pt x="142" y="34"/>
                    <a:pt x="142" y="33"/>
                  </a:cubicBezTo>
                  <a:cubicBezTo>
                    <a:pt x="142" y="32"/>
                    <a:pt x="142" y="33"/>
                    <a:pt x="142" y="33"/>
                  </a:cubicBezTo>
                  <a:cubicBezTo>
                    <a:pt x="141" y="33"/>
                    <a:pt x="142" y="32"/>
                    <a:pt x="141" y="32"/>
                  </a:cubicBezTo>
                  <a:cubicBezTo>
                    <a:pt x="141" y="32"/>
                    <a:pt x="140" y="32"/>
                    <a:pt x="140" y="32"/>
                  </a:cubicBezTo>
                  <a:cubicBezTo>
                    <a:pt x="140" y="32"/>
                    <a:pt x="140" y="32"/>
                    <a:pt x="140" y="32"/>
                  </a:cubicBezTo>
                  <a:cubicBezTo>
                    <a:pt x="139" y="31"/>
                    <a:pt x="138" y="32"/>
                    <a:pt x="138" y="32"/>
                  </a:cubicBezTo>
                  <a:cubicBezTo>
                    <a:pt x="138" y="31"/>
                    <a:pt x="137" y="32"/>
                    <a:pt x="138" y="31"/>
                  </a:cubicBezTo>
                  <a:cubicBezTo>
                    <a:pt x="138" y="30"/>
                    <a:pt x="138" y="31"/>
                    <a:pt x="137" y="31"/>
                  </a:cubicBezTo>
                  <a:cubicBezTo>
                    <a:pt x="137" y="31"/>
                    <a:pt x="135" y="31"/>
                    <a:pt x="135" y="31"/>
                  </a:cubicBezTo>
                  <a:cubicBezTo>
                    <a:pt x="136" y="30"/>
                    <a:pt x="136" y="30"/>
                    <a:pt x="135" y="30"/>
                  </a:cubicBezTo>
                  <a:cubicBezTo>
                    <a:pt x="135" y="30"/>
                    <a:pt x="135" y="30"/>
                    <a:pt x="135" y="30"/>
                  </a:cubicBezTo>
                  <a:cubicBezTo>
                    <a:pt x="134" y="30"/>
                    <a:pt x="135" y="29"/>
                    <a:pt x="134" y="30"/>
                  </a:cubicBezTo>
                  <a:cubicBezTo>
                    <a:pt x="133" y="30"/>
                    <a:pt x="133" y="30"/>
                    <a:pt x="133" y="29"/>
                  </a:cubicBezTo>
                  <a:cubicBezTo>
                    <a:pt x="132" y="29"/>
                    <a:pt x="131" y="29"/>
                    <a:pt x="130" y="29"/>
                  </a:cubicBezTo>
                  <a:cubicBezTo>
                    <a:pt x="130" y="29"/>
                    <a:pt x="127" y="30"/>
                    <a:pt x="128" y="31"/>
                  </a:cubicBezTo>
                  <a:cubicBezTo>
                    <a:pt x="128" y="32"/>
                    <a:pt x="128" y="32"/>
                    <a:pt x="127" y="32"/>
                  </a:cubicBezTo>
                  <a:cubicBezTo>
                    <a:pt x="126" y="32"/>
                    <a:pt x="126" y="33"/>
                    <a:pt x="127" y="33"/>
                  </a:cubicBezTo>
                  <a:cubicBezTo>
                    <a:pt x="127" y="33"/>
                    <a:pt x="127" y="33"/>
                    <a:pt x="127" y="34"/>
                  </a:cubicBezTo>
                  <a:cubicBezTo>
                    <a:pt x="126" y="34"/>
                    <a:pt x="126" y="34"/>
                    <a:pt x="126" y="34"/>
                  </a:cubicBezTo>
                  <a:cubicBezTo>
                    <a:pt x="126" y="33"/>
                    <a:pt x="126" y="34"/>
                    <a:pt x="125" y="34"/>
                  </a:cubicBezTo>
                  <a:cubicBezTo>
                    <a:pt x="125" y="34"/>
                    <a:pt x="123" y="36"/>
                    <a:pt x="122" y="37"/>
                  </a:cubicBezTo>
                  <a:cubicBezTo>
                    <a:pt x="122" y="37"/>
                    <a:pt x="122" y="39"/>
                    <a:pt x="122" y="36"/>
                  </a:cubicBezTo>
                  <a:cubicBezTo>
                    <a:pt x="122" y="34"/>
                    <a:pt x="122" y="35"/>
                    <a:pt x="122" y="35"/>
                  </a:cubicBezTo>
                  <a:cubicBezTo>
                    <a:pt x="121" y="35"/>
                    <a:pt x="121" y="35"/>
                    <a:pt x="121" y="35"/>
                  </a:cubicBezTo>
                  <a:cubicBezTo>
                    <a:pt x="120" y="36"/>
                    <a:pt x="120" y="36"/>
                    <a:pt x="120" y="35"/>
                  </a:cubicBezTo>
                  <a:cubicBezTo>
                    <a:pt x="119" y="35"/>
                    <a:pt x="118" y="35"/>
                    <a:pt x="118" y="35"/>
                  </a:cubicBezTo>
                  <a:cubicBezTo>
                    <a:pt x="118" y="36"/>
                    <a:pt x="117" y="35"/>
                    <a:pt x="116" y="35"/>
                  </a:cubicBezTo>
                  <a:cubicBezTo>
                    <a:pt x="115" y="35"/>
                    <a:pt x="115" y="35"/>
                    <a:pt x="115" y="33"/>
                  </a:cubicBezTo>
                  <a:cubicBezTo>
                    <a:pt x="115" y="32"/>
                    <a:pt x="115" y="30"/>
                    <a:pt x="114" y="31"/>
                  </a:cubicBezTo>
                  <a:cubicBezTo>
                    <a:pt x="114" y="32"/>
                    <a:pt x="113" y="32"/>
                    <a:pt x="112" y="33"/>
                  </a:cubicBezTo>
                  <a:cubicBezTo>
                    <a:pt x="111" y="33"/>
                    <a:pt x="110" y="34"/>
                    <a:pt x="109" y="34"/>
                  </a:cubicBezTo>
                  <a:cubicBezTo>
                    <a:pt x="109" y="34"/>
                    <a:pt x="108" y="35"/>
                    <a:pt x="108" y="34"/>
                  </a:cubicBezTo>
                  <a:cubicBezTo>
                    <a:pt x="108" y="34"/>
                    <a:pt x="107" y="34"/>
                    <a:pt x="107" y="34"/>
                  </a:cubicBezTo>
                  <a:cubicBezTo>
                    <a:pt x="107" y="34"/>
                    <a:pt x="104" y="34"/>
                    <a:pt x="107" y="33"/>
                  </a:cubicBezTo>
                  <a:cubicBezTo>
                    <a:pt x="109" y="32"/>
                    <a:pt x="109" y="33"/>
                    <a:pt x="110" y="32"/>
                  </a:cubicBezTo>
                  <a:cubicBezTo>
                    <a:pt x="110" y="31"/>
                    <a:pt x="111" y="29"/>
                    <a:pt x="112" y="28"/>
                  </a:cubicBezTo>
                  <a:cubicBezTo>
                    <a:pt x="113" y="27"/>
                    <a:pt x="115" y="24"/>
                    <a:pt x="116" y="23"/>
                  </a:cubicBezTo>
                  <a:cubicBezTo>
                    <a:pt x="118" y="22"/>
                    <a:pt x="121" y="20"/>
                    <a:pt x="120" y="20"/>
                  </a:cubicBezTo>
                  <a:cubicBezTo>
                    <a:pt x="119" y="19"/>
                    <a:pt x="121" y="19"/>
                    <a:pt x="119" y="18"/>
                  </a:cubicBezTo>
                  <a:cubicBezTo>
                    <a:pt x="118" y="17"/>
                    <a:pt x="117" y="17"/>
                    <a:pt x="117" y="16"/>
                  </a:cubicBezTo>
                  <a:cubicBezTo>
                    <a:pt x="118" y="16"/>
                    <a:pt x="117" y="15"/>
                    <a:pt x="117" y="15"/>
                  </a:cubicBezTo>
                  <a:cubicBezTo>
                    <a:pt x="116" y="16"/>
                    <a:pt x="116" y="16"/>
                    <a:pt x="116" y="15"/>
                  </a:cubicBezTo>
                  <a:cubicBezTo>
                    <a:pt x="115" y="14"/>
                    <a:pt x="114" y="12"/>
                    <a:pt x="114" y="11"/>
                  </a:cubicBezTo>
                  <a:cubicBezTo>
                    <a:pt x="114" y="9"/>
                    <a:pt x="114" y="6"/>
                    <a:pt x="114" y="7"/>
                  </a:cubicBezTo>
                  <a:cubicBezTo>
                    <a:pt x="113" y="7"/>
                    <a:pt x="113" y="8"/>
                    <a:pt x="113" y="6"/>
                  </a:cubicBezTo>
                  <a:cubicBezTo>
                    <a:pt x="113" y="5"/>
                    <a:pt x="112" y="4"/>
                    <a:pt x="112" y="4"/>
                  </a:cubicBezTo>
                  <a:cubicBezTo>
                    <a:pt x="111" y="5"/>
                    <a:pt x="111" y="6"/>
                    <a:pt x="111" y="5"/>
                  </a:cubicBezTo>
                  <a:cubicBezTo>
                    <a:pt x="111" y="6"/>
                    <a:pt x="109" y="8"/>
                    <a:pt x="109" y="9"/>
                  </a:cubicBezTo>
                  <a:cubicBezTo>
                    <a:pt x="108" y="9"/>
                    <a:pt x="108" y="10"/>
                    <a:pt x="107" y="11"/>
                  </a:cubicBezTo>
                  <a:cubicBezTo>
                    <a:pt x="107" y="11"/>
                    <a:pt x="107" y="12"/>
                    <a:pt x="107" y="12"/>
                  </a:cubicBezTo>
                  <a:cubicBezTo>
                    <a:pt x="107" y="13"/>
                    <a:pt x="107" y="13"/>
                    <a:pt x="106" y="14"/>
                  </a:cubicBezTo>
                  <a:cubicBezTo>
                    <a:pt x="106" y="14"/>
                    <a:pt x="105" y="15"/>
                    <a:pt x="105" y="15"/>
                  </a:cubicBezTo>
                  <a:cubicBezTo>
                    <a:pt x="104" y="15"/>
                    <a:pt x="103" y="15"/>
                    <a:pt x="103" y="15"/>
                  </a:cubicBezTo>
                  <a:cubicBezTo>
                    <a:pt x="103" y="15"/>
                    <a:pt x="103" y="15"/>
                    <a:pt x="103" y="15"/>
                  </a:cubicBezTo>
                  <a:cubicBezTo>
                    <a:pt x="103" y="15"/>
                    <a:pt x="103" y="15"/>
                    <a:pt x="103" y="15"/>
                  </a:cubicBezTo>
                  <a:cubicBezTo>
                    <a:pt x="103" y="14"/>
                    <a:pt x="102" y="14"/>
                    <a:pt x="102" y="14"/>
                  </a:cubicBezTo>
                  <a:cubicBezTo>
                    <a:pt x="102" y="14"/>
                    <a:pt x="101" y="15"/>
                    <a:pt x="100" y="15"/>
                  </a:cubicBezTo>
                  <a:cubicBezTo>
                    <a:pt x="100" y="15"/>
                    <a:pt x="99" y="15"/>
                    <a:pt x="99" y="15"/>
                  </a:cubicBezTo>
                  <a:cubicBezTo>
                    <a:pt x="99" y="15"/>
                    <a:pt x="99" y="15"/>
                    <a:pt x="99" y="16"/>
                  </a:cubicBezTo>
                  <a:cubicBezTo>
                    <a:pt x="98" y="16"/>
                    <a:pt x="97" y="15"/>
                    <a:pt x="97" y="15"/>
                  </a:cubicBezTo>
                  <a:cubicBezTo>
                    <a:pt x="97" y="15"/>
                    <a:pt x="97" y="15"/>
                    <a:pt x="96" y="14"/>
                  </a:cubicBezTo>
                  <a:cubicBezTo>
                    <a:pt x="96" y="14"/>
                    <a:pt x="96" y="14"/>
                    <a:pt x="96" y="14"/>
                  </a:cubicBezTo>
                  <a:cubicBezTo>
                    <a:pt x="96" y="14"/>
                    <a:pt x="95" y="14"/>
                    <a:pt x="95" y="13"/>
                  </a:cubicBezTo>
                  <a:cubicBezTo>
                    <a:pt x="95" y="13"/>
                    <a:pt x="94" y="13"/>
                    <a:pt x="95" y="13"/>
                  </a:cubicBezTo>
                  <a:cubicBezTo>
                    <a:pt x="95" y="13"/>
                    <a:pt x="94" y="13"/>
                    <a:pt x="94" y="13"/>
                  </a:cubicBezTo>
                  <a:cubicBezTo>
                    <a:pt x="94" y="13"/>
                    <a:pt x="93" y="14"/>
                    <a:pt x="92" y="14"/>
                  </a:cubicBezTo>
                  <a:cubicBezTo>
                    <a:pt x="92" y="14"/>
                    <a:pt x="91" y="14"/>
                    <a:pt x="90" y="14"/>
                  </a:cubicBezTo>
                  <a:cubicBezTo>
                    <a:pt x="90" y="14"/>
                    <a:pt x="90" y="14"/>
                    <a:pt x="90" y="14"/>
                  </a:cubicBezTo>
                  <a:cubicBezTo>
                    <a:pt x="89" y="13"/>
                    <a:pt x="89" y="14"/>
                    <a:pt x="89" y="14"/>
                  </a:cubicBezTo>
                  <a:cubicBezTo>
                    <a:pt x="89" y="15"/>
                    <a:pt x="89" y="15"/>
                    <a:pt x="89" y="15"/>
                  </a:cubicBezTo>
                  <a:cubicBezTo>
                    <a:pt x="90" y="16"/>
                    <a:pt x="90" y="16"/>
                    <a:pt x="90" y="16"/>
                  </a:cubicBezTo>
                  <a:cubicBezTo>
                    <a:pt x="90" y="17"/>
                    <a:pt x="90" y="17"/>
                    <a:pt x="89" y="17"/>
                  </a:cubicBezTo>
                  <a:cubicBezTo>
                    <a:pt x="89" y="17"/>
                    <a:pt x="88" y="16"/>
                    <a:pt x="87" y="16"/>
                  </a:cubicBezTo>
                  <a:cubicBezTo>
                    <a:pt x="87" y="16"/>
                    <a:pt x="87" y="16"/>
                    <a:pt x="87" y="16"/>
                  </a:cubicBezTo>
                  <a:cubicBezTo>
                    <a:pt x="86" y="16"/>
                    <a:pt x="85" y="17"/>
                    <a:pt x="85" y="16"/>
                  </a:cubicBezTo>
                  <a:cubicBezTo>
                    <a:pt x="84" y="16"/>
                    <a:pt x="84" y="16"/>
                    <a:pt x="84" y="16"/>
                  </a:cubicBezTo>
                  <a:cubicBezTo>
                    <a:pt x="84" y="16"/>
                    <a:pt x="84" y="16"/>
                    <a:pt x="84" y="16"/>
                  </a:cubicBezTo>
                  <a:cubicBezTo>
                    <a:pt x="83" y="16"/>
                    <a:pt x="83" y="16"/>
                    <a:pt x="82" y="17"/>
                  </a:cubicBezTo>
                  <a:cubicBezTo>
                    <a:pt x="82" y="18"/>
                    <a:pt x="81" y="18"/>
                    <a:pt x="81" y="18"/>
                  </a:cubicBezTo>
                  <a:cubicBezTo>
                    <a:pt x="81" y="18"/>
                    <a:pt x="77" y="19"/>
                    <a:pt x="77" y="19"/>
                  </a:cubicBezTo>
                  <a:cubicBezTo>
                    <a:pt x="77" y="19"/>
                    <a:pt x="77" y="19"/>
                    <a:pt x="77" y="19"/>
                  </a:cubicBezTo>
                  <a:cubicBezTo>
                    <a:pt x="77" y="19"/>
                    <a:pt x="77" y="20"/>
                    <a:pt x="77" y="20"/>
                  </a:cubicBezTo>
                  <a:cubicBezTo>
                    <a:pt x="77" y="20"/>
                    <a:pt x="76" y="20"/>
                    <a:pt x="76" y="20"/>
                  </a:cubicBezTo>
                  <a:cubicBezTo>
                    <a:pt x="75" y="20"/>
                    <a:pt x="75" y="20"/>
                    <a:pt x="75" y="20"/>
                  </a:cubicBezTo>
                  <a:cubicBezTo>
                    <a:pt x="75" y="19"/>
                    <a:pt x="74" y="19"/>
                    <a:pt x="74" y="19"/>
                  </a:cubicBezTo>
                  <a:cubicBezTo>
                    <a:pt x="74" y="19"/>
                    <a:pt x="73" y="19"/>
                    <a:pt x="73" y="19"/>
                  </a:cubicBezTo>
                  <a:cubicBezTo>
                    <a:pt x="73" y="19"/>
                    <a:pt x="72" y="17"/>
                    <a:pt x="71" y="17"/>
                  </a:cubicBezTo>
                  <a:cubicBezTo>
                    <a:pt x="71" y="17"/>
                    <a:pt x="71" y="17"/>
                    <a:pt x="71" y="17"/>
                  </a:cubicBezTo>
                  <a:cubicBezTo>
                    <a:pt x="71" y="17"/>
                    <a:pt x="71" y="15"/>
                    <a:pt x="71" y="15"/>
                  </a:cubicBezTo>
                  <a:cubicBezTo>
                    <a:pt x="71" y="15"/>
                    <a:pt x="70" y="15"/>
                    <a:pt x="70" y="15"/>
                  </a:cubicBezTo>
                  <a:cubicBezTo>
                    <a:pt x="69" y="13"/>
                    <a:pt x="70" y="10"/>
                    <a:pt x="70" y="9"/>
                  </a:cubicBezTo>
                  <a:cubicBezTo>
                    <a:pt x="71" y="9"/>
                    <a:pt x="71" y="8"/>
                    <a:pt x="71" y="8"/>
                  </a:cubicBezTo>
                  <a:cubicBezTo>
                    <a:pt x="71" y="8"/>
                    <a:pt x="72" y="7"/>
                    <a:pt x="72" y="7"/>
                  </a:cubicBezTo>
                  <a:cubicBezTo>
                    <a:pt x="72" y="7"/>
                    <a:pt x="72" y="6"/>
                    <a:pt x="72" y="6"/>
                  </a:cubicBezTo>
                  <a:cubicBezTo>
                    <a:pt x="72" y="6"/>
                    <a:pt x="72" y="6"/>
                    <a:pt x="71" y="6"/>
                  </a:cubicBezTo>
                  <a:cubicBezTo>
                    <a:pt x="71" y="5"/>
                    <a:pt x="71" y="5"/>
                    <a:pt x="71" y="4"/>
                  </a:cubicBezTo>
                  <a:cubicBezTo>
                    <a:pt x="71" y="4"/>
                    <a:pt x="70" y="4"/>
                    <a:pt x="70" y="4"/>
                  </a:cubicBezTo>
                  <a:cubicBezTo>
                    <a:pt x="70" y="4"/>
                    <a:pt x="70" y="4"/>
                    <a:pt x="70" y="4"/>
                  </a:cubicBezTo>
                  <a:cubicBezTo>
                    <a:pt x="69" y="4"/>
                    <a:pt x="69" y="4"/>
                    <a:pt x="69" y="4"/>
                  </a:cubicBezTo>
                  <a:cubicBezTo>
                    <a:pt x="69" y="4"/>
                    <a:pt x="69" y="4"/>
                    <a:pt x="69" y="4"/>
                  </a:cubicBezTo>
                  <a:cubicBezTo>
                    <a:pt x="69" y="4"/>
                    <a:pt x="69" y="3"/>
                    <a:pt x="69" y="3"/>
                  </a:cubicBezTo>
                  <a:cubicBezTo>
                    <a:pt x="69" y="2"/>
                    <a:pt x="70" y="1"/>
                    <a:pt x="69" y="1"/>
                  </a:cubicBezTo>
                  <a:cubicBezTo>
                    <a:pt x="69" y="0"/>
                    <a:pt x="67" y="0"/>
                    <a:pt x="67" y="0"/>
                  </a:cubicBezTo>
                  <a:cubicBezTo>
                    <a:pt x="67" y="0"/>
                    <a:pt x="66" y="0"/>
                    <a:pt x="66" y="0"/>
                  </a:cubicBezTo>
                  <a:cubicBezTo>
                    <a:pt x="66" y="1"/>
                    <a:pt x="66" y="1"/>
                    <a:pt x="66" y="1"/>
                  </a:cubicBezTo>
                  <a:cubicBezTo>
                    <a:pt x="66" y="2"/>
                    <a:pt x="65" y="3"/>
                    <a:pt x="65" y="3"/>
                  </a:cubicBezTo>
                  <a:cubicBezTo>
                    <a:pt x="65" y="4"/>
                    <a:pt x="65" y="4"/>
                    <a:pt x="64" y="4"/>
                  </a:cubicBezTo>
                  <a:cubicBezTo>
                    <a:pt x="64" y="4"/>
                    <a:pt x="64" y="4"/>
                    <a:pt x="63" y="4"/>
                  </a:cubicBezTo>
                  <a:cubicBezTo>
                    <a:pt x="63" y="4"/>
                    <a:pt x="62" y="5"/>
                    <a:pt x="62" y="5"/>
                  </a:cubicBezTo>
                  <a:cubicBezTo>
                    <a:pt x="61" y="5"/>
                    <a:pt x="60" y="5"/>
                    <a:pt x="60" y="5"/>
                  </a:cubicBezTo>
                  <a:cubicBezTo>
                    <a:pt x="59" y="5"/>
                    <a:pt x="57" y="6"/>
                    <a:pt x="56" y="6"/>
                  </a:cubicBezTo>
                  <a:cubicBezTo>
                    <a:pt x="56" y="6"/>
                    <a:pt x="56" y="6"/>
                    <a:pt x="56" y="6"/>
                  </a:cubicBezTo>
                  <a:cubicBezTo>
                    <a:pt x="56" y="6"/>
                    <a:pt x="56" y="7"/>
                    <a:pt x="56" y="7"/>
                  </a:cubicBezTo>
                  <a:cubicBezTo>
                    <a:pt x="56" y="8"/>
                    <a:pt x="55" y="8"/>
                    <a:pt x="55" y="8"/>
                  </a:cubicBezTo>
                  <a:cubicBezTo>
                    <a:pt x="55" y="8"/>
                    <a:pt x="55" y="8"/>
                    <a:pt x="54" y="8"/>
                  </a:cubicBezTo>
                  <a:cubicBezTo>
                    <a:pt x="54" y="7"/>
                    <a:pt x="53" y="6"/>
                    <a:pt x="53" y="6"/>
                  </a:cubicBezTo>
                  <a:cubicBezTo>
                    <a:pt x="53" y="6"/>
                    <a:pt x="52" y="7"/>
                    <a:pt x="52" y="7"/>
                  </a:cubicBezTo>
                  <a:cubicBezTo>
                    <a:pt x="52" y="7"/>
                    <a:pt x="52" y="7"/>
                    <a:pt x="52" y="7"/>
                  </a:cubicBezTo>
                  <a:cubicBezTo>
                    <a:pt x="52" y="6"/>
                    <a:pt x="52" y="6"/>
                    <a:pt x="51" y="7"/>
                  </a:cubicBezTo>
                  <a:cubicBezTo>
                    <a:pt x="51" y="7"/>
                    <a:pt x="50" y="7"/>
                    <a:pt x="50" y="7"/>
                  </a:cubicBezTo>
                  <a:cubicBezTo>
                    <a:pt x="49" y="6"/>
                    <a:pt x="47" y="5"/>
                    <a:pt x="47" y="5"/>
                  </a:cubicBezTo>
                  <a:cubicBezTo>
                    <a:pt x="47" y="5"/>
                    <a:pt x="46" y="5"/>
                    <a:pt x="46" y="5"/>
                  </a:cubicBezTo>
                  <a:cubicBezTo>
                    <a:pt x="46" y="5"/>
                    <a:pt x="46" y="5"/>
                    <a:pt x="46" y="5"/>
                  </a:cubicBezTo>
                  <a:cubicBezTo>
                    <a:pt x="46" y="6"/>
                    <a:pt x="46" y="6"/>
                    <a:pt x="47" y="6"/>
                  </a:cubicBezTo>
                  <a:cubicBezTo>
                    <a:pt x="47" y="7"/>
                    <a:pt x="48" y="7"/>
                    <a:pt x="48" y="8"/>
                  </a:cubicBezTo>
                  <a:cubicBezTo>
                    <a:pt x="49" y="8"/>
                    <a:pt x="49" y="9"/>
                    <a:pt x="49" y="9"/>
                  </a:cubicBezTo>
                  <a:cubicBezTo>
                    <a:pt x="49" y="9"/>
                    <a:pt x="49" y="9"/>
                    <a:pt x="49" y="11"/>
                  </a:cubicBezTo>
                  <a:cubicBezTo>
                    <a:pt x="50" y="12"/>
                    <a:pt x="50" y="13"/>
                    <a:pt x="50" y="13"/>
                  </a:cubicBezTo>
                  <a:cubicBezTo>
                    <a:pt x="49" y="14"/>
                    <a:pt x="50" y="14"/>
                    <a:pt x="50" y="14"/>
                  </a:cubicBezTo>
                  <a:cubicBezTo>
                    <a:pt x="50" y="14"/>
                    <a:pt x="53" y="14"/>
                    <a:pt x="53" y="14"/>
                  </a:cubicBezTo>
                  <a:cubicBezTo>
                    <a:pt x="53" y="14"/>
                    <a:pt x="53" y="14"/>
                    <a:pt x="53" y="15"/>
                  </a:cubicBezTo>
                  <a:cubicBezTo>
                    <a:pt x="53" y="15"/>
                    <a:pt x="53" y="15"/>
                    <a:pt x="53" y="15"/>
                  </a:cubicBezTo>
                  <a:cubicBezTo>
                    <a:pt x="52" y="15"/>
                    <a:pt x="50" y="16"/>
                    <a:pt x="50" y="16"/>
                  </a:cubicBezTo>
                  <a:cubicBezTo>
                    <a:pt x="49" y="16"/>
                    <a:pt x="49" y="17"/>
                    <a:pt x="49" y="18"/>
                  </a:cubicBezTo>
                  <a:cubicBezTo>
                    <a:pt x="49" y="18"/>
                    <a:pt x="48" y="19"/>
                    <a:pt x="48" y="19"/>
                  </a:cubicBezTo>
                  <a:cubicBezTo>
                    <a:pt x="48" y="19"/>
                    <a:pt x="48" y="19"/>
                    <a:pt x="48" y="19"/>
                  </a:cubicBezTo>
                  <a:cubicBezTo>
                    <a:pt x="48" y="19"/>
                    <a:pt x="48" y="19"/>
                    <a:pt x="47" y="19"/>
                  </a:cubicBezTo>
                  <a:cubicBezTo>
                    <a:pt x="47" y="20"/>
                    <a:pt x="46" y="20"/>
                    <a:pt x="45" y="20"/>
                  </a:cubicBezTo>
                  <a:cubicBezTo>
                    <a:pt x="45" y="20"/>
                    <a:pt x="44" y="21"/>
                    <a:pt x="44" y="21"/>
                  </a:cubicBezTo>
                  <a:cubicBezTo>
                    <a:pt x="44" y="21"/>
                    <a:pt x="43" y="22"/>
                    <a:pt x="43" y="22"/>
                  </a:cubicBezTo>
                  <a:cubicBezTo>
                    <a:pt x="42" y="23"/>
                    <a:pt x="42" y="23"/>
                    <a:pt x="42" y="23"/>
                  </a:cubicBezTo>
                  <a:cubicBezTo>
                    <a:pt x="42" y="23"/>
                    <a:pt x="42" y="22"/>
                    <a:pt x="42" y="22"/>
                  </a:cubicBezTo>
                  <a:cubicBezTo>
                    <a:pt x="42" y="22"/>
                    <a:pt x="42" y="22"/>
                    <a:pt x="42" y="22"/>
                  </a:cubicBezTo>
                  <a:cubicBezTo>
                    <a:pt x="42" y="22"/>
                    <a:pt x="42" y="21"/>
                    <a:pt x="42" y="21"/>
                  </a:cubicBezTo>
                  <a:cubicBezTo>
                    <a:pt x="42" y="21"/>
                    <a:pt x="41" y="22"/>
                    <a:pt x="40" y="22"/>
                  </a:cubicBezTo>
                  <a:cubicBezTo>
                    <a:pt x="39" y="23"/>
                    <a:pt x="38" y="22"/>
                    <a:pt x="38" y="22"/>
                  </a:cubicBezTo>
                  <a:cubicBezTo>
                    <a:pt x="38" y="22"/>
                    <a:pt x="36" y="20"/>
                    <a:pt x="36" y="20"/>
                  </a:cubicBezTo>
                  <a:cubicBezTo>
                    <a:pt x="36" y="20"/>
                    <a:pt x="36" y="20"/>
                    <a:pt x="36" y="20"/>
                  </a:cubicBezTo>
                  <a:cubicBezTo>
                    <a:pt x="35" y="20"/>
                    <a:pt x="35" y="20"/>
                    <a:pt x="35" y="20"/>
                  </a:cubicBezTo>
                  <a:cubicBezTo>
                    <a:pt x="34" y="20"/>
                    <a:pt x="34" y="19"/>
                    <a:pt x="35" y="19"/>
                  </a:cubicBezTo>
                  <a:cubicBezTo>
                    <a:pt x="35" y="18"/>
                    <a:pt x="34" y="18"/>
                    <a:pt x="34" y="17"/>
                  </a:cubicBezTo>
                  <a:cubicBezTo>
                    <a:pt x="34" y="17"/>
                    <a:pt x="34" y="16"/>
                    <a:pt x="34" y="16"/>
                  </a:cubicBezTo>
                  <a:cubicBezTo>
                    <a:pt x="33" y="16"/>
                    <a:pt x="33" y="16"/>
                    <a:pt x="33" y="16"/>
                  </a:cubicBezTo>
                  <a:cubicBezTo>
                    <a:pt x="33" y="16"/>
                    <a:pt x="32" y="16"/>
                    <a:pt x="32" y="16"/>
                  </a:cubicBezTo>
                  <a:cubicBezTo>
                    <a:pt x="32" y="16"/>
                    <a:pt x="32" y="16"/>
                    <a:pt x="31" y="17"/>
                  </a:cubicBezTo>
                  <a:cubicBezTo>
                    <a:pt x="31" y="17"/>
                    <a:pt x="31" y="17"/>
                    <a:pt x="30" y="17"/>
                  </a:cubicBezTo>
                  <a:cubicBezTo>
                    <a:pt x="30" y="17"/>
                    <a:pt x="30" y="17"/>
                    <a:pt x="29" y="16"/>
                  </a:cubicBezTo>
                  <a:cubicBezTo>
                    <a:pt x="29" y="16"/>
                    <a:pt x="29" y="16"/>
                    <a:pt x="29" y="16"/>
                  </a:cubicBezTo>
                  <a:cubicBezTo>
                    <a:pt x="29" y="17"/>
                    <a:pt x="29" y="17"/>
                    <a:pt x="29" y="17"/>
                  </a:cubicBezTo>
                  <a:cubicBezTo>
                    <a:pt x="29" y="17"/>
                    <a:pt x="29" y="17"/>
                    <a:pt x="29" y="17"/>
                  </a:cubicBezTo>
                  <a:cubicBezTo>
                    <a:pt x="29" y="17"/>
                    <a:pt x="21" y="18"/>
                    <a:pt x="21" y="18"/>
                  </a:cubicBezTo>
                  <a:cubicBezTo>
                    <a:pt x="21" y="18"/>
                    <a:pt x="21" y="18"/>
                    <a:pt x="21" y="18"/>
                  </a:cubicBezTo>
                  <a:cubicBezTo>
                    <a:pt x="21" y="18"/>
                    <a:pt x="21" y="20"/>
                    <a:pt x="21" y="20"/>
                  </a:cubicBezTo>
                  <a:cubicBezTo>
                    <a:pt x="21" y="20"/>
                    <a:pt x="21" y="21"/>
                    <a:pt x="21" y="21"/>
                  </a:cubicBezTo>
                  <a:cubicBezTo>
                    <a:pt x="21" y="21"/>
                    <a:pt x="23" y="21"/>
                    <a:pt x="23" y="21"/>
                  </a:cubicBezTo>
                  <a:cubicBezTo>
                    <a:pt x="23" y="21"/>
                    <a:pt x="23" y="21"/>
                    <a:pt x="23" y="21"/>
                  </a:cubicBezTo>
                  <a:cubicBezTo>
                    <a:pt x="23" y="21"/>
                    <a:pt x="24" y="21"/>
                    <a:pt x="24" y="21"/>
                  </a:cubicBezTo>
                  <a:cubicBezTo>
                    <a:pt x="24" y="22"/>
                    <a:pt x="24" y="22"/>
                    <a:pt x="24" y="22"/>
                  </a:cubicBezTo>
                  <a:cubicBezTo>
                    <a:pt x="24" y="23"/>
                    <a:pt x="24" y="23"/>
                    <a:pt x="24" y="23"/>
                  </a:cubicBezTo>
                  <a:cubicBezTo>
                    <a:pt x="24" y="23"/>
                    <a:pt x="23" y="22"/>
                    <a:pt x="23" y="22"/>
                  </a:cubicBezTo>
                  <a:cubicBezTo>
                    <a:pt x="23" y="22"/>
                    <a:pt x="22" y="22"/>
                    <a:pt x="22" y="22"/>
                  </a:cubicBezTo>
                  <a:cubicBezTo>
                    <a:pt x="22" y="22"/>
                    <a:pt x="20" y="23"/>
                    <a:pt x="20" y="23"/>
                  </a:cubicBezTo>
                  <a:cubicBezTo>
                    <a:pt x="20" y="23"/>
                    <a:pt x="20" y="23"/>
                    <a:pt x="20" y="23"/>
                  </a:cubicBezTo>
                  <a:cubicBezTo>
                    <a:pt x="20" y="23"/>
                    <a:pt x="20" y="25"/>
                    <a:pt x="20" y="26"/>
                  </a:cubicBezTo>
                  <a:cubicBezTo>
                    <a:pt x="20" y="27"/>
                    <a:pt x="21" y="28"/>
                    <a:pt x="21" y="28"/>
                  </a:cubicBezTo>
                  <a:cubicBezTo>
                    <a:pt x="22" y="28"/>
                    <a:pt x="22" y="29"/>
                    <a:pt x="22" y="30"/>
                  </a:cubicBezTo>
                  <a:cubicBezTo>
                    <a:pt x="22" y="30"/>
                    <a:pt x="23" y="31"/>
                    <a:pt x="23" y="31"/>
                  </a:cubicBezTo>
                  <a:cubicBezTo>
                    <a:pt x="23" y="32"/>
                    <a:pt x="23" y="32"/>
                    <a:pt x="23" y="34"/>
                  </a:cubicBezTo>
                  <a:cubicBezTo>
                    <a:pt x="22" y="35"/>
                    <a:pt x="22" y="39"/>
                    <a:pt x="22" y="39"/>
                  </a:cubicBezTo>
                  <a:cubicBezTo>
                    <a:pt x="22" y="39"/>
                    <a:pt x="21" y="46"/>
                    <a:pt x="20" y="46"/>
                  </a:cubicBezTo>
                  <a:cubicBezTo>
                    <a:pt x="20" y="46"/>
                    <a:pt x="20" y="47"/>
                    <a:pt x="20" y="47"/>
                  </a:cubicBezTo>
                  <a:cubicBezTo>
                    <a:pt x="20" y="47"/>
                    <a:pt x="20" y="47"/>
                    <a:pt x="20" y="47"/>
                  </a:cubicBezTo>
                  <a:cubicBezTo>
                    <a:pt x="20" y="47"/>
                    <a:pt x="20" y="47"/>
                    <a:pt x="20" y="47"/>
                  </a:cubicBezTo>
                  <a:cubicBezTo>
                    <a:pt x="20" y="47"/>
                    <a:pt x="19" y="47"/>
                    <a:pt x="19" y="47"/>
                  </a:cubicBezTo>
                  <a:cubicBezTo>
                    <a:pt x="19" y="47"/>
                    <a:pt x="19" y="47"/>
                    <a:pt x="19" y="47"/>
                  </a:cubicBezTo>
                  <a:cubicBezTo>
                    <a:pt x="19" y="47"/>
                    <a:pt x="18" y="47"/>
                    <a:pt x="19" y="47"/>
                  </a:cubicBezTo>
                  <a:cubicBezTo>
                    <a:pt x="19" y="46"/>
                    <a:pt x="18" y="47"/>
                    <a:pt x="18" y="47"/>
                  </a:cubicBezTo>
                  <a:cubicBezTo>
                    <a:pt x="18" y="47"/>
                    <a:pt x="18" y="47"/>
                    <a:pt x="17" y="46"/>
                  </a:cubicBezTo>
                  <a:cubicBezTo>
                    <a:pt x="17" y="46"/>
                    <a:pt x="16" y="47"/>
                    <a:pt x="16" y="47"/>
                  </a:cubicBezTo>
                  <a:cubicBezTo>
                    <a:pt x="15" y="48"/>
                    <a:pt x="15" y="48"/>
                    <a:pt x="14" y="48"/>
                  </a:cubicBezTo>
                  <a:cubicBezTo>
                    <a:pt x="14" y="48"/>
                    <a:pt x="13" y="48"/>
                    <a:pt x="13" y="48"/>
                  </a:cubicBezTo>
                  <a:cubicBezTo>
                    <a:pt x="12" y="48"/>
                    <a:pt x="12" y="48"/>
                    <a:pt x="12" y="48"/>
                  </a:cubicBezTo>
                  <a:cubicBezTo>
                    <a:pt x="11" y="48"/>
                    <a:pt x="10" y="49"/>
                    <a:pt x="9" y="49"/>
                  </a:cubicBezTo>
                  <a:cubicBezTo>
                    <a:pt x="9" y="50"/>
                    <a:pt x="6" y="51"/>
                    <a:pt x="6" y="51"/>
                  </a:cubicBezTo>
                  <a:cubicBezTo>
                    <a:pt x="6" y="51"/>
                    <a:pt x="6" y="52"/>
                    <a:pt x="6" y="53"/>
                  </a:cubicBezTo>
                  <a:cubicBezTo>
                    <a:pt x="6" y="54"/>
                    <a:pt x="5" y="55"/>
                    <a:pt x="4" y="56"/>
                  </a:cubicBezTo>
                  <a:cubicBezTo>
                    <a:pt x="4" y="56"/>
                    <a:pt x="4" y="57"/>
                    <a:pt x="4" y="57"/>
                  </a:cubicBezTo>
                  <a:cubicBezTo>
                    <a:pt x="5" y="58"/>
                    <a:pt x="4" y="58"/>
                    <a:pt x="4" y="58"/>
                  </a:cubicBezTo>
                  <a:cubicBezTo>
                    <a:pt x="2" y="59"/>
                    <a:pt x="2" y="60"/>
                    <a:pt x="1" y="61"/>
                  </a:cubicBezTo>
                  <a:cubicBezTo>
                    <a:pt x="1" y="61"/>
                    <a:pt x="1" y="61"/>
                    <a:pt x="1" y="62"/>
                  </a:cubicBezTo>
                  <a:cubicBezTo>
                    <a:pt x="2" y="62"/>
                    <a:pt x="2" y="62"/>
                    <a:pt x="2" y="62"/>
                  </a:cubicBezTo>
                  <a:cubicBezTo>
                    <a:pt x="1" y="63"/>
                    <a:pt x="1" y="63"/>
                    <a:pt x="1" y="63"/>
                  </a:cubicBezTo>
                  <a:cubicBezTo>
                    <a:pt x="0" y="63"/>
                    <a:pt x="0" y="63"/>
                    <a:pt x="0" y="63"/>
                  </a:cubicBezTo>
                  <a:cubicBezTo>
                    <a:pt x="0" y="63"/>
                    <a:pt x="1" y="64"/>
                    <a:pt x="1" y="64"/>
                  </a:cubicBezTo>
                  <a:cubicBezTo>
                    <a:pt x="2" y="65"/>
                    <a:pt x="2" y="66"/>
                    <a:pt x="2" y="66"/>
                  </a:cubicBezTo>
                  <a:cubicBezTo>
                    <a:pt x="2" y="67"/>
                    <a:pt x="3" y="68"/>
                    <a:pt x="3" y="68"/>
                  </a:cubicBezTo>
                  <a:cubicBezTo>
                    <a:pt x="4" y="69"/>
                    <a:pt x="4" y="70"/>
                    <a:pt x="5" y="70"/>
                  </a:cubicBezTo>
                  <a:cubicBezTo>
                    <a:pt x="6" y="71"/>
                    <a:pt x="5" y="72"/>
                    <a:pt x="4" y="72"/>
                  </a:cubicBezTo>
                  <a:cubicBezTo>
                    <a:pt x="4" y="73"/>
                    <a:pt x="5" y="73"/>
                    <a:pt x="5" y="73"/>
                  </a:cubicBezTo>
                  <a:cubicBezTo>
                    <a:pt x="5" y="73"/>
                    <a:pt x="7" y="73"/>
                    <a:pt x="8" y="73"/>
                  </a:cubicBezTo>
                  <a:cubicBezTo>
                    <a:pt x="8" y="73"/>
                    <a:pt x="9" y="74"/>
                    <a:pt x="9" y="74"/>
                  </a:cubicBezTo>
                  <a:cubicBezTo>
                    <a:pt x="9" y="74"/>
                    <a:pt x="9" y="74"/>
                    <a:pt x="9" y="74"/>
                  </a:cubicBezTo>
                  <a:cubicBezTo>
                    <a:pt x="9" y="75"/>
                    <a:pt x="9" y="75"/>
                    <a:pt x="9" y="75"/>
                  </a:cubicBezTo>
                  <a:cubicBezTo>
                    <a:pt x="9" y="76"/>
                    <a:pt x="9" y="76"/>
                    <a:pt x="10" y="76"/>
                  </a:cubicBezTo>
                  <a:cubicBezTo>
                    <a:pt x="10" y="76"/>
                    <a:pt x="10" y="76"/>
                    <a:pt x="10" y="76"/>
                  </a:cubicBezTo>
                  <a:cubicBezTo>
                    <a:pt x="11" y="76"/>
                    <a:pt x="13" y="76"/>
                    <a:pt x="13" y="76"/>
                  </a:cubicBezTo>
                  <a:cubicBezTo>
                    <a:pt x="14" y="76"/>
                    <a:pt x="14" y="75"/>
                    <a:pt x="14" y="75"/>
                  </a:cubicBezTo>
                  <a:cubicBezTo>
                    <a:pt x="14" y="75"/>
                    <a:pt x="15" y="75"/>
                    <a:pt x="15" y="75"/>
                  </a:cubicBezTo>
                  <a:cubicBezTo>
                    <a:pt x="15" y="75"/>
                    <a:pt x="16" y="74"/>
                    <a:pt x="16" y="74"/>
                  </a:cubicBezTo>
                  <a:cubicBezTo>
                    <a:pt x="17" y="73"/>
                    <a:pt x="17" y="73"/>
                    <a:pt x="17" y="73"/>
                  </a:cubicBezTo>
                  <a:cubicBezTo>
                    <a:pt x="18" y="73"/>
                    <a:pt x="17" y="73"/>
                    <a:pt x="17" y="73"/>
                  </a:cubicBezTo>
                  <a:cubicBezTo>
                    <a:pt x="17" y="73"/>
                    <a:pt x="17" y="74"/>
                    <a:pt x="17" y="74"/>
                  </a:cubicBezTo>
                  <a:cubicBezTo>
                    <a:pt x="18" y="74"/>
                    <a:pt x="17" y="74"/>
                    <a:pt x="17" y="75"/>
                  </a:cubicBezTo>
                  <a:cubicBezTo>
                    <a:pt x="17" y="75"/>
                    <a:pt x="17" y="75"/>
                    <a:pt x="17" y="75"/>
                  </a:cubicBezTo>
                  <a:cubicBezTo>
                    <a:pt x="17" y="75"/>
                    <a:pt x="17" y="80"/>
                    <a:pt x="17" y="80"/>
                  </a:cubicBezTo>
                  <a:cubicBezTo>
                    <a:pt x="17" y="81"/>
                    <a:pt x="17" y="81"/>
                    <a:pt x="17" y="81"/>
                  </a:cubicBezTo>
                  <a:cubicBezTo>
                    <a:pt x="17" y="80"/>
                    <a:pt x="17" y="80"/>
                    <a:pt x="18" y="81"/>
                  </a:cubicBezTo>
                  <a:cubicBezTo>
                    <a:pt x="19" y="81"/>
                    <a:pt x="19" y="81"/>
                    <a:pt x="20" y="81"/>
                  </a:cubicBezTo>
                  <a:cubicBezTo>
                    <a:pt x="20" y="80"/>
                    <a:pt x="21" y="80"/>
                    <a:pt x="21" y="80"/>
                  </a:cubicBezTo>
                  <a:cubicBezTo>
                    <a:pt x="21" y="80"/>
                    <a:pt x="22" y="80"/>
                    <a:pt x="22" y="80"/>
                  </a:cubicBezTo>
                  <a:cubicBezTo>
                    <a:pt x="22" y="80"/>
                    <a:pt x="23" y="81"/>
                    <a:pt x="23" y="81"/>
                  </a:cubicBezTo>
                  <a:cubicBezTo>
                    <a:pt x="25" y="81"/>
                    <a:pt x="27" y="81"/>
                    <a:pt x="27" y="81"/>
                  </a:cubicBezTo>
                  <a:cubicBezTo>
                    <a:pt x="28" y="81"/>
                    <a:pt x="29" y="80"/>
                    <a:pt x="29" y="80"/>
                  </a:cubicBezTo>
                  <a:cubicBezTo>
                    <a:pt x="29" y="80"/>
                    <a:pt x="30" y="79"/>
                    <a:pt x="31" y="79"/>
                  </a:cubicBezTo>
                  <a:cubicBezTo>
                    <a:pt x="31" y="79"/>
                    <a:pt x="31" y="79"/>
                    <a:pt x="32" y="79"/>
                  </a:cubicBezTo>
                  <a:cubicBezTo>
                    <a:pt x="32" y="79"/>
                    <a:pt x="32" y="78"/>
                    <a:pt x="32" y="78"/>
                  </a:cubicBezTo>
                  <a:cubicBezTo>
                    <a:pt x="32" y="78"/>
                    <a:pt x="33" y="77"/>
                    <a:pt x="34" y="77"/>
                  </a:cubicBezTo>
                  <a:cubicBezTo>
                    <a:pt x="34" y="77"/>
                    <a:pt x="36" y="76"/>
                    <a:pt x="36" y="76"/>
                  </a:cubicBezTo>
                  <a:cubicBezTo>
                    <a:pt x="36" y="75"/>
                    <a:pt x="37" y="75"/>
                    <a:pt x="37" y="75"/>
                  </a:cubicBezTo>
                  <a:cubicBezTo>
                    <a:pt x="37" y="75"/>
                    <a:pt x="40" y="75"/>
                    <a:pt x="40" y="74"/>
                  </a:cubicBezTo>
                  <a:cubicBezTo>
                    <a:pt x="41" y="74"/>
                    <a:pt x="41" y="74"/>
                    <a:pt x="42" y="75"/>
                  </a:cubicBezTo>
                  <a:cubicBezTo>
                    <a:pt x="42" y="75"/>
                    <a:pt x="42" y="75"/>
                    <a:pt x="42" y="74"/>
                  </a:cubicBezTo>
                  <a:cubicBezTo>
                    <a:pt x="43" y="74"/>
                    <a:pt x="43" y="74"/>
                    <a:pt x="43" y="75"/>
                  </a:cubicBezTo>
                  <a:cubicBezTo>
                    <a:pt x="43" y="75"/>
                    <a:pt x="43" y="75"/>
                    <a:pt x="43" y="75"/>
                  </a:cubicBezTo>
                  <a:cubicBezTo>
                    <a:pt x="43" y="76"/>
                    <a:pt x="43" y="77"/>
                    <a:pt x="43" y="78"/>
                  </a:cubicBezTo>
                  <a:cubicBezTo>
                    <a:pt x="43" y="79"/>
                    <a:pt x="43" y="81"/>
                    <a:pt x="43" y="81"/>
                  </a:cubicBezTo>
                  <a:cubicBezTo>
                    <a:pt x="43" y="81"/>
                    <a:pt x="43" y="81"/>
                    <a:pt x="43" y="82"/>
                  </a:cubicBezTo>
                  <a:cubicBezTo>
                    <a:pt x="43" y="83"/>
                    <a:pt x="44" y="84"/>
                    <a:pt x="45" y="85"/>
                  </a:cubicBezTo>
                  <a:cubicBezTo>
                    <a:pt x="45" y="85"/>
                    <a:pt x="45" y="85"/>
                    <a:pt x="45" y="85"/>
                  </a:cubicBezTo>
                  <a:cubicBezTo>
                    <a:pt x="45" y="85"/>
                    <a:pt x="48" y="88"/>
                    <a:pt x="48" y="88"/>
                  </a:cubicBezTo>
                  <a:cubicBezTo>
                    <a:pt x="48" y="88"/>
                    <a:pt x="49" y="88"/>
                    <a:pt x="50" y="88"/>
                  </a:cubicBezTo>
                  <a:cubicBezTo>
                    <a:pt x="50" y="88"/>
                    <a:pt x="50" y="88"/>
                    <a:pt x="50" y="88"/>
                  </a:cubicBezTo>
                  <a:cubicBezTo>
                    <a:pt x="51" y="88"/>
                    <a:pt x="52" y="88"/>
                    <a:pt x="53" y="88"/>
                  </a:cubicBezTo>
                  <a:cubicBezTo>
                    <a:pt x="53" y="89"/>
                    <a:pt x="53" y="89"/>
                    <a:pt x="54" y="89"/>
                  </a:cubicBezTo>
                  <a:cubicBezTo>
                    <a:pt x="54" y="89"/>
                    <a:pt x="54" y="89"/>
                    <a:pt x="55" y="90"/>
                  </a:cubicBezTo>
                  <a:cubicBezTo>
                    <a:pt x="55" y="91"/>
                    <a:pt x="57" y="91"/>
                    <a:pt x="58" y="91"/>
                  </a:cubicBezTo>
                  <a:cubicBezTo>
                    <a:pt x="59" y="91"/>
                    <a:pt x="59" y="92"/>
                    <a:pt x="59" y="92"/>
                  </a:cubicBezTo>
                  <a:cubicBezTo>
                    <a:pt x="59" y="92"/>
                    <a:pt x="60" y="93"/>
                    <a:pt x="60" y="93"/>
                  </a:cubicBezTo>
                  <a:cubicBezTo>
                    <a:pt x="61" y="94"/>
                    <a:pt x="63" y="93"/>
                    <a:pt x="63" y="93"/>
                  </a:cubicBezTo>
                  <a:cubicBezTo>
                    <a:pt x="64" y="93"/>
                    <a:pt x="65" y="94"/>
                    <a:pt x="66" y="94"/>
                  </a:cubicBezTo>
                  <a:cubicBezTo>
                    <a:pt x="66" y="94"/>
                    <a:pt x="67" y="95"/>
                    <a:pt x="68" y="96"/>
                  </a:cubicBezTo>
                  <a:cubicBezTo>
                    <a:pt x="68" y="96"/>
                    <a:pt x="67" y="96"/>
                    <a:pt x="67" y="96"/>
                  </a:cubicBezTo>
                  <a:cubicBezTo>
                    <a:pt x="68" y="96"/>
                    <a:pt x="68" y="97"/>
                    <a:pt x="68" y="98"/>
                  </a:cubicBezTo>
                  <a:cubicBezTo>
                    <a:pt x="68" y="99"/>
                    <a:pt x="68" y="100"/>
                    <a:pt x="68" y="101"/>
                  </a:cubicBezTo>
                  <a:cubicBezTo>
                    <a:pt x="68" y="101"/>
                    <a:pt x="68" y="101"/>
                    <a:pt x="67" y="101"/>
                  </a:cubicBezTo>
                  <a:cubicBezTo>
                    <a:pt x="67" y="101"/>
                    <a:pt x="67" y="101"/>
                    <a:pt x="67" y="102"/>
                  </a:cubicBezTo>
                  <a:cubicBezTo>
                    <a:pt x="67" y="102"/>
                    <a:pt x="68" y="102"/>
                    <a:pt x="68" y="103"/>
                  </a:cubicBezTo>
                  <a:cubicBezTo>
                    <a:pt x="69" y="104"/>
                    <a:pt x="69" y="106"/>
                    <a:pt x="69" y="107"/>
                  </a:cubicBezTo>
                  <a:cubicBezTo>
                    <a:pt x="69" y="107"/>
                    <a:pt x="69" y="107"/>
                    <a:pt x="69" y="107"/>
                  </a:cubicBezTo>
                  <a:cubicBezTo>
                    <a:pt x="69" y="107"/>
                    <a:pt x="70" y="107"/>
                    <a:pt x="71" y="107"/>
                  </a:cubicBezTo>
                  <a:cubicBezTo>
                    <a:pt x="71" y="107"/>
                    <a:pt x="77" y="107"/>
                    <a:pt x="78" y="107"/>
                  </a:cubicBezTo>
                  <a:cubicBezTo>
                    <a:pt x="78" y="107"/>
                    <a:pt x="78" y="107"/>
                    <a:pt x="78" y="108"/>
                  </a:cubicBezTo>
                  <a:cubicBezTo>
                    <a:pt x="78" y="108"/>
                    <a:pt x="78" y="108"/>
                    <a:pt x="77" y="109"/>
                  </a:cubicBezTo>
                  <a:cubicBezTo>
                    <a:pt x="77" y="109"/>
                    <a:pt x="77" y="110"/>
                    <a:pt x="77" y="110"/>
                  </a:cubicBezTo>
                  <a:cubicBezTo>
                    <a:pt x="77" y="110"/>
                    <a:pt x="77" y="111"/>
                    <a:pt x="77" y="111"/>
                  </a:cubicBezTo>
                  <a:cubicBezTo>
                    <a:pt x="77" y="112"/>
                    <a:pt x="77" y="112"/>
                    <a:pt x="78" y="113"/>
                  </a:cubicBezTo>
                  <a:cubicBezTo>
                    <a:pt x="79" y="113"/>
                    <a:pt x="80" y="114"/>
                    <a:pt x="80" y="114"/>
                  </a:cubicBezTo>
                  <a:cubicBezTo>
                    <a:pt x="80" y="114"/>
                    <a:pt x="80" y="114"/>
                    <a:pt x="81" y="114"/>
                  </a:cubicBezTo>
                  <a:cubicBezTo>
                    <a:pt x="81" y="115"/>
                    <a:pt x="81" y="115"/>
                    <a:pt x="81" y="116"/>
                  </a:cubicBezTo>
                  <a:cubicBezTo>
                    <a:pt x="81" y="116"/>
                    <a:pt x="82" y="117"/>
                    <a:pt x="82" y="117"/>
                  </a:cubicBezTo>
                  <a:cubicBezTo>
                    <a:pt x="82" y="117"/>
                    <a:pt x="82" y="117"/>
                    <a:pt x="82" y="117"/>
                  </a:cubicBezTo>
                  <a:cubicBezTo>
                    <a:pt x="82" y="117"/>
                    <a:pt x="81" y="118"/>
                    <a:pt x="81" y="118"/>
                  </a:cubicBezTo>
                  <a:cubicBezTo>
                    <a:pt x="81" y="118"/>
                    <a:pt x="81" y="119"/>
                    <a:pt x="81" y="120"/>
                  </a:cubicBezTo>
                  <a:cubicBezTo>
                    <a:pt x="81" y="121"/>
                    <a:pt x="80" y="123"/>
                    <a:pt x="79" y="124"/>
                  </a:cubicBezTo>
                  <a:cubicBezTo>
                    <a:pt x="79" y="125"/>
                    <a:pt x="80" y="126"/>
                    <a:pt x="80" y="126"/>
                  </a:cubicBezTo>
                  <a:cubicBezTo>
                    <a:pt x="80" y="126"/>
                    <a:pt x="80" y="127"/>
                    <a:pt x="80" y="127"/>
                  </a:cubicBezTo>
                  <a:lnTo>
                    <a:pt x="79" y="127"/>
                  </a:ln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5" name="Freeform 195"/>
            <p:cNvSpPr>
              <a:spLocks/>
            </p:cNvSpPr>
            <p:nvPr/>
          </p:nvSpPr>
          <p:spPr bwMode="auto">
            <a:xfrm>
              <a:off x="1910" y="3017"/>
              <a:ext cx="7" cy="13"/>
            </a:xfrm>
            <a:custGeom>
              <a:avLst/>
              <a:gdLst/>
              <a:ahLst/>
              <a:cxnLst>
                <a:cxn ang="0">
                  <a:pos x="1" y="3"/>
                </a:cxn>
                <a:cxn ang="0">
                  <a:pos x="1" y="2"/>
                </a:cxn>
                <a:cxn ang="0">
                  <a:pos x="1" y="3"/>
                </a:cxn>
              </a:cxnLst>
              <a:rect l="0" t="0" r="r" b="b"/>
              <a:pathLst>
                <a:path w="2" h="4">
                  <a:moveTo>
                    <a:pt x="1" y="3"/>
                  </a:moveTo>
                  <a:cubicBezTo>
                    <a:pt x="1" y="3"/>
                    <a:pt x="0" y="4"/>
                    <a:pt x="1" y="2"/>
                  </a:cubicBezTo>
                  <a:cubicBezTo>
                    <a:pt x="2" y="0"/>
                    <a:pt x="1" y="1"/>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6" name="Freeform 196"/>
            <p:cNvSpPr>
              <a:spLocks/>
            </p:cNvSpPr>
            <p:nvPr/>
          </p:nvSpPr>
          <p:spPr bwMode="auto">
            <a:xfrm>
              <a:off x="1978" y="2946"/>
              <a:ext cx="7" cy="3"/>
            </a:xfrm>
            <a:custGeom>
              <a:avLst/>
              <a:gdLst/>
              <a:ahLst/>
              <a:cxnLst>
                <a:cxn ang="0">
                  <a:pos x="1" y="0"/>
                </a:cxn>
                <a:cxn ang="0">
                  <a:pos x="1" y="1"/>
                </a:cxn>
                <a:cxn ang="0">
                  <a:pos x="1" y="0"/>
                </a:cxn>
              </a:cxnLst>
              <a:rect l="0" t="0" r="r" b="b"/>
              <a:pathLst>
                <a:path w="2" h="1">
                  <a:moveTo>
                    <a:pt x="1" y="0"/>
                  </a:moveTo>
                  <a:cubicBezTo>
                    <a:pt x="0" y="0"/>
                    <a:pt x="0" y="1"/>
                    <a:pt x="1" y="1"/>
                  </a:cubicBezTo>
                  <a:cubicBezTo>
                    <a:pt x="1" y="1"/>
                    <a:pt x="2"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7" name="Freeform 197"/>
            <p:cNvSpPr>
              <a:spLocks/>
            </p:cNvSpPr>
            <p:nvPr/>
          </p:nvSpPr>
          <p:spPr bwMode="auto">
            <a:xfrm>
              <a:off x="1387" y="2571"/>
              <a:ext cx="203" cy="297"/>
            </a:xfrm>
            <a:custGeom>
              <a:avLst/>
              <a:gdLst/>
              <a:ahLst/>
              <a:cxnLst>
                <a:cxn ang="0">
                  <a:pos x="58" y="86"/>
                </a:cxn>
                <a:cxn ang="0">
                  <a:pos x="61" y="83"/>
                </a:cxn>
                <a:cxn ang="0">
                  <a:pos x="61" y="81"/>
                </a:cxn>
                <a:cxn ang="0">
                  <a:pos x="59" y="77"/>
                </a:cxn>
                <a:cxn ang="0">
                  <a:pos x="59" y="75"/>
                </a:cxn>
                <a:cxn ang="0">
                  <a:pos x="60" y="73"/>
                </a:cxn>
                <a:cxn ang="0">
                  <a:pos x="62" y="71"/>
                </a:cxn>
                <a:cxn ang="0">
                  <a:pos x="61" y="65"/>
                </a:cxn>
                <a:cxn ang="0">
                  <a:pos x="61" y="60"/>
                </a:cxn>
                <a:cxn ang="0">
                  <a:pos x="56" y="55"/>
                </a:cxn>
                <a:cxn ang="0">
                  <a:pos x="53" y="54"/>
                </a:cxn>
                <a:cxn ang="0">
                  <a:pos x="53" y="48"/>
                </a:cxn>
                <a:cxn ang="0">
                  <a:pos x="52" y="48"/>
                </a:cxn>
                <a:cxn ang="0">
                  <a:pos x="49" y="50"/>
                </a:cxn>
                <a:cxn ang="0">
                  <a:pos x="45" y="49"/>
                </a:cxn>
                <a:cxn ang="0">
                  <a:pos x="44" y="47"/>
                </a:cxn>
                <a:cxn ang="0">
                  <a:pos x="41" y="44"/>
                </a:cxn>
                <a:cxn ang="0">
                  <a:pos x="37" y="38"/>
                </a:cxn>
                <a:cxn ang="0">
                  <a:pos x="38" y="36"/>
                </a:cxn>
                <a:cxn ang="0">
                  <a:pos x="40" y="32"/>
                </a:cxn>
                <a:cxn ang="0">
                  <a:pos x="42" y="27"/>
                </a:cxn>
                <a:cxn ang="0">
                  <a:pos x="48" y="22"/>
                </a:cxn>
                <a:cxn ang="0">
                  <a:pos x="52" y="21"/>
                </a:cxn>
                <a:cxn ang="0">
                  <a:pos x="55" y="21"/>
                </a:cxn>
                <a:cxn ang="0">
                  <a:pos x="56" y="21"/>
                </a:cxn>
                <a:cxn ang="0">
                  <a:pos x="55" y="19"/>
                </a:cxn>
                <a:cxn ang="0">
                  <a:pos x="55" y="15"/>
                </a:cxn>
                <a:cxn ang="0">
                  <a:pos x="52" y="11"/>
                </a:cxn>
                <a:cxn ang="0">
                  <a:pos x="51" y="12"/>
                </a:cxn>
                <a:cxn ang="0">
                  <a:pos x="47" y="11"/>
                </a:cxn>
                <a:cxn ang="0">
                  <a:pos x="46" y="12"/>
                </a:cxn>
                <a:cxn ang="0">
                  <a:pos x="43" y="12"/>
                </a:cxn>
                <a:cxn ang="0">
                  <a:pos x="42" y="12"/>
                </a:cxn>
                <a:cxn ang="0">
                  <a:pos x="39" y="8"/>
                </a:cxn>
                <a:cxn ang="0">
                  <a:pos x="36" y="5"/>
                </a:cxn>
                <a:cxn ang="0">
                  <a:pos x="34" y="2"/>
                </a:cxn>
                <a:cxn ang="0">
                  <a:pos x="30" y="1"/>
                </a:cxn>
                <a:cxn ang="0">
                  <a:pos x="28" y="1"/>
                </a:cxn>
                <a:cxn ang="0">
                  <a:pos x="30" y="3"/>
                </a:cxn>
                <a:cxn ang="0">
                  <a:pos x="29" y="7"/>
                </a:cxn>
                <a:cxn ang="0">
                  <a:pos x="23" y="13"/>
                </a:cxn>
                <a:cxn ang="0">
                  <a:pos x="16" y="16"/>
                </a:cxn>
                <a:cxn ang="0">
                  <a:pos x="15" y="18"/>
                </a:cxn>
                <a:cxn ang="0">
                  <a:pos x="13" y="23"/>
                </a:cxn>
                <a:cxn ang="0">
                  <a:pos x="9" y="24"/>
                </a:cxn>
                <a:cxn ang="0">
                  <a:pos x="6" y="21"/>
                </a:cxn>
                <a:cxn ang="0">
                  <a:pos x="4" y="21"/>
                </a:cxn>
                <a:cxn ang="0">
                  <a:pos x="6" y="19"/>
                </a:cxn>
                <a:cxn ang="0">
                  <a:pos x="5" y="17"/>
                </a:cxn>
                <a:cxn ang="0">
                  <a:pos x="1" y="21"/>
                </a:cxn>
                <a:cxn ang="0">
                  <a:pos x="2" y="29"/>
                </a:cxn>
                <a:cxn ang="0">
                  <a:pos x="2" y="31"/>
                </a:cxn>
                <a:cxn ang="0">
                  <a:pos x="11" y="41"/>
                </a:cxn>
                <a:cxn ang="0">
                  <a:pos x="18" y="54"/>
                </a:cxn>
                <a:cxn ang="0">
                  <a:pos x="21" y="58"/>
                </a:cxn>
                <a:cxn ang="0">
                  <a:pos x="25" y="68"/>
                </a:cxn>
                <a:cxn ang="0">
                  <a:pos x="26" y="71"/>
                </a:cxn>
                <a:cxn ang="0">
                  <a:pos x="29" y="74"/>
                </a:cxn>
                <a:cxn ang="0">
                  <a:pos x="37" y="80"/>
                </a:cxn>
                <a:cxn ang="0">
                  <a:pos x="49" y="87"/>
                </a:cxn>
                <a:cxn ang="0">
                  <a:pos x="54" y="92"/>
                </a:cxn>
                <a:cxn ang="0">
                  <a:pos x="57" y="89"/>
                </a:cxn>
              </a:cxnLst>
              <a:rect l="0" t="0" r="r" b="b"/>
              <a:pathLst>
                <a:path w="63" h="92">
                  <a:moveTo>
                    <a:pt x="58" y="88"/>
                  </a:moveTo>
                  <a:cubicBezTo>
                    <a:pt x="59" y="87"/>
                    <a:pt x="59" y="87"/>
                    <a:pt x="59" y="87"/>
                  </a:cubicBezTo>
                  <a:cubicBezTo>
                    <a:pt x="59" y="87"/>
                    <a:pt x="58" y="87"/>
                    <a:pt x="58" y="86"/>
                  </a:cubicBezTo>
                  <a:cubicBezTo>
                    <a:pt x="58" y="86"/>
                    <a:pt x="58" y="86"/>
                    <a:pt x="58" y="86"/>
                  </a:cubicBezTo>
                  <a:cubicBezTo>
                    <a:pt x="58" y="86"/>
                    <a:pt x="59" y="85"/>
                    <a:pt x="59" y="85"/>
                  </a:cubicBezTo>
                  <a:cubicBezTo>
                    <a:pt x="59" y="85"/>
                    <a:pt x="61" y="83"/>
                    <a:pt x="61" y="83"/>
                  </a:cubicBezTo>
                  <a:cubicBezTo>
                    <a:pt x="61" y="82"/>
                    <a:pt x="61" y="82"/>
                    <a:pt x="62" y="82"/>
                  </a:cubicBezTo>
                  <a:cubicBezTo>
                    <a:pt x="62" y="82"/>
                    <a:pt x="62" y="81"/>
                    <a:pt x="61" y="81"/>
                  </a:cubicBezTo>
                  <a:cubicBezTo>
                    <a:pt x="61" y="81"/>
                    <a:pt x="61" y="81"/>
                    <a:pt x="61" y="81"/>
                  </a:cubicBezTo>
                  <a:cubicBezTo>
                    <a:pt x="60" y="81"/>
                    <a:pt x="60" y="81"/>
                    <a:pt x="60" y="81"/>
                  </a:cubicBezTo>
                  <a:cubicBezTo>
                    <a:pt x="60" y="81"/>
                    <a:pt x="59" y="78"/>
                    <a:pt x="59" y="78"/>
                  </a:cubicBezTo>
                  <a:cubicBezTo>
                    <a:pt x="59" y="77"/>
                    <a:pt x="59" y="77"/>
                    <a:pt x="59" y="77"/>
                  </a:cubicBezTo>
                  <a:cubicBezTo>
                    <a:pt x="59" y="77"/>
                    <a:pt x="60" y="76"/>
                    <a:pt x="60" y="76"/>
                  </a:cubicBezTo>
                  <a:cubicBezTo>
                    <a:pt x="60" y="76"/>
                    <a:pt x="60" y="76"/>
                    <a:pt x="60" y="75"/>
                  </a:cubicBezTo>
                  <a:cubicBezTo>
                    <a:pt x="60" y="75"/>
                    <a:pt x="59" y="75"/>
                    <a:pt x="59" y="75"/>
                  </a:cubicBezTo>
                  <a:cubicBezTo>
                    <a:pt x="59" y="75"/>
                    <a:pt x="59" y="74"/>
                    <a:pt x="59" y="74"/>
                  </a:cubicBezTo>
                  <a:cubicBezTo>
                    <a:pt x="59" y="74"/>
                    <a:pt x="59" y="73"/>
                    <a:pt x="59" y="73"/>
                  </a:cubicBezTo>
                  <a:cubicBezTo>
                    <a:pt x="60" y="73"/>
                    <a:pt x="60" y="73"/>
                    <a:pt x="60" y="73"/>
                  </a:cubicBezTo>
                  <a:cubicBezTo>
                    <a:pt x="60" y="72"/>
                    <a:pt x="60" y="72"/>
                    <a:pt x="61" y="72"/>
                  </a:cubicBezTo>
                  <a:cubicBezTo>
                    <a:pt x="61" y="72"/>
                    <a:pt x="61" y="71"/>
                    <a:pt x="61" y="71"/>
                  </a:cubicBezTo>
                  <a:cubicBezTo>
                    <a:pt x="61" y="71"/>
                    <a:pt x="61" y="71"/>
                    <a:pt x="62" y="71"/>
                  </a:cubicBezTo>
                  <a:cubicBezTo>
                    <a:pt x="62" y="70"/>
                    <a:pt x="61" y="70"/>
                    <a:pt x="61" y="69"/>
                  </a:cubicBezTo>
                  <a:cubicBezTo>
                    <a:pt x="61" y="68"/>
                    <a:pt x="61" y="67"/>
                    <a:pt x="61" y="67"/>
                  </a:cubicBezTo>
                  <a:cubicBezTo>
                    <a:pt x="61" y="66"/>
                    <a:pt x="61" y="65"/>
                    <a:pt x="61" y="65"/>
                  </a:cubicBezTo>
                  <a:cubicBezTo>
                    <a:pt x="61" y="65"/>
                    <a:pt x="62" y="63"/>
                    <a:pt x="62" y="63"/>
                  </a:cubicBezTo>
                  <a:cubicBezTo>
                    <a:pt x="63" y="62"/>
                    <a:pt x="63" y="62"/>
                    <a:pt x="62" y="62"/>
                  </a:cubicBezTo>
                  <a:cubicBezTo>
                    <a:pt x="62" y="62"/>
                    <a:pt x="62" y="60"/>
                    <a:pt x="61" y="60"/>
                  </a:cubicBezTo>
                  <a:cubicBezTo>
                    <a:pt x="61" y="59"/>
                    <a:pt x="59" y="56"/>
                    <a:pt x="58" y="54"/>
                  </a:cubicBezTo>
                  <a:cubicBezTo>
                    <a:pt x="58" y="54"/>
                    <a:pt x="57" y="54"/>
                    <a:pt x="57" y="54"/>
                  </a:cubicBezTo>
                  <a:cubicBezTo>
                    <a:pt x="57" y="54"/>
                    <a:pt x="56" y="54"/>
                    <a:pt x="56" y="55"/>
                  </a:cubicBezTo>
                  <a:cubicBezTo>
                    <a:pt x="55" y="55"/>
                    <a:pt x="55" y="55"/>
                    <a:pt x="54" y="55"/>
                  </a:cubicBezTo>
                  <a:cubicBezTo>
                    <a:pt x="53" y="54"/>
                    <a:pt x="53" y="54"/>
                    <a:pt x="53" y="55"/>
                  </a:cubicBezTo>
                  <a:cubicBezTo>
                    <a:pt x="53" y="55"/>
                    <a:pt x="53" y="55"/>
                    <a:pt x="53" y="54"/>
                  </a:cubicBezTo>
                  <a:cubicBezTo>
                    <a:pt x="53" y="54"/>
                    <a:pt x="53" y="49"/>
                    <a:pt x="53" y="49"/>
                  </a:cubicBezTo>
                  <a:cubicBezTo>
                    <a:pt x="53" y="49"/>
                    <a:pt x="53" y="49"/>
                    <a:pt x="53" y="49"/>
                  </a:cubicBezTo>
                  <a:cubicBezTo>
                    <a:pt x="53" y="48"/>
                    <a:pt x="54" y="48"/>
                    <a:pt x="53" y="48"/>
                  </a:cubicBezTo>
                  <a:cubicBezTo>
                    <a:pt x="53" y="48"/>
                    <a:pt x="53" y="47"/>
                    <a:pt x="53" y="47"/>
                  </a:cubicBezTo>
                  <a:cubicBezTo>
                    <a:pt x="53" y="47"/>
                    <a:pt x="54" y="47"/>
                    <a:pt x="53" y="47"/>
                  </a:cubicBezTo>
                  <a:cubicBezTo>
                    <a:pt x="53" y="47"/>
                    <a:pt x="53" y="47"/>
                    <a:pt x="52" y="48"/>
                  </a:cubicBezTo>
                  <a:cubicBezTo>
                    <a:pt x="52" y="48"/>
                    <a:pt x="51" y="49"/>
                    <a:pt x="51" y="49"/>
                  </a:cubicBezTo>
                  <a:cubicBezTo>
                    <a:pt x="51" y="49"/>
                    <a:pt x="50" y="49"/>
                    <a:pt x="50" y="49"/>
                  </a:cubicBezTo>
                  <a:cubicBezTo>
                    <a:pt x="50" y="49"/>
                    <a:pt x="50" y="50"/>
                    <a:pt x="49" y="50"/>
                  </a:cubicBezTo>
                  <a:cubicBezTo>
                    <a:pt x="49" y="50"/>
                    <a:pt x="47" y="50"/>
                    <a:pt x="46" y="50"/>
                  </a:cubicBezTo>
                  <a:cubicBezTo>
                    <a:pt x="46" y="50"/>
                    <a:pt x="46" y="50"/>
                    <a:pt x="46" y="50"/>
                  </a:cubicBezTo>
                  <a:cubicBezTo>
                    <a:pt x="45" y="50"/>
                    <a:pt x="45" y="50"/>
                    <a:pt x="45" y="49"/>
                  </a:cubicBezTo>
                  <a:cubicBezTo>
                    <a:pt x="45" y="49"/>
                    <a:pt x="45" y="49"/>
                    <a:pt x="45" y="48"/>
                  </a:cubicBezTo>
                  <a:cubicBezTo>
                    <a:pt x="45" y="48"/>
                    <a:pt x="45" y="48"/>
                    <a:pt x="45" y="48"/>
                  </a:cubicBezTo>
                  <a:cubicBezTo>
                    <a:pt x="45" y="48"/>
                    <a:pt x="44" y="47"/>
                    <a:pt x="44" y="47"/>
                  </a:cubicBezTo>
                  <a:cubicBezTo>
                    <a:pt x="43" y="47"/>
                    <a:pt x="41" y="47"/>
                    <a:pt x="41" y="47"/>
                  </a:cubicBezTo>
                  <a:cubicBezTo>
                    <a:pt x="41" y="47"/>
                    <a:pt x="40" y="47"/>
                    <a:pt x="40" y="46"/>
                  </a:cubicBezTo>
                  <a:cubicBezTo>
                    <a:pt x="41" y="46"/>
                    <a:pt x="42" y="45"/>
                    <a:pt x="41" y="44"/>
                  </a:cubicBezTo>
                  <a:cubicBezTo>
                    <a:pt x="40" y="44"/>
                    <a:pt x="40" y="43"/>
                    <a:pt x="39" y="42"/>
                  </a:cubicBezTo>
                  <a:cubicBezTo>
                    <a:pt x="39" y="42"/>
                    <a:pt x="38" y="41"/>
                    <a:pt x="38" y="40"/>
                  </a:cubicBezTo>
                  <a:cubicBezTo>
                    <a:pt x="38" y="40"/>
                    <a:pt x="38" y="39"/>
                    <a:pt x="37" y="38"/>
                  </a:cubicBezTo>
                  <a:cubicBezTo>
                    <a:pt x="37" y="38"/>
                    <a:pt x="36" y="37"/>
                    <a:pt x="36" y="37"/>
                  </a:cubicBezTo>
                  <a:cubicBezTo>
                    <a:pt x="36" y="37"/>
                    <a:pt x="36" y="37"/>
                    <a:pt x="37" y="37"/>
                  </a:cubicBezTo>
                  <a:cubicBezTo>
                    <a:pt x="37" y="37"/>
                    <a:pt x="37" y="37"/>
                    <a:pt x="38" y="36"/>
                  </a:cubicBezTo>
                  <a:cubicBezTo>
                    <a:pt x="38" y="36"/>
                    <a:pt x="38" y="36"/>
                    <a:pt x="37" y="36"/>
                  </a:cubicBezTo>
                  <a:cubicBezTo>
                    <a:pt x="37" y="35"/>
                    <a:pt x="37" y="35"/>
                    <a:pt x="37" y="35"/>
                  </a:cubicBezTo>
                  <a:cubicBezTo>
                    <a:pt x="38" y="34"/>
                    <a:pt x="38" y="33"/>
                    <a:pt x="40" y="32"/>
                  </a:cubicBezTo>
                  <a:cubicBezTo>
                    <a:pt x="40" y="32"/>
                    <a:pt x="41" y="32"/>
                    <a:pt x="40" y="31"/>
                  </a:cubicBezTo>
                  <a:cubicBezTo>
                    <a:pt x="40" y="31"/>
                    <a:pt x="40" y="30"/>
                    <a:pt x="40" y="30"/>
                  </a:cubicBezTo>
                  <a:cubicBezTo>
                    <a:pt x="41" y="29"/>
                    <a:pt x="42" y="28"/>
                    <a:pt x="42" y="27"/>
                  </a:cubicBezTo>
                  <a:cubicBezTo>
                    <a:pt x="42" y="26"/>
                    <a:pt x="42" y="25"/>
                    <a:pt x="42" y="25"/>
                  </a:cubicBezTo>
                  <a:cubicBezTo>
                    <a:pt x="42" y="25"/>
                    <a:pt x="45" y="24"/>
                    <a:pt x="45" y="23"/>
                  </a:cubicBezTo>
                  <a:cubicBezTo>
                    <a:pt x="46" y="23"/>
                    <a:pt x="47" y="22"/>
                    <a:pt x="48" y="22"/>
                  </a:cubicBezTo>
                  <a:cubicBezTo>
                    <a:pt x="48" y="22"/>
                    <a:pt x="48" y="22"/>
                    <a:pt x="49" y="22"/>
                  </a:cubicBezTo>
                  <a:cubicBezTo>
                    <a:pt x="49" y="22"/>
                    <a:pt x="50" y="22"/>
                    <a:pt x="50" y="22"/>
                  </a:cubicBezTo>
                  <a:cubicBezTo>
                    <a:pt x="51" y="22"/>
                    <a:pt x="51" y="22"/>
                    <a:pt x="52" y="21"/>
                  </a:cubicBezTo>
                  <a:cubicBezTo>
                    <a:pt x="52" y="21"/>
                    <a:pt x="53" y="20"/>
                    <a:pt x="53" y="20"/>
                  </a:cubicBezTo>
                  <a:cubicBezTo>
                    <a:pt x="54" y="21"/>
                    <a:pt x="54" y="21"/>
                    <a:pt x="54" y="21"/>
                  </a:cubicBezTo>
                  <a:cubicBezTo>
                    <a:pt x="54" y="21"/>
                    <a:pt x="55" y="20"/>
                    <a:pt x="55" y="21"/>
                  </a:cubicBezTo>
                  <a:cubicBezTo>
                    <a:pt x="54" y="21"/>
                    <a:pt x="55" y="21"/>
                    <a:pt x="55" y="21"/>
                  </a:cubicBezTo>
                  <a:cubicBezTo>
                    <a:pt x="55" y="21"/>
                    <a:pt x="55" y="21"/>
                    <a:pt x="55" y="21"/>
                  </a:cubicBezTo>
                  <a:cubicBezTo>
                    <a:pt x="55" y="21"/>
                    <a:pt x="56" y="21"/>
                    <a:pt x="56" y="21"/>
                  </a:cubicBezTo>
                  <a:cubicBezTo>
                    <a:pt x="56" y="21"/>
                    <a:pt x="56" y="21"/>
                    <a:pt x="56" y="21"/>
                  </a:cubicBezTo>
                  <a:cubicBezTo>
                    <a:pt x="56" y="21"/>
                    <a:pt x="56" y="21"/>
                    <a:pt x="56" y="21"/>
                  </a:cubicBezTo>
                  <a:cubicBezTo>
                    <a:pt x="56" y="20"/>
                    <a:pt x="55" y="19"/>
                    <a:pt x="55" y="19"/>
                  </a:cubicBezTo>
                  <a:cubicBezTo>
                    <a:pt x="54" y="19"/>
                    <a:pt x="54" y="19"/>
                    <a:pt x="53" y="19"/>
                  </a:cubicBezTo>
                  <a:cubicBezTo>
                    <a:pt x="53" y="19"/>
                    <a:pt x="53" y="19"/>
                    <a:pt x="53" y="18"/>
                  </a:cubicBezTo>
                  <a:cubicBezTo>
                    <a:pt x="53" y="17"/>
                    <a:pt x="55" y="15"/>
                    <a:pt x="55" y="15"/>
                  </a:cubicBezTo>
                  <a:cubicBezTo>
                    <a:pt x="55" y="14"/>
                    <a:pt x="56" y="14"/>
                    <a:pt x="56" y="13"/>
                  </a:cubicBezTo>
                  <a:cubicBezTo>
                    <a:pt x="56" y="12"/>
                    <a:pt x="54" y="12"/>
                    <a:pt x="54" y="12"/>
                  </a:cubicBezTo>
                  <a:cubicBezTo>
                    <a:pt x="53" y="12"/>
                    <a:pt x="53" y="12"/>
                    <a:pt x="52" y="11"/>
                  </a:cubicBezTo>
                  <a:cubicBezTo>
                    <a:pt x="52" y="11"/>
                    <a:pt x="52" y="11"/>
                    <a:pt x="52" y="11"/>
                  </a:cubicBezTo>
                  <a:cubicBezTo>
                    <a:pt x="51" y="11"/>
                    <a:pt x="51" y="11"/>
                    <a:pt x="51" y="11"/>
                  </a:cubicBezTo>
                  <a:cubicBezTo>
                    <a:pt x="51" y="11"/>
                    <a:pt x="51" y="11"/>
                    <a:pt x="51" y="12"/>
                  </a:cubicBezTo>
                  <a:cubicBezTo>
                    <a:pt x="50" y="12"/>
                    <a:pt x="50" y="12"/>
                    <a:pt x="50" y="12"/>
                  </a:cubicBezTo>
                  <a:cubicBezTo>
                    <a:pt x="50" y="12"/>
                    <a:pt x="49" y="12"/>
                    <a:pt x="48" y="11"/>
                  </a:cubicBezTo>
                  <a:cubicBezTo>
                    <a:pt x="48" y="11"/>
                    <a:pt x="48" y="11"/>
                    <a:pt x="47" y="11"/>
                  </a:cubicBezTo>
                  <a:cubicBezTo>
                    <a:pt x="47" y="11"/>
                    <a:pt x="47" y="11"/>
                    <a:pt x="47" y="11"/>
                  </a:cubicBezTo>
                  <a:cubicBezTo>
                    <a:pt x="47" y="12"/>
                    <a:pt x="47" y="12"/>
                    <a:pt x="46" y="12"/>
                  </a:cubicBezTo>
                  <a:cubicBezTo>
                    <a:pt x="46" y="12"/>
                    <a:pt x="46" y="12"/>
                    <a:pt x="46" y="12"/>
                  </a:cubicBezTo>
                  <a:cubicBezTo>
                    <a:pt x="46" y="12"/>
                    <a:pt x="45" y="12"/>
                    <a:pt x="45" y="12"/>
                  </a:cubicBezTo>
                  <a:cubicBezTo>
                    <a:pt x="45" y="12"/>
                    <a:pt x="44" y="12"/>
                    <a:pt x="43" y="12"/>
                  </a:cubicBezTo>
                  <a:cubicBezTo>
                    <a:pt x="43" y="12"/>
                    <a:pt x="43" y="12"/>
                    <a:pt x="43" y="12"/>
                  </a:cubicBezTo>
                  <a:cubicBezTo>
                    <a:pt x="43" y="12"/>
                    <a:pt x="43" y="12"/>
                    <a:pt x="43" y="12"/>
                  </a:cubicBezTo>
                  <a:cubicBezTo>
                    <a:pt x="43" y="12"/>
                    <a:pt x="43" y="12"/>
                    <a:pt x="43" y="12"/>
                  </a:cubicBezTo>
                  <a:cubicBezTo>
                    <a:pt x="42" y="12"/>
                    <a:pt x="42" y="12"/>
                    <a:pt x="42" y="12"/>
                  </a:cubicBezTo>
                  <a:cubicBezTo>
                    <a:pt x="41" y="13"/>
                    <a:pt x="41" y="11"/>
                    <a:pt x="41" y="10"/>
                  </a:cubicBezTo>
                  <a:cubicBezTo>
                    <a:pt x="41" y="9"/>
                    <a:pt x="40" y="9"/>
                    <a:pt x="40" y="9"/>
                  </a:cubicBezTo>
                  <a:cubicBezTo>
                    <a:pt x="39" y="9"/>
                    <a:pt x="39" y="9"/>
                    <a:pt x="39" y="8"/>
                  </a:cubicBezTo>
                  <a:cubicBezTo>
                    <a:pt x="39" y="7"/>
                    <a:pt x="38" y="7"/>
                    <a:pt x="38" y="6"/>
                  </a:cubicBezTo>
                  <a:cubicBezTo>
                    <a:pt x="37" y="6"/>
                    <a:pt x="37" y="6"/>
                    <a:pt x="37" y="6"/>
                  </a:cubicBezTo>
                  <a:cubicBezTo>
                    <a:pt x="36" y="5"/>
                    <a:pt x="36" y="5"/>
                    <a:pt x="36" y="5"/>
                  </a:cubicBezTo>
                  <a:cubicBezTo>
                    <a:pt x="35" y="5"/>
                    <a:pt x="35" y="5"/>
                    <a:pt x="35" y="5"/>
                  </a:cubicBezTo>
                  <a:cubicBezTo>
                    <a:pt x="35" y="5"/>
                    <a:pt x="34" y="3"/>
                    <a:pt x="34" y="3"/>
                  </a:cubicBezTo>
                  <a:cubicBezTo>
                    <a:pt x="34" y="3"/>
                    <a:pt x="34" y="3"/>
                    <a:pt x="34" y="2"/>
                  </a:cubicBezTo>
                  <a:cubicBezTo>
                    <a:pt x="33" y="2"/>
                    <a:pt x="32" y="1"/>
                    <a:pt x="32" y="1"/>
                  </a:cubicBezTo>
                  <a:cubicBezTo>
                    <a:pt x="31" y="0"/>
                    <a:pt x="30" y="0"/>
                    <a:pt x="30" y="1"/>
                  </a:cubicBezTo>
                  <a:cubicBezTo>
                    <a:pt x="30" y="1"/>
                    <a:pt x="30" y="1"/>
                    <a:pt x="30" y="1"/>
                  </a:cubicBezTo>
                  <a:cubicBezTo>
                    <a:pt x="30" y="1"/>
                    <a:pt x="29" y="1"/>
                    <a:pt x="29" y="1"/>
                  </a:cubicBezTo>
                  <a:cubicBezTo>
                    <a:pt x="29" y="0"/>
                    <a:pt x="29" y="0"/>
                    <a:pt x="28" y="1"/>
                  </a:cubicBezTo>
                  <a:cubicBezTo>
                    <a:pt x="28" y="1"/>
                    <a:pt x="28" y="1"/>
                    <a:pt x="28" y="1"/>
                  </a:cubicBezTo>
                  <a:cubicBezTo>
                    <a:pt x="28" y="1"/>
                    <a:pt x="29" y="1"/>
                    <a:pt x="29" y="1"/>
                  </a:cubicBezTo>
                  <a:cubicBezTo>
                    <a:pt x="29" y="1"/>
                    <a:pt x="29" y="1"/>
                    <a:pt x="29" y="2"/>
                  </a:cubicBezTo>
                  <a:cubicBezTo>
                    <a:pt x="29" y="2"/>
                    <a:pt x="29" y="2"/>
                    <a:pt x="30" y="3"/>
                  </a:cubicBezTo>
                  <a:cubicBezTo>
                    <a:pt x="30" y="3"/>
                    <a:pt x="30" y="4"/>
                    <a:pt x="30" y="4"/>
                  </a:cubicBezTo>
                  <a:cubicBezTo>
                    <a:pt x="30" y="5"/>
                    <a:pt x="30" y="5"/>
                    <a:pt x="30" y="5"/>
                  </a:cubicBezTo>
                  <a:cubicBezTo>
                    <a:pt x="29" y="6"/>
                    <a:pt x="29" y="7"/>
                    <a:pt x="29" y="7"/>
                  </a:cubicBezTo>
                  <a:cubicBezTo>
                    <a:pt x="28" y="8"/>
                    <a:pt x="28" y="9"/>
                    <a:pt x="27" y="9"/>
                  </a:cubicBezTo>
                  <a:cubicBezTo>
                    <a:pt x="27" y="9"/>
                    <a:pt x="24" y="12"/>
                    <a:pt x="23" y="12"/>
                  </a:cubicBezTo>
                  <a:cubicBezTo>
                    <a:pt x="23" y="13"/>
                    <a:pt x="23" y="13"/>
                    <a:pt x="23" y="13"/>
                  </a:cubicBezTo>
                  <a:cubicBezTo>
                    <a:pt x="23" y="13"/>
                    <a:pt x="18" y="15"/>
                    <a:pt x="18" y="15"/>
                  </a:cubicBezTo>
                  <a:cubicBezTo>
                    <a:pt x="17" y="15"/>
                    <a:pt x="17" y="15"/>
                    <a:pt x="17" y="15"/>
                  </a:cubicBezTo>
                  <a:cubicBezTo>
                    <a:pt x="17" y="15"/>
                    <a:pt x="17" y="15"/>
                    <a:pt x="16" y="16"/>
                  </a:cubicBezTo>
                  <a:cubicBezTo>
                    <a:pt x="16" y="16"/>
                    <a:pt x="16" y="16"/>
                    <a:pt x="16" y="17"/>
                  </a:cubicBezTo>
                  <a:cubicBezTo>
                    <a:pt x="16" y="17"/>
                    <a:pt x="15" y="17"/>
                    <a:pt x="15" y="17"/>
                  </a:cubicBezTo>
                  <a:cubicBezTo>
                    <a:pt x="15" y="17"/>
                    <a:pt x="15" y="18"/>
                    <a:pt x="15" y="18"/>
                  </a:cubicBezTo>
                  <a:cubicBezTo>
                    <a:pt x="15" y="18"/>
                    <a:pt x="15" y="18"/>
                    <a:pt x="14" y="18"/>
                  </a:cubicBezTo>
                  <a:cubicBezTo>
                    <a:pt x="14" y="19"/>
                    <a:pt x="13" y="21"/>
                    <a:pt x="13" y="22"/>
                  </a:cubicBezTo>
                  <a:cubicBezTo>
                    <a:pt x="13" y="22"/>
                    <a:pt x="13" y="23"/>
                    <a:pt x="13" y="23"/>
                  </a:cubicBezTo>
                  <a:cubicBezTo>
                    <a:pt x="12" y="23"/>
                    <a:pt x="12" y="24"/>
                    <a:pt x="12" y="24"/>
                  </a:cubicBezTo>
                  <a:cubicBezTo>
                    <a:pt x="11" y="25"/>
                    <a:pt x="11" y="25"/>
                    <a:pt x="11" y="25"/>
                  </a:cubicBezTo>
                  <a:cubicBezTo>
                    <a:pt x="10" y="24"/>
                    <a:pt x="10" y="24"/>
                    <a:pt x="9" y="24"/>
                  </a:cubicBezTo>
                  <a:cubicBezTo>
                    <a:pt x="9" y="24"/>
                    <a:pt x="9" y="22"/>
                    <a:pt x="8" y="22"/>
                  </a:cubicBezTo>
                  <a:cubicBezTo>
                    <a:pt x="8" y="22"/>
                    <a:pt x="8" y="22"/>
                    <a:pt x="8" y="22"/>
                  </a:cubicBezTo>
                  <a:cubicBezTo>
                    <a:pt x="7" y="22"/>
                    <a:pt x="7" y="22"/>
                    <a:pt x="6" y="21"/>
                  </a:cubicBezTo>
                  <a:cubicBezTo>
                    <a:pt x="6" y="21"/>
                    <a:pt x="6" y="21"/>
                    <a:pt x="5" y="22"/>
                  </a:cubicBezTo>
                  <a:cubicBezTo>
                    <a:pt x="5" y="22"/>
                    <a:pt x="4" y="22"/>
                    <a:pt x="4" y="22"/>
                  </a:cubicBezTo>
                  <a:cubicBezTo>
                    <a:pt x="4" y="22"/>
                    <a:pt x="4" y="22"/>
                    <a:pt x="4" y="21"/>
                  </a:cubicBezTo>
                  <a:cubicBezTo>
                    <a:pt x="4" y="21"/>
                    <a:pt x="4" y="20"/>
                    <a:pt x="4" y="20"/>
                  </a:cubicBezTo>
                  <a:cubicBezTo>
                    <a:pt x="4" y="20"/>
                    <a:pt x="4" y="20"/>
                    <a:pt x="4" y="20"/>
                  </a:cubicBezTo>
                  <a:cubicBezTo>
                    <a:pt x="5" y="20"/>
                    <a:pt x="5" y="19"/>
                    <a:pt x="6" y="19"/>
                  </a:cubicBezTo>
                  <a:cubicBezTo>
                    <a:pt x="6" y="19"/>
                    <a:pt x="6" y="19"/>
                    <a:pt x="6" y="19"/>
                  </a:cubicBezTo>
                  <a:cubicBezTo>
                    <a:pt x="5" y="17"/>
                    <a:pt x="5" y="17"/>
                    <a:pt x="5" y="17"/>
                  </a:cubicBezTo>
                  <a:cubicBezTo>
                    <a:pt x="5" y="17"/>
                    <a:pt x="5" y="17"/>
                    <a:pt x="5" y="17"/>
                  </a:cubicBezTo>
                  <a:cubicBezTo>
                    <a:pt x="5" y="17"/>
                    <a:pt x="4" y="18"/>
                    <a:pt x="4" y="18"/>
                  </a:cubicBezTo>
                  <a:cubicBezTo>
                    <a:pt x="3" y="18"/>
                    <a:pt x="2" y="19"/>
                    <a:pt x="2" y="19"/>
                  </a:cubicBezTo>
                  <a:cubicBezTo>
                    <a:pt x="2" y="20"/>
                    <a:pt x="1" y="21"/>
                    <a:pt x="1" y="21"/>
                  </a:cubicBezTo>
                  <a:cubicBezTo>
                    <a:pt x="0" y="21"/>
                    <a:pt x="0" y="22"/>
                    <a:pt x="0" y="23"/>
                  </a:cubicBezTo>
                  <a:cubicBezTo>
                    <a:pt x="1" y="24"/>
                    <a:pt x="1" y="26"/>
                    <a:pt x="2" y="27"/>
                  </a:cubicBezTo>
                  <a:cubicBezTo>
                    <a:pt x="2" y="28"/>
                    <a:pt x="2" y="28"/>
                    <a:pt x="2" y="29"/>
                  </a:cubicBezTo>
                  <a:cubicBezTo>
                    <a:pt x="2" y="29"/>
                    <a:pt x="2" y="29"/>
                    <a:pt x="2" y="29"/>
                  </a:cubicBezTo>
                  <a:cubicBezTo>
                    <a:pt x="2" y="29"/>
                    <a:pt x="1" y="30"/>
                    <a:pt x="1" y="30"/>
                  </a:cubicBezTo>
                  <a:cubicBezTo>
                    <a:pt x="1" y="31"/>
                    <a:pt x="2" y="31"/>
                    <a:pt x="2" y="31"/>
                  </a:cubicBezTo>
                  <a:cubicBezTo>
                    <a:pt x="3" y="31"/>
                    <a:pt x="6" y="32"/>
                    <a:pt x="6" y="33"/>
                  </a:cubicBezTo>
                  <a:cubicBezTo>
                    <a:pt x="7" y="34"/>
                    <a:pt x="8" y="36"/>
                    <a:pt x="9" y="37"/>
                  </a:cubicBezTo>
                  <a:cubicBezTo>
                    <a:pt x="9" y="37"/>
                    <a:pt x="11" y="40"/>
                    <a:pt x="11" y="41"/>
                  </a:cubicBezTo>
                  <a:cubicBezTo>
                    <a:pt x="12" y="41"/>
                    <a:pt x="12" y="42"/>
                    <a:pt x="12" y="42"/>
                  </a:cubicBezTo>
                  <a:cubicBezTo>
                    <a:pt x="13" y="43"/>
                    <a:pt x="15" y="47"/>
                    <a:pt x="15" y="48"/>
                  </a:cubicBezTo>
                  <a:cubicBezTo>
                    <a:pt x="15" y="48"/>
                    <a:pt x="17" y="53"/>
                    <a:pt x="18" y="54"/>
                  </a:cubicBezTo>
                  <a:cubicBezTo>
                    <a:pt x="18" y="54"/>
                    <a:pt x="18" y="55"/>
                    <a:pt x="18" y="55"/>
                  </a:cubicBezTo>
                  <a:cubicBezTo>
                    <a:pt x="18" y="55"/>
                    <a:pt x="18" y="56"/>
                    <a:pt x="19" y="57"/>
                  </a:cubicBezTo>
                  <a:cubicBezTo>
                    <a:pt x="20" y="57"/>
                    <a:pt x="20" y="58"/>
                    <a:pt x="21" y="58"/>
                  </a:cubicBezTo>
                  <a:cubicBezTo>
                    <a:pt x="21" y="59"/>
                    <a:pt x="21" y="60"/>
                    <a:pt x="22" y="61"/>
                  </a:cubicBezTo>
                  <a:cubicBezTo>
                    <a:pt x="22" y="62"/>
                    <a:pt x="25" y="66"/>
                    <a:pt x="25" y="66"/>
                  </a:cubicBezTo>
                  <a:cubicBezTo>
                    <a:pt x="25" y="67"/>
                    <a:pt x="26" y="68"/>
                    <a:pt x="25" y="68"/>
                  </a:cubicBezTo>
                  <a:cubicBezTo>
                    <a:pt x="25" y="69"/>
                    <a:pt x="24" y="69"/>
                    <a:pt x="25" y="70"/>
                  </a:cubicBezTo>
                  <a:cubicBezTo>
                    <a:pt x="25" y="70"/>
                    <a:pt x="25" y="71"/>
                    <a:pt x="25" y="71"/>
                  </a:cubicBezTo>
                  <a:cubicBezTo>
                    <a:pt x="25" y="70"/>
                    <a:pt x="26" y="71"/>
                    <a:pt x="26" y="71"/>
                  </a:cubicBezTo>
                  <a:cubicBezTo>
                    <a:pt x="26" y="71"/>
                    <a:pt x="26" y="72"/>
                    <a:pt x="26" y="72"/>
                  </a:cubicBezTo>
                  <a:cubicBezTo>
                    <a:pt x="27" y="73"/>
                    <a:pt x="27" y="73"/>
                    <a:pt x="27" y="73"/>
                  </a:cubicBezTo>
                  <a:cubicBezTo>
                    <a:pt x="28" y="74"/>
                    <a:pt x="28" y="74"/>
                    <a:pt x="29" y="74"/>
                  </a:cubicBezTo>
                  <a:cubicBezTo>
                    <a:pt x="29" y="75"/>
                    <a:pt x="30" y="76"/>
                    <a:pt x="30" y="76"/>
                  </a:cubicBezTo>
                  <a:cubicBezTo>
                    <a:pt x="31" y="77"/>
                    <a:pt x="32" y="77"/>
                    <a:pt x="32" y="78"/>
                  </a:cubicBezTo>
                  <a:cubicBezTo>
                    <a:pt x="32" y="78"/>
                    <a:pt x="36" y="80"/>
                    <a:pt x="37" y="80"/>
                  </a:cubicBezTo>
                  <a:cubicBezTo>
                    <a:pt x="38" y="81"/>
                    <a:pt x="41" y="82"/>
                    <a:pt x="42" y="83"/>
                  </a:cubicBezTo>
                  <a:cubicBezTo>
                    <a:pt x="43" y="83"/>
                    <a:pt x="45" y="84"/>
                    <a:pt x="46" y="85"/>
                  </a:cubicBezTo>
                  <a:cubicBezTo>
                    <a:pt x="46" y="85"/>
                    <a:pt x="49" y="86"/>
                    <a:pt x="49" y="87"/>
                  </a:cubicBezTo>
                  <a:cubicBezTo>
                    <a:pt x="49" y="88"/>
                    <a:pt x="49" y="88"/>
                    <a:pt x="50" y="89"/>
                  </a:cubicBezTo>
                  <a:cubicBezTo>
                    <a:pt x="51" y="89"/>
                    <a:pt x="52" y="90"/>
                    <a:pt x="52" y="90"/>
                  </a:cubicBezTo>
                  <a:cubicBezTo>
                    <a:pt x="53" y="91"/>
                    <a:pt x="54" y="91"/>
                    <a:pt x="54" y="92"/>
                  </a:cubicBezTo>
                  <a:cubicBezTo>
                    <a:pt x="55" y="92"/>
                    <a:pt x="57" y="91"/>
                    <a:pt x="57" y="91"/>
                  </a:cubicBezTo>
                  <a:cubicBezTo>
                    <a:pt x="57" y="91"/>
                    <a:pt x="57" y="90"/>
                    <a:pt x="57" y="90"/>
                  </a:cubicBezTo>
                  <a:cubicBezTo>
                    <a:pt x="57" y="90"/>
                    <a:pt x="57" y="90"/>
                    <a:pt x="57" y="89"/>
                  </a:cubicBezTo>
                  <a:cubicBezTo>
                    <a:pt x="57" y="88"/>
                    <a:pt x="58" y="88"/>
                    <a:pt x="58" y="88"/>
                  </a:cubicBezTo>
                  <a:cubicBezTo>
                    <a:pt x="58" y="88"/>
                    <a:pt x="58" y="88"/>
                    <a:pt x="58" y="8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8" name="Freeform 198"/>
            <p:cNvSpPr>
              <a:spLocks/>
            </p:cNvSpPr>
            <p:nvPr/>
          </p:nvSpPr>
          <p:spPr bwMode="auto">
            <a:xfrm>
              <a:off x="1574" y="2726"/>
              <a:ext cx="194" cy="217"/>
            </a:xfrm>
            <a:custGeom>
              <a:avLst/>
              <a:gdLst/>
              <a:ahLst/>
              <a:cxnLst>
                <a:cxn ang="0">
                  <a:pos x="3" y="17"/>
                </a:cxn>
                <a:cxn ang="0">
                  <a:pos x="4" y="23"/>
                </a:cxn>
                <a:cxn ang="0">
                  <a:pos x="2" y="25"/>
                </a:cxn>
                <a:cxn ang="0">
                  <a:pos x="1" y="27"/>
                </a:cxn>
                <a:cxn ang="0">
                  <a:pos x="1" y="29"/>
                </a:cxn>
                <a:cxn ang="0">
                  <a:pos x="3" y="33"/>
                </a:cxn>
                <a:cxn ang="0">
                  <a:pos x="3" y="35"/>
                </a:cxn>
                <a:cxn ang="0">
                  <a:pos x="0" y="38"/>
                </a:cxn>
                <a:cxn ang="0">
                  <a:pos x="2" y="42"/>
                </a:cxn>
                <a:cxn ang="0">
                  <a:pos x="3" y="46"/>
                </a:cxn>
                <a:cxn ang="0">
                  <a:pos x="6" y="49"/>
                </a:cxn>
                <a:cxn ang="0">
                  <a:pos x="5" y="51"/>
                </a:cxn>
                <a:cxn ang="0">
                  <a:pos x="4" y="53"/>
                </a:cxn>
                <a:cxn ang="0">
                  <a:pos x="5" y="57"/>
                </a:cxn>
                <a:cxn ang="0">
                  <a:pos x="8" y="62"/>
                </a:cxn>
                <a:cxn ang="0">
                  <a:pos x="9" y="65"/>
                </a:cxn>
                <a:cxn ang="0">
                  <a:pos x="12" y="67"/>
                </a:cxn>
                <a:cxn ang="0">
                  <a:pos x="16" y="63"/>
                </a:cxn>
                <a:cxn ang="0">
                  <a:pos x="18" y="62"/>
                </a:cxn>
                <a:cxn ang="0">
                  <a:pos x="22" y="63"/>
                </a:cxn>
                <a:cxn ang="0">
                  <a:pos x="26" y="67"/>
                </a:cxn>
                <a:cxn ang="0">
                  <a:pos x="29" y="63"/>
                </a:cxn>
                <a:cxn ang="0">
                  <a:pos x="34" y="63"/>
                </a:cxn>
                <a:cxn ang="0">
                  <a:pos x="36" y="57"/>
                </a:cxn>
                <a:cxn ang="0">
                  <a:pos x="38" y="53"/>
                </a:cxn>
                <a:cxn ang="0">
                  <a:pos x="43" y="50"/>
                </a:cxn>
                <a:cxn ang="0">
                  <a:pos x="52" y="49"/>
                </a:cxn>
                <a:cxn ang="0">
                  <a:pos x="57" y="53"/>
                </a:cxn>
                <a:cxn ang="0">
                  <a:pos x="58" y="52"/>
                </a:cxn>
                <a:cxn ang="0">
                  <a:pos x="59" y="44"/>
                </a:cxn>
                <a:cxn ang="0">
                  <a:pos x="59" y="42"/>
                </a:cxn>
                <a:cxn ang="0">
                  <a:pos x="56" y="39"/>
                </a:cxn>
                <a:cxn ang="0">
                  <a:pos x="55" y="35"/>
                </a:cxn>
                <a:cxn ang="0">
                  <a:pos x="49" y="33"/>
                </a:cxn>
                <a:cxn ang="0">
                  <a:pos x="46" y="29"/>
                </a:cxn>
                <a:cxn ang="0">
                  <a:pos x="46" y="27"/>
                </a:cxn>
                <a:cxn ang="0">
                  <a:pos x="46" y="22"/>
                </a:cxn>
                <a:cxn ang="0">
                  <a:pos x="38" y="19"/>
                </a:cxn>
                <a:cxn ang="0">
                  <a:pos x="33" y="16"/>
                </a:cxn>
                <a:cxn ang="0">
                  <a:pos x="28" y="14"/>
                </a:cxn>
                <a:cxn ang="0">
                  <a:pos x="23" y="11"/>
                </a:cxn>
                <a:cxn ang="0">
                  <a:pos x="21" y="7"/>
                </a:cxn>
                <a:cxn ang="0">
                  <a:pos x="21" y="1"/>
                </a:cxn>
                <a:cxn ang="0">
                  <a:pos x="18" y="0"/>
                </a:cxn>
                <a:cxn ang="0">
                  <a:pos x="12" y="3"/>
                </a:cxn>
                <a:cxn ang="0">
                  <a:pos x="9" y="5"/>
                </a:cxn>
                <a:cxn ang="0">
                  <a:pos x="1" y="7"/>
                </a:cxn>
                <a:cxn ang="0">
                  <a:pos x="4" y="14"/>
                </a:cxn>
              </a:cxnLst>
              <a:rect l="0" t="0" r="r" b="b"/>
              <a:pathLst>
                <a:path w="60" h="67">
                  <a:moveTo>
                    <a:pt x="4" y="14"/>
                  </a:moveTo>
                  <a:cubicBezTo>
                    <a:pt x="5" y="14"/>
                    <a:pt x="5" y="14"/>
                    <a:pt x="4" y="15"/>
                  </a:cubicBezTo>
                  <a:cubicBezTo>
                    <a:pt x="4" y="15"/>
                    <a:pt x="3" y="17"/>
                    <a:pt x="3" y="17"/>
                  </a:cubicBezTo>
                  <a:cubicBezTo>
                    <a:pt x="3" y="17"/>
                    <a:pt x="3" y="18"/>
                    <a:pt x="3" y="19"/>
                  </a:cubicBezTo>
                  <a:cubicBezTo>
                    <a:pt x="3" y="19"/>
                    <a:pt x="3" y="20"/>
                    <a:pt x="3" y="21"/>
                  </a:cubicBezTo>
                  <a:cubicBezTo>
                    <a:pt x="3" y="22"/>
                    <a:pt x="4" y="22"/>
                    <a:pt x="4" y="23"/>
                  </a:cubicBezTo>
                  <a:cubicBezTo>
                    <a:pt x="3" y="23"/>
                    <a:pt x="3" y="23"/>
                    <a:pt x="3" y="23"/>
                  </a:cubicBezTo>
                  <a:cubicBezTo>
                    <a:pt x="3" y="23"/>
                    <a:pt x="3" y="24"/>
                    <a:pt x="3" y="24"/>
                  </a:cubicBezTo>
                  <a:cubicBezTo>
                    <a:pt x="2" y="24"/>
                    <a:pt x="2" y="24"/>
                    <a:pt x="2" y="25"/>
                  </a:cubicBezTo>
                  <a:cubicBezTo>
                    <a:pt x="2" y="25"/>
                    <a:pt x="2" y="25"/>
                    <a:pt x="1" y="25"/>
                  </a:cubicBezTo>
                  <a:cubicBezTo>
                    <a:pt x="1" y="25"/>
                    <a:pt x="1" y="26"/>
                    <a:pt x="1" y="26"/>
                  </a:cubicBezTo>
                  <a:cubicBezTo>
                    <a:pt x="1" y="26"/>
                    <a:pt x="1" y="27"/>
                    <a:pt x="1" y="27"/>
                  </a:cubicBezTo>
                  <a:cubicBezTo>
                    <a:pt x="1" y="27"/>
                    <a:pt x="2" y="27"/>
                    <a:pt x="2" y="27"/>
                  </a:cubicBezTo>
                  <a:cubicBezTo>
                    <a:pt x="2" y="28"/>
                    <a:pt x="2" y="28"/>
                    <a:pt x="2" y="28"/>
                  </a:cubicBezTo>
                  <a:cubicBezTo>
                    <a:pt x="2" y="28"/>
                    <a:pt x="1" y="29"/>
                    <a:pt x="1" y="29"/>
                  </a:cubicBezTo>
                  <a:cubicBezTo>
                    <a:pt x="1" y="29"/>
                    <a:pt x="1" y="29"/>
                    <a:pt x="1" y="30"/>
                  </a:cubicBezTo>
                  <a:cubicBezTo>
                    <a:pt x="1" y="30"/>
                    <a:pt x="2" y="33"/>
                    <a:pt x="2" y="33"/>
                  </a:cubicBezTo>
                  <a:cubicBezTo>
                    <a:pt x="2" y="33"/>
                    <a:pt x="2" y="33"/>
                    <a:pt x="3" y="33"/>
                  </a:cubicBezTo>
                  <a:cubicBezTo>
                    <a:pt x="3" y="33"/>
                    <a:pt x="3" y="33"/>
                    <a:pt x="3" y="33"/>
                  </a:cubicBezTo>
                  <a:cubicBezTo>
                    <a:pt x="4" y="33"/>
                    <a:pt x="4" y="34"/>
                    <a:pt x="4" y="34"/>
                  </a:cubicBezTo>
                  <a:cubicBezTo>
                    <a:pt x="3" y="34"/>
                    <a:pt x="3" y="34"/>
                    <a:pt x="3" y="35"/>
                  </a:cubicBezTo>
                  <a:cubicBezTo>
                    <a:pt x="3" y="35"/>
                    <a:pt x="1" y="37"/>
                    <a:pt x="1" y="37"/>
                  </a:cubicBezTo>
                  <a:cubicBezTo>
                    <a:pt x="1" y="37"/>
                    <a:pt x="0" y="38"/>
                    <a:pt x="0" y="38"/>
                  </a:cubicBezTo>
                  <a:cubicBezTo>
                    <a:pt x="0" y="38"/>
                    <a:pt x="0" y="38"/>
                    <a:pt x="0" y="38"/>
                  </a:cubicBezTo>
                  <a:cubicBezTo>
                    <a:pt x="0" y="39"/>
                    <a:pt x="1" y="39"/>
                    <a:pt x="1" y="39"/>
                  </a:cubicBezTo>
                  <a:cubicBezTo>
                    <a:pt x="1" y="39"/>
                    <a:pt x="1" y="39"/>
                    <a:pt x="0" y="40"/>
                  </a:cubicBezTo>
                  <a:cubicBezTo>
                    <a:pt x="1" y="40"/>
                    <a:pt x="1" y="42"/>
                    <a:pt x="2" y="42"/>
                  </a:cubicBezTo>
                  <a:cubicBezTo>
                    <a:pt x="2" y="42"/>
                    <a:pt x="2" y="42"/>
                    <a:pt x="2" y="42"/>
                  </a:cubicBezTo>
                  <a:cubicBezTo>
                    <a:pt x="2" y="42"/>
                    <a:pt x="3" y="42"/>
                    <a:pt x="3" y="43"/>
                  </a:cubicBezTo>
                  <a:cubicBezTo>
                    <a:pt x="3" y="43"/>
                    <a:pt x="3" y="46"/>
                    <a:pt x="3" y="46"/>
                  </a:cubicBezTo>
                  <a:cubicBezTo>
                    <a:pt x="3" y="46"/>
                    <a:pt x="3" y="47"/>
                    <a:pt x="3" y="47"/>
                  </a:cubicBezTo>
                  <a:cubicBezTo>
                    <a:pt x="3" y="47"/>
                    <a:pt x="6" y="49"/>
                    <a:pt x="6" y="49"/>
                  </a:cubicBezTo>
                  <a:cubicBezTo>
                    <a:pt x="6" y="49"/>
                    <a:pt x="6" y="49"/>
                    <a:pt x="6" y="49"/>
                  </a:cubicBezTo>
                  <a:cubicBezTo>
                    <a:pt x="5" y="50"/>
                    <a:pt x="5" y="50"/>
                    <a:pt x="5" y="50"/>
                  </a:cubicBezTo>
                  <a:cubicBezTo>
                    <a:pt x="5" y="50"/>
                    <a:pt x="5" y="50"/>
                    <a:pt x="5" y="50"/>
                  </a:cubicBezTo>
                  <a:cubicBezTo>
                    <a:pt x="5" y="51"/>
                    <a:pt x="4" y="51"/>
                    <a:pt x="5" y="51"/>
                  </a:cubicBezTo>
                  <a:cubicBezTo>
                    <a:pt x="5" y="52"/>
                    <a:pt x="5" y="52"/>
                    <a:pt x="5" y="52"/>
                  </a:cubicBezTo>
                  <a:cubicBezTo>
                    <a:pt x="5" y="52"/>
                    <a:pt x="5" y="53"/>
                    <a:pt x="4" y="53"/>
                  </a:cubicBezTo>
                  <a:cubicBezTo>
                    <a:pt x="4" y="53"/>
                    <a:pt x="4" y="53"/>
                    <a:pt x="4" y="53"/>
                  </a:cubicBezTo>
                  <a:cubicBezTo>
                    <a:pt x="4" y="53"/>
                    <a:pt x="4" y="55"/>
                    <a:pt x="5" y="55"/>
                  </a:cubicBezTo>
                  <a:cubicBezTo>
                    <a:pt x="5" y="55"/>
                    <a:pt x="6" y="56"/>
                    <a:pt x="6" y="56"/>
                  </a:cubicBezTo>
                  <a:cubicBezTo>
                    <a:pt x="6" y="56"/>
                    <a:pt x="5" y="57"/>
                    <a:pt x="5" y="57"/>
                  </a:cubicBezTo>
                  <a:cubicBezTo>
                    <a:pt x="5" y="57"/>
                    <a:pt x="5" y="57"/>
                    <a:pt x="5" y="57"/>
                  </a:cubicBezTo>
                  <a:cubicBezTo>
                    <a:pt x="6" y="57"/>
                    <a:pt x="7" y="58"/>
                    <a:pt x="7" y="60"/>
                  </a:cubicBezTo>
                  <a:cubicBezTo>
                    <a:pt x="7" y="60"/>
                    <a:pt x="8" y="61"/>
                    <a:pt x="8" y="62"/>
                  </a:cubicBezTo>
                  <a:cubicBezTo>
                    <a:pt x="8" y="62"/>
                    <a:pt x="8" y="62"/>
                    <a:pt x="8" y="63"/>
                  </a:cubicBezTo>
                  <a:cubicBezTo>
                    <a:pt x="8" y="63"/>
                    <a:pt x="8" y="64"/>
                    <a:pt x="8" y="64"/>
                  </a:cubicBezTo>
                  <a:cubicBezTo>
                    <a:pt x="8" y="65"/>
                    <a:pt x="9" y="65"/>
                    <a:pt x="9" y="65"/>
                  </a:cubicBezTo>
                  <a:cubicBezTo>
                    <a:pt x="9" y="66"/>
                    <a:pt x="9" y="66"/>
                    <a:pt x="9" y="66"/>
                  </a:cubicBezTo>
                  <a:cubicBezTo>
                    <a:pt x="9" y="67"/>
                    <a:pt x="8" y="67"/>
                    <a:pt x="10" y="67"/>
                  </a:cubicBezTo>
                  <a:cubicBezTo>
                    <a:pt x="10" y="67"/>
                    <a:pt x="11" y="67"/>
                    <a:pt x="12" y="67"/>
                  </a:cubicBezTo>
                  <a:cubicBezTo>
                    <a:pt x="12" y="67"/>
                    <a:pt x="12" y="67"/>
                    <a:pt x="12" y="67"/>
                  </a:cubicBezTo>
                  <a:cubicBezTo>
                    <a:pt x="12" y="66"/>
                    <a:pt x="14" y="64"/>
                    <a:pt x="14" y="64"/>
                  </a:cubicBezTo>
                  <a:cubicBezTo>
                    <a:pt x="14" y="64"/>
                    <a:pt x="15" y="63"/>
                    <a:pt x="16" y="63"/>
                  </a:cubicBezTo>
                  <a:cubicBezTo>
                    <a:pt x="16" y="63"/>
                    <a:pt x="17" y="63"/>
                    <a:pt x="17" y="62"/>
                  </a:cubicBezTo>
                  <a:cubicBezTo>
                    <a:pt x="17" y="62"/>
                    <a:pt x="17" y="62"/>
                    <a:pt x="17" y="62"/>
                  </a:cubicBezTo>
                  <a:cubicBezTo>
                    <a:pt x="17" y="62"/>
                    <a:pt x="17" y="62"/>
                    <a:pt x="18" y="62"/>
                  </a:cubicBezTo>
                  <a:cubicBezTo>
                    <a:pt x="18" y="62"/>
                    <a:pt x="18" y="62"/>
                    <a:pt x="18" y="63"/>
                  </a:cubicBezTo>
                  <a:cubicBezTo>
                    <a:pt x="19" y="63"/>
                    <a:pt x="19" y="63"/>
                    <a:pt x="19" y="63"/>
                  </a:cubicBezTo>
                  <a:cubicBezTo>
                    <a:pt x="20" y="63"/>
                    <a:pt x="22" y="63"/>
                    <a:pt x="22" y="63"/>
                  </a:cubicBezTo>
                  <a:cubicBezTo>
                    <a:pt x="22" y="63"/>
                    <a:pt x="23" y="63"/>
                    <a:pt x="23" y="63"/>
                  </a:cubicBezTo>
                  <a:cubicBezTo>
                    <a:pt x="24" y="63"/>
                    <a:pt x="25" y="63"/>
                    <a:pt x="25" y="64"/>
                  </a:cubicBezTo>
                  <a:cubicBezTo>
                    <a:pt x="26" y="65"/>
                    <a:pt x="26" y="67"/>
                    <a:pt x="26" y="67"/>
                  </a:cubicBezTo>
                  <a:cubicBezTo>
                    <a:pt x="26" y="67"/>
                    <a:pt x="26" y="67"/>
                    <a:pt x="26" y="67"/>
                  </a:cubicBezTo>
                  <a:cubicBezTo>
                    <a:pt x="27" y="66"/>
                    <a:pt x="27" y="64"/>
                    <a:pt x="28" y="64"/>
                  </a:cubicBezTo>
                  <a:cubicBezTo>
                    <a:pt x="28" y="63"/>
                    <a:pt x="28" y="63"/>
                    <a:pt x="29" y="63"/>
                  </a:cubicBezTo>
                  <a:cubicBezTo>
                    <a:pt x="29" y="63"/>
                    <a:pt x="31" y="63"/>
                    <a:pt x="31" y="63"/>
                  </a:cubicBezTo>
                  <a:cubicBezTo>
                    <a:pt x="32" y="62"/>
                    <a:pt x="33" y="62"/>
                    <a:pt x="34" y="63"/>
                  </a:cubicBezTo>
                  <a:cubicBezTo>
                    <a:pt x="34" y="63"/>
                    <a:pt x="34" y="63"/>
                    <a:pt x="34" y="63"/>
                  </a:cubicBezTo>
                  <a:cubicBezTo>
                    <a:pt x="34" y="63"/>
                    <a:pt x="34" y="64"/>
                    <a:pt x="34" y="64"/>
                  </a:cubicBezTo>
                  <a:cubicBezTo>
                    <a:pt x="35" y="63"/>
                    <a:pt x="36" y="59"/>
                    <a:pt x="36" y="58"/>
                  </a:cubicBezTo>
                  <a:cubicBezTo>
                    <a:pt x="36" y="58"/>
                    <a:pt x="36" y="57"/>
                    <a:pt x="36" y="57"/>
                  </a:cubicBezTo>
                  <a:cubicBezTo>
                    <a:pt x="36" y="56"/>
                    <a:pt x="37" y="55"/>
                    <a:pt x="37" y="55"/>
                  </a:cubicBezTo>
                  <a:cubicBezTo>
                    <a:pt x="37" y="55"/>
                    <a:pt x="37" y="55"/>
                    <a:pt x="37" y="54"/>
                  </a:cubicBezTo>
                  <a:cubicBezTo>
                    <a:pt x="37" y="54"/>
                    <a:pt x="38" y="53"/>
                    <a:pt x="38" y="53"/>
                  </a:cubicBezTo>
                  <a:cubicBezTo>
                    <a:pt x="38" y="53"/>
                    <a:pt x="38" y="52"/>
                    <a:pt x="38" y="52"/>
                  </a:cubicBezTo>
                  <a:cubicBezTo>
                    <a:pt x="38" y="52"/>
                    <a:pt x="39" y="50"/>
                    <a:pt x="40" y="50"/>
                  </a:cubicBezTo>
                  <a:cubicBezTo>
                    <a:pt x="41" y="50"/>
                    <a:pt x="43" y="50"/>
                    <a:pt x="43" y="50"/>
                  </a:cubicBezTo>
                  <a:cubicBezTo>
                    <a:pt x="44" y="50"/>
                    <a:pt x="46" y="49"/>
                    <a:pt x="47" y="49"/>
                  </a:cubicBezTo>
                  <a:cubicBezTo>
                    <a:pt x="47" y="49"/>
                    <a:pt x="49" y="49"/>
                    <a:pt x="49" y="49"/>
                  </a:cubicBezTo>
                  <a:cubicBezTo>
                    <a:pt x="50" y="49"/>
                    <a:pt x="52" y="49"/>
                    <a:pt x="52" y="49"/>
                  </a:cubicBezTo>
                  <a:cubicBezTo>
                    <a:pt x="52" y="49"/>
                    <a:pt x="52" y="49"/>
                    <a:pt x="52" y="49"/>
                  </a:cubicBezTo>
                  <a:cubicBezTo>
                    <a:pt x="53" y="49"/>
                    <a:pt x="55" y="51"/>
                    <a:pt x="56" y="51"/>
                  </a:cubicBezTo>
                  <a:cubicBezTo>
                    <a:pt x="56" y="51"/>
                    <a:pt x="57" y="51"/>
                    <a:pt x="57" y="53"/>
                  </a:cubicBezTo>
                  <a:cubicBezTo>
                    <a:pt x="57" y="53"/>
                    <a:pt x="57" y="53"/>
                    <a:pt x="57" y="53"/>
                  </a:cubicBezTo>
                  <a:cubicBezTo>
                    <a:pt x="58" y="53"/>
                    <a:pt x="58" y="53"/>
                    <a:pt x="58" y="53"/>
                  </a:cubicBezTo>
                  <a:cubicBezTo>
                    <a:pt x="58" y="53"/>
                    <a:pt x="58" y="52"/>
                    <a:pt x="58" y="52"/>
                  </a:cubicBezTo>
                  <a:cubicBezTo>
                    <a:pt x="58" y="52"/>
                    <a:pt x="57" y="51"/>
                    <a:pt x="57" y="50"/>
                  </a:cubicBezTo>
                  <a:cubicBezTo>
                    <a:pt x="58" y="49"/>
                    <a:pt x="59" y="47"/>
                    <a:pt x="59" y="46"/>
                  </a:cubicBezTo>
                  <a:cubicBezTo>
                    <a:pt x="59" y="45"/>
                    <a:pt x="59" y="44"/>
                    <a:pt x="59" y="44"/>
                  </a:cubicBezTo>
                  <a:cubicBezTo>
                    <a:pt x="59" y="44"/>
                    <a:pt x="60" y="43"/>
                    <a:pt x="60" y="43"/>
                  </a:cubicBezTo>
                  <a:cubicBezTo>
                    <a:pt x="60" y="43"/>
                    <a:pt x="60" y="43"/>
                    <a:pt x="60" y="43"/>
                  </a:cubicBezTo>
                  <a:cubicBezTo>
                    <a:pt x="60" y="43"/>
                    <a:pt x="59" y="42"/>
                    <a:pt x="59" y="42"/>
                  </a:cubicBezTo>
                  <a:cubicBezTo>
                    <a:pt x="59" y="41"/>
                    <a:pt x="59" y="41"/>
                    <a:pt x="59" y="40"/>
                  </a:cubicBezTo>
                  <a:cubicBezTo>
                    <a:pt x="58" y="40"/>
                    <a:pt x="58" y="40"/>
                    <a:pt x="58" y="40"/>
                  </a:cubicBezTo>
                  <a:cubicBezTo>
                    <a:pt x="58" y="40"/>
                    <a:pt x="57" y="39"/>
                    <a:pt x="56" y="39"/>
                  </a:cubicBezTo>
                  <a:cubicBezTo>
                    <a:pt x="55" y="38"/>
                    <a:pt x="55" y="38"/>
                    <a:pt x="55" y="37"/>
                  </a:cubicBezTo>
                  <a:cubicBezTo>
                    <a:pt x="55" y="37"/>
                    <a:pt x="55" y="36"/>
                    <a:pt x="55" y="36"/>
                  </a:cubicBezTo>
                  <a:cubicBezTo>
                    <a:pt x="55" y="36"/>
                    <a:pt x="55" y="35"/>
                    <a:pt x="55" y="35"/>
                  </a:cubicBezTo>
                  <a:cubicBezTo>
                    <a:pt x="56" y="34"/>
                    <a:pt x="56" y="34"/>
                    <a:pt x="56" y="34"/>
                  </a:cubicBezTo>
                  <a:cubicBezTo>
                    <a:pt x="56" y="33"/>
                    <a:pt x="56" y="33"/>
                    <a:pt x="56" y="33"/>
                  </a:cubicBezTo>
                  <a:cubicBezTo>
                    <a:pt x="55" y="33"/>
                    <a:pt x="49" y="33"/>
                    <a:pt x="49" y="33"/>
                  </a:cubicBezTo>
                  <a:cubicBezTo>
                    <a:pt x="48" y="33"/>
                    <a:pt x="47" y="33"/>
                    <a:pt x="47" y="33"/>
                  </a:cubicBezTo>
                  <a:cubicBezTo>
                    <a:pt x="47" y="33"/>
                    <a:pt x="47" y="33"/>
                    <a:pt x="47" y="33"/>
                  </a:cubicBezTo>
                  <a:cubicBezTo>
                    <a:pt x="47" y="32"/>
                    <a:pt x="47" y="30"/>
                    <a:pt x="46" y="29"/>
                  </a:cubicBezTo>
                  <a:cubicBezTo>
                    <a:pt x="46" y="28"/>
                    <a:pt x="45" y="28"/>
                    <a:pt x="45" y="28"/>
                  </a:cubicBezTo>
                  <a:cubicBezTo>
                    <a:pt x="45" y="27"/>
                    <a:pt x="45" y="27"/>
                    <a:pt x="45" y="27"/>
                  </a:cubicBezTo>
                  <a:cubicBezTo>
                    <a:pt x="46" y="27"/>
                    <a:pt x="46" y="27"/>
                    <a:pt x="46" y="27"/>
                  </a:cubicBezTo>
                  <a:cubicBezTo>
                    <a:pt x="46" y="26"/>
                    <a:pt x="46" y="25"/>
                    <a:pt x="46" y="24"/>
                  </a:cubicBezTo>
                  <a:cubicBezTo>
                    <a:pt x="46" y="23"/>
                    <a:pt x="46" y="22"/>
                    <a:pt x="45" y="22"/>
                  </a:cubicBezTo>
                  <a:cubicBezTo>
                    <a:pt x="45" y="22"/>
                    <a:pt x="46" y="22"/>
                    <a:pt x="46" y="22"/>
                  </a:cubicBezTo>
                  <a:cubicBezTo>
                    <a:pt x="45" y="21"/>
                    <a:pt x="44" y="20"/>
                    <a:pt x="44" y="20"/>
                  </a:cubicBezTo>
                  <a:cubicBezTo>
                    <a:pt x="43" y="20"/>
                    <a:pt x="42" y="19"/>
                    <a:pt x="41" y="19"/>
                  </a:cubicBezTo>
                  <a:cubicBezTo>
                    <a:pt x="41" y="19"/>
                    <a:pt x="39" y="20"/>
                    <a:pt x="38" y="19"/>
                  </a:cubicBezTo>
                  <a:cubicBezTo>
                    <a:pt x="38" y="19"/>
                    <a:pt x="37" y="18"/>
                    <a:pt x="37" y="18"/>
                  </a:cubicBezTo>
                  <a:cubicBezTo>
                    <a:pt x="37" y="18"/>
                    <a:pt x="37" y="17"/>
                    <a:pt x="36" y="17"/>
                  </a:cubicBezTo>
                  <a:cubicBezTo>
                    <a:pt x="35" y="17"/>
                    <a:pt x="33" y="17"/>
                    <a:pt x="33" y="16"/>
                  </a:cubicBezTo>
                  <a:cubicBezTo>
                    <a:pt x="32" y="15"/>
                    <a:pt x="32" y="15"/>
                    <a:pt x="32" y="15"/>
                  </a:cubicBezTo>
                  <a:cubicBezTo>
                    <a:pt x="31" y="15"/>
                    <a:pt x="31" y="15"/>
                    <a:pt x="31" y="14"/>
                  </a:cubicBezTo>
                  <a:cubicBezTo>
                    <a:pt x="30" y="14"/>
                    <a:pt x="29" y="14"/>
                    <a:pt x="28" y="14"/>
                  </a:cubicBezTo>
                  <a:cubicBezTo>
                    <a:pt x="28" y="14"/>
                    <a:pt x="28" y="14"/>
                    <a:pt x="28" y="14"/>
                  </a:cubicBezTo>
                  <a:cubicBezTo>
                    <a:pt x="27" y="14"/>
                    <a:pt x="26" y="14"/>
                    <a:pt x="26" y="14"/>
                  </a:cubicBezTo>
                  <a:cubicBezTo>
                    <a:pt x="26" y="14"/>
                    <a:pt x="23" y="11"/>
                    <a:pt x="23" y="11"/>
                  </a:cubicBezTo>
                  <a:cubicBezTo>
                    <a:pt x="23" y="11"/>
                    <a:pt x="23" y="11"/>
                    <a:pt x="23" y="11"/>
                  </a:cubicBezTo>
                  <a:cubicBezTo>
                    <a:pt x="22" y="10"/>
                    <a:pt x="21" y="9"/>
                    <a:pt x="21" y="8"/>
                  </a:cubicBezTo>
                  <a:cubicBezTo>
                    <a:pt x="21" y="7"/>
                    <a:pt x="21" y="7"/>
                    <a:pt x="21" y="7"/>
                  </a:cubicBezTo>
                  <a:cubicBezTo>
                    <a:pt x="21" y="7"/>
                    <a:pt x="21" y="5"/>
                    <a:pt x="21" y="4"/>
                  </a:cubicBezTo>
                  <a:cubicBezTo>
                    <a:pt x="21" y="3"/>
                    <a:pt x="21" y="2"/>
                    <a:pt x="21" y="1"/>
                  </a:cubicBezTo>
                  <a:cubicBezTo>
                    <a:pt x="21" y="1"/>
                    <a:pt x="21" y="1"/>
                    <a:pt x="21" y="1"/>
                  </a:cubicBezTo>
                  <a:cubicBezTo>
                    <a:pt x="21" y="0"/>
                    <a:pt x="21" y="0"/>
                    <a:pt x="20" y="0"/>
                  </a:cubicBezTo>
                  <a:cubicBezTo>
                    <a:pt x="20" y="1"/>
                    <a:pt x="20" y="1"/>
                    <a:pt x="20" y="1"/>
                  </a:cubicBezTo>
                  <a:cubicBezTo>
                    <a:pt x="19" y="0"/>
                    <a:pt x="19" y="0"/>
                    <a:pt x="18" y="0"/>
                  </a:cubicBezTo>
                  <a:cubicBezTo>
                    <a:pt x="18" y="1"/>
                    <a:pt x="15" y="1"/>
                    <a:pt x="15" y="1"/>
                  </a:cubicBezTo>
                  <a:cubicBezTo>
                    <a:pt x="15" y="1"/>
                    <a:pt x="14" y="1"/>
                    <a:pt x="14" y="2"/>
                  </a:cubicBezTo>
                  <a:cubicBezTo>
                    <a:pt x="14" y="2"/>
                    <a:pt x="12" y="3"/>
                    <a:pt x="12" y="3"/>
                  </a:cubicBezTo>
                  <a:cubicBezTo>
                    <a:pt x="11" y="3"/>
                    <a:pt x="10" y="4"/>
                    <a:pt x="10" y="4"/>
                  </a:cubicBezTo>
                  <a:cubicBezTo>
                    <a:pt x="10" y="4"/>
                    <a:pt x="10" y="5"/>
                    <a:pt x="10" y="5"/>
                  </a:cubicBezTo>
                  <a:cubicBezTo>
                    <a:pt x="9" y="5"/>
                    <a:pt x="9" y="5"/>
                    <a:pt x="9" y="5"/>
                  </a:cubicBezTo>
                  <a:cubicBezTo>
                    <a:pt x="8" y="5"/>
                    <a:pt x="7" y="6"/>
                    <a:pt x="7" y="6"/>
                  </a:cubicBezTo>
                  <a:cubicBezTo>
                    <a:pt x="7" y="6"/>
                    <a:pt x="6" y="7"/>
                    <a:pt x="5" y="7"/>
                  </a:cubicBezTo>
                  <a:cubicBezTo>
                    <a:pt x="5" y="7"/>
                    <a:pt x="3" y="7"/>
                    <a:pt x="1" y="7"/>
                  </a:cubicBezTo>
                  <a:cubicBezTo>
                    <a:pt x="1" y="7"/>
                    <a:pt x="0" y="6"/>
                    <a:pt x="0" y="6"/>
                  </a:cubicBezTo>
                  <a:cubicBezTo>
                    <a:pt x="1" y="8"/>
                    <a:pt x="3" y="11"/>
                    <a:pt x="3" y="12"/>
                  </a:cubicBezTo>
                  <a:cubicBezTo>
                    <a:pt x="4" y="12"/>
                    <a:pt x="4" y="14"/>
                    <a:pt x="4" y="1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9" name="Freeform 199"/>
            <p:cNvSpPr>
              <a:spLocks/>
            </p:cNvSpPr>
            <p:nvPr/>
          </p:nvSpPr>
          <p:spPr bwMode="auto">
            <a:xfrm>
              <a:off x="1684" y="2885"/>
              <a:ext cx="136" cy="139"/>
            </a:xfrm>
            <a:custGeom>
              <a:avLst/>
              <a:gdLst/>
              <a:ahLst/>
              <a:cxnLst>
                <a:cxn ang="0">
                  <a:pos x="40" y="32"/>
                </a:cxn>
                <a:cxn ang="0">
                  <a:pos x="42" y="25"/>
                </a:cxn>
                <a:cxn ang="0">
                  <a:pos x="40" y="24"/>
                </a:cxn>
                <a:cxn ang="0">
                  <a:pos x="38" y="24"/>
                </a:cxn>
                <a:cxn ang="0">
                  <a:pos x="36" y="23"/>
                </a:cxn>
                <a:cxn ang="0">
                  <a:pos x="35" y="18"/>
                </a:cxn>
                <a:cxn ang="0">
                  <a:pos x="34" y="16"/>
                </a:cxn>
                <a:cxn ang="0">
                  <a:pos x="31" y="14"/>
                </a:cxn>
                <a:cxn ang="0">
                  <a:pos x="29" y="15"/>
                </a:cxn>
                <a:cxn ang="0">
                  <a:pos x="24" y="14"/>
                </a:cxn>
                <a:cxn ang="0">
                  <a:pos x="24" y="10"/>
                </a:cxn>
                <a:cxn ang="0">
                  <a:pos x="24" y="7"/>
                </a:cxn>
                <a:cxn ang="0">
                  <a:pos x="23" y="4"/>
                </a:cxn>
                <a:cxn ang="0">
                  <a:pos x="22" y="2"/>
                </a:cxn>
                <a:cxn ang="0">
                  <a:pos x="18" y="0"/>
                </a:cxn>
                <a:cxn ang="0">
                  <a:pos x="13" y="0"/>
                </a:cxn>
                <a:cxn ang="0">
                  <a:pos x="6" y="1"/>
                </a:cxn>
                <a:cxn ang="0">
                  <a:pos x="4" y="4"/>
                </a:cxn>
                <a:cxn ang="0">
                  <a:pos x="3" y="6"/>
                </a:cxn>
                <a:cxn ang="0">
                  <a:pos x="2" y="9"/>
                </a:cxn>
                <a:cxn ang="0">
                  <a:pos x="1" y="15"/>
                </a:cxn>
                <a:cxn ang="0">
                  <a:pos x="4" y="19"/>
                </a:cxn>
                <a:cxn ang="0">
                  <a:pos x="8" y="23"/>
                </a:cxn>
                <a:cxn ang="0">
                  <a:pos x="12" y="24"/>
                </a:cxn>
                <a:cxn ang="0">
                  <a:pos x="19" y="28"/>
                </a:cxn>
                <a:cxn ang="0">
                  <a:pos x="25" y="31"/>
                </a:cxn>
                <a:cxn ang="0">
                  <a:pos x="24" y="34"/>
                </a:cxn>
                <a:cxn ang="0">
                  <a:pos x="22" y="37"/>
                </a:cxn>
                <a:cxn ang="0">
                  <a:pos x="22" y="39"/>
                </a:cxn>
                <a:cxn ang="0">
                  <a:pos x="21" y="42"/>
                </a:cxn>
                <a:cxn ang="0">
                  <a:pos x="25" y="42"/>
                </a:cxn>
                <a:cxn ang="0">
                  <a:pos x="27" y="42"/>
                </a:cxn>
                <a:cxn ang="0">
                  <a:pos x="30" y="42"/>
                </a:cxn>
                <a:cxn ang="0">
                  <a:pos x="32" y="43"/>
                </a:cxn>
                <a:cxn ang="0">
                  <a:pos x="33" y="42"/>
                </a:cxn>
                <a:cxn ang="0">
                  <a:pos x="34" y="42"/>
                </a:cxn>
                <a:cxn ang="0">
                  <a:pos x="35" y="41"/>
                </a:cxn>
                <a:cxn ang="0">
                  <a:pos x="37" y="39"/>
                </a:cxn>
                <a:cxn ang="0">
                  <a:pos x="39" y="37"/>
                </a:cxn>
                <a:cxn ang="0">
                  <a:pos x="40" y="32"/>
                </a:cxn>
              </a:cxnLst>
              <a:rect l="0" t="0" r="r" b="b"/>
              <a:pathLst>
                <a:path w="42" h="43">
                  <a:moveTo>
                    <a:pt x="40" y="32"/>
                  </a:moveTo>
                  <a:cubicBezTo>
                    <a:pt x="40" y="32"/>
                    <a:pt x="40" y="32"/>
                    <a:pt x="40" y="32"/>
                  </a:cubicBezTo>
                  <a:cubicBezTo>
                    <a:pt x="40" y="32"/>
                    <a:pt x="41" y="28"/>
                    <a:pt x="42" y="28"/>
                  </a:cubicBezTo>
                  <a:cubicBezTo>
                    <a:pt x="42" y="27"/>
                    <a:pt x="42" y="25"/>
                    <a:pt x="42" y="25"/>
                  </a:cubicBezTo>
                  <a:cubicBezTo>
                    <a:pt x="42" y="25"/>
                    <a:pt x="42" y="24"/>
                    <a:pt x="42" y="24"/>
                  </a:cubicBezTo>
                  <a:cubicBezTo>
                    <a:pt x="42" y="24"/>
                    <a:pt x="40" y="24"/>
                    <a:pt x="40" y="24"/>
                  </a:cubicBezTo>
                  <a:cubicBezTo>
                    <a:pt x="40" y="24"/>
                    <a:pt x="39" y="24"/>
                    <a:pt x="39" y="24"/>
                  </a:cubicBezTo>
                  <a:cubicBezTo>
                    <a:pt x="39" y="24"/>
                    <a:pt x="38" y="24"/>
                    <a:pt x="38" y="24"/>
                  </a:cubicBezTo>
                  <a:cubicBezTo>
                    <a:pt x="38" y="24"/>
                    <a:pt x="37" y="24"/>
                    <a:pt x="37" y="24"/>
                  </a:cubicBezTo>
                  <a:cubicBezTo>
                    <a:pt x="37" y="24"/>
                    <a:pt x="36" y="24"/>
                    <a:pt x="36" y="23"/>
                  </a:cubicBezTo>
                  <a:cubicBezTo>
                    <a:pt x="36" y="22"/>
                    <a:pt x="36" y="21"/>
                    <a:pt x="36" y="21"/>
                  </a:cubicBezTo>
                  <a:cubicBezTo>
                    <a:pt x="36" y="20"/>
                    <a:pt x="35" y="18"/>
                    <a:pt x="35" y="18"/>
                  </a:cubicBezTo>
                  <a:cubicBezTo>
                    <a:pt x="35" y="18"/>
                    <a:pt x="35" y="17"/>
                    <a:pt x="35" y="16"/>
                  </a:cubicBezTo>
                  <a:cubicBezTo>
                    <a:pt x="34" y="15"/>
                    <a:pt x="34" y="16"/>
                    <a:pt x="34" y="16"/>
                  </a:cubicBezTo>
                  <a:cubicBezTo>
                    <a:pt x="34" y="15"/>
                    <a:pt x="32" y="15"/>
                    <a:pt x="31" y="14"/>
                  </a:cubicBezTo>
                  <a:cubicBezTo>
                    <a:pt x="31" y="14"/>
                    <a:pt x="31" y="14"/>
                    <a:pt x="31" y="14"/>
                  </a:cubicBezTo>
                  <a:cubicBezTo>
                    <a:pt x="31" y="14"/>
                    <a:pt x="29" y="15"/>
                    <a:pt x="29" y="15"/>
                  </a:cubicBezTo>
                  <a:cubicBezTo>
                    <a:pt x="29" y="15"/>
                    <a:pt x="29" y="15"/>
                    <a:pt x="29" y="15"/>
                  </a:cubicBezTo>
                  <a:cubicBezTo>
                    <a:pt x="29" y="15"/>
                    <a:pt x="24" y="14"/>
                    <a:pt x="24" y="14"/>
                  </a:cubicBezTo>
                  <a:cubicBezTo>
                    <a:pt x="24" y="14"/>
                    <a:pt x="23" y="14"/>
                    <a:pt x="24" y="14"/>
                  </a:cubicBezTo>
                  <a:cubicBezTo>
                    <a:pt x="24" y="13"/>
                    <a:pt x="24" y="12"/>
                    <a:pt x="24" y="11"/>
                  </a:cubicBezTo>
                  <a:cubicBezTo>
                    <a:pt x="24" y="11"/>
                    <a:pt x="24" y="11"/>
                    <a:pt x="24" y="10"/>
                  </a:cubicBezTo>
                  <a:cubicBezTo>
                    <a:pt x="24" y="10"/>
                    <a:pt x="24" y="10"/>
                    <a:pt x="24" y="9"/>
                  </a:cubicBezTo>
                  <a:cubicBezTo>
                    <a:pt x="24" y="9"/>
                    <a:pt x="24" y="8"/>
                    <a:pt x="24" y="7"/>
                  </a:cubicBezTo>
                  <a:cubicBezTo>
                    <a:pt x="24" y="7"/>
                    <a:pt x="23" y="4"/>
                    <a:pt x="23" y="4"/>
                  </a:cubicBezTo>
                  <a:cubicBezTo>
                    <a:pt x="23" y="4"/>
                    <a:pt x="23" y="4"/>
                    <a:pt x="23" y="4"/>
                  </a:cubicBezTo>
                  <a:cubicBezTo>
                    <a:pt x="23" y="4"/>
                    <a:pt x="23" y="4"/>
                    <a:pt x="23" y="4"/>
                  </a:cubicBezTo>
                  <a:cubicBezTo>
                    <a:pt x="23" y="2"/>
                    <a:pt x="22" y="2"/>
                    <a:pt x="22" y="2"/>
                  </a:cubicBezTo>
                  <a:cubicBezTo>
                    <a:pt x="21" y="2"/>
                    <a:pt x="19" y="0"/>
                    <a:pt x="18" y="0"/>
                  </a:cubicBezTo>
                  <a:cubicBezTo>
                    <a:pt x="18" y="0"/>
                    <a:pt x="18" y="0"/>
                    <a:pt x="18" y="0"/>
                  </a:cubicBezTo>
                  <a:cubicBezTo>
                    <a:pt x="18" y="0"/>
                    <a:pt x="16" y="0"/>
                    <a:pt x="15" y="0"/>
                  </a:cubicBezTo>
                  <a:cubicBezTo>
                    <a:pt x="15" y="0"/>
                    <a:pt x="13" y="0"/>
                    <a:pt x="13" y="0"/>
                  </a:cubicBezTo>
                  <a:cubicBezTo>
                    <a:pt x="12" y="0"/>
                    <a:pt x="10" y="1"/>
                    <a:pt x="9" y="1"/>
                  </a:cubicBezTo>
                  <a:cubicBezTo>
                    <a:pt x="9" y="1"/>
                    <a:pt x="7" y="1"/>
                    <a:pt x="6" y="1"/>
                  </a:cubicBezTo>
                  <a:cubicBezTo>
                    <a:pt x="5" y="1"/>
                    <a:pt x="4" y="3"/>
                    <a:pt x="4" y="3"/>
                  </a:cubicBezTo>
                  <a:cubicBezTo>
                    <a:pt x="4" y="3"/>
                    <a:pt x="4" y="4"/>
                    <a:pt x="4" y="4"/>
                  </a:cubicBezTo>
                  <a:cubicBezTo>
                    <a:pt x="4" y="4"/>
                    <a:pt x="3" y="5"/>
                    <a:pt x="3" y="5"/>
                  </a:cubicBezTo>
                  <a:cubicBezTo>
                    <a:pt x="3" y="6"/>
                    <a:pt x="3" y="6"/>
                    <a:pt x="3" y="6"/>
                  </a:cubicBezTo>
                  <a:cubicBezTo>
                    <a:pt x="3" y="6"/>
                    <a:pt x="2" y="7"/>
                    <a:pt x="2" y="8"/>
                  </a:cubicBezTo>
                  <a:cubicBezTo>
                    <a:pt x="2" y="8"/>
                    <a:pt x="2" y="9"/>
                    <a:pt x="2" y="9"/>
                  </a:cubicBezTo>
                  <a:cubicBezTo>
                    <a:pt x="2" y="10"/>
                    <a:pt x="1" y="14"/>
                    <a:pt x="0" y="15"/>
                  </a:cubicBezTo>
                  <a:cubicBezTo>
                    <a:pt x="1" y="15"/>
                    <a:pt x="1" y="15"/>
                    <a:pt x="1" y="15"/>
                  </a:cubicBezTo>
                  <a:cubicBezTo>
                    <a:pt x="2" y="16"/>
                    <a:pt x="2" y="16"/>
                    <a:pt x="2" y="16"/>
                  </a:cubicBezTo>
                  <a:cubicBezTo>
                    <a:pt x="2" y="17"/>
                    <a:pt x="4" y="19"/>
                    <a:pt x="4" y="19"/>
                  </a:cubicBezTo>
                  <a:cubicBezTo>
                    <a:pt x="4" y="19"/>
                    <a:pt x="4" y="19"/>
                    <a:pt x="5" y="20"/>
                  </a:cubicBezTo>
                  <a:cubicBezTo>
                    <a:pt x="5" y="20"/>
                    <a:pt x="8" y="23"/>
                    <a:pt x="8" y="23"/>
                  </a:cubicBezTo>
                  <a:cubicBezTo>
                    <a:pt x="8" y="23"/>
                    <a:pt x="9" y="23"/>
                    <a:pt x="9" y="23"/>
                  </a:cubicBezTo>
                  <a:cubicBezTo>
                    <a:pt x="10" y="23"/>
                    <a:pt x="11" y="24"/>
                    <a:pt x="12" y="24"/>
                  </a:cubicBezTo>
                  <a:cubicBezTo>
                    <a:pt x="12" y="24"/>
                    <a:pt x="14" y="24"/>
                    <a:pt x="15" y="25"/>
                  </a:cubicBezTo>
                  <a:cubicBezTo>
                    <a:pt x="17" y="26"/>
                    <a:pt x="18" y="27"/>
                    <a:pt x="19" y="28"/>
                  </a:cubicBezTo>
                  <a:cubicBezTo>
                    <a:pt x="19" y="28"/>
                    <a:pt x="25" y="31"/>
                    <a:pt x="25" y="31"/>
                  </a:cubicBezTo>
                  <a:cubicBezTo>
                    <a:pt x="25" y="31"/>
                    <a:pt x="25" y="31"/>
                    <a:pt x="25" y="31"/>
                  </a:cubicBezTo>
                  <a:cubicBezTo>
                    <a:pt x="25" y="31"/>
                    <a:pt x="26" y="32"/>
                    <a:pt x="25" y="33"/>
                  </a:cubicBezTo>
                  <a:cubicBezTo>
                    <a:pt x="25" y="33"/>
                    <a:pt x="24" y="34"/>
                    <a:pt x="24" y="34"/>
                  </a:cubicBezTo>
                  <a:cubicBezTo>
                    <a:pt x="24" y="35"/>
                    <a:pt x="23" y="36"/>
                    <a:pt x="23" y="36"/>
                  </a:cubicBezTo>
                  <a:cubicBezTo>
                    <a:pt x="23" y="36"/>
                    <a:pt x="23" y="37"/>
                    <a:pt x="22" y="37"/>
                  </a:cubicBezTo>
                  <a:cubicBezTo>
                    <a:pt x="22" y="37"/>
                    <a:pt x="22" y="39"/>
                    <a:pt x="22" y="39"/>
                  </a:cubicBezTo>
                  <a:cubicBezTo>
                    <a:pt x="22" y="39"/>
                    <a:pt x="22" y="39"/>
                    <a:pt x="22" y="39"/>
                  </a:cubicBezTo>
                  <a:cubicBezTo>
                    <a:pt x="21" y="40"/>
                    <a:pt x="20" y="40"/>
                    <a:pt x="20" y="41"/>
                  </a:cubicBezTo>
                  <a:cubicBezTo>
                    <a:pt x="20" y="41"/>
                    <a:pt x="20" y="42"/>
                    <a:pt x="21" y="42"/>
                  </a:cubicBezTo>
                  <a:cubicBezTo>
                    <a:pt x="21" y="41"/>
                    <a:pt x="23" y="41"/>
                    <a:pt x="23" y="42"/>
                  </a:cubicBezTo>
                  <a:cubicBezTo>
                    <a:pt x="24" y="42"/>
                    <a:pt x="25" y="42"/>
                    <a:pt x="25" y="42"/>
                  </a:cubicBezTo>
                  <a:cubicBezTo>
                    <a:pt x="25" y="42"/>
                    <a:pt x="26" y="42"/>
                    <a:pt x="26" y="42"/>
                  </a:cubicBezTo>
                  <a:cubicBezTo>
                    <a:pt x="27" y="42"/>
                    <a:pt x="27" y="42"/>
                    <a:pt x="27" y="42"/>
                  </a:cubicBezTo>
                  <a:cubicBezTo>
                    <a:pt x="27" y="42"/>
                    <a:pt x="29" y="42"/>
                    <a:pt x="29" y="42"/>
                  </a:cubicBezTo>
                  <a:cubicBezTo>
                    <a:pt x="30" y="42"/>
                    <a:pt x="30" y="42"/>
                    <a:pt x="30" y="42"/>
                  </a:cubicBezTo>
                  <a:cubicBezTo>
                    <a:pt x="31" y="43"/>
                    <a:pt x="31" y="43"/>
                    <a:pt x="31" y="43"/>
                  </a:cubicBezTo>
                  <a:cubicBezTo>
                    <a:pt x="31" y="43"/>
                    <a:pt x="32" y="43"/>
                    <a:pt x="32" y="43"/>
                  </a:cubicBezTo>
                  <a:cubicBezTo>
                    <a:pt x="32" y="43"/>
                    <a:pt x="32" y="43"/>
                    <a:pt x="32" y="42"/>
                  </a:cubicBezTo>
                  <a:cubicBezTo>
                    <a:pt x="32" y="42"/>
                    <a:pt x="33" y="42"/>
                    <a:pt x="33" y="42"/>
                  </a:cubicBezTo>
                  <a:cubicBezTo>
                    <a:pt x="33" y="42"/>
                    <a:pt x="34" y="42"/>
                    <a:pt x="34" y="42"/>
                  </a:cubicBezTo>
                  <a:cubicBezTo>
                    <a:pt x="34" y="42"/>
                    <a:pt x="34" y="42"/>
                    <a:pt x="34" y="42"/>
                  </a:cubicBezTo>
                  <a:cubicBezTo>
                    <a:pt x="35" y="42"/>
                    <a:pt x="35" y="42"/>
                    <a:pt x="35" y="42"/>
                  </a:cubicBezTo>
                  <a:cubicBezTo>
                    <a:pt x="35" y="42"/>
                    <a:pt x="35" y="41"/>
                    <a:pt x="35" y="41"/>
                  </a:cubicBezTo>
                  <a:cubicBezTo>
                    <a:pt x="35" y="41"/>
                    <a:pt x="35" y="41"/>
                    <a:pt x="36" y="40"/>
                  </a:cubicBezTo>
                  <a:cubicBezTo>
                    <a:pt x="36" y="40"/>
                    <a:pt x="37" y="40"/>
                    <a:pt x="37" y="39"/>
                  </a:cubicBezTo>
                  <a:cubicBezTo>
                    <a:pt x="38" y="39"/>
                    <a:pt x="39" y="38"/>
                    <a:pt x="39" y="38"/>
                  </a:cubicBezTo>
                  <a:cubicBezTo>
                    <a:pt x="39" y="38"/>
                    <a:pt x="39" y="38"/>
                    <a:pt x="39" y="37"/>
                  </a:cubicBezTo>
                  <a:cubicBezTo>
                    <a:pt x="40" y="37"/>
                    <a:pt x="40" y="36"/>
                    <a:pt x="40" y="36"/>
                  </a:cubicBezTo>
                  <a:cubicBezTo>
                    <a:pt x="40" y="35"/>
                    <a:pt x="40" y="34"/>
                    <a:pt x="40" y="3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0" name="Freeform 200"/>
            <p:cNvSpPr>
              <a:spLocks/>
            </p:cNvSpPr>
            <p:nvPr/>
          </p:nvSpPr>
          <p:spPr bwMode="auto">
            <a:xfrm>
              <a:off x="1752" y="3066"/>
              <a:ext cx="84" cy="90"/>
            </a:xfrm>
            <a:custGeom>
              <a:avLst/>
              <a:gdLst/>
              <a:ahLst/>
              <a:cxnLst>
                <a:cxn ang="0">
                  <a:pos x="25" y="20"/>
                </a:cxn>
                <a:cxn ang="0">
                  <a:pos x="25" y="19"/>
                </a:cxn>
                <a:cxn ang="0">
                  <a:pos x="25" y="17"/>
                </a:cxn>
                <a:cxn ang="0">
                  <a:pos x="26" y="15"/>
                </a:cxn>
                <a:cxn ang="0">
                  <a:pos x="26" y="14"/>
                </a:cxn>
                <a:cxn ang="0">
                  <a:pos x="23" y="11"/>
                </a:cxn>
                <a:cxn ang="0">
                  <a:pos x="22" y="11"/>
                </a:cxn>
                <a:cxn ang="0">
                  <a:pos x="20" y="9"/>
                </a:cxn>
                <a:cxn ang="0">
                  <a:pos x="20" y="9"/>
                </a:cxn>
                <a:cxn ang="0">
                  <a:pos x="19" y="8"/>
                </a:cxn>
                <a:cxn ang="0">
                  <a:pos x="17" y="7"/>
                </a:cxn>
                <a:cxn ang="0">
                  <a:pos x="16" y="6"/>
                </a:cxn>
                <a:cxn ang="0">
                  <a:pos x="14" y="5"/>
                </a:cxn>
                <a:cxn ang="0">
                  <a:pos x="14" y="5"/>
                </a:cxn>
                <a:cxn ang="0">
                  <a:pos x="14" y="5"/>
                </a:cxn>
                <a:cxn ang="0">
                  <a:pos x="13" y="6"/>
                </a:cxn>
                <a:cxn ang="0">
                  <a:pos x="12" y="6"/>
                </a:cxn>
                <a:cxn ang="0">
                  <a:pos x="12" y="6"/>
                </a:cxn>
                <a:cxn ang="0">
                  <a:pos x="11" y="3"/>
                </a:cxn>
                <a:cxn ang="0">
                  <a:pos x="9" y="2"/>
                </a:cxn>
                <a:cxn ang="0">
                  <a:pos x="8" y="1"/>
                </a:cxn>
                <a:cxn ang="0">
                  <a:pos x="7" y="1"/>
                </a:cxn>
                <a:cxn ang="0">
                  <a:pos x="6" y="2"/>
                </a:cxn>
                <a:cxn ang="0">
                  <a:pos x="4" y="1"/>
                </a:cxn>
                <a:cxn ang="0">
                  <a:pos x="3" y="2"/>
                </a:cxn>
                <a:cxn ang="0">
                  <a:pos x="3" y="4"/>
                </a:cxn>
                <a:cxn ang="0">
                  <a:pos x="3" y="6"/>
                </a:cxn>
                <a:cxn ang="0">
                  <a:pos x="2" y="8"/>
                </a:cxn>
                <a:cxn ang="0">
                  <a:pos x="2" y="9"/>
                </a:cxn>
                <a:cxn ang="0">
                  <a:pos x="2" y="10"/>
                </a:cxn>
                <a:cxn ang="0">
                  <a:pos x="2" y="13"/>
                </a:cxn>
                <a:cxn ang="0">
                  <a:pos x="2" y="14"/>
                </a:cxn>
                <a:cxn ang="0">
                  <a:pos x="2" y="14"/>
                </a:cxn>
                <a:cxn ang="0">
                  <a:pos x="2" y="16"/>
                </a:cxn>
                <a:cxn ang="0">
                  <a:pos x="1" y="17"/>
                </a:cxn>
                <a:cxn ang="0">
                  <a:pos x="1" y="18"/>
                </a:cxn>
                <a:cxn ang="0">
                  <a:pos x="1" y="22"/>
                </a:cxn>
                <a:cxn ang="0">
                  <a:pos x="4" y="25"/>
                </a:cxn>
                <a:cxn ang="0">
                  <a:pos x="9" y="25"/>
                </a:cxn>
                <a:cxn ang="0">
                  <a:pos x="14" y="27"/>
                </a:cxn>
                <a:cxn ang="0">
                  <a:pos x="17" y="27"/>
                </a:cxn>
                <a:cxn ang="0">
                  <a:pos x="20" y="27"/>
                </a:cxn>
                <a:cxn ang="0">
                  <a:pos x="21" y="25"/>
                </a:cxn>
                <a:cxn ang="0">
                  <a:pos x="23" y="24"/>
                </a:cxn>
                <a:cxn ang="0">
                  <a:pos x="25" y="21"/>
                </a:cxn>
                <a:cxn ang="0">
                  <a:pos x="25" y="21"/>
                </a:cxn>
                <a:cxn ang="0">
                  <a:pos x="25" y="20"/>
                </a:cxn>
              </a:cxnLst>
              <a:rect l="0" t="0" r="r" b="b"/>
              <a:pathLst>
                <a:path w="26" h="28">
                  <a:moveTo>
                    <a:pt x="25" y="20"/>
                  </a:moveTo>
                  <a:cubicBezTo>
                    <a:pt x="25" y="20"/>
                    <a:pt x="25" y="20"/>
                    <a:pt x="25" y="19"/>
                  </a:cubicBezTo>
                  <a:cubicBezTo>
                    <a:pt x="25" y="19"/>
                    <a:pt x="25" y="18"/>
                    <a:pt x="25" y="17"/>
                  </a:cubicBezTo>
                  <a:cubicBezTo>
                    <a:pt x="25" y="17"/>
                    <a:pt x="26" y="15"/>
                    <a:pt x="26" y="15"/>
                  </a:cubicBezTo>
                  <a:cubicBezTo>
                    <a:pt x="26" y="15"/>
                    <a:pt x="26" y="14"/>
                    <a:pt x="26" y="14"/>
                  </a:cubicBezTo>
                  <a:cubicBezTo>
                    <a:pt x="24" y="13"/>
                    <a:pt x="23" y="11"/>
                    <a:pt x="23" y="11"/>
                  </a:cubicBezTo>
                  <a:cubicBezTo>
                    <a:pt x="23" y="11"/>
                    <a:pt x="22" y="11"/>
                    <a:pt x="22" y="11"/>
                  </a:cubicBezTo>
                  <a:cubicBezTo>
                    <a:pt x="22" y="10"/>
                    <a:pt x="20" y="9"/>
                    <a:pt x="20" y="9"/>
                  </a:cubicBezTo>
                  <a:cubicBezTo>
                    <a:pt x="20" y="9"/>
                    <a:pt x="20" y="9"/>
                    <a:pt x="20" y="9"/>
                  </a:cubicBezTo>
                  <a:cubicBezTo>
                    <a:pt x="20" y="9"/>
                    <a:pt x="20" y="8"/>
                    <a:pt x="19" y="8"/>
                  </a:cubicBezTo>
                  <a:cubicBezTo>
                    <a:pt x="19" y="8"/>
                    <a:pt x="18" y="7"/>
                    <a:pt x="17" y="7"/>
                  </a:cubicBezTo>
                  <a:cubicBezTo>
                    <a:pt x="16" y="7"/>
                    <a:pt x="16" y="6"/>
                    <a:pt x="16" y="6"/>
                  </a:cubicBezTo>
                  <a:cubicBezTo>
                    <a:pt x="15" y="5"/>
                    <a:pt x="15" y="5"/>
                    <a:pt x="14" y="5"/>
                  </a:cubicBezTo>
                  <a:cubicBezTo>
                    <a:pt x="14" y="4"/>
                    <a:pt x="14" y="5"/>
                    <a:pt x="14" y="5"/>
                  </a:cubicBezTo>
                  <a:cubicBezTo>
                    <a:pt x="14" y="5"/>
                    <a:pt x="14" y="5"/>
                    <a:pt x="14" y="5"/>
                  </a:cubicBezTo>
                  <a:cubicBezTo>
                    <a:pt x="13" y="5"/>
                    <a:pt x="14" y="6"/>
                    <a:pt x="13" y="6"/>
                  </a:cubicBezTo>
                  <a:cubicBezTo>
                    <a:pt x="13" y="6"/>
                    <a:pt x="13" y="6"/>
                    <a:pt x="12" y="6"/>
                  </a:cubicBezTo>
                  <a:cubicBezTo>
                    <a:pt x="12" y="6"/>
                    <a:pt x="12" y="6"/>
                    <a:pt x="12" y="6"/>
                  </a:cubicBezTo>
                  <a:cubicBezTo>
                    <a:pt x="12" y="4"/>
                    <a:pt x="12" y="3"/>
                    <a:pt x="11" y="3"/>
                  </a:cubicBezTo>
                  <a:cubicBezTo>
                    <a:pt x="11" y="3"/>
                    <a:pt x="10" y="2"/>
                    <a:pt x="9" y="2"/>
                  </a:cubicBezTo>
                  <a:cubicBezTo>
                    <a:pt x="9" y="1"/>
                    <a:pt x="8" y="1"/>
                    <a:pt x="8" y="1"/>
                  </a:cubicBezTo>
                  <a:cubicBezTo>
                    <a:pt x="7" y="0"/>
                    <a:pt x="7" y="1"/>
                    <a:pt x="7" y="1"/>
                  </a:cubicBezTo>
                  <a:cubicBezTo>
                    <a:pt x="7" y="2"/>
                    <a:pt x="6" y="2"/>
                    <a:pt x="6" y="2"/>
                  </a:cubicBezTo>
                  <a:cubicBezTo>
                    <a:pt x="6" y="2"/>
                    <a:pt x="5" y="1"/>
                    <a:pt x="4" y="1"/>
                  </a:cubicBezTo>
                  <a:cubicBezTo>
                    <a:pt x="4" y="1"/>
                    <a:pt x="3" y="2"/>
                    <a:pt x="3" y="2"/>
                  </a:cubicBezTo>
                  <a:cubicBezTo>
                    <a:pt x="3" y="3"/>
                    <a:pt x="3" y="3"/>
                    <a:pt x="3" y="4"/>
                  </a:cubicBezTo>
                  <a:cubicBezTo>
                    <a:pt x="4" y="4"/>
                    <a:pt x="3" y="5"/>
                    <a:pt x="3" y="6"/>
                  </a:cubicBezTo>
                  <a:cubicBezTo>
                    <a:pt x="3" y="7"/>
                    <a:pt x="2" y="8"/>
                    <a:pt x="2" y="8"/>
                  </a:cubicBezTo>
                  <a:cubicBezTo>
                    <a:pt x="2" y="8"/>
                    <a:pt x="2" y="9"/>
                    <a:pt x="2" y="9"/>
                  </a:cubicBezTo>
                  <a:cubicBezTo>
                    <a:pt x="2" y="10"/>
                    <a:pt x="2" y="10"/>
                    <a:pt x="2" y="10"/>
                  </a:cubicBezTo>
                  <a:cubicBezTo>
                    <a:pt x="1" y="10"/>
                    <a:pt x="2" y="12"/>
                    <a:pt x="2" y="13"/>
                  </a:cubicBezTo>
                  <a:cubicBezTo>
                    <a:pt x="2" y="13"/>
                    <a:pt x="2" y="13"/>
                    <a:pt x="2" y="14"/>
                  </a:cubicBezTo>
                  <a:cubicBezTo>
                    <a:pt x="2" y="14"/>
                    <a:pt x="2" y="14"/>
                    <a:pt x="2" y="14"/>
                  </a:cubicBezTo>
                  <a:cubicBezTo>
                    <a:pt x="2" y="14"/>
                    <a:pt x="2" y="16"/>
                    <a:pt x="2" y="16"/>
                  </a:cubicBezTo>
                  <a:cubicBezTo>
                    <a:pt x="2" y="17"/>
                    <a:pt x="2" y="17"/>
                    <a:pt x="1" y="17"/>
                  </a:cubicBezTo>
                  <a:cubicBezTo>
                    <a:pt x="1" y="18"/>
                    <a:pt x="1" y="18"/>
                    <a:pt x="1" y="18"/>
                  </a:cubicBezTo>
                  <a:cubicBezTo>
                    <a:pt x="1" y="19"/>
                    <a:pt x="0" y="21"/>
                    <a:pt x="1" y="22"/>
                  </a:cubicBezTo>
                  <a:cubicBezTo>
                    <a:pt x="2" y="23"/>
                    <a:pt x="3" y="25"/>
                    <a:pt x="4" y="25"/>
                  </a:cubicBezTo>
                  <a:cubicBezTo>
                    <a:pt x="6" y="25"/>
                    <a:pt x="7" y="24"/>
                    <a:pt x="9" y="25"/>
                  </a:cubicBezTo>
                  <a:cubicBezTo>
                    <a:pt x="11" y="27"/>
                    <a:pt x="13" y="27"/>
                    <a:pt x="14" y="27"/>
                  </a:cubicBezTo>
                  <a:cubicBezTo>
                    <a:pt x="16" y="26"/>
                    <a:pt x="17" y="27"/>
                    <a:pt x="17" y="27"/>
                  </a:cubicBezTo>
                  <a:cubicBezTo>
                    <a:pt x="18" y="28"/>
                    <a:pt x="18" y="27"/>
                    <a:pt x="20" y="27"/>
                  </a:cubicBezTo>
                  <a:cubicBezTo>
                    <a:pt x="21" y="26"/>
                    <a:pt x="20" y="25"/>
                    <a:pt x="21" y="25"/>
                  </a:cubicBezTo>
                  <a:cubicBezTo>
                    <a:pt x="22" y="25"/>
                    <a:pt x="23" y="25"/>
                    <a:pt x="23" y="24"/>
                  </a:cubicBezTo>
                  <a:cubicBezTo>
                    <a:pt x="24" y="23"/>
                    <a:pt x="25" y="21"/>
                    <a:pt x="25" y="21"/>
                  </a:cubicBezTo>
                  <a:cubicBezTo>
                    <a:pt x="25" y="21"/>
                    <a:pt x="25" y="21"/>
                    <a:pt x="25" y="21"/>
                  </a:cubicBezTo>
                  <a:cubicBezTo>
                    <a:pt x="25" y="20"/>
                    <a:pt x="25" y="20"/>
                    <a:pt x="25" y="2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1" name="Freeform 201"/>
            <p:cNvSpPr>
              <a:spLocks/>
            </p:cNvSpPr>
            <p:nvPr/>
          </p:nvSpPr>
          <p:spPr bwMode="auto">
            <a:xfrm>
              <a:off x="1710" y="3483"/>
              <a:ext cx="3" cy="3"/>
            </a:xfrm>
            <a:custGeom>
              <a:avLst/>
              <a:gdLst/>
              <a:ahLst/>
              <a:cxnLst>
                <a:cxn ang="0">
                  <a:pos x="1" y="1"/>
                </a:cxn>
                <a:cxn ang="0">
                  <a:pos x="1" y="0"/>
                </a:cxn>
                <a:cxn ang="0">
                  <a:pos x="0" y="0"/>
                </a:cxn>
                <a:cxn ang="0">
                  <a:pos x="0" y="1"/>
                </a:cxn>
                <a:cxn ang="0">
                  <a:pos x="1" y="1"/>
                </a:cxn>
              </a:cxnLst>
              <a:rect l="0" t="0" r="r" b="b"/>
              <a:pathLst>
                <a:path w="1" h="1">
                  <a:moveTo>
                    <a:pt x="1" y="1"/>
                  </a:moveTo>
                  <a:cubicBezTo>
                    <a:pt x="1" y="1"/>
                    <a:pt x="1" y="1"/>
                    <a:pt x="1" y="0"/>
                  </a:cubicBezTo>
                  <a:cubicBezTo>
                    <a:pt x="1" y="0"/>
                    <a:pt x="1" y="0"/>
                    <a:pt x="0" y="0"/>
                  </a:cubicBezTo>
                  <a:cubicBezTo>
                    <a:pt x="0" y="0"/>
                    <a:pt x="0" y="1"/>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2" name="Freeform 202"/>
            <p:cNvSpPr>
              <a:spLocks/>
            </p:cNvSpPr>
            <p:nvPr/>
          </p:nvSpPr>
          <p:spPr bwMode="auto">
            <a:xfrm>
              <a:off x="1713" y="3473"/>
              <a:ext cx="29" cy="20"/>
            </a:xfrm>
            <a:custGeom>
              <a:avLst/>
              <a:gdLst/>
              <a:ahLst/>
              <a:cxnLst>
                <a:cxn ang="0">
                  <a:pos x="7" y="2"/>
                </a:cxn>
                <a:cxn ang="0">
                  <a:pos x="8" y="2"/>
                </a:cxn>
                <a:cxn ang="0">
                  <a:pos x="8" y="1"/>
                </a:cxn>
                <a:cxn ang="0">
                  <a:pos x="7" y="0"/>
                </a:cxn>
                <a:cxn ang="0">
                  <a:pos x="6" y="1"/>
                </a:cxn>
                <a:cxn ang="0">
                  <a:pos x="4" y="1"/>
                </a:cxn>
                <a:cxn ang="0">
                  <a:pos x="2" y="0"/>
                </a:cxn>
                <a:cxn ang="0">
                  <a:pos x="2" y="1"/>
                </a:cxn>
                <a:cxn ang="0">
                  <a:pos x="2" y="1"/>
                </a:cxn>
                <a:cxn ang="0">
                  <a:pos x="3" y="2"/>
                </a:cxn>
                <a:cxn ang="0">
                  <a:pos x="4" y="2"/>
                </a:cxn>
                <a:cxn ang="0">
                  <a:pos x="2" y="2"/>
                </a:cxn>
                <a:cxn ang="0">
                  <a:pos x="2" y="3"/>
                </a:cxn>
                <a:cxn ang="0">
                  <a:pos x="3" y="3"/>
                </a:cxn>
                <a:cxn ang="0">
                  <a:pos x="3" y="3"/>
                </a:cxn>
                <a:cxn ang="0">
                  <a:pos x="2" y="4"/>
                </a:cxn>
                <a:cxn ang="0">
                  <a:pos x="2" y="4"/>
                </a:cxn>
                <a:cxn ang="0">
                  <a:pos x="1" y="4"/>
                </a:cxn>
                <a:cxn ang="0">
                  <a:pos x="0" y="5"/>
                </a:cxn>
                <a:cxn ang="0">
                  <a:pos x="0" y="5"/>
                </a:cxn>
                <a:cxn ang="0">
                  <a:pos x="0" y="5"/>
                </a:cxn>
                <a:cxn ang="0">
                  <a:pos x="2" y="6"/>
                </a:cxn>
                <a:cxn ang="0">
                  <a:pos x="2" y="6"/>
                </a:cxn>
                <a:cxn ang="0">
                  <a:pos x="3" y="5"/>
                </a:cxn>
                <a:cxn ang="0">
                  <a:pos x="3" y="5"/>
                </a:cxn>
                <a:cxn ang="0">
                  <a:pos x="4" y="4"/>
                </a:cxn>
                <a:cxn ang="0">
                  <a:pos x="4" y="4"/>
                </a:cxn>
                <a:cxn ang="0">
                  <a:pos x="5" y="4"/>
                </a:cxn>
                <a:cxn ang="0">
                  <a:pos x="7" y="3"/>
                </a:cxn>
                <a:cxn ang="0">
                  <a:pos x="7" y="2"/>
                </a:cxn>
              </a:cxnLst>
              <a:rect l="0" t="0" r="r" b="b"/>
              <a:pathLst>
                <a:path w="9" h="6">
                  <a:moveTo>
                    <a:pt x="7" y="2"/>
                  </a:moveTo>
                  <a:cubicBezTo>
                    <a:pt x="8" y="2"/>
                    <a:pt x="8" y="2"/>
                    <a:pt x="8" y="2"/>
                  </a:cubicBezTo>
                  <a:cubicBezTo>
                    <a:pt x="8" y="1"/>
                    <a:pt x="8" y="1"/>
                    <a:pt x="8" y="1"/>
                  </a:cubicBezTo>
                  <a:cubicBezTo>
                    <a:pt x="9" y="0"/>
                    <a:pt x="7" y="0"/>
                    <a:pt x="7" y="0"/>
                  </a:cubicBezTo>
                  <a:cubicBezTo>
                    <a:pt x="6" y="1"/>
                    <a:pt x="6" y="1"/>
                    <a:pt x="6" y="1"/>
                  </a:cubicBezTo>
                  <a:cubicBezTo>
                    <a:pt x="5" y="0"/>
                    <a:pt x="5" y="1"/>
                    <a:pt x="4" y="1"/>
                  </a:cubicBezTo>
                  <a:cubicBezTo>
                    <a:pt x="3" y="1"/>
                    <a:pt x="3" y="1"/>
                    <a:pt x="2" y="0"/>
                  </a:cubicBezTo>
                  <a:cubicBezTo>
                    <a:pt x="1" y="0"/>
                    <a:pt x="2" y="1"/>
                    <a:pt x="2" y="1"/>
                  </a:cubicBezTo>
                  <a:cubicBezTo>
                    <a:pt x="3" y="1"/>
                    <a:pt x="3" y="1"/>
                    <a:pt x="2" y="1"/>
                  </a:cubicBezTo>
                  <a:cubicBezTo>
                    <a:pt x="2" y="1"/>
                    <a:pt x="3" y="2"/>
                    <a:pt x="3" y="2"/>
                  </a:cubicBezTo>
                  <a:cubicBezTo>
                    <a:pt x="4" y="2"/>
                    <a:pt x="4" y="2"/>
                    <a:pt x="4" y="2"/>
                  </a:cubicBezTo>
                  <a:cubicBezTo>
                    <a:pt x="4" y="2"/>
                    <a:pt x="3" y="2"/>
                    <a:pt x="2" y="2"/>
                  </a:cubicBezTo>
                  <a:cubicBezTo>
                    <a:pt x="2" y="2"/>
                    <a:pt x="2" y="2"/>
                    <a:pt x="2" y="3"/>
                  </a:cubicBezTo>
                  <a:cubicBezTo>
                    <a:pt x="2" y="3"/>
                    <a:pt x="2" y="3"/>
                    <a:pt x="3" y="3"/>
                  </a:cubicBezTo>
                  <a:cubicBezTo>
                    <a:pt x="4" y="2"/>
                    <a:pt x="3" y="3"/>
                    <a:pt x="3" y="3"/>
                  </a:cubicBezTo>
                  <a:cubicBezTo>
                    <a:pt x="3" y="3"/>
                    <a:pt x="2" y="3"/>
                    <a:pt x="2" y="4"/>
                  </a:cubicBezTo>
                  <a:cubicBezTo>
                    <a:pt x="2" y="4"/>
                    <a:pt x="2" y="4"/>
                    <a:pt x="2" y="4"/>
                  </a:cubicBezTo>
                  <a:cubicBezTo>
                    <a:pt x="2" y="4"/>
                    <a:pt x="1" y="4"/>
                    <a:pt x="1" y="4"/>
                  </a:cubicBezTo>
                  <a:cubicBezTo>
                    <a:pt x="1" y="4"/>
                    <a:pt x="0" y="4"/>
                    <a:pt x="0" y="5"/>
                  </a:cubicBezTo>
                  <a:cubicBezTo>
                    <a:pt x="0" y="5"/>
                    <a:pt x="0" y="5"/>
                    <a:pt x="0" y="5"/>
                  </a:cubicBezTo>
                  <a:cubicBezTo>
                    <a:pt x="0" y="5"/>
                    <a:pt x="0" y="5"/>
                    <a:pt x="0" y="5"/>
                  </a:cubicBezTo>
                  <a:cubicBezTo>
                    <a:pt x="1" y="5"/>
                    <a:pt x="2" y="6"/>
                    <a:pt x="2" y="6"/>
                  </a:cubicBezTo>
                  <a:cubicBezTo>
                    <a:pt x="2" y="6"/>
                    <a:pt x="2" y="6"/>
                    <a:pt x="2" y="6"/>
                  </a:cubicBezTo>
                  <a:cubicBezTo>
                    <a:pt x="2" y="5"/>
                    <a:pt x="2" y="5"/>
                    <a:pt x="3" y="5"/>
                  </a:cubicBezTo>
                  <a:cubicBezTo>
                    <a:pt x="3" y="5"/>
                    <a:pt x="3" y="5"/>
                    <a:pt x="3" y="5"/>
                  </a:cubicBezTo>
                  <a:cubicBezTo>
                    <a:pt x="3" y="4"/>
                    <a:pt x="3" y="4"/>
                    <a:pt x="4" y="4"/>
                  </a:cubicBezTo>
                  <a:cubicBezTo>
                    <a:pt x="4" y="5"/>
                    <a:pt x="4" y="5"/>
                    <a:pt x="4" y="4"/>
                  </a:cubicBezTo>
                  <a:cubicBezTo>
                    <a:pt x="4" y="4"/>
                    <a:pt x="4" y="4"/>
                    <a:pt x="5" y="4"/>
                  </a:cubicBezTo>
                  <a:cubicBezTo>
                    <a:pt x="5" y="4"/>
                    <a:pt x="6" y="3"/>
                    <a:pt x="7" y="3"/>
                  </a:cubicBezTo>
                  <a:cubicBezTo>
                    <a:pt x="7" y="2"/>
                    <a:pt x="7" y="2"/>
                    <a:pt x="7"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3" name="Freeform 203"/>
            <p:cNvSpPr>
              <a:spLocks/>
            </p:cNvSpPr>
            <p:nvPr/>
          </p:nvSpPr>
          <p:spPr bwMode="auto">
            <a:xfrm>
              <a:off x="1733" y="3473"/>
              <a:ext cx="32" cy="23"/>
            </a:xfrm>
            <a:custGeom>
              <a:avLst/>
              <a:gdLst/>
              <a:ahLst/>
              <a:cxnLst>
                <a:cxn ang="0">
                  <a:pos x="9" y="2"/>
                </a:cxn>
                <a:cxn ang="0">
                  <a:pos x="9" y="1"/>
                </a:cxn>
                <a:cxn ang="0">
                  <a:pos x="9" y="1"/>
                </a:cxn>
                <a:cxn ang="0">
                  <a:pos x="8" y="0"/>
                </a:cxn>
                <a:cxn ang="0">
                  <a:pos x="7" y="1"/>
                </a:cxn>
                <a:cxn ang="0">
                  <a:pos x="7" y="2"/>
                </a:cxn>
                <a:cxn ang="0">
                  <a:pos x="6" y="1"/>
                </a:cxn>
                <a:cxn ang="0">
                  <a:pos x="6" y="1"/>
                </a:cxn>
                <a:cxn ang="0">
                  <a:pos x="6" y="1"/>
                </a:cxn>
                <a:cxn ang="0">
                  <a:pos x="7" y="0"/>
                </a:cxn>
                <a:cxn ang="0">
                  <a:pos x="6" y="0"/>
                </a:cxn>
                <a:cxn ang="0">
                  <a:pos x="4" y="0"/>
                </a:cxn>
                <a:cxn ang="0">
                  <a:pos x="4" y="0"/>
                </a:cxn>
                <a:cxn ang="0">
                  <a:pos x="3" y="1"/>
                </a:cxn>
                <a:cxn ang="0">
                  <a:pos x="3" y="1"/>
                </a:cxn>
                <a:cxn ang="0">
                  <a:pos x="3" y="2"/>
                </a:cxn>
                <a:cxn ang="0">
                  <a:pos x="3" y="2"/>
                </a:cxn>
                <a:cxn ang="0">
                  <a:pos x="4" y="3"/>
                </a:cxn>
                <a:cxn ang="0">
                  <a:pos x="3" y="2"/>
                </a:cxn>
                <a:cxn ang="0">
                  <a:pos x="2" y="3"/>
                </a:cxn>
                <a:cxn ang="0">
                  <a:pos x="0" y="5"/>
                </a:cxn>
                <a:cxn ang="0">
                  <a:pos x="0" y="5"/>
                </a:cxn>
                <a:cxn ang="0">
                  <a:pos x="1" y="6"/>
                </a:cxn>
                <a:cxn ang="0">
                  <a:pos x="2" y="7"/>
                </a:cxn>
                <a:cxn ang="0">
                  <a:pos x="2" y="6"/>
                </a:cxn>
                <a:cxn ang="0">
                  <a:pos x="2" y="6"/>
                </a:cxn>
                <a:cxn ang="0">
                  <a:pos x="3" y="6"/>
                </a:cxn>
                <a:cxn ang="0">
                  <a:pos x="3" y="5"/>
                </a:cxn>
                <a:cxn ang="0">
                  <a:pos x="3" y="4"/>
                </a:cxn>
                <a:cxn ang="0">
                  <a:pos x="4" y="5"/>
                </a:cxn>
                <a:cxn ang="0">
                  <a:pos x="4" y="5"/>
                </a:cxn>
                <a:cxn ang="0">
                  <a:pos x="5" y="5"/>
                </a:cxn>
                <a:cxn ang="0">
                  <a:pos x="5" y="5"/>
                </a:cxn>
                <a:cxn ang="0">
                  <a:pos x="4" y="4"/>
                </a:cxn>
                <a:cxn ang="0">
                  <a:pos x="4" y="4"/>
                </a:cxn>
                <a:cxn ang="0">
                  <a:pos x="6" y="4"/>
                </a:cxn>
                <a:cxn ang="0">
                  <a:pos x="8" y="3"/>
                </a:cxn>
                <a:cxn ang="0">
                  <a:pos x="9" y="3"/>
                </a:cxn>
                <a:cxn ang="0">
                  <a:pos x="9" y="2"/>
                </a:cxn>
              </a:cxnLst>
              <a:rect l="0" t="0" r="r" b="b"/>
              <a:pathLst>
                <a:path w="10" h="7">
                  <a:moveTo>
                    <a:pt x="9" y="2"/>
                  </a:moveTo>
                  <a:cubicBezTo>
                    <a:pt x="7" y="2"/>
                    <a:pt x="8" y="1"/>
                    <a:pt x="9" y="1"/>
                  </a:cubicBezTo>
                  <a:cubicBezTo>
                    <a:pt x="10" y="2"/>
                    <a:pt x="10" y="1"/>
                    <a:pt x="9" y="1"/>
                  </a:cubicBezTo>
                  <a:cubicBezTo>
                    <a:pt x="9" y="0"/>
                    <a:pt x="8" y="0"/>
                    <a:pt x="8" y="0"/>
                  </a:cubicBezTo>
                  <a:cubicBezTo>
                    <a:pt x="7" y="1"/>
                    <a:pt x="7" y="1"/>
                    <a:pt x="7" y="1"/>
                  </a:cubicBezTo>
                  <a:cubicBezTo>
                    <a:pt x="8" y="2"/>
                    <a:pt x="7" y="2"/>
                    <a:pt x="7" y="2"/>
                  </a:cubicBezTo>
                  <a:cubicBezTo>
                    <a:pt x="7" y="1"/>
                    <a:pt x="7" y="2"/>
                    <a:pt x="6" y="1"/>
                  </a:cubicBezTo>
                  <a:cubicBezTo>
                    <a:pt x="6" y="1"/>
                    <a:pt x="6" y="1"/>
                    <a:pt x="6" y="1"/>
                  </a:cubicBezTo>
                  <a:cubicBezTo>
                    <a:pt x="6" y="1"/>
                    <a:pt x="6" y="1"/>
                    <a:pt x="6" y="1"/>
                  </a:cubicBezTo>
                  <a:cubicBezTo>
                    <a:pt x="7" y="1"/>
                    <a:pt x="7" y="1"/>
                    <a:pt x="7" y="0"/>
                  </a:cubicBezTo>
                  <a:cubicBezTo>
                    <a:pt x="6" y="0"/>
                    <a:pt x="6" y="0"/>
                    <a:pt x="6" y="0"/>
                  </a:cubicBezTo>
                  <a:cubicBezTo>
                    <a:pt x="5" y="0"/>
                    <a:pt x="5" y="0"/>
                    <a:pt x="4" y="0"/>
                  </a:cubicBezTo>
                  <a:cubicBezTo>
                    <a:pt x="4" y="0"/>
                    <a:pt x="4" y="0"/>
                    <a:pt x="4" y="0"/>
                  </a:cubicBezTo>
                  <a:cubicBezTo>
                    <a:pt x="4" y="1"/>
                    <a:pt x="4" y="1"/>
                    <a:pt x="3" y="1"/>
                  </a:cubicBezTo>
                  <a:cubicBezTo>
                    <a:pt x="3" y="1"/>
                    <a:pt x="3" y="1"/>
                    <a:pt x="3" y="1"/>
                  </a:cubicBezTo>
                  <a:cubicBezTo>
                    <a:pt x="4" y="1"/>
                    <a:pt x="4" y="2"/>
                    <a:pt x="3" y="2"/>
                  </a:cubicBezTo>
                  <a:cubicBezTo>
                    <a:pt x="3" y="1"/>
                    <a:pt x="3" y="2"/>
                    <a:pt x="3" y="2"/>
                  </a:cubicBezTo>
                  <a:cubicBezTo>
                    <a:pt x="3" y="2"/>
                    <a:pt x="4" y="2"/>
                    <a:pt x="4" y="3"/>
                  </a:cubicBezTo>
                  <a:cubicBezTo>
                    <a:pt x="4" y="3"/>
                    <a:pt x="3" y="3"/>
                    <a:pt x="3" y="2"/>
                  </a:cubicBezTo>
                  <a:cubicBezTo>
                    <a:pt x="3" y="2"/>
                    <a:pt x="2" y="3"/>
                    <a:pt x="2" y="3"/>
                  </a:cubicBezTo>
                  <a:cubicBezTo>
                    <a:pt x="2" y="4"/>
                    <a:pt x="1" y="4"/>
                    <a:pt x="0" y="5"/>
                  </a:cubicBezTo>
                  <a:cubicBezTo>
                    <a:pt x="0" y="5"/>
                    <a:pt x="0" y="5"/>
                    <a:pt x="0" y="5"/>
                  </a:cubicBezTo>
                  <a:cubicBezTo>
                    <a:pt x="0" y="5"/>
                    <a:pt x="1" y="6"/>
                    <a:pt x="1" y="6"/>
                  </a:cubicBezTo>
                  <a:cubicBezTo>
                    <a:pt x="1" y="6"/>
                    <a:pt x="1" y="6"/>
                    <a:pt x="2" y="7"/>
                  </a:cubicBezTo>
                  <a:cubicBezTo>
                    <a:pt x="2" y="7"/>
                    <a:pt x="2" y="6"/>
                    <a:pt x="2" y="6"/>
                  </a:cubicBezTo>
                  <a:cubicBezTo>
                    <a:pt x="1" y="5"/>
                    <a:pt x="2" y="5"/>
                    <a:pt x="2" y="6"/>
                  </a:cubicBezTo>
                  <a:cubicBezTo>
                    <a:pt x="3" y="6"/>
                    <a:pt x="3" y="6"/>
                    <a:pt x="3" y="6"/>
                  </a:cubicBezTo>
                  <a:cubicBezTo>
                    <a:pt x="3" y="6"/>
                    <a:pt x="3" y="5"/>
                    <a:pt x="3" y="5"/>
                  </a:cubicBezTo>
                  <a:cubicBezTo>
                    <a:pt x="2" y="5"/>
                    <a:pt x="2" y="4"/>
                    <a:pt x="3" y="4"/>
                  </a:cubicBezTo>
                  <a:cubicBezTo>
                    <a:pt x="3" y="4"/>
                    <a:pt x="4" y="5"/>
                    <a:pt x="4" y="5"/>
                  </a:cubicBezTo>
                  <a:cubicBezTo>
                    <a:pt x="4" y="5"/>
                    <a:pt x="4" y="5"/>
                    <a:pt x="4" y="5"/>
                  </a:cubicBezTo>
                  <a:cubicBezTo>
                    <a:pt x="5" y="5"/>
                    <a:pt x="5" y="5"/>
                    <a:pt x="5" y="5"/>
                  </a:cubicBezTo>
                  <a:cubicBezTo>
                    <a:pt x="5" y="6"/>
                    <a:pt x="5" y="5"/>
                    <a:pt x="5" y="5"/>
                  </a:cubicBezTo>
                  <a:cubicBezTo>
                    <a:pt x="6" y="5"/>
                    <a:pt x="5" y="4"/>
                    <a:pt x="4" y="4"/>
                  </a:cubicBezTo>
                  <a:cubicBezTo>
                    <a:pt x="3" y="3"/>
                    <a:pt x="4" y="3"/>
                    <a:pt x="4" y="4"/>
                  </a:cubicBezTo>
                  <a:cubicBezTo>
                    <a:pt x="5" y="4"/>
                    <a:pt x="5" y="4"/>
                    <a:pt x="6" y="4"/>
                  </a:cubicBezTo>
                  <a:cubicBezTo>
                    <a:pt x="7" y="4"/>
                    <a:pt x="7" y="4"/>
                    <a:pt x="8" y="3"/>
                  </a:cubicBezTo>
                  <a:cubicBezTo>
                    <a:pt x="8" y="3"/>
                    <a:pt x="8" y="3"/>
                    <a:pt x="9" y="3"/>
                  </a:cubicBezTo>
                  <a:cubicBezTo>
                    <a:pt x="10" y="3"/>
                    <a:pt x="10" y="2"/>
                    <a:pt x="9"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4" name="Freeform 204"/>
            <p:cNvSpPr>
              <a:spLocks/>
            </p:cNvSpPr>
            <p:nvPr/>
          </p:nvSpPr>
          <p:spPr bwMode="auto">
            <a:xfrm>
              <a:off x="1652" y="3547"/>
              <a:ext cx="19" cy="4"/>
            </a:xfrm>
            <a:custGeom>
              <a:avLst/>
              <a:gdLst/>
              <a:ahLst/>
              <a:cxnLst>
                <a:cxn ang="0">
                  <a:pos x="2" y="0"/>
                </a:cxn>
                <a:cxn ang="0">
                  <a:pos x="0" y="1"/>
                </a:cxn>
                <a:cxn ang="0">
                  <a:pos x="1" y="1"/>
                </a:cxn>
                <a:cxn ang="0">
                  <a:pos x="4" y="0"/>
                </a:cxn>
                <a:cxn ang="0">
                  <a:pos x="2" y="0"/>
                </a:cxn>
              </a:cxnLst>
              <a:rect l="0" t="0" r="r" b="b"/>
              <a:pathLst>
                <a:path w="6" h="1">
                  <a:moveTo>
                    <a:pt x="2" y="0"/>
                  </a:moveTo>
                  <a:cubicBezTo>
                    <a:pt x="1" y="0"/>
                    <a:pt x="0" y="0"/>
                    <a:pt x="0" y="1"/>
                  </a:cubicBezTo>
                  <a:cubicBezTo>
                    <a:pt x="0" y="1"/>
                    <a:pt x="1" y="1"/>
                    <a:pt x="1" y="1"/>
                  </a:cubicBezTo>
                  <a:cubicBezTo>
                    <a:pt x="1" y="1"/>
                    <a:pt x="3" y="1"/>
                    <a:pt x="4" y="0"/>
                  </a:cubicBezTo>
                  <a:cubicBezTo>
                    <a:pt x="6" y="0"/>
                    <a:pt x="3"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grpSp>
      <p:sp>
        <p:nvSpPr>
          <p:cNvPr id="685" name="Freeform 206"/>
          <p:cNvSpPr>
            <a:spLocks/>
          </p:cNvSpPr>
          <p:nvPr/>
        </p:nvSpPr>
        <p:spPr bwMode="auto">
          <a:xfrm>
            <a:off x="3023643" y="6387945"/>
            <a:ext cx="67688" cy="43245"/>
          </a:xfrm>
          <a:custGeom>
            <a:avLst/>
            <a:gdLst/>
            <a:ahLst/>
            <a:cxnLst>
              <a:cxn ang="0">
                <a:pos x="11" y="4"/>
              </a:cxn>
              <a:cxn ang="0">
                <a:pos x="10" y="4"/>
              </a:cxn>
              <a:cxn ang="0">
                <a:pos x="10" y="4"/>
              </a:cxn>
              <a:cxn ang="0">
                <a:pos x="9" y="3"/>
              </a:cxn>
              <a:cxn ang="0">
                <a:pos x="9" y="2"/>
              </a:cxn>
              <a:cxn ang="0">
                <a:pos x="8" y="2"/>
              </a:cxn>
              <a:cxn ang="0">
                <a:pos x="8" y="2"/>
              </a:cxn>
              <a:cxn ang="0">
                <a:pos x="7" y="2"/>
              </a:cxn>
              <a:cxn ang="0">
                <a:pos x="7" y="2"/>
              </a:cxn>
              <a:cxn ang="0">
                <a:pos x="8" y="1"/>
              </a:cxn>
              <a:cxn ang="0">
                <a:pos x="7" y="1"/>
              </a:cxn>
              <a:cxn ang="0">
                <a:pos x="7" y="1"/>
              </a:cxn>
              <a:cxn ang="0">
                <a:pos x="6" y="1"/>
              </a:cxn>
              <a:cxn ang="0">
                <a:pos x="6" y="1"/>
              </a:cxn>
              <a:cxn ang="0">
                <a:pos x="5" y="1"/>
              </a:cxn>
              <a:cxn ang="0">
                <a:pos x="5" y="1"/>
              </a:cxn>
              <a:cxn ang="0">
                <a:pos x="4" y="0"/>
              </a:cxn>
              <a:cxn ang="0">
                <a:pos x="3" y="0"/>
              </a:cxn>
              <a:cxn ang="0">
                <a:pos x="2" y="0"/>
              </a:cxn>
              <a:cxn ang="0">
                <a:pos x="2" y="0"/>
              </a:cxn>
              <a:cxn ang="0">
                <a:pos x="1" y="0"/>
              </a:cxn>
              <a:cxn ang="0">
                <a:pos x="2" y="1"/>
              </a:cxn>
              <a:cxn ang="0">
                <a:pos x="4" y="1"/>
              </a:cxn>
              <a:cxn ang="0">
                <a:pos x="4" y="2"/>
              </a:cxn>
              <a:cxn ang="0">
                <a:pos x="4" y="2"/>
              </a:cxn>
              <a:cxn ang="0">
                <a:pos x="10" y="6"/>
              </a:cxn>
              <a:cxn ang="0">
                <a:pos x="10" y="6"/>
              </a:cxn>
              <a:cxn ang="0">
                <a:pos x="10" y="6"/>
              </a:cxn>
              <a:cxn ang="0">
                <a:pos x="11" y="6"/>
              </a:cxn>
              <a:cxn ang="0">
                <a:pos x="11" y="5"/>
              </a:cxn>
              <a:cxn ang="0">
                <a:pos x="11" y="4"/>
              </a:cxn>
            </a:cxnLst>
            <a:rect l="0" t="0" r="r" b="b"/>
            <a:pathLst>
              <a:path w="11" h="7">
                <a:moveTo>
                  <a:pt x="11" y="4"/>
                </a:moveTo>
                <a:cubicBezTo>
                  <a:pt x="11" y="4"/>
                  <a:pt x="11" y="4"/>
                  <a:pt x="10" y="4"/>
                </a:cubicBezTo>
                <a:cubicBezTo>
                  <a:pt x="10" y="4"/>
                  <a:pt x="10" y="4"/>
                  <a:pt x="10" y="4"/>
                </a:cubicBezTo>
                <a:cubicBezTo>
                  <a:pt x="11" y="4"/>
                  <a:pt x="10" y="3"/>
                  <a:pt x="9" y="3"/>
                </a:cubicBezTo>
                <a:cubicBezTo>
                  <a:pt x="9" y="3"/>
                  <a:pt x="9" y="3"/>
                  <a:pt x="9" y="2"/>
                </a:cubicBezTo>
                <a:cubicBezTo>
                  <a:pt x="9" y="2"/>
                  <a:pt x="9" y="2"/>
                  <a:pt x="8" y="2"/>
                </a:cubicBezTo>
                <a:cubicBezTo>
                  <a:pt x="8" y="3"/>
                  <a:pt x="8" y="3"/>
                  <a:pt x="8" y="2"/>
                </a:cubicBezTo>
                <a:cubicBezTo>
                  <a:pt x="8" y="2"/>
                  <a:pt x="8" y="2"/>
                  <a:pt x="7" y="2"/>
                </a:cubicBezTo>
                <a:cubicBezTo>
                  <a:pt x="7" y="2"/>
                  <a:pt x="7" y="2"/>
                  <a:pt x="7" y="2"/>
                </a:cubicBezTo>
                <a:cubicBezTo>
                  <a:pt x="7" y="2"/>
                  <a:pt x="7" y="2"/>
                  <a:pt x="8" y="1"/>
                </a:cubicBezTo>
                <a:cubicBezTo>
                  <a:pt x="7" y="1"/>
                  <a:pt x="7" y="1"/>
                  <a:pt x="7" y="1"/>
                </a:cubicBezTo>
                <a:cubicBezTo>
                  <a:pt x="7" y="1"/>
                  <a:pt x="7" y="1"/>
                  <a:pt x="7" y="1"/>
                </a:cubicBezTo>
                <a:cubicBezTo>
                  <a:pt x="7" y="1"/>
                  <a:pt x="6" y="1"/>
                  <a:pt x="6" y="1"/>
                </a:cubicBezTo>
                <a:cubicBezTo>
                  <a:pt x="6" y="1"/>
                  <a:pt x="6" y="1"/>
                  <a:pt x="6" y="1"/>
                </a:cubicBezTo>
                <a:cubicBezTo>
                  <a:pt x="6" y="1"/>
                  <a:pt x="5" y="1"/>
                  <a:pt x="5" y="1"/>
                </a:cubicBezTo>
                <a:cubicBezTo>
                  <a:pt x="5" y="0"/>
                  <a:pt x="5" y="1"/>
                  <a:pt x="5" y="1"/>
                </a:cubicBezTo>
                <a:cubicBezTo>
                  <a:pt x="5" y="1"/>
                  <a:pt x="5" y="0"/>
                  <a:pt x="4" y="0"/>
                </a:cubicBezTo>
                <a:cubicBezTo>
                  <a:pt x="4" y="1"/>
                  <a:pt x="3" y="1"/>
                  <a:pt x="3" y="0"/>
                </a:cubicBezTo>
                <a:cubicBezTo>
                  <a:pt x="3" y="0"/>
                  <a:pt x="3" y="0"/>
                  <a:pt x="2" y="0"/>
                </a:cubicBezTo>
                <a:cubicBezTo>
                  <a:pt x="1" y="0"/>
                  <a:pt x="2" y="0"/>
                  <a:pt x="2" y="0"/>
                </a:cubicBezTo>
                <a:cubicBezTo>
                  <a:pt x="0" y="0"/>
                  <a:pt x="0" y="0"/>
                  <a:pt x="1" y="0"/>
                </a:cubicBezTo>
                <a:cubicBezTo>
                  <a:pt x="2" y="1"/>
                  <a:pt x="2" y="1"/>
                  <a:pt x="2" y="1"/>
                </a:cubicBezTo>
                <a:cubicBezTo>
                  <a:pt x="1" y="2"/>
                  <a:pt x="3" y="1"/>
                  <a:pt x="4" y="1"/>
                </a:cubicBezTo>
                <a:cubicBezTo>
                  <a:pt x="4" y="1"/>
                  <a:pt x="4" y="1"/>
                  <a:pt x="4" y="2"/>
                </a:cubicBezTo>
                <a:cubicBezTo>
                  <a:pt x="3" y="2"/>
                  <a:pt x="4" y="2"/>
                  <a:pt x="4" y="2"/>
                </a:cubicBezTo>
                <a:cubicBezTo>
                  <a:pt x="7" y="2"/>
                  <a:pt x="9" y="5"/>
                  <a:pt x="10" y="6"/>
                </a:cubicBezTo>
                <a:cubicBezTo>
                  <a:pt x="10" y="7"/>
                  <a:pt x="10" y="6"/>
                  <a:pt x="10" y="6"/>
                </a:cubicBezTo>
                <a:cubicBezTo>
                  <a:pt x="10" y="6"/>
                  <a:pt x="11" y="6"/>
                  <a:pt x="10" y="6"/>
                </a:cubicBezTo>
                <a:cubicBezTo>
                  <a:pt x="10" y="6"/>
                  <a:pt x="10" y="6"/>
                  <a:pt x="11" y="6"/>
                </a:cubicBezTo>
                <a:cubicBezTo>
                  <a:pt x="11" y="6"/>
                  <a:pt x="11" y="6"/>
                  <a:pt x="11" y="5"/>
                </a:cubicBezTo>
                <a:cubicBezTo>
                  <a:pt x="11" y="5"/>
                  <a:pt x="11" y="5"/>
                  <a:pt x="1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6" name="Freeform 207"/>
          <p:cNvSpPr>
            <a:spLocks/>
          </p:cNvSpPr>
          <p:nvPr/>
        </p:nvSpPr>
        <p:spPr bwMode="auto">
          <a:xfrm>
            <a:off x="2106099" y="6333418"/>
            <a:ext cx="103412" cy="97771"/>
          </a:xfrm>
          <a:custGeom>
            <a:avLst/>
            <a:gdLst/>
            <a:ahLst/>
            <a:cxnLst>
              <a:cxn ang="0">
                <a:pos x="15" y="13"/>
              </a:cxn>
              <a:cxn ang="0">
                <a:pos x="12" y="13"/>
              </a:cxn>
              <a:cxn ang="0">
                <a:pos x="5" y="8"/>
              </a:cxn>
              <a:cxn ang="0">
                <a:pos x="2" y="5"/>
              </a:cxn>
              <a:cxn ang="0">
                <a:pos x="2" y="4"/>
              </a:cxn>
              <a:cxn ang="0">
                <a:pos x="1" y="4"/>
              </a:cxn>
              <a:cxn ang="0">
                <a:pos x="1" y="2"/>
              </a:cxn>
              <a:cxn ang="0">
                <a:pos x="1" y="2"/>
              </a:cxn>
              <a:cxn ang="0">
                <a:pos x="0" y="0"/>
              </a:cxn>
              <a:cxn ang="0">
                <a:pos x="0" y="0"/>
              </a:cxn>
              <a:cxn ang="0">
                <a:pos x="0" y="15"/>
              </a:cxn>
              <a:cxn ang="0">
                <a:pos x="0" y="15"/>
              </a:cxn>
              <a:cxn ang="0">
                <a:pos x="6" y="15"/>
              </a:cxn>
              <a:cxn ang="0">
                <a:pos x="9" y="16"/>
              </a:cxn>
              <a:cxn ang="0">
                <a:pos x="11" y="16"/>
              </a:cxn>
              <a:cxn ang="0">
                <a:pos x="16" y="15"/>
              </a:cxn>
              <a:cxn ang="0">
                <a:pos x="17" y="14"/>
              </a:cxn>
              <a:cxn ang="0">
                <a:pos x="15" y="13"/>
              </a:cxn>
            </a:cxnLst>
            <a:rect l="0" t="0" r="r" b="b"/>
            <a:pathLst>
              <a:path w="17" h="16">
                <a:moveTo>
                  <a:pt x="15" y="13"/>
                </a:moveTo>
                <a:cubicBezTo>
                  <a:pt x="15" y="14"/>
                  <a:pt x="13" y="13"/>
                  <a:pt x="12" y="13"/>
                </a:cubicBezTo>
                <a:cubicBezTo>
                  <a:pt x="12" y="13"/>
                  <a:pt x="6" y="9"/>
                  <a:pt x="5" y="8"/>
                </a:cubicBezTo>
                <a:cubicBezTo>
                  <a:pt x="5" y="8"/>
                  <a:pt x="3" y="6"/>
                  <a:pt x="2" y="5"/>
                </a:cubicBezTo>
                <a:cubicBezTo>
                  <a:pt x="2" y="5"/>
                  <a:pt x="2" y="4"/>
                  <a:pt x="2" y="4"/>
                </a:cubicBezTo>
                <a:cubicBezTo>
                  <a:pt x="1" y="4"/>
                  <a:pt x="1" y="4"/>
                  <a:pt x="1" y="4"/>
                </a:cubicBezTo>
                <a:cubicBezTo>
                  <a:pt x="0" y="3"/>
                  <a:pt x="1" y="2"/>
                  <a:pt x="1" y="2"/>
                </a:cubicBezTo>
                <a:cubicBezTo>
                  <a:pt x="1" y="2"/>
                  <a:pt x="1" y="2"/>
                  <a:pt x="1" y="2"/>
                </a:cubicBezTo>
                <a:cubicBezTo>
                  <a:pt x="1" y="2"/>
                  <a:pt x="0" y="0"/>
                  <a:pt x="0" y="0"/>
                </a:cubicBezTo>
                <a:cubicBezTo>
                  <a:pt x="0" y="0"/>
                  <a:pt x="0" y="0"/>
                  <a:pt x="0" y="0"/>
                </a:cubicBezTo>
                <a:cubicBezTo>
                  <a:pt x="0" y="15"/>
                  <a:pt x="0" y="15"/>
                  <a:pt x="0" y="15"/>
                </a:cubicBezTo>
                <a:cubicBezTo>
                  <a:pt x="0" y="15"/>
                  <a:pt x="0" y="15"/>
                  <a:pt x="0" y="15"/>
                </a:cubicBezTo>
                <a:cubicBezTo>
                  <a:pt x="0" y="15"/>
                  <a:pt x="5" y="15"/>
                  <a:pt x="6" y="15"/>
                </a:cubicBezTo>
                <a:cubicBezTo>
                  <a:pt x="6" y="15"/>
                  <a:pt x="7" y="15"/>
                  <a:pt x="9" y="16"/>
                </a:cubicBezTo>
                <a:cubicBezTo>
                  <a:pt x="10" y="16"/>
                  <a:pt x="11" y="16"/>
                  <a:pt x="11" y="16"/>
                </a:cubicBezTo>
                <a:cubicBezTo>
                  <a:pt x="12" y="16"/>
                  <a:pt x="15" y="16"/>
                  <a:pt x="16" y="15"/>
                </a:cubicBezTo>
                <a:cubicBezTo>
                  <a:pt x="17" y="15"/>
                  <a:pt x="17" y="14"/>
                  <a:pt x="17" y="14"/>
                </a:cubicBezTo>
                <a:cubicBezTo>
                  <a:pt x="17" y="13"/>
                  <a:pt x="16" y="13"/>
                  <a:pt x="15" y="1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7" name="Freeform 208"/>
          <p:cNvSpPr>
            <a:spLocks/>
          </p:cNvSpPr>
          <p:nvPr/>
        </p:nvSpPr>
        <p:spPr bwMode="auto">
          <a:xfrm>
            <a:off x="1955682" y="5252296"/>
            <a:ext cx="601668" cy="1069842"/>
          </a:xfrm>
          <a:custGeom>
            <a:avLst/>
            <a:gdLst/>
            <a:ahLst/>
            <a:cxnLst>
              <a:cxn ang="0">
                <a:pos x="30" y="12"/>
              </a:cxn>
              <a:cxn ang="0">
                <a:pos x="26" y="17"/>
              </a:cxn>
              <a:cxn ang="0">
                <a:pos x="25" y="28"/>
              </a:cxn>
              <a:cxn ang="0">
                <a:pos x="18" y="39"/>
              </a:cxn>
              <a:cxn ang="0">
                <a:pos x="17" y="46"/>
              </a:cxn>
              <a:cxn ang="0">
                <a:pos x="15" y="51"/>
              </a:cxn>
              <a:cxn ang="0">
                <a:pos x="18" y="59"/>
              </a:cxn>
              <a:cxn ang="0">
                <a:pos x="19" y="66"/>
              </a:cxn>
              <a:cxn ang="0">
                <a:pos x="15" y="72"/>
              </a:cxn>
              <a:cxn ang="0">
                <a:pos x="15" y="78"/>
              </a:cxn>
              <a:cxn ang="0">
                <a:pos x="14" y="92"/>
              </a:cxn>
              <a:cxn ang="0">
                <a:pos x="10" y="99"/>
              </a:cxn>
              <a:cxn ang="0">
                <a:pos x="9" y="104"/>
              </a:cxn>
              <a:cxn ang="0">
                <a:pos x="7" y="117"/>
              </a:cxn>
              <a:cxn ang="0">
                <a:pos x="9" y="121"/>
              </a:cxn>
              <a:cxn ang="0">
                <a:pos x="12" y="127"/>
              </a:cxn>
              <a:cxn ang="0">
                <a:pos x="10" y="129"/>
              </a:cxn>
              <a:cxn ang="0">
                <a:pos x="10" y="135"/>
              </a:cxn>
              <a:cxn ang="0">
                <a:pos x="9" y="142"/>
              </a:cxn>
              <a:cxn ang="0">
                <a:pos x="7" y="149"/>
              </a:cxn>
              <a:cxn ang="0">
                <a:pos x="1" y="156"/>
              </a:cxn>
              <a:cxn ang="0">
                <a:pos x="2" y="165"/>
              </a:cxn>
              <a:cxn ang="0">
                <a:pos x="7" y="166"/>
              </a:cxn>
              <a:cxn ang="0">
                <a:pos x="7" y="172"/>
              </a:cxn>
              <a:cxn ang="0">
                <a:pos x="24" y="175"/>
              </a:cxn>
              <a:cxn ang="0">
                <a:pos x="21" y="171"/>
              </a:cxn>
              <a:cxn ang="0">
                <a:pos x="22" y="167"/>
              </a:cxn>
              <a:cxn ang="0">
                <a:pos x="24" y="160"/>
              </a:cxn>
              <a:cxn ang="0">
                <a:pos x="30" y="156"/>
              </a:cxn>
              <a:cxn ang="0">
                <a:pos x="38" y="146"/>
              </a:cxn>
              <a:cxn ang="0">
                <a:pos x="35" y="130"/>
              </a:cxn>
              <a:cxn ang="0">
                <a:pos x="44" y="118"/>
              </a:cxn>
              <a:cxn ang="0">
                <a:pos x="47" y="115"/>
              </a:cxn>
              <a:cxn ang="0">
                <a:pos x="47" y="113"/>
              </a:cxn>
              <a:cxn ang="0">
                <a:pos x="44" y="104"/>
              </a:cxn>
              <a:cxn ang="0">
                <a:pos x="56" y="105"/>
              </a:cxn>
              <a:cxn ang="0">
                <a:pos x="57" y="97"/>
              </a:cxn>
              <a:cxn ang="0">
                <a:pos x="63" y="93"/>
              </a:cxn>
              <a:cxn ang="0">
                <a:pos x="81" y="77"/>
              </a:cxn>
              <a:cxn ang="0">
                <a:pos x="76" y="60"/>
              </a:cxn>
              <a:cxn ang="0">
                <a:pos x="77" y="51"/>
              </a:cxn>
              <a:cxn ang="0">
                <a:pos x="84" y="40"/>
              </a:cxn>
              <a:cxn ang="0">
                <a:pos x="90" y="32"/>
              </a:cxn>
              <a:cxn ang="0">
                <a:pos x="98" y="27"/>
              </a:cxn>
              <a:cxn ang="0">
                <a:pos x="96" y="19"/>
              </a:cxn>
              <a:cxn ang="0">
                <a:pos x="91" y="26"/>
              </a:cxn>
              <a:cxn ang="0">
                <a:pos x="87" y="29"/>
              </a:cxn>
              <a:cxn ang="0">
                <a:pos x="81" y="29"/>
              </a:cxn>
              <a:cxn ang="0">
                <a:pos x="76" y="26"/>
              </a:cxn>
              <a:cxn ang="0">
                <a:pos x="79" y="18"/>
              </a:cxn>
              <a:cxn ang="0">
                <a:pos x="62" y="10"/>
              </a:cxn>
              <a:cxn ang="0">
                <a:pos x="54" y="1"/>
              </a:cxn>
              <a:cxn ang="0">
                <a:pos x="46" y="5"/>
              </a:cxn>
              <a:cxn ang="0">
                <a:pos x="38" y="0"/>
              </a:cxn>
              <a:cxn ang="0">
                <a:pos x="32" y="5"/>
              </a:cxn>
            </a:cxnLst>
            <a:rect l="0" t="0" r="r" b="b"/>
            <a:pathLst>
              <a:path w="99" h="176">
                <a:moveTo>
                  <a:pt x="32" y="5"/>
                </a:moveTo>
                <a:cubicBezTo>
                  <a:pt x="32" y="5"/>
                  <a:pt x="32" y="5"/>
                  <a:pt x="32" y="5"/>
                </a:cubicBezTo>
                <a:cubicBezTo>
                  <a:pt x="32" y="5"/>
                  <a:pt x="33" y="5"/>
                  <a:pt x="33" y="6"/>
                </a:cubicBezTo>
                <a:cubicBezTo>
                  <a:pt x="33" y="6"/>
                  <a:pt x="33" y="6"/>
                  <a:pt x="33" y="6"/>
                </a:cubicBezTo>
                <a:cubicBezTo>
                  <a:pt x="33" y="6"/>
                  <a:pt x="32" y="9"/>
                  <a:pt x="32" y="10"/>
                </a:cubicBezTo>
                <a:cubicBezTo>
                  <a:pt x="31" y="11"/>
                  <a:pt x="30" y="12"/>
                  <a:pt x="30" y="12"/>
                </a:cubicBezTo>
                <a:cubicBezTo>
                  <a:pt x="29" y="12"/>
                  <a:pt x="27" y="13"/>
                  <a:pt x="27" y="13"/>
                </a:cubicBezTo>
                <a:cubicBezTo>
                  <a:pt x="27" y="13"/>
                  <a:pt x="26" y="14"/>
                  <a:pt x="26" y="14"/>
                </a:cubicBezTo>
                <a:cubicBezTo>
                  <a:pt x="26" y="14"/>
                  <a:pt x="26" y="14"/>
                  <a:pt x="26" y="14"/>
                </a:cubicBezTo>
                <a:cubicBezTo>
                  <a:pt x="26" y="14"/>
                  <a:pt x="25" y="14"/>
                  <a:pt x="25" y="15"/>
                </a:cubicBezTo>
                <a:cubicBezTo>
                  <a:pt x="25" y="16"/>
                  <a:pt x="26" y="16"/>
                  <a:pt x="26" y="17"/>
                </a:cubicBezTo>
                <a:cubicBezTo>
                  <a:pt x="26" y="17"/>
                  <a:pt x="26" y="17"/>
                  <a:pt x="26" y="17"/>
                </a:cubicBezTo>
                <a:cubicBezTo>
                  <a:pt x="26" y="17"/>
                  <a:pt x="25" y="17"/>
                  <a:pt x="25" y="18"/>
                </a:cubicBezTo>
                <a:cubicBezTo>
                  <a:pt x="25" y="18"/>
                  <a:pt x="25" y="18"/>
                  <a:pt x="25" y="18"/>
                </a:cubicBezTo>
                <a:cubicBezTo>
                  <a:pt x="25" y="19"/>
                  <a:pt x="25" y="22"/>
                  <a:pt x="25" y="23"/>
                </a:cubicBezTo>
                <a:cubicBezTo>
                  <a:pt x="25" y="25"/>
                  <a:pt x="26" y="25"/>
                  <a:pt x="26" y="26"/>
                </a:cubicBezTo>
                <a:cubicBezTo>
                  <a:pt x="26" y="26"/>
                  <a:pt x="26" y="26"/>
                  <a:pt x="26" y="27"/>
                </a:cubicBezTo>
                <a:cubicBezTo>
                  <a:pt x="26" y="27"/>
                  <a:pt x="25" y="28"/>
                  <a:pt x="25" y="28"/>
                </a:cubicBezTo>
                <a:cubicBezTo>
                  <a:pt x="25" y="28"/>
                  <a:pt x="25" y="28"/>
                  <a:pt x="24" y="28"/>
                </a:cubicBezTo>
                <a:cubicBezTo>
                  <a:pt x="24" y="27"/>
                  <a:pt x="24" y="28"/>
                  <a:pt x="24" y="28"/>
                </a:cubicBezTo>
                <a:cubicBezTo>
                  <a:pt x="24" y="29"/>
                  <a:pt x="23" y="30"/>
                  <a:pt x="22" y="31"/>
                </a:cubicBezTo>
                <a:cubicBezTo>
                  <a:pt x="22" y="31"/>
                  <a:pt x="20" y="34"/>
                  <a:pt x="20" y="34"/>
                </a:cubicBezTo>
                <a:cubicBezTo>
                  <a:pt x="20" y="34"/>
                  <a:pt x="20" y="35"/>
                  <a:pt x="20" y="35"/>
                </a:cubicBezTo>
                <a:cubicBezTo>
                  <a:pt x="19" y="36"/>
                  <a:pt x="19" y="38"/>
                  <a:pt x="18" y="39"/>
                </a:cubicBezTo>
                <a:cubicBezTo>
                  <a:pt x="18" y="40"/>
                  <a:pt x="18" y="41"/>
                  <a:pt x="18" y="41"/>
                </a:cubicBezTo>
                <a:cubicBezTo>
                  <a:pt x="18" y="41"/>
                  <a:pt x="18" y="43"/>
                  <a:pt x="18" y="43"/>
                </a:cubicBezTo>
                <a:cubicBezTo>
                  <a:pt x="18" y="43"/>
                  <a:pt x="18" y="44"/>
                  <a:pt x="18" y="44"/>
                </a:cubicBezTo>
                <a:cubicBezTo>
                  <a:pt x="18" y="44"/>
                  <a:pt x="19" y="44"/>
                  <a:pt x="19" y="44"/>
                </a:cubicBezTo>
                <a:cubicBezTo>
                  <a:pt x="19" y="44"/>
                  <a:pt x="19" y="44"/>
                  <a:pt x="18" y="45"/>
                </a:cubicBezTo>
                <a:cubicBezTo>
                  <a:pt x="18" y="45"/>
                  <a:pt x="17" y="45"/>
                  <a:pt x="17" y="46"/>
                </a:cubicBezTo>
                <a:cubicBezTo>
                  <a:pt x="17" y="46"/>
                  <a:pt x="17" y="46"/>
                  <a:pt x="17" y="47"/>
                </a:cubicBezTo>
                <a:cubicBezTo>
                  <a:pt x="17" y="47"/>
                  <a:pt x="17" y="47"/>
                  <a:pt x="17" y="48"/>
                </a:cubicBezTo>
                <a:cubicBezTo>
                  <a:pt x="17" y="48"/>
                  <a:pt x="16" y="49"/>
                  <a:pt x="16" y="49"/>
                </a:cubicBezTo>
                <a:cubicBezTo>
                  <a:pt x="16" y="49"/>
                  <a:pt x="16" y="49"/>
                  <a:pt x="16" y="49"/>
                </a:cubicBezTo>
                <a:cubicBezTo>
                  <a:pt x="16" y="50"/>
                  <a:pt x="16" y="50"/>
                  <a:pt x="15" y="50"/>
                </a:cubicBezTo>
                <a:cubicBezTo>
                  <a:pt x="15" y="51"/>
                  <a:pt x="15" y="51"/>
                  <a:pt x="15" y="51"/>
                </a:cubicBezTo>
                <a:cubicBezTo>
                  <a:pt x="15" y="51"/>
                  <a:pt x="17" y="53"/>
                  <a:pt x="17" y="53"/>
                </a:cubicBezTo>
                <a:cubicBezTo>
                  <a:pt x="17" y="54"/>
                  <a:pt x="17" y="54"/>
                  <a:pt x="16" y="54"/>
                </a:cubicBezTo>
                <a:cubicBezTo>
                  <a:pt x="16" y="54"/>
                  <a:pt x="16" y="55"/>
                  <a:pt x="16" y="55"/>
                </a:cubicBezTo>
                <a:cubicBezTo>
                  <a:pt x="16" y="55"/>
                  <a:pt x="17" y="56"/>
                  <a:pt x="17" y="56"/>
                </a:cubicBezTo>
                <a:cubicBezTo>
                  <a:pt x="17" y="57"/>
                  <a:pt x="17" y="57"/>
                  <a:pt x="18" y="58"/>
                </a:cubicBezTo>
                <a:cubicBezTo>
                  <a:pt x="18" y="58"/>
                  <a:pt x="18" y="59"/>
                  <a:pt x="18" y="59"/>
                </a:cubicBezTo>
                <a:cubicBezTo>
                  <a:pt x="18" y="59"/>
                  <a:pt x="17" y="59"/>
                  <a:pt x="18" y="60"/>
                </a:cubicBezTo>
                <a:cubicBezTo>
                  <a:pt x="18" y="61"/>
                  <a:pt x="19" y="61"/>
                  <a:pt x="19" y="61"/>
                </a:cubicBezTo>
                <a:cubicBezTo>
                  <a:pt x="19" y="62"/>
                  <a:pt x="19" y="62"/>
                  <a:pt x="19" y="62"/>
                </a:cubicBezTo>
                <a:cubicBezTo>
                  <a:pt x="19" y="62"/>
                  <a:pt x="19" y="64"/>
                  <a:pt x="19" y="64"/>
                </a:cubicBezTo>
                <a:cubicBezTo>
                  <a:pt x="19" y="65"/>
                  <a:pt x="19" y="66"/>
                  <a:pt x="19" y="66"/>
                </a:cubicBezTo>
                <a:cubicBezTo>
                  <a:pt x="19" y="66"/>
                  <a:pt x="19" y="66"/>
                  <a:pt x="19" y="66"/>
                </a:cubicBezTo>
                <a:cubicBezTo>
                  <a:pt x="19" y="66"/>
                  <a:pt x="18" y="66"/>
                  <a:pt x="18" y="66"/>
                </a:cubicBezTo>
                <a:cubicBezTo>
                  <a:pt x="18" y="66"/>
                  <a:pt x="18" y="67"/>
                  <a:pt x="18" y="67"/>
                </a:cubicBezTo>
                <a:cubicBezTo>
                  <a:pt x="18" y="67"/>
                  <a:pt x="17" y="68"/>
                  <a:pt x="17" y="68"/>
                </a:cubicBezTo>
                <a:cubicBezTo>
                  <a:pt x="17" y="69"/>
                  <a:pt x="16" y="70"/>
                  <a:pt x="16" y="70"/>
                </a:cubicBezTo>
                <a:cubicBezTo>
                  <a:pt x="16" y="71"/>
                  <a:pt x="16" y="71"/>
                  <a:pt x="16" y="71"/>
                </a:cubicBezTo>
                <a:cubicBezTo>
                  <a:pt x="16" y="72"/>
                  <a:pt x="16" y="72"/>
                  <a:pt x="15" y="72"/>
                </a:cubicBezTo>
                <a:cubicBezTo>
                  <a:pt x="15" y="72"/>
                  <a:pt x="15" y="72"/>
                  <a:pt x="15" y="72"/>
                </a:cubicBezTo>
                <a:cubicBezTo>
                  <a:pt x="15" y="73"/>
                  <a:pt x="16" y="73"/>
                  <a:pt x="16" y="73"/>
                </a:cubicBezTo>
                <a:cubicBezTo>
                  <a:pt x="16" y="74"/>
                  <a:pt x="16" y="74"/>
                  <a:pt x="16" y="74"/>
                </a:cubicBezTo>
                <a:cubicBezTo>
                  <a:pt x="16" y="74"/>
                  <a:pt x="16" y="76"/>
                  <a:pt x="16" y="77"/>
                </a:cubicBezTo>
                <a:cubicBezTo>
                  <a:pt x="16" y="77"/>
                  <a:pt x="16" y="77"/>
                  <a:pt x="15" y="77"/>
                </a:cubicBezTo>
                <a:cubicBezTo>
                  <a:pt x="15" y="77"/>
                  <a:pt x="15" y="77"/>
                  <a:pt x="15" y="78"/>
                </a:cubicBezTo>
                <a:cubicBezTo>
                  <a:pt x="15" y="79"/>
                  <a:pt x="13" y="79"/>
                  <a:pt x="13" y="79"/>
                </a:cubicBezTo>
                <a:cubicBezTo>
                  <a:pt x="13" y="79"/>
                  <a:pt x="13" y="79"/>
                  <a:pt x="13" y="79"/>
                </a:cubicBezTo>
                <a:cubicBezTo>
                  <a:pt x="13" y="79"/>
                  <a:pt x="13" y="81"/>
                  <a:pt x="12" y="82"/>
                </a:cubicBezTo>
                <a:cubicBezTo>
                  <a:pt x="12" y="84"/>
                  <a:pt x="13" y="86"/>
                  <a:pt x="13" y="87"/>
                </a:cubicBezTo>
                <a:cubicBezTo>
                  <a:pt x="13" y="87"/>
                  <a:pt x="14" y="91"/>
                  <a:pt x="14" y="91"/>
                </a:cubicBezTo>
                <a:cubicBezTo>
                  <a:pt x="14" y="92"/>
                  <a:pt x="14" y="92"/>
                  <a:pt x="14" y="92"/>
                </a:cubicBezTo>
                <a:cubicBezTo>
                  <a:pt x="14" y="92"/>
                  <a:pt x="12" y="92"/>
                  <a:pt x="11" y="93"/>
                </a:cubicBezTo>
                <a:cubicBezTo>
                  <a:pt x="11" y="93"/>
                  <a:pt x="11" y="93"/>
                  <a:pt x="11" y="93"/>
                </a:cubicBezTo>
                <a:cubicBezTo>
                  <a:pt x="11" y="93"/>
                  <a:pt x="11" y="95"/>
                  <a:pt x="11" y="96"/>
                </a:cubicBezTo>
                <a:cubicBezTo>
                  <a:pt x="11" y="97"/>
                  <a:pt x="10" y="97"/>
                  <a:pt x="10" y="97"/>
                </a:cubicBezTo>
                <a:cubicBezTo>
                  <a:pt x="10" y="97"/>
                  <a:pt x="10" y="97"/>
                  <a:pt x="10" y="97"/>
                </a:cubicBezTo>
                <a:cubicBezTo>
                  <a:pt x="10" y="97"/>
                  <a:pt x="10" y="99"/>
                  <a:pt x="10" y="99"/>
                </a:cubicBezTo>
                <a:cubicBezTo>
                  <a:pt x="10" y="99"/>
                  <a:pt x="10" y="100"/>
                  <a:pt x="10" y="100"/>
                </a:cubicBezTo>
                <a:cubicBezTo>
                  <a:pt x="10" y="100"/>
                  <a:pt x="9" y="99"/>
                  <a:pt x="9" y="100"/>
                </a:cubicBezTo>
                <a:cubicBezTo>
                  <a:pt x="9" y="100"/>
                  <a:pt x="9" y="101"/>
                  <a:pt x="10" y="101"/>
                </a:cubicBezTo>
                <a:cubicBezTo>
                  <a:pt x="10" y="101"/>
                  <a:pt x="10" y="102"/>
                  <a:pt x="9" y="102"/>
                </a:cubicBezTo>
                <a:cubicBezTo>
                  <a:pt x="9" y="102"/>
                  <a:pt x="9" y="103"/>
                  <a:pt x="9" y="103"/>
                </a:cubicBezTo>
                <a:cubicBezTo>
                  <a:pt x="9" y="103"/>
                  <a:pt x="9" y="103"/>
                  <a:pt x="9" y="104"/>
                </a:cubicBezTo>
                <a:cubicBezTo>
                  <a:pt x="9" y="105"/>
                  <a:pt x="9" y="105"/>
                  <a:pt x="9" y="107"/>
                </a:cubicBezTo>
                <a:cubicBezTo>
                  <a:pt x="8" y="108"/>
                  <a:pt x="9" y="109"/>
                  <a:pt x="9" y="111"/>
                </a:cubicBezTo>
                <a:cubicBezTo>
                  <a:pt x="10" y="112"/>
                  <a:pt x="8" y="112"/>
                  <a:pt x="8" y="112"/>
                </a:cubicBezTo>
                <a:cubicBezTo>
                  <a:pt x="8" y="112"/>
                  <a:pt x="8" y="112"/>
                  <a:pt x="8" y="112"/>
                </a:cubicBezTo>
                <a:cubicBezTo>
                  <a:pt x="8" y="112"/>
                  <a:pt x="8" y="113"/>
                  <a:pt x="8" y="114"/>
                </a:cubicBezTo>
                <a:cubicBezTo>
                  <a:pt x="8" y="115"/>
                  <a:pt x="7" y="116"/>
                  <a:pt x="7" y="117"/>
                </a:cubicBezTo>
                <a:cubicBezTo>
                  <a:pt x="8" y="117"/>
                  <a:pt x="8" y="118"/>
                  <a:pt x="9" y="118"/>
                </a:cubicBezTo>
                <a:cubicBezTo>
                  <a:pt x="9" y="118"/>
                  <a:pt x="9" y="118"/>
                  <a:pt x="9" y="118"/>
                </a:cubicBezTo>
                <a:cubicBezTo>
                  <a:pt x="9" y="118"/>
                  <a:pt x="9" y="119"/>
                  <a:pt x="9" y="119"/>
                </a:cubicBezTo>
                <a:cubicBezTo>
                  <a:pt x="9" y="119"/>
                  <a:pt x="9" y="119"/>
                  <a:pt x="9" y="119"/>
                </a:cubicBezTo>
                <a:cubicBezTo>
                  <a:pt x="8" y="120"/>
                  <a:pt x="9" y="120"/>
                  <a:pt x="9" y="120"/>
                </a:cubicBezTo>
                <a:cubicBezTo>
                  <a:pt x="9" y="120"/>
                  <a:pt x="9" y="121"/>
                  <a:pt x="9" y="121"/>
                </a:cubicBezTo>
                <a:cubicBezTo>
                  <a:pt x="9" y="121"/>
                  <a:pt x="10" y="122"/>
                  <a:pt x="10" y="122"/>
                </a:cubicBezTo>
                <a:cubicBezTo>
                  <a:pt x="10" y="123"/>
                  <a:pt x="10" y="123"/>
                  <a:pt x="9" y="123"/>
                </a:cubicBezTo>
                <a:cubicBezTo>
                  <a:pt x="9" y="124"/>
                  <a:pt x="9" y="125"/>
                  <a:pt x="9" y="125"/>
                </a:cubicBezTo>
                <a:cubicBezTo>
                  <a:pt x="9" y="126"/>
                  <a:pt x="9" y="125"/>
                  <a:pt x="9" y="125"/>
                </a:cubicBezTo>
                <a:cubicBezTo>
                  <a:pt x="10" y="125"/>
                  <a:pt x="11" y="125"/>
                  <a:pt x="12" y="126"/>
                </a:cubicBezTo>
                <a:cubicBezTo>
                  <a:pt x="13" y="126"/>
                  <a:pt x="12" y="127"/>
                  <a:pt x="12" y="127"/>
                </a:cubicBezTo>
                <a:cubicBezTo>
                  <a:pt x="12" y="127"/>
                  <a:pt x="12" y="127"/>
                  <a:pt x="12" y="127"/>
                </a:cubicBezTo>
                <a:cubicBezTo>
                  <a:pt x="12" y="128"/>
                  <a:pt x="11" y="128"/>
                  <a:pt x="11" y="128"/>
                </a:cubicBezTo>
                <a:cubicBezTo>
                  <a:pt x="11" y="128"/>
                  <a:pt x="8" y="128"/>
                  <a:pt x="8" y="128"/>
                </a:cubicBezTo>
                <a:cubicBezTo>
                  <a:pt x="8" y="128"/>
                  <a:pt x="8" y="128"/>
                  <a:pt x="8" y="128"/>
                </a:cubicBezTo>
                <a:cubicBezTo>
                  <a:pt x="8" y="129"/>
                  <a:pt x="8" y="129"/>
                  <a:pt x="9" y="129"/>
                </a:cubicBezTo>
                <a:cubicBezTo>
                  <a:pt x="10" y="129"/>
                  <a:pt x="10" y="129"/>
                  <a:pt x="10" y="129"/>
                </a:cubicBezTo>
                <a:cubicBezTo>
                  <a:pt x="11" y="130"/>
                  <a:pt x="11" y="130"/>
                  <a:pt x="11" y="130"/>
                </a:cubicBezTo>
                <a:cubicBezTo>
                  <a:pt x="12" y="131"/>
                  <a:pt x="11" y="131"/>
                  <a:pt x="11" y="131"/>
                </a:cubicBezTo>
                <a:cubicBezTo>
                  <a:pt x="11" y="131"/>
                  <a:pt x="11" y="132"/>
                  <a:pt x="11" y="132"/>
                </a:cubicBezTo>
                <a:cubicBezTo>
                  <a:pt x="10" y="132"/>
                  <a:pt x="10" y="132"/>
                  <a:pt x="10" y="133"/>
                </a:cubicBezTo>
                <a:cubicBezTo>
                  <a:pt x="9" y="133"/>
                  <a:pt x="9" y="134"/>
                  <a:pt x="10" y="135"/>
                </a:cubicBezTo>
                <a:cubicBezTo>
                  <a:pt x="10" y="135"/>
                  <a:pt x="10" y="135"/>
                  <a:pt x="10" y="135"/>
                </a:cubicBezTo>
                <a:cubicBezTo>
                  <a:pt x="10" y="135"/>
                  <a:pt x="9" y="136"/>
                  <a:pt x="9" y="136"/>
                </a:cubicBezTo>
                <a:cubicBezTo>
                  <a:pt x="9" y="136"/>
                  <a:pt x="9" y="137"/>
                  <a:pt x="9" y="137"/>
                </a:cubicBezTo>
                <a:cubicBezTo>
                  <a:pt x="9" y="137"/>
                  <a:pt x="9" y="137"/>
                  <a:pt x="10" y="138"/>
                </a:cubicBezTo>
                <a:cubicBezTo>
                  <a:pt x="10" y="140"/>
                  <a:pt x="9" y="141"/>
                  <a:pt x="9" y="141"/>
                </a:cubicBezTo>
                <a:cubicBezTo>
                  <a:pt x="8" y="141"/>
                  <a:pt x="8" y="141"/>
                  <a:pt x="8" y="141"/>
                </a:cubicBezTo>
                <a:cubicBezTo>
                  <a:pt x="8" y="141"/>
                  <a:pt x="9" y="142"/>
                  <a:pt x="9" y="142"/>
                </a:cubicBezTo>
                <a:cubicBezTo>
                  <a:pt x="9" y="143"/>
                  <a:pt x="9" y="143"/>
                  <a:pt x="8" y="143"/>
                </a:cubicBezTo>
                <a:cubicBezTo>
                  <a:pt x="8" y="143"/>
                  <a:pt x="7" y="144"/>
                  <a:pt x="6" y="144"/>
                </a:cubicBezTo>
                <a:cubicBezTo>
                  <a:pt x="6" y="144"/>
                  <a:pt x="6" y="144"/>
                  <a:pt x="7" y="145"/>
                </a:cubicBezTo>
                <a:cubicBezTo>
                  <a:pt x="7" y="145"/>
                  <a:pt x="7" y="145"/>
                  <a:pt x="6" y="146"/>
                </a:cubicBezTo>
                <a:cubicBezTo>
                  <a:pt x="5" y="147"/>
                  <a:pt x="6" y="147"/>
                  <a:pt x="6" y="148"/>
                </a:cubicBezTo>
                <a:cubicBezTo>
                  <a:pt x="7" y="148"/>
                  <a:pt x="7" y="149"/>
                  <a:pt x="7" y="149"/>
                </a:cubicBezTo>
                <a:cubicBezTo>
                  <a:pt x="7" y="150"/>
                  <a:pt x="6" y="150"/>
                  <a:pt x="6" y="150"/>
                </a:cubicBezTo>
                <a:cubicBezTo>
                  <a:pt x="5" y="150"/>
                  <a:pt x="5" y="151"/>
                  <a:pt x="5" y="151"/>
                </a:cubicBezTo>
                <a:cubicBezTo>
                  <a:pt x="5" y="151"/>
                  <a:pt x="5" y="151"/>
                  <a:pt x="5" y="151"/>
                </a:cubicBezTo>
                <a:cubicBezTo>
                  <a:pt x="5" y="153"/>
                  <a:pt x="5" y="153"/>
                  <a:pt x="5" y="153"/>
                </a:cubicBezTo>
                <a:cubicBezTo>
                  <a:pt x="4" y="154"/>
                  <a:pt x="3" y="155"/>
                  <a:pt x="3" y="156"/>
                </a:cubicBezTo>
                <a:cubicBezTo>
                  <a:pt x="2" y="156"/>
                  <a:pt x="2" y="156"/>
                  <a:pt x="1" y="156"/>
                </a:cubicBezTo>
                <a:cubicBezTo>
                  <a:pt x="1" y="156"/>
                  <a:pt x="0" y="157"/>
                  <a:pt x="0" y="157"/>
                </a:cubicBezTo>
                <a:cubicBezTo>
                  <a:pt x="0" y="157"/>
                  <a:pt x="0" y="158"/>
                  <a:pt x="0" y="158"/>
                </a:cubicBezTo>
                <a:cubicBezTo>
                  <a:pt x="1" y="158"/>
                  <a:pt x="1" y="158"/>
                  <a:pt x="1" y="158"/>
                </a:cubicBezTo>
                <a:cubicBezTo>
                  <a:pt x="1" y="158"/>
                  <a:pt x="0" y="159"/>
                  <a:pt x="0" y="160"/>
                </a:cubicBezTo>
                <a:cubicBezTo>
                  <a:pt x="0" y="161"/>
                  <a:pt x="1" y="162"/>
                  <a:pt x="1" y="162"/>
                </a:cubicBezTo>
                <a:cubicBezTo>
                  <a:pt x="2" y="162"/>
                  <a:pt x="2" y="163"/>
                  <a:pt x="2" y="165"/>
                </a:cubicBezTo>
                <a:cubicBezTo>
                  <a:pt x="2" y="166"/>
                  <a:pt x="3" y="165"/>
                  <a:pt x="4" y="165"/>
                </a:cubicBezTo>
                <a:cubicBezTo>
                  <a:pt x="4" y="164"/>
                  <a:pt x="4" y="165"/>
                  <a:pt x="5" y="165"/>
                </a:cubicBezTo>
                <a:cubicBezTo>
                  <a:pt x="5" y="165"/>
                  <a:pt x="5" y="165"/>
                  <a:pt x="5" y="165"/>
                </a:cubicBezTo>
                <a:cubicBezTo>
                  <a:pt x="6" y="164"/>
                  <a:pt x="6" y="164"/>
                  <a:pt x="6" y="164"/>
                </a:cubicBezTo>
                <a:cubicBezTo>
                  <a:pt x="7" y="165"/>
                  <a:pt x="7" y="165"/>
                  <a:pt x="7" y="165"/>
                </a:cubicBezTo>
                <a:cubicBezTo>
                  <a:pt x="7" y="165"/>
                  <a:pt x="7" y="166"/>
                  <a:pt x="7" y="166"/>
                </a:cubicBezTo>
                <a:cubicBezTo>
                  <a:pt x="7" y="167"/>
                  <a:pt x="7" y="167"/>
                  <a:pt x="6" y="167"/>
                </a:cubicBezTo>
                <a:cubicBezTo>
                  <a:pt x="6" y="168"/>
                  <a:pt x="6" y="168"/>
                  <a:pt x="7" y="168"/>
                </a:cubicBezTo>
                <a:cubicBezTo>
                  <a:pt x="7" y="169"/>
                  <a:pt x="7" y="170"/>
                  <a:pt x="6" y="170"/>
                </a:cubicBezTo>
                <a:cubicBezTo>
                  <a:pt x="6" y="171"/>
                  <a:pt x="6" y="171"/>
                  <a:pt x="6" y="171"/>
                </a:cubicBezTo>
                <a:cubicBezTo>
                  <a:pt x="6" y="171"/>
                  <a:pt x="6" y="171"/>
                  <a:pt x="6" y="171"/>
                </a:cubicBezTo>
                <a:cubicBezTo>
                  <a:pt x="6" y="171"/>
                  <a:pt x="7" y="171"/>
                  <a:pt x="7" y="172"/>
                </a:cubicBezTo>
                <a:cubicBezTo>
                  <a:pt x="8" y="172"/>
                  <a:pt x="8" y="172"/>
                  <a:pt x="8" y="173"/>
                </a:cubicBezTo>
                <a:cubicBezTo>
                  <a:pt x="9" y="174"/>
                  <a:pt x="9" y="173"/>
                  <a:pt x="9" y="173"/>
                </a:cubicBezTo>
                <a:cubicBezTo>
                  <a:pt x="9" y="173"/>
                  <a:pt x="16" y="173"/>
                  <a:pt x="17" y="173"/>
                </a:cubicBezTo>
                <a:cubicBezTo>
                  <a:pt x="18" y="173"/>
                  <a:pt x="19" y="174"/>
                  <a:pt x="20" y="174"/>
                </a:cubicBezTo>
                <a:cubicBezTo>
                  <a:pt x="20" y="174"/>
                  <a:pt x="22" y="174"/>
                  <a:pt x="23" y="175"/>
                </a:cubicBezTo>
                <a:cubicBezTo>
                  <a:pt x="23" y="175"/>
                  <a:pt x="24" y="175"/>
                  <a:pt x="24" y="175"/>
                </a:cubicBezTo>
                <a:cubicBezTo>
                  <a:pt x="24" y="175"/>
                  <a:pt x="25" y="175"/>
                  <a:pt x="25" y="176"/>
                </a:cubicBezTo>
                <a:cubicBezTo>
                  <a:pt x="25" y="176"/>
                  <a:pt x="26" y="176"/>
                  <a:pt x="26" y="176"/>
                </a:cubicBezTo>
                <a:cubicBezTo>
                  <a:pt x="26" y="176"/>
                  <a:pt x="24" y="172"/>
                  <a:pt x="24" y="172"/>
                </a:cubicBezTo>
                <a:cubicBezTo>
                  <a:pt x="23" y="171"/>
                  <a:pt x="23" y="171"/>
                  <a:pt x="23" y="171"/>
                </a:cubicBezTo>
                <a:cubicBezTo>
                  <a:pt x="23" y="171"/>
                  <a:pt x="22" y="171"/>
                  <a:pt x="22" y="171"/>
                </a:cubicBezTo>
                <a:cubicBezTo>
                  <a:pt x="22" y="171"/>
                  <a:pt x="21" y="171"/>
                  <a:pt x="21" y="171"/>
                </a:cubicBezTo>
                <a:cubicBezTo>
                  <a:pt x="21" y="171"/>
                  <a:pt x="21" y="171"/>
                  <a:pt x="21" y="171"/>
                </a:cubicBezTo>
                <a:cubicBezTo>
                  <a:pt x="22" y="171"/>
                  <a:pt x="22" y="171"/>
                  <a:pt x="23" y="171"/>
                </a:cubicBezTo>
                <a:cubicBezTo>
                  <a:pt x="23" y="171"/>
                  <a:pt x="23" y="171"/>
                  <a:pt x="23" y="170"/>
                </a:cubicBezTo>
                <a:cubicBezTo>
                  <a:pt x="23" y="169"/>
                  <a:pt x="22" y="167"/>
                  <a:pt x="22" y="167"/>
                </a:cubicBezTo>
                <a:cubicBezTo>
                  <a:pt x="22" y="167"/>
                  <a:pt x="22" y="167"/>
                  <a:pt x="22" y="167"/>
                </a:cubicBezTo>
                <a:cubicBezTo>
                  <a:pt x="21" y="167"/>
                  <a:pt x="21" y="167"/>
                  <a:pt x="22" y="167"/>
                </a:cubicBezTo>
                <a:cubicBezTo>
                  <a:pt x="23" y="166"/>
                  <a:pt x="22" y="166"/>
                  <a:pt x="22" y="166"/>
                </a:cubicBezTo>
                <a:cubicBezTo>
                  <a:pt x="22" y="165"/>
                  <a:pt x="23" y="164"/>
                  <a:pt x="23" y="164"/>
                </a:cubicBezTo>
                <a:cubicBezTo>
                  <a:pt x="23" y="164"/>
                  <a:pt x="24" y="162"/>
                  <a:pt x="25" y="162"/>
                </a:cubicBezTo>
                <a:cubicBezTo>
                  <a:pt x="26" y="162"/>
                  <a:pt x="26" y="162"/>
                  <a:pt x="26" y="161"/>
                </a:cubicBezTo>
                <a:cubicBezTo>
                  <a:pt x="26" y="161"/>
                  <a:pt x="25" y="160"/>
                  <a:pt x="25" y="160"/>
                </a:cubicBezTo>
                <a:cubicBezTo>
                  <a:pt x="24" y="161"/>
                  <a:pt x="23" y="160"/>
                  <a:pt x="24" y="160"/>
                </a:cubicBezTo>
                <a:cubicBezTo>
                  <a:pt x="26" y="160"/>
                  <a:pt x="25" y="159"/>
                  <a:pt x="25" y="159"/>
                </a:cubicBezTo>
                <a:cubicBezTo>
                  <a:pt x="25" y="159"/>
                  <a:pt x="25" y="158"/>
                  <a:pt x="25" y="160"/>
                </a:cubicBezTo>
                <a:cubicBezTo>
                  <a:pt x="26" y="161"/>
                  <a:pt x="26" y="161"/>
                  <a:pt x="27" y="161"/>
                </a:cubicBezTo>
                <a:cubicBezTo>
                  <a:pt x="28" y="161"/>
                  <a:pt x="29" y="160"/>
                  <a:pt x="29" y="159"/>
                </a:cubicBezTo>
                <a:cubicBezTo>
                  <a:pt x="29" y="158"/>
                  <a:pt x="30" y="157"/>
                  <a:pt x="30" y="157"/>
                </a:cubicBezTo>
                <a:cubicBezTo>
                  <a:pt x="30" y="156"/>
                  <a:pt x="30" y="155"/>
                  <a:pt x="30" y="156"/>
                </a:cubicBezTo>
                <a:cubicBezTo>
                  <a:pt x="29" y="156"/>
                  <a:pt x="29" y="156"/>
                  <a:pt x="29" y="156"/>
                </a:cubicBezTo>
                <a:cubicBezTo>
                  <a:pt x="30" y="155"/>
                  <a:pt x="32" y="152"/>
                  <a:pt x="34" y="151"/>
                </a:cubicBezTo>
                <a:cubicBezTo>
                  <a:pt x="36" y="150"/>
                  <a:pt x="38" y="149"/>
                  <a:pt x="38" y="148"/>
                </a:cubicBezTo>
                <a:cubicBezTo>
                  <a:pt x="39" y="148"/>
                  <a:pt x="39" y="148"/>
                  <a:pt x="39" y="147"/>
                </a:cubicBezTo>
                <a:cubicBezTo>
                  <a:pt x="38" y="147"/>
                  <a:pt x="39" y="147"/>
                  <a:pt x="38" y="146"/>
                </a:cubicBezTo>
                <a:cubicBezTo>
                  <a:pt x="38" y="146"/>
                  <a:pt x="38" y="146"/>
                  <a:pt x="38" y="146"/>
                </a:cubicBezTo>
                <a:cubicBezTo>
                  <a:pt x="39" y="146"/>
                  <a:pt x="39" y="144"/>
                  <a:pt x="39" y="143"/>
                </a:cubicBezTo>
                <a:cubicBezTo>
                  <a:pt x="39" y="143"/>
                  <a:pt x="39" y="143"/>
                  <a:pt x="38" y="142"/>
                </a:cubicBezTo>
                <a:cubicBezTo>
                  <a:pt x="38" y="142"/>
                  <a:pt x="34" y="142"/>
                  <a:pt x="33" y="141"/>
                </a:cubicBezTo>
                <a:cubicBezTo>
                  <a:pt x="32" y="140"/>
                  <a:pt x="29" y="138"/>
                  <a:pt x="30" y="135"/>
                </a:cubicBezTo>
                <a:cubicBezTo>
                  <a:pt x="31" y="133"/>
                  <a:pt x="32" y="131"/>
                  <a:pt x="33" y="131"/>
                </a:cubicBezTo>
                <a:cubicBezTo>
                  <a:pt x="33" y="131"/>
                  <a:pt x="34" y="130"/>
                  <a:pt x="35" y="130"/>
                </a:cubicBezTo>
                <a:cubicBezTo>
                  <a:pt x="36" y="129"/>
                  <a:pt x="37" y="129"/>
                  <a:pt x="38" y="129"/>
                </a:cubicBezTo>
                <a:cubicBezTo>
                  <a:pt x="39" y="129"/>
                  <a:pt x="40" y="130"/>
                  <a:pt x="40" y="128"/>
                </a:cubicBezTo>
                <a:cubicBezTo>
                  <a:pt x="40" y="127"/>
                  <a:pt x="39" y="127"/>
                  <a:pt x="40" y="127"/>
                </a:cubicBezTo>
                <a:cubicBezTo>
                  <a:pt x="41" y="126"/>
                  <a:pt x="42" y="125"/>
                  <a:pt x="42" y="123"/>
                </a:cubicBezTo>
                <a:cubicBezTo>
                  <a:pt x="42" y="122"/>
                  <a:pt x="41" y="123"/>
                  <a:pt x="42" y="121"/>
                </a:cubicBezTo>
                <a:cubicBezTo>
                  <a:pt x="42" y="120"/>
                  <a:pt x="43" y="118"/>
                  <a:pt x="44" y="118"/>
                </a:cubicBezTo>
                <a:cubicBezTo>
                  <a:pt x="45" y="117"/>
                  <a:pt x="47" y="117"/>
                  <a:pt x="46" y="117"/>
                </a:cubicBezTo>
                <a:cubicBezTo>
                  <a:pt x="46" y="117"/>
                  <a:pt x="45" y="117"/>
                  <a:pt x="44" y="116"/>
                </a:cubicBezTo>
                <a:cubicBezTo>
                  <a:pt x="43" y="116"/>
                  <a:pt x="42" y="115"/>
                  <a:pt x="43" y="115"/>
                </a:cubicBezTo>
                <a:cubicBezTo>
                  <a:pt x="44" y="114"/>
                  <a:pt x="46" y="113"/>
                  <a:pt x="47" y="115"/>
                </a:cubicBezTo>
                <a:cubicBezTo>
                  <a:pt x="47" y="115"/>
                  <a:pt x="47" y="115"/>
                  <a:pt x="47" y="115"/>
                </a:cubicBezTo>
                <a:cubicBezTo>
                  <a:pt x="47" y="115"/>
                  <a:pt x="47" y="115"/>
                  <a:pt x="47" y="115"/>
                </a:cubicBezTo>
                <a:cubicBezTo>
                  <a:pt x="47" y="115"/>
                  <a:pt x="49" y="115"/>
                  <a:pt x="49" y="115"/>
                </a:cubicBezTo>
                <a:cubicBezTo>
                  <a:pt x="50" y="115"/>
                  <a:pt x="50" y="115"/>
                  <a:pt x="50" y="115"/>
                </a:cubicBezTo>
                <a:cubicBezTo>
                  <a:pt x="50" y="114"/>
                  <a:pt x="50" y="112"/>
                  <a:pt x="49" y="112"/>
                </a:cubicBezTo>
                <a:cubicBezTo>
                  <a:pt x="48" y="112"/>
                  <a:pt x="47" y="112"/>
                  <a:pt x="47" y="112"/>
                </a:cubicBezTo>
                <a:cubicBezTo>
                  <a:pt x="46" y="112"/>
                  <a:pt x="46" y="113"/>
                  <a:pt x="47" y="113"/>
                </a:cubicBezTo>
                <a:cubicBezTo>
                  <a:pt x="48" y="113"/>
                  <a:pt x="48" y="113"/>
                  <a:pt x="47" y="113"/>
                </a:cubicBezTo>
                <a:cubicBezTo>
                  <a:pt x="46" y="113"/>
                  <a:pt x="45" y="114"/>
                  <a:pt x="45" y="113"/>
                </a:cubicBezTo>
                <a:cubicBezTo>
                  <a:pt x="45" y="113"/>
                  <a:pt x="44" y="112"/>
                  <a:pt x="43" y="112"/>
                </a:cubicBezTo>
                <a:cubicBezTo>
                  <a:pt x="42" y="111"/>
                  <a:pt x="43" y="111"/>
                  <a:pt x="43" y="110"/>
                </a:cubicBezTo>
                <a:cubicBezTo>
                  <a:pt x="43" y="109"/>
                  <a:pt x="43" y="107"/>
                  <a:pt x="42" y="106"/>
                </a:cubicBezTo>
                <a:cubicBezTo>
                  <a:pt x="42" y="104"/>
                  <a:pt x="43" y="103"/>
                  <a:pt x="43" y="103"/>
                </a:cubicBezTo>
                <a:cubicBezTo>
                  <a:pt x="43" y="103"/>
                  <a:pt x="44" y="104"/>
                  <a:pt x="44" y="104"/>
                </a:cubicBezTo>
                <a:cubicBezTo>
                  <a:pt x="43" y="104"/>
                  <a:pt x="43" y="104"/>
                  <a:pt x="44" y="104"/>
                </a:cubicBezTo>
                <a:cubicBezTo>
                  <a:pt x="45" y="104"/>
                  <a:pt x="46" y="104"/>
                  <a:pt x="46" y="105"/>
                </a:cubicBezTo>
                <a:cubicBezTo>
                  <a:pt x="46" y="105"/>
                  <a:pt x="49" y="106"/>
                  <a:pt x="50" y="106"/>
                </a:cubicBezTo>
                <a:cubicBezTo>
                  <a:pt x="51" y="106"/>
                  <a:pt x="51" y="106"/>
                  <a:pt x="52" y="106"/>
                </a:cubicBezTo>
                <a:cubicBezTo>
                  <a:pt x="53" y="106"/>
                  <a:pt x="53" y="106"/>
                  <a:pt x="54" y="105"/>
                </a:cubicBezTo>
                <a:cubicBezTo>
                  <a:pt x="54" y="105"/>
                  <a:pt x="55" y="105"/>
                  <a:pt x="56" y="105"/>
                </a:cubicBezTo>
                <a:cubicBezTo>
                  <a:pt x="56" y="104"/>
                  <a:pt x="57" y="103"/>
                  <a:pt x="57" y="103"/>
                </a:cubicBezTo>
                <a:cubicBezTo>
                  <a:pt x="57" y="103"/>
                  <a:pt x="57" y="103"/>
                  <a:pt x="56" y="102"/>
                </a:cubicBezTo>
                <a:cubicBezTo>
                  <a:pt x="56" y="102"/>
                  <a:pt x="55" y="101"/>
                  <a:pt x="56" y="101"/>
                </a:cubicBezTo>
                <a:cubicBezTo>
                  <a:pt x="56" y="100"/>
                  <a:pt x="56" y="99"/>
                  <a:pt x="56" y="99"/>
                </a:cubicBezTo>
                <a:cubicBezTo>
                  <a:pt x="56" y="98"/>
                  <a:pt x="56" y="98"/>
                  <a:pt x="56" y="98"/>
                </a:cubicBezTo>
                <a:cubicBezTo>
                  <a:pt x="57" y="98"/>
                  <a:pt x="57" y="98"/>
                  <a:pt x="57" y="97"/>
                </a:cubicBezTo>
                <a:cubicBezTo>
                  <a:pt x="57" y="97"/>
                  <a:pt x="58" y="96"/>
                  <a:pt x="57" y="96"/>
                </a:cubicBezTo>
                <a:cubicBezTo>
                  <a:pt x="56" y="95"/>
                  <a:pt x="56" y="95"/>
                  <a:pt x="57" y="95"/>
                </a:cubicBezTo>
                <a:cubicBezTo>
                  <a:pt x="57" y="95"/>
                  <a:pt x="58" y="96"/>
                  <a:pt x="57" y="95"/>
                </a:cubicBezTo>
                <a:cubicBezTo>
                  <a:pt x="57" y="95"/>
                  <a:pt x="56" y="95"/>
                  <a:pt x="56" y="94"/>
                </a:cubicBezTo>
                <a:cubicBezTo>
                  <a:pt x="56" y="94"/>
                  <a:pt x="55" y="92"/>
                  <a:pt x="56" y="92"/>
                </a:cubicBezTo>
                <a:cubicBezTo>
                  <a:pt x="57" y="93"/>
                  <a:pt x="61" y="93"/>
                  <a:pt x="63" y="93"/>
                </a:cubicBezTo>
                <a:cubicBezTo>
                  <a:pt x="65" y="93"/>
                  <a:pt x="71" y="92"/>
                  <a:pt x="73" y="91"/>
                </a:cubicBezTo>
                <a:cubicBezTo>
                  <a:pt x="76" y="90"/>
                  <a:pt x="78" y="90"/>
                  <a:pt x="79" y="88"/>
                </a:cubicBezTo>
                <a:cubicBezTo>
                  <a:pt x="80" y="87"/>
                  <a:pt x="83" y="84"/>
                  <a:pt x="83" y="82"/>
                </a:cubicBezTo>
                <a:cubicBezTo>
                  <a:pt x="84" y="81"/>
                  <a:pt x="84" y="81"/>
                  <a:pt x="84" y="80"/>
                </a:cubicBezTo>
                <a:cubicBezTo>
                  <a:pt x="84" y="78"/>
                  <a:pt x="84" y="78"/>
                  <a:pt x="84" y="78"/>
                </a:cubicBezTo>
                <a:cubicBezTo>
                  <a:pt x="83" y="78"/>
                  <a:pt x="82" y="78"/>
                  <a:pt x="81" y="77"/>
                </a:cubicBezTo>
                <a:cubicBezTo>
                  <a:pt x="81" y="76"/>
                  <a:pt x="81" y="75"/>
                  <a:pt x="81" y="74"/>
                </a:cubicBezTo>
                <a:cubicBezTo>
                  <a:pt x="82" y="74"/>
                  <a:pt x="82" y="72"/>
                  <a:pt x="81" y="71"/>
                </a:cubicBezTo>
                <a:cubicBezTo>
                  <a:pt x="79" y="70"/>
                  <a:pt x="75" y="69"/>
                  <a:pt x="75" y="67"/>
                </a:cubicBezTo>
                <a:cubicBezTo>
                  <a:pt x="75" y="65"/>
                  <a:pt x="75" y="64"/>
                  <a:pt x="75" y="64"/>
                </a:cubicBezTo>
                <a:cubicBezTo>
                  <a:pt x="75" y="63"/>
                  <a:pt x="75" y="62"/>
                  <a:pt x="75" y="62"/>
                </a:cubicBezTo>
                <a:cubicBezTo>
                  <a:pt x="75" y="62"/>
                  <a:pt x="75" y="60"/>
                  <a:pt x="76" y="60"/>
                </a:cubicBezTo>
                <a:cubicBezTo>
                  <a:pt x="76" y="60"/>
                  <a:pt x="77" y="60"/>
                  <a:pt x="77" y="59"/>
                </a:cubicBezTo>
                <a:cubicBezTo>
                  <a:pt x="77" y="58"/>
                  <a:pt x="76" y="56"/>
                  <a:pt x="77" y="57"/>
                </a:cubicBezTo>
                <a:cubicBezTo>
                  <a:pt x="77" y="56"/>
                  <a:pt x="77" y="56"/>
                  <a:pt x="77" y="56"/>
                </a:cubicBezTo>
                <a:cubicBezTo>
                  <a:pt x="77" y="55"/>
                  <a:pt x="76" y="53"/>
                  <a:pt x="77" y="53"/>
                </a:cubicBezTo>
                <a:cubicBezTo>
                  <a:pt x="77" y="53"/>
                  <a:pt x="77" y="53"/>
                  <a:pt x="77" y="52"/>
                </a:cubicBezTo>
                <a:cubicBezTo>
                  <a:pt x="77" y="52"/>
                  <a:pt x="77" y="51"/>
                  <a:pt x="77" y="51"/>
                </a:cubicBezTo>
                <a:cubicBezTo>
                  <a:pt x="77" y="51"/>
                  <a:pt x="78" y="50"/>
                  <a:pt x="78" y="49"/>
                </a:cubicBezTo>
                <a:cubicBezTo>
                  <a:pt x="78" y="48"/>
                  <a:pt x="79" y="47"/>
                  <a:pt x="78" y="47"/>
                </a:cubicBezTo>
                <a:cubicBezTo>
                  <a:pt x="78" y="46"/>
                  <a:pt x="78" y="46"/>
                  <a:pt x="78" y="45"/>
                </a:cubicBezTo>
                <a:cubicBezTo>
                  <a:pt x="78" y="45"/>
                  <a:pt x="79" y="44"/>
                  <a:pt x="79" y="44"/>
                </a:cubicBezTo>
                <a:cubicBezTo>
                  <a:pt x="80" y="44"/>
                  <a:pt x="80" y="43"/>
                  <a:pt x="80" y="43"/>
                </a:cubicBezTo>
                <a:cubicBezTo>
                  <a:pt x="80" y="43"/>
                  <a:pt x="83" y="40"/>
                  <a:pt x="84" y="40"/>
                </a:cubicBezTo>
                <a:cubicBezTo>
                  <a:pt x="84" y="39"/>
                  <a:pt x="86" y="36"/>
                  <a:pt x="87" y="36"/>
                </a:cubicBezTo>
                <a:cubicBezTo>
                  <a:pt x="87" y="36"/>
                  <a:pt x="88" y="35"/>
                  <a:pt x="88" y="35"/>
                </a:cubicBezTo>
                <a:cubicBezTo>
                  <a:pt x="89" y="35"/>
                  <a:pt x="89" y="35"/>
                  <a:pt x="89" y="34"/>
                </a:cubicBezTo>
                <a:cubicBezTo>
                  <a:pt x="89" y="34"/>
                  <a:pt x="88" y="34"/>
                  <a:pt x="89" y="33"/>
                </a:cubicBezTo>
                <a:cubicBezTo>
                  <a:pt x="89" y="33"/>
                  <a:pt x="89" y="33"/>
                  <a:pt x="90" y="33"/>
                </a:cubicBezTo>
                <a:cubicBezTo>
                  <a:pt x="90" y="33"/>
                  <a:pt x="90" y="33"/>
                  <a:pt x="90" y="32"/>
                </a:cubicBezTo>
                <a:cubicBezTo>
                  <a:pt x="90" y="32"/>
                  <a:pt x="91" y="32"/>
                  <a:pt x="91" y="32"/>
                </a:cubicBezTo>
                <a:cubicBezTo>
                  <a:pt x="91" y="32"/>
                  <a:pt x="91" y="31"/>
                  <a:pt x="92" y="31"/>
                </a:cubicBezTo>
                <a:cubicBezTo>
                  <a:pt x="92" y="31"/>
                  <a:pt x="93" y="30"/>
                  <a:pt x="94" y="30"/>
                </a:cubicBezTo>
                <a:cubicBezTo>
                  <a:pt x="95" y="29"/>
                  <a:pt x="95" y="29"/>
                  <a:pt x="96" y="29"/>
                </a:cubicBezTo>
                <a:cubicBezTo>
                  <a:pt x="96" y="29"/>
                  <a:pt x="97" y="28"/>
                  <a:pt x="98" y="28"/>
                </a:cubicBezTo>
                <a:cubicBezTo>
                  <a:pt x="98" y="28"/>
                  <a:pt x="98" y="28"/>
                  <a:pt x="98" y="27"/>
                </a:cubicBezTo>
                <a:cubicBezTo>
                  <a:pt x="98" y="27"/>
                  <a:pt x="99" y="26"/>
                  <a:pt x="99" y="26"/>
                </a:cubicBezTo>
                <a:cubicBezTo>
                  <a:pt x="99" y="25"/>
                  <a:pt x="99" y="23"/>
                  <a:pt x="99" y="23"/>
                </a:cubicBezTo>
                <a:cubicBezTo>
                  <a:pt x="99" y="22"/>
                  <a:pt x="98" y="20"/>
                  <a:pt x="98" y="20"/>
                </a:cubicBezTo>
                <a:cubicBezTo>
                  <a:pt x="97" y="19"/>
                  <a:pt x="97" y="19"/>
                  <a:pt x="97" y="19"/>
                </a:cubicBezTo>
                <a:cubicBezTo>
                  <a:pt x="97" y="19"/>
                  <a:pt x="96" y="19"/>
                  <a:pt x="96" y="19"/>
                </a:cubicBezTo>
                <a:cubicBezTo>
                  <a:pt x="96" y="19"/>
                  <a:pt x="96" y="19"/>
                  <a:pt x="96" y="19"/>
                </a:cubicBezTo>
                <a:cubicBezTo>
                  <a:pt x="96" y="20"/>
                  <a:pt x="95" y="20"/>
                  <a:pt x="95" y="20"/>
                </a:cubicBezTo>
                <a:cubicBezTo>
                  <a:pt x="95" y="20"/>
                  <a:pt x="94" y="19"/>
                  <a:pt x="94" y="19"/>
                </a:cubicBezTo>
                <a:cubicBezTo>
                  <a:pt x="94" y="21"/>
                  <a:pt x="94" y="22"/>
                  <a:pt x="94" y="23"/>
                </a:cubicBezTo>
                <a:cubicBezTo>
                  <a:pt x="94" y="23"/>
                  <a:pt x="94" y="24"/>
                  <a:pt x="93" y="24"/>
                </a:cubicBezTo>
                <a:cubicBezTo>
                  <a:pt x="93" y="25"/>
                  <a:pt x="93" y="25"/>
                  <a:pt x="93" y="25"/>
                </a:cubicBezTo>
                <a:cubicBezTo>
                  <a:pt x="93" y="25"/>
                  <a:pt x="92" y="26"/>
                  <a:pt x="91" y="26"/>
                </a:cubicBezTo>
                <a:cubicBezTo>
                  <a:pt x="91" y="27"/>
                  <a:pt x="90" y="27"/>
                  <a:pt x="90" y="27"/>
                </a:cubicBezTo>
                <a:cubicBezTo>
                  <a:pt x="89" y="28"/>
                  <a:pt x="89" y="28"/>
                  <a:pt x="89" y="28"/>
                </a:cubicBezTo>
                <a:cubicBezTo>
                  <a:pt x="89" y="28"/>
                  <a:pt x="89" y="29"/>
                  <a:pt x="89" y="29"/>
                </a:cubicBezTo>
                <a:cubicBezTo>
                  <a:pt x="89" y="29"/>
                  <a:pt x="89" y="29"/>
                  <a:pt x="88" y="29"/>
                </a:cubicBezTo>
                <a:cubicBezTo>
                  <a:pt x="88" y="29"/>
                  <a:pt x="88" y="29"/>
                  <a:pt x="88" y="29"/>
                </a:cubicBezTo>
                <a:cubicBezTo>
                  <a:pt x="88" y="29"/>
                  <a:pt x="87" y="29"/>
                  <a:pt x="87" y="29"/>
                </a:cubicBezTo>
                <a:cubicBezTo>
                  <a:pt x="87" y="29"/>
                  <a:pt x="86" y="29"/>
                  <a:pt x="86" y="29"/>
                </a:cubicBezTo>
                <a:cubicBezTo>
                  <a:pt x="86" y="30"/>
                  <a:pt x="86" y="30"/>
                  <a:pt x="86" y="30"/>
                </a:cubicBezTo>
                <a:cubicBezTo>
                  <a:pt x="86" y="30"/>
                  <a:pt x="85" y="30"/>
                  <a:pt x="85" y="30"/>
                </a:cubicBezTo>
                <a:cubicBezTo>
                  <a:pt x="85" y="30"/>
                  <a:pt x="85" y="30"/>
                  <a:pt x="84" y="29"/>
                </a:cubicBezTo>
                <a:cubicBezTo>
                  <a:pt x="84" y="29"/>
                  <a:pt x="84" y="29"/>
                  <a:pt x="83" y="29"/>
                </a:cubicBezTo>
                <a:cubicBezTo>
                  <a:pt x="83" y="29"/>
                  <a:pt x="81" y="29"/>
                  <a:pt x="81" y="29"/>
                </a:cubicBezTo>
                <a:cubicBezTo>
                  <a:pt x="81" y="29"/>
                  <a:pt x="81" y="29"/>
                  <a:pt x="80" y="29"/>
                </a:cubicBezTo>
                <a:cubicBezTo>
                  <a:pt x="80" y="29"/>
                  <a:pt x="79" y="29"/>
                  <a:pt x="79" y="29"/>
                </a:cubicBezTo>
                <a:cubicBezTo>
                  <a:pt x="79" y="29"/>
                  <a:pt x="78" y="29"/>
                  <a:pt x="77" y="29"/>
                </a:cubicBezTo>
                <a:cubicBezTo>
                  <a:pt x="77" y="28"/>
                  <a:pt x="75" y="28"/>
                  <a:pt x="75" y="29"/>
                </a:cubicBezTo>
                <a:cubicBezTo>
                  <a:pt x="74" y="29"/>
                  <a:pt x="74" y="28"/>
                  <a:pt x="74" y="28"/>
                </a:cubicBezTo>
                <a:cubicBezTo>
                  <a:pt x="74" y="27"/>
                  <a:pt x="75" y="27"/>
                  <a:pt x="76" y="26"/>
                </a:cubicBezTo>
                <a:cubicBezTo>
                  <a:pt x="76" y="26"/>
                  <a:pt x="76" y="26"/>
                  <a:pt x="76" y="26"/>
                </a:cubicBezTo>
                <a:cubicBezTo>
                  <a:pt x="76" y="26"/>
                  <a:pt x="76" y="24"/>
                  <a:pt x="76" y="24"/>
                </a:cubicBezTo>
                <a:cubicBezTo>
                  <a:pt x="77" y="24"/>
                  <a:pt x="77" y="23"/>
                  <a:pt x="77" y="23"/>
                </a:cubicBezTo>
                <a:cubicBezTo>
                  <a:pt x="77" y="23"/>
                  <a:pt x="78" y="22"/>
                  <a:pt x="78" y="21"/>
                </a:cubicBezTo>
                <a:cubicBezTo>
                  <a:pt x="78" y="21"/>
                  <a:pt x="79" y="20"/>
                  <a:pt x="79" y="20"/>
                </a:cubicBezTo>
                <a:cubicBezTo>
                  <a:pt x="80" y="19"/>
                  <a:pt x="79" y="18"/>
                  <a:pt x="79" y="18"/>
                </a:cubicBezTo>
                <a:cubicBezTo>
                  <a:pt x="79" y="18"/>
                  <a:pt x="79" y="18"/>
                  <a:pt x="79" y="18"/>
                </a:cubicBezTo>
                <a:cubicBezTo>
                  <a:pt x="79" y="18"/>
                  <a:pt x="73" y="15"/>
                  <a:pt x="73" y="15"/>
                </a:cubicBezTo>
                <a:cubicBezTo>
                  <a:pt x="72" y="14"/>
                  <a:pt x="71" y="13"/>
                  <a:pt x="69" y="12"/>
                </a:cubicBezTo>
                <a:cubicBezTo>
                  <a:pt x="68" y="11"/>
                  <a:pt x="66" y="11"/>
                  <a:pt x="66" y="11"/>
                </a:cubicBezTo>
                <a:cubicBezTo>
                  <a:pt x="65" y="11"/>
                  <a:pt x="64" y="10"/>
                  <a:pt x="63" y="10"/>
                </a:cubicBezTo>
                <a:cubicBezTo>
                  <a:pt x="63" y="10"/>
                  <a:pt x="62" y="10"/>
                  <a:pt x="62" y="10"/>
                </a:cubicBezTo>
                <a:cubicBezTo>
                  <a:pt x="62" y="10"/>
                  <a:pt x="59" y="7"/>
                  <a:pt x="59" y="7"/>
                </a:cubicBezTo>
                <a:cubicBezTo>
                  <a:pt x="58" y="6"/>
                  <a:pt x="58" y="6"/>
                  <a:pt x="58" y="6"/>
                </a:cubicBezTo>
                <a:cubicBezTo>
                  <a:pt x="58" y="6"/>
                  <a:pt x="56" y="4"/>
                  <a:pt x="56" y="3"/>
                </a:cubicBezTo>
                <a:cubicBezTo>
                  <a:pt x="56" y="3"/>
                  <a:pt x="56" y="3"/>
                  <a:pt x="55" y="2"/>
                </a:cubicBezTo>
                <a:cubicBezTo>
                  <a:pt x="55" y="2"/>
                  <a:pt x="55" y="2"/>
                  <a:pt x="54" y="2"/>
                </a:cubicBezTo>
                <a:cubicBezTo>
                  <a:pt x="54" y="2"/>
                  <a:pt x="54" y="1"/>
                  <a:pt x="54" y="1"/>
                </a:cubicBezTo>
                <a:cubicBezTo>
                  <a:pt x="54" y="1"/>
                  <a:pt x="54" y="1"/>
                  <a:pt x="54" y="1"/>
                </a:cubicBezTo>
                <a:cubicBezTo>
                  <a:pt x="53" y="0"/>
                  <a:pt x="52" y="0"/>
                  <a:pt x="51" y="1"/>
                </a:cubicBezTo>
                <a:cubicBezTo>
                  <a:pt x="51" y="1"/>
                  <a:pt x="49" y="1"/>
                  <a:pt x="49" y="1"/>
                </a:cubicBezTo>
                <a:cubicBezTo>
                  <a:pt x="48" y="1"/>
                  <a:pt x="48" y="1"/>
                  <a:pt x="48" y="2"/>
                </a:cubicBezTo>
                <a:cubicBezTo>
                  <a:pt x="47" y="2"/>
                  <a:pt x="47" y="4"/>
                  <a:pt x="46" y="5"/>
                </a:cubicBezTo>
                <a:cubicBezTo>
                  <a:pt x="46" y="5"/>
                  <a:pt x="46" y="5"/>
                  <a:pt x="46" y="5"/>
                </a:cubicBezTo>
                <a:cubicBezTo>
                  <a:pt x="46" y="5"/>
                  <a:pt x="46" y="3"/>
                  <a:pt x="45" y="2"/>
                </a:cubicBezTo>
                <a:cubicBezTo>
                  <a:pt x="45" y="1"/>
                  <a:pt x="44" y="1"/>
                  <a:pt x="43" y="1"/>
                </a:cubicBezTo>
                <a:cubicBezTo>
                  <a:pt x="43" y="1"/>
                  <a:pt x="42" y="1"/>
                  <a:pt x="42" y="1"/>
                </a:cubicBezTo>
                <a:cubicBezTo>
                  <a:pt x="42" y="1"/>
                  <a:pt x="40" y="1"/>
                  <a:pt x="39" y="1"/>
                </a:cubicBezTo>
                <a:cubicBezTo>
                  <a:pt x="39" y="1"/>
                  <a:pt x="39" y="1"/>
                  <a:pt x="38" y="1"/>
                </a:cubicBezTo>
                <a:cubicBezTo>
                  <a:pt x="38" y="0"/>
                  <a:pt x="38" y="0"/>
                  <a:pt x="38" y="0"/>
                </a:cubicBezTo>
                <a:cubicBezTo>
                  <a:pt x="37" y="0"/>
                  <a:pt x="37" y="0"/>
                  <a:pt x="37" y="0"/>
                </a:cubicBezTo>
                <a:cubicBezTo>
                  <a:pt x="37" y="0"/>
                  <a:pt x="37" y="0"/>
                  <a:pt x="37" y="0"/>
                </a:cubicBezTo>
                <a:cubicBezTo>
                  <a:pt x="37" y="1"/>
                  <a:pt x="36" y="1"/>
                  <a:pt x="36" y="1"/>
                </a:cubicBezTo>
                <a:cubicBezTo>
                  <a:pt x="35" y="1"/>
                  <a:pt x="34" y="2"/>
                  <a:pt x="34" y="2"/>
                </a:cubicBezTo>
                <a:cubicBezTo>
                  <a:pt x="34" y="2"/>
                  <a:pt x="32" y="4"/>
                  <a:pt x="32" y="5"/>
                </a:cubicBezTo>
                <a:cubicBezTo>
                  <a:pt x="32" y="5"/>
                  <a:pt x="32" y="5"/>
                  <a:pt x="32"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8" name="Freeform 209"/>
          <p:cNvSpPr>
            <a:spLocks/>
          </p:cNvSpPr>
          <p:nvPr/>
        </p:nvSpPr>
        <p:spPr bwMode="auto">
          <a:xfrm>
            <a:off x="2301641" y="5823881"/>
            <a:ext cx="11281" cy="5641"/>
          </a:xfrm>
          <a:custGeom>
            <a:avLst/>
            <a:gdLst/>
            <a:ahLst/>
            <a:cxnLst>
              <a:cxn ang="0">
                <a:pos x="1" y="0"/>
              </a:cxn>
              <a:cxn ang="0">
                <a:pos x="1" y="1"/>
              </a:cxn>
              <a:cxn ang="0">
                <a:pos x="1" y="0"/>
              </a:cxn>
              <a:cxn ang="0">
                <a:pos x="1" y="0"/>
              </a:cxn>
            </a:cxnLst>
            <a:rect l="0" t="0" r="r" b="b"/>
            <a:pathLst>
              <a:path w="2" h="1">
                <a:moveTo>
                  <a:pt x="1" y="0"/>
                </a:moveTo>
                <a:cubicBezTo>
                  <a:pt x="1" y="0"/>
                  <a:pt x="1" y="1"/>
                  <a:pt x="1" y="1"/>
                </a:cubicBezTo>
                <a:cubicBezTo>
                  <a:pt x="2" y="1"/>
                  <a:pt x="2" y="1"/>
                  <a:pt x="1"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9" name="Freeform 210"/>
          <p:cNvSpPr>
            <a:spLocks/>
          </p:cNvSpPr>
          <p:nvPr/>
        </p:nvSpPr>
        <p:spPr bwMode="auto">
          <a:xfrm>
            <a:off x="1997046" y="6382304"/>
            <a:ext cx="37604" cy="24443"/>
          </a:xfrm>
          <a:custGeom>
            <a:avLst/>
            <a:gdLst/>
            <a:ahLst/>
            <a:cxnLst>
              <a:cxn ang="0">
                <a:pos x="2" y="3"/>
              </a:cxn>
              <a:cxn ang="0">
                <a:pos x="2" y="2"/>
              </a:cxn>
              <a:cxn ang="0">
                <a:pos x="2" y="1"/>
              </a:cxn>
              <a:cxn ang="0">
                <a:pos x="3" y="2"/>
              </a:cxn>
              <a:cxn ang="0">
                <a:pos x="4" y="2"/>
              </a:cxn>
              <a:cxn ang="0">
                <a:pos x="5" y="3"/>
              </a:cxn>
              <a:cxn ang="0">
                <a:pos x="6" y="3"/>
              </a:cxn>
              <a:cxn ang="0">
                <a:pos x="6" y="2"/>
              </a:cxn>
              <a:cxn ang="0">
                <a:pos x="5" y="2"/>
              </a:cxn>
              <a:cxn ang="0">
                <a:pos x="5" y="1"/>
              </a:cxn>
              <a:cxn ang="0">
                <a:pos x="3" y="1"/>
              </a:cxn>
              <a:cxn ang="0">
                <a:pos x="3" y="1"/>
              </a:cxn>
              <a:cxn ang="0">
                <a:pos x="3" y="1"/>
              </a:cxn>
              <a:cxn ang="0">
                <a:pos x="2" y="0"/>
              </a:cxn>
              <a:cxn ang="0">
                <a:pos x="2" y="0"/>
              </a:cxn>
              <a:cxn ang="0">
                <a:pos x="1" y="0"/>
              </a:cxn>
              <a:cxn ang="0">
                <a:pos x="0" y="0"/>
              </a:cxn>
              <a:cxn ang="0">
                <a:pos x="0" y="1"/>
              </a:cxn>
              <a:cxn ang="0">
                <a:pos x="1" y="2"/>
              </a:cxn>
              <a:cxn ang="0">
                <a:pos x="2" y="3"/>
              </a:cxn>
            </a:cxnLst>
            <a:rect l="0" t="0" r="r" b="b"/>
            <a:pathLst>
              <a:path w="6" h="4">
                <a:moveTo>
                  <a:pt x="2" y="3"/>
                </a:moveTo>
                <a:cubicBezTo>
                  <a:pt x="2" y="3"/>
                  <a:pt x="3" y="3"/>
                  <a:pt x="2" y="2"/>
                </a:cubicBezTo>
                <a:cubicBezTo>
                  <a:pt x="1" y="1"/>
                  <a:pt x="2" y="1"/>
                  <a:pt x="2" y="1"/>
                </a:cubicBezTo>
                <a:cubicBezTo>
                  <a:pt x="2" y="2"/>
                  <a:pt x="3" y="2"/>
                  <a:pt x="3" y="2"/>
                </a:cubicBezTo>
                <a:cubicBezTo>
                  <a:pt x="3" y="3"/>
                  <a:pt x="4" y="2"/>
                  <a:pt x="4" y="2"/>
                </a:cubicBezTo>
                <a:cubicBezTo>
                  <a:pt x="4" y="1"/>
                  <a:pt x="4" y="2"/>
                  <a:pt x="5" y="3"/>
                </a:cubicBezTo>
                <a:cubicBezTo>
                  <a:pt x="6" y="4"/>
                  <a:pt x="6" y="3"/>
                  <a:pt x="6" y="3"/>
                </a:cubicBezTo>
                <a:cubicBezTo>
                  <a:pt x="6" y="2"/>
                  <a:pt x="6" y="2"/>
                  <a:pt x="6" y="2"/>
                </a:cubicBezTo>
                <a:cubicBezTo>
                  <a:pt x="5" y="1"/>
                  <a:pt x="5" y="2"/>
                  <a:pt x="5" y="2"/>
                </a:cubicBezTo>
                <a:cubicBezTo>
                  <a:pt x="5" y="2"/>
                  <a:pt x="5" y="2"/>
                  <a:pt x="5" y="1"/>
                </a:cubicBezTo>
                <a:cubicBezTo>
                  <a:pt x="5" y="1"/>
                  <a:pt x="3" y="1"/>
                  <a:pt x="3" y="1"/>
                </a:cubicBezTo>
                <a:cubicBezTo>
                  <a:pt x="3" y="1"/>
                  <a:pt x="3" y="1"/>
                  <a:pt x="3" y="1"/>
                </a:cubicBezTo>
                <a:cubicBezTo>
                  <a:pt x="3" y="1"/>
                  <a:pt x="3" y="1"/>
                  <a:pt x="3" y="1"/>
                </a:cubicBezTo>
                <a:cubicBezTo>
                  <a:pt x="3" y="0"/>
                  <a:pt x="2" y="0"/>
                  <a:pt x="2" y="0"/>
                </a:cubicBezTo>
                <a:cubicBezTo>
                  <a:pt x="2" y="1"/>
                  <a:pt x="2" y="1"/>
                  <a:pt x="2" y="0"/>
                </a:cubicBezTo>
                <a:cubicBezTo>
                  <a:pt x="2" y="0"/>
                  <a:pt x="1" y="0"/>
                  <a:pt x="1" y="0"/>
                </a:cubicBezTo>
                <a:cubicBezTo>
                  <a:pt x="1" y="1"/>
                  <a:pt x="1" y="1"/>
                  <a:pt x="0" y="0"/>
                </a:cubicBezTo>
                <a:cubicBezTo>
                  <a:pt x="0" y="0"/>
                  <a:pt x="0" y="1"/>
                  <a:pt x="0" y="1"/>
                </a:cubicBezTo>
                <a:cubicBezTo>
                  <a:pt x="0" y="1"/>
                  <a:pt x="1" y="1"/>
                  <a:pt x="1" y="2"/>
                </a:cubicBezTo>
                <a:cubicBezTo>
                  <a:pt x="2" y="3"/>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0" name="Freeform 211"/>
          <p:cNvSpPr>
            <a:spLocks/>
          </p:cNvSpPr>
          <p:nvPr/>
        </p:nvSpPr>
        <p:spPr bwMode="auto">
          <a:xfrm>
            <a:off x="2040291" y="6371023"/>
            <a:ext cx="16922" cy="24443"/>
          </a:xfrm>
          <a:custGeom>
            <a:avLst/>
            <a:gdLst/>
            <a:ahLst/>
            <a:cxnLst>
              <a:cxn ang="0">
                <a:pos x="1" y="0"/>
              </a:cxn>
              <a:cxn ang="0">
                <a:pos x="1" y="1"/>
              </a:cxn>
              <a:cxn ang="0">
                <a:pos x="0" y="2"/>
              </a:cxn>
              <a:cxn ang="0">
                <a:pos x="0" y="3"/>
              </a:cxn>
              <a:cxn ang="0">
                <a:pos x="1" y="4"/>
              </a:cxn>
              <a:cxn ang="0">
                <a:pos x="1" y="4"/>
              </a:cxn>
              <a:cxn ang="0">
                <a:pos x="1" y="3"/>
              </a:cxn>
              <a:cxn ang="0">
                <a:pos x="2" y="3"/>
              </a:cxn>
              <a:cxn ang="0">
                <a:pos x="2" y="2"/>
              </a:cxn>
              <a:cxn ang="0">
                <a:pos x="2" y="0"/>
              </a:cxn>
              <a:cxn ang="0">
                <a:pos x="1" y="0"/>
              </a:cxn>
            </a:cxnLst>
            <a:rect l="0" t="0" r="r" b="b"/>
            <a:pathLst>
              <a:path w="3" h="4">
                <a:moveTo>
                  <a:pt x="1" y="0"/>
                </a:moveTo>
                <a:cubicBezTo>
                  <a:pt x="1" y="0"/>
                  <a:pt x="1" y="1"/>
                  <a:pt x="1" y="1"/>
                </a:cubicBezTo>
                <a:cubicBezTo>
                  <a:pt x="1" y="2"/>
                  <a:pt x="0" y="2"/>
                  <a:pt x="0" y="2"/>
                </a:cubicBezTo>
                <a:cubicBezTo>
                  <a:pt x="0" y="2"/>
                  <a:pt x="0" y="3"/>
                  <a:pt x="0" y="3"/>
                </a:cubicBezTo>
                <a:cubicBezTo>
                  <a:pt x="0" y="3"/>
                  <a:pt x="0" y="4"/>
                  <a:pt x="1" y="4"/>
                </a:cubicBezTo>
                <a:cubicBezTo>
                  <a:pt x="1" y="4"/>
                  <a:pt x="1" y="4"/>
                  <a:pt x="1" y="4"/>
                </a:cubicBezTo>
                <a:cubicBezTo>
                  <a:pt x="1" y="4"/>
                  <a:pt x="2" y="4"/>
                  <a:pt x="1" y="3"/>
                </a:cubicBezTo>
                <a:cubicBezTo>
                  <a:pt x="1" y="2"/>
                  <a:pt x="2" y="3"/>
                  <a:pt x="2" y="3"/>
                </a:cubicBezTo>
                <a:cubicBezTo>
                  <a:pt x="2" y="3"/>
                  <a:pt x="3" y="3"/>
                  <a:pt x="2" y="2"/>
                </a:cubicBezTo>
                <a:cubicBezTo>
                  <a:pt x="2" y="2"/>
                  <a:pt x="2" y="1"/>
                  <a:pt x="2"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1" name="Freeform 212"/>
          <p:cNvSpPr>
            <a:spLocks/>
          </p:cNvSpPr>
          <p:nvPr/>
        </p:nvSpPr>
        <p:spPr bwMode="auto">
          <a:xfrm>
            <a:off x="2021489" y="6418028"/>
            <a:ext cx="18802" cy="7521"/>
          </a:xfrm>
          <a:custGeom>
            <a:avLst/>
            <a:gdLst/>
            <a:ahLst/>
            <a:cxnLst>
              <a:cxn ang="0">
                <a:pos x="1" y="1"/>
              </a:cxn>
              <a:cxn ang="0">
                <a:pos x="0" y="1"/>
              </a:cxn>
              <a:cxn ang="0">
                <a:pos x="1" y="1"/>
              </a:cxn>
              <a:cxn ang="0">
                <a:pos x="1" y="1"/>
              </a:cxn>
              <a:cxn ang="0">
                <a:pos x="2" y="1"/>
              </a:cxn>
              <a:cxn ang="0">
                <a:pos x="1" y="1"/>
              </a:cxn>
            </a:cxnLst>
            <a:rect l="0" t="0" r="r" b="b"/>
            <a:pathLst>
              <a:path w="3" h="1">
                <a:moveTo>
                  <a:pt x="1" y="1"/>
                </a:moveTo>
                <a:cubicBezTo>
                  <a:pt x="1" y="0"/>
                  <a:pt x="0" y="0"/>
                  <a:pt x="0" y="1"/>
                </a:cubicBezTo>
                <a:cubicBezTo>
                  <a:pt x="0" y="1"/>
                  <a:pt x="1" y="1"/>
                  <a:pt x="1" y="1"/>
                </a:cubicBezTo>
                <a:cubicBezTo>
                  <a:pt x="0" y="1"/>
                  <a:pt x="1" y="1"/>
                  <a:pt x="1" y="1"/>
                </a:cubicBezTo>
                <a:cubicBezTo>
                  <a:pt x="2" y="1"/>
                  <a:pt x="2" y="1"/>
                  <a:pt x="2" y="1"/>
                </a:cubicBezTo>
                <a:cubicBezTo>
                  <a:pt x="3"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2" name="Freeform 213"/>
          <p:cNvSpPr>
            <a:spLocks/>
          </p:cNvSpPr>
          <p:nvPr/>
        </p:nvSpPr>
        <p:spPr bwMode="auto">
          <a:xfrm>
            <a:off x="2034651" y="6425549"/>
            <a:ext cx="22563" cy="11281"/>
          </a:xfrm>
          <a:custGeom>
            <a:avLst/>
            <a:gdLst/>
            <a:ahLst/>
            <a:cxnLst>
              <a:cxn ang="0">
                <a:pos x="2" y="1"/>
              </a:cxn>
              <a:cxn ang="0">
                <a:pos x="2" y="1"/>
              </a:cxn>
              <a:cxn ang="0">
                <a:pos x="3" y="0"/>
              </a:cxn>
              <a:cxn ang="0">
                <a:pos x="2" y="0"/>
              </a:cxn>
              <a:cxn ang="0">
                <a:pos x="1" y="1"/>
              </a:cxn>
              <a:cxn ang="0">
                <a:pos x="1" y="0"/>
              </a:cxn>
              <a:cxn ang="0">
                <a:pos x="1" y="1"/>
              </a:cxn>
              <a:cxn ang="0">
                <a:pos x="3" y="2"/>
              </a:cxn>
              <a:cxn ang="0">
                <a:pos x="4" y="1"/>
              </a:cxn>
              <a:cxn ang="0">
                <a:pos x="2" y="1"/>
              </a:cxn>
            </a:cxnLst>
            <a:rect l="0" t="0" r="r" b="b"/>
            <a:pathLst>
              <a:path w="4" h="2">
                <a:moveTo>
                  <a:pt x="2" y="1"/>
                </a:moveTo>
                <a:cubicBezTo>
                  <a:pt x="1" y="1"/>
                  <a:pt x="2" y="1"/>
                  <a:pt x="2" y="1"/>
                </a:cubicBezTo>
                <a:cubicBezTo>
                  <a:pt x="3" y="1"/>
                  <a:pt x="2" y="0"/>
                  <a:pt x="3" y="0"/>
                </a:cubicBezTo>
                <a:cubicBezTo>
                  <a:pt x="4" y="0"/>
                  <a:pt x="2" y="0"/>
                  <a:pt x="2" y="0"/>
                </a:cubicBezTo>
                <a:cubicBezTo>
                  <a:pt x="2" y="1"/>
                  <a:pt x="1" y="0"/>
                  <a:pt x="1" y="1"/>
                </a:cubicBezTo>
                <a:cubicBezTo>
                  <a:pt x="1" y="1"/>
                  <a:pt x="1" y="0"/>
                  <a:pt x="1" y="0"/>
                </a:cubicBezTo>
                <a:cubicBezTo>
                  <a:pt x="0" y="0"/>
                  <a:pt x="1" y="1"/>
                  <a:pt x="1" y="1"/>
                </a:cubicBezTo>
                <a:cubicBezTo>
                  <a:pt x="1" y="1"/>
                  <a:pt x="2" y="1"/>
                  <a:pt x="3" y="2"/>
                </a:cubicBezTo>
                <a:cubicBezTo>
                  <a:pt x="3" y="2"/>
                  <a:pt x="3" y="2"/>
                  <a:pt x="4" y="1"/>
                </a:cubicBezTo>
                <a:cubicBezTo>
                  <a:pt x="4" y="1"/>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3" name="Freeform 214"/>
          <p:cNvSpPr>
            <a:spLocks/>
          </p:cNvSpPr>
          <p:nvPr/>
        </p:nvSpPr>
        <p:spPr bwMode="auto">
          <a:xfrm>
            <a:off x="2064734" y="6425549"/>
            <a:ext cx="60167" cy="35724"/>
          </a:xfrm>
          <a:custGeom>
            <a:avLst/>
            <a:gdLst/>
            <a:ahLst/>
            <a:cxnLst>
              <a:cxn ang="0">
                <a:pos x="9" y="4"/>
              </a:cxn>
              <a:cxn ang="0">
                <a:pos x="9" y="3"/>
              </a:cxn>
              <a:cxn ang="0">
                <a:pos x="7" y="3"/>
              </a:cxn>
              <a:cxn ang="0">
                <a:pos x="7" y="3"/>
              </a:cxn>
              <a:cxn ang="0">
                <a:pos x="9" y="3"/>
              </a:cxn>
              <a:cxn ang="0">
                <a:pos x="8" y="2"/>
              </a:cxn>
              <a:cxn ang="0">
                <a:pos x="5" y="1"/>
              </a:cxn>
              <a:cxn ang="0">
                <a:pos x="6" y="2"/>
              </a:cxn>
              <a:cxn ang="0">
                <a:pos x="7" y="1"/>
              </a:cxn>
              <a:cxn ang="0">
                <a:pos x="8" y="1"/>
              </a:cxn>
              <a:cxn ang="0">
                <a:pos x="8" y="1"/>
              </a:cxn>
              <a:cxn ang="0">
                <a:pos x="5" y="1"/>
              </a:cxn>
              <a:cxn ang="0">
                <a:pos x="4" y="1"/>
              </a:cxn>
              <a:cxn ang="0">
                <a:pos x="3" y="1"/>
              </a:cxn>
              <a:cxn ang="0">
                <a:pos x="2" y="1"/>
              </a:cxn>
              <a:cxn ang="0">
                <a:pos x="2" y="1"/>
              </a:cxn>
              <a:cxn ang="0">
                <a:pos x="1" y="1"/>
              </a:cxn>
              <a:cxn ang="0">
                <a:pos x="1" y="2"/>
              </a:cxn>
              <a:cxn ang="0">
                <a:pos x="2" y="2"/>
              </a:cxn>
              <a:cxn ang="0">
                <a:pos x="2" y="3"/>
              </a:cxn>
              <a:cxn ang="0">
                <a:pos x="2" y="3"/>
              </a:cxn>
              <a:cxn ang="0">
                <a:pos x="3" y="4"/>
              </a:cxn>
              <a:cxn ang="0">
                <a:pos x="3" y="4"/>
              </a:cxn>
              <a:cxn ang="0">
                <a:pos x="3" y="4"/>
              </a:cxn>
              <a:cxn ang="0">
                <a:pos x="3" y="3"/>
              </a:cxn>
              <a:cxn ang="0">
                <a:pos x="3" y="2"/>
              </a:cxn>
              <a:cxn ang="0">
                <a:pos x="4" y="2"/>
              </a:cxn>
              <a:cxn ang="0">
                <a:pos x="4" y="2"/>
              </a:cxn>
              <a:cxn ang="0">
                <a:pos x="5" y="2"/>
              </a:cxn>
              <a:cxn ang="0">
                <a:pos x="6" y="3"/>
              </a:cxn>
              <a:cxn ang="0">
                <a:pos x="5" y="3"/>
              </a:cxn>
              <a:cxn ang="0">
                <a:pos x="6" y="3"/>
              </a:cxn>
              <a:cxn ang="0">
                <a:pos x="6" y="4"/>
              </a:cxn>
              <a:cxn ang="0">
                <a:pos x="7" y="4"/>
              </a:cxn>
              <a:cxn ang="0">
                <a:pos x="10" y="6"/>
              </a:cxn>
              <a:cxn ang="0">
                <a:pos x="10" y="5"/>
              </a:cxn>
              <a:cxn ang="0">
                <a:pos x="9" y="4"/>
              </a:cxn>
            </a:cxnLst>
            <a:rect l="0" t="0" r="r" b="b"/>
            <a:pathLst>
              <a:path w="10" h="6">
                <a:moveTo>
                  <a:pt x="9" y="4"/>
                </a:moveTo>
                <a:cubicBezTo>
                  <a:pt x="9" y="4"/>
                  <a:pt x="9" y="3"/>
                  <a:pt x="9" y="3"/>
                </a:cubicBezTo>
                <a:cubicBezTo>
                  <a:pt x="8" y="3"/>
                  <a:pt x="8" y="3"/>
                  <a:pt x="7" y="3"/>
                </a:cubicBezTo>
                <a:cubicBezTo>
                  <a:pt x="7" y="3"/>
                  <a:pt x="7" y="3"/>
                  <a:pt x="7" y="3"/>
                </a:cubicBezTo>
                <a:cubicBezTo>
                  <a:pt x="8" y="3"/>
                  <a:pt x="9" y="3"/>
                  <a:pt x="9" y="3"/>
                </a:cubicBezTo>
                <a:cubicBezTo>
                  <a:pt x="9" y="2"/>
                  <a:pt x="9" y="2"/>
                  <a:pt x="8" y="2"/>
                </a:cubicBezTo>
                <a:cubicBezTo>
                  <a:pt x="7" y="2"/>
                  <a:pt x="5" y="2"/>
                  <a:pt x="5" y="1"/>
                </a:cubicBezTo>
                <a:cubicBezTo>
                  <a:pt x="5" y="1"/>
                  <a:pt x="6" y="2"/>
                  <a:pt x="6" y="2"/>
                </a:cubicBezTo>
                <a:cubicBezTo>
                  <a:pt x="7" y="2"/>
                  <a:pt x="7" y="2"/>
                  <a:pt x="7" y="1"/>
                </a:cubicBezTo>
                <a:cubicBezTo>
                  <a:pt x="8" y="1"/>
                  <a:pt x="8" y="1"/>
                  <a:pt x="8" y="1"/>
                </a:cubicBezTo>
                <a:cubicBezTo>
                  <a:pt x="8" y="1"/>
                  <a:pt x="9" y="1"/>
                  <a:pt x="8" y="1"/>
                </a:cubicBezTo>
                <a:cubicBezTo>
                  <a:pt x="7" y="0"/>
                  <a:pt x="6" y="0"/>
                  <a:pt x="5" y="1"/>
                </a:cubicBezTo>
                <a:cubicBezTo>
                  <a:pt x="5" y="1"/>
                  <a:pt x="4" y="1"/>
                  <a:pt x="4" y="1"/>
                </a:cubicBezTo>
                <a:cubicBezTo>
                  <a:pt x="3" y="1"/>
                  <a:pt x="3" y="1"/>
                  <a:pt x="3" y="1"/>
                </a:cubicBezTo>
                <a:cubicBezTo>
                  <a:pt x="2" y="1"/>
                  <a:pt x="2" y="1"/>
                  <a:pt x="2" y="1"/>
                </a:cubicBezTo>
                <a:cubicBezTo>
                  <a:pt x="2" y="2"/>
                  <a:pt x="2" y="2"/>
                  <a:pt x="2" y="1"/>
                </a:cubicBezTo>
                <a:cubicBezTo>
                  <a:pt x="2" y="1"/>
                  <a:pt x="1" y="1"/>
                  <a:pt x="1" y="1"/>
                </a:cubicBezTo>
                <a:cubicBezTo>
                  <a:pt x="0" y="1"/>
                  <a:pt x="0" y="2"/>
                  <a:pt x="1" y="2"/>
                </a:cubicBezTo>
                <a:cubicBezTo>
                  <a:pt x="1" y="2"/>
                  <a:pt x="3" y="2"/>
                  <a:pt x="2" y="2"/>
                </a:cubicBezTo>
                <a:cubicBezTo>
                  <a:pt x="2" y="2"/>
                  <a:pt x="2" y="3"/>
                  <a:pt x="2" y="3"/>
                </a:cubicBezTo>
                <a:cubicBezTo>
                  <a:pt x="1" y="3"/>
                  <a:pt x="1" y="3"/>
                  <a:pt x="2" y="3"/>
                </a:cubicBezTo>
                <a:cubicBezTo>
                  <a:pt x="2" y="3"/>
                  <a:pt x="3" y="4"/>
                  <a:pt x="3" y="4"/>
                </a:cubicBezTo>
                <a:cubicBezTo>
                  <a:pt x="3" y="4"/>
                  <a:pt x="3" y="4"/>
                  <a:pt x="3" y="4"/>
                </a:cubicBezTo>
                <a:cubicBezTo>
                  <a:pt x="3" y="3"/>
                  <a:pt x="3" y="4"/>
                  <a:pt x="3" y="4"/>
                </a:cubicBezTo>
                <a:cubicBezTo>
                  <a:pt x="4" y="3"/>
                  <a:pt x="4" y="3"/>
                  <a:pt x="3" y="3"/>
                </a:cubicBezTo>
                <a:cubicBezTo>
                  <a:pt x="3" y="3"/>
                  <a:pt x="2" y="2"/>
                  <a:pt x="3" y="2"/>
                </a:cubicBezTo>
                <a:cubicBezTo>
                  <a:pt x="4" y="2"/>
                  <a:pt x="4" y="2"/>
                  <a:pt x="4" y="2"/>
                </a:cubicBezTo>
                <a:cubicBezTo>
                  <a:pt x="3" y="2"/>
                  <a:pt x="4" y="2"/>
                  <a:pt x="4" y="2"/>
                </a:cubicBezTo>
                <a:cubicBezTo>
                  <a:pt x="5" y="2"/>
                  <a:pt x="5" y="2"/>
                  <a:pt x="5" y="2"/>
                </a:cubicBezTo>
                <a:cubicBezTo>
                  <a:pt x="6" y="2"/>
                  <a:pt x="6" y="2"/>
                  <a:pt x="6" y="3"/>
                </a:cubicBezTo>
                <a:cubicBezTo>
                  <a:pt x="5" y="3"/>
                  <a:pt x="5" y="3"/>
                  <a:pt x="5" y="3"/>
                </a:cubicBezTo>
                <a:cubicBezTo>
                  <a:pt x="6" y="3"/>
                  <a:pt x="6" y="3"/>
                  <a:pt x="6" y="3"/>
                </a:cubicBezTo>
                <a:cubicBezTo>
                  <a:pt x="5" y="4"/>
                  <a:pt x="5" y="4"/>
                  <a:pt x="6" y="4"/>
                </a:cubicBezTo>
                <a:cubicBezTo>
                  <a:pt x="6" y="4"/>
                  <a:pt x="7" y="3"/>
                  <a:pt x="7" y="4"/>
                </a:cubicBezTo>
                <a:cubicBezTo>
                  <a:pt x="8" y="4"/>
                  <a:pt x="10" y="6"/>
                  <a:pt x="10" y="6"/>
                </a:cubicBezTo>
                <a:cubicBezTo>
                  <a:pt x="10" y="5"/>
                  <a:pt x="10" y="5"/>
                  <a:pt x="10" y="5"/>
                </a:cubicBezTo>
                <a:cubicBezTo>
                  <a:pt x="10" y="4"/>
                  <a:pt x="10" y="4"/>
                  <a:pt x="9"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4" name="Freeform 215"/>
          <p:cNvSpPr>
            <a:spLocks/>
          </p:cNvSpPr>
          <p:nvPr/>
        </p:nvSpPr>
        <p:spPr bwMode="auto">
          <a:xfrm>
            <a:off x="2070375" y="6425549"/>
            <a:ext cx="18802" cy="5641"/>
          </a:xfrm>
          <a:custGeom>
            <a:avLst/>
            <a:gdLst/>
            <a:ahLst/>
            <a:cxnLst>
              <a:cxn ang="0">
                <a:pos x="1" y="1"/>
              </a:cxn>
              <a:cxn ang="0">
                <a:pos x="3" y="1"/>
              </a:cxn>
              <a:cxn ang="0">
                <a:pos x="1" y="0"/>
              </a:cxn>
              <a:cxn ang="0">
                <a:pos x="0" y="1"/>
              </a:cxn>
              <a:cxn ang="0">
                <a:pos x="1" y="1"/>
              </a:cxn>
            </a:cxnLst>
            <a:rect l="0" t="0" r="r" b="b"/>
            <a:pathLst>
              <a:path w="3" h="1">
                <a:moveTo>
                  <a:pt x="1" y="1"/>
                </a:moveTo>
                <a:cubicBezTo>
                  <a:pt x="1" y="1"/>
                  <a:pt x="2" y="1"/>
                  <a:pt x="3" y="1"/>
                </a:cubicBezTo>
                <a:cubicBezTo>
                  <a:pt x="3" y="0"/>
                  <a:pt x="2" y="0"/>
                  <a:pt x="1" y="0"/>
                </a:cubicBezTo>
                <a:cubicBezTo>
                  <a:pt x="0" y="0"/>
                  <a:pt x="0" y="0"/>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5" name="Freeform 216"/>
          <p:cNvSpPr>
            <a:spLocks/>
          </p:cNvSpPr>
          <p:nvPr/>
        </p:nvSpPr>
        <p:spPr bwMode="auto">
          <a:xfrm>
            <a:off x="2113620" y="6425549"/>
            <a:ext cx="41365" cy="24443"/>
          </a:xfrm>
          <a:custGeom>
            <a:avLst/>
            <a:gdLst/>
            <a:ahLst/>
            <a:cxnLst>
              <a:cxn ang="0">
                <a:pos x="5" y="0"/>
              </a:cxn>
              <a:cxn ang="0">
                <a:pos x="3" y="0"/>
              </a:cxn>
              <a:cxn ang="0">
                <a:pos x="1" y="0"/>
              </a:cxn>
              <a:cxn ang="0">
                <a:pos x="1" y="1"/>
              </a:cxn>
              <a:cxn ang="0">
                <a:pos x="1" y="2"/>
              </a:cxn>
              <a:cxn ang="0">
                <a:pos x="3" y="2"/>
              </a:cxn>
              <a:cxn ang="0">
                <a:pos x="4" y="2"/>
              </a:cxn>
              <a:cxn ang="0">
                <a:pos x="5" y="3"/>
              </a:cxn>
              <a:cxn ang="0">
                <a:pos x="7" y="2"/>
              </a:cxn>
              <a:cxn ang="0">
                <a:pos x="5" y="0"/>
              </a:cxn>
            </a:cxnLst>
            <a:rect l="0" t="0" r="r" b="b"/>
            <a:pathLst>
              <a:path w="7" h="4">
                <a:moveTo>
                  <a:pt x="5" y="0"/>
                </a:moveTo>
                <a:cubicBezTo>
                  <a:pt x="4" y="0"/>
                  <a:pt x="3" y="0"/>
                  <a:pt x="3" y="0"/>
                </a:cubicBezTo>
                <a:cubicBezTo>
                  <a:pt x="3" y="0"/>
                  <a:pt x="2" y="0"/>
                  <a:pt x="1" y="0"/>
                </a:cubicBezTo>
                <a:cubicBezTo>
                  <a:pt x="0" y="0"/>
                  <a:pt x="1" y="1"/>
                  <a:pt x="1" y="1"/>
                </a:cubicBezTo>
                <a:cubicBezTo>
                  <a:pt x="1" y="1"/>
                  <a:pt x="1" y="1"/>
                  <a:pt x="1" y="2"/>
                </a:cubicBezTo>
                <a:cubicBezTo>
                  <a:pt x="1" y="2"/>
                  <a:pt x="2" y="2"/>
                  <a:pt x="3" y="2"/>
                </a:cubicBezTo>
                <a:cubicBezTo>
                  <a:pt x="4" y="2"/>
                  <a:pt x="4" y="2"/>
                  <a:pt x="4" y="2"/>
                </a:cubicBezTo>
                <a:cubicBezTo>
                  <a:pt x="5" y="2"/>
                  <a:pt x="5" y="2"/>
                  <a:pt x="5" y="3"/>
                </a:cubicBezTo>
                <a:cubicBezTo>
                  <a:pt x="5" y="4"/>
                  <a:pt x="6" y="3"/>
                  <a:pt x="7" y="2"/>
                </a:cubicBezTo>
                <a:cubicBezTo>
                  <a:pt x="7" y="1"/>
                  <a:pt x="5" y="1"/>
                  <a:pt x="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6" name="Freeform 217"/>
          <p:cNvSpPr>
            <a:spLocks/>
          </p:cNvSpPr>
          <p:nvPr/>
        </p:nvSpPr>
        <p:spPr bwMode="auto">
          <a:xfrm>
            <a:off x="2154984" y="6436830"/>
            <a:ext cx="5641" cy="5641"/>
          </a:xfrm>
          <a:custGeom>
            <a:avLst/>
            <a:gdLst/>
            <a:ahLst/>
            <a:cxnLst>
              <a:cxn ang="0">
                <a:pos x="0" y="1"/>
              </a:cxn>
              <a:cxn ang="0">
                <a:pos x="0" y="0"/>
              </a:cxn>
              <a:cxn ang="0">
                <a:pos x="0" y="1"/>
              </a:cxn>
            </a:cxnLst>
            <a:rect l="0" t="0" r="r" b="b"/>
            <a:pathLst>
              <a:path w="1" h="1">
                <a:moveTo>
                  <a:pt x="0" y="1"/>
                </a:moveTo>
                <a:cubicBezTo>
                  <a:pt x="0" y="1"/>
                  <a:pt x="1" y="1"/>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7" name="Freeform 218"/>
          <p:cNvSpPr>
            <a:spLocks/>
          </p:cNvSpPr>
          <p:nvPr/>
        </p:nvSpPr>
        <p:spPr bwMode="auto">
          <a:xfrm>
            <a:off x="2136182" y="6449992"/>
            <a:ext cx="13161" cy="11281"/>
          </a:xfrm>
          <a:custGeom>
            <a:avLst/>
            <a:gdLst/>
            <a:ahLst/>
            <a:cxnLst>
              <a:cxn ang="0">
                <a:pos x="1" y="1"/>
              </a:cxn>
              <a:cxn ang="0">
                <a:pos x="1" y="2"/>
              </a:cxn>
              <a:cxn ang="0">
                <a:pos x="0" y="2"/>
              </a:cxn>
              <a:cxn ang="0">
                <a:pos x="2" y="2"/>
              </a:cxn>
              <a:cxn ang="0">
                <a:pos x="1" y="1"/>
              </a:cxn>
            </a:cxnLst>
            <a:rect l="0" t="0" r="r" b="b"/>
            <a:pathLst>
              <a:path w="2" h="2">
                <a:moveTo>
                  <a:pt x="1" y="1"/>
                </a:moveTo>
                <a:cubicBezTo>
                  <a:pt x="1" y="1"/>
                  <a:pt x="1" y="2"/>
                  <a:pt x="1" y="2"/>
                </a:cubicBezTo>
                <a:cubicBezTo>
                  <a:pt x="1" y="2"/>
                  <a:pt x="0" y="2"/>
                  <a:pt x="0" y="2"/>
                </a:cubicBezTo>
                <a:cubicBezTo>
                  <a:pt x="1" y="2"/>
                  <a:pt x="2" y="2"/>
                  <a:pt x="2" y="2"/>
                </a:cubicBezTo>
                <a:cubicBezTo>
                  <a:pt x="1" y="1"/>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8" name="Freeform 219"/>
          <p:cNvSpPr>
            <a:spLocks/>
          </p:cNvSpPr>
          <p:nvPr/>
        </p:nvSpPr>
        <p:spPr bwMode="auto">
          <a:xfrm>
            <a:off x="1991406" y="6401106"/>
            <a:ext cx="5641" cy="5641"/>
          </a:xfrm>
          <a:custGeom>
            <a:avLst/>
            <a:gdLst/>
            <a:ahLst/>
            <a:cxnLst>
              <a:cxn ang="0">
                <a:pos x="0" y="0"/>
              </a:cxn>
              <a:cxn ang="0">
                <a:pos x="0" y="1"/>
              </a:cxn>
              <a:cxn ang="0">
                <a:pos x="1" y="0"/>
              </a:cxn>
              <a:cxn ang="0">
                <a:pos x="0" y="0"/>
              </a:cxn>
            </a:cxnLst>
            <a:rect l="0" t="0" r="r" b="b"/>
            <a:pathLst>
              <a:path w="1" h="1">
                <a:moveTo>
                  <a:pt x="0" y="0"/>
                </a:moveTo>
                <a:cubicBezTo>
                  <a:pt x="0" y="0"/>
                  <a:pt x="0" y="1"/>
                  <a:pt x="0" y="1"/>
                </a:cubicBezTo>
                <a:cubicBezTo>
                  <a:pt x="0" y="1"/>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9" name="Freeform 220"/>
          <p:cNvSpPr>
            <a:spLocks/>
          </p:cNvSpPr>
          <p:nvPr/>
        </p:nvSpPr>
        <p:spPr bwMode="auto">
          <a:xfrm>
            <a:off x="1991406" y="6395466"/>
            <a:ext cx="5641" cy="5641"/>
          </a:xfrm>
          <a:custGeom>
            <a:avLst/>
            <a:gdLst/>
            <a:ahLst/>
            <a:cxnLst>
              <a:cxn ang="0">
                <a:pos x="0" y="0"/>
              </a:cxn>
              <a:cxn ang="0">
                <a:pos x="1" y="0"/>
              </a:cxn>
              <a:cxn ang="0">
                <a:pos x="0" y="0"/>
              </a:cxn>
            </a:cxnLst>
            <a:rect l="0" t="0" r="r" b="b"/>
            <a:pathLst>
              <a:path w="1" h="1">
                <a:moveTo>
                  <a:pt x="0" y="0"/>
                </a:moveTo>
                <a:cubicBezTo>
                  <a:pt x="0" y="0"/>
                  <a:pt x="1" y="1"/>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0" name="Freeform 221"/>
          <p:cNvSpPr>
            <a:spLocks/>
          </p:cNvSpPr>
          <p:nvPr/>
        </p:nvSpPr>
        <p:spPr bwMode="auto">
          <a:xfrm>
            <a:off x="1961322" y="6387945"/>
            <a:ext cx="5641" cy="752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1" name="Freeform 222"/>
          <p:cNvSpPr>
            <a:spLocks/>
          </p:cNvSpPr>
          <p:nvPr/>
        </p:nvSpPr>
        <p:spPr bwMode="auto">
          <a:xfrm>
            <a:off x="1955682" y="6363502"/>
            <a:ext cx="41365" cy="31964"/>
          </a:xfrm>
          <a:custGeom>
            <a:avLst/>
            <a:gdLst/>
            <a:ahLst/>
            <a:cxnLst>
              <a:cxn ang="0">
                <a:pos x="6" y="2"/>
              </a:cxn>
              <a:cxn ang="0">
                <a:pos x="6" y="1"/>
              </a:cxn>
              <a:cxn ang="0">
                <a:pos x="5" y="1"/>
              </a:cxn>
              <a:cxn ang="0">
                <a:pos x="4" y="0"/>
              </a:cxn>
              <a:cxn ang="0">
                <a:pos x="3" y="0"/>
              </a:cxn>
              <a:cxn ang="0">
                <a:pos x="2" y="0"/>
              </a:cxn>
              <a:cxn ang="0">
                <a:pos x="2" y="1"/>
              </a:cxn>
              <a:cxn ang="0">
                <a:pos x="3" y="1"/>
              </a:cxn>
              <a:cxn ang="0">
                <a:pos x="3" y="2"/>
              </a:cxn>
              <a:cxn ang="0">
                <a:pos x="2" y="1"/>
              </a:cxn>
              <a:cxn ang="0">
                <a:pos x="0" y="1"/>
              </a:cxn>
              <a:cxn ang="0">
                <a:pos x="2" y="2"/>
              </a:cxn>
              <a:cxn ang="0">
                <a:pos x="2" y="3"/>
              </a:cxn>
              <a:cxn ang="0">
                <a:pos x="3" y="3"/>
              </a:cxn>
              <a:cxn ang="0">
                <a:pos x="4" y="3"/>
              </a:cxn>
              <a:cxn ang="0">
                <a:pos x="4" y="3"/>
              </a:cxn>
              <a:cxn ang="0">
                <a:pos x="5" y="3"/>
              </a:cxn>
              <a:cxn ang="0">
                <a:pos x="4" y="4"/>
              </a:cxn>
              <a:cxn ang="0">
                <a:pos x="4" y="5"/>
              </a:cxn>
              <a:cxn ang="0">
                <a:pos x="5" y="4"/>
              </a:cxn>
              <a:cxn ang="0">
                <a:pos x="5" y="4"/>
              </a:cxn>
              <a:cxn ang="0">
                <a:pos x="6" y="4"/>
              </a:cxn>
              <a:cxn ang="0">
                <a:pos x="7" y="4"/>
              </a:cxn>
              <a:cxn ang="0">
                <a:pos x="6" y="3"/>
              </a:cxn>
              <a:cxn ang="0">
                <a:pos x="7" y="3"/>
              </a:cxn>
              <a:cxn ang="0">
                <a:pos x="7" y="3"/>
              </a:cxn>
              <a:cxn ang="0">
                <a:pos x="6" y="2"/>
              </a:cxn>
            </a:cxnLst>
            <a:rect l="0" t="0" r="r" b="b"/>
            <a:pathLst>
              <a:path w="7" h="5">
                <a:moveTo>
                  <a:pt x="6" y="2"/>
                </a:moveTo>
                <a:cubicBezTo>
                  <a:pt x="6" y="2"/>
                  <a:pt x="6" y="2"/>
                  <a:pt x="6" y="1"/>
                </a:cubicBezTo>
                <a:cubicBezTo>
                  <a:pt x="6" y="1"/>
                  <a:pt x="5" y="1"/>
                  <a:pt x="5" y="1"/>
                </a:cubicBezTo>
                <a:cubicBezTo>
                  <a:pt x="5" y="1"/>
                  <a:pt x="4" y="1"/>
                  <a:pt x="4" y="0"/>
                </a:cubicBezTo>
                <a:cubicBezTo>
                  <a:pt x="4" y="0"/>
                  <a:pt x="3" y="0"/>
                  <a:pt x="3" y="0"/>
                </a:cubicBezTo>
                <a:cubicBezTo>
                  <a:pt x="3" y="0"/>
                  <a:pt x="3" y="0"/>
                  <a:pt x="2" y="0"/>
                </a:cubicBezTo>
                <a:cubicBezTo>
                  <a:pt x="2" y="1"/>
                  <a:pt x="2" y="0"/>
                  <a:pt x="2" y="1"/>
                </a:cubicBezTo>
                <a:cubicBezTo>
                  <a:pt x="2" y="1"/>
                  <a:pt x="3" y="1"/>
                  <a:pt x="3" y="1"/>
                </a:cubicBezTo>
                <a:cubicBezTo>
                  <a:pt x="4" y="1"/>
                  <a:pt x="3" y="2"/>
                  <a:pt x="3" y="2"/>
                </a:cubicBezTo>
                <a:cubicBezTo>
                  <a:pt x="3" y="2"/>
                  <a:pt x="2" y="2"/>
                  <a:pt x="2" y="1"/>
                </a:cubicBezTo>
                <a:cubicBezTo>
                  <a:pt x="1" y="1"/>
                  <a:pt x="1" y="1"/>
                  <a:pt x="0" y="1"/>
                </a:cubicBezTo>
                <a:cubicBezTo>
                  <a:pt x="0" y="2"/>
                  <a:pt x="1" y="2"/>
                  <a:pt x="2" y="2"/>
                </a:cubicBezTo>
                <a:cubicBezTo>
                  <a:pt x="2" y="2"/>
                  <a:pt x="2" y="3"/>
                  <a:pt x="2" y="3"/>
                </a:cubicBezTo>
                <a:cubicBezTo>
                  <a:pt x="2" y="4"/>
                  <a:pt x="3" y="4"/>
                  <a:pt x="3" y="3"/>
                </a:cubicBezTo>
                <a:cubicBezTo>
                  <a:pt x="3" y="3"/>
                  <a:pt x="3" y="3"/>
                  <a:pt x="4" y="3"/>
                </a:cubicBezTo>
                <a:cubicBezTo>
                  <a:pt x="4" y="3"/>
                  <a:pt x="4" y="3"/>
                  <a:pt x="4" y="3"/>
                </a:cubicBezTo>
                <a:cubicBezTo>
                  <a:pt x="5" y="3"/>
                  <a:pt x="5" y="3"/>
                  <a:pt x="5" y="3"/>
                </a:cubicBezTo>
                <a:cubicBezTo>
                  <a:pt x="5" y="3"/>
                  <a:pt x="4" y="4"/>
                  <a:pt x="4" y="4"/>
                </a:cubicBezTo>
                <a:cubicBezTo>
                  <a:pt x="3" y="4"/>
                  <a:pt x="4" y="5"/>
                  <a:pt x="4" y="5"/>
                </a:cubicBezTo>
                <a:cubicBezTo>
                  <a:pt x="4" y="5"/>
                  <a:pt x="4" y="5"/>
                  <a:pt x="5" y="4"/>
                </a:cubicBezTo>
                <a:cubicBezTo>
                  <a:pt x="5" y="4"/>
                  <a:pt x="5" y="4"/>
                  <a:pt x="5" y="4"/>
                </a:cubicBezTo>
                <a:cubicBezTo>
                  <a:pt x="5" y="5"/>
                  <a:pt x="6" y="5"/>
                  <a:pt x="6" y="4"/>
                </a:cubicBezTo>
                <a:cubicBezTo>
                  <a:pt x="6" y="4"/>
                  <a:pt x="6" y="4"/>
                  <a:pt x="7" y="4"/>
                </a:cubicBezTo>
                <a:cubicBezTo>
                  <a:pt x="7" y="4"/>
                  <a:pt x="6" y="4"/>
                  <a:pt x="6" y="3"/>
                </a:cubicBezTo>
                <a:cubicBezTo>
                  <a:pt x="6" y="3"/>
                  <a:pt x="7" y="3"/>
                  <a:pt x="7" y="3"/>
                </a:cubicBezTo>
                <a:cubicBezTo>
                  <a:pt x="7" y="3"/>
                  <a:pt x="7" y="3"/>
                  <a:pt x="7" y="3"/>
                </a:cubicBezTo>
                <a:cubicBezTo>
                  <a:pt x="7" y="2"/>
                  <a:pt x="7" y="2"/>
                  <a:pt x="6"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2" name="Freeform 223"/>
          <p:cNvSpPr>
            <a:spLocks/>
          </p:cNvSpPr>
          <p:nvPr/>
        </p:nvSpPr>
        <p:spPr bwMode="auto">
          <a:xfrm>
            <a:off x="1948161" y="6363502"/>
            <a:ext cx="7521" cy="7521"/>
          </a:xfrm>
          <a:custGeom>
            <a:avLst/>
            <a:gdLst/>
            <a:ahLst/>
            <a:cxnLst>
              <a:cxn ang="0">
                <a:pos x="0" y="0"/>
              </a:cxn>
              <a:cxn ang="0">
                <a:pos x="0" y="1"/>
              </a:cxn>
              <a:cxn ang="0">
                <a:pos x="0" y="0"/>
              </a:cxn>
            </a:cxnLst>
            <a:rect l="0" t="0" r="r" b="b"/>
            <a:pathLst>
              <a:path w="1" h="1">
                <a:moveTo>
                  <a:pt x="0" y="0"/>
                </a:moveTo>
                <a:cubicBezTo>
                  <a:pt x="0" y="0"/>
                  <a:pt x="0" y="1"/>
                  <a:pt x="0"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3" name="Freeform 224"/>
          <p:cNvSpPr>
            <a:spLocks/>
          </p:cNvSpPr>
          <p:nvPr/>
        </p:nvSpPr>
        <p:spPr bwMode="auto">
          <a:xfrm>
            <a:off x="1923718" y="6333418"/>
            <a:ext cx="48886" cy="30083"/>
          </a:xfrm>
          <a:custGeom>
            <a:avLst/>
            <a:gdLst/>
            <a:ahLst/>
            <a:cxnLst>
              <a:cxn ang="0">
                <a:pos x="7" y="4"/>
              </a:cxn>
              <a:cxn ang="0">
                <a:pos x="7" y="4"/>
              </a:cxn>
              <a:cxn ang="0">
                <a:pos x="6" y="3"/>
              </a:cxn>
              <a:cxn ang="0">
                <a:pos x="6" y="4"/>
              </a:cxn>
              <a:cxn ang="0">
                <a:pos x="5" y="3"/>
              </a:cxn>
              <a:cxn ang="0">
                <a:pos x="5" y="3"/>
              </a:cxn>
              <a:cxn ang="0">
                <a:pos x="4" y="2"/>
              </a:cxn>
              <a:cxn ang="0">
                <a:pos x="3" y="2"/>
              </a:cxn>
              <a:cxn ang="0">
                <a:pos x="2" y="2"/>
              </a:cxn>
              <a:cxn ang="0">
                <a:pos x="1" y="1"/>
              </a:cxn>
              <a:cxn ang="0">
                <a:pos x="0" y="1"/>
              </a:cxn>
              <a:cxn ang="0">
                <a:pos x="0" y="1"/>
              </a:cxn>
              <a:cxn ang="0">
                <a:pos x="2" y="3"/>
              </a:cxn>
              <a:cxn ang="0">
                <a:pos x="4" y="3"/>
              </a:cxn>
              <a:cxn ang="0">
                <a:pos x="5" y="4"/>
              </a:cxn>
              <a:cxn ang="0">
                <a:pos x="7" y="5"/>
              </a:cxn>
              <a:cxn ang="0">
                <a:pos x="7" y="4"/>
              </a:cxn>
            </a:cxnLst>
            <a:rect l="0" t="0" r="r" b="b"/>
            <a:pathLst>
              <a:path w="8" h="5">
                <a:moveTo>
                  <a:pt x="7" y="4"/>
                </a:moveTo>
                <a:cubicBezTo>
                  <a:pt x="7" y="4"/>
                  <a:pt x="7" y="4"/>
                  <a:pt x="7" y="4"/>
                </a:cubicBezTo>
                <a:cubicBezTo>
                  <a:pt x="6" y="4"/>
                  <a:pt x="6" y="3"/>
                  <a:pt x="6" y="3"/>
                </a:cubicBezTo>
                <a:cubicBezTo>
                  <a:pt x="6" y="3"/>
                  <a:pt x="6" y="3"/>
                  <a:pt x="6" y="4"/>
                </a:cubicBezTo>
                <a:cubicBezTo>
                  <a:pt x="5" y="4"/>
                  <a:pt x="6" y="3"/>
                  <a:pt x="5" y="3"/>
                </a:cubicBezTo>
                <a:cubicBezTo>
                  <a:pt x="5" y="3"/>
                  <a:pt x="5" y="3"/>
                  <a:pt x="5" y="3"/>
                </a:cubicBezTo>
                <a:cubicBezTo>
                  <a:pt x="4" y="3"/>
                  <a:pt x="4" y="2"/>
                  <a:pt x="4" y="2"/>
                </a:cubicBezTo>
                <a:cubicBezTo>
                  <a:pt x="4" y="2"/>
                  <a:pt x="3" y="2"/>
                  <a:pt x="3" y="2"/>
                </a:cubicBezTo>
                <a:cubicBezTo>
                  <a:pt x="3" y="2"/>
                  <a:pt x="2" y="2"/>
                  <a:pt x="2" y="2"/>
                </a:cubicBezTo>
                <a:cubicBezTo>
                  <a:pt x="1" y="2"/>
                  <a:pt x="1" y="1"/>
                  <a:pt x="1" y="1"/>
                </a:cubicBezTo>
                <a:cubicBezTo>
                  <a:pt x="1" y="1"/>
                  <a:pt x="1" y="1"/>
                  <a:pt x="0" y="1"/>
                </a:cubicBezTo>
                <a:cubicBezTo>
                  <a:pt x="0" y="0"/>
                  <a:pt x="0" y="1"/>
                  <a:pt x="0" y="1"/>
                </a:cubicBezTo>
                <a:cubicBezTo>
                  <a:pt x="0" y="1"/>
                  <a:pt x="1" y="2"/>
                  <a:pt x="2" y="3"/>
                </a:cubicBezTo>
                <a:cubicBezTo>
                  <a:pt x="2" y="3"/>
                  <a:pt x="3" y="3"/>
                  <a:pt x="4" y="3"/>
                </a:cubicBezTo>
                <a:cubicBezTo>
                  <a:pt x="4" y="2"/>
                  <a:pt x="4" y="3"/>
                  <a:pt x="5" y="4"/>
                </a:cubicBezTo>
                <a:cubicBezTo>
                  <a:pt x="5" y="4"/>
                  <a:pt x="6" y="5"/>
                  <a:pt x="7" y="5"/>
                </a:cubicBezTo>
                <a:cubicBezTo>
                  <a:pt x="8" y="5"/>
                  <a:pt x="8" y="5"/>
                  <a:pt x="7"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4" name="Freeform 225"/>
          <p:cNvSpPr>
            <a:spLocks/>
          </p:cNvSpPr>
          <p:nvPr/>
        </p:nvSpPr>
        <p:spPr bwMode="auto">
          <a:xfrm>
            <a:off x="1936879" y="6322137"/>
            <a:ext cx="18802" cy="16922"/>
          </a:xfrm>
          <a:custGeom>
            <a:avLst/>
            <a:gdLst/>
            <a:ahLst/>
            <a:cxnLst>
              <a:cxn ang="0">
                <a:pos x="2" y="2"/>
              </a:cxn>
              <a:cxn ang="0">
                <a:pos x="3" y="1"/>
              </a:cxn>
              <a:cxn ang="0">
                <a:pos x="3" y="1"/>
              </a:cxn>
              <a:cxn ang="0">
                <a:pos x="2" y="0"/>
              </a:cxn>
              <a:cxn ang="0">
                <a:pos x="2" y="1"/>
              </a:cxn>
              <a:cxn ang="0">
                <a:pos x="2" y="2"/>
              </a:cxn>
            </a:cxnLst>
            <a:rect l="0" t="0" r="r" b="b"/>
            <a:pathLst>
              <a:path w="3" h="3">
                <a:moveTo>
                  <a:pt x="2" y="2"/>
                </a:moveTo>
                <a:cubicBezTo>
                  <a:pt x="2" y="2"/>
                  <a:pt x="3" y="2"/>
                  <a:pt x="3" y="1"/>
                </a:cubicBezTo>
                <a:cubicBezTo>
                  <a:pt x="3" y="1"/>
                  <a:pt x="3" y="1"/>
                  <a:pt x="3" y="1"/>
                </a:cubicBezTo>
                <a:cubicBezTo>
                  <a:pt x="3" y="1"/>
                  <a:pt x="3" y="0"/>
                  <a:pt x="2" y="0"/>
                </a:cubicBezTo>
                <a:cubicBezTo>
                  <a:pt x="2" y="1"/>
                  <a:pt x="0" y="2"/>
                  <a:pt x="2" y="1"/>
                </a:cubicBezTo>
                <a:cubicBezTo>
                  <a:pt x="2" y="1"/>
                  <a:pt x="1" y="3"/>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5" name="Freeform 226"/>
          <p:cNvSpPr>
            <a:spLocks/>
          </p:cNvSpPr>
          <p:nvPr/>
        </p:nvSpPr>
        <p:spPr bwMode="auto">
          <a:xfrm>
            <a:off x="1931239" y="6308976"/>
            <a:ext cx="16922" cy="13161"/>
          </a:xfrm>
          <a:custGeom>
            <a:avLst/>
            <a:gdLst/>
            <a:ahLst/>
            <a:cxnLst>
              <a:cxn ang="0">
                <a:pos x="2" y="2"/>
              </a:cxn>
              <a:cxn ang="0">
                <a:pos x="2" y="1"/>
              </a:cxn>
              <a:cxn ang="0">
                <a:pos x="1" y="0"/>
              </a:cxn>
              <a:cxn ang="0">
                <a:pos x="1" y="1"/>
              </a:cxn>
              <a:cxn ang="0">
                <a:pos x="2" y="1"/>
              </a:cxn>
              <a:cxn ang="0">
                <a:pos x="2" y="2"/>
              </a:cxn>
            </a:cxnLst>
            <a:rect l="0" t="0" r="r" b="b"/>
            <a:pathLst>
              <a:path w="3" h="2">
                <a:moveTo>
                  <a:pt x="2" y="2"/>
                </a:moveTo>
                <a:cubicBezTo>
                  <a:pt x="2" y="2"/>
                  <a:pt x="3" y="2"/>
                  <a:pt x="2" y="1"/>
                </a:cubicBezTo>
                <a:cubicBezTo>
                  <a:pt x="2" y="1"/>
                  <a:pt x="1" y="0"/>
                  <a:pt x="1" y="0"/>
                </a:cubicBezTo>
                <a:cubicBezTo>
                  <a:pt x="0" y="0"/>
                  <a:pt x="0" y="1"/>
                  <a:pt x="1" y="1"/>
                </a:cubicBezTo>
                <a:cubicBezTo>
                  <a:pt x="1" y="1"/>
                  <a:pt x="2" y="1"/>
                  <a:pt x="2" y="1"/>
                </a:cubicBezTo>
                <a:cubicBezTo>
                  <a:pt x="1" y="2"/>
                  <a:pt x="1"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6" name="Freeform 227"/>
          <p:cNvSpPr>
            <a:spLocks/>
          </p:cNvSpPr>
          <p:nvPr/>
        </p:nvSpPr>
        <p:spPr bwMode="auto">
          <a:xfrm>
            <a:off x="1918077" y="6316497"/>
            <a:ext cx="13161" cy="5641"/>
          </a:xfrm>
          <a:custGeom>
            <a:avLst/>
            <a:gdLst/>
            <a:ahLst/>
            <a:cxnLst>
              <a:cxn ang="0">
                <a:pos x="1" y="1"/>
              </a:cxn>
              <a:cxn ang="0">
                <a:pos x="1" y="0"/>
              </a:cxn>
              <a:cxn ang="0">
                <a:pos x="0" y="0"/>
              </a:cxn>
              <a:cxn ang="0">
                <a:pos x="1" y="1"/>
              </a:cxn>
            </a:cxnLst>
            <a:rect l="0" t="0" r="r" b="b"/>
            <a:pathLst>
              <a:path w="2" h="1">
                <a:moveTo>
                  <a:pt x="1" y="1"/>
                </a:moveTo>
                <a:cubicBezTo>
                  <a:pt x="1" y="1"/>
                  <a:pt x="2" y="0"/>
                  <a:pt x="1" y="0"/>
                </a:cubicBezTo>
                <a:cubicBezTo>
                  <a:pt x="0" y="0"/>
                  <a:pt x="0" y="0"/>
                  <a:pt x="0" y="0"/>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7" name="Freeform 228"/>
          <p:cNvSpPr>
            <a:spLocks/>
          </p:cNvSpPr>
          <p:nvPr/>
        </p:nvSpPr>
        <p:spPr bwMode="auto">
          <a:xfrm>
            <a:off x="1912437" y="6292054"/>
            <a:ext cx="11281" cy="24443"/>
          </a:xfrm>
          <a:custGeom>
            <a:avLst/>
            <a:gdLst/>
            <a:ahLst/>
            <a:cxnLst>
              <a:cxn ang="0">
                <a:pos x="2" y="1"/>
              </a:cxn>
              <a:cxn ang="0">
                <a:pos x="1" y="0"/>
              </a:cxn>
              <a:cxn ang="0">
                <a:pos x="1" y="1"/>
              </a:cxn>
              <a:cxn ang="0">
                <a:pos x="0" y="2"/>
              </a:cxn>
              <a:cxn ang="0">
                <a:pos x="1" y="3"/>
              </a:cxn>
              <a:cxn ang="0">
                <a:pos x="2" y="1"/>
              </a:cxn>
            </a:cxnLst>
            <a:rect l="0" t="0" r="r" b="b"/>
            <a:pathLst>
              <a:path w="2" h="4">
                <a:moveTo>
                  <a:pt x="2" y="1"/>
                </a:moveTo>
                <a:cubicBezTo>
                  <a:pt x="1" y="0"/>
                  <a:pt x="1" y="0"/>
                  <a:pt x="1" y="0"/>
                </a:cubicBezTo>
                <a:cubicBezTo>
                  <a:pt x="1" y="1"/>
                  <a:pt x="1" y="1"/>
                  <a:pt x="1" y="1"/>
                </a:cubicBezTo>
                <a:cubicBezTo>
                  <a:pt x="1" y="1"/>
                  <a:pt x="0" y="1"/>
                  <a:pt x="0" y="2"/>
                </a:cubicBezTo>
                <a:cubicBezTo>
                  <a:pt x="0" y="2"/>
                  <a:pt x="0" y="4"/>
                  <a:pt x="1" y="3"/>
                </a:cubicBezTo>
                <a:cubicBezTo>
                  <a:pt x="1" y="3"/>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8" name="Freeform 229"/>
          <p:cNvSpPr>
            <a:spLocks/>
          </p:cNvSpPr>
          <p:nvPr/>
        </p:nvSpPr>
        <p:spPr bwMode="auto">
          <a:xfrm>
            <a:off x="1912437" y="6297694"/>
            <a:ext cx="5641" cy="5641"/>
          </a:xfrm>
          <a:custGeom>
            <a:avLst/>
            <a:gdLst/>
            <a:ahLst/>
            <a:cxnLst>
              <a:cxn ang="0">
                <a:pos x="0" y="0"/>
              </a:cxn>
              <a:cxn ang="0">
                <a:pos x="0" y="1"/>
              </a:cxn>
              <a:cxn ang="0">
                <a:pos x="0" y="0"/>
              </a:cxn>
            </a:cxnLst>
            <a:rect l="0" t="0" r="r" b="b"/>
            <a:pathLst>
              <a:path w="1" h="1">
                <a:moveTo>
                  <a:pt x="0" y="0"/>
                </a:moveTo>
                <a:cubicBezTo>
                  <a:pt x="0" y="0"/>
                  <a:pt x="0" y="1"/>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9" name="Freeform 230"/>
          <p:cNvSpPr>
            <a:spLocks/>
          </p:cNvSpPr>
          <p:nvPr/>
        </p:nvSpPr>
        <p:spPr bwMode="auto">
          <a:xfrm>
            <a:off x="1931239" y="6297694"/>
            <a:ext cx="11281" cy="5641"/>
          </a:xfrm>
          <a:custGeom>
            <a:avLst/>
            <a:gdLst/>
            <a:ahLst/>
            <a:cxnLst>
              <a:cxn ang="0">
                <a:pos x="1" y="1"/>
              </a:cxn>
              <a:cxn ang="0">
                <a:pos x="0" y="0"/>
              </a:cxn>
              <a:cxn ang="0">
                <a:pos x="1" y="1"/>
              </a:cxn>
            </a:cxnLst>
            <a:rect l="0" t="0" r="r" b="b"/>
            <a:pathLst>
              <a:path w="2" h="1">
                <a:moveTo>
                  <a:pt x="1" y="1"/>
                </a:moveTo>
                <a:cubicBezTo>
                  <a:pt x="2" y="1"/>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0" name="Freeform 231"/>
          <p:cNvSpPr>
            <a:spLocks/>
          </p:cNvSpPr>
          <p:nvPr/>
        </p:nvSpPr>
        <p:spPr bwMode="auto">
          <a:xfrm>
            <a:off x="1942520" y="6303335"/>
            <a:ext cx="13161" cy="13161"/>
          </a:xfrm>
          <a:custGeom>
            <a:avLst/>
            <a:gdLst/>
            <a:ahLst/>
            <a:cxnLst>
              <a:cxn ang="0">
                <a:pos x="0" y="0"/>
              </a:cxn>
              <a:cxn ang="0">
                <a:pos x="1" y="0"/>
              </a:cxn>
              <a:cxn ang="0">
                <a:pos x="0" y="0"/>
              </a:cxn>
            </a:cxnLst>
            <a:rect l="0" t="0" r="r" b="b"/>
            <a:pathLst>
              <a:path w="2" h="2">
                <a:moveTo>
                  <a:pt x="0" y="0"/>
                </a:moveTo>
                <a:cubicBezTo>
                  <a:pt x="1" y="2"/>
                  <a:pt x="2" y="1"/>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1" name="Freeform 232"/>
          <p:cNvSpPr>
            <a:spLocks/>
          </p:cNvSpPr>
          <p:nvPr/>
        </p:nvSpPr>
        <p:spPr bwMode="auto">
          <a:xfrm>
            <a:off x="1936879" y="6292054"/>
            <a:ext cx="11281" cy="5641"/>
          </a:xfrm>
          <a:custGeom>
            <a:avLst/>
            <a:gdLst/>
            <a:ahLst/>
            <a:cxnLst>
              <a:cxn ang="0">
                <a:pos x="1" y="0"/>
              </a:cxn>
              <a:cxn ang="0">
                <a:pos x="1" y="0"/>
              </a:cxn>
              <a:cxn ang="0">
                <a:pos x="0" y="1"/>
              </a:cxn>
              <a:cxn ang="0">
                <a:pos x="1" y="1"/>
              </a:cxn>
              <a:cxn ang="0">
                <a:pos x="1" y="0"/>
              </a:cxn>
            </a:cxnLst>
            <a:rect l="0" t="0" r="r" b="b"/>
            <a:pathLst>
              <a:path w="2" h="1">
                <a:moveTo>
                  <a:pt x="1" y="0"/>
                </a:moveTo>
                <a:cubicBezTo>
                  <a:pt x="1" y="0"/>
                  <a:pt x="1" y="0"/>
                  <a:pt x="1" y="0"/>
                </a:cubicBezTo>
                <a:cubicBezTo>
                  <a:pt x="1" y="0"/>
                  <a:pt x="0" y="0"/>
                  <a:pt x="0" y="1"/>
                </a:cubicBezTo>
                <a:cubicBezTo>
                  <a:pt x="0" y="1"/>
                  <a:pt x="2" y="1"/>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2" name="Freeform 233"/>
          <p:cNvSpPr>
            <a:spLocks/>
          </p:cNvSpPr>
          <p:nvPr/>
        </p:nvSpPr>
        <p:spPr bwMode="auto">
          <a:xfrm>
            <a:off x="1906796" y="6278892"/>
            <a:ext cx="11281" cy="13161"/>
          </a:xfrm>
          <a:custGeom>
            <a:avLst/>
            <a:gdLst/>
            <a:ahLst/>
            <a:cxnLst>
              <a:cxn ang="0">
                <a:pos x="1" y="0"/>
              </a:cxn>
              <a:cxn ang="0">
                <a:pos x="0" y="0"/>
              </a:cxn>
              <a:cxn ang="0">
                <a:pos x="0" y="1"/>
              </a:cxn>
              <a:cxn ang="0">
                <a:pos x="0" y="2"/>
              </a:cxn>
              <a:cxn ang="0">
                <a:pos x="1" y="1"/>
              </a:cxn>
              <a:cxn ang="0">
                <a:pos x="1" y="1"/>
              </a:cxn>
              <a:cxn ang="0">
                <a:pos x="1" y="0"/>
              </a:cxn>
            </a:cxnLst>
            <a:rect l="0" t="0" r="r" b="b"/>
            <a:pathLst>
              <a:path w="2" h="2">
                <a:moveTo>
                  <a:pt x="1" y="0"/>
                </a:moveTo>
                <a:cubicBezTo>
                  <a:pt x="1" y="0"/>
                  <a:pt x="0" y="0"/>
                  <a:pt x="0" y="0"/>
                </a:cubicBezTo>
                <a:cubicBezTo>
                  <a:pt x="0" y="1"/>
                  <a:pt x="0" y="1"/>
                  <a:pt x="0" y="1"/>
                </a:cubicBezTo>
                <a:cubicBezTo>
                  <a:pt x="0" y="1"/>
                  <a:pt x="0" y="2"/>
                  <a:pt x="0" y="2"/>
                </a:cubicBezTo>
                <a:cubicBezTo>
                  <a:pt x="0" y="2"/>
                  <a:pt x="1" y="2"/>
                  <a:pt x="1" y="1"/>
                </a:cubicBezTo>
                <a:cubicBezTo>
                  <a:pt x="1" y="1"/>
                  <a:pt x="1" y="1"/>
                  <a:pt x="1" y="1"/>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3" name="Freeform 234"/>
          <p:cNvSpPr>
            <a:spLocks/>
          </p:cNvSpPr>
          <p:nvPr/>
        </p:nvSpPr>
        <p:spPr bwMode="auto">
          <a:xfrm>
            <a:off x="1912437" y="6273252"/>
            <a:ext cx="18802" cy="11281"/>
          </a:xfrm>
          <a:custGeom>
            <a:avLst/>
            <a:gdLst/>
            <a:ahLst/>
            <a:cxnLst>
              <a:cxn ang="0">
                <a:pos x="2" y="0"/>
              </a:cxn>
              <a:cxn ang="0">
                <a:pos x="1" y="1"/>
              </a:cxn>
              <a:cxn ang="0">
                <a:pos x="1" y="2"/>
              </a:cxn>
              <a:cxn ang="0">
                <a:pos x="2" y="1"/>
              </a:cxn>
              <a:cxn ang="0">
                <a:pos x="2" y="2"/>
              </a:cxn>
              <a:cxn ang="0">
                <a:pos x="2" y="1"/>
              </a:cxn>
              <a:cxn ang="0">
                <a:pos x="2" y="0"/>
              </a:cxn>
            </a:cxnLst>
            <a:rect l="0" t="0" r="r" b="b"/>
            <a:pathLst>
              <a:path w="3" h="2">
                <a:moveTo>
                  <a:pt x="2" y="0"/>
                </a:moveTo>
                <a:cubicBezTo>
                  <a:pt x="2" y="0"/>
                  <a:pt x="1" y="1"/>
                  <a:pt x="1" y="1"/>
                </a:cubicBezTo>
                <a:cubicBezTo>
                  <a:pt x="0" y="2"/>
                  <a:pt x="1" y="2"/>
                  <a:pt x="1" y="2"/>
                </a:cubicBezTo>
                <a:cubicBezTo>
                  <a:pt x="2" y="2"/>
                  <a:pt x="2" y="2"/>
                  <a:pt x="2" y="1"/>
                </a:cubicBezTo>
                <a:cubicBezTo>
                  <a:pt x="2" y="1"/>
                  <a:pt x="2" y="1"/>
                  <a:pt x="2" y="2"/>
                </a:cubicBezTo>
                <a:cubicBezTo>
                  <a:pt x="3" y="2"/>
                  <a:pt x="2" y="1"/>
                  <a:pt x="2" y="1"/>
                </a:cubicBezTo>
                <a:cubicBezTo>
                  <a:pt x="2" y="1"/>
                  <a:pt x="3"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4" name="Freeform 235"/>
          <p:cNvSpPr>
            <a:spLocks/>
          </p:cNvSpPr>
          <p:nvPr/>
        </p:nvSpPr>
        <p:spPr bwMode="auto">
          <a:xfrm>
            <a:off x="1912437" y="6254450"/>
            <a:ext cx="24443" cy="18802"/>
          </a:xfrm>
          <a:custGeom>
            <a:avLst/>
            <a:gdLst/>
            <a:ahLst/>
            <a:cxnLst>
              <a:cxn ang="0">
                <a:pos x="3" y="2"/>
              </a:cxn>
              <a:cxn ang="0">
                <a:pos x="3" y="1"/>
              </a:cxn>
              <a:cxn ang="0">
                <a:pos x="3" y="0"/>
              </a:cxn>
              <a:cxn ang="0">
                <a:pos x="2" y="1"/>
              </a:cxn>
              <a:cxn ang="0">
                <a:pos x="1" y="1"/>
              </a:cxn>
              <a:cxn ang="0">
                <a:pos x="1" y="2"/>
              </a:cxn>
              <a:cxn ang="0">
                <a:pos x="2" y="2"/>
              </a:cxn>
              <a:cxn ang="0">
                <a:pos x="3" y="2"/>
              </a:cxn>
            </a:cxnLst>
            <a:rect l="0" t="0" r="r" b="b"/>
            <a:pathLst>
              <a:path w="4" h="3">
                <a:moveTo>
                  <a:pt x="3" y="2"/>
                </a:moveTo>
                <a:cubicBezTo>
                  <a:pt x="4" y="2"/>
                  <a:pt x="3" y="2"/>
                  <a:pt x="3" y="1"/>
                </a:cubicBezTo>
                <a:cubicBezTo>
                  <a:pt x="3" y="1"/>
                  <a:pt x="3" y="1"/>
                  <a:pt x="3" y="0"/>
                </a:cubicBezTo>
                <a:cubicBezTo>
                  <a:pt x="2" y="0"/>
                  <a:pt x="3" y="0"/>
                  <a:pt x="2" y="1"/>
                </a:cubicBezTo>
                <a:cubicBezTo>
                  <a:pt x="2" y="1"/>
                  <a:pt x="2" y="2"/>
                  <a:pt x="1" y="1"/>
                </a:cubicBezTo>
                <a:cubicBezTo>
                  <a:pt x="0" y="1"/>
                  <a:pt x="1" y="2"/>
                  <a:pt x="1" y="2"/>
                </a:cubicBezTo>
                <a:cubicBezTo>
                  <a:pt x="2" y="3"/>
                  <a:pt x="2" y="3"/>
                  <a:pt x="2" y="2"/>
                </a:cubicBezTo>
                <a:cubicBezTo>
                  <a:pt x="3" y="2"/>
                  <a:pt x="3" y="2"/>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5" name="Freeform 236"/>
          <p:cNvSpPr>
            <a:spLocks/>
          </p:cNvSpPr>
          <p:nvPr/>
        </p:nvSpPr>
        <p:spPr bwMode="auto">
          <a:xfrm>
            <a:off x="1899275" y="6243168"/>
            <a:ext cx="13161" cy="16922"/>
          </a:xfrm>
          <a:custGeom>
            <a:avLst/>
            <a:gdLst/>
            <a:ahLst/>
            <a:cxnLst>
              <a:cxn ang="0">
                <a:pos x="1" y="1"/>
              </a:cxn>
              <a:cxn ang="0">
                <a:pos x="2" y="1"/>
              </a:cxn>
              <a:cxn ang="0">
                <a:pos x="1" y="1"/>
              </a:cxn>
              <a:cxn ang="0">
                <a:pos x="0" y="1"/>
              </a:cxn>
              <a:cxn ang="0">
                <a:pos x="0" y="2"/>
              </a:cxn>
              <a:cxn ang="0">
                <a:pos x="1" y="2"/>
              </a:cxn>
              <a:cxn ang="0">
                <a:pos x="1" y="1"/>
              </a:cxn>
            </a:cxnLst>
            <a:rect l="0" t="0" r="r" b="b"/>
            <a:pathLst>
              <a:path w="2" h="3">
                <a:moveTo>
                  <a:pt x="1" y="1"/>
                </a:moveTo>
                <a:cubicBezTo>
                  <a:pt x="0" y="1"/>
                  <a:pt x="1" y="1"/>
                  <a:pt x="2" y="1"/>
                </a:cubicBezTo>
                <a:cubicBezTo>
                  <a:pt x="2" y="1"/>
                  <a:pt x="1" y="1"/>
                  <a:pt x="1" y="1"/>
                </a:cubicBezTo>
                <a:cubicBezTo>
                  <a:pt x="0" y="0"/>
                  <a:pt x="0" y="1"/>
                  <a:pt x="0" y="1"/>
                </a:cubicBezTo>
                <a:cubicBezTo>
                  <a:pt x="0" y="2"/>
                  <a:pt x="0" y="2"/>
                  <a:pt x="0" y="2"/>
                </a:cubicBezTo>
                <a:cubicBezTo>
                  <a:pt x="1" y="3"/>
                  <a:pt x="1" y="2"/>
                  <a:pt x="1" y="2"/>
                </a:cubicBezTo>
                <a:cubicBezTo>
                  <a:pt x="1" y="2"/>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6" name="Freeform 237"/>
          <p:cNvSpPr>
            <a:spLocks/>
          </p:cNvSpPr>
          <p:nvPr/>
        </p:nvSpPr>
        <p:spPr bwMode="auto">
          <a:xfrm>
            <a:off x="1918077" y="6254450"/>
            <a:ext cx="5641" cy="5641"/>
          </a:xfrm>
          <a:custGeom>
            <a:avLst/>
            <a:gdLst/>
            <a:ahLst/>
            <a:cxnLst>
              <a:cxn ang="0">
                <a:pos x="0" y="0"/>
              </a:cxn>
              <a:cxn ang="0">
                <a:pos x="0" y="0"/>
              </a:cxn>
              <a:cxn ang="0">
                <a:pos x="1" y="1"/>
              </a:cxn>
              <a:cxn ang="0">
                <a:pos x="0" y="0"/>
              </a:cxn>
            </a:cxnLst>
            <a:rect l="0" t="0" r="r" b="b"/>
            <a:pathLst>
              <a:path w="1" h="1">
                <a:moveTo>
                  <a:pt x="0" y="0"/>
                </a:moveTo>
                <a:cubicBezTo>
                  <a:pt x="0" y="0"/>
                  <a:pt x="0" y="0"/>
                  <a:pt x="0" y="0"/>
                </a:cubicBezTo>
                <a:cubicBezTo>
                  <a:pt x="0" y="1"/>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7" name="Freeform 238"/>
          <p:cNvSpPr>
            <a:spLocks/>
          </p:cNvSpPr>
          <p:nvPr/>
        </p:nvSpPr>
        <p:spPr bwMode="auto">
          <a:xfrm>
            <a:off x="1918077" y="6243168"/>
            <a:ext cx="24443" cy="16922"/>
          </a:xfrm>
          <a:custGeom>
            <a:avLst/>
            <a:gdLst/>
            <a:ahLst/>
            <a:cxnLst>
              <a:cxn ang="0">
                <a:pos x="3" y="1"/>
              </a:cxn>
              <a:cxn ang="0">
                <a:pos x="2" y="0"/>
              </a:cxn>
              <a:cxn ang="0">
                <a:pos x="1" y="1"/>
              </a:cxn>
              <a:cxn ang="0">
                <a:pos x="3" y="3"/>
              </a:cxn>
              <a:cxn ang="0">
                <a:pos x="3" y="3"/>
              </a:cxn>
              <a:cxn ang="0">
                <a:pos x="3" y="2"/>
              </a:cxn>
              <a:cxn ang="0">
                <a:pos x="3" y="1"/>
              </a:cxn>
            </a:cxnLst>
            <a:rect l="0" t="0" r="r" b="b"/>
            <a:pathLst>
              <a:path w="4" h="3">
                <a:moveTo>
                  <a:pt x="3" y="1"/>
                </a:moveTo>
                <a:cubicBezTo>
                  <a:pt x="2" y="0"/>
                  <a:pt x="3" y="0"/>
                  <a:pt x="2" y="0"/>
                </a:cubicBezTo>
                <a:cubicBezTo>
                  <a:pt x="2" y="0"/>
                  <a:pt x="0" y="0"/>
                  <a:pt x="1" y="1"/>
                </a:cubicBezTo>
                <a:cubicBezTo>
                  <a:pt x="1" y="1"/>
                  <a:pt x="2" y="3"/>
                  <a:pt x="3" y="3"/>
                </a:cubicBezTo>
                <a:cubicBezTo>
                  <a:pt x="3" y="3"/>
                  <a:pt x="4" y="3"/>
                  <a:pt x="3" y="3"/>
                </a:cubicBezTo>
                <a:cubicBezTo>
                  <a:pt x="3" y="2"/>
                  <a:pt x="3" y="2"/>
                  <a:pt x="3" y="2"/>
                </a:cubicBezTo>
                <a:cubicBezTo>
                  <a:pt x="3" y="2"/>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8" name="Freeform 239"/>
          <p:cNvSpPr>
            <a:spLocks/>
          </p:cNvSpPr>
          <p:nvPr/>
        </p:nvSpPr>
        <p:spPr bwMode="auto">
          <a:xfrm>
            <a:off x="1899275" y="6230007"/>
            <a:ext cx="24443" cy="18802"/>
          </a:xfrm>
          <a:custGeom>
            <a:avLst/>
            <a:gdLst/>
            <a:ahLst/>
            <a:cxnLst>
              <a:cxn ang="0">
                <a:pos x="2" y="2"/>
              </a:cxn>
              <a:cxn ang="0">
                <a:pos x="3" y="1"/>
              </a:cxn>
              <a:cxn ang="0">
                <a:pos x="3" y="0"/>
              </a:cxn>
              <a:cxn ang="0">
                <a:pos x="2" y="0"/>
              </a:cxn>
              <a:cxn ang="0">
                <a:pos x="2" y="0"/>
              </a:cxn>
              <a:cxn ang="0">
                <a:pos x="1" y="0"/>
              </a:cxn>
              <a:cxn ang="0">
                <a:pos x="1" y="0"/>
              </a:cxn>
              <a:cxn ang="0">
                <a:pos x="1" y="1"/>
              </a:cxn>
              <a:cxn ang="0">
                <a:pos x="0" y="1"/>
              </a:cxn>
              <a:cxn ang="0">
                <a:pos x="1" y="1"/>
              </a:cxn>
              <a:cxn ang="0">
                <a:pos x="2" y="2"/>
              </a:cxn>
            </a:cxnLst>
            <a:rect l="0" t="0" r="r" b="b"/>
            <a:pathLst>
              <a:path w="4" h="3">
                <a:moveTo>
                  <a:pt x="2" y="2"/>
                </a:moveTo>
                <a:cubicBezTo>
                  <a:pt x="2" y="2"/>
                  <a:pt x="2" y="1"/>
                  <a:pt x="3" y="1"/>
                </a:cubicBezTo>
                <a:cubicBezTo>
                  <a:pt x="3" y="1"/>
                  <a:pt x="4" y="0"/>
                  <a:pt x="3" y="0"/>
                </a:cubicBezTo>
                <a:cubicBezTo>
                  <a:pt x="3" y="0"/>
                  <a:pt x="2" y="1"/>
                  <a:pt x="2" y="0"/>
                </a:cubicBezTo>
                <a:cubicBezTo>
                  <a:pt x="2" y="0"/>
                  <a:pt x="3" y="0"/>
                  <a:pt x="2" y="0"/>
                </a:cubicBezTo>
                <a:cubicBezTo>
                  <a:pt x="2" y="0"/>
                  <a:pt x="2" y="0"/>
                  <a:pt x="1" y="0"/>
                </a:cubicBezTo>
                <a:cubicBezTo>
                  <a:pt x="1" y="0"/>
                  <a:pt x="0" y="0"/>
                  <a:pt x="1" y="0"/>
                </a:cubicBezTo>
                <a:cubicBezTo>
                  <a:pt x="1" y="0"/>
                  <a:pt x="2" y="1"/>
                  <a:pt x="1" y="1"/>
                </a:cubicBezTo>
                <a:cubicBezTo>
                  <a:pt x="1" y="1"/>
                  <a:pt x="0" y="0"/>
                  <a:pt x="0" y="1"/>
                </a:cubicBezTo>
                <a:cubicBezTo>
                  <a:pt x="1" y="1"/>
                  <a:pt x="1" y="1"/>
                  <a:pt x="1" y="1"/>
                </a:cubicBezTo>
                <a:cubicBezTo>
                  <a:pt x="1" y="2"/>
                  <a:pt x="1" y="3"/>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9" name="Freeform 240"/>
          <p:cNvSpPr>
            <a:spLocks/>
          </p:cNvSpPr>
          <p:nvPr/>
        </p:nvSpPr>
        <p:spPr bwMode="auto">
          <a:xfrm>
            <a:off x="1893635" y="6213085"/>
            <a:ext cx="18802" cy="11281"/>
          </a:xfrm>
          <a:custGeom>
            <a:avLst/>
            <a:gdLst/>
            <a:ahLst/>
            <a:cxnLst>
              <a:cxn ang="0">
                <a:pos x="2" y="1"/>
              </a:cxn>
              <a:cxn ang="0">
                <a:pos x="2" y="2"/>
              </a:cxn>
              <a:cxn ang="0">
                <a:pos x="2" y="1"/>
              </a:cxn>
              <a:cxn ang="0">
                <a:pos x="1" y="0"/>
              </a:cxn>
              <a:cxn ang="0">
                <a:pos x="0" y="1"/>
              </a:cxn>
              <a:cxn ang="0">
                <a:pos x="1" y="1"/>
              </a:cxn>
              <a:cxn ang="0">
                <a:pos x="2" y="1"/>
              </a:cxn>
            </a:cxnLst>
            <a:rect l="0" t="0" r="r" b="b"/>
            <a:pathLst>
              <a:path w="3" h="2">
                <a:moveTo>
                  <a:pt x="2" y="1"/>
                </a:moveTo>
                <a:cubicBezTo>
                  <a:pt x="1" y="2"/>
                  <a:pt x="2" y="2"/>
                  <a:pt x="2" y="2"/>
                </a:cubicBezTo>
                <a:cubicBezTo>
                  <a:pt x="2" y="2"/>
                  <a:pt x="3" y="2"/>
                  <a:pt x="2" y="1"/>
                </a:cubicBezTo>
                <a:cubicBezTo>
                  <a:pt x="1" y="0"/>
                  <a:pt x="1" y="0"/>
                  <a:pt x="1" y="0"/>
                </a:cubicBezTo>
                <a:cubicBezTo>
                  <a:pt x="1" y="0"/>
                  <a:pt x="0" y="0"/>
                  <a:pt x="0" y="1"/>
                </a:cubicBezTo>
                <a:cubicBezTo>
                  <a:pt x="0" y="1"/>
                  <a:pt x="0" y="1"/>
                  <a:pt x="1" y="1"/>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0" name="Freeform 241"/>
          <p:cNvSpPr>
            <a:spLocks/>
          </p:cNvSpPr>
          <p:nvPr/>
        </p:nvSpPr>
        <p:spPr bwMode="auto">
          <a:xfrm>
            <a:off x="1899275" y="6175481"/>
            <a:ext cx="31964" cy="54526"/>
          </a:xfrm>
          <a:custGeom>
            <a:avLst/>
            <a:gdLst/>
            <a:ahLst/>
            <a:cxnLst>
              <a:cxn ang="0">
                <a:pos x="5" y="1"/>
              </a:cxn>
              <a:cxn ang="0">
                <a:pos x="4" y="0"/>
              </a:cxn>
              <a:cxn ang="0">
                <a:pos x="3" y="0"/>
              </a:cxn>
              <a:cxn ang="0">
                <a:pos x="3" y="1"/>
              </a:cxn>
              <a:cxn ang="0">
                <a:pos x="3" y="2"/>
              </a:cxn>
              <a:cxn ang="0">
                <a:pos x="3" y="2"/>
              </a:cxn>
              <a:cxn ang="0">
                <a:pos x="3" y="2"/>
              </a:cxn>
              <a:cxn ang="0">
                <a:pos x="3" y="4"/>
              </a:cxn>
              <a:cxn ang="0">
                <a:pos x="3" y="4"/>
              </a:cxn>
              <a:cxn ang="0">
                <a:pos x="2" y="4"/>
              </a:cxn>
              <a:cxn ang="0">
                <a:pos x="2" y="4"/>
              </a:cxn>
              <a:cxn ang="0">
                <a:pos x="1" y="4"/>
              </a:cxn>
              <a:cxn ang="0">
                <a:pos x="1" y="4"/>
              </a:cxn>
              <a:cxn ang="0">
                <a:pos x="0" y="4"/>
              </a:cxn>
              <a:cxn ang="0">
                <a:pos x="1" y="6"/>
              </a:cxn>
              <a:cxn ang="0">
                <a:pos x="2" y="7"/>
              </a:cxn>
              <a:cxn ang="0">
                <a:pos x="3" y="7"/>
              </a:cxn>
              <a:cxn ang="0">
                <a:pos x="2" y="5"/>
              </a:cxn>
              <a:cxn ang="0">
                <a:pos x="3" y="5"/>
              </a:cxn>
              <a:cxn ang="0">
                <a:pos x="3" y="5"/>
              </a:cxn>
              <a:cxn ang="0">
                <a:pos x="3" y="6"/>
              </a:cxn>
              <a:cxn ang="0">
                <a:pos x="3" y="6"/>
              </a:cxn>
              <a:cxn ang="0">
                <a:pos x="3" y="6"/>
              </a:cxn>
              <a:cxn ang="0">
                <a:pos x="3" y="7"/>
              </a:cxn>
              <a:cxn ang="0">
                <a:pos x="3" y="8"/>
              </a:cxn>
              <a:cxn ang="0">
                <a:pos x="4" y="8"/>
              </a:cxn>
              <a:cxn ang="0">
                <a:pos x="3" y="8"/>
              </a:cxn>
              <a:cxn ang="0">
                <a:pos x="5" y="8"/>
              </a:cxn>
              <a:cxn ang="0">
                <a:pos x="5" y="8"/>
              </a:cxn>
              <a:cxn ang="0">
                <a:pos x="5" y="6"/>
              </a:cxn>
              <a:cxn ang="0">
                <a:pos x="5" y="5"/>
              </a:cxn>
              <a:cxn ang="0">
                <a:pos x="5" y="3"/>
              </a:cxn>
              <a:cxn ang="0">
                <a:pos x="5" y="2"/>
              </a:cxn>
              <a:cxn ang="0">
                <a:pos x="5" y="1"/>
              </a:cxn>
            </a:cxnLst>
            <a:rect l="0" t="0" r="r" b="b"/>
            <a:pathLst>
              <a:path w="5" h="9">
                <a:moveTo>
                  <a:pt x="5" y="1"/>
                </a:moveTo>
                <a:cubicBezTo>
                  <a:pt x="5" y="1"/>
                  <a:pt x="5" y="0"/>
                  <a:pt x="4" y="0"/>
                </a:cubicBezTo>
                <a:cubicBezTo>
                  <a:pt x="4" y="0"/>
                  <a:pt x="3" y="0"/>
                  <a:pt x="3" y="0"/>
                </a:cubicBezTo>
                <a:cubicBezTo>
                  <a:pt x="2" y="1"/>
                  <a:pt x="2" y="1"/>
                  <a:pt x="3" y="1"/>
                </a:cubicBezTo>
                <a:cubicBezTo>
                  <a:pt x="3" y="1"/>
                  <a:pt x="2" y="2"/>
                  <a:pt x="3" y="2"/>
                </a:cubicBezTo>
                <a:cubicBezTo>
                  <a:pt x="3" y="2"/>
                  <a:pt x="3" y="2"/>
                  <a:pt x="3" y="2"/>
                </a:cubicBezTo>
                <a:cubicBezTo>
                  <a:pt x="3" y="2"/>
                  <a:pt x="3" y="2"/>
                  <a:pt x="3" y="2"/>
                </a:cubicBezTo>
                <a:cubicBezTo>
                  <a:pt x="3" y="3"/>
                  <a:pt x="3" y="3"/>
                  <a:pt x="3" y="4"/>
                </a:cubicBezTo>
                <a:cubicBezTo>
                  <a:pt x="3" y="4"/>
                  <a:pt x="3" y="4"/>
                  <a:pt x="3" y="4"/>
                </a:cubicBezTo>
                <a:cubicBezTo>
                  <a:pt x="2" y="4"/>
                  <a:pt x="2" y="3"/>
                  <a:pt x="2" y="4"/>
                </a:cubicBezTo>
                <a:cubicBezTo>
                  <a:pt x="2" y="4"/>
                  <a:pt x="2" y="4"/>
                  <a:pt x="2" y="4"/>
                </a:cubicBezTo>
                <a:cubicBezTo>
                  <a:pt x="1" y="4"/>
                  <a:pt x="1" y="3"/>
                  <a:pt x="1" y="4"/>
                </a:cubicBezTo>
                <a:cubicBezTo>
                  <a:pt x="1" y="4"/>
                  <a:pt x="1" y="4"/>
                  <a:pt x="1" y="4"/>
                </a:cubicBezTo>
                <a:cubicBezTo>
                  <a:pt x="0" y="4"/>
                  <a:pt x="0" y="4"/>
                  <a:pt x="0" y="4"/>
                </a:cubicBezTo>
                <a:cubicBezTo>
                  <a:pt x="0" y="5"/>
                  <a:pt x="1" y="6"/>
                  <a:pt x="1" y="6"/>
                </a:cubicBezTo>
                <a:cubicBezTo>
                  <a:pt x="1" y="6"/>
                  <a:pt x="1" y="7"/>
                  <a:pt x="2" y="7"/>
                </a:cubicBezTo>
                <a:cubicBezTo>
                  <a:pt x="2" y="7"/>
                  <a:pt x="3" y="7"/>
                  <a:pt x="3" y="7"/>
                </a:cubicBezTo>
                <a:cubicBezTo>
                  <a:pt x="3" y="6"/>
                  <a:pt x="2" y="5"/>
                  <a:pt x="2" y="5"/>
                </a:cubicBezTo>
                <a:cubicBezTo>
                  <a:pt x="3" y="5"/>
                  <a:pt x="3" y="5"/>
                  <a:pt x="3" y="5"/>
                </a:cubicBezTo>
                <a:cubicBezTo>
                  <a:pt x="4" y="5"/>
                  <a:pt x="3" y="5"/>
                  <a:pt x="3" y="5"/>
                </a:cubicBezTo>
                <a:cubicBezTo>
                  <a:pt x="3" y="6"/>
                  <a:pt x="3" y="5"/>
                  <a:pt x="3" y="6"/>
                </a:cubicBezTo>
                <a:cubicBezTo>
                  <a:pt x="3" y="6"/>
                  <a:pt x="4" y="6"/>
                  <a:pt x="3" y="6"/>
                </a:cubicBezTo>
                <a:cubicBezTo>
                  <a:pt x="3" y="6"/>
                  <a:pt x="3" y="6"/>
                  <a:pt x="3" y="6"/>
                </a:cubicBezTo>
                <a:cubicBezTo>
                  <a:pt x="3" y="7"/>
                  <a:pt x="4" y="7"/>
                  <a:pt x="3" y="7"/>
                </a:cubicBezTo>
                <a:cubicBezTo>
                  <a:pt x="3" y="8"/>
                  <a:pt x="3" y="8"/>
                  <a:pt x="3" y="8"/>
                </a:cubicBezTo>
                <a:cubicBezTo>
                  <a:pt x="4" y="8"/>
                  <a:pt x="4" y="8"/>
                  <a:pt x="4" y="8"/>
                </a:cubicBezTo>
                <a:cubicBezTo>
                  <a:pt x="4" y="8"/>
                  <a:pt x="3" y="8"/>
                  <a:pt x="3" y="8"/>
                </a:cubicBezTo>
                <a:cubicBezTo>
                  <a:pt x="4" y="9"/>
                  <a:pt x="4" y="9"/>
                  <a:pt x="5" y="8"/>
                </a:cubicBezTo>
                <a:cubicBezTo>
                  <a:pt x="5" y="8"/>
                  <a:pt x="5" y="8"/>
                  <a:pt x="5" y="8"/>
                </a:cubicBezTo>
                <a:cubicBezTo>
                  <a:pt x="5" y="7"/>
                  <a:pt x="5" y="7"/>
                  <a:pt x="5" y="6"/>
                </a:cubicBezTo>
                <a:cubicBezTo>
                  <a:pt x="5" y="6"/>
                  <a:pt x="4" y="5"/>
                  <a:pt x="5" y="5"/>
                </a:cubicBezTo>
                <a:cubicBezTo>
                  <a:pt x="5" y="4"/>
                  <a:pt x="5" y="4"/>
                  <a:pt x="5" y="3"/>
                </a:cubicBezTo>
                <a:cubicBezTo>
                  <a:pt x="5" y="3"/>
                  <a:pt x="5" y="2"/>
                  <a:pt x="5" y="2"/>
                </a:cubicBezTo>
                <a:cubicBezTo>
                  <a:pt x="5" y="2"/>
                  <a:pt x="5" y="1"/>
                  <a:pt x="5"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1" name="Freeform 242"/>
          <p:cNvSpPr>
            <a:spLocks/>
          </p:cNvSpPr>
          <p:nvPr/>
        </p:nvSpPr>
        <p:spPr bwMode="auto">
          <a:xfrm>
            <a:off x="1906796" y="6188642"/>
            <a:ext cx="11281" cy="11281"/>
          </a:xfrm>
          <a:custGeom>
            <a:avLst/>
            <a:gdLst/>
            <a:ahLst/>
            <a:cxnLst>
              <a:cxn ang="0">
                <a:pos x="2" y="2"/>
              </a:cxn>
              <a:cxn ang="0">
                <a:pos x="2" y="1"/>
              </a:cxn>
              <a:cxn ang="0">
                <a:pos x="1" y="0"/>
              </a:cxn>
              <a:cxn ang="0">
                <a:pos x="1" y="1"/>
              </a:cxn>
              <a:cxn ang="0">
                <a:pos x="2" y="2"/>
              </a:cxn>
            </a:cxnLst>
            <a:rect l="0" t="0" r="r" b="b"/>
            <a:pathLst>
              <a:path w="2" h="2">
                <a:moveTo>
                  <a:pt x="2" y="2"/>
                </a:moveTo>
                <a:cubicBezTo>
                  <a:pt x="2" y="2"/>
                  <a:pt x="2" y="1"/>
                  <a:pt x="2" y="1"/>
                </a:cubicBezTo>
                <a:cubicBezTo>
                  <a:pt x="2" y="0"/>
                  <a:pt x="1" y="0"/>
                  <a:pt x="1" y="0"/>
                </a:cubicBezTo>
                <a:cubicBezTo>
                  <a:pt x="1" y="0"/>
                  <a:pt x="1" y="1"/>
                  <a:pt x="1" y="1"/>
                </a:cubicBezTo>
                <a:cubicBezTo>
                  <a:pt x="0" y="1"/>
                  <a:pt x="1" y="1"/>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2" name="Freeform 243"/>
          <p:cNvSpPr>
            <a:spLocks/>
          </p:cNvSpPr>
          <p:nvPr/>
        </p:nvSpPr>
        <p:spPr bwMode="auto">
          <a:xfrm>
            <a:off x="1893635" y="6188642"/>
            <a:ext cx="13161" cy="11281"/>
          </a:xfrm>
          <a:custGeom>
            <a:avLst/>
            <a:gdLst/>
            <a:ahLst/>
            <a:cxnLst>
              <a:cxn ang="0">
                <a:pos x="1" y="1"/>
              </a:cxn>
              <a:cxn ang="0">
                <a:pos x="1" y="1"/>
              </a:cxn>
              <a:cxn ang="0">
                <a:pos x="2" y="0"/>
              </a:cxn>
              <a:cxn ang="0">
                <a:pos x="1" y="1"/>
              </a:cxn>
              <a:cxn ang="0">
                <a:pos x="1" y="1"/>
              </a:cxn>
            </a:cxnLst>
            <a:rect l="0" t="0" r="r" b="b"/>
            <a:pathLst>
              <a:path w="2" h="2">
                <a:moveTo>
                  <a:pt x="1" y="1"/>
                </a:moveTo>
                <a:cubicBezTo>
                  <a:pt x="1" y="2"/>
                  <a:pt x="1" y="1"/>
                  <a:pt x="1" y="1"/>
                </a:cubicBezTo>
                <a:cubicBezTo>
                  <a:pt x="1" y="1"/>
                  <a:pt x="2" y="1"/>
                  <a:pt x="2" y="0"/>
                </a:cubicBezTo>
                <a:cubicBezTo>
                  <a:pt x="2" y="0"/>
                  <a:pt x="1" y="0"/>
                  <a:pt x="1"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3" name="Freeform 244"/>
          <p:cNvSpPr>
            <a:spLocks/>
          </p:cNvSpPr>
          <p:nvPr/>
        </p:nvSpPr>
        <p:spPr bwMode="auto">
          <a:xfrm>
            <a:off x="1893635" y="6181121"/>
            <a:ext cx="18802" cy="7521"/>
          </a:xfrm>
          <a:custGeom>
            <a:avLst/>
            <a:gdLst/>
            <a:ahLst/>
            <a:cxnLst>
              <a:cxn ang="0">
                <a:pos x="2" y="0"/>
              </a:cxn>
              <a:cxn ang="0">
                <a:pos x="1" y="0"/>
              </a:cxn>
              <a:cxn ang="0">
                <a:pos x="1" y="0"/>
              </a:cxn>
              <a:cxn ang="0">
                <a:pos x="1" y="1"/>
              </a:cxn>
              <a:cxn ang="0">
                <a:pos x="2" y="0"/>
              </a:cxn>
            </a:cxnLst>
            <a:rect l="0" t="0" r="r" b="b"/>
            <a:pathLst>
              <a:path w="3" h="1">
                <a:moveTo>
                  <a:pt x="2" y="0"/>
                </a:moveTo>
                <a:cubicBezTo>
                  <a:pt x="2" y="0"/>
                  <a:pt x="1" y="0"/>
                  <a:pt x="1" y="0"/>
                </a:cubicBezTo>
                <a:cubicBezTo>
                  <a:pt x="1" y="1"/>
                  <a:pt x="1" y="0"/>
                  <a:pt x="1" y="0"/>
                </a:cubicBezTo>
                <a:cubicBezTo>
                  <a:pt x="0" y="0"/>
                  <a:pt x="1" y="1"/>
                  <a:pt x="1" y="1"/>
                </a:cubicBezTo>
                <a:cubicBezTo>
                  <a:pt x="3"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4" name="Freeform 245"/>
          <p:cNvSpPr>
            <a:spLocks/>
          </p:cNvSpPr>
          <p:nvPr/>
        </p:nvSpPr>
        <p:spPr bwMode="auto">
          <a:xfrm>
            <a:off x="1893635" y="6164199"/>
            <a:ext cx="13161" cy="11281"/>
          </a:xfrm>
          <a:custGeom>
            <a:avLst/>
            <a:gdLst/>
            <a:ahLst/>
            <a:cxnLst>
              <a:cxn ang="0">
                <a:pos x="1" y="2"/>
              </a:cxn>
              <a:cxn ang="0">
                <a:pos x="1" y="2"/>
              </a:cxn>
              <a:cxn ang="0">
                <a:pos x="2" y="1"/>
              </a:cxn>
              <a:cxn ang="0">
                <a:pos x="1" y="1"/>
              </a:cxn>
              <a:cxn ang="0">
                <a:pos x="0" y="1"/>
              </a:cxn>
              <a:cxn ang="0">
                <a:pos x="1" y="2"/>
              </a:cxn>
            </a:cxnLst>
            <a:rect l="0" t="0" r="r" b="b"/>
            <a:pathLst>
              <a:path w="2" h="2">
                <a:moveTo>
                  <a:pt x="1" y="2"/>
                </a:moveTo>
                <a:cubicBezTo>
                  <a:pt x="1" y="2"/>
                  <a:pt x="1" y="2"/>
                  <a:pt x="1" y="2"/>
                </a:cubicBezTo>
                <a:cubicBezTo>
                  <a:pt x="2" y="1"/>
                  <a:pt x="2" y="1"/>
                  <a:pt x="2" y="1"/>
                </a:cubicBezTo>
                <a:cubicBezTo>
                  <a:pt x="1" y="1"/>
                  <a:pt x="1" y="1"/>
                  <a:pt x="1" y="1"/>
                </a:cubicBezTo>
                <a:cubicBezTo>
                  <a:pt x="1" y="1"/>
                  <a:pt x="0" y="0"/>
                  <a:pt x="0" y="1"/>
                </a:cubicBezTo>
                <a:cubicBezTo>
                  <a:pt x="1"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5" name="Freeform 246"/>
          <p:cNvSpPr>
            <a:spLocks/>
          </p:cNvSpPr>
          <p:nvPr/>
        </p:nvSpPr>
        <p:spPr bwMode="auto">
          <a:xfrm>
            <a:off x="1906796" y="6139756"/>
            <a:ext cx="5641" cy="5641"/>
          </a:xfrm>
          <a:custGeom>
            <a:avLst/>
            <a:gdLst/>
            <a:ahLst/>
            <a:cxnLst>
              <a:cxn ang="0">
                <a:pos x="0" y="0"/>
              </a:cxn>
              <a:cxn ang="0">
                <a:pos x="1" y="1"/>
              </a:cxn>
              <a:cxn ang="0">
                <a:pos x="1" y="0"/>
              </a:cxn>
              <a:cxn ang="0">
                <a:pos x="0" y="0"/>
              </a:cxn>
            </a:cxnLst>
            <a:rect l="0" t="0" r="r" b="b"/>
            <a:pathLst>
              <a:path w="1" h="1">
                <a:moveTo>
                  <a:pt x="0" y="0"/>
                </a:moveTo>
                <a:cubicBezTo>
                  <a:pt x="0" y="0"/>
                  <a:pt x="0" y="1"/>
                  <a:pt x="1" y="1"/>
                </a:cubicBezTo>
                <a:cubicBezTo>
                  <a:pt x="1" y="1"/>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6" name="Freeform 247"/>
          <p:cNvSpPr>
            <a:spLocks/>
          </p:cNvSpPr>
          <p:nvPr/>
        </p:nvSpPr>
        <p:spPr bwMode="auto">
          <a:xfrm>
            <a:off x="1906796" y="6139756"/>
            <a:ext cx="11281" cy="11281"/>
          </a:xfrm>
          <a:custGeom>
            <a:avLst/>
            <a:gdLst/>
            <a:ahLst/>
            <a:cxnLst>
              <a:cxn ang="0">
                <a:pos x="2" y="1"/>
              </a:cxn>
              <a:cxn ang="0">
                <a:pos x="1" y="1"/>
              </a:cxn>
              <a:cxn ang="0">
                <a:pos x="1" y="1"/>
              </a:cxn>
              <a:cxn ang="0">
                <a:pos x="0" y="2"/>
              </a:cxn>
              <a:cxn ang="0">
                <a:pos x="2" y="2"/>
              </a:cxn>
              <a:cxn ang="0">
                <a:pos x="2" y="1"/>
              </a:cxn>
            </a:cxnLst>
            <a:rect l="0" t="0" r="r" b="b"/>
            <a:pathLst>
              <a:path w="2" h="2">
                <a:moveTo>
                  <a:pt x="2" y="1"/>
                </a:moveTo>
                <a:cubicBezTo>
                  <a:pt x="2" y="2"/>
                  <a:pt x="2" y="2"/>
                  <a:pt x="1" y="1"/>
                </a:cubicBezTo>
                <a:cubicBezTo>
                  <a:pt x="1" y="1"/>
                  <a:pt x="1" y="1"/>
                  <a:pt x="1" y="1"/>
                </a:cubicBezTo>
                <a:cubicBezTo>
                  <a:pt x="1" y="1"/>
                  <a:pt x="0" y="2"/>
                  <a:pt x="0" y="2"/>
                </a:cubicBezTo>
                <a:cubicBezTo>
                  <a:pt x="1" y="2"/>
                  <a:pt x="2" y="2"/>
                  <a:pt x="2" y="2"/>
                </a:cubicBezTo>
                <a:cubicBezTo>
                  <a:pt x="2" y="1"/>
                  <a:pt x="2"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7" name="Freeform 248"/>
          <p:cNvSpPr>
            <a:spLocks/>
          </p:cNvSpPr>
          <p:nvPr/>
        </p:nvSpPr>
        <p:spPr bwMode="auto">
          <a:xfrm>
            <a:off x="1893635" y="6145397"/>
            <a:ext cx="18802" cy="35724"/>
          </a:xfrm>
          <a:custGeom>
            <a:avLst/>
            <a:gdLst/>
            <a:ahLst/>
            <a:cxnLst>
              <a:cxn ang="0">
                <a:pos x="1" y="1"/>
              </a:cxn>
              <a:cxn ang="0">
                <a:pos x="1" y="2"/>
              </a:cxn>
              <a:cxn ang="0">
                <a:pos x="1" y="3"/>
              </a:cxn>
              <a:cxn ang="0">
                <a:pos x="2" y="3"/>
              </a:cxn>
              <a:cxn ang="0">
                <a:pos x="1" y="3"/>
              </a:cxn>
              <a:cxn ang="0">
                <a:pos x="2" y="3"/>
              </a:cxn>
              <a:cxn ang="0">
                <a:pos x="2" y="5"/>
              </a:cxn>
              <a:cxn ang="0">
                <a:pos x="3" y="3"/>
              </a:cxn>
              <a:cxn ang="0">
                <a:pos x="2" y="1"/>
              </a:cxn>
              <a:cxn ang="0">
                <a:pos x="1" y="1"/>
              </a:cxn>
            </a:cxnLst>
            <a:rect l="0" t="0" r="r" b="b"/>
            <a:pathLst>
              <a:path w="3" h="6">
                <a:moveTo>
                  <a:pt x="1" y="1"/>
                </a:moveTo>
                <a:cubicBezTo>
                  <a:pt x="1" y="1"/>
                  <a:pt x="1" y="1"/>
                  <a:pt x="1" y="2"/>
                </a:cubicBezTo>
                <a:cubicBezTo>
                  <a:pt x="1" y="2"/>
                  <a:pt x="0" y="3"/>
                  <a:pt x="1" y="3"/>
                </a:cubicBezTo>
                <a:cubicBezTo>
                  <a:pt x="2" y="2"/>
                  <a:pt x="2" y="3"/>
                  <a:pt x="2" y="3"/>
                </a:cubicBezTo>
                <a:cubicBezTo>
                  <a:pt x="2" y="3"/>
                  <a:pt x="0" y="3"/>
                  <a:pt x="1" y="3"/>
                </a:cubicBezTo>
                <a:cubicBezTo>
                  <a:pt x="2" y="3"/>
                  <a:pt x="2" y="3"/>
                  <a:pt x="2" y="3"/>
                </a:cubicBezTo>
                <a:cubicBezTo>
                  <a:pt x="2" y="4"/>
                  <a:pt x="2" y="6"/>
                  <a:pt x="2" y="5"/>
                </a:cubicBezTo>
                <a:cubicBezTo>
                  <a:pt x="3" y="5"/>
                  <a:pt x="3" y="4"/>
                  <a:pt x="3" y="3"/>
                </a:cubicBezTo>
                <a:cubicBezTo>
                  <a:pt x="2" y="2"/>
                  <a:pt x="2" y="2"/>
                  <a:pt x="2" y="1"/>
                </a:cubicBezTo>
                <a:cubicBezTo>
                  <a:pt x="2"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8" name="Freeform 249"/>
          <p:cNvSpPr>
            <a:spLocks/>
          </p:cNvSpPr>
          <p:nvPr/>
        </p:nvSpPr>
        <p:spPr bwMode="auto">
          <a:xfrm>
            <a:off x="1906796" y="6151038"/>
            <a:ext cx="16922" cy="18802"/>
          </a:xfrm>
          <a:custGeom>
            <a:avLst/>
            <a:gdLst/>
            <a:ahLst/>
            <a:cxnLst>
              <a:cxn ang="0">
                <a:pos x="2" y="1"/>
              </a:cxn>
              <a:cxn ang="0">
                <a:pos x="0" y="0"/>
              </a:cxn>
              <a:cxn ang="0">
                <a:pos x="1" y="2"/>
              </a:cxn>
              <a:cxn ang="0">
                <a:pos x="2" y="1"/>
              </a:cxn>
              <a:cxn ang="0">
                <a:pos x="2" y="1"/>
              </a:cxn>
            </a:cxnLst>
            <a:rect l="0" t="0" r="r" b="b"/>
            <a:pathLst>
              <a:path w="3" h="3">
                <a:moveTo>
                  <a:pt x="2" y="1"/>
                </a:moveTo>
                <a:cubicBezTo>
                  <a:pt x="2" y="0"/>
                  <a:pt x="1" y="0"/>
                  <a:pt x="0" y="0"/>
                </a:cubicBezTo>
                <a:cubicBezTo>
                  <a:pt x="0" y="0"/>
                  <a:pt x="1" y="1"/>
                  <a:pt x="1" y="2"/>
                </a:cubicBezTo>
                <a:cubicBezTo>
                  <a:pt x="1" y="3"/>
                  <a:pt x="2" y="2"/>
                  <a:pt x="2" y="1"/>
                </a:cubicBezTo>
                <a:cubicBezTo>
                  <a:pt x="3"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9" name="Freeform 250"/>
          <p:cNvSpPr>
            <a:spLocks/>
          </p:cNvSpPr>
          <p:nvPr/>
        </p:nvSpPr>
        <p:spPr bwMode="auto">
          <a:xfrm>
            <a:off x="1923718" y="6139756"/>
            <a:ext cx="31964" cy="5641"/>
          </a:xfrm>
          <a:custGeom>
            <a:avLst/>
            <a:gdLst/>
            <a:ahLst/>
            <a:cxnLst>
              <a:cxn ang="0">
                <a:pos x="3" y="1"/>
              </a:cxn>
              <a:cxn ang="0">
                <a:pos x="4" y="1"/>
              </a:cxn>
              <a:cxn ang="0">
                <a:pos x="4" y="1"/>
              </a:cxn>
              <a:cxn ang="0">
                <a:pos x="2" y="1"/>
              </a:cxn>
              <a:cxn ang="0">
                <a:pos x="2" y="1"/>
              </a:cxn>
              <a:cxn ang="0">
                <a:pos x="3" y="1"/>
              </a:cxn>
            </a:cxnLst>
            <a:rect l="0" t="0" r="r" b="b"/>
            <a:pathLst>
              <a:path w="5" h="1">
                <a:moveTo>
                  <a:pt x="3" y="1"/>
                </a:moveTo>
                <a:cubicBezTo>
                  <a:pt x="4" y="1"/>
                  <a:pt x="4" y="1"/>
                  <a:pt x="4" y="1"/>
                </a:cubicBezTo>
                <a:cubicBezTo>
                  <a:pt x="4" y="1"/>
                  <a:pt x="5" y="1"/>
                  <a:pt x="4" y="1"/>
                </a:cubicBezTo>
                <a:cubicBezTo>
                  <a:pt x="4" y="1"/>
                  <a:pt x="2" y="0"/>
                  <a:pt x="2" y="1"/>
                </a:cubicBezTo>
                <a:cubicBezTo>
                  <a:pt x="2" y="1"/>
                  <a:pt x="0" y="1"/>
                  <a:pt x="2" y="1"/>
                </a:cubicBezTo>
                <a:cubicBezTo>
                  <a:pt x="2" y="1"/>
                  <a:pt x="2"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0" name="Freeform 251"/>
          <p:cNvSpPr>
            <a:spLocks/>
          </p:cNvSpPr>
          <p:nvPr/>
        </p:nvSpPr>
        <p:spPr bwMode="auto">
          <a:xfrm>
            <a:off x="1912437" y="6151038"/>
            <a:ext cx="18802" cy="24443"/>
          </a:xfrm>
          <a:custGeom>
            <a:avLst/>
            <a:gdLst/>
            <a:ahLst/>
            <a:cxnLst>
              <a:cxn ang="0">
                <a:pos x="2" y="1"/>
              </a:cxn>
              <a:cxn ang="0">
                <a:pos x="1" y="1"/>
              </a:cxn>
              <a:cxn ang="0">
                <a:pos x="1" y="2"/>
              </a:cxn>
              <a:cxn ang="0">
                <a:pos x="0" y="3"/>
              </a:cxn>
              <a:cxn ang="0">
                <a:pos x="2" y="4"/>
              </a:cxn>
              <a:cxn ang="0">
                <a:pos x="2" y="3"/>
              </a:cxn>
              <a:cxn ang="0">
                <a:pos x="2" y="1"/>
              </a:cxn>
            </a:cxnLst>
            <a:rect l="0" t="0" r="r" b="b"/>
            <a:pathLst>
              <a:path w="3" h="4">
                <a:moveTo>
                  <a:pt x="2" y="1"/>
                </a:moveTo>
                <a:cubicBezTo>
                  <a:pt x="2" y="0"/>
                  <a:pt x="1" y="0"/>
                  <a:pt x="1" y="1"/>
                </a:cubicBezTo>
                <a:cubicBezTo>
                  <a:pt x="1" y="2"/>
                  <a:pt x="1" y="3"/>
                  <a:pt x="1" y="2"/>
                </a:cubicBezTo>
                <a:cubicBezTo>
                  <a:pt x="1" y="2"/>
                  <a:pt x="1" y="2"/>
                  <a:pt x="0" y="3"/>
                </a:cubicBezTo>
                <a:cubicBezTo>
                  <a:pt x="0" y="4"/>
                  <a:pt x="2" y="4"/>
                  <a:pt x="2" y="4"/>
                </a:cubicBezTo>
                <a:cubicBezTo>
                  <a:pt x="3" y="4"/>
                  <a:pt x="3" y="3"/>
                  <a:pt x="2" y="3"/>
                </a:cubicBezTo>
                <a:cubicBezTo>
                  <a:pt x="2" y="2"/>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1" name="Freeform 252"/>
          <p:cNvSpPr>
            <a:spLocks/>
          </p:cNvSpPr>
          <p:nvPr/>
        </p:nvSpPr>
        <p:spPr bwMode="auto">
          <a:xfrm>
            <a:off x="1923718" y="6053267"/>
            <a:ext cx="7521" cy="13161"/>
          </a:xfrm>
          <a:custGeom>
            <a:avLst/>
            <a:gdLst/>
            <a:ahLst/>
            <a:cxnLst>
              <a:cxn ang="0">
                <a:pos x="0" y="2"/>
              </a:cxn>
              <a:cxn ang="0">
                <a:pos x="1" y="1"/>
              </a:cxn>
              <a:cxn ang="0">
                <a:pos x="0" y="2"/>
              </a:cxn>
            </a:cxnLst>
            <a:rect l="0" t="0" r="r" b="b"/>
            <a:pathLst>
              <a:path w="1" h="2">
                <a:moveTo>
                  <a:pt x="0" y="2"/>
                </a:moveTo>
                <a:cubicBezTo>
                  <a:pt x="0" y="2"/>
                  <a:pt x="1" y="1"/>
                  <a:pt x="1" y="1"/>
                </a:cubicBezTo>
                <a:cubicBezTo>
                  <a:pt x="0" y="0"/>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2" name="Freeform 253"/>
          <p:cNvSpPr>
            <a:spLocks/>
          </p:cNvSpPr>
          <p:nvPr/>
        </p:nvSpPr>
        <p:spPr bwMode="auto">
          <a:xfrm>
            <a:off x="1931239" y="6047626"/>
            <a:ext cx="5641" cy="18802"/>
          </a:xfrm>
          <a:custGeom>
            <a:avLst/>
            <a:gdLst/>
            <a:ahLst/>
            <a:cxnLst>
              <a:cxn ang="0">
                <a:pos x="1" y="2"/>
              </a:cxn>
              <a:cxn ang="0">
                <a:pos x="1" y="2"/>
              </a:cxn>
              <a:cxn ang="0">
                <a:pos x="0" y="2"/>
              </a:cxn>
              <a:cxn ang="0">
                <a:pos x="1" y="2"/>
              </a:cxn>
            </a:cxnLst>
            <a:rect l="0" t="0" r="r" b="b"/>
            <a:pathLst>
              <a:path w="1" h="3">
                <a:moveTo>
                  <a:pt x="1" y="2"/>
                </a:moveTo>
                <a:cubicBezTo>
                  <a:pt x="1" y="2"/>
                  <a:pt x="1" y="2"/>
                  <a:pt x="1" y="2"/>
                </a:cubicBezTo>
                <a:cubicBezTo>
                  <a:pt x="1" y="1"/>
                  <a:pt x="0" y="0"/>
                  <a:pt x="0" y="2"/>
                </a:cubicBezTo>
                <a:cubicBezTo>
                  <a:pt x="0" y="2"/>
                  <a:pt x="0" y="3"/>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3" name="Freeform 254"/>
          <p:cNvSpPr>
            <a:spLocks/>
          </p:cNvSpPr>
          <p:nvPr/>
        </p:nvSpPr>
        <p:spPr bwMode="auto">
          <a:xfrm>
            <a:off x="1942520" y="6053267"/>
            <a:ext cx="5641" cy="13161"/>
          </a:xfrm>
          <a:custGeom>
            <a:avLst/>
            <a:gdLst/>
            <a:ahLst/>
            <a:cxnLst>
              <a:cxn ang="0">
                <a:pos x="0" y="1"/>
              </a:cxn>
              <a:cxn ang="0">
                <a:pos x="1" y="1"/>
              </a:cxn>
              <a:cxn ang="0">
                <a:pos x="0" y="1"/>
              </a:cxn>
            </a:cxnLst>
            <a:rect l="0" t="0" r="r" b="b"/>
            <a:pathLst>
              <a:path w="1" h="2">
                <a:moveTo>
                  <a:pt x="0" y="1"/>
                </a:moveTo>
                <a:cubicBezTo>
                  <a:pt x="0" y="1"/>
                  <a:pt x="1" y="2"/>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4" name="Freeform 255"/>
          <p:cNvSpPr>
            <a:spLocks/>
          </p:cNvSpPr>
          <p:nvPr/>
        </p:nvSpPr>
        <p:spPr bwMode="auto">
          <a:xfrm>
            <a:off x="1948161" y="6053267"/>
            <a:ext cx="7521" cy="13161"/>
          </a:xfrm>
          <a:custGeom>
            <a:avLst/>
            <a:gdLst/>
            <a:ahLst/>
            <a:cxnLst>
              <a:cxn ang="0">
                <a:pos x="1" y="1"/>
              </a:cxn>
              <a:cxn ang="0">
                <a:pos x="0" y="1"/>
              </a:cxn>
              <a:cxn ang="0">
                <a:pos x="1" y="1"/>
              </a:cxn>
              <a:cxn ang="0">
                <a:pos x="1" y="1"/>
              </a:cxn>
            </a:cxnLst>
            <a:rect l="0" t="0" r="r" b="b"/>
            <a:pathLst>
              <a:path w="1" h="2">
                <a:moveTo>
                  <a:pt x="1" y="1"/>
                </a:moveTo>
                <a:cubicBezTo>
                  <a:pt x="1" y="0"/>
                  <a:pt x="1" y="0"/>
                  <a:pt x="0" y="1"/>
                </a:cubicBezTo>
                <a:cubicBezTo>
                  <a:pt x="0" y="1"/>
                  <a:pt x="0" y="1"/>
                  <a:pt x="1" y="1"/>
                </a:cubicBezTo>
                <a:cubicBezTo>
                  <a:pt x="1"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5" name="Freeform 256"/>
          <p:cNvSpPr>
            <a:spLocks/>
          </p:cNvSpPr>
          <p:nvPr/>
        </p:nvSpPr>
        <p:spPr bwMode="auto">
          <a:xfrm>
            <a:off x="1942520" y="6053267"/>
            <a:ext cx="13161" cy="7521"/>
          </a:xfrm>
          <a:custGeom>
            <a:avLst/>
            <a:gdLst/>
            <a:ahLst/>
            <a:cxnLst>
              <a:cxn ang="0">
                <a:pos x="1" y="0"/>
              </a:cxn>
              <a:cxn ang="0">
                <a:pos x="0" y="0"/>
              </a:cxn>
              <a:cxn ang="0">
                <a:pos x="1" y="0"/>
              </a:cxn>
              <a:cxn ang="0">
                <a:pos x="1" y="0"/>
              </a:cxn>
            </a:cxnLst>
            <a:rect l="0" t="0" r="r" b="b"/>
            <a:pathLst>
              <a:path w="2" h="1">
                <a:moveTo>
                  <a:pt x="1" y="0"/>
                </a:moveTo>
                <a:cubicBezTo>
                  <a:pt x="0" y="0"/>
                  <a:pt x="0" y="0"/>
                  <a:pt x="0" y="0"/>
                </a:cubicBezTo>
                <a:cubicBezTo>
                  <a:pt x="0" y="0"/>
                  <a:pt x="0" y="1"/>
                  <a:pt x="1" y="0"/>
                </a:cubicBezTo>
                <a:cubicBezTo>
                  <a:pt x="1"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6" name="Freeform 257"/>
          <p:cNvSpPr>
            <a:spLocks/>
          </p:cNvSpPr>
          <p:nvPr/>
        </p:nvSpPr>
        <p:spPr bwMode="auto">
          <a:xfrm>
            <a:off x="1931239" y="6047626"/>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7" name="Freeform 258"/>
          <p:cNvSpPr>
            <a:spLocks/>
          </p:cNvSpPr>
          <p:nvPr/>
        </p:nvSpPr>
        <p:spPr bwMode="auto">
          <a:xfrm>
            <a:off x="1912437" y="6030704"/>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8" name="Freeform 259"/>
          <p:cNvSpPr>
            <a:spLocks/>
          </p:cNvSpPr>
          <p:nvPr/>
        </p:nvSpPr>
        <p:spPr bwMode="auto">
          <a:xfrm>
            <a:off x="1931239" y="6041985"/>
            <a:ext cx="5641" cy="5641"/>
          </a:xfrm>
          <a:custGeom>
            <a:avLst/>
            <a:gdLst/>
            <a:ahLst/>
            <a:cxnLst>
              <a:cxn ang="0">
                <a:pos x="1" y="1"/>
              </a:cxn>
              <a:cxn ang="0">
                <a:pos x="1" y="0"/>
              </a:cxn>
              <a:cxn ang="0">
                <a:pos x="1" y="1"/>
              </a:cxn>
            </a:cxnLst>
            <a:rect l="0" t="0" r="r" b="b"/>
            <a:pathLst>
              <a:path w="1" h="1">
                <a:moveTo>
                  <a:pt x="1" y="1"/>
                </a:moveTo>
                <a:cubicBezTo>
                  <a:pt x="1" y="1"/>
                  <a:pt x="1" y="0"/>
                  <a:pt x="1"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9" name="Freeform 260"/>
          <p:cNvSpPr>
            <a:spLocks/>
          </p:cNvSpPr>
          <p:nvPr/>
        </p:nvSpPr>
        <p:spPr bwMode="auto">
          <a:xfrm>
            <a:off x="1936879" y="6041985"/>
            <a:ext cx="11281" cy="5641"/>
          </a:xfrm>
          <a:custGeom>
            <a:avLst/>
            <a:gdLst/>
            <a:ahLst/>
            <a:cxnLst>
              <a:cxn ang="0">
                <a:pos x="2" y="1"/>
              </a:cxn>
              <a:cxn ang="0">
                <a:pos x="1" y="0"/>
              </a:cxn>
              <a:cxn ang="0">
                <a:pos x="1" y="1"/>
              </a:cxn>
              <a:cxn ang="0">
                <a:pos x="2" y="1"/>
              </a:cxn>
            </a:cxnLst>
            <a:rect l="0" t="0" r="r" b="b"/>
            <a:pathLst>
              <a:path w="2" h="1">
                <a:moveTo>
                  <a:pt x="2" y="1"/>
                </a:moveTo>
                <a:cubicBezTo>
                  <a:pt x="2" y="1"/>
                  <a:pt x="2" y="1"/>
                  <a:pt x="1" y="0"/>
                </a:cubicBezTo>
                <a:cubicBezTo>
                  <a:pt x="1" y="0"/>
                  <a:pt x="0" y="1"/>
                  <a:pt x="1" y="1"/>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0" name="Freeform 261"/>
          <p:cNvSpPr>
            <a:spLocks/>
          </p:cNvSpPr>
          <p:nvPr/>
        </p:nvSpPr>
        <p:spPr bwMode="auto">
          <a:xfrm>
            <a:off x="1936879" y="6036345"/>
            <a:ext cx="18802" cy="11281"/>
          </a:xfrm>
          <a:custGeom>
            <a:avLst/>
            <a:gdLst/>
            <a:ahLst/>
            <a:cxnLst>
              <a:cxn ang="0">
                <a:pos x="3" y="1"/>
              </a:cxn>
              <a:cxn ang="0">
                <a:pos x="2" y="0"/>
              </a:cxn>
              <a:cxn ang="0">
                <a:pos x="1" y="1"/>
              </a:cxn>
              <a:cxn ang="0">
                <a:pos x="3" y="1"/>
              </a:cxn>
            </a:cxnLst>
            <a:rect l="0" t="0" r="r" b="b"/>
            <a:pathLst>
              <a:path w="3" h="2">
                <a:moveTo>
                  <a:pt x="3" y="1"/>
                </a:moveTo>
                <a:cubicBezTo>
                  <a:pt x="3" y="0"/>
                  <a:pt x="2" y="0"/>
                  <a:pt x="2" y="0"/>
                </a:cubicBezTo>
                <a:cubicBezTo>
                  <a:pt x="1" y="0"/>
                  <a:pt x="0" y="0"/>
                  <a:pt x="1" y="1"/>
                </a:cubicBezTo>
                <a:cubicBezTo>
                  <a:pt x="1" y="1"/>
                  <a:pt x="3"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1" name="Freeform 262"/>
          <p:cNvSpPr>
            <a:spLocks/>
          </p:cNvSpPr>
          <p:nvPr/>
        </p:nvSpPr>
        <p:spPr bwMode="auto">
          <a:xfrm>
            <a:off x="1936879" y="6030704"/>
            <a:ext cx="11281" cy="5641"/>
          </a:xfrm>
          <a:custGeom>
            <a:avLst/>
            <a:gdLst/>
            <a:ahLst/>
            <a:cxnLst>
              <a:cxn ang="0">
                <a:pos x="1" y="1"/>
              </a:cxn>
              <a:cxn ang="0">
                <a:pos x="0" y="1"/>
              </a:cxn>
              <a:cxn ang="0">
                <a:pos x="1" y="1"/>
              </a:cxn>
            </a:cxnLst>
            <a:rect l="0" t="0" r="r" b="b"/>
            <a:pathLst>
              <a:path w="2" h="1">
                <a:moveTo>
                  <a:pt x="1" y="1"/>
                </a:moveTo>
                <a:cubicBezTo>
                  <a:pt x="1" y="0"/>
                  <a:pt x="0" y="1"/>
                  <a:pt x="0" y="1"/>
                </a:cubicBezTo>
                <a:cubicBezTo>
                  <a:pt x="0"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2" name="Freeform 263"/>
          <p:cNvSpPr>
            <a:spLocks/>
          </p:cNvSpPr>
          <p:nvPr/>
        </p:nvSpPr>
        <p:spPr bwMode="auto">
          <a:xfrm>
            <a:off x="1948161" y="6030704"/>
            <a:ext cx="7521" cy="5641"/>
          </a:xfrm>
          <a:custGeom>
            <a:avLst/>
            <a:gdLst/>
            <a:ahLst/>
            <a:cxnLst>
              <a:cxn ang="0">
                <a:pos x="0" y="0"/>
              </a:cxn>
              <a:cxn ang="0">
                <a:pos x="0" y="1"/>
              </a:cxn>
              <a:cxn ang="0">
                <a:pos x="0" y="0"/>
              </a:cxn>
            </a:cxnLst>
            <a:rect l="0" t="0" r="r" b="b"/>
            <a:pathLst>
              <a:path w="1" h="1">
                <a:moveTo>
                  <a:pt x="0" y="0"/>
                </a:moveTo>
                <a:cubicBezTo>
                  <a:pt x="0" y="0"/>
                  <a:pt x="0" y="0"/>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3" name="Freeform 264"/>
          <p:cNvSpPr>
            <a:spLocks/>
          </p:cNvSpPr>
          <p:nvPr/>
        </p:nvSpPr>
        <p:spPr bwMode="auto">
          <a:xfrm>
            <a:off x="1961322" y="6011902"/>
            <a:ext cx="24443" cy="24443"/>
          </a:xfrm>
          <a:custGeom>
            <a:avLst/>
            <a:gdLst/>
            <a:ahLst/>
            <a:cxnLst>
              <a:cxn ang="0">
                <a:pos x="1" y="1"/>
              </a:cxn>
              <a:cxn ang="0">
                <a:pos x="0" y="2"/>
              </a:cxn>
              <a:cxn ang="0">
                <a:pos x="1" y="3"/>
              </a:cxn>
              <a:cxn ang="0">
                <a:pos x="1" y="3"/>
              </a:cxn>
              <a:cxn ang="0">
                <a:pos x="1" y="3"/>
              </a:cxn>
              <a:cxn ang="0">
                <a:pos x="2" y="3"/>
              </a:cxn>
              <a:cxn ang="0">
                <a:pos x="3" y="2"/>
              </a:cxn>
              <a:cxn ang="0">
                <a:pos x="3" y="2"/>
              </a:cxn>
              <a:cxn ang="0">
                <a:pos x="4" y="1"/>
              </a:cxn>
              <a:cxn ang="0">
                <a:pos x="2" y="1"/>
              </a:cxn>
              <a:cxn ang="0">
                <a:pos x="2" y="0"/>
              </a:cxn>
              <a:cxn ang="0">
                <a:pos x="1" y="1"/>
              </a:cxn>
              <a:cxn ang="0">
                <a:pos x="1" y="1"/>
              </a:cxn>
              <a:cxn ang="0">
                <a:pos x="1" y="1"/>
              </a:cxn>
            </a:cxnLst>
            <a:rect l="0" t="0" r="r" b="b"/>
            <a:pathLst>
              <a:path w="4" h="4">
                <a:moveTo>
                  <a:pt x="1" y="1"/>
                </a:moveTo>
                <a:cubicBezTo>
                  <a:pt x="0" y="2"/>
                  <a:pt x="0" y="2"/>
                  <a:pt x="0" y="2"/>
                </a:cubicBezTo>
                <a:cubicBezTo>
                  <a:pt x="1" y="2"/>
                  <a:pt x="1" y="3"/>
                  <a:pt x="1" y="3"/>
                </a:cubicBezTo>
                <a:cubicBezTo>
                  <a:pt x="0" y="3"/>
                  <a:pt x="0" y="3"/>
                  <a:pt x="1" y="3"/>
                </a:cubicBezTo>
                <a:cubicBezTo>
                  <a:pt x="1" y="3"/>
                  <a:pt x="1" y="4"/>
                  <a:pt x="1" y="3"/>
                </a:cubicBezTo>
                <a:cubicBezTo>
                  <a:pt x="2" y="3"/>
                  <a:pt x="2" y="3"/>
                  <a:pt x="2" y="3"/>
                </a:cubicBezTo>
                <a:cubicBezTo>
                  <a:pt x="3" y="3"/>
                  <a:pt x="3" y="2"/>
                  <a:pt x="3" y="2"/>
                </a:cubicBezTo>
                <a:cubicBezTo>
                  <a:pt x="2" y="2"/>
                  <a:pt x="3" y="2"/>
                  <a:pt x="3" y="2"/>
                </a:cubicBezTo>
                <a:cubicBezTo>
                  <a:pt x="4" y="2"/>
                  <a:pt x="4" y="1"/>
                  <a:pt x="4" y="1"/>
                </a:cubicBezTo>
                <a:cubicBezTo>
                  <a:pt x="3" y="1"/>
                  <a:pt x="3" y="1"/>
                  <a:pt x="2" y="1"/>
                </a:cubicBezTo>
                <a:cubicBezTo>
                  <a:pt x="2" y="1"/>
                  <a:pt x="3" y="0"/>
                  <a:pt x="2" y="0"/>
                </a:cubicBezTo>
                <a:cubicBezTo>
                  <a:pt x="2" y="0"/>
                  <a:pt x="1" y="0"/>
                  <a:pt x="1" y="1"/>
                </a:cubicBezTo>
                <a:cubicBezTo>
                  <a:pt x="1" y="1"/>
                  <a:pt x="2" y="1"/>
                  <a:pt x="1"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4" name="Freeform 265"/>
          <p:cNvSpPr>
            <a:spLocks/>
          </p:cNvSpPr>
          <p:nvPr/>
        </p:nvSpPr>
        <p:spPr bwMode="auto">
          <a:xfrm>
            <a:off x="1918077" y="6017543"/>
            <a:ext cx="5641" cy="5641"/>
          </a:xfrm>
          <a:custGeom>
            <a:avLst/>
            <a:gdLst/>
            <a:ahLst/>
            <a:cxnLst>
              <a:cxn ang="0">
                <a:pos x="1" y="1"/>
              </a:cxn>
              <a:cxn ang="0">
                <a:pos x="1" y="1"/>
              </a:cxn>
              <a:cxn ang="0">
                <a:pos x="1" y="1"/>
              </a:cxn>
            </a:cxnLst>
            <a:rect l="0" t="0" r="r" b="b"/>
            <a:pathLst>
              <a:path w="1" h="1">
                <a:moveTo>
                  <a:pt x="1" y="1"/>
                </a:moveTo>
                <a:cubicBezTo>
                  <a:pt x="1" y="1"/>
                  <a:pt x="1" y="0"/>
                  <a:pt x="1"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5" name="Freeform 266"/>
          <p:cNvSpPr>
            <a:spLocks/>
          </p:cNvSpPr>
          <p:nvPr/>
        </p:nvSpPr>
        <p:spPr bwMode="auto">
          <a:xfrm>
            <a:off x="1923718" y="6023183"/>
            <a:ext cx="7521" cy="1880"/>
          </a:xfrm>
          <a:custGeom>
            <a:avLst/>
            <a:gdLst/>
            <a:ahLst/>
            <a:cxnLst>
              <a:cxn ang="0">
                <a:pos x="0" y="0"/>
              </a:cxn>
              <a:cxn ang="0">
                <a:pos x="1" y="0"/>
              </a:cxn>
              <a:cxn ang="0">
                <a:pos x="0" y="0"/>
              </a:cxn>
            </a:cxnLst>
            <a:rect l="0" t="0" r="r" b="b"/>
            <a:pathLst>
              <a:path w="1">
                <a:moveTo>
                  <a:pt x="0" y="0"/>
                </a:moveTo>
                <a:cubicBezTo>
                  <a:pt x="0"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6" name="Freeform 267"/>
          <p:cNvSpPr>
            <a:spLocks/>
          </p:cNvSpPr>
          <p:nvPr/>
        </p:nvSpPr>
        <p:spPr bwMode="auto">
          <a:xfrm>
            <a:off x="1931239" y="6023183"/>
            <a:ext cx="1880" cy="7521"/>
          </a:xfrm>
          <a:custGeom>
            <a:avLst/>
            <a:gdLst/>
            <a:ahLst/>
            <a:cxnLst>
              <a:cxn ang="0">
                <a:pos x="0" y="1"/>
              </a:cxn>
              <a:cxn ang="0">
                <a:pos x="0" y="0"/>
              </a:cxn>
              <a:cxn ang="0">
                <a:pos x="0" y="1"/>
              </a:cxn>
            </a:cxnLst>
            <a:rect l="0" t="0" r="r" b="b"/>
            <a:pathLst>
              <a:path h="1">
                <a:moveTo>
                  <a:pt x="0" y="1"/>
                </a:moveTo>
                <a:cubicBezTo>
                  <a:pt x="0" y="0"/>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7" name="Freeform 268"/>
          <p:cNvSpPr>
            <a:spLocks/>
          </p:cNvSpPr>
          <p:nvPr/>
        </p:nvSpPr>
        <p:spPr bwMode="auto">
          <a:xfrm>
            <a:off x="1936879" y="6017543"/>
            <a:ext cx="11281" cy="13161"/>
          </a:xfrm>
          <a:custGeom>
            <a:avLst/>
            <a:gdLst/>
            <a:ahLst/>
            <a:cxnLst>
              <a:cxn ang="0">
                <a:pos x="0" y="2"/>
              </a:cxn>
              <a:cxn ang="0">
                <a:pos x="2" y="1"/>
              </a:cxn>
              <a:cxn ang="0">
                <a:pos x="1" y="1"/>
              </a:cxn>
              <a:cxn ang="0">
                <a:pos x="0" y="1"/>
              </a:cxn>
              <a:cxn ang="0">
                <a:pos x="0" y="2"/>
              </a:cxn>
            </a:cxnLst>
            <a:rect l="0" t="0" r="r" b="b"/>
            <a:pathLst>
              <a:path w="2" h="2">
                <a:moveTo>
                  <a:pt x="0" y="2"/>
                </a:moveTo>
                <a:cubicBezTo>
                  <a:pt x="1" y="2"/>
                  <a:pt x="1" y="1"/>
                  <a:pt x="2" y="1"/>
                </a:cubicBezTo>
                <a:cubicBezTo>
                  <a:pt x="2" y="1"/>
                  <a:pt x="2" y="1"/>
                  <a:pt x="1" y="1"/>
                </a:cubicBezTo>
                <a:cubicBezTo>
                  <a:pt x="1" y="0"/>
                  <a:pt x="0" y="1"/>
                  <a:pt x="0" y="1"/>
                </a:cubicBezTo>
                <a:cubicBezTo>
                  <a:pt x="0" y="1"/>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8" name="Freeform 269"/>
          <p:cNvSpPr>
            <a:spLocks/>
          </p:cNvSpPr>
          <p:nvPr/>
        </p:nvSpPr>
        <p:spPr bwMode="auto">
          <a:xfrm>
            <a:off x="1948161" y="6017543"/>
            <a:ext cx="7521" cy="5641"/>
          </a:xfrm>
          <a:custGeom>
            <a:avLst/>
            <a:gdLst/>
            <a:ahLst/>
            <a:cxnLst>
              <a:cxn ang="0">
                <a:pos x="1" y="1"/>
              </a:cxn>
              <a:cxn ang="0">
                <a:pos x="0" y="1"/>
              </a:cxn>
              <a:cxn ang="0">
                <a:pos x="0" y="1"/>
              </a:cxn>
              <a:cxn ang="0">
                <a:pos x="1" y="1"/>
              </a:cxn>
            </a:cxnLst>
            <a:rect l="0" t="0" r="r" b="b"/>
            <a:pathLst>
              <a:path w="1" h="1">
                <a:moveTo>
                  <a:pt x="1" y="1"/>
                </a:moveTo>
                <a:cubicBezTo>
                  <a:pt x="1" y="0"/>
                  <a:pt x="0" y="0"/>
                  <a:pt x="0" y="1"/>
                </a:cubicBezTo>
                <a:cubicBezTo>
                  <a:pt x="0" y="1"/>
                  <a:pt x="0" y="1"/>
                  <a:pt x="0"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9" name="Freeform 270"/>
          <p:cNvSpPr>
            <a:spLocks/>
          </p:cNvSpPr>
          <p:nvPr/>
        </p:nvSpPr>
        <p:spPr bwMode="auto">
          <a:xfrm>
            <a:off x="1942520" y="6017543"/>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0" name="Freeform 271"/>
          <p:cNvSpPr>
            <a:spLocks/>
          </p:cNvSpPr>
          <p:nvPr/>
        </p:nvSpPr>
        <p:spPr bwMode="auto">
          <a:xfrm>
            <a:off x="1931239" y="6011902"/>
            <a:ext cx="11281" cy="5641"/>
          </a:xfrm>
          <a:custGeom>
            <a:avLst/>
            <a:gdLst/>
            <a:ahLst/>
            <a:cxnLst>
              <a:cxn ang="0">
                <a:pos x="0" y="1"/>
              </a:cxn>
              <a:cxn ang="0">
                <a:pos x="1" y="1"/>
              </a:cxn>
              <a:cxn ang="0">
                <a:pos x="1" y="0"/>
              </a:cxn>
              <a:cxn ang="0">
                <a:pos x="0" y="1"/>
              </a:cxn>
              <a:cxn ang="0">
                <a:pos x="0" y="1"/>
              </a:cxn>
            </a:cxnLst>
            <a:rect l="0" t="0" r="r" b="b"/>
            <a:pathLst>
              <a:path w="2" h="1">
                <a:moveTo>
                  <a:pt x="0" y="1"/>
                </a:moveTo>
                <a:cubicBezTo>
                  <a:pt x="0" y="1"/>
                  <a:pt x="0" y="1"/>
                  <a:pt x="1" y="1"/>
                </a:cubicBezTo>
                <a:cubicBezTo>
                  <a:pt x="1" y="1"/>
                  <a:pt x="2" y="1"/>
                  <a:pt x="1" y="0"/>
                </a:cubicBezTo>
                <a:cubicBezTo>
                  <a:pt x="1" y="0"/>
                  <a:pt x="1" y="1"/>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1" name="Freeform 272"/>
          <p:cNvSpPr>
            <a:spLocks/>
          </p:cNvSpPr>
          <p:nvPr/>
        </p:nvSpPr>
        <p:spPr bwMode="auto">
          <a:xfrm>
            <a:off x="1942520" y="6006261"/>
            <a:ext cx="5641" cy="5641"/>
          </a:xfrm>
          <a:custGeom>
            <a:avLst/>
            <a:gdLst/>
            <a:ahLst/>
            <a:cxnLst>
              <a:cxn ang="0">
                <a:pos x="0" y="1"/>
              </a:cxn>
              <a:cxn ang="0">
                <a:pos x="0" y="0"/>
              </a:cxn>
              <a:cxn ang="0">
                <a:pos x="0" y="1"/>
              </a:cxn>
            </a:cxnLst>
            <a:rect l="0" t="0" r="r" b="b"/>
            <a:pathLst>
              <a:path w="1" h="1">
                <a:moveTo>
                  <a:pt x="0" y="1"/>
                </a:moveTo>
                <a:cubicBezTo>
                  <a:pt x="1" y="0"/>
                  <a:pt x="1"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2" name="Freeform 273"/>
          <p:cNvSpPr>
            <a:spLocks/>
          </p:cNvSpPr>
          <p:nvPr/>
        </p:nvSpPr>
        <p:spPr bwMode="auto">
          <a:xfrm>
            <a:off x="1942520" y="6006261"/>
            <a:ext cx="5641" cy="1880"/>
          </a:xfrm>
          <a:custGeom>
            <a:avLst/>
            <a:gdLst/>
            <a:ahLst/>
            <a:cxnLst>
              <a:cxn ang="0">
                <a:pos x="1" y="0"/>
              </a:cxn>
              <a:cxn ang="0">
                <a:pos x="0" y="0"/>
              </a:cxn>
              <a:cxn ang="0">
                <a:pos x="1" y="0"/>
              </a:cxn>
            </a:cxnLst>
            <a:rect l="0" t="0" r="r" b="b"/>
            <a:pathLst>
              <a:path w="1">
                <a:moveTo>
                  <a:pt x="1" y="0"/>
                </a:moveTo>
                <a:cubicBezTo>
                  <a:pt x="1" y="0"/>
                  <a:pt x="1" y="0"/>
                  <a:pt x="0"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3" name="Freeform 274"/>
          <p:cNvSpPr>
            <a:spLocks/>
          </p:cNvSpPr>
          <p:nvPr/>
        </p:nvSpPr>
        <p:spPr bwMode="auto">
          <a:xfrm>
            <a:off x="1918077" y="5981819"/>
            <a:ext cx="5641" cy="5641"/>
          </a:xfrm>
          <a:custGeom>
            <a:avLst/>
            <a:gdLst/>
            <a:ahLst/>
            <a:cxnLst>
              <a:cxn ang="0">
                <a:pos x="1" y="1"/>
              </a:cxn>
              <a:cxn ang="0">
                <a:pos x="1" y="0"/>
              </a:cxn>
              <a:cxn ang="0">
                <a:pos x="1" y="1"/>
              </a:cxn>
            </a:cxnLst>
            <a:rect l="0" t="0" r="r" b="b"/>
            <a:pathLst>
              <a:path w="1" h="1">
                <a:moveTo>
                  <a:pt x="1" y="1"/>
                </a:moveTo>
                <a:cubicBezTo>
                  <a:pt x="1" y="1"/>
                  <a:pt x="1" y="1"/>
                  <a:pt x="1" y="0"/>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4" name="Freeform 275"/>
          <p:cNvSpPr>
            <a:spLocks/>
          </p:cNvSpPr>
          <p:nvPr/>
        </p:nvSpPr>
        <p:spPr bwMode="auto">
          <a:xfrm>
            <a:off x="1942520" y="5987459"/>
            <a:ext cx="13161" cy="11281"/>
          </a:xfrm>
          <a:custGeom>
            <a:avLst/>
            <a:gdLst/>
            <a:ahLst/>
            <a:cxnLst>
              <a:cxn ang="0">
                <a:pos x="0" y="1"/>
              </a:cxn>
              <a:cxn ang="0">
                <a:pos x="0" y="1"/>
              </a:cxn>
              <a:cxn ang="0">
                <a:pos x="1" y="1"/>
              </a:cxn>
              <a:cxn ang="0">
                <a:pos x="1" y="1"/>
              </a:cxn>
              <a:cxn ang="0">
                <a:pos x="1" y="1"/>
              </a:cxn>
              <a:cxn ang="0">
                <a:pos x="0" y="1"/>
              </a:cxn>
            </a:cxnLst>
            <a:rect l="0" t="0" r="r" b="b"/>
            <a:pathLst>
              <a:path w="2" h="2">
                <a:moveTo>
                  <a:pt x="0" y="1"/>
                </a:moveTo>
                <a:cubicBezTo>
                  <a:pt x="0" y="1"/>
                  <a:pt x="0" y="1"/>
                  <a:pt x="0" y="1"/>
                </a:cubicBezTo>
                <a:cubicBezTo>
                  <a:pt x="0" y="1"/>
                  <a:pt x="0" y="2"/>
                  <a:pt x="1" y="1"/>
                </a:cubicBezTo>
                <a:cubicBezTo>
                  <a:pt x="1" y="1"/>
                  <a:pt x="1" y="1"/>
                  <a:pt x="1" y="1"/>
                </a:cubicBezTo>
                <a:cubicBezTo>
                  <a:pt x="1" y="1"/>
                  <a:pt x="2" y="1"/>
                  <a:pt x="1" y="1"/>
                </a:cubicBezTo>
                <a:cubicBezTo>
                  <a:pt x="1" y="0"/>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5" name="Freeform 276"/>
          <p:cNvSpPr>
            <a:spLocks/>
          </p:cNvSpPr>
          <p:nvPr/>
        </p:nvSpPr>
        <p:spPr bwMode="auto">
          <a:xfrm>
            <a:off x="1931239" y="5919771"/>
            <a:ext cx="35724" cy="54526"/>
          </a:xfrm>
          <a:custGeom>
            <a:avLst/>
            <a:gdLst/>
            <a:ahLst/>
            <a:cxnLst>
              <a:cxn ang="0">
                <a:pos x="1" y="9"/>
              </a:cxn>
              <a:cxn ang="0">
                <a:pos x="3" y="9"/>
              </a:cxn>
              <a:cxn ang="0">
                <a:pos x="3" y="8"/>
              </a:cxn>
              <a:cxn ang="0">
                <a:pos x="5" y="8"/>
              </a:cxn>
              <a:cxn ang="0">
                <a:pos x="4" y="6"/>
              </a:cxn>
              <a:cxn ang="0">
                <a:pos x="5" y="6"/>
              </a:cxn>
              <a:cxn ang="0">
                <a:pos x="3" y="4"/>
              </a:cxn>
              <a:cxn ang="0">
                <a:pos x="4" y="4"/>
              </a:cxn>
              <a:cxn ang="0">
                <a:pos x="4" y="3"/>
              </a:cxn>
              <a:cxn ang="0">
                <a:pos x="5" y="3"/>
              </a:cxn>
              <a:cxn ang="0">
                <a:pos x="5" y="2"/>
              </a:cxn>
              <a:cxn ang="0">
                <a:pos x="5" y="2"/>
              </a:cxn>
              <a:cxn ang="0">
                <a:pos x="5" y="1"/>
              </a:cxn>
              <a:cxn ang="0">
                <a:pos x="5" y="0"/>
              </a:cxn>
              <a:cxn ang="0">
                <a:pos x="3" y="0"/>
              </a:cxn>
              <a:cxn ang="0">
                <a:pos x="3" y="0"/>
              </a:cxn>
              <a:cxn ang="0">
                <a:pos x="2" y="1"/>
              </a:cxn>
              <a:cxn ang="0">
                <a:pos x="1" y="4"/>
              </a:cxn>
              <a:cxn ang="0">
                <a:pos x="1" y="8"/>
              </a:cxn>
              <a:cxn ang="0">
                <a:pos x="1" y="9"/>
              </a:cxn>
            </a:cxnLst>
            <a:rect l="0" t="0" r="r" b="b"/>
            <a:pathLst>
              <a:path w="6" h="9">
                <a:moveTo>
                  <a:pt x="1" y="9"/>
                </a:moveTo>
                <a:cubicBezTo>
                  <a:pt x="1" y="9"/>
                  <a:pt x="3" y="9"/>
                  <a:pt x="3" y="9"/>
                </a:cubicBezTo>
                <a:cubicBezTo>
                  <a:pt x="4" y="9"/>
                  <a:pt x="4" y="9"/>
                  <a:pt x="3" y="8"/>
                </a:cubicBezTo>
                <a:cubicBezTo>
                  <a:pt x="3" y="8"/>
                  <a:pt x="4" y="8"/>
                  <a:pt x="5" y="8"/>
                </a:cubicBezTo>
                <a:cubicBezTo>
                  <a:pt x="5" y="7"/>
                  <a:pt x="4" y="7"/>
                  <a:pt x="4" y="6"/>
                </a:cubicBezTo>
                <a:cubicBezTo>
                  <a:pt x="4" y="6"/>
                  <a:pt x="4" y="6"/>
                  <a:pt x="5" y="6"/>
                </a:cubicBezTo>
                <a:cubicBezTo>
                  <a:pt x="5" y="6"/>
                  <a:pt x="4" y="5"/>
                  <a:pt x="3" y="4"/>
                </a:cubicBezTo>
                <a:cubicBezTo>
                  <a:pt x="3" y="4"/>
                  <a:pt x="3" y="4"/>
                  <a:pt x="4" y="4"/>
                </a:cubicBezTo>
                <a:cubicBezTo>
                  <a:pt x="4" y="4"/>
                  <a:pt x="4" y="4"/>
                  <a:pt x="4" y="3"/>
                </a:cubicBezTo>
                <a:cubicBezTo>
                  <a:pt x="4" y="3"/>
                  <a:pt x="4" y="3"/>
                  <a:pt x="5" y="3"/>
                </a:cubicBezTo>
                <a:cubicBezTo>
                  <a:pt x="6" y="3"/>
                  <a:pt x="5" y="2"/>
                  <a:pt x="5" y="2"/>
                </a:cubicBezTo>
                <a:cubicBezTo>
                  <a:pt x="5" y="2"/>
                  <a:pt x="5" y="2"/>
                  <a:pt x="5" y="2"/>
                </a:cubicBezTo>
                <a:cubicBezTo>
                  <a:pt x="5" y="2"/>
                  <a:pt x="5" y="1"/>
                  <a:pt x="5" y="1"/>
                </a:cubicBezTo>
                <a:cubicBezTo>
                  <a:pt x="4" y="0"/>
                  <a:pt x="4" y="0"/>
                  <a:pt x="5" y="0"/>
                </a:cubicBezTo>
                <a:cubicBezTo>
                  <a:pt x="5" y="0"/>
                  <a:pt x="3" y="0"/>
                  <a:pt x="3" y="0"/>
                </a:cubicBezTo>
                <a:cubicBezTo>
                  <a:pt x="3" y="0"/>
                  <a:pt x="2" y="0"/>
                  <a:pt x="3" y="0"/>
                </a:cubicBezTo>
                <a:cubicBezTo>
                  <a:pt x="3" y="0"/>
                  <a:pt x="2" y="0"/>
                  <a:pt x="2" y="1"/>
                </a:cubicBezTo>
                <a:cubicBezTo>
                  <a:pt x="2" y="1"/>
                  <a:pt x="1" y="3"/>
                  <a:pt x="1" y="4"/>
                </a:cubicBezTo>
                <a:cubicBezTo>
                  <a:pt x="2" y="5"/>
                  <a:pt x="1" y="7"/>
                  <a:pt x="1" y="8"/>
                </a:cubicBezTo>
                <a:cubicBezTo>
                  <a:pt x="0" y="8"/>
                  <a:pt x="1" y="9"/>
                  <a:pt x="1"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6" name="Freeform 277"/>
          <p:cNvSpPr>
            <a:spLocks/>
          </p:cNvSpPr>
          <p:nvPr/>
        </p:nvSpPr>
        <p:spPr bwMode="auto">
          <a:xfrm>
            <a:off x="878319" y="5415874"/>
            <a:ext cx="7521" cy="5641"/>
          </a:xfrm>
          <a:custGeom>
            <a:avLst/>
            <a:gdLst/>
            <a:ahLst/>
            <a:cxnLst>
              <a:cxn ang="0">
                <a:pos x="0" y="1"/>
              </a:cxn>
              <a:cxn ang="0">
                <a:pos x="1" y="1"/>
              </a:cxn>
              <a:cxn ang="0">
                <a:pos x="0" y="1"/>
              </a:cxn>
            </a:cxnLst>
            <a:rect l="0" t="0" r="r" b="b"/>
            <a:pathLst>
              <a:path w="1" h="1">
                <a:moveTo>
                  <a:pt x="0" y="1"/>
                </a:moveTo>
                <a:cubicBezTo>
                  <a:pt x="0" y="1"/>
                  <a:pt x="1" y="1"/>
                  <a:pt x="1"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7" name="Freeform 278"/>
          <p:cNvSpPr>
            <a:spLocks/>
          </p:cNvSpPr>
          <p:nvPr/>
        </p:nvSpPr>
        <p:spPr bwMode="auto">
          <a:xfrm>
            <a:off x="1795863" y="5633979"/>
            <a:ext cx="7521" cy="1880"/>
          </a:xfrm>
          <a:custGeom>
            <a:avLst/>
            <a:gdLst/>
            <a:ahLst/>
            <a:cxnLst>
              <a:cxn ang="0">
                <a:pos x="0" y="0"/>
              </a:cxn>
              <a:cxn ang="0">
                <a:pos x="0" y="0"/>
              </a:cxn>
              <a:cxn ang="0">
                <a:pos x="0" y="0"/>
              </a:cxn>
            </a:cxnLst>
            <a:rect l="0" t="0" r="r" b="b"/>
            <a:pathLst>
              <a:path w="1">
                <a:moveTo>
                  <a:pt x="0" y="0"/>
                </a:moveTo>
                <a:cubicBezTo>
                  <a:pt x="0" y="0"/>
                  <a:pt x="0" y="0"/>
                  <a:pt x="0"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8" name="Freeform 279"/>
          <p:cNvSpPr>
            <a:spLocks/>
          </p:cNvSpPr>
          <p:nvPr/>
        </p:nvSpPr>
        <p:spPr bwMode="auto">
          <a:xfrm>
            <a:off x="2002687" y="6322137"/>
            <a:ext cx="103412" cy="103412"/>
          </a:xfrm>
          <a:custGeom>
            <a:avLst/>
            <a:gdLst/>
            <a:ahLst/>
            <a:cxnLst>
              <a:cxn ang="0">
                <a:pos x="13" y="1"/>
              </a:cxn>
              <a:cxn ang="0">
                <a:pos x="11" y="3"/>
              </a:cxn>
              <a:cxn ang="0">
                <a:pos x="9" y="3"/>
              </a:cxn>
              <a:cxn ang="0">
                <a:pos x="9" y="3"/>
              </a:cxn>
              <a:cxn ang="0">
                <a:pos x="8" y="4"/>
              </a:cxn>
              <a:cxn ang="0">
                <a:pos x="10" y="7"/>
              </a:cxn>
              <a:cxn ang="0">
                <a:pos x="13" y="8"/>
              </a:cxn>
              <a:cxn ang="0">
                <a:pos x="10" y="9"/>
              </a:cxn>
              <a:cxn ang="0">
                <a:pos x="11" y="12"/>
              </a:cxn>
              <a:cxn ang="0">
                <a:pos x="15" y="14"/>
              </a:cxn>
              <a:cxn ang="0">
                <a:pos x="14" y="14"/>
              </a:cxn>
              <a:cxn ang="0">
                <a:pos x="13" y="14"/>
              </a:cxn>
              <a:cxn ang="0">
                <a:pos x="11" y="14"/>
              </a:cxn>
              <a:cxn ang="0">
                <a:pos x="10" y="13"/>
              </a:cxn>
              <a:cxn ang="0">
                <a:pos x="6" y="12"/>
              </a:cxn>
              <a:cxn ang="0">
                <a:pos x="7" y="13"/>
              </a:cxn>
              <a:cxn ang="0">
                <a:pos x="8" y="14"/>
              </a:cxn>
              <a:cxn ang="0">
                <a:pos x="7" y="14"/>
              </a:cxn>
              <a:cxn ang="0">
                <a:pos x="7" y="14"/>
              </a:cxn>
              <a:cxn ang="0">
                <a:pos x="3" y="14"/>
              </a:cxn>
              <a:cxn ang="0">
                <a:pos x="2" y="15"/>
              </a:cxn>
              <a:cxn ang="0">
                <a:pos x="1" y="15"/>
              </a:cxn>
              <a:cxn ang="0">
                <a:pos x="3" y="15"/>
              </a:cxn>
              <a:cxn ang="0">
                <a:pos x="4" y="16"/>
              </a:cxn>
              <a:cxn ang="0">
                <a:pos x="5" y="16"/>
              </a:cxn>
              <a:cxn ang="0">
                <a:pos x="7" y="15"/>
              </a:cxn>
              <a:cxn ang="0">
                <a:pos x="7" y="16"/>
              </a:cxn>
              <a:cxn ang="0">
                <a:pos x="8" y="16"/>
              </a:cxn>
              <a:cxn ang="0">
                <a:pos x="10" y="16"/>
              </a:cxn>
              <a:cxn ang="0">
                <a:pos x="11" y="16"/>
              </a:cxn>
              <a:cxn ang="0">
                <a:pos x="14" y="17"/>
              </a:cxn>
              <a:cxn ang="0">
                <a:pos x="16" y="17"/>
              </a:cxn>
              <a:cxn ang="0">
                <a:pos x="17" y="2"/>
              </a:cxn>
            </a:cxnLst>
            <a:rect l="0" t="0" r="r" b="b"/>
            <a:pathLst>
              <a:path w="17" h="17">
                <a:moveTo>
                  <a:pt x="15" y="2"/>
                </a:moveTo>
                <a:cubicBezTo>
                  <a:pt x="14" y="2"/>
                  <a:pt x="14" y="1"/>
                  <a:pt x="13" y="1"/>
                </a:cubicBezTo>
                <a:cubicBezTo>
                  <a:pt x="13" y="0"/>
                  <a:pt x="12" y="1"/>
                  <a:pt x="12" y="2"/>
                </a:cubicBezTo>
                <a:cubicBezTo>
                  <a:pt x="11" y="2"/>
                  <a:pt x="11" y="3"/>
                  <a:pt x="11" y="3"/>
                </a:cubicBezTo>
                <a:cubicBezTo>
                  <a:pt x="10" y="3"/>
                  <a:pt x="9" y="2"/>
                  <a:pt x="9" y="2"/>
                </a:cubicBezTo>
                <a:cubicBezTo>
                  <a:pt x="8" y="2"/>
                  <a:pt x="8" y="3"/>
                  <a:pt x="9" y="3"/>
                </a:cubicBezTo>
                <a:cubicBezTo>
                  <a:pt x="9" y="3"/>
                  <a:pt x="9" y="3"/>
                  <a:pt x="9" y="3"/>
                </a:cubicBezTo>
                <a:cubicBezTo>
                  <a:pt x="9" y="4"/>
                  <a:pt x="9" y="3"/>
                  <a:pt x="9" y="3"/>
                </a:cubicBezTo>
                <a:cubicBezTo>
                  <a:pt x="10" y="3"/>
                  <a:pt x="9" y="4"/>
                  <a:pt x="9" y="4"/>
                </a:cubicBezTo>
                <a:cubicBezTo>
                  <a:pt x="9" y="4"/>
                  <a:pt x="8" y="4"/>
                  <a:pt x="8" y="4"/>
                </a:cubicBezTo>
                <a:cubicBezTo>
                  <a:pt x="8" y="4"/>
                  <a:pt x="8" y="5"/>
                  <a:pt x="8" y="5"/>
                </a:cubicBezTo>
                <a:cubicBezTo>
                  <a:pt x="8" y="8"/>
                  <a:pt x="9" y="7"/>
                  <a:pt x="10" y="7"/>
                </a:cubicBezTo>
                <a:cubicBezTo>
                  <a:pt x="12" y="6"/>
                  <a:pt x="13" y="7"/>
                  <a:pt x="13" y="7"/>
                </a:cubicBezTo>
                <a:cubicBezTo>
                  <a:pt x="14" y="7"/>
                  <a:pt x="13" y="8"/>
                  <a:pt x="13" y="8"/>
                </a:cubicBezTo>
                <a:cubicBezTo>
                  <a:pt x="13" y="8"/>
                  <a:pt x="11" y="8"/>
                  <a:pt x="11" y="8"/>
                </a:cubicBezTo>
                <a:cubicBezTo>
                  <a:pt x="11" y="8"/>
                  <a:pt x="10" y="9"/>
                  <a:pt x="10" y="9"/>
                </a:cubicBezTo>
                <a:cubicBezTo>
                  <a:pt x="9" y="9"/>
                  <a:pt x="9" y="10"/>
                  <a:pt x="10" y="11"/>
                </a:cubicBezTo>
                <a:cubicBezTo>
                  <a:pt x="10" y="12"/>
                  <a:pt x="11" y="12"/>
                  <a:pt x="11" y="12"/>
                </a:cubicBezTo>
                <a:cubicBezTo>
                  <a:pt x="11" y="12"/>
                  <a:pt x="14" y="14"/>
                  <a:pt x="15" y="14"/>
                </a:cubicBezTo>
                <a:cubicBezTo>
                  <a:pt x="15" y="14"/>
                  <a:pt x="15" y="14"/>
                  <a:pt x="15" y="14"/>
                </a:cubicBezTo>
                <a:cubicBezTo>
                  <a:pt x="15" y="15"/>
                  <a:pt x="14" y="15"/>
                  <a:pt x="13" y="15"/>
                </a:cubicBezTo>
                <a:cubicBezTo>
                  <a:pt x="13" y="15"/>
                  <a:pt x="13" y="15"/>
                  <a:pt x="14" y="14"/>
                </a:cubicBezTo>
                <a:cubicBezTo>
                  <a:pt x="14" y="14"/>
                  <a:pt x="13" y="14"/>
                  <a:pt x="13" y="13"/>
                </a:cubicBezTo>
                <a:cubicBezTo>
                  <a:pt x="13" y="13"/>
                  <a:pt x="13" y="13"/>
                  <a:pt x="13" y="14"/>
                </a:cubicBezTo>
                <a:cubicBezTo>
                  <a:pt x="12" y="14"/>
                  <a:pt x="12" y="13"/>
                  <a:pt x="11" y="13"/>
                </a:cubicBezTo>
                <a:cubicBezTo>
                  <a:pt x="11" y="13"/>
                  <a:pt x="11" y="13"/>
                  <a:pt x="11" y="14"/>
                </a:cubicBezTo>
                <a:cubicBezTo>
                  <a:pt x="11" y="15"/>
                  <a:pt x="10" y="14"/>
                  <a:pt x="10" y="13"/>
                </a:cubicBezTo>
                <a:cubicBezTo>
                  <a:pt x="10" y="12"/>
                  <a:pt x="10" y="13"/>
                  <a:pt x="10" y="13"/>
                </a:cubicBezTo>
                <a:cubicBezTo>
                  <a:pt x="10" y="14"/>
                  <a:pt x="9" y="14"/>
                  <a:pt x="9" y="14"/>
                </a:cubicBezTo>
                <a:cubicBezTo>
                  <a:pt x="9" y="14"/>
                  <a:pt x="7" y="12"/>
                  <a:pt x="6" y="12"/>
                </a:cubicBezTo>
                <a:cubicBezTo>
                  <a:pt x="5" y="11"/>
                  <a:pt x="6" y="12"/>
                  <a:pt x="6" y="13"/>
                </a:cubicBezTo>
                <a:cubicBezTo>
                  <a:pt x="7" y="13"/>
                  <a:pt x="7" y="13"/>
                  <a:pt x="7" y="13"/>
                </a:cubicBezTo>
                <a:cubicBezTo>
                  <a:pt x="8" y="13"/>
                  <a:pt x="8" y="14"/>
                  <a:pt x="8" y="14"/>
                </a:cubicBezTo>
                <a:cubicBezTo>
                  <a:pt x="9" y="14"/>
                  <a:pt x="9" y="14"/>
                  <a:pt x="8" y="14"/>
                </a:cubicBezTo>
                <a:cubicBezTo>
                  <a:pt x="8" y="14"/>
                  <a:pt x="8" y="14"/>
                  <a:pt x="8" y="14"/>
                </a:cubicBezTo>
                <a:cubicBezTo>
                  <a:pt x="7" y="14"/>
                  <a:pt x="7" y="14"/>
                  <a:pt x="7" y="14"/>
                </a:cubicBezTo>
                <a:cubicBezTo>
                  <a:pt x="7" y="14"/>
                  <a:pt x="7" y="14"/>
                  <a:pt x="7" y="15"/>
                </a:cubicBezTo>
                <a:cubicBezTo>
                  <a:pt x="6" y="15"/>
                  <a:pt x="6" y="14"/>
                  <a:pt x="7" y="14"/>
                </a:cubicBezTo>
                <a:cubicBezTo>
                  <a:pt x="7" y="13"/>
                  <a:pt x="6" y="14"/>
                  <a:pt x="5" y="14"/>
                </a:cubicBezTo>
                <a:cubicBezTo>
                  <a:pt x="5" y="14"/>
                  <a:pt x="4" y="14"/>
                  <a:pt x="3" y="14"/>
                </a:cubicBezTo>
                <a:cubicBezTo>
                  <a:pt x="3" y="14"/>
                  <a:pt x="3" y="14"/>
                  <a:pt x="2" y="14"/>
                </a:cubicBezTo>
                <a:cubicBezTo>
                  <a:pt x="2" y="14"/>
                  <a:pt x="2" y="15"/>
                  <a:pt x="2" y="15"/>
                </a:cubicBezTo>
                <a:cubicBezTo>
                  <a:pt x="2" y="15"/>
                  <a:pt x="1" y="15"/>
                  <a:pt x="1" y="15"/>
                </a:cubicBezTo>
                <a:cubicBezTo>
                  <a:pt x="0" y="14"/>
                  <a:pt x="0" y="15"/>
                  <a:pt x="1" y="15"/>
                </a:cubicBezTo>
                <a:cubicBezTo>
                  <a:pt x="1" y="15"/>
                  <a:pt x="2" y="15"/>
                  <a:pt x="2" y="15"/>
                </a:cubicBezTo>
                <a:cubicBezTo>
                  <a:pt x="3" y="15"/>
                  <a:pt x="3" y="15"/>
                  <a:pt x="3" y="15"/>
                </a:cubicBezTo>
                <a:cubicBezTo>
                  <a:pt x="3" y="15"/>
                  <a:pt x="4" y="15"/>
                  <a:pt x="4" y="15"/>
                </a:cubicBezTo>
                <a:cubicBezTo>
                  <a:pt x="4" y="15"/>
                  <a:pt x="4" y="15"/>
                  <a:pt x="4" y="16"/>
                </a:cubicBezTo>
                <a:cubicBezTo>
                  <a:pt x="4" y="16"/>
                  <a:pt x="4" y="16"/>
                  <a:pt x="5" y="15"/>
                </a:cubicBezTo>
                <a:cubicBezTo>
                  <a:pt x="5" y="15"/>
                  <a:pt x="5" y="15"/>
                  <a:pt x="5" y="16"/>
                </a:cubicBezTo>
                <a:cubicBezTo>
                  <a:pt x="5" y="16"/>
                  <a:pt x="5" y="16"/>
                  <a:pt x="5" y="16"/>
                </a:cubicBezTo>
                <a:cubicBezTo>
                  <a:pt x="6" y="15"/>
                  <a:pt x="6" y="15"/>
                  <a:pt x="7" y="15"/>
                </a:cubicBezTo>
                <a:cubicBezTo>
                  <a:pt x="7" y="15"/>
                  <a:pt x="7" y="15"/>
                  <a:pt x="7" y="15"/>
                </a:cubicBezTo>
                <a:cubicBezTo>
                  <a:pt x="8" y="15"/>
                  <a:pt x="7" y="16"/>
                  <a:pt x="7" y="16"/>
                </a:cubicBezTo>
                <a:cubicBezTo>
                  <a:pt x="7" y="16"/>
                  <a:pt x="6" y="16"/>
                  <a:pt x="6" y="16"/>
                </a:cubicBezTo>
                <a:cubicBezTo>
                  <a:pt x="6" y="17"/>
                  <a:pt x="8" y="16"/>
                  <a:pt x="8" y="16"/>
                </a:cubicBezTo>
                <a:cubicBezTo>
                  <a:pt x="8" y="16"/>
                  <a:pt x="9" y="16"/>
                  <a:pt x="9" y="17"/>
                </a:cubicBezTo>
                <a:cubicBezTo>
                  <a:pt x="8" y="17"/>
                  <a:pt x="10" y="16"/>
                  <a:pt x="10" y="16"/>
                </a:cubicBezTo>
                <a:cubicBezTo>
                  <a:pt x="10" y="16"/>
                  <a:pt x="10" y="16"/>
                  <a:pt x="10" y="16"/>
                </a:cubicBezTo>
                <a:cubicBezTo>
                  <a:pt x="10" y="17"/>
                  <a:pt x="11" y="16"/>
                  <a:pt x="11" y="16"/>
                </a:cubicBezTo>
                <a:cubicBezTo>
                  <a:pt x="12" y="16"/>
                  <a:pt x="12" y="16"/>
                  <a:pt x="12" y="16"/>
                </a:cubicBezTo>
                <a:cubicBezTo>
                  <a:pt x="12" y="17"/>
                  <a:pt x="14" y="17"/>
                  <a:pt x="14" y="17"/>
                </a:cubicBezTo>
                <a:cubicBezTo>
                  <a:pt x="14" y="17"/>
                  <a:pt x="15" y="17"/>
                  <a:pt x="15" y="17"/>
                </a:cubicBezTo>
                <a:cubicBezTo>
                  <a:pt x="15" y="17"/>
                  <a:pt x="16" y="16"/>
                  <a:pt x="16" y="17"/>
                </a:cubicBezTo>
                <a:cubicBezTo>
                  <a:pt x="16" y="17"/>
                  <a:pt x="17" y="17"/>
                  <a:pt x="17" y="17"/>
                </a:cubicBezTo>
                <a:cubicBezTo>
                  <a:pt x="17" y="2"/>
                  <a:pt x="17" y="2"/>
                  <a:pt x="17" y="2"/>
                </a:cubicBezTo>
                <a:cubicBezTo>
                  <a:pt x="16" y="2"/>
                  <a:pt x="15" y="2"/>
                  <a:pt x="15"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9" name="Freeform 280"/>
          <p:cNvSpPr>
            <a:spLocks/>
          </p:cNvSpPr>
          <p:nvPr/>
        </p:nvSpPr>
        <p:spPr bwMode="auto">
          <a:xfrm>
            <a:off x="1887994" y="5116920"/>
            <a:ext cx="266990" cy="1265384"/>
          </a:xfrm>
          <a:custGeom>
            <a:avLst/>
            <a:gdLst/>
            <a:ahLst/>
            <a:cxnLst>
              <a:cxn ang="0">
                <a:pos x="18" y="190"/>
              </a:cxn>
              <a:cxn ang="0">
                <a:pos x="12" y="184"/>
              </a:cxn>
              <a:cxn ang="0">
                <a:pos x="16" y="173"/>
              </a:cxn>
              <a:cxn ang="0">
                <a:pos x="19" y="163"/>
              </a:cxn>
              <a:cxn ang="0">
                <a:pos x="22" y="153"/>
              </a:cxn>
              <a:cxn ang="0">
                <a:pos x="23" y="148"/>
              </a:cxn>
              <a:cxn ang="0">
                <a:pos x="20" y="140"/>
              </a:cxn>
              <a:cxn ang="0">
                <a:pos x="20" y="125"/>
              </a:cxn>
              <a:cxn ang="0">
                <a:pos x="22" y="115"/>
              </a:cxn>
              <a:cxn ang="0">
                <a:pos x="26" y="99"/>
              </a:cxn>
              <a:cxn ang="0">
                <a:pos x="29" y="89"/>
              </a:cxn>
              <a:cxn ang="0">
                <a:pos x="29" y="80"/>
              </a:cxn>
              <a:cxn ang="0">
                <a:pos x="28" y="70"/>
              </a:cxn>
              <a:cxn ang="0">
                <a:pos x="31" y="57"/>
              </a:cxn>
              <a:cxn ang="0">
                <a:pos x="36" y="40"/>
              </a:cxn>
              <a:cxn ang="0">
                <a:pos x="43" y="32"/>
              </a:cxn>
              <a:cxn ang="0">
                <a:pos x="39" y="23"/>
              </a:cxn>
              <a:cxn ang="0">
                <a:pos x="36" y="12"/>
              </a:cxn>
              <a:cxn ang="0">
                <a:pos x="33" y="2"/>
              </a:cxn>
              <a:cxn ang="0">
                <a:pos x="27" y="6"/>
              </a:cxn>
              <a:cxn ang="0">
                <a:pos x="27" y="31"/>
              </a:cxn>
              <a:cxn ang="0">
                <a:pos x="22" y="59"/>
              </a:cxn>
              <a:cxn ang="0">
                <a:pos x="21" y="67"/>
              </a:cxn>
              <a:cxn ang="0">
                <a:pos x="16" y="96"/>
              </a:cxn>
              <a:cxn ang="0">
                <a:pos x="11" y="107"/>
              </a:cxn>
              <a:cxn ang="0">
                <a:pos x="10" y="128"/>
              </a:cxn>
              <a:cxn ang="0">
                <a:pos x="16" y="131"/>
              </a:cxn>
              <a:cxn ang="0">
                <a:pos x="16" y="136"/>
              </a:cxn>
              <a:cxn ang="0">
                <a:pos x="14" y="145"/>
              </a:cxn>
              <a:cxn ang="0">
                <a:pos x="13" y="151"/>
              </a:cxn>
              <a:cxn ang="0">
                <a:pos x="13" y="153"/>
              </a:cxn>
              <a:cxn ang="0">
                <a:pos x="11" y="157"/>
              </a:cxn>
              <a:cxn ang="0">
                <a:pos x="10" y="159"/>
              </a:cxn>
              <a:cxn ang="0">
                <a:pos x="9" y="157"/>
              </a:cxn>
              <a:cxn ang="0">
                <a:pos x="5" y="156"/>
              </a:cxn>
              <a:cxn ang="0">
                <a:pos x="5" y="158"/>
              </a:cxn>
              <a:cxn ang="0">
                <a:pos x="1" y="162"/>
              </a:cxn>
              <a:cxn ang="0">
                <a:pos x="4" y="161"/>
              </a:cxn>
              <a:cxn ang="0">
                <a:pos x="8" y="162"/>
              </a:cxn>
              <a:cxn ang="0">
                <a:pos x="8" y="167"/>
              </a:cxn>
              <a:cxn ang="0">
                <a:pos x="7" y="167"/>
              </a:cxn>
              <a:cxn ang="0">
                <a:pos x="12" y="169"/>
              </a:cxn>
              <a:cxn ang="0">
                <a:pos x="10" y="170"/>
              </a:cxn>
              <a:cxn ang="0">
                <a:pos x="7" y="170"/>
              </a:cxn>
              <a:cxn ang="0">
                <a:pos x="8" y="174"/>
              </a:cxn>
              <a:cxn ang="0">
                <a:pos x="9" y="177"/>
              </a:cxn>
              <a:cxn ang="0">
                <a:pos x="10" y="181"/>
              </a:cxn>
              <a:cxn ang="0">
                <a:pos x="10" y="182"/>
              </a:cxn>
              <a:cxn ang="0">
                <a:pos x="8" y="184"/>
              </a:cxn>
              <a:cxn ang="0">
                <a:pos x="9" y="186"/>
              </a:cxn>
              <a:cxn ang="0">
                <a:pos x="11" y="187"/>
              </a:cxn>
              <a:cxn ang="0">
                <a:pos x="11" y="191"/>
              </a:cxn>
              <a:cxn ang="0">
                <a:pos x="12" y="194"/>
              </a:cxn>
              <a:cxn ang="0">
                <a:pos x="11" y="197"/>
              </a:cxn>
              <a:cxn ang="0">
                <a:pos x="13" y="200"/>
              </a:cxn>
              <a:cxn ang="0">
                <a:pos x="12" y="202"/>
              </a:cxn>
              <a:cxn ang="0">
                <a:pos x="17" y="199"/>
              </a:cxn>
              <a:cxn ang="0">
                <a:pos x="15" y="201"/>
              </a:cxn>
              <a:cxn ang="0">
                <a:pos x="17" y="206"/>
              </a:cxn>
              <a:cxn ang="0">
                <a:pos x="18" y="203"/>
              </a:cxn>
              <a:cxn ang="0">
                <a:pos x="20" y="206"/>
              </a:cxn>
              <a:cxn ang="0">
                <a:pos x="18" y="206"/>
              </a:cxn>
              <a:cxn ang="0">
                <a:pos x="25" y="201"/>
              </a:cxn>
            </a:cxnLst>
            <a:rect l="0" t="0" r="r" b="b"/>
            <a:pathLst>
              <a:path w="44" h="208">
                <a:moveTo>
                  <a:pt x="31" y="196"/>
                </a:moveTo>
                <a:cubicBezTo>
                  <a:pt x="30" y="196"/>
                  <a:pt x="29" y="195"/>
                  <a:pt x="28" y="195"/>
                </a:cubicBezTo>
                <a:cubicBezTo>
                  <a:pt x="27" y="195"/>
                  <a:pt x="20" y="195"/>
                  <a:pt x="20" y="195"/>
                </a:cubicBezTo>
                <a:cubicBezTo>
                  <a:pt x="20" y="195"/>
                  <a:pt x="20" y="196"/>
                  <a:pt x="19" y="195"/>
                </a:cubicBezTo>
                <a:cubicBezTo>
                  <a:pt x="19" y="194"/>
                  <a:pt x="19" y="194"/>
                  <a:pt x="18" y="194"/>
                </a:cubicBezTo>
                <a:cubicBezTo>
                  <a:pt x="18" y="193"/>
                  <a:pt x="17" y="193"/>
                  <a:pt x="17" y="193"/>
                </a:cubicBezTo>
                <a:cubicBezTo>
                  <a:pt x="17" y="193"/>
                  <a:pt x="17" y="193"/>
                  <a:pt x="17" y="193"/>
                </a:cubicBezTo>
                <a:cubicBezTo>
                  <a:pt x="17" y="193"/>
                  <a:pt x="17" y="193"/>
                  <a:pt x="17" y="192"/>
                </a:cubicBezTo>
                <a:cubicBezTo>
                  <a:pt x="18" y="192"/>
                  <a:pt x="18" y="191"/>
                  <a:pt x="18" y="190"/>
                </a:cubicBezTo>
                <a:cubicBezTo>
                  <a:pt x="17" y="190"/>
                  <a:pt x="17" y="190"/>
                  <a:pt x="17" y="189"/>
                </a:cubicBezTo>
                <a:cubicBezTo>
                  <a:pt x="18" y="189"/>
                  <a:pt x="18" y="189"/>
                  <a:pt x="18" y="188"/>
                </a:cubicBezTo>
                <a:cubicBezTo>
                  <a:pt x="18" y="188"/>
                  <a:pt x="18" y="187"/>
                  <a:pt x="18" y="187"/>
                </a:cubicBezTo>
                <a:cubicBezTo>
                  <a:pt x="18" y="187"/>
                  <a:pt x="18" y="187"/>
                  <a:pt x="17" y="186"/>
                </a:cubicBezTo>
                <a:cubicBezTo>
                  <a:pt x="17" y="186"/>
                  <a:pt x="17" y="186"/>
                  <a:pt x="16" y="187"/>
                </a:cubicBezTo>
                <a:cubicBezTo>
                  <a:pt x="16" y="187"/>
                  <a:pt x="16" y="187"/>
                  <a:pt x="16" y="187"/>
                </a:cubicBezTo>
                <a:cubicBezTo>
                  <a:pt x="15" y="187"/>
                  <a:pt x="15" y="186"/>
                  <a:pt x="15" y="187"/>
                </a:cubicBezTo>
                <a:cubicBezTo>
                  <a:pt x="14" y="187"/>
                  <a:pt x="13" y="188"/>
                  <a:pt x="13" y="187"/>
                </a:cubicBezTo>
                <a:cubicBezTo>
                  <a:pt x="13" y="185"/>
                  <a:pt x="13" y="184"/>
                  <a:pt x="12" y="184"/>
                </a:cubicBezTo>
                <a:cubicBezTo>
                  <a:pt x="12" y="184"/>
                  <a:pt x="11" y="183"/>
                  <a:pt x="11" y="182"/>
                </a:cubicBezTo>
                <a:cubicBezTo>
                  <a:pt x="11" y="181"/>
                  <a:pt x="12" y="180"/>
                  <a:pt x="12" y="180"/>
                </a:cubicBezTo>
                <a:cubicBezTo>
                  <a:pt x="12" y="180"/>
                  <a:pt x="12" y="180"/>
                  <a:pt x="11" y="180"/>
                </a:cubicBezTo>
                <a:cubicBezTo>
                  <a:pt x="11" y="180"/>
                  <a:pt x="11" y="179"/>
                  <a:pt x="11" y="179"/>
                </a:cubicBezTo>
                <a:cubicBezTo>
                  <a:pt x="11" y="179"/>
                  <a:pt x="12" y="178"/>
                  <a:pt x="12" y="178"/>
                </a:cubicBezTo>
                <a:cubicBezTo>
                  <a:pt x="13" y="178"/>
                  <a:pt x="13" y="178"/>
                  <a:pt x="14" y="178"/>
                </a:cubicBezTo>
                <a:cubicBezTo>
                  <a:pt x="14" y="177"/>
                  <a:pt x="15" y="176"/>
                  <a:pt x="16" y="175"/>
                </a:cubicBezTo>
                <a:cubicBezTo>
                  <a:pt x="16" y="175"/>
                  <a:pt x="16" y="175"/>
                  <a:pt x="16" y="173"/>
                </a:cubicBezTo>
                <a:cubicBezTo>
                  <a:pt x="16" y="173"/>
                  <a:pt x="16" y="173"/>
                  <a:pt x="16" y="173"/>
                </a:cubicBezTo>
                <a:cubicBezTo>
                  <a:pt x="16" y="173"/>
                  <a:pt x="16" y="172"/>
                  <a:pt x="17" y="172"/>
                </a:cubicBezTo>
                <a:cubicBezTo>
                  <a:pt x="17" y="172"/>
                  <a:pt x="18" y="172"/>
                  <a:pt x="18" y="171"/>
                </a:cubicBezTo>
                <a:cubicBezTo>
                  <a:pt x="18" y="171"/>
                  <a:pt x="18" y="170"/>
                  <a:pt x="17" y="170"/>
                </a:cubicBezTo>
                <a:cubicBezTo>
                  <a:pt x="17" y="169"/>
                  <a:pt x="16" y="169"/>
                  <a:pt x="17" y="168"/>
                </a:cubicBezTo>
                <a:cubicBezTo>
                  <a:pt x="18" y="167"/>
                  <a:pt x="18" y="167"/>
                  <a:pt x="18" y="167"/>
                </a:cubicBezTo>
                <a:cubicBezTo>
                  <a:pt x="17" y="166"/>
                  <a:pt x="17" y="166"/>
                  <a:pt x="17" y="166"/>
                </a:cubicBezTo>
                <a:cubicBezTo>
                  <a:pt x="18" y="166"/>
                  <a:pt x="19" y="165"/>
                  <a:pt x="19" y="165"/>
                </a:cubicBezTo>
                <a:cubicBezTo>
                  <a:pt x="20" y="165"/>
                  <a:pt x="20" y="165"/>
                  <a:pt x="20" y="164"/>
                </a:cubicBezTo>
                <a:cubicBezTo>
                  <a:pt x="20" y="164"/>
                  <a:pt x="19" y="163"/>
                  <a:pt x="19" y="163"/>
                </a:cubicBezTo>
                <a:cubicBezTo>
                  <a:pt x="19" y="163"/>
                  <a:pt x="19" y="163"/>
                  <a:pt x="20" y="163"/>
                </a:cubicBezTo>
                <a:cubicBezTo>
                  <a:pt x="20" y="163"/>
                  <a:pt x="21" y="162"/>
                  <a:pt x="21" y="160"/>
                </a:cubicBezTo>
                <a:cubicBezTo>
                  <a:pt x="20" y="159"/>
                  <a:pt x="20" y="159"/>
                  <a:pt x="20" y="159"/>
                </a:cubicBezTo>
                <a:cubicBezTo>
                  <a:pt x="20" y="159"/>
                  <a:pt x="20" y="158"/>
                  <a:pt x="20" y="158"/>
                </a:cubicBezTo>
                <a:cubicBezTo>
                  <a:pt x="20" y="158"/>
                  <a:pt x="21" y="157"/>
                  <a:pt x="21" y="157"/>
                </a:cubicBezTo>
                <a:cubicBezTo>
                  <a:pt x="21" y="157"/>
                  <a:pt x="21" y="157"/>
                  <a:pt x="21" y="157"/>
                </a:cubicBezTo>
                <a:cubicBezTo>
                  <a:pt x="20" y="156"/>
                  <a:pt x="20" y="155"/>
                  <a:pt x="21" y="155"/>
                </a:cubicBezTo>
                <a:cubicBezTo>
                  <a:pt x="21" y="154"/>
                  <a:pt x="21" y="154"/>
                  <a:pt x="22" y="154"/>
                </a:cubicBezTo>
                <a:cubicBezTo>
                  <a:pt x="22" y="154"/>
                  <a:pt x="22" y="153"/>
                  <a:pt x="22" y="153"/>
                </a:cubicBezTo>
                <a:cubicBezTo>
                  <a:pt x="22" y="153"/>
                  <a:pt x="23" y="153"/>
                  <a:pt x="22" y="152"/>
                </a:cubicBezTo>
                <a:cubicBezTo>
                  <a:pt x="22" y="152"/>
                  <a:pt x="22" y="152"/>
                  <a:pt x="21" y="151"/>
                </a:cubicBezTo>
                <a:cubicBezTo>
                  <a:pt x="21" y="151"/>
                  <a:pt x="21" y="151"/>
                  <a:pt x="20" y="151"/>
                </a:cubicBezTo>
                <a:cubicBezTo>
                  <a:pt x="19" y="151"/>
                  <a:pt x="19" y="151"/>
                  <a:pt x="19" y="150"/>
                </a:cubicBezTo>
                <a:cubicBezTo>
                  <a:pt x="19" y="150"/>
                  <a:pt x="19" y="150"/>
                  <a:pt x="19" y="150"/>
                </a:cubicBezTo>
                <a:cubicBezTo>
                  <a:pt x="19" y="150"/>
                  <a:pt x="22" y="150"/>
                  <a:pt x="22" y="150"/>
                </a:cubicBezTo>
                <a:cubicBezTo>
                  <a:pt x="22" y="150"/>
                  <a:pt x="23" y="150"/>
                  <a:pt x="23" y="149"/>
                </a:cubicBezTo>
                <a:cubicBezTo>
                  <a:pt x="23" y="149"/>
                  <a:pt x="23" y="149"/>
                  <a:pt x="23" y="149"/>
                </a:cubicBezTo>
                <a:cubicBezTo>
                  <a:pt x="23" y="149"/>
                  <a:pt x="24" y="148"/>
                  <a:pt x="23" y="148"/>
                </a:cubicBezTo>
                <a:cubicBezTo>
                  <a:pt x="22" y="147"/>
                  <a:pt x="21" y="147"/>
                  <a:pt x="20" y="147"/>
                </a:cubicBezTo>
                <a:cubicBezTo>
                  <a:pt x="20" y="147"/>
                  <a:pt x="20" y="148"/>
                  <a:pt x="20" y="147"/>
                </a:cubicBezTo>
                <a:cubicBezTo>
                  <a:pt x="20" y="147"/>
                  <a:pt x="20" y="146"/>
                  <a:pt x="20" y="145"/>
                </a:cubicBezTo>
                <a:cubicBezTo>
                  <a:pt x="21" y="145"/>
                  <a:pt x="21" y="145"/>
                  <a:pt x="21" y="144"/>
                </a:cubicBezTo>
                <a:cubicBezTo>
                  <a:pt x="21" y="144"/>
                  <a:pt x="20" y="143"/>
                  <a:pt x="20" y="143"/>
                </a:cubicBezTo>
                <a:cubicBezTo>
                  <a:pt x="20" y="143"/>
                  <a:pt x="20" y="142"/>
                  <a:pt x="20" y="142"/>
                </a:cubicBezTo>
                <a:cubicBezTo>
                  <a:pt x="20" y="142"/>
                  <a:pt x="19" y="142"/>
                  <a:pt x="20" y="141"/>
                </a:cubicBezTo>
                <a:cubicBezTo>
                  <a:pt x="20" y="141"/>
                  <a:pt x="20" y="141"/>
                  <a:pt x="20" y="141"/>
                </a:cubicBezTo>
                <a:cubicBezTo>
                  <a:pt x="20" y="141"/>
                  <a:pt x="20" y="140"/>
                  <a:pt x="20" y="140"/>
                </a:cubicBezTo>
                <a:cubicBezTo>
                  <a:pt x="20" y="140"/>
                  <a:pt x="20" y="140"/>
                  <a:pt x="20" y="140"/>
                </a:cubicBezTo>
                <a:cubicBezTo>
                  <a:pt x="19" y="140"/>
                  <a:pt x="19" y="139"/>
                  <a:pt x="18" y="139"/>
                </a:cubicBezTo>
                <a:cubicBezTo>
                  <a:pt x="18" y="138"/>
                  <a:pt x="19" y="137"/>
                  <a:pt x="19" y="136"/>
                </a:cubicBezTo>
                <a:cubicBezTo>
                  <a:pt x="19" y="135"/>
                  <a:pt x="19" y="134"/>
                  <a:pt x="19" y="134"/>
                </a:cubicBezTo>
                <a:cubicBezTo>
                  <a:pt x="19" y="134"/>
                  <a:pt x="19" y="134"/>
                  <a:pt x="19" y="134"/>
                </a:cubicBezTo>
                <a:cubicBezTo>
                  <a:pt x="19" y="134"/>
                  <a:pt x="21" y="134"/>
                  <a:pt x="20" y="133"/>
                </a:cubicBezTo>
                <a:cubicBezTo>
                  <a:pt x="20" y="131"/>
                  <a:pt x="19" y="130"/>
                  <a:pt x="20" y="129"/>
                </a:cubicBezTo>
                <a:cubicBezTo>
                  <a:pt x="20" y="127"/>
                  <a:pt x="20" y="127"/>
                  <a:pt x="20" y="126"/>
                </a:cubicBezTo>
                <a:cubicBezTo>
                  <a:pt x="20" y="125"/>
                  <a:pt x="20" y="125"/>
                  <a:pt x="20" y="125"/>
                </a:cubicBezTo>
                <a:cubicBezTo>
                  <a:pt x="20" y="125"/>
                  <a:pt x="20" y="124"/>
                  <a:pt x="20" y="124"/>
                </a:cubicBezTo>
                <a:cubicBezTo>
                  <a:pt x="21" y="124"/>
                  <a:pt x="21" y="123"/>
                  <a:pt x="21" y="123"/>
                </a:cubicBezTo>
                <a:cubicBezTo>
                  <a:pt x="20" y="123"/>
                  <a:pt x="20" y="122"/>
                  <a:pt x="20" y="122"/>
                </a:cubicBezTo>
                <a:cubicBezTo>
                  <a:pt x="20" y="121"/>
                  <a:pt x="21" y="122"/>
                  <a:pt x="21" y="122"/>
                </a:cubicBezTo>
                <a:cubicBezTo>
                  <a:pt x="21" y="122"/>
                  <a:pt x="21" y="121"/>
                  <a:pt x="21" y="121"/>
                </a:cubicBezTo>
                <a:cubicBezTo>
                  <a:pt x="21" y="121"/>
                  <a:pt x="21" y="119"/>
                  <a:pt x="21" y="119"/>
                </a:cubicBezTo>
                <a:cubicBezTo>
                  <a:pt x="21" y="119"/>
                  <a:pt x="21" y="119"/>
                  <a:pt x="21" y="119"/>
                </a:cubicBezTo>
                <a:cubicBezTo>
                  <a:pt x="21" y="119"/>
                  <a:pt x="22" y="119"/>
                  <a:pt x="22" y="118"/>
                </a:cubicBezTo>
                <a:cubicBezTo>
                  <a:pt x="22" y="117"/>
                  <a:pt x="22" y="115"/>
                  <a:pt x="22" y="115"/>
                </a:cubicBezTo>
                <a:cubicBezTo>
                  <a:pt x="22" y="115"/>
                  <a:pt x="22" y="115"/>
                  <a:pt x="22" y="115"/>
                </a:cubicBezTo>
                <a:cubicBezTo>
                  <a:pt x="23" y="114"/>
                  <a:pt x="25" y="114"/>
                  <a:pt x="25" y="114"/>
                </a:cubicBezTo>
                <a:cubicBezTo>
                  <a:pt x="25" y="114"/>
                  <a:pt x="25" y="114"/>
                  <a:pt x="25" y="113"/>
                </a:cubicBezTo>
                <a:cubicBezTo>
                  <a:pt x="25" y="113"/>
                  <a:pt x="24" y="109"/>
                  <a:pt x="24" y="109"/>
                </a:cubicBezTo>
                <a:cubicBezTo>
                  <a:pt x="24" y="108"/>
                  <a:pt x="23" y="106"/>
                  <a:pt x="23" y="104"/>
                </a:cubicBezTo>
                <a:cubicBezTo>
                  <a:pt x="24" y="103"/>
                  <a:pt x="24" y="101"/>
                  <a:pt x="24" y="101"/>
                </a:cubicBezTo>
                <a:cubicBezTo>
                  <a:pt x="24" y="101"/>
                  <a:pt x="24" y="101"/>
                  <a:pt x="24" y="101"/>
                </a:cubicBezTo>
                <a:cubicBezTo>
                  <a:pt x="24" y="101"/>
                  <a:pt x="26" y="101"/>
                  <a:pt x="26" y="100"/>
                </a:cubicBezTo>
                <a:cubicBezTo>
                  <a:pt x="26" y="99"/>
                  <a:pt x="26" y="99"/>
                  <a:pt x="26" y="99"/>
                </a:cubicBezTo>
                <a:cubicBezTo>
                  <a:pt x="27" y="99"/>
                  <a:pt x="27" y="99"/>
                  <a:pt x="27" y="99"/>
                </a:cubicBezTo>
                <a:cubicBezTo>
                  <a:pt x="27" y="98"/>
                  <a:pt x="27" y="96"/>
                  <a:pt x="27" y="96"/>
                </a:cubicBezTo>
                <a:cubicBezTo>
                  <a:pt x="27" y="96"/>
                  <a:pt x="27" y="96"/>
                  <a:pt x="27" y="95"/>
                </a:cubicBezTo>
                <a:cubicBezTo>
                  <a:pt x="27" y="95"/>
                  <a:pt x="26" y="95"/>
                  <a:pt x="26" y="94"/>
                </a:cubicBezTo>
                <a:cubicBezTo>
                  <a:pt x="26" y="94"/>
                  <a:pt x="26" y="94"/>
                  <a:pt x="26" y="94"/>
                </a:cubicBezTo>
                <a:cubicBezTo>
                  <a:pt x="27" y="94"/>
                  <a:pt x="27" y="94"/>
                  <a:pt x="27" y="93"/>
                </a:cubicBezTo>
                <a:cubicBezTo>
                  <a:pt x="27" y="93"/>
                  <a:pt x="27" y="93"/>
                  <a:pt x="27" y="92"/>
                </a:cubicBezTo>
                <a:cubicBezTo>
                  <a:pt x="27" y="92"/>
                  <a:pt x="28" y="91"/>
                  <a:pt x="28" y="90"/>
                </a:cubicBezTo>
                <a:cubicBezTo>
                  <a:pt x="28" y="90"/>
                  <a:pt x="29" y="89"/>
                  <a:pt x="29" y="89"/>
                </a:cubicBezTo>
                <a:cubicBezTo>
                  <a:pt x="29" y="89"/>
                  <a:pt x="29" y="88"/>
                  <a:pt x="29" y="88"/>
                </a:cubicBezTo>
                <a:cubicBezTo>
                  <a:pt x="29" y="88"/>
                  <a:pt x="30" y="88"/>
                  <a:pt x="30" y="88"/>
                </a:cubicBezTo>
                <a:cubicBezTo>
                  <a:pt x="30" y="88"/>
                  <a:pt x="30" y="88"/>
                  <a:pt x="30" y="88"/>
                </a:cubicBezTo>
                <a:cubicBezTo>
                  <a:pt x="30" y="88"/>
                  <a:pt x="30" y="87"/>
                  <a:pt x="30" y="86"/>
                </a:cubicBezTo>
                <a:cubicBezTo>
                  <a:pt x="30" y="86"/>
                  <a:pt x="30" y="84"/>
                  <a:pt x="30" y="84"/>
                </a:cubicBezTo>
                <a:cubicBezTo>
                  <a:pt x="30" y="84"/>
                  <a:pt x="30" y="84"/>
                  <a:pt x="30" y="83"/>
                </a:cubicBezTo>
                <a:cubicBezTo>
                  <a:pt x="30" y="83"/>
                  <a:pt x="29" y="83"/>
                  <a:pt x="29" y="82"/>
                </a:cubicBezTo>
                <a:cubicBezTo>
                  <a:pt x="28" y="81"/>
                  <a:pt x="29" y="81"/>
                  <a:pt x="29" y="81"/>
                </a:cubicBezTo>
                <a:cubicBezTo>
                  <a:pt x="29" y="81"/>
                  <a:pt x="29" y="80"/>
                  <a:pt x="29" y="80"/>
                </a:cubicBezTo>
                <a:cubicBezTo>
                  <a:pt x="28" y="79"/>
                  <a:pt x="28" y="79"/>
                  <a:pt x="28" y="78"/>
                </a:cubicBezTo>
                <a:cubicBezTo>
                  <a:pt x="28" y="78"/>
                  <a:pt x="27" y="77"/>
                  <a:pt x="27" y="77"/>
                </a:cubicBezTo>
                <a:cubicBezTo>
                  <a:pt x="27" y="77"/>
                  <a:pt x="27" y="76"/>
                  <a:pt x="27" y="76"/>
                </a:cubicBezTo>
                <a:cubicBezTo>
                  <a:pt x="28" y="76"/>
                  <a:pt x="28" y="76"/>
                  <a:pt x="28" y="75"/>
                </a:cubicBezTo>
                <a:cubicBezTo>
                  <a:pt x="28" y="75"/>
                  <a:pt x="26" y="73"/>
                  <a:pt x="26" y="73"/>
                </a:cubicBezTo>
                <a:cubicBezTo>
                  <a:pt x="26" y="73"/>
                  <a:pt x="26" y="73"/>
                  <a:pt x="26" y="72"/>
                </a:cubicBezTo>
                <a:cubicBezTo>
                  <a:pt x="27" y="72"/>
                  <a:pt x="27" y="72"/>
                  <a:pt x="27" y="71"/>
                </a:cubicBezTo>
                <a:cubicBezTo>
                  <a:pt x="27" y="71"/>
                  <a:pt x="27" y="71"/>
                  <a:pt x="27" y="71"/>
                </a:cubicBezTo>
                <a:cubicBezTo>
                  <a:pt x="27" y="71"/>
                  <a:pt x="28" y="70"/>
                  <a:pt x="28" y="70"/>
                </a:cubicBezTo>
                <a:cubicBezTo>
                  <a:pt x="28" y="69"/>
                  <a:pt x="28" y="69"/>
                  <a:pt x="28" y="69"/>
                </a:cubicBezTo>
                <a:cubicBezTo>
                  <a:pt x="28" y="68"/>
                  <a:pt x="28" y="68"/>
                  <a:pt x="28" y="68"/>
                </a:cubicBezTo>
                <a:cubicBezTo>
                  <a:pt x="28" y="67"/>
                  <a:pt x="29" y="67"/>
                  <a:pt x="29" y="67"/>
                </a:cubicBezTo>
                <a:cubicBezTo>
                  <a:pt x="30" y="66"/>
                  <a:pt x="30" y="66"/>
                  <a:pt x="30" y="66"/>
                </a:cubicBezTo>
                <a:cubicBezTo>
                  <a:pt x="30" y="66"/>
                  <a:pt x="29" y="66"/>
                  <a:pt x="29" y="66"/>
                </a:cubicBezTo>
                <a:cubicBezTo>
                  <a:pt x="29" y="66"/>
                  <a:pt x="29" y="65"/>
                  <a:pt x="29" y="65"/>
                </a:cubicBezTo>
                <a:cubicBezTo>
                  <a:pt x="29" y="65"/>
                  <a:pt x="29" y="63"/>
                  <a:pt x="29" y="63"/>
                </a:cubicBezTo>
                <a:cubicBezTo>
                  <a:pt x="29" y="63"/>
                  <a:pt x="29" y="62"/>
                  <a:pt x="29" y="61"/>
                </a:cubicBezTo>
                <a:cubicBezTo>
                  <a:pt x="30" y="60"/>
                  <a:pt x="30" y="58"/>
                  <a:pt x="31" y="57"/>
                </a:cubicBezTo>
                <a:cubicBezTo>
                  <a:pt x="31" y="57"/>
                  <a:pt x="31" y="56"/>
                  <a:pt x="31" y="56"/>
                </a:cubicBezTo>
                <a:cubicBezTo>
                  <a:pt x="31" y="56"/>
                  <a:pt x="33" y="53"/>
                  <a:pt x="33" y="53"/>
                </a:cubicBezTo>
                <a:cubicBezTo>
                  <a:pt x="34" y="52"/>
                  <a:pt x="35" y="51"/>
                  <a:pt x="35" y="50"/>
                </a:cubicBezTo>
                <a:cubicBezTo>
                  <a:pt x="35" y="50"/>
                  <a:pt x="35" y="49"/>
                  <a:pt x="35" y="50"/>
                </a:cubicBezTo>
                <a:cubicBezTo>
                  <a:pt x="36" y="50"/>
                  <a:pt x="36" y="50"/>
                  <a:pt x="36" y="50"/>
                </a:cubicBezTo>
                <a:cubicBezTo>
                  <a:pt x="36" y="50"/>
                  <a:pt x="37" y="49"/>
                  <a:pt x="37" y="49"/>
                </a:cubicBezTo>
                <a:cubicBezTo>
                  <a:pt x="37" y="48"/>
                  <a:pt x="37" y="48"/>
                  <a:pt x="37" y="48"/>
                </a:cubicBezTo>
                <a:cubicBezTo>
                  <a:pt x="37" y="47"/>
                  <a:pt x="36" y="47"/>
                  <a:pt x="36" y="45"/>
                </a:cubicBezTo>
                <a:cubicBezTo>
                  <a:pt x="36" y="44"/>
                  <a:pt x="36" y="41"/>
                  <a:pt x="36" y="40"/>
                </a:cubicBezTo>
                <a:cubicBezTo>
                  <a:pt x="36" y="40"/>
                  <a:pt x="36" y="40"/>
                  <a:pt x="36" y="40"/>
                </a:cubicBezTo>
                <a:cubicBezTo>
                  <a:pt x="36" y="39"/>
                  <a:pt x="37" y="39"/>
                  <a:pt x="37" y="39"/>
                </a:cubicBezTo>
                <a:cubicBezTo>
                  <a:pt x="37" y="39"/>
                  <a:pt x="37" y="39"/>
                  <a:pt x="37" y="39"/>
                </a:cubicBezTo>
                <a:cubicBezTo>
                  <a:pt x="37" y="38"/>
                  <a:pt x="36" y="38"/>
                  <a:pt x="36" y="37"/>
                </a:cubicBezTo>
                <a:cubicBezTo>
                  <a:pt x="36" y="36"/>
                  <a:pt x="37" y="36"/>
                  <a:pt x="37" y="36"/>
                </a:cubicBezTo>
                <a:cubicBezTo>
                  <a:pt x="37" y="36"/>
                  <a:pt x="37" y="36"/>
                  <a:pt x="37" y="36"/>
                </a:cubicBezTo>
                <a:cubicBezTo>
                  <a:pt x="37" y="36"/>
                  <a:pt x="38" y="35"/>
                  <a:pt x="38" y="35"/>
                </a:cubicBezTo>
                <a:cubicBezTo>
                  <a:pt x="38" y="35"/>
                  <a:pt x="40" y="34"/>
                  <a:pt x="41" y="34"/>
                </a:cubicBezTo>
                <a:cubicBezTo>
                  <a:pt x="41" y="34"/>
                  <a:pt x="42" y="33"/>
                  <a:pt x="43" y="32"/>
                </a:cubicBezTo>
                <a:cubicBezTo>
                  <a:pt x="43" y="31"/>
                  <a:pt x="44" y="28"/>
                  <a:pt x="44" y="28"/>
                </a:cubicBezTo>
                <a:cubicBezTo>
                  <a:pt x="44" y="28"/>
                  <a:pt x="44" y="28"/>
                  <a:pt x="44" y="28"/>
                </a:cubicBezTo>
                <a:cubicBezTo>
                  <a:pt x="44" y="27"/>
                  <a:pt x="43" y="27"/>
                  <a:pt x="43" y="27"/>
                </a:cubicBezTo>
                <a:cubicBezTo>
                  <a:pt x="43" y="27"/>
                  <a:pt x="43" y="27"/>
                  <a:pt x="43" y="27"/>
                </a:cubicBezTo>
                <a:cubicBezTo>
                  <a:pt x="42" y="27"/>
                  <a:pt x="41" y="27"/>
                  <a:pt x="41" y="27"/>
                </a:cubicBezTo>
                <a:cubicBezTo>
                  <a:pt x="39" y="27"/>
                  <a:pt x="40" y="27"/>
                  <a:pt x="40" y="26"/>
                </a:cubicBezTo>
                <a:cubicBezTo>
                  <a:pt x="40" y="26"/>
                  <a:pt x="40" y="26"/>
                  <a:pt x="40" y="25"/>
                </a:cubicBezTo>
                <a:cubicBezTo>
                  <a:pt x="40" y="25"/>
                  <a:pt x="39" y="25"/>
                  <a:pt x="39" y="24"/>
                </a:cubicBezTo>
                <a:cubicBezTo>
                  <a:pt x="39" y="24"/>
                  <a:pt x="39" y="23"/>
                  <a:pt x="39" y="23"/>
                </a:cubicBezTo>
                <a:cubicBezTo>
                  <a:pt x="39" y="22"/>
                  <a:pt x="39" y="22"/>
                  <a:pt x="39" y="22"/>
                </a:cubicBezTo>
                <a:cubicBezTo>
                  <a:pt x="39" y="21"/>
                  <a:pt x="38" y="20"/>
                  <a:pt x="38" y="20"/>
                </a:cubicBezTo>
                <a:cubicBezTo>
                  <a:pt x="38" y="18"/>
                  <a:pt x="37" y="17"/>
                  <a:pt x="36" y="17"/>
                </a:cubicBezTo>
                <a:cubicBezTo>
                  <a:pt x="36" y="17"/>
                  <a:pt x="36" y="17"/>
                  <a:pt x="36" y="17"/>
                </a:cubicBezTo>
                <a:cubicBezTo>
                  <a:pt x="36" y="17"/>
                  <a:pt x="37" y="16"/>
                  <a:pt x="37" y="16"/>
                </a:cubicBezTo>
                <a:cubicBezTo>
                  <a:pt x="37" y="16"/>
                  <a:pt x="36" y="15"/>
                  <a:pt x="36" y="15"/>
                </a:cubicBezTo>
                <a:cubicBezTo>
                  <a:pt x="35" y="15"/>
                  <a:pt x="35" y="13"/>
                  <a:pt x="35" y="13"/>
                </a:cubicBezTo>
                <a:cubicBezTo>
                  <a:pt x="35" y="13"/>
                  <a:pt x="35" y="13"/>
                  <a:pt x="35" y="13"/>
                </a:cubicBezTo>
                <a:cubicBezTo>
                  <a:pt x="36" y="13"/>
                  <a:pt x="36" y="12"/>
                  <a:pt x="36" y="12"/>
                </a:cubicBezTo>
                <a:cubicBezTo>
                  <a:pt x="36" y="12"/>
                  <a:pt x="36" y="12"/>
                  <a:pt x="36" y="11"/>
                </a:cubicBezTo>
                <a:cubicBezTo>
                  <a:pt x="35" y="11"/>
                  <a:pt x="36" y="11"/>
                  <a:pt x="36" y="10"/>
                </a:cubicBezTo>
                <a:cubicBezTo>
                  <a:pt x="36" y="10"/>
                  <a:pt x="36" y="10"/>
                  <a:pt x="36" y="10"/>
                </a:cubicBezTo>
                <a:cubicBezTo>
                  <a:pt x="36" y="10"/>
                  <a:pt x="36" y="10"/>
                  <a:pt x="37" y="9"/>
                </a:cubicBezTo>
                <a:cubicBezTo>
                  <a:pt x="37" y="9"/>
                  <a:pt x="37" y="9"/>
                  <a:pt x="37" y="9"/>
                </a:cubicBezTo>
                <a:cubicBezTo>
                  <a:pt x="37" y="9"/>
                  <a:pt x="34" y="7"/>
                  <a:pt x="34" y="7"/>
                </a:cubicBezTo>
                <a:cubicBezTo>
                  <a:pt x="34" y="7"/>
                  <a:pt x="34" y="6"/>
                  <a:pt x="34" y="6"/>
                </a:cubicBezTo>
                <a:cubicBezTo>
                  <a:pt x="34" y="6"/>
                  <a:pt x="34" y="3"/>
                  <a:pt x="34" y="3"/>
                </a:cubicBezTo>
                <a:cubicBezTo>
                  <a:pt x="34" y="2"/>
                  <a:pt x="33" y="2"/>
                  <a:pt x="33" y="2"/>
                </a:cubicBezTo>
                <a:cubicBezTo>
                  <a:pt x="33" y="2"/>
                  <a:pt x="33" y="2"/>
                  <a:pt x="33" y="2"/>
                </a:cubicBezTo>
                <a:cubicBezTo>
                  <a:pt x="32" y="2"/>
                  <a:pt x="32" y="0"/>
                  <a:pt x="31" y="0"/>
                </a:cubicBezTo>
                <a:cubicBezTo>
                  <a:pt x="31" y="0"/>
                  <a:pt x="31" y="0"/>
                  <a:pt x="31" y="0"/>
                </a:cubicBezTo>
                <a:cubicBezTo>
                  <a:pt x="31" y="0"/>
                  <a:pt x="30" y="0"/>
                  <a:pt x="30" y="1"/>
                </a:cubicBezTo>
                <a:cubicBezTo>
                  <a:pt x="30" y="2"/>
                  <a:pt x="30" y="2"/>
                  <a:pt x="30" y="2"/>
                </a:cubicBezTo>
                <a:cubicBezTo>
                  <a:pt x="30" y="2"/>
                  <a:pt x="30" y="3"/>
                  <a:pt x="30" y="3"/>
                </a:cubicBezTo>
                <a:cubicBezTo>
                  <a:pt x="30" y="3"/>
                  <a:pt x="28" y="4"/>
                  <a:pt x="27" y="4"/>
                </a:cubicBezTo>
                <a:cubicBezTo>
                  <a:pt x="27" y="4"/>
                  <a:pt x="27" y="4"/>
                  <a:pt x="27" y="4"/>
                </a:cubicBezTo>
                <a:cubicBezTo>
                  <a:pt x="27" y="4"/>
                  <a:pt x="27" y="6"/>
                  <a:pt x="27" y="6"/>
                </a:cubicBezTo>
                <a:cubicBezTo>
                  <a:pt x="28" y="6"/>
                  <a:pt x="28" y="12"/>
                  <a:pt x="28" y="13"/>
                </a:cubicBezTo>
                <a:cubicBezTo>
                  <a:pt x="28" y="14"/>
                  <a:pt x="29" y="18"/>
                  <a:pt x="29" y="18"/>
                </a:cubicBezTo>
                <a:cubicBezTo>
                  <a:pt x="29" y="19"/>
                  <a:pt x="29" y="20"/>
                  <a:pt x="29" y="21"/>
                </a:cubicBezTo>
                <a:cubicBezTo>
                  <a:pt x="29" y="21"/>
                  <a:pt x="28" y="26"/>
                  <a:pt x="28" y="26"/>
                </a:cubicBezTo>
                <a:cubicBezTo>
                  <a:pt x="28" y="27"/>
                  <a:pt x="27" y="28"/>
                  <a:pt x="27" y="28"/>
                </a:cubicBezTo>
                <a:cubicBezTo>
                  <a:pt x="26" y="28"/>
                  <a:pt x="26" y="28"/>
                  <a:pt x="26" y="29"/>
                </a:cubicBezTo>
                <a:cubicBezTo>
                  <a:pt x="26" y="29"/>
                  <a:pt x="26" y="30"/>
                  <a:pt x="26" y="30"/>
                </a:cubicBezTo>
                <a:cubicBezTo>
                  <a:pt x="26" y="30"/>
                  <a:pt x="26" y="31"/>
                  <a:pt x="26" y="31"/>
                </a:cubicBezTo>
                <a:cubicBezTo>
                  <a:pt x="27" y="30"/>
                  <a:pt x="27" y="31"/>
                  <a:pt x="27" y="31"/>
                </a:cubicBezTo>
                <a:cubicBezTo>
                  <a:pt x="27" y="31"/>
                  <a:pt x="26" y="36"/>
                  <a:pt x="27" y="38"/>
                </a:cubicBezTo>
                <a:cubicBezTo>
                  <a:pt x="27" y="39"/>
                  <a:pt x="27" y="40"/>
                  <a:pt x="27" y="41"/>
                </a:cubicBezTo>
                <a:cubicBezTo>
                  <a:pt x="26" y="41"/>
                  <a:pt x="25" y="43"/>
                  <a:pt x="26" y="43"/>
                </a:cubicBezTo>
                <a:cubicBezTo>
                  <a:pt x="26" y="44"/>
                  <a:pt x="26" y="45"/>
                  <a:pt x="26" y="46"/>
                </a:cubicBezTo>
                <a:cubicBezTo>
                  <a:pt x="26" y="46"/>
                  <a:pt x="25" y="48"/>
                  <a:pt x="25" y="48"/>
                </a:cubicBezTo>
                <a:cubicBezTo>
                  <a:pt x="25" y="49"/>
                  <a:pt x="24" y="50"/>
                  <a:pt x="24" y="51"/>
                </a:cubicBezTo>
                <a:cubicBezTo>
                  <a:pt x="25" y="52"/>
                  <a:pt x="24" y="52"/>
                  <a:pt x="24" y="53"/>
                </a:cubicBezTo>
                <a:cubicBezTo>
                  <a:pt x="24" y="54"/>
                  <a:pt x="23" y="55"/>
                  <a:pt x="23" y="56"/>
                </a:cubicBezTo>
                <a:cubicBezTo>
                  <a:pt x="23" y="57"/>
                  <a:pt x="22" y="59"/>
                  <a:pt x="22" y="59"/>
                </a:cubicBezTo>
                <a:cubicBezTo>
                  <a:pt x="22" y="59"/>
                  <a:pt x="21" y="59"/>
                  <a:pt x="22" y="61"/>
                </a:cubicBezTo>
                <a:cubicBezTo>
                  <a:pt x="23" y="62"/>
                  <a:pt x="23" y="62"/>
                  <a:pt x="23" y="63"/>
                </a:cubicBezTo>
                <a:cubicBezTo>
                  <a:pt x="23" y="64"/>
                  <a:pt x="23" y="64"/>
                  <a:pt x="23" y="64"/>
                </a:cubicBezTo>
                <a:cubicBezTo>
                  <a:pt x="23" y="64"/>
                  <a:pt x="23" y="65"/>
                  <a:pt x="23" y="65"/>
                </a:cubicBezTo>
                <a:cubicBezTo>
                  <a:pt x="22" y="65"/>
                  <a:pt x="22" y="66"/>
                  <a:pt x="22" y="66"/>
                </a:cubicBezTo>
                <a:cubicBezTo>
                  <a:pt x="22" y="66"/>
                  <a:pt x="22" y="66"/>
                  <a:pt x="22" y="66"/>
                </a:cubicBezTo>
                <a:cubicBezTo>
                  <a:pt x="22" y="66"/>
                  <a:pt x="22" y="66"/>
                  <a:pt x="22" y="66"/>
                </a:cubicBezTo>
                <a:cubicBezTo>
                  <a:pt x="22" y="66"/>
                  <a:pt x="21" y="67"/>
                  <a:pt x="21" y="67"/>
                </a:cubicBezTo>
                <a:cubicBezTo>
                  <a:pt x="21" y="67"/>
                  <a:pt x="21" y="67"/>
                  <a:pt x="21" y="67"/>
                </a:cubicBezTo>
                <a:cubicBezTo>
                  <a:pt x="21" y="68"/>
                  <a:pt x="21" y="72"/>
                  <a:pt x="21" y="73"/>
                </a:cubicBezTo>
                <a:cubicBezTo>
                  <a:pt x="21" y="74"/>
                  <a:pt x="21" y="77"/>
                  <a:pt x="22" y="77"/>
                </a:cubicBezTo>
                <a:cubicBezTo>
                  <a:pt x="22" y="78"/>
                  <a:pt x="22" y="78"/>
                  <a:pt x="22" y="78"/>
                </a:cubicBezTo>
                <a:cubicBezTo>
                  <a:pt x="22" y="79"/>
                  <a:pt x="22" y="80"/>
                  <a:pt x="21" y="81"/>
                </a:cubicBezTo>
                <a:cubicBezTo>
                  <a:pt x="21" y="81"/>
                  <a:pt x="20" y="82"/>
                  <a:pt x="21" y="83"/>
                </a:cubicBezTo>
                <a:cubicBezTo>
                  <a:pt x="21" y="83"/>
                  <a:pt x="21" y="85"/>
                  <a:pt x="20" y="86"/>
                </a:cubicBezTo>
                <a:cubicBezTo>
                  <a:pt x="20" y="87"/>
                  <a:pt x="20" y="88"/>
                  <a:pt x="19" y="89"/>
                </a:cubicBezTo>
                <a:cubicBezTo>
                  <a:pt x="19" y="89"/>
                  <a:pt x="18" y="93"/>
                  <a:pt x="17" y="95"/>
                </a:cubicBezTo>
                <a:cubicBezTo>
                  <a:pt x="16" y="96"/>
                  <a:pt x="16" y="96"/>
                  <a:pt x="16" y="96"/>
                </a:cubicBezTo>
                <a:cubicBezTo>
                  <a:pt x="16" y="97"/>
                  <a:pt x="16" y="97"/>
                  <a:pt x="16" y="97"/>
                </a:cubicBezTo>
                <a:cubicBezTo>
                  <a:pt x="16" y="98"/>
                  <a:pt x="15" y="98"/>
                  <a:pt x="15" y="100"/>
                </a:cubicBezTo>
                <a:cubicBezTo>
                  <a:pt x="15" y="101"/>
                  <a:pt x="15" y="102"/>
                  <a:pt x="14" y="102"/>
                </a:cubicBezTo>
                <a:cubicBezTo>
                  <a:pt x="14" y="102"/>
                  <a:pt x="13" y="102"/>
                  <a:pt x="13" y="103"/>
                </a:cubicBezTo>
                <a:cubicBezTo>
                  <a:pt x="14" y="103"/>
                  <a:pt x="13" y="103"/>
                  <a:pt x="13" y="104"/>
                </a:cubicBezTo>
                <a:cubicBezTo>
                  <a:pt x="13" y="104"/>
                  <a:pt x="13" y="105"/>
                  <a:pt x="13" y="105"/>
                </a:cubicBezTo>
                <a:cubicBezTo>
                  <a:pt x="13" y="105"/>
                  <a:pt x="12" y="105"/>
                  <a:pt x="12" y="105"/>
                </a:cubicBezTo>
                <a:cubicBezTo>
                  <a:pt x="12" y="105"/>
                  <a:pt x="11" y="105"/>
                  <a:pt x="11" y="105"/>
                </a:cubicBezTo>
                <a:cubicBezTo>
                  <a:pt x="11" y="106"/>
                  <a:pt x="11" y="106"/>
                  <a:pt x="11" y="107"/>
                </a:cubicBezTo>
                <a:cubicBezTo>
                  <a:pt x="11" y="107"/>
                  <a:pt x="11" y="108"/>
                  <a:pt x="11" y="109"/>
                </a:cubicBezTo>
                <a:cubicBezTo>
                  <a:pt x="12" y="109"/>
                  <a:pt x="12" y="110"/>
                  <a:pt x="12" y="111"/>
                </a:cubicBezTo>
                <a:cubicBezTo>
                  <a:pt x="12" y="112"/>
                  <a:pt x="12" y="114"/>
                  <a:pt x="12" y="115"/>
                </a:cubicBezTo>
                <a:cubicBezTo>
                  <a:pt x="13" y="116"/>
                  <a:pt x="13" y="118"/>
                  <a:pt x="13" y="120"/>
                </a:cubicBezTo>
                <a:cubicBezTo>
                  <a:pt x="12" y="121"/>
                  <a:pt x="12" y="121"/>
                  <a:pt x="12" y="121"/>
                </a:cubicBezTo>
                <a:cubicBezTo>
                  <a:pt x="12" y="120"/>
                  <a:pt x="12" y="120"/>
                  <a:pt x="11" y="121"/>
                </a:cubicBezTo>
                <a:cubicBezTo>
                  <a:pt x="11" y="121"/>
                  <a:pt x="11" y="122"/>
                  <a:pt x="11" y="122"/>
                </a:cubicBezTo>
                <a:cubicBezTo>
                  <a:pt x="10" y="123"/>
                  <a:pt x="10" y="125"/>
                  <a:pt x="10" y="126"/>
                </a:cubicBezTo>
                <a:cubicBezTo>
                  <a:pt x="9" y="127"/>
                  <a:pt x="9" y="127"/>
                  <a:pt x="10" y="128"/>
                </a:cubicBezTo>
                <a:cubicBezTo>
                  <a:pt x="10" y="129"/>
                  <a:pt x="10" y="129"/>
                  <a:pt x="10" y="130"/>
                </a:cubicBezTo>
                <a:cubicBezTo>
                  <a:pt x="10" y="130"/>
                  <a:pt x="10" y="131"/>
                  <a:pt x="11" y="131"/>
                </a:cubicBezTo>
                <a:cubicBezTo>
                  <a:pt x="12" y="130"/>
                  <a:pt x="12" y="131"/>
                  <a:pt x="11" y="131"/>
                </a:cubicBezTo>
                <a:cubicBezTo>
                  <a:pt x="11" y="131"/>
                  <a:pt x="10" y="131"/>
                  <a:pt x="11" y="132"/>
                </a:cubicBezTo>
                <a:cubicBezTo>
                  <a:pt x="12" y="132"/>
                  <a:pt x="12" y="132"/>
                  <a:pt x="13" y="132"/>
                </a:cubicBezTo>
                <a:cubicBezTo>
                  <a:pt x="13" y="132"/>
                  <a:pt x="14" y="132"/>
                  <a:pt x="14" y="131"/>
                </a:cubicBezTo>
                <a:cubicBezTo>
                  <a:pt x="14" y="130"/>
                  <a:pt x="14" y="130"/>
                  <a:pt x="14" y="131"/>
                </a:cubicBezTo>
                <a:cubicBezTo>
                  <a:pt x="15" y="131"/>
                  <a:pt x="16" y="131"/>
                  <a:pt x="16" y="131"/>
                </a:cubicBezTo>
                <a:cubicBezTo>
                  <a:pt x="16" y="131"/>
                  <a:pt x="17" y="131"/>
                  <a:pt x="16" y="131"/>
                </a:cubicBezTo>
                <a:cubicBezTo>
                  <a:pt x="16" y="132"/>
                  <a:pt x="15" y="132"/>
                  <a:pt x="15" y="133"/>
                </a:cubicBezTo>
                <a:cubicBezTo>
                  <a:pt x="15" y="133"/>
                  <a:pt x="16" y="133"/>
                  <a:pt x="16" y="133"/>
                </a:cubicBezTo>
                <a:cubicBezTo>
                  <a:pt x="17" y="133"/>
                  <a:pt x="17" y="133"/>
                  <a:pt x="17" y="133"/>
                </a:cubicBezTo>
                <a:cubicBezTo>
                  <a:pt x="17" y="134"/>
                  <a:pt x="17" y="135"/>
                  <a:pt x="17" y="135"/>
                </a:cubicBezTo>
                <a:cubicBezTo>
                  <a:pt x="17" y="135"/>
                  <a:pt x="17" y="136"/>
                  <a:pt x="17" y="135"/>
                </a:cubicBezTo>
                <a:cubicBezTo>
                  <a:pt x="16" y="134"/>
                  <a:pt x="16" y="134"/>
                  <a:pt x="16" y="134"/>
                </a:cubicBezTo>
                <a:cubicBezTo>
                  <a:pt x="16" y="134"/>
                  <a:pt x="15" y="135"/>
                  <a:pt x="15" y="135"/>
                </a:cubicBezTo>
                <a:cubicBezTo>
                  <a:pt x="16" y="135"/>
                  <a:pt x="17" y="136"/>
                  <a:pt x="16" y="136"/>
                </a:cubicBezTo>
                <a:cubicBezTo>
                  <a:pt x="16" y="136"/>
                  <a:pt x="16" y="136"/>
                  <a:pt x="16" y="136"/>
                </a:cubicBezTo>
                <a:cubicBezTo>
                  <a:pt x="15" y="136"/>
                  <a:pt x="15" y="137"/>
                  <a:pt x="15" y="138"/>
                </a:cubicBezTo>
                <a:cubicBezTo>
                  <a:pt x="15" y="139"/>
                  <a:pt x="16" y="140"/>
                  <a:pt x="15" y="139"/>
                </a:cubicBezTo>
                <a:cubicBezTo>
                  <a:pt x="15" y="139"/>
                  <a:pt x="15" y="139"/>
                  <a:pt x="15" y="140"/>
                </a:cubicBezTo>
                <a:cubicBezTo>
                  <a:pt x="15" y="140"/>
                  <a:pt x="15" y="140"/>
                  <a:pt x="14" y="141"/>
                </a:cubicBezTo>
                <a:cubicBezTo>
                  <a:pt x="14" y="141"/>
                  <a:pt x="14" y="142"/>
                  <a:pt x="14" y="142"/>
                </a:cubicBezTo>
                <a:cubicBezTo>
                  <a:pt x="15" y="143"/>
                  <a:pt x="15" y="143"/>
                  <a:pt x="14" y="143"/>
                </a:cubicBezTo>
                <a:cubicBezTo>
                  <a:pt x="14" y="143"/>
                  <a:pt x="14" y="143"/>
                  <a:pt x="14" y="143"/>
                </a:cubicBezTo>
                <a:cubicBezTo>
                  <a:pt x="15" y="143"/>
                  <a:pt x="16" y="143"/>
                  <a:pt x="15" y="144"/>
                </a:cubicBezTo>
                <a:cubicBezTo>
                  <a:pt x="14" y="144"/>
                  <a:pt x="14" y="144"/>
                  <a:pt x="14" y="145"/>
                </a:cubicBezTo>
                <a:cubicBezTo>
                  <a:pt x="14" y="145"/>
                  <a:pt x="14" y="146"/>
                  <a:pt x="13" y="146"/>
                </a:cubicBezTo>
                <a:cubicBezTo>
                  <a:pt x="13" y="146"/>
                  <a:pt x="13" y="146"/>
                  <a:pt x="14" y="146"/>
                </a:cubicBezTo>
                <a:cubicBezTo>
                  <a:pt x="14" y="147"/>
                  <a:pt x="15" y="147"/>
                  <a:pt x="15" y="147"/>
                </a:cubicBezTo>
                <a:cubicBezTo>
                  <a:pt x="15" y="148"/>
                  <a:pt x="16" y="148"/>
                  <a:pt x="16" y="148"/>
                </a:cubicBezTo>
                <a:cubicBezTo>
                  <a:pt x="16" y="148"/>
                  <a:pt x="16" y="148"/>
                  <a:pt x="16" y="148"/>
                </a:cubicBezTo>
                <a:cubicBezTo>
                  <a:pt x="16" y="148"/>
                  <a:pt x="16" y="149"/>
                  <a:pt x="16" y="149"/>
                </a:cubicBezTo>
                <a:cubicBezTo>
                  <a:pt x="16" y="149"/>
                  <a:pt x="16" y="149"/>
                  <a:pt x="15" y="150"/>
                </a:cubicBezTo>
                <a:cubicBezTo>
                  <a:pt x="15" y="150"/>
                  <a:pt x="15" y="150"/>
                  <a:pt x="14" y="150"/>
                </a:cubicBezTo>
                <a:cubicBezTo>
                  <a:pt x="14" y="150"/>
                  <a:pt x="14" y="151"/>
                  <a:pt x="13" y="151"/>
                </a:cubicBezTo>
                <a:cubicBezTo>
                  <a:pt x="13" y="151"/>
                  <a:pt x="13" y="151"/>
                  <a:pt x="13" y="151"/>
                </a:cubicBezTo>
                <a:cubicBezTo>
                  <a:pt x="12" y="151"/>
                  <a:pt x="12" y="151"/>
                  <a:pt x="12" y="151"/>
                </a:cubicBezTo>
                <a:cubicBezTo>
                  <a:pt x="13" y="152"/>
                  <a:pt x="13" y="152"/>
                  <a:pt x="13" y="152"/>
                </a:cubicBezTo>
                <a:cubicBezTo>
                  <a:pt x="12" y="152"/>
                  <a:pt x="12" y="153"/>
                  <a:pt x="12" y="153"/>
                </a:cubicBezTo>
                <a:cubicBezTo>
                  <a:pt x="13" y="153"/>
                  <a:pt x="13" y="153"/>
                  <a:pt x="13" y="153"/>
                </a:cubicBezTo>
                <a:cubicBezTo>
                  <a:pt x="13" y="153"/>
                  <a:pt x="13" y="152"/>
                  <a:pt x="14" y="153"/>
                </a:cubicBezTo>
                <a:cubicBezTo>
                  <a:pt x="14" y="153"/>
                  <a:pt x="15" y="153"/>
                  <a:pt x="15" y="154"/>
                </a:cubicBezTo>
                <a:cubicBezTo>
                  <a:pt x="15" y="154"/>
                  <a:pt x="15" y="154"/>
                  <a:pt x="15" y="154"/>
                </a:cubicBezTo>
                <a:cubicBezTo>
                  <a:pt x="14" y="154"/>
                  <a:pt x="13" y="153"/>
                  <a:pt x="13" y="153"/>
                </a:cubicBezTo>
                <a:cubicBezTo>
                  <a:pt x="13" y="153"/>
                  <a:pt x="13" y="153"/>
                  <a:pt x="13" y="153"/>
                </a:cubicBezTo>
                <a:cubicBezTo>
                  <a:pt x="13" y="153"/>
                  <a:pt x="13" y="154"/>
                  <a:pt x="13" y="153"/>
                </a:cubicBezTo>
                <a:cubicBezTo>
                  <a:pt x="12" y="153"/>
                  <a:pt x="12" y="153"/>
                  <a:pt x="12" y="154"/>
                </a:cubicBezTo>
                <a:cubicBezTo>
                  <a:pt x="12" y="154"/>
                  <a:pt x="12" y="155"/>
                  <a:pt x="12" y="155"/>
                </a:cubicBezTo>
                <a:cubicBezTo>
                  <a:pt x="11" y="155"/>
                  <a:pt x="11" y="156"/>
                  <a:pt x="12" y="155"/>
                </a:cubicBezTo>
                <a:cubicBezTo>
                  <a:pt x="12" y="155"/>
                  <a:pt x="13" y="155"/>
                  <a:pt x="13" y="155"/>
                </a:cubicBezTo>
                <a:cubicBezTo>
                  <a:pt x="13" y="155"/>
                  <a:pt x="13" y="155"/>
                  <a:pt x="13" y="155"/>
                </a:cubicBezTo>
                <a:cubicBezTo>
                  <a:pt x="12" y="155"/>
                  <a:pt x="12" y="155"/>
                  <a:pt x="12" y="156"/>
                </a:cubicBezTo>
                <a:cubicBezTo>
                  <a:pt x="12" y="157"/>
                  <a:pt x="11" y="157"/>
                  <a:pt x="11" y="157"/>
                </a:cubicBezTo>
                <a:cubicBezTo>
                  <a:pt x="11" y="157"/>
                  <a:pt x="11" y="157"/>
                  <a:pt x="11" y="158"/>
                </a:cubicBezTo>
                <a:cubicBezTo>
                  <a:pt x="11" y="159"/>
                  <a:pt x="11" y="159"/>
                  <a:pt x="11" y="159"/>
                </a:cubicBezTo>
                <a:cubicBezTo>
                  <a:pt x="11" y="159"/>
                  <a:pt x="11" y="158"/>
                  <a:pt x="12" y="159"/>
                </a:cubicBezTo>
                <a:cubicBezTo>
                  <a:pt x="12" y="159"/>
                  <a:pt x="12" y="159"/>
                  <a:pt x="12" y="159"/>
                </a:cubicBezTo>
                <a:cubicBezTo>
                  <a:pt x="11" y="160"/>
                  <a:pt x="11" y="160"/>
                  <a:pt x="11" y="160"/>
                </a:cubicBezTo>
                <a:cubicBezTo>
                  <a:pt x="10" y="160"/>
                  <a:pt x="10" y="160"/>
                  <a:pt x="10" y="161"/>
                </a:cubicBezTo>
                <a:cubicBezTo>
                  <a:pt x="10" y="161"/>
                  <a:pt x="10" y="161"/>
                  <a:pt x="10" y="161"/>
                </a:cubicBezTo>
                <a:cubicBezTo>
                  <a:pt x="10" y="160"/>
                  <a:pt x="10" y="160"/>
                  <a:pt x="10" y="160"/>
                </a:cubicBezTo>
                <a:cubicBezTo>
                  <a:pt x="10" y="160"/>
                  <a:pt x="11" y="159"/>
                  <a:pt x="10" y="159"/>
                </a:cubicBezTo>
                <a:cubicBezTo>
                  <a:pt x="10" y="158"/>
                  <a:pt x="10" y="158"/>
                  <a:pt x="10" y="158"/>
                </a:cubicBezTo>
                <a:cubicBezTo>
                  <a:pt x="9" y="158"/>
                  <a:pt x="9" y="158"/>
                  <a:pt x="10" y="159"/>
                </a:cubicBezTo>
                <a:cubicBezTo>
                  <a:pt x="10" y="159"/>
                  <a:pt x="10" y="159"/>
                  <a:pt x="10" y="159"/>
                </a:cubicBezTo>
                <a:cubicBezTo>
                  <a:pt x="9" y="159"/>
                  <a:pt x="9" y="159"/>
                  <a:pt x="9" y="159"/>
                </a:cubicBezTo>
                <a:cubicBezTo>
                  <a:pt x="9" y="159"/>
                  <a:pt x="9" y="159"/>
                  <a:pt x="9" y="158"/>
                </a:cubicBezTo>
                <a:cubicBezTo>
                  <a:pt x="9" y="158"/>
                  <a:pt x="8" y="159"/>
                  <a:pt x="9" y="158"/>
                </a:cubicBezTo>
                <a:cubicBezTo>
                  <a:pt x="10" y="158"/>
                  <a:pt x="10" y="158"/>
                  <a:pt x="9" y="158"/>
                </a:cubicBezTo>
                <a:cubicBezTo>
                  <a:pt x="9" y="157"/>
                  <a:pt x="9" y="158"/>
                  <a:pt x="9" y="157"/>
                </a:cubicBezTo>
                <a:cubicBezTo>
                  <a:pt x="9" y="157"/>
                  <a:pt x="9" y="157"/>
                  <a:pt x="9" y="157"/>
                </a:cubicBezTo>
                <a:cubicBezTo>
                  <a:pt x="9" y="157"/>
                  <a:pt x="9" y="157"/>
                  <a:pt x="9" y="156"/>
                </a:cubicBezTo>
                <a:cubicBezTo>
                  <a:pt x="9" y="156"/>
                  <a:pt x="9" y="156"/>
                  <a:pt x="8" y="156"/>
                </a:cubicBezTo>
                <a:cubicBezTo>
                  <a:pt x="8" y="156"/>
                  <a:pt x="8" y="156"/>
                  <a:pt x="7" y="156"/>
                </a:cubicBezTo>
                <a:cubicBezTo>
                  <a:pt x="7" y="156"/>
                  <a:pt x="7" y="156"/>
                  <a:pt x="7" y="156"/>
                </a:cubicBezTo>
                <a:cubicBezTo>
                  <a:pt x="7" y="157"/>
                  <a:pt x="7" y="157"/>
                  <a:pt x="7" y="157"/>
                </a:cubicBezTo>
                <a:cubicBezTo>
                  <a:pt x="6" y="156"/>
                  <a:pt x="6" y="156"/>
                  <a:pt x="6" y="156"/>
                </a:cubicBezTo>
                <a:cubicBezTo>
                  <a:pt x="6" y="156"/>
                  <a:pt x="6" y="156"/>
                  <a:pt x="6" y="156"/>
                </a:cubicBezTo>
                <a:cubicBezTo>
                  <a:pt x="6" y="156"/>
                  <a:pt x="6" y="156"/>
                  <a:pt x="5" y="156"/>
                </a:cubicBezTo>
                <a:cubicBezTo>
                  <a:pt x="5" y="156"/>
                  <a:pt x="4" y="156"/>
                  <a:pt x="5" y="156"/>
                </a:cubicBezTo>
                <a:cubicBezTo>
                  <a:pt x="5" y="157"/>
                  <a:pt x="5" y="157"/>
                  <a:pt x="5" y="157"/>
                </a:cubicBezTo>
                <a:cubicBezTo>
                  <a:pt x="4" y="156"/>
                  <a:pt x="4" y="156"/>
                  <a:pt x="4" y="157"/>
                </a:cubicBezTo>
                <a:cubicBezTo>
                  <a:pt x="4" y="157"/>
                  <a:pt x="4" y="157"/>
                  <a:pt x="4" y="157"/>
                </a:cubicBezTo>
                <a:cubicBezTo>
                  <a:pt x="5" y="157"/>
                  <a:pt x="5" y="157"/>
                  <a:pt x="5" y="157"/>
                </a:cubicBezTo>
                <a:cubicBezTo>
                  <a:pt x="4" y="157"/>
                  <a:pt x="4" y="157"/>
                  <a:pt x="4" y="158"/>
                </a:cubicBezTo>
                <a:cubicBezTo>
                  <a:pt x="5" y="158"/>
                  <a:pt x="5" y="158"/>
                  <a:pt x="5" y="158"/>
                </a:cubicBezTo>
                <a:cubicBezTo>
                  <a:pt x="5" y="157"/>
                  <a:pt x="6" y="157"/>
                  <a:pt x="6" y="157"/>
                </a:cubicBezTo>
                <a:cubicBezTo>
                  <a:pt x="6" y="157"/>
                  <a:pt x="6" y="157"/>
                  <a:pt x="6" y="157"/>
                </a:cubicBezTo>
                <a:cubicBezTo>
                  <a:pt x="6" y="158"/>
                  <a:pt x="6" y="159"/>
                  <a:pt x="5" y="158"/>
                </a:cubicBezTo>
                <a:cubicBezTo>
                  <a:pt x="5" y="158"/>
                  <a:pt x="5" y="159"/>
                  <a:pt x="5" y="159"/>
                </a:cubicBezTo>
                <a:cubicBezTo>
                  <a:pt x="5" y="159"/>
                  <a:pt x="4" y="159"/>
                  <a:pt x="4" y="159"/>
                </a:cubicBezTo>
                <a:cubicBezTo>
                  <a:pt x="4" y="159"/>
                  <a:pt x="4" y="159"/>
                  <a:pt x="4" y="159"/>
                </a:cubicBezTo>
                <a:cubicBezTo>
                  <a:pt x="4" y="159"/>
                  <a:pt x="4" y="159"/>
                  <a:pt x="4" y="159"/>
                </a:cubicBezTo>
                <a:cubicBezTo>
                  <a:pt x="4" y="159"/>
                  <a:pt x="4" y="159"/>
                  <a:pt x="4" y="160"/>
                </a:cubicBezTo>
                <a:cubicBezTo>
                  <a:pt x="3" y="160"/>
                  <a:pt x="3" y="160"/>
                  <a:pt x="3" y="160"/>
                </a:cubicBezTo>
                <a:cubicBezTo>
                  <a:pt x="3" y="159"/>
                  <a:pt x="3" y="160"/>
                  <a:pt x="3" y="160"/>
                </a:cubicBezTo>
                <a:cubicBezTo>
                  <a:pt x="3" y="160"/>
                  <a:pt x="2" y="160"/>
                  <a:pt x="2" y="161"/>
                </a:cubicBezTo>
                <a:cubicBezTo>
                  <a:pt x="1" y="161"/>
                  <a:pt x="0" y="161"/>
                  <a:pt x="1" y="162"/>
                </a:cubicBezTo>
                <a:cubicBezTo>
                  <a:pt x="1" y="163"/>
                  <a:pt x="2" y="163"/>
                  <a:pt x="2" y="163"/>
                </a:cubicBezTo>
                <a:cubicBezTo>
                  <a:pt x="3" y="163"/>
                  <a:pt x="3" y="163"/>
                  <a:pt x="3" y="163"/>
                </a:cubicBezTo>
                <a:cubicBezTo>
                  <a:pt x="2" y="162"/>
                  <a:pt x="3" y="162"/>
                  <a:pt x="2" y="162"/>
                </a:cubicBezTo>
                <a:cubicBezTo>
                  <a:pt x="2" y="162"/>
                  <a:pt x="3" y="162"/>
                  <a:pt x="2" y="162"/>
                </a:cubicBezTo>
                <a:cubicBezTo>
                  <a:pt x="2" y="161"/>
                  <a:pt x="2" y="161"/>
                  <a:pt x="2" y="162"/>
                </a:cubicBezTo>
                <a:cubicBezTo>
                  <a:pt x="1" y="162"/>
                  <a:pt x="1" y="161"/>
                  <a:pt x="2" y="161"/>
                </a:cubicBezTo>
                <a:cubicBezTo>
                  <a:pt x="3" y="161"/>
                  <a:pt x="3" y="161"/>
                  <a:pt x="3" y="161"/>
                </a:cubicBezTo>
                <a:cubicBezTo>
                  <a:pt x="3" y="161"/>
                  <a:pt x="3" y="161"/>
                  <a:pt x="4" y="161"/>
                </a:cubicBezTo>
                <a:cubicBezTo>
                  <a:pt x="4" y="161"/>
                  <a:pt x="4" y="161"/>
                  <a:pt x="4" y="161"/>
                </a:cubicBezTo>
                <a:cubicBezTo>
                  <a:pt x="4" y="161"/>
                  <a:pt x="4" y="161"/>
                  <a:pt x="4" y="161"/>
                </a:cubicBezTo>
                <a:cubicBezTo>
                  <a:pt x="4" y="161"/>
                  <a:pt x="4" y="162"/>
                  <a:pt x="5" y="162"/>
                </a:cubicBezTo>
                <a:cubicBezTo>
                  <a:pt x="5" y="162"/>
                  <a:pt x="5" y="162"/>
                  <a:pt x="5" y="162"/>
                </a:cubicBezTo>
                <a:cubicBezTo>
                  <a:pt x="6" y="163"/>
                  <a:pt x="6" y="163"/>
                  <a:pt x="7" y="163"/>
                </a:cubicBezTo>
                <a:cubicBezTo>
                  <a:pt x="7" y="163"/>
                  <a:pt x="7" y="163"/>
                  <a:pt x="7" y="162"/>
                </a:cubicBezTo>
                <a:cubicBezTo>
                  <a:pt x="6" y="162"/>
                  <a:pt x="6" y="162"/>
                  <a:pt x="7" y="162"/>
                </a:cubicBezTo>
                <a:cubicBezTo>
                  <a:pt x="7" y="162"/>
                  <a:pt x="7" y="162"/>
                  <a:pt x="7" y="162"/>
                </a:cubicBezTo>
                <a:cubicBezTo>
                  <a:pt x="7" y="162"/>
                  <a:pt x="7" y="162"/>
                  <a:pt x="7" y="162"/>
                </a:cubicBezTo>
                <a:cubicBezTo>
                  <a:pt x="8" y="162"/>
                  <a:pt x="8" y="162"/>
                  <a:pt x="8" y="162"/>
                </a:cubicBezTo>
                <a:cubicBezTo>
                  <a:pt x="8" y="163"/>
                  <a:pt x="9" y="163"/>
                  <a:pt x="9" y="163"/>
                </a:cubicBezTo>
                <a:cubicBezTo>
                  <a:pt x="10" y="164"/>
                  <a:pt x="10" y="164"/>
                  <a:pt x="10" y="164"/>
                </a:cubicBezTo>
                <a:cubicBezTo>
                  <a:pt x="10" y="165"/>
                  <a:pt x="9" y="166"/>
                  <a:pt x="9" y="165"/>
                </a:cubicBezTo>
                <a:cubicBezTo>
                  <a:pt x="9" y="164"/>
                  <a:pt x="9" y="165"/>
                  <a:pt x="9" y="165"/>
                </a:cubicBezTo>
                <a:cubicBezTo>
                  <a:pt x="9" y="165"/>
                  <a:pt x="9" y="166"/>
                  <a:pt x="9" y="165"/>
                </a:cubicBezTo>
                <a:cubicBezTo>
                  <a:pt x="9" y="165"/>
                  <a:pt x="9" y="165"/>
                  <a:pt x="8" y="165"/>
                </a:cubicBezTo>
                <a:cubicBezTo>
                  <a:pt x="8" y="165"/>
                  <a:pt x="8" y="165"/>
                  <a:pt x="7" y="166"/>
                </a:cubicBezTo>
                <a:cubicBezTo>
                  <a:pt x="7" y="166"/>
                  <a:pt x="7" y="166"/>
                  <a:pt x="7" y="166"/>
                </a:cubicBezTo>
                <a:cubicBezTo>
                  <a:pt x="7" y="166"/>
                  <a:pt x="7" y="167"/>
                  <a:pt x="8" y="167"/>
                </a:cubicBezTo>
                <a:cubicBezTo>
                  <a:pt x="8" y="167"/>
                  <a:pt x="8" y="167"/>
                  <a:pt x="9" y="167"/>
                </a:cubicBezTo>
                <a:cubicBezTo>
                  <a:pt x="9" y="167"/>
                  <a:pt x="10" y="167"/>
                  <a:pt x="9" y="167"/>
                </a:cubicBezTo>
                <a:cubicBezTo>
                  <a:pt x="8" y="167"/>
                  <a:pt x="8" y="168"/>
                  <a:pt x="8" y="168"/>
                </a:cubicBezTo>
                <a:cubicBezTo>
                  <a:pt x="8" y="168"/>
                  <a:pt x="8" y="168"/>
                  <a:pt x="8" y="168"/>
                </a:cubicBezTo>
                <a:cubicBezTo>
                  <a:pt x="8" y="168"/>
                  <a:pt x="8" y="168"/>
                  <a:pt x="8" y="168"/>
                </a:cubicBezTo>
                <a:cubicBezTo>
                  <a:pt x="8" y="168"/>
                  <a:pt x="8" y="168"/>
                  <a:pt x="8" y="168"/>
                </a:cubicBezTo>
                <a:cubicBezTo>
                  <a:pt x="8" y="168"/>
                  <a:pt x="8" y="168"/>
                  <a:pt x="8" y="168"/>
                </a:cubicBezTo>
                <a:cubicBezTo>
                  <a:pt x="7" y="168"/>
                  <a:pt x="7" y="167"/>
                  <a:pt x="7" y="167"/>
                </a:cubicBezTo>
                <a:cubicBezTo>
                  <a:pt x="8" y="167"/>
                  <a:pt x="8" y="167"/>
                  <a:pt x="7" y="167"/>
                </a:cubicBezTo>
                <a:cubicBezTo>
                  <a:pt x="7" y="167"/>
                  <a:pt x="7" y="167"/>
                  <a:pt x="7" y="167"/>
                </a:cubicBezTo>
                <a:cubicBezTo>
                  <a:pt x="7" y="167"/>
                  <a:pt x="7" y="168"/>
                  <a:pt x="6" y="168"/>
                </a:cubicBezTo>
                <a:cubicBezTo>
                  <a:pt x="6" y="168"/>
                  <a:pt x="6" y="168"/>
                  <a:pt x="6" y="168"/>
                </a:cubicBezTo>
                <a:cubicBezTo>
                  <a:pt x="7" y="168"/>
                  <a:pt x="7" y="168"/>
                  <a:pt x="7" y="168"/>
                </a:cubicBezTo>
                <a:cubicBezTo>
                  <a:pt x="8" y="168"/>
                  <a:pt x="9" y="168"/>
                  <a:pt x="9" y="169"/>
                </a:cubicBezTo>
                <a:cubicBezTo>
                  <a:pt x="9" y="169"/>
                  <a:pt x="10" y="169"/>
                  <a:pt x="10" y="168"/>
                </a:cubicBezTo>
                <a:cubicBezTo>
                  <a:pt x="10" y="168"/>
                  <a:pt x="11" y="166"/>
                  <a:pt x="11" y="167"/>
                </a:cubicBezTo>
                <a:cubicBezTo>
                  <a:pt x="11" y="168"/>
                  <a:pt x="11" y="169"/>
                  <a:pt x="12" y="169"/>
                </a:cubicBezTo>
                <a:cubicBezTo>
                  <a:pt x="12" y="169"/>
                  <a:pt x="12" y="169"/>
                  <a:pt x="12" y="169"/>
                </a:cubicBezTo>
                <a:cubicBezTo>
                  <a:pt x="13" y="170"/>
                  <a:pt x="13" y="170"/>
                  <a:pt x="12" y="170"/>
                </a:cubicBezTo>
                <a:cubicBezTo>
                  <a:pt x="11" y="170"/>
                  <a:pt x="11" y="169"/>
                  <a:pt x="11" y="170"/>
                </a:cubicBezTo>
                <a:cubicBezTo>
                  <a:pt x="12" y="170"/>
                  <a:pt x="12" y="171"/>
                  <a:pt x="12" y="171"/>
                </a:cubicBezTo>
                <a:cubicBezTo>
                  <a:pt x="12" y="171"/>
                  <a:pt x="13" y="170"/>
                  <a:pt x="13" y="171"/>
                </a:cubicBezTo>
                <a:cubicBezTo>
                  <a:pt x="12" y="171"/>
                  <a:pt x="12" y="171"/>
                  <a:pt x="12" y="171"/>
                </a:cubicBezTo>
                <a:cubicBezTo>
                  <a:pt x="12" y="171"/>
                  <a:pt x="12" y="171"/>
                  <a:pt x="12" y="171"/>
                </a:cubicBezTo>
                <a:cubicBezTo>
                  <a:pt x="11" y="171"/>
                  <a:pt x="11" y="171"/>
                  <a:pt x="11" y="171"/>
                </a:cubicBezTo>
                <a:cubicBezTo>
                  <a:pt x="11" y="170"/>
                  <a:pt x="11" y="170"/>
                  <a:pt x="11" y="170"/>
                </a:cubicBezTo>
                <a:cubicBezTo>
                  <a:pt x="10" y="170"/>
                  <a:pt x="11" y="170"/>
                  <a:pt x="10" y="170"/>
                </a:cubicBezTo>
                <a:cubicBezTo>
                  <a:pt x="10" y="170"/>
                  <a:pt x="10" y="171"/>
                  <a:pt x="10" y="170"/>
                </a:cubicBezTo>
                <a:cubicBezTo>
                  <a:pt x="10" y="170"/>
                  <a:pt x="9" y="170"/>
                  <a:pt x="9" y="170"/>
                </a:cubicBezTo>
                <a:cubicBezTo>
                  <a:pt x="8" y="170"/>
                  <a:pt x="8" y="170"/>
                  <a:pt x="8" y="170"/>
                </a:cubicBezTo>
                <a:cubicBezTo>
                  <a:pt x="8" y="170"/>
                  <a:pt x="9" y="171"/>
                  <a:pt x="8" y="171"/>
                </a:cubicBezTo>
                <a:cubicBezTo>
                  <a:pt x="8" y="171"/>
                  <a:pt x="8" y="171"/>
                  <a:pt x="8" y="170"/>
                </a:cubicBezTo>
                <a:cubicBezTo>
                  <a:pt x="8" y="170"/>
                  <a:pt x="7" y="169"/>
                  <a:pt x="7" y="169"/>
                </a:cubicBezTo>
                <a:cubicBezTo>
                  <a:pt x="6" y="170"/>
                  <a:pt x="6" y="170"/>
                  <a:pt x="6" y="170"/>
                </a:cubicBezTo>
                <a:cubicBezTo>
                  <a:pt x="6" y="170"/>
                  <a:pt x="6" y="170"/>
                  <a:pt x="7" y="170"/>
                </a:cubicBezTo>
                <a:cubicBezTo>
                  <a:pt x="7" y="170"/>
                  <a:pt x="7" y="170"/>
                  <a:pt x="7" y="170"/>
                </a:cubicBezTo>
                <a:cubicBezTo>
                  <a:pt x="7" y="171"/>
                  <a:pt x="7" y="171"/>
                  <a:pt x="8" y="171"/>
                </a:cubicBezTo>
                <a:cubicBezTo>
                  <a:pt x="8" y="171"/>
                  <a:pt x="8" y="172"/>
                  <a:pt x="8" y="172"/>
                </a:cubicBezTo>
                <a:cubicBezTo>
                  <a:pt x="8" y="172"/>
                  <a:pt x="8" y="172"/>
                  <a:pt x="8" y="172"/>
                </a:cubicBezTo>
                <a:cubicBezTo>
                  <a:pt x="9" y="172"/>
                  <a:pt x="8" y="172"/>
                  <a:pt x="9" y="172"/>
                </a:cubicBezTo>
                <a:cubicBezTo>
                  <a:pt x="9" y="172"/>
                  <a:pt x="9" y="172"/>
                  <a:pt x="9" y="172"/>
                </a:cubicBezTo>
                <a:cubicBezTo>
                  <a:pt x="9" y="172"/>
                  <a:pt x="10" y="172"/>
                  <a:pt x="10" y="173"/>
                </a:cubicBezTo>
                <a:cubicBezTo>
                  <a:pt x="10" y="173"/>
                  <a:pt x="9" y="174"/>
                  <a:pt x="9" y="173"/>
                </a:cubicBezTo>
                <a:cubicBezTo>
                  <a:pt x="9" y="173"/>
                  <a:pt x="9" y="172"/>
                  <a:pt x="8" y="173"/>
                </a:cubicBezTo>
                <a:cubicBezTo>
                  <a:pt x="8" y="173"/>
                  <a:pt x="7" y="173"/>
                  <a:pt x="8" y="174"/>
                </a:cubicBezTo>
                <a:cubicBezTo>
                  <a:pt x="8" y="174"/>
                  <a:pt x="8" y="174"/>
                  <a:pt x="8" y="174"/>
                </a:cubicBezTo>
                <a:cubicBezTo>
                  <a:pt x="9" y="174"/>
                  <a:pt x="9" y="174"/>
                  <a:pt x="8" y="174"/>
                </a:cubicBezTo>
                <a:cubicBezTo>
                  <a:pt x="7" y="174"/>
                  <a:pt x="7" y="175"/>
                  <a:pt x="7" y="175"/>
                </a:cubicBezTo>
                <a:cubicBezTo>
                  <a:pt x="7" y="176"/>
                  <a:pt x="7" y="176"/>
                  <a:pt x="7" y="176"/>
                </a:cubicBezTo>
                <a:cubicBezTo>
                  <a:pt x="7" y="176"/>
                  <a:pt x="7" y="176"/>
                  <a:pt x="7" y="177"/>
                </a:cubicBezTo>
                <a:cubicBezTo>
                  <a:pt x="7" y="177"/>
                  <a:pt x="7" y="179"/>
                  <a:pt x="8" y="179"/>
                </a:cubicBezTo>
                <a:cubicBezTo>
                  <a:pt x="8" y="179"/>
                  <a:pt x="9" y="180"/>
                  <a:pt x="9" y="178"/>
                </a:cubicBezTo>
                <a:cubicBezTo>
                  <a:pt x="8" y="177"/>
                  <a:pt x="8" y="177"/>
                  <a:pt x="9" y="177"/>
                </a:cubicBezTo>
                <a:cubicBezTo>
                  <a:pt x="9" y="177"/>
                  <a:pt x="9" y="177"/>
                  <a:pt x="9" y="177"/>
                </a:cubicBezTo>
                <a:cubicBezTo>
                  <a:pt x="9" y="176"/>
                  <a:pt x="9" y="176"/>
                  <a:pt x="10" y="176"/>
                </a:cubicBezTo>
                <a:cubicBezTo>
                  <a:pt x="10" y="176"/>
                  <a:pt x="10" y="176"/>
                  <a:pt x="10" y="177"/>
                </a:cubicBezTo>
                <a:cubicBezTo>
                  <a:pt x="10" y="177"/>
                  <a:pt x="9" y="177"/>
                  <a:pt x="10" y="178"/>
                </a:cubicBezTo>
                <a:cubicBezTo>
                  <a:pt x="10" y="178"/>
                  <a:pt x="10" y="179"/>
                  <a:pt x="10" y="178"/>
                </a:cubicBezTo>
                <a:cubicBezTo>
                  <a:pt x="9" y="178"/>
                  <a:pt x="9" y="178"/>
                  <a:pt x="9" y="179"/>
                </a:cubicBezTo>
                <a:cubicBezTo>
                  <a:pt x="9" y="179"/>
                  <a:pt x="9" y="179"/>
                  <a:pt x="9" y="179"/>
                </a:cubicBezTo>
                <a:cubicBezTo>
                  <a:pt x="9" y="179"/>
                  <a:pt x="10" y="179"/>
                  <a:pt x="10" y="180"/>
                </a:cubicBezTo>
                <a:cubicBezTo>
                  <a:pt x="10" y="180"/>
                  <a:pt x="10" y="180"/>
                  <a:pt x="10" y="180"/>
                </a:cubicBezTo>
                <a:cubicBezTo>
                  <a:pt x="11" y="181"/>
                  <a:pt x="10" y="181"/>
                  <a:pt x="10" y="181"/>
                </a:cubicBezTo>
                <a:cubicBezTo>
                  <a:pt x="10" y="180"/>
                  <a:pt x="9" y="180"/>
                  <a:pt x="9" y="180"/>
                </a:cubicBezTo>
                <a:cubicBezTo>
                  <a:pt x="9" y="180"/>
                  <a:pt x="9" y="180"/>
                  <a:pt x="9" y="180"/>
                </a:cubicBezTo>
                <a:cubicBezTo>
                  <a:pt x="9" y="179"/>
                  <a:pt x="8" y="180"/>
                  <a:pt x="8" y="180"/>
                </a:cubicBezTo>
                <a:cubicBezTo>
                  <a:pt x="8" y="180"/>
                  <a:pt x="7" y="180"/>
                  <a:pt x="8" y="181"/>
                </a:cubicBezTo>
                <a:cubicBezTo>
                  <a:pt x="8" y="181"/>
                  <a:pt x="9" y="181"/>
                  <a:pt x="8" y="181"/>
                </a:cubicBezTo>
                <a:cubicBezTo>
                  <a:pt x="7" y="181"/>
                  <a:pt x="7" y="181"/>
                  <a:pt x="8" y="182"/>
                </a:cubicBezTo>
                <a:cubicBezTo>
                  <a:pt x="8" y="182"/>
                  <a:pt x="9" y="182"/>
                  <a:pt x="9" y="182"/>
                </a:cubicBezTo>
                <a:cubicBezTo>
                  <a:pt x="9" y="182"/>
                  <a:pt x="9" y="182"/>
                  <a:pt x="9" y="182"/>
                </a:cubicBezTo>
                <a:cubicBezTo>
                  <a:pt x="9" y="182"/>
                  <a:pt x="10" y="182"/>
                  <a:pt x="10" y="182"/>
                </a:cubicBezTo>
                <a:cubicBezTo>
                  <a:pt x="9" y="183"/>
                  <a:pt x="9" y="183"/>
                  <a:pt x="9" y="183"/>
                </a:cubicBezTo>
                <a:cubicBezTo>
                  <a:pt x="9" y="182"/>
                  <a:pt x="8" y="182"/>
                  <a:pt x="8" y="182"/>
                </a:cubicBezTo>
                <a:cubicBezTo>
                  <a:pt x="8" y="182"/>
                  <a:pt x="8" y="182"/>
                  <a:pt x="8" y="182"/>
                </a:cubicBezTo>
                <a:cubicBezTo>
                  <a:pt x="8" y="182"/>
                  <a:pt x="7" y="182"/>
                  <a:pt x="8" y="183"/>
                </a:cubicBezTo>
                <a:cubicBezTo>
                  <a:pt x="8" y="183"/>
                  <a:pt x="8" y="183"/>
                  <a:pt x="8" y="183"/>
                </a:cubicBezTo>
                <a:cubicBezTo>
                  <a:pt x="8" y="184"/>
                  <a:pt x="9" y="184"/>
                  <a:pt x="9" y="184"/>
                </a:cubicBezTo>
                <a:cubicBezTo>
                  <a:pt x="9" y="184"/>
                  <a:pt x="10" y="184"/>
                  <a:pt x="10" y="184"/>
                </a:cubicBezTo>
                <a:cubicBezTo>
                  <a:pt x="10" y="184"/>
                  <a:pt x="10" y="184"/>
                  <a:pt x="9" y="184"/>
                </a:cubicBezTo>
                <a:cubicBezTo>
                  <a:pt x="9" y="184"/>
                  <a:pt x="8" y="184"/>
                  <a:pt x="8" y="184"/>
                </a:cubicBezTo>
                <a:cubicBezTo>
                  <a:pt x="8" y="184"/>
                  <a:pt x="8" y="183"/>
                  <a:pt x="7" y="183"/>
                </a:cubicBezTo>
                <a:cubicBezTo>
                  <a:pt x="7" y="183"/>
                  <a:pt x="7" y="183"/>
                  <a:pt x="7" y="183"/>
                </a:cubicBezTo>
                <a:cubicBezTo>
                  <a:pt x="6" y="184"/>
                  <a:pt x="6" y="184"/>
                  <a:pt x="6" y="184"/>
                </a:cubicBezTo>
                <a:cubicBezTo>
                  <a:pt x="7" y="184"/>
                  <a:pt x="7" y="185"/>
                  <a:pt x="7" y="185"/>
                </a:cubicBezTo>
                <a:cubicBezTo>
                  <a:pt x="8" y="185"/>
                  <a:pt x="8" y="185"/>
                  <a:pt x="8" y="185"/>
                </a:cubicBezTo>
                <a:cubicBezTo>
                  <a:pt x="8" y="185"/>
                  <a:pt x="8" y="185"/>
                  <a:pt x="8" y="185"/>
                </a:cubicBezTo>
                <a:cubicBezTo>
                  <a:pt x="9" y="185"/>
                  <a:pt x="9" y="185"/>
                  <a:pt x="9" y="185"/>
                </a:cubicBezTo>
                <a:cubicBezTo>
                  <a:pt x="9" y="185"/>
                  <a:pt x="9" y="186"/>
                  <a:pt x="9" y="186"/>
                </a:cubicBezTo>
                <a:cubicBezTo>
                  <a:pt x="9" y="186"/>
                  <a:pt x="10" y="186"/>
                  <a:pt x="9" y="186"/>
                </a:cubicBezTo>
                <a:cubicBezTo>
                  <a:pt x="9" y="186"/>
                  <a:pt x="9" y="186"/>
                  <a:pt x="9" y="186"/>
                </a:cubicBezTo>
                <a:cubicBezTo>
                  <a:pt x="9" y="186"/>
                  <a:pt x="8" y="186"/>
                  <a:pt x="8" y="186"/>
                </a:cubicBezTo>
                <a:cubicBezTo>
                  <a:pt x="8" y="186"/>
                  <a:pt x="8" y="186"/>
                  <a:pt x="8" y="186"/>
                </a:cubicBezTo>
                <a:cubicBezTo>
                  <a:pt x="8" y="187"/>
                  <a:pt x="9" y="188"/>
                  <a:pt x="9" y="188"/>
                </a:cubicBezTo>
                <a:cubicBezTo>
                  <a:pt x="10" y="188"/>
                  <a:pt x="10" y="187"/>
                  <a:pt x="10" y="187"/>
                </a:cubicBezTo>
                <a:cubicBezTo>
                  <a:pt x="11" y="186"/>
                  <a:pt x="11" y="186"/>
                  <a:pt x="11" y="185"/>
                </a:cubicBezTo>
                <a:cubicBezTo>
                  <a:pt x="11" y="185"/>
                  <a:pt x="11" y="186"/>
                  <a:pt x="11" y="186"/>
                </a:cubicBezTo>
                <a:cubicBezTo>
                  <a:pt x="11" y="186"/>
                  <a:pt x="12" y="187"/>
                  <a:pt x="12" y="187"/>
                </a:cubicBezTo>
                <a:cubicBezTo>
                  <a:pt x="11" y="187"/>
                  <a:pt x="11" y="186"/>
                  <a:pt x="11" y="187"/>
                </a:cubicBezTo>
                <a:cubicBezTo>
                  <a:pt x="11" y="188"/>
                  <a:pt x="10" y="189"/>
                  <a:pt x="10" y="189"/>
                </a:cubicBezTo>
                <a:cubicBezTo>
                  <a:pt x="10" y="188"/>
                  <a:pt x="10" y="188"/>
                  <a:pt x="10" y="188"/>
                </a:cubicBezTo>
                <a:cubicBezTo>
                  <a:pt x="9" y="188"/>
                  <a:pt x="9" y="188"/>
                  <a:pt x="8" y="189"/>
                </a:cubicBezTo>
                <a:cubicBezTo>
                  <a:pt x="8" y="189"/>
                  <a:pt x="8" y="189"/>
                  <a:pt x="8" y="190"/>
                </a:cubicBezTo>
                <a:cubicBezTo>
                  <a:pt x="9" y="190"/>
                  <a:pt x="9" y="191"/>
                  <a:pt x="9" y="190"/>
                </a:cubicBezTo>
                <a:cubicBezTo>
                  <a:pt x="9" y="190"/>
                  <a:pt x="9" y="190"/>
                  <a:pt x="10" y="190"/>
                </a:cubicBezTo>
                <a:cubicBezTo>
                  <a:pt x="10" y="190"/>
                  <a:pt x="10" y="191"/>
                  <a:pt x="10" y="190"/>
                </a:cubicBezTo>
                <a:cubicBezTo>
                  <a:pt x="11" y="190"/>
                  <a:pt x="11" y="190"/>
                  <a:pt x="11" y="190"/>
                </a:cubicBezTo>
                <a:cubicBezTo>
                  <a:pt x="10" y="191"/>
                  <a:pt x="10" y="191"/>
                  <a:pt x="11" y="191"/>
                </a:cubicBezTo>
                <a:cubicBezTo>
                  <a:pt x="11" y="191"/>
                  <a:pt x="10" y="191"/>
                  <a:pt x="11" y="192"/>
                </a:cubicBezTo>
                <a:cubicBezTo>
                  <a:pt x="11" y="192"/>
                  <a:pt x="11" y="192"/>
                  <a:pt x="11" y="192"/>
                </a:cubicBezTo>
                <a:cubicBezTo>
                  <a:pt x="11" y="193"/>
                  <a:pt x="11" y="194"/>
                  <a:pt x="11" y="193"/>
                </a:cubicBezTo>
                <a:cubicBezTo>
                  <a:pt x="11" y="192"/>
                  <a:pt x="11" y="193"/>
                  <a:pt x="11" y="192"/>
                </a:cubicBezTo>
                <a:cubicBezTo>
                  <a:pt x="10" y="192"/>
                  <a:pt x="10" y="191"/>
                  <a:pt x="10" y="192"/>
                </a:cubicBezTo>
                <a:cubicBezTo>
                  <a:pt x="10" y="192"/>
                  <a:pt x="10" y="193"/>
                  <a:pt x="10" y="193"/>
                </a:cubicBezTo>
                <a:cubicBezTo>
                  <a:pt x="10" y="193"/>
                  <a:pt x="10" y="193"/>
                  <a:pt x="11" y="194"/>
                </a:cubicBezTo>
                <a:cubicBezTo>
                  <a:pt x="11" y="194"/>
                  <a:pt x="11" y="194"/>
                  <a:pt x="11" y="194"/>
                </a:cubicBezTo>
                <a:cubicBezTo>
                  <a:pt x="11" y="194"/>
                  <a:pt x="11" y="194"/>
                  <a:pt x="12" y="194"/>
                </a:cubicBezTo>
                <a:cubicBezTo>
                  <a:pt x="12" y="194"/>
                  <a:pt x="12" y="194"/>
                  <a:pt x="12" y="194"/>
                </a:cubicBezTo>
                <a:cubicBezTo>
                  <a:pt x="12" y="194"/>
                  <a:pt x="12" y="194"/>
                  <a:pt x="12" y="194"/>
                </a:cubicBezTo>
                <a:cubicBezTo>
                  <a:pt x="12" y="194"/>
                  <a:pt x="12" y="194"/>
                  <a:pt x="12" y="195"/>
                </a:cubicBezTo>
                <a:cubicBezTo>
                  <a:pt x="12" y="196"/>
                  <a:pt x="12" y="196"/>
                  <a:pt x="12" y="195"/>
                </a:cubicBezTo>
                <a:cubicBezTo>
                  <a:pt x="12" y="195"/>
                  <a:pt x="12" y="195"/>
                  <a:pt x="11" y="195"/>
                </a:cubicBezTo>
                <a:cubicBezTo>
                  <a:pt x="11" y="195"/>
                  <a:pt x="11" y="195"/>
                  <a:pt x="11" y="195"/>
                </a:cubicBezTo>
                <a:cubicBezTo>
                  <a:pt x="12" y="196"/>
                  <a:pt x="12" y="196"/>
                  <a:pt x="12" y="196"/>
                </a:cubicBezTo>
                <a:cubicBezTo>
                  <a:pt x="12" y="196"/>
                  <a:pt x="11" y="196"/>
                  <a:pt x="11" y="196"/>
                </a:cubicBezTo>
                <a:cubicBezTo>
                  <a:pt x="11" y="196"/>
                  <a:pt x="11" y="196"/>
                  <a:pt x="11" y="197"/>
                </a:cubicBezTo>
                <a:cubicBezTo>
                  <a:pt x="12" y="197"/>
                  <a:pt x="12" y="197"/>
                  <a:pt x="11" y="197"/>
                </a:cubicBezTo>
                <a:cubicBezTo>
                  <a:pt x="11" y="198"/>
                  <a:pt x="11" y="197"/>
                  <a:pt x="11" y="198"/>
                </a:cubicBezTo>
                <a:cubicBezTo>
                  <a:pt x="11" y="198"/>
                  <a:pt x="12" y="198"/>
                  <a:pt x="11" y="198"/>
                </a:cubicBezTo>
                <a:cubicBezTo>
                  <a:pt x="11" y="198"/>
                  <a:pt x="11" y="198"/>
                  <a:pt x="11" y="198"/>
                </a:cubicBezTo>
                <a:cubicBezTo>
                  <a:pt x="12" y="198"/>
                  <a:pt x="12" y="199"/>
                  <a:pt x="11" y="199"/>
                </a:cubicBezTo>
                <a:cubicBezTo>
                  <a:pt x="11" y="199"/>
                  <a:pt x="11" y="200"/>
                  <a:pt x="11" y="200"/>
                </a:cubicBezTo>
                <a:cubicBezTo>
                  <a:pt x="11" y="200"/>
                  <a:pt x="11" y="200"/>
                  <a:pt x="11" y="200"/>
                </a:cubicBezTo>
                <a:cubicBezTo>
                  <a:pt x="11" y="201"/>
                  <a:pt x="12" y="200"/>
                  <a:pt x="12" y="200"/>
                </a:cubicBezTo>
                <a:cubicBezTo>
                  <a:pt x="12" y="199"/>
                  <a:pt x="12" y="199"/>
                  <a:pt x="13" y="200"/>
                </a:cubicBezTo>
                <a:cubicBezTo>
                  <a:pt x="13" y="200"/>
                  <a:pt x="13" y="200"/>
                  <a:pt x="13" y="199"/>
                </a:cubicBezTo>
                <a:cubicBezTo>
                  <a:pt x="13" y="199"/>
                  <a:pt x="14" y="199"/>
                  <a:pt x="14" y="199"/>
                </a:cubicBezTo>
                <a:cubicBezTo>
                  <a:pt x="14" y="199"/>
                  <a:pt x="15" y="199"/>
                  <a:pt x="14" y="199"/>
                </a:cubicBezTo>
                <a:cubicBezTo>
                  <a:pt x="14" y="200"/>
                  <a:pt x="13" y="200"/>
                  <a:pt x="13" y="200"/>
                </a:cubicBezTo>
                <a:cubicBezTo>
                  <a:pt x="13" y="201"/>
                  <a:pt x="13" y="201"/>
                  <a:pt x="13" y="201"/>
                </a:cubicBezTo>
                <a:cubicBezTo>
                  <a:pt x="13" y="201"/>
                  <a:pt x="12" y="201"/>
                  <a:pt x="12" y="201"/>
                </a:cubicBezTo>
                <a:cubicBezTo>
                  <a:pt x="11" y="201"/>
                  <a:pt x="12" y="201"/>
                  <a:pt x="12" y="201"/>
                </a:cubicBezTo>
                <a:cubicBezTo>
                  <a:pt x="12" y="201"/>
                  <a:pt x="14" y="202"/>
                  <a:pt x="13" y="202"/>
                </a:cubicBezTo>
                <a:cubicBezTo>
                  <a:pt x="13" y="202"/>
                  <a:pt x="12" y="202"/>
                  <a:pt x="12" y="202"/>
                </a:cubicBezTo>
                <a:cubicBezTo>
                  <a:pt x="12" y="202"/>
                  <a:pt x="12" y="202"/>
                  <a:pt x="12" y="202"/>
                </a:cubicBezTo>
                <a:cubicBezTo>
                  <a:pt x="13" y="203"/>
                  <a:pt x="13" y="203"/>
                  <a:pt x="14" y="203"/>
                </a:cubicBezTo>
                <a:cubicBezTo>
                  <a:pt x="14" y="203"/>
                  <a:pt x="14" y="203"/>
                  <a:pt x="14" y="202"/>
                </a:cubicBezTo>
                <a:cubicBezTo>
                  <a:pt x="14" y="201"/>
                  <a:pt x="14" y="201"/>
                  <a:pt x="15" y="201"/>
                </a:cubicBezTo>
                <a:cubicBezTo>
                  <a:pt x="15" y="201"/>
                  <a:pt x="16" y="200"/>
                  <a:pt x="16" y="200"/>
                </a:cubicBezTo>
                <a:cubicBezTo>
                  <a:pt x="15" y="199"/>
                  <a:pt x="15" y="200"/>
                  <a:pt x="15" y="200"/>
                </a:cubicBezTo>
                <a:cubicBezTo>
                  <a:pt x="15" y="200"/>
                  <a:pt x="14" y="200"/>
                  <a:pt x="15" y="199"/>
                </a:cubicBezTo>
                <a:cubicBezTo>
                  <a:pt x="16" y="199"/>
                  <a:pt x="17" y="199"/>
                  <a:pt x="17" y="199"/>
                </a:cubicBezTo>
                <a:cubicBezTo>
                  <a:pt x="17" y="199"/>
                  <a:pt x="17" y="199"/>
                  <a:pt x="17" y="199"/>
                </a:cubicBezTo>
                <a:cubicBezTo>
                  <a:pt x="17" y="200"/>
                  <a:pt x="17" y="200"/>
                  <a:pt x="17" y="200"/>
                </a:cubicBezTo>
                <a:cubicBezTo>
                  <a:pt x="17" y="200"/>
                  <a:pt x="18" y="200"/>
                  <a:pt x="18" y="200"/>
                </a:cubicBezTo>
                <a:cubicBezTo>
                  <a:pt x="18" y="200"/>
                  <a:pt x="19" y="200"/>
                  <a:pt x="18" y="200"/>
                </a:cubicBezTo>
                <a:cubicBezTo>
                  <a:pt x="17" y="201"/>
                  <a:pt x="17" y="201"/>
                  <a:pt x="17" y="201"/>
                </a:cubicBezTo>
                <a:cubicBezTo>
                  <a:pt x="17" y="201"/>
                  <a:pt x="17" y="201"/>
                  <a:pt x="17" y="201"/>
                </a:cubicBezTo>
                <a:cubicBezTo>
                  <a:pt x="17" y="201"/>
                  <a:pt x="17" y="201"/>
                  <a:pt x="16" y="201"/>
                </a:cubicBezTo>
                <a:cubicBezTo>
                  <a:pt x="16" y="201"/>
                  <a:pt x="16" y="201"/>
                  <a:pt x="16" y="201"/>
                </a:cubicBezTo>
                <a:cubicBezTo>
                  <a:pt x="16" y="200"/>
                  <a:pt x="16" y="200"/>
                  <a:pt x="16" y="200"/>
                </a:cubicBezTo>
                <a:cubicBezTo>
                  <a:pt x="16" y="201"/>
                  <a:pt x="15" y="201"/>
                  <a:pt x="15" y="201"/>
                </a:cubicBezTo>
                <a:cubicBezTo>
                  <a:pt x="15" y="202"/>
                  <a:pt x="14" y="203"/>
                  <a:pt x="15" y="203"/>
                </a:cubicBezTo>
                <a:cubicBezTo>
                  <a:pt x="15" y="203"/>
                  <a:pt x="16" y="204"/>
                  <a:pt x="16" y="204"/>
                </a:cubicBezTo>
                <a:cubicBezTo>
                  <a:pt x="15" y="204"/>
                  <a:pt x="15" y="203"/>
                  <a:pt x="14" y="203"/>
                </a:cubicBezTo>
                <a:cubicBezTo>
                  <a:pt x="14" y="203"/>
                  <a:pt x="13" y="203"/>
                  <a:pt x="13" y="203"/>
                </a:cubicBezTo>
                <a:cubicBezTo>
                  <a:pt x="13" y="203"/>
                  <a:pt x="13" y="203"/>
                  <a:pt x="13" y="204"/>
                </a:cubicBezTo>
                <a:cubicBezTo>
                  <a:pt x="14" y="204"/>
                  <a:pt x="14" y="204"/>
                  <a:pt x="15" y="205"/>
                </a:cubicBezTo>
                <a:cubicBezTo>
                  <a:pt x="15" y="205"/>
                  <a:pt x="15" y="205"/>
                  <a:pt x="15" y="205"/>
                </a:cubicBezTo>
                <a:cubicBezTo>
                  <a:pt x="15" y="205"/>
                  <a:pt x="16" y="205"/>
                  <a:pt x="16" y="205"/>
                </a:cubicBezTo>
                <a:cubicBezTo>
                  <a:pt x="16" y="205"/>
                  <a:pt x="17" y="206"/>
                  <a:pt x="17" y="206"/>
                </a:cubicBezTo>
                <a:cubicBezTo>
                  <a:pt x="17" y="206"/>
                  <a:pt x="17" y="206"/>
                  <a:pt x="17" y="205"/>
                </a:cubicBezTo>
                <a:cubicBezTo>
                  <a:pt x="17" y="205"/>
                  <a:pt x="16" y="205"/>
                  <a:pt x="16" y="205"/>
                </a:cubicBezTo>
                <a:cubicBezTo>
                  <a:pt x="17" y="205"/>
                  <a:pt x="17" y="204"/>
                  <a:pt x="17" y="204"/>
                </a:cubicBezTo>
                <a:cubicBezTo>
                  <a:pt x="17" y="204"/>
                  <a:pt x="17" y="204"/>
                  <a:pt x="17" y="204"/>
                </a:cubicBezTo>
                <a:cubicBezTo>
                  <a:pt x="17" y="204"/>
                  <a:pt x="17" y="204"/>
                  <a:pt x="17" y="204"/>
                </a:cubicBezTo>
                <a:cubicBezTo>
                  <a:pt x="17" y="204"/>
                  <a:pt x="17" y="204"/>
                  <a:pt x="17" y="204"/>
                </a:cubicBezTo>
                <a:cubicBezTo>
                  <a:pt x="18" y="204"/>
                  <a:pt x="17" y="204"/>
                  <a:pt x="18" y="204"/>
                </a:cubicBezTo>
                <a:cubicBezTo>
                  <a:pt x="18" y="204"/>
                  <a:pt x="18" y="204"/>
                  <a:pt x="18" y="203"/>
                </a:cubicBezTo>
                <a:cubicBezTo>
                  <a:pt x="18" y="203"/>
                  <a:pt x="18" y="203"/>
                  <a:pt x="18" y="203"/>
                </a:cubicBezTo>
                <a:cubicBezTo>
                  <a:pt x="18" y="203"/>
                  <a:pt x="17" y="203"/>
                  <a:pt x="17" y="203"/>
                </a:cubicBezTo>
                <a:cubicBezTo>
                  <a:pt x="17" y="203"/>
                  <a:pt x="16" y="202"/>
                  <a:pt x="17" y="203"/>
                </a:cubicBezTo>
                <a:cubicBezTo>
                  <a:pt x="18" y="203"/>
                  <a:pt x="18" y="203"/>
                  <a:pt x="18" y="203"/>
                </a:cubicBezTo>
                <a:cubicBezTo>
                  <a:pt x="19" y="203"/>
                  <a:pt x="19" y="203"/>
                  <a:pt x="19" y="203"/>
                </a:cubicBezTo>
                <a:cubicBezTo>
                  <a:pt x="20" y="202"/>
                  <a:pt x="21" y="201"/>
                  <a:pt x="23" y="201"/>
                </a:cubicBezTo>
                <a:cubicBezTo>
                  <a:pt x="24" y="201"/>
                  <a:pt x="24" y="201"/>
                  <a:pt x="23" y="202"/>
                </a:cubicBezTo>
                <a:cubicBezTo>
                  <a:pt x="23" y="202"/>
                  <a:pt x="23" y="203"/>
                  <a:pt x="22" y="203"/>
                </a:cubicBezTo>
                <a:cubicBezTo>
                  <a:pt x="21" y="203"/>
                  <a:pt x="20" y="204"/>
                  <a:pt x="20" y="204"/>
                </a:cubicBezTo>
                <a:cubicBezTo>
                  <a:pt x="20" y="205"/>
                  <a:pt x="21" y="206"/>
                  <a:pt x="20" y="206"/>
                </a:cubicBezTo>
                <a:cubicBezTo>
                  <a:pt x="19" y="206"/>
                  <a:pt x="19" y="206"/>
                  <a:pt x="20" y="206"/>
                </a:cubicBezTo>
                <a:cubicBezTo>
                  <a:pt x="21" y="205"/>
                  <a:pt x="20" y="205"/>
                  <a:pt x="20" y="205"/>
                </a:cubicBezTo>
                <a:cubicBezTo>
                  <a:pt x="20" y="204"/>
                  <a:pt x="20" y="204"/>
                  <a:pt x="19" y="204"/>
                </a:cubicBezTo>
                <a:cubicBezTo>
                  <a:pt x="19" y="204"/>
                  <a:pt x="19" y="204"/>
                  <a:pt x="19" y="204"/>
                </a:cubicBezTo>
                <a:cubicBezTo>
                  <a:pt x="19" y="205"/>
                  <a:pt x="19" y="205"/>
                  <a:pt x="19" y="205"/>
                </a:cubicBezTo>
                <a:cubicBezTo>
                  <a:pt x="19" y="205"/>
                  <a:pt x="18" y="205"/>
                  <a:pt x="19" y="205"/>
                </a:cubicBezTo>
                <a:cubicBezTo>
                  <a:pt x="19" y="204"/>
                  <a:pt x="19" y="204"/>
                  <a:pt x="18" y="204"/>
                </a:cubicBezTo>
                <a:cubicBezTo>
                  <a:pt x="18" y="204"/>
                  <a:pt x="18" y="204"/>
                  <a:pt x="18" y="204"/>
                </a:cubicBezTo>
                <a:cubicBezTo>
                  <a:pt x="18" y="205"/>
                  <a:pt x="18" y="206"/>
                  <a:pt x="18" y="206"/>
                </a:cubicBezTo>
                <a:cubicBezTo>
                  <a:pt x="19" y="207"/>
                  <a:pt x="19" y="207"/>
                  <a:pt x="19" y="207"/>
                </a:cubicBezTo>
                <a:cubicBezTo>
                  <a:pt x="20" y="207"/>
                  <a:pt x="20" y="207"/>
                  <a:pt x="21" y="208"/>
                </a:cubicBezTo>
                <a:cubicBezTo>
                  <a:pt x="21" y="208"/>
                  <a:pt x="23" y="208"/>
                  <a:pt x="23" y="208"/>
                </a:cubicBezTo>
                <a:cubicBezTo>
                  <a:pt x="24" y="208"/>
                  <a:pt x="24" y="207"/>
                  <a:pt x="24" y="207"/>
                </a:cubicBezTo>
                <a:cubicBezTo>
                  <a:pt x="25" y="206"/>
                  <a:pt x="24" y="206"/>
                  <a:pt x="24" y="205"/>
                </a:cubicBezTo>
                <a:cubicBezTo>
                  <a:pt x="24" y="205"/>
                  <a:pt x="24" y="205"/>
                  <a:pt x="24" y="204"/>
                </a:cubicBezTo>
                <a:cubicBezTo>
                  <a:pt x="25" y="203"/>
                  <a:pt x="25" y="202"/>
                  <a:pt x="25" y="202"/>
                </a:cubicBezTo>
                <a:cubicBezTo>
                  <a:pt x="25" y="202"/>
                  <a:pt x="25" y="202"/>
                  <a:pt x="25" y="201"/>
                </a:cubicBezTo>
                <a:cubicBezTo>
                  <a:pt x="25" y="201"/>
                  <a:pt x="25" y="201"/>
                  <a:pt x="25" y="201"/>
                </a:cubicBezTo>
                <a:cubicBezTo>
                  <a:pt x="25" y="201"/>
                  <a:pt x="25" y="200"/>
                  <a:pt x="25" y="200"/>
                </a:cubicBezTo>
                <a:cubicBezTo>
                  <a:pt x="26" y="200"/>
                  <a:pt x="27" y="200"/>
                  <a:pt x="27" y="200"/>
                </a:cubicBezTo>
                <a:cubicBezTo>
                  <a:pt x="28" y="200"/>
                  <a:pt x="29" y="200"/>
                  <a:pt x="30" y="199"/>
                </a:cubicBezTo>
                <a:cubicBezTo>
                  <a:pt x="30" y="199"/>
                  <a:pt x="31" y="199"/>
                  <a:pt x="32" y="198"/>
                </a:cubicBezTo>
                <a:cubicBezTo>
                  <a:pt x="32" y="197"/>
                  <a:pt x="33" y="197"/>
                  <a:pt x="34" y="197"/>
                </a:cubicBezTo>
                <a:cubicBezTo>
                  <a:pt x="34" y="197"/>
                  <a:pt x="35" y="197"/>
                  <a:pt x="35" y="197"/>
                </a:cubicBezTo>
                <a:cubicBezTo>
                  <a:pt x="35" y="197"/>
                  <a:pt x="34" y="197"/>
                  <a:pt x="34" y="197"/>
                </a:cubicBezTo>
                <a:cubicBezTo>
                  <a:pt x="33" y="196"/>
                  <a:pt x="31" y="196"/>
                  <a:pt x="31" y="19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0" name="Freeform 281"/>
          <p:cNvSpPr>
            <a:spLocks/>
          </p:cNvSpPr>
          <p:nvPr/>
        </p:nvSpPr>
        <p:spPr bwMode="auto">
          <a:xfrm>
            <a:off x="1795863" y="3755646"/>
            <a:ext cx="31964" cy="11281"/>
          </a:xfrm>
          <a:custGeom>
            <a:avLst/>
            <a:gdLst/>
            <a:ahLst/>
            <a:cxnLst>
              <a:cxn ang="0">
                <a:pos x="4" y="0"/>
              </a:cxn>
              <a:cxn ang="0">
                <a:pos x="2" y="1"/>
              </a:cxn>
              <a:cxn ang="0">
                <a:pos x="1" y="1"/>
              </a:cxn>
              <a:cxn ang="0">
                <a:pos x="1" y="2"/>
              </a:cxn>
              <a:cxn ang="0">
                <a:pos x="2" y="1"/>
              </a:cxn>
              <a:cxn ang="0">
                <a:pos x="4" y="1"/>
              </a:cxn>
              <a:cxn ang="0">
                <a:pos x="5" y="1"/>
              </a:cxn>
              <a:cxn ang="0">
                <a:pos x="4" y="0"/>
              </a:cxn>
            </a:cxnLst>
            <a:rect l="0" t="0" r="r" b="b"/>
            <a:pathLst>
              <a:path w="5" h="2">
                <a:moveTo>
                  <a:pt x="4" y="0"/>
                </a:moveTo>
                <a:cubicBezTo>
                  <a:pt x="4" y="0"/>
                  <a:pt x="3" y="1"/>
                  <a:pt x="2" y="1"/>
                </a:cubicBezTo>
                <a:cubicBezTo>
                  <a:pt x="2" y="0"/>
                  <a:pt x="1" y="0"/>
                  <a:pt x="1" y="1"/>
                </a:cubicBezTo>
                <a:cubicBezTo>
                  <a:pt x="1" y="1"/>
                  <a:pt x="0" y="1"/>
                  <a:pt x="1" y="2"/>
                </a:cubicBezTo>
                <a:cubicBezTo>
                  <a:pt x="1" y="2"/>
                  <a:pt x="1" y="2"/>
                  <a:pt x="2" y="1"/>
                </a:cubicBezTo>
                <a:cubicBezTo>
                  <a:pt x="2" y="1"/>
                  <a:pt x="3" y="1"/>
                  <a:pt x="4" y="1"/>
                </a:cubicBezTo>
                <a:cubicBezTo>
                  <a:pt x="5" y="1"/>
                  <a:pt x="5" y="1"/>
                  <a:pt x="5" y="1"/>
                </a:cubicBezTo>
                <a:cubicBezTo>
                  <a:pt x="5" y="0"/>
                  <a:pt x="5"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1" name="Freeform 282"/>
          <p:cNvSpPr>
            <a:spLocks/>
          </p:cNvSpPr>
          <p:nvPr/>
        </p:nvSpPr>
        <p:spPr bwMode="auto">
          <a:xfrm>
            <a:off x="1827827" y="3750005"/>
            <a:ext cx="24443" cy="35724"/>
          </a:xfrm>
          <a:custGeom>
            <a:avLst/>
            <a:gdLst/>
            <a:ahLst/>
            <a:cxnLst>
              <a:cxn ang="0">
                <a:pos x="3" y="6"/>
              </a:cxn>
              <a:cxn ang="0">
                <a:pos x="4" y="4"/>
              </a:cxn>
              <a:cxn ang="0">
                <a:pos x="4" y="4"/>
              </a:cxn>
              <a:cxn ang="0">
                <a:pos x="4" y="3"/>
              </a:cxn>
              <a:cxn ang="0">
                <a:pos x="4" y="2"/>
              </a:cxn>
              <a:cxn ang="0">
                <a:pos x="3" y="2"/>
              </a:cxn>
              <a:cxn ang="0">
                <a:pos x="1" y="0"/>
              </a:cxn>
              <a:cxn ang="0">
                <a:pos x="0" y="1"/>
              </a:cxn>
              <a:cxn ang="0">
                <a:pos x="2" y="1"/>
              </a:cxn>
              <a:cxn ang="0">
                <a:pos x="3" y="2"/>
              </a:cxn>
              <a:cxn ang="0">
                <a:pos x="4" y="3"/>
              </a:cxn>
              <a:cxn ang="0">
                <a:pos x="3" y="5"/>
              </a:cxn>
              <a:cxn ang="0">
                <a:pos x="3" y="6"/>
              </a:cxn>
            </a:cxnLst>
            <a:rect l="0" t="0" r="r" b="b"/>
            <a:pathLst>
              <a:path w="4" h="6">
                <a:moveTo>
                  <a:pt x="3" y="6"/>
                </a:moveTo>
                <a:cubicBezTo>
                  <a:pt x="4" y="6"/>
                  <a:pt x="4" y="5"/>
                  <a:pt x="4" y="4"/>
                </a:cubicBezTo>
                <a:cubicBezTo>
                  <a:pt x="4" y="4"/>
                  <a:pt x="4" y="4"/>
                  <a:pt x="4" y="4"/>
                </a:cubicBezTo>
                <a:cubicBezTo>
                  <a:pt x="4" y="3"/>
                  <a:pt x="4" y="3"/>
                  <a:pt x="4" y="3"/>
                </a:cubicBezTo>
                <a:cubicBezTo>
                  <a:pt x="4" y="3"/>
                  <a:pt x="4" y="2"/>
                  <a:pt x="4" y="2"/>
                </a:cubicBezTo>
                <a:cubicBezTo>
                  <a:pt x="3" y="2"/>
                  <a:pt x="3" y="2"/>
                  <a:pt x="3" y="2"/>
                </a:cubicBezTo>
                <a:cubicBezTo>
                  <a:pt x="3" y="1"/>
                  <a:pt x="2" y="1"/>
                  <a:pt x="1" y="0"/>
                </a:cubicBezTo>
                <a:cubicBezTo>
                  <a:pt x="0" y="0"/>
                  <a:pt x="0" y="1"/>
                  <a:pt x="0" y="1"/>
                </a:cubicBezTo>
                <a:cubicBezTo>
                  <a:pt x="0" y="1"/>
                  <a:pt x="2" y="1"/>
                  <a:pt x="2" y="1"/>
                </a:cubicBezTo>
                <a:cubicBezTo>
                  <a:pt x="3" y="2"/>
                  <a:pt x="3" y="2"/>
                  <a:pt x="3" y="2"/>
                </a:cubicBezTo>
                <a:cubicBezTo>
                  <a:pt x="3" y="2"/>
                  <a:pt x="3" y="2"/>
                  <a:pt x="4" y="3"/>
                </a:cubicBezTo>
                <a:cubicBezTo>
                  <a:pt x="4" y="3"/>
                  <a:pt x="3" y="5"/>
                  <a:pt x="3" y="5"/>
                </a:cubicBezTo>
                <a:cubicBezTo>
                  <a:pt x="3" y="5"/>
                  <a:pt x="3" y="6"/>
                  <a:pt x="3"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2" name="Freeform 283"/>
          <p:cNvSpPr>
            <a:spLocks/>
          </p:cNvSpPr>
          <p:nvPr/>
        </p:nvSpPr>
        <p:spPr bwMode="auto">
          <a:xfrm>
            <a:off x="1809025" y="3810172"/>
            <a:ext cx="24443" cy="30083"/>
          </a:xfrm>
          <a:custGeom>
            <a:avLst/>
            <a:gdLst/>
            <a:ahLst/>
            <a:cxnLst>
              <a:cxn ang="0">
                <a:pos x="2" y="0"/>
              </a:cxn>
              <a:cxn ang="0">
                <a:pos x="2" y="0"/>
              </a:cxn>
              <a:cxn ang="0">
                <a:pos x="1" y="2"/>
              </a:cxn>
              <a:cxn ang="0">
                <a:pos x="1" y="3"/>
              </a:cxn>
              <a:cxn ang="0">
                <a:pos x="1" y="3"/>
              </a:cxn>
              <a:cxn ang="0">
                <a:pos x="1" y="2"/>
              </a:cxn>
              <a:cxn ang="0">
                <a:pos x="2" y="4"/>
              </a:cxn>
              <a:cxn ang="0">
                <a:pos x="2" y="4"/>
              </a:cxn>
              <a:cxn ang="0">
                <a:pos x="3" y="4"/>
              </a:cxn>
              <a:cxn ang="0">
                <a:pos x="4" y="4"/>
              </a:cxn>
              <a:cxn ang="0">
                <a:pos x="4" y="3"/>
              </a:cxn>
              <a:cxn ang="0">
                <a:pos x="3" y="1"/>
              </a:cxn>
              <a:cxn ang="0">
                <a:pos x="2" y="0"/>
              </a:cxn>
            </a:cxnLst>
            <a:rect l="0" t="0" r="r" b="b"/>
            <a:pathLst>
              <a:path w="4" h="5">
                <a:moveTo>
                  <a:pt x="2" y="0"/>
                </a:moveTo>
                <a:cubicBezTo>
                  <a:pt x="1" y="0"/>
                  <a:pt x="2" y="0"/>
                  <a:pt x="2" y="0"/>
                </a:cubicBezTo>
                <a:cubicBezTo>
                  <a:pt x="2" y="1"/>
                  <a:pt x="2" y="1"/>
                  <a:pt x="1" y="2"/>
                </a:cubicBezTo>
                <a:cubicBezTo>
                  <a:pt x="1" y="2"/>
                  <a:pt x="1" y="2"/>
                  <a:pt x="1" y="3"/>
                </a:cubicBezTo>
                <a:cubicBezTo>
                  <a:pt x="2" y="3"/>
                  <a:pt x="1" y="3"/>
                  <a:pt x="1" y="3"/>
                </a:cubicBezTo>
                <a:cubicBezTo>
                  <a:pt x="1" y="2"/>
                  <a:pt x="1" y="2"/>
                  <a:pt x="1" y="2"/>
                </a:cubicBezTo>
                <a:cubicBezTo>
                  <a:pt x="0" y="3"/>
                  <a:pt x="1" y="3"/>
                  <a:pt x="2" y="4"/>
                </a:cubicBezTo>
                <a:cubicBezTo>
                  <a:pt x="2" y="4"/>
                  <a:pt x="2" y="4"/>
                  <a:pt x="2" y="4"/>
                </a:cubicBezTo>
                <a:cubicBezTo>
                  <a:pt x="2" y="5"/>
                  <a:pt x="3" y="5"/>
                  <a:pt x="3" y="4"/>
                </a:cubicBezTo>
                <a:cubicBezTo>
                  <a:pt x="3" y="4"/>
                  <a:pt x="3" y="4"/>
                  <a:pt x="4" y="4"/>
                </a:cubicBezTo>
                <a:cubicBezTo>
                  <a:pt x="4" y="3"/>
                  <a:pt x="4" y="3"/>
                  <a:pt x="4" y="3"/>
                </a:cubicBezTo>
                <a:cubicBezTo>
                  <a:pt x="4" y="2"/>
                  <a:pt x="3" y="1"/>
                  <a:pt x="3" y="1"/>
                </a:cubicBezTo>
                <a:cubicBezTo>
                  <a:pt x="3"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3" name="Freeform 284"/>
          <p:cNvSpPr>
            <a:spLocks/>
          </p:cNvSpPr>
          <p:nvPr/>
        </p:nvSpPr>
        <p:spPr bwMode="auto">
          <a:xfrm>
            <a:off x="1820306" y="3834615"/>
            <a:ext cx="18802" cy="24443"/>
          </a:xfrm>
          <a:custGeom>
            <a:avLst/>
            <a:gdLst/>
            <a:ahLst/>
            <a:cxnLst>
              <a:cxn ang="0">
                <a:pos x="3" y="2"/>
              </a:cxn>
              <a:cxn ang="0">
                <a:pos x="2" y="1"/>
              </a:cxn>
              <a:cxn ang="0">
                <a:pos x="2" y="1"/>
              </a:cxn>
              <a:cxn ang="0">
                <a:pos x="1" y="1"/>
              </a:cxn>
              <a:cxn ang="0">
                <a:pos x="1" y="2"/>
              </a:cxn>
              <a:cxn ang="0">
                <a:pos x="2" y="2"/>
              </a:cxn>
              <a:cxn ang="0">
                <a:pos x="2" y="3"/>
              </a:cxn>
              <a:cxn ang="0">
                <a:pos x="3" y="3"/>
              </a:cxn>
              <a:cxn ang="0">
                <a:pos x="3" y="2"/>
              </a:cxn>
            </a:cxnLst>
            <a:rect l="0" t="0" r="r" b="b"/>
            <a:pathLst>
              <a:path w="3" h="4">
                <a:moveTo>
                  <a:pt x="3" y="2"/>
                </a:moveTo>
                <a:cubicBezTo>
                  <a:pt x="3" y="1"/>
                  <a:pt x="3" y="1"/>
                  <a:pt x="2" y="1"/>
                </a:cubicBezTo>
                <a:cubicBezTo>
                  <a:pt x="2" y="1"/>
                  <a:pt x="2" y="1"/>
                  <a:pt x="2" y="1"/>
                </a:cubicBezTo>
                <a:cubicBezTo>
                  <a:pt x="2" y="0"/>
                  <a:pt x="2" y="0"/>
                  <a:pt x="1" y="1"/>
                </a:cubicBezTo>
                <a:cubicBezTo>
                  <a:pt x="0" y="1"/>
                  <a:pt x="1" y="2"/>
                  <a:pt x="1" y="2"/>
                </a:cubicBezTo>
                <a:cubicBezTo>
                  <a:pt x="1" y="2"/>
                  <a:pt x="1" y="2"/>
                  <a:pt x="2" y="2"/>
                </a:cubicBezTo>
                <a:cubicBezTo>
                  <a:pt x="2" y="3"/>
                  <a:pt x="2" y="3"/>
                  <a:pt x="2" y="3"/>
                </a:cubicBezTo>
                <a:cubicBezTo>
                  <a:pt x="2" y="4"/>
                  <a:pt x="2" y="3"/>
                  <a:pt x="3" y="3"/>
                </a:cubicBezTo>
                <a:cubicBezTo>
                  <a:pt x="3" y="3"/>
                  <a:pt x="3" y="2"/>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4" name="Freeform 285"/>
          <p:cNvSpPr>
            <a:spLocks/>
          </p:cNvSpPr>
          <p:nvPr/>
        </p:nvSpPr>
        <p:spPr bwMode="auto">
          <a:xfrm>
            <a:off x="1874832" y="3810172"/>
            <a:ext cx="7521" cy="18802"/>
          </a:xfrm>
          <a:custGeom>
            <a:avLst/>
            <a:gdLst/>
            <a:ahLst/>
            <a:cxnLst>
              <a:cxn ang="0">
                <a:pos x="0" y="2"/>
              </a:cxn>
              <a:cxn ang="0">
                <a:pos x="1" y="2"/>
              </a:cxn>
              <a:cxn ang="0">
                <a:pos x="1" y="1"/>
              </a:cxn>
              <a:cxn ang="0">
                <a:pos x="1" y="1"/>
              </a:cxn>
              <a:cxn ang="0">
                <a:pos x="0" y="2"/>
              </a:cxn>
              <a:cxn ang="0">
                <a:pos x="0" y="2"/>
              </a:cxn>
            </a:cxnLst>
            <a:rect l="0" t="0" r="r" b="b"/>
            <a:pathLst>
              <a:path w="1" h="3">
                <a:moveTo>
                  <a:pt x="0" y="2"/>
                </a:moveTo>
                <a:cubicBezTo>
                  <a:pt x="0" y="2"/>
                  <a:pt x="1" y="3"/>
                  <a:pt x="1" y="2"/>
                </a:cubicBezTo>
                <a:cubicBezTo>
                  <a:pt x="1" y="1"/>
                  <a:pt x="1" y="1"/>
                  <a:pt x="1" y="1"/>
                </a:cubicBezTo>
                <a:cubicBezTo>
                  <a:pt x="1" y="0"/>
                  <a:pt x="1" y="0"/>
                  <a:pt x="1" y="1"/>
                </a:cubicBezTo>
                <a:cubicBezTo>
                  <a:pt x="0" y="1"/>
                  <a:pt x="1" y="1"/>
                  <a:pt x="0" y="2"/>
                </a:cubicBezTo>
                <a:cubicBezTo>
                  <a:pt x="0" y="2"/>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5" name="Freeform 286"/>
          <p:cNvSpPr>
            <a:spLocks/>
          </p:cNvSpPr>
          <p:nvPr/>
        </p:nvSpPr>
        <p:spPr bwMode="auto">
          <a:xfrm>
            <a:off x="1893635" y="3828974"/>
            <a:ext cx="13161" cy="11281"/>
          </a:xfrm>
          <a:custGeom>
            <a:avLst/>
            <a:gdLst/>
            <a:ahLst/>
            <a:cxnLst>
              <a:cxn ang="0">
                <a:pos x="1" y="2"/>
              </a:cxn>
              <a:cxn ang="0">
                <a:pos x="1" y="2"/>
              </a:cxn>
              <a:cxn ang="0">
                <a:pos x="0" y="0"/>
              </a:cxn>
              <a:cxn ang="0">
                <a:pos x="1" y="2"/>
              </a:cxn>
            </a:cxnLst>
            <a:rect l="0" t="0" r="r" b="b"/>
            <a:pathLst>
              <a:path w="2" h="2">
                <a:moveTo>
                  <a:pt x="1" y="2"/>
                </a:moveTo>
                <a:cubicBezTo>
                  <a:pt x="1" y="2"/>
                  <a:pt x="1" y="2"/>
                  <a:pt x="1" y="2"/>
                </a:cubicBezTo>
                <a:cubicBezTo>
                  <a:pt x="2" y="2"/>
                  <a:pt x="0" y="0"/>
                  <a:pt x="0" y="0"/>
                </a:cubicBezTo>
                <a:cubicBezTo>
                  <a:pt x="0" y="0"/>
                  <a:pt x="1"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6" name="Freeform 287"/>
          <p:cNvSpPr>
            <a:spLocks/>
          </p:cNvSpPr>
          <p:nvPr/>
        </p:nvSpPr>
        <p:spPr bwMode="auto">
          <a:xfrm>
            <a:off x="1906796" y="3870339"/>
            <a:ext cx="5641" cy="7521"/>
          </a:xfrm>
          <a:custGeom>
            <a:avLst/>
            <a:gdLst/>
            <a:ahLst/>
            <a:cxnLst>
              <a:cxn ang="0">
                <a:pos x="1" y="0"/>
              </a:cxn>
              <a:cxn ang="0">
                <a:pos x="1" y="1"/>
              </a:cxn>
              <a:cxn ang="0">
                <a:pos x="1" y="0"/>
              </a:cxn>
              <a:cxn ang="0">
                <a:pos x="1" y="0"/>
              </a:cxn>
            </a:cxnLst>
            <a:rect l="0" t="0" r="r" b="b"/>
            <a:pathLst>
              <a:path w="1" h="1">
                <a:moveTo>
                  <a:pt x="1" y="0"/>
                </a:moveTo>
                <a:cubicBezTo>
                  <a:pt x="1" y="1"/>
                  <a:pt x="1" y="1"/>
                  <a:pt x="1" y="1"/>
                </a:cubicBezTo>
                <a:cubicBezTo>
                  <a:pt x="1" y="0"/>
                  <a:pt x="1" y="0"/>
                  <a:pt x="1" y="0"/>
                </a:cubicBezTo>
                <a:cubicBezTo>
                  <a:pt x="1"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7" name="Freeform 288"/>
          <p:cNvSpPr>
            <a:spLocks/>
          </p:cNvSpPr>
          <p:nvPr/>
        </p:nvSpPr>
        <p:spPr bwMode="auto">
          <a:xfrm>
            <a:off x="1887994" y="3859057"/>
            <a:ext cx="5641" cy="5641"/>
          </a:xfrm>
          <a:custGeom>
            <a:avLst/>
            <a:gdLst/>
            <a:ahLst/>
            <a:cxnLst>
              <a:cxn ang="0">
                <a:pos x="1" y="1"/>
              </a:cxn>
              <a:cxn ang="0">
                <a:pos x="0" y="0"/>
              </a:cxn>
              <a:cxn ang="0">
                <a:pos x="1" y="1"/>
              </a:cxn>
            </a:cxnLst>
            <a:rect l="0" t="0" r="r" b="b"/>
            <a:pathLst>
              <a:path w="1" h="1">
                <a:moveTo>
                  <a:pt x="1" y="1"/>
                </a:moveTo>
                <a:cubicBezTo>
                  <a:pt x="1" y="1"/>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8" name="Freeform 289"/>
          <p:cNvSpPr>
            <a:spLocks/>
          </p:cNvSpPr>
          <p:nvPr/>
        </p:nvSpPr>
        <p:spPr bwMode="auto">
          <a:xfrm>
            <a:off x="1936879" y="3883500"/>
            <a:ext cx="18802" cy="24443"/>
          </a:xfrm>
          <a:custGeom>
            <a:avLst/>
            <a:gdLst/>
            <a:ahLst/>
            <a:cxnLst>
              <a:cxn ang="0">
                <a:pos x="2" y="2"/>
              </a:cxn>
              <a:cxn ang="0">
                <a:pos x="1" y="3"/>
              </a:cxn>
              <a:cxn ang="0">
                <a:pos x="2" y="1"/>
              </a:cxn>
              <a:cxn ang="0">
                <a:pos x="1" y="1"/>
              </a:cxn>
              <a:cxn ang="0">
                <a:pos x="2" y="2"/>
              </a:cxn>
            </a:cxnLst>
            <a:rect l="0" t="0" r="r" b="b"/>
            <a:pathLst>
              <a:path w="3" h="4">
                <a:moveTo>
                  <a:pt x="2" y="2"/>
                </a:moveTo>
                <a:cubicBezTo>
                  <a:pt x="1" y="2"/>
                  <a:pt x="0" y="4"/>
                  <a:pt x="1" y="3"/>
                </a:cubicBezTo>
                <a:cubicBezTo>
                  <a:pt x="1" y="2"/>
                  <a:pt x="3" y="2"/>
                  <a:pt x="2" y="1"/>
                </a:cubicBezTo>
                <a:cubicBezTo>
                  <a:pt x="2" y="0"/>
                  <a:pt x="1" y="1"/>
                  <a:pt x="1" y="1"/>
                </a:cubicBezTo>
                <a:cubicBezTo>
                  <a:pt x="1" y="1"/>
                  <a:pt x="2" y="1"/>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9" name="Freeform 290"/>
          <p:cNvSpPr>
            <a:spLocks/>
          </p:cNvSpPr>
          <p:nvPr/>
        </p:nvSpPr>
        <p:spPr bwMode="auto">
          <a:xfrm>
            <a:off x="1966963" y="3894781"/>
            <a:ext cx="18802" cy="7521"/>
          </a:xfrm>
          <a:custGeom>
            <a:avLst/>
            <a:gdLst/>
            <a:ahLst/>
            <a:cxnLst>
              <a:cxn ang="0">
                <a:pos x="2" y="1"/>
              </a:cxn>
              <a:cxn ang="0">
                <a:pos x="1" y="0"/>
              </a:cxn>
              <a:cxn ang="0">
                <a:pos x="0" y="0"/>
              </a:cxn>
              <a:cxn ang="0">
                <a:pos x="1" y="1"/>
              </a:cxn>
              <a:cxn ang="0">
                <a:pos x="2" y="1"/>
              </a:cxn>
            </a:cxnLst>
            <a:rect l="0" t="0" r="r" b="b"/>
            <a:pathLst>
              <a:path w="3" h="1">
                <a:moveTo>
                  <a:pt x="2" y="1"/>
                </a:moveTo>
                <a:cubicBezTo>
                  <a:pt x="3" y="1"/>
                  <a:pt x="2" y="0"/>
                  <a:pt x="1" y="0"/>
                </a:cubicBezTo>
                <a:cubicBezTo>
                  <a:pt x="1" y="0"/>
                  <a:pt x="1" y="0"/>
                  <a:pt x="0" y="0"/>
                </a:cubicBezTo>
                <a:cubicBezTo>
                  <a:pt x="0" y="1"/>
                  <a:pt x="1" y="1"/>
                  <a:pt x="1" y="1"/>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0" name="Freeform 291"/>
          <p:cNvSpPr>
            <a:spLocks/>
          </p:cNvSpPr>
          <p:nvPr/>
        </p:nvSpPr>
        <p:spPr bwMode="auto">
          <a:xfrm>
            <a:off x="1948161" y="3932386"/>
            <a:ext cx="30083" cy="11281"/>
          </a:xfrm>
          <a:custGeom>
            <a:avLst/>
            <a:gdLst/>
            <a:ahLst/>
            <a:cxnLst>
              <a:cxn ang="0">
                <a:pos x="3" y="1"/>
              </a:cxn>
              <a:cxn ang="0">
                <a:pos x="2" y="1"/>
              </a:cxn>
              <a:cxn ang="0">
                <a:pos x="1" y="1"/>
              </a:cxn>
              <a:cxn ang="0">
                <a:pos x="1" y="2"/>
              </a:cxn>
              <a:cxn ang="0">
                <a:pos x="4" y="1"/>
              </a:cxn>
              <a:cxn ang="0">
                <a:pos x="4" y="0"/>
              </a:cxn>
              <a:cxn ang="0">
                <a:pos x="3" y="1"/>
              </a:cxn>
            </a:cxnLst>
            <a:rect l="0" t="0" r="r" b="b"/>
            <a:pathLst>
              <a:path w="5" h="2">
                <a:moveTo>
                  <a:pt x="3" y="1"/>
                </a:moveTo>
                <a:cubicBezTo>
                  <a:pt x="3" y="1"/>
                  <a:pt x="2" y="0"/>
                  <a:pt x="2" y="1"/>
                </a:cubicBezTo>
                <a:cubicBezTo>
                  <a:pt x="1" y="1"/>
                  <a:pt x="1" y="1"/>
                  <a:pt x="1" y="1"/>
                </a:cubicBezTo>
                <a:cubicBezTo>
                  <a:pt x="1" y="1"/>
                  <a:pt x="0" y="2"/>
                  <a:pt x="1" y="2"/>
                </a:cubicBezTo>
                <a:cubicBezTo>
                  <a:pt x="2" y="2"/>
                  <a:pt x="3" y="2"/>
                  <a:pt x="4" y="1"/>
                </a:cubicBezTo>
                <a:cubicBezTo>
                  <a:pt x="4" y="1"/>
                  <a:pt x="5" y="0"/>
                  <a:pt x="4" y="0"/>
                </a:cubicBezTo>
                <a:cubicBezTo>
                  <a:pt x="4" y="0"/>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1" name="Freeform 292"/>
          <p:cNvSpPr>
            <a:spLocks/>
          </p:cNvSpPr>
          <p:nvPr/>
        </p:nvSpPr>
        <p:spPr bwMode="auto">
          <a:xfrm>
            <a:off x="1931239" y="3840255"/>
            <a:ext cx="1880" cy="7521"/>
          </a:xfrm>
          <a:custGeom>
            <a:avLst/>
            <a:gdLst/>
            <a:ahLst/>
            <a:cxnLst>
              <a:cxn ang="0">
                <a:pos x="0" y="0"/>
              </a:cxn>
              <a:cxn ang="0">
                <a:pos x="0" y="1"/>
              </a:cxn>
              <a:cxn ang="0">
                <a:pos x="0" y="0"/>
              </a:cxn>
            </a:cxnLst>
            <a:rect l="0" t="0" r="r" b="b"/>
            <a:pathLst>
              <a:path h="1">
                <a:moveTo>
                  <a:pt x="0" y="0"/>
                </a:moveTo>
                <a:cubicBezTo>
                  <a:pt x="0" y="1"/>
                  <a:pt x="0" y="1"/>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2" name="Freeform 293"/>
          <p:cNvSpPr>
            <a:spLocks/>
          </p:cNvSpPr>
          <p:nvPr/>
        </p:nvSpPr>
        <p:spPr bwMode="auto">
          <a:xfrm>
            <a:off x="2010208" y="3913584"/>
            <a:ext cx="5641" cy="5641"/>
          </a:xfrm>
          <a:custGeom>
            <a:avLst/>
            <a:gdLst/>
            <a:ahLst/>
            <a:cxnLst>
              <a:cxn ang="0">
                <a:pos x="1" y="0"/>
              </a:cxn>
              <a:cxn ang="0">
                <a:pos x="0" y="1"/>
              </a:cxn>
              <a:cxn ang="0">
                <a:pos x="1" y="0"/>
              </a:cxn>
            </a:cxnLst>
            <a:rect l="0" t="0" r="r" b="b"/>
            <a:pathLst>
              <a:path w="1" h="1">
                <a:moveTo>
                  <a:pt x="1" y="0"/>
                </a:moveTo>
                <a:cubicBezTo>
                  <a:pt x="1" y="0"/>
                  <a:pt x="0" y="0"/>
                  <a:pt x="0" y="1"/>
                </a:cubicBezTo>
                <a:cubicBezTo>
                  <a:pt x="0"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3" name="Freeform 294"/>
          <p:cNvSpPr>
            <a:spLocks/>
          </p:cNvSpPr>
          <p:nvPr/>
        </p:nvSpPr>
        <p:spPr bwMode="auto">
          <a:xfrm>
            <a:off x="1669889" y="3913584"/>
            <a:ext cx="16922" cy="13161"/>
          </a:xfrm>
          <a:custGeom>
            <a:avLst/>
            <a:gdLst/>
            <a:ahLst/>
            <a:cxnLst>
              <a:cxn ang="0">
                <a:pos x="1" y="2"/>
              </a:cxn>
              <a:cxn ang="0">
                <a:pos x="3" y="2"/>
              </a:cxn>
              <a:cxn ang="0">
                <a:pos x="2" y="0"/>
              </a:cxn>
              <a:cxn ang="0">
                <a:pos x="1" y="0"/>
              </a:cxn>
              <a:cxn ang="0">
                <a:pos x="1" y="0"/>
              </a:cxn>
              <a:cxn ang="0">
                <a:pos x="1" y="2"/>
              </a:cxn>
            </a:cxnLst>
            <a:rect l="0" t="0" r="r" b="b"/>
            <a:pathLst>
              <a:path w="3" h="2">
                <a:moveTo>
                  <a:pt x="1" y="2"/>
                </a:moveTo>
                <a:cubicBezTo>
                  <a:pt x="2" y="2"/>
                  <a:pt x="2" y="2"/>
                  <a:pt x="3" y="2"/>
                </a:cubicBezTo>
                <a:cubicBezTo>
                  <a:pt x="3" y="1"/>
                  <a:pt x="3" y="1"/>
                  <a:pt x="2" y="0"/>
                </a:cubicBezTo>
                <a:cubicBezTo>
                  <a:pt x="2" y="0"/>
                  <a:pt x="2" y="0"/>
                  <a:pt x="1" y="0"/>
                </a:cubicBezTo>
                <a:cubicBezTo>
                  <a:pt x="0" y="0"/>
                  <a:pt x="1" y="0"/>
                  <a:pt x="1" y="0"/>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4" name="Freeform 295"/>
          <p:cNvSpPr>
            <a:spLocks/>
          </p:cNvSpPr>
          <p:nvPr/>
        </p:nvSpPr>
        <p:spPr bwMode="auto">
          <a:xfrm>
            <a:off x="1607842" y="3870339"/>
            <a:ext cx="334678" cy="110933"/>
          </a:xfrm>
          <a:custGeom>
            <a:avLst/>
            <a:gdLst/>
            <a:ahLst/>
            <a:cxnLst>
              <a:cxn ang="0">
                <a:pos x="51" y="17"/>
              </a:cxn>
              <a:cxn ang="0">
                <a:pos x="54" y="16"/>
              </a:cxn>
              <a:cxn ang="0">
                <a:pos x="53" y="14"/>
              </a:cxn>
              <a:cxn ang="0">
                <a:pos x="49" y="13"/>
              </a:cxn>
              <a:cxn ang="0">
                <a:pos x="48" y="12"/>
              </a:cxn>
              <a:cxn ang="0">
                <a:pos x="46" y="11"/>
              </a:cxn>
              <a:cxn ang="0">
                <a:pos x="44" y="11"/>
              </a:cxn>
              <a:cxn ang="0">
                <a:pos x="43" y="10"/>
              </a:cxn>
              <a:cxn ang="0">
                <a:pos x="41" y="9"/>
              </a:cxn>
              <a:cxn ang="0">
                <a:pos x="39" y="8"/>
              </a:cxn>
              <a:cxn ang="0">
                <a:pos x="39" y="8"/>
              </a:cxn>
              <a:cxn ang="0">
                <a:pos x="36" y="6"/>
              </a:cxn>
              <a:cxn ang="0">
                <a:pos x="30" y="4"/>
              </a:cxn>
              <a:cxn ang="0">
                <a:pos x="28" y="3"/>
              </a:cxn>
              <a:cxn ang="0">
                <a:pos x="26" y="2"/>
              </a:cxn>
              <a:cxn ang="0">
                <a:pos x="23" y="1"/>
              </a:cxn>
              <a:cxn ang="0">
                <a:pos x="20" y="1"/>
              </a:cxn>
              <a:cxn ang="0">
                <a:pos x="19" y="1"/>
              </a:cxn>
              <a:cxn ang="0">
                <a:pos x="16" y="0"/>
              </a:cxn>
              <a:cxn ang="0">
                <a:pos x="9" y="2"/>
              </a:cxn>
              <a:cxn ang="0">
                <a:pos x="5" y="4"/>
              </a:cxn>
              <a:cxn ang="0">
                <a:pos x="4" y="6"/>
              </a:cxn>
              <a:cxn ang="0">
                <a:pos x="3" y="6"/>
              </a:cxn>
              <a:cxn ang="0">
                <a:pos x="1" y="7"/>
              </a:cxn>
              <a:cxn ang="0">
                <a:pos x="2" y="7"/>
              </a:cxn>
              <a:cxn ang="0">
                <a:pos x="3" y="8"/>
              </a:cxn>
              <a:cxn ang="0">
                <a:pos x="5" y="7"/>
              </a:cxn>
              <a:cxn ang="0">
                <a:pos x="6" y="6"/>
              </a:cxn>
              <a:cxn ang="0">
                <a:pos x="6" y="6"/>
              </a:cxn>
              <a:cxn ang="0">
                <a:pos x="8" y="5"/>
              </a:cxn>
              <a:cxn ang="0">
                <a:pos x="9" y="5"/>
              </a:cxn>
              <a:cxn ang="0">
                <a:pos x="11" y="4"/>
              </a:cxn>
              <a:cxn ang="0">
                <a:pos x="13" y="3"/>
              </a:cxn>
              <a:cxn ang="0">
                <a:pos x="17" y="3"/>
              </a:cxn>
              <a:cxn ang="0">
                <a:pos x="16" y="4"/>
              </a:cxn>
              <a:cxn ang="0">
                <a:pos x="16" y="5"/>
              </a:cxn>
              <a:cxn ang="0">
                <a:pos x="19" y="5"/>
              </a:cxn>
              <a:cxn ang="0">
                <a:pos x="20" y="5"/>
              </a:cxn>
              <a:cxn ang="0">
                <a:pos x="22" y="6"/>
              </a:cxn>
              <a:cxn ang="0">
                <a:pos x="24" y="7"/>
              </a:cxn>
              <a:cxn ang="0">
                <a:pos x="31" y="8"/>
              </a:cxn>
              <a:cxn ang="0">
                <a:pos x="33" y="11"/>
              </a:cxn>
              <a:cxn ang="0">
                <a:pos x="36" y="13"/>
              </a:cxn>
              <a:cxn ang="0">
                <a:pos x="38" y="13"/>
              </a:cxn>
              <a:cxn ang="0">
                <a:pos x="40" y="14"/>
              </a:cxn>
              <a:cxn ang="0">
                <a:pos x="37" y="17"/>
              </a:cxn>
              <a:cxn ang="0">
                <a:pos x="40" y="17"/>
              </a:cxn>
              <a:cxn ang="0">
                <a:pos x="45" y="17"/>
              </a:cxn>
              <a:cxn ang="0">
                <a:pos x="49" y="17"/>
              </a:cxn>
              <a:cxn ang="0">
                <a:pos x="50" y="17"/>
              </a:cxn>
              <a:cxn ang="0">
                <a:pos x="50" y="17"/>
              </a:cxn>
              <a:cxn ang="0">
                <a:pos x="51" y="17"/>
              </a:cxn>
            </a:cxnLst>
            <a:rect l="0" t="0" r="r" b="b"/>
            <a:pathLst>
              <a:path w="55" h="18">
                <a:moveTo>
                  <a:pt x="51" y="17"/>
                </a:moveTo>
                <a:cubicBezTo>
                  <a:pt x="51" y="17"/>
                  <a:pt x="52" y="16"/>
                  <a:pt x="54" y="16"/>
                </a:cubicBezTo>
                <a:cubicBezTo>
                  <a:pt x="55" y="16"/>
                  <a:pt x="54" y="15"/>
                  <a:pt x="53" y="14"/>
                </a:cubicBezTo>
                <a:cubicBezTo>
                  <a:pt x="51" y="13"/>
                  <a:pt x="49" y="13"/>
                  <a:pt x="49" y="13"/>
                </a:cubicBezTo>
                <a:cubicBezTo>
                  <a:pt x="49" y="13"/>
                  <a:pt x="48" y="14"/>
                  <a:pt x="48" y="12"/>
                </a:cubicBezTo>
                <a:cubicBezTo>
                  <a:pt x="47" y="11"/>
                  <a:pt x="46" y="11"/>
                  <a:pt x="46" y="11"/>
                </a:cubicBezTo>
                <a:cubicBezTo>
                  <a:pt x="45" y="11"/>
                  <a:pt x="45" y="11"/>
                  <a:pt x="44" y="11"/>
                </a:cubicBezTo>
                <a:cubicBezTo>
                  <a:pt x="44" y="10"/>
                  <a:pt x="44" y="10"/>
                  <a:pt x="43" y="10"/>
                </a:cubicBezTo>
                <a:cubicBezTo>
                  <a:pt x="43" y="10"/>
                  <a:pt x="41" y="9"/>
                  <a:pt x="41" y="9"/>
                </a:cubicBezTo>
                <a:cubicBezTo>
                  <a:pt x="40" y="9"/>
                  <a:pt x="40" y="8"/>
                  <a:pt x="39" y="8"/>
                </a:cubicBezTo>
                <a:cubicBezTo>
                  <a:pt x="38" y="7"/>
                  <a:pt x="38" y="8"/>
                  <a:pt x="39" y="8"/>
                </a:cubicBezTo>
                <a:cubicBezTo>
                  <a:pt x="39" y="8"/>
                  <a:pt x="37" y="8"/>
                  <a:pt x="36" y="6"/>
                </a:cubicBezTo>
                <a:cubicBezTo>
                  <a:pt x="34" y="5"/>
                  <a:pt x="31" y="5"/>
                  <a:pt x="30" y="4"/>
                </a:cubicBezTo>
                <a:cubicBezTo>
                  <a:pt x="29" y="4"/>
                  <a:pt x="28" y="4"/>
                  <a:pt x="28" y="3"/>
                </a:cubicBezTo>
                <a:cubicBezTo>
                  <a:pt x="27" y="2"/>
                  <a:pt x="26" y="2"/>
                  <a:pt x="26" y="2"/>
                </a:cubicBezTo>
                <a:cubicBezTo>
                  <a:pt x="25" y="2"/>
                  <a:pt x="24" y="2"/>
                  <a:pt x="23" y="1"/>
                </a:cubicBezTo>
                <a:cubicBezTo>
                  <a:pt x="22" y="0"/>
                  <a:pt x="20" y="1"/>
                  <a:pt x="20" y="1"/>
                </a:cubicBezTo>
                <a:cubicBezTo>
                  <a:pt x="20" y="1"/>
                  <a:pt x="19" y="1"/>
                  <a:pt x="19" y="1"/>
                </a:cubicBezTo>
                <a:cubicBezTo>
                  <a:pt x="18" y="1"/>
                  <a:pt x="16" y="0"/>
                  <a:pt x="16" y="0"/>
                </a:cubicBezTo>
                <a:cubicBezTo>
                  <a:pt x="15" y="0"/>
                  <a:pt x="10" y="1"/>
                  <a:pt x="9" y="2"/>
                </a:cubicBezTo>
                <a:cubicBezTo>
                  <a:pt x="9" y="2"/>
                  <a:pt x="5" y="3"/>
                  <a:pt x="5" y="4"/>
                </a:cubicBezTo>
                <a:cubicBezTo>
                  <a:pt x="4" y="4"/>
                  <a:pt x="4" y="5"/>
                  <a:pt x="4" y="6"/>
                </a:cubicBezTo>
                <a:cubicBezTo>
                  <a:pt x="5" y="7"/>
                  <a:pt x="3" y="6"/>
                  <a:pt x="3" y="6"/>
                </a:cubicBezTo>
                <a:cubicBezTo>
                  <a:pt x="2" y="6"/>
                  <a:pt x="2" y="7"/>
                  <a:pt x="1" y="7"/>
                </a:cubicBezTo>
                <a:cubicBezTo>
                  <a:pt x="0" y="7"/>
                  <a:pt x="2" y="7"/>
                  <a:pt x="2" y="7"/>
                </a:cubicBezTo>
                <a:cubicBezTo>
                  <a:pt x="2" y="7"/>
                  <a:pt x="3" y="7"/>
                  <a:pt x="3" y="8"/>
                </a:cubicBezTo>
                <a:cubicBezTo>
                  <a:pt x="4" y="8"/>
                  <a:pt x="4" y="7"/>
                  <a:pt x="5" y="7"/>
                </a:cubicBezTo>
                <a:cubicBezTo>
                  <a:pt x="6" y="7"/>
                  <a:pt x="6" y="6"/>
                  <a:pt x="6" y="6"/>
                </a:cubicBezTo>
                <a:cubicBezTo>
                  <a:pt x="6" y="6"/>
                  <a:pt x="6" y="6"/>
                  <a:pt x="6" y="6"/>
                </a:cubicBezTo>
                <a:cubicBezTo>
                  <a:pt x="7" y="5"/>
                  <a:pt x="7" y="5"/>
                  <a:pt x="8" y="5"/>
                </a:cubicBezTo>
                <a:cubicBezTo>
                  <a:pt x="8" y="5"/>
                  <a:pt x="9" y="5"/>
                  <a:pt x="9" y="5"/>
                </a:cubicBezTo>
                <a:cubicBezTo>
                  <a:pt x="9" y="5"/>
                  <a:pt x="10" y="4"/>
                  <a:pt x="11" y="4"/>
                </a:cubicBezTo>
                <a:cubicBezTo>
                  <a:pt x="12" y="3"/>
                  <a:pt x="12" y="3"/>
                  <a:pt x="13" y="3"/>
                </a:cubicBezTo>
                <a:cubicBezTo>
                  <a:pt x="14" y="3"/>
                  <a:pt x="15" y="3"/>
                  <a:pt x="17" y="3"/>
                </a:cubicBezTo>
                <a:cubicBezTo>
                  <a:pt x="18" y="4"/>
                  <a:pt x="16" y="4"/>
                  <a:pt x="16" y="4"/>
                </a:cubicBezTo>
                <a:cubicBezTo>
                  <a:pt x="15" y="4"/>
                  <a:pt x="14" y="4"/>
                  <a:pt x="16" y="5"/>
                </a:cubicBezTo>
                <a:cubicBezTo>
                  <a:pt x="17" y="6"/>
                  <a:pt x="19" y="5"/>
                  <a:pt x="19" y="5"/>
                </a:cubicBezTo>
                <a:cubicBezTo>
                  <a:pt x="20" y="5"/>
                  <a:pt x="19" y="5"/>
                  <a:pt x="20" y="5"/>
                </a:cubicBezTo>
                <a:cubicBezTo>
                  <a:pt x="21" y="6"/>
                  <a:pt x="21" y="6"/>
                  <a:pt x="22" y="6"/>
                </a:cubicBezTo>
                <a:cubicBezTo>
                  <a:pt x="23" y="6"/>
                  <a:pt x="23" y="6"/>
                  <a:pt x="24" y="7"/>
                </a:cubicBezTo>
                <a:cubicBezTo>
                  <a:pt x="25" y="8"/>
                  <a:pt x="30" y="8"/>
                  <a:pt x="31" y="8"/>
                </a:cubicBezTo>
                <a:cubicBezTo>
                  <a:pt x="32" y="8"/>
                  <a:pt x="33" y="9"/>
                  <a:pt x="33" y="11"/>
                </a:cubicBezTo>
                <a:cubicBezTo>
                  <a:pt x="33" y="12"/>
                  <a:pt x="36" y="13"/>
                  <a:pt x="36" y="13"/>
                </a:cubicBezTo>
                <a:cubicBezTo>
                  <a:pt x="37" y="13"/>
                  <a:pt x="38" y="13"/>
                  <a:pt x="38" y="13"/>
                </a:cubicBezTo>
                <a:cubicBezTo>
                  <a:pt x="39" y="13"/>
                  <a:pt x="39" y="13"/>
                  <a:pt x="40" y="14"/>
                </a:cubicBezTo>
                <a:cubicBezTo>
                  <a:pt x="40" y="15"/>
                  <a:pt x="39" y="16"/>
                  <a:pt x="37" y="17"/>
                </a:cubicBezTo>
                <a:cubicBezTo>
                  <a:pt x="36" y="18"/>
                  <a:pt x="39" y="18"/>
                  <a:pt x="40" y="17"/>
                </a:cubicBezTo>
                <a:cubicBezTo>
                  <a:pt x="41" y="17"/>
                  <a:pt x="44" y="17"/>
                  <a:pt x="45" y="17"/>
                </a:cubicBezTo>
                <a:cubicBezTo>
                  <a:pt x="46" y="17"/>
                  <a:pt x="49" y="17"/>
                  <a:pt x="49" y="17"/>
                </a:cubicBezTo>
                <a:cubicBezTo>
                  <a:pt x="49" y="17"/>
                  <a:pt x="49" y="17"/>
                  <a:pt x="50" y="17"/>
                </a:cubicBezTo>
                <a:cubicBezTo>
                  <a:pt x="50" y="17"/>
                  <a:pt x="50" y="17"/>
                  <a:pt x="50" y="17"/>
                </a:cubicBezTo>
                <a:cubicBezTo>
                  <a:pt x="50" y="17"/>
                  <a:pt x="50" y="17"/>
                  <a:pt x="51" y="1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5" name="Freeform 296"/>
          <p:cNvSpPr>
            <a:spLocks/>
          </p:cNvSpPr>
          <p:nvPr/>
        </p:nvSpPr>
        <p:spPr bwMode="auto">
          <a:xfrm>
            <a:off x="1803384" y="3889141"/>
            <a:ext cx="11281" cy="5641"/>
          </a:xfrm>
          <a:custGeom>
            <a:avLst/>
            <a:gdLst/>
            <a:ahLst/>
            <a:cxnLst>
              <a:cxn ang="0">
                <a:pos x="1" y="1"/>
              </a:cxn>
              <a:cxn ang="0">
                <a:pos x="1" y="1"/>
              </a:cxn>
              <a:cxn ang="0">
                <a:pos x="2" y="1"/>
              </a:cxn>
              <a:cxn ang="0">
                <a:pos x="1" y="1"/>
              </a:cxn>
            </a:cxnLst>
            <a:rect l="0" t="0" r="r" b="b"/>
            <a:pathLst>
              <a:path w="2" h="1">
                <a:moveTo>
                  <a:pt x="1" y="1"/>
                </a:moveTo>
                <a:cubicBezTo>
                  <a:pt x="1" y="1"/>
                  <a:pt x="0" y="0"/>
                  <a:pt x="1" y="1"/>
                </a:cubicBezTo>
                <a:cubicBezTo>
                  <a:pt x="1" y="1"/>
                  <a:pt x="2" y="1"/>
                  <a:pt x="2" y="1"/>
                </a:cubicBezTo>
                <a:cubicBezTo>
                  <a:pt x="2"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6" name="Freeform 297"/>
          <p:cNvSpPr>
            <a:spLocks/>
          </p:cNvSpPr>
          <p:nvPr/>
        </p:nvSpPr>
        <p:spPr bwMode="auto">
          <a:xfrm>
            <a:off x="1814666" y="3894781"/>
            <a:ext cx="13161" cy="7521"/>
          </a:xfrm>
          <a:custGeom>
            <a:avLst/>
            <a:gdLst/>
            <a:ahLst/>
            <a:cxnLst>
              <a:cxn ang="0">
                <a:pos x="1" y="1"/>
              </a:cxn>
              <a:cxn ang="0">
                <a:pos x="1" y="1"/>
              </a:cxn>
              <a:cxn ang="0">
                <a:pos x="1" y="1"/>
              </a:cxn>
            </a:cxnLst>
            <a:rect l="0" t="0" r="r" b="b"/>
            <a:pathLst>
              <a:path w="2" h="1">
                <a:moveTo>
                  <a:pt x="1" y="1"/>
                </a:moveTo>
                <a:cubicBezTo>
                  <a:pt x="1" y="1"/>
                  <a:pt x="2" y="1"/>
                  <a:pt x="1" y="1"/>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7" name="Freeform 298"/>
          <p:cNvSpPr>
            <a:spLocks/>
          </p:cNvSpPr>
          <p:nvPr/>
        </p:nvSpPr>
        <p:spPr bwMode="auto">
          <a:xfrm>
            <a:off x="1820306" y="3902302"/>
            <a:ext cx="13161" cy="11281"/>
          </a:xfrm>
          <a:custGeom>
            <a:avLst/>
            <a:gdLst/>
            <a:ahLst/>
            <a:cxnLst>
              <a:cxn ang="0">
                <a:pos x="1" y="1"/>
              </a:cxn>
              <a:cxn ang="0">
                <a:pos x="1" y="0"/>
              </a:cxn>
              <a:cxn ang="0">
                <a:pos x="2" y="2"/>
              </a:cxn>
              <a:cxn ang="0">
                <a:pos x="2" y="1"/>
              </a:cxn>
              <a:cxn ang="0">
                <a:pos x="2" y="1"/>
              </a:cxn>
              <a:cxn ang="0">
                <a:pos x="1" y="1"/>
              </a:cxn>
            </a:cxnLst>
            <a:rect l="0" t="0" r="r" b="b"/>
            <a:pathLst>
              <a:path w="2" h="2">
                <a:moveTo>
                  <a:pt x="1" y="1"/>
                </a:moveTo>
                <a:cubicBezTo>
                  <a:pt x="1" y="0"/>
                  <a:pt x="0" y="0"/>
                  <a:pt x="1" y="0"/>
                </a:cubicBezTo>
                <a:cubicBezTo>
                  <a:pt x="1" y="0"/>
                  <a:pt x="2" y="1"/>
                  <a:pt x="2" y="2"/>
                </a:cubicBezTo>
                <a:cubicBezTo>
                  <a:pt x="2" y="2"/>
                  <a:pt x="2" y="2"/>
                  <a:pt x="2" y="1"/>
                </a:cubicBezTo>
                <a:cubicBezTo>
                  <a:pt x="2" y="1"/>
                  <a:pt x="2" y="1"/>
                  <a:pt x="2" y="1"/>
                </a:cubicBezTo>
                <a:cubicBezTo>
                  <a:pt x="2"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8" name="Freeform 299"/>
          <p:cNvSpPr>
            <a:spLocks/>
          </p:cNvSpPr>
          <p:nvPr/>
        </p:nvSpPr>
        <p:spPr bwMode="auto">
          <a:xfrm>
            <a:off x="1814666" y="4016995"/>
            <a:ext cx="73328" cy="30083"/>
          </a:xfrm>
          <a:custGeom>
            <a:avLst/>
            <a:gdLst/>
            <a:ahLst/>
            <a:cxnLst>
              <a:cxn ang="0">
                <a:pos x="7" y="3"/>
              </a:cxn>
              <a:cxn ang="0">
                <a:pos x="10" y="4"/>
              </a:cxn>
              <a:cxn ang="0">
                <a:pos x="8" y="2"/>
              </a:cxn>
              <a:cxn ang="0">
                <a:pos x="4" y="1"/>
              </a:cxn>
              <a:cxn ang="0">
                <a:pos x="1" y="1"/>
              </a:cxn>
              <a:cxn ang="0">
                <a:pos x="1" y="2"/>
              </a:cxn>
              <a:cxn ang="0">
                <a:pos x="4" y="4"/>
              </a:cxn>
              <a:cxn ang="0">
                <a:pos x="5" y="4"/>
              </a:cxn>
              <a:cxn ang="0">
                <a:pos x="6" y="4"/>
              </a:cxn>
              <a:cxn ang="0">
                <a:pos x="7" y="3"/>
              </a:cxn>
            </a:cxnLst>
            <a:rect l="0" t="0" r="r" b="b"/>
            <a:pathLst>
              <a:path w="12" h="5">
                <a:moveTo>
                  <a:pt x="7" y="3"/>
                </a:moveTo>
                <a:cubicBezTo>
                  <a:pt x="8" y="3"/>
                  <a:pt x="8" y="4"/>
                  <a:pt x="10" y="4"/>
                </a:cubicBezTo>
                <a:cubicBezTo>
                  <a:pt x="12" y="3"/>
                  <a:pt x="9" y="2"/>
                  <a:pt x="8" y="2"/>
                </a:cubicBezTo>
                <a:cubicBezTo>
                  <a:pt x="7" y="1"/>
                  <a:pt x="5" y="1"/>
                  <a:pt x="4" y="1"/>
                </a:cubicBezTo>
                <a:cubicBezTo>
                  <a:pt x="2" y="0"/>
                  <a:pt x="2" y="1"/>
                  <a:pt x="1" y="1"/>
                </a:cubicBezTo>
                <a:cubicBezTo>
                  <a:pt x="0" y="1"/>
                  <a:pt x="1" y="2"/>
                  <a:pt x="1" y="2"/>
                </a:cubicBezTo>
                <a:cubicBezTo>
                  <a:pt x="1" y="2"/>
                  <a:pt x="4" y="4"/>
                  <a:pt x="4" y="4"/>
                </a:cubicBezTo>
                <a:cubicBezTo>
                  <a:pt x="5" y="4"/>
                  <a:pt x="5" y="4"/>
                  <a:pt x="5" y="4"/>
                </a:cubicBezTo>
                <a:cubicBezTo>
                  <a:pt x="6" y="5"/>
                  <a:pt x="6" y="4"/>
                  <a:pt x="6" y="4"/>
                </a:cubicBezTo>
                <a:cubicBezTo>
                  <a:pt x="5" y="4"/>
                  <a:pt x="6" y="4"/>
                  <a:pt x="7"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9" name="Freeform 300"/>
          <p:cNvSpPr>
            <a:spLocks/>
          </p:cNvSpPr>
          <p:nvPr/>
        </p:nvSpPr>
        <p:spPr bwMode="auto">
          <a:xfrm>
            <a:off x="1966963" y="4005714"/>
            <a:ext cx="11281" cy="11281"/>
          </a:xfrm>
          <a:custGeom>
            <a:avLst/>
            <a:gdLst/>
            <a:ahLst/>
            <a:cxnLst>
              <a:cxn ang="0">
                <a:pos x="2" y="1"/>
              </a:cxn>
              <a:cxn ang="0">
                <a:pos x="0" y="0"/>
              </a:cxn>
              <a:cxn ang="0">
                <a:pos x="0" y="1"/>
              </a:cxn>
              <a:cxn ang="0">
                <a:pos x="2" y="1"/>
              </a:cxn>
            </a:cxnLst>
            <a:rect l="0" t="0" r="r" b="b"/>
            <a:pathLst>
              <a:path w="2" h="2">
                <a:moveTo>
                  <a:pt x="2" y="1"/>
                </a:moveTo>
                <a:cubicBezTo>
                  <a:pt x="2" y="1"/>
                  <a:pt x="2" y="0"/>
                  <a:pt x="0" y="0"/>
                </a:cubicBezTo>
                <a:cubicBezTo>
                  <a:pt x="0" y="0"/>
                  <a:pt x="0" y="0"/>
                  <a:pt x="0" y="1"/>
                </a:cubicBezTo>
                <a:cubicBezTo>
                  <a:pt x="1" y="1"/>
                  <a:pt x="2"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0" name="Freeform 301"/>
          <p:cNvSpPr>
            <a:spLocks/>
          </p:cNvSpPr>
          <p:nvPr/>
        </p:nvSpPr>
        <p:spPr bwMode="auto">
          <a:xfrm>
            <a:off x="1931239" y="3973750"/>
            <a:ext cx="84610" cy="62047"/>
          </a:xfrm>
          <a:custGeom>
            <a:avLst/>
            <a:gdLst/>
            <a:ahLst/>
            <a:cxnLst>
              <a:cxn ang="0">
                <a:pos x="13" y="8"/>
              </a:cxn>
              <a:cxn ang="0">
                <a:pos x="13" y="8"/>
              </a:cxn>
              <a:cxn ang="0">
                <a:pos x="12" y="7"/>
              </a:cxn>
              <a:cxn ang="0">
                <a:pos x="13" y="7"/>
              </a:cxn>
              <a:cxn ang="0">
                <a:pos x="13" y="6"/>
              </a:cxn>
              <a:cxn ang="0">
                <a:pos x="13" y="5"/>
              </a:cxn>
              <a:cxn ang="0">
                <a:pos x="13" y="5"/>
              </a:cxn>
              <a:cxn ang="0">
                <a:pos x="14" y="4"/>
              </a:cxn>
              <a:cxn ang="0">
                <a:pos x="14" y="3"/>
              </a:cxn>
              <a:cxn ang="0">
                <a:pos x="13" y="3"/>
              </a:cxn>
              <a:cxn ang="0">
                <a:pos x="14" y="3"/>
              </a:cxn>
              <a:cxn ang="0">
                <a:pos x="14" y="2"/>
              </a:cxn>
              <a:cxn ang="0">
                <a:pos x="13" y="2"/>
              </a:cxn>
              <a:cxn ang="0">
                <a:pos x="13" y="1"/>
              </a:cxn>
              <a:cxn ang="0">
                <a:pos x="13" y="1"/>
              </a:cxn>
              <a:cxn ang="0">
                <a:pos x="11" y="1"/>
              </a:cxn>
              <a:cxn ang="0">
                <a:pos x="10" y="0"/>
              </a:cxn>
              <a:cxn ang="0">
                <a:pos x="7" y="0"/>
              </a:cxn>
              <a:cxn ang="0">
                <a:pos x="5" y="1"/>
              </a:cxn>
              <a:cxn ang="0">
                <a:pos x="6" y="2"/>
              </a:cxn>
              <a:cxn ang="0">
                <a:pos x="8" y="2"/>
              </a:cxn>
              <a:cxn ang="0">
                <a:pos x="8" y="3"/>
              </a:cxn>
              <a:cxn ang="0">
                <a:pos x="10" y="6"/>
              </a:cxn>
              <a:cxn ang="0">
                <a:pos x="10" y="7"/>
              </a:cxn>
              <a:cxn ang="0">
                <a:pos x="9" y="8"/>
              </a:cxn>
              <a:cxn ang="0">
                <a:pos x="8" y="8"/>
              </a:cxn>
              <a:cxn ang="0">
                <a:pos x="5" y="7"/>
              </a:cxn>
              <a:cxn ang="0">
                <a:pos x="2" y="7"/>
              </a:cxn>
              <a:cxn ang="0">
                <a:pos x="0" y="7"/>
              </a:cxn>
              <a:cxn ang="0">
                <a:pos x="1" y="8"/>
              </a:cxn>
              <a:cxn ang="0">
                <a:pos x="2" y="9"/>
              </a:cxn>
              <a:cxn ang="0">
                <a:pos x="3" y="9"/>
              </a:cxn>
              <a:cxn ang="0">
                <a:pos x="8" y="9"/>
              </a:cxn>
              <a:cxn ang="0">
                <a:pos x="11" y="9"/>
              </a:cxn>
              <a:cxn ang="0">
                <a:pos x="13" y="10"/>
              </a:cxn>
              <a:cxn ang="0">
                <a:pos x="14" y="9"/>
              </a:cxn>
              <a:cxn ang="0">
                <a:pos x="13" y="8"/>
              </a:cxn>
            </a:cxnLst>
            <a:rect l="0" t="0" r="r" b="b"/>
            <a:pathLst>
              <a:path w="14" h="10">
                <a:moveTo>
                  <a:pt x="13" y="8"/>
                </a:moveTo>
                <a:cubicBezTo>
                  <a:pt x="13" y="8"/>
                  <a:pt x="13" y="8"/>
                  <a:pt x="13" y="8"/>
                </a:cubicBezTo>
                <a:cubicBezTo>
                  <a:pt x="13" y="8"/>
                  <a:pt x="12" y="7"/>
                  <a:pt x="12" y="7"/>
                </a:cubicBezTo>
                <a:cubicBezTo>
                  <a:pt x="12" y="7"/>
                  <a:pt x="13" y="7"/>
                  <a:pt x="13" y="7"/>
                </a:cubicBezTo>
                <a:cubicBezTo>
                  <a:pt x="13" y="6"/>
                  <a:pt x="13" y="6"/>
                  <a:pt x="13" y="6"/>
                </a:cubicBezTo>
                <a:cubicBezTo>
                  <a:pt x="14" y="6"/>
                  <a:pt x="13" y="5"/>
                  <a:pt x="13" y="5"/>
                </a:cubicBezTo>
                <a:cubicBezTo>
                  <a:pt x="13" y="5"/>
                  <a:pt x="13" y="5"/>
                  <a:pt x="13" y="5"/>
                </a:cubicBezTo>
                <a:cubicBezTo>
                  <a:pt x="14" y="4"/>
                  <a:pt x="14" y="4"/>
                  <a:pt x="14" y="4"/>
                </a:cubicBezTo>
                <a:cubicBezTo>
                  <a:pt x="14" y="4"/>
                  <a:pt x="14" y="4"/>
                  <a:pt x="14" y="3"/>
                </a:cubicBezTo>
                <a:cubicBezTo>
                  <a:pt x="13" y="3"/>
                  <a:pt x="13" y="3"/>
                  <a:pt x="13" y="3"/>
                </a:cubicBezTo>
                <a:cubicBezTo>
                  <a:pt x="13" y="3"/>
                  <a:pt x="13" y="3"/>
                  <a:pt x="14" y="3"/>
                </a:cubicBezTo>
                <a:cubicBezTo>
                  <a:pt x="14" y="3"/>
                  <a:pt x="14" y="3"/>
                  <a:pt x="14" y="2"/>
                </a:cubicBezTo>
                <a:cubicBezTo>
                  <a:pt x="14" y="2"/>
                  <a:pt x="13" y="2"/>
                  <a:pt x="13" y="2"/>
                </a:cubicBezTo>
                <a:cubicBezTo>
                  <a:pt x="13" y="2"/>
                  <a:pt x="13" y="1"/>
                  <a:pt x="13" y="1"/>
                </a:cubicBezTo>
                <a:cubicBezTo>
                  <a:pt x="13" y="1"/>
                  <a:pt x="13" y="1"/>
                  <a:pt x="13" y="1"/>
                </a:cubicBezTo>
                <a:cubicBezTo>
                  <a:pt x="13" y="1"/>
                  <a:pt x="12" y="1"/>
                  <a:pt x="11" y="1"/>
                </a:cubicBezTo>
                <a:cubicBezTo>
                  <a:pt x="11" y="1"/>
                  <a:pt x="10" y="1"/>
                  <a:pt x="10" y="0"/>
                </a:cubicBezTo>
                <a:cubicBezTo>
                  <a:pt x="9" y="0"/>
                  <a:pt x="7" y="0"/>
                  <a:pt x="7" y="0"/>
                </a:cubicBezTo>
                <a:cubicBezTo>
                  <a:pt x="6" y="0"/>
                  <a:pt x="5" y="1"/>
                  <a:pt x="5" y="1"/>
                </a:cubicBezTo>
                <a:cubicBezTo>
                  <a:pt x="5" y="2"/>
                  <a:pt x="6" y="2"/>
                  <a:pt x="6" y="2"/>
                </a:cubicBezTo>
                <a:cubicBezTo>
                  <a:pt x="7" y="1"/>
                  <a:pt x="7" y="2"/>
                  <a:pt x="8" y="2"/>
                </a:cubicBezTo>
                <a:cubicBezTo>
                  <a:pt x="9" y="2"/>
                  <a:pt x="9" y="3"/>
                  <a:pt x="8" y="3"/>
                </a:cubicBezTo>
                <a:cubicBezTo>
                  <a:pt x="8" y="4"/>
                  <a:pt x="10" y="6"/>
                  <a:pt x="10" y="6"/>
                </a:cubicBezTo>
                <a:cubicBezTo>
                  <a:pt x="11" y="7"/>
                  <a:pt x="10" y="7"/>
                  <a:pt x="10" y="7"/>
                </a:cubicBezTo>
                <a:cubicBezTo>
                  <a:pt x="10" y="7"/>
                  <a:pt x="9" y="7"/>
                  <a:pt x="9" y="8"/>
                </a:cubicBezTo>
                <a:cubicBezTo>
                  <a:pt x="9" y="8"/>
                  <a:pt x="8" y="8"/>
                  <a:pt x="8" y="8"/>
                </a:cubicBezTo>
                <a:cubicBezTo>
                  <a:pt x="7" y="7"/>
                  <a:pt x="6" y="7"/>
                  <a:pt x="5" y="7"/>
                </a:cubicBezTo>
                <a:cubicBezTo>
                  <a:pt x="5" y="7"/>
                  <a:pt x="3" y="7"/>
                  <a:pt x="2" y="7"/>
                </a:cubicBezTo>
                <a:cubicBezTo>
                  <a:pt x="1" y="6"/>
                  <a:pt x="0" y="6"/>
                  <a:pt x="0" y="7"/>
                </a:cubicBezTo>
                <a:cubicBezTo>
                  <a:pt x="0" y="8"/>
                  <a:pt x="1" y="8"/>
                  <a:pt x="1" y="8"/>
                </a:cubicBezTo>
                <a:cubicBezTo>
                  <a:pt x="1" y="8"/>
                  <a:pt x="2" y="9"/>
                  <a:pt x="2" y="9"/>
                </a:cubicBezTo>
                <a:cubicBezTo>
                  <a:pt x="3" y="10"/>
                  <a:pt x="3" y="10"/>
                  <a:pt x="3" y="9"/>
                </a:cubicBezTo>
                <a:cubicBezTo>
                  <a:pt x="4" y="8"/>
                  <a:pt x="7" y="9"/>
                  <a:pt x="8" y="9"/>
                </a:cubicBezTo>
                <a:cubicBezTo>
                  <a:pt x="9" y="9"/>
                  <a:pt x="11" y="9"/>
                  <a:pt x="11" y="9"/>
                </a:cubicBezTo>
                <a:cubicBezTo>
                  <a:pt x="12" y="9"/>
                  <a:pt x="13" y="9"/>
                  <a:pt x="13" y="10"/>
                </a:cubicBezTo>
                <a:cubicBezTo>
                  <a:pt x="13" y="10"/>
                  <a:pt x="14" y="9"/>
                  <a:pt x="14" y="9"/>
                </a:cubicBezTo>
                <a:cubicBezTo>
                  <a:pt x="14" y="9"/>
                  <a:pt x="13" y="8"/>
                  <a:pt x="13"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1" name="Freeform 302"/>
          <p:cNvSpPr>
            <a:spLocks/>
          </p:cNvSpPr>
          <p:nvPr/>
        </p:nvSpPr>
        <p:spPr bwMode="auto">
          <a:xfrm>
            <a:off x="2002687" y="3973750"/>
            <a:ext cx="116573" cy="73328"/>
          </a:xfrm>
          <a:custGeom>
            <a:avLst/>
            <a:gdLst/>
            <a:ahLst/>
            <a:cxnLst>
              <a:cxn ang="0">
                <a:pos x="17" y="5"/>
              </a:cxn>
              <a:cxn ang="0">
                <a:pos x="14" y="5"/>
              </a:cxn>
              <a:cxn ang="0">
                <a:pos x="12" y="4"/>
              </a:cxn>
              <a:cxn ang="0">
                <a:pos x="13" y="4"/>
              </a:cxn>
              <a:cxn ang="0">
                <a:pos x="14" y="3"/>
              </a:cxn>
              <a:cxn ang="0">
                <a:pos x="14" y="3"/>
              </a:cxn>
              <a:cxn ang="0">
                <a:pos x="13" y="3"/>
              </a:cxn>
              <a:cxn ang="0">
                <a:pos x="12" y="3"/>
              </a:cxn>
              <a:cxn ang="0">
                <a:pos x="11" y="2"/>
              </a:cxn>
              <a:cxn ang="0">
                <a:pos x="10" y="1"/>
              </a:cxn>
              <a:cxn ang="0">
                <a:pos x="6" y="0"/>
              </a:cxn>
              <a:cxn ang="0">
                <a:pos x="4" y="0"/>
              </a:cxn>
              <a:cxn ang="0">
                <a:pos x="2" y="0"/>
              </a:cxn>
              <a:cxn ang="0">
                <a:pos x="2" y="0"/>
              </a:cxn>
              <a:cxn ang="0">
                <a:pos x="2" y="1"/>
              </a:cxn>
              <a:cxn ang="0">
                <a:pos x="1" y="1"/>
              </a:cxn>
              <a:cxn ang="0">
                <a:pos x="1" y="2"/>
              </a:cxn>
              <a:cxn ang="0">
                <a:pos x="2" y="2"/>
              </a:cxn>
              <a:cxn ang="0">
                <a:pos x="2" y="3"/>
              </a:cxn>
              <a:cxn ang="0">
                <a:pos x="1" y="3"/>
              </a:cxn>
              <a:cxn ang="0">
                <a:pos x="2" y="3"/>
              </a:cxn>
              <a:cxn ang="0">
                <a:pos x="2" y="4"/>
              </a:cxn>
              <a:cxn ang="0">
                <a:pos x="1" y="5"/>
              </a:cxn>
              <a:cxn ang="0">
                <a:pos x="1" y="5"/>
              </a:cxn>
              <a:cxn ang="0">
                <a:pos x="1" y="6"/>
              </a:cxn>
              <a:cxn ang="0">
                <a:pos x="1" y="7"/>
              </a:cxn>
              <a:cxn ang="0">
                <a:pos x="0" y="7"/>
              </a:cxn>
              <a:cxn ang="0">
                <a:pos x="1" y="8"/>
              </a:cxn>
              <a:cxn ang="0">
                <a:pos x="1" y="8"/>
              </a:cxn>
              <a:cxn ang="0">
                <a:pos x="2" y="9"/>
              </a:cxn>
              <a:cxn ang="0">
                <a:pos x="1" y="10"/>
              </a:cxn>
              <a:cxn ang="0">
                <a:pos x="1" y="10"/>
              </a:cxn>
              <a:cxn ang="0">
                <a:pos x="3" y="12"/>
              </a:cxn>
              <a:cxn ang="0">
                <a:pos x="4" y="9"/>
              </a:cxn>
              <a:cxn ang="0">
                <a:pos x="5" y="9"/>
              </a:cxn>
              <a:cxn ang="0">
                <a:pos x="6" y="8"/>
              </a:cxn>
              <a:cxn ang="0">
                <a:pos x="7" y="8"/>
              </a:cxn>
              <a:cxn ang="0">
                <a:pos x="9" y="9"/>
              </a:cxn>
              <a:cxn ang="0">
                <a:pos x="10" y="8"/>
              </a:cxn>
              <a:cxn ang="0">
                <a:pos x="12" y="8"/>
              </a:cxn>
              <a:cxn ang="0">
                <a:pos x="15" y="8"/>
              </a:cxn>
              <a:cxn ang="0">
                <a:pos x="17" y="9"/>
              </a:cxn>
              <a:cxn ang="0">
                <a:pos x="17" y="9"/>
              </a:cxn>
              <a:cxn ang="0">
                <a:pos x="17" y="8"/>
              </a:cxn>
              <a:cxn ang="0">
                <a:pos x="18" y="7"/>
              </a:cxn>
              <a:cxn ang="0">
                <a:pos x="17" y="5"/>
              </a:cxn>
            </a:cxnLst>
            <a:rect l="0" t="0" r="r" b="b"/>
            <a:pathLst>
              <a:path w="19" h="12">
                <a:moveTo>
                  <a:pt x="17" y="5"/>
                </a:moveTo>
                <a:cubicBezTo>
                  <a:pt x="16" y="5"/>
                  <a:pt x="15" y="5"/>
                  <a:pt x="14" y="5"/>
                </a:cubicBezTo>
                <a:cubicBezTo>
                  <a:pt x="13" y="4"/>
                  <a:pt x="12" y="5"/>
                  <a:pt x="12" y="4"/>
                </a:cubicBezTo>
                <a:cubicBezTo>
                  <a:pt x="12" y="4"/>
                  <a:pt x="12" y="4"/>
                  <a:pt x="13" y="4"/>
                </a:cubicBezTo>
                <a:cubicBezTo>
                  <a:pt x="13" y="4"/>
                  <a:pt x="14" y="3"/>
                  <a:pt x="14" y="3"/>
                </a:cubicBezTo>
                <a:cubicBezTo>
                  <a:pt x="15" y="3"/>
                  <a:pt x="14" y="3"/>
                  <a:pt x="14" y="3"/>
                </a:cubicBezTo>
                <a:cubicBezTo>
                  <a:pt x="14" y="3"/>
                  <a:pt x="13" y="3"/>
                  <a:pt x="13" y="3"/>
                </a:cubicBezTo>
                <a:cubicBezTo>
                  <a:pt x="13" y="3"/>
                  <a:pt x="12" y="3"/>
                  <a:pt x="12" y="3"/>
                </a:cubicBezTo>
                <a:cubicBezTo>
                  <a:pt x="11" y="3"/>
                  <a:pt x="11" y="2"/>
                  <a:pt x="11" y="2"/>
                </a:cubicBezTo>
                <a:cubicBezTo>
                  <a:pt x="11" y="1"/>
                  <a:pt x="10" y="1"/>
                  <a:pt x="10" y="1"/>
                </a:cubicBezTo>
                <a:cubicBezTo>
                  <a:pt x="10" y="2"/>
                  <a:pt x="7" y="1"/>
                  <a:pt x="6" y="0"/>
                </a:cubicBezTo>
                <a:cubicBezTo>
                  <a:pt x="6" y="0"/>
                  <a:pt x="5" y="0"/>
                  <a:pt x="4" y="0"/>
                </a:cubicBezTo>
                <a:cubicBezTo>
                  <a:pt x="4" y="1"/>
                  <a:pt x="3" y="0"/>
                  <a:pt x="2" y="0"/>
                </a:cubicBezTo>
                <a:cubicBezTo>
                  <a:pt x="2" y="0"/>
                  <a:pt x="2" y="0"/>
                  <a:pt x="2" y="0"/>
                </a:cubicBezTo>
                <a:cubicBezTo>
                  <a:pt x="2" y="1"/>
                  <a:pt x="2" y="1"/>
                  <a:pt x="2" y="1"/>
                </a:cubicBezTo>
                <a:cubicBezTo>
                  <a:pt x="1" y="1"/>
                  <a:pt x="1" y="1"/>
                  <a:pt x="1" y="1"/>
                </a:cubicBezTo>
                <a:cubicBezTo>
                  <a:pt x="1" y="1"/>
                  <a:pt x="1" y="2"/>
                  <a:pt x="1" y="2"/>
                </a:cubicBezTo>
                <a:cubicBezTo>
                  <a:pt x="1" y="2"/>
                  <a:pt x="2" y="2"/>
                  <a:pt x="2" y="2"/>
                </a:cubicBezTo>
                <a:cubicBezTo>
                  <a:pt x="2" y="3"/>
                  <a:pt x="2" y="3"/>
                  <a:pt x="2" y="3"/>
                </a:cubicBezTo>
                <a:cubicBezTo>
                  <a:pt x="1" y="3"/>
                  <a:pt x="1" y="3"/>
                  <a:pt x="1" y="3"/>
                </a:cubicBezTo>
                <a:cubicBezTo>
                  <a:pt x="1" y="3"/>
                  <a:pt x="1" y="3"/>
                  <a:pt x="2" y="3"/>
                </a:cubicBezTo>
                <a:cubicBezTo>
                  <a:pt x="2" y="4"/>
                  <a:pt x="2" y="4"/>
                  <a:pt x="2" y="4"/>
                </a:cubicBezTo>
                <a:cubicBezTo>
                  <a:pt x="2" y="4"/>
                  <a:pt x="2" y="4"/>
                  <a:pt x="1" y="5"/>
                </a:cubicBezTo>
                <a:cubicBezTo>
                  <a:pt x="1" y="5"/>
                  <a:pt x="1" y="5"/>
                  <a:pt x="1" y="5"/>
                </a:cubicBezTo>
                <a:cubicBezTo>
                  <a:pt x="1" y="5"/>
                  <a:pt x="2" y="6"/>
                  <a:pt x="1" y="6"/>
                </a:cubicBezTo>
                <a:cubicBezTo>
                  <a:pt x="1" y="6"/>
                  <a:pt x="1" y="6"/>
                  <a:pt x="1" y="7"/>
                </a:cubicBezTo>
                <a:cubicBezTo>
                  <a:pt x="1" y="7"/>
                  <a:pt x="0" y="7"/>
                  <a:pt x="0" y="7"/>
                </a:cubicBezTo>
                <a:cubicBezTo>
                  <a:pt x="0" y="7"/>
                  <a:pt x="1" y="8"/>
                  <a:pt x="1" y="8"/>
                </a:cubicBezTo>
                <a:cubicBezTo>
                  <a:pt x="1" y="8"/>
                  <a:pt x="1" y="8"/>
                  <a:pt x="1" y="8"/>
                </a:cubicBezTo>
                <a:cubicBezTo>
                  <a:pt x="1" y="8"/>
                  <a:pt x="2" y="9"/>
                  <a:pt x="2" y="9"/>
                </a:cubicBezTo>
                <a:cubicBezTo>
                  <a:pt x="2" y="9"/>
                  <a:pt x="1" y="10"/>
                  <a:pt x="1" y="10"/>
                </a:cubicBezTo>
                <a:cubicBezTo>
                  <a:pt x="1" y="10"/>
                  <a:pt x="1" y="10"/>
                  <a:pt x="1" y="10"/>
                </a:cubicBezTo>
                <a:cubicBezTo>
                  <a:pt x="2" y="11"/>
                  <a:pt x="3" y="12"/>
                  <a:pt x="3" y="12"/>
                </a:cubicBezTo>
                <a:cubicBezTo>
                  <a:pt x="3" y="12"/>
                  <a:pt x="4" y="10"/>
                  <a:pt x="4" y="9"/>
                </a:cubicBezTo>
                <a:cubicBezTo>
                  <a:pt x="5" y="8"/>
                  <a:pt x="5" y="8"/>
                  <a:pt x="5" y="9"/>
                </a:cubicBezTo>
                <a:cubicBezTo>
                  <a:pt x="6" y="9"/>
                  <a:pt x="6" y="9"/>
                  <a:pt x="6" y="8"/>
                </a:cubicBezTo>
                <a:cubicBezTo>
                  <a:pt x="7" y="8"/>
                  <a:pt x="7" y="8"/>
                  <a:pt x="7" y="8"/>
                </a:cubicBezTo>
                <a:cubicBezTo>
                  <a:pt x="7" y="9"/>
                  <a:pt x="8" y="9"/>
                  <a:pt x="9" y="9"/>
                </a:cubicBezTo>
                <a:cubicBezTo>
                  <a:pt x="9" y="9"/>
                  <a:pt x="9" y="9"/>
                  <a:pt x="10" y="8"/>
                </a:cubicBezTo>
                <a:cubicBezTo>
                  <a:pt x="10" y="8"/>
                  <a:pt x="11" y="8"/>
                  <a:pt x="12" y="8"/>
                </a:cubicBezTo>
                <a:cubicBezTo>
                  <a:pt x="12" y="8"/>
                  <a:pt x="14" y="8"/>
                  <a:pt x="15" y="8"/>
                </a:cubicBezTo>
                <a:cubicBezTo>
                  <a:pt x="16" y="8"/>
                  <a:pt x="16" y="9"/>
                  <a:pt x="17" y="9"/>
                </a:cubicBezTo>
                <a:cubicBezTo>
                  <a:pt x="17" y="9"/>
                  <a:pt x="17" y="9"/>
                  <a:pt x="17" y="9"/>
                </a:cubicBezTo>
                <a:cubicBezTo>
                  <a:pt x="17" y="8"/>
                  <a:pt x="17" y="8"/>
                  <a:pt x="17" y="8"/>
                </a:cubicBezTo>
                <a:cubicBezTo>
                  <a:pt x="18" y="8"/>
                  <a:pt x="18" y="7"/>
                  <a:pt x="18" y="7"/>
                </a:cubicBezTo>
                <a:cubicBezTo>
                  <a:pt x="19" y="7"/>
                  <a:pt x="17" y="6"/>
                  <a:pt x="17"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2" name="Freeform 303"/>
          <p:cNvSpPr>
            <a:spLocks/>
          </p:cNvSpPr>
          <p:nvPr/>
        </p:nvSpPr>
        <p:spPr bwMode="auto">
          <a:xfrm>
            <a:off x="2100458" y="4030157"/>
            <a:ext cx="5641" cy="1880"/>
          </a:xfrm>
          <a:custGeom>
            <a:avLst/>
            <a:gdLst/>
            <a:ahLst/>
            <a:cxnLst>
              <a:cxn ang="0">
                <a:pos x="0" y="0"/>
              </a:cxn>
              <a:cxn ang="0">
                <a:pos x="1" y="0"/>
              </a:cxn>
              <a:cxn ang="0">
                <a:pos x="0" y="0"/>
              </a:cxn>
            </a:cxnLst>
            <a:rect l="0" t="0" r="r" b="b"/>
            <a:pathLst>
              <a:path w="1">
                <a:moveTo>
                  <a:pt x="0" y="0"/>
                </a:moveTo>
                <a:cubicBezTo>
                  <a:pt x="0"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3" name="Freeform 304"/>
          <p:cNvSpPr>
            <a:spLocks/>
          </p:cNvSpPr>
          <p:nvPr/>
        </p:nvSpPr>
        <p:spPr bwMode="auto">
          <a:xfrm>
            <a:off x="2143703" y="4016995"/>
            <a:ext cx="60167" cy="24443"/>
          </a:xfrm>
          <a:custGeom>
            <a:avLst/>
            <a:gdLst/>
            <a:ahLst/>
            <a:cxnLst>
              <a:cxn ang="0">
                <a:pos x="1" y="1"/>
              </a:cxn>
              <a:cxn ang="0">
                <a:pos x="1" y="3"/>
              </a:cxn>
              <a:cxn ang="0">
                <a:pos x="3" y="3"/>
              </a:cxn>
              <a:cxn ang="0">
                <a:pos x="5" y="3"/>
              </a:cxn>
              <a:cxn ang="0">
                <a:pos x="8" y="3"/>
              </a:cxn>
              <a:cxn ang="0">
                <a:pos x="8" y="1"/>
              </a:cxn>
              <a:cxn ang="0">
                <a:pos x="6" y="1"/>
              </a:cxn>
              <a:cxn ang="0">
                <a:pos x="2" y="0"/>
              </a:cxn>
              <a:cxn ang="0">
                <a:pos x="1" y="1"/>
              </a:cxn>
            </a:cxnLst>
            <a:rect l="0" t="0" r="r" b="b"/>
            <a:pathLst>
              <a:path w="10" h="4">
                <a:moveTo>
                  <a:pt x="1" y="1"/>
                </a:moveTo>
                <a:cubicBezTo>
                  <a:pt x="1" y="1"/>
                  <a:pt x="0" y="1"/>
                  <a:pt x="1" y="3"/>
                </a:cubicBezTo>
                <a:cubicBezTo>
                  <a:pt x="1" y="3"/>
                  <a:pt x="2" y="4"/>
                  <a:pt x="3" y="3"/>
                </a:cubicBezTo>
                <a:cubicBezTo>
                  <a:pt x="3" y="3"/>
                  <a:pt x="4" y="3"/>
                  <a:pt x="5" y="3"/>
                </a:cubicBezTo>
                <a:cubicBezTo>
                  <a:pt x="6" y="3"/>
                  <a:pt x="7" y="3"/>
                  <a:pt x="8" y="3"/>
                </a:cubicBezTo>
                <a:cubicBezTo>
                  <a:pt x="8" y="2"/>
                  <a:pt x="10" y="1"/>
                  <a:pt x="8" y="1"/>
                </a:cubicBezTo>
                <a:cubicBezTo>
                  <a:pt x="7" y="0"/>
                  <a:pt x="6" y="1"/>
                  <a:pt x="6" y="1"/>
                </a:cubicBezTo>
                <a:cubicBezTo>
                  <a:pt x="5" y="0"/>
                  <a:pt x="2" y="0"/>
                  <a:pt x="2" y="0"/>
                </a:cubicBezTo>
                <a:cubicBezTo>
                  <a:pt x="2" y="0"/>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4" name="Freeform 305"/>
          <p:cNvSpPr>
            <a:spLocks/>
          </p:cNvSpPr>
          <p:nvPr/>
        </p:nvSpPr>
        <p:spPr bwMode="auto">
          <a:xfrm>
            <a:off x="2228313" y="4016995"/>
            <a:ext cx="1880" cy="5641"/>
          </a:xfrm>
          <a:custGeom>
            <a:avLst/>
            <a:gdLst/>
            <a:ahLst/>
            <a:cxnLst>
              <a:cxn ang="0">
                <a:pos x="0" y="1"/>
              </a:cxn>
              <a:cxn ang="0">
                <a:pos x="0" y="0"/>
              </a:cxn>
              <a:cxn ang="0">
                <a:pos x="0" y="1"/>
              </a:cxn>
            </a:cxnLst>
            <a:rect l="0" t="0" r="r" b="b"/>
            <a:pathLst>
              <a:path h="1">
                <a:moveTo>
                  <a:pt x="0" y="1"/>
                </a:moveTo>
                <a:cubicBezTo>
                  <a:pt x="0" y="1"/>
                  <a:pt x="0" y="1"/>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5" name="Freeform 306"/>
          <p:cNvSpPr>
            <a:spLocks/>
          </p:cNvSpPr>
          <p:nvPr/>
        </p:nvSpPr>
        <p:spPr bwMode="auto">
          <a:xfrm>
            <a:off x="2277198" y="4052719"/>
            <a:ext cx="11281" cy="7521"/>
          </a:xfrm>
          <a:custGeom>
            <a:avLst/>
            <a:gdLst/>
            <a:ahLst/>
            <a:cxnLst>
              <a:cxn ang="0">
                <a:pos x="1" y="1"/>
              </a:cxn>
              <a:cxn ang="0">
                <a:pos x="0" y="0"/>
              </a:cxn>
              <a:cxn ang="0">
                <a:pos x="1" y="1"/>
              </a:cxn>
            </a:cxnLst>
            <a:rect l="0" t="0" r="r" b="b"/>
            <a:pathLst>
              <a:path w="2" h="1">
                <a:moveTo>
                  <a:pt x="1" y="1"/>
                </a:moveTo>
                <a:cubicBezTo>
                  <a:pt x="2" y="1"/>
                  <a:pt x="1"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6" name="Freeform 307"/>
          <p:cNvSpPr>
            <a:spLocks/>
          </p:cNvSpPr>
          <p:nvPr/>
        </p:nvSpPr>
        <p:spPr bwMode="auto">
          <a:xfrm>
            <a:off x="2307282" y="4060240"/>
            <a:ext cx="5641" cy="5641"/>
          </a:xfrm>
          <a:custGeom>
            <a:avLst/>
            <a:gdLst/>
            <a:ahLst/>
            <a:cxnLst>
              <a:cxn ang="0">
                <a:pos x="0" y="0"/>
              </a:cxn>
              <a:cxn ang="0">
                <a:pos x="1" y="1"/>
              </a:cxn>
              <a:cxn ang="0">
                <a:pos x="1" y="1"/>
              </a:cxn>
              <a:cxn ang="0">
                <a:pos x="0" y="0"/>
              </a:cxn>
            </a:cxnLst>
            <a:rect l="0" t="0" r="r" b="b"/>
            <a:pathLst>
              <a:path w="1" h="1">
                <a:moveTo>
                  <a:pt x="0" y="0"/>
                </a:moveTo>
                <a:cubicBezTo>
                  <a:pt x="0" y="0"/>
                  <a:pt x="0" y="1"/>
                  <a:pt x="1" y="1"/>
                </a:cubicBezTo>
                <a:cubicBezTo>
                  <a:pt x="1" y="1"/>
                  <a:pt x="1" y="1"/>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7" name="Freeform 308"/>
          <p:cNvSpPr>
            <a:spLocks/>
          </p:cNvSpPr>
          <p:nvPr/>
        </p:nvSpPr>
        <p:spPr bwMode="auto">
          <a:xfrm>
            <a:off x="2312922" y="4090324"/>
            <a:ext cx="5641" cy="5641"/>
          </a:xfrm>
          <a:custGeom>
            <a:avLst/>
            <a:gdLst/>
            <a:ahLst/>
            <a:cxnLst>
              <a:cxn ang="0">
                <a:pos x="1" y="0"/>
              </a:cxn>
              <a:cxn ang="0">
                <a:pos x="0" y="0"/>
              </a:cxn>
              <a:cxn ang="0">
                <a:pos x="0" y="0"/>
              </a:cxn>
              <a:cxn ang="0">
                <a:pos x="1" y="1"/>
              </a:cxn>
              <a:cxn ang="0">
                <a:pos x="1" y="0"/>
              </a:cxn>
            </a:cxnLst>
            <a:rect l="0" t="0" r="r" b="b"/>
            <a:pathLst>
              <a:path w="1" h="1">
                <a:moveTo>
                  <a:pt x="1" y="0"/>
                </a:moveTo>
                <a:cubicBezTo>
                  <a:pt x="1" y="0"/>
                  <a:pt x="1" y="0"/>
                  <a:pt x="0" y="0"/>
                </a:cubicBezTo>
                <a:cubicBezTo>
                  <a:pt x="0" y="0"/>
                  <a:pt x="0" y="0"/>
                  <a:pt x="0" y="0"/>
                </a:cubicBezTo>
                <a:cubicBezTo>
                  <a:pt x="0" y="1"/>
                  <a:pt x="0" y="1"/>
                  <a:pt x="1" y="1"/>
                </a:cubicBezTo>
                <a:cubicBezTo>
                  <a:pt x="1"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8" name="Freeform 309"/>
          <p:cNvSpPr>
            <a:spLocks/>
          </p:cNvSpPr>
          <p:nvPr/>
        </p:nvSpPr>
        <p:spPr bwMode="auto">
          <a:xfrm>
            <a:off x="2318563" y="4084683"/>
            <a:ext cx="13161" cy="5641"/>
          </a:xfrm>
          <a:custGeom>
            <a:avLst/>
            <a:gdLst/>
            <a:ahLst/>
            <a:cxnLst>
              <a:cxn ang="0">
                <a:pos x="1" y="1"/>
              </a:cxn>
              <a:cxn ang="0">
                <a:pos x="0" y="0"/>
              </a:cxn>
              <a:cxn ang="0">
                <a:pos x="1" y="1"/>
              </a:cxn>
              <a:cxn ang="0">
                <a:pos x="1" y="1"/>
              </a:cxn>
            </a:cxnLst>
            <a:rect l="0" t="0" r="r" b="b"/>
            <a:pathLst>
              <a:path w="2" h="1">
                <a:moveTo>
                  <a:pt x="1" y="1"/>
                </a:moveTo>
                <a:cubicBezTo>
                  <a:pt x="1" y="0"/>
                  <a:pt x="1" y="0"/>
                  <a:pt x="0" y="0"/>
                </a:cubicBezTo>
                <a:cubicBezTo>
                  <a:pt x="0" y="0"/>
                  <a:pt x="0" y="1"/>
                  <a:pt x="1" y="1"/>
                </a:cubicBezTo>
                <a:cubicBezTo>
                  <a:pt x="2"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9" name="Freeform 310"/>
          <p:cNvSpPr>
            <a:spLocks/>
          </p:cNvSpPr>
          <p:nvPr/>
        </p:nvSpPr>
        <p:spPr bwMode="auto">
          <a:xfrm>
            <a:off x="2326084" y="4095964"/>
            <a:ext cx="5641" cy="5641"/>
          </a:xfrm>
          <a:custGeom>
            <a:avLst/>
            <a:gdLst/>
            <a:ahLst/>
            <a:cxnLst>
              <a:cxn ang="0">
                <a:pos x="0" y="0"/>
              </a:cxn>
              <a:cxn ang="0">
                <a:pos x="1" y="0"/>
              </a:cxn>
              <a:cxn ang="0">
                <a:pos x="0" y="0"/>
              </a:cxn>
            </a:cxnLst>
            <a:rect l="0" t="0" r="r" b="b"/>
            <a:pathLst>
              <a:path w="1" h="1">
                <a:moveTo>
                  <a:pt x="0" y="0"/>
                </a:moveTo>
                <a:cubicBezTo>
                  <a:pt x="0" y="0"/>
                  <a:pt x="0" y="1"/>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0" name="Freeform 311"/>
          <p:cNvSpPr>
            <a:spLocks/>
          </p:cNvSpPr>
          <p:nvPr/>
        </p:nvSpPr>
        <p:spPr bwMode="auto">
          <a:xfrm>
            <a:off x="2318563" y="4109126"/>
            <a:ext cx="7521" cy="11281"/>
          </a:xfrm>
          <a:custGeom>
            <a:avLst/>
            <a:gdLst/>
            <a:ahLst/>
            <a:cxnLst>
              <a:cxn ang="0">
                <a:pos x="1" y="0"/>
              </a:cxn>
              <a:cxn ang="0">
                <a:pos x="1" y="2"/>
              </a:cxn>
              <a:cxn ang="0">
                <a:pos x="1" y="2"/>
              </a:cxn>
              <a:cxn ang="0">
                <a:pos x="1" y="0"/>
              </a:cxn>
            </a:cxnLst>
            <a:rect l="0" t="0" r="r" b="b"/>
            <a:pathLst>
              <a:path w="1" h="2">
                <a:moveTo>
                  <a:pt x="1" y="0"/>
                </a:moveTo>
                <a:cubicBezTo>
                  <a:pt x="1" y="0"/>
                  <a:pt x="0" y="1"/>
                  <a:pt x="1" y="2"/>
                </a:cubicBezTo>
                <a:cubicBezTo>
                  <a:pt x="1" y="2"/>
                  <a:pt x="1" y="2"/>
                  <a:pt x="1" y="2"/>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1" name="Freeform 312"/>
          <p:cNvSpPr>
            <a:spLocks/>
          </p:cNvSpPr>
          <p:nvPr/>
        </p:nvSpPr>
        <p:spPr bwMode="auto">
          <a:xfrm>
            <a:off x="2326084" y="4133569"/>
            <a:ext cx="16922" cy="11281"/>
          </a:xfrm>
          <a:custGeom>
            <a:avLst/>
            <a:gdLst/>
            <a:ahLst/>
            <a:cxnLst>
              <a:cxn ang="0">
                <a:pos x="2" y="1"/>
              </a:cxn>
              <a:cxn ang="0">
                <a:pos x="1" y="0"/>
              </a:cxn>
              <a:cxn ang="0">
                <a:pos x="1" y="1"/>
              </a:cxn>
              <a:cxn ang="0">
                <a:pos x="1" y="2"/>
              </a:cxn>
              <a:cxn ang="0">
                <a:pos x="2" y="2"/>
              </a:cxn>
              <a:cxn ang="0">
                <a:pos x="2" y="1"/>
              </a:cxn>
            </a:cxnLst>
            <a:rect l="0" t="0" r="r" b="b"/>
            <a:pathLst>
              <a:path w="3" h="2">
                <a:moveTo>
                  <a:pt x="2" y="1"/>
                </a:moveTo>
                <a:cubicBezTo>
                  <a:pt x="2" y="0"/>
                  <a:pt x="1" y="0"/>
                  <a:pt x="1" y="0"/>
                </a:cubicBezTo>
                <a:cubicBezTo>
                  <a:pt x="0" y="0"/>
                  <a:pt x="1" y="1"/>
                  <a:pt x="1" y="1"/>
                </a:cubicBezTo>
                <a:cubicBezTo>
                  <a:pt x="2" y="1"/>
                  <a:pt x="1" y="1"/>
                  <a:pt x="1" y="2"/>
                </a:cubicBezTo>
                <a:cubicBezTo>
                  <a:pt x="1" y="2"/>
                  <a:pt x="1" y="2"/>
                  <a:pt x="2" y="2"/>
                </a:cubicBezTo>
                <a:cubicBezTo>
                  <a:pt x="3" y="2"/>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2" name="Freeform 313"/>
          <p:cNvSpPr>
            <a:spLocks/>
          </p:cNvSpPr>
          <p:nvPr/>
        </p:nvSpPr>
        <p:spPr bwMode="auto">
          <a:xfrm>
            <a:off x="2331724" y="4150490"/>
            <a:ext cx="5641" cy="18802"/>
          </a:xfrm>
          <a:custGeom>
            <a:avLst/>
            <a:gdLst/>
            <a:ahLst/>
            <a:cxnLst>
              <a:cxn ang="0">
                <a:pos x="1" y="2"/>
              </a:cxn>
              <a:cxn ang="0">
                <a:pos x="1" y="1"/>
              </a:cxn>
              <a:cxn ang="0">
                <a:pos x="1" y="2"/>
              </a:cxn>
              <a:cxn ang="0">
                <a:pos x="1" y="2"/>
              </a:cxn>
            </a:cxnLst>
            <a:rect l="0" t="0" r="r" b="b"/>
            <a:pathLst>
              <a:path w="1" h="3">
                <a:moveTo>
                  <a:pt x="1" y="2"/>
                </a:moveTo>
                <a:cubicBezTo>
                  <a:pt x="1" y="1"/>
                  <a:pt x="1" y="0"/>
                  <a:pt x="1" y="1"/>
                </a:cubicBezTo>
                <a:cubicBezTo>
                  <a:pt x="1" y="1"/>
                  <a:pt x="0" y="2"/>
                  <a:pt x="1" y="2"/>
                </a:cubicBezTo>
                <a:cubicBezTo>
                  <a:pt x="1" y="3"/>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3" name="Freeform 314"/>
          <p:cNvSpPr>
            <a:spLocks/>
          </p:cNvSpPr>
          <p:nvPr/>
        </p:nvSpPr>
        <p:spPr bwMode="auto">
          <a:xfrm>
            <a:off x="2326084" y="4174933"/>
            <a:ext cx="5641" cy="13161"/>
          </a:xfrm>
          <a:custGeom>
            <a:avLst/>
            <a:gdLst/>
            <a:ahLst/>
            <a:cxnLst>
              <a:cxn ang="0">
                <a:pos x="1" y="1"/>
              </a:cxn>
              <a:cxn ang="0">
                <a:pos x="1" y="1"/>
              </a:cxn>
              <a:cxn ang="0">
                <a:pos x="0" y="1"/>
              </a:cxn>
              <a:cxn ang="0">
                <a:pos x="1" y="1"/>
              </a:cxn>
            </a:cxnLst>
            <a:rect l="0" t="0" r="r" b="b"/>
            <a:pathLst>
              <a:path w="1" h="2">
                <a:moveTo>
                  <a:pt x="1" y="1"/>
                </a:moveTo>
                <a:cubicBezTo>
                  <a:pt x="1" y="1"/>
                  <a:pt x="1" y="0"/>
                  <a:pt x="1" y="1"/>
                </a:cubicBezTo>
                <a:cubicBezTo>
                  <a:pt x="1" y="1"/>
                  <a:pt x="0" y="1"/>
                  <a:pt x="0" y="1"/>
                </a:cubicBezTo>
                <a:cubicBezTo>
                  <a:pt x="1"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4" name="Freeform 315"/>
          <p:cNvSpPr>
            <a:spLocks/>
          </p:cNvSpPr>
          <p:nvPr/>
        </p:nvSpPr>
        <p:spPr bwMode="auto">
          <a:xfrm>
            <a:off x="2374969" y="4180574"/>
            <a:ext cx="5641" cy="7521"/>
          </a:xfrm>
          <a:custGeom>
            <a:avLst/>
            <a:gdLst/>
            <a:ahLst/>
            <a:cxnLst>
              <a:cxn ang="0">
                <a:pos x="1" y="0"/>
              </a:cxn>
              <a:cxn ang="0">
                <a:pos x="1" y="1"/>
              </a:cxn>
              <a:cxn ang="0">
                <a:pos x="1" y="1"/>
              </a:cxn>
              <a:cxn ang="0">
                <a:pos x="1" y="0"/>
              </a:cxn>
            </a:cxnLst>
            <a:rect l="0" t="0" r="r" b="b"/>
            <a:pathLst>
              <a:path w="1" h="1">
                <a:moveTo>
                  <a:pt x="1" y="0"/>
                </a:moveTo>
                <a:cubicBezTo>
                  <a:pt x="0" y="0"/>
                  <a:pt x="0" y="0"/>
                  <a:pt x="1" y="1"/>
                </a:cubicBezTo>
                <a:cubicBezTo>
                  <a:pt x="1"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5" name="Freeform 316"/>
          <p:cNvSpPr>
            <a:spLocks/>
          </p:cNvSpPr>
          <p:nvPr/>
        </p:nvSpPr>
        <p:spPr bwMode="auto">
          <a:xfrm>
            <a:off x="2312922" y="4212538"/>
            <a:ext cx="5641" cy="5641"/>
          </a:xfrm>
          <a:custGeom>
            <a:avLst/>
            <a:gdLst/>
            <a:ahLst/>
            <a:cxnLst>
              <a:cxn ang="0">
                <a:pos x="0" y="0"/>
              </a:cxn>
              <a:cxn ang="0">
                <a:pos x="0" y="1"/>
              </a:cxn>
              <a:cxn ang="0">
                <a:pos x="0" y="0"/>
              </a:cxn>
            </a:cxnLst>
            <a:rect l="0" t="0" r="r" b="b"/>
            <a:pathLst>
              <a:path w="1" h="1">
                <a:moveTo>
                  <a:pt x="0" y="0"/>
                </a:moveTo>
                <a:cubicBezTo>
                  <a:pt x="0" y="0"/>
                  <a:pt x="0" y="1"/>
                  <a:pt x="0"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6" name="Freeform 317"/>
          <p:cNvSpPr>
            <a:spLocks/>
          </p:cNvSpPr>
          <p:nvPr/>
        </p:nvSpPr>
        <p:spPr bwMode="auto">
          <a:xfrm>
            <a:off x="2307282" y="4253902"/>
            <a:ext cx="30083" cy="24443"/>
          </a:xfrm>
          <a:custGeom>
            <a:avLst/>
            <a:gdLst/>
            <a:ahLst/>
            <a:cxnLst>
              <a:cxn ang="0">
                <a:pos x="2" y="1"/>
              </a:cxn>
              <a:cxn ang="0">
                <a:pos x="2" y="1"/>
              </a:cxn>
              <a:cxn ang="0">
                <a:pos x="2" y="2"/>
              </a:cxn>
              <a:cxn ang="0">
                <a:pos x="1" y="4"/>
              </a:cxn>
              <a:cxn ang="0">
                <a:pos x="3" y="4"/>
              </a:cxn>
              <a:cxn ang="0">
                <a:pos x="4" y="3"/>
              </a:cxn>
              <a:cxn ang="0">
                <a:pos x="5" y="0"/>
              </a:cxn>
              <a:cxn ang="0">
                <a:pos x="2" y="1"/>
              </a:cxn>
            </a:cxnLst>
            <a:rect l="0" t="0" r="r" b="b"/>
            <a:pathLst>
              <a:path w="5" h="4">
                <a:moveTo>
                  <a:pt x="2" y="1"/>
                </a:moveTo>
                <a:cubicBezTo>
                  <a:pt x="1" y="1"/>
                  <a:pt x="2" y="1"/>
                  <a:pt x="2" y="1"/>
                </a:cubicBezTo>
                <a:cubicBezTo>
                  <a:pt x="2" y="1"/>
                  <a:pt x="2" y="1"/>
                  <a:pt x="2" y="2"/>
                </a:cubicBezTo>
                <a:cubicBezTo>
                  <a:pt x="3" y="3"/>
                  <a:pt x="2" y="3"/>
                  <a:pt x="1" y="4"/>
                </a:cubicBezTo>
                <a:cubicBezTo>
                  <a:pt x="0" y="4"/>
                  <a:pt x="2" y="4"/>
                  <a:pt x="3" y="4"/>
                </a:cubicBezTo>
                <a:cubicBezTo>
                  <a:pt x="4" y="4"/>
                  <a:pt x="5" y="3"/>
                  <a:pt x="4" y="3"/>
                </a:cubicBezTo>
                <a:cubicBezTo>
                  <a:pt x="4" y="2"/>
                  <a:pt x="5" y="1"/>
                  <a:pt x="5" y="0"/>
                </a:cubicBezTo>
                <a:cubicBezTo>
                  <a:pt x="5" y="0"/>
                  <a:pt x="3"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7" name="Freeform 318"/>
          <p:cNvSpPr>
            <a:spLocks/>
          </p:cNvSpPr>
          <p:nvPr/>
        </p:nvSpPr>
        <p:spPr bwMode="auto">
          <a:xfrm>
            <a:off x="2343006" y="4242621"/>
            <a:ext cx="7521" cy="1880"/>
          </a:xfrm>
          <a:custGeom>
            <a:avLst/>
            <a:gdLst/>
            <a:ahLst/>
            <a:cxnLst>
              <a:cxn ang="0">
                <a:pos x="0" y="0"/>
              </a:cxn>
              <a:cxn ang="0">
                <a:pos x="1" y="0"/>
              </a:cxn>
              <a:cxn ang="0">
                <a:pos x="0" y="0"/>
              </a:cxn>
            </a:cxnLst>
            <a:rect l="0" t="0" r="r" b="b"/>
            <a:pathLst>
              <a:path w="1">
                <a:moveTo>
                  <a:pt x="0" y="0"/>
                </a:moveTo>
                <a:cubicBezTo>
                  <a:pt x="0"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8" name="Freeform 319"/>
          <p:cNvSpPr>
            <a:spLocks/>
          </p:cNvSpPr>
          <p:nvPr/>
        </p:nvSpPr>
        <p:spPr bwMode="auto">
          <a:xfrm>
            <a:off x="2271557" y="4022636"/>
            <a:ext cx="5641" cy="7521"/>
          </a:xfrm>
          <a:custGeom>
            <a:avLst/>
            <a:gdLst/>
            <a:ahLst/>
            <a:cxnLst>
              <a:cxn ang="0">
                <a:pos x="0" y="1"/>
              </a:cxn>
              <a:cxn ang="0">
                <a:pos x="1" y="1"/>
              </a:cxn>
              <a:cxn ang="0">
                <a:pos x="0" y="1"/>
              </a:cxn>
            </a:cxnLst>
            <a:rect l="0" t="0" r="r" b="b"/>
            <a:pathLst>
              <a:path w="1" h="1">
                <a:moveTo>
                  <a:pt x="0" y="1"/>
                </a:moveTo>
                <a:cubicBezTo>
                  <a:pt x="0" y="1"/>
                  <a:pt x="1" y="1"/>
                  <a:pt x="1"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9" name="Freeform 320"/>
          <p:cNvSpPr>
            <a:spLocks/>
          </p:cNvSpPr>
          <p:nvPr/>
        </p:nvSpPr>
        <p:spPr bwMode="auto">
          <a:xfrm>
            <a:off x="1724415" y="3992553"/>
            <a:ext cx="5641" cy="5641"/>
          </a:xfrm>
          <a:custGeom>
            <a:avLst/>
            <a:gdLst/>
            <a:ahLst/>
            <a:cxnLst>
              <a:cxn ang="0">
                <a:pos x="0" y="0"/>
              </a:cxn>
              <a:cxn ang="0">
                <a:pos x="0" y="0"/>
              </a:cxn>
              <a:cxn ang="0">
                <a:pos x="0" y="0"/>
              </a:cxn>
              <a:cxn ang="0">
                <a:pos x="0" y="0"/>
              </a:cxn>
            </a:cxnLst>
            <a:rect l="0" t="0" r="r" b="b"/>
            <a:pathLst>
              <a:path w="1" h="1">
                <a:moveTo>
                  <a:pt x="0" y="0"/>
                </a:moveTo>
                <a:cubicBezTo>
                  <a:pt x="0" y="0"/>
                  <a:pt x="0" y="1"/>
                  <a:pt x="0" y="0"/>
                </a:cubicBezTo>
                <a:cubicBezTo>
                  <a:pt x="1" y="0"/>
                  <a:pt x="1"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0" name="Freeform 321"/>
          <p:cNvSpPr>
            <a:spLocks/>
          </p:cNvSpPr>
          <p:nvPr/>
        </p:nvSpPr>
        <p:spPr bwMode="auto">
          <a:xfrm>
            <a:off x="-336299" y="5116920"/>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1" name="Freeform 322"/>
          <p:cNvSpPr>
            <a:spLocks/>
          </p:cNvSpPr>
          <p:nvPr/>
        </p:nvSpPr>
        <p:spPr bwMode="auto">
          <a:xfrm>
            <a:off x="-330658" y="5111280"/>
            <a:ext cx="18802" cy="18802"/>
          </a:xfrm>
          <a:custGeom>
            <a:avLst/>
            <a:gdLst/>
            <a:ahLst/>
            <a:cxnLst>
              <a:cxn ang="0">
                <a:pos x="2" y="1"/>
              </a:cxn>
              <a:cxn ang="0">
                <a:pos x="0" y="1"/>
              </a:cxn>
              <a:cxn ang="0">
                <a:pos x="0" y="1"/>
              </a:cxn>
              <a:cxn ang="0">
                <a:pos x="2" y="2"/>
              </a:cxn>
              <a:cxn ang="0">
                <a:pos x="2" y="2"/>
              </a:cxn>
              <a:cxn ang="0">
                <a:pos x="2" y="1"/>
              </a:cxn>
            </a:cxnLst>
            <a:rect l="0" t="0" r="r" b="b"/>
            <a:pathLst>
              <a:path w="3" h="3">
                <a:moveTo>
                  <a:pt x="2" y="1"/>
                </a:moveTo>
                <a:cubicBezTo>
                  <a:pt x="2" y="0"/>
                  <a:pt x="1" y="0"/>
                  <a:pt x="0" y="1"/>
                </a:cubicBezTo>
                <a:cubicBezTo>
                  <a:pt x="0" y="1"/>
                  <a:pt x="0" y="1"/>
                  <a:pt x="0" y="1"/>
                </a:cubicBezTo>
                <a:cubicBezTo>
                  <a:pt x="1" y="2"/>
                  <a:pt x="2" y="3"/>
                  <a:pt x="2" y="2"/>
                </a:cubicBezTo>
                <a:cubicBezTo>
                  <a:pt x="3" y="2"/>
                  <a:pt x="2" y="2"/>
                  <a:pt x="2" y="2"/>
                </a:cubicBezTo>
                <a:cubicBezTo>
                  <a:pt x="1" y="2"/>
                  <a:pt x="2"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2" name="Freeform 323"/>
          <p:cNvSpPr>
            <a:spLocks/>
          </p:cNvSpPr>
          <p:nvPr/>
        </p:nvSpPr>
        <p:spPr bwMode="auto">
          <a:xfrm>
            <a:off x="-567565" y="4522773"/>
            <a:ext cx="13161" cy="11281"/>
          </a:xfrm>
          <a:custGeom>
            <a:avLst/>
            <a:gdLst/>
            <a:ahLst/>
            <a:cxnLst>
              <a:cxn ang="0">
                <a:pos x="1" y="1"/>
              </a:cxn>
              <a:cxn ang="0">
                <a:pos x="1" y="1"/>
              </a:cxn>
              <a:cxn ang="0">
                <a:pos x="1" y="0"/>
              </a:cxn>
              <a:cxn ang="0">
                <a:pos x="0" y="0"/>
              </a:cxn>
              <a:cxn ang="0">
                <a:pos x="1" y="1"/>
              </a:cxn>
              <a:cxn ang="0">
                <a:pos x="1" y="1"/>
              </a:cxn>
            </a:cxnLst>
            <a:rect l="0" t="0" r="r" b="b"/>
            <a:pathLst>
              <a:path w="2" h="2">
                <a:moveTo>
                  <a:pt x="1" y="1"/>
                </a:moveTo>
                <a:cubicBezTo>
                  <a:pt x="1" y="1"/>
                  <a:pt x="1" y="1"/>
                  <a:pt x="1" y="1"/>
                </a:cubicBezTo>
                <a:cubicBezTo>
                  <a:pt x="1" y="0"/>
                  <a:pt x="1" y="0"/>
                  <a:pt x="1" y="0"/>
                </a:cubicBezTo>
                <a:cubicBezTo>
                  <a:pt x="0" y="0"/>
                  <a:pt x="0" y="0"/>
                  <a:pt x="0" y="0"/>
                </a:cubicBezTo>
                <a:cubicBezTo>
                  <a:pt x="1" y="0"/>
                  <a:pt x="0" y="1"/>
                  <a:pt x="1" y="1"/>
                </a:cubicBezTo>
                <a:cubicBezTo>
                  <a:pt x="2" y="2"/>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3" name="Freeform 324"/>
          <p:cNvSpPr>
            <a:spLocks/>
          </p:cNvSpPr>
          <p:nvPr/>
        </p:nvSpPr>
        <p:spPr bwMode="auto">
          <a:xfrm>
            <a:off x="-50506" y="4849930"/>
            <a:ext cx="11281" cy="5641"/>
          </a:xfrm>
          <a:custGeom>
            <a:avLst/>
            <a:gdLst/>
            <a:ahLst/>
            <a:cxnLst>
              <a:cxn ang="0">
                <a:pos x="1" y="0"/>
              </a:cxn>
              <a:cxn ang="0">
                <a:pos x="1" y="0"/>
              </a:cxn>
              <a:cxn ang="0">
                <a:pos x="2" y="0"/>
              </a:cxn>
              <a:cxn ang="0">
                <a:pos x="1" y="0"/>
              </a:cxn>
            </a:cxnLst>
            <a:rect l="0" t="0" r="r" b="b"/>
            <a:pathLst>
              <a:path w="2" h="1">
                <a:moveTo>
                  <a:pt x="1" y="0"/>
                </a:moveTo>
                <a:cubicBezTo>
                  <a:pt x="0" y="0"/>
                  <a:pt x="1" y="0"/>
                  <a:pt x="1" y="0"/>
                </a:cubicBezTo>
                <a:cubicBezTo>
                  <a:pt x="1" y="1"/>
                  <a:pt x="1" y="0"/>
                  <a:pt x="2"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4" name="Freeform 325"/>
          <p:cNvSpPr>
            <a:spLocks/>
          </p:cNvSpPr>
          <p:nvPr/>
        </p:nvSpPr>
        <p:spPr bwMode="auto">
          <a:xfrm>
            <a:off x="-14782" y="4874373"/>
            <a:ext cx="5641" cy="5641"/>
          </a:xfrm>
          <a:custGeom>
            <a:avLst/>
            <a:gdLst/>
            <a:ahLst/>
            <a:cxnLst>
              <a:cxn ang="0">
                <a:pos x="0" y="0"/>
              </a:cxn>
              <a:cxn ang="0">
                <a:pos x="0" y="1"/>
              </a:cxn>
              <a:cxn ang="0">
                <a:pos x="1" y="1"/>
              </a:cxn>
              <a:cxn ang="0">
                <a:pos x="0" y="0"/>
              </a:cxn>
            </a:cxnLst>
            <a:rect l="0" t="0" r="r" b="b"/>
            <a:pathLst>
              <a:path w="1" h="1">
                <a:moveTo>
                  <a:pt x="0" y="0"/>
                </a:moveTo>
                <a:cubicBezTo>
                  <a:pt x="0" y="1"/>
                  <a:pt x="0" y="1"/>
                  <a:pt x="0" y="1"/>
                </a:cubicBezTo>
                <a:cubicBezTo>
                  <a:pt x="0" y="1"/>
                  <a:pt x="1" y="1"/>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5" name="Freeform 326"/>
          <p:cNvSpPr>
            <a:spLocks/>
          </p:cNvSpPr>
          <p:nvPr/>
        </p:nvSpPr>
        <p:spPr bwMode="auto">
          <a:xfrm>
            <a:off x="-14782" y="4880013"/>
            <a:ext cx="1880" cy="7521"/>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6" name="Freeform 327"/>
          <p:cNvSpPr>
            <a:spLocks/>
          </p:cNvSpPr>
          <p:nvPr/>
        </p:nvSpPr>
        <p:spPr bwMode="auto">
          <a:xfrm>
            <a:off x="-214085" y="5069915"/>
            <a:ext cx="5641" cy="5641"/>
          </a:xfrm>
          <a:custGeom>
            <a:avLst/>
            <a:gdLst/>
            <a:ahLst/>
            <a:cxnLst>
              <a:cxn ang="0">
                <a:pos x="0" y="0"/>
              </a:cxn>
              <a:cxn ang="0">
                <a:pos x="1" y="1"/>
              </a:cxn>
              <a:cxn ang="0">
                <a:pos x="0" y="0"/>
              </a:cxn>
            </a:cxnLst>
            <a:rect l="0" t="0" r="r" b="b"/>
            <a:pathLst>
              <a:path w="1" h="1">
                <a:moveTo>
                  <a:pt x="0" y="0"/>
                </a:moveTo>
                <a:cubicBezTo>
                  <a:pt x="0" y="0"/>
                  <a:pt x="1"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7" name="Freeform 328"/>
          <p:cNvSpPr>
            <a:spLocks/>
          </p:cNvSpPr>
          <p:nvPr/>
        </p:nvSpPr>
        <p:spPr bwMode="auto">
          <a:xfrm>
            <a:off x="9799933" y="4990946"/>
            <a:ext cx="18802" cy="11281"/>
          </a:xfrm>
          <a:custGeom>
            <a:avLst/>
            <a:gdLst/>
            <a:ahLst/>
            <a:cxnLst>
              <a:cxn ang="0">
                <a:pos x="2" y="0"/>
              </a:cxn>
              <a:cxn ang="0">
                <a:pos x="0" y="1"/>
              </a:cxn>
              <a:cxn ang="0">
                <a:pos x="2" y="1"/>
              </a:cxn>
              <a:cxn ang="0">
                <a:pos x="3" y="2"/>
              </a:cxn>
              <a:cxn ang="0">
                <a:pos x="3" y="1"/>
              </a:cxn>
              <a:cxn ang="0">
                <a:pos x="2" y="0"/>
              </a:cxn>
            </a:cxnLst>
            <a:rect l="0" t="0" r="r" b="b"/>
            <a:pathLst>
              <a:path w="3" h="2">
                <a:moveTo>
                  <a:pt x="2" y="0"/>
                </a:moveTo>
                <a:cubicBezTo>
                  <a:pt x="1" y="0"/>
                  <a:pt x="0" y="0"/>
                  <a:pt x="0" y="1"/>
                </a:cubicBezTo>
                <a:cubicBezTo>
                  <a:pt x="0" y="1"/>
                  <a:pt x="1" y="1"/>
                  <a:pt x="2" y="1"/>
                </a:cubicBezTo>
                <a:cubicBezTo>
                  <a:pt x="2" y="1"/>
                  <a:pt x="3" y="2"/>
                  <a:pt x="3" y="2"/>
                </a:cubicBezTo>
                <a:cubicBezTo>
                  <a:pt x="3" y="2"/>
                  <a:pt x="3" y="2"/>
                  <a:pt x="3" y="1"/>
                </a:cubicBezTo>
                <a:cubicBezTo>
                  <a:pt x="3" y="0"/>
                  <a:pt x="3"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8" name="Freeform 329"/>
          <p:cNvSpPr>
            <a:spLocks/>
          </p:cNvSpPr>
          <p:nvPr/>
        </p:nvSpPr>
        <p:spPr bwMode="auto">
          <a:xfrm>
            <a:off x="9824375" y="5002227"/>
            <a:ext cx="18802" cy="5641"/>
          </a:xfrm>
          <a:custGeom>
            <a:avLst/>
            <a:gdLst/>
            <a:ahLst/>
            <a:cxnLst>
              <a:cxn ang="0">
                <a:pos x="1" y="0"/>
              </a:cxn>
              <a:cxn ang="0">
                <a:pos x="0" y="0"/>
              </a:cxn>
              <a:cxn ang="0">
                <a:pos x="1" y="1"/>
              </a:cxn>
              <a:cxn ang="0">
                <a:pos x="3" y="1"/>
              </a:cxn>
              <a:cxn ang="0">
                <a:pos x="1" y="0"/>
              </a:cxn>
            </a:cxnLst>
            <a:rect l="0" t="0" r="r" b="b"/>
            <a:pathLst>
              <a:path w="3" h="1">
                <a:moveTo>
                  <a:pt x="1" y="0"/>
                </a:moveTo>
                <a:cubicBezTo>
                  <a:pt x="1" y="0"/>
                  <a:pt x="0" y="0"/>
                  <a:pt x="0" y="0"/>
                </a:cubicBezTo>
                <a:cubicBezTo>
                  <a:pt x="0" y="0"/>
                  <a:pt x="0" y="1"/>
                  <a:pt x="1" y="1"/>
                </a:cubicBezTo>
                <a:cubicBezTo>
                  <a:pt x="2" y="1"/>
                  <a:pt x="3" y="1"/>
                  <a:pt x="3" y="1"/>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9" name="Freeform 330"/>
          <p:cNvSpPr>
            <a:spLocks/>
          </p:cNvSpPr>
          <p:nvPr/>
        </p:nvSpPr>
        <p:spPr bwMode="auto">
          <a:xfrm>
            <a:off x="9861980" y="5013509"/>
            <a:ext cx="5641" cy="7521"/>
          </a:xfrm>
          <a:custGeom>
            <a:avLst/>
            <a:gdLst/>
            <a:ahLst/>
            <a:cxnLst>
              <a:cxn ang="0">
                <a:pos x="0" y="0"/>
              </a:cxn>
              <a:cxn ang="0">
                <a:pos x="1" y="0"/>
              </a:cxn>
              <a:cxn ang="0">
                <a:pos x="0" y="0"/>
              </a:cxn>
            </a:cxnLst>
            <a:rect l="0" t="0" r="r" b="b"/>
            <a:pathLst>
              <a:path w="1" h="1">
                <a:moveTo>
                  <a:pt x="0" y="0"/>
                </a:moveTo>
                <a:cubicBezTo>
                  <a:pt x="0" y="0"/>
                  <a:pt x="1" y="1"/>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0" name="Freeform 331"/>
          <p:cNvSpPr>
            <a:spLocks/>
          </p:cNvSpPr>
          <p:nvPr/>
        </p:nvSpPr>
        <p:spPr bwMode="auto">
          <a:xfrm>
            <a:off x="9728484" y="5227853"/>
            <a:ext cx="5641" cy="5641"/>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1" name="Freeform 332"/>
          <p:cNvSpPr>
            <a:spLocks/>
          </p:cNvSpPr>
          <p:nvPr/>
        </p:nvSpPr>
        <p:spPr bwMode="auto">
          <a:xfrm>
            <a:off x="9764208" y="5148884"/>
            <a:ext cx="5641" cy="5641"/>
          </a:xfrm>
          <a:custGeom>
            <a:avLst/>
            <a:gdLst/>
            <a:ahLst/>
            <a:cxnLst>
              <a:cxn ang="0">
                <a:pos x="0" y="0"/>
              </a:cxn>
              <a:cxn ang="0">
                <a:pos x="1" y="1"/>
              </a:cxn>
              <a:cxn ang="0">
                <a:pos x="0" y="0"/>
              </a:cxn>
            </a:cxnLst>
            <a:rect l="0" t="0" r="r" b="b"/>
            <a:pathLst>
              <a:path w="1" h="1">
                <a:moveTo>
                  <a:pt x="0" y="0"/>
                </a:moveTo>
                <a:cubicBezTo>
                  <a:pt x="0" y="0"/>
                  <a:pt x="0"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2" name="Freeform 333"/>
          <p:cNvSpPr>
            <a:spLocks/>
          </p:cNvSpPr>
          <p:nvPr/>
        </p:nvSpPr>
        <p:spPr bwMode="auto">
          <a:xfrm>
            <a:off x="9521661" y="5160165"/>
            <a:ext cx="24443" cy="5641"/>
          </a:xfrm>
          <a:custGeom>
            <a:avLst/>
            <a:gdLst/>
            <a:ahLst/>
            <a:cxnLst>
              <a:cxn ang="0">
                <a:pos x="1" y="0"/>
              </a:cxn>
              <a:cxn ang="0">
                <a:pos x="1" y="1"/>
              </a:cxn>
              <a:cxn ang="0">
                <a:pos x="2" y="1"/>
              </a:cxn>
              <a:cxn ang="0">
                <a:pos x="2" y="0"/>
              </a:cxn>
              <a:cxn ang="0">
                <a:pos x="3" y="0"/>
              </a:cxn>
              <a:cxn ang="0">
                <a:pos x="1" y="0"/>
              </a:cxn>
            </a:cxnLst>
            <a:rect l="0" t="0" r="r" b="b"/>
            <a:pathLst>
              <a:path w="4" h="1">
                <a:moveTo>
                  <a:pt x="1" y="0"/>
                </a:moveTo>
                <a:cubicBezTo>
                  <a:pt x="1" y="1"/>
                  <a:pt x="0" y="1"/>
                  <a:pt x="1" y="1"/>
                </a:cubicBezTo>
                <a:cubicBezTo>
                  <a:pt x="2" y="1"/>
                  <a:pt x="2" y="1"/>
                  <a:pt x="2" y="1"/>
                </a:cubicBezTo>
                <a:cubicBezTo>
                  <a:pt x="2" y="1"/>
                  <a:pt x="2" y="0"/>
                  <a:pt x="2" y="0"/>
                </a:cubicBezTo>
                <a:cubicBezTo>
                  <a:pt x="3" y="0"/>
                  <a:pt x="4" y="0"/>
                  <a:pt x="3"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3" name="Freeform 334"/>
          <p:cNvSpPr>
            <a:spLocks/>
          </p:cNvSpPr>
          <p:nvPr/>
        </p:nvSpPr>
        <p:spPr bwMode="auto">
          <a:xfrm>
            <a:off x="9502859" y="5105639"/>
            <a:ext cx="43245" cy="30083"/>
          </a:xfrm>
          <a:custGeom>
            <a:avLst/>
            <a:gdLst/>
            <a:ahLst/>
            <a:cxnLst>
              <a:cxn ang="0">
                <a:pos x="7" y="3"/>
              </a:cxn>
              <a:cxn ang="0">
                <a:pos x="6" y="2"/>
              </a:cxn>
              <a:cxn ang="0">
                <a:pos x="5" y="1"/>
              </a:cxn>
              <a:cxn ang="0">
                <a:pos x="4" y="1"/>
              </a:cxn>
              <a:cxn ang="0">
                <a:pos x="3" y="1"/>
              </a:cxn>
              <a:cxn ang="0">
                <a:pos x="1" y="2"/>
              </a:cxn>
              <a:cxn ang="0">
                <a:pos x="0" y="4"/>
              </a:cxn>
              <a:cxn ang="0">
                <a:pos x="2" y="5"/>
              </a:cxn>
              <a:cxn ang="0">
                <a:pos x="5" y="5"/>
              </a:cxn>
              <a:cxn ang="0">
                <a:pos x="7" y="4"/>
              </a:cxn>
              <a:cxn ang="0">
                <a:pos x="7" y="4"/>
              </a:cxn>
              <a:cxn ang="0">
                <a:pos x="7" y="3"/>
              </a:cxn>
            </a:cxnLst>
            <a:rect l="0" t="0" r="r" b="b"/>
            <a:pathLst>
              <a:path w="7" h="5">
                <a:moveTo>
                  <a:pt x="7" y="3"/>
                </a:moveTo>
                <a:cubicBezTo>
                  <a:pt x="7" y="2"/>
                  <a:pt x="7" y="2"/>
                  <a:pt x="6" y="2"/>
                </a:cubicBezTo>
                <a:cubicBezTo>
                  <a:pt x="6" y="2"/>
                  <a:pt x="5" y="1"/>
                  <a:pt x="5" y="1"/>
                </a:cubicBezTo>
                <a:cubicBezTo>
                  <a:pt x="5" y="0"/>
                  <a:pt x="5" y="1"/>
                  <a:pt x="4" y="1"/>
                </a:cubicBezTo>
                <a:cubicBezTo>
                  <a:pt x="4" y="1"/>
                  <a:pt x="3" y="1"/>
                  <a:pt x="3" y="1"/>
                </a:cubicBezTo>
                <a:cubicBezTo>
                  <a:pt x="2" y="1"/>
                  <a:pt x="2" y="1"/>
                  <a:pt x="1" y="2"/>
                </a:cubicBezTo>
                <a:cubicBezTo>
                  <a:pt x="1" y="2"/>
                  <a:pt x="0" y="3"/>
                  <a:pt x="0" y="4"/>
                </a:cubicBezTo>
                <a:cubicBezTo>
                  <a:pt x="1" y="5"/>
                  <a:pt x="1" y="5"/>
                  <a:pt x="2" y="5"/>
                </a:cubicBezTo>
                <a:cubicBezTo>
                  <a:pt x="3" y="5"/>
                  <a:pt x="5" y="5"/>
                  <a:pt x="5" y="5"/>
                </a:cubicBezTo>
                <a:cubicBezTo>
                  <a:pt x="6" y="5"/>
                  <a:pt x="6" y="5"/>
                  <a:pt x="7" y="4"/>
                </a:cubicBezTo>
                <a:cubicBezTo>
                  <a:pt x="7" y="4"/>
                  <a:pt x="7" y="4"/>
                  <a:pt x="7" y="4"/>
                </a:cubicBezTo>
                <a:cubicBezTo>
                  <a:pt x="6" y="3"/>
                  <a:pt x="6" y="3"/>
                  <a:pt x="7"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4" name="Freeform 335"/>
          <p:cNvSpPr>
            <a:spLocks/>
          </p:cNvSpPr>
          <p:nvPr/>
        </p:nvSpPr>
        <p:spPr bwMode="auto">
          <a:xfrm>
            <a:off x="9538583" y="5069915"/>
            <a:ext cx="48886" cy="30083"/>
          </a:xfrm>
          <a:custGeom>
            <a:avLst/>
            <a:gdLst/>
            <a:ahLst/>
            <a:cxnLst>
              <a:cxn ang="0">
                <a:pos x="6" y="3"/>
              </a:cxn>
              <a:cxn ang="0">
                <a:pos x="5" y="3"/>
              </a:cxn>
              <a:cxn ang="0">
                <a:pos x="7" y="2"/>
              </a:cxn>
              <a:cxn ang="0">
                <a:pos x="7" y="1"/>
              </a:cxn>
              <a:cxn ang="0">
                <a:pos x="6" y="1"/>
              </a:cxn>
              <a:cxn ang="0">
                <a:pos x="6" y="1"/>
              </a:cxn>
              <a:cxn ang="0">
                <a:pos x="5" y="1"/>
              </a:cxn>
              <a:cxn ang="0">
                <a:pos x="4" y="2"/>
              </a:cxn>
              <a:cxn ang="0">
                <a:pos x="2" y="2"/>
              </a:cxn>
              <a:cxn ang="0">
                <a:pos x="2" y="3"/>
              </a:cxn>
              <a:cxn ang="0">
                <a:pos x="1" y="3"/>
              </a:cxn>
              <a:cxn ang="0">
                <a:pos x="0" y="3"/>
              </a:cxn>
              <a:cxn ang="0">
                <a:pos x="0" y="4"/>
              </a:cxn>
              <a:cxn ang="0">
                <a:pos x="1" y="4"/>
              </a:cxn>
              <a:cxn ang="0">
                <a:pos x="2" y="5"/>
              </a:cxn>
              <a:cxn ang="0">
                <a:pos x="4" y="4"/>
              </a:cxn>
              <a:cxn ang="0">
                <a:pos x="6" y="4"/>
              </a:cxn>
              <a:cxn ang="0">
                <a:pos x="7" y="3"/>
              </a:cxn>
              <a:cxn ang="0">
                <a:pos x="6" y="3"/>
              </a:cxn>
            </a:cxnLst>
            <a:rect l="0" t="0" r="r" b="b"/>
            <a:pathLst>
              <a:path w="8" h="5">
                <a:moveTo>
                  <a:pt x="6" y="3"/>
                </a:moveTo>
                <a:cubicBezTo>
                  <a:pt x="6" y="3"/>
                  <a:pt x="5" y="4"/>
                  <a:pt x="5" y="3"/>
                </a:cubicBezTo>
                <a:cubicBezTo>
                  <a:pt x="6" y="2"/>
                  <a:pt x="6" y="2"/>
                  <a:pt x="7" y="2"/>
                </a:cubicBezTo>
                <a:cubicBezTo>
                  <a:pt x="7" y="1"/>
                  <a:pt x="8" y="0"/>
                  <a:pt x="7" y="1"/>
                </a:cubicBezTo>
                <a:cubicBezTo>
                  <a:pt x="6" y="1"/>
                  <a:pt x="7" y="1"/>
                  <a:pt x="6" y="1"/>
                </a:cubicBezTo>
                <a:cubicBezTo>
                  <a:pt x="6" y="1"/>
                  <a:pt x="6" y="1"/>
                  <a:pt x="6" y="1"/>
                </a:cubicBezTo>
                <a:cubicBezTo>
                  <a:pt x="5" y="1"/>
                  <a:pt x="5" y="1"/>
                  <a:pt x="5" y="1"/>
                </a:cubicBezTo>
                <a:cubicBezTo>
                  <a:pt x="5" y="2"/>
                  <a:pt x="5" y="2"/>
                  <a:pt x="4" y="2"/>
                </a:cubicBezTo>
                <a:cubicBezTo>
                  <a:pt x="4" y="2"/>
                  <a:pt x="2" y="2"/>
                  <a:pt x="2" y="2"/>
                </a:cubicBezTo>
                <a:cubicBezTo>
                  <a:pt x="2" y="2"/>
                  <a:pt x="2" y="3"/>
                  <a:pt x="2" y="3"/>
                </a:cubicBezTo>
                <a:cubicBezTo>
                  <a:pt x="1" y="3"/>
                  <a:pt x="1" y="3"/>
                  <a:pt x="1" y="3"/>
                </a:cubicBezTo>
                <a:cubicBezTo>
                  <a:pt x="1" y="3"/>
                  <a:pt x="1" y="3"/>
                  <a:pt x="0" y="3"/>
                </a:cubicBezTo>
                <a:cubicBezTo>
                  <a:pt x="0" y="3"/>
                  <a:pt x="0" y="4"/>
                  <a:pt x="0" y="4"/>
                </a:cubicBezTo>
                <a:cubicBezTo>
                  <a:pt x="0" y="4"/>
                  <a:pt x="1" y="4"/>
                  <a:pt x="1" y="4"/>
                </a:cubicBezTo>
                <a:cubicBezTo>
                  <a:pt x="1" y="5"/>
                  <a:pt x="1" y="5"/>
                  <a:pt x="2" y="5"/>
                </a:cubicBezTo>
                <a:cubicBezTo>
                  <a:pt x="3" y="4"/>
                  <a:pt x="3" y="4"/>
                  <a:pt x="4" y="4"/>
                </a:cubicBezTo>
                <a:cubicBezTo>
                  <a:pt x="5" y="4"/>
                  <a:pt x="6" y="4"/>
                  <a:pt x="6" y="4"/>
                </a:cubicBezTo>
                <a:cubicBezTo>
                  <a:pt x="6" y="4"/>
                  <a:pt x="7" y="4"/>
                  <a:pt x="7" y="3"/>
                </a:cubicBezTo>
                <a:cubicBezTo>
                  <a:pt x="7" y="2"/>
                  <a:pt x="7" y="2"/>
                  <a:pt x="6"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5" name="Freeform 336"/>
          <p:cNvSpPr>
            <a:spLocks/>
          </p:cNvSpPr>
          <p:nvPr/>
        </p:nvSpPr>
        <p:spPr bwMode="auto">
          <a:xfrm>
            <a:off x="9581828" y="5086837"/>
            <a:ext cx="13161" cy="13161"/>
          </a:xfrm>
          <a:custGeom>
            <a:avLst/>
            <a:gdLst/>
            <a:ahLst/>
            <a:cxnLst>
              <a:cxn ang="0">
                <a:pos x="1" y="1"/>
              </a:cxn>
              <a:cxn ang="0">
                <a:pos x="0" y="1"/>
              </a:cxn>
              <a:cxn ang="0">
                <a:pos x="0" y="2"/>
              </a:cxn>
              <a:cxn ang="0">
                <a:pos x="1" y="1"/>
              </a:cxn>
              <a:cxn ang="0">
                <a:pos x="1" y="1"/>
              </a:cxn>
            </a:cxnLst>
            <a:rect l="0" t="0" r="r" b="b"/>
            <a:pathLst>
              <a:path w="2" h="2">
                <a:moveTo>
                  <a:pt x="1" y="1"/>
                </a:moveTo>
                <a:cubicBezTo>
                  <a:pt x="1" y="1"/>
                  <a:pt x="0" y="1"/>
                  <a:pt x="0" y="1"/>
                </a:cubicBezTo>
                <a:cubicBezTo>
                  <a:pt x="0" y="2"/>
                  <a:pt x="0" y="2"/>
                  <a:pt x="0" y="2"/>
                </a:cubicBezTo>
                <a:cubicBezTo>
                  <a:pt x="0" y="2"/>
                  <a:pt x="1" y="2"/>
                  <a:pt x="1" y="1"/>
                </a:cubicBezTo>
                <a:cubicBezTo>
                  <a:pt x="1"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6" name="Freeform 337"/>
          <p:cNvSpPr>
            <a:spLocks/>
          </p:cNvSpPr>
          <p:nvPr/>
        </p:nvSpPr>
        <p:spPr bwMode="auto">
          <a:xfrm>
            <a:off x="9563026" y="5130082"/>
            <a:ext cx="1880" cy="5641"/>
          </a:xfrm>
          <a:custGeom>
            <a:avLst/>
            <a:gdLst/>
            <a:ahLst/>
            <a:cxnLst>
              <a:cxn ang="0">
                <a:pos x="0" y="0"/>
              </a:cxn>
              <a:cxn ang="0">
                <a:pos x="0" y="1"/>
              </a:cxn>
              <a:cxn ang="0">
                <a:pos x="0" y="0"/>
              </a:cxn>
            </a:cxnLst>
            <a:rect l="0" t="0" r="r" b="b"/>
            <a:pathLst>
              <a:path h="1">
                <a:moveTo>
                  <a:pt x="0" y="0"/>
                </a:moveTo>
                <a:cubicBezTo>
                  <a:pt x="0" y="0"/>
                  <a:pt x="0" y="0"/>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7" name="Freeform 338"/>
          <p:cNvSpPr>
            <a:spLocks/>
          </p:cNvSpPr>
          <p:nvPr/>
        </p:nvSpPr>
        <p:spPr bwMode="auto">
          <a:xfrm>
            <a:off x="9546104" y="5116920"/>
            <a:ext cx="5641" cy="7521"/>
          </a:xfrm>
          <a:custGeom>
            <a:avLst/>
            <a:gdLst/>
            <a:ahLst/>
            <a:cxnLst>
              <a:cxn ang="0">
                <a:pos x="1" y="1"/>
              </a:cxn>
              <a:cxn ang="0">
                <a:pos x="1" y="0"/>
              </a:cxn>
              <a:cxn ang="0">
                <a:pos x="1" y="1"/>
              </a:cxn>
            </a:cxnLst>
            <a:rect l="0" t="0" r="r" b="b"/>
            <a:pathLst>
              <a:path w="1" h="1">
                <a:moveTo>
                  <a:pt x="1" y="1"/>
                </a:moveTo>
                <a:cubicBezTo>
                  <a:pt x="1" y="1"/>
                  <a:pt x="1" y="0"/>
                  <a:pt x="1" y="0"/>
                </a:cubicBezTo>
                <a:cubicBezTo>
                  <a:pt x="1"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8" name="Freeform 339"/>
          <p:cNvSpPr>
            <a:spLocks/>
          </p:cNvSpPr>
          <p:nvPr/>
        </p:nvSpPr>
        <p:spPr bwMode="auto">
          <a:xfrm>
            <a:off x="9156900" y="6248809"/>
            <a:ext cx="16922" cy="11281"/>
          </a:xfrm>
          <a:custGeom>
            <a:avLst/>
            <a:gdLst/>
            <a:ahLst/>
            <a:cxnLst>
              <a:cxn ang="0">
                <a:pos x="2" y="0"/>
              </a:cxn>
              <a:cxn ang="0">
                <a:pos x="2" y="0"/>
              </a:cxn>
              <a:cxn ang="0">
                <a:pos x="1" y="1"/>
              </a:cxn>
              <a:cxn ang="0">
                <a:pos x="2" y="2"/>
              </a:cxn>
              <a:cxn ang="0">
                <a:pos x="2" y="1"/>
              </a:cxn>
              <a:cxn ang="0">
                <a:pos x="2" y="0"/>
              </a:cxn>
              <a:cxn ang="0">
                <a:pos x="2" y="0"/>
              </a:cxn>
            </a:cxnLst>
            <a:rect l="0" t="0" r="r" b="b"/>
            <a:pathLst>
              <a:path w="3" h="2">
                <a:moveTo>
                  <a:pt x="2" y="0"/>
                </a:moveTo>
                <a:cubicBezTo>
                  <a:pt x="2" y="0"/>
                  <a:pt x="2" y="0"/>
                  <a:pt x="2" y="0"/>
                </a:cubicBezTo>
                <a:cubicBezTo>
                  <a:pt x="2" y="1"/>
                  <a:pt x="2" y="1"/>
                  <a:pt x="1" y="1"/>
                </a:cubicBezTo>
                <a:cubicBezTo>
                  <a:pt x="1" y="1"/>
                  <a:pt x="0" y="2"/>
                  <a:pt x="2" y="2"/>
                </a:cubicBezTo>
                <a:cubicBezTo>
                  <a:pt x="2" y="2"/>
                  <a:pt x="3" y="2"/>
                  <a:pt x="2" y="1"/>
                </a:cubicBezTo>
                <a:cubicBezTo>
                  <a:pt x="2" y="1"/>
                  <a:pt x="2" y="1"/>
                  <a:pt x="2" y="0"/>
                </a:cubicBezTo>
                <a:cubicBezTo>
                  <a:pt x="3" y="0"/>
                  <a:pt x="3"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9" name="Freeform 340"/>
          <p:cNvSpPr>
            <a:spLocks/>
          </p:cNvSpPr>
          <p:nvPr/>
        </p:nvSpPr>
        <p:spPr bwMode="auto">
          <a:xfrm>
            <a:off x="9252790" y="6322137"/>
            <a:ext cx="7521" cy="5641"/>
          </a:xfrm>
          <a:custGeom>
            <a:avLst/>
            <a:gdLst/>
            <a:ahLst/>
            <a:cxnLst>
              <a:cxn ang="0">
                <a:pos x="0" y="1"/>
              </a:cxn>
              <a:cxn ang="0">
                <a:pos x="1" y="1"/>
              </a:cxn>
              <a:cxn ang="0">
                <a:pos x="0" y="1"/>
              </a:cxn>
            </a:cxnLst>
            <a:rect l="0" t="0" r="r" b="b"/>
            <a:pathLst>
              <a:path w="1" h="1">
                <a:moveTo>
                  <a:pt x="0" y="1"/>
                </a:moveTo>
                <a:cubicBezTo>
                  <a:pt x="0" y="1"/>
                  <a:pt x="1" y="1"/>
                  <a:pt x="1" y="1"/>
                </a:cubicBezTo>
                <a:cubicBezTo>
                  <a:pt x="1" y="0"/>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0" name="Freeform 341"/>
          <p:cNvSpPr>
            <a:spLocks/>
          </p:cNvSpPr>
          <p:nvPr/>
        </p:nvSpPr>
        <p:spPr bwMode="auto">
          <a:xfrm>
            <a:off x="9211426" y="6096512"/>
            <a:ext cx="18802" cy="24443"/>
          </a:xfrm>
          <a:custGeom>
            <a:avLst/>
            <a:gdLst/>
            <a:ahLst/>
            <a:cxnLst>
              <a:cxn ang="0">
                <a:pos x="3" y="2"/>
              </a:cxn>
              <a:cxn ang="0">
                <a:pos x="2" y="2"/>
              </a:cxn>
              <a:cxn ang="0">
                <a:pos x="2" y="1"/>
              </a:cxn>
              <a:cxn ang="0">
                <a:pos x="1" y="0"/>
              </a:cxn>
              <a:cxn ang="0">
                <a:pos x="1" y="1"/>
              </a:cxn>
              <a:cxn ang="0">
                <a:pos x="1" y="3"/>
              </a:cxn>
              <a:cxn ang="0">
                <a:pos x="0" y="4"/>
              </a:cxn>
              <a:cxn ang="0">
                <a:pos x="0" y="4"/>
              </a:cxn>
              <a:cxn ang="0">
                <a:pos x="1" y="3"/>
              </a:cxn>
              <a:cxn ang="0">
                <a:pos x="2" y="3"/>
              </a:cxn>
              <a:cxn ang="0">
                <a:pos x="3" y="3"/>
              </a:cxn>
              <a:cxn ang="0">
                <a:pos x="3" y="2"/>
              </a:cxn>
              <a:cxn ang="0">
                <a:pos x="3" y="2"/>
              </a:cxn>
            </a:cxnLst>
            <a:rect l="0" t="0" r="r" b="b"/>
            <a:pathLst>
              <a:path w="3" h="4">
                <a:moveTo>
                  <a:pt x="3" y="2"/>
                </a:moveTo>
                <a:cubicBezTo>
                  <a:pt x="3" y="2"/>
                  <a:pt x="2" y="2"/>
                  <a:pt x="2" y="2"/>
                </a:cubicBezTo>
                <a:cubicBezTo>
                  <a:pt x="3" y="2"/>
                  <a:pt x="3" y="1"/>
                  <a:pt x="2" y="1"/>
                </a:cubicBezTo>
                <a:cubicBezTo>
                  <a:pt x="2" y="1"/>
                  <a:pt x="2" y="0"/>
                  <a:pt x="1" y="0"/>
                </a:cubicBezTo>
                <a:cubicBezTo>
                  <a:pt x="1" y="1"/>
                  <a:pt x="1" y="1"/>
                  <a:pt x="1" y="1"/>
                </a:cubicBezTo>
                <a:cubicBezTo>
                  <a:pt x="1" y="2"/>
                  <a:pt x="1" y="2"/>
                  <a:pt x="1" y="3"/>
                </a:cubicBezTo>
                <a:cubicBezTo>
                  <a:pt x="0" y="3"/>
                  <a:pt x="0" y="4"/>
                  <a:pt x="0" y="4"/>
                </a:cubicBezTo>
                <a:cubicBezTo>
                  <a:pt x="0" y="4"/>
                  <a:pt x="0" y="4"/>
                  <a:pt x="0" y="4"/>
                </a:cubicBezTo>
                <a:cubicBezTo>
                  <a:pt x="0" y="4"/>
                  <a:pt x="0" y="3"/>
                  <a:pt x="1" y="3"/>
                </a:cubicBezTo>
                <a:cubicBezTo>
                  <a:pt x="1" y="4"/>
                  <a:pt x="2" y="3"/>
                  <a:pt x="2" y="3"/>
                </a:cubicBezTo>
                <a:cubicBezTo>
                  <a:pt x="2" y="3"/>
                  <a:pt x="3" y="3"/>
                  <a:pt x="3" y="3"/>
                </a:cubicBezTo>
                <a:cubicBezTo>
                  <a:pt x="3" y="3"/>
                  <a:pt x="3" y="3"/>
                  <a:pt x="3" y="2"/>
                </a:cubicBezTo>
                <a:cubicBezTo>
                  <a:pt x="3" y="2"/>
                  <a:pt x="3" y="2"/>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1" name="Freeform 342"/>
          <p:cNvSpPr>
            <a:spLocks/>
          </p:cNvSpPr>
          <p:nvPr/>
        </p:nvSpPr>
        <p:spPr bwMode="auto">
          <a:xfrm>
            <a:off x="9173821" y="5870886"/>
            <a:ext cx="244428" cy="225626"/>
          </a:xfrm>
          <a:custGeom>
            <a:avLst/>
            <a:gdLst/>
            <a:ahLst/>
            <a:cxnLst>
              <a:cxn ang="0">
                <a:pos x="39" y="4"/>
              </a:cxn>
              <a:cxn ang="0">
                <a:pos x="39" y="3"/>
              </a:cxn>
              <a:cxn ang="0">
                <a:pos x="38" y="4"/>
              </a:cxn>
              <a:cxn ang="0">
                <a:pos x="37" y="3"/>
              </a:cxn>
              <a:cxn ang="0">
                <a:pos x="34" y="4"/>
              </a:cxn>
              <a:cxn ang="0">
                <a:pos x="33" y="2"/>
              </a:cxn>
              <a:cxn ang="0">
                <a:pos x="32" y="0"/>
              </a:cxn>
              <a:cxn ang="0">
                <a:pos x="29" y="1"/>
              </a:cxn>
              <a:cxn ang="0">
                <a:pos x="28" y="6"/>
              </a:cxn>
              <a:cxn ang="0">
                <a:pos x="25" y="8"/>
              </a:cxn>
              <a:cxn ang="0">
                <a:pos x="23" y="13"/>
              </a:cxn>
              <a:cxn ang="0">
                <a:pos x="13" y="20"/>
              </a:cxn>
              <a:cxn ang="0">
                <a:pos x="9" y="22"/>
              </a:cxn>
              <a:cxn ang="0">
                <a:pos x="7" y="25"/>
              </a:cxn>
              <a:cxn ang="0">
                <a:pos x="6" y="26"/>
              </a:cxn>
              <a:cxn ang="0">
                <a:pos x="5" y="27"/>
              </a:cxn>
              <a:cxn ang="0">
                <a:pos x="4" y="27"/>
              </a:cxn>
              <a:cxn ang="0">
                <a:pos x="4" y="28"/>
              </a:cxn>
              <a:cxn ang="0">
                <a:pos x="4" y="29"/>
              </a:cxn>
              <a:cxn ang="0">
                <a:pos x="4" y="30"/>
              </a:cxn>
              <a:cxn ang="0">
                <a:pos x="3" y="29"/>
              </a:cxn>
              <a:cxn ang="0">
                <a:pos x="2" y="30"/>
              </a:cxn>
              <a:cxn ang="0">
                <a:pos x="2" y="31"/>
              </a:cxn>
              <a:cxn ang="0">
                <a:pos x="3" y="31"/>
              </a:cxn>
              <a:cxn ang="0">
                <a:pos x="1" y="33"/>
              </a:cxn>
              <a:cxn ang="0">
                <a:pos x="2" y="33"/>
              </a:cxn>
              <a:cxn ang="0">
                <a:pos x="2" y="33"/>
              </a:cxn>
              <a:cxn ang="0">
                <a:pos x="6" y="34"/>
              </a:cxn>
              <a:cxn ang="0">
                <a:pos x="8" y="36"/>
              </a:cxn>
              <a:cxn ang="0">
                <a:pos x="10" y="37"/>
              </a:cxn>
              <a:cxn ang="0">
                <a:pos x="15" y="37"/>
              </a:cxn>
              <a:cxn ang="0">
                <a:pos x="20" y="33"/>
              </a:cxn>
              <a:cxn ang="0">
                <a:pos x="22" y="32"/>
              </a:cxn>
              <a:cxn ang="0">
                <a:pos x="21" y="31"/>
              </a:cxn>
              <a:cxn ang="0">
                <a:pos x="24" y="25"/>
              </a:cxn>
              <a:cxn ang="0">
                <a:pos x="24" y="23"/>
              </a:cxn>
              <a:cxn ang="0">
                <a:pos x="30" y="20"/>
              </a:cxn>
              <a:cxn ang="0">
                <a:pos x="31" y="20"/>
              </a:cxn>
              <a:cxn ang="0">
                <a:pos x="32" y="20"/>
              </a:cxn>
              <a:cxn ang="0">
                <a:pos x="33" y="19"/>
              </a:cxn>
              <a:cxn ang="0">
                <a:pos x="32" y="19"/>
              </a:cxn>
              <a:cxn ang="0">
                <a:pos x="32" y="16"/>
              </a:cxn>
              <a:cxn ang="0">
                <a:pos x="39" y="8"/>
              </a:cxn>
              <a:cxn ang="0">
                <a:pos x="39" y="5"/>
              </a:cxn>
              <a:cxn ang="0">
                <a:pos x="38" y="4"/>
              </a:cxn>
            </a:cxnLst>
            <a:rect l="0" t="0" r="r" b="b"/>
            <a:pathLst>
              <a:path w="40" h="37">
                <a:moveTo>
                  <a:pt x="38" y="4"/>
                </a:moveTo>
                <a:cubicBezTo>
                  <a:pt x="39" y="4"/>
                  <a:pt x="39" y="4"/>
                  <a:pt x="39" y="4"/>
                </a:cubicBezTo>
                <a:cubicBezTo>
                  <a:pt x="39" y="4"/>
                  <a:pt x="39" y="4"/>
                  <a:pt x="39" y="3"/>
                </a:cubicBezTo>
                <a:cubicBezTo>
                  <a:pt x="39" y="3"/>
                  <a:pt x="40" y="3"/>
                  <a:pt x="39" y="3"/>
                </a:cubicBezTo>
                <a:cubicBezTo>
                  <a:pt x="38" y="3"/>
                  <a:pt x="37" y="4"/>
                  <a:pt x="38" y="4"/>
                </a:cubicBezTo>
                <a:cubicBezTo>
                  <a:pt x="38" y="4"/>
                  <a:pt x="38" y="4"/>
                  <a:pt x="38" y="4"/>
                </a:cubicBezTo>
                <a:cubicBezTo>
                  <a:pt x="37" y="5"/>
                  <a:pt x="37" y="5"/>
                  <a:pt x="37" y="4"/>
                </a:cubicBezTo>
                <a:cubicBezTo>
                  <a:pt x="37" y="4"/>
                  <a:pt x="37" y="3"/>
                  <a:pt x="37" y="3"/>
                </a:cubicBezTo>
                <a:cubicBezTo>
                  <a:pt x="38" y="3"/>
                  <a:pt x="38" y="2"/>
                  <a:pt x="37" y="3"/>
                </a:cubicBezTo>
                <a:cubicBezTo>
                  <a:pt x="37" y="3"/>
                  <a:pt x="35" y="4"/>
                  <a:pt x="34" y="4"/>
                </a:cubicBezTo>
                <a:cubicBezTo>
                  <a:pt x="34" y="5"/>
                  <a:pt x="34" y="4"/>
                  <a:pt x="34" y="4"/>
                </a:cubicBezTo>
                <a:cubicBezTo>
                  <a:pt x="34" y="3"/>
                  <a:pt x="33" y="2"/>
                  <a:pt x="33" y="2"/>
                </a:cubicBezTo>
                <a:cubicBezTo>
                  <a:pt x="32" y="2"/>
                  <a:pt x="32" y="2"/>
                  <a:pt x="32" y="1"/>
                </a:cubicBezTo>
                <a:cubicBezTo>
                  <a:pt x="32" y="0"/>
                  <a:pt x="32" y="0"/>
                  <a:pt x="32" y="0"/>
                </a:cubicBezTo>
                <a:cubicBezTo>
                  <a:pt x="31" y="0"/>
                  <a:pt x="31" y="0"/>
                  <a:pt x="31" y="0"/>
                </a:cubicBezTo>
                <a:cubicBezTo>
                  <a:pt x="30" y="1"/>
                  <a:pt x="30" y="1"/>
                  <a:pt x="29" y="1"/>
                </a:cubicBezTo>
                <a:cubicBezTo>
                  <a:pt x="29" y="2"/>
                  <a:pt x="29" y="2"/>
                  <a:pt x="29" y="3"/>
                </a:cubicBezTo>
                <a:cubicBezTo>
                  <a:pt x="29" y="4"/>
                  <a:pt x="29" y="5"/>
                  <a:pt x="28" y="6"/>
                </a:cubicBezTo>
                <a:cubicBezTo>
                  <a:pt x="28" y="6"/>
                  <a:pt x="27" y="7"/>
                  <a:pt x="26" y="7"/>
                </a:cubicBezTo>
                <a:cubicBezTo>
                  <a:pt x="26" y="7"/>
                  <a:pt x="25" y="7"/>
                  <a:pt x="25" y="8"/>
                </a:cubicBezTo>
                <a:cubicBezTo>
                  <a:pt x="25" y="8"/>
                  <a:pt x="25" y="10"/>
                  <a:pt x="24" y="11"/>
                </a:cubicBezTo>
                <a:cubicBezTo>
                  <a:pt x="24" y="11"/>
                  <a:pt x="24" y="13"/>
                  <a:pt x="23" y="13"/>
                </a:cubicBezTo>
                <a:cubicBezTo>
                  <a:pt x="23" y="13"/>
                  <a:pt x="20" y="15"/>
                  <a:pt x="20" y="16"/>
                </a:cubicBezTo>
                <a:cubicBezTo>
                  <a:pt x="19" y="16"/>
                  <a:pt x="13" y="20"/>
                  <a:pt x="13" y="20"/>
                </a:cubicBezTo>
                <a:cubicBezTo>
                  <a:pt x="13" y="20"/>
                  <a:pt x="12" y="21"/>
                  <a:pt x="11" y="21"/>
                </a:cubicBezTo>
                <a:cubicBezTo>
                  <a:pt x="10" y="21"/>
                  <a:pt x="10" y="21"/>
                  <a:pt x="9" y="22"/>
                </a:cubicBezTo>
                <a:cubicBezTo>
                  <a:pt x="9" y="23"/>
                  <a:pt x="9" y="23"/>
                  <a:pt x="8" y="23"/>
                </a:cubicBezTo>
                <a:cubicBezTo>
                  <a:pt x="7" y="24"/>
                  <a:pt x="7" y="24"/>
                  <a:pt x="7" y="25"/>
                </a:cubicBezTo>
                <a:cubicBezTo>
                  <a:pt x="8" y="25"/>
                  <a:pt x="8" y="25"/>
                  <a:pt x="7" y="25"/>
                </a:cubicBezTo>
                <a:cubicBezTo>
                  <a:pt x="7" y="25"/>
                  <a:pt x="6" y="26"/>
                  <a:pt x="6" y="26"/>
                </a:cubicBezTo>
                <a:cubicBezTo>
                  <a:pt x="6" y="26"/>
                  <a:pt x="5" y="26"/>
                  <a:pt x="5" y="26"/>
                </a:cubicBezTo>
                <a:cubicBezTo>
                  <a:pt x="5" y="27"/>
                  <a:pt x="5" y="27"/>
                  <a:pt x="5" y="27"/>
                </a:cubicBezTo>
                <a:cubicBezTo>
                  <a:pt x="4" y="27"/>
                  <a:pt x="4" y="27"/>
                  <a:pt x="4" y="27"/>
                </a:cubicBezTo>
                <a:cubicBezTo>
                  <a:pt x="5" y="27"/>
                  <a:pt x="4" y="27"/>
                  <a:pt x="4" y="27"/>
                </a:cubicBezTo>
                <a:cubicBezTo>
                  <a:pt x="4" y="28"/>
                  <a:pt x="3" y="27"/>
                  <a:pt x="4" y="28"/>
                </a:cubicBezTo>
                <a:cubicBezTo>
                  <a:pt x="4" y="28"/>
                  <a:pt x="4" y="28"/>
                  <a:pt x="4" y="28"/>
                </a:cubicBezTo>
                <a:cubicBezTo>
                  <a:pt x="3" y="28"/>
                  <a:pt x="3" y="28"/>
                  <a:pt x="3" y="28"/>
                </a:cubicBezTo>
                <a:cubicBezTo>
                  <a:pt x="3" y="29"/>
                  <a:pt x="4" y="29"/>
                  <a:pt x="4" y="29"/>
                </a:cubicBezTo>
                <a:cubicBezTo>
                  <a:pt x="3" y="29"/>
                  <a:pt x="4" y="29"/>
                  <a:pt x="4" y="29"/>
                </a:cubicBezTo>
                <a:cubicBezTo>
                  <a:pt x="4" y="30"/>
                  <a:pt x="4" y="30"/>
                  <a:pt x="4" y="30"/>
                </a:cubicBezTo>
                <a:cubicBezTo>
                  <a:pt x="3" y="29"/>
                  <a:pt x="4" y="29"/>
                  <a:pt x="3" y="29"/>
                </a:cubicBezTo>
                <a:cubicBezTo>
                  <a:pt x="3" y="29"/>
                  <a:pt x="3" y="30"/>
                  <a:pt x="3" y="29"/>
                </a:cubicBezTo>
                <a:cubicBezTo>
                  <a:pt x="3" y="29"/>
                  <a:pt x="2" y="29"/>
                  <a:pt x="2" y="29"/>
                </a:cubicBezTo>
                <a:cubicBezTo>
                  <a:pt x="2" y="30"/>
                  <a:pt x="2" y="31"/>
                  <a:pt x="2" y="30"/>
                </a:cubicBezTo>
                <a:cubicBezTo>
                  <a:pt x="2" y="30"/>
                  <a:pt x="3" y="30"/>
                  <a:pt x="3" y="31"/>
                </a:cubicBezTo>
                <a:cubicBezTo>
                  <a:pt x="2" y="31"/>
                  <a:pt x="2" y="31"/>
                  <a:pt x="2" y="31"/>
                </a:cubicBezTo>
                <a:cubicBezTo>
                  <a:pt x="2" y="31"/>
                  <a:pt x="3" y="31"/>
                  <a:pt x="2" y="31"/>
                </a:cubicBezTo>
                <a:cubicBezTo>
                  <a:pt x="2" y="31"/>
                  <a:pt x="2" y="31"/>
                  <a:pt x="3" y="31"/>
                </a:cubicBezTo>
                <a:cubicBezTo>
                  <a:pt x="3" y="31"/>
                  <a:pt x="3" y="31"/>
                  <a:pt x="2" y="32"/>
                </a:cubicBezTo>
                <a:cubicBezTo>
                  <a:pt x="2" y="32"/>
                  <a:pt x="0" y="32"/>
                  <a:pt x="1" y="33"/>
                </a:cubicBezTo>
                <a:cubicBezTo>
                  <a:pt x="1" y="33"/>
                  <a:pt x="1" y="33"/>
                  <a:pt x="1" y="33"/>
                </a:cubicBezTo>
                <a:cubicBezTo>
                  <a:pt x="1" y="32"/>
                  <a:pt x="2" y="33"/>
                  <a:pt x="2" y="33"/>
                </a:cubicBezTo>
                <a:cubicBezTo>
                  <a:pt x="1" y="33"/>
                  <a:pt x="1" y="34"/>
                  <a:pt x="1" y="33"/>
                </a:cubicBezTo>
                <a:cubicBezTo>
                  <a:pt x="2" y="33"/>
                  <a:pt x="2" y="33"/>
                  <a:pt x="2" y="33"/>
                </a:cubicBezTo>
                <a:cubicBezTo>
                  <a:pt x="2" y="34"/>
                  <a:pt x="1" y="34"/>
                  <a:pt x="2" y="34"/>
                </a:cubicBezTo>
                <a:cubicBezTo>
                  <a:pt x="2" y="34"/>
                  <a:pt x="2" y="35"/>
                  <a:pt x="6" y="34"/>
                </a:cubicBezTo>
                <a:cubicBezTo>
                  <a:pt x="6" y="34"/>
                  <a:pt x="6" y="34"/>
                  <a:pt x="7" y="35"/>
                </a:cubicBezTo>
                <a:cubicBezTo>
                  <a:pt x="7" y="35"/>
                  <a:pt x="7" y="36"/>
                  <a:pt x="8" y="36"/>
                </a:cubicBezTo>
                <a:cubicBezTo>
                  <a:pt x="9" y="36"/>
                  <a:pt x="10" y="36"/>
                  <a:pt x="10" y="36"/>
                </a:cubicBezTo>
                <a:cubicBezTo>
                  <a:pt x="10" y="37"/>
                  <a:pt x="10" y="37"/>
                  <a:pt x="10" y="37"/>
                </a:cubicBezTo>
                <a:cubicBezTo>
                  <a:pt x="11" y="37"/>
                  <a:pt x="12" y="37"/>
                  <a:pt x="12" y="37"/>
                </a:cubicBezTo>
                <a:cubicBezTo>
                  <a:pt x="13" y="37"/>
                  <a:pt x="15" y="37"/>
                  <a:pt x="15" y="37"/>
                </a:cubicBezTo>
                <a:cubicBezTo>
                  <a:pt x="16" y="36"/>
                  <a:pt x="17" y="36"/>
                  <a:pt x="18" y="35"/>
                </a:cubicBezTo>
                <a:cubicBezTo>
                  <a:pt x="19" y="34"/>
                  <a:pt x="19" y="33"/>
                  <a:pt x="20" y="33"/>
                </a:cubicBezTo>
                <a:cubicBezTo>
                  <a:pt x="20" y="33"/>
                  <a:pt x="21" y="33"/>
                  <a:pt x="21" y="32"/>
                </a:cubicBezTo>
                <a:cubicBezTo>
                  <a:pt x="22" y="32"/>
                  <a:pt x="22" y="32"/>
                  <a:pt x="22" y="32"/>
                </a:cubicBezTo>
                <a:cubicBezTo>
                  <a:pt x="21" y="32"/>
                  <a:pt x="21" y="32"/>
                  <a:pt x="21" y="32"/>
                </a:cubicBezTo>
                <a:cubicBezTo>
                  <a:pt x="21" y="32"/>
                  <a:pt x="21" y="32"/>
                  <a:pt x="21" y="31"/>
                </a:cubicBezTo>
                <a:cubicBezTo>
                  <a:pt x="21" y="30"/>
                  <a:pt x="23" y="29"/>
                  <a:pt x="23" y="28"/>
                </a:cubicBezTo>
                <a:cubicBezTo>
                  <a:pt x="24" y="27"/>
                  <a:pt x="24" y="26"/>
                  <a:pt x="24" y="25"/>
                </a:cubicBezTo>
                <a:cubicBezTo>
                  <a:pt x="24" y="25"/>
                  <a:pt x="24" y="24"/>
                  <a:pt x="24" y="24"/>
                </a:cubicBezTo>
                <a:cubicBezTo>
                  <a:pt x="24" y="24"/>
                  <a:pt x="24" y="23"/>
                  <a:pt x="24" y="23"/>
                </a:cubicBezTo>
                <a:cubicBezTo>
                  <a:pt x="24" y="23"/>
                  <a:pt x="24" y="23"/>
                  <a:pt x="25" y="22"/>
                </a:cubicBezTo>
                <a:cubicBezTo>
                  <a:pt x="25" y="22"/>
                  <a:pt x="30" y="20"/>
                  <a:pt x="30" y="20"/>
                </a:cubicBezTo>
                <a:cubicBezTo>
                  <a:pt x="30" y="19"/>
                  <a:pt x="31" y="19"/>
                  <a:pt x="31" y="19"/>
                </a:cubicBezTo>
                <a:cubicBezTo>
                  <a:pt x="31" y="20"/>
                  <a:pt x="31" y="20"/>
                  <a:pt x="31" y="20"/>
                </a:cubicBezTo>
                <a:cubicBezTo>
                  <a:pt x="30" y="20"/>
                  <a:pt x="30" y="20"/>
                  <a:pt x="31" y="20"/>
                </a:cubicBezTo>
                <a:cubicBezTo>
                  <a:pt x="32" y="20"/>
                  <a:pt x="32" y="20"/>
                  <a:pt x="32" y="20"/>
                </a:cubicBezTo>
                <a:cubicBezTo>
                  <a:pt x="32" y="20"/>
                  <a:pt x="33" y="21"/>
                  <a:pt x="33" y="20"/>
                </a:cubicBezTo>
                <a:cubicBezTo>
                  <a:pt x="33" y="19"/>
                  <a:pt x="33" y="19"/>
                  <a:pt x="33" y="19"/>
                </a:cubicBezTo>
                <a:cubicBezTo>
                  <a:pt x="33" y="19"/>
                  <a:pt x="33" y="19"/>
                  <a:pt x="32" y="19"/>
                </a:cubicBezTo>
                <a:cubicBezTo>
                  <a:pt x="32" y="18"/>
                  <a:pt x="32" y="19"/>
                  <a:pt x="32" y="19"/>
                </a:cubicBezTo>
                <a:cubicBezTo>
                  <a:pt x="32" y="19"/>
                  <a:pt x="31" y="19"/>
                  <a:pt x="31" y="18"/>
                </a:cubicBezTo>
                <a:cubicBezTo>
                  <a:pt x="31" y="18"/>
                  <a:pt x="31" y="17"/>
                  <a:pt x="32" y="16"/>
                </a:cubicBezTo>
                <a:cubicBezTo>
                  <a:pt x="33" y="16"/>
                  <a:pt x="34" y="14"/>
                  <a:pt x="36" y="12"/>
                </a:cubicBezTo>
                <a:cubicBezTo>
                  <a:pt x="37" y="10"/>
                  <a:pt x="38" y="9"/>
                  <a:pt x="39" y="8"/>
                </a:cubicBezTo>
                <a:cubicBezTo>
                  <a:pt x="39" y="8"/>
                  <a:pt x="40" y="8"/>
                  <a:pt x="39" y="6"/>
                </a:cubicBezTo>
                <a:cubicBezTo>
                  <a:pt x="38" y="5"/>
                  <a:pt x="38" y="5"/>
                  <a:pt x="39" y="5"/>
                </a:cubicBezTo>
                <a:cubicBezTo>
                  <a:pt x="39" y="5"/>
                  <a:pt x="40" y="4"/>
                  <a:pt x="39" y="4"/>
                </a:cubicBezTo>
                <a:cubicBezTo>
                  <a:pt x="38" y="5"/>
                  <a:pt x="38" y="5"/>
                  <a:pt x="38"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2" name="Freeform 343"/>
          <p:cNvSpPr>
            <a:spLocks/>
          </p:cNvSpPr>
          <p:nvPr/>
        </p:nvSpPr>
        <p:spPr bwMode="auto">
          <a:xfrm>
            <a:off x="9363723" y="5658422"/>
            <a:ext cx="174860" cy="255709"/>
          </a:xfrm>
          <a:custGeom>
            <a:avLst/>
            <a:gdLst/>
            <a:ahLst/>
            <a:cxnLst>
              <a:cxn ang="0">
                <a:pos x="25" y="19"/>
              </a:cxn>
              <a:cxn ang="0">
                <a:pos x="18" y="19"/>
              </a:cxn>
              <a:cxn ang="0">
                <a:pos x="17" y="18"/>
              </a:cxn>
              <a:cxn ang="0">
                <a:pos x="16" y="14"/>
              </a:cxn>
              <a:cxn ang="0">
                <a:pos x="15" y="13"/>
              </a:cxn>
              <a:cxn ang="0">
                <a:pos x="14" y="12"/>
              </a:cxn>
              <a:cxn ang="0">
                <a:pos x="14" y="15"/>
              </a:cxn>
              <a:cxn ang="0">
                <a:pos x="12" y="15"/>
              </a:cxn>
              <a:cxn ang="0">
                <a:pos x="11" y="14"/>
              </a:cxn>
              <a:cxn ang="0">
                <a:pos x="11" y="12"/>
              </a:cxn>
              <a:cxn ang="0">
                <a:pos x="10" y="10"/>
              </a:cxn>
              <a:cxn ang="0">
                <a:pos x="9" y="8"/>
              </a:cxn>
              <a:cxn ang="0">
                <a:pos x="9" y="7"/>
              </a:cxn>
              <a:cxn ang="0">
                <a:pos x="8" y="5"/>
              </a:cxn>
              <a:cxn ang="0">
                <a:pos x="7" y="4"/>
              </a:cxn>
              <a:cxn ang="0">
                <a:pos x="6" y="3"/>
              </a:cxn>
              <a:cxn ang="0">
                <a:pos x="4" y="3"/>
              </a:cxn>
              <a:cxn ang="0">
                <a:pos x="3" y="3"/>
              </a:cxn>
              <a:cxn ang="0">
                <a:pos x="2" y="1"/>
              </a:cxn>
              <a:cxn ang="0">
                <a:pos x="2" y="0"/>
              </a:cxn>
              <a:cxn ang="0">
                <a:pos x="2" y="2"/>
              </a:cxn>
              <a:cxn ang="0">
                <a:pos x="4" y="6"/>
              </a:cxn>
              <a:cxn ang="0">
                <a:pos x="5" y="7"/>
              </a:cxn>
              <a:cxn ang="0">
                <a:pos x="7" y="11"/>
              </a:cxn>
              <a:cxn ang="0">
                <a:pos x="8" y="10"/>
              </a:cxn>
              <a:cxn ang="0">
                <a:pos x="8" y="10"/>
              </a:cxn>
              <a:cxn ang="0">
                <a:pos x="8" y="11"/>
              </a:cxn>
              <a:cxn ang="0">
                <a:pos x="8" y="12"/>
              </a:cxn>
              <a:cxn ang="0">
                <a:pos x="9" y="15"/>
              </a:cxn>
              <a:cxn ang="0">
                <a:pos x="11" y="15"/>
              </a:cxn>
              <a:cxn ang="0">
                <a:pos x="10" y="16"/>
              </a:cxn>
              <a:cxn ang="0">
                <a:pos x="11" y="19"/>
              </a:cxn>
              <a:cxn ang="0">
                <a:pos x="11" y="20"/>
              </a:cxn>
              <a:cxn ang="0">
                <a:pos x="11" y="21"/>
              </a:cxn>
              <a:cxn ang="0">
                <a:pos x="8" y="26"/>
              </a:cxn>
              <a:cxn ang="0">
                <a:pos x="6" y="28"/>
              </a:cxn>
              <a:cxn ang="0">
                <a:pos x="13" y="34"/>
              </a:cxn>
              <a:cxn ang="0">
                <a:pos x="10" y="40"/>
              </a:cxn>
              <a:cxn ang="0">
                <a:pos x="11" y="40"/>
              </a:cxn>
              <a:cxn ang="0">
                <a:pos x="13" y="41"/>
              </a:cxn>
              <a:cxn ang="0">
                <a:pos x="17" y="39"/>
              </a:cxn>
              <a:cxn ang="0">
                <a:pos x="20" y="34"/>
              </a:cxn>
              <a:cxn ang="0">
                <a:pos x="22" y="30"/>
              </a:cxn>
              <a:cxn ang="0">
                <a:pos x="26" y="27"/>
              </a:cxn>
              <a:cxn ang="0">
                <a:pos x="26" y="27"/>
              </a:cxn>
              <a:cxn ang="0">
                <a:pos x="27" y="24"/>
              </a:cxn>
              <a:cxn ang="0">
                <a:pos x="29" y="19"/>
              </a:cxn>
            </a:cxnLst>
            <a:rect l="0" t="0" r="r" b="b"/>
            <a:pathLst>
              <a:path w="29" h="42">
                <a:moveTo>
                  <a:pt x="28" y="18"/>
                </a:moveTo>
                <a:cubicBezTo>
                  <a:pt x="27" y="18"/>
                  <a:pt x="27" y="18"/>
                  <a:pt x="25" y="19"/>
                </a:cubicBezTo>
                <a:cubicBezTo>
                  <a:pt x="24" y="20"/>
                  <a:pt x="24" y="20"/>
                  <a:pt x="23" y="21"/>
                </a:cubicBezTo>
                <a:cubicBezTo>
                  <a:pt x="22" y="21"/>
                  <a:pt x="18" y="19"/>
                  <a:pt x="18" y="19"/>
                </a:cubicBezTo>
                <a:cubicBezTo>
                  <a:pt x="18" y="19"/>
                  <a:pt x="18" y="19"/>
                  <a:pt x="18" y="19"/>
                </a:cubicBezTo>
                <a:cubicBezTo>
                  <a:pt x="17" y="19"/>
                  <a:pt x="17" y="19"/>
                  <a:pt x="17" y="18"/>
                </a:cubicBezTo>
                <a:cubicBezTo>
                  <a:pt x="17" y="18"/>
                  <a:pt x="16" y="16"/>
                  <a:pt x="16" y="15"/>
                </a:cubicBezTo>
                <a:cubicBezTo>
                  <a:pt x="16" y="15"/>
                  <a:pt x="16" y="14"/>
                  <a:pt x="16" y="14"/>
                </a:cubicBezTo>
                <a:cubicBezTo>
                  <a:pt x="15" y="14"/>
                  <a:pt x="15" y="13"/>
                  <a:pt x="16" y="13"/>
                </a:cubicBezTo>
                <a:cubicBezTo>
                  <a:pt x="16" y="13"/>
                  <a:pt x="15" y="13"/>
                  <a:pt x="15" y="13"/>
                </a:cubicBezTo>
                <a:cubicBezTo>
                  <a:pt x="15" y="13"/>
                  <a:pt x="15" y="13"/>
                  <a:pt x="15" y="13"/>
                </a:cubicBezTo>
                <a:cubicBezTo>
                  <a:pt x="15" y="12"/>
                  <a:pt x="15" y="12"/>
                  <a:pt x="14" y="12"/>
                </a:cubicBezTo>
                <a:cubicBezTo>
                  <a:pt x="14" y="12"/>
                  <a:pt x="14" y="13"/>
                  <a:pt x="14" y="13"/>
                </a:cubicBezTo>
                <a:cubicBezTo>
                  <a:pt x="14" y="14"/>
                  <a:pt x="14" y="14"/>
                  <a:pt x="14" y="15"/>
                </a:cubicBezTo>
                <a:cubicBezTo>
                  <a:pt x="15" y="16"/>
                  <a:pt x="14" y="16"/>
                  <a:pt x="14" y="16"/>
                </a:cubicBezTo>
                <a:cubicBezTo>
                  <a:pt x="13" y="16"/>
                  <a:pt x="13" y="15"/>
                  <a:pt x="12" y="15"/>
                </a:cubicBezTo>
                <a:cubicBezTo>
                  <a:pt x="12" y="14"/>
                  <a:pt x="12" y="15"/>
                  <a:pt x="12" y="14"/>
                </a:cubicBezTo>
                <a:cubicBezTo>
                  <a:pt x="11" y="14"/>
                  <a:pt x="11" y="14"/>
                  <a:pt x="11" y="14"/>
                </a:cubicBezTo>
                <a:cubicBezTo>
                  <a:pt x="10" y="14"/>
                  <a:pt x="11" y="14"/>
                  <a:pt x="11" y="13"/>
                </a:cubicBezTo>
                <a:cubicBezTo>
                  <a:pt x="11" y="13"/>
                  <a:pt x="11" y="13"/>
                  <a:pt x="11" y="12"/>
                </a:cubicBezTo>
                <a:cubicBezTo>
                  <a:pt x="10" y="12"/>
                  <a:pt x="11" y="12"/>
                  <a:pt x="11" y="11"/>
                </a:cubicBezTo>
                <a:cubicBezTo>
                  <a:pt x="11" y="11"/>
                  <a:pt x="11" y="11"/>
                  <a:pt x="10" y="10"/>
                </a:cubicBezTo>
                <a:cubicBezTo>
                  <a:pt x="10" y="10"/>
                  <a:pt x="10" y="10"/>
                  <a:pt x="10" y="9"/>
                </a:cubicBezTo>
                <a:cubicBezTo>
                  <a:pt x="9" y="9"/>
                  <a:pt x="9" y="8"/>
                  <a:pt x="9" y="8"/>
                </a:cubicBezTo>
                <a:cubicBezTo>
                  <a:pt x="8" y="8"/>
                  <a:pt x="9" y="8"/>
                  <a:pt x="9" y="8"/>
                </a:cubicBezTo>
                <a:cubicBezTo>
                  <a:pt x="9" y="8"/>
                  <a:pt x="9" y="7"/>
                  <a:pt x="9" y="7"/>
                </a:cubicBezTo>
                <a:cubicBezTo>
                  <a:pt x="9" y="7"/>
                  <a:pt x="9" y="5"/>
                  <a:pt x="9" y="5"/>
                </a:cubicBezTo>
                <a:cubicBezTo>
                  <a:pt x="9" y="5"/>
                  <a:pt x="8" y="5"/>
                  <a:pt x="8" y="5"/>
                </a:cubicBezTo>
                <a:cubicBezTo>
                  <a:pt x="8" y="6"/>
                  <a:pt x="7" y="5"/>
                  <a:pt x="7" y="5"/>
                </a:cubicBezTo>
                <a:cubicBezTo>
                  <a:pt x="7" y="5"/>
                  <a:pt x="7" y="5"/>
                  <a:pt x="7" y="4"/>
                </a:cubicBezTo>
                <a:cubicBezTo>
                  <a:pt x="7" y="4"/>
                  <a:pt x="7" y="4"/>
                  <a:pt x="7" y="4"/>
                </a:cubicBezTo>
                <a:cubicBezTo>
                  <a:pt x="7" y="4"/>
                  <a:pt x="6" y="3"/>
                  <a:pt x="6" y="3"/>
                </a:cubicBezTo>
                <a:cubicBezTo>
                  <a:pt x="5" y="3"/>
                  <a:pt x="5" y="3"/>
                  <a:pt x="4" y="3"/>
                </a:cubicBezTo>
                <a:cubicBezTo>
                  <a:pt x="4" y="3"/>
                  <a:pt x="4" y="3"/>
                  <a:pt x="4" y="3"/>
                </a:cubicBezTo>
                <a:cubicBezTo>
                  <a:pt x="4" y="3"/>
                  <a:pt x="4" y="2"/>
                  <a:pt x="4" y="3"/>
                </a:cubicBezTo>
                <a:cubicBezTo>
                  <a:pt x="3" y="3"/>
                  <a:pt x="4" y="3"/>
                  <a:pt x="3" y="3"/>
                </a:cubicBezTo>
                <a:cubicBezTo>
                  <a:pt x="3" y="4"/>
                  <a:pt x="3" y="3"/>
                  <a:pt x="3" y="3"/>
                </a:cubicBezTo>
                <a:cubicBezTo>
                  <a:pt x="2" y="2"/>
                  <a:pt x="2" y="2"/>
                  <a:pt x="2" y="1"/>
                </a:cubicBezTo>
                <a:cubicBezTo>
                  <a:pt x="1" y="1"/>
                  <a:pt x="2" y="1"/>
                  <a:pt x="2" y="1"/>
                </a:cubicBezTo>
                <a:cubicBezTo>
                  <a:pt x="2" y="1"/>
                  <a:pt x="2" y="0"/>
                  <a:pt x="2" y="0"/>
                </a:cubicBezTo>
                <a:cubicBezTo>
                  <a:pt x="2" y="0"/>
                  <a:pt x="1" y="0"/>
                  <a:pt x="1" y="0"/>
                </a:cubicBezTo>
                <a:cubicBezTo>
                  <a:pt x="0" y="0"/>
                  <a:pt x="1" y="2"/>
                  <a:pt x="2" y="2"/>
                </a:cubicBezTo>
                <a:cubicBezTo>
                  <a:pt x="3" y="3"/>
                  <a:pt x="3" y="5"/>
                  <a:pt x="3" y="6"/>
                </a:cubicBezTo>
                <a:cubicBezTo>
                  <a:pt x="4" y="7"/>
                  <a:pt x="4" y="6"/>
                  <a:pt x="4" y="6"/>
                </a:cubicBezTo>
                <a:cubicBezTo>
                  <a:pt x="4" y="6"/>
                  <a:pt x="4" y="6"/>
                  <a:pt x="4" y="6"/>
                </a:cubicBezTo>
                <a:cubicBezTo>
                  <a:pt x="5" y="6"/>
                  <a:pt x="4" y="6"/>
                  <a:pt x="5" y="7"/>
                </a:cubicBezTo>
                <a:cubicBezTo>
                  <a:pt x="5" y="7"/>
                  <a:pt x="6" y="10"/>
                  <a:pt x="7" y="11"/>
                </a:cubicBezTo>
                <a:cubicBezTo>
                  <a:pt x="7" y="11"/>
                  <a:pt x="7" y="12"/>
                  <a:pt x="7" y="11"/>
                </a:cubicBezTo>
                <a:cubicBezTo>
                  <a:pt x="8" y="11"/>
                  <a:pt x="8" y="11"/>
                  <a:pt x="7" y="10"/>
                </a:cubicBezTo>
                <a:cubicBezTo>
                  <a:pt x="7" y="10"/>
                  <a:pt x="7" y="10"/>
                  <a:pt x="8" y="10"/>
                </a:cubicBezTo>
                <a:cubicBezTo>
                  <a:pt x="8" y="11"/>
                  <a:pt x="8" y="10"/>
                  <a:pt x="8" y="10"/>
                </a:cubicBezTo>
                <a:cubicBezTo>
                  <a:pt x="8" y="10"/>
                  <a:pt x="8" y="10"/>
                  <a:pt x="8" y="10"/>
                </a:cubicBezTo>
                <a:cubicBezTo>
                  <a:pt x="9" y="10"/>
                  <a:pt x="8" y="11"/>
                  <a:pt x="9" y="11"/>
                </a:cubicBezTo>
                <a:cubicBezTo>
                  <a:pt x="9" y="11"/>
                  <a:pt x="9" y="11"/>
                  <a:pt x="8" y="11"/>
                </a:cubicBezTo>
                <a:cubicBezTo>
                  <a:pt x="8" y="11"/>
                  <a:pt x="9" y="11"/>
                  <a:pt x="9" y="12"/>
                </a:cubicBezTo>
                <a:cubicBezTo>
                  <a:pt x="9" y="13"/>
                  <a:pt x="9" y="12"/>
                  <a:pt x="8" y="12"/>
                </a:cubicBezTo>
                <a:cubicBezTo>
                  <a:pt x="8" y="12"/>
                  <a:pt x="8" y="12"/>
                  <a:pt x="8" y="12"/>
                </a:cubicBezTo>
                <a:cubicBezTo>
                  <a:pt x="9" y="13"/>
                  <a:pt x="9" y="14"/>
                  <a:pt x="9" y="15"/>
                </a:cubicBezTo>
                <a:cubicBezTo>
                  <a:pt x="10" y="15"/>
                  <a:pt x="10" y="15"/>
                  <a:pt x="10" y="15"/>
                </a:cubicBezTo>
                <a:cubicBezTo>
                  <a:pt x="10" y="14"/>
                  <a:pt x="10" y="15"/>
                  <a:pt x="11" y="15"/>
                </a:cubicBezTo>
                <a:cubicBezTo>
                  <a:pt x="11" y="15"/>
                  <a:pt x="11" y="15"/>
                  <a:pt x="11" y="15"/>
                </a:cubicBezTo>
                <a:cubicBezTo>
                  <a:pt x="11" y="16"/>
                  <a:pt x="11" y="16"/>
                  <a:pt x="10" y="16"/>
                </a:cubicBezTo>
                <a:cubicBezTo>
                  <a:pt x="10" y="16"/>
                  <a:pt x="10" y="17"/>
                  <a:pt x="10" y="17"/>
                </a:cubicBezTo>
                <a:cubicBezTo>
                  <a:pt x="11" y="17"/>
                  <a:pt x="11" y="19"/>
                  <a:pt x="11" y="19"/>
                </a:cubicBezTo>
                <a:cubicBezTo>
                  <a:pt x="12" y="19"/>
                  <a:pt x="12" y="19"/>
                  <a:pt x="11" y="20"/>
                </a:cubicBezTo>
                <a:cubicBezTo>
                  <a:pt x="11" y="20"/>
                  <a:pt x="11" y="20"/>
                  <a:pt x="11" y="20"/>
                </a:cubicBezTo>
                <a:cubicBezTo>
                  <a:pt x="11" y="21"/>
                  <a:pt x="11" y="21"/>
                  <a:pt x="11" y="21"/>
                </a:cubicBezTo>
                <a:cubicBezTo>
                  <a:pt x="11" y="21"/>
                  <a:pt x="11" y="21"/>
                  <a:pt x="11" y="21"/>
                </a:cubicBezTo>
                <a:cubicBezTo>
                  <a:pt x="11" y="22"/>
                  <a:pt x="10" y="23"/>
                  <a:pt x="10" y="24"/>
                </a:cubicBezTo>
                <a:cubicBezTo>
                  <a:pt x="10" y="25"/>
                  <a:pt x="9" y="26"/>
                  <a:pt x="8" y="26"/>
                </a:cubicBezTo>
                <a:cubicBezTo>
                  <a:pt x="8" y="26"/>
                  <a:pt x="6" y="28"/>
                  <a:pt x="6" y="28"/>
                </a:cubicBezTo>
                <a:cubicBezTo>
                  <a:pt x="5" y="28"/>
                  <a:pt x="6" y="28"/>
                  <a:pt x="6" y="28"/>
                </a:cubicBezTo>
                <a:cubicBezTo>
                  <a:pt x="7" y="30"/>
                  <a:pt x="9" y="31"/>
                  <a:pt x="10" y="31"/>
                </a:cubicBezTo>
                <a:cubicBezTo>
                  <a:pt x="11" y="31"/>
                  <a:pt x="13" y="32"/>
                  <a:pt x="13" y="34"/>
                </a:cubicBezTo>
                <a:cubicBezTo>
                  <a:pt x="14" y="36"/>
                  <a:pt x="11" y="38"/>
                  <a:pt x="11" y="39"/>
                </a:cubicBezTo>
                <a:cubicBezTo>
                  <a:pt x="10" y="39"/>
                  <a:pt x="10" y="40"/>
                  <a:pt x="10" y="40"/>
                </a:cubicBezTo>
                <a:cubicBezTo>
                  <a:pt x="10" y="40"/>
                  <a:pt x="10" y="40"/>
                  <a:pt x="11" y="40"/>
                </a:cubicBezTo>
                <a:cubicBezTo>
                  <a:pt x="11" y="39"/>
                  <a:pt x="11" y="40"/>
                  <a:pt x="11" y="40"/>
                </a:cubicBezTo>
                <a:cubicBezTo>
                  <a:pt x="11" y="40"/>
                  <a:pt x="11" y="41"/>
                  <a:pt x="12" y="40"/>
                </a:cubicBezTo>
                <a:cubicBezTo>
                  <a:pt x="13" y="40"/>
                  <a:pt x="13" y="41"/>
                  <a:pt x="13" y="41"/>
                </a:cubicBezTo>
                <a:cubicBezTo>
                  <a:pt x="13" y="41"/>
                  <a:pt x="13" y="42"/>
                  <a:pt x="14" y="41"/>
                </a:cubicBezTo>
                <a:cubicBezTo>
                  <a:pt x="14" y="41"/>
                  <a:pt x="16" y="40"/>
                  <a:pt x="17" y="39"/>
                </a:cubicBezTo>
                <a:cubicBezTo>
                  <a:pt x="18" y="39"/>
                  <a:pt x="18" y="37"/>
                  <a:pt x="18" y="37"/>
                </a:cubicBezTo>
                <a:cubicBezTo>
                  <a:pt x="18" y="36"/>
                  <a:pt x="20" y="35"/>
                  <a:pt x="20" y="34"/>
                </a:cubicBezTo>
                <a:cubicBezTo>
                  <a:pt x="21" y="33"/>
                  <a:pt x="22" y="31"/>
                  <a:pt x="22" y="31"/>
                </a:cubicBezTo>
                <a:cubicBezTo>
                  <a:pt x="22" y="30"/>
                  <a:pt x="22" y="30"/>
                  <a:pt x="22" y="30"/>
                </a:cubicBezTo>
                <a:cubicBezTo>
                  <a:pt x="21" y="30"/>
                  <a:pt x="21" y="29"/>
                  <a:pt x="22" y="28"/>
                </a:cubicBezTo>
                <a:cubicBezTo>
                  <a:pt x="23" y="26"/>
                  <a:pt x="25" y="27"/>
                  <a:pt x="26" y="27"/>
                </a:cubicBezTo>
                <a:cubicBezTo>
                  <a:pt x="26" y="27"/>
                  <a:pt x="26" y="27"/>
                  <a:pt x="26" y="27"/>
                </a:cubicBezTo>
                <a:cubicBezTo>
                  <a:pt x="26" y="28"/>
                  <a:pt x="26" y="27"/>
                  <a:pt x="26" y="27"/>
                </a:cubicBezTo>
                <a:cubicBezTo>
                  <a:pt x="27" y="27"/>
                  <a:pt x="27" y="27"/>
                  <a:pt x="26" y="27"/>
                </a:cubicBezTo>
                <a:cubicBezTo>
                  <a:pt x="26" y="26"/>
                  <a:pt x="26" y="25"/>
                  <a:pt x="27" y="24"/>
                </a:cubicBezTo>
                <a:cubicBezTo>
                  <a:pt x="28" y="23"/>
                  <a:pt x="28" y="22"/>
                  <a:pt x="29" y="21"/>
                </a:cubicBezTo>
                <a:cubicBezTo>
                  <a:pt x="29" y="20"/>
                  <a:pt x="29" y="20"/>
                  <a:pt x="29" y="19"/>
                </a:cubicBezTo>
                <a:cubicBezTo>
                  <a:pt x="29" y="19"/>
                  <a:pt x="28" y="18"/>
                  <a:pt x="28" y="1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3" name="Freeform 344"/>
          <p:cNvSpPr>
            <a:spLocks/>
          </p:cNvSpPr>
          <p:nvPr/>
        </p:nvSpPr>
        <p:spPr bwMode="auto">
          <a:xfrm>
            <a:off x="9679599" y="5987459"/>
            <a:ext cx="24443" cy="18802"/>
          </a:xfrm>
          <a:custGeom>
            <a:avLst/>
            <a:gdLst/>
            <a:ahLst/>
            <a:cxnLst>
              <a:cxn ang="0">
                <a:pos x="3" y="0"/>
              </a:cxn>
              <a:cxn ang="0">
                <a:pos x="1" y="0"/>
              </a:cxn>
              <a:cxn ang="0">
                <a:pos x="0" y="1"/>
              </a:cxn>
              <a:cxn ang="0">
                <a:pos x="1" y="1"/>
              </a:cxn>
              <a:cxn ang="0">
                <a:pos x="1" y="1"/>
              </a:cxn>
              <a:cxn ang="0">
                <a:pos x="1" y="2"/>
              </a:cxn>
              <a:cxn ang="0">
                <a:pos x="2" y="3"/>
              </a:cxn>
              <a:cxn ang="0">
                <a:pos x="2" y="2"/>
              </a:cxn>
              <a:cxn ang="0">
                <a:pos x="2" y="2"/>
              </a:cxn>
              <a:cxn ang="0">
                <a:pos x="2" y="1"/>
              </a:cxn>
              <a:cxn ang="0">
                <a:pos x="2" y="1"/>
              </a:cxn>
              <a:cxn ang="0">
                <a:pos x="3" y="1"/>
              </a:cxn>
              <a:cxn ang="0">
                <a:pos x="3" y="0"/>
              </a:cxn>
            </a:cxnLst>
            <a:rect l="0" t="0" r="r" b="b"/>
            <a:pathLst>
              <a:path w="4" h="3">
                <a:moveTo>
                  <a:pt x="3" y="0"/>
                </a:moveTo>
                <a:cubicBezTo>
                  <a:pt x="2" y="0"/>
                  <a:pt x="1" y="0"/>
                  <a:pt x="1" y="0"/>
                </a:cubicBezTo>
                <a:cubicBezTo>
                  <a:pt x="1" y="1"/>
                  <a:pt x="0" y="1"/>
                  <a:pt x="0" y="1"/>
                </a:cubicBezTo>
                <a:cubicBezTo>
                  <a:pt x="1" y="1"/>
                  <a:pt x="1" y="1"/>
                  <a:pt x="1" y="1"/>
                </a:cubicBezTo>
                <a:cubicBezTo>
                  <a:pt x="1" y="1"/>
                  <a:pt x="2" y="1"/>
                  <a:pt x="1" y="1"/>
                </a:cubicBezTo>
                <a:cubicBezTo>
                  <a:pt x="1" y="2"/>
                  <a:pt x="1" y="2"/>
                  <a:pt x="1" y="2"/>
                </a:cubicBezTo>
                <a:cubicBezTo>
                  <a:pt x="1" y="2"/>
                  <a:pt x="1" y="3"/>
                  <a:pt x="2" y="3"/>
                </a:cubicBezTo>
                <a:cubicBezTo>
                  <a:pt x="2" y="2"/>
                  <a:pt x="2" y="2"/>
                  <a:pt x="2" y="2"/>
                </a:cubicBezTo>
                <a:cubicBezTo>
                  <a:pt x="3" y="2"/>
                  <a:pt x="3" y="2"/>
                  <a:pt x="2" y="2"/>
                </a:cubicBezTo>
                <a:cubicBezTo>
                  <a:pt x="2" y="1"/>
                  <a:pt x="2" y="1"/>
                  <a:pt x="2" y="1"/>
                </a:cubicBezTo>
                <a:cubicBezTo>
                  <a:pt x="2" y="1"/>
                  <a:pt x="1" y="1"/>
                  <a:pt x="2" y="1"/>
                </a:cubicBezTo>
                <a:cubicBezTo>
                  <a:pt x="2" y="0"/>
                  <a:pt x="3" y="1"/>
                  <a:pt x="3" y="1"/>
                </a:cubicBezTo>
                <a:cubicBezTo>
                  <a:pt x="3" y="1"/>
                  <a:pt x="4" y="1"/>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4" name="Freeform 345"/>
          <p:cNvSpPr>
            <a:spLocks/>
          </p:cNvSpPr>
          <p:nvPr/>
        </p:nvSpPr>
        <p:spPr bwMode="auto">
          <a:xfrm>
            <a:off x="9696521" y="6006261"/>
            <a:ext cx="7521" cy="5641"/>
          </a:xfrm>
          <a:custGeom>
            <a:avLst/>
            <a:gdLst/>
            <a:ahLst/>
            <a:cxnLst>
              <a:cxn ang="0">
                <a:pos x="0" y="1"/>
              </a:cxn>
              <a:cxn ang="0">
                <a:pos x="0" y="1"/>
              </a:cxn>
              <a:cxn ang="0">
                <a:pos x="0" y="1"/>
              </a:cxn>
            </a:cxnLst>
            <a:rect l="0" t="0" r="r" b="b"/>
            <a:pathLst>
              <a:path w="1" h="1">
                <a:moveTo>
                  <a:pt x="0" y="1"/>
                </a:moveTo>
                <a:cubicBezTo>
                  <a:pt x="0" y="1"/>
                  <a:pt x="0" y="1"/>
                  <a:pt x="0" y="1"/>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5" name="Freeform 346"/>
          <p:cNvSpPr>
            <a:spLocks/>
          </p:cNvSpPr>
          <p:nvPr/>
        </p:nvSpPr>
        <p:spPr bwMode="auto">
          <a:xfrm>
            <a:off x="9886422" y="5160165"/>
            <a:ext cx="5641" cy="5641"/>
          </a:xfrm>
          <a:custGeom>
            <a:avLst/>
            <a:gdLst/>
            <a:ahLst/>
            <a:cxnLst>
              <a:cxn ang="0">
                <a:pos x="1" y="0"/>
              </a:cxn>
              <a:cxn ang="0">
                <a:pos x="1" y="1"/>
              </a:cxn>
              <a:cxn ang="0">
                <a:pos x="1" y="0"/>
              </a:cxn>
              <a:cxn ang="0">
                <a:pos x="1" y="0"/>
              </a:cxn>
            </a:cxnLst>
            <a:rect l="0" t="0" r="r" b="b"/>
            <a:pathLst>
              <a:path w="1" h="1">
                <a:moveTo>
                  <a:pt x="1" y="0"/>
                </a:moveTo>
                <a:cubicBezTo>
                  <a:pt x="0" y="0"/>
                  <a:pt x="0" y="1"/>
                  <a:pt x="1" y="1"/>
                </a:cubicBezTo>
                <a:cubicBezTo>
                  <a:pt x="1" y="1"/>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6" name="Freeform 347"/>
          <p:cNvSpPr>
            <a:spLocks/>
          </p:cNvSpPr>
          <p:nvPr/>
        </p:nvSpPr>
        <p:spPr bwMode="auto">
          <a:xfrm>
            <a:off x="6372303" y="6346580"/>
            <a:ext cx="18802" cy="11281"/>
          </a:xfrm>
          <a:custGeom>
            <a:avLst/>
            <a:gdLst/>
            <a:ahLst/>
            <a:cxnLst>
              <a:cxn ang="0">
                <a:pos x="2" y="1"/>
              </a:cxn>
              <a:cxn ang="0">
                <a:pos x="0" y="0"/>
              </a:cxn>
              <a:cxn ang="0">
                <a:pos x="1" y="1"/>
              </a:cxn>
              <a:cxn ang="0">
                <a:pos x="2" y="1"/>
              </a:cxn>
              <a:cxn ang="0">
                <a:pos x="2" y="1"/>
              </a:cxn>
            </a:cxnLst>
            <a:rect l="0" t="0" r="r" b="b"/>
            <a:pathLst>
              <a:path w="3" h="2">
                <a:moveTo>
                  <a:pt x="2" y="1"/>
                </a:moveTo>
                <a:cubicBezTo>
                  <a:pt x="2" y="0"/>
                  <a:pt x="0" y="0"/>
                  <a:pt x="0" y="0"/>
                </a:cubicBezTo>
                <a:cubicBezTo>
                  <a:pt x="1" y="0"/>
                  <a:pt x="1" y="0"/>
                  <a:pt x="1" y="1"/>
                </a:cubicBezTo>
                <a:cubicBezTo>
                  <a:pt x="1" y="1"/>
                  <a:pt x="1" y="2"/>
                  <a:pt x="2" y="1"/>
                </a:cubicBezTo>
                <a:cubicBezTo>
                  <a:pt x="2" y="1"/>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8" name="Freeform 349"/>
          <p:cNvSpPr>
            <a:spLocks/>
          </p:cNvSpPr>
          <p:nvPr/>
        </p:nvSpPr>
        <p:spPr bwMode="auto">
          <a:xfrm>
            <a:off x="8621039" y="5865245"/>
            <a:ext cx="18802" cy="5641"/>
          </a:xfrm>
          <a:custGeom>
            <a:avLst/>
            <a:gdLst/>
            <a:ahLst/>
            <a:cxnLst>
              <a:cxn ang="0">
                <a:pos x="2" y="0"/>
              </a:cxn>
              <a:cxn ang="0">
                <a:pos x="1" y="0"/>
              </a:cxn>
              <a:cxn ang="0">
                <a:pos x="1" y="1"/>
              </a:cxn>
              <a:cxn ang="0">
                <a:pos x="2" y="1"/>
              </a:cxn>
              <a:cxn ang="0">
                <a:pos x="2" y="0"/>
              </a:cxn>
              <a:cxn ang="0">
                <a:pos x="2" y="0"/>
              </a:cxn>
            </a:cxnLst>
            <a:rect l="0" t="0" r="r" b="b"/>
            <a:pathLst>
              <a:path w="3" h="1">
                <a:moveTo>
                  <a:pt x="2" y="0"/>
                </a:moveTo>
                <a:cubicBezTo>
                  <a:pt x="2" y="0"/>
                  <a:pt x="2" y="0"/>
                  <a:pt x="1" y="0"/>
                </a:cubicBezTo>
                <a:cubicBezTo>
                  <a:pt x="0" y="0"/>
                  <a:pt x="1" y="1"/>
                  <a:pt x="1" y="1"/>
                </a:cubicBezTo>
                <a:cubicBezTo>
                  <a:pt x="1" y="1"/>
                  <a:pt x="2" y="1"/>
                  <a:pt x="2" y="1"/>
                </a:cubicBezTo>
                <a:cubicBezTo>
                  <a:pt x="2" y="1"/>
                  <a:pt x="3" y="1"/>
                  <a:pt x="2" y="0"/>
                </a:cubicBezTo>
                <a:cubicBezTo>
                  <a:pt x="2"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9" name="Freeform 350"/>
          <p:cNvSpPr>
            <a:spLocks/>
          </p:cNvSpPr>
          <p:nvPr/>
        </p:nvSpPr>
        <p:spPr bwMode="auto">
          <a:xfrm>
            <a:off x="8628559" y="5870886"/>
            <a:ext cx="1880" cy="7521"/>
          </a:xfrm>
          <a:custGeom>
            <a:avLst/>
            <a:gdLst/>
            <a:ahLst/>
            <a:cxnLst>
              <a:cxn ang="0">
                <a:pos x="0" y="0"/>
              </a:cxn>
              <a:cxn ang="0">
                <a:pos x="0" y="1"/>
              </a:cxn>
              <a:cxn ang="0">
                <a:pos x="0" y="0"/>
              </a:cxn>
            </a:cxnLst>
            <a:rect l="0" t="0" r="r" b="b"/>
            <a:pathLst>
              <a:path h="1">
                <a:moveTo>
                  <a:pt x="0" y="0"/>
                </a:moveTo>
                <a:cubicBezTo>
                  <a:pt x="0" y="0"/>
                  <a:pt x="0" y="0"/>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1" name="Freeform 352"/>
          <p:cNvSpPr>
            <a:spLocks/>
          </p:cNvSpPr>
          <p:nvPr/>
        </p:nvSpPr>
        <p:spPr bwMode="auto">
          <a:xfrm>
            <a:off x="8530788" y="5878407"/>
            <a:ext cx="5641" cy="1880"/>
          </a:xfrm>
          <a:custGeom>
            <a:avLst/>
            <a:gdLst/>
            <a:ahLst/>
            <a:cxnLst>
              <a:cxn ang="0">
                <a:pos x="0" y="0"/>
              </a:cxn>
              <a:cxn ang="0">
                <a:pos x="1" y="0"/>
              </a:cxn>
              <a:cxn ang="0">
                <a:pos x="0" y="0"/>
              </a:cxn>
            </a:cxnLst>
            <a:rect l="0" t="0" r="r" b="b"/>
            <a:pathLst>
              <a:path w="1">
                <a:moveTo>
                  <a:pt x="0" y="0"/>
                </a:moveTo>
                <a:cubicBezTo>
                  <a:pt x="0" y="0"/>
                  <a:pt x="0"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2" name="Freeform 353"/>
          <p:cNvSpPr>
            <a:spLocks/>
          </p:cNvSpPr>
          <p:nvPr/>
        </p:nvSpPr>
        <p:spPr bwMode="auto">
          <a:xfrm>
            <a:off x="8525148" y="5878407"/>
            <a:ext cx="109052" cy="109052"/>
          </a:xfrm>
          <a:custGeom>
            <a:avLst/>
            <a:gdLst/>
            <a:ahLst/>
            <a:cxnLst>
              <a:cxn ang="0">
                <a:pos x="18" y="3"/>
              </a:cxn>
              <a:cxn ang="0">
                <a:pos x="18" y="2"/>
              </a:cxn>
              <a:cxn ang="0">
                <a:pos x="16" y="1"/>
              </a:cxn>
              <a:cxn ang="0">
                <a:pos x="15" y="1"/>
              </a:cxn>
              <a:cxn ang="0">
                <a:pos x="11" y="2"/>
              </a:cxn>
              <a:cxn ang="0">
                <a:pos x="11" y="3"/>
              </a:cxn>
              <a:cxn ang="0">
                <a:pos x="10" y="3"/>
              </a:cxn>
              <a:cxn ang="0">
                <a:pos x="8" y="3"/>
              </a:cxn>
              <a:cxn ang="0">
                <a:pos x="5" y="2"/>
              </a:cxn>
              <a:cxn ang="0">
                <a:pos x="2" y="1"/>
              </a:cxn>
              <a:cxn ang="0">
                <a:pos x="1" y="0"/>
              </a:cxn>
              <a:cxn ang="0">
                <a:pos x="0" y="0"/>
              </a:cxn>
              <a:cxn ang="0">
                <a:pos x="0" y="0"/>
              </a:cxn>
              <a:cxn ang="0">
                <a:pos x="0" y="3"/>
              </a:cxn>
              <a:cxn ang="0">
                <a:pos x="1" y="6"/>
              </a:cxn>
              <a:cxn ang="0">
                <a:pos x="3" y="8"/>
              </a:cxn>
              <a:cxn ang="0">
                <a:pos x="3" y="10"/>
              </a:cxn>
              <a:cxn ang="0">
                <a:pos x="4" y="11"/>
              </a:cxn>
              <a:cxn ang="0">
                <a:pos x="3" y="10"/>
              </a:cxn>
              <a:cxn ang="0">
                <a:pos x="2" y="10"/>
              </a:cxn>
              <a:cxn ang="0">
                <a:pos x="3" y="11"/>
              </a:cxn>
              <a:cxn ang="0">
                <a:pos x="4" y="13"/>
              </a:cxn>
              <a:cxn ang="0">
                <a:pos x="5" y="15"/>
              </a:cxn>
              <a:cxn ang="0">
                <a:pos x="6" y="15"/>
              </a:cxn>
              <a:cxn ang="0">
                <a:pos x="7" y="16"/>
              </a:cxn>
              <a:cxn ang="0">
                <a:pos x="7" y="16"/>
              </a:cxn>
              <a:cxn ang="0">
                <a:pos x="7" y="17"/>
              </a:cxn>
              <a:cxn ang="0">
                <a:pos x="8" y="17"/>
              </a:cxn>
              <a:cxn ang="0">
                <a:pos x="11" y="17"/>
              </a:cxn>
              <a:cxn ang="0">
                <a:pos x="11" y="17"/>
              </a:cxn>
              <a:cxn ang="0">
                <a:pos x="11" y="16"/>
              </a:cxn>
              <a:cxn ang="0">
                <a:pos x="11" y="15"/>
              </a:cxn>
              <a:cxn ang="0">
                <a:pos x="12" y="15"/>
              </a:cxn>
              <a:cxn ang="0">
                <a:pos x="13" y="15"/>
              </a:cxn>
              <a:cxn ang="0">
                <a:pos x="13" y="13"/>
              </a:cxn>
              <a:cxn ang="0">
                <a:pos x="14" y="14"/>
              </a:cxn>
              <a:cxn ang="0">
                <a:pos x="14" y="13"/>
              </a:cxn>
              <a:cxn ang="0">
                <a:pos x="15" y="14"/>
              </a:cxn>
              <a:cxn ang="0">
                <a:pos x="15" y="15"/>
              </a:cxn>
              <a:cxn ang="0">
                <a:pos x="16" y="15"/>
              </a:cxn>
              <a:cxn ang="0">
                <a:pos x="16" y="15"/>
              </a:cxn>
              <a:cxn ang="0">
                <a:pos x="16" y="14"/>
              </a:cxn>
              <a:cxn ang="0">
                <a:pos x="16" y="13"/>
              </a:cxn>
              <a:cxn ang="0">
                <a:pos x="16" y="12"/>
              </a:cxn>
              <a:cxn ang="0">
                <a:pos x="16" y="9"/>
              </a:cxn>
              <a:cxn ang="0">
                <a:pos x="17" y="8"/>
              </a:cxn>
              <a:cxn ang="0">
                <a:pos x="17" y="8"/>
              </a:cxn>
              <a:cxn ang="0">
                <a:pos x="17" y="8"/>
              </a:cxn>
              <a:cxn ang="0">
                <a:pos x="18" y="9"/>
              </a:cxn>
              <a:cxn ang="0">
                <a:pos x="18" y="6"/>
              </a:cxn>
              <a:cxn ang="0">
                <a:pos x="18" y="3"/>
              </a:cxn>
            </a:cxnLst>
            <a:rect l="0" t="0" r="r" b="b"/>
            <a:pathLst>
              <a:path w="18" h="18">
                <a:moveTo>
                  <a:pt x="18" y="3"/>
                </a:moveTo>
                <a:cubicBezTo>
                  <a:pt x="18" y="3"/>
                  <a:pt x="18" y="3"/>
                  <a:pt x="18" y="2"/>
                </a:cubicBezTo>
                <a:cubicBezTo>
                  <a:pt x="18" y="2"/>
                  <a:pt x="17" y="1"/>
                  <a:pt x="16" y="1"/>
                </a:cubicBezTo>
                <a:cubicBezTo>
                  <a:pt x="16" y="0"/>
                  <a:pt x="16" y="1"/>
                  <a:pt x="15" y="1"/>
                </a:cubicBezTo>
                <a:cubicBezTo>
                  <a:pt x="15" y="1"/>
                  <a:pt x="11" y="2"/>
                  <a:pt x="11" y="2"/>
                </a:cubicBezTo>
                <a:cubicBezTo>
                  <a:pt x="10" y="2"/>
                  <a:pt x="10" y="3"/>
                  <a:pt x="11" y="3"/>
                </a:cubicBezTo>
                <a:cubicBezTo>
                  <a:pt x="11" y="3"/>
                  <a:pt x="11" y="3"/>
                  <a:pt x="10" y="3"/>
                </a:cubicBezTo>
                <a:cubicBezTo>
                  <a:pt x="9" y="3"/>
                  <a:pt x="8" y="3"/>
                  <a:pt x="8" y="3"/>
                </a:cubicBezTo>
                <a:cubicBezTo>
                  <a:pt x="7" y="3"/>
                  <a:pt x="6" y="2"/>
                  <a:pt x="5" y="2"/>
                </a:cubicBezTo>
                <a:cubicBezTo>
                  <a:pt x="4" y="2"/>
                  <a:pt x="3" y="1"/>
                  <a:pt x="2" y="1"/>
                </a:cubicBezTo>
                <a:cubicBezTo>
                  <a:pt x="1" y="0"/>
                  <a:pt x="1" y="1"/>
                  <a:pt x="1" y="0"/>
                </a:cubicBezTo>
                <a:cubicBezTo>
                  <a:pt x="1" y="0"/>
                  <a:pt x="1" y="0"/>
                  <a:pt x="0" y="0"/>
                </a:cubicBezTo>
                <a:cubicBezTo>
                  <a:pt x="0" y="0"/>
                  <a:pt x="0" y="0"/>
                  <a:pt x="0" y="0"/>
                </a:cubicBezTo>
                <a:cubicBezTo>
                  <a:pt x="0" y="1"/>
                  <a:pt x="0" y="2"/>
                  <a:pt x="0" y="3"/>
                </a:cubicBezTo>
                <a:cubicBezTo>
                  <a:pt x="0" y="4"/>
                  <a:pt x="0" y="5"/>
                  <a:pt x="1" y="6"/>
                </a:cubicBezTo>
                <a:cubicBezTo>
                  <a:pt x="2" y="7"/>
                  <a:pt x="3" y="8"/>
                  <a:pt x="3" y="8"/>
                </a:cubicBezTo>
                <a:cubicBezTo>
                  <a:pt x="3" y="9"/>
                  <a:pt x="3" y="9"/>
                  <a:pt x="3" y="10"/>
                </a:cubicBezTo>
                <a:cubicBezTo>
                  <a:pt x="4" y="10"/>
                  <a:pt x="4" y="10"/>
                  <a:pt x="4" y="11"/>
                </a:cubicBezTo>
                <a:cubicBezTo>
                  <a:pt x="4" y="11"/>
                  <a:pt x="3" y="10"/>
                  <a:pt x="3" y="10"/>
                </a:cubicBezTo>
                <a:cubicBezTo>
                  <a:pt x="2" y="9"/>
                  <a:pt x="2" y="10"/>
                  <a:pt x="2" y="10"/>
                </a:cubicBezTo>
                <a:cubicBezTo>
                  <a:pt x="2" y="10"/>
                  <a:pt x="2" y="11"/>
                  <a:pt x="3" y="11"/>
                </a:cubicBezTo>
                <a:cubicBezTo>
                  <a:pt x="3" y="12"/>
                  <a:pt x="3" y="13"/>
                  <a:pt x="4" y="13"/>
                </a:cubicBezTo>
                <a:cubicBezTo>
                  <a:pt x="4" y="14"/>
                  <a:pt x="5" y="15"/>
                  <a:pt x="5" y="15"/>
                </a:cubicBezTo>
                <a:cubicBezTo>
                  <a:pt x="6" y="16"/>
                  <a:pt x="6" y="16"/>
                  <a:pt x="6" y="15"/>
                </a:cubicBezTo>
                <a:cubicBezTo>
                  <a:pt x="7" y="15"/>
                  <a:pt x="7" y="16"/>
                  <a:pt x="7" y="16"/>
                </a:cubicBezTo>
                <a:cubicBezTo>
                  <a:pt x="8" y="16"/>
                  <a:pt x="7" y="16"/>
                  <a:pt x="7" y="16"/>
                </a:cubicBezTo>
                <a:cubicBezTo>
                  <a:pt x="7" y="16"/>
                  <a:pt x="7" y="17"/>
                  <a:pt x="7" y="17"/>
                </a:cubicBezTo>
                <a:cubicBezTo>
                  <a:pt x="6" y="17"/>
                  <a:pt x="7" y="17"/>
                  <a:pt x="8" y="17"/>
                </a:cubicBezTo>
                <a:cubicBezTo>
                  <a:pt x="9" y="17"/>
                  <a:pt x="10" y="17"/>
                  <a:pt x="11" y="17"/>
                </a:cubicBezTo>
                <a:cubicBezTo>
                  <a:pt x="11" y="18"/>
                  <a:pt x="11" y="18"/>
                  <a:pt x="11" y="17"/>
                </a:cubicBezTo>
                <a:cubicBezTo>
                  <a:pt x="11" y="17"/>
                  <a:pt x="11" y="16"/>
                  <a:pt x="11" y="16"/>
                </a:cubicBezTo>
                <a:cubicBezTo>
                  <a:pt x="12" y="16"/>
                  <a:pt x="12" y="16"/>
                  <a:pt x="11" y="15"/>
                </a:cubicBezTo>
                <a:cubicBezTo>
                  <a:pt x="11" y="14"/>
                  <a:pt x="12" y="15"/>
                  <a:pt x="12" y="15"/>
                </a:cubicBezTo>
                <a:cubicBezTo>
                  <a:pt x="12" y="16"/>
                  <a:pt x="12" y="15"/>
                  <a:pt x="13" y="15"/>
                </a:cubicBezTo>
                <a:cubicBezTo>
                  <a:pt x="13" y="14"/>
                  <a:pt x="13" y="14"/>
                  <a:pt x="13" y="13"/>
                </a:cubicBezTo>
                <a:cubicBezTo>
                  <a:pt x="13" y="12"/>
                  <a:pt x="13" y="13"/>
                  <a:pt x="14" y="14"/>
                </a:cubicBezTo>
                <a:cubicBezTo>
                  <a:pt x="14" y="14"/>
                  <a:pt x="14" y="14"/>
                  <a:pt x="14" y="13"/>
                </a:cubicBezTo>
                <a:cubicBezTo>
                  <a:pt x="14" y="13"/>
                  <a:pt x="15" y="13"/>
                  <a:pt x="15" y="14"/>
                </a:cubicBezTo>
                <a:cubicBezTo>
                  <a:pt x="16" y="14"/>
                  <a:pt x="15" y="14"/>
                  <a:pt x="15" y="15"/>
                </a:cubicBezTo>
                <a:cubicBezTo>
                  <a:pt x="15" y="15"/>
                  <a:pt x="15" y="15"/>
                  <a:pt x="16" y="15"/>
                </a:cubicBezTo>
                <a:cubicBezTo>
                  <a:pt x="16" y="15"/>
                  <a:pt x="16" y="15"/>
                  <a:pt x="16" y="15"/>
                </a:cubicBezTo>
                <a:cubicBezTo>
                  <a:pt x="16" y="15"/>
                  <a:pt x="16" y="14"/>
                  <a:pt x="16" y="14"/>
                </a:cubicBezTo>
                <a:cubicBezTo>
                  <a:pt x="16" y="14"/>
                  <a:pt x="16" y="13"/>
                  <a:pt x="16" y="13"/>
                </a:cubicBezTo>
                <a:cubicBezTo>
                  <a:pt x="15" y="13"/>
                  <a:pt x="15" y="12"/>
                  <a:pt x="16" y="12"/>
                </a:cubicBezTo>
                <a:cubicBezTo>
                  <a:pt x="16" y="11"/>
                  <a:pt x="16" y="10"/>
                  <a:pt x="16" y="9"/>
                </a:cubicBezTo>
                <a:cubicBezTo>
                  <a:pt x="17" y="9"/>
                  <a:pt x="17" y="9"/>
                  <a:pt x="17" y="8"/>
                </a:cubicBezTo>
                <a:cubicBezTo>
                  <a:pt x="17" y="8"/>
                  <a:pt x="17" y="8"/>
                  <a:pt x="17" y="8"/>
                </a:cubicBezTo>
                <a:cubicBezTo>
                  <a:pt x="17" y="8"/>
                  <a:pt x="17" y="8"/>
                  <a:pt x="17" y="8"/>
                </a:cubicBezTo>
                <a:cubicBezTo>
                  <a:pt x="18" y="8"/>
                  <a:pt x="18" y="9"/>
                  <a:pt x="18" y="9"/>
                </a:cubicBezTo>
                <a:cubicBezTo>
                  <a:pt x="18" y="9"/>
                  <a:pt x="18" y="7"/>
                  <a:pt x="18" y="6"/>
                </a:cubicBezTo>
                <a:cubicBezTo>
                  <a:pt x="17" y="5"/>
                  <a:pt x="18" y="3"/>
                  <a:pt x="18"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3" name="Freeform 354"/>
          <p:cNvSpPr>
            <a:spLocks/>
          </p:cNvSpPr>
          <p:nvPr/>
        </p:nvSpPr>
        <p:spPr bwMode="auto">
          <a:xfrm>
            <a:off x="8596596" y="5963016"/>
            <a:ext cx="7521" cy="18802"/>
          </a:xfrm>
          <a:custGeom>
            <a:avLst/>
            <a:gdLst/>
            <a:ahLst/>
            <a:cxnLst>
              <a:cxn ang="0">
                <a:pos x="1" y="1"/>
              </a:cxn>
              <a:cxn ang="0">
                <a:pos x="0" y="2"/>
              </a:cxn>
              <a:cxn ang="0">
                <a:pos x="0" y="2"/>
              </a:cxn>
              <a:cxn ang="0">
                <a:pos x="0" y="3"/>
              </a:cxn>
              <a:cxn ang="0">
                <a:pos x="0" y="3"/>
              </a:cxn>
              <a:cxn ang="0">
                <a:pos x="1" y="2"/>
              </a:cxn>
              <a:cxn ang="0">
                <a:pos x="1" y="1"/>
              </a:cxn>
              <a:cxn ang="0">
                <a:pos x="1" y="1"/>
              </a:cxn>
            </a:cxnLst>
            <a:rect l="0" t="0" r="r" b="b"/>
            <a:pathLst>
              <a:path w="1" h="3">
                <a:moveTo>
                  <a:pt x="1" y="1"/>
                </a:moveTo>
                <a:cubicBezTo>
                  <a:pt x="1" y="1"/>
                  <a:pt x="1" y="2"/>
                  <a:pt x="0" y="2"/>
                </a:cubicBezTo>
                <a:cubicBezTo>
                  <a:pt x="0" y="2"/>
                  <a:pt x="0" y="2"/>
                  <a:pt x="0" y="2"/>
                </a:cubicBezTo>
                <a:cubicBezTo>
                  <a:pt x="0" y="3"/>
                  <a:pt x="0" y="3"/>
                  <a:pt x="0" y="3"/>
                </a:cubicBezTo>
                <a:cubicBezTo>
                  <a:pt x="0" y="3"/>
                  <a:pt x="0" y="3"/>
                  <a:pt x="0" y="3"/>
                </a:cubicBezTo>
                <a:cubicBezTo>
                  <a:pt x="0" y="3"/>
                  <a:pt x="1" y="3"/>
                  <a:pt x="1" y="2"/>
                </a:cubicBezTo>
                <a:cubicBezTo>
                  <a:pt x="1" y="2"/>
                  <a:pt x="1" y="1"/>
                  <a:pt x="1" y="1"/>
                </a:cubicBezTo>
                <a:cubicBezTo>
                  <a:pt x="1" y="1"/>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4" name="Freeform 355"/>
          <p:cNvSpPr>
            <a:spLocks/>
          </p:cNvSpPr>
          <p:nvPr/>
        </p:nvSpPr>
        <p:spPr bwMode="auto">
          <a:xfrm>
            <a:off x="8621039" y="5944214"/>
            <a:ext cx="7521" cy="13161"/>
          </a:xfrm>
          <a:custGeom>
            <a:avLst/>
            <a:gdLst/>
            <a:ahLst/>
            <a:cxnLst>
              <a:cxn ang="0">
                <a:pos x="1" y="1"/>
              </a:cxn>
              <a:cxn ang="0">
                <a:pos x="1" y="1"/>
              </a:cxn>
              <a:cxn ang="0">
                <a:pos x="1" y="1"/>
              </a:cxn>
            </a:cxnLst>
            <a:rect l="0" t="0" r="r" b="b"/>
            <a:pathLst>
              <a:path w="1" h="2">
                <a:moveTo>
                  <a:pt x="1" y="1"/>
                </a:moveTo>
                <a:cubicBezTo>
                  <a:pt x="1" y="1"/>
                  <a:pt x="1" y="1"/>
                  <a:pt x="1" y="1"/>
                </a:cubicBezTo>
                <a:cubicBezTo>
                  <a:pt x="1" y="0"/>
                  <a:pt x="0"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5" name="Freeform 356"/>
          <p:cNvSpPr>
            <a:spLocks/>
          </p:cNvSpPr>
          <p:nvPr/>
        </p:nvSpPr>
        <p:spPr bwMode="auto">
          <a:xfrm>
            <a:off x="7575640" y="4904456"/>
            <a:ext cx="1216498" cy="925065"/>
          </a:xfrm>
          <a:custGeom>
            <a:avLst/>
            <a:gdLst/>
            <a:ahLst/>
            <a:cxnLst>
              <a:cxn ang="0">
                <a:pos x="196" y="75"/>
              </a:cxn>
              <a:cxn ang="0">
                <a:pos x="187" y="66"/>
              </a:cxn>
              <a:cxn ang="0">
                <a:pos x="183" y="59"/>
              </a:cxn>
              <a:cxn ang="0">
                <a:pos x="176" y="50"/>
              </a:cxn>
              <a:cxn ang="0">
                <a:pos x="169" y="44"/>
              </a:cxn>
              <a:cxn ang="0">
                <a:pos x="162" y="34"/>
              </a:cxn>
              <a:cxn ang="0">
                <a:pos x="159" y="23"/>
              </a:cxn>
              <a:cxn ang="0">
                <a:pos x="152" y="19"/>
              </a:cxn>
              <a:cxn ang="0">
                <a:pos x="147" y="6"/>
              </a:cxn>
              <a:cxn ang="0">
                <a:pos x="141" y="8"/>
              </a:cxn>
              <a:cxn ang="0">
                <a:pos x="140" y="19"/>
              </a:cxn>
              <a:cxn ang="0">
                <a:pos x="128" y="32"/>
              </a:cxn>
              <a:cxn ang="0">
                <a:pos x="111" y="19"/>
              </a:cxn>
              <a:cxn ang="0">
                <a:pos x="116" y="12"/>
              </a:cxn>
              <a:cxn ang="0">
                <a:pos x="116" y="6"/>
              </a:cxn>
              <a:cxn ang="0">
                <a:pos x="111" y="8"/>
              </a:cxn>
              <a:cxn ang="0">
                <a:pos x="107" y="7"/>
              </a:cxn>
              <a:cxn ang="0">
                <a:pos x="98" y="4"/>
              </a:cxn>
              <a:cxn ang="0">
                <a:pos x="92" y="3"/>
              </a:cxn>
              <a:cxn ang="0">
                <a:pos x="96" y="7"/>
              </a:cxn>
              <a:cxn ang="0">
                <a:pos x="88" y="8"/>
              </a:cxn>
              <a:cxn ang="0">
                <a:pos x="84" y="11"/>
              </a:cxn>
              <a:cxn ang="0">
                <a:pos x="80" y="19"/>
              </a:cxn>
              <a:cxn ang="0">
                <a:pos x="79" y="22"/>
              </a:cxn>
              <a:cxn ang="0">
                <a:pos x="74" y="23"/>
              </a:cxn>
              <a:cxn ang="0">
                <a:pos x="66" y="17"/>
              </a:cxn>
              <a:cxn ang="0">
                <a:pos x="63" y="19"/>
              </a:cxn>
              <a:cxn ang="0">
                <a:pos x="60" y="21"/>
              </a:cxn>
              <a:cxn ang="0">
                <a:pos x="57" y="23"/>
              </a:cxn>
              <a:cxn ang="0">
                <a:pos x="56" y="29"/>
              </a:cxn>
              <a:cxn ang="0">
                <a:pos x="52" y="28"/>
              </a:cxn>
              <a:cxn ang="0">
                <a:pos x="53" y="31"/>
              </a:cxn>
              <a:cxn ang="0">
                <a:pos x="49" y="31"/>
              </a:cxn>
              <a:cxn ang="0">
                <a:pos x="45" y="33"/>
              </a:cxn>
              <a:cxn ang="0">
                <a:pos x="38" y="45"/>
              </a:cxn>
              <a:cxn ang="0">
                <a:pos x="18" y="50"/>
              </a:cxn>
              <a:cxn ang="0">
                <a:pos x="2" y="60"/>
              </a:cxn>
              <a:cxn ang="0">
                <a:pos x="3" y="79"/>
              </a:cxn>
              <a:cxn ang="0">
                <a:pos x="2" y="81"/>
              </a:cxn>
              <a:cxn ang="0">
                <a:pos x="6" y="92"/>
              </a:cxn>
              <a:cxn ang="0">
                <a:pos x="9" y="121"/>
              </a:cxn>
              <a:cxn ang="0">
                <a:pos x="25" y="127"/>
              </a:cxn>
              <a:cxn ang="0">
                <a:pos x="44" y="122"/>
              </a:cxn>
              <a:cxn ang="0">
                <a:pos x="65" y="112"/>
              </a:cxn>
              <a:cxn ang="0">
                <a:pos x="100" y="112"/>
              </a:cxn>
              <a:cxn ang="0">
                <a:pos x="106" y="118"/>
              </a:cxn>
              <a:cxn ang="0">
                <a:pos x="108" y="125"/>
              </a:cxn>
              <a:cxn ang="0">
                <a:pos x="115" y="122"/>
              </a:cxn>
              <a:cxn ang="0">
                <a:pos x="122" y="117"/>
              </a:cxn>
              <a:cxn ang="0">
                <a:pos x="117" y="129"/>
              </a:cxn>
              <a:cxn ang="0">
                <a:pos x="124" y="130"/>
              </a:cxn>
              <a:cxn ang="0">
                <a:pos x="130" y="134"/>
              </a:cxn>
              <a:cxn ang="0">
                <a:pos x="142" y="147"/>
              </a:cxn>
              <a:cxn ang="0">
                <a:pos x="154" y="145"/>
              </a:cxn>
              <a:cxn ang="0">
                <a:pos x="160" y="147"/>
              </a:cxn>
              <a:cxn ang="0">
                <a:pos x="165" y="148"/>
              </a:cxn>
              <a:cxn ang="0">
                <a:pos x="182" y="140"/>
              </a:cxn>
              <a:cxn ang="0">
                <a:pos x="186" y="127"/>
              </a:cxn>
              <a:cxn ang="0">
                <a:pos x="192" y="115"/>
              </a:cxn>
              <a:cxn ang="0">
                <a:pos x="200" y="94"/>
              </a:cxn>
            </a:cxnLst>
            <a:rect l="0" t="0" r="r" b="b"/>
            <a:pathLst>
              <a:path w="200" h="152">
                <a:moveTo>
                  <a:pt x="198" y="87"/>
                </a:moveTo>
                <a:cubicBezTo>
                  <a:pt x="198" y="87"/>
                  <a:pt x="197" y="86"/>
                  <a:pt x="197" y="85"/>
                </a:cubicBezTo>
                <a:cubicBezTo>
                  <a:pt x="197" y="85"/>
                  <a:pt x="197" y="85"/>
                  <a:pt x="198" y="84"/>
                </a:cubicBezTo>
                <a:cubicBezTo>
                  <a:pt x="198" y="84"/>
                  <a:pt x="198" y="83"/>
                  <a:pt x="197" y="82"/>
                </a:cubicBezTo>
                <a:cubicBezTo>
                  <a:pt x="197" y="81"/>
                  <a:pt x="197" y="79"/>
                  <a:pt x="198" y="79"/>
                </a:cubicBezTo>
                <a:cubicBezTo>
                  <a:pt x="198" y="78"/>
                  <a:pt x="198" y="78"/>
                  <a:pt x="198" y="78"/>
                </a:cubicBezTo>
                <a:cubicBezTo>
                  <a:pt x="197" y="78"/>
                  <a:pt x="197" y="78"/>
                  <a:pt x="197" y="77"/>
                </a:cubicBezTo>
                <a:cubicBezTo>
                  <a:pt x="196" y="76"/>
                  <a:pt x="196" y="76"/>
                  <a:pt x="196" y="75"/>
                </a:cubicBezTo>
                <a:cubicBezTo>
                  <a:pt x="197" y="75"/>
                  <a:pt x="196" y="75"/>
                  <a:pt x="196" y="75"/>
                </a:cubicBezTo>
                <a:cubicBezTo>
                  <a:pt x="195" y="74"/>
                  <a:pt x="195" y="74"/>
                  <a:pt x="195" y="74"/>
                </a:cubicBezTo>
                <a:cubicBezTo>
                  <a:pt x="194" y="73"/>
                  <a:pt x="195" y="72"/>
                  <a:pt x="193" y="72"/>
                </a:cubicBezTo>
                <a:cubicBezTo>
                  <a:pt x="192" y="71"/>
                  <a:pt x="192" y="70"/>
                  <a:pt x="192" y="70"/>
                </a:cubicBezTo>
                <a:cubicBezTo>
                  <a:pt x="192" y="69"/>
                  <a:pt x="191" y="69"/>
                  <a:pt x="191" y="68"/>
                </a:cubicBezTo>
                <a:cubicBezTo>
                  <a:pt x="191" y="68"/>
                  <a:pt x="190" y="68"/>
                  <a:pt x="190" y="68"/>
                </a:cubicBezTo>
                <a:cubicBezTo>
                  <a:pt x="189" y="68"/>
                  <a:pt x="189" y="67"/>
                  <a:pt x="188" y="67"/>
                </a:cubicBezTo>
                <a:cubicBezTo>
                  <a:pt x="188" y="67"/>
                  <a:pt x="188" y="66"/>
                  <a:pt x="187" y="66"/>
                </a:cubicBezTo>
                <a:cubicBezTo>
                  <a:pt x="186" y="66"/>
                  <a:pt x="186" y="65"/>
                  <a:pt x="186" y="64"/>
                </a:cubicBezTo>
                <a:cubicBezTo>
                  <a:pt x="186" y="63"/>
                  <a:pt x="186" y="63"/>
                  <a:pt x="186" y="63"/>
                </a:cubicBezTo>
                <a:cubicBezTo>
                  <a:pt x="186" y="62"/>
                  <a:pt x="186" y="62"/>
                  <a:pt x="186" y="61"/>
                </a:cubicBezTo>
                <a:cubicBezTo>
                  <a:pt x="186" y="61"/>
                  <a:pt x="186" y="61"/>
                  <a:pt x="186" y="61"/>
                </a:cubicBezTo>
                <a:cubicBezTo>
                  <a:pt x="185" y="60"/>
                  <a:pt x="186" y="60"/>
                  <a:pt x="185" y="60"/>
                </a:cubicBezTo>
                <a:cubicBezTo>
                  <a:pt x="185" y="59"/>
                  <a:pt x="185" y="60"/>
                  <a:pt x="185" y="60"/>
                </a:cubicBezTo>
                <a:cubicBezTo>
                  <a:pt x="185" y="61"/>
                  <a:pt x="184" y="61"/>
                  <a:pt x="184" y="60"/>
                </a:cubicBezTo>
                <a:cubicBezTo>
                  <a:pt x="184" y="60"/>
                  <a:pt x="183" y="60"/>
                  <a:pt x="183" y="59"/>
                </a:cubicBezTo>
                <a:cubicBezTo>
                  <a:pt x="182" y="58"/>
                  <a:pt x="182" y="59"/>
                  <a:pt x="182" y="60"/>
                </a:cubicBezTo>
                <a:cubicBezTo>
                  <a:pt x="182" y="61"/>
                  <a:pt x="182" y="61"/>
                  <a:pt x="182" y="60"/>
                </a:cubicBezTo>
                <a:cubicBezTo>
                  <a:pt x="181" y="60"/>
                  <a:pt x="181" y="60"/>
                  <a:pt x="181" y="60"/>
                </a:cubicBezTo>
                <a:cubicBezTo>
                  <a:pt x="180" y="60"/>
                  <a:pt x="180" y="59"/>
                  <a:pt x="180" y="58"/>
                </a:cubicBezTo>
                <a:cubicBezTo>
                  <a:pt x="180" y="58"/>
                  <a:pt x="179" y="55"/>
                  <a:pt x="179" y="55"/>
                </a:cubicBezTo>
                <a:cubicBezTo>
                  <a:pt x="179" y="54"/>
                  <a:pt x="178" y="53"/>
                  <a:pt x="178" y="53"/>
                </a:cubicBezTo>
                <a:cubicBezTo>
                  <a:pt x="178" y="53"/>
                  <a:pt x="177" y="52"/>
                  <a:pt x="176" y="51"/>
                </a:cubicBezTo>
                <a:cubicBezTo>
                  <a:pt x="176" y="51"/>
                  <a:pt x="176" y="50"/>
                  <a:pt x="176" y="50"/>
                </a:cubicBezTo>
                <a:cubicBezTo>
                  <a:pt x="176" y="49"/>
                  <a:pt x="176" y="50"/>
                  <a:pt x="176" y="50"/>
                </a:cubicBezTo>
                <a:cubicBezTo>
                  <a:pt x="176" y="49"/>
                  <a:pt x="175" y="49"/>
                  <a:pt x="175" y="48"/>
                </a:cubicBezTo>
                <a:cubicBezTo>
                  <a:pt x="175" y="47"/>
                  <a:pt x="175" y="48"/>
                  <a:pt x="174" y="48"/>
                </a:cubicBezTo>
                <a:cubicBezTo>
                  <a:pt x="174" y="48"/>
                  <a:pt x="174" y="48"/>
                  <a:pt x="174" y="47"/>
                </a:cubicBezTo>
                <a:cubicBezTo>
                  <a:pt x="174" y="47"/>
                  <a:pt x="172" y="47"/>
                  <a:pt x="172" y="46"/>
                </a:cubicBezTo>
                <a:cubicBezTo>
                  <a:pt x="171" y="46"/>
                  <a:pt x="171" y="46"/>
                  <a:pt x="171" y="46"/>
                </a:cubicBezTo>
                <a:cubicBezTo>
                  <a:pt x="171" y="47"/>
                  <a:pt x="170" y="46"/>
                  <a:pt x="170" y="46"/>
                </a:cubicBezTo>
                <a:cubicBezTo>
                  <a:pt x="170" y="45"/>
                  <a:pt x="170" y="45"/>
                  <a:pt x="169" y="44"/>
                </a:cubicBezTo>
                <a:cubicBezTo>
                  <a:pt x="169" y="44"/>
                  <a:pt x="169" y="44"/>
                  <a:pt x="168" y="44"/>
                </a:cubicBezTo>
                <a:cubicBezTo>
                  <a:pt x="168" y="44"/>
                  <a:pt x="168" y="44"/>
                  <a:pt x="168" y="44"/>
                </a:cubicBezTo>
                <a:cubicBezTo>
                  <a:pt x="168" y="43"/>
                  <a:pt x="168" y="43"/>
                  <a:pt x="167" y="43"/>
                </a:cubicBezTo>
                <a:cubicBezTo>
                  <a:pt x="167" y="44"/>
                  <a:pt x="166" y="43"/>
                  <a:pt x="165" y="43"/>
                </a:cubicBezTo>
                <a:cubicBezTo>
                  <a:pt x="164" y="42"/>
                  <a:pt x="164" y="42"/>
                  <a:pt x="164" y="41"/>
                </a:cubicBezTo>
                <a:cubicBezTo>
                  <a:pt x="164" y="40"/>
                  <a:pt x="164" y="40"/>
                  <a:pt x="163" y="39"/>
                </a:cubicBezTo>
                <a:cubicBezTo>
                  <a:pt x="163" y="39"/>
                  <a:pt x="163" y="38"/>
                  <a:pt x="163" y="37"/>
                </a:cubicBezTo>
                <a:cubicBezTo>
                  <a:pt x="163" y="36"/>
                  <a:pt x="163" y="34"/>
                  <a:pt x="162" y="34"/>
                </a:cubicBezTo>
                <a:cubicBezTo>
                  <a:pt x="162" y="33"/>
                  <a:pt x="162" y="33"/>
                  <a:pt x="162" y="32"/>
                </a:cubicBezTo>
                <a:cubicBezTo>
                  <a:pt x="162" y="31"/>
                  <a:pt x="162" y="32"/>
                  <a:pt x="162" y="32"/>
                </a:cubicBezTo>
                <a:cubicBezTo>
                  <a:pt x="161" y="32"/>
                  <a:pt x="161" y="31"/>
                  <a:pt x="161" y="31"/>
                </a:cubicBezTo>
                <a:cubicBezTo>
                  <a:pt x="161" y="31"/>
                  <a:pt x="160" y="30"/>
                  <a:pt x="160" y="30"/>
                </a:cubicBezTo>
                <a:cubicBezTo>
                  <a:pt x="160" y="29"/>
                  <a:pt x="159" y="29"/>
                  <a:pt x="159" y="28"/>
                </a:cubicBezTo>
                <a:cubicBezTo>
                  <a:pt x="159" y="27"/>
                  <a:pt x="159" y="26"/>
                  <a:pt x="159" y="25"/>
                </a:cubicBezTo>
                <a:cubicBezTo>
                  <a:pt x="159" y="24"/>
                  <a:pt x="159" y="24"/>
                  <a:pt x="159" y="23"/>
                </a:cubicBezTo>
                <a:cubicBezTo>
                  <a:pt x="159" y="23"/>
                  <a:pt x="159" y="23"/>
                  <a:pt x="159" y="23"/>
                </a:cubicBezTo>
                <a:cubicBezTo>
                  <a:pt x="159" y="23"/>
                  <a:pt x="159" y="22"/>
                  <a:pt x="159" y="22"/>
                </a:cubicBezTo>
                <a:cubicBezTo>
                  <a:pt x="159" y="21"/>
                  <a:pt x="159" y="21"/>
                  <a:pt x="158" y="21"/>
                </a:cubicBezTo>
                <a:cubicBezTo>
                  <a:pt x="158" y="21"/>
                  <a:pt x="158" y="21"/>
                  <a:pt x="157" y="20"/>
                </a:cubicBezTo>
                <a:cubicBezTo>
                  <a:pt x="157" y="20"/>
                  <a:pt x="157" y="20"/>
                  <a:pt x="156" y="20"/>
                </a:cubicBezTo>
                <a:cubicBezTo>
                  <a:pt x="156" y="19"/>
                  <a:pt x="155" y="19"/>
                  <a:pt x="155" y="18"/>
                </a:cubicBezTo>
                <a:cubicBezTo>
                  <a:pt x="154" y="18"/>
                  <a:pt x="154" y="18"/>
                  <a:pt x="154" y="18"/>
                </a:cubicBezTo>
                <a:cubicBezTo>
                  <a:pt x="154" y="18"/>
                  <a:pt x="153" y="18"/>
                  <a:pt x="153" y="19"/>
                </a:cubicBezTo>
                <a:cubicBezTo>
                  <a:pt x="153" y="19"/>
                  <a:pt x="153" y="19"/>
                  <a:pt x="152" y="19"/>
                </a:cubicBezTo>
                <a:cubicBezTo>
                  <a:pt x="151" y="19"/>
                  <a:pt x="151" y="18"/>
                  <a:pt x="151" y="17"/>
                </a:cubicBezTo>
                <a:cubicBezTo>
                  <a:pt x="151" y="16"/>
                  <a:pt x="150" y="12"/>
                  <a:pt x="150" y="11"/>
                </a:cubicBezTo>
                <a:cubicBezTo>
                  <a:pt x="150" y="11"/>
                  <a:pt x="150" y="11"/>
                  <a:pt x="150" y="11"/>
                </a:cubicBezTo>
                <a:cubicBezTo>
                  <a:pt x="150" y="11"/>
                  <a:pt x="149" y="11"/>
                  <a:pt x="149" y="11"/>
                </a:cubicBezTo>
                <a:cubicBezTo>
                  <a:pt x="150" y="10"/>
                  <a:pt x="149" y="9"/>
                  <a:pt x="149" y="9"/>
                </a:cubicBezTo>
                <a:cubicBezTo>
                  <a:pt x="148" y="8"/>
                  <a:pt x="148" y="8"/>
                  <a:pt x="148" y="8"/>
                </a:cubicBezTo>
                <a:cubicBezTo>
                  <a:pt x="148" y="8"/>
                  <a:pt x="148" y="7"/>
                  <a:pt x="148" y="7"/>
                </a:cubicBezTo>
                <a:cubicBezTo>
                  <a:pt x="149" y="7"/>
                  <a:pt x="149" y="6"/>
                  <a:pt x="147" y="6"/>
                </a:cubicBezTo>
                <a:cubicBezTo>
                  <a:pt x="146" y="6"/>
                  <a:pt x="146" y="3"/>
                  <a:pt x="146" y="2"/>
                </a:cubicBezTo>
                <a:cubicBezTo>
                  <a:pt x="146" y="1"/>
                  <a:pt x="146" y="1"/>
                  <a:pt x="145" y="1"/>
                </a:cubicBezTo>
                <a:cubicBezTo>
                  <a:pt x="145" y="1"/>
                  <a:pt x="145" y="1"/>
                  <a:pt x="145" y="1"/>
                </a:cubicBezTo>
                <a:cubicBezTo>
                  <a:pt x="145" y="1"/>
                  <a:pt x="145" y="1"/>
                  <a:pt x="145" y="0"/>
                </a:cubicBezTo>
                <a:cubicBezTo>
                  <a:pt x="145" y="0"/>
                  <a:pt x="144" y="1"/>
                  <a:pt x="144" y="1"/>
                </a:cubicBezTo>
                <a:cubicBezTo>
                  <a:pt x="143" y="1"/>
                  <a:pt x="143" y="1"/>
                  <a:pt x="143" y="2"/>
                </a:cubicBezTo>
                <a:cubicBezTo>
                  <a:pt x="143" y="3"/>
                  <a:pt x="142" y="6"/>
                  <a:pt x="142" y="7"/>
                </a:cubicBezTo>
                <a:cubicBezTo>
                  <a:pt x="141" y="7"/>
                  <a:pt x="141" y="8"/>
                  <a:pt x="141" y="8"/>
                </a:cubicBezTo>
                <a:cubicBezTo>
                  <a:pt x="141" y="9"/>
                  <a:pt x="141" y="9"/>
                  <a:pt x="141" y="9"/>
                </a:cubicBezTo>
                <a:cubicBezTo>
                  <a:pt x="141" y="9"/>
                  <a:pt x="142" y="9"/>
                  <a:pt x="142" y="10"/>
                </a:cubicBezTo>
                <a:cubicBezTo>
                  <a:pt x="142" y="10"/>
                  <a:pt x="142" y="10"/>
                  <a:pt x="142" y="10"/>
                </a:cubicBezTo>
                <a:cubicBezTo>
                  <a:pt x="142" y="10"/>
                  <a:pt x="141" y="10"/>
                  <a:pt x="141" y="11"/>
                </a:cubicBezTo>
                <a:cubicBezTo>
                  <a:pt x="141" y="11"/>
                  <a:pt x="141" y="11"/>
                  <a:pt x="141" y="12"/>
                </a:cubicBezTo>
                <a:cubicBezTo>
                  <a:pt x="141" y="12"/>
                  <a:pt x="141" y="13"/>
                  <a:pt x="140" y="14"/>
                </a:cubicBezTo>
                <a:cubicBezTo>
                  <a:pt x="140" y="15"/>
                  <a:pt x="140" y="16"/>
                  <a:pt x="140" y="17"/>
                </a:cubicBezTo>
                <a:cubicBezTo>
                  <a:pt x="140" y="17"/>
                  <a:pt x="141" y="18"/>
                  <a:pt x="140" y="19"/>
                </a:cubicBezTo>
                <a:cubicBezTo>
                  <a:pt x="140" y="20"/>
                  <a:pt x="140" y="21"/>
                  <a:pt x="141" y="22"/>
                </a:cubicBezTo>
                <a:cubicBezTo>
                  <a:pt x="141" y="22"/>
                  <a:pt x="140" y="25"/>
                  <a:pt x="140" y="26"/>
                </a:cubicBezTo>
                <a:cubicBezTo>
                  <a:pt x="140" y="26"/>
                  <a:pt x="139" y="27"/>
                  <a:pt x="140" y="27"/>
                </a:cubicBezTo>
                <a:cubicBezTo>
                  <a:pt x="140" y="28"/>
                  <a:pt x="140" y="28"/>
                  <a:pt x="139" y="28"/>
                </a:cubicBezTo>
                <a:cubicBezTo>
                  <a:pt x="139" y="28"/>
                  <a:pt x="138" y="32"/>
                  <a:pt x="137" y="34"/>
                </a:cubicBezTo>
                <a:cubicBezTo>
                  <a:pt x="136" y="35"/>
                  <a:pt x="134" y="36"/>
                  <a:pt x="133" y="36"/>
                </a:cubicBezTo>
                <a:cubicBezTo>
                  <a:pt x="132" y="36"/>
                  <a:pt x="131" y="34"/>
                  <a:pt x="130" y="34"/>
                </a:cubicBezTo>
                <a:cubicBezTo>
                  <a:pt x="129" y="33"/>
                  <a:pt x="128" y="32"/>
                  <a:pt x="128" y="32"/>
                </a:cubicBezTo>
                <a:cubicBezTo>
                  <a:pt x="128" y="32"/>
                  <a:pt x="127" y="31"/>
                  <a:pt x="127" y="31"/>
                </a:cubicBezTo>
                <a:cubicBezTo>
                  <a:pt x="127" y="31"/>
                  <a:pt x="124" y="30"/>
                  <a:pt x="123" y="30"/>
                </a:cubicBezTo>
                <a:cubicBezTo>
                  <a:pt x="123" y="30"/>
                  <a:pt x="121" y="29"/>
                  <a:pt x="121" y="29"/>
                </a:cubicBezTo>
                <a:cubicBezTo>
                  <a:pt x="121" y="28"/>
                  <a:pt x="118" y="27"/>
                  <a:pt x="118" y="27"/>
                </a:cubicBezTo>
                <a:cubicBezTo>
                  <a:pt x="117" y="26"/>
                  <a:pt x="117" y="27"/>
                  <a:pt x="117" y="27"/>
                </a:cubicBezTo>
                <a:cubicBezTo>
                  <a:pt x="116" y="27"/>
                  <a:pt x="116" y="26"/>
                  <a:pt x="115" y="26"/>
                </a:cubicBezTo>
                <a:cubicBezTo>
                  <a:pt x="115" y="25"/>
                  <a:pt x="112" y="23"/>
                  <a:pt x="111" y="22"/>
                </a:cubicBezTo>
                <a:cubicBezTo>
                  <a:pt x="109" y="21"/>
                  <a:pt x="111" y="19"/>
                  <a:pt x="111" y="19"/>
                </a:cubicBezTo>
                <a:cubicBezTo>
                  <a:pt x="112" y="18"/>
                  <a:pt x="113" y="16"/>
                  <a:pt x="113" y="16"/>
                </a:cubicBezTo>
                <a:cubicBezTo>
                  <a:pt x="113" y="15"/>
                  <a:pt x="113" y="15"/>
                  <a:pt x="112" y="15"/>
                </a:cubicBezTo>
                <a:cubicBezTo>
                  <a:pt x="112" y="15"/>
                  <a:pt x="112" y="15"/>
                  <a:pt x="112" y="14"/>
                </a:cubicBezTo>
                <a:cubicBezTo>
                  <a:pt x="112" y="14"/>
                  <a:pt x="112" y="13"/>
                  <a:pt x="113" y="13"/>
                </a:cubicBezTo>
                <a:cubicBezTo>
                  <a:pt x="113" y="13"/>
                  <a:pt x="114" y="13"/>
                  <a:pt x="114" y="13"/>
                </a:cubicBezTo>
                <a:cubicBezTo>
                  <a:pt x="115" y="12"/>
                  <a:pt x="115" y="13"/>
                  <a:pt x="115" y="13"/>
                </a:cubicBezTo>
                <a:cubicBezTo>
                  <a:pt x="115" y="13"/>
                  <a:pt x="115" y="13"/>
                  <a:pt x="115" y="12"/>
                </a:cubicBezTo>
                <a:cubicBezTo>
                  <a:pt x="115" y="12"/>
                  <a:pt x="115" y="11"/>
                  <a:pt x="116" y="12"/>
                </a:cubicBezTo>
                <a:cubicBezTo>
                  <a:pt x="116" y="12"/>
                  <a:pt x="116" y="11"/>
                  <a:pt x="115" y="11"/>
                </a:cubicBezTo>
                <a:cubicBezTo>
                  <a:pt x="115" y="11"/>
                  <a:pt x="115" y="11"/>
                  <a:pt x="116" y="11"/>
                </a:cubicBezTo>
                <a:cubicBezTo>
                  <a:pt x="116" y="11"/>
                  <a:pt x="116" y="11"/>
                  <a:pt x="116" y="10"/>
                </a:cubicBezTo>
                <a:cubicBezTo>
                  <a:pt x="116" y="10"/>
                  <a:pt x="116" y="9"/>
                  <a:pt x="117" y="9"/>
                </a:cubicBezTo>
                <a:cubicBezTo>
                  <a:pt x="118" y="8"/>
                  <a:pt x="118" y="8"/>
                  <a:pt x="117" y="8"/>
                </a:cubicBezTo>
                <a:cubicBezTo>
                  <a:pt x="117" y="8"/>
                  <a:pt x="117" y="8"/>
                  <a:pt x="117" y="8"/>
                </a:cubicBezTo>
                <a:cubicBezTo>
                  <a:pt x="117" y="8"/>
                  <a:pt x="116" y="8"/>
                  <a:pt x="116" y="8"/>
                </a:cubicBezTo>
                <a:cubicBezTo>
                  <a:pt x="116" y="7"/>
                  <a:pt x="115" y="7"/>
                  <a:pt x="116" y="6"/>
                </a:cubicBezTo>
                <a:cubicBezTo>
                  <a:pt x="116" y="6"/>
                  <a:pt x="115" y="7"/>
                  <a:pt x="114" y="7"/>
                </a:cubicBezTo>
                <a:cubicBezTo>
                  <a:pt x="114" y="7"/>
                  <a:pt x="114" y="8"/>
                  <a:pt x="114" y="8"/>
                </a:cubicBezTo>
                <a:cubicBezTo>
                  <a:pt x="115" y="8"/>
                  <a:pt x="115" y="8"/>
                  <a:pt x="114" y="8"/>
                </a:cubicBezTo>
                <a:cubicBezTo>
                  <a:pt x="114" y="9"/>
                  <a:pt x="114" y="9"/>
                  <a:pt x="114" y="9"/>
                </a:cubicBezTo>
                <a:cubicBezTo>
                  <a:pt x="113" y="9"/>
                  <a:pt x="113" y="8"/>
                  <a:pt x="113" y="8"/>
                </a:cubicBezTo>
                <a:cubicBezTo>
                  <a:pt x="113" y="8"/>
                  <a:pt x="113" y="8"/>
                  <a:pt x="113" y="7"/>
                </a:cubicBezTo>
                <a:cubicBezTo>
                  <a:pt x="113" y="7"/>
                  <a:pt x="112" y="8"/>
                  <a:pt x="112" y="8"/>
                </a:cubicBezTo>
                <a:cubicBezTo>
                  <a:pt x="112" y="8"/>
                  <a:pt x="111" y="8"/>
                  <a:pt x="111" y="8"/>
                </a:cubicBezTo>
                <a:cubicBezTo>
                  <a:pt x="111" y="7"/>
                  <a:pt x="111" y="7"/>
                  <a:pt x="112" y="7"/>
                </a:cubicBezTo>
                <a:cubicBezTo>
                  <a:pt x="112" y="6"/>
                  <a:pt x="112" y="7"/>
                  <a:pt x="112" y="6"/>
                </a:cubicBezTo>
                <a:cubicBezTo>
                  <a:pt x="112" y="6"/>
                  <a:pt x="112" y="7"/>
                  <a:pt x="112" y="6"/>
                </a:cubicBezTo>
                <a:cubicBezTo>
                  <a:pt x="113" y="5"/>
                  <a:pt x="112" y="6"/>
                  <a:pt x="111" y="6"/>
                </a:cubicBezTo>
                <a:cubicBezTo>
                  <a:pt x="111" y="7"/>
                  <a:pt x="111" y="7"/>
                  <a:pt x="110" y="7"/>
                </a:cubicBezTo>
                <a:cubicBezTo>
                  <a:pt x="110" y="7"/>
                  <a:pt x="109" y="8"/>
                  <a:pt x="109" y="8"/>
                </a:cubicBezTo>
                <a:cubicBezTo>
                  <a:pt x="110" y="8"/>
                  <a:pt x="109" y="8"/>
                  <a:pt x="109" y="8"/>
                </a:cubicBezTo>
                <a:cubicBezTo>
                  <a:pt x="108" y="8"/>
                  <a:pt x="107" y="7"/>
                  <a:pt x="107" y="7"/>
                </a:cubicBezTo>
                <a:cubicBezTo>
                  <a:pt x="107" y="6"/>
                  <a:pt x="106" y="7"/>
                  <a:pt x="105" y="7"/>
                </a:cubicBezTo>
                <a:cubicBezTo>
                  <a:pt x="105" y="7"/>
                  <a:pt x="105" y="7"/>
                  <a:pt x="104" y="7"/>
                </a:cubicBezTo>
                <a:cubicBezTo>
                  <a:pt x="104" y="7"/>
                  <a:pt x="104" y="7"/>
                  <a:pt x="104" y="6"/>
                </a:cubicBezTo>
                <a:cubicBezTo>
                  <a:pt x="104" y="6"/>
                  <a:pt x="103" y="6"/>
                  <a:pt x="102" y="5"/>
                </a:cubicBezTo>
                <a:cubicBezTo>
                  <a:pt x="102" y="5"/>
                  <a:pt x="102" y="6"/>
                  <a:pt x="101" y="6"/>
                </a:cubicBezTo>
                <a:cubicBezTo>
                  <a:pt x="101" y="6"/>
                  <a:pt x="101" y="6"/>
                  <a:pt x="101" y="5"/>
                </a:cubicBezTo>
                <a:cubicBezTo>
                  <a:pt x="101" y="5"/>
                  <a:pt x="100" y="5"/>
                  <a:pt x="99" y="5"/>
                </a:cubicBezTo>
                <a:cubicBezTo>
                  <a:pt x="99" y="5"/>
                  <a:pt x="98" y="4"/>
                  <a:pt x="98" y="4"/>
                </a:cubicBezTo>
                <a:cubicBezTo>
                  <a:pt x="98" y="3"/>
                  <a:pt x="97" y="3"/>
                  <a:pt x="97" y="4"/>
                </a:cubicBezTo>
                <a:cubicBezTo>
                  <a:pt x="97" y="4"/>
                  <a:pt x="97" y="4"/>
                  <a:pt x="96" y="4"/>
                </a:cubicBezTo>
                <a:cubicBezTo>
                  <a:pt x="96" y="4"/>
                  <a:pt x="95" y="3"/>
                  <a:pt x="95" y="3"/>
                </a:cubicBezTo>
                <a:cubicBezTo>
                  <a:pt x="95" y="2"/>
                  <a:pt x="95" y="2"/>
                  <a:pt x="94" y="3"/>
                </a:cubicBezTo>
                <a:cubicBezTo>
                  <a:pt x="94" y="3"/>
                  <a:pt x="94" y="3"/>
                  <a:pt x="94" y="3"/>
                </a:cubicBezTo>
                <a:cubicBezTo>
                  <a:pt x="94" y="2"/>
                  <a:pt x="94" y="2"/>
                  <a:pt x="94" y="3"/>
                </a:cubicBezTo>
                <a:cubicBezTo>
                  <a:pt x="94" y="4"/>
                  <a:pt x="94" y="3"/>
                  <a:pt x="93" y="3"/>
                </a:cubicBezTo>
                <a:cubicBezTo>
                  <a:pt x="93" y="2"/>
                  <a:pt x="93" y="3"/>
                  <a:pt x="92" y="3"/>
                </a:cubicBezTo>
                <a:cubicBezTo>
                  <a:pt x="92" y="3"/>
                  <a:pt x="92" y="3"/>
                  <a:pt x="93" y="3"/>
                </a:cubicBezTo>
                <a:cubicBezTo>
                  <a:pt x="93" y="3"/>
                  <a:pt x="93" y="4"/>
                  <a:pt x="93" y="4"/>
                </a:cubicBezTo>
                <a:cubicBezTo>
                  <a:pt x="93" y="4"/>
                  <a:pt x="93" y="4"/>
                  <a:pt x="93" y="4"/>
                </a:cubicBezTo>
                <a:cubicBezTo>
                  <a:pt x="93" y="4"/>
                  <a:pt x="94" y="4"/>
                  <a:pt x="94" y="4"/>
                </a:cubicBezTo>
                <a:cubicBezTo>
                  <a:pt x="94" y="4"/>
                  <a:pt x="95" y="4"/>
                  <a:pt x="95" y="4"/>
                </a:cubicBezTo>
                <a:cubicBezTo>
                  <a:pt x="96" y="4"/>
                  <a:pt x="96" y="5"/>
                  <a:pt x="96" y="5"/>
                </a:cubicBezTo>
                <a:cubicBezTo>
                  <a:pt x="96" y="5"/>
                  <a:pt x="96" y="5"/>
                  <a:pt x="96" y="6"/>
                </a:cubicBezTo>
                <a:cubicBezTo>
                  <a:pt x="96" y="6"/>
                  <a:pt x="96" y="7"/>
                  <a:pt x="96" y="7"/>
                </a:cubicBezTo>
                <a:cubicBezTo>
                  <a:pt x="97" y="8"/>
                  <a:pt x="96" y="8"/>
                  <a:pt x="95" y="8"/>
                </a:cubicBezTo>
                <a:cubicBezTo>
                  <a:pt x="95" y="8"/>
                  <a:pt x="95" y="8"/>
                  <a:pt x="95" y="8"/>
                </a:cubicBezTo>
                <a:cubicBezTo>
                  <a:pt x="95" y="7"/>
                  <a:pt x="94" y="8"/>
                  <a:pt x="94" y="8"/>
                </a:cubicBezTo>
                <a:cubicBezTo>
                  <a:pt x="93" y="8"/>
                  <a:pt x="91" y="8"/>
                  <a:pt x="91" y="8"/>
                </a:cubicBezTo>
                <a:cubicBezTo>
                  <a:pt x="90" y="8"/>
                  <a:pt x="90" y="8"/>
                  <a:pt x="90" y="7"/>
                </a:cubicBezTo>
                <a:cubicBezTo>
                  <a:pt x="89" y="7"/>
                  <a:pt x="89" y="7"/>
                  <a:pt x="89" y="7"/>
                </a:cubicBezTo>
                <a:cubicBezTo>
                  <a:pt x="89" y="8"/>
                  <a:pt x="89" y="8"/>
                  <a:pt x="89" y="7"/>
                </a:cubicBezTo>
                <a:cubicBezTo>
                  <a:pt x="88" y="7"/>
                  <a:pt x="88" y="8"/>
                  <a:pt x="88" y="8"/>
                </a:cubicBezTo>
                <a:cubicBezTo>
                  <a:pt x="88" y="8"/>
                  <a:pt x="88" y="8"/>
                  <a:pt x="88" y="8"/>
                </a:cubicBezTo>
                <a:cubicBezTo>
                  <a:pt x="87" y="9"/>
                  <a:pt x="87" y="9"/>
                  <a:pt x="88" y="9"/>
                </a:cubicBezTo>
                <a:cubicBezTo>
                  <a:pt x="88" y="10"/>
                  <a:pt x="88" y="10"/>
                  <a:pt x="87" y="10"/>
                </a:cubicBezTo>
                <a:cubicBezTo>
                  <a:pt x="87" y="10"/>
                  <a:pt x="87" y="9"/>
                  <a:pt x="87" y="9"/>
                </a:cubicBezTo>
                <a:cubicBezTo>
                  <a:pt x="87" y="9"/>
                  <a:pt x="87" y="9"/>
                  <a:pt x="86" y="9"/>
                </a:cubicBezTo>
                <a:cubicBezTo>
                  <a:pt x="86" y="9"/>
                  <a:pt x="86" y="9"/>
                  <a:pt x="86" y="10"/>
                </a:cubicBezTo>
                <a:cubicBezTo>
                  <a:pt x="86" y="10"/>
                  <a:pt x="86" y="10"/>
                  <a:pt x="85" y="10"/>
                </a:cubicBezTo>
                <a:cubicBezTo>
                  <a:pt x="85" y="10"/>
                  <a:pt x="85" y="10"/>
                  <a:pt x="84" y="11"/>
                </a:cubicBezTo>
                <a:cubicBezTo>
                  <a:pt x="83" y="12"/>
                  <a:pt x="84" y="12"/>
                  <a:pt x="84" y="13"/>
                </a:cubicBezTo>
                <a:cubicBezTo>
                  <a:pt x="85" y="13"/>
                  <a:pt x="85" y="14"/>
                  <a:pt x="84" y="14"/>
                </a:cubicBezTo>
                <a:cubicBezTo>
                  <a:pt x="84" y="14"/>
                  <a:pt x="84" y="14"/>
                  <a:pt x="83" y="14"/>
                </a:cubicBezTo>
                <a:cubicBezTo>
                  <a:pt x="83" y="14"/>
                  <a:pt x="83" y="14"/>
                  <a:pt x="83" y="14"/>
                </a:cubicBezTo>
                <a:cubicBezTo>
                  <a:pt x="82" y="14"/>
                  <a:pt x="82" y="16"/>
                  <a:pt x="81" y="17"/>
                </a:cubicBezTo>
                <a:cubicBezTo>
                  <a:pt x="81" y="17"/>
                  <a:pt x="81" y="17"/>
                  <a:pt x="81" y="17"/>
                </a:cubicBezTo>
                <a:cubicBezTo>
                  <a:pt x="80" y="17"/>
                  <a:pt x="81" y="17"/>
                  <a:pt x="80" y="18"/>
                </a:cubicBezTo>
                <a:cubicBezTo>
                  <a:pt x="80" y="18"/>
                  <a:pt x="80" y="18"/>
                  <a:pt x="80" y="19"/>
                </a:cubicBezTo>
                <a:cubicBezTo>
                  <a:pt x="81" y="20"/>
                  <a:pt x="81" y="20"/>
                  <a:pt x="82" y="21"/>
                </a:cubicBezTo>
                <a:cubicBezTo>
                  <a:pt x="83" y="21"/>
                  <a:pt x="83" y="21"/>
                  <a:pt x="82" y="21"/>
                </a:cubicBezTo>
                <a:cubicBezTo>
                  <a:pt x="82" y="21"/>
                  <a:pt x="81" y="21"/>
                  <a:pt x="81" y="22"/>
                </a:cubicBezTo>
                <a:cubicBezTo>
                  <a:pt x="81" y="22"/>
                  <a:pt x="82" y="23"/>
                  <a:pt x="81" y="23"/>
                </a:cubicBezTo>
                <a:cubicBezTo>
                  <a:pt x="81" y="23"/>
                  <a:pt x="81" y="22"/>
                  <a:pt x="80" y="21"/>
                </a:cubicBezTo>
                <a:cubicBezTo>
                  <a:pt x="80" y="21"/>
                  <a:pt x="80" y="21"/>
                  <a:pt x="79" y="22"/>
                </a:cubicBezTo>
                <a:cubicBezTo>
                  <a:pt x="79" y="22"/>
                  <a:pt x="79" y="22"/>
                  <a:pt x="79" y="23"/>
                </a:cubicBezTo>
                <a:cubicBezTo>
                  <a:pt x="79" y="23"/>
                  <a:pt x="79" y="22"/>
                  <a:pt x="79" y="22"/>
                </a:cubicBezTo>
                <a:cubicBezTo>
                  <a:pt x="79" y="22"/>
                  <a:pt x="79" y="21"/>
                  <a:pt x="78" y="21"/>
                </a:cubicBezTo>
                <a:cubicBezTo>
                  <a:pt x="77" y="21"/>
                  <a:pt x="76" y="21"/>
                  <a:pt x="76" y="21"/>
                </a:cubicBezTo>
                <a:cubicBezTo>
                  <a:pt x="75" y="21"/>
                  <a:pt x="75" y="21"/>
                  <a:pt x="75" y="22"/>
                </a:cubicBezTo>
                <a:cubicBezTo>
                  <a:pt x="75" y="22"/>
                  <a:pt x="75" y="22"/>
                  <a:pt x="75" y="22"/>
                </a:cubicBezTo>
                <a:cubicBezTo>
                  <a:pt x="74" y="22"/>
                  <a:pt x="74" y="22"/>
                  <a:pt x="74" y="23"/>
                </a:cubicBezTo>
                <a:cubicBezTo>
                  <a:pt x="75" y="23"/>
                  <a:pt x="75" y="24"/>
                  <a:pt x="74" y="24"/>
                </a:cubicBezTo>
                <a:cubicBezTo>
                  <a:pt x="74" y="24"/>
                  <a:pt x="74" y="23"/>
                  <a:pt x="74" y="24"/>
                </a:cubicBezTo>
                <a:cubicBezTo>
                  <a:pt x="73" y="25"/>
                  <a:pt x="73" y="23"/>
                  <a:pt x="74" y="23"/>
                </a:cubicBezTo>
                <a:cubicBezTo>
                  <a:pt x="74" y="22"/>
                  <a:pt x="74" y="21"/>
                  <a:pt x="74" y="21"/>
                </a:cubicBezTo>
                <a:cubicBezTo>
                  <a:pt x="74" y="21"/>
                  <a:pt x="74" y="20"/>
                  <a:pt x="74" y="20"/>
                </a:cubicBezTo>
                <a:cubicBezTo>
                  <a:pt x="74" y="19"/>
                  <a:pt x="71" y="17"/>
                  <a:pt x="71" y="17"/>
                </a:cubicBezTo>
                <a:cubicBezTo>
                  <a:pt x="70" y="16"/>
                  <a:pt x="69" y="16"/>
                  <a:pt x="69" y="16"/>
                </a:cubicBezTo>
                <a:cubicBezTo>
                  <a:pt x="69" y="16"/>
                  <a:pt x="68" y="16"/>
                  <a:pt x="68" y="16"/>
                </a:cubicBezTo>
                <a:cubicBezTo>
                  <a:pt x="68" y="15"/>
                  <a:pt x="68" y="16"/>
                  <a:pt x="68" y="16"/>
                </a:cubicBezTo>
                <a:cubicBezTo>
                  <a:pt x="67" y="17"/>
                  <a:pt x="67" y="17"/>
                  <a:pt x="66" y="18"/>
                </a:cubicBezTo>
                <a:cubicBezTo>
                  <a:pt x="66" y="18"/>
                  <a:pt x="66" y="18"/>
                  <a:pt x="66" y="17"/>
                </a:cubicBezTo>
                <a:cubicBezTo>
                  <a:pt x="66" y="17"/>
                  <a:pt x="66" y="17"/>
                  <a:pt x="66" y="17"/>
                </a:cubicBezTo>
                <a:cubicBezTo>
                  <a:pt x="66" y="16"/>
                  <a:pt x="65" y="17"/>
                  <a:pt x="65" y="17"/>
                </a:cubicBezTo>
                <a:cubicBezTo>
                  <a:pt x="64" y="17"/>
                  <a:pt x="64" y="18"/>
                  <a:pt x="64" y="17"/>
                </a:cubicBezTo>
                <a:cubicBezTo>
                  <a:pt x="64" y="17"/>
                  <a:pt x="64" y="16"/>
                  <a:pt x="64" y="17"/>
                </a:cubicBezTo>
                <a:cubicBezTo>
                  <a:pt x="63" y="17"/>
                  <a:pt x="64" y="17"/>
                  <a:pt x="64" y="17"/>
                </a:cubicBezTo>
                <a:cubicBezTo>
                  <a:pt x="64" y="17"/>
                  <a:pt x="64" y="18"/>
                  <a:pt x="64" y="19"/>
                </a:cubicBezTo>
                <a:cubicBezTo>
                  <a:pt x="63" y="20"/>
                  <a:pt x="63" y="19"/>
                  <a:pt x="63" y="19"/>
                </a:cubicBezTo>
                <a:cubicBezTo>
                  <a:pt x="63" y="20"/>
                  <a:pt x="62" y="20"/>
                  <a:pt x="63" y="19"/>
                </a:cubicBezTo>
                <a:cubicBezTo>
                  <a:pt x="63" y="19"/>
                  <a:pt x="62" y="19"/>
                  <a:pt x="62" y="19"/>
                </a:cubicBezTo>
                <a:cubicBezTo>
                  <a:pt x="62" y="19"/>
                  <a:pt x="62" y="19"/>
                  <a:pt x="62" y="18"/>
                </a:cubicBezTo>
                <a:cubicBezTo>
                  <a:pt x="62" y="18"/>
                  <a:pt x="61" y="18"/>
                  <a:pt x="61" y="19"/>
                </a:cubicBezTo>
                <a:cubicBezTo>
                  <a:pt x="62" y="19"/>
                  <a:pt x="61" y="19"/>
                  <a:pt x="61" y="19"/>
                </a:cubicBezTo>
                <a:cubicBezTo>
                  <a:pt x="60" y="20"/>
                  <a:pt x="60" y="20"/>
                  <a:pt x="60" y="19"/>
                </a:cubicBezTo>
                <a:cubicBezTo>
                  <a:pt x="60" y="19"/>
                  <a:pt x="59" y="20"/>
                  <a:pt x="59" y="20"/>
                </a:cubicBezTo>
                <a:cubicBezTo>
                  <a:pt x="59" y="21"/>
                  <a:pt x="59" y="21"/>
                  <a:pt x="59" y="21"/>
                </a:cubicBezTo>
                <a:cubicBezTo>
                  <a:pt x="60" y="21"/>
                  <a:pt x="60" y="21"/>
                  <a:pt x="60" y="21"/>
                </a:cubicBezTo>
                <a:cubicBezTo>
                  <a:pt x="60" y="22"/>
                  <a:pt x="60" y="22"/>
                  <a:pt x="60" y="22"/>
                </a:cubicBezTo>
                <a:cubicBezTo>
                  <a:pt x="60" y="22"/>
                  <a:pt x="60" y="22"/>
                  <a:pt x="60" y="22"/>
                </a:cubicBezTo>
                <a:cubicBezTo>
                  <a:pt x="59" y="22"/>
                  <a:pt x="59" y="22"/>
                  <a:pt x="59" y="22"/>
                </a:cubicBezTo>
                <a:cubicBezTo>
                  <a:pt x="58" y="21"/>
                  <a:pt x="59" y="22"/>
                  <a:pt x="58" y="23"/>
                </a:cubicBezTo>
                <a:cubicBezTo>
                  <a:pt x="58" y="23"/>
                  <a:pt x="59" y="23"/>
                  <a:pt x="59" y="24"/>
                </a:cubicBezTo>
                <a:cubicBezTo>
                  <a:pt x="59" y="24"/>
                  <a:pt x="59" y="24"/>
                  <a:pt x="59" y="24"/>
                </a:cubicBezTo>
                <a:cubicBezTo>
                  <a:pt x="59" y="24"/>
                  <a:pt x="58" y="24"/>
                  <a:pt x="58" y="24"/>
                </a:cubicBezTo>
                <a:cubicBezTo>
                  <a:pt x="58" y="24"/>
                  <a:pt x="58" y="23"/>
                  <a:pt x="57" y="23"/>
                </a:cubicBezTo>
                <a:cubicBezTo>
                  <a:pt x="57" y="23"/>
                  <a:pt x="56" y="24"/>
                  <a:pt x="57" y="24"/>
                </a:cubicBezTo>
                <a:cubicBezTo>
                  <a:pt x="57" y="24"/>
                  <a:pt x="56" y="24"/>
                  <a:pt x="56" y="24"/>
                </a:cubicBezTo>
                <a:cubicBezTo>
                  <a:pt x="55" y="24"/>
                  <a:pt x="55" y="26"/>
                  <a:pt x="56" y="26"/>
                </a:cubicBezTo>
                <a:cubicBezTo>
                  <a:pt x="56" y="27"/>
                  <a:pt x="56" y="26"/>
                  <a:pt x="56" y="26"/>
                </a:cubicBezTo>
                <a:cubicBezTo>
                  <a:pt x="56" y="26"/>
                  <a:pt x="56" y="26"/>
                  <a:pt x="56" y="27"/>
                </a:cubicBezTo>
                <a:cubicBezTo>
                  <a:pt x="56" y="27"/>
                  <a:pt x="56" y="27"/>
                  <a:pt x="56" y="27"/>
                </a:cubicBezTo>
                <a:cubicBezTo>
                  <a:pt x="56" y="27"/>
                  <a:pt x="55" y="27"/>
                  <a:pt x="55" y="28"/>
                </a:cubicBezTo>
                <a:cubicBezTo>
                  <a:pt x="55" y="28"/>
                  <a:pt x="55" y="29"/>
                  <a:pt x="56" y="29"/>
                </a:cubicBezTo>
                <a:cubicBezTo>
                  <a:pt x="56" y="29"/>
                  <a:pt x="56" y="29"/>
                  <a:pt x="56" y="29"/>
                </a:cubicBezTo>
                <a:cubicBezTo>
                  <a:pt x="56" y="29"/>
                  <a:pt x="55" y="29"/>
                  <a:pt x="55" y="29"/>
                </a:cubicBezTo>
                <a:cubicBezTo>
                  <a:pt x="55" y="29"/>
                  <a:pt x="55" y="29"/>
                  <a:pt x="54" y="29"/>
                </a:cubicBezTo>
                <a:cubicBezTo>
                  <a:pt x="54" y="28"/>
                  <a:pt x="54" y="28"/>
                  <a:pt x="53" y="28"/>
                </a:cubicBezTo>
                <a:cubicBezTo>
                  <a:pt x="53" y="28"/>
                  <a:pt x="53" y="28"/>
                  <a:pt x="53" y="28"/>
                </a:cubicBezTo>
                <a:cubicBezTo>
                  <a:pt x="53" y="29"/>
                  <a:pt x="53" y="29"/>
                  <a:pt x="53" y="29"/>
                </a:cubicBezTo>
                <a:cubicBezTo>
                  <a:pt x="52" y="29"/>
                  <a:pt x="52" y="28"/>
                  <a:pt x="52" y="28"/>
                </a:cubicBezTo>
                <a:cubicBezTo>
                  <a:pt x="52" y="28"/>
                  <a:pt x="52" y="28"/>
                  <a:pt x="52" y="28"/>
                </a:cubicBezTo>
                <a:cubicBezTo>
                  <a:pt x="52" y="27"/>
                  <a:pt x="51" y="27"/>
                  <a:pt x="52" y="28"/>
                </a:cubicBezTo>
                <a:cubicBezTo>
                  <a:pt x="52" y="28"/>
                  <a:pt x="52" y="29"/>
                  <a:pt x="52" y="29"/>
                </a:cubicBezTo>
                <a:cubicBezTo>
                  <a:pt x="51" y="29"/>
                  <a:pt x="52" y="29"/>
                  <a:pt x="51" y="29"/>
                </a:cubicBezTo>
                <a:cubicBezTo>
                  <a:pt x="51" y="29"/>
                  <a:pt x="51" y="29"/>
                  <a:pt x="51" y="29"/>
                </a:cubicBezTo>
                <a:cubicBezTo>
                  <a:pt x="51" y="29"/>
                  <a:pt x="51" y="30"/>
                  <a:pt x="51" y="30"/>
                </a:cubicBezTo>
                <a:cubicBezTo>
                  <a:pt x="51" y="30"/>
                  <a:pt x="51" y="30"/>
                  <a:pt x="51" y="30"/>
                </a:cubicBezTo>
                <a:cubicBezTo>
                  <a:pt x="51" y="31"/>
                  <a:pt x="52" y="31"/>
                  <a:pt x="52" y="31"/>
                </a:cubicBezTo>
                <a:cubicBezTo>
                  <a:pt x="52" y="31"/>
                  <a:pt x="52" y="32"/>
                  <a:pt x="53" y="31"/>
                </a:cubicBezTo>
                <a:cubicBezTo>
                  <a:pt x="53" y="31"/>
                  <a:pt x="53" y="32"/>
                  <a:pt x="53" y="32"/>
                </a:cubicBezTo>
                <a:cubicBezTo>
                  <a:pt x="53" y="32"/>
                  <a:pt x="53" y="32"/>
                  <a:pt x="53" y="33"/>
                </a:cubicBezTo>
                <a:cubicBezTo>
                  <a:pt x="53" y="33"/>
                  <a:pt x="52" y="33"/>
                  <a:pt x="52" y="32"/>
                </a:cubicBezTo>
                <a:cubicBezTo>
                  <a:pt x="52" y="32"/>
                  <a:pt x="51" y="32"/>
                  <a:pt x="52" y="32"/>
                </a:cubicBezTo>
                <a:cubicBezTo>
                  <a:pt x="52" y="33"/>
                  <a:pt x="51" y="33"/>
                  <a:pt x="51" y="35"/>
                </a:cubicBezTo>
                <a:cubicBezTo>
                  <a:pt x="51" y="36"/>
                  <a:pt x="51" y="34"/>
                  <a:pt x="51" y="34"/>
                </a:cubicBezTo>
                <a:cubicBezTo>
                  <a:pt x="50" y="33"/>
                  <a:pt x="50" y="32"/>
                  <a:pt x="50" y="32"/>
                </a:cubicBezTo>
                <a:cubicBezTo>
                  <a:pt x="49" y="32"/>
                  <a:pt x="49" y="31"/>
                  <a:pt x="49" y="31"/>
                </a:cubicBezTo>
                <a:cubicBezTo>
                  <a:pt x="49" y="31"/>
                  <a:pt x="49" y="31"/>
                  <a:pt x="49" y="30"/>
                </a:cubicBezTo>
                <a:cubicBezTo>
                  <a:pt x="48" y="30"/>
                  <a:pt x="48" y="30"/>
                  <a:pt x="48" y="30"/>
                </a:cubicBezTo>
                <a:cubicBezTo>
                  <a:pt x="48" y="29"/>
                  <a:pt x="49" y="29"/>
                  <a:pt x="48" y="29"/>
                </a:cubicBezTo>
                <a:cubicBezTo>
                  <a:pt x="48" y="29"/>
                  <a:pt x="48" y="30"/>
                  <a:pt x="48" y="30"/>
                </a:cubicBezTo>
                <a:cubicBezTo>
                  <a:pt x="47" y="30"/>
                  <a:pt x="47" y="31"/>
                  <a:pt x="47" y="31"/>
                </a:cubicBezTo>
                <a:cubicBezTo>
                  <a:pt x="46" y="31"/>
                  <a:pt x="46" y="31"/>
                  <a:pt x="46" y="31"/>
                </a:cubicBezTo>
                <a:cubicBezTo>
                  <a:pt x="46" y="32"/>
                  <a:pt x="46" y="32"/>
                  <a:pt x="46" y="32"/>
                </a:cubicBezTo>
                <a:cubicBezTo>
                  <a:pt x="45" y="31"/>
                  <a:pt x="45" y="32"/>
                  <a:pt x="45" y="33"/>
                </a:cubicBezTo>
                <a:cubicBezTo>
                  <a:pt x="44" y="33"/>
                  <a:pt x="44" y="35"/>
                  <a:pt x="44" y="35"/>
                </a:cubicBezTo>
                <a:cubicBezTo>
                  <a:pt x="44" y="35"/>
                  <a:pt x="44" y="36"/>
                  <a:pt x="44" y="36"/>
                </a:cubicBezTo>
                <a:cubicBezTo>
                  <a:pt x="44" y="37"/>
                  <a:pt x="44" y="37"/>
                  <a:pt x="45" y="37"/>
                </a:cubicBezTo>
                <a:cubicBezTo>
                  <a:pt x="45" y="37"/>
                  <a:pt x="45" y="37"/>
                  <a:pt x="45" y="37"/>
                </a:cubicBezTo>
                <a:cubicBezTo>
                  <a:pt x="46" y="37"/>
                  <a:pt x="44" y="39"/>
                  <a:pt x="43" y="39"/>
                </a:cubicBezTo>
                <a:cubicBezTo>
                  <a:pt x="42" y="40"/>
                  <a:pt x="42" y="40"/>
                  <a:pt x="42" y="41"/>
                </a:cubicBezTo>
                <a:cubicBezTo>
                  <a:pt x="42" y="41"/>
                  <a:pt x="42" y="42"/>
                  <a:pt x="41" y="42"/>
                </a:cubicBezTo>
                <a:cubicBezTo>
                  <a:pt x="41" y="43"/>
                  <a:pt x="39" y="45"/>
                  <a:pt x="38" y="45"/>
                </a:cubicBezTo>
                <a:cubicBezTo>
                  <a:pt x="37" y="46"/>
                  <a:pt x="33" y="47"/>
                  <a:pt x="32" y="47"/>
                </a:cubicBezTo>
                <a:cubicBezTo>
                  <a:pt x="32" y="48"/>
                  <a:pt x="32" y="48"/>
                  <a:pt x="30" y="47"/>
                </a:cubicBezTo>
                <a:cubicBezTo>
                  <a:pt x="29" y="47"/>
                  <a:pt x="28" y="48"/>
                  <a:pt x="28" y="49"/>
                </a:cubicBezTo>
                <a:cubicBezTo>
                  <a:pt x="27" y="49"/>
                  <a:pt x="25" y="49"/>
                  <a:pt x="25" y="49"/>
                </a:cubicBezTo>
                <a:cubicBezTo>
                  <a:pt x="24" y="49"/>
                  <a:pt x="23" y="50"/>
                  <a:pt x="22" y="51"/>
                </a:cubicBezTo>
                <a:cubicBezTo>
                  <a:pt x="22" y="51"/>
                  <a:pt x="20" y="51"/>
                  <a:pt x="20" y="51"/>
                </a:cubicBezTo>
                <a:cubicBezTo>
                  <a:pt x="20" y="50"/>
                  <a:pt x="19" y="50"/>
                  <a:pt x="19" y="51"/>
                </a:cubicBezTo>
                <a:cubicBezTo>
                  <a:pt x="18" y="51"/>
                  <a:pt x="18" y="51"/>
                  <a:pt x="18" y="50"/>
                </a:cubicBezTo>
                <a:cubicBezTo>
                  <a:pt x="18" y="50"/>
                  <a:pt x="17" y="50"/>
                  <a:pt x="17" y="51"/>
                </a:cubicBezTo>
                <a:cubicBezTo>
                  <a:pt x="16" y="51"/>
                  <a:pt x="12" y="54"/>
                  <a:pt x="11" y="55"/>
                </a:cubicBezTo>
                <a:cubicBezTo>
                  <a:pt x="11" y="55"/>
                  <a:pt x="8" y="56"/>
                  <a:pt x="7" y="57"/>
                </a:cubicBezTo>
                <a:cubicBezTo>
                  <a:pt x="6" y="57"/>
                  <a:pt x="6" y="59"/>
                  <a:pt x="6" y="60"/>
                </a:cubicBezTo>
                <a:cubicBezTo>
                  <a:pt x="6" y="60"/>
                  <a:pt x="5" y="60"/>
                  <a:pt x="5" y="60"/>
                </a:cubicBezTo>
                <a:cubicBezTo>
                  <a:pt x="4" y="60"/>
                  <a:pt x="4" y="58"/>
                  <a:pt x="4" y="57"/>
                </a:cubicBezTo>
                <a:cubicBezTo>
                  <a:pt x="4" y="56"/>
                  <a:pt x="4" y="57"/>
                  <a:pt x="3" y="58"/>
                </a:cubicBezTo>
                <a:cubicBezTo>
                  <a:pt x="3" y="59"/>
                  <a:pt x="3" y="59"/>
                  <a:pt x="2" y="60"/>
                </a:cubicBezTo>
                <a:cubicBezTo>
                  <a:pt x="2" y="61"/>
                  <a:pt x="3" y="62"/>
                  <a:pt x="3" y="63"/>
                </a:cubicBezTo>
                <a:cubicBezTo>
                  <a:pt x="3" y="64"/>
                  <a:pt x="3" y="65"/>
                  <a:pt x="2" y="66"/>
                </a:cubicBezTo>
                <a:cubicBezTo>
                  <a:pt x="2" y="67"/>
                  <a:pt x="2" y="67"/>
                  <a:pt x="1" y="69"/>
                </a:cubicBezTo>
                <a:cubicBezTo>
                  <a:pt x="1" y="70"/>
                  <a:pt x="2" y="72"/>
                  <a:pt x="2" y="72"/>
                </a:cubicBezTo>
                <a:cubicBezTo>
                  <a:pt x="3" y="73"/>
                  <a:pt x="4" y="76"/>
                  <a:pt x="5" y="77"/>
                </a:cubicBezTo>
                <a:cubicBezTo>
                  <a:pt x="5" y="78"/>
                  <a:pt x="5" y="79"/>
                  <a:pt x="4" y="80"/>
                </a:cubicBezTo>
                <a:cubicBezTo>
                  <a:pt x="4" y="81"/>
                  <a:pt x="4" y="80"/>
                  <a:pt x="3" y="79"/>
                </a:cubicBezTo>
                <a:cubicBezTo>
                  <a:pt x="3" y="78"/>
                  <a:pt x="3" y="79"/>
                  <a:pt x="3" y="79"/>
                </a:cubicBezTo>
                <a:cubicBezTo>
                  <a:pt x="2" y="80"/>
                  <a:pt x="2" y="79"/>
                  <a:pt x="2" y="78"/>
                </a:cubicBezTo>
                <a:cubicBezTo>
                  <a:pt x="2" y="77"/>
                  <a:pt x="2" y="77"/>
                  <a:pt x="1" y="77"/>
                </a:cubicBezTo>
                <a:cubicBezTo>
                  <a:pt x="1" y="76"/>
                  <a:pt x="1" y="77"/>
                  <a:pt x="1" y="78"/>
                </a:cubicBezTo>
                <a:cubicBezTo>
                  <a:pt x="1" y="78"/>
                  <a:pt x="2" y="79"/>
                  <a:pt x="3" y="80"/>
                </a:cubicBezTo>
                <a:cubicBezTo>
                  <a:pt x="3" y="80"/>
                  <a:pt x="3" y="80"/>
                  <a:pt x="3" y="81"/>
                </a:cubicBezTo>
                <a:cubicBezTo>
                  <a:pt x="3" y="81"/>
                  <a:pt x="3" y="82"/>
                  <a:pt x="3" y="82"/>
                </a:cubicBezTo>
                <a:cubicBezTo>
                  <a:pt x="2" y="82"/>
                  <a:pt x="2" y="81"/>
                  <a:pt x="2" y="82"/>
                </a:cubicBezTo>
                <a:cubicBezTo>
                  <a:pt x="2" y="82"/>
                  <a:pt x="2" y="81"/>
                  <a:pt x="2" y="81"/>
                </a:cubicBezTo>
                <a:cubicBezTo>
                  <a:pt x="1" y="81"/>
                  <a:pt x="1" y="80"/>
                  <a:pt x="1" y="80"/>
                </a:cubicBezTo>
                <a:cubicBezTo>
                  <a:pt x="1" y="79"/>
                  <a:pt x="1" y="79"/>
                  <a:pt x="1" y="80"/>
                </a:cubicBezTo>
                <a:cubicBezTo>
                  <a:pt x="1" y="80"/>
                  <a:pt x="0" y="80"/>
                  <a:pt x="0" y="79"/>
                </a:cubicBezTo>
                <a:cubicBezTo>
                  <a:pt x="0" y="79"/>
                  <a:pt x="0" y="80"/>
                  <a:pt x="0" y="80"/>
                </a:cubicBezTo>
                <a:cubicBezTo>
                  <a:pt x="0" y="79"/>
                  <a:pt x="0" y="80"/>
                  <a:pt x="0" y="80"/>
                </a:cubicBezTo>
                <a:cubicBezTo>
                  <a:pt x="0" y="81"/>
                  <a:pt x="1" y="82"/>
                  <a:pt x="1" y="82"/>
                </a:cubicBezTo>
                <a:cubicBezTo>
                  <a:pt x="1" y="82"/>
                  <a:pt x="4" y="85"/>
                  <a:pt x="4" y="87"/>
                </a:cubicBezTo>
                <a:cubicBezTo>
                  <a:pt x="5" y="90"/>
                  <a:pt x="5" y="89"/>
                  <a:pt x="6" y="92"/>
                </a:cubicBezTo>
                <a:cubicBezTo>
                  <a:pt x="8" y="95"/>
                  <a:pt x="8" y="96"/>
                  <a:pt x="9" y="99"/>
                </a:cubicBezTo>
                <a:cubicBezTo>
                  <a:pt x="9" y="103"/>
                  <a:pt x="11" y="107"/>
                  <a:pt x="11" y="107"/>
                </a:cubicBezTo>
                <a:cubicBezTo>
                  <a:pt x="13" y="112"/>
                  <a:pt x="13" y="113"/>
                  <a:pt x="13" y="114"/>
                </a:cubicBezTo>
                <a:cubicBezTo>
                  <a:pt x="13" y="115"/>
                  <a:pt x="12" y="115"/>
                  <a:pt x="12" y="115"/>
                </a:cubicBezTo>
                <a:cubicBezTo>
                  <a:pt x="12" y="114"/>
                  <a:pt x="12" y="114"/>
                  <a:pt x="12" y="117"/>
                </a:cubicBezTo>
                <a:cubicBezTo>
                  <a:pt x="13" y="119"/>
                  <a:pt x="11" y="119"/>
                  <a:pt x="11" y="119"/>
                </a:cubicBezTo>
                <a:cubicBezTo>
                  <a:pt x="10" y="120"/>
                  <a:pt x="10" y="120"/>
                  <a:pt x="9" y="119"/>
                </a:cubicBezTo>
                <a:cubicBezTo>
                  <a:pt x="9" y="119"/>
                  <a:pt x="9" y="119"/>
                  <a:pt x="9" y="121"/>
                </a:cubicBezTo>
                <a:cubicBezTo>
                  <a:pt x="9" y="124"/>
                  <a:pt x="10" y="124"/>
                  <a:pt x="11" y="124"/>
                </a:cubicBezTo>
                <a:cubicBezTo>
                  <a:pt x="12" y="125"/>
                  <a:pt x="13" y="126"/>
                  <a:pt x="14" y="126"/>
                </a:cubicBezTo>
                <a:cubicBezTo>
                  <a:pt x="14" y="127"/>
                  <a:pt x="15" y="127"/>
                  <a:pt x="16" y="128"/>
                </a:cubicBezTo>
                <a:cubicBezTo>
                  <a:pt x="17" y="128"/>
                  <a:pt x="19" y="128"/>
                  <a:pt x="19" y="128"/>
                </a:cubicBezTo>
                <a:cubicBezTo>
                  <a:pt x="20" y="128"/>
                  <a:pt x="22" y="128"/>
                  <a:pt x="23" y="128"/>
                </a:cubicBezTo>
                <a:cubicBezTo>
                  <a:pt x="24" y="128"/>
                  <a:pt x="24" y="128"/>
                  <a:pt x="23" y="128"/>
                </a:cubicBezTo>
                <a:cubicBezTo>
                  <a:pt x="23" y="128"/>
                  <a:pt x="23" y="128"/>
                  <a:pt x="24" y="128"/>
                </a:cubicBezTo>
                <a:cubicBezTo>
                  <a:pt x="25" y="128"/>
                  <a:pt x="25" y="127"/>
                  <a:pt x="25" y="127"/>
                </a:cubicBezTo>
                <a:cubicBezTo>
                  <a:pt x="25" y="127"/>
                  <a:pt x="28" y="125"/>
                  <a:pt x="28" y="125"/>
                </a:cubicBezTo>
                <a:cubicBezTo>
                  <a:pt x="29" y="124"/>
                  <a:pt x="29" y="125"/>
                  <a:pt x="29" y="125"/>
                </a:cubicBezTo>
                <a:cubicBezTo>
                  <a:pt x="30" y="125"/>
                  <a:pt x="30" y="125"/>
                  <a:pt x="31" y="125"/>
                </a:cubicBezTo>
                <a:cubicBezTo>
                  <a:pt x="31" y="124"/>
                  <a:pt x="31" y="124"/>
                  <a:pt x="31" y="124"/>
                </a:cubicBezTo>
                <a:cubicBezTo>
                  <a:pt x="31" y="123"/>
                  <a:pt x="31" y="123"/>
                  <a:pt x="32" y="122"/>
                </a:cubicBezTo>
                <a:cubicBezTo>
                  <a:pt x="33" y="122"/>
                  <a:pt x="39" y="121"/>
                  <a:pt x="40" y="121"/>
                </a:cubicBezTo>
                <a:cubicBezTo>
                  <a:pt x="40" y="121"/>
                  <a:pt x="42" y="121"/>
                  <a:pt x="43" y="121"/>
                </a:cubicBezTo>
                <a:cubicBezTo>
                  <a:pt x="44" y="121"/>
                  <a:pt x="44" y="122"/>
                  <a:pt x="44" y="122"/>
                </a:cubicBezTo>
                <a:cubicBezTo>
                  <a:pt x="44" y="123"/>
                  <a:pt x="47" y="122"/>
                  <a:pt x="48" y="121"/>
                </a:cubicBezTo>
                <a:cubicBezTo>
                  <a:pt x="48" y="121"/>
                  <a:pt x="49" y="121"/>
                  <a:pt x="49" y="122"/>
                </a:cubicBezTo>
                <a:cubicBezTo>
                  <a:pt x="49" y="122"/>
                  <a:pt x="50" y="122"/>
                  <a:pt x="50" y="122"/>
                </a:cubicBezTo>
                <a:cubicBezTo>
                  <a:pt x="51" y="121"/>
                  <a:pt x="51" y="121"/>
                  <a:pt x="51" y="121"/>
                </a:cubicBezTo>
                <a:cubicBezTo>
                  <a:pt x="53" y="120"/>
                  <a:pt x="54" y="118"/>
                  <a:pt x="54" y="117"/>
                </a:cubicBezTo>
                <a:cubicBezTo>
                  <a:pt x="54" y="117"/>
                  <a:pt x="55" y="116"/>
                  <a:pt x="56" y="116"/>
                </a:cubicBezTo>
                <a:cubicBezTo>
                  <a:pt x="56" y="116"/>
                  <a:pt x="59" y="115"/>
                  <a:pt x="61" y="114"/>
                </a:cubicBezTo>
                <a:cubicBezTo>
                  <a:pt x="63" y="112"/>
                  <a:pt x="64" y="112"/>
                  <a:pt x="65" y="112"/>
                </a:cubicBezTo>
                <a:cubicBezTo>
                  <a:pt x="66" y="113"/>
                  <a:pt x="69" y="113"/>
                  <a:pt x="71" y="112"/>
                </a:cubicBezTo>
                <a:cubicBezTo>
                  <a:pt x="72" y="112"/>
                  <a:pt x="77" y="109"/>
                  <a:pt x="78" y="109"/>
                </a:cubicBezTo>
                <a:cubicBezTo>
                  <a:pt x="79" y="109"/>
                  <a:pt x="83" y="109"/>
                  <a:pt x="84" y="109"/>
                </a:cubicBezTo>
                <a:cubicBezTo>
                  <a:pt x="84" y="109"/>
                  <a:pt x="87" y="109"/>
                  <a:pt x="88" y="109"/>
                </a:cubicBezTo>
                <a:cubicBezTo>
                  <a:pt x="89" y="108"/>
                  <a:pt x="90" y="109"/>
                  <a:pt x="92" y="110"/>
                </a:cubicBezTo>
                <a:cubicBezTo>
                  <a:pt x="94" y="111"/>
                  <a:pt x="93" y="112"/>
                  <a:pt x="95" y="111"/>
                </a:cubicBezTo>
                <a:cubicBezTo>
                  <a:pt x="96" y="110"/>
                  <a:pt x="99" y="112"/>
                  <a:pt x="99" y="112"/>
                </a:cubicBezTo>
                <a:cubicBezTo>
                  <a:pt x="99" y="112"/>
                  <a:pt x="100" y="112"/>
                  <a:pt x="100" y="112"/>
                </a:cubicBezTo>
                <a:cubicBezTo>
                  <a:pt x="101" y="111"/>
                  <a:pt x="101" y="112"/>
                  <a:pt x="102" y="112"/>
                </a:cubicBezTo>
                <a:cubicBezTo>
                  <a:pt x="102" y="112"/>
                  <a:pt x="102" y="113"/>
                  <a:pt x="102" y="114"/>
                </a:cubicBezTo>
                <a:cubicBezTo>
                  <a:pt x="102" y="114"/>
                  <a:pt x="103" y="114"/>
                  <a:pt x="103" y="114"/>
                </a:cubicBezTo>
                <a:cubicBezTo>
                  <a:pt x="104" y="113"/>
                  <a:pt x="104" y="114"/>
                  <a:pt x="104" y="115"/>
                </a:cubicBezTo>
                <a:cubicBezTo>
                  <a:pt x="104" y="115"/>
                  <a:pt x="104" y="115"/>
                  <a:pt x="104" y="115"/>
                </a:cubicBezTo>
                <a:cubicBezTo>
                  <a:pt x="103" y="115"/>
                  <a:pt x="103" y="115"/>
                  <a:pt x="103" y="116"/>
                </a:cubicBezTo>
                <a:cubicBezTo>
                  <a:pt x="103" y="116"/>
                  <a:pt x="103" y="116"/>
                  <a:pt x="104" y="117"/>
                </a:cubicBezTo>
                <a:cubicBezTo>
                  <a:pt x="104" y="118"/>
                  <a:pt x="105" y="118"/>
                  <a:pt x="106" y="118"/>
                </a:cubicBezTo>
                <a:cubicBezTo>
                  <a:pt x="106" y="118"/>
                  <a:pt x="106" y="118"/>
                  <a:pt x="106" y="118"/>
                </a:cubicBezTo>
                <a:cubicBezTo>
                  <a:pt x="106" y="118"/>
                  <a:pt x="107" y="121"/>
                  <a:pt x="108" y="121"/>
                </a:cubicBezTo>
                <a:cubicBezTo>
                  <a:pt x="108" y="121"/>
                  <a:pt x="109" y="122"/>
                  <a:pt x="109" y="122"/>
                </a:cubicBezTo>
                <a:cubicBezTo>
                  <a:pt x="109" y="122"/>
                  <a:pt x="109" y="123"/>
                  <a:pt x="109" y="123"/>
                </a:cubicBezTo>
                <a:cubicBezTo>
                  <a:pt x="109" y="123"/>
                  <a:pt x="109" y="124"/>
                  <a:pt x="110" y="124"/>
                </a:cubicBezTo>
                <a:cubicBezTo>
                  <a:pt x="110" y="125"/>
                  <a:pt x="110" y="125"/>
                  <a:pt x="110" y="125"/>
                </a:cubicBezTo>
                <a:cubicBezTo>
                  <a:pt x="109" y="125"/>
                  <a:pt x="109" y="125"/>
                  <a:pt x="109" y="125"/>
                </a:cubicBezTo>
                <a:cubicBezTo>
                  <a:pt x="109" y="124"/>
                  <a:pt x="109" y="124"/>
                  <a:pt x="108" y="125"/>
                </a:cubicBezTo>
                <a:cubicBezTo>
                  <a:pt x="108" y="125"/>
                  <a:pt x="109" y="125"/>
                  <a:pt x="109" y="126"/>
                </a:cubicBezTo>
                <a:cubicBezTo>
                  <a:pt x="110" y="126"/>
                  <a:pt x="110" y="126"/>
                  <a:pt x="111" y="127"/>
                </a:cubicBezTo>
                <a:cubicBezTo>
                  <a:pt x="111" y="127"/>
                  <a:pt x="111" y="127"/>
                  <a:pt x="111" y="127"/>
                </a:cubicBezTo>
                <a:cubicBezTo>
                  <a:pt x="112" y="127"/>
                  <a:pt x="112" y="127"/>
                  <a:pt x="112" y="127"/>
                </a:cubicBezTo>
                <a:cubicBezTo>
                  <a:pt x="113" y="128"/>
                  <a:pt x="113" y="127"/>
                  <a:pt x="113" y="127"/>
                </a:cubicBezTo>
                <a:cubicBezTo>
                  <a:pt x="113" y="127"/>
                  <a:pt x="113" y="126"/>
                  <a:pt x="112" y="126"/>
                </a:cubicBezTo>
                <a:cubicBezTo>
                  <a:pt x="112" y="127"/>
                  <a:pt x="112" y="126"/>
                  <a:pt x="112" y="126"/>
                </a:cubicBezTo>
                <a:cubicBezTo>
                  <a:pt x="112" y="125"/>
                  <a:pt x="115" y="122"/>
                  <a:pt x="115" y="122"/>
                </a:cubicBezTo>
                <a:cubicBezTo>
                  <a:pt x="116" y="121"/>
                  <a:pt x="117" y="121"/>
                  <a:pt x="118" y="120"/>
                </a:cubicBezTo>
                <a:cubicBezTo>
                  <a:pt x="119" y="120"/>
                  <a:pt x="119" y="120"/>
                  <a:pt x="119" y="119"/>
                </a:cubicBezTo>
                <a:cubicBezTo>
                  <a:pt x="120" y="117"/>
                  <a:pt x="121" y="116"/>
                  <a:pt x="121" y="116"/>
                </a:cubicBezTo>
                <a:cubicBezTo>
                  <a:pt x="121" y="116"/>
                  <a:pt x="121" y="116"/>
                  <a:pt x="122" y="115"/>
                </a:cubicBezTo>
                <a:cubicBezTo>
                  <a:pt x="122" y="115"/>
                  <a:pt x="122" y="115"/>
                  <a:pt x="122" y="114"/>
                </a:cubicBezTo>
                <a:cubicBezTo>
                  <a:pt x="121" y="114"/>
                  <a:pt x="122" y="114"/>
                  <a:pt x="122" y="114"/>
                </a:cubicBezTo>
                <a:cubicBezTo>
                  <a:pt x="122" y="114"/>
                  <a:pt x="122" y="116"/>
                  <a:pt x="123" y="116"/>
                </a:cubicBezTo>
                <a:cubicBezTo>
                  <a:pt x="123" y="117"/>
                  <a:pt x="123" y="117"/>
                  <a:pt x="122" y="117"/>
                </a:cubicBezTo>
                <a:cubicBezTo>
                  <a:pt x="122" y="117"/>
                  <a:pt x="122" y="117"/>
                  <a:pt x="122" y="118"/>
                </a:cubicBezTo>
                <a:cubicBezTo>
                  <a:pt x="122" y="119"/>
                  <a:pt x="122" y="120"/>
                  <a:pt x="121" y="121"/>
                </a:cubicBezTo>
                <a:cubicBezTo>
                  <a:pt x="121" y="122"/>
                  <a:pt x="120" y="124"/>
                  <a:pt x="120" y="125"/>
                </a:cubicBezTo>
                <a:cubicBezTo>
                  <a:pt x="120" y="125"/>
                  <a:pt x="120" y="127"/>
                  <a:pt x="120" y="127"/>
                </a:cubicBezTo>
                <a:cubicBezTo>
                  <a:pt x="120" y="127"/>
                  <a:pt x="119" y="127"/>
                  <a:pt x="118" y="127"/>
                </a:cubicBezTo>
                <a:cubicBezTo>
                  <a:pt x="118" y="127"/>
                  <a:pt x="118" y="127"/>
                  <a:pt x="118" y="127"/>
                </a:cubicBezTo>
                <a:cubicBezTo>
                  <a:pt x="117" y="128"/>
                  <a:pt x="118" y="128"/>
                  <a:pt x="117" y="128"/>
                </a:cubicBezTo>
                <a:cubicBezTo>
                  <a:pt x="117" y="129"/>
                  <a:pt x="117" y="129"/>
                  <a:pt x="117" y="129"/>
                </a:cubicBezTo>
                <a:cubicBezTo>
                  <a:pt x="118" y="129"/>
                  <a:pt x="119" y="129"/>
                  <a:pt x="120" y="128"/>
                </a:cubicBezTo>
                <a:cubicBezTo>
                  <a:pt x="120" y="128"/>
                  <a:pt x="121" y="128"/>
                  <a:pt x="121" y="128"/>
                </a:cubicBezTo>
                <a:cubicBezTo>
                  <a:pt x="121" y="129"/>
                  <a:pt x="122" y="128"/>
                  <a:pt x="122" y="127"/>
                </a:cubicBezTo>
                <a:cubicBezTo>
                  <a:pt x="122" y="126"/>
                  <a:pt x="123" y="124"/>
                  <a:pt x="123" y="123"/>
                </a:cubicBezTo>
                <a:cubicBezTo>
                  <a:pt x="123" y="123"/>
                  <a:pt x="123" y="123"/>
                  <a:pt x="124" y="124"/>
                </a:cubicBezTo>
                <a:cubicBezTo>
                  <a:pt x="124" y="124"/>
                  <a:pt x="124" y="125"/>
                  <a:pt x="125" y="126"/>
                </a:cubicBezTo>
                <a:cubicBezTo>
                  <a:pt x="126" y="126"/>
                  <a:pt x="125" y="127"/>
                  <a:pt x="125" y="128"/>
                </a:cubicBezTo>
                <a:cubicBezTo>
                  <a:pt x="125" y="129"/>
                  <a:pt x="124" y="130"/>
                  <a:pt x="124" y="130"/>
                </a:cubicBezTo>
                <a:cubicBezTo>
                  <a:pt x="123" y="131"/>
                  <a:pt x="123" y="131"/>
                  <a:pt x="124" y="131"/>
                </a:cubicBezTo>
                <a:cubicBezTo>
                  <a:pt x="124" y="131"/>
                  <a:pt x="125" y="131"/>
                  <a:pt x="125" y="131"/>
                </a:cubicBezTo>
                <a:cubicBezTo>
                  <a:pt x="125" y="131"/>
                  <a:pt x="126" y="131"/>
                  <a:pt x="127" y="131"/>
                </a:cubicBezTo>
                <a:cubicBezTo>
                  <a:pt x="127" y="131"/>
                  <a:pt x="128" y="130"/>
                  <a:pt x="128" y="130"/>
                </a:cubicBezTo>
                <a:cubicBezTo>
                  <a:pt x="129" y="129"/>
                  <a:pt x="129" y="130"/>
                  <a:pt x="129" y="130"/>
                </a:cubicBezTo>
                <a:cubicBezTo>
                  <a:pt x="129" y="131"/>
                  <a:pt x="128" y="130"/>
                  <a:pt x="128" y="130"/>
                </a:cubicBezTo>
                <a:cubicBezTo>
                  <a:pt x="128" y="131"/>
                  <a:pt x="128" y="131"/>
                  <a:pt x="128" y="131"/>
                </a:cubicBezTo>
                <a:cubicBezTo>
                  <a:pt x="127" y="131"/>
                  <a:pt x="129" y="133"/>
                  <a:pt x="130" y="134"/>
                </a:cubicBezTo>
                <a:cubicBezTo>
                  <a:pt x="131" y="134"/>
                  <a:pt x="132" y="137"/>
                  <a:pt x="132" y="138"/>
                </a:cubicBezTo>
                <a:cubicBezTo>
                  <a:pt x="131" y="139"/>
                  <a:pt x="131" y="140"/>
                  <a:pt x="132" y="141"/>
                </a:cubicBezTo>
                <a:cubicBezTo>
                  <a:pt x="134" y="142"/>
                  <a:pt x="134" y="144"/>
                  <a:pt x="134" y="144"/>
                </a:cubicBezTo>
                <a:cubicBezTo>
                  <a:pt x="135" y="144"/>
                  <a:pt x="136" y="145"/>
                  <a:pt x="137" y="145"/>
                </a:cubicBezTo>
                <a:cubicBezTo>
                  <a:pt x="138" y="145"/>
                  <a:pt x="137" y="145"/>
                  <a:pt x="138" y="145"/>
                </a:cubicBezTo>
                <a:cubicBezTo>
                  <a:pt x="138" y="146"/>
                  <a:pt x="139" y="146"/>
                  <a:pt x="139" y="147"/>
                </a:cubicBezTo>
                <a:cubicBezTo>
                  <a:pt x="139" y="147"/>
                  <a:pt x="140" y="147"/>
                  <a:pt x="141" y="147"/>
                </a:cubicBezTo>
                <a:cubicBezTo>
                  <a:pt x="141" y="146"/>
                  <a:pt x="142" y="146"/>
                  <a:pt x="142" y="147"/>
                </a:cubicBezTo>
                <a:cubicBezTo>
                  <a:pt x="143" y="147"/>
                  <a:pt x="143" y="147"/>
                  <a:pt x="144" y="147"/>
                </a:cubicBezTo>
                <a:cubicBezTo>
                  <a:pt x="145" y="146"/>
                  <a:pt x="146" y="147"/>
                  <a:pt x="146" y="148"/>
                </a:cubicBezTo>
                <a:cubicBezTo>
                  <a:pt x="147" y="148"/>
                  <a:pt x="149" y="149"/>
                  <a:pt x="150" y="149"/>
                </a:cubicBezTo>
                <a:cubicBezTo>
                  <a:pt x="150" y="149"/>
                  <a:pt x="150" y="149"/>
                  <a:pt x="151" y="149"/>
                </a:cubicBezTo>
                <a:cubicBezTo>
                  <a:pt x="151" y="149"/>
                  <a:pt x="153" y="148"/>
                  <a:pt x="153" y="147"/>
                </a:cubicBezTo>
                <a:cubicBezTo>
                  <a:pt x="154" y="146"/>
                  <a:pt x="155" y="146"/>
                  <a:pt x="156" y="146"/>
                </a:cubicBezTo>
                <a:cubicBezTo>
                  <a:pt x="156" y="146"/>
                  <a:pt x="156" y="145"/>
                  <a:pt x="155" y="146"/>
                </a:cubicBezTo>
                <a:cubicBezTo>
                  <a:pt x="155" y="146"/>
                  <a:pt x="154" y="146"/>
                  <a:pt x="154" y="145"/>
                </a:cubicBezTo>
                <a:cubicBezTo>
                  <a:pt x="155" y="145"/>
                  <a:pt x="156" y="144"/>
                  <a:pt x="156" y="144"/>
                </a:cubicBezTo>
                <a:cubicBezTo>
                  <a:pt x="157" y="144"/>
                  <a:pt x="157" y="144"/>
                  <a:pt x="157" y="144"/>
                </a:cubicBezTo>
                <a:cubicBezTo>
                  <a:pt x="157" y="144"/>
                  <a:pt x="158" y="145"/>
                  <a:pt x="158" y="146"/>
                </a:cubicBezTo>
                <a:cubicBezTo>
                  <a:pt x="158" y="146"/>
                  <a:pt x="157" y="147"/>
                  <a:pt x="157" y="147"/>
                </a:cubicBezTo>
                <a:cubicBezTo>
                  <a:pt x="156" y="147"/>
                  <a:pt x="156" y="147"/>
                  <a:pt x="157" y="147"/>
                </a:cubicBezTo>
                <a:cubicBezTo>
                  <a:pt x="157" y="148"/>
                  <a:pt x="158" y="147"/>
                  <a:pt x="158" y="147"/>
                </a:cubicBezTo>
                <a:cubicBezTo>
                  <a:pt x="159" y="146"/>
                  <a:pt x="159" y="146"/>
                  <a:pt x="160" y="146"/>
                </a:cubicBezTo>
                <a:cubicBezTo>
                  <a:pt x="160" y="146"/>
                  <a:pt x="160" y="147"/>
                  <a:pt x="160" y="147"/>
                </a:cubicBezTo>
                <a:cubicBezTo>
                  <a:pt x="159" y="148"/>
                  <a:pt x="159" y="148"/>
                  <a:pt x="160" y="148"/>
                </a:cubicBezTo>
                <a:cubicBezTo>
                  <a:pt x="160" y="148"/>
                  <a:pt x="161" y="149"/>
                  <a:pt x="161" y="149"/>
                </a:cubicBezTo>
                <a:cubicBezTo>
                  <a:pt x="162" y="150"/>
                  <a:pt x="162" y="150"/>
                  <a:pt x="162" y="149"/>
                </a:cubicBezTo>
                <a:cubicBezTo>
                  <a:pt x="163" y="149"/>
                  <a:pt x="163" y="150"/>
                  <a:pt x="164" y="151"/>
                </a:cubicBezTo>
                <a:cubicBezTo>
                  <a:pt x="164" y="152"/>
                  <a:pt x="164" y="150"/>
                  <a:pt x="164" y="150"/>
                </a:cubicBezTo>
                <a:cubicBezTo>
                  <a:pt x="164" y="150"/>
                  <a:pt x="164" y="150"/>
                  <a:pt x="164" y="150"/>
                </a:cubicBezTo>
                <a:cubicBezTo>
                  <a:pt x="164" y="150"/>
                  <a:pt x="163" y="149"/>
                  <a:pt x="163" y="149"/>
                </a:cubicBezTo>
                <a:cubicBezTo>
                  <a:pt x="163" y="149"/>
                  <a:pt x="165" y="148"/>
                  <a:pt x="165" y="148"/>
                </a:cubicBezTo>
                <a:cubicBezTo>
                  <a:pt x="166" y="148"/>
                  <a:pt x="166" y="149"/>
                  <a:pt x="166" y="148"/>
                </a:cubicBezTo>
                <a:cubicBezTo>
                  <a:pt x="167" y="148"/>
                  <a:pt x="169" y="146"/>
                  <a:pt x="170" y="145"/>
                </a:cubicBezTo>
                <a:cubicBezTo>
                  <a:pt x="171" y="144"/>
                  <a:pt x="172" y="144"/>
                  <a:pt x="173" y="144"/>
                </a:cubicBezTo>
                <a:cubicBezTo>
                  <a:pt x="173" y="144"/>
                  <a:pt x="177" y="143"/>
                  <a:pt x="178" y="143"/>
                </a:cubicBezTo>
                <a:cubicBezTo>
                  <a:pt x="179" y="144"/>
                  <a:pt x="180" y="143"/>
                  <a:pt x="180" y="142"/>
                </a:cubicBezTo>
                <a:cubicBezTo>
                  <a:pt x="181" y="142"/>
                  <a:pt x="181" y="142"/>
                  <a:pt x="182" y="142"/>
                </a:cubicBezTo>
                <a:cubicBezTo>
                  <a:pt x="182" y="142"/>
                  <a:pt x="182" y="142"/>
                  <a:pt x="182" y="141"/>
                </a:cubicBezTo>
                <a:cubicBezTo>
                  <a:pt x="182" y="141"/>
                  <a:pt x="182" y="140"/>
                  <a:pt x="182" y="140"/>
                </a:cubicBezTo>
                <a:cubicBezTo>
                  <a:pt x="182" y="140"/>
                  <a:pt x="182" y="139"/>
                  <a:pt x="182" y="139"/>
                </a:cubicBezTo>
                <a:cubicBezTo>
                  <a:pt x="182" y="138"/>
                  <a:pt x="182" y="137"/>
                  <a:pt x="182" y="137"/>
                </a:cubicBezTo>
                <a:cubicBezTo>
                  <a:pt x="182" y="136"/>
                  <a:pt x="183" y="133"/>
                  <a:pt x="183" y="132"/>
                </a:cubicBezTo>
                <a:cubicBezTo>
                  <a:pt x="184" y="131"/>
                  <a:pt x="184" y="130"/>
                  <a:pt x="185" y="129"/>
                </a:cubicBezTo>
                <a:cubicBezTo>
                  <a:pt x="185" y="129"/>
                  <a:pt x="185" y="129"/>
                  <a:pt x="186" y="129"/>
                </a:cubicBezTo>
                <a:cubicBezTo>
                  <a:pt x="186" y="129"/>
                  <a:pt x="186" y="128"/>
                  <a:pt x="186" y="128"/>
                </a:cubicBezTo>
                <a:cubicBezTo>
                  <a:pt x="186" y="128"/>
                  <a:pt x="186" y="128"/>
                  <a:pt x="186" y="128"/>
                </a:cubicBezTo>
                <a:cubicBezTo>
                  <a:pt x="186" y="128"/>
                  <a:pt x="186" y="127"/>
                  <a:pt x="186" y="127"/>
                </a:cubicBezTo>
                <a:cubicBezTo>
                  <a:pt x="186" y="126"/>
                  <a:pt x="186" y="126"/>
                  <a:pt x="186" y="126"/>
                </a:cubicBezTo>
                <a:cubicBezTo>
                  <a:pt x="187" y="126"/>
                  <a:pt x="187" y="125"/>
                  <a:pt x="186" y="125"/>
                </a:cubicBezTo>
                <a:cubicBezTo>
                  <a:pt x="186" y="125"/>
                  <a:pt x="186" y="125"/>
                  <a:pt x="186" y="125"/>
                </a:cubicBezTo>
                <a:cubicBezTo>
                  <a:pt x="187" y="124"/>
                  <a:pt x="187" y="123"/>
                  <a:pt x="188" y="122"/>
                </a:cubicBezTo>
                <a:cubicBezTo>
                  <a:pt x="189" y="122"/>
                  <a:pt x="189" y="120"/>
                  <a:pt x="189" y="120"/>
                </a:cubicBezTo>
                <a:cubicBezTo>
                  <a:pt x="188" y="120"/>
                  <a:pt x="189" y="119"/>
                  <a:pt x="189" y="119"/>
                </a:cubicBezTo>
                <a:cubicBezTo>
                  <a:pt x="189" y="118"/>
                  <a:pt x="190" y="117"/>
                  <a:pt x="191" y="117"/>
                </a:cubicBezTo>
                <a:cubicBezTo>
                  <a:pt x="191" y="116"/>
                  <a:pt x="192" y="116"/>
                  <a:pt x="192" y="115"/>
                </a:cubicBezTo>
                <a:cubicBezTo>
                  <a:pt x="193" y="115"/>
                  <a:pt x="193" y="115"/>
                  <a:pt x="192" y="115"/>
                </a:cubicBezTo>
                <a:cubicBezTo>
                  <a:pt x="192" y="115"/>
                  <a:pt x="193" y="114"/>
                  <a:pt x="194" y="114"/>
                </a:cubicBezTo>
                <a:cubicBezTo>
                  <a:pt x="195" y="114"/>
                  <a:pt x="195" y="112"/>
                  <a:pt x="195" y="112"/>
                </a:cubicBezTo>
                <a:cubicBezTo>
                  <a:pt x="195" y="111"/>
                  <a:pt x="195" y="111"/>
                  <a:pt x="195" y="111"/>
                </a:cubicBezTo>
                <a:cubicBezTo>
                  <a:pt x="197" y="109"/>
                  <a:pt x="197" y="106"/>
                  <a:pt x="197" y="105"/>
                </a:cubicBezTo>
                <a:cubicBezTo>
                  <a:pt x="197" y="104"/>
                  <a:pt x="197" y="102"/>
                  <a:pt x="198" y="101"/>
                </a:cubicBezTo>
                <a:cubicBezTo>
                  <a:pt x="198" y="101"/>
                  <a:pt x="198" y="98"/>
                  <a:pt x="198" y="97"/>
                </a:cubicBezTo>
                <a:cubicBezTo>
                  <a:pt x="199" y="97"/>
                  <a:pt x="199" y="95"/>
                  <a:pt x="200" y="94"/>
                </a:cubicBezTo>
                <a:cubicBezTo>
                  <a:pt x="200" y="93"/>
                  <a:pt x="200" y="92"/>
                  <a:pt x="200" y="91"/>
                </a:cubicBezTo>
                <a:cubicBezTo>
                  <a:pt x="199" y="90"/>
                  <a:pt x="199" y="88"/>
                  <a:pt x="198" y="8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6" name="Freeform 357"/>
          <p:cNvSpPr>
            <a:spLocks/>
          </p:cNvSpPr>
          <p:nvPr/>
        </p:nvSpPr>
        <p:spPr bwMode="auto">
          <a:xfrm>
            <a:off x="8081417" y="4923258"/>
            <a:ext cx="24443" cy="18802"/>
          </a:xfrm>
          <a:custGeom>
            <a:avLst/>
            <a:gdLst/>
            <a:ahLst/>
            <a:cxnLst>
              <a:cxn ang="0">
                <a:pos x="0" y="2"/>
              </a:cxn>
              <a:cxn ang="0">
                <a:pos x="1" y="3"/>
              </a:cxn>
              <a:cxn ang="0">
                <a:pos x="3" y="3"/>
              </a:cxn>
              <a:cxn ang="0">
                <a:pos x="3" y="2"/>
              </a:cxn>
              <a:cxn ang="0">
                <a:pos x="2" y="2"/>
              </a:cxn>
              <a:cxn ang="0">
                <a:pos x="2" y="1"/>
              </a:cxn>
              <a:cxn ang="0">
                <a:pos x="1" y="1"/>
              </a:cxn>
              <a:cxn ang="0">
                <a:pos x="1" y="1"/>
              </a:cxn>
              <a:cxn ang="0">
                <a:pos x="1" y="2"/>
              </a:cxn>
              <a:cxn ang="0">
                <a:pos x="0" y="2"/>
              </a:cxn>
            </a:cxnLst>
            <a:rect l="0" t="0" r="r" b="b"/>
            <a:pathLst>
              <a:path w="4" h="3">
                <a:moveTo>
                  <a:pt x="0" y="2"/>
                </a:moveTo>
                <a:cubicBezTo>
                  <a:pt x="0" y="2"/>
                  <a:pt x="1" y="3"/>
                  <a:pt x="1" y="3"/>
                </a:cubicBezTo>
                <a:cubicBezTo>
                  <a:pt x="1" y="3"/>
                  <a:pt x="2" y="3"/>
                  <a:pt x="3" y="3"/>
                </a:cubicBezTo>
                <a:cubicBezTo>
                  <a:pt x="4" y="3"/>
                  <a:pt x="3" y="2"/>
                  <a:pt x="3" y="2"/>
                </a:cubicBezTo>
                <a:cubicBezTo>
                  <a:pt x="2" y="2"/>
                  <a:pt x="2" y="2"/>
                  <a:pt x="2" y="2"/>
                </a:cubicBezTo>
                <a:cubicBezTo>
                  <a:pt x="2" y="2"/>
                  <a:pt x="2" y="1"/>
                  <a:pt x="2" y="1"/>
                </a:cubicBezTo>
                <a:cubicBezTo>
                  <a:pt x="2" y="0"/>
                  <a:pt x="2" y="0"/>
                  <a:pt x="1" y="1"/>
                </a:cubicBezTo>
                <a:cubicBezTo>
                  <a:pt x="1" y="1"/>
                  <a:pt x="1" y="1"/>
                  <a:pt x="1" y="1"/>
                </a:cubicBezTo>
                <a:cubicBezTo>
                  <a:pt x="1" y="2"/>
                  <a:pt x="1" y="2"/>
                  <a:pt x="1" y="2"/>
                </a:cubicBezTo>
                <a:cubicBezTo>
                  <a:pt x="1" y="2"/>
                  <a:pt x="1"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7" name="Freeform 358"/>
          <p:cNvSpPr>
            <a:spLocks/>
          </p:cNvSpPr>
          <p:nvPr/>
        </p:nvSpPr>
        <p:spPr bwMode="auto">
          <a:xfrm>
            <a:off x="8092699" y="4917618"/>
            <a:ext cx="37604" cy="24443"/>
          </a:xfrm>
          <a:custGeom>
            <a:avLst/>
            <a:gdLst/>
            <a:ahLst/>
            <a:cxnLst>
              <a:cxn ang="0">
                <a:pos x="4" y="4"/>
              </a:cxn>
              <a:cxn ang="0">
                <a:pos x="5" y="3"/>
              </a:cxn>
              <a:cxn ang="0">
                <a:pos x="6" y="2"/>
              </a:cxn>
              <a:cxn ang="0">
                <a:pos x="5" y="1"/>
              </a:cxn>
              <a:cxn ang="0">
                <a:pos x="4" y="1"/>
              </a:cxn>
              <a:cxn ang="0">
                <a:pos x="4" y="1"/>
              </a:cxn>
              <a:cxn ang="0">
                <a:pos x="2" y="1"/>
              </a:cxn>
              <a:cxn ang="0">
                <a:pos x="0" y="1"/>
              </a:cxn>
              <a:cxn ang="0">
                <a:pos x="0" y="1"/>
              </a:cxn>
              <a:cxn ang="0">
                <a:pos x="1" y="3"/>
              </a:cxn>
              <a:cxn ang="0">
                <a:pos x="2" y="4"/>
              </a:cxn>
              <a:cxn ang="0">
                <a:pos x="4" y="4"/>
              </a:cxn>
            </a:cxnLst>
            <a:rect l="0" t="0" r="r" b="b"/>
            <a:pathLst>
              <a:path w="6" h="4">
                <a:moveTo>
                  <a:pt x="4" y="4"/>
                </a:moveTo>
                <a:cubicBezTo>
                  <a:pt x="4" y="3"/>
                  <a:pt x="4" y="3"/>
                  <a:pt x="5" y="3"/>
                </a:cubicBezTo>
                <a:cubicBezTo>
                  <a:pt x="5" y="3"/>
                  <a:pt x="6" y="2"/>
                  <a:pt x="6" y="2"/>
                </a:cubicBezTo>
                <a:cubicBezTo>
                  <a:pt x="5" y="1"/>
                  <a:pt x="6" y="1"/>
                  <a:pt x="5" y="1"/>
                </a:cubicBezTo>
                <a:cubicBezTo>
                  <a:pt x="5" y="1"/>
                  <a:pt x="4" y="0"/>
                  <a:pt x="4" y="1"/>
                </a:cubicBezTo>
                <a:cubicBezTo>
                  <a:pt x="4" y="1"/>
                  <a:pt x="4" y="1"/>
                  <a:pt x="4" y="1"/>
                </a:cubicBezTo>
                <a:cubicBezTo>
                  <a:pt x="4" y="1"/>
                  <a:pt x="3" y="1"/>
                  <a:pt x="2" y="1"/>
                </a:cubicBezTo>
                <a:cubicBezTo>
                  <a:pt x="1" y="2"/>
                  <a:pt x="1" y="2"/>
                  <a:pt x="0" y="1"/>
                </a:cubicBezTo>
                <a:cubicBezTo>
                  <a:pt x="0" y="0"/>
                  <a:pt x="0" y="1"/>
                  <a:pt x="0" y="1"/>
                </a:cubicBezTo>
                <a:cubicBezTo>
                  <a:pt x="0" y="2"/>
                  <a:pt x="1" y="2"/>
                  <a:pt x="1" y="3"/>
                </a:cubicBezTo>
                <a:cubicBezTo>
                  <a:pt x="1" y="3"/>
                  <a:pt x="2" y="4"/>
                  <a:pt x="2" y="4"/>
                </a:cubicBezTo>
                <a:cubicBezTo>
                  <a:pt x="3" y="4"/>
                  <a:pt x="4" y="4"/>
                  <a:pt x="4"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8" name="Freeform 359"/>
          <p:cNvSpPr>
            <a:spLocks/>
          </p:cNvSpPr>
          <p:nvPr/>
        </p:nvSpPr>
        <p:spPr bwMode="auto">
          <a:xfrm>
            <a:off x="8152865" y="4917618"/>
            <a:ext cx="7521" cy="11281"/>
          </a:xfrm>
          <a:custGeom>
            <a:avLst/>
            <a:gdLst/>
            <a:ahLst/>
            <a:cxnLst>
              <a:cxn ang="0">
                <a:pos x="1" y="0"/>
              </a:cxn>
              <a:cxn ang="0">
                <a:pos x="0" y="0"/>
              </a:cxn>
              <a:cxn ang="0">
                <a:pos x="1" y="1"/>
              </a:cxn>
              <a:cxn ang="0">
                <a:pos x="1" y="0"/>
              </a:cxn>
              <a:cxn ang="0">
                <a:pos x="1" y="0"/>
              </a:cxn>
            </a:cxnLst>
            <a:rect l="0" t="0" r="r" b="b"/>
            <a:pathLst>
              <a:path w="1" h="2">
                <a:moveTo>
                  <a:pt x="1" y="0"/>
                </a:moveTo>
                <a:cubicBezTo>
                  <a:pt x="0" y="0"/>
                  <a:pt x="0" y="0"/>
                  <a:pt x="0" y="0"/>
                </a:cubicBezTo>
                <a:cubicBezTo>
                  <a:pt x="0" y="0"/>
                  <a:pt x="0" y="0"/>
                  <a:pt x="1" y="1"/>
                </a:cubicBezTo>
                <a:cubicBezTo>
                  <a:pt x="1" y="2"/>
                  <a:pt x="1" y="0"/>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9" name="Freeform 360"/>
          <p:cNvSpPr>
            <a:spLocks/>
          </p:cNvSpPr>
          <p:nvPr/>
        </p:nvSpPr>
        <p:spPr bwMode="auto">
          <a:xfrm>
            <a:off x="8275079" y="4996587"/>
            <a:ext cx="18802" cy="16922"/>
          </a:xfrm>
          <a:custGeom>
            <a:avLst/>
            <a:gdLst/>
            <a:ahLst/>
            <a:cxnLst>
              <a:cxn ang="0">
                <a:pos x="0" y="3"/>
              </a:cxn>
              <a:cxn ang="0">
                <a:pos x="2" y="3"/>
              </a:cxn>
              <a:cxn ang="0">
                <a:pos x="2" y="3"/>
              </a:cxn>
              <a:cxn ang="0">
                <a:pos x="2" y="3"/>
              </a:cxn>
              <a:cxn ang="0">
                <a:pos x="1" y="2"/>
              </a:cxn>
              <a:cxn ang="0">
                <a:pos x="2" y="1"/>
              </a:cxn>
              <a:cxn ang="0">
                <a:pos x="2" y="1"/>
              </a:cxn>
              <a:cxn ang="0">
                <a:pos x="1" y="1"/>
              </a:cxn>
              <a:cxn ang="0">
                <a:pos x="1" y="0"/>
              </a:cxn>
              <a:cxn ang="0">
                <a:pos x="1" y="0"/>
              </a:cxn>
              <a:cxn ang="0">
                <a:pos x="1" y="1"/>
              </a:cxn>
              <a:cxn ang="0">
                <a:pos x="0" y="1"/>
              </a:cxn>
              <a:cxn ang="0">
                <a:pos x="0" y="2"/>
              </a:cxn>
              <a:cxn ang="0">
                <a:pos x="0" y="3"/>
              </a:cxn>
            </a:cxnLst>
            <a:rect l="0" t="0" r="r" b="b"/>
            <a:pathLst>
              <a:path w="3" h="3">
                <a:moveTo>
                  <a:pt x="0" y="3"/>
                </a:moveTo>
                <a:cubicBezTo>
                  <a:pt x="0" y="3"/>
                  <a:pt x="1" y="3"/>
                  <a:pt x="2" y="3"/>
                </a:cubicBezTo>
                <a:cubicBezTo>
                  <a:pt x="2" y="3"/>
                  <a:pt x="2" y="3"/>
                  <a:pt x="2" y="3"/>
                </a:cubicBezTo>
                <a:cubicBezTo>
                  <a:pt x="2" y="2"/>
                  <a:pt x="2" y="3"/>
                  <a:pt x="2" y="3"/>
                </a:cubicBezTo>
                <a:cubicBezTo>
                  <a:pt x="1" y="3"/>
                  <a:pt x="1" y="2"/>
                  <a:pt x="1" y="2"/>
                </a:cubicBezTo>
                <a:cubicBezTo>
                  <a:pt x="1" y="2"/>
                  <a:pt x="2" y="1"/>
                  <a:pt x="2" y="1"/>
                </a:cubicBezTo>
                <a:cubicBezTo>
                  <a:pt x="3" y="0"/>
                  <a:pt x="2" y="0"/>
                  <a:pt x="2" y="1"/>
                </a:cubicBezTo>
                <a:cubicBezTo>
                  <a:pt x="2" y="1"/>
                  <a:pt x="1" y="1"/>
                  <a:pt x="1" y="1"/>
                </a:cubicBezTo>
                <a:cubicBezTo>
                  <a:pt x="1" y="0"/>
                  <a:pt x="2" y="0"/>
                  <a:pt x="1" y="0"/>
                </a:cubicBezTo>
                <a:cubicBezTo>
                  <a:pt x="1" y="0"/>
                  <a:pt x="1" y="0"/>
                  <a:pt x="1" y="0"/>
                </a:cubicBezTo>
                <a:cubicBezTo>
                  <a:pt x="1" y="1"/>
                  <a:pt x="1" y="1"/>
                  <a:pt x="1" y="1"/>
                </a:cubicBezTo>
                <a:cubicBezTo>
                  <a:pt x="0" y="1"/>
                  <a:pt x="0" y="1"/>
                  <a:pt x="0" y="1"/>
                </a:cubicBezTo>
                <a:cubicBezTo>
                  <a:pt x="0" y="1"/>
                  <a:pt x="0" y="2"/>
                  <a:pt x="0" y="2"/>
                </a:cubicBezTo>
                <a:cubicBezTo>
                  <a:pt x="0" y="3"/>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0" name="Freeform 361"/>
          <p:cNvSpPr>
            <a:spLocks/>
          </p:cNvSpPr>
          <p:nvPr/>
        </p:nvSpPr>
        <p:spPr bwMode="auto">
          <a:xfrm>
            <a:off x="8269439" y="4996587"/>
            <a:ext cx="1880" cy="5641"/>
          </a:xfrm>
          <a:custGeom>
            <a:avLst/>
            <a:gdLst/>
            <a:ahLst/>
            <a:cxnLst>
              <a:cxn ang="0">
                <a:pos x="0" y="1"/>
              </a:cxn>
              <a:cxn ang="0">
                <a:pos x="0" y="0"/>
              </a:cxn>
              <a:cxn ang="0">
                <a:pos x="0" y="1"/>
              </a:cxn>
            </a:cxnLst>
            <a:rect l="0" t="0" r="r" b="b"/>
            <a:pathLst>
              <a:path h="1">
                <a:moveTo>
                  <a:pt x="0" y="1"/>
                </a:moveTo>
                <a:cubicBezTo>
                  <a:pt x="0" y="0"/>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1" name="Freeform 362"/>
          <p:cNvSpPr>
            <a:spLocks/>
          </p:cNvSpPr>
          <p:nvPr/>
        </p:nvSpPr>
        <p:spPr bwMode="auto">
          <a:xfrm>
            <a:off x="8263798" y="4983425"/>
            <a:ext cx="5641" cy="7521"/>
          </a:xfrm>
          <a:custGeom>
            <a:avLst/>
            <a:gdLst/>
            <a:ahLst/>
            <a:cxnLst>
              <a:cxn ang="0">
                <a:pos x="0" y="1"/>
              </a:cxn>
              <a:cxn ang="0">
                <a:pos x="1" y="1"/>
              </a:cxn>
              <a:cxn ang="0">
                <a:pos x="0" y="1"/>
              </a:cxn>
            </a:cxnLst>
            <a:rect l="0" t="0" r="r" b="b"/>
            <a:pathLst>
              <a:path w="1" h="1">
                <a:moveTo>
                  <a:pt x="0" y="1"/>
                </a:moveTo>
                <a:cubicBezTo>
                  <a:pt x="0" y="1"/>
                  <a:pt x="0" y="1"/>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2" name="Freeform 363"/>
          <p:cNvSpPr>
            <a:spLocks/>
          </p:cNvSpPr>
          <p:nvPr/>
        </p:nvSpPr>
        <p:spPr bwMode="auto">
          <a:xfrm>
            <a:off x="8269439" y="4928899"/>
            <a:ext cx="5641" cy="5641"/>
          </a:xfrm>
          <a:custGeom>
            <a:avLst/>
            <a:gdLst/>
            <a:ahLst/>
            <a:cxnLst>
              <a:cxn ang="0">
                <a:pos x="1" y="0"/>
              </a:cxn>
              <a:cxn ang="0">
                <a:pos x="0" y="1"/>
              </a:cxn>
              <a:cxn ang="0">
                <a:pos x="1" y="0"/>
              </a:cxn>
            </a:cxnLst>
            <a:rect l="0" t="0" r="r" b="b"/>
            <a:pathLst>
              <a:path w="1" h="1">
                <a:moveTo>
                  <a:pt x="1" y="0"/>
                </a:moveTo>
                <a:cubicBezTo>
                  <a:pt x="1" y="0"/>
                  <a:pt x="0" y="0"/>
                  <a:pt x="0" y="1"/>
                </a:cubicBezTo>
                <a:cubicBezTo>
                  <a:pt x="0"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3" name="Freeform 364"/>
          <p:cNvSpPr>
            <a:spLocks/>
          </p:cNvSpPr>
          <p:nvPr/>
        </p:nvSpPr>
        <p:spPr bwMode="auto">
          <a:xfrm>
            <a:off x="8280720" y="4917618"/>
            <a:ext cx="7521" cy="11281"/>
          </a:xfrm>
          <a:custGeom>
            <a:avLst/>
            <a:gdLst/>
            <a:ahLst/>
            <a:cxnLst>
              <a:cxn ang="0">
                <a:pos x="1" y="0"/>
              </a:cxn>
              <a:cxn ang="0">
                <a:pos x="0" y="2"/>
              </a:cxn>
              <a:cxn ang="0">
                <a:pos x="1" y="0"/>
              </a:cxn>
            </a:cxnLst>
            <a:rect l="0" t="0" r="r" b="b"/>
            <a:pathLst>
              <a:path w="1" h="2">
                <a:moveTo>
                  <a:pt x="1" y="0"/>
                </a:moveTo>
                <a:cubicBezTo>
                  <a:pt x="1" y="0"/>
                  <a:pt x="0" y="1"/>
                  <a:pt x="0" y="2"/>
                </a:cubicBezTo>
                <a:cubicBezTo>
                  <a:pt x="0" y="2"/>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4" name="Freeform 365"/>
          <p:cNvSpPr>
            <a:spLocks/>
          </p:cNvSpPr>
          <p:nvPr/>
        </p:nvSpPr>
        <p:spPr bwMode="auto">
          <a:xfrm>
            <a:off x="8354048" y="5081196"/>
            <a:ext cx="18802" cy="11281"/>
          </a:xfrm>
          <a:custGeom>
            <a:avLst/>
            <a:gdLst/>
            <a:ahLst/>
            <a:cxnLst>
              <a:cxn ang="0">
                <a:pos x="3" y="0"/>
              </a:cxn>
              <a:cxn ang="0">
                <a:pos x="3" y="1"/>
              </a:cxn>
              <a:cxn ang="0">
                <a:pos x="3" y="0"/>
              </a:cxn>
              <a:cxn ang="0">
                <a:pos x="2" y="0"/>
              </a:cxn>
              <a:cxn ang="0">
                <a:pos x="1" y="1"/>
              </a:cxn>
              <a:cxn ang="0">
                <a:pos x="1" y="1"/>
              </a:cxn>
              <a:cxn ang="0">
                <a:pos x="2" y="1"/>
              </a:cxn>
              <a:cxn ang="0">
                <a:pos x="3" y="0"/>
              </a:cxn>
            </a:cxnLst>
            <a:rect l="0" t="0" r="r" b="b"/>
            <a:pathLst>
              <a:path w="3" h="2">
                <a:moveTo>
                  <a:pt x="3" y="0"/>
                </a:moveTo>
                <a:cubicBezTo>
                  <a:pt x="3" y="1"/>
                  <a:pt x="3" y="1"/>
                  <a:pt x="3" y="1"/>
                </a:cubicBezTo>
                <a:cubicBezTo>
                  <a:pt x="3" y="0"/>
                  <a:pt x="3" y="0"/>
                  <a:pt x="3" y="0"/>
                </a:cubicBezTo>
                <a:cubicBezTo>
                  <a:pt x="2" y="0"/>
                  <a:pt x="2" y="0"/>
                  <a:pt x="2" y="0"/>
                </a:cubicBezTo>
                <a:cubicBezTo>
                  <a:pt x="2" y="0"/>
                  <a:pt x="1" y="0"/>
                  <a:pt x="1" y="1"/>
                </a:cubicBezTo>
                <a:cubicBezTo>
                  <a:pt x="0" y="1"/>
                  <a:pt x="0" y="2"/>
                  <a:pt x="1" y="1"/>
                </a:cubicBezTo>
                <a:cubicBezTo>
                  <a:pt x="2" y="1"/>
                  <a:pt x="2" y="1"/>
                  <a:pt x="2" y="1"/>
                </a:cubicBezTo>
                <a:cubicBezTo>
                  <a:pt x="2" y="0"/>
                  <a:pt x="2"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5" name="Freeform 366"/>
          <p:cNvSpPr>
            <a:spLocks/>
          </p:cNvSpPr>
          <p:nvPr/>
        </p:nvSpPr>
        <p:spPr bwMode="auto">
          <a:xfrm>
            <a:off x="8367210" y="5099998"/>
            <a:ext cx="1880" cy="5641"/>
          </a:xfrm>
          <a:custGeom>
            <a:avLst/>
            <a:gdLst/>
            <a:ahLst/>
            <a:cxnLst>
              <a:cxn ang="0">
                <a:pos x="0" y="1"/>
              </a:cxn>
              <a:cxn ang="0">
                <a:pos x="0" y="0"/>
              </a:cxn>
              <a:cxn ang="0">
                <a:pos x="0" y="1"/>
              </a:cxn>
            </a:cxnLst>
            <a:rect l="0" t="0" r="r" b="b"/>
            <a:pathLst>
              <a:path h="1">
                <a:moveTo>
                  <a:pt x="0" y="1"/>
                </a:moveTo>
                <a:cubicBezTo>
                  <a:pt x="0" y="0"/>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6" name="Freeform 367"/>
          <p:cNvSpPr>
            <a:spLocks/>
          </p:cNvSpPr>
          <p:nvPr/>
        </p:nvSpPr>
        <p:spPr bwMode="auto">
          <a:xfrm>
            <a:off x="8446179" y="4887534"/>
            <a:ext cx="5641" cy="5641"/>
          </a:xfrm>
          <a:custGeom>
            <a:avLst/>
            <a:gdLst/>
            <a:ahLst/>
            <a:cxnLst>
              <a:cxn ang="0">
                <a:pos x="0" y="1"/>
              </a:cxn>
              <a:cxn ang="0">
                <a:pos x="0" y="0"/>
              </a:cxn>
              <a:cxn ang="0">
                <a:pos x="0" y="1"/>
              </a:cxn>
            </a:cxnLst>
            <a:rect l="0" t="0" r="r" b="b"/>
            <a:pathLst>
              <a:path w="1" h="1">
                <a:moveTo>
                  <a:pt x="0" y="1"/>
                </a:moveTo>
                <a:cubicBezTo>
                  <a:pt x="0" y="1"/>
                  <a:pt x="1" y="0"/>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7" name="Freeform 368"/>
          <p:cNvSpPr>
            <a:spLocks/>
          </p:cNvSpPr>
          <p:nvPr/>
        </p:nvSpPr>
        <p:spPr bwMode="auto">
          <a:xfrm>
            <a:off x="8446179" y="4904456"/>
            <a:ext cx="5641" cy="5641"/>
          </a:xfrm>
          <a:custGeom>
            <a:avLst/>
            <a:gdLst/>
            <a:ahLst/>
            <a:cxnLst>
              <a:cxn ang="0">
                <a:pos x="1" y="0"/>
              </a:cxn>
              <a:cxn ang="0">
                <a:pos x="1" y="0"/>
              </a:cxn>
              <a:cxn ang="0">
                <a:pos x="1" y="0"/>
              </a:cxn>
            </a:cxnLst>
            <a:rect l="0" t="0" r="r" b="b"/>
            <a:pathLst>
              <a:path w="1" h="1">
                <a:moveTo>
                  <a:pt x="1" y="0"/>
                </a:moveTo>
                <a:cubicBezTo>
                  <a:pt x="1" y="0"/>
                  <a:pt x="0"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8" name="Freeform 369"/>
          <p:cNvSpPr>
            <a:spLocks/>
          </p:cNvSpPr>
          <p:nvPr/>
        </p:nvSpPr>
        <p:spPr bwMode="auto">
          <a:xfrm>
            <a:off x="8451819" y="4887534"/>
            <a:ext cx="1880" cy="5641"/>
          </a:xfrm>
          <a:custGeom>
            <a:avLst/>
            <a:gdLst/>
            <a:ahLst/>
            <a:cxnLst>
              <a:cxn ang="0">
                <a:pos x="0" y="0"/>
              </a:cxn>
              <a:cxn ang="0">
                <a:pos x="0" y="1"/>
              </a:cxn>
              <a:cxn ang="0">
                <a:pos x="0" y="0"/>
              </a:cxn>
            </a:cxnLst>
            <a:rect l="0" t="0" r="r" b="b"/>
            <a:pathLst>
              <a:path h="1">
                <a:moveTo>
                  <a:pt x="0" y="0"/>
                </a:moveTo>
                <a:cubicBezTo>
                  <a:pt x="0" y="0"/>
                  <a:pt x="0" y="1"/>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9" name="Oval 370"/>
          <p:cNvSpPr>
            <a:spLocks noChangeArrowheads="1"/>
          </p:cNvSpPr>
          <p:nvPr/>
        </p:nvSpPr>
        <p:spPr bwMode="auto">
          <a:xfrm>
            <a:off x="8566512" y="5135722"/>
            <a:ext cx="5641" cy="5641"/>
          </a:xfrm>
          <a:prstGeom prst="ellipse">
            <a:avLst/>
          </a:pr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0" name="Freeform 371"/>
          <p:cNvSpPr>
            <a:spLocks/>
          </p:cNvSpPr>
          <p:nvPr/>
        </p:nvSpPr>
        <p:spPr bwMode="auto">
          <a:xfrm>
            <a:off x="8651122" y="5195889"/>
            <a:ext cx="1880" cy="7521"/>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1" name="Freeform 372"/>
          <p:cNvSpPr>
            <a:spLocks/>
          </p:cNvSpPr>
          <p:nvPr/>
        </p:nvSpPr>
        <p:spPr bwMode="auto">
          <a:xfrm>
            <a:off x="8713169" y="5299301"/>
            <a:ext cx="5641" cy="13161"/>
          </a:xfrm>
          <a:custGeom>
            <a:avLst/>
            <a:gdLst/>
            <a:ahLst/>
            <a:cxnLst>
              <a:cxn ang="0">
                <a:pos x="1" y="0"/>
              </a:cxn>
              <a:cxn ang="0">
                <a:pos x="1" y="1"/>
              </a:cxn>
              <a:cxn ang="0">
                <a:pos x="1" y="1"/>
              </a:cxn>
              <a:cxn ang="0">
                <a:pos x="1" y="0"/>
              </a:cxn>
            </a:cxnLst>
            <a:rect l="0" t="0" r="r" b="b"/>
            <a:pathLst>
              <a:path w="1" h="2">
                <a:moveTo>
                  <a:pt x="1" y="0"/>
                </a:moveTo>
                <a:cubicBezTo>
                  <a:pt x="0" y="0"/>
                  <a:pt x="1" y="1"/>
                  <a:pt x="1" y="1"/>
                </a:cubicBezTo>
                <a:cubicBezTo>
                  <a:pt x="1" y="2"/>
                  <a:pt x="1" y="2"/>
                  <a:pt x="1" y="1"/>
                </a:cubicBezTo>
                <a:cubicBezTo>
                  <a:pt x="1"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2" name="Freeform 373"/>
          <p:cNvSpPr>
            <a:spLocks/>
          </p:cNvSpPr>
          <p:nvPr/>
        </p:nvSpPr>
        <p:spPr bwMode="auto">
          <a:xfrm>
            <a:off x="8773336" y="5342546"/>
            <a:ext cx="13161" cy="35724"/>
          </a:xfrm>
          <a:custGeom>
            <a:avLst/>
            <a:gdLst/>
            <a:ahLst/>
            <a:cxnLst>
              <a:cxn ang="0">
                <a:pos x="0" y="2"/>
              </a:cxn>
              <a:cxn ang="0">
                <a:pos x="0" y="3"/>
              </a:cxn>
              <a:cxn ang="0">
                <a:pos x="0" y="4"/>
              </a:cxn>
              <a:cxn ang="0">
                <a:pos x="0" y="5"/>
              </a:cxn>
              <a:cxn ang="0">
                <a:pos x="0" y="5"/>
              </a:cxn>
              <a:cxn ang="0">
                <a:pos x="2" y="2"/>
              </a:cxn>
              <a:cxn ang="0">
                <a:pos x="1" y="0"/>
              </a:cxn>
              <a:cxn ang="0">
                <a:pos x="1" y="0"/>
              </a:cxn>
              <a:cxn ang="0">
                <a:pos x="1" y="0"/>
              </a:cxn>
              <a:cxn ang="0">
                <a:pos x="0" y="2"/>
              </a:cxn>
            </a:cxnLst>
            <a:rect l="0" t="0" r="r" b="b"/>
            <a:pathLst>
              <a:path w="2" h="6">
                <a:moveTo>
                  <a:pt x="0" y="2"/>
                </a:moveTo>
                <a:cubicBezTo>
                  <a:pt x="0" y="2"/>
                  <a:pt x="0" y="2"/>
                  <a:pt x="0" y="3"/>
                </a:cubicBezTo>
                <a:cubicBezTo>
                  <a:pt x="0" y="3"/>
                  <a:pt x="0" y="3"/>
                  <a:pt x="0" y="4"/>
                </a:cubicBezTo>
                <a:cubicBezTo>
                  <a:pt x="0" y="4"/>
                  <a:pt x="0" y="5"/>
                  <a:pt x="0" y="5"/>
                </a:cubicBezTo>
                <a:cubicBezTo>
                  <a:pt x="0" y="6"/>
                  <a:pt x="0" y="5"/>
                  <a:pt x="0" y="5"/>
                </a:cubicBezTo>
                <a:cubicBezTo>
                  <a:pt x="1" y="5"/>
                  <a:pt x="1" y="3"/>
                  <a:pt x="2" y="2"/>
                </a:cubicBezTo>
                <a:cubicBezTo>
                  <a:pt x="2" y="1"/>
                  <a:pt x="1" y="1"/>
                  <a:pt x="1" y="0"/>
                </a:cubicBezTo>
                <a:cubicBezTo>
                  <a:pt x="1" y="0"/>
                  <a:pt x="1" y="0"/>
                  <a:pt x="1" y="0"/>
                </a:cubicBezTo>
                <a:cubicBezTo>
                  <a:pt x="1" y="0"/>
                  <a:pt x="1" y="0"/>
                  <a:pt x="1" y="0"/>
                </a:cubicBezTo>
                <a:cubicBezTo>
                  <a:pt x="1" y="1"/>
                  <a:pt x="1"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3" name="Freeform 374"/>
          <p:cNvSpPr>
            <a:spLocks/>
          </p:cNvSpPr>
          <p:nvPr/>
        </p:nvSpPr>
        <p:spPr bwMode="auto">
          <a:xfrm>
            <a:off x="8786497" y="5427156"/>
            <a:ext cx="5641" cy="13161"/>
          </a:xfrm>
          <a:custGeom>
            <a:avLst/>
            <a:gdLst/>
            <a:ahLst/>
            <a:cxnLst>
              <a:cxn ang="0">
                <a:pos x="0" y="1"/>
              </a:cxn>
              <a:cxn ang="0">
                <a:pos x="0" y="0"/>
              </a:cxn>
              <a:cxn ang="0">
                <a:pos x="0" y="1"/>
              </a:cxn>
              <a:cxn ang="0">
                <a:pos x="0" y="1"/>
              </a:cxn>
            </a:cxnLst>
            <a:rect l="0" t="0" r="r" b="b"/>
            <a:pathLst>
              <a:path w="1" h="2">
                <a:moveTo>
                  <a:pt x="0" y="1"/>
                </a:moveTo>
                <a:cubicBezTo>
                  <a:pt x="1" y="0"/>
                  <a:pt x="0" y="0"/>
                  <a:pt x="0" y="0"/>
                </a:cubicBezTo>
                <a:cubicBezTo>
                  <a:pt x="0" y="0"/>
                  <a:pt x="0" y="0"/>
                  <a:pt x="0" y="1"/>
                </a:cubicBezTo>
                <a:cubicBezTo>
                  <a:pt x="0" y="1"/>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5" name="Freeform 376"/>
          <p:cNvSpPr>
            <a:spLocks/>
          </p:cNvSpPr>
          <p:nvPr/>
        </p:nvSpPr>
        <p:spPr bwMode="auto">
          <a:xfrm>
            <a:off x="8536429" y="5799438"/>
            <a:ext cx="5641" cy="5641"/>
          </a:xfrm>
          <a:custGeom>
            <a:avLst/>
            <a:gdLst/>
            <a:ahLst/>
            <a:cxnLst>
              <a:cxn ang="0">
                <a:pos x="0" y="1"/>
              </a:cxn>
              <a:cxn ang="0">
                <a:pos x="1" y="1"/>
              </a:cxn>
              <a:cxn ang="0">
                <a:pos x="0" y="0"/>
              </a:cxn>
              <a:cxn ang="0">
                <a:pos x="0" y="1"/>
              </a:cxn>
            </a:cxnLst>
            <a:rect l="0" t="0" r="r" b="b"/>
            <a:pathLst>
              <a:path w="1" h="1">
                <a:moveTo>
                  <a:pt x="0" y="1"/>
                </a:moveTo>
                <a:cubicBezTo>
                  <a:pt x="0" y="1"/>
                  <a:pt x="0" y="1"/>
                  <a:pt x="1" y="1"/>
                </a:cubicBezTo>
                <a:cubicBezTo>
                  <a:pt x="1" y="1"/>
                  <a:pt x="1"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6" name="Freeform 377"/>
          <p:cNvSpPr>
            <a:spLocks/>
          </p:cNvSpPr>
          <p:nvPr/>
        </p:nvSpPr>
        <p:spPr bwMode="auto">
          <a:xfrm>
            <a:off x="8542070" y="5791917"/>
            <a:ext cx="7521" cy="7521"/>
          </a:xfrm>
          <a:custGeom>
            <a:avLst/>
            <a:gdLst/>
            <a:ahLst/>
            <a:cxnLst>
              <a:cxn ang="0">
                <a:pos x="0" y="0"/>
              </a:cxn>
              <a:cxn ang="0">
                <a:pos x="0" y="1"/>
              </a:cxn>
              <a:cxn ang="0">
                <a:pos x="0" y="0"/>
              </a:cxn>
            </a:cxnLst>
            <a:rect l="0" t="0" r="r" b="b"/>
            <a:pathLst>
              <a:path w="1" h="1">
                <a:moveTo>
                  <a:pt x="0" y="0"/>
                </a:moveTo>
                <a:cubicBezTo>
                  <a:pt x="0" y="0"/>
                  <a:pt x="0" y="1"/>
                  <a:pt x="0" y="1"/>
                </a:cubicBezTo>
                <a:cubicBezTo>
                  <a:pt x="0" y="1"/>
                  <a:pt x="1"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7" name="Freeform 378"/>
          <p:cNvSpPr>
            <a:spLocks/>
          </p:cNvSpPr>
          <p:nvPr/>
        </p:nvSpPr>
        <p:spPr bwMode="auto">
          <a:xfrm>
            <a:off x="7569999" y="5361348"/>
            <a:ext cx="5641" cy="30083"/>
          </a:xfrm>
          <a:custGeom>
            <a:avLst/>
            <a:gdLst/>
            <a:ahLst/>
            <a:cxnLst>
              <a:cxn ang="0">
                <a:pos x="1" y="3"/>
              </a:cxn>
              <a:cxn ang="0">
                <a:pos x="0" y="2"/>
              </a:cxn>
              <a:cxn ang="0">
                <a:pos x="1" y="4"/>
              </a:cxn>
              <a:cxn ang="0">
                <a:pos x="1" y="3"/>
              </a:cxn>
            </a:cxnLst>
            <a:rect l="0" t="0" r="r" b="b"/>
            <a:pathLst>
              <a:path w="1" h="5">
                <a:moveTo>
                  <a:pt x="1" y="3"/>
                </a:moveTo>
                <a:cubicBezTo>
                  <a:pt x="0" y="3"/>
                  <a:pt x="0" y="0"/>
                  <a:pt x="0" y="2"/>
                </a:cubicBezTo>
                <a:cubicBezTo>
                  <a:pt x="0" y="3"/>
                  <a:pt x="1" y="4"/>
                  <a:pt x="1" y="4"/>
                </a:cubicBezTo>
                <a:cubicBezTo>
                  <a:pt x="1" y="5"/>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8" name="Freeform 379"/>
          <p:cNvSpPr>
            <a:spLocks/>
          </p:cNvSpPr>
          <p:nvPr/>
        </p:nvSpPr>
        <p:spPr bwMode="auto">
          <a:xfrm>
            <a:off x="9260311" y="5173327"/>
            <a:ext cx="11281" cy="11281"/>
          </a:xfrm>
          <a:custGeom>
            <a:avLst/>
            <a:gdLst/>
            <a:ahLst/>
            <a:cxnLst>
              <a:cxn ang="0">
                <a:pos x="0" y="0"/>
              </a:cxn>
              <a:cxn ang="0">
                <a:pos x="1" y="1"/>
              </a:cxn>
              <a:cxn ang="0">
                <a:pos x="1" y="1"/>
              </a:cxn>
              <a:cxn ang="0">
                <a:pos x="1" y="0"/>
              </a:cxn>
              <a:cxn ang="0">
                <a:pos x="0" y="0"/>
              </a:cxn>
            </a:cxnLst>
            <a:rect l="0" t="0" r="r" b="b"/>
            <a:pathLst>
              <a:path w="2" h="2">
                <a:moveTo>
                  <a:pt x="0" y="0"/>
                </a:moveTo>
                <a:cubicBezTo>
                  <a:pt x="0" y="1"/>
                  <a:pt x="1" y="1"/>
                  <a:pt x="1" y="1"/>
                </a:cubicBezTo>
                <a:cubicBezTo>
                  <a:pt x="1" y="1"/>
                  <a:pt x="2" y="2"/>
                  <a:pt x="1" y="1"/>
                </a:cubicBezTo>
                <a:cubicBezTo>
                  <a:pt x="1" y="0"/>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9" name="Freeform 380"/>
          <p:cNvSpPr>
            <a:spLocks/>
          </p:cNvSpPr>
          <p:nvPr/>
        </p:nvSpPr>
        <p:spPr bwMode="auto">
          <a:xfrm>
            <a:off x="9252790" y="5148884"/>
            <a:ext cx="13161" cy="11281"/>
          </a:xfrm>
          <a:custGeom>
            <a:avLst/>
            <a:gdLst/>
            <a:ahLst/>
            <a:cxnLst>
              <a:cxn ang="0">
                <a:pos x="0" y="1"/>
              </a:cxn>
              <a:cxn ang="0">
                <a:pos x="1" y="2"/>
              </a:cxn>
              <a:cxn ang="0">
                <a:pos x="1" y="1"/>
              </a:cxn>
              <a:cxn ang="0">
                <a:pos x="0" y="1"/>
              </a:cxn>
            </a:cxnLst>
            <a:rect l="0" t="0" r="r" b="b"/>
            <a:pathLst>
              <a:path w="2" h="2">
                <a:moveTo>
                  <a:pt x="0" y="1"/>
                </a:moveTo>
                <a:cubicBezTo>
                  <a:pt x="0" y="1"/>
                  <a:pt x="1" y="1"/>
                  <a:pt x="1" y="2"/>
                </a:cubicBezTo>
                <a:cubicBezTo>
                  <a:pt x="1" y="2"/>
                  <a:pt x="2" y="2"/>
                  <a:pt x="1" y="1"/>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0" name="Freeform 381"/>
          <p:cNvSpPr>
            <a:spLocks/>
          </p:cNvSpPr>
          <p:nvPr/>
        </p:nvSpPr>
        <p:spPr bwMode="auto">
          <a:xfrm>
            <a:off x="9230228" y="5111280"/>
            <a:ext cx="11281" cy="13161"/>
          </a:xfrm>
          <a:custGeom>
            <a:avLst/>
            <a:gdLst/>
            <a:ahLst/>
            <a:cxnLst>
              <a:cxn ang="0">
                <a:pos x="1" y="1"/>
              </a:cxn>
              <a:cxn ang="0">
                <a:pos x="0" y="2"/>
              </a:cxn>
              <a:cxn ang="0">
                <a:pos x="2" y="2"/>
              </a:cxn>
              <a:cxn ang="0">
                <a:pos x="2" y="1"/>
              </a:cxn>
              <a:cxn ang="0">
                <a:pos x="1" y="1"/>
              </a:cxn>
            </a:cxnLst>
            <a:rect l="0" t="0" r="r" b="b"/>
            <a:pathLst>
              <a:path w="2" h="2">
                <a:moveTo>
                  <a:pt x="1" y="1"/>
                </a:moveTo>
                <a:cubicBezTo>
                  <a:pt x="0" y="1"/>
                  <a:pt x="0" y="2"/>
                  <a:pt x="0" y="2"/>
                </a:cubicBezTo>
                <a:cubicBezTo>
                  <a:pt x="1" y="2"/>
                  <a:pt x="1" y="2"/>
                  <a:pt x="2" y="2"/>
                </a:cubicBezTo>
                <a:cubicBezTo>
                  <a:pt x="2" y="2"/>
                  <a:pt x="2" y="2"/>
                  <a:pt x="2" y="1"/>
                </a:cubicBezTo>
                <a:cubicBezTo>
                  <a:pt x="1" y="1"/>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1" name="Freeform 382"/>
          <p:cNvSpPr>
            <a:spLocks/>
          </p:cNvSpPr>
          <p:nvPr/>
        </p:nvSpPr>
        <p:spPr bwMode="auto">
          <a:xfrm>
            <a:off x="9230228" y="5086837"/>
            <a:ext cx="11281" cy="5641"/>
          </a:xfrm>
          <a:custGeom>
            <a:avLst/>
            <a:gdLst/>
            <a:ahLst/>
            <a:cxnLst>
              <a:cxn ang="0">
                <a:pos x="0" y="0"/>
              </a:cxn>
              <a:cxn ang="0">
                <a:pos x="0" y="0"/>
              </a:cxn>
              <a:cxn ang="0">
                <a:pos x="0" y="1"/>
              </a:cxn>
              <a:cxn ang="0">
                <a:pos x="1" y="1"/>
              </a:cxn>
              <a:cxn ang="0">
                <a:pos x="0" y="0"/>
              </a:cxn>
            </a:cxnLst>
            <a:rect l="0" t="0" r="r" b="b"/>
            <a:pathLst>
              <a:path w="2" h="1">
                <a:moveTo>
                  <a:pt x="0" y="0"/>
                </a:moveTo>
                <a:cubicBezTo>
                  <a:pt x="0" y="0"/>
                  <a:pt x="0" y="0"/>
                  <a:pt x="0" y="0"/>
                </a:cubicBezTo>
                <a:cubicBezTo>
                  <a:pt x="0" y="1"/>
                  <a:pt x="0" y="1"/>
                  <a:pt x="0" y="1"/>
                </a:cubicBezTo>
                <a:cubicBezTo>
                  <a:pt x="1" y="1"/>
                  <a:pt x="1" y="1"/>
                  <a:pt x="1" y="1"/>
                </a:cubicBezTo>
                <a:cubicBezTo>
                  <a:pt x="2" y="1"/>
                  <a:pt x="1"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2" name="Freeform 383"/>
          <p:cNvSpPr>
            <a:spLocks/>
          </p:cNvSpPr>
          <p:nvPr/>
        </p:nvSpPr>
        <p:spPr bwMode="auto">
          <a:xfrm>
            <a:off x="9198264" y="5062394"/>
            <a:ext cx="24443" cy="24443"/>
          </a:xfrm>
          <a:custGeom>
            <a:avLst/>
            <a:gdLst/>
            <a:ahLst/>
            <a:cxnLst>
              <a:cxn ang="0">
                <a:pos x="0" y="1"/>
              </a:cxn>
              <a:cxn ang="0">
                <a:pos x="1" y="2"/>
              </a:cxn>
              <a:cxn ang="0">
                <a:pos x="1" y="3"/>
              </a:cxn>
              <a:cxn ang="0">
                <a:pos x="3" y="3"/>
              </a:cxn>
              <a:cxn ang="0">
                <a:pos x="3" y="2"/>
              </a:cxn>
              <a:cxn ang="0">
                <a:pos x="1" y="1"/>
              </a:cxn>
              <a:cxn ang="0">
                <a:pos x="0" y="0"/>
              </a:cxn>
              <a:cxn ang="0">
                <a:pos x="0" y="1"/>
              </a:cxn>
            </a:cxnLst>
            <a:rect l="0" t="0" r="r" b="b"/>
            <a:pathLst>
              <a:path w="4" h="4">
                <a:moveTo>
                  <a:pt x="0" y="1"/>
                </a:moveTo>
                <a:cubicBezTo>
                  <a:pt x="0" y="2"/>
                  <a:pt x="1" y="2"/>
                  <a:pt x="1" y="2"/>
                </a:cubicBezTo>
                <a:cubicBezTo>
                  <a:pt x="1" y="2"/>
                  <a:pt x="1" y="2"/>
                  <a:pt x="1" y="3"/>
                </a:cubicBezTo>
                <a:cubicBezTo>
                  <a:pt x="1" y="4"/>
                  <a:pt x="2" y="4"/>
                  <a:pt x="3" y="3"/>
                </a:cubicBezTo>
                <a:cubicBezTo>
                  <a:pt x="4" y="3"/>
                  <a:pt x="3" y="2"/>
                  <a:pt x="3" y="2"/>
                </a:cubicBezTo>
                <a:cubicBezTo>
                  <a:pt x="3" y="2"/>
                  <a:pt x="2" y="1"/>
                  <a:pt x="1" y="1"/>
                </a:cubicBezTo>
                <a:cubicBezTo>
                  <a:pt x="1" y="1"/>
                  <a:pt x="1" y="1"/>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3" name="Freeform 384"/>
          <p:cNvSpPr>
            <a:spLocks/>
          </p:cNvSpPr>
          <p:nvPr/>
        </p:nvSpPr>
        <p:spPr bwMode="auto">
          <a:xfrm>
            <a:off x="9217066" y="5069915"/>
            <a:ext cx="18802" cy="11281"/>
          </a:xfrm>
          <a:custGeom>
            <a:avLst/>
            <a:gdLst/>
            <a:ahLst/>
            <a:cxnLst>
              <a:cxn ang="0">
                <a:pos x="1" y="2"/>
              </a:cxn>
              <a:cxn ang="0">
                <a:pos x="3" y="1"/>
              </a:cxn>
              <a:cxn ang="0">
                <a:pos x="2" y="0"/>
              </a:cxn>
              <a:cxn ang="0">
                <a:pos x="2" y="1"/>
              </a:cxn>
              <a:cxn ang="0">
                <a:pos x="1" y="1"/>
              </a:cxn>
              <a:cxn ang="0">
                <a:pos x="1" y="2"/>
              </a:cxn>
            </a:cxnLst>
            <a:rect l="0" t="0" r="r" b="b"/>
            <a:pathLst>
              <a:path w="3" h="2">
                <a:moveTo>
                  <a:pt x="1" y="2"/>
                </a:moveTo>
                <a:cubicBezTo>
                  <a:pt x="2" y="2"/>
                  <a:pt x="2" y="2"/>
                  <a:pt x="3" y="1"/>
                </a:cubicBezTo>
                <a:cubicBezTo>
                  <a:pt x="3" y="1"/>
                  <a:pt x="2" y="1"/>
                  <a:pt x="2" y="0"/>
                </a:cubicBezTo>
                <a:cubicBezTo>
                  <a:pt x="2" y="0"/>
                  <a:pt x="2" y="1"/>
                  <a:pt x="2" y="1"/>
                </a:cubicBezTo>
                <a:cubicBezTo>
                  <a:pt x="2" y="1"/>
                  <a:pt x="2" y="1"/>
                  <a:pt x="1"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4" name="Freeform 385"/>
          <p:cNvSpPr>
            <a:spLocks/>
          </p:cNvSpPr>
          <p:nvPr/>
        </p:nvSpPr>
        <p:spPr bwMode="auto">
          <a:xfrm>
            <a:off x="9230228" y="5051113"/>
            <a:ext cx="1880" cy="18802"/>
          </a:xfrm>
          <a:custGeom>
            <a:avLst/>
            <a:gdLst/>
            <a:ahLst/>
            <a:cxnLst>
              <a:cxn ang="0">
                <a:pos x="0" y="2"/>
              </a:cxn>
              <a:cxn ang="0">
                <a:pos x="0" y="1"/>
              </a:cxn>
              <a:cxn ang="0">
                <a:pos x="0" y="2"/>
              </a:cxn>
            </a:cxnLst>
            <a:rect l="0" t="0" r="r" b="b"/>
            <a:pathLst>
              <a:path h="3">
                <a:moveTo>
                  <a:pt x="0" y="2"/>
                </a:moveTo>
                <a:cubicBezTo>
                  <a:pt x="0" y="2"/>
                  <a:pt x="0" y="0"/>
                  <a:pt x="0" y="1"/>
                </a:cubicBezTo>
                <a:cubicBezTo>
                  <a:pt x="0" y="2"/>
                  <a:pt x="0" y="3"/>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5" name="Freeform 386"/>
          <p:cNvSpPr>
            <a:spLocks/>
          </p:cNvSpPr>
          <p:nvPr/>
        </p:nvSpPr>
        <p:spPr bwMode="auto">
          <a:xfrm>
            <a:off x="9230228" y="5021029"/>
            <a:ext cx="1880" cy="35724"/>
          </a:xfrm>
          <a:custGeom>
            <a:avLst/>
            <a:gdLst/>
            <a:ahLst/>
            <a:cxnLst>
              <a:cxn ang="0">
                <a:pos x="0" y="4"/>
              </a:cxn>
              <a:cxn ang="0">
                <a:pos x="0" y="4"/>
              </a:cxn>
              <a:cxn ang="0">
                <a:pos x="0" y="4"/>
              </a:cxn>
            </a:cxnLst>
            <a:rect l="0" t="0" r="r" b="b"/>
            <a:pathLst>
              <a:path h="6">
                <a:moveTo>
                  <a:pt x="0" y="4"/>
                </a:moveTo>
                <a:cubicBezTo>
                  <a:pt x="0" y="4"/>
                  <a:pt x="0" y="6"/>
                  <a:pt x="0" y="4"/>
                </a:cubicBezTo>
                <a:cubicBezTo>
                  <a:pt x="0" y="4"/>
                  <a:pt x="0" y="0"/>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6" name="Freeform 387"/>
          <p:cNvSpPr>
            <a:spLocks/>
          </p:cNvSpPr>
          <p:nvPr/>
        </p:nvSpPr>
        <p:spPr bwMode="auto">
          <a:xfrm>
            <a:off x="9211426" y="5045472"/>
            <a:ext cx="11281" cy="5641"/>
          </a:xfrm>
          <a:custGeom>
            <a:avLst/>
            <a:gdLst/>
            <a:ahLst/>
            <a:cxnLst>
              <a:cxn ang="0">
                <a:pos x="2" y="0"/>
              </a:cxn>
              <a:cxn ang="0">
                <a:pos x="1" y="1"/>
              </a:cxn>
              <a:cxn ang="0">
                <a:pos x="2" y="1"/>
              </a:cxn>
              <a:cxn ang="0">
                <a:pos x="2" y="0"/>
              </a:cxn>
            </a:cxnLst>
            <a:rect l="0" t="0" r="r" b="b"/>
            <a:pathLst>
              <a:path w="2" h="1">
                <a:moveTo>
                  <a:pt x="2" y="0"/>
                </a:moveTo>
                <a:cubicBezTo>
                  <a:pt x="1" y="1"/>
                  <a:pt x="0" y="1"/>
                  <a:pt x="1" y="1"/>
                </a:cubicBezTo>
                <a:cubicBezTo>
                  <a:pt x="2" y="1"/>
                  <a:pt x="2" y="1"/>
                  <a:pt x="2" y="1"/>
                </a:cubicBezTo>
                <a:cubicBezTo>
                  <a:pt x="2" y="1"/>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7" name="Freeform 388"/>
          <p:cNvSpPr>
            <a:spLocks/>
          </p:cNvSpPr>
          <p:nvPr/>
        </p:nvSpPr>
        <p:spPr bwMode="auto">
          <a:xfrm>
            <a:off x="9192624" y="5056753"/>
            <a:ext cx="5641" cy="5641"/>
          </a:xfrm>
          <a:custGeom>
            <a:avLst/>
            <a:gdLst/>
            <a:ahLst/>
            <a:cxnLst>
              <a:cxn ang="0">
                <a:pos x="1" y="0"/>
              </a:cxn>
              <a:cxn ang="0">
                <a:pos x="1" y="1"/>
              </a:cxn>
              <a:cxn ang="0">
                <a:pos x="1" y="0"/>
              </a:cxn>
            </a:cxnLst>
            <a:rect l="0" t="0" r="r" b="b"/>
            <a:pathLst>
              <a:path w="1" h="1">
                <a:moveTo>
                  <a:pt x="1" y="0"/>
                </a:moveTo>
                <a:cubicBezTo>
                  <a:pt x="0"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8" name="Freeform 389"/>
          <p:cNvSpPr>
            <a:spLocks/>
          </p:cNvSpPr>
          <p:nvPr/>
        </p:nvSpPr>
        <p:spPr bwMode="auto">
          <a:xfrm>
            <a:off x="9181342" y="5021029"/>
            <a:ext cx="16922" cy="35724"/>
          </a:xfrm>
          <a:custGeom>
            <a:avLst/>
            <a:gdLst/>
            <a:ahLst/>
            <a:cxnLst>
              <a:cxn ang="0">
                <a:pos x="0" y="1"/>
              </a:cxn>
              <a:cxn ang="0">
                <a:pos x="0" y="3"/>
              </a:cxn>
              <a:cxn ang="0">
                <a:pos x="1" y="5"/>
              </a:cxn>
              <a:cxn ang="0">
                <a:pos x="2" y="6"/>
              </a:cxn>
              <a:cxn ang="0">
                <a:pos x="3" y="5"/>
              </a:cxn>
              <a:cxn ang="0">
                <a:pos x="3" y="4"/>
              </a:cxn>
              <a:cxn ang="0">
                <a:pos x="3" y="3"/>
              </a:cxn>
              <a:cxn ang="0">
                <a:pos x="2" y="3"/>
              </a:cxn>
              <a:cxn ang="0">
                <a:pos x="1" y="3"/>
              </a:cxn>
              <a:cxn ang="0">
                <a:pos x="1" y="2"/>
              </a:cxn>
              <a:cxn ang="0">
                <a:pos x="0" y="1"/>
              </a:cxn>
            </a:cxnLst>
            <a:rect l="0" t="0" r="r" b="b"/>
            <a:pathLst>
              <a:path w="3" h="6">
                <a:moveTo>
                  <a:pt x="0" y="1"/>
                </a:moveTo>
                <a:cubicBezTo>
                  <a:pt x="0" y="2"/>
                  <a:pt x="0" y="3"/>
                  <a:pt x="0" y="3"/>
                </a:cubicBezTo>
                <a:cubicBezTo>
                  <a:pt x="1" y="4"/>
                  <a:pt x="0" y="4"/>
                  <a:pt x="1" y="5"/>
                </a:cubicBezTo>
                <a:cubicBezTo>
                  <a:pt x="1" y="6"/>
                  <a:pt x="1" y="6"/>
                  <a:pt x="2" y="6"/>
                </a:cubicBezTo>
                <a:cubicBezTo>
                  <a:pt x="2" y="6"/>
                  <a:pt x="3" y="6"/>
                  <a:pt x="3" y="5"/>
                </a:cubicBezTo>
                <a:cubicBezTo>
                  <a:pt x="3" y="5"/>
                  <a:pt x="3" y="5"/>
                  <a:pt x="3" y="4"/>
                </a:cubicBezTo>
                <a:cubicBezTo>
                  <a:pt x="3" y="4"/>
                  <a:pt x="3" y="3"/>
                  <a:pt x="3" y="3"/>
                </a:cubicBezTo>
                <a:cubicBezTo>
                  <a:pt x="3" y="3"/>
                  <a:pt x="2" y="2"/>
                  <a:pt x="2" y="3"/>
                </a:cubicBezTo>
                <a:cubicBezTo>
                  <a:pt x="2" y="3"/>
                  <a:pt x="1" y="4"/>
                  <a:pt x="1" y="3"/>
                </a:cubicBezTo>
                <a:cubicBezTo>
                  <a:pt x="1" y="2"/>
                  <a:pt x="1" y="2"/>
                  <a:pt x="1" y="2"/>
                </a:cubicBezTo>
                <a:cubicBezTo>
                  <a:pt x="0"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9" name="Freeform 390"/>
          <p:cNvSpPr>
            <a:spLocks/>
          </p:cNvSpPr>
          <p:nvPr/>
        </p:nvSpPr>
        <p:spPr bwMode="auto">
          <a:xfrm>
            <a:off x="9205785" y="5007868"/>
            <a:ext cx="11281" cy="13161"/>
          </a:xfrm>
          <a:custGeom>
            <a:avLst/>
            <a:gdLst/>
            <a:ahLst/>
            <a:cxnLst>
              <a:cxn ang="0">
                <a:pos x="0" y="1"/>
              </a:cxn>
              <a:cxn ang="0">
                <a:pos x="1" y="1"/>
              </a:cxn>
              <a:cxn ang="0">
                <a:pos x="0" y="1"/>
              </a:cxn>
            </a:cxnLst>
            <a:rect l="0" t="0" r="r" b="b"/>
            <a:pathLst>
              <a:path w="2" h="2">
                <a:moveTo>
                  <a:pt x="0" y="1"/>
                </a:moveTo>
                <a:cubicBezTo>
                  <a:pt x="0" y="1"/>
                  <a:pt x="2" y="2"/>
                  <a:pt x="1"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0" name="Freeform 391"/>
          <p:cNvSpPr>
            <a:spLocks/>
          </p:cNvSpPr>
          <p:nvPr/>
        </p:nvSpPr>
        <p:spPr bwMode="auto">
          <a:xfrm>
            <a:off x="9211426" y="4996587"/>
            <a:ext cx="1880" cy="11281"/>
          </a:xfrm>
          <a:custGeom>
            <a:avLst/>
            <a:gdLst/>
            <a:ahLst/>
            <a:cxnLst>
              <a:cxn ang="0">
                <a:pos x="0" y="1"/>
              </a:cxn>
              <a:cxn ang="0">
                <a:pos x="0" y="1"/>
              </a:cxn>
              <a:cxn ang="0">
                <a:pos x="0" y="1"/>
              </a:cxn>
            </a:cxnLst>
            <a:rect l="0" t="0" r="r" b="b"/>
            <a:pathLst>
              <a:path h="2">
                <a:moveTo>
                  <a:pt x="0" y="1"/>
                </a:moveTo>
                <a:cubicBezTo>
                  <a:pt x="0" y="1"/>
                  <a:pt x="0" y="0"/>
                  <a:pt x="0" y="1"/>
                </a:cubicBezTo>
                <a:cubicBezTo>
                  <a:pt x="0" y="1"/>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1" name="Freeform 392"/>
          <p:cNvSpPr>
            <a:spLocks/>
          </p:cNvSpPr>
          <p:nvPr/>
        </p:nvSpPr>
        <p:spPr bwMode="auto">
          <a:xfrm>
            <a:off x="9186983" y="4934540"/>
            <a:ext cx="5641" cy="1880"/>
          </a:xfrm>
          <a:custGeom>
            <a:avLst/>
            <a:gdLst/>
            <a:ahLst/>
            <a:cxnLst>
              <a:cxn ang="0">
                <a:pos x="1" y="0"/>
              </a:cxn>
              <a:cxn ang="0">
                <a:pos x="1" y="0"/>
              </a:cxn>
              <a:cxn ang="0">
                <a:pos x="1" y="0"/>
              </a:cxn>
            </a:cxnLst>
            <a:rect l="0" t="0" r="r" b="b"/>
            <a:pathLst>
              <a:path w="1">
                <a:moveTo>
                  <a:pt x="1" y="0"/>
                </a:moveTo>
                <a:cubicBezTo>
                  <a:pt x="0" y="0"/>
                  <a:pt x="1" y="0"/>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2" name="Freeform 393"/>
          <p:cNvSpPr>
            <a:spLocks/>
          </p:cNvSpPr>
          <p:nvPr/>
        </p:nvSpPr>
        <p:spPr bwMode="auto">
          <a:xfrm>
            <a:off x="9156900" y="4904456"/>
            <a:ext cx="16922" cy="5641"/>
          </a:xfrm>
          <a:custGeom>
            <a:avLst/>
            <a:gdLst/>
            <a:ahLst/>
            <a:cxnLst>
              <a:cxn ang="0">
                <a:pos x="1" y="1"/>
              </a:cxn>
              <a:cxn ang="0">
                <a:pos x="2" y="0"/>
              </a:cxn>
              <a:cxn ang="0">
                <a:pos x="2" y="0"/>
              </a:cxn>
              <a:cxn ang="0">
                <a:pos x="1" y="0"/>
              </a:cxn>
              <a:cxn ang="0">
                <a:pos x="1" y="1"/>
              </a:cxn>
            </a:cxnLst>
            <a:rect l="0" t="0" r="r" b="b"/>
            <a:pathLst>
              <a:path w="3" h="1">
                <a:moveTo>
                  <a:pt x="1" y="1"/>
                </a:moveTo>
                <a:cubicBezTo>
                  <a:pt x="1" y="0"/>
                  <a:pt x="1" y="1"/>
                  <a:pt x="2" y="0"/>
                </a:cubicBezTo>
                <a:cubicBezTo>
                  <a:pt x="2" y="0"/>
                  <a:pt x="3" y="0"/>
                  <a:pt x="2" y="0"/>
                </a:cubicBezTo>
                <a:cubicBezTo>
                  <a:pt x="0" y="0"/>
                  <a:pt x="1" y="0"/>
                  <a:pt x="1" y="0"/>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3" name="Freeform 394"/>
          <p:cNvSpPr>
            <a:spLocks/>
          </p:cNvSpPr>
          <p:nvPr/>
        </p:nvSpPr>
        <p:spPr bwMode="auto">
          <a:xfrm>
            <a:off x="8857946" y="4795404"/>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4" name="Freeform 395"/>
          <p:cNvSpPr>
            <a:spLocks/>
          </p:cNvSpPr>
          <p:nvPr/>
        </p:nvSpPr>
        <p:spPr bwMode="auto">
          <a:xfrm>
            <a:off x="8876748" y="4784122"/>
            <a:ext cx="35724" cy="22563"/>
          </a:xfrm>
          <a:custGeom>
            <a:avLst/>
            <a:gdLst/>
            <a:ahLst/>
            <a:cxnLst>
              <a:cxn ang="0">
                <a:pos x="5" y="4"/>
              </a:cxn>
              <a:cxn ang="0">
                <a:pos x="5" y="3"/>
              </a:cxn>
              <a:cxn ang="0">
                <a:pos x="3" y="2"/>
              </a:cxn>
              <a:cxn ang="0">
                <a:pos x="2" y="1"/>
              </a:cxn>
              <a:cxn ang="0">
                <a:pos x="1" y="0"/>
              </a:cxn>
              <a:cxn ang="0">
                <a:pos x="0" y="0"/>
              </a:cxn>
              <a:cxn ang="0">
                <a:pos x="0" y="1"/>
              </a:cxn>
              <a:cxn ang="0">
                <a:pos x="2" y="2"/>
              </a:cxn>
              <a:cxn ang="0">
                <a:pos x="4" y="3"/>
              </a:cxn>
              <a:cxn ang="0">
                <a:pos x="5" y="4"/>
              </a:cxn>
            </a:cxnLst>
            <a:rect l="0" t="0" r="r" b="b"/>
            <a:pathLst>
              <a:path w="6" h="4">
                <a:moveTo>
                  <a:pt x="5" y="4"/>
                </a:moveTo>
                <a:cubicBezTo>
                  <a:pt x="5" y="4"/>
                  <a:pt x="6" y="3"/>
                  <a:pt x="5" y="3"/>
                </a:cubicBezTo>
                <a:cubicBezTo>
                  <a:pt x="4" y="3"/>
                  <a:pt x="3" y="3"/>
                  <a:pt x="3" y="2"/>
                </a:cubicBezTo>
                <a:cubicBezTo>
                  <a:pt x="3" y="2"/>
                  <a:pt x="3" y="1"/>
                  <a:pt x="2" y="1"/>
                </a:cubicBezTo>
                <a:cubicBezTo>
                  <a:pt x="2" y="1"/>
                  <a:pt x="2" y="0"/>
                  <a:pt x="1" y="0"/>
                </a:cubicBezTo>
                <a:cubicBezTo>
                  <a:pt x="1" y="0"/>
                  <a:pt x="1" y="0"/>
                  <a:pt x="0" y="0"/>
                </a:cubicBezTo>
                <a:cubicBezTo>
                  <a:pt x="0" y="0"/>
                  <a:pt x="0" y="0"/>
                  <a:pt x="0" y="1"/>
                </a:cubicBezTo>
                <a:cubicBezTo>
                  <a:pt x="1" y="1"/>
                  <a:pt x="1" y="2"/>
                  <a:pt x="2" y="2"/>
                </a:cubicBezTo>
                <a:cubicBezTo>
                  <a:pt x="2" y="2"/>
                  <a:pt x="3" y="3"/>
                  <a:pt x="4" y="3"/>
                </a:cubicBezTo>
                <a:cubicBezTo>
                  <a:pt x="4" y="3"/>
                  <a:pt x="4" y="4"/>
                  <a:pt x="5"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5" name="Freeform 396"/>
          <p:cNvSpPr>
            <a:spLocks/>
          </p:cNvSpPr>
          <p:nvPr/>
        </p:nvSpPr>
        <p:spPr bwMode="auto">
          <a:xfrm>
            <a:off x="8876748" y="4806685"/>
            <a:ext cx="13161" cy="13161"/>
          </a:xfrm>
          <a:custGeom>
            <a:avLst/>
            <a:gdLst/>
            <a:ahLst/>
            <a:cxnLst>
              <a:cxn ang="0">
                <a:pos x="1" y="1"/>
              </a:cxn>
              <a:cxn ang="0">
                <a:pos x="1" y="1"/>
              </a:cxn>
              <a:cxn ang="0">
                <a:pos x="2" y="2"/>
              </a:cxn>
              <a:cxn ang="0">
                <a:pos x="1" y="1"/>
              </a:cxn>
            </a:cxnLst>
            <a:rect l="0" t="0" r="r" b="b"/>
            <a:pathLst>
              <a:path w="2" h="2">
                <a:moveTo>
                  <a:pt x="1" y="1"/>
                </a:moveTo>
                <a:cubicBezTo>
                  <a:pt x="0" y="0"/>
                  <a:pt x="1" y="1"/>
                  <a:pt x="1" y="1"/>
                </a:cubicBezTo>
                <a:cubicBezTo>
                  <a:pt x="1" y="2"/>
                  <a:pt x="1" y="2"/>
                  <a:pt x="2" y="2"/>
                </a:cubicBezTo>
                <a:cubicBezTo>
                  <a:pt x="2"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6" name="Freeform 397"/>
          <p:cNvSpPr>
            <a:spLocks/>
          </p:cNvSpPr>
          <p:nvPr/>
        </p:nvSpPr>
        <p:spPr bwMode="auto">
          <a:xfrm>
            <a:off x="8889909" y="4819847"/>
            <a:ext cx="11281" cy="11281"/>
          </a:xfrm>
          <a:custGeom>
            <a:avLst/>
            <a:gdLst/>
            <a:ahLst/>
            <a:cxnLst>
              <a:cxn ang="0">
                <a:pos x="1" y="0"/>
              </a:cxn>
              <a:cxn ang="0">
                <a:pos x="0" y="1"/>
              </a:cxn>
              <a:cxn ang="0">
                <a:pos x="2" y="1"/>
              </a:cxn>
              <a:cxn ang="0">
                <a:pos x="1" y="0"/>
              </a:cxn>
            </a:cxnLst>
            <a:rect l="0" t="0" r="r" b="b"/>
            <a:pathLst>
              <a:path w="2" h="2">
                <a:moveTo>
                  <a:pt x="1" y="0"/>
                </a:moveTo>
                <a:cubicBezTo>
                  <a:pt x="0" y="0"/>
                  <a:pt x="0" y="1"/>
                  <a:pt x="0" y="1"/>
                </a:cubicBezTo>
                <a:cubicBezTo>
                  <a:pt x="2" y="2"/>
                  <a:pt x="2" y="1"/>
                  <a:pt x="2" y="1"/>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7" name="Freeform 398"/>
          <p:cNvSpPr>
            <a:spLocks/>
          </p:cNvSpPr>
          <p:nvPr/>
        </p:nvSpPr>
        <p:spPr bwMode="auto">
          <a:xfrm>
            <a:off x="8895550" y="4819847"/>
            <a:ext cx="24443" cy="24443"/>
          </a:xfrm>
          <a:custGeom>
            <a:avLst/>
            <a:gdLst/>
            <a:ahLst/>
            <a:cxnLst>
              <a:cxn ang="0">
                <a:pos x="3" y="1"/>
              </a:cxn>
              <a:cxn ang="0">
                <a:pos x="2" y="1"/>
              </a:cxn>
              <a:cxn ang="0">
                <a:pos x="1" y="2"/>
              </a:cxn>
              <a:cxn ang="0">
                <a:pos x="2" y="2"/>
              </a:cxn>
              <a:cxn ang="0">
                <a:pos x="3" y="3"/>
              </a:cxn>
              <a:cxn ang="0">
                <a:pos x="4" y="2"/>
              </a:cxn>
              <a:cxn ang="0">
                <a:pos x="3" y="1"/>
              </a:cxn>
            </a:cxnLst>
            <a:rect l="0" t="0" r="r" b="b"/>
            <a:pathLst>
              <a:path w="4" h="4">
                <a:moveTo>
                  <a:pt x="3" y="1"/>
                </a:moveTo>
                <a:cubicBezTo>
                  <a:pt x="3" y="1"/>
                  <a:pt x="2" y="0"/>
                  <a:pt x="2" y="1"/>
                </a:cubicBezTo>
                <a:cubicBezTo>
                  <a:pt x="1" y="1"/>
                  <a:pt x="0" y="3"/>
                  <a:pt x="1" y="2"/>
                </a:cubicBezTo>
                <a:cubicBezTo>
                  <a:pt x="1" y="2"/>
                  <a:pt x="2" y="2"/>
                  <a:pt x="2" y="2"/>
                </a:cubicBezTo>
                <a:cubicBezTo>
                  <a:pt x="2" y="3"/>
                  <a:pt x="3" y="3"/>
                  <a:pt x="3" y="3"/>
                </a:cubicBezTo>
                <a:cubicBezTo>
                  <a:pt x="4" y="4"/>
                  <a:pt x="4" y="3"/>
                  <a:pt x="4" y="2"/>
                </a:cubicBezTo>
                <a:cubicBezTo>
                  <a:pt x="3" y="2"/>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8" name="Freeform 399"/>
          <p:cNvSpPr>
            <a:spLocks/>
          </p:cNvSpPr>
          <p:nvPr/>
        </p:nvSpPr>
        <p:spPr bwMode="auto">
          <a:xfrm>
            <a:off x="8901190" y="4838649"/>
            <a:ext cx="5641" cy="5641"/>
          </a:xfrm>
          <a:custGeom>
            <a:avLst/>
            <a:gdLst/>
            <a:ahLst/>
            <a:cxnLst>
              <a:cxn ang="0">
                <a:pos x="0" y="0"/>
              </a:cxn>
              <a:cxn ang="0">
                <a:pos x="0" y="1"/>
              </a:cxn>
              <a:cxn ang="0">
                <a:pos x="1" y="0"/>
              </a:cxn>
              <a:cxn ang="0">
                <a:pos x="1" y="0"/>
              </a:cxn>
              <a:cxn ang="0">
                <a:pos x="0" y="0"/>
              </a:cxn>
            </a:cxnLst>
            <a:rect l="0" t="0" r="r" b="b"/>
            <a:pathLst>
              <a:path w="1" h="1">
                <a:moveTo>
                  <a:pt x="0" y="0"/>
                </a:moveTo>
                <a:cubicBezTo>
                  <a:pt x="0" y="1"/>
                  <a:pt x="0" y="1"/>
                  <a:pt x="0" y="1"/>
                </a:cubicBezTo>
                <a:cubicBezTo>
                  <a:pt x="1" y="0"/>
                  <a:pt x="1" y="0"/>
                  <a:pt x="1" y="0"/>
                </a:cubicBezTo>
                <a:cubicBezTo>
                  <a:pt x="1" y="0"/>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9" name="Freeform 400"/>
          <p:cNvSpPr>
            <a:spLocks/>
          </p:cNvSpPr>
          <p:nvPr/>
        </p:nvSpPr>
        <p:spPr bwMode="auto">
          <a:xfrm>
            <a:off x="8919993" y="4838649"/>
            <a:ext cx="11281" cy="11281"/>
          </a:xfrm>
          <a:custGeom>
            <a:avLst/>
            <a:gdLst/>
            <a:ahLst/>
            <a:cxnLst>
              <a:cxn ang="0">
                <a:pos x="1" y="0"/>
              </a:cxn>
              <a:cxn ang="0">
                <a:pos x="0" y="1"/>
              </a:cxn>
              <a:cxn ang="0">
                <a:pos x="1" y="1"/>
              </a:cxn>
              <a:cxn ang="0">
                <a:pos x="1" y="0"/>
              </a:cxn>
            </a:cxnLst>
            <a:rect l="0" t="0" r="r" b="b"/>
            <a:pathLst>
              <a:path w="2" h="2">
                <a:moveTo>
                  <a:pt x="1" y="0"/>
                </a:moveTo>
                <a:cubicBezTo>
                  <a:pt x="1" y="0"/>
                  <a:pt x="0" y="1"/>
                  <a:pt x="0" y="1"/>
                </a:cubicBezTo>
                <a:cubicBezTo>
                  <a:pt x="0" y="1"/>
                  <a:pt x="1" y="2"/>
                  <a:pt x="1" y="1"/>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0" name="Freeform 401"/>
          <p:cNvSpPr>
            <a:spLocks/>
          </p:cNvSpPr>
          <p:nvPr/>
        </p:nvSpPr>
        <p:spPr bwMode="auto">
          <a:xfrm>
            <a:off x="8906831" y="4844289"/>
            <a:ext cx="5641" cy="564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1" name="Freeform 402"/>
          <p:cNvSpPr>
            <a:spLocks/>
          </p:cNvSpPr>
          <p:nvPr/>
        </p:nvSpPr>
        <p:spPr bwMode="auto">
          <a:xfrm>
            <a:off x="8936915" y="4806685"/>
            <a:ext cx="43245" cy="31964"/>
          </a:xfrm>
          <a:custGeom>
            <a:avLst/>
            <a:gdLst/>
            <a:ahLst/>
            <a:cxnLst>
              <a:cxn ang="0">
                <a:pos x="7" y="5"/>
              </a:cxn>
              <a:cxn ang="0">
                <a:pos x="7" y="4"/>
              </a:cxn>
              <a:cxn ang="0">
                <a:pos x="6" y="4"/>
              </a:cxn>
              <a:cxn ang="0">
                <a:pos x="5" y="3"/>
              </a:cxn>
              <a:cxn ang="0">
                <a:pos x="3" y="2"/>
              </a:cxn>
              <a:cxn ang="0">
                <a:pos x="2" y="1"/>
              </a:cxn>
              <a:cxn ang="0">
                <a:pos x="0" y="0"/>
              </a:cxn>
              <a:cxn ang="0">
                <a:pos x="0" y="1"/>
              </a:cxn>
              <a:cxn ang="0">
                <a:pos x="1" y="1"/>
              </a:cxn>
              <a:cxn ang="0">
                <a:pos x="1" y="2"/>
              </a:cxn>
              <a:cxn ang="0">
                <a:pos x="4" y="4"/>
              </a:cxn>
              <a:cxn ang="0">
                <a:pos x="6" y="5"/>
              </a:cxn>
              <a:cxn ang="0">
                <a:pos x="7" y="5"/>
              </a:cxn>
            </a:cxnLst>
            <a:rect l="0" t="0" r="r" b="b"/>
            <a:pathLst>
              <a:path w="7" h="5">
                <a:moveTo>
                  <a:pt x="7" y="5"/>
                </a:moveTo>
                <a:cubicBezTo>
                  <a:pt x="7" y="5"/>
                  <a:pt x="7" y="5"/>
                  <a:pt x="7" y="4"/>
                </a:cubicBezTo>
                <a:cubicBezTo>
                  <a:pt x="7" y="4"/>
                  <a:pt x="6" y="4"/>
                  <a:pt x="6" y="4"/>
                </a:cubicBezTo>
                <a:cubicBezTo>
                  <a:pt x="6" y="4"/>
                  <a:pt x="5" y="3"/>
                  <a:pt x="5" y="3"/>
                </a:cubicBezTo>
                <a:cubicBezTo>
                  <a:pt x="4" y="3"/>
                  <a:pt x="3" y="2"/>
                  <a:pt x="3" y="2"/>
                </a:cubicBezTo>
                <a:cubicBezTo>
                  <a:pt x="3" y="2"/>
                  <a:pt x="3" y="2"/>
                  <a:pt x="2" y="1"/>
                </a:cubicBezTo>
                <a:cubicBezTo>
                  <a:pt x="2" y="1"/>
                  <a:pt x="1" y="1"/>
                  <a:pt x="0" y="0"/>
                </a:cubicBezTo>
                <a:cubicBezTo>
                  <a:pt x="0" y="0"/>
                  <a:pt x="0" y="1"/>
                  <a:pt x="0" y="1"/>
                </a:cubicBezTo>
                <a:cubicBezTo>
                  <a:pt x="0" y="1"/>
                  <a:pt x="1" y="1"/>
                  <a:pt x="1" y="1"/>
                </a:cubicBezTo>
                <a:cubicBezTo>
                  <a:pt x="1" y="2"/>
                  <a:pt x="1" y="2"/>
                  <a:pt x="1" y="2"/>
                </a:cubicBezTo>
                <a:cubicBezTo>
                  <a:pt x="2" y="3"/>
                  <a:pt x="4" y="4"/>
                  <a:pt x="4" y="4"/>
                </a:cubicBezTo>
                <a:cubicBezTo>
                  <a:pt x="5" y="4"/>
                  <a:pt x="6" y="5"/>
                  <a:pt x="6" y="5"/>
                </a:cubicBezTo>
                <a:cubicBezTo>
                  <a:pt x="7" y="5"/>
                  <a:pt x="7" y="5"/>
                  <a:pt x="7"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2" name="Freeform 403"/>
          <p:cNvSpPr>
            <a:spLocks/>
          </p:cNvSpPr>
          <p:nvPr/>
        </p:nvSpPr>
        <p:spPr bwMode="auto">
          <a:xfrm>
            <a:off x="8985800" y="4855571"/>
            <a:ext cx="7521" cy="1880"/>
          </a:xfrm>
          <a:custGeom>
            <a:avLst/>
            <a:gdLst/>
            <a:ahLst/>
            <a:cxnLst>
              <a:cxn ang="0">
                <a:pos x="0" y="0"/>
              </a:cxn>
              <a:cxn ang="0">
                <a:pos x="1" y="0"/>
              </a:cxn>
              <a:cxn ang="0">
                <a:pos x="0" y="0"/>
              </a:cxn>
            </a:cxnLst>
            <a:rect l="0" t="0" r="r" b="b"/>
            <a:pathLst>
              <a:path w="1">
                <a:moveTo>
                  <a:pt x="0" y="0"/>
                </a:moveTo>
                <a:cubicBezTo>
                  <a:pt x="0" y="0"/>
                  <a:pt x="0" y="0"/>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3" name="Freeform 404"/>
          <p:cNvSpPr>
            <a:spLocks/>
          </p:cNvSpPr>
          <p:nvPr/>
        </p:nvSpPr>
        <p:spPr bwMode="auto">
          <a:xfrm>
            <a:off x="8993321" y="4855571"/>
            <a:ext cx="1880" cy="7521"/>
          </a:xfrm>
          <a:custGeom>
            <a:avLst/>
            <a:gdLst/>
            <a:ahLst/>
            <a:cxnLst>
              <a:cxn ang="0">
                <a:pos x="0" y="1"/>
              </a:cxn>
              <a:cxn ang="0">
                <a:pos x="0" y="1"/>
              </a:cxn>
              <a:cxn ang="0">
                <a:pos x="0" y="1"/>
              </a:cxn>
            </a:cxnLst>
            <a:rect l="0" t="0" r="r" b="b"/>
            <a:pathLst>
              <a:path h="1">
                <a:moveTo>
                  <a:pt x="0" y="1"/>
                </a:moveTo>
                <a:cubicBezTo>
                  <a:pt x="0" y="1"/>
                  <a:pt x="0" y="0"/>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4" name="Freeform 405"/>
          <p:cNvSpPr>
            <a:spLocks/>
          </p:cNvSpPr>
          <p:nvPr/>
        </p:nvSpPr>
        <p:spPr bwMode="auto">
          <a:xfrm>
            <a:off x="8968878" y="4855571"/>
            <a:ext cx="41365" cy="31964"/>
          </a:xfrm>
          <a:custGeom>
            <a:avLst/>
            <a:gdLst/>
            <a:ahLst/>
            <a:cxnLst>
              <a:cxn ang="0">
                <a:pos x="4" y="2"/>
              </a:cxn>
              <a:cxn ang="0">
                <a:pos x="2" y="1"/>
              </a:cxn>
              <a:cxn ang="0">
                <a:pos x="1" y="1"/>
              </a:cxn>
              <a:cxn ang="0">
                <a:pos x="1" y="3"/>
              </a:cxn>
              <a:cxn ang="0">
                <a:pos x="3" y="4"/>
              </a:cxn>
              <a:cxn ang="0">
                <a:pos x="5" y="4"/>
              </a:cxn>
              <a:cxn ang="0">
                <a:pos x="6" y="4"/>
              </a:cxn>
              <a:cxn ang="0">
                <a:pos x="6" y="3"/>
              </a:cxn>
              <a:cxn ang="0">
                <a:pos x="4" y="2"/>
              </a:cxn>
            </a:cxnLst>
            <a:rect l="0" t="0" r="r" b="b"/>
            <a:pathLst>
              <a:path w="7" h="5">
                <a:moveTo>
                  <a:pt x="4" y="2"/>
                </a:moveTo>
                <a:cubicBezTo>
                  <a:pt x="3" y="2"/>
                  <a:pt x="2" y="2"/>
                  <a:pt x="2" y="1"/>
                </a:cubicBezTo>
                <a:cubicBezTo>
                  <a:pt x="2" y="1"/>
                  <a:pt x="1" y="0"/>
                  <a:pt x="1" y="1"/>
                </a:cubicBezTo>
                <a:cubicBezTo>
                  <a:pt x="0" y="2"/>
                  <a:pt x="1" y="2"/>
                  <a:pt x="1" y="3"/>
                </a:cubicBezTo>
                <a:cubicBezTo>
                  <a:pt x="2" y="3"/>
                  <a:pt x="3" y="4"/>
                  <a:pt x="3" y="4"/>
                </a:cubicBezTo>
                <a:cubicBezTo>
                  <a:pt x="4" y="4"/>
                  <a:pt x="4" y="4"/>
                  <a:pt x="5" y="4"/>
                </a:cubicBezTo>
                <a:cubicBezTo>
                  <a:pt x="5" y="4"/>
                  <a:pt x="6" y="5"/>
                  <a:pt x="6" y="4"/>
                </a:cubicBezTo>
                <a:cubicBezTo>
                  <a:pt x="6" y="4"/>
                  <a:pt x="7" y="4"/>
                  <a:pt x="6" y="3"/>
                </a:cubicBezTo>
                <a:cubicBezTo>
                  <a:pt x="6" y="3"/>
                  <a:pt x="5"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grpSp>
        <p:nvGrpSpPr>
          <p:cNvPr id="8" name="Group 607"/>
          <p:cNvGrpSpPr>
            <a:grpSpLocks/>
          </p:cNvGrpSpPr>
          <p:nvPr/>
        </p:nvGrpSpPr>
        <p:grpSpPr bwMode="auto">
          <a:xfrm>
            <a:off x="4945221" y="1292566"/>
            <a:ext cx="4982566" cy="3649494"/>
            <a:chOff x="3100" y="821"/>
            <a:chExt cx="2650" cy="1941"/>
          </a:xfrm>
        </p:grpSpPr>
        <p:sp>
          <p:nvSpPr>
            <p:cNvPr id="485" name="Freeform 407"/>
            <p:cNvSpPr>
              <a:spLocks/>
            </p:cNvSpPr>
            <p:nvPr/>
          </p:nvSpPr>
          <p:spPr bwMode="auto">
            <a:xfrm>
              <a:off x="5256" y="2703"/>
              <a:ext cx="13" cy="23"/>
            </a:xfrm>
            <a:custGeom>
              <a:avLst/>
              <a:gdLst/>
              <a:ahLst/>
              <a:cxnLst>
                <a:cxn ang="0">
                  <a:pos x="4" y="6"/>
                </a:cxn>
                <a:cxn ang="0">
                  <a:pos x="4" y="5"/>
                </a:cxn>
                <a:cxn ang="0">
                  <a:pos x="3" y="3"/>
                </a:cxn>
                <a:cxn ang="0">
                  <a:pos x="3" y="2"/>
                </a:cxn>
                <a:cxn ang="0">
                  <a:pos x="1" y="0"/>
                </a:cxn>
                <a:cxn ang="0">
                  <a:pos x="1" y="0"/>
                </a:cxn>
                <a:cxn ang="0">
                  <a:pos x="1" y="1"/>
                </a:cxn>
                <a:cxn ang="0">
                  <a:pos x="1" y="2"/>
                </a:cxn>
                <a:cxn ang="0">
                  <a:pos x="2" y="5"/>
                </a:cxn>
                <a:cxn ang="0">
                  <a:pos x="4" y="6"/>
                </a:cxn>
                <a:cxn ang="0">
                  <a:pos x="4" y="6"/>
                </a:cxn>
              </a:cxnLst>
              <a:rect l="0" t="0" r="r" b="b"/>
              <a:pathLst>
                <a:path w="4" h="7">
                  <a:moveTo>
                    <a:pt x="4" y="6"/>
                  </a:moveTo>
                  <a:cubicBezTo>
                    <a:pt x="4" y="6"/>
                    <a:pt x="4" y="5"/>
                    <a:pt x="4" y="5"/>
                  </a:cubicBezTo>
                  <a:cubicBezTo>
                    <a:pt x="4" y="4"/>
                    <a:pt x="3" y="4"/>
                    <a:pt x="3" y="3"/>
                  </a:cubicBezTo>
                  <a:cubicBezTo>
                    <a:pt x="3" y="3"/>
                    <a:pt x="3" y="3"/>
                    <a:pt x="3" y="2"/>
                  </a:cubicBezTo>
                  <a:cubicBezTo>
                    <a:pt x="2" y="1"/>
                    <a:pt x="2" y="1"/>
                    <a:pt x="1" y="0"/>
                  </a:cubicBezTo>
                  <a:cubicBezTo>
                    <a:pt x="1" y="0"/>
                    <a:pt x="1" y="1"/>
                    <a:pt x="1" y="0"/>
                  </a:cubicBezTo>
                  <a:cubicBezTo>
                    <a:pt x="0" y="0"/>
                    <a:pt x="1" y="1"/>
                    <a:pt x="1" y="1"/>
                  </a:cubicBezTo>
                  <a:cubicBezTo>
                    <a:pt x="1" y="1"/>
                    <a:pt x="1" y="1"/>
                    <a:pt x="1" y="2"/>
                  </a:cubicBezTo>
                  <a:cubicBezTo>
                    <a:pt x="1" y="3"/>
                    <a:pt x="2" y="4"/>
                    <a:pt x="2" y="5"/>
                  </a:cubicBezTo>
                  <a:cubicBezTo>
                    <a:pt x="3" y="5"/>
                    <a:pt x="3" y="6"/>
                    <a:pt x="4" y="6"/>
                  </a:cubicBezTo>
                  <a:cubicBezTo>
                    <a:pt x="4" y="7"/>
                    <a:pt x="4" y="7"/>
                    <a:pt x="4"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6" name="Freeform 408"/>
            <p:cNvSpPr>
              <a:spLocks/>
            </p:cNvSpPr>
            <p:nvPr/>
          </p:nvSpPr>
          <p:spPr bwMode="auto">
            <a:xfrm>
              <a:off x="5269" y="2723"/>
              <a:ext cx="6" cy="6"/>
            </a:xfrm>
            <a:custGeom>
              <a:avLst/>
              <a:gdLst/>
              <a:ahLst/>
              <a:cxnLst>
                <a:cxn ang="0">
                  <a:pos x="0" y="0"/>
                </a:cxn>
                <a:cxn ang="0">
                  <a:pos x="1" y="2"/>
                </a:cxn>
                <a:cxn ang="0">
                  <a:pos x="0" y="0"/>
                </a:cxn>
              </a:cxnLst>
              <a:rect l="0" t="0" r="r" b="b"/>
              <a:pathLst>
                <a:path w="2" h="2">
                  <a:moveTo>
                    <a:pt x="0" y="0"/>
                  </a:moveTo>
                  <a:cubicBezTo>
                    <a:pt x="0" y="0"/>
                    <a:pt x="1" y="1"/>
                    <a:pt x="1" y="2"/>
                  </a:cubicBezTo>
                  <a:cubicBezTo>
                    <a:pt x="1" y="2"/>
                    <a:pt x="2"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7" name="Freeform 409"/>
            <p:cNvSpPr>
              <a:spLocks/>
            </p:cNvSpPr>
            <p:nvPr/>
          </p:nvSpPr>
          <p:spPr bwMode="auto">
            <a:xfrm>
              <a:off x="5246" y="2755"/>
              <a:ext cx="10" cy="7"/>
            </a:xfrm>
            <a:custGeom>
              <a:avLst/>
              <a:gdLst/>
              <a:ahLst/>
              <a:cxnLst>
                <a:cxn ang="0">
                  <a:pos x="2" y="1"/>
                </a:cxn>
                <a:cxn ang="0">
                  <a:pos x="1" y="0"/>
                </a:cxn>
                <a:cxn ang="0">
                  <a:pos x="3" y="2"/>
                </a:cxn>
                <a:cxn ang="0">
                  <a:pos x="2" y="1"/>
                </a:cxn>
              </a:cxnLst>
              <a:rect l="0" t="0" r="r" b="b"/>
              <a:pathLst>
                <a:path w="3" h="2">
                  <a:moveTo>
                    <a:pt x="2" y="1"/>
                  </a:moveTo>
                  <a:cubicBezTo>
                    <a:pt x="2" y="1"/>
                    <a:pt x="0" y="0"/>
                    <a:pt x="1" y="0"/>
                  </a:cubicBezTo>
                  <a:cubicBezTo>
                    <a:pt x="1" y="1"/>
                    <a:pt x="3" y="2"/>
                    <a:pt x="3" y="2"/>
                  </a:cubicBezTo>
                  <a:cubicBezTo>
                    <a:pt x="3" y="2"/>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8" name="Freeform 410"/>
            <p:cNvSpPr>
              <a:spLocks/>
            </p:cNvSpPr>
            <p:nvPr/>
          </p:nvSpPr>
          <p:spPr bwMode="auto">
            <a:xfrm>
              <a:off x="5269" y="2733"/>
              <a:ext cx="19" cy="12"/>
            </a:xfrm>
            <a:custGeom>
              <a:avLst/>
              <a:gdLst/>
              <a:ahLst/>
              <a:cxnLst>
                <a:cxn ang="0">
                  <a:pos x="4" y="2"/>
                </a:cxn>
                <a:cxn ang="0">
                  <a:pos x="3" y="2"/>
                </a:cxn>
                <a:cxn ang="0">
                  <a:pos x="1" y="1"/>
                </a:cxn>
                <a:cxn ang="0">
                  <a:pos x="0" y="1"/>
                </a:cxn>
                <a:cxn ang="0">
                  <a:pos x="1" y="1"/>
                </a:cxn>
                <a:cxn ang="0">
                  <a:pos x="1" y="2"/>
                </a:cxn>
                <a:cxn ang="0">
                  <a:pos x="2" y="3"/>
                </a:cxn>
                <a:cxn ang="0">
                  <a:pos x="5" y="4"/>
                </a:cxn>
                <a:cxn ang="0">
                  <a:pos x="4" y="2"/>
                </a:cxn>
              </a:cxnLst>
              <a:rect l="0" t="0" r="r" b="b"/>
              <a:pathLst>
                <a:path w="6" h="4">
                  <a:moveTo>
                    <a:pt x="4" y="2"/>
                  </a:moveTo>
                  <a:cubicBezTo>
                    <a:pt x="4" y="2"/>
                    <a:pt x="4" y="2"/>
                    <a:pt x="3" y="2"/>
                  </a:cubicBezTo>
                  <a:cubicBezTo>
                    <a:pt x="3" y="2"/>
                    <a:pt x="1" y="1"/>
                    <a:pt x="1" y="1"/>
                  </a:cubicBezTo>
                  <a:cubicBezTo>
                    <a:pt x="0" y="0"/>
                    <a:pt x="0" y="1"/>
                    <a:pt x="0" y="1"/>
                  </a:cubicBezTo>
                  <a:cubicBezTo>
                    <a:pt x="0" y="1"/>
                    <a:pt x="0" y="1"/>
                    <a:pt x="1" y="1"/>
                  </a:cubicBezTo>
                  <a:cubicBezTo>
                    <a:pt x="1" y="1"/>
                    <a:pt x="1" y="2"/>
                    <a:pt x="1" y="2"/>
                  </a:cubicBezTo>
                  <a:cubicBezTo>
                    <a:pt x="1" y="2"/>
                    <a:pt x="1" y="2"/>
                    <a:pt x="2" y="3"/>
                  </a:cubicBezTo>
                  <a:cubicBezTo>
                    <a:pt x="3" y="4"/>
                    <a:pt x="5" y="4"/>
                    <a:pt x="5" y="4"/>
                  </a:cubicBezTo>
                  <a:cubicBezTo>
                    <a:pt x="6" y="4"/>
                    <a:pt x="5" y="3"/>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9" name="Freeform 411"/>
            <p:cNvSpPr>
              <a:spLocks/>
            </p:cNvSpPr>
            <p:nvPr/>
          </p:nvSpPr>
          <p:spPr bwMode="auto">
            <a:xfrm>
              <a:off x="3575" y="2128"/>
              <a:ext cx="13" cy="6"/>
            </a:xfrm>
            <a:custGeom>
              <a:avLst/>
              <a:gdLst/>
              <a:ahLst/>
              <a:cxnLst>
                <a:cxn ang="0">
                  <a:pos x="0" y="2"/>
                </a:cxn>
                <a:cxn ang="0">
                  <a:pos x="3" y="1"/>
                </a:cxn>
                <a:cxn ang="0">
                  <a:pos x="3" y="0"/>
                </a:cxn>
                <a:cxn ang="0">
                  <a:pos x="2" y="1"/>
                </a:cxn>
                <a:cxn ang="0">
                  <a:pos x="0" y="2"/>
                </a:cxn>
              </a:cxnLst>
              <a:rect l="0" t="0" r="r" b="b"/>
              <a:pathLst>
                <a:path w="4" h="2">
                  <a:moveTo>
                    <a:pt x="0" y="2"/>
                  </a:moveTo>
                  <a:cubicBezTo>
                    <a:pt x="1" y="2"/>
                    <a:pt x="3" y="1"/>
                    <a:pt x="3" y="1"/>
                  </a:cubicBezTo>
                  <a:cubicBezTo>
                    <a:pt x="3" y="1"/>
                    <a:pt x="4" y="0"/>
                    <a:pt x="3" y="0"/>
                  </a:cubicBezTo>
                  <a:cubicBezTo>
                    <a:pt x="2" y="0"/>
                    <a:pt x="2" y="0"/>
                    <a:pt x="2" y="1"/>
                  </a:cubicBezTo>
                  <a:cubicBezTo>
                    <a:pt x="1" y="1"/>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0" name="Freeform 412"/>
            <p:cNvSpPr>
              <a:spLocks/>
            </p:cNvSpPr>
            <p:nvPr/>
          </p:nvSpPr>
          <p:spPr bwMode="auto">
            <a:xfrm>
              <a:off x="3391" y="1898"/>
              <a:ext cx="310" cy="262"/>
            </a:xfrm>
            <a:custGeom>
              <a:avLst/>
              <a:gdLst/>
              <a:ahLst/>
              <a:cxnLst>
                <a:cxn ang="0">
                  <a:pos x="5" y="17"/>
                </a:cxn>
                <a:cxn ang="0">
                  <a:pos x="6" y="20"/>
                </a:cxn>
                <a:cxn ang="0">
                  <a:pos x="8" y="22"/>
                </a:cxn>
                <a:cxn ang="0">
                  <a:pos x="12" y="23"/>
                </a:cxn>
                <a:cxn ang="0">
                  <a:pos x="11" y="26"/>
                </a:cxn>
                <a:cxn ang="0">
                  <a:pos x="10" y="27"/>
                </a:cxn>
                <a:cxn ang="0">
                  <a:pos x="8" y="30"/>
                </a:cxn>
                <a:cxn ang="0">
                  <a:pos x="7" y="33"/>
                </a:cxn>
                <a:cxn ang="0">
                  <a:pos x="10" y="38"/>
                </a:cxn>
                <a:cxn ang="0">
                  <a:pos x="16" y="41"/>
                </a:cxn>
                <a:cxn ang="0">
                  <a:pos x="19" y="45"/>
                </a:cxn>
                <a:cxn ang="0">
                  <a:pos x="19" y="50"/>
                </a:cxn>
                <a:cxn ang="0">
                  <a:pos x="20" y="52"/>
                </a:cxn>
                <a:cxn ang="0">
                  <a:pos x="23" y="55"/>
                </a:cxn>
                <a:cxn ang="0">
                  <a:pos x="27" y="54"/>
                </a:cxn>
                <a:cxn ang="0">
                  <a:pos x="33" y="59"/>
                </a:cxn>
                <a:cxn ang="0">
                  <a:pos x="39" y="67"/>
                </a:cxn>
                <a:cxn ang="0">
                  <a:pos x="48" y="72"/>
                </a:cxn>
                <a:cxn ang="0">
                  <a:pos x="57" y="72"/>
                </a:cxn>
                <a:cxn ang="0">
                  <a:pos x="73" y="79"/>
                </a:cxn>
                <a:cxn ang="0">
                  <a:pos x="83" y="80"/>
                </a:cxn>
                <a:cxn ang="0">
                  <a:pos x="88" y="78"/>
                </a:cxn>
                <a:cxn ang="0">
                  <a:pos x="91" y="74"/>
                </a:cxn>
                <a:cxn ang="0">
                  <a:pos x="96" y="70"/>
                </a:cxn>
                <a:cxn ang="0">
                  <a:pos x="93" y="65"/>
                </a:cxn>
                <a:cxn ang="0">
                  <a:pos x="84" y="56"/>
                </a:cxn>
                <a:cxn ang="0">
                  <a:pos x="84" y="56"/>
                </a:cxn>
                <a:cxn ang="0">
                  <a:pos x="88" y="50"/>
                </a:cxn>
                <a:cxn ang="0">
                  <a:pos x="87" y="47"/>
                </a:cxn>
                <a:cxn ang="0">
                  <a:pos x="84" y="43"/>
                </a:cxn>
                <a:cxn ang="0">
                  <a:pos x="84" y="36"/>
                </a:cxn>
                <a:cxn ang="0">
                  <a:pos x="82" y="33"/>
                </a:cxn>
                <a:cxn ang="0">
                  <a:pos x="83" y="30"/>
                </a:cxn>
                <a:cxn ang="0">
                  <a:pos x="85" y="27"/>
                </a:cxn>
                <a:cxn ang="0">
                  <a:pos x="85" y="22"/>
                </a:cxn>
                <a:cxn ang="0">
                  <a:pos x="84" y="18"/>
                </a:cxn>
                <a:cxn ang="0">
                  <a:pos x="78" y="15"/>
                </a:cxn>
                <a:cxn ang="0">
                  <a:pos x="75" y="13"/>
                </a:cxn>
                <a:cxn ang="0">
                  <a:pos x="71" y="12"/>
                </a:cxn>
                <a:cxn ang="0">
                  <a:pos x="68" y="11"/>
                </a:cxn>
                <a:cxn ang="0">
                  <a:pos x="66" y="9"/>
                </a:cxn>
                <a:cxn ang="0">
                  <a:pos x="61" y="10"/>
                </a:cxn>
                <a:cxn ang="0">
                  <a:pos x="57" y="10"/>
                </a:cxn>
                <a:cxn ang="0">
                  <a:pos x="52" y="14"/>
                </a:cxn>
                <a:cxn ang="0">
                  <a:pos x="50" y="16"/>
                </a:cxn>
                <a:cxn ang="0">
                  <a:pos x="45" y="17"/>
                </a:cxn>
                <a:cxn ang="0">
                  <a:pos x="30" y="13"/>
                </a:cxn>
                <a:cxn ang="0">
                  <a:pos x="23" y="8"/>
                </a:cxn>
                <a:cxn ang="0">
                  <a:pos x="21" y="6"/>
                </a:cxn>
                <a:cxn ang="0">
                  <a:pos x="22" y="4"/>
                </a:cxn>
                <a:cxn ang="0">
                  <a:pos x="22" y="2"/>
                </a:cxn>
                <a:cxn ang="0">
                  <a:pos x="19" y="1"/>
                </a:cxn>
                <a:cxn ang="0">
                  <a:pos x="15" y="4"/>
                </a:cxn>
                <a:cxn ang="0">
                  <a:pos x="11" y="5"/>
                </a:cxn>
                <a:cxn ang="0">
                  <a:pos x="8" y="5"/>
                </a:cxn>
                <a:cxn ang="0">
                  <a:pos x="4" y="0"/>
                </a:cxn>
                <a:cxn ang="0">
                  <a:pos x="1" y="2"/>
                </a:cxn>
                <a:cxn ang="0">
                  <a:pos x="2" y="8"/>
                </a:cxn>
                <a:cxn ang="0">
                  <a:pos x="2" y="11"/>
                </a:cxn>
                <a:cxn ang="0">
                  <a:pos x="3" y="13"/>
                </a:cxn>
              </a:cxnLst>
              <a:rect l="0" t="0" r="r" b="b"/>
              <a:pathLst>
                <a:path w="96" h="81">
                  <a:moveTo>
                    <a:pt x="4" y="15"/>
                  </a:moveTo>
                  <a:cubicBezTo>
                    <a:pt x="4" y="16"/>
                    <a:pt x="5" y="16"/>
                    <a:pt x="5" y="16"/>
                  </a:cubicBezTo>
                  <a:cubicBezTo>
                    <a:pt x="5" y="16"/>
                    <a:pt x="5" y="17"/>
                    <a:pt x="5" y="17"/>
                  </a:cubicBezTo>
                  <a:cubicBezTo>
                    <a:pt x="5" y="17"/>
                    <a:pt x="5" y="17"/>
                    <a:pt x="5" y="17"/>
                  </a:cubicBezTo>
                  <a:cubicBezTo>
                    <a:pt x="6" y="18"/>
                    <a:pt x="6" y="18"/>
                    <a:pt x="5" y="19"/>
                  </a:cubicBezTo>
                  <a:cubicBezTo>
                    <a:pt x="5" y="19"/>
                    <a:pt x="5" y="19"/>
                    <a:pt x="5" y="19"/>
                  </a:cubicBezTo>
                  <a:cubicBezTo>
                    <a:pt x="5" y="19"/>
                    <a:pt x="6" y="19"/>
                    <a:pt x="6" y="19"/>
                  </a:cubicBezTo>
                  <a:cubicBezTo>
                    <a:pt x="6" y="19"/>
                    <a:pt x="6" y="20"/>
                    <a:pt x="6" y="20"/>
                  </a:cubicBezTo>
                  <a:cubicBezTo>
                    <a:pt x="6" y="20"/>
                    <a:pt x="7" y="22"/>
                    <a:pt x="7" y="22"/>
                  </a:cubicBezTo>
                  <a:cubicBezTo>
                    <a:pt x="7" y="22"/>
                    <a:pt x="7" y="22"/>
                    <a:pt x="7" y="22"/>
                  </a:cubicBezTo>
                  <a:cubicBezTo>
                    <a:pt x="7" y="22"/>
                    <a:pt x="7" y="22"/>
                    <a:pt x="8" y="22"/>
                  </a:cubicBezTo>
                  <a:cubicBezTo>
                    <a:pt x="8" y="22"/>
                    <a:pt x="8" y="22"/>
                    <a:pt x="8" y="22"/>
                  </a:cubicBezTo>
                  <a:cubicBezTo>
                    <a:pt x="8" y="22"/>
                    <a:pt x="9" y="23"/>
                    <a:pt x="9" y="23"/>
                  </a:cubicBezTo>
                  <a:cubicBezTo>
                    <a:pt x="9" y="23"/>
                    <a:pt x="9" y="23"/>
                    <a:pt x="9" y="23"/>
                  </a:cubicBezTo>
                  <a:cubicBezTo>
                    <a:pt x="9" y="23"/>
                    <a:pt x="10" y="23"/>
                    <a:pt x="11" y="23"/>
                  </a:cubicBezTo>
                  <a:cubicBezTo>
                    <a:pt x="11" y="23"/>
                    <a:pt x="11" y="23"/>
                    <a:pt x="12" y="23"/>
                  </a:cubicBezTo>
                  <a:cubicBezTo>
                    <a:pt x="12" y="23"/>
                    <a:pt x="12" y="23"/>
                    <a:pt x="12" y="23"/>
                  </a:cubicBezTo>
                  <a:cubicBezTo>
                    <a:pt x="12" y="23"/>
                    <a:pt x="11" y="23"/>
                    <a:pt x="11" y="23"/>
                  </a:cubicBezTo>
                  <a:cubicBezTo>
                    <a:pt x="10" y="24"/>
                    <a:pt x="10" y="24"/>
                    <a:pt x="10" y="25"/>
                  </a:cubicBezTo>
                  <a:cubicBezTo>
                    <a:pt x="10" y="25"/>
                    <a:pt x="11" y="25"/>
                    <a:pt x="11" y="26"/>
                  </a:cubicBezTo>
                  <a:cubicBezTo>
                    <a:pt x="11" y="26"/>
                    <a:pt x="11" y="26"/>
                    <a:pt x="11" y="27"/>
                  </a:cubicBezTo>
                  <a:cubicBezTo>
                    <a:pt x="11" y="27"/>
                    <a:pt x="11" y="27"/>
                    <a:pt x="11" y="27"/>
                  </a:cubicBezTo>
                  <a:cubicBezTo>
                    <a:pt x="11" y="27"/>
                    <a:pt x="10" y="27"/>
                    <a:pt x="10" y="27"/>
                  </a:cubicBezTo>
                  <a:cubicBezTo>
                    <a:pt x="10" y="27"/>
                    <a:pt x="10" y="27"/>
                    <a:pt x="10" y="27"/>
                  </a:cubicBezTo>
                  <a:cubicBezTo>
                    <a:pt x="10" y="27"/>
                    <a:pt x="9" y="28"/>
                    <a:pt x="9" y="28"/>
                  </a:cubicBezTo>
                  <a:cubicBezTo>
                    <a:pt x="9" y="28"/>
                    <a:pt x="9" y="29"/>
                    <a:pt x="9" y="30"/>
                  </a:cubicBezTo>
                  <a:cubicBezTo>
                    <a:pt x="9" y="30"/>
                    <a:pt x="9" y="30"/>
                    <a:pt x="9" y="30"/>
                  </a:cubicBezTo>
                  <a:cubicBezTo>
                    <a:pt x="9" y="30"/>
                    <a:pt x="8" y="30"/>
                    <a:pt x="8" y="30"/>
                  </a:cubicBezTo>
                  <a:cubicBezTo>
                    <a:pt x="8" y="30"/>
                    <a:pt x="8" y="30"/>
                    <a:pt x="7" y="30"/>
                  </a:cubicBezTo>
                  <a:cubicBezTo>
                    <a:pt x="7" y="31"/>
                    <a:pt x="8" y="31"/>
                    <a:pt x="8" y="31"/>
                  </a:cubicBezTo>
                  <a:cubicBezTo>
                    <a:pt x="8" y="32"/>
                    <a:pt x="7" y="33"/>
                    <a:pt x="7" y="33"/>
                  </a:cubicBezTo>
                  <a:cubicBezTo>
                    <a:pt x="7" y="33"/>
                    <a:pt x="7" y="33"/>
                    <a:pt x="7" y="33"/>
                  </a:cubicBezTo>
                  <a:cubicBezTo>
                    <a:pt x="7" y="33"/>
                    <a:pt x="9" y="35"/>
                    <a:pt x="9" y="35"/>
                  </a:cubicBezTo>
                  <a:cubicBezTo>
                    <a:pt x="9" y="35"/>
                    <a:pt x="10" y="35"/>
                    <a:pt x="10" y="35"/>
                  </a:cubicBezTo>
                  <a:cubicBezTo>
                    <a:pt x="10" y="35"/>
                    <a:pt x="10" y="35"/>
                    <a:pt x="10" y="36"/>
                  </a:cubicBezTo>
                  <a:cubicBezTo>
                    <a:pt x="10" y="36"/>
                    <a:pt x="10" y="37"/>
                    <a:pt x="10" y="38"/>
                  </a:cubicBezTo>
                  <a:cubicBezTo>
                    <a:pt x="11" y="39"/>
                    <a:pt x="11" y="39"/>
                    <a:pt x="11" y="39"/>
                  </a:cubicBezTo>
                  <a:cubicBezTo>
                    <a:pt x="11" y="39"/>
                    <a:pt x="12" y="39"/>
                    <a:pt x="12" y="39"/>
                  </a:cubicBezTo>
                  <a:cubicBezTo>
                    <a:pt x="12" y="39"/>
                    <a:pt x="13" y="39"/>
                    <a:pt x="13" y="39"/>
                  </a:cubicBezTo>
                  <a:cubicBezTo>
                    <a:pt x="13" y="40"/>
                    <a:pt x="16" y="41"/>
                    <a:pt x="16" y="41"/>
                  </a:cubicBezTo>
                  <a:cubicBezTo>
                    <a:pt x="16" y="42"/>
                    <a:pt x="16" y="42"/>
                    <a:pt x="16" y="42"/>
                  </a:cubicBezTo>
                  <a:cubicBezTo>
                    <a:pt x="17" y="41"/>
                    <a:pt x="17" y="42"/>
                    <a:pt x="18" y="43"/>
                  </a:cubicBezTo>
                  <a:cubicBezTo>
                    <a:pt x="18" y="44"/>
                    <a:pt x="19" y="45"/>
                    <a:pt x="19" y="45"/>
                  </a:cubicBezTo>
                  <a:cubicBezTo>
                    <a:pt x="19" y="45"/>
                    <a:pt x="19" y="45"/>
                    <a:pt x="19" y="45"/>
                  </a:cubicBezTo>
                  <a:cubicBezTo>
                    <a:pt x="19" y="45"/>
                    <a:pt x="19" y="46"/>
                    <a:pt x="19" y="47"/>
                  </a:cubicBezTo>
                  <a:cubicBezTo>
                    <a:pt x="19" y="47"/>
                    <a:pt x="19" y="47"/>
                    <a:pt x="19" y="48"/>
                  </a:cubicBezTo>
                  <a:cubicBezTo>
                    <a:pt x="19" y="48"/>
                    <a:pt x="19" y="49"/>
                    <a:pt x="19" y="49"/>
                  </a:cubicBezTo>
                  <a:cubicBezTo>
                    <a:pt x="19" y="49"/>
                    <a:pt x="19" y="50"/>
                    <a:pt x="19" y="50"/>
                  </a:cubicBezTo>
                  <a:cubicBezTo>
                    <a:pt x="19" y="50"/>
                    <a:pt x="20" y="50"/>
                    <a:pt x="20" y="50"/>
                  </a:cubicBezTo>
                  <a:cubicBezTo>
                    <a:pt x="20" y="50"/>
                    <a:pt x="20" y="50"/>
                    <a:pt x="20" y="50"/>
                  </a:cubicBezTo>
                  <a:cubicBezTo>
                    <a:pt x="20" y="50"/>
                    <a:pt x="20" y="50"/>
                    <a:pt x="20" y="50"/>
                  </a:cubicBezTo>
                  <a:cubicBezTo>
                    <a:pt x="20" y="50"/>
                    <a:pt x="20" y="52"/>
                    <a:pt x="20" y="52"/>
                  </a:cubicBezTo>
                  <a:cubicBezTo>
                    <a:pt x="20" y="52"/>
                    <a:pt x="20" y="52"/>
                    <a:pt x="21" y="53"/>
                  </a:cubicBezTo>
                  <a:cubicBezTo>
                    <a:pt x="21" y="53"/>
                    <a:pt x="21" y="53"/>
                    <a:pt x="22" y="53"/>
                  </a:cubicBezTo>
                  <a:cubicBezTo>
                    <a:pt x="22" y="54"/>
                    <a:pt x="22" y="54"/>
                    <a:pt x="22" y="54"/>
                  </a:cubicBezTo>
                  <a:cubicBezTo>
                    <a:pt x="23" y="55"/>
                    <a:pt x="23" y="55"/>
                    <a:pt x="23" y="55"/>
                  </a:cubicBezTo>
                  <a:cubicBezTo>
                    <a:pt x="23" y="55"/>
                    <a:pt x="24" y="55"/>
                    <a:pt x="24" y="55"/>
                  </a:cubicBezTo>
                  <a:cubicBezTo>
                    <a:pt x="25" y="55"/>
                    <a:pt x="25" y="54"/>
                    <a:pt x="25" y="54"/>
                  </a:cubicBezTo>
                  <a:cubicBezTo>
                    <a:pt x="25" y="53"/>
                    <a:pt x="25" y="53"/>
                    <a:pt x="25" y="53"/>
                  </a:cubicBezTo>
                  <a:cubicBezTo>
                    <a:pt x="26" y="53"/>
                    <a:pt x="27" y="54"/>
                    <a:pt x="27" y="54"/>
                  </a:cubicBezTo>
                  <a:cubicBezTo>
                    <a:pt x="28" y="54"/>
                    <a:pt x="28" y="55"/>
                    <a:pt x="29" y="55"/>
                  </a:cubicBezTo>
                  <a:cubicBezTo>
                    <a:pt x="29" y="54"/>
                    <a:pt x="31" y="54"/>
                    <a:pt x="31" y="55"/>
                  </a:cubicBezTo>
                  <a:cubicBezTo>
                    <a:pt x="31" y="56"/>
                    <a:pt x="32" y="57"/>
                    <a:pt x="33" y="57"/>
                  </a:cubicBezTo>
                  <a:cubicBezTo>
                    <a:pt x="33" y="58"/>
                    <a:pt x="34" y="59"/>
                    <a:pt x="33" y="59"/>
                  </a:cubicBezTo>
                  <a:cubicBezTo>
                    <a:pt x="33" y="59"/>
                    <a:pt x="33" y="59"/>
                    <a:pt x="34" y="60"/>
                  </a:cubicBezTo>
                  <a:cubicBezTo>
                    <a:pt x="34" y="60"/>
                    <a:pt x="35" y="60"/>
                    <a:pt x="35" y="61"/>
                  </a:cubicBezTo>
                  <a:cubicBezTo>
                    <a:pt x="35" y="61"/>
                    <a:pt x="36" y="65"/>
                    <a:pt x="37" y="66"/>
                  </a:cubicBezTo>
                  <a:cubicBezTo>
                    <a:pt x="37" y="66"/>
                    <a:pt x="38" y="67"/>
                    <a:pt x="39" y="67"/>
                  </a:cubicBezTo>
                  <a:cubicBezTo>
                    <a:pt x="39" y="67"/>
                    <a:pt x="40" y="67"/>
                    <a:pt x="41" y="67"/>
                  </a:cubicBezTo>
                  <a:cubicBezTo>
                    <a:pt x="41" y="67"/>
                    <a:pt x="43" y="68"/>
                    <a:pt x="43" y="69"/>
                  </a:cubicBezTo>
                  <a:cubicBezTo>
                    <a:pt x="44" y="70"/>
                    <a:pt x="45" y="71"/>
                    <a:pt x="46" y="71"/>
                  </a:cubicBezTo>
                  <a:cubicBezTo>
                    <a:pt x="46" y="71"/>
                    <a:pt x="47" y="71"/>
                    <a:pt x="48" y="72"/>
                  </a:cubicBezTo>
                  <a:cubicBezTo>
                    <a:pt x="48" y="72"/>
                    <a:pt x="49" y="73"/>
                    <a:pt x="50" y="73"/>
                  </a:cubicBezTo>
                  <a:cubicBezTo>
                    <a:pt x="51" y="73"/>
                    <a:pt x="52" y="73"/>
                    <a:pt x="53" y="73"/>
                  </a:cubicBezTo>
                  <a:cubicBezTo>
                    <a:pt x="53" y="74"/>
                    <a:pt x="53" y="74"/>
                    <a:pt x="53" y="74"/>
                  </a:cubicBezTo>
                  <a:cubicBezTo>
                    <a:pt x="54" y="74"/>
                    <a:pt x="57" y="73"/>
                    <a:pt x="57" y="72"/>
                  </a:cubicBezTo>
                  <a:cubicBezTo>
                    <a:pt x="58" y="72"/>
                    <a:pt x="58" y="71"/>
                    <a:pt x="60" y="71"/>
                  </a:cubicBezTo>
                  <a:cubicBezTo>
                    <a:pt x="61" y="70"/>
                    <a:pt x="64" y="70"/>
                    <a:pt x="65" y="72"/>
                  </a:cubicBezTo>
                  <a:cubicBezTo>
                    <a:pt x="65" y="74"/>
                    <a:pt x="65" y="77"/>
                    <a:pt x="67" y="78"/>
                  </a:cubicBezTo>
                  <a:cubicBezTo>
                    <a:pt x="69" y="78"/>
                    <a:pt x="73" y="79"/>
                    <a:pt x="73" y="79"/>
                  </a:cubicBezTo>
                  <a:cubicBezTo>
                    <a:pt x="73" y="79"/>
                    <a:pt x="74" y="79"/>
                    <a:pt x="74" y="79"/>
                  </a:cubicBezTo>
                  <a:cubicBezTo>
                    <a:pt x="75" y="79"/>
                    <a:pt x="75" y="79"/>
                    <a:pt x="76" y="79"/>
                  </a:cubicBezTo>
                  <a:cubicBezTo>
                    <a:pt x="77" y="79"/>
                    <a:pt x="81" y="79"/>
                    <a:pt x="81" y="79"/>
                  </a:cubicBezTo>
                  <a:cubicBezTo>
                    <a:pt x="82" y="79"/>
                    <a:pt x="82" y="80"/>
                    <a:pt x="83" y="80"/>
                  </a:cubicBezTo>
                  <a:cubicBezTo>
                    <a:pt x="83" y="80"/>
                    <a:pt x="83" y="80"/>
                    <a:pt x="84" y="81"/>
                  </a:cubicBezTo>
                  <a:cubicBezTo>
                    <a:pt x="84" y="81"/>
                    <a:pt x="86" y="81"/>
                    <a:pt x="86" y="81"/>
                  </a:cubicBezTo>
                  <a:cubicBezTo>
                    <a:pt x="86" y="81"/>
                    <a:pt x="87" y="81"/>
                    <a:pt x="87" y="81"/>
                  </a:cubicBezTo>
                  <a:cubicBezTo>
                    <a:pt x="88" y="80"/>
                    <a:pt x="88" y="78"/>
                    <a:pt x="88" y="78"/>
                  </a:cubicBezTo>
                  <a:cubicBezTo>
                    <a:pt x="88" y="77"/>
                    <a:pt x="88" y="77"/>
                    <a:pt x="89" y="76"/>
                  </a:cubicBezTo>
                  <a:cubicBezTo>
                    <a:pt x="89" y="75"/>
                    <a:pt x="89" y="75"/>
                    <a:pt x="89" y="75"/>
                  </a:cubicBezTo>
                  <a:cubicBezTo>
                    <a:pt x="90" y="75"/>
                    <a:pt x="91" y="74"/>
                    <a:pt x="91" y="74"/>
                  </a:cubicBezTo>
                  <a:cubicBezTo>
                    <a:pt x="91" y="74"/>
                    <a:pt x="91" y="74"/>
                    <a:pt x="91" y="74"/>
                  </a:cubicBezTo>
                  <a:cubicBezTo>
                    <a:pt x="91" y="74"/>
                    <a:pt x="95" y="73"/>
                    <a:pt x="95" y="73"/>
                  </a:cubicBezTo>
                  <a:cubicBezTo>
                    <a:pt x="95" y="73"/>
                    <a:pt x="95" y="73"/>
                    <a:pt x="95" y="73"/>
                  </a:cubicBezTo>
                  <a:cubicBezTo>
                    <a:pt x="95" y="73"/>
                    <a:pt x="96" y="70"/>
                    <a:pt x="96" y="70"/>
                  </a:cubicBezTo>
                  <a:cubicBezTo>
                    <a:pt x="96" y="70"/>
                    <a:pt x="96" y="70"/>
                    <a:pt x="96" y="70"/>
                  </a:cubicBezTo>
                  <a:cubicBezTo>
                    <a:pt x="96" y="70"/>
                    <a:pt x="95" y="70"/>
                    <a:pt x="94" y="70"/>
                  </a:cubicBezTo>
                  <a:cubicBezTo>
                    <a:pt x="93" y="70"/>
                    <a:pt x="93" y="69"/>
                    <a:pt x="93" y="69"/>
                  </a:cubicBezTo>
                  <a:cubicBezTo>
                    <a:pt x="93" y="69"/>
                    <a:pt x="93" y="67"/>
                    <a:pt x="93" y="67"/>
                  </a:cubicBezTo>
                  <a:cubicBezTo>
                    <a:pt x="93" y="67"/>
                    <a:pt x="93" y="65"/>
                    <a:pt x="93" y="65"/>
                  </a:cubicBezTo>
                  <a:cubicBezTo>
                    <a:pt x="93" y="65"/>
                    <a:pt x="93" y="65"/>
                    <a:pt x="93" y="65"/>
                  </a:cubicBezTo>
                  <a:cubicBezTo>
                    <a:pt x="93" y="65"/>
                    <a:pt x="89" y="63"/>
                    <a:pt x="89" y="63"/>
                  </a:cubicBezTo>
                  <a:cubicBezTo>
                    <a:pt x="89" y="63"/>
                    <a:pt x="89" y="63"/>
                    <a:pt x="89" y="63"/>
                  </a:cubicBezTo>
                  <a:cubicBezTo>
                    <a:pt x="89" y="63"/>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5"/>
                    <a:pt x="84" y="55"/>
                  </a:cubicBezTo>
                  <a:cubicBezTo>
                    <a:pt x="84" y="55"/>
                    <a:pt x="88" y="50"/>
                    <a:pt x="88" y="50"/>
                  </a:cubicBezTo>
                  <a:cubicBezTo>
                    <a:pt x="88" y="50"/>
                    <a:pt x="88" y="50"/>
                    <a:pt x="88" y="50"/>
                  </a:cubicBezTo>
                  <a:cubicBezTo>
                    <a:pt x="88" y="50"/>
                    <a:pt x="89" y="49"/>
                    <a:pt x="89" y="49"/>
                  </a:cubicBezTo>
                  <a:cubicBezTo>
                    <a:pt x="89" y="49"/>
                    <a:pt x="89" y="49"/>
                    <a:pt x="89" y="49"/>
                  </a:cubicBezTo>
                  <a:cubicBezTo>
                    <a:pt x="89" y="49"/>
                    <a:pt x="88" y="48"/>
                    <a:pt x="88" y="48"/>
                  </a:cubicBezTo>
                  <a:cubicBezTo>
                    <a:pt x="87" y="47"/>
                    <a:pt x="87" y="47"/>
                    <a:pt x="87" y="47"/>
                  </a:cubicBezTo>
                  <a:cubicBezTo>
                    <a:pt x="87" y="47"/>
                    <a:pt x="84" y="47"/>
                    <a:pt x="84" y="47"/>
                  </a:cubicBezTo>
                  <a:cubicBezTo>
                    <a:pt x="84" y="47"/>
                    <a:pt x="84" y="47"/>
                    <a:pt x="84" y="47"/>
                  </a:cubicBezTo>
                  <a:cubicBezTo>
                    <a:pt x="84" y="47"/>
                    <a:pt x="84" y="44"/>
                    <a:pt x="84" y="44"/>
                  </a:cubicBezTo>
                  <a:cubicBezTo>
                    <a:pt x="84" y="44"/>
                    <a:pt x="84" y="43"/>
                    <a:pt x="84" y="43"/>
                  </a:cubicBezTo>
                  <a:cubicBezTo>
                    <a:pt x="84" y="43"/>
                    <a:pt x="84" y="43"/>
                    <a:pt x="84" y="43"/>
                  </a:cubicBezTo>
                  <a:cubicBezTo>
                    <a:pt x="84" y="43"/>
                    <a:pt x="82" y="38"/>
                    <a:pt x="82" y="38"/>
                  </a:cubicBezTo>
                  <a:cubicBezTo>
                    <a:pt x="82" y="38"/>
                    <a:pt x="83" y="38"/>
                    <a:pt x="83" y="38"/>
                  </a:cubicBezTo>
                  <a:cubicBezTo>
                    <a:pt x="83" y="38"/>
                    <a:pt x="84" y="36"/>
                    <a:pt x="84" y="36"/>
                  </a:cubicBezTo>
                  <a:cubicBezTo>
                    <a:pt x="84" y="36"/>
                    <a:pt x="84" y="36"/>
                    <a:pt x="84" y="36"/>
                  </a:cubicBezTo>
                  <a:cubicBezTo>
                    <a:pt x="83" y="36"/>
                    <a:pt x="83" y="36"/>
                    <a:pt x="83" y="36"/>
                  </a:cubicBezTo>
                  <a:cubicBezTo>
                    <a:pt x="82" y="35"/>
                    <a:pt x="82" y="35"/>
                    <a:pt x="82" y="35"/>
                  </a:cubicBezTo>
                  <a:cubicBezTo>
                    <a:pt x="82" y="34"/>
                    <a:pt x="82" y="33"/>
                    <a:pt x="82" y="33"/>
                  </a:cubicBezTo>
                  <a:cubicBezTo>
                    <a:pt x="82" y="33"/>
                    <a:pt x="82" y="32"/>
                    <a:pt x="82" y="32"/>
                  </a:cubicBezTo>
                  <a:cubicBezTo>
                    <a:pt x="82" y="31"/>
                    <a:pt x="84" y="31"/>
                    <a:pt x="84" y="31"/>
                  </a:cubicBezTo>
                  <a:cubicBezTo>
                    <a:pt x="84" y="31"/>
                    <a:pt x="84" y="31"/>
                    <a:pt x="84" y="31"/>
                  </a:cubicBezTo>
                  <a:cubicBezTo>
                    <a:pt x="84" y="31"/>
                    <a:pt x="83" y="30"/>
                    <a:pt x="83" y="30"/>
                  </a:cubicBezTo>
                  <a:cubicBezTo>
                    <a:pt x="83" y="30"/>
                    <a:pt x="83" y="30"/>
                    <a:pt x="83" y="30"/>
                  </a:cubicBezTo>
                  <a:cubicBezTo>
                    <a:pt x="83" y="30"/>
                    <a:pt x="85" y="29"/>
                    <a:pt x="85" y="28"/>
                  </a:cubicBezTo>
                  <a:cubicBezTo>
                    <a:pt x="85" y="28"/>
                    <a:pt x="85" y="28"/>
                    <a:pt x="85" y="28"/>
                  </a:cubicBezTo>
                  <a:cubicBezTo>
                    <a:pt x="85" y="28"/>
                    <a:pt x="85" y="27"/>
                    <a:pt x="85" y="27"/>
                  </a:cubicBezTo>
                  <a:cubicBezTo>
                    <a:pt x="85" y="27"/>
                    <a:pt x="86" y="24"/>
                    <a:pt x="86" y="24"/>
                  </a:cubicBezTo>
                  <a:cubicBezTo>
                    <a:pt x="86" y="24"/>
                    <a:pt x="86" y="24"/>
                    <a:pt x="86" y="24"/>
                  </a:cubicBezTo>
                  <a:cubicBezTo>
                    <a:pt x="86" y="24"/>
                    <a:pt x="86" y="24"/>
                    <a:pt x="86" y="24"/>
                  </a:cubicBezTo>
                  <a:cubicBezTo>
                    <a:pt x="86" y="23"/>
                    <a:pt x="86" y="23"/>
                    <a:pt x="85" y="22"/>
                  </a:cubicBezTo>
                  <a:cubicBezTo>
                    <a:pt x="85" y="22"/>
                    <a:pt x="85" y="21"/>
                    <a:pt x="85" y="20"/>
                  </a:cubicBezTo>
                  <a:cubicBezTo>
                    <a:pt x="85" y="20"/>
                    <a:pt x="85" y="19"/>
                    <a:pt x="85" y="18"/>
                  </a:cubicBezTo>
                  <a:cubicBezTo>
                    <a:pt x="85" y="18"/>
                    <a:pt x="85" y="18"/>
                    <a:pt x="85" y="18"/>
                  </a:cubicBezTo>
                  <a:cubicBezTo>
                    <a:pt x="84" y="18"/>
                    <a:pt x="84" y="18"/>
                    <a:pt x="84" y="18"/>
                  </a:cubicBezTo>
                  <a:cubicBezTo>
                    <a:pt x="83" y="18"/>
                    <a:pt x="81" y="18"/>
                    <a:pt x="81" y="18"/>
                  </a:cubicBezTo>
                  <a:cubicBezTo>
                    <a:pt x="81" y="18"/>
                    <a:pt x="81" y="18"/>
                    <a:pt x="81" y="18"/>
                  </a:cubicBezTo>
                  <a:cubicBezTo>
                    <a:pt x="81" y="18"/>
                    <a:pt x="81" y="18"/>
                    <a:pt x="80" y="17"/>
                  </a:cubicBezTo>
                  <a:cubicBezTo>
                    <a:pt x="80" y="16"/>
                    <a:pt x="78" y="15"/>
                    <a:pt x="78" y="15"/>
                  </a:cubicBezTo>
                  <a:cubicBezTo>
                    <a:pt x="78" y="15"/>
                    <a:pt x="78" y="15"/>
                    <a:pt x="78" y="15"/>
                  </a:cubicBezTo>
                  <a:cubicBezTo>
                    <a:pt x="78" y="15"/>
                    <a:pt x="77" y="14"/>
                    <a:pt x="77" y="13"/>
                  </a:cubicBezTo>
                  <a:cubicBezTo>
                    <a:pt x="76" y="13"/>
                    <a:pt x="75" y="13"/>
                    <a:pt x="75" y="13"/>
                  </a:cubicBezTo>
                  <a:cubicBezTo>
                    <a:pt x="75" y="13"/>
                    <a:pt x="75" y="13"/>
                    <a:pt x="75" y="13"/>
                  </a:cubicBezTo>
                  <a:cubicBezTo>
                    <a:pt x="74" y="13"/>
                    <a:pt x="73" y="12"/>
                    <a:pt x="72" y="12"/>
                  </a:cubicBezTo>
                  <a:cubicBezTo>
                    <a:pt x="72" y="12"/>
                    <a:pt x="72" y="12"/>
                    <a:pt x="72" y="12"/>
                  </a:cubicBezTo>
                  <a:cubicBezTo>
                    <a:pt x="72" y="12"/>
                    <a:pt x="72" y="12"/>
                    <a:pt x="72" y="12"/>
                  </a:cubicBezTo>
                  <a:cubicBezTo>
                    <a:pt x="72" y="12"/>
                    <a:pt x="71" y="12"/>
                    <a:pt x="71" y="12"/>
                  </a:cubicBezTo>
                  <a:cubicBezTo>
                    <a:pt x="71" y="12"/>
                    <a:pt x="71" y="12"/>
                    <a:pt x="71" y="12"/>
                  </a:cubicBezTo>
                  <a:cubicBezTo>
                    <a:pt x="71" y="12"/>
                    <a:pt x="70" y="11"/>
                    <a:pt x="70" y="11"/>
                  </a:cubicBezTo>
                  <a:cubicBezTo>
                    <a:pt x="70" y="11"/>
                    <a:pt x="69" y="11"/>
                    <a:pt x="69" y="11"/>
                  </a:cubicBezTo>
                  <a:cubicBezTo>
                    <a:pt x="69" y="11"/>
                    <a:pt x="69" y="11"/>
                    <a:pt x="68" y="11"/>
                  </a:cubicBezTo>
                  <a:cubicBezTo>
                    <a:pt x="68" y="11"/>
                    <a:pt x="68" y="11"/>
                    <a:pt x="68" y="11"/>
                  </a:cubicBezTo>
                  <a:cubicBezTo>
                    <a:pt x="68" y="11"/>
                    <a:pt x="67" y="11"/>
                    <a:pt x="67" y="11"/>
                  </a:cubicBezTo>
                  <a:cubicBezTo>
                    <a:pt x="66" y="11"/>
                    <a:pt x="66" y="10"/>
                    <a:pt x="66" y="10"/>
                  </a:cubicBezTo>
                  <a:cubicBezTo>
                    <a:pt x="66" y="10"/>
                    <a:pt x="66" y="9"/>
                    <a:pt x="66" y="9"/>
                  </a:cubicBezTo>
                  <a:cubicBezTo>
                    <a:pt x="66" y="9"/>
                    <a:pt x="66" y="9"/>
                    <a:pt x="66" y="9"/>
                  </a:cubicBezTo>
                  <a:cubicBezTo>
                    <a:pt x="65" y="9"/>
                    <a:pt x="65" y="9"/>
                    <a:pt x="65" y="9"/>
                  </a:cubicBezTo>
                  <a:cubicBezTo>
                    <a:pt x="65" y="9"/>
                    <a:pt x="64" y="9"/>
                    <a:pt x="63" y="9"/>
                  </a:cubicBezTo>
                  <a:cubicBezTo>
                    <a:pt x="62" y="9"/>
                    <a:pt x="61" y="10"/>
                    <a:pt x="61" y="10"/>
                  </a:cubicBezTo>
                  <a:cubicBezTo>
                    <a:pt x="61" y="10"/>
                    <a:pt x="61" y="10"/>
                    <a:pt x="61" y="10"/>
                  </a:cubicBezTo>
                  <a:cubicBezTo>
                    <a:pt x="61" y="10"/>
                    <a:pt x="60" y="10"/>
                    <a:pt x="60" y="10"/>
                  </a:cubicBezTo>
                  <a:cubicBezTo>
                    <a:pt x="60" y="10"/>
                    <a:pt x="58" y="10"/>
                    <a:pt x="58" y="10"/>
                  </a:cubicBezTo>
                  <a:cubicBezTo>
                    <a:pt x="58" y="10"/>
                    <a:pt x="57" y="10"/>
                    <a:pt x="57" y="10"/>
                  </a:cubicBezTo>
                  <a:cubicBezTo>
                    <a:pt x="56" y="10"/>
                    <a:pt x="55" y="11"/>
                    <a:pt x="55" y="11"/>
                  </a:cubicBezTo>
                  <a:cubicBezTo>
                    <a:pt x="55" y="12"/>
                    <a:pt x="53" y="13"/>
                    <a:pt x="53" y="13"/>
                  </a:cubicBezTo>
                  <a:cubicBezTo>
                    <a:pt x="53" y="13"/>
                    <a:pt x="52" y="14"/>
                    <a:pt x="52" y="14"/>
                  </a:cubicBezTo>
                  <a:cubicBezTo>
                    <a:pt x="52" y="14"/>
                    <a:pt x="52" y="14"/>
                    <a:pt x="52" y="14"/>
                  </a:cubicBezTo>
                  <a:cubicBezTo>
                    <a:pt x="49" y="14"/>
                    <a:pt x="49" y="14"/>
                    <a:pt x="49" y="14"/>
                  </a:cubicBezTo>
                  <a:cubicBezTo>
                    <a:pt x="49" y="14"/>
                    <a:pt x="50" y="14"/>
                    <a:pt x="50" y="14"/>
                  </a:cubicBezTo>
                  <a:cubicBezTo>
                    <a:pt x="50" y="14"/>
                    <a:pt x="51" y="14"/>
                    <a:pt x="50" y="15"/>
                  </a:cubicBezTo>
                  <a:cubicBezTo>
                    <a:pt x="50" y="15"/>
                    <a:pt x="49" y="15"/>
                    <a:pt x="50" y="16"/>
                  </a:cubicBezTo>
                  <a:cubicBezTo>
                    <a:pt x="50" y="16"/>
                    <a:pt x="50" y="17"/>
                    <a:pt x="50" y="17"/>
                  </a:cubicBezTo>
                  <a:cubicBezTo>
                    <a:pt x="49" y="17"/>
                    <a:pt x="48" y="17"/>
                    <a:pt x="49" y="17"/>
                  </a:cubicBezTo>
                  <a:cubicBezTo>
                    <a:pt x="49" y="17"/>
                    <a:pt x="50" y="17"/>
                    <a:pt x="49" y="17"/>
                  </a:cubicBezTo>
                  <a:cubicBezTo>
                    <a:pt x="48" y="17"/>
                    <a:pt x="46" y="17"/>
                    <a:pt x="45" y="17"/>
                  </a:cubicBezTo>
                  <a:cubicBezTo>
                    <a:pt x="44" y="18"/>
                    <a:pt x="40" y="18"/>
                    <a:pt x="40" y="18"/>
                  </a:cubicBezTo>
                  <a:cubicBezTo>
                    <a:pt x="39" y="18"/>
                    <a:pt x="36" y="18"/>
                    <a:pt x="35" y="17"/>
                  </a:cubicBezTo>
                  <a:cubicBezTo>
                    <a:pt x="35" y="17"/>
                    <a:pt x="32" y="15"/>
                    <a:pt x="32" y="15"/>
                  </a:cubicBezTo>
                  <a:cubicBezTo>
                    <a:pt x="31" y="15"/>
                    <a:pt x="30" y="13"/>
                    <a:pt x="30" y="13"/>
                  </a:cubicBezTo>
                  <a:cubicBezTo>
                    <a:pt x="29" y="14"/>
                    <a:pt x="26" y="13"/>
                    <a:pt x="25" y="12"/>
                  </a:cubicBezTo>
                  <a:cubicBezTo>
                    <a:pt x="25" y="11"/>
                    <a:pt x="25" y="9"/>
                    <a:pt x="25" y="8"/>
                  </a:cubicBezTo>
                  <a:cubicBezTo>
                    <a:pt x="24" y="8"/>
                    <a:pt x="23" y="8"/>
                    <a:pt x="23" y="8"/>
                  </a:cubicBezTo>
                  <a:cubicBezTo>
                    <a:pt x="23" y="8"/>
                    <a:pt x="23" y="8"/>
                    <a:pt x="23" y="8"/>
                  </a:cubicBezTo>
                  <a:cubicBezTo>
                    <a:pt x="23" y="8"/>
                    <a:pt x="23" y="8"/>
                    <a:pt x="23" y="7"/>
                  </a:cubicBezTo>
                  <a:cubicBezTo>
                    <a:pt x="23" y="7"/>
                    <a:pt x="22" y="7"/>
                    <a:pt x="22" y="7"/>
                  </a:cubicBezTo>
                  <a:cubicBezTo>
                    <a:pt x="22" y="7"/>
                    <a:pt x="22" y="7"/>
                    <a:pt x="22" y="7"/>
                  </a:cubicBezTo>
                  <a:cubicBezTo>
                    <a:pt x="21" y="7"/>
                    <a:pt x="21" y="6"/>
                    <a:pt x="21" y="6"/>
                  </a:cubicBezTo>
                  <a:cubicBezTo>
                    <a:pt x="21" y="6"/>
                    <a:pt x="21" y="6"/>
                    <a:pt x="20" y="6"/>
                  </a:cubicBezTo>
                  <a:cubicBezTo>
                    <a:pt x="20" y="5"/>
                    <a:pt x="20" y="5"/>
                    <a:pt x="20" y="5"/>
                  </a:cubicBezTo>
                  <a:cubicBezTo>
                    <a:pt x="20" y="5"/>
                    <a:pt x="21" y="5"/>
                    <a:pt x="22" y="4"/>
                  </a:cubicBezTo>
                  <a:cubicBezTo>
                    <a:pt x="22" y="4"/>
                    <a:pt x="22" y="4"/>
                    <a:pt x="22" y="4"/>
                  </a:cubicBezTo>
                  <a:cubicBezTo>
                    <a:pt x="22" y="4"/>
                    <a:pt x="21" y="4"/>
                    <a:pt x="21" y="4"/>
                  </a:cubicBezTo>
                  <a:cubicBezTo>
                    <a:pt x="21" y="3"/>
                    <a:pt x="21" y="3"/>
                    <a:pt x="21" y="3"/>
                  </a:cubicBezTo>
                  <a:cubicBezTo>
                    <a:pt x="21" y="3"/>
                    <a:pt x="21" y="3"/>
                    <a:pt x="22" y="3"/>
                  </a:cubicBezTo>
                  <a:cubicBezTo>
                    <a:pt x="22" y="2"/>
                    <a:pt x="22" y="2"/>
                    <a:pt x="22" y="2"/>
                  </a:cubicBezTo>
                  <a:cubicBezTo>
                    <a:pt x="22" y="2"/>
                    <a:pt x="21" y="2"/>
                    <a:pt x="21" y="1"/>
                  </a:cubicBezTo>
                  <a:cubicBezTo>
                    <a:pt x="21" y="1"/>
                    <a:pt x="20" y="1"/>
                    <a:pt x="20" y="1"/>
                  </a:cubicBezTo>
                  <a:cubicBezTo>
                    <a:pt x="20" y="0"/>
                    <a:pt x="20" y="1"/>
                    <a:pt x="20" y="1"/>
                  </a:cubicBezTo>
                  <a:cubicBezTo>
                    <a:pt x="20" y="1"/>
                    <a:pt x="19" y="1"/>
                    <a:pt x="19" y="1"/>
                  </a:cubicBezTo>
                  <a:cubicBezTo>
                    <a:pt x="19" y="1"/>
                    <a:pt x="17" y="2"/>
                    <a:pt x="17" y="2"/>
                  </a:cubicBezTo>
                  <a:cubicBezTo>
                    <a:pt x="17" y="2"/>
                    <a:pt x="17" y="2"/>
                    <a:pt x="17" y="2"/>
                  </a:cubicBezTo>
                  <a:cubicBezTo>
                    <a:pt x="17" y="2"/>
                    <a:pt x="17" y="2"/>
                    <a:pt x="17" y="2"/>
                  </a:cubicBezTo>
                  <a:cubicBezTo>
                    <a:pt x="17" y="3"/>
                    <a:pt x="15" y="3"/>
                    <a:pt x="15" y="4"/>
                  </a:cubicBezTo>
                  <a:cubicBezTo>
                    <a:pt x="15" y="4"/>
                    <a:pt x="13" y="5"/>
                    <a:pt x="13" y="5"/>
                  </a:cubicBezTo>
                  <a:cubicBezTo>
                    <a:pt x="13" y="5"/>
                    <a:pt x="13" y="5"/>
                    <a:pt x="13" y="5"/>
                  </a:cubicBezTo>
                  <a:cubicBezTo>
                    <a:pt x="13" y="5"/>
                    <a:pt x="13" y="5"/>
                    <a:pt x="13" y="5"/>
                  </a:cubicBezTo>
                  <a:cubicBezTo>
                    <a:pt x="12" y="5"/>
                    <a:pt x="12" y="5"/>
                    <a:pt x="11" y="5"/>
                  </a:cubicBezTo>
                  <a:cubicBezTo>
                    <a:pt x="11" y="5"/>
                    <a:pt x="11" y="6"/>
                    <a:pt x="11" y="6"/>
                  </a:cubicBezTo>
                  <a:cubicBezTo>
                    <a:pt x="11" y="6"/>
                    <a:pt x="11" y="6"/>
                    <a:pt x="11" y="6"/>
                  </a:cubicBezTo>
                  <a:cubicBezTo>
                    <a:pt x="11" y="5"/>
                    <a:pt x="8" y="5"/>
                    <a:pt x="8" y="5"/>
                  </a:cubicBezTo>
                  <a:cubicBezTo>
                    <a:pt x="8" y="5"/>
                    <a:pt x="8" y="5"/>
                    <a:pt x="8" y="5"/>
                  </a:cubicBezTo>
                  <a:cubicBezTo>
                    <a:pt x="7" y="5"/>
                    <a:pt x="6" y="3"/>
                    <a:pt x="6" y="3"/>
                  </a:cubicBezTo>
                  <a:cubicBezTo>
                    <a:pt x="6" y="3"/>
                    <a:pt x="5" y="2"/>
                    <a:pt x="5" y="1"/>
                  </a:cubicBezTo>
                  <a:cubicBezTo>
                    <a:pt x="5" y="1"/>
                    <a:pt x="4" y="1"/>
                    <a:pt x="4" y="1"/>
                  </a:cubicBezTo>
                  <a:cubicBezTo>
                    <a:pt x="4" y="1"/>
                    <a:pt x="4" y="1"/>
                    <a:pt x="4" y="0"/>
                  </a:cubicBezTo>
                  <a:cubicBezTo>
                    <a:pt x="3" y="0"/>
                    <a:pt x="3" y="0"/>
                    <a:pt x="3" y="0"/>
                  </a:cubicBezTo>
                  <a:cubicBezTo>
                    <a:pt x="3" y="1"/>
                    <a:pt x="3" y="1"/>
                    <a:pt x="3" y="1"/>
                  </a:cubicBezTo>
                  <a:cubicBezTo>
                    <a:pt x="3" y="2"/>
                    <a:pt x="2" y="2"/>
                    <a:pt x="2" y="2"/>
                  </a:cubicBezTo>
                  <a:cubicBezTo>
                    <a:pt x="2" y="2"/>
                    <a:pt x="1" y="2"/>
                    <a:pt x="1" y="2"/>
                  </a:cubicBezTo>
                  <a:cubicBezTo>
                    <a:pt x="0" y="2"/>
                    <a:pt x="0" y="3"/>
                    <a:pt x="1" y="3"/>
                  </a:cubicBezTo>
                  <a:cubicBezTo>
                    <a:pt x="1" y="3"/>
                    <a:pt x="1" y="4"/>
                    <a:pt x="1" y="5"/>
                  </a:cubicBezTo>
                  <a:cubicBezTo>
                    <a:pt x="1" y="5"/>
                    <a:pt x="2" y="5"/>
                    <a:pt x="2" y="6"/>
                  </a:cubicBezTo>
                  <a:cubicBezTo>
                    <a:pt x="2" y="6"/>
                    <a:pt x="2" y="8"/>
                    <a:pt x="2" y="8"/>
                  </a:cubicBezTo>
                  <a:cubicBezTo>
                    <a:pt x="2" y="8"/>
                    <a:pt x="2" y="8"/>
                    <a:pt x="2" y="8"/>
                  </a:cubicBezTo>
                  <a:cubicBezTo>
                    <a:pt x="2" y="8"/>
                    <a:pt x="2" y="8"/>
                    <a:pt x="3" y="8"/>
                  </a:cubicBezTo>
                  <a:cubicBezTo>
                    <a:pt x="3" y="8"/>
                    <a:pt x="2" y="9"/>
                    <a:pt x="2" y="10"/>
                  </a:cubicBezTo>
                  <a:cubicBezTo>
                    <a:pt x="1" y="11"/>
                    <a:pt x="2" y="11"/>
                    <a:pt x="2" y="11"/>
                  </a:cubicBezTo>
                  <a:cubicBezTo>
                    <a:pt x="2" y="11"/>
                    <a:pt x="2" y="11"/>
                    <a:pt x="2" y="11"/>
                  </a:cubicBezTo>
                  <a:cubicBezTo>
                    <a:pt x="2" y="12"/>
                    <a:pt x="2" y="11"/>
                    <a:pt x="3" y="12"/>
                  </a:cubicBezTo>
                  <a:cubicBezTo>
                    <a:pt x="3" y="12"/>
                    <a:pt x="3" y="12"/>
                    <a:pt x="3" y="12"/>
                  </a:cubicBezTo>
                  <a:cubicBezTo>
                    <a:pt x="3" y="12"/>
                    <a:pt x="3" y="13"/>
                    <a:pt x="3" y="13"/>
                  </a:cubicBezTo>
                  <a:cubicBezTo>
                    <a:pt x="3" y="14"/>
                    <a:pt x="3" y="14"/>
                    <a:pt x="4" y="14"/>
                  </a:cubicBezTo>
                  <a:cubicBezTo>
                    <a:pt x="4" y="14"/>
                    <a:pt x="4" y="15"/>
                    <a:pt x="4" y="15"/>
                  </a:cubicBezTo>
                  <a:cubicBezTo>
                    <a:pt x="4" y="15"/>
                    <a:pt x="4" y="15"/>
                    <a:pt x="4" y="1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1" name="Freeform 413"/>
            <p:cNvSpPr>
              <a:spLocks/>
            </p:cNvSpPr>
            <p:nvPr/>
          </p:nvSpPr>
          <p:spPr bwMode="auto">
            <a:xfrm>
              <a:off x="3407" y="1859"/>
              <a:ext cx="90" cy="65"/>
            </a:xfrm>
            <a:custGeom>
              <a:avLst/>
              <a:gdLst/>
              <a:ahLst/>
              <a:cxnLst>
                <a:cxn ang="0">
                  <a:pos x="7" y="0"/>
                </a:cxn>
                <a:cxn ang="0">
                  <a:pos x="7" y="1"/>
                </a:cxn>
                <a:cxn ang="0">
                  <a:pos x="8" y="3"/>
                </a:cxn>
                <a:cxn ang="0">
                  <a:pos x="8" y="4"/>
                </a:cxn>
                <a:cxn ang="0">
                  <a:pos x="4" y="4"/>
                </a:cxn>
                <a:cxn ang="0">
                  <a:pos x="3" y="3"/>
                </a:cxn>
                <a:cxn ang="0">
                  <a:pos x="2" y="2"/>
                </a:cxn>
                <a:cxn ang="0">
                  <a:pos x="1" y="4"/>
                </a:cxn>
                <a:cxn ang="0">
                  <a:pos x="1" y="5"/>
                </a:cxn>
                <a:cxn ang="0">
                  <a:pos x="3" y="5"/>
                </a:cxn>
                <a:cxn ang="0">
                  <a:pos x="3" y="6"/>
                </a:cxn>
                <a:cxn ang="0">
                  <a:pos x="2" y="7"/>
                </a:cxn>
                <a:cxn ang="0">
                  <a:pos x="4" y="9"/>
                </a:cxn>
                <a:cxn ang="0">
                  <a:pos x="4" y="11"/>
                </a:cxn>
                <a:cxn ang="0">
                  <a:pos x="3" y="11"/>
                </a:cxn>
                <a:cxn ang="0">
                  <a:pos x="5" y="12"/>
                </a:cxn>
                <a:cxn ang="0">
                  <a:pos x="8" y="14"/>
                </a:cxn>
                <a:cxn ang="0">
                  <a:pos x="8" y="15"/>
                </a:cxn>
                <a:cxn ang="0">
                  <a:pos x="8" y="16"/>
                </a:cxn>
                <a:cxn ang="0">
                  <a:pos x="8" y="17"/>
                </a:cxn>
                <a:cxn ang="0">
                  <a:pos x="12" y="14"/>
                </a:cxn>
                <a:cxn ang="0">
                  <a:pos x="12" y="14"/>
                </a:cxn>
                <a:cxn ang="0">
                  <a:pos x="15" y="13"/>
                </a:cxn>
                <a:cxn ang="0">
                  <a:pos x="16" y="13"/>
                </a:cxn>
                <a:cxn ang="0">
                  <a:pos x="17" y="15"/>
                </a:cxn>
                <a:cxn ang="0">
                  <a:pos x="16" y="16"/>
                </a:cxn>
                <a:cxn ang="0">
                  <a:pos x="17" y="16"/>
                </a:cxn>
                <a:cxn ang="0">
                  <a:pos x="15" y="18"/>
                </a:cxn>
                <a:cxn ang="0">
                  <a:pos x="17" y="19"/>
                </a:cxn>
                <a:cxn ang="0">
                  <a:pos x="18" y="19"/>
                </a:cxn>
                <a:cxn ang="0">
                  <a:pos x="18" y="20"/>
                </a:cxn>
                <a:cxn ang="0">
                  <a:pos x="20" y="19"/>
                </a:cxn>
                <a:cxn ang="0">
                  <a:pos x="21" y="16"/>
                </a:cxn>
                <a:cxn ang="0">
                  <a:pos x="22" y="15"/>
                </a:cxn>
                <a:cxn ang="0">
                  <a:pos x="22" y="13"/>
                </a:cxn>
                <a:cxn ang="0">
                  <a:pos x="26" y="9"/>
                </a:cxn>
                <a:cxn ang="0">
                  <a:pos x="25" y="7"/>
                </a:cxn>
                <a:cxn ang="0">
                  <a:pos x="21" y="3"/>
                </a:cxn>
                <a:cxn ang="0">
                  <a:pos x="18" y="1"/>
                </a:cxn>
                <a:cxn ang="0">
                  <a:pos x="15" y="4"/>
                </a:cxn>
                <a:cxn ang="0">
                  <a:pos x="12" y="3"/>
                </a:cxn>
                <a:cxn ang="0">
                  <a:pos x="11" y="2"/>
                </a:cxn>
                <a:cxn ang="0">
                  <a:pos x="9" y="0"/>
                </a:cxn>
                <a:cxn ang="0">
                  <a:pos x="8" y="0"/>
                </a:cxn>
              </a:cxnLst>
              <a:rect l="0" t="0" r="r" b="b"/>
              <a:pathLst>
                <a:path w="28" h="20">
                  <a:moveTo>
                    <a:pt x="8" y="0"/>
                  </a:moveTo>
                  <a:cubicBezTo>
                    <a:pt x="7" y="0"/>
                    <a:pt x="7" y="0"/>
                    <a:pt x="7" y="0"/>
                  </a:cubicBezTo>
                  <a:cubicBezTo>
                    <a:pt x="7" y="0"/>
                    <a:pt x="6" y="1"/>
                    <a:pt x="6" y="1"/>
                  </a:cubicBezTo>
                  <a:cubicBezTo>
                    <a:pt x="6" y="1"/>
                    <a:pt x="6" y="1"/>
                    <a:pt x="7" y="1"/>
                  </a:cubicBezTo>
                  <a:cubicBezTo>
                    <a:pt x="7" y="2"/>
                    <a:pt x="7" y="2"/>
                    <a:pt x="7" y="2"/>
                  </a:cubicBezTo>
                  <a:cubicBezTo>
                    <a:pt x="7" y="2"/>
                    <a:pt x="8" y="3"/>
                    <a:pt x="8" y="3"/>
                  </a:cubicBezTo>
                  <a:cubicBezTo>
                    <a:pt x="8" y="3"/>
                    <a:pt x="8" y="3"/>
                    <a:pt x="8" y="3"/>
                  </a:cubicBezTo>
                  <a:cubicBezTo>
                    <a:pt x="8" y="3"/>
                    <a:pt x="8" y="4"/>
                    <a:pt x="8" y="4"/>
                  </a:cubicBezTo>
                  <a:cubicBezTo>
                    <a:pt x="8" y="4"/>
                    <a:pt x="8" y="4"/>
                    <a:pt x="8" y="4"/>
                  </a:cubicBezTo>
                  <a:cubicBezTo>
                    <a:pt x="8" y="4"/>
                    <a:pt x="5" y="4"/>
                    <a:pt x="4" y="4"/>
                  </a:cubicBezTo>
                  <a:cubicBezTo>
                    <a:pt x="4" y="4"/>
                    <a:pt x="4" y="3"/>
                    <a:pt x="4" y="3"/>
                  </a:cubicBezTo>
                  <a:cubicBezTo>
                    <a:pt x="4" y="3"/>
                    <a:pt x="3" y="3"/>
                    <a:pt x="3" y="3"/>
                  </a:cubicBezTo>
                  <a:cubicBezTo>
                    <a:pt x="3" y="3"/>
                    <a:pt x="2" y="2"/>
                    <a:pt x="2" y="2"/>
                  </a:cubicBezTo>
                  <a:cubicBezTo>
                    <a:pt x="2" y="2"/>
                    <a:pt x="2" y="2"/>
                    <a:pt x="2" y="2"/>
                  </a:cubicBezTo>
                  <a:cubicBezTo>
                    <a:pt x="2" y="2"/>
                    <a:pt x="1" y="3"/>
                    <a:pt x="0" y="3"/>
                  </a:cubicBezTo>
                  <a:cubicBezTo>
                    <a:pt x="1" y="4"/>
                    <a:pt x="1" y="4"/>
                    <a:pt x="1" y="4"/>
                  </a:cubicBezTo>
                  <a:cubicBezTo>
                    <a:pt x="1" y="4"/>
                    <a:pt x="1" y="4"/>
                    <a:pt x="1" y="4"/>
                  </a:cubicBezTo>
                  <a:cubicBezTo>
                    <a:pt x="1" y="4"/>
                    <a:pt x="1" y="5"/>
                    <a:pt x="1" y="5"/>
                  </a:cubicBezTo>
                  <a:cubicBezTo>
                    <a:pt x="2" y="5"/>
                    <a:pt x="2" y="5"/>
                    <a:pt x="2" y="5"/>
                  </a:cubicBezTo>
                  <a:cubicBezTo>
                    <a:pt x="2" y="5"/>
                    <a:pt x="3" y="5"/>
                    <a:pt x="3" y="5"/>
                  </a:cubicBezTo>
                  <a:cubicBezTo>
                    <a:pt x="3" y="6"/>
                    <a:pt x="3" y="6"/>
                    <a:pt x="3" y="6"/>
                  </a:cubicBezTo>
                  <a:cubicBezTo>
                    <a:pt x="3" y="6"/>
                    <a:pt x="3" y="6"/>
                    <a:pt x="3" y="6"/>
                  </a:cubicBezTo>
                  <a:cubicBezTo>
                    <a:pt x="2" y="7"/>
                    <a:pt x="2" y="7"/>
                    <a:pt x="2" y="7"/>
                  </a:cubicBezTo>
                  <a:cubicBezTo>
                    <a:pt x="2" y="7"/>
                    <a:pt x="2" y="7"/>
                    <a:pt x="2" y="7"/>
                  </a:cubicBezTo>
                  <a:cubicBezTo>
                    <a:pt x="3" y="7"/>
                    <a:pt x="3" y="8"/>
                    <a:pt x="3" y="8"/>
                  </a:cubicBezTo>
                  <a:cubicBezTo>
                    <a:pt x="3" y="8"/>
                    <a:pt x="4" y="9"/>
                    <a:pt x="4" y="9"/>
                  </a:cubicBezTo>
                  <a:cubicBezTo>
                    <a:pt x="5" y="9"/>
                    <a:pt x="5" y="9"/>
                    <a:pt x="5" y="9"/>
                  </a:cubicBezTo>
                  <a:cubicBezTo>
                    <a:pt x="5" y="9"/>
                    <a:pt x="5" y="11"/>
                    <a:pt x="4" y="11"/>
                  </a:cubicBezTo>
                  <a:cubicBezTo>
                    <a:pt x="4" y="11"/>
                    <a:pt x="3" y="11"/>
                    <a:pt x="3" y="11"/>
                  </a:cubicBezTo>
                  <a:cubicBezTo>
                    <a:pt x="3" y="11"/>
                    <a:pt x="3" y="11"/>
                    <a:pt x="3" y="11"/>
                  </a:cubicBezTo>
                  <a:cubicBezTo>
                    <a:pt x="4" y="11"/>
                    <a:pt x="4" y="12"/>
                    <a:pt x="4" y="12"/>
                  </a:cubicBezTo>
                  <a:cubicBezTo>
                    <a:pt x="5" y="12"/>
                    <a:pt x="5" y="12"/>
                    <a:pt x="5" y="12"/>
                  </a:cubicBezTo>
                  <a:cubicBezTo>
                    <a:pt x="5" y="12"/>
                    <a:pt x="8" y="14"/>
                    <a:pt x="8" y="14"/>
                  </a:cubicBezTo>
                  <a:cubicBezTo>
                    <a:pt x="8" y="14"/>
                    <a:pt x="8" y="14"/>
                    <a:pt x="8" y="14"/>
                  </a:cubicBezTo>
                  <a:cubicBezTo>
                    <a:pt x="7" y="14"/>
                    <a:pt x="7" y="14"/>
                    <a:pt x="7" y="15"/>
                  </a:cubicBezTo>
                  <a:cubicBezTo>
                    <a:pt x="8" y="15"/>
                    <a:pt x="9" y="15"/>
                    <a:pt x="8" y="15"/>
                  </a:cubicBezTo>
                  <a:cubicBezTo>
                    <a:pt x="8" y="15"/>
                    <a:pt x="7" y="15"/>
                    <a:pt x="7" y="16"/>
                  </a:cubicBezTo>
                  <a:cubicBezTo>
                    <a:pt x="8" y="16"/>
                    <a:pt x="8" y="16"/>
                    <a:pt x="8" y="16"/>
                  </a:cubicBezTo>
                  <a:cubicBezTo>
                    <a:pt x="8" y="16"/>
                    <a:pt x="8" y="17"/>
                    <a:pt x="8" y="17"/>
                  </a:cubicBezTo>
                  <a:cubicBezTo>
                    <a:pt x="8" y="17"/>
                    <a:pt x="8" y="17"/>
                    <a:pt x="8" y="17"/>
                  </a:cubicBezTo>
                  <a:cubicBezTo>
                    <a:pt x="8" y="17"/>
                    <a:pt x="10" y="16"/>
                    <a:pt x="10" y="16"/>
                  </a:cubicBezTo>
                  <a:cubicBezTo>
                    <a:pt x="10" y="15"/>
                    <a:pt x="12" y="15"/>
                    <a:pt x="12" y="14"/>
                  </a:cubicBezTo>
                  <a:cubicBezTo>
                    <a:pt x="12" y="14"/>
                    <a:pt x="12" y="14"/>
                    <a:pt x="12" y="14"/>
                  </a:cubicBezTo>
                  <a:cubicBezTo>
                    <a:pt x="12" y="14"/>
                    <a:pt x="12" y="14"/>
                    <a:pt x="12" y="14"/>
                  </a:cubicBezTo>
                  <a:cubicBezTo>
                    <a:pt x="12" y="14"/>
                    <a:pt x="14" y="13"/>
                    <a:pt x="14" y="13"/>
                  </a:cubicBezTo>
                  <a:cubicBezTo>
                    <a:pt x="14" y="13"/>
                    <a:pt x="15" y="13"/>
                    <a:pt x="15" y="13"/>
                  </a:cubicBezTo>
                  <a:cubicBezTo>
                    <a:pt x="15" y="13"/>
                    <a:pt x="15" y="12"/>
                    <a:pt x="15" y="13"/>
                  </a:cubicBezTo>
                  <a:cubicBezTo>
                    <a:pt x="15" y="13"/>
                    <a:pt x="16" y="13"/>
                    <a:pt x="16" y="13"/>
                  </a:cubicBezTo>
                  <a:cubicBezTo>
                    <a:pt x="16" y="14"/>
                    <a:pt x="17" y="14"/>
                    <a:pt x="17" y="14"/>
                  </a:cubicBezTo>
                  <a:cubicBezTo>
                    <a:pt x="17" y="14"/>
                    <a:pt x="17" y="14"/>
                    <a:pt x="17" y="15"/>
                  </a:cubicBezTo>
                  <a:cubicBezTo>
                    <a:pt x="16" y="15"/>
                    <a:pt x="16" y="15"/>
                    <a:pt x="16" y="15"/>
                  </a:cubicBezTo>
                  <a:cubicBezTo>
                    <a:pt x="16" y="15"/>
                    <a:pt x="16" y="15"/>
                    <a:pt x="16" y="16"/>
                  </a:cubicBezTo>
                  <a:cubicBezTo>
                    <a:pt x="16" y="16"/>
                    <a:pt x="17" y="16"/>
                    <a:pt x="17" y="16"/>
                  </a:cubicBezTo>
                  <a:cubicBezTo>
                    <a:pt x="17" y="16"/>
                    <a:pt x="17" y="16"/>
                    <a:pt x="17" y="16"/>
                  </a:cubicBezTo>
                  <a:cubicBezTo>
                    <a:pt x="16" y="17"/>
                    <a:pt x="15" y="17"/>
                    <a:pt x="15" y="17"/>
                  </a:cubicBezTo>
                  <a:cubicBezTo>
                    <a:pt x="15" y="17"/>
                    <a:pt x="15" y="17"/>
                    <a:pt x="15" y="18"/>
                  </a:cubicBezTo>
                  <a:cubicBezTo>
                    <a:pt x="16" y="18"/>
                    <a:pt x="16" y="18"/>
                    <a:pt x="16" y="18"/>
                  </a:cubicBezTo>
                  <a:cubicBezTo>
                    <a:pt x="16" y="18"/>
                    <a:pt x="16" y="19"/>
                    <a:pt x="17" y="19"/>
                  </a:cubicBezTo>
                  <a:cubicBezTo>
                    <a:pt x="17" y="19"/>
                    <a:pt x="17" y="19"/>
                    <a:pt x="17" y="19"/>
                  </a:cubicBezTo>
                  <a:cubicBezTo>
                    <a:pt x="17" y="19"/>
                    <a:pt x="18" y="19"/>
                    <a:pt x="18" y="19"/>
                  </a:cubicBezTo>
                  <a:cubicBezTo>
                    <a:pt x="18" y="20"/>
                    <a:pt x="18" y="20"/>
                    <a:pt x="18" y="20"/>
                  </a:cubicBezTo>
                  <a:cubicBezTo>
                    <a:pt x="18" y="20"/>
                    <a:pt x="18" y="20"/>
                    <a:pt x="18" y="20"/>
                  </a:cubicBezTo>
                  <a:cubicBezTo>
                    <a:pt x="18" y="20"/>
                    <a:pt x="19" y="20"/>
                    <a:pt x="20" y="20"/>
                  </a:cubicBezTo>
                  <a:cubicBezTo>
                    <a:pt x="20" y="19"/>
                    <a:pt x="20" y="19"/>
                    <a:pt x="20" y="19"/>
                  </a:cubicBezTo>
                  <a:cubicBezTo>
                    <a:pt x="20" y="18"/>
                    <a:pt x="20" y="16"/>
                    <a:pt x="20" y="16"/>
                  </a:cubicBezTo>
                  <a:cubicBezTo>
                    <a:pt x="20" y="16"/>
                    <a:pt x="21" y="16"/>
                    <a:pt x="21" y="16"/>
                  </a:cubicBezTo>
                  <a:cubicBezTo>
                    <a:pt x="21" y="17"/>
                    <a:pt x="21" y="17"/>
                    <a:pt x="21" y="16"/>
                  </a:cubicBezTo>
                  <a:cubicBezTo>
                    <a:pt x="21" y="15"/>
                    <a:pt x="21" y="15"/>
                    <a:pt x="22" y="15"/>
                  </a:cubicBezTo>
                  <a:cubicBezTo>
                    <a:pt x="22" y="15"/>
                    <a:pt x="22" y="15"/>
                    <a:pt x="22" y="14"/>
                  </a:cubicBezTo>
                  <a:cubicBezTo>
                    <a:pt x="22" y="14"/>
                    <a:pt x="22" y="13"/>
                    <a:pt x="22" y="13"/>
                  </a:cubicBezTo>
                  <a:cubicBezTo>
                    <a:pt x="22" y="12"/>
                    <a:pt x="23" y="9"/>
                    <a:pt x="24" y="9"/>
                  </a:cubicBezTo>
                  <a:cubicBezTo>
                    <a:pt x="24" y="9"/>
                    <a:pt x="25" y="9"/>
                    <a:pt x="26" y="9"/>
                  </a:cubicBezTo>
                  <a:cubicBezTo>
                    <a:pt x="26" y="9"/>
                    <a:pt x="28" y="10"/>
                    <a:pt x="27" y="9"/>
                  </a:cubicBezTo>
                  <a:cubicBezTo>
                    <a:pt x="26" y="8"/>
                    <a:pt x="25" y="7"/>
                    <a:pt x="25" y="7"/>
                  </a:cubicBezTo>
                  <a:cubicBezTo>
                    <a:pt x="25" y="7"/>
                    <a:pt x="24" y="8"/>
                    <a:pt x="24" y="7"/>
                  </a:cubicBezTo>
                  <a:cubicBezTo>
                    <a:pt x="23" y="7"/>
                    <a:pt x="21" y="5"/>
                    <a:pt x="21" y="3"/>
                  </a:cubicBezTo>
                  <a:cubicBezTo>
                    <a:pt x="20" y="2"/>
                    <a:pt x="19" y="1"/>
                    <a:pt x="18" y="0"/>
                  </a:cubicBezTo>
                  <a:cubicBezTo>
                    <a:pt x="18" y="0"/>
                    <a:pt x="18" y="1"/>
                    <a:pt x="18" y="1"/>
                  </a:cubicBezTo>
                  <a:cubicBezTo>
                    <a:pt x="18" y="1"/>
                    <a:pt x="16" y="2"/>
                    <a:pt x="15" y="2"/>
                  </a:cubicBezTo>
                  <a:cubicBezTo>
                    <a:pt x="15" y="3"/>
                    <a:pt x="15" y="3"/>
                    <a:pt x="15" y="4"/>
                  </a:cubicBezTo>
                  <a:cubicBezTo>
                    <a:pt x="14" y="4"/>
                    <a:pt x="14" y="4"/>
                    <a:pt x="14" y="4"/>
                  </a:cubicBezTo>
                  <a:cubicBezTo>
                    <a:pt x="14" y="4"/>
                    <a:pt x="13" y="3"/>
                    <a:pt x="12" y="3"/>
                  </a:cubicBezTo>
                  <a:cubicBezTo>
                    <a:pt x="12" y="3"/>
                    <a:pt x="12" y="3"/>
                    <a:pt x="12" y="3"/>
                  </a:cubicBezTo>
                  <a:cubicBezTo>
                    <a:pt x="11" y="3"/>
                    <a:pt x="11" y="2"/>
                    <a:pt x="11" y="2"/>
                  </a:cubicBezTo>
                  <a:cubicBezTo>
                    <a:pt x="11" y="2"/>
                    <a:pt x="11" y="2"/>
                    <a:pt x="10" y="2"/>
                  </a:cubicBezTo>
                  <a:cubicBezTo>
                    <a:pt x="10" y="2"/>
                    <a:pt x="9" y="0"/>
                    <a:pt x="9" y="0"/>
                  </a:cubicBezTo>
                  <a:cubicBezTo>
                    <a:pt x="9" y="0"/>
                    <a:pt x="9" y="0"/>
                    <a:pt x="9" y="0"/>
                  </a:cubicBezTo>
                  <a:cubicBezTo>
                    <a:pt x="9" y="0"/>
                    <a:pt x="8" y="0"/>
                    <a:pt x="8" y="0"/>
                  </a:cubicBezTo>
                  <a:cubicBezTo>
                    <a:pt x="8" y="0"/>
                    <a:pt x="8" y="0"/>
                    <a:pt x="8"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2" name="Freeform 414"/>
            <p:cNvSpPr>
              <a:spLocks/>
            </p:cNvSpPr>
            <p:nvPr/>
          </p:nvSpPr>
          <p:spPr bwMode="auto">
            <a:xfrm>
              <a:off x="3404" y="1898"/>
              <a:ext cx="22" cy="20"/>
            </a:xfrm>
            <a:custGeom>
              <a:avLst/>
              <a:gdLst/>
              <a:ahLst/>
              <a:cxnLst>
                <a:cxn ang="0">
                  <a:pos x="2" y="3"/>
                </a:cxn>
                <a:cxn ang="0">
                  <a:pos x="4" y="5"/>
                </a:cxn>
                <a:cxn ang="0">
                  <a:pos x="4" y="5"/>
                </a:cxn>
                <a:cxn ang="0">
                  <a:pos x="7" y="6"/>
                </a:cxn>
                <a:cxn ang="0">
                  <a:pos x="7" y="6"/>
                </a:cxn>
                <a:cxn ang="0">
                  <a:pos x="6" y="3"/>
                </a:cxn>
                <a:cxn ang="0">
                  <a:pos x="6" y="3"/>
                </a:cxn>
                <a:cxn ang="0">
                  <a:pos x="5" y="3"/>
                </a:cxn>
                <a:cxn ang="0">
                  <a:pos x="5" y="2"/>
                </a:cxn>
                <a:cxn ang="0">
                  <a:pos x="5" y="1"/>
                </a:cxn>
                <a:cxn ang="0">
                  <a:pos x="5" y="1"/>
                </a:cxn>
                <a:cxn ang="0">
                  <a:pos x="4" y="2"/>
                </a:cxn>
                <a:cxn ang="0">
                  <a:pos x="3" y="1"/>
                </a:cxn>
                <a:cxn ang="0">
                  <a:pos x="2" y="0"/>
                </a:cxn>
                <a:cxn ang="0">
                  <a:pos x="2" y="0"/>
                </a:cxn>
                <a:cxn ang="0">
                  <a:pos x="0" y="1"/>
                </a:cxn>
                <a:cxn ang="0">
                  <a:pos x="0" y="1"/>
                </a:cxn>
                <a:cxn ang="0">
                  <a:pos x="0" y="1"/>
                </a:cxn>
                <a:cxn ang="0">
                  <a:pos x="1" y="1"/>
                </a:cxn>
                <a:cxn ang="0">
                  <a:pos x="2" y="3"/>
                </a:cxn>
              </a:cxnLst>
              <a:rect l="0" t="0" r="r" b="b"/>
              <a:pathLst>
                <a:path w="7" h="6">
                  <a:moveTo>
                    <a:pt x="2" y="3"/>
                  </a:moveTo>
                  <a:cubicBezTo>
                    <a:pt x="2" y="3"/>
                    <a:pt x="3" y="5"/>
                    <a:pt x="4" y="5"/>
                  </a:cubicBezTo>
                  <a:cubicBezTo>
                    <a:pt x="4" y="5"/>
                    <a:pt x="4" y="5"/>
                    <a:pt x="4" y="5"/>
                  </a:cubicBezTo>
                  <a:cubicBezTo>
                    <a:pt x="4" y="5"/>
                    <a:pt x="7" y="5"/>
                    <a:pt x="7" y="6"/>
                  </a:cubicBezTo>
                  <a:cubicBezTo>
                    <a:pt x="7" y="6"/>
                    <a:pt x="7" y="6"/>
                    <a:pt x="7" y="6"/>
                  </a:cubicBezTo>
                  <a:cubicBezTo>
                    <a:pt x="7" y="5"/>
                    <a:pt x="6" y="4"/>
                    <a:pt x="6" y="3"/>
                  </a:cubicBezTo>
                  <a:cubicBezTo>
                    <a:pt x="6" y="3"/>
                    <a:pt x="6" y="3"/>
                    <a:pt x="6" y="3"/>
                  </a:cubicBezTo>
                  <a:cubicBezTo>
                    <a:pt x="6" y="3"/>
                    <a:pt x="6" y="3"/>
                    <a:pt x="5" y="3"/>
                  </a:cubicBezTo>
                  <a:cubicBezTo>
                    <a:pt x="5" y="3"/>
                    <a:pt x="5" y="2"/>
                    <a:pt x="5" y="2"/>
                  </a:cubicBezTo>
                  <a:cubicBezTo>
                    <a:pt x="5" y="2"/>
                    <a:pt x="5" y="2"/>
                    <a:pt x="5" y="1"/>
                  </a:cubicBezTo>
                  <a:cubicBezTo>
                    <a:pt x="5" y="1"/>
                    <a:pt x="5" y="1"/>
                    <a:pt x="5" y="1"/>
                  </a:cubicBezTo>
                  <a:cubicBezTo>
                    <a:pt x="5" y="1"/>
                    <a:pt x="4" y="2"/>
                    <a:pt x="4" y="2"/>
                  </a:cubicBezTo>
                  <a:cubicBezTo>
                    <a:pt x="4" y="2"/>
                    <a:pt x="3" y="1"/>
                    <a:pt x="3" y="1"/>
                  </a:cubicBezTo>
                  <a:cubicBezTo>
                    <a:pt x="3" y="1"/>
                    <a:pt x="2" y="0"/>
                    <a:pt x="2" y="0"/>
                  </a:cubicBezTo>
                  <a:cubicBezTo>
                    <a:pt x="2" y="0"/>
                    <a:pt x="2" y="0"/>
                    <a:pt x="2" y="0"/>
                  </a:cubicBezTo>
                  <a:cubicBezTo>
                    <a:pt x="0" y="1"/>
                    <a:pt x="0" y="1"/>
                    <a:pt x="0" y="1"/>
                  </a:cubicBezTo>
                  <a:cubicBezTo>
                    <a:pt x="0" y="1"/>
                    <a:pt x="0" y="1"/>
                    <a:pt x="0" y="1"/>
                  </a:cubicBezTo>
                  <a:cubicBezTo>
                    <a:pt x="0" y="1"/>
                    <a:pt x="0" y="1"/>
                    <a:pt x="0" y="1"/>
                  </a:cubicBezTo>
                  <a:cubicBezTo>
                    <a:pt x="0" y="1"/>
                    <a:pt x="1" y="1"/>
                    <a:pt x="1" y="1"/>
                  </a:cubicBezTo>
                  <a:cubicBezTo>
                    <a:pt x="1" y="2"/>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3" name="Freeform 415"/>
            <p:cNvSpPr>
              <a:spLocks/>
            </p:cNvSpPr>
            <p:nvPr/>
          </p:nvSpPr>
          <p:spPr bwMode="auto">
            <a:xfrm>
              <a:off x="3384" y="1869"/>
              <a:ext cx="52" cy="49"/>
            </a:xfrm>
            <a:custGeom>
              <a:avLst/>
              <a:gdLst/>
              <a:ahLst/>
              <a:cxnLst>
                <a:cxn ang="0">
                  <a:pos x="8" y="9"/>
                </a:cxn>
                <a:cxn ang="0">
                  <a:pos x="9" y="10"/>
                </a:cxn>
                <a:cxn ang="0">
                  <a:pos x="10" y="11"/>
                </a:cxn>
                <a:cxn ang="0">
                  <a:pos x="11" y="10"/>
                </a:cxn>
                <a:cxn ang="0">
                  <a:pos x="11" y="10"/>
                </a:cxn>
                <a:cxn ang="0">
                  <a:pos x="11" y="11"/>
                </a:cxn>
                <a:cxn ang="0">
                  <a:pos x="11" y="12"/>
                </a:cxn>
                <a:cxn ang="0">
                  <a:pos x="12" y="12"/>
                </a:cxn>
                <a:cxn ang="0">
                  <a:pos x="12" y="12"/>
                </a:cxn>
                <a:cxn ang="0">
                  <a:pos x="13" y="15"/>
                </a:cxn>
                <a:cxn ang="0">
                  <a:pos x="13" y="14"/>
                </a:cxn>
                <a:cxn ang="0">
                  <a:pos x="15" y="14"/>
                </a:cxn>
                <a:cxn ang="0">
                  <a:pos x="15" y="14"/>
                </a:cxn>
                <a:cxn ang="0">
                  <a:pos x="15" y="13"/>
                </a:cxn>
                <a:cxn ang="0">
                  <a:pos x="14" y="13"/>
                </a:cxn>
                <a:cxn ang="0">
                  <a:pos x="15" y="12"/>
                </a:cxn>
                <a:cxn ang="0">
                  <a:pos x="14" y="12"/>
                </a:cxn>
                <a:cxn ang="0">
                  <a:pos x="15" y="11"/>
                </a:cxn>
                <a:cxn ang="0">
                  <a:pos x="15" y="11"/>
                </a:cxn>
                <a:cxn ang="0">
                  <a:pos x="12" y="9"/>
                </a:cxn>
                <a:cxn ang="0">
                  <a:pos x="11" y="9"/>
                </a:cxn>
                <a:cxn ang="0">
                  <a:pos x="10" y="8"/>
                </a:cxn>
                <a:cxn ang="0">
                  <a:pos x="10" y="8"/>
                </a:cxn>
                <a:cxn ang="0">
                  <a:pos x="11" y="8"/>
                </a:cxn>
                <a:cxn ang="0">
                  <a:pos x="12" y="6"/>
                </a:cxn>
                <a:cxn ang="0">
                  <a:pos x="11" y="6"/>
                </a:cxn>
                <a:cxn ang="0">
                  <a:pos x="10" y="5"/>
                </a:cxn>
                <a:cxn ang="0">
                  <a:pos x="9" y="4"/>
                </a:cxn>
                <a:cxn ang="0">
                  <a:pos x="9" y="4"/>
                </a:cxn>
                <a:cxn ang="0">
                  <a:pos x="10" y="3"/>
                </a:cxn>
                <a:cxn ang="0">
                  <a:pos x="10" y="3"/>
                </a:cxn>
                <a:cxn ang="0">
                  <a:pos x="10" y="2"/>
                </a:cxn>
                <a:cxn ang="0">
                  <a:pos x="9" y="2"/>
                </a:cxn>
                <a:cxn ang="0">
                  <a:pos x="8" y="2"/>
                </a:cxn>
                <a:cxn ang="0">
                  <a:pos x="8" y="1"/>
                </a:cxn>
                <a:cxn ang="0">
                  <a:pos x="8" y="1"/>
                </a:cxn>
                <a:cxn ang="0">
                  <a:pos x="7" y="0"/>
                </a:cxn>
                <a:cxn ang="0">
                  <a:pos x="7" y="1"/>
                </a:cxn>
                <a:cxn ang="0">
                  <a:pos x="7" y="1"/>
                </a:cxn>
                <a:cxn ang="0">
                  <a:pos x="5" y="1"/>
                </a:cxn>
                <a:cxn ang="0">
                  <a:pos x="3" y="1"/>
                </a:cxn>
                <a:cxn ang="0">
                  <a:pos x="2" y="1"/>
                </a:cxn>
                <a:cxn ang="0">
                  <a:pos x="0" y="1"/>
                </a:cxn>
                <a:cxn ang="0">
                  <a:pos x="0" y="2"/>
                </a:cxn>
                <a:cxn ang="0">
                  <a:pos x="1" y="2"/>
                </a:cxn>
                <a:cxn ang="0">
                  <a:pos x="1" y="4"/>
                </a:cxn>
                <a:cxn ang="0">
                  <a:pos x="1" y="4"/>
                </a:cxn>
                <a:cxn ang="0">
                  <a:pos x="0" y="5"/>
                </a:cxn>
                <a:cxn ang="0">
                  <a:pos x="0" y="5"/>
                </a:cxn>
                <a:cxn ang="0">
                  <a:pos x="1" y="6"/>
                </a:cxn>
                <a:cxn ang="0">
                  <a:pos x="1" y="6"/>
                </a:cxn>
                <a:cxn ang="0">
                  <a:pos x="1" y="7"/>
                </a:cxn>
                <a:cxn ang="0">
                  <a:pos x="2" y="8"/>
                </a:cxn>
                <a:cxn ang="0">
                  <a:pos x="4" y="8"/>
                </a:cxn>
                <a:cxn ang="0">
                  <a:pos x="4" y="8"/>
                </a:cxn>
                <a:cxn ang="0">
                  <a:pos x="6" y="9"/>
                </a:cxn>
                <a:cxn ang="0">
                  <a:pos x="6" y="10"/>
                </a:cxn>
                <a:cxn ang="0">
                  <a:pos x="8" y="9"/>
                </a:cxn>
                <a:cxn ang="0">
                  <a:pos x="8" y="9"/>
                </a:cxn>
              </a:cxnLst>
              <a:rect l="0" t="0" r="r" b="b"/>
              <a:pathLst>
                <a:path w="16" h="15">
                  <a:moveTo>
                    <a:pt x="8" y="9"/>
                  </a:moveTo>
                  <a:cubicBezTo>
                    <a:pt x="8" y="9"/>
                    <a:pt x="9" y="10"/>
                    <a:pt x="9" y="10"/>
                  </a:cubicBezTo>
                  <a:cubicBezTo>
                    <a:pt x="9" y="10"/>
                    <a:pt x="10" y="11"/>
                    <a:pt x="10" y="11"/>
                  </a:cubicBezTo>
                  <a:cubicBezTo>
                    <a:pt x="10" y="11"/>
                    <a:pt x="11" y="10"/>
                    <a:pt x="11" y="10"/>
                  </a:cubicBezTo>
                  <a:cubicBezTo>
                    <a:pt x="11" y="10"/>
                    <a:pt x="11" y="10"/>
                    <a:pt x="11" y="10"/>
                  </a:cubicBezTo>
                  <a:cubicBezTo>
                    <a:pt x="11" y="11"/>
                    <a:pt x="11" y="11"/>
                    <a:pt x="11" y="11"/>
                  </a:cubicBezTo>
                  <a:cubicBezTo>
                    <a:pt x="11" y="11"/>
                    <a:pt x="11" y="12"/>
                    <a:pt x="11" y="12"/>
                  </a:cubicBezTo>
                  <a:cubicBezTo>
                    <a:pt x="12" y="12"/>
                    <a:pt x="12" y="12"/>
                    <a:pt x="12" y="12"/>
                  </a:cubicBezTo>
                  <a:cubicBezTo>
                    <a:pt x="12" y="12"/>
                    <a:pt x="12" y="12"/>
                    <a:pt x="12" y="12"/>
                  </a:cubicBezTo>
                  <a:cubicBezTo>
                    <a:pt x="12" y="13"/>
                    <a:pt x="13" y="14"/>
                    <a:pt x="13" y="15"/>
                  </a:cubicBezTo>
                  <a:cubicBezTo>
                    <a:pt x="13" y="15"/>
                    <a:pt x="13" y="14"/>
                    <a:pt x="13" y="14"/>
                  </a:cubicBezTo>
                  <a:cubicBezTo>
                    <a:pt x="14" y="14"/>
                    <a:pt x="14" y="14"/>
                    <a:pt x="15" y="14"/>
                  </a:cubicBezTo>
                  <a:cubicBezTo>
                    <a:pt x="15" y="14"/>
                    <a:pt x="15" y="14"/>
                    <a:pt x="15" y="14"/>
                  </a:cubicBezTo>
                  <a:cubicBezTo>
                    <a:pt x="15" y="14"/>
                    <a:pt x="15" y="13"/>
                    <a:pt x="15" y="13"/>
                  </a:cubicBezTo>
                  <a:cubicBezTo>
                    <a:pt x="15" y="13"/>
                    <a:pt x="15" y="13"/>
                    <a:pt x="14" y="13"/>
                  </a:cubicBezTo>
                  <a:cubicBezTo>
                    <a:pt x="14" y="12"/>
                    <a:pt x="15" y="12"/>
                    <a:pt x="15" y="12"/>
                  </a:cubicBezTo>
                  <a:cubicBezTo>
                    <a:pt x="16" y="12"/>
                    <a:pt x="15" y="12"/>
                    <a:pt x="14" y="12"/>
                  </a:cubicBezTo>
                  <a:cubicBezTo>
                    <a:pt x="14" y="11"/>
                    <a:pt x="14" y="11"/>
                    <a:pt x="15" y="11"/>
                  </a:cubicBezTo>
                  <a:cubicBezTo>
                    <a:pt x="15" y="11"/>
                    <a:pt x="15" y="11"/>
                    <a:pt x="15" y="11"/>
                  </a:cubicBezTo>
                  <a:cubicBezTo>
                    <a:pt x="15" y="11"/>
                    <a:pt x="12" y="9"/>
                    <a:pt x="12" y="9"/>
                  </a:cubicBezTo>
                  <a:cubicBezTo>
                    <a:pt x="12" y="9"/>
                    <a:pt x="12" y="9"/>
                    <a:pt x="11" y="9"/>
                  </a:cubicBezTo>
                  <a:cubicBezTo>
                    <a:pt x="11" y="9"/>
                    <a:pt x="11" y="8"/>
                    <a:pt x="10" y="8"/>
                  </a:cubicBezTo>
                  <a:cubicBezTo>
                    <a:pt x="10" y="8"/>
                    <a:pt x="10" y="8"/>
                    <a:pt x="10" y="8"/>
                  </a:cubicBezTo>
                  <a:cubicBezTo>
                    <a:pt x="10" y="8"/>
                    <a:pt x="11" y="8"/>
                    <a:pt x="11" y="8"/>
                  </a:cubicBezTo>
                  <a:cubicBezTo>
                    <a:pt x="12" y="8"/>
                    <a:pt x="12" y="6"/>
                    <a:pt x="12" y="6"/>
                  </a:cubicBezTo>
                  <a:cubicBezTo>
                    <a:pt x="12" y="6"/>
                    <a:pt x="12" y="6"/>
                    <a:pt x="11" y="6"/>
                  </a:cubicBezTo>
                  <a:cubicBezTo>
                    <a:pt x="11" y="6"/>
                    <a:pt x="10" y="5"/>
                    <a:pt x="10" y="5"/>
                  </a:cubicBezTo>
                  <a:cubicBezTo>
                    <a:pt x="10" y="5"/>
                    <a:pt x="10" y="4"/>
                    <a:pt x="9" y="4"/>
                  </a:cubicBezTo>
                  <a:cubicBezTo>
                    <a:pt x="9" y="4"/>
                    <a:pt x="9" y="4"/>
                    <a:pt x="9" y="4"/>
                  </a:cubicBezTo>
                  <a:cubicBezTo>
                    <a:pt x="9" y="4"/>
                    <a:pt x="9" y="4"/>
                    <a:pt x="10" y="3"/>
                  </a:cubicBezTo>
                  <a:cubicBezTo>
                    <a:pt x="10" y="3"/>
                    <a:pt x="10" y="3"/>
                    <a:pt x="10" y="3"/>
                  </a:cubicBezTo>
                  <a:cubicBezTo>
                    <a:pt x="10" y="3"/>
                    <a:pt x="10" y="3"/>
                    <a:pt x="10" y="2"/>
                  </a:cubicBezTo>
                  <a:cubicBezTo>
                    <a:pt x="10" y="2"/>
                    <a:pt x="9" y="2"/>
                    <a:pt x="9" y="2"/>
                  </a:cubicBezTo>
                  <a:cubicBezTo>
                    <a:pt x="9" y="2"/>
                    <a:pt x="9" y="2"/>
                    <a:pt x="8" y="2"/>
                  </a:cubicBezTo>
                  <a:cubicBezTo>
                    <a:pt x="8" y="2"/>
                    <a:pt x="8" y="1"/>
                    <a:pt x="8" y="1"/>
                  </a:cubicBezTo>
                  <a:cubicBezTo>
                    <a:pt x="8" y="1"/>
                    <a:pt x="8" y="1"/>
                    <a:pt x="8" y="1"/>
                  </a:cubicBezTo>
                  <a:cubicBezTo>
                    <a:pt x="7" y="0"/>
                    <a:pt x="7" y="0"/>
                    <a:pt x="7" y="0"/>
                  </a:cubicBezTo>
                  <a:cubicBezTo>
                    <a:pt x="7" y="0"/>
                    <a:pt x="7" y="1"/>
                    <a:pt x="7" y="1"/>
                  </a:cubicBezTo>
                  <a:cubicBezTo>
                    <a:pt x="7" y="1"/>
                    <a:pt x="7" y="1"/>
                    <a:pt x="7" y="1"/>
                  </a:cubicBezTo>
                  <a:cubicBezTo>
                    <a:pt x="7" y="1"/>
                    <a:pt x="5" y="1"/>
                    <a:pt x="5" y="1"/>
                  </a:cubicBezTo>
                  <a:cubicBezTo>
                    <a:pt x="4" y="1"/>
                    <a:pt x="3" y="1"/>
                    <a:pt x="3" y="1"/>
                  </a:cubicBezTo>
                  <a:cubicBezTo>
                    <a:pt x="3" y="1"/>
                    <a:pt x="2" y="1"/>
                    <a:pt x="2" y="1"/>
                  </a:cubicBezTo>
                  <a:cubicBezTo>
                    <a:pt x="0" y="1"/>
                    <a:pt x="0" y="1"/>
                    <a:pt x="0" y="1"/>
                  </a:cubicBezTo>
                  <a:cubicBezTo>
                    <a:pt x="0" y="1"/>
                    <a:pt x="0" y="2"/>
                    <a:pt x="0" y="2"/>
                  </a:cubicBezTo>
                  <a:cubicBezTo>
                    <a:pt x="0" y="2"/>
                    <a:pt x="1" y="2"/>
                    <a:pt x="1" y="2"/>
                  </a:cubicBezTo>
                  <a:cubicBezTo>
                    <a:pt x="1" y="3"/>
                    <a:pt x="1" y="4"/>
                    <a:pt x="1" y="4"/>
                  </a:cubicBezTo>
                  <a:cubicBezTo>
                    <a:pt x="1" y="4"/>
                    <a:pt x="1" y="4"/>
                    <a:pt x="1" y="4"/>
                  </a:cubicBezTo>
                  <a:cubicBezTo>
                    <a:pt x="1" y="5"/>
                    <a:pt x="0" y="5"/>
                    <a:pt x="0" y="5"/>
                  </a:cubicBezTo>
                  <a:cubicBezTo>
                    <a:pt x="0" y="5"/>
                    <a:pt x="0" y="5"/>
                    <a:pt x="0" y="5"/>
                  </a:cubicBezTo>
                  <a:cubicBezTo>
                    <a:pt x="1" y="6"/>
                    <a:pt x="1" y="6"/>
                    <a:pt x="1" y="6"/>
                  </a:cubicBezTo>
                  <a:cubicBezTo>
                    <a:pt x="1" y="6"/>
                    <a:pt x="1" y="6"/>
                    <a:pt x="1" y="6"/>
                  </a:cubicBezTo>
                  <a:cubicBezTo>
                    <a:pt x="1" y="7"/>
                    <a:pt x="1" y="7"/>
                    <a:pt x="1" y="7"/>
                  </a:cubicBezTo>
                  <a:cubicBezTo>
                    <a:pt x="1" y="7"/>
                    <a:pt x="1" y="8"/>
                    <a:pt x="2" y="8"/>
                  </a:cubicBezTo>
                  <a:cubicBezTo>
                    <a:pt x="2" y="8"/>
                    <a:pt x="4" y="8"/>
                    <a:pt x="4" y="8"/>
                  </a:cubicBezTo>
                  <a:cubicBezTo>
                    <a:pt x="4" y="8"/>
                    <a:pt x="4" y="8"/>
                    <a:pt x="4" y="8"/>
                  </a:cubicBezTo>
                  <a:cubicBezTo>
                    <a:pt x="4" y="8"/>
                    <a:pt x="6" y="9"/>
                    <a:pt x="6" y="9"/>
                  </a:cubicBezTo>
                  <a:cubicBezTo>
                    <a:pt x="6" y="9"/>
                    <a:pt x="6" y="9"/>
                    <a:pt x="6" y="10"/>
                  </a:cubicBezTo>
                  <a:cubicBezTo>
                    <a:pt x="8" y="9"/>
                    <a:pt x="8" y="9"/>
                    <a:pt x="8" y="9"/>
                  </a:cubicBezTo>
                  <a:cubicBezTo>
                    <a:pt x="8" y="9"/>
                    <a:pt x="8" y="9"/>
                    <a:pt x="8"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4" name="Freeform 416"/>
            <p:cNvSpPr>
              <a:spLocks/>
            </p:cNvSpPr>
            <p:nvPr/>
          </p:nvSpPr>
          <p:spPr bwMode="auto">
            <a:xfrm>
              <a:off x="3329" y="1827"/>
              <a:ext cx="104" cy="45"/>
            </a:xfrm>
            <a:custGeom>
              <a:avLst/>
              <a:gdLst/>
              <a:ahLst/>
              <a:cxnLst>
                <a:cxn ang="0">
                  <a:pos x="26" y="12"/>
                </a:cxn>
                <a:cxn ang="0">
                  <a:pos x="27" y="13"/>
                </a:cxn>
                <a:cxn ang="0">
                  <a:pos x="28" y="14"/>
                </a:cxn>
                <a:cxn ang="0">
                  <a:pos x="32" y="14"/>
                </a:cxn>
                <a:cxn ang="0">
                  <a:pos x="32" y="13"/>
                </a:cxn>
                <a:cxn ang="0">
                  <a:pos x="31" y="11"/>
                </a:cxn>
                <a:cxn ang="0">
                  <a:pos x="31" y="10"/>
                </a:cxn>
                <a:cxn ang="0">
                  <a:pos x="31" y="9"/>
                </a:cxn>
                <a:cxn ang="0">
                  <a:pos x="30" y="9"/>
                </a:cxn>
                <a:cxn ang="0">
                  <a:pos x="28" y="8"/>
                </a:cxn>
                <a:cxn ang="0">
                  <a:pos x="28" y="6"/>
                </a:cxn>
                <a:cxn ang="0">
                  <a:pos x="25" y="5"/>
                </a:cxn>
                <a:cxn ang="0">
                  <a:pos x="23" y="5"/>
                </a:cxn>
                <a:cxn ang="0">
                  <a:pos x="23" y="5"/>
                </a:cxn>
                <a:cxn ang="0">
                  <a:pos x="21" y="5"/>
                </a:cxn>
                <a:cxn ang="0">
                  <a:pos x="20" y="6"/>
                </a:cxn>
                <a:cxn ang="0">
                  <a:pos x="18" y="5"/>
                </a:cxn>
                <a:cxn ang="0">
                  <a:pos x="18" y="5"/>
                </a:cxn>
                <a:cxn ang="0">
                  <a:pos x="17" y="4"/>
                </a:cxn>
                <a:cxn ang="0">
                  <a:pos x="15" y="3"/>
                </a:cxn>
                <a:cxn ang="0">
                  <a:pos x="13" y="2"/>
                </a:cxn>
                <a:cxn ang="0">
                  <a:pos x="10" y="2"/>
                </a:cxn>
                <a:cxn ang="0">
                  <a:pos x="7" y="1"/>
                </a:cxn>
                <a:cxn ang="0">
                  <a:pos x="3" y="0"/>
                </a:cxn>
                <a:cxn ang="0">
                  <a:pos x="1" y="0"/>
                </a:cxn>
                <a:cxn ang="0">
                  <a:pos x="0" y="1"/>
                </a:cxn>
                <a:cxn ang="0">
                  <a:pos x="5" y="4"/>
                </a:cxn>
                <a:cxn ang="0">
                  <a:pos x="7" y="7"/>
                </a:cxn>
                <a:cxn ang="0">
                  <a:pos x="8" y="8"/>
                </a:cxn>
                <a:cxn ang="0">
                  <a:pos x="7" y="12"/>
                </a:cxn>
                <a:cxn ang="0">
                  <a:pos x="8" y="12"/>
                </a:cxn>
                <a:cxn ang="0">
                  <a:pos x="10" y="12"/>
                </a:cxn>
                <a:cxn ang="0">
                  <a:pos x="10" y="12"/>
                </a:cxn>
                <a:cxn ang="0">
                  <a:pos x="12" y="12"/>
                </a:cxn>
                <a:cxn ang="0">
                  <a:pos x="13" y="11"/>
                </a:cxn>
                <a:cxn ang="0">
                  <a:pos x="14" y="13"/>
                </a:cxn>
                <a:cxn ang="0">
                  <a:pos x="15" y="13"/>
                </a:cxn>
                <a:cxn ang="0">
                  <a:pos x="17" y="14"/>
                </a:cxn>
                <a:cxn ang="0">
                  <a:pos x="19" y="14"/>
                </a:cxn>
                <a:cxn ang="0">
                  <a:pos x="22" y="14"/>
                </a:cxn>
                <a:cxn ang="0">
                  <a:pos x="24" y="14"/>
                </a:cxn>
              </a:cxnLst>
              <a:rect l="0" t="0" r="r" b="b"/>
              <a:pathLst>
                <a:path w="32" h="14">
                  <a:moveTo>
                    <a:pt x="24" y="13"/>
                  </a:moveTo>
                  <a:cubicBezTo>
                    <a:pt x="25" y="13"/>
                    <a:pt x="26" y="12"/>
                    <a:pt x="26" y="12"/>
                  </a:cubicBezTo>
                  <a:cubicBezTo>
                    <a:pt x="26" y="12"/>
                    <a:pt x="26" y="12"/>
                    <a:pt x="26" y="12"/>
                  </a:cubicBezTo>
                  <a:cubicBezTo>
                    <a:pt x="26" y="12"/>
                    <a:pt x="27" y="13"/>
                    <a:pt x="27" y="13"/>
                  </a:cubicBezTo>
                  <a:cubicBezTo>
                    <a:pt x="27" y="13"/>
                    <a:pt x="28" y="13"/>
                    <a:pt x="28" y="13"/>
                  </a:cubicBezTo>
                  <a:cubicBezTo>
                    <a:pt x="28" y="13"/>
                    <a:pt x="28" y="14"/>
                    <a:pt x="28" y="14"/>
                  </a:cubicBezTo>
                  <a:cubicBezTo>
                    <a:pt x="29" y="14"/>
                    <a:pt x="32" y="14"/>
                    <a:pt x="32" y="14"/>
                  </a:cubicBezTo>
                  <a:cubicBezTo>
                    <a:pt x="32" y="14"/>
                    <a:pt x="32" y="14"/>
                    <a:pt x="32" y="14"/>
                  </a:cubicBezTo>
                  <a:cubicBezTo>
                    <a:pt x="32" y="14"/>
                    <a:pt x="32" y="13"/>
                    <a:pt x="32" y="13"/>
                  </a:cubicBezTo>
                  <a:cubicBezTo>
                    <a:pt x="32" y="13"/>
                    <a:pt x="32" y="13"/>
                    <a:pt x="32" y="13"/>
                  </a:cubicBezTo>
                  <a:cubicBezTo>
                    <a:pt x="32" y="13"/>
                    <a:pt x="31" y="12"/>
                    <a:pt x="31" y="12"/>
                  </a:cubicBezTo>
                  <a:cubicBezTo>
                    <a:pt x="31" y="12"/>
                    <a:pt x="31" y="12"/>
                    <a:pt x="31" y="11"/>
                  </a:cubicBezTo>
                  <a:cubicBezTo>
                    <a:pt x="30" y="11"/>
                    <a:pt x="30" y="11"/>
                    <a:pt x="30" y="11"/>
                  </a:cubicBezTo>
                  <a:cubicBezTo>
                    <a:pt x="30" y="11"/>
                    <a:pt x="31" y="10"/>
                    <a:pt x="31" y="10"/>
                  </a:cubicBezTo>
                  <a:cubicBezTo>
                    <a:pt x="31" y="10"/>
                    <a:pt x="31" y="10"/>
                    <a:pt x="32" y="10"/>
                  </a:cubicBezTo>
                  <a:cubicBezTo>
                    <a:pt x="31" y="10"/>
                    <a:pt x="31" y="9"/>
                    <a:pt x="31" y="9"/>
                  </a:cubicBezTo>
                  <a:cubicBezTo>
                    <a:pt x="30" y="9"/>
                    <a:pt x="30" y="9"/>
                    <a:pt x="30" y="9"/>
                  </a:cubicBezTo>
                  <a:cubicBezTo>
                    <a:pt x="30" y="9"/>
                    <a:pt x="30" y="9"/>
                    <a:pt x="30" y="9"/>
                  </a:cubicBezTo>
                  <a:cubicBezTo>
                    <a:pt x="30" y="9"/>
                    <a:pt x="28" y="8"/>
                    <a:pt x="28" y="8"/>
                  </a:cubicBezTo>
                  <a:cubicBezTo>
                    <a:pt x="27" y="8"/>
                    <a:pt x="28" y="8"/>
                    <a:pt x="28" y="8"/>
                  </a:cubicBezTo>
                  <a:cubicBezTo>
                    <a:pt x="28" y="8"/>
                    <a:pt x="28" y="7"/>
                    <a:pt x="28" y="6"/>
                  </a:cubicBezTo>
                  <a:cubicBezTo>
                    <a:pt x="28" y="6"/>
                    <a:pt x="28" y="6"/>
                    <a:pt x="28" y="6"/>
                  </a:cubicBezTo>
                  <a:cubicBezTo>
                    <a:pt x="28" y="6"/>
                    <a:pt x="26" y="6"/>
                    <a:pt x="26" y="6"/>
                  </a:cubicBezTo>
                  <a:cubicBezTo>
                    <a:pt x="26" y="6"/>
                    <a:pt x="25" y="5"/>
                    <a:pt x="25" y="5"/>
                  </a:cubicBezTo>
                  <a:cubicBezTo>
                    <a:pt x="25" y="5"/>
                    <a:pt x="24" y="5"/>
                    <a:pt x="24" y="5"/>
                  </a:cubicBezTo>
                  <a:cubicBezTo>
                    <a:pt x="24" y="5"/>
                    <a:pt x="24" y="5"/>
                    <a:pt x="23" y="5"/>
                  </a:cubicBezTo>
                  <a:cubicBezTo>
                    <a:pt x="23" y="5"/>
                    <a:pt x="23" y="5"/>
                    <a:pt x="23" y="5"/>
                  </a:cubicBezTo>
                  <a:cubicBezTo>
                    <a:pt x="23" y="5"/>
                    <a:pt x="23" y="5"/>
                    <a:pt x="23" y="5"/>
                  </a:cubicBezTo>
                  <a:cubicBezTo>
                    <a:pt x="23" y="5"/>
                    <a:pt x="23" y="5"/>
                    <a:pt x="22" y="5"/>
                  </a:cubicBezTo>
                  <a:cubicBezTo>
                    <a:pt x="22" y="4"/>
                    <a:pt x="21" y="5"/>
                    <a:pt x="21" y="5"/>
                  </a:cubicBezTo>
                  <a:cubicBezTo>
                    <a:pt x="21" y="5"/>
                    <a:pt x="21" y="5"/>
                    <a:pt x="20" y="5"/>
                  </a:cubicBezTo>
                  <a:cubicBezTo>
                    <a:pt x="20" y="5"/>
                    <a:pt x="20" y="5"/>
                    <a:pt x="20" y="6"/>
                  </a:cubicBezTo>
                  <a:cubicBezTo>
                    <a:pt x="19" y="6"/>
                    <a:pt x="19" y="6"/>
                    <a:pt x="19" y="6"/>
                  </a:cubicBezTo>
                  <a:cubicBezTo>
                    <a:pt x="19" y="6"/>
                    <a:pt x="18" y="5"/>
                    <a:pt x="18" y="5"/>
                  </a:cubicBezTo>
                  <a:cubicBezTo>
                    <a:pt x="18" y="5"/>
                    <a:pt x="18" y="5"/>
                    <a:pt x="18" y="5"/>
                  </a:cubicBezTo>
                  <a:cubicBezTo>
                    <a:pt x="18" y="5"/>
                    <a:pt x="18" y="5"/>
                    <a:pt x="18" y="5"/>
                  </a:cubicBezTo>
                  <a:cubicBezTo>
                    <a:pt x="18" y="4"/>
                    <a:pt x="18" y="4"/>
                    <a:pt x="18" y="4"/>
                  </a:cubicBezTo>
                  <a:cubicBezTo>
                    <a:pt x="18" y="4"/>
                    <a:pt x="17" y="4"/>
                    <a:pt x="17" y="4"/>
                  </a:cubicBezTo>
                  <a:cubicBezTo>
                    <a:pt x="17" y="4"/>
                    <a:pt x="16" y="3"/>
                    <a:pt x="16" y="3"/>
                  </a:cubicBezTo>
                  <a:cubicBezTo>
                    <a:pt x="15" y="3"/>
                    <a:pt x="15" y="3"/>
                    <a:pt x="15" y="3"/>
                  </a:cubicBezTo>
                  <a:cubicBezTo>
                    <a:pt x="15" y="3"/>
                    <a:pt x="14" y="2"/>
                    <a:pt x="14" y="2"/>
                  </a:cubicBezTo>
                  <a:cubicBezTo>
                    <a:pt x="14" y="2"/>
                    <a:pt x="13" y="2"/>
                    <a:pt x="13" y="2"/>
                  </a:cubicBezTo>
                  <a:cubicBezTo>
                    <a:pt x="13" y="2"/>
                    <a:pt x="12" y="2"/>
                    <a:pt x="12" y="2"/>
                  </a:cubicBezTo>
                  <a:cubicBezTo>
                    <a:pt x="11" y="2"/>
                    <a:pt x="11" y="2"/>
                    <a:pt x="10" y="2"/>
                  </a:cubicBezTo>
                  <a:cubicBezTo>
                    <a:pt x="10" y="2"/>
                    <a:pt x="10" y="2"/>
                    <a:pt x="10" y="2"/>
                  </a:cubicBezTo>
                  <a:cubicBezTo>
                    <a:pt x="10" y="2"/>
                    <a:pt x="7" y="1"/>
                    <a:pt x="7" y="1"/>
                  </a:cubicBezTo>
                  <a:cubicBezTo>
                    <a:pt x="7" y="1"/>
                    <a:pt x="5" y="1"/>
                    <a:pt x="4" y="0"/>
                  </a:cubicBezTo>
                  <a:cubicBezTo>
                    <a:pt x="4" y="0"/>
                    <a:pt x="3" y="0"/>
                    <a:pt x="3" y="0"/>
                  </a:cubicBezTo>
                  <a:cubicBezTo>
                    <a:pt x="3" y="0"/>
                    <a:pt x="2" y="0"/>
                    <a:pt x="2" y="0"/>
                  </a:cubicBezTo>
                  <a:cubicBezTo>
                    <a:pt x="2" y="0"/>
                    <a:pt x="1" y="0"/>
                    <a:pt x="1" y="0"/>
                  </a:cubicBezTo>
                  <a:cubicBezTo>
                    <a:pt x="0" y="0"/>
                    <a:pt x="0" y="0"/>
                    <a:pt x="0" y="0"/>
                  </a:cubicBezTo>
                  <a:cubicBezTo>
                    <a:pt x="0" y="1"/>
                    <a:pt x="0" y="1"/>
                    <a:pt x="0" y="1"/>
                  </a:cubicBezTo>
                  <a:cubicBezTo>
                    <a:pt x="1" y="1"/>
                    <a:pt x="2" y="2"/>
                    <a:pt x="2" y="2"/>
                  </a:cubicBezTo>
                  <a:cubicBezTo>
                    <a:pt x="4" y="3"/>
                    <a:pt x="4" y="3"/>
                    <a:pt x="5" y="4"/>
                  </a:cubicBezTo>
                  <a:cubicBezTo>
                    <a:pt x="5" y="4"/>
                    <a:pt x="5" y="5"/>
                    <a:pt x="6" y="5"/>
                  </a:cubicBezTo>
                  <a:cubicBezTo>
                    <a:pt x="7" y="5"/>
                    <a:pt x="7" y="6"/>
                    <a:pt x="7" y="7"/>
                  </a:cubicBezTo>
                  <a:cubicBezTo>
                    <a:pt x="8" y="7"/>
                    <a:pt x="8" y="8"/>
                    <a:pt x="8" y="8"/>
                  </a:cubicBezTo>
                  <a:cubicBezTo>
                    <a:pt x="8" y="8"/>
                    <a:pt x="8" y="8"/>
                    <a:pt x="8" y="8"/>
                  </a:cubicBezTo>
                  <a:cubicBezTo>
                    <a:pt x="8" y="9"/>
                    <a:pt x="8" y="9"/>
                    <a:pt x="8" y="9"/>
                  </a:cubicBezTo>
                  <a:cubicBezTo>
                    <a:pt x="8" y="10"/>
                    <a:pt x="8" y="11"/>
                    <a:pt x="7" y="12"/>
                  </a:cubicBezTo>
                  <a:cubicBezTo>
                    <a:pt x="7" y="12"/>
                    <a:pt x="7" y="12"/>
                    <a:pt x="7" y="12"/>
                  </a:cubicBezTo>
                  <a:cubicBezTo>
                    <a:pt x="7" y="12"/>
                    <a:pt x="8" y="12"/>
                    <a:pt x="8" y="12"/>
                  </a:cubicBezTo>
                  <a:cubicBezTo>
                    <a:pt x="8" y="12"/>
                    <a:pt x="9" y="12"/>
                    <a:pt x="9" y="12"/>
                  </a:cubicBezTo>
                  <a:cubicBezTo>
                    <a:pt x="9" y="12"/>
                    <a:pt x="10" y="12"/>
                    <a:pt x="10" y="12"/>
                  </a:cubicBezTo>
                  <a:cubicBezTo>
                    <a:pt x="10" y="12"/>
                    <a:pt x="10" y="12"/>
                    <a:pt x="10" y="12"/>
                  </a:cubicBezTo>
                  <a:cubicBezTo>
                    <a:pt x="10" y="12"/>
                    <a:pt x="10" y="12"/>
                    <a:pt x="10" y="12"/>
                  </a:cubicBezTo>
                  <a:cubicBezTo>
                    <a:pt x="10" y="12"/>
                    <a:pt x="12" y="12"/>
                    <a:pt x="12" y="12"/>
                  </a:cubicBezTo>
                  <a:cubicBezTo>
                    <a:pt x="12" y="12"/>
                    <a:pt x="12" y="12"/>
                    <a:pt x="12" y="12"/>
                  </a:cubicBezTo>
                  <a:cubicBezTo>
                    <a:pt x="12" y="12"/>
                    <a:pt x="12" y="12"/>
                    <a:pt x="12" y="12"/>
                  </a:cubicBezTo>
                  <a:cubicBezTo>
                    <a:pt x="12" y="12"/>
                    <a:pt x="12" y="11"/>
                    <a:pt x="13" y="11"/>
                  </a:cubicBezTo>
                  <a:cubicBezTo>
                    <a:pt x="13" y="11"/>
                    <a:pt x="13" y="11"/>
                    <a:pt x="14" y="12"/>
                  </a:cubicBezTo>
                  <a:cubicBezTo>
                    <a:pt x="14" y="12"/>
                    <a:pt x="14" y="13"/>
                    <a:pt x="14" y="13"/>
                  </a:cubicBezTo>
                  <a:cubicBezTo>
                    <a:pt x="14" y="13"/>
                    <a:pt x="15" y="13"/>
                    <a:pt x="15" y="13"/>
                  </a:cubicBezTo>
                  <a:cubicBezTo>
                    <a:pt x="15" y="13"/>
                    <a:pt x="15" y="13"/>
                    <a:pt x="15" y="13"/>
                  </a:cubicBezTo>
                  <a:cubicBezTo>
                    <a:pt x="16" y="13"/>
                    <a:pt x="16" y="14"/>
                    <a:pt x="16" y="14"/>
                  </a:cubicBezTo>
                  <a:cubicBezTo>
                    <a:pt x="16" y="14"/>
                    <a:pt x="16" y="14"/>
                    <a:pt x="17" y="14"/>
                  </a:cubicBezTo>
                  <a:cubicBezTo>
                    <a:pt x="17" y="14"/>
                    <a:pt x="17" y="14"/>
                    <a:pt x="17" y="14"/>
                  </a:cubicBezTo>
                  <a:cubicBezTo>
                    <a:pt x="19" y="14"/>
                    <a:pt x="19" y="14"/>
                    <a:pt x="19" y="14"/>
                  </a:cubicBezTo>
                  <a:cubicBezTo>
                    <a:pt x="19" y="14"/>
                    <a:pt x="20" y="14"/>
                    <a:pt x="20" y="14"/>
                  </a:cubicBezTo>
                  <a:cubicBezTo>
                    <a:pt x="20" y="14"/>
                    <a:pt x="21" y="14"/>
                    <a:pt x="22" y="14"/>
                  </a:cubicBezTo>
                  <a:cubicBezTo>
                    <a:pt x="22" y="14"/>
                    <a:pt x="24" y="14"/>
                    <a:pt x="24" y="14"/>
                  </a:cubicBezTo>
                  <a:cubicBezTo>
                    <a:pt x="24" y="14"/>
                    <a:pt x="24" y="14"/>
                    <a:pt x="24" y="14"/>
                  </a:cubicBezTo>
                  <a:cubicBezTo>
                    <a:pt x="24" y="14"/>
                    <a:pt x="24" y="13"/>
                    <a:pt x="24" y="1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5" name="Freeform 417"/>
            <p:cNvSpPr>
              <a:spLocks/>
            </p:cNvSpPr>
            <p:nvPr/>
          </p:nvSpPr>
          <p:spPr bwMode="auto">
            <a:xfrm>
              <a:off x="3459" y="2076"/>
              <a:ext cx="3" cy="7"/>
            </a:xfrm>
            <a:custGeom>
              <a:avLst/>
              <a:gdLst/>
              <a:ahLst/>
              <a:cxnLst>
                <a:cxn ang="0">
                  <a:pos x="0" y="0"/>
                </a:cxn>
                <a:cxn ang="0">
                  <a:pos x="0" y="2"/>
                </a:cxn>
                <a:cxn ang="0">
                  <a:pos x="1" y="1"/>
                </a:cxn>
                <a:cxn ang="0">
                  <a:pos x="0" y="0"/>
                </a:cxn>
              </a:cxnLst>
              <a:rect l="0" t="0" r="r" b="b"/>
              <a:pathLst>
                <a:path w="1" h="2">
                  <a:moveTo>
                    <a:pt x="0" y="0"/>
                  </a:moveTo>
                  <a:cubicBezTo>
                    <a:pt x="0" y="1"/>
                    <a:pt x="0" y="2"/>
                    <a:pt x="0" y="2"/>
                  </a:cubicBezTo>
                  <a:cubicBezTo>
                    <a:pt x="1" y="1"/>
                    <a:pt x="1"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6" name="Freeform 418"/>
            <p:cNvSpPr>
              <a:spLocks/>
            </p:cNvSpPr>
            <p:nvPr/>
          </p:nvSpPr>
          <p:spPr bwMode="auto">
            <a:xfrm>
              <a:off x="3433" y="2073"/>
              <a:ext cx="29" cy="29"/>
            </a:xfrm>
            <a:custGeom>
              <a:avLst/>
              <a:gdLst/>
              <a:ahLst/>
              <a:cxnLst>
                <a:cxn ang="0">
                  <a:pos x="0" y="6"/>
                </a:cxn>
                <a:cxn ang="0">
                  <a:pos x="0" y="6"/>
                </a:cxn>
                <a:cxn ang="0">
                  <a:pos x="5" y="7"/>
                </a:cxn>
                <a:cxn ang="0">
                  <a:pos x="5" y="7"/>
                </a:cxn>
                <a:cxn ang="0">
                  <a:pos x="6" y="9"/>
                </a:cxn>
                <a:cxn ang="0">
                  <a:pos x="9" y="9"/>
                </a:cxn>
                <a:cxn ang="0">
                  <a:pos x="8" y="5"/>
                </a:cxn>
                <a:cxn ang="0">
                  <a:pos x="7" y="4"/>
                </a:cxn>
                <a:cxn ang="0">
                  <a:pos x="6" y="4"/>
                </a:cxn>
                <a:cxn ang="0">
                  <a:pos x="7" y="3"/>
                </a:cxn>
                <a:cxn ang="0">
                  <a:pos x="8" y="3"/>
                </a:cxn>
                <a:cxn ang="0">
                  <a:pos x="7" y="1"/>
                </a:cxn>
                <a:cxn ang="0">
                  <a:pos x="5" y="0"/>
                </a:cxn>
                <a:cxn ang="0">
                  <a:pos x="3" y="1"/>
                </a:cxn>
                <a:cxn ang="0">
                  <a:pos x="2" y="3"/>
                </a:cxn>
                <a:cxn ang="0">
                  <a:pos x="0" y="6"/>
                </a:cxn>
                <a:cxn ang="0">
                  <a:pos x="0" y="6"/>
                </a:cxn>
              </a:cxnLst>
              <a:rect l="0" t="0" r="r" b="b"/>
              <a:pathLst>
                <a:path w="9" h="9">
                  <a:moveTo>
                    <a:pt x="0" y="6"/>
                  </a:moveTo>
                  <a:cubicBezTo>
                    <a:pt x="0" y="6"/>
                    <a:pt x="0" y="6"/>
                    <a:pt x="0" y="6"/>
                  </a:cubicBezTo>
                  <a:cubicBezTo>
                    <a:pt x="1" y="6"/>
                    <a:pt x="5" y="7"/>
                    <a:pt x="5" y="7"/>
                  </a:cubicBezTo>
                  <a:cubicBezTo>
                    <a:pt x="5" y="7"/>
                    <a:pt x="5" y="7"/>
                    <a:pt x="5" y="7"/>
                  </a:cubicBezTo>
                  <a:cubicBezTo>
                    <a:pt x="5" y="7"/>
                    <a:pt x="5" y="9"/>
                    <a:pt x="6" y="9"/>
                  </a:cubicBezTo>
                  <a:cubicBezTo>
                    <a:pt x="7" y="9"/>
                    <a:pt x="9" y="9"/>
                    <a:pt x="9" y="9"/>
                  </a:cubicBezTo>
                  <a:cubicBezTo>
                    <a:pt x="9" y="7"/>
                    <a:pt x="8" y="5"/>
                    <a:pt x="8" y="5"/>
                  </a:cubicBezTo>
                  <a:cubicBezTo>
                    <a:pt x="7" y="4"/>
                    <a:pt x="7" y="4"/>
                    <a:pt x="7" y="4"/>
                  </a:cubicBezTo>
                  <a:cubicBezTo>
                    <a:pt x="6" y="4"/>
                    <a:pt x="6" y="4"/>
                    <a:pt x="6" y="4"/>
                  </a:cubicBezTo>
                  <a:cubicBezTo>
                    <a:pt x="6" y="4"/>
                    <a:pt x="7" y="3"/>
                    <a:pt x="7" y="3"/>
                  </a:cubicBezTo>
                  <a:cubicBezTo>
                    <a:pt x="8" y="3"/>
                    <a:pt x="8" y="3"/>
                    <a:pt x="8" y="3"/>
                  </a:cubicBezTo>
                  <a:cubicBezTo>
                    <a:pt x="7" y="2"/>
                    <a:pt x="7" y="1"/>
                    <a:pt x="7" y="1"/>
                  </a:cubicBezTo>
                  <a:cubicBezTo>
                    <a:pt x="6" y="1"/>
                    <a:pt x="5" y="0"/>
                    <a:pt x="5" y="0"/>
                  </a:cubicBezTo>
                  <a:cubicBezTo>
                    <a:pt x="4" y="0"/>
                    <a:pt x="3" y="1"/>
                    <a:pt x="3" y="1"/>
                  </a:cubicBezTo>
                  <a:cubicBezTo>
                    <a:pt x="2" y="2"/>
                    <a:pt x="2" y="3"/>
                    <a:pt x="2" y="3"/>
                  </a:cubicBezTo>
                  <a:cubicBezTo>
                    <a:pt x="2" y="3"/>
                    <a:pt x="0" y="6"/>
                    <a:pt x="0" y="6"/>
                  </a:cubicBezTo>
                  <a:cubicBezTo>
                    <a:pt x="0" y="6"/>
                    <a:pt x="0" y="6"/>
                    <a:pt x="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7" name="Freeform 419"/>
            <p:cNvSpPr>
              <a:spLocks/>
            </p:cNvSpPr>
            <p:nvPr/>
          </p:nvSpPr>
          <p:spPr bwMode="auto">
            <a:xfrm>
              <a:off x="3310" y="1943"/>
              <a:ext cx="155" cy="149"/>
            </a:xfrm>
            <a:custGeom>
              <a:avLst/>
              <a:gdLst/>
              <a:ahLst/>
              <a:cxnLst>
                <a:cxn ang="0">
                  <a:pos x="46" y="39"/>
                </a:cxn>
                <a:cxn ang="0">
                  <a:pos x="45" y="36"/>
                </a:cxn>
                <a:cxn ang="0">
                  <a:pos x="45" y="36"/>
                </a:cxn>
                <a:cxn ang="0">
                  <a:pos x="44" y="35"/>
                </a:cxn>
                <a:cxn ang="0">
                  <a:pos x="44" y="33"/>
                </a:cxn>
                <a:cxn ang="0">
                  <a:pos x="44" y="31"/>
                </a:cxn>
                <a:cxn ang="0">
                  <a:pos x="41" y="28"/>
                </a:cxn>
                <a:cxn ang="0">
                  <a:pos x="38" y="25"/>
                </a:cxn>
                <a:cxn ang="0">
                  <a:pos x="36" y="25"/>
                </a:cxn>
                <a:cxn ang="0">
                  <a:pos x="35" y="22"/>
                </a:cxn>
                <a:cxn ang="0">
                  <a:pos x="34" y="21"/>
                </a:cxn>
                <a:cxn ang="0">
                  <a:pos x="32" y="19"/>
                </a:cxn>
                <a:cxn ang="0">
                  <a:pos x="32" y="16"/>
                </a:cxn>
                <a:cxn ang="0">
                  <a:pos x="34" y="16"/>
                </a:cxn>
                <a:cxn ang="0">
                  <a:pos x="34" y="14"/>
                </a:cxn>
                <a:cxn ang="0">
                  <a:pos x="35" y="13"/>
                </a:cxn>
                <a:cxn ang="0">
                  <a:pos x="36" y="13"/>
                </a:cxn>
                <a:cxn ang="0">
                  <a:pos x="35" y="11"/>
                </a:cxn>
                <a:cxn ang="0">
                  <a:pos x="37" y="9"/>
                </a:cxn>
                <a:cxn ang="0">
                  <a:pos x="36" y="9"/>
                </a:cxn>
                <a:cxn ang="0">
                  <a:pos x="34" y="9"/>
                </a:cxn>
                <a:cxn ang="0">
                  <a:pos x="33" y="8"/>
                </a:cxn>
                <a:cxn ang="0">
                  <a:pos x="32" y="8"/>
                </a:cxn>
                <a:cxn ang="0">
                  <a:pos x="31" y="5"/>
                </a:cxn>
                <a:cxn ang="0">
                  <a:pos x="30" y="5"/>
                </a:cxn>
                <a:cxn ang="0">
                  <a:pos x="30" y="3"/>
                </a:cxn>
                <a:cxn ang="0">
                  <a:pos x="29" y="1"/>
                </a:cxn>
                <a:cxn ang="0">
                  <a:pos x="27" y="2"/>
                </a:cxn>
                <a:cxn ang="0">
                  <a:pos x="26" y="0"/>
                </a:cxn>
                <a:cxn ang="0">
                  <a:pos x="25" y="0"/>
                </a:cxn>
                <a:cxn ang="0">
                  <a:pos x="21" y="0"/>
                </a:cxn>
                <a:cxn ang="0">
                  <a:pos x="19" y="0"/>
                </a:cxn>
                <a:cxn ang="0">
                  <a:pos x="17" y="2"/>
                </a:cxn>
                <a:cxn ang="0">
                  <a:pos x="17" y="2"/>
                </a:cxn>
                <a:cxn ang="0">
                  <a:pos x="14" y="4"/>
                </a:cxn>
                <a:cxn ang="0">
                  <a:pos x="12" y="5"/>
                </a:cxn>
                <a:cxn ang="0">
                  <a:pos x="12" y="7"/>
                </a:cxn>
                <a:cxn ang="0">
                  <a:pos x="12" y="12"/>
                </a:cxn>
                <a:cxn ang="0">
                  <a:pos x="11" y="15"/>
                </a:cxn>
                <a:cxn ang="0">
                  <a:pos x="9" y="17"/>
                </a:cxn>
                <a:cxn ang="0">
                  <a:pos x="0" y="23"/>
                </a:cxn>
                <a:cxn ang="0">
                  <a:pos x="1" y="28"/>
                </a:cxn>
                <a:cxn ang="0">
                  <a:pos x="2" y="29"/>
                </a:cxn>
                <a:cxn ang="0">
                  <a:pos x="7" y="30"/>
                </a:cxn>
                <a:cxn ang="0">
                  <a:pos x="12" y="33"/>
                </a:cxn>
                <a:cxn ang="0">
                  <a:pos x="18" y="37"/>
                </a:cxn>
                <a:cxn ang="0">
                  <a:pos x="28" y="44"/>
                </a:cxn>
                <a:cxn ang="0">
                  <a:pos x="37" y="46"/>
                </a:cxn>
                <a:cxn ang="0">
                  <a:pos x="38" y="46"/>
                </a:cxn>
                <a:cxn ang="0">
                  <a:pos x="40" y="43"/>
                </a:cxn>
                <a:cxn ang="0">
                  <a:pos x="43" y="40"/>
                </a:cxn>
                <a:cxn ang="0">
                  <a:pos x="45" y="41"/>
                </a:cxn>
                <a:cxn ang="0">
                  <a:pos x="48" y="41"/>
                </a:cxn>
                <a:cxn ang="0">
                  <a:pos x="47" y="39"/>
                </a:cxn>
              </a:cxnLst>
              <a:rect l="0" t="0" r="r" b="b"/>
              <a:pathLst>
                <a:path w="48" h="46">
                  <a:moveTo>
                    <a:pt x="47" y="39"/>
                  </a:moveTo>
                  <a:cubicBezTo>
                    <a:pt x="46" y="39"/>
                    <a:pt x="46" y="39"/>
                    <a:pt x="46" y="39"/>
                  </a:cubicBezTo>
                  <a:cubicBezTo>
                    <a:pt x="45" y="38"/>
                    <a:pt x="45" y="38"/>
                    <a:pt x="45" y="38"/>
                  </a:cubicBezTo>
                  <a:cubicBezTo>
                    <a:pt x="45" y="38"/>
                    <a:pt x="45" y="36"/>
                    <a:pt x="45" y="36"/>
                  </a:cubicBezTo>
                  <a:cubicBezTo>
                    <a:pt x="45" y="36"/>
                    <a:pt x="45" y="36"/>
                    <a:pt x="45" y="36"/>
                  </a:cubicBezTo>
                  <a:cubicBezTo>
                    <a:pt x="45" y="36"/>
                    <a:pt x="45" y="36"/>
                    <a:pt x="45" y="36"/>
                  </a:cubicBezTo>
                  <a:cubicBezTo>
                    <a:pt x="45" y="36"/>
                    <a:pt x="44" y="36"/>
                    <a:pt x="44" y="36"/>
                  </a:cubicBezTo>
                  <a:cubicBezTo>
                    <a:pt x="44" y="36"/>
                    <a:pt x="44" y="35"/>
                    <a:pt x="44" y="35"/>
                  </a:cubicBezTo>
                  <a:cubicBezTo>
                    <a:pt x="44" y="35"/>
                    <a:pt x="44" y="34"/>
                    <a:pt x="44" y="34"/>
                  </a:cubicBezTo>
                  <a:cubicBezTo>
                    <a:pt x="44" y="33"/>
                    <a:pt x="44" y="33"/>
                    <a:pt x="44" y="33"/>
                  </a:cubicBezTo>
                  <a:cubicBezTo>
                    <a:pt x="44" y="32"/>
                    <a:pt x="44" y="31"/>
                    <a:pt x="44" y="31"/>
                  </a:cubicBezTo>
                  <a:cubicBezTo>
                    <a:pt x="44" y="31"/>
                    <a:pt x="44" y="31"/>
                    <a:pt x="44" y="31"/>
                  </a:cubicBezTo>
                  <a:cubicBezTo>
                    <a:pt x="44" y="31"/>
                    <a:pt x="43" y="30"/>
                    <a:pt x="43" y="29"/>
                  </a:cubicBezTo>
                  <a:cubicBezTo>
                    <a:pt x="42" y="28"/>
                    <a:pt x="42" y="27"/>
                    <a:pt x="41" y="28"/>
                  </a:cubicBezTo>
                  <a:cubicBezTo>
                    <a:pt x="41" y="28"/>
                    <a:pt x="41" y="28"/>
                    <a:pt x="41" y="27"/>
                  </a:cubicBezTo>
                  <a:cubicBezTo>
                    <a:pt x="41" y="27"/>
                    <a:pt x="38" y="26"/>
                    <a:pt x="38" y="25"/>
                  </a:cubicBezTo>
                  <a:cubicBezTo>
                    <a:pt x="38" y="25"/>
                    <a:pt x="37" y="25"/>
                    <a:pt x="37" y="25"/>
                  </a:cubicBezTo>
                  <a:cubicBezTo>
                    <a:pt x="37" y="25"/>
                    <a:pt x="36" y="25"/>
                    <a:pt x="36" y="25"/>
                  </a:cubicBezTo>
                  <a:cubicBezTo>
                    <a:pt x="36" y="25"/>
                    <a:pt x="36" y="25"/>
                    <a:pt x="35" y="24"/>
                  </a:cubicBezTo>
                  <a:cubicBezTo>
                    <a:pt x="35" y="23"/>
                    <a:pt x="35" y="22"/>
                    <a:pt x="35" y="22"/>
                  </a:cubicBezTo>
                  <a:cubicBezTo>
                    <a:pt x="35" y="21"/>
                    <a:pt x="35" y="21"/>
                    <a:pt x="35" y="21"/>
                  </a:cubicBezTo>
                  <a:cubicBezTo>
                    <a:pt x="35" y="21"/>
                    <a:pt x="34" y="21"/>
                    <a:pt x="34" y="21"/>
                  </a:cubicBezTo>
                  <a:cubicBezTo>
                    <a:pt x="34" y="21"/>
                    <a:pt x="32" y="19"/>
                    <a:pt x="32" y="19"/>
                  </a:cubicBezTo>
                  <a:cubicBezTo>
                    <a:pt x="32" y="19"/>
                    <a:pt x="32" y="19"/>
                    <a:pt x="32" y="19"/>
                  </a:cubicBezTo>
                  <a:cubicBezTo>
                    <a:pt x="32" y="19"/>
                    <a:pt x="33" y="18"/>
                    <a:pt x="33" y="17"/>
                  </a:cubicBezTo>
                  <a:cubicBezTo>
                    <a:pt x="33" y="17"/>
                    <a:pt x="32" y="17"/>
                    <a:pt x="32" y="16"/>
                  </a:cubicBezTo>
                  <a:cubicBezTo>
                    <a:pt x="33" y="16"/>
                    <a:pt x="33" y="16"/>
                    <a:pt x="33" y="16"/>
                  </a:cubicBezTo>
                  <a:cubicBezTo>
                    <a:pt x="33" y="16"/>
                    <a:pt x="34" y="16"/>
                    <a:pt x="34" y="16"/>
                  </a:cubicBezTo>
                  <a:cubicBezTo>
                    <a:pt x="34" y="16"/>
                    <a:pt x="34" y="16"/>
                    <a:pt x="34" y="16"/>
                  </a:cubicBezTo>
                  <a:cubicBezTo>
                    <a:pt x="34" y="15"/>
                    <a:pt x="34" y="14"/>
                    <a:pt x="34" y="14"/>
                  </a:cubicBezTo>
                  <a:cubicBezTo>
                    <a:pt x="34" y="14"/>
                    <a:pt x="35" y="13"/>
                    <a:pt x="35" y="13"/>
                  </a:cubicBezTo>
                  <a:cubicBezTo>
                    <a:pt x="35" y="13"/>
                    <a:pt x="35" y="13"/>
                    <a:pt x="35" y="13"/>
                  </a:cubicBezTo>
                  <a:cubicBezTo>
                    <a:pt x="35" y="13"/>
                    <a:pt x="36" y="13"/>
                    <a:pt x="36" y="13"/>
                  </a:cubicBezTo>
                  <a:cubicBezTo>
                    <a:pt x="36" y="13"/>
                    <a:pt x="36" y="13"/>
                    <a:pt x="36" y="13"/>
                  </a:cubicBezTo>
                  <a:cubicBezTo>
                    <a:pt x="36" y="12"/>
                    <a:pt x="36" y="12"/>
                    <a:pt x="36" y="12"/>
                  </a:cubicBezTo>
                  <a:cubicBezTo>
                    <a:pt x="36" y="11"/>
                    <a:pt x="35" y="11"/>
                    <a:pt x="35" y="11"/>
                  </a:cubicBezTo>
                  <a:cubicBezTo>
                    <a:pt x="35" y="10"/>
                    <a:pt x="35" y="10"/>
                    <a:pt x="36" y="9"/>
                  </a:cubicBezTo>
                  <a:cubicBezTo>
                    <a:pt x="36" y="9"/>
                    <a:pt x="37" y="9"/>
                    <a:pt x="37" y="9"/>
                  </a:cubicBezTo>
                  <a:cubicBezTo>
                    <a:pt x="37" y="9"/>
                    <a:pt x="37" y="9"/>
                    <a:pt x="37" y="9"/>
                  </a:cubicBezTo>
                  <a:cubicBezTo>
                    <a:pt x="36" y="9"/>
                    <a:pt x="36" y="9"/>
                    <a:pt x="36" y="9"/>
                  </a:cubicBezTo>
                  <a:cubicBezTo>
                    <a:pt x="35" y="9"/>
                    <a:pt x="34" y="9"/>
                    <a:pt x="34" y="9"/>
                  </a:cubicBezTo>
                  <a:cubicBezTo>
                    <a:pt x="34" y="9"/>
                    <a:pt x="34" y="9"/>
                    <a:pt x="34" y="9"/>
                  </a:cubicBezTo>
                  <a:cubicBezTo>
                    <a:pt x="34" y="9"/>
                    <a:pt x="33" y="8"/>
                    <a:pt x="33" y="8"/>
                  </a:cubicBezTo>
                  <a:cubicBezTo>
                    <a:pt x="33" y="8"/>
                    <a:pt x="33" y="8"/>
                    <a:pt x="33" y="8"/>
                  </a:cubicBezTo>
                  <a:cubicBezTo>
                    <a:pt x="32" y="8"/>
                    <a:pt x="32" y="8"/>
                    <a:pt x="32" y="8"/>
                  </a:cubicBezTo>
                  <a:cubicBezTo>
                    <a:pt x="32" y="8"/>
                    <a:pt x="32" y="8"/>
                    <a:pt x="32" y="8"/>
                  </a:cubicBezTo>
                  <a:cubicBezTo>
                    <a:pt x="32" y="8"/>
                    <a:pt x="31" y="6"/>
                    <a:pt x="31" y="6"/>
                  </a:cubicBezTo>
                  <a:cubicBezTo>
                    <a:pt x="31" y="6"/>
                    <a:pt x="31" y="5"/>
                    <a:pt x="31" y="5"/>
                  </a:cubicBezTo>
                  <a:cubicBezTo>
                    <a:pt x="31" y="5"/>
                    <a:pt x="30" y="5"/>
                    <a:pt x="30" y="5"/>
                  </a:cubicBezTo>
                  <a:cubicBezTo>
                    <a:pt x="30" y="5"/>
                    <a:pt x="30" y="5"/>
                    <a:pt x="30" y="5"/>
                  </a:cubicBezTo>
                  <a:cubicBezTo>
                    <a:pt x="31" y="4"/>
                    <a:pt x="31" y="4"/>
                    <a:pt x="30" y="3"/>
                  </a:cubicBezTo>
                  <a:cubicBezTo>
                    <a:pt x="30" y="3"/>
                    <a:pt x="30" y="3"/>
                    <a:pt x="30" y="3"/>
                  </a:cubicBezTo>
                  <a:cubicBezTo>
                    <a:pt x="30" y="3"/>
                    <a:pt x="30" y="2"/>
                    <a:pt x="30" y="2"/>
                  </a:cubicBezTo>
                  <a:cubicBezTo>
                    <a:pt x="30" y="2"/>
                    <a:pt x="29" y="2"/>
                    <a:pt x="29" y="1"/>
                  </a:cubicBezTo>
                  <a:cubicBezTo>
                    <a:pt x="29" y="2"/>
                    <a:pt x="27" y="2"/>
                    <a:pt x="27" y="2"/>
                  </a:cubicBezTo>
                  <a:cubicBezTo>
                    <a:pt x="27" y="2"/>
                    <a:pt x="27" y="2"/>
                    <a:pt x="27" y="2"/>
                  </a:cubicBezTo>
                  <a:cubicBezTo>
                    <a:pt x="27" y="2"/>
                    <a:pt x="26" y="1"/>
                    <a:pt x="26" y="1"/>
                  </a:cubicBezTo>
                  <a:cubicBezTo>
                    <a:pt x="26" y="0"/>
                    <a:pt x="26" y="0"/>
                    <a:pt x="26" y="0"/>
                  </a:cubicBezTo>
                  <a:cubicBezTo>
                    <a:pt x="26" y="0"/>
                    <a:pt x="25" y="0"/>
                    <a:pt x="25" y="0"/>
                  </a:cubicBezTo>
                  <a:cubicBezTo>
                    <a:pt x="25" y="1"/>
                    <a:pt x="25" y="0"/>
                    <a:pt x="25" y="0"/>
                  </a:cubicBezTo>
                  <a:cubicBezTo>
                    <a:pt x="25" y="0"/>
                    <a:pt x="23" y="0"/>
                    <a:pt x="22" y="0"/>
                  </a:cubicBezTo>
                  <a:cubicBezTo>
                    <a:pt x="22" y="0"/>
                    <a:pt x="21" y="0"/>
                    <a:pt x="21" y="0"/>
                  </a:cubicBezTo>
                  <a:cubicBezTo>
                    <a:pt x="21" y="0"/>
                    <a:pt x="21" y="0"/>
                    <a:pt x="21" y="0"/>
                  </a:cubicBezTo>
                  <a:cubicBezTo>
                    <a:pt x="21" y="0"/>
                    <a:pt x="19" y="0"/>
                    <a:pt x="19" y="0"/>
                  </a:cubicBezTo>
                  <a:cubicBezTo>
                    <a:pt x="19" y="0"/>
                    <a:pt x="19" y="0"/>
                    <a:pt x="19" y="0"/>
                  </a:cubicBezTo>
                  <a:cubicBezTo>
                    <a:pt x="17" y="2"/>
                    <a:pt x="17" y="2"/>
                    <a:pt x="17" y="2"/>
                  </a:cubicBezTo>
                  <a:cubicBezTo>
                    <a:pt x="17" y="2"/>
                    <a:pt x="17" y="2"/>
                    <a:pt x="17" y="2"/>
                  </a:cubicBezTo>
                  <a:cubicBezTo>
                    <a:pt x="17" y="2"/>
                    <a:pt x="17" y="2"/>
                    <a:pt x="17" y="2"/>
                  </a:cubicBezTo>
                  <a:cubicBezTo>
                    <a:pt x="17" y="2"/>
                    <a:pt x="15" y="4"/>
                    <a:pt x="15" y="4"/>
                  </a:cubicBezTo>
                  <a:cubicBezTo>
                    <a:pt x="14" y="4"/>
                    <a:pt x="14" y="4"/>
                    <a:pt x="14" y="4"/>
                  </a:cubicBezTo>
                  <a:cubicBezTo>
                    <a:pt x="14" y="4"/>
                    <a:pt x="13" y="5"/>
                    <a:pt x="13" y="5"/>
                  </a:cubicBezTo>
                  <a:cubicBezTo>
                    <a:pt x="13" y="5"/>
                    <a:pt x="12" y="5"/>
                    <a:pt x="12" y="5"/>
                  </a:cubicBezTo>
                  <a:cubicBezTo>
                    <a:pt x="12" y="5"/>
                    <a:pt x="12" y="6"/>
                    <a:pt x="12" y="6"/>
                  </a:cubicBezTo>
                  <a:cubicBezTo>
                    <a:pt x="12" y="6"/>
                    <a:pt x="12" y="7"/>
                    <a:pt x="12" y="7"/>
                  </a:cubicBezTo>
                  <a:cubicBezTo>
                    <a:pt x="12" y="7"/>
                    <a:pt x="12" y="10"/>
                    <a:pt x="12" y="10"/>
                  </a:cubicBezTo>
                  <a:cubicBezTo>
                    <a:pt x="12" y="11"/>
                    <a:pt x="12" y="11"/>
                    <a:pt x="12" y="12"/>
                  </a:cubicBezTo>
                  <a:cubicBezTo>
                    <a:pt x="12" y="12"/>
                    <a:pt x="12" y="13"/>
                    <a:pt x="12" y="14"/>
                  </a:cubicBezTo>
                  <a:cubicBezTo>
                    <a:pt x="12" y="14"/>
                    <a:pt x="11" y="15"/>
                    <a:pt x="11" y="15"/>
                  </a:cubicBezTo>
                  <a:cubicBezTo>
                    <a:pt x="11" y="16"/>
                    <a:pt x="11" y="16"/>
                    <a:pt x="11" y="16"/>
                  </a:cubicBezTo>
                  <a:cubicBezTo>
                    <a:pt x="11" y="17"/>
                    <a:pt x="10" y="17"/>
                    <a:pt x="9" y="17"/>
                  </a:cubicBezTo>
                  <a:cubicBezTo>
                    <a:pt x="9" y="17"/>
                    <a:pt x="8" y="17"/>
                    <a:pt x="8" y="17"/>
                  </a:cubicBezTo>
                  <a:cubicBezTo>
                    <a:pt x="8" y="17"/>
                    <a:pt x="4" y="20"/>
                    <a:pt x="0" y="23"/>
                  </a:cubicBezTo>
                  <a:cubicBezTo>
                    <a:pt x="0" y="24"/>
                    <a:pt x="1" y="28"/>
                    <a:pt x="1" y="28"/>
                  </a:cubicBezTo>
                  <a:cubicBezTo>
                    <a:pt x="1" y="28"/>
                    <a:pt x="1" y="28"/>
                    <a:pt x="1" y="28"/>
                  </a:cubicBezTo>
                  <a:cubicBezTo>
                    <a:pt x="1" y="28"/>
                    <a:pt x="2" y="28"/>
                    <a:pt x="2" y="29"/>
                  </a:cubicBezTo>
                  <a:cubicBezTo>
                    <a:pt x="2" y="29"/>
                    <a:pt x="2" y="29"/>
                    <a:pt x="2" y="29"/>
                  </a:cubicBezTo>
                  <a:cubicBezTo>
                    <a:pt x="2" y="29"/>
                    <a:pt x="1" y="29"/>
                    <a:pt x="1" y="29"/>
                  </a:cubicBezTo>
                  <a:cubicBezTo>
                    <a:pt x="7" y="30"/>
                    <a:pt x="7" y="30"/>
                    <a:pt x="7" y="30"/>
                  </a:cubicBezTo>
                  <a:cubicBezTo>
                    <a:pt x="7" y="30"/>
                    <a:pt x="8" y="30"/>
                    <a:pt x="8" y="31"/>
                  </a:cubicBezTo>
                  <a:cubicBezTo>
                    <a:pt x="9" y="31"/>
                    <a:pt x="12" y="33"/>
                    <a:pt x="12" y="33"/>
                  </a:cubicBezTo>
                  <a:cubicBezTo>
                    <a:pt x="12" y="33"/>
                    <a:pt x="14" y="34"/>
                    <a:pt x="15" y="34"/>
                  </a:cubicBezTo>
                  <a:cubicBezTo>
                    <a:pt x="15" y="35"/>
                    <a:pt x="18" y="36"/>
                    <a:pt x="18" y="37"/>
                  </a:cubicBezTo>
                  <a:cubicBezTo>
                    <a:pt x="19" y="37"/>
                    <a:pt x="23" y="41"/>
                    <a:pt x="23" y="41"/>
                  </a:cubicBezTo>
                  <a:cubicBezTo>
                    <a:pt x="23" y="41"/>
                    <a:pt x="27" y="44"/>
                    <a:pt x="28" y="44"/>
                  </a:cubicBezTo>
                  <a:cubicBezTo>
                    <a:pt x="28" y="44"/>
                    <a:pt x="29" y="45"/>
                    <a:pt x="30" y="45"/>
                  </a:cubicBezTo>
                  <a:cubicBezTo>
                    <a:pt x="31" y="45"/>
                    <a:pt x="37" y="46"/>
                    <a:pt x="37" y="46"/>
                  </a:cubicBezTo>
                  <a:cubicBezTo>
                    <a:pt x="37" y="46"/>
                    <a:pt x="37" y="46"/>
                    <a:pt x="37" y="46"/>
                  </a:cubicBezTo>
                  <a:cubicBezTo>
                    <a:pt x="37" y="46"/>
                    <a:pt x="38" y="46"/>
                    <a:pt x="38" y="46"/>
                  </a:cubicBezTo>
                  <a:cubicBezTo>
                    <a:pt x="38" y="46"/>
                    <a:pt x="38" y="46"/>
                    <a:pt x="38" y="46"/>
                  </a:cubicBezTo>
                  <a:cubicBezTo>
                    <a:pt x="38" y="46"/>
                    <a:pt x="40" y="43"/>
                    <a:pt x="40" y="43"/>
                  </a:cubicBezTo>
                  <a:cubicBezTo>
                    <a:pt x="40" y="43"/>
                    <a:pt x="40" y="42"/>
                    <a:pt x="41" y="41"/>
                  </a:cubicBezTo>
                  <a:cubicBezTo>
                    <a:pt x="41" y="41"/>
                    <a:pt x="42" y="40"/>
                    <a:pt x="43" y="40"/>
                  </a:cubicBezTo>
                  <a:cubicBezTo>
                    <a:pt x="43" y="40"/>
                    <a:pt x="44" y="41"/>
                    <a:pt x="45" y="41"/>
                  </a:cubicBezTo>
                  <a:cubicBezTo>
                    <a:pt x="45" y="41"/>
                    <a:pt x="45" y="41"/>
                    <a:pt x="45" y="41"/>
                  </a:cubicBezTo>
                  <a:cubicBezTo>
                    <a:pt x="45" y="40"/>
                    <a:pt x="45" y="41"/>
                    <a:pt x="46" y="41"/>
                  </a:cubicBezTo>
                  <a:cubicBezTo>
                    <a:pt x="46" y="41"/>
                    <a:pt x="47" y="41"/>
                    <a:pt x="48" y="41"/>
                  </a:cubicBezTo>
                  <a:cubicBezTo>
                    <a:pt x="47" y="40"/>
                    <a:pt x="47" y="40"/>
                    <a:pt x="47" y="40"/>
                  </a:cubicBezTo>
                  <a:cubicBezTo>
                    <a:pt x="47" y="40"/>
                    <a:pt x="47" y="40"/>
                    <a:pt x="47" y="3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8" name="Freeform 420"/>
            <p:cNvSpPr>
              <a:spLocks/>
            </p:cNvSpPr>
            <p:nvPr/>
          </p:nvSpPr>
          <p:spPr bwMode="auto">
            <a:xfrm>
              <a:off x="3258" y="1947"/>
              <a:ext cx="107" cy="87"/>
            </a:xfrm>
            <a:custGeom>
              <a:avLst/>
              <a:gdLst/>
              <a:ahLst/>
              <a:cxnLst>
                <a:cxn ang="0">
                  <a:pos x="33" y="0"/>
                </a:cxn>
                <a:cxn ang="0">
                  <a:pos x="31" y="0"/>
                </a:cxn>
                <a:cxn ang="0">
                  <a:pos x="25" y="1"/>
                </a:cxn>
                <a:cxn ang="0">
                  <a:pos x="22" y="2"/>
                </a:cxn>
                <a:cxn ang="0">
                  <a:pos x="17" y="3"/>
                </a:cxn>
                <a:cxn ang="0">
                  <a:pos x="15" y="2"/>
                </a:cxn>
                <a:cxn ang="0">
                  <a:pos x="13" y="2"/>
                </a:cxn>
                <a:cxn ang="0">
                  <a:pos x="11" y="2"/>
                </a:cxn>
                <a:cxn ang="0">
                  <a:pos x="10" y="3"/>
                </a:cxn>
                <a:cxn ang="0">
                  <a:pos x="9" y="3"/>
                </a:cxn>
                <a:cxn ang="0">
                  <a:pos x="7" y="3"/>
                </a:cxn>
                <a:cxn ang="0">
                  <a:pos x="5" y="2"/>
                </a:cxn>
                <a:cxn ang="0">
                  <a:pos x="5" y="4"/>
                </a:cxn>
                <a:cxn ang="0">
                  <a:pos x="5" y="5"/>
                </a:cxn>
                <a:cxn ang="0">
                  <a:pos x="5" y="5"/>
                </a:cxn>
                <a:cxn ang="0">
                  <a:pos x="4" y="6"/>
                </a:cxn>
                <a:cxn ang="0">
                  <a:pos x="3" y="7"/>
                </a:cxn>
                <a:cxn ang="0">
                  <a:pos x="3" y="7"/>
                </a:cxn>
                <a:cxn ang="0">
                  <a:pos x="2" y="8"/>
                </a:cxn>
                <a:cxn ang="0">
                  <a:pos x="1" y="7"/>
                </a:cxn>
                <a:cxn ang="0">
                  <a:pos x="1" y="9"/>
                </a:cxn>
                <a:cxn ang="0">
                  <a:pos x="2" y="14"/>
                </a:cxn>
                <a:cxn ang="0">
                  <a:pos x="4" y="14"/>
                </a:cxn>
                <a:cxn ang="0">
                  <a:pos x="4" y="15"/>
                </a:cxn>
                <a:cxn ang="0">
                  <a:pos x="4" y="15"/>
                </a:cxn>
                <a:cxn ang="0">
                  <a:pos x="5" y="17"/>
                </a:cxn>
                <a:cxn ang="0">
                  <a:pos x="3" y="18"/>
                </a:cxn>
                <a:cxn ang="0">
                  <a:pos x="3" y="19"/>
                </a:cxn>
                <a:cxn ang="0">
                  <a:pos x="2" y="19"/>
                </a:cxn>
                <a:cxn ang="0">
                  <a:pos x="2" y="20"/>
                </a:cxn>
                <a:cxn ang="0">
                  <a:pos x="1" y="21"/>
                </a:cxn>
                <a:cxn ang="0">
                  <a:pos x="0" y="22"/>
                </a:cxn>
                <a:cxn ang="0">
                  <a:pos x="0" y="22"/>
                </a:cxn>
                <a:cxn ang="0">
                  <a:pos x="0" y="22"/>
                </a:cxn>
                <a:cxn ang="0">
                  <a:pos x="0" y="25"/>
                </a:cxn>
                <a:cxn ang="0">
                  <a:pos x="0" y="25"/>
                </a:cxn>
                <a:cxn ang="0">
                  <a:pos x="2" y="26"/>
                </a:cxn>
                <a:cxn ang="0">
                  <a:pos x="5" y="27"/>
                </a:cxn>
                <a:cxn ang="0">
                  <a:pos x="16" y="22"/>
                </a:cxn>
                <a:cxn ang="0">
                  <a:pos x="25" y="16"/>
                </a:cxn>
                <a:cxn ang="0">
                  <a:pos x="27" y="14"/>
                </a:cxn>
                <a:cxn ang="0">
                  <a:pos x="28" y="11"/>
                </a:cxn>
                <a:cxn ang="0">
                  <a:pos x="28" y="6"/>
                </a:cxn>
                <a:cxn ang="0">
                  <a:pos x="28" y="4"/>
                </a:cxn>
                <a:cxn ang="0">
                  <a:pos x="30" y="3"/>
                </a:cxn>
                <a:cxn ang="0">
                  <a:pos x="33" y="1"/>
                </a:cxn>
                <a:cxn ang="0">
                  <a:pos x="33" y="1"/>
                </a:cxn>
              </a:cxnLst>
              <a:rect l="0" t="0" r="r" b="b"/>
              <a:pathLst>
                <a:path w="33" h="27">
                  <a:moveTo>
                    <a:pt x="33" y="1"/>
                  </a:moveTo>
                  <a:cubicBezTo>
                    <a:pt x="33" y="0"/>
                    <a:pt x="33" y="0"/>
                    <a:pt x="33" y="0"/>
                  </a:cubicBezTo>
                  <a:cubicBezTo>
                    <a:pt x="33" y="0"/>
                    <a:pt x="33" y="0"/>
                    <a:pt x="33" y="0"/>
                  </a:cubicBezTo>
                  <a:cubicBezTo>
                    <a:pt x="33" y="0"/>
                    <a:pt x="32" y="0"/>
                    <a:pt x="31" y="0"/>
                  </a:cubicBezTo>
                  <a:cubicBezTo>
                    <a:pt x="31" y="0"/>
                    <a:pt x="30" y="1"/>
                    <a:pt x="29" y="1"/>
                  </a:cubicBezTo>
                  <a:cubicBezTo>
                    <a:pt x="29" y="1"/>
                    <a:pt x="25" y="1"/>
                    <a:pt x="25" y="1"/>
                  </a:cubicBezTo>
                  <a:cubicBezTo>
                    <a:pt x="25" y="1"/>
                    <a:pt x="25" y="0"/>
                    <a:pt x="25" y="1"/>
                  </a:cubicBezTo>
                  <a:cubicBezTo>
                    <a:pt x="25" y="1"/>
                    <a:pt x="22" y="2"/>
                    <a:pt x="22" y="2"/>
                  </a:cubicBezTo>
                  <a:cubicBezTo>
                    <a:pt x="21" y="2"/>
                    <a:pt x="19" y="3"/>
                    <a:pt x="19" y="3"/>
                  </a:cubicBezTo>
                  <a:cubicBezTo>
                    <a:pt x="18" y="3"/>
                    <a:pt x="17" y="3"/>
                    <a:pt x="17" y="3"/>
                  </a:cubicBezTo>
                  <a:cubicBezTo>
                    <a:pt x="17" y="3"/>
                    <a:pt x="15" y="3"/>
                    <a:pt x="15" y="3"/>
                  </a:cubicBezTo>
                  <a:cubicBezTo>
                    <a:pt x="15" y="2"/>
                    <a:pt x="15" y="2"/>
                    <a:pt x="15" y="2"/>
                  </a:cubicBezTo>
                  <a:cubicBezTo>
                    <a:pt x="14" y="2"/>
                    <a:pt x="14" y="2"/>
                    <a:pt x="14" y="2"/>
                  </a:cubicBezTo>
                  <a:cubicBezTo>
                    <a:pt x="14" y="2"/>
                    <a:pt x="13" y="2"/>
                    <a:pt x="13" y="2"/>
                  </a:cubicBezTo>
                  <a:cubicBezTo>
                    <a:pt x="13" y="2"/>
                    <a:pt x="12" y="2"/>
                    <a:pt x="12" y="2"/>
                  </a:cubicBezTo>
                  <a:cubicBezTo>
                    <a:pt x="12" y="2"/>
                    <a:pt x="12" y="2"/>
                    <a:pt x="11" y="2"/>
                  </a:cubicBezTo>
                  <a:cubicBezTo>
                    <a:pt x="11" y="2"/>
                    <a:pt x="10" y="3"/>
                    <a:pt x="10" y="3"/>
                  </a:cubicBezTo>
                  <a:cubicBezTo>
                    <a:pt x="10" y="3"/>
                    <a:pt x="10" y="3"/>
                    <a:pt x="10" y="3"/>
                  </a:cubicBezTo>
                  <a:cubicBezTo>
                    <a:pt x="9" y="3"/>
                    <a:pt x="9" y="3"/>
                    <a:pt x="9" y="3"/>
                  </a:cubicBezTo>
                  <a:cubicBezTo>
                    <a:pt x="9" y="3"/>
                    <a:pt x="9" y="3"/>
                    <a:pt x="9" y="3"/>
                  </a:cubicBezTo>
                  <a:cubicBezTo>
                    <a:pt x="9" y="3"/>
                    <a:pt x="8" y="3"/>
                    <a:pt x="8" y="3"/>
                  </a:cubicBezTo>
                  <a:cubicBezTo>
                    <a:pt x="8" y="3"/>
                    <a:pt x="7" y="3"/>
                    <a:pt x="7" y="3"/>
                  </a:cubicBezTo>
                  <a:cubicBezTo>
                    <a:pt x="7" y="3"/>
                    <a:pt x="7" y="3"/>
                    <a:pt x="7" y="3"/>
                  </a:cubicBezTo>
                  <a:cubicBezTo>
                    <a:pt x="7" y="3"/>
                    <a:pt x="5" y="2"/>
                    <a:pt x="5" y="2"/>
                  </a:cubicBezTo>
                  <a:cubicBezTo>
                    <a:pt x="5" y="2"/>
                    <a:pt x="5" y="2"/>
                    <a:pt x="5" y="2"/>
                  </a:cubicBezTo>
                  <a:cubicBezTo>
                    <a:pt x="5" y="3"/>
                    <a:pt x="5" y="4"/>
                    <a:pt x="5" y="4"/>
                  </a:cubicBezTo>
                  <a:cubicBezTo>
                    <a:pt x="5" y="4"/>
                    <a:pt x="4" y="4"/>
                    <a:pt x="5" y="4"/>
                  </a:cubicBezTo>
                  <a:cubicBezTo>
                    <a:pt x="5" y="4"/>
                    <a:pt x="5" y="5"/>
                    <a:pt x="5" y="5"/>
                  </a:cubicBezTo>
                  <a:cubicBezTo>
                    <a:pt x="5" y="5"/>
                    <a:pt x="5" y="5"/>
                    <a:pt x="5" y="5"/>
                  </a:cubicBezTo>
                  <a:cubicBezTo>
                    <a:pt x="5" y="5"/>
                    <a:pt x="5" y="5"/>
                    <a:pt x="5" y="5"/>
                  </a:cubicBezTo>
                  <a:cubicBezTo>
                    <a:pt x="5" y="5"/>
                    <a:pt x="4" y="6"/>
                    <a:pt x="4" y="6"/>
                  </a:cubicBezTo>
                  <a:cubicBezTo>
                    <a:pt x="4" y="6"/>
                    <a:pt x="4" y="6"/>
                    <a:pt x="4" y="6"/>
                  </a:cubicBezTo>
                  <a:cubicBezTo>
                    <a:pt x="4" y="6"/>
                    <a:pt x="4" y="7"/>
                    <a:pt x="4" y="7"/>
                  </a:cubicBezTo>
                  <a:cubicBezTo>
                    <a:pt x="3" y="7"/>
                    <a:pt x="3" y="7"/>
                    <a:pt x="3" y="7"/>
                  </a:cubicBezTo>
                  <a:cubicBezTo>
                    <a:pt x="3" y="7"/>
                    <a:pt x="3" y="7"/>
                    <a:pt x="3" y="7"/>
                  </a:cubicBezTo>
                  <a:cubicBezTo>
                    <a:pt x="3" y="7"/>
                    <a:pt x="3" y="7"/>
                    <a:pt x="3" y="7"/>
                  </a:cubicBezTo>
                  <a:cubicBezTo>
                    <a:pt x="3" y="7"/>
                    <a:pt x="3" y="8"/>
                    <a:pt x="3" y="8"/>
                  </a:cubicBezTo>
                  <a:cubicBezTo>
                    <a:pt x="3" y="8"/>
                    <a:pt x="2" y="8"/>
                    <a:pt x="2" y="8"/>
                  </a:cubicBezTo>
                  <a:cubicBezTo>
                    <a:pt x="2" y="8"/>
                    <a:pt x="2" y="8"/>
                    <a:pt x="1" y="7"/>
                  </a:cubicBezTo>
                  <a:cubicBezTo>
                    <a:pt x="1" y="7"/>
                    <a:pt x="1" y="7"/>
                    <a:pt x="1" y="7"/>
                  </a:cubicBezTo>
                  <a:cubicBezTo>
                    <a:pt x="1" y="7"/>
                    <a:pt x="1" y="7"/>
                    <a:pt x="1" y="8"/>
                  </a:cubicBezTo>
                  <a:cubicBezTo>
                    <a:pt x="1" y="9"/>
                    <a:pt x="0" y="9"/>
                    <a:pt x="1" y="9"/>
                  </a:cubicBezTo>
                  <a:cubicBezTo>
                    <a:pt x="1" y="10"/>
                    <a:pt x="2" y="11"/>
                    <a:pt x="1" y="11"/>
                  </a:cubicBezTo>
                  <a:cubicBezTo>
                    <a:pt x="1" y="12"/>
                    <a:pt x="1" y="13"/>
                    <a:pt x="2" y="14"/>
                  </a:cubicBezTo>
                  <a:cubicBezTo>
                    <a:pt x="2" y="14"/>
                    <a:pt x="2" y="14"/>
                    <a:pt x="2" y="14"/>
                  </a:cubicBezTo>
                  <a:cubicBezTo>
                    <a:pt x="3" y="14"/>
                    <a:pt x="4" y="14"/>
                    <a:pt x="4" y="14"/>
                  </a:cubicBezTo>
                  <a:cubicBezTo>
                    <a:pt x="4" y="14"/>
                    <a:pt x="4" y="15"/>
                    <a:pt x="4" y="15"/>
                  </a:cubicBezTo>
                  <a:cubicBezTo>
                    <a:pt x="4" y="15"/>
                    <a:pt x="4" y="15"/>
                    <a:pt x="4" y="15"/>
                  </a:cubicBezTo>
                  <a:cubicBezTo>
                    <a:pt x="3" y="15"/>
                    <a:pt x="4" y="15"/>
                    <a:pt x="4" y="15"/>
                  </a:cubicBezTo>
                  <a:cubicBezTo>
                    <a:pt x="4" y="15"/>
                    <a:pt x="4" y="15"/>
                    <a:pt x="4" y="15"/>
                  </a:cubicBezTo>
                  <a:cubicBezTo>
                    <a:pt x="4" y="15"/>
                    <a:pt x="4" y="16"/>
                    <a:pt x="4" y="16"/>
                  </a:cubicBezTo>
                  <a:cubicBezTo>
                    <a:pt x="4" y="16"/>
                    <a:pt x="5" y="16"/>
                    <a:pt x="5" y="17"/>
                  </a:cubicBezTo>
                  <a:cubicBezTo>
                    <a:pt x="5" y="17"/>
                    <a:pt x="5" y="17"/>
                    <a:pt x="5" y="17"/>
                  </a:cubicBezTo>
                  <a:cubicBezTo>
                    <a:pt x="5" y="17"/>
                    <a:pt x="4" y="18"/>
                    <a:pt x="3" y="18"/>
                  </a:cubicBezTo>
                  <a:cubicBezTo>
                    <a:pt x="3" y="18"/>
                    <a:pt x="3" y="19"/>
                    <a:pt x="3" y="19"/>
                  </a:cubicBezTo>
                  <a:cubicBezTo>
                    <a:pt x="4" y="19"/>
                    <a:pt x="3" y="19"/>
                    <a:pt x="3" y="19"/>
                  </a:cubicBezTo>
                  <a:cubicBezTo>
                    <a:pt x="3" y="19"/>
                    <a:pt x="3" y="19"/>
                    <a:pt x="2" y="19"/>
                  </a:cubicBezTo>
                  <a:cubicBezTo>
                    <a:pt x="2" y="19"/>
                    <a:pt x="2" y="19"/>
                    <a:pt x="2" y="19"/>
                  </a:cubicBezTo>
                  <a:cubicBezTo>
                    <a:pt x="2" y="19"/>
                    <a:pt x="2" y="19"/>
                    <a:pt x="2" y="20"/>
                  </a:cubicBezTo>
                  <a:cubicBezTo>
                    <a:pt x="2" y="20"/>
                    <a:pt x="2" y="20"/>
                    <a:pt x="2" y="20"/>
                  </a:cubicBezTo>
                  <a:cubicBezTo>
                    <a:pt x="2" y="20"/>
                    <a:pt x="2" y="20"/>
                    <a:pt x="2" y="20"/>
                  </a:cubicBezTo>
                  <a:cubicBezTo>
                    <a:pt x="2" y="21"/>
                    <a:pt x="2" y="21"/>
                    <a:pt x="1" y="21"/>
                  </a:cubicBezTo>
                  <a:cubicBezTo>
                    <a:pt x="1" y="21"/>
                    <a:pt x="1" y="21"/>
                    <a:pt x="1" y="22"/>
                  </a:cubicBezTo>
                  <a:cubicBezTo>
                    <a:pt x="1"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4"/>
                  </a:cubicBezTo>
                  <a:cubicBezTo>
                    <a:pt x="0" y="24"/>
                    <a:pt x="0" y="25"/>
                    <a:pt x="0" y="25"/>
                  </a:cubicBezTo>
                  <a:cubicBezTo>
                    <a:pt x="0" y="25"/>
                    <a:pt x="0" y="25"/>
                    <a:pt x="0" y="25"/>
                  </a:cubicBezTo>
                  <a:cubicBezTo>
                    <a:pt x="0" y="25"/>
                    <a:pt x="0" y="25"/>
                    <a:pt x="0" y="25"/>
                  </a:cubicBezTo>
                  <a:cubicBezTo>
                    <a:pt x="0" y="25"/>
                    <a:pt x="1" y="25"/>
                    <a:pt x="1" y="25"/>
                  </a:cubicBezTo>
                  <a:cubicBezTo>
                    <a:pt x="1" y="25"/>
                    <a:pt x="2" y="26"/>
                    <a:pt x="2" y="26"/>
                  </a:cubicBezTo>
                  <a:cubicBezTo>
                    <a:pt x="2" y="26"/>
                    <a:pt x="2" y="26"/>
                    <a:pt x="2" y="26"/>
                  </a:cubicBezTo>
                  <a:cubicBezTo>
                    <a:pt x="3" y="26"/>
                    <a:pt x="4" y="27"/>
                    <a:pt x="5" y="27"/>
                  </a:cubicBezTo>
                  <a:cubicBezTo>
                    <a:pt x="5" y="27"/>
                    <a:pt x="6" y="27"/>
                    <a:pt x="6" y="27"/>
                  </a:cubicBezTo>
                  <a:cubicBezTo>
                    <a:pt x="7" y="27"/>
                    <a:pt x="11" y="24"/>
                    <a:pt x="16" y="22"/>
                  </a:cubicBezTo>
                  <a:cubicBezTo>
                    <a:pt x="20" y="19"/>
                    <a:pt x="24" y="16"/>
                    <a:pt x="24" y="16"/>
                  </a:cubicBezTo>
                  <a:cubicBezTo>
                    <a:pt x="24" y="16"/>
                    <a:pt x="25" y="16"/>
                    <a:pt x="25" y="16"/>
                  </a:cubicBezTo>
                  <a:cubicBezTo>
                    <a:pt x="26" y="16"/>
                    <a:pt x="27" y="16"/>
                    <a:pt x="27" y="15"/>
                  </a:cubicBezTo>
                  <a:cubicBezTo>
                    <a:pt x="27" y="15"/>
                    <a:pt x="27" y="15"/>
                    <a:pt x="27" y="14"/>
                  </a:cubicBezTo>
                  <a:cubicBezTo>
                    <a:pt x="27" y="14"/>
                    <a:pt x="28" y="13"/>
                    <a:pt x="28" y="13"/>
                  </a:cubicBezTo>
                  <a:cubicBezTo>
                    <a:pt x="28" y="12"/>
                    <a:pt x="28" y="11"/>
                    <a:pt x="28" y="11"/>
                  </a:cubicBezTo>
                  <a:cubicBezTo>
                    <a:pt x="28" y="10"/>
                    <a:pt x="28" y="10"/>
                    <a:pt x="28" y="9"/>
                  </a:cubicBezTo>
                  <a:cubicBezTo>
                    <a:pt x="28" y="9"/>
                    <a:pt x="28" y="6"/>
                    <a:pt x="28" y="6"/>
                  </a:cubicBezTo>
                  <a:cubicBezTo>
                    <a:pt x="28" y="6"/>
                    <a:pt x="28" y="5"/>
                    <a:pt x="28" y="5"/>
                  </a:cubicBezTo>
                  <a:cubicBezTo>
                    <a:pt x="28" y="5"/>
                    <a:pt x="28" y="4"/>
                    <a:pt x="28" y="4"/>
                  </a:cubicBezTo>
                  <a:cubicBezTo>
                    <a:pt x="28" y="4"/>
                    <a:pt x="29" y="4"/>
                    <a:pt x="29" y="4"/>
                  </a:cubicBezTo>
                  <a:cubicBezTo>
                    <a:pt x="29" y="4"/>
                    <a:pt x="30" y="3"/>
                    <a:pt x="30" y="3"/>
                  </a:cubicBezTo>
                  <a:cubicBezTo>
                    <a:pt x="30" y="3"/>
                    <a:pt x="30" y="3"/>
                    <a:pt x="31" y="3"/>
                  </a:cubicBezTo>
                  <a:cubicBezTo>
                    <a:pt x="31" y="3"/>
                    <a:pt x="33" y="1"/>
                    <a:pt x="33" y="1"/>
                  </a:cubicBezTo>
                  <a:cubicBezTo>
                    <a:pt x="33" y="1"/>
                    <a:pt x="33" y="1"/>
                    <a:pt x="33" y="1"/>
                  </a:cubicBezTo>
                  <a:cubicBezTo>
                    <a:pt x="33" y="1"/>
                    <a:pt x="33" y="1"/>
                    <a:pt x="3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9" name="Freeform 421"/>
            <p:cNvSpPr>
              <a:spLocks/>
            </p:cNvSpPr>
            <p:nvPr/>
          </p:nvSpPr>
          <p:spPr bwMode="auto">
            <a:xfrm>
              <a:off x="3248" y="1992"/>
              <a:ext cx="26" cy="29"/>
            </a:xfrm>
            <a:custGeom>
              <a:avLst/>
              <a:gdLst/>
              <a:ahLst/>
              <a:cxnLst>
                <a:cxn ang="0">
                  <a:pos x="3" y="8"/>
                </a:cxn>
                <a:cxn ang="0">
                  <a:pos x="4" y="8"/>
                </a:cxn>
                <a:cxn ang="0">
                  <a:pos x="4" y="7"/>
                </a:cxn>
                <a:cxn ang="0">
                  <a:pos x="5" y="6"/>
                </a:cxn>
                <a:cxn ang="0">
                  <a:pos x="5" y="6"/>
                </a:cxn>
                <a:cxn ang="0">
                  <a:pos x="5" y="6"/>
                </a:cxn>
                <a:cxn ang="0">
                  <a:pos x="5" y="5"/>
                </a:cxn>
                <a:cxn ang="0">
                  <a:pos x="5" y="5"/>
                </a:cxn>
                <a:cxn ang="0">
                  <a:pos x="6" y="5"/>
                </a:cxn>
                <a:cxn ang="0">
                  <a:pos x="6" y="5"/>
                </a:cxn>
                <a:cxn ang="0">
                  <a:pos x="6" y="4"/>
                </a:cxn>
                <a:cxn ang="0">
                  <a:pos x="8" y="3"/>
                </a:cxn>
                <a:cxn ang="0">
                  <a:pos x="8" y="3"/>
                </a:cxn>
                <a:cxn ang="0">
                  <a:pos x="7" y="2"/>
                </a:cxn>
                <a:cxn ang="0">
                  <a:pos x="7" y="1"/>
                </a:cxn>
                <a:cxn ang="0">
                  <a:pos x="7" y="1"/>
                </a:cxn>
                <a:cxn ang="0">
                  <a:pos x="7" y="1"/>
                </a:cxn>
                <a:cxn ang="0">
                  <a:pos x="7" y="1"/>
                </a:cxn>
                <a:cxn ang="0">
                  <a:pos x="7" y="0"/>
                </a:cxn>
                <a:cxn ang="0">
                  <a:pos x="5" y="0"/>
                </a:cxn>
                <a:cxn ang="0">
                  <a:pos x="5" y="1"/>
                </a:cxn>
                <a:cxn ang="0">
                  <a:pos x="5" y="1"/>
                </a:cxn>
                <a:cxn ang="0">
                  <a:pos x="4" y="2"/>
                </a:cxn>
                <a:cxn ang="0">
                  <a:pos x="3" y="4"/>
                </a:cxn>
                <a:cxn ang="0">
                  <a:pos x="2" y="5"/>
                </a:cxn>
                <a:cxn ang="0">
                  <a:pos x="2" y="6"/>
                </a:cxn>
                <a:cxn ang="0">
                  <a:pos x="1" y="9"/>
                </a:cxn>
                <a:cxn ang="0">
                  <a:pos x="0" y="9"/>
                </a:cxn>
                <a:cxn ang="0">
                  <a:pos x="2" y="9"/>
                </a:cxn>
                <a:cxn ang="0">
                  <a:pos x="3" y="8"/>
                </a:cxn>
                <a:cxn ang="0">
                  <a:pos x="3" y="8"/>
                </a:cxn>
                <a:cxn ang="0">
                  <a:pos x="3" y="8"/>
                </a:cxn>
                <a:cxn ang="0">
                  <a:pos x="3" y="8"/>
                </a:cxn>
              </a:cxnLst>
              <a:rect l="0" t="0" r="r" b="b"/>
              <a:pathLst>
                <a:path w="8" h="9">
                  <a:moveTo>
                    <a:pt x="3" y="8"/>
                  </a:moveTo>
                  <a:cubicBezTo>
                    <a:pt x="3" y="8"/>
                    <a:pt x="4" y="8"/>
                    <a:pt x="4" y="8"/>
                  </a:cubicBezTo>
                  <a:cubicBezTo>
                    <a:pt x="4" y="7"/>
                    <a:pt x="4" y="7"/>
                    <a:pt x="4" y="7"/>
                  </a:cubicBezTo>
                  <a:cubicBezTo>
                    <a:pt x="5" y="7"/>
                    <a:pt x="5" y="7"/>
                    <a:pt x="5" y="6"/>
                  </a:cubicBezTo>
                  <a:cubicBezTo>
                    <a:pt x="5" y="6"/>
                    <a:pt x="5" y="6"/>
                    <a:pt x="5" y="6"/>
                  </a:cubicBezTo>
                  <a:cubicBezTo>
                    <a:pt x="5" y="6"/>
                    <a:pt x="5" y="6"/>
                    <a:pt x="5" y="6"/>
                  </a:cubicBezTo>
                  <a:cubicBezTo>
                    <a:pt x="5" y="5"/>
                    <a:pt x="5" y="5"/>
                    <a:pt x="5" y="5"/>
                  </a:cubicBezTo>
                  <a:cubicBezTo>
                    <a:pt x="5" y="5"/>
                    <a:pt x="5" y="5"/>
                    <a:pt x="5" y="5"/>
                  </a:cubicBezTo>
                  <a:cubicBezTo>
                    <a:pt x="6" y="5"/>
                    <a:pt x="6" y="5"/>
                    <a:pt x="6" y="5"/>
                  </a:cubicBezTo>
                  <a:cubicBezTo>
                    <a:pt x="6" y="5"/>
                    <a:pt x="7" y="5"/>
                    <a:pt x="6" y="5"/>
                  </a:cubicBezTo>
                  <a:cubicBezTo>
                    <a:pt x="6" y="5"/>
                    <a:pt x="6" y="4"/>
                    <a:pt x="6" y="4"/>
                  </a:cubicBezTo>
                  <a:cubicBezTo>
                    <a:pt x="7" y="4"/>
                    <a:pt x="8" y="3"/>
                    <a:pt x="8" y="3"/>
                  </a:cubicBezTo>
                  <a:cubicBezTo>
                    <a:pt x="8" y="3"/>
                    <a:pt x="8" y="3"/>
                    <a:pt x="8" y="3"/>
                  </a:cubicBezTo>
                  <a:cubicBezTo>
                    <a:pt x="8" y="2"/>
                    <a:pt x="7" y="2"/>
                    <a:pt x="7" y="2"/>
                  </a:cubicBezTo>
                  <a:cubicBezTo>
                    <a:pt x="7" y="2"/>
                    <a:pt x="7" y="1"/>
                    <a:pt x="7" y="1"/>
                  </a:cubicBezTo>
                  <a:cubicBezTo>
                    <a:pt x="7" y="1"/>
                    <a:pt x="7" y="1"/>
                    <a:pt x="7" y="1"/>
                  </a:cubicBezTo>
                  <a:cubicBezTo>
                    <a:pt x="7" y="1"/>
                    <a:pt x="6" y="1"/>
                    <a:pt x="7" y="1"/>
                  </a:cubicBezTo>
                  <a:cubicBezTo>
                    <a:pt x="7" y="1"/>
                    <a:pt x="7" y="1"/>
                    <a:pt x="7" y="1"/>
                  </a:cubicBezTo>
                  <a:cubicBezTo>
                    <a:pt x="7" y="1"/>
                    <a:pt x="7" y="0"/>
                    <a:pt x="7" y="0"/>
                  </a:cubicBezTo>
                  <a:cubicBezTo>
                    <a:pt x="7" y="0"/>
                    <a:pt x="6" y="0"/>
                    <a:pt x="5" y="0"/>
                  </a:cubicBezTo>
                  <a:cubicBezTo>
                    <a:pt x="5" y="1"/>
                    <a:pt x="5" y="1"/>
                    <a:pt x="5" y="1"/>
                  </a:cubicBezTo>
                  <a:cubicBezTo>
                    <a:pt x="4" y="1"/>
                    <a:pt x="5" y="1"/>
                    <a:pt x="5" y="1"/>
                  </a:cubicBezTo>
                  <a:cubicBezTo>
                    <a:pt x="5" y="1"/>
                    <a:pt x="4" y="2"/>
                    <a:pt x="4" y="2"/>
                  </a:cubicBezTo>
                  <a:cubicBezTo>
                    <a:pt x="4" y="2"/>
                    <a:pt x="3" y="3"/>
                    <a:pt x="3" y="4"/>
                  </a:cubicBezTo>
                  <a:cubicBezTo>
                    <a:pt x="3" y="4"/>
                    <a:pt x="3" y="4"/>
                    <a:pt x="2" y="5"/>
                  </a:cubicBezTo>
                  <a:cubicBezTo>
                    <a:pt x="2" y="5"/>
                    <a:pt x="2" y="5"/>
                    <a:pt x="2" y="6"/>
                  </a:cubicBezTo>
                  <a:cubicBezTo>
                    <a:pt x="2" y="7"/>
                    <a:pt x="1" y="8"/>
                    <a:pt x="1" y="9"/>
                  </a:cubicBezTo>
                  <a:cubicBezTo>
                    <a:pt x="0" y="9"/>
                    <a:pt x="0" y="9"/>
                    <a:pt x="0" y="9"/>
                  </a:cubicBezTo>
                  <a:cubicBezTo>
                    <a:pt x="1" y="9"/>
                    <a:pt x="2" y="9"/>
                    <a:pt x="2" y="9"/>
                  </a:cubicBezTo>
                  <a:cubicBezTo>
                    <a:pt x="2" y="9"/>
                    <a:pt x="2" y="9"/>
                    <a:pt x="3" y="8"/>
                  </a:cubicBezTo>
                  <a:cubicBezTo>
                    <a:pt x="3" y="8"/>
                    <a:pt x="3" y="8"/>
                    <a:pt x="3" y="8"/>
                  </a:cubicBezTo>
                  <a:cubicBezTo>
                    <a:pt x="3" y="8"/>
                    <a:pt x="3" y="8"/>
                    <a:pt x="3" y="8"/>
                  </a:cubicBezTo>
                  <a:cubicBezTo>
                    <a:pt x="3" y="8"/>
                    <a:pt x="3" y="8"/>
                    <a:pt x="3"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0" name="Freeform 422"/>
            <p:cNvSpPr>
              <a:spLocks/>
            </p:cNvSpPr>
            <p:nvPr/>
          </p:nvSpPr>
          <p:spPr bwMode="auto">
            <a:xfrm>
              <a:off x="3501" y="2141"/>
              <a:ext cx="13" cy="29"/>
            </a:xfrm>
            <a:custGeom>
              <a:avLst/>
              <a:gdLst/>
              <a:ahLst/>
              <a:cxnLst>
                <a:cxn ang="0">
                  <a:pos x="1" y="9"/>
                </a:cxn>
                <a:cxn ang="0">
                  <a:pos x="3" y="9"/>
                </a:cxn>
                <a:cxn ang="0">
                  <a:pos x="3" y="8"/>
                </a:cxn>
                <a:cxn ang="0">
                  <a:pos x="4" y="7"/>
                </a:cxn>
                <a:cxn ang="0">
                  <a:pos x="4" y="5"/>
                </a:cxn>
                <a:cxn ang="0">
                  <a:pos x="4" y="3"/>
                </a:cxn>
                <a:cxn ang="0">
                  <a:pos x="4" y="2"/>
                </a:cxn>
                <a:cxn ang="0">
                  <a:pos x="3" y="1"/>
                </a:cxn>
                <a:cxn ang="0">
                  <a:pos x="1" y="1"/>
                </a:cxn>
                <a:cxn ang="0">
                  <a:pos x="1" y="2"/>
                </a:cxn>
                <a:cxn ang="0">
                  <a:pos x="1" y="3"/>
                </a:cxn>
                <a:cxn ang="0">
                  <a:pos x="0" y="6"/>
                </a:cxn>
                <a:cxn ang="0">
                  <a:pos x="0" y="8"/>
                </a:cxn>
                <a:cxn ang="0">
                  <a:pos x="1" y="9"/>
                </a:cxn>
              </a:cxnLst>
              <a:rect l="0" t="0" r="r" b="b"/>
              <a:pathLst>
                <a:path w="4" h="9">
                  <a:moveTo>
                    <a:pt x="1" y="9"/>
                  </a:moveTo>
                  <a:cubicBezTo>
                    <a:pt x="1" y="9"/>
                    <a:pt x="2" y="9"/>
                    <a:pt x="3" y="9"/>
                  </a:cubicBezTo>
                  <a:cubicBezTo>
                    <a:pt x="3" y="8"/>
                    <a:pt x="3" y="8"/>
                    <a:pt x="3" y="8"/>
                  </a:cubicBezTo>
                  <a:cubicBezTo>
                    <a:pt x="4" y="8"/>
                    <a:pt x="3" y="7"/>
                    <a:pt x="4" y="7"/>
                  </a:cubicBezTo>
                  <a:cubicBezTo>
                    <a:pt x="4" y="7"/>
                    <a:pt x="4" y="5"/>
                    <a:pt x="4" y="5"/>
                  </a:cubicBezTo>
                  <a:cubicBezTo>
                    <a:pt x="4" y="5"/>
                    <a:pt x="3" y="4"/>
                    <a:pt x="4" y="3"/>
                  </a:cubicBezTo>
                  <a:cubicBezTo>
                    <a:pt x="4" y="2"/>
                    <a:pt x="4" y="2"/>
                    <a:pt x="4" y="2"/>
                  </a:cubicBezTo>
                  <a:cubicBezTo>
                    <a:pt x="3" y="2"/>
                    <a:pt x="3" y="1"/>
                    <a:pt x="3" y="1"/>
                  </a:cubicBezTo>
                  <a:cubicBezTo>
                    <a:pt x="3" y="1"/>
                    <a:pt x="2" y="0"/>
                    <a:pt x="1" y="1"/>
                  </a:cubicBezTo>
                  <a:cubicBezTo>
                    <a:pt x="1" y="2"/>
                    <a:pt x="1" y="2"/>
                    <a:pt x="1" y="2"/>
                  </a:cubicBezTo>
                  <a:cubicBezTo>
                    <a:pt x="1" y="2"/>
                    <a:pt x="1" y="3"/>
                    <a:pt x="1" y="3"/>
                  </a:cubicBezTo>
                  <a:cubicBezTo>
                    <a:pt x="1" y="3"/>
                    <a:pt x="0" y="5"/>
                    <a:pt x="0" y="6"/>
                  </a:cubicBezTo>
                  <a:cubicBezTo>
                    <a:pt x="0" y="6"/>
                    <a:pt x="0" y="8"/>
                    <a:pt x="0" y="8"/>
                  </a:cubicBezTo>
                  <a:cubicBezTo>
                    <a:pt x="0" y="8"/>
                    <a:pt x="1" y="9"/>
                    <a:pt x="1"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1" name="Freeform 423"/>
            <p:cNvSpPr>
              <a:spLocks/>
            </p:cNvSpPr>
            <p:nvPr/>
          </p:nvSpPr>
          <p:spPr bwMode="auto">
            <a:xfrm>
              <a:off x="3520" y="2163"/>
              <a:ext cx="126" cy="139"/>
            </a:xfrm>
            <a:custGeom>
              <a:avLst/>
              <a:gdLst/>
              <a:ahLst/>
              <a:cxnLst>
                <a:cxn ang="0">
                  <a:pos x="21" y="0"/>
                </a:cxn>
                <a:cxn ang="0">
                  <a:pos x="21" y="0"/>
                </a:cxn>
                <a:cxn ang="0">
                  <a:pos x="21" y="1"/>
                </a:cxn>
                <a:cxn ang="0">
                  <a:pos x="20" y="1"/>
                </a:cxn>
                <a:cxn ang="0">
                  <a:pos x="20" y="1"/>
                </a:cxn>
                <a:cxn ang="0">
                  <a:pos x="20" y="0"/>
                </a:cxn>
                <a:cxn ang="0">
                  <a:pos x="20" y="0"/>
                </a:cxn>
                <a:cxn ang="0">
                  <a:pos x="19" y="1"/>
                </a:cxn>
                <a:cxn ang="0">
                  <a:pos x="19" y="2"/>
                </a:cxn>
                <a:cxn ang="0">
                  <a:pos x="19" y="4"/>
                </a:cxn>
                <a:cxn ang="0">
                  <a:pos x="20" y="4"/>
                </a:cxn>
                <a:cxn ang="0">
                  <a:pos x="20" y="5"/>
                </a:cxn>
                <a:cxn ang="0">
                  <a:pos x="18" y="5"/>
                </a:cxn>
                <a:cxn ang="0">
                  <a:pos x="17" y="6"/>
                </a:cxn>
                <a:cxn ang="0">
                  <a:pos x="16" y="12"/>
                </a:cxn>
                <a:cxn ang="0">
                  <a:pos x="16" y="12"/>
                </a:cxn>
                <a:cxn ang="0">
                  <a:pos x="17" y="15"/>
                </a:cxn>
                <a:cxn ang="0">
                  <a:pos x="17" y="18"/>
                </a:cxn>
                <a:cxn ang="0">
                  <a:pos x="15" y="25"/>
                </a:cxn>
                <a:cxn ang="0">
                  <a:pos x="15" y="26"/>
                </a:cxn>
                <a:cxn ang="0">
                  <a:pos x="1" y="31"/>
                </a:cxn>
                <a:cxn ang="0">
                  <a:pos x="0" y="31"/>
                </a:cxn>
                <a:cxn ang="0">
                  <a:pos x="5" y="43"/>
                </a:cxn>
                <a:cxn ang="0">
                  <a:pos x="10" y="41"/>
                </a:cxn>
                <a:cxn ang="0">
                  <a:pos x="13" y="41"/>
                </a:cxn>
                <a:cxn ang="0">
                  <a:pos x="16" y="39"/>
                </a:cxn>
                <a:cxn ang="0">
                  <a:pos x="19" y="36"/>
                </a:cxn>
                <a:cxn ang="0">
                  <a:pos x="23" y="35"/>
                </a:cxn>
                <a:cxn ang="0">
                  <a:pos x="25" y="32"/>
                </a:cxn>
                <a:cxn ang="0">
                  <a:pos x="29" y="30"/>
                </a:cxn>
                <a:cxn ang="0">
                  <a:pos x="28" y="29"/>
                </a:cxn>
                <a:cxn ang="0">
                  <a:pos x="28" y="28"/>
                </a:cxn>
                <a:cxn ang="0">
                  <a:pos x="29" y="26"/>
                </a:cxn>
                <a:cxn ang="0">
                  <a:pos x="31" y="23"/>
                </a:cxn>
                <a:cxn ang="0">
                  <a:pos x="31" y="23"/>
                </a:cxn>
                <a:cxn ang="0">
                  <a:pos x="31" y="24"/>
                </a:cxn>
                <a:cxn ang="0">
                  <a:pos x="32" y="23"/>
                </a:cxn>
                <a:cxn ang="0">
                  <a:pos x="33" y="22"/>
                </a:cxn>
                <a:cxn ang="0">
                  <a:pos x="35" y="19"/>
                </a:cxn>
                <a:cxn ang="0">
                  <a:pos x="37" y="17"/>
                </a:cxn>
                <a:cxn ang="0">
                  <a:pos x="38" y="15"/>
                </a:cxn>
                <a:cxn ang="0">
                  <a:pos x="38" y="13"/>
                </a:cxn>
                <a:cxn ang="0">
                  <a:pos x="36" y="11"/>
                </a:cxn>
                <a:cxn ang="0">
                  <a:pos x="33" y="7"/>
                </a:cxn>
                <a:cxn ang="0">
                  <a:pos x="32" y="7"/>
                </a:cxn>
                <a:cxn ang="0">
                  <a:pos x="31" y="7"/>
                </a:cxn>
                <a:cxn ang="0">
                  <a:pos x="30" y="6"/>
                </a:cxn>
                <a:cxn ang="0">
                  <a:pos x="28" y="6"/>
                </a:cxn>
                <a:cxn ang="0">
                  <a:pos x="27" y="5"/>
                </a:cxn>
                <a:cxn ang="0">
                  <a:pos x="24" y="4"/>
                </a:cxn>
                <a:cxn ang="0">
                  <a:pos x="23" y="2"/>
                </a:cxn>
                <a:cxn ang="0">
                  <a:pos x="22" y="0"/>
                </a:cxn>
                <a:cxn ang="0">
                  <a:pos x="22" y="0"/>
                </a:cxn>
                <a:cxn ang="0">
                  <a:pos x="21" y="0"/>
                </a:cxn>
              </a:cxnLst>
              <a:rect l="0" t="0" r="r" b="b"/>
              <a:pathLst>
                <a:path w="39" h="43">
                  <a:moveTo>
                    <a:pt x="21" y="0"/>
                  </a:moveTo>
                  <a:cubicBezTo>
                    <a:pt x="21" y="0"/>
                    <a:pt x="21" y="0"/>
                    <a:pt x="21" y="0"/>
                  </a:cubicBezTo>
                  <a:cubicBezTo>
                    <a:pt x="21" y="0"/>
                    <a:pt x="21" y="0"/>
                    <a:pt x="21" y="1"/>
                  </a:cubicBezTo>
                  <a:cubicBezTo>
                    <a:pt x="21" y="1"/>
                    <a:pt x="20" y="1"/>
                    <a:pt x="20" y="1"/>
                  </a:cubicBezTo>
                  <a:cubicBezTo>
                    <a:pt x="20" y="1"/>
                    <a:pt x="20" y="1"/>
                    <a:pt x="20" y="1"/>
                  </a:cubicBezTo>
                  <a:cubicBezTo>
                    <a:pt x="20" y="0"/>
                    <a:pt x="20" y="0"/>
                    <a:pt x="20" y="0"/>
                  </a:cubicBezTo>
                  <a:cubicBezTo>
                    <a:pt x="20" y="0"/>
                    <a:pt x="20" y="0"/>
                    <a:pt x="20" y="0"/>
                  </a:cubicBezTo>
                  <a:cubicBezTo>
                    <a:pt x="20" y="0"/>
                    <a:pt x="19" y="1"/>
                    <a:pt x="19" y="1"/>
                  </a:cubicBezTo>
                  <a:cubicBezTo>
                    <a:pt x="19" y="1"/>
                    <a:pt x="19" y="2"/>
                    <a:pt x="19" y="2"/>
                  </a:cubicBezTo>
                  <a:cubicBezTo>
                    <a:pt x="19" y="2"/>
                    <a:pt x="19" y="3"/>
                    <a:pt x="19" y="4"/>
                  </a:cubicBezTo>
                  <a:cubicBezTo>
                    <a:pt x="19" y="4"/>
                    <a:pt x="19" y="4"/>
                    <a:pt x="20" y="4"/>
                  </a:cubicBezTo>
                  <a:cubicBezTo>
                    <a:pt x="20" y="5"/>
                    <a:pt x="20" y="5"/>
                    <a:pt x="20" y="5"/>
                  </a:cubicBezTo>
                  <a:cubicBezTo>
                    <a:pt x="20" y="5"/>
                    <a:pt x="19" y="5"/>
                    <a:pt x="18" y="5"/>
                  </a:cubicBezTo>
                  <a:cubicBezTo>
                    <a:pt x="17" y="5"/>
                    <a:pt x="17" y="6"/>
                    <a:pt x="17" y="6"/>
                  </a:cubicBezTo>
                  <a:cubicBezTo>
                    <a:pt x="16" y="12"/>
                    <a:pt x="16" y="12"/>
                    <a:pt x="16" y="12"/>
                  </a:cubicBezTo>
                  <a:cubicBezTo>
                    <a:pt x="16" y="12"/>
                    <a:pt x="16" y="12"/>
                    <a:pt x="16" y="12"/>
                  </a:cubicBezTo>
                  <a:cubicBezTo>
                    <a:pt x="16" y="12"/>
                    <a:pt x="17" y="14"/>
                    <a:pt x="17" y="15"/>
                  </a:cubicBezTo>
                  <a:cubicBezTo>
                    <a:pt x="18" y="16"/>
                    <a:pt x="17" y="17"/>
                    <a:pt x="17" y="18"/>
                  </a:cubicBezTo>
                  <a:cubicBezTo>
                    <a:pt x="17" y="18"/>
                    <a:pt x="15" y="25"/>
                    <a:pt x="15" y="25"/>
                  </a:cubicBezTo>
                  <a:cubicBezTo>
                    <a:pt x="15" y="26"/>
                    <a:pt x="15" y="26"/>
                    <a:pt x="15" y="26"/>
                  </a:cubicBezTo>
                  <a:cubicBezTo>
                    <a:pt x="15" y="26"/>
                    <a:pt x="1" y="31"/>
                    <a:pt x="1" y="31"/>
                  </a:cubicBezTo>
                  <a:cubicBezTo>
                    <a:pt x="0" y="31"/>
                    <a:pt x="0" y="31"/>
                    <a:pt x="0" y="31"/>
                  </a:cubicBezTo>
                  <a:cubicBezTo>
                    <a:pt x="5" y="43"/>
                    <a:pt x="5" y="43"/>
                    <a:pt x="5" y="43"/>
                  </a:cubicBezTo>
                  <a:cubicBezTo>
                    <a:pt x="7" y="42"/>
                    <a:pt x="10" y="41"/>
                    <a:pt x="10" y="41"/>
                  </a:cubicBezTo>
                  <a:cubicBezTo>
                    <a:pt x="10" y="41"/>
                    <a:pt x="12" y="41"/>
                    <a:pt x="13" y="41"/>
                  </a:cubicBezTo>
                  <a:cubicBezTo>
                    <a:pt x="15" y="41"/>
                    <a:pt x="16" y="40"/>
                    <a:pt x="16" y="39"/>
                  </a:cubicBezTo>
                  <a:cubicBezTo>
                    <a:pt x="16" y="38"/>
                    <a:pt x="17" y="37"/>
                    <a:pt x="19" y="36"/>
                  </a:cubicBezTo>
                  <a:cubicBezTo>
                    <a:pt x="21" y="36"/>
                    <a:pt x="22" y="36"/>
                    <a:pt x="23" y="35"/>
                  </a:cubicBezTo>
                  <a:cubicBezTo>
                    <a:pt x="23" y="33"/>
                    <a:pt x="24" y="32"/>
                    <a:pt x="25" y="32"/>
                  </a:cubicBezTo>
                  <a:cubicBezTo>
                    <a:pt x="25" y="32"/>
                    <a:pt x="29" y="31"/>
                    <a:pt x="29" y="30"/>
                  </a:cubicBezTo>
                  <a:cubicBezTo>
                    <a:pt x="28" y="29"/>
                    <a:pt x="28" y="30"/>
                    <a:pt x="28" y="29"/>
                  </a:cubicBezTo>
                  <a:cubicBezTo>
                    <a:pt x="28" y="29"/>
                    <a:pt x="29" y="28"/>
                    <a:pt x="28" y="28"/>
                  </a:cubicBezTo>
                  <a:cubicBezTo>
                    <a:pt x="28" y="28"/>
                    <a:pt x="28" y="27"/>
                    <a:pt x="29" y="26"/>
                  </a:cubicBezTo>
                  <a:cubicBezTo>
                    <a:pt x="29" y="26"/>
                    <a:pt x="30" y="23"/>
                    <a:pt x="31" y="23"/>
                  </a:cubicBezTo>
                  <a:cubicBezTo>
                    <a:pt x="31" y="22"/>
                    <a:pt x="31" y="23"/>
                    <a:pt x="31" y="23"/>
                  </a:cubicBezTo>
                  <a:cubicBezTo>
                    <a:pt x="31" y="23"/>
                    <a:pt x="31" y="24"/>
                    <a:pt x="31" y="24"/>
                  </a:cubicBezTo>
                  <a:cubicBezTo>
                    <a:pt x="31" y="24"/>
                    <a:pt x="32" y="24"/>
                    <a:pt x="32" y="23"/>
                  </a:cubicBezTo>
                  <a:cubicBezTo>
                    <a:pt x="32" y="23"/>
                    <a:pt x="33" y="22"/>
                    <a:pt x="33" y="22"/>
                  </a:cubicBezTo>
                  <a:cubicBezTo>
                    <a:pt x="33" y="22"/>
                    <a:pt x="34" y="20"/>
                    <a:pt x="35" y="19"/>
                  </a:cubicBezTo>
                  <a:cubicBezTo>
                    <a:pt x="35" y="19"/>
                    <a:pt x="37" y="18"/>
                    <a:pt x="37" y="17"/>
                  </a:cubicBezTo>
                  <a:cubicBezTo>
                    <a:pt x="38" y="15"/>
                    <a:pt x="38" y="15"/>
                    <a:pt x="38" y="15"/>
                  </a:cubicBezTo>
                  <a:cubicBezTo>
                    <a:pt x="38" y="15"/>
                    <a:pt x="39" y="13"/>
                    <a:pt x="38" y="13"/>
                  </a:cubicBezTo>
                  <a:cubicBezTo>
                    <a:pt x="38" y="12"/>
                    <a:pt x="37" y="13"/>
                    <a:pt x="36" y="11"/>
                  </a:cubicBezTo>
                  <a:cubicBezTo>
                    <a:pt x="35" y="10"/>
                    <a:pt x="33" y="8"/>
                    <a:pt x="33" y="7"/>
                  </a:cubicBezTo>
                  <a:cubicBezTo>
                    <a:pt x="33" y="7"/>
                    <a:pt x="33" y="7"/>
                    <a:pt x="32" y="7"/>
                  </a:cubicBezTo>
                  <a:cubicBezTo>
                    <a:pt x="32" y="7"/>
                    <a:pt x="31" y="7"/>
                    <a:pt x="31" y="7"/>
                  </a:cubicBezTo>
                  <a:cubicBezTo>
                    <a:pt x="31" y="7"/>
                    <a:pt x="30" y="6"/>
                    <a:pt x="30" y="6"/>
                  </a:cubicBezTo>
                  <a:cubicBezTo>
                    <a:pt x="29" y="6"/>
                    <a:pt x="29" y="6"/>
                    <a:pt x="28" y="6"/>
                  </a:cubicBezTo>
                  <a:cubicBezTo>
                    <a:pt x="28" y="6"/>
                    <a:pt x="27" y="5"/>
                    <a:pt x="27" y="5"/>
                  </a:cubicBezTo>
                  <a:cubicBezTo>
                    <a:pt x="26" y="5"/>
                    <a:pt x="25" y="5"/>
                    <a:pt x="24" y="4"/>
                  </a:cubicBezTo>
                  <a:cubicBezTo>
                    <a:pt x="23" y="2"/>
                    <a:pt x="23" y="3"/>
                    <a:pt x="23" y="2"/>
                  </a:cubicBezTo>
                  <a:cubicBezTo>
                    <a:pt x="23" y="2"/>
                    <a:pt x="22" y="1"/>
                    <a:pt x="22" y="0"/>
                  </a:cubicBezTo>
                  <a:cubicBezTo>
                    <a:pt x="22" y="0"/>
                    <a:pt x="22" y="0"/>
                    <a:pt x="22" y="0"/>
                  </a:cubicBezTo>
                  <a:cubicBezTo>
                    <a:pt x="21" y="0"/>
                    <a:pt x="21" y="0"/>
                    <a:pt x="2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2" name="Freeform 424"/>
            <p:cNvSpPr>
              <a:spLocks/>
            </p:cNvSpPr>
            <p:nvPr/>
          </p:nvSpPr>
          <p:spPr bwMode="auto">
            <a:xfrm>
              <a:off x="3585" y="2137"/>
              <a:ext cx="9" cy="13"/>
            </a:xfrm>
            <a:custGeom>
              <a:avLst/>
              <a:gdLst/>
              <a:ahLst/>
              <a:cxnLst>
                <a:cxn ang="0">
                  <a:pos x="1" y="4"/>
                </a:cxn>
                <a:cxn ang="0">
                  <a:pos x="1" y="4"/>
                </a:cxn>
                <a:cxn ang="0">
                  <a:pos x="1" y="4"/>
                </a:cxn>
                <a:cxn ang="0">
                  <a:pos x="2" y="2"/>
                </a:cxn>
                <a:cxn ang="0">
                  <a:pos x="2" y="1"/>
                </a:cxn>
                <a:cxn ang="0">
                  <a:pos x="2" y="1"/>
                </a:cxn>
                <a:cxn ang="0">
                  <a:pos x="1" y="1"/>
                </a:cxn>
                <a:cxn ang="0">
                  <a:pos x="0" y="2"/>
                </a:cxn>
                <a:cxn ang="0">
                  <a:pos x="0" y="4"/>
                </a:cxn>
                <a:cxn ang="0">
                  <a:pos x="1" y="4"/>
                </a:cxn>
              </a:cxnLst>
              <a:rect l="0" t="0" r="r" b="b"/>
              <a:pathLst>
                <a:path w="3" h="4">
                  <a:moveTo>
                    <a:pt x="1" y="4"/>
                  </a:moveTo>
                  <a:cubicBezTo>
                    <a:pt x="1" y="4"/>
                    <a:pt x="1" y="4"/>
                    <a:pt x="1" y="4"/>
                  </a:cubicBezTo>
                  <a:cubicBezTo>
                    <a:pt x="1" y="4"/>
                    <a:pt x="1" y="4"/>
                    <a:pt x="1" y="4"/>
                  </a:cubicBezTo>
                  <a:cubicBezTo>
                    <a:pt x="2" y="3"/>
                    <a:pt x="2" y="2"/>
                    <a:pt x="2" y="2"/>
                  </a:cubicBezTo>
                  <a:cubicBezTo>
                    <a:pt x="2" y="2"/>
                    <a:pt x="1" y="2"/>
                    <a:pt x="2" y="1"/>
                  </a:cubicBezTo>
                  <a:cubicBezTo>
                    <a:pt x="2" y="1"/>
                    <a:pt x="3" y="1"/>
                    <a:pt x="2" y="1"/>
                  </a:cubicBezTo>
                  <a:cubicBezTo>
                    <a:pt x="2" y="1"/>
                    <a:pt x="1" y="0"/>
                    <a:pt x="1" y="1"/>
                  </a:cubicBezTo>
                  <a:cubicBezTo>
                    <a:pt x="0" y="2"/>
                    <a:pt x="0" y="2"/>
                    <a:pt x="0" y="2"/>
                  </a:cubicBezTo>
                  <a:cubicBezTo>
                    <a:pt x="0" y="4"/>
                    <a:pt x="0" y="4"/>
                    <a:pt x="0" y="4"/>
                  </a:cubicBezTo>
                  <a:cubicBezTo>
                    <a:pt x="0" y="4"/>
                    <a:pt x="0"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3" name="Freeform 425"/>
            <p:cNvSpPr>
              <a:spLocks/>
            </p:cNvSpPr>
            <p:nvPr/>
          </p:nvSpPr>
          <p:spPr bwMode="auto">
            <a:xfrm>
              <a:off x="3627" y="2235"/>
              <a:ext cx="3" cy="12"/>
            </a:xfrm>
            <a:custGeom>
              <a:avLst/>
              <a:gdLst/>
              <a:ahLst/>
              <a:cxnLst>
                <a:cxn ang="0">
                  <a:pos x="1" y="2"/>
                </a:cxn>
                <a:cxn ang="0">
                  <a:pos x="1" y="1"/>
                </a:cxn>
                <a:cxn ang="0">
                  <a:pos x="1" y="2"/>
                </a:cxn>
              </a:cxnLst>
              <a:rect l="0" t="0" r="r" b="b"/>
              <a:pathLst>
                <a:path w="1" h="4">
                  <a:moveTo>
                    <a:pt x="1" y="2"/>
                  </a:moveTo>
                  <a:cubicBezTo>
                    <a:pt x="0" y="4"/>
                    <a:pt x="1" y="2"/>
                    <a:pt x="1" y="1"/>
                  </a:cubicBezTo>
                  <a:cubicBezTo>
                    <a:pt x="1" y="1"/>
                    <a:pt x="1" y="0"/>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4" name="Freeform 426"/>
            <p:cNvSpPr>
              <a:spLocks/>
            </p:cNvSpPr>
            <p:nvPr/>
          </p:nvSpPr>
          <p:spPr bwMode="auto">
            <a:xfrm>
              <a:off x="3248" y="2018"/>
              <a:ext cx="68" cy="71"/>
            </a:xfrm>
            <a:custGeom>
              <a:avLst/>
              <a:gdLst/>
              <a:ahLst/>
              <a:cxnLst>
                <a:cxn ang="0">
                  <a:pos x="20" y="6"/>
                </a:cxn>
                <a:cxn ang="0">
                  <a:pos x="21" y="6"/>
                </a:cxn>
                <a:cxn ang="0">
                  <a:pos x="21" y="6"/>
                </a:cxn>
                <a:cxn ang="0">
                  <a:pos x="20" y="5"/>
                </a:cxn>
                <a:cxn ang="0">
                  <a:pos x="20" y="5"/>
                </a:cxn>
                <a:cxn ang="0">
                  <a:pos x="19" y="0"/>
                </a:cxn>
                <a:cxn ang="0">
                  <a:pos x="9" y="5"/>
                </a:cxn>
                <a:cxn ang="0">
                  <a:pos x="8" y="5"/>
                </a:cxn>
                <a:cxn ang="0">
                  <a:pos x="5" y="4"/>
                </a:cxn>
                <a:cxn ang="0">
                  <a:pos x="5" y="4"/>
                </a:cxn>
                <a:cxn ang="0">
                  <a:pos x="4" y="3"/>
                </a:cxn>
                <a:cxn ang="0">
                  <a:pos x="3" y="3"/>
                </a:cxn>
                <a:cxn ang="0">
                  <a:pos x="3" y="3"/>
                </a:cxn>
                <a:cxn ang="0">
                  <a:pos x="3" y="5"/>
                </a:cxn>
                <a:cxn ang="0">
                  <a:pos x="3" y="6"/>
                </a:cxn>
                <a:cxn ang="0">
                  <a:pos x="2" y="9"/>
                </a:cxn>
                <a:cxn ang="0">
                  <a:pos x="2" y="10"/>
                </a:cxn>
                <a:cxn ang="0">
                  <a:pos x="2" y="13"/>
                </a:cxn>
                <a:cxn ang="0">
                  <a:pos x="1" y="16"/>
                </a:cxn>
                <a:cxn ang="0">
                  <a:pos x="0" y="20"/>
                </a:cxn>
                <a:cxn ang="0">
                  <a:pos x="0" y="21"/>
                </a:cxn>
                <a:cxn ang="0">
                  <a:pos x="0" y="21"/>
                </a:cxn>
                <a:cxn ang="0">
                  <a:pos x="5" y="22"/>
                </a:cxn>
                <a:cxn ang="0">
                  <a:pos x="5" y="22"/>
                </a:cxn>
                <a:cxn ang="0">
                  <a:pos x="8" y="19"/>
                </a:cxn>
                <a:cxn ang="0">
                  <a:pos x="10" y="19"/>
                </a:cxn>
                <a:cxn ang="0">
                  <a:pos x="12" y="18"/>
                </a:cxn>
                <a:cxn ang="0">
                  <a:pos x="14" y="15"/>
                </a:cxn>
                <a:cxn ang="0">
                  <a:pos x="14" y="15"/>
                </a:cxn>
                <a:cxn ang="0">
                  <a:pos x="13" y="13"/>
                </a:cxn>
                <a:cxn ang="0">
                  <a:pos x="11" y="12"/>
                </a:cxn>
                <a:cxn ang="0">
                  <a:pos x="10" y="10"/>
                </a:cxn>
                <a:cxn ang="0">
                  <a:pos x="10" y="10"/>
                </a:cxn>
                <a:cxn ang="0">
                  <a:pos x="14" y="8"/>
                </a:cxn>
                <a:cxn ang="0">
                  <a:pos x="18" y="7"/>
                </a:cxn>
                <a:cxn ang="0">
                  <a:pos x="20" y="6"/>
                </a:cxn>
                <a:cxn ang="0">
                  <a:pos x="20" y="6"/>
                </a:cxn>
              </a:cxnLst>
              <a:rect l="0" t="0" r="r" b="b"/>
              <a:pathLst>
                <a:path w="21" h="22">
                  <a:moveTo>
                    <a:pt x="20" y="6"/>
                  </a:moveTo>
                  <a:cubicBezTo>
                    <a:pt x="20" y="6"/>
                    <a:pt x="21" y="6"/>
                    <a:pt x="21" y="6"/>
                  </a:cubicBezTo>
                  <a:cubicBezTo>
                    <a:pt x="21" y="6"/>
                    <a:pt x="21" y="6"/>
                    <a:pt x="21" y="6"/>
                  </a:cubicBezTo>
                  <a:cubicBezTo>
                    <a:pt x="21" y="5"/>
                    <a:pt x="20" y="5"/>
                    <a:pt x="20" y="5"/>
                  </a:cubicBezTo>
                  <a:cubicBezTo>
                    <a:pt x="20" y="5"/>
                    <a:pt x="20" y="5"/>
                    <a:pt x="20" y="5"/>
                  </a:cubicBezTo>
                  <a:cubicBezTo>
                    <a:pt x="20" y="5"/>
                    <a:pt x="19" y="1"/>
                    <a:pt x="19" y="0"/>
                  </a:cubicBezTo>
                  <a:cubicBezTo>
                    <a:pt x="14" y="2"/>
                    <a:pt x="10" y="5"/>
                    <a:pt x="9" y="5"/>
                  </a:cubicBezTo>
                  <a:cubicBezTo>
                    <a:pt x="9" y="5"/>
                    <a:pt x="8" y="5"/>
                    <a:pt x="8" y="5"/>
                  </a:cubicBezTo>
                  <a:cubicBezTo>
                    <a:pt x="7" y="5"/>
                    <a:pt x="6" y="4"/>
                    <a:pt x="5" y="4"/>
                  </a:cubicBezTo>
                  <a:cubicBezTo>
                    <a:pt x="5" y="4"/>
                    <a:pt x="5" y="4"/>
                    <a:pt x="5" y="4"/>
                  </a:cubicBezTo>
                  <a:cubicBezTo>
                    <a:pt x="5" y="4"/>
                    <a:pt x="4" y="3"/>
                    <a:pt x="4" y="3"/>
                  </a:cubicBezTo>
                  <a:cubicBezTo>
                    <a:pt x="4" y="3"/>
                    <a:pt x="3" y="3"/>
                    <a:pt x="3" y="3"/>
                  </a:cubicBezTo>
                  <a:cubicBezTo>
                    <a:pt x="3" y="3"/>
                    <a:pt x="3" y="3"/>
                    <a:pt x="3" y="3"/>
                  </a:cubicBezTo>
                  <a:cubicBezTo>
                    <a:pt x="3" y="4"/>
                    <a:pt x="3" y="4"/>
                    <a:pt x="3" y="5"/>
                  </a:cubicBezTo>
                  <a:cubicBezTo>
                    <a:pt x="3" y="5"/>
                    <a:pt x="3" y="6"/>
                    <a:pt x="3" y="6"/>
                  </a:cubicBezTo>
                  <a:cubicBezTo>
                    <a:pt x="3" y="7"/>
                    <a:pt x="2" y="9"/>
                    <a:pt x="2" y="9"/>
                  </a:cubicBezTo>
                  <a:cubicBezTo>
                    <a:pt x="2" y="10"/>
                    <a:pt x="2" y="10"/>
                    <a:pt x="2" y="10"/>
                  </a:cubicBezTo>
                  <a:cubicBezTo>
                    <a:pt x="2" y="11"/>
                    <a:pt x="2" y="13"/>
                    <a:pt x="2" y="13"/>
                  </a:cubicBezTo>
                  <a:cubicBezTo>
                    <a:pt x="1" y="13"/>
                    <a:pt x="1" y="15"/>
                    <a:pt x="1" y="16"/>
                  </a:cubicBezTo>
                  <a:cubicBezTo>
                    <a:pt x="1" y="16"/>
                    <a:pt x="0" y="19"/>
                    <a:pt x="0" y="20"/>
                  </a:cubicBezTo>
                  <a:cubicBezTo>
                    <a:pt x="0" y="20"/>
                    <a:pt x="0" y="21"/>
                    <a:pt x="0" y="21"/>
                  </a:cubicBezTo>
                  <a:cubicBezTo>
                    <a:pt x="0" y="21"/>
                    <a:pt x="0" y="21"/>
                    <a:pt x="0" y="21"/>
                  </a:cubicBezTo>
                  <a:cubicBezTo>
                    <a:pt x="5" y="22"/>
                    <a:pt x="5" y="22"/>
                    <a:pt x="5" y="22"/>
                  </a:cubicBezTo>
                  <a:cubicBezTo>
                    <a:pt x="5" y="22"/>
                    <a:pt x="5" y="22"/>
                    <a:pt x="5" y="22"/>
                  </a:cubicBezTo>
                  <a:cubicBezTo>
                    <a:pt x="5" y="22"/>
                    <a:pt x="7" y="20"/>
                    <a:pt x="8" y="19"/>
                  </a:cubicBezTo>
                  <a:cubicBezTo>
                    <a:pt x="8" y="19"/>
                    <a:pt x="9" y="19"/>
                    <a:pt x="10" y="19"/>
                  </a:cubicBezTo>
                  <a:cubicBezTo>
                    <a:pt x="11" y="18"/>
                    <a:pt x="12" y="18"/>
                    <a:pt x="12" y="18"/>
                  </a:cubicBezTo>
                  <a:cubicBezTo>
                    <a:pt x="13" y="17"/>
                    <a:pt x="14" y="16"/>
                    <a:pt x="14" y="15"/>
                  </a:cubicBezTo>
                  <a:cubicBezTo>
                    <a:pt x="15" y="15"/>
                    <a:pt x="15" y="15"/>
                    <a:pt x="14" y="15"/>
                  </a:cubicBezTo>
                  <a:cubicBezTo>
                    <a:pt x="14" y="14"/>
                    <a:pt x="13" y="13"/>
                    <a:pt x="13" y="13"/>
                  </a:cubicBezTo>
                  <a:cubicBezTo>
                    <a:pt x="13" y="13"/>
                    <a:pt x="12" y="12"/>
                    <a:pt x="11" y="12"/>
                  </a:cubicBezTo>
                  <a:cubicBezTo>
                    <a:pt x="11" y="11"/>
                    <a:pt x="10" y="10"/>
                    <a:pt x="10" y="10"/>
                  </a:cubicBezTo>
                  <a:cubicBezTo>
                    <a:pt x="10" y="10"/>
                    <a:pt x="10" y="10"/>
                    <a:pt x="10" y="10"/>
                  </a:cubicBezTo>
                  <a:cubicBezTo>
                    <a:pt x="10" y="10"/>
                    <a:pt x="14" y="9"/>
                    <a:pt x="14" y="8"/>
                  </a:cubicBezTo>
                  <a:cubicBezTo>
                    <a:pt x="15" y="8"/>
                    <a:pt x="17" y="8"/>
                    <a:pt x="18" y="7"/>
                  </a:cubicBezTo>
                  <a:cubicBezTo>
                    <a:pt x="18" y="7"/>
                    <a:pt x="20" y="6"/>
                    <a:pt x="20" y="6"/>
                  </a:cubicBezTo>
                  <a:cubicBezTo>
                    <a:pt x="20" y="6"/>
                    <a:pt x="20" y="6"/>
                    <a:pt x="2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5" name="Freeform 427"/>
            <p:cNvSpPr>
              <a:spLocks/>
            </p:cNvSpPr>
            <p:nvPr/>
          </p:nvSpPr>
          <p:spPr bwMode="auto">
            <a:xfrm>
              <a:off x="3236" y="2018"/>
              <a:ext cx="22" cy="68"/>
            </a:xfrm>
            <a:custGeom>
              <a:avLst/>
              <a:gdLst/>
              <a:ahLst/>
              <a:cxnLst>
                <a:cxn ang="0">
                  <a:pos x="7" y="3"/>
                </a:cxn>
                <a:cxn ang="0">
                  <a:pos x="7" y="3"/>
                </a:cxn>
                <a:cxn ang="0">
                  <a:pos x="7" y="2"/>
                </a:cxn>
                <a:cxn ang="0">
                  <a:pos x="7" y="0"/>
                </a:cxn>
                <a:cxn ang="0">
                  <a:pos x="7" y="0"/>
                </a:cxn>
                <a:cxn ang="0">
                  <a:pos x="7" y="0"/>
                </a:cxn>
                <a:cxn ang="0">
                  <a:pos x="7" y="0"/>
                </a:cxn>
                <a:cxn ang="0">
                  <a:pos x="6" y="1"/>
                </a:cxn>
                <a:cxn ang="0">
                  <a:pos x="4" y="1"/>
                </a:cxn>
                <a:cxn ang="0">
                  <a:pos x="5" y="1"/>
                </a:cxn>
                <a:cxn ang="0">
                  <a:pos x="4" y="2"/>
                </a:cxn>
                <a:cxn ang="0">
                  <a:pos x="4" y="4"/>
                </a:cxn>
                <a:cxn ang="0">
                  <a:pos x="2" y="9"/>
                </a:cxn>
                <a:cxn ang="0">
                  <a:pos x="1" y="10"/>
                </a:cxn>
                <a:cxn ang="0">
                  <a:pos x="0" y="11"/>
                </a:cxn>
                <a:cxn ang="0">
                  <a:pos x="0" y="11"/>
                </a:cxn>
                <a:cxn ang="0">
                  <a:pos x="1" y="13"/>
                </a:cxn>
                <a:cxn ang="0">
                  <a:pos x="3" y="21"/>
                </a:cxn>
                <a:cxn ang="0">
                  <a:pos x="3" y="21"/>
                </a:cxn>
                <a:cxn ang="0">
                  <a:pos x="4" y="20"/>
                </a:cxn>
                <a:cxn ang="0">
                  <a:pos x="5" y="16"/>
                </a:cxn>
                <a:cxn ang="0">
                  <a:pos x="6" y="13"/>
                </a:cxn>
                <a:cxn ang="0">
                  <a:pos x="6" y="10"/>
                </a:cxn>
                <a:cxn ang="0">
                  <a:pos x="6" y="9"/>
                </a:cxn>
                <a:cxn ang="0">
                  <a:pos x="7" y="6"/>
                </a:cxn>
                <a:cxn ang="0">
                  <a:pos x="7" y="5"/>
                </a:cxn>
                <a:cxn ang="0">
                  <a:pos x="7" y="3"/>
                </a:cxn>
              </a:cxnLst>
              <a:rect l="0" t="0" r="r" b="b"/>
              <a:pathLst>
                <a:path w="7" h="21">
                  <a:moveTo>
                    <a:pt x="7" y="3"/>
                  </a:moveTo>
                  <a:cubicBezTo>
                    <a:pt x="7" y="3"/>
                    <a:pt x="7" y="3"/>
                    <a:pt x="7" y="3"/>
                  </a:cubicBezTo>
                  <a:cubicBezTo>
                    <a:pt x="7" y="3"/>
                    <a:pt x="7" y="2"/>
                    <a:pt x="7" y="2"/>
                  </a:cubicBezTo>
                  <a:cubicBezTo>
                    <a:pt x="7" y="1"/>
                    <a:pt x="7" y="1"/>
                    <a:pt x="7" y="0"/>
                  </a:cubicBezTo>
                  <a:cubicBezTo>
                    <a:pt x="7" y="0"/>
                    <a:pt x="7" y="0"/>
                    <a:pt x="7" y="0"/>
                  </a:cubicBezTo>
                  <a:cubicBezTo>
                    <a:pt x="7" y="0"/>
                    <a:pt x="7" y="0"/>
                    <a:pt x="7" y="0"/>
                  </a:cubicBezTo>
                  <a:cubicBezTo>
                    <a:pt x="7" y="0"/>
                    <a:pt x="7" y="0"/>
                    <a:pt x="7" y="0"/>
                  </a:cubicBezTo>
                  <a:cubicBezTo>
                    <a:pt x="6" y="1"/>
                    <a:pt x="6" y="1"/>
                    <a:pt x="6" y="1"/>
                  </a:cubicBezTo>
                  <a:cubicBezTo>
                    <a:pt x="6" y="1"/>
                    <a:pt x="5" y="1"/>
                    <a:pt x="4" y="1"/>
                  </a:cubicBezTo>
                  <a:cubicBezTo>
                    <a:pt x="4" y="1"/>
                    <a:pt x="5" y="1"/>
                    <a:pt x="5" y="1"/>
                  </a:cubicBezTo>
                  <a:cubicBezTo>
                    <a:pt x="5" y="1"/>
                    <a:pt x="4" y="1"/>
                    <a:pt x="4" y="2"/>
                  </a:cubicBezTo>
                  <a:cubicBezTo>
                    <a:pt x="4" y="2"/>
                    <a:pt x="4" y="3"/>
                    <a:pt x="4" y="4"/>
                  </a:cubicBezTo>
                  <a:cubicBezTo>
                    <a:pt x="3" y="4"/>
                    <a:pt x="2" y="8"/>
                    <a:pt x="2" y="9"/>
                  </a:cubicBezTo>
                  <a:cubicBezTo>
                    <a:pt x="1" y="9"/>
                    <a:pt x="1" y="10"/>
                    <a:pt x="1" y="10"/>
                  </a:cubicBezTo>
                  <a:cubicBezTo>
                    <a:pt x="1" y="10"/>
                    <a:pt x="0" y="10"/>
                    <a:pt x="0" y="11"/>
                  </a:cubicBezTo>
                  <a:cubicBezTo>
                    <a:pt x="0" y="11"/>
                    <a:pt x="0" y="11"/>
                    <a:pt x="0" y="11"/>
                  </a:cubicBezTo>
                  <a:cubicBezTo>
                    <a:pt x="0" y="12"/>
                    <a:pt x="1" y="13"/>
                    <a:pt x="1" y="13"/>
                  </a:cubicBezTo>
                  <a:cubicBezTo>
                    <a:pt x="1" y="14"/>
                    <a:pt x="3" y="19"/>
                    <a:pt x="3" y="21"/>
                  </a:cubicBezTo>
                  <a:cubicBezTo>
                    <a:pt x="3" y="21"/>
                    <a:pt x="3" y="21"/>
                    <a:pt x="3" y="21"/>
                  </a:cubicBezTo>
                  <a:cubicBezTo>
                    <a:pt x="3" y="21"/>
                    <a:pt x="4" y="20"/>
                    <a:pt x="4" y="20"/>
                  </a:cubicBezTo>
                  <a:cubicBezTo>
                    <a:pt x="4" y="19"/>
                    <a:pt x="5" y="16"/>
                    <a:pt x="5" y="16"/>
                  </a:cubicBezTo>
                  <a:cubicBezTo>
                    <a:pt x="5" y="15"/>
                    <a:pt x="5" y="13"/>
                    <a:pt x="6" y="13"/>
                  </a:cubicBezTo>
                  <a:cubicBezTo>
                    <a:pt x="6" y="13"/>
                    <a:pt x="6" y="11"/>
                    <a:pt x="6" y="10"/>
                  </a:cubicBezTo>
                  <a:cubicBezTo>
                    <a:pt x="6" y="10"/>
                    <a:pt x="6" y="10"/>
                    <a:pt x="6" y="9"/>
                  </a:cubicBezTo>
                  <a:cubicBezTo>
                    <a:pt x="6" y="9"/>
                    <a:pt x="7" y="7"/>
                    <a:pt x="7" y="6"/>
                  </a:cubicBezTo>
                  <a:cubicBezTo>
                    <a:pt x="7" y="6"/>
                    <a:pt x="7" y="5"/>
                    <a:pt x="7" y="5"/>
                  </a:cubicBezTo>
                  <a:cubicBezTo>
                    <a:pt x="7" y="4"/>
                    <a:pt x="7" y="4"/>
                    <a:pt x="7"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6" name="Freeform 428"/>
            <p:cNvSpPr>
              <a:spLocks/>
            </p:cNvSpPr>
            <p:nvPr/>
          </p:nvSpPr>
          <p:spPr bwMode="auto">
            <a:xfrm>
              <a:off x="3100" y="1892"/>
              <a:ext cx="6" cy="1"/>
            </a:xfrm>
            <a:custGeom>
              <a:avLst/>
              <a:gdLst/>
              <a:ahLst/>
              <a:cxnLst>
                <a:cxn ang="0">
                  <a:pos x="0" y="0"/>
                </a:cxn>
                <a:cxn ang="0">
                  <a:pos x="1" y="0"/>
                </a:cxn>
                <a:cxn ang="0">
                  <a:pos x="0" y="0"/>
                </a:cxn>
              </a:cxnLst>
              <a:rect l="0" t="0" r="r" b="b"/>
              <a:pathLst>
                <a:path w="2">
                  <a:moveTo>
                    <a:pt x="0" y="0"/>
                  </a:moveTo>
                  <a:cubicBezTo>
                    <a:pt x="0" y="0"/>
                    <a:pt x="2"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7" name="Freeform 429"/>
            <p:cNvSpPr>
              <a:spLocks/>
            </p:cNvSpPr>
            <p:nvPr/>
          </p:nvSpPr>
          <p:spPr bwMode="auto">
            <a:xfrm>
              <a:off x="3103" y="1856"/>
              <a:ext cx="52" cy="39"/>
            </a:xfrm>
            <a:custGeom>
              <a:avLst/>
              <a:gdLst/>
              <a:ahLst/>
              <a:cxnLst>
                <a:cxn ang="0">
                  <a:pos x="3" y="8"/>
                </a:cxn>
                <a:cxn ang="0">
                  <a:pos x="4" y="8"/>
                </a:cxn>
                <a:cxn ang="0">
                  <a:pos x="3" y="9"/>
                </a:cxn>
                <a:cxn ang="0">
                  <a:pos x="1" y="11"/>
                </a:cxn>
                <a:cxn ang="0">
                  <a:pos x="2" y="11"/>
                </a:cxn>
                <a:cxn ang="0">
                  <a:pos x="5" y="8"/>
                </a:cxn>
                <a:cxn ang="0">
                  <a:pos x="8" y="7"/>
                </a:cxn>
                <a:cxn ang="0">
                  <a:pos x="10" y="6"/>
                </a:cxn>
                <a:cxn ang="0">
                  <a:pos x="13" y="6"/>
                </a:cxn>
                <a:cxn ang="0">
                  <a:pos x="15" y="6"/>
                </a:cxn>
                <a:cxn ang="0">
                  <a:pos x="15" y="4"/>
                </a:cxn>
                <a:cxn ang="0">
                  <a:pos x="11" y="2"/>
                </a:cxn>
                <a:cxn ang="0">
                  <a:pos x="10" y="0"/>
                </a:cxn>
                <a:cxn ang="0">
                  <a:pos x="8" y="0"/>
                </a:cxn>
                <a:cxn ang="0">
                  <a:pos x="8" y="0"/>
                </a:cxn>
                <a:cxn ang="0">
                  <a:pos x="7" y="0"/>
                </a:cxn>
                <a:cxn ang="0">
                  <a:pos x="7" y="0"/>
                </a:cxn>
                <a:cxn ang="0">
                  <a:pos x="3" y="1"/>
                </a:cxn>
                <a:cxn ang="0">
                  <a:pos x="3" y="1"/>
                </a:cxn>
                <a:cxn ang="0">
                  <a:pos x="3" y="1"/>
                </a:cxn>
                <a:cxn ang="0">
                  <a:pos x="2" y="2"/>
                </a:cxn>
                <a:cxn ang="0">
                  <a:pos x="3" y="2"/>
                </a:cxn>
                <a:cxn ang="0">
                  <a:pos x="3" y="3"/>
                </a:cxn>
                <a:cxn ang="0">
                  <a:pos x="3" y="4"/>
                </a:cxn>
                <a:cxn ang="0">
                  <a:pos x="2" y="4"/>
                </a:cxn>
                <a:cxn ang="0">
                  <a:pos x="2" y="5"/>
                </a:cxn>
                <a:cxn ang="0">
                  <a:pos x="2" y="6"/>
                </a:cxn>
                <a:cxn ang="0">
                  <a:pos x="1" y="7"/>
                </a:cxn>
                <a:cxn ang="0">
                  <a:pos x="1" y="7"/>
                </a:cxn>
                <a:cxn ang="0">
                  <a:pos x="1" y="7"/>
                </a:cxn>
                <a:cxn ang="0">
                  <a:pos x="1" y="8"/>
                </a:cxn>
                <a:cxn ang="0">
                  <a:pos x="3" y="8"/>
                </a:cxn>
              </a:cxnLst>
              <a:rect l="0" t="0" r="r" b="b"/>
              <a:pathLst>
                <a:path w="16" h="12">
                  <a:moveTo>
                    <a:pt x="3" y="8"/>
                  </a:moveTo>
                  <a:cubicBezTo>
                    <a:pt x="3" y="8"/>
                    <a:pt x="4" y="8"/>
                    <a:pt x="4" y="8"/>
                  </a:cubicBezTo>
                  <a:cubicBezTo>
                    <a:pt x="4" y="9"/>
                    <a:pt x="4" y="9"/>
                    <a:pt x="3" y="9"/>
                  </a:cubicBezTo>
                  <a:cubicBezTo>
                    <a:pt x="3" y="9"/>
                    <a:pt x="1" y="10"/>
                    <a:pt x="1" y="11"/>
                  </a:cubicBezTo>
                  <a:cubicBezTo>
                    <a:pt x="1" y="12"/>
                    <a:pt x="1" y="12"/>
                    <a:pt x="2" y="11"/>
                  </a:cubicBezTo>
                  <a:cubicBezTo>
                    <a:pt x="3" y="10"/>
                    <a:pt x="5" y="9"/>
                    <a:pt x="5" y="8"/>
                  </a:cubicBezTo>
                  <a:cubicBezTo>
                    <a:pt x="6" y="8"/>
                    <a:pt x="7" y="7"/>
                    <a:pt x="8" y="7"/>
                  </a:cubicBezTo>
                  <a:cubicBezTo>
                    <a:pt x="8" y="6"/>
                    <a:pt x="8" y="6"/>
                    <a:pt x="10" y="6"/>
                  </a:cubicBezTo>
                  <a:cubicBezTo>
                    <a:pt x="11" y="6"/>
                    <a:pt x="12" y="6"/>
                    <a:pt x="13" y="6"/>
                  </a:cubicBezTo>
                  <a:cubicBezTo>
                    <a:pt x="13" y="6"/>
                    <a:pt x="15" y="7"/>
                    <a:pt x="15" y="6"/>
                  </a:cubicBezTo>
                  <a:cubicBezTo>
                    <a:pt x="16" y="5"/>
                    <a:pt x="16" y="4"/>
                    <a:pt x="15" y="4"/>
                  </a:cubicBezTo>
                  <a:cubicBezTo>
                    <a:pt x="15" y="4"/>
                    <a:pt x="11" y="3"/>
                    <a:pt x="11" y="2"/>
                  </a:cubicBezTo>
                  <a:cubicBezTo>
                    <a:pt x="10" y="1"/>
                    <a:pt x="10" y="1"/>
                    <a:pt x="10" y="0"/>
                  </a:cubicBezTo>
                  <a:cubicBezTo>
                    <a:pt x="8" y="0"/>
                    <a:pt x="8" y="0"/>
                    <a:pt x="8" y="0"/>
                  </a:cubicBezTo>
                  <a:cubicBezTo>
                    <a:pt x="8" y="0"/>
                    <a:pt x="8" y="0"/>
                    <a:pt x="8" y="0"/>
                  </a:cubicBezTo>
                  <a:cubicBezTo>
                    <a:pt x="8" y="0"/>
                    <a:pt x="7" y="0"/>
                    <a:pt x="7" y="0"/>
                  </a:cubicBezTo>
                  <a:cubicBezTo>
                    <a:pt x="7" y="0"/>
                    <a:pt x="7" y="0"/>
                    <a:pt x="7" y="0"/>
                  </a:cubicBezTo>
                  <a:cubicBezTo>
                    <a:pt x="6" y="0"/>
                    <a:pt x="3" y="1"/>
                    <a:pt x="3" y="1"/>
                  </a:cubicBezTo>
                  <a:cubicBezTo>
                    <a:pt x="3" y="1"/>
                    <a:pt x="3" y="1"/>
                    <a:pt x="3" y="1"/>
                  </a:cubicBezTo>
                  <a:cubicBezTo>
                    <a:pt x="3" y="1"/>
                    <a:pt x="3" y="1"/>
                    <a:pt x="3" y="1"/>
                  </a:cubicBezTo>
                  <a:cubicBezTo>
                    <a:pt x="3" y="1"/>
                    <a:pt x="2" y="2"/>
                    <a:pt x="2" y="2"/>
                  </a:cubicBezTo>
                  <a:cubicBezTo>
                    <a:pt x="2" y="2"/>
                    <a:pt x="2" y="2"/>
                    <a:pt x="3" y="2"/>
                  </a:cubicBezTo>
                  <a:cubicBezTo>
                    <a:pt x="3" y="2"/>
                    <a:pt x="3" y="3"/>
                    <a:pt x="3" y="3"/>
                  </a:cubicBezTo>
                  <a:cubicBezTo>
                    <a:pt x="3" y="3"/>
                    <a:pt x="3" y="4"/>
                    <a:pt x="3" y="4"/>
                  </a:cubicBezTo>
                  <a:cubicBezTo>
                    <a:pt x="3" y="4"/>
                    <a:pt x="3" y="4"/>
                    <a:pt x="2" y="4"/>
                  </a:cubicBezTo>
                  <a:cubicBezTo>
                    <a:pt x="2" y="5"/>
                    <a:pt x="2" y="5"/>
                    <a:pt x="2" y="5"/>
                  </a:cubicBezTo>
                  <a:cubicBezTo>
                    <a:pt x="2" y="6"/>
                    <a:pt x="2" y="6"/>
                    <a:pt x="2" y="6"/>
                  </a:cubicBezTo>
                  <a:cubicBezTo>
                    <a:pt x="2" y="6"/>
                    <a:pt x="1" y="7"/>
                    <a:pt x="1" y="7"/>
                  </a:cubicBezTo>
                  <a:cubicBezTo>
                    <a:pt x="1" y="7"/>
                    <a:pt x="1" y="7"/>
                    <a:pt x="1" y="7"/>
                  </a:cubicBezTo>
                  <a:cubicBezTo>
                    <a:pt x="1" y="7"/>
                    <a:pt x="1" y="7"/>
                    <a:pt x="1" y="7"/>
                  </a:cubicBezTo>
                  <a:cubicBezTo>
                    <a:pt x="1" y="8"/>
                    <a:pt x="1" y="8"/>
                    <a:pt x="1" y="8"/>
                  </a:cubicBezTo>
                  <a:cubicBezTo>
                    <a:pt x="0" y="8"/>
                    <a:pt x="0" y="9"/>
                    <a:pt x="3"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8" name="Freeform 430"/>
            <p:cNvSpPr>
              <a:spLocks/>
            </p:cNvSpPr>
            <p:nvPr/>
          </p:nvSpPr>
          <p:spPr bwMode="auto">
            <a:xfrm>
              <a:off x="3103" y="1856"/>
              <a:ext cx="301" cy="117"/>
            </a:xfrm>
            <a:custGeom>
              <a:avLst/>
              <a:gdLst/>
              <a:ahLst/>
              <a:cxnLst>
                <a:cxn ang="0">
                  <a:pos x="85" y="4"/>
                </a:cxn>
                <a:cxn ang="0">
                  <a:pos x="83" y="2"/>
                </a:cxn>
                <a:cxn ang="0">
                  <a:pos x="80" y="3"/>
                </a:cxn>
                <a:cxn ang="0">
                  <a:pos x="78" y="3"/>
                </a:cxn>
                <a:cxn ang="0">
                  <a:pos x="74" y="5"/>
                </a:cxn>
                <a:cxn ang="0">
                  <a:pos x="67" y="6"/>
                </a:cxn>
                <a:cxn ang="0">
                  <a:pos x="57" y="6"/>
                </a:cxn>
                <a:cxn ang="0">
                  <a:pos x="49" y="2"/>
                </a:cxn>
                <a:cxn ang="0">
                  <a:pos x="44" y="0"/>
                </a:cxn>
                <a:cxn ang="0">
                  <a:pos x="33" y="1"/>
                </a:cxn>
                <a:cxn ang="0">
                  <a:pos x="26" y="5"/>
                </a:cxn>
                <a:cxn ang="0">
                  <a:pos x="16" y="5"/>
                </a:cxn>
                <a:cxn ang="0">
                  <a:pos x="15" y="9"/>
                </a:cxn>
                <a:cxn ang="0">
                  <a:pos x="10" y="9"/>
                </a:cxn>
                <a:cxn ang="0">
                  <a:pos x="8" y="10"/>
                </a:cxn>
                <a:cxn ang="0">
                  <a:pos x="1" y="13"/>
                </a:cxn>
                <a:cxn ang="0">
                  <a:pos x="3" y="15"/>
                </a:cxn>
                <a:cxn ang="0">
                  <a:pos x="4" y="17"/>
                </a:cxn>
                <a:cxn ang="0">
                  <a:pos x="4" y="20"/>
                </a:cxn>
                <a:cxn ang="0">
                  <a:pos x="3" y="20"/>
                </a:cxn>
                <a:cxn ang="0">
                  <a:pos x="2" y="22"/>
                </a:cxn>
                <a:cxn ang="0">
                  <a:pos x="6" y="23"/>
                </a:cxn>
                <a:cxn ang="0">
                  <a:pos x="7" y="27"/>
                </a:cxn>
                <a:cxn ang="0">
                  <a:pos x="7" y="29"/>
                </a:cxn>
                <a:cxn ang="0">
                  <a:pos x="9" y="30"/>
                </a:cxn>
                <a:cxn ang="0">
                  <a:pos x="10" y="31"/>
                </a:cxn>
                <a:cxn ang="0">
                  <a:pos x="13" y="30"/>
                </a:cxn>
                <a:cxn ang="0">
                  <a:pos x="17" y="33"/>
                </a:cxn>
                <a:cxn ang="0">
                  <a:pos x="24" y="30"/>
                </a:cxn>
                <a:cxn ang="0">
                  <a:pos x="40" y="33"/>
                </a:cxn>
                <a:cxn ang="0">
                  <a:pos x="48" y="31"/>
                </a:cxn>
                <a:cxn ang="0">
                  <a:pos x="50" y="35"/>
                </a:cxn>
                <a:cxn ang="0">
                  <a:pos x="51" y="36"/>
                </a:cxn>
                <a:cxn ang="0">
                  <a:pos x="52" y="35"/>
                </a:cxn>
                <a:cxn ang="0">
                  <a:pos x="53" y="33"/>
                </a:cxn>
                <a:cxn ang="0">
                  <a:pos x="53" y="30"/>
                </a:cxn>
                <a:cxn ang="0">
                  <a:pos x="56" y="31"/>
                </a:cxn>
                <a:cxn ang="0">
                  <a:pos x="58" y="31"/>
                </a:cxn>
                <a:cxn ang="0">
                  <a:pos x="62" y="30"/>
                </a:cxn>
                <a:cxn ang="0">
                  <a:pos x="67" y="31"/>
                </a:cxn>
                <a:cxn ang="0">
                  <a:pos x="77" y="29"/>
                </a:cxn>
                <a:cxn ang="0">
                  <a:pos x="81" y="29"/>
                </a:cxn>
                <a:cxn ang="0">
                  <a:pos x="85" y="27"/>
                </a:cxn>
                <a:cxn ang="0">
                  <a:pos x="90" y="27"/>
                </a:cxn>
                <a:cxn ang="0">
                  <a:pos x="93" y="28"/>
                </a:cxn>
                <a:cxn ang="0">
                  <a:pos x="92" y="25"/>
                </a:cxn>
                <a:cxn ang="0">
                  <a:pos x="91" y="23"/>
                </a:cxn>
                <a:cxn ang="0">
                  <a:pos x="91" y="19"/>
                </a:cxn>
                <a:cxn ang="0">
                  <a:pos x="91" y="15"/>
                </a:cxn>
                <a:cxn ang="0">
                  <a:pos x="93" y="14"/>
                </a:cxn>
                <a:cxn ang="0">
                  <a:pos x="91" y="12"/>
                </a:cxn>
                <a:cxn ang="0">
                  <a:pos x="88" y="10"/>
                </a:cxn>
                <a:cxn ang="0">
                  <a:pos x="88" y="8"/>
                </a:cxn>
                <a:cxn ang="0">
                  <a:pos x="87" y="5"/>
                </a:cxn>
              </a:cxnLst>
              <a:rect l="0" t="0" r="r" b="b"/>
              <a:pathLst>
                <a:path w="93" h="36">
                  <a:moveTo>
                    <a:pt x="87" y="5"/>
                  </a:moveTo>
                  <a:cubicBezTo>
                    <a:pt x="87" y="5"/>
                    <a:pt x="87" y="5"/>
                    <a:pt x="87" y="5"/>
                  </a:cubicBezTo>
                  <a:cubicBezTo>
                    <a:pt x="86" y="5"/>
                    <a:pt x="86" y="5"/>
                    <a:pt x="86" y="5"/>
                  </a:cubicBezTo>
                  <a:cubicBezTo>
                    <a:pt x="86" y="5"/>
                    <a:pt x="86" y="4"/>
                    <a:pt x="85" y="4"/>
                  </a:cubicBezTo>
                  <a:cubicBezTo>
                    <a:pt x="85" y="4"/>
                    <a:pt x="85" y="4"/>
                    <a:pt x="85" y="4"/>
                  </a:cubicBezTo>
                  <a:cubicBezTo>
                    <a:pt x="85" y="4"/>
                    <a:pt x="84" y="4"/>
                    <a:pt x="84" y="4"/>
                  </a:cubicBezTo>
                  <a:cubicBezTo>
                    <a:pt x="84" y="4"/>
                    <a:pt x="84" y="3"/>
                    <a:pt x="84" y="3"/>
                  </a:cubicBezTo>
                  <a:cubicBezTo>
                    <a:pt x="83" y="2"/>
                    <a:pt x="83" y="2"/>
                    <a:pt x="83" y="2"/>
                  </a:cubicBezTo>
                  <a:cubicBezTo>
                    <a:pt x="82" y="2"/>
                    <a:pt x="82" y="3"/>
                    <a:pt x="82" y="3"/>
                  </a:cubicBezTo>
                  <a:cubicBezTo>
                    <a:pt x="82" y="3"/>
                    <a:pt x="82" y="3"/>
                    <a:pt x="82" y="3"/>
                  </a:cubicBezTo>
                  <a:cubicBezTo>
                    <a:pt x="82" y="3"/>
                    <a:pt x="82" y="3"/>
                    <a:pt x="82" y="3"/>
                  </a:cubicBezTo>
                  <a:cubicBezTo>
                    <a:pt x="82" y="3"/>
                    <a:pt x="80" y="3"/>
                    <a:pt x="80" y="3"/>
                  </a:cubicBezTo>
                  <a:cubicBezTo>
                    <a:pt x="80" y="3"/>
                    <a:pt x="80" y="3"/>
                    <a:pt x="80" y="3"/>
                  </a:cubicBezTo>
                  <a:cubicBezTo>
                    <a:pt x="80" y="3"/>
                    <a:pt x="80" y="3"/>
                    <a:pt x="80" y="3"/>
                  </a:cubicBezTo>
                  <a:cubicBezTo>
                    <a:pt x="80" y="3"/>
                    <a:pt x="79" y="3"/>
                    <a:pt x="79" y="3"/>
                  </a:cubicBezTo>
                  <a:cubicBezTo>
                    <a:pt x="79" y="3"/>
                    <a:pt x="78" y="3"/>
                    <a:pt x="78" y="3"/>
                  </a:cubicBezTo>
                  <a:cubicBezTo>
                    <a:pt x="78" y="3"/>
                    <a:pt x="77" y="3"/>
                    <a:pt x="77" y="3"/>
                  </a:cubicBezTo>
                  <a:cubicBezTo>
                    <a:pt x="77" y="3"/>
                    <a:pt x="77" y="3"/>
                    <a:pt x="77" y="3"/>
                  </a:cubicBezTo>
                  <a:cubicBezTo>
                    <a:pt x="77" y="3"/>
                    <a:pt x="77" y="3"/>
                    <a:pt x="76" y="4"/>
                  </a:cubicBezTo>
                  <a:cubicBezTo>
                    <a:pt x="75" y="5"/>
                    <a:pt x="75" y="5"/>
                    <a:pt x="74" y="5"/>
                  </a:cubicBezTo>
                  <a:cubicBezTo>
                    <a:pt x="74" y="5"/>
                    <a:pt x="73" y="5"/>
                    <a:pt x="73" y="5"/>
                  </a:cubicBezTo>
                  <a:cubicBezTo>
                    <a:pt x="72" y="6"/>
                    <a:pt x="71" y="6"/>
                    <a:pt x="70" y="6"/>
                  </a:cubicBezTo>
                  <a:cubicBezTo>
                    <a:pt x="70" y="6"/>
                    <a:pt x="70" y="6"/>
                    <a:pt x="69" y="6"/>
                  </a:cubicBezTo>
                  <a:cubicBezTo>
                    <a:pt x="69" y="6"/>
                    <a:pt x="68" y="6"/>
                    <a:pt x="67" y="6"/>
                  </a:cubicBezTo>
                  <a:cubicBezTo>
                    <a:pt x="67" y="6"/>
                    <a:pt x="67" y="5"/>
                    <a:pt x="66" y="6"/>
                  </a:cubicBezTo>
                  <a:cubicBezTo>
                    <a:pt x="66" y="6"/>
                    <a:pt x="66" y="5"/>
                    <a:pt x="65" y="6"/>
                  </a:cubicBezTo>
                  <a:cubicBezTo>
                    <a:pt x="64" y="6"/>
                    <a:pt x="62" y="7"/>
                    <a:pt x="60" y="6"/>
                  </a:cubicBezTo>
                  <a:cubicBezTo>
                    <a:pt x="58" y="5"/>
                    <a:pt x="58" y="6"/>
                    <a:pt x="57" y="6"/>
                  </a:cubicBezTo>
                  <a:cubicBezTo>
                    <a:pt x="56" y="5"/>
                    <a:pt x="55" y="5"/>
                    <a:pt x="54" y="4"/>
                  </a:cubicBezTo>
                  <a:cubicBezTo>
                    <a:pt x="54" y="4"/>
                    <a:pt x="54" y="4"/>
                    <a:pt x="53" y="4"/>
                  </a:cubicBezTo>
                  <a:cubicBezTo>
                    <a:pt x="52" y="4"/>
                    <a:pt x="51" y="5"/>
                    <a:pt x="50" y="3"/>
                  </a:cubicBezTo>
                  <a:cubicBezTo>
                    <a:pt x="50" y="1"/>
                    <a:pt x="50" y="2"/>
                    <a:pt x="49" y="2"/>
                  </a:cubicBezTo>
                  <a:cubicBezTo>
                    <a:pt x="48" y="2"/>
                    <a:pt x="47" y="2"/>
                    <a:pt x="46" y="1"/>
                  </a:cubicBezTo>
                  <a:cubicBezTo>
                    <a:pt x="45" y="0"/>
                    <a:pt x="46" y="0"/>
                    <a:pt x="46" y="0"/>
                  </a:cubicBezTo>
                  <a:cubicBezTo>
                    <a:pt x="46" y="0"/>
                    <a:pt x="46" y="0"/>
                    <a:pt x="46" y="0"/>
                  </a:cubicBezTo>
                  <a:cubicBezTo>
                    <a:pt x="45" y="0"/>
                    <a:pt x="45" y="0"/>
                    <a:pt x="44" y="0"/>
                  </a:cubicBezTo>
                  <a:cubicBezTo>
                    <a:pt x="44" y="0"/>
                    <a:pt x="43" y="0"/>
                    <a:pt x="43" y="0"/>
                  </a:cubicBezTo>
                  <a:cubicBezTo>
                    <a:pt x="42" y="0"/>
                    <a:pt x="39" y="0"/>
                    <a:pt x="38" y="0"/>
                  </a:cubicBezTo>
                  <a:cubicBezTo>
                    <a:pt x="38" y="0"/>
                    <a:pt x="36" y="0"/>
                    <a:pt x="35" y="0"/>
                  </a:cubicBezTo>
                  <a:cubicBezTo>
                    <a:pt x="34" y="1"/>
                    <a:pt x="34" y="1"/>
                    <a:pt x="33" y="1"/>
                  </a:cubicBezTo>
                  <a:cubicBezTo>
                    <a:pt x="33" y="1"/>
                    <a:pt x="31" y="2"/>
                    <a:pt x="31" y="2"/>
                  </a:cubicBezTo>
                  <a:cubicBezTo>
                    <a:pt x="30" y="3"/>
                    <a:pt x="29" y="3"/>
                    <a:pt x="29" y="3"/>
                  </a:cubicBezTo>
                  <a:cubicBezTo>
                    <a:pt x="28" y="4"/>
                    <a:pt x="27" y="5"/>
                    <a:pt x="27" y="5"/>
                  </a:cubicBezTo>
                  <a:cubicBezTo>
                    <a:pt x="27" y="5"/>
                    <a:pt x="26" y="5"/>
                    <a:pt x="26" y="5"/>
                  </a:cubicBezTo>
                  <a:cubicBezTo>
                    <a:pt x="25" y="6"/>
                    <a:pt x="23" y="5"/>
                    <a:pt x="23" y="5"/>
                  </a:cubicBezTo>
                  <a:cubicBezTo>
                    <a:pt x="22" y="5"/>
                    <a:pt x="21" y="5"/>
                    <a:pt x="21" y="5"/>
                  </a:cubicBezTo>
                  <a:cubicBezTo>
                    <a:pt x="20" y="5"/>
                    <a:pt x="19" y="5"/>
                    <a:pt x="18" y="5"/>
                  </a:cubicBezTo>
                  <a:cubicBezTo>
                    <a:pt x="18" y="5"/>
                    <a:pt x="16" y="4"/>
                    <a:pt x="16" y="5"/>
                  </a:cubicBezTo>
                  <a:cubicBezTo>
                    <a:pt x="15" y="7"/>
                    <a:pt x="16" y="7"/>
                    <a:pt x="17" y="7"/>
                  </a:cubicBezTo>
                  <a:cubicBezTo>
                    <a:pt x="18" y="7"/>
                    <a:pt x="21" y="8"/>
                    <a:pt x="19" y="8"/>
                  </a:cubicBezTo>
                  <a:cubicBezTo>
                    <a:pt x="17" y="8"/>
                    <a:pt x="15" y="8"/>
                    <a:pt x="15" y="8"/>
                  </a:cubicBezTo>
                  <a:cubicBezTo>
                    <a:pt x="14" y="9"/>
                    <a:pt x="14" y="9"/>
                    <a:pt x="15" y="9"/>
                  </a:cubicBezTo>
                  <a:cubicBezTo>
                    <a:pt x="16" y="9"/>
                    <a:pt x="16" y="9"/>
                    <a:pt x="15" y="10"/>
                  </a:cubicBezTo>
                  <a:cubicBezTo>
                    <a:pt x="15" y="10"/>
                    <a:pt x="14" y="10"/>
                    <a:pt x="13" y="10"/>
                  </a:cubicBezTo>
                  <a:cubicBezTo>
                    <a:pt x="13" y="10"/>
                    <a:pt x="11" y="9"/>
                    <a:pt x="10" y="9"/>
                  </a:cubicBezTo>
                  <a:cubicBezTo>
                    <a:pt x="10" y="10"/>
                    <a:pt x="10" y="10"/>
                    <a:pt x="10" y="9"/>
                  </a:cubicBezTo>
                  <a:cubicBezTo>
                    <a:pt x="10" y="9"/>
                    <a:pt x="10" y="9"/>
                    <a:pt x="9" y="9"/>
                  </a:cubicBezTo>
                  <a:cubicBezTo>
                    <a:pt x="9" y="9"/>
                    <a:pt x="9" y="9"/>
                    <a:pt x="9" y="9"/>
                  </a:cubicBezTo>
                  <a:cubicBezTo>
                    <a:pt x="10" y="10"/>
                    <a:pt x="10" y="10"/>
                    <a:pt x="9" y="10"/>
                  </a:cubicBezTo>
                  <a:cubicBezTo>
                    <a:pt x="9" y="10"/>
                    <a:pt x="9" y="10"/>
                    <a:pt x="8" y="10"/>
                  </a:cubicBezTo>
                  <a:cubicBezTo>
                    <a:pt x="8" y="10"/>
                    <a:pt x="8" y="10"/>
                    <a:pt x="7" y="10"/>
                  </a:cubicBezTo>
                  <a:cubicBezTo>
                    <a:pt x="7" y="9"/>
                    <a:pt x="7" y="9"/>
                    <a:pt x="6" y="9"/>
                  </a:cubicBezTo>
                  <a:cubicBezTo>
                    <a:pt x="6" y="10"/>
                    <a:pt x="4" y="10"/>
                    <a:pt x="3" y="10"/>
                  </a:cubicBezTo>
                  <a:cubicBezTo>
                    <a:pt x="3" y="11"/>
                    <a:pt x="1" y="12"/>
                    <a:pt x="1" y="13"/>
                  </a:cubicBezTo>
                  <a:cubicBezTo>
                    <a:pt x="1" y="14"/>
                    <a:pt x="1" y="14"/>
                    <a:pt x="1" y="14"/>
                  </a:cubicBezTo>
                  <a:cubicBezTo>
                    <a:pt x="1" y="14"/>
                    <a:pt x="1" y="14"/>
                    <a:pt x="1" y="15"/>
                  </a:cubicBezTo>
                  <a:cubicBezTo>
                    <a:pt x="1" y="15"/>
                    <a:pt x="0" y="15"/>
                    <a:pt x="1" y="15"/>
                  </a:cubicBezTo>
                  <a:cubicBezTo>
                    <a:pt x="2" y="15"/>
                    <a:pt x="2" y="15"/>
                    <a:pt x="3" y="15"/>
                  </a:cubicBezTo>
                  <a:cubicBezTo>
                    <a:pt x="3" y="15"/>
                    <a:pt x="4" y="14"/>
                    <a:pt x="5" y="14"/>
                  </a:cubicBezTo>
                  <a:cubicBezTo>
                    <a:pt x="5" y="14"/>
                    <a:pt x="5" y="14"/>
                    <a:pt x="5" y="15"/>
                  </a:cubicBezTo>
                  <a:cubicBezTo>
                    <a:pt x="4" y="15"/>
                    <a:pt x="3" y="16"/>
                    <a:pt x="4" y="16"/>
                  </a:cubicBezTo>
                  <a:cubicBezTo>
                    <a:pt x="4" y="17"/>
                    <a:pt x="4" y="17"/>
                    <a:pt x="4" y="17"/>
                  </a:cubicBezTo>
                  <a:cubicBezTo>
                    <a:pt x="4" y="17"/>
                    <a:pt x="4" y="18"/>
                    <a:pt x="5" y="18"/>
                  </a:cubicBezTo>
                  <a:cubicBezTo>
                    <a:pt x="6" y="18"/>
                    <a:pt x="5" y="18"/>
                    <a:pt x="5" y="19"/>
                  </a:cubicBezTo>
                  <a:cubicBezTo>
                    <a:pt x="5" y="19"/>
                    <a:pt x="5" y="19"/>
                    <a:pt x="4" y="19"/>
                  </a:cubicBezTo>
                  <a:cubicBezTo>
                    <a:pt x="4" y="19"/>
                    <a:pt x="4" y="19"/>
                    <a:pt x="4" y="20"/>
                  </a:cubicBezTo>
                  <a:cubicBezTo>
                    <a:pt x="4" y="20"/>
                    <a:pt x="5" y="21"/>
                    <a:pt x="5" y="21"/>
                  </a:cubicBezTo>
                  <a:cubicBezTo>
                    <a:pt x="6" y="21"/>
                    <a:pt x="6" y="21"/>
                    <a:pt x="5" y="21"/>
                  </a:cubicBezTo>
                  <a:cubicBezTo>
                    <a:pt x="4" y="21"/>
                    <a:pt x="3" y="21"/>
                    <a:pt x="3" y="21"/>
                  </a:cubicBezTo>
                  <a:cubicBezTo>
                    <a:pt x="3" y="20"/>
                    <a:pt x="3" y="20"/>
                    <a:pt x="3" y="20"/>
                  </a:cubicBezTo>
                  <a:cubicBezTo>
                    <a:pt x="2" y="20"/>
                    <a:pt x="2" y="20"/>
                    <a:pt x="2" y="20"/>
                  </a:cubicBezTo>
                  <a:cubicBezTo>
                    <a:pt x="3" y="21"/>
                    <a:pt x="3" y="21"/>
                    <a:pt x="2" y="21"/>
                  </a:cubicBezTo>
                  <a:cubicBezTo>
                    <a:pt x="2" y="21"/>
                    <a:pt x="2" y="21"/>
                    <a:pt x="2" y="21"/>
                  </a:cubicBezTo>
                  <a:cubicBezTo>
                    <a:pt x="2" y="22"/>
                    <a:pt x="2" y="22"/>
                    <a:pt x="2" y="22"/>
                  </a:cubicBezTo>
                  <a:cubicBezTo>
                    <a:pt x="2" y="22"/>
                    <a:pt x="1" y="22"/>
                    <a:pt x="2" y="22"/>
                  </a:cubicBezTo>
                  <a:cubicBezTo>
                    <a:pt x="2" y="22"/>
                    <a:pt x="3" y="22"/>
                    <a:pt x="3" y="22"/>
                  </a:cubicBezTo>
                  <a:cubicBezTo>
                    <a:pt x="4" y="22"/>
                    <a:pt x="4" y="22"/>
                    <a:pt x="5" y="23"/>
                  </a:cubicBezTo>
                  <a:cubicBezTo>
                    <a:pt x="5" y="23"/>
                    <a:pt x="6" y="23"/>
                    <a:pt x="6" y="23"/>
                  </a:cubicBezTo>
                  <a:cubicBezTo>
                    <a:pt x="6" y="24"/>
                    <a:pt x="7" y="25"/>
                    <a:pt x="6" y="25"/>
                  </a:cubicBezTo>
                  <a:cubicBezTo>
                    <a:pt x="5" y="26"/>
                    <a:pt x="5" y="25"/>
                    <a:pt x="6" y="26"/>
                  </a:cubicBezTo>
                  <a:cubicBezTo>
                    <a:pt x="6" y="26"/>
                    <a:pt x="6" y="26"/>
                    <a:pt x="6" y="27"/>
                  </a:cubicBezTo>
                  <a:cubicBezTo>
                    <a:pt x="6" y="27"/>
                    <a:pt x="6" y="27"/>
                    <a:pt x="7" y="27"/>
                  </a:cubicBezTo>
                  <a:cubicBezTo>
                    <a:pt x="7" y="27"/>
                    <a:pt x="8" y="27"/>
                    <a:pt x="8" y="28"/>
                  </a:cubicBezTo>
                  <a:cubicBezTo>
                    <a:pt x="8" y="29"/>
                    <a:pt x="8" y="29"/>
                    <a:pt x="7" y="29"/>
                  </a:cubicBezTo>
                  <a:cubicBezTo>
                    <a:pt x="7" y="28"/>
                    <a:pt x="7" y="28"/>
                    <a:pt x="6" y="29"/>
                  </a:cubicBezTo>
                  <a:cubicBezTo>
                    <a:pt x="6" y="29"/>
                    <a:pt x="6" y="29"/>
                    <a:pt x="7" y="29"/>
                  </a:cubicBezTo>
                  <a:cubicBezTo>
                    <a:pt x="8" y="29"/>
                    <a:pt x="11" y="29"/>
                    <a:pt x="11" y="29"/>
                  </a:cubicBezTo>
                  <a:cubicBezTo>
                    <a:pt x="11" y="29"/>
                    <a:pt x="12" y="29"/>
                    <a:pt x="11" y="29"/>
                  </a:cubicBezTo>
                  <a:cubicBezTo>
                    <a:pt x="11" y="30"/>
                    <a:pt x="11" y="30"/>
                    <a:pt x="10" y="30"/>
                  </a:cubicBezTo>
                  <a:cubicBezTo>
                    <a:pt x="10" y="30"/>
                    <a:pt x="10" y="30"/>
                    <a:pt x="9" y="30"/>
                  </a:cubicBezTo>
                  <a:cubicBezTo>
                    <a:pt x="9" y="30"/>
                    <a:pt x="8" y="30"/>
                    <a:pt x="8" y="31"/>
                  </a:cubicBezTo>
                  <a:cubicBezTo>
                    <a:pt x="7" y="31"/>
                    <a:pt x="7" y="31"/>
                    <a:pt x="8" y="31"/>
                  </a:cubicBezTo>
                  <a:cubicBezTo>
                    <a:pt x="8" y="31"/>
                    <a:pt x="10" y="30"/>
                    <a:pt x="10" y="30"/>
                  </a:cubicBezTo>
                  <a:cubicBezTo>
                    <a:pt x="10" y="30"/>
                    <a:pt x="11" y="30"/>
                    <a:pt x="10" y="31"/>
                  </a:cubicBezTo>
                  <a:cubicBezTo>
                    <a:pt x="10" y="31"/>
                    <a:pt x="10" y="31"/>
                    <a:pt x="10" y="31"/>
                  </a:cubicBezTo>
                  <a:cubicBezTo>
                    <a:pt x="11" y="31"/>
                    <a:pt x="11" y="31"/>
                    <a:pt x="11" y="31"/>
                  </a:cubicBezTo>
                  <a:cubicBezTo>
                    <a:pt x="11" y="31"/>
                    <a:pt x="12" y="30"/>
                    <a:pt x="13" y="30"/>
                  </a:cubicBezTo>
                  <a:cubicBezTo>
                    <a:pt x="13" y="30"/>
                    <a:pt x="13" y="30"/>
                    <a:pt x="13" y="30"/>
                  </a:cubicBezTo>
                  <a:cubicBezTo>
                    <a:pt x="13" y="31"/>
                    <a:pt x="13" y="31"/>
                    <a:pt x="14" y="31"/>
                  </a:cubicBezTo>
                  <a:cubicBezTo>
                    <a:pt x="14" y="31"/>
                    <a:pt x="14" y="32"/>
                    <a:pt x="15" y="31"/>
                  </a:cubicBezTo>
                  <a:cubicBezTo>
                    <a:pt x="15" y="31"/>
                    <a:pt x="15" y="30"/>
                    <a:pt x="15" y="31"/>
                  </a:cubicBezTo>
                  <a:cubicBezTo>
                    <a:pt x="15" y="32"/>
                    <a:pt x="16" y="33"/>
                    <a:pt x="17" y="33"/>
                  </a:cubicBezTo>
                  <a:cubicBezTo>
                    <a:pt x="19" y="34"/>
                    <a:pt x="19" y="34"/>
                    <a:pt x="20" y="34"/>
                  </a:cubicBezTo>
                  <a:cubicBezTo>
                    <a:pt x="21" y="33"/>
                    <a:pt x="21" y="33"/>
                    <a:pt x="21" y="33"/>
                  </a:cubicBezTo>
                  <a:cubicBezTo>
                    <a:pt x="22" y="34"/>
                    <a:pt x="22" y="34"/>
                    <a:pt x="22" y="33"/>
                  </a:cubicBezTo>
                  <a:cubicBezTo>
                    <a:pt x="23" y="32"/>
                    <a:pt x="23" y="30"/>
                    <a:pt x="24" y="30"/>
                  </a:cubicBezTo>
                  <a:cubicBezTo>
                    <a:pt x="25" y="30"/>
                    <a:pt x="28" y="30"/>
                    <a:pt x="32" y="33"/>
                  </a:cubicBezTo>
                  <a:cubicBezTo>
                    <a:pt x="32" y="33"/>
                    <a:pt x="33" y="35"/>
                    <a:pt x="35" y="34"/>
                  </a:cubicBezTo>
                  <a:cubicBezTo>
                    <a:pt x="38" y="34"/>
                    <a:pt x="38" y="34"/>
                    <a:pt x="38" y="34"/>
                  </a:cubicBezTo>
                  <a:cubicBezTo>
                    <a:pt x="39" y="34"/>
                    <a:pt x="40" y="33"/>
                    <a:pt x="40" y="33"/>
                  </a:cubicBezTo>
                  <a:cubicBezTo>
                    <a:pt x="41" y="32"/>
                    <a:pt x="42" y="31"/>
                    <a:pt x="43" y="30"/>
                  </a:cubicBezTo>
                  <a:cubicBezTo>
                    <a:pt x="43" y="30"/>
                    <a:pt x="44" y="30"/>
                    <a:pt x="44" y="31"/>
                  </a:cubicBezTo>
                  <a:cubicBezTo>
                    <a:pt x="45" y="31"/>
                    <a:pt x="46" y="31"/>
                    <a:pt x="46" y="32"/>
                  </a:cubicBezTo>
                  <a:cubicBezTo>
                    <a:pt x="46" y="32"/>
                    <a:pt x="47" y="32"/>
                    <a:pt x="48" y="31"/>
                  </a:cubicBezTo>
                  <a:cubicBezTo>
                    <a:pt x="48" y="31"/>
                    <a:pt x="49" y="30"/>
                    <a:pt x="50" y="30"/>
                  </a:cubicBezTo>
                  <a:cubicBezTo>
                    <a:pt x="51" y="30"/>
                    <a:pt x="51" y="31"/>
                    <a:pt x="49" y="33"/>
                  </a:cubicBezTo>
                  <a:cubicBezTo>
                    <a:pt x="49" y="33"/>
                    <a:pt x="49" y="33"/>
                    <a:pt x="49" y="34"/>
                  </a:cubicBezTo>
                  <a:cubicBezTo>
                    <a:pt x="50" y="35"/>
                    <a:pt x="50" y="35"/>
                    <a:pt x="50" y="35"/>
                  </a:cubicBezTo>
                  <a:cubicBezTo>
                    <a:pt x="50" y="35"/>
                    <a:pt x="49" y="35"/>
                    <a:pt x="50" y="35"/>
                  </a:cubicBezTo>
                  <a:cubicBezTo>
                    <a:pt x="50" y="35"/>
                    <a:pt x="50" y="35"/>
                    <a:pt x="49" y="35"/>
                  </a:cubicBezTo>
                  <a:cubicBezTo>
                    <a:pt x="50" y="36"/>
                    <a:pt x="50" y="36"/>
                    <a:pt x="50" y="36"/>
                  </a:cubicBezTo>
                  <a:cubicBezTo>
                    <a:pt x="50" y="36"/>
                    <a:pt x="51" y="36"/>
                    <a:pt x="51" y="36"/>
                  </a:cubicBezTo>
                  <a:cubicBezTo>
                    <a:pt x="51" y="36"/>
                    <a:pt x="51" y="35"/>
                    <a:pt x="51" y="35"/>
                  </a:cubicBezTo>
                  <a:cubicBezTo>
                    <a:pt x="51" y="35"/>
                    <a:pt x="51" y="35"/>
                    <a:pt x="51" y="35"/>
                  </a:cubicBezTo>
                  <a:cubicBezTo>
                    <a:pt x="51" y="35"/>
                    <a:pt x="51" y="35"/>
                    <a:pt x="51" y="35"/>
                  </a:cubicBezTo>
                  <a:cubicBezTo>
                    <a:pt x="52" y="35"/>
                    <a:pt x="52" y="35"/>
                    <a:pt x="52" y="35"/>
                  </a:cubicBezTo>
                  <a:cubicBezTo>
                    <a:pt x="52" y="35"/>
                    <a:pt x="52" y="34"/>
                    <a:pt x="52" y="34"/>
                  </a:cubicBezTo>
                  <a:cubicBezTo>
                    <a:pt x="52" y="34"/>
                    <a:pt x="52" y="34"/>
                    <a:pt x="52" y="34"/>
                  </a:cubicBezTo>
                  <a:cubicBezTo>
                    <a:pt x="52" y="34"/>
                    <a:pt x="53" y="33"/>
                    <a:pt x="53" y="33"/>
                  </a:cubicBezTo>
                  <a:cubicBezTo>
                    <a:pt x="53" y="33"/>
                    <a:pt x="53" y="33"/>
                    <a:pt x="53" y="33"/>
                  </a:cubicBezTo>
                  <a:cubicBezTo>
                    <a:pt x="53" y="33"/>
                    <a:pt x="53" y="33"/>
                    <a:pt x="53" y="33"/>
                  </a:cubicBezTo>
                  <a:cubicBezTo>
                    <a:pt x="53" y="33"/>
                    <a:pt x="53" y="32"/>
                    <a:pt x="53" y="32"/>
                  </a:cubicBezTo>
                  <a:cubicBezTo>
                    <a:pt x="52" y="32"/>
                    <a:pt x="53" y="32"/>
                    <a:pt x="53" y="32"/>
                  </a:cubicBezTo>
                  <a:cubicBezTo>
                    <a:pt x="53" y="32"/>
                    <a:pt x="53" y="31"/>
                    <a:pt x="53" y="30"/>
                  </a:cubicBezTo>
                  <a:cubicBezTo>
                    <a:pt x="53" y="30"/>
                    <a:pt x="53" y="30"/>
                    <a:pt x="53" y="30"/>
                  </a:cubicBezTo>
                  <a:cubicBezTo>
                    <a:pt x="53" y="30"/>
                    <a:pt x="55" y="31"/>
                    <a:pt x="55" y="31"/>
                  </a:cubicBezTo>
                  <a:cubicBezTo>
                    <a:pt x="55" y="31"/>
                    <a:pt x="55" y="31"/>
                    <a:pt x="55" y="31"/>
                  </a:cubicBezTo>
                  <a:cubicBezTo>
                    <a:pt x="55" y="31"/>
                    <a:pt x="56" y="31"/>
                    <a:pt x="56" y="31"/>
                  </a:cubicBezTo>
                  <a:cubicBezTo>
                    <a:pt x="56" y="31"/>
                    <a:pt x="57" y="31"/>
                    <a:pt x="57" y="31"/>
                  </a:cubicBezTo>
                  <a:cubicBezTo>
                    <a:pt x="57" y="31"/>
                    <a:pt x="57" y="31"/>
                    <a:pt x="57" y="31"/>
                  </a:cubicBezTo>
                  <a:cubicBezTo>
                    <a:pt x="57" y="31"/>
                    <a:pt x="57" y="31"/>
                    <a:pt x="58" y="31"/>
                  </a:cubicBezTo>
                  <a:cubicBezTo>
                    <a:pt x="58" y="31"/>
                    <a:pt x="58" y="31"/>
                    <a:pt x="58" y="31"/>
                  </a:cubicBezTo>
                  <a:cubicBezTo>
                    <a:pt x="58" y="31"/>
                    <a:pt x="59" y="30"/>
                    <a:pt x="59" y="30"/>
                  </a:cubicBezTo>
                  <a:cubicBezTo>
                    <a:pt x="60" y="30"/>
                    <a:pt x="60" y="30"/>
                    <a:pt x="60" y="30"/>
                  </a:cubicBezTo>
                  <a:cubicBezTo>
                    <a:pt x="60" y="30"/>
                    <a:pt x="61" y="30"/>
                    <a:pt x="61" y="30"/>
                  </a:cubicBezTo>
                  <a:cubicBezTo>
                    <a:pt x="61" y="30"/>
                    <a:pt x="62" y="30"/>
                    <a:pt x="62" y="30"/>
                  </a:cubicBezTo>
                  <a:cubicBezTo>
                    <a:pt x="62" y="30"/>
                    <a:pt x="62" y="30"/>
                    <a:pt x="63" y="30"/>
                  </a:cubicBezTo>
                  <a:cubicBezTo>
                    <a:pt x="63" y="30"/>
                    <a:pt x="63" y="30"/>
                    <a:pt x="63" y="31"/>
                  </a:cubicBezTo>
                  <a:cubicBezTo>
                    <a:pt x="63" y="31"/>
                    <a:pt x="65" y="31"/>
                    <a:pt x="65" y="31"/>
                  </a:cubicBezTo>
                  <a:cubicBezTo>
                    <a:pt x="65" y="31"/>
                    <a:pt x="66" y="31"/>
                    <a:pt x="67" y="31"/>
                  </a:cubicBezTo>
                  <a:cubicBezTo>
                    <a:pt x="67" y="31"/>
                    <a:pt x="69" y="30"/>
                    <a:pt x="70" y="30"/>
                  </a:cubicBezTo>
                  <a:cubicBezTo>
                    <a:pt x="70" y="30"/>
                    <a:pt x="73" y="29"/>
                    <a:pt x="73" y="29"/>
                  </a:cubicBezTo>
                  <a:cubicBezTo>
                    <a:pt x="73" y="28"/>
                    <a:pt x="73" y="29"/>
                    <a:pt x="73" y="29"/>
                  </a:cubicBezTo>
                  <a:cubicBezTo>
                    <a:pt x="73" y="29"/>
                    <a:pt x="77" y="29"/>
                    <a:pt x="77" y="29"/>
                  </a:cubicBezTo>
                  <a:cubicBezTo>
                    <a:pt x="78" y="29"/>
                    <a:pt x="79" y="28"/>
                    <a:pt x="79" y="28"/>
                  </a:cubicBezTo>
                  <a:cubicBezTo>
                    <a:pt x="80" y="28"/>
                    <a:pt x="81" y="28"/>
                    <a:pt x="81" y="28"/>
                  </a:cubicBezTo>
                  <a:cubicBezTo>
                    <a:pt x="81" y="28"/>
                    <a:pt x="81" y="28"/>
                    <a:pt x="81" y="28"/>
                  </a:cubicBezTo>
                  <a:cubicBezTo>
                    <a:pt x="81" y="28"/>
                    <a:pt x="81" y="28"/>
                    <a:pt x="81" y="29"/>
                  </a:cubicBezTo>
                  <a:cubicBezTo>
                    <a:pt x="83" y="27"/>
                    <a:pt x="83" y="27"/>
                    <a:pt x="83" y="27"/>
                  </a:cubicBezTo>
                  <a:cubicBezTo>
                    <a:pt x="83" y="27"/>
                    <a:pt x="83" y="27"/>
                    <a:pt x="83" y="27"/>
                  </a:cubicBezTo>
                  <a:cubicBezTo>
                    <a:pt x="83" y="27"/>
                    <a:pt x="85" y="27"/>
                    <a:pt x="85" y="27"/>
                  </a:cubicBezTo>
                  <a:cubicBezTo>
                    <a:pt x="85" y="27"/>
                    <a:pt x="85" y="27"/>
                    <a:pt x="85" y="27"/>
                  </a:cubicBezTo>
                  <a:cubicBezTo>
                    <a:pt x="85" y="27"/>
                    <a:pt x="86" y="27"/>
                    <a:pt x="86" y="27"/>
                  </a:cubicBezTo>
                  <a:cubicBezTo>
                    <a:pt x="87" y="27"/>
                    <a:pt x="89" y="27"/>
                    <a:pt x="89" y="27"/>
                  </a:cubicBezTo>
                  <a:cubicBezTo>
                    <a:pt x="89" y="27"/>
                    <a:pt x="89" y="28"/>
                    <a:pt x="89" y="27"/>
                  </a:cubicBezTo>
                  <a:cubicBezTo>
                    <a:pt x="89" y="27"/>
                    <a:pt x="90" y="27"/>
                    <a:pt x="90" y="27"/>
                  </a:cubicBezTo>
                  <a:cubicBezTo>
                    <a:pt x="90" y="27"/>
                    <a:pt x="90" y="27"/>
                    <a:pt x="90" y="28"/>
                  </a:cubicBezTo>
                  <a:cubicBezTo>
                    <a:pt x="90" y="28"/>
                    <a:pt x="91" y="29"/>
                    <a:pt x="91" y="29"/>
                  </a:cubicBezTo>
                  <a:cubicBezTo>
                    <a:pt x="91" y="29"/>
                    <a:pt x="91" y="29"/>
                    <a:pt x="91" y="29"/>
                  </a:cubicBezTo>
                  <a:cubicBezTo>
                    <a:pt x="91" y="29"/>
                    <a:pt x="93" y="29"/>
                    <a:pt x="93" y="28"/>
                  </a:cubicBezTo>
                  <a:cubicBezTo>
                    <a:pt x="93" y="28"/>
                    <a:pt x="93" y="28"/>
                    <a:pt x="93" y="28"/>
                  </a:cubicBezTo>
                  <a:cubicBezTo>
                    <a:pt x="93" y="28"/>
                    <a:pt x="93" y="27"/>
                    <a:pt x="93" y="27"/>
                  </a:cubicBezTo>
                  <a:cubicBezTo>
                    <a:pt x="92" y="27"/>
                    <a:pt x="92" y="27"/>
                    <a:pt x="92" y="26"/>
                  </a:cubicBezTo>
                  <a:cubicBezTo>
                    <a:pt x="92" y="26"/>
                    <a:pt x="92" y="25"/>
                    <a:pt x="92" y="25"/>
                  </a:cubicBezTo>
                  <a:cubicBezTo>
                    <a:pt x="92" y="25"/>
                    <a:pt x="92" y="25"/>
                    <a:pt x="92" y="25"/>
                  </a:cubicBezTo>
                  <a:cubicBezTo>
                    <a:pt x="91" y="24"/>
                    <a:pt x="91" y="25"/>
                    <a:pt x="91" y="24"/>
                  </a:cubicBezTo>
                  <a:cubicBezTo>
                    <a:pt x="91" y="24"/>
                    <a:pt x="91" y="24"/>
                    <a:pt x="91" y="24"/>
                  </a:cubicBezTo>
                  <a:cubicBezTo>
                    <a:pt x="91" y="24"/>
                    <a:pt x="90" y="24"/>
                    <a:pt x="91" y="23"/>
                  </a:cubicBezTo>
                  <a:cubicBezTo>
                    <a:pt x="91" y="22"/>
                    <a:pt x="92" y="21"/>
                    <a:pt x="92" y="21"/>
                  </a:cubicBezTo>
                  <a:cubicBezTo>
                    <a:pt x="91" y="21"/>
                    <a:pt x="91" y="21"/>
                    <a:pt x="91" y="21"/>
                  </a:cubicBezTo>
                  <a:cubicBezTo>
                    <a:pt x="91" y="21"/>
                    <a:pt x="91" y="21"/>
                    <a:pt x="91" y="21"/>
                  </a:cubicBezTo>
                  <a:cubicBezTo>
                    <a:pt x="91" y="21"/>
                    <a:pt x="91" y="19"/>
                    <a:pt x="91" y="19"/>
                  </a:cubicBezTo>
                  <a:cubicBezTo>
                    <a:pt x="91" y="18"/>
                    <a:pt x="90" y="18"/>
                    <a:pt x="90" y="18"/>
                  </a:cubicBezTo>
                  <a:cubicBezTo>
                    <a:pt x="90" y="17"/>
                    <a:pt x="90" y="16"/>
                    <a:pt x="90" y="16"/>
                  </a:cubicBezTo>
                  <a:cubicBezTo>
                    <a:pt x="89" y="16"/>
                    <a:pt x="89" y="15"/>
                    <a:pt x="90" y="15"/>
                  </a:cubicBezTo>
                  <a:cubicBezTo>
                    <a:pt x="90" y="15"/>
                    <a:pt x="91" y="15"/>
                    <a:pt x="91" y="15"/>
                  </a:cubicBezTo>
                  <a:cubicBezTo>
                    <a:pt x="91" y="15"/>
                    <a:pt x="92" y="15"/>
                    <a:pt x="92" y="14"/>
                  </a:cubicBezTo>
                  <a:cubicBezTo>
                    <a:pt x="92" y="14"/>
                    <a:pt x="92" y="14"/>
                    <a:pt x="92" y="13"/>
                  </a:cubicBezTo>
                  <a:cubicBezTo>
                    <a:pt x="92" y="13"/>
                    <a:pt x="92" y="13"/>
                    <a:pt x="93" y="13"/>
                  </a:cubicBezTo>
                  <a:cubicBezTo>
                    <a:pt x="93" y="14"/>
                    <a:pt x="93" y="14"/>
                    <a:pt x="93" y="14"/>
                  </a:cubicBezTo>
                  <a:cubicBezTo>
                    <a:pt x="93" y="14"/>
                    <a:pt x="93" y="14"/>
                    <a:pt x="93" y="14"/>
                  </a:cubicBezTo>
                  <a:cubicBezTo>
                    <a:pt x="93" y="14"/>
                    <a:pt x="93" y="14"/>
                    <a:pt x="93" y="14"/>
                  </a:cubicBezTo>
                  <a:cubicBezTo>
                    <a:pt x="93" y="13"/>
                    <a:pt x="93" y="13"/>
                    <a:pt x="93" y="13"/>
                  </a:cubicBezTo>
                  <a:cubicBezTo>
                    <a:pt x="93" y="13"/>
                    <a:pt x="91" y="12"/>
                    <a:pt x="91" y="12"/>
                  </a:cubicBezTo>
                  <a:cubicBezTo>
                    <a:pt x="91" y="12"/>
                    <a:pt x="91" y="12"/>
                    <a:pt x="91" y="12"/>
                  </a:cubicBezTo>
                  <a:cubicBezTo>
                    <a:pt x="91" y="12"/>
                    <a:pt x="89" y="12"/>
                    <a:pt x="89" y="12"/>
                  </a:cubicBezTo>
                  <a:cubicBezTo>
                    <a:pt x="88" y="12"/>
                    <a:pt x="88" y="11"/>
                    <a:pt x="88" y="11"/>
                  </a:cubicBezTo>
                  <a:cubicBezTo>
                    <a:pt x="88" y="11"/>
                    <a:pt x="88" y="11"/>
                    <a:pt x="88" y="10"/>
                  </a:cubicBezTo>
                  <a:cubicBezTo>
                    <a:pt x="88" y="10"/>
                    <a:pt x="88" y="10"/>
                    <a:pt x="88" y="10"/>
                  </a:cubicBezTo>
                  <a:cubicBezTo>
                    <a:pt x="88" y="10"/>
                    <a:pt x="88" y="10"/>
                    <a:pt x="87" y="9"/>
                  </a:cubicBezTo>
                  <a:cubicBezTo>
                    <a:pt x="87" y="9"/>
                    <a:pt x="87" y="9"/>
                    <a:pt x="87" y="9"/>
                  </a:cubicBezTo>
                  <a:cubicBezTo>
                    <a:pt x="87" y="9"/>
                    <a:pt x="88" y="9"/>
                    <a:pt x="88" y="8"/>
                  </a:cubicBezTo>
                  <a:cubicBezTo>
                    <a:pt x="88" y="8"/>
                    <a:pt x="88" y="8"/>
                    <a:pt x="88" y="8"/>
                  </a:cubicBezTo>
                  <a:cubicBezTo>
                    <a:pt x="88" y="8"/>
                    <a:pt x="88" y="7"/>
                    <a:pt x="88" y="6"/>
                  </a:cubicBezTo>
                  <a:cubicBezTo>
                    <a:pt x="88" y="6"/>
                    <a:pt x="87" y="6"/>
                    <a:pt x="87" y="6"/>
                  </a:cubicBezTo>
                  <a:cubicBezTo>
                    <a:pt x="87" y="6"/>
                    <a:pt x="87" y="5"/>
                    <a:pt x="87"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9" name="Freeform 431"/>
            <p:cNvSpPr>
              <a:spLocks/>
            </p:cNvSpPr>
            <p:nvPr/>
          </p:nvSpPr>
          <p:spPr bwMode="auto">
            <a:xfrm>
              <a:off x="4150" y="841"/>
              <a:ext cx="104" cy="48"/>
            </a:xfrm>
            <a:custGeom>
              <a:avLst/>
              <a:gdLst/>
              <a:ahLst/>
              <a:cxnLst>
                <a:cxn ang="0">
                  <a:pos x="3" y="11"/>
                </a:cxn>
                <a:cxn ang="0">
                  <a:pos x="1" y="11"/>
                </a:cxn>
                <a:cxn ang="0">
                  <a:pos x="1" y="12"/>
                </a:cxn>
                <a:cxn ang="0">
                  <a:pos x="6" y="12"/>
                </a:cxn>
                <a:cxn ang="0">
                  <a:pos x="9" y="12"/>
                </a:cxn>
                <a:cxn ang="0">
                  <a:pos x="5" y="12"/>
                </a:cxn>
                <a:cxn ang="0">
                  <a:pos x="5" y="13"/>
                </a:cxn>
                <a:cxn ang="0">
                  <a:pos x="6" y="13"/>
                </a:cxn>
                <a:cxn ang="0">
                  <a:pos x="6" y="14"/>
                </a:cxn>
                <a:cxn ang="0">
                  <a:pos x="8" y="14"/>
                </a:cxn>
                <a:cxn ang="0">
                  <a:pos x="11" y="15"/>
                </a:cxn>
                <a:cxn ang="0">
                  <a:pos x="14" y="15"/>
                </a:cxn>
                <a:cxn ang="0">
                  <a:pos x="18" y="14"/>
                </a:cxn>
                <a:cxn ang="0">
                  <a:pos x="24" y="13"/>
                </a:cxn>
                <a:cxn ang="0">
                  <a:pos x="28" y="13"/>
                </a:cxn>
                <a:cxn ang="0">
                  <a:pos x="29" y="11"/>
                </a:cxn>
                <a:cxn ang="0">
                  <a:pos x="28" y="10"/>
                </a:cxn>
                <a:cxn ang="0">
                  <a:pos x="28" y="9"/>
                </a:cxn>
                <a:cxn ang="0">
                  <a:pos x="32" y="7"/>
                </a:cxn>
                <a:cxn ang="0">
                  <a:pos x="32" y="7"/>
                </a:cxn>
                <a:cxn ang="0">
                  <a:pos x="22" y="1"/>
                </a:cxn>
                <a:cxn ang="0">
                  <a:pos x="19" y="1"/>
                </a:cxn>
                <a:cxn ang="0">
                  <a:pos x="18" y="1"/>
                </a:cxn>
                <a:cxn ang="0">
                  <a:pos x="18" y="2"/>
                </a:cxn>
                <a:cxn ang="0">
                  <a:pos x="15" y="3"/>
                </a:cxn>
                <a:cxn ang="0">
                  <a:pos x="13" y="3"/>
                </a:cxn>
                <a:cxn ang="0">
                  <a:pos x="11" y="3"/>
                </a:cxn>
                <a:cxn ang="0">
                  <a:pos x="9" y="4"/>
                </a:cxn>
                <a:cxn ang="0">
                  <a:pos x="9" y="5"/>
                </a:cxn>
                <a:cxn ang="0">
                  <a:pos x="7" y="5"/>
                </a:cxn>
                <a:cxn ang="0">
                  <a:pos x="7" y="5"/>
                </a:cxn>
                <a:cxn ang="0">
                  <a:pos x="6" y="6"/>
                </a:cxn>
                <a:cxn ang="0">
                  <a:pos x="7" y="7"/>
                </a:cxn>
                <a:cxn ang="0">
                  <a:pos x="7" y="9"/>
                </a:cxn>
                <a:cxn ang="0">
                  <a:pos x="3" y="10"/>
                </a:cxn>
                <a:cxn ang="0">
                  <a:pos x="3" y="10"/>
                </a:cxn>
                <a:cxn ang="0">
                  <a:pos x="3" y="11"/>
                </a:cxn>
              </a:cxnLst>
              <a:rect l="0" t="0" r="r" b="b"/>
              <a:pathLst>
                <a:path w="32" h="15">
                  <a:moveTo>
                    <a:pt x="3" y="11"/>
                  </a:moveTo>
                  <a:cubicBezTo>
                    <a:pt x="2" y="11"/>
                    <a:pt x="1" y="11"/>
                    <a:pt x="1" y="11"/>
                  </a:cubicBezTo>
                  <a:cubicBezTo>
                    <a:pt x="0" y="12"/>
                    <a:pt x="1" y="12"/>
                    <a:pt x="1" y="12"/>
                  </a:cubicBezTo>
                  <a:cubicBezTo>
                    <a:pt x="1" y="12"/>
                    <a:pt x="4" y="12"/>
                    <a:pt x="6" y="12"/>
                  </a:cubicBezTo>
                  <a:cubicBezTo>
                    <a:pt x="8" y="12"/>
                    <a:pt x="6" y="11"/>
                    <a:pt x="9" y="12"/>
                  </a:cubicBezTo>
                  <a:cubicBezTo>
                    <a:pt x="12" y="12"/>
                    <a:pt x="6" y="12"/>
                    <a:pt x="5" y="12"/>
                  </a:cubicBezTo>
                  <a:cubicBezTo>
                    <a:pt x="4" y="12"/>
                    <a:pt x="3" y="12"/>
                    <a:pt x="5" y="13"/>
                  </a:cubicBezTo>
                  <a:cubicBezTo>
                    <a:pt x="7" y="13"/>
                    <a:pt x="7" y="13"/>
                    <a:pt x="6" y="13"/>
                  </a:cubicBezTo>
                  <a:cubicBezTo>
                    <a:pt x="4" y="13"/>
                    <a:pt x="5" y="13"/>
                    <a:pt x="6" y="14"/>
                  </a:cubicBezTo>
                  <a:cubicBezTo>
                    <a:pt x="6" y="14"/>
                    <a:pt x="7" y="14"/>
                    <a:pt x="8" y="14"/>
                  </a:cubicBezTo>
                  <a:cubicBezTo>
                    <a:pt x="8" y="14"/>
                    <a:pt x="10" y="15"/>
                    <a:pt x="11" y="15"/>
                  </a:cubicBezTo>
                  <a:cubicBezTo>
                    <a:pt x="11" y="15"/>
                    <a:pt x="13" y="15"/>
                    <a:pt x="14" y="15"/>
                  </a:cubicBezTo>
                  <a:cubicBezTo>
                    <a:pt x="15" y="15"/>
                    <a:pt x="18" y="14"/>
                    <a:pt x="18" y="14"/>
                  </a:cubicBezTo>
                  <a:cubicBezTo>
                    <a:pt x="19" y="13"/>
                    <a:pt x="23" y="13"/>
                    <a:pt x="24" y="13"/>
                  </a:cubicBezTo>
                  <a:cubicBezTo>
                    <a:pt x="25" y="13"/>
                    <a:pt x="27" y="13"/>
                    <a:pt x="28" y="13"/>
                  </a:cubicBezTo>
                  <a:cubicBezTo>
                    <a:pt x="29" y="13"/>
                    <a:pt x="29" y="12"/>
                    <a:pt x="29" y="11"/>
                  </a:cubicBezTo>
                  <a:cubicBezTo>
                    <a:pt x="29" y="11"/>
                    <a:pt x="29" y="11"/>
                    <a:pt x="28" y="10"/>
                  </a:cubicBezTo>
                  <a:cubicBezTo>
                    <a:pt x="28" y="9"/>
                    <a:pt x="28" y="10"/>
                    <a:pt x="28" y="9"/>
                  </a:cubicBezTo>
                  <a:cubicBezTo>
                    <a:pt x="28" y="8"/>
                    <a:pt x="31" y="7"/>
                    <a:pt x="32" y="7"/>
                  </a:cubicBezTo>
                  <a:cubicBezTo>
                    <a:pt x="32" y="7"/>
                    <a:pt x="32" y="7"/>
                    <a:pt x="32" y="7"/>
                  </a:cubicBezTo>
                  <a:cubicBezTo>
                    <a:pt x="32" y="7"/>
                    <a:pt x="22" y="1"/>
                    <a:pt x="22" y="1"/>
                  </a:cubicBezTo>
                  <a:cubicBezTo>
                    <a:pt x="21" y="0"/>
                    <a:pt x="19" y="1"/>
                    <a:pt x="19" y="1"/>
                  </a:cubicBezTo>
                  <a:cubicBezTo>
                    <a:pt x="18" y="1"/>
                    <a:pt x="18" y="1"/>
                    <a:pt x="18" y="1"/>
                  </a:cubicBezTo>
                  <a:cubicBezTo>
                    <a:pt x="19" y="2"/>
                    <a:pt x="18" y="2"/>
                    <a:pt x="18" y="2"/>
                  </a:cubicBezTo>
                  <a:cubicBezTo>
                    <a:pt x="17" y="2"/>
                    <a:pt x="16" y="3"/>
                    <a:pt x="15" y="3"/>
                  </a:cubicBezTo>
                  <a:cubicBezTo>
                    <a:pt x="15" y="2"/>
                    <a:pt x="14" y="3"/>
                    <a:pt x="13" y="3"/>
                  </a:cubicBezTo>
                  <a:cubicBezTo>
                    <a:pt x="13" y="3"/>
                    <a:pt x="12" y="3"/>
                    <a:pt x="11" y="3"/>
                  </a:cubicBezTo>
                  <a:cubicBezTo>
                    <a:pt x="10" y="3"/>
                    <a:pt x="10" y="3"/>
                    <a:pt x="9" y="4"/>
                  </a:cubicBezTo>
                  <a:cubicBezTo>
                    <a:pt x="8" y="4"/>
                    <a:pt x="8" y="4"/>
                    <a:pt x="9" y="5"/>
                  </a:cubicBezTo>
                  <a:cubicBezTo>
                    <a:pt x="9" y="5"/>
                    <a:pt x="8" y="5"/>
                    <a:pt x="7" y="5"/>
                  </a:cubicBezTo>
                  <a:cubicBezTo>
                    <a:pt x="7" y="5"/>
                    <a:pt x="7" y="5"/>
                    <a:pt x="7" y="5"/>
                  </a:cubicBezTo>
                  <a:cubicBezTo>
                    <a:pt x="7" y="5"/>
                    <a:pt x="6" y="6"/>
                    <a:pt x="6" y="6"/>
                  </a:cubicBezTo>
                  <a:cubicBezTo>
                    <a:pt x="5" y="7"/>
                    <a:pt x="6" y="7"/>
                    <a:pt x="7" y="7"/>
                  </a:cubicBezTo>
                  <a:cubicBezTo>
                    <a:pt x="7" y="8"/>
                    <a:pt x="7" y="8"/>
                    <a:pt x="7" y="9"/>
                  </a:cubicBezTo>
                  <a:cubicBezTo>
                    <a:pt x="7" y="10"/>
                    <a:pt x="4" y="10"/>
                    <a:pt x="3" y="10"/>
                  </a:cubicBezTo>
                  <a:cubicBezTo>
                    <a:pt x="3" y="10"/>
                    <a:pt x="3" y="10"/>
                    <a:pt x="3" y="10"/>
                  </a:cubicBezTo>
                  <a:cubicBezTo>
                    <a:pt x="3" y="11"/>
                    <a:pt x="3" y="11"/>
                    <a:pt x="3"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0" name="Freeform 432"/>
            <p:cNvSpPr>
              <a:spLocks/>
            </p:cNvSpPr>
            <p:nvPr/>
          </p:nvSpPr>
          <p:spPr bwMode="auto">
            <a:xfrm>
              <a:off x="4141" y="889"/>
              <a:ext cx="51" cy="13"/>
            </a:xfrm>
            <a:custGeom>
              <a:avLst/>
              <a:gdLst/>
              <a:ahLst/>
              <a:cxnLst>
                <a:cxn ang="0">
                  <a:pos x="7" y="4"/>
                </a:cxn>
                <a:cxn ang="0">
                  <a:pos x="10" y="4"/>
                </a:cxn>
                <a:cxn ang="0">
                  <a:pos x="14" y="2"/>
                </a:cxn>
                <a:cxn ang="0">
                  <a:pos x="12" y="0"/>
                </a:cxn>
                <a:cxn ang="0">
                  <a:pos x="6" y="0"/>
                </a:cxn>
                <a:cxn ang="0">
                  <a:pos x="1" y="0"/>
                </a:cxn>
                <a:cxn ang="0">
                  <a:pos x="1" y="0"/>
                </a:cxn>
                <a:cxn ang="0">
                  <a:pos x="1" y="2"/>
                </a:cxn>
                <a:cxn ang="0">
                  <a:pos x="6" y="2"/>
                </a:cxn>
                <a:cxn ang="0">
                  <a:pos x="6" y="3"/>
                </a:cxn>
                <a:cxn ang="0">
                  <a:pos x="7" y="4"/>
                </a:cxn>
              </a:cxnLst>
              <a:rect l="0" t="0" r="r" b="b"/>
              <a:pathLst>
                <a:path w="16" h="4">
                  <a:moveTo>
                    <a:pt x="7" y="4"/>
                  </a:moveTo>
                  <a:cubicBezTo>
                    <a:pt x="8" y="4"/>
                    <a:pt x="9" y="4"/>
                    <a:pt x="10" y="4"/>
                  </a:cubicBezTo>
                  <a:cubicBezTo>
                    <a:pt x="10" y="4"/>
                    <a:pt x="13" y="3"/>
                    <a:pt x="14" y="2"/>
                  </a:cubicBezTo>
                  <a:cubicBezTo>
                    <a:pt x="16" y="1"/>
                    <a:pt x="12" y="1"/>
                    <a:pt x="12" y="0"/>
                  </a:cubicBezTo>
                  <a:cubicBezTo>
                    <a:pt x="11" y="0"/>
                    <a:pt x="7" y="0"/>
                    <a:pt x="6" y="0"/>
                  </a:cubicBezTo>
                  <a:cubicBezTo>
                    <a:pt x="6" y="0"/>
                    <a:pt x="2" y="0"/>
                    <a:pt x="1" y="0"/>
                  </a:cubicBezTo>
                  <a:cubicBezTo>
                    <a:pt x="0" y="0"/>
                    <a:pt x="1" y="0"/>
                    <a:pt x="1" y="0"/>
                  </a:cubicBezTo>
                  <a:cubicBezTo>
                    <a:pt x="1" y="1"/>
                    <a:pt x="2" y="1"/>
                    <a:pt x="1" y="2"/>
                  </a:cubicBezTo>
                  <a:cubicBezTo>
                    <a:pt x="1" y="2"/>
                    <a:pt x="5" y="3"/>
                    <a:pt x="6" y="2"/>
                  </a:cubicBezTo>
                  <a:cubicBezTo>
                    <a:pt x="6" y="2"/>
                    <a:pt x="6" y="3"/>
                    <a:pt x="6" y="3"/>
                  </a:cubicBezTo>
                  <a:cubicBezTo>
                    <a:pt x="6" y="4"/>
                    <a:pt x="7" y="4"/>
                    <a:pt x="7"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1" name="Freeform 433"/>
            <p:cNvSpPr>
              <a:spLocks/>
            </p:cNvSpPr>
            <p:nvPr/>
          </p:nvSpPr>
          <p:spPr bwMode="auto">
            <a:xfrm>
              <a:off x="4128" y="844"/>
              <a:ext cx="29" cy="6"/>
            </a:xfrm>
            <a:custGeom>
              <a:avLst/>
              <a:gdLst/>
              <a:ahLst/>
              <a:cxnLst>
                <a:cxn ang="0">
                  <a:pos x="0" y="2"/>
                </a:cxn>
                <a:cxn ang="0">
                  <a:pos x="8" y="1"/>
                </a:cxn>
                <a:cxn ang="0">
                  <a:pos x="7" y="1"/>
                </a:cxn>
                <a:cxn ang="0">
                  <a:pos x="1" y="0"/>
                </a:cxn>
                <a:cxn ang="0">
                  <a:pos x="0" y="1"/>
                </a:cxn>
                <a:cxn ang="0">
                  <a:pos x="0" y="2"/>
                </a:cxn>
              </a:cxnLst>
              <a:rect l="0" t="0" r="r" b="b"/>
              <a:pathLst>
                <a:path w="9" h="2">
                  <a:moveTo>
                    <a:pt x="0" y="2"/>
                  </a:moveTo>
                  <a:cubicBezTo>
                    <a:pt x="0" y="2"/>
                    <a:pt x="6" y="1"/>
                    <a:pt x="8" y="1"/>
                  </a:cubicBezTo>
                  <a:cubicBezTo>
                    <a:pt x="9" y="1"/>
                    <a:pt x="8" y="1"/>
                    <a:pt x="7" y="1"/>
                  </a:cubicBezTo>
                  <a:cubicBezTo>
                    <a:pt x="7" y="0"/>
                    <a:pt x="1" y="0"/>
                    <a:pt x="1" y="0"/>
                  </a:cubicBezTo>
                  <a:cubicBezTo>
                    <a:pt x="0" y="0"/>
                    <a:pt x="0" y="1"/>
                    <a:pt x="0" y="1"/>
                  </a:cubicBezTo>
                  <a:cubicBezTo>
                    <a:pt x="0" y="2"/>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2" name="Freeform 434"/>
            <p:cNvSpPr>
              <a:spLocks/>
            </p:cNvSpPr>
            <p:nvPr/>
          </p:nvSpPr>
          <p:spPr bwMode="auto">
            <a:xfrm>
              <a:off x="4173" y="883"/>
              <a:ext cx="116" cy="51"/>
            </a:xfrm>
            <a:custGeom>
              <a:avLst/>
              <a:gdLst/>
              <a:ahLst/>
              <a:cxnLst>
                <a:cxn ang="0">
                  <a:pos x="20" y="1"/>
                </a:cxn>
                <a:cxn ang="0">
                  <a:pos x="18" y="1"/>
                </a:cxn>
                <a:cxn ang="0">
                  <a:pos x="17" y="1"/>
                </a:cxn>
                <a:cxn ang="0">
                  <a:pos x="14" y="1"/>
                </a:cxn>
                <a:cxn ang="0">
                  <a:pos x="12" y="2"/>
                </a:cxn>
                <a:cxn ang="0">
                  <a:pos x="11" y="1"/>
                </a:cxn>
                <a:cxn ang="0">
                  <a:pos x="9" y="2"/>
                </a:cxn>
                <a:cxn ang="0">
                  <a:pos x="7" y="3"/>
                </a:cxn>
                <a:cxn ang="0">
                  <a:pos x="8" y="4"/>
                </a:cxn>
                <a:cxn ang="0">
                  <a:pos x="7" y="5"/>
                </a:cxn>
                <a:cxn ang="0">
                  <a:pos x="5" y="6"/>
                </a:cxn>
                <a:cxn ang="0">
                  <a:pos x="3" y="7"/>
                </a:cxn>
                <a:cxn ang="0">
                  <a:pos x="1" y="7"/>
                </a:cxn>
                <a:cxn ang="0">
                  <a:pos x="1" y="8"/>
                </a:cxn>
                <a:cxn ang="0">
                  <a:pos x="4" y="7"/>
                </a:cxn>
                <a:cxn ang="0">
                  <a:pos x="5" y="8"/>
                </a:cxn>
                <a:cxn ang="0">
                  <a:pos x="5" y="9"/>
                </a:cxn>
                <a:cxn ang="0">
                  <a:pos x="7" y="9"/>
                </a:cxn>
                <a:cxn ang="0">
                  <a:pos x="7" y="10"/>
                </a:cxn>
                <a:cxn ang="0">
                  <a:pos x="8" y="11"/>
                </a:cxn>
                <a:cxn ang="0">
                  <a:pos x="9" y="11"/>
                </a:cxn>
                <a:cxn ang="0">
                  <a:pos x="10" y="13"/>
                </a:cxn>
                <a:cxn ang="0">
                  <a:pos x="13" y="13"/>
                </a:cxn>
                <a:cxn ang="0">
                  <a:pos x="14" y="13"/>
                </a:cxn>
                <a:cxn ang="0">
                  <a:pos x="17" y="13"/>
                </a:cxn>
                <a:cxn ang="0">
                  <a:pos x="17" y="13"/>
                </a:cxn>
                <a:cxn ang="0">
                  <a:pos x="19" y="14"/>
                </a:cxn>
                <a:cxn ang="0">
                  <a:pos x="20" y="14"/>
                </a:cxn>
                <a:cxn ang="0">
                  <a:pos x="22" y="15"/>
                </a:cxn>
                <a:cxn ang="0">
                  <a:pos x="23" y="15"/>
                </a:cxn>
                <a:cxn ang="0">
                  <a:pos x="26" y="16"/>
                </a:cxn>
                <a:cxn ang="0">
                  <a:pos x="28" y="16"/>
                </a:cxn>
                <a:cxn ang="0">
                  <a:pos x="32" y="15"/>
                </a:cxn>
                <a:cxn ang="0">
                  <a:pos x="33" y="15"/>
                </a:cxn>
                <a:cxn ang="0">
                  <a:pos x="35" y="14"/>
                </a:cxn>
                <a:cxn ang="0">
                  <a:pos x="35" y="13"/>
                </a:cxn>
                <a:cxn ang="0">
                  <a:pos x="32" y="11"/>
                </a:cxn>
                <a:cxn ang="0">
                  <a:pos x="33" y="10"/>
                </a:cxn>
                <a:cxn ang="0">
                  <a:pos x="34" y="10"/>
                </a:cxn>
                <a:cxn ang="0">
                  <a:pos x="34" y="9"/>
                </a:cxn>
                <a:cxn ang="0">
                  <a:pos x="34" y="8"/>
                </a:cxn>
                <a:cxn ang="0">
                  <a:pos x="34" y="7"/>
                </a:cxn>
                <a:cxn ang="0">
                  <a:pos x="35" y="6"/>
                </a:cxn>
                <a:cxn ang="0">
                  <a:pos x="36" y="5"/>
                </a:cxn>
                <a:cxn ang="0">
                  <a:pos x="35" y="4"/>
                </a:cxn>
                <a:cxn ang="0">
                  <a:pos x="32" y="2"/>
                </a:cxn>
                <a:cxn ang="0">
                  <a:pos x="27" y="3"/>
                </a:cxn>
                <a:cxn ang="0">
                  <a:pos x="25" y="5"/>
                </a:cxn>
                <a:cxn ang="0">
                  <a:pos x="23" y="5"/>
                </a:cxn>
                <a:cxn ang="0">
                  <a:pos x="22" y="5"/>
                </a:cxn>
                <a:cxn ang="0">
                  <a:pos x="26" y="2"/>
                </a:cxn>
                <a:cxn ang="0">
                  <a:pos x="25" y="1"/>
                </a:cxn>
                <a:cxn ang="0">
                  <a:pos x="23" y="0"/>
                </a:cxn>
                <a:cxn ang="0">
                  <a:pos x="20" y="1"/>
                </a:cxn>
              </a:cxnLst>
              <a:rect l="0" t="0" r="r" b="b"/>
              <a:pathLst>
                <a:path w="36" h="16">
                  <a:moveTo>
                    <a:pt x="20" y="1"/>
                  </a:moveTo>
                  <a:cubicBezTo>
                    <a:pt x="20" y="1"/>
                    <a:pt x="19" y="1"/>
                    <a:pt x="18" y="1"/>
                  </a:cubicBezTo>
                  <a:cubicBezTo>
                    <a:pt x="18" y="1"/>
                    <a:pt x="17" y="1"/>
                    <a:pt x="17" y="1"/>
                  </a:cubicBezTo>
                  <a:cubicBezTo>
                    <a:pt x="16" y="1"/>
                    <a:pt x="14" y="1"/>
                    <a:pt x="14" y="1"/>
                  </a:cubicBezTo>
                  <a:cubicBezTo>
                    <a:pt x="13" y="1"/>
                    <a:pt x="13" y="2"/>
                    <a:pt x="12" y="2"/>
                  </a:cubicBezTo>
                  <a:cubicBezTo>
                    <a:pt x="12" y="2"/>
                    <a:pt x="11" y="2"/>
                    <a:pt x="11" y="1"/>
                  </a:cubicBezTo>
                  <a:cubicBezTo>
                    <a:pt x="10" y="1"/>
                    <a:pt x="10" y="2"/>
                    <a:pt x="9" y="2"/>
                  </a:cubicBezTo>
                  <a:cubicBezTo>
                    <a:pt x="8" y="3"/>
                    <a:pt x="8" y="3"/>
                    <a:pt x="7" y="3"/>
                  </a:cubicBezTo>
                  <a:cubicBezTo>
                    <a:pt x="7" y="3"/>
                    <a:pt x="7" y="4"/>
                    <a:pt x="8" y="4"/>
                  </a:cubicBezTo>
                  <a:cubicBezTo>
                    <a:pt x="9" y="5"/>
                    <a:pt x="8" y="5"/>
                    <a:pt x="7" y="5"/>
                  </a:cubicBezTo>
                  <a:cubicBezTo>
                    <a:pt x="7" y="5"/>
                    <a:pt x="5" y="6"/>
                    <a:pt x="5" y="6"/>
                  </a:cubicBezTo>
                  <a:cubicBezTo>
                    <a:pt x="5" y="6"/>
                    <a:pt x="3" y="7"/>
                    <a:pt x="3" y="7"/>
                  </a:cubicBezTo>
                  <a:cubicBezTo>
                    <a:pt x="2" y="7"/>
                    <a:pt x="2" y="8"/>
                    <a:pt x="1" y="7"/>
                  </a:cubicBezTo>
                  <a:cubicBezTo>
                    <a:pt x="0" y="7"/>
                    <a:pt x="1" y="8"/>
                    <a:pt x="1" y="8"/>
                  </a:cubicBezTo>
                  <a:cubicBezTo>
                    <a:pt x="2" y="9"/>
                    <a:pt x="4" y="7"/>
                    <a:pt x="4" y="7"/>
                  </a:cubicBezTo>
                  <a:cubicBezTo>
                    <a:pt x="5" y="7"/>
                    <a:pt x="5" y="7"/>
                    <a:pt x="5" y="8"/>
                  </a:cubicBezTo>
                  <a:cubicBezTo>
                    <a:pt x="6" y="8"/>
                    <a:pt x="5" y="8"/>
                    <a:pt x="5" y="9"/>
                  </a:cubicBezTo>
                  <a:cubicBezTo>
                    <a:pt x="5" y="9"/>
                    <a:pt x="6" y="9"/>
                    <a:pt x="7" y="9"/>
                  </a:cubicBezTo>
                  <a:cubicBezTo>
                    <a:pt x="8" y="9"/>
                    <a:pt x="8" y="9"/>
                    <a:pt x="7" y="10"/>
                  </a:cubicBezTo>
                  <a:cubicBezTo>
                    <a:pt x="7" y="10"/>
                    <a:pt x="7" y="11"/>
                    <a:pt x="8" y="11"/>
                  </a:cubicBezTo>
                  <a:cubicBezTo>
                    <a:pt x="9" y="11"/>
                    <a:pt x="8" y="11"/>
                    <a:pt x="9" y="11"/>
                  </a:cubicBezTo>
                  <a:cubicBezTo>
                    <a:pt x="9" y="12"/>
                    <a:pt x="9" y="12"/>
                    <a:pt x="10" y="13"/>
                  </a:cubicBezTo>
                  <a:cubicBezTo>
                    <a:pt x="10" y="13"/>
                    <a:pt x="12" y="13"/>
                    <a:pt x="13" y="13"/>
                  </a:cubicBezTo>
                  <a:cubicBezTo>
                    <a:pt x="14" y="13"/>
                    <a:pt x="14" y="13"/>
                    <a:pt x="14" y="13"/>
                  </a:cubicBezTo>
                  <a:cubicBezTo>
                    <a:pt x="14" y="13"/>
                    <a:pt x="16" y="13"/>
                    <a:pt x="17" y="13"/>
                  </a:cubicBezTo>
                  <a:cubicBezTo>
                    <a:pt x="17" y="13"/>
                    <a:pt x="17" y="13"/>
                    <a:pt x="17" y="13"/>
                  </a:cubicBezTo>
                  <a:cubicBezTo>
                    <a:pt x="17" y="14"/>
                    <a:pt x="18" y="14"/>
                    <a:pt x="19" y="14"/>
                  </a:cubicBezTo>
                  <a:cubicBezTo>
                    <a:pt x="20" y="14"/>
                    <a:pt x="20" y="13"/>
                    <a:pt x="20" y="14"/>
                  </a:cubicBezTo>
                  <a:cubicBezTo>
                    <a:pt x="20" y="14"/>
                    <a:pt x="22" y="15"/>
                    <a:pt x="22" y="15"/>
                  </a:cubicBezTo>
                  <a:cubicBezTo>
                    <a:pt x="23" y="15"/>
                    <a:pt x="24" y="15"/>
                    <a:pt x="23" y="15"/>
                  </a:cubicBezTo>
                  <a:cubicBezTo>
                    <a:pt x="23" y="15"/>
                    <a:pt x="25" y="16"/>
                    <a:pt x="26" y="16"/>
                  </a:cubicBezTo>
                  <a:cubicBezTo>
                    <a:pt x="27" y="16"/>
                    <a:pt x="27" y="16"/>
                    <a:pt x="28" y="16"/>
                  </a:cubicBezTo>
                  <a:cubicBezTo>
                    <a:pt x="29" y="16"/>
                    <a:pt x="31" y="16"/>
                    <a:pt x="32" y="15"/>
                  </a:cubicBezTo>
                  <a:cubicBezTo>
                    <a:pt x="32" y="15"/>
                    <a:pt x="33" y="15"/>
                    <a:pt x="33" y="15"/>
                  </a:cubicBezTo>
                  <a:cubicBezTo>
                    <a:pt x="33" y="15"/>
                    <a:pt x="34" y="15"/>
                    <a:pt x="35" y="14"/>
                  </a:cubicBezTo>
                  <a:cubicBezTo>
                    <a:pt x="36" y="14"/>
                    <a:pt x="35" y="13"/>
                    <a:pt x="35" y="13"/>
                  </a:cubicBezTo>
                  <a:cubicBezTo>
                    <a:pt x="35" y="13"/>
                    <a:pt x="32" y="11"/>
                    <a:pt x="32" y="11"/>
                  </a:cubicBezTo>
                  <a:cubicBezTo>
                    <a:pt x="31" y="10"/>
                    <a:pt x="32" y="10"/>
                    <a:pt x="33" y="10"/>
                  </a:cubicBezTo>
                  <a:cubicBezTo>
                    <a:pt x="33" y="11"/>
                    <a:pt x="33" y="10"/>
                    <a:pt x="34" y="10"/>
                  </a:cubicBezTo>
                  <a:cubicBezTo>
                    <a:pt x="34" y="10"/>
                    <a:pt x="34" y="10"/>
                    <a:pt x="34" y="9"/>
                  </a:cubicBezTo>
                  <a:cubicBezTo>
                    <a:pt x="34" y="9"/>
                    <a:pt x="34" y="8"/>
                    <a:pt x="34" y="8"/>
                  </a:cubicBezTo>
                  <a:cubicBezTo>
                    <a:pt x="34" y="7"/>
                    <a:pt x="35" y="7"/>
                    <a:pt x="34" y="7"/>
                  </a:cubicBezTo>
                  <a:cubicBezTo>
                    <a:pt x="34" y="6"/>
                    <a:pt x="35" y="6"/>
                    <a:pt x="35" y="6"/>
                  </a:cubicBezTo>
                  <a:cubicBezTo>
                    <a:pt x="35" y="5"/>
                    <a:pt x="35" y="5"/>
                    <a:pt x="36" y="5"/>
                  </a:cubicBezTo>
                  <a:cubicBezTo>
                    <a:pt x="36" y="5"/>
                    <a:pt x="35" y="4"/>
                    <a:pt x="35" y="4"/>
                  </a:cubicBezTo>
                  <a:cubicBezTo>
                    <a:pt x="34" y="3"/>
                    <a:pt x="33" y="2"/>
                    <a:pt x="32" y="2"/>
                  </a:cubicBezTo>
                  <a:cubicBezTo>
                    <a:pt x="32" y="2"/>
                    <a:pt x="27" y="3"/>
                    <a:pt x="27" y="3"/>
                  </a:cubicBezTo>
                  <a:cubicBezTo>
                    <a:pt x="26" y="3"/>
                    <a:pt x="25" y="4"/>
                    <a:pt x="25" y="5"/>
                  </a:cubicBezTo>
                  <a:cubicBezTo>
                    <a:pt x="24" y="5"/>
                    <a:pt x="23" y="5"/>
                    <a:pt x="23" y="5"/>
                  </a:cubicBezTo>
                  <a:cubicBezTo>
                    <a:pt x="22" y="6"/>
                    <a:pt x="22" y="6"/>
                    <a:pt x="22" y="5"/>
                  </a:cubicBezTo>
                  <a:cubicBezTo>
                    <a:pt x="22" y="5"/>
                    <a:pt x="25" y="2"/>
                    <a:pt x="26" y="2"/>
                  </a:cubicBezTo>
                  <a:cubicBezTo>
                    <a:pt x="27" y="2"/>
                    <a:pt x="26" y="1"/>
                    <a:pt x="25" y="1"/>
                  </a:cubicBezTo>
                  <a:cubicBezTo>
                    <a:pt x="25" y="1"/>
                    <a:pt x="24" y="0"/>
                    <a:pt x="23" y="0"/>
                  </a:cubicBezTo>
                  <a:cubicBezTo>
                    <a:pt x="23" y="0"/>
                    <a:pt x="20" y="1"/>
                    <a:pt x="2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3" name="Freeform 435"/>
            <p:cNvSpPr>
              <a:spLocks/>
            </p:cNvSpPr>
            <p:nvPr/>
          </p:nvSpPr>
          <p:spPr bwMode="auto">
            <a:xfrm>
              <a:off x="4276" y="909"/>
              <a:ext cx="101" cy="55"/>
            </a:xfrm>
            <a:custGeom>
              <a:avLst/>
              <a:gdLst/>
              <a:ahLst/>
              <a:cxnLst>
                <a:cxn ang="0">
                  <a:pos x="1" y="15"/>
                </a:cxn>
                <a:cxn ang="0">
                  <a:pos x="1" y="16"/>
                </a:cxn>
                <a:cxn ang="0">
                  <a:pos x="4" y="17"/>
                </a:cxn>
                <a:cxn ang="0">
                  <a:pos x="7" y="15"/>
                </a:cxn>
                <a:cxn ang="0">
                  <a:pos x="10" y="14"/>
                </a:cxn>
                <a:cxn ang="0">
                  <a:pos x="13" y="14"/>
                </a:cxn>
                <a:cxn ang="0">
                  <a:pos x="16" y="14"/>
                </a:cxn>
                <a:cxn ang="0">
                  <a:pos x="17" y="14"/>
                </a:cxn>
                <a:cxn ang="0">
                  <a:pos x="18" y="14"/>
                </a:cxn>
                <a:cxn ang="0">
                  <a:pos x="20" y="14"/>
                </a:cxn>
                <a:cxn ang="0">
                  <a:pos x="23" y="13"/>
                </a:cxn>
                <a:cxn ang="0">
                  <a:pos x="25" y="13"/>
                </a:cxn>
                <a:cxn ang="0">
                  <a:pos x="27" y="13"/>
                </a:cxn>
                <a:cxn ang="0">
                  <a:pos x="29" y="12"/>
                </a:cxn>
                <a:cxn ang="0">
                  <a:pos x="31" y="11"/>
                </a:cxn>
                <a:cxn ang="0">
                  <a:pos x="31" y="9"/>
                </a:cxn>
                <a:cxn ang="0">
                  <a:pos x="30" y="8"/>
                </a:cxn>
                <a:cxn ang="0">
                  <a:pos x="26" y="7"/>
                </a:cxn>
                <a:cxn ang="0">
                  <a:pos x="26" y="6"/>
                </a:cxn>
                <a:cxn ang="0">
                  <a:pos x="25" y="6"/>
                </a:cxn>
                <a:cxn ang="0">
                  <a:pos x="24" y="5"/>
                </a:cxn>
                <a:cxn ang="0">
                  <a:pos x="23" y="4"/>
                </a:cxn>
                <a:cxn ang="0">
                  <a:pos x="17" y="5"/>
                </a:cxn>
                <a:cxn ang="0">
                  <a:pos x="17" y="4"/>
                </a:cxn>
                <a:cxn ang="0">
                  <a:pos x="18" y="3"/>
                </a:cxn>
                <a:cxn ang="0">
                  <a:pos x="19" y="2"/>
                </a:cxn>
                <a:cxn ang="0">
                  <a:pos x="19" y="2"/>
                </a:cxn>
                <a:cxn ang="0">
                  <a:pos x="18" y="1"/>
                </a:cxn>
                <a:cxn ang="0">
                  <a:pos x="16" y="1"/>
                </a:cxn>
                <a:cxn ang="0">
                  <a:pos x="14" y="3"/>
                </a:cxn>
                <a:cxn ang="0">
                  <a:pos x="13" y="2"/>
                </a:cxn>
                <a:cxn ang="0">
                  <a:pos x="10" y="3"/>
                </a:cxn>
                <a:cxn ang="0">
                  <a:pos x="10" y="5"/>
                </a:cxn>
                <a:cxn ang="0">
                  <a:pos x="9" y="5"/>
                </a:cxn>
                <a:cxn ang="0">
                  <a:pos x="8" y="7"/>
                </a:cxn>
                <a:cxn ang="0">
                  <a:pos x="9" y="8"/>
                </a:cxn>
                <a:cxn ang="0">
                  <a:pos x="7" y="8"/>
                </a:cxn>
                <a:cxn ang="0">
                  <a:pos x="5" y="9"/>
                </a:cxn>
                <a:cxn ang="0">
                  <a:pos x="3" y="13"/>
                </a:cxn>
                <a:cxn ang="0">
                  <a:pos x="1" y="15"/>
                </a:cxn>
              </a:cxnLst>
              <a:rect l="0" t="0" r="r" b="b"/>
              <a:pathLst>
                <a:path w="31" h="17">
                  <a:moveTo>
                    <a:pt x="1" y="15"/>
                  </a:moveTo>
                  <a:cubicBezTo>
                    <a:pt x="0" y="15"/>
                    <a:pt x="1" y="16"/>
                    <a:pt x="1" y="16"/>
                  </a:cubicBezTo>
                  <a:cubicBezTo>
                    <a:pt x="2" y="17"/>
                    <a:pt x="3" y="17"/>
                    <a:pt x="4" y="17"/>
                  </a:cubicBezTo>
                  <a:cubicBezTo>
                    <a:pt x="4" y="17"/>
                    <a:pt x="6" y="16"/>
                    <a:pt x="7" y="15"/>
                  </a:cubicBezTo>
                  <a:cubicBezTo>
                    <a:pt x="8" y="15"/>
                    <a:pt x="10" y="14"/>
                    <a:pt x="10" y="14"/>
                  </a:cubicBezTo>
                  <a:cubicBezTo>
                    <a:pt x="11" y="14"/>
                    <a:pt x="13" y="14"/>
                    <a:pt x="13" y="14"/>
                  </a:cubicBezTo>
                  <a:cubicBezTo>
                    <a:pt x="14" y="14"/>
                    <a:pt x="16" y="14"/>
                    <a:pt x="16" y="14"/>
                  </a:cubicBezTo>
                  <a:cubicBezTo>
                    <a:pt x="17" y="14"/>
                    <a:pt x="17" y="14"/>
                    <a:pt x="17" y="14"/>
                  </a:cubicBezTo>
                  <a:cubicBezTo>
                    <a:pt x="17" y="15"/>
                    <a:pt x="18" y="14"/>
                    <a:pt x="18" y="14"/>
                  </a:cubicBezTo>
                  <a:cubicBezTo>
                    <a:pt x="19" y="14"/>
                    <a:pt x="19" y="14"/>
                    <a:pt x="20" y="14"/>
                  </a:cubicBezTo>
                  <a:cubicBezTo>
                    <a:pt x="20" y="14"/>
                    <a:pt x="22" y="13"/>
                    <a:pt x="23" y="13"/>
                  </a:cubicBezTo>
                  <a:cubicBezTo>
                    <a:pt x="24" y="13"/>
                    <a:pt x="24" y="13"/>
                    <a:pt x="25" y="13"/>
                  </a:cubicBezTo>
                  <a:cubicBezTo>
                    <a:pt x="26" y="12"/>
                    <a:pt x="27" y="12"/>
                    <a:pt x="27" y="13"/>
                  </a:cubicBezTo>
                  <a:cubicBezTo>
                    <a:pt x="28" y="13"/>
                    <a:pt x="28" y="13"/>
                    <a:pt x="29" y="12"/>
                  </a:cubicBezTo>
                  <a:cubicBezTo>
                    <a:pt x="29" y="12"/>
                    <a:pt x="30" y="11"/>
                    <a:pt x="31" y="11"/>
                  </a:cubicBezTo>
                  <a:cubicBezTo>
                    <a:pt x="31" y="10"/>
                    <a:pt x="31" y="10"/>
                    <a:pt x="31" y="9"/>
                  </a:cubicBezTo>
                  <a:cubicBezTo>
                    <a:pt x="30" y="9"/>
                    <a:pt x="31" y="9"/>
                    <a:pt x="30" y="8"/>
                  </a:cubicBezTo>
                  <a:cubicBezTo>
                    <a:pt x="30" y="7"/>
                    <a:pt x="27" y="7"/>
                    <a:pt x="26" y="7"/>
                  </a:cubicBezTo>
                  <a:cubicBezTo>
                    <a:pt x="26" y="7"/>
                    <a:pt x="27" y="7"/>
                    <a:pt x="26" y="6"/>
                  </a:cubicBezTo>
                  <a:cubicBezTo>
                    <a:pt x="26" y="6"/>
                    <a:pt x="25" y="6"/>
                    <a:pt x="25" y="6"/>
                  </a:cubicBezTo>
                  <a:cubicBezTo>
                    <a:pt x="24" y="6"/>
                    <a:pt x="24" y="6"/>
                    <a:pt x="24" y="5"/>
                  </a:cubicBezTo>
                  <a:cubicBezTo>
                    <a:pt x="24" y="4"/>
                    <a:pt x="24" y="4"/>
                    <a:pt x="23" y="4"/>
                  </a:cubicBezTo>
                  <a:cubicBezTo>
                    <a:pt x="22" y="3"/>
                    <a:pt x="18" y="4"/>
                    <a:pt x="17" y="5"/>
                  </a:cubicBezTo>
                  <a:cubicBezTo>
                    <a:pt x="17" y="5"/>
                    <a:pt x="18" y="4"/>
                    <a:pt x="17" y="4"/>
                  </a:cubicBezTo>
                  <a:cubicBezTo>
                    <a:pt x="17" y="4"/>
                    <a:pt x="18" y="4"/>
                    <a:pt x="18" y="3"/>
                  </a:cubicBezTo>
                  <a:cubicBezTo>
                    <a:pt x="18" y="3"/>
                    <a:pt x="18" y="3"/>
                    <a:pt x="19" y="2"/>
                  </a:cubicBezTo>
                  <a:cubicBezTo>
                    <a:pt x="19" y="2"/>
                    <a:pt x="19" y="2"/>
                    <a:pt x="19" y="2"/>
                  </a:cubicBezTo>
                  <a:cubicBezTo>
                    <a:pt x="19" y="2"/>
                    <a:pt x="18" y="1"/>
                    <a:pt x="18" y="1"/>
                  </a:cubicBezTo>
                  <a:cubicBezTo>
                    <a:pt x="18" y="1"/>
                    <a:pt x="16" y="1"/>
                    <a:pt x="16" y="1"/>
                  </a:cubicBezTo>
                  <a:cubicBezTo>
                    <a:pt x="15" y="0"/>
                    <a:pt x="15" y="2"/>
                    <a:pt x="14" y="3"/>
                  </a:cubicBezTo>
                  <a:cubicBezTo>
                    <a:pt x="14" y="3"/>
                    <a:pt x="13" y="3"/>
                    <a:pt x="13" y="2"/>
                  </a:cubicBezTo>
                  <a:cubicBezTo>
                    <a:pt x="13" y="1"/>
                    <a:pt x="10" y="2"/>
                    <a:pt x="10" y="3"/>
                  </a:cubicBezTo>
                  <a:cubicBezTo>
                    <a:pt x="9" y="3"/>
                    <a:pt x="9" y="4"/>
                    <a:pt x="10" y="5"/>
                  </a:cubicBezTo>
                  <a:cubicBezTo>
                    <a:pt x="10" y="5"/>
                    <a:pt x="10" y="5"/>
                    <a:pt x="9" y="5"/>
                  </a:cubicBezTo>
                  <a:cubicBezTo>
                    <a:pt x="8" y="5"/>
                    <a:pt x="8" y="7"/>
                    <a:pt x="8" y="7"/>
                  </a:cubicBezTo>
                  <a:cubicBezTo>
                    <a:pt x="8" y="8"/>
                    <a:pt x="8" y="7"/>
                    <a:pt x="9" y="8"/>
                  </a:cubicBezTo>
                  <a:cubicBezTo>
                    <a:pt x="10" y="8"/>
                    <a:pt x="7" y="8"/>
                    <a:pt x="7" y="8"/>
                  </a:cubicBezTo>
                  <a:cubicBezTo>
                    <a:pt x="6" y="8"/>
                    <a:pt x="5" y="9"/>
                    <a:pt x="5" y="9"/>
                  </a:cubicBezTo>
                  <a:cubicBezTo>
                    <a:pt x="4" y="10"/>
                    <a:pt x="4" y="12"/>
                    <a:pt x="3" y="13"/>
                  </a:cubicBezTo>
                  <a:cubicBezTo>
                    <a:pt x="3" y="14"/>
                    <a:pt x="2" y="14"/>
                    <a:pt x="1" y="1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4" name="Freeform 436"/>
            <p:cNvSpPr>
              <a:spLocks/>
            </p:cNvSpPr>
            <p:nvPr/>
          </p:nvSpPr>
          <p:spPr bwMode="auto">
            <a:xfrm>
              <a:off x="3950" y="854"/>
              <a:ext cx="26" cy="9"/>
            </a:xfrm>
            <a:custGeom>
              <a:avLst/>
              <a:gdLst/>
              <a:ahLst/>
              <a:cxnLst>
                <a:cxn ang="0">
                  <a:pos x="2" y="2"/>
                </a:cxn>
                <a:cxn ang="0">
                  <a:pos x="7" y="1"/>
                </a:cxn>
                <a:cxn ang="0">
                  <a:pos x="5" y="0"/>
                </a:cxn>
                <a:cxn ang="0">
                  <a:pos x="2" y="0"/>
                </a:cxn>
                <a:cxn ang="0">
                  <a:pos x="1" y="1"/>
                </a:cxn>
                <a:cxn ang="0">
                  <a:pos x="2" y="2"/>
                </a:cxn>
              </a:cxnLst>
              <a:rect l="0" t="0" r="r" b="b"/>
              <a:pathLst>
                <a:path w="8" h="3">
                  <a:moveTo>
                    <a:pt x="2" y="2"/>
                  </a:moveTo>
                  <a:cubicBezTo>
                    <a:pt x="3" y="2"/>
                    <a:pt x="6" y="2"/>
                    <a:pt x="7" y="1"/>
                  </a:cubicBezTo>
                  <a:cubicBezTo>
                    <a:pt x="8" y="0"/>
                    <a:pt x="6" y="0"/>
                    <a:pt x="5" y="0"/>
                  </a:cubicBezTo>
                  <a:cubicBezTo>
                    <a:pt x="5" y="0"/>
                    <a:pt x="3" y="0"/>
                    <a:pt x="2" y="0"/>
                  </a:cubicBezTo>
                  <a:cubicBezTo>
                    <a:pt x="2" y="0"/>
                    <a:pt x="2" y="0"/>
                    <a:pt x="1" y="1"/>
                  </a:cubicBezTo>
                  <a:cubicBezTo>
                    <a:pt x="0" y="3"/>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5" name="Freeform 437"/>
            <p:cNvSpPr>
              <a:spLocks/>
            </p:cNvSpPr>
            <p:nvPr/>
          </p:nvSpPr>
          <p:spPr bwMode="auto">
            <a:xfrm>
              <a:off x="3804" y="1109"/>
              <a:ext cx="33" cy="13"/>
            </a:xfrm>
            <a:custGeom>
              <a:avLst/>
              <a:gdLst/>
              <a:ahLst/>
              <a:cxnLst>
                <a:cxn ang="0">
                  <a:pos x="1" y="4"/>
                </a:cxn>
                <a:cxn ang="0">
                  <a:pos x="2" y="4"/>
                </a:cxn>
                <a:cxn ang="0">
                  <a:pos x="2" y="4"/>
                </a:cxn>
                <a:cxn ang="0">
                  <a:pos x="4" y="4"/>
                </a:cxn>
                <a:cxn ang="0">
                  <a:pos x="6" y="3"/>
                </a:cxn>
                <a:cxn ang="0">
                  <a:pos x="8" y="3"/>
                </a:cxn>
                <a:cxn ang="0">
                  <a:pos x="9" y="3"/>
                </a:cxn>
                <a:cxn ang="0">
                  <a:pos x="9" y="2"/>
                </a:cxn>
                <a:cxn ang="0">
                  <a:pos x="8" y="2"/>
                </a:cxn>
                <a:cxn ang="0">
                  <a:pos x="7" y="1"/>
                </a:cxn>
                <a:cxn ang="0">
                  <a:pos x="7" y="0"/>
                </a:cxn>
                <a:cxn ang="0">
                  <a:pos x="7" y="0"/>
                </a:cxn>
                <a:cxn ang="0">
                  <a:pos x="4" y="0"/>
                </a:cxn>
                <a:cxn ang="0">
                  <a:pos x="1" y="0"/>
                </a:cxn>
                <a:cxn ang="0">
                  <a:pos x="1" y="1"/>
                </a:cxn>
                <a:cxn ang="0">
                  <a:pos x="1" y="2"/>
                </a:cxn>
                <a:cxn ang="0">
                  <a:pos x="1" y="4"/>
                </a:cxn>
                <a:cxn ang="0">
                  <a:pos x="1" y="4"/>
                </a:cxn>
              </a:cxnLst>
              <a:rect l="0" t="0" r="r" b="b"/>
              <a:pathLst>
                <a:path w="10" h="4">
                  <a:moveTo>
                    <a:pt x="1" y="4"/>
                  </a:moveTo>
                  <a:cubicBezTo>
                    <a:pt x="1" y="4"/>
                    <a:pt x="2" y="4"/>
                    <a:pt x="2" y="4"/>
                  </a:cubicBezTo>
                  <a:cubicBezTo>
                    <a:pt x="2" y="4"/>
                    <a:pt x="2" y="4"/>
                    <a:pt x="2" y="4"/>
                  </a:cubicBezTo>
                  <a:cubicBezTo>
                    <a:pt x="3" y="4"/>
                    <a:pt x="3" y="4"/>
                    <a:pt x="4" y="4"/>
                  </a:cubicBezTo>
                  <a:cubicBezTo>
                    <a:pt x="5" y="3"/>
                    <a:pt x="6" y="3"/>
                    <a:pt x="6" y="3"/>
                  </a:cubicBezTo>
                  <a:cubicBezTo>
                    <a:pt x="7" y="3"/>
                    <a:pt x="7" y="3"/>
                    <a:pt x="8" y="3"/>
                  </a:cubicBezTo>
                  <a:cubicBezTo>
                    <a:pt x="8" y="3"/>
                    <a:pt x="9" y="3"/>
                    <a:pt x="9" y="3"/>
                  </a:cubicBezTo>
                  <a:cubicBezTo>
                    <a:pt x="10" y="3"/>
                    <a:pt x="9" y="2"/>
                    <a:pt x="9" y="2"/>
                  </a:cubicBezTo>
                  <a:cubicBezTo>
                    <a:pt x="9" y="1"/>
                    <a:pt x="8" y="1"/>
                    <a:pt x="8" y="2"/>
                  </a:cubicBezTo>
                  <a:cubicBezTo>
                    <a:pt x="7" y="2"/>
                    <a:pt x="7" y="1"/>
                    <a:pt x="7" y="1"/>
                  </a:cubicBezTo>
                  <a:cubicBezTo>
                    <a:pt x="6" y="0"/>
                    <a:pt x="7" y="0"/>
                    <a:pt x="7" y="0"/>
                  </a:cubicBezTo>
                  <a:cubicBezTo>
                    <a:pt x="7" y="0"/>
                    <a:pt x="7" y="0"/>
                    <a:pt x="7" y="0"/>
                  </a:cubicBezTo>
                  <a:cubicBezTo>
                    <a:pt x="6" y="0"/>
                    <a:pt x="5" y="0"/>
                    <a:pt x="4" y="0"/>
                  </a:cubicBezTo>
                  <a:cubicBezTo>
                    <a:pt x="4" y="0"/>
                    <a:pt x="2" y="0"/>
                    <a:pt x="1" y="0"/>
                  </a:cubicBezTo>
                  <a:cubicBezTo>
                    <a:pt x="1" y="1"/>
                    <a:pt x="1" y="1"/>
                    <a:pt x="1" y="1"/>
                  </a:cubicBezTo>
                  <a:cubicBezTo>
                    <a:pt x="1" y="1"/>
                    <a:pt x="1" y="2"/>
                    <a:pt x="1" y="2"/>
                  </a:cubicBezTo>
                  <a:cubicBezTo>
                    <a:pt x="1" y="3"/>
                    <a:pt x="1" y="3"/>
                    <a:pt x="1" y="4"/>
                  </a:cubicBezTo>
                  <a:cubicBezTo>
                    <a:pt x="0" y="4"/>
                    <a:pt x="1"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6" name="Freeform 438"/>
            <p:cNvSpPr>
              <a:spLocks/>
            </p:cNvSpPr>
            <p:nvPr/>
          </p:nvSpPr>
          <p:spPr bwMode="auto">
            <a:xfrm>
              <a:off x="3407" y="857"/>
              <a:ext cx="61" cy="16"/>
            </a:xfrm>
            <a:custGeom>
              <a:avLst/>
              <a:gdLst/>
              <a:ahLst/>
              <a:cxnLst>
                <a:cxn ang="0">
                  <a:pos x="1" y="3"/>
                </a:cxn>
                <a:cxn ang="0">
                  <a:pos x="3" y="4"/>
                </a:cxn>
                <a:cxn ang="0">
                  <a:pos x="5" y="4"/>
                </a:cxn>
                <a:cxn ang="0">
                  <a:pos x="6" y="5"/>
                </a:cxn>
                <a:cxn ang="0">
                  <a:pos x="7" y="5"/>
                </a:cxn>
                <a:cxn ang="0">
                  <a:pos x="8" y="4"/>
                </a:cxn>
                <a:cxn ang="0">
                  <a:pos x="10" y="4"/>
                </a:cxn>
                <a:cxn ang="0">
                  <a:pos x="11" y="4"/>
                </a:cxn>
                <a:cxn ang="0">
                  <a:pos x="12" y="4"/>
                </a:cxn>
                <a:cxn ang="0">
                  <a:pos x="13" y="3"/>
                </a:cxn>
                <a:cxn ang="0">
                  <a:pos x="14" y="2"/>
                </a:cxn>
                <a:cxn ang="0">
                  <a:pos x="14" y="2"/>
                </a:cxn>
                <a:cxn ang="0">
                  <a:pos x="16" y="3"/>
                </a:cxn>
                <a:cxn ang="0">
                  <a:pos x="17" y="3"/>
                </a:cxn>
                <a:cxn ang="0">
                  <a:pos x="19" y="3"/>
                </a:cxn>
                <a:cxn ang="0">
                  <a:pos x="18" y="2"/>
                </a:cxn>
                <a:cxn ang="0">
                  <a:pos x="18" y="2"/>
                </a:cxn>
                <a:cxn ang="0">
                  <a:pos x="16" y="1"/>
                </a:cxn>
                <a:cxn ang="0">
                  <a:pos x="14" y="1"/>
                </a:cxn>
                <a:cxn ang="0">
                  <a:pos x="12" y="1"/>
                </a:cxn>
                <a:cxn ang="0">
                  <a:pos x="1" y="3"/>
                </a:cxn>
                <a:cxn ang="0">
                  <a:pos x="1" y="3"/>
                </a:cxn>
              </a:cxnLst>
              <a:rect l="0" t="0" r="r" b="b"/>
              <a:pathLst>
                <a:path w="19" h="5">
                  <a:moveTo>
                    <a:pt x="1" y="3"/>
                  </a:moveTo>
                  <a:cubicBezTo>
                    <a:pt x="1" y="3"/>
                    <a:pt x="2" y="4"/>
                    <a:pt x="3" y="4"/>
                  </a:cubicBezTo>
                  <a:cubicBezTo>
                    <a:pt x="3" y="5"/>
                    <a:pt x="4" y="4"/>
                    <a:pt x="5" y="4"/>
                  </a:cubicBezTo>
                  <a:cubicBezTo>
                    <a:pt x="6" y="4"/>
                    <a:pt x="6" y="4"/>
                    <a:pt x="6" y="5"/>
                  </a:cubicBezTo>
                  <a:cubicBezTo>
                    <a:pt x="5" y="5"/>
                    <a:pt x="6" y="5"/>
                    <a:pt x="7" y="5"/>
                  </a:cubicBezTo>
                  <a:cubicBezTo>
                    <a:pt x="7" y="5"/>
                    <a:pt x="8" y="5"/>
                    <a:pt x="8" y="4"/>
                  </a:cubicBezTo>
                  <a:cubicBezTo>
                    <a:pt x="9" y="4"/>
                    <a:pt x="9" y="4"/>
                    <a:pt x="10" y="4"/>
                  </a:cubicBezTo>
                  <a:cubicBezTo>
                    <a:pt x="10" y="4"/>
                    <a:pt x="11" y="4"/>
                    <a:pt x="11" y="4"/>
                  </a:cubicBezTo>
                  <a:cubicBezTo>
                    <a:pt x="11" y="3"/>
                    <a:pt x="12" y="3"/>
                    <a:pt x="12" y="4"/>
                  </a:cubicBezTo>
                  <a:cubicBezTo>
                    <a:pt x="13" y="4"/>
                    <a:pt x="13" y="3"/>
                    <a:pt x="13" y="3"/>
                  </a:cubicBezTo>
                  <a:cubicBezTo>
                    <a:pt x="13" y="3"/>
                    <a:pt x="13" y="2"/>
                    <a:pt x="14" y="2"/>
                  </a:cubicBezTo>
                  <a:cubicBezTo>
                    <a:pt x="14" y="1"/>
                    <a:pt x="14" y="2"/>
                    <a:pt x="14" y="2"/>
                  </a:cubicBezTo>
                  <a:cubicBezTo>
                    <a:pt x="15" y="2"/>
                    <a:pt x="15" y="2"/>
                    <a:pt x="16" y="3"/>
                  </a:cubicBezTo>
                  <a:cubicBezTo>
                    <a:pt x="16" y="3"/>
                    <a:pt x="17" y="3"/>
                    <a:pt x="17" y="3"/>
                  </a:cubicBezTo>
                  <a:cubicBezTo>
                    <a:pt x="18" y="3"/>
                    <a:pt x="18" y="3"/>
                    <a:pt x="19" y="3"/>
                  </a:cubicBezTo>
                  <a:cubicBezTo>
                    <a:pt x="19" y="3"/>
                    <a:pt x="19" y="3"/>
                    <a:pt x="18" y="2"/>
                  </a:cubicBezTo>
                  <a:cubicBezTo>
                    <a:pt x="18" y="2"/>
                    <a:pt x="18" y="2"/>
                    <a:pt x="18" y="2"/>
                  </a:cubicBezTo>
                  <a:cubicBezTo>
                    <a:pt x="18" y="1"/>
                    <a:pt x="17" y="1"/>
                    <a:pt x="16" y="1"/>
                  </a:cubicBezTo>
                  <a:cubicBezTo>
                    <a:pt x="16" y="1"/>
                    <a:pt x="15" y="1"/>
                    <a:pt x="14" y="1"/>
                  </a:cubicBezTo>
                  <a:cubicBezTo>
                    <a:pt x="13" y="0"/>
                    <a:pt x="12" y="1"/>
                    <a:pt x="12" y="1"/>
                  </a:cubicBezTo>
                  <a:cubicBezTo>
                    <a:pt x="12" y="1"/>
                    <a:pt x="3" y="3"/>
                    <a:pt x="1" y="3"/>
                  </a:cubicBezTo>
                  <a:cubicBezTo>
                    <a:pt x="0"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7" name="Freeform 439"/>
            <p:cNvSpPr>
              <a:spLocks/>
            </p:cNvSpPr>
            <p:nvPr/>
          </p:nvSpPr>
          <p:spPr bwMode="auto">
            <a:xfrm>
              <a:off x="3433" y="857"/>
              <a:ext cx="84" cy="32"/>
            </a:xfrm>
            <a:custGeom>
              <a:avLst/>
              <a:gdLst/>
              <a:ahLst/>
              <a:cxnLst>
                <a:cxn ang="0">
                  <a:pos x="15" y="3"/>
                </a:cxn>
                <a:cxn ang="0">
                  <a:pos x="14" y="4"/>
                </a:cxn>
                <a:cxn ang="0">
                  <a:pos x="13" y="4"/>
                </a:cxn>
                <a:cxn ang="0">
                  <a:pos x="11" y="5"/>
                </a:cxn>
                <a:cxn ang="0">
                  <a:pos x="9" y="4"/>
                </a:cxn>
                <a:cxn ang="0">
                  <a:pos x="8" y="4"/>
                </a:cxn>
                <a:cxn ang="0">
                  <a:pos x="7" y="4"/>
                </a:cxn>
                <a:cxn ang="0">
                  <a:pos x="5" y="5"/>
                </a:cxn>
                <a:cxn ang="0">
                  <a:pos x="6" y="5"/>
                </a:cxn>
                <a:cxn ang="0">
                  <a:pos x="8" y="5"/>
                </a:cxn>
                <a:cxn ang="0">
                  <a:pos x="8" y="6"/>
                </a:cxn>
                <a:cxn ang="0">
                  <a:pos x="6" y="6"/>
                </a:cxn>
                <a:cxn ang="0">
                  <a:pos x="7" y="6"/>
                </a:cxn>
                <a:cxn ang="0">
                  <a:pos x="8" y="7"/>
                </a:cxn>
                <a:cxn ang="0">
                  <a:pos x="6" y="7"/>
                </a:cxn>
                <a:cxn ang="0">
                  <a:pos x="3" y="6"/>
                </a:cxn>
                <a:cxn ang="0">
                  <a:pos x="1" y="7"/>
                </a:cxn>
                <a:cxn ang="0">
                  <a:pos x="1" y="7"/>
                </a:cxn>
                <a:cxn ang="0">
                  <a:pos x="2" y="8"/>
                </a:cxn>
                <a:cxn ang="0">
                  <a:pos x="4" y="8"/>
                </a:cxn>
                <a:cxn ang="0">
                  <a:pos x="6" y="8"/>
                </a:cxn>
                <a:cxn ang="0">
                  <a:pos x="7" y="8"/>
                </a:cxn>
                <a:cxn ang="0">
                  <a:pos x="6" y="9"/>
                </a:cxn>
                <a:cxn ang="0">
                  <a:pos x="9" y="9"/>
                </a:cxn>
                <a:cxn ang="0">
                  <a:pos x="12" y="8"/>
                </a:cxn>
                <a:cxn ang="0">
                  <a:pos x="12" y="8"/>
                </a:cxn>
                <a:cxn ang="0">
                  <a:pos x="12" y="7"/>
                </a:cxn>
                <a:cxn ang="0">
                  <a:pos x="12" y="6"/>
                </a:cxn>
                <a:cxn ang="0">
                  <a:pos x="25" y="2"/>
                </a:cxn>
                <a:cxn ang="0">
                  <a:pos x="25" y="2"/>
                </a:cxn>
                <a:cxn ang="0">
                  <a:pos x="24" y="2"/>
                </a:cxn>
                <a:cxn ang="0">
                  <a:pos x="23" y="2"/>
                </a:cxn>
                <a:cxn ang="0">
                  <a:pos x="22" y="0"/>
                </a:cxn>
                <a:cxn ang="0">
                  <a:pos x="21" y="0"/>
                </a:cxn>
                <a:cxn ang="0">
                  <a:pos x="19" y="0"/>
                </a:cxn>
                <a:cxn ang="0">
                  <a:pos x="17" y="0"/>
                </a:cxn>
                <a:cxn ang="0">
                  <a:pos x="15" y="1"/>
                </a:cxn>
                <a:cxn ang="0">
                  <a:pos x="12" y="2"/>
                </a:cxn>
                <a:cxn ang="0">
                  <a:pos x="13" y="2"/>
                </a:cxn>
                <a:cxn ang="0">
                  <a:pos x="13" y="2"/>
                </a:cxn>
                <a:cxn ang="0">
                  <a:pos x="14" y="2"/>
                </a:cxn>
                <a:cxn ang="0">
                  <a:pos x="15" y="3"/>
                </a:cxn>
                <a:cxn ang="0">
                  <a:pos x="15" y="3"/>
                </a:cxn>
              </a:cxnLst>
              <a:rect l="0" t="0" r="r" b="b"/>
              <a:pathLst>
                <a:path w="26" h="10">
                  <a:moveTo>
                    <a:pt x="15" y="3"/>
                  </a:moveTo>
                  <a:cubicBezTo>
                    <a:pt x="14" y="3"/>
                    <a:pt x="14" y="4"/>
                    <a:pt x="14" y="4"/>
                  </a:cubicBezTo>
                  <a:cubicBezTo>
                    <a:pt x="13" y="4"/>
                    <a:pt x="13" y="4"/>
                    <a:pt x="13" y="4"/>
                  </a:cubicBezTo>
                  <a:cubicBezTo>
                    <a:pt x="12" y="4"/>
                    <a:pt x="11" y="5"/>
                    <a:pt x="11" y="5"/>
                  </a:cubicBezTo>
                  <a:cubicBezTo>
                    <a:pt x="11" y="5"/>
                    <a:pt x="10" y="4"/>
                    <a:pt x="9" y="4"/>
                  </a:cubicBezTo>
                  <a:cubicBezTo>
                    <a:pt x="9" y="4"/>
                    <a:pt x="9" y="4"/>
                    <a:pt x="8" y="4"/>
                  </a:cubicBezTo>
                  <a:cubicBezTo>
                    <a:pt x="8" y="4"/>
                    <a:pt x="8" y="4"/>
                    <a:pt x="7" y="4"/>
                  </a:cubicBezTo>
                  <a:cubicBezTo>
                    <a:pt x="7" y="4"/>
                    <a:pt x="6" y="5"/>
                    <a:pt x="5" y="5"/>
                  </a:cubicBezTo>
                  <a:cubicBezTo>
                    <a:pt x="4" y="5"/>
                    <a:pt x="6" y="5"/>
                    <a:pt x="6" y="5"/>
                  </a:cubicBezTo>
                  <a:cubicBezTo>
                    <a:pt x="7" y="5"/>
                    <a:pt x="7" y="5"/>
                    <a:pt x="8" y="5"/>
                  </a:cubicBezTo>
                  <a:cubicBezTo>
                    <a:pt x="8" y="5"/>
                    <a:pt x="8" y="6"/>
                    <a:pt x="8" y="6"/>
                  </a:cubicBezTo>
                  <a:cubicBezTo>
                    <a:pt x="7" y="6"/>
                    <a:pt x="6" y="6"/>
                    <a:pt x="6" y="6"/>
                  </a:cubicBezTo>
                  <a:cubicBezTo>
                    <a:pt x="5" y="6"/>
                    <a:pt x="6" y="6"/>
                    <a:pt x="7" y="6"/>
                  </a:cubicBezTo>
                  <a:cubicBezTo>
                    <a:pt x="8" y="6"/>
                    <a:pt x="8" y="7"/>
                    <a:pt x="8" y="7"/>
                  </a:cubicBezTo>
                  <a:cubicBezTo>
                    <a:pt x="8" y="7"/>
                    <a:pt x="7" y="7"/>
                    <a:pt x="6" y="7"/>
                  </a:cubicBezTo>
                  <a:cubicBezTo>
                    <a:pt x="6" y="7"/>
                    <a:pt x="4" y="7"/>
                    <a:pt x="3" y="6"/>
                  </a:cubicBezTo>
                  <a:cubicBezTo>
                    <a:pt x="2" y="6"/>
                    <a:pt x="1" y="7"/>
                    <a:pt x="1" y="7"/>
                  </a:cubicBezTo>
                  <a:cubicBezTo>
                    <a:pt x="0" y="7"/>
                    <a:pt x="1" y="7"/>
                    <a:pt x="1" y="7"/>
                  </a:cubicBezTo>
                  <a:cubicBezTo>
                    <a:pt x="1" y="8"/>
                    <a:pt x="2" y="8"/>
                    <a:pt x="2" y="8"/>
                  </a:cubicBezTo>
                  <a:cubicBezTo>
                    <a:pt x="2" y="9"/>
                    <a:pt x="3" y="8"/>
                    <a:pt x="4" y="8"/>
                  </a:cubicBezTo>
                  <a:cubicBezTo>
                    <a:pt x="4" y="7"/>
                    <a:pt x="5" y="8"/>
                    <a:pt x="6" y="8"/>
                  </a:cubicBezTo>
                  <a:cubicBezTo>
                    <a:pt x="8" y="8"/>
                    <a:pt x="7" y="8"/>
                    <a:pt x="7" y="8"/>
                  </a:cubicBezTo>
                  <a:cubicBezTo>
                    <a:pt x="6" y="8"/>
                    <a:pt x="6" y="8"/>
                    <a:pt x="6" y="9"/>
                  </a:cubicBezTo>
                  <a:cubicBezTo>
                    <a:pt x="5" y="10"/>
                    <a:pt x="8" y="9"/>
                    <a:pt x="9" y="9"/>
                  </a:cubicBezTo>
                  <a:cubicBezTo>
                    <a:pt x="11" y="9"/>
                    <a:pt x="12" y="9"/>
                    <a:pt x="12" y="8"/>
                  </a:cubicBezTo>
                  <a:cubicBezTo>
                    <a:pt x="13" y="8"/>
                    <a:pt x="12" y="8"/>
                    <a:pt x="12" y="8"/>
                  </a:cubicBezTo>
                  <a:cubicBezTo>
                    <a:pt x="12" y="8"/>
                    <a:pt x="12" y="8"/>
                    <a:pt x="12" y="7"/>
                  </a:cubicBezTo>
                  <a:cubicBezTo>
                    <a:pt x="11" y="6"/>
                    <a:pt x="12" y="6"/>
                    <a:pt x="12" y="6"/>
                  </a:cubicBezTo>
                  <a:cubicBezTo>
                    <a:pt x="13" y="6"/>
                    <a:pt x="24" y="3"/>
                    <a:pt x="25" y="2"/>
                  </a:cubicBezTo>
                  <a:cubicBezTo>
                    <a:pt x="26" y="2"/>
                    <a:pt x="25" y="2"/>
                    <a:pt x="25" y="2"/>
                  </a:cubicBezTo>
                  <a:cubicBezTo>
                    <a:pt x="24" y="2"/>
                    <a:pt x="24" y="2"/>
                    <a:pt x="24" y="2"/>
                  </a:cubicBezTo>
                  <a:cubicBezTo>
                    <a:pt x="23" y="1"/>
                    <a:pt x="23" y="1"/>
                    <a:pt x="23" y="2"/>
                  </a:cubicBezTo>
                  <a:cubicBezTo>
                    <a:pt x="23" y="2"/>
                    <a:pt x="22" y="1"/>
                    <a:pt x="22" y="0"/>
                  </a:cubicBezTo>
                  <a:cubicBezTo>
                    <a:pt x="22" y="0"/>
                    <a:pt x="21" y="0"/>
                    <a:pt x="21" y="0"/>
                  </a:cubicBezTo>
                  <a:cubicBezTo>
                    <a:pt x="20" y="0"/>
                    <a:pt x="20" y="0"/>
                    <a:pt x="19" y="0"/>
                  </a:cubicBezTo>
                  <a:cubicBezTo>
                    <a:pt x="19" y="0"/>
                    <a:pt x="17" y="0"/>
                    <a:pt x="17" y="0"/>
                  </a:cubicBezTo>
                  <a:cubicBezTo>
                    <a:pt x="17" y="0"/>
                    <a:pt x="15" y="1"/>
                    <a:pt x="15" y="1"/>
                  </a:cubicBezTo>
                  <a:cubicBezTo>
                    <a:pt x="14" y="1"/>
                    <a:pt x="13" y="1"/>
                    <a:pt x="12" y="2"/>
                  </a:cubicBezTo>
                  <a:cubicBezTo>
                    <a:pt x="11" y="2"/>
                    <a:pt x="12" y="2"/>
                    <a:pt x="13" y="2"/>
                  </a:cubicBezTo>
                  <a:cubicBezTo>
                    <a:pt x="13" y="2"/>
                    <a:pt x="14" y="2"/>
                    <a:pt x="13" y="2"/>
                  </a:cubicBezTo>
                  <a:cubicBezTo>
                    <a:pt x="13" y="3"/>
                    <a:pt x="14" y="2"/>
                    <a:pt x="14" y="2"/>
                  </a:cubicBezTo>
                  <a:cubicBezTo>
                    <a:pt x="15" y="2"/>
                    <a:pt x="15" y="2"/>
                    <a:pt x="15" y="3"/>
                  </a:cubicBezTo>
                  <a:cubicBezTo>
                    <a:pt x="15" y="3"/>
                    <a:pt x="15" y="3"/>
                    <a:pt x="15"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8" name="Freeform 440"/>
            <p:cNvSpPr>
              <a:spLocks/>
            </p:cNvSpPr>
            <p:nvPr/>
          </p:nvSpPr>
          <p:spPr bwMode="auto">
            <a:xfrm>
              <a:off x="3523" y="873"/>
              <a:ext cx="26" cy="10"/>
            </a:xfrm>
            <a:custGeom>
              <a:avLst/>
              <a:gdLst/>
              <a:ahLst/>
              <a:cxnLst>
                <a:cxn ang="0">
                  <a:pos x="1" y="3"/>
                </a:cxn>
                <a:cxn ang="0">
                  <a:pos x="4" y="3"/>
                </a:cxn>
                <a:cxn ang="0">
                  <a:pos x="6" y="3"/>
                </a:cxn>
                <a:cxn ang="0">
                  <a:pos x="7" y="3"/>
                </a:cxn>
                <a:cxn ang="0">
                  <a:pos x="8" y="3"/>
                </a:cxn>
                <a:cxn ang="0">
                  <a:pos x="7" y="2"/>
                </a:cxn>
                <a:cxn ang="0">
                  <a:pos x="5" y="1"/>
                </a:cxn>
                <a:cxn ang="0">
                  <a:pos x="1" y="2"/>
                </a:cxn>
                <a:cxn ang="0">
                  <a:pos x="1" y="3"/>
                </a:cxn>
              </a:cxnLst>
              <a:rect l="0" t="0" r="r" b="b"/>
              <a:pathLst>
                <a:path w="8" h="3">
                  <a:moveTo>
                    <a:pt x="1" y="3"/>
                  </a:moveTo>
                  <a:cubicBezTo>
                    <a:pt x="2" y="3"/>
                    <a:pt x="3" y="3"/>
                    <a:pt x="4" y="3"/>
                  </a:cubicBezTo>
                  <a:cubicBezTo>
                    <a:pt x="4" y="3"/>
                    <a:pt x="5" y="3"/>
                    <a:pt x="6" y="3"/>
                  </a:cubicBezTo>
                  <a:cubicBezTo>
                    <a:pt x="7" y="3"/>
                    <a:pt x="6" y="3"/>
                    <a:pt x="7" y="3"/>
                  </a:cubicBezTo>
                  <a:cubicBezTo>
                    <a:pt x="7" y="3"/>
                    <a:pt x="7" y="3"/>
                    <a:pt x="8" y="3"/>
                  </a:cubicBezTo>
                  <a:cubicBezTo>
                    <a:pt x="8" y="3"/>
                    <a:pt x="8" y="2"/>
                    <a:pt x="7" y="2"/>
                  </a:cubicBezTo>
                  <a:cubicBezTo>
                    <a:pt x="5" y="2"/>
                    <a:pt x="6" y="1"/>
                    <a:pt x="5" y="1"/>
                  </a:cubicBezTo>
                  <a:cubicBezTo>
                    <a:pt x="4" y="0"/>
                    <a:pt x="2" y="2"/>
                    <a:pt x="1" y="2"/>
                  </a:cubicBezTo>
                  <a:cubicBezTo>
                    <a:pt x="0"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9" name="Freeform 441"/>
            <p:cNvSpPr>
              <a:spLocks/>
            </p:cNvSpPr>
            <p:nvPr/>
          </p:nvSpPr>
          <p:spPr bwMode="auto">
            <a:xfrm>
              <a:off x="3549" y="860"/>
              <a:ext cx="36" cy="3"/>
            </a:xfrm>
            <a:custGeom>
              <a:avLst/>
              <a:gdLst/>
              <a:ahLst/>
              <a:cxnLst>
                <a:cxn ang="0">
                  <a:pos x="1" y="0"/>
                </a:cxn>
                <a:cxn ang="0">
                  <a:pos x="3" y="0"/>
                </a:cxn>
                <a:cxn ang="0">
                  <a:pos x="4" y="1"/>
                </a:cxn>
                <a:cxn ang="0">
                  <a:pos x="6" y="1"/>
                </a:cxn>
                <a:cxn ang="0">
                  <a:pos x="10" y="0"/>
                </a:cxn>
                <a:cxn ang="0">
                  <a:pos x="9" y="0"/>
                </a:cxn>
                <a:cxn ang="0">
                  <a:pos x="2" y="0"/>
                </a:cxn>
                <a:cxn ang="0">
                  <a:pos x="1" y="0"/>
                </a:cxn>
              </a:cxnLst>
              <a:rect l="0" t="0" r="r" b="b"/>
              <a:pathLst>
                <a:path w="11" h="1">
                  <a:moveTo>
                    <a:pt x="1" y="0"/>
                  </a:moveTo>
                  <a:cubicBezTo>
                    <a:pt x="2" y="1"/>
                    <a:pt x="3" y="1"/>
                    <a:pt x="3" y="0"/>
                  </a:cubicBezTo>
                  <a:cubicBezTo>
                    <a:pt x="4" y="0"/>
                    <a:pt x="4" y="1"/>
                    <a:pt x="4" y="1"/>
                  </a:cubicBezTo>
                  <a:cubicBezTo>
                    <a:pt x="5" y="1"/>
                    <a:pt x="6" y="1"/>
                    <a:pt x="6" y="1"/>
                  </a:cubicBezTo>
                  <a:cubicBezTo>
                    <a:pt x="7" y="1"/>
                    <a:pt x="9" y="1"/>
                    <a:pt x="10" y="0"/>
                  </a:cubicBezTo>
                  <a:cubicBezTo>
                    <a:pt x="11" y="0"/>
                    <a:pt x="10" y="0"/>
                    <a:pt x="9" y="0"/>
                  </a:cubicBezTo>
                  <a:cubicBezTo>
                    <a:pt x="9" y="0"/>
                    <a:pt x="3" y="0"/>
                    <a:pt x="2"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0" name="Freeform 442"/>
            <p:cNvSpPr>
              <a:spLocks/>
            </p:cNvSpPr>
            <p:nvPr/>
          </p:nvSpPr>
          <p:spPr bwMode="auto">
            <a:xfrm>
              <a:off x="3556" y="850"/>
              <a:ext cx="58" cy="17"/>
            </a:xfrm>
            <a:custGeom>
              <a:avLst/>
              <a:gdLst/>
              <a:ahLst/>
              <a:cxnLst>
                <a:cxn ang="0">
                  <a:pos x="2" y="1"/>
                </a:cxn>
                <a:cxn ang="0">
                  <a:pos x="3" y="1"/>
                </a:cxn>
                <a:cxn ang="0">
                  <a:pos x="5" y="1"/>
                </a:cxn>
                <a:cxn ang="0">
                  <a:pos x="6" y="2"/>
                </a:cxn>
                <a:cxn ang="0">
                  <a:pos x="8" y="2"/>
                </a:cxn>
                <a:cxn ang="0">
                  <a:pos x="11" y="3"/>
                </a:cxn>
                <a:cxn ang="0">
                  <a:pos x="14" y="4"/>
                </a:cxn>
                <a:cxn ang="0">
                  <a:pos x="17" y="4"/>
                </a:cxn>
                <a:cxn ang="0">
                  <a:pos x="17" y="3"/>
                </a:cxn>
                <a:cxn ang="0">
                  <a:pos x="10" y="1"/>
                </a:cxn>
                <a:cxn ang="0">
                  <a:pos x="5" y="1"/>
                </a:cxn>
                <a:cxn ang="0">
                  <a:pos x="1" y="1"/>
                </a:cxn>
                <a:cxn ang="0">
                  <a:pos x="2" y="1"/>
                </a:cxn>
              </a:cxnLst>
              <a:rect l="0" t="0" r="r" b="b"/>
              <a:pathLst>
                <a:path w="18" h="5">
                  <a:moveTo>
                    <a:pt x="2" y="1"/>
                  </a:moveTo>
                  <a:cubicBezTo>
                    <a:pt x="2" y="1"/>
                    <a:pt x="3" y="1"/>
                    <a:pt x="3" y="1"/>
                  </a:cubicBezTo>
                  <a:cubicBezTo>
                    <a:pt x="4" y="2"/>
                    <a:pt x="4" y="2"/>
                    <a:pt x="5" y="1"/>
                  </a:cubicBezTo>
                  <a:cubicBezTo>
                    <a:pt x="6" y="1"/>
                    <a:pt x="6" y="1"/>
                    <a:pt x="6" y="2"/>
                  </a:cubicBezTo>
                  <a:cubicBezTo>
                    <a:pt x="7" y="2"/>
                    <a:pt x="7" y="2"/>
                    <a:pt x="8" y="2"/>
                  </a:cubicBezTo>
                  <a:cubicBezTo>
                    <a:pt x="8" y="3"/>
                    <a:pt x="10" y="3"/>
                    <a:pt x="11" y="3"/>
                  </a:cubicBezTo>
                  <a:cubicBezTo>
                    <a:pt x="12" y="3"/>
                    <a:pt x="13" y="4"/>
                    <a:pt x="14" y="4"/>
                  </a:cubicBezTo>
                  <a:cubicBezTo>
                    <a:pt x="14" y="5"/>
                    <a:pt x="16" y="4"/>
                    <a:pt x="17" y="4"/>
                  </a:cubicBezTo>
                  <a:cubicBezTo>
                    <a:pt x="18" y="3"/>
                    <a:pt x="17" y="3"/>
                    <a:pt x="17" y="3"/>
                  </a:cubicBezTo>
                  <a:cubicBezTo>
                    <a:pt x="16" y="3"/>
                    <a:pt x="11" y="1"/>
                    <a:pt x="10" y="1"/>
                  </a:cubicBezTo>
                  <a:cubicBezTo>
                    <a:pt x="9" y="0"/>
                    <a:pt x="5" y="1"/>
                    <a:pt x="5" y="1"/>
                  </a:cubicBezTo>
                  <a:cubicBezTo>
                    <a:pt x="5" y="1"/>
                    <a:pt x="2" y="0"/>
                    <a:pt x="1" y="1"/>
                  </a:cubicBezTo>
                  <a:cubicBezTo>
                    <a:pt x="0"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1" name="Freeform 443"/>
            <p:cNvSpPr>
              <a:spLocks/>
            </p:cNvSpPr>
            <p:nvPr/>
          </p:nvSpPr>
          <p:spPr bwMode="auto">
            <a:xfrm>
              <a:off x="3575" y="863"/>
              <a:ext cx="26" cy="4"/>
            </a:xfrm>
            <a:custGeom>
              <a:avLst/>
              <a:gdLst/>
              <a:ahLst/>
              <a:cxnLst>
                <a:cxn ang="0">
                  <a:pos x="3" y="1"/>
                </a:cxn>
                <a:cxn ang="0">
                  <a:pos x="5" y="1"/>
                </a:cxn>
                <a:cxn ang="0">
                  <a:pos x="7" y="1"/>
                </a:cxn>
                <a:cxn ang="0">
                  <a:pos x="7" y="0"/>
                </a:cxn>
                <a:cxn ang="0">
                  <a:pos x="2" y="0"/>
                </a:cxn>
                <a:cxn ang="0">
                  <a:pos x="1" y="0"/>
                </a:cxn>
                <a:cxn ang="0">
                  <a:pos x="1" y="1"/>
                </a:cxn>
                <a:cxn ang="0">
                  <a:pos x="3" y="1"/>
                </a:cxn>
              </a:cxnLst>
              <a:rect l="0" t="0" r="r" b="b"/>
              <a:pathLst>
                <a:path w="8" h="1">
                  <a:moveTo>
                    <a:pt x="3" y="1"/>
                  </a:moveTo>
                  <a:cubicBezTo>
                    <a:pt x="4" y="1"/>
                    <a:pt x="4" y="1"/>
                    <a:pt x="5" y="1"/>
                  </a:cubicBezTo>
                  <a:cubicBezTo>
                    <a:pt x="5" y="1"/>
                    <a:pt x="6" y="1"/>
                    <a:pt x="7" y="1"/>
                  </a:cubicBezTo>
                  <a:cubicBezTo>
                    <a:pt x="8" y="1"/>
                    <a:pt x="7" y="0"/>
                    <a:pt x="7" y="0"/>
                  </a:cubicBezTo>
                  <a:cubicBezTo>
                    <a:pt x="6" y="0"/>
                    <a:pt x="3" y="0"/>
                    <a:pt x="2" y="0"/>
                  </a:cubicBezTo>
                  <a:cubicBezTo>
                    <a:pt x="0" y="0"/>
                    <a:pt x="1" y="0"/>
                    <a:pt x="1" y="0"/>
                  </a:cubicBezTo>
                  <a:cubicBezTo>
                    <a:pt x="1" y="0"/>
                    <a:pt x="1" y="0"/>
                    <a:pt x="1" y="1"/>
                  </a:cubicBezTo>
                  <a:cubicBezTo>
                    <a:pt x="2" y="1"/>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2" name="Freeform 444"/>
            <p:cNvSpPr>
              <a:spLocks/>
            </p:cNvSpPr>
            <p:nvPr/>
          </p:nvSpPr>
          <p:spPr bwMode="auto">
            <a:xfrm>
              <a:off x="3578" y="876"/>
              <a:ext cx="26" cy="13"/>
            </a:xfrm>
            <a:custGeom>
              <a:avLst/>
              <a:gdLst/>
              <a:ahLst/>
              <a:cxnLst>
                <a:cxn ang="0">
                  <a:pos x="1" y="3"/>
                </a:cxn>
                <a:cxn ang="0">
                  <a:pos x="5" y="3"/>
                </a:cxn>
                <a:cxn ang="0">
                  <a:pos x="7" y="3"/>
                </a:cxn>
                <a:cxn ang="0">
                  <a:pos x="7" y="1"/>
                </a:cxn>
                <a:cxn ang="0">
                  <a:pos x="3" y="0"/>
                </a:cxn>
                <a:cxn ang="0">
                  <a:pos x="1" y="2"/>
                </a:cxn>
                <a:cxn ang="0">
                  <a:pos x="1" y="3"/>
                </a:cxn>
              </a:cxnLst>
              <a:rect l="0" t="0" r="r" b="b"/>
              <a:pathLst>
                <a:path w="8" h="4">
                  <a:moveTo>
                    <a:pt x="1" y="3"/>
                  </a:moveTo>
                  <a:cubicBezTo>
                    <a:pt x="2" y="3"/>
                    <a:pt x="4" y="3"/>
                    <a:pt x="5" y="3"/>
                  </a:cubicBezTo>
                  <a:cubicBezTo>
                    <a:pt x="5" y="4"/>
                    <a:pt x="6" y="4"/>
                    <a:pt x="7" y="3"/>
                  </a:cubicBezTo>
                  <a:cubicBezTo>
                    <a:pt x="8" y="3"/>
                    <a:pt x="8" y="2"/>
                    <a:pt x="7" y="1"/>
                  </a:cubicBezTo>
                  <a:cubicBezTo>
                    <a:pt x="7" y="0"/>
                    <a:pt x="4" y="0"/>
                    <a:pt x="3" y="0"/>
                  </a:cubicBezTo>
                  <a:cubicBezTo>
                    <a:pt x="3" y="0"/>
                    <a:pt x="2" y="2"/>
                    <a:pt x="1" y="2"/>
                  </a:cubicBezTo>
                  <a:cubicBezTo>
                    <a:pt x="0"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3" name="Freeform 445"/>
            <p:cNvSpPr>
              <a:spLocks/>
            </p:cNvSpPr>
            <p:nvPr/>
          </p:nvSpPr>
          <p:spPr bwMode="auto">
            <a:xfrm>
              <a:off x="3575" y="837"/>
              <a:ext cx="42" cy="10"/>
            </a:xfrm>
            <a:custGeom>
              <a:avLst/>
              <a:gdLst/>
              <a:ahLst/>
              <a:cxnLst>
                <a:cxn ang="0">
                  <a:pos x="1" y="2"/>
                </a:cxn>
                <a:cxn ang="0">
                  <a:pos x="4" y="2"/>
                </a:cxn>
                <a:cxn ang="0">
                  <a:pos x="5" y="3"/>
                </a:cxn>
                <a:cxn ang="0">
                  <a:pos x="7" y="2"/>
                </a:cxn>
                <a:cxn ang="0">
                  <a:pos x="11" y="2"/>
                </a:cxn>
                <a:cxn ang="0">
                  <a:pos x="9" y="1"/>
                </a:cxn>
                <a:cxn ang="0">
                  <a:pos x="5" y="0"/>
                </a:cxn>
                <a:cxn ang="0">
                  <a:pos x="5" y="1"/>
                </a:cxn>
                <a:cxn ang="0">
                  <a:pos x="2" y="2"/>
                </a:cxn>
                <a:cxn ang="0">
                  <a:pos x="1" y="2"/>
                </a:cxn>
                <a:cxn ang="0">
                  <a:pos x="1" y="2"/>
                </a:cxn>
              </a:cxnLst>
              <a:rect l="0" t="0" r="r" b="b"/>
              <a:pathLst>
                <a:path w="13" h="3">
                  <a:moveTo>
                    <a:pt x="1" y="2"/>
                  </a:moveTo>
                  <a:cubicBezTo>
                    <a:pt x="1" y="3"/>
                    <a:pt x="3" y="3"/>
                    <a:pt x="4" y="2"/>
                  </a:cubicBezTo>
                  <a:cubicBezTo>
                    <a:pt x="4" y="2"/>
                    <a:pt x="5" y="2"/>
                    <a:pt x="5" y="3"/>
                  </a:cubicBezTo>
                  <a:cubicBezTo>
                    <a:pt x="5" y="3"/>
                    <a:pt x="7" y="2"/>
                    <a:pt x="7" y="2"/>
                  </a:cubicBezTo>
                  <a:cubicBezTo>
                    <a:pt x="8" y="2"/>
                    <a:pt x="10" y="2"/>
                    <a:pt x="11" y="2"/>
                  </a:cubicBezTo>
                  <a:cubicBezTo>
                    <a:pt x="13" y="1"/>
                    <a:pt x="10" y="1"/>
                    <a:pt x="9" y="1"/>
                  </a:cubicBezTo>
                  <a:cubicBezTo>
                    <a:pt x="9" y="1"/>
                    <a:pt x="6" y="0"/>
                    <a:pt x="5" y="0"/>
                  </a:cubicBezTo>
                  <a:cubicBezTo>
                    <a:pt x="5" y="0"/>
                    <a:pt x="5" y="1"/>
                    <a:pt x="5" y="1"/>
                  </a:cubicBezTo>
                  <a:cubicBezTo>
                    <a:pt x="6" y="2"/>
                    <a:pt x="3" y="2"/>
                    <a:pt x="2" y="2"/>
                  </a:cubicBezTo>
                  <a:cubicBezTo>
                    <a:pt x="1" y="1"/>
                    <a:pt x="1" y="1"/>
                    <a:pt x="1" y="2"/>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4" name="Freeform 446"/>
            <p:cNvSpPr>
              <a:spLocks/>
            </p:cNvSpPr>
            <p:nvPr/>
          </p:nvSpPr>
          <p:spPr bwMode="auto">
            <a:xfrm>
              <a:off x="3594" y="831"/>
              <a:ext cx="33" cy="10"/>
            </a:xfrm>
            <a:custGeom>
              <a:avLst/>
              <a:gdLst/>
              <a:ahLst/>
              <a:cxnLst>
                <a:cxn ang="0">
                  <a:pos x="1" y="2"/>
                </a:cxn>
                <a:cxn ang="0">
                  <a:pos x="6" y="2"/>
                </a:cxn>
                <a:cxn ang="0">
                  <a:pos x="9" y="2"/>
                </a:cxn>
                <a:cxn ang="0">
                  <a:pos x="7" y="1"/>
                </a:cxn>
                <a:cxn ang="0">
                  <a:pos x="6" y="0"/>
                </a:cxn>
                <a:cxn ang="0">
                  <a:pos x="3" y="1"/>
                </a:cxn>
                <a:cxn ang="0">
                  <a:pos x="1" y="1"/>
                </a:cxn>
                <a:cxn ang="0">
                  <a:pos x="1" y="2"/>
                </a:cxn>
              </a:cxnLst>
              <a:rect l="0" t="0" r="r" b="b"/>
              <a:pathLst>
                <a:path w="10" h="3">
                  <a:moveTo>
                    <a:pt x="1" y="2"/>
                  </a:moveTo>
                  <a:cubicBezTo>
                    <a:pt x="2" y="2"/>
                    <a:pt x="5" y="2"/>
                    <a:pt x="6" y="2"/>
                  </a:cubicBezTo>
                  <a:cubicBezTo>
                    <a:pt x="7" y="3"/>
                    <a:pt x="7" y="3"/>
                    <a:pt x="9" y="2"/>
                  </a:cubicBezTo>
                  <a:cubicBezTo>
                    <a:pt x="10" y="2"/>
                    <a:pt x="8" y="1"/>
                    <a:pt x="7" y="1"/>
                  </a:cubicBezTo>
                  <a:cubicBezTo>
                    <a:pt x="6" y="1"/>
                    <a:pt x="6" y="1"/>
                    <a:pt x="6" y="0"/>
                  </a:cubicBezTo>
                  <a:cubicBezTo>
                    <a:pt x="6" y="0"/>
                    <a:pt x="4" y="1"/>
                    <a:pt x="3" y="1"/>
                  </a:cubicBezTo>
                  <a:cubicBezTo>
                    <a:pt x="2" y="1"/>
                    <a:pt x="2" y="1"/>
                    <a:pt x="1" y="1"/>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5" name="Freeform 447"/>
            <p:cNvSpPr>
              <a:spLocks/>
            </p:cNvSpPr>
            <p:nvPr/>
          </p:nvSpPr>
          <p:spPr bwMode="auto">
            <a:xfrm>
              <a:off x="3585" y="850"/>
              <a:ext cx="35" cy="10"/>
            </a:xfrm>
            <a:custGeom>
              <a:avLst/>
              <a:gdLst/>
              <a:ahLst/>
              <a:cxnLst>
                <a:cxn ang="0">
                  <a:pos x="3" y="0"/>
                </a:cxn>
                <a:cxn ang="0">
                  <a:pos x="2" y="0"/>
                </a:cxn>
                <a:cxn ang="0">
                  <a:pos x="4" y="1"/>
                </a:cxn>
                <a:cxn ang="0">
                  <a:pos x="5" y="1"/>
                </a:cxn>
                <a:cxn ang="0">
                  <a:pos x="6" y="2"/>
                </a:cxn>
                <a:cxn ang="0">
                  <a:pos x="11" y="2"/>
                </a:cxn>
                <a:cxn ang="0">
                  <a:pos x="3" y="0"/>
                </a:cxn>
              </a:cxnLst>
              <a:rect l="0" t="0" r="r" b="b"/>
              <a:pathLst>
                <a:path w="11" h="3">
                  <a:moveTo>
                    <a:pt x="3" y="0"/>
                  </a:moveTo>
                  <a:cubicBezTo>
                    <a:pt x="0" y="0"/>
                    <a:pt x="2" y="0"/>
                    <a:pt x="2" y="0"/>
                  </a:cubicBezTo>
                  <a:cubicBezTo>
                    <a:pt x="3" y="0"/>
                    <a:pt x="3" y="1"/>
                    <a:pt x="4" y="1"/>
                  </a:cubicBezTo>
                  <a:cubicBezTo>
                    <a:pt x="4" y="1"/>
                    <a:pt x="5" y="1"/>
                    <a:pt x="5" y="1"/>
                  </a:cubicBezTo>
                  <a:cubicBezTo>
                    <a:pt x="6" y="1"/>
                    <a:pt x="5" y="1"/>
                    <a:pt x="6" y="2"/>
                  </a:cubicBezTo>
                  <a:cubicBezTo>
                    <a:pt x="7" y="3"/>
                    <a:pt x="10" y="2"/>
                    <a:pt x="11" y="2"/>
                  </a:cubicBezTo>
                  <a:cubicBezTo>
                    <a:pt x="11" y="2"/>
                    <a:pt x="6" y="1"/>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6" name="Freeform 448"/>
            <p:cNvSpPr>
              <a:spLocks/>
            </p:cNvSpPr>
            <p:nvPr/>
          </p:nvSpPr>
          <p:spPr bwMode="auto">
            <a:xfrm>
              <a:off x="3614" y="821"/>
              <a:ext cx="26" cy="7"/>
            </a:xfrm>
            <a:custGeom>
              <a:avLst/>
              <a:gdLst/>
              <a:ahLst/>
              <a:cxnLst>
                <a:cxn ang="0">
                  <a:pos x="1" y="2"/>
                </a:cxn>
                <a:cxn ang="0">
                  <a:pos x="3" y="2"/>
                </a:cxn>
                <a:cxn ang="0">
                  <a:pos x="5" y="1"/>
                </a:cxn>
                <a:cxn ang="0">
                  <a:pos x="8" y="1"/>
                </a:cxn>
                <a:cxn ang="0">
                  <a:pos x="5" y="0"/>
                </a:cxn>
                <a:cxn ang="0">
                  <a:pos x="2" y="0"/>
                </a:cxn>
                <a:cxn ang="0">
                  <a:pos x="1" y="1"/>
                </a:cxn>
                <a:cxn ang="0">
                  <a:pos x="1" y="2"/>
                </a:cxn>
              </a:cxnLst>
              <a:rect l="0" t="0" r="r" b="b"/>
              <a:pathLst>
                <a:path w="8" h="2">
                  <a:moveTo>
                    <a:pt x="1" y="2"/>
                  </a:moveTo>
                  <a:cubicBezTo>
                    <a:pt x="1" y="2"/>
                    <a:pt x="2" y="2"/>
                    <a:pt x="3" y="2"/>
                  </a:cubicBezTo>
                  <a:cubicBezTo>
                    <a:pt x="4" y="1"/>
                    <a:pt x="4" y="1"/>
                    <a:pt x="5" y="1"/>
                  </a:cubicBezTo>
                  <a:cubicBezTo>
                    <a:pt x="6" y="1"/>
                    <a:pt x="7" y="1"/>
                    <a:pt x="8" y="1"/>
                  </a:cubicBezTo>
                  <a:cubicBezTo>
                    <a:pt x="8" y="0"/>
                    <a:pt x="6" y="0"/>
                    <a:pt x="5" y="0"/>
                  </a:cubicBezTo>
                  <a:cubicBezTo>
                    <a:pt x="5" y="0"/>
                    <a:pt x="2" y="0"/>
                    <a:pt x="2" y="0"/>
                  </a:cubicBezTo>
                  <a:cubicBezTo>
                    <a:pt x="1" y="0"/>
                    <a:pt x="1" y="1"/>
                    <a:pt x="1"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7" name="Freeform 449"/>
            <p:cNvSpPr>
              <a:spLocks/>
            </p:cNvSpPr>
            <p:nvPr/>
          </p:nvSpPr>
          <p:spPr bwMode="auto">
            <a:xfrm>
              <a:off x="3601" y="870"/>
              <a:ext cx="39" cy="16"/>
            </a:xfrm>
            <a:custGeom>
              <a:avLst/>
              <a:gdLst/>
              <a:ahLst/>
              <a:cxnLst>
                <a:cxn ang="0">
                  <a:pos x="10" y="3"/>
                </a:cxn>
                <a:cxn ang="0">
                  <a:pos x="9" y="1"/>
                </a:cxn>
                <a:cxn ang="0">
                  <a:pos x="4" y="1"/>
                </a:cxn>
                <a:cxn ang="0">
                  <a:pos x="1" y="1"/>
                </a:cxn>
                <a:cxn ang="0">
                  <a:pos x="0" y="1"/>
                </a:cxn>
                <a:cxn ang="0">
                  <a:pos x="1" y="4"/>
                </a:cxn>
                <a:cxn ang="0">
                  <a:pos x="4" y="5"/>
                </a:cxn>
                <a:cxn ang="0">
                  <a:pos x="5" y="5"/>
                </a:cxn>
                <a:cxn ang="0">
                  <a:pos x="6" y="4"/>
                </a:cxn>
                <a:cxn ang="0">
                  <a:pos x="6" y="3"/>
                </a:cxn>
                <a:cxn ang="0">
                  <a:pos x="8" y="3"/>
                </a:cxn>
                <a:cxn ang="0">
                  <a:pos x="10" y="3"/>
                </a:cxn>
              </a:cxnLst>
              <a:rect l="0" t="0" r="r" b="b"/>
              <a:pathLst>
                <a:path w="12" h="5">
                  <a:moveTo>
                    <a:pt x="10" y="3"/>
                  </a:moveTo>
                  <a:cubicBezTo>
                    <a:pt x="12" y="3"/>
                    <a:pt x="10" y="2"/>
                    <a:pt x="9" y="1"/>
                  </a:cubicBezTo>
                  <a:cubicBezTo>
                    <a:pt x="8" y="1"/>
                    <a:pt x="5" y="1"/>
                    <a:pt x="4" y="1"/>
                  </a:cubicBezTo>
                  <a:cubicBezTo>
                    <a:pt x="4" y="1"/>
                    <a:pt x="3" y="1"/>
                    <a:pt x="1" y="1"/>
                  </a:cubicBezTo>
                  <a:cubicBezTo>
                    <a:pt x="0" y="0"/>
                    <a:pt x="0" y="1"/>
                    <a:pt x="0" y="1"/>
                  </a:cubicBezTo>
                  <a:cubicBezTo>
                    <a:pt x="0" y="2"/>
                    <a:pt x="1" y="3"/>
                    <a:pt x="1" y="4"/>
                  </a:cubicBezTo>
                  <a:cubicBezTo>
                    <a:pt x="1" y="5"/>
                    <a:pt x="3" y="5"/>
                    <a:pt x="4" y="5"/>
                  </a:cubicBezTo>
                  <a:cubicBezTo>
                    <a:pt x="4" y="5"/>
                    <a:pt x="5" y="5"/>
                    <a:pt x="5" y="5"/>
                  </a:cubicBezTo>
                  <a:cubicBezTo>
                    <a:pt x="5" y="4"/>
                    <a:pt x="5" y="4"/>
                    <a:pt x="6" y="4"/>
                  </a:cubicBezTo>
                  <a:cubicBezTo>
                    <a:pt x="7" y="5"/>
                    <a:pt x="7" y="4"/>
                    <a:pt x="6" y="3"/>
                  </a:cubicBezTo>
                  <a:cubicBezTo>
                    <a:pt x="5" y="3"/>
                    <a:pt x="7" y="3"/>
                    <a:pt x="8" y="3"/>
                  </a:cubicBezTo>
                  <a:cubicBezTo>
                    <a:pt x="9" y="3"/>
                    <a:pt x="9" y="3"/>
                    <a:pt x="1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8" name="Freeform 450"/>
            <p:cNvSpPr>
              <a:spLocks/>
            </p:cNvSpPr>
            <p:nvPr/>
          </p:nvSpPr>
          <p:spPr bwMode="auto">
            <a:xfrm>
              <a:off x="3627" y="886"/>
              <a:ext cx="19" cy="6"/>
            </a:xfrm>
            <a:custGeom>
              <a:avLst/>
              <a:gdLst/>
              <a:ahLst/>
              <a:cxnLst>
                <a:cxn ang="0">
                  <a:pos x="1" y="1"/>
                </a:cxn>
                <a:cxn ang="0">
                  <a:pos x="3" y="2"/>
                </a:cxn>
                <a:cxn ang="0">
                  <a:pos x="5" y="2"/>
                </a:cxn>
                <a:cxn ang="0">
                  <a:pos x="6" y="1"/>
                </a:cxn>
                <a:cxn ang="0">
                  <a:pos x="1" y="1"/>
                </a:cxn>
                <a:cxn ang="0">
                  <a:pos x="1" y="1"/>
                </a:cxn>
              </a:cxnLst>
              <a:rect l="0" t="0" r="r" b="b"/>
              <a:pathLst>
                <a:path w="6" h="2">
                  <a:moveTo>
                    <a:pt x="1" y="1"/>
                  </a:moveTo>
                  <a:cubicBezTo>
                    <a:pt x="1" y="1"/>
                    <a:pt x="3" y="2"/>
                    <a:pt x="3" y="2"/>
                  </a:cubicBezTo>
                  <a:cubicBezTo>
                    <a:pt x="4" y="2"/>
                    <a:pt x="4" y="2"/>
                    <a:pt x="5" y="2"/>
                  </a:cubicBezTo>
                  <a:cubicBezTo>
                    <a:pt x="6" y="2"/>
                    <a:pt x="6" y="1"/>
                    <a:pt x="6" y="1"/>
                  </a:cubicBezTo>
                  <a:cubicBezTo>
                    <a:pt x="5" y="0"/>
                    <a:pt x="3" y="0"/>
                    <a:pt x="1"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9" name="Freeform 451"/>
            <p:cNvSpPr>
              <a:spLocks/>
            </p:cNvSpPr>
            <p:nvPr/>
          </p:nvSpPr>
          <p:spPr bwMode="auto">
            <a:xfrm>
              <a:off x="3636" y="857"/>
              <a:ext cx="49" cy="19"/>
            </a:xfrm>
            <a:custGeom>
              <a:avLst/>
              <a:gdLst/>
              <a:ahLst/>
              <a:cxnLst>
                <a:cxn ang="0">
                  <a:pos x="0" y="3"/>
                </a:cxn>
                <a:cxn ang="0">
                  <a:pos x="1" y="5"/>
                </a:cxn>
                <a:cxn ang="0">
                  <a:pos x="3" y="5"/>
                </a:cxn>
                <a:cxn ang="0">
                  <a:pos x="6" y="5"/>
                </a:cxn>
                <a:cxn ang="0">
                  <a:pos x="9" y="5"/>
                </a:cxn>
                <a:cxn ang="0">
                  <a:pos x="12" y="4"/>
                </a:cxn>
                <a:cxn ang="0">
                  <a:pos x="14" y="3"/>
                </a:cxn>
                <a:cxn ang="0">
                  <a:pos x="15" y="1"/>
                </a:cxn>
                <a:cxn ang="0">
                  <a:pos x="12" y="0"/>
                </a:cxn>
                <a:cxn ang="0">
                  <a:pos x="8" y="1"/>
                </a:cxn>
                <a:cxn ang="0">
                  <a:pos x="5" y="1"/>
                </a:cxn>
                <a:cxn ang="0">
                  <a:pos x="4" y="1"/>
                </a:cxn>
                <a:cxn ang="0">
                  <a:pos x="4" y="1"/>
                </a:cxn>
                <a:cxn ang="0">
                  <a:pos x="1" y="2"/>
                </a:cxn>
                <a:cxn ang="0">
                  <a:pos x="0" y="3"/>
                </a:cxn>
              </a:cxnLst>
              <a:rect l="0" t="0" r="r" b="b"/>
              <a:pathLst>
                <a:path w="15" h="6">
                  <a:moveTo>
                    <a:pt x="0" y="3"/>
                  </a:moveTo>
                  <a:cubicBezTo>
                    <a:pt x="0" y="4"/>
                    <a:pt x="0" y="4"/>
                    <a:pt x="1" y="5"/>
                  </a:cubicBezTo>
                  <a:cubicBezTo>
                    <a:pt x="2" y="5"/>
                    <a:pt x="3" y="5"/>
                    <a:pt x="3" y="5"/>
                  </a:cubicBezTo>
                  <a:cubicBezTo>
                    <a:pt x="4" y="5"/>
                    <a:pt x="5" y="4"/>
                    <a:pt x="6" y="5"/>
                  </a:cubicBezTo>
                  <a:cubicBezTo>
                    <a:pt x="6" y="5"/>
                    <a:pt x="8" y="6"/>
                    <a:pt x="9" y="5"/>
                  </a:cubicBezTo>
                  <a:cubicBezTo>
                    <a:pt x="11" y="5"/>
                    <a:pt x="12" y="4"/>
                    <a:pt x="12" y="4"/>
                  </a:cubicBezTo>
                  <a:cubicBezTo>
                    <a:pt x="13" y="4"/>
                    <a:pt x="14" y="3"/>
                    <a:pt x="14" y="3"/>
                  </a:cubicBezTo>
                  <a:cubicBezTo>
                    <a:pt x="14" y="2"/>
                    <a:pt x="15" y="1"/>
                    <a:pt x="15" y="1"/>
                  </a:cubicBezTo>
                  <a:cubicBezTo>
                    <a:pt x="14" y="0"/>
                    <a:pt x="13" y="0"/>
                    <a:pt x="12" y="0"/>
                  </a:cubicBezTo>
                  <a:cubicBezTo>
                    <a:pt x="11" y="0"/>
                    <a:pt x="9" y="1"/>
                    <a:pt x="8" y="1"/>
                  </a:cubicBezTo>
                  <a:cubicBezTo>
                    <a:pt x="8" y="1"/>
                    <a:pt x="5" y="1"/>
                    <a:pt x="5" y="1"/>
                  </a:cubicBezTo>
                  <a:cubicBezTo>
                    <a:pt x="4" y="1"/>
                    <a:pt x="3" y="1"/>
                    <a:pt x="4" y="1"/>
                  </a:cubicBezTo>
                  <a:cubicBezTo>
                    <a:pt x="4" y="1"/>
                    <a:pt x="5" y="0"/>
                    <a:pt x="4" y="1"/>
                  </a:cubicBezTo>
                  <a:cubicBezTo>
                    <a:pt x="3" y="1"/>
                    <a:pt x="1" y="1"/>
                    <a:pt x="1" y="2"/>
                  </a:cubicBezTo>
                  <a:cubicBezTo>
                    <a:pt x="1" y="2"/>
                    <a:pt x="0" y="2"/>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0" name="Freeform 452"/>
            <p:cNvSpPr>
              <a:spLocks/>
            </p:cNvSpPr>
            <p:nvPr/>
          </p:nvSpPr>
          <p:spPr bwMode="auto">
            <a:xfrm>
              <a:off x="3646" y="850"/>
              <a:ext cx="32" cy="7"/>
            </a:xfrm>
            <a:custGeom>
              <a:avLst/>
              <a:gdLst/>
              <a:ahLst/>
              <a:cxnLst>
                <a:cxn ang="0">
                  <a:pos x="2" y="1"/>
                </a:cxn>
                <a:cxn ang="0">
                  <a:pos x="5" y="2"/>
                </a:cxn>
                <a:cxn ang="0">
                  <a:pos x="9" y="0"/>
                </a:cxn>
                <a:cxn ang="0">
                  <a:pos x="9" y="0"/>
                </a:cxn>
                <a:cxn ang="0">
                  <a:pos x="2" y="1"/>
                </a:cxn>
                <a:cxn ang="0">
                  <a:pos x="2" y="1"/>
                </a:cxn>
              </a:cxnLst>
              <a:rect l="0" t="0" r="r" b="b"/>
              <a:pathLst>
                <a:path w="10" h="2">
                  <a:moveTo>
                    <a:pt x="2" y="1"/>
                  </a:moveTo>
                  <a:cubicBezTo>
                    <a:pt x="2" y="1"/>
                    <a:pt x="4" y="2"/>
                    <a:pt x="5" y="2"/>
                  </a:cubicBezTo>
                  <a:cubicBezTo>
                    <a:pt x="7" y="2"/>
                    <a:pt x="8" y="1"/>
                    <a:pt x="9" y="0"/>
                  </a:cubicBezTo>
                  <a:cubicBezTo>
                    <a:pt x="10" y="0"/>
                    <a:pt x="9" y="0"/>
                    <a:pt x="9" y="0"/>
                  </a:cubicBezTo>
                  <a:cubicBezTo>
                    <a:pt x="8" y="0"/>
                    <a:pt x="4" y="0"/>
                    <a:pt x="2" y="1"/>
                  </a:cubicBezTo>
                  <a:cubicBezTo>
                    <a:pt x="0"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1" name="Freeform 453"/>
            <p:cNvSpPr>
              <a:spLocks/>
            </p:cNvSpPr>
            <p:nvPr/>
          </p:nvSpPr>
          <p:spPr bwMode="auto">
            <a:xfrm>
              <a:off x="3675" y="828"/>
              <a:ext cx="10" cy="6"/>
            </a:xfrm>
            <a:custGeom>
              <a:avLst/>
              <a:gdLst/>
              <a:ahLst/>
              <a:cxnLst>
                <a:cxn ang="0">
                  <a:pos x="2" y="1"/>
                </a:cxn>
                <a:cxn ang="0">
                  <a:pos x="1" y="1"/>
                </a:cxn>
                <a:cxn ang="0">
                  <a:pos x="1" y="1"/>
                </a:cxn>
                <a:cxn ang="0">
                  <a:pos x="2" y="1"/>
                </a:cxn>
              </a:cxnLst>
              <a:rect l="0" t="0" r="r" b="b"/>
              <a:pathLst>
                <a:path w="3" h="2">
                  <a:moveTo>
                    <a:pt x="2" y="1"/>
                  </a:moveTo>
                  <a:cubicBezTo>
                    <a:pt x="3" y="1"/>
                    <a:pt x="2" y="1"/>
                    <a:pt x="1" y="1"/>
                  </a:cubicBezTo>
                  <a:cubicBezTo>
                    <a:pt x="0" y="0"/>
                    <a:pt x="1" y="1"/>
                    <a:pt x="1" y="1"/>
                  </a:cubicBezTo>
                  <a:cubicBezTo>
                    <a:pt x="1" y="2"/>
                    <a:pt x="1"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2" name="Freeform 454"/>
            <p:cNvSpPr>
              <a:spLocks/>
            </p:cNvSpPr>
            <p:nvPr/>
          </p:nvSpPr>
          <p:spPr bwMode="auto">
            <a:xfrm>
              <a:off x="3678" y="828"/>
              <a:ext cx="33" cy="3"/>
            </a:xfrm>
            <a:custGeom>
              <a:avLst/>
              <a:gdLst/>
              <a:ahLst/>
              <a:cxnLst>
                <a:cxn ang="0">
                  <a:pos x="2" y="0"/>
                </a:cxn>
                <a:cxn ang="0">
                  <a:pos x="6" y="1"/>
                </a:cxn>
                <a:cxn ang="0">
                  <a:pos x="9" y="0"/>
                </a:cxn>
                <a:cxn ang="0">
                  <a:pos x="3" y="0"/>
                </a:cxn>
                <a:cxn ang="0">
                  <a:pos x="2" y="0"/>
                </a:cxn>
              </a:cxnLst>
              <a:rect l="0" t="0" r="r" b="b"/>
              <a:pathLst>
                <a:path w="10" h="1">
                  <a:moveTo>
                    <a:pt x="2" y="0"/>
                  </a:moveTo>
                  <a:cubicBezTo>
                    <a:pt x="2" y="0"/>
                    <a:pt x="4" y="1"/>
                    <a:pt x="6" y="1"/>
                  </a:cubicBezTo>
                  <a:cubicBezTo>
                    <a:pt x="7" y="1"/>
                    <a:pt x="9" y="1"/>
                    <a:pt x="9" y="0"/>
                  </a:cubicBezTo>
                  <a:cubicBezTo>
                    <a:pt x="10" y="0"/>
                    <a:pt x="6" y="0"/>
                    <a:pt x="3" y="0"/>
                  </a:cubicBezTo>
                  <a:cubicBezTo>
                    <a:pt x="0"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3" name="Freeform 455"/>
            <p:cNvSpPr>
              <a:spLocks/>
            </p:cNvSpPr>
            <p:nvPr/>
          </p:nvSpPr>
          <p:spPr bwMode="auto">
            <a:xfrm>
              <a:off x="3688" y="847"/>
              <a:ext cx="49" cy="20"/>
            </a:xfrm>
            <a:custGeom>
              <a:avLst/>
              <a:gdLst/>
              <a:ahLst/>
              <a:cxnLst>
                <a:cxn ang="0">
                  <a:pos x="1" y="3"/>
                </a:cxn>
                <a:cxn ang="0">
                  <a:pos x="1" y="4"/>
                </a:cxn>
                <a:cxn ang="0">
                  <a:pos x="3" y="5"/>
                </a:cxn>
                <a:cxn ang="0">
                  <a:pos x="5" y="5"/>
                </a:cxn>
                <a:cxn ang="0">
                  <a:pos x="14" y="3"/>
                </a:cxn>
                <a:cxn ang="0">
                  <a:pos x="14" y="2"/>
                </a:cxn>
                <a:cxn ang="0">
                  <a:pos x="14" y="1"/>
                </a:cxn>
                <a:cxn ang="0">
                  <a:pos x="10" y="0"/>
                </a:cxn>
                <a:cxn ang="0">
                  <a:pos x="8" y="1"/>
                </a:cxn>
                <a:cxn ang="0">
                  <a:pos x="6" y="2"/>
                </a:cxn>
                <a:cxn ang="0">
                  <a:pos x="3" y="2"/>
                </a:cxn>
                <a:cxn ang="0">
                  <a:pos x="1" y="3"/>
                </a:cxn>
              </a:cxnLst>
              <a:rect l="0" t="0" r="r" b="b"/>
              <a:pathLst>
                <a:path w="15" h="6">
                  <a:moveTo>
                    <a:pt x="1" y="3"/>
                  </a:moveTo>
                  <a:cubicBezTo>
                    <a:pt x="0" y="4"/>
                    <a:pt x="1" y="4"/>
                    <a:pt x="1" y="4"/>
                  </a:cubicBezTo>
                  <a:cubicBezTo>
                    <a:pt x="1" y="4"/>
                    <a:pt x="3" y="5"/>
                    <a:pt x="3" y="5"/>
                  </a:cubicBezTo>
                  <a:cubicBezTo>
                    <a:pt x="3" y="6"/>
                    <a:pt x="4" y="6"/>
                    <a:pt x="5" y="5"/>
                  </a:cubicBezTo>
                  <a:cubicBezTo>
                    <a:pt x="6" y="5"/>
                    <a:pt x="13" y="3"/>
                    <a:pt x="14" y="3"/>
                  </a:cubicBezTo>
                  <a:cubicBezTo>
                    <a:pt x="15" y="3"/>
                    <a:pt x="15" y="2"/>
                    <a:pt x="14" y="2"/>
                  </a:cubicBezTo>
                  <a:cubicBezTo>
                    <a:pt x="14" y="2"/>
                    <a:pt x="14" y="2"/>
                    <a:pt x="14" y="1"/>
                  </a:cubicBezTo>
                  <a:cubicBezTo>
                    <a:pt x="14" y="0"/>
                    <a:pt x="10" y="0"/>
                    <a:pt x="10" y="0"/>
                  </a:cubicBezTo>
                  <a:cubicBezTo>
                    <a:pt x="9" y="0"/>
                    <a:pt x="8" y="0"/>
                    <a:pt x="8" y="1"/>
                  </a:cubicBezTo>
                  <a:cubicBezTo>
                    <a:pt x="8" y="2"/>
                    <a:pt x="7" y="2"/>
                    <a:pt x="6" y="2"/>
                  </a:cubicBezTo>
                  <a:cubicBezTo>
                    <a:pt x="5" y="2"/>
                    <a:pt x="3" y="2"/>
                    <a:pt x="3" y="2"/>
                  </a:cubicBezTo>
                  <a:cubicBezTo>
                    <a:pt x="3" y="3"/>
                    <a:pt x="2"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4" name="Freeform 456"/>
            <p:cNvSpPr>
              <a:spLocks/>
            </p:cNvSpPr>
            <p:nvPr/>
          </p:nvSpPr>
          <p:spPr bwMode="auto">
            <a:xfrm>
              <a:off x="3510" y="1112"/>
              <a:ext cx="101" cy="84"/>
            </a:xfrm>
            <a:custGeom>
              <a:avLst/>
              <a:gdLst/>
              <a:ahLst/>
              <a:cxnLst>
                <a:cxn ang="0">
                  <a:pos x="0" y="15"/>
                </a:cxn>
                <a:cxn ang="0">
                  <a:pos x="3" y="17"/>
                </a:cxn>
                <a:cxn ang="0">
                  <a:pos x="5" y="16"/>
                </a:cxn>
                <a:cxn ang="0">
                  <a:pos x="7" y="18"/>
                </a:cxn>
                <a:cxn ang="0">
                  <a:pos x="9" y="17"/>
                </a:cxn>
                <a:cxn ang="0">
                  <a:pos x="9" y="18"/>
                </a:cxn>
                <a:cxn ang="0">
                  <a:pos x="11" y="18"/>
                </a:cxn>
                <a:cxn ang="0">
                  <a:pos x="10" y="19"/>
                </a:cxn>
                <a:cxn ang="0">
                  <a:pos x="12" y="21"/>
                </a:cxn>
                <a:cxn ang="0">
                  <a:pos x="11" y="21"/>
                </a:cxn>
                <a:cxn ang="0">
                  <a:pos x="11" y="23"/>
                </a:cxn>
                <a:cxn ang="0">
                  <a:pos x="11" y="24"/>
                </a:cxn>
                <a:cxn ang="0">
                  <a:pos x="16" y="25"/>
                </a:cxn>
                <a:cxn ang="0">
                  <a:pos x="16" y="24"/>
                </a:cxn>
                <a:cxn ang="0">
                  <a:pos x="20" y="25"/>
                </a:cxn>
                <a:cxn ang="0">
                  <a:pos x="22" y="25"/>
                </a:cxn>
                <a:cxn ang="0">
                  <a:pos x="22" y="25"/>
                </a:cxn>
                <a:cxn ang="0">
                  <a:pos x="24" y="25"/>
                </a:cxn>
                <a:cxn ang="0">
                  <a:pos x="24" y="25"/>
                </a:cxn>
                <a:cxn ang="0">
                  <a:pos x="29" y="26"/>
                </a:cxn>
                <a:cxn ang="0">
                  <a:pos x="29" y="25"/>
                </a:cxn>
                <a:cxn ang="0">
                  <a:pos x="31" y="24"/>
                </a:cxn>
                <a:cxn ang="0">
                  <a:pos x="27" y="22"/>
                </a:cxn>
                <a:cxn ang="0">
                  <a:pos x="23" y="19"/>
                </a:cxn>
                <a:cxn ang="0">
                  <a:pos x="21" y="15"/>
                </a:cxn>
                <a:cxn ang="0">
                  <a:pos x="20" y="13"/>
                </a:cxn>
                <a:cxn ang="0">
                  <a:pos x="20" y="11"/>
                </a:cxn>
                <a:cxn ang="0">
                  <a:pos x="20" y="10"/>
                </a:cxn>
                <a:cxn ang="0">
                  <a:pos x="20" y="8"/>
                </a:cxn>
                <a:cxn ang="0">
                  <a:pos x="21" y="8"/>
                </a:cxn>
                <a:cxn ang="0">
                  <a:pos x="22" y="7"/>
                </a:cxn>
                <a:cxn ang="0">
                  <a:pos x="22" y="5"/>
                </a:cxn>
                <a:cxn ang="0">
                  <a:pos x="24" y="5"/>
                </a:cxn>
                <a:cxn ang="0">
                  <a:pos x="23" y="3"/>
                </a:cxn>
                <a:cxn ang="0">
                  <a:pos x="23" y="3"/>
                </a:cxn>
                <a:cxn ang="0">
                  <a:pos x="21" y="1"/>
                </a:cxn>
                <a:cxn ang="0">
                  <a:pos x="14" y="0"/>
                </a:cxn>
                <a:cxn ang="0">
                  <a:pos x="9" y="3"/>
                </a:cxn>
                <a:cxn ang="0">
                  <a:pos x="8" y="4"/>
                </a:cxn>
                <a:cxn ang="0">
                  <a:pos x="5" y="6"/>
                </a:cxn>
                <a:cxn ang="0">
                  <a:pos x="8" y="7"/>
                </a:cxn>
                <a:cxn ang="0">
                  <a:pos x="8" y="7"/>
                </a:cxn>
                <a:cxn ang="0">
                  <a:pos x="6" y="9"/>
                </a:cxn>
                <a:cxn ang="0">
                  <a:pos x="6" y="10"/>
                </a:cxn>
                <a:cxn ang="0">
                  <a:pos x="5" y="11"/>
                </a:cxn>
                <a:cxn ang="0">
                  <a:pos x="5" y="12"/>
                </a:cxn>
                <a:cxn ang="0">
                  <a:pos x="3" y="12"/>
                </a:cxn>
                <a:cxn ang="0">
                  <a:pos x="1" y="12"/>
                </a:cxn>
              </a:cxnLst>
              <a:rect l="0" t="0" r="r" b="b"/>
              <a:pathLst>
                <a:path w="31" h="26">
                  <a:moveTo>
                    <a:pt x="1" y="12"/>
                  </a:moveTo>
                  <a:cubicBezTo>
                    <a:pt x="0" y="13"/>
                    <a:pt x="0" y="15"/>
                    <a:pt x="0" y="15"/>
                  </a:cubicBezTo>
                  <a:cubicBezTo>
                    <a:pt x="1" y="16"/>
                    <a:pt x="1" y="16"/>
                    <a:pt x="1" y="17"/>
                  </a:cubicBezTo>
                  <a:cubicBezTo>
                    <a:pt x="1" y="17"/>
                    <a:pt x="2" y="17"/>
                    <a:pt x="3" y="17"/>
                  </a:cubicBezTo>
                  <a:cubicBezTo>
                    <a:pt x="3" y="17"/>
                    <a:pt x="5" y="17"/>
                    <a:pt x="5" y="17"/>
                  </a:cubicBezTo>
                  <a:cubicBezTo>
                    <a:pt x="5" y="17"/>
                    <a:pt x="5" y="17"/>
                    <a:pt x="5" y="16"/>
                  </a:cubicBezTo>
                  <a:cubicBezTo>
                    <a:pt x="6" y="16"/>
                    <a:pt x="6" y="17"/>
                    <a:pt x="6" y="17"/>
                  </a:cubicBezTo>
                  <a:cubicBezTo>
                    <a:pt x="6" y="18"/>
                    <a:pt x="6" y="18"/>
                    <a:pt x="7" y="18"/>
                  </a:cubicBezTo>
                  <a:cubicBezTo>
                    <a:pt x="8" y="18"/>
                    <a:pt x="8" y="18"/>
                    <a:pt x="8" y="18"/>
                  </a:cubicBezTo>
                  <a:cubicBezTo>
                    <a:pt x="8" y="18"/>
                    <a:pt x="8" y="17"/>
                    <a:pt x="9" y="17"/>
                  </a:cubicBezTo>
                  <a:cubicBezTo>
                    <a:pt x="9" y="18"/>
                    <a:pt x="9" y="17"/>
                    <a:pt x="9" y="17"/>
                  </a:cubicBezTo>
                  <a:cubicBezTo>
                    <a:pt x="10" y="17"/>
                    <a:pt x="10" y="17"/>
                    <a:pt x="9" y="18"/>
                  </a:cubicBezTo>
                  <a:cubicBezTo>
                    <a:pt x="9" y="18"/>
                    <a:pt x="10" y="18"/>
                    <a:pt x="10" y="19"/>
                  </a:cubicBezTo>
                  <a:cubicBezTo>
                    <a:pt x="10" y="20"/>
                    <a:pt x="11" y="19"/>
                    <a:pt x="11" y="18"/>
                  </a:cubicBezTo>
                  <a:cubicBezTo>
                    <a:pt x="12" y="18"/>
                    <a:pt x="11" y="18"/>
                    <a:pt x="11" y="19"/>
                  </a:cubicBezTo>
                  <a:cubicBezTo>
                    <a:pt x="11" y="19"/>
                    <a:pt x="11" y="19"/>
                    <a:pt x="10" y="19"/>
                  </a:cubicBezTo>
                  <a:cubicBezTo>
                    <a:pt x="10" y="20"/>
                    <a:pt x="12" y="20"/>
                    <a:pt x="12" y="21"/>
                  </a:cubicBezTo>
                  <a:cubicBezTo>
                    <a:pt x="13" y="21"/>
                    <a:pt x="13" y="21"/>
                    <a:pt x="12" y="21"/>
                  </a:cubicBezTo>
                  <a:cubicBezTo>
                    <a:pt x="12" y="21"/>
                    <a:pt x="12" y="21"/>
                    <a:pt x="12" y="21"/>
                  </a:cubicBezTo>
                  <a:cubicBezTo>
                    <a:pt x="13" y="22"/>
                    <a:pt x="13" y="21"/>
                    <a:pt x="11" y="21"/>
                  </a:cubicBezTo>
                  <a:cubicBezTo>
                    <a:pt x="10" y="21"/>
                    <a:pt x="11" y="22"/>
                    <a:pt x="11" y="22"/>
                  </a:cubicBezTo>
                  <a:cubicBezTo>
                    <a:pt x="12" y="22"/>
                    <a:pt x="12" y="22"/>
                    <a:pt x="11" y="23"/>
                  </a:cubicBezTo>
                  <a:cubicBezTo>
                    <a:pt x="11" y="23"/>
                    <a:pt x="12" y="24"/>
                    <a:pt x="10" y="23"/>
                  </a:cubicBezTo>
                  <a:cubicBezTo>
                    <a:pt x="9" y="23"/>
                    <a:pt x="10" y="24"/>
                    <a:pt x="11" y="24"/>
                  </a:cubicBezTo>
                  <a:cubicBezTo>
                    <a:pt x="11" y="24"/>
                    <a:pt x="12" y="24"/>
                    <a:pt x="13" y="24"/>
                  </a:cubicBezTo>
                  <a:cubicBezTo>
                    <a:pt x="14" y="24"/>
                    <a:pt x="15" y="25"/>
                    <a:pt x="16" y="25"/>
                  </a:cubicBezTo>
                  <a:cubicBezTo>
                    <a:pt x="16" y="25"/>
                    <a:pt x="16" y="25"/>
                    <a:pt x="16" y="25"/>
                  </a:cubicBezTo>
                  <a:cubicBezTo>
                    <a:pt x="15" y="24"/>
                    <a:pt x="16" y="24"/>
                    <a:pt x="16" y="24"/>
                  </a:cubicBezTo>
                  <a:cubicBezTo>
                    <a:pt x="16" y="24"/>
                    <a:pt x="18" y="25"/>
                    <a:pt x="18" y="26"/>
                  </a:cubicBezTo>
                  <a:cubicBezTo>
                    <a:pt x="19" y="26"/>
                    <a:pt x="19" y="25"/>
                    <a:pt x="20" y="25"/>
                  </a:cubicBezTo>
                  <a:cubicBezTo>
                    <a:pt x="20" y="24"/>
                    <a:pt x="21" y="24"/>
                    <a:pt x="21" y="24"/>
                  </a:cubicBezTo>
                  <a:cubicBezTo>
                    <a:pt x="22" y="25"/>
                    <a:pt x="22" y="25"/>
                    <a:pt x="22" y="25"/>
                  </a:cubicBezTo>
                  <a:cubicBezTo>
                    <a:pt x="22" y="26"/>
                    <a:pt x="22" y="26"/>
                    <a:pt x="22" y="26"/>
                  </a:cubicBezTo>
                  <a:cubicBezTo>
                    <a:pt x="23" y="26"/>
                    <a:pt x="23" y="26"/>
                    <a:pt x="22" y="25"/>
                  </a:cubicBezTo>
                  <a:cubicBezTo>
                    <a:pt x="22" y="25"/>
                    <a:pt x="22" y="25"/>
                    <a:pt x="23" y="25"/>
                  </a:cubicBezTo>
                  <a:cubicBezTo>
                    <a:pt x="23" y="25"/>
                    <a:pt x="24" y="25"/>
                    <a:pt x="24" y="25"/>
                  </a:cubicBezTo>
                  <a:cubicBezTo>
                    <a:pt x="25" y="25"/>
                    <a:pt x="25" y="26"/>
                    <a:pt x="25" y="25"/>
                  </a:cubicBezTo>
                  <a:cubicBezTo>
                    <a:pt x="25" y="24"/>
                    <a:pt x="24" y="25"/>
                    <a:pt x="24" y="25"/>
                  </a:cubicBezTo>
                  <a:cubicBezTo>
                    <a:pt x="24" y="24"/>
                    <a:pt x="26" y="25"/>
                    <a:pt x="26" y="25"/>
                  </a:cubicBezTo>
                  <a:cubicBezTo>
                    <a:pt x="27" y="26"/>
                    <a:pt x="28" y="26"/>
                    <a:pt x="29" y="26"/>
                  </a:cubicBezTo>
                  <a:cubicBezTo>
                    <a:pt x="29" y="26"/>
                    <a:pt x="28" y="25"/>
                    <a:pt x="27" y="25"/>
                  </a:cubicBezTo>
                  <a:cubicBezTo>
                    <a:pt x="26" y="25"/>
                    <a:pt x="28" y="25"/>
                    <a:pt x="29" y="25"/>
                  </a:cubicBezTo>
                  <a:cubicBezTo>
                    <a:pt x="29" y="25"/>
                    <a:pt x="30" y="25"/>
                    <a:pt x="30" y="25"/>
                  </a:cubicBezTo>
                  <a:cubicBezTo>
                    <a:pt x="30" y="25"/>
                    <a:pt x="30" y="24"/>
                    <a:pt x="31" y="24"/>
                  </a:cubicBezTo>
                  <a:cubicBezTo>
                    <a:pt x="31" y="25"/>
                    <a:pt x="30" y="24"/>
                    <a:pt x="30" y="24"/>
                  </a:cubicBezTo>
                  <a:cubicBezTo>
                    <a:pt x="29" y="24"/>
                    <a:pt x="27" y="23"/>
                    <a:pt x="27" y="22"/>
                  </a:cubicBezTo>
                  <a:cubicBezTo>
                    <a:pt x="27" y="22"/>
                    <a:pt x="26" y="21"/>
                    <a:pt x="25" y="21"/>
                  </a:cubicBezTo>
                  <a:cubicBezTo>
                    <a:pt x="25" y="21"/>
                    <a:pt x="23" y="20"/>
                    <a:pt x="23" y="19"/>
                  </a:cubicBezTo>
                  <a:cubicBezTo>
                    <a:pt x="23" y="19"/>
                    <a:pt x="22" y="18"/>
                    <a:pt x="22" y="18"/>
                  </a:cubicBezTo>
                  <a:cubicBezTo>
                    <a:pt x="22" y="17"/>
                    <a:pt x="21" y="16"/>
                    <a:pt x="21" y="15"/>
                  </a:cubicBezTo>
                  <a:cubicBezTo>
                    <a:pt x="21" y="15"/>
                    <a:pt x="20" y="14"/>
                    <a:pt x="20" y="14"/>
                  </a:cubicBezTo>
                  <a:cubicBezTo>
                    <a:pt x="19" y="14"/>
                    <a:pt x="19" y="13"/>
                    <a:pt x="20" y="13"/>
                  </a:cubicBezTo>
                  <a:cubicBezTo>
                    <a:pt x="20" y="13"/>
                    <a:pt x="20" y="13"/>
                    <a:pt x="20" y="12"/>
                  </a:cubicBezTo>
                  <a:cubicBezTo>
                    <a:pt x="20" y="12"/>
                    <a:pt x="20" y="12"/>
                    <a:pt x="20" y="11"/>
                  </a:cubicBezTo>
                  <a:cubicBezTo>
                    <a:pt x="21" y="11"/>
                    <a:pt x="20" y="11"/>
                    <a:pt x="20" y="10"/>
                  </a:cubicBezTo>
                  <a:cubicBezTo>
                    <a:pt x="20" y="10"/>
                    <a:pt x="20" y="10"/>
                    <a:pt x="20" y="10"/>
                  </a:cubicBezTo>
                  <a:cubicBezTo>
                    <a:pt x="20" y="9"/>
                    <a:pt x="20" y="9"/>
                    <a:pt x="19" y="9"/>
                  </a:cubicBezTo>
                  <a:cubicBezTo>
                    <a:pt x="18" y="9"/>
                    <a:pt x="20" y="8"/>
                    <a:pt x="20" y="8"/>
                  </a:cubicBezTo>
                  <a:cubicBezTo>
                    <a:pt x="21" y="8"/>
                    <a:pt x="21" y="8"/>
                    <a:pt x="20" y="8"/>
                  </a:cubicBezTo>
                  <a:cubicBezTo>
                    <a:pt x="20" y="7"/>
                    <a:pt x="20" y="8"/>
                    <a:pt x="21" y="8"/>
                  </a:cubicBezTo>
                  <a:cubicBezTo>
                    <a:pt x="21" y="8"/>
                    <a:pt x="21" y="7"/>
                    <a:pt x="22" y="7"/>
                  </a:cubicBezTo>
                  <a:cubicBezTo>
                    <a:pt x="22" y="7"/>
                    <a:pt x="22" y="7"/>
                    <a:pt x="22" y="7"/>
                  </a:cubicBezTo>
                  <a:cubicBezTo>
                    <a:pt x="23" y="7"/>
                    <a:pt x="22" y="6"/>
                    <a:pt x="21" y="6"/>
                  </a:cubicBezTo>
                  <a:cubicBezTo>
                    <a:pt x="20" y="5"/>
                    <a:pt x="22" y="5"/>
                    <a:pt x="22" y="5"/>
                  </a:cubicBezTo>
                  <a:cubicBezTo>
                    <a:pt x="22" y="5"/>
                    <a:pt x="22" y="5"/>
                    <a:pt x="23" y="5"/>
                  </a:cubicBezTo>
                  <a:cubicBezTo>
                    <a:pt x="24" y="6"/>
                    <a:pt x="24" y="5"/>
                    <a:pt x="24" y="5"/>
                  </a:cubicBezTo>
                  <a:cubicBezTo>
                    <a:pt x="24" y="4"/>
                    <a:pt x="24" y="4"/>
                    <a:pt x="22" y="4"/>
                  </a:cubicBezTo>
                  <a:cubicBezTo>
                    <a:pt x="20" y="4"/>
                    <a:pt x="23" y="4"/>
                    <a:pt x="23" y="3"/>
                  </a:cubicBezTo>
                  <a:cubicBezTo>
                    <a:pt x="24" y="3"/>
                    <a:pt x="24" y="3"/>
                    <a:pt x="25" y="3"/>
                  </a:cubicBezTo>
                  <a:cubicBezTo>
                    <a:pt x="25" y="3"/>
                    <a:pt x="24" y="3"/>
                    <a:pt x="23" y="3"/>
                  </a:cubicBezTo>
                  <a:cubicBezTo>
                    <a:pt x="22" y="3"/>
                    <a:pt x="24" y="3"/>
                    <a:pt x="25" y="2"/>
                  </a:cubicBezTo>
                  <a:cubicBezTo>
                    <a:pt x="26" y="2"/>
                    <a:pt x="21" y="1"/>
                    <a:pt x="21" y="1"/>
                  </a:cubicBezTo>
                  <a:cubicBezTo>
                    <a:pt x="20" y="0"/>
                    <a:pt x="17" y="0"/>
                    <a:pt x="17" y="0"/>
                  </a:cubicBezTo>
                  <a:cubicBezTo>
                    <a:pt x="16" y="0"/>
                    <a:pt x="15" y="0"/>
                    <a:pt x="14" y="0"/>
                  </a:cubicBezTo>
                  <a:cubicBezTo>
                    <a:pt x="14" y="0"/>
                    <a:pt x="10" y="1"/>
                    <a:pt x="9" y="1"/>
                  </a:cubicBezTo>
                  <a:cubicBezTo>
                    <a:pt x="9" y="2"/>
                    <a:pt x="8" y="2"/>
                    <a:pt x="9" y="3"/>
                  </a:cubicBezTo>
                  <a:cubicBezTo>
                    <a:pt x="9" y="3"/>
                    <a:pt x="8" y="3"/>
                    <a:pt x="9" y="4"/>
                  </a:cubicBezTo>
                  <a:cubicBezTo>
                    <a:pt x="9" y="5"/>
                    <a:pt x="9" y="4"/>
                    <a:pt x="8" y="4"/>
                  </a:cubicBezTo>
                  <a:cubicBezTo>
                    <a:pt x="8" y="4"/>
                    <a:pt x="7" y="5"/>
                    <a:pt x="7" y="5"/>
                  </a:cubicBezTo>
                  <a:cubicBezTo>
                    <a:pt x="6" y="5"/>
                    <a:pt x="6" y="5"/>
                    <a:pt x="5" y="6"/>
                  </a:cubicBezTo>
                  <a:cubicBezTo>
                    <a:pt x="5" y="6"/>
                    <a:pt x="6" y="6"/>
                    <a:pt x="7" y="6"/>
                  </a:cubicBezTo>
                  <a:cubicBezTo>
                    <a:pt x="9" y="6"/>
                    <a:pt x="8" y="7"/>
                    <a:pt x="8" y="7"/>
                  </a:cubicBezTo>
                  <a:cubicBezTo>
                    <a:pt x="7" y="7"/>
                    <a:pt x="7" y="7"/>
                    <a:pt x="7" y="7"/>
                  </a:cubicBezTo>
                  <a:cubicBezTo>
                    <a:pt x="7" y="8"/>
                    <a:pt x="7" y="8"/>
                    <a:pt x="8" y="7"/>
                  </a:cubicBezTo>
                  <a:cubicBezTo>
                    <a:pt x="9" y="7"/>
                    <a:pt x="8" y="8"/>
                    <a:pt x="7" y="8"/>
                  </a:cubicBezTo>
                  <a:cubicBezTo>
                    <a:pt x="7" y="8"/>
                    <a:pt x="7" y="8"/>
                    <a:pt x="6" y="9"/>
                  </a:cubicBezTo>
                  <a:cubicBezTo>
                    <a:pt x="6" y="9"/>
                    <a:pt x="7" y="10"/>
                    <a:pt x="6" y="9"/>
                  </a:cubicBezTo>
                  <a:cubicBezTo>
                    <a:pt x="6" y="9"/>
                    <a:pt x="6" y="10"/>
                    <a:pt x="6" y="10"/>
                  </a:cubicBezTo>
                  <a:cubicBezTo>
                    <a:pt x="6" y="10"/>
                    <a:pt x="6" y="10"/>
                    <a:pt x="6" y="10"/>
                  </a:cubicBezTo>
                  <a:cubicBezTo>
                    <a:pt x="5" y="10"/>
                    <a:pt x="5" y="10"/>
                    <a:pt x="5" y="11"/>
                  </a:cubicBezTo>
                  <a:cubicBezTo>
                    <a:pt x="5" y="11"/>
                    <a:pt x="5" y="11"/>
                    <a:pt x="5" y="11"/>
                  </a:cubicBezTo>
                  <a:cubicBezTo>
                    <a:pt x="5" y="11"/>
                    <a:pt x="5" y="11"/>
                    <a:pt x="5" y="12"/>
                  </a:cubicBezTo>
                  <a:cubicBezTo>
                    <a:pt x="5" y="12"/>
                    <a:pt x="5" y="12"/>
                    <a:pt x="4" y="12"/>
                  </a:cubicBezTo>
                  <a:cubicBezTo>
                    <a:pt x="4" y="12"/>
                    <a:pt x="4" y="12"/>
                    <a:pt x="3" y="12"/>
                  </a:cubicBezTo>
                  <a:cubicBezTo>
                    <a:pt x="3" y="12"/>
                    <a:pt x="3" y="12"/>
                    <a:pt x="2" y="12"/>
                  </a:cubicBezTo>
                  <a:cubicBezTo>
                    <a:pt x="2" y="11"/>
                    <a:pt x="1" y="12"/>
                    <a:pt x="1" y="1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5" name="Freeform 457"/>
            <p:cNvSpPr>
              <a:spLocks/>
            </p:cNvSpPr>
            <p:nvPr/>
          </p:nvSpPr>
          <p:spPr bwMode="auto">
            <a:xfrm>
              <a:off x="3523" y="1171"/>
              <a:ext cx="16" cy="12"/>
            </a:xfrm>
            <a:custGeom>
              <a:avLst/>
              <a:gdLst/>
              <a:ahLst/>
              <a:cxnLst>
                <a:cxn ang="0">
                  <a:pos x="5" y="3"/>
                </a:cxn>
                <a:cxn ang="0">
                  <a:pos x="5" y="2"/>
                </a:cxn>
                <a:cxn ang="0">
                  <a:pos x="4" y="2"/>
                </a:cxn>
                <a:cxn ang="0">
                  <a:pos x="3" y="1"/>
                </a:cxn>
                <a:cxn ang="0">
                  <a:pos x="4" y="1"/>
                </a:cxn>
                <a:cxn ang="0">
                  <a:pos x="3" y="1"/>
                </a:cxn>
                <a:cxn ang="0">
                  <a:pos x="1" y="1"/>
                </a:cxn>
                <a:cxn ang="0">
                  <a:pos x="1" y="1"/>
                </a:cxn>
                <a:cxn ang="0">
                  <a:pos x="3" y="3"/>
                </a:cxn>
                <a:cxn ang="0">
                  <a:pos x="4" y="4"/>
                </a:cxn>
                <a:cxn ang="0">
                  <a:pos x="4" y="4"/>
                </a:cxn>
                <a:cxn ang="0">
                  <a:pos x="5" y="3"/>
                </a:cxn>
              </a:cxnLst>
              <a:rect l="0" t="0" r="r" b="b"/>
              <a:pathLst>
                <a:path w="5" h="4">
                  <a:moveTo>
                    <a:pt x="5" y="3"/>
                  </a:moveTo>
                  <a:cubicBezTo>
                    <a:pt x="5" y="3"/>
                    <a:pt x="5" y="3"/>
                    <a:pt x="5" y="2"/>
                  </a:cubicBezTo>
                  <a:cubicBezTo>
                    <a:pt x="5" y="1"/>
                    <a:pt x="5" y="2"/>
                    <a:pt x="4" y="2"/>
                  </a:cubicBezTo>
                  <a:cubicBezTo>
                    <a:pt x="4" y="2"/>
                    <a:pt x="4" y="2"/>
                    <a:pt x="3" y="1"/>
                  </a:cubicBezTo>
                  <a:cubicBezTo>
                    <a:pt x="3" y="0"/>
                    <a:pt x="3" y="1"/>
                    <a:pt x="4" y="1"/>
                  </a:cubicBezTo>
                  <a:cubicBezTo>
                    <a:pt x="5" y="1"/>
                    <a:pt x="4" y="1"/>
                    <a:pt x="3" y="1"/>
                  </a:cubicBezTo>
                  <a:cubicBezTo>
                    <a:pt x="3" y="0"/>
                    <a:pt x="2" y="0"/>
                    <a:pt x="1" y="1"/>
                  </a:cubicBezTo>
                  <a:cubicBezTo>
                    <a:pt x="0" y="1"/>
                    <a:pt x="1" y="1"/>
                    <a:pt x="1" y="1"/>
                  </a:cubicBezTo>
                  <a:cubicBezTo>
                    <a:pt x="1" y="1"/>
                    <a:pt x="3" y="3"/>
                    <a:pt x="3" y="3"/>
                  </a:cubicBezTo>
                  <a:cubicBezTo>
                    <a:pt x="3" y="4"/>
                    <a:pt x="4" y="4"/>
                    <a:pt x="4" y="4"/>
                  </a:cubicBezTo>
                  <a:cubicBezTo>
                    <a:pt x="5" y="4"/>
                    <a:pt x="5" y="4"/>
                    <a:pt x="4" y="4"/>
                  </a:cubicBezTo>
                  <a:cubicBezTo>
                    <a:pt x="4" y="3"/>
                    <a:pt x="4" y="3"/>
                    <a:pt x="5"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6" name="Freeform 458"/>
            <p:cNvSpPr>
              <a:spLocks/>
            </p:cNvSpPr>
            <p:nvPr/>
          </p:nvSpPr>
          <p:spPr bwMode="auto">
            <a:xfrm>
              <a:off x="3546" y="993"/>
              <a:ext cx="249" cy="123"/>
            </a:xfrm>
            <a:custGeom>
              <a:avLst/>
              <a:gdLst/>
              <a:ahLst/>
              <a:cxnLst>
                <a:cxn ang="0">
                  <a:pos x="8" y="34"/>
                </a:cxn>
                <a:cxn ang="0">
                  <a:pos x="3" y="36"/>
                </a:cxn>
                <a:cxn ang="0">
                  <a:pos x="6" y="36"/>
                </a:cxn>
                <a:cxn ang="0">
                  <a:pos x="11" y="37"/>
                </a:cxn>
                <a:cxn ang="0">
                  <a:pos x="13" y="38"/>
                </a:cxn>
                <a:cxn ang="0">
                  <a:pos x="18" y="36"/>
                </a:cxn>
                <a:cxn ang="0">
                  <a:pos x="18" y="35"/>
                </a:cxn>
                <a:cxn ang="0">
                  <a:pos x="15" y="32"/>
                </a:cxn>
                <a:cxn ang="0">
                  <a:pos x="21" y="32"/>
                </a:cxn>
                <a:cxn ang="0">
                  <a:pos x="19" y="29"/>
                </a:cxn>
                <a:cxn ang="0">
                  <a:pos x="22" y="30"/>
                </a:cxn>
                <a:cxn ang="0">
                  <a:pos x="25" y="29"/>
                </a:cxn>
                <a:cxn ang="0">
                  <a:pos x="23" y="26"/>
                </a:cxn>
                <a:cxn ang="0">
                  <a:pos x="27" y="25"/>
                </a:cxn>
                <a:cxn ang="0">
                  <a:pos x="31" y="24"/>
                </a:cxn>
                <a:cxn ang="0">
                  <a:pos x="33" y="23"/>
                </a:cxn>
                <a:cxn ang="0">
                  <a:pos x="34" y="21"/>
                </a:cxn>
                <a:cxn ang="0">
                  <a:pos x="38" y="18"/>
                </a:cxn>
                <a:cxn ang="0">
                  <a:pos x="42" y="17"/>
                </a:cxn>
                <a:cxn ang="0">
                  <a:pos x="55" y="13"/>
                </a:cxn>
                <a:cxn ang="0">
                  <a:pos x="63" y="11"/>
                </a:cxn>
                <a:cxn ang="0">
                  <a:pos x="73" y="8"/>
                </a:cxn>
                <a:cxn ang="0">
                  <a:pos x="76" y="4"/>
                </a:cxn>
                <a:cxn ang="0">
                  <a:pos x="74" y="2"/>
                </a:cxn>
                <a:cxn ang="0">
                  <a:pos x="70" y="1"/>
                </a:cxn>
                <a:cxn ang="0">
                  <a:pos x="61" y="4"/>
                </a:cxn>
                <a:cxn ang="0">
                  <a:pos x="57" y="6"/>
                </a:cxn>
                <a:cxn ang="0">
                  <a:pos x="51" y="8"/>
                </a:cxn>
                <a:cxn ang="0">
                  <a:pos x="44" y="9"/>
                </a:cxn>
                <a:cxn ang="0">
                  <a:pos x="42" y="8"/>
                </a:cxn>
                <a:cxn ang="0">
                  <a:pos x="37" y="8"/>
                </a:cxn>
                <a:cxn ang="0">
                  <a:pos x="37" y="10"/>
                </a:cxn>
                <a:cxn ang="0">
                  <a:pos x="35" y="10"/>
                </a:cxn>
                <a:cxn ang="0">
                  <a:pos x="32" y="11"/>
                </a:cxn>
                <a:cxn ang="0">
                  <a:pos x="28" y="12"/>
                </a:cxn>
                <a:cxn ang="0">
                  <a:pos x="22" y="14"/>
                </a:cxn>
                <a:cxn ang="0">
                  <a:pos x="20" y="17"/>
                </a:cxn>
                <a:cxn ang="0">
                  <a:pos x="16" y="18"/>
                </a:cxn>
                <a:cxn ang="0">
                  <a:pos x="14" y="20"/>
                </a:cxn>
                <a:cxn ang="0">
                  <a:pos x="11" y="20"/>
                </a:cxn>
                <a:cxn ang="0">
                  <a:pos x="13" y="21"/>
                </a:cxn>
                <a:cxn ang="0">
                  <a:pos x="15" y="22"/>
                </a:cxn>
                <a:cxn ang="0">
                  <a:pos x="14" y="23"/>
                </a:cxn>
                <a:cxn ang="0">
                  <a:pos x="16" y="24"/>
                </a:cxn>
                <a:cxn ang="0">
                  <a:pos x="11" y="24"/>
                </a:cxn>
                <a:cxn ang="0">
                  <a:pos x="11" y="26"/>
                </a:cxn>
                <a:cxn ang="0">
                  <a:pos x="9" y="27"/>
                </a:cxn>
                <a:cxn ang="0">
                  <a:pos x="8" y="28"/>
                </a:cxn>
                <a:cxn ang="0">
                  <a:pos x="10" y="30"/>
                </a:cxn>
                <a:cxn ang="0">
                  <a:pos x="5" y="30"/>
                </a:cxn>
                <a:cxn ang="0">
                  <a:pos x="2" y="33"/>
                </a:cxn>
              </a:cxnLst>
              <a:rect l="0" t="0" r="r" b="b"/>
              <a:pathLst>
                <a:path w="77" h="38">
                  <a:moveTo>
                    <a:pt x="2" y="34"/>
                  </a:moveTo>
                  <a:cubicBezTo>
                    <a:pt x="3" y="34"/>
                    <a:pt x="5" y="34"/>
                    <a:pt x="7" y="34"/>
                  </a:cubicBezTo>
                  <a:cubicBezTo>
                    <a:pt x="9" y="33"/>
                    <a:pt x="8" y="34"/>
                    <a:pt x="8" y="34"/>
                  </a:cubicBezTo>
                  <a:cubicBezTo>
                    <a:pt x="7" y="34"/>
                    <a:pt x="6" y="34"/>
                    <a:pt x="6" y="34"/>
                  </a:cubicBezTo>
                  <a:cubicBezTo>
                    <a:pt x="6" y="34"/>
                    <a:pt x="5" y="34"/>
                    <a:pt x="5" y="35"/>
                  </a:cubicBezTo>
                  <a:cubicBezTo>
                    <a:pt x="5" y="35"/>
                    <a:pt x="4" y="35"/>
                    <a:pt x="3" y="36"/>
                  </a:cubicBezTo>
                  <a:cubicBezTo>
                    <a:pt x="3" y="36"/>
                    <a:pt x="3" y="36"/>
                    <a:pt x="2" y="37"/>
                  </a:cubicBezTo>
                  <a:cubicBezTo>
                    <a:pt x="2" y="37"/>
                    <a:pt x="3" y="37"/>
                    <a:pt x="3" y="37"/>
                  </a:cubicBezTo>
                  <a:cubicBezTo>
                    <a:pt x="4" y="37"/>
                    <a:pt x="5" y="37"/>
                    <a:pt x="6" y="36"/>
                  </a:cubicBezTo>
                  <a:cubicBezTo>
                    <a:pt x="7" y="36"/>
                    <a:pt x="7" y="37"/>
                    <a:pt x="7" y="37"/>
                  </a:cubicBezTo>
                  <a:cubicBezTo>
                    <a:pt x="8" y="37"/>
                    <a:pt x="9" y="37"/>
                    <a:pt x="9" y="37"/>
                  </a:cubicBezTo>
                  <a:cubicBezTo>
                    <a:pt x="10" y="37"/>
                    <a:pt x="11" y="37"/>
                    <a:pt x="11" y="37"/>
                  </a:cubicBezTo>
                  <a:cubicBezTo>
                    <a:pt x="11" y="37"/>
                    <a:pt x="12" y="37"/>
                    <a:pt x="12" y="37"/>
                  </a:cubicBezTo>
                  <a:cubicBezTo>
                    <a:pt x="12" y="36"/>
                    <a:pt x="12" y="37"/>
                    <a:pt x="12" y="37"/>
                  </a:cubicBezTo>
                  <a:cubicBezTo>
                    <a:pt x="12" y="38"/>
                    <a:pt x="13" y="38"/>
                    <a:pt x="13" y="38"/>
                  </a:cubicBezTo>
                  <a:cubicBezTo>
                    <a:pt x="14" y="38"/>
                    <a:pt x="15" y="38"/>
                    <a:pt x="15" y="38"/>
                  </a:cubicBezTo>
                  <a:cubicBezTo>
                    <a:pt x="16" y="38"/>
                    <a:pt x="16" y="37"/>
                    <a:pt x="16" y="37"/>
                  </a:cubicBezTo>
                  <a:cubicBezTo>
                    <a:pt x="16" y="36"/>
                    <a:pt x="17" y="36"/>
                    <a:pt x="18" y="36"/>
                  </a:cubicBezTo>
                  <a:cubicBezTo>
                    <a:pt x="19" y="35"/>
                    <a:pt x="17" y="35"/>
                    <a:pt x="16" y="35"/>
                  </a:cubicBezTo>
                  <a:cubicBezTo>
                    <a:pt x="15" y="34"/>
                    <a:pt x="16" y="34"/>
                    <a:pt x="16" y="34"/>
                  </a:cubicBezTo>
                  <a:cubicBezTo>
                    <a:pt x="16" y="34"/>
                    <a:pt x="17" y="35"/>
                    <a:pt x="18" y="35"/>
                  </a:cubicBezTo>
                  <a:cubicBezTo>
                    <a:pt x="18" y="35"/>
                    <a:pt x="18" y="35"/>
                    <a:pt x="19" y="35"/>
                  </a:cubicBezTo>
                  <a:cubicBezTo>
                    <a:pt x="19" y="34"/>
                    <a:pt x="20" y="34"/>
                    <a:pt x="19" y="33"/>
                  </a:cubicBezTo>
                  <a:cubicBezTo>
                    <a:pt x="18" y="32"/>
                    <a:pt x="17" y="33"/>
                    <a:pt x="15" y="32"/>
                  </a:cubicBezTo>
                  <a:cubicBezTo>
                    <a:pt x="14" y="32"/>
                    <a:pt x="18" y="32"/>
                    <a:pt x="19" y="32"/>
                  </a:cubicBezTo>
                  <a:cubicBezTo>
                    <a:pt x="19" y="33"/>
                    <a:pt x="20" y="33"/>
                    <a:pt x="20" y="34"/>
                  </a:cubicBezTo>
                  <a:cubicBezTo>
                    <a:pt x="21" y="34"/>
                    <a:pt x="21" y="32"/>
                    <a:pt x="21" y="32"/>
                  </a:cubicBezTo>
                  <a:cubicBezTo>
                    <a:pt x="21" y="31"/>
                    <a:pt x="20" y="31"/>
                    <a:pt x="20" y="30"/>
                  </a:cubicBezTo>
                  <a:cubicBezTo>
                    <a:pt x="19" y="30"/>
                    <a:pt x="19" y="30"/>
                    <a:pt x="19" y="30"/>
                  </a:cubicBezTo>
                  <a:cubicBezTo>
                    <a:pt x="18" y="30"/>
                    <a:pt x="19" y="30"/>
                    <a:pt x="19" y="29"/>
                  </a:cubicBezTo>
                  <a:cubicBezTo>
                    <a:pt x="19" y="29"/>
                    <a:pt x="20" y="30"/>
                    <a:pt x="20" y="30"/>
                  </a:cubicBezTo>
                  <a:cubicBezTo>
                    <a:pt x="20" y="30"/>
                    <a:pt x="21" y="31"/>
                    <a:pt x="22" y="31"/>
                  </a:cubicBezTo>
                  <a:cubicBezTo>
                    <a:pt x="23" y="31"/>
                    <a:pt x="22" y="31"/>
                    <a:pt x="22" y="30"/>
                  </a:cubicBezTo>
                  <a:cubicBezTo>
                    <a:pt x="22" y="30"/>
                    <a:pt x="23" y="30"/>
                    <a:pt x="23" y="29"/>
                  </a:cubicBezTo>
                  <a:cubicBezTo>
                    <a:pt x="23" y="29"/>
                    <a:pt x="23" y="29"/>
                    <a:pt x="24" y="29"/>
                  </a:cubicBezTo>
                  <a:cubicBezTo>
                    <a:pt x="25" y="29"/>
                    <a:pt x="25" y="29"/>
                    <a:pt x="25" y="29"/>
                  </a:cubicBezTo>
                  <a:cubicBezTo>
                    <a:pt x="25" y="28"/>
                    <a:pt x="25" y="28"/>
                    <a:pt x="25" y="28"/>
                  </a:cubicBezTo>
                  <a:cubicBezTo>
                    <a:pt x="25" y="27"/>
                    <a:pt x="25" y="27"/>
                    <a:pt x="25" y="27"/>
                  </a:cubicBezTo>
                  <a:cubicBezTo>
                    <a:pt x="25" y="27"/>
                    <a:pt x="24" y="26"/>
                    <a:pt x="23" y="26"/>
                  </a:cubicBezTo>
                  <a:cubicBezTo>
                    <a:pt x="22" y="25"/>
                    <a:pt x="27" y="27"/>
                    <a:pt x="27" y="27"/>
                  </a:cubicBezTo>
                  <a:cubicBezTo>
                    <a:pt x="28" y="27"/>
                    <a:pt x="27" y="25"/>
                    <a:pt x="28" y="25"/>
                  </a:cubicBezTo>
                  <a:cubicBezTo>
                    <a:pt x="28" y="25"/>
                    <a:pt x="28" y="25"/>
                    <a:pt x="27" y="25"/>
                  </a:cubicBezTo>
                  <a:cubicBezTo>
                    <a:pt x="27" y="24"/>
                    <a:pt x="28" y="24"/>
                    <a:pt x="27" y="24"/>
                  </a:cubicBezTo>
                  <a:cubicBezTo>
                    <a:pt x="27" y="23"/>
                    <a:pt x="28" y="24"/>
                    <a:pt x="29" y="25"/>
                  </a:cubicBezTo>
                  <a:cubicBezTo>
                    <a:pt x="30" y="25"/>
                    <a:pt x="30" y="25"/>
                    <a:pt x="31" y="24"/>
                  </a:cubicBezTo>
                  <a:cubicBezTo>
                    <a:pt x="31" y="24"/>
                    <a:pt x="30" y="24"/>
                    <a:pt x="30" y="23"/>
                  </a:cubicBezTo>
                  <a:cubicBezTo>
                    <a:pt x="29" y="23"/>
                    <a:pt x="32" y="24"/>
                    <a:pt x="32" y="24"/>
                  </a:cubicBezTo>
                  <a:cubicBezTo>
                    <a:pt x="33" y="24"/>
                    <a:pt x="33" y="23"/>
                    <a:pt x="33" y="23"/>
                  </a:cubicBezTo>
                  <a:cubicBezTo>
                    <a:pt x="33" y="23"/>
                    <a:pt x="33" y="22"/>
                    <a:pt x="34" y="22"/>
                  </a:cubicBezTo>
                  <a:cubicBezTo>
                    <a:pt x="34" y="22"/>
                    <a:pt x="36" y="21"/>
                    <a:pt x="33" y="21"/>
                  </a:cubicBezTo>
                  <a:cubicBezTo>
                    <a:pt x="30" y="21"/>
                    <a:pt x="34" y="21"/>
                    <a:pt x="34" y="21"/>
                  </a:cubicBezTo>
                  <a:cubicBezTo>
                    <a:pt x="35" y="21"/>
                    <a:pt x="35" y="21"/>
                    <a:pt x="35" y="20"/>
                  </a:cubicBezTo>
                  <a:cubicBezTo>
                    <a:pt x="36" y="20"/>
                    <a:pt x="36" y="20"/>
                    <a:pt x="36" y="19"/>
                  </a:cubicBezTo>
                  <a:cubicBezTo>
                    <a:pt x="37" y="19"/>
                    <a:pt x="38" y="19"/>
                    <a:pt x="38" y="18"/>
                  </a:cubicBezTo>
                  <a:cubicBezTo>
                    <a:pt x="38" y="18"/>
                    <a:pt x="38" y="18"/>
                    <a:pt x="39" y="19"/>
                  </a:cubicBezTo>
                  <a:cubicBezTo>
                    <a:pt x="39" y="19"/>
                    <a:pt x="39" y="18"/>
                    <a:pt x="40" y="18"/>
                  </a:cubicBezTo>
                  <a:cubicBezTo>
                    <a:pt x="41" y="17"/>
                    <a:pt x="41" y="17"/>
                    <a:pt x="42" y="17"/>
                  </a:cubicBezTo>
                  <a:cubicBezTo>
                    <a:pt x="42" y="17"/>
                    <a:pt x="47" y="15"/>
                    <a:pt x="48" y="15"/>
                  </a:cubicBezTo>
                  <a:cubicBezTo>
                    <a:pt x="48" y="15"/>
                    <a:pt x="52" y="14"/>
                    <a:pt x="52" y="14"/>
                  </a:cubicBezTo>
                  <a:cubicBezTo>
                    <a:pt x="52" y="14"/>
                    <a:pt x="54" y="13"/>
                    <a:pt x="55" y="13"/>
                  </a:cubicBezTo>
                  <a:cubicBezTo>
                    <a:pt x="55" y="13"/>
                    <a:pt x="58" y="13"/>
                    <a:pt x="59" y="12"/>
                  </a:cubicBezTo>
                  <a:cubicBezTo>
                    <a:pt x="60" y="12"/>
                    <a:pt x="61" y="12"/>
                    <a:pt x="61" y="12"/>
                  </a:cubicBezTo>
                  <a:cubicBezTo>
                    <a:pt x="61" y="12"/>
                    <a:pt x="63" y="11"/>
                    <a:pt x="63" y="11"/>
                  </a:cubicBezTo>
                  <a:cubicBezTo>
                    <a:pt x="64" y="11"/>
                    <a:pt x="66" y="10"/>
                    <a:pt x="67" y="10"/>
                  </a:cubicBezTo>
                  <a:cubicBezTo>
                    <a:pt x="67" y="10"/>
                    <a:pt x="72" y="8"/>
                    <a:pt x="72" y="8"/>
                  </a:cubicBezTo>
                  <a:cubicBezTo>
                    <a:pt x="73" y="8"/>
                    <a:pt x="72" y="8"/>
                    <a:pt x="73" y="8"/>
                  </a:cubicBezTo>
                  <a:cubicBezTo>
                    <a:pt x="73" y="7"/>
                    <a:pt x="74" y="7"/>
                    <a:pt x="75" y="6"/>
                  </a:cubicBezTo>
                  <a:cubicBezTo>
                    <a:pt x="75" y="6"/>
                    <a:pt x="75" y="6"/>
                    <a:pt x="75" y="5"/>
                  </a:cubicBezTo>
                  <a:cubicBezTo>
                    <a:pt x="75" y="5"/>
                    <a:pt x="75" y="5"/>
                    <a:pt x="76" y="4"/>
                  </a:cubicBezTo>
                  <a:cubicBezTo>
                    <a:pt x="77" y="4"/>
                    <a:pt x="76" y="3"/>
                    <a:pt x="75" y="3"/>
                  </a:cubicBezTo>
                  <a:cubicBezTo>
                    <a:pt x="75" y="3"/>
                    <a:pt x="75" y="3"/>
                    <a:pt x="75" y="2"/>
                  </a:cubicBezTo>
                  <a:cubicBezTo>
                    <a:pt x="75" y="2"/>
                    <a:pt x="75" y="2"/>
                    <a:pt x="74" y="2"/>
                  </a:cubicBezTo>
                  <a:cubicBezTo>
                    <a:pt x="74" y="2"/>
                    <a:pt x="74" y="1"/>
                    <a:pt x="74" y="1"/>
                  </a:cubicBezTo>
                  <a:cubicBezTo>
                    <a:pt x="73" y="1"/>
                    <a:pt x="72" y="1"/>
                    <a:pt x="71" y="1"/>
                  </a:cubicBezTo>
                  <a:cubicBezTo>
                    <a:pt x="71" y="1"/>
                    <a:pt x="70" y="0"/>
                    <a:pt x="70" y="1"/>
                  </a:cubicBezTo>
                  <a:cubicBezTo>
                    <a:pt x="69" y="1"/>
                    <a:pt x="68" y="1"/>
                    <a:pt x="67" y="1"/>
                  </a:cubicBezTo>
                  <a:cubicBezTo>
                    <a:pt x="66" y="1"/>
                    <a:pt x="65" y="2"/>
                    <a:pt x="64" y="2"/>
                  </a:cubicBezTo>
                  <a:cubicBezTo>
                    <a:pt x="63" y="2"/>
                    <a:pt x="62" y="3"/>
                    <a:pt x="61" y="4"/>
                  </a:cubicBezTo>
                  <a:cubicBezTo>
                    <a:pt x="60" y="4"/>
                    <a:pt x="61" y="5"/>
                    <a:pt x="61" y="6"/>
                  </a:cubicBezTo>
                  <a:cubicBezTo>
                    <a:pt x="62" y="6"/>
                    <a:pt x="60" y="5"/>
                    <a:pt x="59" y="5"/>
                  </a:cubicBezTo>
                  <a:cubicBezTo>
                    <a:pt x="59" y="5"/>
                    <a:pt x="58" y="6"/>
                    <a:pt x="57" y="6"/>
                  </a:cubicBezTo>
                  <a:cubicBezTo>
                    <a:pt x="57" y="6"/>
                    <a:pt x="57" y="6"/>
                    <a:pt x="57" y="6"/>
                  </a:cubicBezTo>
                  <a:cubicBezTo>
                    <a:pt x="56" y="6"/>
                    <a:pt x="53" y="8"/>
                    <a:pt x="52" y="8"/>
                  </a:cubicBezTo>
                  <a:cubicBezTo>
                    <a:pt x="52" y="8"/>
                    <a:pt x="52" y="8"/>
                    <a:pt x="51" y="8"/>
                  </a:cubicBezTo>
                  <a:cubicBezTo>
                    <a:pt x="51" y="8"/>
                    <a:pt x="47" y="9"/>
                    <a:pt x="47" y="9"/>
                  </a:cubicBezTo>
                  <a:cubicBezTo>
                    <a:pt x="46" y="9"/>
                    <a:pt x="46" y="9"/>
                    <a:pt x="46" y="8"/>
                  </a:cubicBezTo>
                  <a:cubicBezTo>
                    <a:pt x="46" y="8"/>
                    <a:pt x="45" y="9"/>
                    <a:pt x="44" y="9"/>
                  </a:cubicBezTo>
                  <a:cubicBezTo>
                    <a:pt x="44" y="9"/>
                    <a:pt x="43" y="9"/>
                    <a:pt x="44" y="9"/>
                  </a:cubicBezTo>
                  <a:cubicBezTo>
                    <a:pt x="44" y="8"/>
                    <a:pt x="43" y="8"/>
                    <a:pt x="43" y="8"/>
                  </a:cubicBezTo>
                  <a:cubicBezTo>
                    <a:pt x="43" y="9"/>
                    <a:pt x="42" y="9"/>
                    <a:pt x="42" y="8"/>
                  </a:cubicBezTo>
                  <a:cubicBezTo>
                    <a:pt x="41" y="8"/>
                    <a:pt x="41" y="8"/>
                    <a:pt x="40" y="8"/>
                  </a:cubicBezTo>
                  <a:cubicBezTo>
                    <a:pt x="40" y="8"/>
                    <a:pt x="40" y="8"/>
                    <a:pt x="39" y="8"/>
                  </a:cubicBezTo>
                  <a:cubicBezTo>
                    <a:pt x="39" y="8"/>
                    <a:pt x="38" y="8"/>
                    <a:pt x="37" y="8"/>
                  </a:cubicBezTo>
                  <a:cubicBezTo>
                    <a:pt x="37" y="9"/>
                    <a:pt x="37" y="9"/>
                    <a:pt x="37" y="9"/>
                  </a:cubicBezTo>
                  <a:cubicBezTo>
                    <a:pt x="37" y="10"/>
                    <a:pt x="37" y="9"/>
                    <a:pt x="37" y="10"/>
                  </a:cubicBezTo>
                  <a:cubicBezTo>
                    <a:pt x="37" y="10"/>
                    <a:pt x="37" y="10"/>
                    <a:pt x="37" y="10"/>
                  </a:cubicBezTo>
                  <a:cubicBezTo>
                    <a:pt x="37" y="10"/>
                    <a:pt x="36" y="11"/>
                    <a:pt x="35" y="11"/>
                  </a:cubicBezTo>
                  <a:cubicBezTo>
                    <a:pt x="35" y="11"/>
                    <a:pt x="35" y="11"/>
                    <a:pt x="34" y="11"/>
                  </a:cubicBezTo>
                  <a:cubicBezTo>
                    <a:pt x="34" y="11"/>
                    <a:pt x="34" y="11"/>
                    <a:pt x="35" y="10"/>
                  </a:cubicBezTo>
                  <a:cubicBezTo>
                    <a:pt x="35" y="10"/>
                    <a:pt x="34" y="10"/>
                    <a:pt x="33" y="10"/>
                  </a:cubicBezTo>
                  <a:cubicBezTo>
                    <a:pt x="33" y="10"/>
                    <a:pt x="32" y="11"/>
                    <a:pt x="33" y="11"/>
                  </a:cubicBezTo>
                  <a:cubicBezTo>
                    <a:pt x="33" y="11"/>
                    <a:pt x="33" y="11"/>
                    <a:pt x="32" y="11"/>
                  </a:cubicBezTo>
                  <a:cubicBezTo>
                    <a:pt x="32" y="11"/>
                    <a:pt x="31" y="11"/>
                    <a:pt x="31" y="11"/>
                  </a:cubicBezTo>
                  <a:cubicBezTo>
                    <a:pt x="31" y="12"/>
                    <a:pt x="30" y="12"/>
                    <a:pt x="30" y="12"/>
                  </a:cubicBezTo>
                  <a:cubicBezTo>
                    <a:pt x="29" y="12"/>
                    <a:pt x="28" y="12"/>
                    <a:pt x="28" y="12"/>
                  </a:cubicBezTo>
                  <a:cubicBezTo>
                    <a:pt x="27" y="12"/>
                    <a:pt x="27" y="13"/>
                    <a:pt x="26" y="13"/>
                  </a:cubicBezTo>
                  <a:cubicBezTo>
                    <a:pt x="26" y="13"/>
                    <a:pt x="25" y="13"/>
                    <a:pt x="24" y="13"/>
                  </a:cubicBezTo>
                  <a:cubicBezTo>
                    <a:pt x="24" y="14"/>
                    <a:pt x="23" y="14"/>
                    <a:pt x="22" y="14"/>
                  </a:cubicBezTo>
                  <a:cubicBezTo>
                    <a:pt x="22" y="15"/>
                    <a:pt x="22" y="15"/>
                    <a:pt x="23" y="15"/>
                  </a:cubicBezTo>
                  <a:cubicBezTo>
                    <a:pt x="23" y="15"/>
                    <a:pt x="21" y="16"/>
                    <a:pt x="20" y="16"/>
                  </a:cubicBezTo>
                  <a:cubicBezTo>
                    <a:pt x="19" y="16"/>
                    <a:pt x="20" y="16"/>
                    <a:pt x="20" y="17"/>
                  </a:cubicBezTo>
                  <a:cubicBezTo>
                    <a:pt x="20" y="17"/>
                    <a:pt x="20" y="17"/>
                    <a:pt x="20" y="18"/>
                  </a:cubicBezTo>
                  <a:cubicBezTo>
                    <a:pt x="20" y="18"/>
                    <a:pt x="19" y="18"/>
                    <a:pt x="19" y="17"/>
                  </a:cubicBezTo>
                  <a:cubicBezTo>
                    <a:pt x="18" y="17"/>
                    <a:pt x="16" y="17"/>
                    <a:pt x="16" y="18"/>
                  </a:cubicBezTo>
                  <a:cubicBezTo>
                    <a:pt x="16" y="18"/>
                    <a:pt x="16" y="18"/>
                    <a:pt x="16" y="19"/>
                  </a:cubicBezTo>
                  <a:cubicBezTo>
                    <a:pt x="16" y="19"/>
                    <a:pt x="15" y="20"/>
                    <a:pt x="15" y="20"/>
                  </a:cubicBezTo>
                  <a:cubicBezTo>
                    <a:pt x="14" y="21"/>
                    <a:pt x="14" y="20"/>
                    <a:pt x="14" y="20"/>
                  </a:cubicBezTo>
                  <a:cubicBezTo>
                    <a:pt x="14" y="19"/>
                    <a:pt x="13" y="19"/>
                    <a:pt x="13" y="19"/>
                  </a:cubicBezTo>
                  <a:cubicBezTo>
                    <a:pt x="13" y="20"/>
                    <a:pt x="13" y="19"/>
                    <a:pt x="12" y="19"/>
                  </a:cubicBezTo>
                  <a:cubicBezTo>
                    <a:pt x="12" y="19"/>
                    <a:pt x="11" y="19"/>
                    <a:pt x="11" y="20"/>
                  </a:cubicBezTo>
                  <a:cubicBezTo>
                    <a:pt x="10" y="20"/>
                    <a:pt x="11" y="20"/>
                    <a:pt x="11" y="20"/>
                  </a:cubicBezTo>
                  <a:cubicBezTo>
                    <a:pt x="11" y="20"/>
                    <a:pt x="12" y="20"/>
                    <a:pt x="12" y="21"/>
                  </a:cubicBezTo>
                  <a:cubicBezTo>
                    <a:pt x="12" y="21"/>
                    <a:pt x="12" y="21"/>
                    <a:pt x="13" y="21"/>
                  </a:cubicBezTo>
                  <a:cubicBezTo>
                    <a:pt x="14" y="21"/>
                    <a:pt x="14" y="21"/>
                    <a:pt x="14" y="21"/>
                  </a:cubicBezTo>
                  <a:cubicBezTo>
                    <a:pt x="13" y="22"/>
                    <a:pt x="14" y="22"/>
                    <a:pt x="15" y="22"/>
                  </a:cubicBezTo>
                  <a:cubicBezTo>
                    <a:pt x="15" y="21"/>
                    <a:pt x="15" y="22"/>
                    <a:pt x="15" y="22"/>
                  </a:cubicBezTo>
                  <a:cubicBezTo>
                    <a:pt x="14" y="22"/>
                    <a:pt x="13" y="22"/>
                    <a:pt x="12" y="23"/>
                  </a:cubicBezTo>
                  <a:cubicBezTo>
                    <a:pt x="11" y="23"/>
                    <a:pt x="11" y="23"/>
                    <a:pt x="11" y="23"/>
                  </a:cubicBezTo>
                  <a:cubicBezTo>
                    <a:pt x="12" y="23"/>
                    <a:pt x="13" y="23"/>
                    <a:pt x="14" y="23"/>
                  </a:cubicBezTo>
                  <a:cubicBezTo>
                    <a:pt x="14" y="23"/>
                    <a:pt x="14" y="23"/>
                    <a:pt x="15" y="24"/>
                  </a:cubicBezTo>
                  <a:cubicBezTo>
                    <a:pt x="15" y="24"/>
                    <a:pt x="15" y="24"/>
                    <a:pt x="16" y="24"/>
                  </a:cubicBezTo>
                  <a:cubicBezTo>
                    <a:pt x="17" y="24"/>
                    <a:pt x="16" y="24"/>
                    <a:pt x="16" y="24"/>
                  </a:cubicBezTo>
                  <a:cubicBezTo>
                    <a:pt x="15" y="25"/>
                    <a:pt x="15" y="24"/>
                    <a:pt x="14" y="24"/>
                  </a:cubicBezTo>
                  <a:cubicBezTo>
                    <a:pt x="14" y="24"/>
                    <a:pt x="13" y="24"/>
                    <a:pt x="13" y="24"/>
                  </a:cubicBezTo>
                  <a:cubicBezTo>
                    <a:pt x="12" y="24"/>
                    <a:pt x="12" y="25"/>
                    <a:pt x="11" y="24"/>
                  </a:cubicBezTo>
                  <a:cubicBezTo>
                    <a:pt x="11" y="24"/>
                    <a:pt x="11" y="24"/>
                    <a:pt x="10" y="24"/>
                  </a:cubicBezTo>
                  <a:cubicBezTo>
                    <a:pt x="10" y="24"/>
                    <a:pt x="10" y="25"/>
                    <a:pt x="10" y="25"/>
                  </a:cubicBezTo>
                  <a:cubicBezTo>
                    <a:pt x="10" y="26"/>
                    <a:pt x="11" y="26"/>
                    <a:pt x="11" y="26"/>
                  </a:cubicBezTo>
                  <a:cubicBezTo>
                    <a:pt x="11" y="25"/>
                    <a:pt x="12" y="26"/>
                    <a:pt x="12" y="26"/>
                  </a:cubicBezTo>
                  <a:cubicBezTo>
                    <a:pt x="13" y="26"/>
                    <a:pt x="12" y="26"/>
                    <a:pt x="12" y="27"/>
                  </a:cubicBezTo>
                  <a:cubicBezTo>
                    <a:pt x="12" y="27"/>
                    <a:pt x="10" y="26"/>
                    <a:pt x="9" y="27"/>
                  </a:cubicBezTo>
                  <a:cubicBezTo>
                    <a:pt x="8" y="27"/>
                    <a:pt x="8" y="27"/>
                    <a:pt x="9" y="28"/>
                  </a:cubicBezTo>
                  <a:cubicBezTo>
                    <a:pt x="11" y="28"/>
                    <a:pt x="10" y="28"/>
                    <a:pt x="10" y="28"/>
                  </a:cubicBezTo>
                  <a:cubicBezTo>
                    <a:pt x="10" y="28"/>
                    <a:pt x="8" y="28"/>
                    <a:pt x="8" y="28"/>
                  </a:cubicBezTo>
                  <a:cubicBezTo>
                    <a:pt x="7" y="28"/>
                    <a:pt x="9" y="29"/>
                    <a:pt x="9" y="29"/>
                  </a:cubicBezTo>
                  <a:cubicBezTo>
                    <a:pt x="10" y="29"/>
                    <a:pt x="10" y="29"/>
                    <a:pt x="11" y="29"/>
                  </a:cubicBezTo>
                  <a:cubicBezTo>
                    <a:pt x="12" y="30"/>
                    <a:pt x="10" y="30"/>
                    <a:pt x="10" y="30"/>
                  </a:cubicBezTo>
                  <a:cubicBezTo>
                    <a:pt x="10" y="30"/>
                    <a:pt x="8" y="29"/>
                    <a:pt x="8" y="29"/>
                  </a:cubicBezTo>
                  <a:cubicBezTo>
                    <a:pt x="8" y="29"/>
                    <a:pt x="7" y="29"/>
                    <a:pt x="7" y="29"/>
                  </a:cubicBezTo>
                  <a:cubicBezTo>
                    <a:pt x="7" y="30"/>
                    <a:pt x="6" y="30"/>
                    <a:pt x="5" y="30"/>
                  </a:cubicBezTo>
                  <a:cubicBezTo>
                    <a:pt x="5" y="30"/>
                    <a:pt x="5" y="31"/>
                    <a:pt x="6" y="31"/>
                  </a:cubicBezTo>
                  <a:cubicBezTo>
                    <a:pt x="6" y="31"/>
                    <a:pt x="4" y="32"/>
                    <a:pt x="4" y="32"/>
                  </a:cubicBezTo>
                  <a:cubicBezTo>
                    <a:pt x="3" y="32"/>
                    <a:pt x="2" y="33"/>
                    <a:pt x="2" y="33"/>
                  </a:cubicBezTo>
                  <a:cubicBezTo>
                    <a:pt x="2" y="33"/>
                    <a:pt x="1" y="33"/>
                    <a:pt x="1" y="33"/>
                  </a:cubicBezTo>
                  <a:cubicBezTo>
                    <a:pt x="0" y="33"/>
                    <a:pt x="1" y="33"/>
                    <a:pt x="2" y="3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7" name="Freeform 459"/>
            <p:cNvSpPr>
              <a:spLocks/>
            </p:cNvSpPr>
            <p:nvPr/>
          </p:nvSpPr>
          <p:spPr bwMode="auto">
            <a:xfrm>
              <a:off x="4470" y="1074"/>
              <a:ext cx="33" cy="16"/>
            </a:xfrm>
            <a:custGeom>
              <a:avLst/>
              <a:gdLst/>
              <a:ahLst/>
              <a:cxnLst>
                <a:cxn ang="0">
                  <a:pos x="1" y="3"/>
                </a:cxn>
                <a:cxn ang="0">
                  <a:pos x="1" y="3"/>
                </a:cxn>
                <a:cxn ang="0">
                  <a:pos x="2" y="4"/>
                </a:cxn>
                <a:cxn ang="0">
                  <a:pos x="3" y="4"/>
                </a:cxn>
                <a:cxn ang="0">
                  <a:pos x="5" y="5"/>
                </a:cxn>
                <a:cxn ang="0">
                  <a:pos x="7" y="5"/>
                </a:cxn>
                <a:cxn ang="0">
                  <a:pos x="9" y="3"/>
                </a:cxn>
                <a:cxn ang="0">
                  <a:pos x="10" y="2"/>
                </a:cxn>
                <a:cxn ang="0">
                  <a:pos x="7" y="1"/>
                </a:cxn>
                <a:cxn ang="0">
                  <a:pos x="4" y="1"/>
                </a:cxn>
                <a:cxn ang="0">
                  <a:pos x="3" y="2"/>
                </a:cxn>
                <a:cxn ang="0">
                  <a:pos x="1" y="3"/>
                </a:cxn>
              </a:cxnLst>
              <a:rect l="0" t="0" r="r" b="b"/>
              <a:pathLst>
                <a:path w="10" h="5">
                  <a:moveTo>
                    <a:pt x="1" y="3"/>
                  </a:moveTo>
                  <a:cubicBezTo>
                    <a:pt x="0" y="3"/>
                    <a:pt x="1" y="3"/>
                    <a:pt x="1" y="3"/>
                  </a:cubicBezTo>
                  <a:cubicBezTo>
                    <a:pt x="1" y="3"/>
                    <a:pt x="1" y="4"/>
                    <a:pt x="2" y="4"/>
                  </a:cubicBezTo>
                  <a:cubicBezTo>
                    <a:pt x="3" y="4"/>
                    <a:pt x="2" y="4"/>
                    <a:pt x="3" y="4"/>
                  </a:cubicBezTo>
                  <a:cubicBezTo>
                    <a:pt x="4" y="5"/>
                    <a:pt x="4" y="5"/>
                    <a:pt x="5" y="5"/>
                  </a:cubicBezTo>
                  <a:cubicBezTo>
                    <a:pt x="5" y="5"/>
                    <a:pt x="6" y="5"/>
                    <a:pt x="7" y="5"/>
                  </a:cubicBezTo>
                  <a:cubicBezTo>
                    <a:pt x="8" y="5"/>
                    <a:pt x="9" y="3"/>
                    <a:pt x="9" y="3"/>
                  </a:cubicBezTo>
                  <a:cubicBezTo>
                    <a:pt x="10" y="2"/>
                    <a:pt x="10" y="2"/>
                    <a:pt x="10" y="2"/>
                  </a:cubicBezTo>
                  <a:cubicBezTo>
                    <a:pt x="9" y="1"/>
                    <a:pt x="7" y="1"/>
                    <a:pt x="7" y="1"/>
                  </a:cubicBezTo>
                  <a:cubicBezTo>
                    <a:pt x="6" y="1"/>
                    <a:pt x="5" y="1"/>
                    <a:pt x="4" y="1"/>
                  </a:cubicBezTo>
                  <a:cubicBezTo>
                    <a:pt x="3" y="0"/>
                    <a:pt x="3" y="1"/>
                    <a:pt x="3" y="2"/>
                  </a:cubicBezTo>
                  <a:cubicBezTo>
                    <a:pt x="3" y="3"/>
                    <a:pt x="2"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8" name="Freeform 460"/>
            <p:cNvSpPr>
              <a:spLocks/>
            </p:cNvSpPr>
            <p:nvPr/>
          </p:nvSpPr>
          <p:spPr bwMode="auto">
            <a:xfrm>
              <a:off x="4852" y="1031"/>
              <a:ext cx="16" cy="20"/>
            </a:xfrm>
            <a:custGeom>
              <a:avLst/>
              <a:gdLst/>
              <a:ahLst/>
              <a:cxnLst>
                <a:cxn ang="0">
                  <a:pos x="2" y="5"/>
                </a:cxn>
                <a:cxn ang="0">
                  <a:pos x="4" y="4"/>
                </a:cxn>
                <a:cxn ang="0">
                  <a:pos x="4" y="2"/>
                </a:cxn>
                <a:cxn ang="0">
                  <a:pos x="3" y="1"/>
                </a:cxn>
                <a:cxn ang="0">
                  <a:pos x="2" y="1"/>
                </a:cxn>
                <a:cxn ang="0">
                  <a:pos x="2" y="3"/>
                </a:cxn>
                <a:cxn ang="0">
                  <a:pos x="1" y="5"/>
                </a:cxn>
                <a:cxn ang="0">
                  <a:pos x="2" y="5"/>
                </a:cxn>
              </a:cxnLst>
              <a:rect l="0" t="0" r="r" b="b"/>
              <a:pathLst>
                <a:path w="5" h="6">
                  <a:moveTo>
                    <a:pt x="2" y="5"/>
                  </a:moveTo>
                  <a:cubicBezTo>
                    <a:pt x="4" y="5"/>
                    <a:pt x="4" y="5"/>
                    <a:pt x="4" y="4"/>
                  </a:cubicBezTo>
                  <a:cubicBezTo>
                    <a:pt x="5" y="4"/>
                    <a:pt x="4" y="3"/>
                    <a:pt x="4" y="2"/>
                  </a:cubicBezTo>
                  <a:cubicBezTo>
                    <a:pt x="3" y="2"/>
                    <a:pt x="3" y="1"/>
                    <a:pt x="3" y="1"/>
                  </a:cubicBezTo>
                  <a:cubicBezTo>
                    <a:pt x="2" y="0"/>
                    <a:pt x="2" y="1"/>
                    <a:pt x="2" y="1"/>
                  </a:cubicBezTo>
                  <a:cubicBezTo>
                    <a:pt x="2" y="1"/>
                    <a:pt x="1" y="2"/>
                    <a:pt x="2" y="3"/>
                  </a:cubicBezTo>
                  <a:cubicBezTo>
                    <a:pt x="2" y="4"/>
                    <a:pt x="2" y="4"/>
                    <a:pt x="1" y="5"/>
                  </a:cubicBezTo>
                  <a:cubicBezTo>
                    <a:pt x="0" y="6"/>
                    <a:pt x="1" y="6"/>
                    <a:pt x="2"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9" name="Freeform 461"/>
            <p:cNvSpPr>
              <a:spLocks/>
            </p:cNvSpPr>
            <p:nvPr/>
          </p:nvSpPr>
          <p:spPr bwMode="auto">
            <a:xfrm>
              <a:off x="4852" y="1083"/>
              <a:ext cx="19" cy="13"/>
            </a:xfrm>
            <a:custGeom>
              <a:avLst/>
              <a:gdLst/>
              <a:ahLst/>
              <a:cxnLst>
                <a:cxn ang="0">
                  <a:pos x="1" y="1"/>
                </a:cxn>
                <a:cxn ang="0">
                  <a:pos x="5" y="4"/>
                </a:cxn>
                <a:cxn ang="0">
                  <a:pos x="2" y="1"/>
                </a:cxn>
                <a:cxn ang="0">
                  <a:pos x="1" y="1"/>
                </a:cxn>
              </a:cxnLst>
              <a:rect l="0" t="0" r="r" b="b"/>
              <a:pathLst>
                <a:path w="6" h="4">
                  <a:moveTo>
                    <a:pt x="1" y="1"/>
                  </a:moveTo>
                  <a:cubicBezTo>
                    <a:pt x="3" y="3"/>
                    <a:pt x="5" y="4"/>
                    <a:pt x="5" y="4"/>
                  </a:cubicBezTo>
                  <a:cubicBezTo>
                    <a:pt x="6" y="3"/>
                    <a:pt x="3" y="2"/>
                    <a:pt x="2" y="1"/>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0" name="Freeform 462"/>
            <p:cNvSpPr>
              <a:spLocks/>
            </p:cNvSpPr>
            <p:nvPr/>
          </p:nvSpPr>
          <p:spPr bwMode="auto">
            <a:xfrm>
              <a:off x="4878" y="1022"/>
              <a:ext cx="139" cy="52"/>
            </a:xfrm>
            <a:custGeom>
              <a:avLst/>
              <a:gdLst/>
              <a:ahLst/>
              <a:cxnLst>
                <a:cxn ang="0">
                  <a:pos x="4" y="12"/>
                </a:cxn>
                <a:cxn ang="0">
                  <a:pos x="6" y="14"/>
                </a:cxn>
                <a:cxn ang="0">
                  <a:pos x="12" y="15"/>
                </a:cxn>
                <a:cxn ang="0">
                  <a:pos x="13" y="13"/>
                </a:cxn>
                <a:cxn ang="0">
                  <a:pos x="15" y="12"/>
                </a:cxn>
                <a:cxn ang="0">
                  <a:pos x="19" y="13"/>
                </a:cxn>
                <a:cxn ang="0">
                  <a:pos x="27" y="12"/>
                </a:cxn>
                <a:cxn ang="0">
                  <a:pos x="26" y="13"/>
                </a:cxn>
                <a:cxn ang="0">
                  <a:pos x="30" y="13"/>
                </a:cxn>
                <a:cxn ang="0">
                  <a:pos x="33" y="12"/>
                </a:cxn>
                <a:cxn ang="0">
                  <a:pos x="27" y="9"/>
                </a:cxn>
                <a:cxn ang="0">
                  <a:pos x="26" y="7"/>
                </a:cxn>
                <a:cxn ang="0">
                  <a:pos x="26" y="6"/>
                </a:cxn>
                <a:cxn ang="0">
                  <a:pos x="28" y="5"/>
                </a:cxn>
                <a:cxn ang="0">
                  <a:pos x="30" y="5"/>
                </a:cxn>
                <a:cxn ang="0">
                  <a:pos x="29" y="7"/>
                </a:cxn>
                <a:cxn ang="0">
                  <a:pos x="29" y="10"/>
                </a:cxn>
                <a:cxn ang="0">
                  <a:pos x="32" y="11"/>
                </a:cxn>
                <a:cxn ang="0">
                  <a:pos x="36" y="12"/>
                </a:cxn>
                <a:cxn ang="0">
                  <a:pos x="39" y="11"/>
                </a:cxn>
                <a:cxn ang="0">
                  <a:pos x="40" y="9"/>
                </a:cxn>
                <a:cxn ang="0">
                  <a:pos x="41" y="7"/>
                </a:cxn>
                <a:cxn ang="0">
                  <a:pos x="37" y="5"/>
                </a:cxn>
                <a:cxn ang="0">
                  <a:pos x="26" y="2"/>
                </a:cxn>
                <a:cxn ang="0">
                  <a:pos x="23" y="1"/>
                </a:cxn>
                <a:cxn ang="0">
                  <a:pos x="23" y="2"/>
                </a:cxn>
                <a:cxn ang="0">
                  <a:pos x="20" y="5"/>
                </a:cxn>
                <a:cxn ang="0">
                  <a:pos x="19" y="5"/>
                </a:cxn>
                <a:cxn ang="0">
                  <a:pos x="14" y="3"/>
                </a:cxn>
                <a:cxn ang="0">
                  <a:pos x="10" y="0"/>
                </a:cxn>
                <a:cxn ang="0">
                  <a:pos x="7" y="1"/>
                </a:cxn>
                <a:cxn ang="0">
                  <a:pos x="5" y="2"/>
                </a:cxn>
                <a:cxn ang="0">
                  <a:pos x="2" y="4"/>
                </a:cxn>
                <a:cxn ang="0">
                  <a:pos x="1" y="6"/>
                </a:cxn>
                <a:cxn ang="0">
                  <a:pos x="2" y="7"/>
                </a:cxn>
                <a:cxn ang="0">
                  <a:pos x="2" y="8"/>
                </a:cxn>
                <a:cxn ang="0">
                  <a:pos x="0" y="9"/>
                </a:cxn>
              </a:cxnLst>
              <a:rect l="0" t="0" r="r" b="b"/>
              <a:pathLst>
                <a:path w="43" h="16">
                  <a:moveTo>
                    <a:pt x="1" y="10"/>
                  </a:moveTo>
                  <a:cubicBezTo>
                    <a:pt x="2" y="11"/>
                    <a:pt x="4" y="12"/>
                    <a:pt x="4" y="12"/>
                  </a:cubicBezTo>
                  <a:cubicBezTo>
                    <a:pt x="5" y="13"/>
                    <a:pt x="5" y="13"/>
                    <a:pt x="5" y="13"/>
                  </a:cubicBezTo>
                  <a:cubicBezTo>
                    <a:pt x="5" y="14"/>
                    <a:pt x="6" y="14"/>
                    <a:pt x="6" y="14"/>
                  </a:cubicBezTo>
                  <a:cubicBezTo>
                    <a:pt x="6" y="14"/>
                    <a:pt x="9" y="15"/>
                    <a:pt x="10" y="15"/>
                  </a:cubicBezTo>
                  <a:cubicBezTo>
                    <a:pt x="11" y="16"/>
                    <a:pt x="12" y="16"/>
                    <a:pt x="12" y="15"/>
                  </a:cubicBezTo>
                  <a:cubicBezTo>
                    <a:pt x="13" y="15"/>
                    <a:pt x="13" y="14"/>
                    <a:pt x="13" y="14"/>
                  </a:cubicBezTo>
                  <a:cubicBezTo>
                    <a:pt x="13" y="14"/>
                    <a:pt x="14" y="14"/>
                    <a:pt x="13" y="13"/>
                  </a:cubicBezTo>
                  <a:cubicBezTo>
                    <a:pt x="13" y="13"/>
                    <a:pt x="13" y="13"/>
                    <a:pt x="13" y="13"/>
                  </a:cubicBezTo>
                  <a:cubicBezTo>
                    <a:pt x="14" y="12"/>
                    <a:pt x="15" y="12"/>
                    <a:pt x="15" y="12"/>
                  </a:cubicBezTo>
                  <a:cubicBezTo>
                    <a:pt x="15" y="13"/>
                    <a:pt x="16" y="14"/>
                    <a:pt x="16" y="14"/>
                  </a:cubicBezTo>
                  <a:cubicBezTo>
                    <a:pt x="17" y="14"/>
                    <a:pt x="19" y="13"/>
                    <a:pt x="19" y="13"/>
                  </a:cubicBezTo>
                  <a:cubicBezTo>
                    <a:pt x="20" y="13"/>
                    <a:pt x="24" y="13"/>
                    <a:pt x="24" y="12"/>
                  </a:cubicBezTo>
                  <a:cubicBezTo>
                    <a:pt x="25" y="12"/>
                    <a:pt x="26" y="12"/>
                    <a:pt x="27" y="12"/>
                  </a:cubicBezTo>
                  <a:cubicBezTo>
                    <a:pt x="27" y="12"/>
                    <a:pt x="27" y="13"/>
                    <a:pt x="27" y="13"/>
                  </a:cubicBezTo>
                  <a:cubicBezTo>
                    <a:pt x="26" y="13"/>
                    <a:pt x="25" y="13"/>
                    <a:pt x="26" y="13"/>
                  </a:cubicBezTo>
                  <a:cubicBezTo>
                    <a:pt x="26" y="13"/>
                    <a:pt x="28" y="14"/>
                    <a:pt x="28" y="14"/>
                  </a:cubicBezTo>
                  <a:cubicBezTo>
                    <a:pt x="29" y="13"/>
                    <a:pt x="29" y="13"/>
                    <a:pt x="30" y="13"/>
                  </a:cubicBezTo>
                  <a:cubicBezTo>
                    <a:pt x="30" y="14"/>
                    <a:pt x="33" y="13"/>
                    <a:pt x="33" y="13"/>
                  </a:cubicBezTo>
                  <a:cubicBezTo>
                    <a:pt x="34" y="13"/>
                    <a:pt x="34" y="13"/>
                    <a:pt x="33" y="12"/>
                  </a:cubicBezTo>
                  <a:cubicBezTo>
                    <a:pt x="32" y="12"/>
                    <a:pt x="29" y="11"/>
                    <a:pt x="29" y="11"/>
                  </a:cubicBezTo>
                  <a:cubicBezTo>
                    <a:pt x="28" y="10"/>
                    <a:pt x="27" y="9"/>
                    <a:pt x="27" y="9"/>
                  </a:cubicBezTo>
                  <a:cubicBezTo>
                    <a:pt x="26" y="9"/>
                    <a:pt x="26" y="8"/>
                    <a:pt x="26" y="8"/>
                  </a:cubicBezTo>
                  <a:cubicBezTo>
                    <a:pt x="26" y="7"/>
                    <a:pt x="26" y="7"/>
                    <a:pt x="26" y="7"/>
                  </a:cubicBezTo>
                  <a:cubicBezTo>
                    <a:pt x="26" y="7"/>
                    <a:pt x="26" y="7"/>
                    <a:pt x="26" y="7"/>
                  </a:cubicBezTo>
                  <a:cubicBezTo>
                    <a:pt x="26" y="6"/>
                    <a:pt x="26" y="6"/>
                    <a:pt x="26" y="6"/>
                  </a:cubicBezTo>
                  <a:cubicBezTo>
                    <a:pt x="26" y="6"/>
                    <a:pt x="26" y="6"/>
                    <a:pt x="27" y="6"/>
                  </a:cubicBezTo>
                  <a:cubicBezTo>
                    <a:pt x="27" y="6"/>
                    <a:pt x="28" y="5"/>
                    <a:pt x="28" y="5"/>
                  </a:cubicBezTo>
                  <a:cubicBezTo>
                    <a:pt x="27" y="5"/>
                    <a:pt x="27" y="5"/>
                    <a:pt x="28" y="5"/>
                  </a:cubicBezTo>
                  <a:cubicBezTo>
                    <a:pt x="29" y="5"/>
                    <a:pt x="30" y="5"/>
                    <a:pt x="30" y="5"/>
                  </a:cubicBezTo>
                  <a:cubicBezTo>
                    <a:pt x="30" y="6"/>
                    <a:pt x="31" y="6"/>
                    <a:pt x="30" y="6"/>
                  </a:cubicBezTo>
                  <a:cubicBezTo>
                    <a:pt x="29" y="6"/>
                    <a:pt x="29" y="7"/>
                    <a:pt x="29" y="7"/>
                  </a:cubicBezTo>
                  <a:cubicBezTo>
                    <a:pt x="28" y="8"/>
                    <a:pt x="27" y="8"/>
                    <a:pt x="28" y="8"/>
                  </a:cubicBezTo>
                  <a:cubicBezTo>
                    <a:pt x="29" y="9"/>
                    <a:pt x="29" y="9"/>
                    <a:pt x="29" y="10"/>
                  </a:cubicBezTo>
                  <a:cubicBezTo>
                    <a:pt x="29" y="10"/>
                    <a:pt x="29" y="10"/>
                    <a:pt x="29" y="10"/>
                  </a:cubicBezTo>
                  <a:cubicBezTo>
                    <a:pt x="30" y="10"/>
                    <a:pt x="30" y="11"/>
                    <a:pt x="32" y="11"/>
                  </a:cubicBezTo>
                  <a:cubicBezTo>
                    <a:pt x="33" y="11"/>
                    <a:pt x="34" y="11"/>
                    <a:pt x="35" y="12"/>
                  </a:cubicBezTo>
                  <a:cubicBezTo>
                    <a:pt x="35" y="12"/>
                    <a:pt x="36" y="12"/>
                    <a:pt x="36" y="12"/>
                  </a:cubicBezTo>
                  <a:cubicBezTo>
                    <a:pt x="36" y="12"/>
                    <a:pt x="37" y="11"/>
                    <a:pt x="37" y="12"/>
                  </a:cubicBezTo>
                  <a:cubicBezTo>
                    <a:pt x="37" y="12"/>
                    <a:pt x="38" y="11"/>
                    <a:pt x="39" y="11"/>
                  </a:cubicBezTo>
                  <a:cubicBezTo>
                    <a:pt x="39" y="10"/>
                    <a:pt x="39" y="10"/>
                    <a:pt x="39" y="10"/>
                  </a:cubicBezTo>
                  <a:cubicBezTo>
                    <a:pt x="40" y="10"/>
                    <a:pt x="40" y="9"/>
                    <a:pt x="40" y="9"/>
                  </a:cubicBezTo>
                  <a:cubicBezTo>
                    <a:pt x="39" y="8"/>
                    <a:pt x="39" y="8"/>
                    <a:pt x="39" y="8"/>
                  </a:cubicBezTo>
                  <a:cubicBezTo>
                    <a:pt x="40" y="7"/>
                    <a:pt x="41" y="7"/>
                    <a:pt x="41" y="7"/>
                  </a:cubicBezTo>
                  <a:cubicBezTo>
                    <a:pt x="42" y="7"/>
                    <a:pt x="43" y="7"/>
                    <a:pt x="42" y="7"/>
                  </a:cubicBezTo>
                  <a:cubicBezTo>
                    <a:pt x="40" y="6"/>
                    <a:pt x="38" y="5"/>
                    <a:pt x="37" y="5"/>
                  </a:cubicBezTo>
                  <a:cubicBezTo>
                    <a:pt x="37" y="4"/>
                    <a:pt x="35" y="3"/>
                    <a:pt x="33" y="3"/>
                  </a:cubicBezTo>
                  <a:cubicBezTo>
                    <a:pt x="32" y="3"/>
                    <a:pt x="26" y="2"/>
                    <a:pt x="26" y="2"/>
                  </a:cubicBezTo>
                  <a:cubicBezTo>
                    <a:pt x="25" y="1"/>
                    <a:pt x="24" y="1"/>
                    <a:pt x="24" y="1"/>
                  </a:cubicBezTo>
                  <a:cubicBezTo>
                    <a:pt x="23" y="1"/>
                    <a:pt x="22" y="0"/>
                    <a:pt x="23" y="1"/>
                  </a:cubicBezTo>
                  <a:cubicBezTo>
                    <a:pt x="23" y="1"/>
                    <a:pt x="23" y="1"/>
                    <a:pt x="23" y="2"/>
                  </a:cubicBezTo>
                  <a:cubicBezTo>
                    <a:pt x="23" y="2"/>
                    <a:pt x="24" y="2"/>
                    <a:pt x="23" y="2"/>
                  </a:cubicBezTo>
                  <a:cubicBezTo>
                    <a:pt x="22" y="2"/>
                    <a:pt x="20" y="2"/>
                    <a:pt x="20" y="3"/>
                  </a:cubicBezTo>
                  <a:cubicBezTo>
                    <a:pt x="20" y="3"/>
                    <a:pt x="20" y="5"/>
                    <a:pt x="20" y="5"/>
                  </a:cubicBezTo>
                  <a:cubicBezTo>
                    <a:pt x="21" y="5"/>
                    <a:pt x="21" y="6"/>
                    <a:pt x="20" y="6"/>
                  </a:cubicBezTo>
                  <a:cubicBezTo>
                    <a:pt x="20" y="6"/>
                    <a:pt x="19" y="6"/>
                    <a:pt x="19" y="5"/>
                  </a:cubicBezTo>
                  <a:cubicBezTo>
                    <a:pt x="18" y="5"/>
                    <a:pt x="18" y="4"/>
                    <a:pt x="17" y="4"/>
                  </a:cubicBezTo>
                  <a:cubicBezTo>
                    <a:pt x="17" y="4"/>
                    <a:pt x="15" y="4"/>
                    <a:pt x="14" y="3"/>
                  </a:cubicBezTo>
                  <a:cubicBezTo>
                    <a:pt x="13" y="2"/>
                    <a:pt x="11" y="0"/>
                    <a:pt x="11" y="0"/>
                  </a:cubicBezTo>
                  <a:cubicBezTo>
                    <a:pt x="11" y="0"/>
                    <a:pt x="10" y="0"/>
                    <a:pt x="10" y="0"/>
                  </a:cubicBezTo>
                  <a:cubicBezTo>
                    <a:pt x="10" y="0"/>
                    <a:pt x="8" y="2"/>
                    <a:pt x="8" y="1"/>
                  </a:cubicBezTo>
                  <a:cubicBezTo>
                    <a:pt x="8" y="0"/>
                    <a:pt x="7" y="1"/>
                    <a:pt x="7" y="1"/>
                  </a:cubicBezTo>
                  <a:cubicBezTo>
                    <a:pt x="6" y="1"/>
                    <a:pt x="6" y="1"/>
                    <a:pt x="6" y="2"/>
                  </a:cubicBezTo>
                  <a:cubicBezTo>
                    <a:pt x="5" y="2"/>
                    <a:pt x="5" y="2"/>
                    <a:pt x="5" y="2"/>
                  </a:cubicBezTo>
                  <a:cubicBezTo>
                    <a:pt x="4" y="2"/>
                    <a:pt x="3" y="2"/>
                    <a:pt x="3" y="3"/>
                  </a:cubicBezTo>
                  <a:cubicBezTo>
                    <a:pt x="3" y="4"/>
                    <a:pt x="3" y="5"/>
                    <a:pt x="2" y="4"/>
                  </a:cubicBezTo>
                  <a:cubicBezTo>
                    <a:pt x="2" y="4"/>
                    <a:pt x="1" y="5"/>
                    <a:pt x="1" y="5"/>
                  </a:cubicBezTo>
                  <a:cubicBezTo>
                    <a:pt x="1" y="6"/>
                    <a:pt x="1" y="6"/>
                    <a:pt x="1" y="6"/>
                  </a:cubicBezTo>
                  <a:cubicBezTo>
                    <a:pt x="1" y="6"/>
                    <a:pt x="2" y="6"/>
                    <a:pt x="2" y="6"/>
                  </a:cubicBezTo>
                  <a:cubicBezTo>
                    <a:pt x="2" y="7"/>
                    <a:pt x="2" y="7"/>
                    <a:pt x="2" y="7"/>
                  </a:cubicBezTo>
                  <a:cubicBezTo>
                    <a:pt x="2" y="7"/>
                    <a:pt x="2" y="7"/>
                    <a:pt x="2" y="7"/>
                  </a:cubicBezTo>
                  <a:cubicBezTo>
                    <a:pt x="1" y="8"/>
                    <a:pt x="1" y="8"/>
                    <a:pt x="2" y="8"/>
                  </a:cubicBezTo>
                  <a:cubicBezTo>
                    <a:pt x="2" y="8"/>
                    <a:pt x="3" y="9"/>
                    <a:pt x="2" y="9"/>
                  </a:cubicBezTo>
                  <a:cubicBezTo>
                    <a:pt x="1" y="8"/>
                    <a:pt x="0" y="8"/>
                    <a:pt x="0" y="9"/>
                  </a:cubicBezTo>
                  <a:cubicBezTo>
                    <a:pt x="0" y="9"/>
                    <a:pt x="1" y="10"/>
                    <a:pt x="1" y="1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1" name="Freeform 463"/>
            <p:cNvSpPr>
              <a:spLocks/>
            </p:cNvSpPr>
            <p:nvPr/>
          </p:nvSpPr>
          <p:spPr bwMode="auto">
            <a:xfrm>
              <a:off x="4929" y="1083"/>
              <a:ext cx="16" cy="13"/>
            </a:xfrm>
            <a:custGeom>
              <a:avLst/>
              <a:gdLst/>
              <a:ahLst/>
              <a:cxnLst>
                <a:cxn ang="0">
                  <a:pos x="2" y="4"/>
                </a:cxn>
                <a:cxn ang="0">
                  <a:pos x="4" y="3"/>
                </a:cxn>
                <a:cxn ang="0">
                  <a:pos x="5" y="2"/>
                </a:cxn>
                <a:cxn ang="0">
                  <a:pos x="4" y="0"/>
                </a:cxn>
                <a:cxn ang="0">
                  <a:pos x="1" y="0"/>
                </a:cxn>
                <a:cxn ang="0">
                  <a:pos x="0" y="2"/>
                </a:cxn>
                <a:cxn ang="0">
                  <a:pos x="1" y="4"/>
                </a:cxn>
                <a:cxn ang="0">
                  <a:pos x="2" y="4"/>
                </a:cxn>
              </a:cxnLst>
              <a:rect l="0" t="0" r="r" b="b"/>
              <a:pathLst>
                <a:path w="5" h="4">
                  <a:moveTo>
                    <a:pt x="2" y="4"/>
                  </a:moveTo>
                  <a:cubicBezTo>
                    <a:pt x="2" y="3"/>
                    <a:pt x="3" y="3"/>
                    <a:pt x="4" y="3"/>
                  </a:cubicBezTo>
                  <a:cubicBezTo>
                    <a:pt x="5" y="3"/>
                    <a:pt x="5" y="2"/>
                    <a:pt x="5" y="2"/>
                  </a:cubicBezTo>
                  <a:cubicBezTo>
                    <a:pt x="5" y="1"/>
                    <a:pt x="5" y="1"/>
                    <a:pt x="4" y="0"/>
                  </a:cubicBezTo>
                  <a:cubicBezTo>
                    <a:pt x="4" y="0"/>
                    <a:pt x="2" y="0"/>
                    <a:pt x="1" y="0"/>
                  </a:cubicBezTo>
                  <a:cubicBezTo>
                    <a:pt x="1" y="1"/>
                    <a:pt x="0" y="1"/>
                    <a:pt x="0" y="2"/>
                  </a:cubicBezTo>
                  <a:cubicBezTo>
                    <a:pt x="0" y="2"/>
                    <a:pt x="1" y="3"/>
                    <a:pt x="1" y="4"/>
                  </a:cubicBezTo>
                  <a:cubicBezTo>
                    <a:pt x="2" y="4"/>
                    <a:pt x="2" y="4"/>
                    <a:pt x="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2" name="Freeform 464"/>
            <p:cNvSpPr>
              <a:spLocks/>
            </p:cNvSpPr>
            <p:nvPr/>
          </p:nvSpPr>
          <p:spPr bwMode="auto">
            <a:xfrm>
              <a:off x="4923" y="1096"/>
              <a:ext cx="61" cy="23"/>
            </a:xfrm>
            <a:custGeom>
              <a:avLst/>
              <a:gdLst/>
              <a:ahLst/>
              <a:cxnLst>
                <a:cxn ang="0">
                  <a:pos x="18" y="3"/>
                </a:cxn>
                <a:cxn ang="0">
                  <a:pos x="14" y="1"/>
                </a:cxn>
                <a:cxn ang="0">
                  <a:pos x="10" y="0"/>
                </a:cxn>
                <a:cxn ang="0">
                  <a:pos x="7" y="0"/>
                </a:cxn>
                <a:cxn ang="0">
                  <a:pos x="6" y="1"/>
                </a:cxn>
                <a:cxn ang="0">
                  <a:pos x="4" y="4"/>
                </a:cxn>
                <a:cxn ang="0">
                  <a:pos x="1" y="4"/>
                </a:cxn>
                <a:cxn ang="0">
                  <a:pos x="0" y="5"/>
                </a:cxn>
                <a:cxn ang="0">
                  <a:pos x="1" y="5"/>
                </a:cxn>
                <a:cxn ang="0">
                  <a:pos x="3" y="5"/>
                </a:cxn>
                <a:cxn ang="0">
                  <a:pos x="7" y="5"/>
                </a:cxn>
                <a:cxn ang="0">
                  <a:pos x="11" y="6"/>
                </a:cxn>
                <a:cxn ang="0">
                  <a:pos x="13" y="6"/>
                </a:cxn>
                <a:cxn ang="0">
                  <a:pos x="15" y="6"/>
                </a:cxn>
                <a:cxn ang="0">
                  <a:pos x="17" y="6"/>
                </a:cxn>
                <a:cxn ang="0">
                  <a:pos x="18" y="6"/>
                </a:cxn>
                <a:cxn ang="0">
                  <a:pos x="19" y="6"/>
                </a:cxn>
                <a:cxn ang="0">
                  <a:pos x="19" y="5"/>
                </a:cxn>
                <a:cxn ang="0">
                  <a:pos x="18" y="3"/>
                </a:cxn>
              </a:cxnLst>
              <a:rect l="0" t="0" r="r" b="b"/>
              <a:pathLst>
                <a:path w="19" h="7">
                  <a:moveTo>
                    <a:pt x="18" y="3"/>
                  </a:moveTo>
                  <a:cubicBezTo>
                    <a:pt x="17" y="2"/>
                    <a:pt x="16" y="2"/>
                    <a:pt x="14" y="1"/>
                  </a:cubicBezTo>
                  <a:cubicBezTo>
                    <a:pt x="12" y="0"/>
                    <a:pt x="11" y="0"/>
                    <a:pt x="10" y="0"/>
                  </a:cubicBezTo>
                  <a:cubicBezTo>
                    <a:pt x="9" y="0"/>
                    <a:pt x="8" y="0"/>
                    <a:pt x="7" y="0"/>
                  </a:cubicBezTo>
                  <a:cubicBezTo>
                    <a:pt x="7" y="0"/>
                    <a:pt x="6" y="1"/>
                    <a:pt x="6" y="1"/>
                  </a:cubicBezTo>
                  <a:cubicBezTo>
                    <a:pt x="6" y="2"/>
                    <a:pt x="4" y="3"/>
                    <a:pt x="4" y="4"/>
                  </a:cubicBezTo>
                  <a:cubicBezTo>
                    <a:pt x="4" y="4"/>
                    <a:pt x="1" y="4"/>
                    <a:pt x="1" y="4"/>
                  </a:cubicBezTo>
                  <a:cubicBezTo>
                    <a:pt x="0" y="4"/>
                    <a:pt x="0" y="4"/>
                    <a:pt x="0" y="5"/>
                  </a:cubicBezTo>
                  <a:cubicBezTo>
                    <a:pt x="0" y="5"/>
                    <a:pt x="1" y="5"/>
                    <a:pt x="1" y="5"/>
                  </a:cubicBezTo>
                  <a:cubicBezTo>
                    <a:pt x="1" y="5"/>
                    <a:pt x="2" y="5"/>
                    <a:pt x="3" y="5"/>
                  </a:cubicBezTo>
                  <a:cubicBezTo>
                    <a:pt x="5" y="4"/>
                    <a:pt x="6" y="4"/>
                    <a:pt x="7" y="5"/>
                  </a:cubicBezTo>
                  <a:cubicBezTo>
                    <a:pt x="8" y="5"/>
                    <a:pt x="10" y="6"/>
                    <a:pt x="11" y="6"/>
                  </a:cubicBezTo>
                  <a:cubicBezTo>
                    <a:pt x="11" y="6"/>
                    <a:pt x="12" y="6"/>
                    <a:pt x="13" y="6"/>
                  </a:cubicBezTo>
                  <a:cubicBezTo>
                    <a:pt x="13" y="6"/>
                    <a:pt x="14" y="6"/>
                    <a:pt x="15" y="6"/>
                  </a:cubicBezTo>
                  <a:cubicBezTo>
                    <a:pt x="16" y="6"/>
                    <a:pt x="17" y="6"/>
                    <a:pt x="17" y="6"/>
                  </a:cubicBezTo>
                  <a:cubicBezTo>
                    <a:pt x="17" y="7"/>
                    <a:pt x="18" y="6"/>
                    <a:pt x="18" y="6"/>
                  </a:cubicBezTo>
                  <a:cubicBezTo>
                    <a:pt x="19" y="6"/>
                    <a:pt x="19" y="6"/>
                    <a:pt x="19" y="6"/>
                  </a:cubicBezTo>
                  <a:cubicBezTo>
                    <a:pt x="19" y="5"/>
                    <a:pt x="19" y="5"/>
                    <a:pt x="19" y="5"/>
                  </a:cubicBezTo>
                  <a:cubicBezTo>
                    <a:pt x="19" y="4"/>
                    <a:pt x="18" y="3"/>
                    <a:pt x="18"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3" name="Freeform 465"/>
            <p:cNvSpPr>
              <a:spLocks/>
            </p:cNvSpPr>
            <p:nvPr/>
          </p:nvSpPr>
          <p:spPr bwMode="auto">
            <a:xfrm>
              <a:off x="5023" y="1041"/>
              <a:ext cx="81" cy="26"/>
            </a:xfrm>
            <a:custGeom>
              <a:avLst/>
              <a:gdLst/>
              <a:ahLst/>
              <a:cxnLst>
                <a:cxn ang="0">
                  <a:pos x="1" y="4"/>
                </a:cxn>
                <a:cxn ang="0">
                  <a:pos x="6" y="6"/>
                </a:cxn>
                <a:cxn ang="0">
                  <a:pos x="12" y="8"/>
                </a:cxn>
                <a:cxn ang="0">
                  <a:pos x="17" y="8"/>
                </a:cxn>
                <a:cxn ang="0">
                  <a:pos x="19" y="8"/>
                </a:cxn>
                <a:cxn ang="0">
                  <a:pos x="22" y="7"/>
                </a:cxn>
                <a:cxn ang="0">
                  <a:pos x="24" y="6"/>
                </a:cxn>
                <a:cxn ang="0">
                  <a:pos x="24" y="5"/>
                </a:cxn>
                <a:cxn ang="0">
                  <a:pos x="24" y="5"/>
                </a:cxn>
                <a:cxn ang="0">
                  <a:pos x="21" y="5"/>
                </a:cxn>
                <a:cxn ang="0">
                  <a:pos x="21" y="4"/>
                </a:cxn>
                <a:cxn ang="0">
                  <a:pos x="17" y="3"/>
                </a:cxn>
                <a:cxn ang="0">
                  <a:pos x="14" y="4"/>
                </a:cxn>
                <a:cxn ang="0">
                  <a:pos x="13" y="3"/>
                </a:cxn>
                <a:cxn ang="0">
                  <a:pos x="11" y="2"/>
                </a:cxn>
                <a:cxn ang="0">
                  <a:pos x="9" y="2"/>
                </a:cxn>
                <a:cxn ang="0">
                  <a:pos x="6" y="2"/>
                </a:cxn>
                <a:cxn ang="0">
                  <a:pos x="4" y="2"/>
                </a:cxn>
                <a:cxn ang="0">
                  <a:pos x="4" y="2"/>
                </a:cxn>
                <a:cxn ang="0">
                  <a:pos x="4" y="1"/>
                </a:cxn>
                <a:cxn ang="0">
                  <a:pos x="2" y="0"/>
                </a:cxn>
                <a:cxn ang="0">
                  <a:pos x="2" y="1"/>
                </a:cxn>
                <a:cxn ang="0">
                  <a:pos x="1" y="2"/>
                </a:cxn>
                <a:cxn ang="0">
                  <a:pos x="1" y="3"/>
                </a:cxn>
                <a:cxn ang="0">
                  <a:pos x="1" y="4"/>
                </a:cxn>
                <a:cxn ang="0">
                  <a:pos x="1" y="4"/>
                </a:cxn>
              </a:cxnLst>
              <a:rect l="0" t="0" r="r" b="b"/>
              <a:pathLst>
                <a:path w="25" h="8">
                  <a:moveTo>
                    <a:pt x="1" y="4"/>
                  </a:moveTo>
                  <a:cubicBezTo>
                    <a:pt x="2" y="4"/>
                    <a:pt x="6" y="6"/>
                    <a:pt x="6" y="6"/>
                  </a:cubicBezTo>
                  <a:cubicBezTo>
                    <a:pt x="7" y="6"/>
                    <a:pt x="12" y="8"/>
                    <a:pt x="12" y="8"/>
                  </a:cubicBezTo>
                  <a:cubicBezTo>
                    <a:pt x="13" y="8"/>
                    <a:pt x="16" y="8"/>
                    <a:pt x="17" y="8"/>
                  </a:cubicBezTo>
                  <a:cubicBezTo>
                    <a:pt x="18" y="8"/>
                    <a:pt x="19" y="8"/>
                    <a:pt x="19" y="8"/>
                  </a:cubicBezTo>
                  <a:cubicBezTo>
                    <a:pt x="20" y="8"/>
                    <a:pt x="22" y="8"/>
                    <a:pt x="22" y="7"/>
                  </a:cubicBezTo>
                  <a:cubicBezTo>
                    <a:pt x="23" y="7"/>
                    <a:pt x="23" y="7"/>
                    <a:pt x="24" y="6"/>
                  </a:cubicBezTo>
                  <a:cubicBezTo>
                    <a:pt x="24" y="6"/>
                    <a:pt x="24" y="6"/>
                    <a:pt x="24" y="5"/>
                  </a:cubicBezTo>
                  <a:cubicBezTo>
                    <a:pt x="25" y="5"/>
                    <a:pt x="24" y="5"/>
                    <a:pt x="24" y="5"/>
                  </a:cubicBezTo>
                  <a:cubicBezTo>
                    <a:pt x="23" y="5"/>
                    <a:pt x="22" y="5"/>
                    <a:pt x="21" y="5"/>
                  </a:cubicBezTo>
                  <a:cubicBezTo>
                    <a:pt x="21" y="5"/>
                    <a:pt x="21" y="4"/>
                    <a:pt x="21" y="4"/>
                  </a:cubicBezTo>
                  <a:cubicBezTo>
                    <a:pt x="21" y="4"/>
                    <a:pt x="18" y="4"/>
                    <a:pt x="17" y="3"/>
                  </a:cubicBezTo>
                  <a:cubicBezTo>
                    <a:pt x="16" y="3"/>
                    <a:pt x="15" y="4"/>
                    <a:pt x="14" y="4"/>
                  </a:cubicBezTo>
                  <a:cubicBezTo>
                    <a:pt x="12" y="4"/>
                    <a:pt x="12" y="4"/>
                    <a:pt x="13" y="3"/>
                  </a:cubicBezTo>
                  <a:cubicBezTo>
                    <a:pt x="13" y="2"/>
                    <a:pt x="11" y="2"/>
                    <a:pt x="11" y="2"/>
                  </a:cubicBezTo>
                  <a:cubicBezTo>
                    <a:pt x="11" y="2"/>
                    <a:pt x="10" y="2"/>
                    <a:pt x="9" y="2"/>
                  </a:cubicBezTo>
                  <a:cubicBezTo>
                    <a:pt x="8" y="2"/>
                    <a:pt x="7" y="2"/>
                    <a:pt x="6" y="2"/>
                  </a:cubicBezTo>
                  <a:cubicBezTo>
                    <a:pt x="6" y="3"/>
                    <a:pt x="5" y="3"/>
                    <a:pt x="4" y="2"/>
                  </a:cubicBezTo>
                  <a:cubicBezTo>
                    <a:pt x="3" y="2"/>
                    <a:pt x="4" y="2"/>
                    <a:pt x="4" y="2"/>
                  </a:cubicBezTo>
                  <a:cubicBezTo>
                    <a:pt x="4" y="2"/>
                    <a:pt x="4" y="2"/>
                    <a:pt x="4" y="1"/>
                  </a:cubicBezTo>
                  <a:cubicBezTo>
                    <a:pt x="4" y="1"/>
                    <a:pt x="3" y="0"/>
                    <a:pt x="2" y="0"/>
                  </a:cubicBezTo>
                  <a:cubicBezTo>
                    <a:pt x="2" y="0"/>
                    <a:pt x="2" y="1"/>
                    <a:pt x="2" y="1"/>
                  </a:cubicBezTo>
                  <a:cubicBezTo>
                    <a:pt x="2" y="2"/>
                    <a:pt x="2" y="2"/>
                    <a:pt x="1" y="2"/>
                  </a:cubicBezTo>
                  <a:cubicBezTo>
                    <a:pt x="1" y="2"/>
                    <a:pt x="1" y="3"/>
                    <a:pt x="1" y="3"/>
                  </a:cubicBezTo>
                  <a:cubicBezTo>
                    <a:pt x="1" y="3"/>
                    <a:pt x="1" y="3"/>
                    <a:pt x="1" y="4"/>
                  </a:cubicBezTo>
                  <a:cubicBezTo>
                    <a:pt x="0" y="4"/>
                    <a:pt x="1"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4" name="Freeform 466"/>
            <p:cNvSpPr>
              <a:spLocks/>
            </p:cNvSpPr>
            <p:nvPr/>
          </p:nvSpPr>
          <p:spPr bwMode="auto">
            <a:xfrm>
              <a:off x="5062" y="1002"/>
              <a:ext cx="16" cy="7"/>
            </a:xfrm>
            <a:custGeom>
              <a:avLst/>
              <a:gdLst/>
              <a:ahLst/>
              <a:cxnLst>
                <a:cxn ang="0">
                  <a:pos x="1" y="2"/>
                </a:cxn>
                <a:cxn ang="0">
                  <a:pos x="3" y="1"/>
                </a:cxn>
                <a:cxn ang="0">
                  <a:pos x="5" y="0"/>
                </a:cxn>
                <a:cxn ang="0">
                  <a:pos x="1" y="1"/>
                </a:cxn>
                <a:cxn ang="0">
                  <a:pos x="1" y="2"/>
                </a:cxn>
              </a:cxnLst>
              <a:rect l="0" t="0" r="r" b="b"/>
              <a:pathLst>
                <a:path w="5" h="2">
                  <a:moveTo>
                    <a:pt x="1" y="2"/>
                  </a:moveTo>
                  <a:cubicBezTo>
                    <a:pt x="1" y="2"/>
                    <a:pt x="2" y="1"/>
                    <a:pt x="3" y="1"/>
                  </a:cubicBezTo>
                  <a:cubicBezTo>
                    <a:pt x="5" y="0"/>
                    <a:pt x="5" y="0"/>
                    <a:pt x="5" y="0"/>
                  </a:cubicBezTo>
                  <a:cubicBezTo>
                    <a:pt x="4" y="0"/>
                    <a:pt x="1" y="1"/>
                    <a:pt x="1" y="1"/>
                  </a:cubicBezTo>
                  <a:cubicBezTo>
                    <a:pt x="0"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5" name="Freeform 467"/>
            <p:cNvSpPr>
              <a:spLocks/>
            </p:cNvSpPr>
            <p:nvPr/>
          </p:nvSpPr>
          <p:spPr bwMode="auto">
            <a:xfrm>
              <a:off x="5547" y="1167"/>
              <a:ext cx="61" cy="23"/>
            </a:xfrm>
            <a:custGeom>
              <a:avLst/>
              <a:gdLst/>
              <a:ahLst/>
              <a:cxnLst>
                <a:cxn ang="0">
                  <a:pos x="0" y="6"/>
                </a:cxn>
                <a:cxn ang="0">
                  <a:pos x="2" y="7"/>
                </a:cxn>
                <a:cxn ang="0">
                  <a:pos x="6" y="5"/>
                </a:cxn>
                <a:cxn ang="0">
                  <a:pos x="8" y="6"/>
                </a:cxn>
                <a:cxn ang="0">
                  <a:pos x="11" y="6"/>
                </a:cxn>
                <a:cxn ang="0">
                  <a:pos x="15" y="5"/>
                </a:cxn>
                <a:cxn ang="0">
                  <a:pos x="19" y="3"/>
                </a:cxn>
                <a:cxn ang="0">
                  <a:pos x="19" y="3"/>
                </a:cxn>
                <a:cxn ang="0">
                  <a:pos x="16" y="1"/>
                </a:cxn>
                <a:cxn ang="0">
                  <a:pos x="15" y="0"/>
                </a:cxn>
                <a:cxn ang="0">
                  <a:pos x="14" y="0"/>
                </a:cxn>
                <a:cxn ang="0">
                  <a:pos x="7" y="0"/>
                </a:cxn>
                <a:cxn ang="0">
                  <a:pos x="6" y="0"/>
                </a:cxn>
                <a:cxn ang="0">
                  <a:pos x="0" y="3"/>
                </a:cxn>
                <a:cxn ang="0">
                  <a:pos x="0" y="5"/>
                </a:cxn>
                <a:cxn ang="0">
                  <a:pos x="0" y="6"/>
                </a:cxn>
              </a:cxnLst>
              <a:rect l="0" t="0" r="r" b="b"/>
              <a:pathLst>
                <a:path w="19" h="7">
                  <a:moveTo>
                    <a:pt x="0" y="6"/>
                  </a:moveTo>
                  <a:cubicBezTo>
                    <a:pt x="0" y="7"/>
                    <a:pt x="2" y="7"/>
                    <a:pt x="2" y="7"/>
                  </a:cubicBezTo>
                  <a:cubicBezTo>
                    <a:pt x="2" y="7"/>
                    <a:pt x="6" y="5"/>
                    <a:pt x="6" y="5"/>
                  </a:cubicBezTo>
                  <a:cubicBezTo>
                    <a:pt x="7" y="5"/>
                    <a:pt x="8" y="5"/>
                    <a:pt x="8" y="6"/>
                  </a:cubicBezTo>
                  <a:cubicBezTo>
                    <a:pt x="9" y="6"/>
                    <a:pt x="10" y="6"/>
                    <a:pt x="11" y="6"/>
                  </a:cubicBezTo>
                  <a:cubicBezTo>
                    <a:pt x="11" y="6"/>
                    <a:pt x="13" y="5"/>
                    <a:pt x="15" y="5"/>
                  </a:cubicBezTo>
                  <a:cubicBezTo>
                    <a:pt x="17" y="5"/>
                    <a:pt x="18" y="4"/>
                    <a:pt x="19" y="3"/>
                  </a:cubicBezTo>
                  <a:cubicBezTo>
                    <a:pt x="19" y="3"/>
                    <a:pt x="19" y="3"/>
                    <a:pt x="19" y="3"/>
                  </a:cubicBezTo>
                  <a:cubicBezTo>
                    <a:pt x="19" y="3"/>
                    <a:pt x="17" y="1"/>
                    <a:pt x="16" y="1"/>
                  </a:cubicBezTo>
                  <a:cubicBezTo>
                    <a:pt x="16" y="1"/>
                    <a:pt x="15" y="0"/>
                    <a:pt x="15" y="0"/>
                  </a:cubicBezTo>
                  <a:cubicBezTo>
                    <a:pt x="15" y="0"/>
                    <a:pt x="14" y="0"/>
                    <a:pt x="14" y="0"/>
                  </a:cubicBezTo>
                  <a:cubicBezTo>
                    <a:pt x="14" y="0"/>
                    <a:pt x="8" y="0"/>
                    <a:pt x="7" y="0"/>
                  </a:cubicBezTo>
                  <a:cubicBezTo>
                    <a:pt x="7" y="0"/>
                    <a:pt x="6" y="0"/>
                    <a:pt x="6" y="0"/>
                  </a:cubicBezTo>
                  <a:cubicBezTo>
                    <a:pt x="6" y="1"/>
                    <a:pt x="1" y="3"/>
                    <a:pt x="0" y="3"/>
                  </a:cubicBezTo>
                  <a:cubicBezTo>
                    <a:pt x="0" y="4"/>
                    <a:pt x="0" y="5"/>
                    <a:pt x="0" y="5"/>
                  </a:cubicBezTo>
                  <a:cubicBezTo>
                    <a:pt x="0" y="6"/>
                    <a:pt x="0" y="6"/>
                    <a:pt x="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6" name="Freeform 468"/>
            <p:cNvSpPr>
              <a:spLocks/>
            </p:cNvSpPr>
            <p:nvPr/>
          </p:nvSpPr>
          <p:spPr bwMode="auto">
            <a:xfrm>
              <a:off x="5699" y="1378"/>
              <a:ext cx="51" cy="22"/>
            </a:xfrm>
            <a:custGeom>
              <a:avLst/>
              <a:gdLst/>
              <a:ahLst/>
              <a:cxnLst>
                <a:cxn ang="0">
                  <a:pos x="15" y="5"/>
                </a:cxn>
                <a:cxn ang="0">
                  <a:pos x="15" y="4"/>
                </a:cxn>
                <a:cxn ang="0">
                  <a:pos x="9" y="2"/>
                </a:cxn>
                <a:cxn ang="0">
                  <a:pos x="5" y="2"/>
                </a:cxn>
                <a:cxn ang="0">
                  <a:pos x="2" y="2"/>
                </a:cxn>
                <a:cxn ang="0">
                  <a:pos x="1" y="1"/>
                </a:cxn>
                <a:cxn ang="0">
                  <a:pos x="0" y="1"/>
                </a:cxn>
                <a:cxn ang="0">
                  <a:pos x="0" y="2"/>
                </a:cxn>
                <a:cxn ang="0">
                  <a:pos x="0" y="4"/>
                </a:cxn>
                <a:cxn ang="0">
                  <a:pos x="2" y="4"/>
                </a:cxn>
                <a:cxn ang="0">
                  <a:pos x="4" y="4"/>
                </a:cxn>
                <a:cxn ang="0">
                  <a:pos x="7" y="4"/>
                </a:cxn>
                <a:cxn ang="0">
                  <a:pos x="5" y="4"/>
                </a:cxn>
                <a:cxn ang="0">
                  <a:pos x="5" y="3"/>
                </a:cxn>
                <a:cxn ang="0">
                  <a:pos x="8" y="5"/>
                </a:cxn>
                <a:cxn ang="0">
                  <a:pos x="8" y="5"/>
                </a:cxn>
                <a:cxn ang="0">
                  <a:pos x="8" y="5"/>
                </a:cxn>
                <a:cxn ang="0">
                  <a:pos x="10" y="6"/>
                </a:cxn>
                <a:cxn ang="0">
                  <a:pos x="10" y="7"/>
                </a:cxn>
                <a:cxn ang="0">
                  <a:pos x="11" y="7"/>
                </a:cxn>
                <a:cxn ang="0">
                  <a:pos x="12" y="6"/>
                </a:cxn>
                <a:cxn ang="0">
                  <a:pos x="14" y="5"/>
                </a:cxn>
                <a:cxn ang="0">
                  <a:pos x="15" y="5"/>
                </a:cxn>
              </a:cxnLst>
              <a:rect l="0" t="0" r="r" b="b"/>
              <a:pathLst>
                <a:path w="16" h="7">
                  <a:moveTo>
                    <a:pt x="15" y="5"/>
                  </a:moveTo>
                  <a:cubicBezTo>
                    <a:pt x="16" y="5"/>
                    <a:pt x="15" y="4"/>
                    <a:pt x="15" y="4"/>
                  </a:cubicBezTo>
                  <a:cubicBezTo>
                    <a:pt x="15" y="4"/>
                    <a:pt x="10" y="2"/>
                    <a:pt x="9" y="2"/>
                  </a:cubicBezTo>
                  <a:cubicBezTo>
                    <a:pt x="7" y="1"/>
                    <a:pt x="6" y="2"/>
                    <a:pt x="5" y="2"/>
                  </a:cubicBezTo>
                  <a:cubicBezTo>
                    <a:pt x="5" y="2"/>
                    <a:pt x="3" y="2"/>
                    <a:pt x="2" y="2"/>
                  </a:cubicBezTo>
                  <a:cubicBezTo>
                    <a:pt x="2" y="2"/>
                    <a:pt x="1" y="2"/>
                    <a:pt x="1" y="1"/>
                  </a:cubicBezTo>
                  <a:cubicBezTo>
                    <a:pt x="0" y="0"/>
                    <a:pt x="0" y="1"/>
                    <a:pt x="0" y="1"/>
                  </a:cubicBezTo>
                  <a:cubicBezTo>
                    <a:pt x="1" y="1"/>
                    <a:pt x="0" y="2"/>
                    <a:pt x="0" y="2"/>
                  </a:cubicBezTo>
                  <a:cubicBezTo>
                    <a:pt x="0" y="3"/>
                    <a:pt x="0" y="3"/>
                    <a:pt x="0" y="4"/>
                  </a:cubicBezTo>
                  <a:cubicBezTo>
                    <a:pt x="1" y="5"/>
                    <a:pt x="2" y="4"/>
                    <a:pt x="2" y="4"/>
                  </a:cubicBezTo>
                  <a:cubicBezTo>
                    <a:pt x="2" y="4"/>
                    <a:pt x="3" y="4"/>
                    <a:pt x="4" y="4"/>
                  </a:cubicBezTo>
                  <a:cubicBezTo>
                    <a:pt x="4" y="4"/>
                    <a:pt x="5" y="4"/>
                    <a:pt x="7" y="4"/>
                  </a:cubicBezTo>
                  <a:cubicBezTo>
                    <a:pt x="8" y="5"/>
                    <a:pt x="5" y="4"/>
                    <a:pt x="5" y="4"/>
                  </a:cubicBezTo>
                  <a:cubicBezTo>
                    <a:pt x="4" y="3"/>
                    <a:pt x="5" y="3"/>
                    <a:pt x="5" y="3"/>
                  </a:cubicBezTo>
                  <a:cubicBezTo>
                    <a:pt x="5" y="3"/>
                    <a:pt x="7" y="4"/>
                    <a:pt x="8" y="5"/>
                  </a:cubicBezTo>
                  <a:cubicBezTo>
                    <a:pt x="8" y="5"/>
                    <a:pt x="8" y="5"/>
                    <a:pt x="8" y="5"/>
                  </a:cubicBezTo>
                  <a:cubicBezTo>
                    <a:pt x="8" y="5"/>
                    <a:pt x="8" y="5"/>
                    <a:pt x="8" y="5"/>
                  </a:cubicBezTo>
                  <a:cubicBezTo>
                    <a:pt x="9" y="5"/>
                    <a:pt x="10" y="6"/>
                    <a:pt x="10" y="6"/>
                  </a:cubicBezTo>
                  <a:cubicBezTo>
                    <a:pt x="10" y="6"/>
                    <a:pt x="11" y="7"/>
                    <a:pt x="10" y="7"/>
                  </a:cubicBezTo>
                  <a:cubicBezTo>
                    <a:pt x="10" y="7"/>
                    <a:pt x="11" y="7"/>
                    <a:pt x="11" y="7"/>
                  </a:cubicBezTo>
                  <a:cubicBezTo>
                    <a:pt x="11" y="7"/>
                    <a:pt x="11" y="7"/>
                    <a:pt x="12" y="6"/>
                  </a:cubicBezTo>
                  <a:cubicBezTo>
                    <a:pt x="12" y="6"/>
                    <a:pt x="13" y="5"/>
                    <a:pt x="14" y="5"/>
                  </a:cubicBezTo>
                  <a:cubicBezTo>
                    <a:pt x="14" y="6"/>
                    <a:pt x="15" y="5"/>
                    <a:pt x="15"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7" name="Freeform 469"/>
            <p:cNvSpPr>
              <a:spLocks/>
            </p:cNvSpPr>
            <p:nvPr/>
          </p:nvSpPr>
          <p:spPr bwMode="auto">
            <a:xfrm>
              <a:off x="5301" y="1491"/>
              <a:ext cx="23" cy="19"/>
            </a:xfrm>
            <a:custGeom>
              <a:avLst/>
              <a:gdLst/>
              <a:ahLst/>
              <a:cxnLst>
                <a:cxn ang="0">
                  <a:pos x="7" y="3"/>
                </a:cxn>
                <a:cxn ang="0">
                  <a:pos x="6" y="1"/>
                </a:cxn>
                <a:cxn ang="0">
                  <a:pos x="5" y="1"/>
                </a:cxn>
                <a:cxn ang="0">
                  <a:pos x="3" y="2"/>
                </a:cxn>
                <a:cxn ang="0">
                  <a:pos x="2" y="2"/>
                </a:cxn>
                <a:cxn ang="0">
                  <a:pos x="3" y="2"/>
                </a:cxn>
                <a:cxn ang="0">
                  <a:pos x="2" y="4"/>
                </a:cxn>
                <a:cxn ang="0">
                  <a:pos x="1" y="5"/>
                </a:cxn>
                <a:cxn ang="0">
                  <a:pos x="1" y="5"/>
                </a:cxn>
                <a:cxn ang="0">
                  <a:pos x="1" y="5"/>
                </a:cxn>
                <a:cxn ang="0">
                  <a:pos x="4" y="4"/>
                </a:cxn>
                <a:cxn ang="0">
                  <a:pos x="7" y="3"/>
                </a:cxn>
              </a:cxnLst>
              <a:rect l="0" t="0" r="r" b="b"/>
              <a:pathLst>
                <a:path w="7" h="6">
                  <a:moveTo>
                    <a:pt x="7" y="3"/>
                  </a:moveTo>
                  <a:cubicBezTo>
                    <a:pt x="7" y="2"/>
                    <a:pt x="7" y="1"/>
                    <a:pt x="6" y="1"/>
                  </a:cubicBezTo>
                  <a:cubicBezTo>
                    <a:pt x="6" y="0"/>
                    <a:pt x="5" y="1"/>
                    <a:pt x="5" y="1"/>
                  </a:cubicBezTo>
                  <a:cubicBezTo>
                    <a:pt x="5" y="1"/>
                    <a:pt x="4" y="1"/>
                    <a:pt x="3" y="2"/>
                  </a:cubicBezTo>
                  <a:cubicBezTo>
                    <a:pt x="2" y="2"/>
                    <a:pt x="2" y="2"/>
                    <a:pt x="2" y="2"/>
                  </a:cubicBezTo>
                  <a:cubicBezTo>
                    <a:pt x="2" y="2"/>
                    <a:pt x="3" y="2"/>
                    <a:pt x="3" y="2"/>
                  </a:cubicBezTo>
                  <a:cubicBezTo>
                    <a:pt x="2" y="2"/>
                    <a:pt x="2" y="3"/>
                    <a:pt x="2" y="4"/>
                  </a:cubicBezTo>
                  <a:cubicBezTo>
                    <a:pt x="1" y="4"/>
                    <a:pt x="1" y="5"/>
                    <a:pt x="1" y="5"/>
                  </a:cubicBezTo>
                  <a:cubicBezTo>
                    <a:pt x="0" y="5"/>
                    <a:pt x="1" y="5"/>
                    <a:pt x="1" y="5"/>
                  </a:cubicBezTo>
                  <a:cubicBezTo>
                    <a:pt x="1" y="6"/>
                    <a:pt x="1" y="6"/>
                    <a:pt x="1" y="5"/>
                  </a:cubicBezTo>
                  <a:cubicBezTo>
                    <a:pt x="2" y="5"/>
                    <a:pt x="3" y="4"/>
                    <a:pt x="4" y="4"/>
                  </a:cubicBezTo>
                  <a:cubicBezTo>
                    <a:pt x="4" y="4"/>
                    <a:pt x="6" y="3"/>
                    <a:pt x="7"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8" name="Freeform 470"/>
            <p:cNvSpPr>
              <a:spLocks/>
            </p:cNvSpPr>
            <p:nvPr/>
          </p:nvSpPr>
          <p:spPr bwMode="auto">
            <a:xfrm>
              <a:off x="5340" y="1581"/>
              <a:ext cx="16" cy="13"/>
            </a:xfrm>
            <a:custGeom>
              <a:avLst/>
              <a:gdLst/>
              <a:ahLst/>
              <a:cxnLst>
                <a:cxn ang="0">
                  <a:pos x="4" y="3"/>
                </a:cxn>
                <a:cxn ang="0">
                  <a:pos x="2" y="0"/>
                </a:cxn>
                <a:cxn ang="0">
                  <a:pos x="1" y="0"/>
                </a:cxn>
                <a:cxn ang="0">
                  <a:pos x="1" y="0"/>
                </a:cxn>
                <a:cxn ang="0">
                  <a:pos x="2" y="2"/>
                </a:cxn>
                <a:cxn ang="0">
                  <a:pos x="4" y="4"/>
                </a:cxn>
                <a:cxn ang="0">
                  <a:pos x="5" y="4"/>
                </a:cxn>
                <a:cxn ang="0">
                  <a:pos x="4" y="3"/>
                </a:cxn>
              </a:cxnLst>
              <a:rect l="0" t="0" r="r" b="b"/>
              <a:pathLst>
                <a:path w="5" h="4">
                  <a:moveTo>
                    <a:pt x="4" y="3"/>
                  </a:moveTo>
                  <a:cubicBezTo>
                    <a:pt x="3" y="2"/>
                    <a:pt x="3" y="1"/>
                    <a:pt x="2" y="0"/>
                  </a:cubicBezTo>
                  <a:cubicBezTo>
                    <a:pt x="2" y="0"/>
                    <a:pt x="3" y="0"/>
                    <a:pt x="1" y="0"/>
                  </a:cubicBezTo>
                  <a:cubicBezTo>
                    <a:pt x="0" y="0"/>
                    <a:pt x="1" y="0"/>
                    <a:pt x="1" y="0"/>
                  </a:cubicBezTo>
                  <a:cubicBezTo>
                    <a:pt x="1" y="0"/>
                    <a:pt x="1" y="1"/>
                    <a:pt x="2" y="2"/>
                  </a:cubicBezTo>
                  <a:cubicBezTo>
                    <a:pt x="2" y="3"/>
                    <a:pt x="4" y="3"/>
                    <a:pt x="4" y="4"/>
                  </a:cubicBezTo>
                  <a:cubicBezTo>
                    <a:pt x="5" y="4"/>
                    <a:pt x="5" y="4"/>
                    <a:pt x="5" y="4"/>
                  </a:cubicBezTo>
                  <a:cubicBezTo>
                    <a:pt x="5" y="4"/>
                    <a:pt x="4" y="3"/>
                    <a:pt x="4"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9" name="Freeform 471"/>
            <p:cNvSpPr>
              <a:spLocks/>
            </p:cNvSpPr>
            <p:nvPr/>
          </p:nvSpPr>
          <p:spPr bwMode="auto">
            <a:xfrm>
              <a:off x="5731" y="1552"/>
              <a:ext cx="6" cy="3"/>
            </a:xfrm>
            <a:custGeom>
              <a:avLst/>
              <a:gdLst/>
              <a:ahLst/>
              <a:cxnLst>
                <a:cxn ang="0">
                  <a:pos x="1" y="0"/>
                </a:cxn>
                <a:cxn ang="0">
                  <a:pos x="1" y="0"/>
                </a:cxn>
                <a:cxn ang="0">
                  <a:pos x="1" y="0"/>
                </a:cxn>
                <a:cxn ang="0">
                  <a:pos x="1" y="0"/>
                </a:cxn>
              </a:cxnLst>
              <a:rect l="0" t="0" r="r" b="b"/>
              <a:pathLst>
                <a:path w="2" h="1">
                  <a:moveTo>
                    <a:pt x="1" y="0"/>
                  </a:moveTo>
                  <a:cubicBezTo>
                    <a:pt x="1" y="0"/>
                    <a:pt x="0" y="0"/>
                    <a:pt x="1" y="0"/>
                  </a:cubicBezTo>
                  <a:cubicBezTo>
                    <a:pt x="1" y="0"/>
                    <a:pt x="1" y="1"/>
                    <a:pt x="1" y="0"/>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0" name="Freeform 472"/>
            <p:cNvSpPr>
              <a:spLocks/>
            </p:cNvSpPr>
            <p:nvPr/>
          </p:nvSpPr>
          <p:spPr bwMode="auto">
            <a:xfrm>
              <a:off x="5721" y="1536"/>
              <a:ext cx="7" cy="6"/>
            </a:xfrm>
            <a:custGeom>
              <a:avLst/>
              <a:gdLst/>
              <a:ahLst/>
              <a:cxnLst>
                <a:cxn ang="0">
                  <a:pos x="1" y="1"/>
                </a:cxn>
                <a:cxn ang="0">
                  <a:pos x="0" y="1"/>
                </a:cxn>
                <a:cxn ang="0">
                  <a:pos x="1" y="1"/>
                </a:cxn>
                <a:cxn ang="0">
                  <a:pos x="1" y="1"/>
                </a:cxn>
              </a:cxnLst>
              <a:rect l="0" t="0" r="r" b="b"/>
              <a:pathLst>
                <a:path w="2" h="2">
                  <a:moveTo>
                    <a:pt x="1" y="1"/>
                  </a:moveTo>
                  <a:cubicBezTo>
                    <a:pt x="1" y="1"/>
                    <a:pt x="0" y="1"/>
                    <a:pt x="0" y="1"/>
                  </a:cubicBezTo>
                  <a:cubicBezTo>
                    <a:pt x="0" y="1"/>
                    <a:pt x="1" y="2"/>
                    <a:pt x="1" y="1"/>
                  </a:cubicBezTo>
                  <a:cubicBezTo>
                    <a:pt x="2"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1" name="Freeform 473"/>
            <p:cNvSpPr>
              <a:spLocks/>
            </p:cNvSpPr>
            <p:nvPr/>
          </p:nvSpPr>
          <p:spPr bwMode="auto">
            <a:xfrm>
              <a:off x="3245" y="1442"/>
              <a:ext cx="10" cy="7"/>
            </a:xfrm>
            <a:custGeom>
              <a:avLst/>
              <a:gdLst/>
              <a:ahLst/>
              <a:cxnLst>
                <a:cxn ang="0">
                  <a:pos x="2" y="2"/>
                </a:cxn>
                <a:cxn ang="0">
                  <a:pos x="1" y="2"/>
                </a:cxn>
                <a:cxn ang="0">
                  <a:pos x="0" y="2"/>
                </a:cxn>
                <a:cxn ang="0">
                  <a:pos x="0" y="1"/>
                </a:cxn>
                <a:cxn ang="0">
                  <a:pos x="2" y="1"/>
                </a:cxn>
                <a:cxn ang="0">
                  <a:pos x="2" y="2"/>
                </a:cxn>
              </a:cxnLst>
              <a:rect l="0" t="0" r="r" b="b"/>
              <a:pathLst>
                <a:path w="3" h="2">
                  <a:moveTo>
                    <a:pt x="2" y="2"/>
                  </a:moveTo>
                  <a:cubicBezTo>
                    <a:pt x="2" y="2"/>
                    <a:pt x="1" y="2"/>
                    <a:pt x="1" y="2"/>
                  </a:cubicBezTo>
                  <a:cubicBezTo>
                    <a:pt x="1" y="1"/>
                    <a:pt x="1" y="2"/>
                    <a:pt x="0" y="2"/>
                  </a:cubicBezTo>
                  <a:cubicBezTo>
                    <a:pt x="0" y="2"/>
                    <a:pt x="0" y="1"/>
                    <a:pt x="0" y="1"/>
                  </a:cubicBezTo>
                  <a:cubicBezTo>
                    <a:pt x="0" y="0"/>
                    <a:pt x="1" y="1"/>
                    <a:pt x="2" y="1"/>
                  </a:cubicBezTo>
                  <a:cubicBezTo>
                    <a:pt x="3"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2" name="Freeform 474"/>
            <p:cNvSpPr>
              <a:spLocks/>
            </p:cNvSpPr>
            <p:nvPr/>
          </p:nvSpPr>
          <p:spPr bwMode="auto">
            <a:xfrm>
              <a:off x="3623" y="1200"/>
              <a:ext cx="33" cy="22"/>
            </a:xfrm>
            <a:custGeom>
              <a:avLst/>
              <a:gdLst/>
              <a:ahLst/>
              <a:cxnLst>
                <a:cxn ang="0">
                  <a:pos x="7" y="7"/>
                </a:cxn>
                <a:cxn ang="0">
                  <a:pos x="8" y="7"/>
                </a:cxn>
                <a:cxn ang="0">
                  <a:pos x="8" y="7"/>
                </a:cxn>
                <a:cxn ang="0">
                  <a:pos x="10" y="6"/>
                </a:cxn>
                <a:cxn ang="0">
                  <a:pos x="10" y="5"/>
                </a:cxn>
                <a:cxn ang="0">
                  <a:pos x="9" y="4"/>
                </a:cxn>
                <a:cxn ang="0">
                  <a:pos x="4" y="0"/>
                </a:cxn>
                <a:cxn ang="0">
                  <a:pos x="2" y="0"/>
                </a:cxn>
                <a:cxn ang="0">
                  <a:pos x="1" y="1"/>
                </a:cxn>
                <a:cxn ang="0">
                  <a:pos x="1" y="1"/>
                </a:cxn>
                <a:cxn ang="0">
                  <a:pos x="1" y="2"/>
                </a:cxn>
                <a:cxn ang="0">
                  <a:pos x="0" y="2"/>
                </a:cxn>
                <a:cxn ang="0">
                  <a:pos x="3" y="5"/>
                </a:cxn>
                <a:cxn ang="0">
                  <a:pos x="3" y="5"/>
                </a:cxn>
                <a:cxn ang="0">
                  <a:pos x="5" y="5"/>
                </a:cxn>
                <a:cxn ang="0">
                  <a:pos x="6" y="6"/>
                </a:cxn>
                <a:cxn ang="0">
                  <a:pos x="7" y="7"/>
                </a:cxn>
              </a:cxnLst>
              <a:rect l="0" t="0" r="r" b="b"/>
              <a:pathLst>
                <a:path w="10" h="7">
                  <a:moveTo>
                    <a:pt x="7" y="7"/>
                  </a:moveTo>
                  <a:cubicBezTo>
                    <a:pt x="7" y="7"/>
                    <a:pt x="7" y="7"/>
                    <a:pt x="8" y="7"/>
                  </a:cubicBezTo>
                  <a:cubicBezTo>
                    <a:pt x="8" y="6"/>
                    <a:pt x="8" y="6"/>
                    <a:pt x="8" y="7"/>
                  </a:cubicBezTo>
                  <a:cubicBezTo>
                    <a:pt x="9" y="7"/>
                    <a:pt x="9" y="6"/>
                    <a:pt x="10" y="6"/>
                  </a:cubicBezTo>
                  <a:cubicBezTo>
                    <a:pt x="10" y="6"/>
                    <a:pt x="10" y="5"/>
                    <a:pt x="10" y="5"/>
                  </a:cubicBezTo>
                  <a:cubicBezTo>
                    <a:pt x="9" y="4"/>
                    <a:pt x="9" y="4"/>
                    <a:pt x="9" y="4"/>
                  </a:cubicBezTo>
                  <a:cubicBezTo>
                    <a:pt x="9" y="4"/>
                    <a:pt x="4" y="1"/>
                    <a:pt x="4" y="0"/>
                  </a:cubicBezTo>
                  <a:cubicBezTo>
                    <a:pt x="3" y="0"/>
                    <a:pt x="3" y="0"/>
                    <a:pt x="2" y="0"/>
                  </a:cubicBezTo>
                  <a:cubicBezTo>
                    <a:pt x="2" y="0"/>
                    <a:pt x="1" y="0"/>
                    <a:pt x="1" y="1"/>
                  </a:cubicBezTo>
                  <a:cubicBezTo>
                    <a:pt x="0" y="1"/>
                    <a:pt x="0" y="1"/>
                    <a:pt x="1" y="1"/>
                  </a:cubicBezTo>
                  <a:cubicBezTo>
                    <a:pt x="1" y="2"/>
                    <a:pt x="2" y="2"/>
                    <a:pt x="1" y="2"/>
                  </a:cubicBezTo>
                  <a:cubicBezTo>
                    <a:pt x="0" y="2"/>
                    <a:pt x="1" y="2"/>
                    <a:pt x="0" y="2"/>
                  </a:cubicBezTo>
                  <a:cubicBezTo>
                    <a:pt x="0" y="3"/>
                    <a:pt x="2" y="5"/>
                    <a:pt x="3" y="5"/>
                  </a:cubicBezTo>
                  <a:cubicBezTo>
                    <a:pt x="3" y="5"/>
                    <a:pt x="3" y="5"/>
                    <a:pt x="3" y="5"/>
                  </a:cubicBezTo>
                  <a:cubicBezTo>
                    <a:pt x="2" y="4"/>
                    <a:pt x="5" y="5"/>
                    <a:pt x="5" y="5"/>
                  </a:cubicBezTo>
                  <a:cubicBezTo>
                    <a:pt x="6" y="5"/>
                    <a:pt x="6" y="5"/>
                    <a:pt x="6" y="6"/>
                  </a:cubicBezTo>
                  <a:cubicBezTo>
                    <a:pt x="5" y="7"/>
                    <a:pt x="6" y="7"/>
                    <a:pt x="7" y="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3" name="Freeform 475"/>
            <p:cNvSpPr>
              <a:spLocks/>
            </p:cNvSpPr>
            <p:nvPr/>
          </p:nvSpPr>
          <p:spPr bwMode="auto">
            <a:xfrm>
              <a:off x="3459" y="1226"/>
              <a:ext cx="35" cy="22"/>
            </a:xfrm>
            <a:custGeom>
              <a:avLst/>
              <a:gdLst/>
              <a:ahLst/>
              <a:cxnLst>
                <a:cxn ang="0">
                  <a:pos x="11" y="4"/>
                </a:cxn>
                <a:cxn ang="0">
                  <a:pos x="9" y="2"/>
                </a:cxn>
                <a:cxn ang="0">
                  <a:pos x="6" y="0"/>
                </a:cxn>
                <a:cxn ang="0">
                  <a:pos x="2" y="1"/>
                </a:cxn>
                <a:cxn ang="0">
                  <a:pos x="1" y="3"/>
                </a:cxn>
                <a:cxn ang="0">
                  <a:pos x="0" y="5"/>
                </a:cxn>
                <a:cxn ang="0">
                  <a:pos x="2" y="7"/>
                </a:cxn>
                <a:cxn ang="0">
                  <a:pos x="4" y="7"/>
                </a:cxn>
                <a:cxn ang="0">
                  <a:pos x="9" y="5"/>
                </a:cxn>
                <a:cxn ang="0">
                  <a:pos x="10" y="4"/>
                </a:cxn>
                <a:cxn ang="0">
                  <a:pos x="10" y="4"/>
                </a:cxn>
                <a:cxn ang="0">
                  <a:pos x="11" y="4"/>
                </a:cxn>
              </a:cxnLst>
              <a:rect l="0" t="0" r="r" b="b"/>
              <a:pathLst>
                <a:path w="11" h="7">
                  <a:moveTo>
                    <a:pt x="11" y="4"/>
                  </a:moveTo>
                  <a:cubicBezTo>
                    <a:pt x="11" y="3"/>
                    <a:pt x="10" y="2"/>
                    <a:pt x="9" y="2"/>
                  </a:cubicBezTo>
                  <a:cubicBezTo>
                    <a:pt x="9" y="2"/>
                    <a:pt x="6" y="1"/>
                    <a:pt x="6" y="0"/>
                  </a:cubicBezTo>
                  <a:cubicBezTo>
                    <a:pt x="5" y="0"/>
                    <a:pt x="4" y="0"/>
                    <a:pt x="2" y="1"/>
                  </a:cubicBezTo>
                  <a:cubicBezTo>
                    <a:pt x="1" y="2"/>
                    <a:pt x="1" y="3"/>
                    <a:pt x="1" y="3"/>
                  </a:cubicBezTo>
                  <a:cubicBezTo>
                    <a:pt x="1" y="3"/>
                    <a:pt x="0" y="4"/>
                    <a:pt x="0" y="5"/>
                  </a:cubicBezTo>
                  <a:cubicBezTo>
                    <a:pt x="1" y="6"/>
                    <a:pt x="2" y="7"/>
                    <a:pt x="2" y="7"/>
                  </a:cubicBezTo>
                  <a:cubicBezTo>
                    <a:pt x="3" y="7"/>
                    <a:pt x="3" y="7"/>
                    <a:pt x="4" y="7"/>
                  </a:cubicBezTo>
                  <a:cubicBezTo>
                    <a:pt x="5" y="7"/>
                    <a:pt x="8" y="5"/>
                    <a:pt x="9" y="5"/>
                  </a:cubicBezTo>
                  <a:cubicBezTo>
                    <a:pt x="9" y="4"/>
                    <a:pt x="9" y="4"/>
                    <a:pt x="10" y="4"/>
                  </a:cubicBezTo>
                  <a:cubicBezTo>
                    <a:pt x="10" y="3"/>
                    <a:pt x="10" y="3"/>
                    <a:pt x="10" y="4"/>
                  </a:cubicBezTo>
                  <a:cubicBezTo>
                    <a:pt x="10" y="5"/>
                    <a:pt x="10" y="4"/>
                    <a:pt x="1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4" name="Freeform 476"/>
            <p:cNvSpPr>
              <a:spLocks/>
            </p:cNvSpPr>
            <p:nvPr/>
          </p:nvSpPr>
          <p:spPr bwMode="auto">
            <a:xfrm>
              <a:off x="4047" y="1067"/>
              <a:ext cx="13" cy="3"/>
            </a:xfrm>
            <a:custGeom>
              <a:avLst/>
              <a:gdLst/>
              <a:ahLst/>
              <a:cxnLst>
                <a:cxn ang="0">
                  <a:pos x="3" y="1"/>
                </a:cxn>
                <a:cxn ang="0">
                  <a:pos x="3" y="0"/>
                </a:cxn>
                <a:cxn ang="0">
                  <a:pos x="2" y="0"/>
                </a:cxn>
                <a:cxn ang="0">
                  <a:pos x="2" y="1"/>
                </a:cxn>
                <a:cxn ang="0">
                  <a:pos x="3" y="1"/>
                </a:cxn>
              </a:cxnLst>
              <a:rect l="0" t="0" r="r" b="b"/>
              <a:pathLst>
                <a:path w="4" h="1">
                  <a:moveTo>
                    <a:pt x="3" y="1"/>
                  </a:moveTo>
                  <a:cubicBezTo>
                    <a:pt x="4" y="1"/>
                    <a:pt x="4" y="0"/>
                    <a:pt x="3" y="0"/>
                  </a:cubicBezTo>
                  <a:cubicBezTo>
                    <a:pt x="3" y="0"/>
                    <a:pt x="3" y="0"/>
                    <a:pt x="2" y="0"/>
                  </a:cubicBezTo>
                  <a:cubicBezTo>
                    <a:pt x="0" y="1"/>
                    <a:pt x="2" y="1"/>
                    <a:pt x="2" y="1"/>
                  </a:cubicBezTo>
                  <a:cubicBezTo>
                    <a:pt x="2" y="1"/>
                    <a:pt x="2"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5" name="Freeform 477"/>
            <p:cNvSpPr>
              <a:spLocks/>
            </p:cNvSpPr>
            <p:nvPr/>
          </p:nvSpPr>
          <p:spPr bwMode="auto">
            <a:xfrm>
              <a:off x="4677" y="1093"/>
              <a:ext cx="7" cy="6"/>
            </a:xfrm>
            <a:custGeom>
              <a:avLst/>
              <a:gdLst/>
              <a:ahLst/>
              <a:cxnLst>
                <a:cxn ang="0">
                  <a:pos x="0" y="1"/>
                </a:cxn>
                <a:cxn ang="0">
                  <a:pos x="1" y="1"/>
                </a:cxn>
                <a:cxn ang="0">
                  <a:pos x="1" y="1"/>
                </a:cxn>
                <a:cxn ang="0">
                  <a:pos x="0" y="1"/>
                </a:cxn>
                <a:cxn ang="0">
                  <a:pos x="0" y="1"/>
                </a:cxn>
              </a:cxnLst>
              <a:rect l="0" t="0" r="r" b="b"/>
              <a:pathLst>
                <a:path w="2" h="2">
                  <a:moveTo>
                    <a:pt x="0" y="1"/>
                  </a:moveTo>
                  <a:cubicBezTo>
                    <a:pt x="1" y="2"/>
                    <a:pt x="1" y="1"/>
                    <a:pt x="1" y="1"/>
                  </a:cubicBezTo>
                  <a:cubicBezTo>
                    <a:pt x="2" y="1"/>
                    <a:pt x="1" y="1"/>
                    <a:pt x="1" y="1"/>
                  </a:cubicBezTo>
                  <a:cubicBezTo>
                    <a:pt x="1" y="0"/>
                    <a:pt x="1" y="1"/>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6" name="Freeform 478"/>
            <p:cNvSpPr>
              <a:spLocks/>
            </p:cNvSpPr>
            <p:nvPr/>
          </p:nvSpPr>
          <p:spPr bwMode="auto">
            <a:xfrm>
              <a:off x="4878" y="1167"/>
              <a:ext cx="22" cy="4"/>
            </a:xfrm>
            <a:custGeom>
              <a:avLst/>
              <a:gdLst/>
              <a:ahLst/>
              <a:cxnLst>
                <a:cxn ang="0">
                  <a:pos x="1" y="1"/>
                </a:cxn>
                <a:cxn ang="0">
                  <a:pos x="2" y="0"/>
                </a:cxn>
                <a:cxn ang="0">
                  <a:pos x="4" y="1"/>
                </a:cxn>
                <a:cxn ang="0">
                  <a:pos x="3" y="0"/>
                </a:cxn>
                <a:cxn ang="0">
                  <a:pos x="1" y="1"/>
                </a:cxn>
              </a:cxnLst>
              <a:rect l="0" t="0" r="r" b="b"/>
              <a:pathLst>
                <a:path w="7" h="1">
                  <a:moveTo>
                    <a:pt x="1" y="1"/>
                  </a:moveTo>
                  <a:cubicBezTo>
                    <a:pt x="1" y="1"/>
                    <a:pt x="2" y="1"/>
                    <a:pt x="2" y="0"/>
                  </a:cubicBezTo>
                  <a:cubicBezTo>
                    <a:pt x="3" y="0"/>
                    <a:pt x="3" y="1"/>
                    <a:pt x="4" y="1"/>
                  </a:cubicBezTo>
                  <a:cubicBezTo>
                    <a:pt x="4" y="1"/>
                    <a:pt x="7" y="0"/>
                    <a:pt x="3"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7" name="Freeform 479"/>
            <p:cNvSpPr>
              <a:spLocks/>
            </p:cNvSpPr>
            <p:nvPr/>
          </p:nvSpPr>
          <p:spPr bwMode="auto">
            <a:xfrm>
              <a:off x="5372" y="1213"/>
              <a:ext cx="26" cy="13"/>
            </a:xfrm>
            <a:custGeom>
              <a:avLst/>
              <a:gdLst/>
              <a:ahLst/>
              <a:cxnLst>
                <a:cxn ang="0">
                  <a:pos x="1" y="2"/>
                </a:cxn>
                <a:cxn ang="0">
                  <a:pos x="3" y="3"/>
                </a:cxn>
                <a:cxn ang="0">
                  <a:pos x="6" y="4"/>
                </a:cxn>
                <a:cxn ang="0">
                  <a:pos x="8" y="1"/>
                </a:cxn>
                <a:cxn ang="0">
                  <a:pos x="6" y="1"/>
                </a:cxn>
                <a:cxn ang="0">
                  <a:pos x="4" y="0"/>
                </a:cxn>
                <a:cxn ang="0">
                  <a:pos x="0" y="1"/>
                </a:cxn>
                <a:cxn ang="0">
                  <a:pos x="1" y="2"/>
                </a:cxn>
              </a:cxnLst>
              <a:rect l="0" t="0" r="r" b="b"/>
              <a:pathLst>
                <a:path w="8" h="4">
                  <a:moveTo>
                    <a:pt x="1" y="2"/>
                  </a:moveTo>
                  <a:cubicBezTo>
                    <a:pt x="1" y="2"/>
                    <a:pt x="1" y="2"/>
                    <a:pt x="3" y="3"/>
                  </a:cubicBezTo>
                  <a:cubicBezTo>
                    <a:pt x="4" y="3"/>
                    <a:pt x="5" y="3"/>
                    <a:pt x="6" y="4"/>
                  </a:cubicBezTo>
                  <a:cubicBezTo>
                    <a:pt x="8" y="4"/>
                    <a:pt x="8" y="2"/>
                    <a:pt x="8" y="1"/>
                  </a:cubicBezTo>
                  <a:cubicBezTo>
                    <a:pt x="8" y="0"/>
                    <a:pt x="7" y="1"/>
                    <a:pt x="6" y="1"/>
                  </a:cubicBezTo>
                  <a:cubicBezTo>
                    <a:pt x="6" y="1"/>
                    <a:pt x="5" y="0"/>
                    <a:pt x="4" y="0"/>
                  </a:cubicBezTo>
                  <a:cubicBezTo>
                    <a:pt x="2" y="0"/>
                    <a:pt x="1" y="0"/>
                    <a:pt x="0" y="1"/>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8" name="Freeform 480"/>
            <p:cNvSpPr>
              <a:spLocks/>
            </p:cNvSpPr>
            <p:nvPr/>
          </p:nvSpPr>
          <p:spPr bwMode="auto">
            <a:xfrm>
              <a:off x="5253" y="1187"/>
              <a:ext cx="6" cy="3"/>
            </a:xfrm>
            <a:custGeom>
              <a:avLst/>
              <a:gdLst/>
              <a:ahLst/>
              <a:cxnLst>
                <a:cxn ang="0">
                  <a:pos x="1" y="0"/>
                </a:cxn>
                <a:cxn ang="0">
                  <a:pos x="1" y="0"/>
                </a:cxn>
                <a:cxn ang="0">
                  <a:pos x="1" y="0"/>
                </a:cxn>
              </a:cxnLst>
              <a:rect l="0" t="0" r="r" b="b"/>
              <a:pathLst>
                <a:path w="2" h="1">
                  <a:moveTo>
                    <a:pt x="1" y="0"/>
                  </a:moveTo>
                  <a:cubicBezTo>
                    <a:pt x="2" y="1"/>
                    <a:pt x="2" y="1"/>
                    <a:pt x="1" y="0"/>
                  </a:cubicBezTo>
                  <a:cubicBezTo>
                    <a:pt x="1"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9" name="Freeform 481"/>
            <p:cNvSpPr>
              <a:spLocks/>
            </p:cNvSpPr>
            <p:nvPr/>
          </p:nvSpPr>
          <p:spPr bwMode="auto">
            <a:xfrm>
              <a:off x="5013" y="1808"/>
              <a:ext cx="20" cy="16"/>
            </a:xfrm>
            <a:custGeom>
              <a:avLst/>
              <a:gdLst/>
              <a:ahLst/>
              <a:cxnLst>
                <a:cxn ang="0">
                  <a:pos x="5" y="0"/>
                </a:cxn>
                <a:cxn ang="0">
                  <a:pos x="4" y="0"/>
                </a:cxn>
                <a:cxn ang="0">
                  <a:pos x="4" y="0"/>
                </a:cxn>
                <a:cxn ang="0">
                  <a:pos x="1" y="4"/>
                </a:cxn>
                <a:cxn ang="0">
                  <a:pos x="1" y="5"/>
                </a:cxn>
                <a:cxn ang="0">
                  <a:pos x="1" y="4"/>
                </a:cxn>
                <a:cxn ang="0">
                  <a:pos x="2" y="4"/>
                </a:cxn>
                <a:cxn ang="0">
                  <a:pos x="3" y="2"/>
                </a:cxn>
                <a:cxn ang="0">
                  <a:pos x="4" y="2"/>
                </a:cxn>
                <a:cxn ang="0">
                  <a:pos x="5" y="1"/>
                </a:cxn>
                <a:cxn ang="0">
                  <a:pos x="5" y="0"/>
                </a:cxn>
              </a:cxnLst>
              <a:rect l="0" t="0" r="r" b="b"/>
              <a:pathLst>
                <a:path w="6" h="5">
                  <a:moveTo>
                    <a:pt x="5" y="0"/>
                  </a:moveTo>
                  <a:cubicBezTo>
                    <a:pt x="5" y="0"/>
                    <a:pt x="5" y="0"/>
                    <a:pt x="4" y="0"/>
                  </a:cubicBezTo>
                  <a:cubicBezTo>
                    <a:pt x="4" y="0"/>
                    <a:pt x="4" y="0"/>
                    <a:pt x="4" y="0"/>
                  </a:cubicBezTo>
                  <a:cubicBezTo>
                    <a:pt x="3" y="1"/>
                    <a:pt x="1" y="3"/>
                    <a:pt x="1" y="4"/>
                  </a:cubicBezTo>
                  <a:cubicBezTo>
                    <a:pt x="0" y="4"/>
                    <a:pt x="1" y="5"/>
                    <a:pt x="1" y="5"/>
                  </a:cubicBezTo>
                  <a:cubicBezTo>
                    <a:pt x="1" y="5"/>
                    <a:pt x="1" y="5"/>
                    <a:pt x="1" y="4"/>
                  </a:cubicBezTo>
                  <a:cubicBezTo>
                    <a:pt x="1" y="4"/>
                    <a:pt x="1" y="4"/>
                    <a:pt x="2" y="4"/>
                  </a:cubicBezTo>
                  <a:cubicBezTo>
                    <a:pt x="2" y="4"/>
                    <a:pt x="3" y="2"/>
                    <a:pt x="3" y="2"/>
                  </a:cubicBezTo>
                  <a:cubicBezTo>
                    <a:pt x="3" y="2"/>
                    <a:pt x="4" y="2"/>
                    <a:pt x="4" y="2"/>
                  </a:cubicBezTo>
                  <a:cubicBezTo>
                    <a:pt x="4" y="1"/>
                    <a:pt x="5" y="1"/>
                    <a:pt x="5" y="1"/>
                  </a:cubicBezTo>
                  <a:cubicBezTo>
                    <a:pt x="6" y="0"/>
                    <a:pt x="6" y="0"/>
                    <a:pt x="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0" name="Freeform 482"/>
            <p:cNvSpPr>
              <a:spLocks/>
            </p:cNvSpPr>
            <p:nvPr/>
          </p:nvSpPr>
          <p:spPr bwMode="auto">
            <a:xfrm>
              <a:off x="5033" y="1821"/>
              <a:ext cx="6" cy="3"/>
            </a:xfrm>
            <a:custGeom>
              <a:avLst/>
              <a:gdLst/>
              <a:ahLst/>
              <a:cxnLst>
                <a:cxn ang="0">
                  <a:pos x="1" y="0"/>
                </a:cxn>
                <a:cxn ang="0">
                  <a:pos x="0" y="0"/>
                </a:cxn>
                <a:cxn ang="0">
                  <a:pos x="1" y="0"/>
                </a:cxn>
              </a:cxnLst>
              <a:rect l="0" t="0" r="r" b="b"/>
              <a:pathLst>
                <a:path w="2" h="1">
                  <a:moveTo>
                    <a:pt x="1" y="0"/>
                  </a:moveTo>
                  <a:cubicBezTo>
                    <a:pt x="1" y="0"/>
                    <a:pt x="0" y="0"/>
                    <a:pt x="0" y="0"/>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1" name="Freeform 483"/>
            <p:cNvSpPr>
              <a:spLocks/>
            </p:cNvSpPr>
            <p:nvPr/>
          </p:nvSpPr>
          <p:spPr bwMode="auto">
            <a:xfrm>
              <a:off x="5036" y="1788"/>
              <a:ext cx="32" cy="23"/>
            </a:xfrm>
            <a:custGeom>
              <a:avLst/>
              <a:gdLst/>
              <a:ahLst/>
              <a:cxnLst>
                <a:cxn ang="0">
                  <a:pos x="10" y="0"/>
                </a:cxn>
                <a:cxn ang="0">
                  <a:pos x="7" y="1"/>
                </a:cxn>
                <a:cxn ang="0">
                  <a:pos x="6" y="1"/>
                </a:cxn>
                <a:cxn ang="0">
                  <a:pos x="5" y="2"/>
                </a:cxn>
                <a:cxn ang="0">
                  <a:pos x="2" y="4"/>
                </a:cxn>
                <a:cxn ang="0">
                  <a:pos x="1" y="5"/>
                </a:cxn>
                <a:cxn ang="0">
                  <a:pos x="1" y="7"/>
                </a:cxn>
                <a:cxn ang="0">
                  <a:pos x="1" y="6"/>
                </a:cxn>
                <a:cxn ang="0">
                  <a:pos x="2" y="6"/>
                </a:cxn>
                <a:cxn ang="0">
                  <a:pos x="3" y="5"/>
                </a:cxn>
                <a:cxn ang="0">
                  <a:pos x="4" y="4"/>
                </a:cxn>
                <a:cxn ang="0">
                  <a:pos x="4" y="4"/>
                </a:cxn>
                <a:cxn ang="0">
                  <a:pos x="5" y="3"/>
                </a:cxn>
                <a:cxn ang="0">
                  <a:pos x="7" y="2"/>
                </a:cxn>
                <a:cxn ang="0">
                  <a:pos x="10" y="1"/>
                </a:cxn>
                <a:cxn ang="0">
                  <a:pos x="10" y="0"/>
                </a:cxn>
                <a:cxn ang="0">
                  <a:pos x="10" y="0"/>
                </a:cxn>
              </a:cxnLst>
              <a:rect l="0" t="0" r="r" b="b"/>
              <a:pathLst>
                <a:path w="10" h="7">
                  <a:moveTo>
                    <a:pt x="10" y="0"/>
                  </a:moveTo>
                  <a:cubicBezTo>
                    <a:pt x="9" y="0"/>
                    <a:pt x="8" y="1"/>
                    <a:pt x="7" y="1"/>
                  </a:cubicBezTo>
                  <a:cubicBezTo>
                    <a:pt x="7" y="2"/>
                    <a:pt x="6" y="1"/>
                    <a:pt x="6" y="1"/>
                  </a:cubicBezTo>
                  <a:cubicBezTo>
                    <a:pt x="6" y="0"/>
                    <a:pt x="5" y="1"/>
                    <a:pt x="5" y="2"/>
                  </a:cubicBezTo>
                  <a:cubicBezTo>
                    <a:pt x="5" y="2"/>
                    <a:pt x="3" y="4"/>
                    <a:pt x="2" y="4"/>
                  </a:cubicBezTo>
                  <a:cubicBezTo>
                    <a:pt x="2" y="4"/>
                    <a:pt x="2" y="5"/>
                    <a:pt x="1" y="5"/>
                  </a:cubicBezTo>
                  <a:cubicBezTo>
                    <a:pt x="0" y="6"/>
                    <a:pt x="1" y="7"/>
                    <a:pt x="1" y="7"/>
                  </a:cubicBezTo>
                  <a:cubicBezTo>
                    <a:pt x="1" y="7"/>
                    <a:pt x="1" y="7"/>
                    <a:pt x="1" y="6"/>
                  </a:cubicBezTo>
                  <a:cubicBezTo>
                    <a:pt x="1" y="6"/>
                    <a:pt x="1" y="6"/>
                    <a:pt x="2" y="6"/>
                  </a:cubicBezTo>
                  <a:cubicBezTo>
                    <a:pt x="2" y="6"/>
                    <a:pt x="3" y="6"/>
                    <a:pt x="3" y="5"/>
                  </a:cubicBezTo>
                  <a:cubicBezTo>
                    <a:pt x="3" y="5"/>
                    <a:pt x="3" y="5"/>
                    <a:pt x="4" y="4"/>
                  </a:cubicBezTo>
                  <a:cubicBezTo>
                    <a:pt x="4" y="4"/>
                    <a:pt x="4" y="4"/>
                    <a:pt x="4" y="4"/>
                  </a:cubicBezTo>
                  <a:cubicBezTo>
                    <a:pt x="4" y="3"/>
                    <a:pt x="5" y="3"/>
                    <a:pt x="5" y="3"/>
                  </a:cubicBezTo>
                  <a:cubicBezTo>
                    <a:pt x="6" y="3"/>
                    <a:pt x="6" y="3"/>
                    <a:pt x="7" y="2"/>
                  </a:cubicBezTo>
                  <a:cubicBezTo>
                    <a:pt x="7" y="2"/>
                    <a:pt x="9" y="1"/>
                    <a:pt x="10" y="1"/>
                  </a:cubicBezTo>
                  <a:cubicBezTo>
                    <a:pt x="10" y="1"/>
                    <a:pt x="10" y="1"/>
                    <a:pt x="10" y="0"/>
                  </a:cubicBezTo>
                  <a:cubicBezTo>
                    <a:pt x="10" y="0"/>
                    <a:pt x="10" y="0"/>
                    <a:pt x="1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2" name="Freeform 484"/>
            <p:cNvSpPr>
              <a:spLocks/>
            </p:cNvSpPr>
            <p:nvPr/>
          </p:nvSpPr>
          <p:spPr bwMode="auto">
            <a:xfrm>
              <a:off x="5078" y="1775"/>
              <a:ext cx="19" cy="13"/>
            </a:xfrm>
            <a:custGeom>
              <a:avLst/>
              <a:gdLst/>
              <a:ahLst/>
              <a:cxnLst>
                <a:cxn ang="0">
                  <a:pos x="5" y="0"/>
                </a:cxn>
                <a:cxn ang="0">
                  <a:pos x="4" y="0"/>
                </a:cxn>
                <a:cxn ang="0">
                  <a:pos x="3" y="0"/>
                </a:cxn>
                <a:cxn ang="0">
                  <a:pos x="1" y="3"/>
                </a:cxn>
                <a:cxn ang="0">
                  <a:pos x="1" y="3"/>
                </a:cxn>
                <a:cxn ang="0">
                  <a:pos x="2" y="3"/>
                </a:cxn>
                <a:cxn ang="0">
                  <a:pos x="5" y="0"/>
                </a:cxn>
                <a:cxn ang="0">
                  <a:pos x="5" y="0"/>
                </a:cxn>
              </a:cxnLst>
              <a:rect l="0" t="0" r="r" b="b"/>
              <a:pathLst>
                <a:path w="6" h="4">
                  <a:moveTo>
                    <a:pt x="5" y="0"/>
                  </a:moveTo>
                  <a:cubicBezTo>
                    <a:pt x="5" y="0"/>
                    <a:pt x="5" y="0"/>
                    <a:pt x="4" y="0"/>
                  </a:cubicBezTo>
                  <a:cubicBezTo>
                    <a:pt x="4" y="0"/>
                    <a:pt x="4" y="0"/>
                    <a:pt x="3" y="0"/>
                  </a:cubicBezTo>
                  <a:cubicBezTo>
                    <a:pt x="3" y="0"/>
                    <a:pt x="1" y="2"/>
                    <a:pt x="1" y="3"/>
                  </a:cubicBezTo>
                  <a:cubicBezTo>
                    <a:pt x="0" y="4"/>
                    <a:pt x="1" y="3"/>
                    <a:pt x="1" y="3"/>
                  </a:cubicBezTo>
                  <a:cubicBezTo>
                    <a:pt x="1" y="3"/>
                    <a:pt x="2" y="3"/>
                    <a:pt x="2" y="3"/>
                  </a:cubicBezTo>
                  <a:cubicBezTo>
                    <a:pt x="3" y="2"/>
                    <a:pt x="5" y="1"/>
                    <a:pt x="5" y="0"/>
                  </a:cubicBezTo>
                  <a:cubicBezTo>
                    <a:pt x="6" y="0"/>
                    <a:pt x="6" y="0"/>
                    <a:pt x="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3" name="Freeform 485"/>
            <p:cNvSpPr>
              <a:spLocks/>
            </p:cNvSpPr>
            <p:nvPr/>
          </p:nvSpPr>
          <p:spPr bwMode="auto">
            <a:xfrm>
              <a:off x="5117" y="1753"/>
              <a:ext cx="9" cy="9"/>
            </a:xfrm>
            <a:custGeom>
              <a:avLst/>
              <a:gdLst/>
              <a:ahLst/>
              <a:cxnLst>
                <a:cxn ang="0">
                  <a:pos x="1" y="1"/>
                </a:cxn>
                <a:cxn ang="0">
                  <a:pos x="0" y="3"/>
                </a:cxn>
                <a:cxn ang="0">
                  <a:pos x="1" y="1"/>
                </a:cxn>
              </a:cxnLst>
              <a:rect l="0" t="0" r="r" b="b"/>
              <a:pathLst>
                <a:path w="3" h="3">
                  <a:moveTo>
                    <a:pt x="1" y="1"/>
                  </a:moveTo>
                  <a:cubicBezTo>
                    <a:pt x="0" y="2"/>
                    <a:pt x="0" y="3"/>
                    <a:pt x="0" y="3"/>
                  </a:cubicBezTo>
                  <a:cubicBezTo>
                    <a:pt x="1" y="3"/>
                    <a:pt x="3"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4" name="Freeform 486"/>
            <p:cNvSpPr>
              <a:spLocks/>
            </p:cNvSpPr>
            <p:nvPr/>
          </p:nvSpPr>
          <p:spPr bwMode="auto">
            <a:xfrm>
              <a:off x="5126" y="1749"/>
              <a:ext cx="4" cy="4"/>
            </a:xfrm>
            <a:custGeom>
              <a:avLst/>
              <a:gdLst/>
              <a:ahLst/>
              <a:cxnLst>
                <a:cxn ang="0">
                  <a:pos x="0" y="0"/>
                </a:cxn>
                <a:cxn ang="0">
                  <a:pos x="0" y="1"/>
                </a:cxn>
                <a:cxn ang="0">
                  <a:pos x="0" y="0"/>
                </a:cxn>
              </a:cxnLst>
              <a:rect l="0" t="0" r="r" b="b"/>
              <a:pathLst>
                <a:path w="1" h="1">
                  <a:moveTo>
                    <a:pt x="0" y="0"/>
                  </a:moveTo>
                  <a:cubicBezTo>
                    <a:pt x="0" y="0"/>
                    <a:pt x="0" y="0"/>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5" name="Freeform 487"/>
            <p:cNvSpPr>
              <a:spLocks/>
            </p:cNvSpPr>
            <p:nvPr/>
          </p:nvSpPr>
          <p:spPr bwMode="auto">
            <a:xfrm>
              <a:off x="5136" y="1743"/>
              <a:ext cx="1" cy="1"/>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6" name="Freeform 488"/>
            <p:cNvSpPr>
              <a:spLocks/>
            </p:cNvSpPr>
            <p:nvPr/>
          </p:nvSpPr>
          <p:spPr bwMode="auto">
            <a:xfrm>
              <a:off x="5152" y="1717"/>
              <a:ext cx="4" cy="7"/>
            </a:xfrm>
            <a:custGeom>
              <a:avLst/>
              <a:gdLst/>
              <a:ahLst/>
              <a:cxnLst>
                <a:cxn ang="0">
                  <a:pos x="1" y="1"/>
                </a:cxn>
                <a:cxn ang="0">
                  <a:pos x="0" y="2"/>
                </a:cxn>
                <a:cxn ang="0">
                  <a:pos x="1" y="1"/>
                </a:cxn>
              </a:cxnLst>
              <a:rect l="0" t="0" r="r" b="b"/>
              <a:pathLst>
                <a:path w="1" h="2">
                  <a:moveTo>
                    <a:pt x="1" y="1"/>
                  </a:moveTo>
                  <a:cubicBezTo>
                    <a:pt x="1" y="0"/>
                    <a:pt x="0" y="1"/>
                    <a:pt x="0" y="2"/>
                  </a:cubicBezTo>
                  <a:cubicBezTo>
                    <a:pt x="0"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7" name="Freeform 489"/>
            <p:cNvSpPr>
              <a:spLocks/>
            </p:cNvSpPr>
            <p:nvPr/>
          </p:nvSpPr>
          <p:spPr bwMode="auto">
            <a:xfrm>
              <a:off x="5159" y="1701"/>
              <a:ext cx="6" cy="10"/>
            </a:xfrm>
            <a:custGeom>
              <a:avLst/>
              <a:gdLst/>
              <a:ahLst/>
              <a:cxnLst>
                <a:cxn ang="0">
                  <a:pos x="2" y="2"/>
                </a:cxn>
                <a:cxn ang="0">
                  <a:pos x="2" y="1"/>
                </a:cxn>
                <a:cxn ang="0">
                  <a:pos x="1" y="3"/>
                </a:cxn>
                <a:cxn ang="0">
                  <a:pos x="2" y="2"/>
                </a:cxn>
              </a:cxnLst>
              <a:rect l="0" t="0" r="r" b="b"/>
              <a:pathLst>
                <a:path w="2" h="3">
                  <a:moveTo>
                    <a:pt x="2" y="2"/>
                  </a:moveTo>
                  <a:cubicBezTo>
                    <a:pt x="2" y="1"/>
                    <a:pt x="2" y="0"/>
                    <a:pt x="2" y="1"/>
                  </a:cubicBezTo>
                  <a:cubicBezTo>
                    <a:pt x="1" y="2"/>
                    <a:pt x="0" y="3"/>
                    <a:pt x="1" y="3"/>
                  </a:cubicBezTo>
                  <a:cubicBezTo>
                    <a:pt x="1" y="3"/>
                    <a:pt x="2" y="3"/>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8" name="Freeform 490"/>
            <p:cNvSpPr>
              <a:spLocks/>
            </p:cNvSpPr>
            <p:nvPr/>
          </p:nvSpPr>
          <p:spPr bwMode="auto">
            <a:xfrm>
              <a:off x="5172" y="1678"/>
              <a:ext cx="16" cy="20"/>
            </a:xfrm>
            <a:custGeom>
              <a:avLst/>
              <a:gdLst/>
              <a:ahLst/>
              <a:cxnLst>
                <a:cxn ang="0">
                  <a:pos x="3" y="1"/>
                </a:cxn>
                <a:cxn ang="0">
                  <a:pos x="2" y="3"/>
                </a:cxn>
                <a:cxn ang="0">
                  <a:pos x="1" y="4"/>
                </a:cxn>
                <a:cxn ang="0">
                  <a:pos x="0" y="4"/>
                </a:cxn>
                <a:cxn ang="0">
                  <a:pos x="0" y="4"/>
                </a:cxn>
                <a:cxn ang="0">
                  <a:pos x="0" y="5"/>
                </a:cxn>
                <a:cxn ang="0">
                  <a:pos x="0" y="5"/>
                </a:cxn>
                <a:cxn ang="0">
                  <a:pos x="1" y="5"/>
                </a:cxn>
                <a:cxn ang="0">
                  <a:pos x="3" y="4"/>
                </a:cxn>
                <a:cxn ang="0">
                  <a:pos x="5" y="1"/>
                </a:cxn>
                <a:cxn ang="0">
                  <a:pos x="3" y="1"/>
                </a:cxn>
              </a:cxnLst>
              <a:rect l="0" t="0" r="r" b="b"/>
              <a:pathLst>
                <a:path w="5" h="6">
                  <a:moveTo>
                    <a:pt x="3" y="1"/>
                  </a:moveTo>
                  <a:cubicBezTo>
                    <a:pt x="3" y="2"/>
                    <a:pt x="3" y="2"/>
                    <a:pt x="2" y="3"/>
                  </a:cubicBezTo>
                  <a:cubicBezTo>
                    <a:pt x="1" y="3"/>
                    <a:pt x="1" y="3"/>
                    <a:pt x="1" y="4"/>
                  </a:cubicBezTo>
                  <a:cubicBezTo>
                    <a:pt x="0" y="4"/>
                    <a:pt x="0" y="4"/>
                    <a:pt x="0" y="4"/>
                  </a:cubicBezTo>
                  <a:cubicBezTo>
                    <a:pt x="0" y="4"/>
                    <a:pt x="0" y="4"/>
                    <a:pt x="0" y="4"/>
                  </a:cubicBezTo>
                  <a:cubicBezTo>
                    <a:pt x="0" y="5"/>
                    <a:pt x="0" y="5"/>
                    <a:pt x="0" y="5"/>
                  </a:cubicBezTo>
                  <a:cubicBezTo>
                    <a:pt x="0" y="5"/>
                    <a:pt x="0" y="5"/>
                    <a:pt x="0" y="5"/>
                  </a:cubicBezTo>
                  <a:cubicBezTo>
                    <a:pt x="0" y="5"/>
                    <a:pt x="1" y="6"/>
                    <a:pt x="1" y="5"/>
                  </a:cubicBezTo>
                  <a:cubicBezTo>
                    <a:pt x="2" y="4"/>
                    <a:pt x="3" y="4"/>
                    <a:pt x="3" y="4"/>
                  </a:cubicBezTo>
                  <a:cubicBezTo>
                    <a:pt x="3" y="3"/>
                    <a:pt x="5" y="2"/>
                    <a:pt x="5" y="1"/>
                  </a:cubicBezTo>
                  <a:cubicBezTo>
                    <a:pt x="4" y="0"/>
                    <a:pt x="4" y="0"/>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9" name="Freeform 491"/>
            <p:cNvSpPr>
              <a:spLocks/>
            </p:cNvSpPr>
            <p:nvPr/>
          </p:nvSpPr>
          <p:spPr bwMode="auto">
            <a:xfrm>
              <a:off x="4955" y="1601"/>
              <a:ext cx="49" cy="181"/>
            </a:xfrm>
            <a:custGeom>
              <a:avLst/>
              <a:gdLst/>
              <a:ahLst/>
              <a:cxnLst>
                <a:cxn ang="0">
                  <a:pos x="0" y="18"/>
                </a:cxn>
                <a:cxn ang="0">
                  <a:pos x="2" y="26"/>
                </a:cxn>
                <a:cxn ang="0">
                  <a:pos x="1" y="38"/>
                </a:cxn>
                <a:cxn ang="0">
                  <a:pos x="2" y="44"/>
                </a:cxn>
                <a:cxn ang="0">
                  <a:pos x="1" y="50"/>
                </a:cxn>
                <a:cxn ang="0">
                  <a:pos x="2" y="55"/>
                </a:cxn>
                <a:cxn ang="0">
                  <a:pos x="5" y="50"/>
                </a:cxn>
                <a:cxn ang="0">
                  <a:pos x="8" y="52"/>
                </a:cxn>
                <a:cxn ang="0">
                  <a:pos x="9" y="54"/>
                </a:cxn>
                <a:cxn ang="0">
                  <a:pos x="9" y="52"/>
                </a:cxn>
                <a:cxn ang="0">
                  <a:pos x="8" y="50"/>
                </a:cxn>
                <a:cxn ang="0">
                  <a:pos x="8" y="50"/>
                </a:cxn>
                <a:cxn ang="0">
                  <a:pos x="7" y="48"/>
                </a:cxn>
                <a:cxn ang="0">
                  <a:pos x="4" y="42"/>
                </a:cxn>
                <a:cxn ang="0">
                  <a:pos x="9" y="34"/>
                </a:cxn>
                <a:cxn ang="0">
                  <a:pos x="13" y="36"/>
                </a:cxn>
                <a:cxn ang="0">
                  <a:pos x="15" y="37"/>
                </a:cxn>
                <a:cxn ang="0">
                  <a:pos x="13" y="35"/>
                </a:cxn>
                <a:cxn ang="0">
                  <a:pos x="12" y="32"/>
                </a:cxn>
                <a:cxn ang="0">
                  <a:pos x="9" y="21"/>
                </a:cxn>
                <a:cxn ang="0">
                  <a:pos x="8" y="19"/>
                </a:cxn>
                <a:cxn ang="0">
                  <a:pos x="8" y="20"/>
                </a:cxn>
                <a:cxn ang="0">
                  <a:pos x="7" y="16"/>
                </a:cxn>
                <a:cxn ang="0">
                  <a:pos x="8" y="12"/>
                </a:cxn>
                <a:cxn ang="0">
                  <a:pos x="7" y="7"/>
                </a:cxn>
                <a:cxn ang="0">
                  <a:pos x="7" y="8"/>
                </a:cxn>
                <a:cxn ang="0">
                  <a:pos x="8" y="8"/>
                </a:cxn>
                <a:cxn ang="0">
                  <a:pos x="6" y="3"/>
                </a:cxn>
                <a:cxn ang="0">
                  <a:pos x="5" y="1"/>
                </a:cxn>
                <a:cxn ang="0">
                  <a:pos x="4" y="1"/>
                </a:cxn>
                <a:cxn ang="0">
                  <a:pos x="5" y="4"/>
                </a:cxn>
                <a:cxn ang="0">
                  <a:pos x="5" y="5"/>
                </a:cxn>
                <a:cxn ang="0">
                  <a:pos x="4" y="6"/>
                </a:cxn>
                <a:cxn ang="0">
                  <a:pos x="3" y="7"/>
                </a:cxn>
                <a:cxn ang="0">
                  <a:pos x="0" y="8"/>
                </a:cxn>
                <a:cxn ang="0">
                  <a:pos x="0" y="16"/>
                </a:cxn>
              </a:cxnLst>
              <a:rect l="0" t="0" r="r" b="b"/>
              <a:pathLst>
                <a:path w="15" h="56">
                  <a:moveTo>
                    <a:pt x="0" y="16"/>
                  </a:moveTo>
                  <a:cubicBezTo>
                    <a:pt x="0" y="17"/>
                    <a:pt x="0" y="17"/>
                    <a:pt x="0" y="18"/>
                  </a:cubicBezTo>
                  <a:cubicBezTo>
                    <a:pt x="1" y="19"/>
                    <a:pt x="3" y="22"/>
                    <a:pt x="3" y="23"/>
                  </a:cubicBezTo>
                  <a:cubicBezTo>
                    <a:pt x="2" y="24"/>
                    <a:pt x="2" y="25"/>
                    <a:pt x="2" y="26"/>
                  </a:cubicBezTo>
                  <a:cubicBezTo>
                    <a:pt x="2" y="27"/>
                    <a:pt x="2" y="32"/>
                    <a:pt x="1" y="35"/>
                  </a:cubicBezTo>
                  <a:cubicBezTo>
                    <a:pt x="1" y="35"/>
                    <a:pt x="0" y="37"/>
                    <a:pt x="1" y="38"/>
                  </a:cubicBezTo>
                  <a:cubicBezTo>
                    <a:pt x="2" y="39"/>
                    <a:pt x="2" y="41"/>
                    <a:pt x="2" y="41"/>
                  </a:cubicBezTo>
                  <a:cubicBezTo>
                    <a:pt x="2" y="42"/>
                    <a:pt x="2" y="43"/>
                    <a:pt x="2" y="44"/>
                  </a:cubicBezTo>
                  <a:cubicBezTo>
                    <a:pt x="1" y="44"/>
                    <a:pt x="1" y="45"/>
                    <a:pt x="2" y="46"/>
                  </a:cubicBezTo>
                  <a:cubicBezTo>
                    <a:pt x="2" y="47"/>
                    <a:pt x="2" y="49"/>
                    <a:pt x="1" y="50"/>
                  </a:cubicBezTo>
                  <a:cubicBezTo>
                    <a:pt x="0" y="51"/>
                    <a:pt x="1" y="54"/>
                    <a:pt x="2" y="55"/>
                  </a:cubicBezTo>
                  <a:cubicBezTo>
                    <a:pt x="2" y="55"/>
                    <a:pt x="2" y="56"/>
                    <a:pt x="2" y="55"/>
                  </a:cubicBezTo>
                  <a:cubicBezTo>
                    <a:pt x="2" y="54"/>
                    <a:pt x="4" y="51"/>
                    <a:pt x="4" y="51"/>
                  </a:cubicBezTo>
                  <a:cubicBezTo>
                    <a:pt x="4" y="50"/>
                    <a:pt x="5" y="50"/>
                    <a:pt x="5" y="50"/>
                  </a:cubicBezTo>
                  <a:cubicBezTo>
                    <a:pt x="5" y="51"/>
                    <a:pt x="5" y="51"/>
                    <a:pt x="7" y="51"/>
                  </a:cubicBezTo>
                  <a:cubicBezTo>
                    <a:pt x="8" y="51"/>
                    <a:pt x="8" y="52"/>
                    <a:pt x="8" y="52"/>
                  </a:cubicBezTo>
                  <a:cubicBezTo>
                    <a:pt x="8" y="52"/>
                    <a:pt x="8" y="52"/>
                    <a:pt x="8" y="53"/>
                  </a:cubicBezTo>
                  <a:cubicBezTo>
                    <a:pt x="8" y="54"/>
                    <a:pt x="9" y="55"/>
                    <a:pt x="9" y="54"/>
                  </a:cubicBezTo>
                  <a:cubicBezTo>
                    <a:pt x="9" y="53"/>
                    <a:pt x="9" y="53"/>
                    <a:pt x="9" y="53"/>
                  </a:cubicBezTo>
                  <a:cubicBezTo>
                    <a:pt x="10" y="52"/>
                    <a:pt x="9" y="52"/>
                    <a:pt x="9" y="52"/>
                  </a:cubicBezTo>
                  <a:cubicBezTo>
                    <a:pt x="9" y="52"/>
                    <a:pt x="9" y="51"/>
                    <a:pt x="9" y="50"/>
                  </a:cubicBezTo>
                  <a:cubicBezTo>
                    <a:pt x="9" y="50"/>
                    <a:pt x="9" y="50"/>
                    <a:pt x="8" y="50"/>
                  </a:cubicBezTo>
                  <a:cubicBezTo>
                    <a:pt x="8" y="50"/>
                    <a:pt x="7" y="50"/>
                    <a:pt x="8" y="50"/>
                  </a:cubicBezTo>
                  <a:cubicBezTo>
                    <a:pt x="8" y="50"/>
                    <a:pt x="8" y="50"/>
                    <a:pt x="8" y="50"/>
                  </a:cubicBezTo>
                  <a:cubicBezTo>
                    <a:pt x="7" y="50"/>
                    <a:pt x="7" y="50"/>
                    <a:pt x="7" y="50"/>
                  </a:cubicBezTo>
                  <a:cubicBezTo>
                    <a:pt x="7" y="49"/>
                    <a:pt x="7" y="48"/>
                    <a:pt x="7" y="48"/>
                  </a:cubicBezTo>
                  <a:cubicBezTo>
                    <a:pt x="7" y="48"/>
                    <a:pt x="6" y="46"/>
                    <a:pt x="5" y="46"/>
                  </a:cubicBezTo>
                  <a:cubicBezTo>
                    <a:pt x="5" y="45"/>
                    <a:pt x="4" y="44"/>
                    <a:pt x="4" y="42"/>
                  </a:cubicBezTo>
                  <a:cubicBezTo>
                    <a:pt x="5" y="40"/>
                    <a:pt x="6" y="36"/>
                    <a:pt x="7" y="35"/>
                  </a:cubicBezTo>
                  <a:cubicBezTo>
                    <a:pt x="7" y="34"/>
                    <a:pt x="8" y="34"/>
                    <a:pt x="9" y="34"/>
                  </a:cubicBezTo>
                  <a:cubicBezTo>
                    <a:pt x="10" y="34"/>
                    <a:pt x="12" y="34"/>
                    <a:pt x="13" y="35"/>
                  </a:cubicBezTo>
                  <a:cubicBezTo>
                    <a:pt x="13" y="36"/>
                    <a:pt x="13" y="36"/>
                    <a:pt x="13" y="36"/>
                  </a:cubicBezTo>
                  <a:cubicBezTo>
                    <a:pt x="14" y="36"/>
                    <a:pt x="14" y="36"/>
                    <a:pt x="14" y="37"/>
                  </a:cubicBezTo>
                  <a:cubicBezTo>
                    <a:pt x="15" y="37"/>
                    <a:pt x="15" y="38"/>
                    <a:pt x="15" y="37"/>
                  </a:cubicBezTo>
                  <a:cubicBezTo>
                    <a:pt x="15" y="36"/>
                    <a:pt x="14" y="36"/>
                    <a:pt x="14" y="36"/>
                  </a:cubicBezTo>
                  <a:cubicBezTo>
                    <a:pt x="14" y="36"/>
                    <a:pt x="13" y="35"/>
                    <a:pt x="13" y="35"/>
                  </a:cubicBezTo>
                  <a:cubicBezTo>
                    <a:pt x="13" y="34"/>
                    <a:pt x="13" y="34"/>
                    <a:pt x="13" y="33"/>
                  </a:cubicBezTo>
                  <a:cubicBezTo>
                    <a:pt x="12" y="33"/>
                    <a:pt x="12" y="32"/>
                    <a:pt x="12" y="32"/>
                  </a:cubicBezTo>
                  <a:cubicBezTo>
                    <a:pt x="12" y="32"/>
                    <a:pt x="9" y="22"/>
                    <a:pt x="9" y="22"/>
                  </a:cubicBezTo>
                  <a:cubicBezTo>
                    <a:pt x="9" y="22"/>
                    <a:pt x="9" y="21"/>
                    <a:pt x="9" y="21"/>
                  </a:cubicBezTo>
                  <a:cubicBezTo>
                    <a:pt x="8" y="21"/>
                    <a:pt x="8" y="21"/>
                    <a:pt x="9" y="20"/>
                  </a:cubicBezTo>
                  <a:cubicBezTo>
                    <a:pt x="9" y="20"/>
                    <a:pt x="9" y="19"/>
                    <a:pt x="8" y="19"/>
                  </a:cubicBezTo>
                  <a:cubicBezTo>
                    <a:pt x="8" y="19"/>
                    <a:pt x="8" y="19"/>
                    <a:pt x="8" y="19"/>
                  </a:cubicBezTo>
                  <a:cubicBezTo>
                    <a:pt x="8" y="20"/>
                    <a:pt x="8" y="20"/>
                    <a:pt x="8" y="20"/>
                  </a:cubicBezTo>
                  <a:cubicBezTo>
                    <a:pt x="7" y="20"/>
                    <a:pt x="7" y="18"/>
                    <a:pt x="7" y="18"/>
                  </a:cubicBezTo>
                  <a:cubicBezTo>
                    <a:pt x="7" y="17"/>
                    <a:pt x="7" y="16"/>
                    <a:pt x="7" y="16"/>
                  </a:cubicBezTo>
                  <a:cubicBezTo>
                    <a:pt x="7" y="15"/>
                    <a:pt x="7" y="14"/>
                    <a:pt x="7" y="14"/>
                  </a:cubicBezTo>
                  <a:cubicBezTo>
                    <a:pt x="7" y="14"/>
                    <a:pt x="8" y="13"/>
                    <a:pt x="8" y="12"/>
                  </a:cubicBezTo>
                  <a:cubicBezTo>
                    <a:pt x="8" y="12"/>
                    <a:pt x="8" y="11"/>
                    <a:pt x="7" y="10"/>
                  </a:cubicBezTo>
                  <a:cubicBezTo>
                    <a:pt x="7" y="8"/>
                    <a:pt x="7" y="7"/>
                    <a:pt x="7" y="7"/>
                  </a:cubicBezTo>
                  <a:cubicBezTo>
                    <a:pt x="8" y="7"/>
                    <a:pt x="8" y="7"/>
                    <a:pt x="7" y="8"/>
                  </a:cubicBezTo>
                  <a:cubicBezTo>
                    <a:pt x="7" y="8"/>
                    <a:pt x="7" y="8"/>
                    <a:pt x="7" y="8"/>
                  </a:cubicBezTo>
                  <a:cubicBezTo>
                    <a:pt x="8" y="9"/>
                    <a:pt x="8" y="9"/>
                    <a:pt x="8" y="9"/>
                  </a:cubicBezTo>
                  <a:cubicBezTo>
                    <a:pt x="8" y="10"/>
                    <a:pt x="8" y="9"/>
                    <a:pt x="8" y="8"/>
                  </a:cubicBezTo>
                  <a:cubicBezTo>
                    <a:pt x="7" y="7"/>
                    <a:pt x="6" y="5"/>
                    <a:pt x="6" y="4"/>
                  </a:cubicBezTo>
                  <a:cubicBezTo>
                    <a:pt x="6" y="4"/>
                    <a:pt x="6" y="4"/>
                    <a:pt x="6" y="3"/>
                  </a:cubicBezTo>
                  <a:cubicBezTo>
                    <a:pt x="6" y="3"/>
                    <a:pt x="7" y="2"/>
                    <a:pt x="6" y="1"/>
                  </a:cubicBezTo>
                  <a:cubicBezTo>
                    <a:pt x="5" y="0"/>
                    <a:pt x="5" y="0"/>
                    <a:pt x="5" y="1"/>
                  </a:cubicBezTo>
                  <a:cubicBezTo>
                    <a:pt x="5" y="1"/>
                    <a:pt x="5" y="1"/>
                    <a:pt x="5" y="1"/>
                  </a:cubicBezTo>
                  <a:cubicBezTo>
                    <a:pt x="4" y="1"/>
                    <a:pt x="4" y="1"/>
                    <a:pt x="4" y="1"/>
                  </a:cubicBezTo>
                  <a:cubicBezTo>
                    <a:pt x="4" y="1"/>
                    <a:pt x="3" y="1"/>
                    <a:pt x="3" y="1"/>
                  </a:cubicBezTo>
                  <a:cubicBezTo>
                    <a:pt x="3" y="1"/>
                    <a:pt x="5" y="3"/>
                    <a:pt x="5" y="4"/>
                  </a:cubicBezTo>
                  <a:cubicBezTo>
                    <a:pt x="5" y="4"/>
                    <a:pt x="4" y="5"/>
                    <a:pt x="5" y="5"/>
                  </a:cubicBezTo>
                  <a:cubicBezTo>
                    <a:pt x="5" y="5"/>
                    <a:pt x="6" y="5"/>
                    <a:pt x="5" y="5"/>
                  </a:cubicBezTo>
                  <a:cubicBezTo>
                    <a:pt x="5" y="6"/>
                    <a:pt x="5" y="5"/>
                    <a:pt x="4" y="5"/>
                  </a:cubicBezTo>
                  <a:cubicBezTo>
                    <a:pt x="4" y="6"/>
                    <a:pt x="4" y="6"/>
                    <a:pt x="4" y="6"/>
                  </a:cubicBezTo>
                  <a:cubicBezTo>
                    <a:pt x="5" y="6"/>
                    <a:pt x="5" y="6"/>
                    <a:pt x="4" y="7"/>
                  </a:cubicBezTo>
                  <a:cubicBezTo>
                    <a:pt x="4" y="7"/>
                    <a:pt x="4" y="7"/>
                    <a:pt x="3" y="7"/>
                  </a:cubicBezTo>
                  <a:cubicBezTo>
                    <a:pt x="3" y="7"/>
                    <a:pt x="3" y="6"/>
                    <a:pt x="2" y="6"/>
                  </a:cubicBezTo>
                  <a:cubicBezTo>
                    <a:pt x="2" y="7"/>
                    <a:pt x="0" y="7"/>
                    <a:pt x="0" y="8"/>
                  </a:cubicBezTo>
                  <a:cubicBezTo>
                    <a:pt x="1" y="8"/>
                    <a:pt x="1" y="9"/>
                    <a:pt x="1" y="11"/>
                  </a:cubicBezTo>
                  <a:cubicBezTo>
                    <a:pt x="1" y="12"/>
                    <a:pt x="0" y="15"/>
                    <a:pt x="0"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0" name="Freeform 492"/>
            <p:cNvSpPr>
              <a:spLocks/>
            </p:cNvSpPr>
            <p:nvPr/>
          </p:nvSpPr>
          <p:spPr bwMode="auto">
            <a:xfrm>
              <a:off x="4874" y="1584"/>
              <a:ext cx="10" cy="7"/>
            </a:xfrm>
            <a:custGeom>
              <a:avLst/>
              <a:gdLst/>
              <a:ahLst/>
              <a:cxnLst>
                <a:cxn ang="0">
                  <a:pos x="0" y="2"/>
                </a:cxn>
                <a:cxn ang="0">
                  <a:pos x="1" y="2"/>
                </a:cxn>
                <a:cxn ang="0">
                  <a:pos x="2" y="1"/>
                </a:cxn>
                <a:cxn ang="0">
                  <a:pos x="2" y="0"/>
                </a:cxn>
                <a:cxn ang="0">
                  <a:pos x="0" y="2"/>
                </a:cxn>
              </a:cxnLst>
              <a:rect l="0" t="0" r="r" b="b"/>
              <a:pathLst>
                <a:path w="3" h="2">
                  <a:moveTo>
                    <a:pt x="0" y="2"/>
                  </a:moveTo>
                  <a:cubicBezTo>
                    <a:pt x="0" y="2"/>
                    <a:pt x="0" y="2"/>
                    <a:pt x="1" y="2"/>
                  </a:cubicBezTo>
                  <a:cubicBezTo>
                    <a:pt x="1" y="2"/>
                    <a:pt x="2" y="2"/>
                    <a:pt x="2" y="1"/>
                  </a:cubicBezTo>
                  <a:cubicBezTo>
                    <a:pt x="3" y="0"/>
                    <a:pt x="3" y="0"/>
                    <a:pt x="2" y="0"/>
                  </a:cubicBezTo>
                  <a:cubicBezTo>
                    <a:pt x="2" y="1"/>
                    <a:pt x="1"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1" name="Freeform 493"/>
            <p:cNvSpPr>
              <a:spLocks/>
            </p:cNvSpPr>
            <p:nvPr/>
          </p:nvSpPr>
          <p:spPr bwMode="auto">
            <a:xfrm>
              <a:off x="4884" y="1584"/>
              <a:ext cx="16" cy="13"/>
            </a:xfrm>
            <a:custGeom>
              <a:avLst/>
              <a:gdLst/>
              <a:ahLst/>
              <a:cxnLst>
                <a:cxn ang="0">
                  <a:pos x="4" y="1"/>
                </a:cxn>
                <a:cxn ang="0">
                  <a:pos x="3" y="0"/>
                </a:cxn>
                <a:cxn ang="0">
                  <a:pos x="2" y="0"/>
                </a:cxn>
                <a:cxn ang="0">
                  <a:pos x="1" y="0"/>
                </a:cxn>
                <a:cxn ang="0">
                  <a:pos x="1" y="1"/>
                </a:cxn>
                <a:cxn ang="0">
                  <a:pos x="0" y="2"/>
                </a:cxn>
                <a:cxn ang="0">
                  <a:pos x="0" y="2"/>
                </a:cxn>
                <a:cxn ang="0">
                  <a:pos x="2" y="3"/>
                </a:cxn>
                <a:cxn ang="0">
                  <a:pos x="2" y="4"/>
                </a:cxn>
                <a:cxn ang="0">
                  <a:pos x="4" y="1"/>
                </a:cxn>
                <a:cxn ang="0">
                  <a:pos x="4" y="1"/>
                </a:cxn>
                <a:cxn ang="0">
                  <a:pos x="4" y="1"/>
                </a:cxn>
              </a:cxnLst>
              <a:rect l="0" t="0" r="r" b="b"/>
              <a:pathLst>
                <a:path w="5" h="4">
                  <a:moveTo>
                    <a:pt x="4" y="1"/>
                  </a:moveTo>
                  <a:cubicBezTo>
                    <a:pt x="4" y="0"/>
                    <a:pt x="3" y="0"/>
                    <a:pt x="3" y="0"/>
                  </a:cubicBezTo>
                  <a:cubicBezTo>
                    <a:pt x="2" y="0"/>
                    <a:pt x="2" y="0"/>
                    <a:pt x="2" y="0"/>
                  </a:cubicBezTo>
                  <a:cubicBezTo>
                    <a:pt x="2" y="0"/>
                    <a:pt x="1" y="0"/>
                    <a:pt x="1" y="0"/>
                  </a:cubicBezTo>
                  <a:cubicBezTo>
                    <a:pt x="1" y="1"/>
                    <a:pt x="1" y="1"/>
                    <a:pt x="1" y="1"/>
                  </a:cubicBezTo>
                  <a:cubicBezTo>
                    <a:pt x="1" y="1"/>
                    <a:pt x="0" y="2"/>
                    <a:pt x="0" y="2"/>
                  </a:cubicBezTo>
                  <a:cubicBezTo>
                    <a:pt x="0" y="2"/>
                    <a:pt x="0" y="3"/>
                    <a:pt x="0" y="2"/>
                  </a:cubicBezTo>
                  <a:cubicBezTo>
                    <a:pt x="0" y="2"/>
                    <a:pt x="1" y="2"/>
                    <a:pt x="2" y="3"/>
                  </a:cubicBezTo>
                  <a:cubicBezTo>
                    <a:pt x="2" y="4"/>
                    <a:pt x="2" y="4"/>
                    <a:pt x="2" y="4"/>
                  </a:cubicBezTo>
                  <a:cubicBezTo>
                    <a:pt x="3" y="3"/>
                    <a:pt x="4" y="1"/>
                    <a:pt x="4" y="1"/>
                  </a:cubicBezTo>
                  <a:cubicBezTo>
                    <a:pt x="4" y="1"/>
                    <a:pt x="5" y="1"/>
                    <a:pt x="4" y="1"/>
                  </a:cubicBezTo>
                  <a:cubicBezTo>
                    <a:pt x="4" y="1"/>
                    <a:pt x="4" y="1"/>
                    <a:pt x="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2" name="Freeform 494"/>
            <p:cNvSpPr>
              <a:spLocks noEditPoints="1"/>
            </p:cNvSpPr>
            <p:nvPr/>
          </p:nvSpPr>
          <p:spPr bwMode="auto">
            <a:xfrm>
              <a:off x="3126" y="970"/>
              <a:ext cx="2608" cy="902"/>
            </a:xfrm>
            <a:custGeom>
              <a:avLst/>
              <a:gdLst/>
              <a:ahLst/>
              <a:cxnLst>
                <a:cxn ang="0">
                  <a:pos x="488" y="208"/>
                </a:cxn>
                <a:cxn ang="0">
                  <a:pos x="525" y="237"/>
                </a:cxn>
                <a:cxn ang="0">
                  <a:pos x="511" y="272"/>
                </a:cxn>
                <a:cxn ang="0">
                  <a:pos x="561" y="216"/>
                </a:cxn>
                <a:cxn ang="0">
                  <a:pos x="534" y="193"/>
                </a:cxn>
                <a:cxn ang="0">
                  <a:pos x="613" y="163"/>
                </a:cxn>
                <a:cxn ang="0">
                  <a:pos x="656" y="146"/>
                </a:cxn>
                <a:cxn ang="0">
                  <a:pos x="647" y="170"/>
                </a:cxn>
                <a:cxn ang="0">
                  <a:pos x="665" y="194"/>
                </a:cxn>
                <a:cxn ang="0">
                  <a:pos x="679" y="155"/>
                </a:cxn>
                <a:cxn ang="0">
                  <a:pos x="729" y="141"/>
                </a:cxn>
                <a:cxn ang="0">
                  <a:pos x="740" y="118"/>
                </a:cxn>
                <a:cxn ang="0">
                  <a:pos x="784" y="121"/>
                </a:cxn>
                <a:cxn ang="0">
                  <a:pos x="798" y="102"/>
                </a:cxn>
                <a:cxn ang="0">
                  <a:pos x="757" y="84"/>
                </a:cxn>
                <a:cxn ang="0">
                  <a:pos x="681" y="78"/>
                </a:cxn>
                <a:cxn ang="0">
                  <a:pos x="604" y="58"/>
                </a:cxn>
                <a:cxn ang="0">
                  <a:pos x="561" y="49"/>
                </a:cxn>
                <a:cxn ang="0">
                  <a:pos x="538" y="60"/>
                </a:cxn>
                <a:cxn ang="0">
                  <a:pos x="499" y="56"/>
                </a:cxn>
                <a:cxn ang="0">
                  <a:pos x="482" y="40"/>
                </a:cxn>
                <a:cxn ang="0">
                  <a:pos x="433" y="42"/>
                </a:cxn>
                <a:cxn ang="0">
                  <a:pos x="385" y="49"/>
                </a:cxn>
                <a:cxn ang="0">
                  <a:pos x="426" y="17"/>
                </a:cxn>
                <a:cxn ang="0">
                  <a:pos x="399" y="11"/>
                </a:cxn>
                <a:cxn ang="0">
                  <a:pos x="387" y="4"/>
                </a:cxn>
                <a:cxn ang="0">
                  <a:pos x="363" y="13"/>
                </a:cxn>
                <a:cxn ang="0">
                  <a:pos x="327" y="19"/>
                </a:cxn>
                <a:cxn ang="0">
                  <a:pos x="290" y="32"/>
                </a:cxn>
                <a:cxn ang="0">
                  <a:pos x="262" y="46"/>
                </a:cxn>
                <a:cxn ang="0">
                  <a:pos x="246" y="62"/>
                </a:cxn>
                <a:cxn ang="0">
                  <a:pos x="238" y="60"/>
                </a:cxn>
                <a:cxn ang="0">
                  <a:pos x="230" y="80"/>
                </a:cxn>
                <a:cxn ang="0">
                  <a:pos x="255" y="96"/>
                </a:cxn>
                <a:cxn ang="0">
                  <a:pos x="223" y="105"/>
                </a:cxn>
                <a:cxn ang="0">
                  <a:pos x="224" y="79"/>
                </a:cxn>
                <a:cxn ang="0">
                  <a:pos x="210" y="48"/>
                </a:cxn>
                <a:cxn ang="0">
                  <a:pos x="198" y="71"/>
                </a:cxn>
                <a:cxn ang="0">
                  <a:pos x="185" y="82"/>
                </a:cxn>
                <a:cxn ang="0">
                  <a:pos x="133" y="90"/>
                </a:cxn>
                <a:cxn ang="0">
                  <a:pos x="101" y="99"/>
                </a:cxn>
                <a:cxn ang="0">
                  <a:pos x="79" y="108"/>
                </a:cxn>
                <a:cxn ang="0">
                  <a:pos x="37" y="119"/>
                </a:cxn>
                <a:cxn ang="0">
                  <a:pos x="67" y="95"/>
                </a:cxn>
                <a:cxn ang="0">
                  <a:pos x="17" y="77"/>
                </a:cxn>
                <a:cxn ang="0">
                  <a:pos x="20" y="132"/>
                </a:cxn>
                <a:cxn ang="0">
                  <a:pos x="1" y="172"/>
                </a:cxn>
                <a:cxn ang="0">
                  <a:pos x="24" y="204"/>
                </a:cxn>
                <a:cxn ang="0">
                  <a:pos x="54" y="224"/>
                </a:cxn>
                <a:cxn ang="0">
                  <a:pos x="52" y="250"/>
                </a:cxn>
                <a:cxn ang="0">
                  <a:pos x="91" y="271"/>
                </a:cxn>
                <a:cxn ang="0">
                  <a:pos x="106" y="247"/>
                </a:cxn>
                <a:cxn ang="0">
                  <a:pos x="116" y="213"/>
                </a:cxn>
                <a:cxn ang="0">
                  <a:pos x="156" y="220"/>
                </a:cxn>
                <a:cxn ang="0">
                  <a:pos x="169" y="201"/>
                </a:cxn>
                <a:cxn ang="0">
                  <a:pos x="217" y="196"/>
                </a:cxn>
                <a:cxn ang="0">
                  <a:pos x="257" y="212"/>
                </a:cxn>
                <a:cxn ang="0">
                  <a:pos x="293" y="226"/>
                </a:cxn>
                <a:cxn ang="0">
                  <a:pos x="351" y="221"/>
                </a:cxn>
                <a:cxn ang="0">
                  <a:pos x="424" y="227"/>
                </a:cxn>
                <a:cxn ang="0">
                  <a:pos x="35" y="140"/>
                </a:cxn>
                <a:cxn ang="0">
                  <a:pos x="404" y="200"/>
                </a:cxn>
              </a:cxnLst>
              <a:rect l="0" t="0" r="r" b="b"/>
              <a:pathLst>
                <a:path w="807" h="279">
                  <a:moveTo>
                    <a:pt x="442" y="226"/>
                  </a:moveTo>
                  <a:cubicBezTo>
                    <a:pt x="442" y="226"/>
                    <a:pt x="442" y="226"/>
                    <a:pt x="442" y="226"/>
                  </a:cubicBezTo>
                  <a:cubicBezTo>
                    <a:pt x="443" y="226"/>
                    <a:pt x="448" y="227"/>
                    <a:pt x="448" y="227"/>
                  </a:cubicBezTo>
                  <a:cubicBezTo>
                    <a:pt x="448" y="227"/>
                    <a:pt x="448" y="227"/>
                    <a:pt x="448" y="227"/>
                  </a:cubicBezTo>
                  <a:cubicBezTo>
                    <a:pt x="448" y="227"/>
                    <a:pt x="451" y="226"/>
                    <a:pt x="451" y="225"/>
                  </a:cubicBezTo>
                  <a:cubicBezTo>
                    <a:pt x="451" y="225"/>
                    <a:pt x="452" y="225"/>
                    <a:pt x="453" y="225"/>
                  </a:cubicBezTo>
                  <a:cubicBezTo>
                    <a:pt x="453" y="225"/>
                    <a:pt x="454" y="225"/>
                    <a:pt x="454" y="225"/>
                  </a:cubicBezTo>
                  <a:cubicBezTo>
                    <a:pt x="454" y="224"/>
                    <a:pt x="455" y="224"/>
                    <a:pt x="455" y="224"/>
                  </a:cubicBezTo>
                  <a:cubicBezTo>
                    <a:pt x="455" y="224"/>
                    <a:pt x="455" y="223"/>
                    <a:pt x="455" y="223"/>
                  </a:cubicBezTo>
                  <a:cubicBezTo>
                    <a:pt x="455" y="223"/>
                    <a:pt x="455" y="223"/>
                    <a:pt x="455" y="223"/>
                  </a:cubicBezTo>
                  <a:cubicBezTo>
                    <a:pt x="455" y="223"/>
                    <a:pt x="455" y="220"/>
                    <a:pt x="456" y="220"/>
                  </a:cubicBezTo>
                  <a:cubicBezTo>
                    <a:pt x="456" y="220"/>
                    <a:pt x="457" y="217"/>
                    <a:pt x="457" y="217"/>
                  </a:cubicBezTo>
                  <a:cubicBezTo>
                    <a:pt x="457" y="217"/>
                    <a:pt x="458" y="215"/>
                    <a:pt x="459" y="215"/>
                  </a:cubicBezTo>
                  <a:cubicBezTo>
                    <a:pt x="459" y="214"/>
                    <a:pt x="462" y="211"/>
                    <a:pt x="462" y="211"/>
                  </a:cubicBezTo>
                  <a:cubicBezTo>
                    <a:pt x="462" y="211"/>
                    <a:pt x="462" y="211"/>
                    <a:pt x="462" y="210"/>
                  </a:cubicBezTo>
                  <a:cubicBezTo>
                    <a:pt x="462" y="210"/>
                    <a:pt x="462" y="210"/>
                    <a:pt x="462" y="210"/>
                  </a:cubicBezTo>
                  <a:cubicBezTo>
                    <a:pt x="462" y="210"/>
                    <a:pt x="462" y="210"/>
                    <a:pt x="462" y="210"/>
                  </a:cubicBezTo>
                  <a:cubicBezTo>
                    <a:pt x="462" y="210"/>
                    <a:pt x="462" y="209"/>
                    <a:pt x="462" y="209"/>
                  </a:cubicBezTo>
                  <a:cubicBezTo>
                    <a:pt x="462" y="209"/>
                    <a:pt x="462" y="208"/>
                    <a:pt x="462" y="208"/>
                  </a:cubicBezTo>
                  <a:cubicBezTo>
                    <a:pt x="462" y="208"/>
                    <a:pt x="462" y="208"/>
                    <a:pt x="462" y="208"/>
                  </a:cubicBezTo>
                  <a:cubicBezTo>
                    <a:pt x="462" y="208"/>
                    <a:pt x="461" y="208"/>
                    <a:pt x="461" y="208"/>
                  </a:cubicBezTo>
                  <a:cubicBezTo>
                    <a:pt x="461" y="207"/>
                    <a:pt x="461" y="207"/>
                    <a:pt x="460" y="207"/>
                  </a:cubicBezTo>
                  <a:cubicBezTo>
                    <a:pt x="460" y="207"/>
                    <a:pt x="459" y="208"/>
                    <a:pt x="459" y="208"/>
                  </a:cubicBezTo>
                  <a:cubicBezTo>
                    <a:pt x="459" y="208"/>
                    <a:pt x="459" y="208"/>
                    <a:pt x="459" y="207"/>
                  </a:cubicBezTo>
                  <a:cubicBezTo>
                    <a:pt x="459" y="207"/>
                    <a:pt x="459" y="206"/>
                    <a:pt x="459" y="206"/>
                  </a:cubicBezTo>
                  <a:cubicBezTo>
                    <a:pt x="459" y="206"/>
                    <a:pt x="460" y="205"/>
                    <a:pt x="461" y="205"/>
                  </a:cubicBezTo>
                  <a:cubicBezTo>
                    <a:pt x="461" y="205"/>
                    <a:pt x="462" y="204"/>
                    <a:pt x="462" y="203"/>
                  </a:cubicBezTo>
                  <a:cubicBezTo>
                    <a:pt x="462" y="203"/>
                    <a:pt x="463" y="203"/>
                    <a:pt x="464" y="203"/>
                  </a:cubicBezTo>
                  <a:cubicBezTo>
                    <a:pt x="464" y="203"/>
                    <a:pt x="466" y="203"/>
                    <a:pt x="466" y="203"/>
                  </a:cubicBezTo>
                  <a:cubicBezTo>
                    <a:pt x="466" y="203"/>
                    <a:pt x="468" y="202"/>
                    <a:pt x="469" y="202"/>
                  </a:cubicBezTo>
                  <a:cubicBezTo>
                    <a:pt x="469" y="202"/>
                    <a:pt x="472" y="202"/>
                    <a:pt x="472" y="202"/>
                  </a:cubicBezTo>
                  <a:cubicBezTo>
                    <a:pt x="473" y="202"/>
                    <a:pt x="473" y="202"/>
                    <a:pt x="474" y="202"/>
                  </a:cubicBezTo>
                  <a:cubicBezTo>
                    <a:pt x="474" y="201"/>
                    <a:pt x="474" y="201"/>
                    <a:pt x="474" y="201"/>
                  </a:cubicBezTo>
                  <a:cubicBezTo>
                    <a:pt x="475" y="201"/>
                    <a:pt x="475" y="201"/>
                    <a:pt x="475" y="201"/>
                  </a:cubicBezTo>
                  <a:cubicBezTo>
                    <a:pt x="475" y="201"/>
                    <a:pt x="477" y="201"/>
                    <a:pt x="477" y="201"/>
                  </a:cubicBezTo>
                  <a:cubicBezTo>
                    <a:pt x="478" y="202"/>
                    <a:pt x="481" y="203"/>
                    <a:pt x="481" y="203"/>
                  </a:cubicBezTo>
                  <a:cubicBezTo>
                    <a:pt x="481" y="203"/>
                    <a:pt x="482" y="204"/>
                    <a:pt x="482" y="204"/>
                  </a:cubicBezTo>
                  <a:cubicBezTo>
                    <a:pt x="482" y="204"/>
                    <a:pt x="483" y="204"/>
                    <a:pt x="483" y="204"/>
                  </a:cubicBezTo>
                  <a:cubicBezTo>
                    <a:pt x="483" y="203"/>
                    <a:pt x="484" y="203"/>
                    <a:pt x="485" y="204"/>
                  </a:cubicBezTo>
                  <a:cubicBezTo>
                    <a:pt x="485" y="204"/>
                    <a:pt x="485" y="204"/>
                    <a:pt x="486" y="204"/>
                  </a:cubicBezTo>
                  <a:cubicBezTo>
                    <a:pt x="486" y="204"/>
                    <a:pt x="487" y="205"/>
                    <a:pt x="487" y="205"/>
                  </a:cubicBezTo>
                  <a:cubicBezTo>
                    <a:pt x="487" y="205"/>
                    <a:pt x="488" y="206"/>
                    <a:pt x="488" y="206"/>
                  </a:cubicBezTo>
                  <a:cubicBezTo>
                    <a:pt x="488" y="206"/>
                    <a:pt x="489" y="206"/>
                    <a:pt x="488" y="207"/>
                  </a:cubicBezTo>
                  <a:cubicBezTo>
                    <a:pt x="488" y="207"/>
                    <a:pt x="488" y="207"/>
                    <a:pt x="488" y="208"/>
                  </a:cubicBezTo>
                  <a:cubicBezTo>
                    <a:pt x="488" y="208"/>
                    <a:pt x="489" y="209"/>
                    <a:pt x="490" y="209"/>
                  </a:cubicBezTo>
                  <a:cubicBezTo>
                    <a:pt x="490" y="209"/>
                    <a:pt x="491" y="210"/>
                    <a:pt x="491" y="211"/>
                  </a:cubicBezTo>
                  <a:cubicBezTo>
                    <a:pt x="490" y="211"/>
                    <a:pt x="491" y="212"/>
                    <a:pt x="491" y="212"/>
                  </a:cubicBezTo>
                  <a:cubicBezTo>
                    <a:pt x="491" y="212"/>
                    <a:pt x="492" y="214"/>
                    <a:pt x="492" y="214"/>
                  </a:cubicBezTo>
                  <a:cubicBezTo>
                    <a:pt x="492" y="214"/>
                    <a:pt x="492" y="216"/>
                    <a:pt x="492" y="216"/>
                  </a:cubicBezTo>
                  <a:cubicBezTo>
                    <a:pt x="492" y="216"/>
                    <a:pt x="492" y="216"/>
                    <a:pt x="492" y="216"/>
                  </a:cubicBezTo>
                  <a:cubicBezTo>
                    <a:pt x="493" y="216"/>
                    <a:pt x="493" y="216"/>
                    <a:pt x="493" y="216"/>
                  </a:cubicBezTo>
                  <a:cubicBezTo>
                    <a:pt x="493" y="216"/>
                    <a:pt x="493" y="216"/>
                    <a:pt x="493" y="216"/>
                  </a:cubicBezTo>
                  <a:cubicBezTo>
                    <a:pt x="493" y="216"/>
                    <a:pt x="493" y="218"/>
                    <a:pt x="493" y="218"/>
                  </a:cubicBezTo>
                  <a:cubicBezTo>
                    <a:pt x="493" y="218"/>
                    <a:pt x="493" y="218"/>
                    <a:pt x="493" y="218"/>
                  </a:cubicBezTo>
                  <a:cubicBezTo>
                    <a:pt x="494" y="218"/>
                    <a:pt x="494" y="219"/>
                    <a:pt x="494" y="219"/>
                  </a:cubicBezTo>
                  <a:cubicBezTo>
                    <a:pt x="494" y="219"/>
                    <a:pt x="495" y="222"/>
                    <a:pt x="495" y="222"/>
                  </a:cubicBezTo>
                  <a:cubicBezTo>
                    <a:pt x="496" y="223"/>
                    <a:pt x="496" y="223"/>
                    <a:pt x="496" y="223"/>
                  </a:cubicBezTo>
                  <a:cubicBezTo>
                    <a:pt x="496" y="224"/>
                    <a:pt x="496" y="225"/>
                    <a:pt x="496" y="225"/>
                  </a:cubicBezTo>
                  <a:cubicBezTo>
                    <a:pt x="496" y="225"/>
                    <a:pt x="496" y="225"/>
                    <a:pt x="496" y="225"/>
                  </a:cubicBezTo>
                  <a:cubicBezTo>
                    <a:pt x="496" y="225"/>
                    <a:pt x="497" y="227"/>
                    <a:pt x="497" y="227"/>
                  </a:cubicBezTo>
                  <a:cubicBezTo>
                    <a:pt x="497" y="227"/>
                    <a:pt x="497" y="227"/>
                    <a:pt x="498" y="227"/>
                  </a:cubicBezTo>
                  <a:cubicBezTo>
                    <a:pt x="498" y="227"/>
                    <a:pt x="499" y="227"/>
                    <a:pt x="499" y="227"/>
                  </a:cubicBezTo>
                  <a:cubicBezTo>
                    <a:pt x="499" y="227"/>
                    <a:pt x="500" y="227"/>
                    <a:pt x="500" y="227"/>
                  </a:cubicBezTo>
                  <a:cubicBezTo>
                    <a:pt x="500" y="227"/>
                    <a:pt x="501" y="227"/>
                    <a:pt x="501" y="227"/>
                  </a:cubicBezTo>
                  <a:cubicBezTo>
                    <a:pt x="504" y="229"/>
                    <a:pt x="504" y="229"/>
                    <a:pt x="504" y="229"/>
                  </a:cubicBezTo>
                  <a:cubicBezTo>
                    <a:pt x="504" y="229"/>
                    <a:pt x="504" y="229"/>
                    <a:pt x="504" y="228"/>
                  </a:cubicBezTo>
                  <a:cubicBezTo>
                    <a:pt x="504" y="228"/>
                    <a:pt x="505" y="228"/>
                    <a:pt x="505" y="228"/>
                  </a:cubicBezTo>
                  <a:cubicBezTo>
                    <a:pt x="505" y="228"/>
                    <a:pt x="505" y="228"/>
                    <a:pt x="505" y="228"/>
                  </a:cubicBezTo>
                  <a:cubicBezTo>
                    <a:pt x="505" y="228"/>
                    <a:pt x="506" y="228"/>
                    <a:pt x="506" y="228"/>
                  </a:cubicBezTo>
                  <a:cubicBezTo>
                    <a:pt x="506" y="229"/>
                    <a:pt x="509" y="231"/>
                    <a:pt x="509" y="232"/>
                  </a:cubicBezTo>
                  <a:cubicBezTo>
                    <a:pt x="509" y="232"/>
                    <a:pt x="510" y="232"/>
                    <a:pt x="510" y="232"/>
                  </a:cubicBezTo>
                  <a:cubicBezTo>
                    <a:pt x="511" y="232"/>
                    <a:pt x="511" y="232"/>
                    <a:pt x="511" y="232"/>
                  </a:cubicBezTo>
                  <a:cubicBezTo>
                    <a:pt x="511" y="232"/>
                    <a:pt x="511" y="232"/>
                    <a:pt x="511" y="232"/>
                  </a:cubicBezTo>
                  <a:cubicBezTo>
                    <a:pt x="511" y="232"/>
                    <a:pt x="511" y="233"/>
                    <a:pt x="511" y="233"/>
                  </a:cubicBezTo>
                  <a:cubicBezTo>
                    <a:pt x="511" y="234"/>
                    <a:pt x="511" y="234"/>
                    <a:pt x="512" y="234"/>
                  </a:cubicBezTo>
                  <a:cubicBezTo>
                    <a:pt x="512" y="234"/>
                    <a:pt x="512" y="234"/>
                    <a:pt x="512" y="234"/>
                  </a:cubicBezTo>
                  <a:cubicBezTo>
                    <a:pt x="512" y="235"/>
                    <a:pt x="512" y="235"/>
                    <a:pt x="512" y="235"/>
                  </a:cubicBezTo>
                  <a:cubicBezTo>
                    <a:pt x="512" y="236"/>
                    <a:pt x="511" y="236"/>
                    <a:pt x="511" y="237"/>
                  </a:cubicBezTo>
                  <a:cubicBezTo>
                    <a:pt x="511" y="237"/>
                    <a:pt x="512" y="237"/>
                    <a:pt x="512" y="238"/>
                  </a:cubicBezTo>
                  <a:cubicBezTo>
                    <a:pt x="512" y="238"/>
                    <a:pt x="512" y="238"/>
                    <a:pt x="513" y="238"/>
                  </a:cubicBezTo>
                  <a:cubicBezTo>
                    <a:pt x="513" y="239"/>
                    <a:pt x="513" y="239"/>
                    <a:pt x="513" y="239"/>
                  </a:cubicBezTo>
                  <a:cubicBezTo>
                    <a:pt x="514" y="239"/>
                    <a:pt x="517" y="239"/>
                    <a:pt x="517" y="239"/>
                  </a:cubicBezTo>
                  <a:cubicBezTo>
                    <a:pt x="517" y="239"/>
                    <a:pt x="519" y="239"/>
                    <a:pt x="519" y="239"/>
                  </a:cubicBezTo>
                  <a:cubicBezTo>
                    <a:pt x="519" y="239"/>
                    <a:pt x="520" y="239"/>
                    <a:pt x="520" y="239"/>
                  </a:cubicBezTo>
                  <a:cubicBezTo>
                    <a:pt x="520" y="239"/>
                    <a:pt x="521" y="239"/>
                    <a:pt x="521" y="239"/>
                  </a:cubicBezTo>
                  <a:cubicBezTo>
                    <a:pt x="521" y="239"/>
                    <a:pt x="521" y="237"/>
                    <a:pt x="522" y="237"/>
                  </a:cubicBezTo>
                  <a:cubicBezTo>
                    <a:pt x="523" y="237"/>
                    <a:pt x="523" y="237"/>
                    <a:pt x="523" y="237"/>
                  </a:cubicBezTo>
                  <a:cubicBezTo>
                    <a:pt x="524" y="237"/>
                    <a:pt x="524" y="237"/>
                    <a:pt x="525" y="237"/>
                  </a:cubicBezTo>
                  <a:cubicBezTo>
                    <a:pt x="525" y="237"/>
                    <a:pt x="528" y="235"/>
                    <a:pt x="528" y="235"/>
                  </a:cubicBezTo>
                  <a:cubicBezTo>
                    <a:pt x="528" y="235"/>
                    <a:pt x="530" y="235"/>
                    <a:pt x="530" y="235"/>
                  </a:cubicBezTo>
                  <a:cubicBezTo>
                    <a:pt x="530" y="235"/>
                    <a:pt x="530" y="235"/>
                    <a:pt x="530" y="235"/>
                  </a:cubicBezTo>
                  <a:cubicBezTo>
                    <a:pt x="530" y="235"/>
                    <a:pt x="531" y="236"/>
                    <a:pt x="531" y="236"/>
                  </a:cubicBezTo>
                  <a:cubicBezTo>
                    <a:pt x="531" y="236"/>
                    <a:pt x="532" y="236"/>
                    <a:pt x="531" y="236"/>
                  </a:cubicBezTo>
                  <a:cubicBezTo>
                    <a:pt x="531" y="236"/>
                    <a:pt x="531" y="237"/>
                    <a:pt x="531" y="237"/>
                  </a:cubicBezTo>
                  <a:cubicBezTo>
                    <a:pt x="531" y="238"/>
                    <a:pt x="531" y="238"/>
                    <a:pt x="531" y="239"/>
                  </a:cubicBezTo>
                  <a:cubicBezTo>
                    <a:pt x="532" y="239"/>
                    <a:pt x="532" y="240"/>
                    <a:pt x="531" y="240"/>
                  </a:cubicBezTo>
                  <a:cubicBezTo>
                    <a:pt x="530" y="240"/>
                    <a:pt x="529" y="241"/>
                    <a:pt x="529" y="242"/>
                  </a:cubicBezTo>
                  <a:cubicBezTo>
                    <a:pt x="529" y="243"/>
                    <a:pt x="529" y="243"/>
                    <a:pt x="528" y="243"/>
                  </a:cubicBezTo>
                  <a:cubicBezTo>
                    <a:pt x="528" y="244"/>
                    <a:pt x="528" y="246"/>
                    <a:pt x="528" y="246"/>
                  </a:cubicBezTo>
                  <a:cubicBezTo>
                    <a:pt x="528" y="246"/>
                    <a:pt x="528" y="246"/>
                    <a:pt x="528" y="246"/>
                  </a:cubicBezTo>
                  <a:cubicBezTo>
                    <a:pt x="527" y="246"/>
                    <a:pt x="527" y="246"/>
                    <a:pt x="527" y="247"/>
                  </a:cubicBezTo>
                  <a:cubicBezTo>
                    <a:pt x="527" y="247"/>
                    <a:pt x="527" y="248"/>
                    <a:pt x="527" y="248"/>
                  </a:cubicBezTo>
                  <a:cubicBezTo>
                    <a:pt x="527" y="248"/>
                    <a:pt x="527" y="249"/>
                    <a:pt x="527" y="249"/>
                  </a:cubicBezTo>
                  <a:cubicBezTo>
                    <a:pt x="527" y="249"/>
                    <a:pt x="525" y="251"/>
                    <a:pt x="525" y="251"/>
                  </a:cubicBezTo>
                  <a:cubicBezTo>
                    <a:pt x="525" y="251"/>
                    <a:pt x="525" y="251"/>
                    <a:pt x="525" y="251"/>
                  </a:cubicBezTo>
                  <a:cubicBezTo>
                    <a:pt x="525" y="251"/>
                    <a:pt x="525" y="252"/>
                    <a:pt x="525" y="253"/>
                  </a:cubicBezTo>
                  <a:cubicBezTo>
                    <a:pt x="524" y="253"/>
                    <a:pt x="524" y="253"/>
                    <a:pt x="524" y="253"/>
                  </a:cubicBezTo>
                  <a:cubicBezTo>
                    <a:pt x="524" y="253"/>
                    <a:pt x="523" y="253"/>
                    <a:pt x="523" y="254"/>
                  </a:cubicBezTo>
                  <a:cubicBezTo>
                    <a:pt x="523" y="254"/>
                    <a:pt x="523" y="254"/>
                    <a:pt x="523" y="255"/>
                  </a:cubicBezTo>
                  <a:cubicBezTo>
                    <a:pt x="523" y="255"/>
                    <a:pt x="523" y="255"/>
                    <a:pt x="523" y="255"/>
                  </a:cubicBezTo>
                  <a:cubicBezTo>
                    <a:pt x="523" y="255"/>
                    <a:pt x="522" y="256"/>
                    <a:pt x="522" y="256"/>
                  </a:cubicBezTo>
                  <a:cubicBezTo>
                    <a:pt x="522" y="256"/>
                    <a:pt x="522" y="256"/>
                    <a:pt x="522" y="256"/>
                  </a:cubicBezTo>
                  <a:cubicBezTo>
                    <a:pt x="522" y="255"/>
                    <a:pt x="518" y="255"/>
                    <a:pt x="518" y="255"/>
                  </a:cubicBezTo>
                  <a:cubicBezTo>
                    <a:pt x="518" y="255"/>
                    <a:pt x="518" y="254"/>
                    <a:pt x="518" y="254"/>
                  </a:cubicBezTo>
                  <a:cubicBezTo>
                    <a:pt x="518" y="254"/>
                    <a:pt x="517" y="254"/>
                    <a:pt x="517" y="254"/>
                  </a:cubicBezTo>
                  <a:cubicBezTo>
                    <a:pt x="517" y="254"/>
                    <a:pt x="517" y="255"/>
                    <a:pt x="516" y="255"/>
                  </a:cubicBezTo>
                  <a:cubicBezTo>
                    <a:pt x="516" y="255"/>
                    <a:pt x="515" y="256"/>
                    <a:pt x="515" y="256"/>
                  </a:cubicBezTo>
                  <a:cubicBezTo>
                    <a:pt x="515" y="256"/>
                    <a:pt x="515" y="256"/>
                    <a:pt x="515" y="256"/>
                  </a:cubicBezTo>
                  <a:cubicBezTo>
                    <a:pt x="515" y="256"/>
                    <a:pt x="513" y="257"/>
                    <a:pt x="513" y="257"/>
                  </a:cubicBezTo>
                  <a:cubicBezTo>
                    <a:pt x="513" y="257"/>
                    <a:pt x="513" y="257"/>
                    <a:pt x="513" y="257"/>
                  </a:cubicBezTo>
                  <a:cubicBezTo>
                    <a:pt x="513" y="257"/>
                    <a:pt x="514" y="259"/>
                    <a:pt x="514" y="259"/>
                  </a:cubicBezTo>
                  <a:cubicBezTo>
                    <a:pt x="514" y="259"/>
                    <a:pt x="514" y="260"/>
                    <a:pt x="514" y="261"/>
                  </a:cubicBezTo>
                  <a:cubicBezTo>
                    <a:pt x="514" y="261"/>
                    <a:pt x="514" y="264"/>
                    <a:pt x="514" y="264"/>
                  </a:cubicBezTo>
                  <a:cubicBezTo>
                    <a:pt x="514" y="265"/>
                    <a:pt x="514" y="265"/>
                    <a:pt x="514" y="265"/>
                  </a:cubicBezTo>
                  <a:cubicBezTo>
                    <a:pt x="514" y="265"/>
                    <a:pt x="514" y="266"/>
                    <a:pt x="514" y="266"/>
                  </a:cubicBezTo>
                  <a:cubicBezTo>
                    <a:pt x="514" y="266"/>
                    <a:pt x="514" y="268"/>
                    <a:pt x="513" y="269"/>
                  </a:cubicBezTo>
                  <a:cubicBezTo>
                    <a:pt x="512" y="269"/>
                    <a:pt x="512" y="269"/>
                    <a:pt x="512" y="269"/>
                  </a:cubicBezTo>
                  <a:cubicBezTo>
                    <a:pt x="512" y="269"/>
                    <a:pt x="510" y="270"/>
                    <a:pt x="510" y="270"/>
                  </a:cubicBezTo>
                  <a:cubicBezTo>
                    <a:pt x="510" y="270"/>
                    <a:pt x="510" y="270"/>
                    <a:pt x="510" y="270"/>
                  </a:cubicBezTo>
                  <a:cubicBezTo>
                    <a:pt x="510" y="270"/>
                    <a:pt x="511" y="270"/>
                    <a:pt x="511" y="271"/>
                  </a:cubicBezTo>
                  <a:cubicBezTo>
                    <a:pt x="511" y="271"/>
                    <a:pt x="511" y="271"/>
                    <a:pt x="511" y="272"/>
                  </a:cubicBezTo>
                  <a:cubicBezTo>
                    <a:pt x="511" y="272"/>
                    <a:pt x="511" y="272"/>
                    <a:pt x="511" y="272"/>
                  </a:cubicBezTo>
                  <a:cubicBezTo>
                    <a:pt x="512" y="272"/>
                    <a:pt x="512" y="272"/>
                    <a:pt x="512" y="272"/>
                  </a:cubicBezTo>
                  <a:cubicBezTo>
                    <a:pt x="512" y="272"/>
                    <a:pt x="513" y="271"/>
                    <a:pt x="512" y="271"/>
                  </a:cubicBezTo>
                  <a:cubicBezTo>
                    <a:pt x="512" y="270"/>
                    <a:pt x="512" y="270"/>
                    <a:pt x="513" y="270"/>
                  </a:cubicBezTo>
                  <a:cubicBezTo>
                    <a:pt x="513" y="270"/>
                    <a:pt x="513" y="270"/>
                    <a:pt x="513" y="270"/>
                  </a:cubicBezTo>
                  <a:cubicBezTo>
                    <a:pt x="513" y="270"/>
                    <a:pt x="514" y="270"/>
                    <a:pt x="514" y="270"/>
                  </a:cubicBezTo>
                  <a:cubicBezTo>
                    <a:pt x="514" y="271"/>
                    <a:pt x="514" y="271"/>
                    <a:pt x="514" y="270"/>
                  </a:cubicBezTo>
                  <a:cubicBezTo>
                    <a:pt x="514" y="270"/>
                    <a:pt x="515" y="270"/>
                    <a:pt x="515" y="269"/>
                  </a:cubicBezTo>
                  <a:cubicBezTo>
                    <a:pt x="515" y="269"/>
                    <a:pt x="516" y="268"/>
                    <a:pt x="516" y="268"/>
                  </a:cubicBezTo>
                  <a:cubicBezTo>
                    <a:pt x="516" y="267"/>
                    <a:pt x="517" y="266"/>
                    <a:pt x="517" y="266"/>
                  </a:cubicBezTo>
                  <a:cubicBezTo>
                    <a:pt x="518" y="266"/>
                    <a:pt x="518" y="266"/>
                    <a:pt x="518" y="267"/>
                  </a:cubicBezTo>
                  <a:cubicBezTo>
                    <a:pt x="517" y="267"/>
                    <a:pt x="517" y="268"/>
                    <a:pt x="518" y="268"/>
                  </a:cubicBezTo>
                  <a:cubicBezTo>
                    <a:pt x="518" y="267"/>
                    <a:pt x="519" y="267"/>
                    <a:pt x="519" y="267"/>
                  </a:cubicBezTo>
                  <a:cubicBezTo>
                    <a:pt x="519" y="266"/>
                    <a:pt x="519" y="266"/>
                    <a:pt x="519" y="267"/>
                  </a:cubicBezTo>
                  <a:cubicBezTo>
                    <a:pt x="519" y="268"/>
                    <a:pt x="519" y="269"/>
                    <a:pt x="520" y="269"/>
                  </a:cubicBezTo>
                  <a:cubicBezTo>
                    <a:pt x="520" y="269"/>
                    <a:pt x="520" y="269"/>
                    <a:pt x="520" y="269"/>
                  </a:cubicBezTo>
                  <a:cubicBezTo>
                    <a:pt x="520" y="269"/>
                    <a:pt x="520" y="269"/>
                    <a:pt x="520" y="269"/>
                  </a:cubicBezTo>
                  <a:cubicBezTo>
                    <a:pt x="520" y="269"/>
                    <a:pt x="521" y="269"/>
                    <a:pt x="521" y="269"/>
                  </a:cubicBezTo>
                  <a:cubicBezTo>
                    <a:pt x="521" y="269"/>
                    <a:pt x="522" y="269"/>
                    <a:pt x="522" y="269"/>
                  </a:cubicBezTo>
                  <a:cubicBezTo>
                    <a:pt x="523" y="270"/>
                    <a:pt x="523" y="270"/>
                    <a:pt x="524" y="270"/>
                  </a:cubicBezTo>
                  <a:cubicBezTo>
                    <a:pt x="525" y="269"/>
                    <a:pt x="525" y="269"/>
                    <a:pt x="526" y="269"/>
                  </a:cubicBezTo>
                  <a:cubicBezTo>
                    <a:pt x="527" y="269"/>
                    <a:pt x="529" y="268"/>
                    <a:pt x="529" y="268"/>
                  </a:cubicBezTo>
                  <a:cubicBezTo>
                    <a:pt x="530" y="267"/>
                    <a:pt x="531" y="266"/>
                    <a:pt x="532" y="266"/>
                  </a:cubicBezTo>
                  <a:cubicBezTo>
                    <a:pt x="533" y="266"/>
                    <a:pt x="535" y="264"/>
                    <a:pt x="536" y="262"/>
                  </a:cubicBezTo>
                  <a:cubicBezTo>
                    <a:pt x="536" y="262"/>
                    <a:pt x="536" y="261"/>
                    <a:pt x="537" y="261"/>
                  </a:cubicBezTo>
                  <a:cubicBezTo>
                    <a:pt x="537" y="260"/>
                    <a:pt x="539" y="258"/>
                    <a:pt x="540" y="258"/>
                  </a:cubicBezTo>
                  <a:cubicBezTo>
                    <a:pt x="540" y="257"/>
                    <a:pt x="542" y="254"/>
                    <a:pt x="543" y="254"/>
                  </a:cubicBezTo>
                  <a:cubicBezTo>
                    <a:pt x="544" y="253"/>
                    <a:pt x="547" y="250"/>
                    <a:pt x="548" y="249"/>
                  </a:cubicBezTo>
                  <a:cubicBezTo>
                    <a:pt x="548" y="248"/>
                    <a:pt x="549" y="246"/>
                    <a:pt x="550" y="245"/>
                  </a:cubicBezTo>
                  <a:cubicBezTo>
                    <a:pt x="550" y="244"/>
                    <a:pt x="551" y="243"/>
                    <a:pt x="551" y="242"/>
                  </a:cubicBezTo>
                  <a:cubicBezTo>
                    <a:pt x="552" y="242"/>
                    <a:pt x="553" y="241"/>
                    <a:pt x="553" y="240"/>
                  </a:cubicBezTo>
                  <a:cubicBezTo>
                    <a:pt x="554" y="239"/>
                    <a:pt x="555" y="238"/>
                    <a:pt x="556" y="237"/>
                  </a:cubicBezTo>
                  <a:cubicBezTo>
                    <a:pt x="557" y="236"/>
                    <a:pt x="558" y="234"/>
                    <a:pt x="559" y="233"/>
                  </a:cubicBezTo>
                  <a:cubicBezTo>
                    <a:pt x="559" y="232"/>
                    <a:pt x="560" y="231"/>
                    <a:pt x="559" y="231"/>
                  </a:cubicBezTo>
                  <a:cubicBezTo>
                    <a:pt x="559" y="231"/>
                    <a:pt x="559" y="230"/>
                    <a:pt x="559" y="230"/>
                  </a:cubicBezTo>
                  <a:cubicBezTo>
                    <a:pt x="560" y="229"/>
                    <a:pt x="560" y="228"/>
                    <a:pt x="560" y="227"/>
                  </a:cubicBezTo>
                  <a:cubicBezTo>
                    <a:pt x="560" y="226"/>
                    <a:pt x="560" y="226"/>
                    <a:pt x="560" y="226"/>
                  </a:cubicBezTo>
                  <a:cubicBezTo>
                    <a:pt x="560" y="226"/>
                    <a:pt x="560" y="226"/>
                    <a:pt x="560" y="226"/>
                  </a:cubicBezTo>
                  <a:cubicBezTo>
                    <a:pt x="560" y="225"/>
                    <a:pt x="560" y="225"/>
                    <a:pt x="560" y="225"/>
                  </a:cubicBezTo>
                  <a:cubicBezTo>
                    <a:pt x="561" y="224"/>
                    <a:pt x="561" y="224"/>
                    <a:pt x="561" y="224"/>
                  </a:cubicBezTo>
                  <a:cubicBezTo>
                    <a:pt x="560" y="224"/>
                    <a:pt x="560" y="224"/>
                    <a:pt x="560" y="223"/>
                  </a:cubicBezTo>
                  <a:cubicBezTo>
                    <a:pt x="560" y="223"/>
                    <a:pt x="560" y="221"/>
                    <a:pt x="560" y="221"/>
                  </a:cubicBezTo>
                  <a:cubicBezTo>
                    <a:pt x="560" y="220"/>
                    <a:pt x="560" y="220"/>
                    <a:pt x="560" y="219"/>
                  </a:cubicBezTo>
                  <a:cubicBezTo>
                    <a:pt x="561" y="219"/>
                    <a:pt x="561" y="217"/>
                    <a:pt x="561" y="217"/>
                  </a:cubicBezTo>
                  <a:cubicBezTo>
                    <a:pt x="561" y="216"/>
                    <a:pt x="561" y="216"/>
                    <a:pt x="561" y="216"/>
                  </a:cubicBezTo>
                  <a:cubicBezTo>
                    <a:pt x="562" y="216"/>
                    <a:pt x="562" y="215"/>
                    <a:pt x="562" y="215"/>
                  </a:cubicBezTo>
                  <a:cubicBezTo>
                    <a:pt x="562" y="215"/>
                    <a:pt x="562" y="214"/>
                    <a:pt x="563" y="213"/>
                  </a:cubicBezTo>
                  <a:cubicBezTo>
                    <a:pt x="564" y="213"/>
                    <a:pt x="565" y="212"/>
                    <a:pt x="565" y="212"/>
                  </a:cubicBezTo>
                  <a:cubicBezTo>
                    <a:pt x="564" y="211"/>
                    <a:pt x="564" y="211"/>
                    <a:pt x="564" y="211"/>
                  </a:cubicBezTo>
                  <a:cubicBezTo>
                    <a:pt x="565" y="210"/>
                    <a:pt x="565" y="210"/>
                    <a:pt x="565" y="210"/>
                  </a:cubicBezTo>
                  <a:cubicBezTo>
                    <a:pt x="564" y="210"/>
                    <a:pt x="563" y="209"/>
                    <a:pt x="563" y="208"/>
                  </a:cubicBezTo>
                  <a:cubicBezTo>
                    <a:pt x="564" y="208"/>
                    <a:pt x="564" y="208"/>
                    <a:pt x="564" y="208"/>
                  </a:cubicBezTo>
                  <a:cubicBezTo>
                    <a:pt x="564" y="207"/>
                    <a:pt x="564" y="206"/>
                    <a:pt x="564" y="206"/>
                  </a:cubicBezTo>
                  <a:cubicBezTo>
                    <a:pt x="563" y="205"/>
                    <a:pt x="563" y="205"/>
                    <a:pt x="563" y="205"/>
                  </a:cubicBezTo>
                  <a:cubicBezTo>
                    <a:pt x="562" y="205"/>
                    <a:pt x="562" y="204"/>
                    <a:pt x="563" y="205"/>
                  </a:cubicBezTo>
                  <a:cubicBezTo>
                    <a:pt x="564" y="205"/>
                    <a:pt x="564" y="204"/>
                    <a:pt x="564" y="204"/>
                  </a:cubicBezTo>
                  <a:cubicBezTo>
                    <a:pt x="564" y="204"/>
                    <a:pt x="565" y="203"/>
                    <a:pt x="564" y="203"/>
                  </a:cubicBezTo>
                  <a:cubicBezTo>
                    <a:pt x="563" y="202"/>
                    <a:pt x="560" y="201"/>
                    <a:pt x="557" y="197"/>
                  </a:cubicBezTo>
                  <a:cubicBezTo>
                    <a:pt x="557" y="197"/>
                    <a:pt x="557" y="196"/>
                    <a:pt x="556" y="196"/>
                  </a:cubicBezTo>
                  <a:cubicBezTo>
                    <a:pt x="554" y="196"/>
                    <a:pt x="552" y="196"/>
                    <a:pt x="552" y="196"/>
                  </a:cubicBezTo>
                  <a:cubicBezTo>
                    <a:pt x="551" y="196"/>
                    <a:pt x="551" y="196"/>
                    <a:pt x="551" y="196"/>
                  </a:cubicBezTo>
                  <a:cubicBezTo>
                    <a:pt x="551" y="197"/>
                    <a:pt x="551" y="197"/>
                    <a:pt x="551" y="197"/>
                  </a:cubicBezTo>
                  <a:cubicBezTo>
                    <a:pt x="552" y="197"/>
                    <a:pt x="552" y="197"/>
                    <a:pt x="551" y="198"/>
                  </a:cubicBezTo>
                  <a:cubicBezTo>
                    <a:pt x="551" y="198"/>
                    <a:pt x="551" y="199"/>
                    <a:pt x="551" y="199"/>
                  </a:cubicBezTo>
                  <a:cubicBezTo>
                    <a:pt x="551" y="199"/>
                    <a:pt x="550" y="201"/>
                    <a:pt x="550" y="201"/>
                  </a:cubicBezTo>
                  <a:cubicBezTo>
                    <a:pt x="550" y="201"/>
                    <a:pt x="549" y="202"/>
                    <a:pt x="549" y="201"/>
                  </a:cubicBezTo>
                  <a:cubicBezTo>
                    <a:pt x="550" y="200"/>
                    <a:pt x="550" y="200"/>
                    <a:pt x="550" y="200"/>
                  </a:cubicBezTo>
                  <a:cubicBezTo>
                    <a:pt x="550" y="200"/>
                    <a:pt x="551" y="199"/>
                    <a:pt x="551" y="198"/>
                  </a:cubicBezTo>
                  <a:cubicBezTo>
                    <a:pt x="550" y="198"/>
                    <a:pt x="550" y="198"/>
                    <a:pt x="549" y="199"/>
                  </a:cubicBezTo>
                  <a:cubicBezTo>
                    <a:pt x="549" y="199"/>
                    <a:pt x="548" y="201"/>
                    <a:pt x="545" y="201"/>
                  </a:cubicBezTo>
                  <a:cubicBezTo>
                    <a:pt x="543" y="201"/>
                    <a:pt x="544" y="200"/>
                    <a:pt x="545" y="200"/>
                  </a:cubicBezTo>
                  <a:cubicBezTo>
                    <a:pt x="545" y="200"/>
                    <a:pt x="545" y="200"/>
                    <a:pt x="546" y="200"/>
                  </a:cubicBezTo>
                  <a:cubicBezTo>
                    <a:pt x="546" y="199"/>
                    <a:pt x="546" y="199"/>
                    <a:pt x="546" y="199"/>
                  </a:cubicBezTo>
                  <a:cubicBezTo>
                    <a:pt x="546" y="199"/>
                    <a:pt x="547" y="199"/>
                    <a:pt x="546" y="198"/>
                  </a:cubicBezTo>
                  <a:cubicBezTo>
                    <a:pt x="546" y="198"/>
                    <a:pt x="544" y="198"/>
                    <a:pt x="545" y="197"/>
                  </a:cubicBezTo>
                  <a:cubicBezTo>
                    <a:pt x="545" y="197"/>
                    <a:pt x="546" y="197"/>
                    <a:pt x="545" y="197"/>
                  </a:cubicBezTo>
                  <a:cubicBezTo>
                    <a:pt x="545" y="197"/>
                    <a:pt x="545" y="196"/>
                    <a:pt x="545" y="196"/>
                  </a:cubicBezTo>
                  <a:cubicBezTo>
                    <a:pt x="544" y="196"/>
                    <a:pt x="544" y="197"/>
                    <a:pt x="544" y="197"/>
                  </a:cubicBezTo>
                  <a:cubicBezTo>
                    <a:pt x="543" y="197"/>
                    <a:pt x="543" y="197"/>
                    <a:pt x="543" y="197"/>
                  </a:cubicBezTo>
                  <a:cubicBezTo>
                    <a:pt x="544" y="198"/>
                    <a:pt x="544" y="198"/>
                    <a:pt x="544" y="198"/>
                  </a:cubicBezTo>
                  <a:cubicBezTo>
                    <a:pt x="544" y="199"/>
                    <a:pt x="541" y="200"/>
                    <a:pt x="541" y="199"/>
                  </a:cubicBezTo>
                  <a:cubicBezTo>
                    <a:pt x="541" y="198"/>
                    <a:pt x="541" y="198"/>
                    <a:pt x="542" y="198"/>
                  </a:cubicBezTo>
                  <a:cubicBezTo>
                    <a:pt x="542" y="197"/>
                    <a:pt x="542" y="197"/>
                    <a:pt x="542" y="197"/>
                  </a:cubicBezTo>
                  <a:cubicBezTo>
                    <a:pt x="542" y="197"/>
                    <a:pt x="542" y="196"/>
                    <a:pt x="542" y="196"/>
                  </a:cubicBezTo>
                  <a:cubicBezTo>
                    <a:pt x="542" y="196"/>
                    <a:pt x="542" y="196"/>
                    <a:pt x="542" y="196"/>
                  </a:cubicBezTo>
                  <a:cubicBezTo>
                    <a:pt x="542" y="196"/>
                    <a:pt x="541" y="195"/>
                    <a:pt x="542" y="195"/>
                  </a:cubicBezTo>
                  <a:cubicBezTo>
                    <a:pt x="542" y="195"/>
                    <a:pt x="542" y="195"/>
                    <a:pt x="542" y="194"/>
                  </a:cubicBezTo>
                  <a:cubicBezTo>
                    <a:pt x="542" y="194"/>
                    <a:pt x="542" y="193"/>
                    <a:pt x="540" y="193"/>
                  </a:cubicBezTo>
                  <a:cubicBezTo>
                    <a:pt x="538" y="194"/>
                    <a:pt x="535" y="193"/>
                    <a:pt x="534" y="193"/>
                  </a:cubicBezTo>
                  <a:cubicBezTo>
                    <a:pt x="534" y="193"/>
                    <a:pt x="534" y="193"/>
                    <a:pt x="534" y="193"/>
                  </a:cubicBezTo>
                  <a:cubicBezTo>
                    <a:pt x="534" y="192"/>
                    <a:pt x="533" y="192"/>
                    <a:pt x="534" y="192"/>
                  </a:cubicBezTo>
                  <a:cubicBezTo>
                    <a:pt x="534" y="191"/>
                    <a:pt x="535" y="191"/>
                    <a:pt x="536" y="190"/>
                  </a:cubicBezTo>
                  <a:cubicBezTo>
                    <a:pt x="537" y="190"/>
                    <a:pt x="539" y="189"/>
                    <a:pt x="539" y="189"/>
                  </a:cubicBezTo>
                  <a:cubicBezTo>
                    <a:pt x="539" y="188"/>
                    <a:pt x="540" y="188"/>
                    <a:pt x="541" y="187"/>
                  </a:cubicBezTo>
                  <a:cubicBezTo>
                    <a:pt x="541" y="187"/>
                    <a:pt x="544" y="185"/>
                    <a:pt x="545" y="185"/>
                  </a:cubicBezTo>
                  <a:cubicBezTo>
                    <a:pt x="545" y="184"/>
                    <a:pt x="547" y="183"/>
                    <a:pt x="547" y="182"/>
                  </a:cubicBezTo>
                  <a:cubicBezTo>
                    <a:pt x="548" y="182"/>
                    <a:pt x="549" y="181"/>
                    <a:pt x="549" y="181"/>
                  </a:cubicBezTo>
                  <a:cubicBezTo>
                    <a:pt x="548" y="180"/>
                    <a:pt x="549" y="180"/>
                    <a:pt x="549" y="180"/>
                  </a:cubicBezTo>
                  <a:cubicBezTo>
                    <a:pt x="549" y="180"/>
                    <a:pt x="550" y="178"/>
                    <a:pt x="550" y="178"/>
                  </a:cubicBezTo>
                  <a:cubicBezTo>
                    <a:pt x="551" y="177"/>
                    <a:pt x="553" y="176"/>
                    <a:pt x="554" y="175"/>
                  </a:cubicBezTo>
                  <a:cubicBezTo>
                    <a:pt x="554" y="175"/>
                    <a:pt x="556" y="173"/>
                    <a:pt x="557" y="173"/>
                  </a:cubicBezTo>
                  <a:cubicBezTo>
                    <a:pt x="558" y="172"/>
                    <a:pt x="560" y="172"/>
                    <a:pt x="560" y="171"/>
                  </a:cubicBezTo>
                  <a:cubicBezTo>
                    <a:pt x="561" y="170"/>
                    <a:pt x="562" y="168"/>
                    <a:pt x="563" y="167"/>
                  </a:cubicBezTo>
                  <a:cubicBezTo>
                    <a:pt x="564" y="166"/>
                    <a:pt x="572" y="160"/>
                    <a:pt x="573" y="160"/>
                  </a:cubicBezTo>
                  <a:cubicBezTo>
                    <a:pt x="575" y="161"/>
                    <a:pt x="576" y="160"/>
                    <a:pt x="576" y="160"/>
                  </a:cubicBezTo>
                  <a:cubicBezTo>
                    <a:pt x="577" y="160"/>
                    <a:pt x="579" y="160"/>
                    <a:pt x="579" y="160"/>
                  </a:cubicBezTo>
                  <a:cubicBezTo>
                    <a:pt x="580" y="160"/>
                    <a:pt x="580" y="160"/>
                    <a:pt x="581" y="160"/>
                  </a:cubicBezTo>
                  <a:cubicBezTo>
                    <a:pt x="581" y="160"/>
                    <a:pt x="581" y="160"/>
                    <a:pt x="582" y="160"/>
                  </a:cubicBezTo>
                  <a:cubicBezTo>
                    <a:pt x="582" y="160"/>
                    <a:pt x="583" y="160"/>
                    <a:pt x="584" y="160"/>
                  </a:cubicBezTo>
                  <a:cubicBezTo>
                    <a:pt x="584" y="160"/>
                    <a:pt x="585" y="160"/>
                    <a:pt x="585" y="160"/>
                  </a:cubicBezTo>
                  <a:cubicBezTo>
                    <a:pt x="585" y="160"/>
                    <a:pt x="587" y="160"/>
                    <a:pt x="587" y="160"/>
                  </a:cubicBezTo>
                  <a:cubicBezTo>
                    <a:pt x="586" y="161"/>
                    <a:pt x="586" y="161"/>
                    <a:pt x="587" y="161"/>
                  </a:cubicBezTo>
                  <a:cubicBezTo>
                    <a:pt x="588" y="161"/>
                    <a:pt x="589" y="162"/>
                    <a:pt x="589" y="161"/>
                  </a:cubicBezTo>
                  <a:cubicBezTo>
                    <a:pt x="589" y="160"/>
                    <a:pt x="589" y="159"/>
                    <a:pt x="590" y="160"/>
                  </a:cubicBezTo>
                  <a:cubicBezTo>
                    <a:pt x="591" y="160"/>
                    <a:pt x="593" y="161"/>
                    <a:pt x="593" y="161"/>
                  </a:cubicBezTo>
                  <a:cubicBezTo>
                    <a:pt x="594" y="161"/>
                    <a:pt x="595" y="162"/>
                    <a:pt x="597" y="160"/>
                  </a:cubicBezTo>
                  <a:cubicBezTo>
                    <a:pt x="599" y="159"/>
                    <a:pt x="599" y="160"/>
                    <a:pt x="600" y="161"/>
                  </a:cubicBezTo>
                  <a:cubicBezTo>
                    <a:pt x="601" y="161"/>
                    <a:pt x="602" y="161"/>
                    <a:pt x="602" y="161"/>
                  </a:cubicBezTo>
                  <a:cubicBezTo>
                    <a:pt x="602" y="160"/>
                    <a:pt x="601" y="161"/>
                    <a:pt x="601" y="160"/>
                  </a:cubicBezTo>
                  <a:cubicBezTo>
                    <a:pt x="601" y="160"/>
                    <a:pt x="601" y="160"/>
                    <a:pt x="601" y="159"/>
                  </a:cubicBezTo>
                  <a:cubicBezTo>
                    <a:pt x="602" y="159"/>
                    <a:pt x="603" y="159"/>
                    <a:pt x="603" y="159"/>
                  </a:cubicBezTo>
                  <a:cubicBezTo>
                    <a:pt x="603" y="159"/>
                    <a:pt x="604" y="160"/>
                    <a:pt x="603" y="159"/>
                  </a:cubicBezTo>
                  <a:cubicBezTo>
                    <a:pt x="603" y="159"/>
                    <a:pt x="603" y="158"/>
                    <a:pt x="603" y="158"/>
                  </a:cubicBezTo>
                  <a:cubicBezTo>
                    <a:pt x="604" y="157"/>
                    <a:pt x="605" y="157"/>
                    <a:pt x="606" y="158"/>
                  </a:cubicBezTo>
                  <a:cubicBezTo>
                    <a:pt x="608" y="158"/>
                    <a:pt x="610" y="159"/>
                    <a:pt x="610" y="159"/>
                  </a:cubicBezTo>
                  <a:cubicBezTo>
                    <a:pt x="610" y="159"/>
                    <a:pt x="611" y="160"/>
                    <a:pt x="611" y="160"/>
                  </a:cubicBezTo>
                  <a:cubicBezTo>
                    <a:pt x="612" y="159"/>
                    <a:pt x="612" y="159"/>
                    <a:pt x="613" y="159"/>
                  </a:cubicBezTo>
                  <a:cubicBezTo>
                    <a:pt x="614" y="159"/>
                    <a:pt x="615" y="160"/>
                    <a:pt x="615" y="160"/>
                  </a:cubicBezTo>
                  <a:cubicBezTo>
                    <a:pt x="615" y="160"/>
                    <a:pt x="615" y="161"/>
                    <a:pt x="616" y="161"/>
                  </a:cubicBezTo>
                  <a:cubicBezTo>
                    <a:pt x="616" y="161"/>
                    <a:pt x="619" y="161"/>
                    <a:pt x="618" y="162"/>
                  </a:cubicBezTo>
                  <a:cubicBezTo>
                    <a:pt x="617" y="162"/>
                    <a:pt x="615" y="162"/>
                    <a:pt x="615" y="162"/>
                  </a:cubicBezTo>
                  <a:cubicBezTo>
                    <a:pt x="614" y="162"/>
                    <a:pt x="613" y="162"/>
                    <a:pt x="613" y="162"/>
                  </a:cubicBezTo>
                  <a:cubicBezTo>
                    <a:pt x="613" y="162"/>
                    <a:pt x="612" y="162"/>
                    <a:pt x="613" y="163"/>
                  </a:cubicBezTo>
                  <a:cubicBezTo>
                    <a:pt x="613" y="163"/>
                    <a:pt x="613" y="164"/>
                    <a:pt x="614" y="164"/>
                  </a:cubicBezTo>
                  <a:cubicBezTo>
                    <a:pt x="615" y="164"/>
                    <a:pt x="617" y="163"/>
                    <a:pt x="618" y="163"/>
                  </a:cubicBezTo>
                  <a:cubicBezTo>
                    <a:pt x="619" y="163"/>
                    <a:pt x="619" y="163"/>
                    <a:pt x="619" y="163"/>
                  </a:cubicBezTo>
                  <a:cubicBezTo>
                    <a:pt x="620" y="163"/>
                    <a:pt x="621" y="164"/>
                    <a:pt x="622" y="163"/>
                  </a:cubicBezTo>
                  <a:cubicBezTo>
                    <a:pt x="622" y="162"/>
                    <a:pt x="622" y="162"/>
                    <a:pt x="623" y="162"/>
                  </a:cubicBezTo>
                  <a:cubicBezTo>
                    <a:pt x="623" y="162"/>
                    <a:pt x="623" y="162"/>
                    <a:pt x="623" y="162"/>
                  </a:cubicBezTo>
                  <a:cubicBezTo>
                    <a:pt x="624" y="161"/>
                    <a:pt x="624" y="161"/>
                    <a:pt x="624" y="162"/>
                  </a:cubicBezTo>
                  <a:cubicBezTo>
                    <a:pt x="625" y="162"/>
                    <a:pt x="626" y="162"/>
                    <a:pt x="626" y="162"/>
                  </a:cubicBezTo>
                  <a:cubicBezTo>
                    <a:pt x="627" y="163"/>
                    <a:pt x="627" y="162"/>
                    <a:pt x="628" y="162"/>
                  </a:cubicBezTo>
                  <a:cubicBezTo>
                    <a:pt x="628" y="162"/>
                    <a:pt x="629" y="161"/>
                    <a:pt x="630" y="161"/>
                  </a:cubicBezTo>
                  <a:cubicBezTo>
                    <a:pt x="631" y="162"/>
                    <a:pt x="633" y="162"/>
                    <a:pt x="633" y="161"/>
                  </a:cubicBezTo>
                  <a:cubicBezTo>
                    <a:pt x="633" y="161"/>
                    <a:pt x="633" y="160"/>
                    <a:pt x="632" y="160"/>
                  </a:cubicBezTo>
                  <a:cubicBezTo>
                    <a:pt x="631" y="160"/>
                    <a:pt x="631" y="159"/>
                    <a:pt x="631" y="159"/>
                  </a:cubicBezTo>
                  <a:cubicBezTo>
                    <a:pt x="630" y="159"/>
                    <a:pt x="630" y="159"/>
                    <a:pt x="629" y="159"/>
                  </a:cubicBezTo>
                  <a:cubicBezTo>
                    <a:pt x="629" y="159"/>
                    <a:pt x="629" y="159"/>
                    <a:pt x="629" y="159"/>
                  </a:cubicBezTo>
                  <a:cubicBezTo>
                    <a:pt x="629" y="160"/>
                    <a:pt x="629" y="160"/>
                    <a:pt x="629" y="160"/>
                  </a:cubicBezTo>
                  <a:cubicBezTo>
                    <a:pt x="629" y="159"/>
                    <a:pt x="629" y="159"/>
                    <a:pt x="628" y="159"/>
                  </a:cubicBezTo>
                  <a:cubicBezTo>
                    <a:pt x="628" y="160"/>
                    <a:pt x="627" y="159"/>
                    <a:pt x="628" y="159"/>
                  </a:cubicBezTo>
                  <a:cubicBezTo>
                    <a:pt x="629" y="159"/>
                    <a:pt x="629" y="159"/>
                    <a:pt x="629" y="158"/>
                  </a:cubicBezTo>
                  <a:cubicBezTo>
                    <a:pt x="628" y="158"/>
                    <a:pt x="628" y="157"/>
                    <a:pt x="628" y="157"/>
                  </a:cubicBezTo>
                  <a:cubicBezTo>
                    <a:pt x="629" y="156"/>
                    <a:pt x="629" y="156"/>
                    <a:pt x="629" y="156"/>
                  </a:cubicBezTo>
                  <a:cubicBezTo>
                    <a:pt x="629" y="156"/>
                    <a:pt x="629" y="155"/>
                    <a:pt x="630" y="155"/>
                  </a:cubicBezTo>
                  <a:cubicBezTo>
                    <a:pt x="630" y="155"/>
                    <a:pt x="635" y="151"/>
                    <a:pt x="635" y="151"/>
                  </a:cubicBezTo>
                  <a:cubicBezTo>
                    <a:pt x="635" y="151"/>
                    <a:pt x="636" y="150"/>
                    <a:pt x="636" y="150"/>
                  </a:cubicBezTo>
                  <a:cubicBezTo>
                    <a:pt x="636" y="150"/>
                    <a:pt x="636" y="150"/>
                    <a:pt x="637" y="149"/>
                  </a:cubicBezTo>
                  <a:cubicBezTo>
                    <a:pt x="637" y="148"/>
                    <a:pt x="637" y="148"/>
                    <a:pt x="638" y="148"/>
                  </a:cubicBezTo>
                  <a:cubicBezTo>
                    <a:pt x="639" y="147"/>
                    <a:pt x="640" y="146"/>
                    <a:pt x="640" y="146"/>
                  </a:cubicBezTo>
                  <a:cubicBezTo>
                    <a:pt x="640" y="145"/>
                    <a:pt x="640" y="144"/>
                    <a:pt x="643" y="143"/>
                  </a:cubicBezTo>
                  <a:cubicBezTo>
                    <a:pt x="645" y="142"/>
                    <a:pt x="648" y="142"/>
                    <a:pt x="649" y="142"/>
                  </a:cubicBezTo>
                  <a:cubicBezTo>
                    <a:pt x="650" y="142"/>
                    <a:pt x="651" y="142"/>
                    <a:pt x="651" y="142"/>
                  </a:cubicBezTo>
                  <a:cubicBezTo>
                    <a:pt x="651" y="141"/>
                    <a:pt x="652" y="141"/>
                    <a:pt x="653" y="141"/>
                  </a:cubicBezTo>
                  <a:cubicBezTo>
                    <a:pt x="653" y="142"/>
                    <a:pt x="653" y="142"/>
                    <a:pt x="654" y="142"/>
                  </a:cubicBezTo>
                  <a:cubicBezTo>
                    <a:pt x="654" y="142"/>
                    <a:pt x="654" y="142"/>
                    <a:pt x="654" y="143"/>
                  </a:cubicBezTo>
                  <a:cubicBezTo>
                    <a:pt x="654" y="143"/>
                    <a:pt x="654" y="143"/>
                    <a:pt x="655" y="143"/>
                  </a:cubicBezTo>
                  <a:cubicBezTo>
                    <a:pt x="655" y="143"/>
                    <a:pt x="656" y="142"/>
                    <a:pt x="657" y="142"/>
                  </a:cubicBezTo>
                  <a:cubicBezTo>
                    <a:pt x="657" y="141"/>
                    <a:pt x="658" y="141"/>
                    <a:pt x="658" y="141"/>
                  </a:cubicBezTo>
                  <a:cubicBezTo>
                    <a:pt x="658" y="142"/>
                    <a:pt x="658" y="142"/>
                    <a:pt x="658" y="143"/>
                  </a:cubicBezTo>
                  <a:cubicBezTo>
                    <a:pt x="658" y="143"/>
                    <a:pt x="658" y="143"/>
                    <a:pt x="658" y="143"/>
                  </a:cubicBezTo>
                  <a:cubicBezTo>
                    <a:pt x="658" y="143"/>
                    <a:pt x="658" y="144"/>
                    <a:pt x="658" y="144"/>
                  </a:cubicBezTo>
                  <a:cubicBezTo>
                    <a:pt x="657" y="144"/>
                    <a:pt x="657" y="144"/>
                    <a:pt x="657" y="145"/>
                  </a:cubicBezTo>
                  <a:cubicBezTo>
                    <a:pt x="657" y="145"/>
                    <a:pt x="657" y="145"/>
                    <a:pt x="657" y="145"/>
                  </a:cubicBezTo>
                  <a:cubicBezTo>
                    <a:pt x="656" y="145"/>
                    <a:pt x="656" y="146"/>
                    <a:pt x="656" y="146"/>
                  </a:cubicBezTo>
                  <a:cubicBezTo>
                    <a:pt x="656" y="146"/>
                    <a:pt x="656" y="146"/>
                    <a:pt x="656" y="146"/>
                  </a:cubicBezTo>
                  <a:cubicBezTo>
                    <a:pt x="656" y="146"/>
                    <a:pt x="655" y="146"/>
                    <a:pt x="656" y="146"/>
                  </a:cubicBezTo>
                  <a:cubicBezTo>
                    <a:pt x="656" y="147"/>
                    <a:pt x="656" y="147"/>
                    <a:pt x="656" y="147"/>
                  </a:cubicBezTo>
                  <a:cubicBezTo>
                    <a:pt x="656" y="148"/>
                    <a:pt x="655" y="148"/>
                    <a:pt x="656" y="148"/>
                  </a:cubicBezTo>
                  <a:cubicBezTo>
                    <a:pt x="657" y="148"/>
                    <a:pt x="659" y="148"/>
                    <a:pt x="658" y="149"/>
                  </a:cubicBezTo>
                  <a:cubicBezTo>
                    <a:pt x="658" y="149"/>
                    <a:pt x="657" y="149"/>
                    <a:pt x="658" y="150"/>
                  </a:cubicBezTo>
                  <a:cubicBezTo>
                    <a:pt x="658" y="150"/>
                    <a:pt x="658" y="150"/>
                    <a:pt x="658" y="150"/>
                  </a:cubicBezTo>
                  <a:cubicBezTo>
                    <a:pt x="657" y="150"/>
                    <a:pt x="657" y="151"/>
                    <a:pt x="658" y="151"/>
                  </a:cubicBezTo>
                  <a:cubicBezTo>
                    <a:pt x="658" y="151"/>
                    <a:pt x="659" y="151"/>
                    <a:pt x="660" y="150"/>
                  </a:cubicBezTo>
                  <a:cubicBezTo>
                    <a:pt x="660" y="150"/>
                    <a:pt x="661" y="150"/>
                    <a:pt x="661" y="149"/>
                  </a:cubicBezTo>
                  <a:cubicBezTo>
                    <a:pt x="661" y="149"/>
                    <a:pt x="661" y="149"/>
                    <a:pt x="662" y="148"/>
                  </a:cubicBezTo>
                  <a:cubicBezTo>
                    <a:pt x="662" y="148"/>
                    <a:pt x="668" y="144"/>
                    <a:pt x="669" y="144"/>
                  </a:cubicBezTo>
                  <a:cubicBezTo>
                    <a:pt x="669" y="143"/>
                    <a:pt x="669" y="143"/>
                    <a:pt x="669" y="143"/>
                  </a:cubicBezTo>
                  <a:cubicBezTo>
                    <a:pt x="670" y="143"/>
                    <a:pt x="670" y="143"/>
                    <a:pt x="670" y="143"/>
                  </a:cubicBezTo>
                  <a:cubicBezTo>
                    <a:pt x="671" y="143"/>
                    <a:pt x="671" y="143"/>
                    <a:pt x="671" y="143"/>
                  </a:cubicBezTo>
                  <a:cubicBezTo>
                    <a:pt x="671" y="144"/>
                    <a:pt x="672" y="144"/>
                    <a:pt x="672" y="144"/>
                  </a:cubicBezTo>
                  <a:cubicBezTo>
                    <a:pt x="673" y="144"/>
                    <a:pt x="673" y="143"/>
                    <a:pt x="672" y="142"/>
                  </a:cubicBezTo>
                  <a:cubicBezTo>
                    <a:pt x="672" y="142"/>
                    <a:pt x="671" y="142"/>
                    <a:pt x="671" y="142"/>
                  </a:cubicBezTo>
                  <a:cubicBezTo>
                    <a:pt x="672" y="141"/>
                    <a:pt x="672" y="140"/>
                    <a:pt x="672" y="140"/>
                  </a:cubicBezTo>
                  <a:cubicBezTo>
                    <a:pt x="672" y="140"/>
                    <a:pt x="672" y="139"/>
                    <a:pt x="673" y="139"/>
                  </a:cubicBezTo>
                  <a:cubicBezTo>
                    <a:pt x="673" y="139"/>
                    <a:pt x="673" y="138"/>
                    <a:pt x="673" y="137"/>
                  </a:cubicBezTo>
                  <a:cubicBezTo>
                    <a:pt x="673" y="137"/>
                    <a:pt x="673" y="136"/>
                    <a:pt x="674" y="136"/>
                  </a:cubicBezTo>
                  <a:cubicBezTo>
                    <a:pt x="675" y="136"/>
                    <a:pt x="678" y="135"/>
                    <a:pt x="678" y="135"/>
                  </a:cubicBezTo>
                  <a:cubicBezTo>
                    <a:pt x="678" y="135"/>
                    <a:pt x="679" y="135"/>
                    <a:pt x="679" y="136"/>
                  </a:cubicBezTo>
                  <a:cubicBezTo>
                    <a:pt x="680" y="136"/>
                    <a:pt x="681" y="136"/>
                    <a:pt x="681" y="136"/>
                  </a:cubicBezTo>
                  <a:cubicBezTo>
                    <a:pt x="681" y="136"/>
                    <a:pt x="683" y="137"/>
                    <a:pt x="682" y="137"/>
                  </a:cubicBezTo>
                  <a:cubicBezTo>
                    <a:pt x="680" y="137"/>
                    <a:pt x="680" y="137"/>
                    <a:pt x="680" y="137"/>
                  </a:cubicBezTo>
                  <a:cubicBezTo>
                    <a:pt x="679" y="137"/>
                    <a:pt x="679" y="137"/>
                    <a:pt x="679" y="137"/>
                  </a:cubicBezTo>
                  <a:cubicBezTo>
                    <a:pt x="678" y="138"/>
                    <a:pt x="678" y="138"/>
                    <a:pt x="678" y="138"/>
                  </a:cubicBezTo>
                  <a:cubicBezTo>
                    <a:pt x="677" y="138"/>
                    <a:pt x="677" y="138"/>
                    <a:pt x="677" y="139"/>
                  </a:cubicBezTo>
                  <a:cubicBezTo>
                    <a:pt x="677" y="140"/>
                    <a:pt x="677" y="143"/>
                    <a:pt x="676" y="143"/>
                  </a:cubicBezTo>
                  <a:cubicBezTo>
                    <a:pt x="676" y="143"/>
                    <a:pt x="675" y="144"/>
                    <a:pt x="676" y="144"/>
                  </a:cubicBezTo>
                  <a:cubicBezTo>
                    <a:pt x="676" y="144"/>
                    <a:pt x="677" y="146"/>
                    <a:pt x="676" y="146"/>
                  </a:cubicBezTo>
                  <a:cubicBezTo>
                    <a:pt x="675" y="147"/>
                    <a:pt x="674" y="147"/>
                    <a:pt x="674" y="148"/>
                  </a:cubicBezTo>
                  <a:cubicBezTo>
                    <a:pt x="675" y="149"/>
                    <a:pt x="675" y="149"/>
                    <a:pt x="674" y="149"/>
                  </a:cubicBezTo>
                  <a:cubicBezTo>
                    <a:pt x="674" y="150"/>
                    <a:pt x="667" y="152"/>
                    <a:pt x="667" y="152"/>
                  </a:cubicBezTo>
                  <a:cubicBezTo>
                    <a:pt x="666" y="152"/>
                    <a:pt x="666" y="152"/>
                    <a:pt x="666" y="153"/>
                  </a:cubicBezTo>
                  <a:cubicBezTo>
                    <a:pt x="666" y="153"/>
                    <a:pt x="666" y="153"/>
                    <a:pt x="666" y="154"/>
                  </a:cubicBezTo>
                  <a:cubicBezTo>
                    <a:pt x="665" y="154"/>
                    <a:pt x="661" y="158"/>
                    <a:pt x="659" y="159"/>
                  </a:cubicBezTo>
                  <a:cubicBezTo>
                    <a:pt x="658" y="160"/>
                    <a:pt x="656" y="162"/>
                    <a:pt x="655" y="164"/>
                  </a:cubicBezTo>
                  <a:cubicBezTo>
                    <a:pt x="654" y="166"/>
                    <a:pt x="653" y="167"/>
                    <a:pt x="653" y="167"/>
                  </a:cubicBezTo>
                  <a:cubicBezTo>
                    <a:pt x="652" y="167"/>
                    <a:pt x="652" y="167"/>
                    <a:pt x="652" y="167"/>
                  </a:cubicBezTo>
                  <a:cubicBezTo>
                    <a:pt x="651" y="167"/>
                    <a:pt x="649" y="169"/>
                    <a:pt x="648" y="170"/>
                  </a:cubicBezTo>
                  <a:cubicBezTo>
                    <a:pt x="648" y="170"/>
                    <a:pt x="648" y="170"/>
                    <a:pt x="648" y="170"/>
                  </a:cubicBezTo>
                  <a:cubicBezTo>
                    <a:pt x="648" y="170"/>
                    <a:pt x="648" y="170"/>
                    <a:pt x="648" y="170"/>
                  </a:cubicBezTo>
                  <a:cubicBezTo>
                    <a:pt x="647" y="170"/>
                    <a:pt x="647" y="170"/>
                    <a:pt x="647" y="170"/>
                  </a:cubicBezTo>
                  <a:cubicBezTo>
                    <a:pt x="646" y="170"/>
                    <a:pt x="646" y="170"/>
                    <a:pt x="646" y="170"/>
                  </a:cubicBezTo>
                  <a:cubicBezTo>
                    <a:pt x="646" y="170"/>
                    <a:pt x="645" y="170"/>
                    <a:pt x="645" y="171"/>
                  </a:cubicBezTo>
                  <a:cubicBezTo>
                    <a:pt x="645" y="171"/>
                    <a:pt x="644" y="172"/>
                    <a:pt x="644" y="172"/>
                  </a:cubicBezTo>
                  <a:cubicBezTo>
                    <a:pt x="643" y="172"/>
                    <a:pt x="640" y="172"/>
                    <a:pt x="641" y="172"/>
                  </a:cubicBezTo>
                  <a:cubicBezTo>
                    <a:pt x="641" y="173"/>
                    <a:pt x="642" y="174"/>
                    <a:pt x="641" y="175"/>
                  </a:cubicBezTo>
                  <a:cubicBezTo>
                    <a:pt x="641" y="175"/>
                    <a:pt x="640" y="177"/>
                    <a:pt x="640" y="177"/>
                  </a:cubicBezTo>
                  <a:cubicBezTo>
                    <a:pt x="640" y="176"/>
                    <a:pt x="640" y="177"/>
                    <a:pt x="639" y="177"/>
                  </a:cubicBezTo>
                  <a:cubicBezTo>
                    <a:pt x="639" y="177"/>
                    <a:pt x="639" y="178"/>
                    <a:pt x="639" y="178"/>
                  </a:cubicBezTo>
                  <a:cubicBezTo>
                    <a:pt x="638" y="178"/>
                    <a:pt x="637" y="179"/>
                    <a:pt x="637" y="180"/>
                  </a:cubicBezTo>
                  <a:cubicBezTo>
                    <a:pt x="637" y="180"/>
                    <a:pt x="635" y="184"/>
                    <a:pt x="635" y="187"/>
                  </a:cubicBezTo>
                  <a:cubicBezTo>
                    <a:pt x="635" y="190"/>
                    <a:pt x="635" y="193"/>
                    <a:pt x="635" y="194"/>
                  </a:cubicBezTo>
                  <a:cubicBezTo>
                    <a:pt x="636" y="196"/>
                    <a:pt x="637" y="202"/>
                    <a:pt x="637" y="204"/>
                  </a:cubicBezTo>
                  <a:cubicBezTo>
                    <a:pt x="637" y="206"/>
                    <a:pt x="638" y="208"/>
                    <a:pt x="638" y="208"/>
                  </a:cubicBezTo>
                  <a:cubicBezTo>
                    <a:pt x="639" y="208"/>
                    <a:pt x="639" y="208"/>
                    <a:pt x="639" y="208"/>
                  </a:cubicBezTo>
                  <a:cubicBezTo>
                    <a:pt x="639" y="209"/>
                    <a:pt x="639" y="209"/>
                    <a:pt x="639" y="209"/>
                  </a:cubicBezTo>
                  <a:cubicBezTo>
                    <a:pt x="639" y="209"/>
                    <a:pt x="639" y="212"/>
                    <a:pt x="639" y="213"/>
                  </a:cubicBezTo>
                  <a:cubicBezTo>
                    <a:pt x="639" y="214"/>
                    <a:pt x="639" y="216"/>
                    <a:pt x="640" y="217"/>
                  </a:cubicBezTo>
                  <a:cubicBezTo>
                    <a:pt x="640" y="217"/>
                    <a:pt x="641" y="218"/>
                    <a:pt x="640" y="218"/>
                  </a:cubicBezTo>
                  <a:cubicBezTo>
                    <a:pt x="640" y="218"/>
                    <a:pt x="640" y="219"/>
                    <a:pt x="641" y="218"/>
                  </a:cubicBezTo>
                  <a:cubicBezTo>
                    <a:pt x="642" y="218"/>
                    <a:pt x="643" y="217"/>
                    <a:pt x="643" y="216"/>
                  </a:cubicBezTo>
                  <a:cubicBezTo>
                    <a:pt x="644" y="216"/>
                    <a:pt x="646" y="214"/>
                    <a:pt x="646" y="213"/>
                  </a:cubicBezTo>
                  <a:cubicBezTo>
                    <a:pt x="647" y="212"/>
                    <a:pt x="648" y="211"/>
                    <a:pt x="649" y="210"/>
                  </a:cubicBezTo>
                  <a:cubicBezTo>
                    <a:pt x="649" y="210"/>
                    <a:pt x="650" y="209"/>
                    <a:pt x="649" y="209"/>
                  </a:cubicBezTo>
                  <a:cubicBezTo>
                    <a:pt x="649" y="208"/>
                    <a:pt x="649" y="208"/>
                    <a:pt x="649" y="208"/>
                  </a:cubicBezTo>
                  <a:cubicBezTo>
                    <a:pt x="649" y="208"/>
                    <a:pt x="649" y="207"/>
                    <a:pt x="649" y="207"/>
                  </a:cubicBezTo>
                  <a:cubicBezTo>
                    <a:pt x="650" y="207"/>
                    <a:pt x="650" y="206"/>
                    <a:pt x="650" y="206"/>
                  </a:cubicBezTo>
                  <a:cubicBezTo>
                    <a:pt x="650" y="206"/>
                    <a:pt x="650" y="205"/>
                    <a:pt x="649" y="205"/>
                  </a:cubicBezTo>
                  <a:cubicBezTo>
                    <a:pt x="649" y="205"/>
                    <a:pt x="649" y="205"/>
                    <a:pt x="649" y="204"/>
                  </a:cubicBezTo>
                  <a:cubicBezTo>
                    <a:pt x="649" y="204"/>
                    <a:pt x="650" y="204"/>
                    <a:pt x="650" y="205"/>
                  </a:cubicBezTo>
                  <a:cubicBezTo>
                    <a:pt x="650" y="205"/>
                    <a:pt x="651" y="205"/>
                    <a:pt x="651" y="205"/>
                  </a:cubicBezTo>
                  <a:cubicBezTo>
                    <a:pt x="651" y="205"/>
                    <a:pt x="652" y="204"/>
                    <a:pt x="652" y="204"/>
                  </a:cubicBezTo>
                  <a:cubicBezTo>
                    <a:pt x="653" y="204"/>
                    <a:pt x="654" y="204"/>
                    <a:pt x="654" y="203"/>
                  </a:cubicBezTo>
                  <a:cubicBezTo>
                    <a:pt x="654" y="203"/>
                    <a:pt x="655" y="203"/>
                    <a:pt x="655" y="203"/>
                  </a:cubicBezTo>
                  <a:cubicBezTo>
                    <a:pt x="656" y="203"/>
                    <a:pt x="656" y="204"/>
                    <a:pt x="656" y="204"/>
                  </a:cubicBezTo>
                  <a:cubicBezTo>
                    <a:pt x="656" y="204"/>
                    <a:pt x="657" y="204"/>
                    <a:pt x="657" y="203"/>
                  </a:cubicBezTo>
                  <a:cubicBezTo>
                    <a:pt x="657" y="203"/>
                    <a:pt x="656" y="203"/>
                    <a:pt x="656" y="203"/>
                  </a:cubicBezTo>
                  <a:cubicBezTo>
                    <a:pt x="656" y="202"/>
                    <a:pt x="656" y="202"/>
                    <a:pt x="656" y="202"/>
                  </a:cubicBezTo>
                  <a:cubicBezTo>
                    <a:pt x="656" y="202"/>
                    <a:pt x="655" y="201"/>
                    <a:pt x="656" y="201"/>
                  </a:cubicBezTo>
                  <a:cubicBezTo>
                    <a:pt x="656" y="201"/>
                    <a:pt x="657" y="201"/>
                    <a:pt x="656" y="201"/>
                  </a:cubicBezTo>
                  <a:cubicBezTo>
                    <a:pt x="656" y="200"/>
                    <a:pt x="656" y="200"/>
                    <a:pt x="656" y="199"/>
                  </a:cubicBezTo>
                  <a:cubicBezTo>
                    <a:pt x="656" y="199"/>
                    <a:pt x="656" y="197"/>
                    <a:pt x="657" y="197"/>
                  </a:cubicBezTo>
                  <a:cubicBezTo>
                    <a:pt x="658" y="196"/>
                    <a:pt x="659" y="195"/>
                    <a:pt x="659" y="195"/>
                  </a:cubicBezTo>
                  <a:cubicBezTo>
                    <a:pt x="660" y="195"/>
                    <a:pt x="662" y="194"/>
                    <a:pt x="662" y="194"/>
                  </a:cubicBezTo>
                  <a:cubicBezTo>
                    <a:pt x="663" y="195"/>
                    <a:pt x="664" y="195"/>
                    <a:pt x="665" y="194"/>
                  </a:cubicBezTo>
                  <a:cubicBezTo>
                    <a:pt x="666" y="194"/>
                    <a:pt x="668" y="193"/>
                    <a:pt x="667" y="192"/>
                  </a:cubicBezTo>
                  <a:cubicBezTo>
                    <a:pt x="666" y="190"/>
                    <a:pt x="666" y="191"/>
                    <a:pt x="666" y="190"/>
                  </a:cubicBezTo>
                  <a:cubicBezTo>
                    <a:pt x="665" y="189"/>
                    <a:pt x="665" y="187"/>
                    <a:pt x="666" y="186"/>
                  </a:cubicBezTo>
                  <a:cubicBezTo>
                    <a:pt x="666" y="185"/>
                    <a:pt x="666" y="184"/>
                    <a:pt x="667" y="184"/>
                  </a:cubicBezTo>
                  <a:cubicBezTo>
                    <a:pt x="667" y="184"/>
                    <a:pt x="667" y="183"/>
                    <a:pt x="668" y="183"/>
                  </a:cubicBezTo>
                  <a:cubicBezTo>
                    <a:pt x="668" y="183"/>
                    <a:pt x="670" y="183"/>
                    <a:pt x="669" y="182"/>
                  </a:cubicBezTo>
                  <a:cubicBezTo>
                    <a:pt x="669" y="182"/>
                    <a:pt x="669" y="181"/>
                    <a:pt x="669" y="181"/>
                  </a:cubicBezTo>
                  <a:cubicBezTo>
                    <a:pt x="670" y="181"/>
                    <a:pt x="670" y="181"/>
                    <a:pt x="670" y="181"/>
                  </a:cubicBezTo>
                  <a:cubicBezTo>
                    <a:pt x="671" y="181"/>
                    <a:pt x="672" y="180"/>
                    <a:pt x="671" y="181"/>
                  </a:cubicBezTo>
                  <a:cubicBezTo>
                    <a:pt x="671" y="182"/>
                    <a:pt x="670" y="182"/>
                    <a:pt x="670" y="182"/>
                  </a:cubicBezTo>
                  <a:cubicBezTo>
                    <a:pt x="670" y="182"/>
                    <a:pt x="669" y="183"/>
                    <a:pt x="670" y="183"/>
                  </a:cubicBezTo>
                  <a:cubicBezTo>
                    <a:pt x="670" y="183"/>
                    <a:pt x="670" y="183"/>
                    <a:pt x="670" y="184"/>
                  </a:cubicBezTo>
                  <a:cubicBezTo>
                    <a:pt x="671" y="184"/>
                    <a:pt x="671" y="184"/>
                    <a:pt x="672" y="184"/>
                  </a:cubicBezTo>
                  <a:cubicBezTo>
                    <a:pt x="673" y="183"/>
                    <a:pt x="672" y="183"/>
                    <a:pt x="673" y="183"/>
                  </a:cubicBezTo>
                  <a:cubicBezTo>
                    <a:pt x="673" y="183"/>
                    <a:pt x="673" y="183"/>
                    <a:pt x="673" y="182"/>
                  </a:cubicBezTo>
                  <a:cubicBezTo>
                    <a:pt x="673" y="182"/>
                    <a:pt x="673" y="181"/>
                    <a:pt x="673" y="180"/>
                  </a:cubicBezTo>
                  <a:cubicBezTo>
                    <a:pt x="673" y="180"/>
                    <a:pt x="673" y="179"/>
                    <a:pt x="672" y="179"/>
                  </a:cubicBezTo>
                  <a:cubicBezTo>
                    <a:pt x="671" y="179"/>
                    <a:pt x="670" y="179"/>
                    <a:pt x="670" y="178"/>
                  </a:cubicBezTo>
                  <a:cubicBezTo>
                    <a:pt x="671" y="177"/>
                    <a:pt x="670" y="176"/>
                    <a:pt x="670" y="176"/>
                  </a:cubicBezTo>
                  <a:cubicBezTo>
                    <a:pt x="670" y="175"/>
                    <a:pt x="670" y="174"/>
                    <a:pt x="671" y="174"/>
                  </a:cubicBezTo>
                  <a:cubicBezTo>
                    <a:pt x="671" y="173"/>
                    <a:pt x="672" y="173"/>
                    <a:pt x="672" y="172"/>
                  </a:cubicBezTo>
                  <a:cubicBezTo>
                    <a:pt x="673" y="172"/>
                    <a:pt x="673" y="171"/>
                    <a:pt x="672" y="171"/>
                  </a:cubicBezTo>
                  <a:cubicBezTo>
                    <a:pt x="671" y="171"/>
                    <a:pt x="671" y="171"/>
                    <a:pt x="671" y="171"/>
                  </a:cubicBezTo>
                  <a:cubicBezTo>
                    <a:pt x="670" y="171"/>
                    <a:pt x="670" y="170"/>
                    <a:pt x="669" y="171"/>
                  </a:cubicBezTo>
                  <a:cubicBezTo>
                    <a:pt x="669" y="171"/>
                    <a:pt x="669" y="172"/>
                    <a:pt x="669" y="172"/>
                  </a:cubicBezTo>
                  <a:cubicBezTo>
                    <a:pt x="669" y="172"/>
                    <a:pt x="668" y="172"/>
                    <a:pt x="668" y="172"/>
                  </a:cubicBezTo>
                  <a:cubicBezTo>
                    <a:pt x="668" y="171"/>
                    <a:pt x="668" y="171"/>
                    <a:pt x="668" y="171"/>
                  </a:cubicBezTo>
                  <a:cubicBezTo>
                    <a:pt x="667" y="171"/>
                    <a:pt x="665" y="171"/>
                    <a:pt x="667" y="168"/>
                  </a:cubicBezTo>
                  <a:cubicBezTo>
                    <a:pt x="668" y="166"/>
                    <a:pt x="668" y="165"/>
                    <a:pt x="669" y="165"/>
                  </a:cubicBezTo>
                  <a:cubicBezTo>
                    <a:pt x="670" y="164"/>
                    <a:pt x="670" y="164"/>
                    <a:pt x="670" y="164"/>
                  </a:cubicBezTo>
                  <a:cubicBezTo>
                    <a:pt x="670" y="164"/>
                    <a:pt x="670" y="164"/>
                    <a:pt x="671" y="164"/>
                  </a:cubicBezTo>
                  <a:cubicBezTo>
                    <a:pt x="671" y="163"/>
                    <a:pt x="672" y="163"/>
                    <a:pt x="671" y="163"/>
                  </a:cubicBezTo>
                  <a:cubicBezTo>
                    <a:pt x="671" y="163"/>
                    <a:pt x="671" y="162"/>
                    <a:pt x="671" y="162"/>
                  </a:cubicBezTo>
                  <a:cubicBezTo>
                    <a:pt x="672" y="162"/>
                    <a:pt x="672" y="162"/>
                    <a:pt x="672" y="162"/>
                  </a:cubicBezTo>
                  <a:cubicBezTo>
                    <a:pt x="672" y="162"/>
                    <a:pt x="673" y="162"/>
                    <a:pt x="672" y="162"/>
                  </a:cubicBezTo>
                  <a:cubicBezTo>
                    <a:pt x="672" y="161"/>
                    <a:pt x="672" y="161"/>
                    <a:pt x="672" y="161"/>
                  </a:cubicBezTo>
                  <a:cubicBezTo>
                    <a:pt x="673" y="161"/>
                    <a:pt x="673" y="160"/>
                    <a:pt x="673" y="160"/>
                  </a:cubicBezTo>
                  <a:cubicBezTo>
                    <a:pt x="672" y="159"/>
                    <a:pt x="672" y="158"/>
                    <a:pt x="673" y="158"/>
                  </a:cubicBezTo>
                  <a:cubicBezTo>
                    <a:pt x="673" y="157"/>
                    <a:pt x="673" y="157"/>
                    <a:pt x="674" y="156"/>
                  </a:cubicBezTo>
                  <a:cubicBezTo>
                    <a:pt x="674" y="156"/>
                    <a:pt x="675" y="156"/>
                    <a:pt x="675" y="156"/>
                  </a:cubicBezTo>
                  <a:cubicBezTo>
                    <a:pt x="675" y="156"/>
                    <a:pt x="674" y="155"/>
                    <a:pt x="675" y="155"/>
                  </a:cubicBezTo>
                  <a:cubicBezTo>
                    <a:pt x="676" y="155"/>
                    <a:pt x="677" y="155"/>
                    <a:pt x="677" y="156"/>
                  </a:cubicBezTo>
                  <a:cubicBezTo>
                    <a:pt x="677" y="156"/>
                    <a:pt x="677" y="156"/>
                    <a:pt x="677" y="156"/>
                  </a:cubicBezTo>
                  <a:cubicBezTo>
                    <a:pt x="677" y="156"/>
                    <a:pt x="678" y="155"/>
                    <a:pt x="679" y="155"/>
                  </a:cubicBezTo>
                  <a:cubicBezTo>
                    <a:pt x="680" y="156"/>
                    <a:pt x="680" y="156"/>
                    <a:pt x="680" y="156"/>
                  </a:cubicBezTo>
                  <a:cubicBezTo>
                    <a:pt x="680" y="157"/>
                    <a:pt x="681" y="157"/>
                    <a:pt x="682" y="156"/>
                  </a:cubicBezTo>
                  <a:cubicBezTo>
                    <a:pt x="682" y="156"/>
                    <a:pt x="682" y="156"/>
                    <a:pt x="682" y="155"/>
                  </a:cubicBezTo>
                  <a:cubicBezTo>
                    <a:pt x="682" y="155"/>
                    <a:pt x="687" y="153"/>
                    <a:pt x="687" y="152"/>
                  </a:cubicBezTo>
                  <a:cubicBezTo>
                    <a:pt x="687" y="152"/>
                    <a:pt x="688" y="152"/>
                    <a:pt x="688" y="153"/>
                  </a:cubicBezTo>
                  <a:cubicBezTo>
                    <a:pt x="688" y="153"/>
                    <a:pt x="688" y="153"/>
                    <a:pt x="688" y="153"/>
                  </a:cubicBezTo>
                  <a:cubicBezTo>
                    <a:pt x="688" y="154"/>
                    <a:pt x="688" y="154"/>
                    <a:pt x="687" y="155"/>
                  </a:cubicBezTo>
                  <a:cubicBezTo>
                    <a:pt x="687" y="155"/>
                    <a:pt x="687" y="156"/>
                    <a:pt x="687" y="157"/>
                  </a:cubicBezTo>
                  <a:cubicBezTo>
                    <a:pt x="687" y="157"/>
                    <a:pt x="688" y="157"/>
                    <a:pt x="688" y="156"/>
                  </a:cubicBezTo>
                  <a:cubicBezTo>
                    <a:pt x="689" y="156"/>
                    <a:pt x="690" y="154"/>
                    <a:pt x="690" y="154"/>
                  </a:cubicBezTo>
                  <a:cubicBezTo>
                    <a:pt x="691" y="154"/>
                    <a:pt x="691" y="153"/>
                    <a:pt x="691" y="153"/>
                  </a:cubicBezTo>
                  <a:cubicBezTo>
                    <a:pt x="692" y="153"/>
                    <a:pt x="693" y="152"/>
                    <a:pt x="694" y="152"/>
                  </a:cubicBezTo>
                  <a:cubicBezTo>
                    <a:pt x="694" y="152"/>
                    <a:pt x="696" y="151"/>
                    <a:pt x="698" y="151"/>
                  </a:cubicBezTo>
                  <a:cubicBezTo>
                    <a:pt x="700" y="151"/>
                    <a:pt x="701" y="151"/>
                    <a:pt x="701" y="151"/>
                  </a:cubicBezTo>
                  <a:cubicBezTo>
                    <a:pt x="702" y="151"/>
                    <a:pt x="703" y="151"/>
                    <a:pt x="703" y="151"/>
                  </a:cubicBezTo>
                  <a:cubicBezTo>
                    <a:pt x="702" y="152"/>
                    <a:pt x="703" y="152"/>
                    <a:pt x="703" y="152"/>
                  </a:cubicBezTo>
                  <a:cubicBezTo>
                    <a:pt x="703" y="152"/>
                    <a:pt x="705" y="152"/>
                    <a:pt x="705" y="153"/>
                  </a:cubicBezTo>
                  <a:cubicBezTo>
                    <a:pt x="705" y="153"/>
                    <a:pt x="705" y="154"/>
                    <a:pt x="705" y="154"/>
                  </a:cubicBezTo>
                  <a:cubicBezTo>
                    <a:pt x="706" y="154"/>
                    <a:pt x="706" y="154"/>
                    <a:pt x="706" y="154"/>
                  </a:cubicBezTo>
                  <a:cubicBezTo>
                    <a:pt x="705" y="154"/>
                    <a:pt x="705" y="155"/>
                    <a:pt x="706" y="155"/>
                  </a:cubicBezTo>
                  <a:cubicBezTo>
                    <a:pt x="707" y="156"/>
                    <a:pt x="707" y="156"/>
                    <a:pt x="707" y="156"/>
                  </a:cubicBezTo>
                  <a:cubicBezTo>
                    <a:pt x="707" y="156"/>
                    <a:pt x="708" y="156"/>
                    <a:pt x="708" y="155"/>
                  </a:cubicBezTo>
                  <a:cubicBezTo>
                    <a:pt x="708" y="154"/>
                    <a:pt x="708" y="154"/>
                    <a:pt x="709" y="154"/>
                  </a:cubicBezTo>
                  <a:cubicBezTo>
                    <a:pt x="709" y="153"/>
                    <a:pt x="709" y="153"/>
                    <a:pt x="709" y="153"/>
                  </a:cubicBezTo>
                  <a:cubicBezTo>
                    <a:pt x="709" y="153"/>
                    <a:pt x="709" y="153"/>
                    <a:pt x="710" y="152"/>
                  </a:cubicBezTo>
                  <a:cubicBezTo>
                    <a:pt x="710" y="152"/>
                    <a:pt x="710" y="152"/>
                    <a:pt x="710" y="152"/>
                  </a:cubicBezTo>
                  <a:cubicBezTo>
                    <a:pt x="711" y="152"/>
                    <a:pt x="712" y="151"/>
                    <a:pt x="713" y="151"/>
                  </a:cubicBezTo>
                  <a:cubicBezTo>
                    <a:pt x="713" y="150"/>
                    <a:pt x="714" y="150"/>
                    <a:pt x="714" y="150"/>
                  </a:cubicBezTo>
                  <a:cubicBezTo>
                    <a:pt x="715" y="150"/>
                    <a:pt x="717" y="149"/>
                    <a:pt x="717" y="148"/>
                  </a:cubicBezTo>
                  <a:cubicBezTo>
                    <a:pt x="717" y="148"/>
                    <a:pt x="717" y="148"/>
                    <a:pt x="717" y="148"/>
                  </a:cubicBezTo>
                  <a:cubicBezTo>
                    <a:pt x="717" y="148"/>
                    <a:pt x="718" y="148"/>
                    <a:pt x="718" y="148"/>
                  </a:cubicBezTo>
                  <a:cubicBezTo>
                    <a:pt x="718" y="147"/>
                    <a:pt x="718" y="147"/>
                    <a:pt x="718" y="147"/>
                  </a:cubicBezTo>
                  <a:cubicBezTo>
                    <a:pt x="718" y="147"/>
                    <a:pt x="718" y="147"/>
                    <a:pt x="718" y="146"/>
                  </a:cubicBezTo>
                  <a:cubicBezTo>
                    <a:pt x="718" y="146"/>
                    <a:pt x="719" y="147"/>
                    <a:pt x="719" y="146"/>
                  </a:cubicBezTo>
                  <a:cubicBezTo>
                    <a:pt x="720" y="146"/>
                    <a:pt x="719" y="146"/>
                    <a:pt x="720" y="146"/>
                  </a:cubicBezTo>
                  <a:cubicBezTo>
                    <a:pt x="720" y="146"/>
                    <a:pt x="721" y="146"/>
                    <a:pt x="720" y="145"/>
                  </a:cubicBezTo>
                  <a:cubicBezTo>
                    <a:pt x="720" y="145"/>
                    <a:pt x="719" y="145"/>
                    <a:pt x="720" y="145"/>
                  </a:cubicBezTo>
                  <a:cubicBezTo>
                    <a:pt x="721" y="144"/>
                    <a:pt x="721" y="145"/>
                    <a:pt x="721" y="145"/>
                  </a:cubicBezTo>
                  <a:cubicBezTo>
                    <a:pt x="721" y="145"/>
                    <a:pt x="723" y="144"/>
                    <a:pt x="723" y="144"/>
                  </a:cubicBezTo>
                  <a:cubicBezTo>
                    <a:pt x="724" y="143"/>
                    <a:pt x="723" y="142"/>
                    <a:pt x="724" y="143"/>
                  </a:cubicBezTo>
                  <a:cubicBezTo>
                    <a:pt x="725" y="143"/>
                    <a:pt x="725" y="142"/>
                    <a:pt x="726" y="142"/>
                  </a:cubicBezTo>
                  <a:cubicBezTo>
                    <a:pt x="726" y="142"/>
                    <a:pt x="727" y="142"/>
                    <a:pt x="727" y="142"/>
                  </a:cubicBezTo>
                  <a:cubicBezTo>
                    <a:pt x="728" y="142"/>
                    <a:pt x="729" y="142"/>
                    <a:pt x="729" y="142"/>
                  </a:cubicBezTo>
                  <a:cubicBezTo>
                    <a:pt x="730" y="141"/>
                    <a:pt x="730" y="141"/>
                    <a:pt x="729" y="141"/>
                  </a:cubicBezTo>
                  <a:cubicBezTo>
                    <a:pt x="729" y="141"/>
                    <a:pt x="729" y="141"/>
                    <a:pt x="730" y="141"/>
                  </a:cubicBezTo>
                  <a:cubicBezTo>
                    <a:pt x="730" y="141"/>
                    <a:pt x="732" y="140"/>
                    <a:pt x="732" y="140"/>
                  </a:cubicBezTo>
                  <a:cubicBezTo>
                    <a:pt x="732" y="139"/>
                    <a:pt x="733" y="139"/>
                    <a:pt x="733" y="139"/>
                  </a:cubicBezTo>
                  <a:cubicBezTo>
                    <a:pt x="733" y="139"/>
                    <a:pt x="738" y="137"/>
                    <a:pt x="739" y="137"/>
                  </a:cubicBezTo>
                  <a:cubicBezTo>
                    <a:pt x="739" y="137"/>
                    <a:pt x="741" y="136"/>
                    <a:pt x="741" y="136"/>
                  </a:cubicBezTo>
                  <a:cubicBezTo>
                    <a:pt x="742" y="136"/>
                    <a:pt x="742" y="136"/>
                    <a:pt x="741" y="136"/>
                  </a:cubicBezTo>
                  <a:cubicBezTo>
                    <a:pt x="740" y="136"/>
                    <a:pt x="740" y="135"/>
                    <a:pt x="741" y="135"/>
                  </a:cubicBezTo>
                  <a:cubicBezTo>
                    <a:pt x="741" y="135"/>
                    <a:pt x="741" y="135"/>
                    <a:pt x="741" y="134"/>
                  </a:cubicBezTo>
                  <a:cubicBezTo>
                    <a:pt x="741" y="134"/>
                    <a:pt x="741" y="134"/>
                    <a:pt x="741" y="134"/>
                  </a:cubicBezTo>
                  <a:cubicBezTo>
                    <a:pt x="742" y="135"/>
                    <a:pt x="742" y="134"/>
                    <a:pt x="742" y="134"/>
                  </a:cubicBezTo>
                  <a:cubicBezTo>
                    <a:pt x="743" y="134"/>
                    <a:pt x="743" y="134"/>
                    <a:pt x="742" y="135"/>
                  </a:cubicBezTo>
                  <a:cubicBezTo>
                    <a:pt x="742" y="136"/>
                    <a:pt x="742" y="136"/>
                    <a:pt x="743" y="136"/>
                  </a:cubicBezTo>
                  <a:cubicBezTo>
                    <a:pt x="744" y="136"/>
                    <a:pt x="746" y="136"/>
                    <a:pt x="746" y="137"/>
                  </a:cubicBezTo>
                  <a:cubicBezTo>
                    <a:pt x="747" y="137"/>
                    <a:pt x="749" y="137"/>
                    <a:pt x="749" y="137"/>
                  </a:cubicBezTo>
                  <a:cubicBezTo>
                    <a:pt x="749" y="138"/>
                    <a:pt x="751" y="139"/>
                    <a:pt x="751" y="138"/>
                  </a:cubicBezTo>
                  <a:cubicBezTo>
                    <a:pt x="751" y="137"/>
                    <a:pt x="752" y="137"/>
                    <a:pt x="752" y="136"/>
                  </a:cubicBezTo>
                  <a:cubicBezTo>
                    <a:pt x="753" y="136"/>
                    <a:pt x="755" y="135"/>
                    <a:pt x="753" y="134"/>
                  </a:cubicBezTo>
                  <a:cubicBezTo>
                    <a:pt x="753" y="134"/>
                    <a:pt x="752" y="134"/>
                    <a:pt x="752" y="133"/>
                  </a:cubicBezTo>
                  <a:cubicBezTo>
                    <a:pt x="753" y="132"/>
                    <a:pt x="752" y="131"/>
                    <a:pt x="752" y="131"/>
                  </a:cubicBezTo>
                  <a:cubicBezTo>
                    <a:pt x="751" y="131"/>
                    <a:pt x="750" y="130"/>
                    <a:pt x="750" y="130"/>
                  </a:cubicBezTo>
                  <a:cubicBezTo>
                    <a:pt x="750" y="130"/>
                    <a:pt x="750" y="130"/>
                    <a:pt x="750" y="129"/>
                  </a:cubicBezTo>
                  <a:cubicBezTo>
                    <a:pt x="750" y="129"/>
                    <a:pt x="750" y="129"/>
                    <a:pt x="750" y="129"/>
                  </a:cubicBezTo>
                  <a:cubicBezTo>
                    <a:pt x="750" y="130"/>
                    <a:pt x="749" y="130"/>
                    <a:pt x="749" y="129"/>
                  </a:cubicBezTo>
                  <a:cubicBezTo>
                    <a:pt x="749" y="129"/>
                    <a:pt x="749" y="128"/>
                    <a:pt x="749" y="128"/>
                  </a:cubicBezTo>
                  <a:cubicBezTo>
                    <a:pt x="748" y="129"/>
                    <a:pt x="747" y="128"/>
                    <a:pt x="748" y="128"/>
                  </a:cubicBezTo>
                  <a:cubicBezTo>
                    <a:pt x="749" y="128"/>
                    <a:pt x="749" y="128"/>
                    <a:pt x="749" y="128"/>
                  </a:cubicBezTo>
                  <a:cubicBezTo>
                    <a:pt x="749" y="127"/>
                    <a:pt x="749" y="126"/>
                    <a:pt x="749" y="126"/>
                  </a:cubicBezTo>
                  <a:cubicBezTo>
                    <a:pt x="749" y="126"/>
                    <a:pt x="749" y="125"/>
                    <a:pt x="749" y="125"/>
                  </a:cubicBezTo>
                  <a:cubicBezTo>
                    <a:pt x="748" y="125"/>
                    <a:pt x="748" y="125"/>
                    <a:pt x="748" y="125"/>
                  </a:cubicBezTo>
                  <a:cubicBezTo>
                    <a:pt x="748" y="125"/>
                    <a:pt x="748" y="124"/>
                    <a:pt x="748" y="123"/>
                  </a:cubicBezTo>
                  <a:cubicBezTo>
                    <a:pt x="748" y="123"/>
                    <a:pt x="747" y="122"/>
                    <a:pt x="747" y="123"/>
                  </a:cubicBezTo>
                  <a:cubicBezTo>
                    <a:pt x="747" y="123"/>
                    <a:pt x="746" y="123"/>
                    <a:pt x="746" y="123"/>
                  </a:cubicBezTo>
                  <a:cubicBezTo>
                    <a:pt x="746" y="123"/>
                    <a:pt x="746" y="123"/>
                    <a:pt x="746" y="123"/>
                  </a:cubicBezTo>
                  <a:cubicBezTo>
                    <a:pt x="746" y="123"/>
                    <a:pt x="743" y="123"/>
                    <a:pt x="743" y="121"/>
                  </a:cubicBezTo>
                  <a:cubicBezTo>
                    <a:pt x="743" y="120"/>
                    <a:pt x="743" y="119"/>
                    <a:pt x="742" y="119"/>
                  </a:cubicBezTo>
                  <a:cubicBezTo>
                    <a:pt x="741" y="119"/>
                    <a:pt x="741" y="119"/>
                    <a:pt x="740" y="120"/>
                  </a:cubicBezTo>
                  <a:cubicBezTo>
                    <a:pt x="740" y="120"/>
                    <a:pt x="739" y="120"/>
                    <a:pt x="739" y="120"/>
                  </a:cubicBezTo>
                  <a:cubicBezTo>
                    <a:pt x="739" y="120"/>
                    <a:pt x="738" y="119"/>
                    <a:pt x="738" y="120"/>
                  </a:cubicBezTo>
                  <a:cubicBezTo>
                    <a:pt x="738" y="120"/>
                    <a:pt x="736" y="121"/>
                    <a:pt x="737" y="120"/>
                  </a:cubicBezTo>
                  <a:cubicBezTo>
                    <a:pt x="737" y="119"/>
                    <a:pt x="737" y="119"/>
                    <a:pt x="737" y="119"/>
                  </a:cubicBezTo>
                  <a:cubicBezTo>
                    <a:pt x="737" y="119"/>
                    <a:pt x="735" y="118"/>
                    <a:pt x="736" y="118"/>
                  </a:cubicBezTo>
                  <a:cubicBezTo>
                    <a:pt x="736" y="117"/>
                    <a:pt x="737" y="118"/>
                    <a:pt x="737" y="118"/>
                  </a:cubicBezTo>
                  <a:cubicBezTo>
                    <a:pt x="738" y="119"/>
                    <a:pt x="739" y="118"/>
                    <a:pt x="739" y="118"/>
                  </a:cubicBezTo>
                  <a:cubicBezTo>
                    <a:pt x="739" y="118"/>
                    <a:pt x="740" y="118"/>
                    <a:pt x="740" y="118"/>
                  </a:cubicBezTo>
                  <a:cubicBezTo>
                    <a:pt x="741" y="119"/>
                    <a:pt x="741" y="119"/>
                    <a:pt x="742" y="119"/>
                  </a:cubicBezTo>
                  <a:cubicBezTo>
                    <a:pt x="742" y="118"/>
                    <a:pt x="742" y="117"/>
                    <a:pt x="741" y="117"/>
                  </a:cubicBezTo>
                  <a:cubicBezTo>
                    <a:pt x="740" y="117"/>
                    <a:pt x="740" y="117"/>
                    <a:pt x="740" y="117"/>
                  </a:cubicBezTo>
                  <a:cubicBezTo>
                    <a:pt x="739" y="117"/>
                    <a:pt x="739" y="116"/>
                    <a:pt x="740" y="116"/>
                  </a:cubicBezTo>
                  <a:cubicBezTo>
                    <a:pt x="741" y="116"/>
                    <a:pt x="741" y="117"/>
                    <a:pt x="742" y="117"/>
                  </a:cubicBezTo>
                  <a:cubicBezTo>
                    <a:pt x="742" y="118"/>
                    <a:pt x="742" y="118"/>
                    <a:pt x="742" y="118"/>
                  </a:cubicBezTo>
                  <a:cubicBezTo>
                    <a:pt x="743" y="118"/>
                    <a:pt x="743" y="118"/>
                    <a:pt x="743" y="118"/>
                  </a:cubicBezTo>
                  <a:cubicBezTo>
                    <a:pt x="743" y="118"/>
                    <a:pt x="743" y="119"/>
                    <a:pt x="743" y="119"/>
                  </a:cubicBezTo>
                  <a:cubicBezTo>
                    <a:pt x="744" y="119"/>
                    <a:pt x="744" y="119"/>
                    <a:pt x="744" y="119"/>
                  </a:cubicBezTo>
                  <a:cubicBezTo>
                    <a:pt x="744" y="119"/>
                    <a:pt x="746" y="120"/>
                    <a:pt x="748" y="119"/>
                  </a:cubicBezTo>
                  <a:cubicBezTo>
                    <a:pt x="749" y="119"/>
                    <a:pt x="753" y="118"/>
                    <a:pt x="754" y="118"/>
                  </a:cubicBezTo>
                  <a:cubicBezTo>
                    <a:pt x="755" y="117"/>
                    <a:pt x="755" y="117"/>
                    <a:pt x="755" y="117"/>
                  </a:cubicBezTo>
                  <a:cubicBezTo>
                    <a:pt x="755" y="117"/>
                    <a:pt x="756" y="116"/>
                    <a:pt x="756" y="116"/>
                  </a:cubicBezTo>
                  <a:cubicBezTo>
                    <a:pt x="756" y="116"/>
                    <a:pt x="758" y="116"/>
                    <a:pt x="758" y="115"/>
                  </a:cubicBezTo>
                  <a:cubicBezTo>
                    <a:pt x="758" y="114"/>
                    <a:pt x="758" y="114"/>
                    <a:pt x="758" y="114"/>
                  </a:cubicBezTo>
                  <a:cubicBezTo>
                    <a:pt x="757" y="114"/>
                    <a:pt x="755" y="115"/>
                    <a:pt x="755" y="114"/>
                  </a:cubicBezTo>
                  <a:cubicBezTo>
                    <a:pt x="756" y="114"/>
                    <a:pt x="756" y="114"/>
                    <a:pt x="757" y="113"/>
                  </a:cubicBezTo>
                  <a:cubicBezTo>
                    <a:pt x="757" y="113"/>
                    <a:pt x="759" y="113"/>
                    <a:pt x="759" y="112"/>
                  </a:cubicBezTo>
                  <a:cubicBezTo>
                    <a:pt x="759" y="112"/>
                    <a:pt x="759" y="112"/>
                    <a:pt x="759" y="112"/>
                  </a:cubicBezTo>
                  <a:cubicBezTo>
                    <a:pt x="758" y="111"/>
                    <a:pt x="756" y="111"/>
                    <a:pt x="757" y="109"/>
                  </a:cubicBezTo>
                  <a:cubicBezTo>
                    <a:pt x="757" y="107"/>
                    <a:pt x="757" y="107"/>
                    <a:pt x="757" y="107"/>
                  </a:cubicBezTo>
                  <a:cubicBezTo>
                    <a:pt x="757" y="108"/>
                    <a:pt x="757" y="108"/>
                    <a:pt x="758" y="108"/>
                  </a:cubicBezTo>
                  <a:cubicBezTo>
                    <a:pt x="758" y="108"/>
                    <a:pt x="759" y="107"/>
                    <a:pt x="759" y="107"/>
                  </a:cubicBezTo>
                  <a:cubicBezTo>
                    <a:pt x="759" y="106"/>
                    <a:pt x="759" y="106"/>
                    <a:pt x="759" y="106"/>
                  </a:cubicBezTo>
                  <a:cubicBezTo>
                    <a:pt x="760" y="106"/>
                    <a:pt x="760" y="105"/>
                    <a:pt x="760" y="106"/>
                  </a:cubicBezTo>
                  <a:cubicBezTo>
                    <a:pt x="760" y="107"/>
                    <a:pt x="760" y="108"/>
                    <a:pt x="761" y="107"/>
                  </a:cubicBezTo>
                  <a:cubicBezTo>
                    <a:pt x="761" y="107"/>
                    <a:pt x="763" y="105"/>
                    <a:pt x="763" y="106"/>
                  </a:cubicBezTo>
                  <a:cubicBezTo>
                    <a:pt x="763" y="107"/>
                    <a:pt x="763" y="107"/>
                    <a:pt x="763" y="108"/>
                  </a:cubicBezTo>
                  <a:cubicBezTo>
                    <a:pt x="762" y="108"/>
                    <a:pt x="762" y="108"/>
                    <a:pt x="762" y="108"/>
                  </a:cubicBezTo>
                  <a:cubicBezTo>
                    <a:pt x="762" y="109"/>
                    <a:pt x="762" y="109"/>
                    <a:pt x="761" y="109"/>
                  </a:cubicBezTo>
                  <a:cubicBezTo>
                    <a:pt x="761" y="109"/>
                    <a:pt x="761" y="108"/>
                    <a:pt x="761" y="109"/>
                  </a:cubicBezTo>
                  <a:cubicBezTo>
                    <a:pt x="761" y="110"/>
                    <a:pt x="761" y="110"/>
                    <a:pt x="761" y="110"/>
                  </a:cubicBezTo>
                  <a:cubicBezTo>
                    <a:pt x="762" y="110"/>
                    <a:pt x="762" y="111"/>
                    <a:pt x="763" y="111"/>
                  </a:cubicBezTo>
                  <a:cubicBezTo>
                    <a:pt x="763" y="111"/>
                    <a:pt x="763" y="111"/>
                    <a:pt x="763" y="111"/>
                  </a:cubicBezTo>
                  <a:cubicBezTo>
                    <a:pt x="763" y="112"/>
                    <a:pt x="763" y="112"/>
                    <a:pt x="763" y="112"/>
                  </a:cubicBezTo>
                  <a:cubicBezTo>
                    <a:pt x="764" y="112"/>
                    <a:pt x="770" y="112"/>
                    <a:pt x="771" y="112"/>
                  </a:cubicBezTo>
                  <a:cubicBezTo>
                    <a:pt x="772" y="113"/>
                    <a:pt x="776" y="113"/>
                    <a:pt x="776" y="114"/>
                  </a:cubicBezTo>
                  <a:cubicBezTo>
                    <a:pt x="776" y="115"/>
                    <a:pt x="776" y="115"/>
                    <a:pt x="776" y="115"/>
                  </a:cubicBezTo>
                  <a:cubicBezTo>
                    <a:pt x="776" y="115"/>
                    <a:pt x="776" y="115"/>
                    <a:pt x="776" y="116"/>
                  </a:cubicBezTo>
                  <a:cubicBezTo>
                    <a:pt x="776" y="116"/>
                    <a:pt x="776" y="116"/>
                    <a:pt x="777" y="117"/>
                  </a:cubicBezTo>
                  <a:cubicBezTo>
                    <a:pt x="777" y="117"/>
                    <a:pt x="777" y="118"/>
                    <a:pt x="778" y="118"/>
                  </a:cubicBezTo>
                  <a:cubicBezTo>
                    <a:pt x="778" y="119"/>
                    <a:pt x="778" y="119"/>
                    <a:pt x="779" y="119"/>
                  </a:cubicBezTo>
                  <a:cubicBezTo>
                    <a:pt x="779" y="119"/>
                    <a:pt x="781" y="119"/>
                    <a:pt x="781" y="119"/>
                  </a:cubicBezTo>
                  <a:cubicBezTo>
                    <a:pt x="782" y="119"/>
                    <a:pt x="784" y="120"/>
                    <a:pt x="784" y="121"/>
                  </a:cubicBezTo>
                  <a:cubicBezTo>
                    <a:pt x="785" y="121"/>
                    <a:pt x="786" y="122"/>
                    <a:pt x="787" y="122"/>
                  </a:cubicBezTo>
                  <a:cubicBezTo>
                    <a:pt x="788" y="122"/>
                    <a:pt x="788" y="122"/>
                    <a:pt x="788" y="121"/>
                  </a:cubicBezTo>
                  <a:cubicBezTo>
                    <a:pt x="788" y="121"/>
                    <a:pt x="788" y="120"/>
                    <a:pt x="788" y="120"/>
                  </a:cubicBezTo>
                  <a:cubicBezTo>
                    <a:pt x="789" y="121"/>
                    <a:pt x="789" y="121"/>
                    <a:pt x="789" y="122"/>
                  </a:cubicBezTo>
                  <a:cubicBezTo>
                    <a:pt x="789" y="122"/>
                    <a:pt x="789" y="123"/>
                    <a:pt x="790" y="123"/>
                  </a:cubicBezTo>
                  <a:cubicBezTo>
                    <a:pt x="791" y="122"/>
                    <a:pt x="791" y="122"/>
                    <a:pt x="790" y="122"/>
                  </a:cubicBezTo>
                  <a:cubicBezTo>
                    <a:pt x="790" y="121"/>
                    <a:pt x="790" y="121"/>
                    <a:pt x="791" y="122"/>
                  </a:cubicBezTo>
                  <a:cubicBezTo>
                    <a:pt x="792" y="122"/>
                    <a:pt x="792" y="122"/>
                    <a:pt x="793" y="122"/>
                  </a:cubicBezTo>
                  <a:cubicBezTo>
                    <a:pt x="793" y="122"/>
                    <a:pt x="794" y="122"/>
                    <a:pt x="793" y="121"/>
                  </a:cubicBezTo>
                  <a:cubicBezTo>
                    <a:pt x="791" y="121"/>
                    <a:pt x="789" y="120"/>
                    <a:pt x="790" y="119"/>
                  </a:cubicBezTo>
                  <a:cubicBezTo>
                    <a:pt x="791" y="119"/>
                    <a:pt x="791" y="118"/>
                    <a:pt x="791" y="118"/>
                  </a:cubicBezTo>
                  <a:cubicBezTo>
                    <a:pt x="790" y="118"/>
                    <a:pt x="790" y="118"/>
                    <a:pt x="790" y="118"/>
                  </a:cubicBezTo>
                  <a:cubicBezTo>
                    <a:pt x="791" y="118"/>
                    <a:pt x="791" y="118"/>
                    <a:pt x="792" y="118"/>
                  </a:cubicBezTo>
                  <a:cubicBezTo>
                    <a:pt x="792" y="118"/>
                    <a:pt x="793" y="118"/>
                    <a:pt x="793" y="118"/>
                  </a:cubicBezTo>
                  <a:cubicBezTo>
                    <a:pt x="793" y="117"/>
                    <a:pt x="795" y="116"/>
                    <a:pt x="794" y="116"/>
                  </a:cubicBezTo>
                  <a:cubicBezTo>
                    <a:pt x="794" y="115"/>
                    <a:pt x="793" y="115"/>
                    <a:pt x="793" y="115"/>
                  </a:cubicBezTo>
                  <a:cubicBezTo>
                    <a:pt x="793" y="115"/>
                    <a:pt x="792" y="115"/>
                    <a:pt x="792" y="115"/>
                  </a:cubicBezTo>
                  <a:cubicBezTo>
                    <a:pt x="792" y="115"/>
                    <a:pt x="792" y="115"/>
                    <a:pt x="792" y="115"/>
                  </a:cubicBezTo>
                  <a:cubicBezTo>
                    <a:pt x="793" y="115"/>
                    <a:pt x="793" y="115"/>
                    <a:pt x="793" y="115"/>
                  </a:cubicBezTo>
                  <a:cubicBezTo>
                    <a:pt x="793" y="115"/>
                    <a:pt x="794" y="115"/>
                    <a:pt x="794" y="114"/>
                  </a:cubicBezTo>
                  <a:cubicBezTo>
                    <a:pt x="794" y="114"/>
                    <a:pt x="795" y="113"/>
                    <a:pt x="794" y="113"/>
                  </a:cubicBezTo>
                  <a:cubicBezTo>
                    <a:pt x="793" y="114"/>
                    <a:pt x="793" y="113"/>
                    <a:pt x="793" y="113"/>
                  </a:cubicBezTo>
                  <a:cubicBezTo>
                    <a:pt x="794" y="113"/>
                    <a:pt x="793" y="112"/>
                    <a:pt x="793" y="112"/>
                  </a:cubicBezTo>
                  <a:cubicBezTo>
                    <a:pt x="792" y="112"/>
                    <a:pt x="791" y="111"/>
                    <a:pt x="792" y="112"/>
                  </a:cubicBezTo>
                  <a:cubicBezTo>
                    <a:pt x="793" y="112"/>
                    <a:pt x="794" y="112"/>
                    <a:pt x="794" y="112"/>
                  </a:cubicBezTo>
                  <a:cubicBezTo>
                    <a:pt x="794" y="112"/>
                    <a:pt x="794" y="112"/>
                    <a:pt x="794" y="113"/>
                  </a:cubicBezTo>
                  <a:cubicBezTo>
                    <a:pt x="794" y="113"/>
                    <a:pt x="799" y="113"/>
                    <a:pt x="799" y="113"/>
                  </a:cubicBezTo>
                  <a:cubicBezTo>
                    <a:pt x="799" y="113"/>
                    <a:pt x="801" y="113"/>
                    <a:pt x="800" y="112"/>
                  </a:cubicBezTo>
                  <a:cubicBezTo>
                    <a:pt x="799" y="112"/>
                    <a:pt x="799" y="112"/>
                    <a:pt x="799" y="112"/>
                  </a:cubicBezTo>
                  <a:cubicBezTo>
                    <a:pt x="798" y="111"/>
                    <a:pt x="798" y="111"/>
                    <a:pt x="798" y="111"/>
                  </a:cubicBezTo>
                  <a:cubicBezTo>
                    <a:pt x="798" y="111"/>
                    <a:pt x="797" y="110"/>
                    <a:pt x="798" y="110"/>
                  </a:cubicBezTo>
                  <a:cubicBezTo>
                    <a:pt x="799" y="111"/>
                    <a:pt x="799" y="111"/>
                    <a:pt x="799" y="111"/>
                  </a:cubicBezTo>
                  <a:cubicBezTo>
                    <a:pt x="799" y="111"/>
                    <a:pt x="800" y="112"/>
                    <a:pt x="800" y="112"/>
                  </a:cubicBezTo>
                  <a:cubicBezTo>
                    <a:pt x="801" y="112"/>
                    <a:pt x="802" y="112"/>
                    <a:pt x="802" y="111"/>
                  </a:cubicBezTo>
                  <a:cubicBezTo>
                    <a:pt x="803" y="111"/>
                    <a:pt x="803" y="111"/>
                    <a:pt x="804" y="110"/>
                  </a:cubicBezTo>
                  <a:cubicBezTo>
                    <a:pt x="804" y="110"/>
                    <a:pt x="806" y="109"/>
                    <a:pt x="806" y="109"/>
                  </a:cubicBezTo>
                  <a:cubicBezTo>
                    <a:pt x="806" y="109"/>
                    <a:pt x="807" y="108"/>
                    <a:pt x="806" y="108"/>
                  </a:cubicBezTo>
                  <a:cubicBezTo>
                    <a:pt x="805" y="108"/>
                    <a:pt x="805" y="108"/>
                    <a:pt x="805" y="108"/>
                  </a:cubicBezTo>
                  <a:cubicBezTo>
                    <a:pt x="805" y="108"/>
                    <a:pt x="804" y="108"/>
                    <a:pt x="804" y="108"/>
                  </a:cubicBezTo>
                  <a:cubicBezTo>
                    <a:pt x="804" y="108"/>
                    <a:pt x="804" y="108"/>
                    <a:pt x="804" y="107"/>
                  </a:cubicBezTo>
                  <a:cubicBezTo>
                    <a:pt x="804" y="107"/>
                    <a:pt x="804" y="107"/>
                    <a:pt x="804" y="107"/>
                  </a:cubicBezTo>
                  <a:cubicBezTo>
                    <a:pt x="803" y="107"/>
                    <a:pt x="803" y="106"/>
                    <a:pt x="802" y="106"/>
                  </a:cubicBezTo>
                  <a:cubicBezTo>
                    <a:pt x="801" y="105"/>
                    <a:pt x="801" y="105"/>
                    <a:pt x="800" y="104"/>
                  </a:cubicBezTo>
                  <a:cubicBezTo>
                    <a:pt x="800" y="104"/>
                    <a:pt x="798" y="103"/>
                    <a:pt x="798" y="102"/>
                  </a:cubicBezTo>
                  <a:cubicBezTo>
                    <a:pt x="797" y="102"/>
                    <a:pt x="796" y="101"/>
                    <a:pt x="795" y="101"/>
                  </a:cubicBezTo>
                  <a:cubicBezTo>
                    <a:pt x="794" y="101"/>
                    <a:pt x="793" y="101"/>
                    <a:pt x="793" y="101"/>
                  </a:cubicBezTo>
                  <a:cubicBezTo>
                    <a:pt x="792" y="101"/>
                    <a:pt x="792" y="100"/>
                    <a:pt x="792" y="101"/>
                  </a:cubicBezTo>
                  <a:cubicBezTo>
                    <a:pt x="793" y="101"/>
                    <a:pt x="793" y="101"/>
                    <a:pt x="792" y="101"/>
                  </a:cubicBezTo>
                  <a:cubicBezTo>
                    <a:pt x="792" y="101"/>
                    <a:pt x="790" y="100"/>
                    <a:pt x="789" y="101"/>
                  </a:cubicBezTo>
                  <a:cubicBezTo>
                    <a:pt x="789" y="101"/>
                    <a:pt x="788" y="102"/>
                    <a:pt x="788" y="101"/>
                  </a:cubicBezTo>
                  <a:cubicBezTo>
                    <a:pt x="789" y="101"/>
                    <a:pt x="789" y="101"/>
                    <a:pt x="789" y="100"/>
                  </a:cubicBezTo>
                  <a:cubicBezTo>
                    <a:pt x="789" y="100"/>
                    <a:pt x="790" y="100"/>
                    <a:pt x="789" y="100"/>
                  </a:cubicBezTo>
                  <a:cubicBezTo>
                    <a:pt x="788" y="100"/>
                    <a:pt x="788" y="100"/>
                    <a:pt x="788" y="100"/>
                  </a:cubicBezTo>
                  <a:cubicBezTo>
                    <a:pt x="787" y="100"/>
                    <a:pt x="787" y="100"/>
                    <a:pt x="786" y="100"/>
                  </a:cubicBezTo>
                  <a:cubicBezTo>
                    <a:pt x="786" y="100"/>
                    <a:pt x="785" y="100"/>
                    <a:pt x="784" y="100"/>
                  </a:cubicBezTo>
                  <a:cubicBezTo>
                    <a:pt x="784" y="100"/>
                    <a:pt x="783" y="100"/>
                    <a:pt x="783" y="100"/>
                  </a:cubicBezTo>
                  <a:cubicBezTo>
                    <a:pt x="783" y="100"/>
                    <a:pt x="782" y="100"/>
                    <a:pt x="782" y="100"/>
                  </a:cubicBezTo>
                  <a:cubicBezTo>
                    <a:pt x="782" y="100"/>
                    <a:pt x="783" y="100"/>
                    <a:pt x="783" y="100"/>
                  </a:cubicBezTo>
                  <a:cubicBezTo>
                    <a:pt x="783" y="100"/>
                    <a:pt x="783" y="100"/>
                    <a:pt x="783" y="100"/>
                  </a:cubicBezTo>
                  <a:cubicBezTo>
                    <a:pt x="784" y="100"/>
                    <a:pt x="784" y="100"/>
                    <a:pt x="784" y="101"/>
                  </a:cubicBezTo>
                  <a:cubicBezTo>
                    <a:pt x="784" y="101"/>
                    <a:pt x="784" y="101"/>
                    <a:pt x="784" y="101"/>
                  </a:cubicBezTo>
                  <a:cubicBezTo>
                    <a:pt x="785" y="101"/>
                    <a:pt x="785" y="101"/>
                    <a:pt x="785" y="101"/>
                  </a:cubicBezTo>
                  <a:cubicBezTo>
                    <a:pt x="785" y="102"/>
                    <a:pt x="786" y="103"/>
                    <a:pt x="785" y="103"/>
                  </a:cubicBezTo>
                  <a:cubicBezTo>
                    <a:pt x="785" y="104"/>
                    <a:pt x="784" y="104"/>
                    <a:pt x="784" y="104"/>
                  </a:cubicBezTo>
                  <a:cubicBezTo>
                    <a:pt x="785" y="104"/>
                    <a:pt x="787" y="105"/>
                    <a:pt x="786" y="105"/>
                  </a:cubicBezTo>
                  <a:cubicBezTo>
                    <a:pt x="786" y="106"/>
                    <a:pt x="786" y="106"/>
                    <a:pt x="786" y="106"/>
                  </a:cubicBezTo>
                  <a:cubicBezTo>
                    <a:pt x="786" y="106"/>
                    <a:pt x="785" y="106"/>
                    <a:pt x="785" y="106"/>
                  </a:cubicBezTo>
                  <a:cubicBezTo>
                    <a:pt x="785" y="107"/>
                    <a:pt x="785" y="106"/>
                    <a:pt x="785" y="106"/>
                  </a:cubicBezTo>
                  <a:cubicBezTo>
                    <a:pt x="785" y="105"/>
                    <a:pt x="785" y="105"/>
                    <a:pt x="785" y="105"/>
                  </a:cubicBezTo>
                  <a:cubicBezTo>
                    <a:pt x="784" y="105"/>
                    <a:pt x="784" y="105"/>
                    <a:pt x="784" y="105"/>
                  </a:cubicBezTo>
                  <a:cubicBezTo>
                    <a:pt x="784" y="105"/>
                    <a:pt x="783" y="106"/>
                    <a:pt x="783" y="106"/>
                  </a:cubicBezTo>
                  <a:cubicBezTo>
                    <a:pt x="783" y="106"/>
                    <a:pt x="783" y="106"/>
                    <a:pt x="783" y="106"/>
                  </a:cubicBezTo>
                  <a:cubicBezTo>
                    <a:pt x="783" y="105"/>
                    <a:pt x="783" y="104"/>
                    <a:pt x="782" y="104"/>
                  </a:cubicBezTo>
                  <a:cubicBezTo>
                    <a:pt x="782" y="104"/>
                    <a:pt x="780" y="104"/>
                    <a:pt x="781" y="103"/>
                  </a:cubicBezTo>
                  <a:cubicBezTo>
                    <a:pt x="782" y="103"/>
                    <a:pt x="781" y="101"/>
                    <a:pt x="781" y="101"/>
                  </a:cubicBezTo>
                  <a:cubicBezTo>
                    <a:pt x="781" y="101"/>
                    <a:pt x="780" y="100"/>
                    <a:pt x="781" y="99"/>
                  </a:cubicBezTo>
                  <a:cubicBezTo>
                    <a:pt x="781" y="98"/>
                    <a:pt x="781" y="97"/>
                    <a:pt x="780" y="97"/>
                  </a:cubicBezTo>
                  <a:cubicBezTo>
                    <a:pt x="780" y="97"/>
                    <a:pt x="780" y="97"/>
                    <a:pt x="780" y="97"/>
                  </a:cubicBezTo>
                  <a:cubicBezTo>
                    <a:pt x="780" y="97"/>
                    <a:pt x="779" y="98"/>
                    <a:pt x="779" y="98"/>
                  </a:cubicBezTo>
                  <a:cubicBezTo>
                    <a:pt x="778" y="98"/>
                    <a:pt x="778" y="98"/>
                    <a:pt x="779" y="97"/>
                  </a:cubicBezTo>
                  <a:cubicBezTo>
                    <a:pt x="779" y="97"/>
                    <a:pt x="779" y="95"/>
                    <a:pt x="778" y="95"/>
                  </a:cubicBezTo>
                  <a:cubicBezTo>
                    <a:pt x="777" y="94"/>
                    <a:pt x="769" y="91"/>
                    <a:pt x="769" y="91"/>
                  </a:cubicBezTo>
                  <a:cubicBezTo>
                    <a:pt x="769" y="91"/>
                    <a:pt x="769" y="90"/>
                    <a:pt x="768" y="90"/>
                  </a:cubicBezTo>
                  <a:cubicBezTo>
                    <a:pt x="768" y="90"/>
                    <a:pt x="767" y="90"/>
                    <a:pt x="767" y="90"/>
                  </a:cubicBezTo>
                  <a:cubicBezTo>
                    <a:pt x="768" y="90"/>
                    <a:pt x="768" y="90"/>
                    <a:pt x="767" y="90"/>
                  </a:cubicBezTo>
                  <a:cubicBezTo>
                    <a:pt x="767" y="89"/>
                    <a:pt x="763" y="88"/>
                    <a:pt x="762" y="88"/>
                  </a:cubicBezTo>
                  <a:cubicBezTo>
                    <a:pt x="761" y="87"/>
                    <a:pt x="762" y="87"/>
                    <a:pt x="761" y="87"/>
                  </a:cubicBezTo>
                  <a:cubicBezTo>
                    <a:pt x="761" y="87"/>
                    <a:pt x="759" y="84"/>
                    <a:pt x="757" y="84"/>
                  </a:cubicBezTo>
                  <a:cubicBezTo>
                    <a:pt x="755" y="84"/>
                    <a:pt x="755" y="84"/>
                    <a:pt x="754" y="83"/>
                  </a:cubicBezTo>
                  <a:cubicBezTo>
                    <a:pt x="753" y="82"/>
                    <a:pt x="747" y="79"/>
                    <a:pt x="746" y="79"/>
                  </a:cubicBezTo>
                  <a:cubicBezTo>
                    <a:pt x="745" y="79"/>
                    <a:pt x="744" y="79"/>
                    <a:pt x="743" y="79"/>
                  </a:cubicBezTo>
                  <a:cubicBezTo>
                    <a:pt x="743" y="79"/>
                    <a:pt x="740" y="78"/>
                    <a:pt x="739" y="78"/>
                  </a:cubicBezTo>
                  <a:cubicBezTo>
                    <a:pt x="739" y="78"/>
                    <a:pt x="737" y="76"/>
                    <a:pt x="736" y="76"/>
                  </a:cubicBezTo>
                  <a:cubicBezTo>
                    <a:pt x="735" y="76"/>
                    <a:pt x="734" y="76"/>
                    <a:pt x="733" y="76"/>
                  </a:cubicBezTo>
                  <a:cubicBezTo>
                    <a:pt x="733" y="76"/>
                    <a:pt x="732" y="76"/>
                    <a:pt x="731" y="76"/>
                  </a:cubicBezTo>
                  <a:cubicBezTo>
                    <a:pt x="731" y="76"/>
                    <a:pt x="725" y="75"/>
                    <a:pt x="724" y="75"/>
                  </a:cubicBezTo>
                  <a:cubicBezTo>
                    <a:pt x="723" y="75"/>
                    <a:pt x="722" y="75"/>
                    <a:pt x="722" y="76"/>
                  </a:cubicBezTo>
                  <a:cubicBezTo>
                    <a:pt x="722" y="76"/>
                    <a:pt x="723" y="76"/>
                    <a:pt x="723" y="76"/>
                  </a:cubicBezTo>
                  <a:cubicBezTo>
                    <a:pt x="723" y="76"/>
                    <a:pt x="722" y="76"/>
                    <a:pt x="722" y="76"/>
                  </a:cubicBezTo>
                  <a:cubicBezTo>
                    <a:pt x="722" y="77"/>
                    <a:pt x="722" y="77"/>
                    <a:pt x="722" y="77"/>
                  </a:cubicBezTo>
                  <a:cubicBezTo>
                    <a:pt x="721" y="76"/>
                    <a:pt x="720" y="75"/>
                    <a:pt x="720" y="75"/>
                  </a:cubicBezTo>
                  <a:cubicBezTo>
                    <a:pt x="720" y="75"/>
                    <a:pt x="720" y="75"/>
                    <a:pt x="719" y="75"/>
                  </a:cubicBezTo>
                  <a:cubicBezTo>
                    <a:pt x="719" y="75"/>
                    <a:pt x="719" y="75"/>
                    <a:pt x="718" y="75"/>
                  </a:cubicBezTo>
                  <a:cubicBezTo>
                    <a:pt x="718" y="75"/>
                    <a:pt x="709" y="74"/>
                    <a:pt x="709" y="74"/>
                  </a:cubicBezTo>
                  <a:cubicBezTo>
                    <a:pt x="709" y="74"/>
                    <a:pt x="708" y="74"/>
                    <a:pt x="709" y="74"/>
                  </a:cubicBezTo>
                  <a:cubicBezTo>
                    <a:pt x="709" y="74"/>
                    <a:pt x="709" y="75"/>
                    <a:pt x="709" y="75"/>
                  </a:cubicBezTo>
                  <a:cubicBezTo>
                    <a:pt x="709" y="75"/>
                    <a:pt x="709" y="75"/>
                    <a:pt x="709" y="76"/>
                  </a:cubicBezTo>
                  <a:cubicBezTo>
                    <a:pt x="709" y="76"/>
                    <a:pt x="709" y="76"/>
                    <a:pt x="708" y="77"/>
                  </a:cubicBezTo>
                  <a:cubicBezTo>
                    <a:pt x="708" y="77"/>
                    <a:pt x="707" y="78"/>
                    <a:pt x="707" y="78"/>
                  </a:cubicBezTo>
                  <a:cubicBezTo>
                    <a:pt x="707" y="79"/>
                    <a:pt x="707" y="79"/>
                    <a:pt x="708" y="78"/>
                  </a:cubicBezTo>
                  <a:cubicBezTo>
                    <a:pt x="709" y="78"/>
                    <a:pt x="709" y="79"/>
                    <a:pt x="709" y="79"/>
                  </a:cubicBezTo>
                  <a:cubicBezTo>
                    <a:pt x="709" y="80"/>
                    <a:pt x="710" y="81"/>
                    <a:pt x="710" y="81"/>
                  </a:cubicBezTo>
                  <a:cubicBezTo>
                    <a:pt x="711" y="81"/>
                    <a:pt x="711" y="81"/>
                    <a:pt x="711" y="82"/>
                  </a:cubicBezTo>
                  <a:cubicBezTo>
                    <a:pt x="711" y="82"/>
                    <a:pt x="710" y="82"/>
                    <a:pt x="711" y="82"/>
                  </a:cubicBezTo>
                  <a:cubicBezTo>
                    <a:pt x="711" y="82"/>
                    <a:pt x="711" y="83"/>
                    <a:pt x="711" y="83"/>
                  </a:cubicBezTo>
                  <a:cubicBezTo>
                    <a:pt x="710" y="84"/>
                    <a:pt x="710" y="84"/>
                    <a:pt x="710" y="84"/>
                  </a:cubicBezTo>
                  <a:cubicBezTo>
                    <a:pt x="710" y="85"/>
                    <a:pt x="710" y="85"/>
                    <a:pt x="709" y="85"/>
                  </a:cubicBezTo>
                  <a:cubicBezTo>
                    <a:pt x="709" y="85"/>
                    <a:pt x="708" y="85"/>
                    <a:pt x="708" y="85"/>
                  </a:cubicBezTo>
                  <a:cubicBezTo>
                    <a:pt x="709" y="85"/>
                    <a:pt x="709" y="86"/>
                    <a:pt x="709" y="86"/>
                  </a:cubicBezTo>
                  <a:cubicBezTo>
                    <a:pt x="709" y="85"/>
                    <a:pt x="707" y="85"/>
                    <a:pt x="706" y="85"/>
                  </a:cubicBezTo>
                  <a:cubicBezTo>
                    <a:pt x="705" y="86"/>
                    <a:pt x="703" y="86"/>
                    <a:pt x="703" y="84"/>
                  </a:cubicBezTo>
                  <a:cubicBezTo>
                    <a:pt x="703" y="82"/>
                    <a:pt x="702" y="83"/>
                    <a:pt x="702" y="83"/>
                  </a:cubicBezTo>
                  <a:cubicBezTo>
                    <a:pt x="702" y="83"/>
                    <a:pt x="701" y="83"/>
                    <a:pt x="700" y="82"/>
                  </a:cubicBezTo>
                  <a:cubicBezTo>
                    <a:pt x="700" y="82"/>
                    <a:pt x="699" y="82"/>
                    <a:pt x="699" y="82"/>
                  </a:cubicBezTo>
                  <a:cubicBezTo>
                    <a:pt x="699" y="82"/>
                    <a:pt x="697" y="82"/>
                    <a:pt x="697" y="80"/>
                  </a:cubicBezTo>
                  <a:cubicBezTo>
                    <a:pt x="697" y="78"/>
                    <a:pt x="697" y="79"/>
                    <a:pt x="697" y="78"/>
                  </a:cubicBezTo>
                  <a:cubicBezTo>
                    <a:pt x="696" y="78"/>
                    <a:pt x="696" y="78"/>
                    <a:pt x="696" y="78"/>
                  </a:cubicBezTo>
                  <a:cubicBezTo>
                    <a:pt x="696" y="78"/>
                    <a:pt x="696" y="77"/>
                    <a:pt x="695" y="77"/>
                  </a:cubicBezTo>
                  <a:cubicBezTo>
                    <a:pt x="695" y="77"/>
                    <a:pt x="694" y="77"/>
                    <a:pt x="694" y="78"/>
                  </a:cubicBezTo>
                  <a:cubicBezTo>
                    <a:pt x="693" y="78"/>
                    <a:pt x="692" y="79"/>
                    <a:pt x="692" y="79"/>
                  </a:cubicBezTo>
                  <a:cubicBezTo>
                    <a:pt x="691" y="79"/>
                    <a:pt x="684" y="79"/>
                    <a:pt x="684" y="79"/>
                  </a:cubicBezTo>
                  <a:cubicBezTo>
                    <a:pt x="684" y="79"/>
                    <a:pt x="683" y="79"/>
                    <a:pt x="681" y="78"/>
                  </a:cubicBezTo>
                  <a:cubicBezTo>
                    <a:pt x="680" y="78"/>
                    <a:pt x="677" y="77"/>
                    <a:pt x="677" y="77"/>
                  </a:cubicBezTo>
                  <a:cubicBezTo>
                    <a:pt x="677" y="77"/>
                    <a:pt x="676" y="77"/>
                    <a:pt x="676" y="77"/>
                  </a:cubicBezTo>
                  <a:cubicBezTo>
                    <a:pt x="675" y="77"/>
                    <a:pt x="675" y="77"/>
                    <a:pt x="675" y="77"/>
                  </a:cubicBezTo>
                  <a:cubicBezTo>
                    <a:pt x="674" y="77"/>
                    <a:pt x="662" y="79"/>
                    <a:pt x="662" y="79"/>
                  </a:cubicBezTo>
                  <a:cubicBezTo>
                    <a:pt x="662" y="79"/>
                    <a:pt x="661" y="79"/>
                    <a:pt x="661" y="78"/>
                  </a:cubicBezTo>
                  <a:cubicBezTo>
                    <a:pt x="660" y="78"/>
                    <a:pt x="656" y="77"/>
                    <a:pt x="656" y="77"/>
                  </a:cubicBezTo>
                  <a:cubicBezTo>
                    <a:pt x="656" y="77"/>
                    <a:pt x="655" y="77"/>
                    <a:pt x="656" y="77"/>
                  </a:cubicBezTo>
                  <a:cubicBezTo>
                    <a:pt x="656" y="77"/>
                    <a:pt x="655" y="76"/>
                    <a:pt x="655" y="76"/>
                  </a:cubicBezTo>
                  <a:cubicBezTo>
                    <a:pt x="655" y="76"/>
                    <a:pt x="655" y="76"/>
                    <a:pt x="655" y="75"/>
                  </a:cubicBezTo>
                  <a:cubicBezTo>
                    <a:pt x="656" y="75"/>
                    <a:pt x="656" y="75"/>
                    <a:pt x="655" y="74"/>
                  </a:cubicBezTo>
                  <a:cubicBezTo>
                    <a:pt x="655" y="73"/>
                    <a:pt x="656" y="74"/>
                    <a:pt x="656" y="74"/>
                  </a:cubicBezTo>
                  <a:cubicBezTo>
                    <a:pt x="656" y="74"/>
                    <a:pt x="657" y="74"/>
                    <a:pt x="657" y="73"/>
                  </a:cubicBezTo>
                  <a:cubicBezTo>
                    <a:pt x="657" y="72"/>
                    <a:pt x="656" y="71"/>
                    <a:pt x="656" y="70"/>
                  </a:cubicBezTo>
                  <a:cubicBezTo>
                    <a:pt x="656" y="70"/>
                    <a:pt x="655" y="68"/>
                    <a:pt x="649" y="66"/>
                  </a:cubicBezTo>
                  <a:cubicBezTo>
                    <a:pt x="644" y="65"/>
                    <a:pt x="641" y="65"/>
                    <a:pt x="640" y="65"/>
                  </a:cubicBezTo>
                  <a:cubicBezTo>
                    <a:pt x="638" y="65"/>
                    <a:pt x="638" y="65"/>
                    <a:pt x="637" y="65"/>
                  </a:cubicBezTo>
                  <a:cubicBezTo>
                    <a:pt x="637" y="65"/>
                    <a:pt x="636" y="65"/>
                    <a:pt x="635" y="65"/>
                  </a:cubicBezTo>
                  <a:cubicBezTo>
                    <a:pt x="635" y="65"/>
                    <a:pt x="631" y="66"/>
                    <a:pt x="630" y="66"/>
                  </a:cubicBezTo>
                  <a:cubicBezTo>
                    <a:pt x="629" y="66"/>
                    <a:pt x="628" y="66"/>
                    <a:pt x="628" y="67"/>
                  </a:cubicBezTo>
                  <a:cubicBezTo>
                    <a:pt x="627" y="67"/>
                    <a:pt x="625" y="67"/>
                    <a:pt x="624" y="67"/>
                  </a:cubicBezTo>
                  <a:cubicBezTo>
                    <a:pt x="624" y="67"/>
                    <a:pt x="621" y="67"/>
                    <a:pt x="621" y="68"/>
                  </a:cubicBezTo>
                  <a:cubicBezTo>
                    <a:pt x="620" y="68"/>
                    <a:pt x="619" y="68"/>
                    <a:pt x="618" y="67"/>
                  </a:cubicBezTo>
                  <a:cubicBezTo>
                    <a:pt x="617" y="67"/>
                    <a:pt x="615" y="66"/>
                    <a:pt x="616" y="66"/>
                  </a:cubicBezTo>
                  <a:cubicBezTo>
                    <a:pt x="617" y="66"/>
                    <a:pt x="616" y="65"/>
                    <a:pt x="616" y="65"/>
                  </a:cubicBezTo>
                  <a:cubicBezTo>
                    <a:pt x="616" y="65"/>
                    <a:pt x="615" y="64"/>
                    <a:pt x="615" y="64"/>
                  </a:cubicBezTo>
                  <a:cubicBezTo>
                    <a:pt x="615" y="63"/>
                    <a:pt x="614" y="63"/>
                    <a:pt x="613" y="63"/>
                  </a:cubicBezTo>
                  <a:cubicBezTo>
                    <a:pt x="612" y="62"/>
                    <a:pt x="611" y="62"/>
                    <a:pt x="611" y="63"/>
                  </a:cubicBezTo>
                  <a:cubicBezTo>
                    <a:pt x="611" y="63"/>
                    <a:pt x="610" y="64"/>
                    <a:pt x="610" y="63"/>
                  </a:cubicBezTo>
                  <a:cubicBezTo>
                    <a:pt x="611" y="62"/>
                    <a:pt x="610" y="62"/>
                    <a:pt x="610" y="63"/>
                  </a:cubicBezTo>
                  <a:cubicBezTo>
                    <a:pt x="610" y="63"/>
                    <a:pt x="606" y="65"/>
                    <a:pt x="607" y="64"/>
                  </a:cubicBezTo>
                  <a:cubicBezTo>
                    <a:pt x="609" y="63"/>
                    <a:pt x="609" y="62"/>
                    <a:pt x="610" y="62"/>
                  </a:cubicBezTo>
                  <a:cubicBezTo>
                    <a:pt x="610" y="62"/>
                    <a:pt x="611" y="61"/>
                    <a:pt x="609" y="61"/>
                  </a:cubicBezTo>
                  <a:cubicBezTo>
                    <a:pt x="608" y="62"/>
                    <a:pt x="608" y="61"/>
                    <a:pt x="608" y="61"/>
                  </a:cubicBezTo>
                  <a:cubicBezTo>
                    <a:pt x="608" y="61"/>
                    <a:pt x="608" y="61"/>
                    <a:pt x="607" y="61"/>
                  </a:cubicBezTo>
                  <a:cubicBezTo>
                    <a:pt x="607" y="62"/>
                    <a:pt x="606" y="62"/>
                    <a:pt x="607" y="61"/>
                  </a:cubicBezTo>
                  <a:cubicBezTo>
                    <a:pt x="608" y="60"/>
                    <a:pt x="608" y="60"/>
                    <a:pt x="607" y="60"/>
                  </a:cubicBezTo>
                  <a:cubicBezTo>
                    <a:pt x="607" y="60"/>
                    <a:pt x="606" y="60"/>
                    <a:pt x="605" y="60"/>
                  </a:cubicBezTo>
                  <a:cubicBezTo>
                    <a:pt x="605" y="60"/>
                    <a:pt x="604" y="60"/>
                    <a:pt x="604" y="60"/>
                  </a:cubicBezTo>
                  <a:cubicBezTo>
                    <a:pt x="604" y="60"/>
                    <a:pt x="602" y="60"/>
                    <a:pt x="602" y="60"/>
                  </a:cubicBezTo>
                  <a:cubicBezTo>
                    <a:pt x="602" y="60"/>
                    <a:pt x="601" y="60"/>
                    <a:pt x="601" y="60"/>
                  </a:cubicBezTo>
                  <a:cubicBezTo>
                    <a:pt x="602" y="59"/>
                    <a:pt x="602" y="59"/>
                    <a:pt x="601" y="59"/>
                  </a:cubicBezTo>
                  <a:cubicBezTo>
                    <a:pt x="601" y="59"/>
                    <a:pt x="601" y="59"/>
                    <a:pt x="602" y="59"/>
                  </a:cubicBezTo>
                  <a:cubicBezTo>
                    <a:pt x="602" y="59"/>
                    <a:pt x="603" y="59"/>
                    <a:pt x="603" y="59"/>
                  </a:cubicBezTo>
                  <a:cubicBezTo>
                    <a:pt x="603" y="58"/>
                    <a:pt x="604" y="57"/>
                    <a:pt x="604" y="58"/>
                  </a:cubicBezTo>
                  <a:cubicBezTo>
                    <a:pt x="605" y="59"/>
                    <a:pt x="605" y="59"/>
                    <a:pt x="606" y="59"/>
                  </a:cubicBezTo>
                  <a:cubicBezTo>
                    <a:pt x="607" y="58"/>
                    <a:pt x="608" y="58"/>
                    <a:pt x="607" y="57"/>
                  </a:cubicBezTo>
                  <a:cubicBezTo>
                    <a:pt x="605" y="56"/>
                    <a:pt x="605" y="55"/>
                    <a:pt x="604" y="55"/>
                  </a:cubicBezTo>
                  <a:cubicBezTo>
                    <a:pt x="602" y="55"/>
                    <a:pt x="599" y="54"/>
                    <a:pt x="599" y="54"/>
                  </a:cubicBezTo>
                  <a:cubicBezTo>
                    <a:pt x="599" y="54"/>
                    <a:pt x="597" y="54"/>
                    <a:pt x="596" y="54"/>
                  </a:cubicBezTo>
                  <a:cubicBezTo>
                    <a:pt x="596" y="54"/>
                    <a:pt x="593" y="53"/>
                    <a:pt x="592" y="54"/>
                  </a:cubicBezTo>
                  <a:cubicBezTo>
                    <a:pt x="591" y="56"/>
                    <a:pt x="591" y="56"/>
                    <a:pt x="591" y="56"/>
                  </a:cubicBezTo>
                  <a:cubicBezTo>
                    <a:pt x="591" y="56"/>
                    <a:pt x="590" y="57"/>
                    <a:pt x="589" y="57"/>
                  </a:cubicBezTo>
                  <a:cubicBezTo>
                    <a:pt x="589" y="58"/>
                    <a:pt x="588" y="59"/>
                    <a:pt x="587" y="59"/>
                  </a:cubicBezTo>
                  <a:cubicBezTo>
                    <a:pt x="587" y="59"/>
                    <a:pt x="586" y="59"/>
                    <a:pt x="586" y="59"/>
                  </a:cubicBezTo>
                  <a:cubicBezTo>
                    <a:pt x="585" y="59"/>
                    <a:pt x="584" y="59"/>
                    <a:pt x="583" y="60"/>
                  </a:cubicBezTo>
                  <a:cubicBezTo>
                    <a:pt x="583" y="60"/>
                    <a:pt x="582" y="60"/>
                    <a:pt x="582" y="60"/>
                  </a:cubicBezTo>
                  <a:cubicBezTo>
                    <a:pt x="582" y="59"/>
                    <a:pt x="582" y="59"/>
                    <a:pt x="582" y="59"/>
                  </a:cubicBezTo>
                  <a:cubicBezTo>
                    <a:pt x="583" y="59"/>
                    <a:pt x="583" y="59"/>
                    <a:pt x="583" y="58"/>
                  </a:cubicBezTo>
                  <a:cubicBezTo>
                    <a:pt x="582" y="58"/>
                    <a:pt x="582" y="57"/>
                    <a:pt x="583" y="57"/>
                  </a:cubicBezTo>
                  <a:cubicBezTo>
                    <a:pt x="583" y="58"/>
                    <a:pt x="584" y="58"/>
                    <a:pt x="585" y="58"/>
                  </a:cubicBezTo>
                  <a:cubicBezTo>
                    <a:pt x="585" y="58"/>
                    <a:pt x="585" y="58"/>
                    <a:pt x="586" y="58"/>
                  </a:cubicBezTo>
                  <a:cubicBezTo>
                    <a:pt x="586" y="58"/>
                    <a:pt x="587" y="58"/>
                    <a:pt x="586" y="57"/>
                  </a:cubicBezTo>
                  <a:cubicBezTo>
                    <a:pt x="585" y="56"/>
                    <a:pt x="585" y="56"/>
                    <a:pt x="586" y="56"/>
                  </a:cubicBezTo>
                  <a:cubicBezTo>
                    <a:pt x="586" y="55"/>
                    <a:pt x="586" y="54"/>
                    <a:pt x="587" y="55"/>
                  </a:cubicBezTo>
                  <a:cubicBezTo>
                    <a:pt x="587" y="57"/>
                    <a:pt x="587" y="56"/>
                    <a:pt x="588" y="56"/>
                  </a:cubicBezTo>
                  <a:cubicBezTo>
                    <a:pt x="588" y="55"/>
                    <a:pt x="589" y="55"/>
                    <a:pt x="589" y="56"/>
                  </a:cubicBezTo>
                  <a:cubicBezTo>
                    <a:pt x="588" y="56"/>
                    <a:pt x="588" y="57"/>
                    <a:pt x="587" y="57"/>
                  </a:cubicBezTo>
                  <a:cubicBezTo>
                    <a:pt x="587" y="57"/>
                    <a:pt x="587" y="57"/>
                    <a:pt x="587" y="57"/>
                  </a:cubicBezTo>
                  <a:cubicBezTo>
                    <a:pt x="587" y="57"/>
                    <a:pt x="587" y="58"/>
                    <a:pt x="587" y="58"/>
                  </a:cubicBezTo>
                  <a:cubicBezTo>
                    <a:pt x="588" y="58"/>
                    <a:pt x="588" y="58"/>
                    <a:pt x="588" y="57"/>
                  </a:cubicBezTo>
                  <a:cubicBezTo>
                    <a:pt x="588" y="57"/>
                    <a:pt x="589" y="57"/>
                    <a:pt x="589" y="57"/>
                  </a:cubicBezTo>
                  <a:cubicBezTo>
                    <a:pt x="589" y="57"/>
                    <a:pt x="590" y="56"/>
                    <a:pt x="591" y="55"/>
                  </a:cubicBezTo>
                  <a:cubicBezTo>
                    <a:pt x="591" y="55"/>
                    <a:pt x="592" y="54"/>
                    <a:pt x="591" y="54"/>
                  </a:cubicBezTo>
                  <a:cubicBezTo>
                    <a:pt x="590" y="54"/>
                    <a:pt x="588" y="54"/>
                    <a:pt x="588" y="54"/>
                  </a:cubicBezTo>
                  <a:cubicBezTo>
                    <a:pt x="587" y="54"/>
                    <a:pt x="581" y="55"/>
                    <a:pt x="580" y="55"/>
                  </a:cubicBezTo>
                  <a:cubicBezTo>
                    <a:pt x="579" y="55"/>
                    <a:pt x="578" y="55"/>
                    <a:pt x="579" y="54"/>
                  </a:cubicBezTo>
                  <a:cubicBezTo>
                    <a:pt x="581" y="54"/>
                    <a:pt x="582" y="53"/>
                    <a:pt x="583" y="53"/>
                  </a:cubicBezTo>
                  <a:cubicBezTo>
                    <a:pt x="584" y="53"/>
                    <a:pt x="585" y="53"/>
                    <a:pt x="585" y="53"/>
                  </a:cubicBezTo>
                  <a:cubicBezTo>
                    <a:pt x="586" y="53"/>
                    <a:pt x="591" y="54"/>
                    <a:pt x="591" y="54"/>
                  </a:cubicBezTo>
                  <a:cubicBezTo>
                    <a:pt x="591" y="54"/>
                    <a:pt x="591" y="53"/>
                    <a:pt x="590" y="53"/>
                  </a:cubicBezTo>
                  <a:cubicBezTo>
                    <a:pt x="588" y="53"/>
                    <a:pt x="582" y="51"/>
                    <a:pt x="582" y="51"/>
                  </a:cubicBezTo>
                  <a:cubicBezTo>
                    <a:pt x="581" y="51"/>
                    <a:pt x="580" y="51"/>
                    <a:pt x="580" y="51"/>
                  </a:cubicBezTo>
                  <a:cubicBezTo>
                    <a:pt x="580" y="51"/>
                    <a:pt x="578" y="51"/>
                    <a:pt x="578" y="51"/>
                  </a:cubicBezTo>
                  <a:cubicBezTo>
                    <a:pt x="577" y="51"/>
                    <a:pt x="574" y="50"/>
                    <a:pt x="574" y="50"/>
                  </a:cubicBezTo>
                  <a:cubicBezTo>
                    <a:pt x="573" y="50"/>
                    <a:pt x="570" y="50"/>
                    <a:pt x="569" y="50"/>
                  </a:cubicBezTo>
                  <a:cubicBezTo>
                    <a:pt x="569" y="50"/>
                    <a:pt x="566" y="49"/>
                    <a:pt x="565" y="49"/>
                  </a:cubicBezTo>
                  <a:cubicBezTo>
                    <a:pt x="564" y="49"/>
                    <a:pt x="562" y="49"/>
                    <a:pt x="561" y="49"/>
                  </a:cubicBezTo>
                  <a:cubicBezTo>
                    <a:pt x="561" y="49"/>
                    <a:pt x="560" y="48"/>
                    <a:pt x="561" y="49"/>
                  </a:cubicBezTo>
                  <a:cubicBezTo>
                    <a:pt x="562" y="50"/>
                    <a:pt x="563" y="51"/>
                    <a:pt x="563" y="51"/>
                  </a:cubicBezTo>
                  <a:cubicBezTo>
                    <a:pt x="563" y="51"/>
                    <a:pt x="563" y="51"/>
                    <a:pt x="563" y="51"/>
                  </a:cubicBezTo>
                  <a:cubicBezTo>
                    <a:pt x="562" y="52"/>
                    <a:pt x="562" y="52"/>
                    <a:pt x="561" y="52"/>
                  </a:cubicBezTo>
                  <a:cubicBezTo>
                    <a:pt x="561" y="52"/>
                    <a:pt x="559" y="52"/>
                    <a:pt x="559" y="52"/>
                  </a:cubicBezTo>
                  <a:cubicBezTo>
                    <a:pt x="558" y="52"/>
                    <a:pt x="557" y="52"/>
                    <a:pt x="556" y="53"/>
                  </a:cubicBezTo>
                  <a:cubicBezTo>
                    <a:pt x="555" y="54"/>
                    <a:pt x="554" y="54"/>
                    <a:pt x="554" y="54"/>
                  </a:cubicBezTo>
                  <a:cubicBezTo>
                    <a:pt x="554" y="54"/>
                    <a:pt x="553" y="55"/>
                    <a:pt x="553" y="55"/>
                  </a:cubicBezTo>
                  <a:cubicBezTo>
                    <a:pt x="554" y="56"/>
                    <a:pt x="554" y="55"/>
                    <a:pt x="555" y="55"/>
                  </a:cubicBezTo>
                  <a:cubicBezTo>
                    <a:pt x="555" y="55"/>
                    <a:pt x="556" y="55"/>
                    <a:pt x="556" y="55"/>
                  </a:cubicBezTo>
                  <a:cubicBezTo>
                    <a:pt x="557" y="55"/>
                    <a:pt x="557" y="55"/>
                    <a:pt x="557" y="55"/>
                  </a:cubicBezTo>
                  <a:cubicBezTo>
                    <a:pt x="558" y="55"/>
                    <a:pt x="559" y="55"/>
                    <a:pt x="558" y="55"/>
                  </a:cubicBezTo>
                  <a:cubicBezTo>
                    <a:pt x="558" y="56"/>
                    <a:pt x="558" y="55"/>
                    <a:pt x="557" y="56"/>
                  </a:cubicBezTo>
                  <a:cubicBezTo>
                    <a:pt x="556" y="57"/>
                    <a:pt x="556" y="57"/>
                    <a:pt x="556" y="57"/>
                  </a:cubicBezTo>
                  <a:cubicBezTo>
                    <a:pt x="555" y="57"/>
                    <a:pt x="554" y="57"/>
                    <a:pt x="555" y="57"/>
                  </a:cubicBezTo>
                  <a:cubicBezTo>
                    <a:pt x="556" y="58"/>
                    <a:pt x="556" y="58"/>
                    <a:pt x="556" y="58"/>
                  </a:cubicBezTo>
                  <a:cubicBezTo>
                    <a:pt x="556" y="59"/>
                    <a:pt x="556" y="60"/>
                    <a:pt x="557" y="61"/>
                  </a:cubicBezTo>
                  <a:cubicBezTo>
                    <a:pt x="558" y="61"/>
                    <a:pt x="558" y="62"/>
                    <a:pt x="557" y="62"/>
                  </a:cubicBezTo>
                  <a:cubicBezTo>
                    <a:pt x="557" y="61"/>
                    <a:pt x="557" y="62"/>
                    <a:pt x="557" y="62"/>
                  </a:cubicBezTo>
                  <a:cubicBezTo>
                    <a:pt x="556" y="62"/>
                    <a:pt x="556" y="62"/>
                    <a:pt x="556" y="62"/>
                  </a:cubicBezTo>
                  <a:cubicBezTo>
                    <a:pt x="556" y="62"/>
                    <a:pt x="555" y="62"/>
                    <a:pt x="555" y="62"/>
                  </a:cubicBezTo>
                  <a:cubicBezTo>
                    <a:pt x="554" y="62"/>
                    <a:pt x="553" y="62"/>
                    <a:pt x="553" y="61"/>
                  </a:cubicBezTo>
                  <a:cubicBezTo>
                    <a:pt x="553" y="60"/>
                    <a:pt x="551" y="60"/>
                    <a:pt x="551" y="61"/>
                  </a:cubicBezTo>
                  <a:cubicBezTo>
                    <a:pt x="551" y="61"/>
                    <a:pt x="549" y="62"/>
                    <a:pt x="550" y="61"/>
                  </a:cubicBezTo>
                  <a:cubicBezTo>
                    <a:pt x="550" y="61"/>
                    <a:pt x="550" y="60"/>
                    <a:pt x="550" y="60"/>
                  </a:cubicBezTo>
                  <a:cubicBezTo>
                    <a:pt x="549" y="61"/>
                    <a:pt x="548" y="61"/>
                    <a:pt x="548" y="61"/>
                  </a:cubicBezTo>
                  <a:cubicBezTo>
                    <a:pt x="547" y="62"/>
                    <a:pt x="547" y="62"/>
                    <a:pt x="547" y="63"/>
                  </a:cubicBezTo>
                  <a:cubicBezTo>
                    <a:pt x="548" y="63"/>
                    <a:pt x="547" y="63"/>
                    <a:pt x="548" y="63"/>
                  </a:cubicBezTo>
                  <a:cubicBezTo>
                    <a:pt x="549" y="63"/>
                    <a:pt x="549" y="63"/>
                    <a:pt x="549" y="63"/>
                  </a:cubicBezTo>
                  <a:cubicBezTo>
                    <a:pt x="548" y="63"/>
                    <a:pt x="548" y="63"/>
                    <a:pt x="548" y="63"/>
                  </a:cubicBezTo>
                  <a:cubicBezTo>
                    <a:pt x="549" y="64"/>
                    <a:pt x="549" y="64"/>
                    <a:pt x="548" y="64"/>
                  </a:cubicBezTo>
                  <a:cubicBezTo>
                    <a:pt x="548" y="64"/>
                    <a:pt x="546" y="64"/>
                    <a:pt x="547" y="64"/>
                  </a:cubicBezTo>
                  <a:cubicBezTo>
                    <a:pt x="547" y="64"/>
                    <a:pt x="547" y="64"/>
                    <a:pt x="547" y="65"/>
                  </a:cubicBezTo>
                  <a:cubicBezTo>
                    <a:pt x="548" y="65"/>
                    <a:pt x="547" y="65"/>
                    <a:pt x="547" y="65"/>
                  </a:cubicBezTo>
                  <a:cubicBezTo>
                    <a:pt x="547" y="65"/>
                    <a:pt x="547" y="65"/>
                    <a:pt x="547" y="65"/>
                  </a:cubicBezTo>
                  <a:cubicBezTo>
                    <a:pt x="546" y="64"/>
                    <a:pt x="546" y="64"/>
                    <a:pt x="546" y="64"/>
                  </a:cubicBezTo>
                  <a:cubicBezTo>
                    <a:pt x="546" y="64"/>
                    <a:pt x="546" y="64"/>
                    <a:pt x="546" y="64"/>
                  </a:cubicBezTo>
                  <a:cubicBezTo>
                    <a:pt x="546" y="64"/>
                    <a:pt x="545" y="64"/>
                    <a:pt x="545" y="63"/>
                  </a:cubicBezTo>
                  <a:cubicBezTo>
                    <a:pt x="545" y="63"/>
                    <a:pt x="545" y="63"/>
                    <a:pt x="545" y="63"/>
                  </a:cubicBezTo>
                  <a:cubicBezTo>
                    <a:pt x="544" y="63"/>
                    <a:pt x="544" y="63"/>
                    <a:pt x="544" y="63"/>
                  </a:cubicBezTo>
                  <a:cubicBezTo>
                    <a:pt x="544" y="62"/>
                    <a:pt x="544" y="62"/>
                    <a:pt x="543" y="62"/>
                  </a:cubicBezTo>
                  <a:cubicBezTo>
                    <a:pt x="542" y="62"/>
                    <a:pt x="542" y="61"/>
                    <a:pt x="541" y="62"/>
                  </a:cubicBezTo>
                  <a:cubicBezTo>
                    <a:pt x="540" y="62"/>
                    <a:pt x="540" y="62"/>
                    <a:pt x="540" y="61"/>
                  </a:cubicBezTo>
                  <a:cubicBezTo>
                    <a:pt x="540" y="61"/>
                    <a:pt x="540" y="61"/>
                    <a:pt x="540" y="61"/>
                  </a:cubicBezTo>
                  <a:cubicBezTo>
                    <a:pt x="539" y="61"/>
                    <a:pt x="539" y="60"/>
                    <a:pt x="538" y="60"/>
                  </a:cubicBezTo>
                  <a:cubicBezTo>
                    <a:pt x="538" y="60"/>
                    <a:pt x="538" y="60"/>
                    <a:pt x="537" y="60"/>
                  </a:cubicBezTo>
                  <a:cubicBezTo>
                    <a:pt x="536" y="61"/>
                    <a:pt x="533" y="61"/>
                    <a:pt x="533" y="61"/>
                  </a:cubicBezTo>
                  <a:cubicBezTo>
                    <a:pt x="532" y="62"/>
                    <a:pt x="532" y="62"/>
                    <a:pt x="532" y="62"/>
                  </a:cubicBezTo>
                  <a:cubicBezTo>
                    <a:pt x="532" y="62"/>
                    <a:pt x="532" y="63"/>
                    <a:pt x="532" y="63"/>
                  </a:cubicBezTo>
                  <a:cubicBezTo>
                    <a:pt x="531" y="63"/>
                    <a:pt x="531" y="63"/>
                    <a:pt x="531" y="63"/>
                  </a:cubicBezTo>
                  <a:cubicBezTo>
                    <a:pt x="531" y="63"/>
                    <a:pt x="531" y="62"/>
                    <a:pt x="531" y="62"/>
                  </a:cubicBezTo>
                  <a:cubicBezTo>
                    <a:pt x="531" y="63"/>
                    <a:pt x="528" y="63"/>
                    <a:pt x="527" y="62"/>
                  </a:cubicBezTo>
                  <a:cubicBezTo>
                    <a:pt x="527" y="62"/>
                    <a:pt x="524" y="61"/>
                    <a:pt x="523" y="60"/>
                  </a:cubicBezTo>
                  <a:cubicBezTo>
                    <a:pt x="522" y="59"/>
                    <a:pt x="522" y="59"/>
                    <a:pt x="522" y="59"/>
                  </a:cubicBezTo>
                  <a:cubicBezTo>
                    <a:pt x="522" y="59"/>
                    <a:pt x="522" y="59"/>
                    <a:pt x="522" y="59"/>
                  </a:cubicBezTo>
                  <a:cubicBezTo>
                    <a:pt x="522" y="58"/>
                    <a:pt x="521" y="58"/>
                    <a:pt x="521" y="58"/>
                  </a:cubicBezTo>
                  <a:cubicBezTo>
                    <a:pt x="521" y="58"/>
                    <a:pt x="521" y="58"/>
                    <a:pt x="520" y="58"/>
                  </a:cubicBezTo>
                  <a:cubicBezTo>
                    <a:pt x="520" y="59"/>
                    <a:pt x="519" y="61"/>
                    <a:pt x="518" y="62"/>
                  </a:cubicBezTo>
                  <a:cubicBezTo>
                    <a:pt x="518" y="62"/>
                    <a:pt x="518" y="63"/>
                    <a:pt x="518" y="63"/>
                  </a:cubicBezTo>
                  <a:cubicBezTo>
                    <a:pt x="518" y="63"/>
                    <a:pt x="518" y="64"/>
                    <a:pt x="518" y="64"/>
                  </a:cubicBezTo>
                  <a:cubicBezTo>
                    <a:pt x="517" y="64"/>
                    <a:pt x="517" y="65"/>
                    <a:pt x="517" y="65"/>
                  </a:cubicBezTo>
                  <a:cubicBezTo>
                    <a:pt x="517" y="65"/>
                    <a:pt x="515" y="67"/>
                    <a:pt x="514" y="68"/>
                  </a:cubicBezTo>
                  <a:cubicBezTo>
                    <a:pt x="514" y="68"/>
                    <a:pt x="513" y="68"/>
                    <a:pt x="513" y="68"/>
                  </a:cubicBezTo>
                  <a:cubicBezTo>
                    <a:pt x="513" y="68"/>
                    <a:pt x="512" y="68"/>
                    <a:pt x="512" y="68"/>
                  </a:cubicBezTo>
                  <a:cubicBezTo>
                    <a:pt x="513" y="67"/>
                    <a:pt x="513" y="67"/>
                    <a:pt x="512" y="67"/>
                  </a:cubicBezTo>
                  <a:cubicBezTo>
                    <a:pt x="512" y="67"/>
                    <a:pt x="511" y="67"/>
                    <a:pt x="511" y="67"/>
                  </a:cubicBezTo>
                  <a:cubicBezTo>
                    <a:pt x="511" y="67"/>
                    <a:pt x="510" y="67"/>
                    <a:pt x="510" y="67"/>
                  </a:cubicBezTo>
                  <a:cubicBezTo>
                    <a:pt x="510" y="67"/>
                    <a:pt x="509" y="66"/>
                    <a:pt x="509" y="66"/>
                  </a:cubicBezTo>
                  <a:cubicBezTo>
                    <a:pt x="509" y="66"/>
                    <a:pt x="509" y="66"/>
                    <a:pt x="509" y="66"/>
                  </a:cubicBezTo>
                  <a:cubicBezTo>
                    <a:pt x="508" y="66"/>
                    <a:pt x="506" y="65"/>
                    <a:pt x="507" y="65"/>
                  </a:cubicBezTo>
                  <a:cubicBezTo>
                    <a:pt x="507" y="65"/>
                    <a:pt x="507" y="65"/>
                    <a:pt x="507" y="64"/>
                  </a:cubicBezTo>
                  <a:cubicBezTo>
                    <a:pt x="507" y="64"/>
                    <a:pt x="507" y="64"/>
                    <a:pt x="507" y="64"/>
                  </a:cubicBezTo>
                  <a:cubicBezTo>
                    <a:pt x="507" y="64"/>
                    <a:pt x="506" y="63"/>
                    <a:pt x="506" y="63"/>
                  </a:cubicBezTo>
                  <a:cubicBezTo>
                    <a:pt x="505" y="63"/>
                    <a:pt x="505" y="63"/>
                    <a:pt x="505" y="62"/>
                  </a:cubicBezTo>
                  <a:cubicBezTo>
                    <a:pt x="505" y="62"/>
                    <a:pt x="504" y="62"/>
                    <a:pt x="504" y="61"/>
                  </a:cubicBezTo>
                  <a:cubicBezTo>
                    <a:pt x="504" y="61"/>
                    <a:pt x="502" y="60"/>
                    <a:pt x="502" y="60"/>
                  </a:cubicBezTo>
                  <a:cubicBezTo>
                    <a:pt x="502" y="60"/>
                    <a:pt x="502" y="60"/>
                    <a:pt x="503" y="60"/>
                  </a:cubicBezTo>
                  <a:cubicBezTo>
                    <a:pt x="503" y="59"/>
                    <a:pt x="504" y="60"/>
                    <a:pt x="504" y="59"/>
                  </a:cubicBezTo>
                  <a:cubicBezTo>
                    <a:pt x="504" y="59"/>
                    <a:pt x="504" y="59"/>
                    <a:pt x="505" y="59"/>
                  </a:cubicBezTo>
                  <a:cubicBezTo>
                    <a:pt x="505" y="59"/>
                    <a:pt x="506" y="60"/>
                    <a:pt x="505" y="59"/>
                  </a:cubicBezTo>
                  <a:cubicBezTo>
                    <a:pt x="504" y="58"/>
                    <a:pt x="505" y="58"/>
                    <a:pt x="504" y="58"/>
                  </a:cubicBezTo>
                  <a:cubicBezTo>
                    <a:pt x="504" y="58"/>
                    <a:pt x="504" y="57"/>
                    <a:pt x="503" y="57"/>
                  </a:cubicBezTo>
                  <a:cubicBezTo>
                    <a:pt x="503" y="57"/>
                    <a:pt x="503" y="57"/>
                    <a:pt x="503" y="57"/>
                  </a:cubicBezTo>
                  <a:cubicBezTo>
                    <a:pt x="504" y="57"/>
                    <a:pt x="504" y="58"/>
                    <a:pt x="504" y="58"/>
                  </a:cubicBezTo>
                  <a:cubicBezTo>
                    <a:pt x="504" y="58"/>
                    <a:pt x="504" y="59"/>
                    <a:pt x="504" y="59"/>
                  </a:cubicBezTo>
                  <a:cubicBezTo>
                    <a:pt x="504" y="59"/>
                    <a:pt x="501" y="59"/>
                    <a:pt x="501" y="58"/>
                  </a:cubicBezTo>
                  <a:cubicBezTo>
                    <a:pt x="502" y="58"/>
                    <a:pt x="501" y="58"/>
                    <a:pt x="501" y="58"/>
                  </a:cubicBezTo>
                  <a:cubicBezTo>
                    <a:pt x="501" y="58"/>
                    <a:pt x="501" y="57"/>
                    <a:pt x="500" y="57"/>
                  </a:cubicBezTo>
                  <a:cubicBezTo>
                    <a:pt x="500" y="57"/>
                    <a:pt x="499" y="56"/>
                    <a:pt x="499" y="56"/>
                  </a:cubicBezTo>
                  <a:cubicBezTo>
                    <a:pt x="499" y="55"/>
                    <a:pt x="499" y="54"/>
                    <a:pt x="500" y="55"/>
                  </a:cubicBezTo>
                  <a:cubicBezTo>
                    <a:pt x="500" y="55"/>
                    <a:pt x="501" y="55"/>
                    <a:pt x="501" y="55"/>
                  </a:cubicBezTo>
                  <a:cubicBezTo>
                    <a:pt x="501" y="56"/>
                    <a:pt x="501" y="56"/>
                    <a:pt x="501" y="56"/>
                  </a:cubicBezTo>
                  <a:cubicBezTo>
                    <a:pt x="502" y="56"/>
                    <a:pt x="502" y="56"/>
                    <a:pt x="502" y="56"/>
                  </a:cubicBezTo>
                  <a:cubicBezTo>
                    <a:pt x="502" y="56"/>
                    <a:pt x="503" y="56"/>
                    <a:pt x="503" y="56"/>
                  </a:cubicBezTo>
                  <a:cubicBezTo>
                    <a:pt x="503" y="56"/>
                    <a:pt x="503" y="56"/>
                    <a:pt x="503" y="56"/>
                  </a:cubicBezTo>
                  <a:cubicBezTo>
                    <a:pt x="504" y="56"/>
                    <a:pt x="504" y="56"/>
                    <a:pt x="504" y="56"/>
                  </a:cubicBezTo>
                  <a:cubicBezTo>
                    <a:pt x="504" y="56"/>
                    <a:pt x="505" y="56"/>
                    <a:pt x="505" y="56"/>
                  </a:cubicBezTo>
                  <a:cubicBezTo>
                    <a:pt x="506" y="56"/>
                    <a:pt x="506" y="55"/>
                    <a:pt x="506" y="54"/>
                  </a:cubicBezTo>
                  <a:cubicBezTo>
                    <a:pt x="506" y="54"/>
                    <a:pt x="506" y="53"/>
                    <a:pt x="505" y="53"/>
                  </a:cubicBezTo>
                  <a:cubicBezTo>
                    <a:pt x="505" y="53"/>
                    <a:pt x="505" y="53"/>
                    <a:pt x="504" y="53"/>
                  </a:cubicBezTo>
                  <a:cubicBezTo>
                    <a:pt x="504" y="53"/>
                    <a:pt x="504" y="52"/>
                    <a:pt x="504" y="52"/>
                  </a:cubicBezTo>
                  <a:cubicBezTo>
                    <a:pt x="504" y="53"/>
                    <a:pt x="501" y="52"/>
                    <a:pt x="501" y="52"/>
                  </a:cubicBezTo>
                  <a:cubicBezTo>
                    <a:pt x="500" y="52"/>
                    <a:pt x="500" y="52"/>
                    <a:pt x="500" y="52"/>
                  </a:cubicBezTo>
                  <a:cubicBezTo>
                    <a:pt x="501" y="52"/>
                    <a:pt x="501" y="52"/>
                    <a:pt x="501" y="52"/>
                  </a:cubicBezTo>
                  <a:cubicBezTo>
                    <a:pt x="502" y="52"/>
                    <a:pt x="502" y="52"/>
                    <a:pt x="502" y="52"/>
                  </a:cubicBezTo>
                  <a:cubicBezTo>
                    <a:pt x="502" y="51"/>
                    <a:pt x="502" y="51"/>
                    <a:pt x="503" y="51"/>
                  </a:cubicBezTo>
                  <a:cubicBezTo>
                    <a:pt x="503" y="51"/>
                    <a:pt x="503" y="51"/>
                    <a:pt x="503" y="51"/>
                  </a:cubicBezTo>
                  <a:cubicBezTo>
                    <a:pt x="503" y="51"/>
                    <a:pt x="503" y="51"/>
                    <a:pt x="504" y="51"/>
                  </a:cubicBezTo>
                  <a:cubicBezTo>
                    <a:pt x="504" y="51"/>
                    <a:pt x="504" y="51"/>
                    <a:pt x="504" y="51"/>
                  </a:cubicBezTo>
                  <a:cubicBezTo>
                    <a:pt x="504" y="50"/>
                    <a:pt x="505" y="51"/>
                    <a:pt x="505" y="50"/>
                  </a:cubicBezTo>
                  <a:cubicBezTo>
                    <a:pt x="504" y="50"/>
                    <a:pt x="501" y="49"/>
                    <a:pt x="501" y="48"/>
                  </a:cubicBezTo>
                  <a:cubicBezTo>
                    <a:pt x="501" y="48"/>
                    <a:pt x="500" y="48"/>
                    <a:pt x="501" y="48"/>
                  </a:cubicBezTo>
                  <a:cubicBezTo>
                    <a:pt x="502" y="48"/>
                    <a:pt x="503" y="48"/>
                    <a:pt x="503" y="48"/>
                  </a:cubicBezTo>
                  <a:cubicBezTo>
                    <a:pt x="503" y="47"/>
                    <a:pt x="504" y="47"/>
                    <a:pt x="504" y="47"/>
                  </a:cubicBezTo>
                  <a:cubicBezTo>
                    <a:pt x="504" y="46"/>
                    <a:pt x="503" y="46"/>
                    <a:pt x="503" y="46"/>
                  </a:cubicBezTo>
                  <a:cubicBezTo>
                    <a:pt x="503" y="46"/>
                    <a:pt x="501" y="45"/>
                    <a:pt x="501" y="44"/>
                  </a:cubicBezTo>
                  <a:cubicBezTo>
                    <a:pt x="500" y="44"/>
                    <a:pt x="498" y="43"/>
                    <a:pt x="497" y="43"/>
                  </a:cubicBezTo>
                  <a:cubicBezTo>
                    <a:pt x="496" y="43"/>
                    <a:pt x="493" y="42"/>
                    <a:pt x="493" y="43"/>
                  </a:cubicBezTo>
                  <a:cubicBezTo>
                    <a:pt x="493" y="44"/>
                    <a:pt x="492" y="44"/>
                    <a:pt x="492" y="44"/>
                  </a:cubicBezTo>
                  <a:cubicBezTo>
                    <a:pt x="492" y="44"/>
                    <a:pt x="491" y="44"/>
                    <a:pt x="490" y="44"/>
                  </a:cubicBezTo>
                  <a:cubicBezTo>
                    <a:pt x="490" y="44"/>
                    <a:pt x="489" y="43"/>
                    <a:pt x="489" y="43"/>
                  </a:cubicBezTo>
                  <a:cubicBezTo>
                    <a:pt x="490" y="43"/>
                    <a:pt x="490" y="43"/>
                    <a:pt x="490" y="42"/>
                  </a:cubicBezTo>
                  <a:cubicBezTo>
                    <a:pt x="490" y="42"/>
                    <a:pt x="489" y="42"/>
                    <a:pt x="489" y="42"/>
                  </a:cubicBezTo>
                  <a:cubicBezTo>
                    <a:pt x="489" y="42"/>
                    <a:pt x="486" y="42"/>
                    <a:pt x="486" y="42"/>
                  </a:cubicBezTo>
                  <a:cubicBezTo>
                    <a:pt x="486" y="42"/>
                    <a:pt x="486" y="42"/>
                    <a:pt x="486" y="42"/>
                  </a:cubicBezTo>
                  <a:cubicBezTo>
                    <a:pt x="486" y="42"/>
                    <a:pt x="486" y="42"/>
                    <a:pt x="485" y="42"/>
                  </a:cubicBezTo>
                  <a:cubicBezTo>
                    <a:pt x="485" y="42"/>
                    <a:pt x="484" y="42"/>
                    <a:pt x="484" y="42"/>
                  </a:cubicBezTo>
                  <a:cubicBezTo>
                    <a:pt x="484" y="41"/>
                    <a:pt x="484" y="41"/>
                    <a:pt x="484" y="41"/>
                  </a:cubicBezTo>
                  <a:cubicBezTo>
                    <a:pt x="484" y="41"/>
                    <a:pt x="484" y="41"/>
                    <a:pt x="484" y="41"/>
                  </a:cubicBezTo>
                  <a:cubicBezTo>
                    <a:pt x="484" y="41"/>
                    <a:pt x="483" y="41"/>
                    <a:pt x="483" y="41"/>
                  </a:cubicBezTo>
                  <a:cubicBezTo>
                    <a:pt x="483" y="41"/>
                    <a:pt x="483" y="41"/>
                    <a:pt x="482" y="41"/>
                  </a:cubicBezTo>
                  <a:cubicBezTo>
                    <a:pt x="482" y="40"/>
                    <a:pt x="482" y="41"/>
                    <a:pt x="482" y="41"/>
                  </a:cubicBezTo>
                  <a:cubicBezTo>
                    <a:pt x="482" y="41"/>
                    <a:pt x="482" y="40"/>
                    <a:pt x="482" y="40"/>
                  </a:cubicBezTo>
                  <a:cubicBezTo>
                    <a:pt x="481" y="40"/>
                    <a:pt x="481" y="40"/>
                    <a:pt x="481" y="40"/>
                  </a:cubicBezTo>
                  <a:cubicBezTo>
                    <a:pt x="481" y="40"/>
                    <a:pt x="481" y="40"/>
                    <a:pt x="480" y="40"/>
                  </a:cubicBezTo>
                  <a:cubicBezTo>
                    <a:pt x="480" y="40"/>
                    <a:pt x="480" y="40"/>
                    <a:pt x="480" y="40"/>
                  </a:cubicBezTo>
                  <a:cubicBezTo>
                    <a:pt x="480" y="40"/>
                    <a:pt x="478" y="41"/>
                    <a:pt x="478" y="41"/>
                  </a:cubicBezTo>
                  <a:cubicBezTo>
                    <a:pt x="478" y="40"/>
                    <a:pt x="478" y="40"/>
                    <a:pt x="478" y="40"/>
                  </a:cubicBezTo>
                  <a:cubicBezTo>
                    <a:pt x="478" y="40"/>
                    <a:pt x="478" y="40"/>
                    <a:pt x="478" y="41"/>
                  </a:cubicBezTo>
                  <a:cubicBezTo>
                    <a:pt x="478" y="41"/>
                    <a:pt x="478" y="41"/>
                    <a:pt x="478" y="41"/>
                  </a:cubicBezTo>
                  <a:cubicBezTo>
                    <a:pt x="478" y="41"/>
                    <a:pt x="477" y="42"/>
                    <a:pt x="477" y="42"/>
                  </a:cubicBezTo>
                  <a:cubicBezTo>
                    <a:pt x="477" y="42"/>
                    <a:pt x="476" y="42"/>
                    <a:pt x="476" y="42"/>
                  </a:cubicBezTo>
                  <a:cubicBezTo>
                    <a:pt x="477" y="41"/>
                    <a:pt x="476" y="41"/>
                    <a:pt x="476" y="41"/>
                  </a:cubicBezTo>
                  <a:cubicBezTo>
                    <a:pt x="476" y="41"/>
                    <a:pt x="476" y="41"/>
                    <a:pt x="476" y="41"/>
                  </a:cubicBezTo>
                  <a:cubicBezTo>
                    <a:pt x="476" y="41"/>
                    <a:pt x="476" y="41"/>
                    <a:pt x="476" y="41"/>
                  </a:cubicBezTo>
                  <a:cubicBezTo>
                    <a:pt x="476" y="41"/>
                    <a:pt x="476" y="41"/>
                    <a:pt x="476" y="41"/>
                  </a:cubicBezTo>
                  <a:cubicBezTo>
                    <a:pt x="475" y="41"/>
                    <a:pt x="475" y="41"/>
                    <a:pt x="475" y="42"/>
                  </a:cubicBezTo>
                  <a:cubicBezTo>
                    <a:pt x="475" y="42"/>
                    <a:pt x="475" y="42"/>
                    <a:pt x="475" y="43"/>
                  </a:cubicBezTo>
                  <a:cubicBezTo>
                    <a:pt x="475" y="43"/>
                    <a:pt x="476" y="43"/>
                    <a:pt x="475" y="43"/>
                  </a:cubicBezTo>
                  <a:cubicBezTo>
                    <a:pt x="475" y="43"/>
                    <a:pt x="475" y="43"/>
                    <a:pt x="475" y="43"/>
                  </a:cubicBezTo>
                  <a:cubicBezTo>
                    <a:pt x="475" y="44"/>
                    <a:pt x="475" y="44"/>
                    <a:pt x="475" y="44"/>
                  </a:cubicBezTo>
                  <a:cubicBezTo>
                    <a:pt x="476" y="44"/>
                    <a:pt x="476" y="44"/>
                    <a:pt x="476" y="44"/>
                  </a:cubicBezTo>
                  <a:cubicBezTo>
                    <a:pt x="476" y="45"/>
                    <a:pt x="476" y="45"/>
                    <a:pt x="476" y="45"/>
                  </a:cubicBezTo>
                  <a:cubicBezTo>
                    <a:pt x="477" y="45"/>
                    <a:pt x="477" y="46"/>
                    <a:pt x="476" y="46"/>
                  </a:cubicBezTo>
                  <a:cubicBezTo>
                    <a:pt x="476" y="46"/>
                    <a:pt x="475" y="46"/>
                    <a:pt x="475" y="46"/>
                  </a:cubicBezTo>
                  <a:cubicBezTo>
                    <a:pt x="476" y="47"/>
                    <a:pt x="475" y="47"/>
                    <a:pt x="475" y="47"/>
                  </a:cubicBezTo>
                  <a:cubicBezTo>
                    <a:pt x="475" y="47"/>
                    <a:pt x="474" y="48"/>
                    <a:pt x="474" y="48"/>
                  </a:cubicBezTo>
                  <a:cubicBezTo>
                    <a:pt x="473" y="48"/>
                    <a:pt x="472" y="48"/>
                    <a:pt x="472" y="48"/>
                  </a:cubicBezTo>
                  <a:cubicBezTo>
                    <a:pt x="471" y="48"/>
                    <a:pt x="470" y="48"/>
                    <a:pt x="469" y="48"/>
                  </a:cubicBezTo>
                  <a:cubicBezTo>
                    <a:pt x="469" y="48"/>
                    <a:pt x="466" y="48"/>
                    <a:pt x="465" y="48"/>
                  </a:cubicBezTo>
                  <a:cubicBezTo>
                    <a:pt x="465" y="48"/>
                    <a:pt x="458" y="47"/>
                    <a:pt x="458" y="47"/>
                  </a:cubicBezTo>
                  <a:cubicBezTo>
                    <a:pt x="458" y="47"/>
                    <a:pt x="457" y="47"/>
                    <a:pt x="457" y="47"/>
                  </a:cubicBezTo>
                  <a:cubicBezTo>
                    <a:pt x="457" y="47"/>
                    <a:pt x="457" y="48"/>
                    <a:pt x="457" y="47"/>
                  </a:cubicBezTo>
                  <a:cubicBezTo>
                    <a:pt x="456" y="47"/>
                    <a:pt x="451" y="46"/>
                    <a:pt x="451" y="46"/>
                  </a:cubicBezTo>
                  <a:cubicBezTo>
                    <a:pt x="451" y="46"/>
                    <a:pt x="451" y="46"/>
                    <a:pt x="451" y="45"/>
                  </a:cubicBezTo>
                  <a:cubicBezTo>
                    <a:pt x="451" y="45"/>
                    <a:pt x="450" y="44"/>
                    <a:pt x="451" y="44"/>
                  </a:cubicBezTo>
                  <a:cubicBezTo>
                    <a:pt x="451" y="43"/>
                    <a:pt x="451" y="43"/>
                    <a:pt x="451" y="43"/>
                  </a:cubicBezTo>
                  <a:cubicBezTo>
                    <a:pt x="452" y="43"/>
                    <a:pt x="452" y="43"/>
                    <a:pt x="453" y="43"/>
                  </a:cubicBezTo>
                  <a:cubicBezTo>
                    <a:pt x="453" y="43"/>
                    <a:pt x="454" y="43"/>
                    <a:pt x="453" y="43"/>
                  </a:cubicBezTo>
                  <a:cubicBezTo>
                    <a:pt x="453" y="42"/>
                    <a:pt x="452" y="42"/>
                    <a:pt x="452" y="42"/>
                  </a:cubicBezTo>
                  <a:cubicBezTo>
                    <a:pt x="452" y="42"/>
                    <a:pt x="451" y="42"/>
                    <a:pt x="451" y="42"/>
                  </a:cubicBezTo>
                  <a:cubicBezTo>
                    <a:pt x="450" y="42"/>
                    <a:pt x="447" y="42"/>
                    <a:pt x="447" y="42"/>
                  </a:cubicBezTo>
                  <a:cubicBezTo>
                    <a:pt x="446" y="42"/>
                    <a:pt x="444" y="42"/>
                    <a:pt x="444" y="42"/>
                  </a:cubicBezTo>
                  <a:cubicBezTo>
                    <a:pt x="444" y="41"/>
                    <a:pt x="442" y="41"/>
                    <a:pt x="441" y="41"/>
                  </a:cubicBezTo>
                  <a:cubicBezTo>
                    <a:pt x="441" y="41"/>
                    <a:pt x="436" y="41"/>
                    <a:pt x="436" y="41"/>
                  </a:cubicBezTo>
                  <a:cubicBezTo>
                    <a:pt x="435" y="41"/>
                    <a:pt x="434" y="41"/>
                    <a:pt x="434" y="41"/>
                  </a:cubicBezTo>
                  <a:cubicBezTo>
                    <a:pt x="433" y="42"/>
                    <a:pt x="433" y="42"/>
                    <a:pt x="433" y="42"/>
                  </a:cubicBezTo>
                  <a:cubicBezTo>
                    <a:pt x="433" y="42"/>
                    <a:pt x="430" y="42"/>
                    <a:pt x="430" y="42"/>
                  </a:cubicBezTo>
                  <a:cubicBezTo>
                    <a:pt x="430" y="42"/>
                    <a:pt x="429" y="42"/>
                    <a:pt x="429" y="42"/>
                  </a:cubicBezTo>
                  <a:cubicBezTo>
                    <a:pt x="428" y="42"/>
                    <a:pt x="428" y="42"/>
                    <a:pt x="428" y="42"/>
                  </a:cubicBezTo>
                  <a:cubicBezTo>
                    <a:pt x="427" y="42"/>
                    <a:pt x="426" y="42"/>
                    <a:pt x="426" y="43"/>
                  </a:cubicBezTo>
                  <a:cubicBezTo>
                    <a:pt x="426" y="43"/>
                    <a:pt x="427" y="44"/>
                    <a:pt x="427" y="44"/>
                  </a:cubicBezTo>
                  <a:cubicBezTo>
                    <a:pt x="427" y="44"/>
                    <a:pt x="428" y="44"/>
                    <a:pt x="427" y="44"/>
                  </a:cubicBezTo>
                  <a:cubicBezTo>
                    <a:pt x="427" y="45"/>
                    <a:pt x="427" y="45"/>
                    <a:pt x="426" y="45"/>
                  </a:cubicBezTo>
                  <a:cubicBezTo>
                    <a:pt x="426" y="45"/>
                    <a:pt x="426" y="45"/>
                    <a:pt x="426" y="45"/>
                  </a:cubicBezTo>
                  <a:cubicBezTo>
                    <a:pt x="426" y="44"/>
                    <a:pt x="425" y="43"/>
                    <a:pt x="425" y="43"/>
                  </a:cubicBezTo>
                  <a:cubicBezTo>
                    <a:pt x="425" y="42"/>
                    <a:pt x="425" y="42"/>
                    <a:pt x="426" y="42"/>
                  </a:cubicBezTo>
                  <a:cubicBezTo>
                    <a:pt x="426" y="42"/>
                    <a:pt x="426" y="41"/>
                    <a:pt x="426" y="41"/>
                  </a:cubicBezTo>
                  <a:cubicBezTo>
                    <a:pt x="426" y="40"/>
                    <a:pt x="425" y="40"/>
                    <a:pt x="425" y="40"/>
                  </a:cubicBezTo>
                  <a:cubicBezTo>
                    <a:pt x="425" y="39"/>
                    <a:pt x="424" y="39"/>
                    <a:pt x="424" y="38"/>
                  </a:cubicBezTo>
                  <a:cubicBezTo>
                    <a:pt x="424" y="38"/>
                    <a:pt x="423" y="37"/>
                    <a:pt x="423" y="38"/>
                  </a:cubicBezTo>
                  <a:cubicBezTo>
                    <a:pt x="423" y="39"/>
                    <a:pt x="423" y="39"/>
                    <a:pt x="424" y="39"/>
                  </a:cubicBezTo>
                  <a:cubicBezTo>
                    <a:pt x="424" y="40"/>
                    <a:pt x="424" y="40"/>
                    <a:pt x="424" y="40"/>
                  </a:cubicBezTo>
                  <a:cubicBezTo>
                    <a:pt x="423" y="40"/>
                    <a:pt x="423" y="41"/>
                    <a:pt x="422" y="41"/>
                  </a:cubicBezTo>
                  <a:cubicBezTo>
                    <a:pt x="422" y="41"/>
                    <a:pt x="421" y="41"/>
                    <a:pt x="421" y="41"/>
                  </a:cubicBezTo>
                  <a:cubicBezTo>
                    <a:pt x="420" y="41"/>
                    <a:pt x="420" y="41"/>
                    <a:pt x="420" y="41"/>
                  </a:cubicBezTo>
                  <a:cubicBezTo>
                    <a:pt x="420" y="41"/>
                    <a:pt x="416" y="39"/>
                    <a:pt x="416" y="39"/>
                  </a:cubicBezTo>
                  <a:cubicBezTo>
                    <a:pt x="416" y="39"/>
                    <a:pt x="415" y="39"/>
                    <a:pt x="416" y="39"/>
                  </a:cubicBezTo>
                  <a:cubicBezTo>
                    <a:pt x="416" y="39"/>
                    <a:pt x="416" y="38"/>
                    <a:pt x="416" y="38"/>
                  </a:cubicBezTo>
                  <a:cubicBezTo>
                    <a:pt x="416" y="37"/>
                    <a:pt x="416" y="37"/>
                    <a:pt x="415" y="38"/>
                  </a:cubicBezTo>
                  <a:cubicBezTo>
                    <a:pt x="415" y="38"/>
                    <a:pt x="415" y="38"/>
                    <a:pt x="414" y="38"/>
                  </a:cubicBezTo>
                  <a:cubicBezTo>
                    <a:pt x="414" y="38"/>
                    <a:pt x="410" y="38"/>
                    <a:pt x="409" y="38"/>
                  </a:cubicBezTo>
                  <a:cubicBezTo>
                    <a:pt x="409" y="38"/>
                    <a:pt x="409" y="38"/>
                    <a:pt x="408" y="38"/>
                  </a:cubicBezTo>
                  <a:cubicBezTo>
                    <a:pt x="408" y="39"/>
                    <a:pt x="406" y="40"/>
                    <a:pt x="407" y="40"/>
                  </a:cubicBezTo>
                  <a:cubicBezTo>
                    <a:pt x="407" y="40"/>
                    <a:pt x="407" y="41"/>
                    <a:pt x="408" y="41"/>
                  </a:cubicBezTo>
                  <a:cubicBezTo>
                    <a:pt x="408" y="41"/>
                    <a:pt x="409" y="41"/>
                    <a:pt x="409" y="41"/>
                  </a:cubicBezTo>
                  <a:cubicBezTo>
                    <a:pt x="409" y="41"/>
                    <a:pt x="413" y="40"/>
                    <a:pt x="413" y="40"/>
                  </a:cubicBezTo>
                  <a:cubicBezTo>
                    <a:pt x="413" y="40"/>
                    <a:pt x="413" y="40"/>
                    <a:pt x="413" y="41"/>
                  </a:cubicBezTo>
                  <a:cubicBezTo>
                    <a:pt x="413" y="41"/>
                    <a:pt x="413" y="41"/>
                    <a:pt x="413" y="41"/>
                  </a:cubicBezTo>
                  <a:cubicBezTo>
                    <a:pt x="413" y="41"/>
                    <a:pt x="409" y="43"/>
                    <a:pt x="409" y="43"/>
                  </a:cubicBezTo>
                  <a:cubicBezTo>
                    <a:pt x="409" y="43"/>
                    <a:pt x="409" y="43"/>
                    <a:pt x="409" y="43"/>
                  </a:cubicBezTo>
                  <a:cubicBezTo>
                    <a:pt x="408" y="43"/>
                    <a:pt x="405" y="42"/>
                    <a:pt x="405" y="42"/>
                  </a:cubicBezTo>
                  <a:cubicBezTo>
                    <a:pt x="405" y="42"/>
                    <a:pt x="405" y="42"/>
                    <a:pt x="405" y="43"/>
                  </a:cubicBezTo>
                  <a:cubicBezTo>
                    <a:pt x="405" y="43"/>
                    <a:pt x="405" y="44"/>
                    <a:pt x="405" y="44"/>
                  </a:cubicBezTo>
                  <a:cubicBezTo>
                    <a:pt x="405" y="44"/>
                    <a:pt x="404" y="44"/>
                    <a:pt x="404" y="44"/>
                  </a:cubicBezTo>
                  <a:cubicBezTo>
                    <a:pt x="404" y="44"/>
                    <a:pt x="399" y="45"/>
                    <a:pt x="399" y="45"/>
                  </a:cubicBezTo>
                  <a:cubicBezTo>
                    <a:pt x="398" y="46"/>
                    <a:pt x="390" y="47"/>
                    <a:pt x="390" y="47"/>
                  </a:cubicBezTo>
                  <a:cubicBezTo>
                    <a:pt x="390" y="47"/>
                    <a:pt x="390" y="47"/>
                    <a:pt x="390" y="47"/>
                  </a:cubicBezTo>
                  <a:cubicBezTo>
                    <a:pt x="390" y="47"/>
                    <a:pt x="390" y="48"/>
                    <a:pt x="390" y="48"/>
                  </a:cubicBezTo>
                  <a:cubicBezTo>
                    <a:pt x="390" y="48"/>
                    <a:pt x="385" y="50"/>
                    <a:pt x="385" y="50"/>
                  </a:cubicBezTo>
                  <a:cubicBezTo>
                    <a:pt x="385" y="50"/>
                    <a:pt x="383" y="50"/>
                    <a:pt x="385" y="49"/>
                  </a:cubicBezTo>
                  <a:cubicBezTo>
                    <a:pt x="386" y="49"/>
                    <a:pt x="388" y="48"/>
                    <a:pt x="388" y="47"/>
                  </a:cubicBezTo>
                  <a:cubicBezTo>
                    <a:pt x="388" y="47"/>
                    <a:pt x="389" y="45"/>
                    <a:pt x="390" y="45"/>
                  </a:cubicBezTo>
                  <a:cubicBezTo>
                    <a:pt x="391" y="44"/>
                    <a:pt x="393" y="44"/>
                    <a:pt x="393" y="44"/>
                  </a:cubicBezTo>
                  <a:cubicBezTo>
                    <a:pt x="393" y="43"/>
                    <a:pt x="395" y="42"/>
                    <a:pt x="395" y="42"/>
                  </a:cubicBezTo>
                  <a:cubicBezTo>
                    <a:pt x="395" y="42"/>
                    <a:pt x="395" y="42"/>
                    <a:pt x="396" y="42"/>
                  </a:cubicBezTo>
                  <a:cubicBezTo>
                    <a:pt x="396" y="41"/>
                    <a:pt x="396" y="42"/>
                    <a:pt x="396" y="42"/>
                  </a:cubicBezTo>
                  <a:cubicBezTo>
                    <a:pt x="396" y="42"/>
                    <a:pt x="397" y="41"/>
                    <a:pt x="397" y="41"/>
                  </a:cubicBezTo>
                  <a:cubicBezTo>
                    <a:pt x="398" y="41"/>
                    <a:pt x="408" y="36"/>
                    <a:pt x="408" y="36"/>
                  </a:cubicBezTo>
                  <a:cubicBezTo>
                    <a:pt x="408" y="36"/>
                    <a:pt x="409" y="36"/>
                    <a:pt x="409" y="35"/>
                  </a:cubicBezTo>
                  <a:cubicBezTo>
                    <a:pt x="409" y="35"/>
                    <a:pt x="409" y="35"/>
                    <a:pt x="408" y="35"/>
                  </a:cubicBezTo>
                  <a:cubicBezTo>
                    <a:pt x="408" y="35"/>
                    <a:pt x="407" y="35"/>
                    <a:pt x="407" y="35"/>
                  </a:cubicBezTo>
                  <a:cubicBezTo>
                    <a:pt x="408" y="35"/>
                    <a:pt x="410" y="34"/>
                    <a:pt x="410" y="33"/>
                  </a:cubicBezTo>
                  <a:cubicBezTo>
                    <a:pt x="411" y="33"/>
                    <a:pt x="411" y="33"/>
                    <a:pt x="411" y="33"/>
                  </a:cubicBezTo>
                  <a:cubicBezTo>
                    <a:pt x="411" y="33"/>
                    <a:pt x="412" y="33"/>
                    <a:pt x="412" y="33"/>
                  </a:cubicBezTo>
                  <a:cubicBezTo>
                    <a:pt x="412" y="33"/>
                    <a:pt x="425" y="26"/>
                    <a:pt x="425" y="26"/>
                  </a:cubicBezTo>
                  <a:cubicBezTo>
                    <a:pt x="425" y="26"/>
                    <a:pt x="427" y="26"/>
                    <a:pt x="427" y="25"/>
                  </a:cubicBezTo>
                  <a:cubicBezTo>
                    <a:pt x="427" y="24"/>
                    <a:pt x="427" y="24"/>
                    <a:pt x="427" y="24"/>
                  </a:cubicBezTo>
                  <a:cubicBezTo>
                    <a:pt x="427" y="24"/>
                    <a:pt x="427" y="24"/>
                    <a:pt x="427" y="23"/>
                  </a:cubicBezTo>
                  <a:cubicBezTo>
                    <a:pt x="427" y="23"/>
                    <a:pt x="427" y="23"/>
                    <a:pt x="427" y="23"/>
                  </a:cubicBezTo>
                  <a:cubicBezTo>
                    <a:pt x="427" y="23"/>
                    <a:pt x="425" y="23"/>
                    <a:pt x="425" y="22"/>
                  </a:cubicBezTo>
                  <a:cubicBezTo>
                    <a:pt x="425" y="22"/>
                    <a:pt x="425" y="22"/>
                    <a:pt x="425" y="22"/>
                  </a:cubicBezTo>
                  <a:cubicBezTo>
                    <a:pt x="425" y="22"/>
                    <a:pt x="424" y="23"/>
                    <a:pt x="423" y="23"/>
                  </a:cubicBezTo>
                  <a:cubicBezTo>
                    <a:pt x="423" y="23"/>
                    <a:pt x="423" y="23"/>
                    <a:pt x="423" y="22"/>
                  </a:cubicBezTo>
                  <a:cubicBezTo>
                    <a:pt x="423" y="22"/>
                    <a:pt x="423" y="22"/>
                    <a:pt x="423" y="22"/>
                  </a:cubicBezTo>
                  <a:cubicBezTo>
                    <a:pt x="423" y="21"/>
                    <a:pt x="423" y="21"/>
                    <a:pt x="423" y="21"/>
                  </a:cubicBezTo>
                  <a:cubicBezTo>
                    <a:pt x="423" y="21"/>
                    <a:pt x="423" y="21"/>
                    <a:pt x="423" y="21"/>
                  </a:cubicBezTo>
                  <a:cubicBezTo>
                    <a:pt x="423" y="21"/>
                    <a:pt x="423" y="21"/>
                    <a:pt x="422" y="21"/>
                  </a:cubicBezTo>
                  <a:cubicBezTo>
                    <a:pt x="422" y="20"/>
                    <a:pt x="422" y="20"/>
                    <a:pt x="422" y="20"/>
                  </a:cubicBezTo>
                  <a:cubicBezTo>
                    <a:pt x="422" y="20"/>
                    <a:pt x="421" y="20"/>
                    <a:pt x="421" y="20"/>
                  </a:cubicBezTo>
                  <a:cubicBezTo>
                    <a:pt x="421" y="20"/>
                    <a:pt x="420" y="20"/>
                    <a:pt x="421" y="20"/>
                  </a:cubicBezTo>
                  <a:cubicBezTo>
                    <a:pt x="422" y="20"/>
                    <a:pt x="423" y="20"/>
                    <a:pt x="423" y="20"/>
                  </a:cubicBezTo>
                  <a:cubicBezTo>
                    <a:pt x="424" y="21"/>
                    <a:pt x="425" y="21"/>
                    <a:pt x="424" y="21"/>
                  </a:cubicBezTo>
                  <a:cubicBezTo>
                    <a:pt x="424" y="21"/>
                    <a:pt x="424" y="21"/>
                    <a:pt x="425" y="21"/>
                  </a:cubicBezTo>
                  <a:cubicBezTo>
                    <a:pt x="425" y="21"/>
                    <a:pt x="426" y="21"/>
                    <a:pt x="427" y="22"/>
                  </a:cubicBezTo>
                  <a:cubicBezTo>
                    <a:pt x="427" y="22"/>
                    <a:pt x="427" y="22"/>
                    <a:pt x="427" y="22"/>
                  </a:cubicBezTo>
                  <a:cubicBezTo>
                    <a:pt x="427" y="22"/>
                    <a:pt x="427" y="22"/>
                    <a:pt x="427" y="22"/>
                  </a:cubicBezTo>
                  <a:cubicBezTo>
                    <a:pt x="428" y="21"/>
                    <a:pt x="428" y="21"/>
                    <a:pt x="428" y="20"/>
                  </a:cubicBezTo>
                  <a:cubicBezTo>
                    <a:pt x="428" y="20"/>
                    <a:pt x="428" y="19"/>
                    <a:pt x="428" y="19"/>
                  </a:cubicBezTo>
                  <a:cubicBezTo>
                    <a:pt x="428" y="19"/>
                    <a:pt x="428" y="19"/>
                    <a:pt x="428" y="19"/>
                  </a:cubicBezTo>
                  <a:cubicBezTo>
                    <a:pt x="427" y="19"/>
                    <a:pt x="427" y="19"/>
                    <a:pt x="427" y="19"/>
                  </a:cubicBezTo>
                  <a:cubicBezTo>
                    <a:pt x="427" y="19"/>
                    <a:pt x="427" y="20"/>
                    <a:pt x="427" y="19"/>
                  </a:cubicBezTo>
                  <a:cubicBezTo>
                    <a:pt x="427" y="19"/>
                    <a:pt x="427" y="19"/>
                    <a:pt x="427" y="18"/>
                  </a:cubicBezTo>
                  <a:cubicBezTo>
                    <a:pt x="427" y="18"/>
                    <a:pt x="427" y="18"/>
                    <a:pt x="426" y="18"/>
                  </a:cubicBezTo>
                  <a:cubicBezTo>
                    <a:pt x="426" y="18"/>
                    <a:pt x="426" y="18"/>
                    <a:pt x="426" y="17"/>
                  </a:cubicBezTo>
                  <a:cubicBezTo>
                    <a:pt x="426" y="17"/>
                    <a:pt x="426" y="16"/>
                    <a:pt x="426" y="16"/>
                  </a:cubicBezTo>
                  <a:cubicBezTo>
                    <a:pt x="426" y="16"/>
                    <a:pt x="425" y="16"/>
                    <a:pt x="425" y="16"/>
                  </a:cubicBezTo>
                  <a:cubicBezTo>
                    <a:pt x="425" y="16"/>
                    <a:pt x="425" y="16"/>
                    <a:pt x="425" y="16"/>
                  </a:cubicBezTo>
                  <a:cubicBezTo>
                    <a:pt x="425" y="16"/>
                    <a:pt x="425" y="15"/>
                    <a:pt x="425" y="15"/>
                  </a:cubicBezTo>
                  <a:cubicBezTo>
                    <a:pt x="424" y="15"/>
                    <a:pt x="424" y="15"/>
                    <a:pt x="424" y="16"/>
                  </a:cubicBezTo>
                  <a:cubicBezTo>
                    <a:pt x="424" y="16"/>
                    <a:pt x="424" y="16"/>
                    <a:pt x="424" y="16"/>
                  </a:cubicBezTo>
                  <a:cubicBezTo>
                    <a:pt x="425" y="16"/>
                    <a:pt x="425" y="17"/>
                    <a:pt x="425" y="17"/>
                  </a:cubicBezTo>
                  <a:cubicBezTo>
                    <a:pt x="425" y="17"/>
                    <a:pt x="424" y="16"/>
                    <a:pt x="424" y="17"/>
                  </a:cubicBezTo>
                  <a:cubicBezTo>
                    <a:pt x="424" y="17"/>
                    <a:pt x="424" y="17"/>
                    <a:pt x="424" y="17"/>
                  </a:cubicBezTo>
                  <a:cubicBezTo>
                    <a:pt x="423" y="18"/>
                    <a:pt x="423" y="18"/>
                    <a:pt x="423" y="17"/>
                  </a:cubicBezTo>
                  <a:cubicBezTo>
                    <a:pt x="423" y="16"/>
                    <a:pt x="423" y="16"/>
                    <a:pt x="423" y="16"/>
                  </a:cubicBezTo>
                  <a:cubicBezTo>
                    <a:pt x="423" y="16"/>
                    <a:pt x="423" y="16"/>
                    <a:pt x="423" y="16"/>
                  </a:cubicBezTo>
                  <a:cubicBezTo>
                    <a:pt x="423" y="15"/>
                    <a:pt x="423" y="15"/>
                    <a:pt x="422" y="14"/>
                  </a:cubicBezTo>
                  <a:cubicBezTo>
                    <a:pt x="422" y="14"/>
                    <a:pt x="420" y="14"/>
                    <a:pt x="420" y="14"/>
                  </a:cubicBezTo>
                  <a:cubicBezTo>
                    <a:pt x="420" y="14"/>
                    <a:pt x="420" y="14"/>
                    <a:pt x="420" y="14"/>
                  </a:cubicBezTo>
                  <a:cubicBezTo>
                    <a:pt x="420" y="14"/>
                    <a:pt x="420" y="14"/>
                    <a:pt x="420" y="13"/>
                  </a:cubicBezTo>
                  <a:cubicBezTo>
                    <a:pt x="420" y="13"/>
                    <a:pt x="419" y="13"/>
                    <a:pt x="419" y="13"/>
                  </a:cubicBezTo>
                  <a:cubicBezTo>
                    <a:pt x="419" y="13"/>
                    <a:pt x="419" y="13"/>
                    <a:pt x="418" y="12"/>
                  </a:cubicBezTo>
                  <a:cubicBezTo>
                    <a:pt x="418" y="12"/>
                    <a:pt x="418" y="12"/>
                    <a:pt x="417" y="12"/>
                  </a:cubicBezTo>
                  <a:cubicBezTo>
                    <a:pt x="417" y="12"/>
                    <a:pt x="417" y="12"/>
                    <a:pt x="417" y="11"/>
                  </a:cubicBezTo>
                  <a:cubicBezTo>
                    <a:pt x="417" y="11"/>
                    <a:pt x="416" y="11"/>
                    <a:pt x="416" y="11"/>
                  </a:cubicBezTo>
                  <a:cubicBezTo>
                    <a:pt x="416" y="11"/>
                    <a:pt x="415" y="11"/>
                    <a:pt x="415" y="11"/>
                  </a:cubicBezTo>
                  <a:cubicBezTo>
                    <a:pt x="415" y="11"/>
                    <a:pt x="415" y="11"/>
                    <a:pt x="415" y="11"/>
                  </a:cubicBezTo>
                  <a:cubicBezTo>
                    <a:pt x="415" y="11"/>
                    <a:pt x="415" y="11"/>
                    <a:pt x="415" y="11"/>
                  </a:cubicBezTo>
                  <a:cubicBezTo>
                    <a:pt x="415" y="10"/>
                    <a:pt x="414" y="10"/>
                    <a:pt x="414" y="10"/>
                  </a:cubicBezTo>
                  <a:cubicBezTo>
                    <a:pt x="414" y="10"/>
                    <a:pt x="414" y="10"/>
                    <a:pt x="414" y="11"/>
                  </a:cubicBezTo>
                  <a:cubicBezTo>
                    <a:pt x="413" y="11"/>
                    <a:pt x="413" y="11"/>
                    <a:pt x="413" y="11"/>
                  </a:cubicBezTo>
                  <a:cubicBezTo>
                    <a:pt x="413" y="11"/>
                    <a:pt x="412" y="11"/>
                    <a:pt x="412" y="11"/>
                  </a:cubicBezTo>
                  <a:cubicBezTo>
                    <a:pt x="412" y="10"/>
                    <a:pt x="412" y="10"/>
                    <a:pt x="412" y="10"/>
                  </a:cubicBezTo>
                  <a:cubicBezTo>
                    <a:pt x="411" y="10"/>
                    <a:pt x="410" y="11"/>
                    <a:pt x="410" y="11"/>
                  </a:cubicBezTo>
                  <a:cubicBezTo>
                    <a:pt x="410" y="11"/>
                    <a:pt x="409" y="11"/>
                    <a:pt x="409" y="11"/>
                  </a:cubicBezTo>
                  <a:cubicBezTo>
                    <a:pt x="409" y="11"/>
                    <a:pt x="409" y="11"/>
                    <a:pt x="409" y="11"/>
                  </a:cubicBezTo>
                  <a:cubicBezTo>
                    <a:pt x="408" y="11"/>
                    <a:pt x="408" y="11"/>
                    <a:pt x="408" y="11"/>
                  </a:cubicBezTo>
                  <a:cubicBezTo>
                    <a:pt x="408" y="11"/>
                    <a:pt x="407" y="11"/>
                    <a:pt x="407" y="11"/>
                  </a:cubicBezTo>
                  <a:cubicBezTo>
                    <a:pt x="407" y="11"/>
                    <a:pt x="407" y="11"/>
                    <a:pt x="406" y="11"/>
                  </a:cubicBezTo>
                  <a:cubicBezTo>
                    <a:pt x="406" y="11"/>
                    <a:pt x="406" y="10"/>
                    <a:pt x="406" y="10"/>
                  </a:cubicBezTo>
                  <a:cubicBezTo>
                    <a:pt x="405" y="11"/>
                    <a:pt x="405" y="11"/>
                    <a:pt x="404" y="11"/>
                  </a:cubicBezTo>
                  <a:cubicBezTo>
                    <a:pt x="404" y="11"/>
                    <a:pt x="404" y="11"/>
                    <a:pt x="404" y="11"/>
                  </a:cubicBezTo>
                  <a:cubicBezTo>
                    <a:pt x="404" y="11"/>
                    <a:pt x="402" y="11"/>
                    <a:pt x="401" y="11"/>
                  </a:cubicBezTo>
                  <a:cubicBezTo>
                    <a:pt x="401" y="11"/>
                    <a:pt x="401" y="11"/>
                    <a:pt x="401" y="11"/>
                  </a:cubicBezTo>
                  <a:cubicBezTo>
                    <a:pt x="401" y="11"/>
                    <a:pt x="401" y="11"/>
                    <a:pt x="401" y="11"/>
                  </a:cubicBezTo>
                  <a:cubicBezTo>
                    <a:pt x="400" y="11"/>
                    <a:pt x="400" y="11"/>
                    <a:pt x="400" y="11"/>
                  </a:cubicBezTo>
                  <a:cubicBezTo>
                    <a:pt x="400" y="11"/>
                    <a:pt x="399" y="11"/>
                    <a:pt x="399" y="11"/>
                  </a:cubicBezTo>
                  <a:cubicBezTo>
                    <a:pt x="399" y="11"/>
                    <a:pt x="398" y="11"/>
                    <a:pt x="399" y="11"/>
                  </a:cubicBezTo>
                  <a:cubicBezTo>
                    <a:pt x="399" y="11"/>
                    <a:pt x="399" y="12"/>
                    <a:pt x="399" y="12"/>
                  </a:cubicBezTo>
                  <a:cubicBezTo>
                    <a:pt x="399" y="12"/>
                    <a:pt x="398" y="13"/>
                    <a:pt x="397" y="13"/>
                  </a:cubicBezTo>
                  <a:cubicBezTo>
                    <a:pt x="396" y="13"/>
                    <a:pt x="396" y="13"/>
                    <a:pt x="395" y="13"/>
                  </a:cubicBezTo>
                  <a:cubicBezTo>
                    <a:pt x="394" y="13"/>
                    <a:pt x="394" y="13"/>
                    <a:pt x="394" y="13"/>
                  </a:cubicBezTo>
                  <a:cubicBezTo>
                    <a:pt x="394" y="13"/>
                    <a:pt x="393" y="13"/>
                    <a:pt x="393" y="13"/>
                  </a:cubicBezTo>
                  <a:cubicBezTo>
                    <a:pt x="393" y="13"/>
                    <a:pt x="393" y="13"/>
                    <a:pt x="393" y="13"/>
                  </a:cubicBezTo>
                  <a:cubicBezTo>
                    <a:pt x="393" y="13"/>
                    <a:pt x="392" y="13"/>
                    <a:pt x="392" y="13"/>
                  </a:cubicBezTo>
                  <a:cubicBezTo>
                    <a:pt x="392" y="13"/>
                    <a:pt x="391" y="13"/>
                    <a:pt x="391" y="13"/>
                  </a:cubicBezTo>
                  <a:cubicBezTo>
                    <a:pt x="391" y="13"/>
                    <a:pt x="391" y="13"/>
                    <a:pt x="391" y="12"/>
                  </a:cubicBezTo>
                  <a:cubicBezTo>
                    <a:pt x="392" y="12"/>
                    <a:pt x="396" y="9"/>
                    <a:pt x="396" y="9"/>
                  </a:cubicBezTo>
                  <a:cubicBezTo>
                    <a:pt x="396" y="9"/>
                    <a:pt x="397" y="9"/>
                    <a:pt x="396" y="9"/>
                  </a:cubicBezTo>
                  <a:cubicBezTo>
                    <a:pt x="395" y="8"/>
                    <a:pt x="395" y="8"/>
                    <a:pt x="395" y="8"/>
                  </a:cubicBezTo>
                  <a:cubicBezTo>
                    <a:pt x="395" y="8"/>
                    <a:pt x="395" y="8"/>
                    <a:pt x="395" y="8"/>
                  </a:cubicBezTo>
                  <a:cubicBezTo>
                    <a:pt x="394" y="8"/>
                    <a:pt x="394" y="8"/>
                    <a:pt x="394" y="7"/>
                  </a:cubicBezTo>
                  <a:cubicBezTo>
                    <a:pt x="393" y="7"/>
                    <a:pt x="393" y="7"/>
                    <a:pt x="393" y="7"/>
                  </a:cubicBezTo>
                  <a:cubicBezTo>
                    <a:pt x="393" y="8"/>
                    <a:pt x="392" y="8"/>
                    <a:pt x="392" y="8"/>
                  </a:cubicBezTo>
                  <a:cubicBezTo>
                    <a:pt x="393" y="8"/>
                    <a:pt x="393" y="8"/>
                    <a:pt x="392" y="8"/>
                  </a:cubicBezTo>
                  <a:cubicBezTo>
                    <a:pt x="392" y="8"/>
                    <a:pt x="390" y="7"/>
                    <a:pt x="390" y="7"/>
                  </a:cubicBezTo>
                  <a:cubicBezTo>
                    <a:pt x="390" y="7"/>
                    <a:pt x="390" y="7"/>
                    <a:pt x="389" y="7"/>
                  </a:cubicBezTo>
                  <a:cubicBezTo>
                    <a:pt x="389" y="8"/>
                    <a:pt x="389" y="8"/>
                    <a:pt x="388" y="8"/>
                  </a:cubicBezTo>
                  <a:cubicBezTo>
                    <a:pt x="388" y="8"/>
                    <a:pt x="388" y="8"/>
                    <a:pt x="387" y="8"/>
                  </a:cubicBezTo>
                  <a:cubicBezTo>
                    <a:pt x="387" y="8"/>
                    <a:pt x="385" y="8"/>
                    <a:pt x="386" y="8"/>
                  </a:cubicBezTo>
                  <a:cubicBezTo>
                    <a:pt x="386" y="8"/>
                    <a:pt x="387" y="8"/>
                    <a:pt x="387" y="8"/>
                  </a:cubicBezTo>
                  <a:cubicBezTo>
                    <a:pt x="387" y="8"/>
                    <a:pt x="387" y="8"/>
                    <a:pt x="387" y="7"/>
                  </a:cubicBezTo>
                  <a:cubicBezTo>
                    <a:pt x="388" y="7"/>
                    <a:pt x="388" y="7"/>
                    <a:pt x="388" y="7"/>
                  </a:cubicBezTo>
                  <a:cubicBezTo>
                    <a:pt x="388" y="7"/>
                    <a:pt x="388" y="7"/>
                    <a:pt x="388" y="7"/>
                  </a:cubicBezTo>
                  <a:cubicBezTo>
                    <a:pt x="388" y="7"/>
                    <a:pt x="388" y="6"/>
                    <a:pt x="388" y="7"/>
                  </a:cubicBezTo>
                  <a:cubicBezTo>
                    <a:pt x="387" y="7"/>
                    <a:pt x="388" y="7"/>
                    <a:pt x="387" y="7"/>
                  </a:cubicBezTo>
                  <a:cubicBezTo>
                    <a:pt x="387" y="7"/>
                    <a:pt x="387" y="7"/>
                    <a:pt x="386" y="7"/>
                  </a:cubicBezTo>
                  <a:cubicBezTo>
                    <a:pt x="386" y="7"/>
                    <a:pt x="386" y="7"/>
                    <a:pt x="385" y="7"/>
                  </a:cubicBezTo>
                  <a:cubicBezTo>
                    <a:pt x="385" y="7"/>
                    <a:pt x="384" y="7"/>
                    <a:pt x="384" y="7"/>
                  </a:cubicBezTo>
                  <a:cubicBezTo>
                    <a:pt x="384" y="7"/>
                    <a:pt x="384" y="7"/>
                    <a:pt x="383" y="7"/>
                  </a:cubicBezTo>
                  <a:cubicBezTo>
                    <a:pt x="382" y="7"/>
                    <a:pt x="382" y="7"/>
                    <a:pt x="382" y="7"/>
                  </a:cubicBezTo>
                  <a:cubicBezTo>
                    <a:pt x="382" y="7"/>
                    <a:pt x="380" y="7"/>
                    <a:pt x="380" y="7"/>
                  </a:cubicBezTo>
                  <a:cubicBezTo>
                    <a:pt x="380" y="7"/>
                    <a:pt x="379" y="7"/>
                    <a:pt x="380" y="7"/>
                  </a:cubicBezTo>
                  <a:cubicBezTo>
                    <a:pt x="380" y="7"/>
                    <a:pt x="381" y="7"/>
                    <a:pt x="381" y="6"/>
                  </a:cubicBezTo>
                  <a:cubicBezTo>
                    <a:pt x="382" y="6"/>
                    <a:pt x="382" y="6"/>
                    <a:pt x="382" y="6"/>
                  </a:cubicBezTo>
                  <a:cubicBezTo>
                    <a:pt x="383" y="6"/>
                    <a:pt x="383" y="6"/>
                    <a:pt x="383" y="6"/>
                  </a:cubicBezTo>
                  <a:cubicBezTo>
                    <a:pt x="384" y="6"/>
                    <a:pt x="384" y="6"/>
                    <a:pt x="384" y="6"/>
                  </a:cubicBezTo>
                  <a:cubicBezTo>
                    <a:pt x="385" y="6"/>
                    <a:pt x="385" y="6"/>
                    <a:pt x="385" y="6"/>
                  </a:cubicBezTo>
                  <a:cubicBezTo>
                    <a:pt x="385" y="6"/>
                    <a:pt x="385" y="6"/>
                    <a:pt x="386" y="5"/>
                  </a:cubicBezTo>
                  <a:cubicBezTo>
                    <a:pt x="386" y="5"/>
                    <a:pt x="386" y="5"/>
                    <a:pt x="386" y="5"/>
                  </a:cubicBezTo>
                  <a:cubicBezTo>
                    <a:pt x="386" y="5"/>
                    <a:pt x="386" y="5"/>
                    <a:pt x="386" y="5"/>
                  </a:cubicBezTo>
                  <a:cubicBezTo>
                    <a:pt x="387" y="5"/>
                    <a:pt x="387" y="4"/>
                    <a:pt x="387" y="4"/>
                  </a:cubicBezTo>
                  <a:cubicBezTo>
                    <a:pt x="388" y="4"/>
                    <a:pt x="388" y="4"/>
                    <a:pt x="388" y="4"/>
                  </a:cubicBezTo>
                  <a:cubicBezTo>
                    <a:pt x="388" y="4"/>
                    <a:pt x="389" y="4"/>
                    <a:pt x="389" y="4"/>
                  </a:cubicBezTo>
                  <a:cubicBezTo>
                    <a:pt x="389" y="4"/>
                    <a:pt x="389" y="4"/>
                    <a:pt x="389" y="4"/>
                  </a:cubicBezTo>
                  <a:cubicBezTo>
                    <a:pt x="389" y="4"/>
                    <a:pt x="390" y="4"/>
                    <a:pt x="390" y="4"/>
                  </a:cubicBezTo>
                  <a:cubicBezTo>
                    <a:pt x="390" y="4"/>
                    <a:pt x="390" y="4"/>
                    <a:pt x="390" y="4"/>
                  </a:cubicBezTo>
                  <a:cubicBezTo>
                    <a:pt x="390" y="4"/>
                    <a:pt x="388" y="2"/>
                    <a:pt x="388" y="2"/>
                  </a:cubicBezTo>
                  <a:cubicBezTo>
                    <a:pt x="388" y="2"/>
                    <a:pt x="388" y="2"/>
                    <a:pt x="388" y="2"/>
                  </a:cubicBezTo>
                  <a:cubicBezTo>
                    <a:pt x="387" y="2"/>
                    <a:pt x="384" y="1"/>
                    <a:pt x="384" y="1"/>
                  </a:cubicBezTo>
                  <a:cubicBezTo>
                    <a:pt x="383" y="1"/>
                    <a:pt x="380" y="0"/>
                    <a:pt x="380" y="0"/>
                  </a:cubicBezTo>
                  <a:cubicBezTo>
                    <a:pt x="379" y="0"/>
                    <a:pt x="378" y="0"/>
                    <a:pt x="378" y="0"/>
                  </a:cubicBezTo>
                  <a:cubicBezTo>
                    <a:pt x="378" y="0"/>
                    <a:pt x="378" y="1"/>
                    <a:pt x="378" y="1"/>
                  </a:cubicBezTo>
                  <a:cubicBezTo>
                    <a:pt x="377" y="1"/>
                    <a:pt x="376" y="1"/>
                    <a:pt x="375" y="1"/>
                  </a:cubicBezTo>
                  <a:cubicBezTo>
                    <a:pt x="374" y="1"/>
                    <a:pt x="373" y="2"/>
                    <a:pt x="373" y="2"/>
                  </a:cubicBezTo>
                  <a:cubicBezTo>
                    <a:pt x="372" y="2"/>
                    <a:pt x="370" y="3"/>
                    <a:pt x="370" y="3"/>
                  </a:cubicBezTo>
                  <a:cubicBezTo>
                    <a:pt x="369" y="4"/>
                    <a:pt x="368" y="4"/>
                    <a:pt x="368" y="4"/>
                  </a:cubicBezTo>
                  <a:cubicBezTo>
                    <a:pt x="368" y="4"/>
                    <a:pt x="368" y="4"/>
                    <a:pt x="368" y="4"/>
                  </a:cubicBezTo>
                  <a:cubicBezTo>
                    <a:pt x="369" y="4"/>
                    <a:pt x="370" y="4"/>
                    <a:pt x="369" y="5"/>
                  </a:cubicBezTo>
                  <a:cubicBezTo>
                    <a:pt x="368" y="5"/>
                    <a:pt x="367" y="6"/>
                    <a:pt x="367" y="6"/>
                  </a:cubicBezTo>
                  <a:cubicBezTo>
                    <a:pt x="367" y="6"/>
                    <a:pt x="366" y="6"/>
                    <a:pt x="366" y="7"/>
                  </a:cubicBezTo>
                  <a:cubicBezTo>
                    <a:pt x="366" y="7"/>
                    <a:pt x="365" y="7"/>
                    <a:pt x="365" y="7"/>
                  </a:cubicBezTo>
                  <a:cubicBezTo>
                    <a:pt x="366" y="7"/>
                    <a:pt x="365" y="7"/>
                    <a:pt x="365" y="8"/>
                  </a:cubicBezTo>
                  <a:cubicBezTo>
                    <a:pt x="365" y="8"/>
                    <a:pt x="364" y="8"/>
                    <a:pt x="364" y="8"/>
                  </a:cubicBezTo>
                  <a:cubicBezTo>
                    <a:pt x="364" y="8"/>
                    <a:pt x="364" y="9"/>
                    <a:pt x="364" y="9"/>
                  </a:cubicBezTo>
                  <a:cubicBezTo>
                    <a:pt x="364" y="9"/>
                    <a:pt x="364" y="9"/>
                    <a:pt x="364" y="9"/>
                  </a:cubicBezTo>
                  <a:cubicBezTo>
                    <a:pt x="364" y="9"/>
                    <a:pt x="364" y="9"/>
                    <a:pt x="364" y="9"/>
                  </a:cubicBezTo>
                  <a:cubicBezTo>
                    <a:pt x="364" y="10"/>
                    <a:pt x="364" y="10"/>
                    <a:pt x="364" y="10"/>
                  </a:cubicBezTo>
                  <a:cubicBezTo>
                    <a:pt x="364" y="10"/>
                    <a:pt x="365" y="10"/>
                    <a:pt x="365" y="10"/>
                  </a:cubicBezTo>
                  <a:cubicBezTo>
                    <a:pt x="365" y="10"/>
                    <a:pt x="366" y="10"/>
                    <a:pt x="365" y="11"/>
                  </a:cubicBezTo>
                  <a:cubicBezTo>
                    <a:pt x="365" y="11"/>
                    <a:pt x="365" y="11"/>
                    <a:pt x="365" y="11"/>
                  </a:cubicBezTo>
                  <a:cubicBezTo>
                    <a:pt x="365" y="11"/>
                    <a:pt x="365" y="12"/>
                    <a:pt x="365" y="12"/>
                  </a:cubicBezTo>
                  <a:cubicBezTo>
                    <a:pt x="365" y="12"/>
                    <a:pt x="364" y="12"/>
                    <a:pt x="364" y="13"/>
                  </a:cubicBezTo>
                  <a:cubicBezTo>
                    <a:pt x="365" y="13"/>
                    <a:pt x="365" y="13"/>
                    <a:pt x="365" y="13"/>
                  </a:cubicBezTo>
                  <a:cubicBezTo>
                    <a:pt x="366" y="13"/>
                    <a:pt x="367" y="13"/>
                    <a:pt x="367" y="13"/>
                  </a:cubicBezTo>
                  <a:cubicBezTo>
                    <a:pt x="367" y="13"/>
                    <a:pt x="368" y="13"/>
                    <a:pt x="368" y="13"/>
                  </a:cubicBezTo>
                  <a:cubicBezTo>
                    <a:pt x="368" y="13"/>
                    <a:pt x="368" y="13"/>
                    <a:pt x="369" y="13"/>
                  </a:cubicBezTo>
                  <a:cubicBezTo>
                    <a:pt x="369" y="13"/>
                    <a:pt x="369" y="13"/>
                    <a:pt x="369" y="14"/>
                  </a:cubicBezTo>
                  <a:cubicBezTo>
                    <a:pt x="369" y="14"/>
                    <a:pt x="371" y="14"/>
                    <a:pt x="370" y="14"/>
                  </a:cubicBezTo>
                  <a:cubicBezTo>
                    <a:pt x="369" y="14"/>
                    <a:pt x="369" y="14"/>
                    <a:pt x="368" y="14"/>
                  </a:cubicBezTo>
                  <a:cubicBezTo>
                    <a:pt x="368" y="14"/>
                    <a:pt x="368" y="13"/>
                    <a:pt x="368" y="14"/>
                  </a:cubicBezTo>
                  <a:cubicBezTo>
                    <a:pt x="367" y="14"/>
                    <a:pt x="367" y="13"/>
                    <a:pt x="367" y="13"/>
                  </a:cubicBezTo>
                  <a:cubicBezTo>
                    <a:pt x="366" y="13"/>
                    <a:pt x="366" y="13"/>
                    <a:pt x="365" y="13"/>
                  </a:cubicBezTo>
                  <a:cubicBezTo>
                    <a:pt x="365" y="13"/>
                    <a:pt x="365" y="14"/>
                    <a:pt x="365" y="13"/>
                  </a:cubicBezTo>
                  <a:cubicBezTo>
                    <a:pt x="365" y="13"/>
                    <a:pt x="365" y="13"/>
                    <a:pt x="364" y="13"/>
                  </a:cubicBezTo>
                  <a:cubicBezTo>
                    <a:pt x="364" y="13"/>
                    <a:pt x="364" y="13"/>
                    <a:pt x="363" y="13"/>
                  </a:cubicBezTo>
                  <a:cubicBezTo>
                    <a:pt x="363" y="13"/>
                    <a:pt x="361" y="13"/>
                    <a:pt x="361" y="13"/>
                  </a:cubicBezTo>
                  <a:cubicBezTo>
                    <a:pt x="361" y="13"/>
                    <a:pt x="361" y="13"/>
                    <a:pt x="361" y="13"/>
                  </a:cubicBezTo>
                  <a:cubicBezTo>
                    <a:pt x="360" y="13"/>
                    <a:pt x="359" y="13"/>
                    <a:pt x="358" y="13"/>
                  </a:cubicBezTo>
                  <a:cubicBezTo>
                    <a:pt x="358" y="13"/>
                    <a:pt x="357" y="13"/>
                    <a:pt x="356" y="13"/>
                  </a:cubicBezTo>
                  <a:cubicBezTo>
                    <a:pt x="356" y="13"/>
                    <a:pt x="354" y="13"/>
                    <a:pt x="354" y="13"/>
                  </a:cubicBezTo>
                  <a:cubicBezTo>
                    <a:pt x="354" y="13"/>
                    <a:pt x="354" y="13"/>
                    <a:pt x="354" y="14"/>
                  </a:cubicBezTo>
                  <a:cubicBezTo>
                    <a:pt x="355" y="14"/>
                    <a:pt x="355" y="14"/>
                    <a:pt x="355" y="14"/>
                  </a:cubicBezTo>
                  <a:cubicBezTo>
                    <a:pt x="355" y="14"/>
                    <a:pt x="355" y="15"/>
                    <a:pt x="355" y="15"/>
                  </a:cubicBezTo>
                  <a:cubicBezTo>
                    <a:pt x="355" y="15"/>
                    <a:pt x="356" y="14"/>
                    <a:pt x="356" y="15"/>
                  </a:cubicBezTo>
                  <a:cubicBezTo>
                    <a:pt x="357" y="15"/>
                    <a:pt x="357" y="15"/>
                    <a:pt x="357" y="15"/>
                  </a:cubicBezTo>
                  <a:cubicBezTo>
                    <a:pt x="357" y="15"/>
                    <a:pt x="358" y="15"/>
                    <a:pt x="358" y="16"/>
                  </a:cubicBezTo>
                  <a:cubicBezTo>
                    <a:pt x="358" y="16"/>
                    <a:pt x="358" y="16"/>
                    <a:pt x="358" y="16"/>
                  </a:cubicBezTo>
                  <a:cubicBezTo>
                    <a:pt x="358" y="16"/>
                    <a:pt x="359" y="17"/>
                    <a:pt x="359" y="17"/>
                  </a:cubicBezTo>
                  <a:cubicBezTo>
                    <a:pt x="359" y="17"/>
                    <a:pt x="359" y="18"/>
                    <a:pt x="359" y="18"/>
                  </a:cubicBezTo>
                  <a:cubicBezTo>
                    <a:pt x="358" y="18"/>
                    <a:pt x="358" y="17"/>
                    <a:pt x="357" y="17"/>
                  </a:cubicBezTo>
                  <a:cubicBezTo>
                    <a:pt x="357" y="17"/>
                    <a:pt x="354" y="16"/>
                    <a:pt x="354" y="16"/>
                  </a:cubicBezTo>
                  <a:cubicBezTo>
                    <a:pt x="354" y="16"/>
                    <a:pt x="353" y="15"/>
                    <a:pt x="353" y="16"/>
                  </a:cubicBezTo>
                  <a:cubicBezTo>
                    <a:pt x="353" y="16"/>
                    <a:pt x="353" y="16"/>
                    <a:pt x="352" y="16"/>
                  </a:cubicBezTo>
                  <a:cubicBezTo>
                    <a:pt x="352" y="16"/>
                    <a:pt x="352" y="16"/>
                    <a:pt x="352" y="16"/>
                  </a:cubicBezTo>
                  <a:cubicBezTo>
                    <a:pt x="352" y="16"/>
                    <a:pt x="352" y="16"/>
                    <a:pt x="352" y="16"/>
                  </a:cubicBezTo>
                  <a:cubicBezTo>
                    <a:pt x="352" y="16"/>
                    <a:pt x="350" y="16"/>
                    <a:pt x="349" y="17"/>
                  </a:cubicBezTo>
                  <a:cubicBezTo>
                    <a:pt x="349" y="17"/>
                    <a:pt x="349" y="17"/>
                    <a:pt x="349" y="17"/>
                  </a:cubicBezTo>
                  <a:cubicBezTo>
                    <a:pt x="349" y="17"/>
                    <a:pt x="348" y="17"/>
                    <a:pt x="348" y="17"/>
                  </a:cubicBezTo>
                  <a:cubicBezTo>
                    <a:pt x="348" y="17"/>
                    <a:pt x="347" y="18"/>
                    <a:pt x="346" y="18"/>
                  </a:cubicBezTo>
                  <a:cubicBezTo>
                    <a:pt x="346" y="18"/>
                    <a:pt x="346" y="19"/>
                    <a:pt x="346" y="18"/>
                  </a:cubicBezTo>
                  <a:cubicBezTo>
                    <a:pt x="346" y="18"/>
                    <a:pt x="347" y="18"/>
                    <a:pt x="346" y="18"/>
                  </a:cubicBezTo>
                  <a:cubicBezTo>
                    <a:pt x="346" y="18"/>
                    <a:pt x="345" y="18"/>
                    <a:pt x="345" y="18"/>
                  </a:cubicBezTo>
                  <a:cubicBezTo>
                    <a:pt x="345" y="18"/>
                    <a:pt x="343" y="19"/>
                    <a:pt x="342" y="19"/>
                  </a:cubicBezTo>
                  <a:cubicBezTo>
                    <a:pt x="342" y="19"/>
                    <a:pt x="342" y="19"/>
                    <a:pt x="342" y="19"/>
                  </a:cubicBezTo>
                  <a:cubicBezTo>
                    <a:pt x="342" y="19"/>
                    <a:pt x="343" y="18"/>
                    <a:pt x="342" y="18"/>
                  </a:cubicBezTo>
                  <a:cubicBezTo>
                    <a:pt x="342" y="18"/>
                    <a:pt x="342" y="18"/>
                    <a:pt x="342" y="18"/>
                  </a:cubicBezTo>
                  <a:cubicBezTo>
                    <a:pt x="341" y="18"/>
                    <a:pt x="341" y="18"/>
                    <a:pt x="341" y="19"/>
                  </a:cubicBezTo>
                  <a:cubicBezTo>
                    <a:pt x="340" y="19"/>
                    <a:pt x="339" y="19"/>
                    <a:pt x="339" y="20"/>
                  </a:cubicBezTo>
                  <a:cubicBezTo>
                    <a:pt x="338" y="20"/>
                    <a:pt x="337" y="19"/>
                    <a:pt x="338" y="19"/>
                  </a:cubicBezTo>
                  <a:cubicBezTo>
                    <a:pt x="339" y="19"/>
                    <a:pt x="339" y="18"/>
                    <a:pt x="339" y="18"/>
                  </a:cubicBezTo>
                  <a:cubicBezTo>
                    <a:pt x="339" y="18"/>
                    <a:pt x="338" y="18"/>
                    <a:pt x="338" y="18"/>
                  </a:cubicBezTo>
                  <a:cubicBezTo>
                    <a:pt x="337" y="18"/>
                    <a:pt x="326" y="17"/>
                    <a:pt x="326" y="17"/>
                  </a:cubicBezTo>
                  <a:cubicBezTo>
                    <a:pt x="326" y="17"/>
                    <a:pt x="326" y="17"/>
                    <a:pt x="326" y="17"/>
                  </a:cubicBezTo>
                  <a:cubicBezTo>
                    <a:pt x="325" y="17"/>
                    <a:pt x="325" y="17"/>
                    <a:pt x="325" y="17"/>
                  </a:cubicBezTo>
                  <a:cubicBezTo>
                    <a:pt x="325" y="17"/>
                    <a:pt x="325" y="17"/>
                    <a:pt x="325" y="18"/>
                  </a:cubicBezTo>
                  <a:cubicBezTo>
                    <a:pt x="325" y="18"/>
                    <a:pt x="325" y="18"/>
                    <a:pt x="325" y="18"/>
                  </a:cubicBezTo>
                  <a:cubicBezTo>
                    <a:pt x="324" y="18"/>
                    <a:pt x="324" y="18"/>
                    <a:pt x="324" y="18"/>
                  </a:cubicBezTo>
                  <a:cubicBezTo>
                    <a:pt x="325" y="18"/>
                    <a:pt x="327" y="18"/>
                    <a:pt x="326" y="19"/>
                  </a:cubicBezTo>
                  <a:cubicBezTo>
                    <a:pt x="326" y="19"/>
                    <a:pt x="327" y="19"/>
                    <a:pt x="327" y="19"/>
                  </a:cubicBezTo>
                  <a:cubicBezTo>
                    <a:pt x="328" y="19"/>
                    <a:pt x="328" y="19"/>
                    <a:pt x="328" y="19"/>
                  </a:cubicBezTo>
                  <a:cubicBezTo>
                    <a:pt x="329" y="19"/>
                    <a:pt x="331" y="18"/>
                    <a:pt x="330" y="19"/>
                  </a:cubicBezTo>
                  <a:cubicBezTo>
                    <a:pt x="330" y="19"/>
                    <a:pt x="323" y="20"/>
                    <a:pt x="323" y="20"/>
                  </a:cubicBezTo>
                  <a:cubicBezTo>
                    <a:pt x="323" y="20"/>
                    <a:pt x="313" y="22"/>
                    <a:pt x="312" y="22"/>
                  </a:cubicBezTo>
                  <a:cubicBezTo>
                    <a:pt x="312" y="22"/>
                    <a:pt x="310" y="22"/>
                    <a:pt x="310" y="22"/>
                  </a:cubicBezTo>
                  <a:cubicBezTo>
                    <a:pt x="310" y="23"/>
                    <a:pt x="307" y="23"/>
                    <a:pt x="307" y="23"/>
                  </a:cubicBezTo>
                  <a:cubicBezTo>
                    <a:pt x="307" y="23"/>
                    <a:pt x="306" y="23"/>
                    <a:pt x="306" y="23"/>
                  </a:cubicBezTo>
                  <a:cubicBezTo>
                    <a:pt x="306" y="24"/>
                    <a:pt x="306" y="24"/>
                    <a:pt x="306" y="24"/>
                  </a:cubicBezTo>
                  <a:cubicBezTo>
                    <a:pt x="305" y="24"/>
                    <a:pt x="305" y="24"/>
                    <a:pt x="305" y="24"/>
                  </a:cubicBezTo>
                  <a:cubicBezTo>
                    <a:pt x="305" y="24"/>
                    <a:pt x="305" y="24"/>
                    <a:pt x="305" y="24"/>
                  </a:cubicBezTo>
                  <a:cubicBezTo>
                    <a:pt x="305" y="24"/>
                    <a:pt x="304" y="24"/>
                    <a:pt x="304" y="24"/>
                  </a:cubicBezTo>
                  <a:cubicBezTo>
                    <a:pt x="304" y="25"/>
                    <a:pt x="304" y="25"/>
                    <a:pt x="304" y="25"/>
                  </a:cubicBezTo>
                  <a:cubicBezTo>
                    <a:pt x="304" y="25"/>
                    <a:pt x="303" y="25"/>
                    <a:pt x="303" y="25"/>
                  </a:cubicBezTo>
                  <a:cubicBezTo>
                    <a:pt x="303" y="25"/>
                    <a:pt x="303" y="25"/>
                    <a:pt x="303" y="25"/>
                  </a:cubicBezTo>
                  <a:cubicBezTo>
                    <a:pt x="303" y="25"/>
                    <a:pt x="302" y="26"/>
                    <a:pt x="301" y="26"/>
                  </a:cubicBezTo>
                  <a:cubicBezTo>
                    <a:pt x="301" y="27"/>
                    <a:pt x="300" y="27"/>
                    <a:pt x="300" y="27"/>
                  </a:cubicBezTo>
                  <a:cubicBezTo>
                    <a:pt x="300" y="27"/>
                    <a:pt x="300" y="27"/>
                    <a:pt x="299" y="27"/>
                  </a:cubicBezTo>
                  <a:cubicBezTo>
                    <a:pt x="299" y="27"/>
                    <a:pt x="295" y="27"/>
                    <a:pt x="295" y="27"/>
                  </a:cubicBezTo>
                  <a:cubicBezTo>
                    <a:pt x="295" y="27"/>
                    <a:pt x="295" y="27"/>
                    <a:pt x="295" y="27"/>
                  </a:cubicBezTo>
                  <a:cubicBezTo>
                    <a:pt x="295" y="27"/>
                    <a:pt x="295" y="27"/>
                    <a:pt x="295" y="27"/>
                  </a:cubicBezTo>
                  <a:cubicBezTo>
                    <a:pt x="295" y="27"/>
                    <a:pt x="296" y="27"/>
                    <a:pt x="296" y="27"/>
                  </a:cubicBezTo>
                  <a:cubicBezTo>
                    <a:pt x="296" y="27"/>
                    <a:pt x="296" y="27"/>
                    <a:pt x="296" y="27"/>
                  </a:cubicBezTo>
                  <a:cubicBezTo>
                    <a:pt x="297" y="27"/>
                    <a:pt x="297" y="27"/>
                    <a:pt x="297" y="28"/>
                  </a:cubicBezTo>
                  <a:cubicBezTo>
                    <a:pt x="297" y="28"/>
                    <a:pt x="297" y="28"/>
                    <a:pt x="297" y="28"/>
                  </a:cubicBezTo>
                  <a:cubicBezTo>
                    <a:pt x="297" y="28"/>
                    <a:pt x="298" y="28"/>
                    <a:pt x="297" y="28"/>
                  </a:cubicBezTo>
                  <a:cubicBezTo>
                    <a:pt x="297" y="28"/>
                    <a:pt x="296" y="28"/>
                    <a:pt x="296" y="28"/>
                  </a:cubicBezTo>
                  <a:cubicBezTo>
                    <a:pt x="296" y="28"/>
                    <a:pt x="297" y="28"/>
                    <a:pt x="297" y="29"/>
                  </a:cubicBezTo>
                  <a:cubicBezTo>
                    <a:pt x="297" y="29"/>
                    <a:pt x="297" y="29"/>
                    <a:pt x="297" y="29"/>
                  </a:cubicBezTo>
                  <a:cubicBezTo>
                    <a:pt x="297" y="29"/>
                    <a:pt x="296" y="29"/>
                    <a:pt x="296" y="30"/>
                  </a:cubicBezTo>
                  <a:cubicBezTo>
                    <a:pt x="296" y="30"/>
                    <a:pt x="295" y="30"/>
                    <a:pt x="295" y="30"/>
                  </a:cubicBezTo>
                  <a:cubicBezTo>
                    <a:pt x="295" y="30"/>
                    <a:pt x="295" y="30"/>
                    <a:pt x="295" y="30"/>
                  </a:cubicBezTo>
                  <a:cubicBezTo>
                    <a:pt x="295" y="31"/>
                    <a:pt x="294" y="31"/>
                    <a:pt x="294" y="31"/>
                  </a:cubicBezTo>
                  <a:cubicBezTo>
                    <a:pt x="294" y="32"/>
                    <a:pt x="295" y="32"/>
                    <a:pt x="295" y="32"/>
                  </a:cubicBezTo>
                  <a:cubicBezTo>
                    <a:pt x="294" y="32"/>
                    <a:pt x="294" y="32"/>
                    <a:pt x="294" y="32"/>
                  </a:cubicBezTo>
                  <a:cubicBezTo>
                    <a:pt x="294" y="32"/>
                    <a:pt x="294" y="32"/>
                    <a:pt x="293" y="32"/>
                  </a:cubicBezTo>
                  <a:cubicBezTo>
                    <a:pt x="293" y="31"/>
                    <a:pt x="293" y="31"/>
                    <a:pt x="293" y="31"/>
                  </a:cubicBezTo>
                  <a:cubicBezTo>
                    <a:pt x="293" y="31"/>
                    <a:pt x="293" y="31"/>
                    <a:pt x="293" y="31"/>
                  </a:cubicBezTo>
                  <a:cubicBezTo>
                    <a:pt x="293" y="31"/>
                    <a:pt x="292" y="31"/>
                    <a:pt x="292" y="31"/>
                  </a:cubicBezTo>
                  <a:cubicBezTo>
                    <a:pt x="291" y="30"/>
                    <a:pt x="291" y="30"/>
                    <a:pt x="291" y="30"/>
                  </a:cubicBezTo>
                  <a:cubicBezTo>
                    <a:pt x="291" y="30"/>
                    <a:pt x="291" y="30"/>
                    <a:pt x="291" y="30"/>
                  </a:cubicBezTo>
                  <a:cubicBezTo>
                    <a:pt x="291" y="31"/>
                    <a:pt x="289" y="31"/>
                    <a:pt x="289" y="31"/>
                  </a:cubicBezTo>
                  <a:cubicBezTo>
                    <a:pt x="290" y="31"/>
                    <a:pt x="289" y="31"/>
                    <a:pt x="289" y="32"/>
                  </a:cubicBezTo>
                  <a:cubicBezTo>
                    <a:pt x="289" y="32"/>
                    <a:pt x="289" y="32"/>
                    <a:pt x="289" y="32"/>
                  </a:cubicBezTo>
                  <a:cubicBezTo>
                    <a:pt x="290" y="32"/>
                    <a:pt x="290" y="32"/>
                    <a:pt x="290" y="32"/>
                  </a:cubicBezTo>
                  <a:cubicBezTo>
                    <a:pt x="291" y="32"/>
                    <a:pt x="292" y="32"/>
                    <a:pt x="292" y="32"/>
                  </a:cubicBezTo>
                  <a:cubicBezTo>
                    <a:pt x="292" y="32"/>
                    <a:pt x="292" y="32"/>
                    <a:pt x="292" y="32"/>
                  </a:cubicBezTo>
                  <a:cubicBezTo>
                    <a:pt x="293" y="32"/>
                    <a:pt x="293" y="32"/>
                    <a:pt x="293" y="32"/>
                  </a:cubicBezTo>
                  <a:cubicBezTo>
                    <a:pt x="293" y="32"/>
                    <a:pt x="294" y="32"/>
                    <a:pt x="294" y="33"/>
                  </a:cubicBezTo>
                  <a:cubicBezTo>
                    <a:pt x="293" y="33"/>
                    <a:pt x="293" y="33"/>
                    <a:pt x="293" y="33"/>
                  </a:cubicBezTo>
                  <a:cubicBezTo>
                    <a:pt x="293" y="33"/>
                    <a:pt x="294" y="33"/>
                    <a:pt x="294" y="33"/>
                  </a:cubicBezTo>
                  <a:cubicBezTo>
                    <a:pt x="294" y="33"/>
                    <a:pt x="294" y="34"/>
                    <a:pt x="294" y="34"/>
                  </a:cubicBezTo>
                  <a:cubicBezTo>
                    <a:pt x="294" y="34"/>
                    <a:pt x="294" y="34"/>
                    <a:pt x="294" y="34"/>
                  </a:cubicBezTo>
                  <a:cubicBezTo>
                    <a:pt x="295" y="34"/>
                    <a:pt x="296" y="34"/>
                    <a:pt x="296" y="34"/>
                  </a:cubicBezTo>
                  <a:cubicBezTo>
                    <a:pt x="295" y="34"/>
                    <a:pt x="296" y="34"/>
                    <a:pt x="296" y="34"/>
                  </a:cubicBezTo>
                  <a:cubicBezTo>
                    <a:pt x="296" y="34"/>
                    <a:pt x="295" y="35"/>
                    <a:pt x="295" y="35"/>
                  </a:cubicBezTo>
                  <a:cubicBezTo>
                    <a:pt x="295" y="35"/>
                    <a:pt x="295" y="35"/>
                    <a:pt x="295" y="35"/>
                  </a:cubicBezTo>
                  <a:cubicBezTo>
                    <a:pt x="295" y="35"/>
                    <a:pt x="295" y="35"/>
                    <a:pt x="295" y="35"/>
                  </a:cubicBezTo>
                  <a:cubicBezTo>
                    <a:pt x="295" y="35"/>
                    <a:pt x="293" y="35"/>
                    <a:pt x="294" y="35"/>
                  </a:cubicBezTo>
                  <a:cubicBezTo>
                    <a:pt x="295" y="34"/>
                    <a:pt x="295" y="34"/>
                    <a:pt x="294" y="34"/>
                  </a:cubicBezTo>
                  <a:cubicBezTo>
                    <a:pt x="294" y="34"/>
                    <a:pt x="294" y="34"/>
                    <a:pt x="294" y="34"/>
                  </a:cubicBezTo>
                  <a:cubicBezTo>
                    <a:pt x="294" y="34"/>
                    <a:pt x="293" y="34"/>
                    <a:pt x="293" y="34"/>
                  </a:cubicBezTo>
                  <a:cubicBezTo>
                    <a:pt x="292" y="34"/>
                    <a:pt x="290" y="34"/>
                    <a:pt x="291" y="34"/>
                  </a:cubicBezTo>
                  <a:cubicBezTo>
                    <a:pt x="291" y="34"/>
                    <a:pt x="290" y="34"/>
                    <a:pt x="290" y="34"/>
                  </a:cubicBezTo>
                  <a:cubicBezTo>
                    <a:pt x="290" y="34"/>
                    <a:pt x="290" y="34"/>
                    <a:pt x="290" y="35"/>
                  </a:cubicBezTo>
                  <a:cubicBezTo>
                    <a:pt x="290" y="35"/>
                    <a:pt x="290" y="35"/>
                    <a:pt x="290" y="35"/>
                  </a:cubicBezTo>
                  <a:cubicBezTo>
                    <a:pt x="290" y="35"/>
                    <a:pt x="290" y="35"/>
                    <a:pt x="290" y="35"/>
                  </a:cubicBezTo>
                  <a:cubicBezTo>
                    <a:pt x="291" y="35"/>
                    <a:pt x="292" y="35"/>
                    <a:pt x="292" y="35"/>
                  </a:cubicBezTo>
                  <a:cubicBezTo>
                    <a:pt x="292" y="35"/>
                    <a:pt x="293" y="35"/>
                    <a:pt x="293" y="35"/>
                  </a:cubicBezTo>
                  <a:cubicBezTo>
                    <a:pt x="293" y="36"/>
                    <a:pt x="295" y="36"/>
                    <a:pt x="294" y="36"/>
                  </a:cubicBezTo>
                  <a:cubicBezTo>
                    <a:pt x="294" y="37"/>
                    <a:pt x="294" y="37"/>
                    <a:pt x="294" y="37"/>
                  </a:cubicBezTo>
                  <a:cubicBezTo>
                    <a:pt x="294" y="37"/>
                    <a:pt x="295" y="37"/>
                    <a:pt x="294" y="37"/>
                  </a:cubicBezTo>
                  <a:cubicBezTo>
                    <a:pt x="294" y="37"/>
                    <a:pt x="295" y="37"/>
                    <a:pt x="295" y="37"/>
                  </a:cubicBezTo>
                  <a:cubicBezTo>
                    <a:pt x="295" y="37"/>
                    <a:pt x="297" y="38"/>
                    <a:pt x="296" y="38"/>
                  </a:cubicBezTo>
                  <a:cubicBezTo>
                    <a:pt x="296" y="38"/>
                    <a:pt x="295" y="37"/>
                    <a:pt x="295" y="38"/>
                  </a:cubicBezTo>
                  <a:cubicBezTo>
                    <a:pt x="295" y="38"/>
                    <a:pt x="295" y="38"/>
                    <a:pt x="295" y="38"/>
                  </a:cubicBezTo>
                  <a:cubicBezTo>
                    <a:pt x="296" y="38"/>
                    <a:pt x="296" y="39"/>
                    <a:pt x="296" y="39"/>
                  </a:cubicBezTo>
                  <a:cubicBezTo>
                    <a:pt x="295" y="39"/>
                    <a:pt x="294" y="39"/>
                    <a:pt x="294" y="39"/>
                  </a:cubicBezTo>
                  <a:cubicBezTo>
                    <a:pt x="293" y="39"/>
                    <a:pt x="272" y="41"/>
                    <a:pt x="272" y="41"/>
                  </a:cubicBezTo>
                  <a:cubicBezTo>
                    <a:pt x="264" y="42"/>
                    <a:pt x="264" y="42"/>
                    <a:pt x="264" y="42"/>
                  </a:cubicBezTo>
                  <a:cubicBezTo>
                    <a:pt x="264" y="42"/>
                    <a:pt x="263" y="42"/>
                    <a:pt x="263" y="42"/>
                  </a:cubicBezTo>
                  <a:cubicBezTo>
                    <a:pt x="263" y="42"/>
                    <a:pt x="263" y="43"/>
                    <a:pt x="263" y="43"/>
                  </a:cubicBezTo>
                  <a:cubicBezTo>
                    <a:pt x="264" y="42"/>
                    <a:pt x="264" y="43"/>
                    <a:pt x="264" y="43"/>
                  </a:cubicBezTo>
                  <a:cubicBezTo>
                    <a:pt x="263" y="43"/>
                    <a:pt x="263" y="43"/>
                    <a:pt x="263" y="44"/>
                  </a:cubicBezTo>
                  <a:cubicBezTo>
                    <a:pt x="263" y="44"/>
                    <a:pt x="262" y="44"/>
                    <a:pt x="262" y="44"/>
                  </a:cubicBezTo>
                  <a:cubicBezTo>
                    <a:pt x="262" y="44"/>
                    <a:pt x="262" y="44"/>
                    <a:pt x="262" y="44"/>
                  </a:cubicBezTo>
                  <a:cubicBezTo>
                    <a:pt x="262" y="45"/>
                    <a:pt x="262" y="45"/>
                    <a:pt x="263" y="45"/>
                  </a:cubicBezTo>
                  <a:cubicBezTo>
                    <a:pt x="263" y="45"/>
                    <a:pt x="263" y="45"/>
                    <a:pt x="263" y="45"/>
                  </a:cubicBezTo>
                  <a:cubicBezTo>
                    <a:pt x="263" y="45"/>
                    <a:pt x="262" y="46"/>
                    <a:pt x="262" y="46"/>
                  </a:cubicBezTo>
                  <a:cubicBezTo>
                    <a:pt x="262" y="46"/>
                    <a:pt x="262" y="46"/>
                    <a:pt x="263" y="46"/>
                  </a:cubicBezTo>
                  <a:cubicBezTo>
                    <a:pt x="263" y="46"/>
                    <a:pt x="263" y="46"/>
                    <a:pt x="263" y="46"/>
                  </a:cubicBezTo>
                  <a:cubicBezTo>
                    <a:pt x="263" y="46"/>
                    <a:pt x="263" y="47"/>
                    <a:pt x="263" y="47"/>
                  </a:cubicBezTo>
                  <a:cubicBezTo>
                    <a:pt x="263" y="47"/>
                    <a:pt x="264" y="47"/>
                    <a:pt x="264" y="47"/>
                  </a:cubicBezTo>
                  <a:cubicBezTo>
                    <a:pt x="265" y="48"/>
                    <a:pt x="265" y="48"/>
                    <a:pt x="264" y="49"/>
                  </a:cubicBezTo>
                  <a:cubicBezTo>
                    <a:pt x="264" y="50"/>
                    <a:pt x="264" y="50"/>
                    <a:pt x="264" y="50"/>
                  </a:cubicBezTo>
                  <a:cubicBezTo>
                    <a:pt x="264" y="50"/>
                    <a:pt x="264" y="51"/>
                    <a:pt x="264" y="51"/>
                  </a:cubicBezTo>
                  <a:cubicBezTo>
                    <a:pt x="265" y="51"/>
                    <a:pt x="265" y="51"/>
                    <a:pt x="265" y="51"/>
                  </a:cubicBezTo>
                  <a:cubicBezTo>
                    <a:pt x="264" y="51"/>
                    <a:pt x="264" y="52"/>
                    <a:pt x="264" y="52"/>
                  </a:cubicBezTo>
                  <a:cubicBezTo>
                    <a:pt x="265" y="52"/>
                    <a:pt x="265" y="53"/>
                    <a:pt x="265" y="53"/>
                  </a:cubicBezTo>
                  <a:cubicBezTo>
                    <a:pt x="265" y="53"/>
                    <a:pt x="266" y="53"/>
                    <a:pt x="266" y="53"/>
                  </a:cubicBezTo>
                  <a:cubicBezTo>
                    <a:pt x="266" y="53"/>
                    <a:pt x="271" y="54"/>
                    <a:pt x="271" y="54"/>
                  </a:cubicBezTo>
                  <a:cubicBezTo>
                    <a:pt x="271" y="54"/>
                    <a:pt x="271" y="54"/>
                    <a:pt x="271" y="54"/>
                  </a:cubicBezTo>
                  <a:cubicBezTo>
                    <a:pt x="271" y="55"/>
                    <a:pt x="272" y="56"/>
                    <a:pt x="272" y="56"/>
                  </a:cubicBezTo>
                  <a:cubicBezTo>
                    <a:pt x="272" y="56"/>
                    <a:pt x="274" y="58"/>
                    <a:pt x="274" y="58"/>
                  </a:cubicBezTo>
                  <a:cubicBezTo>
                    <a:pt x="274" y="58"/>
                    <a:pt x="274" y="58"/>
                    <a:pt x="274" y="58"/>
                  </a:cubicBezTo>
                  <a:cubicBezTo>
                    <a:pt x="274" y="59"/>
                    <a:pt x="274" y="59"/>
                    <a:pt x="274" y="59"/>
                  </a:cubicBezTo>
                  <a:cubicBezTo>
                    <a:pt x="273" y="59"/>
                    <a:pt x="272" y="59"/>
                    <a:pt x="272" y="59"/>
                  </a:cubicBezTo>
                  <a:cubicBezTo>
                    <a:pt x="272" y="60"/>
                    <a:pt x="271" y="60"/>
                    <a:pt x="271" y="60"/>
                  </a:cubicBezTo>
                  <a:cubicBezTo>
                    <a:pt x="271" y="60"/>
                    <a:pt x="270" y="60"/>
                    <a:pt x="269" y="60"/>
                  </a:cubicBezTo>
                  <a:cubicBezTo>
                    <a:pt x="269" y="60"/>
                    <a:pt x="269" y="60"/>
                    <a:pt x="269" y="59"/>
                  </a:cubicBezTo>
                  <a:cubicBezTo>
                    <a:pt x="269" y="59"/>
                    <a:pt x="265" y="56"/>
                    <a:pt x="265" y="56"/>
                  </a:cubicBezTo>
                  <a:cubicBezTo>
                    <a:pt x="265" y="56"/>
                    <a:pt x="265" y="56"/>
                    <a:pt x="264" y="56"/>
                  </a:cubicBezTo>
                  <a:cubicBezTo>
                    <a:pt x="263" y="56"/>
                    <a:pt x="254" y="53"/>
                    <a:pt x="254" y="53"/>
                  </a:cubicBezTo>
                  <a:cubicBezTo>
                    <a:pt x="254" y="53"/>
                    <a:pt x="253" y="53"/>
                    <a:pt x="253" y="53"/>
                  </a:cubicBezTo>
                  <a:cubicBezTo>
                    <a:pt x="252" y="54"/>
                    <a:pt x="248" y="55"/>
                    <a:pt x="248" y="55"/>
                  </a:cubicBezTo>
                  <a:cubicBezTo>
                    <a:pt x="248" y="55"/>
                    <a:pt x="248" y="55"/>
                    <a:pt x="248" y="55"/>
                  </a:cubicBezTo>
                  <a:cubicBezTo>
                    <a:pt x="248" y="55"/>
                    <a:pt x="247" y="56"/>
                    <a:pt x="248" y="56"/>
                  </a:cubicBezTo>
                  <a:cubicBezTo>
                    <a:pt x="248" y="56"/>
                    <a:pt x="248" y="56"/>
                    <a:pt x="249" y="56"/>
                  </a:cubicBezTo>
                  <a:cubicBezTo>
                    <a:pt x="249" y="56"/>
                    <a:pt x="250" y="56"/>
                    <a:pt x="251" y="56"/>
                  </a:cubicBezTo>
                  <a:cubicBezTo>
                    <a:pt x="251" y="56"/>
                    <a:pt x="251" y="56"/>
                    <a:pt x="251" y="57"/>
                  </a:cubicBezTo>
                  <a:cubicBezTo>
                    <a:pt x="251" y="57"/>
                    <a:pt x="251" y="58"/>
                    <a:pt x="251" y="58"/>
                  </a:cubicBezTo>
                  <a:cubicBezTo>
                    <a:pt x="250" y="58"/>
                    <a:pt x="249" y="59"/>
                    <a:pt x="248" y="58"/>
                  </a:cubicBezTo>
                  <a:cubicBezTo>
                    <a:pt x="247" y="58"/>
                    <a:pt x="247" y="57"/>
                    <a:pt x="247" y="57"/>
                  </a:cubicBezTo>
                  <a:cubicBezTo>
                    <a:pt x="247" y="57"/>
                    <a:pt x="246" y="57"/>
                    <a:pt x="246" y="57"/>
                  </a:cubicBezTo>
                  <a:cubicBezTo>
                    <a:pt x="245" y="57"/>
                    <a:pt x="241" y="57"/>
                    <a:pt x="241" y="57"/>
                  </a:cubicBezTo>
                  <a:cubicBezTo>
                    <a:pt x="241" y="57"/>
                    <a:pt x="241" y="57"/>
                    <a:pt x="241" y="58"/>
                  </a:cubicBezTo>
                  <a:cubicBezTo>
                    <a:pt x="241" y="58"/>
                    <a:pt x="241" y="58"/>
                    <a:pt x="241" y="59"/>
                  </a:cubicBezTo>
                  <a:cubicBezTo>
                    <a:pt x="241" y="59"/>
                    <a:pt x="242" y="59"/>
                    <a:pt x="242" y="59"/>
                  </a:cubicBezTo>
                  <a:cubicBezTo>
                    <a:pt x="242" y="60"/>
                    <a:pt x="242" y="60"/>
                    <a:pt x="242" y="60"/>
                  </a:cubicBezTo>
                  <a:cubicBezTo>
                    <a:pt x="242" y="60"/>
                    <a:pt x="242" y="61"/>
                    <a:pt x="243" y="61"/>
                  </a:cubicBezTo>
                  <a:cubicBezTo>
                    <a:pt x="243" y="61"/>
                    <a:pt x="244" y="61"/>
                    <a:pt x="244" y="62"/>
                  </a:cubicBezTo>
                  <a:cubicBezTo>
                    <a:pt x="244" y="62"/>
                    <a:pt x="245" y="62"/>
                    <a:pt x="246" y="62"/>
                  </a:cubicBezTo>
                  <a:cubicBezTo>
                    <a:pt x="246" y="62"/>
                    <a:pt x="246" y="62"/>
                    <a:pt x="246" y="62"/>
                  </a:cubicBezTo>
                  <a:cubicBezTo>
                    <a:pt x="247" y="63"/>
                    <a:pt x="248" y="63"/>
                    <a:pt x="248" y="63"/>
                  </a:cubicBezTo>
                  <a:cubicBezTo>
                    <a:pt x="248" y="63"/>
                    <a:pt x="248" y="63"/>
                    <a:pt x="249" y="63"/>
                  </a:cubicBezTo>
                  <a:cubicBezTo>
                    <a:pt x="249" y="63"/>
                    <a:pt x="249" y="64"/>
                    <a:pt x="249" y="63"/>
                  </a:cubicBezTo>
                  <a:cubicBezTo>
                    <a:pt x="250" y="63"/>
                    <a:pt x="250" y="63"/>
                    <a:pt x="250" y="63"/>
                  </a:cubicBezTo>
                  <a:cubicBezTo>
                    <a:pt x="250" y="63"/>
                    <a:pt x="251" y="62"/>
                    <a:pt x="251" y="63"/>
                  </a:cubicBezTo>
                  <a:cubicBezTo>
                    <a:pt x="250" y="63"/>
                    <a:pt x="250" y="64"/>
                    <a:pt x="251" y="64"/>
                  </a:cubicBezTo>
                  <a:cubicBezTo>
                    <a:pt x="251" y="63"/>
                    <a:pt x="251" y="64"/>
                    <a:pt x="252" y="64"/>
                  </a:cubicBezTo>
                  <a:cubicBezTo>
                    <a:pt x="252" y="64"/>
                    <a:pt x="252" y="64"/>
                    <a:pt x="252" y="64"/>
                  </a:cubicBezTo>
                  <a:cubicBezTo>
                    <a:pt x="252" y="65"/>
                    <a:pt x="252" y="65"/>
                    <a:pt x="252" y="65"/>
                  </a:cubicBezTo>
                  <a:cubicBezTo>
                    <a:pt x="253" y="66"/>
                    <a:pt x="253" y="66"/>
                    <a:pt x="253" y="65"/>
                  </a:cubicBezTo>
                  <a:cubicBezTo>
                    <a:pt x="253" y="65"/>
                    <a:pt x="253" y="65"/>
                    <a:pt x="253" y="65"/>
                  </a:cubicBezTo>
                  <a:cubicBezTo>
                    <a:pt x="253" y="66"/>
                    <a:pt x="253" y="66"/>
                    <a:pt x="253" y="66"/>
                  </a:cubicBezTo>
                  <a:cubicBezTo>
                    <a:pt x="253" y="66"/>
                    <a:pt x="253" y="66"/>
                    <a:pt x="253" y="66"/>
                  </a:cubicBezTo>
                  <a:cubicBezTo>
                    <a:pt x="253" y="66"/>
                    <a:pt x="253" y="67"/>
                    <a:pt x="253" y="66"/>
                  </a:cubicBezTo>
                  <a:cubicBezTo>
                    <a:pt x="254" y="66"/>
                    <a:pt x="254" y="66"/>
                    <a:pt x="254" y="66"/>
                  </a:cubicBezTo>
                  <a:cubicBezTo>
                    <a:pt x="254" y="66"/>
                    <a:pt x="255" y="67"/>
                    <a:pt x="255" y="66"/>
                  </a:cubicBezTo>
                  <a:cubicBezTo>
                    <a:pt x="255" y="66"/>
                    <a:pt x="255" y="66"/>
                    <a:pt x="255" y="66"/>
                  </a:cubicBezTo>
                  <a:cubicBezTo>
                    <a:pt x="255" y="66"/>
                    <a:pt x="256" y="66"/>
                    <a:pt x="256" y="66"/>
                  </a:cubicBezTo>
                  <a:cubicBezTo>
                    <a:pt x="255" y="67"/>
                    <a:pt x="255" y="67"/>
                    <a:pt x="254" y="67"/>
                  </a:cubicBezTo>
                  <a:cubicBezTo>
                    <a:pt x="254" y="67"/>
                    <a:pt x="253" y="67"/>
                    <a:pt x="253" y="67"/>
                  </a:cubicBezTo>
                  <a:cubicBezTo>
                    <a:pt x="253" y="67"/>
                    <a:pt x="253" y="67"/>
                    <a:pt x="252" y="67"/>
                  </a:cubicBezTo>
                  <a:cubicBezTo>
                    <a:pt x="252" y="67"/>
                    <a:pt x="252" y="67"/>
                    <a:pt x="252" y="67"/>
                  </a:cubicBezTo>
                  <a:cubicBezTo>
                    <a:pt x="252" y="67"/>
                    <a:pt x="251" y="66"/>
                    <a:pt x="251" y="66"/>
                  </a:cubicBezTo>
                  <a:cubicBezTo>
                    <a:pt x="251" y="66"/>
                    <a:pt x="250" y="66"/>
                    <a:pt x="250" y="66"/>
                  </a:cubicBezTo>
                  <a:cubicBezTo>
                    <a:pt x="250" y="65"/>
                    <a:pt x="250" y="64"/>
                    <a:pt x="249" y="64"/>
                  </a:cubicBezTo>
                  <a:cubicBezTo>
                    <a:pt x="248" y="64"/>
                    <a:pt x="246" y="64"/>
                    <a:pt x="246" y="64"/>
                  </a:cubicBezTo>
                  <a:cubicBezTo>
                    <a:pt x="246" y="64"/>
                    <a:pt x="246" y="64"/>
                    <a:pt x="246" y="65"/>
                  </a:cubicBezTo>
                  <a:cubicBezTo>
                    <a:pt x="246" y="65"/>
                    <a:pt x="245" y="65"/>
                    <a:pt x="245" y="65"/>
                  </a:cubicBezTo>
                  <a:cubicBezTo>
                    <a:pt x="245" y="65"/>
                    <a:pt x="245" y="65"/>
                    <a:pt x="245" y="65"/>
                  </a:cubicBezTo>
                  <a:cubicBezTo>
                    <a:pt x="245" y="64"/>
                    <a:pt x="245" y="64"/>
                    <a:pt x="245" y="64"/>
                  </a:cubicBezTo>
                  <a:cubicBezTo>
                    <a:pt x="245" y="64"/>
                    <a:pt x="244" y="64"/>
                    <a:pt x="243" y="64"/>
                  </a:cubicBezTo>
                  <a:cubicBezTo>
                    <a:pt x="243" y="64"/>
                    <a:pt x="243" y="64"/>
                    <a:pt x="242" y="64"/>
                  </a:cubicBezTo>
                  <a:cubicBezTo>
                    <a:pt x="242" y="64"/>
                    <a:pt x="242" y="64"/>
                    <a:pt x="242" y="64"/>
                  </a:cubicBezTo>
                  <a:cubicBezTo>
                    <a:pt x="242" y="64"/>
                    <a:pt x="241" y="64"/>
                    <a:pt x="241" y="64"/>
                  </a:cubicBezTo>
                  <a:cubicBezTo>
                    <a:pt x="241" y="64"/>
                    <a:pt x="241" y="64"/>
                    <a:pt x="240" y="64"/>
                  </a:cubicBezTo>
                  <a:cubicBezTo>
                    <a:pt x="240" y="64"/>
                    <a:pt x="239" y="64"/>
                    <a:pt x="239" y="63"/>
                  </a:cubicBezTo>
                  <a:cubicBezTo>
                    <a:pt x="239" y="63"/>
                    <a:pt x="238" y="63"/>
                    <a:pt x="238" y="63"/>
                  </a:cubicBezTo>
                  <a:cubicBezTo>
                    <a:pt x="238" y="63"/>
                    <a:pt x="237" y="63"/>
                    <a:pt x="237" y="62"/>
                  </a:cubicBezTo>
                  <a:cubicBezTo>
                    <a:pt x="237" y="62"/>
                    <a:pt x="237" y="62"/>
                    <a:pt x="237" y="62"/>
                  </a:cubicBezTo>
                  <a:cubicBezTo>
                    <a:pt x="238" y="62"/>
                    <a:pt x="238" y="62"/>
                    <a:pt x="238" y="62"/>
                  </a:cubicBezTo>
                  <a:cubicBezTo>
                    <a:pt x="238" y="61"/>
                    <a:pt x="238" y="61"/>
                    <a:pt x="238" y="61"/>
                  </a:cubicBezTo>
                  <a:cubicBezTo>
                    <a:pt x="238" y="61"/>
                    <a:pt x="239" y="61"/>
                    <a:pt x="238" y="61"/>
                  </a:cubicBezTo>
                  <a:cubicBezTo>
                    <a:pt x="238" y="61"/>
                    <a:pt x="238" y="60"/>
                    <a:pt x="238" y="60"/>
                  </a:cubicBezTo>
                  <a:cubicBezTo>
                    <a:pt x="238" y="60"/>
                    <a:pt x="238" y="60"/>
                    <a:pt x="238" y="60"/>
                  </a:cubicBezTo>
                  <a:cubicBezTo>
                    <a:pt x="238" y="60"/>
                    <a:pt x="237" y="59"/>
                    <a:pt x="237" y="59"/>
                  </a:cubicBezTo>
                  <a:cubicBezTo>
                    <a:pt x="237" y="59"/>
                    <a:pt x="237" y="59"/>
                    <a:pt x="237" y="59"/>
                  </a:cubicBezTo>
                  <a:cubicBezTo>
                    <a:pt x="237" y="58"/>
                    <a:pt x="237" y="58"/>
                    <a:pt x="237" y="58"/>
                  </a:cubicBezTo>
                  <a:cubicBezTo>
                    <a:pt x="237" y="58"/>
                    <a:pt x="237" y="58"/>
                    <a:pt x="237" y="58"/>
                  </a:cubicBezTo>
                  <a:cubicBezTo>
                    <a:pt x="237" y="57"/>
                    <a:pt x="237" y="57"/>
                    <a:pt x="237" y="57"/>
                  </a:cubicBezTo>
                  <a:cubicBezTo>
                    <a:pt x="238" y="57"/>
                    <a:pt x="238" y="57"/>
                    <a:pt x="238" y="57"/>
                  </a:cubicBezTo>
                  <a:cubicBezTo>
                    <a:pt x="238" y="56"/>
                    <a:pt x="238" y="56"/>
                    <a:pt x="238" y="56"/>
                  </a:cubicBezTo>
                  <a:cubicBezTo>
                    <a:pt x="238" y="56"/>
                    <a:pt x="239" y="56"/>
                    <a:pt x="238" y="56"/>
                  </a:cubicBezTo>
                  <a:cubicBezTo>
                    <a:pt x="238" y="55"/>
                    <a:pt x="238" y="55"/>
                    <a:pt x="239" y="55"/>
                  </a:cubicBezTo>
                  <a:cubicBezTo>
                    <a:pt x="239" y="55"/>
                    <a:pt x="239" y="55"/>
                    <a:pt x="239" y="55"/>
                  </a:cubicBezTo>
                  <a:cubicBezTo>
                    <a:pt x="239" y="55"/>
                    <a:pt x="239" y="55"/>
                    <a:pt x="239" y="55"/>
                  </a:cubicBezTo>
                  <a:cubicBezTo>
                    <a:pt x="239" y="55"/>
                    <a:pt x="240" y="54"/>
                    <a:pt x="239" y="54"/>
                  </a:cubicBezTo>
                  <a:cubicBezTo>
                    <a:pt x="239" y="54"/>
                    <a:pt x="239" y="54"/>
                    <a:pt x="239" y="53"/>
                  </a:cubicBezTo>
                  <a:cubicBezTo>
                    <a:pt x="239" y="53"/>
                    <a:pt x="239" y="53"/>
                    <a:pt x="239" y="53"/>
                  </a:cubicBezTo>
                  <a:cubicBezTo>
                    <a:pt x="239" y="53"/>
                    <a:pt x="239" y="52"/>
                    <a:pt x="239" y="52"/>
                  </a:cubicBezTo>
                  <a:cubicBezTo>
                    <a:pt x="239" y="52"/>
                    <a:pt x="239" y="52"/>
                    <a:pt x="238" y="52"/>
                  </a:cubicBezTo>
                  <a:cubicBezTo>
                    <a:pt x="238" y="52"/>
                    <a:pt x="236" y="49"/>
                    <a:pt x="236" y="49"/>
                  </a:cubicBezTo>
                  <a:cubicBezTo>
                    <a:pt x="236" y="49"/>
                    <a:pt x="236" y="49"/>
                    <a:pt x="235" y="49"/>
                  </a:cubicBezTo>
                  <a:cubicBezTo>
                    <a:pt x="235" y="49"/>
                    <a:pt x="235" y="49"/>
                    <a:pt x="235" y="49"/>
                  </a:cubicBezTo>
                  <a:cubicBezTo>
                    <a:pt x="235" y="49"/>
                    <a:pt x="234" y="49"/>
                    <a:pt x="235" y="50"/>
                  </a:cubicBezTo>
                  <a:cubicBezTo>
                    <a:pt x="235" y="50"/>
                    <a:pt x="236" y="51"/>
                    <a:pt x="236" y="51"/>
                  </a:cubicBezTo>
                  <a:cubicBezTo>
                    <a:pt x="236" y="51"/>
                    <a:pt x="236" y="52"/>
                    <a:pt x="236" y="52"/>
                  </a:cubicBezTo>
                  <a:cubicBezTo>
                    <a:pt x="236" y="52"/>
                    <a:pt x="237" y="55"/>
                    <a:pt x="236" y="55"/>
                  </a:cubicBezTo>
                  <a:cubicBezTo>
                    <a:pt x="235" y="56"/>
                    <a:pt x="235" y="56"/>
                    <a:pt x="235" y="56"/>
                  </a:cubicBezTo>
                  <a:cubicBezTo>
                    <a:pt x="234" y="56"/>
                    <a:pt x="234" y="56"/>
                    <a:pt x="234" y="57"/>
                  </a:cubicBezTo>
                  <a:cubicBezTo>
                    <a:pt x="234" y="57"/>
                    <a:pt x="233" y="57"/>
                    <a:pt x="233" y="57"/>
                  </a:cubicBezTo>
                  <a:cubicBezTo>
                    <a:pt x="232" y="57"/>
                    <a:pt x="230" y="58"/>
                    <a:pt x="229" y="58"/>
                  </a:cubicBezTo>
                  <a:cubicBezTo>
                    <a:pt x="229" y="58"/>
                    <a:pt x="228" y="59"/>
                    <a:pt x="228" y="59"/>
                  </a:cubicBezTo>
                  <a:cubicBezTo>
                    <a:pt x="229" y="60"/>
                    <a:pt x="229" y="60"/>
                    <a:pt x="228" y="60"/>
                  </a:cubicBezTo>
                  <a:cubicBezTo>
                    <a:pt x="228" y="60"/>
                    <a:pt x="227" y="61"/>
                    <a:pt x="227" y="61"/>
                  </a:cubicBezTo>
                  <a:cubicBezTo>
                    <a:pt x="227" y="62"/>
                    <a:pt x="226" y="62"/>
                    <a:pt x="226" y="62"/>
                  </a:cubicBezTo>
                  <a:cubicBezTo>
                    <a:pt x="227" y="62"/>
                    <a:pt x="229" y="63"/>
                    <a:pt x="229" y="64"/>
                  </a:cubicBezTo>
                  <a:cubicBezTo>
                    <a:pt x="229" y="65"/>
                    <a:pt x="229" y="65"/>
                    <a:pt x="230" y="66"/>
                  </a:cubicBezTo>
                  <a:cubicBezTo>
                    <a:pt x="231" y="66"/>
                    <a:pt x="231" y="67"/>
                    <a:pt x="230" y="67"/>
                  </a:cubicBezTo>
                  <a:cubicBezTo>
                    <a:pt x="230" y="67"/>
                    <a:pt x="231" y="68"/>
                    <a:pt x="231" y="68"/>
                  </a:cubicBezTo>
                  <a:cubicBezTo>
                    <a:pt x="231" y="68"/>
                    <a:pt x="232" y="69"/>
                    <a:pt x="232" y="69"/>
                  </a:cubicBezTo>
                  <a:cubicBezTo>
                    <a:pt x="233" y="69"/>
                    <a:pt x="233" y="70"/>
                    <a:pt x="232" y="70"/>
                  </a:cubicBezTo>
                  <a:cubicBezTo>
                    <a:pt x="232" y="70"/>
                    <a:pt x="230" y="73"/>
                    <a:pt x="230" y="73"/>
                  </a:cubicBezTo>
                  <a:cubicBezTo>
                    <a:pt x="230" y="73"/>
                    <a:pt x="229" y="74"/>
                    <a:pt x="230" y="74"/>
                  </a:cubicBezTo>
                  <a:cubicBezTo>
                    <a:pt x="230" y="74"/>
                    <a:pt x="230" y="74"/>
                    <a:pt x="230" y="75"/>
                  </a:cubicBezTo>
                  <a:cubicBezTo>
                    <a:pt x="229" y="75"/>
                    <a:pt x="229" y="76"/>
                    <a:pt x="229" y="76"/>
                  </a:cubicBezTo>
                  <a:cubicBezTo>
                    <a:pt x="229" y="76"/>
                    <a:pt x="228" y="77"/>
                    <a:pt x="229" y="78"/>
                  </a:cubicBezTo>
                  <a:cubicBezTo>
                    <a:pt x="229" y="78"/>
                    <a:pt x="229" y="78"/>
                    <a:pt x="230" y="79"/>
                  </a:cubicBezTo>
                  <a:cubicBezTo>
                    <a:pt x="230" y="79"/>
                    <a:pt x="230" y="79"/>
                    <a:pt x="230" y="80"/>
                  </a:cubicBezTo>
                  <a:cubicBezTo>
                    <a:pt x="230" y="80"/>
                    <a:pt x="230" y="82"/>
                    <a:pt x="230" y="82"/>
                  </a:cubicBezTo>
                  <a:cubicBezTo>
                    <a:pt x="230" y="82"/>
                    <a:pt x="230" y="82"/>
                    <a:pt x="230" y="83"/>
                  </a:cubicBezTo>
                  <a:cubicBezTo>
                    <a:pt x="230" y="83"/>
                    <a:pt x="230" y="83"/>
                    <a:pt x="231" y="83"/>
                  </a:cubicBezTo>
                  <a:cubicBezTo>
                    <a:pt x="232" y="83"/>
                    <a:pt x="232" y="82"/>
                    <a:pt x="233" y="82"/>
                  </a:cubicBezTo>
                  <a:cubicBezTo>
                    <a:pt x="233" y="83"/>
                    <a:pt x="234" y="83"/>
                    <a:pt x="234" y="83"/>
                  </a:cubicBezTo>
                  <a:cubicBezTo>
                    <a:pt x="235" y="83"/>
                    <a:pt x="235" y="83"/>
                    <a:pt x="235" y="83"/>
                  </a:cubicBezTo>
                  <a:cubicBezTo>
                    <a:pt x="235" y="83"/>
                    <a:pt x="236" y="83"/>
                    <a:pt x="236" y="83"/>
                  </a:cubicBezTo>
                  <a:cubicBezTo>
                    <a:pt x="236" y="83"/>
                    <a:pt x="236" y="83"/>
                    <a:pt x="236" y="83"/>
                  </a:cubicBezTo>
                  <a:cubicBezTo>
                    <a:pt x="236" y="82"/>
                    <a:pt x="237" y="82"/>
                    <a:pt x="237" y="82"/>
                  </a:cubicBezTo>
                  <a:cubicBezTo>
                    <a:pt x="237" y="82"/>
                    <a:pt x="238" y="82"/>
                    <a:pt x="238" y="82"/>
                  </a:cubicBezTo>
                  <a:cubicBezTo>
                    <a:pt x="238" y="82"/>
                    <a:pt x="238" y="81"/>
                    <a:pt x="239" y="81"/>
                  </a:cubicBezTo>
                  <a:cubicBezTo>
                    <a:pt x="239" y="81"/>
                    <a:pt x="240" y="82"/>
                    <a:pt x="240" y="82"/>
                  </a:cubicBezTo>
                  <a:cubicBezTo>
                    <a:pt x="241" y="81"/>
                    <a:pt x="241" y="82"/>
                    <a:pt x="242" y="82"/>
                  </a:cubicBezTo>
                  <a:cubicBezTo>
                    <a:pt x="242" y="82"/>
                    <a:pt x="242" y="82"/>
                    <a:pt x="242" y="82"/>
                  </a:cubicBezTo>
                  <a:cubicBezTo>
                    <a:pt x="242" y="82"/>
                    <a:pt x="243" y="82"/>
                    <a:pt x="243" y="82"/>
                  </a:cubicBezTo>
                  <a:cubicBezTo>
                    <a:pt x="243" y="82"/>
                    <a:pt x="243" y="83"/>
                    <a:pt x="244" y="83"/>
                  </a:cubicBezTo>
                  <a:cubicBezTo>
                    <a:pt x="244" y="82"/>
                    <a:pt x="244" y="82"/>
                    <a:pt x="244" y="82"/>
                  </a:cubicBezTo>
                  <a:cubicBezTo>
                    <a:pt x="245" y="83"/>
                    <a:pt x="245" y="83"/>
                    <a:pt x="245" y="83"/>
                  </a:cubicBezTo>
                  <a:cubicBezTo>
                    <a:pt x="245" y="83"/>
                    <a:pt x="245" y="84"/>
                    <a:pt x="246" y="84"/>
                  </a:cubicBezTo>
                  <a:cubicBezTo>
                    <a:pt x="246" y="84"/>
                    <a:pt x="247" y="84"/>
                    <a:pt x="247" y="84"/>
                  </a:cubicBezTo>
                  <a:cubicBezTo>
                    <a:pt x="247" y="84"/>
                    <a:pt x="248" y="84"/>
                    <a:pt x="248" y="84"/>
                  </a:cubicBezTo>
                  <a:cubicBezTo>
                    <a:pt x="248" y="84"/>
                    <a:pt x="249" y="84"/>
                    <a:pt x="249" y="85"/>
                  </a:cubicBezTo>
                  <a:cubicBezTo>
                    <a:pt x="249" y="85"/>
                    <a:pt x="249" y="87"/>
                    <a:pt x="250" y="87"/>
                  </a:cubicBezTo>
                  <a:cubicBezTo>
                    <a:pt x="250" y="88"/>
                    <a:pt x="250" y="88"/>
                    <a:pt x="250" y="88"/>
                  </a:cubicBezTo>
                  <a:cubicBezTo>
                    <a:pt x="250" y="88"/>
                    <a:pt x="250" y="88"/>
                    <a:pt x="250" y="88"/>
                  </a:cubicBezTo>
                  <a:cubicBezTo>
                    <a:pt x="250" y="88"/>
                    <a:pt x="250" y="89"/>
                    <a:pt x="251" y="89"/>
                  </a:cubicBezTo>
                  <a:cubicBezTo>
                    <a:pt x="251" y="89"/>
                    <a:pt x="252" y="90"/>
                    <a:pt x="251" y="90"/>
                  </a:cubicBezTo>
                  <a:cubicBezTo>
                    <a:pt x="250" y="90"/>
                    <a:pt x="249" y="90"/>
                    <a:pt x="249" y="91"/>
                  </a:cubicBezTo>
                  <a:cubicBezTo>
                    <a:pt x="248" y="91"/>
                    <a:pt x="248" y="92"/>
                    <a:pt x="248" y="92"/>
                  </a:cubicBezTo>
                  <a:cubicBezTo>
                    <a:pt x="248" y="93"/>
                    <a:pt x="249" y="93"/>
                    <a:pt x="248" y="93"/>
                  </a:cubicBezTo>
                  <a:cubicBezTo>
                    <a:pt x="248" y="93"/>
                    <a:pt x="248" y="94"/>
                    <a:pt x="248" y="94"/>
                  </a:cubicBezTo>
                  <a:cubicBezTo>
                    <a:pt x="249" y="95"/>
                    <a:pt x="249" y="95"/>
                    <a:pt x="250" y="94"/>
                  </a:cubicBezTo>
                  <a:cubicBezTo>
                    <a:pt x="250" y="94"/>
                    <a:pt x="250" y="94"/>
                    <a:pt x="250" y="95"/>
                  </a:cubicBezTo>
                  <a:cubicBezTo>
                    <a:pt x="250" y="95"/>
                    <a:pt x="250" y="95"/>
                    <a:pt x="250" y="95"/>
                  </a:cubicBezTo>
                  <a:cubicBezTo>
                    <a:pt x="251" y="95"/>
                    <a:pt x="251" y="95"/>
                    <a:pt x="251" y="95"/>
                  </a:cubicBezTo>
                  <a:cubicBezTo>
                    <a:pt x="251" y="95"/>
                    <a:pt x="251" y="95"/>
                    <a:pt x="251" y="95"/>
                  </a:cubicBezTo>
                  <a:cubicBezTo>
                    <a:pt x="252" y="95"/>
                    <a:pt x="252" y="95"/>
                    <a:pt x="252" y="95"/>
                  </a:cubicBezTo>
                  <a:cubicBezTo>
                    <a:pt x="252" y="95"/>
                    <a:pt x="252" y="95"/>
                    <a:pt x="252" y="95"/>
                  </a:cubicBezTo>
                  <a:cubicBezTo>
                    <a:pt x="253" y="95"/>
                    <a:pt x="253" y="95"/>
                    <a:pt x="253" y="95"/>
                  </a:cubicBezTo>
                  <a:cubicBezTo>
                    <a:pt x="253" y="95"/>
                    <a:pt x="253" y="95"/>
                    <a:pt x="253" y="95"/>
                  </a:cubicBezTo>
                  <a:cubicBezTo>
                    <a:pt x="253" y="95"/>
                    <a:pt x="254" y="95"/>
                    <a:pt x="253" y="95"/>
                  </a:cubicBezTo>
                  <a:cubicBezTo>
                    <a:pt x="253" y="95"/>
                    <a:pt x="253" y="96"/>
                    <a:pt x="253" y="96"/>
                  </a:cubicBezTo>
                  <a:cubicBezTo>
                    <a:pt x="254" y="96"/>
                    <a:pt x="254" y="95"/>
                    <a:pt x="254" y="95"/>
                  </a:cubicBezTo>
                  <a:cubicBezTo>
                    <a:pt x="255" y="95"/>
                    <a:pt x="256" y="96"/>
                    <a:pt x="255" y="96"/>
                  </a:cubicBezTo>
                  <a:cubicBezTo>
                    <a:pt x="254" y="96"/>
                    <a:pt x="254" y="96"/>
                    <a:pt x="254" y="96"/>
                  </a:cubicBezTo>
                  <a:cubicBezTo>
                    <a:pt x="254" y="96"/>
                    <a:pt x="254" y="96"/>
                    <a:pt x="253" y="96"/>
                  </a:cubicBezTo>
                  <a:cubicBezTo>
                    <a:pt x="253" y="96"/>
                    <a:pt x="252" y="96"/>
                    <a:pt x="252" y="96"/>
                  </a:cubicBezTo>
                  <a:cubicBezTo>
                    <a:pt x="252" y="96"/>
                    <a:pt x="249" y="96"/>
                    <a:pt x="249" y="96"/>
                  </a:cubicBezTo>
                  <a:cubicBezTo>
                    <a:pt x="249" y="96"/>
                    <a:pt x="247" y="95"/>
                    <a:pt x="247" y="94"/>
                  </a:cubicBezTo>
                  <a:cubicBezTo>
                    <a:pt x="247" y="94"/>
                    <a:pt x="246" y="94"/>
                    <a:pt x="246" y="94"/>
                  </a:cubicBezTo>
                  <a:cubicBezTo>
                    <a:pt x="246" y="94"/>
                    <a:pt x="246" y="94"/>
                    <a:pt x="247" y="94"/>
                  </a:cubicBezTo>
                  <a:cubicBezTo>
                    <a:pt x="247" y="94"/>
                    <a:pt x="247" y="94"/>
                    <a:pt x="247" y="93"/>
                  </a:cubicBezTo>
                  <a:cubicBezTo>
                    <a:pt x="247" y="93"/>
                    <a:pt x="247" y="92"/>
                    <a:pt x="247" y="91"/>
                  </a:cubicBezTo>
                  <a:cubicBezTo>
                    <a:pt x="247" y="91"/>
                    <a:pt x="248" y="90"/>
                    <a:pt x="247" y="90"/>
                  </a:cubicBezTo>
                  <a:cubicBezTo>
                    <a:pt x="247" y="90"/>
                    <a:pt x="246" y="90"/>
                    <a:pt x="247" y="89"/>
                  </a:cubicBezTo>
                  <a:cubicBezTo>
                    <a:pt x="247" y="89"/>
                    <a:pt x="247" y="88"/>
                    <a:pt x="247" y="88"/>
                  </a:cubicBezTo>
                  <a:cubicBezTo>
                    <a:pt x="247" y="87"/>
                    <a:pt x="246" y="87"/>
                    <a:pt x="246" y="87"/>
                  </a:cubicBezTo>
                  <a:cubicBezTo>
                    <a:pt x="246" y="87"/>
                    <a:pt x="246" y="87"/>
                    <a:pt x="246" y="87"/>
                  </a:cubicBezTo>
                  <a:cubicBezTo>
                    <a:pt x="246" y="87"/>
                    <a:pt x="246" y="87"/>
                    <a:pt x="246" y="87"/>
                  </a:cubicBezTo>
                  <a:cubicBezTo>
                    <a:pt x="245" y="87"/>
                    <a:pt x="244" y="84"/>
                    <a:pt x="244" y="84"/>
                  </a:cubicBezTo>
                  <a:cubicBezTo>
                    <a:pt x="244" y="84"/>
                    <a:pt x="244" y="84"/>
                    <a:pt x="243" y="84"/>
                  </a:cubicBezTo>
                  <a:cubicBezTo>
                    <a:pt x="243" y="84"/>
                    <a:pt x="243" y="84"/>
                    <a:pt x="243" y="84"/>
                  </a:cubicBezTo>
                  <a:cubicBezTo>
                    <a:pt x="242" y="84"/>
                    <a:pt x="241" y="84"/>
                    <a:pt x="241" y="84"/>
                  </a:cubicBezTo>
                  <a:cubicBezTo>
                    <a:pt x="241" y="84"/>
                    <a:pt x="240" y="84"/>
                    <a:pt x="240" y="84"/>
                  </a:cubicBezTo>
                  <a:cubicBezTo>
                    <a:pt x="240" y="84"/>
                    <a:pt x="239" y="85"/>
                    <a:pt x="238" y="85"/>
                  </a:cubicBezTo>
                  <a:cubicBezTo>
                    <a:pt x="238" y="85"/>
                    <a:pt x="234" y="86"/>
                    <a:pt x="234" y="86"/>
                  </a:cubicBezTo>
                  <a:cubicBezTo>
                    <a:pt x="234" y="86"/>
                    <a:pt x="233" y="86"/>
                    <a:pt x="233" y="86"/>
                  </a:cubicBezTo>
                  <a:cubicBezTo>
                    <a:pt x="233" y="87"/>
                    <a:pt x="233" y="87"/>
                    <a:pt x="233" y="87"/>
                  </a:cubicBezTo>
                  <a:cubicBezTo>
                    <a:pt x="233" y="87"/>
                    <a:pt x="233" y="87"/>
                    <a:pt x="233" y="87"/>
                  </a:cubicBezTo>
                  <a:cubicBezTo>
                    <a:pt x="233" y="87"/>
                    <a:pt x="233" y="88"/>
                    <a:pt x="233" y="88"/>
                  </a:cubicBezTo>
                  <a:cubicBezTo>
                    <a:pt x="233" y="88"/>
                    <a:pt x="232" y="89"/>
                    <a:pt x="233" y="89"/>
                  </a:cubicBezTo>
                  <a:cubicBezTo>
                    <a:pt x="234" y="90"/>
                    <a:pt x="234" y="91"/>
                    <a:pt x="235" y="91"/>
                  </a:cubicBezTo>
                  <a:cubicBezTo>
                    <a:pt x="235" y="91"/>
                    <a:pt x="235" y="92"/>
                    <a:pt x="235" y="92"/>
                  </a:cubicBezTo>
                  <a:cubicBezTo>
                    <a:pt x="235" y="92"/>
                    <a:pt x="235" y="93"/>
                    <a:pt x="235" y="93"/>
                  </a:cubicBezTo>
                  <a:cubicBezTo>
                    <a:pt x="235" y="94"/>
                    <a:pt x="235" y="95"/>
                    <a:pt x="234" y="95"/>
                  </a:cubicBezTo>
                  <a:cubicBezTo>
                    <a:pt x="234" y="95"/>
                    <a:pt x="231" y="97"/>
                    <a:pt x="231" y="98"/>
                  </a:cubicBezTo>
                  <a:cubicBezTo>
                    <a:pt x="230" y="99"/>
                    <a:pt x="231" y="98"/>
                    <a:pt x="231" y="99"/>
                  </a:cubicBezTo>
                  <a:cubicBezTo>
                    <a:pt x="231" y="99"/>
                    <a:pt x="230" y="100"/>
                    <a:pt x="230" y="100"/>
                  </a:cubicBezTo>
                  <a:cubicBezTo>
                    <a:pt x="230" y="101"/>
                    <a:pt x="230" y="101"/>
                    <a:pt x="230" y="101"/>
                  </a:cubicBezTo>
                  <a:cubicBezTo>
                    <a:pt x="230" y="101"/>
                    <a:pt x="229" y="101"/>
                    <a:pt x="229" y="101"/>
                  </a:cubicBezTo>
                  <a:cubicBezTo>
                    <a:pt x="229" y="102"/>
                    <a:pt x="228" y="102"/>
                    <a:pt x="228" y="102"/>
                  </a:cubicBezTo>
                  <a:cubicBezTo>
                    <a:pt x="228" y="102"/>
                    <a:pt x="227" y="102"/>
                    <a:pt x="226" y="103"/>
                  </a:cubicBezTo>
                  <a:cubicBezTo>
                    <a:pt x="226" y="104"/>
                    <a:pt x="226" y="104"/>
                    <a:pt x="225" y="104"/>
                  </a:cubicBezTo>
                  <a:cubicBezTo>
                    <a:pt x="225" y="104"/>
                    <a:pt x="225" y="103"/>
                    <a:pt x="225" y="104"/>
                  </a:cubicBezTo>
                  <a:cubicBezTo>
                    <a:pt x="225" y="104"/>
                    <a:pt x="225" y="104"/>
                    <a:pt x="224" y="104"/>
                  </a:cubicBezTo>
                  <a:cubicBezTo>
                    <a:pt x="224" y="104"/>
                    <a:pt x="223" y="104"/>
                    <a:pt x="223" y="105"/>
                  </a:cubicBezTo>
                  <a:cubicBezTo>
                    <a:pt x="223" y="105"/>
                    <a:pt x="223" y="105"/>
                    <a:pt x="223" y="105"/>
                  </a:cubicBezTo>
                  <a:cubicBezTo>
                    <a:pt x="223" y="105"/>
                    <a:pt x="223" y="105"/>
                    <a:pt x="223" y="105"/>
                  </a:cubicBezTo>
                  <a:cubicBezTo>
                    <a:pt x="223" y="105"/>
                    <a:pt x="223" y="106"/>
                    <a:pt x="223" y="106"/>
                  </a:cubicBezTo>
                  <a:cubicBezTo>
                    <a:pt x="223" y="106"/>
                    <a:pt x="223" y="106"/>
                    <a:pt x="222" y="107"/>
                  </a:cubicBezTo>
                  <a:cubicBezTo>
                    <a:pt x="222" y="107"/>
                    <a:pt x="221" y="107"/>
                    <a:pt x="221" y="107"/>
                  </a:cubicBezTo>
                  <a:cubicBezTo>
                    <a:pt x="221" y="107"/>
                    <a:pt x="221" y="107"/>
                    <a:pt x="221" y="107"/>
                  </a:cubicBezTo>
                  <a:cubicBezTo>
                    <a:pt x="221" y="107"/>
                    <a:pt x="221" y="107"/>
                    <a:pt x="220" y="107"/>
                  </a:cubicBezTo>
                  <a:cubicBezTo>
                    <a:pt x="220" y="107"/>
                    <a:pt x="220" y="107"/>
                    <a:pt x="220" y="107"/>
                  </a:cubicBezTo>
                  <a:cubicBezTo>
                    <a:pt x="220" y="106"/>
                    <a:pt x="219" y="106"/>
                    <a:pt x="219" y="106"/>
                  </a:cubicBezTo>
                  <a:cubicBezTo>
                    <a:pt x="219" y="106"/>
                    <a:pt x="218" y="106"/>
                    <a:pt x="217" y="106"/>
                  </a:cubicBezTo>
                  <a:cubicBezTo>
                    <a:pt x="217" y="106"/>
                    <a:pt x="216" y="106"/>
                    <a:pt x="215" y="106"/>
                  </a:cubicBezTo>
                  <a:cubicBezTo>
                    <a:pt x="213" y="106"/>
                    <a:pt x="212" y="106"/>
                    <a:pt x="212" y="106"/>
                  </a:cubicBezTo>
                  <a:cubicBezTo>
                    <a:pt x="212" y="106"/>
                    <a:pt x="211" y="106"/>
                    <a:pt x="211" y="106"/>
                  </a:cubicBezTo>
                  <a:cubicBezTo>
                    <a:pt x="211" y="106"/>
                    <a:pt x="210" y="105"/>
                    <a:pt x="209" y="105"/>
                  </a:cubicBezTo>
                  <a:cubicBezTo>
                    <a:pt x="209" y="105"/>
                    <a:pt x="208" y="105"/>
                    <a:pt x="207" y="104"/>
                  </a:cubicBezTo>
                  <a:cubicBezTo>
                    <a:pt x="206" y="104"/>
                    <a:pt x="207" y="103"/>
                    <a:pt x="206" y="103"/>
                  </a:cubicBezTo>
                  <a:cubicBezTo>
                    <a:pt x="206" y="103"/>
                    <a:pt x="206" y="102"/>
                    <a:pt x="206" y="102"/>
                  </a:cubicBezTo>
                  <a:cubicBezTo>
                    <a:pt x="207" y="102"/>
                    <a:pt x="210" y="102"/>
                    <a:pt x="210" y="102"/>
                  </a:cubicBezTo>
                  <a:cubicBezTo>
                    <a:pt x="211" y="102"/>
                    <a:pt x="211" y="102"/>
                    <a:pt x="211" y="102"/>
                  </a:cubicBezTo>
                  <a:cubicBezTo>
                    <a:pt x="211" y="102"/>
                    <a:pt x="212" y="103"/>
                    <a:pt x="213" y="103"/>
                  </a:cubicBezTo>
                  <a:cubicBezTo>
                    <a:pt x="213" y="103"/>
                    <a:pt x="214" y="103"/>
                    <a:pt x="214" y="103"/>
                  </a:cubicBezTo>
                  <a:cubicBezTo>
                    <a:pt x="214" y="103"/>
                    <a:pt x="213" y="103"/>
                    <a:pt x="214" y="103"/>
                  </a:cubicBezTo>
                  <a:cubicBezTo>
                    <a:pt x="214" y="103"/>
                    <a:pt x="214" y="103"/>
                    <a:pt x="214" y="103"/>
                  </a:cubicBezTo>
                  <a:cubicBezTo>
                    <a:pt x="215" y="103"/>
                    <a:pt x="219" y="102"/>
                    <a:pt x="219" y="102"/>
                  </a:cubicBezTo>
                  <a:cubicBezTo>
                    <a:pt x="219" y="102"/>
                    <a:pt x="220" y="101"/>
                    <a:pt x="220" y="101"/>
                  </a:cubicBezTo>
                  <a:cubicBezTo>
                    <a:pt x="220" y="101"/>
                    <a:pt x="220" y="101"/>
                    <a:pt x="221" y="101"/>
                  </a:cubicBezTo>
                  <a:cubicBezTo>
                    <a:pt x="221" y="100"/>
                    <a:pt x="222" y="100"/>
                    <a:pt x="222" y="100"/>
                  </a:cubicBezTo>
                  <a:cubicBezTo>
                    <a:pt x="222" y="99"/>
                    <a:pt x="222" y="99"/>
                    <a:pt x="222" y="99"/>
                  </a:cubicBezTo>
                  <a:cubicBezTo>
                    <a:pt x="222" y="99"/>
                    <a:pt x="222" y="99"/>
                    <a:pt x="222" y="98"/>
                  </a:cubicBezTo>
                  <a:cubicBezTo>
                    <a:pt x="222" y="98"/>
                    <a:pt x="223" y="98"/>
                    <a:pt x="223" y="98"/>
                  </a:cubicBezTo>
                  <a:cubicBezTo>
                    <a:pt x="223" y="97"/>
                    <a:pt x="223" y="97"/>
                    <a:pt x="223" y="97"/>
                  </a:cubicBezTo>
                  <a:cubicBezTo>
                    <a:pt x="224" y="97"/>
                    <a:pt x="226" y="95"/>
                    <a:pt x="226" y="95"/>
                  </a:cubicBezTo>
                  <a:cubicBezTo>
                    <a:pt x="226" y="95"/>
                    <a:pt x="227" y="95"/>
                    <a:pt x="227" y="94"/>
                  </a:cubicBezTo>
                  <a:cubicBezTo>
                    <a:pt x="226" y="94"/>
                    <a:pt x="226" y="94"/>
                    <a:pt x="227" y="94"/>
                  </a:cubicBezTo>
                  <a:cubicBezTo>
                    <a:pt x="227" y="94"/>
                    <a:pt x="227" y="93"/>
                    <a:pt x="227" y="93"/>
                  </a:cubicBezTo>
                  <a:cubicBezTo>
                    <a:pt x="227" y="93"/>
                    <a:pt x="227" y="92"/>
                    <a:pt x="227" y="92"/>
                  </a:cubicBezTo>
                  <a:cubicBezTo>
                    <a:pt x="226" y="92"/>
                    <a:pt x="226" y="91"/>
                    <a:pt x="227" y="91"/>
                  </a:cubicBezTo>
                  <a:cubicBezTo>
                    <a:pt x="227" y="91"/>
                    <a:pt x="229" y="89"/>
                    <a:pt x="229" y="89"/>
                  </a:cubicBezTo>
                  <a:cubicBezTo>
                    <a:pt x="229" y="89"/>
                    <a:pt x="230" y="88"/>
                    <a:pt x="229" y="87"/>
                  </a:cubicBezTo>
                  <a:cubicBezTo>
                    <a:pt x="227" y="87"/>
                    <a:pt x="228" y="87"/>
                    <a:pt x="227" y="86"/>
                  </a:cubicBezTo>
                  <a:cubicBezTo>
                    <a:pt x="227" y="86"/>
                    <a:pt x="226" y="86"/>
                    <a:pt x="226" y="86"/>
                  </a:cubicBezTo>
                  <a:cubicBezTo>
                    <a:pt x="225" y="85"/>
                    <a:pt x="224" y="84"/>
                    <a:pt x="224" y="83"/>
                  </a:cubicBezTo>
                  <a:cubicBezTo>
                    <a:pt x="224" y="82"/>
                    <a:pt x="224" y="82"/>
                    <a:pt x="224" y="82"/>
                  </a:cubicBezTo>
                  <a:cubicBezTo>
                    <a:pt x="224" y="81"/>
                    <a:pt x="224" y="81"/>
                    <a:pt x="224" y="81"/>
                  </a:cubicBezTo>
                  <a:cubicBezTo>
                    <a:pt x="224" y="80"/>
                    <a:pt x="224" y="80"/>
                    <a:pt x="224" y="80"/>
                  </a:cubicBezTo>
                  <a:cubicBezTo>
                    <a:pt x="224" y="80"/>
                    <a:pt x="224" y="79"/>
                    <a:pt x="224" y="79"/>
                  </a:cubicBezTo>
                  <a:cubicBezTo>
                    <a:pt x="224" y="78"/>
                    <a:pt x="224" y="78"/>
                    <a:pt x="224" y="78"/>
                  </a:cubicBezTo>
                  <a:cubicBezTo>
                    <a:pt x="224" y="78"/>
                    <a:pt x="225" y="76"/>
                    <a:pt x="224" y="76"/>
                  </a:cubicBezTo>
                  <a:cubicBezTo>
                    <a:pt x="224" y="75"/>
                    <a:pt x="223" y="75"/>
                    <a:pt x="224" y="75"/>
                  </a:cubicBezTo>
                  <a:cubicBezTo>
                    <a:pt x="224" y="74"/>
                    <a:pt x="224" y="73"/>
                    <a:pt x="224" y="73"/>
                  </a:cubicBezTo>
                  <a:cubicBezTo>
                    <a:pt x="223" y="73"/>
                    <a:pt x="223" y="72"/>
                    <a:pt x="224" y="72"/>
                  </a:cubicBezTo>
                  <a:cubicBezTo>
                    <a:pt x="224" y="71"/>
                    <a:pt x="225" y="71"/>
                    <a:pt x="225" y="71"/>
                  </a:cubicBezTo>
                  <a:cubicBezTo>
                    <a:pt x="225" y="71"/>
                    <a:pt x="225" y="70"/>
                    <a:pt x="225" y="70"/>
                  </a:cubicBezTo>
                  <a:cubicBezTo>
                    <a:pt x="225" y="70"/>
                    <a:pt x="225" y="70"/>
                    <a:pt x="225" y="70"/>
                  </a:cubicBezTo>
                  <a:cubicBezTo>
                    <a:pt x="225" y="70"/>
                    <a:pt x="225" y="69"/>
                    <a:pt x="225" y="69"/>
                  </a:cubicBezTo>
                  <a:cubicBezTo>
                    <a:pt x="225" y="69"/>
                    <a:pt x="225" y="68"/>
                    <a:pt x="225" y="68"/>
                  </a:cubicBezTo>
                  <a:cubicBezTo>
                    <a:pt x="225" y="67"/>
                    <a:pt x="225" y="67"/>
                    <a:pt x="225" y="67"/>
                  </a:cubicBezTo>
                  <a:cubicBezTo>
                    <a:pt x="225" y="66"/>
                    <a:pt x="225" y="66"/>
                    <a:pt x="224" y="66"/>
                  </a:cubicBezTo>
                  <a:cubicBezTo>
                    <a:pt x="224" y="66"/>
                    <a:pt x="224" y="66"/>
                    <a:pt x="224" y="65"/>
                  </a:cubicBezTo>
                  <a:cubicBezTo>
                    <a:pt x="224" y="65"/>
                    <a:pt x="224" y="65"/>
                    <a:pt x="224" y="65"/>
                  </a:cubicBezTo>
                  <a:cubicBezTo>
                    <a:pt x="224" y="64"/>
                    <a:pt x="222" y="64"/>
                    <a:pt x="222" y="64"/>
                  </a:cubicBezTo>
                  <a:cubicBezTo>
                    <a:pt x="222" y="63"/>
                    <a:pt x="221" y="63"/>
                    <a:pt x="220" y="62"/>
                  </a:cubicBezTo>
                  <a:cubicBezTo>
                    <a:pt x="220" y="62"/>
                    <a:pt x="220" y="61"/>
                    <a:pt x="220" y="61"/>
                  </a:cubicBezTo>
                  <a:cubicBezTo>
                    <a:pt x="221" y="61"/>
                    <a:pt x="221" y="61"/>
                    <a:pt x="221" y="61"/>
                  </a:cubicBezTo>
                  <a:cubicBezTo>
                    <a:pt x="221" y="61"/>
                    <a:pt x="222" y="60"/>
                    <a:pt x="222" y="60"/>
                  </a:cubicBezTo>
                  <a:cubicBezTo>
                    <a:pt x="222" y="60"/>
                    <a:pt x="222" y="59"/>
                    <a:pt x="223" y="59"/>
                  </a:cubicBezTo>
                  <a:cubicBezTo>
                    <a:pt x="223" y="59"/>
                    <a:pt x="223" y="58"/>
                    <a:pt x="223" y="58"/>
                  </a:cubicBezTo>
                  <a:cubicBezTo>
                    <a:pt x="223" y="58"/>
                    <a:pt x="223" y="58"/>
                    <a:pt x="223" y="57"/>
                  </a:cubicBezTo>
                  <a:cubicBezTo>
                    <a:pt x="223" y="57"/>
                    <a:pt x="224" y="56"/>
                    <a:pt x="224" y="55"/>
                  </a:cubicBezTo>
                  <a:cubicBezTo>
                    <a:pt x="225" y="55"/>
                    <a:pt x="225" y="54"/>
                    <a:pt x="225" y="54"/>
                  </a:cubicBezTo>
                  <a:cubicBezTo>
                    <a:pt x="225" y="53"/>
                    <a:pt x="225" y="53"/>
                    <a:pt x="225" y="53"/>
                  </a:cubicBezTo>
                  <a:cubicBezTo>
                    <a:pt x="225" y="53"/>
                    <a:pt x="225" y="51"/>
                    <a:pt x="225" y="51"/>
                  </a:cubicBezTo>
                  <a:cubicBezTo>
                    <a:pt x="225" y="51"/>
                    <a:pt x="225" y="50"/>
                    <a:pt x="225" y="50"/>
                  </a:cubicBezTo>
                  <a:cubicBezTo>
                    <a:pt x="224" y="50"/>
                    <a:pt x="224" y="50"/>
                    <a:pt x="223" y="50"/>
                  </a:cubicBezTo>
                  <a:cubicBezTo>
                    <a:pt x="223" y="50"/>
                    <a:pt x="222" y="49"/>
                    <a:pt x="222" y="49"/>
                  </a:cubicBezTo>
                  <a:cubicBezTo>
                    <a:pt x="222" y="49"/>
                    <a:pt x="222" y="49"/>
                    <a:pt x="221" y="49"/>
                  </a:cubicBezTo>
                  <a:cubicBezTo>
                    <a:pt x="221" y="49"/>
                    <a:pt x="221" y="49"/>
                    <a:pt x="221" y="49"/>
                  </a:cubicBezTo>
                  <a:cubicBezTo>
                    <a:pt x="220" y="49"/>
                    <a:pt x="220" y="49"/>
                    <a:pt x="221" y="49"/>
                  </a:cubicBezTo>
                  <a:cubicBezTo>
                    <a:pt x="221" y="49"/>
                    <a:pt x="221" y="49"/>
                    <a:pt x="221" y="49"/>
                  </a:cubicBezTo>
                  <a:cubicBezTo>
                    <a:pt x="220" y="49"/>
                    <a:pt x="220" y="49"/>
                    <a:pt x="219" y="49"/>
                  </a:cubicBezTo>
                  <a:cubicBezTo>
                    <a:pt x="219" y="48"/>
                    <a:pt x="218" y="48"/>
                    <a:pt x="218" y="48"/>
                  </a:cubicBezTo>
                  <a:cubicBezTo>
                    <a:pt x="218" y="48"/>
                    <a:pt x="217" y="49"/>
                    <a:pt x="217" y="48"/>
                  </a:cubicBezTo>
                  <a:cubicBezTo>
                    <a:pt x="217" y="48"/>
                    <a:pt x="217" y="48"/>
                    <a:pt x="217" y="48"/>
                  </a:cubicBezTo>
                  <a:cubicBezTo>
                    <a:pt x="216" y="48"/>
                    <a:pt x="216" y="48"/>
                    <a:pt x="215" y="48"/>
                  </a:cubicBezTo>
                  <a:cubicBezTo>
                    <a:pt x="215" y="49"/>
                    <a:pt x="214" y="49"/>
                    <a:pt x="214" y="48"/>
                  </a:cubicBezTo>
                  <a:cubicBezTo>
                    <a:pt x="213" y="48"/>
                    <a:pt x="212" y="48"/>
                    <a:pt x="212" y="48"/>
                  </a:cubicBezTo>
                  <a:cubicBezTo>
                    <a:pt x="211" y="49"/>
                    <a:pt x="211" y="48"/>
                    <a:pt x="211" y="48"/>
                  </a:cubicBezTo>
                  <a:cubicBezTo>
                    <a:pt x="211" y="48"/>
                    <a:pt x="210" y="49"/>
                    <a:pt x="210" y="49"/>
                  </a:cubicBezTo>
                  <a:cubicBezTo>
                    <a:pt x="210" y="49"/>
                    <a:pt x="208" y="49"/>
                    <a:pt x="209" y="48"/>
                  </a:cubicBezTo>
                  <a:cubicBezTo>
                    <a:pt x="210" y="48"/>
                    <a:pt x="210" y="48"/>
                    <a:pt x="210" y="48"/>
                  </a:cubicBezTo>
                  <a:cubicBezTo>
                    <a:pt x="209" y="48"/>
                    <a:pt x="209" y="48"/>
                    <a:pt x="209" y="48"/>
                  </a:cubicBezTo>
                  <a:cubicBezTo>
                    <a:pt x="208" y="48"/>
                    <a:pt x="208" y="48"/>
                    <a:pt x="208" y="48"/>
                  </a:cubicBezTo>
                  <a:cubicBezTo>
                    <a:pt x="208" y="49"/>
                    <a:pt x="208" y="49"/>
                    <a:pt x="207" y="49"/>
                  </a:cubicBezTo>
                  <a:cubicBezTo>
                    <a:pt x="207" y="49"/>
                    <a:pt x="207" y="50"/>
                    <a:pt x="207" y="50"/>
                  </a:cubicBezTo>
                  <a:cubicBezTo>
                    <a:pt x="207" y="50"/>
                    <a:pt x="206" y="50"/>
                    <a:pt x="206" y="50"/>
                  </a:cubicBezTo>
                  <a:cubicBezTo>
                    <a:pt x="206" y="50"/>
                    <a:pt x="207" y="51"/>
                    <a:pt x="206" y="51"/>
                  </a:cubicBezTo>
                  <a:cubicBezTo>
                    <a:pt x="206" y="51"/>
                    <a:pt x="206" y="51"/>
                    <a:pt x="206" y="51"/>
                  </a:cubicBezTo>
                  <a:cubicBezTo>
                    <a:pt x="206" y="51"/>
                    <a:pt x="206" y="52"/>
                    <a:pt x="206" y="52"/>
                  </a:cubicBezTo>
                  <a:cubicBezTo>
                    <a:pt x="206" y="52"/>
                    <a:pt x="205" y="53"/>
                    <a:pt x="205" y="53"/>
                  </a:cubicBezTo>
                  <a:cubicBezTo>
                    <a:pt x="205" y="53"/>
                    <a:pt x="205" y="54"/>
                    <a:pt x="205" y="54"/>
                  </a:cubicBezTo>
                  <a:cubicBezTo>
                    <a:pt x="205" y="54"/>
                    <a:pt x="205" y="55"/>
                    <a:pt x="205" y="55"/>
                  </a:cubicBezTo>
                  <a:cubicBezTo>
                    <a:pt x="205" y="55"/>
                    <a:pt x="205" y="56"/>
                    <a:pt x="204" y="56"/>
                  </a:cubicBezTo>
                  <a:cubicBezTo>
                    <a:pt x="204" y="56"/>
                    <a:pt x="204" y="57"/>
                    <a:pt x="204" y="57"/>
                  </a:cubicBezTo>
                  <a:cubicBezTo>
                    <a:pt x="204" y="57"/>
                    <a:pt x="204" y="57"/>
                    <a:pt x="204" y="57"/>
                  </a:cubicBezTo>
                  <a:cubicBezTo>
                    <a:pt x="204" y="57"/>
                    <a:pt x="204" y="58"/>
                    <a:pt x="204" y="58"/>
                  </a:cubicBezTo>
                  <a:cubicBezTo>
                    <a:pt x="204" y="58"/>
                    <a:pt x="204" y="58"/>
                    <a:pt x="204" y="59"/>
                  </a:cubicBezTo>
                  <a:cubicBezTo>
                    <a:pt x="203" y="59"/>
                    <a:pt x="203" y="59"/>
                    <a:pt x="203" y="59"/>
                  </a:cubicBezTo>
                  <a:cubicBezTo>
                    <a:pt x="203" y="60"/>
                    <a:pt x="203" y="60"/>
                    <a:pt x="203" y="60"/>
                  </a:cubicBezTo>
                  <a:cubicBezTo>
                    <a:pt x="202" y="60"/>
                    <a:pt x="202" y="60"/>
                    <a:pt x="202" y="60"/>
                  </a:cubicBezTo>
                  <a:cubicBezTo>
                    <a:pt x="202" y="60"/>
                    <a:pt x="201" y="61"/>
                    <a:pt x="201" y="61"/>
                  </a:cubicBezTo>
                  <a:cubicBezTo>
                    <a:pt x="201" y="61"/>
                    <a:pt x="200" y="61"/>
                    <a:pt x="200" y="62"/>
                  </a:cubicBezTo>
                  <a:cubicBezTo>
                    <a:pt x="200" y="62"/>
                    <a:pt x="200" y="62"/>
                    <a:pt x="200" y="62"/>
                  </a:cubicBezTo>
                  <a:cubicBezTo>
                    <a:pt x="199" y="62"/>
                    <a:pt x="199" y="62"/>
                    <a:pt x="199" y="62"/>
                  </a:cubicBezTo>
                  <a:cubicBezTo>
                    <a:pt x="199" y="62"/>
                    <a:pt x="199" y="62"/>
                    <a:pt x="199" y="62"/>
                  </a:cubicBezTo>
                  <a:cubicBezTo>
                    <a:pt x="199" y="62"/>
                    <a:pt x="199" y="62"/>
                    <a:pt x="198" y="63"/>
                  </a:cubicBezTo>
                  <a:cubicBezTo>
                    <a:pt x="198" y="63"/>
                    <a:pt x="198" y="63"/>
                    <a:pt x="197" y="63"/>
                  </a:cubicBezTo>
                  <a:cubicBezTo>
                    <a:pt x="197" y="63"/>
                    <a:pt x="197" y="63"/>
                    <a:pt x="196" y="63"/>
                  </a:cubicBezTo>
                  <a:cubicBezTo>
                    <a:pt x="196" y="63"/>
                    <a:pt x="196" y="63"/>
                    <a:pt x="196" y="64"/>
                  </a:cubicBezTo>
                  <a:cubicBezTo>
                    <a:pt x="195" y="64"/>
                    <a:pt x="195" y="65"/>
                    <a:pt x="195" y="65"/>
                  </a:cubicBezTo>
                  <a:cubicBezTo>
                    <a:pt x="195" y="65"/>
                    <a:pt x="195" y="65"/>
                    <a:pt x="195" y="66"/>
                  </a:cubicBezTo>
                  <a:cubicBezTo>
                    <a:pt x="194" y="66"/>
                    <a:pt x="194" y="66"/>
                    <a:pt x="195" y="66"/>
                  </a:cubicBezTo>
                  <a:cubicBezTo>
                    <a:pt x="195" y="66"/>
                    <a:pt x="195" y="66"/>
                    <a:pt x="195" y="66"/>
                  </a:cubicBezTo>
                  <a:cubicBezTo>
                    <a:pt x="195" y="65"/>
                    <a:pt x="195" y="65"/>
                    <a:pt x="195" y="65"/>
                  </a:cubicBezTo>
                  <a:cubicBezTo>
                    <a:pt x="196" y="65"/>
                    <a:pt x="196" y="66"/>
                    <a:pt x="195" y="66"/>
                  </a:cubicBezTo>
                  <a:cubicBezTo>
                    <a:pt x="195" y="66"/>
                    <a:pt x="195" y="67"/>
                    <a:pt x="195" y="67"/>
                  </a:cubicBezTo>
                  <a:cubicBezTo>
                    <a:pt x="195" y="67"/>
                    <a:pt x="194" y="67"/>
                    <a:pt x="194" y="67"/>
                  </a:cubicBezTo>
                  <a:cubicBezTo>
                    <a:pt x="195" y="67"/>
                    <a:pt x="195" y="68"/>
                    <a:pt x="195" y="68"/>
                  </a:cubicBezTo>
                  <a:cubicBezTo>
                    <a:pt x="195" y="68"/>
                    <a:pt x="195" y="68"/>
                    <a:pt x="195" y="68"/>
                  </a:cubicBezTo>
                  <a:cubicBezTo>
                    <a:pt x="195" y="68"/>
                    <a:pt x="196" y="68"/>
                    <a:pt x="196" y="68"/>
                  </a:cubicBezTo>
                  <a:cubicBezTo>
                    <a:pt x="196" y="68"/>
                    <a:pt x="196" y="68"/>
                    <a:pt x="197" y="68"/>
                  </a:cubicBezTo>
                  <a:cubicBezTo>
                    <a:pt x="197" y="68"/>
                    <a:pt x="197" y="67"/>
                    <a:pt x="197" y="68"/>
                  </a:cubicBezTo>
                  <a:cubicBezTo>
                    <a:pt x="197" y="68"/>
                    <a:pt x="198" y="68"/>
                    <a:pt x="198" y="69"/>
                  </a:cubicBezTo>
                  <a:cubicBezTo>
                    <a:pt x="197" y="70"/>
                    <a:pt x="197" y="70"/>
                    <a:pt x="198" y="70"/>
                  </a:cubicBezTo>
                  <a:cubicBezTo>
                    <a:pt x="198" y="71"/>
                    <a:pt x="198" y="71"/>
                    <a:pt x="198" y="71"/>
                  </a:cubicBezTo>
                  <a:cubicBezTo>
                    <a:pt x="197" y="71"/>
                    <a:pt x="198" y="71"/>
                    <a:pt x="197" y="71"/>
                  </a:cubicBezTo>
                  <a:cubicBezTo>
                    <a:pt x="197" y="72"/>
                    <a:pt x="197" y="72"/>
                    <a:pt x="197" y="72"/>
                  </a:cubicBezTo>
                  <a:cubicBezTo>
                    <a:pt x="197" y="73"/>
                    <a:pt x="197" y="73"/>
                    <a:pt x="197" y="73"/>
                  </a:cubicBezTo>
                  <a:cubicBezTo>
                    <a:pt x="197" y="73"/>
                    <a:pt x="198" y="74"/>
                    <a:pt x="198" y="74"/>
                  </a:cubicBezTo>
                  <a:cubicBezTo>
                    <a:pt x="198" y="74"/>
                    <a:pt x="197" y="75"/>
                    <a:pt x="197" y="75"/>
                  </a:cubicBezTo>
                  <a:cubicBezTo>
                    <a:pt x="196" y="74"/>
                    <a:pt x="196" y="74"/>
                    <a:pt x="196" y="75"/>
                  </a:cubicBezTo>
                  <a:cubicBezTo>
                    <a:pt x="196" y="75"/>
                    <a:pt x="195" y="75"/>
                    <a:pt x="195" y="76"/>
                  </a:cubicBezTo>
                  <a:cubicBezTo>
                    <a:pt x="195" y="77"/>
                    <a:pt x="195" y="77"/>
                    <a:pt x="195" y="78"/>
                  </a:cubicBezTo>
                  <a:cubicBezTo>
                    <a:pt x="195" y="78"/>
                    <a:pt x="195" y="79"/>
                    <a:pt x="195" y="79"/>
                  </a:cubicBezTo>
                  <a:cubicBezTo>
                    <a:pt x="196" y="78"/>
                    <a:pt x="195" y="78"/>
                    <a:pt x="196" y="78"/>
                  </a:cubicBezTo>
                  <a:cubicBezTo>
                    <a:pt x="196" y="78"/>
                    <a:pt x="196" y="78"/>
                    <a:pt x="196" y="78"/>
                  </a:cubicBezTo>
                  <a:cubicBezTo>
                    <a:pt x="196" y="77"/>
                    <a:pt x="197" y="78"/>
                    <a:pt x="197" y="78"/>
                  </a:cubicBezTo>
                  <a:cubicBezTo>
                    <a:pt x="197" y="78"/>
                    <a:pt x="198" y="78"/>
                    <a:pt x="198" y="78"/>
                  </a:cubicBezTo>
                  <a:cubicBezTo>
                    <a:pt x="199" y="78"/>
                    <a:pt x="199" y="78"/>
                    <a:pt x="199" y="78"/>
                  </a:cubicBezTo>
                  <a:cubicBezTo>
                    <a:pt x="199" y="78"/>
                    <a:pt x="200" y="79"/>
                    <a:pt x="200" y="79"/>
                  </a:cubicBezTo>
                  <a:cubicBezTo>
                    <a:pt x="200" y="79"/>
                    <a:pt x="201" y="79"/>
                    <a:pt x="201" y="79"/>
                  </a:cubicBezTo>
                  <a:cubicBezTo>
                    <a:pt x="201" y="79"/>
                    <a:pt x="201" y="80"/>
                    <a:pt x="201" y="79"/>
                  </a:cubicBezTo>
                  <a:cubicBezTo>
                    <a:pt x="201" y="79"/>
                    <a:pt x="202" y="79"/>
                    <a:pt x="202" y="79"/>
                  </a:cubicBezTo>
                  <a:cubicBezTo>
                    <a:pt x="202" y="80"/>
                    <a:pt x="201" y="80"/>
                    <a:pt x="202" y="80"/>
                  </a:cubicBezTo>
                  <a:cubicBezTo>
                    <a:pt x="202" y="80"/>
                    <a:pt x="202" y="81"/>
                    <a:pt x="201" y="81"/>
                  </a:cubicBezTo>
                  <a:cubicBezTo>
                    <a:pt x="201" y="81"/>
                    <a:pt x="201" y="81"/>
                    <a:pt x="201" y="81"/>
                  </a:cubicBezTo>
                  <a:cubicBezTo>
                    <a:pt x="202" y="81"/>
                    <a:pt x="202" y="83"/>
                    <a:pt x="203" y="83"/>
                  </a:cubicBezTo>
                  <a:cubicBezTo>
                    <a:pt x="203" y="83"/>
                    <a:pt x="203" y="83"/>
                    <a:pt x="203" y="83"/>
                  </a:cubicBezTo>
                  <a:cubicBezTo>
                    <a:pt x="203" y="84"/>
                    <a:pt x="204" y="84"/>
                    <a:pt x="204" y="84"/>
                  </a:cubicBezTo>
                  <a:cubicBezTo>
                    <a:pt x="205" y="84"/>
                    <a:pt x="205" y="84"/>
                    <a:pt x="205" y="84"/>
                  </a:cubicBezTo>
                  <a:cubicBezTo>
                    <a:pt x="206" y="84"/>
                    <a:pt x="206" y="84"/>
                    <a:pt x="206" y="84"/>
                  </a:cubicBezTo>
                  <a:cubicBezTo>
                    <a:pt x="206" y="84"/>
                    <a:pt x="207" y="84"/>
                    <a:pt x="207" y="84"/>
                  </a:cubicBezTo>
                  <a:cubicBezTo>
                    <a:pt x="206" y="85"/>
                    <a:pt x="206" y="85"/>
                    <a:pt x="206" y="85"/>
                  </a:cubicBezTo>
                  <a:cubicBezTo>
                    <a:pt x="206" y="85"/>
                    <a:pt x="207" y="85"/>
                    <a:pt x="206" y="85"/>
                  </a:cubicBezTo>
                  <a:cubicBezTo>
                    <a:pt x="206" y="86"/>
                    <a:pt x="206" y="86"/>
                    <a:pt x="206" y="86"/>
                  </a:cubicBezTo>
                  <a:cubicBezTo>
                    <a:pt x="206" y="86"/>
                    <a:pt x="205" y="88"/>
                    <a:pt x="205" y="88"/>
                  </a:cubicBezTo>
                  <a:cubicBezTo>
                    <a:pt x="204" y="88"/>
                    <a:pt x="204" y="89"/>
                    <a:pt x="204" y="89"/>
                  </a:cubicBezTo>
                  <a:cubicBezTo>
                    <a:pt x="204" y="89"/>
                    <a:pt x="204" y="90"/>
                    <a:pt x="204" y="90"/>
                  </a:cubicBezTo>
                  <a:cubicBezTo>
                    <a:pt x="204" y="90"/>
                    <a:pt x="204" y="90"/>
                    <a:pt x="204" y="90"/>
                  </a:cubicBezTo>
                  <a:cubicBezTo>
                    <a:pt x="204" y="90"/>
                    <a:pt x="203" y="90"/>
                    <a:pt x="203" y="90"/>
                  </a:cubicBezTo>
                  <a:cubicBezTo>
                    <a:pt x="203" y="90"/>
                    <a:pt x="197" y="85"/>
                    <a:pt x="197" y="85"/>
                  </a:cubicBezTo>
                  <a:cubicBezTo>
                    <a:pt x="197" y="85"/>
                    <a:pt x="197" y="85"/>
                    <a:pt x="196" y="85"/>
                  </a:cubicBezTo>
                  <a:cubicBezTo>
                    <a:pt x="195" y="85"/>
                    <a:pt x="195" y="85"/>
                    <a:pt x="195" y="85"/>
                  </a:cubicBezTo>
                  <a:cubicBezTo>
                    <a:pt x="195" y="85"/>
                    <a:pt x="191" y="83"/>
                    <a:pt x="191" y="83"/>
                  </a:cubicBezTo>
                  <a:cubicBezTo>
                    <a:pt x="190" y="83"/>
                    <a:pt x="191" y="83"/>
                    <a:pt x="190" y="82"/>
                  </a:cubicBezTo>
                  <a:cubicBezTo>
                    <a:pt x="190" y="82"/>
                    <a:pt x="187" y="81"/>
                    <a:pt x="187" y="81"/>
                  </a:cubicBezTo>
                  <a:cubicBezTo>
                    <a:pt x="187" y="81"/>
                    <a:pt x="187" y="81"/>
                    <a:pt x="186" y="81"/>
                  </a:cubicBezTo>
                  <a:cubicBezTo>
                    <a:pt x="186" y="82"/>
                    <a:pt x="186" y="82"/>
                    <a:pt x="186" y="82"/>
                  </a:cubicBezTo>
                  <a:cubicBezTo>
                    <a:pt x="186" y="82"/>
                    <a:pt x="185" y="82"/>
                    <a:pt x="185" y="82"/>
                  </a:cubicBezTo>
                  <a:cubicBezTo>
                    <a:pt x="185" y="82"/>
                    <a:pt x="185" y="81"/>
                    <a:pt x="186" y="81"/>
                  </a:cubicBezTo>
                  <a:cubicBezTo>
                    <a:pt x="186" y="81"/>
                    <a:pt x="186" y="81"/>
                    <a:pt x="186" y="81"/>
                  </a:cubicBezTo>
                  <a:cubicBezTo>
                    <a:pt x="186" y="81"/>
                    <a:pt x="185" y="80"/>
                    <a:pt x="185" y="80"/>
                  </a:cubicBezTo>
                  <a:cubicBezTo>
                    <a:pt x="184" y="80"/>
                    <a:pt x="182" y="79"/>
                    <a:pt x="179" y="78"/>
                  </a:cubicBezTo>
                  <a:cubicBezTo>
                    <a:pt x="175" y="77"/>
                    <a:pt x="169" y="77"/>
                    <a:pt x="169" y="77"/>
                  </a:cubicBezTo>
                  <a:cubicBezTo>
                    <a:pt x="169" y="77"/>
                    <a:pt x="168" y="77"/>
                    <a:pt x="168" y="76"/>
                  </a:cubicBezTo>
                  <a:cubicBezTo>
                    <a:pt x="168" y="76"/>
                    <a:pt x="167" y="76"/>
                    <a:pt x="167" y="76"/>
                  </a:cubicBezTo>
                  <a:cubicBezTo>
                    <a:pt x="166" y="77"/>
                    <a:pt x="164" y="78"/>
                    <a:pt x="164" y="78"/>
                  </a:cubicBezTo>
                  <a:cubicBezTo>
                    <a:pt x="164" y="78"/>
                    <a:pt x="162" y="78"/>
                    <a:pt x="163" y="78"/>
                  </a:cubicBezTo>
                  <a:cubicBezTo>
                    <a:pt x="163" y="79"/>
                    <a:pt x="163" y="80"/>
                    <a:pt x="164" y="80"/>
                  </a:cubicBezTo>
                  <a:cubicBezTo>
                    <a:pt x="164" y="81"/>
                    <a:pt x="165" y="82"/>
                    <a:pt x="165" y="82"/>
                  </a:cubicBezTo>
                  <a:cubicBezTo>
                    <a:pt x="165" y="82"/>
                    <a:pt x="165" y="83"/>
                    <a:pt x="165" y="83"/>
                  </a:cubicBezTo>
                  <a:cubicBezTo>
                    <a:pt x="166" y="82"/>
                    <a:pt x="166" y="82"/>
                    <a:pt x="166" y="83"/>
                  </a:cubicBezTo>
                  <a:cubicBezTo>
                    <a:pt x="166" y="84"/>
                    <a:pt x="166" y="85"/>
                    <a:pt x="166" y="85"/>
                  </a:cubicBezTo>
                  <a:cubicBezTo>
                    <a:pt x="165" y="85"/>
                    <a:pt x="163" y="86"/>
                    <a:pt x="162" y="86"/>
                  </a:cubicBezTo>
                  <a:cubicBezTo>
                    <a:pt x="162" y="86"/>
                    <a:pt x="161" y="86"/>
                    <a:pt x="161" y="87"/>
                  </a:cubicBezTo>
                  <a:cubicBezTo>
                    <a:pt x="161" y="87"/>
                    <a:pt x="161" y="87"/>
                    <a:pt x="161" y="88"/>
                  </a:cubicBezTo>
                  <a:cubicBezTo>
                    <a:pt x="161" y="88"/>
                    <a:pt x="161" y="88"/>
                    <a:pt x="161" y="89"/>
                  </a:cubicBezTo>
                  <a:cubicBezTo>
                    <a:pt x="161" y="89"/>
                    <a:pt x="160" y="90"/>
                    <a:pt x="159" y="89"/>
                  </a:cubicBezTo>
                  <a:cubicBezTo>
                    <a:pt x="158" y="89"/>
                    <a:pt x="157" y="89"/>
                    <a:pt x="157" y="88"/>
                  </a:cubicBezTo>
                  <a:cubicBezTo>
                    <a:pt x="157" y="88"/>
                    <a:pt x="157" y="88"/>
                    <a:pt x="157" y="87"/>
                  </a:cubicBezTo>
                  <a:cubicBezTo>
                    <a:pt x="157" y="87"/>
                    <a:pt x="157" y="87"/>
                    <a:pt x="157" y="87"/>
                  </a:cubicBezTo>
                  <a:cubicBezTo>
                    <a:pt x="158" y="86"/>
                    <a:pt x="158" y="86"/>
                    <a:pt x="158" y="86"/>
                  </a:cubicBezTo>
                  <a:cubicBezTo>
                    <a:pt x="159" y="86"/>
                    <a:pt x="159" y="86"/>
                    <a:pt x="158" y="86"/>
                  </a:cubicBezTo>
                  <a:cubicBezTo>
                    <a:pt x="158" y="85"/>
                    <a:pt x="157" y="85"/>
                    <a:pt x="157" y="84"/>
                  </a:cubicBezTo>
                  <a:cubicBezTo>
                    <a:pt x="156" y="84"/>
                    <a:pt x="156" y="84"/>
                    <a:pt x="157" y="84"/>
                  </a:cubicBezTo>
                  <a:cubicBezTo>
                    <a:pt x="157" y="84"/>
                    <a:pt x="158" y="84"/>
                    <a:pt x="157" y="84"/>
                  </a:cubicBezTo>
                  <a:cubicBezTo>
                    <a:pt x="156" y="84"/>
                    <a:pt x="154" y="85"/>
                    <a:pt x="154" y="85"/>
                  </a:cubicBezTo>
                  <a:cubicBezTo>
                    <a:pt x="154" y="85"/>
                    <a:pt x="153" y="85"/>
                    <a:pt x="154" y="85"/>
                  </a:cubicBezTo>
                  <a:cubicBezTo>
                    <a:pt x="154" y="86"/>
                    <a:pt x="154" y="86"/>
                    <a:pt x="154" y="86"/>
                  </a:cubicBezTo>
                  <a:cubicBezTo>
                    <a:pt x="153" y="86"/>
                    <a:pt x="153" y="85"/>
                    <a:pt x="153" y="85"/>
                  </a:cubicBezTo>
                  <a:cubicBezTo>
                    <a:pt x="153" y="85"/>
                    <a:pt x="153" y="85"/>
                    <a:pt x="152" y="85"/>
                  </a:cubicBezTo>
                  <a:cubicBezTo>
                    <a:pt x="152" y="85"/>
                    <a:pt x="150" y="86"/>
                    <a:pt x="150" y="86"/>
                  </a:cubicBezTo>
                  <a:cubicBezTo>
                    <a:pt x="150" y="86"/>
                    <a:pt x="149" y="87"/>
                    <a:pt x="149" y="87"/>
                  </a:cubicBezTo>
                  <a:cubicBezTo>
                    <a:pt x="149" y="87"/>
                    <a:pt x="149" y="87"/>
                    <a:pt x="148" y="87"/>
                  </a:cubicBezTo>
                  <a:cubicBezTo>
                    <a:pt x="148" y="87"/>
                    <a:pt x="146" y="87"/>
                    <a:pt x="146" y="87"/>
                  </a:cubicBezTo>
                  <a:cubicBezTo>
                    <a:pt x="145" y="87"/>
                    <a:pt x="144" y="87"/>
                    <a:pt x="144" y="87"/>
                  </a:cubicBezTo>
                  <a:cubicBezTo>
                    <a:pt x="144" y="87"/>
                    <a:pt x="143" y="87"/>
                    <a:pt x="143" y="87"/>
                  </a:cubicBezTo>
                  <a:cubicBezTo>
                    <a:pt x="142" y="87"/>
                    <a:pt x="141" y="86"/>
                    <a:pt x="141" y="87"/>
                  </a:cubicBezTo>
                  <a:cubicBezTo>
                    <a:pt x="140" y="87"/>
                    <a:pt x="138" y="89"/>
                    <a:pt x="137" y="89"/>
                  </a:cubicBezTo>
                  <a:cubicBezTo>
                    <a:pt x="137" y="90"/>
                    <a:pt x="137" y="90"/>
                    <a:pt x="136" y="90"/>
                  </a:cubicBezTo>
                  <a:cubicBezTo>
                    <a:pt x="136" y="90"/>
                    <a:pt x="136" y="91"/>
                    <a:pt x="136" y="90"/>
                  </a:cubicBezTo>
                  <a:cubicBezTo>
                    <a:pt x="135" y="90"/>
                    <a:pt x="135" y="89"/>
                    <a:pt x="134" y="90"/>
                  </a:cubicBezTo>
                  <a:cubicBezTo>
                    <a:pt x="133" y="91"/>
                    <a:pt x="133" y="90"/>
                    <a:pt x="133" y="90"/>
                  </a:cubicBezTo>
                  <a:cubicBezTo>
                    <a:pt x="133" y="90"/>
                    <a:pt x="133" y="90"/>
                    <a:pt x="132" y="90"/>
                  </a:cubicBezTo>
                  <a:cubicBezTo>
                    <a:pt x="132" y="90"/>
                    <a:pt x="131" y="90"/>
                    <a:pt x="130" y="90"/>
                  </a:cubicBezTo>
                  <a:cubicBezTo>
                    <a:pt x="129" y="90"/>
                    <a:pt x="128" y="89"/>
                    <a:pt x="129" y="89"/>
                  </a:cubicBezTo>
                  <a:cubicBezTo>
                    <a:pt x="130" y="89"/>
                    <a:pt x="130" y="89"/>
                    <a:pt x="130" y="89"/>
                  </a:cubicBezTo>
                  <a:cubicBezTo>
                    <a:pt x="130" y="89"/>
                    <a:pt x="130" y="89"/>
                    <a:pt x="130" y="89"/>
                  </a:cubicBezTo>
                  <a:cubicBezTo>
                    <a:pt x="131" y="89"/>
                    <a:pt x="132" y="89"/>
                    <a:pt x="131" y="88"/>
                  </a:cubicBezTo>
                  <a:cubicBezTo>
                    <a:pt x="131" y="88"/>
                    <a:pt x="130" y="87"/>
                    <a:pt x="131" y="87"/>
                  </a:cubicBezTo>
                  <a:cubicBezTo>
                    <a:pt x="131" y="86"/>
                    <a:pt x="131" y="86"/>
                    <a:pt x="131" y="86"/>
                  </a:cubicBezTo>
                  <a:cubicBezTo>
                    <a:pt x="131" y="86"/>
                    <a:pt x="131" y="85"/>
                    <a:pt x="132" y="85"/>
                  </a:cubicBezTo>
                  <a:cubicBezTo>
                    <a:pt x="132" y="85"/>
                    <a:pt x="132" y="85"/>
                    <a:pt x="132" y="85"/>
                  </a:cubicBezTo>
                  <a:cubicBezTo>
                    <a:pt x="131" y="85"/>
                    <a:pt x="131" y="84"/>
                    <a:pt x="131" y="85"/>
                  </a:cubicBezTo>
                  <a:cubicBezTo>
                    <a:pt x="131" y="85"/>
                    <a:pt x="130" y="85"/>
                    <a:pt x="130" y="84"/>
                  </a:cubicBezTo>
                  <a:cubicBezTo>
                    <a:pt x="130" y="84"/>
                    <a:pt x="130" y="84"/>
                    <a:pt x="129" y="85"/>
                  </a:cubicBezTo>
                  <a:cubicBezTo>
                    <a:pt x="129" y="85"/>
                    <a:pt x="125" y="86"/>
                    <a:pt x="124" y="86"/>
                  </a:cubicBezTo>
                  <a:cubicBezTo>
                    <a:pt x="124" y="87"/>
                    <a:pt x="123" y="87"/>
                    <a:pt x="124" y="87"/>
                  </a:cubicBezTo>
                  <a:cubicBezTo>
                    <a:pt x="124" y="87"/>
                    <a:pt x="124" y="87"/>
                    <a:pt x="124" y="87"/>
                  </a:cubicBezTo>
                  <a:cubicBezTo>
                    <a:pt x="125" y="87"/>
                    <a:pt x="125" y="88"/>
                    <a:pt x="125" y="88"/>
                  </a:cubicBezTo>
                  <a:cubicBezTo>
                    <a:pt x="125" y="88"/>
                    <a:pt x="126" y="88"/>
                    <a:pt x="126" y="89"/>
                  </a:cubicBezTo>
                  <a:cubicBezTo>
                    <a:pt x="125" y="89"/>
                    <a:pt x="124" y="89"/>
                    <a:pt x="124" y="89"/>
                  </a:cubicBezTo>
                  <a:cubicBezTo>
                    <a:pt x="123" y="89"/>
                    <a:pt x="123" y="89"/>
                    <a:pt x="123" y="89"/>
                  </a:cubicBezTo>
                  <a:cubicBezTo>
                    <a:pt x="124" y="88"/>
                    <a:pt x="123" y="88"/>
                    <a:pt x="124" y="88"/>
                  </a:cubicBezTo>
                  <a:cubicBezTo>
                    <a:pt x="124" y="88"/>
                    <a:pt x="124" y="88"/>
                    <a:pt x="123" y="88"/>
                  </a:cubicBezTo>
                  <a:cubicBezTo>
                    <a:pt x="123" y="88"/>
                    <a:pt x="122" y="88"/>
                    <a:pt x="123" y="88"/>
                  </a:cubicBezTo>
                  <a:cubicBezTo>
                    <a:pt x="123" y="87"/>
                    <a:pt x="123" y="87"/>
                    <a:pt x="123" y="87"/>
                  </a:cubicBezTo>
                  <a:cubicBezTo>
                    <a:pt x="122" y="88"/>
                    <a:pt x="121" y="88"/>
                    <a:pt x="120" y="88"/>
                  </a:cubicBezTo>
                  <a:cubicBezTo>
                    <a:pt x="120" y="88"/>
                    <a:pt x="120" y="88"/>
                    <a:pt x="120" y="88"/>
                  </a:cubicBezTo>
                  <a:cubicBezTo>
                    <a:pt x="120" y="88"/>
                    <a:pt x="120" y="89"/>
                    <a:pt x="120" y="89"/>
                  </a:cubicBezTo>
                  <a:cubicBezTo>
                    <a:pt x="120" y="89"/>
                    <a:pt x="117" y="89"/>
                    <a:pt x="117" y="89"/>
                  </a:cubicBezTo>
                  <a:cubicBezTo>
                    <a:pt x="116" y="89"/>
                    <a:pt x="115" y="90"/>
                    <a:pt x="115" y="90"/>
                  </a:cubicBezTo>
                  <a:cubicBezTo>
                    <a:pt x="114" y="90"/>
                    <a:pt x="114" y="91"/>
                    <a:pt x="114" y="91"/>
                  </a:cubicBezTo>
                  <a:cubicBezTo>
                    <a:pt x="113" y="91"/>
                    <a:pt x="113" y="91"/>
                    <a:pt x="112" y="91"/>
                  </a:cubicBezTo>
                  <a:cubicBezTo>
                    <a:pt x="112" y="92"/>
                    <a:pt x="111" y="92"/>
                    <a:pt x="111" y="92"/>
                  </a:cubicBezTo>
                  <a:cubicBezTo>
                    <a:pt x="111" y="92"/>
                    <a:pt x="109" y="93"/>
                    <a:pt x="109" y="93"/>
                  </a:cubicBezTo>
                  <a:cubicBezTo>
                    <a:pt x="109" y="93"/>
                    <a:pt x="107" y="94"/>
                    <a:pt x="107" y="94"/>
                  </a:cubicBezTo>
                  <a:cubicBezTo>
                    <a:pt x="107" y="94"/>
                    <a:pt x="106" y="94"/>
                    <a:pt x="106" y="94"/>
                  </a:cubicBezTo>
                  <a:cubicBezTo>
                    <a:pt x="106" y="94"/>
                    <a:pt x="106" y="94"/>
                    <a:pt x="106" y="95"/>
                  </a:cubicBezTo>
                  <a:cubicBezTo>
                    <a:pt x="107" y="95"/>
                    <a:pt x="108" y="95"/>
                    <a:pt x="107" y="95"/>
                  </a:cubicBezTo>
                  <a:cubicBezTo>
                    <a:pt x="107" y="95"/>
                    <a:pt x="105" y="95"/>
                    <a:pt x="105" y="95"/>
                  </a:cubicBezTo>
                  <a:cubicBezTo>
                    <a:pt x="105" y="95"/>
                    <a:pt x="103" y="95"/>
                    <a:pt x="103" y="95"/>
                  </a:cubicBezTo>
                  <a:cubicBezTo>
                    <a:pt x="103" y="95"/>
                    <a:pt x="102" y="96"/>
                    <a:pt x="102" y="96"/>
                  </a:cubicBezTo>
                  <a:cubicBezTo>
                    <a:pt x="102" y="96"/>
                    <a:pt x="101" y="96"/>
                    <a:pt x="101" y="96"/>
                  </a:cubicBezTo>
                  <a:cubicBezTo>
                    <a:pt x="102" y="96"/>
                    <a:pt x="102" y="97"/>
                    <a:pt x="102" y="97"/>
                  </a:cubicBezTo>
                  <a:cubicBezTo>
                    <a:pt x="101" y="98"/>
                    <a:pt x="101" y="98"/>
                    <a:pt x="101" y="98"/>
                  </a:cubicBezTo>
                  <a:cubicBezTo>
                    <a:pt x="101" y="99"/>
                    <a:pt x="101" y="99"/>
                    <a:pt x="101" y="99"/>
                  </a:cubicBezTo>
                  <a:cubicBezTo>
                    <a:pt x="101" y="99"/>
                    <a:pt x="101" y="99"/>
                    <a:pt x="101" y="99"/>
                  </a:cubicBezTo>
                  <a:cubicBezTo>
                    <a:pt x="101" y="100"/>
                    <a:pt x="101" y="100"/>
                    <a:pt x="101" y="100"/>
                  </a:cubicBezTo>
                  <a:cubicBezTo>
                    <a:pt x="101" y="101"/>
                    <a:pt x="100" y="101"/>
                    <a:pt x="100" y="101"/>
                  </a:cubicBezTo>
                  <a:cubicBezTo>
                    <a:pt x="100" y="102"/>
                    <a:pt x="100" y="102"/>
                    <a:pt x="100" y="102"/>
                  </a:cubicBezTo>
                  <a:cubicBezTo>
                    <a:pt x="99" y="102"/>
                    <a:pt x="98" y="101"/>
                    <a:pt x="97" y="102"/>
                  </a:cubicBezTo>
                  <a:cubicBezTo>
                    <a:pt x="96" y="102"/>
                    <a:pt x="96" y="102"/>
                    <a:pt x="95" y="102"/>
                  </a:cubicBezTo>
                  <a:cubicBezTo>
                    <a:pt x="95" y="103"/>
                    <a:pt x="94" y="103"/>
                    <a:pt x="95" y="103"/>
                  </a:cubicBezTo>
                  <a:cubicBezTo>
                    <a:pt x="95" y="102"/>
                    <a:pt x="95" y="102"/>
                    <a:pt x="95" y="102"/>
                  </a:cubicBezTo>
                  <a:cubicBezTo>
                    <a:pt x="94" y="102"/>
                    <a:pt x="92" y="103"/>
                    <a:pt x="92" y="102"/>
                  </a:cubicBezTo>
                  <a:cubicBezTo>
                    <a:pt x="91" y="101"/>
                    <a:pt x="90" y="99"/>
                    <a:pt x="88" y="98"/>
                  </a:cubicBezTo>
                  <a:cubicBezTo>
                    <a:pt x="86" y="98"/>
                    <a:pt x="87" y="96"/>
                    <a:pt x="88" y="96"/>
                  </a:cubicBezTo>
                  <a:cubicBezTo>
                    <a:pt x="88" y="96"/>
                    <a:pt x="89" y="95"/>
                    <a:pt x="89" y="95"/>
                  </a:cubicBezTo>
                  <a:cubicBezTo>
                    <a:pt x="89" y="94"/>
                    <a:pt x="90" y="94"/>
                    <a:pt x="90" y="94"/>
                  </a:cubicBezTo>
                  <a:cubicBezTo>
                    <a:pt x="90" y="94"/>
                    <a:pt x="93" y="94"/>
                    <a:pt x="93" y="94"/>
                  </a:cubicBezTo>
                  <a:cubicBezTo>
                    <a:pt x="94" y="94"/>
                    <a:pt x="94" y="94"/>
                    <a:pt x="95" y="94"/>
                  </a:cubicBezTo>
                  <a:cubicBezTo>
                    <a:pt x="95" y="94"/>
                    <a:pt x="97" y="94"/>
                    <a:pt x="96" y="93"/>
                  </a:cubicBezTo>
                  <a:cubicBezTo>
                    <a:pt x="95" y="92"/>
                    <a:pt x="95" y="92"/>
                    <a:pt x="95" y="91"/>
                  </a:cubicBezTo>
                  <a:cubicBezTo>
                    <a:pt x="95" y="91"/>
                    <a:pt x="95" y="91"/>
                    <a:pt x="94" y="90"/>
                  </a:cubicBezTo>
                  <a:cubicBezTo>
                    <a:pt x="93" y="90"/>
                    <a:pt x="92" y="89"/>
                    <a:pt x="92" y="89"/>
                  </a:cubicBezTo>
                  <a:cubicBezTo>
                    <a:pt x="92" y="89"/>
                    <a:pt x="92" y="89"/>
                    <a:pt x="92" y="88"/>
                  </a:cubicBezTo>
                  <a:cubicBezTo>
                    <a:pt x="91" y="88"/>
                    <a:pt x="80" y="87"/>
                    <a:pt x="80" y="87"/>
                  </a:cubicBezTo>
                  <a:cubicBezTo>
                    <a:pt x="79" y="87"/>
                    <a:pt x="78" y="86"/>
                    <a:pt x="79" y="87"/>
                  </a:cubicBezTo>
                  <a:cubicBezTo>
                    <a:pt x="80" y="87"/>
                    <a:pt x="81" y="88"/>
                    <a:pt x="82" y="89"/>
                  </a:cubicBezTo>
                  <a:cubicBezTo>
                    <a:pt x="83" y="89"/>
                    <a:pt x="84" y="90"/>
                    <a:pt x="84" y="90"/>
                  </a:cubicBezTo>
                  <a:cubicBezTo>
                    <a:pt x="84" y="91"/>
                    <a:pt x="84" y="92"/>
                    <a:pt x="84" y="92"/>
                  </a:cubicBezTo>
                  <a:cubicBezTo>
                    <a:pt x="84" y="92"/>
                    <a:pt x="83" y="92"/>
                    <a:pt x="83" y="92"/>
                  </a:cubicBezTo>
                  <a:cubicBezTo>
                    <a:pt x="83" y="93"/>
                    <a:pt x="83" y="93"/>
                    <a:pt x="83" y="93"/>
                  </a:cubicBezTo>
                  <a:cubicBezTo>
                    <a:pt x="83" y="93"/>
                    <a:pt x="83" y="94"/>
                    <a:pt x="83" y="94"/>
                  </a:cubicBezTo>
                  <a:cubicBezTo>
                    <a:pt x="83" y="95"/>
                    <a:pt x="82" y="96"/>
                    <a:pt x="82" y="97"/>
                  </a:cubicBezTo>
                  <a:cubicBezTo>
                    <a:pt x="81" y="98"/>
                    <a:pt x="81" y="99"/>
                    <a:pt x="82" y="99"/>
                  </a:cubicBezTo>
                  <a:cubicBezTo>
                    <a:pt x="83" y="99"/>
                    <a:pt x="83" y="100"/>
                    <a:pt x="84" y="100"/>
                  </a:cubicBezTo>
                  <a:cubicBezTo>
                    <a:pt x="84" y="100"/>
                    <a:pt x="84" y="100"/>
                    <a:pt x="84" y="100"/>
                  </a:cubicBezTo>
                  <a:cubicBezTo>
                    <a:pt x="84" y="100"/>
                    <a:pt x="84" y="100"/>
                    <a:pt x="84" y="100"/>
                  </a:cubicBezTo>
                  <a:cubicBezTo>
                    <a:pt x="85" y="101"/>
                    <a:pt x="86" y="103"/>
                    <a:pt x="85" y="104"/>
                  </a:cubicBezTo>
                  <a:cubicBezTo>
                    <a:pt x="83" y="106"/>
                    <a:pt x="83" y="106"/>
                    <a:pt x="83" y="107"/>
                  </a:cubicBezTo>
                  <a:cubicBezTo>
                    <a:pt x="83" y="109"/>
                    <a:pt x="83" y="108"/>
                    <a:pt x="83" y="109"/>
                  </a:cubicBezTo>
                  <a:cubicBezTo>
                    <a:pt x="83" y="109"/>
                    <a:pt x="83" y="109"/>
                    <a:pt x="83" y="109"/>
                  </a:cubicBezTo>
                  <a:cubicBezTo>
                    <a:pt x="83" y="110"/>
                    <a:pt x="84" y="110"/>
                    <a:pt x="83" y="110"/>
                  </a:cubicBezTo>
                  <a:cubicBezTo>
                    <a:pt x="83" y="109"/>
                    <a:pt x="82" y="109"/>
                    <a:pt x="83" y="109"/>
                  </a:cubicBezTo>
                  <a:cubicBezTo>
                    <a:pt x="83" y="108"/>
                    <a:pt x="82" y="108"/>
                    <a:pt x="82" y="108"/>
                  </a:cubicBezTo>
                  <a:cubicBezTo>
                    <a:pt x="81" y="108"/>
                    <a:pt x="80" y="108"/>
                    <a:pt x="80" y="108"/>
                  </a:cubicBezTo>
                  <a:cubicBezTo>
                    <a:pt x="80" y="108"/>
                    <a:pt x="80" y="108"/>
                    <a:pt x="80" y="109"/>
                  </a:cubicBezTo>
                  <a:cubicBezTo>
                    <a:pt x="80" y="109"/>
                    <a:pt x="80" y="109"/>
                    <a:pt x="80" y="109"/>
                  </a:cubicBezTo>
                  <a:cubicBezTo>
                    <a:pt x="79" y="109"/>
                    <a:pt x="79" y="108"/>
                    <a:pt x="79" y="108"/>
                  </a:cubicBezTo>
                  <a:cubicBezTo>
                    <a:pt x="80" y="108"/>
                    <a:pt x="81" y="107"/>
                    <a:pt x="81" y="107"/>
                  </a:cubicBezTo>
                  <a:cubicBezTo>
                    <a:pt x="81" y="107"/>
                    <a:pt x="79" y="106"/>
                    <a:pt x="79" y="106"/>
                  </a:cubicBezTo>
                  <a:cubicBezTo>
                    <a:pt x="79" y="106"/>
                    <a:pt x="79" y="105"/>
                    <a:pt x="78" y="105"/>
                  </a:cubicBezTo>
                  <a:cubicBezTo>
                    <a:pt x="77" y="106"/>
                    <a:pt x="75" y="105"/>
                    <a:pt x="74" y="105"/>
                  </a:cubicBezTo>
                  <a:cubicBezTo>
                    <a:pt x="74" y="105"/>
                    <a:pt x="74" y="104"/>
                    <a:pt x="73" y="105"/>
                  </a:cubicBezTo>
                  <a:cubicBezTo>
                    <a:pt x="72" y="107"/>
                    <a:pt x="71" y="107"/>
                    <a:pt x="71" y="107"/>
                  </a:cubicBezTo>
                  <a:cubicBezTo>
                    <a:pt x="71" y="107"/>
                    <a:pt x="69" y="108"/>
                    <a:pt x="68" y="109"/>
                  </a:cubicBezTo>
                  <a:cubicBezTo>
                    <a:pt x="67" y="109"/>
                    <a:pt x="66" y="109"/>
                    <a:pt x="65" y="110"/>
                  </a:cubicBezTo>
                  <a:cubicBezTo>
                    <a:pt x="64" y="111"/>
                    <a:pt x="63" y="112"/>
                    <a:pt x="62" y="112"/>
                  </a:cubicBezTo>
                  <a:cubicBezTo>
                    <a:pt x="62" y="112"/>
                    <a:pt x="61" y="113"/>
                    <a:pt x="61" y="114"/>
                  </a:cubicBezTo>
                  <a:cubicBezTo>
                    <a:pt x="62" y="115"/>
                    <a:pt x="62" y="115"/>
                    <a:pt x="63" y="116"/>
                  </a:cubicBezTo>
                  <a:cubicBezTo>
                    <a:pt x="64" y="117"/>
                    <a:pt x="65" y="119"/>
                    <a:pt x="65" y="120"/>
                  </a:cubicBezTo>
                  <a:cubicBezTo>
                    <a:pt x="65" y="121"/>
                    <a:pt x="65" y="121"/>
                    <a:pt x="65" y="121"/>
                  </a:cubicBezTo>
                  <a:cubicBezTo>
                    <a:pt x="65" y="121"/>
                    <a:pt x="56" y="120"/>
                    <a:pt x="55" y="119"/>
                  </a:cubicBezTo>
                  <a:cubicBezTo>
                    <a:pt x="55" y="119"/>
                    <a:pt x="54" y="119"/>
                    <a:pt x="54" y="119"/>
                  </a:cubicBezTo>
                  <a:cubicBezTo>
                    <a:pt x="53" y="120"/>
                    <a:pt x="53" y="120"/>
                    <a:pt x="53" y="119"/>
                  </a:cubicBezTo>
                  <a:cubicBezTo>
                    <a:pt x="53" y="119"/>
                    <a:pt x="53" y="119"/>
                    <a:pt x="53" y="119"/>
                  </a:cubicBezTo>
                  <a:cubicBezTo>
                    <a:pt x="54" y="119"/>
                    <a:pt x="54" y="119"/>
                    <a:pt x="54" y="119"/>
                  </a:cubicBezTo>
                  <a:cubicBezTo>
                    <a:pt x="55" y="118"/>
                    <a:pt x="54" y="118"/>
                    <a:pt x="54" y="118"/>
                  </a:cubicBezTo>
                  <a:cubicBezTo>
                    <a:pt x="53" y="118"/>
                    <a:pt x="50" y="116"/>
                    <a:pt x="50" y="116"/>
                  </a:cubicBezTo>
                  <a:cubicBezTo>
                    <a:pt x="49" y="116"/>
                    <a:pt x="48" y="115"/>
                    <a:pt x="47" y="116"/>
                  </a:cubicBezTo>
                  <a:cubicBezTo>
                    <a:pt x="47" y="116"/>
                    <a:pt x="47" y="116"/>
                    <a:pt x="47" y="116"/>
                  </a:cubicBezTo>
                  <a:cubicBezTo>
                    <a:pt x="47" y="117"/>
                    <a:pt x="47" y="117"/>
                    <a:pt x="47" y="117"/>
                  </a:cubicBezTo>
                  <a:cubicBezTo>
                    <a:pt x="46" y="118"/>
                    <a:pt x="46" y="118"/>
                    <a:pt x="46" y="118"/>
                  </a:cubicBezTo>
                  <a:cubicBezTo>
                    <a:pt x="45" y="118"/>
                    <a:pt x="45" y="117"/>
                    <a:pt x="45" y="118"/>
                  </a:cubicBezTo>
                  <a:cubicBezTo>
                    <a:pt x="46" y="118"/>
                    <a:pt x="47" y="120"/>
                    <a:pt x="47" y="120"/>
                  </a:cubicBezTo>
                  <a:cubicBezTo>
                    <a:pt x="47" y="120"/>
                    <a:pt x="49" y="122"/>
                    <a:pt x="49" y="122"/>
                  </a:cubicBezTo>
                  <a:cubicBezTo>
                    <a:pt x="49" y="122"/>
                    <a:pt x="50" y="122"/>
                    <a:pt x="50" y="122"/>
                  </a:cubicBezTo>
                  <a:cubicBezTo>
                    <a:pt x="50" y="122"/>
                    <a:pt x="50" y="122"/>
                    <a:pt x="51" y="122"/>
                  </a:cubicBezTo>
                  <a:cubicBezTo>
                    <a:pt x="51" y="122"/>
                    <a:pt x="51" y="122"/>
                    <a:pt x="51" y="122"/>
                  </a:cubicBezTo>
                  <a:cubicBezTo>
                    <a:pt x="51" y="122"/>
                    <a:pt x="52" y="121"/>
                    <a:pt x="52" y="122"/>
                  </a:cubicBezTo>
                  <a:cubicBezTo>
                    <a:pt x="52" y="122"/>
                    <a:pt x="52" y="122"/>
                    <a:pt x="52" y="122"/>
                  </a:cubicBezTo>
                  <a:cubicBezTo>
                    <a:pt x="53" y="122"/>
                    <a:pt x="53" y="123"/>
                    <a:pt x="53" y="123"/>
                  </a:cubicBezTo>
                  <a:cubicBezTo>
                    <a:pt x="53" y="123"/>
                    <a:pt x="53" y="124"/>
                    <a:pt x="53" y="124"/>
                  </a:cubicBezTo>
                  <a:cubicBezTo>
                    <a:pt x="53" y="124"/>
                    <a:pt x="53" y="125"/>
                    <a:pt x="53" y="125"/>
                  </a:cubicBezTo>
                  <a:cubicBezTo>
                    <a:pt x="52" y="126"/>
                    <a:pt x="52" y="126"/>
                    <a:pt x="51" y="126"/>
                  </a:cubicBezTo>
                  <a:cubicBezTo>
                    <a:pt x="51" y="126"/>
                    <a:pt x="51" y="126"/>
                    <a:pt x="51" y="126"/>
                  </a:cubicBezTo>
                  <a:cubicBezTo>
                    <a:pt x="51" y="126"/>
                    <a:pt x="50" y="127"/>
                    <a:pt x="49" y="126"/>
                  </a:cubicBezTo>
                  <a:cubicBezTo>
                    <a:pt x="48" y="126"/>
                    <a:pt x="45" y="125"/>
                    <a:pt x="45" y="124"/>
                  </a:cubicBezTo>
                  <a:cubicBezTo>
                    <a:pt x="44" y="123"/>
                    <a:pt x="43" y="122"/>
                    <a:pt x="40" y="122"/>
                  </a:cubicBezTo>
                  <a:cubicBezTo>
                    <a:pt x="38" y="122"/>
                    <a:pt x="37" y="121"/>
                    <a:pt x="37" y="120"/>
                  </a:cubicBezTo>
                  <a:cubicBezTo>
                    <a:pt x="37" y="119"/>
                    <a:pt x="37" y="119"/>
                    <a:pt x="37" y="119"/>
                  </a:cubicBezTo>
                  <a:cubicBezTo>
                    <a:pt x="38" y="119"/>
                    <a:pt x="38" y="119"/>
                    <a:pt x="38" y="119"/>
                  </a:cubicBezTo>
                  <a:cubicBezTo>
                    <a:pt x="37" y="119"/>
                    <a:pt x="37" y="119"/>
                    <a:pt x="37" y="119"/>
                  </a:cubicBezTo>
                  <a:cubicBezTo>
                    <a:pt x="37" y="118"/>
                    <a:pt x="38" y="118"/>
                    <a:pt x="37" y="118"/>
                  </a:cubicBezTo>
                  <a:cubicBezTo>
                    <a:pt x="37" y="118"/>
                    <a:pt x="36" y="116"/>
                    <a:pt x="36" y="116"/>
                  </a:cubicBezTo>
                  <a:cubicBezTo>
                    <a:pt x="36" y="115"/>
                    <a:pt x="35" y="115"/>
                    <a:pt x="35" y="114"/>
                  </a:cubicBezTo>
                  <a:cubicBezTo>
                    <a:pt x="35" y="114"/>
                    <a:pt x="34" y="114"/>
                    <a:pt x="35" y="114"/>
                  </a:cubicBezTo>
                  <a:cubicBezTo>
                    <a:pt x="35" y="114"/>
                    <a:pt x="35" y="113"/>
                    <a:pt x="36" y="113"/>
                  </a:cubicBezTo>
                  <a:cubicBezTo>
                    <a:pt x="36" y="113"/>
                    <a:pt x="36" y="113"/>
                    <a:pt x="36" y="113"/>
                  </a:cubicBezTo>
                  <a:cubicBezTo>
                    <a:pt x="36" y="112"/>
                    <a:pt x="36" y="110"/>
                    <a:pt x="37" y="111"/>
                  </a:cubicBezTo>
                  <a:cubicBezTo>
                    <a:pt x="37" y="111"/>
                    <a:pt x="38" y="112"/>
                    <a:pt x="37" y="110"/>
                  </a:cubicBezTo>
                  <a:cubicBezTo>
                    <a:pt x="37" y="109"/>
                    <a:pt x="35" y="108"/>
                    <a:pt x="35" y="108"/>
                  </a:cubicBezTo>
                  <a:cubicBezTo>
                    <a:pt x="34" y="108"/>
                    <a:pt x="31" y="107"/>
                    <a:pt x="30" y="107"/>
                  </a:cubicBezTo>
                  <a:cubicBezTo>
                    <a:pt x="30" y="107"/>
                    <a:pt x="29" y="106"/>
                    <a:pt x="30" y="106"/>
                  </a:cubicBezTo>
                  <a:cubicBezTo>
                    <a:pt x="31" y="106"/>
                    <a:pt x="32" y="105"/>
                    <a:pt x="31" y="105"/>
                  </a:cubicBezTo>
                  <a:cubicBezTo>
                    <a:pt x="31" y="105"/>
                    <a:pt x="29" y="105"/>
                    <a:pt x="29" y="105"/>
                  </a:cubicBezTo>
                  <a:cubicBezTo>
                    <a:pt x="29" y="105"/>
                    <a:pt x="28" y="105"/>
                    <a:pt x="28" y="105"/>
                  </a:cubicBezTo>
                  <a:cubicBezTo>
                    <a:pt x="29" y="104"/>
                    <a:pt x="29" y="104"/>
                    <a:pt x="28" y="104"/>
                  </a:cubicBezTo>
                  <a:cubicBezTo>
                    <a:pt x="28" y="104"/>
                    <a:pt x="27" y="104"/>
                    <a:pt x="28" y="104"/>
                  </a:cubicBezTo>
                  <a:cubicBezTo>
                    <a:pt x="29" y="104"/>
                    <a:pt x="30" y="103"/>
                    <a:pt x="29" y="103"/>
                  </a:cubicBezTo>
                  <a:cubicBezTo>
                    <a:pt x="28" y="103"/>
                    <a:pt x="27" y="103"/>
                    <a:pt x="27" y="103"/>
                  </a:cubicBezTo>
                  <a:cubicBezTo>
                    <a:pt x="27" y="103"/>
                    <a:pt x="27" y="102"/>
                    <a:pt x="27" y="102"/>
                  </a:cubicBezTo>
                  <a:cubicBezTo>
                    <a:pt x="27" y="102"/>
                    <a:pt x="25" y="102"/>
                    <a:pt x="25" y="101"/>
                  </a:cubicBezTo>
                  <a:cubicBezTo>
                    <a:pt x="26" y="100"/>
                    <a:pt x="25" y="100"/>
                    <a:pt x="25" y="100"/>
                  </a:cubicBezTo>
                  <a:cubicBezTo>
                    <a:pt x="25" y="100"/>
                    <a:pt x="23" y="100"/>
                    <a:pt x="24" y="99"/>
                  </a:cubicBezTo>
                  <a:cubicBezTo>
                    <a:pt x="25" y="99"/>
                    <a:pt x="26" y="100"/>
                    <a:pt x="27" y="100"/>
                  </a:cubicBezTo>
                  <a:cubicBezTo>
                    <a:pt x="27" y="100"/>
                    <a:pt x="27" y="100"/>
                    <a:pt x="27" y="100"/>
                  </a:cubicBezTo>
                  <a:cubicBezTo>
                    <a:pt x="27" y="101"/>
                    <a:pt x="27" y="101"/>
                    <a:pt x="28" y="101"/>
                  </a:cubicBezTo>
                  <a:cubicBezTo>
                    <a:pt x="28" y="101"/>
                    <a:pt x="29" y="102"/>
                    <a:pt x="29" y="102"/>
                  </a:cubicBezTo>
                  <a:cubicBezTo>
                    <a:pt x="30" y="103"/>
                    <a:pt x="31" y="103"/>
                    <a:pt x="31" y="103"/>
                  </a:cubicBezTo>
                  <a:cubicBezTo>
                    <a:pt x="32" y="103"/>
                    <a:pt x="33" y="103"/>
                    <a:pt x="33" y="103"/>
                  </a:cubicBezTo>
                  <a:cubicBezTo>
                    <a:pt x="33" y="103"/>
                    <a:pt x="34" y="103"/>
                    <a:pt x="34" y="103"/>
                  </a:cubicBezTo>
                  <a:cubicBezTo>
                    <a:pt x="34" y="103"/>
                    <a:pt x="35" y="103"/>
                    <a:pt x="35" y="104"/>
                  </a:cubicBezTo>
                  <a:cubicBezTo>
                    <a:pt x="35" y="104"/>
                    <a:pt x="35" y="105"/>
                    <a:pt x="36" y="105"/>
                  </a:cubicBezTo>
                  <a:cubicBezTo>
                    <a:pt x="36" y="104"/>
                    <a:pt x="38" y="104"/>
                    <a:pt x="38" y="104"/>
                  </a:cubicBezTo>
                  <a:cubicBezTo>
                    <a:pt x="39" y="105"/>
                    <a:pt x="52" y="108"/>
                    <a:pt x="52" y="108"/>
                  </a:cubicBezTo>
                  <a:cubicBezTo>
                    <a:pt x="53" y="108"/>
                    <a:pt x="56" y="109"/>
                    <a:pt x="57" y="108"/>
                  </a:cubicBezTo>
                  <a:cubicBezTo>
                    <a:pt x="58" y="108"/>
                    <a:pt x="59" y="108"/>
                    <a:pt x="60" y="108"/>
                  </a:cubicBezTo>
                  <a:cubicBezTo>
                    <a:pt x="61" y="107"/>
                    <a:pt x="64" y="107"/>
                    <a:pt x="65" y="105"/>
                  </a:cubicBezTo>
                  <a:cubicBezTo>
                    <a:pt x="66" y="104"/>
                    <a:pt x="68" y="102"/>
                    <a:pt x="68" y="102"/>
                  </a:cubicBezTo>
                  <a:cubicBezTo>
                    <a:pt x="68" y="101"/>
                    <a:pt x="70" y="101"/>
                    <a:pt x="69" y="100"/>
                  </a:cubicBezTo>
                  <a:cubicBezTo>
                    <a:pt x="69" y="99"/>
                    <a:pt x="69" y="99"/>
                    <a:pt x="69" y="99"/>
                  </a:cubicBezTo>
                  <a:cubicBezTo>
                    <a:pt x="68" y="99"/>
                    <a:pt x="68" y="99"/>
                    <a:pt x="68" y="98"/>
                  </a:cubicBezTo>
                  <a:cubicBezTo>
                    <a:pt x="68" y="97"/>
                    <a:pt x="68" y="97"/>
                    <a:pt x="68" y="97"/>
                  </a:cubicBezTo>
                  <a:cubicBezTo>
                    <a:pt x="68" y="97"/>
                    <a:pt x="68" y="97"/>
                    <a:pt x="68" y="96"/>
                  </a:cubicBezTo>
                  <a:cubicBezTo>
                    <a:pt x="68" y="96"/>
                    <a:pt x="68" y="95"/>
                    <a:pt x="68" y="95"/>
                  </a:cubicBezTo>
                  <a:cubicBezTo>
                    <a:pt x="68" y="95"/>
                    <a:pt x="68" y="95"/>
                    <a:pt x="67" y="95"/>
                  </a:cubicBezTo>
                  <a:cubicBezTo>
                    <a:pt x="67" y="95"/>
                    <a:pt x="65" y="95"/>
                    <a:pt x="64" y="94"/>
                  </a:cubicBezTo>
                  <a:cubicBezTo>
                    <a:pt x="64" y="93"/>
                    <a:pt x="62" y="91"/>
                    <a:pt x="62" y="91"/>
                  </a:cubicBezTo>
                  <a:cubicBezTo>
                    <a:pt x="61" y="91"/>
                    <a:pt x="61" y="91"/>
                    <a:pt x="61" y="91"/>
                  </a:cubicBezTo>
                  <a:cubicBezTo>
                    <a:pt x="62" y="91"/>
                    <a:pt x="62" y="91"/>
                    <a:pt x="61" y="91"/>
                  </a:cubicBezTo>
                  <a:cubicBezTo>
                    <a:pt x="61" y="91"/>
                    <a:pt x="55" y="90"/>
                    <a:pt x="55" y="89"/>
                  </a:cubicBezTo>
                  <a:cubicBezTo>
                    <a:pt x="54" y="89"/>
                    <a:pt x="54" y="88"/>
                    <a:pt x="53" y="88"/>
                  </a:cubicBezTo>
                  <a:cubicBezTo>
                    <a:pt x="53" y="88"/>
                    <a:pt x="52" y="87"/>
                    <a:pt x="51" y="86"/>
                  </a:cubicBezTo>
                  <a:cubicBezTo>
                    <a:pt x="49" y="86"/>
                    <a:pt x="40" y="82"/>
                    <a:pt x="40" y="82"/>
                  </a:cubicBezTo>
                  <a:cubicBezTo>
                    <a:pt x="40" y="82"/>
                    <a:pt x="39" y="81"/>
                    <a:pt x="39" y="81"/>
                  </a:cubicBezTo>
                  <a:cubicBezTo>
                    <a:pt x="38" y="81"/>
                    <a:pt x="35" y="81"/>
                    <a:pt x="35" y="81"/>
                  </a:cubicBezTo>
                  <a:cubicBezTo>
                    <a:pt x="34" y="81"/>
                    <a:pt x="32" y="81"/>
                    <a:pt x="32" y="81"/>
                  </a:cubicBezTo>
                  <a:cubicBezTo>
                    <a:pt x="31" y="81"/>
                    <a:pt x="31" y="81"/>
                    <a:pt x="31" y="81"/>
                  </a:cubicBezTo>
                  <a:cubicBezTo>
                    <a:pt x="31" y="82"/>
                    <a:pt x="30" y="82"/>
                    <a:pt x="30" y="83"/>
                  </a:cubicBezTo>
                  <a:cubicBezTo>
                    <a:pt x="30" y="83"/>
                    <a:pt x="29" y="83"/>
                    <a:pt x="29" y="83"/>
                  </a:cubicBezTo>
                  <a:cubicBezTo>
                    <a:pt x="29" y="83"/>
                    <a:pt x="28" y="83"/>
                    <a:pt x="28" y="83"/>
                  </a:cubicBezTo>
                  <a:cubicBezTo>
                    <a:pt x="28" y="84"/>
                    <a:pt x="28" y="84"/>
                    <a:pt x="28" y="83"/>
                  </a:cubicBezTo>
                  <a:cubicBezTo>
                    <a:pt x="28" y="83"/>
                    <a:pt x="28" y="83"/>
                    <a:pt x="29" y="83"/>
                  </a:cubicBezTo>
                  <a:cubicBezTo>
                    <a:pt x="29" y="83"/>
                    <a:pt x="30" y="83"/>
                    <a:pt x="30" y="82"/>
                  </a:cubicBezTo>
                  <a:cubicBezTo>
                    <a:pt x="30" y="82"/>
                    <a:pt x="30" y="82"/>
                    <a:pt x="30" y="82"/>
                  </a:cubicBezTo>
                  <a:cubicBezTo>
                    <a:pt x="30" y="82"/>
                    <a:pt x="29" y="81"/>
                    <a:pt x="29" y="81"/>
                  </a:cubicBezTo>
                  <a:cubicBezTo>
                    <a:pt x="30" y="81"/>
                    <a:pt x="30" y="81"/>
                    <a:pt x="30" y="80"/>
                  </a:cubicBezTo>
                  <a:cubicBezTo>
                    <a:pt x="30" y="80"/>
                    <a:pt x="30" y="80"/>
                    <a:pt x="29" y="80"/>
                  </a:cubicBezTo>
                  <a:cubicBezTo>
                    <a:pt x="29" y="80"/>
                    <a:pt x="27" y="81"/>
                    <a:pt x="27" y="81"/>
                  </a:cubicBezTo>
                  <a:cubicBezTo>
                    <a:pt x="27" y="80"/>
                    <a:pt x="27" y="81"/>
                    <a:pt x="27" y="80"/>
                  </a:cubicBezTo>
                  <a:cubicBezTo>
                    <a:pt x="26" y="80"/>
                    <a:pt x="24" y="80"/>
                    <a:pt x="24" y="80"/>
                  </a:cubicBezTo>
                  <a:cubicBezTo>
                    <a:pt x="24" y="80"/>
                    <a:pt x="24" y="80"/>
                    <a:pt x="24" y="79"/>
                  </a:cubicBezTo>
                  <a:cubicBezTo>
                    <a:pt x="24" y="79"/>
                    <a:pt x="23" y="79"/>
                    <a:pt x="23" y="78"/>
                  </a:cubicBezTo>
                  <a:cubicBezTo>
                    <a:pt x="23" y="78"/>
                    <a:pt x="24" y="77"/>
                    <a:pt x="24" y="77"/>
                  </a:cubicBezTo>
                  <a:cubicBezTo>
                    <a:pt x="24" y="78"/>
                    <a:pt x="24" y="78"/>
                    <a:pt x="25" y="78"/>
                  </a:cubicBezTo>
                  <a:cubicBezTo>
                    <a:pt x="25" y="78"/>
                    <a:pt x="26" y="78"/>
                    <a:pt x="27" y="78"/>
                  </a:cubicBezTo>
                  <a:cubicBezTo>
                    <a:pt x="27" y="79"/>
                    <a:pt x="28" y="79"/>
                    <a:pt x="28" y="78"/>
                  </a:cubicBezTo>
                  <a:cubicBezTo>
                    <a:pt x="28" y="78"/>
                    <a:pt x="29" y="77"/>
                    <a:pt x="28" y="77"/>
                  </a:cubicBezTo>
                  <a:cubicBezTo>
                    <a:pt x="27" y="77"/>
                    <a:pt x="27" y="77"/>
                    <a:pt x="27" y="77"/>
                  </a:cubicBezTo>
                  <a:cubicBezTo>
                    <a:pt x="26" y="77"/>
                    <a:pt x="26" y="77"/>
                    <a:pt x="26" y="77"/>
                  </a:cubicBezTo>
                  <a:cubicBezTo>
                    <a:pt x="25" y="76"/>
                    <a:pt x="25" y="76"/>
                    <a:pt x="24" y="76"/>
                  </a:cubicBezTo>
                  <a:cubicBezTo>
                    <a:pt x="24" y="76"/>
                    <a:pt x="24" y="76"/>
                    <a:pt x="24" y="75"/>
                  </a:cubicBezTo>
                  <a:cubicBezTo>
                    <a:pt x="23" y="75"/>
                    <a:pt x="23" y="75"/>
                    <a:pt x="23" y="75"/>
                  </a:cubicBezTo>
                  <a:cubicBezTo>
                    <a:pt x="23" y="76"/>
                    <a:pt x="22" y="76"/>
                    <a:pt x="23" y="76"/>
                  </a:cubicBezTo>
                  <a:cubicBezTo>
                    <a:pt x="23" y="76"/>
                    <a:pt x="24" y="77"/>
                    <a:pt x="23" y="77"/>
                  </a:cubicBezTo>
                  <a:cubicBezTo>
                    <a:pt x="23" y="77"/>
                    <a:pt x="23" y="77"/>
                    <a:pt x="23" y="76"/>
                  </a:cubicBezTo>
                  <a:cubicBezTo>
                    <a:pt x="22" y="76"/>
                    <a:pt x="22" y="76"/>
                    <a:pt x="22" y="76"/>
                  </a:cubicBezTo>
                  <a:cubicBezTo>
                    <a:pt x="22" y="77"/>
                    <a:pt x="22" y="77"/>
                    <a:pt x="21" y="77"/>
                  </a:cubicBezTo>
                  <a:cubicBezTo>
                    <a:pt x="20" y="77"/>
                    <a:pt x="18" y="77"/>
                    <a:pt x="18" y="77"/>
                  </a:cubicBezTo>
                  <a:cubicBezTo>
                    <a:pt x="18" y="77"/>
                    <a:pt x="17" y="77"/>
                    <a:pt x="17" y="77"/>
                  </a:cubicBezTo>
                  <a:cubicBezTo>
                    <a:pt x="17" y="77"/>
                    <a:pt x="18" y="78"/>
                    <a:pt x="18" y="79"/>
                  </a:cubicBezTo>
                  <a:cubicBezTo>
                    <a:pt x="17" y="79"/>
                    <a:pt x="17" y="79"/>
                    <a:pt x="16" y="79"/>
                  </a:cubicBezTo>
                  <a:cubicBezTo>
                    <a:pt x="16" y="79"/>
                    <a:pt x="15" y="79"/>
                    <a:pt x="14" y="78"/>
                  </a:cubicBezTo>
                  <a:cubicBezTo>
                    <a:pt x="14" y="78"/>
                    <a:pt x="14" y="78"/>
                    <a:pt x="14" y="79"/>
                  </a:cubicBezTo>
                  <a:cubicBezTo>
                    <a:pt x="14" y="79"/>
                    <a:pt x="13" y="80"/>
                    <a:pt x="13" y="80"/>
                  </a:cubicBezTo>
                  <a:cubicBezTo>
                    <a:pt x="12" y="80"/>
                    <a:pt x="12" y="81"/>
                    <a:pt x="11" y="81"/>
                  </a:cubicBezTo>
                  <a:cubicBezTo>
                    <a:pt x="11" y="81"/>
                    <a:pt x="10" y="81"/>
                    <a:pt x="9" y="82"/>
                  </a:cubicBezTo>
                  <a:cubicBezTo>
                    <a:pt x="9" y="83"/>
                    <a:pt x="8" y="84"/>
                    <a:pt x="8" y="84"/>
                  </a:cubicBezTo>
                  <a:cubicBezTo>
                    <a:pt x="8" y="84"/>
                    <a:pt x="6" y="84"/>
                    <a:pt x="6" y="84"/>
                  </a:cubicBezTo>
                  <a:cubicBezTo>
                    <a:pt x="5" y="85"/>
                    <a:pt x="5" y="85"/>
                    <a:pt x="6" y="85"/>
                  </a:cubicBezTo>
                  <a:cubicBezTo>
                    <a:pt x="6" y="85"/>
                    <a:pt x="7" y="85"/>
                    <a:pt x="7" y="85"/>
                  </a:cubicBezTo>
                  <a:cubicBezTo>
                    <a:pt x="7" y="85"/>
                    <a:pt x="6" y="87"/>
                    <a:pt x="6" y="88"/>
                  </a:cubicBezTo>
                  <a:cubicBezTo>
                    <a:pt x="6" y="88"/>
                    <a:pt x="6" y="88"/>
                    <a:pt x="6" y="89"/>
                  </a:cubicBezTo>
                  <a:cubicBezTo>
                    <a:pt x="6" y="89"/>
                    <a:pt x="7" y="90"/>
                    <a:pt x="7" y="90"/>
                  </a:cubicBezTo>
                  <a:cubicBezTo>
                    <a:pt x="7" y="90"/>
                    <a:pt x="7" y="91"/>
                    <a:pt x="7" y="91"/>
                  </a:cubicBezTo>
                  <a:cubicBezTo>
                    <a:pt x="7" y="91"/>
                    <a:pt x="9" y="91"/>
                    <a:pt x="10" y="91"/>
                  </a:cubicBezTo>
                  <a:cubicBezTo>
                    <a:pt x="10" y="91"/>
                    <a:pt x="10" y="92"/>
                    <a:pt x="10" y="92"/>
                  </a:cubicBezTo>
                  <a:cubicBezTo>
                    <a:pt x="10" y="92"/>
                    <a:pt x="11" y="94"/>
                    <a:pt x="12" y="94"/>
                  </a:cubicBezTo>
                  <a:cubicBezTo>
                    <a:pt x="12" y="94"/>
                    <a:pt x="13" y="95"/>
                    <a:pt x="13" y="95"/>
                  </a:cubicBezTo>
                  <a:cubicBezTo>
                    <a:pt x="13" y="95"/>
                    <a:pt x="13" y="95"/>
                    <a:pt x="13" y="95"/>
                  </a:cubicBezTo>
                  <a:cubicBezTo>
                    <a:pt x="13" y="95"/>
                    <a:pt x="10" y="99"/>
                    <a:pt x="10" y="99"/>
                  </a:cubicBezTo>
                  <a:cubicBezTo>
                    <a:pt x="9" y="100"/>
                    <a:pt x="8" y="101"/>
                    <a:pt x="9" y="102"/>
                  </a:cubicBezTo>
                  <a:cubicBezTo>
                    <a:pt x="9" y="103"/>
                    <a:pt x="10" y="103"/>
                    <a:pt x="10" y="104"/>
                  </a:cubicBezTo>
                  <a:cubicBezTo>
                    <a:pt x="10" y="104"/>
                    <a:pt x="11" y="106"/>
                    <a:pt x="11" y="106"/>
                  </a:cubicBezTo>
                  <a:cubicBezTo>
                    <a:pt x="12" y="107"/>
                    <a:pt x="14" y="111"/>
                    <a:pt x="14" y="111"/>
                  </a:cubicBezTo>
                  <a:cubicBezTo>
                    <a:pt x="14" y="111"/>
                    <a:pt x="14" y="112"/>
                    <a:pt x="13" y="112"/>
                  </a:cubicBezTo>
                  <a:cubicBezTo>
                    <a:pt x="13" y="112"/>
                    <a:pt x="12" y="112"/>
                    <a:pt x="12" y="112"/>
                  </a:cubicBezTo>
                  <a:cubicBezTo>
                    <a:pt x="12" y="112"/>
                    <a:pt x="12" y="112"/>
                    <a:pt x="12" y="112"/>
                  </a:cubicBezTo>
                  <a:cubicBezTo>
                    <a:pt x="12" y="113"/>
                    <a:pt x="12" y="113"/>
                    <a:pt x="12" y="114"/>
                  </a:cubicBezTo>
                  <a:cubicBezTo>
                    <a:pt x="11" y="114"/>
                    <a:pt x="11" y="115"/>
                    <a:pt x="11" y="115"/>
                  </a:cubicBezTo>
                  <a:cubicBezTo>
                    <a:pt x="12" y="116"/>
                    <a:pt x="13" y="116"/>
                    <a:pt x="12" y="116"/>
                  </a:cubicBezTo>
                  <a:cubicBezTo>
                    <a:pt x="11" y="117"/>
                    <a:pt x="11" y="117"/>
                    <a:pt x="11" y="118"/>
                  </a:cubicBezTo>
                  <a:cubicBezTo>
                    <a:pt x="12" y="119"/>
                    <a:pt x="12" y="118"/>
                    <a:pt x="13" y="119"/>
                  </a:cubicBezTo>
                  <a:cubicBezTo>
                    <a:pt x="13" y="119"/>
                    <a:pt x="14" y="120"/>
                    <a:pt x="14" y="120"/>
                  </a:cubicBezTo>
                  <a:cubicBezTo>
                    <a:pt x="13" y="120"/>
                    <a:pt x="13" y="120"/>
                    <a:pt x="13" y="120"/>
                  </a:cubicBezTo>
                  <a:cubicBezTo>
                    <a:pt x="13" y="120"/>
                    <a:pt x="13" y="120"/>
                    <a:pt x="13" y="121"/>
                  </a:cubicBezTo>
                  <a:cubicBezTo>
                    <a:pt x="13" y="121"/>
                    <a:pt x="14" y="122"/>
                    <a:pt x="14" y="122"/>
                  </a:cubicBezTo>
                  <a:cubicBezTo>
                    <a:pt x="14" y="122"/>
                    <a:pt x="16" y="123"/>
                    <a:pt x="16" y="124"/>
                  </a:cubicBezTo>
                  <a:cubicBezTo>
                    <a:pt x="16" y="125"/>
                    <a:pt x="16" y="125"/>
                    <a:pt x="16" y="125"/>
                  </a:cubicBezTo>
                  <a:cubicBezTo>
                    <a:pt x="15" y="125"/>
                    <a:pt x="15" y="126"/>
                    <a:pt x="15" y="126"/>
                  </a:cubicBezTo>
                  <a:cubicBezTo>
                    <a:pt x="14" y="126"/>
                    <a:pt x="14" y="127"/>
                    <a:pt x="13" y="127"/>
                  </a:cubicBezTo>
                  <a:cubicBezTo>
                    <a:pt x="13" y="127"/>
                    <a:pt x="13" y="127"/>
                    <a:pt x="13" y="127"/>
                  </a:cubicBezTo>
                  <a:cubicBezTo>
                    <a:pt x="14" y="128"/>
                    <a:pt x="19" y="131"/>
                    <a:pt x="19" y="131"/>
                  </a:cubicBezTo>
                  <a:cubicBezTo>
                    <a:pt x="19" y="131"/>
                    <a:pt x="19" y="131"/>
                    <a:pt x="20" y="132"/>
                  </a:cubicBezTo>
                  <a:cubicBezTo>
                    <a:pt x="20" y="132"/>
                    <a:pt x="20" y="133"/>
                    <a:pt x="20" y="133"/>
                  </a:cubicBezTo>
                  <a:cubicBezTo>
                    <a:pt x="20" y="133"/>
                    <a:pt x="21" y="133"/>
                    <a:pt x="21" y="134"/>
                  </a:cubicBezTo>
                  <a:cubicBezTo>
                    <a:pt x="20" y="135"/>
                    <a:pt x="19" y="136"/>
                    <a:pt x="19" y="137"/>
                  </a:cubicBezTo>
                  <a:cubicBezTo>
                    <a:pt x="18" y="138"/>
                    <a:pt x="17" y="138"/>
                    <a:pt x="16" y="140"/>
                  </a:cubicBezTo>
                  <a:cubicBezTo>
                    <a:pt x="15" y="141"/>
                    <a:pt x="13" y="142"/>
                    <a:pt x="13" y="143"/>
                  </a:cubicBezTo>
                  <a:cubicBezTo>
                    <a:pt x="13" y="143"/>
                    <a:pt x="12" y="143"/>
                    <a:pt x="12" y="143"/>
                  </a:cubicBezTo>
                  <a:cubicBezTo>
                    <a:pt x="12" y="144"/>
                    <a:pt x="11" y="144"/>
                    <a:pt x="11" y="144"/>
                  </a:cubicBezTo>
                  <a:cubicBezTo>
                    <a:pt x="11" y="145"/>
                    <a:pt x="9" y="146"/>
                    <a:pt x="9" y="146"/>
                  </a:cubicBezTo>
                  <a:cubicBezTo>
                    <a:pt x="8" y="147"/>
                    <a:pt x="7" y="147"/>
                    <a:pt x="7" y="148"/>
                  </a:cubicBezTo>
                  <a:cubicBezTo>
                    <a:pt x="6" y="148"/>
                    <a:pt x="5" y="149"/>
                    <a:pt x="4" y="150"/>
                  </a:cubicBezTo>
                  <a:cubicBezTo>
                    <a:pt x="4" y="150"/>
                    <a:pt x="3" y="151"/>
                    <a:pt x="3" y="151"/>
                  </a:cubicBezTo>
                  <a:cubicBezTo>
                    <a:pt x="3" y="151"/>
                    <a:pt x="2" y="151"/>
                    <a:pt x="2" y="152"/>
                  </a:cubicBezTo>
                  <a:cubicBezTo>
                    <a:pt x="3" y="151"/>
                    <a:pt x="3" y="151"/>
                    <a:pt x="3" y="151"/>
                  </a:cubicBezTo>
                  <a:cubicBezTo>
                    <a:pt x="4" y="151"/>
                    <a:pt x="5" y="151"/>
                    <a:pt x="5" y="151"/>
                  </a:cubicBezTo>
                  <a:cubicBezTo>
                    <a:pt x="5" y="151"/>
                    <a:pt x="6" y="151"/>
                    <a:pt x="6" y="151"/>
                  </a:cubicBezTo>
                  <a:cubicBezTo>
                    <a:pt x="6" y="151"/>
                    <a:pt x="7" y="150"/>
                    <a:pt x="7" y="151"/>
                  </a:cubicBezTo>
                  <a:cubicBezTo>
                    <a:pt x="6" y="151"/>
                    <a:pt x="6" y="151"/>
                    <a:pt x="6" y="151"/>
                  </a:cubicBezTo>
                  <a:cubicBezTo>
                    <a:pt x="6" y="151"/>
                    <a:pt x="6" y="151"/>
                    <a:pt x="6" y="151"/>
                  </a:cubicBezTo>
                  <a:cubicBezTo>
                    <a:pt x="6" y="152"/>
                    <a:pt x="7" y="152"/>
                    <a:pt x="6" y="152"/>
                  </a:cubicBezTo>
                  <a:cubicBezTo>
                    <a:pt x="6" y="151"/>
                    <a:pt x="5" y="151"/>
                    <a:pt x="6" y="152"/>
                  </a:cubicBezTo>
                  <a:cubicBezTo>
                    <a:pt x="6" y="152"/>
                    <a:pt x="6" y="153"/>
                    <a:pt x="7" y="153"/>
                  </a:cubicBezTo>
                  <a:cubicBezTo>
                    <a:pt x="7" y="153"/>
                    <a:pt x="9" y="154"/>
                    <a:pt x="10" y="154"/>
                  </a:cubicBezTo>
                  <a:cubicBezTo>
                    <a:pt x="10" y="154"/>
                    <a:pt x="13" y="155"/>
                    <a:pt x="13" y="155"/>
                  </a:cubicBezTo>
                  <a:cubicBezTo>
                    <a:pt x="13" y="155"/>
                    <a:pt x="14" y="155"/>
                    <a:pt x="14" y="156"/>
                  </a:cubicBezTo>
                  <a:cubicBezTo>
                    <a:pt x="14" y="156"/>
                    <a:pt x="14" y="157"/>
                    <a:pt x="14" y="156"/>
                  </a:cubicBezTo>
                  <a:cubicBezTo>
                    <a:pt x="13" y="156"/>
                    <a:pt x="10" y="156"/>
                    <a:pt x="10" y="156"/>
                  </a:cubicBezTo>
                  <a:cubicBezTo>
                    <a:pt x="10" y="156"/>
                    <a:pt x="9" y="155"/>
                    <a:pt x="8" y="156"/>
                  </a:cubicBezTo>
                  <a:cubicBezTo>
                    <a:pt x="8" y="157"/>
                    <a:pt x="7" y="158"/>
                    <a:pt x="7" y="157"/>
                  </a:cubicBezTo>
                  <a:cubicBezTo>
                    <a:pt x="6" y="157"/>
                    <a:pt x="5" y="157"/>
                    <a:pt x="5" y="157"/>
                  </a:cubicBezTo>
                  <a:cubicBezTo>
                    <a:pt x="5" y="157"/>
                    <a:pt x="4" y="157"/>
                    <a:pt x="4" y="157"/>
                  </a:cubicBezTo>
                  <a:cubicBezTo>
                    <a:pt x="4" y="157"/>
                    <a:pt x="4" y="157"/>
                    <a:pt x="4" y="158"/>
                  </a:cubicBezTo>
                  <a:cubicBezTo>
                    <a:pt x="3" y="158"/>
                    <a:pt x="4" y="159"/>
                    <a:pt x="3" y="159"/>
                  </a:cubicBezTo>
                  <a:cubicBezTo>
                    <a:pt x="3" y="159"/>
                    <a:pt x="4" y="160"/>
                    <a:pt x="4" y="160"/>
                  </a:cubicBezTo>
                  <a:cubicBezTo>
                    <a:pt x="4" y="160"/>
                    <a:pt x="4" y="160"/>
                    <a:pt x="4" y="160"/>
                  </a:cubicBezTo>
                  <a:cubicBezTo>
                    <a:pt x="4" y="160"/>
                    <a:pt x="3" y="161"/>
                    <a:pt x="3" y="161"/>
                  </a:cubicBezTo>
                  <a:cubicBezTo>
                    <a:pt x="3" y="161"/>
                    <a:pt x="4" y="161"/>
                    <a:pt x="3" y="161"/>
                  </a:cubicBezTo>
                  <a:cubicBezTo>
                    <a:pt x="3" y="161"/>
                    <a:pt x="2" y="162"/>
                    <a:pt x="2" y="162"/>
                  </a:cubicBezTo>
                  <a:cubicBezTo>
                    <a:pt x="2" y="162"/>
                    <a:pt x="2" y="163"/>
                    <a:pt x="2" y="163"/>
                  </a:cubicBezTo>
                  <a:cubicBezTo>
                    <a:pt x="2" y="163"/>
                    <a:pt x="0" y="164"/>
                    <a:pt x="0" y="165"/>
                  </a:cubicBezTo>
                  <a:cubicBezTo>
                    <a:pt x="0" y="165"/>
                    <a:pt x="1" y="166"/>
                    <a:pt x="1" y="166"/>
                  </a:cubicBezTo>
                  <a:cubicBezTo>
                    <a:pt x="1" y="167"/>
                    <a:pt x="0" y="168"/>
                    <a:pt x="1" y="169"/>
                  </a:cubicBezTo>
                  <a:cubicBezTo>
                    <a:pt x="1" y="170"/>
                    <a:pt x="2" y="170"/>
                    <a:pt x="2" y="170"/>
                  </a:cubicBezTo>
                  <a:cubicBezTo>
                    <a:pt x="2" y="171"/>
                    <a:pt x="2" y="171"/>
                    <a:pt x="2" y="171"/>
                  </a:cubicBezTo>
                  <a:cubicBezTo>
                    <a:pt x="1" y="172"/>
                    <a:pt x="1" y="171"/>
                    <a:pt x="1" y="172"/>
                  </a:cubicBezTo>
                  <a:cubicBezTo>
                    <a:pt x="1" y="172"/>
                    <a:pt x="0" y="173"/>
                    <a:pt x="0" y="173"/>
                  </a:cubicBezTo>
                  <a:cubicBezTo>
                    <a:pt x="0" y="173"/>
                    <a:pt x="0" y="173"/>
                    <a:pt x="0" y="174"/>
                  </a:cubicBezTo>
                  <a:cubicBezTo>
                    <a:pt x="0" y="174"/>
                    <a:pt x="1" y="174"/>
                    <a:pt x="1" y="174"/>
                  </a:cubicBezTo>
                  <a:cubicBezTo>
                    <a:pt x="1" y="174"/>
                    <a:pt x="2" y="175"/>
                    <a:pt x="2" y="175"/>
                  </a:cubicBezTo>
                  <a:cubicBezTo>
                    <a:pt x="2" y="175"/>
                    <a:pt x="2" y="175"/>
                    <a:pt x="2" y="175"/>
                  </a:cubicBezTo>
                  <a:cubicBezTo>
                    <a:pt x="2" y="175"/>
                    <a:pt x="2" y="176"/>
                    <a:pt x="2" y="176"/>
                  </a:cubicBezTo>
                  <a:cubicBezTo>
                    <a:pt x="2" y="176"/>
                    <a:pt x="2" y="177"/>
                    <a:pt x="2" y="177"/>
                  </a:cubicBezTo>
                  <a:cubicBezTo>
                    <a:pt x="2" y="177"/>
                    <a:pt x="2" y="177"/>
                    <a:pt x="2" y="177"/>
                  </a:cubicBezTo>
                  <a:cubicBezTo>
                    <a:pt x="2" y="178"/>
                    <a:pt x="2" y="178"/>
                    <a:pt x="1" y="178"/>
                  </a:cubicBezTo>
                  <a:cubicBezTo>
                    <a:pt x="1" y="178"/>
                    <a:pt x="1" y="178"/>
                    <a:pt x="2" y="178"/>
                  </a:cubicBezTo>
                  <a:cubicBezTo>
                    <a:pt x="2" y="178"/>
                    <a:pt x="2" y="178"/>
                    <a:pt x="2" y="178"/>
                  </a:cubicBezTo>
                  <a:cubicBezTo>
                    <a:pt x="3" y="178"/>
                    <a:pt x="3" y="179"/>
                    <a:pt x="3" y="179"/>
                  </a:cubicBezTo>
                  <a:cubicBezTo>
                    <a:pt x="3" y="179"/>
                    <a:pt x="3" y="180"/>
                    <a:pt x="4" y="181"/>
                  </a:cubicBezTo>
                  <a:cubicBezTo>
                    <a:pt x="4" y="181"/>
                    <a:pt x="4" y="182"/>
                    <a:pt x="4" y="182"/>
                  </a:cubicBezTo>
                  <a:cubicBezTo>
                    <a:pt x="4" y="183"/>
                    <a:pt x="4" y="183"/>
                    <a:pt x="4" y="183"/>
                  </a:cubicBezTo>
                  <a:cubicBezTo>
                    <a:pt x="4" y="183"/>
                    <a:pt x="4" y="183"/>
                    <a:pt x="5" y="184"/>
                  </a:cubicBezTo>
                  <a:cubicBezTo>
                    <a:pt x="5" y="184"/>
                    <a:pt x="6" y="184"/>
                    <a:pt x="7" y="185"/>
                  </a:cubicBezTo>
                  <a:cubicBezTo>
                    <a:pt x="7" y="185"/>
                    <a:pt x="9" y="185"/>
                    <a:pt x="9" y="184"/>
                  </a:cubicBezTo>
                  <a:cubicBezTo>
                    <a:pt x="9" y="184"/>
                    <a:pt x="9" y="184"/>
                    <a:pt x="9" y="184"/>
                  </a:cubicBezTo>
                  <a:cubicBezTo>
                    <a:pt x="9" y="185"/>
                    <a:pt x="10" y="185"/>
                    <a:pt x="10" y="185"/>
                  </a:cubicBezTo>
                  <a:cubicBezTo>
                    <a:pt x="10" y="186"/>
                    <a:pt x="10" y="186"/>
                    <a:pt x="10" y="186"/>
                  </a:cubicBezTo>
                  <a:cubicBezTo>
                    <a:pt x="10" y="186"/>
                    <a:pt x="11" y="187"/>
                    <a:pt x="11" y="186"/>
                  </a:cubicBezTo>
                  <a:cubicBezTo>
                    <a:pt x="12" y="186"/>
                    <a:pt x="12" y="185"/>
                    <a:pt x="15" y="185"/>
                  </a:cubicBezTo>
                  <a:cubicBezTo>
                    <a:pt x="15" y="185"/>
                    <a:pt x="15" y="186"/>
                    <a:pt x="15" y="186"/>
                  </a:cubicBezTo>
                  <a:cubicBezTo>
                    <a:pt x="16" y="186"/>
                    <a:pt x="17" y="187"/>
                    <a:pt x="17" y="187"/>
                  </a:cubicBezTo>
                  <a:cubicBezTo>
                    <a:pt x="17" y="187"/>
                    <a:pt x="18" y="187"/>
                    <a:pt x="18" y="187"/>
                  </a:cubicBezTo>
                  <a:cubicBezTo>
                    <a:pt x="18" y="188"/>
                    <a:pt x="18" y="188"/>
                    <a:pt x="18" y="189"/>
                  </a:cubicBezTo>
                  <a:cubicBezTo>
                    <a:pt x="18" y="189"/>
                    <a:pt x="17" y="189"/>
                    <a:pt x="17" y="189"/>
                  </a:cubicBezTo>
                  <a:cubicBezTo>
                    <a:pt x="17" y="190"/>
                    <a:pt x="18" y="190"/>
                    <a:pt x="18" y="190"/>
                  </a:cubicBezTo>
                  <a:cubicBezTo>
                    <a:pt x="18" y="190"/>
                    <a:pt x="18" y="191"/>
                    <a:pt x="18" y="191"/>
                  </a:cubicBezTo>
                  <a:cubicBezTo>
                    <a:pt x="18" y="191"/>
                    <a:pt x="17" y="192"/>
                    <a:pt x="17" y="192"/>
                  </a:cubicBezTo>
                  <a:cubicBezTo>
                    <a:pt x="17" y="192"/>
                    <a:pt x="17" y="193"/>
                    <a:pt x="17" y="193"/>
                  </a:cubicBezTo>
                  <a:cubicBezTo>
                    <a:pt x="18" y="193"/>
                    <a:pt x="19" y="194"/>
                    <a:pt x="19" y="194"/>
                  </a:cubicBezTo>
                  <a:cubicBezTo>
                    <a:pt x="19" y="195"/>
                    <a:pt x="19" y="195"/>
                    <a:pt x="19" y="195"/>
                  </a:cubicBezTo>
                  <a:cubicBezTo>
                    <a:pt x="19" y="196"/>
                    <a:pt x="20" y="196"/>
                    <a:pt x="20" y="196"/>
                  </a:cubicBezTo>
                  <a:cubicBezTo>
                    <a:pt x="20" y="196"/>
                    <a:pt x="22" y="197"/>
                    <a:pt x="22" y="198"/>
                  </a:cubicBezTo>
                  <a:cubicBezTo>
                    <a:pt x="22" y="198"/>
                    <a:pt x="22" y="198"/>
                    <a:pt x="22" y="199"/>
                  </a:cubicBezTo>
                  <a:cubicBezTo>
                    <a:pt x="22" y="199"/>
                    <a:pt x="22" y="199"/>
                    <a:pt x="22" y="200"/>
                  </a:cubicBezTo>
                  <a:cubicBezTo>
                    <a:pt x="23" y="200"/>
                    <a:pt x="25" y="200"/>
                    <a:pt x="25" y="200"/>
                  </a:cubicBezTo>
                  <a:cubicBezTo>
                    <a:pt x="25" y="200"/>
                    <a:pt x="26" y="200"/>
                    <a:pt x="25" y="200"/>
                  </a:cubicBezTo>
                  <a:cubicBezTo>
                    <a:pt x="25" y="201"/>
                    <a:pt x="25" y="201"/>
                    <a:pt x="26" y="202"/>
                  </a:cubicBezTo>
                  <a:cubicBezTo>
                    <a:pt x="26" y="202"/>
                    <a:pt x="27" y="202"/>
                    <a:pt x="27" y="202"/>
                  </a:cubicBezTo>
                  <a:cubicBezTo>
                    <a:pt x="27" y="202"/>
                    <a:pt x="27" y="203"/>
                    <a:pt x="26" y="203"/>
                  </a:cubicBezTo>
                  <a:cubicBezTo>
                    <a:pt x="26" y="203"/>
                    <a:pt x="24" y="204"/>
                    <a:pt x="24" y="204"/>
                  </a:cubicBezTo>
                  <a:cubicBezTo>
                    <a:pt x="23" y="204"/>
                    <a:pt x="23" y="204"/>
                    <a:pt x="23" y="204"/>
                  </a:cubicBezTo>
                  <a:cubicBezTo>
                    <a:pt x="23" y="204"/>
                    <a:pt x="22" y="204"/>
                    <a:pt x="22" y="204"/>
                  </a:cubicBezTo>
                  <a:cubicBezTo>
                    <a:pt x="21" y="204"/>
                    <a:pt x="20" y="204"/>
                    <a:pt x="20" y="204"/>
                  </a:cubicBezTo>
                  <a:cubicBezTo>
                    <a:pt x="20" y="204"/>
                    <a:pt x="20" y="204"/>
                    <a:pt x="20" y="204"/>
                  </a:cubicBezTo>
                  <a:cubicBezTo>
                    <a:pt x="20" y="204"/>
                    <a:pt x="19" y="204"/>
                    <a:pt x="20" y="205"/>
                  </a:cubicBezTo>
                  <a:cubicBezTo>
                    <a:pt x="20" y="206"/>
                    <a:pt x="21" y="206"/>
                    <a:pt x="21" y="206"/>
                  </a:cubicBezTo>
                  <a:cubicBezTo>
                    <a:pt x="21" y="206"/>
                    <a:pt x="21" y="207"/>
                    <a:pt x="21" y="207"/>
                  </a:cubicBezTo>
                  <a:cubicBezTo>
                    <a:pt x="21" y="207"/>
                    <a:pt x="21" y="209"/>
                    <a:pt x="21" y="209"/>
                  </a:cubicBezTo>
                  <a:cubicBezTo>
                    <a:pt x="21" y="210"/>
                    <a:pt x="22" y="210"/>
                    <a:pt x="22" y="210"/>
                  </a:cubicBezTo>
                  <a:cubicBezTo>
                    <a:pt x="22" y="210"/>
                    <a:pt x="22" y="211"/>
                    <a:pt x="22" y="211"/>
                  </a:cubicBezTo>
                  <a:cubicBezTo>
                    <a:pt x="22" y="211"/>
                    <a:pt x="22" y="211"/>
                    <a:pt x="22" y="211"/>
                  </a:cubicBezTo>
                  <a:cubicBezTo>
                    <a:pt x="22" y="211"/>
                    <a:pt x="24" y="211"/>
                    <a:pt x="25" y="211"/>
                  </a:cubicBezTo>
                  <a:cubicBezTo>
                    <a:pt x="25" y="209"/>
                    <a:pt x="25" y="209"/>
                    <a:pt x="25" y="209"/>
                  </a:cubicBezTo>
                  <a:cubicBezTo>
                    <a:pt x="25" y="209"/>
                    <a:pt x="25" y="209"/>
                    <a:pt x="26" y="209"/>
                  </a:cubicBezTo>
                  <a:cubicBezTo>
                    <a:pt x="26" y="209"/>
                    <a:pt x="28" y="210"/>
                    <a:pt x="28" y="210"/>
                  </a:cubicBezTo>
                  <a:cubicBezTo>
                    <a:pt x="28" y="210"/>
                    <a:pt x="30" y="209"/>
                    <a:pt x="30" y="209"/>
                  </a:cubicBezTo>
                  <a:cubicBezTo>
                    <a:pt x="30" y="209"/>
                    <a:pt x="31" y="209"/>
                    <a:pt x="31" y="209"/>
                  </a:cubicBezTo>
                  <a:cubicBezTo>
                    <a:pt x="31" y="209"/>
                    <a:pt x="32" y="209"/>
                    <a:pt x="32" y="209"/>
                  </a:cubicBezTo>
                  <a:cubicBezTo>
                    <a:pt x="32" y="209"/>
                    <a:pt x="33" y="210"/>
                    <a:pt x="33" y="210"/>
                  </a:cubicBezTo>
                  <a:cubicBezTo>
                    <a:pt x="33" y="210"/>
                    <a:pt x="33" y="211"/>
                    <a:pt x="33" y="211"/>
                  </a:cubicBezTo>
                  <a:cubicBezTo>
                    <a:pt x="33" y="211"/>
                    <a:pt x="33" y="212"/>
                    <a:pt x="35" y="212"/>
                  </a:cubicBezTo>
                  <a:cubicBezTo>
                    <a:pt x="35" y="212"/>
                    <a:pt x="35" y="213"/>
                    <a:pt x="35" y="213"/>
                  </a:cubicBezTo>
                  <a:cubicBezTo>
                    <a:pt x="35" y="213"/>
                    <a:pt x="35" y="213"/>
                    <a:pt x="35" y="213"/>
                  </a:cubicBezTo>
                  <a:cubicBezTo>
                    <a:pt x="35" y="213"/>
                    <a:pt x="33" y="213"/>
                    <a:pt x="33" y="214"/>
                  </a:cubicBezTo>
                  <a:cubicBezTo>
                    <a:pt x="34" y="214"/>
                    <a:pt x="34" y="215"/>
                    <a:pt x="34" y="215"/>
                  </a:cubicBezTo>
                  <a:cubicBezTo>
                    <a:pt x="34" y="215"/>
                    <a:pt x="34" y="216"/>
                    <a:pt x="34" y="216"/>
                  </a:cubicBezTo>
                  <a:cubicBezTo>
                    <a:pt x="35" y="216"/>
                    <a:pt x="36" y="217"/>
                    <a:pt x="36" y="217"/>
                  </a:cubicBezTo>
                  <a:cubicBezTo>
                    <a:pt x="37" y="217"/>
                    <a:pt x="37" y="217"/>
                    <a:pt x="37" y="217"/>
                  </a:cubicBezTo>
                  <a:cubicBezTo>
                    <a:pt x="37" y="217"/>
                    <a:pt x="38" y="217"/>
                    <a:pt x="38" y="217"/>
                  </a:cubicBezTo>
                  <a:cubicBezTo>
                    <a:pt x="38" y="217"/>
                    <a:pt x="40" y="218"/>
                    <a:pt x="40" y="218"/>
                  </a:cubicBezTo>
                  <a:cubicBezTo>
                    <a:pt x="40" y="218"/>
                    <a:pt x="40" y="218"/>
                    <a:pt x="40" y="218"/>
                  </a:cubicBezTo>
                  <a:cubicBezTo>
                    <a:pt x="39" y="218"/>
                    <a:pt x="39" y="218"/>
                    <a:pt x="39" y="219"/>
                  </a:cubicBezTo>
                  <a:cubicBezTo>
                    <a:pt x="40" y="219"/>
                    <a:pt x="40" y="220"/>
                    <a:pt x="40" y="220"/>
                  </a:cubicBezTo>
                  <a:cubicBezTo>
                    <a:pt x="40" y="221"/>
                    <a:pt x="40" y="221"/>
                    <a:pt x="41" y="222"/>
                  </a:cubicBezTo>
                  <a:cubicBezTo>
                    <a:pt x="41" y="222"/>
                    <a:pt x="41" y="222"/>
                    <a:pt x="42" y="222"/>
                  </a:cubicBezTo>
                  <a:cubicBezTo>
                    <a:pt x="42" y="222"/>
                    <a:pt x="43" y="222"/>
                    <a:pt x="43" y="222"/>
                  </a:cubicBezTo>
                  <a:cubicBezTo>
                    <a:pt x="43" y="222"/>
                    <a:pt x="43" y="222"/>
                    <a:pt x="43" y="222"/>
                  </a:cubicBezTo>
                  <a:cubicBezTo>
                    <a:pt x="43" y="222"/>
                    <a:pt x="45" y="223"/>
                    <a:pt x="45" y="223"/>
                  </a:cubicBezTo>
                  <a:cubicBezTo>
                    <a:pt x="45" y="223"/>
                    <a:pt x="46" y="223"/>
                    <a:pt x="46" y="223"/>
                  </a:cubicBezTo>
                  <a:cubicBezTo>
                    <a:pt x="46" y="223"/>
                    <a:pt x="50" y="222"/>
                    <a:pt x="50" y="222"/>
                  </a:cubicBezTo>
                  <a:cubicBezTo>
                    <a:pt x="50" y="222"/>
                    <a:pt x="50" y="222"/>
                    <a:pt x="50" y="222"/>
                  </a:cubicBezTo>
                  <a:cubicBezTo>
                    <a:pt x="50" y="222"/>
                    <a:pt x="53" y="225"/>
                    <a:pt x="53" y="225"/>
                  </a:cubicBezTo>
                  <a:cubicBezTo>
                    <a:pt x="53" y="225"/>
                    <a:pt x="53" y="225"/>
                    <a:pt x="53" y="225"/>
                  </a:cubicBezTo>
                  <a:cubicBezTo>
                    <a:pt x="53" y="225"/>
                    <a:pt x="54" y="224"/>
                    <a:pt x="54" y="224"/>
                  </a:cubicBezTo>
                  <a:cubicBezTo>
                    <a:pt x="54" y="224"/>
                    <a:pt x="54" y="224"/>
                    <a:pt x="54" y="224"/>
                  </a:cubicBezTo>
                  <a:cubicBezTo>
                    <a:pt x="54" y="224"/>
                    <a:pt x="56" y="225"/>
                    <a:pt x="56" y="225"/>
                  </a:cubicBezTo>
                  <a:cubicBezTo>
                    <a:pt x="56" y="225"/>
                    <a:pt x="57" y="226"/>
                    <a:pt x="58" y="225"/>
                  </a:cubicBezTo>
                  <a:cubicBezTo>
                    <a:pt x="58" y="225"/>
                    <a:pt x="59" y="225"/>
                    <a:pt x="59" y="225"/>
                  </a:cubicBezTo>
                  <a:cubicBezTo>
                    <a:pt x="59" y="226"/>
                    <a:pt x="61" y="228"/>
                    <a:pt x="62" y="227"/>
                  </a:cubicBezTo>
                  <a:cubicBezTo>
                    <a:pt x="63" y="227"/>
                    <a:pt x="63" y="227"/>
                    <a:pt x="63" y="227"/>
                  </a:cubicBezTo>
                  <a:cubicBezTo>
                    <a:pt x="63" y="228"/>
                    <a:pt x="63" y="229"/>
                    <a:pt x="63" y="230"/>
                  </a:cubicBezTo>
                  <a:cubicBezTo>
                    <a:pt x="62" y="230"/>
                    <a:pt x="62" y="230"/>
                    <a:pt x="62" y="230"/>
                  </a:cubicBezTo>
                  <a:cubicBezTo>
                    <a:pt x="62" y="231"/>
                    <a:pt x="61" y="231"/>
                    <a:pt x="61" y="231"/>
                  </a:cubicBezTo>
                  <a:cubicBezTo>
                    <a:pt x="61" y="231"/>
                    <a:pt x="61" y="231"/>
                    <a:pt x="61" y="231"/>
                  </a:cubicBezTo>
                  <a:cubicBezTo>
                    <a:pt x="61" y="231"/>
                    <a:pt x="62" y="232"/>
                    <a:pt x="62" y="232"/>
                  </a:cubicBezTo>
                  <a:cubicBezTo>
                    <a:pt x="63" y="232"/>
                    <a:pt x="63" y="232"/>
                    <a:pt x="62" y="232"/>
                  </a:cubicBezTo>
                  <a:cubicBezTo>
                    <a:pt x="62" y="232"/>
                    <a:pt x="61" y="233"/>
                    <a:pt x="61" y="233"/>
                  </a:cubicBezTo>
                  <a:cubicBezTo>
                    <a:pt x="61" y="233"/>
                    <a:pt x="61" y="233"/>
                    <a:pt x="61" y="234"/>
                  </a:cubicBezTo>
                  <a:cubicBezTo>
                    <a:pt x="62" y="234"/>
                    <a:pt x="62" y="234"/>
                    <a:pt x="62" y="234"/>
                  </a:cubicBezTo>
                  <a:cubicBezTo>
                    <a:pt x="62" y="235"/>
                    <a:pt x="62" y="235"/>
                    <a:pt x="62" y="235"/>
                  </a:cubicBezTo>
                  <a:cubicBezTo>
                    <a:pt x="63" y="235"/>
                    <a:pt x="63" y="236"/>
                    <a:pt x="62" y="236"/>
                  </a:cubicBezTo>
                  <a:cubicBezTo>
                    <a:pt x="62" y="236"/>
                    <a:pt x="62" y="237"/>
                    <a:pt x="62" y="237"/>
                  </a:cubicBezTo>
                  <a:cubicBezTo>
                    <a:pt x="62" y="237"/>
                    <a:pt x="61" y="238"/>
                    <a:pt x="61" y="238"/>
                  </a:cubicBezTo>
                  <a:cubicBezTo>
                    <a:pt x="61" y="238"/>
                    <a:pt x="61" y="239"/>
                    <a:pt x="61" y="238"/>
                  </a:cubicBezTo>
                  <a:cubicBezTo>
                    <a:pt x="61" y="238"/>
                    <a:pt x="58" y="238"/>
                    <a:pt x="58" y="238"/>
                  </a:cubicBezTo>
                  <a:cubicBezTo>
                    <a:pt x="58" y="238"/>
                    <a:pt x="58" y="238"/>
                    <a:pt x="58" y="238"/>
                  </a:cubicBezTo>
                  <a:cubicBezTo>
                    <a:pt x="57" y="238"/>
                    <a:pt x="56" y="239"/>
                    <a:pt x="56" y="239"/>
                  </a:cubicBezTo>
                  <a:cubicBezTo>
                    <a:pt x="55" y="240"/>
                    <a:pt x="55" y="240"/>
                    <a:pt x="55" y="240"/>
                  </a:cubicBezTo>
                  <a:cubicBezTo>
                    <a:pt x="55" y="240"/>
                    <a:pt x="54" y="240"/>
                    <a:pt x="54" y="241"/>
                  </a:cubicBezTo>
                  <a:cubicBezTo>
                    <a:pt x="54" y="241"/>
                    <a:pt x="54" y="242"/>
                    <a:pt x="54" y="243"/>
                  </a:cubicBezTo>
                  <a:cubicBezTo>
                    <a:pt x="54" y="243"/>
                    <a:pt x="54" y="243"/>
                    <a:pt x="54" y="243"/>
                  </a:cubicBezTo>
                  <a:cubicBezTo>
                    <a:pt x="55" y="243"/>
                    <a:pt x="55" y="242"/>
                    <a:pt x="55" y="243"/>
                  </a:cubicBezTo>
                  <a:cubicBezTo>
                    <a:pt x="55" y="243"/>
                    <a:pt x="56" y="243"/>
                    <a:pt x="56" y="243"/>
                  </a:cubicBezTo>
                  <a:cubicBezTo>
                    <a:pt x="57" y="243"/>
                    <a:pt x="57" y="243"/>
                    <a:pt x="57" y="242"/>
                  </a:cubicBezTo>
                  <a:cubicBezTo>
                    <a:pt x="58" y="242"/>
                    <a:pt x="58" y="242"/>
                    <a:pt x="58" y="242"/>
                  </a:cubicBezTo>
                  <a:cubicBezTo>
                    <a:pt x="59" y="242"/>
                    <a:pt x="59" y="242"/>
                    <a:pt x="59" y="243"/>
                  </a:cubicBezTo>
                  <a:cubicBezTo>
                    <a:pt x="59" y="243"/>
                    <a:pt x="59" y="243"/>
                    <a:pt x="59" y="243"/>
                  </a:cubicBezTo>
                  <a:cubicBezTo>
                    <a:pt x="58" y="244"/>
                    <a:pt x="56" y="245"/>
                    <a:pt x="56" y="244"/>
                  </a:cubicBezTo>
                  <a:cubicBezTo>
                    <a:pt x="55" y="244"/>
                    <a:pt x="55" y="244"/>
                    <a:pt x="55" y="245"/>
                  </a:cubicBezTo>
                  <a:cubicBezTo>
                    <a:pt x="56" y="245"/>
                    <a:pt x="56" y="246"/>
                    <a:pt x="55" y="246"/>
                  </a:cubicBezTo>
                  <a:cubicBezTo>
                    <a:pt x="54" y="246"/>
                    <a:pt x="52" y="246"/>
                    <a:pt x="52" y="246"/>
                  </a:cubicBezTo>
                  <a:cubicBezTo>
                    <a:pt x="52" y="246"/>
                    <a:pt x="51" y="246"/>
                    <a:pt x="52" y="246"/>
                  </a:cubicBezTo>
                  <a:cubicBezTo>
                    <a:pt x="52" y="247"/>
                    <a:pt x="53" y="247"/>
                    <a:pt x="54" y="248"/>
                  </a:cubicBezTo>
                  <a:cubicBezTo>
                    <a:pt x="55" y="248"/>
                    <a:pt x="56" y="250"/>
                    <a:pt x="55" y="250"/>
                  </a:cubicBezTo>
                  <a:cubicBezTo>
                    <a:pt x="54" y="249"/>
                    <a:pt x="55" y="249"/>
                    <a:pt x="54" y="249"/>
                  </a:cubicBezTo>
                  <a:cubicBezTo>
                    <a:pt x="54" y="249"/>
                    <a:pt x="54" y="249"/>
                    <a:pt x="54" y="250"/>
                  </a:cubicBezTo>
                  <a:cubicBezTo>
                    <a:pt x="53" y="250"/>
                    <a:pt x="53" y="251"/>
                    <a:pt x="53" y="250"/>
                  </a:cubicBezTo>
                  <a:cubicBezTo>
                    <a:pt x="53" y="250"/>
                    <a:pt x="53" y="249"/>
                    <a:pt x="52" y="250"/>
                  </a:cubicBezTo>
                  <a:cubicBezTo>
                    <a:pt x="52" y="250"/>
                    <a:pt x="51" y="252"/>
                    <a:pt x="51" y="252"/>
                  </a:cubicBezTo>
                  <a:cubicBezTo>
                    <a:pt x="51" y="252"/>
                    <a:pt x="51" y="252"/>
                    <a:pt x="51" y="253"/>
                  </a:cubicBezTo>
                  <a:cubicBezTo>
                    <a:pt x="51" y="253"/>
                    <a:pt x="52" y="254"/>
                    <a:pt x="51" y="254"/>
                  </a:cubicBezTo>
                  <a:cubicBezTo>
                    <a:pt x="50" y="254"/>
                    <a:pt x="48" y="254"/>
                    <a:pt x="48" y="253"/>
                  </a:cubicBezTo>
                  <a:cubicBezTo>
                    <a:pt x="47" y="253"/>
                    <a:pt x="46" y="253"/>
                    <a:pt x="47" y="254"/>
                  </a:cubicBezTo>
                  <a:cubicBezTo>
                    <a:pt x="47" y="254"/>
                    <a:pt x="48" y="254"/>
                    <a:pt x="47" y="254"/>
                  </a:cubicBezTo>
                  <a:cubicBezTo>
                    <a:pt x="47" y="255"/>
                    <a:pt x="45" y="255"/>
                    <a:pt x="46" y="255"/>
                  </a:cubicBezTo>
                  <a:cubicBezTo>
                    <a:pt x="47" y="255"/>
                    <a:pt x="48" y="256"/>
                    <a:pt x="49" y="256"/>
                  </a:cubicBezTo>
                  <a:cubicBezTo>
                    <a:pt x="49" y="257"/>
                    <a:pt x="50" y="258"/>
                    <a:pt x="51" y="258"/>
                  </a:cubicBezTo>
                  <a:cubicBezTo>
                    <a:pt x="52" y="258"/>
                    <a:pt x="52" y="258"/>
                    <a:pt x="53" y="259"/>
                  </a:cubicBezTo>
                  <a:cubicBezTo>
                    <a:pt x="53" y="260"/>
                    <a:pt x="54" y="260"/>
                    <a:pt x="55" y="260"/>
                  </a:cubicBezTo>
                  <a:cubicBezTo>
                    <a:pt x="57" y="260"/>
                    <a:pt x="58" y="261"/>
                    <a:pt x="59" y="262"/>
                  </a:cubicBezTo>
                  <a:cubicBezTo>
                    <a:pt x="60" y="263"/>
                    <a:pt x="61" y="265"/>
                    <a:pt x="63" y="266"/>
                  </a:cubicBezTo>
                  <a:cubicBezTo>
                    <a:pt x="63" y="265"/>
                    <a:pt x="63" y="265"/>
                    <a:pt x="63" y="265"/>
                  </a:cubicBezTo>
                  <a:cubicBezTo>
                    <a:pt x="63" y="265"/>
                    <a:pt x="63" y="265"/>
                    <a:pt x="64" y="265"/>
                  </a:cubicBezTo>
                  <a:cubicBezTo>
                    <a:pt x="64" y="265"/>
                    <a:pt x="65" y="265"/>
                    <a:pt x="65" y="265"/>
                  </a:cubicBezTo>
                  <a:cubicBezTo>
                    <a:pt x="65" y="265"/>
                    <a:pt x="66" y="265"/>
                    <a:pt x="66" y="265"/>
                  </a:cubicBezTo>
                  <a:cubicBezTo>
                    <a:pt x="66" y="265"/>
                    <a:pt x="67" y="265"/>
                    <a:pt x="67" y="265"/>
                  </a:cubicBezTo>
                  <a:cubicBezTo>
                    <a:pt x="68" y="266"/>
                    <a:pt x="70" y="266"/>
                    <a:pt x="70" y="266"/>
                  </a:cubicBezTo>
                  <a:cubicBezTo>
                    <a:pt x="70" y="266"/>
                    <a:pt x="73" y="267"/>
                    <a:pt x="73" y="267"/>
                  </a:cubicBezTo>
                  <a:cubicBezTo>
                    <a:pt x="73" y="267"/>
                    <a:pt x="73" y="267"/>
                    <a:pt x="73" y="267"/>
                  </a:cubicBezTo>
                  <a:cubicBezTo>
                    <a:pt x="74" y="267"/>
                    <a:pt x="74" y="267"/>
                    <a:pt x="75" y="267"/>
                  </a:cubicBezTo>
                  <a:cubicBezTo>
                    <a:pt x="75" y="267"/>
                    <a:pt x="76" y="267"/>
                    <a:pt x="76" y="267"/>
                  </a:cubicBezTo>
                  <a:cubicBezTo>
                    <a:pt x="76" y="267"/>
                    <a:pt x="77" y="267"/>
                    <a:pt x="77" y="267"/>
                  </a:cubicBezTo>
                  <a:cubicBezTo>
                    <a:pt x="77" y="267"/>
                    <a:pt x="78" y="268"/>
                    <a:pt x="78" y="268"/>
                  </a:cubicBezTo>
                  <a:cubicBezTo>
                    <a:pt x="78" y="268"/>
                    <a:pt x="78" y="268"/>
                    <a:pt x="79" y="268"/>
                  </a:cubicBezTo>
                  <a:cubicBezTo>
                    <a:pt x="79" y="268"/>
                    <a:pt x="80" y="269"/>
                    <a:pt x="80" y="269"/>
                  </a:cubicBezTo>
                  <a:cubicBezTo>
                    <a:pt x="80" y="269"/>
                    <a:pt x="81" y="269"/>
                    <a:pt x="81" y="269"/>
                  </a:cubicBezTo>
                  <a:cubicBezTo>
                    <a:pt x="81" y="269"/>
                    <a:pt x="81" y="269"/>
                    <a:pt x="81" y="270"/>
                  </a:cubicBezTo>
                  <a:cubicBezTo>
                    <a:pt x="81" y="270"/>
                    <a:pt x="81" y="270"/>
                    <a:pt x="81" y="270"/>
                  </a:cubicBezTo>
                  <a:cubicBezTo>
                    <a:pt x="81" y="270"/>
                    <a:pt x="81" y="270"/>
                    <a:pt x="81" y="270"/>
                  </a:cubicBezTo>
                  <a:cubicBezTo>
                    <a:pt x="81" y="270"/>
                    <a:pt x="82" y="271"/>
                    <a:pt x="82" y="271"/>
                  </a:cubicBezTo>
                  <a:cubicBezTo>
                    <a:pt x="82" y="271"/>
                    <a:pt x="82" y="271"/>
                    <a:pt x="83" y="271"/>
                  </a:cubicBezTo>
                  <a:cubicBezTo>
                    <a:pt x="83" y="270"/>
                    <a:pt x="83" y="270"/>
                    <a:pt x="83" y="270"/>
                  </a:cubicBezTo>
                  <a:cubicBezTo>
                    <a:pt x="84" y="270"/>
                    <a:pt x="84" y="270"/>
                    <a:pt x="84" y="270"/>
                  </a:cubicBezTo>
                  <a:cubicBezTo>
                    <a:pt x="84" y="270"/>
                    <a:pt x="85" y="269"/>
                    <a:pt x="85" y="270"/>
                  </a:cubicBezTo>
                  <a:cubicBezTo>
                    <a:pt x="86" y="270"/>
                    <a:pt x="86" y="270"/>
                    <a:pt x="86" y="270"/>
                  </a:cubicBezTo>
                  <a:cubicBezTo>
                    <a:pt x="86" y="270"/>
                    <a:pt x="86" y="270"/>
                    <a:pt x="86" y="270"/>
                  </a:cubicBezTo>
                  <a:cubicBezTo>
                    <a:pt x="86" y="270"/>
                    <a:pt x="86" y="270"/>
                    <a:pt x="86" y="270"/>
                  </a:cubicBezTo>
                  <a:cubicBezTo>
                    <a:pt x="87" y="270"/>
                    <a:pt x="87" y="270"/>
                    <a:pt x="87" y="270"/>
                  </a:cubicBezTo>
                  <a:cubicBezTo>
                    <a:pt x="87" y="270"/>
                    <a:pt x="88" y="270"/>
                    <a:pt x="88" y="270"/>
                  </a:cubicBezTo>
                  <a:cubicBezTo>
                    <a:pt x="88" y="270"/>
                    <a:pt x="89" y="271"/>
                    <a:pt x="89" y="271"/>
                  </a:cubicBezTo>
                  <a:cubicBezTo>
                    <a:pt x="89" y="271"/>
                    <a:pt x="91" y="271"/>
                    <a:pt x="91" y="271"/>
                  </a:cubicBezTo>
                  <a:cubicBezTo>
                    <a:pt x="91" y="271"/>
                    <a:pt x="91" y="271"/>
                    <a:pt x="91" y="271"/>
                  </a:cubicBezTo>
                  <a:cubicBezTo>
                    <a:pt x="91" y="272"/>
                    <a:pt x="91" y="273"/>
                    <a:pt x="91" y="273"/>
                  </a:cubicBezTo>
                  <a:cubicBezTo>
                    <a:pt x="91" y="273"/>
                    <a:pt x="90" y="273"/>
                    <a:pt x="91" y="273"/>
                  </a:cubicBezTo>
                  <a:cubicBezTo>
                    <a:pt x="91" y="273"/>
                    <a:pt x="93" y="274"/>
                    <a:pt x="93" y="274"/>
                  </a:cubicBezTo>
                  <a:cubicBezTo>
                    <a:pt x="93" y="274"/>
                    <a:pt x="93" y="274"/>
                    <a:pt x="93" y="274"/>
                  </a:cubicBezTo>
                  <a:cubicBezTo>
                    <a:pt x="93" y="274"/>
                    <a:pt x="93" y="274"/>
                    <a:pt x="94" y="274"/>
                  </a:cubicBezTo>
                  <a:cubicBezTo>
                    <a:pt x="94" y="274"/>
                    <a:pt x="94" y="275"/>
                    <a:pt x="95" y="275"/>
                  </a:cubicBezTo>
                  <a:cubicBezTo>
                    <a:pt x="95" y="275"/>
                    <a:pt x="95" y="275"/>
                    <a:pt x="95" y="275"/>
                  </a:cubicBezTo>
                  <a:cubicBezTo>
                    <a:pt x="95" y="275"/>
                    <a:pt x="96" y="275"/>
                    <a:pt x="96" y="275"/>
                  </a:cubicBezTo>
                  <a:cubicBezTo>
                    <a:pt x="96" y="275"/>
                    <a:pt x="96" y="275"/>
                    <a:pt x="96" y="275"/>
                  </a:cubicBezTo>
                  <a:cubicBezTo>
                    <a:pt x="96" y="275"/>
                    <a:pt x="97" y="277"/>
                    <a:pt x="97" y="277"/>
                  </a:cubicBezTo>
                  <a:cubicBezTo>
                    <a:pt x="98" y="277"/>
                    <a:pt x="98" y="277"/>
                    <a:pt x="98" y="277"/>
                  </a:cubicBezTo>
                  <a:cubicBezTo>
                    <a:pt x="98" y="277"/>
                    <a:pt x="98" y="278"/>
                    <a:pt x="99" y="278"/>
                  </a:cubicBezTo>
                  <a:cubicBezTo>
                    <a:pt x="99" y="278"/>
                    <a:pt x="99" y="278"/>
                    <a:pt x="99" y="278"/>
                  </a:cubicBezTo>
                  <a:cubicBezTo>
                    <a:pt x="100" y="278"/>
                    <a:pt x="101" y="279"/>
                    <a:pt x="101" y="279"/>
                  </a:cubicBezTo>
                  <a:cubicBezTo>
                    <a:pt x="101" y="279"/>
                    <a:pt x="101" y="279"/>
                    <a:pt x="102" y="279"/>
                  </a:cubicBezTo>
                  <a:cubicBezTo>
                    <a:pt x="102" y="278"/>
                    <a:pt x="102" y="278"/>
                    <a:pt x="102" y="277"/>
                  </a:cubicBezTo>
                  <a:cubicBezTo>
                    <a:pt x="103" y="277"/>
                    <a:pt x="105" y="276"/>
                    <a:pt x="105" y="276"/>
                  </a:cubicBezTo>
                  <a:cubicBezTo>
                    <a:pt x="105" y="276"/>
                    <a:pt x="105" y="275"/>
                    <a:pt x="105" y="275"/>
                  </a:cubicBezTo>
                  <a:cubicBezTo>
                    <a:pt x="105" y="275"/>
                    <a:pt x="105" y="275"/>
                    <a:pt x="105" y="274"/>
                  </a:cubicBezTo>
                  <a:cubicBezTo>
                    <a:pt x="104" y="273"/>
                    <a:pt x="102" y="271"/>
                    <a:pt x="102" y="271"/>
                  </a:cubicBezTo>
                  <a:cubicBezTo>
                    <a:pt x="101" y="270"/>
                    <a:pt x="101" y="269"/>
                    <a:pt x="100" y="269"/>
                  </a:cubicBezTo>
                  <a:cubicBezTo>
                    <a:pt x="100" y="268"/>
                    <a:pt x="100" y="268"/>
                    <a:pt x="100" y="267"/>
                  </a:cubicBezTo>
                  <a:cubicBezTo>
                    <a:pt x="100" y="266"/>
                    <a:pt x="101" y="263"/>
                    <a:pt x="101" y="263"/>
                  </a:cubicBezTo>
                  <a:cubicBezTo>
                    <a:pt x="101" y="263"/>
                    <a:pt x="101" y="263"/>
                    <a:pt x="100" y="263"/>
                  </a:cubicBezTo>
                  <a:cubicBezTo>
                    <a:pt x="100" y="263"/>
                    <a:pt x="100" y="263"/>
                    <a:pt x="100" y="264"/>
                  </a:cubicBezTo>
                  <a:cubicBezTo>
                    <a:pt x="100" y="264"/>
                    <a:pt x="99" y="265"/>
                    <a:pt x="99" y="264"/>
                  </a:cubicBezTo>
                  <a:cubicBezTo>
                    <a:pt x="99" y="264"/>
                    <a:pt x="100" y="264"/>
                    <a:pt x="99" y="263"/>
                  </a:cubicBezTo>
                  <a:cubicBezTo>
                    <a:pt x="99" y="261"/>
                    <a:pt x="98" y="261"/>
                    <a:pt x="97" y="260"/>
                  </a:cubicBezTo>
                  <a:cubicBezTo>
                    <a:pt x="96" y="260"/>
                    <a:pt x="95" y="260"/>
                    <a:pt x="96" y="259"/>
                  </a:cubicBezTo>
                  <a:cubicBezTo>
                    <a:pt x="97" y="257"/>
                    <a:pt x="99" y="256"/>
                    <a:pt x="99" y="255"/>
                  </a:cubicBezTo>
                  <a:cubicBezTo>
                    <a:pt x="99" y="254"/>
                    <a:pt x="100" y="253"/>
                    <a:pt x="100" y="253"/>
                  </a:cubicBezTo>
                  <a:cubicBezTo>
                    <a:pt x="99" y="252"/>
                    <a:pt x="99" y="251"/>
                    <a:pt x="100" y="252"/>
                  </a:cubicBezTo>
                  <a:cubicBezTo>
                    <a:pt x="100" y="252"/>
                    <a:pt x="101" y="253"/>
                    <a:pt x="100" y="252"/>
                  </a:cubicBezTo>
                  <a:cubicBezTo>
                    <a:pt x="100" y="251"/>
                    <a:pt x="101" y="251"/>
                    <a:pt x="101" y="252"/>
                  </a:cubicBezTo>
                  <a:cubicBezTo>
                    <a:pt x="101" y="252"/>
                    <a:pt x="101" y="252"/>
                    <a:pt x="102" y="252"/>
                  </a:cubicBezTo>
                  <a:cubicBezTo>
                    <a:pt x="102" y="252"/>
                    <a:pt x="102" y="251"/>
                    <a:pt x="103" y="251"/>
                  </a:cubicBezTo>
                  <a:cubicBezTo>
                    <a:pt x="103" y="252"/>
                    <a:pt x="104" y="251"/>
                    <a:pt x="104" y="251"/>
                  </a:cubicBezTo>
                  <a:cubicBezTo>
                    <a:pt x="104" y="250"/>
                    <a:pt x="105" y="250"/>
                    <a:pt x="106" y="250"/>
                  </a:cubicBezTo>
                  <a:cubicBezTo>
                    <a:pt x="106" y="251"/>
                    <a:pt x="106" y="251"/>
                    <a:pt x="106" y="250"/>
                  </a:cubicBezTo>
                  <a:cubicBezTo>
                    <a:pt x="106" y="250"/>
                    <a:pt x="106" y="249"/>
                    <a:pt x="106" y="249"/>
                  </a:cubicBezTo>
                  <a:cubicBezTo>
                    <a:pt x="107" y="249"/>
                    <a:pt x="108" y="249"/>
                    <a:pt x="108" y="248"/>
                  </a:cubicBezTo>
                  <a:cubicBezTo>
                    <a:pt x="108" y="248"/>
                    <a:pt x="108" y="248"/>
                    <a:pt x="108" y="248"/>
                  </a:cubicBezTo>
                  <a:cubicBezTo>
                    <a:pt x="108" y="248"/>
                    <a:pt x="109" y="248"/>
                    <a:pt x="108" y="248"/>
                  </a:cubicBezTo>
                  <a:cubicBezTo>
                    <a:pt x="106" y="247"/>
                    <a:pt x="106" y="247"/>
                    <a:pt x="106" y="247"/>
                  </a:cubicBezTo>
                  <a:cubicBezTo>
                    <a:pt x="106" y="247"/>
                    <a:pt x="106" y="247"/>
                    <a:pt x="106" y="247"/>
                  </a:cubicBezTo>
                  <a:cubicBezTo>
                    <a:pt x="105" y="246"/>
                    <a:pt x="105" y="246"/>
                    <a:pt x="105" y="246"/>
                  </a:cubicBezTo>
                  <a:cubicBezTo>
                    <a:pt x="105" y="246"/>
                    <a:pt x="104" y="246"/>
                    <a:pt x="105" y="246"/>
                  </a:cubicBezTo>
                  <a:cubicBezTo>
                    <a:pt x="105" y="245"/>
                    <a:pt x="105" y="245"/>
                    <a:pt x="105" y="245"/>
                  </a:cubicBezTo>
                  <a:cubicBezTo>
                    <a:pt x="106" y="245"/>
                    <a:pt x="106" y="246"/>
                    <a:pt x="107" y="245"/>
                  </a:cubicBezTo>
                  <a:cubicBezTo>
                    <a:pt x="107" y="245"/>
                    <a:pt x="107" y="245"/>
                    <a:pt x="107" y="244"/>
                  </a:cubicBezTo>
                  <a:cubicBezTo>
                    <a:pt x="106" y="244"/>
                    <a:pt x="104" y="241"/>
                    <a:pt x="104" y="240"/>
                  </a:cubicBezTo>
                  <a:cubicBezTo>
                    <a:pt x="103" y="239"/>
                    <a:pt x="103" y="238"/>
                    <a:pt x="102" y="239"/>
                  </a:cubicBezTo>
                  <a:cubicBezTo>
                    <a:pt x="101" y="239"/>
                    <a:pt x="100" y="239"/>
                    <a:pt x="99" y="239"/>
                  </a:cubicBezTo>
                  <a:cubicBezTo>
                    <a:pt x="98" y="239"/>
                    <a:pt x="98" y="239"/>
                    <a:pt x="98" y="239"/>
                  </a:cubicBezTo>
                  <a:cubicBezTo>
                    <a:pt x="98" y="239"/>
                    <a:pt x="98" y="238"/>
                    <a:pt x="98" y="238"/>
                  </a:cubicBezTo>
                  <a:cubicBezTo>
                    <a:pt x="98" y="238"/>
                    <a:pt x="98" y="236"/>
                    <a:pt x="98" y="236"/>
                  </a:cubicBezTo>
                  <a:cubicBezTo>
                    <a:pt x="98" y="236"/>
                    <a:pt x="98" y="236"/>
                    <a:pt x="98" y="236"/>
                  </a:cubicBezTo>
                  <a:cubicBezTo>
                    <a:pt x="97" y="236"/>
                    <a:pt x="95" y="235"/>
                    <a:pt x="95" y="235"/>
                  </a:cubicBezTo>
                  <a:cubicBezTo>
                    <a:pt x="95" y="235"/>
                    <a:pt x="95" y="235"/>
                    <a:pt x="95" y="234"/>
                  </a:cubicBezTo>
                  <a:cubicBezTo>
                    <a:pt x="95" y="234"/>
                    <a:pt x="96" y="232"/>
                    <a:pt x="97" y="231"/>
                  </a:cubicBezTo>
                  <a:cubicBezTo>
                    <a:pt x="98" y="230"/>
                    <a:pt x="97" y="229"/>
                    <a:pt x="97" y="229"/>
                  </a:cubicBezTo>
                  <a:cubicBezTo>
                    <a:pt x="97" y="229"/>
                    <a:pt x="96" y="229"/>
                    <a:pt x="96" y="229"/>
                  </a:cubicBezTo>
                  <a:cubicBezTo>
                    <a:pt x="96" y="228"/>
                    <a:pt x="96" y="226"/>
                    <a:pt x="97" y="226"/>
                  </a:cubicBezTo>
                  <a:cubicBezTo>
                    <a:pt x="97" y="225"/>
                    <a:pt x="97" y="225"/>
                    <a:pt x="97" y="225"/>
                  </a:cubicBezTo>
                  <a:cubicBezTo>
                    <a:pt x="98" y="225"/>
                    <a:pt x="98" y="225"/>
                    <a:pt x="99" y="224"/>
                  </a:cubicBezTo>
                  <a:cubicBezTo>
                    <a:pt x="99" y="224"/>
                    <a:pt x="99" y="223"/>
                    <a:pt x="99" y="222"/>
                  </a:cubicBezTo>
                  <a:cubicBezTo>
                    <a:pt x="99" y="222"/>
                    <a:pt x="99" y="222"/>
                    <a:pt x="100" y="222"/>
                  </a:cubicBezTo>
                  <a:cubicBezTo>
                    <a:pt x="100" y="222"/>
                    <a:pt x="101" y="222"/>
                    <a:pt x="101" y="222"/>
                  </a:cubicBezTo>
                  <a:cubicBezTo>
                    <a:pt x="101" y="222"/>
                    <a:pt x="101" y="222"/>
                    <a:pt x="101" y="222"/>
                  </a:cubicBezTo>
                  <a:cubicBezTo>
                    <a:pt x="101" y="222"/>
                    <a:pt x="103" y="225"/>
                    <a:pt x="103" y="225"/>
                  </a:cubicBezTo>
                  <a:cubicBezTo>
                    <a:pt x="104" y="225"/>
                    <a:pt x="104" y="226"/>
                    <a:pt x="104" y="226"/>
                  </a:cubicBezTo>
                  <a:cubicBezTo>
                    <a:pt x="105" y="226"/>
                    <a:pt x="105" y="225"/>
                    <a:pt x="106" y="225"/>
                  </a:cubicBezTo>
                  <a:cubicBezTo>
                    <a:pt x="106" y="225"/>
                    <a:pt x="107" y="225"/>
                    <a:pt x="107" y="224"/>
                  </a:cubicBezTo>
                  <a:cubicBezTo>
                    <a:pt x="107" y="224"/>
                    <a:pt x="107" y="224"/>
                    <a:pt x="106" y="224"/>
                  </a:cubicBezTo>
                  <a:cubicBezTo>
                    <a:pt x="106" y="224"/>
                    <a:pt x="106" y="224"/>
                    <a:pt x="106" y="224"/>
                  </a:cubicBezTo>
                  <a:cubicBezTo>
                    <a:pt x="106" y="223"/>
                    <a:pt x="106" y="223"/>
                    <a:pt x="106" y="223"/>
                  </a:cubicBezTo>
                  <a:cubicBezTo>
                    <a:pt x="106" y="223"/>
                    <a:pt x="106" y="221"/>
                    <a:pt x="105" y="221"/>
                  </a:cubicBezTo>
                  <a:cubicBezTo>
                    <a:pt x="105" y="221"/>
                    <a:pt x="105" y="221"/>
                    <a:pt x="105" y="220"/>
                  </a:cubicBezTo>
                  <a:cubicBezTo>
                    <a:pt x="105" y="220"/>
                    <a:pt x="105" y="220"/>
                    <a:pt x="105" y="220"/>
                  </a:cubicBezTo>
                  <a:cubicBezTo>
                    <a:pt x="106" y="221"/>
                    <a:pt x="106" y="221"/>
                    <a:pt x="106" y="220"/>
                  </a:cubicBezTo>
                  <a:cubicBezTo>
                    <a:pt x="106" y="220"/>
                    <a:pt x="108" y="219"/>
                    <a:pt x="108" y="219"/>
                  </a:cubicBezTo>
                  <a:cubicBezTo>
                    <a:pt x="108" y="219"/>
                    <a:pt x="109" y="219"/>
                    <a:pt x="109" y="219"/>
                  </a:cubicBezTo>
                  <a:cubicBezTo>
                    <a:pt x="109" y="218"/>
                    <a:pt x="109" y="218"/>
                    <a:pt x="109" y="218"/>
                  </a:cubicBezTo>
                  <a:cubicBezTo>
                    <a:pt x="109" y="218"/>
                    <a:pt x="113" y="216"/>
                    <a:pt x="114" y="216"/>
                  </a:cubicBezTo>
                  <a:cubicBezTo>
                    <a:pt x="114" y="216"/>
                    <a:pt x="115" y="215"/>
                    <a:pt x="115" y="214"/>
                  </a:cubicBezTo>
                  <a:cubicBezTo>
                    <a:pt x="115" y="214"/>
                    <a:pt x="115" y="214"/>
                    <a:pt x="115" y="214"/>
                  </a:cubicBezTo>
                  <a:cubicBezTo>
                    <a:pt x="115" y="214"/>
                    <a:pt x="116" y="214"/>
                    <a:pt x="116" y="214"/>
                  </a:cubicBezTo>
                  <a:cubicBezTo>
                    <a:pt x="116" y="213"/>
                    <a:pt x="116" y="213"/>
                    <a:pt x="116" y="213"/>
                  </a:cubicBezTo>
                  <a:cubicBezTo>
                    <a:pt x="116" y="213"/>
                    <a:pt x="116" y="213"/>
                    <a:pt x="116" y="213"/>
                  </a:cubicBezTo>
                  <a:cubicBezTo>
                    <a:pt x="116" y="213"/>
                    <a:pt x="119" y="214"/>
                    <a:pt x="119" y="214"/>
                  </a:cubicBezTo>
                  <a:cubicBezTo>
                    <a:pt x="119" y="214"/>
                    <a:pt x="119" y="214"/>
                    <a:pt x="119" y="214"/>
                  </a:cubicBezTo>
                  <a:cubicBezTo>
                    <a:pt x="119" y="214"/>
                    <a:pt x="119" y="215"/>
                    <a:pt x="119" y="215"/>
                  </a:cubicBezTo>
                  <a:cubicBezTo>
                    <a:pt x="119" y="215"/>
                    <a:pt x="120" y="215"/>
                    <a:pt x="120" y="215"/>
                  </a:cubicBezTo>
                  <a:cubicBezTo>
                    <a:pt x="121" y="215"/>
                    <a:pt x="121" y="215"/>
                    <a:pt x="121" y="215"/>
                  </a:cubicBezTo>
                  <a:cubicBezTo>
                    <a:pt x="121" y="214"/>
                    <a:pt x="121" y="214"/>
                    <a:pt x="121" y="214"/>
                  </a:cubicBezTo>
                  <a:cubicBezTo>
                    <a:pt x="121" y="214"/>
                    <a:pt x="122" y="214"/>
                    <a:pt x="122" y="214"/>
                  </a:cubicBezTo>
                  <a:cubicBezTo>
                    <a:pt x="122" y="214"/>
                    <a:pt x="123" y="213"/>
                    <a:pt x="123" y="213"/>
                  </a:cubicBezTo>
                  <a:cubicBezTo>
                    <a:pt x="124" y="213"/>
                    <a:pt x="124" y="213"/>
                    <a:pt x="124" y="213"/>
                  </a:cubicBezTo>
                  <a:cubicBezTo>
                    <a:pt x="124" y="213"/>
                    <a:pt x="124" y="215"/>
                    <a:pt x="125" y="215"/>
                  </a:cubicBezTo>
                  <a:cubicBezTo>
                    <a:pt x="125" y="215"/>
                    <a:pt x="125" y="215"/>
                    <a:pt x="125" y="215"/>
                  </a:cubicBezTo>
                  <a:cubicBezTo>
                    <a:pt x="126" y="215"/>
                    <a:pt x="126" y="215"/>
                    <a:pt x="126" y="215"/>
                  </a:cubicBezTo>
                  <a:cubicBezTo>
                    <a:pt x="126" y="215"/>
                    <a:pt x="127" y="215"/>
                    <a:pt x="128" y="215"/>
                  </a:cubicBezTo>
                  <a:cubicBezTo>
                    <a:pt x="128" y="215"/>
                    <a:pt x="129" y="215"/>
                    <a:pt x="129" y="215"/>
                  </a:cubicBezTo>
                  <a:cubicBezTo>
                    <a:pt x="130" y="216"/>
                    <a:pt x="133" y="218"/>
                    <a:pt x="134" y="218"/>
                  </a:cubicBezTo>
                  <a:cubicBezTo>
                    <a:pt x="134" y="219"/>
                    <a:pt x="134" y="219"/>
                    <a:pt x="134" y="219"/>
                  </a:cubicBezTo>
                  <a:cubicBezTo>
                    <a:pt x="134" y="219"/>
                    <a:pt x="134" y="219"/>
                    <a:pt x="134" y="220"/>
                  </a:cubicBezTo>
                  <a:cubicBezTo>
                    <a:pt x="134" y="220"/>
                    <a:pt x="134" y="221"/>
                    <a:pt x="134" y="221"/>
                  </a:cubicBezTo>
                  <a:cubicBezTo>
                    <a:pt x="134" y="221"/>
                    <a:pt x="134" y="221"/>
                    <a:pt x="135" y="221"/>
                  </a:cubicBezTo>
                  <a:cubicBezTo>
                    <a:pt x="135" y="221"/>
                    <a:pt x="135" y="221"/>
                    <a:pt x="135" y="220"/>
                  </a:cubicBezTo>
                  <a:cubicBezTo>
                    <a:pt x="135" y="219"/>
                    <a:pt x="135" y="219"/>
                    <a:pt x="135" y="219"/>
                  </a:cubicBezTo>
                  <a:cubicBezTo>
                    <a:pt x="135" y="219"/>
                    <a:pt x="135" y="218"/>
                    <a:pt x="135" y="218"/>
                  </a:cubicBezTo>
                  <a:cubicBezTo>
                    <a:pt x="135" y="218"/>
                    <a:pt x="135" y="218"/>
                    <a:pt x="135" y="218"/>
                  </a:cubicBezTo>
                  <a:cubicBezTo>
                    <a:pt x="135" y="218"/>
                    <a:pt x="136" y="218"/>
                    <a:pt x="136" y="218"/>
                  </a:cubicBezTo>
                  <a:cubicBezTo>
                    <a:pt x="137" y="219"/>
                    <a:pt x="137" y="219"/>
                    <a:pt x="137" y="219"/>
                  </a:cubicBezTo>
                  <a:cubicBezTo>
                    <a:pt x="137" y="219"/>
                    <a:pt x="140" y="221"/>
                    <a:pt x="140" y="221"/>
                  </a:cubicBezTo>
                  <a:cubicBezTo>
                    <a:pt x="140" y="221"/>
                    <a:pt x="140" y="221"/>
                    <a:pt x="140" y="221"/>
                  </a:cubicBezTo>
                  <a:cubicBezTo>
                    <a:pt x="140" y="221"/>
                    <a:pt x="141" y="221"/>
                    <a:pt x="141" y="221"/>
                  </a:cubicBezTo>
                  <a:cubicBezTo>
                    <a:pt x="141" y="221"/>
                    <a:pt x="142" y="220"/>
                    <a:pt x="142" y="219"/>
                  </a:cubicBezTo>
                  <a:cubicBezTo>
                    <a:pt x="143" y="219"/>
                    <a:pt x="143" y="219"/>
                    <a:pt x="143" y="219"/>
                  </a:cubicBezTo>
                  <a:cubicBezTo>
                    <a:pt x="143" y="219"/>
                    <a:pt x="143" y="219"/>
                    <a:pt x="144" y="218"/>
                  </a:cubicBezTo>
                  <a:cubicBezTo>
                    <a:pt x="144" y="218"/>
                    <a:pt x="144" y="218"/>
                    <a:pt x="144" y="218"/>
                  </a:cubicBezTo>
                  <a:cubicBezTo>
                    <a:pt x="144" y="218"/>
                    <a:pt x="147" y="217"/>
                    <a:pt x="147" y="217"/>
                  </a:cubicBezTo>
                  <a:cubicBezTo>
                    <a:pt x="147" y="217"/>
                    <a:pt x="148" y="217"/>
                    <a:pt x="148" y="218"/>
                  </a:cubicBezTo>
                  <a:cubicBezTo>
                    <a:pt x="148" y="218"/>
                    <a:pt x="149" y="219"/>
                    <a:pt x="149" y="219"/>
                  </a:cubicBezTo>
                  <a:cubicBezTo>
                    <a:pt x="150" y="219"/>
                    <a:pt x="150" y="219"/>
                    <a:pt x="150" y="218"/>
                  </a:cubicBezTo>
                  <a:cubicBezTo>
                    <a:pt x="151" y="218"/>
                    <a:pt x="151" y="217"/>
                    <a:pt x="151" y="217"/>
                  </a:cubicBezTo>
                  <a:cubicBezTo>
                    <a:pt x="151" y="217"/>
                    <a:pt x="151" y="217"/>
                    <a:pt x="151" y="217"/>
                  </a:cubicBezTo>
                  <a:cubicBezTo>
                    <a:pt x="151" y="217"/>
                    <a:pt x="152" y="217"/>
                    <a:pt x="153" y="217"/>
                  </a:cubicBezTo>
                  <a:cubicBezTo>
                    <a:pt x="153" y="217"/>
                    <a:pt x="153" y="217"/>
                    <a:pt x="154" y="217"/>
                  </a:cubicBezTo>
                  <a:cubicBezTo>
                    <a:pt x="154" y="217"/>
                    <a:pt x="155" y="218"/>
                    <a:pt x="155" y="218"/>
                  </a:cubicBezTo>
                  <a:cubicBezTo>
                    <a:pt x="155" y="218"/>
                    <a:pt x="155" y="218"/>
                    <a:pt x="155" y="218"/>
                  </a:cubicBezTo>
                  <a:cubicBezTo>
                    <a:pt x="155" y="219"/>
                    <a:pt x="155" y="220"/>
                    <a:pt x="156" y="220"/>
                  </a:cubicBezTo>
                  <a:cubicBezTo>
                    <a:pt x="158" y="220"/>
                    <a:pt x="159" y="221"/>
                    <a:pt x="159" y="221"/>
                  </a:cubicBezTo>
                  <a:cubicBezTo>
                    <a:pt x="159" y="221"/>
                    <a:pt x="159" y="221"/>
                    <a:pt x="159" y="221"/>
                  </a:cubicBezTo>
                  <a:cubicBezTo>
                    <a:pt x="159" y="221"/>
                    <a:pt x="159" y="221"/>
                    <a:pt x="159" y="221"/>
                  </a:cubicBezTo>
                  <a:cubicBezTo>
                    <a:pt x="160" y="221"/>
                    <a:pt x="160" y="221"/>
                    <a:pt x="160" y="221"/>
                  </a:cubicBezTo>
                  <a:cubicBezTo>
                    <a:pt x="160" y="221"/>
                    <a:pt x="161" y="221"/>
                    <a:pt x="161" y="220"/>
                  </a:cubicBezTo>
                  <a:cubicBezTo>
                    <a:pt x="161" y="220"/>
                    <a:pt x="161" y="219"/>
                    <a:pt x="161" y="219"/>
                  </a:cubicBezTo>
                  <a:cubicBezTo>
                    <a:pt x="162" y="219"/>
                    <a:pt x="162" y="219"/>
                    <a:pt x="162" y="219"/>
                  </a:cubicBezTo>
                  <a:cubicBezTo>
                    <a:pt x="162" y="219"/>
                    <a:pt x="162" y="220"/>
                    <a:pt x="163" y="220"/>
                  </a:cubicBezTo>
                  <a:cubicBezTo>
                    <a:pt x="163" y="220"/>
                    <a:pt x="165" y="220"/>
                    <a:pt x="165" y="220"/>
                  </a:cubicBezTo>
                  <a:cubicBezTo>
                    <a:pt x="166" y="220"/>
                    <a:pt x="167" y="220"/>
                    <a:pt x="167" y="220"/>
                  </a:cubicBezTo>
                  <a:cubicBezTo>
                    <a:pt x="168" y="220"/>
                    <a:pt x="169" y="220"/>
                    <a:pt x="169" y="219"/>
                  </a:cubicBezTo>
                  <a:cubicBezTo>
                    <a:pt x="169" y="218"/>
                    <a:pt x="169" y="217"/>
                    <a:pt x="169" y="217"/>
                  </a:cubicBezTo>
                  <a:cubicBezTo>
                    <a:pt x="169" y="217"/>
                    <a:pt x="170" y="216"/>
                    <a:pt x="170" y="216"/>
                  </a:cubicBezTo>
                  <a:cubicBezTo>
                    <a:pt x="170" y="216"/>
                    <a:pt x="170" y="216"/>
                    <a:pt x="170" y="216"/>
                  </a:cubicBezTo>
                  <a:cubicBezTo>
                    <a:pt x="169" y="216"/>
                    <a:pt x="164" y="214"/>
                    <a:pt x="164" y="213"/>
                  </a:cubicBezTo>
                  <a:cubicBezTo>
                    <a:pt x="163" y="213"/>
                    <a:pt x="162" y="212"/>
                    <a:pt x="162" y="212"/>
                  </a:cubicBezTo>
                  <a:cubicBezTo>
                    <a:pt x="162" y="212"/>
                    <a:pt x="162" y="212"/>
                    <a:pt x="162" y="212"/>
                  </a:cubicBezTo>
                  <a:cubicBezTo>
                    <a:pt x="162" y="212"/>
                    <a:pt x="162" y="212"/>
                    <a:pt x="162" y="212"/>
                  </a:cubicBezTo>
                  <a:cubicBezTo>
                    <a:pt x="162" y="212"/>
                    <a:pt x="162" y="211"/>
                    <a:pt x="162" y="211"/>
                  </a:cubicBezTo>
                  <a:cubicBezTo>
                    <a:pt x="162" y="211"/>
                    <a:pt x="163" y="211"/>
                    <a:pt x="163" y="211"/>
                  </a:cubicBezTo>
                  <a:cubicBezTo>
                    <a:pt x="163" y="211"/>
                    <a:pt x="164" y="210"/>
                    <a:pt x="164" y="210"/>
                  </a:cubicBezTo>
                  <a:cubicBezTo>
                    <a:pt x="164" y="210"/>
                    <a:pt x="165" y="211"/>
                    <a:pt x="165" y="211"/>
                  </a:cubicBezTo>
                  <a:cubicBezTo>
                    <a:pt x="165" y="210"/>
                    <a:pt x="166" y="210"/>
                    <a:pt x="166" y="210"/>
                  </a:cubicBezTo>
                  <a:cubicBezTo>
                    <a:pt x="166" y="210"/>
                    <a:pt x="167" y="209"/>
                    <a:pt x="167" y="209"/>
                  </a:cubicBezTo>
                  <a:cubicBezTo>
                    <a:pt x="167" y="209"/>
                    <a:pt x="167" y="209"/>
                    <a:pt x="167" y="209"/>
                  </a:cubicBezTo>
                  <a:cubicBezTo>
                    <a:pt x="166" y="209"/>
                    <a:pt x="165" y="207"/>
                    <a:pt x="165" y="207"/>
                  </a:cubicBezTo>
                  <a:cubicBezTo>
                    <a:pt x="165" y="207"/>
                    <a:pt x="165" y="207"/>
                    <a:pt x="165" y="207"/>
                  </a:cubicBezTo>
                  <a:cubicBezTo>
                    <a:pt x="165" y="207"/>
                    <a:pt x="167" y="205"/>
                    <a:pt x="167" y="205"/>
                  </a:cubicBezTo>
                  <a:cubicBezTo>
                    <a:pt x="167" y="205"/>
                    <a:pt x="167" y="205"/>
                    <a:pt x="167" y="205"/>
                  </a:cubicBezTo>
                  <a:cubicBezTo>
                    <a:pt x="167" y="205"/>
                    <a:pt x="168" y="205"/>
                    <a:pt x="168" y="205"/>
                  </a:cubicBezTo>
                  <a:cubicBezTo>
                    <a:pt x="168" y="205"/>
                    <a:pt x="168" y="205"/>
                    <a:pt x="168" y="205"/>
                  </a:cubicBezTo>
                  <a:cubicBezTo>
                    <a:pt x="169" y="205"/>
                    <a:pt x="169" y="205"/>
                    <a:pt x="169" y="205"/>
                  </a:cubicBezTo>
                  <a:cubicBezTo>
                    <a:pt x="169" y="205"/>
                    <a:pt x="170" y="205"/>
                    <a:pt x="170" y="205"/>
                  </a:cubicBezTo>
                  <a:cubicBezTo>
                    <a:pt x="170" y="205"/>
                    <a:pt x="171" y="205"/>
                    <a:pt x="171" y="205"/>
                  </a:cubicBezTo>
                  <a:cubicBezTo>
                    <a:pt x="171" y="205"/>
                    <a:pt x="171" y="205"/>
                    <a:pt x="172" y="205"/>
                  </a:cubicBezTo>
                  <a:cubicBezTo>
                    <a:pt x="172" y="205"/>
                    <a:pt x="172" y="205"/>
                    <a:pt x="172" y="205"/>
                  </a:cubicBezTo>
                  <a:cubicBezTo>
                    <a:pt x="172" y="204"/>
                    <a:pt x="172" y="204"/>
                    <a:pt x="172" y="204"/>
                  </a:cubicBezTo>
                  <a:cubicBezTo>
                    <a:pt x="171" y="204"/>
                    <a:pt x="169" y="203"/>
                    <a:pt x="169" y="203"/>
                  </a:cubicBezTo>
                  <a:cubicBezTo>
                    <a:pt x="168" y="203"/>
                    <a:pt x="168" y="203"/>
                    <a:pt x="168" y="203"/>
                  </a:cubicBezTo>
                  <a:cubicBezTo>
                    <a:pt x="168" y="203"/>
                    <a:pt x="168" y="203"/>
                    <a:pt x="168" y="203"/>
                  </a:cubicBezTo>
                  <a:cubicBezTo>
                    <a:pt x="168" y="203"/>
                    <a:pt x="167" y="202"/>
                    <a:pt x="168" y="202"/>
                  </a:cubicBezTo>
                  <a:cubicBezTo>
                    <a:pt x="168" y="201"/>
                    <a:pt x="168" y="201"/>
                    <a:pt x="168" y="201"/>
                  </a:cubicBezTo>
                  <a:cubicBezTo>
                    <a:pt x="168" y="202"/>
                    <a:pt x="169" y="202"/>
                    <a:pt x="169" y="202"/>
                  </a:cubicBezTo>
                  <a:cubicBezTo>
                    <a:pt x="169" y="202"/>
                    <a:pt x="169" y="201"/>
                    <a:pt x="169" y="201"/>
                  </a:cubicBezTo>
                  <a:cubicBezTo>
                    <a:pt x="169" y="201"/>
                    <a:pt x="169" y="201"/>
                    <a:pt x="168" y="201"/>
                  </a:cubicBezTo>
                  <a:cubicBezTo>
                    <a:pt x="168" y="201"/>
                    <a:pt x="167" y="201"/>
                    <a:pt x="166" y="201"/>
                  </a:cubicBezTo>
                  <a:cubicBezTo>
                    <a:pt x="166" y="200"/>
                    <a:pt x="166" y="200"/>
                    <a:pt x="167" y="200"/>
                  </a:cubicBezTo>
                  <a:cubicBezTo>
                    <a:pt x="167" y="200"/>
                    <a:pt x="167" y="200"/>
                    <a:pt x="167" y="200"/>
                  </a:cubicBezTo>
                  <a:cubicBezTo>
                    <a:pt x="167" y="200"/>
                    <a:pt x="167" y="200"/>
                    <a:pt x="167" y="200"/>
                  </a:cubicBezTo>
                  <a:cubicBezTo>
                    <a:pt x="167" y="199"/>
                    <a:pt x="168" y="199"/>
                    <a:pt x="167" y="199"/>
                  </a:cubicBezTo>
                  <a:cubicBezTo>
                    <a:pt x="167" y="199"/>
                    <a:pt x="167" y="199"/>
                    <a:pt x="167" y="199"/>
                  </a:cubicBezTo>
                  <a:cubicBezTo>
                    <a:pt x="167" y="199"/>
                    <a:pt x="166" y="199"/>
                    <a:pt x="167" y="198"/>
                  </a:cubicBezTo>
                  <a:cubicBezTo>
                    <a:pt x="167" y="198"/>
                    <a:pt x="169" y="198"/>
                    <a:pt x="169" y="198"/>
                  </a:cubicBezTo>
                  <a:cubicBezTo>
                    <a:pt x="169" y="198"/>
                    <a:pt x="169" y="198"/>
                    <a:pt x="169" y="198"/>
                  </a:cubicBezTo>
                  <a:cubicBezTo>
                    <a:pt x="169" y="198"/>
                    <a:pt x="170" y="198"/>
                    <a:pt x="170" y="198"/>
                  </a:cubicBezTo>
                  <a:cubicBezTo>
                    <a:pt x="170" y="198"/>
                    <a:pt x="173" y="198"/>
                    <a:pt x="173" y="198"/>
                  </a:cubicBezTo>
                  <a:cubicBezTo>
                    <a:pt x="173" y="198"/>
                    <a:pt x="173" y="198"/>
                    <a:pt x="173" y="198"/>
                  </a:cubicBezTo>
                  <a:cubicBezTo>
                    <a:pt x="173" y="198"/>
                    <a:pt x="174" y="199"/>
                    <a:pt x="174" y="199"/>
                  </a:cubicBezTo>
                  <a:cubicBezTo>
                    <a:pt x="174" y="199"/>
                    <a:pt x="174" y="199"/>
                    <a:pt x="174" y="199"/>
                  </a:cubicBezTo>
                  <a:cubicBezTo>
                    <a:pt x="174" y="198"/>
                    <a:pt x="174" y="198"/>
                    <a:pt x="174" y="198"/>
                  </a:cubicBezTo>
                  <a:cubicBezTo>
                    <a:pt x="175" y="198"/>
                    <a:pt x="175" y="197"/>
                    <a:pt x="175" y="197"/>
                  </a:cubicBezTo>
                  <a:cubicBezTo>
                    <a:pt x="176" y="197"/>
                    <a:pt x="178" y="197"/>
                    <a:pt x="178" y="197"/>
                  </a:cubicBezTo>
                  <a:cubicBezTo>
                    <a:pt x="179" y="197"/>
                    <a:pt x="182" y="196"/>
                    <a:pt x="183" y="196"/>
                  </a:cubicBezTo>
                  <a:cubicBezTo>
                    <a:pt x="183" y="196"/>
                    <a:pt x="186" y="196"/>
                    <a:pt x="186" y="196"/>
                  </a:cubicBezTo>
                  <a:cubicBezTo>
                    <a:pt x="186" y="196"/>
                    <a:pt x="187" y="196"/>
                    <a:pt x="187" y="196"/>
                  </a:cubicBezTo>
                  <a:cubicBezTo>
                    <a:pt x="187" y="196"/>
                    <a:pt x="187" y="196"/>
                    <a:pt x="187" y="196"/>
                  </a:cubicBezTo>
                  <a:cubicBezTo>
                    <a:pt x="187" y="195"/>
                    <a:pt x="187" y="195"/>
                    <a:pt x="188" y="194"/>
                  </a:cubicBezTo>
                  <a:cubicBezTo>
                    <a:pt x="188" y="194"/>
                    <a:pt x="189" y="194"/>
                    <a:pt x="189" y="194"/>
                  </a:cubicBezTo>
                  <a:cubicBezTo>
                    <a:pt x="189" y="194"/>
                    <a:pt x="191" y="194"/>
                    <a:pt x="191" y="194"/>
                  </a:cubicBezTo>
                  <a:cubicBezTo>
                    <a:pt x="192" y="194"/>
                    <a:pt x="193" y="193"/>
                    <a:pt x="193" y="193"/>
                  </a:cubicBezTo>
                  <a:cubicBezTo>
                    <a:pt x="193" y="193"/>
                    <a:pt x="195" y="193"/>
                    <a:pt x="196" y="193"/>
                  </a:cubicBezTo>
                  <a:cubicBezTo>
                    <a:pt x="196" y="193"/>
                    <a:pt x="198" y="192"/>
                    <a:pt x="198" y="192"/>
                  </a:cubicBezTo>
                  <a:cubicBezTo>
                    <a:pt x="198" y="192"/>
                    <a:pt x="200" y="192"/>
                    <a:pt x="201" y="192"/>
                  </a:cubicBezTo>
                  <a:cubicBezTo>
                    <a:pt x="201" y="192"/>
                    <a:pt x="202" y="191"/>
                    <a:pt x="203" y="191"/>
                  </a:cubicBezTo>
                  <a:cubicBezTo>
                    <a:pt x="203" y="190"/>
                    <a:pt x="203" y="190"/>
                    <a:pt x="204" y="190"/>
                  </a:cubicBezTo>
                  <a:cubicBezTo>
                    <a:pt x="204" y="190"/>
                    <a:pt x="205" y="189"/>
                    <a:pt x="205" y="189"/>
                  </a:cubicBezTo>
                  <a:cubicBezTo>
                    <a:pt x="205" y="189"/>
                    <a:pt x="205" y="189"/>
                    <a:pt x="205" y="189"/>
                  </a:cubicBezTo>
                  <a:cubicBezTo>
                    <a:pt x="205" y="189"/>
                    <a:pt x="209" y="189"/>
                    <a:pt x="209" y="189"/>
                  </a:cubicBezTo>
                  <a:cubicBezTo>
                    <a:pt x="209" y="189"/>
                    <a:pt x="210" y="189"/>
                    <a:pt x="210" y="189"/>
                  </a:cubicBezTo>
                  <a:cubicBezTo>
                    <a:pt x="210" y="189"/>
                    <a:pt x="211" y="190"/>
                    <a:pt x="211" y="190"/>
                  </a:cubicBezTo>
                  <a:cubicBezTo>
                    <a:pt x="211" y="190"/>
                    <a:pt x="212" y="190"/>
                    <a:pt x="212" y="190"/>
                  </a:cubicBezTo>
                  <a:cubicBezTo>
                    <a:pt x="213" y="190"/>
                    <a:pt x="213" y="189"/>
                    <a:pt x="213" y="189"/>
                  </a:cubicBezTo>
                  <a:cubicBezTo>
                    <a:pt x="213" y="189"/>
                    <a:pt x="213" y="189"/>
                    <a:pt x="214" y="189"/>
                  </a:cubicBezTo>
                  <a:cubicBezTo>
                    <a:pt x="214" y="189"/>
                    <a:pt x="215" y="189"/>
                    <a:pt x="215" y="189"/>
                  </a:cubicBezTo>
                  <a:cubicBezTo>
                    <a:pt x="215" y="190"/>
                    <a:pt x="217" y="193"/>
                    <a:pt x="217" y="193"/>
                  </a:cubicBezTo>
                  <a:cubicBezTo>
                    <a:pt x="217" y="193"/>
                    <a:pt x="217" y="193"/>
                    <a:pt x="217" y="194"/>
                  </a:cubicBezTo>
                  <a:cubicBezTo>
                    <a:pt x="217" y="194"/>
                    <a:pt x="217" y="194"/>
                    <a:pt x="217" y="194"/>
                  </a:cubicBezTo>
                  <a:cubicBezTo>
                    <a:pt x="217" y="195"/>
                    <a:pt x="217" y="196"/>
                    <a:pt x="217" y="196"/>
                  </a:cubicBezTo>
                  <a:cubicBezTo>
                    <a:pt x="216" y="196"/>
                    <a:pt x="216" y="196"/>
                    <a:pt x="216" y="196"/>
                  </a:cubicBezTo>
                  <a:cubicBezTo>
                    <a:pt x="216" y="196"/>
                    <a:pt x="216" y="197"/>
                    <a:pt x="217" y="197"/>
                  </a:cubicBezTo>
                  <a:cubicBezTo>
                    <a:pt x="217" y="197"/>
                    <a:pt x="218" y="197"/>
                    <a:pt x="218" y="197"/>
                  </a:cubicBezTo>
                  <a:cubicBezTo>
                    <a:pt x="219" y="197"/>
                    <a:pt x="221" y="197"/>
                    <a:pt x="221" y="197"/>
                  </a:cubicBezTo>
                  <a:cubicBezTo>
                    <a:pt x="221" y="197"/>
                    <a:pt x="221" y="197"/>
                    <a:pt x="221" y="197"/>
                  </a:cubicBezTo>
                  <a:cubicBezTo>
                    <a:pt x="222" y="197"/>
                    <a:pt x="222" y="197"/>
                    <a:pt x="222" y="197"/>
                  </a:cubicBezTo>
                  <a:cubicBezTo>
                    <a:pt x="221" y="196"/>
                    <a:pt x="221" y="196"/>
                    <a:pt x="221" y="196"/>
                  </a:cubicBezTo>
                  <a:cubicBezTo>
                    <a:pt x="221" y="196"/>
                    <a:pt x="221" y="196"/>
                    <a:pt x="221" y="196"/>
                  </a:cubicBezTo>
                  <a:cubicBezTo>
                    <a:pt x="222" y="195"/>
                    <a:pt x="222" y="196"/>
                    <a:pt x="222" y="196"/>
                  </a:cubicBezTo>
                  <a:cubicBezTo>
                    <a:pt x="222" y="196"/>
                    <a:pt x="223" y="196"/>
                    <a:pt x="223" y="196"/>
                  </a:cubicBezTo>
                  <a:cubicBezTo>
                    <a:pt x="223" y="196"/>
                    <a:pt x="223" y="196"/>
                    <a:pt x="223" y="197"/>
                  </a:cubicBezTo>
                  <a:cubicBezTo>
                    <a:pt x="223" y="197"/>
                    <a:pt x="223" y="197"/>
                    <a:pt x="223" y="197"/>
                  </a:cubicBezTo>
                  <a:cubicBezTo>
                    <a:pt x="223" y="197"/>
                    <a:pt x="223" y="197"/>
                    <a:pt x="223" y="198"/>
                  </a:cubicBezTo>
                  <a:cubicBezTo>
                    <a:pt x="223" y="198"/>
                    <a:pt x="223" y="198"/>
                    <a:pt x="223" y="198"/>
                  </a:cubicBezTo>
                  <a:cubicBezTo>
                    <a:pt x="223" y="198"/>
                    <a:pt x="223" y="198"/>
                    <a:pt x="223" y="198"/>
                  </a:cubicBezTo>
                  <a:cubicBezTo>
                    <a:pt x="223" y="198"/>
                    <a:pt x="224" y="198"/>
                    <a:pt x="224" y="198"/>
                  </a:cubicBezTo>
                  <a:cubicBezTo>
                    <a:pt x="224" y="198"/>
                    <a:pt x="224" y="198"/>
                    <a:pt x="224" y="198"/>
                  </a:cubicBezTo>
                  <a:cubicBezTo>
                    <a:pt x="224" y="198"/>
                    <a:pt x="223" y="197"/>
                    <a:pt x="224" y="197"/>
                  </a:cubicBezTo>
                  <a:cubicBezTo>
                    <a:pt x="224" y="197"/>
                    <a:pt x="224" y="197"/>
                    <a:pt x="225" y="197"/>
                  </a:cubicBezTo>
                  <a:cubicBezTo>
                    <a:pt x="225" y="197"/>
                    <a:pt x="226" y="198"/>
                    <a:pt x="226" y="198"/>
                  </a:cubicBezTo>
                  <a:cubicBezTo>
                    <a:pt x="227" y="198"/>
                    <a:pt x="227" y="198"/>
                    <a:pt x="227" y="198"/>
                  </a:cubicBezTo>
                  <a:cubicBezTo>
                    <a:pt x="227" y="198"/>
                    <a:pt x="229" y="198"/>
                    <a:pt x="229" y="198"/>
                  </a:cubicBezTo>
                  <a:cubicBezTo>
                    <a:pt x="230" y="198"/>
                    <a:pt x="230" y="198"/>
                    <a:pt x="230" y="198"/>
                  </a:cubicBezTo>
                  <a:cubicBezTo>
                    <a:pt x="229" y="198"/>
                    <a:pt x="228" y="199"/>
                    <a:pt x="228" y="199"/>
                  </a:cubicBezTo>
                  <a:cubicBezTo>
                    <a:pt x="228" y="199"/>
                    <a:pt x="228" y="199"/>
                    <a:pt x="228" y="200"/>
                  </a:cubicBezTo>
                  <a:cubicBezTo>
                    <a:pt x="227" y="200"/>
                    <a:pt x="227" y="200"/>
                    <a:pt x="227" y="201"/>
                  </a:cubicBezTo>
                  <a:cubicBezTo>
                    <a:pt x="227" y="201"/>
                    <a:pt x="228" y="202"/>
                    <a:pt x="228" y="202"/>
                  </a:cubicBezTo>
                  <a:cubicBezTo>
                    <a:pt x="228" y="202"/>
                    <a:pt x="228" y="202"/>
                    <a:pt x="228" y="202"/>
                  </a:cubicBezTo>
                  <a:cubicBezTo>
                    <a:pt x="228" y="202"/>
                    <a:pt x="229" y="201"/>
                    <a:pt x="231" y="201"/>
                  </a:cubicBezTo>
                  <a:cubicBezTo>
                    <a:pt x="232" y="201"/>
                    <a:pt x="232" y="201"/>
                    <a:pt x="232" y="201"/>
                  </a:cubicBezTo>
                  <a:cubicBezTo>
                    <a:pt x="232" y="201"/>
                    <a:pt x="233" y="202"/>
                    <a:pt x="233" y="201"/>
                  </a:cubicBezTo>
                  <a:cubicBezTo>
                    <a:pt x="233" y="201"/>
                    <a:pt x="233" y="200"/>
                    <a:pt x="233" y="200"/>
                  </a:cubicBezTo>
                  <a:cubicBezTo>
                    <a:pt x="233" y="200"/>
                    <a:pt x="233" y="200"/>
                    <a:pt x="233" y="200"/>
                  </a:cubicBezTo>
                  <a:cubicBezTo>
                    <a:pt x="233" y="200"/>
                    <a:pt x="240" y="197"/>
                    <a:pt x="241" y="197"/>
                  </a:cubicBezTo>
                  <a:cubicBezTo>
                    <a:pt x="242" y="196"/>
                    <a:pt x="245" y="195"/>
                    <a:pt x="245" y="195"/>
                  </a:cubicBezTo>
                  <a:cubicBezTo>
                    <a:pt x="245" y="195"/>
                    <a:pt x="246" y="195"/>
                    <a:pt x="245" y="195"/>
                  </a:cubicBezTo>
                  <a:cubicBezTo>
                    <a:pt x="244" y="196"/>
                    <a:pt x="245" y="196"/>
                    <a:pt x="245" y="196"/>
                  </a:cubicBezTo>
                  <a:cubicBezTo>
                    <a:pt x="245" y="196"/>
                    <a:pt x="245" y="197"/>
                    <a:pt x="244" y="197"/>
                  </a:cubicBezTo>
                  <a:cubicBezTo>
                    <a:pt x="243" y="197"/>
                    <a:pt x="243" y="197"/>
                    <a:pt x="243" y="197"/>
                  </a:cubicBezTo>
                  <a:cubicBezTo>
                    <a:pt x="243" y="197"/>
                    <a:pt x="245" y="199"/>
                    <a:pt x="245" y="199"/>
                  </a:cubicBezTo>
                  <a:cubicBezTo>
                    <a:pt x="245" y="199"/>
                    <a:pt x="247" y="201"/>
                    <a:pt x="247" y="201"/>
                  </a:cubicBezTo>
                  <a:cubicBezTo>
                    <a:pt x="248" y="201"/>
                    <a:pt x="249" y="202"/>
                    <a:pt x="250" y="203"/>
                  </a:cubicBezTo>
                  <a:cubicBezTo>
                    <a:pt x="250" y="203"/>
                    <a:pt x="253" y="207"/>
                    <a:pt x="253" y="207"/>
                  </a:cubicBezTo>
                  <a:cubicBezTo>
                    <a:pt x="253" y="207"/>
                    <a:pt x="257" y="212"/>
                    <a:pt x="257" y="212"/>
                  </a:cubicBezTo>
                  <a:cubicBezTo>
                    <a:pt x="257" y="212"/>
                    <a:pt x="259" y="215"/>
                    <a:pt x="259" y="216"/>
                  </a:cubicBezTo>
                  <a:cubicBezTo>
                    <a:pt x="259" y="216"/>
                    <a:pt x="261" y="219"/>
                    <a:pt x="261" y="219"/>
                  </a:cubicBezTo>
                  <a:cubicBezTo>
                    <a:pt x="261" y="219"/>
                    <a:pt x="261" y="220"/>
                    <a:pt x="261" y="219"/>
                  </a:cubicBezTo>
                  <a:cubicBezTo>
                    <a:pt x="261" y="219"/>
                    <a:pt x="261" y="219"/>
                    <a:pt x="261" y="219"/>
                  </a:cubicBezTo>
                  <a:cubicBezTo>
                    <a:pt x="261" y="219"/>
                    <a:pt x="261" y="219"/>
                    <a:pt x="262" y="219"/>
                  </a:cubicBezTo>
                  <a:cubicBezTo>
                    <a:pt x="262" y="219"/>
                    <a:pt x="262" y="219"/>
                    <a:pt x="262" y="219"/>
                  </a:cubicBezTo>
                  <a:cubicBezTo>
                    <a:pt x="262" y="218"/>
                    <a:pt x="263" y="218"/>
                    <a:pt x="263" y="218"/>
                  </a:cubicBezTo>
                  <a:cubicBezTo>
                    <a:pt x="263" y="218"/>
                    <a:pt x="263" y="218"/>
                    <a:pt x="263" y="217"/>
                  </a:cubicBezTo>
                  <a:cubicBezTo>
                    <a:pt x="263" y="217"/>
                    <a:pt x="263" y="217"/>
                    <a:pt x="263" y="217"/>
                  </a:cubicBezTo>
                  <a:cubicBezTo>
                    <a:pt x="263" y="217"/>
                    <a:pt x="263" y="217"/>
                    <a:pt x="263" y="217"/>
                  </a:cubicBezTo>
                  <a:cubicBezTo>
                    <a:pt x="263" y="217"/>
                    <a:pt x="264" y="217"/>
                    <a:pt x="264" y="216"/>
                  </a:cubicBezTo>
                  <a:cubicBezTo>
                    <a:pt x="264" y="216"/>
                    <a:pt x="264" y="216"/>
                    <a:pt x="264" y="216"/>
                  </a:cubicBezTo>
                  <a:cubicBezTo>
                    <a:pt x="264" y="216"/>
                    <a:pt x="266" y="217"/>
                    <a:pt x="266" y="217"/>
                  </a:cubicBezTo>
                  <a:cubicBezTo>
                    <a:pt x="266" y="217"/>
                    <a:pt x="266" y="217"/>
                    <a:pt x="266" y="217"/>
                  </a:cubicBezTo>
                  <a:cubicBezTo>
                    <a:pt x="266" y="217"/>
                    <a:pt x="266" y="218"/>
                    <a:pt x="266" y="218"/>
                  </a:cubicBezTo>
                  <a:cubicBezTo>
                    <a:pt x="266" y="218"/>
                    <a:pt x="266" y="218"/>
                    <a:pt x="266" y="218"/>
                  </a:cubicBezTo>
                  <a:cubicBezTo>
                    <a:pt x="266" y="218"/>
                    <a:pt x="267" y="219"/>
                    <a:pt x="267" y="219"/>
                  </a:cubicBezTo>
                  <a:cubicBezTo>
                    <a:pt x="267" y="219"/>
                    <a:pt x="268" y="220"/>
                    <a:pt x="268" y="220"/>
                  </a:cubicBezTo>
                  <a:cubicBezTo>
                    <a:pt x="268" y="220"/>
                    <a:pt x="269" y="220"/>
                    <a:pt x="269" y="220"/>
                  </a:cubicBezTo>
                  <a:cubicBezTo>
                    <a:pt x="269" y="220"/>
                    <a:pt x="269" y="219"/>
                    <a:pt x="270" y="219"/>
                  </a:cubicBezTo>
                  <a:cubicBezTo>
                    <a:pt x="270" y="220"/>
                    <a:pt x="272" y="220"/>
                    <a:pt x="273" y="220"/>
                  </a:cubicBezTo>
                  <a:cubicBezTo>
                    <a:pt x="273" y="220"/>
                    <a:pt x="274" y="219"/>
                    <a:pt x="274" y="219"/>
                  </a:cubicBezTo>
                  <a:cubicBezTo>
                    <a:pt x="274" y="219"/>
                    <a:pt x="274" y="219"/>
                    <a:pt x="275" y="219"/>
                  </a:cubicBezTo>
                  <a:cubicBezTo>
                    <a:pt x="275" y="218"/>
                    <a:pt x="276" y="218"/>
                    <a:pt x="276" y="218"/>
                  </a:cubicBezTo>
                  <a:cubicBezTo>
                    <a:pt x="276" y="218"/>
                    <a:pt x="276" y="218"/>
                    <a:pt x="276" y="218"/>
                  </a:cubicBezTo>
                  <a:cubicBezTo>
                    <a:pt x="277" y="218"/>
                    <a:pt x="279" y="219"/>
                    <a:pt x="280" y="219"/>
                  </a:cubicBezTo>
                  <a:cubicBezTo>
                    <a:pt x="280" y="219"/>
                    <a:pt x="281" y="220"/>
                    <a:pt x="281" y="220"/>
                  </a:cubicBezTo>
                  <a:cubicBezTo>
                    <a:pt x="281" y="221"/>
                    <a:pt x="281" y="222"/>
                    <a:pt x="281" y="222"/>
                  </a:cubicBezTo>
                  <a:cubicBezTo>
                    <a:pt x="281" y="222"/>
                    <a:pt x="282" y="223"/>
                    <a:pt x="282" y="223"/>
                  </a:cubicBezTo>
                  <a:cubicBezTo>
                    <a:pt x="283" y="223"/>
                    <a:pt x="283" y="223"/>
                    <a:pt x="283" y="223"/>
                  </a:cubicBezTo>
                  <a:cubicBezTo>
                    <a:pt x="284" y="223"/>
                    <a:pt x="285" y="224"/>
                    <a:pt x="285" y="224"/>
                  </a:cubicBezTo>
                  <a:cubicBezTo>
                    <a:pt x="285" y="224"/>
                    <a:pt x="286" y="224"/>
                    <a:pt x="285" y="224"/>
                  </a:cubicBezTo>
                  <a:cubicBezTo>
                    <a:pt x="285" y="225"/>
                    <a:pt x="285" y="225"/>
                    <a:pt x="285" y="225"/>
                  </a:cubicBezTo>
                  <a:cubicBezTo>
                    <a:pt x="285" y="225"/>
                    <a:pt x="285" y="225"/>
                    <a:pt x="285" y="225"/>
                  </a:cubicBezTo>
                  <a:cubicBezTo>
                    <a:pt x="285" y="225"/>
                    <a:pt x="286" y="225"/>
                    <a:pt x="286" y="225"/>
                  </a:cubicBezTo>
                  <a:cubicBezTo>
                    <a:pt x="286" y="226"/>
                    <a:pt x="286" y="226"/>
                    <a:pt x="286" y="226"/>
                  </a:cubicBezTo>
                  <a:cubicBezTo>
                    <a:pt x="286" y="226"/>
                    <a:pt x="286" y="226"/>
                    <a:pt x="286" y="227"/>
                  </a:cubicBezTo>
                  <a:cubicBezTo>
                    <a:pt x="286" y="227"/>
                    <a:pt x="287" y="227"/>
                    <a:pt x="287" y="227"/>
                  </a:cubicBezTo>
                  <a:cubicBezTo>
                    <a:pt x="287" y="227"/>
                    <a:pt x="289" y="227"/>
                    <a:pt x="290" y="227"/>
                  </a:cubicBezTo>
                  <a:cubicBezTo>
                    <a:pt x="290" y="227"/>
                    <a:pt x="290" y="227"/>
                    <a:pt x="290" y="228"/>
                  </a:cubicBezTo>
                  <a:cubicBezTo>
                    <a:pt x="290" y="228"/>
                    <a:pt x="290" y="228"/>
                    <a:pt x="290" y="228"/>
                  </a:cubicBezTo>
                  <a:cubicBezTo>
                    <a:pt x="291" y="228"/>
                    <a:pt x="291" y="228"/>
                    <a:pt x="291" y="228"/>
                  </a:cubicBezTo>
                  <a:cubicBezTo>
                    <a:pt x="291" y="228"/>
                    <a:pt x="291" y="228"/>
                    <a:pt x="291" y="228"/>
                  </a:cubicBezTo>
                  <a:cubicBezTo>
                    <a:pt x="291" y="228"/>
                    <a:pt x="293" y="226"/>
                    <a:pt x="293" y="226"/>
                  </a:cubicBezTo>
                  <a:cubicBezTo>
                    <a:pt x="293" y="226"/>
                    <a:pt x="293" y="226"/>
                    <a:pt x="293" y="226"/>
                  </a:cubicBezTo>
                  <a:cubicBezTo>
                    <a:pt x="293" y="226"/>
                    <a:pt x="293" y="227"/>
                    <a:pt x="294" y="227"/>
                  </a:cubicBezTo>
                  <a:cubicBezTo>
                    <a:pt x="294" y="228"/>
                    <a:pt x="296" y="229"/>
                    <a:pt x="297" y="230"/>
                  </a:cubicBezTo>
                  <a:cubicBezTo>
                    <a:pt x="297" y="230"/>
                    <a:pt x="297" y="230"/>
                    <a:pt x="297" y="230"/>
                  </a:cubicBezTo>
                  <a:cubicBezTo>
                    <a:pt x="297" y="230"/>
                    <a:pt x="299" y="230"/>
                    <a:pt x="299" y="230"/>
                  </a:cubicBezTo>
                  <a:cubicBezTo>
                    <a:pt x="300" y="230"/>
                    <a:pt x="300" y="230"/>
                    <a:pt x="300" y="230"/>
                  </a:cubicBezTo>
                  <a:cubicBezTo>
                    <a:pt x="300" y="230"/>
                    <a:pt x="301" y="229"/>
                    <a:pt x="301" y="229"/>
                  </a:cubicBezTo>
                  <a:cubicBezTo>
                    <a:pt x="301" y="228"/>
                    <a:pt x="301" y="228"/>
                    <a:pt x="302" y="228"/>
                  </a:cubicBezTo>
                  <a:cubicBezTo>
                    <a:pt x="302" y="228"/>
                    <a:pt x="304" y="228"/>
                    <a:pt x="304" y="228"/>
                  </a:cubicBezTo>
                  <a:cubicBezTo>
                    <a:pt x="305" y="228"/>
                    <a:pt x="306" y="227"/>
                    <a:pt x="307" y="227"/>
                  </a:cubicBezTo>
                  <a:cubicBezTo>
                    <a:pt x="307" y="227"/>
                    <a:pt x="308" y="227"/>
                    <a:pt x="308" y="227"/>
                  </a:cubicBezTo>
                  <a:cubicBezTo>
                    <a:pt x="308" y="227"/>
                    <a:pt x="309" y="226"/>
                    <a:pt x="309" y="226"/>
                  </a:cubicBezTo>
                  <a:cubicBezTo>
                    <a:pt x="309" y="226"/>
                    <a:pt x="308" y="226"/>
                    <a:pt x="308" y="226"/>
                  </a:cubicBezTo>
                  <a:cubicBezTo>
                    <a:pt x="308" y="225"/>
                    <a:pt x="308" y="225"/>
                    <a:pt x="308" y="225"/>
                  </a:cubicBezTo>
                  <a:cubicBezTo>
                    <a:pt x="308" y="225"/>
                    <a:pt x="310" y="225"/>
                    <a:pt x="310" y="225"/>
                  </a:cubicBezTo>
                  <a:cubicBezTo>
                    <a:pt x="310" y="225"/>
                    <a:pt x="310" y="225"/>
                    <a:pt x="310" y="224"/>
                  </a:cubicBezTo>
                  <a:cubicBezTo>
                    <a:pt x="310" y="224"/>
                    <a:pt x="312" y="223"/>
                    <a:pt x="313" y="223"/>
                  </a:cubicBezTo>
                  <a:cubicBezTo>
                    <a:pt x="313" y="223"/>
                    <a:pt x="318" y="220"/>
                    <a:pt x="318" y="220"/>
                  </a:cubicBezTo>
                  <a:cubicBezTo>
                    <a:pt x="318" y="220"/>
                    <a:pt x="318" y="220"/>
                    <a:pt x="319" y="220"/>
                  </a:cubicBezTo>
                  <a:cubicBezTo>
                    <a:pt x="319" y="220"/>
                    <a:pt x="320" y="220"/>
                    <a:pt x="321" y="220"/>
                  </a:cubicBezTo>
                  <a:cubicBezTo>
                    <a:pt x="321" y="220"/>
                    <a:pt x="321" y="220"/>
                    <a:pt x="322" y="219"/>
                  </a:cubicBezTo>
                  <a:cubicBezTo>
                    <a:pt x="322" y="219"/>
                    <a:pt x="322" y="219"/>
                    <a:pt x="322" y="219"/>
                  </a:cubicBezTo>
                  <a:cubicBezTo>
                    <a:pt x="322" y="219"/>
                    <a:pt x="322" y="219"/>
                    <a:pt x="323" y="219"/>
                  </a:cubicBezTo>
                  <a:cubicBezTo>
                    <a:pt x="323" y="219"/>
                    <a:pt x="325" y="219"/>
                    <a:pt x="325" y="219"/>
                  </a:cubicBezTo>
                  <a:cubicBezTo>
                    <a:pt x="325" y="220"/>
                    <a:pt x="325" y="220"/>
                    <a:pt x="326" y="220"/>
                  </a:cubicBezTo>
                  <a:cubicBezTo>
                    <a:pt x="326" y="220"/>
                    <a:pt x="327" y="221"/>
                    <a:pt x="328" y="221"/>
                  </a:cubicBezTo>
                  <a:cubicBezTo>
                    <a:pt x="328" y="221"/>
                    <a:pt x="330" y="221"/>
                    <a:pt x="331" y="221"/>
                  </a:cubicBezTo>
                  <a:cubicBezTo>
                    <a:pt x="331" y="221"/>
                    <a:pt x="331" y="221"/>
                    <a:pt x="331" y="221"/>
                  </a:cubicBezTo>
                  <a:cubicBezTo>
                    <a:pt x="331" y="222"/>
                    <a:pt x="332" y="222"/>
                    <a:pt x="332" y="222"/>
                  </a:cubicBezTo>
                  <a:cubicBezTo>
                    <a:pt x="332" y="223"/>
                    <a:pt x="332" y="224"/>
                    <a:pt x="332" y="224"/>
                  </a:cubicBezTo>
                  <a:cubicBezTo>
                    <a:pt x="333" y="224"/>
                    <a:pt x="333" y="224"/>
                    <a:pt x="333" y="224"/>
                  </a:cubicBezTo>
                  <a:cubicBezTo>
                    <a:pt x="333" y="224"/>
                    <a:pt x="337" y="225"/>
                    <a:pt x="337" y="225"/>
                  </a:cubicBezTo>
                  <a:cubicBezTo>
                    <a:pt x="337" y="225"/>
                    <a:pt x="337" y="225"/>
                    <a:pt x="337" y="225"/>
                  </a:cubicBezTo>
                  <a:cubicBezTo>
                    <a:pt x="338" y="225"/>
                    <a:pt x="339" y="224"/>
                    <a:pt x="340" y="224"/>
                  </a:cubicBezTo>
                  <a:cubicBezTo>
                    <a:pt x="341" y="225"/>
                    <a:pt x="345" y="226"/>
                    <a:pt x="345" y="226"/>
                  </a:cubicBezTo>
                  <a:cubicBezTo>
                    <a:pt x="345" y="226"/>
                    <a:pt x="345" y="226"/>
                    <a:pt x="345" y="226"/>
                  </a:cubicBezTo>
                  <a:cubicBezTo>
                    <a:pt x="346" y="226"/>
                    <a:pt x="346" y="226"/>
                    <a:pt x="347" y="226"/>
                  </a:cubicBezTo>
                  <a:cubicBezTo>
                    <a:pt x="347" y="226"/>
                    <a:pt x="347" y="226"/>
                    <a:pt x="348" y="225"/>
                  </a:cubicBezTo>
                  <a:cubicBezTo>
                    <a:pt x="348" y="225"/>
                    <a:pt x="348" y="225"/>
                    <a:pt x="348" y="225"/>
                  </a:cubicBezTo>
                  <a:cubicBezTo>
                    <a:pt x="348" y="225"/>
                    <a:pt x="350" y="224"/>
                    <a:pt x="350" y="224"/>
                  </a:cubicBezTo>
                  <a:cubicBezTo>
                    <a:pt x="350" y="224"/>
                    <a:pt x="350" y="224"/>
                    <a:pt x="350" y="224"/>
                  </a:cubicBezTo>
                  <a:cubicBezTo>
                    <a:pt x="350" y="224"/>
                    <a:pt x="350" y="224"/>
                    <a:pt x="351" y="224"/>
                  </a:cubicBezTo>
                  <a:cubicBezTo>
                    <a:pt x="351" y="223"/>
                    <a:pt x="351" y="221"/>
                    <a:pt x="351" y="221"/>
                  </a:cubicBezTo>
                  <a:cubicBezTo>
                    <a:pt x="351" y="221"/>
                    <a:pt x="351" y="221"/>
                    <a:pt x="351" y="221"/>
                  </a:cubicBezTo>
                  <a:cubicBezTo>
                    <a:pt x="351" y="221"/>
                    <a:pt x="350" y="221"/>
                    <a:pt x="349" y="219"/>
                  </a:cubicBezTo>
                  <a:cubicBezTo>
                    <a:pt x="349" y="218"/>
                    <a:pt x="349" y="218"/>
                    <a:pt x="349" y="217"/>
                  </a:cubicBezTo>
                  <a:cubicBezTo>
                    <a:pt x="349" y="217"/>
                    <a:pt x="350" y="216"/>
                    <a:pt x="350" y="216"/>
                  </a:cubicBezTo>
                  <a:cubicBezTo>
                    <a:pt x="350" y="215"/>
                    <a:pt x="350" y="215"/>
                    <a:pt x="350" y="215"/>
                  </a:cubicBezTo>
                  <a:cubicBezTo>
                    <a:pt x="351" y="215"/>
                    <a:pt x="351" y="215"/>
                    <a:pt x="351" y="215"/>
                  </a:cubicBezTo>
                  <a:cubicBezTo>
                    <a:pt x="351" y="215"/>
                    <a:pt x="351" y="214"/>
                    <a:pt x="351" y="213"/>
                  </a:cubicBezTo>
                  <a:cubicBezTo>
                    <a:pt x="352" y="213"/>
                    <a:pt x="354" y="211"/>
                    <a:pt x="354" y="211"/>
                  </a:cubicBezTo>
                  <a:cubicBezTo>
                    <a:pt x="354" y="211"/>
                    <a:pt x="354" y="211"/>
                    <a:pt x="354" y="211"/>
                  </a:cubicBezTo>
                  <a:cubicBezTo>
                    <a:pt x="355" y="211"/>
                    <a:pt x="359" y="213"/>
                    <a:pt x="359" y="213"/>
                  </a:cubicBezTo>
                  <a:cubicBezTo>
                    <a:pt x="359" y="213"/>
                    <a:pt x="359" y="213"/>
                    <a:pt x="359" y="213"/>
                  </a:cubicBezTo>
                  <a:cubicBezTo>
                    <a:pt x="360" y="213"/>
                    <a:pt x="362" y="213"/>
                    <a:pt x="362" y="213"/>
                  </a:cubicBezTo>
                  <a:cubicBezTo>
                    <a:pt x="362" y="213"/>
                    <a:pt x="363" y="213"/>
                    <a:pt x="363" y="213"/>
                  </a:cubicBezTo>
                  <a:cubicBezTo>
                    <a:pt x="363" y="214"/>
                    <a:pt x="366" y="215"/>
                    <a:pt x="366" y="215"/>
                  </a:cubicBezTo>
                  <a:cubicBezTo>
                    <a:pt x="367" y="215"/>
                    <a:pt x="369" y="216"/>
                    <a:pt x="370" y="216"/>
                  </a:cubicBezTo>
                  <a:cubicBezTo>
                    <a:pt x="370" y="216"/>
                    <a:pt x="371" y="216"/>
                    <a:pt x="371" y="216"/>
                  </a:cubicBezTo>
                  <a:cubicBezTo>
                    <a:pt x="370" y="216"/>
                    <a:pt x="370" y="216"/>
                    <a:pt x="370" y="217"/>
                  </a:cubicBezTo>
                  <a:cubicBezTo>
                    <a:pt x="370" y="217"/>
                    <a:pt x="371" y="220"/>
                    <a:pt x="371" y="220"/>
                  </a:cubicBezTo>
                  <a:cubicBezTo>
                    <a:pt x="371" y="220"/>
                    <a:pt x="371" y="221"/>
                    <a:pt x="371" y="221"/>
                  </a:cubicBezTo>
                  <a:cubicBezTo>
                    <a:pt x="371" y="221"/>
                    <a:pt x="372" y="222"/>
                    <a:pt x="372" y="222"/>
                  </a:cubicBezTo>
                  <a:cubicBezTo>
                    <a:pt x="372" y="222"/>
                    <a:pt x="373" y="222"/>
                    <a:pt x="373" y="222"/>
                  </a:cubicBezTo>
                  <a:cubicBezTo>
                    <a:pt x="373" y="222"/>
                    <a:pt x="379" y="224"/>
                    <a:pt x="379" y="224"/>
                  </a:cubicBezTo>
                  <a:cubicBezTo>
                    <a:pt x="379" y="224"/>
                    <a:pt x="380" y="224"/>
                    <a:pt x="380" y="224"/>
                  </a:cubicBezTo>
                  <a:cubicBezTo>
                    <a:pt x="380" y="223"/>
                    <a:pt x="382" y="222"/>
                    <a:pt x="382" y="222"/>
                  </a:cubicBezTo>
                  <a:cubicBezTo>
                    <a:pt x="382" y="222"/>
                    <a:pt x="385" y="221"/>
                    <a:pt x="386" y="221"/>
                  </a:cubicBezTo>
                  <a:cubicBezTo>
                    <a:pt x="387" y="221"/>
                    <a:pt x="389" y="222"/>
                    <a:pt x="389" y="222"/>
                  </a:cubicBezTo>
                  <a:cubicBezTo>
                    <a:pt x="389" y="222"/>
                    <a:pt x="390" y="222"/>
                    <a:pt x="390" y="222"/>
                  </a:cubicBezTo>
                  <a:cubicBezTo>
                    <a:pt x="390" y="222"/>
                    <a:pt x="390" y="222"/>
                    <a:pt x="390" y="222"/>
                  </a:cubicBezTo>
                  <a:cubicBezTo>
                    <a:pt x="390" y="222"/>
                    <a:pt x="393" y="222"/>
                    <a:pt x="393" y="223"/>
                  </a:cubicBezTo>
                  <a:cubicBezTo>
                    <a:pt x="394" y="223"/>
                    <a:pt x="396" y="224"/>
                    <a:pt x="396" y="224"/>
                  </a:cubicBezTo>
                  <a:cubicBezTo>
                    <a:pt x="396" y="224"/>
                    <a:pt x="396" y="225"/>
                    <a:pt x="396" y="225"/>
                  </a:cubicBezTo>
                  <a:cubicBezTo>
                    <a:pt x="396" y="225"/>
                    <a:pt x="398" y="225"/>
                    <a:pt x="399" y="225"/>
                  </a:cubicBezTo>
                  <a:cubicBezTo>
                    <a:pt x="399" y="225"/>
                    <a:pt x="399" y="225"/>
                    <a:pt x="399" y="225"/>
                  </a:cubicBezTo>
                  <a:cubicBezTo>
                    <a:pt x="399" y="225"/>
                    <a:pt x="399" y="227"/>
                    <a:pt x="399" y="227"/>
                  </a:cubicBezTo>
                  <a:cubicBezTo>
                    <a:pt x="399" y="227"/>
                    <a:pt x="399" y="227"/>
                    <a:pt x="399" y="227"/>
                  </a:cubicBezTo>
                  <a:cubicBezTo>
                    <a:pt x="400" y="227"/>
                    <a:pt x="402" y="229"/>
                    <a:pt x="402" y="229"/>
                  </a:cubicBezTo>
                  <a:cubicBezTo>
                    <a:pt x="402" y="229"/>
                    <a:pt x="402" y="229"/>
                    <a:pt x="402" y="229"/>
                  </a:cubicBezTo>
                  <a:cubicBezTo>
                    <a:pt x="402" y="229"/>
                    <a:pt x="405" y="229"/>
                    <a:pt x="405" y="229"/>
                  </a:cubicBezTo>
                  <a:cubicBezTo>
                    <a:pt x="405" y="229"/>
                    <a:pt x="405" y="229"/>
                    <a:pt x="405" y="229"/>
                  </a:cubicBezTo>
                  <a:cubicBezTo>
                    <a:pt x="405" y="229"/>
                    <a:pt x="406" y="229"/>
                    <a:pt x="406" y="229"/>
                  </a:cubicBezTo>
                  <a:cubicBezTo>
                    <a:pt x="406" y="229"/>
                    <a:pt x="413" y="230"/>
                    <a:pt x="413" y="230"/>
                  </a:cubicBezTo>
                  <a:cubicBezTo>
                    <a:pt x="413" y="230"/>
                    <a:pt x="413" y="230"/>
                    <a:pt x="413" y="230"/>
                  </a:cubicBezTo>
                  <a:cubicBezTo>
                    <a:pt x="413" y="230"/>
                    <a:pt x="419" y="228"/>
                    <a:pt x="420" y="228"/>
                  </a:cubicBezTo>
                  <a:cubicBezTo>
                    <a:pt x="420" y="228"/>
                    <a:pt x="423" y="228"/>
                    <a:pt x="423" y="228"/>
                  </a:cubicBezTo>
                  <a:cubicBezTo>
                    <a:pt x="423" y="228"/>
                    <a:pt x="423" y="227"/>
                    <a:pt x="424" y="227"/>
                  </a:cubicBezTo>
                  <a:cubicBezTo>
                    <a:pt x="424" y="227"/>
                    <a:pt x="426" y="225"/>
                    <a:pt x="426" y="225"/>
                  </a:cubicBezTo>
                  <a:cubicBezTo>
                    <a:pt x="426" y="225"/>
                    <a:pt x="427" y="224"/>
                    <a:pt x="427" y="224"/>
                  </a:cubicBezTo>
                  <a:cubicBezTo>
                    <a:pt x="427" y="224"/>
                    <a:pt x="429" y="223"/>
                    <a:pt x="429" y="223"/>
                  </a:cubicBezTo>
                  <a:cubicBezTo>
                    <a:pt x="429" y="223"/>
                    <a:pt x="430" y="223"/>
                    <a:pt x="430" y="223"/>
                  </a:cubicBezTo>
                  <a:cubicBezTo>
                    <a:pt x="430" y="223"/>
                    <a:pt x="433" y="223"/>
                    <a:pt x="433" y="223"/>
                  </a:cubicBezTo>
                  <a:cubicBezTo>
                    <a:pt x="433" y="223"/>
                    <a:pt x="433" y="223"/>
                    <a:pt x="433" y="223"/>
                  </a:cubicBezTo>
                  <a:cubicBezTo>
                    <a:pt x="433" y="223"/>
                    <a:pt x="436" y="225"/>
                    <a:pt x="436" y="225"/>
                  </a:cubicBezTo>
                  <a:cubicBezTo>
                    <a:pt x="436" y="225"/>
                    <a:pt x="436" y="225"/>
                    <a:pt x="436" y="225"/>
                  </a:cubicBezTo>
                  <a:cubicBezTo>
                    <a:pt x="437" y="225"/>
                    <a:pt x="440" y="224"/>
                    <a:pt x="440" y="224"/>
                  </a:cubicBezTo>
                  <a:cubicBezTo>
                    <a:pt x="440" y="224"/>
                    <a:pt x="440" y="224"/>
                    <a:pt x="440" y="224"/>
                  </a:cubicBezTo>
                  <a:cubicBezTo>
                    <a:pt x="440" y="225"/>
                    <a:pt x="442" y="225"/>
                    <a:pt x="442" y="226"/>
                  </a:cubicBezTo>
                  <a:close/>
                  <a:moveTo>
                    <a:pt x="27" y="151"/>
                  </a:moveTo>
                  <a:cubicBezTo>
                    <a:pt x="27" y="152"/>
                    <a:pt x="27" y="152"/>
                    <a:pt x="27" y="152"/>
                  </a:cubicBezTo>
                  <a:cubicBezTo>
                    <a:pt x="27" y="151"/>
                    <a:pt x="26" y="151"/>
                    <a:pt x="26" y="152"/>
                  </a:cubicBezTo>
                  <a:cubicBezTo>
                    <a:pt x="26" y="153"/>
                    <a:pt x="26" y="153"/>
                    <a:pt x="26" y="153"/>
                  </a:cubicBezTo>
                  <a:cubicBezTo>
                    <a:pt x="26" y="153"/>
                    <a:pt x="26" y="154"/>
                    <a:pt x="26" y="154"/>
                  </a:cubicBezTo>
                  <a:cubicBezTo>
                    <a:pt x="26" y="154"/>
                    <a:pt x="25" y="154"/>
                    <a:pt x="25" y="154"/>
                  </a:cubicBezTo>
                  <a:cubicBezTo>
                    <a:pt x="24" y="154"/>
                    <a:pt x="23" y="154"/>
                    <a:pt x="23" y="154"/>
                  </a:cubicBezTo>
                  <a:cubicBezTo>
                    <a:pt x="23" y="154"/>
                    <a:pt x="22" y="153"/>
                    <a:pt x="21" y="154"/>
                  </a:cubicBezTo>
                  <a:cubicBezTo>
                    <a:pt x="21" y="155"/>
                    <a:pt x="21" y="156"/>
                    <a:pt x="20" y="156"/>
                  </a:cubicBezTo>
                  <a:cubicBezTo>
                    <a:pt x="20" y="156"/>
                    <a:pt x="18" y="156"/>
                    <a:pt x="18" y="156"/>
                  </a:cubicBezTo>
                  <a:cubicBezTo>
                    <a:pt x="19" y="156"/>
                    <a:pt x="19" y="155"/>
                    <a:pt x="19" y="155"/>
                  </a:cubicBezTo>
                  <a:cubicBezTo>
                    <a:pt x="18" y="155"/>
                    <a:pt x="16" y="150"/>
                    <a:pt x="16" y="150"/>
                  </a:cubicBezTo>
                  <a:cubicBezTo>
                    <a:pt x="16" y="150"/>
                    <a:pt x="15" y="149"/>
                    <a:pt x="15" y="148"/>
                  </a:cubicBezTo>
                  <a:cubicBezTo>
                    <a:pt x="14" y="148"/>
                    <a:pt x="13" y="148"/>
                    <a:pt x="13" y="147"/>
                  </a:cubicBezTo>
                  <a:cubicBezTo>
                    <a:pt x="13" y="147"/>
                    <a:pt x="12" y="146"/>
                    <a:pt x="13" y="146"/>
                  </a:cubicBezTo>
                  <a:cubicBezTo>
                    <a:pt x="13" y="146"/>
                    <a:pt x="14" y="146"/>
                    <a:pt x="14" y="146"/>
                  </a:cubicBezTo>
                  <a:cubicBezTo>
                    <a:pt x="14" y="146"/>
                    <a:pt x="14" y="144"/>
                    <a:pt x="15" y="144"/>
                  </a:cubicBezTo>
                  <a:cubicBezTo>
                    <a:pt x="15" y="144"/>
                    <a:pt x="16" y="144"/>
                    <a:pt x="16" y="144"/>
                  </a:cubicBezTo>
                  <a:cubicBezTo>
                    <a:pt x="17" y="143"/>
                    <a:pt x="17" y="142"/>
                    <a:pt x="17" y="142"/>
                  </a:cubicBezTo>
                  <a:cubicBezTo>
                    <a:pt x="18" y="143"/>
                    <a:pt x="23" y="146"/>
                    <a:pt x="24" y="147"/>
                  </a:cubicBezTo>
                  <a:cubicBezTo>
                    <a:pt x="25" y="147"/>
                    <a:pt x="27" y="149"/>
                    <a:pt x="27" y="150"/>
                  </a:cubicBezTo>
                  <a:cubicBezTo>
                    <a:pt x="27" y="150"/>
                    <a:pt x="27" y="151"/>
                    <a:pt x="27" y="151"/>
                  </a:cubicBezTo>
                  <a:close/>
                  <a:moveTo>
                    <a:pt x="45" y="147"/>
                  </a:moveTo>
                  <a:cubicBezTo>
                    <a:pt x="44" y="147"/>
                    <a:pt x="43" y="148"/>
                    <a:pt x="43" y="149"/>
                  </a:cubicBezTo>
                  <a:cubicBezTo>
                    <a:pt x="42" y="149"/>
                    <a:pt x="42" y="149"/>
                    <a:pt x="42" y="149"/>
                  </a:cubicBezTo>
                  <a:cubicBezTo>
                    <a:pt x="42" y="149"/>
                    <a:pt x="40" y="149"/>
                    <a:pt x="40" y="148"/>
                  </a:cubicBezTo>
                  <a:cubicBezTo>
                    <a:pt x="40" y="148"/>
                    <a:pt x="41" y="148"/>
                    <a:pt x="41" y="148"/>
                  </a:cubicBezTo>
                  <a:cubicBezTo>
                    <a:pt x="41" y="148"/>
                    <a:pt x="41" y="147"/>
                    <a:pt x="41" y="147"/>
                  </a:cubicBezTo>
                  <a:cubicBezTo>
                    <a:pt x="41" y="147"/>
                    <a:pt x="39" y="144"/>
                    <a:pt x="38" y="144"/>
                  </a:cubicBezTo>
                  <a:cubicBezTo>
                    <a:pt x="38" y="144"/>
                    <a:pt x="37" y="144"/>
                    <a:pt x="36" y="144"/>
                  </a:cubicBezTo>
                  <a:cubicBezTo>
                    <a:pt x="36" y="143"/>
                    <a:pt x="34" y="142"/>
                    <a:pt x="35" y="142"/>
                  </a:cubicBezTo>
                  <a:cubicBezTo>
                    <a:pt x="36" y="142"/>
                    <a:pt x="36" y="142"/>
                    <a:pt x="36" y="141"/>
                  </a:cubicBezTo>
                  <a:cubicBezTo>
                    <a:pt x="35" y="141"/>
                    <a:pt x="35" y="140"/>
                    <a:pt x="35" y="140"/>
                  </a:cubicBezTo>
                  <a:cubicBezTo>
                    <a:pt x="34" y="140"/>
                    <a:pt x="34" y="139"/>
                    <a:pt x="34" y="139"/>
                  </a:cubicBezTo>
                  <a:cubicBezTo>
                    <a:pt x="34" y="138"/>
                    <a:pt x="33" y="137"/>
                    <a:pt x="33" y="137"/>
                  </a:cubicBezTo>
                  <a:cubicBezTo>
                    <a:pt x="33" y="137"/>
                    <a:pt x="33" y="138"/>
                    <a:pt x="33" y="137"/>
                  </a:cubicBezTo>
                  <a:cubicBezTo>
                    <a:pt x="33" y="137"/>
                    <a:pt x="32" y="137"/>
                    <a:pt x="33" y="137"/>
                  </a:cubicBezTo>
                  <a:cubicBezTo>
                    <a:pt x="33" y="137"/>
                    <a:pt x="34" y="138"/>
                    <a:pt x="34" y="138"/>
                  </a:cubicBezTo>
                  <a:cubicBezTo>
                    <a:pt x="34" y="138"/>
                    <a:pt x="35" y="138"/>
                    <a:pt x="35" y="139"/>
                  </a:cubicBezTo>
                  <a:cubicBezTo>
                    <a:pt x="34" y="139"/>
                    <a:pt x="34" y="139"/>
                    <a:pt x="35" y="139"/>
                  </a:cubicBezTo>
                  <a:cubicBezTo>
                    <a:pt x="35" y="140"/>
                    <a:pt x="37" y="141"/>
                    <a:pt x="36" y="140"/>
                  </a:cubicBezTo>
                  <a:cubicBezTo>
                    <a:pt x="36" y="139"/>
                    <a:pt x="36" y="139"/>
                    <a:pt x="36" y="139"/>
                  </a:cubicBezTo>
                  <a:cubicBezTo>
                    <a:pt x="36" y="139"/>
                    <a:pt x="36" y="139"/>
                    <a:pt x="36" y="138"/>
                  </a:cubicBezTo>
                  <a:cubicBezTo>
                    <a:pt x="36" y="138"/>
                    <a:pt x="35" y="137"/>
                    <a:pt x="36" y="138"/>
                  </a:cubicBezTo>
                  <a:cubicBezTo>
                    <a:pt x="37" y="139"/>
                    <a:pt x="37" y="138"/>
                    <a:pt x="36" y="138"/>
                  </a:cubicBezTo>
                  <a:cubicBezTo>
                    <a:pt x="36" y="138"/>
                    <a:pt x="35" y="136"/>
                    <a:pt x="35" y="136"/>
                  </a:cubicBezTo>
                  <a:cubicBezTo>
                    <a:pt x="36" y="137"/>
                    <a:pt x="37" y="138"/>
                    <a:pt x="37" y="138"/>
                  </a:cubicBezTo>
                  <a:cubicBezTo>
                    <a:pt x="37" y="139"/>
                    <a:pt x="37" y="139"/>
                    <a:pt x="38" y="140"/>
                  </a:cubicBezTo>
                  <a:cubicBezTo>
                    <a:pt x="38" y="140"/>
                    <a:pt x="39" y="141"/>
                    <a:pt x="39" y="140"/>
                  </a:cubicBezTo>
                  <a:cubicBezTo>
                    <a:pt x="39" y="140"/>
                    <a:pt x="38" y="138"/>
                    <a:pt x="38" y="139"/>
                  </a:cubicBezTo>
                  <a:cubicBezTo>
                    <a:pt x="39" y="139"/>
                    <a:pt x="39" y="139"/>
                    <a:pt x="39" y="139"/>
                  </a:cubicBezTo>
                  <a:cubicBezTo>
                    <a:pt x="39" y="139"/>
                    <a:pt x="39" y="140"/>
                    <a:pt x="40" y="139"/>
                  </a:cubicBezTo>
                  <a:cubicBezTo>
                    <a:pt x="40" y="139"/>
                    <a:pt x="40" y="138"/>
                    <a:pt x="40" y="137"/>
                  </a:cubicBezTo>
                  <a:cubicBezTo>
                    <a:pt x="40" y="136"/>
                    <a:pt x="40" y="136"/>
                    <a:pt x="39" y="136"/>
                  </a:cubicBezTo>
                  <a:cubicBezTo>
                    <a:pt x="39" y="137"/>
                    <a:pt x="39" y="136"/>
                    <a:pt x="38" y="136"/>
                  </a:cubicBezTo>
                  <a:cubicBezTo>
                    <a:pt x="38" y="136"/>
                    <a:pt x="37" y="135"/>
                    <a:pt x="37" y="136"/>
                  </a:cubicBezTo>
                  <a:cubicBezTo>
                    <a:pt x="37" y="136"/>
                    <a:pt x="37" y="136"/>
                    <a:pt x="37" y="136"/>
                  </a:cubicBezTo>
                  <a:cubicBezTo>
                    <a:pt x="37" y="136"/>
                    <a:pt x="36" y="134"/>
                    <a:pt x="35" y="134"/>
                  </a:cubicBezTo>
                  <a:cubicBezTo>
                    <a:pt x="35" y="134"/>
                    <a:pt x="35" y="133"/>
                    <a:pt x="36" y="134"/>
                  </a:cubicBezTo>
                  <a:cubicBezTo>
                    <a:pt x="37" y="134"/>
                    <a:pt x="42" y="136"/>
                    <a:pt x="42" y="137"/>
                  </a:cubicBezTo>
                  <a:cubicBezTo>
                    <a:pt x="42" y="137"/>
                    <a:pt x="42" y="139"/>
                    <a:pt x="42" y="140"/>
                  </a:cubicBezTo>
                  <a:cubicBezTo>
                    <a:pt x="41" y="140"/>
                    <a:pt x="41" y="140"/>
                    <a:pt x="42" y="141"/>
                  </a:cubicBezTo>
                  <a:cubicBezTo>
                    <a:pt x="42" y="141"/>
                    <a:pt x="45" y="145"/>
                    <a:pt x="45" y="145"/>
                  </a:cubicBezTo>
                  <a:cubicBezTo>
                    <a:pt x="45" y="145"/>
                    <a:pt x="45" y="145"/>
                    <a:pt x="45" y="145"/>
                  </a:cubicBezTo>
                  <a:cubicBezTo>
                    <a:pt x="45" y="146"/>
                    <a:pt x="44" y="146"/>
                    <a:pt x="45" y="146"/>
                  </a:cubicBezTo>
                  <a:cubicBezTo>
                    <a:pt x="45" y="147"/>
                    <a:pt x="45" y="147"/>
                    <a:pt x="45" y="147"/>
                  </a:cubicBezTo>
                  <a:close/>
                  <a:moveTo>
                    <a:pt x="409" y="188"/>
                  </a:moveTo>
                  <a:cubicBezTo>
                    <a:pt x="409" y="188"/>
                    <a:pt x="408" y="188"/>
                    <a:pt x="408" y="188"/>
                  </a:cubicBezTo>
                  <a:cubicBezTo>
                    <a:pt x="408" y="189"/>
                    <a:pt x="408" y="189"/>
                    <a:pt x="408" y="189"/>
                  </a:cubicBezTo>
                  <a:cubicBezTo>
                    <a:pt x="408" y="190"/>
                    <a:pt x="408" y="190"/>
                    <a:pt x="408" y="190"/>
                  </a:cubicBezTo>
                  <a:cubicBezTo>
                    <a:pt x="408" y="191"/>
                    <a:pt x="408" y="191"/>
                    <a:pt x="408" y="192"/>
                  </a:cubicBezTo>
                  <a:cubicBezTo>
                    <a:pt x="408" y="192"/>
                    <a:pt x="407" y="193"/>
                    <a:pt x="407" y="193"/>
                  </a:cubicBezTo>
                  <a:cubicBezTo>
                    <a:pt x="407" y="193"/>
                    <a:pt x="407" y="194"/>
                    <a:pt x="407" y="194"/>
                  </a:cubicBezTo>
                  <a:cubicBezTo>
                    <a:pt x="407" y="195"/>
                    <a:pt x="407" y="197"/>
                    <a:pt x="406" y="198"/>
                  </a:cubicBezTo>
                  <a:cubicBezTo>
                    <a:pt x="406" y="199"/>
                    <a:pt x="405" y="201"/>
                    <a:pt x="405" y="201"/>
                  </a:cubicBezTo>
                  <a:cubicBezTo>
                    <a:pt x="404" y="201"/>
                    <a:pt x="404" y="201"/>
                    <a:pt x="404" y="200"/>
                  </a:cubicBezTo>
                  <a:cubicBezTo>
                    <a:pt x="405" y="200"/>
                    <a:pt x="404" y="200"/>
                    <a:pt x="404" y="200"/>
                  </a:cubicBezTo>
                  <a:cubicBezTo>
                    <a:pt x="403" y="200"/>
                    <a:pt x="403" y="200"/>
                    <a:pt x="403" y="200"/>
                  </a:cubicBezTo>
                  <a:cubicBezTo>
                    <a:pt x="402" y="201"/>
                    <a:pt x="402" y="202"/>
                    <a:pt x="402" y="201"/>
                  </a:cubicBezTo>
                  <a:cubicBezTo>
                    <a:pt x="403" y="201"/>
                    <a:pt x="404" y="201"/>
                    <a:pt x="404" y="202"/>
                  </a:cubicBezTo>
                  <a:cubicBezTo>
                    <a:pt x="404" y="202"/>
                    <a:pt x="404" y="203"/>
                    <a:pt x="403" y="203"/>
                  </a:cubicBezTo>
                  <a:cubicBezTo>
                    <a:pt x="402" y="203"/>
                    <a:pt x="401" y="204"/>
                    <a:pt x="400" y="205"/>
                  </a:cubicBezTo>
                  <a:cubicBezTo>
                    <a:pt x="399" y="207"/>
                    <a:pt x="398" y="207"/>
                    <a:pt x="398" y="207"/>
                  </a:cubicBezTo>
                  <a:cubicBezTo>
                    <a:pt x="397" y="207"/>
                    <a:pt x="395" y="208"/>
                    <a:pt x="394" y="209"/>
                  </a:cubicBezTo>
                  <a:cubicBezTo>
                    <a:pt x="393" y="209"/>
                    <a:pt x="393" y="209"/>
                    <a:pt x="392" y="209"/>
                  </a:cubicBezTo>
                  <a:cubicBezTo>
                    <a:pt x="391" y="209"/>
                    <a:pt x="390" y="209"/>
                    <a:pt x="391" y="210"/>
                  </a:cubicBezTo>
                  <a:cubicBezTo>
                    <a:pt x="391" y="211"/>
                    <a:pt x="390" y="211"/>
                    <a:pt x="390" y="212"/>
                  </a:cubicBezTo>
                  <a:cubicBezTo>
                    <a:pt x="390" y="212"/>
                    <a:pt x="389" y="213"/>
                    <a:pt x="388" y="213"/>
                  </a:cubicBezTo>
                  <a:cubicBezTo>
                    <a:pt x="387" y="214"/>
                    <a:pt x="383" y="215"/>
                    <a:pt x="382" y="215"/>
                  </a:cubicBezTo>
                  <a:cubicBezTo>
                    <a:pt x="380" y="215"/>
                    <a:pt x="379" y="214"/>
                    <a:pt x="378" y="214"/>
                  </a:cubicBezTo>
                  <a:cubicBezTo>
                    <a:pt x="378" y="214"/>
                    <a:pt x="378" y="213"/>
                    <a:pt x="379" y="213"/>
                  </a:cubicBezTo>
                  <a:cubicBezTo>
                    <a:pt x="379" y="213"/>
                    <a:pt x="386" y="212"/>
                    <a:pt x="387" y="211"/>
                  </a:cubicBezTo>
                  <a:cubicBezTo>
                    <a:pt x="388" y="209"/>
                    <a:pt x="389" y="208"/>
                    <a:pt x="390" y="208"/>
                  </a:cubicBezTo>
                  <a:cubicBezTo>
                    <a:pt x="391" y="207"/>
                    <a:pt x="392" y="207"/>
                    <a:pt x="393" y="206"/>
                  </a:cubicBezTo>
                  <a:cubicBezTo>
                    <a:pt x="393" y="206"/>
                    <a:pt x="393" y="205"/>
                    <a:pt x="393" y="205"/>
                  </a:cubicBezTo>
                  <a:cubicBezTo>
                    <a:pt x="393" y="205"/>
                    <a:pt x="393" y="205"/>
                    <a:pt x="394" y="204"/>
                  </a:cubicBezTo>
                  <a:cubicBezTo>
                    <a:pt x="394" y="204"/>
                    <a:pt x="399" y="201"/>
                    <a:pt x="399" y="200"/>
                  </a:cubicBezTo>
                  <a:cubicBezTo>
                    <a:pt x="400" y="199"/>
                    <a:pt x="402" y="196"/>
                    <a:pt x="403" y="194"/>
                  </a:cubicBezTo>
                  <a:cubicBezTo>
                    <a:pt x="404" y="192"/>
                    <a:pt x="405" y="189"/>
                    <a:pt x="405" y="188"/>
                  </a:cubicBezTo>
                  <a:cubicBezTo>
                    <a:pt x="405" y="187"/>
                    <a:pt x="406" y="186"/>
                    <a:pt x="407" y="186"/>
                  </a:cubicBezTo>
                  <a:cubicBezTo>
                    <a:pt x="407" y="186"/>
                    <a:pt x="409" y="186"/>
                    <a:pt x="409" y="187"/>
                  </a:cubicBezTo>
                  <a:cubicBezTo>
                    <a:pt x="409" y="187"/>
                    <a:pt x="408" y="187"/>
                    <a:pt x="409" y="18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3" name="Freeform 495"/>
            <p:cNvSpPr>
              <a:spLocks/>
            </p:cNvSpPr>
            <p:nvPr/>
          </p:nvSpPr>
          <p:spPr bwMode="auto">
            <a:xfrm>
              <a:off x="3358" y="2296"/>
              <a:ext cx="1" cy="3"/>
            </a:xfrm>
            <a:custGeom>
              <a:avLst/>
              <a:gdLst/>
              <a:ahLst/>
              <a:cxnLst>
                <a:cxn ang="0">
                  <a:pos x="0" y="1"/>
                </a:cxn>
                <a:cxn ang="0">
                  <a:pos x="0" y="1"/>
                </a:cxn>
                <a:cxn ang="0">
                  <a:pos x="0" y="1"/>
                </a:cxn>
              </a:cxnLst>
              <a:rect l="0" t="0" r="r" b="b"/>
              <a:pathLst>
                <a:path h="1">
                  <a:moveTo>
                    <a:pt x="0" y="1"/>
                  </a:moveTo>
                  <a:cubicBezTo>
                    <a:pt x="0" y="1"/>
                    <a:pt x="0" y="0"/>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4" name="Freeform 496"/>
            <p:cNvSpPr>
              <a:spLocks/>
            </p:cNvSpPr>
            <p:nvPr/>
          </p:nvSpPr>
          <p:spPr bwMode="auto">
            <a:xfrm>
              <a:off x="3358" y="2299"/>
              <a:ext cx="4" cy="3"/>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0" y="1"/>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5" name="Freeform 497"/>
            <p:cNvSpPr>
              <a:spLocks/>
            </p:cNvSpPr>
            <p:nvPr/>
          </p:nvSpPr>
          <p:spPr bwMode="auto">
            <a:xfrm>
              <a:off x="3494" y="2141"/>
              <a:ext cx="3" cy="9"/>
            </a:xfrm>
            <a:custGeom>
              <a:avLst/>
              <a:gdLst/>
              <a:ahLst/>
              <a:cxnLst>
                <a:cxn ang="0">
                  <a:pos x="1" y="2"/>
                </a:cxn>
                <a:cxn ang="0">
                  <a:pos x="1" y="0"/>
                </a:cxn>
                <a:cxn ang="0">
                  <a:pos x="1" y="2"/>
                </a:cxn>
              </a:cxnLst>
              <a:rect l="0" t="0" r="r" b="b"/>
              <a:pathLst>
                <a:path w="1" h="3">
                  <a:moveTo>
                    <a:pt x="1" y="2"/>
                  </a:moveTo>
                  <a:cubicBezTo>
                    <a:pt x="1" y="3"/>
                    <a:pt x="1" y="0"/>
                    <a:pt x="1" y="0"/>
                  </a:cubicBezTo>
                  <a:cubicBezTo>
                    <a:pt x="0" y="0"/>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6" name="Freeform 498"/>
            <p:cNvSpPr>
              <a:spLocks/>
            </p:cNvSpPr>
            <p:nvPr/>
          </p:nvSpPr>
          <p:spPr bwMode="auto">
            <a:xfrm>
              <a:off x="3242" y="2037"/>
              <a:ext cx="336" cy="269"/>
            </a:xfrm>
            <a:custGeom>
              <a:avLst/>
              <a:gdLst/>
              <a:ahLst/>
              <a:cxnLst>
                <a:cxn ang="0">
                  <a:pos x="87" y="70"/>
                </a:cxn>
                <a:cxn ang="0">
                  <a:pos x="101" y="64"/>
                </a:cxn>
                <a:cxn ang="0">
                  <a:pos x="103" y="54"/>
                </a:cxn>
                <a:cxn ang="0">
                  <a:pos x="89" y="49"/>
                </a:cxn>
                <a:cxn ang="0">
                  <a:pos x="86" y="46"/>
                </a:cxn>
                <a:cxn ang="0">
                  <a:pos x="84" y="43"/>
                </a:cxn>
                <a:cxn ang="0">
                  <a:pos x="83" y="42"/>
                </a:cxn>
                <a:cxn ang="0">
                  <a:pos x="83" y="41"/>
                </a:cxn>
                <a:cxn ang="0">
                  <a:pos x="80" y="40"/>
                </a:cxn>
                <a:cxn ang="0">
                  <a:pos x="78" y="37"/>
                </a:cxn>
                <a:cxn ang="0">
                  <a:pos x="76" y="33"/>
                </a:cxn>
                <a:cxn ang="0">
                  <a:pos x="77" y="32"/>
                </a:cxn>
                <a:cxn ang="0">
                  <a:pos x="76" y="30"/>
                </a:cxn>
                <a:cxn ang="0">
                  <a:pos x="77" y="29"/>
                </a:cxn>
                <a:cxn ang="0">
                  <a:pos x="74" y="28"/>
                </a:cxn>
                <a:cxn ang="0">
                  <a:pos x="73" y="27"/>
                </a:cxn>
                <a:cxn ang="0">
                  <a:pos x="72" y="26"/>
                </a:cxn>
                <a:cxn ang="0">
                  <a:pos x="71" y="25"/>
                </a:cxn>
                <a:cxn ang="0">
                  <a:pos x="70" y="24"/>
                </a:cxn>
                <a:cxn ang="0">
                  <a:pos x="65" y="20"/>
                </a:cxn>
                <a:cxn ang="0">
                  <a:pos x="64" y="18"/>
                </a:cxn>
                <a:cxn ang="0">
                  <a:pos x="59" y="17"/>
                </a:cxn>
                <a:cxn ang="0">
                  <a:pos x="58" y="17"/>
                </a:cxn>
                <a:cxn ang="0">
                  <a:pos x="49" y="15"/>
                </a:cxn>
                <a:cxn ang="0">
                  <a:pos x="39" y="8"/>
                </a:cxn>
                <a:cxn ang="0">
                  <a:pos x="33" y="4"/>
                </a:cxn>
                <a:cxn ang="0">
                  <a:pos x="28" y="1"/>
                </a:cxn>
                <a:cxn ang="0">
                  <a:pos x="22" y="0"/>
                </a:cxn>
                <a:cxn ang="0">
                  <a:pos x="16" y="2"/>
                </a:cxn>
                <a:cxn ang="0">
                  <a:pos x="12" y="4"/>
                </a:cxn>
                <a:cxn ang="0">
                  <a:pos x="15" y="7"/>
                </a:cxn>
                <a:cxn ang="0">
                  <a:pos x="16" y="9"/>
                </a:cxn>
                <a:cxn ang="0">
                  <a:pos x="12" y="13"/>
                </a:cxn>
                <a:cxn ang="0">
                  <a:pos x="7" y="16"/>
                </a:cxn>
                <a:cxn ang="0">
                  <a:pos x="2" y="15"/>
                </a:cxn>
                <a:cxn ang="0">
                  <a:pos x="0" y="21"/>
                </a:cxn>
                <a:cxn ang="0">
                  <a:pos x="0" y="22"/>
                </a:cxn>
                <a:cxn ang="0">
                  <a:pos x="1" y="22"/>
                </a:cxn>
                <a:cxn ang="0">
                  <a:pos x="7" y="30"/>
                </a:cxn>
                <a:cxn ang="0">
                  <a:pos x="10" y="34"/>
                </a:cxn>
                <a:cxn ang="0">
                  <a:pos x="13" y="39"/>
                </a:cxn>
                <a:cxn ang="0">
                  <a:pos x="19" y="45"/>
                </a:cxn>
                <a:cxn ang="0">
                  <a:pos x="22" y="53"/>
                </a:cxn>
                <a:cxn ang="0">
                  <a:pos x="22" y="57"/>
                </a:cxn>
                <a:cxn ang="0">
                  <a:pos x="25" y="62"/>
                </a:cxn>
                <a:cxn ang="0">
                  <a:pos x="29" y="65"/>
                </a:cxn>
                <a:cxn ang="0">
                  <a:pos x="35" y="75"/>
                </a:cxn>
                <a:cxn ang="0">
                  <a:pos x="39" y="80"/>
                </a:cxn>
                <a:cxn ang="0">
                  <a:pos x="40" y="83"/>
                </a:cxn>
                <a:cxn ang="0">
                  <a:pos x="42" y="82"/>
                </a:cxn>
                <a:cxn ang="0">
                  <a:pos x="43" y="78"/>
                </a:cxn>
                <a:cxn ang="0">
                  <a:pos x="44" y="78"/>
                </a:cxn>
                <a:cxn ang="0">
                  <a:pos x="47" y="79"/>
                </a:cxn>
                <a:cxn ang="0">
                  <a:pos x="51" y="78"/>
                </a:cxn>
                <a:cxn ang="0">
                  <a:pos x="60" y="79"/>
                </a:cxn>
                <a:cxn ang="0">
                  <a:pos x="61" y="80"/>
                </a:cxn>
                <a:cxn ang="0">
                  <a:pos x="63" y="79"/>
                </a:cxn>
                <a:cxn ang="0">
                  <a:pos x="67" y="74"/>
                </a:cxn>
                <a:cxn ang="0">
                  <a:pos x="72" y="72"/>
                </a:cxn>
                <a:cxn ang="0">
                  <a:pos x="85" y="70"/>
                </a:cxn>
              </a:cxnLst>
              <a:rect l="0" t="0" r="r" b="b"/>
              <a:pathLst>
                <a:path w="104" h="83">
                  <a:moveTo>
                    <a:pt x="86" y="70"/>
                  </a:moveTo>
                  <a:cubicBezTo>
                    <a:pt x="86" y="70"/>
                    <a:pt x="86" y="70"/>
                    <a:pt x="87" y="70"/>
                  </a:cubicBezTo>
                  <a:cubicBezTo>
                    <a:pt x="87" y="70"/>
                    <a:pt x="101" y="65"/>
                    <a:pt x="101" y="65"/>
                  </a:cubicBezTo>
                  <a:cubicBezTo>
                    <a:pt x="101" y="65"/>
                    <a:pt x="101" y="65"/>
                    <a:pt x="101" y="64"/>
                  </a:cubicBezTo>
                  <a:cubicBezTo>
                    <a:pt x="101" y="64"/>
                    <a:pt x="103" y="57"/>
                    <a:pt x="103" y="57"/>
                  </a:cubicBezTo>
                  <a:cubicBezTo>
                    <a:pt x="103" y="56"/>
                    <a:pt x="104" y="55"/>
                    <a:pt x="103" y="54"/>
                  </a:cubicBezTo>
                  <a:cubicBezTo>
                    <a:pt x="103" y="53"/>
                    <a:pt x="102" y="51"/>
                    <a:pt x="102" y="51"/>
                  </a:cubicBezTo>
                  <a:cubicBezTo>
                    <a:pt x="102" y="51"/>
                    <a:pt x="90" y="50"/>
                    <a:pt x="89" y="49"/>
                  </a:cubicBezTo>
                  <a:cubicBezTo>
                    <a:pt x="88" y="49"/>
                    <a:pt x="87" y="48"/>
                    <a:pt x="87" y="48"/>
                  </a:cubicBezTo>
                  <a:cubicBezTo>
                    <a:pt x="87" y="47"/>
                    <a:pt x="86" y="46"/>
                    <a:pt x="86" y="46"/>
                  </a:cubicBezTo>
                  <a:cubicBezTo>
                    <a:pt x="85" y="45"/>
                    <a:pt x="84" y="44"/>
                    <a:pt x="84" y="43"/>
                  </a:cubicBezTo>
                  <a:cubicBezTo>
                    <a:pt x="84" y="43"/>
                    <a:pt x="84" y="43"/>
                    <a:pt x="84" y="43"/>
                  </a:cubicBezTo>
                  <a:cubicBezTo>
                    <a:pt x="84" y="43"/>
                    <a:pt x="84" y="43"/>
                    <a:pt x="84" y="42"/>
                  </a:cubicBezTo>
                  <a:cubicBezTo>
                    <a:pt x="83" y="42"/>
                    <a:pt x="82" y="42"/>
                    <a:pt x="83" y="42"/>
                  </a:cubicBezTo>
                  <a:cubicBezTo>
                    <a:pt x="83" y="41"/>
                    <a:pt x="83" y="41"/>
                    <a:pt x="83" y="41"/>
                  </a:cubicBezTo>
                  <a:cubicBezTo>
                    <a:pt x="83" y="41"/>
                    <a:pt x="83" y="41"/>
                    <a:pt x="83" y="41"/>
                  </a:cubicBezTo>
                  <a:cubicBezTo>
                    <a:pt x="82" y="41"/>
                    <a:pt x="81" y="41"/>
                    <a:pt x="81" y="41"/>
                  </a:cubicBezTo>
                  <a:cubicBezTo>
                    <a:pt x="81" y="41"/>
                    <a:pt x="80" y="40"/>
                    <a:pt x="80" y="40"/>
                  </a:cubicBezTo>
                  <a:cubicBezTo>
                    <a:pt x="80" y="40"/>
                    <a:pt x="80" y="40"/>
                    <a:pt x="80" y="40"/>
                  </a:cubicBezTo>
                  <a:cubicBezTo>
                    <a:pt x="79" y="39"/>
                    <a:pt x="79" y="38"/>
                    <a:pt x="78" y="37"/>
                  </a:cubicBezTo>
                  <a:cubicBezTo>
                    <a:pt x="78" y="37"/>
                    <a:pt x="77" y="35"/>
                    <a:pt x="76" y="34"/>
                  </a:cubicBezTo>
                  <a:cubicBezTo>
                    <a:pt x="76" y="34"/>
                    <a:pt x="76" y="32"/>
                    <a:pt x="76" y="33"/>
                  </a:cubicBezTo>
                  <a:cubicBezTo>
                    <a:pt x="77" y="33"/>
                    <a:pt x="77" y="33"/>
                    <a:pt x="77" y="33"/>
                  </a:cubicBezTo>
                  <a:cubicBezTo>
                    <a:pt x="77" y="33"/>
                    <a:pt x="77" y="32"/>
                    <a:pt x="77" y="32"/>
                  </a:cubicBezTo>
                  <a:cubicBezTo>
                    <a:pt x="77" y="31"/>
                    <a:pt x="77" y="31"/>
                    <a:pt x="77" y="31"/>
                  </a:cubicBezTo>
                  <a:cubicBezTo>
                    <a:pt x="76" y="30"/>
                    <a:pt x="76" y="30"/>
                    <a:pt x="76" y="30"/>
                  </a:cubicBezTo>
                  <a:cubicBezTo>
                    <a:pt x="76" y="30"/>
                    <a:pt x="77" y="30"/>
                    <a:pt x="77" y="30"/>
                  </a:cubicBezTo>
                  <a:cubicBezTo>
                    <a:pt x="77" y="29"/>
                    <a:pt x="77" y="30"/>
                    <a:pt x="77" y="29"/>
                  </a:cubicBezTo>
                  <a:cubicBezTo>
                    <a:pt x="76" y="29"/>
                    <a:pt x="76" y="29"/>
                    <a:pt x="75" y="29"/>
                  </a:cubicBezTo>
                  <a:cubicBezTo>
                    <a:pt x="75" y="29"/>
                    <a:pt x="75" y="28"/>
                    <a:pt x="74" y="28"/>
                  </a:cubicBezTo>
                  <a:cubicBezTo>
                    <a:pt x="74" y="28"/>
                    <a:pt x="74" y="27"/>
                    <a:pt x="74" y="27"/>
                  </a:cubicBezTo>
                  <a:cubicBezTo>
                    <a:pt x="73" y="27"/>
                    <a:pt x="73" y="27"/>
                    <a:pt x="73" y="27"/>
                  </a:cubicBezTo>
                  <a:cubicBezTo>
                    <a:pt x="73" y="27"/>
                    <a:pt x="72" y="26"/>
                    <a:pt x="72" y="26"/>
                  </a:cubicBezTo>
                  <a:cubicBezTo>
                    <a:pt x="72" y="26"/>
                    <a:pt x="72" y="26"/>
                    <a:pt x="72" y="26"/>
                  </a:cubicBezTo>
                  <a:cubicBezTo>
                    <a:pt x="73" y="25"/>
                    <a:pt x="73" y="25"/>
                    <a:pt x="72" y="25"/>
                  </a:cubicBezTo>
                  <a:cubicBezTo>
                    <a:pt x="72" y="25"/>
                    <a:pt x="72" y="25"/>
                    <a:pt x="71" y="25"/>
                  </a:cubicBezTo>
                  <a:cubicBezTo>
                    <a:pt x="71" y="25"/>
                    <a:pt x="71" y="25"/>
                    <a:pt x="71" y="25"/>
                  </a:cubicBezTo>
                  <a:cubicBezTo>
                    <a:pt x="71" y="25"/>
                    <a:pt x="70" y="25"/>
                    <a:pt x="70" y="24"/>
                  </a:cubicBezTo>
                  <a:cubicBezTo>
                    <a:pt x="70" y="24"/>
                    <a:pt x="69" y="22"/>
                    <a:pt x="68" y="20"/>
                  </a:cubicBezTo>
                  <a:cubicBezTo>
                    <a:pt x="68" y="20"/>
                    <a:pt x="66" y="20"/>
                    <a:pt x="65" y="20"/>
                  </a:cubicBezTo>
                  <a:cubicBezTo>
                    <a:pt x="64" y="20"/>
                    <a:pt x="64" y="18"/>
                    <a:pt x="64" y="18"/>
                  </a:cubicBezTo>
                  <a:cubicBezTo>
                    <a:pt x="64" y="18"/>
                    <a:pt x="64" y="18"/>
                    <a:pt x="64" y="18"/>
                  </a:cubicBezTo>
                  <a:cubicBezTo>
                    <a:pt x="64" y="18"/>
                    <a:pt x="60" y="17"/>
                    <a:pt x="59" y="17"/>
                  </a:cubicBezTo>
                  <a:cubicBezTo>
                    <a:pt x="59" y="17"/>
                    <a:pt x="59" y="17"/>
                    <a:pt x="59" y="17"/>
                  </a:cubicBezTo>
                  <a:cubicBezTo>
                    <a:pt x="59" y="17"/>
                    <a:pt x="58" y="17"/>
                    <a:pt x="58" y="17"/>
                  </a:cubicBezTo>
                  <a:cubicBezTo>
                    <a:pt x="58" y="17"/>
                    <a:pt x="58" y="17"/>
                    <a:pt x="58" y="17"/>
                  </a:cubicBezTo>
                  <a:cubicBezTo>
                    <a:pt x="58" y="17"/>
                    <a:pt x="52" y="16"/>
                    <a:pt x="51" y="16"/>
                  </a:cubicBezTo>
                  <a:cubicBezTo>
                    <a:pt x="50" y="16"/>
                    <a:pt x="49" y="15"/>
                    <a:pt x="49" y="15"/>
                  </a:cubicBezTo>
                  <a:cubicBezTo>
                    <a:pt x="48" y="15"/>
                    <a:pt x="44" y="12"/>
                    <a:pt x="44" y="12"/>
                  </a:cubicBezTo>
                  <a:cubicBezTo>
                    <a:pt x="44" y="12"/>
                    <a:pt x="40" y="8"/>
                    <a:pt x="39" y="8"/>
                  </a:cubicBezTo>
                  <a:cubicBezTo>
                    <a:pt x="39" y="7"/>
                    <a:pt x="36" y="6"/>
                    <a:pt x="36" y="5"/>
                  </a:cubicBezTo>
                  <a:cubicBezTo>
                    <a:pt x="35" y="5"/>
                    <a:pt x="33" y="4"/>
                    <a:pt x="33" y="4"/>
                  </a:cubicBezTo>
                  <a:cubicBezTo>
                    <a:pt x="33" y="4"/>
                    <a:pt x="30" y="2"/>
                    <a:pt x="29" y="2"/>
                  </a:cubicBezTo>
                  <a:cubicBezTo>
                    <a:pt x="29" y="1"/>
                    <a:pt x="28" y="1"/>
                    <a:pt x="28" y="1"/>
                  </a:cubicBezTo>
                  <a:cubicBezTo>
                    <a:pt x="22" y="0"/>
                    <a:pt x="22" y="0"/>
                    <a:pt x="22" y="0"/>
                  </a:cubicBezTo>
                  <a:cubicBezTo>
                    <a:pt x="22" y="0"/>
                    <a:pt x="22" y="0"/>
                    <a:pt x="22" y="0"/>
                  </a:cubicBezTo>
                  <a:cubicBezTo>
                    <a:pt x="22" y="0"/>
                    <a:pt x="20" y="1"/>
                    <a:pt x="20" y="1"/>
                  </a:cubicBezTo>
                  <a:cubicBezTo>
                    <a:pt x="19" y="2"/>
                    <a:pt x="17" y="2"/>
                    <a:pt x="16" y="2"/>
                  </a:cubicBezTo>
                  <a:cubicBezTo>
                    <a:pt x="16" y="3"/>
                    <a:pt x="12" y="4"/>
                    <a:pt x="12" y="4"/>
                  </a:cubicBezTo>
                  <a:cubicBezTo>
                    <a:pt x="12" y="4"/>
                    <a:pt x="12" y="4"/>
                    <a:pt x="12" y="4"/>
                  </a:cubicBezTo>
                  <a:cubicBezTo>
                    <a:pt x="12" y="4"/>
                    <a:pt x="13" y="5"/>
                    <a:pt x="13" y="6"/>
                  </a:cubicBezTo>
                  <a:cubicBezTo>
                    <a:pt x="14" y="6"/>
                    <a:pt x="15" y="7"/>
                    <a:pt x="15" y="7"/>
                  </a:cubicBezTo>
                  <a:cubicBezTo>
                    <a:pt x="15" y="7"/>
                    <a:pt x="16" y="8"/>
                    <a:pt x="16" y="9"/>
                  </a:cubicBezTo>
                  <a:cubicBezTo>
                    <a:pt x="17" y="9"/>
                    <a:pt x="17" y="9"/>
                    <a:pt x="16" y="9"/>
                  </a:cubicBezTo>
                  <a:cubicBezTo>
                    <a:pt x="16" y="10"/>
                    <a:pt x="15" y="11"/>
                    <a:pt x="14" y="12"/>
                  </a:cubicBezTo>
                  <a:cubicBezTo>
                    <a:pt x="14" y="12"/>
                    <a:pt x="13" y="12"/>
                    <a:pt x="12" y="13"/>
                  </a:cubicBezTo>
                  <a:cubicBezTo>
                    <a:pt x="11" y="13"/>
                    <a:pt x="10" y="13"/>
                    <a:pt x="10" y="13"/>
                  </a:cubicBezTo>
                  <a:cubicBezTo>
                    <a:pt x="9" y="14"/>
                    <a:pt x="7" y="16"/>
                    <a:pt x="7" y="16"/>
                  </a:cubicBezTo>
                  <a:cubicBezTo>
                    <a:pt x="7" y="16"/>
                    <a:pt x="7" y="16"/>
                    <a:pt x="7" y="16"/>
                  </a:cubicBezTo>
                  <a:cubicBezTo>
                    <a:pt x="2" y="15"/>
                    <a:pt x="2" y="15"/>
                    <a:pt x="2" y="15"/>
                  </a:cubicBezTo>
                  <a:cubicBezTo>
                    <a:pt x="1" y="16"/>
                    <a:pt x="1" y="17"/>
                    <a:pt x="1" y="18"/>
                  </a:cubicBezTo>
                  <a:cubicBezTo>
                    <a:pt x="1" y="19"/>
                    <a:pt x="0" y="20"/>
                    <a:pt x="0" y="21"/>
                  </a:cubicBezTo>
                  <a:cubicBezTo>
                    <a:pt x="0" y="22"/>
                    <a:pt x="0" y="23"/>
                    <a:pt x="0" y="23"/>
                  </a:cubicBezTo>
                  <a:cubicBezTo>
                    <a:pt x="0" y="23"/>
                    <a:pt x="0" y="22"/>
                    <a:pt x="0" y="22"/>
                  </a:cubicBezTo>
                  <a:cubicBezTo>
                    <a:pt x="0" y="22"/>
                    <a:pt x="0" y="22"/>
                    <a:pt x="1" y="22"/>
                  </a:cubicBezTo>
                  <a:cubicBezTo>
                    <a:pt x="1" y="22"/>
                    <a:pt x="1" y="22"/>
                    <a:pt x="1" y="22"/>
                  </a:cubicBezTo>
                  <a:cubicBezTo>
                    <a:pt x="2" y="22"/>
                    <a:pt x="2" y="22"/>
                    <a:pt x="3" y="23"/>
                  </a:cubicBezTo>
                  <a:cubicBezTo>
                    <a:pt x="3" y="23"/>
                    <a:pt x="7" y="29"/>
                    <a:pt x="7" y="30"/>
                  </a:cubicBezTo>
                  <a:cubicBezTo>
                    <a:pt x="8" y="30"/>
                    <a:pt x="9" y="33"/>
                    <a:pt x="10" y="33"/>
                  </a:cubicBezTo>
                  <a:cubicBezTo>
                    <a:pt x="10" y="33"/>
                    <a:pt x="10" y="34"/>
                    <a:pt x="10" y="34"/>
                  </a:cubicBezTo>
                  <a:cubicBezTo>
                    <a:pt x="10" y="34"/>
                    <a:pt x="11" y="36"/>
                    <a:pt x="12" y="36"/>
                  </a:cubicBezTo>
                  <a:cubicBezTo>
                    <a:pt x="13" y="37"/>
                    <a:pt x="13" y="39"/>
                    <a:pt x="13" y="39"/>
                  </a:cubicBezTo>
                  <a:cubicBezTo>
                    <a:pt x="13" y="40"/>
                    <a:pt x="14" y="42"/>
                    <a:pt x="15" y="43"/>
                  </a:cubicBezTo>
                  <a:cubicBezTo>
                    <a:pt x="16" y="43"/>
                    <a:pt x="17" y="43"/>
                    <a:pt x="19" y="45"/>
                  </a:cubicBezTo>
                  <a:cubicBezTo>
                    <a:pt x="20" y="47"/>
                    <a:pt x="21" y="49"/>
                    <a:pt x="22" y="50"/>
                  </a:cubicBezTo>
                  <a:cubicBezTo>
                    <a:pt x="22" y="51"/>
                    <a:pt x="23" y="52"/>
                    <a:pt x="22" y="53"/>
                  </a:cubicBezTo>
                  <a:cubicBezTo>
                    <a:pt x="22" y="53"/>
                    <a:pt x="22" y="54"/>
                    <a:pt x="22" y="55"/>
                  </a:cubicBezTo>
                  <a:cubicBezTo>
                    <a:pt x="22" y="56"/>
                    <a:pt x="22" y="57"/>
                    <a:pt x="22" y="57"/>
                  </a:cubicBezTo>
                  <a:cubicBezTo>
                    <a:pt x="22" y="58"/>
                    <a:pt x="23" y="59"/>
                    <a:pt x="23" y="60"/>
                  </a:cubicBezTo>
                  <a:cubicBezTo>
                    <a:pt x="24" y="61"/>
                    <a:pt x="25" y="62"/>
                    <a:pt x="25" y="62"/>
                  </a:cubicBezTo>
                  <a:cubicBezTo>
                    <a:pt x="25" y="62"/>
                    <a:pt x="26" y="63"/>
                    <a:pt x="26" y="63"/>
                  </a:cubicBezTo>
                  <a:cubicBezTo>
                    <a:pt x="27" y="63"/>
                    <a:pt x="28" y="64"/>
                    <a:pt x="29" y="65"/>
                  </a:cubicBezTo>
                  <a:cubicBezTo>
                    <a:pt x="30" y="66"/>
                    <a:pt x="34" y="73"/>
                    <a:pt x="34" y="73"/>
                  </a:cubicBezTo>
                  <a:cubicBezTo>
                    <a:pt x="34" y="73"/>
                    <a:pt x="35" y="75"/>
                    <a:pt x="35" y="75"/>
                  </a:cubicBezTo>
                  <a:cubicBezTo>
                    <a:pt x="36" y="76"/>
                    <a:pt x="38" y="78"/>
                    <a:pt x="38" y="79"/>
                  </a:cubicBezTo>
                  <a:cubicBezTo>
                    <a:pt x="38" y="80"/>
                    <a:pt x="38" y="80"/>
                    <a:pt x="39" y="80"/>
                  </a:cubicBezTo>
                  <a:cubicBezTo>
                    <a:pt x="39" y="80"/>
                    <a:pt x="40" y="81"/>
                    <a:pt x="40" y="83"/>
                  </a:cubicBezTo>
                  <a:cubicBezTo>
                    <a:pt x="40" y="83"/>
                    <a:pt x="40" y="83"/>
                    <a:pt x="40" y="83"/>
                  </a:cubicBezTo>
                  <a:cubicBezTo>
                    <a:pt x="42" y="82"/>
                    <a:pt x="42" y="82"/>
                    <a:pt x="42" y="82"/>
                  </a:cubicBezTo>
                  <a:cubicBezTo>
                    <a:pt x="42" y="82"/>
                    <a:pt x="42" y="82"/>
                    <a:pt x="42" y="82"/>
                  </a:cubicBezTo>
                  <a:cubicBezTo>
                    <a:pt x="42" y="81"/>
                    <a:pt x="42" y="80"/>
                    <a:pt x="42" y="79"/>
                  </a:cubicBezTo>
                  <a:cubicBezTo>
                    <a:pt x="43" y="78"/>
                    <a:pt x="43" y="78"/>
                    <a:pt x="43" y="78"/>
                  </a:cubicBezTo>
                  <a:cubicBezTo>
                    <a:pt x="43" y="78"/>
                    <a:pt x="43" y="78"/>
                    <a:pt x="43" y="78"/>
                  </a:cubicBezTo>
                  <a:cubicBezTo>
                    <a:pt x="43" y="78"/>
                    <a:pt x="44" y="78"/>
                    <a:pt x="44" y="78"/>
                  </a:cubicBezTo>
                  <a:cubicBezTo>
                    <a:pt x="44" y="78"/>
                    <a:pt x="45" y="78"/>
                    <a:pt x="45" y="78"/>
                  </a:cubicBezTo>
                  <a:cubicBezTo>
                    <a:pt x="45" y="78"/>
                    <a:pt x="45" y="79"/>
                    <a:pt x="47" y="79"/>
                  </a:cubicBezTo>
                  <a:cubicBezTo>
                    <a:pt x="49" y="78"/>
                    <a:pt x="51" y="78"/>
                    <a:pt x="51" y="78"/>
                  </a:cubicBezTo>
                  <a:cubicBezTo>
                    <a:pt x="51" y="78"/>
                    <a:pt x="51" y="78"/>
                    <a:pt x="51" y="78"/>
                  </a:cubicBezTo>
                  <a:cubicBezTo>
                    <a:pt x="52" y="78"/>
                    <a:pt x="60" y="79"/>
                    <a:pt x="60" y="79"/>
                  </a:cubicBezTo>
                  <a:cubicBezTo>
                    <a:pt x="60" y="79"/>
                    <a:pt x="60" y="79"/>
                    <a:pt x="60" y="79"/>
                  </a:cubicBezTo>
                  <a:cubicBezTo>
                    <a:pt x="60" y="79"/>
                    <a:pt x="61" y="80"/>
                    <a:pt x="61" y="80"/>
                  </a:cubicBezTo>
                  <a:cubicBezTo>
                    <a:pt x="61" y="80"/>
                    <a:pt x="61" y="80"/>
                    <a:pt x="61" y="80"/>
                  </a:cubicBezTo>
                  <a:cubicBezTo>
                    <a:pt x="62" y="80"/>
                    <a:pt x="63" y="80"/>
                    <a:pt x="63" y="80"/>
                  </a:cubicBezTo>
                  <a:cubicBezTo>
                    <a:pt x="63" y="80"/>
                    <a:pt x="63" y="80"/>
                    <a:pt x="63" y="79"/>
                  </a:cubicBezTo>
                  <a:cubicBezTo>
                    <a:pt x="64" y="79"/>
                    <a:pt x="67" y="74"/>
                    <a:pt x="67" y="74"/>
                  </a:cubicBezTo>
                  <a:cubicBezTo>
                    <a:pt x="67" y="74"/>
                    <a:pt x="67" y="74"/>
                    <a:pt x="67" y="74"/>
                  </a:cubicBezTo>
                  <a:cubicBezTo>
                    <a:pt x="68" y="74"/>
                    <a:pt x="69" y="73"/>
                    <a:pt x="69" y="73"/>
                  </a:cubicBezTo>
                  <a:cubicBezTo>
                    <a:pt x="69" y="73"/>
                    <a:pt x="71" y="72"/>
                    <a:pt x="72" y="72"/>
                  </a:cubicBezTo>
                  <a:cubicBezTo>
                    <a:pt x="73" y="72"/>
                    <a:pt x="77" y="71"/>
                    <a:pt x="79" y="71"/>
                  </a:cubicBezTo>
                  <a:cubicBezTo>
                    <a:pt x="80" y="71"/>
                    <a:pt x="85" y="70"/>
                    <a:pt x="85" y="70"/>
                  </a:cubicBezTo>
                  <a:cubicBezTo>
                    <a:pt x="85" y="70"/>
                    <a:pt x="86" y="70"/>
                    <a:pt x="86" y="7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7" name="Freeform 499"/>
            <p:cNvSpPr>
              <a:spLocks/>
            </p:cNvSpPr>
            <p:nvPr/>
          </p:nvSpPr>
          <p:spPr bwMode="auto">
            <a:xfrm>
              <a:off x="3539" y="2367"/>
              <a:ext cx="23" cy="7"/>
            </a:xfrm>
            <a:custGeom>
              <a:avLst/>
              <a:gdLst/>
              <a:ahLst/>
              <a:cxnLst>
                <a:cxn ang="0">
                  <a:pos x="5" y="0"/>
                </a:cxn>
                <a:cxn ang="0">
                  <a:pos x="3" y="0"/>
                </a:cxn>
                <a:cxn ang="0">
                  <a:pos x="2" y="0"/>
                </a:cxn>
                <a:cxn ang="0">
                  <a:pos x="1" y="0"/>
                </a:cxn>
                <a:cxn ang="0">
                  <a:pos x="1" y="1"/>
                </a:cxn>
                <a:cxn ang="0">
                  <a:pos x="2" y="1"/>
                </a:cxn>
                <a:cxn ang="0">
                  <a:pos x="3" y="2"/>
                </a:cxn>
                <a:cxn ang="0">
                  <a:pos x="6" y="1"/>
                </a:cxn>
                <a:cxn ang="0">
                  <a:pos x="5" y="0"/>
                </a:cxn>
              </a:cxnLst>
              <a:rect l="0" t="0" r="r" b="b"/>
              <a:pathLst>
                <a:path w="7" h="2">
                  <a:moveTo>
                    <a:pt x="5" y="0"/>
                  </a:moveTo>
                  <a:cubicBezTo>
                    <a:pt x="5" y="0"/>
                    <a:pt x="4" y="0"/>
                    <a:pt x="3" y="0"/>
                  </a:cubicBezTo>
                  <a:cubicBezTo>
                    <a:pt x="3" y="0"/>
                    <a:pt x="3" y="0"/>
                    <a:pt x="2" y="0"/>
                  </a:cubicBezTo>
                  <a:cubicBezTo>
                    <a:pt x="2" y="0"/>
                    <a:pt x="1" y="0"/>
                    <a:pt x="1" y="0"/>
                  </a:cubicBezTo>
                  <a:cubicBezTo>
                    <a:pt x="0" y="1"/>
                    <a:pt x="1" y="1"/>
                    <a:pt x="1" y="1"/>
                  </a:cubicBezTo>
                  <a:cubicBezTo>
                    <a:pt x="1" y="1"/>
                    <a:pt x="1" y="1"/>
                    <a:pt x="2" y="1"/>
                  </a:cubicBezTo>
                  <a:cubicBezTo>
                    <a:pt x="2" y="2"/>
                    <a:pt x="3" y="2"/>
                    <a:pt x="3" y="2"/>
                  </a:cubicBezTo>
                  <a:cubicBezTo>
                    <a:pt x="4" y="2"/>
                    <a:pt x="5" y="1"/>
                    <a:pt x="6" y="1"/>
                  </a:cubicBezTo>
                  <a:cubicBezTo>
                    <a:pt x="7" y="0"/>
                    <a:pt x="6" y="0"/>
                    <a:pt x="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8" name="Freeform 500"/>
            <p:cNvSpPr>
              <a:spLocks/>
            </p:cNvSpPr>
            <p:nvPr/>
          </p:nvSpPr>
          <p:spPr bwMode="auto">
            <a:xfrm>
              <a:off x="3371" y="2264"/>
              <a:ext cx="165" cy="103"/>
            </a:xfrm>
            <a:custGeom>
              <a:avLst/>
              <a:gdLst/>
              <a:ahLst/>
              <a:cxnLst>
                <a:cxn ang="0">
                  <a:pos x="45" y="0"/>
                </a:cxn>
                <a:cxn ang="0">
                  <a:pos x="39" y="1"/>
                </a:cxn>
                <a:cxn ang="0">
                  <a:pos x="32" y="2"/>
                </a:cxn>
                <a:cxn ang="0">
                  <a:pos x="29" y="3"/>
                </a:cxn>
                <a:cxn ang="0">
                  <a:pos x="27" y="4"/>
                </a:cxn>
                <a:cxn ang="0">
                  <a:pos x="27" y="4"/>
                </a:cxn>
                <a:cxn ang="0">
                  <a:pos x="23" y="9"/>
                </a:cxn>
                <a:cxn ang="0">
                  <a:pos x="23" y="10"/>
                </a:cxn>
                <a:cxn ang="0">
                  <a:pos x="21" y="10"/>
                </a:cxn>
                <a:cxn ang="0">
                  <a:pos x="21" y="10"/>
                </a:cxn>
                <a:cxn ang="0">
                  <a:pos x="20" y="9"/>
                </a:cxn>
                <a:cxn ang="0">
                  <a:pos x="20" y="9"/>
                </a:cxn>
                <a:cxn ang="0">
                  <a:pos x="11" y="8"/>
                </a:cxn>
                <a:cxn ang="0">
                  <a:pos x="11" y="8"/>
                </a:cxn>
                <a:cxn ang="0">
                  <a:pos x="7" y="9"/>
                </a:cxn>
                <a:cxn ang="0">
                  <a:pos x="5" y="8"/>
                </a:cxn>
                <a:cxn ang="0">
                  <a:pos x="4" y="8"/>
                </a:cxn>
                <a:cxn ang="0">
                  <a:pos x="3" y="8"/>
                </a:cxn>
                <a:cxn ang="0">
                  <a:pos x="3" y="8"/>
                </a:cxn>
                <a:cxn ang="0">
                  <a:pos x="2" y="9"/>
                </a:cxn>
                <a:cxn ang="0">
                  <a:pos x="2" y="12"/>
                </a:cxn>
                <a:cxn ang="0">
                  <a:pos x="2" y="12"/>
                </a:cxn>
                <a:cxn ang="0">
                  <a:pos x="0" y="13"/>
                </a:cxn>
                <a:cxn ang="0">
                  <a:pos x="1" y="16"/>
                </a:cxn>
                <a:cxn ang="0">
                  <a:pos x="0" y="17"/>
                </a:cxn>
                <a:cxn ang="0">
                  <a:pos x="0" y="19"/>
                </a:cxn>
                <a:cxn ang="0">
                  <a:pos x="0" y="19"/>
                </a:cxn>
                <a:cxn ang="0">
                  <a:pos x="1" y="20"/>
                </a:cxn>
                <a:cxn ang="0">
                  <a:pos x="2" y="26"/>
                </a:cxn>
                <a:cxn ang="0">
                  <a:pos x="3" y="28"/>
                </a:cxn>
                <a:cxn ang="0">
                  <a:pos x="3" y="31"/>
                </a:cxn>
                <a:cxn ang="0">
                  <a:pos x="5" y="32"/>
                </a:cxn>
                <a:cxn ang="0">
                  <a:pos x="9" y="32"/>
                </a:cxn>
                <a:cxn ang="0">
                  <a:pos x="11" y="32"/>
                </a:cxn>
                <a:cxn ang="0">
                  <a:pos x="12" y="31"/>
                </a:cxn>
                <a:cxn ang="0">
                  <a:pos x="13" y="30"/>
                </a:cxn>
                <a:cxn ang="0">
                  <a:pos x="14" y="29"/>
                </a:cxn>
                <a:cxn ang="0">
                  <a:pos x="16" y="28"/>
                </a:cxn>
                <a:cxn ang="0">
                  <a:pos x="24" y="26"/>
                </a:cxn>
                <a:cxn ang="0">
                  <a:pos x="27" y="25"/>
                </a:cxn>
                <a:cxn ang="0">
                  <a:pos x="30" y="24"/>
                </a:cxn>
                <a:cxn ang="0">
                  <a:pos x="36" y="21"/>
                </a:cxn>
                <a:cxn ang="0">
                  <a:pos x="46" y="17"/>
                </a:cxn>
                <a:cxn ang="0">
                  <a:pos x="47" y="16"/>
                </a:cxn>
                <a:cxn ang="0">
                  <a:pos x="47" y="15"/>
                </a:cxn>
                <a:cxn ang="0">
                  <a:pos x="48" y="13"/>
                </a:cxn>
                <a:cxn ang="0">
                  <a:pos x="49" y="13"/>
                </a:cxn>
                <a:cxn ang="0">
                  <a:pos x="51" y="12"/>
                </a:cxn>
                <a:cxn ang="0">
                  <a:pos x="46" y="0"/>
                </a:cxn>
                <a:cxn ang="0">
                  <a:pos x="45" y="0"/>
                </a:cxn>
              </a:cxnLst>
              <a:rect l="0" t="0" r="r" b="b"/>
              <a:pathLst>
                <a:path w="51" h="32">
                  <a:moveTo>
                    <a:pt x="45" y="0"/>
                  </a:moveTo>
                  <a:cubicBezTo>
                    <a:pt x="45" y="0"/>
                    <a:pt x="40" y="1"/>
                    <a:pt x="39" y="1"/>
                  </a:cubicBezTo>
                  <a:cubicBezTo>
                    <a:pt x="37" y="1"/>
                    <a:pt x="33" y="2"/>
                    <a:pt x="32" y="2"/>
                  </a:cubicBezTo>
                  <a:cubicBezTo>
                    <a:pt x="31" y="2"/>
                    <a:pt x="29" y="3"/>
                    <a:pt x="29" y="3"/>
                  </a:cubicBezTo>
                  <a:cubicBezTo>
                    <a:pt x="29" y="3"/>
                    <a:pt x="28" y="4"/>
                    <a:pt x="27" y="4"/>
                  </a:cubicBezTo>
                  <a:cubicBezTo>
                    <a:pt x="27" y="4"/>
                    <a:pt x="27" y="4"/>
                    <a:pt x="27" y="4"/>
                  </a:cubicBezTo>
                  <a:cubicBezTo>
                    <a:pt x="27" y="4"/>
                    <a:pt x="24" y="9"/>
                    <a:pt x="23" y="9"/>
                  </a:cubicBezTo>
                  <a:cubicBezTo>
                    <a:pt x="23" y="10"/>
                    <a:pt x="23" y="10"/>
                    <a:pt x="23" y="10"/>
                  </a:cubicBezTo>
                  <a:cubicBezTo>
                    <a:pt x="23" y="10"/>
                    <a:pt x="22" y="10"/>
                    <a:pt x="21" y="10"/>
                  </a:cubicBezTo>
                  <a:cubicBezTo>
                    <a:pt x="21" y="10"/>
                    <a:pt x="21" y="10"/>
                    <a:pt x="21" y="10"/>
                  </a:cubicBezTo>
                  <a:cubicBezTo>
                    <a:pt x="21" y="10"/>
                    <a:pt x="20" y="9"/>
                    <a:pt x="20" y="9"/>
                  </a:cubicBezTo>
                  <a:cubicBezTo>
                    <a:pt x="20" y="9"/>
                    <a:pt x="20" y="9"/>
                    <a:pt x="20" y="9"/>
                  </a:cubicBezTo>
                  <a:cubicBezTo>
                    <a:pt x="20" y="9"/>
                    <a:pt x="12" y="8"/>
                    <a:pt x="11" y="8"/>
                  </a:cubicBezTo>
                  <a:cubicBezTo>
                    <a:pt x="11" y="8"/>
                    <a:pt x="11" y="8"/>
                    <a:pt x="11" y="8"/>
                  </a:cubicBezTo>
                  <a:cubicBezTo>
                    <a:pt x="11" y="8"/>
                    <a:pt x="9" y="8"/>
                    <a:pt x="7" y="9"/>
                  </a:cubicBezTo>
                  <a:cubicBezTo>
                    <a:pt x="5" y="9"/>
                    <a:pt x="5" y="8"/>
                    <a:pt x="5" y="8"/>
                  </a:cubicBezTo>
                  <a:cubicBezTo>
                    <a:pt x="5" y="8"/>
                    <a:pt x="4" y="8"/>
                    <a:pt x="4" y="8"/>
                  </a:cubicBezTo>
                  <a:cubicBezTo>
                    <a:pt x="4" y="8"/>
                    <a:pt x="3" y="8"/>
                    <a:pt x="3" y="8"/>
                  </a:cubicBezTo>
                  <a:cubicBezTo>
                    <a:pt x="3" y="8"/>
                    <a:pt x="3" y="8"/>
                    <a:pt x="3" y="8"/>
                  </a:cubicBezTo>
                  <a:cubicBezTo>
                    <a:pt x="3" y="8"/>
                    <a:pt x="3" y="8"/>
                    <a:pt x="2" y="9"/>
                  </a:cubicBezTo>
                  <a:cubicBezTo>
                    <a:pt x="2" y="10"/>
                    <a:pt x="2" y="11"/>
                    <a:pt x="2" y="12"/>
                  </a:cubicBezTo>
                  <a:cubicBezTo>
                    <a:pt x="2" y="12"/>
                    <a:pt x="2" y="12"/>
                    <a:pt x="2" y="12"/>
                  </a:cubicBezTo>
                  <a:cubicBezTo>
                    <a:pt x="0" y="13"/>
                    <a:pt x="0" y="13"/>
                    <a:pt x="0" y="13"/>
                  </a:cubicBezTo>
                  <a:cubicBezTo>
                    <a:pt x="0" y="14"/>
                    <a:pt x="1" y="15"/>
                    <a:pt x="1" y="16"/>
                  </a:cubicBezTo>
                  <a:cubicBezTo>
                    <a:pt x="0" y="16"/>
                    <a:pt x="0" y="17"/>
                    <a:pt x="0" y="17"/>
                  </a:cubicBezTo>
                  <a:cubicBezTo>
                    <a:pt x="0" y="17"/>
                    <a:pt x="1" y="19"/>
                    <a:pt x="0" y="19"/>
                  </a:cubicBezTo>
                  <a:cubicBezTo>
                    <a:pt x="0" y="19"/>
                    <a:pt x="0" y="19"/>
                    <a:pt x="0" y="19"/>
                  </a:cubicBezTo>
                  <a:cubicBezTo>
                    <a:pt x="1" y="20"/>
                    <a:pt x="1" y="20"/>
                    <a:pt x="1" y="20"/>
                  </a:cubicBezTo>
                  <a:cubicBezTo>
                    <a:pt x="1" y="20"/>
                    <a:pt x="2" y="25"/>
                    <a:pt x="2" y="26"/>
                  </a:cubicBezTo>
                  <a:cubicBezTo>
                    <a:pt x="3" y="27"/>
                    <a:pt x="3" y="28"/>
                    <a:pt x="3" y="28"/>
                  </a:cubicBezTo>
                  <a:cubicBezTo>
                    <a:pt x="3" y="28"/>
                    <a:pt x="3" y="30"/>
                    <a:pt x="3" y="31"/>
                  </a:cubicBezTo>
                  <a:cubicBezTo>
                    <a:pt x="4" y="32"/>
                    <a:pt x="4" y="32"/>
                    <a:pt x="5" y="32"/>
                  </a:cubicBezTo>
                  <a:cubicBezTo>
                    <a:pt x="5" y="32"/>
                    <a:pt x="8" y="32"/>
                    <a:pt x="9" y="32"/>
                  </a:cubicBezTo>
                  <a:cubicBezTo>
                    <a:pt x="9" y="31"/>
                    <a:pt x="10" y="31"/>
                    <a:pt x="11" y="32"/>
                  </a:cubicBezTo>
                  <a:cubicBezTo>
                    <a:pt x="11" y="32"/>
                    <a:pt x="12" y="31"/>
                    <a:pt x="12" y="31"/>
                  </a:cubicBezTo>
                  <a:cubicBezTo>
                    <a:pt x="12" y="31"/>
                    <a:pt x="12" y="30"/>
                    <a:pt x="13" y="30"/>
                  </a:cubicBezTo>
                  <a:cubicBezTo>
                    <a:pt x="14" y="30"/>
                    <a:pt x="14" y="29"/>
                    <a:pt x="14" y="29"/>
                  </a:cubicBezTo>
                  <a:cubicBezTo>
                    <a:pt x="15" y="29"/>
                    <a:pt x="15" y="28"/>
                    <a:pt x="16" y="28"/>
                  </a:cubicBezTo>
                  <a:cubicBezTo>
                    <a:pt x="17" y="28"/>
                    <a:pt x="23" y="27"/>
                    <a:pt x="24" y="26"/>
                  </a:cubicBezTo>
                  <a:cubicBezTo>
                    <a:pt x="25" y="25"/>
                    <a:pt x="27" y="25"/>
                    <a:pt x="27" y="25"/>
                  </a:cubicBezTo>
                  <a:cubicBezTo>
                    <a:pt x="28" y="25"/>
                    <a:pt x="29" y="25"/>
                    <a:pt x="30" y="24"/>
                  </a:cubicBezTo>
                  <a:cubicBezTo>
                    <a:pt x="31" y="24"/>
                    <a:pt x="32" y="22"/>
                    <a:pt x="36" y="21"/>
                  </a:cubicBezTo>
                  <a:cubicBezTo>
                    <a:pt x="39" y="20"/>
                    <a:pt x="46" y="18"/>
                    <a:pt x="46" y="17"/>
                  </a:cubicBezTo>
                  <a:cubicBezTo>
                    <a:pt x="47" y="17"/>
                    <a:pt x="47" y="17"/>
                    <a:pt x="47" y="16"/>
                  </a:cubicBezTo>
                  <a:cubicBezTo>
                    <a:pt x="47" y="16"/>
                    <a:pt x="47" y="15"/>
                    <a:pt x="47" y="15"/>
                  </a:cubicBezTo>
                  <a:cubicBezTo>
                    <a:pt x="48" y="14"/>
                    <a:pt x="48" y="14"/>
                    <a:pt x="48" y="13"/>
                  </a:cubicBezTo>
                  <a:cubicBezTo>
                    <a:pt x="48" y="13"/>
                    <a:pt x="49" y="13"/>
                    <a:pt x="49" y="13"/>
                  </a:cubicBezTo>
                  <a:cubicBezTo>
                    <a:pt x="50" y="13"/>
                    <a:pt x="50" y="12"/>
                    <a:pt x="51" y="12"/>
                  </a:cubicBezTo>
                  <a:cubicBezTo>
                    <a:pt x="46" y="0"/>
                    <a:pt x="46" y="0"/>
                    <a:pt x="46" y="0"/>
                  </a:cubicBezTo>
                  <a:cubicBezTo>
                    <a:pt x="46" y="0"/>
                    <a:pt x="45" y="0"/>
                    <a:pt x="4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9" name="Freeform 501"/>
            <p:cNvSpPr>
              <a:spLocks/>
            </p:cNvSpPr>
            <p:nvPr/>
          </p:nvSpPr>
          <p:spPr bwMode="auto">
            <a:xfrm>
              <a:off x="3546" y="2173"/>
              <a:ext cx="6" cy="3"/>
            </a:xfrm>
            <a:custGeom>
              <a:avLst/>
              <a:gdLst/>
              <a:ahLst/>
              <a:cxnLst>
                <a:cxn ang="0">
                  <a:pos x="0" y="1"/>
                </a:cxn>
                <a:cxn ang="0">
                  <a:pos x="2" y="1"/>
                </a:cxn>
                <a:cxn ang="0">
                  <a:pos x="0" y="1"/>
                </a:cxn>
              </a:cxnLst>
              <a:rect l="0" t="0" r="r" b="b"/>
              <a:pathLst>
                <a:path w="2" h="1">
                  <a:moveTo>
                    <a:pt x="0" y="1"/>
                  </a:moveTo>
                  <a:cubicBezTo>
                    <a:pt x="0" y="1"/>
                    <a:pt x="2" y="1"/>
                    <a:pt x="2"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0" name="Freeform 502"/>
            <p:cNvSpPr>
              <a:spLocks/>
            </p:cNvSpPr>
            <p:nvPr/>
          </p:nvSpPr>
          <p:spPr bwMode="auto">
            <a:xfrm>
              <a:off x="3514" y="2144"/>
              <a:ext cx="77" cy="58"/>
            </a:xfrm>
            <a:custGeom>
              <a:avLst/>
              <a:gdLst/>
              <a:ahLst/>
              <a:cxnLst>
                <a:cxn ang="0">
                  <a:pos x="18" y="18"/>
                </a:cxn>
                <a:cxn ang="0">
                  <a:pos x="18" y="18"/>
                </a:cxn>
                <a:cxn ang="0">
                  <a:pos x="19" y="12"/>
                </a:cxn>
                <a:cxn ang="0">
                  <a:pos x="20" y="11"/>
                </a:cxn>
                <a:cxn ang="0">
                  <a:pos x="22" y="11"/>
                </a:cxn>
                <a:cxn ang="0">
                  <a:pos x="22" y="10"/>
                </a:cxn>
                <a:cxn ang="0">
                  <a:pos x="21" y="10"/>
                </a:cxn>
                <a:cxn ang="0">
                  <a:pos x="21" y="8"/>
                </a:cxn>
                <a:cxn ang="0">
                  <a:pos x="21" y="7"/>
                </a:cxn>
                <a:cxn ang="0">
                  <a:pos x="22" y="6"/>
                </a:cxn>
                <a:cxn ang="0">
                  <a:pos x="22" y="6"/>
                </a:cxn>
                <a:cxn ang="0">
                  <a:pos x="22" y="7"/>
                </a:cxn>
                <a:cxn ang="0">
                  <a:pos x="22" y="7"/>
                </a:cxn>
                <a:cxn ang="0">
                  <a:pos x="23" y="7"/>
                </a:cxn>
                <a:cxn ang="0">
                  <a:pos x="23" y="6"/>
                </a:cxn>
                <a:cxn ang="0">
                  <a:pos x="23" y="6"/>
                </a:cxn>
                <a:cxn ang="0">
                  <a:pos x="24" y="6"/>
                </a:cxn>
                <a:cxn ang="0">
                  <a:pos x="24" y="6"/>
                </a:cxn>
                <a:cxn ang="0">
                  <a:pos x="24" y="5"/>
                </a:cxn>
                <a:cxn ang="0">
                  <a:pos x="24" y="3"/>
                </a:cxn>
                <a:cxn ang="0">
                  <a:pos x="23" y="2"/>
                </a:cxn>
                <a:cxn ang="0">
                  <a:pos x="23" y="2"/>
                </a:cxn>
                <a:cxn ang="0">
                  <a:pos x="22" y="2"/>
                </a:cxn>
                <a:cxn ang="0">
                  <a:pos x="22" y="0"/>
                </a:cxn>
                <a:cxn ang="0">
                  <a:pos x="22" y="1"/>
                </a:cxn>
                <a:cxn ang="0">
                  <a:pos x="21" y="2"/>
                </a:cxn>
                <a:cxn ang="0">
                  <a:pos x="20" y="3"/>
                </a:cxn>
                <a:cxn ang="0">
                  <a:pos x="18" y="4"/>
                </a:cxn>
                <a:cxn ang="0">
                  <a:pos x="16" y="6"/>
                </a:cxn>
                <a:cxn ang="0">
                  <a:pos x="15" y="8"/>
                </a:cxn>
                <a:cxn ang="0">
                  <a:pos x="13" y="10"/>
                </a:cxn>
                <a:cxn ang="0">
                  <a:pos x="12" y="10"/>
                </a:cxn>
                <a:cxn ang="0">
                  <a:pos x="11" y="11"/>
                </a:cxn>
                <a:cxn ang="0">
                  <a:pos x="6" y="11"/>
                </a:cxn>
                <a:cxn ang="0">
                  <a:pos x="1" y="11"/>
                </a:cxn>
                <a:cxn ang="0">
                  <a:pos x="1" y="10"/>
                </a:cxn>
                <a:cxn ang="0">
                  <a:pos x="0" y="9"/>
                </a:cxn>
                <a:cxn ang="0">
                  <a:pos x="0" y="9"/>
                </a:cxn>
                <a:cxn ang="0">
                  <a:pos x="0" y="10"/>
                </a:cxn>
                <a:cxn ang="0">
                  <a:pos x="0" y="10"/>
                </a:cxn>
                <a:cxn ang="0">
                  <a:pos x="2" y="13"/>
                </a:cxn>
                <a:cxn ang="0">
                  <a:pos x="3" y="15"/>
                </a:cxn>
                <a:cxn ang="0">
                  <a:pos x="5" y="16"/>
                </a:cxn>
                <a:cxn ang="0">
                  <a:pos x="18" y="18"/>
                </a:cxn>
              </a:cxnLst>
              <a:rect l="0" t="0" r="r" b="b"/>
              <a:pathLst>
                <a:path w="24" h="18">
                  <a:moveTo>
                    <a:pt x="18" y="18"/>
                  </a:moveTo>
                  <a:cubicBezTo>
                    <a:pt x="18" y="18"/>
                    <a:pt x="18" y="18"/>
                    <a:pt x="18" y="18"/>
                  </a:cubicBezTo>
                  <a:cubicBezTo>
                    <a:pt x="19" y="12"/>
                    <a:pt x="19" y="12"/>
                    <a:pt x="19" y="12"/>
                  </a:cubicBezTo>
                  <a:cubicBezTo>
                    <a:pt x="19" y="12"/>
                    <a:pt x="19" y="11"/>
                    <a:pt x="20" y="11"/>
                  </a:cubicBezTo>
                  <a:cubicBezTo>
                    <a:pt x="21" y="11"/>
                    <a:pt x="22" y="11"/>
                    <a:pt x="22" y="11"/>
                  </a:cubicBezTo>
                  <a:cubicBezTo>
                    <a:pt x="22" y="11"/>
                    <a:pt x="22" y="11"/>
                    <a:pt x="22" y="10"/>
                  </a:cubicBezTo>
                  <a:cubicBezTo>
                    <a:pt x="21" y="10"/>
                    <a:pt x="21" y="10"/>
                    <a:pt x="21" y="10"/>
                  </a:cubicBezTo>
                  <a:cubicBezTo>
                    <a:pt x="21" y="9"/>
                    <a:pt x="21" y="8"/>
                    <a:pt x="21" y="8"/>
                  </a:cubicBezTo>
                  <a:cubicBezTo>
                    <a:pt x="21" y="8"/>
                    <a:pt x="21" y="7"/>
                    <a:pt x="21" y="7"/>
                  </a:cubicBezTo>
                  <a:cubicBezTo>
                    <a:pt x="21" y="7"/>
                    <a:pt x="22" y="6"/>
                    <a:pt x="22" y="6"/>
                  </a:cubicBezTo>
                  <a:cubicBezTo>
                    <a:pt x="22" y="6"/>
                    <a:pt x="22" y="6"/>
                    <a:pt x="22" y="6"/>
                  </a:cubicBezTo>
                  <a:cubicBezTo>
                    <a:pt x="22" y="6"/>
                    <a:pt x="22" y="6"/>
                    <a:pt x="22" y="7"/>
                  </a:cubicBezTo>
                  <a:cubicBezTo>
                    <a:pt x="22" y="7"/>
                    <a:pt x="22" y="7"/>
                    <a:pt x="22" y="7"/>
                  </a:cubicBezTo>
                  <a:cubicBezTo>
                    <a:pt x="22" y="7"/>
                    <a:pt x="23" y="7"/>
                    <a:pt x="23" y="7"/>
                  </a:cubicBezTo>
                  <a:cubicBezTo>
                    <a:pt x="23" y="6"/>
                    <a:pt x="23" y="6"/>
                    <a:pt x="23" y="6"/>
                  </a:cubicBezTo>
                  <a:cubicBezTo>
                    <a:pt x="23" y="6"/>
                    <a:pt x="23" y="6"/>
                    <a:pt x="23" y="6"/>
                  </a:cubicBezTo>
                  <a:cubicBezTo>
                    <a:pt x="23" y="6"/>
                    <a:pt x="23" y="6"/>
                    <a:pt x="24" y="6"/>
                  </a:cubicBezTo>
                  <a:cubicBezTo>
                    <a:pt x="24" y="6"/>
                    <a:pt x="24" y="6"/>
                    <a:pt x="24" y="6"/>
                  </a:cubicBezTo>
                  <a:cubicBezTo>
                    <a:pt x="24" y="6"/>
                    <a:pt x="24" y="5"/>
                    <a:pt x="24" y="5"/>
                  </a:cubicBezTo>
                  <a:cubicBezTo>
                    <a:pt x="24" y="4"/>
                    <a:pt x="24" y="4"/>
                    <a:pt x="24" y="3"/>
                  </a:cubicBezTo>
                  <a:cubicBezTo>
                    <a:pt x="23" y="3"/>
                    <a:pt x="23" y="3"/>
                    <a:pt x="23" y="2"/>
                  </a:cubicBezTo>
                  <a:cubicBezTo>
                    <a:pt x="23" y="2"/>
                    <a:pt x="23" y="2"/>
                    <a:pt x="23" y="2"/>
                  </a:cubicBezTo>
                  <a:cubicBezTo>
                    <a:pt x="22" y="2"/>
                    <a:pt x="22" y="2"/>
                    <a:pt x="22" y="2"/>
                  </a:cubicBezTo>
                  <a:cubicBezTo>
                    <a:pt x="22" y="0"/>
                    <a:pt x="22" y="0"/>
                    <a:pt x="22" y="0"/>
                  </a:cubicBezTo>
                  <a:cubicBezTo>
                    <a:pt x="22" y="1"/>
                    <a:pt x="22" y="1"/>
                    <a:pt x="22" y="1"/>
                  </a:cubicBezTo>
                  <a:cubicBezTo>
                    <a:pt x="21" y="1"/>
                    <a:pt x="21" y="2"/>
                    <a:pt x="21" y="2"/>
                  </a:cubicBezTo>
                  <a:cubicBezTo>
                    <a:pt x="21" y="2"/>
                    <a:pt x="20" y="2"/>
                    <a:pt x="20" y="3"/>
                  </a:cubicBezTo>
                  <a:cubicBezTo>
                    <a:pt x="20" y="3"/>
                    <a:pt x="19" y="4"/>
                    <a:pt x="18" y="4"/>
                  </a:cubicBezTo>
                  <a:cubicBezTo>
                    <a:pt x="18" y="5"/>
                    <a:pt x="16" y="6"/>
                    <a:pt x="16" y="6"/>
                  </a:cubicBezTo>
                  <a:cubicBezTo>
                    <a:pt x="16" y="7"/>
                    <a:pt x="15" y="7"/>
                    <a:pt x="15" y="8"/>
                  </a:cubicBezTo>
                  <a:cubicBezTo>
                    <a:pt x="14" y="9"/>
                    <a:pt x="14" y="10"/>
                    <a:pt x="13" y="10"/>
                  </a:cubicBezTo>
                  <a:cubicBezTo>
                    <a:pt x="12" y="9"/>
                    <a:pt x="12" y="9"/>
                    <a:pt x="12" y="10"/>
                  </a:cubicBezTo>
                  <a:cubicBezTo>
                    <a:pt x="12" y="10"/>
                    <a:pt x="12" y="11"/>
                    <a:pt x="11" y="11"/>
                  </a:cubicBezTo>
                  <a:cubicBezTo>
                    <a:pt x="10" y="11"/>
                    <a:pt x="8" y="10"/>
                    <a:pt x="6" y="11"/>
                  </a:cubicBezTo>
                  <a:cubicBezTo>
                    <a:pt x="4" y="11"/>
                    <a:pt x="1" y="12"/>
                    <a:pt x="1" y="11"/>
                  </a:cubicBezTo>
                  <a:cubicBezTo>
                    <a:pt x="1" y="10"/>
                    <a:pt x="1" y="10"/>
                    <a:pt x="1" y="10"/>
                  </a:cubicBezTo>
                  <a:cubicBezTo>
                    <a:pt x="0" y="10"/>
                    <a:pt x="0" y="10"/>
                    <a:pt x="0" y="9"/>
                  </a:cubicBezTo>
                  <a:cubicBezTo>
                    <a:pt x="0" y="9"/>
                    <a:pt x="0" y="9"/>
                    <a:pt x="0" y="9"/>
                  </a:cubicBezTo>
                  <a:cubicBezTo>
                    <a:pt x="0" y="9"/>
                    <a:pt x="0" y="9"/>
                    <a:pt x="0" y="10"/>
                  </a:cubicBezTo>
                  <a:cubicBezTo>
                    <a:pt x="0" y="10"/>
                    <a:pt x="0" y="10"/>
                    <a:pt x="0" y="10"/>
                  </a:cubicBezTo>
                  <a:cubicBezTo>
                    <a:pt x="0" y="11"/>
                    <a:pt x="1" y="12"/>
                    <a:pt x="2" y="13"/>
                  </a:cubicBezTo>
                  <a:cubicBezTo>
                    <a:pt x="2" y="13"/>
                    <a:pt x="3" y="14"/>
                    <a:pt x="3" y="15"/>
                  </a:cubicBezTo>
                  <a:cubicBezTo>
                    <a:pt x="3" y="15"/>
                    <a:pt x="4" y="16"/>
                    <a:pt x="5" y="16"/>
                  </a:cubicBezTo>
                  <a:cubicBezTo>
                    <a:pt x="6" y="17"/>
                    <a:pt x="18" y="18"/>
                    <a:pt x="18" y="1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1" name="Freeform 503"/>
            <p:cNvSpPr>
              <a:spLocks/>
            </p:cNvSpPr>
            <p:nvPr/>
          </p:nvSpPr>
          <p:spPr bwMode="auto">
            <a:xfrm>
              <a:off x="3649" y="1779"/>
              <a:ext cx="7" cy="3"/>
            </a:xfrm>
            <a:custGeom>
              <a:avLst/>
              <a:gdLst/>
              <a:ahLst/>
              <a:cxnLst>
                <a:cxn ang="0">
                  <a:pos x="0" y="0"/>
                </a:cxn>
                <a:cxn ang="0">
                  <a:pos x="0" y="0"/>
                </a:cxn>
                <a:cxn ang="0">
                  <a:pos x="1" y="1"/>
                </a:cxn>
                <a:cxn ang="0">
                  <a:pos x="2" y="1"/>
                </a:cxn>
                <a:cxn ang="0">
                  <a:pos x="2" y="0"/>
                </a:cxn>
                <a:cxn ang="0">
                  <a:pos x="0" y="0"/>
                </a:cxn>
              </a:cxnLst>
              <a:rect l="0" t="0" r="r" b="b"/>
              <a:pathLst>
                <a:path w="2" h="1">
                  <a:moveTo>
                    <a:pt x="0" y="0"/>
                  </a:moveTo>
                  <a:cubicBezTo>
                    <a:pt x="0" y="0"/>
                    <a:pt x="0" y="0"/>
                    <a:pt x="0" y="0"/>
                  </a:cubicBezTo>
                  <a:cubicBezTo>
                    <a:pt x="0" y="1"/>
                    <a:pt x="0" y="0"/>
                    <a:pt x="1" y="1"/>
                  </a:cubicBezTo>
                  <a:cubicBezTo>
                    <a:pt x="1" y="1"/>
                    <a:pt x="1" y="1"/>
                    <a:pt x="2" y="1"/>
                  </a:cubicBezTo>
                  <a:cubicBezTo>
                    <a:pt x="2" y="0"/>
                    <a:pt x="2" y="0"/>
                    <a:pt x="2"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2" name="Freeform 504"/>
            <p:cNvSpPr>
              <a:spLocks noEditPoints="1"/>
            </p:cNvSpPr>
            <p:nvPr/>
          </p:nvSpPr>
          <p:spPr bwMode="auto">
            <a:xfrm>
              <a:off x="3433" y="1581"/>
              <a:ext cx="653" cy="301"/>
            </a:xfrm>
            <a:custGeom>
              <a:avLst/>
              <a:gdLst/>
              <a:ahLst/>
              <a:cxnLst>
                <a:cxn ang="0">
                  <a:pos x="169" y="78"/>
                </a:cxn>
                <a:cxn ang="0">
                  <a:pos x="165" y="68"/>
                </a:cxn>
                <a:cxn ang="0">
                  <a:pos x="177" y="64"/>
                </a:cxn>
                <a:cxn ang="0">
                  <a:pos x="190" y="55"/>
                </a:cxn>
                <a:cxn ang="0">
                  <a:pos x="199" y="44"/>
                </a:cxn>
                <a:cxn ang="0">
                  <a:pos x="196" y="39"/>
                </a:cxn>
                <a:cxn ang="0">
                  <a:pos x="190" y="36"/>
                </a:cxn>
                <a:cxn ang="0">
                  <a:pos x="181" y="29"/>
                </a:cxn>
                <a:cxn ang="0">
                  <a:pos x="171" y="29"/>
                </a:cxn>
                <a:cxn ang="0">
                  <a:pos x="168" y="29"/>
                </a:cxn>
                <a:cxn ang="0">
                  <a:pos x="155" y="14"/>
                </a:cxn>
                <a:cxn ang="0">
                  <a:pos x="138" y="11"/>
                </a:cxn>
                <a:cxn ang="0">
                  <a:pos x="133" y="10"/>
                </a:cxn>
                <a:cxn ang="0">
                  <a:pos x="128" y="9"/>
                </a:cxn>
                <a:cxn ang="0">
                  <a:pos x="127" y="8"/>
                </a:cxn>
                <a:cxn ang="0">
                  <a:pos x="122" y="4"/>
                </a:cxn>
                <a:cxn ang="0">
                  <a:pos x="110" y="0"/>
                </a:cxn>
                <a:cxn ang="0">
                  <a:pos x="93" y="5"/>
                </a:cxn>
                <a:cxn ang="0">
                  <a:pos x="79" y="10"/>
                </a:cxn>
                <a:cxn ang="0">
                  <a:pos x="72" y="11"/>
                </a:cxn>
                <a:cxn ang="0">
                  <a:pos x="73" y="14"/>
                </a:cxn>
                <a:cxn ang="0">
                  <a:pos x="73" y="16"/>
                </a:cxn>
                <a:cxn ang="0">
                  <a:pos x="70" y="22"/>
                </a:cxn>
                <a:cxn ang="0">
                  <a:pos x="75" y="27"/>
                </a:cxn>
                <a:cxn ang="0">
                  <a:pos x="65" y="32"/>
                </a:cxn>
                <a:cxn ang="0">
                  <a:pos x="56" y="28"/>
                </a:cxn>
                <a:cxn ang="0">
                  <a:pos x="47" y="30"/>
                </a:cxn>
                <a:cxn ang="0">
                  <a:pos x="40" y="31"/>
                </a:cxn>
                <a:cxn ang="0">
                  <a:pos x="30" y="26"/>
                </a:cxn>
                <a:cxn ang="0">
                  <a:pos x="24" y="25"/>
                </a:cxn>
                <a:cxn ang="0">
                  <a:pos x="14" y="30"/>
                </a:cxn>
                <a:cxn ang="0">
                  <a:pos x="12" y="35"/>
                </a:cxn>
                <a:cxn ang="0">
                  <a:pos x="2" y="36"/>
                </a:cxn>
                <a:cxn ang="0">
                  <a:pos x="3" y="49"/>
                </a:cxn>
                <a:cxn ang="0">
                  <a:pos x="10" y="57"/>
                </a:cxn>
                <a:cxn ang="0">
                  <a:pos x="21" y="55"/>
                </a:cxn>
                <a:cxn ang="0">
                  <a:pos x="34" y="65"/>
                </a:cxn>
                <a:cxn ang="0">
                  <a:pos x="33" y="69"/>
                </a:cxn>
                <a:cxn ang="0">
                  <a:pos x="25" y="65"/>
                </a:cxn>
                <a:cxn ang="0">
                  <a:pos x="21" y="69"/>
                </a:cxn>
                <a:cxn ang="0">
                  <a:pos x="28" y="80"/>
                </a:cxn>
                <a:cxn ang="0">
                  <a:pos x="37" y="83"/>
                </a:cxn>
                <a:cxn ang="0">
                  <a:pos x="48" y="66"/>
                </a:cxn>
                <a:cxn ang="0">
                  <a:pos x="64" y="63"/>
                </a:cxn>
                <a:cxn ang="0">
                  <a:pos x="66" y="61"/>
                </a:cxn>
                <a:cxn ang="0">
                  <a:pos x="66" y="62"/>
                </a:cxn>
                <a:cxn ang="0">
                  <a:pos x="73" y="72"/>
                </a:cxn>
                <a:cxn ang="0">
                  <a:pos x="93" y="76"/>
                </a:cxn>
                <a:cxn ang="0">
                  <a:pos x="99" y="85"/>
                </a:cxn>
                <a:cxn ang="0">
                  <a:pos x="107" y="92"/>
                </a:cxn>
                <a:cxn ang="0">
                  <a:pos x="109" y="91"/>
                </a:cxn>
                <a:cxn ang="0">
                  <a:pos x="119" y="85"/>
                </a:cxn>
                <a:cxn ang="0">
                  <a:pos x="133" y="82"/>
                </a:cxn>
                <a:cxn ang="0">
                  <a:pos x="143" y="80"/>
                </a:cxn>
                <a:cxn ang="0">
                  <a:pos x="163" y="82"/>
                </a:cxn>
                <a:cxn ang="0">
                  <a:pos x="140" y="56"/>
                </a:cxn>
                <a:cxn ang="0">
                  <a:pos x="158" y="56"/>
                </a:cxn>
                <a:cxn ang="0">
                  <a:pos x="156" y="59"/>
                </a:cxn>
                <a:cxn ang="0">
                  <a:pos x="140" y="59"/>
                </a:cxn>
                <a:cxn ang="0">
                  <a:pos x="133" y="62"/>
                </a:cxn>
                <a:cxn ang="0">
                  <a:pos x="70" y="56"/>
                </a:cxn>
                <a:cxn ang="0">
                  <a:pos x="70" y="59"/>
                </a:cxn>
              </a:cxnLst>
              <a:rect l="0" t="0" r="r" b="b"/>
              <a:pathLst>
                <a:path w="202" h="93">
                  <a:moveTo>
                    <a:pt x="167" y="84"/>
                  </a:moveTo>
                  <a:cubicBezTo>
                    <a:pt x="167" y="83"/>
                    <a:pt x="167" y="83"/>
                    <a:pt x="167" y="83"/>
                  </a:cubicBezTo>
                  <a:cubicBezTo>
                    <a:pt x="167" y="83"/>
                    <a:pt x="167" y="83"/>
                    <a:pt x="167" y="83"/>
                  </a:cubicBezTo>
                  <a:cubicBezTo>
                    <a:pt x="167" y="83"/>
                    <a:pt x="166" y="81"/>
                    <a:pt x="167" y="80"/>
                  </a:cubicBezTo>
                  <a:cubicBezTo>
                    <a:pt x="167" y="80"/>
                    <a:pt x="167" y="80"/>
                    <a:pt x="167" y="80"/>
                  </a:cubicBezTo>
                  <a:cubicBezTo>
                    <a:pt x="168" y="80"/>
                    <a:pt x="168" y="80"/>
                    <a:pt x="168" y="80"/>
                  </a:cubicBezTo>
                  <a:cubicBezTo>
                    <a:pt x="168" y="80"/>
                    <a:pt x="168" y="80"/>
                    <a:pt x="168" y="79"/>
                  </a:cubicBezTo>
                  <a:cubicBezTo>
                    <a:pt x="168" y="79"/>
                    <a:pt x="167" y="79"/>
                    <a:pt x="168" y="79"/>
                  </a:cubicBezTo>
                  <a:cubicBezTo>
                    <a:pt x="168" y="78"/>
                    <a:pt x="168" y="78"/>
                    <a:pt x="169" y="78"/>
                  </a:cubicBezTo>
                  <a:cubicBezTo>
                    <a:pt x="169" y="78"/>
                    <a:pt x="170" y="78"/>
                    <a:pt x="170" y="78"/>
                  </a:cubicBezTo>
                  <a:cubicBezTo>
                    <a:pt x="169" y="77"/>
                    <a:pt x="169" y="76"/>
                    <a:pt x="169" y="76"/>
                  </a:cubicBezTo>
                  <a:cubicBezTo>
                    <a:pt x="169" y="76"/>
                    <a:pt x="168" y="74"/>
                    <a:pt x="168" y="72"/>
                  </a:cubicBezTo>
                  <a:cubicBezTo>
                    <a:pt x="167" y="71"/>
                    <a:pt x="167" y="70"/>
                    <a:pt x="167" y="69"/>
                  </a:cubicBezTo>
                  <a:cubicBezTo>
                    <a:pt x="168" y="69"/>
                    <a:pt x="168" y="69"/>
                    <a:pt x="168" y="69"/>
                  </a:cubicBezTo>
                  <a:cubicBezTo>
                    <a:pt x="168" y="69"/>
                    <a:pt x="168" y="68"/>
                    <a:pt x="168" y="68"/>
                  </a:cubicBezTo>
                  <a:cubicBezTo>
                    <a:pt x="168" y="68"/>
                    <a:pt x="166" y="68"/>
                    <a:pt x="166" y="68"/>
                  </a:cubicBezTo>
                  <a:cubicBezTo>
                    <a:pt x="165" y="68"/>
                    <a:pt x="165" y="68"/>
                    <a:pt x="165" y="68"/>
                  </a:cubicBezTo>
                  <a:cubicBezTo>
                    <a:pt x="165" y="68"/>
                    <a:pt x="165" y="68"/>
                    <a:pt x="165" y="68"/>
                  </a:cubicBezTo>
                  <a:cubicBezTo>
                    <a:pt x="165" y="67"/>
                    <a:pt x="166" y="67"/>
                    <a:pt x="166" y="67"/>
                  </a:cubicBezTo>
                  <a:cubicBezTo>
                    <a:pt x="167" y="67"/>
                    <a:pt x="172" y="65"/>
                    <a:pt x="172" y="65"/>
                  </a:cubicBezTo>
                  <a:cubicBezTo>
                    <a:pt x="173" y="65"/>
                    <a:pt x="174" y="65"/>
                    <a:pt x="174" y="65"/>
                  </a:cubicBezTo>
                  <a:cubicBezTo>
                    <a:pt x="175" y="65"/>
                    <a:pt x="175" y="65"/>
                    <a:pt x="174" y="66"/>
                  </a:cubicBezTo>
                  <a:cubicBezTo>
                    <a:pt x="174" y="66"/>
                    <a:pt x="175" y="66"/>
                    <a:pt x="175" y="66"/>
                  </a:cubicBezTo>
                  <a:cubicBezTo>
                    <a:pt x="175" y="66"/>
                    <a:pt x="178" y="66"/>
                    <a:pt x="178" y="66"/>
                  </a:cubicBezTo>
                  <a:cubicBezTo>
                    <a:pt x="178" y="66"/>
                    <a:pt x="178" y="66"/>
                    <a:pt x="179" y="65"/>
                  </a:cubicBezTo>
                  <a:cubicBezTo>
                    <a:pt x="179" y="65"/>
                    <a:pt x="179" y="64"/>
                    <a:pt x="178" y="64"/>
                  </a:cubicBezTo>
                  <a:cubicBezTo>
                    <a:pt x="178" y="64"/>
                    <a:pt x="177" y="64"/>
                    <a:pt x="177" y="64"/>
                  </a:cubicBezTo>
                  <a:cubicBezTo>
                    <a:pt x="177" y="64"/>
                    <a:pt x="177" y="64"/>
                    <a:pt x="177" y="63"/>
                  </a:cubicBezTo>
                  <a:cubicBezTo>
                    <a:pt x="177" y="63"/>
                    <a:pt x="180" y="54"/>
                    <a:pt x="180" y="54"/>
                  </a:cubicBezTo>
                  <a:cubicBezTo>
                    <a:pt x="180" y="54"/>
                    <a:pt x="181" y="53"/>
                    <a:pt x="182" y="53"/>
                  </a:cubicBezTo>
                  <a:cubicBezTo>
                    <a:pt x="183" y="54"/>
                    <a:pt x="184" y="55"/>
                    <a:pt x="185" y="55"/>
                  </a:cubicBezTo>
                  <a:cubicBezTo>
                    <a:pt x="185" y="55"/>
                    <a:pt x="186" y="55"/>
                    <a:pt x="186" y="55"/>
                  </a:cubicBezTo>
                  <a:cubicBezTo>
                    <a:pt x="187" y="55"/>
                    <a:pt x="187" y="55"/>
                    <a:pt x="187" y="55"/>
                  </a:cubicBezTo>
                  <a:cubicBezTo>
                    <a:pt x="188" y="55"/>
                    <a:pt x="188" y="55"/>
                    <a:pt x="188" y="55"/>
                  </a:cubicBezTo>
                  <a:cubicBezTo>
                    <a:pt x="188" y="55"/>
                    <a:pt x="189" y="55"/>
                    <a:pt x="189" y="55"/>
                  </a:cubicBezTo>
                  <a:cubicBezTo>
                    <a:pt x="189" y="55"/>
                    <a:pt x="190" y="55"/>
                    <a:pt x="190" y="55"/>
                  </a:cubicBezTo>
                  <a:cubicBezTo>
                    <a:pt x="190" y="55"/>
                    <a:pt x="190" y="55"/>
                    <a:pt x="190" y="55"/>
                  </a:cubicBezTo>
                  <a:cubicBezTo>
                    <a:pt x="191" y="55"/>
                    <a:pt x="193" y="54"/>
                    <a:pt x="193" y="54"/>
                  </a:cubicBezTo>
                  <a:cubicBezTo>
                    <a:pt x="193" y="54"/>
                    <a:pt x="194" y="53"/>
                    <a:pt x="194" y="52"/>
                  </a:cubicBezTo>
                  <a:cubicBezTo>
                    <a:pt x="194" y="52"/>
                    <a:pt x="193" y="48"/>
                    <a:pt x="193" y="48"/>
                  </a:cubicBezTo>
                  <a:cubicBezTo>
                    <a:pt x="193" y="48"/>
                    <a:pt x="193" y="48"/>
                    <a:pt x="193" y="48"/>
                  </a:cubicBezTo>
                  <a:cubicBezTo>
                    <a:pt x="193" y="48"/>
                    <a:pt x="194" y="46"/>
                    <a:pt x="194" y="46"/>
                  </a:cubicBezTo>
                  <a:cubicBezTo>
                    <a:pt x="194" y="46"/>
                    <a:pt x="195" y="46"/>
                    <a:pt x="195" y="46"/>
                  </a:cubicBezTo>
                  <a:cubicBezTo>
                    <a:pt x="196" y="45"/>
                    <a:pt x="197" y="45"/>
                    <a:pt x="198" y="45"/>
                  </a:cubicBezTo>
                  <a:cubicBezTo>
                    <a:pt x="198" y="45"/>
                    <a:pt x="199" y="44"/>
                    <a:pt x="199" y="44"/>
                  </a:cubicBezTo>
                  <a:cubicBezTo>
                    <a:pt x="199" y="43"/>
                    <a:pt x="199" y="43"/>
                    <a:pt x="199" y="43"/>
                  </a:cubicBezTo>
                  <a:cubicBezTo>
                    <a:pt x="199" y="43"/>
                    <a:pt x="199" y="43"/>
                    <a:pt x="199" y="42"/>
                  </a:cubicBezTo>
                  <a:cubicBezTo>
                    <a:pt x="199" y="42"/>
                    <a:pt x="199" y="41"/>
                    <a:pt x="200" y="41"/>
                  </a:cubicBezTo>
                  <a:cubicBezTo>
                    <a:pt x="200" y="41"/>
                    <a:pt x="201" y="41"/>
                    <a:pt x="201" y="41"/>
                  </a:cubicBezTo>
                  <a:cubicBezTo>
                    <a:pt x="201" y="41"/>
                    <a:pt x="201" y="41"/>
                    <a:pt x="202" y="41"/>
                  </a:cubicBezTo>
                  <a:cubicBezTo>
                    <a:pt x="201" y="40"/>
                    <a:pt x="199" y="39"/>
                    <a:pt x="199" y="38"/>
                  </a:cubicBezTo>
                  <a:cubicBezTo>
                    <a:pt x="198" y="38"/>
                    <a:pt x="198" y="37"/>
                    <a:pt x="198" y="37"/>
                  </a:cubicBezTo>
                  <a:cubicBezTo>
                    <a:pt x="198" y="37"/>
                    <a:pt x="198" y="37"/>
                    <a:pt x="198" y="37"/>
                  </a:cubicBezTo>
                  <a:cubicBezTo>
                    <a:pt x="198" y="37"/>
                    <a:pt x="196" y="39"/>
                    <a:pt x="196" y="39"/>
                  </a:cubicBezTo>
                  <a:cubicBezTo>
                    <a:pt x="196" y="39"/>
                    <a:pt x="196" y="39"/>
                    <a:pt x="196" y="39"/>
                  </a:cubicBezTo>
                  <a:cubicBezTo>
                    <a:pt x="196" y="39"/>
                    <a:pt x="196" y="39"/>
                    <a:pt x="195" y="39"/>
                  </a:cubicBezTo>
                  <a:cubicBezTo>
                    <a:pt x="195" y="39"/>
                    <a:pt x="195" y="39"/>
                    <a:pt x="195" y="39"/>
                  </a:cubicBezTo>
                  <a:cubicBezTo>
                    <a:pt x="195" y="38"/>
                    <a:pt x="195" y="38"/>
                    <a:pt x="195" y="38"/>
                  </a:cubicBezTo>
                  <a:cubicBezTo>
                    <a:pt x="194" y="38"/>
                    <a:pt x="192" y="38"/>
                    <a:pt x="192" y="38"/>
                  </a:cubicBezTo>
                  <a:cubicBezTo>
                    <a:pt x="192" y="38"/>
                    <a:pt x="191" y="38"/>
                    <a:pt x="191" y="38"/>
                  </a:cubicBezTo>
                  <a:cubicBezTo>
                    <a:pt x="191" y="37"/>
                    <a:pt x="191" y="37"/>
                    <a:pt x="191" y="37"/>
                  </a:cubicBezTo>
                  <a:cubicBezTo>
                    <a:pt x="191" y="37"/>
                    <a:pt x="191" y="37"/>
                    <a:pt x="191" y="36"/>
                  </a:cubicBezTo>
                  <a:cubicBezTo>
                    <a:pt x="191" y="36"/>
                    <a:pt x="190" y="36"/>
                    <a:pt x="190" y="36"/>
                  </a:cubicBezTo>
                  <a:cubicBezTo>
                    <a:pt x="190" y="36"/>
                    <a:pt x="190" y="36"/>
                    <a:pt x="190" y="36"/>
                  </a:cubicBezTo>
                  <a:cubicBezTo>
                    <a:pt x="190" y="36"/>
                    <a:pt x="190" y="36"/>
                    <a:pt x="190" y="35"/>
                  </a:cubicBezTo>
                  <a:cubicBezTo>
                    <a:pt x="191" y="35"/>
                    <a:pt x="190" y="35"/>
                    <a:pt x="190" y="35"/>
                  </a:cubicBezTo>
                  <a:cubicBezTo>
                    <a:pt x="190" y="35"/>
                    <a:pt x="189" y="34"/>
                    <a:pt x="188" y="34"/>
                  </a:cubicBezTo>
                  <a:cubicBezTo>
                    <a:pt x="188" y="34"/>
                    <a:pt x="188" y="34"/>
                    <a:pt x="187" y="34"/>
                  </a:cubicBezTo>
                  <a:cubicBezTo>
                    <a:pt x="187" y="34"/>
                    <a:pt x="186" y="33"/>
                    <a:pt x="186" y="33"/>
                  </a:cubicBezTo>
                  <a:cubicBezTo>
                    <a:pt x="186" y="33"/>
                    <a:pt x="186" y="32"/>
                    <a:pt x="186" y="31"/>
                  </a:cubicBezTo>
                  <a:cubicBezTo>
                    <a:pt x="186" y="31"/>
                    <a:pt x="185" y="30"/>
                    <a:pt x="185" y="30"/>
                  </a:cubicBezTo>
                  <a:cubicBezTo>
                    <a:pt x="184" y="30"/>
                    <a:pt x="182" y="29"/>
                    <a:pt x="181" y="29"/>
                  </a:cubicBezTo>
                  <a:cubicBezTo>
                    <a:pt x="181" y="29"/>
                    <a:pt x="181" y="29"/>
                    <a:pt x="181" y="29"/>
                  </a:cubicBezTo>
                  <a:cubicBezTo>
                    <a:pt x="181" y="29"/>
                    <a:pt x="180" y="29"/>
                    <a:pt x="180" y="30"/>
                  </a:cubicBezTo>
                  <a:cubicBezTo>
                    <a:pt x="179" y="30"/>
                    <a:pt x="179" y="30"/>
                    <a:pt x="179" y="30"/>
                  </a:cubicBezTo>
                  <a:cubicBezTo>
                    <a:pt x="179" y="30"/>
                    <a:pt x="178" y="31"/>
                    <a:pt x="178" y="31"/>
                  </a:cubicBezTo>
                  <a:cubicBezTo>
                    <a:pt x="177" y="31"/>
                    <a:pt x="175" y="31"/>
                    <a:pt x="175" y="30"/>
                  </a:cubicBezTo>
                  <a:cubicBezTo>
                    <a:pt x="174" y="30"/>
                    <a:pt x="174" y="31"/>
                    <a:pt x="174" y="31"/>
                  </a:cubicBezTo>
                  <a:cubicBezTo>
                    <a:pt x="174" y="31"/>
                    <a:pt x="173" y="31"/>
                    <a:pt x="173" y="31"/>
                  </a:cubicBezTo>
                  <a:cubicBezTo>
                    <a:pt x="173" y="31"/>
                    <a:pt x="172" y="30"/>
                    <a:pt x="172" y="30"/>
                  </a:cubicBezTo>
                  <a:cubicBezTo>
                    <a:pt x="172" y="30"/>
                    <a:pt x="171" y="29"/>
                    <a:pt x="171" y="29"/>
                  </a:cubicBezTo>
                  <a:cubicBezTo>
                    <a:pt x="171" y="29"/>
                    <a:pt x="171" y="29"/>
                    <a:pt x="171" y="29"/>
                  </a:cubicBezTo>
                  <a:cubicBezTo>
                    <a:pt x="171" y="29"/>
                    <a:pt x="171" y="28"/>
                    <a:pt x="171" y="28"/>
                  </a:cubicBezTo>
                  <a:cubicBezTo>
                    <a:pt x="171" y="28"/>
                    <a:pt x="171" y="28"/>
                    <a:pt x="171" y="28"/>
                  </a:cubicBezTo>
                  <a:cubicBezTo>
                    <a:pt x="171" y="28"/>
                    <a:pt x="169" y="27"/>
                    <a:pt x="169" y="27"/>
                  </a:cubicBezTo>
                  <a:cubicBezTo>
                    <a:pt x="169" y="27"/>
                    <a:pt x="169" y="27"/>
                    <a:pt x="169" y="27"/>
                  </a:cubicBezTo>
                  <a:cubicBezTo>
                    <a:pt x="169" y="28"/>
                    <a:pt x="168" y="28"/>
                    <a:pt x="168" y="28"/>
                  </a:cubicBezTo>
                  <a:cubicBezTo>
                    <a:pt x="168" y="28"/>
                    <a:pt x="168" y="28"/>
                    <a:pt x="168" y="28"/>
                  </a:cubicBezTo>
                  <a:cubicBezTo>
                    <a:pt x="168" y="28"/>
                    <a:pt x="168" y="28"/>
                    <a:pt x="168" y="28"/>
                  </a:cubicBezTo>
                  <a:cubicBezTo>
                    <a:pt x="168" y="29"/>
                    <a:pt x="168" y="29"/>
                    <a:pt x="168" y="29"/>
                  </a:cubicBezTo>
                  <a:cubicBezTo>
                    <a:pt x="168" y="29"/>
                    <a:pt x="167" y="29"/>
                    <a:pt x="167" y="30"/>
                  </a:cubicBezTo>
                  <a:cubicBezTo>
                    <a:pt x="167" y="30"/>
                    <a:pt x="167" y="30"/>
                    <a:pt x="167" y="30"/>
                  </a:cubicBezTo>
                  <a:cubicBezTo>
                    <a:pt x="166" y="30"/>
                    <a:pt x="166" y="30"/>
                    <a:pt x="166" y="30"/>
                  </a:cubicBezTo>
                  <a:cubicBezTo>
                    <a:pt x="166" y="30"/>
                    <a:pt x="166" y="30"/>
                    <a:pt x="166" y="30"/>
                  </a:cubicBezTo>
                  <a:cubicBezTo>
                    <a:pt x="166" y="31"/>
                    <a:pt x="166" y="30"/>
                    <a:pt x="166" y="30"/>
                  </a:cubicBezTo>
                  <a:cubicBezTo>
                    <a:pt x="166" y="30"/>
                    <a:pt x="164" y="27"/>
                    <a:pt x="164" y="27"/>
                  </a:cubicBezTo>
                  <a:cubicBezTo>
                    <a:pt x="164" y="26"/>
                    <a:pt x="162" y="23"/>
                    <a:pt x="162" y="23"/>
                  </a:cubicBezTo>
                  <a:cubicBezTo>
                    <a:pt x="162" y="23"/>
                    <a:pt x="158" y="18"/>
                    <a:pt x="158" y="18"/>
                  </a:cubicBezTo>
                  <a:cubicBezTo>
                    <a:pt x="158" y="18"/>
                    <a:pt x="155" y="14"/>
                    <a:pt x="155" y="14"/>
                  </a:cubicBezTo>
                  <a:cubicBezTo>
                    <a:pt x="154" y="13"/>
                    <a:pt x="153" y="12"/>
                    <a:pt x="152" y="12"/>
                  </a:cubicBezTo>
                  <a:cubicBezTo>
                    <a:pt x="152" y="12"/>
                    <a:pt x="150" y="10"/>
                    <a:pt x="150" y="10"/>
                  </a:cubicBezTo>
                  <a:cubicBezTo>
                    <a:pt x="150" y="10"/>
                    <a:pt x="148" y="8"/>
                    <a:pt x="148" y="8"/>
                  </a:cubicBezTo>
                  <a:cubicBezTo>
                    <a:pt x="148" y="8"/>
                    <a:pt x="148" y="8"/>
                    <a:pt x="149" y="8"/>
                  </a:cubicBezTo>
                  <a:cubicBezTo>
                    <a:pt x="150" y="8"/>
                    <a:pt x="150" y="7"/>
                    <a:pt x="150" y="7"/>
                  </a:cubicBezTo>
                  <a:cubicBezTo>
                    <a:pt x="150" y="7"/>
                    <a:pt x="149" y="7"/>
                    <a:pt x="150" y="6"/>
                  </a:cubicBezTo>
                  <a:cubicBezTo>
                    <a:pt x="151" y="6"/>
                    <a:pt x="150" y="6"/>
                    <a:pt x="150" y="6"/>
                  </a:cubicBezTo>
                  <a:cubicBezTo>
                    <a:pt x="150" y="6"/>
                    <a:pt x="147" y="7"/>
                    <a:pt x="146" y="8"/>
                  </a:cubicBezTo>
                  <a:cubicBezTo>
                    <a:pt x="145" y="8"/>
                    <a:pt x="138" y="11"/>
                    <a:pt x="138" y="11"/>
                  </a:cubicBezTo>
                  <a:cubicBezTo>
                    <a:pt x="138" y="11"/>
                    <a:pt x="138" y="11"/>
                    <a:pt x="138" y="11"/>
                  </a:cubicBezTo>
                  <a:cubicBezTo>
                    <a:pt x="138" y="11"/>
                    <a:pt x="138" y="12"/>
                    <a:pt x="138" y="12"/>
                  </a:cubicBezTo>
                  <a:cubicBezTo>
                    <a:pt x="138" y="13"/>
                    <a:pt x="137" y="12"/>
                    <a:pt x="137" y="12"/>
                  </a:cubicBezTo>
                  <a:cubicBezTo>
                    <a:pt x="137" y="12"/>
                    <a:pt x="137" y="12"/>
                    <a:pt x="136" y="12"/>
                  </a:cubicBezTo>
                  <a:cubicBezTo>
                    <a:pt x="134" y="12"/>
                    <a:pt x="133" y="13"/>
                    <a:pt x="133" y="13"/>
                  </a:cubicBezTo>
                  <a:cubicBezTo>
                    <a:pt x="133" y="13"/>
                    <a:pt x="133" y="13"/>
                    <a:pt x="133" y="13"/>
                  </a:cubicBezTo>
                  <a:cubicBezTo>
                    <a:pt x="133" y="13"/>
                    <a:pt x="132" y="12"/>
                    <a:pt x="132" y="12"/>
                  </a:cubicBezTo>
                  <a:cubicBezTo>
                    <a:pt x="132" y="11"/>
                    <a:pt x="132" y="11"/>
                    <a:pt x="133" y="11"/>
                  </a:cubicBezTo>
                  <a:cubicBezTo>
                    <a:pt x="133" y="10"/>
                    <a:pt x="133" y="10"/>
                    <a:pt x="133" y="10"/>
                  </a:cubicBezTo>
                  <a:cubicBezTo>
                    <a:pt x="133" y="10"/>
                    <a:pt x="134" y="9"/>
                    <a:pt x="135" y="9"/>
                  </a:cubicBezTo>
                  <a:cubicBezTo>
                    <a:pt x="135" y="9"/>
                    <a:pt x="135" y="9"/>
                    <a:pt x="134" y="9"/>
                  </a:cubicBezTo>
                  <a:cubicBezTo>
                    <a:pt x="134" y="9"/>
                    <a:pt x="132" y="9"/>
                    <a:pt x="132" y="9"/>
                  </a:cubicBezTo>
                  <a:cubicBezTo>
                    <a:pt x="132" y="9"/>
                    <a:pt x="132" y="9"/>
                    <a:pt x="131" y="9"/>
                  </a:cubicBezTo>
                  <a:cubicBezTo>
                    <a:pt x="131" y="9"/>
                    <a:pt x="130" y="8"/>
                    <a:pt x="130" y="8"/>
                  </a:cubicBezTo>
                  <a:cubicBezTo>
                    <a:pt x="129" y="8"/>
                    <a:pt x="129" y="8"/>
                    <a:pt x="129" y="8"/>
                  </a:cubicBezTo>
                  <a:cubicBezTo>
                    <a:pt x="128" y="8"/>
                    <a:pt x="129" y="9"/>
                    <a:pt x="129" y="9"/>
                  </a:cubicBezTo>
                  <a:cubicBezTo>
                    <a:pt x="129" y="9"/>
                    <a:pt x="129" y="9"/>
                    <a:pt x="129" y="9"/>
                  </a:cubicBezTo>
                  <a:cubicBezTo>
                    <a:pt x="129" y="9"/>
                    <a:pt x="128" y="9"/>
                    <a:pt x="128" y="9"/>
                  </a:cubicBezTo>
                  <a:cubicBezTo>
                    <a:pt x="128" y="9"/>
                    <a:pt x="128" y="9"/>
                    <a:pt x="128" y="9"/>
                  </a:cubicBezTo>
                  <a:cubicBezTo>
                    <a:pt x="128" y="9"/>
                    <a:pt x="128" y="9"/>
                    <a:pt x="128" y="9"/>
                  </a:cubicBezTo>
                  <a:cubicBezTo>
                    <a:pt x="128" y="8"/>
                    <a:pt x="128" y="8"/>
                    <a:pt x="128" y="8"/>
                  </a:cubicBezTo>
                  <a:cubicBezTo>
                    <a:pt x="128" y="8"/>
                    <a:pt x="128" y="8"/>
                    <a:pt x="128" y="8"/>
                  </a:cubicBezTo>
                  <a:cubicBezTo>
                    <a:pt x="128" y="7"/>
                    <a:pt x="128" y="7"/>
                    <a:pt x="128" y="7"/>
                  </a:cubicBezTo>
                  <a:cubicBezTo>
                    <a:pt x="128" y="7"/>
                    <a:pt x="127" y="7"/>
                    <a:pt x="127" y="7"/>
                  </a:cubicBezTo>
                  <a:cubicBezTo>
                    <a:pt x="127" y="7"/>
                    <a:pt x="127" y="6"/>
                    <a:pt x="126" y="7"/>
                  </a:cubicBezTo>
                  <a:cubicBezTo>
                    <a:pt x="126" y="7"/>
                    <a:pt x="126" y="7"/>
                    <a:pt x="126" y="7"/>
                  </a:cubicBezTo>
                  <a:cubicBezTo>
                    <a:pt x="126" y="7"/>
                    <a:pt x="126" y="7"/>
                    <a:pt x="127" y="8"/>
                  </a:cubicBezTo>
                  <a:cubicBezTo>
                    <a:pt x="127" y="8"/>
                    <a:pt x="127" y="8"/>
                    <a:pt x="126" y="8"/>
                  </a:cubicBezTo>
                  <a:cubicBezTo>
                    <a:pt x="126" y="8"/>
                    <a:pt x="126" y="8"/>
                    <a:pt x="126" y="8"/>
                  </a:cubicBezTo>
                  <a:cubicBezTo>
                    <a:pt x="126" y="8"/>
                    <a:pt x="124" y="8"/>
                    <a:pt x="123" y="8"/>
                  </a:cubicBezTo>
                  <a:cubicBezTo>
                    <a:pt x="123" y="8"/>
                    <a:pt x="122" y="8"/>
                    <a:pt x="122" y="8"/>
                  </a:cubicBezTo>
                  <a:cubicBezTo>
                    <a:pt x="121" y="8"/>
                    <a:pt x="121" y="7"/>
                    <a:pt x="121" y="7"/>
                  </a:cubicBezTo>
                  <a:cubicBezTo>
                    <a:pt x="121" y="7"/>
                    <a:pt x="121" y="7"/>
                    <a:pt x="122" y="7"/>
                  </a:cubicBezTo>
                  <a:cubicBezTo>
                    <a:pt x="122" y="7"/>
                    <a:pt x="122" y="6"/>
                    <a:pt x="122" y="5"/>
                  </a:cubicBezTo>
                  <a:cubicBezTo>
                    <a:pt x="122" y="5"/>
                    <a:pt x="122" y="5"/>
                    <a:pt x="122" y="5"/>
                  </a:cubicBezTo>
                  <a:cubicBezTo>
                    <a:pt x="122" y="4"/>
                    <a:pt x="122" y="4"/>
                    <a:pt x="122" y="4"/>
                  </a:cubicBezTo>
                  <a:cubicBezTo>
                    <a:pt x="122" y="4"/>
                    <a:pt x="120" y="1"/>
                    <a:pt x="120" y="0"/>
                  </a:cubicBezTo>
                  <a:cubicBezTo>
                    <a:pt x="120" y="0"/>
                    <a:pt x="119" y="0"/>
                    <a:pt x="119" y="0"/>
                  </a:cubicBezTo>
                  <a:cubicBezTo>
                    <a:pt x="118" y="0"/>
                    <a:pt x="118" y="0"/>
                    <a:pt x="118" y="0"/>
                  </a:cubicBezTo>
                  <a:cubicBezTo>
                    <a:pt x="118" y="0"/>
                    <a:pt x="118" y="1"/>
                    <a:pt x="117" y="1"/>
                  </a:cubicBezTo>
                  <a:cubicBezTo>
                    <a:pt x="117" y="1"/>
                    <a:pt x="116" y="1"/>
                    <a:pt x="116" y="1"/>
                  </a:cubicBezTo>
                  <a:cubicBezTo>
                    <a:pt x="116" y="1"/>
                    <a:pt x="115" y="0"/>
                    <a:pt x="115" y="0"/>
                  </a:cubicBezTo>
                  <a:cubicBezTo>
                    <a:pt x="115" y="0"/>
                    <a:pt x="114" y="0"/>
                    <a:pt x="114" y="0"/>
                  </a:cubicBezTo>
                  <a:cubicBezTo>
                    <a:pt x="114" y="0"/>
                    <a:pt x="110" y="0"/>
                    <a:pt x="110" y="0"/>
                  </a:cubicBezTo>
                  <a:cubicBezTo>
                    <a:pt x="110" y="0"/>
                    <a:pt x="110" y="0"/>
                    <a:pt x="110" y="0"/>
                  </a:cubicBezTo>
                  <a:cubicBezTo>
                    <a:pt x="110" y="0"/>
                    <a:pt x="109" y="1"/>
                    <a:pt x="109" y="1"/>
                  </a:cubicBezTo>
                  <a:cubicBezTo>
                    <a:pt x="108" y="1"/>
                    <a:pt x="108" y="1"/>
                    <a:pt x="108" y="2"/>
                  </a:cubicBezTo>
                  <a:cubicBezTo>
                    <a:pt x="107" y="2"/>
                    <a:pt x="106" y="3"/>
                    <a:pt x="106" y="3"/>
                  </a:cubicBezTo>
                  <a:cubicBezTo>
                    <a:pt x="105" y="3"/>
                    <a:pt x="103" y="3"/>
                    <a:pt x="103" y="3"/>
                  </a:cubicBezTo>
                  <a:cubicBezTo>
                    <a:pt x="103" y="3"/>
                    <a:pt x="101" y="4"/>
                    <a:pt x="101" y="4"/>
                  </a:cubicBezTo>
                  <a:cubicBezTo>
                    <a:pt x="100" y="4"/>
                    <a:pt x="98" y="4"/>
                    <a:pt x="98" y="4"/>
                  </a:cubicBezTo>
                  <a:cubicBezTo>
                    <a:pt x="98" y="4"/>
                    <a:pt x="97" y="5"/>
                    <a:pt x="96" y="5"/>
                  </a:cubicBezTo>
                  <a:cubicBezTo>
                    <a:pt x="96" y="5"/>
                    <a:pt x="94" y="5"/>
                    <a:pt x="94" y="5"/>
                  </a:cubicBezTo>
                  <a:cubicBezTo>
                    <a:pt x="94" y="5"/>
                    <a:pt x="93" y="5"/>
                    <a:pt x="93" y="5"/>
                  </a:cubicBezTo>
                  <a:cubicBezTo>
                    <a:pt x="92" y="6"/>
                    <a:pt x="92" y="6"/>
                    <a:pt x="92" y="7"/>
                  </a:cubicBezTo>
                  <a:cubicBezTo>
                    <a:pt x="92" y="7"/>
                    <a:pt x="92" y="7"/>
                    <a:pt x="92" y="7"/>
                  </a:cubicBezTo>
                  <a:cubicBezTo>
                    <a:pt x="92" y="7"/>
                    <a:pt x="91" y="7"/>
                    <a:pt x="91" y="7"/>
                  </a:cubicBezTo>
                  <a:cubicBezTo>
                    <a:pt x="91" y="7"/>
                    <a:pt x="88" y="7"/>
                    <a:pt x="88" y="7"/>
                  </a:cubicBezTo>
                  <a:cubicBezTo>
                    <a:pt x="87" y="7"/>
                    <a:pt x="84" y="8"/>
                    <a:pt x="83" y="8"/>
                  </a:cubicBezTo>
                  <a:cubicBezTo>
                    <a:pt x="83" y="8"/>
                    <a:pt x="81" y="8"/>
                    <a:pt x="80" y="8"/>
                  </a:cubicBezTo>
                  <a:cubicBezTo>
                    <a:pt x="80" y="8"/>
                    <a:pt x="80" y="9"/>
                    <a:pt x="79" y="9"/>
                  </a:cubicBezTo>
                  <a:cubicBezTo>
                    <a:pt x="79" y="9"/>
                    <a:pt x="79" y="9"/>
                    <a:pt x="79" y="10"/>
                  </a:cubicBezTo>
                  <a:cubicBezTo>
                    <a:pt x="79" y="10"/>
                    <a:pt x="79" y="10"/>
                    <a:pt x="79" y="10"/>
                  </a:cubicBezTo>
                  <a:cubicBezTo>
                    <a:pt x="79" y="10"/>
                    <a:pt x="78" y="9"/>
                    <a:pt x="78" y="9"/>
                  </a:cubicBezTo>
                  <a:cubicBezTo>
                    <a:pt x="78" y="9"/>
                    <a:pt x="78" y="9"/>
                    <a:pt x="78" y="9"/>
                  </a:cubicBezTo>
                  <a:cubicBezTo>
                    <a:pt x="78" y="9"/>
                    <a:pt x="75" y="9"/>
                    <a:pt x="75" y="9"/>
                  </a:cubicBezTo>
                  <a:cubicBezTo>
                    <a:pt x="75" y="9"/>
                    <a:pt x="74" y="9"/>
                    <a:pt x="74" y="9"/>
                  </a:cubicBezTo>
                  <a:cubicBezTo>
                    <a:pt x="74" y="9"/>
                    <a:pt x="74" y="9"/>
                    <a:pt x="74" y="9"/>
                  </a:cubicBezTo>
                  <a:cubicBezTo>
                    <a:pt x="74" y="9"/>
                    <a:pt x="72" y="9"/>
                    <a:pt x="72" y="9"/>
                  </a:cubicBezTo>
                  <a:cubicBezTo>
                    <a:pt x="71" y="10"/>
                    <a:pt x="72" y="10"/>
                    <a:pt x="72" y="10"/>
                  </a:cubicBezTo>
                  <a:cubicBezTo>
                    <a:pt x="72" y="10"/>
                    <a:pt x="72" y="10"/>
                    <a:pt x="72" y="10"/>
                  </a:cubicBezTo>
                  <a:cubicBezTo>
                    <a:pt x="73" y="10"/>
                    <a:pt x="72" y="10"/>
                    <a:pt x="72" y="11"/>
                  </a:cubicBezTo>
                  <a:cubicBezTo>
                    <a:pt x="72" y="11"/>
                    <a:pt x="72" y="11"/>
                    <a:pt x="72" y="11"/>
                  </a:cubicBezTo>
                  <a:cubicBezTo>
                    <a:pt x="72" y="11"/>
                    <a:pt x="72" y="11"/>
                    <a:pt x="72" y="11"/>
                  </a:cubicBezTo>
                  <a:cubicBezTo>
                    <a:pt x="71" y="11"/>
                    <a:pt x="71" y="11"/>
                    <a:pt x="71" y="12"/>
                  </a:cubicBezTo>
                  <a:cubicBezTo>
                    <a:pt x="72" y="12"/>
                    <a:pt x="73" y="12"/>
                    <a:pt x="73" y="12"/>
                  </a:cubicBezTo>
                  <a:cubicBezTo>
                    <a:pt x="74" y="12"/>
                    <a:pt x="74" y="12"/>
                    <a:pt x="74" y="12"/>
                  </a:cubicBezTo>
                  <a:cubicBezTo>
                    <a:pt x="74" y="12"/>
                    <a:pt x="74" y="13"/>
                    <a:pt x="74" y="13"/>
                  </a:cubicBezTo>
                  <a:cubicBezTo>
                    <a:pt x="74" y="13"/>
                    <a:pt x="73" y="13"/>
                    <a:pt x="73" y="12"/>
                  </a:cubicBezTo>
                  <a:cubicBezTo>
                    <a:pt x="73" y="12"/>
                    <a:pt x="73" y="12"/>
                    <a:pt x="73" y="13"/>
                  </a:cubicBezTo>
                  <a:cubicBezTo>
                    <a:pt x="72" y="13"/>
                    <a:pt x="73" y="14"/>
                    <a:pt x="73" y="14"/>
                  </a:cubicBezTo>
                  <a:cubicBezTo>
                    <a:pt x="73" y="14"/>
                    <a:pt x="73" y="14"/>
                    <a:pt x="73" y="14"/>
                  </a:cubicBezTo>
                  <a:cubicBezTo>
                    <a:pt x="73" y="14"/>
                    <a:pt x="73" y="14"/>
                    <a:pt x="74" y="14"/>
                  </a:cubicBezTo>
                  <a:cubicBezTo>
                    <a:pt x="74" y="14"/>
                    <a:pt x="76" y="15"/>
                    <a:pt x="77" y="15"/>
                  </a:cubicBezTo>
                  <a:cubicBezTo>
                    <a:pt x="77" y="15"/>
                    <a:pt x="77" y="15"/>
                    <a:pt x="77" y="16"/>
                  </a:cubicBezTo>
                  <a:cubicBezTo>
                    <a:pt x="77" y="16"/>
                    <a:pt x="77" y="16"/>
                    <a:pt x="77" y="16"/>
                  </a:cubicBezTo>
                  <a:cubicBezTo>
                    <a:pt x="76" y="16"/>
                    <a:pt x="76" y="16"/>
                    <a:pt x="76" y="16"/>
                  </a:cubicBezTo>
                  <a:cubicBezTo>
                    <a:pt x="76" y="16"/>
                    <a:pt x="75" y="16"/>
                    <a:pt x="75" y="16"/>
                  </a:cubicBezTo>
                  <a:cubicBezTo>
                    <a:pt x="75" y="16"/>
                    <a:pt x="74" y="16"/>
                    <a:pt x="74" y="16"/>
                  </a:cubicBezTo>
                  <a:cubicBezTo>
                    <a:pt x="74" y="16"/>
                    <a:pt x="74" y="16"/>
                    <a:pt x="73" y="16"/>
                  </a:cubicBezTo>
                  <a:cubicBezTo>
                    <a:pt x="73" y="16"/>
                    <a:pt x="73" y="16"/>
                    <a:pt x="73" y="16"/>
                  </a:cubicBezTo>
                  <a:cubicBezTo>
                    <a:pt x="73" y="16"/>
                    <a:pt x="72" y="16"/>
                    <a:pt x="72" y="16"/>
                  </a:cubicBezTo>
                  <a:cubicBezTo>
                    <a:pt x="72" y="16"/>
                    <a:pt x="72" y="16"/>
                    <a:pt x="72" y="16"/>
                  </a:cubicBezTo>
                  <a:cubicBezTo>
                    <a:pt x="72" y="16"/>
                    <a:pt x="70" y="18"/>
                    <a:pt x="70" y="18"/>
                  </a:cubicBezTo>
                  <a:cubicBezTo>
                    <a:pt x="70" y="18"/>
                    <a:pt x="70" y="18"/>
                    <a:pt x="70" y="18"/>
                  </a:cubicBezTo>
                  <a:cubicBezTo>
                    <a:pt x="70" y="18"/>
                    <a:pt x="71" y="20"/>
                    <a:pt x="72" y="20"/>
                  </a:cubicBezTo>
                  <a:cubicBezTo>
                    <a:pt x="72" y="20"/>
                    <a:pt x="72" y="20"/>
                    <a:pt x="72" y="20"/>
                  </a:cubicBezTo>
                  <a:cubicBezTo>
                    <a:pt x="72" y="20"/>
                    <a:pt x="71" y="21"/>
                    <a:pt x="71" y="21"/>
                  </a:cubicBezTo>
                  <a:cubicBezTo>
                    <a:pt x="71" y="21"/>
                    <a:pt x="70" y="21"/>
                    <a:pt x="70" y="22"/>
                  </a:cubicBezTo>
                  <a:cubicBezTo>
                    <a:pt x="70" y="22"/>
                    <a:pt x="69" y="21"/>
                    <a:pt x="69" y="21"/>
                  </a:cubicBezTo>
                  <a:cubicBezTo>
                    <a:pt x="69" y="21"/>
                    <a:pt x="68" y="22"/>
                    <a:pt x="68" y="22"/>
                  </a:cubicBezTo>
                  <a:cubicBezTo>
                    <a:pt x="68" y="22"/>
                    <a:pt x="67" y="22"/>
                    <a:pt x="67" y="22"/>
                  </a:cubicBezTo>
                  <a:cubicBezTo>
                    <a:pt x="67" y="22"/>
                    <a:pt x="67" y="23"/>
                    <a:pt x="67" y="23"/>
                  </a:cubicBezTo>
                  <a:cubicBezTo>
                    <a:pt x="67" y="23"/>
                    <a:pt x="67" y="23"/>
                    <a:pt x="67" y="23"/>
                  </a:cubicBezTo>
                  <a:cubicBezTo>
                    <a:pt x="67" y="23"/>
                    <a:pt x="67" y="23"/>
                    <a:pt x="67" y="23"/>
                  </a:cubicBezTo>
                  <a:cubicBezTo>
                    <a:pt x="67" y="23"/>
                    <a:pt x="68" y="24"/>
                    <a:pt x="69" y="24"/>
                  </a:cubicBezTo>
                  <a:cubicBezTo>
                    <a:pt x="69" y="25"/>
                    <a:pt x="74" y="27"/>
                    <a:pt x="75" y="27"/>
                  </a:cubicBezTo>
                  <a:cubicBezTo>
                    <a:pt x="75" y="27"/>
                    <a:pt x="75" y="27"/>
                    <a:pt x="75" y="27"/>
                  </a:cubicBezTo>
                  <a:cubicBezTo>
                    <a:pt x="75" y="27"/>
                    <a:pt x="74" y="28"/>
                    <a:pt x="74" y="28"/>
                  </a:cubicBezTo>
                  <a:cubicBezTo>
                    <a:pt x="74" y="28"/>
                    <a:pt x="74" y="29"/>
                    <a:pt x="74" y="30"/>
                  </a:cubicBezTo>
                  <a:cubicBezTo>
                    <a:pt x="74" y="31"/>
                    <a:pt x="73" y="31"/>
                    <a:pt x="72" y="31"/>
                  </a:cubicBezTo>
                  <a:cubicBezTo>
                    <a:pt x="72" y="31"/>
                    <a:pt x="71" y="31"/>
                    <a:pt x="70" y="31"/>
                  </a:cubicBezTo>
                  <a:cubicBezTo>
                    <a:pt x="70" y="31"/>
                    <a:pt x="68" y="31"/>
                    <a:pt x="68" y="31"/>
                  </a:cubicBezTo>
                  <a:cubicBezTo>
                    <a:pt x="67" y="31"/>
                    <a:pt x="67" y="30"/>
                    <a:pt x="67" y="30"/>
                  </a:cubicBezTo>
                  <a:cubicBezTo>
                    <a:pt x="67" y="30"/>
                    <a:pt x="67" y="30"/>
                    <a:pt x="66" y="30"/>
                  </a:cubicBezTo>
                  <a:cubicBezTo>
                    <a:pt x="66" y="30"/>
                    <a:pt x="66" y="31"/>
                    <a:pt x="66" y="31"/>
                  </a:cubicBezTo>
                  <a:cubicBezTo>
                    <a:pt x="66" y="32"/>
                    <a:pt x="65" y="32"/>
                    <a:pt x="65" y="32"/>
                  </a:cubicBezTo>
                  <a:cubicBezTo>
                    <a:pt x="65" y="32"/>
                    <a:pt x="65" y="32"/>
                    <a:pt x="64" y="32"/>
                  </a:cubicBezTo>
                  <a:cubicBezTo>
                    <a:pt x="64" y="32"/>
                    <a:pt x="64" y="32"/>
                    <a:pt x="64" y="32"/>
                  </a:cubicBezTo>
                  <a:cubicBezTo>
                    <a:pt x="64" y="32"/>
                    <a:pt x="64" y="32"/>
                    <a:pt x="64" y="32"/>
                  </a:cubicBezTo>
                  <a:cubicBezTo>
                    <a:pt x="64" y="32"/>
                    <a:pt x="63" y="31"/>
                    <a:pt x="61" y="31"/>
                  </a:cubicBezTo>
                  <a:cubicBezTo>
                    <a:pt x="60" y="31"/>
                    <a:pt x="60" y="30"/>
                    <a:pt x="60" y="29"/>
                  </a:cubicBezTo>
                  <a:cubicBezTo>
                    <a:pt x="60" y="29"/>
                    <a:pt x="60" y="29"/>
                    <a:pt x="60" y="29"/>
                  </a:cubicBezTo>
                  <a:cubicBezTo>
                    <a:pt x="60" y="29"/>
                    <a:pt x="59" y="28"/>
                    <a:pt x="59" y="28"/>
                  </a:cubicBezTo>
                  <a:cubicBezTo>
                    <a:pt x="58" y="28"/>
                    <a:pt x="58" y="28"/>
                    <a:pt x="58" y="28"/>
                  </a:cubicBezTo>
                  <a:cubicBezTo>
                    <a:pt x="57" y="28"/>
                    <a:pt x="56" y="28"/>
                    <a:pt x="56" y="28"/>
                  </a:cubicBezTo>
                  <a:cubicBezTo>
                    <a:pt x="56" y="28"/>
                    <a:pt x="56" y="28"/>
                    <a:pt x="56" y="28"/>
                  </a:cubicBezTo>
                  <a:cubicBezTo>
                    <a:pt x="56" y="28"/>
                    <a:pt x="56" y="29"/>
                    <a:pt x="55" y="29"/>
                  </a:cubicBezTo>
                  <a:cubicBezTo>
                    <a:pt x="55" y="30"/>
                    <a:pt x="55" y="30"/>
                    <a:pt x="54" y="30"/>
                  </a:cubicBezTo>
                  <a:cubicBezTo>
                    <a:pt x="54" y="30"/>
                    <a:pt x="53" y="29"/>
                    <a:pt x="53" y="29"/>
                  </a:cubicBezTo>
                  <a:cubicBezTo>
                    <a:pt x="53" y="28"/>
                    <a:pt x="52" y="28"/>
                    <a:pt x="52" y="28"/>
                  </a:cubicBezTo>
                  <a:cubicBezTo>
                    <a:pt x="52" y="28"/>
                    <a:pt x="49" y="29"/>
                    <a:pt x="49" y="29"/>
                  </a:cubicBezTo>
                  <a:cubicBezTo>
                    <a:pt x="49" y="29"/>
                    <a:pt x="49" y="29"/>
                    <a:pt x="49" y="29"/>
                  </a:cubicBezTo>
                  <a:cubicBezTo>
                    <a:pt x="48" y="30"/>
                    <a:pt x="48" y="30"/>
                    <a:pt x="48" y="30"/>
                  </a:cubicBezTo>
                  <a:cubicBezTo>
                    <a:pt x="48" y="30"/>
                    <a:pt x="48" y="30"/>
                    <a:pt x="47" y="30"/>
                  </a:cubicBezTo>
                  <a:cubicBezTo>
                    <a:pt x="47" y="31"/>
                    <a:pt x="46" y="32"/>
                    <a:pt x="46" y="32"/>
                  </a:cubicBezTo>
                  <a:cubicBezTo>
                    <a:pt x="46" y="32"/>
                    <a:pt x="45" y="32"/>
                    <a:pt x="45" y="32"/>
                  </a:cubicBezTo>
                  <a:cubicBezTo>
                    <a:pt x="45" y="32"/>
                    <a:pt x="45" y="32"/>
                    <a:pt x="45" y="32"/>
                  </a:cubicBezTo>
                  <a:cubicBezTo>
                    <a:pt x="45" y="32"/>
                    <a:pt x="42" y="30"/>
                    <a:pt x="42" y="30"/>
                  </a:cubicBezTo>
                  <a:cubicBezTo>
                    <a:pt x="42" y="30"/>
                    <a:pt x="42" y="30"/>
                    <a:pt x="41" y="29"/>
                  </a:cubicBezTo>
                  <a:cubicBezTo>
                    <a:pt x="41" y="29"/>
                    <a:pt x="40" y="29"/>
                    <a:pt x="40" y="29"/>
                  </a:cubicBezTo>
                  <a:cubicBezTo>
                    <a:pt x="40" y="29"/>
                    <a:pt x="40" y="29"/>
                    <a:pt x="40" y="29"/>
                  </a:cubicBezTo>
                  <a:cubicBezTo>
                    <a:pt x="40" y="29"/>
                    <a:pt x="40" y="30"/>
                    <a:pt x="40" y="30"/>
                  </a:cubicBezTo>
                  <a:cubicBezTo>
                    <a:pt x="40" y="30"/>
                    <a:pt x="40" y="30"/>
                    <a:pt x="40" y="31"/>
                  </a:cubicBezTo>
                  <a:cubicBezTo>
                    <a:pt x="40" y="32"/>
                    <a:pt x="40" y="32"/>
                    <a:pt x="40" y="32"/>
                  </a:cubicBezTo>
                  <a:cubicBezTo>
                    <a:pt x="39" y="32"/>
                    <a:pt x="39" y="32"/>
                    <a:pt x="39" y="32"/>
                  </a:cubicBezTo>
                  <a:cubicBezTo>
                    <a:pt x="39" y="32"/>
                    <a:pt x="39" y="31"/>
                    <a:pt x="39" y="31"/>
                  </a:cubicBezTo>
                  <a:cubicBezTo>
                    <a:pt x="39" y="30"/>
                    <a:pt x="39" y="30"/>
                    <a:pt x="39" y="30"/>
                  </a:cubicBezTo>
                  <a:cubicBezTo>
                    <a:pt x="39" y="30"/>
                    <a:pt x="39" y="30"/>
                    <a:pt x="39" y="29"/>
                  </a:cubicBezTo>
                  <a:cubicBezTo>
                    <a:pt x="38" y="29"/>
                    <a:pt x="35" y="27"/>
                    <a:pt x="34" y="26"/>
                  </a:cubicBezTo>
                  <a:cubicBezTo>
                    <a:pt x="34" y="26"/>
                    <a:pt x="33" y="26"/>
                    <a:pt x="33" y="26"/>
                  </a:cubicBezTo>
                  <a:cubicBezTo>
                    <a:pt x="32" y="26"/>
                    <a:pt x="31" y="26"/>
                    <a:pt x="31" y="26"/>
                  </a:cubicBezTo>
                  <a:cubicBezTo>
                    <a:pt x="31" y="26"/>
                    <a:pt x="31" y="26"/>
                    <a:pt x="30" y="26"/>
                  </a:cubicBezTo>
                  <a:cubicBezTo>
                    <a:pt x="30" y="26"/>
                    <a:pt x="30" y="26"/>
                    <a:pt x="30" y="26"/>
                  </a:cubicBezTo>
                  <a:cubicBezTo>
                    <a:pt x="29" y="26"/>
                    <a:pt x="29" y="24"/>
                    <a:pt x="29" y="24"/>
                  </a:cubicBezTo>
                  <a:cubicBezTo>
                    <a:pt x="29" y="24"/>
                    <a:pt x="29" y="24"/>
                    <a:pt x="28" y="24"/>
                  </a:cubicBezTo>
                  <a:cubicBezTo>
                    <a:pt x="28" y="24"/>
                    <a:pt x="27" y="25"/>
                    <a:pt x="27" y="25"/>
                  </a:cubicBezTo>
                  <a:cubicBezTo>
                    <a:pt x="27" y="25"/>
                    <a:pt x="26" y="25"/>
                    <a:pt x="26" y="25"/>
                  </a:cubicBezTo>
                  <a:cubicBezTo>
                    <a:pt x="26" y="25"/>
                    <a:pt x="26" y="25"/>
                    <a:pt x="26" y="26"/>
                  </a:cubicBezTo>
                  <a:cubicBezTo>
                    <a:pt x="26" y="26"/>
                    <a:pt x="26" y="26"/>
                    <a:pt x="25" y="26"/>
                  </a:cubicBezTo>
                  <a:cubicBezTo>
                    <a:pt x="25" y="26"/>
                    <a:pt x="24" y="26"/>
                    <a:pt x="24" y="26"/>
                  </a:cubicBezTo>
                  <a:cubicBezTo>
                    <a:pt x="24" y="26"/>
                    <a:pt x="24" y="25"/>
                    <a:pt x="24" y="25"/>
                  </a:cubicBezTo>
                  <a:cubicBezTo>
                    <a:pt x="24" y="25"/>
                    <a:pt x="24" y="25"/>
                    <a:pt x="24" y="25"/>
                  </a:cubicBezTo>
                  <a:cubicBezTo>
                    <a:pt x="24" y="25"/>
                    <a:pt x="21" y="24"/>
                    <a:pt x="21" y="24"/>
                  </a:cubicBezTo>
                  <a:cubicBezTo>
                    <a:pt x="21" y="24"/>
                    <a:pt x="21" y="24"/>
                    <a:pt x="21" y="24"/>
                  </a:cubicBezTo>
                  <a:cubicBezTo>
                    <a:pt x="21" y="24"/>
                    <a:pt x="21" y="24"/>
                    <a:pt x="21" y="25"/>
                  </a:cubicBezTo>
                  <a:cubicBezTo>
                    <a:pt x="21" y="25"/>
                    <a:pt x="20" y="25"/>
                    <a:pt x="20" y="25"/>
                  </a:cubicBezTo>
                  <a:cubicBezTo>
                    <a:pt x="20" y="25"/>
                    <a:pt x="20" y="25"/>
                    <a:pt x="20" y="25"/>
                  </a:cubicBezTo>
                  <a:cubicBezTo>
                    <a:pt x="20" y="26"/>
                    <a:pt x="19" y="27"/>
                    <a:pt x="19" y="27"/>
                  </a:cubicBezTo>
                  <a:cubicBezTo>
                    <a:pt x="18" y="27"/>
                    <a:pt x="14" y="29"/>
                    <a:pt x="14" y="29"/>
                  </a:cubicBezTo>
                  <a:cubicBezTo>
                    <a:pt x="14" y="29"/>
                    <a:pt x="14" y="29"/>
                    <a:pt x="14" y="30"/>
                  </a:cubicBezTo>
                  <a:cubicBezTo>
                    <a:pt x="14" y="30"/>
                    <a:pt x="13" y="30"/>
                    <a:pt x="13" y="30"/>
                  </a:cubicBezTo>
                  <a:cubicBezTo>
                    <a:pt x="13" y="30"/>
                    <a:pt x="11" y="31"/>
                    <a:pt x="11" y="31"/>
                  </a:cubicBezTo>
                  <a:cubicBezTo>
                    <a:pt x="11" y="32"/>
                    <a:pt x="11" y="32"/>
                    <a:pt x="10" y="31"/>
                  </a:cubicBezTo>
                  <a:cubicBezTo>
                    <a:pt x="10" y="31"/>
                    <a:pt x="10" y="31"/>
                    <a:pt x="10" y="31"/>
                  </a:cubicBezTo>
                  <a:cubicBezTo>
                    <a:pt x="10" y="32"/>
                    <a:pt x="10" y="32"/>
                    <a:pt x="10" y="32"/>
                  </a:cubicBezTo>
                  <a:cubicBezTo>
                    <a:pt x="11" y="32"/>
                    <a:pt x="11" y="34"/>
                    <a:pt x="11" y="34"/>
                  </a:cubicBezTo>
                  <a:cubicBezTo>
                    <a:pt x="11" y="34"/>
                    <a:pt x="11" y="34"/>
                    <a:pt x="11" y="35"/>
                  </a:cubicBezTo>
                  <a:cubicBezTo>
                    <a:pt x="11" y="35"/>
                    <a:pt x="11" y="35"/>
                    <a:pt x="11" y="35"/>
                  </a:cubicBezTo>
                  <a:cubicBezTo>
                    <a:pt x="12" y="35"/>
                    <a:pt x="12" y="35"/>
                    <a:pt x="12" y="35"/>
                  </a:cubicBezTo>
                  <a:cubicBezTo>
                    <a:pt x="12" y="36"/>
                    <a:pt x="11" y="36"/>
                    <a:pt x="11" y="36"/>
                  </a:cubicBezTo>
                  <a:cubicBezTo>
                    <a:pt x="10" y="36"/>
                    <a:pt x="10" y="37"/>
                    <a:pt x="9" y="37"/>
                  </a:cubicBezTo>
                  <a:cubicBezTo>
                    <a:pt x="9" y="37"/>
                    <a:pt x="9" y="36"/>
                    <a:pt x="8" y="36"/>
                  </a:cubicBezTo>
                  <a:cubicBezTo>
                    <a:pt x="8" y="36"/>
                    <a:pt x="6" y="33"/>
                    <a:pt x="6" y="33"/>
                  </a:cubicBezTo>
                  <a:cubicBezTo>
                    <a:pt x="6" y="33"/>
                    <a:pt x="6" y="33"/>
                    <a:pt x="6" y="33"/>
                  </a:cubicBezTo>
                  <a:cubicBezTo>
                    <a:pt x="6" y="33"/>
                    <a:pt x="5" y="33"/>
                    <a:pt x="5" y="33"/>
                  </a:cubicBezTo>
                  <a:cubicBezTo>
                    <a:pt x="4" y="33"/>
                    <a:pt x="4" y="33"/>
                    <a:pt x="4" y="33"/>
                  </a:cubicBezTo>
                  <a:cubicBezTo>
                    <a:pt x="4" y="34"/>
                    <a:pt x="4" y="35"/>
                    <a:pt x="4" y="35"/>
                  </a:cubicBezTo>
                  <a:cubicBezTo>
                    <a:pt x="3" y="36"/>
                    <a:pt x="3" y="36"/>
                    <a:pt x="2" y="36"/>
                  </a:cubicBezTo>
                  <a:cubicBezTo>
                    <a:pt x="2" y="36"/>
                    <a:pt x="2" y="36"/>
                    <a:pt x="2" y="37"/>
                  </a:cubicBezTo>
                  <a:cubicBezTo>
                    <a:pt x="1" y="37"/>
                    <a:pt x="1" y="39"/>
                    <a:pt x="1" y="40"/>
                  </a:cubicBezTo>
                  <a:cubicBezTo>
                    <a:pt x="1" y="40"/>
                    <a:pt x="2" y="40"/>
                    <a:pt x="2" y="40"/>
                  </a:cubicBezTo>
                  <a:cubicBezTo>
                    <a:pt x="2" y="40"/>
                    <a:pt x="3" y="41"/>
                    <a:pt x="2" y="42"/>
                  </a:cubicBezTo>
                  <a:cubicBezTo>
                    <a:pt x="1" y="43"/>
                    <a:pt x="0" y="45"/>
                    <a:pt x="0" y="45"/>
                  </a:cubicBezTo>
                  <a:cubicBezTo>
                    <a:pt x="0" y="46"/>
                    <a:pt x="0" y="46"/>
                    <a:pt x="0" y="46"/>
                  </a:cubicBezTo>
                  <a:cubicBezTo>
                    <a:pt x="0" y="46"/>
                    <a:pt x="2" y="47"/>
                    <a:pt x="3" y="47"/>
                  </a:cubicBezTo>
                  <a:cubicBezTo>
                    <a:pt x="3" y="47"/>
                    <a:pt x="3" y="47"/>
                    <a:pt x="3" y="47"/>
                  </a:cubicBezTo>
                  <a:cubicBezTo>
                    <a:pt x="3" y="47"/>
                    <a:pt x="3" y="49"/>
                    <a:pt x="3" y="49"/>
                  </a:cubicBezTo>
                  <a:cubicBezTo>
                    <a:pt x="3" y="49"/>
                    <a:pt x="3" y="50"/>
                    <a:pt x="3" y="50"/>
                  </a:cubicBezTo>
                  <a:cubicBezTo>
                    <a:pt x="3" y="50"/>
                    <a:pt x="3" y="50"/>
                    <a:pt x="4" y="50"/>
                  </a:cubicBezTo>
                  <a:cubicBezTo>
                    <a:pt x="5" y="50"/>
                    <a:pt x="6" y="50"/>
                    <a:pt x="7" y="50"/>
                  </a:cubicBezTo>
                  <a:cubicBezTo>
                    <a:pt x="8" y="49"/>
                    <a:pt x="8" y="50"/>
                    <a:pt x="9" y="51"/>
                  </a:cubicBezTo>
                  <a:cubicBezTo>
                    <a:pt x="9" y="52"/>
                    <a:pt x="11" y="55"/>
                    <a:pt x="12" y="55"/>
                  </a:cubicBezTo>
                  <a:cubicBezTo>
                    <a:pt x="12" y="56"/>
                    <a:pt x="12" y="56"/>
                    <a:pt x="12" y="56"/>
                  </a:cubicBezTo>
                  <a:cubicBezTo>
                    <a:pt x="11" y="57"/>
                    <a:pt x="11" y="56"/>
                    <a:pt x="10" y="56"/>
                  </a:cubicBezTo>
                  <a:cubicBezTo>
                    <a:pt x="10" y="56"/>
                    <a:pt x="10" y="56"/>
                    <a:pt x="10" y="57"/>
                  </a:cubicBezTo>
                  <a:cubicBezTo>
                    <a:pt x="9" y="57"/>
                    <a:pt x="10" y="57"/>
                    <a:pt x="10" y="57"/>
                  </a:cubicBezTo>
                  <a:cubicBezTo>
                    <a:pt x="10" y="57"/>
                    <a:pt x="10" y="57"/>
                    <a:pt x="11" y="58"/>
                  </a:cubicBezTo>
                  <a:cubicBezTo>
                    <a:pt x="11" y="58"/>
                    <a:pt x="11" y="58"/>
                    <a:pt x="11" y="58"/>
                  </a:cubicBezTo>
                  <a:cubicBezTo>
                    <a:pt x="13" y="59"/>
                    <a:pt x="13" y="59"/>
                    <a:pt x="13" y="59"/>
                  </a:cubicBezTo>
                  <a:cubicBezTo>
                    <a:pt x="13" y="59"/>
                    <a:pt x="13" y="59"/>
                    <a:pt x="13" y="59"/>
                  </a:cubicBezTo>
                  <a:cubicBezTo>
                    <a:pt x="13" y="58"/>
                    <a:pt x="13" y="58"/>
                    <a:pt x="13" y="58"/>
                  </a:cubicBezTo>
                  <a:cubicBezTo>
                    <a:pt x="14" y="58"/>
                    <a:pt x="14" y="57"/>
                    <a:pt x="14" y="57"/>
                  </a:cubicBezTo>
                  <a:cubicBezTo>
                    <a:pt x="15" y="57"/>
                    <a:pt x="17" y="57"/>
                    <a:pt x="17" y="57"/>
                  </a:cubicBezTo>
                  <a:cubicBezTo>
                    <a:pt x="18" y="56"/>
                    <a:pt x="18" y="56"/>
                    <a:pt x="19" y="56"/>
                  </a:cubicBezTo>
                  <a:cubicBezTo>
                    <a:pt x="19" y="55"/>
                    <a:pt x="20" y="55"/>
                    <a:pt x="21" y="55"/>
                  </a:cubicBezTo>
                  <a:cubicBezTo>
                    <a:pt x="21" y="55"/>
                    <a:pt x="21" y="54"/>
                    <a:pt x="22" y="54"/>
                  </a:cubicBezTo>
                  <a:cubicBezTo>
                    <a:pt x="22" y="54"/>
                    <a:pt x="23" y="54"/>
                    <a:pt x="24" y="54"/>
                  </a:cubicBezTo>
                  <a:cubicBezTo>
                    <a:pt x="24" y="54"/>
                    <a:pt x="28" y="56"/>
                    <a:pt x="28" y="55"/>
                  </a:cubicBezTo>
                  <a:cubicBezTo>
                    <a:pt x="29" y="55"/>
                    <a:pt x="29" y="54"/>
                    <a:pt x="30" y="55"/>
                  </a:cubicBezTo>
                  <a:cubicBezTo>
                    <a:pt x="30" y="55"/>
                    <a:pt x="31" y="55"/>
                    <a:pt x="31" y="55"/>
                  </a:cubicBezTo>
                  <a:cubicBezTo>
                    <a:pt x="32" y="55"/>
                    <a:pt x="33" y="58"/>
                    <a:pt x="33" y="59"/>
                  </a:cubicBezTo>
                  <a:cubicBezTo>
                    <a:pt x="33" y="61"/>
                    <a:pt x="32" y="62"/>
                    <a:pt x="32" y="62"/>
                  </a:cubicBezTo>
                  <a:cubicBezTo>
                    <a:pt x="32" y="63"/>
                    <a:pt x="32" y="64"/>
                    <a:pt x="33" y="64"/>
                  </a:cubicBezTo>
                  <a:cubicBezTo>
                    <a:pt x="33" y="64"/>
                    <a:pt x="33" y="65"/>
                    <a:pt x="34" y="65"/>
                  </a:cubicBezTo>
                  <a:cubicBezTo>
                    <a:pt x="35" y="65"/>
                    <a:pt x="36" y="65"/>
                    <a:pt x="37" y="65"/>
                  </a:cubicBezTo>
                  <a:cubicBezTo>
                    <a:pt x="37" y="64"/>
                    <a:pt x="37" y="64"/>
                    <a:pt x="37" y="64"/>
                  </a:cubicBezTo>
                  <a:cubicBezTo>
                    <a:pt x="38" y="64"/>
                    <a:pt x="38" y="64"/>
                    <a:pt x="38" y="65"/>
                  </a:cubicBezTo>
                  <a:cubicBezTo>
                    <a:pt x="38" y="66"/>
                    <a:pt x="38" y="66"/>
                    <a:pt x="38" y="66"/>
                  </a:cubicBezTo>
                  <a:cubicBezTo>
                    <a:pt x="39" y="66"/>
                    <a:pt x="39" y="67"/>
                    <a:pt x="38" y="67"/>
                  </a:cubicBezTo>
                  <a:cubicBezTo>
                    <a:pt x="37" y="67"/>
                    <a:pt x="37" y="67"/>
                    <a:pt x="37" y="67"/>
                  </a:cubicBezTo>
                  <a:cubicBezTo>
                    <a:pt x="36" y="67"/>
                    <a:pt x="35" y="67"/>
                    <a:pt x="35" y="68"/>
                  </a:cubicBezTo>
                  <a:cubicBezTo>
                    <a:pt x="35" y="68"/>
                    <a:pt x="34" y="70"/>
                    <a:pt x="33" y="70"/>
                  </a:cubicBezTo>
                  <a:cubicBezTo>
                    <a:pt x="32" y="70"/>
                    <a:pt x="33" y="70"/>
                    <a:pt x="33" y="69"/>
                  </a:cubicBezTo>
                  <a:cubicBezTo>
                    <a:pt x="34" y="69"/>
                    <a:pt x="34" y="67"/>
                    <a:pt x="35" y="67"/>
                  </a:cubicBezTo>
                  <a:cubicBezTo>
                    <a:pt x="36" y="66"/>
                    <a:pt x="37" y="67"/>
                    <a:pt x="37" y="66"/>
                  </a:cubicBezTo>
                  <a:cubicBezTo>
                    <a:pt x="37" y="65"/>
                    <a:pt x="37" y="65"/>
                    <a:pt x="36" y="66"/>
                  </a:cubicBezTo>
                  <a:cubicBezTo>
                    <a:pt x="36" y="66"/>
                    <a:pt x="35" y="66"/>
                    <a:pt x="35" y="66"/>
                  </a:cubicBezTo>
                  <a:cubicBezTo>
                    <a:pt x="34" y="65"/>
                    <a:pt x="33" y="65"/>
                    <a:pt x="33" y="65"/>
                  </a:cubicBezTo>
                  <a:cubicBezTo>
                    <a:pt x="32" y="65"/>
                    <a:pt x="28" y="65"/>
                    <a:pt x="28" y="65"/>
                  </a:cubicBezTo>
                  <a:cubicBezTo>
                    <a:pt x="27" y="65"/>
                    <a:pt x="26" y="65"/>
                    <a:pt x="26" y="64"/>
                  </a:cubicBezTo>
                  <a:cubicBezTo>
                    <a:pt x="26" y="64"/>
                    <a:pt x="26" y="64"/>
                    <a:pt x="25" y="64"/>
                  </a:cubicBezTo>
                  <a:cubicBezTo>
                    <a:pt x="25" y="65"/>
                    <a:pt x="25" y="65"/>
                    <a:pt x="25" y="65"/>
                  </a:cubicBezTo>
                  <a:cubicBezTo>
                    <a:pt x="24" y="65"/>
                    <a:pt x="24" y="65"/>
                    <a:pt x="24" y="65"/>
                  </a:cubicBezTo>
                  <a:cubicBezTo>
                    <a:pt x="23" y="66"/>
                    <a:pt x="23" y="66"/>
                    <a:pt x="23" y="67"/>
                  </a:cubicBezTo>
                  <a:cubicBezTo>
                    <a:pt x="23" y="67"/>
                    <a:pt x="22" y="67"/>
                    <a:pt x="22" y="67"/>
                  </a:cubicBezTo>
                  <a:cubicBezTo>
                    <a:pt x="23" y="68"/>
                    <a:pt x="23" y="69"/>
                    <a:pt x="23" y="69"/>
                  </a:cubicBezTo>
                  <a:cubicBezTo>
                    <a:pt x="23" y="69"/>
                    <a:pt x="24" y="69"/>
                    <a:pt x="24" y="69"/>
                  </a:cubicBezTo>
                  <a:cubicBezTo>
                    <a:pt x="24" y="69"/>
                    <a:pt x="25" y="70"/>
                    <a:pt x="25" y="70"/>
                  </a:cubicBezTo>
                  <a:cubicBezTo>
                    <a:pt x="24" y="70"/>
                    <a:pt x="24" y="70"/>
                    <a:pt x="23" y="70"/>
                  </a:cubicBezTo>
                  <a:cubicBezTo>
                    <a:pt x="23" y="70"/>
                    <a:pt x="22" y="70"/>
                    <a:pt x="22" y="70"/>
                  </a:cubicBezTo>
                  <a:cubicBezTo>
                    <a:pt x="22" y="69"/>
                    <a:pt x="21" y="69"/>
                    <a:pt x="21" y="69"/>
                  </a:cubicBezTo>
                  <a:cubicBezTo>
                    <a:pt x="20" y="69"/>
                    <a:pt x="19" y="69"/>
                    <a:pt x="19" y="69"/>
                  </a:cubicBezTo>
                  <a:cubicBezTo>
                    <a:pt x="19" y="69"/>
                    <a:pt x="18" y="69"/>
                    <a:pt x="18" y="70"/>
                  </a:cubicBezTo>
                  <a:cubicBezTo>
                    <a:pt x="18" y="70"/>
                    <a:pt x="18" y="71"/>
                    <a:pt x="19" y="71"/>
                  </a:cubicBezTo>
                  <a:cubicBezTo>
                    <a:pt x="20" y="71"/>
                    <a:pt x="21" y="71"/>
                    <a:pt x="21" y="72"/>
                  </a:cubicBezTo>
                  <a:cubicBezTo>
                    <a:pt x="22" y="73"/>
                    <a:pt x="24" y="77"/>
                    <a:pt x="24" y="77"/>
                  </a:cubicBezTo>
                  <a:cubicBezTo>
                    <a:pt x="23" y="78"/>
                    <a:pt x="23" y="78"/>
                    <a:pt x="24" y="78"/>
                  </a:cubicBezTo>
                  <a:cubicBezTo>
                    <a:pt x="24" y="78"/>
                    <a:pt x="25" y="78"/>
                    <a:pt x="26" y="79"/>
                  </a:cubicBezTo>
                  <a:cubicBezTo>
                    <a:pt x="27" y="80"/>
                    <a:pt x="27" y="80"/>
                    <a:pt x="27" y="80"/>
                  </a:cubicBezTo>
                  <a:cubicBezTo>
                    <a:pt x="27" y="80"/>
                    <a:pt x="28" y="80"/>
                    <a:pt x="28" y="80"/>
                  </a:cubicBezTo>
                  <a:cubicBezTo>
                    <a:pt x="29" y="80"/>
                    <a:pt x="29" y="80"/>
                    <a:pt x="30" y="80"/>
                  </a:cubicBezTo>
                  <a:cubicBezTo>
                    <a:pt x="30" y="80"/>
                    <a:pt x="31" y="81"/>
                    <a:pt x="30" y="81"/>
                  </a:cubicBezTo>
                  <a:cubicBezTo>
                    <a:pt x="30" y="81"/>
                    <a:pt x="30" y="81"/>
                    <a:pt x="30" y="82"/>
                  </a:cubicBezTo>
                  <a:cubicBezTo>
                    <a:pt x="30" y="82"/>
                    <a:pt x="30" y="83"/>
                    <a:pt x="30" y="83"/>
                  </a:cubicBezTo>
                  <a:cubicBezTo>
                    <a:pt x="29" y="84"/>
                    <a:pt x="29" y="86"/>
                    <a:pt x="29" y="87"/>
                  </a:cubicBezTo>
                  <a:cubicBezTo>
                    <a:pt x="30" y="86"/>
                    <a:pt x="31" y="85"/>
                    <a:pt x="31" y="85"/>
                  </a:cubicBezTo>
                  <a:cubicBezTo>
                    <a:pt x="31" y="85"/>
                    <a:pt x="32" y="84"/>
                    <a:pt x="33" y="84"/>
                  </a:cubicBezTo>
                  <a:cubicBezTo>
                    <a:pt x="34" y="84"/>
                    <a:pt x="35" y="83"/>
                    <a:pt x="36" y="83"/>
                  </a:cubicBezTo>
                  <a:cubicBezTo>
                    <a:pt x="36" y="83"/>
                    <a:pt x="37" y="83"/>
                    <a:pt x="37" y="83"/>
                  </a:cubicBezTo>
                  <a:cubicBezTo>
                    <a:pt x="38" y="83"/>
                    <a:pt x="38" y="83"/>
                    <a:pt x="38" y="83"/>
                  </a:cubicBezTo>
                  <a:cubicBezTo>
                    <a:pt x="38" y="84"/>
                    <a:pt x="41" y="85"/>
                    <a:pt x="41" y="85"/>
                  </a:cubicBezTo>
                  <a:cubicBezTo>
                    <a:pt x="41" y="86"/>
                    <a:pt x="42" y="87"/>
                    <a:pt x="43" y="88"/>
                  </a:cubicBezTo>
                  <a:cubicBezTo>
                    <a:pt x="43" y="88"/>
                    <a:pt x="44" y="89"/>
                    <a:pt x="44" y="89"/>
                  </a:cubicBezTo>
                  <a:cubicBezTo>
                    <a:pt x="44" y="89"/>
                    <a:pt x="45" y="89"/>
                    <a:pt x="46" y="89"/>
                  </a:cubicBezTo>
                  <a:cubicBezTo>
                    <a:pt x="46" y="89"/>
                    <a:pt x="46" y="89"/>
                    <a:pt x="47" y="89"/>
                  </a:cubicBezTo>
                  <a:cubicBezTo>
                    <a:pt x="47" y="68"/>
                    <a:pt x="47" y="68"/>
                    <a:pt x="47" y="68"/>
                  </a:cubicBezTo>
                  <a:cubicBezTo>
                    <a:pt x="47" y="68"/>
                    <a:pt x="47" y="67"/>
                    <a:pt x="47" y="67"/>
                  </a:cubicBezTo>
                  <a:cubicBezTo>
                    <a:pt x="48" y="67"/>
                    <a:pt x="48" y="67"/>
                    <a:pt x="48" y="66"/>
                  </a:cubicBezTo>
                  <a:cubicBezTo>
                    <a:pt x="49" y="66"/>
                    <a:pt x="59" y="64"/>
                    <a:pt x="59" y="64"/>
                  </a:cubicBezTo>
                  <a:cubicBezTo>
                    <a:pt x="59" y="64"/>
                    <a:pt x="59" y="64"/>
                    <a:pt x="59" y="64"/>
                  </a:cubicBezTo>
                  <a:cubicBezTo>
                    <a:pt x="59" y="64"/>
                    <a:pt x="60" y="64"/>
                    <a:pt x="60" y="64"/>
                  </a:cubicBezTo>
                  <a:cubicBezTo>
                    <a:pt x="60" y="63"/>
                    <a:pt x="60" y="63"/>
                    <a:pt x="60" y="62"/>
                  </a:cubicBezTo>
                  <a:cubicBezTo>
                    <a:pt x="60" y="62"/>
                    <a:pt x="61" y="62"/>
                    <a:pt x="61" y="62"/>
                  </a:cubicBezTo>
                  <a:cubicBezTo>
                    <a:pt x="62" y="61"/>
                    <a:pt x="62" y="61"/>
                    <a:pt x="62" y="61"/>
                  </a:cubicBezTo>
                  <a:cubicBezTo>
                    <a:pt x="62" y="61"/>
                    <a:pt x="63" y="61"/>
                    <a:pt x="63" y="61"/>
                  </a:cubicBezTo>
                  <a:cubicBezTo>
                    <a:pt x="63" y="62"/>
                    <a:pt x="63" y="62"/>
                    <a:pt x="63" y="63"/>
                  </a:cubicBezTo>
                  <a:cubicBezTo>
                    <a:pt x="63" y="63"/>
                    <a:pt x="64" y="63"/>
                    <a:pt x="64" y="63"/>
                  </a:cubicBezTo>
                  <a:cubicBezTo>
                    <a:pt x="64" y="63"/>
                    <a:pt x="64" y="63"/>
                    <a:pt x="64" y="63"/>
                  </a:cubicBezTo>
                  <a:cubicBezTo>
                    <a:pt x="64" y="63"/>
                    <a:pt x="64" y="62"/>
                    <a:pt x="65" y="63"/>
                  </a:cubicBezTo>
                  <a:cubicBezTo>
                    <a:pt x="65" y="63"/>
                    <a:pt x="65" y="62"/>
                    <a:pt x="65" y="62"/>
                  </a:cubicBezTo>
                  <a:cubicBezTo>
                    <a:pt x="65" y="62"/>
                    <a:pt x="65" y="61"/>
                    <a:pt x="65" y="61"/>
                  </a:cubicBezTo>
                  <a:cubicBezTo>
                    <a:pt x="65" y="61"/>
                    <a:pt x="65" y="60"/>
                    <a:pt x="65" y="60"/>
                  </a:cubicBezTo>
                  <a:cubicBezTo>
                    <a:pt x="64" y="59"/>
                    <a:pt x="64" y="59"/>
                    <a:pt x="65" y="59"/>
                  </a:cubicBezTo>
                  <a:cubicBezTo>
                    <a:pt x="65" y="59"/>
                    <a:pt x="65" y="59"/>
                    <a:pt x="66" y="60"/>
                  </a:cubicBezTo>
                  <a:cubicBezTo>
                    <a:pt x="66" y="60"/>
                    <a:pt x="66" y="60"/>
                    <a:pt x="66" y="60"/>
                  </a:cubicBezTo>
                  <a:cubicBezTo>
                    <a:pt x="65" y="61"/>
                    <a:pt x="65" y="61"/>
                    <a:pt x="66" y="61"/>
                  </a:cubicBezTo>
                  <a:cubicBezTo>
                    <a:pt x="66" y="61"/>
                    <a:pt x="66" y="60"/>
                    <a:pt x="67" y="61"/>
                  </a:cubicBezTo>
                  <a:cubicBezTo>
                    <a:pt x="67" y="61"/>
                    <a:pt x="68" y="61"/>
                    <a:pt x="68" y="60"/>
                  </a:cubicBezTo>
                  <a:cubicBezTo>
                    <a:pt x="68" y="60"/>
                    <a:pt x="69" y="61"/>
                    <a:pt x="69" y="61"/>
                  </a:cubicBezTo>
                  <a:cubicBezTo>
                    <a:pt x="70" y="61"/>
                    <a:pt x="70" y="61"/>
                    <a:pt x="70" y="61"/>
                  </a:cubicBezTo>
                  <a:cubicBezTo>
                    <a:pt x="69" y="61"/>
                    <a:pt x="69" y="61"/>
                    <a:pt x="69" y="62"/>
                  </a:cubicBezTo>
                  <a:cubicBezTo>
                    <a:pt x="69" y="62"/>
                    <a:pt x="68" y="62"/>
                    <a:pt x="68" y="62"/>
                  </a:cubicBezTo>
                  <a:cubicBezTo>
                    <a:pt x="68" y="62"/>
                    <a:pt x="66" y="62"/>
                    <a:pt x="66" y="62"/>
                  </a:cubicBezTo>
                  <a:cubicBezTo>
                    <a:pt x="66" y="62"/>
                    <a:pt x="66" y="61"/>
                    <a:pt x="66" y="61"/>
                  </a:cubicBezTo>
                  <a:cubicBezTo>
                    <a:pt x="66" y="62"/>
                    <a:pt x="66" y="62"/>
                    <a:pt x="66" y="62"/>
                  </a:cubicBezTo>
                  <a:cubicBezTo>
                    <a:pt x="65" y="62"/>
                    <a:pt x="66" y="62"/>
                    <a:pt x="66" y="63"/>
                  </a:cubicBezTo>
                  <a:cubicBezTo>
                    <a:pt x="65" y="63"/>
                    <a:pt x="65" y="63"/>
                    <a:pt x="65" y="63"/>
                  </a:cubicBezTo>
                  <a:cubicBezTo>
                    <a:pt x="65" y="64"/>
                    <a:pt x="66" y="64"/>
                    <a:pt x="66" y="64"/>
                  </a:cubicBezTo>
                  <a:cubicBezTo>
                    <a:pt x="66" y="63"/>
                    <a:pt x="67" y="64"/>
                    <a:pt x="67" y="64"/>
                  </a:cubicBezTo>
                  <a:cubicBezTo>
                    <a:pt x="67" y="65"/>
                    <a:pt x="67" y="67"/>
                    <a:pt x="67" y="67"/>
                  </a:cubicBezTo>
                  <a:cubicBezTo>
                    <a:pt x="67" y="67"/>
                    <a:pt x="67" y="68"/>
                    <a:pt x="67" y="68"/>
                  </a:cubicBezTo>
                  <a:cubicBezTo>
                    <a:pt x="71" y="70"/>
                    <a:pt x="71" y="70"/>
                    <a:pt x="71" y="70"/>
                  </a:cubicBezTo>
                  <a:cubicBezTo>
                    <a:pt x="71" y="70"/>
                    <a:pt x="72" y="71"/>
                    <a:pt x="72" y="72"/>
                  </a:cubicBezTo>
                  <a:cubicBezTo>
                    <a:pt x="72" y="72"/>
                    <a:pt x="73" y="72"/>
                    <a:pt x="73" y="72"/>
                  </a:cubicBezTo>
                  <a:cubicBezTo>
                    <a:pt x="73" y="73"/>
                    <a:pt x="76" y="76"/>
                    <a:pt x="76" y="76"/>
                  </a:cubicBezTo>
                  <a:cubicBezTo>
                    <a:pt x="76" y="76"/>
                    <a:pt x="76" y="76"/>
                    <a:pt x="77" y="76"/>
                  </a:cubicBezTo>
                  <a:cubicBezTo>
                    <a:pt x="77" y="76"/>
                    <a:pt x="81" y="75"/>
                    <a:pt x="81" y="75"/>
                  </a:cubicBezTo>
                  <a:cubicBezTo>
                    <a:pt x="81" y="75"/>
                    <a:pt x="82" y="75"/>
                    <a:pt x="83" y="75"/>
                  </a:cubicBezTo>
                  <a:cubicBezTo>
                    <a:pt x="84" y="75"/>
                    <a:pt x="89" y="76"/>
                    <a:pt x="89" y="76"/>
                  </a:cubicBezTo>
                  <a:cubicBezTo>
                    <a:pt x="89" y="76"/>
                    <a:pt x="89" y="76"/>
                    <a:pt x="89" y="75"/>
                  </a:cubicBezTo>
                  <a:cubicBezTo>
                    <a:pt x="89" y="75"/>
                    <a:pt x="91" y="75"/>
                    <a:pt x="91" y="75"/>
                  </a:cubicBezTo>
                  <a:cubicBezTo>
                    <a:pt x="91" y="75"/>
                    <a:pt x="91" y="75"/>
                    <a:pt x="91" y="75"/>
                  </a:cubicBezTo>
                  <a:cubicBezTo>
                    <a:pt x="92" y="75"/>
                    <a:pt x="93" y="76"/>
                    <a:pt x="93" y="76"/>
                  </a:cubicBezTo>
                  <a:cubicBezTo>
                    <a:pt x="93" y="77"/>
                    <a:pt x="93" y="77"/>
                    <a:pt x="94" y="77"/>
                  </a:cubicBezTo>
                  <a:cubicBezTo>
                    <a:pt x="94" y="77"/>
                    <a:pt x="95" y="78"/>
                    <a:pt x="95" y="78"/>
                  </a:cubicBezTo>
                  <a:cubicBezTo>
                    <a:pt x="95" y="78"/>
                    <a:pt x="96" y="79"/>
                    <a:pt x="96" y="79"/>
                  </a:cubicBezTo>
                  <a:cubicBezTo>
                    <a:pt x="96" y="79"/>
                    <a:pt x="96" y="79"/>
                    <a:pt x="97" y="79"/>
                  </a:cubicBezTo>
                  <a:cubicBezTo>
                    <a:pt x="97" y="79"/>
                    <a:pt x="97" y="79"/>
                    <a:pt x="97" y="79"/>
                  </a:cubicBezTo>
                  <a:cubicBezTo>
                    <a:pt x="97" y="80"/>
                    <a:pt x="97" y="81"/>
                    <a:pt x="97" y="82"/>
                  </a:cubicBezTo>
                  <a:cubicBezTo>
                    <a:pt x="96" y="83"/>
                    <a:pt x="96" y="84"/>
                    <a:pt x="96" y="84"/>
                  </a:cubicBezTo>
                  <a:cubicBezTo>
                    <a:pt x="96" y="85"/>
                    <a:pt x="96" y="85"/>
                    <a:pt x="97" y="85"/>
                  </a:cubicBezTo>
                  <a:cubicBezTo>
                    <a:pt x="98" y="85"/>
                    <a:pt x="99" y="85"/>
                    <a:pt x="99" y="85"/>
                  </a:cubicBezTo>
                  <a:cubicBezTo>
                    <a:pt x="99" y="86"/>
                    <a:pt x="99" y="87"/>
                    <a:pt x="99" y="88"/>
                  </a:cubicBezTo>
                  <a:cubicBezTo>
                    <a:pt x="99" y="88"/>
                    <a:pt x="100" y="90"/>
                    <a:pt x="100" y="90"/>
                  </a:cubicBezTo>
                  <a:cubicBezTo>
                    <a:pt x="100" y="90"/>
                    <a:pt x="100" y="90"/>
                    <a:pt x="100" y="90"/>
                  </a:cubicBezTo>
                  <a:cubicBezTo>
                    <a:pt x="100" y="90"/>
                    <a:pt x="103" y="90"/>
                    <a:pt x="104" y="90"/>
                  </a:cubicBezTo>
                  <a:cubicBezTo>
                    <a:pt x="104" y="90"/>
                    <a:pt x="106" y="90"/>
                    <a:pt x="106" y="90"/>
                  </a:cubicBezTo>
                  <a:cubicBezTo>
                    <a:pt x="106" y="90"/>
                    <a:pt x="106" y="90"/>
                    <a:pt x="106" y="91"/>
                  </a:cubicBezTo>
                  <a:cubicBezTo>
                    <a:pt x="107" y="91"/>
                    <a:pt x="107" y="91"/>
                    <a:pt x="107" y="91"/>
                  </a:cubicBezTo>
                  <a:cubicBezTo>
                    <a:pt x="107" y="91"/>
                    <a:pt x="107" y="91"/>
                    <a:pt x="107" y="91"/>
                  </a:cubicBezTo>
                  <a:cubicBezTo>
                    <a:pt x="107" y="91"/>
                    <a:pt x="107" y="92"/>
                    <a:pt x="107" y="92"/>
                  </a:cubicBezTo>
                  <a:cubicBezTo>
                    <a:pt x="106" y="92"/>
                    <a:pt x="106" y="92"/>
                    <a:pt x="106" y="92"/>
                  </a:cubicBezTo>
                  <a:cubicBezTo>
                    <a:pt x="106" y="92"/>
                    <a:pt x="106" y="92"/>
                    <a:pt x="106" y="92"/>
                  </a:cubicBezTo>
                  <a:cubicBezTo>
                    <a:pt x="106" y="92"/>
                    <a:pt x="107" y="93"/>
                    <a:pt x="107" y="93"/>
                  </a:cubicBezTo>
                  <a:cubicBezTo>
                    <a:pt x="107" y="93"/>
                    <a:pt x="108" y="93"/>
                    <a:pt x="108" y="93"/>
                  </a:cubicBezTo>
                  <a:cubicBezTo>
                    <a:pt x="108" y="93"/>
                    <a:pt x="109" y="93"/>
                    <a:pt x="109" y="93"/>
                  </a:cubicBezTo>
                  <a:cubicBezTo>
                    <a:pt x="109" y="93"/>
                    <a:pt x="109" y="93"/>
                    <a:pt x="109" y="93"/>
                  </a:cubicBezTo>
                  <a:cubicBezTo>
                    <a:pt x="109" y="93"/>
                    <a:pt x="109" y="93"/>
                    <a:pt x="109" y="93"/>
                  </a:cubicBezTo>
                  <a:cubicBezTo>
                    <a:pt x="109" y="93"/>
                    <a:pt x="109" y="93"/>
                    <a:pt x="109" y="93"/>
                  </a:cubicBezTo>
                  <a:cubicBezTo>
                    <a:pt x="109" y="93"/>
                    <a:pt x="109" y="91"/>
                    <a:pt x="109" y="91"/>
                  </a:cubicBezTo>
                  <a:cubicBezTo>
                    <a:pt x="109" y="91"/>
                    <a:pt x="109" y="91"/>
                    <a:pt x="109" y="91"/>
                  </a:cubicBezTo>
                  <a:cubicBezTo>
                    <a:pt x="110" y="91"/>
                    <a:pt x="110" y="90"/>
                    <a:pt x="111" y="90"/>
                  </a:cubicBezTo>
                  <a:cubicBezTo>
                    <a:pt x="111" y="90"/>
                    <a:pt x="111" y="90"/>
                    <a:pt x="111" y="90"/>
                  </a:cubicBezTo>
                  <a:cubicBezTo>
                    <a:pt x="111" y="90"/>
                    <a:pt x="111" y="90"/>
                    <a:pt x="111" y="90"/>
                  </a:cubicBezTo>
                  <a:cubicBezTo>
                    <a:pt x="111" y="90"/>
                    <a:pt x="111" y="89"/>
                    <a:pt x="111" y="89"/>
                  </a:cubicBezTo>
                  <a:cubicBezTo>
                    <a:pt x="111" y="89"/>
                    <a:pt x="111" y="89"/>
                    <a:pt x="112" y="89"/>
                  </a:cubicBezTo>
                  <a:cubicBezTo>
                    <a:pt x="112" y="89"/>
                    <a:pt x="112" y="89"/>
                    <a:pt x="113" y="88"/>
                  </a:cubicBezTo>
                  <a:cubicBezTo>
                    <a:pt x="113" y="88"/>
                    <a:pt x="114" y="87"/>
                    <a:pt x="114" y="87"/>
                  </a:cubicBezTo>
                  <a:cubicBezTo>
                    <a:pt x="115" y="87"/>
                    <a:pt x="118" y="85"/>
                    <a:pt x="119" y="85"/>
                  </a:cubicBezTo>
                  <a:cubicBezTo>
                    <a:pt x="119" y="84"/>
                    <a:pt x="120" y="84"/>
                    <a:pt x="121" y="83"/>
                  </a:cubicBezTo>
                  <a:cubicBezTo>
                    <a:pt x="121" y="83"/>
                    <a:pt x="121" y="83"/>
                    <a:pt x="121" y="83"/>
                  </a:cubicBezTo>
                  <a:cubicBezTo>
                    <a:pt x="120" y="83"/>
                    <a:pt x="120" y="83"/>
                    <a:pt x="120" y="83"/>
                  </a:cubicBezTo>
                  <a:cubicBezTo>
                    <a:pt x="121" y="83"/>
                    <a:pt x="123" y="81"/>
                    <a:pt x="123" y="81"/>
                  </a:cubicBezTo>
                  <a:cubicBezTo>
                    <a:pt x="123" y="81"/>
                    <a:pt x="123" y="81"/>
                    <a:pt x="123" y="81"/>
                  </a:cubicBezTo>
                  <a:cubicBezTo>
                    <a:pt x="123" y="81"/>
                    <a:pt x="126" y="81"/>
                    <a:pt x="126" y="81"/>
                  </a:cubicBezTo>
                  <a:cubicBezTo>
                    <a:pt x="126" y="81"/>
                    <a:pt x="127" y="81"/>
                    <a:pt x="127" y="81"/>
                  </a:cubicBezTo>
                  <a:cubicBezTo>
                    <a:pt x="127" y="81"/>
                    <a:pt x="133" y="83"/>
                    <a:pt x="133" y="83"/>
                  </a:cubicBezTo>
                  <a:cubicBezTo>
                    <a:pt x="133" y="83"/>
                    <a:pt x="134" y="83"/>
                    <a:pt x="133" y="82"/>
                  </a:cubicBezTo>
                  <a:cubicBezTo>
                    <a:pt x="133" y="82"/>
                    <a:pt x="133" y="80"/>
                    <a:pt x="134" y="79"/>
                  </a:cubicBezTo>
                  <a:cubicBezTo>
                    <a:pt x="134" y="79"/>
                    <a:pt x="135" y="78"/>
                    <a:pt x="135" y="78"/>
                  </a:cubicBezTo>
                  <a:cubicBezTo>
                    <a:pt x="135" y="78"/>
                    <a:pt x="136" y="78"/>
                    <a:pt x="136" y="78"/>
                  </a:cubicBezTo>
                  <a:cubicBezTo>
                    <a:pt x="136" y="78"/>
                    <a:pt x="137" y="78"/>
                    <a:pt x="137" y="78"/>
                  </a:cubicBezTo>
                  <a:cubicBezTo>
                    <a:pt x="137" y="78"/>
                    <a:pt x="138" y="78"/>
                    <a:pt x="138" y="78"/>
                  </a:cubicBezTo>
                  <a:cubicBezTo>
                    <a:pt x="138" y="78"/>
                    <a:pt x="138" y="78"/>
                    <a:pt x="138" y="78"/>
                  </a:cubicBezTo>
                  <a:cubicBezTo>
                    <a:pt x="138" y="78"/>
                    <a:pt x="139" y="79"/>
                    <a:pt x="140" y="79"/>
                  </a:cubicBezTo>
                  <a:cubicBezTo>
                    <a:pt x="140" y="79"/>
                    <a:pt x="142" y="80"/>
                    <a:pt x="142" y="80"/>
                  </a:cubicBezTo>
                  <a:cubicBezTo>
                    <a:pt x="142" y="80"/>
                    <a:pt x="143" y="80"/>
                    <a:pt x="143" y="80"/>
                  </a:cubicBezTo>
                  <a:cubicBezTo>
                    <a:pt x="143" y="80"/>
                    <a:pt x="145" y="79"/>
                    <a:pt x="145" y="79"/>
                  </a:cubicBezTo>
                  <a:cubicBezTo>
                    <a:pt x="145" y="79"/>
                    <a:pt x="145" y="79"/>
                    <a:pt x="145" y="79"/>
                  </a:cubicBezTo>
                  <a:cubicBezTo>
                    <a:pt x="145" y="79"/>
                    <a:pt x="152" y="80"/>
                    <a:pt x="153" y="80"/>
                  </a:cubicBezTo>
                  <a:cubicBezTo>
                    <a:pt x="154" y="80"/>
                    <a:pt x="156" y="80"/>
                    <a:pt x="156" y="80"/>
                  </a:cubicBezTo>
                  <a:cubicBezTo>
                    <a:pt x="157" y="80"/>
                    <a:pt x="158" y="80"/>
                    <a:pt x="159" y="80"/>
                  </a:cubicBezTo>
                  <a:cubicBezTo>
                    <a:pt x="159" y="80"/>
                    <a:pt x="160" y="80"/>
                    <a:pt x="161" y="80"/>
                  </a:cubicBezTo>
                  <a:cubicBezTo>
                    <a:pt x="161" y="80"/>
                    <a:pt x="162" y="81"/>
                    <a:pt x="162" y="81"/>
                  </a:cubicBezTo>
                  <a:cubicBezTo>
                    <a:pt x="162" y="81"/>
                    <a:pt x="163" y="82"/>
                    <a:pt x="163" y="82"/>
                  </a:cubicBezTo>
                  <a:cubicBezTo>
                    <a:pt x="163" y="82"/>
                    <a:pt x="163" y="82"/>
                    <a:pt x="163" y="82"/>
                  </a:cubicBezTo>
                  <a:cubicBezTo>
                    <a:pt x="163" y="82"/>
                    <a:pt x="165" y="82"/>
                    <a:pt x="166" y="83"/>
                  </a:cubicBezTo>
                  <a:cubicBezTo>
                    <a:pt x="166" y="83"/>
                    <a:pt x="166" y="83"/>
                    <a:pt x="167" y="84"/>
                  </a:cubicBezTo>
                  <a:close/>
                  <a:moveTo>
                    <a:pt x="133" y="62"/>
                  </a:moveTo>
                  <a:cubicBezTo>
                    <a:pt x="134" y="62"/>
                    <a:pt x="135" y="61"/>
                    <a:pt x="134" y="61"/>
                  </a:cubicBezTo>
                  <a:cubicBezTo>
                    <a:pt x="134" y="60"/>
                    <a:pt x="134" y="60"/>
                    <a:pt x="134" y="60"/>
                  </a:cubicBezTo>
                  <a:cubicBezTo>
                    <a:pt x="135" y="60"/>
                    <a:pt x="135" y="60"/>
                    <a:pt x="135" y="60"/>
                  </a:cubicBezTo>
                  <a:cubicBezTo>
                    <a:pt x="136" y="60"/>
                    <a:pt x="136" y="60"/>
                    <a:pt x="136" y="59"/>
                  </a:cubicBezTo>
                  <a:cubicBezTo>
                    <a:pt x="136" y="59"/>
                    <a:pt x="136" y="58"/>
                    <a:pt x="137" y="58"/>
                  </a:cubicBezTo>
                  <a:cubicBezTo>
                    <a:pt x="137" y="57"/>
                    <a:pt x="139" y="56"/>
                    <a:pt x="140" y="56"/>
                  </a:cubicBezTo>
                  <a:cubicBezTo>
                    <a:pt x="142" y="56"/>
                    <a:pt x="143" y="56"/>
                    <a:pt x="143" y="56"/>
                  </a:cubicBezTo>
                  <a:cubicBezTo>
                    <a:pt x="144" y="56"/>
                    <a:pt x="145" y="56"/>
                    <a:pt x="146" y="56"/>
                  </a:cubicBezTo>
                  <a:cubicBezTo>
                    <a:pt x="147" y="56"/>
                    <a:pt x="148" y="57"/>
                    <a:pt x="149" y="57"/>
                  </a:cubicBezTo>
                  <a:cubicBezTo>
                    <a:pt x="151" y="57"/>
                    <a:pt x="156" y="57"/>
                    <a:pt x="156" y="57"/>
                  </a:cubicBezTo>
                  <a:cubicBezTo>
                    <a:pt x="157" y="57"/>
                    <a:pt x="157" y="57"/>
                    <a:pt x="157" y="58"/>
                  </a:cubicBezTo>
                  <a:cubicBezTo>
                    <a:pt x="157" y="58"/>
                    <a:pt x="157" y="58"/>
                    <a:pt x="157" y="58"/>
                  </a:cubicBezTo>
                  <a:cubicBezTo>
                    <a:pt x="157" y="58"/>
                    <a:pt x="157" y="58"/>
                    <a:pt x="157" y="57"/>
                  </a:cubicBezTo>
                  <a:cubicBezTo>
                    <a:pt x="158" y="57"/>
                    <a:pt x="157" y="57"/>
                    <a:pt x="158" y="57"/>
                  </a:cubicBezTo>
                  <a:cubicBezTo>
                    <a:pt x="158" y="57"/>
                    <a:pt x="158" y="56"/>
                    <a:pt x="158" y="56"/>
                  </a:cubicBezTo>
                  <a:cubicBezTo>
                    <a:pt x="159" y="56"/>
                    <a:pt x="159" y="56"/>
                    <a:pt x="159" y="56"/>
                  </a:cubicBezTo>
                  <a:cubicBezTo>
                    <a:pt x="160" y="57"/>
                    <a:pt x="160" y="57"/>
                    <a:pt x="160" y="57"/>
                  </a:cubicBezTo>
                  <a:cubicBezTo>
                    <a:pt x="160" y="57"/>
                    <a:pt x="160" y="57"/>
                    <a:pt x="160" y="56"/>
                  </a:cubicBezTo>
                  <a:cubicBezTo>
                    <a:pt x="160" y="56"/>
                    <a:pt x="159" y="56"/>
                    <a:pt x="160" y="56"/>
                  </a:cubicBezTo>
                  <a:cubicBezTo>
                    <a:pt x="161" y="56"/>
                    <a:pt x="162" y="56"/>
                    <a:pt x="162" y="56"/>
                  </a:cubicBezTo>
                  <a:cubicBezTo>
                    <a:pt x="162" y="57"/>
                    <a:pt x="162" y="57"/>
                    <a:pt x="161" y="57"/>
                  </a:cubicBezTo>
                  <a:cubicBezTo>
                    <a:pt x="161" y="57"/>
                    <a:pt x="161" y="57"/>
                    <a:pt x="161" y="58"/>
                  </a:cubicBezTo>
                  <a:cubicBezTo>
                    <a:pt x="161" y="58"/>
                    <a:pt x="160" y="59"/>
                    <a:pt x="159" y="59"/>
                  </a:cubicBezTo>
                  <a:cubicBezTo>
                    <a:pt x="158" y="59"/>
                    <a:pt x="157" y="59"/>
                    <a:pt x="156" y="59"/>
                  </a:cubicBezTo>
                  <a:cubicBezTo>
                    <a:pt x="155" y="58"/>
                    <a:pt x="155" y="58"/>
                    <a:pt x="154" y="58"/>
                  </a:cubicBezTo>
                  <a:cubicBezTo>
                    <a:pt x="154" y="58"/>
                    <a:pt x="153" y="58"/>
                    <a:pt x="153" y="58"/>
                  </a:cubicBezTo>
                  <a:cubicBezTo>
                    <a:pt x="153" y="58"/>
                    <a:pt x="153" y="58"/>
                    <a:pt x="152" y="58"/>
                  </a:cubicBezTo>
                  <a:cubicBezTo>
                    <a:pt x="152" y="58"/>
                    <a:pt x="149" y="57"/>
                    <a:pt x="148" y="57"/>
                  </a:cubicBezTo>
                  <a:cubicBezTo>
                    <a:pt x="147" y="57"/>
                    <a:pt x="146" y="57"/>
                    <a:pt x="145" y="57"/>
                  </a:cubicBezTo>
                  <a:cubicBezTo>
                    <a:pt x="145" y="57"/>
                    <a:pt x="144" y="58"/>
                    <a:pt x="144" y="57"/>
                  </a:cubicBezTo>
                  <a:cubicBezTo>
                    <a:pt x="143" y="57"/>
                    <a:pt x="143" y="57"/>
                    <a:pt x="143" y="57"/>
                  </a:cubicBezTo>
                  <a:cubicBezTo>
                    <a:pt x="143" y="58"/>
                    <a:pt x="143" y="58"/>
                    <a:pt x="143" y="58"/>
                  </a:cubicBezTo>
                  <a:cubicBezTo>
                    <a:pt x="142" y="58"/>
                    <a:pt x="141" y="58"/>
                    <a:pt x="140" y="59"/>
                  </a:cubicBezTo>
                  <a:cubicBezTo>
                    <a:pt x="140" y="60"/>
                    <a:pt x="139" y="61"/>
                    <a:pt x="139" y="61"/>
                  </a:cubicBezTo>
                  <a:cubicBezTo>
                    <a:pt x="138" y="61"/>
                    <a:pt x="137" y="61"/>
                    <a:pt x="137" y="61"/>
                  </a:cubicBezTo>
                  <a:cubicBezTo>
                    <a:pt x="137" y="62"/>
                    <a:pt x="137" y="62"/>
                    <a:pt x="137" y="62"/>
                  </a:cubicBezTo>
                  <a:cubicBezTo>
                    <a:pt x="137" y="62"/>
                    <a:pt x="136" y="64"/>
                    <a:pt x="136" y="65"/>
                  </a:cubicBezTo>
                  <a:cubicBezTo>
                    <a:pt x="136" y="65"/>
                    <a:pt x="136" y="65"/>
                    <a:pt x="136" y="65"/>
                  </a:cubicBezTo>
                  <a:cubicBezTo>
                    <a:pt x="137" y="65"/>
                    <a:pt x="137" y="65"/>
                    <a:pt x="137" y="65"/>
                  </a:cubicBezTo>
                  <a:cubicBezTo>
                    <a:pt x="136" y="66"/>
                    <a:pt x="137" y="67"/>
                    <a:pt x="136" y="67"/>
                  </a:cubicBezTo>
                  <a:cubicBezTo>
                    <a:pt x="136" y="67"/>
                    <a:pt x="135" y="64"/>
                    <a:pt x="134" y="64"/>
                  </a:cubicBezTo>
                  <a:cubicBezTo>
                    <a:pt x="133" y="64"/>
                    <a:pt x="133" y="63"/>
                    <a:pt x="133" y="62"/>
                  </a:cubicBezTo>
                  <a:cubicBezTo>
                    <a:pt x="133" y="62"/>
                    <a:pt x="133" y="62"/>
                    <a:pt x="133" y="62"/>
                  </a:cubicBezTo>
                  <a:close/>
                  <a:moveTo>
                    <a:pt x="67" y="57"/>
                  </a:moveTo>
                  <a:cubicBezTo>
                    <a:pt x="67" y="57"/>
                    <a:pt x="68" y="56"/>
                    <a:pt x="68" y="57"/>
                  </a:cubicBezTo>
                  <a:cubicBezTo>
                    <a:pt x="68" y="58"/>
                    <a:pt x="69" y="58"/>
                    <a:pt x="69" y="58"/>
                  </a:cubicBezTo>
                  <a:cubicBezTo>
                    <a:pt x="69" y="58"/>
                    <a:pt x="69" y="58"/>
                    <a:pt x="69" y="58"/>
                  </a:cubicBezTo>
                  <a:cubicBezTo>
                    <a:pt x="69" y="57"/>
                    <a:pt x="69" y="57"/>
                    <a:pt x="69" y="58"/>
                  </a:cubicBezTo>
                  <a:cubicBezTo>
                    <a:pt x="70" y="58"/>
                    <a:pt x="70" y="58"/>
                    <a:pt x="70" y="57"/>
                  </a:cubicBezTo>
                  <a:cubicBezTo>
                    <a:pt x="70" y="57"/>
                    <a:pt x="70" y="57"/>
                    <a:pt x="70" y="57"/>
                  </a:cubicBezTo>
                  <a:cubicBezTo>
                    <a:pt x="70" y="57"/>
                    <a:pt x="69" y="56"/>
                    <a:pt x="70" y="56"/>
                  </a:cubicBezTo>
                  <a:cubicBezTo>
                    <a:pt x="71" y="56"/>
                    <a:pt x="71" y="57"/>
                    <a:pt x="70" y="57"/>
                  </a:cubicBezTo>
                  <a:cubicBezTo>
                    <a:pt x="70" y="58"/>
                    <a:pt x="71" y="58"/>
                    <a:pt x="71" y="58"/>
                  </a:cubicBezTo>
                  <a:cubicBezTo>
                    <a:pt x="72" y="58"/>
                    <a:pt x="72" y="59"/>
                    <a:pt x="73" y="58"/>
                  </a:cubicBezTo>
                  <a:cubicBezTo>
                    <a:pt x="73" y="58"/>
                    <a:pt x="73" y="58"/>
                    <a:pt x="73" y="58"/>
                  </a:cubicBezTo>
                  <a:cubicBezTo>
                    <a:pt x="73" y="59"/>
                    <a:pt x="73" y="59"/>
                    <a:pt x="73" y="59"/>
                  </a:cubicBezTo>
                  <a:cubicBezTo>
                    <a:pt x="73" y="60"/>
                    <a:pt x="72" y="60"/>
                    <a:pt x="72" y="60"/>
                  </a:cubicBezTo>
                  <a:cubicBezTo>
                    <a:pt x="71" y="60"/>
                    <a:pt x="71" y="60"/>
                    <a:pt x="71" y="60"/>
                  </a:cubicBezTo>
                  <a:cubicBezTo>
                    <a:pt x="71" y="60"/>
                    <a:pt x="71" y="60"/>
                    <a:pt x="71" y="59"/>
                  </a:cubicBezTo>
                  <a:cubicBezTo>
                    <a:pt x="71" y="59"/>
                    <a:pt x="70" y="58"/>
                    <a:pt x="70" y="59"/>
                  </a:cubicBezTo>
                  <a:cubicBezTo>
                    <a:pt x="70" y="59"/>
                    <a:pt x="69" y="59"/>
                    <a:pt x="69" y="59"/>
                  </a:cubicBezTo>
                  <a:cubicBezTo>
                    <a:pt x="69" y="59"/>
                    <a:pt x="69" y="58"/>
                    <a:pt x="68" y="59"/>
                  </a:cubicBezTo>
                  <a:cubicBezTo>
                    <a:pt x="68" y="59"/>
                    <a:pt x="67" y="59"/>
                    <a:pt x="67" y="58"/>
                  </a:cubicBezTo>
                  <a:cubicBezTo>
                    <a:pt x="67" y="58"/>
                    <a:pt x="66" y="58"/>
                    <a:pt x="67" y="5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3" name="Freeform 505"/>
            <p:cNvSpPr>
              <a:spLocks/>
            </p:cNvSpPr>
            <p:nvPr/>
          </p:nvSpPr>
          <p:spPr bwMode="auto">
            <a:xfrm>
              <a:off x="3630" y="1782"/>
              <a:ext cx="10" cy="13"/>
            </a:xfrm>
            <a:custGeom>
              <a:avLst/>
              <a:gdLst/>
              <a:ahLst/>
              <a:cxnLst>
                <a:cxn ang="0">
                  <a:pos x="3" y="3"/>
                </a:cxn>
                <a:cxn ang="0">
                  <a:pos x="3" y="2"/>
                </a:cxn>
                <a:cxn ang="0">
                  <a:pos x="2" y="2"/>
                </a:cxn>
                <a:cxn ang="0">
                  <a:pos x="2" y="1"/>
                </a:cxn>
                <a:cxn ang="0">
                  <a:pos x="1" y="0"/>
                </a:cxn>
                <a:cxn ang="0">
                  <a:pos x="1" y="0"/>
                </a:cxn>
                <a:cxn ang="0">
                  <a:pos x="1" y="1"/>
                </a:cxn>
                <a:cxn ang="0">
                  <a:pos x="1" y="1"/>
                </a:cxn>
                <a:cxn ang="0">
                  <a:pos x="0" y="2"/>
                </a:cxn>
                <a:cxn ang="0">
                  <a:pos x="0" y="2"/>
                </a:cxn>
                <a:cxn ang="0">
                  <a:pos x="3" y="4"/>
                </a:cxn>
                <a:cxn ang="0">
                  <a:pos x="3" y="3"/>
                </a:cxn>
              </a:cxnLst>
              <a:rect l="0" t="0" r="r" b="b"/>
              <a:pathLst>
                <a:path w="3" h="4">
                  <a:moveTo>
                    <a:pt x="3" y="3"/>
                  </a:moveTo>
                  <a:cubicBezTo>
                    <a:pt x="3" y="3"/>
                    <a:pt x="3" y="3"/>
                    <a:pt x="3" y="2"/>
                  </a:cubicBezTo>
                  <a:cubicBezTo>
                    <a:pt x="3" y="2"/>
                    <a:pt x="3" y="2"/>
                    <a:pt x="2" y="2"/>
                  </a:cubicBezTo>
                  <a:cubicBezTo>
                    <a:pt x="2" y="1"/>
                    <a:pt x="2" y="1"/>
                    <a:pt x="2" y="1"/>
                  </a:cubicBezTo>
                  <a:cubicBezTo>
                    <a:pt x="2" y="1"/>
                    <a:pt x="2" y="1"/>
                    <a:pt x="1" y="0"/>
                  </a:cubicBezTo>
                  <a:cubicBezTo>
                    <a:pt x="1" y="0"/>
                    <a:pt x="1" y="0"/>
                    <a:pt x="1" y="0"/>
                  </a:cubicBezTo>
                  <a:cubicBezTo>
                    <a:pt x="1" y="1"/>
                    <a:pt x="1" y="1"/>
                    <a:pt x="1" y="1"/>
                  </a:cubicBezTo>
                  <a:cubicBezTo>
                    <a:pt x="1" y="0"/>
                    <a:pt x="1" y="0"/>
                    <a:pt x="1" y="1"/>
                  </a:cubicBezTo>
                  <a:cubicBezTo>
                    <a:pt x="0" y="1"/>
                    <a:pt x="1" y="1"/>
                    <a:pt x="0" y="2"/>
                  </a:cubicBezTo>
                  <a:cubicBezTo>
                    <a:pt x="0" y="2"/>
                    <a:pt x="0" y="2"/>
                    <a:pt x="0" y="2"/>
                  </a:cubicBezTo>
                  <a:cubicBezTo>
                    <a:pt x="3" y="4"/>
                    <a:pt x="3" y="4"/>
                    <a:pt x="3" y="4"/>
                  </a:cubicBezTo>
                  <a:cubicBezTo>
                    <a:pt x="3" y="4"/>
                    <a:pt x="3" y="4"/>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4" name="Freeform 506"/>
            <p:cNvSpPr>
              <a:spLocks/>
            </p:cNvSpPr>
            <p:nvPr/>
          </p:nvSpPr>
          <p:spPr bwMode="auto">
            <a:xfrm>
              <a:off x="3526" y="1840"/>
              <a:ext cx="227" cy="145"/>
            </a:xfrm>
            <a:custGeom>
              <a:avLst/>
              <a:gdLst/>
              <a:ahLst/>
              <a:cxnLst>
                <a:cxn ang="0">
                  <a:pos x="14" y="8"/>
                </a:cxn>
                <a:cxn ang="0">
                  <a:pos x="7" y="3"/>
                </a:cxn>
                <a:cxn ang="0">
                  <a:pos x="0" y="7"/>
                </a:cxn>
                <a:cxn ang="0">
                  <a:pos x="2" y="7"/>
                </a:cxn>
                <a:cxn ang="0">
                  <a:pos x="7" y="5"/>
                </a:cxn>
                <a:cxn ang="0">
                  <a:pos x="12" y="11"/>
                </a:cxn>
                <a:cxn ang="0">
                  <a:pos x="7" y="13"/>
                </a:cxn>
                <a:cxn ang="0">
                  <a:pos x="3" y="12"/>
                </a:cxn>
                <a:cxn ang="0">
                  <a:pos x="2" y="16"/>
                </a:cxn>
                <a:cxn ang="0">
                  <a:pos x="5" y="17"/>
                </a:cxn>
                <a:cxn ang="0">
                  <a:pos x="5" y="19"/>
                </a:cxn>
                <a:cxn ang="0">
                  <a:pos x="4" y="21"/>
                </a:cxn>
                <a:cxn ang="0">
                  <a:pos x="8" y="23"/>
                </a:cxn>
                <a:cxn ang="0">
                  <a:pos x="10" y="32"/>
                </a:cxn>
                <a:cxn ang="0">
                  <a:pos x="15" y="28"/>
                </a:cxn>
                <a:cxn ang="0">
                  <a:pos x="19" y="28"/>
                </a:cxn>
                <a:cxn ang="0">
                  <a:pos x="24" y="27"/>
                </a:cxn>
                <a:cxn ang="0">
                  <a:pos x="26" y="29"/>
                </a:cxn>
                <a:cxn ang="0">
                  <a:pos x="29" y="30"/>
                </a:cxn>
                <a:cxn ang="0">
                  <a:pos x="33" y="31"/>
                </a:cxn>
                <a:cxn ang="0">
                  <a:pos x="36" y="33"/>
                </a:cxn>
                <a:cxn ang="0">
                  <a:pos x="42" y="36"/>
                </a:cxn>
                <a:cxn ang="0">
                  <a:pos x="43" y="40"/>
                </a:cxn>
                <a:cxn ang="0">
                  <a:pos x="45" y="42"/>
                </a:cxn>
                <a:cxn ang="0">
                  <a:pos x="49" y="44"/>
                </a:cxn>
                <a:cxn ang="0">
                  <a:pos x="52" y="43"/>
                </a:cxn>
                <a:cxn ang="0">
                  <a:pos x="53" y="41"/>
                </a:cxn>
                <a:cxn ang="0">
                  <a:pos x="59" y="39"/>
                </a:cxn>
                <a:cxn ang="0">
                  <a:pos x="61" y="35"/>
                </a:cxn>
                <a:cxn ang="0">
                  <a:pos x="63" y="33"/>
                </a:cxn>
                <a:cxn ang="0">
                  <a:pos x="66" y="31"/>
                </a:cxn>
                <a:cxn ang="0">
                  <a:pos x="70" y="32"/>
                </a:cxn>
                <a:cxn ang="0">
                  <a:pos x="70" y="28"/>
                </a:cxn>
                <a:cxn ang="0">
                  <a:pos x="65" y="27"/>
                </a:cxn>
                <a:cxn ang="0">
                  <a:pos x="59" y="23"/>
                </a:cxn>
                <a:cxn ang="0">
                  <a:pos x="49" y="15"/>
                </a:cxn>
                <a:cxn ang="0">
                  <a:pos x="48" y="12"/>
                </a:cxn>
                <a:cxn ang="0">
                  <a:pos x="44" y="10"/>
                </a:cxn>
                <a:cxn ang="0">
                  <a:pos x="39" y="9"/>
                </a:cxn>
                <a:cxn ang="0">
                  <a:pos x="38" y="7"/>
                </a:cxn>
                <a:cxn ang="0">
                  <a:pos x="37" y="5"/>
                </a:cxn>
                <a:cxn ang="0">
                  <a:pos x="36" y="3"/>
                </a:cxn>
                <a:cxn ang="0">
                  <a:pos x="33" y="2"/>
                </a:cxn>
                <a:cxn ang="0">
                  <a:pos x="30" y="1"/>
                </a:cxn>
                <a:cxn ang="0">
                  <a:pos x="28" y="2"/>
                </a:cxn>
                <a:cxn ang="0">
                  <a:pos x="24" y="5"/>
                </a:cxn>
                <a:cxn ang="0">
                  <a:pos x="23" y="9"/>
                </a:cxn>
                <a:cxn ang="0">
                  <a:pos x="18" y="9"/>
                </a:cxn>
              </a:cxnLst>
              <a:rect l="0" t="0" r="r" b="b"/>
              <a:pathLst>
                <a:path w="70" h="45">
                  <a:moveTo>
                    <a:pt x="18" y="9"/>
                  </a:moveTo>
                  <a:cubicBezTo>
                    <a:pt x="17" y="9"/>
                    <a:pt x="17" y="9"/>
                    <a:pt x="17" y="9"/>
                  </a:cubicBezTo>
                  <a:cubicBezTo>
                    <a:pt x="16" y="9"/>
                    <a:pt x="15" y="9"/>
                    <a:pt x="15" y="9"/>
                  </a:cubicBezTo>
                  <a:cubicBezTo>
                    <a:pt x="15" y="9"/>
                    <a:pt x="14" y="8"/>
                    <a:pt x="14" y="8"/>
                  </a:cubicBezTo>
                  <a:cubicBezTo>
                    <a:pt x="13" y="7"/>
                    <a:pt x="12" y="6"/>
                    <a:pt x="12" y="5"/>
                  </a:cubicBezTo>
                  <a:cubicBezTo>
                    <a:pt x="12" y="5"/>
                    <a:pt x="9" y="4"/>
                    <a:pt x="9" y="3"/>
                  </a:cubicBezTo>
                  <a:cubicBezTo>
                    <a:pt x="9" y="3"/>
                    <a:pt x="9" y="3"/>
                    <a:pt x="8" y="3"/>
                  </a:cubicBezTo>
                  <a:cubicBezTo>
                    <a:pt x="8" y="3"/>
                    <a:pt x="7" y="3"/>
                    <a:pt x="7" y="3"/>
                  </a:cubicBezTo>
                  <a:cubicBezTo>
                    <a:pt x="6" y="3"/>
                    <a:pt x="5" y="4"/>
                    <a:pt x="4" y="4"/>
                  </a:cubicBezTo>
                  <a:cubicBezTo>
                    <a:pt x="3" y="4"/>
                    <a:pt x="2" y="5"/>
                    <a:pt x="2" y="5"/>
                  </a:cubicBezTo>
                  <a:cubicBezTo>
                    <a:pt x="2" y="5"/>
                    <a:pt x="1" y="6"/>
                    <a:pt x="0" y="7"/>
                  </a:cubicBezTo>
                  <a:cubicBezTo>
                    <a:pt x="0" y="7"/>
                    <a:pt x="0" y="7"/>
                    <a:pt x="0" y="7"/>
                  </a:cubicBezTo>
                  <a:cubicBezTo>
                    <a:pt x="1" y="8"/>
                    <a:pt x="2" y="9"/>
                    <a:pt x="2" y="9"/>
                  </a:cubicBezTo>
                  <a:cubicBezTo>
                    <a:pt x="2" y="10"/>
                    <a:pt x="3" y="12"/>
                    <a:pt x="2" y="10"/>
                  </a:cubicBezTo>
                  <a:cubicBezTo>
                    <a:pt x="2" y="8"/>
                    <a:pt x="2" y="8"/>
                    <a:pt x="2" y="8"/>
                  </a:cubicBezTo>
                  <a:cubicBezTo>
                    <a:pt x="2" y="7"/>
                    <a:pt x="3" y="7"/>
                    <a:pt x="2" y="7"/>
                  </a:cubicBezTo>
                  <a:cubicBezTo>
                    <a:pt x="2" y="7"/>
                    <a:pt x="2" y="7"/>
                    <a:pt x="2" y="6"/>
                  </a:cubicBezTo>
                  <a:cubicBezTo>
                    <a:pt x="3" y="6"/>
                    <a:pt x="3" y="5"/>
                    <a:pt x="4" y="5"/>
                  </a:cubicBezTo>
                  <a:cubicBezTo>
                    <a:pt x="4" y="4"/>
                    <a:pt x="6" y="4"/>
                    <a:pt x="6" y="4"/>
                  </a:cubicBezTo>
                  <a:cubicBezTo>
                    <a:pt x="7" y="4"/>
                    <a:pt x="7" y="5"/>
                    <a:pt x="7" y="5"/>
                  </a:cubicBezTo>
                  <a:cubicBezTo>
                    <a:pt x="7" y="6"/>
                    <a:pt x="7" y="6"/>
                    <a:pt x="8" y="6"/>
                  </a:cubicBezTo>
                  <a:cubicBezTo>
                    <a:pt x="8" y="7"/>
                    <a:pt x="8" y="7"/>
                    <a:pt x="8" y="7"/>
                  </a:cubicBezTo>
                  <a:cubicBezTo>
                    <a:pt x="8" y="8"/>
                    <a:pt x="8" y="8"/>
                    <a:pt x="9" y="9"/>
                  </a:cubicBezTo>
                  <a:cubicBezTo>
                    <a:pt x="10" y="9"/>
                    <a:pt x="12" y="10"/>
                    <a:pt x="12" y="11"/>
                  </a:cubicBezTo>
                  <a:cubicBezTo>
                    <a:pt x="11" y="12"/>
                    <a:pt x="11" y="12"/>
                    <a:pt x="10" y="12"/>
                  </a:cubicBezTo>
                  <a:cubicBezTo>
                    <a:pt x="10" y="12"/>
                    <a:pt x="9" y="12"/>
                    <a:pt x="9" y="12"/>
                  </a:cubicBezTo>
                  <a:cubicBezTo>
                    <a:pt x="10" y="13"/>
                    <a:pt x="10" y="13"/>
                    <a:pt x="9" y="13"/>
                  </a:cubicBezTo>
                  <a:cubicBezTo>
                    <a:pt x="9" y="13"/>
                    <a:pt x="8" y="13"/>
                    <a:pt x="7" y="13"/>
                  </a:cubicBezTo>
                  <a:cubicBezTo>
                    <a:pt x="7" y="13"/>
                    <a:pt x="7" y="13"/>
                    <a:pt x="6" y="12"/>
                  </a:cubicBezTo>
                  <a:cubicBezTo>
                    <a:pt x="6" y="12"/>
                    <a:pt x="6" y="12"/>
                    <a:pt x="6" y="12"/>
                  </a:cubicBezTo>
                  <a:cubicBezTo>
                    <a:pt x="6" y="12"/>
                    <a:pt x="5" y="12"/>
                    <a:pt x="4" y="12"/>
                  </a:cubicBezTo>
                  <a:cubicBezTo>
                    <a:pt x="4" y="12"/>
                    <a:pt x="3" y="12"/>
                    <a:pt x="3" y="12"/>
                  </a:cubicBezTo>
                  <a:cubicBezTo>
                    <a:pt x="3" y="11"/>
                    <a:pt x="3" y="10"/>
                    <a:pt x="2" y="11"/>
                  </a:cubicBezTo>
                  <a:cubicBezTo>
                    <a:pt x="2" y="13"/>
                    <a:pt x="2" y="14"/>
                    <a:pt x="2" y="14"/>
                  </a:cubicBezTo>
                  <a:cubicBezTo>
                    <a:pt x="2" y="15"/>
                    <a:pt x="1" y="15"/>
                    <a:pt x="2" y="15"/>
                  </a:cubicBezTo>
                  <a:cubicBezTo>
                    <a:pt x="2" y="16"/>
                    <a:pt x="2" y="16"/>
                    <a:pt x="2" y="16"/>
                  </a:cubicBezTo>
                  <a:cubicBezTo>
                    <a:pt x="2" y="17"/>
                    <a:pt x="2" y="17"/>
                    <a:pt x="2" y="17"/>
                  </a:cubicBezTo>
                  <a:cubicBezTo>
                    <a:pt x="3" y="17"/>
                    <a:pt x="4" y="17"/>
                    <a:pt x="4" y="17"/>
                  </a:cubicBezTo>
                  <a:cubicBezTo>
                    <a:pt x="4" y="17"/>
                    <a:pt x="4" y="17"/>
                    <a:pt x="5" y="17"/>
                  </a:cubicBezTo>
                  <a:cubicBezTo>
                    <a:pt x="5" y="17"/>
                    <a:pt x="5" y="17"/>
                    <a:pt x="5" y="17"/>
                  </a:cubicBezTo>
                  <a:cubicBezTo>
                    <a:pt x="5" y="18"/>
                    <a:pt x="5" y="18"/>
                    <a:pt x="5" y="19"/>
                  </a:cubicBezTo>
                  <a:cubicBezTo>
                    <a:pt x="6" y="19"/>
                    <a:pt x="7" y="19"/>
                    <a:pt x="6" y="19"/>
                  </a:cubicBezTo>
                  <a:cubicBezTo>
                    <a:pt x="5" y="20"/>
                    <a:pt x="5" y="20"/>
                    <a:pt x="5" y="19"/>
                  </a:cubicBezTo>
                  <a:cubicBezTo>
                    <a:pt x="5" y="19"/>
                    <a:pt x="6" y="19"/>
                    <a:pt x="5" y="19"/>
                  </a:cubicBezTo>
                  <a:cubicBezTo>
                    <a:pt x="5" y="19"/>
                    <a:pt x="4" y="20"/>
                    <a:pt x="4" y="19"/>
                  </a:cubicBezTo>
                  <a:cubicBezTo>
                    <a:pt x="4" y="19"/>
                    <a:pt x="4" y="18"/>
                    <a:pt x="4" y="19"/>
                  </a:cubicBezTo>
                  <a:cubicBezTo>
                    <a:pt x="4" y="20"/>
                    <a:pt x="4" y="20"/>
                    <a:pt x="4" y="20"/>
                  </a:cubicBezTo>
                  <a:cubicBezTo>
                    <a:pt x="4" y="21"/>
                    <a:pt x="4" y="21"/>
                    <a:pt x="4" y="21"/>
                  </a:cubicBezTo>
                  <a:cubicBezTo>
                    <a:pt x="4" y="20"/>
                    <a:pt x="4" y="20"/>
                    <a:pt x="4" y="21"/>
                  </a:cubicBezTo>
                  <a:cubicBezTo>
                    <a:pt x="5" y="21"/>
                    <a:pt x="6" y="21"/>
                    <a:pt x="6" y="22"/>
                  </a:cubicBezTo>
                  <a:cubicBezTo>
                    <a:pt x="7" y="22"/>
                    <a:pt x="7" y="22"/>
                    <a:pt x="7" y="23"/>
                  </a:cubicBezTo>
                  <a:cubicBezTo>
                    <a:pt x="7" y="23"/>
                    <a:pt x="8" y="23"/>
                    <a:pt x="8" y="23"/>
                  </a:cubicBezTo>
                  <a:cubicBezTo>
                    <a:pt x="8" y="23"/>
                    <a:pt x="7" y="26"/>
                    <a:pt x="7" y="29"/>
                  </a:cubicBezTo>
                  <a:cubicBezTo>
                    <a:pt x="7" y="29"/>
                    <a:pt x="7" y="31"/>
                    <a:pt x="7" y="31"/>
                  </a:cubicBezTo>
                  <a:cubicBezTo>
                    <a:pt x="7" y="32"/>
                    <a:pt x="7" y="32"/>
                    <a:pt x="7" y="32"/>
                  </a:cubicBezTo>
                  <a:cubicBezTo>
                    <a:pt x="10" y="32"/>
                    <a:pt x="10" y="32"/>
                    <a:pt x="10" y="32"/>
                  </a:cubicBezTo>
                  <a:cubicBezTo>
                    <a:pt x="10" y="32"/>
                    <a:pt x="10" y="32"/>
                    <a:pt x="10" y="32"/>
                  </a:cubicBezTo>
                  <a:cubicBezTo>
                    <a:pt x="10" y="32"/>
                    <a:pt x="11" y="31"/>
                    <a:pt x="11" y="31"/>
                  </a:cubicBezTo>
                  <a:cubicBezTo>
                    <a:pt x="11" y="31"/>
                    <a:pt x="13" y="30"/>
                    <a:pt x="13" y="29"/>
                  </a:cubicBezTo>
                  <a:cubicBezTo>
                    <a:pt x="13" y="29"/>
                    <a:pt x="14" y="28"/>
                    <a:pt x="15" y="28"/>
                  </a:cubicBezTo>
                  <a:cubicBezTo>
                    <a:pt x="15" y="28"/>
                    <a:pt x="16" y="28"/>
                    <a:pt x="16" y="28"/>
                  </a:cubicBezTo>
                  <a:cubicBezTo>
                    <a:pt x="16" y="28"/>
                    <a:pt x="18" y="28"/>
                    <a:pt x="18" y="28"/>
                  </a:cubicBezTo>
                  <a:cubicBezTo>
                    <a:pt x="18" y="28"/>
                    <a:pt x="19" y="28"/>
                    <a:pt x="19" y="28"/>
                  </a:cubicBezTo>
                  <a:cubicBezTo>
                    <a:pt x="19" y="28"/>
                    <a:pt x="19" y="28"/>
                    <a:pt x="19" y="28"/>
                  </a:cubicBezTo>
                  <a:cubicBezTo>
                    <a:pt x="19" y="28"/>
                    <a:pt x="20" y="27"/>
                    <a:pt x="21" y="27"/>
                  </a:cubicBezTo>
                  <a:cubicBezTo>
                    <a:pt x="22" y="27"/>
                    <a:pt x="23" y="27"/>
                    <a:pt x="23" y="27"/>
                  </a:cubicBezTo>
                  <a:cubicBezTo>
                    <a:pt x="23" y="27"/>
                    <a:pt x="23" y="27"/>
                    <a:pt x="24" y="27"/>
                  </a:cubicBezTo>
                  <a:cubicBezTo>
                    <a:pt x="24" y="27"/>
                    <a:pt x="24" y="27"/>
                    <a:pt x="24" y="27"/>
                  </a:cubicBezTo>
                  <a:cubicBezTo>
                    <a:pt x="24" y="27"/>
                    <a:pt x="24" y="28"/>
                    <a:pt x="24" y="28"/>
                  </a:cubicBezTo>
                  <a:cubicBezTo>
                    <a:pt x="24" y="28"/>
                    <a:pt x="24" y="29"/>
                    <a:pt x="25" y="29"/>
                  </a:cubicBezTo>
                  <a:cubicBezTo>
                    <a:pt x="25" y="29"/>
                    <a:pt x="26" y="29"/>
                    <a:pt x="26" y="29"/>
                  </a:cubicBezTo>
                  <a:cubicBezTo>
                    <a:pt x="26" y="29"/>
                    <a:pt x="26" y="29"/>
                    <a:pt x="26" y="29"/>
                  </a:cubicBezTo>
                  <a:cubicBezTo>
                    <a:pt x="27" y="29"/>
                    <a:pt x="27" y="29"/>
                    <a:pt x="27" y="29"/>
                  </a:cubicBezTo>
                  <a:cubicBezTo>
                    <a:pt x="27" y="29"/>
                    <a:pt x="28" y="29"/>
                    <a:pt x="28" y="29"/>
                  </a:cubicBezTo>
                  <a:cubicBezTo>
                    <a:pt x="28" y="29"/>
                    <a:pt x="29" y="30"/>
                    <a:pt x="29" y="30"/>
                  </a:cubicBezTo>
                  <a:cubicBezTo>
                    <a:pt x="29" y="30"/>
                    <a:pt x="29" y="30"/>
                    <a:pt x="29" y="30"/>
                  </a:cubicBezTo>
                  <a:cubicBezTo>
                    <a:pt x="29" y="30"/>
                    <a:pt x="30" y="30"/>
                    <a:pt x="30" y="30"/>
                  </a:cubicBezTo>
                  <a:cubicBezTo>
                    <a:pt x="30" y="30"/>
                    <a:pt x="30" y="30"/>
                    <a:pt x="30" y="30"/>
                  </a:cubicBezTo>
                  <a:cubicBezTo>
                    <a:pt x="30" y="30"/>
                    <a:pt x="30" y="30"/>
                    <a:pt x="30" y="30"/>
                  </a:cubicBezTo>
                  <a:cubicBezTo>
                    <a:pt x="31" y="30"/>
                    <a:pt x="32" y="31"/>
                    <a:pt x="33" y="31"/>
                  </a:cubicBezTo>
                  <a:cubicBezTo>
                    <a:pt x="33" y="31"/>
                    <a:pt x="33" y="31"/>
                    <a:pt x="33" y="31"/>
                  </a:cubicBezTo>
                  <a:cubicBezTo>
                    <a:pt x="33" y="31"/>
                    <a:pt x="34" y="31"/>
                    <a:pt x="35" y="31"/>
                  </a:cubicBezTo>
                  <a:cubicBezTo>
                    <a:pt x="35" y="32"/>
                    <a:pt x="36" y="33"/>
                    <a:pt x="36" y="33"/>
                  </a:cubicBezTo>
                  <a:cubicBezTo>
                    <a:pt x="36" y="33"/>
                    <a:pt x="36" y="33"/>
                    <a:pt x="36" y="33"/>
                  </a:cubicBezTo>
                  <a:cubicBezTo>
                    <a:pt x="36" y="33"/>
                    <a:pt x="38" y="34"/>
                    <a:pt x="38" y="35"/>
                  </a:cubicBezTo>
                  <a:cubicBezTo>
                    <a:pt x="39" y="36"/>
                    <a:pt x="39" y="36"/>
                    <a:pt x="39" y="36"/>
                  </a:cubicBezTo>
                  <a:cubicBezTo>
                    <a:pt x="39" y="36"/>
                    <a:pt x="39" y="36"/>
                    <a:pt x="39" y="36"/>
                  </a:cubicBezTo>
                  <a:cubicBezTo>
                    <a:pt x="39" y="36"/>
                    <a:pt x="41" y="36"/>
                    <a:pt x="42" y="36"/>
                  </a:cubicBezTo>
                  <a:cubicBezTo>
                    <a:pt x="42" y="36"/>
                    <a:pt x="42" y="36"/>
                    <a:pt x="43" y="36"/>
                  </a:cubicBezTo>
                  <a:cubicBezTo>
                    <a:pt x="43" y="36"/>
                    <a:pt x="43" y="36"/>
                    <a:pt x="43" y="36"/>
                  </a:cubicBezTo>
                  <a:cubicBezTo>
                    <a:pt x="43" y="37"/>
                    <a:pt x="43" y="38"/>
                    <a:pt x="43" y="38"/>
                  </a:cubicBezTo>
                  <a:cubicBezTo>
                    <a:pt x="43" y="39"/>
                    <a:pt x="43" y="40"/>
                    <a:pt x="43" y="40"/>
                  </a:cubicBezTo>
                  <a:cubicBezTo>
                    <a:pt x="44" y="41"/>
                    <a:pt x="44" y="41"/>
                    <a:pt x="44" y="42"/>
                  </a:cubicBezTo>
                  <a:cubicBezTo>
                    <a:pt x="44" y="42"/>
                    <a:pt x="44" y="42"/>
                    <a:pt x="44" y="42"/>
                  </a:cubicBezTo>
                  <a:cubicBezTo>
                    <a:pt x="44" y="42"/>
                    <a:pt x="44" y="42"/>
                    <a:pt x="44" y="42"/>
                  </a:cubicBezTo>
                  <a:cubicBezTo>
                    <a:pt x="44" y="42"/>
                    <a:pt x="45" y="42"/>
                    <a:pt x="45" y="42"/>
                  </a:cubicBezTo>
                  <a:cubicBezTo>
                    <a:pt x="45" y="42"/>
                    <a:pt x="47" y="43"/>
                    <a:pt x="47" y="43"/>
                  </a:cubicBezTo>
                  <a:cubicBezTo>
                    <a:pt x="47" y="43"/>
                    <a:pt x="47" y="43"/>
                    <a:pt x="47" y="43"/>
                  </a:cubicBezTo>
                  <a:cubicBezTo>
                    <a:pt x="47" y="43"/>
                    <a:pt x="49" y="44"/>
                    <a:pt x="49" y="44"/>
                  </a:cubicBezTo>
                  <a:cubicBezTo>
                    <a:pt x="49" y="44"/>
                    <a:pt x="49" y="45"/>
                    <a:pt x="49" y="44"/>
                  </a:cubicBezTo>
                  <a:cubicBezTo>
                    <a:pt x="49" y="44"/>
                    <a:pt x="50" y="44"/>
                    <a:pt x="50" y="44"/>
                  </a:cubicBezTo>
                  <a:cubicBezTo>
                    <a:pt x="51" y="44"/>
                    <a:pt x="51" y="44"/>
                    <a:pt x="51" y="44"/>
                  </a:cubicBezTo>
                  <a:cubicBezTo>
                    <a:pt x="51" y="44"/>
                    <a:pt x="52" y="44"/>
                    <a:pt x="52" y="43"/>
                  </a:cubicBezTo>
                  <a:cubicBezTo>
                    <a:pt x="52" y="43"/>
                    <a:pt x="52" y="43"/>
                    <a:pt x="52" y="43"/>
                  </a:cubicBezTo>
                  <a:cubicBezTo>
                    <a:pt x="52" y="43"/>
                    <a:pt x="53" y="43"/>
                    <a:pt x="53" y="43"/>
                  </a:cubicBezTo>
                  <a:cubicBezTo>
                    <a:pt x="53" y="43"/>
                    <a:pt x="53" y="42"/>
                    <a:pt x="53" y="42"/>
                  </a:cubicBezTo>
                  <a:cubicBezTo>
                    <a:pt x="53" y="42"/>
                    <a:pt x="54" y="41"/>
                    <a:pt x="53" y="41"/>
                  </a:cubicBezTo>
                  <a:cubicBezTo>
                    <a:pt x="53" y="41"/>
                    <a:pt x="53" y="41"/>
                    <a:pt x="53" y="41"/>
                  </a:cubicBezTo>
                  <a:cubicBezTo>
                    <a:pt x="53" y="41"/>
                    <a:pt x="54" y="41"/>
                    <a:pt x="55" y="40"/>
                  </a:cubicBezTo>
                  <a:cubicBezTo>
                    <a:pt x="55" y="40"/>
                    <a:pt x="57" y="40"/>
                    <a:pt x="57" y="39"/>
                  </a:cubicBezTo>
                  <a:cubicBezTo>
                    <a:pt x="57" y="39"/>
                    <a:pt x="58" y="39"/>
                    <a:pt x="58" y="39"/>
                  </a:cubicBezTo>
                  <a:cubicBezTo>
                    <a:pt x="58" y="39"/>
                    <a:pt x="59" y="39"/>
                    <a:pt x="59" y="39"/>
                  </a:cubicBezTo>
                  <a:cubicBezTo>
                    <a:pt x="59" y="39"/>
                    <a:pt x="60" y="38"/>
                    <a:pt x="60" y="38"/>
                  </a:cubicBezTo>
                  <a:cubicBezTo>
                    <a:pt x="60" y="38"/>
                    <a:pt x="60" y="38"/>
                    <a:pt x="60" y="37"/>
                  </a:cubicBezTo>
                  <a:cubicBezTo>
                    <a:pt x="60" y="37"/>
                    <a:pt x="60" y="36"/>
                    <a:pt x="60" y="36"/>
                  </a:cubicBezTo>
                  <a:cubicBezTo>
                    <a:pt x="60" y="36"/>
                    <a:pt x="61" y="35"/>
                    <a:pt x="61" y="35"/>
                  </a:cubicBezTo>
                  <a:cubicBezTo>
                    <a:pt x="61" y="35"/>
                    <a:pt x="61" y="34"/>
                    <a:pt x="61" y="34"/>
                  </a:cubicBezTo>
                  <a:cubicBezTo>
                    <a:pt x="61" y="34"/>
                    <a:pt x="61" y="34"/>
                    <a:pt x="62" y="33"/>
                  </a:cubicBezTo>
                  <a:cubicBezTo>
                    <a:pt x="62" y="33"/>
                    <a:pt x="62" y="33"/>
                    <a:pt x="62" y="33"/>
                  </a:cubicBezTo>
                  <a:cubicBezTo>
                    <a:pt x="62" y="33"/>
                    <a:pt x="62" y="33"/>
                    <a:pt x="63" y="33"/>
                  </a:cubicBezTo>
                  <a:cubicBezTo>
                    <a:pt x="63" y="33"/>
                    <a:pt x="65" y="33"/>
                    <a:pt x="65" y="33"/>
                  </a:cubicBezTo>
                  <a:cubicBezTo>
                    <a:pt x="65" y="33"/>
                    <a:pt x="65" y="33"/>
                    <a:pt x="65" y="33"/>
                  </a:cubicBezTo>
                  <a:cubicBezTo>
                    <a:pt x="65" y="32"/>
                    <a:pt x="66" y="31"/>
                    <a:pt x="66" y="31"/>
                  </a:cubicBezTo>
                  <a:cubicBezTo>
                    <a:pt x="66" y="31"/>
                    <a:pt x="66" y="31"/>
                    <a:pt x="66" y="31"/>
                  </a:cubicBezTo>
                  <a:cubicBezTo>
                    <a:pt x="67" y="31"/>
                    <a:pt x="67" y="31"/>
                    <a:pt x="67" y="31"/>
                  </a:cubicBezTo>
                  <a:cubicBezTo>
                    <a:pt x="67" y="32"/>
                    <a:pt x="68" y="32"/>
                    <a:pt x="69" y="32"/>
                  </a:cubicBezTo>
                  <a:cubicBezTo>
                    <a:pt x="69" y="32"/>
                    <a:pt x="69" y="32"/>
                    <a:pt x="69" y="32"/>
                  </a:cubicBezTo>
                  <a:cubicBezTo>
                    <a:pt x="70" y="32"/>
                    <a:pt x="70" y="32"/>
                    <a:pt x="70" y="32"/>
                  </a:cubicBezTo>
                  <a:cubicBezTo>
                    <a:pt x="70" y="32"/>
                    <a:pt x="70" y="32"/>
                    <a:pt x="70" y="32"/>
                  </a:cubicBezTo>
                  <a:cubicBezTo>
                    <a:pt x="70" y="32"/>
                    <a:pt x="70" y="32"/>
                    <a:pt x="70" y="32"/>
                  </a:cubicBezTo>
                  <a:cubicBezTo>
                    <a:pt x="70" y="31"/>
                    <a:pt x="70" y="29"/>
                    <a:pt x="70" y="29"/>
                  </a:cubicBezTo>
                  <a:cubicBezTo>
                    <a:pt x="70" y="29"/>
                    <a:pt x="70" y="28"/>
                    <a:pt x="70" y="28"/>
                  </a:cubicBezTo>
                  <a:cubicBezTo>
                    <a:pt x="70" y="28"/>
                    <a:pt x="68" y="27"/>
                    <a:pt x="68" y="27"/>
                  </a:cubicBezTo>
                  <a:cubicBezTo>
                    <a:pt x="68" y="27"/>
                    <a:pt x="67" y="27"/>
                    <a:pt x="67" y="27"/>
                  </a:cubicBezTo>
                  <a:cubicBezTo>
                    <a:pt x="67" y="27"/>
                    <a:pt x="67" y="27"/>
                    <a:pt x="67" y="27"/>
                  </a:cubicBezTo>
                  <a:cubicBezTo>
                    <a:pt x="66" y="27"/>
                    <a:pt x="66" y="27"/>
                    <a:pt x="65" y="27"/>
                  </a:cubicBezTo>
                  <a:cubicBezTo>
                    <a:pt x="65" y="27"/>
                    <a:pt x="63" y="25"/>
                    <a:pt x="63" y="25"/>
                  </a:cubicBezTo>
                  <a:cubicBezTo>
                    <a:pt x="63" y="25"/>
                    <a:pt x="61" y="24"/>
                    <a:pt x="61" y="24"/>
                  </a:cubicBezTo>
                  <a:cubicBezTo>
                    <a:pt x="61" y="24"/>
                    <a:pt x="60" y="23"/>
                    <a:pt x="60" y="23"/>
                  </a:cubicBezTo>
                  <a:cubicBezTo>
                    <a:pt x="59" y="23"/>
                    <a:pt x="59" y="23"/>
                    <a:pt x="59" y="23"/>
                  </a:cubicBezTo>
                  <a:cubicBezTo>
                    <a:pt x="59" y="23"/>
                    <a:pt x="56" y="21"/>
                    <a:pt x="55" y="21"/>
                  </a:cubicBezTo>
                  <a:cubicBezTo>
                    <a:pt x="55" y="21"/>
                    <a:pt x="50" y="17"/>
                    <a:pt x="50" y="17"/>
                  </a:cubicBezTo>
                  <a:cubicBezTo>
                    <a:pt x="50" y="17"/>
                    <a:pt x="50" y="17"/>
                    <a:pt x="50" y="17"/>
                  </a:cubicBezTo>
                  <a:cubicBezTo>
                    <a:pt x="49" y="15"/>
                    <a:pt x="49" y="15"/>
                    <a:pt x="49" y="15"/>
                  </a:cubicBezTo>
                  <a:cubicBezTo>
                    <a:pt x="49" y="15"/>
                    <a:pt x="49" y="15"/>
                    <a:pt x="49" y="15"/>
                  </a:cubicBezTo>
                  <a:cubicBezTo>
                    <a:pt x="49" y="15"/>
                    <a:pt x="49" y="14"/>
                    <a:pt x="48" y="14"/>
                  </a:cubicBezTo>
                  <a:cubicBezTo>
                    <a:pt x="48" y="14"/>
                    <a:pt x="48" y="14"/>
                    <a:pt x="48" y="14"/>
                  </a:cubicBezTo>
                  <a:cubicBezTo>
                    <a:pt x="48" y="14"/>
                    <a:pt x="48" y="13"/>
                    <a:pt x="48" y="12"/>
                  </a:cubicBezTo>
                  <a:cubicBezTo>
                    <a:pt x="47" y="12"/>
                    <a:pt x="47" y="10"/>
                    <a:pt x="46" y="10"/>
                  </a:cubicBezTo>
                  <a:cubicBezTo>
                    <a:pt x="46" y="9"/>
                    <a:pt x="45" y="9"/>
                    <a:pt x="45" y="9"/>
                  </a:cubicBezTo>
                  <a:cubicBezTo>
                    <a:pt x="45" y="9"/>
                    <a:pt x="44" y="9"/>
                    <a:pt x="45" y="9"/>
                  </a:cubicBezTo>
                  <a:cubicBezTo>
                    <a:pt x="45" y="10"/>
                    <a:pt x="44" y="10"/>
                    <a:pt x="44" y="10"/>
                  </a:cubicBezTo>
                  <a:cubicBezTo>
                    <a:pt x="44" y="10"/>
                    <a:pt x="43" y="10"/>
                    <a:pt x="42" y="10"/>
                  </a:cubicBezTo>
                  <a:cubicBezTo>
                    <a:pt x="42" y="10"/>
                    <a:pt x="41" y="10"/>
                    <a:pt x="41" y="10"/>
                  </a:cubicBezTo>
                  <a:cubicBezTo>
                    <a:pt x="41" y="9"/>
                    <a:pt x="40" y="10"/>
                    <a:pt x="40" y="10"/>
                  </a:cubicBezTo>
                  <a:cubicBezTo>
                    <a:pt x="40" y="10"/>
                    <a:pt x="39" y="9"/>
                    <a:pt x="39" y="9"/>
                  </a:cubicBezTo>
                  <a:cubicBezTo>
                    <a:pt x="39" y="9"/>
                    <a:pt x="39" y="9"/>
                    <a:pt x="38" y="9"/>
                  </a:cubicBezTo>
                  <a:cubicBezTo>
                    <a:pt x="38" y="8"/>
                    <a:pt x="38" y="8"/>
                    <a:pt x="38" y="7"/>
                  </a:cubicBezTo>
                  <a:cubicBezTo>
                    <a:pt x="38" y="7"/>
                    <a:pt x="38" y="7"/>
                    <a:pt x="38" y="7"/>
                  </a:cubicBezTo>
                  <a:cubicBezTo>
                    <a:pt x="38" y="7"/>
                    <a:pt x="38" y="7"/>
                    <a:pt x="38" y="7"/>
                  </a:cubicBezTo>
                  <a:cubicBezTo>
                    <a:pt x="38" y="7"/>
                    <a:pt x="38" y="7"/>
                    <a:pt x="39" y="6"/>
                  </a:cubicBezTo>
                  <a:cubicBezTo>
                    <a:pt x="39" y="6"/>
                    <a:pt x="39" y="6"/>
                    <a:pt x="38" y="6"/>
                  </a:cubicBezTo>
                  <a:cubicBezTo>
                    <a:pt x="38" y="6"/>
                    <a:pt x="38" y="5"/>
                    <a:pt x="37" y="5"/>
                  </a:cubicBezTo>
                  <a:cubicBezTo>
                    <a:pt x="37" y="5"/>
                    <a:pt x="37" y="5"/>
                    <a:pt x="37" y="5"/>
                  </a:cubicBezTo>
                  <a:cubicBezTo>
                    <a:pt x="38" y="5"/>
                    <a:pt x="38" y="5"/>
                    <a:pt x="38" y="5"/>
                  </a:cubicBezTo>
                  <a:cubicBezTo>
                    <a:pt x="38" y="4"/>
                    <a:pt x="37" y="4"/>
                    <a:pt x="38" y="4"/>
                  </a:cubicBezTo>
                  <a:cubicBezTo>
                    <a:pt x="38" y="4"/>
                    <a:pt x="38" y="4"/>
                    <a:pt x="38" y="4"/>
                  </a:cubicBezTo>
                  <a:cubicBezTo>
                    <a:pt x="38" y="4"/>
                    <a:pt x="36" y="3"/>
                    <a:pt x="36" y="3"/>
                  </a:cubicBezTo>
                  <a:cubicBezTo>
                    <a:pt x="36" y="3"/>
                    <a:pt x="36" y="3"/>
                    <a:pt x="36" y="3"/>
                  </a:cubicBezTo>
                  <a:cubicBezTo>
                    <a:pt x="35" y="3"/>
                    <a:pt x="35" y="3"/>
                    <a:pt x="34" y="3"/>
                  </a:cubicBezTo>
                  <a:cubicBezTo>
                    <a:pt x="34" y="3"/>
                    <a:pt x="33" y="2"/>
                    <a:pt x="33" y="2"/>
                  </a:cubicBezTo>
                  <a:cubicBezTo>
                    <a:pt x="33" y="2"/>
                    <a:pt x="33" y="2"/>
                    <a:pt x="33" y="2"/>
                  </a:cubicBezTo>
                  <a:cubicBezTo>
                    <a:pt x="33" y="2"/>
                    <a:pt x="33" y="2"/>
                    <a:pt x="33" y="2"/>
                  </a:cubicBezTo>
                  <a:cubicBezTo>
                    <a:pt x="33" y="2"/>
                    <a:pt x="32" y="2"/>
                    <a:pt x="32" y="2"/>
                  </a:cubicBezTo>
                  <a:cubicBezTo>
                    <a:pt x="32" y="2"/>
                    <a:pt x="31" y="1"/>
                    <a:pt x="31" y="0"/>
                  </a:cubicBezTo>
                  <a:cubicBezTo>
                    <a:pt x="31" y="0"/>
                    <a:pt x="31" y="0"/>
                    <a:pt x="30" y="1"/>
                  </a:cubicBezTo>
                  <a:cubicBezTo>
                    <a:pt x="30" y="1"/>
                    <a:pt x="30" y="1"/>
                    <a:pt x="30" y="2"/>
                  </a:cubicBezTo>
                  <a:cubicBezTo>
                    <a:pt x="29" y="2"/>
                    <a:pt x="30" y="3"/>
                    <a:pt x="30" y="3"/>
                  </a:cubicBezTo>
                  <a:cubicBezTo>
                    <a:pt x="30" y="3"/>
                    <a:pt x="30" y="3"/>
                    <a:pt x="29" y="3"/>
                  </a:cubicBezTo>
                  <a:cubicBezTo>
                    <a:pt x="29" y="2"/>
                    <a:pt x="29" y="2"/>
                    <a:pt x="28" y="2"/>
                  </a:cubicBezTo>
                  <a:cubicBezTo>
                    <a:pt x="28" y="2"/>
                    <a:pt x="28" y="2"/>
                    <a:pt x="28" y="2"/>
                  </a:cubicBezTo>
                  <a:cubicBezTo>
                    <a:pt x="28" y="2"/>
                    <a:pt x="28" y="3"/>
                    <a:pt x="27" y="3"/>
                  </a:cubicBezTo>
                  <a:cubicBezTo>
                    <a:pt x="27" y="3"/>
                    <a:pt x="27" y="4"/>
                    <a:pt x="27" y="4"/>
                  </a:cubicBezTo>
                  <a:cubicBezTo>
                    <a:pt x="26" y="4"/>
                    <a:pt x="24" y="5"/>
                    <a:pt x="24" y="5"/>
                  </a:cubicBezTo>
                  <a:cubicBezTo>
                    <a:pt x="24" y="5"/>
                    <a:pt x="24" y="5"/>
                    <a:pt x="24" y="5"/>
                  </a:cubicBezTo>
                  <a:cubicBezTo>
                    <a:pt x="24" y="5"/>
                    <a:pt x="23" y="6"/>
                    <a:pt x="23" y="6"/>
                  </a:cubicBezTo>
                  <a:cubicBezTo>
                    <a:pt x="23" y="7"/>
                    <a:pt x="23" y="8"/>
                    <a:pt x="23" y="8"/>
                  </a:cubicBezTo>
                  <a:cubicBezTo>
                    <a:pt x="23" y="8"/>
                    <a:pt x="23" y="9"/>
                    <a:pt x="23" y="9"/>
                  </a:cubicBezTo>
                  <a:cubicBezTo>
                    <a:pt x="24" y="9"/>
                    <a:pt x="23" y="9"/>
                    <a:pt x="23" y="9"/>
                  </a:cubicBezTo>
                  <a:cubicBezTo>
                    <a:pt x="23" y="9"/>
                    <a:pt x="21" y="9"/>
                    <a:pt x="21" y="9"/>
                  </a:cubicBezTo>
                  <a:cubicBezTo>
                    <a:pt x="21" y="9"/>
                    <a:pt x="19" y="9"/>
                    <a:pt x="19" y="9"/>
                  </a:cubicBezTo>
                  <a:cubicBezTo>
                    <a:pt x="18" y="9"/>
                    <a:pt x="18" y="9"/>
                    <a:pt x="18"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5" name="Freeform 507"/>
            <p:cNvSpPr>
              <a:spLocks/>
            </p:cNvSpPr>
            <p:nvPr/>
          </p:nvSpPr>
          <p:spPr bwMode="auto">
            <a:xfrm>
              <a:off x="3585" y="1788"/>
              <a:ext cx="274" cy="159"/>
            </a:xfrm>
            <a:custGeom>
              <a:avLst/>
              <a:gdLst/>
              <a:ahLst/>
              <a:cxnLst>
                <a:cxn ang="0">
                  <a:pos x="77" y="31"/>
                </a:cxn>
                <a:cxn ang="0">
                  <a:pos x="80" y="30"/>
                </a:cxn>
                <a:cxn ang="0">
                  <a:pos x="81" y="29"/>
                </a:cxn>
                <a:cxn ang="0">
                  <a:pos x="84" y="28"/>
                </a:cxn>
                <a:cxn ang="0">
                  <a:pos x="81" y="27"/>
                </a:cxn>
                <a:cxn ang="0">
                  <a:pos x="80" y="26"/>
                </a:cxn>
                <a:cxn ang="0">
                  <a:pos x="77" y="24"/>
                </a:cxn>
                <a:cxn ang="0">
                  <a:pos x="76" y="25"/>
                </a:cxn>
                <a:cxn ang="0">
                  <a:pos x="72" y="24"/>
                </a:cxn>
                <a:cxn ang="0">
                  <a:pos x="70" y="23"/>
                </a:cxn>
                <a:cxn ang="0">
                  <a:pos x="74" y="19"/>
                </a:cxn>
                <a:cxn ang="0">
                  <a:pos x="64" y="25"/>
                </a:cxn>
                <a:cxn ang="0">
                  <a:pos x="62" y="27"/>
                </a:cxn>
                <a:cxn ang="0">
                  <a:pos x="61" y="29"/>
                </a:cxn>
                <a:cxn ang="0">
                  <a:pos x="60" y="27"/>
                </a:cxn>
                <a:cxn ang="0">
                  <a:pos x="53" y="26"/>
                </a:cxn>
                <a:cxn ang="0">
                  <a:pos x="49" y="20"/>
                </a:cxn>
                <a:cxn ang="0">
                  <a:pos x="48" y="14"/>
                </a:cxn>
                <a:cxn ang="0">
                  <a:pos x="42" y="11"/>
                </a:cxn>
                <a:cxn ang="0">
                  <a:pos x="29" y="12"/>
                </a:cxn>
                <a:cxn ang="0">
                  <a:pos x="20" y="7"/>
                </a:cxn>
                <a:cxn ang="0">
                  <a:pos x="17" y="8"/>
                </a:cxn>
                <a:cxn ang="0">
                  <a:pos x="13" y="1"/>
                </a:cxn>
                <a:cxn ang="0">
                  <a:pos x="14" y="4"/>
                </a:cxn>
                <a:cxn ang="0">
                  <a:pos x="12" y="7"/>
                </a:cxn>
                <a:cxn ang="0">
                  <a:pos x="12" y="1"/>
                </a:cxn>
                <a:cxn ang="0">
                  <a:pos x="1" y="2"/>
                </a:cxn>
                <a:cxn ang="0">
                  <a:pos x="3" y="25"/>
                </a:cxn>
                <a:cxn ang="0">
                  <a:pos x="6" y="21"/>
                </a:cxn>
                <a:cxn ang="0">
                  <a:pos x="10" y="18"/>
                </a:cxn>
                <a:cxn ang="0">
                  <a:pos x="13" y="16"/>
                </a:cxn>
                <a:cxn ang="0">
                  <a:pos x="16" y="19"/>
                </a:cxn>
                <a:cxn ang="0">
                  <a:pos x="20" y="21"/>
                </a:cxn>
                <a:cxn ang="0">
                  <a:pos x="20" y="23"/>
                </a:cxn>
                <a:cxn ang="0">
                  <a:pos x="22" y="26"/>
                </a:cxn>
                <a:cxn ang="0">
                  <a:pos x="27" y="25"/>
                </a:cxn>
                <a:cxn ang="0">
                  <a:pos x="31" y="31"/>
                </a:cxn>
                <a:cxn ang="0">
                  <a:pos x="41" y="39"/>
                </a:cxn>
                <a:cxn ang="0">
                  <a:pos x="49" y="43"/>
                </a:cxn>
                <a:cxn ang="0">
                  <a:pos x="52" y="48"/>
                </a:cxn>
                <a:cxn ang="0">
                  <a:pos x="55" y="49"/>
                </a:cxn>
                <a:cxn ang="0">
                  <a:pos x="58" y="47"/>
                </a:cxn>
                <a:cxn ang="0">
                  <a:pos x="60" y="42"/>
                </a:cxn>
                <a:cxn ang="0">
                  <a:pos x="58" y="39"/>
                </a:cxn>
                <a:cxn ang="0">
                  <a:pos x="57" y="36"/>
                </a:cxn>
                <a:cxn ang="0">
                  <a:pos x="62" y="35"/>
                </a:cxn>
                <a:cxn ang="0">
                  <a:pos x="63" y="33"/>
                </a:cxn>
                <a:cxn ang="0">
                  <a:pos x="62" y="32"/>
                </a:cxn>
                <a:cxn ang="0">
                  <a:pos x="65" y="31"/>
                </a:cxn>
                <a:cxn ang="0">
                  <a:pos x="69" y="29"/>
                </a:cxn>
                <a:cxn ang="0">
                  <a:pos x="73" y="29"/>
                </a:cxn>
                <a:cxn ang="0">
                  <a:pos x="74" y="31"/>
                </a:cxn>
              </a:cxnLst>
              <a:rect l="0" t="0" r="r" b="b"/>
              <a:pathLst>
                <a:path w="85" h="49">
                  <a:moveTo>
                    <a:pt x="74" y="31"/>
                  </a:moveTo>
                  <a:cubicBezTo>
                    <a:pt x="74" y="31"/>
                    <a:pt x="74" y="31"/>
                    <a:pt x="74" y="31"/>
                  </a:cubicBezTo>
                  <a:cubicBezTo>
                    <a:pt x="74" y="31"/>
                    <a:pt x="75" y="31"/>
                    <a:pt x="75" y="31"/>
                  </a:cubicBezTo>
                  <a:cubicBezTo>
                    <a:pt x="75" y="31"/>
                    <a:pt x="76" y="31"/>
                    <a:pt x="76" y="31"/>
                  </a:cubicBezTo>
                  <a:cubicBezTo>
                    <a:pt x="76" y="31"/>
                    <a:pt x="76" y="31"/>
                    <a:pt x="77" y="31"/>
                  </a:cubicBezTo>
                  <a:cubicBezTo>
                    <a:pt x="77" y="31"/>
                    <a:pt x="77" y="32"/>
                    <a:pt x="78" y="32"/>
                  </a:cubicBezTo>
                  <a:cubicBezTo>
                    <a:pt x="78" y="32"/>
                    <a:pt x="79" y="31"/>
                    <a:pt x="79" y="31"/>
                  </a:cubicBezTo>
                  <a:cubicBezTo>
                    <a:pt x="79" y="31"/>
                    <a:pt x="79" y="31"/>
                    <a:pt x="79" y="31"/>
                  </a:cubicBezTo>
                  <a:cubicBezTo>
                    <a:pt x="79" y="31"/>
                    <a:pt x="79" y="31"/>
                    <a:pt x="79" y="31"/>
                  </a:cubicBezTo>
                  <a:cubicBezTo>
                    <a:pt x="80" y="30"/>
                    <a:pt x="80" y="30"/>
                    <a:pt x="80" y="30"/>
                  </a:cubicBezTo>
                  <a:cubicBezTo>
                    <a:pt x="80" y="30"/>
                    <a:pt x="80" y="30"/>
                    <a:pt x="80" y="30"/>
                  </a:cubicBezTo>
                  <a:cubicBezTo>
                    <a:pt x="80" y="30"/>
                    <a:pt x="81" y="31"/>
                    <a:pt x="81" y="31"/>
                  </a:cubicBezTo>
                  <a:cubicBezTo>
                    <a:pt x="81" y="31"/>
                    <a:pt x="81" y="31"/>
                    <a:pt x="81" y="30"/>
                  </a:cubicBezTo>
                  <a:cubicBezTo>
                    <a:pt x="81" y="30"/>
                    <a:pt x="81" y="29"/>
                    <a:pt x="81" y="29"/>
                  </a:cubicBezTo>
                  <a:cubicBezTo>
                    <a:pt x="81" y="29"/>
                    <a:pt x="81" y="29"/>
                    <a:pt x="81" y="29"/>
                  </a:cubicBezTo>
                  <a:cubicBezTo>
                    <a:pt x="81" y="29"/>
                    <a:pt x="82" y="30"/>
                    <a:pt x="82" y="30"/>
                  </a:cubicBezTo>
                  <a:cubicBezTo>
                    <a:pt x="82" y="30"/>
                    <a:pt x="82" y="30"/>
                    <a:pt x="82" y="30"/>
                  </a:cubicBezTo>
                  <a:cubicBezTo>
                    <a:pt x="82" y="30"/>
                    <a:pt x="83" y="29"/>
                    <a:pt x="83" y="29"/>
                  </a:cubicBezTo>
                  <a:cubicBezTo>
                    <a:pt x="83" y="29"/>
                    <a:pt x="83" y="29"/>
                    <a:pt x="83" y="29"/>
                  </a:cubicBezTo>
                  <a:cubicBezTo>
                    <a:pt x="83" y="29"/>
                    <a:pt x="84" y="28"/>
                    <a:pt x="84" y="28"/>
                  </a:cubicBezTo>
                  <a:cubicBezTo>
                    <a:pt x="84" y="28"/>
                    <a:pt x="85" y="28"/>
                    <a:pt x="85" y="28"/>
                  </a:cubicBezTo>
                  <a:cubicBezTo>
                    <a:pt x="84" y="28"/>
                    <a:pt x="82" y="28"/>
                    <a:pt x="82" y="28"/>
                  </a:cubicBezTo>
                  <a:cubicBezTo>
                    <a:pt x="82" y="28"/>
                    <a:pt x="82" y="28"/>
                    <a:pt x="82" y="27"/>
                  </a:cubicBezTo>
                  <a:cubicBezTo>
                    <a:pt x="82" y="27"/>
                    <a:pt x="82" y="27"/>
                    <a:pt x="81" y="27"/>
                  </a:cubicBezTo>
                  <a:cubicBezTo>
                    <a:pt x="81" y="27"/>
                    <a:pt x="81" y="27"/>
                    <a:pt x="81" y="27"/>
                  </a:cubicBezTo>
                  <a:cubicBezTo>
                    <a:pt x="81" y="27"/>
                    <a:pt x="80" y="27"/>
                    <a:pt x="80" y="27"/>
                  </a:cubicBezTo>
                  <a:cubicBezTo>
                    <a:pt x="80" y="27"/>
                    <a:pt x="80" y="27"/>
                    <a:pt x="80" y="27"/>
                  </a:cubicBezTo>
                  <a:cubicBezTo>
                    <a:pt x="80" y="27"/>
                    <a:pt x="80" y="27"/>
                    <a:pt x="80" y="27"/>
                  </a:cubicBezTo>
                  <a:cubicBezTo>
                    <a:pt x="80" y="26"/>
                    <a:pt x="80" y="26"/>
                    <a:pt x="80" y="26"/>
                  </a:cubicBezTo>
                  <a:cubicBezTo>
                    <a:pt x="80" y="26"/>
                    <a:pt x="80" y="26"/>
                    <a:pt x="80" y="26"/>
                  </a:cubicBezTo>
                  <a:cubicBezTo>
                    <a:pt x="79" y="26"/>
                    <a:pt x="79" y="26"/>
                    <a:pt x="79" y="26"/>
                  </a:cubicBezTo>
                  <a:cubicBezTo>
                    <a:pt x="79" y="26"/>
                    <a:pt x="79" y="26"/>
                    <a:pt x="79" y="26"/>
                  </a:cubicBezTo>
                  <a:cubicBezTo>
                    <a:pt x="79" y="26"/>
                    <a:pt x="78" y="24"/>
                    <a:pt x="78" y="24"/>
                  </a:cubicBezTo>
                  <a:cubicBezTo>
                    <a:pt x="78" y="24"/>
                    <a:pt x="78" y="24"/>
                    <a:pt x="77" y="24"/>
                  </a:cubicBezTo>
                  <a:cubicBezTo>
                    <a:pt x="77" y="24"/>
                    <a:pt x="77" y="24"/>
                    <a:pt x="77" y="24"/>
                  </a:cubicBezTo>
                  <a:cubicBezTo>
                    <a:pt x="77" y="24"/>
                    <a:pt x="77" y="24"/>
                    <a:pt x="77" y="24"/>
                  </a:cubicBezTo>
                  <a:cubicBezTo>
                    <a:pt x="77" y="24"/>
                    <a:pt x="77" y="25"/>
                    <a:pt x="77" y="25"/>
                  </a:cubicBezTo>
                  <a:cubicBezTo>
                    <a:pt x="77" y="25"/>
                    <a:pt x="77" y="25"/>
                    <a:pt x="77" y="25"/>
                  </a:cubicBezTo>
                  <a:cubicBezTo>
                    <a:pt x="77" y="25"/>
                    <a:pt x="76" y="25"/>
                    <a:pt x="76" y="25"/>
                  </a:cubicBezTo>
                  <a:cubicBezTo>
                    <a:pt x="76" y="25"/>
                    <a:pt x="76" y="25"/>
                    <a:pt x="76" y="25"/>
                  </a:cubicBezTo>
                  <a:cubicBezTo>
                    <a:pt x="76" y="25"/>
                    <a:pt x="76" y="26"/>
                    <a:pt x="76" y="26"/>
                  </a:cubicBezTo>
                  <a:cubicBezTo>
                    <a:pt x="76" y="26"/>
                    <a:pt x="76" y="26"/>
                    <a:pt x="76" y="26"/>
                  </a:cubicBezTo>
                  <a:cubicBezTo>
                    <a:pt x="76" y="26"/>
                    <a:pt x="74" y="26"/>
                    <a:pt x="73" y="26"/>
                  </a:cubicBezTo>
                  <a:cubicBezTo>
                    <a:pt x="73" y="26"/>
                    <a:pt x="73" y="26"/>
                    <a:pt x="73" y="25"/>
                  </a:cubicBezTo>
                  <a:cubicBezTo>
                    <a:pt x="72" y="24"/>
                    <a:pt x="72" y="24"/>
                    <a:pt x="72" y="24"/>
                  </a:cubicBezTo>
                  <a:cubicBezTo>
                    <a:pt x="72" y="24"/>
                    <a:pt x="72" y="24"/>
                    <a:pt x="72" y="24"/>
                  </a:cubicBezTo>
                  <a:cubicBezTo>
                    <a:pt x="72" y="24"/>
                    <a:pt x="72" y="24"/>
                    <a:pt x="72" y="24"/>
                  </a:cubicBezTo>
                  <a:cubicBezTo>
                    <a:pt x="72" y="24"/>
                    <a:pt x="71" y="25"/>
                    <a:pt x="71" y="24"/>
                  </a:cubicBezTo>
                  <a:cubicBezTo>
                    <a:pt x="71" y="24"/>
                    <a:pt x="71" y="24"/>
                    <a:pt x="70" y="24"/>
                  </a:cubicBezTo>
                  <a:cubicBezTo>
                    <a:pt x="70" y="24"/>
                    <a:pt x="70" y="24"/>
                    <a:pt x="70" y="23"/>
                  </a:cubicBezTo>
                  <a:cubicBezTo>
                    <a:pt x="70" y="23"/>
                    <a:pt x="71" y="23"/>
                    <a:pt x="72" y="22"/>
                  </a:cubicBezTo>
                  <a:cubicBezTo>
                    <a:pt x="72" y="22"/>
                    <a:pt x="73" y="21"/>
                    <a:pt x="73" y="21"/>
                  </a:cubicBezTo>
                  <a:cubicBezTo>
                    <a:pt x="74" y="21"/>
                    <a:pt x="75" y="20"/>
                    <a:pt x="75" y="20"/>
                  </a:cubicBezTo>
                  <a:cubicBezTo>
                    <a:pt x="75" y="20"/>
                    <a:pt x="75" y="20"/>
                    <a:pt x="75" y="20"/>
                  </a:cubicBezTo>
                  <a:cubicBezTo>
                    <a:pt x="75" y="20"/>
                    <a:pt x="74" y="20"/>
                    <a:pt x="74" y="19"/>
                  </a:cubicBezTo>
                  <a:cubicBezTo>
                    <a:pt x="73" y="20"/>
                    <a:pt x="72" y="20"/>
                    <a:pt x="72" y="21"/>
                  </a:cubicBezTo>
                  <a:cubicBezTo>
                    <a:pt x="71" y="21"/>
                    <a:pt x="68" y="23"/>
                    <a:pt x="67" y="23"/>
                  </a:cubicBezTo>
                  <a:cubicBezTo>
                    <a:pt x="67" y="23"/>
                    <a:pt x="66" y="24"/>
                    <a:pt x="66" y="24"/>
                  </a:cubicBezTo>
                  <a:cubicBezTo>
                    <a:pt x="65" y="25"/>
                    <a:pt x="65" y="25"/>
                    <a:pt x="65" y="25"/>
                  </a:cubicBezTo>
                  <a:cubicBezTo>
                    <a:pt x="64" y="25"/>
                    <a:pt x="64" y="25"/>
                    <a:pt x="64" y="25"/>
                  </a:cubicBezTo>
                  <a:cubicBezTo>
                    <a:pt x="64" y="25"/>
                    <a:pt x="64" y="26"/>
                    <a:pt x="64" y="26"/>
                  </a:cubicBezTo>
                  <a:cubicBezTo>
                    <a:pt x="64" y="26"/>
                    <a:pt x="64" y="26"/>
                    <a:pt x="64" y="26"/>
                  </a:cubicBezTo>
                  <a:cubicBezTo>
                    <a:pt x="64" y="26"/>
                    <a:pt x="64" y="26"/>
                    <a:pt x="64" y="26"/>
                  </a:cubicBezTo>
                  <a:cubicBezTo>
                    <a:pt x="63" y="26"/>
                    <a:pt x="63" y="27"/>
                    <a:pt x="62" y="27"/>
                  </a:cubicBezTo>
                  <a:cubicBezTo>
                    <a:pt x="62" y="27"/>
                    <a:pt x="62" y="27"/>
                    <a:pt x="62" y="27"/>
                  </a:cubicBezTo>
                  <a:cubicBezTo>
                    <a:pt x="62" y="27"/>
                    <a:pt x="62" y="29"/>
                    <a:pt x="62" y="29"/>
                  </a:cubicBezTo>
                  <a:cubicBezTo>
                    <a:pt x="62" y="29"/>
                    <a:pt x="62" y="29"/>
                    <a:pt x="62" y="29"/>
                  </a:cubicBezTo>
                  <a:cubicBezTo>
                    <a:pt x="62" y="29"/>
                    <a:pt x="62" y="29"/>
                    <a:pt x="62" y="29"/>
                  </a:cubicBezTo>
                  <a:cubicBezTo>
                    <a:pt x="62" y="29"/>
                    <a:pt x="62" y="29"/>
                    <a:pt x="62" y="29"/>
                  </a:cubicBezTo>
                  <a:cubicBezTo>
                    <a:pt x="62" y="29"/>
                    <a:pt x="61" y="29"/>
                    <a:pt x="61" y="29"/>
                  </a:cubicBezTo>
                  <a:cubicBezTo>
                    <a:pt x="61" y="29"/>
                    <a:pt x="60" y="29"/>
                    <a:pt x="60" y="29"/>
                  </a:cubicBezTo>
                  <a:cubicBezTo>
                    <a:pt x="60" y="29"/>
                    <a:pt x="59" y="28"/>
                    <a:pt x="59" y="28"/>
                  </a:cubicBezTo>
                  <a:cubicBezTo>
                    <a:pt x="59" y="28"/>
                    <a:pt x="59" y="28"/>
                    <a:pt x="59" y="28"/>
                  </a:cubicBezTo>
                  <a:cubicBezTo>
                    <a:pt x="59" y="28"/>
                    <a:pt x="59" y="28"/>
                    <a:pt x="60" y="28"/>
                  </a:cubicBezTo>
                  <a:cubicBezTo>
                    <a:pt x="60" y="28"/>
                    <a:pt x="60" y="27"/>
                    <a:pt x="60" y="27"/>
                  </a:cubicBezTo>
                  <a:cubicBezTo>
                    <a:pt x="60" y="27"/>
                    <a:pt x="60" y="27"/>
                    <a:pt x="60" y="27"/>
                  </a:cubicBezTo>
                  <a:cubicBezTo>
                    <a:pt x="60" y="27"/>
                    <a:pt x="60" y="27"/>
                    <a:pt x="59" y="27"/>
                  </a:cubicBezTo>
                  <a:cubicBezTo>
                    <a:pt x="59" y="26"/>
                    <a:pt x="59" y="26"/>
                    <a:pt x="59" y="26"/>
                  </a:cubicBezTo>
                  <a:cubicBezTo>
                    <a:pt x="59" y="26"/>
                    <a:pt x="57" y="26"/>
                    <a:pt x="57" y="26"/>
                  </a:cubicBezTo>
                  <a:cubicBezTo>
                    <a:pt x="56" y="26"/>
                    <a:pt x="53" y="26"/>
                    <a:pt x="53" y="26"/>
                  </a:cubicBezTo>
                  <a:cubicBezTo>
                    <a:pt x="53" y="26"/>
                    <a:pt x="53" y="26"/>
                    <a:pt x="53" y="26"/>
                  </a:cubicBezTo>
                  <a:cubicBezTo>
                    <a:pt x="53" y="26"/>
                    <a:pt x="52" y="24"/>
                    <a:pt x="52" y="24"/>
                  </a:cubicBezTo>
                  <a:cubicBezTo>
                    <a:pt x="52" y="23"/>
                    <a:pt x="52" y="22"/>
                    <a:pt x="52" y="21"/>
                  </a:cubicBezTo>
                  <a:cubicBezTo>
                    <a:pt x="52" y="21"/>
                    <a:pt x="51" y="21"/>
                    <a:pt x="50" y="21"/>
                  </a:cubicBezTo>
                  <a:cubicBezTo>
                    <a:pt x="49" y="21"/>
                    <a:pt x="49" y="21"/>
                    <a:pt x="49" y="20"/>
                  </a:cubicBezTo>
                  <a:cubicBezTo>
                    <a:pt x="49" y="20"/>
                    <a:pt x="49" y="19"/>
                    <a:pt x="50" y="18"/>
                  </a:cubicBezTo>
                  <a:cubicBezTo>
                    <a:pt x="50" y="17"/>
                    <a:pt x="50" y="16"/>
                    <a:pt x="50" y="15"/>
                  </a:cubicBezTo>
                  <a:cubicBezTo>
                    <a:pt x="50" y="15"/>
                    <a:pt x="50" y="15"/>
                    <a:pt x="50" y="15"/>
                  </a:cubicBezTo>
                  <a:cubicBezTo>
                    <a:pt x="49" y="15"/>
                    <a:pt x="49" y="15"/>
                    <a:pt x="49" y="15"/>
                  </a:cubicBezTo>
                  <a:cubicBezTo>
                    <a:pt x="49" y="15"/>
                    <a:pt x="48" y="14"/>
                    <a:pt x="48" y="14"/>
                  </a:cubicBezTo>
                  <a:cubicBezTo>
                    <a:pt x="48" y="14"/>
                    <a:pt x="47" y="13"/>
                    <a:pt x="47" y="13"/>
                  </a:cubicBezTo>
                  <a:cubicBezTo>
                    <a:pt x="46" y="13"/>
                    <a:pt x="46" y="13"/>
                    <a:pt x="46" y="12"/>
                  </a:cubicBezTo>
                  <a:cubicBezTo>
                    <a:pt x="46" y="12"/>
                    <a:pt x="45" y="11"/>
                    <a:pt x="44" y="11"/>
                  </a:cubicBezTo>
                  <a:cubicBezTo>
                    <a:pt x="44" y="11"/>
                    <a:pt x="44" y="11"/>
                    <a:pt x="44" y="11"/>
                  </a:cubicBezTo>
                  <a:cubicBezTo>
                    <a:pt x="44" y="11"/>
                    <a:pt x="42" y="11"/>
                    <a:pt x="42" y="11"/>
                  </a:cubicBezTo>
                  <a:cubicBezTo>
                    <a:pt x="42" y="12"/>
                    <a:pt x="42" y="12"/>
                    <a:pt x="42" y="12"/>
                  </a:cubicBezTo>
                  <a:cubicBezTo>
                    <a:pt x="42" y="12"/>
                    <a:pt x="37" y="11"/>
                    <a:pt x="36" y="11"/>
                  </a:cubicBezTo>
                  <a:cubicBezTo>
                    <a:pt x="35" y="11"/>
                    <a:pt x="34" y="11"/>
                    <a:pt x="34" y="11"/>
                  </a:cubicBezTo>
                  <a:cubicBezTo>
                    <a:pt x="34" y="11"/>
                    <a:pt x="30" y="12"/>
                    <a:pt x="30" y="12"/>
                  </a:cubicBezTo>
                  <a:cubicBezTo>
                    <a:pt x="29" y="12"/>
                    <a:pt x="29" y="12"/>
                    <a:pt x="29" y="12"/>
                  </a:cubicBezTo>
                  <a:cubicBezTo>
                    <a:pt x="29" y="12"/>
                    <a:pt x="26" y="9"/>
                    <a:pt x="26" y="8"/>
                  </a:cubicBezTo>
                  <a:cubicBezTo>
                    <a:pt x="26" y="8"/>
                    <a:pt x="25" y="8"/>
                    <a:pt x="25" y="8"/>
                  </a:cubicBezTo>
                  <a:cubicBezTo>
                    <a:pt x="25" y="7"/>
                    <a:pt x="24" y="6"/>
                    <a:pt x="24" y="6"/>
                  </a:cubicBezTo>
                  <a:cubicBezTo>
                    <a:pt x="20" y="4"/>
                    <a:pt x="20" y="4"/>
                    <a:pt x="20" y="4"/>
                  </a:cubicBezTo>
                  <a:cubicBezTo>
                    <a:pt x="20" y="5"/>
                    <a:pt x="20" y="6"/>
                    <a:pt x="20" y="7"/>
                  </a:cubicBezTo>
                  <a:cubicBezTo>
                    <a:pt x="20" y="8"/>
                    <a:pt x="20" y="8"/>
                    <a:pt x="19" y="8"/>
                  </a:cubicBezTo>
                  <a:cubicBezTo>
                    <a:pt x="19" y="8"/>
                    <a:pt x="19" y="8"/>
                    <a:pt x="19" y="8"/>
                  </a:cubicBezTo>
                  <a:cubicBezTo>
                    <a:pt x="19" y="8"/>
                    <a:pt x="19" y="9"/>
                    <a:pt x="19" y="9"/>
                  </a:cubicBezTo>
                  <a:cubicBezTo>
                    <a:pt x="18" y="8"/>
                    <a:pt x="19" y="8"/>
                    <a:pt x="18" y="8"/>
                  </a:cubicBezTo>
                  <a:cubicBezTo>
                    <a:pt x="18" y="9"/>
                    <a:pt x="17" y="9"/>
                    <a:pt x="17" y="8"/>
                  </a:cubicBezTo>
                  <a:cubicBezTo>
                    <a:pt x="17" y="8"/>
                    <a:pt x="17" y="8"/>
                    <a:pt x="17" y="8"/>
                  </a:cubicBezTo>
                  <a:cubicBezTo>
                    <a:pt x="16" y="7"/>
                    <a:pt x="15" y="6"/>
                    <a:pt x="16" y="4"/>
                  </a:cubicBezTo>
                  <a:cubicBezTo>
                    <a:pt x="16" y="3"/>
                    <a:pt x="17" y="3"/>
                    <a:pt x="17" y="2"/>
                  </a:cubicBezTo>
                  <a:cubicBezTo>
                    <a:pt x="14" y="0"/>
                    <a:pt x="14" y="0"/>
                    <a:pt x="14" y="0"/>
                  </a:cubicBezTo>
                  <a:cubicBezTo>
                    <a:pt x="13" y="1"/>
                    <a:pt x="13" y="1"/>
                    <a:pt x="13" y="1"/>
                  </a:cubicBezTo>
                  <a:cubicBezTo>
                    <a:pt x="14" y="2"/>
                    <a:pt x="14" y="2"/>
                    <a:pt x="13" y="2"/>
                  </a:cubicBezTo>
                  <a:cubicBezTo>
                    <a:pt x="13" y="3"/>
                    <a:pt x="13" y="3"/>
                    <a:pt x="13" y="3"/>
                  </a:cubicBezTo>
                  <a:cubicBezTo>
                    <a:pt x="13" y="3"/>
                    <a:pt x="14" y="3"/>
                    <a:pt x="14" y="3"/>
                  </a:cubicBezTo>
                  <a:cubicBezTo>
                    <a:pt x="14" y="3"/>
                    <a:pt x="13" y="4"/>
                    <a:pt x="13" y="4"/>
                  </a:cubicBezTo>
                  <a:cubicBezTo>
                    <a:pt x="13" y="4"/>
                    <a:pt x="13" y="4"/>
                    <a:pt x="14" y="4"/>
                  </a:cubicBezTo>
                  <a:cubicBezTo>
                    <a:pt x="14" y="5"/>
                    <a:pt x="14" y="5"/>
                    <a:pt x="13" y="5"/>
                  </a:cubicBezTo>
                  <a:cubicBezTo>
                    <a:pt x="13" y="5"/>
                    <a:pt x="13" y="4"/>
                    <a:pt x="13" y="5"/>
                  </a:cubicBezTo>
                  <a:cubicBezTo>
                    <a:pt x="13" y="5"/>
                    <a:pt x="13" y="5"/>
                    <a:pt x="13" y="5"/>
                  </a:cubicBezTo>
                  <a:cubicBezTo>
                    <a:pt x="13" y="5"/>
                    <a:pt x="13" y="5"/>
                    <a:pt x="13" y="6"/>
                  </a:cubicBezTo>
                  <a:cubicBezTo>
                    <a:pt x="13" y="6"/>
                    <a:pt x="12" y="6"/>
                    <a:pt x="12" y="7"/>
                  </a:cubicBezTo>
                  <a:cubicBezTo>
                    <a:pt x="11" y="7"/>
                    <a:pt x="11" y="7"/>
                    <a:pt x="11" y="6"/>
                  </a:cubicBezTo>
                  <a:cubicBezTo>
                    <a:pt x="11" y="5"/>
                    <a:pt x="11" y="5"/>
                    <a:pt x="11" y="5"/>
                  </a:cubicBezTo>
                  <a:cubicBezTo>
                    <a:pt x="11" y="5"/>
                    <a:pt x="11" y="4"/>
                    <a:pt x="11" y="3"/>
                  </a:cubicBezTo>
                  <a:cubicBezTo>
                    <a:pt x="11" y="3"/>
                    <a:pt x="11" y="3"/>
                    <a:pt x="11" y="2"/>
                  </a:cubicBezTo>
                  <a:cubicBezTo>
                    <a:pt x="12" y="2"/>
                    <a:pt x="12" y="1"/>
                    <a:pt x="12" y="1"/>
                  </a:cubicBezTo>
                  <a:cubicBezTo>
                    <a:pt x="12" y="1"/>
                    <a:pt x="12" y="1"/>
                    <a:pt x="13" y="0"/>
                  </a:cubicBezTo>
                  <a:cubicBezTo>
                    <a:pt x="13" y="0"/>
                    <a:pt x="13" y="0"/>
                    <a:pt x="13" y="0"/>
                  </a:cubicBezTo>
                  <a:cubicBezTo>
                    <a:pt x="13" y="0"/>
                    <a:pt x="12" y="0"/>
                    <a:pt x="12" y="0"/>
                  </a:cubicBezTo>
                  <a:cubicBezTo>
                    <a:pt x="12" y="0"/>
                    <a:pt x="12" y="0"/>
                    <a:pt x="12" y="0"/>
                  </a:cubicBezTo>
                  <a:cubicBezTo>
                    <a:pt x="12" y="0"/>
                    <a:pt x="2" y="2"/>
                    <a:pt x="1" y="2"/>
                  </a:cubicBezTo>
                  <a:cubicBezTo>
                    <a:pt x="1" y="3"/>
                    <a:pt x="1" y="3"/>
                    <a:pt x="0" y="3"/>
                  </a:cubicBezTo>
                  <a:cubicBezTo>
                    <a:pt x="0" y="3"/>
                    <a:pt x="0" y="4"/>
                    <a:pt x="0" y="4"/>
                  </a:cubicBezTo>
                  <a:cubicBezTo>
                    <a:pt x="0" y="25"/>
                    <a:pt x="0" y="25"/>
                    <a:pt x="0" y="25"/>
                  </a:cubicBezTo>
                  <a:cubicBezTo>
                    <a:pt x="0" y="25"/>
                    <a:pt x="0" y="25"/>
                    <a:pt x="1" y="25"/>
                  </a:cubicBezTo>
                  <a:cubicBezTo>
                    <a:pt x="1" y="25"/>
                    <a:pt x="3" y="25"/>
                    <a:pt x="3" y="25"/>
                  </a:cubicBezTo>
                  <a:cubicBezTo>
                    <a:pt x="3" y="25"/>
                    <a:pt x="5" y="25"/>
                    <a:pt x="5" y="25"/>
                  </a:cubicBezTo>
                  <a:cubicBezTo>
                    <a:pt x="5" y="25"/>
                    <a:pt x="6" y="25"/>
                    <a:pt x="5" y="25"/>
                  </a:cubicBezTo>
                  <a:cubicBezTo>
                    <a:pt x="5" y="25"/>
                    <a:pt x="5" y="24"/>
                    <a:pt x="5" y="24"/>
                  </a:cubicBezTo>
                  <a:cubicBezTo>
                    <a:pt x="5" y="24"/>
                    <a:pt x="5" y="23"/>
                    <a:pt x="5" y="22"/>
                  </a:cubicBezTo>
                  <a:cubicBezTo>
                    <a:pt x="5" y="22"/>
                    <a:pt x="6" y="21"/>
                    <a:pt x="6" y="21"/>
                  </a:cubicBezTo>
                  <a:cubicBezTo>
                    <a:pt x="6" y="21"/>
                    <a:pt x="6" y="21"/>
                    <a:pt x="6" y="21"/>
                  </a:cubicBezTo>
                  <a:cubicBezTo>
                    <a:pt x="6" y="21"/>
                    <a:pt x="8" y="20"/>
                    <a:pt x="9" y="20"/>
                  </a:cubicBezTo>
                  <a:cubicBezTo>
                    <a:pt x="9" y="20"/>
                    <a:pt x="9" y="19"/>
                    <a:pt x="9" y="19"/>
                  </a:cubicBezTo>
                  <a:cubicBezTo>
                    <a:pt x="10" y="19"/>
                    <a:pt x="10" y="18"/>
                    <a:pt x="10" y="18"/>
                  </a:cubicBezTo>
                  <a:cubicBezTo>
                    <a:pt x="10" y="18"/>
                    <a:pt x="10" y="18"/>
                    <a:pt x="10" y="18"/>
                  </a:cubicBezTo>
                  <a:cubicBezTo>
                    <a:pt x="11" y="18"/>
                    <a:pt x="11" y="18"/>
                    <a:pt x="11" y="19"/>
                  </a:cubicBezTo>
                  <a:cubicBezTo>
                    <a:pt x="12" y="19"/>
                    <a:pt x="12" y="19"/>
                    <a:pt x="12" y="19"/>
                  </a:cubicBezTo>
                  <a:cubicBezTo>
                    <a:pt x="12" y="19"/>
                    <a:pt x="11" y="18"/>
                    <a:pt x="12" y="18"/>
                  </a:cubicBezTo>
                  <a:cubicBezTo>
                    <a:pt x="12" y="17"/>
                    <a:pt x="12" y="17"/>
                    <a:pt x="12" y="17"/>
                  </a:cubicBezTo>
                  <a:cubicBezTo>
                    <a:pt x="13" y="16"/>
                    <a:pt x="13" y="16"/>
                    <a:pt x="13" y="16"/>
                  </a:cubicBezTo>
                  <a:cubicBezTo>
                    <a:pt x="13" y="17"/>
                    <a:pt x="14" y="18"/>
                    <a:pt x="14" y="18"/>
                  </a:cubicBezTo>
                  <a:cubicBezTo>
                    <a:pt x="14" y="18"/>
                    <a:pt x="15" y="18"/>
                    <a:pt x="15" y="18"/>
                  </a:cubicBezTo>
                  <a:cubicBezTo>
                    <a:pt x="15" y="18"/>
                    <a:pt x="15" y="18"/>
                    <a:pt x="15" y="18"/>
                  </a:cubicBezTo>
                  <a:cubicBezTo>
                    <a:pt x="15" y="18"/>
                    <a:pt x="15" y="18"/>
                    <a:pt x="15" y="18"/>
                  </a:cubicBezTo>
                  <a:cubicBezTo>
                    <a:pt x="15" y="18"/>
                    <a:pt x="16" y="19"/>
                    <a:pt x="16" y="19"/>
                  </a:cubicBezTo>
                  <a:cubicBezTo>
                    <a:pt x="17" y="19"/>
                    <a:pt x="17" y="19"/>
                    <a:pt x="18" y="19"/>
                  </a:cubicBezTo>
                  <a:cubicBezTo>
                    <a:pt x="18" y="19"/>
                    <a:pt x="18" y="19"/>
                    <a:pt x="18" y="19"/>
                  </a:cubicBezTo>
                  <a:cubicBezTo>
                    <a:pt x="18" y="19"/>
                    <a:pt x="20" y="20"/>
                    <a:pt x="20" y="20"/>
                  </a:cubicBezTo>
                  <a:cubicBezTo>
                    <a:pt x="20" y="20"/>
                    <a:pt x="20" y="20"/>
                    <a:pt x="20" y="20"/>
                  </a:cubicBezTo>
                  <a:cubicBezTo>
                    <a:pt x="19" y="20"/>
                    <a:pt x="20" y="20"/>
                    <a:pt x="20" y="21"/>
                  </a:cubicBezTo>
                  <a:cubicBezTo>
                    <a:pt x="20" y="21"/>
                    <a:pt x="20" y="21"/>
                    <a:pt x="19" y="21"/>
                  </a:cubicBezTo>
                  <a:cubicBezTo>
                    <a:pt x="19" y="21"/>
                    <a:pt x="19" y="21"/>
                    <a:pt x="19" y="21"/>
                  </a:cubicBezTo>
                  <a:cubicBezTo>
                    <a:pt x="20" y="21"/>
                    <a:pt x="20" y="22"/>
                    <a:pt x="20" y="22"/>
                  </a:cubicBezTo>
                  <a:cubicBezTo>
                    <a:pt x="21" y="22"/>
                    <a:pt x="21" y="22"/>
                    <a:pt x="21" y="22"/>
                  </a:cubicBezTo>
                  <a:cubicBezTo>
                    <a:pt x="20" y="23"/>
                    <a:pt x="20" y="23"/>
                    <a:pt x="20" y="23"/>
                  </a:cubicBezTo>
                  <a:cubicBezTo>
                    <a:pt x="20" y="23"/>
                    <a:pt x="20" y="23"/>
                    <a:pt x="20" y="23"/>
                  </a:cubicBezTo>
                  <a:cubicBezTo>
                    <a:pt x="20" y="23"/>
                    <a:pt x="20" y="23"/>
                    <a:pt x="20" y="23"/>
                  </a:cubicBezTo>
                  <a:cubicBezTo>
                    <a:pt x="20" y="24"/>
                    <a:pt x="20" y="24"/>
                    <a:pt x="20" y="25"/>
                  </a:cubicBezTo>
                  <a:cubicBezTo>
                    <a:pt x="21" y="25"/>
                    <a:pt x="21" y="25"/>
                    <a:pt x="21" y="25"/>
                  </a:cubicBezTo>
                  <a:cubicBezTo>
                    <a:pt x="21" y="25"/>
                    <a:pt x="22" y="26"/>
                    <a:pt x="22" y="26"/>
                  </a:cubicBezTo>
                  <a:cubicBezTo>
                    <a:pt x="22" y="26"/>
                    <a:pt x="23" y="25"/>
                    <a:pt x="23" y="26"/>
                  </a:cubicBezTo>
                  <a:cubicBezTo>
                    <a:pt x="23" y="26"/>
                    <a:pt x="24" y="26"/>
                    <a:pt x="24" y="26"/>
                  </a:cubicBezTo>
                  <a:cubicBezTo>
                    <a:pt x="25" y="26"/>
                    <a:pt x="26" y="26"/>
                    <a:pt x="26" y="26"/>
                  </a:cubicBezTo>
                  <a:cubicBezTo>
                    <a:pt x="26" y="26"/>
                    <a:pt x="27" y="26"/>
                    <a:pt x="27" y="25"/>
                  </a:cubicBezTo>
                  <a:cubicBezTo>
                    <a:pt x="26" y="25"/>
                    <a:pt x="27" y="25"/>
                    <a:pt x="27" y="25"/>
                  </a:cubicBezTo>
                  <a:cubicBezTo>
                    <a:pt x="27" y="25"/>
                    <a:pt x="28" y="25"/>
                    <a:pt x="28" y="26"/>
                  </a:cubicBezTo>
                  <a:cubicBezTo>
                    <a:pt x="29" y="26"/>
                    <a:pt x="29" y="28"/>
                    <a:pt x="30" y="28"/>
                  </a:cubicBezTo>
                  <a:cubicBezTo>
                    <a:pt x="30" y="29"/>
                    <a:pt x="30" y="30"/>
                    <a:pt x="30" y="30"/>
                  </a:cubicBezTo>
                  <a:cubicBezTo>
                    <a:pt x="30" y="30"/>
                    <a:pt x="30" y="30"/>
                    <a:pt x="30" y="30"/>
                  </a:cubicBezTo>
                  <a:cubicBezTo>
                    <a:pt x="31" y="30"/>
                    <a:pt x="31" y="31"/>
                    <a:pt x="31" y="31"/>
                  </a:cubicBezTo>
                  <a:cubicBezTo>
                    <a:pt x="31" y="31"/>
                    <a:pt x="31" y="31"/>
                    <a:pt x="31" y="31"/>
                  </a:cubicBezTo>
                  <a:cubicBezTo>
                    <a:pt x="32" y="33"/>
                    <a:pt x="32" y="33"/>
                    <a:pt x="32" y="33"/>
                  </a:cubicBezTo>
                  <a:cubicBezTo>
                    <a:pt x="32" y="33"/>
                    <a:pt x="32" y="33"/>
                    <a:pt x="32" y="33"/>
                  </a:cubicBezTo>
                  <a:cubicBezTo>
                    <a:pt x="32" y="33"/>
                    <a:pt x="37" y="37"/>
                    <a:pt x="37" y="37"/>
                  </a:cubicBezTo>
                  <a:cubicBezTo>
                    <a:pt x="38" y="37"/>
                    <a:pt x="41" y="39"/>
                    <a:pt x="41" y="39"/>
                  </a:cubicBezTo>
                  <a:cubicBezTo>
                    <a:pt x="41" y="39"/>
                    <a:pt x="41" y="39"/>
                    <a:pt x="42" y="39"/>
                  </a:cubicBezTo>
                  <a:cubicBezTo>
                    <a:pt x="42" y="39"/>
                    <a:pt x="43" y="40"/>
                    <a:pt x="43" y="40"/>
                  </a:cubicBezTo>
                  <a:cubicBezTo>
                    <a:pt x="43" y="40"/>
                    <a:pt x="45" y="41"/>
                    <a:pt x="45" y="41"/>
                  </a:cubicBezTo>
                  <a:cubicBezTo>
                    <a:pt x="45" y="41"/>
                    <a:pt x="47" y="43"/>
                    <a:pt x="47" y="43"/>
                  </a:cubicBezTo>
                  <a:cubicBezTo>
                    <a:pt x="48" y="43"/>
                    <a:pt x="48" y="43"/>
                    <a:pt x="49" y="43"/>
                  </a:cubicBezTo>
                  <a:cubicBezTo>
                    <a:pt x="49" y="43"/>
                    <a:pt x="49" y="43"/>
                    <a:pt x="49" y="43"/>
                  </a:cubicBezTo>
                  <a:cubicBezTo>
                    <a:pt x="49" y="43"/>
                    <a:pt x="50" y="43"/>
                    <a:pt x="50" y="43"/>
                  </a:cubicBezTo>
                  <a:cubicBezTo>
                    <a:pt x="50" y="43"/>
                    <a:pt x="52" y="44"/>
                    <a:pt x="52" y="44"/>
                  </a:cubicBezTo>
                  <a:cubicBezTo>
                    <a:pt x="52" y="44"/>
                    <a:pt x="52" y="45"/>
                    <a:pt x="52" y="45"/>
                  </a:cubicBezTo>
                  <a:cubicBezTo>
                    <a:pt x="52" y="45"/>
                    <a:pt x="52" y="47"/>
                    <a:pt x="52" y="48"/>
                  </a:cubicBezTo>
                  <a:cubicBezTo>
                    <a:pt x="52" y="48"/>
                    <a:pt x="52" y="48"/>
                    <a:pt x="52" y="48"/>
                  </a:cubicBezTo>
                  <a:cubicBezTo>
                    <a:pt x="52" y="48"/>
                    <a:pt x="52" y="48"/>
                    <a:pt x="52" y="48"/>
                  </a:cubicBezTo>
                  <a:cubicBezTo>
                    <a:pt x="53" y="48"/>
                    <a:pt x="54" y="48"/>
                    <a:pt x="54" y="48"/>
                  </a:cubicBezTo>
                  <a:cubicBezTo>
                    <a:pt x="54" y="48"/>
                    <a:pt x="55" y="48"/>
                    <a:pt x="55" y="48"/>
                  </a:cubicBezTo>
                  <a:cubicBezTo>
                    <a:pt x="55" y="48"/>
                    <a:pt x="55" y="49"/>
                    <a:pt x="55" y="49"/>
                  </a:cubicBezTo>
                  <a:cubicBezTo>
                    <a:pt x="55" y="49"/>
                    <a:pt x="56" y="49"/>
                    <a:pt x="56" y="49"/>
                  </a:cubicBezTo>
                  <a:cubicBezTo>
                    <a:pt x="56" y="49"/>
                    <a:pt x="58" y="49"/>
                    <a:pt x="58" y="49"/>
                  </a:cubicBezTo>
                  <a:cubicBezTo>
                    <a:pt x="58" y="49"/>
                    <a:pt x="58" y="49"/>
                    <a:pt x="58" y="49"/>
                  </a:cubicBezTo>
                  <a:cubicBezTo>
                    <a:pt x="58" y="49"/>
                    <a:pt x="58" y="48"/>
                    <a:pt x="58" y="48"/>
                  </a:cubicBezTo>
                  <a:cubicBezTo>
                    <a:pt x="58" y="48"/>
                    <a:pt x="58" y="48"/>
                    <a:pt x="58" y="47"/>
                  </a:cubicBezTo>
                  <a:cubicBezTo>
                    <a:pt x="58" y="47"/>
                    <a:pt x="60" y="45"/>
                    <a:pt x="60" y="45"/>
                  </a:cubicBezTo>
                  <a:cubicBezTo>
                    <a:pt x="60" y="44"/>
                    <a:pt x="61" y="43"/>
                    <a:pt x="61" y="43"/>
                  </a:cubicBezTo>
                  <a:cubicBezTo>
                    <a:pt x="61" y="43"/>
                    <a:pt x="61" y="43"/>
                    <a:pt x="61" y="43"/>
                  </a:cubicBezTo>
                  <a:cubicBezTo>
                    <a:pt x="61" y="43"/>
                    <a:pt x="60" y="42"/>
                    <a:pt x="60" y="42"/>
                  </a:cubicBezTo>
                  <a:cubicBezTo>
                    <a:pt x="60" y="42"/>
                    <a:pt x="60" y="42"/>
                    <a:pt x="60" y="42"/>
                  </a:cubicBezTo>
                  <a:cubicBezTo>
                    <a:pt x="60" y="41"/>
                    <a:pt x="60" y="39"/>
                    <a:pt x="60" y="39"/>
                  </a:cubicBezTo>
                  <a:cubicBezTo>
                    <a:pt x="60" y="39"/>
                    <a:pt x="60" y="39"/>
                    <a:pt x="60" y="39"/>
                  </a:cubicBezTo>
                  <a:cubicBezTo>
                    <a:pt x="60" y="39"/>
                    <a:pt x="59" y="39"/>
                    <a:pt x="59" y="39"/>
                  </a:cubicBezTo>
                  <a:cubicBezTo>
                    <a:pt x="59" y="39"/>
                    <a:pt x="59" y="39"/>
                    <a:pt x="59" y="39"/>
                  </a:cubicBezTo>
                  <a:cubicBezTo>
                    <a:pt x="59" y="39"/>
                    <a:pt x="58" y="39"/>
                    <a:pt x="58" y="39"/>
                  </a:cubicBezTo>
                  <a:cubicBezTo>
                    <a:pt x="58" y="39"/>
                    <a:pt x="57" y="39"/>
                    <a:pt x="57" y="38"/>
                  </a:cubicBezTo>
                  <a:cubicBezTo>
                    <a:pt x="57" y="38"/>
                    <a:pt x="56" y="37"/>
                    <a:pt x="56" y="37"/>
                  </a:cubicBezTo>
                  <a:cubicBezTo>
                    <a:pt x="56" y="37"/>
                    <a:pt x="56" y="37"/>
                    <a:pt x="56" y="37"/>
                  </a:cubicBezTo>
                  <a:cubicBezTo>
                    <a:pt x="56" y="37"/>
                    <a:pt x="56" y="36"/>
                    <a:pt x="56" y="36"/>
                  </a:cubicBezTo>
                  <a:cubicBezTo>
                    <a:pt x="56" y="36"/>
                    <a:pt x="56" y="36"/>
                    <a:pt x="57" y="36"/>
                  </a:cubicBezTo>
                  <a:cubicBezTo>
                    <a:pt x="57" y="36"/>
                    <a:pt x="57" y="35"/>
                    <a:pt x="57" y="35"/>
                  </a:cubicBezTo>
                  <a:cubicBezTo>
                    <a:pt x="58" y="35"/>
                    <a:pt x="58" y="35"/>
                    <a:pt x="59" y="35"/>
                  </a:cubicBezTo>
                  <a:cubicBezTo>
                    <a:pt x="59" y="35"/>
                    <a:pt x="60" y="35"/>
                    <a:pt x="60" y="35"/>
                  </a:cubicBezTo>
                  <a:cubicBezTo>
                    <a:pt x="61" y="35"/>
                    <a:pt x="62" y="35"/>
                    <a:pt x="62" y="35"/>
                  </a:cubicBezTo>
                  <a:cubicBezTo>
                    <a:pt x="62" y="35"/>
                    <a:pt x="62" y="35"/>
                    <a:pt x="62" y="35"/>
                  </a:cubicBezTo>
                  <a:cubicBezTo>
                    <a:pt x="62" y="35"/>
                    <a:pt x="62" y="34"/>
                    <a:pt x="62" y="34"/>
                  </a:cubicBezTo>
                  <a:cubicBezTo>
                    <a:pt x="62" y="34"/>
                    <a:pt x="62" y="34"/>
                    <a:pt x="62" y="34"/>
                  </a:cubicBezTo>
                  <a:cubicBezTo>
                    <a:pt x="63" y="33"/>
                    <a:pt x="63" y="33"/>
                    <a:pt x="63" y="33"/>
                  </a:cubicBezTo>
                  <a:cubicBezTo>
                    <a:pt x="63" y="33"/>
                    <a:pt x="63" y="33"/>
                    <a:pt x="63" y="33"/>
                  </a:cubicBezTo>
                  <a:cubicBezTo>
                    <a:pt x="63" y="33"/>
                    <a:pt x="63" y="34"/>
                    <a:pt x="63" y="33"/>
                  </a:cubicBezTo>
                  <a:cubicBezTo>
                    <a:pt x="63" y="33"/>
                    <a:pt x="63" y="32"/>
                    <a:pt x="64" y="32"/>
                  </a:cubicBezTo>
                  <a:cubicBezTo>
                    <a:pt x="64" y="33"/>
                    <a:pt x="64" y="32"/>
                    <a:pt x="64" y="32"/>
                  </a:cubicBezTo>
                  <a:cubicBezTo>
                    <a:pt x="64" y="32"/>
                    <a:pt x="64" y="32"/>
                    <a:pt x="64" y="32"/>
                  </a:cubicBezTo>
                  <a:cubicBezTo>
                    <a:pt x="64" y="32"/>
                    <a:pt x="63" y="32"/>
                    <a:pt x="63" y="32"/>
                  </a:cubicBezTo>
                  <a:cubicBezTo>
                    <a:pt x="63" y="32"/>
                    <a:pt x="63" y="32"/>
                    <a:pt x="62" y="32"/>
                  </a:cubicBezTo>
                  <a:cubicBezTo>
                    <a:pt x="62" y="32"/>
                    <a:pt x="62" y="32"/>
                    <a:pt x="63" y="32"/>
                  </a:cubicBezTo>
                  <a:cubicBezTo>
                    <a:pt x="63" y="32"/>
                    <a:pt x="65" y="31"/>
                    <a:pt x="65" y="31"/>
                  </a:cubicBezTo>
                  <a:cubicBezTo>
                    <a:pt x="65" y="31"/>
                    <a:pt x="65" y="32"/>
                    <a:pt x="65" y="32"/>
                  </a:cubicBezTo>
                  <a:cubicBezTo>
                    <a:pt x="65" y="32"/>
                    <a:pt x="65" y="32"/>
                    <a:pt x="65" y="32"/>
                  </a:cubicBezTo>
                  <a:cubicBezTo>
                    <a:pt x="66" y="32"/>
                    <a:pt x="66" y="32"/>
                    <a:pt x="65" y="31"/>
                  </a:cubicBezTo>
                  <a:cubicBezTo>
                    <a:pt x="65" y="31"/>
                    <a:pt x="65" y="30"/>
                    <a:pt x="65" y="29"/>
                  </a:cubicBezTo>
                  <a:cubicBezTo>
                    <a:pt x="66" y="28"/>
                    <a:pt x="66" y="28"/>
                    <a:pt x="66" y="28"/>
                  </a:cubicBezTo>
                  <a:cubicBezTo>
                    <a:pt x="66" y="28"/>
                    <a:pt x="66" y="28"/>
                    <a:pt x="66" y="28"/>
                  </a:cubicBezTo>
                  <a:cubicBezTo>
                    <a:pt x="66" y="29"/>
                    <a:pt x="67" y="29"/>
                    <a:pt x="68" y="29"/>
                  </a:cubicBezTo>
                  <a:cubicBezTo>
                    <a:pt x="68" y="29"/>
                    <a:pt x="68" y="29"/>
                    <a:pt x="69" y="29"/>
                  </a:cubicBezTo>
                  <a:cubicBezTo>
                    <a:pt x="69" y="29"/>
                    <a:pt x="69" y="28"/>
                    <a:pt x="69" y="28"/>
                  </a:cubicBezTo>
                  <a:cubicBezTo>
                    <a:pt x="69" y="28"/>
                    <a:pt x="71" y="27"/>
                    <a:pt x="71" y="27"/>
                  </a:cubicBezTo>
                  <a:cubicBezTo>
                    <a:pt x="71" y="27"/>
                    <a:pt x="71" y="27"/>
                    <a:pt x="71" y="27"/>
                  </a:cubicBezTo>
                  <a:cubicBezTo>
                    <a:pt x="72" y="27"/>
                    <a:pt x="73" y="28"/>
                    <a:pt x="73" y="28"/>
                  </a:cubicBezTo>
                  <a:cubicBezTo>
                    <a:pt x="73" y="28"/>
                    <a:pt x="73" y="29"/>
                    <a:pt x="73" y="29"/>
                  </a:cubicBezTo>
                  <a:cubicBezTo>
                    <a:pt x="73" y="29"/>
                    <a:pt x="71" y="30"/>
                    <a:pt x="71" y="30"/>
                  </a:cubicBezTo>
                  <a:cubicBezTo>
                    <a:pt x="71" y="30"/>
                    <a:pt x="71" y="30"/>
                    <a:pt x="71" y="30"/>
                  </a:cubicBezTo>
                  <a:cubicBezTo>
                    <a:pt x="71" y="31"/>
                    <a:pt x="73" y="32"/>
                    <a:pt x="73" y="32"/>
                  </a:cubicBezTo>
                  <a:cubicBezTo>
                    <a:pt x="73" y="32"/>
                    <a:pt x="73" y="32"/>
                    <a:pt x="73" y="32"/>
                  </a:cubicBezTo>
                  <a:cubicBezTo>
                    <a:pt x="73" y="32"/>
                    <a:pt x="73" y="32"/>
                    <a:pt x="74" y="3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6" name="Freeform 508"/>
            <p:cNvSpPr>
              <a:spLocks/>
            </p:cNvSpPr>
            <p:nvPr/>
          </p:nvSpPr>
          <p:spPr bwMode="auto">
            <a:xfrm>
              <a:off x="3824" y="1892"/>
              <a:ext cx="3" cy="3"/>
            </a:xfrm>
            <a:custGeom>
              <a:avLst/>
              <a:gdLst/>
              <a:ahLst/>
              <a:cxnLst>
                <a:cxn ang="0">
                  <a:pos x="0" y="0"/>
                </a:cxn>
                <a:cxn ang="0">
                  <a:pos x="1" y="1"/>
                </a:cxn>
                <a:cxn ang="0">
                  <a:pos x="1" y="1"/>
                </a:cxn>
                <a:cxn ang="0">
                  <a:pos x="0" y="0"/>
                </a:cxn>
              </a:cxnLst>
              <a:rect l="0" t="0" r="r" b="b"/>
              <a:pathLst>
                <a:path w="1" h="1">
                  <a:moveTo>
                    <a:pt x="0" y="0"/>
                  </a:moveTo>
                  <a:cubicBezTo>
                    <a:pt x="0" y="0"/>
                    <a:pt x="0" y="1"/>
                    <a:pt x="1" y="1"/>
                  </a:cubicBezTo>
                  <a:cubicBezTo>
                    <a:pt x="1" y="1"/>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7" name="Freeform 509"/>
            <p:cNvSpPr>
              <a:spLocks/>
            </p:cNvSpPr>
            <p:nvPr/>
          </p:nvSpPr>
          <p:spPr bwMode="auto">
            <a:xfrm>
              <a:off x="3814" y="1895"/>
              <a:ext cx="7" cy="3"/>
            </a:xfrm>
            <a:custGeom>
              <a:avLst/>
              <a:gdLst/>
              <a:ahLst/>
              <a:cxnLst>
                <a:cxn ang="0">
                  <a:pos x="1" y="1"/>
                </a:cxn>
                <a:cxn ang="0">
                  <a:pos x="1" y="1"/>
                </a:cxn>
                <a:cxn ang="0">
                  <a:pos x="1" y="1"/>
                </a:cxn>
                <a:cxn ang="0">
                  <a:pos x="1" y="1"/>
                </a:cxn>
                <a:cxn ang="0">
                  <a:pos x="1" y="1"/>
                </a:cxn>
                <a:cxn ang="0">
                  <a:pos x="1" y="1"/>
                </a:cxn>
              </a:cxnLst>
              <a:rect l="0" t="0" r="r" b="b"/>
              <a:pathLst>
                <a:path w="2" h="1">
                  <a:moveTo>
                    <a:pt x="1" y="1"/>
                  </a:moveTo>
                  <a:cubicBezTo>
                    <a:pt x="1" y="1"/>
                    <a:pt x="0" y="0"/>
                    <a:pt x="1" y="1"/>
                  </a:cubicBezTo>
                  <a:cubicBezTo>
                    <a:pt x="1" y="1"/>
                    <a:pt x="1" y="1"/>
                    <a:pt x="1" y="1"/>
                  </a:cubicBezTo>
                  <a:cubicBezTo>
                    <a:pt x="1" y="1"/>
                    <a:pt x="1" y="1"/>
                    <a:pt x="1" y="1"/>
                  </a:cubicBezTo>
                  <a:cubicBezTo>
                    <a:pt x="1" y="1"/>
                    <a:pt x="1" y="1"/>
                    <a:pt x="1" y="1"/>
                  </a:cubicBezTo>
                  <a:cubicBezTo>
                    <a:pt x="2"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8" name="Freeform 510"/>
            <p:cNvSpPr>
              <a:spLocks/>
            </p:cNvSpPr>
            <p:nvPr/>
          </p:nvSpPr>
          <p:spPr bwMode="auto">
            <a:xfrm>
              <a:off x="3837" y="1895"/>
              <a:ext cx="1" cy="1"/>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9" name="Freeform 511"/>
            <p:cNvSpPr>
              <a:spLocks/>
            </p:cNvSpPr>
            <p:nvPr/>
          </p:nvSpPr>
          <p:spPr bwMode="auto">
            <a:xfrm>
              <a:off x="3656" y="1924"/>
              <a:ext cx="229" cy="162"/>
            </a:xfrm>
            <a:custGeom>
              <a:avLst/>
              <a:gdLst/>
              <a:ahLst/>
              <a:cxnLst>
                <a:cxn ang="0">
                  <a:pos x="33" y="6"/>
                </a:cxn>
                <a:cxn ang="0">
                  <a:pos x="30" y="6"/>
                </a:cxn>
                <a:cxn ang="0">
                  <a:pos x="26" y="5"/>
                </a:cxn>
                <a:cxn ang="0">
                  <a:pos x="23" y="7"/>
                </a:cxn>
                <a:cxn ang="0">
                  <a:pos x="21" y="9"/>
                </a:cxn>
                <a:cxn ang="0">
                  <a:pos x="19" y="13"/>
                </a:cxn>
                <a:cxn ang="0">
                  <a:pos x="13" y="15"/>
                </a:cxn>
                <a:cxn ang="0">
                  <a:pos x="12" y="17"/>
                </a:cxn>
                <a:cxn ang="0">
                  <a:pos x="9" y="18"/>
                </a:cxn>
                <a:cxn ang="0">
                  <a:pos x="5" y="16"/>
                </a:cxn>
                <a:cxn ang="0">
                  <a:pos x="3" y="19"/>
                </a:cxn>
                <a:cxn ang="0">
                  <a:pos x="1" y="22"/>
                </a:cxn>
                <a:cxn ang="0">
                  <a:pos x="0" y="25"/>
                </a:cxn>
                <a:cxn ang="0">
                  <a:pos x="2" y="28"/>
                </a:cxn>
                <a:cxn ang="0">
                  <a:pos x="2" y="35"/>
                </a:cxn>
                <a:cxn ang="0">
                  <a:pos x="5" y="39"/>
                </a:cxn>
                <a:cxn ang="0">
                  <a:pos x="6" y="42"/>
                </a:cxn>
                <a:cxn ang="0">
                  <a:pos x="2" y="48"/>
                </a:cxn>
                <a:cxn ang="0">
                  <a:pos x="11" y="50"/>
                </a:cxn>
                <a:cxn ang="0">
                  <a:pos x="20" y="49"/>
                </a:cxn>
                <a:cxn ang="0">
                  <a:pos x="29" y="48"/>
                </a:cxn>
                <a:cxn ang="0">
                  <a:pos x="29" y="43"/>
                </a:cxn>
                <a:cxn ang="0">
                  <a:pos x="32" y="40"/>
                </a:cxn>
                <a:cxn ang="0">
                  <a:pos x="36" y="39"/>
                </a:cxn>
                <a:cxn ang="0">
                  <a:pos x="38" y="37"/>
                </a:cxn>
                <a:cxn ang="0">
                  <a:pos x="41" y="38"/>
                </a:cxn>
                <a:cxn ang="0">
                  <a:pos x="44" y="36"/>
                </a:cxn>
                <a:cxn ang="0">
                  <a:pos x="44" y="32"/>
                </a:cxn>
                <a:cxn ang="0">
                  <a:pos x="45" y="30"/>
                </a:cxn>
                <a:cxn ang="0">
                  <a:pos x="49" y="29"/>
                </a:cxn>
                <a:cxn ang="0">
                  <a:pos x="47" y="26"/>
                </a:cxn>
                <a:cxn ang="0">
                  <a:pos x="47" y="25"/>
                </a:cxn>
                <a:cxn ang="0">
                  <a:pos x="51" y="25"/>
                </a:cxn>
                <a:cxn ang="0">
                  <a:pos x="53" y="23"/>
                </a:cxn>
                <a:cxn ang="0">
                  <a:pos x="53" y="21"/>
                </a:cxn>
                <a:cxn ang="0">
                  <a:pos x="55" y="19"/>
                </a:cxn>
                <a:cxn ang="0">
                  <a:pos x="55" y="16"/>
                </a:cxn>
                <a:cxn ang="0">
                  <a:pos x="55" y="11"/>
                </a:cxn>
                <a:cxn ang="0">
                  <a:pos x="65" y="9"/>
                </a:cxn>
                <a:cxn ang="0">
                  <a:pos x="70" y="8"/>
                </a:cxn>
                <a:cxn ang="0">
                  <a:pos x="71" y="6"/>
                </a:cxn>
                <a:cxn ang="0">
                  <a:pos x="67" y="7"/>
                </a:cxn>
                <a:cxn ang="0">
                  <a:pos x="64" y="6"/>
                </a:cxn>
                <a:cxn ang="0">
                  <a:pos x="55" y="10"/>
                </a:cxn>
                <a:cxn ang="0">
                  <a:pos x="55" y="3"/>
                </a:cxn>
                <a:cxn ang="0">
                  <a:pos x="54" y="2"/>
                </a:cxn>
                <a:cxn ang="0">
                  <a:pos x="51" y="0"/>
                </a:cxn>
                <a:cxn ang="0">
                  <a:pos x="48" y="3"/>
                </a:cxn>
                <a:cxn ang="0">
                  <a:pos x="48" y="5"/>
                </a:cxn>
                <a:cxn ang="0">
                  <a:pos x="44" y="6"/>
                </a:cxn>
                <a:cxn ang="0">
                  <a:pos x="42" y="6"/>
                </a:cxn>
                <a:cxn ang="0">
                  <a:pos x="38" y="8"/>
                </a:cxn>
                <a:cxn ang="0">
                  <a:pos x="36" y="8"/>
                </a:cxn>
              </a:cxnLst>
              <a:rect l="0" t="0" r="r" b="b"/>
              <a:pathLst>
                <a:path w="71" h="50">
                  <a:moveTo>
                    <a:pt x="36" y="7"/>
                  </a:moveTo>
                  <a:cubicBezTo>
                    <a:pt x="36" y="7"/>
                    <a:pt x="34" y="7"/>
                    <a:pt x="34" y="7"/>
                  </a:cubicBezTo>
                  <a:cubicBezTo>
                    <a:pt x="34" y="7"/>
                    <a:pt x="33" y="7"/>
                    <a:pt x="33" y="7"/>
                  </a:cubicBezTo>
                  <a:cubicBezTo>
                    <a:pt x="33" y="7"/>
                    <a:pt x="33" y="6"/>
                    <a:pt x="33" y="6"/>
                  </a:cubicBezTo>
                  <a:cubicBezTo>
                    <a:pt x="33" y="6"/>
                    <a:pt x="32" y="6"/>
                    <a:pt x="32" y="6"/>
                  </a:cubicBezTo>
                  <a:cubicBezTo>
                    <a:pt x="32" y="6"/>
                    <a:pt x="31" y="6"/>
                    <a:pt x="30" y="6"/>
                  </a:cubicBezTo>
                  <a:cubicBezTo>
                    <a:pt x="30" y="6"/>
                    <a:pt x="30" y="6"/>
                    <a:pt x="30" y="6"/>
                  </a:cubicBezTo>
                  <a:cubicBezTo>
                    <a:pt x="30" y="6"/>
                    <a:pt x="30" y="6"/>
                    <a:pt x="30" y="6"/>
                  </a:cubicBezTo>
                  <a:cubicBezTo>
                    <a:pt x="29" y="6"/>
                    <a:pt x="29" y="6"/>
                    <a:pt x="29" y="6"/>
                  </a:cubicBezTo>
                  <a:cubicBezTo>
                    <a:pt x="29" y="6"/>
                    <a:pt x="29" y="6"/>
                    <a:pt x="29" y="6"/>
                  </a:cubicBezTo>
                  <a:cubicBezTo>
                    <a:pt x="28" y="6"/>
                    <a:pt x="27" y="6"/>
                    <a:pt x="27" y="5"/>
                  </a:cubicBezTo>
                  <a:cubicBezTo>
                    <a:pt x="27" y="5"/>
                    <a:pt x="27" y="5"/>
                    <a:pt x="26" y="5"/>
                  </a:cubicBezTo>
                  <a:cubicBezTo>
                    <a:pt x="26" y="5"/>
                    <a:pt x="26" y="5"/>
                    <a:pt x="26" y="5"/>
                  </a:cubicBezTo>
                  <a:cubicBezTo>
                    <a:pt x="26" y="5"/>
                    <a:pt x="25" y="6"/>
                    <a:pt x="25" y="7"/>
                  </a:cubicBezTo>
                  <a:cubicBezTo>
                    <a:pt x="25" y="7"/>
                    <a:pt x="25" y="7"/>
                    <a:pt x="25" y="7"/>
                  </a:cubicBezTo>
                  <a:cubicBezTo>
                    <a:pt x="25" y="7"/>
                    <a:pt x="23" y="7"/>
                    <a:pt x="23" y="7"/>
                  </a:cubicBezTo>
                  <a:cubicBezTo>
                    <a:pt x="22" y="7"/>
                    <a:pt x="22" y="7"/>
                    <a:pt x="22" y="7"/>
                  </a:cubicBezTo>
                  <a:cubicBezTo>
                    <a:pt x="22" y="7"/>
                    <a:pt x="22" y="7"/>
                    <a:pt x="22" y="7"/>
                  </a:cubicBezTo>
                  <a:cubicBezTo>
                    <a:pt x="21" y="8"/>
                    <a:pt x="21" y="8"/>
                    <a:pt x="21" y="8"/>
                  </a:cubicBezTo>
                  <a:cubicBezTo>
                    <a:pt x="21" y="8"/>
                    <a:pt x="21" y="9"/>
                    <a:pt x="21" y="9"/>
                  </a:cubicBezTo>
                  <a:cubicBezTo>
                    <a:pt x="21" y="9"/>
                    <a:pt x="20" y="10"/>
                    <a:pt x="20" y="10"/>
                  </a:cubicBezTo>
                  <a:cubicBezTo>
                    <a:pt x="20" y="10"/>
                    <a:pt x="20" y="11"/>
                    <a:pt x="20" y="11"/>
                  </a:cubicBezTo>
                  <a:cubicBezTo>
                    <a:pt x="20" y="12"/>
                    <a:pt x="20" y="12"/>
                    <a:pt x="20" y="12"/>
                  </a:cubicBezTo>
                  <a:cubicBezTo>
                    <a:pt x="20" y="12"/>
                    <a:pt x="19" y="13"/>
                    <a:pt x="19" y="13"/>
                  </a:cubicBezTo>
                  <a:cubicBezTo>
                    <a:pt x="19" y="13"/>
                    <a:pt x="18" y="13"/>
                    <a:pt x="18" y="13"/>
                  </a:cubicBezTo>
                  <a:cubicBezTo>
                    <a:pt x="18" y="13"/>
                    <a:pt x="17" y="13"/>
                    <a:pt x="17" y="13"/>
                  </a:cubicBezTo>
                  <a:cubicBezTo>
                    <a:pt x="17" y="14"/>
                    <a:pt x="15" y="14"/>
                    <a:pt x="15" y="14"/>
                  </a:cubicBezTo>
                  <a:cubicBezTo>
                    <a:pt x="14" y="15"/>
                    <a:pt x="13" y="15"/>
                    <a:pt x="13" y="15"/>
                  </a:cubicBezTo>
                  <a:cubicBezTo>
                    <a:pt x="13" y="15"/>
                    <a:pt x="13" y="15"/>
                    <a:pt x="13" y="15"/>
                  </a:cubicBezTo>
                  <a:cubicBezTo>
                    <a:pt x="14" y="15"/>
                    <a:pt x="13" y="16"/>
                    <a:pt x="13" y="16"/>
                  </a:cubicBezTo>
                  <a:cubicBezTo>
                    <a:pt x="13" y="16"/>
                    <a:pt x="13" y="17"/>
                    <a:pt x="13" y="17"/>
                  </a:cubicBezTo>
                  <a:cubicBezTo>
                    <a:pt x="13" y="17"/>
                    <a:pt x="12" y="17"/>
                    <a:pt x="12" y="17"/>
                  </a:cubicBezTo>
                  <a:cubicBezTo>
                    <a:pt x="12" y="17"/>
                    <a:pt x="12" y="17"/>
                    <a:pt x="12" y="17"/>
                  </a:cubicBezTo>
                  <a:cubicBezTo>
                    <a:pt x="12" y="18"/>
                    <a:pt x="11" y="18"/>
                    <a:pt x="11" y="18"/>
                  </a:cubicBezTo>
                  <a:cubicBezTo>
                    <a:pt x="10" y="18"/>
                    <a:pt x="10" y="18"/>
                    <a:pt x="10" y="18"/>
                  </a:cubicBezTo>
                  <a:cubicBezTo>
                    <a:pt x="10" y="18"/>
                    <a:pt x="9" y="18"/>
                    <a:pt x="9" y="18"/>
                  </a:cubicBezTo>
                  <a:cubicBezTo>
                    <a:pt x="9" y="19"/>
                    <a:pt x="9" y="18"/>
                    <a:pt x="9" y="18"/>
                  </a:cubicBezTo>
                  <a:cubicBezTo>
                    <a:pt x="9" y="18"/>
                    <a:pt x="7" y="17"/>
                    <a:pt x="7" y="17"/>
                  </a:cubicBezTo>
                  <a:cubicBezTo>
                    <a:pt x="7" y="17"/>
                    <a:pt x="7" y="17"/>
                    <a:pt x="7" y="17"/>
                  </a:cubicBezTo>
                  <a:cubicBezTo>
                    <a:pt x="7" y="17"/>
                    <a:pt x="5" y="16"/>
                    <a:pt x="5" y="16"/>
                  </a:cubicBezTo>
                  <a:cubicBezTo>
                    <a:pt x="5" y="16"/>
                    <a:pt x="4" y="16"/>
                    <a:pt x="4" y="16"/>
                  </a:cubicBezTo>
                  <a:cubicBezTo>
                    <a:pt x="4" y="16"/>
                    <a:pt x="4" y="16"/>
                    <a:pt x="4" y="16"/>
                  </a:cubicBezTo>
                  <a:cubicBezTo>
                    <a:pt x="4" y="16"/>
                    <a:pt x="4" y="16"/>
                    <a:pt x="4" y="16"/>
                  </a:cubicBezTo>
                  <a:cubicBezTo>
                    <a:pt x="4" y="16"/>
                    <a:pt x="3" y="19"/>
                    <a:pt x="3" y="19"/>
                  </a:cubicBezTo>
                  <a:cubicBezTo>
                    <a:pt x="3" y="19"/>
                    <a:pt x="3" y="20"/>
                    <a:pt x="3" y="20"/>
                  </a:cubicBezTo>
                  <a:cubicBezTo>
                    <a:pt x="3" y="20"/>
                    <a:pt x="3" y="20"/>
                    <a:pt x="3" y="20"/>
                  </a:cubicBezTo>
                  <a:cubicBezTo>
                    <a:pt x="3" y="21"/>
                    <a:pt x="1" y="22"/>
                    <a:pt x="1" y="22"/>
                  </a:cubicBezTo>
                  <a:cubicBezTo>
                    <a:pt x="1" y="22"/>
                    <a:pt x="1" y="22"/>
                    <a:pt x="1" y="22"/>
                  </a:cubicBezTo>
                  <a:cubicBezTo>
                    <a:pt x="1" y="22"/>
                    <a:pt x="2" y="23"/>
                    <a:pt x="2" y="23"/>
                  </a:cubicBezTo>
                  <a:cubicBezTo>
                    <a:pt x="2" y="23"/>
                    <a:pt x="2" y="23"/>
                    <a:pt x="2" y="23"/>
                  </a:cubicBezTo>
                  <a:cubicBezTo>
                    <a:pt x="2" y="23"/>
                    <a:pt x="0" y="23"/>
                    <a:pt x="0" y="24"/>
                  </a:cubicBezTo>
                  <a:cubicBezTo>
                    <a:pt x="0" y="24"/>
                    <a:pt x="0" y="25"/>
                    <a:pt x="0" y="25"/>
                  </a:cubicBezTo>
                  <a:cubicBezTo>
                    <a:pt x="0" y="25"/>
                    <a:pt x="0" y="26"/>
                    <a:pt x="0" y="27"/>
                  </a:cubicBezTo>
                  <a:cubicBezTo>
                    <a:pt x="0" y="27"/>
                    <a:pt x="0" y="27"/>
                    <a:pt x="1" y="28"/>
                  </a:cubicBezTo>
                  <a:cubicBezTo>
                    <a:pt x="2" y="28"/>
                    <a:pt x="2" y="28"/>
                    <a:pt x="2" y="28"/>
                  </a:cubicBezTo>
                  <a:cubicBezTo>
                    <a:pt x="2" y="28"/>
                    <a:pt x="2" y="28"/>
                    <a:pt x="2" y="28"/>
                  </a:cubicBezTo>
                  <a:cubicBezTo>
                    <a:pt x="2" y="28"/>
                    <a:pt x="1" y="30"/>
                    <a:pt x="1" y="30"/>
                  </a:cubicBezTo>
                  <a:cubicBezTo>
                    <a:pt x="1" y="30"/>
                    <a:pt x="0" y="30"/>
                    <a:pt x="0" y="30"/>
                  </a:cubicBezTo>
                  <a:cubicBezTo>
                    <a:pt x="0" y="30"/>
                    <a:pt x="2" y="35"/>
                    <a:pt x="2" y="35"/>
                  </a:cubicBezTo>
                  <a:cubicBezTo>
                    <a:pt x="2" y="35"/>
                    <a:pt x="2" y="35"/>
                    <a:pt x="2" y="35"/>
                  </a:cubicBezTo>
                  <a:cubicBezTo>
                    <a:pt x="2" y="35"/>
                    <a:pt x="2" y="36"/>
                    <a:pt x="2" y="36"/>
                  </a:cubicBezTo>
                  <a:cubicBezTo>
                    <a:pt x="2" y="36"/>
                    <a:pt x="2" y="39"/>
                    <a:pt x="2" y="39"/>
                  </a:cubicBezTo>
                  <a:cubicBezTo>
                    <a:pt x="2" y="39"/>
                    <a:pt x="2" y="39"/>
                    <a:pt x="2" y="39"/>
                  </a:cubicBezTo>
                  <a:cubicBezTo>
                    <a:pt x="2" y="39"/>
                    <a:pt x="5" y="39"/>
                    <a:pt x="5" y="39"/>
                  </a:cubicBezTo>
                  <a:cubicBezTo>
                    <a:pt x="5" y="39"/>
                    <a:pt x="5" y="39"/>
                    <a:pt x="6" y="40"/>
                  </a:cubicBezTo>
                  <a:cubicBezTo>
                    <a:pt x="6" y="40"/>
                    <a:pt x="7" y="41"/>
                    <a:pt x="7" y="41"/>
                  </a:cubicBezTo>
                  <a:cubicBezTo>
                    <a:pt x="7" y="41"/>
                    <a:pt x="7" y="41"/>
                    <a:pt x="7" y="41"/>
                  </a:cubicBezTo>
                  <a:cubicBezTo>
                    <a:pt x="7" y="41"/>
                    <a:pt x="6" y="42"/>
                    <a:pt x="6" y="42"/>
                  </a:cubicBezTo>
                  <a:cubicBezTo>
                    <a:pt x="6" y="42"/>
                    <a:pt x="6" y="42"/>
                    <a:pt x="6" y="42"/>
                  </a:cubicBezTo>
                  <a:cubicBezTo>
                    <a:pt x="6" y="42"/>
                    <a:pt x="2" y="47"/>
                    <a:pt x="2" y="47"/>
                  </a:cubicBezTo>
                  <a:cubicBezTo>
                    <a:pt x="2" y="47"/>
                    <a:pt x="2" y="48"/>
                    <a:pt x="2" y="48"/>
                  </a:cubicBezTo>
                  <a:cubicBezTo>
                    <a:pt x="2" y="48"/>
                    <a:pt x="2" y="48"/>
                    <a:pt x="2" y="48"/>
                  </a:cubicBezTo>
                  <a:cubicBezTo>
                    <a:pt x="2" y="48"/>
                    <a:pt x="2" y="48"/>
                    <a:pt x="2" y="48"/>
                  </a:cubicBezTo>
                  <a:cubicBezTo>
                    <a:pt x="2" y="48"/>
                    <a:pt x="2" y="48"/>
                    <a:pt x="2" y="48"/>
                  </a:cubicBezTo>
                  <a:cubicBezTo>
                    <a:pt x="10" y="50"/>
                    <a:pt x="10" y="50"/>
                    <a:pt x="10" y="50"/>
                  </a:cubicBezTo>
                  <a:cubicBezTo>
                    <a:pt x="10" y="50"/>
                    <a:pt x="11" y="50"/>
                    <a:pt x="11" y="50"/>
                  </a:cubicBezTo>
                  <a:cubicBezTo>
                    <a:pt x="11" y="50"/>
                    <a:pt x="16" y="50"/>
                    <a:pt x="16" y="50"/>
                  </a:cubicBezTo>
                  <a:cubicBezTo>
                    <a:pt x="16" y="50"/>
                    <a:pt x="16" y="50"/>
                    <a:pt x="16" y="50"/>
                  </a:cubicBezTo>
                  <a:cubicBezTo>
                    <a:pt x="16" y="50"/>
                    <a:pt x="18" y="50"/>
                    <a:pt x="18" y="50"/>
                  </a:cubicBezTo>
                  <a:cubicBezTo>
                    <a:pt x="18" y="50"/>
                    <a:pt x="19" y="49"/>
                    <a:pt x="20" y="49"/>
                  </a:cubicBezTo>
                  <a:cubicBezTo>
                    <a:pt x="20" y="49"/>
                    <a:pt x="20" y="49"/>
                    <a:pt x="20" y="49"/>
                  </a:cubicBezTo>
                  <a:cubicBezTo>
                    <a:pt x="21" y="49"/>
                    <a:pt x="25" y="49"/>
                    <a:pt x="25" y="49"/>
                  </a:cubicBezTo>
                  <a:cubicBezTo>
                    <a:pt x="25" y="49"/>
                    <a:pt x="28" y="48"/>
                    <a:pt x="28" y="48"/>
                  </a:cubicBezTo>
                  <a:cubicBezTo>
                    <a:pt x="28" y="48"/>
                    <a:pt x="29" y="48"/>
                    <a:pt x="29" y="48"/>
                  </a:cubicBezTo>
                  <a:cubicBezTo>
                    <a:pt x="29" y="47"/>
                    <a:pt x="29" y="47"/>
                    <a:pt x="29" y="47"/>
                  </a:cubicBezTo>
                  <a:cubicBezTo>
                    <a:pt x="29" y="47"/>
                    <a:pt x="28" y="47"/>
                    <a:pt x="28" y="46"/>
                  </a:cubicBezTo>
                  <a:cubicBezTo>
                    <a:pt x="29" y="46"/>
                    <a:pt x="29" y="45"/>
                    <a:pt x="29" y="45"/>
                  </a:cubicBezTo>
                  <a:cubicBezTo>
                    <a:pt x="29" y="45"/>
                    <a:pt x="29" y="44"/>
                    <a:pt x="29" y="43"/>
                  </a:cubicBezTo>
                  <a:cubicBezTo>
                    <a:pt x="29" y="42"/>
                    <a:pt x="29" y="42"/>
                    <a:pt x="30" y="41"/>
                  </a:cubicBezTo>
                  <a:cubicBezTo>
                    <a:pt x="30" y="41"/>
                    <a:pt x="31" y="40"/>
                    <a:pt x="31" y="40"/>
                  </a:cubicBezTo>
                  <a:cubicBezTo>
                    <a:pt x="31" y="40"/>
                    <a:pt x="32" y="40"/>
                    <a:pt x="32" y="40"/>
                  </a:cubicBezTo>
                  <a:cubicBezTo>
                    <a:pt x="32" y="40"/>
                    <a:pt x="32" y="40"/>
                    <a:pt x="32" y="40"/>
                  </a:cubicBezTo>
                  <a:cubicBezTo>
                    <a:pt x="32" y="40"/>
                    <a:pt x="34" y="40"/>
                    <a:pt x="34" y="40"/>
                  </a:cubicBezTo>
                  <a:cubicBezTo>
                    <a:pt x="34" y="40"/>
                    <a:pt x="34" y="40"/>
                    <a:pt x="34" y="40"/>
                  </a:cubicBezTo>
                  <a:cubicBezTo>
                    <a:pt x="34" y="40"/>
                    <a:pt x="36" y="40"/>
                    <a:pt x="36" y="40"/>
                  </a:cubicBezTo>
                  <a:cubicBezTo>
                    <a:pt x="36" y="40"/>
                    <a:pt x="36" y="40"/>
                    <a:pt x="36" y="39"/>
                  </a:cubicBezTo>
                  <a:cubicBezTo>
                    <a:pt x="36" y="39"/>
                    <a:pt x="35" y="39"/>
                    <a:pt x="35" y="39"/>
                  </a:cubicBezTo>
                  <a:cubicBezTo>
                    <a:pt x="35" y="39"/>
                    <a:pt x="35" y="39"/>
                    <a:pt x="35" y="39"/>
                  </a:cubicBezTo>
                  <a:cubicBezTo>
                    <a:pt x="36" y="38"/>
                    <a:pt x="36" y="39"/>
                    <a:pt x="36" y="38"/>
                  </a:cubicBezTo>
                  <a:cubicBezTo>
                    <a:pt x="36" y="38"/>
                    <a:pt x="38" y="37"/>
                    <a:pt x="38" y="37"/>
                  </a:cubicBezTo>
                  <a:cubicBezTo>
                    <a:pt x="38" y="37"/>
                    <a:pt x="38" y="37"/>
                    <a:pt x="38" y="37"/>
                  </a:cubicBezTo>
                  <a:cubicBezTo>
                    <a:pt x="38" y="37"/>
                    <a:pt x="40" y="37"/>
                    <a:pt x="40" y="37"/>
                  </a:cubicBezTo>
                  <a:cubicBezTo>
                    <a:pt x="40" y="37"/>
                    <a:pt x="40" y="37"/>
                    <a:pt x="40" y="37"/>
                  </a:cubicBezTo>
                  <a:cubicBezTo>
                    <a:pt x="40" y="37"/>
                    <a:pt x="41" y="38"/>
                    <a:pt x="41" y="38"/>
                  </a:cubicBezTo>
                  <a:cubicBezTo>
                    <a:pt x="41" y="38"/>
                    <a:pt x="42" y="38"/>
                    <a:pt x="42" y="38"/>
                  </a:cubicBezTo>
                  <a:cubicBezTo>
                    <a:pt x="42" y="38"/>
                    <a:pt x="43" y="37"/>
                    <a:pt x="43" y="37"/>
                  </a:cubicBezTo>
                  <a:cubicBezTo>
                    <a:pt x="43" y="37"/>
                    <a:pt x="44" y="36"/>
                    <a:pt x="44" y="36"/>
                  </a:cubicBezTo>
                  <a:cubicBezTo>
                    <a:pt x="44" y="36"/>
                    <a:pt x="44" y="36"/>
                    <a:pt x="44" y="36"/>
                  </a:cubicBezTo>
                  <a:cubicBezTo>
                    <a:pt x="44" y="36"/>
                    <a:pt x="43" y="34"/>
                    <a:pt x="43" y="34"/>
                  </a:cubicBezTo>
                  <a:cubicBezTo>
                    <a:pt x="43" y="34"/>
                    <a:pt x="43" y="33"/>
                    <a:pt x="43" y="33"/>
                  </a:cubicBezTo>
                  <a:cubicBezTo>
                    <a:pt x="44" y="33"/>
                    <a:pt x="44" y="33"/>
                    <a:pt x="44" y="33"/>
                  </a:cubicBezTo>
                  <a:cubicBezTo>
                    <a:pt x="44" y="33"/>
                    <a:pt x="44" y="33"/>
                    <a:pt x="44" y="32"/>
                  </a:cubicBezTo>
                  <a:cubicBezTo>
                    <a:pt x="44" y="32"/>
                    <a:pt x="45" y="31"/>
                    <a:pt x="45" y="31"/>
                  </a:cubicBezTo>
                  <a:cubicBezTo>
                    <a:pt x="45" y="31"/>
                    <a:pt x="44" y="31"/>
                    <a:pt x="45" y="30"/>
                  </a:cubicBezTo>
                  <a:cubicBezTo>
                    <a:pt x="45" y="30"/>
                    <a:pt x="45" y="30"/>
                    <a:pt x="45" y="30"/>
                  </a:cubicBezTo>
                  <a:cubicBezTo>
                    <a:pt x="45" y="30"/>
                    <a:pt x="45" y="30"/>
                    <a:pt x="45" y="30"/>
                  </a:cubicBezTo>
                  <a:cubicBezTo>
                    <a:pt x="46" y="30"/>
                    <a:pt x="47" y="30"/>
                    <a:pt x="47" y="30"/>
                  </a:cubicBezTo>
                  <a:cubicBezTo>
                    <a:pt x="47" y="30"/>
                    <a:pt x="47" y="30"/>
                    <a:pt x="48" y="29"/>
                  </a:cubicBezTo>
                  <a:cubicBezTo>
                    <a:pt x="48" y="29"/>
                    <a:pt x="48" y="29"/>
                    <a:pt x="48" y="29"/>
                  </a:cubicBezTo>
                  <a:cubicBezTo>
                    <a:pt x="48" y="29"/>
                    <a:pt x="49" y="29"/>
                    <a:pt x="49" y="29"/>
                  </a:cubicBezTo>
                  <a:cubicBezTo>
                    <a:pt x="49" y="29"/>
                    <a:pt x="49" y="29"/>
                    <a:pt x="49" y="29"/>
                  </a:cubicBezTo>
                  <a:cubicBezTo>
                    <a:pt x="48" y="28"/>
                    <a:pt x="48" y="28"/>
                    <a:pt x="48" y="28"/>
                  </a:cubicBezTo>
                  <a:cubicBezTo>
                    <a:pt x="48" y="27"/>
                    <a:pt x="47" y="27"/>
                    <a:pt x="47" y="27"/>
                  </a:cubicBezTo>
                  <a:cubicBezTo>
                    <a:pt x="47" y="27"/>
                    <a:pt x="47" y="26"/>
                    <a:pt x="47" y="26"/>
                  </a:cubicBezTo>
                  <a:cubicBezTo>
                    <a:pt x="47" y="26"/>
                    <a:pt x="47" y="26"/>
                    <a:pt x="47" y="26"/>
                  </a:cubicBezTo>
                  <a:cubicBezTo>
                    <a:pt x="47" y="26"/>
                    <a:pt x="46" y="26"/>
                    <a:pt x="46" y="26"/>
                  </a:cubicBezTo>
                  <a:cubicBezTo>
                    <a:pt x="46" y="26"/>
                    <a:pt x="46" y="25"/>
                    <a:pt x="46" y="25"/>
                  </a:cubicBezTo>
                  <a:cubicBezTo>
                    <a:pt x="46" y="25"/>
                    <a:pt x="46" y="25"/>
                    <a:pt x="47" y="25"/>
                  </a:cubicBezTo>
                  <a:cubicBezTo>
                    <a:pt x="47" y="25"/>
                    <a:pt x="47" y="25"/>
                    <a:pt x="47" y="25"/>
                  </a:cubicBezTo>
                  <a:cubicBezTo>
                    <a:pt x="47" y="25"/>
                    <a:pt x="48" y="25"/>
                    <a:pt x="48" y="25"/>
                  </a:cubicBezTo>
                  <a:cubicBezTo>
                    <a:pt x="48" y="25"/>
                    <a:pt x="49" y="25"/>
                    <a:pt x="50" y="25"/>
                  </a:cubicBezTo>
                  <a:cubicBezTo>
                    <a:pt x="50" y="25"/>
                    <a:pt x="50" y="25"/>
                    <a:pt x="51" y="25"/>
                  </a:cubicBezTo>
                  <a:cubicBezTo>
                    <a:pt x="51" y="25"/>
                    <a:pt x="51" y="25"/>
                    <a:pt x="52" y="25"/>
                  </a:cubicBezTo>
                  <a:cubicBezTo>
                    <a:pt x="52" y="25"/>
                    <a:pt x="52" y="24"/>
                    <a:pt x="52" y="24"/>
                  </a:cubicBezTo>
                  <a:cubicBezTo>
                    <a:pt x="53" y="24"/>
                    <a:pt x="53" y="23"/>
                    <a:pt x="53" y="23"/>
                  </a:cubicBezTo>
                  <a:cubicBezTo>
                    <a:pt x="53" y="23"/>
                    <a:pt x="53" y="23"/>
                    <a:pt x="53" y="23"/>
                  </a:cubicBezTo>
                  <a:cubicBezTo>
                    <a:pt x="52" y="23"/>
                    <a:pt x="52" y="23"/>
                    <a:pt x="52" y="22"/>
                  </a:cubicBezTo>
                  <a:cubicBezTo>
                    <a:pt x="52" y="22"/>
                    <a:pt x="52" y="22"/>
                    <a:pt x="52" y="22"/>
                  </a:cubicBezTo>
                  <a:cubicBezTo>
                    <a:pt x="52" y="22"/>
                    <a:pt x="52" y="21"/>
                    <a:pt x="53" y="21"/>
                  </a:cubicBezTo>
                  <a:cubicBezTo>
                    <a:pt x="53" y="21"/>
                    <a:pt x="53" y="21"/>
                    <a:pt x="53" y="21"/>
                  </a:cubicBezTo>
                  <a:cubicBezTo>
                    <a:pt x="53" y="21"/>
                    <a:pt x="53" y="20"/>
                    <a:pt x="53" y="20"/>
                  </a:cubicBezTo>
                  <a:cubicBezTo>
                    <a:pt x="54" y="20"/>
                    <a:pt x="54" y="20"/>
                    <a:pt x="54" y="20"/>
                  </a:cubicBezTo>
                  <a:cubicBezTo>
                    <a:pt x="54" y="20"/>
                    <a:pt x="54" y="20"/>
                    <a:pt x="54" y="20"/>
                  </a:cubicBezTo>
                  <a:cubicBezTo>
                    <a:pt x="55" y="19"/>
                    <a:pt x="55" y="19"/>
                    <a:pt x="55" y="19"/>
                  </a:cubicBezTo>
                  <a:cubicBezTo>
                    <a:pt x="55" y="19"/>
                    <a:pt x="55" y="18"/>
                    <a:pt x="55" y="18"/>
                  </a:cubicBezTo>
                  <a:cubicBezTo>
                    <a:pt x="55" y="18"/>
                    <a:pt x="55" y="18"/>
                    <a:pt x="55" y="18"/>
                  </a:cubicBezTo>
                  <a:cubicBezTo>
                    <a:pt x="55" y="18"/>
                    <a:pt x="55" y="18"/>
                    <a:pt x="55" y="18"/>
                  </a:cubicBezTo>
                  <a:cubicBezTo>
                    <a:pt x="55" y="18"/>
                    <a:pt x="55" y="17"/>
                    <a:pt x="55" y="16"/>
                  </a:cubicBezTo>
                  <a:cubicBezTo>
                    <a:pt x="55" y="16"/>
                    <a:pt x="53" y="14"/>
                    <a:pt x="53" y="14"/>
                  </a:cubicBezTo>
                  <a:cubicBezTo>
                    <a:pt x="53" y="14"/>
                    <a:pt x="53" y="14"/>
                    <a:pt x="53" y="14"/>
                  </a:cubicBezTo>
                  <a:cubicBezTo>
                    <a:pt x="53" y="14"/>
                    <a:pt x="53" y="14"/>
                    <a:pt x="53" y="13"/>
                  </a:cubicBezTo>
                  <a:cubicBezTo>
                    <a:pt x="53" y="13"/>
                    <a:pt x="55" y="11"/>
                    <a:pt x="55" y="11"/>
                  </a:cubicBezTo>
                  <a:cubicBezTo>
                    <a:pt x="55" y="11"/>
                    <a:pt x="55" y="11"/>
                    <a:pt x="55" y="11"/>
                  </a:cubicBezTo>
                  <a:cubicBezTo>
                    <a:pt x="56" y="11"/>
                    <a:pt x="56" y="12"/>
                    <a:pt x="56" y="11"/>
                  </a:cubicBezTo>
                  <a:cubicBezTo>
                    <a:pt x="57" y="11"/>
                    <a:pt x="59" y="9"/>
                    <a:pt x="60" y="9"/>
                  </a:cubicBezTo>
                  <a:cubicBezTo>
                    <a:pt x="61" y="9"/>
                    <a:pt x="64" y="9"/>
                    <a:pt x="65" y="9"/>
                  </a:cubicBezTo>
                  <a:cubicBezTo>
                    <a:pt x="66" y="9"/>
                    <a:pt x="66" y="9"/>
                    <a:pt x="66" y="9"/>
                  </a:cubicBezTo>
                  <a:cubicBezTo>
                    <a:pt x="66" y="9"/>
                    <a:pt x="67" y="9"/>
                    <a:pt x="67" y="9"/>
                  </a:cubicBezTo>
                  <a:cubicBezTo>
                    <a:pt x="68" y="9"/>
                    <a:pt x="69" y="8"/>
                    <a:pt x="69" y="8"/>
                  </a:cubicBezTo>
                  <a:cubicBezTo>
                    <a:pt x="69" y="8"/>
                    <a:pt x="69" y="8"/>
                    <a:pt x="70" y="8"/>
                  </a:cubicBezTo>
                  <a:cubicBezTo>
                    <a:pt x="69" y="7"/>
                    <a:pt x="69" y="7"/>
                    <a:pt x="69" y="7"/>
                  </a:cubicBezTo>
                  <a:cubicBezTo>
                    <a:pt x="69" y="7"/>
                    <a:pt x="69" y="7"/>
                    <a:pt x="69" y="7"/>
                  </a:cubicBezTo>
                  <a:cubicBezTo>
                    <a:pt x="70" y="7"/>
                    <a:pt x="71" y="7"/>
                    <a:pt x="71" y="7"/>
                  </a:cubicBezTo>
                  <a:cubicBezTo>
                    <a:pt x="71" y="7"/>
                    <a:pt x="71" y="7"/>
                    <a:pt x="71" y="6"/>
                  </a:cubicBezTo>
                  <a:cubicBezTo>
                    <a:pt x="70" y="6"/>
                    <a:pt x="68" y="6"/>
                    <a:pt x="68" y="6"/>
                  </a:cubicBezTo>
                  <a:cubicBezTo>
                    <a:pt x="68" y="6"/>
                    <a:pt x="68" y="6"/>
                    <a:pt x="68" y="6"/>
                  </a:cubicBezTo>
                  <a:cubicBezTo>
                    <a:pt x="68" y="6"/>
                    <a:pt x="68" y="6"/>
                    <a:pt x="68" y="6"/>
                  </a:cubicBezTo>
                  <a:cubicBezTo>
                    <a:pt x="68" y="6"/>
                    <a:pt x="67" y="6"/>
                    <a:pt x="67" y="7"/>
                  </a:cubicBezTo>
                  <a:cubicBezTo>
                    <a:pt x="66" y="7"/>
                    <a:pt x="65" y="7"/>
                    <a:pt x="65" y="7"/>
                  </a:cubicBezTo>
                  <a:cubicBezTo>
                    <a:pt x="65" y="7"/>
                    <a:pt x="65" y="6"/>
                    <a:pt x="65" y="6"/>
                  </a:cubicBezTo>
                  <a:cubicBezTo>
                    <a:pt x="66" y="6"/>
                    <a:pt x="65" y="6"/>
                    <a:pt x="65" y="6"/>
                  </a:cubicBezTo>
                  <a:cubicBezTo>
                    <a:pt x="65" y="6"/>
                    <a:pt x="65" y="6"/>
                    <a:pt x="64" y="6"/>
                  </a:cubicBezTo>
                  <a:cubicBezTo>
                    <a:pt x="63" y="5"/>
                    <a:pt x="62" y="6"/>
                    <a:pt x="62" y="6"/>
                  </a:cubicBezTo>
                  <a:cubicBezTo>
                    <a:pt x="62" y="6"/>
                    <a:pt x="61" y="7"/>
                    <a:pt x="61" y="7"/>
                  </a:cubicBezTo>
                  <a:cubicBezTo>
                    <a:pt x="61" y="8"/>
                    <a:pt x="60" y="8"/>
                    <a:pt x="60" y="8"/>
                  </a:cubicBezTo>
                  <a:cubicBezTo>
                    <a:pt x="60" y="8"/>
                    <a:pt x="56" y="10"/>
                    <a:pt x="55" y="10"/>
                  </a:cubicBezTo>
                  <a:cubicBezTo>
                    <a:pt x="55" y="10"/>
                    <a:pt x="55" y="10"/>
                    <a:pt x="55" y="10"/>
                  </a:cubicBezTo>
                  <a:cubicBezTo>
                    <a:pt x="55" y="10"/>
                    <a:pt x="55" y="9"/>
                    <a:pt x="54" y="9"/>
                  </a:cubicBezTo>
                  <a:cubicBezTo>
                    <a:pt x="54" y="8"/>
                    <a:pt x="54" y="7"/>
                    <a:pt x="54" y="7"/>
                  </a:cubicBezTo>
                  <a:cubicBezTo>
                    <a:pt x="54" y="6"/>
                    <a:pt x="55" y="3"/>
                    <a:pt x="55" y="3"/>
                  </a:cubicBezTo>
                  <a:cubicBezTo>
                    <a:pt x="55" y="3"/>
                    <a:pt x="54" y="2"/>
                    <a:pt x="53" y="2"/>
                  </a:cubicBezTo>
                  <a:cubicBezTo>
                    <a:pt x="53" y="2"/>
                    <a:pt x="53" y="2"/>
                    <a:pt x="53" y="2"/>
                  </a:cubicBezTo>
                  <a:cubicBezTo>
                    <a:pt x="53" y="2"/>
                    <a:pt x="53" y="2"/>
                    <a:pt x="54" y="2"/>
                  </a:cubicBezTo>
                  <a:cubicBezTo>
                    <a:pt x="54" y="2"/>
                    <a:pt x="54" y="2"/>
                    <a:pt x="54" y="2"/>
                  </a:cubicBezTo>
                  <a:cubicBezTo>
                    <a:pt x="54" y="2"/>
                    <a:pt x="53" y="0"/>
                    <a:pt x="53" y="0"/>
                  </a:cubicBezTo>
                  <a:cubicBezTo>
                    <a:pt x="53" y="0"/>
                    <a:pt x="52" y="0"/>
                    <a:pt x="52" y="0"/>
                  </a:cubicBezTo>
                  <a:cubicBezTo>
                    <a:pt x="52" y="0"/>
                    <a:pt x="52" y="0"/>
                    <a:pt x="52" y="0"/>
                  </a:cubicBezTo>
                  <a:cubicBezTo>
                    <a:pt x="52" y="0"/>
                    <a:pt x="51" y="0"/>
                    <a:pt x="51" y="0"/>
                  </a:cubicBezTo>
                  <a:cubicBezTo>
                    <a:pt x="51" y="0"/>
                    <a:pt x="51" y="0"/>
                    <a:pt x="51" y="0"/>
                  </a:cubicBezTo>
                  <a:cubicBezTo>
                    <a:pt x="51" y="0"/>
                    <a:pt x="49" y="2"/>
                    <a:pt x="49" y="2"/>
                  </a:cubicBezTo>
                  <a:cubicBezTo>
                    <a:pt x="49" y="2"/>
                    <a:pt x="49" y="2"/>
                    <a:pt x="48" y="2"/>
                  </a:cubicBezTo>
                  <a:cubicBezTo>
                    <a:pt x="48" y="3"/>
                    <a:pt x="48" y="3"/>
                    <a:pt x="48" y="3"/>
                  </a:cubicBezTo>
                  <a:cubicBezTo>
                    <a:pt x="48" y="3"/>
                    <a:pt x="48" y="4"/>
                    <a:pt x="48" y="4"/>
                  </a:cubicBezTo>
                  <a:cubicBezTo>
                    <a:pt x="49" y="4"/>
                    <a:pt x="48" y="4"/>
                    <a:pt x="48" y="4"/>
                  </a:cubicBezTo>
                  <a:cubicBezTo>
                    <a:pt x="48" y="5"/>
                    <a:pt x="48" y="5"/>
                    <a:pt x="48" y="5"/>
                  </a:cubicBezTo>
                  <a:cubicBezTo>
                    <a:pt x="48" y="5"/>
                    <a:pt x="48" y="5"/>
                    <a:pt x="48" y="5"/>
                  </a:cubicBezTo>
                  <a:cubicBezTo>
                    <a:pt x="48" y="5"/>
                    <a:pt x="46" y="5"/>
                    <a:pt x="46" y="5"/>
                  </a:cubicBezTo>
                  <a:cubicBezTo>
                    <a:pt x="46" y="5"/>
                    <a:pt x="45" y="5"/>
                    <a:pt x="45" y="5"/>
                  </a:cubicBezTo>
                  <a:cubicBezTo>
                    <a:pt x="45" y="5"/>
                    <a:pt x="45" y="5"/>
                    <a:pt x="45" y="5"/>
                  </a:cubicBezTo>
                  <a:cubicBezTo>
                    <a:pt x="45" y="5"/>
                    <a:pt x="44" y="6"/>
                    <a:pt x="44" y="6"/>
                  </a:cubicBezTo>
                  <a:cubicBezTo>
                    <a:pt x="44" y="7"/>
                    <a:pt x="44" y="7"/>
                    <a:pt x="44" y="7"/>
                  </a:cubicBezTo>
                  <a:cubicBezTo>
                    <a:pt x="44" y="7"/>
                    <a:pt x="44" y="7"/>
                    <a:pt x="43" y="8"/>
                  </a:cubicBezTo>
                  <a:cubicBezTo>
                    <a:pt x="43" y="8"/>
                    <a:pt x="43" y="8"/>
                    <a:pt x="43" y="8"/>
                  </a:cubicBezTo>
                  <a:cubicBezTo>
                    <a:pt x="43" y="8"/>
                    <a:pt x="42" y="7"/>
                    <a:pt x="42" y="6"/>
                  </a:cubicBezTo>
                  <a:cubicBezTo>
                    <a:pt x="42" y="6"/>
                    <a:pt x="42" y="6"/>
                    <a:pt x="42" y="6"/>
                  </a:cubicBezTo>
                  <a:cubicBezTo>
                    <a:pt x="42" y="6"/>
                    <a:pt x="41" y="7"/>
                    <a:pt x="40" y="7"/>
                  </a:cubicBezTo>
                  <a:cubicBezTo>
                    <a:pt x="40" y="7"/>
                    <a:pt x="39" y="7"/>
                    <a:pt x="39" y="7"/>
                  </a:cubicBezTo>
                  <a:cubicBezTo>
                    <a:pt x="39" y="7"/>
                    <a:pt x="38" y="8"/>
                    <a:pt x="38" y="8"/>
                  </a:cubicBezTo>
                  <a:cubicBezTo>
                    <a:pt x="38" y="8"/>
                    <a:pt x="38" y="8"/>
                    <a:pt x="38" y="8"/>
                  </a:cubicBezTo>
                  <a:cubicBezTo>
                    <a:pt x="37" y="9"/>
                    <a:pt x="37" y="9"/>
                    <a:pt x="37" y="8"/>
                  </a:cubicBezTo>
                  <a:cubicBezTo>
                    <a:pt x="37" y="8"/>
                    <a:pt x="37" y="8"/>
                    <a:pt x="36" y="8"/>
                  </a:cubicBezTo>
                  <a:cubicBezTo>
                    <a:pt x="36" y="8"/>
                    <a:pt x="36" y="8"/>
                    <a:pt x="36" y="8"/>
                  </a:cubicBezTo>
                  <a:cubicBezTo>
                    <a:pt x="36" y="7"/>
                    <a:pt x="36" y="7"/>
                    <a:pt x="36" y="7"/>
                  </a:cubicBezTo>
                  <a:cubicBezTo>
                    <a:pt x="36" y="7"/>
                    <a:pt x="36" y="7"/>
                    <a:pt x="36" y="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0" name="Freeform 512"/>
            <p:cNvSpPr>
              <a:spLocks/>
            </p:cNvSpPr>
            <p:nvPr/>
          </p:nvSpPr>
          <p:spPr bwMode="auto">
            <a:xfrm>
              <a:off x="3769" y="2176"/>
              <a:ext cx="1" cy="7"/>
            </a:xfrm>
            <a:custGeom>
              <a:avLst/>
              <a:gdLst/>
              <a:ahLst/>
              <a:cxnLst>
                <a:cxn ang="0">
                  <a:pos x="0" y="1"/>
                </a:cxn>
                <a:cxn ang="0">
                  <a:pos x="0" y="2"/>
                </a:cxn>
                <a:cxn ang="0">
                  <a:pos x="0" y="1"/>
                </a:cxn>
                <a:cxn ang="0">
                  <a:pos x="0" y="1"/>
                </a:cxn>
              </a:cxnLst>
              <a:rect l="0" t="0" r="r" b="b"/>
              <a:pathLst>
                <a:path h="2">
                  <a:moveTo>
                    <a:pt x="0" y="1"/>
                  </a:moveTo>
                  <a:cubicBezTo>
                    <a:pt x="0" y="1"/>
                    <a:pt x="0" y="2"/>
                    <a:pt x="0" y="2"/>
                  </a:cubicBezTo>
                  <a:cubicBezTo>
                    <a:pt x="0" y="2"/>
                    <a:pt x="0" y="1"/>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1" name="Freeform 513"/>
            <p:cNvSpPr>
              <a:spLocks/>
            </p:cNvSpPr>
            <p:nvPr/>
          </p:nvSpPr>
          <p:spPr bwMode="auto">
            <a:xfrm>
              <a:off x="3772" y="2180"/>
              <a:ext cx="3" cy="3"/>
            </a:xfrm>
            <a:custGeom>
              <a:avLst/>
              <a:gdLst/>
              <a:ahLst/>
              <a:cxnLst>
                <a:cxn ang="0">
                  <a:pos x="0" y="0"/>
                </a:cxn>
                <a:cxn ang="0">
                  <a:pos x="0" y="1"/>
                </a:cxn>
                <a:cxn ang="0">
                  <a:pos x="0" y="1"/>
                </a:cxn>
                <a:cxn ang="0">
                  <a:pos x="1" y="0"/>
                </a:cxn>
                <a:cxn ang="0">
                  <a:pos x="0" y="0"/>
                </a:cxn>
              </a:cxnLst>
              <a:rect l="0" t="0" r="r" b="b"/>
              <a:pathLst>
                <a:path w="1" h="1">
                  <a:moveTo>
                    <a:pt x="0" y="0"/>
                  </a:moveTo>
                  <a:cubicBezTo>
                    <a:pt x="0" y="0"/>
                    <a:pt x="0" y="1"/>
                    <a:pt x="0" y="1"/>
                  </a:cubicBezTo>
                  <a:cubicBezTo>
                    <a:pt x="0" y="1"/>
                    <a:pt x="0" y="1"/>
                    <a:pt x="0" y="1"/>
                  </a:cubicBezTo>
                  <a:cubicBezTo>
                    <a:pt x="1" y="0"/>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2" name="Freeform 514"/>
            <p:cNvSpPr>
              <a:spLocks/>
            </p:cNvSpPr>
            <p:nvPr/>
          </p:nvSpPr>
          <p:spPr bwMode="auto">
            <a:xfrm>
              <a:off x="3775" y="2180"/>
              <a:ext cx="1" cy="3"/>
            </a:xfrm>
            <a:custGeom>
              <a:avLst/>
              <a:gdLst/>
              <a:ahLst/>
              <a:cxnLst>
                <a:cxn ang="0">
                  <a:pos x="0" y="0"/>
                </a:cxn>
                <a:cxn ang="0">
                  <a:pos x="0" y="1"/>
                </a:cxn>
                <a:cxn ang="0">
                  <a:pos x="0" y="1"/>
                </a:cxn>
                <a:cxn ang="0">
                  <a:pos x="0" y="0"/>
                </a:cxn>
              </a:cxnLst>
              <a:rect l="0" t="0" r="r" b="b"/>
              <a:pathLst>
                <a:path h="1">
                  <a:moveTo>
                    <a:pt x="0" y="0"/>
                  </a:moveTo>
                  <a:cubicBezTo>
                    <a:pt x="0" y="0"/>
                    <a:pt x="0" y="0"/>
                    <a:pt x="0" y="1"/>
                  </a:cubicBezTo>
                  <a:cubicBezTo>
                    <a:pt x="0" y="1"/>
                    <a:pt x="0" y="1"/>
                    <a:pt x="0" y="1"/>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3" name="Freeform 515"/>
            <p:cNvSpPr>
              <a:spLocks/>
            </p:cNvSpPr>
            <p:nvPr/>
          </p:nvSpPr>
          <p:spPr bwMode="auto">
            <a:xfrm>
              <a:off x="3662" y="1950"/>
              <a:ext cx="272" cy="233"/>
            </a:xfrm>
            <a:custGeom>
              <a:avLst/>
              <a:gdLst/>
              <a:ahLst/>
              <a:cxnLst>
                <a:cxn ang="0">
                  <a:pos x="64" y="1"/>
                </a:cxn>
                <a:cxn ang="0">
                  <a:pos x="53" y="3"/>
                </a:cxn>
                <a:cxn ang="0">
                  <a:pos x="51" y="6"/>
                </a:cxn>
                <a:cxn ang="0">
                  <a:pos x="53" y="10"/>
                </a:cxn>
                <a:cxn ang="0">
                  <a:pos x="51" y="12"/>
                </a:cxn>
                <a:cxn ang="0">
                  <a:pos x="50" y="14"/>
                </a:cxn>
                <a:cxn ang="0">
                  <a:pos x="50" y="17"/>
                </a:cxn>
                <a:cxn ang="0">
                  <a:pos x="45" y="17"/>
                </a:cxn>
                <a:cxn ang="0">
                  <a:pos x="45" y="18"/>
                </a:cxn>
                <a:cxn ang="0">
                  <a:pos x="47" y="21"/>
                </a:cxn>
                <a:cxn ang="0">
                  <a:pos x="45" y="22"/>
                </a:cxn>
                <a:cxn ang="0">
                  <a:pos x="43" y="23"/>
                </a:cxn>
                <a:cxn ang="0">
                  <a:pos x="41" y="26"/>
                </a:cxn>
                <a:cxn ang="0">
                  <a:pos x="40" y="30"/>
                </a:cxn>
                <a:cxn ang="0">
                  <a:pos x="36" y="29"/>
                </a:cxn>
                <a:cxn ang="0">
                  <a:pos x="33" y="31"/>
                </a:cxn>
                <a:cxn ang="0">
                  <a:pos x="32" y="32"/>
                </a:cxn>
                <a:cxn ang="0">
                  <a:pos x="28" y="33"/>
                </a:cxn>
                <a:cxn ang="0">
                  <a:pos x="27" y="39"/>
                </a:cxn>
                <a:cxn ang="0">
                  <a:pos x="18" y="41"/>
                </a:cxn>
                <a:cxn ang="0">
                  <a:pos x="14" y="42"/>
                </a:cxn>
                <a:cxn ang="0">
                  <a:pos x="0" y="40"/>
                </a:cxn>
                <a:cxn ang="0">
                  <a:pos x="9" y="49"/>
                </a:cxn>
                <a:cxn ang="0">
                  <a:pos x="10" y="54"/>
                </a:cxn>
                <a:cxn ang="0">
                  <a:pos x="11" y="57"/>
                </a:cxn>
                <a:cxn ang="0">
                  <a:pos x="5" y="60"/>
                </a:cxn>
                <a:cxn ang="0">
                  <a:pos x="4" y="65"/>
                </a:cxn>
                <a:cxn ang="0">
                  <a:pos x="7" y="65"/>
                </a:cxn>
                <a:cxn ang="0">
                  <a:pos x="16" y="64"/>
                </a:cxn>
                <a:cxn ang="0">
                  <a:pos x="28" y="64"/>
                </a:cxn>
                <a:cxn ang="0">
                  <a:pos x="31" y="67"/>
                </a:cxn>
                <a:cxn ang="0">
                  <a:pos x="36" y="72"/>
                </a:cxn>
                <a:cxn ang="0">
                  <a:pos x="38" y="71"/>
                </a:cxn>
                <a:cxn ang="0">
                  <a:pos x="45" y="70"/>
                </a:cxn>
                <a:cxn ang="0">
                  <a:pos x="48" y="69"/>
                </a:cxn>
                <a:cxn ang="0">
                  <a:pos x="50" y="69"/>
                </a:cxn>
                <a:cxn ang="0">
                  <a:pos x="48" y="62"/>
                </a:cxn>
                <a:cxn ang="0">
                  <a:pos x="46" y="59"/>
                </a:cxn>
                <a:cxn ang="0">
                  <a:pos x="42" y="56"/>
                </a:cxn>
                <a:cxn ang="0">
                  <a:pos x="48" y="50"/>
                </a:cxn>
                <a:cxn ang="0">
                  <a:pos x="54" y="50"/>
                </a:cxn>
                <a:cxn ang="0">
                  <a:pos x="60" y="44"/>
                </a:cxn>
                <a:cxn ang="0">
                  <a:pos x="65" y="38"/>
                </a:cxn>
                <a:cxn ang="0">
                  <a:pos x="68" y="34"/>
                </a:cxn>
                <a:cxn ang="0">
                  <a:pos x="68" y="28"/>
                </a:cxn>
                <a:cxn ang="0">
                  <a:pos x="71" y="26"/>
                </a:cxn>
                <a:cxn ang="0">
                  <a:pos x="68" y="24"/>
                </a:cxn>
                <a:cxn ang="0">
                  <a:pos x="66" y="24"/>
                </a:cxn>
                <a:cxn ang="0">
                  <a:pos x="65" y="19"/>
                </a:cxn>
                <a:cxn ang="0">
                  <a:pos x="65" y="17"/>
                </a:cxn>
                <a:cxn ang="0">
                  <a:pos x="64" y="15"/>
                </a:cxn>
                <a:cxn ang="0">
                  <a:pos x="66" y="13"/>
                </a:cxn>
                <a:cxn ang="0">
                  <a:pos x="72" y="14"/>
                </a:cxn>
                <a:cxn ang="0">
                  <a:pos x="79" y="12"/>
                </a:cxn>
                <a:cxn ang="0">
                  <a:pos x="78" y="7"/>
                </a:cxn>
                <a:cxn ang="0">
                  <a:pos x="76" y="7"/>
                </a:cxn>
                <a:cxn ang="0">
                  <a:pos x="73" y="2"/>
                </a:cxn>
                <a:cxn ang="0">
                  <a:pos x="68" y="0"/>
                </a:cxn>
              </a:cxnLst>
              <a:rect l="0" t="0" r="r" b="b"/>
              <a:pathLst>
                <a:path w="84" h="72">
                  <a:moveTo>
                    <a:pt x="68" y="0"/>
                  </a:moveTo>
                  <a:cubicBezTo>
                    <a:pt x="67" y="0"/>
                    <a:pt x="67" y="0"/>
                    <a:pt x="67" y="0"/>
                  </a:cubicBezTo>
                  <a:cubicBezTo>
                    <a:pt x="67" y="0"/>
                    <a:pt x="66" y="1"/>
                    <a:pt x="65" y="1"/>
                  </a:cubicBezTo>
                  <a:cubicBezTo>
                    <a:pt x="65" y="1"/>
                    <a:pt x="64" y="1"/>
                    <a:pt x="64" y="1"/>
                  </a:cubicBezTo>
                  <a:cubicBezTo>
                    <a:pt x="64" y="1"/>
                    <a:pt x="64" y="1"/>
                    <a:pt x="63" y="1"/>
                  </a:cubicBezTo>
                  <a:cubicBezTo>
                    <a:pt x="62" y="1"/>
                    <a:pt x="59" y="1"/>
                    <a:pt x="58" y="1"/>
                  </a:cubicBezTo>
                  <a:cubicBezTo>
                    <a:pt x="57" y="1"/>
                    <a:pt x="55" y="3"/>
                    <a:pt x="54" y="3"/>
                  </a:cubicBezTo>
                  <a:cubicBezTo>
                    <a:pt x="54" y="4"/>
                    <a:pt x="54" y="3"/>
                    <a:pt x="53" y="3"/>
                  </a:cubicBezTo>
                  <a:cubicBezTo>
                    <a:pt x="53" y="3"/>
                    <a:pt x="53" y="3"/>
                    <a:pt x="53" y="3"/>
                  </a:cubicBezTo>
                  <a:cubicBezTo>
                    <a:pt x="53" y="3"/>
                    <a:pt x="51" y="5"/>
                    <a:pt x="51" y="5"/>
                  </a:cubicBezTo>
                  <a:cubicBezTo>
                    <a:pt x="51" y="6"/>
                    <a:pt x="51" y="6"/>
                    <a:pt x="51" y="6"/>
                  </a:cubicBezTo>
                  <a:cubicBezTo>
                    <a:pt x="51" y="6"/>
                    <a:pt x="51" y="6"/>
                    <a:pt x="51" y="6"/>
                  </a:cubicBezTo>
                  <a:cubicBezTo>
                    <a:pt x="51" y="6"/>
                    <a:pt x="53" y="8"/>
                    <a:pt x="53" y="8"/>
                  </a:cubicBezTo>
                  <a:cubicBezTo>
                    <a:pt x="53" y="9"/>
                    <a:pt x="53" y="10"/>
                    <a:pt x="53" y="10"/>
                  </a:cubicBezTo>
                  <a:cubicBezTo>
                    <a:pt x="53" y="10"/>
                    <a:pt x="53" y="10"/>
                    <a:pt x="53" y="10"/>
                  </a:cubicBezTo>
                  <a:cubicBezTo>
                    <a:pt x="53" y="10"/>
                    <a:pt x="53" y="10"/>
                    <a:pt x="53" y="10"/>
                  </a:cubicBezTo>
                  <a:cubicBezTo>
                    <a:pt x="53" y="10"/>
                    <a:pt x="53" y="11"/>
                    <a:pt x="53" y="11"/>
                  </a:cubicBezTo>
                  <a:cubicBezTo>
                    <a:pt x="53" y="11"/>
                    <a:pt x="53" y="11"/>
                    <a:pt x="52" y="12"/>
                  </a:cubicBezTo>
                  <a:cubicBezTo>
                    <a:pt x="52" y="12"/>
                    <a:pt x="52" y="12"/>
                    <a:pt x="52" y="12"/>
                  </a:cubicBezTo>
                  <a:cubicBezTo>
                    <a:pt x="52" y="12"/>
                    <a:pt x="52" y="12"/>
                    <a:pt x="51" y="12"/>
                  </a:cubicBezTo>
                  <a:cubicBezTo>
                    <a:pt x="51" y="12"/>
                    <a:pt x="51" y="13"/>
                    <a:pt x="51" y="13"/>
                  </a:cubicBezTo>
                  <a:cubicBezTo>
                    <a:pt x="51" y="13"/>
                    <a:pt x="51" y="13"/>
                    <a:pt x="51" y="13"/>
                  </a:cubicBezTo>
                  <a:cubicBezTo>
                    <a:pt x="50" y="13"/>
                    <a:pt x="50" y="14"/>
                    <a:pt x="50" y="14"/>
                  </a:cubicBezTo>
                  <a:cubicBezTo>
                    <a:pt x="50" y="14"/>
                    <a:pt x="50" y="14"/>
                    <a:pt x="50" y="14"/>
                  </a:cubicBezTo>
                  <a:cubicBezTo>
                    <a:pt x="50" y="15"/>
                    <a:pt x="50" y="15"/>
                    <a:pt x="51" y="15"/>
                  </a:cubicBezTo>
                  <a:cubicBezTo>
                    <a:pt x="51" y="15"/>
                    <a:pt x="51" y="15"/>
                    <a:pt x="51" y="15"/>
                  </a:cubicBezTo>
                  <a:cubicBezTo>
                    <a:pt x="51" y="15"/>
                    <a:pt x="51" y="16"/>
                    <a:pt x="50" y="16"/>
                  </a:cubicBezTo>
                  <a:cubicBezTo>
                    <a:pt x="50" y="16"/>
                    <a:pt x="50" y="17"/>
                    <a:pt x="50" y="17"/>
                  </a:cubicBezTo>
                  <a:cubicBezTo>
                    <a:pt x="49" y="17"/>
                    <a:pt x="49" y="17"/>
                    <a:pt x="49" y="17"/>
                  </a:cubicBezTo>
                  <a:cubicBezTo>
                    <a:pt x="48" y="17"/>
                    <a:pt x="48" y="17"/>
                    <a:pt x="48" y="17"/>
                  </a:cubicBezTo>
                  <a:cubicBezTo>
                    <a:pt x="47" y="17"/>
                    <a:pt x="46" y="17"/>
                    <a:pt x="46" y="17"/>
                  </a:cubicBezTo>
                  <a:cubicBezTo>
                    <a:pt x="46" y="17"/>
                    <a:pt x="45" y="17"/>
                    <a:pt x="45" y="17"/>
                  </a:cubicBezTo>
                  <a:cubicBezTo>
                    <a:pt x="45" y="17"/>
                    <a:pt x="45" y="17"/>
                    <a:pt x="45" y="17"/>
                  </a:cubicBezTo>
                  <a:cubicBezTo>
                    <a:pt x="44" y="17"/>
                    <a:pt x="44" y="17"/>
                    <a:pt x="44" y="17"/>
                  </a:cubicBezTo>
                  <a:cubicBezTo>
                    <a:pt x="44" y="17"/>
                    <a:pt x="44" y="18"/>
                    <a:pt x="44" y="18"/>
                  </a:cubicBezTo>
                  <a:cubicBezTo>
                    <a:pt x="44" y="18"/>
                    <a:pt x="45" y="18"/>
                    <a:pt x="45" y="18"/>
                  </a:cubicBezTo>
                  <a:cubicBezTo>
                    <a:pt x="45" y="18"/>
                    <a:pt x="45" y="18"/>
                    <a:pt x="45" y="18"/>
                  </a:cubicBezTo>
                  <a:cubicBezTo>
                    <a:pt x="45" y="18"/>
                    <a:pt x="45" y="19"/>
                    <a:pt x="45" y="19"/>
                  </a:cubicBezTo>
                  <a:cubicBezTo>
                    <a:pt x="45" y="19"/>
                    <a:pt x="46" y="19"/>
                    <a:pt x="46" y="20"/>
                  </a:cubicBezTo>
                  <a:cubicBezTo>
                    <a:pt x="46" y="20"/>
                    <a:pt x="46" y="20"/>
                    <a:pt x="47" y="21"/>
                  </a:cubicBezTo>
                  <a:cubicBezTo>
                    <a:pt x="47" y="21"/>
                    <a:pt x="47" y="21"/>
                    <a:pt x="47" y="21"/>
                  </a:cubicBezTo>
                  <a:cubicBezTo>
                    <a:pt x="47" y="21"/>
                    <a:pt x="46" y="21"/>
                    <a:pt x="46" y="21"/>
                  </a:cubicBezTo>
                  <a:cubicBezTo>
                    <a:pt x="46" y="21"/>
                    <a:pt x="46" y="21"/>
                    <a:pt x="46" y="21"/>
                  </a:cubicBezTo>
                  <a:cubicBezTo>
                    <a:pt x="45" y="22"/>
                    <a:pt x="45" y="22"/>
                    <a:pt x="45" y="22"/>
                  </a:cubicBezTo>
                  <a:cubicBezTo>
                    <a:pt x="45" y="22"/>
                    <a:pt x="44" y="22"/>
                    <a:pt x="43" y="22"/>
                  </a:cubicBezTo>
                  <a:cubicBezTo>
                    <a:pt x="43" y="22"/>
                    <a:pt x="43" y="22"/>
                    <a:pt x="43" y="22"/>
                  </a:cubicBezTo>
                  <a:cubicBezTo>
                    <a:pt x="43" y="22"/>
                    <a:pt x="43" y="22"/>
                    <a:pt x="43" y="22"/>
                  </a:cubicBezTo>
                  <a:cubicBezTo>
                    <a:pt x="42" y="23"/>
                    <a:pt x="43" y="23"/>
                    <a:pt x="43" y="23"/>
                  </a:cubicBezTo>
                  <a:cubicBezTo>
                    <a:pt x="43" y="23"/>
                    <a:pt x="42" y="24"/>
                    <a:pt x="42" y="24"/>
                  </a:cubicBezTo>
                  <a:cubicBezTo>
                    <a:pt x="42" y="25"/>
                    <a:pt x="42" y="25"/>
                    <a:pt x="42" y="25"/>
                  </a:cubicBezTo>
                  <a:cubicBezTo>
                    <a:pt x="42" y="25"/>
                    <a:pt x="42" y="25"/>
                    <a:pt x="41" y="25"/>
                  </a:cubicBezTo>
                  <a:cubicBezTo>
                    <a:pt x="41" y="25"/>
                    <a:pt x="41" y="26"/>
                    <a:pt x="41" y="26"/>
                  </a:cubicBezTo>
                  <a:cubicBezTo>
                    <a:pt x="41" y="26"/>
                    <a:pt x="42" y="28"/>
                    <a:pt x="42" y="28"/>
                  </a:cubicBezTo>
                  <a:cubicBezTo>
                    <a:pt x="42" y="28"/>
                    <a:pt x="42" y="28"/>
                    <a:pt x="42" y="28"/>
                  </a:cubicBezTo>
                  <a:cubicBezTo>
                    <a:pt x="42" y="28"/>
                    <a:pt x="41" y="29"/>
                    <a:pt x="41" y="29"/>
                  </a:cubicBezTo>
                  <a:cubicBezTo>
                    <a:pt x="41" y="29"/>
                    <a:pt x="40" y="30"/>
                    <a:pt x="40" y="30"/>
                  </a:cubicBezTo>
                  <a:cubicBezTo>
                    <a:pt x="40" y="30"/>
                    <a:pt x="39" y="30"/>
                    <a:pt x="39" y="30"/>
                  </a:cubicBezTo>
                  <a:cubicBezTo>
                    <a:pt x="39" y="30"/>
                    <a:pt x="38" y="29"/>
                    <a:pt x="38" y="29"/>
                  </a:cubicBezTo>
                  <a:cubicBezTo>
                    <a:pt x="38" y="29"/>
                    <a:pt x="38" y="29"/>
                    <a:pt x="38" y="29"/>
                  </a:cubicBezTo>
                  <a:cubicBezTo>
                    <a:pt x="38" y="29"/>
                    <a:pt x="36" y="29"/>
                    <a:pt x="36" y="29"/>
                  </a:cubicBezTo>
                  <a:cubicBezTo>
                    <a:pt x="36" y="29"/>
                    <a:pt x="36" y="29"/>
                    <a:pt x="36" y="29"/>
                  </a:cubicBezTo>
                  <a:cubicBezTo>
                    <a:pt x="36" y="29"/>
                    <a:pt x="34" y="30"/>
                    <a:pt x="34" y="30"/>
                  </a:cubicBezTo>
                  <a:cubicBezTo>
                    <a:pt x="34" y="31"/>
                    <a:pt x="34" y="30"/>
                    <a:pt x="33" y="31"/>
                  </a:cubicBezTo>
                  <a:cubicBezTo>
                    <a:pt x="33" y="31"/>
                    <a:pt x="33" y="31"/>
                    <a:pt x="33" y="31"/>
                  </a:cubicBezTo>
                  <a:cubicBezTo>
                    <a:pt x="33" y="31"/>
                    <a:pt x="34" y="31"/>
                    <a:pt x="34" y="31"/>
                  </a:cubicBezTo>
                  <a:cubicBezTo>
                    <a:pt x="34" y="32"/>
                    <a:pt x="34" y="32"/>
                    <a:pt x="34" y="32"/>
                  </a:cubicBezTo>
                  <a:cubicBezTo>
                    <a:pt x="34" y="32"/>
                    <a:pt x="32" y="32"/>
                    <a:pt x="32" y="32"/>
                  </a:cubicBezTo>
                  <a:cubicBezTo>
                    <a:pt x="32" y="32"/>
                    <a:pt x="32" y="32"/>
                    <a:pt x="32" y="32"/>
                  </a:cubicBezTo>
                  <a:cubicBezTo>
                    <a:pt x="32" y="32"/>
                    <a:pt x="30" y="32"/>
                    <a:pt x="30" y="32"/>
                  </a:cubicBezTo>
                  <a:cubicBezTo>
                    <a:pt x="30" y="32"/>
                    <a:pt x="30" y="32"/>
                    <a:pt x="30" y="32"/>
                  </a:cubicBezTo>
                  <a:cubicBezTo>
                    <a:pt x="30" y="32"/>
                    <a:pt x="29" y="32"/>
                    <a:pt x="29" y="32"/>
                  </a:cubicBezTo>
                  <a:cubicBezTo>
                    <a:pt x="29" y="32"/>
                    <a:pt x="28" y="33"/>
                    <a:pt x="28" y="33"/>
                  </a:cubicBezTo>
                  <a:cubicBezTo>
                    <a:pt x="27" y="34"/>
                    <a:pt x="27" y="34"/>
                    <a:pt x="27" y="35"/>
                  </a:cubicBezTo>
                  <a:cubicBezTo>
                    <a:pt x="27" y="36"/>
                    <a:pt x="27" y="37"/>
                    <a:pt x="27" y="37"/>
                  </a:cubicBezTo>
                  <a:cubicBezTo>
                    <a:pt x="27" y="37"/>
                    <a:pt x="27" y="38"/>
                    <a:pt x="26" y="38"/>
                  </a:cubicBezTo>
                  <a:cubicBezTo>
                    <a:pt x="26" y="39"/>
                    <a:pt x="27" y="39"/>
                    <a:pt x="27" y="39"/>
                  </a:cubicBezTo>
                  <a:cubicBezTo>
                    <a:pt x="27" y="39"/>
                    <a:pt x="27" y="39"/>
                    <a:pt x="27" y="40"/>
                  </a:cubicBezTo>
                  <a:cubicBezTo>
                    <a:pt x="27" y="40"/>
                    <a:pt x="26" y="40"/>
                    <a:pt x="26" y="40"/>
                  </a:cubicBezTo>
                  <a:cubicBezTo>
                    <a:pt x="26" y="40"/>
                    <a:pt x="23" y="41"/>
                    <a:pt x="23" y="41"/>
                  </a:cubicBezTo>
                  <a:cubicBezTo>
                    <a:pt x="23" y="41"/>
                    <a:pt x="19" y="41"/>
                    <a:pt x="18" y="41"/>
                  </a:cubicBezTo>
                  <a:cubicBezTo>
                    <a:pt x="18" y="41"/>
                    <a:pt x="18" y="41"/>
                    <a:pt x="18" y="41"/>
                  </a:cubicBezTo>
                  <a:cubicBezTo>
                    <a:pt x="17" y="41"/>
                    <a:pt x="16" y="42"/>
                    <a:pt x="16" y="42"/>
                  </a:cubicBezTo>
                  <a:cubicBezTo>
                    <a:pt x="16" y="42"/>
                    <a:pt x="14" y="42"/>
                    <a:pt x="14" y="42"/>
                  </a:cubicBezTo>
                  <a:cubicBezTo>
                    <a:pt x="14" y="42"/>
                    <a:pt x="14" y="42"/>
                    <a:pt x="14" y="42"/>
                  </a:cubicBezTo>
                  <a:cubicBezTo>
                    <a:pt x="14" y="42"/>
                    <a:pt x="9" y="42"/>
                    <a:pt x="9" y="42"/>
                  </a:cubicBezTo>
                  <a:cubicBezTo>
                    <a:pt x="9" y="42"/>
                    <a:pt x="8" y="42"/>
                    <a:pt x="8" y="42"/>
                  </a:cubicBezTo>
                  <a:cubicBezTo>
                    <a:pt x="0" y="40"/>
                    <a:pt x="0" y="40"/>
                    <a:pt x="0" y="40"/>
                  </a:cubicBezTo>
                  <a:cubicBezTo>
                    <a:pt x="0" y="40"/>
                    <a:pt x="0" y="40"/>
                    <a:pt x="0" y="40"/>
                  </a:cubicBezTo>
                  <a:cubicBezTo>
                    <a:pt x="0" y="40"/>
                    <a:pt x="0" y="40"/>
                    <a:pt x="0" y="40"/>
                  </a:cubicBezTo>
                  <a:cubicBezTo>
                    <a:pt x="0" y="40"/>
                    <a:pt x="5" y="47"/>
                    <a:pt x="5" y="47"/>
                  </a:cubicBezTo>
                  <a:cubicBezTo>
                    <a:pt x="5" y="47"/>
                    <a:pt x="5" y="47"/>
                    <a:pt x="5" y="47"/>
                  </a:cubicBezTo>
                  <a:cubicBezTo>
                    <a:pt x="5" y="47"/>
                    <a:pt x="9" y="49"/>
                    <a:pt x="9" y="49"/>
                  </a:cubicBezTo>
                  <a:cubicBezTo>
                    <a:pt x="9" y="49"/>
                    <a:pt x="9" y="49"/>
                    <a:pt x="9" y="49"/>
                  </a:cubicBezTo>
                  <a:cubicBezTo>
                    <a:pt x="9" y="49"/>
                    <a:pt x="9" y="51"/>
                    <a:pt x="9" y="51"/>
                  </a:cubicBezTo>
                  <a:cubicBezTo>
                    <a:pt x="9" y="51"/>
                    <a:pt x="9" y="53"/>
                    <a:pt x="9" y="53"/>
                  </a:cubicBezTo>
                  <a:cubicBezTo>
                    <a:pt x="9" y="53"/>
                    <a:pt x="9" y="54"/>
                    <a:pt x="10" y="54"/>
                  </a:cubicBezTo>
                  <a:cubicBezTo>
                    <a:pt x="11" y="54"/>
                    <a:pt x="12" y="54"/>
                    <a:pt x="12" y="54"/>
                  </a:cubicBezTo>
                  <a:cubicBezTo>
                    <a:pt x="12" y="54"/>
                    <a:pt x="12" y="54"/>
                    <a:pt x="12" y="54"/>
                  </a:cubicBezTo>
                  <a:cubicBezTo>
                    <a:pt x="12" y="54"/>
                    <a:pt x="11" y="57"/>
                    <a:pt x="11" y="57"/>
                  </a:cubicBezTo>
                  <a:cubicBezTo>
                    <a:pt x="11" y="57"/>
                    <a:pt x="11" y="57"/>
                    <a:pt x="11" y="57"/>
                  </a:cubicBezTo>
                  <a:cubicBezTo>
                    <a:pt x="11" y="57"/>
                    <a:pt x="7" y="58"/>
                    <a:pt x="7" y="58"/>
                  </a:cubicBezTo>
                  <a:cubicBezTo>
                    <a:pt x="7" y="58"/>
                    <a:pt x="7" y="58"/>
                    <a:pt x="7" y="58"/>
                  </a:cubicBezTo>
                  <a:cubicBezTo>
                    <a:pt x="7" y="58"/>
                    <a:pt x="6" y="59"/>
                    <a:pt x="5" y="59"/>
                  </a:cubicBezTo>
                  <a:cubicBezTo>
                    <a:pt x="5" y="59"/>
                    <a:pt x="5" y="59"/>
                    <a:pt x="5" y="60"/>
                  </a:cubicBezTo>
                  <a:cubicBezTo>
                    <a:pt x="4" y="61"/>
                    <a:pt x="4" y="61"/>
                    <a:pt x="4" y="62"/>
                  </a:cubicBezTo>
                  <a:cubicBezTo>
                    <a:pt x="4" y="62"/>
                    <a:pt x="4" y="64"/>
                    <a:pt x="3" y="65"/>
                  </a:cubicBezTo>
                  <a:cubicBezTo>
                    <a:pt x="4" y="65"/>
                    <a:pt x="4" y="65"/>
                    <a:pt x="4" y="65"/>
                  </a:cubicBezTo>
                  <a:cubicBezTo>
                    <a:pt x="4" y="65"/>
                    <a:pt x="4" y="65"/>
                    <a:pt x="4" y="65"/>
                  </a:cubicBezTo>
                  <a:cubicBezTo>
                    <a:pt x="4" y="65"/>
                    <a:pt x="4" y="65"/>
                    <a:pt x="5" y="65"/>
                  </a:cubicBezTo>
                  <a:cubicBezTo>
                    <a:pt x="5" y="65"/>
                    <a:pt x="5" y="65"/>
                    <a:pt x="6" y="65"/>
                  </a:cubicBezTo>
                  <a:cubicBezTo>
                    <a:pt x="6" y="65"/>
                    <a:pt x="6" y="65"/>
                    <a:pt x="6" y="65"/>
                  </a:cubicBezTo>
                  <a:cubicBezTo>
                    <a:pt x="7" y="65"/>
                    <a:pt x="7" y="64"/>
                    <a:pt x="7" y="65"/>
                  </a:cubicBezTo>
                  <a:cubicBezTo>
                    <a:pt x="7" y="65"/>
                    <a:pt x="7" y="65"/>
                    <a:pt x="8" y="65"/>
                  </a:cubicBezTo>
                  <a:cubicBezTo>
                    <a:pt x="8" y="65"/>
                    <a:pt x="8" y="64"/>
                    <a:pt x="10" y="64"/>
                  </a:cubicBezTo>
                  <a:cubicBezTo>
                    <a:pt x="11" y="64"/>
                    <a:pt x="12" y="65"/>
                    <a:pt x="13" y="64"/>
                  </a:cubicBezTo>
                  <a:cubicBezTo>
                    <a:pt x="13" y="64"/>
                    <a:pt x="15" y="64"/>
                    <a:pt x="16" y="64"/>
                  </a:cubicBezTo>
                  <a:cubicBezTo>
                    <a:pt x="17" y="64"/>
                    <a:pt x="18" y="65"/>
                    <a:pt x="19" y="65"/>
                  </a:cubicBezTo>
                  <a:cubicBezTo>
                    <a:pt x="19" y="65"/>
                    <a:pt x="22" y="64"/>
                    <a:pt x="23" y="64"/>
                  </a:cubicBezTo>
                  <a:cubicBezTo>
                    <a:pt x="25" y="64"/>
                    <a:pt x="27" y="64"/>
                    <a:pt x="27" y="64"/>
                  </a:cubicBezTo>
                  <a:cubicBezTo>
                    <a:pt x="27" y="64"/>
                    <a:pt x="28" y="64"/>
                    <a:pt x="28" y="64"/>
                  </a:cubicBezTo>
                  <a:cubicBezTo>
                    <a:pt x="28" y="64"/>
                    <a:pt x="29" y="64"/>
                    <a:pt x="29" y="64"/>
                  </a:cubicBezTo>
                  <a:cubicBezTo>
                    <a:pt x="29" y="65"/>
                    <a:pt x="29" y="65"/>
                    <a:pt x="29" y="65"/>
                  </a:cubicBezTo>
                  <a:cubicBezTo>
                    <a:pt x="29" y="66"/>
                    <a:pt x="28" y="66"/>
                    <a:pt x="29" y="66"/>
                  </a:cubicBezTo>
                  <a:cubicBezTo>
                    <a:pt x="30" y="66"/>
                    <a:pt x="31" y="66"/>
                    <a:pt x="31" y="67"/>
                  </a:cubicBezTo>
                  <a:cubicBezTo>
                    <a:pt x="32" y="70"/>
                    <a:pt x="32" y="70"/>
                    <a:pt x="32" y="70"/>
                  </a:cubicBezTo>
                  <a:cubicBezTo>
                    <a:pt x="32" y="70"/>
                    <a:pt x="32" y="71"/>
                    <a:pt x="33" y="71"/>
                  </a:cubicBezTo>
                  <a:cubicBezTo>
                    <a:pt x="34" y="70"/>
                    <a:pt x="35" y="70"/>
                    <a:pt x="35" y="71"/>
                  </a:cubicBezTo>
                  <a:cubicBezTo>
                    <a:pt x="36" y="72"/>
                    <a:pt x="36" y="72"/>
                    <a:pt x="36" y="72"/>
                  </a:cubicBezTo>
                  <a:cubicBezTo>
                    <a:pt x="36" y="72"/>
                    <a:pt x="36" y="72"/>
                    <a:pt x="36" y="72"/>
                  </a:cubicBezTo>
                  <a:cubicBezTo>
                    <a:pt x="36" y="72"/>
                    <a:pt x="36" y="72"/>
                    <a:pt x="36" y="72"/>
                  </a:cubicBezTo>
                  <a:cubicBezTo>
                    <a:pt x="36" y="72"/>
                    <a:pt x="37" y="71"/>
                    <a:pt x="37" y="71"/>
                  </a:cubicBezTo>
                  <a:cubicBezTo>
                    <a:pt x="38" y="71"/>
                    <a:pt x="38" y="71"/>
                    <a:pt x="38" y="71"/>
                  </a:cubicBezTo>
                  <a:cubicBezTo>
                    <a:pt x="38" y="71"/>
                    <a:pt x="39" y="71"/>
                    <a:pt x="39" y="71"/>
                  </a:cubicBezTo>
                  <a:cubicBezTo>
                    <a:pt x="39" y="70"/>
                    <a:pt x="39" y="69"/>
                    <a:pt x="39" y="69"/>
                  </a:cubicBezTo>
                  <a:cubicBezTo>
                    <a:pt x="39" y="69"/>
                    <a:pt x="39" y="69"/>
                    <a:pt x="39" y="69"/>
                  </a:cubicBezTo>
                  <a:cubicBezTo>
                    <a:pt x="39" y="69"/>
                    <a:pt x="45" y="70"/>
                    <a:pt x="45" y="70"/>
                  </a:cubicBezTo>
                  <a:cubicBezTo>
                    <a:pt x="45" y="70"/>
                    <a:pt x="45" y="70"/>
                    <a:pt x="45" y="70"/>
                  </a:cubicBezTo>
                  <a:cubicBezTo>
                    <a:pt x="45" y="69"/>
                    <a:pt x="46" y="69"/>
                    <a:pt x="47" y="69"/>
                  </a:cubicBezTo>
                  <a:cubicBezTo>
                    <a:pt x="47" y="69"/>
                    <a:pt x="48" y="68"/>
                    <a:pt x="48" y="69"/>
                  </a:cubicBezTo>
                  <a:cubicBezTo>
                    <a:pt x="48" y="69"/>
                    <a:pt x="48" y="69"/>
                    <a:pt x="48" y="69"/>
                  </a:cubicBezTo>
                  <a:cubicBezTo>
                    <a:pt x="48" y="69"/>
                    <a:pt x="49" y="70"/>
                    <a:pt x="49" y="70"/>
                  </a:cubicBezTo>
                  <a:cubicBezTo>
                    <a:pt x="49" y="70"/>
                    <a:pt x="49" y="69"/>
                    <a:pt x="49" y="69"/>
                  </a:cubicBezTo>
                  <a:cubicBezTo>
                    <a:pt x="50" y="69"/>
                    <a:pt x="51" y="69"/>
                    <a:pt x="50" y="69"/>
                  </a:cubicBezTo>
                  <a:cubicBezTo>
                    <a:pt x="50" y="68"/>
                    <a:pt x="50" y="69"/>
                    <a:pt x="50" y="69"/>
                  </a:cubicBezTo>
                  <a:cubicBezTo>
                    <a:pt x="50" y="69"/>
                    <a:pt x="50" y="68"/>
                    <a:pt x="50" y="68"/>
                  </a:cubicBezTo>
                  <a:cubicBezTo>
                    <a:pt x="50" y="67"/>
                    <a:pt x="50" y="67"/>
                    <a:pt x="50" y="67"/>
                  </a:cubicBezTo>
                  <a:cubicBezTo>
                    <a:pt x="50" y="67"/>
                    <a:pt x="49" y="64"/>
                    <a:pt x="49" y="63"/>
                  </a:cubicBezTo>
                  <a:cubicBezTo>
                    <a:pt x="48" y="62"/>
                    <a:pt x="48" y="62"/>
                    <a:pt x="48" y="62"/>
                  </a:cubicBezTo>
                  <a:cubicBezTo>
                    <a:pt x="48" y="62"/>
                    <a:pt x="48" y="62"/>
                    <a:pt x="47" y="62"/>
                  </a:cubicBezTo>
                  <a:cubicBezTo>
                    <a:pt x="47" y="62"/>
                    <a:pt x="46" y="62"/>
                    <a:pt x="46" y="62"/>
                  </a:cubicBezTo>
                  <a:cubicBezTo>
                    <a:pt x="46" y="61"/>
                    <a:pt x="46" y="60"/>
                    <a:pt x="46" y="60"/>
                  </a:cubicBezTo>
                  <a:cubicBezTo>
                    <a:pt x="46" y="60"/>
                    <a:pt x="46" y="60"/>
                    <a:pt x="46" y="59"/>
                  </a:cubicBezTo>
                  <a:cubicBezTo>
                    <a:pt x="46" y="59"/>
                    <a:pt x="46" y="58"/>
                    <a:pt x="46" y="57"/>
                  </a:cubicBezTo>
                  <a:cubicBezTo>
                    <a:pt x="45" y="57"/>
                    <a:pt x="45" y="57"/>
                    <a:pt x="45" y="57"/>
                  </a:cubicBezTo>
                  <a:cubicBezTo>
                    <a:pt x="45" y="57"/>
                    <a:pt x="44" y="57"/>
                    <a:pt x="44" y="57"/>
                  </a:cubicBezTo>
                  <a:cubicBezTo>
                    <a:pt x="43" y="57"/>
                    <a:pt x="42" y="57"/>
                    <a:pt x="42" y="56"/>
                  </a:cubicBezTo>
                  <a:cubicBezTo>
                    <a:pt x="43" y="55"/>
                    <a:pt x="43" y="55"/>
                    <a:pt x="43" y="54"/>
                  </a:cubicBezTo>
                  <a:cubicBezTo>
                    <a:pt x="43" y="54"/>
                    <a:pt x="46" y="50"/>
                    <a:pt x="46" y="50"/>
                  </a:cubicBezTo>
                  <a:cubicBezTo>
                    <a:pt x="46" y="50"/>
                    <a:pt x="46" y="50"/>
                    <a:pt x="46" y="50"/>
                  </a:cubicBezTo>
                  <a:cubicBezTo>
                    <a:pt x="46" y="50"/>
                    <a:pt x="47" y="49"/>
                    <a:pt x="48" y="50"/>
                  </a:cubicBezTo>
                  <a:cubicBezTo>
                    <a:pt x="48" y="50"/>
                    <a:pt x="48" y="50"/>
                    <a:pt x="48" y="51"/>
                  </a:cubicBezTo>
                  <a:cubicBezTo>
                    <a:pt x="48" y="51"/>
                    <a:pt x="49" y="51"/>
                    <a:pt x="50" y="51"/>
                  </a:cubicBezTo>
                  <a:cubicBezTo>
                    <a:pt x="50" y="51"/>
                    <a:pt x="51" y="51"/>
                    <a:pt x="51" y="51"/>
                  </a:cubicBezTo>
                  <a:cubicBezTo>
                    <a:pt x="51" y="51"/>
                    <a:pt x="54" y="50"/>
                    <a:pt x="54" y="50"/>
                  </a:cubicBezTo>
                  <a:cubicBezTo>
                    <a:pt x="54" y="50"/>
                    <a:pt x="54" y="50"/>
                    <a:pt x="54" y="50"/>
                  </a:cubicBezTo>
                  <a:cubicBezTo>
                    <a:pt x="54" y="50"/>
                    <a:pt x="57" y="46"/>
                    <a:pt x="57" y="46"/>
                  </a:cubicBezTo>
                  <a:cubicBezTo>
                    <a:pt x="57" y="46"/>
                    <a:pt x="57" y="45"/>
                    <a:pt x="57" y="45"/>
                  </a:cubicBezTo>
                  <a:cubicBezTo>
                    <a:pt x="58" y="45"/>
                    <a:pt x="59" y="44"/>
                    <a:pt x="60" y="44"/>
                  </a:cubicBezTo>
                  <a:cubicBezTo>
                    <a:pt x="60" y="44"/>
                    <a:pt x="61" y="42"/>
                    <a:pt x="61" y="41"/>
                  </a:cubicBezTo>
                  <a:cubicBezTo>
                    <a:pt x="61" y="41"/>
                    <a:pt x="61" y="39"/>
                    <a:pt x="63" y="39"/>
                  </a:cubicBezTo>
                  <a:cubicBezTo>
                    <a:pt x="64" y="38"/>
                    <a:pt x="65" y="38"/>
                    <a:pt x="65" y="38"/>
                  </a:cubicBezTo>
                  <a:cubicBezTo>
                    <a:pt x="65" y="38"/>
                    <a:pt x="65" y="38"/>
                    <a:pt x="65" y="38"/>
                  </a:cubicBezTo>
                  <a:cubicBezTo>
                    <a:pt x="64" y="37"/>
                    <a:pt x="64" y="37"/>
                    <a:pt x="64" y="37"/>
                  </a:cubicBezTo>
                  <a:cubicBezTo>
                    <a:pt x="64" y="37"/>
                    <a:pt x="64" y="37"/>
                    <a:pt x="64" y="37"/>
                  </a:cubicBezTo>
                  <a:cubicBezTo>
                    <a:pt x="64" y="37"/>
                    <a:pt x="65" y="36"/>
                    <a:pt x="65" y="35"/>
                  </a:cubicBezTo>
                  <a:cubicBezTo>
                    <a:pt x="66" y="35"/>
                    <a:pt x="68" y="34"/>
                    <a:pt x="68" y="34"/>
                  </a:cubicBezTo>
                  <a:cubicBezTo>
                    <a:pt x="68" y="34"/>
                    <a:pt x="68" y="33"/>
                    <a:pt x="68" y="33"/>
                  </a:cubicBezTo>
                  <a:cubicBezTo>
                    <a:pt x="68" y="33"/>
                    <a:pt x="67" y="30"/>
                    <a:pt x="67" y="30"/>
                  </a:cubicBezTo>
                  <a:cubicBezTo>
                    <a:pt x="67" y="29"/>
                    <a:pt x="67" y="29"/>
                    <a:pt x="68" y="29"/>
                  </a:cubicBezTo>
                  <a:cubicBezTo>
                    <a:pt x="68" y="29"/>
                    <a:pt x="68" y="28"/>
                    <a:pt x="68" y="28"/>
                  </a:cubicBezTo>
                  <a:cubicBezTo>
                    <a:pt x="68" y="28"/>
                    <a:pt x="68" y="28"/>
                    <a:pt x="68" y="28"/>
                  </a:cubicBezTo>
                  <a:cubicBezTo>
                    <a:pt x="69" y="28"/>
                    <a:pt x="69" y="28"/>
                    <a:pt x="70" y="28"/>
                  </a:cubicBezTo>
                  <a:cubicBezTo>
                    <a:pt x="70" y="28"/>
                    <a:pt x="71" y="27"/>
                    <a:pt x="71" y="27"/>
                  </a:cubicBezTo>
                  <a:cubicBezTo>
                    <a:pt x="71" y="26"/>
                    <a:pt x="71" y="26"/>
                    <a:pt x="71" y="26"/>
                  </a:cubicBezTo>
                  <a:cubicBezTo>
                    <a:pt x="71" y="26"/>
                    <a:pt x="71" y="26"/>
                    <a:pt x="71" y="26"/>
                  </a:cubicBezTo>
                  <a:cubicBezTo>
                    <a:pt x="71" y="26"/>
                    <a:pt x="68" y="26"/>
                    <a:pt x="68" y="25"/>
                  </a:cubicBezTo>
                  <a:cubicBezTo>
                    <a:pt x="68" y="24"/>
                    <a:pt x="68" y="24"/>
                    <a:pt x="68" y="24"/>
                  </a:cubicBezTo>
                  <a:cubicBezTo>
                    <a:pt x="68" y="24"/>
                    <a:pt x="68" y="23"/>
                    <a:pt x="68" y="24"/>
                  </a:cubicBezTo>
                  <a:cubicBezTo>
                    <a:pt x="68" y="24"/>
                    <a:pt x="68" y="24"/>
                    <a:pt x="67" y="24"/>
                  </a:cubicBezTo>
                  <a:cubicBezTo>
                    <a:pt x="67" y="24"/>
                    <a:pt x="67" y="24"/>
                    <a:pt x="67" y="24"/>
                  </a:cubicBezTo>
                  <a:cubicBezTo>
                    <a:pt x="67" y="24"/>
                    <a:pt x="67" y="24"/>
                    <a:pt x="67" y="24"/>
                  </a:cubicBezTo>
                  <a:cubicBezTo>
                    <a:pt x="67" y="24"/>
                    <a:pt x="66" y="24"/>
                    <a:pt x="66" y="24"/>
                  </a:cubicBezTo>
                  <a:cubicBezTo>
                    <a:pt x="66" y="23"/>
                    <a:pt x="65" y="22"/>
                    <a:pt x="65" y="22"/>
                  </a:cubicBezTo>
                  <a:cubicBezTo>
                    <a:pt x="65" y="22"/>
                    <a:pt x="65" y="21"/>
                    <a:pt x="65" y="21"/>
                  </a:cubicBezTo>
                  <a:cubicBezTo>
                    <a:pt x="66" y="20"/>
                    <a:pt x="66" y="20"/>
                    <a:pt x="66" y="19"/>
                  </a:cubicBezTo>
                  <a:cubicBezTo>
                    <a:pt x="65" y="19"/>
                    <a:pt x="65" y="19"/>
                    <a:pt x="65" y="19"/>
                  </a:cubicBezTo>
                  <a:cubicBezTo>
                    <a:pt x="65" y="19"/>
                    <a:pt x="65" y="18"/>
                    <a:pt x="65" y="18"/>
                  </a:cubicBezTo>
                  <a:cubicBezTo>
                    <a:pt x="65" y="18"/>
                    <a:pt x="65" y="18"/>
                    <a:pt x="66" y="18"/>
                  </a:cubicBezTo>
                  <a:cubicBezTo>
                    <a:pt x="66" y="18"/>
                    <a:pt x="66" y="17"/>
                    <a:pt x="66" y="17"/>
                  </a:cubicBezTo>
                  <a:cubicBezTo>
                    <a:pt x="66" y="17"/>
                    <a:pt x="66" y="17"/>
                    <a:pt x="65" y="17"/>
                  </a:cubicBezTo>
                  <a:cubicBezTo>
                    <a:pt x="65" y="17"/>
                    <a:pt x="65" y="17"/>
                    <a:pt x="65" y="17"/>
                  </a:cubicBezTo>
                  <a:cubicBezTo>
                    <a:pt x="65" y="17"/>
                    <a:pt x="64" y="17"/>
                    <a:pt x="64" y="16"/>
                  </a:cubicBezTo>
                  <a:cubicBezTo>
                    <a:pt x="65" y="16"/>
                    <a:pt x="65" y="16"/>
                    <a:pt x="65" y="15"/>
                  </a:cubicBezTo>
                  <a:cubicBezTo>
                    <a:pt x="65" y="15"/>
                    <a:pt x="64" y="15"/>
                    <a:pt x="64" y="15"/>
                  </a:cubicBezTo>
                  <a:cubicBezTo>
                    <a:pt x="64" y="15"/>
                    <a:pt x="64" y="15"/>
                    <a:pt x="64" y="15"/>
                  </a:cubicBezTo>
                  <a:cubicBezTo>
                    <a:pt x="64" y="15"/>
                    <a:pt x="64" y="15"/>
                    <a:pt x="64" y="15"/>
                  </a:cubicBezTo>
                  <a:cubicBezTo>
                    <a:pt x="64" y="14"/>
                    <a:pt x="64" y="14"/>
                    <a:pt x="65" y="13"/>
                  </a:cubicBezTo>
                  <a:cubicBezTo>
                    <a:pt x="65" y="13"/>
                    <a:pt x="66" y="13"/>
                    <a:pt x="66" y="13"/>
                  </a:cubicBezTo>
                  <a:cubicBezTo>
                    <a:pt x="67" y="13"/>
                    <a:pt x="68" y="13"/>
                    <a:pt x="68" y="13"/>
                  </a:cubicBezTo>
                  <a:cubicBezTo>
                    <a:pt x="68" y="13"/>
                    <a:pt x="71" y="13"/>
                    <a:pt x="71" y="13"/>
                  </a:cubicBezTo>
                  <a:cubicBezTo>
                    <a:pt x="71" y="13"/>
                    <a:pt x="71" y="13"/>
                    <a:pt x="71" y="13"/>
                  </a:cubicBezTo>
                  <a:cubicBezTo>
                    <a:pt x="71" y="14"/>
                    <a:pt x="72" y="14"/>
                    <a:pt x="72" y="14"/>
                  </a:cubicBezTo>
                  <a:cubicBezTo>
                    <a:pt x="72" y="14"/>
                    <a:pt x="73" y="14"/>
                    <a:pt x="74" y="14"/>
                  </a:cubicBezTo>
                  <a:cubicBezTo>
                    <a:pt x="74" y="14"/>
                    <a:pt x="76" y="13"/>
                    <a:pt x="76" y="13"/>
                  </a:cubicBezTo>
                  <a:cubicBezTo>
                    <a:pt x="76" y="13"/>
                    <a:pt x="76" y="13"/>
                    <a:pt x="77" y="13"/>
                  </a:cubicBezTo>
                  <a:cubicBezTo>
                    <a:pt x="77" y="13"/>
                    <a:pt x="78" y="13"/>
                    <a:pt x="79" y="12"/>
                  </a:cubicBezTo>
                  <a:cubicBezTo>
                    <a:pt x="79" y="11"/>
                    <a:pt x="80" y="11"/>
                    <a:pt x="80" y="11"/>
                  </a:cubicBezTo>
                  <a:cubicBezTo>
                    <a:pt x="80" y="11"/>
                    <a:pt x="82" y="9"/>
                    <a:pt x="84" y="9"/>
                  </a:cubicBezTo>
                  <a:cubicBezTo>
                    <a:pt x="83" y="9"/>
                    <a:pt x="83" y="9"/>
                    <a:pt x="82" y="8"/>
                  </a:cubicBezTo>
                  <a:cubicBezTo>
                    <a:pt x="80" y="8"/>
                    <a:pt x="79" y="8"/>
                    <a:pt x="78" y="7"/>
                  </a:cubicBezTo>
                  <a:cubicBezTo>
                    <a:pt x="78" y="7"/>
                    <a:pt x="78" y="7"/>
                    <a:pt x="78" y="7"/>
                  </a:cubicBezTo>
                  <a:cubicBezTo>
                    <a:pt x="78" y="6"/>
                    <a:pt x="77" y="6"/>
                    <a:pt x="77" y="7"/>
                  </a:cubicBezTo>
                  <a:cubicBezTo>
                    <a:pt x="77" y="7"/>
                    <a:pt x="76" y="7"/>
                    <a:pt x="76" y="7"/>
                  </a:cubicBezTo>
                  <a:cubicBezTo>
                    <a:pt x="76" y="7"/>
                    <a:pt x="76" y="7"/>
                    <a:pt x="76" y="7"/>
                  </a:cubicBezTo>
                  <a:cubicBezTo>
                    <a:pt x="75" y="7"/>
                    <a:pt x="75" y="6"/>
                    <a:pt x="74" y="6"/>
                  </a:cubicBezTo>
                  <a:cubicBezTo>
                    <a:pt x="74" y="5"/>
                    <a:pt x="74" y="5"/>
                    <a:pt x="74" y="5"/>
                  </a:cubicBezTo>
                  <a:cubicBezTo>
                    <a:pt x="75" y="5"/>
                    <a:pt x="75" y="4"/>
                    <a:pt x="75" y="3"/>
                  </a:cubicBezTo>
                  <a:cubicBezTo>
                    <a:pt x="75" y="3"/>
                    <a:pt x="74" y="2"/>
                    <a:pt x="73" y="2"/>
                  </a:cubicBezTo>
                  <a:cubicBezTo>
                    <a:pt x="73" y="2"/>
                    <a:pt x="73" y="1"/>
                    <a:pt x="72" y="1"/>
                  </a:cubicBezTo>
                  <a:cubicBezTo>
                    <a:pt x="72" y="1"/>
                    <a:pt x="72" y="1"/>
                    <a:pt x="71" y="0"/>
                  </a:cubicBezTo>
                  <a:cubicBezTo>
                    <a:pt x="71" y="0"/>
                    <a:pt x="70" y="0"/>
                    <a:pt x="69" y="0"/>
                  </a:cubicBezTo>
                  <a:cubicBezTo>
                    <a:pt x="69" y="0"/>
                    <a:pt x="69" y="0"/>
                    <a:pt x="68" y="0"/>
                  </a:cubicBezTo>
                  <a:cubicBezTo>
                    <a:pt x="68" y="0"/>
                    <a:pt x="68" y="0"/>
                    <a:pt x="68"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4" name="Freeform 516"/>
            <p:cNvSpPr>
              <a:spLocks/>
            </p:cNvSpPr>
            <p:nvPr/>
          </p:nvSpPr>
          <p:spPr bwMode="auto">
            <a:xfrm>
              <a:off x="3766" y="1876"/>
              <a:ext cx="126" cy="80"/>
            </a:xfrm>
            <a:custGeom>
              <a:avLst/>
              <a:gdLst/>
              <a:ahLst/>
              <a:cxnLst>
                <a:cxn ang="0">
                  <a:pos x="24" y="10"/>
                </a:cxn>
                <a:cxn ang="0">
                  <a:pos x="22" y="10"/>
                </a:cxn>
                <a:cxn ang="0">
                  <a:pos x="21" y="9"/>
                </a:cxn>
                <a:cxn ang="0">
                  <a:pos x="18" y="9"/>
                </a:cxn>
                <a:cxn ang="0">
                  <a:pos x="16" y="9"/>
                </a:cxn>
                <a:cxn ang="0">
                  <a:pos x="10" y="9"/>
                </a:cxn>
                <a:cxn ang="0">
                  <a:pos x="10" y="6"/>
                </a:cxn>
                <a:cxn ang="0">
                  <a:pos x="11" y="5"/>
                </a:cxn>
                <a:cxn ang="0">
                  <a:pos x="16" y="6"/>
                </a:cxn>
                <a:cxn ang="0">
                  <a:pos x="16" y="6"/>
                </a:cxn>
                <a:cxn ang="0">
                  <a:pos x="17" y="5"/>
                </a:cxn>
                <a:cxn ang="0">
                  <a:pos x="17" y="2"/>
                </a:cxn>
                <a:cxn ang="0">
                  <a:pos x="15" y="0"/>
                </a:cxn>
                <a:cxn ang="0">
                  <a:pos x="12" y="2"/>
                </a:cxn>
                <a:cxn ang="0">
                  <a:pos x="9" y="2"/>
                </a:cxn>
                <a:cxn ang="0">
                  <a:pos x="9" y="5"/>
                </a:cxn>
                <a:cxn ang="0">
                  <a:pos x="6" y="5"/>
                </a:cxn>
                <a:cxn ang="0">
                  <a:pos x="8" y="5"/>
                </a:cxn>
                <a:cxn ang="0">
                  <a:pos x="7" y="6"/>
                </a:cxn>
                <a:cxn ang="0">
                  <a:pos x="6" y="7"/>
                </a:cxn>
                <a:cxn ang="0">
                  <a:pos x="4" y="8"/>
                </a:cxn>
                <a:cxn ang="0">
                  <a:pos x="1" y="9"/>
                </a:cxn>
                <a:cxn ang="0">
                  <a:pos x="0" y="10"/>
                </a:cxn>
                <a:cxn ang="0">
                  <a:pos x="3" y="12"/>
                </a:cxn>
                <a:cxn ang="0">
                  <a:pos x="4" y="12"/>
                </a:cxn>
                <a:cxn ang="0">
                  <a:pos x="5" y="16"/>
                </a:cxn>
                <a:cxn ang="0">
                  <a:pos x="2" y="20"/>
                </a:cxn>
                <a:cxn ang="0">
                  <a:pos x="2" y="22"/>
                </a:cxn>
                <a:cxn ang="0">
                  <a:pos x="2" y="23"/>
                </a:cxn>
                <a:cxn ang="0">
                  <a:pos x="4" y="23"/>
                </a:cxn>
                <a:cxn ang="0">
                  <a:pos x="8" y="21"/>
                </a:cxn>
                <a:cxn ang="0">
                  <a:pos x="9" y="23"/>
                </a:cxn>
                <a:cxn ang="0">
                  <a:pos x="11" y="20"/>
                </a:cxn>
                <a:cxn ang="0">
                  <a:pos x="14" y="20"/>
                </a:cxn>
                <a:cxn ang="0">
                  <a:pos x="14" y="19"/>
                </a:cxn>
                <a:cxn ang="0">
                  <a:pos x="15" y="17"/>
                </a:cxn>
                <a:cxn ang="0">
                  <a:pos x="18" y="15"/>
                </a:cxn>
                <a:cxn ang="0">
                  <a:pos x="20" y="17"/>
                </a:cxn>
                <a:cxn ang="0">
                  <a:pos x="19" y="17"/>
                </a:cxn>
                <a:cxn ang="0">
                  <a:pos x="20" y="24"/>
                </a:cxn>
                <a:cxn ang="0">
                  <a:pos x="26" y="23"/>
                </a:cxn>
                <a:cxn ang="0">
                  <a:pos x="30" y="21"/>
                </a:cxn>
                <a:cxn ang="0">
                  <a:pos x="31" y="22"/>
                </a:cxn>
                <a:cxn ang="0">
                  <a:pos x="34" y="21"/>
                </a:cxn>
                <a:cxn ang="0">
                  <a:pos x="37" y="22"/>
                </a:cxn>
                <a:cxn ang="0">
                  <a:pos x="38" y="21"/>
                </a:cxn>
                <a:cxn ang="0">
                  <a:pos x="37" y="15"/>
                </a:cxn>
                <a:cxn ang="0">
                  <a:pos x="32" y="14"/>
                </a:cxn>
                <a:cxn ang="0">
                  <a:pos x="32" y="12"/>
                </a:cxn>
                <a:cxn ang="0">
                  <a:pos x="31" y="9"/>
                </a:cxn>
              </a:cxnLst>
              <a:rect l="0" t="0" r="r" b="b"/>
              <a:pathLst>
                <a:path w="39" h="25">
                  <a:moveTo>
                    <a:pt x="27" y="10"/>
                  </a:moveTo>
                  <a:cubicBezTo>
                    <a:pt x="27" y="9"/>
                    <a:pt x="26" y="9"/>
                    <a:pt x="25" y="10"/>
                  </a:cubicBezTo>
                  <a:cubicBezTo>
                    <a:pt x="25" y="10"/>
                    <a:pt x="24" y="10"/>
                    <a:pt x="24" y="10"/>
                  </a:cubicBezTo>
                  <a:cubicBezTo>
                    <a:pt x="24" y="10"/>
                    <a:pt x="24" y="11"/>
                    <a:pt x="24" y="10"/>
                  </a:cubicBezTo>
                  <a:cubicBezTo>
                    <a:pt x="24" y="10"/>
                    <a:pt x="24" y="10"/>
                    <a:pt x="24" y="10"/>
                  </a:cubicBezTo>
                  <a:cubicBezTo>
                    <a:pt x="24" y="10"/>
                    <a:pt x="22" y="10"/>
                    <a:pt x="22" y="10"/>
                  </a:cubicBezTo>
                  <a:cubicBezTo>
                    <a:pt x="22" y="10"/>
                    <a:pt x="22" y="10"/>
                    <a:pt x="22" y="9"/>
                  </a:cubicBezTo>
                  <a:cubicBezTo>
                    <a:pt x="22" y="9"/>
                    <a:pt x="22" y="9"/>
                    <a:pt x="21" y="9"/>
                  </a:cubicBezTo>
                  <a:cubicBezTo>
                    <a:pt x="21" y="9"/>
                    <a:pt x="21" y="9"/>
                    <a:pt x="21" y="9"/>
                  </a:cubicBezTo>
                  <a:cubicBezTo>
                    <a:pt x="21" y="9"/>
                    <a:pt x="20" y="8"/>
                    <a:pt x="21" y="8"/>
                  </a:cubicBezTo>
                  <a:cubicBezTo>
                    <a:pt x="21" y="8"/>
                    <a:pt x="20" y="8"/>
                    <a:pt x="20" y="8"/>
                  </a:cubicBezTo>
                  <a:cubicBezTo>
                    <a:pt x="20" y="8"/>
                    <a:pt x="19" y="9"/>
                    <a:pt x="18" y="9"/>
                  </a:cubicBezTo>
                  <a:cubicBezTo>
                    <a:pt x="18" y="9"/>
                    <a:pt x="18" y="9"/>
                    <a:pt x="18" y="9"/>
                  </a:cubicBezTo>
                  <a:cubicBezTo>
                    <a:pt x="18" y="9"/>
                    <a:pt x="17" y="9"/>
                    <a:pt x="17" y="9"/>
                  </a:cubicBezTo>
                  <a:cubicBezTo>
                    <a:pt x="16" y="9"/>
                    <a:pt x="16" y="9"/>
                    <a:pt x="16" y="9"/>
                  </a:cubicBezTo>
                  <a:cubicBezTo>
                    <a:pt x="16" y="9"/>
                    <a:pt x="14" y="8"/>
                    <a:pt x="14" y="8"/>
                  </a:cubicBezTo>
                  <a:cubicBezTo>
                    <a:pt x="14" y="8"/>
                    <a:pt x="13" y="8"/>
                    <a:pt x="13" y="8"/>
                  </a:cubicBezTo>
                  <a:cubicBezTo>
                    <a:pt x="13" y="8"/>
                    <a:pt x="10" y="9"/>
                    <a:pt x="10" y="9"/>
                  </a:cubicBezTo>
                  <a:cubicBezTo>
                    <a:pt x="10" y="9"/>
                    <a:pt x="10" y="8"/>
                    <a:pt x="10" y="8"/>
                  </a:cubicBezTo>
                  <a:cubicBezTo>
                    <a:pt x="10" y="8"/>
                    <a:pt x="10" y="6"/>
                    <a:pt x="10" y="6"/>
                  </a:cubicBezTo>
                  <a:cubicBezTo>
                    <a:pt x="10" y="6"/>
                    <a:pt x="10" y="6"/>
                    <a:pt x="10" y="6"/>
                  </a:cubicBezTo>
                  <a:cubicBezTo>
                    <a:pt x="10" y="6"/>
                    <a:pt x="10" y="6"/>
                    <a:pt x="10" y="6"/>
                  </a:cubicBezTo>
                  <a:cubicBezTo>
                    <a:pt x="10" y="6"/>
                    <a:pt x="11" y="5"/>
                    <a:pt x="11" y="5"/>
                  </a:cubicBezTo>
                  <a:cubicBezTo>
                    <a:pt x="11" y="5"/>
                    <a:pt x="11" y="5"/>
                    <a:pt x="11" y="5"/>
                  </a:cubicBezTo>
                  <a:cubicBezTo>
                    <a:pt x="11" y="5"/>
                    <a:pt x="13" y="5"/>
                    <a:pt x="13" y="5"/>
                  </a:cubicBezTo>
                  <a:cubicBezTo>
                    <a:pt x="13" y="5"/>
                    <a:pt x="13" y="5"/>
                    <a:pt x="13" y="5"/>
                  </a:cubicBezTo>
                  <a:cubicBezTo>
                    <a:pt x="13" y="5"/>
                    <a:pt x="15" y="6"/>
                    <a:pt x="16" y="6"/>
                  </a:cubicBezTo>
                  <a:cubicBezTo>
                    <a:pt x="16" y="6"/>
                    <a:pt x="16" y="6"/>
                    <a:pt x="16" y="6"/>
                  </a:cubicBezTo>
                  <a:cubicBezTo>
                    <a:pt x="15" y="6"/>
                    <a:pt x="15" y="6"/>
                    <a:pt x="15" y="6"/>
                  </a:cubicBezTo>
                  <a:cubicBezTo>
                    <a:pt x="15" y="6"/>
                    <a:pt x="16" y="6"/>
                    <a:pt x="16" y="6"/>
                  </a:cubicBezTo>
                  <a:cubicBezTo>
                    <a:pt x="18" y="4"/>
                    <a:pt x="18" y="4"/>
                    <a:pt x="18" y="4"/>
                  </a:cubicBezTo>
                  <a:cubicBezTo>
                    <a:pt x="17" y="5"/>
                    <a:pt x="17" y="5"/>
                    <a:pt x="17" y="5"/>
                  </a:cubicBezTo>
                  <a:cubicBezTo>
                    <a:pt x="17" y="5"/>
                    <a:pt x="17" y="5"/>
                    <a:pt x="17" y="5"/>
                  </a:cubicBezTo>
                  <a:cubicBezTo>
                    <a:pt x="17" y="5"/>
                    <a:pt x="15" y="4"/>
                    <a:pt x="15" y="3"/>
                  </a:cubicBezTo>
                  <a:cubicBezTo>
                    <a:pt x="15" y="3"/>
                    <a:pt x="15" y="3"/>
                    <a:pt x="15" y="3"/>
                  </a:cubicBezTo>
                  <a:cubicBezTo>
                    <a:pt x="15" y="3"/>
                    <a:pt x="17" y="2"/>
                    <a:pt x="17" y="2"/>
                  </a:cubicBezTo>
                  <a:cubicBezTo>
                    <a:pt x="17" y="2"/>
                    <a:pt x="17" y="1"/>
                    <a:pt x="17" y="1"/>
                  </a:cubicBezTo>
                  <a:cubicBezTo>
                    <a:pt x="17" y="1"/>
                    <a:pt x="16" y="0"/>
                    <a:pt x="15" y="0"/>
                  </a:cubicBezTo>
                  <a:cubicBezTo>
                    <a:pt x="15" y="0"/>
                    <a:pt x="15" y="0"/>
                    <a:pt x="15" y="0"/>
                  </a:cubicBezTo>
                  <a:cubicBezTo>
                    <a:pt x="15" y="0"/>
                    <a:pt x="13" y="1"/>
                    <a:pt x="13" y="1"/>
                  </a:cubicBezTo>
                  <a:cubicBezTo>
                    <a:pt x="13" y="1"/>
                    <a:pt x="13" y="2"/>
                    <a:pt x="13" y="2"/>
                  </a:cubicBezTo>
                  <a:cubicBezTo>
                    <a:pt x="12" y="2"/>
                    <a:pt x="12" y="2"/>
                    <a:pt x="12" y="2"/>
                  </a:cubicBezTo>
                  <a:cubicBezTo>
                    <a:pt x="11" y="2"/>
                    <a:pt x="10" y="2"/>
                    <a:pt x="10" y="1"/>
                  </a:cubicBezTo>
                  <a:cubicBezTo>
                    <a:pt x="10" y="1"/>
                    <a:pt x="10" y="1"/>
                    <a:pt x="10" y="1"/>
                  </a:cubicBezTo>
                  <a:cubicBezTo>
                    <a:pt x="9" y="2"/>
                    <a:pt x="9" y="2"/>
                    <a:pt x="9" y="2"/>
                  </a:cubicBezTo>
                  <a:cubicBezTo>
                    <a:pt x="9" y="3"/>
                    <a:pt x="9" y="4"/>
                    <a:pt x="9" y="4"/>
                  </a:cubicBezTo>
                  <a:cubicBezTo>
                    <a:pt x="10" y="5"/>
                    <a:pt x="10" y="5"/>
                    <a:pt x="9" y="5"/>
                  </a:cubicBezTo>
                  <a:cubicBezTo>
                    <a:pt x="9" y="5"/>
                    <a:pt x="9" y="5"/>
                    <a:pt x="9" y="5"/>
                  </a:cubicBezTo>
                  <a:cubicBezTo>
                    <a:pt x="9" y="5"/>
                    <a:pt x="9" y="4"/>
                    <a:pt x="9" y="4"/>
                  </a:cubicBezTo>
                  <a:cubicBezTo>
                    <a:pt x="9" y="4"/>
                    <a:pt x="7" y="5"/>
                    <a:pt x="7" y="5"/>
                  </a:cubicBezTo>
                  <a:cubicBezTo>
                    <a:pt x="6" y="5"/>
                    <a:pt x="6" y="5"/>
                    <a:pt x="6" y="5"/>
                  </a:cubicBezTo>
                  <a:cubicBezTo>
                    <a:pt x="7" y="5"/>
                    <a:pt x="7" y="5"/>
                    <a:pt x="7" y="5"/>
                  </a:cubicBezTo>
                  <a:cubicBezTo>
                    <a:pt x="7" y="5"/>
                    <a:pt x="8" y="5"/>
                    <a:pt x="8" y="5"/>
                  </a:cubicBezTo>
                  <a:cubicBezTo>
                    <a:pt x="8" y="5"/>
                    <a:pt x="8" y="5"/>
                    <a:pt x="8" y="5"/>
                  </a:cubicBezTo>
                  <a:cubicBezTo>
                    <a:pt x="8" y="5"/>
                    <a:pt x="8" y="6"/>
                    <a:pt x="8" y="5"/>
                  </a:cubicBezTo>
                  <a:cubicBezTo>
                    <a:pt x="7" y="5"/>
                    <a:pt x="7" y="6"/>
                    <a:pt x="7" y="6"/>
                  </a:cubicBezTo>
                  <a:cubicBezTo>
                    <a:pt x="7" y="7"/>
                    <a:pt x="7" y="6"/>
                    <a:pt x="7" y="6"/>
                  </a:cubicBezTo>
                  <a:cubicBezTo>
                    <a:pt x="7" y="6"/>
                    <a:pt x="7" y="6"/>
                    <a:pt x="7" y="6"/>
                  </a:cubicBezTo>
                  <a:cubicBezTo>
                    <a:pt x="7" y="6"/>
                    <a:pt x="7" y="6"/>
                    <a:pt x="6" y="7"/>
                  </a:cubicBezTo>
                  <a:cubicBezTo>
                    <a:pt x="6" y="7"/>
                    <a:pt x="6" y="7"/>
                    <a:pt x="6" y="7"/>
                  </a:cubicBezTo>
                  <a:cubicBezTo>
                    <a:pt x="6" y="7"/>
                    <a:pt x="6" y="8"/>
                    <a:pt x="6" y="8"/>
                  </a:cubicBezTo>
                  <a:cubicBezTo>
                    <a:pt x="6" y="8"/>
                    <a:pt x="6" y="8"/>
                    <a:pt x="6" y="8"/>
                  </a:cubicBezTo>
                  <a:cubicBezTo>
                    <a:pt x="6" y="8"/>
                    <a:pt x="5" y="8"/>
                    <a:pt x="4" y="8"/>
                  </a:cubicBezTo>
                  <a:cubicBezTo>
                    <a:pt x="4" y="8"/>
                    <a:pt x="3" y="8"/>
                    <a:pt x="3" y="8"/>
                  </a:cubicBezTo>
                  <a:cubicBezTo>
                    <a:pt x="2" y="8"/>
                    <a:pt x="2" y="8"/>
                    <a:pt x="1" y="8"/>
                  </a:cubicBezTo>
                  <a:cubicBezTo>
                    <a:pt x="1" y="8"/>
                    <a:pt x="1" y="9"/>
                    <a:pt x="1" y="9"/>
                  </a:cubicBezTo>
                  <a:cubicBezTo>
                    <a:pt x="0" y="9"/>
                    <a:pt x="0" y="9"/>
                    <a:pt x="0" y="9"/>
                  </a:cubicBezTo>
                  <a:cubicBezTo>
                    <a:pt x="0" y="9"/>
                    <a:pt x="0" y="10"/>
                    <a:pt x="0" y="10"/>
                  </a:cubicBezTo>
                  <a:cubicBezTo>
                    <a:pt x="0" y="10"/>
                    <a:pt x="0" y="10"/>
                    <a:pt x="0" y="10"/>
                  </a:cubicBezTo>
                  <a:cubicBezTo>
                    <a:pt x="0" y="10"/>
                    <a:pt x="1" y="11"/>
                    <a:pt x="1" y="11"/>
                  </a:cubicBezTo>
                  <a:cubicBezTo>
                    <a:pt x="1" y="12"/>
                    <a:pt x="2" y="12"/>
                    <a:pt x="2" y="12"/>
                  </a:cubicBezTo>
                  <a:cubicBezTo>
                    <a:pt x="2" y="12"/>
                    <a:pt x="3" y="12"/>
                    <a:pt x="3" y="12"/>
                  </a:cubicBezTo>
                  <a:cubicBezTo>
                    <a:pt x="3" y="12"/>
                    <a:pt x="3" y="12"/>
                    <a:pt x="3" y="12"/>
                  </a:cubicBezTo>
                  <a:cubicBezTo>
                    <a:pt x="3" y="12"/>
                    <a:pt x="4" y="12"/>
                    <a:pt x="4" y="12"/>
                  </a:cubicBezTo>
                  <a:cubicBezTo>
                    <a:pt x="4" y="12"/>
                    <a:pt x="4" y="12"/>
                    <a:pt x="4" y="12"/>
                  </a:cubicBezTo>
                  <a:cubicBezTo>
                    <a:pt x="4" y="12"/>
                    <a:pt x="4" y="14"/>
                    <a:pt x="4" y="15"/>
                  </a:cubicBezTo>
                  <a:cubicBezTo>
                    <a:pt x="4" y="15"/>
                    <a:pt x="4" y="15"/>
                    <a:pt x="4" y="15"/>
                  </a:cubicBezTo>
                  <a:cubicBezTo>
                    <a:pt x="4" y="15"/>
                    <a:pt x="5" y="16"/>
                    <a:pt x="5" y="16"/>
                  </a:cubicBezTo>
                  <a:cubicBezTo>
                    <a:pt x="5" y="16"/>
                    <a:pt x="5" y="16"/>
                    <a:pt x="5" y="16"/>
                  </a:cubicBezTo>
                  <a:cubicBezTo>
                    <a:pt x="5" y="16"/>
                    <a:pt x="4" y="17"/>
                    <a:pt x="4" y="18"/>
                  </a:cubicBezTo>
                  <a:cubicBezTo>
                    <a:pt x="4" y="18"/>
                    <a:pt x="2" y="20"/>
                    <a:pt x="2" y="20"/>
                  </a:cubicBezTo>
                  <a:cubicBezTo>
                    <a:pt x="2" y="21"/>
                    <a:pt x="2" y="21"/>
                    <a:pt x="2" y="21"/>
                  </a:cubicBezTo>
                  <a:cubicBezTo>
                    <a:pt x="2" y="21"/>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3" y="23"/>
                    <a:pt x="3" y="23"/>
                    <a:pt x="3" y="23"/>
                  </a:cubicBezTo>
                  <a:cubicBezTo>
                    <a:pt x="3" y="24"/>
                    <a:pt x="3" y="24"/>
                    <a:pt x="4" y="23"/>
                  </a:cubicBezTo>
                  <a:cubicBezTo>
                    <a:pt x="4" y="23"/>
                    <a:pt x="4" y="23"/>
                    <a:pt x="4" y="23"/>
                  </a:cubicBezTo>
                  <a:cubicBezTo>
                    <a:pt x="4" y="23"/>
                    <a:pt x="5" y="22"/>
                    <a:pt x="5" y="22"/>
                  </a:cubicBezTo>
                  <a:cubicBezTo>
                    <a:pt x="5" y="22"/>
                    <a:pt x="6" y="22"/>
                    <a:pt x="6" y="22"/>
                  </a:cubicBezTo>
                  <a:cubicBezTo>
                    <a:pt x="7" y="22"/>
                    <a:pt x="8" y="21"/>
                    <a:pt x="8" y="21"/>
                  </a:cubicBezTo>
                  <a:cubicBezTo>
                    <a:pt x="8" y="21"/>
                    <a:pt x="8" y="21"/>
                    <a:pt x="8" y="21"/>
                  </a:cubicBezTo>
                  <a:cubicBezTo>
                    <a:pt x="8" y="22"/>
                    <a:pt x="9" y="23"/>
                    <a:pt x="9" y="23"/>
                  </a:cubicBezTo>
                  <a:cubicBezTo>
                    <a:pt x="9" y="23"/>
                    <a:pt x="9" y="23"/>
                    <a:pt x="9" y="23"/>
                  </a:cubicBezTo>
                  <a:cubicBezTo>
                    <a:pt x="10" y="22"/>
                    <a:pt x="10" y="22"/>
                    <a:pt x="10" y="22"/>
                  </a:cubicBezTo>
                  <a:cubicBezTo>
                    <a:pt x="10" y="22"/>
                    <a:pt x="10" y="22"/>
                    <a:pt x="10" y="21"/>
                  </a:cubicBezTo>
                  <a:cubicBezTo>
                    <a:pt x="10" y="21"/>
                    <a:pt x="11" y="20"/>
                    <a:pt x="11" y="20"/>
                  </a:cubicBezTo>
                  <a:cubicBezTo>
                    <a:pt x="11" y="20"/>
                    <a:pt x="11" y="20"/>
                    <a:pt x="11" y="20"/>
                  </a:cubicBezTo>
                  <a:cubicBezTo>
                    <a:pt x="11" y="20"/>
                    <a:pt x="12" y="20"/>
                    <a:pt x="12" y="20"/>
                  </a:cubicBezTo>
                  <a:cubicBezTo>
                    <a:pt x="12" y="20"/>
                    <a:pt x="14" y="20"/>
                    <a:pt x="14" y="20"/>
                  </a:cubicBezTo>
                  <a:cubicBezTo>
                    <a:pt x="14" y="20"/>
                    <a:pt x="14" y="20"/>
                    <a:pt x="14" y="20"/>
                  </a:cubicBezTo>
                  <a:cubicBezTo>
                    <a:pt x="14" y="20"/>
                    <a:pt x="14" y="20"/>
                    <a:pt x="14" y="19"/>
                  </a:cubicBezTo>
                  <a:cubicBezTo>
                    <a:pt x="14" y="19"/>
                    <a:pt x="15" y="19"/>
                    <a:pt x="14" y="19"/>
                  </a:cubicBezTo>
                  <a:cubicBezTo>
                    <a:pt x="14" y="19"/>
                    <a:pt x="14" y="18"/>
                    <a:pt x="14" y="18"/>
                  </a:cubicBezTo>
                  <a:cubicBezTo>
                    <a:pt x="14" y="18"/>
                    <a:pt x="14" y="18"/>
                    <a:pt x="14" y="17"/>
                  </a:cubicBezTo>
                  <a:cubicBezTo>
                    <a:pt x="15" y="17"/>
                    <a:pt x="15" y="17"/>
                    <a:pt x="15" y="17"/>
                  </a:cubicBezTo>
                  <a:cubicBezTo>
                    <a:pt x="15" y="17"/>
                    <a:pt x="17" y="15"/>
                    <a:pt x="17" y="15"/>
                  </a:cubicBezTo>
                  <a:cubicBezTo>
                    <a:pt x="17" y="15"/>
                    <a:pt x="17" y="15"/>
                    <a:pt x="17" y="15"/>
                  </a:cubicBezTo>
                  <a:cubicBezTo>
                    <a:pt x="17" y="15"/>
                    <a:pt x="18" y="15"/>
                    <a:pt x="18" y="15"/>
                  </a:cubicBezTo>
                  <a:cubicBezTo>
                    <a:pt x="18" y="15"/>
                    <a:pt x="18" y="15"/>
                    <a:pt x="18" y="15"/>
                  </a:cubicBezTo>
                  <a:cubicBezTo>
                    <a:pt x="18" y="15"/>
                    <a:pt x="19" y="15"/>
                    <a:pt x="19" y="15"/>
                  </a:cubicBezTo>
                  <a:cubicBezTo>
                    <a:pt x="19" y="15"/>
                    <a:pt x="20" y="17"/>
                    <a:pt x="20" y="17"/>
                  </a:cubicBezTo>
                  <a:cubicBezTo>
                    <a:pt x="20" y="17"/>
                    <a:pt x="20" y="17"/>
                    <a:pt x="20" y="17"/>
                  </a:cubicBezTo>
                  <a:cubicBezTo>
                    <a:pt x="19" y="17"/>
                    <a:pt x="19" y="17"/>
                    <a:pt x="19" y="17"/>
                  </a:cubicBezTo>
                  <a:cubicBezTo>
                    <a:pt x="19" y="17"/>
                    <a:pt x="19" y="17"/>
                    <a:pt x="19" y="17"/>
                  </a:cubicBezTo>
                  <a:cubicBezTo>
                    <a:pt x="20" y="17"/>
                    <a:pt x="21" y="18"/>
                    <a:pt x="21" y="18"/>
                  </a:cubicBezTo>
                  <a:cubicBezTo>
                    <a:pt x="21" y="18"/>
                    <a:pt x="20" y="21"/>
                    <a:pt x="20" y="22"/>
                  </a:cubicBezTo>
                  <a:cubicBezTo>
                    <a:pt x="20" y="22"/>
                    <a:pt x="20" y="23"/>
                    <a:pt x="20" y="24"/>
                  </a:cubicBezTo>
                  <a:cubicBezTo>
                    <a:pt x="21" y="24"/>
                    <a:pt x="21" y="25"/>
                    <a:pt x="21" y="25"/>
                  </a:cubicBezTo>
                  <a:cubicBezTo>
                    <a:pt x="21" y="25"/>
                    <a:pt x="21" y="25"/>
                    <a:pt x="21" y="25"/>
                  </a:cubicBezTo>
                  <a:cubicBezTo>
                    <a:pt x="22" y="25"/>
                    <a:pt x="26" y="23"/>
                    <a:pt x="26" y="23"/>
                  </a:cubicBezTo>
                  <a:cubicBezTo>
                    <a:pt x="26" y="23"/>
                    <a:pt x="27" y="23"/>
                    <a:pt x="27" y="22"/>
                  </a:cubicBezTo>
                  <a:cubicBezTo>
                    <a:pt x="27" y="22"/>
                    <a:pt x="28" y="21"/>
                    <a:pt x="28" y="21"/>
                  </a:cubicBezTo>
                  <a:cubicBezTo>
                    <a:pt x="28" y="21"/>
                    <a:pt x="29" y="20"/>
                    <a:pt x="30" y="21"/>
                  </a:cubicBezTo>
                  <a:cubicBezTo>
                    <a:pt x="31" y="21"/>
                    <a:pt x="31" y="21"/>
                    <a:pt x="31" y="21"/>
                  </a:cubicBezTo>
                  <a:cubicBezTo>
                    <a:pt x="31" y="21"/>
                    <a:pt x="32" y="21"/>
                    <a:pt x="31" y="21"/>
                  </a:cubicBezTo>
                  <a:cubicBezTo>
                    <a:pt x="31" y="21"/>
                    <a:pt x="31" y="22"/>
                    <a:pt x="31" y="22"/>
                  </a:cubicBezTo>
                  <a:cubicBezTo>
                    <a:pt x="31" y="22"/>
                    <a:pt x="32" y="22"/>
                    <a:pt x="33" y="22"/>
                  </a:cubicBezTo>
                  <a:cubicBezTo>
                    <a:pt x="33" y="21"/>
                    <a:pt x="34" y="21"/>
                    <a:pt x="34" y="21"/>
                  </a:cubicBezTo>
                  <a:cubicBezTo>
                    <a:pt x="34" y="21"/>
                    <a:pt x="34" y="21"/>
                    <a:pt x="34" y="21"/>
                  </a:cubicBezTo>
                  <a:cubicBezTo>
                    <a:pt x="34" y="21"/>
                    <a:pt x="34" y="21"/>
                    <a:pt x="34" y="21"/>
                  </a:cubicBezTo>
                  <a:cubicBezTo>
                    <a:pt x="34" y="21"/>
                    <a:pt x="36" y="21"/>
                    <a:pt x="37" y="21"/>
                  </a:cubicBezTo>
                  <a:cubicBezTo>
                    <a:pt x="37" y="22"/>
                    <a:pt x="37" y="22"/>
                    <a:pt x="37" y="22"/>
                  </a:cubicBezTo>
                  <a:cubicBezTo>
                    <a:pt x="37" y="22"/>
                    <a:pt x="37" y="22"/>
                    <a:pt x="38" y="22"/>
                  </a:cubicBezTo>
                  <a:cubicBezTo>
                    <a:pt x="38" y="21"/>
                    <a:pt x="38" y="21"/>
                    <a:pt x="38" y="21"/>
                  </a:cubicBezTo>
                  <a:cubicBezTo>
                    <a:pt x="38" y="21"/>
                    <a:pt x="39" y="21"/>
                    <a:pt x="38" y="21"/>
                  </a:cubicBezTo>
                  <a:cubicBezTo>
                    <a:pt x="38" y="20"/>
                    <a:pt x="38" y="20"/>
                    <a:pt x="38" y="19"/>
                  </a:cubicBezTo>
                  <a:cubicBezTo>
                    <a:pt x="38" y="19"/>
                    <a:pt x="37" y="15"/>
                    <a:pt x="37" y="15"/>
                  </a:cubicBezTo>
                  <a:cubicBezTo>
                    <a:pt x="37" y="15"/>
                    <a:pt x="37" y="15"/>
                    <a:pt x="37" y="15"/>
                  </a:cubicBezTo>
                  <a:cubicBezTo>
                    <a:pt x="37" y="15"/>
                    <a:pt x="35" y="14"/>
                    <a:pt x="34" y="14"/>
                  </a:cubicBezTo>
                  <a:cubicBezTo>
                    <a:pt x="34" y="14"/>
                    <a:pt x="33" y="14"/>
                    <a:pt x="33" y="14"/>
                  </a:cubicBezTo>
                  <a:cubicBezTo>
                    <a:pt x="33" y="14"/>
                    <a:pt x="32" y="14"/>
                    <a:pt x="32" y="14"/>
                  </a:cubicBezTo>
                  <a:cubicBezTo>
                    <a:pt x="32" y="13"/>
                    <a:pt x="31" y="13"/>
                    <a:pt x="31" y="13"/>
                  </a:cubicBezTo>
                  <a:cubicBezTo>
                    <a:pt x="31" y="13"/>
                    <a:pt x="31" y="12"/>
                    <a:pt x="32" y="12"/>
                  </a:cubicBezTo>
                  <a:cubicBezTo>
                    <a:pt x="32" y="12"/>
                    <a:pt x="32" y="12"/>
                    <a:pt x="32" y="12"/>
                  </a:cubicBezTo>
                  <a:cubicBezTo>
                    <a:pt x="32" y="12"/>
                    <a:pt x="32" y="12"/>
                    <a:pt x="32" y="12"/>
                  </a:cubicBezTo>
                  <a:cubicBezTo>
                    <a:pt x="32" y="12"/>
                    <a:pt x="31" y="11"/>
                    <a:pt x="31" y="10"/>
                  </a:cubicBezTo>
                  <a:cubicBezTo>
                    <a:pt x="31" y="10"/>
                    <a:pt x="31" y="9"/>
                    <a:pt x="31" y="9"/>
                  </a:cubicBezTo>
                  <a:cubicBezTo>
                    <a:pt x="30" y="9"/>
                    <a:pt x="28" y="9"/>
                    <a:pt x="28" y="9"/>
                  </a:cubicBezTo>
                  <a:cubicBezTo>
                    <a:pt x="28" y="9"/>
                    <a:pt x="27" y="10"/>
                    <a:pt x="27" y="1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5" name="Freeform 517"/>
            <p:cNvSpPr>
              <a:spLocks noEditPoints="1"/>
            </p:cNvSpPr>
            <p:nvPr/>
          </p:nvSpPr>
          <p:spPr bwMode="auto">
            <a:xfrm>
              <a:off x="3798" y="1834"/>
              <a:ext cx="175" cy="77"/>
            </a:xfrm>
            <a:custGeom>
              <a:avLst/>
              <a:gdLst/>
              <a:ahLst/>
              <a:cxnLst>
                <a:cxn ang="0">
                  <a:pos x="23" y="21"/>
                </a:cxn>
                <a:cxn ang="0">
                  <a:pos x="23" y="18"/>
                </a:cxn>
                <a:cxn ang="0">
                  <a:pos x="27" y="16"/>
                </a:cxn>
                <a:cxn ang="0">
                  <a:pos x="30" y="15"/>
                </a:cxn>
                <a:cxn ang="0">
                  <a:pos x="31" y="17"/>
                </a:cxn>
                <a:cxn ang="0">
                  <a:pos x="34" y="17"/>
                </a:cxn>
                <a:cxn ang="0">
                  <a:pos x="36" y="14"/>
                </a:cxn>
                <a:cxn ang="0">
                  <a:pos x="44" y="12"/>
                </a:cxn>
                <a:cxn ang="0">
                  <a:pos x="53" y="7"/>
                </a:cxn>
                <a:cxn ang="0">
                  <a:pos x="54" y="6"/>
                </a:cxn>
                <a:cxn ang="0">
                  <a:pos x="50" y="4"/>
                </a:cxn>
                <a:cxn ang="0">
                  <a:pos x="46" y="2"/>
                </a:cxn>
                <a:cxn ang="0">
                  <a:pos x="32" y="1"/>
                </a:cxn>
                <a:cxn ang="0">
                  <a:pos x="29" y="2"/>
                </a:cxn>
                <a:cxn ang="0">
                  <a:pos x="25" y="0"/>
                </a:cxn>
                <a:cxn ang="0">
                  <a:pos x="22" y="0"/>
                </a:cxn>
                <a:cxn ang="0">
                  <a:pos x="20" y="5"/>
                </a:cxn>
                <a:cxn ang="0">
                  <a:pos x="10" y="3"/>
                </a:cxn>
                <a:cxn ang="0">
                  <a:pos x="8" y="5"/>
                </a:cxn>
                <a:cxn ang="0">
                  <a:pos x="9" y="6"/>
                </a:cxn>
                <a:cxn ang="0">
                  <a:pos x="4" y="9"/>
                </a:cxn>
                <a:cxn ang="0">
                  <a:pos x="6" y="10"/>
                </a:cxn>
                <a:cxn ang="0">
                  <a:pos x="7" y="11"/>
                </a:cxn>
                <a:cxn ang="0">
                  <a:pos x="10" y="12"/>
                </a:cxn>
                <a:cxn ang="0">
                  <a:pos x="11" y="11"/>
                </a:cxn>
                <a:cxn ang="0">
                  <a:pos x="11" y="10"/>
                </a:cxn>
                <a:cxn ang="0">
                  <a:pos x="13" y="12"/>
                </a:cxn>
                <a:cxn ang="0">
                  <a:pos x="14" y="12"/>
                </a:cxn>
                <a:cxn ang="0">
                  <a:pos x="14" y="13"/>
                </a:cxn>
                <a:cxn ang="0">
                  <a:pos x="16" y="13"/>
                </a:cxn>
                <a:cxn ang="0">
                  <a:pos x="18" y="14"/>
                </a:cxn>
                <a:cxn ang="0">
                  <a:pos x="16" y="16"/>
                </a:cxn>
                <a:cxn ang="0">
                  <a:pos x="15" y="15"/>
                </a:cxn>
                <a:cxn ang="0">
                  <a:pos x="14" y="16"/>
                </a:cxn>
                <a:cxn ang="0">
                  <a:pos x="13" y="17"/>
                </a:cxn>
                <a:cxn ang="0">
                  <a:pos x="11" y="17"/>
                </a:cxn>
                <a:cxn ang="0">
                  <a:pos x="8" y="17"/>
                </a:cxn>
                <a:cxn ang="0">
                  <a:pos x="5" y="19"/>
                </a:cxn>
                <a:cxn ang="0">
                  <a:pos x="3" y="18"/>
                </a:cxn>
                <a:cxn ang="0">
                  <a:pos x="1" y="18"/>
                </a:cxn>
                <a:cxn ang="0">
                  <a:pos x="0" y="19"/>
                </a:cxn>
                <a:cxn ang="0">
                  <a:pos x="3" y="21"/>
                </a:cxn>
                <a:cxn ang="0">
                  <a:pos x="7" y="22"/>
                </a:cxn>
                <a:cxn ang="0">
                  <a:pos x="10" y="21"/>
                </a:cxn>
                <a:cxn ang="0">
                  <a:pos x="11" y="22"/>
                </a:cxn>
                <a:cxn ang="0">
                  <a:pos x="14" y="23"/>
                </a:cxn>
                <a:cxn ang="0">
                  <a:pos x="15" y="23"/>
                </a:cxn>
                <a:cxn ang="0">
                  <a:pos x="21" y="22"/>
                </a:cxn>
                <a:cxn ang="0">
                  <a:pos x="6" y="20"/>
                </a:cxn>
                <a:cxn ang="0">
                  <a:pos x="6" y="20"/>
                </a:cxn>
                <a:cxn ang="0">
                  <a:pos x="8" y="18"/>
                </a:cxn>
                <a:cxn ang="0">
                  <a:pos x="12" y="19"/>
                </a:cxn>
              </a:cxnLst>
              <a:rect l="0" t="0" r="r" b="b"/>
              <a:pathLst>
                <a:path w="54" h="24">
                  <a:moveTo>
                    <a:pt x="21" y="22"/>
                  </a:moveTo>
                  <a:cubicBezTo>
                    <a:pt x="21" y="22"/>
                    <a:pt x="22" y="22"/>
                    <a:pt x="22" y="22"/>
                  </a:cubicBezTo>
                  <a:cubicBezTo>
                    <a:pt x="22" y="22"/>
                    <a:pt x="23" y="21"/>
                    <a:pt x="23" y="21"/>
                  </a:cubicBezTo>
                  <a:cubicBezTo>
                    <a:pt x="22" y="21"/>
                    <a:pt x="22" y="21"/>
                    <a:pt x="22" y="21"/>
                  </a:cubicBezTo>
                  <a:cubicBezTo>
                    <a:pt x="23" y="20"/>
                    <a:pt x="23" y="19"/>
                    <a:pt x="23" y="19"/>
                  </a:cubicBezTo>
                  <a:cubicBezTo>
                    <a:pt x="23" y="19"/>
                    <a:pt x="23" y="18"/>
                    <a:pt x="23" y="18"/>
                  </a:cubicBezTo>
                  <a:cubicBezTo>
                    <a:pt x="23" y="18"/>
                    <a:pt x="27" y="17"/>
                    <a:pt x="27" y="17"/>
                  </a:cubicBezTo>
                  <a:cubicBezTo>
                    <a:pt x="27" y="17"/>
                    <a:pt x="27" y="17"/>
                    <a:pt x="27" y="17"/>
                  </a:cubicBezTo>
                  <a:cubicBezTo>
                    <a:pt x="27" y="16"/>
                    <a:pt x="27" y="16"/>
                    <a:pt x="27" y="16"/>
                  </a:cubicBezTo>
                  <a:cubicBezTo>
                    <a:pt x="27" y="16"/>
                    <a:pt x="27" y="16"/>
                    <a:pt x="27" y="16"/>
                  </a:cubicBezTo>
                  <a:cubicBezTo>
                    <a:pt x="27" y="16"/>
                    <a:pt x="28" y="16"/>
                    <a:pt x="29" y="16"/>
                  </a:cubicBezTo>
                  <a:cubicBezTo>
                    <a:pt x="29" y="16"/>
                    <a:pt x="30" y="16"/>
                    <a:pt x="30" y="15"/>
                  </a:cubicBezTo>
                  <a:cubicBezTo>
                    <a:pt x="30" y="15"/>
                    <a:pt x="31" y="15"/>
                    <a:pt x="31" y="15"/>
                  </a:cubicBezTo>
                  <a:cubicBezTo>
                    <a:pt x="31" y="16"/>
                    <a:pt x="31" y="16"/>
                    <a:pt x="31" y="16"/>
                  </a:cubicBezTo>
                  <a:cubicBezTo>
                    <a:pt x="31" y="16"/>
                    <a:pt x="31" y="16"/>
                    <a:pt x="31" y="17"/>
                  </a:cubicBezTo>
                  <a:cubicBezTo>
                    <a:pt x="31" y="17"/>
                    <a:pt x="31" y="17"/>
                    <a:pt x="32" y="17"/>
                  </a:cubicBezTo>
                  <a:cubicBezTo>
                    <a:pt x="32" y="17"/>
                    <a:pt x="33" y="17"/>
                    <a:pt x="33" y="17"/>
                  </a:cubicBezTo>
                  <a:cubicBezTo>
                    <a:pt x="33" y="17"/>
                    <a:pt x="34" y="16"/>
                    <a:pt x="34" y="17"/>
                  </a:cubicBezTo>
                  <a:cubicBezTo>
                    <a:pt x="35" y="17"/>
                    <a:pt x="35" y="17"/>
                    <a:pt x="35" y="16"/>
                  </a:cubicBezTo>
                  <a:cubicBezTo>
                    <a:pt x="35" y="16"/>
                    <a:pt x="36" y="15"/>
                    <a:pt x="36" y="15"/>
                  </a:cubicBezTo>
                  <a:cubicBezTo>
                    <a:pt x="36" y="15"/>
                    <a:pt x="36" y="14"/>
                    <a:pt x="36" y="14"/>
                  </a:cubicBezTo>
                  <a:cubicBezTo>
                    <a:pt x="36" y="14"/>
                    <a:pt x="37" y="14"/>
                    <a:pt x="37" y="14"/>
                  </a:cubicBezTo>
                  <a:cubicBezTo>
                    <a:pt x="37" y="13"/>
                    <a:pt x="38" y="13"/>
                    <a:pt x="38" y="13"/>
                  </a:cubicBezTo>
                  <a:cubicBezTo>
                    <a:pt x="39" y="13"/>
                    <a:pt x="44" y="12"/>
                    <a:pt x="44" y="12"/>
                  </a:cubicBezTo>
                  <a:cubicBezTo>
                    <a:pt x="44" y="12"/>
                    <a:pt x="44" y="12"/>
                    <a:pt x="44" y="12"/>
                  </a:cubicBezTo>
                  <a:cubicBezTo>
                    <a:pt x="44" y="12"/>
                    <a:pt x="46" y="10"/>
                    <a:pt x="47" y="9"/>
                  </a:cubicBezTo>
                  <a:cubicBezTo>
                    <a:pt x="49" y="9"/>
                    <a:pt x="53" y="7"/>
                    <a:pt x="53" y="7"/>
                  </a:cubicBezTo>
                  <a:cubicBezTo>
                    <a:pt x="53" y="7"/>
                    <a:pt x="54" y="7"/>
                    <a:pt x="54" y="6"/>
                  </a:cubicBezTo>
                  <a:cubicBezTo>
                    <a:pt x="54" y="6"/>
                    <a:pt x="54" y="6"/>
                    <a:pt x="54" y="6"/>
                  </a:cubicBezTo>
                  <a:cubicBezTo>
                    <a:pt x="54" y="6"/>
                    <a:pt x="54" y="6"/>
                    <a:pt x="54" y="6"/>
                  </a:cubicBezTo>
                  <a:cubicBezTo>
                    <a:pt x="53" y="5"/>
                    <a:pt x="53" y="5"/>
                    <a:pt x="53" y="5"/>
                  </a:cubicBezTo>
                  <a:cubicBezTo>
                    <a:pt x="52" y="4"/>
                    <a:pt x="50" y="4"/>
                    <a:pt x="50" y="4"/>
                  </a:cubicBezTo>
                  <a:cubicBezTo>
                    <a:pt x="50" y="4"/>
                    <a:pt x="50" y="4"/>
                    <a:pt x="50" y="4"/>
                  </a:cubicBezTo>
                  <a:cubicBezTo>
                    <a:pt x="50" y="4"/>
                    <a:pt x="49" y="3"/>
                    <a:pt x="49" y="3"/>
                  </a:cubicBezTo>
                  <a:cubicBezTo>
                    <a:pt x="49" y="3"/>
                    <a:pt x="48" y="2"/>
                    <a:pt x="48" y="2"/>
                  </a:cubicBezTo>
                  <a:cubicBezTo>
                    <a:pt x="47" y="2"/>
                    <a:pt x="46" y="2"/>
                    <a:pt x="46" y="2"/>
                  </a:cubicBezTo>
                  <a:cubicBezTo>
                    <a:pt x="45" y="2"/>
                    <a:pt x="44" y="2"/>
                    <a:pt x="43" y="2"/>
                  </a:cubicBezTo>
                  <a:cubicBezTo>
                    <a:pt x="43" y="2"/>
                    <a:pt x="41" y="2"/>
                    <a:pt x="40" y="2"/>
                  </a:cubicBezTo>
                  <a:cubicBezTo>
                    <a:pt x="39" y="2"/>
                    <a:pt x="32" y="1"/>
                    <a:pt x="32" y="1"/>
                  </a:cubicBezTo>
                  <a:cubicBezTo>
                    <a:pt x="32" y="1"/>
                    <a:pt x="32" y="1"/>
                    <a:pt x="32" y="1"/>
                  </a:cubicBezTo>
                  <a:cubicBezTo>
                    <a:pt x="32" y="1"/>
                    <a:pt x="30" y="2"/>
                    <a:pt x="30" y="2"/>
                  </a:cubicBezTo>
                  <a:cubicBezTo>
                    <a:pt x="30" y="2"/>
                    <a:pt x="29" y="2"/>
                    <a:pt x="29" y="2"/>
                  </a:cubicBezTo>
                  <a:cubicBezTo>
                    <a:pt x="29" y="2"/>
                    <a:pt x="27" y="1"/>
                    <a:pt x="27" y="1"/>
                  </a:cubicBezTo>
                  <a:cubicBezTo>
                    <a:pt x="26" y="1"/>
                    <a:pt x="25" y="0"/>
                    <a:pt x="25" y="0"/>
                  </a:cubicBezTo>
                  <a:cubicBezTo>
                    <a:pt x="25" y="0"/>
                    <a:pt x="25" y="0"/>
                    <a:pt x="25" y="0"/>
                  </a:cubicBezTo>
                  <a:cubicBezTo>
                    <a:pt x="25" y="0"/>
                    <a:pt x="24" y="0"/>
                    <a:pt x="24" y="0"/>
                  </a:cubicBezTo>
                  <a:cubicBezTo>
                    <a:pt x="24" y="0"/>
                    <a:pt x="23" y="0"/>
                    <a:pt x="23" y="0"/>
                  </a:cubicBezTo>
                  <a:cubicBezTo>
                    <a:pt x="23" y="0"/>
                    <a:pt x="22" y="0"/>
                    <a:pt x="22" y="0"/>
                  </a:cubicBezTo>
                  <a:cubicBezTo>
                    <a:pt x="22" y="0"/>
                    <a:pt x="21" y="1"/>
                    <a:pt x="21" y="1"/>
                  </a:cubicBezTo>
                  <a:cubicBezTo>
                    <a:pt x="20" y="2"/>
                    <a:pt x="20" y="4"/>
                    <a:pt x="20" y="4"/>
                  </a:cubicBezTo>
                  <a:cubicBezTo>
                    <a:pt x="21" y="5"/>
                    <a:pt x="20" y="5"/>
                    <a:pt x="20" y="5"/>
                  </a:cubicBezTo>
                  <a:cubicBezTo>
                    <a:pt x="20" y="5"/>
                    <a:pt x="14" y="3"/>
                    <a:pt x="14" y="3"/>
                  </a:cubicBezTo>
                  <a:cubicBezTo>
                    <a:pt x="14" y="3"/>
                    <a:pt x="13" y="3"/>
                    <a:pt x="13" y="3"/>
                  </a:cubicBezTo>
                  <a:cubicBezTo>
                    <a:pt x="13" y="3"/>
                    <a:pt x="10" y="3"/>
                    <a:pt x="10" y="3"/>
                  </a:cubicBezTo>
                  <a:cubicBezTo>
                    <a:pt x="10" y="3"/>
                    <a:pt x="10" y="3"/>
                    <a:pt x="10" y="3"/>
                  </a:cubicBezTo>
                  <a:cubicBezTo>
                    <a:pt x="10" y="3"/>
                    <a:pt x="8" y="5"/>
                    <a:pt x="7" y="5"/>
                  </a:cubicBezTo>
                  <a:cubicBezTo>
                    <a:pt x="7" y="5"/>
                    <a:pt x="7" y="5"/>
                    <a:pt x="8" y="5"/>
                  </a:cubicBezTo>
                  <a:cubicBezTo>
                    <a:pt x="8" y="5"/>
                    <a:pt x="8" y="5"/>
                    <a:pt x="8" y="5"/>
                  </a:cubicBezTo>
                  <a:cubicBezTo>
                    <a:pt x="8" y="6"/>
                    <a:pt x="9" y="6"/>
                    <a:pt x="9" y="6"/>
                  </a:cubicBezTo>
                  <a:cubicBezTo>
                    <a:pt x="9" y="6"/>
                    <a:pt x="9" y="6"/>
                    <a:pt x="9" y="6"/>
                  </a:cubicBezTo>
                  <a:cubicBezTo>
                    <a:pt x="9" y="6"/>
                    <a:pt x="8" y="7"/>
                    <a:pt x="7" y="7"/>
                  </a:cubicBezTo>
                  <a:cubicBezTo>
                    <a:pt x="7" y="7"/>
                    <a:pt x="6" y="8"/>
                    <a:pt x="6" y="8"/>
                  </a:cubicBezTo>
                  <a:cubicBezTo>
                    <a:pt x="5" y="9"/>
                    <a:pt x="4" y="9"/>
                    <a:pt x="4" y="9"/>
                  </a:cubicBezTo>
                  <a:cubicBezTo>
                    <a:pt x="4" y="10"/>
                    <a:pt x="4" y="10"/>
                    <a:pt x="4" y="10"/>
                  </a:cubicBezTo>
                  <a:cubicBezTo>
                    <a:pt x="5" y="10"/>
                    <a:pt x="5" y="10"/>
                    <a:pt x="5" y="10"/>
                  </a:cubicBezTo>
                  <a:cubicBezTo>
                    <a:pt x="5" y="11"/>
                    <a:pt x="6" y="10"/>
                    <a:pt x="6" y="10"/>
                  </a:cubicBezTo>
                  <a:cubicBezTo>
                    <a:pt x="6" y="10"/>
                    <a:pt x="6" y="10"/>
                    <a:pt x="6" y="10"/>
                  </a:cubicBezTo>
                  <a:cubicBezTo>
                    <a:pt x="6" y="10"/>
                    <a:pt x="6" y="10"/>
                    <a:pt x="6" y="10"/>
                  </a:cubicBezTo>
                  <a:cubicBezTo>
                    <a:pt x="6" y="10"/>
                    <a:pt x="6" y="10"/>
                    <a:pt x="7" y="11"/>
                  </a:cubicBezTo>
                  <a:cubicBezTo>
                    <a:pt x="7" y="12"/>
                    <a:pt x="7" y="12"/>
                    <a:pt x="7" y="12"/>
                  </a:cubicBezTo>
                  <a:cubicBezTo>
                    <a:pt x="8" y="12"/>
                    <a:pt x="10" y="12"/>
                    <a:pt x="10" y="12"/>
                  </a:cubicBezTo>
                  <a:cubicBezTo>
                    <a:pt x="10" y="12"/>
                    <a:pt x="10" y="12"/>
                    <a:pt x="10" y="12"/>
                  </a:cubicBezTo>
                  <a:cubicBezTo>
                    <a:pt x="10" y="12"/>
                    <a:pt x="10" y="11"/>
                    <a:pt x="10" y="11"/>
                  </a:cubicBezTo>
                  <a:cubicBezTo>
                    <a:pt x="10" y="11"/>
                    <a:pt x="10" y="11"/>
                    <a:pt x="10" y="11"/>
                  </a:cubicBezTo>
                  <a:cubicBezTo>
                    <a:pt x="10" y="11"/>
                    <a:pt x="11" y="11"/>
                    <a:pt x="11" y="11"/>
                  </a:cubicBezTo>
                  <a:cubicBezTo>
                    <a:pt x="11" y="11"/>
                    <a:pt x="11" y="11"/>
                    <a:pt x="11" y="11"/>
                  </a:cubicBezTo>
                  <a:cubicBezTo>
                    <a:pt x="11" y="11"/>
                    <a:pt x="11" y="10"/>
                    <a:pt x="11" y="10"/>
                  </a:cubicBezTo>
                  <a:cubicBezTo>
                    <a:pt x="11" y="10"/>
                    <a:pt x="11" y="10"/>
                    <a:pt x="11" y="10"/>
                  </a:cubicBezTo>
                  <a:cubicBezTo>
                    <a:pt x="11" y="10"/>
                    <a:pt x="11" y="10"/>
                    <a:pt x="11" y="10"/>
                  </a:cubicBezTo>
                  <a:cubicBezTo>
                    <a:pt x="12" y="10"/>
                    <a:pt x="12" y="10"/>
                    <a:pt x="12" y="10"/>
                  </a:cubicBezTo>
                  <a:cubicBezTo>
                    <a:pt x="12" y="10"/>
                    <a:pt x="13" y="12"/>
                    <a:pt x="13" y="12"/>
                  </a:cubicBezTo>
                  <a:cubicBezTo>
                    <a:pt x="13" y="12"/>
                    <a:pt x="13" y="12"/>
                    <a:pt x="13" y="12"/>
                  </a:cubicBezTo>
                  <a:cubicBezTo>
                    <a:pt x="13" y="12"/>
                    <a:pt x="13" y="12"/>
                    <a:pt x="14" y="12"/>
                  </a:cubicBezTo>
                  <a:cubicBezTo>
                    <a:pt x="14" y="12"/>
                    <a:pt x="14" y="12"/>
                    <a:pt x="14" y="12"/>
                  </a:cubicBezTo>
                  <a:cubicBezTo>
                    <a:pt x="14" y="12"/>
                    <a:pt x="14" y="12"/>
                    <a:pt x="14" y="13"/>
                  </a:cubicBezTo>
                  <a:cubicBezTo>
                    <a:pt x="14" y="13"/>
                    <a:pt x="14" y="13"/>
                    <a:pt x="14" y="13"/>
                  </a:cubicBezTo>
                  <a:cubicBezTo>
                    <a:pt x="14" y="13"/>
                    <a:pt x="14" y="13"/>
                    <a:pt x="14" y="13"/>
                  </a:cubicBezTo>
                  <a:cubicBezTo>
                    <a:pt x="14" y="13"/>
                    <a:pt x="15" y="13"/>
                    <a:pt x="15" y="13"/>
                  </a:cubicBezTo>
                  <a:cubicBezTo>
                    <a:pt x="15" y="13"/>
                    <a:pt x="15" y="13"/>
                    <a:pt x="15" y="13"/>
                  </a:cubicBezTo>
                  <a:cubicBezTo>
                    <a:pt x="16" y="13"/>
                    <a:pt x="16" y="13"/>
                    <a:pt x="16" y="13"/>
                  </a:cubicBezTo>
                  <a:cubicBezTo>
                    <a:pt x="16" y="14"/>
                    <a:pt x="16" y="14"/>
                    <a:pt x="16" y="14"/>
                  </a:cubicBezTo>
                  <a:cubicBezTo>
                    <a:pt x="16" y="14"/>
                    <a:pt x="18" y="14"/>
                    <a:pt x="19" y="14"/>
                  </a:cubicBezTo>
                  <a:cubicBezTo>
                    <a:pt x="19" y="14"/>
                    <a:pt x="18" y="14"/>
                    <a:pt x="18" y="14"/>
                  </a:cubicBezTo>
                  <a:cubicBezTo>
                    <a:pt x="18" y="14"/>
                    <a:pt x="17" y="15"/>
                    <a:pt x="17" y="15"/>
                  </a:cubicBezTo>
                  <a:cubicBezTo>
                    <a:pt x="17" y="15"/>
                    <a:pt x="17" y="15"/>
                    <a:pt x="17" y="15"/>
                  </a:cubicBezTo>
                  <a:cubicBezTo>
                    <a:pt x="17" y="15"/>
                    <a:pt x="16" y="16"/>
                    <a:pt x="16" y="16"/>
                  </a:cubicBezTo>
                  <a:cubicBezTo>
                    <a:pt x="16" y="16"/>
                    <a:pt x="16" y="16"/>
                    <a:pt x="16" y="16"/>
                  </a:cubicBezTo>
                  <a:cubicBezTo>
                    <a:pt x="16" y="16"/>
                    <a:pt x="15" y="15"/>
                    <a:pt x="15" y="15"/>
                  </a:cubicBezTo>
                  <a:cubicBezTo>
                    <a:pt x="15" y="15"/>
                    <a:pt x="15" y="15"/>
                    <a:pt x="15" y="15"/>
                  </a:cubicBezTo>
                  <a:cubicBezTo>
                    <a:pt x="15" y="15"/>
                    <a:pt x="15" y="16"/>
                    <a:pt x="15" y="16"/>
                  </a:cubicBezTo>
                  <a:cubicBezTo>
                    <a:pt x="15" y="17"/>
                    <a:pt x="15" y="17"/>
                    <a:pt x="15" y="17"/>
                  </a:cubicBezTo>
                  <a:cubicBezTo>
                    <a:pt x="15" y="17"/>
                    <a:pt x="14" y="16"/>
                    <a:pt x="14" y="16"/>
                  </a:cubicBezTo>
                  <a:cubicBezTo>
                    <a:pt x="14" y="16"/>
                    <a:pt x="14" y="16"/>
                    <a:pt x="14" y="16"/>
                  </a:cubicBezTo>
                  <a:cubicBezTo>
                    <a:pt x="14" y="16"/>
                    <a:pt x="14" y="16"/>
                    <a:pt x="13" y="17"/>
                  </a:cubicBezTo>
                  <a:cubicBezTo>
                    <a:pt x="13" y="17"/>
                    <a:pt x="13" y="17"/>
                    <a:pt x="13" y="17"/>
                  </a:cubicBezTo>
                  <a:cubicBezTo>
                    <a:pt x="13" y="17"/>
                    <a:pt x="13" y="17"/>
                    <a:pt x="13" y="17"/>
                  </a:cubicBezTo>
                  <a:cubicBezTo>
                    <a:pt x="13" y="17"/>
                    <a:pt x="12" y="18"/>
                    <a:pt x="12" y="18"/>
                  </a:cubicBezTo>
                  <a:cubicBezTo>
                    <a:pt x="11" y="18"/>
                    <a:pt x="11" y="17"/>
                    <a:pt x="11" y="17"/>
                  </a:cubicBezTo>
                  <a:cubicBezTo>
                    <a:pt x="10" y="17"/>
                    <a:pt x="10" y="17"/>
                    <a:pt x="10" y="17"/>
                  </a:cubicBezTo>
                  <a:cubicBezTo>
                    <a:pt x="10" y="17"/>
                    <a:pt x="9" y="17"/>
                    <a:pt x="9" y="17"/>
                  </a:cubicBezTo>
                  <a:cubicBezTo>
                    <a:pt x="9" y="17"/>
                    <a:pt x="8" y="17"/>
                    <a:pt x="8" y="17"/>
                  </a:cubicBezTo>
                  <a:cubicBezTo>
                    <a:pt x="8" y="17"/>
                    <a:pt x="8" y="17"/>
                    <a:pt x="8" y="17"/>
                  </a:cubicBezTo>
                  <a:cubicBezTo>
                    <a:pt x="6" y="19"/>
                    <a:pt x="6" y="19"/>
                    <a:pt x="6" y="19"/>
                  </a:cubicBezTo>
                  <a:cubicBezTo>
                    <a:pt x="6" y="19"/>
                    <a:pt x="5" y="19"/>
                    <a:pt x="5" y="19"/>
                  </a:cubicBezTo>
                  <a:cubicBezTo>
                    <a:pt x="5" y="19"/>
                    <a:pt x="5" y="19"/>
                    <a:pt x="6" y="19"/>
                  </a:cubicBezTo>
                  <a:cubicBezTo>
                    <a:pt x="6" y="19"/>
                    <a:pt x="6" y="19"/>
                    <a:pt x="6" y="19"/>
                  </a:cubicBezTo>
                  <a:cubicBezTo>
                    <a:pt x="5" y="19"/>
                    <a:pt x="3" y="18"/>
                    <a:pt x="3" y="18"/>
                  </a:cubicBezTo>
                  <a:cubicBezTo>
                    <a:pt x="3" y="18"/>
                    <a:pt x="3" y="18"/>
                    <a:pt x="3" y="18"/>
                  </a:cubicBezTo>
                  <a:cubicBezTo>
                    <a:pt x="3" y="18"/>
                    <a:pt x="1" y="18"/>
                    <a:pt x="1" y="18"/>
                  </a:cubicBezTo>
                  <a:cubicBezTo>
                    <a:pt x="1" y="18"/>
                    <a:pt x="1" y="18"/>
                    <a:pt x="1" y="18"/>
                  </a:cubicBezTo>
                  <a:cubicBezTo>
                    <a:pt x="1" y="18"/>
                    <a:pt x="0" y="19"/>
                    <a:pt x="0" y="19"/>
                  </a:cubicBezTo>
                  <a:cubicBezTo>
                    <a:pt x="0" y="19"/>
                    <a:pt x="0" y="19"/>
                    <a:pt x="0" y="19"/>
                  </a:cubicBezTo>
                  <a:cubicBezTo>
                    <a:pt x="0" y="19"/>
                    <a:pt x="0" y="19"/>
                    <a:pt x="0" y="19"/>
                  </a:cubicBezTo>
                  <a:cubicBezTo>
                    <a:pt x="0" y="19"/>
                    <a:pt x="0" y="21"/>
                    <a:pt x="0" y="21"/>
                  </a:cubicBezTo>
                  <a:cubicBezTo>
                    <a:pt x="0" y="21"/>
                    <a:pt x="0" y="22"/>
                    <a:pt x="0" y="22"/>
                  </a:cubicBezTo>
                  <a:cubicBezTo>
                    <a:pt x="0" y="22"/>
                    <a:pt x="3" y="21"/>
                    <a:pt x="3" y="21"/>
                  </a:cubicBezTo>
                  <a:cubicBezTo>
                    <a:pt x="3" y="21"/>
                    <a:pt x="4" y="21"/>
                    <a:pt x="4" y="21"/>
                  </a:cubicBezTo>
                  <a:cubicBezTo>
                    <a:pt x="4" y="21"/>
                    <a:pt x="6" y="22"/>
                    <a:pt x="6" y="22"/>
                  </a:cubicBezTo>
                  <a:cubicBezTo>
                    <a:pt x="6" y="22"/>
                    <a:pt x="6" y="22"/>
                    <a:pt x="7" y="22"/>
                  </a:cubicBezTo>
                  <a:cubicBezTo>
                    <a:pt x="7" y="22"/>
                    <a:pt x="8" y="22"/>
                    <a:pt x="8" y="22"/>
                  </a:cubicBezTo>
                  <a:cubicBezTo>
                    <a:pt x="8" y="22"/>
                    <a:pt x="8" y="22"/>
                    <a:pt x="8" y="22"/>
                  </a:cubicBezTo>
                  <a:cubicBezTo>
                    <a:pt x="9" y="22"/>
                    <a:pt x="10" y="21"/>
                    <a:pt x="10" y="21"/>
                  </a:cubicBezTo>
                  <a:cubicBezTo>
                    <a:pt x="10" y="21"/>
                    <a:pt x="11" y="21"/>
                    <a:pt x="11" y="21"/>
                  </a:cubicBezTo>
                  <a:cubicBezTo>
                    <a:pt x="10" y="21"/>
                    <a:pt x="11" y="22"/>
                    <a:pt x="11" y="22"/>
                  </a:cubicBezTo>
                  <a:cubicBezTo>
                    <a:pt x="11" y="22"/>
                    <a:pt x="11" y="22"/>
                    <a:pt x="11" y="22"/>
                  </a:cubicBezTo>
                  <a:cubicBezTo>
                    <a:pt x="12" y="22"/>
                    <a:pt x="12" y="22"/>
                    <a:pt x="12" y="22"/>
                  </a:cubicBezTo>
                  <a:cubicBezTo>
                    <a:pt x="12" y="23"/>
                    <a:pt x="12" y="23"/>
                    <a:pt x="12" y="23"/>
                  </a:cubicBezTo>
                  <a:cubicBezTo>
                    <a:pt x="12" y="23"/>
                    <a:pt x="14" y="23"/>
                    <a:pt x="14" y="23"/>
                  </a:cubicBezTo>
                  <a:cubicBezTo>
                    <a:pt x="14" y="23"/>
                    <a:pt x="14" y="23"/>
                    <a:pt x="14" y="23"/>
                  </a:cubicBezTo>
                  <a:cubicBezTo>
                    <a:pt x="14" y="24"/>
                    <a:pt x="14" y="23"/>
                    <a:pt x="14" y="23"/>
                  </a:cubicBezTo>
                  <a:cubicBezTo>
                    <a:pt x="14" y="23"/>
                    <a:pt x="15" y="23"/>
                    <a:pt x="15" y="23"/>
                  </a:cubicBezTo>
                  <a:cubicBezTo>
                    <a:pt x="16" y="22"/>
                    <a:pt x="17" y="22"/>
                    <a:pt x="17" y="23"/>
                  </a:cubicBezTo>
                  <a:cubicBezTo>
                    <a:pt x="17" y="23"/>
                    <a:pt x="18" y="22"/>
                    <a:pt x="18" y="22"/>
                  </a:cubicBezTo>
                  <a:cubicBezTo>
                    <a:pt x="18" y="22"/>
                    <a:pt x="20" y="22"/>
                    <a:pt x="21" y="22"/>
                  </a:cubicBezTo>
                  <a:close/>
                  <a:moveTo>
                    <a:pt x="6" y="20"/>
                  </a:moveTo>
                  <a:cubicBezTo>
                    <a:pt x="6" y="20"/>
                    <a:pt x="6" y="20"/>
                    <a:pt x="6" y="20"/>
                  </a:cubicBezTo>
                  <a:cubicBezTo>
                    <a:pt x="6" y="20"/>
                    <a:pt x="6" y="20"/>
                    <a:pt x="6" y="20"/>
                  </a:cubicBezTo>
                  <a:cubicBezTo>
                    <a:pt x="6" y="20"/>
                    <a:pt x="6" y="20"/>
                    <a:pt x="6" y="20"/>
                  </a:cubicBezTo>
                  <a:cubicBezTo>
                    <a:pt x="5" y="19"/>
                    <a:pt x="6" y="20"/>
                    <a:pt x="6" y="20"/>
                  </a:cubicBezTo>
                  <a:cubicBezTo>
                    <a:pt x="7" y="20"/>
                    <a:pt x="7" y="20"/>
                    <a:pt x="6" y="20"/>
                  </a:cubicBezTo>
                  <a:close/>
                  <a:moveTo>
                    <a:pt x="9" y="19"/>
                  </a:moveTo>
                  <a:cubicBezTo>
                    <a:pt x="9" y="19"/>
                    <a:pt x="9" y="19"/>
                    <a:pt x="9" y="19"/>
                  </a:cubicBezTo>
                  <a:cubicBezTo>
                    <a:pt x="8" y="19"/>
                    <a:pt x="8" y="18"/>
                    <a:pt x="8" y="18"/>
                  </a:cubicBezTo>
                  <a:cubicBezTo>
                    <a:pt x="8" y="18"/>
                    <a:pt x="9" y="18"/>
                    <a:pt x="9" y="19"/>
                  </a:cubicBezTo>
                  <a:close/>
                  <a:moveTo>
                    <a:pt x="12" y="19"/>
                  </a:moveTo>
                  <a:cubicBezTo>
                    <a:pt x="12" y="19"/>
                    <a:pt x="12" y="19"/>
                    <a:pt x="12" y="19"/>
                  </a:cubicBezTo>
                  <a:cubicBezTo>
                    <a:pt x="12" y="19"/>
                    <a:pt x="12" y="19"/>
                    <a:pt x="12"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6" name="Freeform 518"/>
            <p:cNvSpPr>
              <a:spLocks/>
            </p:cNvSpPr>
            <p:nvPr/>
          </p:nvSpPr>
          <p:spPr bwMode="auto">
            <a:xfrm>
              <a:off x="4166" y="2348"/>
              <a:ext cx="13" cy="39"/>
            </a:xfrm>
            <a:custGeom>
              <a:avLst/>
              <a:gdLst/>
              <a:ahLst/>
              <a:cxnLst>
                <a:cxn ang="0">
                  <a:pos x="2" y="3"/>
                </a:cxn>
                <a:cxn ang="0">
                  <a:pos x="2" y="5"/>
                </a:cxn>
                <a:cxn ang="0">
                  <a:pos x="2" y="7"/>
                </a:cxn>
                <a:cxn ang="0">
                  <a:pos x="2" y="8"/>
                </a:cxn>
                <a:cxn ang="0">
                  <a:pos x="1" y="9"/>
                </a:cxn>
                <a:cxn ang="0">
                  <a:pos x="1" y="10"/>
                </a:cxn>
                <a:cxn ang="0">
                  <a:pos x="1" y="11"/>
                </a:cxn>
                <a:cxn ang="0">
                  <a:pos x="1" y="12"/>
                </a:cxn>
                <a:cxn ang="0">
                  <a:pos x="2" y="9"/>
                </a:cxn>
                <a:cxn ang="0">
                  <a:pos x="3" y="7"/>
                </a:cxn>
                <a:cxn ang="0">
                  <a:pos x="2" y="5"/>
                </a:cxn>
                <a:cxn ang="0">
                  <a:pos x="3" y="4"/>
                </a:cxn>
                <a:cxn ang="0">
                  <a:pos x="3" y="3"/>
                </a:cxn>
                <a:cxn ang="0">
                  <a:pos x="3" y="2"/>
                </a:cxn>
                <a:cxn ang="0">
                  <a:pos x="2" y="3"/>
                </a:cxn>
              </a:cxnLst>
              <a:rect l="0" t="0" r="r" b="b"/>
              <a:pathLst>
                <a:path w="4" h="12">
                  <a:moveTo>
                    <a:pt x="2" y="3"/>
                  </a:moveTo>
                  <a:cubicBezTo>
                    <a:pt x="2" y="4"/>
                    <a:pt x="2" y="5"/>
                    <a:pt x="2" y="5"/>
                  </a:cubicBezTo>
                  <a:cubicBezTo>
                    <a:pt x="2" y="5"/>
                    <a:pt x="2" y="6"/>
                    <a:pt x="2" y="7"/>
                  </a:cubicBezTo>
                  <a:cubicBezTo>
                    <a:pt x="2" y="8"/>
                    <a:pt x="2" y="8"/>
                    <a:pt x="2" y="8"/>
                  </a:cubicBezTo>
                  <a:cubicBezTo>
                    <a:pt x="1" y="8"/>
                    <a:pt x="1" y="9"/>
                    <a:pt x="1" y="9"/>
                  </a:cubicBezTo>
                  <a:cubicBezTo>
                    <a:pt x="1" y="9"/>
                    <a:pt x="1" y="10"/>
                    <a:pt x="1" y="10"/>
                  </a:cubicBezTo>
                  <a:cubicBezTo>
                    <a:pt x="0" y="10"/>
                    <a:pt x="1" y="11"/>
                    <a:pt x="1" y="11"/>
                  </a:cubicBezTo>
                  <a:cubicBezTo>
                    <a:pt x="1" y="11"/>
                    <a:pt x="1" y="11"/>
                    <a:pt x="1" y="12"/>
                  </a:cubicBezTo>
                  <a:cubicBezTo>
                    <a:pt x="2" y="12"/>
                    <a:pt x="2" y="10"/>
                    <a:pt x="2" y="9"/>
                  </a:cubicBezTo>
                  <a:cubicBezTo>
                    <a:pt x="2" y="9"/>
                    <a:pt x="2" y="8"/>
                    <a:pt x="3" y="7"/>
                  </a:cubicBezTo>
                  <a:cubicBezTo>
                    <a:pt x="3" y="6"/>
                    <a:pt x="2" y="5"/>
                    <a:pt x="2" y="5"/>
                  </a:cubicBezTo>
                  <a:cubicBezTo>
                    <a:pt x="2" y="4"/>
                    <a:pt x="2" y="4"/>
                    <a:pt x="3" y="4"/>
                  </a:cubicBezTo>
                  <a:cubicBezTo>
                    <a:pt x="3" y="4"/>
                    <a:pt x="3" y="3"/>
                    <a:pt x="3" y="3"/>
                  </a:cubicBezTo>
                  <a:cubicBezTo>
                    <a:pt x="3" y="2"/>
                    <a:pt x="3" y="2"/>
                    <a:pt x="3" y="2"/>
                  </a:cubicBezTo>
                  <a:cubicBezTo>
                    <a:pt x="4" y="0"/>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7" name="Freeform 519"/>
            <p:cNvSpPr>
              <a:spLocks/>
            </p:cNvSpPr>
            <p:nvPr/>
          </p:nvSpPr>
          <p:spPr bwMode="auto">
            <a:xfrm>
              <a:off x="4166" y="2393"/>
              <a:ext cx="4" cy="10"/>
            </a:xfrm>
            <a:custGeom>
              <a:avLst/>
              <a:gdLst/>
              <a:ahLst/>
              <a:cxnLst>
                <a:cxn ang="0">
                  <a:pos x="0" y="2"/>
                </a:cxn>
                <a:cxn ang="0">
                  <a:pos x="0" y="3"/>
                </a:cxn>
                <a:cxn ang="0">
                  <a:pos x="1" y="2"/>
                </a:cxn>
                <a:cxn ang="0">
                  <a:pos x="0" y="2"/>
                </a:cxn>
              </a:cxnLst>
              <a:rect l="0" t="0" r="r" b="b"/>
              <a:pathLst>
                <a:path w="1" h="3">
                  <a:moveTo>
                    <a:pt x="0" y="2"/>
                  </a:moveTo>
                  <a:cubicBezTo>
                    <a:pt x="0" y="2"/>
                    <a:pt x="0" y="3"/>
                    <a:pt x="0" y="3"/>
                  </a:cubicBezTo>
                  <a:cubicBezTo>
                    <a:pt x="0" y="3"/>
                    <a:pt x="1" y="2"/>
                    <a:pt x="1" y="2"/>
                  </a:cubicBezTo>
                  <a:cubicBezTo>
                    <a:pt x="1" y="2"/>
                    <a:pt x="0" y="0"/>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8" name="Freeform 520"/>
            <p:cNvSpPr>
              <a:spLocks/>
            </p:cNvSpPr>
            <p:nvPr/>
          </p:nvSpPr>
          <p:spPr bwMode="auto">
            <a:xfrm>
              <a:off x="4186" y="2454"/>
              <a:ext cx="6" cy="10"/>
            </a:xfrm>
            <a:custGeom>
              <a:avLst/>
              <a:gdLst/>
              <a:ahLst/>
              <a:cxnLst>
                <a:cxn ang="0">
                  <a:pos x="1" y="0"/>
                </a:cxn>
                <a:cxn ang="0">
                  <a:pos x="0" y="1"/>
                </a:cxn>
                <a:cxn ang="0">
                  <a:pos x="1" y="2"/>
                </a:cxn>
                <a:cxn ang="0">
                  <a:pos x="1" y="2"/>
                </a:cxn>
                <a:cxn ang="0">
                  <a:pos x="1" y="0"/>
                </a:cxn>
              </a:cxnLst>
              <a:rect l="0" t="0" r="r" b="b"/>
              <a:pathLst>
                <a:path w="2" h="3">
                  <a:moveTo>
                    <a:pt x="1" y="0"/>
                  </a:moveTo>
                  <a:cubicBezTo>
                    <a:pt x="0" y="0"/>
                    <a:pt x="0" y="0"/>
                    <a:pt x="0" y="1"/>
                  </a:cubicBezTo>
                  <a:cubicBezTo>
                    <a:pt x="0" y="1"/>
                    <a:pt x="0" y="1"/>
                    <a:pt x="1" y="2"/>
                  </a:cubicBezTo>
                  <a:cubicBezTo>
                    <a:pt x="1" y="2"/>
                    <a:pt x="1" y="3"/>
                    <a:pt x="1" y="2"/>
                  </a:cubicBezTo>
                  <a:cubicBezTo>
                    <a:pt x="1" y="0"/>
                    <a:pt x="2"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9" name="Freeform 521"/>
            <p:cNvSpPr>
              <a:spLocks/>
            </p:cNvSpPr>
            <p:nvPr/>
          </p:nvSpPr>
          <p:spPr bwMode="auto">
            <a:xfrm>
              <a:off x="4179" y="2441"/>
              <a:ext cx="4" cy="4"/>
            </a:xfrm>
            <a:custGeom>
              <a:avLst/>
              <a:gdLst/>
              <a:ahLst/>
              <a:cxnLst>
                <a:cxn ang="0">
                  <a:pos x="0" y="1"/>
                </a:cxn>
                <a:cxn ang="0">
                  <a:pos x="1" y="1"/>
                </a:cxn>
                <a:cxn ang="0">
                  <a:pos x="0" y="1"/>
                </a:cxn>
              </a:cxnLst>
              <a:rect l="0" t="0" r="r" b="b"/>
              <a:pathLst>
                <a:path w="1" h="1">
                  <a:moveTo>
                    <a:pt x="0" y="1"/>
                  </a:moveTo>
                  <a:cubicBezTo>
                    <a:pt x="0" y="1"/>
                    <a:pt x="1" y="1"/>
                    <a:pt x="1" y="1"/>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0" name="Freeform 522"/>
            <p:cNvSpPr>
              <a:spLocks/>
            </p:cNvSpPr>
            <p:nvPr/>
          </p:nvSpPr>
          <p:spPr bwMode="auto">
            <a:xfrm>
              <a:off x="4183" y="2438"/>
              <a:ext cx="3" cy="3"/>
            </a:xfrm>
            <a:custGeom>
              <a:avLst/>
              <a:gdLst/>
              <a:ahLst/>
              <a:cxnLst>
                <a:cxn ang="0">
                  <a:pos x="0" y="1"/>
                </a:cxn>
                <a:cxn ang="0">
                  <a:pos x="1" y="1"/>
                </a:cxn>
                <a:cxn ang="0">
                  <a:pos x="0" y="1"/>
                </a:cxn>
              </a:cxnLst>
              <a:rect l="0" t="0" r="r" b="b"/>
              <a:pathLst>
                <a:path w="1" h="1">
                  <a:moveTo>
                    <a:pt x="0" y="1"/>
                  </a:moveTo>
                  <a:cubicBezTo>
                    <a:pt x="0" y="1"/>
                    <a:pt x="0" y="1"/>
                    <a:pt x="1"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1" name="Freeform 523"/>
            <p:cNvSpPr>
              <a:spLocks/>
            </p:cNvSpPr>
            <p:nvPr/>
          </p:nvSpPr>
          <p:spPr bwMode="auto">
            <a:xfrm>
              <a:off x="3779" y="1979"/>
              <a:ext cx="468" cy="462"/>
            </a:xfrm>
            <a:custGeom>
              <a:avLst/>
              <a:gdLst/>
              <a:ahLst/>
              <a:cxnLst>
                <a:cxn ang="0">
                  <a:pos x="49" y="0"/>
                </a:cxn>
                <a:cxn ang="0">
                  <a:pos x="35" y="4"/>
                </a:cxn>
                <a:cxn ang="0">
                  <a:pos x="29" y="8"/>
                </a:cxn>
                <a:cxn ang="0">
                  <a:pos x="31" y="15"/>
                </a:cxn>
                <a:cxn ang="0">
                  <a:pos x="32" y="19"/>
                </a:cxn>
                <a:cxn ang="0">
                  <a:pos x="27" y="30"/>
                </a:cxn>
                <a:cxn ang="0">
                  <a:pos x="12" y="41"/>
                </a:cxn>
                <a:cxn ang="0">
                  <a:pos x="10" y="53"/>
                </a:cxn>
                <a:cxn ang="0">
                  <a:pos x="12" y="60"/>
                </a:cxn>
                <a:cxn ang="0">
                  <a:pos x="0" y="63"/>
                </a:cxn>
                <a:cxn ang="0">
                  <a:pos x="5" y="71"/>
                </a:cxn>
                <a:cxn ang="0">
                  <a:pos x="19" y="73"/>
                </a:cxn>
                <a:cxn ang="0">
                  <a:pos x="22" y="76"/>
                </a:cxn>
                <a:cxn ang="0">
                  <a:pos x="24" y="88"/>
                </a:cxn>
                <a:cxn ang="0">
                  <a:pos x="27" y="104"/>
                </a:cxn>
                <a:cxn ang="0">
                  <a:pos x="33" y="120"/>
                </a:cxn>
                <a:cxn ang="0">
                  <a:pos x="42" y="139"/>
                </a:cxn>
                <a:cxn ang="0">
                  <a:pos x="55" y="133"/>
                </a:cxn>
                <a:cxn ang="0">
                  <a:pos x="60" y="115"/>
                </a:cxn>
                <a:cxn ang="0">
                  <a:pos x="69" y="101"/>
                </a:cxn>
                <a:cxn ang="0">
                  <a:pos x="91" y="82"/>
                </a:cxn>
                <a:cxn ang="0">
                  <a:pos x="101" y="74"/>
                </a:cxn>
                <a:cxn ang="0">
                  <a:pos x="103" y="69"/>
                </a:cxn>
                <a:cxn ang="0">
                  <a:pos x="101" y="64"/>
                </a:cxn>
                <a:cxn ang="0">
                  <a:pos x="99" y="59"/>
                </a:cxn>
                <a:cxn ang="0">
                  <a:pos x="103" y="56"/>
                </a:cxn>
                <a:cxn ang="0">
                  <a:pos x="99" y="52"/>
                </a:cxn>
                <a:cxn ang="0">
                  <a:pos x="100" y="49"/>
                </a:cxn>
                <a:cxn ang="0">
                  <a:pos x="104" y="50"/>
                </a:cxn>
                <a:cxn ang="0">
                  <a:pos x="107" y="55"/>
                </a:cxn>
                <a:cxn ang="0">
                  <a:pos x="115" y="56"/>
                </a:cxn>
                <a:cxn ang="0">
                  <a:pos x="119" y="59"/>
                </a:cxn>
                <a:cxn ang="0">
                  <a:pos x="114" y="62"/>
                </a:cxn>
                <a:cxn ang="0">
                  <a:pos x="115" y="66"/>
                </a:cxn>
                <a:cxn ang="0">
                  <a:pos x="118" y="63"/>
                </a:cxn>
                <a:cxn ang="0">
                  <a:pos x="120" y="69"/>
                </a:cxn>
                <a:cxn ang="0">
                  <a:pos x="123" y="68"/>
                </a:cxn>
                <a:cxn ang="0">
                  <a:pos x="128" y="62"/>
                </a:cxn>
                <a:cxn ang="0">
                  <a:pos x="132" y="53"/>
                </a:cxn>
                <a:cxn ang="0">
                  <a:pos x="135" y="47"/>
                </a:cxn>
                <a:cxn ang="0">
                  <a:pos x="142" y="43"/>
                </a:cxn>
                <a:cxn ang="0">
                  <a:pos x="139" y="38"/>
                </a:cxn>
                <a:cxn ang="0">
                  <a:pos x="138" y="35"/>
                </a:cxn>
                <a:cxn ang="0">
                  <a:pos x="129" y="35"/>
                </a:cxn>
                <a:cxn ang="0">
                  <a:pos x="120" y="42"/>
                </a:cxn>
                <a:cxn ang="0">
                  <a:pos x="118" y="46"/>
                </a:cxn>
                <a:cxn ang="0">
                  <a:pos x="110" y="47"/>
                </a:cxn>
                <a:cxn ang="0">
                  <a:pos x="103" y="47"/>
                </a:cxn>
                <a:cxn ang="0">
                  <a:pos x="102" y="44"/>
                </a:cxn>
                <a:cxn ang="0">
                  <a:pos x="98" y="49"/>
                </a:cxn>
                <a:cxn ang="0">
                  <a:pos x="89" y="48"/>
                </a:cxn>
                <a:cxn ang="0">
                  <a:pos x="82" y="46"/>
                </a:cxn>
                <a:cxn ang="0">
                  <a:pos x="74" y="44"/>
                </a:cxn>
                <a:cxn ang="0">
                  <a:pos x="66" y="40"/>
                </a:cxn>
                <a:cxn ang="0">
                  <a:pos x="60" y="34"/>
                </a:cxn>
                <a:cxn ang="0">
                  <a:pos x="58" y="25"/>
                </a:cxn>
                <a:cxn ang="0">
                  <a:pos x="51" y="18"/>
                </a:cxn>
                <a:cxn ang="0">
                  <a:pos x="55" y="12"/>
                </a:cxn>
              </a:cxnLst>
              <a:rect l="0" t="0" r="r" b="b"/>
              <a:pathLst>
                <a:path w="145" h="143">
                  <a:moveTo>
                    <a:pt x="53" y="11"/>
                  </a:moveTo>
                  <a:cubicBezTo>
                    <a:pt x="53" y="11"/>
                    <a:pt x="52" y="8"/>
                    <a:pt x="52" y="8"/>
                  </a:cubicBezTo>
                  <a:cubicBezTo>
                    <a:pt x="52" y="8"/>
                    <a:pt x="52" y="7"/>
                    <a:pt x="53" y="7"/>
                  </a:cubicBezTo>
                  <a:cubicBezTo>
                    <a:pt x="53" y="7"/>
                    <a:pt x="53" y="6"/>
                    <a:pt x="53" y="6"/>
                  </a:cubicBezTo>
                  <a:cubicBezTo>
                    <a:pt x="54" y="6"/>
                    <a:pt x="53" y="6"/>
                    <a:pt x="53" y="6"/>
                  </a:cubicBezTo>
                  <a:cubicBezTo>
                    <a:pt x="53" y="6"/>
                    <a:pt x="52" y="5"/>
                    <a:pt x="51" y="5"/>
                  </a:cubicBezTo>
                  <a:cubicBezTo>
                    <a:pt x="50" y="5"/>
                    <a:pt x="50" y="4"/>
                    <a:pt x="50" y="4"/>
                  </a:cubicBezTo>
                  <a:cubicBezTo>
                    <a:pt x="50" y="4"/>
                    <a:pt x="49" y="3"/>
                    <a:pt x="49" y="2"/>
                  </a:cubicBezTo>
                  <a:cubicBezTo>
                    <a:pt x="49" y="2"/>
                    <a:pt x="49" y="1"/>
                    <a:pt x="49" y="1"/>
                  </a:cubicBezTo>
                  <a:cubicBezTo>
                    <a:pt x="49" y="1"/>
                    <a:pt x="49" y="0"/>
                    <a:pt x="49" y="0"/>
                  </a:cubicBezTo>
                  <a:cubicBezTo>
                    <a:pt x="49" y="0"/>
                    <a:pt x="49" y="0"/>
                    <a:pt x="48" y="0"/>
                  </a:cubicBezTo>
                  <a:cubicBezTo>
                    <a:pt x="48" y="0"/>
                    <a:pt x="48" y="0"/>
                    <a:pt x="48" y="0"/>
                  </a:cubicBezTo>
                  <a:cubicBezTo>
                    <a:pt x="46" y="0"/>
                    <a:pt x="44" y="2"/>
                    <a:pt x="44" y="2"/>
                  </a:cubicBezTo>
                  <a:cubicBezTo>
                    <a:pt x="44" y="2"/>
                    <a:pt x="43" y="2"/>
                    <a:pt x="43" y="3"/>
                  </a:cubicBezTo>
                  <a:cubicBezTo>
                    <a:pt x="42" y="4"/>
                    <a:pt x="41" y="4"/>
                    <a:pt x="41" y="4"/>
                  </a:cubicBezTo>
                  <a:cubicBezTo>
                    <a:pt x="40" y="4"/>
                    <a:pt x="40" y="4"/>
                    <a:pt x="40" y="4"/>
                  </a:cubicBezTo>
                  <a:cubicBezTo>
                    <a:pt x="40" y="4"/>
                    <a:pt x="38" y="5"/>
                    <a:pt x="38" y="5"/>
                  </a:cubicBezTo>
                  <a:cubicBezTo>
                    <a:pt x="37" y="5"/>
                    <a:pt x="36" y="5"/>
                    <a:pt x="36" y="5"/>
                  </a:cubicBezTo>
                  <a:cubicBezTo>
                    <a:pt x="36" y="5"/>
                    <a:pt x="35" y="5"/>
                    <a:pt x="35" y="4"/>
                  </a:cubicBezTo>
                  <a:cubicBezTo>
                    <a:pt x="35" y="4"/>
                    <a:pt x="35" y="4"/>
                    <a:pt x="35" y="4"/>
                  </a:cubicBezTo>
                  <a:cubicBezTo>
                    <a:pt x="35" y="4"/>
                    <a:pt x="32" y="4"/>
                    <a:pt x="32" y="4"/>
                  </a:cubicBezTo>
                  <a:cubicBezTo>
                    <a:pt x="32" y="4"/>
                    <a:pt x="31" y="4"/>
                    <a:pt x="30" y="4"/>
                  </a:cubicBezTo>
                  <a:cubicBezTo>
                    <a:pt x="30" y="4"/>
                    <a:pt x="29" y="4"/>
                    <a:pt x="29" y="4"/>
                  </a:cubicBezTo>
                  <a:cubicBezTo>
                    <a:pt x="28" y="5"/>
                    <a:pt x="28" y="5"/>
                    <a:pt x="28" y="6"/>
                  </a:cubicBezTo>
                  <a:cubicBezTo>
                    <a:pt x="28" y="6"/>
                    <a:pt x="28" y="6"/>
                    <a:pt x="28" y="6"/>
                  </a:cubicBezTo>
                  <a:cubicBezTo>
                    <a:pt x="28" y="6"/>
                    <a:pt x="28" y="6"/>
                    <a:pt x="28" y="6"/>
                  </a:cubicBezTo>
                  <a:cubicBezTo>
                    <a:pt x="28" y="6"/>
                    <a:pt x="29" y="6"/>
                    <a:pt x="29" y="6"/>
                  </a:cubicBezTo>
                  <a:cubicBezTo>
                    <a:pt x="29" y="7"/>
                    <a:pt x="29" y="7"/>
                    <a:pt x="28" y="7"/>
                  </a:cubicBezTo>
                  <a:cubicBezTo>
                    <a:pt x="28" y="8"/>
                    <a:pt x="29" y="8"/>
                    <a:pt x="29" y="8"/>
                  </a:cubicBezTo>
                  <a:cubicBezTo>
                    <a:pt x="29" y="8"/>
                    <a:pt x="29" y="8"/>
                    <a:pt x="29" y="8"/>
                  </a:cubicBezTo>
                  <a:cubicBezTo>
                    <a:pt x="30" y="8"/>
                    <a:pt x="30" y="8"/>
                    <a:pt x="30" y="8"/>
                  </a:cubicBezTo>
                  <a:cubicBezTo>
                    <a:pt x="30" y="8"/>
                    <a:pt x="30" y="9"/>
                    <a:pt x="30" y="9"/>
                  </a:cubicBezTo>
                  <a:cubicBezTo>
                    <a:pt x="29" y="9"/>
                    <a:pt x="29" y="9"/>
                    <a:pt x="29" y="9"/>
                  </a:cubicBezTo>
                  <a:cubicBezTo>
                    <a:pt x="29" y="9"/>
                    <a:pt x="29" y="10"/>
                    <a:pt x="29" y="10"/>
                  </a:cubicBezTo>
                  <a:cubicBezTo>
                    <a:pt x="29" y="10"/>
                    <a:pt x="29" y="10"/>
                    <a:pt x="30" y="10"/>
                  </a:cubicBezTo>
                  <a:cubicBezTo>
                    <a:pt x="30" y="11"/>
                    <a:pt x="30" y="11"/>
                    <a:pt x="29" y="12"/>
                  </a:cubicBezTo>
                  <a:cubicBezTo>
                    <a:pt x="29" y="12"/>
                    <a:pt x="29" y="13"/>
                    <a:pt x="29" y="13"/>
                  </a:cubicBezTo>
                  <a:cubicBezTo>
                    <a:pt x="29" y="13"/>
                    <a:pt x="30" y="14"/>
                    <a:pt x="30" y="15"/>
                  </a:cubicBezTo>
                  <a:cubicBezTo>
                    <a:pt x="30" y="15"/>
                    <a:pt x="31" y="15"/>
                    <a:pt x="31" y="15"/>
                  </a:cubicBezTo>
                  <a:cubicBezTo>
                    <a:pt x="31" y="15"/>
                    <a:pt x="31" y="15"/>
                    <a:pt x="31" y="15"/>
                  </a:cubicBezTo>
                  <a:cubicBezTo>
                    <a:pt x="31" y="15"/>
                    <a:pt x="31" y="15"/>
                    <a:pt x="31" y="15"/>
                  </a:cubicBezTo>
                  <a:cubicBezTo>
                    <a:pt x="32" y="15"/>
                    <a:pt x="32" y="15"/>
                    <a:pt x="32" y="15"/>
                  </a:cubicBezTo>
                  <a:cubicBezTo>
                    <a:pt x="32" y="14"/>
                    <a:pt x="32" y="15"/>
                    <a:pt x="32" y="15"/>
                  </a:cubicBezTo>
                  <a:cubicBezTo>
                    <a:pt x="32" y="15"/>
                    <a:pt x="32" y="15"/>
                    <a:pt x="32" y="16"/>
                  </a:cubicBezTo>
                  <a:cubicBezTo>
                    <a:pt x="32" y="17"/>
                    <a:pt x="35" y="17"/>
                    <a:pt x="35" y="17"/>
                  </a:cubicBezTo>
                  <a:cubicBezTo>
                    <a:pt x="35" y="17"/>
                    <a:pt x="35" y="17"/>
                    <a:pt x="35" y="17"/>
                  </a:cubicBezTo>
                  <a:cubicBezTo>
                    <a:pt x="35" y="17"/>
                    <a:pt x="35" y="17"/>
                    <a:pt x="35" y="18"/>
                  </a:cubicBezTo>
                  <a:cubicBezTo>
                    <a:pt x="35" y="18"/>
                    <a:pt x="34" y="19"/>
                    <a:pt x="34" y="19"/>
                  </a:cubicBezTo>
                  <a:cubicBezTo>
                    <a:pt x="33" y="19"/>
                    <a:pt x="33" y="19"/>
                    <a:pt x="32" y="19"/>
                  </a:cubicBezTo>
                  <a:cubicBezTo>
                    <a:pt x="32" y="19"/>
                    <a:pt x="32" y="19"/>
                    <a:pt x="32" y="19"/>
                  </a:cubicBezTo>
                  <a:cubicBezTo>
                    <a:pt x="32" y="19"/>
                    <a:pt x="32" y="20"/>
                    <a:pt x="32" y="20"/>
                  </a:cubicBezTo>
                  <a:cubicBezTo>
                    <a:pt x="31" y="20"/>
                    <a:pt x="31" y="20"/>
                    <a:pt x="31" y="21"/>
                  </a:cubicBezTo>
                  <a:cubicBezTo>
                    <a:pt x="31" y="21"/>
                    <a:pt x="32" y="24"/>
                    <a:pt x="32" y="24"/>
                  </a:cubicBezTo>
                  <a:cubicBezTo>
                    <a:pt x="32" y="24"/>
                    <a:pt x="32" y="25"/>
                    <a:pt x="32" y="25"/>
                  </a:cubicBezTo>
                  <a:cubicBezTo>
                    <a:pt x="32" y="25"/>
                    <a:pt x="30" y="26"/>
                    <a:pt x="29" y="26"/>
                  </a:cubicBezTo>
                  <a:cubicBezTo>
                    <a:pt x="29" y="27"/>
                    <a:pt x="28" y="28"/>
                    <a:pt x="28" y="28"/>
                  </a:cubicBezTo>
                  <a:cubicBezTo>
                    <a:pt x="28" y="28"/>
                    <a:pt x="28" y="28"/>
                    <a:pt x="28" y="28"/>
                  </a:cubicBezTo>
                  <a:cubicBezTo>
                    <a:pt x="28" y="28"/>
                    <a:pt x="28" y="28"/>
                    <a:pt x="29" y="29"/>
                  </a:cubicBezTo>
                  <a:cubicBezTo>
                    <a:pt x="29" y="29"/>
                    <a:pt x="29" y="29"/>
                    <a:pt x="29" y="29"/>
                  </a:cubicBezTo>
                  <a:cubicBezTo>
                    <a:pt x="29" y="29"/>
                    <a:pt x="28" y="29"/>
                    <a:pt x="27" y="30"/>
                  </a:cubicBezTo>
                  <a:cubicBezTo>
                    <a:pt x="25" y="30"/>
                    <a:pt x="25" y="32"/>
                    <a:pt x="25" y="32"/>
                  </a:cubicBezTo>
                  <a:cubicBezTo>
                    <a:pt x="25" y="33"/>
                    <a:pt x="24" y="35"/>
                    <a:pt x="24" y="35"/>
                  </a:cubicBezTo>
                  <a:cubicBezTo>
                    <a:pt x="23" y="35"/>
                    <a:pt x="22" y="36"/>
                    <a:pt x="21" y="36"/>
                  </a:cubicBezTo>
                  <a:cubicBezTo>
                    <a:pt x="21" y="36"/>
                    <a:pt x="21" y="37"/>
                    <a:pt x="21" y="37"/>
                  </a:cubicBezTo>
                  <a:cubicBezTo>
                    <a:pt x="21" y="37"/>
                    <a:pt x="18" y="41"/>
                    <a:pt x="18" y="41"/>
                  </a:cubicBezTo>
                  <a:cubicBezTo>
                    <a:pt x="18" y="41"/>
                    <a:pt x="18" y="41"/>
                    <a:pt x="18" y="41"/>
                  </a:cubicBezTo>
                  <a:cubicBezTo>
                    <a:pt x="18" y="41"/>
                    <a:pt x="15" y="42"/>
                    <a:pt x="15" y="42"/>
                  </a:cubicBezTo>
                  <a:cubicBezTo>
                    <a:pt x="15" y="42"/>
                    <a:pt x="14" y="42"/>
                    <a:pt x="14" y="42"/>
                  </a:cubicBezTo>
                  <a:cubicBezTo>
                    <a:pt x="13" y="42"/>
                    <a:pt x="12" y="42"/>
                    <a:pt x="12" y="42"/>
                  </a:cubicBezTo>
                  <a:cubicBezTo>
                    <a:pt x="12" y="41"/>
                    <a:pt x="12" y="41"/>
                    <a:pt x="12" y="41"/>
                  </a:cubicBezTo>
                  <a:cubicBezTo>
                    <a:pt x="11" y="40"/>
                    <a:pt x="10" y="41"/>
                    <a:pt x="10" y="41"/>
                  </a:cubicBezTo>
                  <a:cubicBezTo>
                    <a:pt x="10" y="41"/>
                    <a:pt x="10" y="41"/>
                    <a:pt x="10" y="41"/>
                  </a:cubicBezTo>
                  <a:cubicBezTo>
                    <a:pt x="10" y="41"/>
                    <a:pt x="7" y="45"/>
                    <a:pt x="7" y="45"/>
                  </a:cubicBezTo>
                  <a:cubicBezTo>
                    <a:pt x="7" y="46"/>
                    <a:pt x="7" y="46"/>
                    <a:pt x="6" y="47"/>
                  </a:cubicBezTo>
                  <a:cubicBezTo>
                    <a:pt x="6" y="48"/>
                    <a:pt x="7" y="48"/>
                    <a:pt x="8" y="48"/>
                  </a:cubicBezTo>
                  <a:cubicBezTo>
                    <a:pt x="8" y="48"/>
                    <a:pt x="9" y="48"/>
                    <a:pt x="9" y="48"/>
                  </a:cubicBezTo>
                  <a:cubicBezTo>
                    <a:pt x="9" y="48"/>
                    <a:pt x="9" y="48"/>
                    <a:pt x="10" y="48"/>
                  </a:cubicBezTo>
                  <a:cubicBezTo>
                    <a:pt x="10" y="49"/>
                    <a:pt x="10" y="50"/>
                    <a:pt x="10" y="50"/>
                  </a:cubicBezTo>
                  <a:cubicBezTo>
                    <a:pt x="10" y="51"/>
                    <a:pt x="10" y="51"/>
                    <a:pt x="10" y="51"/>
                  </a:cubicBezTo>
                  <a:cubicBezTo>
                    <a:pt x="10" y="51"/>
                    <a:pt x="10" y="52"/>
                    <a:pt x="10" y="53"/>
                  </a:cubicBezTo>
                  <a:cubicBezTo>
                    <a:pt x="10" y="53"/>
                    <a:pt x="11" y="53"/>
                    <a:pt x="11" y="53"/>
                  </a:cubicBezTo>
                  <a:cubicBezTo>
                    <a:pt x="12" y="53"/>
                    <a:pt x="12" y="53"/>
                    <a:pt x="12" y="53"/>
                  </a:cubicBezTo>
                  <a:cubicBezTo>
                    <a:pt x="12" y="53"/>
                    <a:pt x="12" y="53"/>
                    <a:pt x="13" y="54"/>
                  </a:cubicBezTo>
                  <a:cubicBezTo>
                    <a:pt x="13" y="55"/>
                    <a:pt x="14" y="58"/>
                    <a:pt x="14" y="58"/>
                  </a:cubicBezTo>
                  <a:cubicBezTo>
                    <a:pt x="14" y="58"/>
                    <a:pt x="14" y="58"/>
                    <a:pt x="14" y="59"/>
                  </a:cubicBezTo>
                  <a:cubicBezTo>
                    <a:pt x="14" y="59"/>
                    <a:pt x="14" y="60"/>
                    <a:pt x="14" y="60"/>
                  </a:cubicBezTo>
                  <a:cubicBezTo>
                    <a:pt x="14" y="60"/>
                    <a:pt x="14" y="59"/>
                    <a:pt x="14" y="60"/>
                  </a:cubicBezTo>
                  <a:cubicBezTo>
                    <a:pt x="15" y="60"/>
                    <a:pt x="14" y="60"/>
                    <a:pt x="13" y="60"/>
                  </a:cubicBezTo>
                  <a:cubicBezTo>
                    <a:pt x="13" y="60"/>
                    <a:pt x="13" y="61"/>
                    <a:pt x="13" y="61"/>
                  </a:cubicBezTo>
                  <a:cubicBezTo>
                    <a:pt x="13" y="61"/>
                    <a:pt x="12" y="60"/>
                    <a:pt x="12" y="60"/>
                  </a:cubicBezTo>
                  <a:cubicBezTo>
                    <a:pt x="12" y="60"/>
                    <a:pt x="12" y="60"/>
                    <a:pt x="12" y="60"/>
                  </a:cubicBezTo>
                  <a:cubicBezTo>
                    <a:pt x="12" y="59"/>
                    <a:pt x="11" y="60"/>
                    <a:pt x="11" y="60"/>
                  </a:cubicBezTo>
                  <a:cubicBezTo>
                    <a:pt x="10" y="60"/>
                    <a:pt x="9" y="60"/>
                    <a:pt x="9" y="61"/>
                  </a:cubicBezTo>
                  <a:cubicBezTo>
                    <a:pt x="9" y="61"/>
                    <a:pt x="9" y="61"/>
                    <a:pt x="9" y="61"/>
                  </a:cubicBezTo>
                  <a:cubicBezTo>
                    <a:pt x="9" y="61"/>
                    <a:pt x="3" y="60"/>
                    <a:pt x="3" y="60"/>
                  </a:cubicBezTo>
                  <a:cubicBezTo>
                    <a:pt x="3" y="60"/>
                    <a:pt x="3" y="60"/>
                    <a:pt x="3" y="60"/>
                  </a:cubicBezTo>
                  <a:cubicBezTo>
                    <a:pt x="3" y="60"/>
                    <a:pt x="3" y="61"/>
                    <a:pt x="3" y="62"/>
                  </a:cubicBezTo>
                  <a:cubicBezTo>
                    <a:pt x="3" y="62"/>
                    <a:pt x="2" y="62"/>
                    <a:pt x="2" y="62"/>
                  </a:cubicBezTo>
                  <a:cubicBezTo>
                    <a:pt x="2" y="62"/>
                    <a:pt x="2" y="62"/>
                    <a:pt x="1" y="62"/>
                  </a:cubicBezTo>
                  <a:cubicBezTo>
                    <a:pt x="1" y="62"/>
                    <a:pt x="0" y="63"/>
                    <a:pt x="0" y="63"/>
                  </a:cubicBezTo>
                  <a:cubicBezTo>
                    <a:pt x="0" y="63"/>
                    <a:pt x="1" y="64"/>
                    <a:pt x="0" y="64"/>
                  </a:cubicBezTo>
                  <a:cubicBezTo>
                    <a:pt x="0" y="64"/>
                    <a:pt x="0" y="64"/>
                    <a:pt x="1" y="64"/>
                  </a:cubicBezTo>
                  <a:cubicBezTo>
                    <a:pt x="1" y="64"/>
                    <a:pt x="1" y="64"/>
                    <a:pt x="2" y="64"/>
                  </a:cubicBezTo>
                  <a:cubicBezTo>
                    <a:pt x="2" y="65"/>
                    <a:pt x="2" y="67"/>
                    <a:pt x="7" y="68"/>
                  </a:cubicBezTo>
                  <a:cubicBezTo>
                    <a:pt x="7" y="68"/>
                    <a:pt x="7" y="69"/>
                    <a:pt x="8" y="68"/>
                  </a:cubicBezTo>
                  <a:cubicBezTo>
                    <a:pt x="9" y="68"/>
                    <a:pt x="9" y="68"/>
                    <a:pt x="9" y="68"/>
                  </a:cubicBezTo>
                  <a:cubicBezTo>
                    <a:pt x="9" y="68"/>
                    <a:pt x="10" y="68"/>
                    <a:pt x="10" y="68"/>
                  </a:cubicBezTo>
                  <a:cubicBezTo>
                    <a:pt x="11" y="68"/>
                    <a:pt x="11" y="68"/>
                    <a:pt x="11" y="68"/>
                  </a:cubicBezTo>
                  <a:cubicBezTo>
                    <a:pt x="10" y="69"/>
                    <a:pt x="10" y="70"/>
                    <a:pt x="7" y="70"/>
                  </a:cubicBezTo>
                  <a:cubicBezTo>
                    <a:pt x="7" y="70"/>
                    <a:pt x="5" y="71"/>
                    <a:pt x="5" y="71"/>
                  </a:cubicBezTo>
                  <a:cubicBezTo>
                    <a:pt x="5" y="70"/>
                    <a:pt x="5" y="70"/>
                    <a:pt x="5" y="70"/>
                  </a:cubicBezTo>
                  <a:cubicBezTo>
                    <a:pt x="4" y="70"/>
                    <a:pt x="4" y="70"/>
                    <a:pt x="4" y="71"/>
                  </a:cubicBezTo>
                  <a:cubicBezTo>
                    <a:pt x="4" y="71"/>
                    <a:pt x="4" y="72"/>
                    <a:pt x="6" y="73"/>
                  </a:cubicBezTo>
                  <a:cubicBezTo>
                    <a:pt x="8" y="75"/>
                    <a:pt x="10" y="77"/>
                    <a:pt x="10" y="78"/>
                  </a:cubicBezTo>
                  <a:cubicBezTo>
                    <a:pt x="11" y="78"/>
                    <a:pt x="11" y="78"/>
                    <a:pt x="12" y="79"/>
                  </a:cubicBezTo>
                  <a:cubicBezTo>
                    <a:pt x="13" y="79"/>
                    <a:pt x="14" y="79"/>
                    <a:pt x="15" y="79"/>
                  </a:cubicBezTo>
                  <a:cubicBezTo>
                    <a:pt x="16" y="78"/>
                    <a:pt x="17" y="78"/>
                    <a:pt x="18" y="77"/>
                  </a:cubicBezTo>
                  <a:cubicBezTo>
                    <a:pt x="19" y="77"/>
                    <a:pt x="20" y="76"/>
                    <a:pt x="20" y="75"/>
                  </a:cubicBezTo>
                  <a:cubicBezTo>
                    <a:pt x="20" y="75"/>
                    <a:pt x="21" y="74"/>
                    <a:pt x="20" y="74"/>
                  </a:cubicBezTo>
                  <a:cubicBezTo>
                    <a:pt x="19" y="73"/>
                    <a:pt x="19" y="73"/>
                    <a:pt x="19" y="73"/>
                  </a:cubicBezTo>
                  <a:cubicBezTo>
                    <a:pt x="20" y="73"/>
                    <a:pt x="20" y="73"/>
                    <a:pt x="20" y="73"/>
                  </a:cubicBezTo>
                  <a:cubicBezTo>
                    <a:pt x="19" y="73"/>
                    <a:pt x="20" y="72"/>
                    <a:pt x="20" y="72"/>
                  </a:cubicBezTo>
                  <a:cubicBezTo>
                    <a:pt x="20" y="72"/>
                    <a:pt x="21" y="72"/>
                    <a:pt x="20" y="71"/>
                  </a:cubicBezTo>
                  <a:cubicBezTo>
                    <a:pt x="20" y="71"/>
                    <a:pt x="20" y="71"/>
                    <a:pt x="21" y="71"/>
                  </a:cubicBezTo>
                  <a:cubicBezTo>
                    <a:pt x="21" y="71"/>
                    <a:pt x="23" y="71"/>
                    <a:pt x="23" y="71"/>
                  </a:cubicBezTo>
                  <a:cubicBezTo>
                    <a:pt x="23" y="71"/>
                    <a:pt x="24" y="71"/>
                    <a:pt x="23" y="71"/>
                  </a:cubicBezTo>
                  <a:cubicBezTo>
                    <a:pt x="22" y="72"/>
                    <a:pt x="21" y="72"/>
                    <a:pt x="21" y="73"/>
                  </a:cubicBezTo>
                  <a:cubicBezTo>
                    <a:pt x="22" y="74"/>
                    <a:pt x="22" y="74"/>
                    <a:pt x="22" y="74"/>
                  </a:cubicBezTo>
                  <a:cubicBezTo>
                    <a:pt x="23" y="74"/>
                    <a:pt x="24" y="74"/>
                    <a:pt x="23" y="74"/>
                  </a:cubicBezTo>
                  <a:cubicBezTo>
                    <a:pt x="23" y="74"/>
                    <a:pt x="22" y="75"/>
                    <a:pt x="22" y="76"/>
                  </a:cubicBezTo>
                  <a:cubicBezTo>
                    <a:pt x="22" y="77"/>
                    <a:pt x="22" y="77"/>
                    <a:pt x="22" y="77"/>
                  </a:cubicBezTo>
                  <a:cubicBezTo>
                    <a:pt x="23" y="77"/>
                    <a:pt x="23" y="77"/>
                    <a:pt x="23" y="77"/>
                  </a:cubicBezTo>
                  <a:cubicBezTo>
                    <a:pt x="23" y="77"/>
                    <a:pt x="23" y="78"/>
                    <a:pt x="23" y="78"/>
                  </a:cubicBezTo>
                  <a:cubicBezTo>
                    <a:pt x="23" y="79"/>
                    <a:pt x="23" y="80"/>
                    <a:pt x="23" y="81"/>
                  </a:cubicBezTo>
                  <a:cubicBezTo>
                    <a:pt x="22" y="82"/>
                    <a:pt x="22" y="84"/>
                    <a:pt x="22" y="84"/>
                  </a:cubicBezTo>
                  <a:cubicBezTo>
                    <a:pt x="22" y="84"/>
                    <a:pt x="23" y="85"/>
                    <a:pt x="23" y="85"/>
                  </a:cubicBezTo>
                  <a:cubicBezTo>
                    <a:pt x="23" y="85"/>
                    <a:pt x="23" y="85"/>
                    <a:pt x="23" y="85"/>
                  </a:cubicBezTo>
                  <a:cubicBezTo>
                    <a:pt x="23" y="86"/>
                    <a:pt x="23" y="86"/>
                    <a:pt x="23" y="86"/>
                  </a:cubicBezTo>
                  <a:cubicBezTo>
                    <a:pt x="23" y="86"/>
                    <a:pt x="23" y="87"/>
                    <a:pt x="23" y="88"/>
                  </a:cubicBezTo>
                  <a:cubicBezTo>
                    <a:pt x="24" y="88"/>
                    <a:pt x="24" y="87"/>
                    <a:pt x="24" y="88"/>
                  </a:cubicBezTo>
                  <a:cubicBezTo>
                    <a:pt x="24" y="88"/>
                    <a:pt x="24" y="88"/>
                    <a:pt x="24" y="88"/>
                  </a:cubicBezTo>
                  <a:cubicBezTo>
                    <a:pt x="24" y="88"/>
                    <a:pt x="23" y="88"/>
                    <a:pt x="24" y="88"/>
                  </a:cubicBezTo>
                  <a:cubicBezTo>
                    <a:pt x="24" y="89"/>
                    <a:pt x="24" y="89"/>
                    <a:pt x="23" y="89"/>
                  </a:cubicBezTo>
                  <a:cubicBezTo>
                    <a:pt x="23" y="89"/>
                    <a:pt x="23" y="89"/>
                    <a:pt x="23" y="89"/>
                  </a:cubicBezTo>
                  <a:cubicBezTo>
                    <a:pt x="24" y="90"/>
                    <a:pt x="24" y="90"/>
                    <a:pt x="24" y="90"/>
                  </a:cubicBezTo>
                  <a:cubicBezTo>
                    <a:pt x="23" y="90"/>
                    <a:pt x="23" y="90"/>
                    <a:pt x="24" y="91"/>
                  </a:cubicBezTo>
                  <a:cubicBezTo>
                    <a:pt x="24" y="91"/>
                    <a:pt x="25" y="92"/>
                    <a:pt x="24" y="92"/>
                  </a:cubicBezTo>
                  <a:cubicBezTo>
                    <a:pt x="24" y="92"/>
                    <a:pt x="24" y="92"/>
                    <a:pt x="24" y="92"/>
                  </a:cubicBezTo>
                  <a:cubicBezTo>
                    <a:pt x="24" y="93"/>
                    <a:pt x="25" y="99"/>
                    <a:pt x="26" y="100"/>
                  </a:cubicBezTo>
                  <a:cubicBezTo>
                    <a:pt x="26" y="100"/>
                    <a:pt x="26" y="103"/>
                    <a:pt x="27" y="104"/>
                  </a:cubicBezTo>
                  <a:cubicBezTo>
                    <a:pt x="28" y="105"/>
                    <a:pt x="29" y="106"/>
                    <a:pt x="28" y="106"/>
                  </a:cubicBezTo>
                  <a:cubicBezTo>
                    <a:pt x="28" y="106"/>
                    <a:pt x="28" y="106"/>
                    <a:pt x="28" y="107"/>
                  </a:cubicBezTo>
                  <a:cubicBezTo>
                    <a:pt x="28" y="107"/>
                    <a:pt x="29" y="108"/>
                    <a:pt x="29" y="108"/>
                  </a:cubicBezTo>
                  <a:cubicBezTo>
                    <a:pt x="29" y="108"/>
                    <a:pt x="29" y="109"/>
                    <a:pt x="30" y="109"/>
                  </a:cubicBezTo>
                  <a:cubicBezTo>
                    <a:pt x="30" y="109"/>
                    <a:pt x="30" y="109"/>
                    <a:pt x="30" y="109"/>
                  </a:cubicBezTo>
                  <a:cubicBezTo>
                    <a:pt x="29" y="109"/>
                    <a:pt x="30" y="109"/>
                    <a:pt x="30" y="109"/>
                  </a:cubicBezTo>
                  <a:cubicBezTo>
                    <a:pt x="30" y="109"/>
                    <a:pt x="31" y="111"/>
                    <a:pt x="31" y="112"/>
                  </a:cubicBezTo>
                  <a:cubicBezTo>
                    <a:pt x="31" y="113"/>
                    <a:pt x="33" y="116"/>
                    <a:pt x="33" y="117"/>
                  </a:cubicBezTo>
                  <a:cubicBezTo>
                    <a:pt x="33" y="118"/>
                    <a:pt x="33" y="118"/>
                    <a:pt x="33" y="119"/>
                  </a:cubicBezTo>
                  <a:cubicBezTo>
                    <a:pt x="33" y="120"/>
                    <a:pt x="33" y="120"/>
                    <a:pt x="33" y="120"/>
                  </a:cubicBezTo>
                  <a:cubicBezTo>
                    <a:pt x="34" y="121"/>
                    <a:pt x="35" y="124"/>
                    <a:pt x="36" y="124"/>
                  </a:cubicBezTo>
                  <a:cubicBezTo>
                    <a:pt x="37" y="125"/>
                    <a:pt x="38" y="127"/>
                    <a:pt x="38" y="129"/>
                  </a:cubicBezTo>
                  <a:cubicBezTo>
                    <a:pt x="39" y="130"/>
                    <a:pt x="40" y="133"/>
                    <a:pt x="40" y="133"/>
                  </a:cubicBezTo>
                  <a:cubicBezTo>
                    <a:pt x="41" y="134"/>
                    <a:pt x="41" y="135"/>
                    <a:pt x="41" y="136"/>
                  </a:cubicBezTo>
                  <a:cubicBezTo>
                    <a:pt x="41" y="136"/>
                    <a:pt x="41" y="136"/>
                    <a:pt x="41" y="135"/>
                  </a:cubicBezTo>
                  <a:cubicBezTo>
                    <a:pt x="41" y="135"/>
                    <a:pt x="40" y="135"/>
                    <a:pt x="40" y="135"/>
                  </a:cubicBezTo>
                  <a:cubicBezTo>
                    <a:pt x="40" y="135"/>
                    <a:pt x="40" y="136"/>
                    <a:pt x="40" y="136"/>
                  </a:cubicBezTo>
                  <a:cubicBezTo>
                    <a:pt x="41" y="136"/>
                    <a:pt x="41" y="137"/>
                    <a:pt x="42" y="138"/>
                  </a:cubicBezTo>
                  <a:cubicBezTo>
                    <a:pt x="42" y="138"/>
                    <a:pt x="42" y="138"/>
                    <a:pt x="42" y="139"/>
                  </a:cubicBezTo>
                  <a:cubicBezTo>
                    <a:pt x="42" y="139"/>
                    <a:pt x="42" y="139"/>
                    <a:pt x="42" y="139"/>
                  </a:cubicBezTo>
                  <a:cubicBezTo>
                    <a:pt x="42" y="140"/>
                    <a:pt x="44" y="142"/>
                    <a:pt x="45" y="142"/>
                  </a:cubicBezTo>
                  <a:cubicBezTo>
                    <a:pt x="46" y="143"/>
                    <a:pt x="46" y="143"/>
                    <a:pt x="47" y="143"/>
                  </a:cubicBezTo>
                  <a:cubicBezTo>
                    <a:pt x="47" y="142"/>
                    <a:pt x="47" y="142"/>
                    <a:pt x="48" y="142"/>
                  </a:cubicBezTo>
                  <a:cubicBezTo>
                    <a:pt x="48" y="142"/>
                    <a:pt x="49" y="141"/>
                    <a:pt x="49" y="140"/>
                  </a:cubicBezTo>
                  <a:cubicBezTo>
                    <a:pt x="50" y="139"/>
                    <a:pt x="50" y="138"/>
                    <a:pt x="51" y="138"/>
                  </a:cubicBezTo>
                  <a:cubicBezTo>
                    <a:pt x="52" y="137"/>
                    <a:pt x="53" y="137"/>
                    <a:pt x="54" y="137"/>
                  </a:cubicBezTo>
                  <a:cubicBezTo>
                    <a:pt x="55" y="137"/>
                    <a:pt x="56" y="138"/>
                    <a:pt x="55" y="137"/>
                  </a:cubicBezTo>
                  <a:cubicBezTo>
                    <a:pt x="55" y="137"/>
                    <a:pt x="55" y="137"/>
                    <a:pt x="54" y="137"/>
                  </a:cubicBezTo>
                  <a:cubicBezTo>
                    <a:pt x="54" y="137"/>
                    <a:pt x="53" y="137"/>
                    <a:pt x="53" y="136"/>
                  </a:cubicBezTo>
                  <a:cubicBezTo>
                    <a:pt x="54" y="134"/>
                    <a:pt x="54" y="134"/>
                    <a:pt x="55" y="133"/>
                  </a:cubicBezTo>
                  <a:cubicBezTo>
                    <a:pt x="55" y="132"/>
                    <a:pt x="56" y="132"/>
                    <a:pt x="57" y="132"/>
                  </a:cubicBezTo>
                  <a:cubicBezTo>
                    <a:pt x="58" y="132"/>
                    <a:pt x="58" y="132"/>
                    <a:pt x="58" y="131"/>
                  </a:cubicBezTo>
                  <a:cubicBezTo>
                    <a:pt x="58" y="129"/>
                    <a:pt x="58" y="128"/>
                    <a:pt x="57" y="127"/>
                  </a:cubicBezTo>
                  <a:cubicBezTo>
                    <a:pt x="57" y="127"/>
                    <a:pt x="57" y="127"/>
                    <a:pt x="57" y="127"/>
                  </a:cubicBezTo>
                  <a:cubicBezTo>
                    <a:pt x="57" y="127"/>
                    <a:pt x="58" y="127"/>
                    <a:pt x="58" y="126"/>
                  </a:cubicBezTo>
                  <a:cubicBezTo>
                    <a:pt x="57" y="125"/>
                    <a:pt x="57" y="124"/>
                    <a:pt x="59" y="122"/>
                  </a:cubicBezTo>
                  <a:cubicBezTo>
                    <a:pt x="59" y="122"/>
                    <a:pt x="60" y="120"/>
                    <a:pt x="60" y="118"/>
                  </a:cubicBezTo>
                  <a:cubicBezTo>
                    <a:pt x="60" y="116"/>
                    <a:pt x="60" y="116"/>
                    <a:pt x="60" y="116"/>
                  </a:cubicBezTo>
                  <a:cubicBezTo>
                    <a:pt x="59" y="116"/>
                    <a:pt x="59" y="115"/>
                    <a:pt x="59" y="115"/>
                  </a:cubicBezTo>
                  <a:cubicBezTo>
                    <a:pt x="59" y="115"/>
                    <a:pt x="59" y="115"/>
                    <a:pt x="60" y="115"/>
                  </a:cubicBezTo>
                  <a:cubicBezTo>
                    <a:pt x="60" y="115"/>
                    <a:pt x="60" y="115"/>
                    <a:pt x="60" y="115"/>
                  </a:cubicBezTo>
                  <a:cubicBezTo>
                    <a:pt x="60" y="114"/>
                    <a:pt x="59" y="113"/>
                    <a:pt x="59" y="112"/>
                  </a:cubicBezTo>
                  <a:cubicBezTo>
                    <a:pt x="59" y="111"/>
                    <a:pt x="58" y="106"/>
                    <a:pt x="60" y="104"/>
                  </a:cubicBezTo>
                  <a:cubicBezTo>
                    <a:pt x="60" y="104"/>
                    <a:pt x="61" y="104"/>
                    <a:pt x="62" y="104"/>
                  </a:cubicBezTo>
                  <a:cubicBezTo>
                    <a:pt x="63" y="104"/>
                    <a:pt x="63" y="104"/>
                    <a:pt x="63" y="104"/>
                  </a:cubicBezTo>
                  <a:cubicBezTo>
                    <a:pt x="63" y="104"/>
                    <a:pt x="63" y="103"/>
                    <a:pt x="63" y="103"/>
                  </a:cubicBezTo>
                  <a:cubicBezTo>
                    <a:pt x="63" y="104"/>
                    <a:pt x="64" y="104"/>
                    <a:pt x="64" y="104"/>
                  </a:cubicBezTo>
                  <a:cubicBezTo>
                    <a:pt x="64" y="103"/>
                    <a:pt x="64" y="103"/>
                    <a:pt x="64" y="103"/>
                  </a:cubicBezTo>
                  <a:cubicBezTo>
                    <a:pt x="65" y="102"/>
                    <a:pt x="65" y="101"/>
                    <a:pt x="66" y="101"/>
                  </a:cubicBezTo>
                  <a:cubicBezTo>
                    <a:pt x="67" y="101"/>
                    <a:pt x="68" y="101"/>
                    <a:pt x="69" y="101"/>
                  </a:cubicBezTo>
                  <a:cubicBezTo>
                    <a:pt x="70" y="100"/>
                    <a:pt x="70" y="99"/>
                    <a:pt x="70" y="99"/>
                  </a:cubicBezTo>
                  <a:cubicBezTo>
                    <a:pt x="70" y="98"/>
                    <a:pt x="70" y="98"/>
                    <a:pt x="70" y="97"/>
                  </a:cubicBezTo>
                  <a:cubicBezTo>
                    <a:pt x="71" y="97"/>
                    <a:pt x="74" y="96"/>
                    <a:pt x="74" y="95"/>
                  </a:cubicBezTo>
                  <a:cubicBezTo>
                    <a:pt x="75" y="95"/>
                    <a:pt x="77" y="93"/>
                    <a:pt x="78" y="92"/>
                  </a:cubicBezTo>
                  <a:cubicBezTo>
                    <a:pt x="78" y="92"/>
                    <a:pt x="80" y="91"/>
                    <a:pt x="80" y="90"/>
                  </a:cubicBezTo>
                  <a:cubicBezTo>
                    <a:pt x="81" y="89"/>
                    <a:pt x="82" y="88"/>
                    <a:pt x="83" y="87"/>
                  </a:cubicBezTo>
                  <a:cubicBezTo>
                    <a:pt x="84" y="86"/>
                    <a:pt x="86" y="84"/>
                    <a:pt x="86" y="84"/>
                  </a:cubicBezTo>
                  <a:cubicBezTo>
                    <a:pt x="87" y="84"/>
                    <a:pt x="90" y="83"/>
                    <a:pt x="90" y="83"/>
                  </a:cubicBezTo>
                  <a:cubicBezTo>
                    <a:pt x="90" y="83"/>
                    <a:pt x="90" y="82"/>
                    <a:pt x="90" y="82"/>
                  </a:cubicBezTo>
                  <a:cubicBezTo>
                    <a:pt x="90" y="82"/>
                    <a:pt x="91" y="82"/>
                    <a:pt x="91" y="82"/>
                  </a:cubicBezTo>
                  <a:cubicBezTo>
                    <a:pt x="91" y="82"/>
                    <a:pt x="93" y="80"/>
                    <a:pt x="93" y="80"/>
                  </a:cubicBezTo>
                  <a:cubicBezTo>
                    <a:pt x="93" y="80"/>
                    <a:pt x="93" y="79"/>
                    <a:pt x="93" y="79"/>
                  </a:cubicBezTo>
                  <a:cubicBezTo>
                    <a:pt x="93" y="78"/>
                    <a:pt x="92" y="76"/>
                    <a:pt x="93" y="75"/>
                  </a:cubicBezTo>
                  <a:cubicBezTo>
                    <a:pt x="94" y="75"/>
                    <a:pt x="95" y="74"/>
                    <a:pt x="96" y="74"/>
                  </a:cubicBezTo>
                  <a:cubicBezTo>
                    <a:pt x="96" y="74"/>
                    <a:pt x="98" y="74"/>
                    <a:pt x="99" y="72"/>
                  </a:cubicBezTo>
                  <a:cubicBezTo>
                    <a:pt x="99" y="72"/>
                    <a:pt x="99" y="71"/>
                    <a:pt x="99" y="72"/>
                  </a:cubicBezTo>
                  <a:cubicBezTo>
                    <a:pt x="99" y="73"/>
                    <a:pt x="99" y="75"/>
                    <a:pt x="100" y="75"/>
                  </a:cubicBezTo>
                  <a:cubicBezTo>
                    <a:pt x="100" y="75"/>
                    <a:pt x="100" y="74"/>
                    <a:pt x="100" y="74"/>
                  </a:cubicBezTo>
                  <a:cubicBezTo>
                    <a:pt x="100" y="74"/>
                    <a:pt x="101" y="74"/>
                    <a:pt x="101" y="74"/>
                  </a:cubicBezTo>
                  <a:cubicBezTo>
                    <a:pt x="101" y="75"/>
                    <a:pt x="101" y="75"/>
                    <a:pt x="101" y="74"/>
                  </a:cubicBezTo>
                  <a:cubicBezTo>
                    <a:pt x="101" y="74"/>
                    <a:pt x="101" y="74"/>
                    <a:pt x="101" y="73"/>
                  </a:cubicBezTo>
                  <a:cubicBezTo>
                    <a:pt x="101" y="73"/>
                    <a:pt x="102" y="73"/>
                    <a:pt x="102" y="74"/>
                  </a:cubicBezTo>
                  <a:cubicBezTo>
                    <a:pt x="102" y="75"/>
                    <a:pt x="102" y="75"/>
                    <a:pt x="103" y="75"/>
                  </a:cubicBezTo>
                  <a:cubicBezTo>
                    <a:pt x="103" y="75"/>
                    <a:pt x="104" y="75"/>
                    <a:pt x="103" y="74"/>
                  </a:cubicBezTo>
                  <a:cubicBezTo>
                    <a:pt x="103" y="73"/>
                    <a:pt x="103" y="73"/>
                    <a:pt x="104" y="73"/>
                  </a:cubicBezTo>
                  <a:cubicBezTo>
                    <a:pt x="103" y="72"/>
                    <a:pt x="103" y="72"/>
                    <a:pt x="103" y="72"/>
                  </a:cubicBezTo>
                  <a:cubicBezTo>
                    <a:pt x="103" y="72"/>
                    <a:pt x="103" y="71"/>
                    <a:pt x="103" y="71"/>
                  </a:cubicBezTo>
                  <a:cubicBezTo>
                    <a:pt x="103" y="71"/>
                    <a:pt x="103" y="71"/>
                    <a:pt x="103" y="71"/>
                  </a:cubicBezTo>
                  <a:cubicBezTo>
                    <a:pt x="103" y="70"/>
                    <a:pt x="103" y="69"/>
                    <a:pt x="103" y="69"/>
                  </a:cubicBezTo>
                  <a:cubicBezTo>
                    <a:pt x="103" y="69"/>
                    <a:pt x="103" y="69"/>
                    <a:pt x="103" y="69"/>
                  </a:cubicBezTo>
                  <a:cubicBezTo>
                    <a:pt x="103" y="69"/>
                    <a:pt x="103" y="68"/>
                    <a:pt x="103" y="68"/>
                  </a:cubicBezTo>
                  <a:cubicBezTo>
                    <a:pt x="103" y="68"/>
                    <a:pt x="102" y="67"/>
                    <a:pt x="103" y="67"/>
                  </a:cubicBezTo>
                  <a:cubicBezTo>
                    <a:pt x="103" y="67"/>
                    <a:pt x="103" y="66"/>
                    <a:pt x="103" y="66"/>
                  </a:cubicBezTo>
                  <a:cubicBezTo>
                    <a:pt x="103" y="66"/>
                    <a:pt x="103" y="66"/>
                    <a:pt x="103" y="66"/>
                  </a:cubicBezTo>
                  <a:cubicBezTo>
                    <a:pt x="103" y="66"/>
                    <a:pt x="102" y="66"/>
                    <a:pt x="102" y="66"/>
                  </a:cubicBezTo>
                  <a:cubicBezTo>
                    <a:pt x="102" y="66"/>
                    <a:pt x="102" y="66"/>
                    <a:pt x="102" y="66"/>
                  </a:cubicBezTo>
                  <a:cubicBezTo>
                    <a:pt x="102" y="66"/>
                    <a:pt x="102" y="65"/>
                    <a:pt x="102" y="65"/>
                  </a:cubicBezTo>
                  <a:cubicBezTo>
                    <a:pt x="102" y="65"/>
                    <a:pt x="102" y="65"/>
                    <a:pt x="102" y="65"/>
                  </a:cubicBezTo>
                  <a:cubicBezTo>
                    <a:pt x="102" y="65"/>
                    <a:pt x="102" y="65"/>
                    <a:pt x="102" y="65"/>
                  </a:cubicBezTo>
                  <a:cubicBezTo>
                    <a:pt x="102" y="64"/>
                    <a:pt x="101" y="64"/>
                    <a:pt x="101" y="64"/>
                  </a:cubicBezTo>
                  <a:cubicBezTo>
                    <a:pt x="101" y="64"/>
                    <a:pt x="101" y="64"/>
                    <a:pt x="101" y="64"/>
                  </a:cubicBezTo>
                  <a:cubicBezTo>
                    <a:pt x="101" y="63"/>
                    <a:pt x="101" y="63"/>
                    <a:pt x="101" y="63"/>
                  </a:cubicBezTo>
                  <a:cubicBezTo>
                    <a:pt x="101" y="63"/>
                    <a:pt x="101" y="63"/>
                    <a:pt x="101" y="62"/>
                  </a:cubicBezTo>
                  <a:cubicBezTo>
                    <a:pt x="102" y="62"/>
                    <a:pt x="102" y="62"/>
                    <a:pt x="102" y="62"/>
                  </a:cubicBezTo>
                  <a:cubicBezTo>
                    <a:pt x="102" y="62"/>
                    <a:pt x="102" y="62"/>
                    <a:pt x="102" y="61"/>
                  </a:cubicBezTo>
                  <a:cubicBezTo>
                    <a:pt x="102" y="61"/>
                    <a:pt x="102" y="61"/>
                    <a:pt x="102" y="61"/>
                  </a:cubicBezTo>
                  <a:cubicBezTo>
                    <a:pt x="102" y="61"/>
                    <a:pt x="102" y="61"/>
                    <a:pt x="102" y="61"/>
                  </a:cubicBezTo>
                  <a:cubicBezTo>
                    <a:pt x="102" y="61"/>
                    <a:pt x="102" y="60"/>
                    <a:pt x="101" y="60"/>
                  </a:cubicBezTo>
                  <a:cubicBezTo>
                    <a:pt x="101" y="60"/>
                    <a:pt x="100" y="60"/>
                    <a:pt x="100" y="60"/>
                  </a:cubicBezTo>
                  <a:cubicBezTo>
                    <a:pt x="100" y="60"/>
                    <a:pt x="99" y="59"/>
                    <a:pt x="99" y="59"/>
                  </a:cubicBezTo>
                  <a:cubicBezTo>
                    <a:pt x="99" y="59"/>
                    <a:pt x="99" y="59"/>
                    <a:pt x="99" y="59"/>
                  </a:cubicBezTo>
                  <a:cubicBezTo>
                    <a:pt x="99" y="59"/>
                    <a:pt x="99" y="58"/>
                    <a:pt x="99" y="58"/>
                  </a:cubicBezTo>
                  <a:cubicBezTo>
                    <a:pt x="99" y="58"/>
                    <a:pt x="99" y="57"/>
                    <a:pt x="99" y="57"/>
                  </a:cubicBezTo>
                  <a:cubicBezTo>
                    <a:pt x="99" y="57"/>
                    <a:pt x="100" y="57"/>
                    <a:pt x="100" y="57"/>
                  </a:cubicBezTo>
                  <a:cubicBezTo>
                    <a:pt x="100" y="57"/>
                    <a:pt x="100" y="57"/>
                    <a:pt x="100" y="57"/>
                  </a:cubicBezTo>
                  <a:cubicBezTo>
                    <a:pt x="100" y="57"/>
                    <a:pt x="100" y="56"/>
                    <a:pt x="100" y="56"/>
                  </a:cubicBezTo>
                  <a:cubicBezTo>
                    <a:pt x="101" y="56"/>
                    <a:pt x="101" y="56"/>
                    <a:pt x="101" y="56"/>
                  </a:cubicBezTo>
                  <a:cubicBezTo>
                    <a:pt x="101" y="56"/>
                    <a:pt x="102" y="56"/>
                    <a:pt x="102" y="56"/>
                  </a:cubicBezTo>
                  <a:cubicBezTo>
                    <a:pt x="102" y="56"/>
                    <a:pt x="103" y="56"/>
                    <a:pt x="103" y="56"/>
                  </a:cubicBezTo>
                  <a:cubicBezTo>
                    <a:pt x="103" y="56"/>
                    <a:pt x="103" y="56"/>
                    <a:pt x="103" y="56"/>
                  </a:cubicBezTo>
                  <a:cubicBezTo>
                    <a:pt x="103" y="56"/>
                    <a:pt x="103" y="55"/>
                    <a:pt x="103" y="55"/>
                  </a:cubicBezTo>
                  <a:cubicBezTo>
                    <a:pt x="103" y="55"/>
                    <a:pt x="103" y="55"/>
                    <a:pt x="103" y="55"/>
                  </a:cubicBezTo>
                  <a:cubicBezTo>
                    <a:pt x="103" y="55"/>
                    <a:pt x="103" y="55"/>
                    <a:pt x="103" y="55"/>
                  </a:cubicBezTo>
                  <a:cubicBezTo>
                    <a:pt x="102" y="55"/>
                    <a:pt x="102" y="55"/>
                    <a:pt x="102" y="55"/>
                  </a:cubicBezTo>
                  <a:cubicBezTo>
                    <a:pt x="102" y="54"/>
                    <a:pt x="102" y="54"/>
                    <a:pt x="102" y="54"/>
                  </a:cubicBezTo>
                  <a:cubicBezTo>
                    <a:pt x="102" y="54"/>
                    <a:pt x="101" y="54"/>
                    <a:pt x="101" y="54"/>
                  </a:cubicBezTo>
                  <a:cubicBezTo>
                    <a:pt x="101" y="54"/>
                    <a:pt x="101" y="54"/>
                    <a:pt x="101" y="54"/>
                  </a:cubicBezTo>
                  <a:cubicBezTo>
                    <a:pt x="101" y="54"/>
                    <a:pt x="100" y="53"/>
                    <a:pt x="100" y="53"/>
                  </a:cubicBezTo>
                  <a:cubicBezTo>
                    <a:pt x="100" y="53"/>
                    <a:pt x="100" y="52"/>
                    <a:pt x="100" y="52"/>
                  </a:cubicBezTo>
                  <a:cubicBezTo>
                    <a:pt x="100" y="52"/>
                    <a:pt x="99" y="52"/>
                    <a:pt x="99" y="52"/>
                  </a:cubicBezTo>
                  <a:cubicBezTo>
                    <a:pt x="99" y="52"/>
                    <a:pt x="99" y="52"/>
                    <a:pt x="99" y="52"/>
                  </a:cubicBezTo>
                  <a:cubicBezTo>
                    <a:pt x="99" y="52"/>
                    <a:pt x="99" y="51"/>
                    <a:pt x="99" y="51"/>
                  </a:cubicBezTo>
                  <a:cubicBezTo>
                    <a:pt x="99" y="51"/>
                    <a:pt x="99" y="51"/>
                    <a:pt x="99" y="51"/>
                  </a:cubicBezTo>
                  <a:cubicBezTo>
                    <a:pt x="99" y="51"/>
                    <a:pt x="99" y="50"/>
                    <a:pt x="100" y="50"/>
                  </a:cubicBezTo>
                  <a:cubicBezTo>
                    <a:pt x="100" y="50"/>
                    <a:pt x="100" y="50"/>
                    <a:pt x="100" y="50"/>
                  </a:cubicBezTo>
                  <a:cubicBezTo>
                    <a:pt x="100" y="50"/>
                    <a:pt x="100" y="49"/>
                    <a:pt x="101" y="49"/>
                  </a:cubicBezTo>
                  <a:cubicBezTo>
                    <a:pt x="101" y="49"/>
                    <a:pt x="101" y="49"/>
                    <a:pt x="101" y="49"/>
                  </a:cubicBezTo>
                  <a:cubicBezTo>
                    <a:pt x="101" y="49"/>
                    <a:pt x="101" y="49"/>
                    <a:pt x="100" y="49"/>
                  </a:cubicBezTo>
                  <a:cubicBezTo>
                    <a:pt x="100" y="49"/>
                    <a:pt x="100" y="49"/>
                    <a:pt x="100" y="49"/>
                  </a:cubicBezTo>
                  <a:cubicBezTo>
                    <a:pt x="100" y="48"/>
                    <a:pt x="100" y="48"/>
                    <a:pt x="100" y="49"/>
                  </a:cubicBezTo>
                  <a:cubicBezTo>
                    <a:pt x="101" y="49"/>
                    <a:pt x="102" y="50"/>
                    <a:pt x="102" y="50"/>
                  </a:cubicBezTo>
                  <a:cubicBezTo>
                    <a:pt x="102" y="50"/>
                    <a:pt x="102" y="50"/>
                    <a:pt x="102" y="50"/>
                  </a:cubicBezTo>
                  <a:cubicBezTo>
                    <a:pt x="102" y="50"/>
                    <a:pt x="102" y="50"/>
                    <a:pt x="102" y="50"/>
                  </a:cubicBezTo>
                  <a:cubicBezTo>
                    <a:pt x="102" y="50"/>
                    <a:pt x="102" y="50"/>
                    <a:pt x="102" y="50"/>
                  </a:cubicBezTo>
                  <a:cubicBezTo>
                    <a:pt x="103" y="50"/>
                    <a:pt x="103" y="50"/>
                    <a:pt x="103" y="50"/>
                  </a:cubicBezTo>
                  <a:cubicBezTo>
                    <a:pt x="103" y="50"/>
                    <a:pt x="103" y="50"/>
                    <a:pt x="103" y="50"/>
                  </a:cubicBezTo>
                  <a:cubicBezTo>
                    <a:pt x="103" y="50"/>
                    <a:pt x="103" y="49"/>
                    <a:pt x="103" y="49"/>
                  </a:cubicBezTo>
                  <a:cubicBezTo>
                    <a:pt x="103" y="49"/>
                    <a:pt x="103" y="49"/>
                    <a:pt x="103" y="49"/>
                  </a:cubicBezTo>
                  <a:cubicBezTo>
                    <a:pt x="103" y="49"/>
                    <a:pt x="104" y="50"/>
                    <a:pt x="104" y="50"/>
                  </a:cubicBezTo>
                  <a:cubicBezTo>
                    <a:pt x="104" y="50"/>
                    <a:pt x="104" y="50"/>
                    <a:pt x="104" y="50"/>
                  </a:cubicBezTo>
                  <a:cubicBezTo>
                    <a:pt x="104" y="50"/>
                    <a:pt x="105" y="51"/>
                    <a:pt x="105" y="51"/>
                  </a:cubicBezTo>
                  <a:cubicBezTo>
                    <a:pt x="105" y="51"/>
                    <a:pt x="105" y="51"/>
                    <a:pt x="105" y="51"/>
                  </a:cubicBezTo>
                  <a:cubicBezTo>
                    <a:pt x="106" y="51"/>
                    <a:pt x="106" y="51"/>
                    <a:pt x="106" y="51"/>
                  </a:cubicBezTo>
                  <a:cubicBezTo>
                    <a:pt x="106" y="51"/>
                    <a:pt x="106" y="50"/>
                    <a:pt x="107" y="50"/>
                  </a:cubicBezTo>
                  <a:cubicBezTo>
                    <a:pt x="107" y="51"/>
                    <a:pt x="107" y="51"/>
                    <a:pt x="107" y="51"/>
                  </a:cubicBezTo>
                  <a:cubicBezTo>
                    <a:pt x="107" y="52"/>
                    <a:pt x="107" y="52"/>
                    <a:pt x="107" y="52"/>
                  </a:cubicBezTo>
                  <a:cubicBezTo>
                    <a:pt x="107" y="52"/>
                    <a:pt x="107" y="52"/>
                    <a:pt x="107" y="53"/>
                  </a:cubicBezTo>
                  <a:cubicBezTo>
                    <a:pt x="107" y="53"/>
                    <a:pt x="107" y="54"/>
                    <a:pt x="107" y="54"/>
                  </a:cubicBezTo>
                  <a:cubicBezTo>
                    <a:pt x="107" y="54"/>
                    <a:pt x="107" y="55"/>
                    <a:pt x="107" y="55"/>
                  </a:cubicBezTo>
                  <a:cubicBezTo>
                    <a:pt x="107" y="55"/>
                    <a:pt x="107" y="55"/>
                    <a:pt x="107" y="55"/>
                  </a:cubicBezTo>
                  <a:cubicBezTo>
                    <a:pt x="107" y="55"/>
                    <a:pt x="108" y="55"/>
                    <a:pt x="108" y="55"/>
                  </a:cubicBezTo>
                  <a:cubicBezTo>
                    <a:pt x="108" y="55"/>
                    <a:pt x="109" y="55"/>
                    <a:pt x="109" y="56"/>
                  </a:cubicBezTo>
                  <a:cubicBezTo>
                    <a:pt x="109" y="56"/>
                    <a:pt x="109" y="56"/>
                    <a:pt x="109" y="56"/>
                  </a:cubicBezTo>
                  <a:cubicBezTo>
                    <a:pt x="110" y="56"/>
                    <a:pt x="110" y="56"/>
                    <a:pt x="110" y="56"/>
                  </a:cubicBezTo>
                  <a:cubicBezTo>
                    <a:pt x="110" y="56"/>
                    <a:pt x="111" y="56"/>
                    <a:pt x="111" y="56"/>
                  </a:cubicBezTo>
                  <a:cubicBezTo>
                    <a:pt x="111" y="56"/>
                    <a:pt x="112" y="56"/>
                    <a:pt x="112" y="56"/>
                  </a:cubicBezTo>
                  <a:cubicBezTo>
                    <a:pt x="112" y="56"/>
                    <a:pt x="113" y="56"/>
                    <a:pt x="113" y="56"/>
                  </a:cubicBezTo>
                  <a:cubicBezTo>
                    <a:pt x="113" y="56"/>
                    <a:pt x="113" y="56"/>
                    <a:pt x="113" y="56"/>
                  </a:cubicBezTo>
                  <a:cubicBezTo>
                    <a:pt x="114" y="56"/>
                    <a:pt x="114" y="56"/>
                    <a:pt x="114" y="56"/>
                  </a:cubicBezTo>
                  <a:cubicBezTo>
                    <a:pt x="114" y="56"/>
                    <a:pt x="115" y="56"/>
                    <a:pt x="115" y="56"/>
                  </a:cubicBezTo>
                  <a:cubicBezTo>
                    <a:pt x="116" y="56"/>
                    <a:pt x="116" y="56"/>
                    <a:pt x="116" y="56"/>
                  </a:cubicBezTo>
                  <a:cubicBezTo>
                    <a:pt x="117" y="56"/>
                    <a:pt x="117" y="56"/>
                    <a:pt x="117" y="56"/>
                  </a:cubicBezTo>
                  <a:cubicBezTo>
                    <a:pt x="118" y="56"/>
                    <a:pt x="118" y="56"/>
                    <a:pt x="118" y="56"/>
                  </a:cubicBezTo>
                  <a:cubicBezTo>
                    <a:pt x="118" y="56"/>
                    <a:pt x="120" y="56"/>
                    <a:pt x="120" y="56"/>
                  </a:cubicBezTo>
                  <a:cubicBezTo>
                    <a:pt x="120" y="57"/>
                    <a:pt x="120" y="57"/>
                    <a:pt x="120" y="57"/>
                  </a:cubicBezTo>
                  <a:cubicBezTo>
                    <a:pt x="120" y="57"/>
                    <a:pt x="120" y="57"/>
                    <a:pt x="120" y="57"/>
                  </a:cubicBezTo>
                  <a:cubicBezTo>
                    <a:pt x="120" y="57"/>
                    <a:pt x="120" y="57"/>
                    <a:pt x="120" y="57"/>
                  </a:cubicBezTo>
                  <a:cubicBezTo>
                    <a:pt x="120" y="57"/>
                    <a:pt x="119" y="57"/>
                    <a:pt x="119" y="57"/>
                  </a:cubicBezTo>
                  <a:cubicBezTo>
                    <a:pt x="119" y="57"/>
                    <a:pt x="119" y="57"/>
                    <a:pt x="119" y="57"/>
                  </a:cubicBezTo>
                  <a:cubicBezTo>
                    <a:pt x="119" y="58"/>
                    <a:pt x="119" y="59"/>
                    <a:pt x="119" y="59"/>
                  </a:cubicBezTo>
                  <a:cubicBezTo>
                    <a:pt x="119" y="59"/>
                    <a:pt x="119" y="59"/>
                    <a:pt x="119" y="59"/>
                  </a:cubicBezTo>
                  <a:cubicBezTo>
                    <a:pt x="119" y="59"/>
                    <a:pt x="118" y="60"/>
                    <a:pt x="118" y="60"/>
                  </a:cubicBezTo>
                  <a:cubicBezTo>
                    <a:pt x="118" y="60"/>
                    <a:pt x="118" y="60"/>
                    <a:pt x="117" y="60"/>
                  </a:cubicBezTo>
                  <a:cubicBezTo>
                    <a:pt x="117" y="60"/>
                    <a:pt x="117" y="61"/>
                    <a:pt x="117" y="61"/>
                  </a:cubicBezTo>
                  <a:cubicBezTo>
                    <a:pt x="117" y="61"/>
                    <a:pt x="117" y="61"/>
                    <a:pt x="117" y="61"/>
                  </a:cubicBezTo>
                  <a:cubicBezTo>
                    <a:pt x="117" y="61"/>
                    <a:pt x="117" y="61"/>
                    <a:pt x="117" y="61"/>
                  </a:cubicBezTo>
                  <a:cubicBezTo>
                    <a:pt x="117" y="61"/>
                    <a:pt x="116" y="61"/>
                    <a:pt x="116" y="61"/>
                  </a:cubicBezTo>
                  <a:cubicBezTo>
                    <a:pt x="116" y="61"/>
                    <a:pt x="115" y="61"/>
                    <a:pt x="115" y="61"/>
                  </a:cubicBezTo>
                  <a:cubicBezTo>
                    <a:pt x="115" y="61"/>
                    <a:pt x="115" y="61"/>
                    <a:pt x="115" y="61"/>
                  </a:cubicBezTo>
                  <a:cubicBezTo>
                    <a:pt x="115" y="62"/>
                    <a:pt x="114" y="62"/>
                    <a:pt x="114" y="62"/>
                  </a:cubicBezTo>
                  <a:cubicBezTo>
                    <a:pt x="114" y="63"/>
                    <a:pt x="114" y="63"/>
                    <a:pt x="114" y="63"/>
                  </a:cubicBezTo>
                  <a:cubicBezTo>
                    <a:pt x="114" y="63"/>
                    <a:pt x="114" y="63"/>
                    <a:pt x="114" y="63"/>
                  </a:cubicBezTo>
                  <a:cubicBezTo>
                    <a:pt x="114" y="63"/>
                    <a:pt x="114" y="64"/>
                    <a:pt x="114" y="64"/>
                  </a:cubicBezTo>
                  <a:cubicBezTo>
                    <a:pt x="114" y="64"/>
                    <a:pt x="114" y="64"/>
                    <a:pt x="114" y="65"/>
                  </a:cubicBezTo>
                  <a:cubicBezTo>
                    <a:pt x="114" y="65"/>
                    <a:pt x="114" y="65"/>
                    <a:pt x="114" y="65"/>
                  </a:cubicBezTo>
                  <a:cubicBezTo>
                    <a:pt x="114" y="65"/>
                    <a:pt x="114" y="65"/>
                    <a:pt x="114" y="66"/>
                  </a:cubicBezTo>
                  <a:cubicBezTo>
                    <a:pt x="114" y="66"/>
                    <a:pt x="114" y="66"/>
                    <a:pt x="115" y="66"/>
                  </a:cubicBezTo>
                  <a:cubicBezTo>
                    <a:pt x="115" y="66"/>
                    <a:pt x="115" y="67"/>
                    <a:pt x="115" y="67"/>
                  </a:cubicBezTo>
                  <a:cubicBezTo>
                    <a:pt x="115" y="67"/>
                    <a:pt x="115" y="67"/>
                    <a:pt x="115" y="67"/>
                  </a:cubicBezTo>
                  <a:cubicBezTo>
                    <a:pt x="115" y="67"/>
                    <a:pt x="115" y="67"/>
                    <a:pt x="115" y="66"/>
                  </a:cubicBezTo>
                  <a:cubicBezTo>
                    <a:pt x="115" y="66"/>
                    <a:pt x="115" y="66"/>
                    <a:pt x="115" y="66"/>
                  </a:cubicBezTo>
                  <a:cubicBezTo>
                    <a:pt x="115" y="66"/>
                    <a:pt x="115" y="66"/>
                    <a:pt x="115" y="66"/>
                  </a:cubicBezTo>
                  <a:cubicBezTo>
                    <a:pt x="115" y="66"/>
                    <a:pt x="116" y="67"/>
                    <a:pt x="116" y="67"/>
                  </a:cubicBezTo>
                  <a:cubicBezTo>
                    <a:pt x="116" y="67"/>
                    <a:pt x="116" y="67"/>
                    <a:pt x="116" y="67"/>
                  </a:cubicBezTo>
                  <a:cubicBezTo>
                    <a:pt x="116" y="67"/>
                    <a:pt x="116" y="67"/>
                    <a:pt x="116" y="67"/>
                  </a:cubicBezTo>
                  <a:cubicBezTo>
                    <a:pt x="116" y="67"/>
                    <a:pt x="117" y="67"/>
                    <a:pt x="117" y="67"/>
                  </a:cubicBezTo>
                  <a:cubicBezTo>
                    <a:pt x="117" y="67"/>
                    <a:pt x="117" y="66"/>
                    <a:pt x="117" y="66"/>
                  </a:cubicBezTo>
                  <a:cubicBezTo>
                    <a:pt x="117" y="66"/>
                    <a:pt x="118" y="65"/>
                    <a:pt x="118" y="65"/>
                  </a:cubicBezTo>
                  <a:cubicBezTo>
                    <a:pt x="118" y="65"/>
                    <a:pt x="118" y="65"/>
                    <a:pt x="118" y="65"/>
                  </a:cubicBezTo>
                  <a:cubicBezTo>
                    <a:pt x="118" y="64"/>
                    <a:pt x="118" y="64"/>
                    <a:pt x="118" y="63"/>
                  </a:cubicBezTo>
                  <a:cubicBezTo>
                    <a:pt x="118" y="63"/>
                    <a:pt x="118" y="63"/>
                    <a:pt x="118" y="63"/>
                  </a:cubicBezTo>
                  <a:cubicBezTo>
                    <a:pt x="118" y="64"/>
                    <a:pt x="118" y="64"/>
                    <a:pt x="118" y="64"/>
                  </a:cubicBezTo>
                  <a:cubicBezTo>
                    <a:pt x="118" y="64"/>
                    <a:pt x="118" y="64"/>
                    <a:pt x="118" y="64"/>
                  </a:cubicBezTo>
                  <a:cubicBezTo>
                    <a:pt x="118" y="63"/>
                    <a:pt x="119" y="63"/>
                    <a:pt x="119" y="63"/>
                  </a:cubicBezTo>
                  <a:cubicBezTo>
                    <a:pt x="119" y="63"/>
                    <a:pt x="119" y="63"/>
                    <a:pt x="119" y="63"/>
                  </a:cubicBezTo>
                  <a:cubicBezTo>
                    <a:pt x="119" y="63"/>
                    <a:pt x="119" y="64"/>
                    <a:pt x="119" y="64"/>
                  </a:cubicBezTo>
                  <a:cubicBezTo>
                    <a:pt x="119" y="64"/>
                    <a:pt x="120" y="65"/>
                    <a:pt x="120" y="65"/>
                  </a:cubicBezTo>
                  <a:cubicBezTo>
                    <a:pt x="120" y="65"/>
                    <a:pt x="120" y="66"/>
                    <a:pt x="120" y="66"/>
                  </a:cubicBezTo>
                  <a:cubicBezTo>
                    <a:pt x="120" y="66"/>
                    <a:pt x="120" y="67"/>
                    <a:pt x="120" y="67"/>
                  </a:cubicBezTo>
                  <a:cubicBezTo>
                    <a:pt x="120" y="67"/>
                    <a:pt x="120" y="68"/>
                    <a:pt x="120" y="69"/>
                  </a:cubicBezTo>
                  <a:cubicBezTo>
                    <a:pt x="120" y="69"/>
                    <a:pt x="121" y="69"/>
                    <a:pt x="121" y="69"/>
                  </a:cubicBezTo>
                  <a:cubicBezTo>
                    <a:pt x="121" y="69"/>
                    <a:pt x="121" y="71"/>
                    <a:pt x="121" y="71"/>
                  </a:cubicBezTo>
                  <a:cubicBezTo>
                    <a:pt x="121" y="72"/>
                    <a:pt x="121" y="72"/>
                    <a:pt x="121" y="72"/>
                  </a:cubicBezTo>
                  <a:cubicBezTo>
                    <a:pt x="121" y="72"/>
                    <a:pt x="121" y="72"/>
                    <a:pt x="121" y="72"/>
                  </a:cubicBezTo>
                  <a:cubicBezTo>
                    <a:pt x="121" y="72"/>
                    <a:pt x="121" y="72"/>
                    <a:pt x="122" y="72"/>
                  </a:cubicBezTo>
                  <a:cubicBezTo>
                    <a:pt x="122" y="72"/>
                    <a:pt x="123" y="72"/>
                    <a:pt x="123" y="72"/>
                  </a:cubicBezTo>
                  <a:cubicBezTo>
                    <a:pt x="123" y="72"/>
                    <a:pt x="123" y="72"/>
                    <a:pt x="123" y="72"/>
                  </a:cubicBezTo>
                  <a:cubicBezTo>
                    <a:pt x="123" y="72"/>
                    <a:pt x="124" y="71"/>
                    <a:pt x="124" y="71"/>
                  </a:cubicBezTo>
                  <a:cubicBezTo>
                    <a:pt x="124" y="71"/>
                    <a:pt x="124" y="71"/>
                    <a:pt x="124" y="71"/>
                  </a:cubicBezTo>
                  <a:cubicBezTo>
                    <a:pt x="124" y="71"/>
                    <a:pt x="123" y="69"/>
                    <a:pt x="123" y="68"/>
                  </a:cubicBezTo>
                  <a:cubicBezTo>
                    <a:pt x="123" y="68"/>
                    <a:pt x="123" y="67"/>
                    <a:pt x="124" y="67"/>
                  </a:cubicBezTo>
                  <a:cubicBezTo>
                    <a:pt x="124" y="67"/>
                    <a:pt x="124" y="67"/>
                    <a:pt x="124" y="67"/>
                  </a:cubicBezTo>
                  <a:cubicBezTo>
                    <a:pt x="124" y="67"/>
                    <a:pt x="124" y="67"/>
                    <a:pt x="125" y="67"/>
                  </a:cubicBezTo>
                  <a:cubicBezTo>
                    <a:pt x="125" y="67"/>
                    <a:pt x="125" y="67"/>
                    <a:pt x="125" y="66"/>
                  </a:cubicBezTo>
                  <a:cubicBezTo>
                    <a:pt x="125" y="66"/>
                    <a:pt x="125" y="64"/>
                    <a:pt x="125" y="64"/>
                  </a:cubicBezTo>
                  <a:cubicBezTo>
                    <a:pt x="125" y="64"/>
                    <a:pt x="125" y="64"/>
                    <a:pt x="125" y="63"/>
                  </a:cubicBezTo>
                  <a:cubicBezTo>
                    <a:pt x="125" y="63"/>
                    <a:pt x="125" y="62"/>
                    <a:pt x="125" y="62"/>
                  </a:cubicBezTo>
                  <a:cubicBezTo>
                    <a:pt x="125" y="62"/>
                    <a:pt x="124" y="62"/>
                    <a:pt x="125" y="62"/>
                  </a:cubicBezTo>
                  <a:cubicBezTo>
                    <a:pt x="125" y="62"/>
                    <a:pt x="127" y="62"/>
                    <a:pt x="127" y="62"/>
                  </a:cubicBezTo>
                  <a:cubicBezTo>
                    <a:pt x="127" y="62"/>
                    <a:pt x="128" y="62"/>
                    <a:pt x="128" y="62"/>
                  </a:cubicBezTo>
                  <a:cubicBezTo>
                    <a:pt x="128" y="62"/>
                    <a:pt x="128" y="63"/>
                    <a:pt x="128" y="63"/>
                  </a:cubicBezTo>
                  <a:cubicBezTo>
                    <a:pt x="128" y="63"/>
                    <a:pt x="129" y="63"/>
                    <a:pt x="129" y="63"/>
                  </a:cubicBezTo>
                  <a:cubicBezTo>
                    <a:pt x="129" y="62"/>
                    <a:pt x="130" y="59"/>
                    <a:pt x="130" y="59"/>
                  </a:cubicBezTo>
                  <a:cubicBezTo>
                    <a:pt x="130" y="59"/>
                    <a:pt x="130" y="59"/>
                    <a:pt x="130" y="59"/>
                  </a:cubicBezTo>
                  <a:cubicBezTo>
                    <a:pt x="130" y="59"/>
                    <a:pt x="131" y="58"/>
                    <a:pt x="131" y="58"/>
                  </a:cubicBezTo>
                  <a:cubicBezTo>
                    <a:pt x="131" y="58"/>
                    <a:pt x="132" y="56"/>
                    <a:pt x="131" y="56"/>
                  </a:cubicBezTo>
                  <a:cubicBezTo>
                    <a:pt x="131" y="55"/>
                    <a:pt x="131" y="55"/>
                    <a:pt x="131" y="55"/>
                  </a:cubicBezTo>
                  <a:cubicBezTo>
                    <a:pt x="131" y="55"/>
                    <a:pt x="131" y="55"/>
                    <a:pt x="131" y="54"/>
                  </a:cubicBezTo>
                  <a:cubicBezTo>
                    <a:pt x="131" y="54"/>
                    <a:pt x="131" y="54"/>
                    <a:pt x="131" y="54"/>
                  </a:cubicBezTo>
                  <a:cubicBezTo>
                    <a:pt x="131" y="54"/>
                    <a:pt x="132" y="53"/>
                    <a:pt x="132" y="53"/>
                  </a:cubicBezTo>
                  <a:cubicBezTo>
                    <a:pt x="132" y="53"/>
                    <a:pt x="133" y="53"/>
                    <a:pt x="133" y="53"/>
                  </a:cubicBezTo>
                  <a:cubicBezTo>
                    <a:pt x="133" y="53"/>
                    <a:pt x="133" y="53"/>
                    <a:pt x="133" y="53"/>
                  </a:cubicBezTo>
                  <a:cubicBezTo>
                    <a:pt x="133" y="52"/>
                    <a:pt x="133" y="52"/>
                    <a:pt x="133" y="52"/>
                  </a:cubicBezTo>
                  <a:cubicBezTo>
                    <a:pt x="133" y="52"/>
                    <a:pt x="134" y="51"/>
                    <a:pt x="134" y="51"/>
                  </a:cubicBezTo>
                  <a:cubicBezTo>
                    <a:pt x="134" y="51"/>
                    <a:pt x="133" y="49"/>
                    <a:pt x="133" y="49"/>
                  </a:cubicBezTo>
                  <a:cubicBezTo>
                    <a:pt x="133" y="49"/>
                    <a:pt x="133" y="49"/>
                    <a:pt x="133" y="49"/>
                  </a:cubicBezTo>
                  <a:cubicBezTo>
                    <a:pt x="133" y="48"/>
                    <a:pt x="134" y="48"/>
                    <a:pt x="134" y="48"/>
                  </a:cubicBezTo>
                  <a:cubicBezTo>
                    <a:pt x="134" y="48"/>
                    <a:pt x="134" y="48"/>
                    <a:pt x="134" y="48"/>
                  </a:cubicBezTo>
                  <a:cubicBezTo>
                    <a:pt x="134" y="48"/>
                    <a:pt x="135" y="48"/>
                    <a:pt x="135" y="48"/>
                  </a:cubicBezTo>
                  <a:cubicBezTo>
                    <a:pt x="135" y="48"/>
                    <a:pt x="135" y="47"/>
                    <a:pt x="135" y="47"/>
                  </a:cubicBezTo>
                  <a:cubicBezTo>
                    <a:pt x="135" y="47"/>
                    <a:pt x="137" y="46"/>
                    <a:pt x="137" y="46"/>
                  </a:cubicBezTo>
                  <a:cubicBezTo>
                    <a:pt x="137" y="46"/>
                    <a:pt x="137" y="46"/>
                    <a:pt x="137" y="46"/>
                  </a:cubicBezTo>
                  <a:cubicBezTo>
                    <a:pt x="137" y="46"/>
                    <a:pt x="140" y="45"/>
                    <a:pt x="140" y="44"/>
                  </a:cubicBezTo>
                  <a:cubicBezTo>
                    <a:pt x="141" y="44"/>
                    <a:pt x="141" y="44"/>
                    <a:pt x="142" y="44"/>
                  </a:cubicBezTo>
                  <a:cubicBezTo>
                    <a:pt x="142" y="45"/>
                    <a:pt x="142" y="45"/>
                    <a:pt x="142" y="45"/>
                  </a:cubicBezTo>
                  <a:cubicBezTo>
                    <a:pt x="142" y="45"/>
                    <a:pt x="142" y="45"/>
                    <a:pt x="142" y="45"/>
                  </a:cubicBezTo>
                  <a:cubicBezTo>
                    <a:pt x="142" y="45"/>
                    <a:pt x="143" y="46"/>
                    <a:pt x="143" y="46"/>
                  </a:cubicBezTo>
                  <a:cubicBezTo>
                    <a:pt x="143" y="46"/>
                    <a:pt x="144" y="46"/>
                    <a:pt x="143" y="45"/>
                  </a:cubicBezTo>
                  <a:cubicBezTo>
                    <a:pt x="143" y="45"/>
                    <a:pt x="142" y="43"/>
                    <a:pt x="142" y="43"/>
                  </a:cubicBezTo>
                  <a:cubicBezTo>
                    <a:pt x="142" y="43"/>
                    <a:pt x="142" y="43"/>
                    <a:pt x="142" y="43"/>
                  </a:cubicBezTo>
                  <a:cubicBezTo>
                    <a:pt x="142" y="43"/>
                    <a:pt x="143" y="42"/>
                    <a:pt x="143" y="42"/>
                  </a:cubicBezTo>
                  <a:cubicBezTo>
                    <a:pt x="143" y="42"/>
                    <a:pt x="144" y="41"/>
                    <a:pt x="144" y="41"/>
                  </a:cubicBezTo>
                  <a:cubicBezTo>
                    <a:pt x="144" y="41"/>
                    <a:pt x="145" y="41"/>
                    <a:pt x="145" y="41"/>
                  </a:cubicBezTo>
                  <a:cubicBezTo>
                    <a:pt x="145" y="41"/>
                    <a:pt x="144" y="40"/>
                    <a:pt x="144" y="39"/>
                  </a:cubicBezTo>
                  <a:cubicBezTo>
                    <a:pt x="144" y="39"/>
                    <a:pt x="144" y="39"/>
                    <a:pt x="144" y="39"/>
                  </a:cubicBezTo>
                  <a:cubicBezTo>
                    <a:pt x="144" y="39"/>
                    <a:pt x="143" y="39"/>
                    <a:pt x="143" y="39"/>
                  </a:cubicBezTo>
                  <a:cubicBezTo>
                    <a:pt x="142" y="39"/>
                    <a:pt x="141" y="38"/>
                    <a:pt x="140" y="38"/>
                  </a:cubicBezTo>
                  <a:cubicBezTo>
                    <a:pt x="140" y="38"/>
                    <a:pt x="140" y="38"/>
                    <a:pt x="140" y="39"/>
                  </a:cubicBezTo>
                  <a:cubicBezTo>
                    <a:pt x="140" y="39"/>
                    <a:pt x="139" y="39"/>
                    <a:pt x="139" y="39"/>
                  </a:cubicBezTo>
                  <a:cubicBezTo>
                    <a:pt x="139" y="39"/>
                    <a:pt x="139" y="38"/>
                    <a:pt x="139" y="38"/>
                  </a:cubicBezTo>
                  <a:cubicBezTo>
                    <a:pt x="140" y="38"/>
                    <a:pt x="139" y="38"/>
                    <a:pt x="139" y="38"/>
                  </a:cubicBezTo>
                  <a:cubicBezTo>
                    <a:pt x="139" y="38"/>
                    <a:pt x="140" y="38"/>
                    <a:pt x="140" y="38"/>
                  </a:cubicBezTo>
                  <a:cubicBezTo>
                    <a:pt x="140" y="37"/>
                    <a:pt x="140" y="37"/>
                    <a:pt x="140" y="37"/>
                  </a:cubicBezTo>
                  <a:cubicBezTo>
                    <a:pt x="140" y="37"/>
                    <a:pt x="140" y="37"/>
                    <a:pt x="141" y="37"/>
                  </a:cubicBezTo>
                  <a:cubicBezTo>
                    <a:pt x="141" y="37"/>
                    <a:pt x="140" y="36"/>
                    <a:pt x="140" y="36"/>
                  </a:cubicBezTo>
                  <a:cubicBezTo>
                    <a:pt x="140" y="36"/>
                    <a:pt x="140" y="35"/>
                    <a:pt x="140" y="35"/>
                  </a:cubicBezTo>
                  <a:cubicBezTo>
                    <a:pt x="140" y="35"/>
                    <a:pt x="140" y="35"/>
                    <a:pt x="140" y="35"/>
                  </a:cubicBezTo>
                  <a:cubicBezTo>
                    <a:pt x="140" y="35"/>
                    <a:pt x="139" y="36"/>
                    <a:pt x="139" y="36"/>
                  </a:cubicBezTo>
                  <a:cubicBezTo>
                    <a:pt x="139" y="36"/>
                    <a:pt x="139" y="36"/>
                    <a:pt x="139" y="36"/>
                  </a:cubicBezTo>
                  <a:cubicBezTo>
                    <a:pt x="139" y="35"/>
                    <a:pt x="138" y="35"/>
                    <a:pt x="138" y="35"/>
                  </a:cubicBezTo>
                  <a:cubicBezTo>
                    <a:pt x="138" y="35"/>
                    <a:pt x="138" y="35"/>
                    <a:pt x="139" y="35"/>
                  </a:cubicBezTo>
                  <a:cubicBezTo>
                    <a:pt x="139" y="35"/>
                    <a:pt x="139" y="34"/>
                    <a:pt x="140" y="34"/>
                  </a:cubicBezTo>
                  <a:cubicBezTo>
                    <a:pt x="140" y="34"/>
                    <a:pt x="139" y="34"/>
                    <a:pt x="139" y="34"/>
                  </a:cubicBezTo>
                  <a:cubicBezTo>
                    <a:pt x="139" y="34"/>
                    <a:pt x="139" y="34"/>
                    <a:pt x="138" y="33"/>
                  </a:cubicBezTo>
                  <a:cubicBezTo>
                    <a:pt x="138" y="33"/>
                    <a:pt x="138" y="33"/>
                    <a:pt x="138" y="33"/>
                  </a:cubicBezTo>
                  <a:cubicBezTo>
                    <a:pt x="138" y="33"/>
                    <a:pt x="135" y="35"/>
                    <a:pt x="135" y="35"/>
                  </a:cubicBezTo>
                  <a:cubicBezTo>
                    <a:pt x="135" y="35"/>
                    <a:pt x="135" y="35"/>
                    <a:pt x="135" y="35"/>
                  </a:cubicBezTo>
                  <a:cubicBezTo>
                    <a:pt x="135" y="35"/>
                    <a:pt x="132" y="34"/>
                    <a:pt x="132" y="34"/>
                  </a:cubicBezTo>
                  <a:cubicBezTo>
                    <a:pt x="132" y="34"/>
                    <a:pt x="132" y="34"/>
                    <a:pt x="131" y="34"/>
                  </a:cubicBezTo>
                  <a:cubicBezTo>
                    <a:pt x="131" y="33"/>
                    <a:pt x="130" y="34"/>
                    <a:pt x="129" y="35"/>
                  </a:cubicBezTo>
                  <a:cubicBezTo>
                    <a:pt x="129" y="35"/>
                    <a:pt x="128" y="36"/>
                    <a:pt x="128" y="36"/>
                  </a:cubicBezTo>
                  <a:cubicBezTo>
                    <a:pt x="127" y="36"/>
                    <a:pt x="127" y="36"/>
                    <a:pt x="127" y="36"/>
                  </a:cubicBezTo>
                  <a:cubicBezTo>
                    <a:pt x="127" y="36"/>
                    <a:pt x="126" y="37"/>
                    <a:pt x="126" y="37"/>
                  </a:cubicBezTo>
                  <a:cubicBezTo>
                    <a:pt x="126" y="37"/>
                    <a:pt x="125" y="37"/>
                    <a:pt x="124" y="37"/>
                  </a:cubicBezTo>
                  <a:cubicBezTo>
                    <a:pt x="124" y="37"/>
                    <a:pt x="124" y="38"/>
                    <a:pt x="124" y="39"/>
                  </a:cubicBezTo>
                  <a:cubicBezTo>
                    <a:pt x="123" y="39"/>
                    <a:pt x="123" y="39"/>
                    <a:pt x="123" y="39"/>
                  </a:cubicBezTo>
                  <a:cubicBezTo>
                    <a:pt x="123" y="39"/>
                    <a:pt x="123" y="39"/>
                    <a:pt x="122" y="40"/>
                  </a:cubicBezTo>
                  <a:cubicBezTo>
                    <a:pt x="121" y="40"/>
                    <a:pt x="121" y="41"/>
                    <a:pt x="121" y="41"/>
                  </a:cubicBezTo>
                  <a:cubicBezTo>
                    <a:pt x="122" y="41"/>
                    <a:pt x="121" y="41"/>
                    <a:pt x="121" y="41"/>
                  </a:cubicBezTo>
                  <a:cubicBezTo>
                    <a:pt x="121" y="41"/>
                    <a:pt x="120" y="42"/>
                    <a:pt x="120" y="42"/>
                  </a:cubicBezTo>
                  <a:cubicBezTo>
                    <a:pt x="120" y="42"/>
                    <a:pt x="120" y="42"/>
                    <a:pt x="119" y="42"/>
                  </a:cubicBezTo>
                  <a:cubicBezTo>
                    <a:pt x="119" y="42"/>
                    <a:pt x="117" y="42"/>
                    <a:pt x="116" y="42"/>
                  </a:cubicBezTo>
                  <a:cubicBezTo>
                    <a:pt x="116" y="42"/>
                    <a:pt x="116" y="42"/>
                    <a:pt x="116" y="42"/>
                  </a:cubicBezTo>
                  <a:cubicBezTo>
                    <a:pt x="116" y="42"/>
                    <a:pt x="116" y="43"/>
                    <a:pt x="116" y="43"/>
                  </a:cubicBezTo>
                  <a:cubicBezTo>
                    <a:pt x="116" y="43"/>
                    <a:pt x="116" y="43"/>
                    <a:pt x="116" y="43"/>
                  </a:cubicBezTo>
                  <a:cubicBezTo>
                    <a:pt x="116" y="43"/>
                    <a:pt x="117" y="44"/>
                    <a:pt x="117" y="44"/>
                  </a:cubicBezTo>
                  <a:cubicBezTo>
                    <a:pt x="117" y="44"/>
                    <a:pt x="118" y="44"/>
                    <a:pt x="118" y="44"/>
                  </a:cubicBezTo>
                  <a:cubicBezTo>
                    <a:pt x="118" y="44"/>
                    <a:pt x="118" y="45"/>
                    <a:pt x="118" y="45"/>
                  </a:cubicBezTo>
                  <a:cubicBezTo>
                    <a:pt x="118" y="45"/>
                    <a:pt x="118" y="45"/>
                    <a:pt x="118" y="45"/>
                  </a:cubicBezTo>
                  <a:cubicBezTo>
                    <a:pt x="118" y="45"/>
                    <a:pt x="118" y="46"/>
                    <a:pt x="118" y="46"/>
                  </a:cubicBezTo>
                  <a:cubicBezTo>
                    <a:pt x="118" y="46"/>
                    <a:pt x="118" y="46"/>
                    <a:pt x="118" y="46"/>
                  </a:cubicBezTo>
                  <a:cubicBezTo>
                    <a:pt x="118" y="46"/>
                    <a:pt x="118" y="47"/>
                    <a:pt x="118" y="47"/>
                  </a:cubicBezTo>
                  <a:cubicBezTo>
                    <a:pt x="118" y="47"/>
                    <a:pt x="118" y="47"/>
                    <a:pt x="118" y="47"/>
                  </a:cubicBezTo>
                  <a:cubicBezTo>
                    <a:pt x="118" y="47"/>
                    <a:pt x="117" y="47"/>
                    <a:pt x="117" y="47"/>
                  </a:cubicBezTo>
                  <a:cubicBezTo>
                    <a:pt x="117" y="47"/>
                    <a:pt x="117" y="47"/>
                    <a:pt x="117" y="47"/>
                  </a:cubicBezTo>
                  <a:cubicBezTo>
                    <a:pt x="117" y="47"/>
                    <a:pt x="116" y="47"/>
                    <a:pt x="116" y="47"/>
                  </a:cubicBezTo>
                  <a:cubicBezTo>
                    <a:pt x="115" y="47"/>
                    <a:pt x="113" y="47"/>
                    <a:pt x="113" y="47"/>
                  </a:cubicBezTo>
                  <a:cubicBezTo>
                    <a:pt x="113" y="47"/>
                    <a:pt x="112" y="47"/>
                    <a:pt x="111" y="47"/>
                  </a:cubicBezTo>
                  <a:cubicBezTo>
                    <a:pt x="111" y="47"/>
                    <a:pt x="110" y="47"/>
                    <a:pt x="110" y="47"/>
                  </a:cubicBezTo>
                  <a:cubicBezTo>
                    <a:pt x="110" y="47"/>
                    <a:pt x="110" y="47"/>
                    <a:pt x="110" y="47"/>
                  </a:cubicBezTo>
                  <a:cubicBezTo>
                    <a:pt x="110" y="47"/>
                    <a:pt x="110" y="47"/>
                    <a:pt x="109" y="47"/>
                  </a:cubicBezTo>
                  <a:cubicBezTo>
                    <a:pt x="109" y="47"/>
                    <a:pt x="109" y="47"/>
                    <a:pt x="109" y="47"/>
                  </a:cubicBezTo>
                  <a:cubicBezTo>
                    <a:pt x="109" y="47"/>
                    <a:pt x="108" y="47"/>
                    <a:pt x="108" y="47"/>
                  </a:cubicBezTo>
                  <a:cubicBezTo>
                    <a:pt x="108" y="47"/>
                    <a:pt x="107" y="47"/>
                    <a:pt x="107" y="47"/>
                  </a:cubicBezTo>
                  <a:cubicBezTo>
                    <a:pt x="107" y="47"/>
                    <a:pt x="107" y="48"/>
                    <a:pt x="107" y="48"/>
                  </a:cubicBezTo>
                  <a:cubicBezTo>
                    <a:pt x="107" y="48"/>
                    <a:pt x="107" y="48"/>
                    <a:pt x="107" y="48"/>
                  </a:cubicBezTo>
                  <a:cubicBezTo>
                    <a:pt x="106" y="47"/>
                    <a:pt x="106" y="47"/>
                    <a:pt x="105" y="47"/>
                  </a:cubicBezTo>
                  <a:cubicBezTo>
                    <a:pt x="105" y="47"/>
                    <a:pt x="105" y="47"/>
                    <a:pt x="105" y="47"/>
                  </a:cubicBezTo>
                  <a:cubicBezTo>
                    <a:pt x="104" y="47"/>
                    <a:pt x="104" y="47"/>
                    <a:pt x="104" y="47"/>
                  </a:cubicBezTo>
                  <a:cubicBezTo>
                    <a:pt x="104" y="47"/>
                    <a:pt x="104" y="47"/>
                    <a:pt x="103" y="47"/>
                  </a:cubicBezTo>
                  <a:cubicBezTo>
                    <a:pt x="103" y="47"/>
                    <a:pt x="103" y="46"/>
                    <a:pt x="103" y="46"/>
                  </a:cubicBezTo>
                  <a:cubicBezTo>
                    <a:pt x="103" y="47"/>
                    <a:pt x="103" y="46"/>
                    <a:pt x="103" y="46"/>
                  </a:cubicBezTo>
                  <a:cubicBezTo>
                    <a:pt x="103" y="46"/>
                    <a:pt x="103" y="46"/>
                    <a:pt x="103" y="46"/>
                  </a:cubicBezTo>
                  <a:cubicBezTo>
                    <a:pt x="102" y="46"/>
                    <a:pt x="102" y="46"/>
                    <a:pt x="102" y="46"/>
                  </a:cubicBezTo>
                  <a:cubicBezTo>
                    <a:pt x="102" y="45"/>
                    <a:pt x="102" y="45"/>
                    <a:pt x="102" y="45"/>
                  </a:cubicBezTo>
                  <a:cubicBezTo>
                    <a:pt x="102" y="45"/>
                    <a:pt x="102" y="45"/>
                    <a:pt x="102" y="45"/>
                  </a:cubicBezTo>
                  <a:cubicBezTo>
                    <a:pt x="102" y="45"/>
                    <a:pt x="102" y="45"/>
                    <a:pt x="103" y="45"/>
                  </a:cubicBezTo>
                  <a:cubicBezTo>
                    <a:pt x="103" y="45"/>
                    <a:pt x="103" y="44"/>
                    <a:pt x="103" y="44"/>
                  </a:cubicBezTo>
                  <a:cubicBezTo>
                    <a:pt x="103" y="44"/>
                    <a:pt x="103" y="44"/>
                    <a:pt x="102" y="44"/>
                  </a:cubicBezTo>
                  <a:cubicBezTo>
                    <a:pt x="102" y="44"/>
                    <a:pt x="102" y="44"/>
                    <a:pt x="102" y="44"/>
                  </a:cubicBezTo>
                  <a:cubicBezTo>
                    <a:pt x="102" y="43"/>
                    <a:pt x="102" y="43"/>
                    <a:pt x="102" y="42"/>
                  </a:cubicBezTo>
                  <a:cubicBezTo>
                    <a:pt x="102" y="42"/>
                    <a:pt x="102" y="42"/>
                    <a:pt x="102" y="41"/>
                  </a:cubicBezTo>
                  <a:cubicBezTo>
                    <a:pt x="102" y="40"/>
                    <a:pt x="102" y="40"/>
                    <a:pt x="101" y="40"/>
                  </a:cubicBezTo>
                  <a:cubicBezTo>
                    <a:pt x="101" y="40"/>
                    <a:pt x="99" y="41"/>
                    <a:pt x="99" y="41"/>
                  </a:cubicBezTo>
                  <a:cubicBezTo>
                    <a:pt x="99" y="41"/>
                    <a:pt x="99" y="41"/>
                    <a:pt x="99" y="41"/>
                  </a:cubicBezTo>
                  <a:cubicBezTo>
                    <a:pt x="99" y="42"/>
                    <a:pt x="99" y="42"/>
                    <a:pt x="99" y="42"/>
                  </a:cubicBezTo>
                  <a:cubicBezTo>
                    <a:pt x="99" y="43"/>
                    <a:pt x="98" y="45"/>
                    <a:pt x="98" y="45"/>
                  </a:cubicBezTo>
                  <a:cubicBezTo>
                    <a:pt x="98" y="46"/>
                    <a:pt x="99" y="47"/>
                    <a:pt x="99" y="47"/>
                  </a:cubicBezTo>
                  <a:cubicBezTo>
                    <a:pt x="99" y="47"/>
                    <a:pt x="99" y="47"/>
                    <a:pt x="99" y="47"/>
                  </a:cubicBezTo>
                  <a:cubicBezTo>
                    <a:pt x="99" y="47"/>
                    <a:pt x="98" y="49"/>
                    <a:pt x="98" y="49"/>
                  </a:cubicBezTo>
                  <a:cubicBezTo>
                    <a:pt x="98" y="50"/>
                    <a:pt x="97" y="49"/>
                    <a:pt x="97" y="49"/>
                  </a:cubicBezTo>
                  <a:cubicBezTo>
                    <a:pt x="96" y="49"/>
                    <a:pt x="95" y="49"/>
                    <a:pt x="95" y="49"/>
                  </a:cubicBezTo>
                  <a:cubicBezTo>
                    <a:pt x="94" y="49"/>
                    <a:pt x="94" y="49"/>
                    <a:pt x="94" y="49"/>
                  </a:cubicBezTo>
                  <a:cubicBezTo>
                    <a:pt x="94" y="49"/>
                    <a:pt x="94" y="49"/>
                    <a:pt x="94" y="49"/>
                  </a:cubicBezTo>
                  <a:cubicBezTo>
                    <a:pt x="94" y="49"/>
                    <a:pt x="93" y="48"/>
                    <a:pt x="93" y="48"/>
                  </a:cubicBezTo>
                  <a:cubicBezTo>
                    <a:pt x="93" y="48"/>
                    <a:pt x="93" y="48"/>
                    <a:pt x="93" y="49"/>
                  </a:cubicBezTo>
                  <a:cubicBezTo>
                    <a:pt x="93" y="49"/>
                    <a:pt x="92" y="49"/>
                    <a:pt x="92" y="49"/>
                  </a:cubicBezTo>
                  <a:cubicBezTo>
                    <a:pt x="92" y="49"/>
                    <a:pt x="92" y="49"/>
                    <a:pt x="92" y="49"/>
                  </a:cubicBezTo>
                  <a:cubicBezTo>
                    <a:pt x="91" y="49"/>
                    <a:pt x="91" y="49"/>
                    <a:pt x="91" y="49"/>
                  </a:cubicBezTo>
                  <a:cubicBezTo>
                    <a:pt x="91" y="49"/>
                    <a:pt x="89" y="48"/>
                    <a:pt x="89" y="48"/>
                  </a:cubicBezTo>
                  <a:cubicBezTo>
                    <a:pt x="89" y="48"/>
                    <a:pt x="88" y="48"/>
                    <a:pt x="88" y="48"/>
                  </a:cubicBezTo>
                  <a:cubicBezTo>
                    <a:pt x="87" y="48"/>
                    <a:pt x="87" y="48"/>
                    <a:pt x="87" y="48"/>
                  </a:cubicBezTo>
                  <a:cubicBezTo>
                    <a:pt x="87" y="48"/>
                    <a:pt x="87" y="47"/>
                    <a:pt x="87" y="47"/>
                  </a:cubicBezTo>
                  <a:cubicBezTo>
                    <a:pt x="87" y="47"/>
                    <a:pt x="86" y="47"/>
                    <a:pt x="86" y="47"/>
                  </a:cubicBezTo>
                  <a:cubicBezTo>
                    <a:pt x="86" y="47"/>
                    <a:pt x="85" y="47"/>
                    <a:pt x="85" y="47"/>
                  </a:cubicBezTo>
                  <a:cubicBezTo>
                    <a:pt x="85" y="48"/>
                    <a:pt x="85" y="47"/>
                    <a:pt x="85" y="47"/>
                  </a:cubicBezTo>
                  <a:cubicBezTo>
                    <a:pt x="85" y="47"/>
                    <a:pt x="84" y="47"/>
                    <a:pt x="84" y="47"/>
                  </a:cubicBezTo>
                  <a:cubicBezTo>
                    <a:pt x="84" y="47"/>
                    <a:pt x="83" y="46"/>
                    <a:pt x="83" y="46"/>
                  </a:cubicBezTo>
                  <a:cubicBezTo>
                    <a:pt x="83" y="46"/>
                    <a:pt x="82" y="46"/>
                    <a:pt x="82" y="46"/>
                  </a:cubicBezTo>
                  <a:cubicBezTo>
                    <a:pt x="82" y="46"/>
                    <a:pt x="82" y="46"/>
                    <a:pt x="82" y="46"/>
                  </a:cubicBezTo>
                  <a:cubicBezTo>
                    <a:pt x="81" y="45"/>
                    <a:pt x="81" y="45"/>
                    <a:pt x="81" y="44"/>
                  </a:cubicBezTo>
                  <a:cubicBezTo>
                    <a:pt x="81" y="44"/>
                    <a:pt x="81" y="44"/>
                    <a:pt x="81" y="44"/>
                  </a:cubicBezTo>
                  <a:cubicBezTo>
                    <a:pt x="81" y="44"/>
                    <a:pt x="80" y="44"/>
                    <a:pt x="79" y="44"/>
                  </a:cubicBezTo>
                  <a:cubicBezTo>
                    <a:pt x="79" y="43"/>
                    <a:pt x="78" y="44"/>
                    <a:pt x="78" y="44"/>
                  </a:cubicBezTo>
                  <a:cubicBezTo>
                    <a:pt x="78" y="44"/>
                    <a:pt x="78" y="44"/>
                    <a:pt x="78" y="44"/>
                  </a:cubicBezTo>
                  <a:cubicBezTo>
                    <a:pt x="78" y="44"/>
                    <a:pt x="77" y="44"/>
                    <a:pt x="77" y="44"/>
                  </a:cubicBezTo>
                  <a:cubicBezTo>
                    <a:pt x="77" y="44"/>
                    <a:pt x="76" y="44"/>
                    <a:pt x="76" y="44"/>
                  </a:cubicBezTo>
                  <a:cubicBezTo>
                    <a:pt x="76" y="44"/>
                    <a:pt x="76" y="44"/>
                    <a:pt x="76" y="44"/>
                  </a:cubicBezTo>
                  <a:cubicBezTo>
                    <a:pt x="76" y="44"/>
                    <a:pt x="75" y="44"/>
                    <a:pt x="75" y="44"/>
                  </a:cubicBezTo>
                  <a:cubicBezTo>
                    <a:pt x="75" y="44"/>
                    <a:pt x="75" y="44"/>
                    <a:pt x="74" y="44"/>
                  </a:cubicBezTo>
                  <a:cubicBezTo>
                    <a:pt x="74" y="44"/>
                    <a:pt x="74" y="44"/>
                    <a:pt x="74" y="44"/>
                  </a:cubicBezTo>
                  <a:cubicBezTo>
                    <a:pt x="74" y="44"/>
                    <a:pt x="73" y="43"/>
                    <a:pt x="72" y="43"/>
                  </a:cubicBezTo>
                  <a:cubicBezTo>
                    <a:pt x="72" y="43"/>
                    <a:pt x="72" y="43"/>
                    <a:pt x="72" y="43"/>
                  </a:cubicBezTo>
                  <a:cubicBezTo>
                    <a:pt x="72" y="43"/>
                    <a:pt x="72" y="43"/>
                    <a:pt x="72" y="42"/>
                  </a:cubicBezTo>
                  <a:cubicBezTo>
                    <a:pt x="72" y="42"/>
                    <a:pt x="72" y="42"/>
                    <a:pt x="72" y="42"/>
                  </a:cubicBezTo>
                  <a:cubicBezTo>
                    <a:pt x="72" y="42"/>
                    <a:pt x="70" y="42"/>
                    <a:pt x="69" y="42"/>
                  </a:cubicBezTo>
                  <a:cubicBezTo>
                    <a:pt x="69" y="42"/>
                    <a:pt x="69" y="41"/>
                    <a:pt x="69" y="41"/>
                  </a:cubicBezTo>
                  <a:cubicBezTo>
                    <a:pt x="69" y="41"/>
                    <a:pt x="69" y="41"/>
                    <a:pt x="68" y="41"/>
                  </a:cubicBezTo>
                  <a:cubicBezTo>
                    <a:pt x="68" y="42"/>
                    <a:pt x="68" y="41"/>
                    <a:pt x="68" y="41"/>
                  </a:cubicBezTo>
                  <a:cubicBezTo>
                    <a:pt x="67" y="41"/>
                    <a:pt x="66" y="40"/>
                    <a:pt x="66" y="40"/>
                  </a:cubicBezTo>
                  <a:cubicBezTo>
                    <a:pt x="66" y="40"/>
                    <a:pt x="64" y="39"/>
                    <a:pt x="64" y="39"/>
                  </a:cubicBezTo>
                  <a:cubicBezTo>
                    <a:pt x="64" y="39"/>
                    <a:pt x="64" y="39"/>
                    <a:pt x="64" y="39"/>
                  </a:cubicBezTo>
                  <a:cubicBezTo>
                    <a:pt x="63" y="39"/>
                    <a:pt x="61" y="37"/>
                    <a:pt x="61" y="37"/>
                  </a:cubicBezTo>
                  <a:cubicBezTo>
                    <a:pt x="61" y="37"/>
                    <a:pt x="61" y="37"/>
                    <a:pt x="61" y="37"/>
                  </a:cubicBezTo>
                  <a:cubicBezTo>
                    <a:pt x="61" y="38"/>
                    <a:pt x="61" y="38"/>
                    <a:pt x="61" y="38"/>
                  </a:cubicBezTo>
                  <a:cubicBezTo>
                    <a:pt x="61" y="38"/>
                    <a:pt x="60" y="37"/>
                    <a:pt x="60" y="37"/>
                  </a:cubicBezTo>
                  <a:cubicBezTo>
                    <a:pt x="60" y="37"/>
                    <a:pt x="59" y="37"/>
                    <a:pt x="59" y="36"/>
                  </a:cubicBezTo>
                  <a:cubicBezTo>
                    <a:pt x="59" y="36"/>
                    <a:pt x="59" y="36"/>
                    <a:pt x="59" y="36"/>
                  </a:cubicBezTo>
                  <a:cubicBezTo>
                    <a:pt x="59" y="36"/>
                    <a:pt x="59" y="35"/>
                    <a:pt x="59" y="35"/>
                  </a:cubicBezTo>
                  <a:cubicBezTo>
                    <a:pt x="59" y="35"/>
                    <a:pt x="60" y="34"/>
                    <a:pt x="60" y="34"/>
                  </a:cubicBezTo>
                  <a:cubicBezTo>
                    <a:pt x="60" y="34"/>
                    <a:pt x="60" y="34"/>
                    <a:pt x="60" y="34"/>
                  </a:cubicBezTo>
                  <a:cubicBezTo>
                    <a:pt x="60" y="33"/>
                    <a:pt x="60" y="33"/>
                    <a:pt x="60" y="33"/>
                  </a:cubicBezTo>
                  <a:cubicBezTo>
                    <a:pt x="60" y="33"/>
                    <a:pt x="60" y="32"/>
                    <a:pt x="60" y="32"/>
                  </a:cubicBezTo>
                  <a:cubicBezTo>
                    <a:pt x="61" y="32"/>
                    <a:pt x="61" y="32"/>
                    <a:pt x="61" y="31"/>
                  </a:cubicBezTo>
                  <a:cubicBezTo>
                    <a:pt x="61" y="31"/>
                    <a:pt x="62" y="30"/>
                    <a:pt x="62" y="30"/>
                  </a:cubicBezTo>
                  <a:cubicBezTo>
                    <a:pt x="62" y="30"/>
                    <a:pt x="63" y="29"/>
                    <a:pt x="64" y="29"/>
                  </a:cubicBezTo>
                  <a:cubicBezTo>
                    <a:pt x="64" y="29"/>
                    <a:pt x="64" y="29"/>
                    <a:pt x="64" y="29"/>
                  </a:cubicBezTo>
                  <a:cubicBezTo>
                    <a:pt x="64" y="29"/>
                    <a:pt x="60" y="27"/>
                    <a:pt x="60" y="27"/>
                  </a:cubicBezTo>
                  <a:cubicBezTo>
                    <a:pt x="59" y="27"/>
                    <a:pt x="60" y="27"/>
                    <a:pt x="60" y="26"/>
                  </a:cubicBezTo>
                  <a:cubicBezTo>
                    <a:pt x="60" y="26"/>
                    <a:pt x="59" y="25"/>
                    <a:pt x="58" y="25"/>
                  </a:cubicBezTo>
                  <a:cubicBezTo>
                    <a:pt x="58" y="25"/>
                    <a:pt x="56" y="24"/>
                    <a:pt x="56" y="24"/>
                  </a:cubicBezTo>
                  <a:cubicBezTo>
                    <a:pt x="56" y="24"/>
                    <a:pt x="56" y="24"/>
                    <a:pt x="55" y="24"/>
                  </a:cubicBezTo>
                  <a:cubicBezTo>
                    <a:pt x="55" y="24"/>
                    <a:pt x="55" y="23"/>
                    <a:pt x="54" y="23"/>
                  </a:cubicBezTo>
                  <a:cubicBezTo>
                    <a:pt x="54" y="23"/>
                    <a:pt x="54" y="22"/>
                    <a:pt x="54" y="22"/>
                  </a:cubicBezTo>
                  <a:cubicBezTo>
                    <a:pt x="54" y="22"/>
                    <a:pt x="53" y="23"/>
                    <a:pt x="53" y="23"/>
                  </a:cubicBezTo>
                  <a:cubicBezTo>
                    <a:pt x="53" y="23"/>
                    <a:pt x="53" y="23"/>
                    <a:pt x="53" y="23"/>
                  </a:cubicBezTo>
                  <a:cubicBezTo>
                    <a:pt x="52" y="22"/>
                    <a:pt x="52" y="22"/>
                    <a:pt x="52" y="22"/>
                  </a:cubicBezTo>
                  <a:cubicBezTo>
                    <a:pt x="52" y="21"/>
                    <a:pt x="52" y="20"/>
                    <a:pt x="52" y="20"/>
                  </a:cubicBezTo>
                  <a:cubicBezTo>
                    <a:pt x="52" y="20"/>
                    <a:pt x="52" y="19"/>
                    <a:pt x="52" y="19"/>
                  </a:cubicBezTo>
                  <a:cubicBezTo>
                    <a:pt x="52" y="19"/>
                    <a:pt x="51" y="18"/>
                    <a:pt x="51" y="18"/>
                  </a:cubicBezTo>
                  <a:cubicBezTo>
                    <a:pt x="51" y="18"/>
                    <a:pt x="51" y="17"/>
                    <a:pt x="51" y="16"/>
                  </a:cubicBezTo>
                  <a:cubicBezTo>
                    <a:pt x="51" y="16"/>
                    <a:pt x="51" y="16"/>
                    <a:pt x="51" y="16"/>
                  </a:cubicBezTo>
                  <a:cubicBezTo>
                    <a:pt x="51" y="16"/>
                    <a:pt x="52" y="16"/>
                    <a:pt x="52" y="16"/>
                  </a:cubicBezTo>
                  <a:cubicBezTo>
                    <a:pt x="52" y="16"/>
                    <a:pt x="53" y="16"/>
                    <a:pt x="52" y="16"/>
                  </a:cubicBezTo>
                  <a:cubicBezTo>
                    <a:pt x="52" y="16"/>
                    <a:pt x="53" y="16"/>
                    <a:pt x="53" y="17"/>
                  </a:cubicBezTo>
                  <a:cubicBezTo>
                    <a:pt x="53" y="17"/>
                    <a:pt x="53" y="17"/>
                    <a:pt x="54" y="17"/>
                  </a:cubicBezTo>
                  <a:cubicBezTo>
                    <a:pt x="54" y="17"/>
                    <a:pt x="56" y="15"/>
                    <a:pt x="56" y="15"/>
                  </a:cubicBezTo>
                  <a:cubicBezTo>
                    <a:pt x="56" y="15"/>
                    <a:pt x="56" y="15"/>
                    <a:pt x="56" y="15"/>
                  </a:cubicBezTo>
                  <a:cubicBezTo>
                    <a:pt x="56" y="14"/>
                    <a:pt x="56" y="13"/>
                    <a:pt x="56" y="13"/>
                  </a:cubicBezTo>
                  <a:cubicBezTo>
                    <a:pt x="56" y="13"/>
                    <a:pt x="55" y="12"/>
                    <a:pt x="55" y="12"/>
                  </a:cubicBezTo>
                  <a:cubicBezTo>
                    <a:pt x="54" y="12"/>
                    <a:pt x="54" y="12"/>
                    <a:pt x="54" y="12"/>
                  </a:cubicBezTo>
                  <a:cubicBezTo>
                    <a:pt x="54" y="12"/>
                    <a:pt x="53" y="11"/>
                    <a:pt x="53" y="11"/>
                  </a:cubicBezTo>
                  <a:cubicBezTo>
                    <a:pt x="53" y="11"/>
                    <a:pt x="53" y="11"/>
                    <a:pt x="53"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2" name="Freeform 524"/>
            <p:cNvSpPr>
              <a:spLocks/>
            </p:cNvSpPr>
            <p:nvPr/>
          </p:nvSpPr>
          <p:spPr bwMode="auto">
            <a:xfrm>
              <a:off x="3934" y="1969"/>
              <a:ext cx="39" cy="46"/>
            </a:xfrm>
            <a:custGeom>
              <a:avLst/>
              <a:gdLst/>
              <a:ahLst/>
              <a:cxnLst>
                <a:cxn ang="0">
                  <a:pos x="0" y="3"/>
                </a:cxn>
                <a:cxn ang="0">
                  <a:pos x="1" y="3"/>
                </a:cxn>
                <a:cxn ang="0">
                  <a:pos x="1" y="4"/>
                </a:cxn>
                <a:cxn ang="0">
                  <a:pos x="1" y="5"/>
                </a:cxn>
                <a:cxn ang="0">
                  <a:pos x="2" y="7"/>
                </a:cxn>
                <a:cxn ang="0">
                  <a:pos x="3" y="8"/>
                </a:cxn>
                <a:cxn ang="0">
                  <a:pos x="5" y="9"/>
                </a:cxn>
                <a:cxn ang="0">
                  <a:pos x="5" y="9"/>
                </a:cxn>
                <a:cxn ang="0">
                  <a:pos x="5" y="10"/>
                </a:cxn>
                <a:cxn ang="0">
                  <a:pos x="4" y="11"/>
                </a:cxn>
                <a:cxn ang="0">
                  <a:pos x="5" y="14"/>
                </a:cxn>
                <a:cxn ang="0">
                  <a:pos x="5" y="13"/>
                </a:cxn>
                <a:cxn ang="0">
                  <a:pos x="6" y="13"/>
                </a:cxn>
                <a:cxn ang="0">
                  <a:pos x="5" y="12"/>
                </a:cxn>
                <a:cxn ang="0">
                  <a:pos x="5" y="11"/>
                </a:cxn>
                <a:cxn ang="0">
                  <a:pos x="6" y="11"/>
                </a:cxn>
                <a:cxn ang="0">
                  <a:pos x="7" y="11"/>
                </a:cxn>
                <a:cxn ang="0">
                  <a:pos x="8" y="10"/>
                </a:cxn>
                <a:cxn ang="0">
                  <a:pos x="8" y="9"/>
                </a:cxn>
                <a:cxn ang="0">
                  <a:pos x="9" y="9"/>
                </a:cxn>
                <a:cxn ang="0">
                  <a:pos x="10" y="8"/>
                </a:cxn>
                <a:cxn ang="0">
                  <a:pos x="11" y="6"/>
                </a:cxn>
                <a:cxn ang="0">
                  <a:pos x="12" y="3"/>
                </a:cxn>
                <a:cxn ang="0">
                  <a:pos x="12" y="2"/>
                </a:cxn>
                <a:cxn ang="0">
                  <a:pos x="11" y="3"/>
                </a:cxn>
                <a:cxn ang="0">
                  <a:pos x="11" y="3"/>
                </a:cxn>
                <a:cxn ang="0">
                  <a:pos x="10" y="2"/>
                </a:cxn>
                <a:cxn ang="0">
                  <a:pos x="7" y="0"/>
                </a:cxn>
                <a:cxn ang="0">
                  <a:pos x="7" y="0"/>
                </a:cxn>
                <a:cxn ang="0">
                  <a:pos x="5" y="0"/>
                </a:cxn>
                <a:cxn ang="0">
                  <a:pos x="4" y="1"/>
                </a:cxn>
                <a:cxn ang="0">
                  <a:pos x="3" y="1"/>
                </a:cxn>
                <a:cxn ang="0">
                  <a:pos x="2" y="1"/>
                </a:cxn>
                <a:cxn ang="0">
                  <a:pos x="0" y="2"/>
                </a:cxn>
                <a:cxn ang="0">
                  <a:pos x="0" y="3"/>
                </a:cxn>
                <a:cxn ang="0">
                  <a:pos x="0" y="3"/>
                </a:cxn>
              </a:cxnLst>
              <a:rect l="0" t="0" r="r" b="b"/>
              <a:pathLst>
                <a:path w="12" h="14">
                  <a:moveTo>
                    <a:pt x="0" y="3"/>
                  </a:moveTo>
                  <a:cubicBezTo>
                    <a:pt x="1" y="3"/>
                    <a:pt x="1" y="3"/>
                    <a:pt x="1" y="3"/>
                  </a:cubicBezTo>
                  <a:cubicBezTo>
                    <a:pt x="1" y="3"/>
                    <a:pt x="1" y="4"/>
                    <a:pt x="1" y="4"/>
                  </a:cubicBezTo>
                  <a:cubicBezTo>
                    <a:pt x="1" y="4"/>
                    <a:pt x="1" y="5"/>
                    <a:pt x="1" y="5"/>
                  </a:cubicBezTo>
                  <a:cubicBezTo>
                    <a:pt x="1" y="6"/>
                    <a:pt x="2" y="7"/>
                    <a:pt x="2" y="7"/>
                  </a:cubicBezTo>
                  <a:cubicBezTo>
                    <a:pt x="2" y="7"/>
                    <a:pt x="2" y="8"/>
                    <a:pt x="3" y="8"/>
                  </a:cubicBezTo>
                  <a:cubicBezTo>
                    <a:pt x="4" y="8"/>
                    <a:pt x="5" y="9"/>
                    <a:pt x="5" y="9"/>
                  </a:cubicBezTo>
                  <a:cubicBezTo>
                    <a:pt x="5" y="9"/>
                    <a:pt x="6" y="9"/>
                    <a:pt x="5" y="9"/>
                  </a:cubicBezTo>
                  <a:cubicBezTo>
                    <a:pt x="5" y="9"/>
                    <a:pt x="5" y="10"/>
                    <a:pt x="5" y="10"/>
                  </a:cubicBezTo>
                  <a:cubicBezTo>
                    <a:pt x="4" y="10"/>
                    <a:pt x="4" y="11"/>
                    <a:pt x="4" y="11"/>
                  </a:cubicBezTo>
                  <a:cubicBezTo>
                    <a:pt x="4" y="11"/>
                    <a:pt x="5" y="14"/>
                    <a:pt x="5" y="14"/>
                  </a:cubicBezTo>
                  <a:cubicBezTo>
                    <a:pt x="5" y="14"/>
                    <a:pt x="5" y="14"/>
                    <a:pt x="5" y="13"/>
                  </a:cubicBezTo>
                  <a:cubicBezTo>
                    <a:pt x="5" y="13"/>
                    <a:pt x="5" y="13"/>
                    <a:pt x="6" y="13"/>
                  </a:cubicBezTo>
                  <a:cubicBezTo>
                    <a:pt x="6" y="13"/>
                    <a:pt x="5" y="12"/>
                    <a:pt x="5" y="12"/>
                  </a:cubicBezTo>
                  <a:cubicBezTo>
                    <a:pt x="5" y="12"/>
                    <a:pt x="5" y="11"/>
                    <a:pt x="5" y="11"/>
                  </a:cubicBezTo>
                  <a:cubicBezTo>
                    <a:pt x="5" y="11"/>
                    <a:pt x="6" y="11"/>
                    <a:pt x="6" y="11"/>
                  </a:cubicBezTo>
                  <a:cubicBezTo>
                    <a:pt x="6" y="11"/>
                    <a:pt x="7" y="11"/>
                    <a:pt x="7" y="11"/>
                  </a:cubicBezTo>
                  <a:cubicBezTo>
                    <a:pt x="8" y="11"/>
                    <a:pt x="8" y="10"/>
                    <a:pt x="8" y="10"/>
                  </a:cubicBezTo>
                  <a:cubicBezTo>
                    <a:pt x="8" y="10"/>
                    <a:pt x="8" y="9"/>
                    <a:pt x="8" y="9"/>
                  </a:cubicBezTo>
                  <a:cubicBezTo>
                    <a:pt x="8" y="9"/>
                    <a:pt x="9" y="9"/>
                    <a:pt x="9" y="9"/>
                  </a:cubicBezTo>
                  <a:cubicBezTo>
                    <a:pt x="9" y="9"/>
                    <a:pt x="10" y="8"/>
                    <a:pt x="10" y="8"/>
                  </a:cubicBezTo>
                  <a:cubicBezTo>
                    <a:pt x="10" y="7"/>
                    <a:pt x="11" y="6"/>
                    <a:pt x="11" y="6"/>
                  </a:cubicBezTo>
                  <a:cubicBezTo>
                    <a:pt x="12" y="5"/>
                    <a:pt x="12" y="3"/>
                    <a:pt x="12" y="3"/>
                  </a:cubicBezTo>
                  <a:cubicBezTo>
                    <a:pt x="12" y="3"/>
                    <a:pt x="12" y="3"/>
                    <a:pt x="12" y="2"/>
                  </a:cubicBezTo>
                  <a:cubicBezTo>
                    <a:pt x="12" y="2"/>
                    <a:pt x="11" y="3"/>
                    <a:pt x="11" y="3"/>
                  </a:cubicBezTo>
                  <a:cubicBezTo>
                    <a:pt x="11" y="3"/>
                    <a:pt x="11" y="3"/>
                    <a:pt x="11" y="3"/>
                  </a:cubicBezTo>
                  <a:cubicBezTo>
                    <a:pt x="11" y="3"/>
                    <a:pt x="10" y="2"/>
                    <a:pt x="10" y="2"/>
                  </a:cubicBezTo>
                  <a:cubicBezTo>
                    <a:pt x="10" y="2"/>
                    <a:pt x="8" y="0"/>
                    <a:pt x="7" y="0"/>
                  </a:cubicBezTo>
                  <a:cubicBezTo>
                    <a:pt x="7" y="0"/>
                    <a:pt x="7" y="0"/>
                    <a:pt x="7" y="0"/>
                  </a:cubicBezTo>
                  <a:cubicBezTo>
                    <a:pt x="6" y="0"/>
                    <a:pt x="5" y="0"/>
                    <a:pt x="5" y="0"/>
                  </a:cubicBezTo>
                  <a:cubicBezTo>
                    <a:pt x="4" y="0"/>
                    <a:pt x="4" y="0"/>
                    <a:pt x="4" y="1"/>
                  </a:cubicBezTo>
                  <a:cubicBezTo>
                    <a:pt x="4" y="1"/>
                    <a:pt x="3" y="1"/>
                    <a:pt x="3" y="1"/>
                  </a:cubicBezTo>
                  <a:cubicBezTo>
                    <a:pt x="3" y="1"/>
                    <a:pt x="3" y="1"/>
                    <a:pt x="2" y="1"/>
                  </a:cubicBezTo>
                  <a:cubicBezTo>
                    <a:pt x="2" y="2"/>
                    <a:pt x="1" y="2"/>
                    <a:pt x="0" y="2"/>
                  </a:cubicBezTo>
                  <a:cubicBezTo>
                    <a:pt x="0" y="2"/>
                    <a:pt x="0" y="3"/>
                    <a:pt x="0" y="3"/>
                  </a:cubicBezTo>
                  <a:cubicBezTo>
                    <a:pt x="0" y="3"/>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3" name="Freeform 525"/>
            <p:cNvSpPr>
              <a:spLocks/>
            </p:cNvSpPr>
            <p:nvPr/>
          </p:nvSpPr>
          <p:spPr bwMode="auto">
            <a:xfrm>
              <a:off x="4451" y="2228"/>
              <a:ext cx="6" cy="3"/>
            </a:xfrm>
            <a:custGeom>
              <a:avLst/>
              <a:gdLst/>
              <a:ahLst/>
              <a:cxnLst>
                <a:cxn ang="0">
                  <a:pos x="1" y="0"/>
                </a:cxn>
                <a:cxn ang="0">
                  <a:pos x="2" y="1"/>
                </a:cxn>
                <a:cxn ang="0">
                  <a:pos x="1" y="0"/>
                </a:cxn>
              </a:cxnLst>
              <a:rect l="0" t="0" r="r" b="b"/>
              <a:pathLst>
                <a:path w="2" h="1">
                  <a:moveTo>
                    <a:pt x="1" y="0"/>
                  </a:moveTo>
                  <a:cubicBezTo>
                    <a:pt x="0" y="1"/>
                    <a:pt x="1" y="0"/>
                    <a:pt x="2" y="1"/>
                  </a:cubicBezTo>
                  <a:cubicBezTo>
                    <a:pt x="2"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4" name="Freeform 526"/>
            <p:cNvSpPr>
              <a:spLocks/>
            </p:cNvSpPr>
            <p:nvPr/>
          </p:nvSpPr>
          <p:spPr bwMode="auto">
            <a:xfrm>
              <a:off x="4454" y="2225"/>
              <a:ext cx="3" cy="3"/>
            </a:xfrm>
            <a:custGeom>
              <a:avLst/>
              <a:gdLst/>
              <a:ahLst/>
              <a:cxnLst>
                <a:cxn ang="0">
                  <a:pos x="0" y="0"/>
                </a:cxn>
                <a:cxn ang="0">
                  <a:pos x="1" y="1"/>
                </a:cxn>
                <a:cxn ang="0">
                  <a:pos x="0" y="0"/>
                </a:cxn>
              </a:cxnLst>
              <a:rect l="0" t="0" r="r" b="b"/>
              <a:pathLst>
                <a:path w="1" h="1">
                  <a:moveTo>
                    <a:pt x="0" y="0"/>
                  </a:moveTo>
                  <a:cubicBezTo>
                    <a:pt x="0" y="1"/>
                    <a:pt x="1"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5" name="Freeform 527"/>
            <p:cNvSpPr>
              <a:spLocks/>
            </p:cNvSpPr>
            <p:nvPr/>
          </p:nvSpPr>
          <p:spPr bwMode="auto">
            <a:xfrm>
              <a:off x="4425" y="2244"/>
              <a:ext cx="39" cy="33"/>
            </a:xfrm>
            <a:custGeom>
              <a:avLst/>
              <a:gdLst/>
              <a:ahLst/>
              <a:cxnLst>
                <a:cxn ang="0">
                  <a:pos x="1" y="8"/>
                </a:cxn>
                <a:cxn ang="0">
                  <a:pos x="4" y="10"/>
                </a:cxn>
                <a:cxn ang="0">
                  <a:pos x="6" y="9"/>
                </a:cxn>
                <a:cxn ang="0">
                  <a:pos x="7" y="9"/>
                </a:cxn>
                <a:cxn ang="0">
                  <a:pos x="8" y="8"/>
                </a:cxn>
                <a:cxn ang="0">
                  <a:pos x="9" y="7"/>
                </a:cxn>
                <a:cxn ang="0">
                  <a:pos x="9" y="7"/>
                </a:cxn>
                <a:cxn ang="0">
                  <a:pos x="10" y="6"/>
                </a:cxn>
                <a:cxn ang="0">
                  <a:pos x="11" y="4"/>
                </a:cxn>
                <a:cxn ang="0">
                  <a:pos x="11" y="3"/>
                </a:cxn>
                <a:cxn ang="0">
                  <a:pos x="12" y="3"/>
                </a:cxn>
                <a:cxn ang="0">
                  <a:pos x="12" y="2"/>
                </a:cxn>
                <a:cxn ang="0">
                  <a:pos x="11" y="0"/>
                </a:cxn>
                <a:cxn ang="0">
                  <a:pos x="10" y="0"/>
                </a:cxn>
                <a:cxn ang="0">
                  <a:pos x="10" y="1"/>
                </a:cxn>
                <a:cxn ang="0">
                  <a:pos x="8" y="1"/>
                </a:cxn>
                <a:cxn ang="0">
                  <a:pos x="7" y="1"/>
                </a:cxn>
                <a:cxn ang="0">
                  <a:pos x="5" y="1"/>
                </a:cxn>
                <a:cxn ang="0">
                  <a:pos x="4" y="1"/>
                </a:cxn>
                <a:cxn ang="0">
                  <a:pos x="4" y="2"/>
                </a:cxn>
                <a:cxn ang="0">
                  <a:pos x="3" y="3"/>
                </a:cxn>
                <a:cxn ang="0">
                  <a:pos x="1" y="4"/>
                </a:cxn>
                <a:cxn ang="0">
                  <a:pos x="0" y="5"/>
                </a:cxn>
                <a:cxn ang="0">
                  <a:pos x="1" y="8"/>
                </a:cxn>
                <a:cxn ang="0">
                  <a:pos x="1" y="8"/>
                </a:cxn>
              </a:cxnLst>
              <a:rect l="0" t="0" r="r" b="b"/>
              <a:pathLst>
                <a:path w="12" h="10">
                  <a:moveTo>
                    <a:pt x="1" y="8"/>
                  </a:moveTo>
                  <a:cubicBezTo>
                    <a:pt x="1" y="9"/>
                    <a:pt x="3" y="9"/>
                    <a:pt x="4" y="10"/>
                  </a:cubicBezTo>
                  <a:cubicBezTo>
                    <a:pt x="5" y="10"/>
                    <a:pt x="6" y="10"/>
                    <a:pt x="6" y="9"/>
                  </a:cubicBezTo>
                  <a:cubicBezTo>
                    <a:pt x="6" y="8"/>
                    <a:pt x="6" y="9"/>
                    <a:pt x="7" y="9"/>
                  </a:cubicBezTo>
                  <a:cubicBezTo>
                    <a:pt x="7" y="9"/>
                    <a:pt x="8" y="8"/>
                    <a:pt x="8" y="8"/>
                  </a:cubicBezTo>
                  <a:cubicBezTo>
                    <a:pt x="8" y="8"/>
                    <a:pt x="9" y="8"/>
                    <a:pt x="9" y="7"/>
                  </a:cubicBezTo>
                  <a:cubicBezTo>
                    <a:pt x="9" y="7"/>
                    <a:pt x="9" y="7"/>
                    <a:pt x="9" y="7"/>
                  </a:cubicBezTo>
                  <a:cubicBezTo>
                    <a:pt x="10" y="7"/>
                    <a:pt x="10" y="7"/>
                    <a:pt x="10" y="6"/>
                  </a:cubicBezTo>
                  <a:cubicBezTo>
                    <a:pt x="10" y="5"/>
                    <a:pt x="10" y="4"/>
                    <a:pt x="11" y="4"/>
                  </a:cubicBezTo>
                  <a:cubicBezTo>
                    <a:pt x="11" y="3"/>
                    <a:pt x="11" y="2"/>
                    <a:pt x="11" y="3"/>
                  </a:cubicBezTo>
                  <a:cubicBezTo>
                    <a:pt x="11" y="3"/>
                    <a:pt x="11" y="3"/>
                    <a:pt x="12" y="3"/>
                  </a:cubicBezTo>
                  <a:cubicBezTo>
                    <a:pt x="12" y="3"/>
                    <a:pt x="12" y="3"/>
                    <a:pt x="12" y="2"/>
                  </a:cubicBezTo>
                  <a:cubicBezTo>
                    <a:pt x="12" y="1"/>
                    <a:pt x="11" y="1"/>
                    <a:pt x="11" y="0"/>
                  </a:cubicBezTo>
                  <a:cubicBezTo>
                    <a:pt x="11" y="0"/>
                    <a:pt x="10" y="0"/>
                    <a:pt x="10" y="0"/>
                  </a:cubicBezTo>
                  <a:cubicBezTo>
                    <a:pt x="10" y="1"/>
                    <a:pt x="10" y="1"/>
                    <a:pt x="10" y="1"/>
                  </a:cubicBezTo>
                  <a:cubicBezTo>
                    <a:pt x="9" y="1"/>
                    <a:pt x="8" y="0"/>
                    <a:pt x="8" y="1"/>
                  </a:cubicBezTo>
                  <a:cubicBezTo>
                    <a:pt x="8" y="1"/>
                    <a:pt x="7" y="1"/>
                    <a:pt x="7" y="1"/>
                  </a:cubicBezTo>
                  <a:cubicBezTo>
                    <a:pt x="6" y="1"/>
                    <a:pt x="5" y="1"/>
                    <a:pt x="5" y="1"/>
                  </a:cubicBezTo>
                  <a:cubicBezTo>
                    <a:pt x="5" y="1"/>
                    <a:pt x="5" y="1"/>
                    <a:pt x="4" y="1"/>
                  </a:cubicBezTo>
                  <a:cubicBezTo>
                    <a:pt x="4" y="1"/>
                    <a:pt x="3" y="1"/>
                    <a:pt x="4" y="2"/>
                  </a:cubicBezTo>
                  <a:cubicBezTo>
                    <a:pt x="4" y="2"/>
                    <a:pt x="3" y="2"/>
                    <a:pt x="3" y="3"/>
                  </a:cubicBezTo>
                  <a:cubicBezTo>
                    <a:pt x="3" y="3"/>
                    <a:pt x="2" y="3"/>
                    <a:pt x="1" y="4"/>
                  </a:cubicBezTo>
                  <a:cubicBezTo>
                    <a:pt x="1" y="4"/>
                    <a:pt x="0" y="4"/>
                    <a:pt x="0" y="5"/>
                  </a:cubicBezTo>
                  <a:cubicBezTo>
                    <a:pt x="0" y="7"/>
                    <a:pt x="1" y="7"/>
                    <a:pt x="1" y="8"/>
                  </a:cubicBezTo>
                  <a:cubicBezTo>
                    <a:pt x="1" y="8"/>
                    <a:pt x="0" y="8"/>
                    <a:pt x="1"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6" name="Freeform 528"/>
            <p:cNvSpPr>
              <a:spLocks/>
            </p:cNvSpPr>
            <p:nvPr/>
          </p:nvSpPr>
          <p:spPr bwMode="auto">
            <a:xfrm>
              <a:off x="4580" y="2170"/>
              <a:ext cx="3" cy="3"/>
            </a:xfrm>
            <a:custGeom>
              <a:avLst/>
              <a:gdLst/>
              <a:ahLst/>
              <a:cxnLst>
                <a:cxn ang="0">
                  <a:pos x="1" y="0"/>
                </a:cxn>
                <a:cxn ang="0">
                  <a:pos x="0" y="1"/>
                </a:cxn>
                <a:cxn ang="0">
                  <a:pos x="1" y="0"/>
                </a:cxn>
              </a:cxnLst>
              <a:rect l="0" t="0" r="r" b="b"/>
              <a:pathLst>
                <a:path w="1" h="1">
                  <a:moveTo>
                    <a:pt x="1" y="0"/>
                  </a:moveTo>
                  <a:cubicBezTo>
                    <a:pt x="1" y="0"/>
                    <a:pt x="0" y="1"/>
                    <a:pt x="0" y="1"/>
                  </a:cubicBezTo>
                  <a:cubicBezTo>
                    <a:pt x="0"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7" name="Freeform 529"/>
            <p:cNvSpPr>
              <a:spLocks/>
            </p:cNvSpPr>
            <p:nvPr/>
          </p:nvSpPr>
          <p:spPr bwMode="auto">
            <a:xfrm>
              <a:off x="4577" y="2170"/>
              <a:ext cx="3" cy="3"/>
            </a:xfrm>
            <a:custGeom>
              <a:avLst/>
              <a:gdLst/>
              <a:ahLst/>
              <a:cxnLst>
                <a:cxn ang="0">
                  <a:pos x="0" y="0"/>
                </a:cxn>
                <a:cxn ang="0">
                  <a:pos x="0" y="1"/>
                </a:cxn>
                <a:cxn ang="0">
                  <a:pos x="0" y="0"/>
                </a:cxn>
              </a:cxnLst>
              <a:rect l="0" t="0" r="r" b="b"/>
              <a:pathLst>
                <a:path w="1" h="1">
                  <a:moveTo>
                    <a:pt x="0" y="0"/>
                  </a:moveTo>
                  <a:cubicBezTo>
                    <a:pt x="0" y="0"/>
                    <a:pt x="0" y="0"/>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8" name="Freeform 530"/>
            <p:cNvSpPr>
              <a:spLocks/>
            </p:cNvSpPr>
            <p:nvPr/>
          </p:nvSpPr>
          <p:spPr bwMode="auto">
            <a:xfrm>
              <a:off x="4603" y="2150"/>
              <a:ext cx="3" cy="4"/>
            </a:xfrm>
            <a:custGeom>
              <a:avLst/>
              <a:gdLst/>
              <a:ahLst/>
              <a:cxnLst>
                <a:cxn ang="0">
                  <a:pos x="0" y="1"/>
                </a:cxn>
                <a:cxn ang="0">
                  <a:pos x="0" y="1"/>
                </a:cxn>
                <a:cxn ang="0">
                  <a:pos x="1" y="1"/>
                </a:cxn>
                <a:cxn ang="0">
                  <a:pos x="0" y="1"/>
                </a:cxn>
              </a:cxnLst>
              <a:rect l="0" t="0" r="r" b="b"/>
              <a:pathLst>
                <a:path w="1" h="1">
                  <a:moveTo>
                    <a:pt x="0" y="1"/>
                  </a:moveTo>
                  <a:cubicBezTo>
                    <a:pt x="0" y="1"/>
                    <a:pt x="0" y="1"/>
                    <a:pt x="0" y="1"/>
                  </a:cubicBezTo>
                  <a:cubicBezTo>
                    <a:pt x="0" y="1"/>
                    <a:pt x="1" y="1"/>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9" name="Freeform 531"/>
            <p:cNvSpPr>
              <a:spLocks/>
            </p:cNvSpPr>
            <p:nvPr/>
          </p:nvSpPr>
          <p:spPr bwMode="auto">
            <a:xfrm>
              <a:off x="4609" y="2157"/>
              <a:ext cx="29" cy="58"/>
            </a:xfrm>
            <a:custGeom>
              <a:avLst/>
              <a:gdLst/>
              <a:ahLst/>
              <a:cxnLst>
                <a:cxn ang="0">
                  <a:pos x="9" y="1"/>
                </a:cxn>
                <a:cxn ang="0">
                  <a:pos x="7" y="0"/>
                </a:cxn>
                <a:cxn ang="0">
                  <a:pos x="7" y="1"/>
                </a:cxn>
                <a:cxn ang="0">
                  <a:pos x="5" y="2"/>
                </a:cxn>
                <a:cxn ang="0">
                  <a:pos x="4" y="3"/>
                </a:cxn>
                <a:cxn ang="0">
                  <a:pos x="3" y="4"/>
                </a:cxn>
                <a:cxn ang="0">
                  <a:pos x="0" y="10"/>
                </a:cxn>
                <a:cxn ang="0">
                  <a:pos x="0" y="13"/>
                </a:cxn>
                <a:cxn ang="0">
                  <a:pos x="1" y="15"/>
                </a:cxn>
                <a:cxn ang="0">
                  <a:pos x="3" y="17"/>
                </a:cxn>
                <a:cxn ang="0">
                  <a:pos x="4" y="18"/>
                </a:cxn>
                <a:cxn ang="0">
                  <a:pos x="4" y="17"/>
                </a:cxn>
                <a:cxn ang="0">
                  <a:pos x="5" y="14"/>
                </a:cxn>
                <a:cxn ang="0">
                  <a:pos x="8" y="6"/>
                </a:cxn>
                <a:cxn ang="0">
                  <a:pos x="9" y="2"/>
                </a:cxn>
                <a:cxn ang="0">
                  <a:pos x="9" y="1"/>
                </a:cxn>
              </a:cxnLst>
              <a:rect l="0" t="0" r="r" b="b"/>
              <a:pathLst>
                <a:path w="9" h="18">
                  <a:moveTo>
                    <a:pt x="9" y="1"/>
                  </a:moveTo>
                  <a:cubicBezTo>
                    <a:pt x="9" y="1"/>
                    <a:pt x="7" y="1"/>
                    <a:pt x="7" y="0"/>
                  </a:cubicBezTo>
                  <a:cubicBezTo>
                    <a:pt x="7" y="0"/>
                    <a:pt x="7" y="0"/>
                    <a:pt x="7" y="1"/>
                  </a:cubicBezTo>
                  <a:cubicBezTo>
                    <a:pt x="6" y="1"/>
                    <a:pt x="5" y="2"/>
                    <a:pt x="5" y="2"/>
                  </a:cubicBezTo>
                  <a:cubicBezTo>
                    <a:pt x="4" y="2"/>
                    <a:pt x="4" y="2"/>
                    <a:pt x="4" y="3"/>
                  </a:cubicBezTo>
                  <a:cubicBezTo>
                    <a:pt x="4" y="3"/>
                    <a:pt x="4" y="4"/>
                    <a:pt x="3" y="4"/>
                  </a:cubicBezTo>
                  <a:cubicBezTo>
                    <a:pt x="3" y="5"/>
                    <a:pt x="0" y="8"/>
                    <a:pt x="0" y="10"/>
                  </a:cubicBezTo>
                  <a:cubicBezTo>
                    <a:pt x="0" y="11"/>
                    <a:pt x="0" y="12"/>
                    <a:pt x="0" y="13"/>
                  </a:cubicBezTo>
                  <a:cubicBezTo>
                    <a:pt x="1" y="14"/>
                    <a:pt x="1" y="14"/>
                    <a:pt x="1" y="15"/>
                  </a:cubicBezTo>
                  <a:cubicBezTo>
                    <a:pt x="2" y="15"/>
                    <a:pt x="2" y="16"/>
                    <a:pt x="3" y="17"/>
                  </a:cubicBezTo>
                  <a:cubicBezTo>
                    <a:pt x="3" y="17"/>
                    <a:pt x="3" y="18"/>
                    <a:pt x="4" y="18"/>
                  </a:cubicBezTo>
                  <a:cubicBezTo>
                    <a:pt x="4" y="18"/>
                    <a:pt x="4" y="18"/>
                    <a:pt x="4" y="17"/>
                  </a:cubicBezTo>
                  <a:cubicBezTo>
                    <a:pt x="4" y="16"/>
                    <a:pt x="4" y="15"/>
                    <a:pt x="5" y="14"/>
                  </a:cubicBezTo>
                  <a:cubicBezTo>
                    <a:pt x="6" y="13"/>
                    <a:pt x="8" y="9"/>
                    <a:pt x="8" y="6"/>
                  </a:cubicBezTo>
                  <a:cubicBezTo>
                    <a:pt x="9" y="2"/>
                    <a:pt x="9" y="2"/>
                    <a:pt x="9" y="2"/>
                  </a:cubicBezTo>
                  <a:cubicBezTo>
                    <a:pt x="9" y="2"/>
                    <a:pt x="9" y="2"/>
                    <a:pt x="9"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0" name="Freeform 532"/>
            <p:cNvSpPr>
              <a:spLocks/>
            </p:cNvSpPr>
            <p:nvPr/>
          </p:nvSpPr>
          <p:spPr bwMode="auto">
            <a:xfrm>
              <a:off x="3866" y="1620"/>
              <a:ext cx="979" cy="624"/>
            </a:xfrm>
            <a:custGeom>
              <a:avLst/>
              <a:gdLst/>
              <a:ahLst/>
              <a:cxnLst>
                <a:cxn ang="0">
                  <a:pos x="51" y="145"/>
                </a:cxn>
                <a:cxn ang="0">
                  <a:pos x="62" y="151"/>
                </a:cxn>
                <a:cxn ang="0">
                  <a:pos x="76" y="155"/>
                </a:cxn>
                <a:cxn ang="0">
                  <a:pos x="86" y="152"/>
                </a:cxn>
                <a:cxn ang="0">
                  <a:pos x="99" y="148"/>
                </a:cxn>
                <a:cxn ang="0">
                  <a:pos x="112" y="147"/>
                </a:cxn>
                <a:cxn ang="0">
                  <a:pos x="118" y="150"/>
                </a:cxn>
                <a:cxn ang="0">
                  <a:pos x="124" y="160"/>
                </a:cxn>
                <a:cxn ang="0">
                  <a:pos x="119" y="171"/>
                </a:cxn>
                <a:cxn ang="0">
                  <a:pos x="125" y="177"/>
                </a:cxn>
                <a:cxn ang="0">
                  <a:pos x="135" y="185"/>
                </a:cxn>
                <a:cxn ang="0">
                  <a:pos x="139" y="182"/>
                </a:cxn>
                <a:cxn ang="0">
                  <a:pos x="146" y="180"/>
                </a:cxn>
                <a:cxn ang="0">
                  <a:pos x="155" y="177"/>
                </a:cxn>
                <a:cxn ang="0">
                  <a:pos x="164" y="183"/>
                </a:cxn>
                <a:cxn ang="0">
                  <a:pos x="175" y="185"/>
                </a:cxn>
                <a:cxn ang="0">
                  <a:pos x="182" y="190"/>
                </a:cxn>
                <a:cxn ang="0">
                  <a:pos x="194" y="184"/>
                </a:cxn>
                <a:cxn ang="0">
                  <a:pos x="200" y="181"/>
                </a:cxn>
                <a:cxn ang="0">
                  <a:pos x="208" y="179"/>
                </a:cxn>
                <a:cxn ang="0">
                  <a:pos x="218" y="174"/>
                </a:cxn>
                <a:cxn ang="0">
                  <a:pos x="226" y="166"/>
                </a:cxn>
                <a:cxn ang="0">
                  <a:pos x="231" y="157"/>
                </a:cxn>
                <a:cxn ang="0">
                  <a:pos x="238" y="147"/>
                </a:cxn>
                <a:cxn ang="0">
                  <a:pos x="236" y="137"/>
                </a:cxn>
                <a:cxn ang="0">
                  <a:pos x="233" y="123"/>
                </a:cxn>
                <a:cxn ang="0">
                  <a:pos x="233" y="107"/>
                </a:cxn>
                <a:cxn ang="0">
                  <a:pos x="238" y="100"/>
                </a:cxn>
                <a:cxn ang="0">
                  <a:pos x="220" y="95"/>
                </a:cxn>
                <a:cxn ang="0">
                  <a:pos x="241" y="82"/>
                </a:cxn>
                <a:cxn ang="0">
                  <a:pos x="236" y="92"/>
                </a:cxn>
                <a:cxn ang="0">
                  <a:pos x="266" y="76"/>
                </a:cxn>
                <a:cxn ang="0">
                  <a:pos x="280" y="67"/>
                </a:cxn>
                <a:cxn ang="0">
                  <a:pos x="284" y="56"/>
                </a:cxn>
                <a:cxn ang="0">
                  <a:pos x="296" y="50"/>
                </a:cxn>
                <a:cxn ang="0">
                  <a:pos x="299" y="34"/>
                </a:cxn>
                <a:cxn ang="0">
                  <a:pos x="282" y="32"/>
                </a:cxn>
                <a:cxn ang="0">
                  <a:pos x="267" y="24"/>
                </a:cxn>
                <a:cxn ang="0">
                  <a:pos x="259" y="7"/>
                </a:cxn>
                <a:cxn ang="0">
                  <a:pos x="237" y="2"/>
                </a:cxn>
                <a:cxn ang="0">
                  <a:pos x="233" y="10"/>
                </a:cxn>
                <a:cxn ang="0">
                  <a:pos x="209" y="33"/>
                </a:cxn>
                <a:cxn ang="0">
                  <a:pos x="222" y="36"/>
                </a:cxn>
                <a:cxn ang="0">
                  <a:pos x="212" y="47"/>
                </a:cxn>
                <a:cxn ang="0">
                  <a:pos x="190" y="55"/>
                </a:cxn>
                <a:cxn ang="0">
                  <a:pos x="171" y="70"/>
                </a:cxn>
                <a:cxn ang="0">
                  <a:pos x="139" y="71"/>
                </a:cxn>
                <a:cxn ang="0">
                  <a:pos x="109" y="62"/>
                </a:cxn>
                <a:cxn ang="0">
                  <a:pos x="84" y="52"/>
                </a:cxn>
                <a:cxn ang="0">
                  <a:pos x="76" y="36"/>
                </a:cxn>
                <a:cxn ang="0">
                  <a:pos x="67" y="29"/>
                </a:cxn>
                <a:cxn ang="0">
                  <a:pos x="54" y="43"/>
                </a:cxn>
                <a:cxn ang="0">
                  <a:pos x="32" y="55"/>
                </a:cxn>
                <a:cxn ang="0">
                  <a:pos x="33" y="68"/>
                </a:cxn>
                <a:cxn ang="0">
                  <a:pos x="13" y="83"/>
                </a:cxn>
                <a:cxn ang="0">
                  <a:pos x="2" y="87"/>
                </a:cxn>
                <a:cxn ang="0">
                  <a:pos x="7" y="100"/>
                </a:cxn>
                <a:cxn ang="0">
                  <a:pos x="13" y="109"/>
                </a:cxn>
                <a:cxn ang="0">
                  <a:pos x="32" y="111"/>
                </a:cxn>
                <a:cxn ang="0">
                  <a:pos x="26" y="122"/>
                </a:cxn>
                <a:cxn ang="0">
                  <a:pos x="25" y="133"/>
                </a:cxn>
              </a:cxnLst>
              <a:rect l="0" t="0" r="r" b="b"/>
              <a:pathLst>
                <a:path w="303" h="193">
                  <a:moveTo>
                    <a:pt x="37" y="140"/>
                  </a:moveTo>
                  <a:cubicBezTo>
                    <a:pt x="37" y="140"/>
                    <a:pt x="37" y="140"/>
                    <a:pt x="37" y="140"/>
                  </a:cubicBezTo>
                  <a:cubicBezTo>
                    <a:pt x="37" y="140"/>
                    <a:pt x="37" y="141"/>
                    <a:pt x="37" y="141"/>
                  </a:cubicBezTo>
                  <a:cubicBezTo>
                    <a:pt x="37" y="141"/>
                    <a:pt x="38" y="141"/>
                    <a:pt x="38" y="141"/>
                  </a:cubicBezTo>
                  <a:cubicBezTo>
                    <a:pt x="38" y="141"/>
                    <a:pt x="38" y="141"/>
                    <a:pt x="38" y="140"/>
                  </a:cubicBezTo>
                  <a:cubicBezTo>
                    <a:pt x="38" y="140"/>
                    <a:pt x="38" y="139"/>
                    <a:pt x="39" y="139"/>
                  </a:cubicBezTo>
                  <a:cubicBezTo>
                    <a:pt x="40" y="139"/>
                    <a:pt x="41" y="139"/>
                    <a:pt x="41" y="139"/>
                  </a:cubicBezTo>
                  <a:cubicBezTo>
                    <a:pt x="42" y="139"/>
                    <a:pt x="42" y="139"/>
                    <a:pt x="42" y="139"/>
                  </a:cubicBezTo>
                  <a:cubicBezTo>
                    <a:pt x="42" y="139"/>
                    <a:pt x="42" y="141"/>
                    <a:pt x="44" y="141"/>
                  </a:cubicBezTo>
                  <a:cubicBezTo>
                    <a:pt x="44" y="141"/>
                    <a:pt x="44" y="141"/>
                    <a:pt x="44" y="141"/>
                  </a:cubicBezTo>
                  <a:cubicBezTo>
                    <a:pt x="44" y="142"/>
                    <a:pt x="46" y="143"/>
                    <a:pt x="46" y="143"/>
                  </a:cubicBezTo>
                  <a:cubicBezTo>
                    <a:pt x="46" y="143"/>
                    <a:pt x="46" y="143"/>
                    <a:pt x="46" y="143"/>
                  </a:cubicBezTo>
                  <a:cubicBezTo>
                    <a:pt x="46" y="143"/>
                    <a:pt x="48" y="143"/>
                    <a:pt x="48" y="144"/>
                  </a:cubicBezTo>
                  <a:cubicBezTo>
                    <a:pt x="49" y="145"/>
                    <a:pt x="49" y="145"/>
                    <a:pt x="50" y="145"/>
                  </a:cubicBezTo>
                  <a:cubicBezTo>
                    <a:pt x="50" y="145"/>
                    <a:pt x="51" y="145"/>
                    <a:pt x="51" y="145"/>
                  </a:cubicBezTo>
                  <a:cubicBezTo>
                    <a:pt x="52" y="145"/>
                    <a:pt x="52" y="145"/>
                    <a:pt x="52" y="145"/>
                  </a:cubicBezTo>
                  <a:cubicBezTo>
                    <a:pt x="52" y="145"/>
                    <a:pt x="52" y="146"/>
                    <a:pt x="52" y="146"/>
                  </a:cubicBezTo>
                  <a:cubicBezTo>
                    <a:pt x="52" y="146"/>
                    <a:pt x="53" y="146"/>
                    <a:pt x="53" y="147"/>
                  </a:cubicBezTo>
                  <a:cubicBezTo>
                    <a:pt x="52" y="147"/>
                    <a:pt x="52" y="147"/>
                    <a:pt x="53" y="147"/>
                  </a:cubicBezTo>
                  <a:cubicBezTo>
                    <a:pt x="53" y="147"/>
                    <a:pt x="54" y="148"/>
                    <a:pt x="54" y="148"/>
                  </a:cubicBezTo>
                  <a:cubicBezTo>
                    <a:pt x="54" y="148"/>
                    <a:pt x="56" y="149"/>
                    <a:pt x="56" y="149"/>
                  </a:cubicBezTo>
                  <a:cubicBezTo>
                    <a:pt x="56" y="149"/>
                    <a:pt x="57" y="149"/>
                    <a:pt x="57" y="149"/>
                  </a:cubicBezTo>
                  <a:cubicBezTo>
                    <a:pt x="57" y="149"/>
                    <a:pt x="57" y="149"/>
                    <a:pt x="57" y="149"/>
                  </a:cubicBezTo>
                  <a:cubicBezTo>
                    <a:pt x="57" y="149"/>
                    <a:pt x="57" y="150"/>
                    <a:pt x="57" y="150"/>
                  </a:cubicBezTo>
                  <a:cubicBezTo>
                    <a:pt x="57" y="150"/>
                    <a:pt x="57" y="150"/>
                    <a:pt x="57" y="150"/>
                  </a:cubicBezTo>
                  <a:cubicBezTo>
                    <a:pt x="58" y="150"/>
                    <a:pt x="59" y="150"/>
                    <a:pt x="60" y="150"/>
                  </a:cubicBezTo>
                  <a:cubicBezTo>
                    <a:pt x="60" y="150"/>
                    <a:pt x="61" y="151"/>
                    <a:pt x="61" y="151"/>
                  </a:cubicBezTo>
                  <a:cubicBezTo>
                    <a:pt x="61" y="152"/>
                    <a:pt x="61" y="152"/>
                    <a:pt x="62" y="152"/>
                  </a:cubicBezTo>
                  <a:cubicBezTo>
                    <a:pt x="62" y="152"/>
                    <a:pt x="62" y="151"/>
                    <a:pt x="62" y="151"/>
                  </a:cubicBezTo>
                  <a:cubicBezTo>
                    <a:pt x="62" y="151"/>
                    <a:pt x="62" y="151"/>
                    <a:pt x="62" y="151"/>
                  </a:cubicBezTo>
                  <a:cubicBezTo>
                    <a:pt x="62" y="151"/>
                    <a:pt x="63" y="152"/>
                    <a:pt x="63" y="152"/>
                  </a:cubicBezTo>
                  <a:cubicBezTo>
                    <a:pt x="63" y="152"/>
                    <a:pt x="64" y="152"/>
                    <a:pt x="64" y="152"/>
                  </a:cubicBezTo>
                  <a:cubicBezTo>
                    <a:pt x="64" y="152"/>
                    <a:pt x="64" y="152"/>
                    <a:pt x="64" y="152"/>
                  </a:cubicBezTo>
                  <a:cubicBezTo>
                    <a:pt x="64" y="152"/>
                    <a:pt x="65" y="151"/>
                    <a:pt x="65" y="151"/>
                  </a:cubicBezTo>
                  <a:cubicBezTo>
                    <a:pt x="65" y="152"/>
                    <a:pt x="66" y="152"/>
                    <a:pt x="66" y="152"/>
                  </a:cubicBezTo>
                  <a:cubicBezTo>
                    <a:pt x="66" y="152"/>
                    <a:pt x="69" y="153"/>
                    <a:pt x="69" y="153"/>
                  </a:cubicBezTo>
                  <a:cubicBezTo>
                    <a:pt x="69" y="153"/>
                    <a:pt x="70" y="153"/>
                    <a:pt x="70" y="153"/>
                  </a:cubicBezTo>
                  <a:cubicBezTo>
                    <a:pt x="70" y="153"/>
                    <a:pt x="71" y="153"/>
                    <a:pt x="72" y="152"/>
                  </a:cubicBezTo>
                  <a:cubicBezTo>
                    <a:pt x="72" y="152"/>
                    <a:pt x="72" y="152"/>
                    <a:pt x="72" y="152"/>
                  </a:cubicBezTo>
                  <a:cubicBezTo>
                    <a:pt x="72" y="152"/>
                    <a:pt x="74" y="151"/>
                    <a:pt x="74" y="151"/>
                  </a:cubicBezTo>
                  <a:cubicBezTo>
                    <a:pt x="75" y="151"/>
                    <a:pt x="75" y="151"/>
                    <a:pt x="75" y="152"/>
                  </a:cubicBezTo>
                  <a:cubicBezTo>
                    <a:pt x="75" y="153"/>
                    <a:pt x="75" y="153"/>
                    <a:pt x="75" y="153"/>
                  </a:cubicBezTo>
                  <a:cubicBezTo>
                    <a:pt x="75" y="154"/>
                    <a:pt x="75" y="154"/>
                    <a:pt x="75" y="155"/>
                  </a:cubicBezTo>
                  <a:cubicBezTo>
                    <a:pt x="75" y="155"/>
                    <a:pt x="75" y="155"/>
                    <a:pt x="75" y="155"/>
                  </a:cubicBezTo>
                  <a:cubicBezTo>
                    <a:pt x="76" y="155"/>
                    <a:pt x="76" y="155"/>
                    <a:pt x="76" y="155"/>
                  </a:cubicBezTo>
                  <a:cubicBezTo>
                    <a:pt x="76" y="155"/>
                    <a:pt x="76" y="155"/>
                    <a:pt x="76" y="155"/>
                  </a:cubicBezTo>
                  <a:cubicBezTo>
                    <a:pt x="76" y="155"/>
                    <a:pt x="77" y="154"/>
                    <a:pt x="77" y="154"/>
                  </a:cubicBezTo>
                  <a:cubicBezTo>
                    <a:pt x="77" y="154"/>
                    <a:pt x="77" y="153"/>
                    <a:pt x="77" y="153"/>
                  </a:cubicBezTo>
                  <a:cubicBezTo>
                    <a:pt x="77" y="153"/>
                    <a:pt x="78" y="153"/>
                    <a:pt x="78" y="153"/>
                  </a:cubicBezTo>
                  <a:cubicBezTo>
                    <a:pt x="78" y="152"/>
                    <a:pt x="78" y="152"/>
                    <a:pt x="78" y="152"/>
                  </a:cubicBezTo>
                  <a:cubicBezTo>
                    <a:pt x="78" y="152"/>
                    <a:pt x="79" y="151"/>
                    <a:pt x="79" y="151"/>
                  </a:cubicBezTo>
                  <a:cubicBezTo>
                    <a:pt x="79" y="151"/>
                    <a:pt x="80" y="151"/>
                    <a:pt x="80" y="150"/>
                  </a:cubicBezTo>
                  <a:cubicBezTo>
                    <a:pt x="80" y="150"/>
                    <a:pt x="80" y="150"/>
                    <a:pt x="81" y="150"/>
                  </a:cubicBezTo>
                  <a:cubicBezTo>
                    <a:pt x="81" y="150"/>
                    <a:pt x="81" y="150"/>
                    <a:pt x="82" y="150"/>
                  </a:cubicBezTo>
                  <a:cubicBezTo>
                    <a:pt x="82" y="150"/>
                    <a:pt x="83" y="150"/>
                    <a:pt x="83" y="151"/>
                  </a:cubicBezTo>
                  <a:cubicBezTo>
                    <a:pt x="83" y="151"/>
                    <a:pt x="83" y="151"/>
                    <a:pt x="83" y="151"/>
                  </a:cubicBezTo>
                  <a:cubicBezTo>
                    <a:pt x="83" y="151"/>
                    <a:pt x="83" y="151"/>
                    <a:pt x="83" y="151"/>
                  </a:cubicBezTo>
                  <a:cubicBezTo>
                    <a:pt x="83" y="151"/>
                    <a:pt x="84" y="151"/>
                    <a:pt x="85" y="151"/>
                  </a:cubicBezTo>
                  <a:cubicBezTo>
                    <a:pt x="85" y="151"/>
                    <a:pt x="85" y="151"/>
                    <a:pt x="85" y="151"/>
                  </a:cubicBezTo>
                  <a:cubicBezTo>
                    <a:pt x="85" y="152"/>
                    <a:pt x="86" y="152"/>
                    <a:pt x="86" y="152"/>
                  </a:cubicBezTo>
                  <a:cubicBezTo>
                    <a:pt x="86" y="152"/>
                    <a:pt x="86" y="152"/>
                    <a:pt x="86" y="152"/>
                  </a:cubicBezTo>
                  <a:cubicBezTo>
                    <a:pt x="86" y="152"/>
                    <a:pt x="87" y="151"/>
                    <a:pt x="87" y="151"/>
                  </a:cubicBezTo>
                  <a:cubicBezTo>
                    <a:pt x="87" y="151"/>
                    <a:pt x="87" y="151"/>
                    <a:pt x="87" y="151"/>
                  </a:cubicBezTo>
                  <a:cubicBezTo>
                    <a:pt x="87" y="151"/>
                    <a:pt x="88" y="152"/>
                    <a:pt x="88" y="152"/>
                  </a:cubicBezTo>
                  <a:cubicBezTo>
                    <a:pt x="89" y="152"/>
                    <a:pt x="89" y="152"/>
                    <a:pt x="89" y="152"/>
                  </a:cubicBezTo>
                  <a:cubicBezTo>
                    <a:pt x="89" y="152"/>
                    <a:pt x="89" y="153"/>
                    <a:pt x="89" y="153"/>
                  </a:cubicBezTo>
                  <a:cubicBezTo>
                    <a:pt x="90" y="153"/>
                    <a:pt x="92" y="153"/>
                    <a:pt x="92" y="153"/>
                  </a:cubicBezTo>
                  <a:cubicBezTo>
                    <a:pt x="93" y="153"/>
                    <a:pt x="93" y="153"/>
                    <a:pt x="93" y="153"/>
                  </a:cubicBezTo>
                  <a:cubicBezTo>
                    <a:pt x="93" y="153"/>
                    <a:pt x="94" y="152"/>
                    <a:pt x="94" y="152"/>
                  </a:cubicBezTo>
                  <a:cubicBezTo>
                    <a:pt x="94" y="152"/>
                    <a:pt x="95" y="152"/>
                    <a:pt x="94" y="152"/>
                  </a:cubicBezTo>
                  <a:cubicBezTo>
                    <a:pt x="94" y="152"/>
                    <a:pt x="94" y="151"/>
                    <a:pt x="95" y="151"/>
                  </a:cubicBezTo>
                  <a:cubicBezTo>
                    <a:pt x="96" y="150"/>
                    <a:pt x="96" y="150"/>
                    <a:pt x="96" y="150"/>
                  </a:cubicBezTo>
                  <a:cubicBezTo>
                    <a:pt x="96" y="150"/>
                    <a:pt x="96" y="150"/>
                    <a:pt x="97" y="150"/>
                  </a:cubicBezTo>
                  <a:cubicBezTo>
                    <a:pt x="97" y="149"/>
                    <a:pt x="97" y="148"/>
                    <a:pt x="97" y="148"/>
                  </a:cubicBezTo>
                  <a:cubicBezTo>
                    <a:pt x="98" y="148"/>
                    <a:pt x="99" y="148"/>
                    <a:pt x="99" y="148"/>
                  </a:cubicBezTo>
                  <a:cubicBezTo>
                    <a:pt x="99" y="148"/>
                    <a:pt x="100" y="147"/>
                    <a:pt x="100" y="147"/>
                  </a:cubicBezTo>
                  <a:cubicBezTo>
                    <a:pt x="100" y="147"/>
                    <a:pt x="100" y="147"/>
                    <a:pt x="101" y="147"/>
                  </a:cubicBezTo>
                  <a:cubicBezTo>
                    <a:pt x="101" y="147"/>
                    <a:pt x="102" y="146"/>
                    <a:pt x="102" y="146"/>
                  </a:cubicBezTo>
                  <a:cubicBezTo>
                    <a:pt x="103" y="145"/>
                    <a:pt x="104" y="144"/>
                    <a:pt x="104" y="145"/>
                  </a:cubicBezTo>
                  <a:cubicBezTo>
                    <a:pt x="105" y="145"/>
                    <a:pt x="105" y="145"/>
                    <a:pt x="105" y="145"/>
                  </a:cubicBezTo>
                  <a:cubicBezTo>
                    <a:pt x="105" y="145"/>
                    <a:pt x="108" y="146"/>
                    <a:pt x="108" y="146"/>
                  </a:cubicBezTo>
                  <a:cubicBezTo>
                    <a:pt x="108" y="146"/>
                    <a:pt x="108" y="146"/>
                    <a:pt x="108" y="146"/>
                  </a:cubicBezTo>
                  <a:cubicBezTo>
                    <a:pt x="108" y="146"/>
                    <a:pt x="111" y="144"/>
                    <a:pt x="111" y="144"/>
                  </a:cubicBezTo>
                  <a:cubicBezTo>
                    <a:pt x="111" y="144"/>
                    <a:pt x="111" y="144"/>
                    <a:pt x="111" y="144"/>
                  </a:cubicBezTo>
                  <a:cubicBezTo>
                    <a:pt x="112" y="145"/>
                    <a:pt x="112" y="145"/>
                    <a:pt x="112" y="145"/>
                  </a:cubicBezTo>
                  <a:cubicBezTo>
                    <a:pt x="112" y="145"/>
                    <a:pt x="113" y="145"/>
                    <a:pt x="113" y="145"/>
                  </a:cubicBezTo>
                  <a:cubicBezTo>
                    <a:pt x="112" y="145"/>
                    <a:pt x="112" y="146"/>
                    <a:pt x="112" y="146"/>
                  </a:cubicBezTo>
                  <a:cubicBezTo>
                    <a:pt x="111" y="146"/>
                    <a:pt x="111" y="146"/>
                    <a:pt x="111" y="146"/>
                  </a:cubicBezTo>
                  <a:cubicBezTo>
                    <a:pt x="111" y="146"/>
                    <a:pt x="112" y="146"/>
                    <a:pt x="112" y="147"/>
                  </a:cubicBezTo>
                  <a:cubicBezTo>
                    <a:pt x="112" y="147"/>
                    <a:pt x="112" y="147"/>
                    <a:pt x="112" y="147"/>
                  </a:cubicBezTo>
                  <a:cubicBezTo>
                    <a:pt x="112" y="147"/>
                    <a:pt x="113" y="146"/>
                    <a:pt x="113" y="146"/>
                  </a:cubicBezTo>
                  <a:cubicBezTo>
                    <a:pt x="113" y="146"/>
                    <a:pt x="113" y="146"/>
                    <a:pt x="113" y="146"/>
                  </a:cubicBezTo>
                  <a:cubicBezTo>
                    <a:pt x="113" y="146"/>
                    <a:pt x="113" y="147"/>
                    <a:pt x="113" y="147"/>
                  </a:cubicBezTo>
                  <a:cubicBezTo>
                    <a:pt x="113" y="147"/>
                    <a:pt x="114" y="148"/>
                    <a:pt x="114" y="148"/>
                  </a:cubicBezTo>
                  <a:cubicBezTo>
                    <a:pt x="113" y="148"/>
                    <a:pt x="113" y="148"/>
                    <a:pt x="113" y="148"/>
                  </a:cubicBezTo>
                  <a:cubicBezTo>
                    <a:pt x="113" y="148"/>
                    <a:pt x="113" y="148"/>
                    <a:pt x="113" y="149"/>
                  </a:cubicBezTo>
                  <a:cubicBezTo>
                    <a:pt x="113" y="149"/>
                    <a:pt x="112" y="149"/>
                    <a:pt x="112" y="149"/>
                  </a:cubicBezTo>
                  <a:cubicBezTo>
                    <a:pt x="112" y="149"/>
                    <a:pt x="113" y="149"/>
                    <a:pt x="112" y="149"/>
                  </a:cubicBezTo>
                  <a:cubicBezTo>
                    <a:pt x="112" y="149"/>
                    <a:pt x="112" y="150"/>
                    <a:pt x="112" y="150"/>
                  </a:cubicBezTo>
                  <a:cubicBezTo>
                    <a:pt x="112" y="150"/>
                    <a:pt x="113" y="150"/>
                    <a:pt x="113" y="150"/>
                  </a:cubicBezTo>
                  <a:cubicBezTo>
                    <a:pt x="113" y="149"/>
                    <a:pt x="113" y="149"/>
                    <a:pt x="113" y="149"/>
                  </a:cubicBezTo>
                  <a:cubicBezTo>
                    <a:pt x="114" y="149"/>
                    <a:pt x="115" y="150"/>
                    <a:pt x="116" y="150"/>
                  </a:cubicBezTo>
                  <a:cubicBezTo>
                    <a:pt x="116" y="150"/>
                    <a:pt x="117" y="150"/>
                    <a:pt x="117" y="150"/>
                  </a:cubicBezTo>
                  <a:cubicBezTo>
                    <a:pt x="117" y="150"/>
                    <a:pt x="117" y="150"/>
                    <a:pt x="117" y="150"/>
                  </a:cubicBezTo>
                  <a:cubicBezTo>
                    <a:pt x="117" y="150"/>
                    <a:pt x="117" y="150"/>
                    <a:pt x="118" y="150"/>
                  </a:cubicBezTo>
                  <a:cubicBezTo>
                    <a:pt x="118" y="150"/>
                    <a:pt x="118" y="149"/>
                    <a:pt x="119" y="149"/>
                  </a:cubicBezTo>
                  <a:cubicBezTo>
                    <a:pt x="119" y="149"/>
                    <a:pt x="119" y="149"/>
                    <a:pt x="119" y="149"/>
                  </a:cubicBezTo>
                  <a:cubicBezTo>
                    <a:pt x="119" y="149"/>
                    <a:pt x="119" y="150"/>
                    <a:pt x="119" y="150"/>
                  </a:cubicBezTo>
                  <a:cubicBezTo>
                    <a:pt x="120" y="150"/>
                    <a:pt x="120" y="150"/>
                    <a:pt x="120" y="150"/>
                  </a:cubicBezTo>
                  <a:cubicBezTo>
                    <a:pt x="121" y="150"/>
                    <a:pt x="121" y="151"/>
                    <a:pt x="121" y="151"/>
                  </a:cubicBezTo>
                  <a:cubicBezTo>
                    <a:pt x="121" y="151"/>
                    <a:pt x="122" y="153"/>
                    <a:pt x="122" y="153"/>
                  </a:cubicBezTo>
                  <a:cubicBezTo>
                    <a:pt x="122" y="153"/>
                    <a:pt x="122" y="153"/>
                    <a:pt x="122" y="153"/>
                  </a:cubicBezTo>
                  <a:cubicBezTo>
                    <a:pt x="122" y="153"/>
                    <a:pt x="123" y="154"/>
                    <a:pt x="123" y="154"/>
                  </a:cubicBezTo>
                  <a:cubicBezTo>
                    <a:pt x="123" y="154"/>
                    <a:pt x="123" y="154"/>
                    <a:pt x="123" y="154"/>
                  </a:cubicBezTo>
                  <a:cubicBezTo>
                    <a:pt x="123" y="153"/>
                    <a:pt x="123" y="153"/>
                    <a:pt x="123" y="153"/>
                  </a:cubicBezTo>
                  <a:cubicBezTo>
                    <a:pt x="123" y="154"/>
                    <a:pt x="124" y="154"/>
                    <a:pt x="124" y="154"/>
                  </a:cubicBezTo>
                  <a:cubicBezTo>
                    <a:pt x="124" y="154"/>
                    <a:pt x="124" y="154"/>
                    <a:pt x="124" y="154"/>
                  </a:cubicBezTo>
                  <a:cubicBezTo>
                    <a:pt x="124" y="154"/>
                    <a:pt x="124" y="157"/>
                    <a:pt x="124" y="158"/>
                  </a:cubicBezTo>
                  <a:cubicBezTo>
                    <a:pt x="124" y="158"/>
                    <a:pt x="124" y="159"/>
                    <a:pt x="124" y="160"/>
                  </a:cubicBezTo>
                  <a:cubicBezTo>
                    <a:pt x="124" y="160"/>
                    <a:pt x="124" y="160"/>
                    <a:pt x="124" y="160"/>
                  </a:cubicBezTo>
                  <a:cubicBezTo>
                    <a:pt x="124" y="160"/>
                    <a:pt x="123" y="161"/>
                    <a:pt x="124" y="162"/>
                  </a:cubicBezTo>
                  <a:cubicBezTo>
                    <a:pt x="124" y="162"/>
                    <a:pt x="124" y="163"/>
                    <a:pt x="124" y="163"/>
                  </a:cubicBezTo>
                  <a:cubicBezTo>
                    <a:pt x="124" y="163"/>
                    <a:pt x="124" y="163"/>
                    <a:pt x="124" y="163"/>
                  </a:cubicBezTo>
                  <a:cubicBezTo>
                    <a:pt x="124" y="163"/>
                    <a:pt x="123" y="164"/>
                    <a:pt x="123" y="164"/>
                  </a:cubicBezTo>
                  <a:cubicBezTo>
                    <a:pt x="123" y="164"/>
                    <a:pt x="122" y="165"/>
                    <a:pt x="122" y="165"/>
                  </a:cubicBezTo>
                  <a:cubicBezTo>
                    <a:pt x="122" y="165"/>
                    <a:pt x="121" y="165"/>
                    <a:pt x="121" y="165"/>
                  </a:cubicBezTo>
                  <a:cubicBezTo>
                    <a:pt x="121" y="165"/>
                    <a:pt x="121" y="166"/>
                    <a:pt x="121" y="166"/>
                  </a:cubicBezTo>
                  <a:cubicBezTo>
                    <a:pt x="121" y="166"/>
                    <a:pt x="121" y="166"/>
                    <a:pt x="121" y="166"/>
                  </a:cubicBezTo>
                  <a:cubicBezTo>
                    <a:pt x="121" y="166"/>
                    <a:pt x="120" y="166"/>
                    <a:pt x="120" y="167"/>
                  </a:cubicBezTo>
                  <a:cubicBezTo>
                    <a:pt x="119" y="168"/>
                    <a:pt x="120" y="168"/>
                    <a:pt x="120" y="168"/>
                  </a:cubicBezTo>
                  <a:cubicBezTo>
                    <a:pt x="120" y="168"/>
                    <a:pt x="120" y="169"/>
                    <a:pt x="119" y="169"/>
                  </a:cubicBezTo>
                  <a:cubicBezTo>
                    <a:pt x="119" y="169"/>
                    <a:pt x="119" y="169"/>
                    <a:pt x="119" y="169"/>
                  </a:cubicBezTo>
                  <a:cubicBezTo>
                    <a:pt x="118" y="169"/>
                    <a:pt x="118" y="169"/>
                    <a:pt x="118" y="169"/>
                  </a:cubicBezTo>
                  <a:cubicBezTo>
                    <a:pt x="118" y="169"/>
                    <a:pt x="118" y="170"/>
                    <a:pt x="118" y="170"/>
                  </a:cubicBezTo>
                  <a:cubicBezTo>
                    <a:pt x="118" y="171"/>
                    <a:pt x="119" y="171"/>
                    <a:pt x="119" y="171"/>
                  </a:cubicBezTo>
                  <a:cubicBezTo>
                    <a:pt x="119" y="171"/>
                    <a:pt x="119" y="171"/>
                    <a:pt x="119" y="171"/>
                  </a:cubicBezTo>
                  <a:cubicBezTo>
                    <a:pt x="119" y="171"/>
                    <a:pt x="119" y="172"/>
                    <a:pt x="119" y="172"/>
                  </a:cubicBezTo>
                  <a:cubicBezTo>
                    <a:pt x="119" y="172"/>
                    <a:pt x="119" y="172"/>
                    <a:pt x="119" y="172"/>
                  </a:cubicBezTo>
                  <a:cubicBezTo>
                    <a:pt x="119" y="172"/>
                    <a:pt x="118" y="173"/>
                    <a:pt x="118" y="173"/>
                  </a:cubicBezTo>
                  <a:cubicBezTo>
                    <a:pt x="118" y="173"/>
                    <a:pt x="119" y="173"/>
                    <a:pt x="119" y="174"/>
                  </a:cubicBezTo>
                  <a:cubicBezTo>
                    <a:pt x="119" y="174"/>
                    <a:pt x="119" y="174"/>
                    <a:pt x="119" y="174"/>
                  </a:cubicBezTo>
                  <a:cubicBezTo>
                    <a:pt x="119" y="173"/>
                    <a:pt x="121" y="173"/>
                    <a:pt x="122" y="172"/>
                  </a:cubicBezTo>
                  <a:cubicBezTo>
                    <a:pt x="122" y="172"/>
                    <a:pt x="123" y="172"/>
                    <a:pt x="123" y="172"/>
                  </a:cubicBezTo>
                  <a:cubicBezTo>
                    <a:pt x="124" y="173"/>
                    <a:pt x="124" y="172"/>
                    <a:pt x="124" y="172"/>
                  </a:cubicBezTo>
                  <a:cubicBezTo>
                    <a:pt x="124" y="172"/>
                    <a:pt x="125" y="172"/>
                    <a:pt x="125" y="172"/>
                  </a:cubicBezTo>
                  <a:cubicBezTo>
                    <a:pt x="125" y="172"/>
                    <a:pt x="125" y="172"/>
                    <a:pt x="125" y="172"/>
                  </a:cubicBezTo>
                  <a:cubicBezTo>
                    <a:pt x="125" y="173"/>
                    <a:pt x="124" y="174"/>
                    <a:pt x="124" y="174"/>
                  </a:cubicBezTo>
                  <a:cubicBezTo>
                    <a:pt x="124" y="174"/>
                    <a:pt x="124" y="174"/>
                    <a:pt x="124" y="174"/>
                  </a:cubicBezTo>
                  <a:cubicBezTo>
                    <a:pt x="124" y="174"/>
                    <a:pt x="125" y="177"/>
                    <a:pt x="125" y="177"/>
                  </a:cubicBezTo>
                  <a:cubicBezTo>
                    <a:pt x="125" y="177"/>
                    <a:pt x="125" y="177"/>
                    <a:pt x="125" y="177"/>
                  </a:cubicBezTo>
                  <a:cubicBezTo>
                    <a:pt x="126" y="177"/>
                    <a:pt x="127" y="178"/>
                    <a:pt x="127" y="178"/>
                  </a:cubicBezTo>
                  <a:cubicBezTo>
                    <a:pt x="127" y="178"/>
                    <a:pt x="128" y="178"/>
                    <a:pt x="128" y="178"/>
                  </a:cubicBezTo>
                  <a:cubicBezTo>
                    <a:pt x="128" y="178"/>
                    <a:pt x="128" y="178"/>
                    <a:pt x="128" y="178"/>
                  </a:cubicBezTo>
                  <a:cubicBezTo>
                    <a:pt x="128" y="178"/>
                    <a:pt x="128" y="179"/>
                    <a:pt x="128" y="179"/>
                  </a:cubicBezTo>
                  <a:cubicBezTo>
                    <a:pt x="128" y="179"/>
                    <a:pt x="127" y="179"/>
                    <a:pt x="127" y="179"/>
                  </a:cubicBezTo>
                  <a:cubicBezTo>
                    <a:pt x="127" y="179"/>
                    <a:pt x="127" y="182"/>
                    <a:pt x="127" y="182"/>
                  </a:cubicBezTo>
                  <a:cubicBezTo>
                    <a:pt x="127" y="182"/>
                    <a:pt x="126" y="182"/>
                    <a:pt x="126" y="182"/>
                  </a:cubicBezTo>
                  <a:cubicBezTo>
                    <a:pt x="126" y="182"/>
                    <a:pt x="126" y="183"/>
                    <a:pt x="127" y="183"/>
                  </a:cubicBezTo>
                  <a:cubicBezTo>
                    <a:pt x="127" y="183"/>
                    <a:pt x="130" y="183"/>
                    <a:pt x="130" y="183"/>
                  </a:cubicBezTo>
                  <a:cubicBezTo>
                    <a:pt x="130" y="183"/>
                    <a:pt x="130" y="183"/>
                    <a:pt x="130" y="183"/>
                  </a:cubicBezTo>
                  <a:cubicBezTo>
                    <a:pt x="130" y="183"/>
                    <a:pt x="130" y="184"/>
                    <a:pt x="130" y="184"/>
                  </a:cubicBezTo>
                  <a:cubicBezTo>
                    <a:pt x="130" y="184"/>
                    <a:pt x="130" y="185"/>
                    <a:pt x="130" y="185"/>
                  </a:cubicBezTo>
                  <a:cubicBezTo>
                    <a:pt x="130" y="185"/>
                    <a:pt x="131" y="186"/>
                    <a:pt x="131" y="186"/>
                  </a:cubicBezTo>
                  <a:cubicBezTo>
                    <a:pt x="131" y="186"/>
                    <a:pt x="132" y="186"/>
                    <a:pt x="132" y="186"/>
                  </a:cubicBezTo>
                  <a:cubicBezTo>
                    <a:pt x="132" y="186"/>
                    <a:pt x="135" y="185"/>
                    <a:pt x="135" y="185"/>
                  </a:cubicBezTo>
                  <a:cubicBezTo>
                    <a:pt x="135" y="185"/>
                    <a:pt x="136" y="185"/>
                    <a:pt x="136" y="185"/>
                  </a:cubicBezTo>
                  <a:cubicBezTo>
                    <a:pt x="136" y="185"/>
                    <a:pt x="136" y="184"/>
                    <a:pt x="136" y="185"/>
                  </a:cubicBezTo>
                  <a:cubicBezTo>
                    <a:pt x="136" y="185"/>
                    <a:pt x="136" y="185"/>
                    <a:pt x="136" y="186"/>
                  </a:cubicBezTo>
                  <a:cubicBezTo>
                    <a:pt x="136" y="186"/>
                    <a:pt x="136" y="187"/>
                    <a:pt x="136" y="187"/>
                  </a:cubicBezTo>
                  <a:cubicBezTo>
                    <a:pt x="136" y="187"/>
                    <a:pt x="137" y="188"/>
                    <a:pt x="137" y="188"/>
                  </a:cubicBezTo>
                  <a:cubicBezTo>
                    <a:pt x="137" y="187"/>
                    <a:pt x="137" y="187"/>
                    <a:pt x="137" y="187"/>
                  </a:cubicBezTo>
                  <a:cubicBezTo>
                    <a:pt x="138" y="187"/>
                    <a:pt x="138" y="187"/>
                    <a:pt x="138" y="187"/>
                  </a:cubicBezTo>
                  <a:cubicBezTo>
                    <a:pt x="138" y="187"/>
                    <a:pt x="139" y="188"/>
                    <a:pt x="139" y="188"/>
                  </a:cubicBezTo>
                  <a:cubicBezTo>
                    <a:pt x="139" y="188"/>
                    <a:pt x="139" y="188"/>
                    <a:pt x="139" y="188"/>
                  </a:cubicBezTo>
                  <a:cubicBezTo>
                    <a:pt x="139" y="188"/>
                    <a:pt x="140" y="187"/>
                    <a:pt x="140" y="187"/>
                  </a:cubicBezTo>
                  <a:cubicBezTo>
                    <a:pt x="140" y="187"/>
                    <a:pt x="140" y="187"/>
                    <a:pt x="140" y="187"/>
                  </a:cubicBezTo>
                  <a:cubicBezTo>
                    <a:pt x="139" y="187"/>
                    <a:pt x="139" y="187"/>
                    <a:pt x="139" y="186"/>
                  </a:cubicBezTo>
                  <a:cubicBezTo>
                    <a:pt x="139" y="186"/>
                    <a:pt x="139" y="184"/>
                    <a:pt x="139" y="184"/>
                  </a:cubicBezTo>
                  <a:cubicBezTo>
                    <a:pt x="139" y="183"/>
                    <a:pt x="138" y="183"/>
                    <a:pt x="138" y="182"/>
                  </a:cubicBezTo>
                  <a:cubicBezTo>
                    <a:pt x="138" y="182"/>
                    <a:pt x="138" y="182"/>
                    <a:pt x="139" y="182"/>
                  </a:cubicBezTo>
                  <a:cubicBezTo>
                    <a:pt x="139" y="182"/>
                    <a:pt x="139" y="181"/>
                    <a:pt x="139" y="181"/>
                  </a:cubicBezTo>
                  <a:cubicBezTo>
                    <a:pt x="139" y="181"/>
                    <a:pt x="139" y="181"/>
                    <a:pt x="139" y="181"/>
                  </a:cubicBezTo>
                  <a:cubicBezTo>
                    <a:pt x="140" y="181"/>
                    <a:pt x="140" y="181"/>
                    <a:pt x="140" y="181"/>
                  </a:cubicBezTo>
                  <a:cubicBezTo>
                    <a:pt x="141" y="181"/>
                    <a:pt x="141" y="181"/>
                    <a:pt x="141" y="181"/>
                  </a:cubicBezTo>
                  <a:cubicBezTo>
                    <a:pt x="141" y="181"/>
                    <a:pt x="141" y="181"/>
                    <a:pt x="141" y="181"/>
                  </a:cubicBezTo>
                  <a:cubicBezTo>
                    <a:pt x="141" y="181"/>
                    <a:pt x="142" y="181"/>
                    <a:pt x="142" y="181"/>
                  </a:cubicBezTo>
                  <a:cubicBezTo>
                    <a:pt x="142" y="180"/>
                    <a:pt x="142" y="180"/>
                    <a:pt x="142" y="180"/>
                  </a:cubicBezTo>
                  <a:cubicBezTo>
                    <a:pt x="142" y="180"/>
                    <a:pt x="143" y="179"/>
                    <a:pt x="143" y="179"/>
                  </a:cubicBezTo>
                  <a:cubicBezTo>
                    <a:pt x="143" y="180"/>
                    <a:pt x="144" y="180"/>
                    <a:pt x="144" y="180"/>
                  </a:cubicBezTo>
                  <a:cubicBezTo>
                    <a:pt x="144" y="180"/>
                    <a:pt x="145" y="180"/>
                    <a:pt x="145" y="180"/>
                  </a:cubicBezTo>
                  <a:cubicBezTo>
                    <a:pt x="145" y="180"/>
                    <a:pt x="145" y="181"/>
                    <a:pt x="145" y="181"/>
                  </a:cubicBezTo>
                  <a:cubicBezTo>
                    <a:pt x="146" y="181"/>
                    <a:pt x="146" y="181"/>
                    <a:pt x="146" y="181"/>
                  </a:cubicBezTo>
                  <a:cubicBezTo>
                    <a:pt x="146" y="181"/>
                    <a:pt x="146" y="181"/>
                    <a:pt x="146" y="181"/>
                  </a:cubicBezTo>
                  <a:cubicBezTo>
                    <a:pt x="146" y="181"/>
                    <a:pt x="146" y="181"/>
                    <a:pt x="146" y="180"/>
                  </a:cubicBezTo>
                  <a:cubicBezTo>
                    <a:pt x="146" y="180"/>
                    <a:pt x="146" y="180"/>
                    <a:pt x="146" y="180"/>
                  </a:cubicBezTo>
                  <a:cubicBezTo>
                    <a:pt x="147" y="180"/>
                    <a:pt x="147" y="180"/>
                    <a:pt x="147" y="180"/>
                  </a:cubicBezTo>
                  <a:cubicBezTo>
                    <a:pt x="147" y="180"/>
                    <a:pt x="147" y="179"/>
                    <a:pt x="147" y="179"/>
                  </a:cubicBezTo>
                  <a:cubicBezTo>
                    <a:pt x="147" y="179"/>
                    <a:pt x="147" y="179"/>
                    <a:pt x="148" y="180"/>
                  </a:cubicBezTo>
                  <a:cubicBezTo>
                    <a:pt x="148" y="180"/>
                    <a:pt x="148" y="180"/>
                    <a:pt x="148" y="180"/>
                  </a:cubicBezTo>
                  <a:cubicBezTo>
                    <a:pt x="148" y="180"/>
                    <a:pt x="148" y="180"/>
                    <a:pt x="148" y="180"/>
                  </a:cubicBezTo>
                  <a:cubicBezTo>
                    <a:pt x="148" y="180"/>
                    <a:pt x="149" y="179"/>
                    <a:pt x="149" y="179"/>
                  </a:cubicBezTo>
                  <a:cubicBezTo>
                    <a:pt x="149" y="180"/>
                    <a:pt x="150" y="181"/>
                    <a:pt x="150" y="181"/>
                  </a:cubicBezTo>
                  <a:cubicBezTo>
                    <a:pt x="150" y="181"/>
                    <a:pt x="150" y="181"/>
                    <a:pt x="150" y="181"/>
                  </a:cubicBezTo>
                  <a:cubicBezTo>
                    <a:pt x="150" y="180"/>
                    <a:pt x="152" y="179"/>
                    <a:pt x="152" y="179"/>
                  </a:cubicBezTo>
                  <a:cubicBezTo>
                    <a:pt x="152" y="179"/>
                    <a:pt x="152" y="179"/>
                    <a:pt x="152" y="179"/>
                  </a:cubicBezTo>
                  <a:cubicBezTo>
                    <a:pt x="152" y="179"/>
                    <a:pt x="152" y="180"/>
                    <a:pt x="152" y="180"/>
                  </a:cubicBezTo>
                  <a:cubicBezTo>
                    <a:pt x="152" y="180"/>
                    <a:pt x="152" y="180"/>
                    <a:pt x="152" y="180"/>
                  </a:cubicBezTo>
                  <a:cubicBezTo>
                    <a:pt x="152" y="180"/>
                    <a:pt x="154" y="179"/>
                    <a:pt x="154" y="179"/>
                  </a:cubicBezTo>
                  <a:cubicBezTo>
                    <a:pt x="154" y="179"/>
                    <a:pt x="155" y="178"/>
                    <a:pt x="155" y="177"/>
                  </a:cubicBezTo>
                  <a:cubicBezTo>
                    <a:pt x="155" y="177"/>
                    <a:pt x="155" y="177"/>
                    <a:pt x="155" y="177"/>
                  </a:cubicBezTo>
                  <a:cubicBezTo>
                    <a:pt x="156" y="177"/>
                    <a:pt x="156" y="177"/>
                    <a:pt x="156" y="177"/>
                  </a:cubicBezTo>
                  <a:cubicBezTo>
                    <a:pt x="156" y="176"/>
                    <a:pt x="157" y="176"/>
                    <a:pt x="157" y="176"/>
                  </a:cubicBezTo>
                  <a:cubicBezTo>
                    <a:pt x="157" y="176"/>
                    <a:pt x="157" y="177"/>
                    <a:pt x="157" y="177"/>
                  </a:cubicBezTo>
                  <a:cubicBezTo>
                    <a:pt x="157" y="177"/>
                    <a:pt x="158" y="177"/>
                    <a:pt x="158" y="177"/>
                  </a:cubicBezTo>
                  <a:cubicBezTo>
                    <a:pt x="158" y="177"/>
                    <a:pt x="158" y="178"/>
                    <a:pt x="158" y="178"/>
                  </a:cubicBezTo>
                  <a:cubicBezTo>
                    <a:pt x="158" y="178"/>
                    <a:pt x="159" y="178"/>
                    <a:pt x="159" y="178"/>
                  </a:cubicBezTo>
                  <a:cubicBezTo>
                    <a:pt x="159" y="179"/>
                    <a:pt x="160" y="179"/>
                    <a:pt x="161" y="179"/>
                  </a:cubicBezTo>
                  <a:cubicBezTo>
                    <a:pt x="161" y="179"/>
                    <a:pt x="163" y="179"/>
                    <a:pt x="163" y="179"/>
                  </a:cubicBezTo>
                  <a:cubicBezTo>
                    <a:pt x="163" y="179"/>
                    <a:pt x="164" y="179"/>
                    <a:pt x="164" y="179"/>
                  </a:cubicBezTo>
                  <a:cubicBezTo>
                    <a:pt x="164" y="179"/>
                    <a:pt x="164" y="179"/>
                    <a:pt x="164" y="179"/>
                  </a:cubicBezTo>
                  <a:cubicBezTo>
                    <a:pt x="164" y="179"/>
                    <a:pt x="164" y="179"/>
                    <a:pt x="164" y="179"/>
                  </a:cubicBezTo>
                  <a:cubicBezTo>
                    <a:pt x="164" y="180"/>
                    <a:pt x="163" y="181"/>
                    <a:pt x="163" y="181"/>
                  </a:cubicBezTo>
                  <a:cubicBezTo>
                    <a:pt x="163" y="181"/>
                    <a:pt x="163" y="181"/>
                    <a:pt x="163" y="181"/>
                  </a:cubicBezTo>
                  <a:cubicBezTo>
                    <a:pt x="163" y="181"/>
                    <a:pt x="163" y="182"/>
                    <a:pt x="163" y="182"/>
                  </a:cubicBezTo>
                  <a:cubicBezTo>
                    <a:pt x="164" y="182"/>
                    <a:pt x="164" y="183"/>
                    <a:pt x="164" y="183"/>
                  </a:cubicBezTo>
                  <a:cubicBezTo>
                    <a:pt x="164" y="183"/>
                    <a:pt x="164" y="183"/>
                    <a:pt x="164" y="184"/>
                  </a:cubicBezTo>
                  <a:cubicBezTo>
                    <a:pt x="164" y="184"/>
                    <a:pt x="164" y="184"/>
                    <a:pt x="165" y="184"/>
                  </a:cubicBezTo>
                  <a:cubicBezTo>
                    <a:pt x="165" y="184"/>
                    <a:pt x="165" y="184"/>
                    <a:pt x="165" y="184"/>
                  </a:cubicBezTo>
                  <a:cubicBezTo>
                    <a:pt x="166" y="184"/>
                    <a:pt x="167" y="185"/>
                    <a:pt x="167" y="185"/>
                  </a:cubicBezTo>
                  <a:cubicBezTo>
                    <a:pt x="167" y="185"/>
                    <a:pt x="167" y="185"/>
                    <a:pt x="167" y="185"/>
                  </a:cubicBezTo>
                  <a:cubicBezTo>
                    <a:pt x="167" y="185"/>
                    <a:pt x="167" y="185"/>
                    <a:pt x="168" y="185"/>
                  </a:cubicBezTo>
                  <a:cubicBezTo>
                    <a:pt x="168" y="185"/>
                    <a:pt x="169" y="186"/>
                    <a:pt x="170" y="186"/>
                  </a:cubicBezTo>
                  <a:cubicBezTo>
                    <a:pt x="170" y="186"/>
                    <a:pt x="171" y="185"/>
                    <a:pt x="171" y="185"/>
                  </a:cubicBezTo>
                  <a:cubicBezTo>
                    <a:pt x="171" y="186"/>
                    <a:pt x="172" y="186"/>
                    <a:pt x="172" y="186"/>
                  </a:cubicBezTo>
                  <a:cubicBezTo>
                    <a:pt x="172" y="185"/>
                    <a:pt x="172" y="185"/>
                    <a:pt x="172" y="185"/>
                  </a:cubicBezTo>
                  <a:cubicBezTo>
                    <a:pt x="173" y="186"/>
                    <a:pt x="173" y="185"/>
                    <a:pt x="173" y="185"/>
                  </a:cubicBezTo>
                  <a:cubicBezTo>
                    <a:pt x="173" y="185"/>
                    <a:pt x="172" y="183"/>
                    <a:pt x="173" y="184"/>
                  </a:cubicBezTo>
                  <a:cubicBezTo>
                    <a:pt x="173" y="184"/>
                    <a:pt x="174" y="184"/>
                    <a:pt x="174" y="185"/>
                  </a:cubicBezTo>
                  <a:cubicBezTo>
                    <a:pt x="174" y="185"/>
                    <a:pt x="174" y="185"/>
                    <a:pt x="175" y="185"/>
                  </a:cubicBezTo>
                  <a:cubicBezTo>
                    <a:pt x="175" y="185"/>
                    <a:pt x="175" y="185"/>
                    <a:pt x="175" y="185"/>
                  </a:cubicBezTo>
                  <a:cubicBezTo>
                    <a:pt x="175" y="186"/>
                    <a:pt x="175" y="186"/>
                    <a:pt x="175" y="186"/>
                  </a:cubicBezTo>
                  <a:cubicBezTo>
                    <a:pt x="176" y="186"/>
                    <a:pt x="176" y="186"/>
                    <a:pt x="176" y="186"/>
                  </a:cubicBezTo>
                  <a:cubicBezTo>
                    <a:pt x="176" y="186"/>
                    <a:pt x="176" y="186"/>
                    <a:pt x="176" y="186"/>
                  </a:cubicBezTo>
                  <a:cubicBezTo>
                    <a:pt x="177" y="186"/>
                    <a:pt x="178" y="186"/>
                    <a:pt x="178" y="186"/>
                  </a:cubicBezTo>
                  <a:cubicBezTo>
                    <a:pt x="177" y="185"/>
                    <a:pt x="177" y="185"/>
                    <a:pt x="178" y="185"/>
                  </a:cubicBezTo>
                  <a:cubicBezTo>
                    <a:pt x="179" y="185"/>
                    <a:pt x="180" y="186"/>
                    <a:pt x="179" y="186"/>
                  </a:cubicBezTo>
                  <a:cubicBezTo>
                    <a:pt x="179" y="187"/>
                    <a:pt x="179" y="187"/>
                    <a:pt x="179" y="187"/>
                  </a:cubicBezTo>
                  <a:cubicBezTo>
                    <a:pt x="179" y="187"/>
                    <a:pt x="179" y="188"/>
                    <a:pt x="179" y="188"/>
                  </a:cubicBezTo>
                  <a:cubicBezTo>
                    <a:pt x="179" y="188"/>
                    <a:pt x="178" y="188"/>
                    <a:pt x="178" y="188"/>
                  </a:cubicBezTo>
                  <a:cubicBezTo>
                    <a:pt x="179" y="188"/>
                    <a:pt x="178" y="189"/>
                    <a:pt x="179" y="190"/>
                  </a:cubicBezTo>
                  <a:cubicBezTo>
                    <a:pt x="179" y="190"/>
                    <a:pt x="179" y="191"/>
                    <a:pt x="179" y="192"/>
                  </a:cubicBezTo>
                  <a:cubicBezTo>
                    <a:pt x="179" y="192"/>
                    <a:pt x="180" y="193"/>
                    <a:pt x="181" y="193"/>
                  </a:cubicBezTo>
                  <a:cubicBezTo>
                    <a:pt x="182" y="192"/>
                    <a:pt x="183" y="192"/>
                    <a:pt x="182" y="191"/>
                  </a:cubicBezTo>
                  <a:cubicBezTo>
                    <a:pt x="182" y="190"/>
                    <a:pt x="181" y="190"/>
                    <a:pt x="182" y="190"/>
                  </a:cubicBezTo>
                  <a:cubicBezTo>
                    <a:pt x="182" y="190"/>
                    <a:pt x="182" y="190"/>
                    <a:pt x="182" y="190"/>
                  </a:cubicBezTo>
                  <a:cubicBezTo>
                    <a:pt x="182" y="189"/>
                    <a:pt x="181" y="190"/>
                    <a:pt x="181" y="189"/>
                  </a:cubicBezTo>
                  <a:cubicBezTo>
                    <a:pt x="181" y="189"/>
                    <a:pt x="181" y="189"/>
                    <a:pt x="181" y="188"/>
                  </a:cubicBezTo>
                  <a:cubicBezTo>
                    <a:pt x="182" y="188"/>
                    <a:pt x="182" y="188"/>
                    <a:pt x="182" y="187"/>
                  </a:cubicBezTo>
                  <a:cubicBezTo>
                    <a:pt x="182" y="187"/>
                    <a:pt x="182" y="186"/>
                    <a:pt x="182" y="187"/>
                  </a:cubicBezTo>
                  <a:cubicBezTo>
                    <a:pt x="183" y="188"/>
                    <a:pt x="183" y="187"/>
                    <a:pt x="183" y="187"/>
                  </a:cubicBezTo>
                  <a:cubicBezTo>
                    <a:pt x="184" y="187"/>
                    <a:pt x="187" y="186"/>
                    <a:pt x="188" y="186"/>
                  </a:cubicBezTo>
                  <a:cubicBezTo>
                    <a:pt x="190" y="185"/>
                    <a:pt x="189" y="185"/>
                    <a:pt x="189" y="185"/>
                  </a:cubicBezTo>
                  <a:cubicBezTo>
                    <a:pt x="189" y="184"/>
                    <a:pt x="189" y="185"/>
                    <a:pt x="189" y="185"/>
                  </a:cubicBezTo>
                  <a:cubicBezTo>
                    <a:pt x="190" y="185"/>
                    <a:pt x="190" y="185"/>
                    <a:pt x="190" y="184"/>
                  </a:cubicBezTo>
                  <a:cubicBezTo>
                    <a:pt x="189" y="184"/>
                    <a:pt x="189" y="184"/>
                    <a:pt x="190" y="184"/>
                  </a:cubicBezTo>
                  <a:cubicBezTo>
                    <a:pt x="191" y="184"/>
                    <a:pt x="191" y="184"/>
                    <a:pt x="191" y="185"/>
                  </a:cubicBezTo>
                  <a:cubicBezTo>
                    <a:pt x="191" y="185"/>
                    <a:pt x="191" y="185"/>
                    <a:pt x="192" y="184"/>
                  </a:cubicBezTo>
                  <a:cubicBezTo>
                    <a:pt x="192" y="184"/>
                    <a:pt x="192" y="183"/>
                    <a:pt x="192" y="184"/>
                  </a:cubicBezTo>
                  <a:cubicBezTo>
                    <a:pt x="192" y="184"/>
                    <a:pt x="193" y="184"/>
                    <a:pt x="193" y="184"/>
                  </a:cubicBezTo>
                  <a:cubicBezTo>
                    <a:pt x="194" y="184"/>
                    <a:pt x="194" y="184"/>
                    <a:pt x="194" y="184"/>
                  </a:cubicBezTo>
                  <a:cubicBezTo>
                    <a:pt x="195" y="184"/>
                    <a:pt x="195" y="184"/>
                    <a:pt x="195" y="183"/>
                  </a:cubicBezTo>
                  <a:cubicBezTo>
                    <a:pt x="195" y="183"/>
                    <a:pt x="195" y="182"/>
                    <a:pt x="196" y="182"/>
                  </a:cubicBezTo>
                  <a:cubicBezTo>
                    <a:pt x="196" y="183"/>
                    <a:pt x="196" y="183"/>
                    <a:pt x="197" y="183"/>
                  </a:cubicBezTo>
                  <a:cubicBezTo>
                    <a:pt x="197" y="182"/>
                    <a:pt x="196" y="182"/>
                    <a:pt x="196" y="182"/>
                  </a:cubicBezTo>
                  <a:cubicBezTo>
                    <a:pt x="196" y="182"/>
                    <a:pt x="197" y="182"/>
                    <a:pt x="197" y="182"/>
                  </a:cubicBezTo>
                  <a:cubicBezTo>
                    <a:pt x="197" y="182"/>
                    <a:pt x="198" y="183"/>
                    <a:pt x="198" y="182"/>
                  </a:cubicBezTo>
                  <a:cubicBezTo>
                    <a:pt x="198" y="181"/>
                    <a:pt x="197" y="180"/>
                    <a:pt x="197" y="179"/>
                  </a:cubicBezTo>
                  <a:cubicBezTo>
                    <a:pt x="196" y="179"/>
                    <a:pt x="196" y="179"/>
                    <a:pt x="197" y="179"/>
                  </a:cubicBezTo>
                  <a:cubicBezTo>
                    <a:pt x="197" y="179"/>
                    <a:pt x="197" y="179"/>
                    <a:pt x="197" y="178"/>
                  </a:cubicBezTo>
                  <a:cubicBezTo>
                    <a:pt x="197" y="178"/>
                    <a:pt x="197" y="178"/>
                    <a:pt x="198" y="178"/>
                  </a:cubicBezTo>
                  <a:cubicBezTo>
                    <a:pt x="198" y="178"/>
                    <a:pt x="198" y="178"/>
                    <a:pt x="198" y="179"/>
                  </a:cubicBezTo>
                  <a:cubicBezTo>
                    <a:pt x="198" y="179"/>
                    <a:pt x="198" y="179"/>
                    <a:pt x="198" y="179"/>
                  </a:cubicBezTo>
                  <a:cubicBezTo>
                    <a:pt x="199" y="180"/>
                    <a:pt x="199" y="180"/>
                    <a:pt x="199" y="180"/>
                  </a:cubicBezTo>
                  <a:cubicBezTo>
                    <a:pt x="199" y="180"/>
                    <a:pt x="199" y="181"/>
                    <a:pt x="200" y="181"/>
                  </a:cubicBezTo>
                  <a:cubicBezTo>
                    <a:pt x="200" y="181"/>
                    <a:pt x="200" y="181"/>
                    <a:pt x="200" y="181"/>
                  </a:cubicBezTo>
                  <a:cubicBezTo>
                    <a:pt x="200" y="181"/>
                    <a:pt x="199" y="182"/>
                    <a:pt x="200" y="182"/>
                  </a:cubicBezTo>
                  <a:cubicBezTo>
                    <a:pt x="200" y="182"/>
                    <a:pt x="201" y="182"/>
                    <a:pt x="201" y="182"/>
                  </a:cubicBezTo>
                  <a:cubicBezTo>
                    <a:pt x="201" y="182"/>
                    <a:pt x="202" y="182"/>
                    <a:pt x="202" y="181"/>
                  </a:cubicBezTo>
                  <a:cubicBezTo>
                    <a:pt x="202" y="181"/>
                    <a:pt x="202" y="181"/>
                    <a:pt x="201" y="181"/>
                  </a:cubicBezTo>
                  <a:cubicBezTo>
                    <a:pt x="201" y="181"/>
                    <a:pt x="201" y="181"/>
                    <a:pt x="201" y="180"/>
                  </a:cubicBezTo>
                  <a:cubicBezTo>
                    <a:pt x="202" y="180"/>
                    <a:pt x="202" y="180"/>
                    <a:pt x="202" y="180"/>
                  </a:cubicBezTo>
                  <a:cubicBezTo>
                    <a:pt x="202" y="181"/>
                    <a:pt x="202" y="181"/>
                    <a:pt x="203" y="181"/>
                  </a:cubicBezTo>
                  <a:cubicBezTo>
                    <a:pt x="203" y="181"/>
                    <a:pt x="203" y="181"/>
                    <a:pt x="203" y="180"/>
                  </a:cubicBezTo>
                  <a:cubicBezTo>
                    <a:pt x="203" y="180"/>
                    <a:pt x="202" y="180"/>
                    <a:pt x="203" y="180"/>
                  </a:cubicBezTo>
                  <a:cubicBezTo>
                    <a:pt x="203" y="179"/>
                    <a:pt x="204" y="179"/>
                    <a:pt x="204" y="180"/>
                  </a:cubicBezTo>
                  <a:cubicBezTo>
                    <a:pt x="203" y="180"/>
                    <a:pt x="204" y="180"/>
                    <a:pt x="204" y="180"/>
                  </a:cubicBezTo>
                  <a:cubicBezTo>
                    <a:pt x="204" y="181"/>
                    <a:pt x="204" y="180"/>
                    <a:pt x="205" y="180"/>
                  </a:cubicBezTo>
                  <a:cubicBezTo>
                    <a:pt x="205" y="180"/>
                    <a:pt x="206" y="178"/>
                    <a:pt x="206" y="179"/>
                  </a:cubicBezTo>
                  <a:cubicBezTo>
                    <a:pt x="206" y="180"/>
                    <a:pt x="207" y="179"/>
                    <a:pt x="207" y="180"/>
                  </a:cubicBezTo>
                  <a:cubicBezTo>
                    <a:pt x="207" y="180"/>
                    <a:pt x="208" y="180"/>
                    <a:pt x="208" y="179"/>
                  </a:cubicBezTo>
                  <a:cubicBezTo>
                    <a:pt x="207" y="179"/>
                    <a:pt x="207" y="179"/>
                    <a:pt x="207" y="179"/>
                  </a:cubicBezTo>
                  <a:cubicBezTo>
                    <a:pt x="208" y="178"/>
                    <a:pt x="208" y="178"/>
                    <a:pt x="208" y="179"/>
                  </a:cubicBezTo>
                  <a:cubicBezTo>
                    <a:pt x="208" y="179"/>
                    <a:pt x="209" y="179"/>
                    <a:pt x="209" y="179"/>
                  </a:cubicBezTo>
                  <a:cubicBezTo>
                    <a:pt x="209" y="179"/>
                    <a:pt x="209" y="179"/>
                    <a:pt x="210" y="179"/>
                  </a:cubicBezTo>
                  <a:cubicBezTo>
                    <a:pt x="210" y="179"/>
                    <a:pt x="210" y="179"/>
                    <a:pt x="211" y="179"/>
                  </a:cubicBezTo>
                  <a:cubicBezTo>
                    <a:pt x="211" y="179"/>
                    <a:pt x="213" y="179"/>
                    <a:pt x="212" y="178"/>
                  </a:cubicBezTo>
                  <a:cubicBezTo>
                    <a:pt x="212" y="176"/>
                    <a:pt x="213" y="177"/>
                    <a:pt x="213" y="177"/>
                  </a:cubicBezTo>
                  <a:cubicBezTo>
                    <a:pt x="213" y="177"/>
                    <a:pt x="214" y="177"/>
                    <a:pt x="213" y="176"/>
                  </a:cubicBezTo>
                  <a:cubicBezTo>
                    <a:pt x="213" y="176"/>
                    <a:pt x="213" y="176"/>
                    <a:pt x="213" y="176"/>
                  </a:cubicBezTo>
                  <a:cubicBezTo>
                    <a:pt x="214" y="176"/>
                    <a:pt x="214" y="176"/>
                    <a:pt x="214" y="175"/>
                  </a:cubicBezTo>
                  <a:cubicBezTo>
                    <a:pt x="214" y="175"/>
                    <a:pt x="214" y="175"/>
                    <a:pt x="215" y="175"/>
                  </a:cubicBezTo>
                  <a:cubicBezTo>
                    <a:pt x="215" y="175"/>
                    <a:pt x="215" y="175"/>
                    <a:pt x="216" y="175"/>
                  </a:cubicBezTo>
                  <a:cubicBezTo>
                    <a:pt x="216" y="175"/>
                    <a:pt x="217" y="174"/>
                    <a:pt x="217" y="174"/>
                  </a:cubicBezTo>
                  <a:cubicBezTo>
                    <a:pt x="217" y="174"/>
                    <a:pt x="217" y="173"/>
                    <a:pt x="217" y="174"/>
                  </a:cubicBezTo>
                  <a:cubicBezTo>
                    <a:pt x="218" y="174"/>
                    <a:pt x="217" y="174"/>
                    <a:pt x="218" y="174"/>
                  </a:cubicBezTo>
                  <a:cubicBezTo>
                    <a:pt x="218" y="174"/>
                    <a:pt x="218" y="174"/>
                    <a:pt x="219" y="173"/>
                  </a:cubicBezTo>
                  <a:cubicBezTo>
                    <a:pt x="220" y="172"/>
                    <a:pt x="221" y="171"/>
                    <a:pt x="220" y="171"/>
                  </a:cubicBezTo>
                  <a:cubicBezTo>
                    <a:pt x="219" y="171"/>
                    <a:pt x="219" y="171"/>
                    <a:pt x="219" y="170"/>
                  </a:cubicBezTo>
                  <a:cubicBezTo>
                    <a:pt x="220" y="170"/>
                    <a:pt x="220" y="170"/>
                    <a:pt x="220" y="170"/>
                  </a:cubicBezTo>
                  <a:cubicBezTo>
                    <a:pt x="221" y="170"/>
                    <a:pt x="221" y="170"/>
                    <a:pt x="221" y="170"/>
                  </a:cubicBezTo>
                  <a:cubicBezTo>
                    <a:pt x="221" y="170"/>
                    <a:pt x="221" y="170"/>
                    <a:pt x="222" y="170"/>
                  </a:cubicBezTo>
                  <a:cubicBezTo>
                    <a:pt x="222" y="170"/>
                    <a:pt x="222" y="169"/>
                    <a:pt x="222" y="170"/>
                  </a:cubicBezTo>
                  <a:cubicBezTo>
                    <a:pt x="223" y="170"/>
                    <a:pt x="223" y="170"/>
                    <a:pt x="223" y="170"/>
                  </a:cubicBezTo>
                  <a:cubicBezTo>
                    <a:pt x="223" y="170"/>
                    <a:pt x="224" y="169"/>
                    <a:pt x="223" y="169"/>
                  </a:cubicBezTo>
                  <a:cubicBezTo>
                    <a:pt x="223" y="169"/>
                    <a:pt x="223" y="169"/>
                    <a:pt x="223" y="169"/>
                  </a:cubicBezTo>
                  <a:cubicBezTo>
                    <a:pt x="224" y="168"/>
                    <a:pt x="224" y="168"/>
                    <a:pt x="224" y="168"/>
                  </a:cubicBezTo>
                  <a:cubicBezTo>
                    <a:pt x="224" y="168"/>
                    <a:pt x="225" y="168"/>
                    <a:pt x="225" y="168"/>
                  </a:cubicBezTo>
                  <a:cubicBezTo>
                    <a:pt x="224" y="167"/>
                    <a:pt x="224" y="166"/>
                    <a:pt x="224" y="167"/>
                  </a:cubicBezTo>
                  <a:cubicBezTo>
                    <a:pt x="225" y="167"/>
                    <a:pt x="227" y="167"/>
                    <a:pt x="226" y="166"/>
                  </a:cubicBezTo>
                  <a:cubicBezTo>
                    <a:pt x="226" y="166"/>
                    <a:pt x="225" y="166"/>
                    <a:pt x="226" y="166"/>
                  </a:cubicBezTo>
                  <a:cubicBezTo>
                    <a:pt x="226" y="165"/>
                    <a:pt x="226" y="164"/>
                    <a:pt x="227" y="165"/>
                  </a:cubicBezTo>
                  <a:cubicBezTo>
                    <a:pt x="227" y="165"/>
                    <a:pt x="227" y="166"/>
                    <a:pt x="228" y="166"/>
                  </a:cubicBezTo>
                  <a:cubicBezTo>
                    <a:pt x="228" y="165"/>
                    <a:pt x="227" y="165"/>
                    <a:pt x="227" y="164"/>
                  </a:cubicBezTo>
                  <a:cubicBezTo>
                    <a:pt x="228" y="164"/>
                    <a:pt x="228" y="163"/>
                    <a:pt x="228" y="163"/>
                  </a:cubicBezTo>
                  <a:cubicBezTo>
                    <a:pt x="228" y="163"/>
                    <a:pt x="228" y="162"/>
                    <a:pt x="227" y="163"/>
                  </a:cubicBezTo>
                  <a:cubicBezTo>
                    <a:pt x="227" y="163"/>
                    <a:pt x="227" y="162"/>
                    <a:pt x="227" y="162"/>
                  </a:cubicBezTo>
                  <a:cubicBezTo>
                    <a:pt x="227" y="162"/>
                    <a:pt x="228" y="161"/>
                    <a:pt x="228" y="161"/>
                  </a:cubicBezTo>
                  <a:cubicBezTo>
                    <a:pt x="229" y="161"/>
                    <a:pt x="229" y="161"/>
                    <a:pt x="228" y="161"/>
                  </a:cubicBezTo>
                  <a:cubicBezTo>
                    <a:pt x="228" y="160"/>
                    <a:pt x="228" y="160"/>
                    <a:pt x="228" y="160"/>
                  </a:cubicBezTo>
                  <a:cubicBezTo>
                    <a:pt x="228" y="160"/>
                    <a:pt x="229" y="159"/>
                    <a:pt x="228" y="159"/>
                  </a:cubicBezTo>
                  <a:cubicBezTo>
                    <a:pt x="228" y="159"/>
                    <a:pt x="227" y="159"/>
                    <a:pt x="228" y="158"/>
                  </a:cubicBezTo>
                  <a:cubicBezTo>
                    <a:pt x="229" y="158"/>
                    <a:pt x="229" y="158"/>
                    <a:pt x="229" y="158"/>
                  </a:cubicBezTo>
                  <a:cubicBezTo>
                    <a:pt x="230" y="159"/>
                    <a:pt x="230" y="159"/>
                    <a:pt x="230" y="159"/>
                  </a:cubicBezTo>
                  <a:cubicBezTo>
                    <a:pt x="230" y="158"/>
                    <a:pt x="230" y="158"/>
                    <a:pt x="230" y="158"/>
                  </a:cubicBezTo>
                  <a:cubicBezTo>
                    <a:pt x="230" y="158"/>
                    <a:pt x="230" y="158"/>
                    <a:pt x="231" y="157"/>
                  </a:cubicBezTo>
                  <a:cubicBezTo>
                    <a:pt x="231" y="157"/>
                    <a:pt x="231" y="157"/>
                    <a:pt x="231" y="156"/>
                  </a:cubicBezTo>
                  <a:cubicBezTo>
                    <a:pt x="231" y="156"/>
                    <a:pt x="232" y="156"/>
                    <a:pt x="232" y="156"/>
                  </a:cubicBezTo>
                  <a:cubicBezTo>
                    <a:pt x="232" y="156"/>
                    <a:pt x="232" y="156"/>
                    <a:pt x="232" y="156"/>
                  </a:cubicBezTo>
                  <a:cubicBezTo>
                    <a:pt x="232" y="156"/>
                    <a:pt x="233" y="155"/>
                    <a:pt x="233" y="154"/>
                  </a:cubicBezTo>
                  <a:cubicBezTo>
                    <a:pt x="233" y="153"/>
                    <a:pt x="233" y="153"/>
                    <a:pt x="233" y="153"/>
                  </a:cubicBezTo>
                  <a:cubicBezTo>
                    <a:pt x="233" y="153"/>
                    <a:pt x="234" y="152"/>
                    <a:pt x="234" y="152"/>
                  </a:cubicBezTo>
                  <a:cubicBezTo>
                    <a:pt x="234" y="152"/>
                    <a:pt x="234" y="152"/>
                    <a:pt x="234" y="151"/>
                  </a:cubicBezTo>
                  <a:cubicBezTo>
                    <a:pt x="235" y="151"/>
                    <a:pt x="235" y="151"/>
                    <a:pt x="235" y="150"/>
                  </a:cubicBezTo>
                  <a:cubicBezTo>
                    <a:pt x="235" y="150"/>
                    <a:pt x="235" y="150"/>
                    <a:pt x="236" y="150"/>
                  </a:cubicBezTo>
                  <a:cubicBezTo>
                    <a:pt x="236" y="151"/>
                    <a:pt x="236" y="151"/>
                    <a:pt x="237" y="150"/>
                  </a:cubicBezTo>
                  <a:cubicBezTo>
                    <a:pt x="237" y="150"/>
                    <a:pt x="238" y="150"/>
                    <a:pt x="237" y="149"/>
                  </a:cubicBezTo>
                  <a:cubicBezTo>
                    <a:pt x="237" y="148"/>
                    <a:pt x="237" y="149"/>
                    <a:pt x="237" y="148"/>
                  </a:cubicBezTo>
                  <a:cubicBezTo>
                    <a:pt x="237" y="148"/>
                    <a:pt x="237" y="148"/>
                    <a:pt x="237" y="148"/>
                  </a:cubicBezTo>
                  <a:cubicBezTo>
                    <a:pt x="238" y="148"/>
                    <a:pt x="238" y="148"/>
                    <a:pt x="238" y="147"/>
                  </a:cubicBezTo>
                  <a:cubicBezTo>
                    <a:pt x="237" y="147"/>
                    <a:pt x="237" y="147"/>
                    <a:pt x="238" y="147"/>
                  </a:cubicBezTo>
                  <a:cubicBezTo>
                    <a:pt x="238" y="147"/>
                    <a:pt x="238" y="146"/>
                    <a:pt x="238" y="146"/>
                  </a:cubicBezTo>
                  <a:cubicBezTo>
                    <a:pt x="238" y="146"/>
                    <a:pt x="237" y="146"/>
                    <a:pt x="237" y="146"/>
                  </a:cubicBezTo>
                  <a:cubicBezTo>
                    <a:pt x="237" y="145"/>
                    <a:pt x="238" y="145"/>
                    <a:pt x="238" y="145"/>
                  </a:cubicBezTo>
                  <a:cubicBezTo>
                    <a:pt x="238" y="145"/>
                    <a:pt x="238" y="145"/>
                    <a:pt x="238" y="145"/>
                  </a:cubicBezTo>
                  <a:cubicBezTo>
                    <a:pt x="239" y="145"/>
                    <a:pt x="239" y="145"/>
                    <a:pt x="239" y="145"/>
                  </a:cubicBezTo>
                  <a:cubicBezTo>
                    <a:pt x="239" y="145"/>
                    <a:pt x="239" y="144"/>
                    <a:pt x="239" y="144"/>
                  </a:cubicBezTo>
                  <a:cubicBezTo>
                    <a:pt x="239" y="144"/>
                    <a:pt x="239" y="143"/>
                    <a:pt x="239" y="143"/>
                  </a:cubicBezTo>
                  <a:cubicBezTo>
                    <a:pt x="239" y="143"/>
                    <a:pt x="239" y="143"/>
                    <a:pt x="239" y="142"/>
                  </a:cubicBezTo>
                  <a:cubicBezTo>
                    <a:pt x="240" y="142"/>
                    <a:pt x="240" y="142"/>
                    <a:pt x="239" y="141"/>
                  </a:cubicBezTo>
                  <a:cubicBezTo>
                    <a:pt x="238" y="141"/>
                    <a:pt x="237" y="141"/>
                    <a:pt x="237" y="140"/>
                  </a:cubicBezTo>
                  <a:cubicBezTo>
                    <a:pt x="236" y="140"/>
                    <a:pt x="236" y="139"/>
                    <a:pt x="235" y="139"/>
                  </a:cubicBezTo>
                  <a:cubicBezTo>
                    <a:pt x="235" y="140"/>
                    <a:pt x="233" y="141"/>
                    <a:pt x="233" y="140"/>
                  </a:cubicBezTo>
                  <a:cubicBezTo>
                    <a:pt x="233" y="140"/>
                    <a:pt x="232" y="139"/>
                    <a:pt x="233" y="139"/>
                  </a:cubicBezTo>
                  <a:cubicBezTo>
                    <a:pt x="234" y="139"/>
                    <a:pt x="234" y="139"/>
                    <a:pt x="234" y="138"/>
                  </a:cubicBezTo>
                  <a:cubicBezTo>
                    <a:pt x="235" y="137"/>
                    <a:pt x="236" y="137"/>
                    <a:pt x="236" y="137"/>
                  </a:cubicBezTo>
                  <a:cubicBezTo>
                    <a:pt x="237" y="137"/>
                    <a:pt x="239" y="136"/>
                    <a:pt x="239" y="135"/>
                  </a:cubicBezTo>
                  <a:cubicBezTo>
                    <a:pt x="238" y="134"/>
                    <a:pt x="238" y="134"/>
                    <a:pt x="237" y="134"/>
                  </a:cubicBezTo>
                  <a:cubicBezTo>
                    <a:pt x="237" y="133"/>
                    <a:pt x="236" y="133"/>
                    <a:pt x="236" y="132"/>
                  </a:cubicBezTo>
                  <a:cubicBezTo>
                    <a:pt x="235" y="132"/>
                    <a:pt x="234" y="132"/>
                    <a:pt x="234" y="131"/>
                  </a:cubicBezTo>
                  <a:cubicBezTo>
                    <a:pt x="233" y="131"/>
                    <a:pt x="233" y="131"/>
                    <a:pt x="233" y="131"/>
                  </a:cubicBezTo>
                  <a:cubicBezTo>
                    <a:pt x="233" y="130"/>
                    <a:pt x="233" y="130"/>
                    <a:pt x="233" y="130"/>
                  </a:cubicBezTo>
                  <a:cubicBezTo>
                    <a:pt x="232" y="130"/>
                    <a:pt x="232" y="129"/>
                    <a:pt x="233" y="130"/>
                  </a:cubicBezTo>
                  <a:cubicBezTo>
                    <a:pt x="234" y="130"/>
                    <a:pt x="234" y="131"/>
                    <a:pt x="235" y="131"/>
                  </a:cubicBezTo>
                  <a:cubicBezTo>
                    <a:pt x="235" y="131"/>
                    <a:pt x="236" y="131"/>
                    <a:pt x="237" y="131"/>
                  </a:cubicBezTo>
                  <a:cubicBezTo>
                    <a:pt x="238" y="131"/>
                    <a:pt x="239" y="132"/>
                    <a:pt x="239" y="131"/>
                  </a:cubicBezTo>
                  <a:cubicBezTo>
                    <a:pt x="238" y="130"/>
                    <a:pt x="238" y="130"/>
                    <a:pt x="237" y="130"/>
                  </a:cubicBezTo>
                  <a:cubicBezTo>
                    <a:pt x="237" y="129"/>
                    <a:pt x="236" y="129"/>
                    <a:pt x="236" y="129"/>
                  </a:cubicBezTo>
                  <a:cubicBezTo>
                    <a:pt x="236" y="128"/>
                    <a:pt x="236" y="128"/>
                    <a:pt x="235" y="127"/>
                  </a:cubicBezTo>
                  <a:cubicBezTo>
                    <a:pt x="234" y="127"/>
                    <a:pt x="234" y="126"/>
                    <a:pt x="234" y="126"/>
                  </a:cubicBezTo>
                  <a:cubicBezTo>
                    <a:pt x="234" y="125"/>
                    <a:pt x="233" y="123"/>
                    <a:pt x="233" y="123"/>
                  </a:cubicBezTo>
                  <a:cubicBezTo>
                    <a:pt x="233" y="122"/>
                    <a:pt x="231" y="118"/>
                    <a:pt x="231" y="118"/>
                  </a:cubicBezTo>
                  <a:cubicBezTo>
                    <a:pt x="231" y="118"/>
                    <a:pt x="231" y="117"/>
                    <a:pt x="230" y="117"/>
                  </a:cubicBezTo>
                  <a:cubicBezTo>
                    <a:pt x="229" y="117"/>
                    <a:pt x="228" y="116"/>
                    <a:pt x="228" y="116"/>
                  </a:cubicBezTo>
                  <a:cubicBezTo>
                    <a:pt x="227" y="115"/>
                    <a:pt x="227" y="115"/>
                    <a:pt x="226" y="115"/>
                  </a:cubicBezTo>
                  <a:cubicBezTo>
                    <a:pt x="226" y="115"/>
                    <a:pt x="226" y="115"/>
                    <a:pt x="226" y="114"/>
                  </a:cubicBezTo>
                  <a:cubicBezTo>
                    <a:pt x="226" y="114"/>
                    <a:pt x="226" y="113"/>
                    <a:pt x="226" y="113"/>
                  </a:cubicBezTo>
                  <a:cubicBezTo>
                    <a:pt x="226" y="113"/>
                    <a:pt x="227" y="112"/>
                    <a:pt x="227" y="111"/>
                  </a:cubicBezTo>
                  <a:cubicBezTo>
                    <a:pt x="227" y="111"/>
                    <a:pt x="228" y="110"/>
                    <a:pt x="228" y="110"/>
                  </a:cubicBezTo>
                  <a:cubicBezTo>
                    <a:pt x="229" y="110"/>
                    <a:pt x="229" y="109"/>
                    <a:pt x="230" y="109"/>
                  </a:cubicBezTo>
                  <a:cubicBezTo>
                    <a:pt x="230" y="109"/>
                    <a:pt x="230" y="108"/>
                    <a:pt x="231" y="108"/>
                  </a:cubicBezTo>
                  <a:cubicBezTo>
                    <a:pt x="231" y="108"/>
                    <a:pt x="231" y="108"/>
                    <a:pt x="231" y="108"/>
                  </a:cubicBezTo>
                  <a:cubicBezTo>
                    <a:pt x="230" y="107"/>
                    <a:pt x="230" y="107"/>
                    <a:pt x="231" y="107"/>
                  </a:cubicBezTo>
                  <a:cubicBezTo>
                    <a:pt x="231" y="107"/>
                    <a:pt x="231" y="107"/>
                    <a:pt x="231" y="107"/>
                  </a:cubicBezTo>
                  <a:cubicBezTo>
                    <a:pt x="232" y="108"/>
                    <a:pt x="232" y="107"/>
                    <a:pt x="232" y="107"/>
                  </a:cubicBezTo>
                  <a:cubicBezTo>
                    <a:pt x="232" y="107"/>
                    <a:pt x="233" y="107"/>
                    <a:pt x="233" y="107"/>
                  </a:cubicBezTo>
                  <a:cubicBezTo>
                    <a:pt x="233" y="106"/>
                    <a:pt x="233" y="106"/>
                    <a:pt x="233" y="106"/>
                  </a:cubicBezTo>
                  <a:cubicBezTo>
                    <a:pt x="234" y="105"/>
                    <a:pt x="235" y="105"/>
                    <a:pt x="234" y="105"/>
                  </a:cubicBezTo>
                  <a:cubicBezTo>
                    <a:pt x="234" y="105"/>
                    <a:pt x="234" y="104"/>
                    <a:pt x="234" y="104"/>
                  </a:cubicBezTo>
                  <a:cubicBezTo>
                    <a:pt x="235" y="104"/>
                    <a:pt x="235" y="104"/>
                    <a:pt x="236" y="104"/>
                  </a:cubicBezTo>
                  <a:cubicBezTo>
                    <a:pt x="236" y="104"/>
                    <a:pt x="240" y="102"/>
                    <a:pt x="240" y="102"/>
                  </a:cubicBezTo>
                  <a:cubicBezTo>
                    <a:pt x="240" y="102"/>
                    <a:pt x="240" y="102"/>
                    <a:pt x="240" y="102"/>
                  </a:cubicBezTo>
                  <a:cubicBezTo>
                    <a:pt x="241" y="103"/>
                    <a:pt x="241" y="103"/>
                    <a:pt x="241" y="103"/>
                  </a:cubicBezTo>
                  <a:cubicBezTo>
                    <a:pt x="242" y="103"/>
                    <a:pt x="242" y="102"/>
                    <a:pt x="242" y="102"/>
                  </a:cubicBezTo>
                  <a:cubicBezTo>
                    <a:pt x="242" y="102"/>
                    <a:pt x="242" y="102"/>
                    <a:pt x="242" y="102"/>
                  </a:cubicBezTo>
                  <a:cubicBezTo>
                    <a:pt x="241" y="102"/>
                    <a:pt x="241" y="102"/>
                    <a:pt x="242" y="102"/>
                  </a:cubicBezTo>
                  <a:cubicBezTo>
                    <a:pt x="242" y="101"/>
                    <a:pt x="244" y="100"/>
                    <a:pt x="243" y="100"/>
                  </a:cubicBezTo>
                  <a:cubicBezTo>
                    <a:pt x="242" y="100"/>
                    <a:pt x="241" y="100"/>
                    <a:pt x="241" y="99"/>
                  </a:cubicBezTo>
                  <a:cubicBezTo>
                    <a:pt x="240" y="99"/>
                    <a:pt x="240" y="99"/>
                    <a:pt x="240" y="99"/>
                  </a:cubicBezTo>
                  <a:cubicBezTo>
                    <a:pt x="239" y="100"/>
                    <a:pt x="239" y="100"/>
                    <a:pt x="239" y="100"/>
                  </a:cubicBezTo>
                  <a:cubicBezTo>
                    <a:pt x="239" y="100"/>
                    <a:pt x="239" y="99"/>
                    <a:pt x="238" y="100"/>
                  </a:cubicBezTo>
                  <a:cubicBezTo>
                    <a:pt x="238" y="100"/>
                    <a:pt x="237" y="100"/>
                    <a:pt x="234" y="98"/>
                  </a:cubicBezTo>
                  <a:cubicBezTo>
                    <a:pt x="234" y="98"/>
                    <a:pt x="233" y="97"/>
                    <a:pt x="233" y="98"/>
                  </a:cubicBezTo>
                  <a:cubicBezTo>
                    <a:pt x="232" y="98"/>
                    <a:pt x="232" y="98"/>
                    <a:pt x="232" y="98"/>
                  </a:cubicBezTo>
                  <a:cubicBezTo>
                    <a:pt x="231" y="98"/>
                    <a:pt x="231" y="98"/>
                    <a:pt x="231" y="98"/>
                  </a:cubicBezTo>
                  <a:cubicBezTo>
                    <a:pt x="231" y="99"/>
                    <a:pt x="231" y="99"/>
                    <a:pt x="231" y="99"/>
                  </a:cubicBezTo>
                  <a:cubicBezTo>
                    <a:pt x="230" y="99"/>
                    <a:pt x="229" y="100"/>
                    <a:pt x="228" y="101"/>
                  </a:cubicBezTo>
                  <a:cubicBezTo>
                    <a:pt x="228" y="101"/>
                    <a:pt x="228" y="101"/>
                    <a:pt x="227" y="101"/>
                  </a:cubicBezTo>
                  <a:cubicBezTo>
                    <a:pt x="226" y="101"/>
                    <a:pt x="225" y="101"/>
                    <a:pt x="225" y="101"/>
                  </a:cubicBezTo>
                  <a:cubicBezTo>
                    <a:pt x="225" y="101"/>
                    <a:pt x="224" y="100"/>
                    <a:pt x="225" y="100"/>
                  </a:cubicBezTo>
                  <a:cubicBezTo>
                    <a:pt x="225" y="100"/>
                    <a:pt x="226" y="97"/>
                    <a:pt x="225" y="96"/>
                  </a:cubicBezTo>
                  <a:cubicBezTo>
                    <a:pt x="224" y="96"/>
                    <a:pt x="224" y="96"/>
                    <a:pt x="223" y="95"/>
                  </a:cubicBezTo>
                  <a:cubicBezTo>
                    <a:pt x="223" y="95"/>
                    <a:pt x="223" y="96"/>
                    <a:pt x="223" y="96"/>
                  </a:cubicBezTo>
                  <a:cubicBezTo>
                    <a:pt x="223" y="96"/>
                    <a:pt x="223" y="97"/>
                    <a:pt x="223" y="96"/>
                  </a:cubicBezTo>
                  <a:cubicBezTo>
                    <a:pt x="222" y="96"/>
                    <a:pt x="222" y="96"/>
                    <a:pt x="222" y="96"/>
                  </a:cubicBezTo>
                  <a:cubicBezTo>
                    <a:pt x="221" y="96"/>
                    <a:pt x="220" y="95"/>
                    <a:pt x="220" y="95"/>
                  </a:cubicBezTo>
                  <a:cubicBezTo>
                    <a:pt x="219" y="95"/>
                    <a:pt x="217" y="94"/>
                    <a:pt x="218" y="92"/>
                  </a:cubicBezTo>
                  <a:cubicBezTo>
                    <a:pt x="218" y="91"/>
                    <a:pt x="219" y="89"/>
                    <a:pt x="220" y="90"/>
                  </a:cubicBezTo>
                  <a:cubicBezTo>
                    <a:pt x="222" y="91"/>
                    <a:pt x="222" y="90"/>
                    <a:pt x="222" y="90"/>
                  </a:cubicBezTo>
                  <a:cubicBezTo>
                    <a:pt x="222" y="90"/>
                    <a:pt x="223" y="90"/>
                    <a:pt x="223" y="90"/>
                  </a:cubicBezTo>
                  <a:cubicBezTo>
                    <a:pt x="224" y="90"/>
                    <a:pt x="224" y="90"/>
                    <a:pt x="225" y="89"/>
                  </a:cubicBezTo>
                  <a:cubicBezTo>
                    <a:pt x="225" y="89"/>
                    <a:pt x="225" y="89"/>
                    <a:pt x="226" y="89"/>
                  </a:cubicBezTo>
                  <a:cubicBezTo>
                    <a:pt x="226" y="89"/>
                    <a:pt x="226" y="88"/>
                    <a:pt x="226" y="87"/>
                  </a:cubicBezTo>
                  <a:cubicBezTo>
                    <a:pt x="226" y="87"/>
                    <a:pt x="226" y="86"/>
                    <a:pt x="228" y="85"/>
                  </a:cubicBezTo>
                  <a:cubicBezTo>
                    <a:pt x="229" y="85"/>
                    <a:pt x="232" y="83"/>
                    <a:pt x="233" y="82"/>
                  </a:cubicBezTo>
                  <a:cubicBezTo>
                    <a:pt x="233" y="82"/>
                    <a:pt x="235" y="80"/>
                    <a:pt x="236" y="80"/>
                  </a:cubicBezTo>
                  <a:cubicBezTo>
                    <a:pt x="237" y="80"/>
                    <a:pt x="238" y="80"/>
                    <a:pt x="238" y="80"/>
                  </a:cubicBezTo>
                  <a:cubicBezTo>
                    <a:pt x="239" y="79"/>
                    <a:pt x="239" y="79"/>
                    <a:pt x="239" y="80"/>
                  </a:cubicBezTo>
                  <a:cubicBezTo>
                    <a:pt x="239" y="80"/>
                    <a:pt x="239" y="80"/>
                    <a:pt x="240" y="81"/>
                  </a:cubicBezTo>
                  <a:cubicBezTo>
                    <a:pt x="240" y="81"/>
                    <a:pt x="241" y="81"/>
                    <a:pt x="241" y="81"/>
                  </a:cubicBezTo>
                  <a:cubicBezTo>
                    <a:pt x="241" y="82"/>
                    <a:pt x="241" y="82"/>
                    <a:pt x="241" y="82"/>
                  </a:cubicBezTo>
                  <a:cubicBezTo>
                    <a:pt x="241" y="82"/>
                    <a:pt x="240" y="83"/>
                    <a:pt x="240" y="84"/>
                  </a:cubicBezTo>
                  <a:cubicBezTo>
                    <a:pt x="239" y="84"/>
                    <a:pt x="239" y="85"/>
                    <a:pt x="239" y="85"/>
                  </a:cubicBezTo>
                  <a:cubicBezTo>
                    <a:pt x="238" y="85"/>
                    <a:pt x="239" y="85"/>
                    <a:pt x="239" y="85"/>
                  </a:cubicBezTo>
                  <a:cubicBezTo>
                    <a:pt x="238" y="85"/>
                    <a:pt x="238" y="86"/>
                    <a:pt x="238" y="86"/>
                  </a:cubicBezTo>
                  <a:cubicBezTo>
                    <a:pt x="237" y="86"/>
                    <a:pt x="237" y="86"/>
                    <a:pt x="237" y="86"/>
                  </a:cubicBezTo>
                  <a:cubicBezTo>
                    <a:pt x="237" y="87"/>
                    <a:pt x="237" y="87"/>
                    <a:pt x="237" y="87"/>
                  </a:cubicBezTo>
                  <a:cubicBezTo>
                    <a:pt x="236" y="87"/>
                    <a:pt x="236" y="87"/>
                    <a:pt x="236" y="87"/>
                  </a:cubicBezTo>
                  <a:cubicBezTo>
                    <a:pt x="236" y="88"/>
                    <a:pt x="238" y="88"/>
                    <a:pt x="238" y="88"/>
                  </a:cubicBezTo>
                  <a:cubicBezTo>
                    <a:pt x="239" y="88"/>
                    <a:pt x="239" y="89"/>
                    <a:pt x="238" y="89"/>
                  </a:cubicBezTo>
                  <a:cubicBezTo>
                    <a:pt x="238" y="89"/>
                    <a:pt x="238" y="89"/>
                    <a:pt x="238" y="90"/>
                  </a:cubicBezTo>
                  <a:cubicBezTo>
                    <a:pt x="238" y="90"/>
                    <a:pt x="238" y="90"/>
                    <a:pt x="238" y="90"/>
                  </a:cubicBezTo>
                  <a:cubicBezTo>
                    <a:pt x="237" y="90"/>
                    <a:pt x="236" y="90"/>
                    <a:pt x="236" y="91"/>
                  </a:cubicBezTo>
                  <a:cubicBezTo>
                    <a:pt x="236" y="91"/>
                    <a:pt x="236" y="91"/>
                    <a:pt x="235" y="91"/>
                  </a:cubicBezTo>
                  <a:cubicBezTo>
                    <a:pt x="235" y="91"/>
                    <a:pt x="235" y="91"/>
                    <a:pt x="235" y="91"/>
                  </a:cubicBezTo>
                  <a:cubicBezTo>
                    <a:pt x="235" y="92"/>
                    <a:pt x="235" y="92"/>
                    <a:pt x="236" y="92"/>
                  </a:cubicBezTo>
                  <a:cubicBezTo>
                    <a:pt x="237" y="91"/>
                    <a:pt x="242" y="88"/>
                    <a:pt x="243" y="87"/>
                  </a:cubicBezTo>
                  <a:cubicBezTo>
                    <a:pt x="244" y="87"/>
                    <a:pt x="245" y="86"/>
                    <a:pt x="246" y="86"/>
                  </a:cubicBezTo>
                  <a:cubicBezTo>
                    <a:pt x="247" y="86"/>
                    <a:pt x="250" y="86"/>
                    <a:pt x="250" y="86"/>
                  </a:cubicBezTo>
                  <a:cubicBezTo>
                    <a:pt x="250" y="85"/>
                    <a:pt x="251" y="85"/>
                    <a:pt x="251" y="85"/>
                  </a:cubicBezTo>
                  <a:cubicBezTo>
                    <a:pt x="251" y="84"/>
                    <a:pt x="251" y="84"/>
                    <a:pt x="251" y="84"/>
                  </a:cubicBezTo>
                  <a:cubicBezTo>
                    <a:pt x="251" y="84"/>
                    <a:pt x="256" y="81"/>
                    <a:pt x="256" y="81"/>
                  </a:cubicBezTo>
                  <a:cubicBezTo>
                    <a:pt x="256" y="81"/>
                    <a:pt x="258" y="80"/>
                    <a:pt x="258" y="80"/>
                  </a:cubicBezTo>
                  <a:cubicBezTo>
                    <a:pt x="258" y="80"/>
                    <a:pt x="258" y="80"/>
                    <a:pt x="258" y="80"/>
                  </a:cubicBezTo>
                  <a:cubicBezTo>
                    <a:pt x="258" y="80"/>
                    <a:pt x="258" y="80"/>
                    <a:pt x="259" y="80"/>
                  </a:cubicBezTo>
                  <a:cubicBezTo>
                    <a:pt x="260" y="79"/>
                    <a:pt x="262" y="77"/>
                    <a:pt x="262" y="76"/>
                  </a:cubicBezTo>
                  <a:cubicBezTo>
                    <a:pt x="262" y="76"/>
                    <a:pt x="262" y="76"/>
                    <a:pt x="262" y="75"/>
                  </a:cubicBezTo>
                  <a:cubicBezTo>
                    <a:pt x="263" y="75"/>
                    <a:pt x="263" y="74"/>
                    <a:pt x="264" y="74"/>
                  </a:cubicBezTo>
                  <a:cubicBezTo>
                    <a:pt x="264" y="74"/>
                    <a:pt x="264" y="75"/>
                    <a:pt x="264" y="75"/>
                  </a:cubicBezTo>
                  <a:cubicBezTo>
                    <a:pt x="264" y="75"/>
                    <a:pt x="265" y="75"/>
                    <a:pt x="265" y="75"/>
                  </a:cubicBezTo>
                  <a:cubicBezTo>
                    <a:pt x="266" y="76"/>
                    <a:pt x="266" y="76"/>
                    <a:pt x="266" y="76"/>
                  </a:cubicBezTo>
                  <a:cubicBezTo>
                    <a:pt x="267" y="76"/>
                    <a:pt x="269" y="77"/>
                    <a:pt x="270" y="77"/>
                  </a:cubicBezTo>
                  <a:cubicBezTo>
                    <a:pt x="270" y="77"/>
                    <a:pt x="271" y="76"/>
                    <a:pt x="271" y="76"/>
                  </a:cubicBezTo>
                  <a:cubicBezTo>
                    <a:pt x="271" y="75"/>
                    <a:pt x="270" y="75"/>
                    <a:pt x="270" y="75"/>
                  </a:cubicBezTo>
                  <a:cubicBezTo>
                    <a:pt x="270" y="75"/>
                    <a:pt x="269" y="74"/>
                    <a:pt x="269" y="73"/>
                  </a:cubicBezTo>
                  <a:cubicBezTo>
                    <a:pt x="269" y="73"/>
                    <a:pt x="269" y="73"/>
                    <a:pt x="269" y="73"/>
                  </a:cubicBezTo>
                  <a:cubicBezTo>
                    <a:pt x="269" y="73"/>
                    <a:pt x="274" y="73"/>
                    <a:pt x="274" y="73"/>
                  </a:cubicBezTo>
                  <a:cubicBezTo>
                    <a:pt x="274" y="72"/>
                    <a:pt x="274" y="72"/>
                    <a:pt x="274" y="72"/>
                  </a:cubicBezTo>
                  <a:cubicBezTo>
                    <a:pt x="274" y="72"/>
                    <a:pt x="275" y="72"/>
                    <a:pt x="275" y="72"/>
                  </a:cubicBezTo>
                  <a:cubicBezTo>
                    <a:pt x="275" y="72"/>
                    <a:pt x="275" y="71"/>
                    <a:pt x="275" y="71"/>
                  </a:cubicBezTo>
                  <a:cubicBezTo>
                    <a:pt x="275" y="71"/>
                    <a:pt x="276" y="70"/>
                    <a:pt x="276" y="70"/>
                  </a:cubicBezTo>
                  <a:cubicBezTo>
                    <a:pt x="276" y="70"/>
                    <a:pt x="277" y="70"/>
                    <a:pt x="277" y="70"/>
                  </a:cubicBezTo>
                  <a:cubicBezTo>
                    <a:pt x="278" y="70"/>
                    <a:pt x="278" y="69"/>
                    <a:pt x="278" y="68"/>
                  </a:cubicBezTo>
                  <a:cubicBezTo>
                    <a:pt x="278" y="68"/>
                    <a:pt x="278" y="67"/>
                    <a:pt x="278" y="67"/>
                  </a:cubicBezTo>
                  <a:cubicBezTo>
                    <a:pt x="278" y="67"/>
                    <a:pt x="279" y="67"/>
                    <a:pt x="279" y="67"/>
                  </a:cubicBezTo>
                  <a:cubicBezTo>
                    <a:pt x="279" y="67"/>
                    <a:pt x="279" y="67"/>
                    <a:pt x="280" y="67"/>
                  </a:cubicBezTo>
                  <a:cubicBezTo>
                    <a:pt x="280" y="68"/>
                    <a:pt x="280" y="68"/>
                    <a:pt x="280" y="69"/>
                  </a:cubicBezTo>
                  <a:cubicBezTo>
                    <a:pt x="280" y="69"/>
                    <a:pt x="281" y="70"/>
                    <a:pt x="282" y="70"/>
                  </a:cubicBezTo>
                  <a:cubicBezTo>
                    <a:pt x="282" y="70"/>
                    <a:pt x="282" y="70"/>
                    <a:pt x="282" y="71"/>
                  </a:cubicBezTo>
                  <a:cubicBezTo>
                    <a:pt x="282" y="70"/>
                    <a:pt x="282" y="70"/>
                    <a:pt x="282" y="70"/>
                  </a:cubicBezTo>
                  <a:cubicBezTo>
                    <a:pt x="282" y="69"/>
                    <a:pt x="281" y="69"/>
                    <a:pt x="281" y="69"/>
                  </a:cubicBezTo>
                  <a:cubicBezTo>
                    <a:pt x="281" y="69"/>
                    <a:pt x="281" y="69"/>
                    <a:pt x="281" y="69"/>
                  </a:cubicBezTo>
                  <a:cubicBezTo>
                    <a:pt x="281" y="69"/>
                    <a:pt x="283" y="68"/>
                    <a:pt x="283" y="68"/>
                  </a:cubicBezTo>
                  <a:cubicBezTo>
                    <a:pt x="283" y="68"/>
                    <a:pt x="283" y="68"/>
                    <a:pt x="284" y="68"/>
                  </a:cubicBezTo>
                  <a:cubicBezTo>
                    <a:pt x="285" y="67"/>
                    <a:pt x="285" y="65"/>
                    <a:pt x="285" y="65"/>
                  </a:cubicBezTo>
                  <a:cubicBezTo>
                    <a:pt x="285" y="65"/>
                    <a:pt x="285" y="64"/>
                    <a:pt x="285" y="64"/>
                  </a:cubicBezTo>
                  <a:cubicBezTo>
                    <a:pt x="285" y="64"/>
                    <a:pt x="285" y="64"/>
                    <a:pt x="285" y="63"/>
                  </a:cubicBezTo>
                  <a:cubicBezTo>
                    <a:pt x="285" y="63"/>
                    <a:pt x="285" y="60"/>
                    <a:pt x="285" y="60"/>
                  </a:cubicBezTo>
                  <a:cubicBezTo>
                    <a:pt x="285" y="59"/>
                    <a:pt x="285" y="58"/>
                    <a:pt x="285" y="58"/>
                  </a:cubicBezTo>
                  <a:cubicBezTo>
                    <a:pt x="285" y="58"/>
                    <a:pt x="284" y="56"/>
                    <a:pt x="284" y="56"/>
                  </a:cubicBezTo>
                  <a:cubicBezTo>
                    <a:pt x="284" y="56"/>
                    <a:pt x="284" y="56"/>
                    <a:pt x="284" y="56"/>
                  </a:cubicBezTo>
                  <a:cubicBezTo>
                    <a:pt x="284" y="56"/>
                    <a:pt x="286" y="55"/>
                    <a:pt x="286" y="55"/>
                  </a:cubicBezTo>
                  <a:cubicBezTo>
                    <a:pt x="286" y="55"/>
                    <a:pt x="286" y="55"/>
                    <a:pt x="286" y="55"/>
                  </a:cubicBezTo>
                  <a:cubicBezTo>
                    <a:pt x="286" y="55"/>
                    <a:pt x="287" y="54"/>
                    <a:pt x="287" y="54"/>
                  </a:cubicBezTo>
                  <a:cubicBezTo>
                    <a:pt x="288" y="54"/>
                    <a:pt x="288" y="53"/>
                    <a:pt x="288" y="53"/>
                  </a:cubicBezTo>
                  <a:cubicBezTo>
                    <a:pt x="288" y="53"/>
                    <a:pt x="289" y="53"/>
                    <a:pt x="289" y="53"/>
                  </a:cubicBezTo>
                  <a:cubicBezTo>
                    <a:pt x="289" y="53"/>
                    <a:pt x="289" y="54"/>
                    <a:pt x="289" y="54"/>
                  </a:cubicBezTo>
                  <a:cubicBezTo>
                    <a:pt x="289" y="54"/>
                    <a:pt x="293" y="54"/>
                    <a:pt x="293" y="55"/>
                  </a:cubicBezTo>
                  <a:cubicBezTo>
                    <a:pt x="293" y="55"/>
                    <a:pt x="293" y="55"/>
                    <a:pt x="293" y="55"/>
                  </a:cubicBezTo>
                  <a:cubicBezTo>
                    <a:pt x="293" y="55"/>
                    <a:pt x="294" y="54"/>
                    <a:pt x="294" y="54"/>
                  </a:cubicBezTo>
                  <a:cubicBezTo>
                    <a:pt x="294" y="54"/>
                    <a:pt x="294" y="54"/>
                    <a:pt x="294" y="54"/>
                  </a:cubicBezTo>
                  <a:cubicBezTo>
                    <a:pt x="294" y="53"/>
                    <a:pt x="294" y="53"/>
                    <a:pt x="294" y="53"/>
                  </a:cubicBezTo>
                  <a:cubicBezTo>
                    <a:pt x="294" y="52"/>
                    <a:pt x="295" y="52"/>
                    <a:pt x="295" y="52"/>
                  </a:cubicBezTo>
                  <a:cubicBezTo>
                    <a:pt x="295" y="52"/>
                    <a:pt x="295" y="52"/>
                    <a:pt x="296" y="52"/>
                  </a:cubicBezTo>
                  <a:cubicBezTo>
                    <a:pt x="296" y="51"/>
                    <a:pt x="296" y="50"/>
                    <a:pt x="296" y="50"/>
                  </a:cubicBezTo>
                  <a:cubicBezTo>
                    <a:pt x="296" y="50"/>
                    <a:pt x="296" y="50"/>
                    <a:pt x="296" y="50"/>
                  </a:cubicBezTo>
                  <a:cubicBezTo>
                    <a:pt x="296" y="50"/>
                    <a:pt x="298" y="48"/>
                    <a:pt x="298" y="48"/>
                  </a:cubicBezTo>
                  <a:cubicBezTo>
                    <a:pt x="298" y="48"/>
                    <a:pt x="298" y="47"/>
                    <a:pt x="298" y="47"/>
                  </a:cubicBezTo>
                  <a:cubicBezTo>
                    <a:pt x="298" y="47"/>
                    <a:pt x="298" y="46"/>
                    <a:pt x="298" y="46"/>
                  </a:cubicBezTo>
                  <a:cubicBezTo>
                    <a:pt x="298" y="45"/>
                    <a:pt x="298" y="45"/>
                    <a:pt x="299" y="45"/>
                  </a:cubicBezTo>
                  <a:cubicBezTo>
                    <a:pt x="299" y="45"/>
                    <a:pt x="299" y="45"/>
                    <a:pt x="299" y="45"/>
                  </a:cubicBezTo>
                  <a:cubicBezTo>
                    <a:pt x="299" y="45"/>
                    <a:pt x="299" y="43"/>
                    <a:pt x="299" y="42"/>
                  </a:cubicBezTo>
                  <a:cubicBezTo>
                    <a:pt x="300" y="42"/>
                    <a:pt x="300" y="42"/>
                    <a:pt x="300" y="41"/>
                  </a:cubicBezTo>
                  <a:cubicBezTo>
                    <a:pt x="300" y="40"/>
                    <a:pt x="301" y="39"/>
                    <a:pt x="302" y="39"/>
                  </a:cubicBezTo>
                  <a:cubicBezTo>
                    <a:pt x="303" y="39"/>
                    <a:pt x="303" y="38"/>
                    <a:pt x="302" y="38"/>
                  </a:cubicBezTo>
                  <a:cubicBezTo>
                    <a:pt x="302" y="37"/>
                    <a:pt x="302" y="37"/>
                    <a:pt x="302" y="36"/>
                  </a:cubicBezTo>
                  <a:cubicBezTo>
                    <a:pt x="302" y="36"/>
                    <a:pt x="302" y="35"/>
                    <a:pt x="302" y="35"/>
                  </a:cubicBezTo>
                  <a:cubicBezTo>
                    <a:pt x="303" y="35"/>
                    <a:pt x="302" y="35"/>
                    <a:pt x="302" y="35"/>
                  </a:cubicBezTo>
                  <a:cubicBezTo>
                    <a:pt x="302" y="35"/>
                    <a:pt x="301" y="34"/>
                    <a:pt x="301" y="34"/>
                  </a:cubicBezTo>
                  <a:cubicBezTo>
                    <a:pt x="301" y="34"/>
                    <a:pt x="301" y="34"/>
                    <a:pt x="301" y="34"/>
                  </a:cubicBezTo>
                  <a:cubicBezTo>
                    <a:pt x="301" y="34"/>
                    <a:pt x="299" y="34"/>
                    <a:pt x="299" y="34"/>
                  </a:cubicBezTo>
                  <a:cubicBezTo>
                    <a:pt x="299" y="34"/>
                    <a:pt x="296" y="36"/>
                    <a:pt x="296" y="36"/>
                  </a:cubicBezTo>
                  <a:cubicBezTo>
                    <a:pt x="295" y="36"/>
                    <a:pt x="295" y="36"/>
                    <a:pt x="294" y="36"/>
                  </a:cubicBezTo>
                  <a:cubicBezTo>
                    <a:pt x="294" y="36"/>
                    <a:pt x="294" y="36"/>
                    <a:pt x="293" y="36"/>
                  </a:cubicBezTo>
                  <a:cubicBezTo>
                    <a:pt x="292" y="36"/>
                    <a:pt x="292" y="38"/>
                    <a:pt x="292" y="38"/>
                  </a:cubicBezTo>
                  <a:cubicBezTo>
                    <a:pt x="292" y="38"/>
                    <a:pt x="291" y="38"/>
                    <a:pt x="291" y="38"/>
                  </a:cubicBezTo>
                  <a:cubicBezTo>
                    <a:pt x="291" y="38"/>
                    <a:pt x="290" y="38"/>
                    <a:pt x="290" y="38"/>
                  </a:cubicBezTo>
                  <a:cubicBezTo>
                    <a:pt x="290" y="38"/>
                    <a:pt x="288" y="38"/>
                    <a:pt x="288" y="38"/>
                  </a:cubicBezTo>
                  <a:cubicBezTo>
                    <a:pt x="288" y="38"/>
                    <a:pt x="285" y="38"/>
                    <a:pt x="284" y="38"/>
                  </a:cubicBezTo>
                  <a:cubicBezTo>
                    <a:pt x="284" y="38"/>
                    <a:pt x="284" y="38"/>
                    <a:pt x="284" y="37"/>
                  </a:cubicBezTo>
                  <a:cubicBezTo>
                    <a:pt x="283" y="37"/>
                    <a:pt x="283" y="37"/>
                    <a:pt x="283" y="37"/>
                  </a:cubicBezTo>
                  <a:cubicBezTo>
                    <a:pt x="283" y="36"/>
                    <a:pt x="282" y="36"/>
                    <a:pt x="282" y="36"/>
                  </a:cubicBezTo>
                  <a:cubicBezTo>
                    <a:pt x="282" y="35"/>
                    <a:pt x="283" y="35"/>
                    <a:pt x="283" y="34"/>
                  </a:cubicBezTo>
                  <a:cubicBezTo>
                    <a:pt x="283" y="34"/>
                    <a:pt x="283" y="34"/>
                    <a:pt x="283" y="33"/>
                  </a:cubicBezTo>
                  <a:cubicBezTo>
                    <a:pt x="283" y="33"/>
                    <a:pt x="283" y="33"/>
                    <a:pt x="283" y="33"/>
                  </a:cubicBezTo>
                  <a:cubicBezTo>
                    <a:pt x="282" y="33"/>
                    <a:pt x="282" y="33"/>
                    <a:pt x="282" y="32"/>
                  </a:cubicBezTo>
                  <a:cubicBezTo>
                    <a:pt x="282" y="32"/>
                    <a:pt x="282" y="31"/>
                    <a:pt x="282" y="31"/>
                  </a:cubicBezTo>
                  <a:cubicBezTo>
                    <a:pt x="282" y="31"/>
                    <a:pt x="282" y="31"/>
                    <a:pt x="282" y="31"/>
                  </a:cubicBezTo>
                  <a:cubicBezTo>
                    <a:pt x="281" y="31"/>
                    <a:pt x="281" y="31"/>
                    <a:pt x="281" y="31"/>
                  </a:cubicBezTo>
                  <a:cubicBezTo>
                    <a:pt x="281" y="31"/>
                    <a:pt x="280" y="31"/>
                    <a:pt x="280" y="31"/>
                  </a:cubicBezTo>
                  <a:cubicBezTo>
                    <a:pt x="280" y="30"/>
                    <a:pt x="277" y="28"/>
                    <a:pt x="277" y="27"/>
                  </a:cubicBezTo>
                  <a:cubicBezTo>
                    <a:pt x="277" y="27"/>
                    <a:pt x="276" y="27"/>
                    <a:pt x="276" y="27"/>
                  </a:cubicBezTo>
                  <a:cubicBezTo>
                    <a:pt x="276" y="27"/>
                    <a:pt x="276" y="27"/>
                    <a:pt x="276" y="27"/>
                  </a:cubicBezTo>
                  <a:cubicBezTo>
                    <a:pt x="276" y="27"/>
                    <a:pt x="275" y="27"/>
                    <a:pt x="275" y="27"/>
                  </a:cubicBezTo>
                  <a:cubicBezTo>
                    <a:pt x="275" y="28"/>
                    <a:pt x="275" y="28"/>
                    <a:pt x="275" y="28"/>
                  </a:cubicBezTo>
                  <a:cubicBezTo>
                    <a:pt x="272" y="26"/>
                    <a:pt x="272" y="26"/>
                    <a:pt x="272" y="26"/>
                  </a:cubicBezTo>
                  <a:cubicBezTo>
                    <a:pt x="272" y="26"/>
                    <a:pt x="271" y="26"/>
                    <a:pt x="271" y="26"/>
                  </a:cubicBezTo>
                  <a:cubicBezTo>
                    <a:pt x="271" y="26"/>
                    <a:pt x="270" y="26"/>
                    <a:pt x="270" y="26"/>
                  </a:cubicBezTo>
                  <a:cubicBezTo>
                    <a:pt x="270" y="26"/>
                    <a:pt x="269" y="26"/>
                    <a:pt x="269" y="26"/>
                  </a:cubicBezTo>
                  <a:cubicBezTo>
                    <a:pt x="268" y="26"/>
                    <a:pt x="268" y="26"/>
                    <a:pt x="268" y="26"/>
                  </a:cubicBezTo>
                  <a:cubicBezTo>
                    <a:pt x="268" y="26"/>
                    <a:pt x="267" y="24"/>
                    <a:pt x="267" y="24"/>
                  </a:cubicBezTo>
                  <a:cubicBezTo>
                    <a:pt x="267" y="24"/>
                    <a:pt x="267" y="24"/>
                    <a:pt x="267" y="24"/>
                  </a:cubicBezTo>
                  <a:cubicBezTo>
                    <a:pt x="267" y="24"/>
                    <a:pt x="267" y="23"/>
                    <a:pt x="267" y="22"/>
                  </a:cubicBezTo>
                  <a:cubicBezTo>
                    <a:pt x="267" y="22"/>
                    <a:pt x="267" y="22"/>
                    <a:pt x="266" y="21"/>
                  </a:cubicBezTo>
                  <a:cubicBezTo>
                    <a:pt x="266" y="21"/>
                    <a:pt x="265" y="18"/>
                    <a:pt x="265" y="18"/>
                  </a:cubicBezTo>
                  <a:cubicBezTo>
                    <a:pt x="265" y="18"/>
                    <a:pt x="265" y="17"/>
                    <a:pt x="264" y="17"/>
                  </a:cubicBezTo>
                  <a:cubicBezTo>
                    <a:pt x="264" y="17"/>
                    <a:pt x="264" y="17"/>
                    <a:pt x="264" y="17"/>
                  </a:cubicBezTo>
                  <a:cubicBezTo>
                    <a:pt x="264" y="17"/>
                    <a:pt x="264" y="15"/>
                    <a:pt x="264" y="15"/>
                  </a:cubicBezTo>
                  <a:cubicBezTo>
                    <a:pt x="264" y="15"/>
                    <a:pt x="264" y="15"/>
                    <a:pt x="264" y="15"/>
                  </a:cubicBezTo>
                  <a:cubicBezTo>
                    <a:pt x="264" y="15"/>
                    <a:pt x="264" y="15"/>
                    <a:pt x="263" y="15"/>
                  </a:cubicBezTo>
                  <a:cubicBezTo>
                    <a:pt x="263" y="15"/>
                    <a:pt x="263" y="15"/>
                    <a:pt x="263" y="15"/>
                  </a:cubicBezTo>
                  <a:cubicBezTo>
                    <a:pt x="263" y="15"/>
                    <a:pt x="263" y="13"/>
                    <a:pt x="263" y="13"/>
                  </a:cubicBezTo>
                  <a:cubicBezTo>
                    <a:pt x="263" y="13"/>
                    <a:pt x="262" y="11"/>
                    <a:pt x="262" y="11"/>
                  </a:cubicBezTo>
                  <a:cubicBezTo>
                    <a:pt x="262" y="11"/>
                    <a:pt x="261" y="10"/>
                    <a:pt x="262" y="10"/>
                  </a:cubicBezTo>
                  <a:cubicBezTo>
                    <a:pt x="262" y="9"/>
                    <a:pt x="261" y="8"/>
                    <a:pt x="261" y="8"/>
                  </a:cubicBezTo>
                  <a:cubicBezTo>
                    <a:pt x="260" y="8"/>
                    <a:pt x="259" y="7"/>
                    <a:pt x="259" y="7"/>
                  </a:cubicBezTo>
                  <a:cubicBezTo>
                    <a:pt x="259" y="6"/>
                    <a:pt x="259" y="6"/>
                    <a:pt x="259" y="6"/>
                  </a:cubicBezTo>
                  <a:cubicBezTo>
                    <a:pt x="260" y="5"/>
                    <a:pt x="259" y="5"/>
                    <a:pt x="259" y="5"/>
                  </a:cubicBezTo>
                  <a:cubicBezTo>
                    <a:pt x="259" y="5"/>
                    <a:pt x="258" y="4"/>
                    <a:pt x="258" y="4"/>
                  </a:cubicBezTo>
                  <a:cubicBezTo>
                    <a:pt x="258" y="4"/>
                    <a:pt x="257" y="3"/>
                    <a:pt x="257" y="3"/>
                  </a:cubicBezTo>
                  <a:cubicBezTo>
                    <a:pt x="256" y="3"/>
                    <a:pt x="256" y="3"/>
                    <a:pt x="256" y="3"/>
                  </a:cubicBezTo>
                  <a:cubicBezTo>
                    <a:pt x="255" y="2"/>
                    <a:pt x="254" y="2"/>
                    <a:pt x="254" y="3"/>
                  </a:cubicBezTo>
                  <a:cubicBezTo>
                    <a:pt x="254" y="3"/>
                    <a:pt x="253" y="3"/>
                    <a:pt x="253" y="3"/>
                  </a:cubicBezTo>
                  <a:cubicBezTo>
                    <a:pt x="253" y="3"/>
                    <a:pt x="252" y="2"/>
                    <a:pt x="252" y="2"/>
                  </a:cubicBezTo>
                  <a:cubicBezTo>
                    <a:pt x="252" y="2"/>
                    <a:pt x="249" y="1"/>
                    <a:pt x="248" y="0"/>
                  </a:cubicBezTo>
                  <a:cubicBezTo>
                    <a:pt x="248" y="0"/>
                    <a:pt x="246" y="0"/>
                    <a:pt x="246" y="0"/>
                  </a:cubicBezTo>
                  <a:cubicBezTo>
                    <a:pt x="246" y="0"/>
                    <a:pt x="246" y="0"/>
                    <a:pt x="245" y="0"/>
                  </a:cubicBezTo>
                  <a:cubicBezTo>
                    <a:pt x="245" y="0"/>
                    <a:pt x="245" y="0"/>
                    <a:pt x="245" y="1"/>
                  </a:cubicBezTo>
                  <a:cubicBezTo>
                    <a:pt x="244" y="1"/>
                    <a:pt x="244" y="1"/>
                    <a:pt x="243" y="1"/>
                  </a:cubicBezTo>
                  <a:cubicBezTo>
                    <a:pt x="243" y="1"/>
                    <a:pt x="240" y="1"/>
                    <a:pt x="240" y="1"/>
                  </a:cubicBezTo>
                  <a:cubicBezTo>
                    <a:pt x="239" y="1"/>
                    <a:pt x="237" y="2"/>
                    <a:pt x="237" y="2"/>
                  </a:cubicBezTo>
                  <a:cubicBezTo>
                    <a:pt x="237" y="2"/>
                    <a:pt x="235" y="2"/>
                    <a:pt x="235" y="2"/>
                  </a:cubicBezTo>
                  <a:cubicBezTo>
                    <a:pt x="234" y="2"/>
                    <a:pt x="233" y="2"/>
                    <a:pt x="233" y="2"/>
                  </a:cubicBezTo>
                  <a:cubicBezTo>
                    <a:pt x="233" y="3"/>
                    <a:pt x="232" y="4"/>
                    <a:pt x="232" y="4"/>
                  </a:cubicBezTo>
                  <a:cubicBezTo>
                    <a:pt x="231" y="4"/>
                    <a:pt x="230" y="5"/>
                    <a:pt x="230" y="5"/>
                  </a:cubicBezTo>
                  <a:cubicBezTo>
                    <a:pt x="230" y="5"/>
                    <a:pt x="230" y="6"/>
                    <a:pt x="230" y="6"/>
                  </a:cubicBezTo>
                  <a:cubicBezTo>
                    <a:pt x="230" y="7"/>
                    <a:pt x="230" y="7"/>
                    <a:pt x="230" y="7"/>
                  </a:cubicBezTo>
                  <a:cubicBezTo>
                    <a:pt x="230" y="7"/>
                    <a:pt x="231" y="6"/>
                    <a:pt x="231" y="6"/>
                  </a:cubicBezTo>
                  <a:cubicBezTo>
                    <a:pt x="232" y="6"/>
                    <a:pt x="232" y="6"/>
                    <a:pt x="232" y="7"/>
                  </a:cubicBezTo>
                  <a:cubicBezTo>
                    <a:pt x="232" y="7"/>
                    <a:pt x="233" y="7"/>
                    <a:pt x="233" y="7"/>
                  </a:cubicBezTo>
                  <a:cubicBezTo>
                    <a:pt x="233" y="7"/>
                    <a:pt x="233" y="7"/>
                    <a:pt x="233" y="7"/>
                  </a:cubicBezTo>
                  <a:cubicBezTo>
                    <a:pt x="233" y="7"/>
                    <a:pt x="233" y="8"/>
                    <a:pt x="233" y="8"/>
                  </a:cubicBezTo>
                  <a:cubicBezTo>
                    <a:pt x="233" y="8"/>
                    <a:pt x="233" y="9"/>
                    <a:pt x="233" y="9"/>
                  </a:cubicBezTo>
                  <a:cubicBezTo>
                    <a:pt x="233" y="9"/>
                    <a:pt x="233" y="9"/>
                    <a:pt x="233" y="9"/>
                  </a:cubicBezTo>
                  <a:cubicBezTo>
                    <a:pt x="233" y="9"/>
                    <a:pt x="233" y="9"/>
                    <a:pt x="233" y="9"/>
                  </a:cubicBezTo>
                  <a:cubicBezTo>
                    <a:pt x="233" y="10"/>
                    <a:pt x="233" y="10"/>
                    <a:pt x="233" y="10"/>
                  </a:cubicBezTo>
                  <a:cubicBezTo>
                    <a:pt x="233" y="10"/>
                    <a:pt x="230" y="13"/>
                    <a:pt x="230" y="14"/>
                  </a:cubicBezTo>
                  <a:cubicBezTo>
                    <a:pt x="229" y="14"/>
                    <a:pt x="228" y="16"/>
                    <a:pt x="228" y="16"/>
                  </a:cubicBezTo>
                  <a:cubicBezTo>
                    <a:pt x="228" y="16"/>
                    <a:pt x="227" y="19"/>
                    <a:pt x="227" y="19"/>
                  </a:cubicBezTo>
                  <a:cubicBezTo>
                    <a:pt x="226" y="19"/>
                    <a:pt x="226" y="22"/>
                    <a:pt x="226" y="22"/>
                  </a:cubicBezTo>
                  <a:cubicBezTo>
                    <a:pt x="226" y="22"/>
                    <a:pt x="226" y="22"/>
                    <a:pt x="226" y="22"/>
                  </a:cubicBezTo>
                  <a:cubicBezTo>
                    <a:pt x="226" y="22"/>
                    <a:pt x="226" y="23"/>
                    <a:pt x="226" y="23"/>
                  </a:cubicBezTo>
                  <a:cubicBezTo>
                    <a:pt x="226" y="23"/>
                    <a:pt x="225" y="23"/>
                    <a:pt x="225" y="24"/>
                  </a:cubicBezTo>
                  <a:cubicBezTo>
                    <a:pt x="225" y="24"/>
                    <a:pt x="224" y="24"/>
                    <a:pt x="224" y="24"/>
                  </a:cubicBezTo>
                  <a:cubicBezTo>
                    <a:pt x="223" y="24"/>
                    <a:pt x="222" y="24"/>
                    <a:pt x="222" y="24"/>
                  </a:cubicBezTo>
                  <a:cubicBezTo>
                    <a:pt x="222" y="25"/>
                    <a:pt x="219" y="26"/>
                    <a:pt x="219" y="26"/>
                  </a:cubicBezTo>
                  <a:cubicBezTo>
                    <a:pt x="219" y="26"/>
                    <a:pt x="219" y="26"/>
                    <a:pt x="219" y="26"/>
                  </a:cubicBezTo>
                  <a:cubicBezTo>
                    <a:pt x="219" y="26"/>
                    <a:pt x="214" y="25"/>
                    <a:pt x="213" y="25"/>
                  </a:cubicBezTo>
                  <a:cubicBezTo>
                    <a:pt x="213" y="25"/>
                    <a:pt x="213" y="25"/>
                    <a:pt x="213" y="25"/>
                  </a:cubicBezTo>
                  <a:cubicBezTo>
                    <a:pt x="212" y="26"/>
                    <a:pt x="209" y="33"/>
                    <a:pt x="209" y="33"/>
                  </a:cubicBezTo>
                  <a:cubicBezTo>
                    <a:pt x="209" y="33"/>
                    <a:pt x="209" y="33"/>
                    <a:pt x="209" y="33"/>
                  </a:cubicBezTo>
                  <a:cubicBezTo>
                    <a:pt x="209" y="33"/>
                    <a:pt x="209" y="34"/>
                    <a:pt x="209" y="34"/>
                  </a:cubicBezTo>
                  <a:cubicBezTo>
                    <a:pt x="209" y="35"/>
                    <a:pt x="208" y="35"/>
                    <a:pt x="208" y="35"/>
                  </a:cubicBezTo>
                  <a:cubicBezTo>
                    <a:pt x="207" y="35"/>
                    <a:pt x="208" y="36"/>
                    <a:pt x="208" y="36"/>
                  </a:cubicBezTo>
                  <a:cubicBezTo>
                    <a:pt x="208" y="37"/>
                    <a:pt x="208" y="37"/>
                    <a:pt x="208" y="37"/>
                  </a:cubicBezTo>
                  <a:cubicBezTo>
                    <a:pt x="208" y="37"/>
                    <a:pt x="209" y="38"/>
                    <a:pt x="209" y="38"/>
                  </a:cubicBezTo>
                  <a:cubicBezTo>
                    <a:pt x="210" y="38"/>
                    <a:pt x="209" y="38"/>
                    <a:pt x="210" y="38"/>
                  </a:cubicBezTo>
                  <a:cubicBezTo>
                    <a:pt x="210" y="38"/>
                    <a:pt x="211" y="38"/>
                    <a:pt x="211" y="38"/>
                  </a:cubicBezTo>
                  <a:cubicBezTo>
                    <a:pt x="211" y="38"/>
                    <a:pt x="214" y="37"/>
                    <a:pt x="214" y="37"/>
                  </a:cubicBezTo>
                  <a:cubicBezTo>
                    <a:pt x="214" y="37"/>
                    <a:pt x="214" y="37"/>
                    <a:pt x="214" y="37"/>
                  </a:cubicBezTo>
                  <a:cubicBezTo>
                    <a:pt x="214" y="37"/>
                    <a:pt x="216" y="38"/>
                    <a:pt x="216" y="38"/>
                  </a:cubicBezTo>
                  <a:cubicBezTo>
                    <a:pt x="217" y="39"/>
                    <a:pt x="217" y="38"/>
                    <a:pt x="217" y="38"/>
                  </a:cubicBezTo>
                  <a:cubicBezTo>
                    <a:pt x="217" y="38"/>
                    <a:pt x="217" y="38"/>
                    <a:pt x="217" y="38"/>
                  </a:cubicBezTo>
                  <a:cubicBezTo>
                    <a:pt x="217" y="38"/>
                    <a:pt x="218" y="37"/>
                    <a:pt x="218" y="37"/>
                  </a:cubicBezTo>
                  <a:cubicBezTo>
                    <a:pt x="218" y="37"/>
                    <a:pt x="218" y="37"/>
                    <a:pt x="218" y="37"/>
                  </a:cubicBezTo>
                  <a:cubicBezTo>
                    <a:pt x="218" y="37"/>
                    <a:pt x="221" y="37"/>
                    <a:pt x="222" y="36"/>
                  </a:cubicBezTo>
                  <a:cubicBezTo>
                    <a:pt x="222" y="36"/>
                    <a:pt x="223" y="37"/>
                    <a:pt x="223" y="37"/>
                  </a:cubicBezTo>
                  <a:cubicBezTo>
                    <a:pt x="223" y="37"/>
                    <a:pt x="223" y="38"/>
                    <a:pt x="224" y="38"/>
                  </a:cubicBezTo>
                  <a:cubicBezTo>
                    <a:pt x="225" y="38"/>
                    <a:pt x="225" y="39"/>
                    <a:pt x="225" y="39"/>
                  </a:cubicBezTo>
                  <a:cubicBezTo>
                    <a:pt x="225" y="39"/>
                    <a:pt x="226" y="39"/>
                    <a:pt x="226" y="39"/>
                  </a:cubicBezTo>
                  <a:cubicBezTo>
                    <a:pt x="226" y="40"/>
                    <a:pt x="227" y="40"/>
                    <a:pt x="227" y="40"/>
                  </a:cubicBezTo>
                  <a:cubicBezTo>
                    <a:pt x="227" y="41"/>
                    <a:pt x="228" y="41"/>
                    <a:pt x="228" y="41"/>
                  </a:cubicBezTo>
                  <a:cubicBezTo>
                    <a:pt x="229" y="43"/>
                    <a:pt x="229" y="44"/>
                    <a:pt x="229" y="44"/>
                  </a:cubicBezTo>
                  <a:cubicBezTo>
                    <a:pt x="229" y="45"/>
                    <a:pt x="229" y="45"/>
                    <a:pt x="229" y="45"/>
                  </a:cubicBezTo>
                  <a:cubicBezTo>
                    <a:pt x="229" y="45"/>
                    <a:pt x="222" y="44"/>
                    <a:pt x="222" y="44"/>
                  </a:cubicBezTo>
                  <a:cubicBezTo>
                    <a:pt x="222" y="44"/>
                    <a:pt x="222" y="45"/>
                    <a:pt x="222" y="45"/>
                  </a:cubicBezTo>
                  <a:cubicBezTo>
                    <a:pt x="222" y="45"/>
                    <a:pt x="219" y="45"/>
                    <a:pt x="218" y="46"/>
                  </a:cubicBezTo>
                  <a:cubicBezTo>
                    <a:pt x="217" y="47"/>
                    <a:pt x="214" y="46"/>
                    <a:pt x="214" y="46"/>
                  </a:cubicBezTo>
                  <a:cubicBezTo>
                    <a:pt x="214" y="46"/>
                    <a:pt x="214" y="46"/>
                    <a:pt x="214" y="46"/>
                  </a:cubicBezTo>
                  <a:cubicBezTo>
                    <a:pt x="214" y="46"/>
                    <a:pt x="213" y="47"/>
                    <a:pt x="213" y="47"/>
                  </a:cubicBezTo>
                  <a:cubicBezTo>
                    <a:pt x="213" y="47"/>
                    <a:pt x="212" y="47"/>
                    <a:pt x="212" y="47"/>
                  </a:cubicBezTo>
                  <a:cubicBezTo>
                    <a:pt x="212" y="47"/>
                    <a:pt x="211" y="49"/>
                    <a:pt x="211" y="49"/>
                  </a:cubicBezTo>
                  <a:cubicBezTo>
                    <a:pt x="211" y="49"/>
                    <a:pt x="211" y="50"/>
                    <a:pt x="211" y="50"/>
                  </a:cubicBezTo>
                  <a:cubicBezTo>
                    <a:pt x="211" y="51"/>
                    <a:pt x="210" y="51"/>
                    <a:pt x="210" y="51"/>
                  </a:cubicBezTo>
                  <a:cubicBezTo>
                    <a:pt x="210" y="51"/>
                    <a:pt x="208" y="52"/>
                    <a:pt x="208" y="52"/>
                  </a:cubicBezTo>
                  <a:cubicBezTo>
                    <a:pt x="207" y="52"/>
                    <a:pt x="204" y="52"/>
                    <a:pt x="203" y="52"/>
                  </a:cubicBezTo>
                  <a:cubicBezTo>
                    <a:pt x="203" y="52"/>
                    <a:pt x="203" y="52"/>
                    <a:pt x="203" y="52"/>
                  </a:cubicBezTo>
                  <a:cubicBezTo>
                    <a:pt x="203" y="52"/>
                    <a:pt x="201" y="54"/>
                    <a:pt x="201" y="55"/>
                  </a:cubicBezTo>
                  <a:cubicBezTo>
                    <a:pt x="201" y="55"/>
                    <a:pt x="199" y="56"/>
                    <a:pt x="199" y="56"/>
                  </a:cubicBezTo>
                  <a:cubicBezTo>
                    <a:pt x="198" y="56"/>
                    <a:pt x="197" y="56"/>
                    <a:pt x="197" y="56"/>
                  </a:cubicBezTo>
                  <a:cubicBezTo>
                    <a:pt x="197" y="56"/>
                    <a:pt x="196" y="56"/>
                    <a:pt x="196" y="56"/>
                  </a:cubicBezTo>
                  <a:cubicBezTo>
                    <a:pt x="196" y="56"/>
                    <a:pt x="196" y="56"/>
                    <a:pt x="196" y="56"/>
                  </a:cubicBezTo>
                  <a:cubicBezTo>
                    <a:pt x="196" y="56"/>
                    <a:pt x="192" y="55"/>
                    <a:pt x="192" y="55"/>
                  </a:cubicBezTo>
                  <a:cubicBezTo>
                    <a:pt x="192" y="55"/>
                    <a:pt x="192" y="55"/>
                    <a:pt x="192" y="55"/>
                  </a:cubicBezTo>
                  <a:cubicBezTo>
                    <a:pt x="192" y="55"/>
                    <a:pt x="190" y="54"/>
                    <a:pt x="190" y="54"/>
                  </a:cubicBezTo>
                  <a:cubicBezTo>
                    <a:pt x="190" y="54"/>
                    <a:pt x="190" y="55"/>
                    <a:pt x="190" y="55"/>
                  </a:cubicBezTo>
                  <a:cubicBezTo>
                    <a:pt x="190" y="55"/>
                    <a:pt x="188" y="56"/>
                    <a:pt x="188" y="56"/>
                  </a:cubicBezTo>
                  <a:cubicBezTo>
                    <a:pt x="188" y="56"/>
                    <a:pt x="188" y="57"/>
                    <a:pt x="188" y="58"/>
                  </a:cubicBezTo>
                  <a:cubicBezTo>
                    <a:pt x="187" y="58"/>
                    <a:pt x="187" y="58"/>
                    <a:pt x="187" y="59"/>
                  </a:cubicBezTo>
                  <a:cubicBezTo>
                    <a:pt x="187" y="59"/>
                    <a:pt x="188" y="61"/>
                    <a:pt x="189" y="61"/>
                  </a:cubicBezTo>
                  <a:cubicBezTo>
                    <a:pt x="189" y="61"/>
                    <a:pt x="190" y="62"/>
                    <a:pt x="190" y="62"/>
                  </a:cubicBezTo>
                  <a:cubicBezTo>
                    <a:pt x="190" y="63"/>
                    <a:pt x="187" y="64"/>
                    <a:pt x="187" y="64"/>
                  </a:cubicBezTo>
                  <a:cubicBezTo>
                    <a:pt x="187" y="64"/>
                    <a:pt x="187" y="64"/>
                    <a:pt x="187" y="64"/>
                  </a:cubicBezTo>
                  <a:cubicBezTo>
                    <a:pt x="187" y="64"/>
                    <a:pt x="187" y="64"/>
                    <a:pt x="187" y="64"/>
                  </a:cubicBezTo>
                  <a:cubicBezTo>
                    <a:pt x="187" y="64"/>
                    <a:pt x="185" y="65"/>
                    <a:pt x="185" y="65"/>
                  </a:cubicBezTo>
                  <a:cubicBezTo>
                    <a:pt x="185" y="65"/>
                    <a:pt x="185" y="65"/>
                    <a:pt x="185" y="65"/>
                  </a:cubicBezTo>
                  <a:cubicBezTo>
                    <a:pt x="185" y="65"/>
                    <a:pt x="182" y="68"/>
                    <a:pt x="182" y="68"/>
                  </a:cubicBezTo>
                  <a:cubicBezTo>
                    <a:pt x="182" y="68"/>
                    <a:pt x="182" y="68"/>
                    <a:pt x="182" y="68"/>
                  </a:cubicBezTo>
                  <a:cubicBezTo>
                    <a:pt x="182" y="68"/>
                    <a:pt x="178" y="70"/>
                    <a:pt x="177" y="70"/>
                  </a:cubicBezTo>
                  <a:cubicBezTo>
                    <a:pt x="177" y="70"/>
                    <a:pt x="177" y="70"/>
                    <a:pt x="177" y="70"/>
                  </a:cubicBezTo>
                  <a:cubicBezTo>
                    <a:pt x="177" y="70"/>
                    <a:pt x="171" y="70"/>
                    <a:pt x="171" y="70"/>
                  </a:cubicBezTo>
                  <a:cubicBezTo>
                    <a:pt x="171" y="70"/>
                    <a:pt x="170" y="70"/>
                    <a:pt x="170" y="70"/>
                  </a:cubicBezTo>
                  <a:cubicBezTo>
                    <a:pt x="170" y="70"/>
                    <a:pt x="165" y="71"/>
                    <a:pt x="164" y="71"/>
                  </a:cubicBezTo>
                  <a:cubicBezTo>
                    <a:pt x="164" y="71"/>
                    <a:pt x="164" y="71"/>
                    <a:pt x="164" y="71"/>
                  </a:cubicBezTo>
                  <a:cubicBezTo>
                    <a:pt x="164" y="71"/>
                    <a:pt x="157" y="74"/>
                    <a:pt x="157" y="74"/>
                  </a:cubicBezTo>
                  <a:cubicBezTo>
                    <a:pt x="156" y="75"/>
                    <a:pt x="155" y="75"/>
                    <a:pt x="155" y="75"/>
                  </a:cubicBezTo>
                  <a:cubicBezTo>
                    <a:pt x="155" y="76"/>
                    <a:pt x="155" y="75"/>
                    <a:pt x="155" y="75"/>
                  </a:cubicBezTo>
                  <a:cubicBezTo>
                    <a:pt x="155" y="75"/>
                    <a:pt x="154" y="75"/>
                    <a:pt x="154" y="75"/>
                  </a:cubicBezTo>
                  <a:cubicBezTo>
                    <a:pt x="153" y="75"/>
                    <a:pt x="152" y="74"/>
                    <a:pt x="152" y="74"/>
                  </a:cubicBezTo>
                  <a:cubicBezTo>
                    <a:pt x="152" y="74"/>
                    <a:pt x="152" y="74"/>
                    <a:pt x="152" y="74"/>
                  </a:cubicBezTo>
                  <a:cubicBezTo>
                    <a:pt x="152" y="74"/>
                    <a:pt x="150" y="74"/>
                    <a:pt x="149" y="74"/>
                  </a:cubicBezTo>
                  <a:cubicBezTo>
                    <a:pt x="148" y="74"/>
                    <a:pt x="146" y="73"/>
                    <a:pt x="146" y="73"/>
                  </a:cubicBezTo>
                  <a:cubicBezTo>
                    <a:pt x="146" y="73"/>
                    <a:pt x="145" y="73"/>
                    <a:pt x="145" y="73"/>
                  </a:cubicBezTo>
                  <a:cubicBezTo>
                    <a:pt x="145" y="73"/>
                    <a:pt x="143" y="73"/>
                    <a:pt x="143" y="72"/>
                  </a:cubicBezTo>
                  <a:cubicBezTo>
                    <a:pt x="143" y="72"/>
                    <a:pt x="141" y="72"/>
                    <a:pt x="141" y="72"/>
                  </a:cubicBezTo>
                  <a:cubicBezTo>
                    <a:pt x="140" y="72"/>
                    <a:pt x="140" y="71"/>
                    <a:pt x="139" y="71"/>
                  </a:cubicBezTo>
                  <a:cubicBezTo>
                    <a:pt x="139" y="70"/>
                    <a:pt x="139" y="70"/>
                    <a:pt x="139" y="70"/>
                  </a:cubicBezTo>
                  <a:cubicBezTo>
                    <a:pt x="139" y="70"/>
                    <a:pt x="137" y="70"/>
                    <a:pt x="137" y="70"/>
                  </a:cubicBezTo>
                  <a:cubicBezTo>
                    <a:pt x="137" y="70"/>
                    <a:pt x="131" y="69"/>
                    <a:pt x="131" y="69"/>
                  </a:cubicBezTo>
                  <a:cubicBezTo>
                    <a:pt x="130" y="69"/>
                    <a:pt x="129" y="69"/>
                    <a:pt x="129" y="69"/>
                  </a:cubicBezTo>
                  <a:cubicBezTo>
                    <a:pt x="129" y="69"/>
                    <a:pt x="129" y="69"/>
                    <a:pt x="128" y="69"/>
                  </a:cubicBezTo>
                  <a:cubicBezTo>
                    <a:pt x="128" y="69"/>
                    <a:pt x="125" y="69"/>
                    <a:pt x="124" y="69"/>
                  </a:cubicBezTo>
                  <a:cubicBezTo>
                    <a:pt x="124" y="69"/>
                    <a:pt x="120" y="69"/>
                    <a:pt x="120" y="69"/>
                  </a:cubicBezTo>
                  <a:cubicBezTo>
                    <a:pt x="120" y="69"/>
                    <a:pt x="117" y="68"/>
                    <a:pt x="117" y="68"/>
                  </a:cubicBezTo>
                  <a:cubicBezTo>
                    <a:pt x="117" y="68"/>
                    <a:pt x="116" y="68"/>
                    <a:pt x="116" y="68"/>
                  </a:cubicBezTo>
                  <a:cubicBezTo>
                    <a:pt x="116" y="68"/>
                    <a:pt x="113" y="69"/>
                    <a:pt x="113" y="69"/>
                  </a:cubicBezTo>
                  <a:cubicBezTo>
                    <a:pt x="112" y="69"/>
                    <a:pt x="113" y="68"/>
                    <a:pt x="113" y="68"/>
                  </a:cubicBezTo>
                  <a:cubicBezTo>
                    <a:pt x="113" y="68"/>
                    <a:pt x="112" y="68"/>
                    <a:pt x="112" y="68"/>
                  </a:cubicBezTo>
                  <a:cubicBezTo>
                    <a:pt x="112" y="68"/>
                    <a:pt x="112" y="68"/>
                    <a:pt x="112" y="67"/>
                  </a:cubicBezTo>
                  <a:cubicBezTo>
                    <a:pt x="111" y="67"/>
                    <a:pt x="110" y="65"/>
                    <a:pt x="110" y="64"/>
                  </a:cubicBezTo>
                  <a:cubicBezTo>
                    <a:pt x="110" y="64"/>
                    <a:pt x="109" y="62"/>
                    <a:pt x="109" y="62"/>
                  </a:cubicBezTo>
                  <a:cubicBezTo>
                    <a:pt x="109" y="61"/>
                    <a:pt x="108" y="61"/>
                    <a:pt x="108" y="61"/>
                  </a:cubicBezTo>
                  <a:cubicBezTo>
                    <a:pt x="108" y="61"/>
                    <a:pt x="107" y="61"/>
                    <a:pt x="107" y="60"/>
                  </a:cubicBezTo>
                  <a:cubicBezTo>
                    <a:pt x="107" y="60"/>
                    <a:pt x="108" y="60"/>
                    <a:pt x="108" y="59"/>
                  </a:cubicBezTo>
                  <a:cubicBezTo>
                    <a:pt x="108" y="59"/>
                    <a:pt x="108" y="59"/>
                    <a:pt x="108" y="59"/>
                  </a:cubicBezTo>
                  <a:cubicBezTo>
                    <a:pt x="107" y="59"/>
                    <a:pt x="107" y="59"/>
                    <a:pt x="107" y="59"/>
                  </a:cubicBezTo>
                  <a:cubicBezTo>
                    <a:pt x="106" y="60"/>
                    <a:pt x="104" y="59"/>
                    <a:pt x="104" y="59"/>
                  </a:cubicBezTo>
                  <a:cubicBezTo>
                    <a:pt x="104" y="59"/>
                    <a:pt x="99" y="55"/>
                    <a:pt x="99" y="55"/>
                  </a:cubicBezTo>
                  <a:cubicBezTo>
                    <a:pt x="99" y="55"/>
                    <a:pt x="98" y="55"/>
                    <a:pt x="98" y="55"/>
                  </a:cubicBezTo>
                  <a:cubicBezTo>
                    <a:pt x="94" y="55"/>
                    <a:pt x="94" y="55"/>
                    <a:pt x="94" y="55"/>
                  </a:cubicBezTo>
                  <a:cubicBezTo>
                    <a:pt x="94" y="55"/>
                    <a:pt x="88" y="54"/>
                    <a:pt x="88" y="54"/>
                  </a:cubicBezTo>
                  <a:cubicBezTo>
                    <a:pt x="88" y="54"/>
                    <a:pt x="88" y="54"/>
                    <a:pt x="88" y="54"/>
                  </a:cubicBezTo>
                  <a:cubicBezTo>
                    <a:pt x="88" y="54"/>
                    <a:pt x="88" y="54"/>
                    <a:pt x="88" y="54"/>
                  </a:cubicBezTo>
                  <a:cubicBezTo>
                    <a:pt x="88" y="54"/>
                    <a:pt x="87" y="54"/>
                    <a:pt x="86" y="54"/>
                  </a:cubicBezTo>
                  <a:cubicBezTo>
                    <a:pt x="85" y="54"/>
                    <a:pt x="85" y="53"/>
                    <a:pt x="85" y="53"/>
                  </a:cubicBezTo>
                  <a:cubicBezTo>
                    <a:pt x="85" y="53"/>
                    <a:pt x="84" y="52"/>
                    <a:pt x="84" y="52"/>
                  </a:cubicBezTo>
                  <a:cubicBezTo>
                    <a:pt x="84" y="52"/>
                    <a:pt x="84" y="52"/>
                    <a:pt x="84" y="52"/>
                  </a:cubicBezTo>
                  <a:cubicBezTo>
                    <a:pt x="84" y="52"/>
                    <a:pt x="86" y="49"/>
                    <a:pt x="86" y="49"/>
                  </a:cubicBezTo>
                  <a:cubicBezTo>
                    <a:pt x="86" y="49"/>
                    <a:pt x="86" y="48"/>
                    <a:pt x="86" y="48"/>
                  </a:cubicBezTo>
                  <a:cubicBezTo>
                    <a:pt x="86" y="48"/>
                    <a:pt x="86" y="47"/>
                    <a:pt x="86" y="47"/>
                  </a:cubicBezTo>
                  <a:cubicBezTo>
                    <a:pt x="86" y="47"/>
                    <a:pt x="86" y="45"/>
                    <a:pt x="86" y="45"/>
                  </a:cubicBezTo>
                  <a:cubicBezTo>
                    <a:pt x="86" y="45"/>
                    <a:pt x="86" y="44"/>
                    <a:pt x="86" y="44"/>
                  </a:cubicBezTo>
                  <a:cubicBezTo>
                    <a:pt x="86" y="44"/>
                    <a:pt x="84" y="41"/>
                    <a:pt x="84" y="41"/>
                  </a:cubicBezTo>
                  <a:cubicBezTo>
                    <a:pt x="84" y="40"/>
                    <a:pt x="83" y="39"/>
                    <a:pt x="83" y="39"/>
                  </a:cubicBezTo>
                  <a:cubicBezTo>
                    <a:pt x="83" y="39"/>
                    <a:pt x="82" y="37"/>
                    <a:pt x="82" y="37"/>
                  </a:cubicBezTo>
                  <a:cubicBezTo>
                    <a:pt x="81" y="37"/>
                    <a:pt x="81" y="37"/>
                    <a:pt x="81" y="37"/>
                  </a:cubicBezTo>
                  <a:cubicBezTo>
                    <a:pt x="81" y="37"/>
                    <a:pt x="80" y="37"/>
                    <a:pt x="80" y="37"/>
                  </a:cubicBezTo>
                  <a:cubicBezTo>
                    <a:pt x="80" y="37"/>
                    <a:pt x="79" y="36"/>
                    <a:pt x="79" y="36"/>
                  </a:cubicBezTo>
                  <a:cubicBezTo>
                    <a:pt x="79" y="36"/>
                    <a:pt x="78" y="36"/>
                    <a:pt x="78" y="36"/>
                  </a:cubicBezTo>
                  <a:cubicBezTo>
                    <a:pt x="78" y="36"/>
                    <a:pt x="78" y="36"/>
                    <a:pt x="77" y="36"/>
                  </a:cubicBezTo>
                  <a:cubicBezTo>
                    <a:pt x="77" y="36"/>
                    <a:pt x="76" y="36"/>
                    <a:pt x="76" y="36"/>
                  </a:cubicBezTo>
                  <a:cubicBezTo>
                    <a:pt x="76" y="36"/>
                    <a:pt x="75" y="35"/>
                    <a:pt x="75" y="35"/>
                  </a:cubicBezTo>
                  <a:cubicBezTo>
                    <a:pt x="75" y="35"/>
                    <a:pt x="74" y="34"/>
                    <a:pt x="74" y="34"/>
                  </a:cubicBezTo>
                  <a:cubicBezTo>
                    <a:pt x="74" y="34"/>
                    <a:pt x="74" y="34"/>
                    <a:pt x="74" y="34"/>
                  </a:cubicBezTo>
                  <a:cubicBezTo>
                    <a:pt x="74" y="34"/>
                    <a:pt x="73" y="34"/>
                    <a:pt x="73" y="33"/>
                  </a:cubicBezTo>
                  <a:cubicBezTo>
                    <a:pt x="72" y="33"/>
                    <a:pt x="72" y="33"/>
                    <a:pt x="71" y="33"/>
                  </a:cubicBezTo>
                  <a:cubicBezTo>
                    <a:pt x="71" y="33"/>
                    <a:pt x="71" y="32"/>
                    <a:pt x="71" y="32"/>
                  </a:cubicBezTo>
                  <a:cubicBezTo>
                    <a:pt x="71" y="32"/>
                    <a:pt x="71" y="32"/>
                    <a:pt x="72" y="32"/>
                  </a:cubicBezTo>
                  <a:cubicBezTo>
                    <a:pt x="72" y="32"/>
                    <a:pt x="71" y="32"/>
                    <a:pt x="71" y="32"/>
                  </a:cubicBezTo>
                  <a:cubicBezTo>
                    <a:pt x="70" y="31"/>
                    <a:pt x="70" y="31"/>
                    <a:pt x="70" y="31"/>
                  </a:cubicBezTo>
                  <a:cubicBezTo>
                    <a:pt x="70" y="30"/>
                    <a:pt x="70" y="30"/>
                    <a:pt x="70" y="29"/>
                  </a:cubicBezTo>
                  <a:cubicBezTo>
                    <a:pt x="71" y="29"/>
                    <a:pt x="70" y="29"/>
                    <a:pt x="70" y="29"/>
                  </a:cubicBezTo>
                  <a:cubicBezTo>
                    <a:pt x="70" y="29"/>
                    <a:pt x="70" y="29"/>
                    <a:pt x="70" y="29"/>
                  </a:cubicBezTo>
                  <a:cubicBezTo>
                    <a:pt x="70" y="29"/>
                    <a:pt x="68" y="29"/>
                    <a:pt x="68" y="29"/>
                  </a:cubicBezTo>
                  <a:cubicBezTo>
                    <a:pt x="68" y="29"/>
                    <a:pt x="68" y="29"/>
                    <a:pt x="68" y="29"/>
                  </a:cubicBezTo>
                  <a:cubicBezTo>
                    <a:pt x="67" y="29"/>
                    <a:pt x="67" y="29"/>
                    <a:pt x="67" y="29"/>
                  </a:cubicBezTo>
                  <a:cubicBezTo>
                    <a:pt x="67" y="29"/>
                    <a:pt x="66" y="29"/>
                    <a:pt x="66" y="29"/>
                  </a:cubicBezTo>
                  <a:cubicBezTo>
                    <a:pt x="65" y="29"/>
                    <a:pt x="65" y="30"/>
                    <a:pt x="65" y="30"/>
                  </a:cubicBezTo>
                  <a:cubicBezTo>
                    <a:pt x="65" y="31"/>
                    <a:pt x="65" y="31"/>
                    <a:pt x="65" y="31"/>
                  </a:cubicBezTo>
                  <a:cubicBezTo>
                    <a:pt x="65" y="31"/>
                    <a:pt x="65" y="31"/>
                    <a:pt x="65" y="32"/>
                  </a:cubicBezTo>
                  <a:cubicBezTo>
                    <a:pt x="65" y="32"/>
                    <a:pt x="64" y="33"/>
                    <a:pt x="64" y="33"/>
                  </a:cubicBezTo>
                  <a:cubicBezTo>
                    <a:pt x="63" y="33"/>
                    <a:pt x="62" y="33"/>
                    <a:pt x="61" y="34"/>
                  </a:cubicBezTo>
                  <a:cubicBezTo>
                    <a:pt x="61" y="34"/>
                    <a:pt x="60" y="34"/>
                    <a:pt x="60" y="34"/>
                  </a:cubicBezTo>
                  <a:cubicBezTo>
                    <a:pt x="60" y="34"/>
                    <a:pt x="59" y="36"/>
                    <a:pt x="59" y="36"/>
                  </a:cubicBezTo>
                  <a:cubicBezTo>
                    <a:pt x="59" y="36"/>
                    <a:pt x="59" y="36"/>
                    <a:pt x="59" y="36"/>
                  </a:cubicBezTo>
                  <a:cubicBezTo>
                    <a:pt x="59" y="36"/>
                    <a:pt x="60" y="40"/>
                    <a:pt x="60" y="40"/>
                  </a:cubicBezTo>
                  <a:cubicBezTo>
                    <a:pt x="60" y="41"/>
                    <a:pt x="59" y="42"/>
                    <a:pt x="59" y="42"/>
                  </a:cubicBezTo>
                  <a:cubicBezTo>
                    <a:pt x="59" y="42"/>
                    <a:pt x="57" y="43"/>
                    <a:pt x="56" y="43"/>
                  </a:cubicBezTo>
                  <a:cubicBezTo>
                    <a:pt x="56" y="43"/>
                    <a:pt x="56" y="43"/>
                    <a:pt x="56" y="43"/>
                  </a:cubicBezTo>
                  <a:cubicBezTo>
                    <a:pt x="56" y="43"/>
                    <a:pt x="55" y="43"/>
                    <a:pt x="55" y="43"/>
                  </a:cubicBezTo>
                  <a:cubicBezTo>
                    <a:pt x="55" y="43"/>
                    <a:pt x="54" y="43"/>
                    <a:pt x="54" y="43"/>
                  </a:cubicBezTo>
                  <a:cubicBezTo>
                    <a:pt x="54" y="43"/>
                    <a:pt x="54" y="43"/>
                    <a:pt x="53" y="43"/>
                  </a:cubicBezTo>
                  <a:cubicBezTo>
                    <a:pt x="53" y="43"/>
                    <a:pt x="53" y="43"/>
                    <a:pt x="52" y="43"/>
                  </a:cubicBezTo>
                  <a:cubicBezTo>
                    <a:pt x="52" y="43"/>
                    <a:pt x="51" y="43"/>
                    <a:pt x="51" y="43"/>
                  </a:cubicBezTo>
                  <a:cubicBezTo>
                    <a:pt x="50" y="43"/>
                    <a:pt x="49" y="42"/>
                    <a:pt x="48" y="41"/>
                  </a:cubicBezTo>
                  <a:cubicBezTo>
                    <a:pt x="47" y="41"/>
                    <a:pt x="46" y="42"/>
                    <a:pt x="46" y="42"/>
                  </a:cubicBezTo>
                  <a:cubicBezTo>
                    <a:pt x="46" y="42"/>
                    <a:pt x="43" y="51"/>
                    <a:pt x="43" y="51"/>
                  </a:cubicBezTo>
                  <a:cubicBezTo>
                    <a:pt x="43" y="52"/>
                    <a:pt x="43" y="52"/>
                    <a:pt x="43" y="52"/>
                  </a:cubicBezTo>
                  <a:cubicBezTo>
                    <a:pt x="43" y="52"/>
                    <a:pt x="44" y="52"/>
                    <a:pt x="44" y="52"/>
                  </a:cubicBezTo>
                  <a:cubicBezTo>
                    <a:pt x="45" y="52"/>
                    <a:pt x="45" y="53"/>
                    <a:pt x="45" y="53"/>
                  </a:cubicBezTo>
                  <a:cubicBezTo>
                    <a:pt x="44" y="54"/>
                    <a:pt x="44" y="54"/>
                    <a:pt x="44" y="54"/>
                  </a:cubicBezTo>
                  <a:cubicBezTo>
                    <a:pt x="44" y="54"/>
                    <a:pt x="41" y="54"/>
                    <a:pt x="41" y="54"/>
                  </a:cubicBezTo>
                  <a:cubicBezTo>
                    <a:pt x="41" y="54"/>
                    <a:pt x="40" y="54"/>
                    <a:pt x="40" y="54"/>
                  </a:cubicBezTo>
                  <a:cubicBezTo>
                    <a:pt x="41" y="53"/>
                    <a:pt x="41" y="53"/>
                    <a:pt x="40" y="53"/>
                  </a:cubicBezTo>
                  <a:cubicBezTo>
                    <a:pt x="40" y="53"/>
                    <a:pt x="39" y="53"/>
                    <a:pt x="38" y="53"/>
                  </a:cubicBezTo>
                  <a:cubicBezTo>
                    <a:pt x="38" y="53"/>
                    <a:pt x="33" y="55"/>
                    <a:pt x="32" y="55"/>
                  </a:cubicBezTo>
                  <a:cubicBezTo>
                    <a:pt x="32" y="55"/>
                    <a:pt x="31" y="55"/>
                    <a:pt x="31" y="56"/>
                  </a:cubicBezTo>
                  <a:cubicBezTo>
                    <a:pt x="31" y="56"/>
                    <a:pt x="31" y="56"/>
                    <a:pt x="31" y="56"/>
                  </a:cubicBezTo>
                  <a:cubicBezTo>
                    <a:pt x="31" y="56"/>
                    <a:pt x="31" y="56"/>
                    <a:pt x="32" y="56"/>
                  </a:cubicBezTo>
                  <a:cubicBezTo>
                    <a:pt x="32" y="56"/>
                    <a:pt x="34" y="56"/>
                    <a:pt x="34" y="56"/>
                  </a:cubicBezTo>
                  <a:cubicBezTo>
                    <a:pt x="34" y="56"/>
                    <a:pt x="34" y="57"/>
                    <a:pt x="34" y="57"/>
                  </a:cubicBezTo>
                  <a:cubicBezTo>
                    <a:pt x="34" y="57"/>
                    <a:pt x="34" y="57"/>
                    <a:pt x="33" y="57"/>
                  </a:cubicBezTo>
                  <a:cubicBezTo>
                    <a:pt x="33" y="58"/>
                    <a:pt x="33" y="59"/>
                    <a:pt x="34" y="60"/>
                  </a:cubicBezTo>
                  <a:cubicBezTo>
                    <a:pt x="34" y="62"/>
                    <a:pt x="35" y="64"/>
                    <a:pt x="35" y="64"/>
                  </a:cubicBezTo>
                  <a:cubicBezTo>
                    <a:pt x="35" y="64"/>
                    <a:pt x="35" y="65"/>
                    <a:pt x="36" y="66"/>
                  </a:cubicBezTo>
                  <a:cubicBezTo>
                    <a:pt x="36" y="66"/>
                    <a:pt x="35" y="66"/>
                    <a:pt x="35" y="66"/>
                  </a:cubicBezTo>
                  <a:cubicBezTo>
                    <a:pt x="34" y="66"/>
                    <a:pt x="34" y="66"/>
                    <a:pt x="34" y="67"/>
                  </a:cubicBezTo>
                  <a:cubicBezTo>
                    <a:pt x="33" y="67"/>
                    <a:pt x="34" y="67"/>
                    <a:pt x="34" y="67"/>
                  </a:cubicBezTo>
                  <a:cubicBezTo>
                    <a:pt x="34" y="68"/>
                    <a:pt x="34" y="68"/>
                    <a:pt x="34" y="68"/>
                  </a:cubicBezTo>
                  <a:cubicBezTo>
                    <a:pt x="34" y="68"/>
                    <a:pt x="34" y="68"/>
                    <a:pt x="33" y="68"/>
                  </a:cubicBezTo>
                  <a:cubicBezTo>
                    <a:pt x="33" y="68"/>
                    <a:pt x="33" y="68"/>
                    <a:pt x="33" y="68"/>
                  </a:cubicBezTo>
                  <a:cubicBezTo>
                    <a:pt x="32" y="69"/>
                    <a:pt x="33" y="71"/>
                    <a:pt x="33" y="71"/>
                  </a:cubicBezTo>
                  <a:cubicBezTo>
                    <a:pt x="33" y="71"/>
                    <a:pt x="33" y="71"/>
                    <a:pt x="33" y="71"/>
                  </a:cubicBezTo>
                  <a:cubicBezTo>
                    <a:pt x="33" y="72"/>
                    <a:pt x="33" y="72"/>
                    <a:pt x="33" y="72"/>
                  </a:cubicBezTo>
                  <a:cubicBezTo>
                    <a:pt x="33" y="72"/>
                    <a:pt x="33" y="72"/>
                    <a:pt x="33" y="72"/>
                  </a:cubicBezTo>
                  <a:cubicBezTo>
                    <a:pt x="33" y="72"/>
                    <a:pt x="33" y="72"/>
                    <a:pt x="33" y="72"/>
                  </a:cubicBezTo>
                  <a:cubicBezTo>
                    <a:pt x="33" y="73"/>
                    <a:pt x="32" y="73"/>
                    <a:pt x="32" y="73"/>
                  </a:cubicBezTo>
                  <a:cubicBezTo>
                    <a:pt x="32" y="73"/>
                    <a:pt x="28" y="75"/>
                    <a:pt x="26" y="75"/>
                  </a:cubicBezTo>
                  <a:cubicBezTo>
                    <a:pt x="25" y="76"/>
                    <a:pt x="23" y="78"/>
                    <a:pt x="23" y="78"/>
                  </a:cubicBezTo>
                  <a:cubicBezTo>
                    <a:pt x="23" y="78"/>
                    <a:pt x="23" y="78"/>
                    <a:pt x="23" y="78"/>
                  </a:cubicBezTo>
                  <a:cubicBezTo>
                    <a:pt x="23" y="78"/>
                    <a:pt x="18" y="79"/>
                    <a:pt x="17" y="79"/>
                  </a:cubicBezTo>
                  <a:cubicBezTo>
                    <a:pt x="17" y="79"/>
                    <a:pt x="16" y="79"/>
                    <a:pt x="16" y="80"/>
                  </a:cubicBezTo>
                  <a:cubicBezTo>
                    <a:pt x="16" y="80"/>
                    <a:pt x="15" y="80"/>
                    <a:pt x="15" y="80"/>
                  </a:cubicBezTo>
                  <a:cubicBezTo>
                    <a:pt x="15" y="80"/>
                    <a:pt x="15" y="81"/>
                    <a:pt x="15" y="81"/>
                  </a:cubicBezTo>
                  <a:cubicBezTo>
                    <a:pt x="15" y="81"/>
                    <a:pt x="14" y="82"/>
                    <a:pt x="14" y="82"/>
                  </a:cubicBezTo>
                  <a:cubicBezTo>
                    <a:pt x="14" y="83"/>
                    <a:pt x="14" y="83"/>
                    <a:pt x="13" y="83"/>
                  </a:cubicBezTo>
                  <a:cubicBezTo>
                    <a:pt x="13" y="82"/>
                    <a:pt x="12" y="83"/>
                    <a:pt x="12" y="83"/>
                  </a:cubicBezTo>
                  <a:cubicBezTo>
                    <a:pt x="12" y="83"/>
                    <a:pt x="11" y="83"/>
                    <a:pt x="11" y="83"/>
                  </a:cubicBezTo>
                  <a:cubicBezTo>
                    <a:pt x="10" y="83"/>
                    <a:pt x="10" y="83"/>
                    <a:pt x="10" y="83"/>
                  </a:cubicBezTo>
                  <a:cubicBezTo>
                    <a:pt x="10" y="82"/>
                    <a:pt x="10" y="82"/>
                    <a:pt x="10" y="82"/>
                  </a:cubicBezTo>
                  <a:cubicBezTo>
                    <a:pt x="10" y="82"/>
                    <a:pt x="10" y="82"/>
                    <a:pt x="10" y="81"/>
                  </a:cubicBezTo>
                  <a:cubicBezTo>
                    <a:pt x="10" y="81"/>
                    <a:pt x="9" y="81"/>
                    <a:pt x="9" y="81"/>
                  </a:cubicBezTo>
                  <a:cubicBezTo>
                    <a:pt x="9" y="82"/>
                    <a:pt x="8" y="82"/>
                    <a:pt x="8" y="82"/>
                  </a:cubicBezTo>
                  <a:cubicBezTo>
                    <a:pt x="7" y="82"/>
                    <a:pt x="6" y="82"/>
                    <a:pt x="6" y="82"/>
                  </a:cubicBezTo>
                  <a:cubicBezTo>
                    <a:pt x="6" y="82"/>
                    <a:pt x="6" y="82"/>
                    <a:pt x="6" y="82"/>
                  </a:cubicBezTo>
                  <a:cubicBezTo>
                    <a:pt x="6" y="82"/>
                    <a:pt x="6" y="82"/>
                    <a:pt x="6" y="83"/>
                  </a:cubicBezTo>
                  <a:cubicBezTo>
                    <a:pt x="6" y="83"/>
                    <a:pt x="6" y="83"/>
                    <a:pt x="6" y="83"/>
                  </a:cubicBezTo>
                  <a:cubicBezTo>
                    <a:pt x="6" y="83"/>
                    <a:pt x="2" y="84"/>
                    <a:pt x="2" y="84"/>
                  </a:cubicBezTo>
                  <a:cubicBezTo>
                    <a:pt x="2" y="84"/>
                    <a:pt x="2" y="85"/>
                    <a:pt x="2" y="85"/>
                  </a:cubicBezTo>
                  <a:cubicBezTo>
                    <a:pt x="2" y="85"/>
                    <a:pt x="2" y="86"/>
                    <a:pt x="1" y="87"/>
                  </a:cubicBezTo>
                  <a:cubicBezTo>
                    <a:pt x="1" y="87"/>
                    <a:pt x="1" y="87"/>
                    <a:pt x="2" y="87"/>
                  </a:cubicBezTo>
                  <a:cubicBezTo>
                    <a:pt x="2" y="87"/>
                    <a:pt x="1" y="88"/>
                    <a:pt x="1" y="88"/>
                  </a:cubicBezTo>
                  <a:cubicBezTo>
                    <a:pt x="1" y="88"/>
                    <a:pt x="0" y="88"/>
                    <a:pt x="0" y="88"/>
                  </a:cubicBezTo>
                  <a:cubicBezTo>
                    <a:pt x="0" y="88"/>
                    <a:pt x="0" y="89"/>
                    <a:pt x="0" y="89"/>
                  </a:cubicBezTo>
                  <a:cubicBezTo>
                    <a:pt x="0" y="90"/>
                    <a:pt x="1" y="91"/>
                    <a:pt x="1" y="91"/>
                  </a:cubicBezTo>
                  <a:cubicBezTo>
                    <a:pt x="1" y="91"/>
                    <a:pt x="1" y="91"/>
                    <a:pt x="1" y="91"/>
                  </a:cubicBezTo>
                  <a:cubicBezTo>
                    <a:pt x="1" y="91"/>
                    <a:pt x="1" y="91"/>
                    <a:pt x="1" y="91"/>
                  </a:cubicBezTo>
                  <a:cubicBezTo>
                    <a:pt x="0" y="91"/>
                    <a:pt x="0" y="92"/>
                    <a:pt x="0" y="92"/>
                  </a:cubicBezTo>
                  <a:cubicBezTo>
                    <a:pt x="0" y="92"/>
                    <a:pt x="1" y="92"/>
                    <a:pt x="1" y="93"/>
                  </a:cubicBezTo>
                  <a:cubicBezTo>
                    <a:pt x="1" y="93"/>
                    <a:pt x="2" y="93"/>
                    <a:pt x="2" y="93"/>
                  </a:cubicBezTo>
                  <a:cubicBezTo>
                    <a:pt x="2" y="93"/>
                    <a:pt x="3" y="93"/>
                    <a:pt x="3" y="93"/>
                  </a:cubicBezTo>
                  <a:cubicBezTo>
                    <a:pt x="4" y="93"/>
                    <a:pt x="6" y="94"/>
                    <a:pt x="6" y="94"/>
                  </a:cubicBezTo>
                  <a:cubicBezTo>
                    <a:pt x="6" y="94"/>
                    <a:pt x="6" y="94"/>
                    <a:pt x="6" y="94"/>
                  </a:cubicBezTo>
                  <a:cubicBezTo>
                    <a:pt x="6" y="94"/>
                    <a:pt x="7" y="98"/>
                    <a:pt x="7" y="98"/>
                  </a:cubicBezTo>
                  <a:cubicBezTo>
                    <a:pt x="7" y="99"/>
                    <a:pt x="7" y="99"/>
                    <a:pt x="7" y="100"/>
                  </a:cubicBezTo>
                  <a:cubicBezTo>
                    <a:pt x="8" y="100"/>
                    <a:pt x="7" y="100"/>
                    <a:pt x="7" y="100"/>
                  </a:cubicBezTo>
                  <a:cubicBezTo>
                    <a:pt x="7" y="100"/>
                    <a:pt x="7" y="100"/>
                    <a:pt x="7" y="101"/>
                  </a:cubicBezTo>
                  <a:cubicBezTo>
                    <a:pt x="6" y="101"/>
                    <a:pt x="6" y="101"/>
                    <a:pt x="6" y="101"/>
                  </a:cubicBezTo>
                  <a:cubicBezTo>
                    <a:pt x="6" y="101"/>
                    <a:pt x="5" y="101"/>
                    <a:pt x="4" y="101"/>
                  </a:cubicBezTo>
                  <a:cubicBezTo>
                    <a:pt x="4" y="101"/>
                    <a:pt x="4" y="101"/>
                    <a:pt x="4" y="101"/>
                  </a:cubicBezTo>
                  <a:cubicBezTo>
                    <a:pt x="5" y="102"/>
                    <a:pt x="5" y="102"/>
                    <a:pt x="5" y="102"/>
                  </a:cubicBezTo>
                  <a:cubicBezTo>
                    <a:pt x="5" y="102"/>
                    <a:pt x="5" y="102"/>
                    <a:pt x="5" y="102"/>
                  </a:cubicBezTo>
                  <a:cubicBezTo>
                    <a:pt x="6" y="102"/>
                    <a:pt x="6" y="102"/>
                    <a:pt x="6" y="102"/>
                  </a:cubicBezTo>
                  <a:cubicBezTo>
                    <a:pt x="7" y="102"/>
                    <a:pt x="8" y="102"/>
                    <a:pt x="8" y="102"/>
                  </a:cubicBezTo>
                  <a:cubicBezTo>
                    <a:pt x="9" y="103"/>
                    <a:pt x="9" y="103"/>
                    <a:pt x="9" y="103"/>
                  </a:cubicBezTo>
                  <a:cubicBezTo>
                    <a:pt x="10" y="103"/>
                    <a:pt x="10" y="104"/>
                    <a:pt x="10" y="104"/>
                  </a:cubicBezTo>
                  <a:cubicBezTo>
                    <a:pt x="11" y="104"/>
                    <a:pt x="12" y="105"/>
                    <a:pt x="12" y="105"/>
                  </a:cubicBezTo>
                  <a:cubicBezTo>
                    <a:pt x="12" y="106"/>
                    <a:pt x="12" y="107"/>
                    <a:pt x="11" y="107"/>
                  </a:cubicBezTo>
                  <a:cubicBezTo>
                    <a:pt x="11" y="107"/>
                    <a:pt x="11" y="107"/>
                    <a:pt x="11" y="108"/>
                  </a:cubicBezTo>
                  <a:cubicBezTo>
                    <a:pt x="12" y="108"/>
                    <a:pt x="12" y="109"/>
                    <a:pt x="13" y="109"/>
                  </a:cubicBezTo>
                  <a:cubicBezTo>
                    <a:pt x="13" y="109"/>
                    <a:pt x="13" y="109"/>
                    <a:pt x="13" y="109"/>
                  </a:cubicBezTo>
                  <a:cubicBezTo>
                    <a:pt x="13" y="109"/>
                    <a:pt x="14" y="109"/>
                    <a:pt x="14" y="109"/>
                  </a:cubicBezTo>
                  <a:cubicBezTo>
                    <a:pt x="14" y="108"/>
                    <a:pt x="15" y="108"/>
                    <a:pt x="15" y="109"/>
                  </a:cubicBezTo>
                  <a:cubicBezTo>
                    <a:pt x="15" y="109"/>
                    <a:pt x="15" y="109"/>
                    <a:pt x="15" y="109"/>
                  </a:cubicBezTo>
                  <a:cubicBezTo>
                    <a:pt x="16" y="110"/>
                    <a:pt x="17" y="110"/>
                    <a:pt x="19" y="110"/>
                  </a:cubicBezTo>
                  <a:cubicBezTo>
                    <a:pt x="20" y="111"/>
                    <a:pt x="20" y="111"/>
                    <a:pt x="21" y="111"/>
                  </a:cubicBezTo>
                  <a:cubicBezTo>
                    <a:pt x="21" y="111"/>
                    <a:pt x="21" y="110"/>
                    <a:pt x="21" y="110"/>
                  </a:cubicBezTo>
                  <a:cubicBezTo>
                    <a:pt x="22" y="110"/>
                    <a:pt x="23" y="110"/>
                    <a:pt x="23" y="109"/>
                  </a:cubicBezTo>
                  <a:cubicBezTo>
                    <a:pt x="24" y="109"/>
                    <a:pt x="24" y="109"/>
                    <a:pt x="24" y="109"/>
                  </a:cubicBezTo>
                  <a:cubicBezTo>
                    <a:pt x="24" y="109"/>
                    <a:pt x="25" y="109"/>
                    <a:pt x="25" y="109"/>
                  </a:cubicBezTo>
                  <a:cubicBezTo>
                    <a:pt x="25" y="108"/>
                    <a:pt x="25" y="108"/>
                    <a:pt x="26" y="108"/>
                  </a:cubicBezTo>
                  <a:cubicBezTo>
                    <a:pt x="26" y="108"/>
                    <a:pt x="27" y="108"/>
                    <a:pt x="28" y="108"/>
                  </a:cubicBezTo>
                  <a:cubicBezTo>
                    <a:pt x="28" y="108"/>
                    <a:pt x="28" y="108"/>
                    <a:pt x="28" y="108"/>
                  </a:cubicBezTo>
                  <a:cubicBezTo>
                    <a:pt x="29" y="108"/>
                    <a:pt x="31" y="110"/>
                    <a:pt x="31" y="110"/>
                  </a:cubicBezTo>
                  <a:cubicBezTo>
                    <a:pt x="31" y="110"/>
                    <a:pt x="32" y="111"/>
                    <a:pt x="32" y="111"/>
                  </a:cubicBezTo>
                  <a:cubicBezTo>
                    <a:pt x="32" y="111"/>
                    <a:pt x="32" y="111"/>
                    <a:pt x="32" y="111"/>
                  </a:cubicBezTo>
                  <a:cubicBezTo>
                    <a:pt x="32" y="111"/>
                    <a:pt x="33" y="110"/>
                    <a:pt x="33" y="110"/>
                  </a:cubicBezTo>
                  <a:cubicBezTo>
                    <a:pt x="33" y="111"/>
                    <a:pt x="33" y="111"/>
                    <a:pt x="33" y="111"/>
                  </a:cubicBezTo>
                  <a:cubicBezTo>
                    <a:pt x="33" y="111"/>
                    <a:pt x="33" y="113"/>
                    <a:pt x="32" y="114"/>
                  </a:cubicBezTo>
                  <a:cubicBezTo>
                    <a:pt x="32" y="114"/>
                    <a:pt x="31" y="115"/>
                    <a:pt x="31" y="116"/>
                  </a:cubicBezTo>
                  <a:cubicBezTo>
                    <a:pt x="31" y="116"/>
                    <a:pt x="30" y="117"/>
                    <a:pt x="30" y="117"/>
                  </a:cubicBezTo>
                  <a:cubicBezTo>
                    <a:pt x="30" y="117"/>
                    <a:pt x="29" y="117"/>
                    <a:pt x="29" y="117"/>
                  </a:cubicBezTo>
                  <a:cubicBezTo>
                    <a:pt x="29" y="117"/>
                    <a:pt x="29" y="118"/>
                    <a:pt x="29" y="118"/>
                  </a:cubicBezTo>
                  <a:cubicBezTo>
                    <a:pt x="29" y="118"/>
                    <a:pt x="29" y="119"/>
                    <a:pt x="28" y="119"/>
                  </a:cubicBezTo>
                  <a:cubicBezTo>
                    <a:pt x="28" y="119"/>
                    <a:pt x="27" y="119"/>
                    <a:pt x="27" y="119"/>
                  </a:cubicBezTo>
                  <a:cubicBezTo>
                    <a:pt x="27" y="119"/>
                    <a:pt x="26" y="119"/>
                    <a:pt x="26" y="119"/>
                  </a:cubicBezTo>
                  <a:cubicBezTo>
                    <a:pt x="26" y="119"/>
                    <a:pt x="26" y="120"/>
                    <a:pt x="26" y="120"/>
                  </a:cubicBezTo>
                  <a:cubicBezTo>
                    <a:pt x="26" y="120"/>
                    <a:pt x="27" y="121"/>
                    <a:pt x="27" y="121"/>
                  </a:cubicBezTo>
                  <a:cubicBezTo>
                    <a:pt x="26" y="121"/>
                    <a:pt x="26" y="121"/>
                    <a:pt x="26" y="121"/>
                  </a:cubicBezTo>
                  <a:cubicBezTo>
                    <a:pt x="26" y="122"/>
                    <a:pt x="26" y="122"/>
                    <a:pt x="26" y="122"/>
                  </a:cubicBezTo>
                  <a:cubicBezTo>
                    <a:pt x="26" y="122"/>
                    <a:pt x="26" y="122"/>
                    <a:pt x="26" y="122"/>
                  </a:cubicBezTo>
                  <a:cubicBezTo>
                    <a:pt x="26" y="122"/>
                    <a:pt x="27" y="123"/>
                    <a:pt x="27" y="123"/>
                  </a:cubicBezTo>
                  <a:cubicBezTo>
                    <a:pt x="27" y="123"/>
                    <a:pt x="27" y="123"/>
                    <a:pt x="28" y="123"/>
                  </a:cubicBezTo>
                  <a:cubicBezTo>
                    <a:pt x="28" y="123"/>
                    <a:pt x="29" y="124"/>
                    <a:pt x="29" y="124"/>
                  </a:cubicBezTo>
                  <a:cubicBezTo>
                    <a:pt x="29" y="124"/>
                    <a:pt x="29" y="125"/>
                    <a:pt x="29" y="126"/>
                  </a:cubicBezTo>
                  <a:cubicBezTo>
                    <a:pt x="29" y="126"/>
                    <a:pt x="29" y="126"/>
                    <a:pt x="29" y="126"/>
                  </a:cubicBezTo>
                  <a:cubicBezTo>
                    <a:pt x="29" y="126"/>
                    <a:pt x="27" y="128"/>
                    <a:pt x="27" y="128"/>
                  </a:cubicBezTo>
                  <a:cubicBezTo>
                    <a:pt x="26" y="128"/>
                    <a:pt x="26" y="128"/>
                    <a:pt x="26" y="128"/>
                  </a:cubicBezTo>
                  <a:cubicBezTo>
                    <a:pt x="26" y="127"/>
                    <a:pt x="25" y="127"/>
                    <a:pt x="25" y="127"/>
                  </a:cubicBezTo>
                  <a:cubicBezTo>
                    <a:pt x="26" y="127"/>
                    <a:pt x="25" y="127"/>
                    <a:pt x="25" y="127"/>
                  </a:cubicBezTo>
                  <a:cubicBezTo>
                    <a:pt x="25" y="127"/>
                    <a:pt x="24" y="127"/>
                    <a:pt x="24" y="127"/>
                  </a:cubicBezTo>
                  <a:cubicBezTo>
                    <a:pt x="24" y="127"/>
                    <a:pt x="24" y="127"/>
                    <a:pt x="24" y="127"/>
                  </a:cubicBezTo>
                  <a:cubicBezTo>
                    <a:pt x="24" y="128"/>
                    <a:pt x="24" y="129"/>
                    <a:pt x="24" y="129"/>
                  </a:cubicBezTo>
                  <a:cubicBezTo>
                    <a:pt x="24" y="129"/>
                    <a:pt x="25" y="130"/>
                    <a:pt x="25" y="130"/>
                  </a:cubicBezTo>
                  <a:cubicBezTo>
                    <a:pt x="25" y="130"/>
                    <a:pt x="25" y="131"/>
                    <a:pt x="25" y="131"/>
                  </a:cubicBezTo>
                  <a:cubicBezTo>
                    <a:pt x="25" y="131"/>
                    <a:pt x="25" y="132"/>
                    <a:pt x="25" y="133"/>
                  </a:cubicBezTo>
                  <a:cubicBezTo>
                    <a:pt x="26" y="134"/>
                    <a:pt x="26" y="134"/>
                    <a:pt x="26" y="134"/>
                  </a:cubicBezTo>
                  <a:cubicBezTo>
                    <a:pt x="26" y="134"/>
                    <a:pt x="26" y="134"/>
                    <a:pt x="26" y="134"/>
                  </a:cubicBezTo>
                  <a:cubicBezTo>
                    <a:pt x="26" y="134"/>
                    <a:pt x="27" y="133"/>
                    <a:pt x="27" y="133"/>
                  </a:cubicBezTo>
                  <a:cubicBezTo>
                    <a:pt x="27" y="133"/>
                    <a:pt x="27" y="134"/>
                    <a:pt x="27" y="134"/>
                  </a:cubicBezTo>
                  <a:cubicBezTo>
                    <a:pt x="28" y="134"/>
                    <a:pt x="28" y="135"/>
                    <a:pt x="28" y="135"/>
                  </a:cubicBezTo>
                  <a:cubicBezTo>
                    <a:pt x="29" y="135"/>
                    <a:pt x="29" y="135"/>
                    <a:pt x="29" y="135"/>
                  </a:cubicBezTo>
                  <a:cubicBezTo>
                    <a:pt x="29" y="135"/>
                    <a:pt x="31" y="136"/>
                    <a:pt x="31" y="136"/>
                  </a:cubicBezTo>
                  <a:cubicBezTo>
                    <a:pt x="32" y="136"/>
                    <a:pt x="33" y="137"/>
                    <a:pt x="33" y="137"/>
                  </a:cubicBezTo>
                  <a:cubicBezTo>
                    <a:pt x="33" y="138"/>
                    <a:pt x="32" y="138"/>
                    <a:pt x="33" y="138"/>
                  </a:cubicBezTo>
                  <a:cubicBezTo>
                    <a:pt x="33" y="138"/>
                    <a:pt x="37" y="140"/>
                    <a:pt x="37" y="140"/>
                  </a:cubicBezTo>
                  <a:cubicBezTo>
                    <a:pt x="37" y="140"/>
                    <a:pt x="37" y="140"/>
                    <a:pt x="37" y="14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1" name="Freeform 533"/>
            <p:cNvSpPr>
              <a:spLocks/>
            </p:cNvSpPr>
            <p:nvPr/>
          </p:nvSpPr>
          <p:spPr bwMode="auto">
            <a:xfrm>
              <a:off x="4092" y="1652"/>
              <a:ext cx="514" cy="214"/>
            </a:xfrm>
            <a:custGeom>
              <a:avLst/>
              <a:gdLst/>
              <a:ahLst/>
              <a:cxnLst>
                <a:cxn ang="0">
                  <a:pos x="2" y="22"/>
                </a:cxn>
                <a:cxn ang="0">
                  <a:pos x="4" y="24"/>
                </a:cxn>
                <a:cxn ang="0">
                  <a:pos x="7" y="26"/>
                </a:cxn>
                <a:cxn ang="0">
                  <a:pos x="11" y="27"/>
                </a:cxn>
                <a:cxn ang="0">
                  <a:pos x="16" y="34"/>
                </a:cxn>
                <a:cxn ang="0">
                  <a:pos x="16" y="39"/>
                </a:cxn>
                <a:cxn ang="0">
                  <a:pos x="16" y="44"/>
                </a:cxn>
                <a:cxn ang="0">
                  <a:pos x="24" y="45"/>
                </a:cxn>
                <a:cxn ang="0">
                  <a:pos x="37" y="49"/>
                </a:cxn>
                <a:cxn ang="0">
                  <a:pos x="38" y="51"/>
                </a:cxn>
                <a:cxn ang="0">
                  <a:pos x="42" y="58"/>
                </a:cxn>
                <a:cxn ang="0">
                  <a:pos x="47" y="58"/>
                </a:cxn>
                <a:cxn ang="0">
                  <a:pos x="59" y="59"/>
                </a:cxn>
                <a:cxn ang="0">
                  <a:pos x="69" y="61"/>
                </a:cxn>
                <a:cxn ang="0">
                  <a:pos x="76" y="63"/>
                </a:cxn>
                <a:cxn ang="0">
                  <a:pos x="84" y="65"/>
                </a:cxn>
                <a:cxn ang="0">
                  <a:pos x="94" y="61"/>
                </a:cxn>
                <a:cxn ang="0">
                  <a:pos x="107" y="60"/>
                </a:cxn>
                <a:cxn ang="0">
                  <a:pos x="115" y="55"/>
                </a:cxn>
                <a:cxn ang="0">
                  <a:pos x="117" y="54"/>
                </a:cxn>
                <a:cxn ang="0">
                  <a:pos x="118" y="48"/>
                </a:cxn>
                <a:cxn ang="0">
                  <a:pos x="122" y="45"/>
                </a:cxn>
                <a:cxn ang="0">
                  <a:pos x="127" y="46"/>
                </a:cxn>
                <a:cxn ang="0">
                  <a:pos x="133" y="42"/>
                </a:cxn>
                <a:cxn ang="0">
                  <a:pos x="141" y="39"/>
                </a:cxn>
                <a:cxn ang="0">
                  <a:pos x="144" y="36"/>
                </a:cxn>
                <a:cxn ang="0">
                  <a:pos x="159" y="35"/>
                </a:cxn>
                <a:cxn ang="0">
                  <a:pos x="156" y="29"/>
                </a:cxn>
                <a:cxn ang="0">
                  <a:pos x="152" y="26"/>
                </a:cxn>
                <a:cxn ang="0">
                  <a:pos x="147" y="28"/>
                </a:cxn>
                <a:cxn ang="0">
                  <a:pos x="141" y="28"/>
                </a:cxn>
                <a:cxn ang="0">
                  <a:pos x="138" y="26"/>
                </a:cxn>
                <a:cxn ang="0">
                  <a:pos x="139" y="23"/>
                </a:cxn>
                <a:cxn ang="0">
                  <a:pos x="137" y="14"/>
                </a:cxn>
                <a:cxn ang="0">
                  <a:pos x="131" y="12"/>
                </a:cxn>
                <a:cxn ang="0">
                  <a:pos x="125" y="16"/>
                </a:cxn>
                <a:cxn ang="0">
                  <a:pos x="114" y="19"/>
                </a:cxn>
                <a:cxn ang="0">
                  <a:pos x="103" y="18"/>
                </a:cxn>
                <a:cxn ang="0">
                  <a:pos x="100" y="14"/>
                </a:cxn>
                <a:cxn ang="0">
                  <a:pos x="94" y="12"/>
                </a:cxn>
                <a:cxn ang="0">
                  <a:pos x="87" y="10"/>
                </a:cxn>
                <a:cxn ang="0">
                  <a:pos x="74" y="11"/>
                </a:cxn>
                <a:cxn ang="0">
                  <a:pos x="71" y="6"/>
                </a:cxn>
                <a:cxn ang="0">
                  <a:pos x="64" y="2"/>
                </a:cxn>
                <a:cxn ang="0">
                  <a:pos x="55" y="0"/>
                </a:cxn>
                <a:cxn ang="0">
                  <a:pos x="51" y="4"/>
                </a:cxn>
                <a:cxn ang="0">
                  <a:pos x="52" y="10"/>
                </a:cxn>
                <a:cxn ang="0">
                  <a:pos x="51" y="13"/>
                </a:cxn>
                <a:cxn ang="0">
                  <a:pos x="46" y="15"/>
                </a:cxn>
                <a:cxn ang="0">
                  <a:pos x="38" y="14"/>
                </a:cxn>
                <a:cxn ang="0">
                  <a:pos x="32" y="10"/>
                </a:cxn>
                <a:cxn ang="0">
                  <a:pos x="26" y="8"/>
                </a:cxn>
                <a:cxn ang="0">
                  <a:pos x="22" y="9"/>
                </a:cxn>
                <a:cxn ang="0">
                  <a:pos x="11" y="13"/>
                </a:cxn>
                <a:cxn ang="0">
                  <a:pos x="10" y="15"/>
                </a:cxn>
                <a:cxn ang="0">
                  <a:pos x="3" y="17"/>
                </a:cxn>
                <a:cxn ang="0">
                  <a:pos x="0" y="19"/>
                </a:cxn>
              </a:cxnLst>
              <a:rect l="0" t="0" r="r" b="b"/>
              <a:pathLst>
                <a:path w="159" h="66">
                  <a:moveTo>
                    <a:pt x="0" y="19"/>
                  </a:moveTo>
                  <a:cubicBezTo>
                    <a:pt x="0" y="20"/>
                    <a:pt x="0" y="20"/>
                    <a:pt x="0" y="21"/>
                  </a:cubicBezTo>
                  <a:cubicBezTo>
                    <a:pt x="0" y="21"/>
                    <a:pt x="0" y="21"/>
                    <a:pt x="1" y="22"/>
                  </a:cubicBezTo>
                  <a:cubicBezTo>
                    <a:pt x="1" y="22"/>
                    <a:pt x="2" y="22"/>
                    <a:pt x="2" y="22"/>
                  </a:cubicBezTo>
                  <a:cubicBezTo>
                    <a:pt x="1" y="22"/>
                    <a:pt x="1" y="22"/>
                    <a:pt x="1" y="22"/>
                  </a:cubicBezTo>
                  <a:cubicBezTo>
                    <a:pt x="1" y="22"/>
                    <a:pt x="1" y="23"/>
                    <a:pt x="1" y="23"/>
                  </a:cubicBezTo>
                  <a:cubicBezTo>
                    <a:pt x="2" y="23"/>
                    <a:pt x="2" y="23"/>
                    <a:pt x="3" y="23"/>
                  </a:cubicBezTo>
                  <a:cubicBezTo>
                    <a:pt x="3" y="24"/>
                    <a:pt x="4" y="24"/>
                    <a:pt x="4" y="24"/>
                  </a:cubicBezTo>
                  <a:cubicBezTo>
                    <a:pt x="4" y="24"/>
                    <a:pt x="4" y="24"/>
                    <a:pt x="4" y="24"/>
                  </a:cubicBezTo>
                  <a:cubicBezTo>
                    <a:pt x="4" y="24"/>
                    <a:pt x="5" y="25"/>
                    <a:pt x="5" y="25"/>
                  </a:cubicBezTo>
                  <a:cubicBezTo>
                    <a:pt x="5" y="25"/>
                    <a:pt x="6" y="26"/>
                    <a:pt x="6" y="26"/>
                  </a:cubicBezTo>
                  <a:cubicBezTo>
                    <a:pt x="6" y="26"/>
                    <a:pt x="7" y="26"/>
                    <a:pt x="7" y="26"/>
                  </a:cubicBezTo>
                  <a:cubicBezTo>
                    <a:pt x="8" y="26"/>
                    <a:pt x="8" y="26"/>
                    <a:pt x="8" y="26"/>
                  </a:cubicBezTo>
                  <a:cubicBezTo>
                    <a:pt x="8" y="26"/>
                    <a:pt x="9" y="26"/>
                    <a:pt x="9" y="26"/>
                  </a:cubicBezTo>
                  <a:cubicBezTo>
                    <a:pt x="9" y="26"/>
                    <a:pt x="10" y="27"/>
                    <a:pt x="10" y="27"/>
                  </a:cubicBezTo>
                  <a:cubicBezTo>
                    <a:pt x="10" y="27"/>
                    <a:pt x="11" y="27"/>
                    <a:pt x="11" y="27"/>
                  </a:cubicBezTo>
                  <a:cubicBezTo>
                    <a:pt x="11" y="27"/>
                    <a:pt x="11" y="27"/>
                    <a:pt x="12" y="27"/>
                  </a:cubicBezTo>
                  <a:cubicBezTo>
                    <a:pt x="12" y="27"/>
                    <a:pt x="13" y="29"/>
                    <a:pt x="13" y="29"/>
                  </a:cubicBezTo>
                  <a:cubicBezTo>
                    <a:pt x="13" y="29"/>
                    <a:pt x="14" y="30"/>
                    <a:pt x="14" y="31"/>
                  </a:cubicBezTo>
                  <a:cubicBezTo>
                    <a:pt x="14" y="31"/>
                    <a:pt x="16" y="34"/>
                    <a:pt x="16" y="34"/>
                  </a:cubicBezTo>
                  <a:cubicBezTo>
                    <a:pt x="16" y="34"/>
                    <a:pt x="16" y="35"/>
                    <a:pt x="16" y="35"/>
                  </a:cubicBezTo>
                  <a:cubicBezTo>
                    <a:pt x="16" y="35"/>
                    <a:pt x="16" y="37"/>
                    <a:pt x="16" y="37"/>
                  </a:cubicBezTo>
                  <a:cubicBezTo>
                    <a:pt x="16" y="37"/>
                    <a:pt x="16" y="38"/>
                    <a:pt x="16" y="38"/>
                  </a:cubicBezTo>
                  <a:cubicBezTo>
                    <a:pt x="16" y="38"/>
                    <a:pt x="16" y="39"/>
                    <a:pt x="16" y="39"/>
                  </a:cubicBezTo>
                  <a:cubicBezTo>
                    <a:pt x="16" y="39"/>
                    <a:pt x="14" y="42"/>
                    <a:pt x="14" y="42"/>
                  </a:cubicBezTo>
                  <a:cubicBezTo>
                    <a:pt x="14" y="42"/>
                    <a:pt x="14" y="42"/>
                    <a:pt x="14" y="42"/>
                  </a:cubicBezTo>
                  <a:cubicBezTo>
                    <a:pt x="14" y="42"/>
                    <a:pt x="15" y="43"/>
                    <a:pt x="15" y="43"/>
                  </a:cubicBezTo>
                  <a:cubicBezTo>
                    <a:pt x="15" y="43"/>
                    <a:pt x="15" y="44"/>
                    <a:pt x="16" y="44"/>
                  </a:cubicBezTo>
                  <a:cubicBezTo>
                    <a:pt x="17" y="44"/>
                    <a:pt x="18" y="44"/>
                    <a:pt x="18" y="44"/>
                  </a:cubicBezTo>
                  <a:cubicBezTo>
                    <a:pt x="18" y="44"/>
                    <a:pt x="18" y="44"/>
                    <a:pt x="18" y="44"/>
                  </a:cubicBezTo>
                  <a:cubicBezTo>
                    <a:pt x="18" y="44"/>
                    <a:pt x="18" y="44"/>
                    <a:pt x="18" y="44"/>
                  </a:cubicBezTo>
                  <a:cubicBezTo>
                    <a:pt x="18" y="44"/>
                    <a:pt x="24" y="45"/>
                    <a:pt x="24" y="45"/>
                  </a:cubicBezTo>
                  <a:cubicBezTo>
                    <a:pt x="28" y="45"/>
                    <a:pt x="28" y="45"/>
                    <a:pt x="28" y="45"/>
                  </a:cubicBezTo>
                  <a:cubicBezTo>
                    <a:pt x="28" y="45"/>
                    <a:pt x="29" y="45"/>
                    <a:pt x="29" y="45"/>
                  </a:cubicBezTo>
                  <a:cubicBezTo>
                    <a:pt x="29" y="45"/>
                    <a:pt x="34" y="49"/>
                    <a:pt x="34" y="49"/>
                  </a:cubicBezTo>
                  <a:cubicBezTo>
                    <a:pt x="34" y="49"/>
                    <a:pt x="36" y="50"/>
                    <a:pt x="37" y="49"/>
                  </a:cubicBezTo>
                  <a:cubicBezTo>
                    <a:pt x="38" y="49"/>
                    <a:pt x="38" y="49"/>
                    <a:pt x="38" y="49"/>
                  </a:cubicBezTo>
                  <a:cubicBezTo>
                    <a:pt x="38" y="49"/>
                    <a:pt x="38" y="49"/>
                    <a:pt x="38" y="49"/>
                  </a:cubicBezTo>
                  <a:cubicBezTo>
                    <a:pt x="38" y="50"/>
                    <a:pt x="37" y="50"/>
                    <a:pt x="37" y="50"/>
                  </a:cubicBezTo>
                  <a:cubicBezTo>
                    <a:pt x="37" y="51"/>
                    <a:pt x="38" y="51"/>
                    <a:pt x="38" y="51"/>
                  </a:cubicBezTo>
                  <a:cubicBezTo>
                    <a:pt x="38" y="51"/>
                    <a:pt x="39" y="51"/>
                    <a:pt x="39" y="52"/>
                  </a:cubicBezTo>
                  <a:cubicBezTo>
                    <a:pt x="39" y="52"/>
                    <a:pt x="40" y="54"/>
                    <a:pt x="40" y="54"/>
                  </a:cubicBezTo>
                  <a:cubicBezTo>
                    <a:pt x="40" y="55"/>
                    <a:pt x="41" y="57"/>
                    <a:pt x="42" y="57"/>
                  </a:cubicBezTo>
                  <a:cubicBezTo>
                    <a:pt x="42" y="58"/>
                    <a:pt x="42" y="58"/>
                    <a:pt x="42" y="58"/>
                  </a:cubicBezTo>
                  <a:cubicBezTo>
                    <a:pt x="42" y="58"/>
                    <a:pt x="43" y="58"/>
                    <a:pt x="43" y="58"/>
                  </a:cubicBezTo>
                  <a:cubicBezTo>
                    <a:pt x="43" y="58"/>
                    <a:pt x="42" y="59"/>
                    <a:pt x="43" y="59"/>
                  </a:cubicBezTo>
                  <a:cubicBezTo>
                    <a:pt x="43" y="59"/>
                    <a:pt x="46" y="58"/>
                    <a:pt x="46" y="58"/>
                  </a:cubicBezTo>
                  <a:cubicBezTo>
                    <a:pt x="46" y="58"/>
                    <a:pt x="47" y="58"/>
                    <a:pt x="47" y="58"/>
                  </a:cubicBezTo>
                  <a:cubicBezTo>
                    <a:pt x="47" y="58"/>
                    <a:pt x="50" y="59"/>
                    <a:pt x="50" y="59"/>
                  </a:cubicBezTo>
                  <a:cubicBezTo>
                    <a:pt x="50" y="59"/>
                    <a:pt x="54" y="59"/>
                    <a:pt x="54" y="59"/>
                  </a:cubicBezTo>
                  <a:cubicBezTo>
                    <a:pt x="55" y="59"/>
                    <a:pt x="58" y="59"/>
                    <a:pt x="58" y="59"/>
                  </a:cubicBezTo>
                  <a:cubicBezTo>
                    <a:pt x="59" y="59"/>
                    <a:pt x="59" y="59"/>
                    <a:pt x="59" y="59"/>
                  </a:cubicBezTo>
                  <a:cubicBezTo>
                    <a:pt x="59" y="59"/>
                    <a:pt x="60" y="59"/>
                    <a:pt x="61" y="59"/>
                  </a:cubicBezTo>
                  <a:cubicBezTo>
                    <a:pt x="61" y="59"/>
                    <a:pt x="67" y="60"/>
                    <a:pt x="67" y="60"/>
                  </a:cubicBezTo>
                  <a:cubicBezTo>
                    <a:pt x="67" y="60"/>
                    <a:pt x="69" y="60"/>
                    <a:pt x="69" y="60"/>
                  </a:cubicBezTo>
                  <a:cubicBezTo>
                    <a:pt x="69" y="60"/>
                    <a:pt x="69" y="60"/>
                    <a:pt x="69" y="61"/>
                  </a:cubicBezTo>
                  <a:cubicBezTo>
                    <a:pt x="70" y="61"/>
                    <a:pt x="70" y="62"/>
                    <a:pt x="71" y="62"/>
                  </a:cubicBezTo>
                  <a:cubicBezTo>
                    <a:pt x="71" y="62"/>
                    <a:pt x="73" y="62"/>
                    <a:pt x="73" y="62"/>
                  </a:cubicBezTo>
                  <a:cubicBezTo>
                    <a:pt x="73" y="63"/>
                    <a:pt x="75" y="63"/>
                    <a:pt x="75" y="63"/>
                  </a:cubicBezTo>
                  <a:cubicBezTo>
                    <a:pt x="75" y="63"/>
                    <a:pt x="76" y="63"/>
                    <a:pt x="76" y="63"/>
                  </a:cubicBezTo>
                  <a:cubicBezTo>
                    <a:pt x="76" y="63"/>
                    <a:pt x="78" y="64"/>
                    <a:pt x="79" y="64"/>
                  </a:cubicBezTo>
                  <a:cubicBezTo>
                    <a:pt x="80" y="64"/>
                    <a:pt x="82" y="64"/>
                    <a:pt x="82" y="64"/>
                  </a:cubicBezTo>
                  <a:cubicBezTo>
                    <a:pt x="82" y="64"/>
                    <a:pt x="82" y="64"/>
                    <a:pt x="82" y="64"/>
                  </a:cubicBezTo>
                  <a:cubicBezTo>
                    <a:pt x="82" y="64"/>
                    <a:pt x="83" y="65"/>
                    <a:pt x="84" y="65"/>
                  </a:cubicBezTo>
                  <a:cubicBezTo>
                    <a:pt x="84" y="65"/>
                    <a:pt x="85" y="65"/>
                    <a:pt x="85" y="65"/>
                  </a:cubicBezTo>
                  <a:cubicBezTo>
                    <a:pt x="85" y="65"/>
                    <a:pt x="85" y="66"/>
                    <a:pt x="85" y="65"/>
                  </a:cubicBezTo>
                  <a:cubicBezTo>
                    <a:pt x="85" y="65"/>
                    <a:pt x="86" y="65"/>
                    <a:pt x="87" y="64"/>
                  </a:cubicBezTo>
                  <a:cubicBezTo>
                    <a:pt x="87" y="64"/>
                    <a:pt x="94" y="61"/>
                    <a:pt x="94" y="61"/>
                  </a:cubicBezTo>
                  <a:cubicBezTo>
                    <a:pt x="94" y="61"/>
                    <a:pt x="94" y="61"/>
                    <a:pt x="94" y="61"/>
                  </a:cubicBezTo>
                  <a:cubicBezTo>
                    <a:pt x="95" y="61"/>
                    <a:pt x="100" y="60"/>
                    <a:pt x="100" y="60"/>
                  </a:cubicBezTo>
                  <a:cubicBezTo>
                    <a:pt x="100" y="60"/>
                    <a:pt x="101" y="60"/>
                    <a:pt x="101" y="60"/>
                  </a:cubicBezTo>
                  <a:cubicBezTo>
                    <a:pt x="101" y="60"/>
                    <a:pt x="107" y="60"/>
                    <a:pt x="107" y="60"/>
                  </a:cubicBezTo>
                  <a:cubicBezTo>
                    <a:pt x="107" y="60"/>
                    <a:pt x="107" y="60"/>
                    <a:pt x="107" y="60"/>
                  </a:cubicBezTo>
                  <a:cubicBezTo>
                    <a:pt x="108" y="60"/>
                    <a:pt x="112" y="58"/>
                    <a:pt x="112" y="58"/>
                  </a:cubicBezTo>
                  <a:cubicBezTo>
                    <a:pt x="112" y="58"/>
                    <a:pt x="112" y="58"/>
                    <a:pt x="112" y="58"/>
                  </a:cubicBezTo>
                  <a:cubicBezTo>
                    <a:pt x="112" y="58"/>
                    <a:pt x="115" y="55"/>
                    <a:pt x="115" y="55"/>
                  </a:cubicBezTo>
                  <a:cubicBezTo>
                    <a:pt x="115" y="55"/>
                    <a:pt x="115" y="55"/>
                    <a:pt x="115" y="55"/>
                  </a:cubicBezTo>
                  <a:cubicBezTo>
                    <a:pt x="115" y="55"/>
                    <a:pt x="117" y="54"/>
                    <a:pt x="117" y="54"/>
                  </a:cubicBezTo>
                  <a:cubicBezTo>
                    <a:pt x="117" y="54"/>
                    <a:pt x="117" y="54"/>
                    <a:pt x="117" y="54"/>
                  </a:cubicBezTo>
                  <a:cubicBezTo>
                    <a:pt x="117" y="54"/>
                    <a:pt x="117" y="54"/>
                    <a:pt x="117" y="54"/>
                  </a:cubicBezTo>
                  <a:cubicBezTo>
                    <a:pt x="117" y="54"/>
                    <a:pt x="120" y="53"/>
                    <a:pt x="120" y="52"/>
                  </a:cubicBezTo>
                  <a:cubicBezTo>
                    <a:pt x="120" y="52"/>
                    <a:pt x="119" y="51"/>
                    <a:pt x="119" y="51"/>
                  </a:cubicBezTo>
                  <a:cubicBezTo>
                    <a:pt x="118" y="51"/>
                    <a:pt x="117" y="49"/>
                    <a:pt x="117" y="49"/>
                  </a:cubicBezTo>
                  <a:cubicBezTo>
                    <a:pt x="117" y="48"/>
                    <a:pt x="117" y="48"/>
                    <a:pt x="118" y="48"/>
                  </a:cubicBezTo>
                  <a:cubicBezTo>
                    <a:pt x="118" y="47"/>
                    <a:pt x="118" y="46"/>
                    <a:pt x="118" y="46"/>
                  </a:cubicBezTo>
                  <a:cubicBezTo>
                    <a:pt x="118" y="46"/>
                    <a:pt x="120" y="45"/>
                    <a:pt x="120" y="45"/>
                  </a:cubicBezTo>
                  <a:cubicBezTo>
                    <a:pt x="120" y="45"/>
                    <a:pt x="120" y="44"/>
                    <a:pt x="120" y="44"/>
                  </a:cubicBezTo>
                  <a:cubicBezTo>
                    <a:pt x="120" y="44"/>
                    <a:pt x="122" y="45"/>
                    <a:pt x="122" y="45"/>
                  </a:cubicBezTo>
                  <a:cubicBezTo>
                    <a:pt x="122" y="45"/>
                    <a:pt x="122" y="45"/>
                    <a:pt x="122" y="45"/>
                  </a:cubicBezTo>
                  <a:cubicBezTo>
                    <a:pt x="122" y="45"/>
                    <a:pt x="126" y="46"/>
                    <a:pt x="126" y="46"/>
                  </a:cubicBezTo>
                  <a:cubicBezTo>
                    <a:pt x="126" y="46"/>
                    <a:pt x="126" y="46"/>
                    <a:pt x="126" y="46"/>
                  </a:cubicBezTo>
                  <a:cubicBezTo>
                    <a:pt x="126" y="46"/>
                    <a:pt x="127" y="46"/>
                    <a:pt x="127" y="46"/>
                  </a:cubicBezTo>
                  <a:cubicBezTo>
                    <a:pt x="127" y="46"/>
                    <a:pt x="128" y="46"/>
                    <a:pt x="129" y="46"/>
                  </a:cubicBezTo>
                  <a:cubicBezTo>
                    <a:pt x="129" y="46"/>
                    <a:pt x="131" y="45"/>
                    <a:pt x="131" y="45"/>
                  </a:cubicBezTo>
                  <a:cubicBezTo>
                    <a:pt x="131" y="44"/>
                    <a:pt x="133" y="42"/>
                    <a:pt x="133" y="42"/>
                  </a:cubicBezTo>
                  <a:cubicBezTo>
                    <a:pt x="133" y="42"/>
                    <a:pt x="133" y="42"/>
                    <a:pt x="133" y="42"/>
                  </a:cubicBezTo>
                  <a:cubicBezTo>
                    <a:pt x="134" y="42"/>
                    <a:pt x="137" y="42"/>
                    <a:pt x="138" y="42"/>
                  </a:cubicBezTo>
                  <a:cubicBezTo>
                    <a:pt x="138" y="42"/>
                    <a:pt x="140" y="41"/>
                    <a:pt x="140" y="41"/>
                  </a:cubicBezTo>
                  <a:cubicBezTo>
                    <a:pt x="140" y="41"/>
                    <a:pt x="141" y="41"/>
                    <a:pt x="141" y="40"/>
                  </a:cubicBezTo>
                  <a:cubicBezTo>
                    <a:pt x="141" y="40"/>
                    <a:pt x="141" y="39"/>
                    <a:pt x="141" y="39"/>
                  </a:cubicBezTo>
                  <a:cubicBezTo>
                    <a:pt x="141" y="39"/>
                    <a:pt x="142" y="37"/>
                    <a:pt x="142" y="37"/>
                  </a:cubicBezTo>
                  <a:cubicBezTo>
                    <a:pt x="142" y="37"/>
                    <a:pt x="143" y="37"/>
                    <a:pt x="143" y="37"/>
                  </a:cubicBezTo>
                  <a:cubicBezTo>
                    <a:pt x="143" y="37"/>
                    <a:pt x="144" y="36"/>
                    <a:pt x="144" y="36"/>
                  </a:cubicBezTo>
                  <a:cubicBezTo>
                    <a:pt x="144" y="36"/>
                    <a:pt x="144" y="36"/>
                    <a:pt x="144" y="36"/>
                  </a:cubicBezTo>
                  <a:cubicBezTo>
                    <a:pt x="144" y="36"/>
                    <a:pt x="147" y="37"/>
                    <a:pt x="148" y="36"/>
                  </a:cubicBezTo>
                  <a:cubicBezTo>
                    <a:pt x="149" y="35"/>
                    <a:pt x="152" y="35"/>
                    <a:pt x="152" y="35"/>
                  </a:cubicBezTo>
                  <a:cubicBezTo>
                    <a:pt x="152" y="35"/>
                    <a:pt x="152" y="34"/>
                    <a:pt x="152" y="34"/>
                  </a:cubicBezTo>
                  <a:cubicBezTo>
                    <a:pt x="152" y="34"/>
                    <a:pt x="159" y="35"/>
                    <a:pt x="159" y="35"/>
                  </a:cubicBezTo>
                  <a:cubicBezTo>
                    <a:pt x="159" y="35"/>
                    <a:pt x="159" y="35"/>
                    <a:pt x="159" y="34"/>
                  </a:cubicBezTo>
                  <a:cubicBezTo>
                    <a:pt x="159" y="34"/>
                    <a:pt x="159" y="33"/>
                    <a:pt x="158" y="31"/>
                  </a:cubicBezTo>
                  <a:cubicBezTo>
                    <a:pt x="158" y="31"/>
                    <a:pt x="157" y="31"/>
                    <a:pt x="157" y="30"/>
                  </a:cubicBezTo>
                  <a:cubicBezTo>
                    <a:pt x="157" y="30"/>
                    <a:pt x="156" y="30"/>
                    <a:pt x="156" y="29"/>
                  </a:cubicBezTo>
                  <a:cubicBezTo>
                    <a:pt x="156" y="29"/>
                    <a:pt x="155" y="29"/>
                    <a:pt x="155" y="29"/>
                  </a:cubicBezTo>
                  <a:cubicBezTo>
                    <a:pt x="155" y="29"/>
                    <a:pt x="155" y="28"/>
                    <a:pt x="154" y="28"/>
                  </a:cubicBezTo>
                  <a:cubicBezTo>
                    <a:pt x="153" y="28"/>
                    <a:pt x="153" y="27"/>
                    <a:pt x="153" y="27"/>
                  </a:cubicBezTo>
                  <a:cubicBezTo>
                    <a:pt x="153" y="27"/>
                    <a:pt x="152" y="26"/>
                    <a:pt x="152" y="26"/>
                  </a:cubicBezTo>
                  <a:cubicBezTo>
                    <a:pt x="151" y="27"/>
                    <a:pt x="148" y="27"/>
                    <a:pt x="148" y="27"/>
                  </a:cubicBezTo>
                  <a:cubicBezTo>
                    <a:pt x="148" y="27"/>
                    <a:pt x="148" y="27"/>
                    <a:pt x="148" y="27"/>
                  </a:cubicBezTo>
                  <a:cubicBezTo>
                    <a:pt x="148" y="27"/>
                    <a:pt x="147" y="28"/>
                    <a:pt x="147" y="28"/>
                  </a:cubicBezTo>
                  <a:cubicBezTo>
                    <a:pt x="147" y="28"/>
                    <a:pt x="147" y="28"/>
                    <a:pt x="147" y="28"/>
                  </a:cubicBezTo>
                  <a:cubicBezTo>
                    <a:pt x="147" y="28"/>
                    <a:pt x="147" y="29"/>
                    <a:pt x="146" y="28"/>
                  </a:cubicBezTo>
                  <a:cubicBezTo>
                    <a:pt x="146" y="28"/>
                    <a:pt x="144" y="27"/>
                    <a:pt x="144" y="27"/>
                  </a:cubicBezTo>
                  <a:cubicBezTo>
                    <a:pt x="144" y="27"/>
                    <a:pt x="144" y="27"/>
                    <a:pt x="144" y="27"/>
                  </a:cubicBezTo>
                  <a:cubicBezTo>
                    <a:pt x="144" y="27"/>
                    <a:pt x="141" y="28"/>
                    <a:pt x="141" y="28"/>
                  </a:cubicBezTo>
                  <a:cubicBezTo>
                    <a:pt x="141" y="28"/>
                    <a:pt x="140" y="28"/>
                    <a:pt x="140" y="28"/>
                  </a:cubicBezTo>
                  <a:cubicBezTo>
                    <a:pt x="139" y="28"/>
                    <a:pt x="140" y="28"/>
                    <a:pt x="139" y="28"/>
                  </a:cubicBezTo>
                  <a:cubicBezTo>
                    <a:pt x="139" y="28"/>
                    <a:pt x="138" y="27"/>
                    <a:pt x="138" y="27"/>
                  </a:cubicBezTo>
                  <a:cubicBezTo>
                    <a:pt x="138" y="27"/>
                    <a:pt x="138" y="27"/>
                    <a:pt x="138" y="26"/>
                  </a:cubicBezTo>
                  <a:cubicBezTo>
                    <a:pt x="138" y="26"/>
                    <a:pt x="137" y="25"/>
                    <a:pt x="138" y="25"/>
                  </a:cubicBezTo>
                  <a:cubicBezTo>
                    <a:pt x="138" y="25"/>
                    <a:pt x="139" y="25"/>
                    <a:pt x="139" y="24"/>
                  </a:cubicBezTo>
                  <a:cubicBezTo>
                    <a:pt x="139" y="24"/>
                    <a:pt x="139" y="23"/>
                    <a:pt x="139" y="23"/>
                  </a:cubicBezTo>
                  <a:cubicBezTo>
                    <a:pt x="139" y="23"/>
                    <a:pt x="139" y="23"/>
                    <a:pt x="139" y="23"/>
                  </a:cubicBezTo>
                  <a:cubicBezTo>
                    <a:pt x="139" y="23"/>
                    <a:pt x="142" y="16"/>
                    <a:pt x="143" y="15"/>
                  </a:cubicBezTo>
                  <a:cubicBezTo>
                    <a:pt x="143" y="14"/>
                    <a:pt x="141" y="14"/>
                    <a:pt x="141" y="13"/>
                  </a:cubicBezTo>
                  <a:cubicBezTo>
                    <a:pt x="141" y="13"/>
                    <a:pt x="141" y="13"/>
                    <a:pt x="141" y="13"/>
                  </a:cubicBezTo>
                  <a:cubicBezTo>
                    <a:pt x="141" y="13"/>
                    <a:pt x="138" y="14"/>
                    <a:pt x="137" y="14"/>
                  </a:cubicBezTo>
                  <a:cubicBezTo>
                    <a:pt x="137" y="14"/>
                    <a:pt x="137" y="14"/>
                    <a:pt x="137" y="14"/>
                  </a:cubicBezTo>
                  <a:cubicBezTo>
                    <a:pt x="137" y="14"/>
                    <a:pt x="134" y="12"/>
                    <a:pt x="134" y="12"/>
                  </a:cubicBezTo>
                  <a:cubicBezTo>
                    <a:pt x="134" y="12"/>
                    <a:pt x="134" y="12"/>
                    <a:pt x="134" y="12"/>
                  </a:cubicBezTo>
                  <a:cubicBezTo>
                    <a:pt x="134" y="12"/>
                    <a:pt x="131" y="12"/>
                    <a:pt x="131" y="12"/>
                  </a:cubicBezTo>
                  <a:cubicBezTo>
                    <a:pt x="131" y="12"/>
                    <a:pt x="130" y="12"/>
                    <a:pt x="130" y="12"/>
                  </a:cubicBezTo>
                  <a:cubicBezTo>
                    <a:pt x="130" y="12"/>
                    <a:pt x="128" y="13"/>
                    <a:pt x="128" y="13"/>
                  </a:cubicBezTo>
                  <a:cubicBezTo>
                    <a:pt x="128" y="13"/>
                    <a:pt x="127" y="14"/>
                    <a:pt x="127" y="14"/>
                  </a:cubicBezTo>
                  <a:cubicBezTo>
                    <a:pt x="127" y="14"/>
                    <a:pt x="125" y="16"/>
                    <a:pt x="125" y="16"/>
                  </a:cubicBezTo>
                  <a:cubicBezTo>
                    <a:pt x="124" y="16"/>
                    <a:pt x="124" y="17"/>
                    <a:pt x="124" y="17"/>
                  </a:cubicBezTo>
                  <a:cubicBezTo>
                    <a:pt x="124" y="17"/>
                    <a:pt x="121" y="17"/>
                    <a:pt x="121" y="17"/>
                  </a:cubicBezTo>
                  <a:cubicBezTo>
                    <a:pt x="120" y="17"/>
                    <a:pt x="114" y="19"/>
                    <a:pt x="114" y="19"/>
                  </a:cubicBezTo>
                  <a:cubicBezTo>
                    <a:pt x="114" y="19"/>
                    <a:pt x="114" y="19"/>
                    <a:pt x="114" y="19"/>
                  </a:cubicBezTo>
                  <a:cubicBezTo>
                    <a:pt x="114" y="19"/>
                    <a:pt x="107" y="18"/>
                    <a:pt x="107" y="18"/>
                  </a:cubicBezTo>
                  <a:cubicBezTo>
                    <a:pt x="107" y="18"/>
                    <a:pt x="106" y="18"/>
                    <a:pt x="106" y="18"/>
                  </a:cubicBezTo>
                  <a:cubicBezTo>
                    <a:pt x="106" y="18"/>
                    <a:pt x="106" y="18"/>
                    <a:pt x="106" y="18"/>
                  </a:cubicBezTo>
                  <a:cubicBezTo>
                    <a:pt x="106" y="18"/>
                    <a:pt x="103" y="18"/>
                    <a:pt x="103" y="18"/>
                  </a:cubicBezTo>
                  <a:cubicBezTo>
                    <a:pt x="103" y="18"/>
                    <a:pt x="103" y="18"/>
                    <a:pt x="103" y="18"/>
                  </a:cubicBezTo>
                  <a:cubicBezTo>
                    <a:pt x="103" y="18"/>
                    <a:pt x="101" y="16"/>
                    <a:pt x="100" y="16"/>
                  </a:cubicBezTo>
                  <a:cubicBezTo>
                    <a:pt x="100" y="16"/>
                    <a:pt x="100" y="16"/>
                    <a:pt x="100" y="16"/>
                  </a:cubicBezTo>
                  <a:cubicBezTo>
                    <a:pt x="100" y="16"/>
                    <a:pt x="100" y="14"/>
                    <a:pt x="100" y="14"/>
                  </a:cubicBezTo>
                  <a:cubicBezTo>
                    <a:pt x="100" y="14"/>
                    <a:pt x="100" y="14"/>
                    <a:pt x="100" y="14"/>
                  </a:cubicBezTo>
                  <a:cubicBezTo>
                    <a:pt x="99" y="14"/>
                    <a:pt x="97" y="14"/>
                    <a:pt x="97" y="14"/>
                  </a:cubicBezTo>
                  <a:cubicBezTo>
                    <a:pt x="97" y="14"/>
                    <a:pt x="97" y="13"/>
                    <a:pt x="97" y="13"/>
                  </a:cubicBezTo>
                  <a:cubicBezTo>
                    <a:pt x="97" y="13"/>
                    <a:pt x="95" y="12"/>
                    <a:pt x="94" y="12"/>
                  </a:cubicBezTo>
                  <a:cubicBezTo>
                    <a:pt x="94" y="11"/>
                    <a:pt x="91" y="11"/>
                    <a:pt x="91" y="11"/>
                  </a:cubicBezTo>
                  <a:cubicBezTo>
                    <a:pt x="91" y="11"/>
                    <a:pt x="91" y="11"/>
                    <a:pt x="91" y="11"/>
                  </a:cubicBezTo>
                  <a:cubicBezTo>
                    <a:pt x="91" y="11"/>
                    <a:pt x="90" y="11"/>
                    <a:pt x="90" y="11"/>
                  </a:cubicBezTo>
                  <a:cubicBezTo>
                    <a:pt x="90" y="11"/>
                    <a:pt x="88" y="10"/>
                    <a:pt x="87" y="10"/>
                  </a:cubicBezTo>
                  <a:cubicBezTo>
                    <a:pt x="86" y="10"/>
                    <a:pt x="83" y="11"/>
                    <a:pt x="83" y="11"/>
                  </a:cubicBezTo>
                  <a:cubicBezTo>
                    <a:pt x="83" y="11"/>
                    <a:pt x="81" y="12"/>
                    <a:pt x="81" y="13"/>
                  </a:cubicBezTo>
                  <a:cubicBezTo>
                    <a:pt x="81" y="13"/>
                    <a:pt x="80" y="13"/>
                    <a:pt x="80" y="13"/>
                  </a:cubicBezTo>
                  <a:cubicBezTo>
                    <a:pt x="80" y="13"/>
                    <a:pt x="74" y="11"/>
                    <a:pt x="74" y="11"/>
                  </a:cubicBezTo>
                  <a:cubicBezTo>
                    <a:pt x="74" y="11"/>
                    <a:pt x="73" y="11"/>
                    <a:pt x="73" y="11"/>
                  </a:cubicBezTo>
                  <a:cubicBezTo>
                    <a:pt x="73" y="11"/>
                    <a:pt x="72" y="10"/>
                    <a:pt x="72" y="10"/>
                  </a:cubicBezTo>
                  <a:cubicBezTo>
                    <a:pt x="72" y="10"/>
                    <a:pt x="72" y="9"/>
                    <a:pt x="72" y="9"/>
                  </a:cubicBezTo>
                  <a:cubicBezTo>
                    <a:pt x="72" y="9"/>
                    <a:pt x="71" y="6"/>
                    <a:pt x="71" y="6"/>
                  </a:cubicBezTo>
                  <a:cubicBezTo>
                    <a:pt x="71" y="5"/>
                    <a:pt x="71" y="5"/>
                    <a:pt x="72" y="5"/>
                  </a:cubicBezTo>
                  <a:cubicBezTo>
                    <a:pt x="72" y="5"/>
                    <a:pt x="71" y="5"/>
                    <a:pt x="71" y="5"/>
                  </a:cubicBezTo>
                  <a:cubicBezTo>
                    <a:pt x="70" y="5"/>
                    <a:pt x="68" y="4"/>
                    <a:pt x="67" y="4"/>
                  </a:cubicBezTo>
                  <a:cubicBezTo>
                    <a:pt x="67" y="4"/>
                    <a:pt x="64" y="3"/>
                    <a:pt x="64" y="2"/>
                  </a:cubicBezTo>
                  <a:cubicBezTo>
                    <a:pt x="64" y="2"/>
                    <a:pt x="63" y="2"/>
                    <a:pt x="63" y="2"/>
                  </a:cubicBezTo>
                  <a:cubicBezTo>
                    <a:pt x="63" y="2"/>
                    <a:pt x="61" y="2"/>
                    <a:pt x="60" y="2"/>
                  </a:cubicBezTo>
                  <a:cubicBezTo>
                    <a:pt x="60" y="2"/>
                    <a:pt x="60" y="2"/>
                    <a:pt x="60" y="2"/>
                  </a:cubicBezTo>
                  <a:cubicBezTo>
                    <a:pt x="60" y="2"/>
                    <a:pt x="56" y="0"/>
                    <a:pt x="55" y="0"/>
                  </a:cubicBezTo>
                  <a:cubicBezTo>
                    <a:pt x="55" y="0"/>
                    <a:pt x="55" y="0"/>
                    <a:pt x="55" y="0"/>
                  </a:cubicBezTo>
                  <a:cubicBezTo>
                    <a:pt x="55" y="0"/>
                    <a:pt x="53" y="2"/>
                    <a:pt x="52" y="2"/>
                  </a:cubicBezTo>
                  <a:cubicBezTo>
                    <a:pt x="52" y="3"/>
                    <a:pt x="52" y="4"/>
                    <a:pt x="52" y="4"/>
                  </a:cubicBezTo>
                  <a:cubicBezTo>
                    <a:pt x="52" y="4"/>
                    <a:pt x="52" y="4"/>
                    <a:pt x="51" y="4"/>
                  </a:cubicBezTo>
                  <a:cubicBezTo>
                    <a:pt x="51" y="4"/>
                    <a:pt x="51" y="4"/>
                    <a:pt x="51" y="5"/>
                  </a:cubicBezTo>
                  <a:cubicBezTo>
                    <a:pt x="51" y="5"/>
                    <a:pt x="50" y="6"/>
                    <a:pt x="50" y="6"/>
                  </a:cubicBezTo>
                  <a:cubicBezTo>
                    <a:pt x="50" y="7"/>
                    <a:pt x="50" y="7"/>
                    <a:pt x="50" y="8"/>
                  </a:cubicBezTo>
                  <a:cubicBezTo>
                    <a:pt x="51" y="10"/>
                    <a:pt x="52" y="10"/>
                    <a:pt x="52" y="10"/>
                  </a:cubicBezTo>
                  <a:cubicBezTo>
                    <a:pt x="52" y="10"/>
                    <a:pt x="52" y="10"/>
                    <a:pt x="52" y="10"/>
                  </a:cubicBezTo>
                  <a:cubicBezTo>
                    <a:pt x="52" y="10"/>
                    <a:pt x="52" y="12"/>
                    <a:pt x="52" y="13"/>
                  </a:cubicBezTo>
                  <a:cubicBezTo>
                    <a:pt x="51" y="13"/>
                    <a:pt x="51" y="13"/>
                    <a:pt x="51" y="13"/>
                  </a:cubicBezTo>
                  <a:cubicBezTo>
                    <a:pt x="51" y="13"/>
                    <a:pt x="51" y="13"/>
                    <a:pt x="51" y="13"/>
                  </a:cubicBezTo>
                  <a:cubicBezTo>
                    <a:pt x="51" y="13"/>
                    <a:pt x="49" y="14"/>
                    <a:pt x="49" y="14"/>
                  </a:cubicBezTo>
                  <a:cubicBezTo>
                    <a:pt x="49" y="14"/>
                    <a:pt x="49" y="14"/>
                    <a:pt x="49" y="14"/>
                  </a:cubicBezTo>
                  <a:cubicBezTo>
                    <a:pt x="48" y="15"/>
                    <a:pt x="48" y="15"/>
                    <a:pt x="48" y="15"/>
                  </a:cubicBezTo>
                  <a:cubicBezTo>
                    <a:pt x="47" y="15"/>
                    <a:pt x="47" y="15"/>
                    <a:pt x="46" y="15"/>
                  </a:cubicBezTo>
                  <a:cubicBezTo>
                    <a:pt x="46" y="15"/>
                    <a:pt x="46" y="15"/>
                    <a:pt x="46" y="15"/>
                  </a:cubicBezTo>
                  <a:cubicBezTo>
                    <a:pt x="46" y="15"/>
                    <a:pt x="42" y="14"/>
                    <a:pt x="41" y="13"/>
                  </a:cubicBezTo>
                  <a:cubicBezTo>
                    <a:pt x="40" y="13"/>
                    <a:pt x="39" y="14"/>
                    <a:pt x="38" y="14"/>
                  </a:cubicBezTo>
                  <a:cubicBezTo>
                    <a:pt x="38" y="14"/>
                    <a:pt x="38" y="14"/>
                    <a:pt x="38" y="14"/>
                  </a:cubicBezTo>
                  <a:cubicBezTo>
                    <a:pt x="38" y="14"/>
                    <a:pt x="34" y="13"/>
                    <a:pt x="34" y="13"/>
                  </a:cubicBezTo>
                  <a:cubicBezTo>
                    <a:pt x="34" y="13"/>
                    <a:pt x="34" y="13"/>
                    <a:pt x="33" y="13"/>
                  </a:cubicBezTo>
                  <a:cubicBezTo>
                    <a:pt x="33" y="13"/>
                    <a:pt x="33" y="12"/>
                    <a:pt x="33" y="11"/>
                  </a:cubicBezTo>
                  <a:cubicBezTo>
                    <a:pt x="33" y="11"/>
                    <a:pt x="32" y="11"/>
                    <a:pt x="32" y="10"/>
                  </a:cubicBezTo>
                  <a:cubicBezTo>
                    <a:pt x="32" y="10"/>
                    <a:pt x="32" y="10"/>
                    <a:pt x="32" y="10"/>
                  </a:cubicBezTo>
                  <a:cubicBezTo>
                    <a:pt x="31" y="10"/>
                    <a:pt x="29" y="10"/>
                    <a:pt x="29" y="10"/>
                  </a:cubicBezTo>
                  <a:cubicBezTo>
                    <a:pt x="28" y="10"/>
                    <a:pt x="27" y="9"/>
                    <a:pt x="27" y="9"/>
                  </a:cubicBezTo>
                  <a:cubicBezTo>
                    <a:pt x="26" y="9"/>
                    <a:pt x="26" y="9"/>
                    <a:pt x="26" y="8"/>
                  </a:cubicBezTo>
                  <a:cubicBezTo>
                    <a:pt x="26" y="8"/>
                    <a:pt x="24" y="8"/>
                    <a:pt x="24" y="8"/>
                  </a:cubicBezTo>
                  <a:cubicBezTo>
                    <a:pt x="23" y="8"/>
                    <a:pt x="23" y="8"/>
                    <a:pt x="23" y="8"/>
                  </a:cubicBezTo>
                  <a:cubicBezTo>
                    <a:pt x="23" y="8"/>
                    <a:pt x="23" y="8"/>
                    <a:pt x="23" y="8"/>
                  </a:cubicBezTo>
                  <a:cubicBezTo>
                    <a:pt x="22" y="9"/>
                    <a:pt x="22" y="9"/>
                    <a:pt x="22" y="9"/>
                  </a:cubicBezTo>
                  <a:cubicBezTo>
                    <a:pt x="21" y="9"/>
                    <a:pt x="20" y="9"/>
                    <a:pt x="20" y="9"/>
                  </a:cubicBezTo>
                  <a:cubicBezTo>
                    <a:pt x="19" y="9"/>
                    <a:pt x="19" y="9"/>
                    <a:pt x="19" y="9"/>
                  </a:cubicBezTo>
                  <a:cubicBezTo>
                    <a:pt x="19" y="9"/>
                    <a:pt x="14" y="12"/>
                    <a:pt x="14" y="12"/>
                  </a:cubicBezTo>
                  <a:cubicBezTo>
                    <a:pt x="13" y="12"/>
                    <a:pt x="11" y="13"/>
                    <a:pt x="11" y="13"/>
                  </a:cubicBezTo>
                  <a:cubicBezTo>
                    <a:pt x="11" y="14"/>
                    <a:pt x="11" y="14"/>
                    <a:pt x="11" y="14"/>
                  </a:cubicBezTo>
                  <a:cubicBezTo>
                    <a:pt x="11" y="14"/>
                    <a:pt x="9" y="14"/>
                    <a:pt x="9" y="14"/>
                  </a:cubicBezTo>
                  <a:cubicBezTo>
                    <a:pt x="9" y="14"/>
                    <a:pt x="9" y="14"/>
                    <a:pt x="9" y="15"/>
                  </a:cubicBezTo>
                  <a:cubicBezTo>
                    <a:pt x="9" y="15"/>
                    <a:pt x="10" y="15"/>
                    <a:pt x="10" y="15"/>
                  </a:cubicBezTo>
                  <a:cubicBezTo>
                    <a:pt x="10" y="15"/>
                    <a:pt x="9" y="16"/>
                    <a:pt x="9" y="16"/>
                  </a:cubicBezTo>
                  <a:cubicBezTo>
                    <a:pt x="9" y="16"/>
                    <a:pt x="8" y="16"/>
                    <a:pt x="8" y="16"/>
                  </a:cubicBezTo>
                  <a:cubicBezTo>
                    <a:pt x="7" y="16"/>
                    <a:pt x="6" y="17"/>
                    <a:pt x="5" y="17"/>
                  </a:cubicBezTo>
                  <a:cubicBezTo>
                    <a:pt x="5" y="17"/>
                    <a:pt x="3" y="17"/>
                    <a:pt x="3" y="17"/>
                  </a:cubicBezTo>
                  <a:cubicBezTo>
                    <a:pt x="2" y="17"/>
                    <a:pt x="2" y="17"/>
                    <a:pt x="2" y="18"/>
                  </a:cubicBezTo>
                  <a:cubicBezTo>
                    <a:pt x="2" y="18"/>
                    <a:pt x="1" y="19"/>
                    <a:pt x="1" y="19"/>
                  </a:cubicBezTo>
                  <a:cubicBezTo>
                    <a:pt x="1" y="19"/>
                    <a:pt x="1" y="19"/>
                    <a:pt x="0" y="19"/>
                  </a:cubicBezTo>
                  <a:cubicBezTo>
                    <a:pt x="0" y="19"/>
                    <a:pt x="0" y="19"/>
                    <a:pt x="0" y="19"/>
                  </a:cubicBezTo>
                  <a:cubicBezTo>
                    <a:pt x="0" y="19"/>
                    <a:pt x="1" y="19"/>
                    <a:pt x="0"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2" name="Freeform 534"/>
            <p:cNvSpPr>
              <a:spLocks/>
            </p:cNvSpPr>
            <p:nvPr/>
          </p:nvSpPr>
          <p:spPr bwMode="auto">
            <a:xfrm>
              <a:off x="4677" y="1837"/>
              <a:ext cx="100" cy="100"/>
            </a:xfrm>
            <a:custGeom>
              <a:avLst/>
              <a:gdLst/>
              <a:ahLst/>
              <a:cxnLst>
                <a:cxn ang="0">
                  <a:pos x="31" y="3"/>
                </a:cxn>
                <a:cxn ang="0">
                  <a:pos x="29" y="0"/>
                </a:cxn>
                <a:cxn ang="0">
                  <a:pos x="27" y="0"/>
                </a:cxn>
                <a:cxn ang="0">
                  <a:pos x="26" y="3"/>
                </a:cxn>
                <a:cxn ang="0">
                  <a:pos x="24" y="4"/>
                </a:cxn>
                <a:cxn ang="0">
                  <a:pos x="23" y="5"/>
                </a:cxn>
                <a:cxn ang="0">
                  <a:pos x="18" y="6"/>
                </a:cxn>
                <a:cxn ang="0">
                  <a:pos x="19" y="8"/>
                </a:cxn>
                <a:cxn ang="0">
                  <a:pos x="19" y="10"/>
                </a:cxn>
                <a:cxn ang="0">
                  <a:pos x="14" y="8"/>
                </a:cxn>
                <a:cxn ang="0">
                  <a:pos x="13" y="7"/>
                </a:cxn>
                <a:cxn ang="0">
                  <a:pos x="11" y="9"/>
                </a:cxn>
                <a:cxn ang="0">
                  <a:pos x="7" y="13"/>
                </a:cxn>
                <a:cxn ang="0">
                  <a:pos x="5" y="14"/>
                </a:cxn>
                <a:cxn ang="0">
                  <a:pos x="0" y="18"/>
                </a:cxn>
                <a:cxn ang="0">
                  <a:pos x="0" y="18"/>
                </a:cxn>
                <a:cxn ang="0">
                  <a:pos x="2" y="20"/>
                </a:cxn>
                <a:cxn ang="0">
                  <a:pos x="5" y="20"/>
                </a:cxn>
                <a:cxn ang="0">
                  <a:pos x="4" y="24"/>
                </a:cxn>
                <a:cxn ang="0">
                  <a:pos x="6" y="25"/>
                </a:cxn>
                <a:cxn ang="0">
                  <a:pos x="4" y="26"/>
                </a:cxn>
                <a:cxn ang="0">
                  <a:pos x="3" y="28"/>
                </a:cxn>
                <a:cxn ang="0">
                  <a:pos x="4" y="30"/>
                </a:cxn>
                <a:cxn ang="0">
                  <a:pos x="5" y="30"/>
                </a:cxn>
                <a:cxn ang="0">
                  <a:pos x="5" y="31"/>
                </a:cxn>
                <a:cxn ang="0">
                  <a:pos x="7" y="30"/>
                </a:cxn>
                <a:cxn ang="0">
                  <a:pos x="9" y="31"/>
                </a:cxn>
                <a:cxn ang="0">
                  <a:pos x="13" y="28"/>
                </a:cxn>
                <a:cxn ang="0">
                  <a:pos x="17" y="28"/>
                </a:cxn>
                <a:cxn ang="0">
                  <a:pos x="20" y="26"/>
                </a:cxn>
                <a:cxn ang="0">
                  <a:pos x="17" y="23"/>
                </a:cxn>
                <a:cxn ang="0">
                  <a:pos x="15" y="22"/>
                </a:cxn>
                <a:cxn ang="0">
                  <a:pos x="16" y="21"/>
                </a:cxn>
                <a:cxn ang="0">
                  <a:pos x="16" y="20"/>
                </a:cxn>
                <a:cxn ang="0">
                  <a:pos x="19" y="18"/>
                </a:cxn>
                <a:cxn ang="0">
                  <a:pos x="25" y="14"/>
                </a:cxn>
                <a:cxn ang="0">
                  <a:pos x="27" y="10"/>
                </a:cxn>
                <a:cxn ang="0">
                  <a:pos x="30" y="4"/>
                </a:cxn>
                <a:cxn ang="0">
                  <a:pos x="31" y="4"/>
                </a:cxn>
              </a:cxnLst>
              <a:rect l="0" t="0" r="r" b="b"/>
              <a:pathLst>
                <a:path w="31" h="31">
                  <a:moveTo>
                    <a:pt x="31" y="4"/>
                  </a:moveTo>
                  <a:cubicBezTo>
                    <a:pt x="31" y="3"/>
                    <a:pt x="31" y="3"/>
                    <a:pt x="31" y="3"/>
                  </a:cubicBezTo>
                  <a:cubicBezTo>
                    <a:pt x="30" y="3"/>
                    <a:pt x="29" y="2"/>
                    <a:pt x="29" y="2"/>
                  </a:cubicBezTo>
                  <a:cubicBezTo>
                    <a:pt x="29" y="1"/>
                    <a:pt x="29" y="1"/>
                    <a:pt x="29" y="0"/>
                  </a:cubicBezTo>
                  <a:cubicBezTo>
                    <a:pt x="28" y="0"/>
                    <a:pt x="28" y="0"/>
                    <a:pt x="28" y="0"/>
                  </a:cubicBezTo>
                  <a:cubicBezTo>
                    <a:pt x="28" y="0"/>
                    <a:pt x="27" y="0"/>
                    <a:pt x="27" y="0"/>
                  </a:cubicBezTo>
                  <a:cubicBezTo>
                    <a:pt x="27" y="0"/>
                    <a:pt x="27" y="1"/>
                    <a:pt x="27" y="1"/>
                  </a:cubicBezTo>
                  <a:cubicBezTo>
                    <a:pt x="27" y="2"/>
                    <a:pt x="27" y="3"/>
                    <a:pt x="26" y="3"/>
                  </a:cubicBezTo>
                  <a:cubicBezTo>
                    <a:pt x="26" y="3"/>
                    <a:pt x="25" y="3"/>
                    <a:pt x="25" y="3"/>
                  </a:cubicBezTo>
                  <a:cubicBezTo>
                    <a:pt x="25" y="3"/>
                    <a:pt x="24" y="4"/>
                    <a:pt x="24" y="4"/>
                  </a:cubicBezTo>
                  <a:cubicBezTo>
                    <a:pt x="24" y="4"/>
                    <a:pt x="24" y="5"/>
                    <a:pt x="24" y="5"/>
                  </a:cubicBezTo>
                  <a:cubicBezTo>
                    <a:pt x="24" y="5"/>
                    <a:pt x="23" y="5"/>
                    <a:pt x="23" y="5"/>
                  </a:cubicBezTo>
                  <a:cubicBezTo>
                    <a:pt x="23" y="5"/>
                    <a:pt x="23" y="5"/>
                    <a:pt x="23" y="6"/>
                  </a:cubicBezTo>
                  <a:cubicBezTo>
                    <a:pt x="23" y="6"/>
                    <a:pt x="18" y="6"/>
                    <a:pt x="18" y="6"/>
                  </a:cubicBezTo>
                  <a:cubicBezTo>
                    <a:pt x="18" y="6"/>
                    <a:pt x="18" y="6"/>
                    <a:pt x="18" y="6"/>
                  </a:cubicBezTo>
                  <a:cubicBezTo>
                    <a:pt x="18" y="7"/>
                    <a:pt x="19" y="8"/>
                    <a:pt x="19" y="8"/>
                  </a:cubicBezTo>
                  <a:cubicBezTo>
                    <a:pt x="19" y="8"/>
                    <a:pt x="20" y="8"/>
                    <a:pt x="20" y="9"/>
                  </a:cubicBezTo>
                  <a:cubicBezTo>
                    <a:pt x="20" y="9"/>
                    <a:pt x="19" y="10"/>
                    <a:pt x="19" y="10"/>
                  </a:cubicBezTo>
                  <a:cubicBezTo>
                    <a:pt x="18" y="10"/>
                    <a:pt x="16" y="9"/>
                    <a:pt x="15" y="9"/>
                  </a:cubicBezTo>
                  <a:cubicBezTo>
                    <a:pt x="15" y="9"/>
                    <a:pt x="15" y="9"/>
                    <a:pt x="14" y="8"/>
                  </a:cubicBezTo>
                  <a:cubicBezTo>
                    <a:pt x="14" y="8"/>
                    <a:pt x="13" y="8"/>
                    <a:pt x="13" y="8"/>
                  </a:cubicBezTo>
                  <a:cubicBezTo>
                    <a:pt x="13" y="8"/>
                    <a:pt x="13" y="7"/>
                    <a:pt x="13" y="7"/>
                  </a:cubicBezTo>
                  <a:cubicBezTo>
                    <a:pt x="12" y="7"/>
                    <a:pt x="12" y="8"/>
                    <a:pt x="11" y="8"/>
                  </a:cubicBezTo>
                  <a:cubicBezTo>
                    <a:pt x="11" y="9"/>
                    <a:pt x="11" y="9"/>
                    <a:pt x="11" y="9"/>
                  </a:cubicBezTo>
                  <a:cubicBezTo>
                    <a:pt x="11" y="10"/>
                    <a:pt x="9" y="12"/>
                    <a:pt x="8" y="13"/>
                  </a:cubicBezTo>
                  <a:cubicBezTo>
                    <a:pt x="7" y="13"/>
                    <a:pt x="7" y="13"/>
                    <a:pt x="7" y="13"/>
                  </a:cubicBezTo>
                  <a:cubicBezTo>
                    <a:pt x="7" y="13"/>
                    <a:pt x="7" y="13"/>
                    <a:pt x="7" y="13"/>
                  </a:cubicBezTo>
                  <a:cubicBezTo>
                    <a:pt x="7" y="13"/>
                    <a:pt x="5" y="14"/>
                    <a:pt x="5" y="14"/>
                  </a:cubicBezTo>
                  <a:cubicBezTo>
                    <a:pt x="5" y="14"/>
                    <a:pt x="0" y="17"/>
                    <a:pt x="0" y="17"/>
                  </a:cubicBezTo>
                  <a:cubicBezTo>
                    <a:pt x="0" y="17"/>
                    <a:pt x="0" y="17"/>
                    <a:pt x="0" y="18"/>
                  </a:cubicBezTo>
                  <a:cubicBezTo>
                    <a:pt x="0" y="17"/>
                    <a:pt x="0" y="17"/>
                    <a:pt x="0" y="18"/>
                  </a:cubicBezTo>
                  <a:cubicBezTo>
                    <a:pt x="0" y="18"/>
                    <a:pt x="0" y="18"/>
                    <a:pt x="0" y="18"/>
                  </a:cubicBezTo>
                  <a:cubicBezTo>
                    <a:pt x="0" y="19"/>
                    <a:pt x="1" y="19"/>
                    <a:pt x="1" y="20"/>
                  </a:cubicBezTo>
                  <a:cubicBezTo>
                    <a:pt x="2" y="20"/>
                    <a:pt x="2" y="20"/>
                    <a:pt x="2" y="20"/>
                  </a:cubicBezTo>
                  <a:cubicBezTo>
                    <a:pt x="2" y="20"/>
                    <a:pt x="2" y="19"/>
                    <a:pt x="2" y="20"/>
                  </a:cubicBezTo>
                  <a:cubicBezTo>
                    <a:pt x="3" y="20"/>
                    <a:pt x="4" y="20"/>
                    <a:pt x="5" y="20"/>
                  </a:cubicBezTo>
                  <a:cubicBezTo>
                    <a:pt x="5" y="20"/>
                    <a:pt x="6" y="20"/>
                    <a:pt x="6" y="21"/>
                  </a:cubicBezTo>
                  <a:cubicBezTo>
                    <a:pt x="5" y="21"/>
                    <a:pt x="5" y="24"/>
                    <a:pt x="4" y="24"/>
                  </a:cubicBezTo>
                  <a:cubicBezTo>
                    <a:pt x="4" y="24"/>
                    <a:pt x="4" y="24"/>
                    <a:pt x="5" y="25"/>
                  </a:cubicBezTo>
                  <a:cubicBezTo>
                    <a:pt x="5" y="25"/>
                    <a:pt x="6" y="25"/>
                    <a:pt x="6" y="25"/>
                  </a:cubicBezTo>
                  <a:cubicBezTo>
                    <a:pt x="6" y="26"/>
                    <a:pt x="6" y="25"/>
                    <a:pt x="5" y="26"/>
                  </a:cubicBezTo>
                  <a:cubicBezTo>
                    <a:pt x="4" y="26"/>
                    <a:pt x="4" y="25"/>
                    <a:pt x="4" y="26"/>
                  </a:cubicBezTo>
                  <a:cubicBezTo>
                    <a:pt x="3" y="27"/>
                    <a:pt x="3" y="28"/>
                    <a:pt x="3" y="28"/>
                  </a:cubicBezTo>
                  <a:cubicBezTo>
                    <a:pt x="3" y="28"/>
                    <a:pt x="3" y="28"/>
                    <a:pt x="3" y="28"/>
                  </a:cubicBezTo>
                  <a:cubicBezTo>
                    <a:pt x="2" y="28"/>
                    <a:pt x="1" y="29"/>
                    <a:pt x="2" y="29"/>
                  </a:cubicBezTo>
                  <a:cubicBezTo>
                    <a:pt x="2" y="29"/>
                    <a:pt x="4" y="30"/>
                    <a:pt x="4" y="30"/>
                  </a:cubicBezTo>
                  <a:cubicBezTo>
                    <a:pt x="3" y="30"/>
                    <a:pt x="3" y="30"/>
                    <a:pt x="3" y="30"/>
                  </a:cubicBezTo>
                  <a:cubicBezTo>
                    <a:pt x="4" y="30"/>
                    <a:pt x="4" y="30"/>
                    <a:pt x="5" y="30"/>
                  </a:cubicBezTo>
                  <a:cubicBezTo>
                    <a:pt x="5" y="30"/>
                    <a:pt x="6" y="30"/>
                    <a:pt x="6" y="30"/>
                  </a:cubicBezTo>
                  <a:cubicBezTo>
                    <a:pt x="6" y="31"/>
                    <a:pt x="5" y="31"/>
                    <a:pt x="5" y="31"/>
                  </a:cubicBezTo>
                  <a:cubicBezTo>
                    <a:pt x="5" y="31"/>
                    <a:pt x="5" y="31"/>
                    <a:pt x="5" y="31"/>
                  </a:cubicBezTo>
                  <a:cubicBezTo>
                    <a:pt x="6" y="31"/>
                    <a:pt x="6" y="31"/>
                    <a:pt x="7" y="30"/>
                  </a:cubicBezTo>
                  <a:cubicBezTo>
                    <a:pt x="7" y="30"/>
                    <a:pt x="7" y="30"/>
                    <a:pt x="7" y="30"/>
                  </a:cubicBezTo>
                  <a:cubicBezTo>
                    <a:pt x="8" y="30"/>
                    <a:pt x="9" y="31"/>
                    <a:pt x="9" y="31"/>
                  </a:cubicBezTo>
                  <a:cubicBezTo>
                    <a:pt x="10" y="30"/>
                    <a:pt x="11" y="30"/>
                    <a:pt x="12" y="30"/>
                  </a:cubicBezTo>
                  <a:cubicBezTo>
                    <a:pt x="13" y="28"/>
                    <a:pt x="13" y="28"/>
                    <a:pt x="13" y="28"/>
                  </a:cubicBezTo>
                  <a:cubicBezTo>
                    <a:pt x="13" y="28"/>
                    <a:pt x="14" y="28"/>
                    <a:pt x="14" y="28"/>
                  </a:cubicBezTo>
                  <a:cubicBezTo>
                    <a:pt x="14" y="28"/>
                    <a:pt x="17" y="28"/>
                    <a:pt x="17" y="28"/>
                  </a:cubicBezTo>
                  <a:cubicBezTo>
                    <a:pt x="18" y="28"/>
                    <a:pt x="19" y="28"/>
                    <a:pt x="19" y="27"/>
                  </a:cubicBezTo>
                  <a:cubicBezTo>
                    <a:pt x="19" y="27"/>
                    <a:pt x="20" y="26"/>
                    <a:pt x="20" y="26"/>
                  </a:cubicBezTo>
                  <a:cubicBezTo>
                    <a:pt x="20" y="25"/>
                    <a:pt x="20" y="25"/>
                    <a:pt x="19" y="25"/>
                  </a:cubicBezTo>
                  <a:cubicBezTo>
                    <a:pt x="19" y="24"/>
                    <a:pt x="17" y="23"/>
                    <a:pt x="17" y="23"/>
                  </a:cubicBezTo>
                  <a:cubicBezTo>
                    <a:pt x="17" y="23"/>
                    <a:pt x="17" y="23"/>
                    <a:pt x="16" y="23"/>
                  </a:cubicBezTo>
                  <a:cubicBezTo>
                    <a:pt x="16" y="23"/>
                    <a:pt x="15" y="23"/>
                    <a:pt x="15" y="22"/>
                  </a:cubicBezTo>
                  <a:cubicBezTo>
                    <a:pt x="15" y="21"/>
                    <a:pt x="15" y="21"/>
                    <a:pt x="16" y="21"/>
                  </a:cubicBezTo>
                  <a:cubicBezTo>
                    <a:pt x="16" y="22"/>
                    <a:pt x="16" y="22"/>
                    <a:pt x="16" y="21"/>
                  </a:cubicBezTo>
                  <a:cubicBezTo>
                    <a:pt x="16" y="21"/>
                    <a:pt x="16" y="21"/>
                    <a:pt x="16" y="20"/>
                  </a:cubicBezTo>
                  <a:cubicBezTo>
                    <a:pt x="16" y="20"/>
                    <a:pt x="16" y="20"/>
                    <a:pt x="16" y="20"/>
                  </a:cubicBezTo>
                  <a:cubicBezTo>
                    <a:pt x="16" y="20"/>
                    <a:pt x="16" y="20"/>
                    <a:pt x="16" y="19"/>
                  </a:cubicBezTo>
                  <a:cubicBezTo>
                    <a:pt x="16" y="19"/>
                    <a:pt x="18" y="18"/>
                    <a:pt x="19" y="18"/>
                  </a:cubicBezTo>
                  <a:cubicBezTo>
                    <a:pt x="19" y="18"/>
                    <a:pt x="21" y="17"/>
                    <a:pt x="21" y="17"/>
                  </a:cubicBezTo>
                  <a:cubicBezTo>
                    <a:pt x="22" y="16"/>
                    <a:pt x="24" y="15"/>
                    <a:pt x="25" y="14"/>
                  </a:cubicBezTo>
                  <a:cubicBezTo>
                    <a:pt x="26" y="13"/>
                    <a:pt x="27" y="13"/>
                    <a:pt x="27" y="12"/>
                  </a:cubicBezTo>
                  <a:cubicBezTo>
                    <a:pt x="27" y="11"/>
                    <a:pt x="27" y="11"/>
                    <a:pt x="27" y="10"/>
                  </a:cubicBezTo>
                  <a:cubicBezTo>
                    <a:pt x="27" y="10"/>
                    <a:pt x="27" y="10"/>
                    <a:pt x="27" y="10"/>
                  </a:cubicBezTo>
                  <a:cubicBezTo>
                    <a:pt x="27" y="9"/>
                    <a:pt x="27" y="6"/>
                    <a:pt x="30" y="4"/>
                  </a:cubicBezTo>
                  <a:cubicBezTo>
                    <a:pt x="30" y="4"/>
                    <a:pt x="30" y="4"/>
                    <a:pt x="31" y="4"/>
                  </a:cubicBezTo>
                  <a:cubicBezTo>
                    <a:pt x="31" y="4"/>
                    <a:pt x="31" y="4"/>
                    <a:pt x="31" y="4"/>
                  </a:cubicBezTo>
                  <a:cubicBezTo>
                    <a:pt x="31" y="4"/>
                    <a:pt x="31" y="4"/>
                    <a:pt x="3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3" name="Freeform 535"/>
            <p:cNvSpPr>
              <a:spLocks/>
            </p:cNvSpPr>
            <p:nvPr/>
          </p:nvSpPr>
          <p:spPr bwMode="auto">
            <a:xfrm>
              <a:off x="4706" y="2015"/>
              <a:ext cx="13" cy="6"/>
            </a:xfrm>
            <a:custGeom>
              <a:avLst/>
              <a:gdLst/>
              <a:ahLst/>
              <a:cxnLst>
                <a:cxn ang="0">
                  <a:pos x="3" y="0"/>
                </a:cxn>
                <a:cxn ang="0">
                  <a:pos x="1" y="0"/>
                </a:cxn>
                <a:cxn ang="0">
                  <a:pos x="0" y="1"/>
                </a:cxn>
                <a:cxn ang="0">
                  <a:pos x="4" y="0"/>
                </a:cxn>
                <a:cxn ang="0">
                  <a:pos x="3" y="0"/>
                </a:cxn>
              </a:cxnLst>
              <a:rect l="0" t="0" r="r" b="b"/>
              <a:pathLst>
                <a:path w="4" h="2">
                  <a:moveTo>
                    <a:pt x="3" y="0"/>
                  </a:moveTo>
                  <a:cubicBezTo>
                    <a:pt x="3" y="0"/>
                    <a:pt x="2" y="0"/>
                    <a:pt x="1" y="0"/>
                  </a:cubicBezTo>
                  <a:cubicBezTo>
                    <a:pt x="1" y="0"/>
                    <a:pt x="0" y="1"/>
                    <a:pt x="0" y="1"/>
                  </a:cubicBezTo>
                  <a:cubicBezTo>
                    <a:pt x="0" y="1"/>
                    <a:pt x="2" y="2"/>
                    <a:pt x="4" y="0"/>
                  </a:cubicBezTo>
                  <a:cubicBezTo>
                    <a:pt x="4" y="0"/>
                    <a:pt x="4"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4" name="Freeform 536"/>
            <p:cNvSpPr>
              <a:spLocks/>
            </p:cNvSpPr>
            <p:nvPr/>
          </p:nvSpPr>
          <p:spPr bwMode="auto">
            <a:xfrm>
              <a:off x="4706" y="1995"/>
              <a:ext cx="3" cy="3"/>
            </a:xfrm>
            <a:custGeom>
              <a:avLst/>
              <a:gdLst/>
              <a:ahLst/>
              <a:cxnLst>
                <a:cxn ang="0">
                  <a:pos x="1" y="0"/>
                </a:cxn>
                <a:cxn ang="0">
                  <a:pos x="0" y="0"/>
                </a:cxn>
                <a:cxn ang="0">
                  <a:pos x="1" y="0"/>
                </a:cxn>
                <a:cxn ang="0">
                  <a:pos x="1" y="0"/>
                </a:cxn>
              </a:cxnLst>
              <a:rect l="0" t="0" r="r" b="b"/>
              <a:pathLst>
                <a:path w="1" h="1">
                  <a:moveTo>
                    <a:pt x="1" y="0"/>
                  </a:moveTo>
                  <a:cubicBezTo>
                    <a:pt x="0" y="0"/>
                    <a:pt x="0" y="0"/>
                    <a:pt x="0" y="0"/>
                  </a:cubicBezTo>
                  <a:cubicBezTo>
                    <a:pt x="0" y="1"/>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5" name="Freeform 537"/>
            <p:cNvSpPr>
              <a:spLocks/>
            </p:cNvSpPr>
            <p:nvPr/>
          </p:nvSpPr>
          <p:spPr bwMode="auto">
            <a:xfrm>
              <a:off x="4742" y="1985"/>
              <a:ext cx="6" cy="7"/>
            </a:xfrm>
            <a:custGeom>
              <a:avLst/>
              <a:gdLst/>
              <a:ahLst/>
              <a:cxnLst>
                <a:cxn ang="0">
                  <a:pos x="1" y="2"/>
                </a:cxn>
                <a:cxn ang="0">
                  <a:pos x="2" y="1"/>
                </a:cxn>
                <a:cxn ang="0">
                  <a:pos x="1" y="2"/>
                </a:cxn>
              </a:cxnLst>
              <a:rect l="0" t="0" r="r" b="b"/>
              <a:pathLst>
                <a:path w="2" h="2">
                  <a:moveTo>
                    <a:pt x="1" y="2"/>
                  </a:moveTo>
                  <a:cubicBezTo>
                    <a:pt x="1" y="2"/>
                    <a:pt x="1" y="2"/>
                    <a:pt x="2" y="1"/>
                  </a:cubicBezTo>
                  <a:cubicBezTo>
                    <a:pt x="2" y="0"/>
                    <a:pt x="0"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6" name="Freeform 538"/>
            <p:cNvSpPr>
              <a:spLocks/>
            </p:cNvSpPr>
            <p:nvPr/>
          </p:nvSpPr>
          <p:spPr bwMode="auto">
            <a:xfrm>
              <a:off x="4755" y="1992"/>
              <a:ext cx="6" cy="6"/>
            </a:xfrm>
            <a:custGeom>
              <a:avLst/>
              <a:gdLst/>
              <a:ahLst/>
              <a:cxnLst>
                <a:cxn ang="0">
                  <a:pos x="1" y="1"/>
                </a:cxn>
                <a:cxn ang="0">
                  <a:pos x="1" y="0"/>
                </a:cxn>
                <a:cxn ang="0">
                  <a:pos x="1" y="1"/>
                </a:cxn>
                <a:cxn ang="0">
                  <a:pos x="1" y="2"/>
                </a:cxn>
                <a:cxn ang="0">
                  <a:pos x="1" y="1"/>
                </a:cxn>
              </a:cxnLst>
              <a:rect l="0" t="0" r="r" b="b"/>
              <a:pathLst>
                <a:path w="2" h="2">
                  <a:moveTo>
                    <a:pt x="1" y="1"/>
                  </a:moveTo>
                  <a:cubicBezTo>
                    <a:pt x="1" y="1"/>
                    <a:pt x="2" y="0"/>
                    <a:pt x="1" y="0"/>
                  </a:cubicBezTo>
                  <a:cubicBezTo>
                    <a:pt x="1" y="1"/>
                    <a:pt x="1" y="1"/>
                    <a:pt x="1" y="1"/>
                  </a:cubicBezTo>
                  <a:cubicBezTo>
                    <a:pt x="1" y="1"/>
                    <a:pt x="0" y="2"/>
                    <a:pt x="1" y="2"/>
                  </a:cubicBezTo>
                  <a:cubicBezTo>
                    <a:pt x="1" y="2"/>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7" name="Freeform 539"/>
            <p:cNvSpPr>
              <a:spLocks/>
            </p:cNvSpPr>
            <p:nvPr/>
          </p:nvSpPr>
          <p:spPr bwMode="auto">
            <a:xfrm>
              <a:off x="4755" y="1998"/>
              <a:ext cx="3" cy="4"/>
            </a:xfrm>
            <a:custGeom>
              <a:avLst/>
              <a:gdLst/>
              <a:ahLst/>
              <a:cxnLst>
                <a:cxn ang="0">
                  <a:pos x="0" y="1"/>
                </a:cxn>
                <a:cxn ang="0">
                  <a:pos x="0" y="1"/>
                </a:cxn>
                <a:cxn ang="0">
                  <a:pos x="0" y="0"/>
                </a:cxn>
                <a:cxn ang="0">
                  <a:pos x="0" y="1"/>
                </a:cxn>
              </a:cxnLst>
              <a:rect l="0" t="0" r="r" b="b"/>
              <a:pathLst>
                <a:path w="1" h="1">
                  <a:moveTo>
                    <a:pt x="0" y="1"/>
                  </a:moveTo>
                  <a:cubicBezTo>
                    <a:pt x="0" y="1"/>
                    <a:pt x="0" y="1"/>
                    <a:pt x="0" y="1"/>
                  </a:cubicBezTo>
                  <a:cubicBezTo>
                    <a:pt x="1" y="0"/>
                    <a:pt x="0" y="0"/>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8" name="Freeform 540"/>
            <p:cNvSpPr>
              <a:spLocks/>
            </p:cNvSpPr>
            <p:nvPr/>
          </p:nvSpPr>
          <p:spPr bwMode="auto">
            <a:xfrm>
              <a:off x="4732" y="1985"/>
              <a:ext cx="7" cy="7"/>
            </a:xfrm>
            <a:custGeom>
              <a:avLst/>
              <a:gdLst/>
              <a:ahLst/>
              <a:cxnLst>
                <a:cxn ang="0">
                  <a:pos x="1" y="2"/>
                </a:cxn>
                <a:cxn ang="0">
                  <a:pos x="1" y="1"/>
                </a:cxn>
                <a:cxn ang="0">
                  <a:pos x="0" y="1"/>
                </a:cxn>
                <a:cxn ang="0">
                  <a:pos x="1" y="2"/>
                </a:cxn>
              </a:cxnLst>
              <a:rect l="0" t="0" r="r" b="b"/>
              <a:pathLst>
                <a:path w="2" h="2">
                  <a:moveTo>
                    <a:pt x="1" y="2"/>
                  </a:moveTo>
                  <a:cubicBezTo>
                    <a:pt x="1" y="2"/>
                    <a:pt x="2" y="2"/>
                    <a:pt x="1" y="1"/>
                  </a:cubicBezTo>
                  <a:cubicBezTo>
                    <a:pt x="1" y="0"/>
                    <a:pt x="0" y="1"/>
                    <a:pt x="0" y="1"/>
                  </a:cubicBezTo>
                  <a:cubicBezTo>
                    <a:pt x="1"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9" name="Freeform 541"/>
            <p:cNvSpPr>
              <a:spLocks/>
            </p:cNvSpPr>
            <p:nvPr/>
          </p:nvSpPr>
          <p:spPr bwMode="auto">
            <a:xfrm>
              <a:off x="4706" y="1921"/>
              <a:ext cx="55" cy="81"/>
            </a:xfrm>
            <a:custGeom>
              <a:avLst/>
              <a:gdLst/>
              <a:ahLst/>
              <a:cxnLst>
                <a:cxn ang="0">
                  <a:pos x="5" y="2"/>
                </a:cxn>
                <a:cxn ang="0">
                  <a:pos x="3" y="4"/>
                </a:cxn>
                <a:cxn ang="0">
                  <a:pos x="3" y="5"/>
                </a:cxn>
                <a:cxn ang="0">
                  <a:pos x="3" y="6"/>
                </a:cxn>
                <a:cxn ang="0">
                  <a:pos x="3" y="8"/>
                </a:cxn>
                <a:cxn ang="0">
                  <a:pos x="3" y="8"/>
                </a:cxn>
                <a:cxn ang="0">
                  <a:pos x="4" y="10"/>
                </a:cxn>
                <a:cxn ang="0">
                  <a:pos x="3" y="9"/>
                </a:cxn>
                <a:cxn ang="0">
                  <a:pos x="2" y="9"/>
                </a:cxn>
                <a:cxn ang="0">
                  <a:pos x="1" y="10"/>
                </a:cxn>
                <a:cxn ang="0">
                  <a:pos x="1" y="11"/>
                </a:cxn>
                <a:cxn ang="0">
                  <a:pos x="2" y="12"/>
                </a:cxn>
                <a:cxn ang="0">
                  <a:pos x="2" y="14"/>
                </a:cxn>
                <a:cxn ang="0">
                  <a:pos x="3" y="16"/>
                </a:cxn>
                <a:cxn ang="0">
                  <a:pos x="2" y="17"/>
                </a:cxn>
                <a:cxn ang="0">
                  <a:pos x="1" y="19"/>
                </a:cxn>
                <a:cxn ang="0">
                  <a:pos x="1" y="20"/>
                </a:cxn>
                <a:cxn ang="0">
                  <a:pos x="2" y="22"/>
                </a:cxn>
                <a:cxn ang="0">
                  <a:pos x="2" y="23"/>
                </a:cxn>
                <a:cxn ang="0">
                  <a:pos x="1" y="23"/>
                </a:cxn>
                <a:cxn ang="0">
                  <a:pos x="2" y="24"/>
                </a:cxn>
                <a:cxn ang="0">
                  <a:pos x="5" y="22"/>
                </a:cxn>
                <a:cxn ang="0">
                  <a:pos x="6" y="23"/>
                </a:cxn>
                <a:cxn ang="0">
                  <a:pos x="7" y="21"/>
                </a:cxn>
                <a:cxn ang="0">
                  <a:pos x="8" y="21"/>
                </a:cxn>
                <a:cxn ang="0">
                  <a:pos x="10" y="20"/>
                </a:cxn>
                <a:cxn ang="0">
                  <a:pos x="11" y="21"/>
                </a:cxn>
                <a:cxn ang="0">
                  <a:pos x="12" y="20"/>
                </a:cxn>
                <a:cxn ang="0">
                  <a:pos x="14" y="20"/>
                </a:cxn>
                <a:cxn ang="0">
                  <a:pos x="15" y="20"/>
                </a:cxn>
                <a:cxn ang="0">
                  <a:pos x="17" y="14"/>
                </a:cxn>
                <a:cxn ang="0">
                  <a:pos x="16" y="8"/>
                </a:cxn>
                <a:cxn ang="0">
                  <a:pos x="10" y="1"/>
                </a:cxn>
              </a:cxnLst>
              <a:rect l="0" t="0" r="r" b="b"/>
              <a:pathLst>
                <a:path w="17" h="25">
                  <a:moveTo>
                    <a:pt x="8" y="2"/>
                  </a:moveTo>
                  <a:cubicBezTo>
                    <a:pt x="8" y="2"/>
                    <a:pt x="5" y="2"/>
                    <a:pt x="5" y="2"/>
                  </a:cubicBezTo>
                  <a:cubicBezTo>
                    <a:pt x="5" y="2"/>
                    <a:pt x="4" y="2"/>
                    <a:pt x="4" y="2"/>
                  </a:cubicBezTo>
                  <a:cubicBezTo>
                    <a:pt x="3" y="4"/>
                    <a:pt x="3" y="4"/>
                    <a:pt x="3" y="4"/>
                  </a:cubicBezTo>
                  <a:cubicBezTo>
                    <a:pt x="3" y="4"/>
                    <a:pt x="3" y="4"/>
                    <a:pt x="3" y="4"/>
                  </a:cubicBezTo>
                  <a:cubicBezTo>
                    <a:pt x="3" y="5"/>
                    <a:pt x="3" y="6"/>
                    <a:pt x="3" y="5"/>
                  </a:cubicBezTo>
                  <a:cubicBezTo>
                    <a:pt x="2" y="5"/>
                    <a:pt x="2" y="5"/>
                    <a:pt x="2" y="5"/>
                  </a:cubicBezTo>
                  <a:cubicBezTo>
                    <a:pt x="2" y="6"/>
                    <a:pt x="3" y="6"/>
                    <a:pt x="3" y="6"/>
                  </a:cubicBezTo>
                  <a:cubicBezTo>
                    <a:pt x="3" y="6"/>
                    <a:pt x="3" y="7"/>
                    <a:pt x="3" y="7"/>
                  </a:cubicBezTo>
                  <a:cubicBezTo>
                    <a:pt x="3" y="7"/>
                    <a:pt x="3" y="8"/>
                    <a:pt x="3" y="8"/>
                  </a:cubicBezTo>
                  <a:cubicBezTo>
                    <a:pt x="3" y="8"/>
                    <a:pt x="2" y="8"/>
                    <a:pt x="3" y="8"/>
                  </a:cubicBezTo>
                  <a:cubicBezTo>
                    <a:pt x="3" y="8"/>
                    <a:pt x="3" y="8"/>
                    <a:pt x="3" y="8"/>
                  </a:cubicBezTo>
                  <a:cubicBezTo>
                    <a:pt x="3" y="9"/>
                    <a:pt x="3" y="9"/>
                    <a:pt x="3" y="9"/>
                  </a:cubicBezTo>
                  <a:cubicBezTo>
                    <a:pt x="4" y="9"/>
                    <a:pt x="4" y="9"/>
                    <a:pt x="4" y="10"/>
                  </a:cubicBezTo>
                  <a:cubicBezTo>
                    <a:pt x="4" y="10"/>
                    <a:pt x="3" y="10"/>
                    <a:pt x="3" y="10"/>
                  </a:cubicBezTo>
                  <a:cubicBezTo>
                    <a:pt x="3" y="9"/>
                    <a:pt x="3" y="9"/>
                    <a:pt x="3" y="9"/>
                  </a:cubicBezTo>
                  <a:cubicBezTo>
                    <a:pt x="2" y="9"/>
                    <a:pt x="2" y="9"/>
                    <a:pt x="2" y="9"/>
                  </a:cubicBezTo>
                  <a:cubicBezTo>
                    <a:pt x="2" y="9"/>
                    <a:pt x="2" y="9"/>
                    <a:pt x="2" y="9"/>
                  </a:cubicBezTo>
                  <a:cubicBezTo>
                    <a:pt x="2" y="10"/>
                    <a:pt x="1" y="9"/>
                    <a:pt x="1" y="9"/>
                  </a:cubicBezTo>
                  <a:cubicBezTo>
                    <a:pt x="1" y="10"/>
                    <a:pt x="1" y="10"/>
                    <a:pt x="1" y="10"/>
                  </a:cubicBezTo>
                  <a:cubicBezTo>
                    <a:pt x="1" y="10"/>
                    <a:pt x="0" y="10"/>
                    <a:pt x="0" y="10"/>
                  </a:cubicBezTo>
                  <a:cubicBezTo>
                    <a:pt x="0" y="11"/>
                    <a:pt x="1" y="11"/>
                    <a:pt x="1" y="11"/>
                  </a:cubicBezTo>
                  <a:cubicBezTo>
                    <a:pt x="1" y="11"/>
                    <a:pt x="2" y="10"/>
                    <a:pt x="2" y="11"/>
                  </a:cubicBezTo>
                  <a:cubicBezTo>
                    <a:pt x="2" y="11"/>
                    <a:pt x="2" y="12"/>
                    <a:pt x="2" y="12"/>
                  </a:cubicBezTo>
                  <a:cubicBezTo>
                    <a:pt x="2" y="13"/>
                    <a:pt x="2" y="13"/>
                    <a:pt x="2" y="14"/>
                  </a:cubicBezTo>
                  <a:cubicBezTo>
                    <a:pt x="2" y="14"/>
                    <a:pt x="2" y="14"/>
                    <a:pt x="2" y="14"/>
                  </a:cubicBezTo>
                  <a:cubicBezTo>
                    <a:pt x="3" y="14"/>
                    <a:pt x="4" y="14"/>
                    <a:pt x="3" y="15"/>
                  </a:cubicBezTo>
                  <a:cubicBezTo>
                    <a:pt x="2" y="15"/>
                    <a:pt x="3" y="15"/>
                    <a:pt x="3" y="16"/>
                  </a:cubicBezTo>
                  <a:cubicBezTo>
                    <a:pt x="3" y="16"/>
                    <a:pt x="3" y="16"/>
                    <a:pt x="3" y="16"/>
                  </a:cubicBezTo>
                  <a:cubicBezTo>
                    <a:pt x="2" y="16"/>
                    <a:pt x="1" y="17"/>
                    <a:pt x="2" y="17"/>
                  </a:cubicBezTo>
                  <a:cubicBezTo>
                    <a:pt x="2" y="17"/>
                    <a:pt x="3" y="17"/>
                    <a:pt x="2" y="18"/>
                  </a:cubicBezTo>
                  <a:cubicBezTo>
                    <a:pt x="2" y="18"/>
                    <a:pt x="1" y="18"/>
                    <a:pt x="1" y="19"/>
                  </a:cubicBezTo>
                  <a:cubicBezTo>
                    <a:pt x="1" y="20"/>
                    <a:pt x="1" y="20"/>
                    <a:pt x="1" y="20"/>
                  </a:cubicBezTo>
                  <a:cubicBezTo>
                    <a:pt x="1" y="20"/>
                    <a:pt x="1" y="20"/>
                    <a:pt x="1" y="20"/>
                  </a:cubicBezTo>
                  <a:cubicBezTo>
                    <a:pt x="1" y="21"/>
                    <a:pt x="1" y="22"/>
                    <a:pt x="1" y="21"/>
                  </a:cubicBezTo>
                  <a:cubicBezTo>
                    <a:pt x="2" y="21"/>
                    <a:pt x="2" y="21"/>
                    <a:pt x="2" y="22"/>
                  </a:cubicBezTo>
                  <a:cubicBezTo>
                    <a:pt x="2" y="22"/>
                    <a:pt x="2" y="22"/>
                    <a:pt x="2" y="22"/>
                  </a:cubicBezTo>
                  <a:cubicBezTo>
                    <a:pt x="2" y="22"/>
                    <a:pt x="2" y="22"/>
                    <a:pt x="2" y="23"/>
                  </a:cubicBezTo>
                  <a:cubicBezTo>
                    <a:pt x="1" y="23"/>
                    <a:pt x="1" y="23"/>
                    <a:pt x="1" y="23"/>
                  </a:cubicBezTo>
                  <a:cubicBezTo>
                    <a:pt x="1" y="22"/>
                    <a:pt x="0" y="22"/>
                    <a:pt x="1" y="23"/>
                  </a:cubicBezTo>
                  <a:cubicBezTo>
                    <a:pt x="1" y="23"/>
                    <a:pt x="1" y="23"/>
                    <a:pt x="1" y="23"/>
                  </a:cubicBezTo>
                  <a:cubicBezTo>
                    <a:pt x="2" y="24"/>
                    <a:pt x="2" y="25"/>
                    <a:pt x="2" y="24"/>
                  </a:cubicBezTo>
                  <a:cubicBezTo>
                    <a:pt x="3" y="24"/>
                    <a:pt x="4" y="22"/>
                    <a:pt x="5" y="22"/>
                  </a:cubicBezTo>
                  <a:cubicBezTo>
                    <a:pt x="6" y="22"/>
                    <a:pt x="6" y="22"/>
                    <a:pt x="5" y="22"/>
                  </a:cubicBezTo>
                  <a:cubicBezTo>
                    <a:pt x="5" y="23"/>
                    <a:pt x="5" y="23"/>
                    <a:pt x="5" y="23"/>
                  </a:cubicBezTo>
                  <a:cubicBezTo>
                    <a:pt x="6" y="23"/>
                    <a:pt x="6" y="23"/>
                    <a:pt x="6" y="23"/>
                  </a:cubicBezTo>
                  <a:cubicBezTo>
                    <a:pt x="7" y="23"/>
                    <a:pt x="7" y="22"/>
                    <a:pt x="7" y="22"/>
                  </a:cubicBezTo>
                  <a:cubicBezTo>
                    <a:pt x="6" y="22"/>
                    <a:pt x="6" y="21"/>
                    <a:pt x="7" y="21"/>
                  </a:cubicBezTo>
                  <a:cubicBezTo>
                    <a:pt x="7" y="22"/>
                    <a:pt x="7" y="23"/>
                    <a:pt x="7" y="22"/>
                  </a:cubicBezTo>
                  <a:cubicBezTo>
                    <a:pt x="8" y="22"/>
                    <a:pt x="8" y="21"/>
                    <a:pt x="8" y="21"/>
                  </a:cubicBezTo>
                  <a:cubicBezTo>
                    <a:pt x="8" y="21"/>
                    <a:pt x="8" y="20"/>
                    <a:pt x="9" y="20"/>
                  </a:cubicBezTo>
                  <a:cubicBezTo>
                    <a:pt x="9" y="20"/>
                    <a:pt x="9" y="20"/>
                    <a:pt x="10" y="20"/>
                  </a:cubicBezTo>
                  <a:cubicBezTo>
                    <a:pt x="10" y="21"/>
                    <a:pt x="10" y="21"/>
                    <a:pt x="11" y="21"/>
                  </a:cubicBezTo>
                  <a:cubicBezTo>
                    <a:pt x="11" y="21"/>
                    <a:pt x="11" y="22"/>
                    <a:pt x="11" y="21"/>
                  </a:cubicBezTo>
                  <a:cubicBezTo>
                    <a:pt x="11" y="20"/>
                    <a:pt x="12" y="20"/>
                    <a:pt x="12" y="20"/>
                  </a:cubicBezTo>
                  <a:cubicBezTo>
                    <a:pt x="12" y="20"/>
                    <a:pt x="12" y="20"/>
                    <a:pt x="12" y="20"/>
                  </a:cubicBezTo>
                  <a:cubicBezTo>
                    <a:pt x="12" y="20"/>
                    <a:pt x="12" y="19"/>
                    <a:pt x="13" y="20"/>
                  </a:cubicBezTo>
                  <a:cubicBezTo>
                    <a:pt x="13" y="20"/>
                    <a:pt x="14" y="20"/>
                    <a:pt x="14" y="20"/>
                  </a:cubicBezTo>
                  <a:cubicBezTo>
                    <a:pt x="14" y="20"/>
                    <a:pt x="14" y="20"/>
                    <a:pt x="14" y="20"/>
                  </a:cubicBezTo>
                  <a:cubicBezTo>
                    <a:pt x="14" y="20"/>
                    <a:pt x="15" y="20"/>
                    <a:pt x="15" y="20"/>
                  </a:cubicBezTo>
                  <a:cubicBezTo>
                    <a:pt x="15" y="20"/>
                    <a:pt x="15" y="19"/>
                    <a:pt x="16" y="18"/>
                  </a:cubicBezTo>
                  <a:cubicBezTo>
                    <a:pt x="17" y="16"/>
                    <a:pt x="17" y="14"/>
                    <a:pt x="17" y="14"/>
                  </a:cubicBezTo>
                  <a:cubicBezTo>
                    <a:pt x="16" y="15"/>
                    <a:pt x="16" y="15"/>
                    <a:pt x="16" y="14"/>
                  </a:cubicBezTo>
                  <a:cubicBezTo>
                    <a:pt x="16" y="14"/>
                    <a:pt x="16" y="9"/>
                    <a:pt x="16" y="8"/>
                  </a:cubicBezTo>
                  <a:cubicBezTo>
                    <a:pt x="15" y="7"/>
                    <a:pt x="12" y="2"/>
                    <a:pt x="11" y="0"/>
                  </a:cubicBezTo>
                  <a:cubicBezTo>
                    <a:pt x="11" y="0"/>
                    <a:pt x="10" y="1"/>
                    <a:pt x="10" y="1"/>
                  </a:cubicBezTo>
                  <a:cubicBezTo>
                    <a:pt x="10" y="2"/>
                    <a:pt x="9" y="2"/>
                    <a:pt x="8"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0" name="Freeform 542"/>
            <p:cNvSpPr>
              <a:spLocks/>
            </p:cNvSpPr>
            <p:nvPr/>
          </p:nvSpPr>
          <p:spPr bwMode="auto">
            <a:xfrm>
              <a:off x="4108" y="2105"/>
              <a:ext cx="52" cy="29"/>
            </a:xfrm>
            <a:custGeom>
              <a:avLst/>
              <a:gdLst/>
              <a:ahLst/>
              <a:cxnLst>
                <a:cxn ang="0">
                  <a:pos x="14" y="3"/>
                </a:cxn>
                <a:cxn ang="0">
                  <a:pos x="14" y="2"/>
                </a:cxn>
                <a:cxn ang="0">
                  <a:pos x="13" y="2"/>
                </a:cxn>
                <a:cxn ang="0">
                  <a:pos x="12" y="1"/>
                </a:cxn>
                <a:cxn ang="0">
                  <a:pos x="12" y="1"/>
                </a:cxn>
                <a:cxn ang="0">
                  <a:pos x="11" y="2"/>
                </a:cxn>
                <a:cxn ang="0">
                  <a:pos x="11" y="2"/>
                </a:cxn>
                <a:cxn ang="0">
                  <a:pos x="10" y="1"/>
                </a:cxn>
                <a:cxn ang="0">
                  <a:pos x="10" y="1"/>
                </a:cxn>
                <a:cxn ang="0">
                  <a:pos x="8" y="1"/>
                </a:cxn>
                <a:cxn ang="0">
                  <a:pos x="8" y="1"/>
                </a:cxn>
                <a:cxn ang="0">
                  <a:pos x="8" y="1"/>
                </a:cxn>
                <a:cxn ang="0">
                  <a:pos x="7" y="0"/>
                </a:cxn>
                <a:cxn ang="0">
                  <a:pos x="6" y="0"/>
                </a:cxn>
                <a:cxn ang="0">
                  <a:pos x="5" y="0"/>
                </a:cxn>
                <a:cxn ang="0">
                  <a:pos x="4" y="1"/>
                </a:cxn>
                <a:cxn ang="0">
                  <a:pos x="3" y="2"/>
                </a:cxn>
                <a:cxn ang="0">
                  <a:pos x="3" y="3"/>
                </a:cxn>
                <a:cxn ang="0">
                  <a:pos x="2" y="3"/>
                </a:cxn>
                <a:cxn ang="0">
                  <a:pos x="2" y="4"/>
                </a:cxn>
                <a:cxn ang="0">
                  <a:pos x="1" y="5"/>
                </a:cxn>
                <a:cxn ang="0">
                  <a:pos x="1" y="5"/>
                </a:cxn>
                <a:cxn ang="0">
                  <a:pos x="1" y="6"/>
                </a:cxn>
                <a:cxn ang="0">
                  <a:pos x="0" y="6"/>
                </a:cxn>
                <a:cxn ang="0">
                  <a:pos x="0" y="6"/>
                </a:cxn>
                <a:cxn ang="0">
                  <a:pos x="0" y="7"/>
                </a:cxn>
                <a:cxn ang="0">
                  <a:pos x="1" y="7"/>
                </a:cxn>
                <a:cxn ang="0">
                  <a:pos x="1" y="7"/>
                </a:cxn>
                <a:cxn ang="0">
                  <a:pos x="1" y="7"/>
                </a:cxn>
                <a:cxn ang="0">
                  <a:pos x="1" y="8"/>
                </a:cxn>
                <a:cxn ang="0">
                  <a:pos x="2" y="8"/>
                </a:cxn>
                <a:cxn ang="0">
                  <a:pos x="3" y="8"/>
                </a:cxn>
                <a:cxn ang="0">
                  <a:pos x="3" y="8"/>
                </a:cxn>
                <a:cxn ang="0">
                  <a:pos x="5" y="9"/>
                </a:cxn>
                <a:cxn ang="0">
                  <a:pos x="5" y="9"/>
                </a:cxn>
                <a:cxn ang="0">
                  <a:pos x="5" y="8"/>
                </a:cxn>
                <a:cxn ang="0">
                  <a:pos x="6" y="8"/>
                </a:cxn>
                <a:cxn ang="0">
                  <a:pos x="7" y="8"/>
                </a:cxn>
                <a:cxn ang="0">
                  <a:pos x="7" y="8"/>
                </a:cxn>
                <a:cxn ang="0">
                  <a:pos x="8" y="8"/>
                </a:cxn>
                <a:cxn ang="0">
                  <a:pos x="8" y="8"/>
                </a:cxn>
                <a:cxn ang="0">
                  <a:pos x="9" y="8"/>
                </a:cxn>
                <a:cxn ang="0">
                  <a:pos x="11" y="8"/>
                </a:cxn>
                <a:cxn ang="0">
                  <a:pos x="14" y="8"/>
                </a:cxn>
                <a:cxn ang="0">
                  <a:pos x="15" y="8"/>
                </a:cxn>
                <a:cxn ang="0">
                  <a:pos x="15" y="8"/>
                </a:cxn>
                <a:cxn ang="0">
                  <a:pos x="16" y="8"/>
                </a:cxn>
                <a:cxn ang="0">
                  <a:pos x="16" y="8"/>
                </a:cxn>
                <a:cxn ang="0">
                  <a:pos x="16" y="7"/>
                </a:cxn>
                <a:cxn ang="0">
                  <a:pos x="16" y="7"/>
                </a:cxn>
                <a:cxn ang="0">
                  <a:pos x="16" y="6"/>
                </a:cxn>
                <a:cxn ang="0">
                  <a:pos x="16" y="6"/>
                </a:cxn>
                <a:cxn ang="0">
                  <a:pos x="16" y="5"/>
                </a:cxn>
                <a:cxn ang="0">
                  <a:pos x="15" y="5"/>
                </a:cxn>
                <a:cxn ang="0">
                  <a:pos x="14" y="4"/>
                </a:cxn>
                <a:cxn ang="0">
                  <a:pos x="14" y="4"/>
                </a:cxn>
                <a:cxn ang="0">
                  <a:pos x="14" y="3"/>
                </a:cxn>
                <a:cxn ang="0">
                  <a:pos x="14" y="3"/>
                </a:cxn>
              </a:cxnLst>
              <a:rect l="0" t="0" r="r" b="b"/>
              <a:pathLst>
                <a:path w="16" h="9">
                  <a:moveTo>
                    <a:pt x="14" y="3"/>
                  </a:moveTo>
                  <a:cubicBezTo>
                    <a:pt x="14" y="3"/>
                    <a:pt x="14" y="2"/>
                    <a:pt x="14" y="2"/>
                  </a:cubicBezTo>
                  <a:cubicBezTo>
                    <a:pt x="14" y="2"/>
                    <a:pt x="14" y="2"/>
                    <a:pt x="13" y="2"/>
                  </a:cubicBezTo>
                  <a:cubicBezTo>
                    <a:pt x="13" y="2"/>
                    <a:pt x="12" y="1"/>
                    <a:pt x="12" y="1"/>
                  </a:cubicBezTo>
                  <a:cubicBezTo>
                    <a:pt x="12" y="1"/>
                    <a:pt x="12" y="1"/>
                    <a:pt x="12" y="1"/>
                  </a:cubicBezTo>
                  <a:cubicBezTo>
                    <a:pt x="12" y="1"/>
                    <a:pt x="11" y="2"/>
                    <a:pt x="11" y="2"/>
                  </a:cubicBezTo>
                  <a:cubicBezTo>
                    <a:pt x="11" y="2"/>
                    <a:pt x="11" y="2"/>
                    <a:pt x="11" y="2"/>
                  </a:cubicBezTo>
                  <a:cubicBezTo>
                    <a:pt x="11" y="2"/>
                    <a:pt x="10" y="2"/>
                    <a:pt x="10" y="1"/>
                  </a:cubicBezTo>
                  <a:cubicBezTo>
                    <a:pt x="10" y="1"/>
                    <a:pt x="10" y="1"/>
                    <a:pt x="10" y="1"/>
                  </a:cubicBezTo>
                  <a:cubicBezTo>
                    <a:pt x="9" y="1"/>
                    <a:pt x="8" y="1"/>
                    <a:pt x="8" y="1"/>
                  </a:cubicBezTo>
                  <a:cubicBezTo>
                    <a:pt x="8" y="1"/>
                    <a:pt x="8" y="1"/>
                    <a:pt x="8" y="1"/>
                  </a:cubicBezTo>
                  <a:cubicBezTo>
                    <a:pt x="8" y="1"/>
                    <a:pt x="8" y="1"/>
                    <a:pt x="8" y="1"/>
                  </a:cubicBezTo>
                  <a:cubicBezTo>
                    <a:pt x="8" y="0"/>
                    <a:pt x="7" y="0"/>
                    <a:pt x="7" y="0"/>
                  </a:cubicBezTo>
                  <a:cubicBezTo>
                    <a:pt x="6" y="0"/>
                    <a:pt x="6" y="0"/>
                    <a:pt x="6" y="0"/>
                  </a:cubicBezTo>
                  <a:cubicBezTo>
                    <a:pt x="5" y="0"/>
                    <a:pt x="5" y="0"/>
                    <a:pt x="5" y="0"/>
                  </a:cubicBezTo>
                  <a:cubicBezTo>
                    <a:pt x="5" y="1"/>
                    <a:pt x="4" y="1"/>
                    <a:pt x="4" y="1"/>
                  </a:cubicBezTo>
                  <a:cubicBezTo>
                    <a:pt x="4" y="1"/>
                    <a:pt x="3" y="2"/>
                    <a:pt x="3" y="2"/>
                  </a:cubicBezTo>
                  <a:cubicBezTo>
                    <a:pt x="3" y="2"/>
                    <a:pt x="3" y="2"/>
                    <a:pt x="3" y="3"/>
                  </a:cubicBezTo>
                  <a:cubicBezTo>
                    <a:pt x="3" y="3"/>
                    <a:pt x="2" y="3"/>
                    <a:pt x="2" y="3"/>
                  </a:cubicBezTo>
                  <a:cubicBezTo>
                    <a:pt x="2" y="3"/>
                    <a:pt x="2" y="4"/>
                    <a:pt x="2" y="4"/>
                  </a:cubicBezTo>
                  <a:cubicBezTo>
                    <a:pt x="2" y="4"/>
                    <a:pt x="1" y="5"/>
                    <a:pt x="1" y="5"/>
                  </a:cubicBezTo>
                  <a:cubicBezTo>
                    <a:pt x="1" y="5"/>
                    <a:pt x="1" y="5"/>
                    <a:pt x="1" y="5"/>
                  </a:cubicBezTo>
                  <a:cubicBezTo>
                    <a:pt x="1" y="5"/>
                    <a:pt x="1" y="6"/>
                    <a:pt x="1" y="6"/>
                  </a:cubicBezTo>
                  <a:cubicBezTo>
                    <a:pt x="0" y="6"/>
                    <a:pt x="0" y="6"/>
                    <a:pt x="0" y="6"/>
                  </a:cubicBezTo>
                  <a:cubicBezTo>
                    <a:pt x="0" y="6"/>
                    <a:pt x="0" y="6"/>
                    <a:pt x="0" y="6"/>
                  </a:cubicBezTo>
                  <a:cubicBezTo>
                    <a:pt x="0" y="6"/>
                    <a:pt x="0" y="6"/>
                    <a:pt x="0" y="7"/>
                  </a:cubicBezTo>
                  <a:cubicBezTo>
                    <a:pt x="0" y="7"/>
                    <a:pt x="0" y="7"/>
                    <a:pt x="1" y="7"/>
                  </a:cubicBezTo>
                  <a:cubicBezTo>
                    <a:pt x="1" y="7"/>
                    <a:pt x="1" y="7"/>
                    <a:pt x="1" y="7"/>
                  </a:cubicBezTo>
                  <a:cubicBezTo>
                    <a:pt x="1" y="7"/>
                    <a:pt x="1" y="8"/>
                    <a:pt x="1" y="7"/>
                  </a:cubicBezTo>
                  <a:cubicBezTo>
                    <a:pt x="1" y="7"/>
                    <a:pt x="1" y="8"/>
                    <a:pt x="1" y="8"/>
                  </a:cubicBezTo>
                  <a:cubicBezTo>
                    <a:pt x="2" y="8"/>
                    <a:pt x="2" y="8"/>
                    <a:pt x="2" y="8"/>
                  </a:cubicBezTo>
                  <a:cubicBezTo>
                    <a:pt x="2" y="8"/>
                    <a:pt x="2" y="8"/>
                    <a:pt x="3" y="8"/>
                  </a:cubicBezTo>
                  <a:cubicBezTo>
                    <a:pt x="3" y="8"/>
                    <a:pt x="3" y="8"/>
                    <a:pt x="3" y="8"/>
                  </a:cubicBezTo>
                  <a:cubicBezTo>
                    <a:pt x="4" y="8"/>
                    <a:pt x="4" y="8"/>
                    <a:pt x="5" y="9"/>
                  </a:cubicBezTo>
                  <a:cubicBezTo>
                    <a:pt x="5" y="9"/>
                    <a:pt x="5" y="9"/>
                    <a:pt x="5" y="9"/>
                  </a:cubicBezTo>
                  <a:cubicBezTo>
                    <a:pt x="5" y="9"/>
                    <a:pt x="5" y="8"/>
                    <a:pt x="5" y="8"/>
                  </a:cubicBezTo>
                  <a:cubicBezTo>
                    <a:pt x="5" y="8"/>
                    <a:pt x="6" y="8"/>
                    <a:pt x="6" y="8"/>
                  </a:cubicBezTo>
                  <a:cubicBezTo>
                    <a:pt x="6" y="8"/>
                    <a:pt x="7" y="8"/>
                    <a:pt x="7" y="8"/>
                  </a:cubicBezTo>
                  <a:cubicBezTo>
                    <a:pt x="7" y="8"/>
                    <a:pt x="7" y="8"/>
                    <a:pt x="7" y="8"/>
                  </a:cubicBezTo>
                  <a:cubicBezTo>
                    <a:pt x="8" y="8"/>
                    <a:pt x="8" y="8"/>
                    <a:pt x="8" y="8"/>
                  </a:cubicBezTo>
                  <a:cubicBezTo>
                    <a:pt x="8" y="8"/>
                    <a:pt x="8" y="8"/>
                    <a:pt x="8" y="8"/>
                  </a:cubicBezTo>
                  <a:cubicBezTo>
                    <a:pt x="8" y="8"/>
                    <a:pt x="9" y="8"/>
                    <a:pt x="9" y="8"/>
                  </a:cubicBezTo>
                  <a:cubicBezTo>
                    <a:pt x="10" y="8"/>
                    <a:pt x="11" y="8"/>
                    <a:pt x="11" y="8"/>
                  </a:cubicBezTo>
                  <a:cubicBezTo>
                    <a:pt x="11" y="8"/>
                    <a:pt x="13" y="8"/>
                    <a:pt x="14" y="8"/>
                  </a:cubicBezTo>
                  <a:cubicBezTo>
                    <a:pt x="14" y="8"/>
                    <a:pt x="15" y="8"/>
                    <a:pt x="15" y="8"/>
                  </a:cubicBezTo>
                  <a:cubicBezTo>
                    <a:pt x="15" y="8"/>
                    <a:pt x="15" y="8"/>
                    <a:pt x="15" y="8"/>
                  </a:cubicBezTo>
                  <a:cubicBezTo>
                    <a:pt x="15" y="8"/>
                    <a:pt x="16" y="8"/>
                    <a:pt x="16" y="8"/>
                  </a:cubicBezTo>
                  <a:cubicBezTo>
                    <a:pt x="16" y="8"/>
                    <a:pt x="16" y="8"/>
                    <a:pt x="16" y="8"/>
                  </a:cubicBezTo>
                  <a:cubicBezTo>
                    <a:pt x="16" y="8"/>
                    <a:pt x="16" y="7"/>
                    <a:pt x="16" y="7"/>
                  </a:cubicBezTo>
                  <a:cubicBezTo>
                    <a:pt x="16" y="7"/>
                    <a:pt x="16" y="7"/>
                    <a:pt x="16" y="7"/>
                  </a:cubicBezTo>
                  <a:cubicBezTo>
                    <a:pt x="16" y="7"/>
                    <a:pt x="16" y="6"/>
                    <a:pt x="16" y="6"/>
                  </a:cubicBezTo>
                  <a:cubicBezTo>
                    <a:pt x="16" y="6"/>
                    <a:pt x="16" y="6"/>
                    <a:pt x="16" y="6"/>
                  </a:cubicBezTo>
                  <a:cubicBezTo>
                    <a:pt x="16" y="6"/>
                    <a:pt x="16" y="5"/>
                    <a:pt x="16" y="5"/>
                  </a:cubicBezTo>
                  <a:cubicBezTo>
                    <a:pt x="16" y="5"/>
                    <a:pt x="15" y="5"/>
                    <a:pt x="15" y="5"/>
                  </a:cubicBezTo>
                  <a:cubicBezTo>
                    <a:pt x="15" y="5"/>
                    <a:pt x="14" y="4"/>
                    <a:pt x="14" y="4"/>
                  </a:cubicBezTo>
                  <a:cubicBezTo>
                    <a:pt x="14" y="4"/>
                    <a:pt x="14" y="4"/>
                    <a:pt x="14" y="4"/>
                  </a:cubicBezTo>
                  <a:cubicBezTo>
                    <a:pt x="14" y="4"/>
                    <a:pt x="14" y="3"/>
                    <a:pt x="14" y="3"/>
                  </a:cubicBezTo>
                  <a:cubicBezTo>
                    <a:pt x="14" y="3"/>
                    <a:pt x="14" y="3"/>
                    <a:pt x="14"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1" name="Freeform 543"/>
            <p:cNvSpPr>
              <a:spLocks/>
            </p:cNvSpPr>
            <p:nvPr/>
          </p:nvSpPr>
          <p:spPr bwMode="auto">
            <a:xfrm>
              <a:off x="4099" y="2134"/>
              <a:ext cx="71" cy="101"/>
            </a:xfrm>
            <a:custGeom>
              <a:avLst/>
              <a:gdLst/>
              <a:ahLst/>
              <a:cxnLst>
                <a:cxn ang="0">
                  <a:pos x="22" y="21"/>
                </a:cxn>
                <a:cxn ang="0">
                  <a:pos x="21" y="18"/>
                </a:cxn>
                <a:cxn ang="0">
                  <a:pos x="20" y="15"/>
                </a:cxn>
                <a:cxn ang="0">
                  <a:pos x="19" y="16"/>
                </a:cxn>
                <a:cxn ang="0">
                  <a:pos x="19" y="17"/>
                </a:cxn>
                <a:cxn ang="0">
                  <a:pos x="18" y="19"/>
                </a:cxn>
                <a:cxn ang="0">
                  <a:pos x="17" y="19"/>
                </a:cxn>
                <a:cxn ang="0">
                  <a:pos x="16" y="18"/>
                </a:cxn>
                <a:cxn ang="0">
                  <a:pos x="16" y="18"/>
                </a:cxn>
                <a:cxn ang="0">
                  <a:pos x="15" y="17"/>
                </a:cxn>
                <a:cxn ang="0">
                  <a:pos x="15" y="15"/>
                </a:cxn>
                <a:cxn ang="0">
                  <a:pos x="16" y="13"/>
                </a:cxn>
                <a:cxn ang="0">
                  <a:pos x="18" y="13"/>
                </a:cxn>
                <a:cxn ang="0">
                  <a:pos x="19" y="12"/>
                </a:cxn>
                <a:cxn ang="0">
                  <a:pos x="20" y="9"/>
                </a:cxn>
                <a:cxn ang="0">
                  <a:pos x="21" y="9"/>
                </a:cxn>
                <a:cxn ang="0">
                  <a:pos x="19" y="8"/>
                </a:cxn>
                <a:cxn ang="0">
                  <a:pos x="16" y="8"/>
                </a:cxn>
                <a:cxn ang="0">
                  <a:pos x="14" y="8"/>
                </a:cxn>
                <a:cxn ang="0">
                  <a:pos x="11" y="8"/>
                </a:cxn>
                <a:cxn ang="0">
                  <a:pos x="9" y="7"/>
                </a:cxn>
                <a:cxn ang="0">
                  <a:pos x="8" y="6"/>
                </a:cxn>
                <a:cxn ang="0">
                  <a:pos x="8" y="3"/>
                </a:cxn>
                <a:cxn ang="0">
                  <a:pos x="6" y="3"/>
                </a:cxn>
                <a:cxn ang="0">
                  <a:pos x="5" y="2"/>
                </a:cxn>
                <a:cxn ang="0">
                  <a:pos x="4" y="2"/>
                </a:cxn>
                <a:cxn ang="0">
                  <a:pos x="3" y="2"/>
                </a:cxn>
                <a:cxn ang="0">
                  <a:pos x="1" y="1"/>
                </a:cxn>
                <a:cxn ang="0">
                  <a:pos x="2" y="1"/>
                </a:cxn>
                <a:cxn ang="0">
                  <a:pos x="1" y="2"/>
                </a:cxn>
                <a:cxn ang="0">
                  <a:pos x="0" y="4"/>
                </a:cxn>
                <a:cxn ang="0">
                  <a:pos x="1" y="5"/>
                </a:cxn>
                <a:cxn ang="0">
                  <a:pos x="3" y="6"/>
                </a:cxn>
                <a:cxn ang="0">
                  <a:pos x="4" y="7"/>
                </a:cxn>
                <a:cxn ang="0">
                  <a:pos x="4" y="8"/>
                </a:cxn>
                <a:cxn ang="0">
                  <a:pos x="1" y="8"/>
                </a:cxn>
                <a:cxn ang="0">
                  <a:pos x="0" y="9"/>
                </a:cxn>
                <a:cxn ang="0">
                  <a:pos x="0" y="11"/>
                </a:cxn>
                <a:cxn ang="0">
                  <a:pos x="3" y="13"/>
                </a:cxn>
                <a:cxn ang="0">
                  <a:pos x="3" y="14"/>
                </a:cxn>
                <a:cxn ang="0">
                  <a:pos x="2" y="16"/>
                </a:cxn>
                <a:cxn ang="0">
                  <a:pos x="3" y="17"/>
                </a:cxn>
                <a:cxn ang="0">
                  <a:pos x="3" y="18"/>
                </a:cxn>
                <a:cxn ang="0">
                  <a:pos x="4" y="19"/>
                </a:cxn>
                <a:cxn ang="0">
                  <a:pos x="4" y="21"/>
                </a:cxn>
                <a:cxn ang="0">
                  <a:pos x="4" y="24"/>
                </a:cxn>
                <a:cxn ang="0">
                  <a:pos x="6" y="26"/>
                </a:cxn>
                <a:cxn ang="0">
                  <a:pos x="7" y="25"/>
                </a:cxn>
                <a:cxn ang="0">
                  <a:pos x="9" y="24"/>
                </a:cxn>
                <a:cxn ang="0">
                  <a:pos x="11" y="24"/>
                </a:cxn>
                <a:cxn ang="0">
                  <a:pos x="12" y="21"/>
                </a:cxn>
                <a:cxn ang="0">
                  <a:pos x="12" y="19"/>
                </a:cxn>
                <a:cxn ang="0">
                  <a:pos x="12" y="17"/>
                </a:cxn>
                <a:cxn ang="0">
                  <a:pos x="16" y="20"/>
                </a:cxn>
                <a:cxn ang="0">
                  <a:pos x="19" y="25"/>
                </a:cxn>
                <a:cxn ang="0">
                  <a:pos x="20" y="29"/>
                </a:cxn>
                <a:cxn ang="0">
                  <a:pos x="21" y="27"/>
                </a:cxn>
                <a:cxn ang="0">
                  <a:pos x="22" y="28"/>
                </a:cxn>
                <a:cxn ang="0">
                  <a:pos x="22" y="24"/>
                </a:cxn>
              </a:cxnLst>
              <a:rect l="0" t="0" r="r" b="b"/>
              <a:pathLst>
                <a:path w="22" h="31">
                  <a:moveTo>
                    <a:pt x="22" y="24"/>
                  </a:moveTo>
                  <a:cubicBezTo>
                    <a:pt x="22" y="24"/>
                    <a:pt x="22" y="24"/>
                    <a:pt x="22" y="23"/>
                  </a:cubicBezTo>
                  <a:cubicBezTo>
                    <a:pt x="22" y="23"/>
                    <a:pt x="22" y="21"/>
                    <a:pt x="22" y="21"/>
                  </a:cubicBezTo>
                  <a:cubicBezTo>
                    <a:pt x="22" y="21"/>
                    <a:pt x="21" y="21"/>
                    <a:pt x="21" y="21"/>
                  </a:cubicBezTo>
                  <a:cubicBezTo>
                    <a:pt x="21" y="20"/>
                    <a:pt x="21" y="19"/>
                    <a:pt x="21" y="19"/>
                  </a:cubicBezTo>
                  <a:cubicBezTo>
                    <a:pt x="21" y="19"/>
                    <a:pt x="21" y="18"/>
                    <a:pt x="21" y="18"/>
                  </a:cubicBezTo>
                  <a:cubicBezTo>
                    <a:pt x="21" y="18"/>
                    <a:pt x="21" y="17"/>
                    <a:pt x="21" y="17"/>
                  </a:cubicBezTo>
                  <a:cubicBezTo>
                    <a:pt x="21" y="17"/>
                    <a:pt x="20" y="16"/>
                    <a:pt x="20" y="16"/>
                  </a:cubicBezTo>
                  <a:cubicBezTo>
                    <a:pt x="20" y="16"/>
                    <a:pt x="20" y="15"/>
                    <a:pt x="20" y="15"/>
                  </a:cubicBezTo>
                  <a:cubicBezTo>
                    <a:pt x="20" y="15"/>
                    <a:pt x="20" y="15"/>
                    <a:pt x="20" y="15"/>
                  </a:cubicBezTo>
                  <a:cubicBezTo>
                    <a:pt x="20" y="15"/>
                    <a:pt x="19" y="15"/>
                    <a:pt x="19" y="16"/>
                  </a:cubicBezTo>
                  <a:cubicBezTo>
                    <a:pt x="19" y="16"/>
                    <a:pt x="19" y="16"/>
                    <a:pt x="19" y="16"/>
                  </a:cubicBezTo>
                  <a:cubicBezTo>
                    <a:pt x="19" y="16"/>
                    <a:pt x="19" y="16"/>
                    <a:pt x="19" y="15"/>
                  </a:cubicBezTo>
                  <a:cubicBezTo>
                    <a:pt x="19" y="15"/>
                    <a:pt x="19" y="15"/>
                    <a:pt x="19" y="15"/>
                  </a:cubicBezTo>
                  <a:cubicBezTo>
                    <a:pt x="19" y="16"/>
                    <a:pt x="19" y="16"/>
                    <a:pt x="19" y="17"/>
                  </a:cubicBezTo>
                  <a:cubicBezTo>
                    <a:pt x="19" y="17"/>
                    <a:pt x="19" y="17"/>
                    <a:pt x="19" y="17"/>
                  </a:cubicBezTo>
                  <a:cubicBezTo>
                    <a:pt x="19" y="17"/>
                    <a:pt x="18" y="18"/>
                    <a:pt x="18" y="18"/>
                  </a:cubicBezTo>
                  <a:cubicBezTo>
                    <a:pt x="18" y="18"/>
                    <a:pt x="18" y="19"/>
                    <a:pt x="18" y="19"/>
                  </a:cubicBezTo>
                  <a:cubicBezTo>
                    <a:pt x="18" y="19"/>
                    <a:pt x="17" y="19"/>
                    <a:pt x="17" y="19"/>
                  </a:cubicBezTo>
                  <a:cubicBezTo>
                    <a:pt x="17" y="19"/>
                    <a:pt x="17" y="19"/>
                    <a:pt x="17" y="19"/>
                  </a:cubicBezTo>
                  <a:cubicBezTo>
                    <a:pt x="17" y="19"/>
                    <a:pt x="17" y="19"/>
                    <a:pt x="17" y="19"/>
                  </a:cubicBezTo>
                  <a:cubicBezTo>
                    <a:pt x="17" y="19"/>
                    <a:pt x="16" y="18"/>
                    <a:pt x="16" y="18"/>
                  </a:cubicBezTo>
                  <a:cubicBezTo>
                    <a:pt x="16" y="18"/>
                    <a:pt x="16" y="18"/>
                    <a:pt x="16" y="18"/>
                  </a:cubicBezTo>
                  <a:cubicBezTo>
                    <a:pt x="16" y="18"/>
                    <a:pt x="16" y="18"/>
                    <a:pt x="16" y="18"/>
                  </a:cubicBezTo>
                  <a:cubicBezTo>
                    <a:pt x="16" y="19"/>
                    <a:pt x="16" y="19"/>
                    <a:pt x="16" y="19"/>
                  </a:cubicBezTo>
                  <a:cubicBezTo>
                    <a:pt x="16" y="19"/>
                    <a:pt x="16" y="19"/>
                    <a:pt x="16" y="19"/>
                  </a:cubicBezTo>
                  <a:cubicBezTo>
                    <a:pt x="16" y="19"/>
                    <a:pt x="16" y="18"/>
                    <a:pt x="16" y="18"/>
                  </a:cubicBezTo>
                  <a:cubicBezTo>
                    <a:pt x="15" y="18"/>
                    <a:pt x="15" y="18"/>
                    <a:pt x="15" y="18"/>
                  </a:cubicBezTo>
                  <a:cubicBezTo>
                    <a:pt x="15" y="17"/>
                    <a:pt x="15" y="17"/>
                    <a:pt x="15" y="17"/>
                  </a:cubicBezTo>
                  <a:cubicBezTo>
                    <a:pt x="15" y="17"/>
                    <a:pt x="15" y="17"/>
                    <a:pt x="15" y="17"/>
                  </a:cubicBezTo>
                  <a:cubicBezTo>
                    <a:pt x="15" y="16"/>
                    <a:pt x="15" y="16"/>
                    <a:pt x="15" y="16"/>
                  </a:cubicBezTo>
                  <a:cubicBezTo>
                    <a:pt x="15" y="16"/>
                    <a:pt x="15" y="15"/>
                    <a:pt x="15" y="15"/>
                  </a:cubicBezTo>
                  <a:cubicBezTo>
                    <a:pt x="15" y="15"/>
                    <a:pt x="15" y="15"/>
                    <a:pt x="15" y="15"/>
                  </a:cubicBezTo>
                  <a:cubicBezTo>
                    <a:pt x="15" y="14"/>
                    <a:pt x="15" y="14"/>
                    <a:pt x="15" y="14"/>
                  </a:cubicBezTo>
                  <a:cubicBezTo>
                    <a:pt x="15" y="14"/>
                    <a:pt x="16" y="14"/>
                    <a:pt x="16" y="13"/>
                  </a:cubicBezTo>
                  <a:cubicBezTo>
                    <a:pt x="16" y="13"/>
                    <a:pt x="16" y="13"/>
                    <a:pt x="16" y="13"/>
                  </a:cubicBezTo>
                  <a:cubicBezTo>
                    <a:pt x="16" y="13"/>
                    <a:pt x="17" y="13"/>
                    <a:pt x="17" y="13"/>
                  </a:cubicBezTo>
                  <a:cubicBezTo>
                    <a:pt x="17" y="13"/>
                    <a:pt x="18" y="13"/>
                    <a:pt x="18" y="13"/>
                  </a:cubicBezTo>
                  <a:cubicBezTo>
                    <a:pt x="18" y="13"/>
                    <a:pt x="18" y="13"/>
                    <a:pt x="18" y="13"/>
                  </a:cubicBezTo>
                  <a:cubicBezTo>
                    <a:pt x="18" y="13"/>
                    <a:pt x="18" y="13"/>
                    <a:pt x="18" y="13"/>
                  </a:cubicBezTo>
                  <a:cubicBezTo>
                    <a:pt x="18" y="13"/>
                    <a:pt x="18" y="12"/>
                    <a:pt x="18" y="12"/>
                  </a:cubicBezTo>
                  <a:cubicBezTo>
                    <a:pt x="19" y="12"/>
                    <a:pt x="19" y="12"/>
                    <a:pt x="19" y="12"/>
                  </a:cubicBezTo>
                  <a:cubicBezTo>
                    <a:pt x="19" y="12"/>
                    <a:pt x="20" y="11"/>
                    <a:pt x="20" y="11"/>
                  </a:cubicBezTo>
                  <a:cubicBezTo>
                    <a:pt x="20" y="11"/>
                    <a:pt x="20" y="11"/>
                    <a:pt x="20" y="11"/>
                  </a:cubicBezTo>
                  <a:cubicBezTo>
                    <a:pt x="20" y="11"/>
                    <a:pt x="20" y="10"/>
                    <a:pt x="20" y="9"/>
                  </a:cubicBezTo>
                  <a:cubicBezTo>
                    <a:pt x="20" y="9"/>
                    <a:pt x="20" y="9"/>
                    <a:pt x="20" y="9"/>
                  </a:cubicBezTo>
                  <a:cubicBezTo>
                    <a:pt x="20" y="9"/>
                    <a:pt x="21" y="9"/>
                    <a:pt x="21" y="9"/>
                  </a:cubicBezTo>
                  <a:cubicBezTo>
                    <a:pt x="21" y="9"/>
                    <a:pt x="21" y="9"/>
                    <a:pt x="21" y="9"/>
                  </a:cubicBezTo>
                  <a:cubicBezTo>
                    <a:pt x="21" y="9"/>
                    <a:pt x="21" y="9"/>
                    <a:pt x="21" y="9"/>
                  </a:cubicBezTo>
                  <a:cubicBezTo>
                    <a:pt x="21" y="9"/>
                    <a:pt x="21" y="9"/>
                    <a:pt x="21" y="8"/>
                  </a:cubicBezTo>
                  <a:cubicBezTo>
                    <a:pt x="21" y="8"/>
                    <a:pt x="19" y="8"/>
                    <a:pt x="19" y="8"/>
                  </a:cubicBezTo>
                  <a:cubicBezTo>
                    <a:pt x="19" y="8"/>
                    <a:pt x="19" y="8"/>
                    <a:pt x="18" y="8"/>
                  </a:cubicBezTo>
                  <a:cubicBezTo>
                    <a:pt x="18" y="8"/>
                    <a:pt x="18" y="8"/>
                    <a:pt x="17" y="8"/>
                  </a:cubicBezTo>
                  <a:cubicBezTo>
                    <a:pt x="17" y="8"/>
                    <a:pt x="17" y="8"/>
                    <a:pt x="16" y="8"/>
                  </a:cubicBezTo>
                  <a:cubicBezTo>
                    <a:pt x="16" y="8"/>
                    <a:pt x="15" y="8"/>
                    <a:pt x="15" y="8"/>
                  </a:cubicBezTo>
                  <a:cubicBezTo>
                    <a:pt x="15" y="8"/>
                    <a:pt x="15" y="8"/>
                    <a:pt x="14" y="8"/>
                  </a:cubicBezTo>
                  <a:cubicBezTo>
                    <a:pt x="14" y="8"/>
                    <a:pt x="14" y="8"/>
                    <a:pt x="14" y="8"/>
                  </a:cubicBezTo>
                  <a:cubicBezTo>
                    <a:pt x="14" y="8"/>
                    <a:pt x="13" y="8"/>
                    <a:pt x="13" y="8"/>
                  </a:cubicBezTo>
                  <a:cubicBezTo>
                    <a:pt x="13" y="8"/>
                    <a:pt x="12" y="8"/>
                    <a:pt x="12" y="8"/>
                  </a:cubicBezTo>
                  <a:cubicBezTo>
                    <a:pt x="12" y="8"/>
                    <a:pt x="11" y="8"/>
                    <a:pt x="11" y="8"/>
                  </a:cubicBezTo>
                  <a:cubicBezTo>
                    <a:pt x="11" y="8"/>
                    <a:pt x="11" y="8"/>
                    <a:pt x="10" y="8"/>
                  </a:cubicBezTo>
                  <a:cubicBezTo>
                    <a:pt x="10" y="8"/>
                    <a:pt x="10" y="8"/>
                    <a:pt x="10" y="8"/>
                  </a:cubicBezTo>
                  <a:cubicBezTo>
                    <a:pt x="10" y="7"/>
                    <a:pt x="9" y="7"/>
                    <a:pt x="9" y="7"/>
                  </a:cubicBezTo>
                  <a:cubicBezTo>
                    <a:pt x="9" y="7"/>
                    <a:pt x="8" y="7"/>
                    <a:pt x="8" y="7"/>
                  </a:cubicBezTo>
                  <a:cubicBezTo>
                    <a:pt x="8" y="7"/>
                    <a:pt x="8" y="7"/>
                    <a:pt x="8" y="7"/>
                  </a:cubicBezTo>
                  <a:cubicBezTo>
                    <a:pt x="8" y="7"/>
                    <a:pt x="8" y="6"/>
                    <a:pt x="8" y="6"/>
                  </a:cubicBezTo>
                  <a:cubicBezTo>
                    <a:pt x="8" y="6"/>
                    <a:pt x="8" y="5"/>
                    <a:pt x="8" y="5"/>
                  </a:cubicBezTo>
                  <a:cubicBezTo>
                    <a:pt x="8" y="4"/>
                    <a:pt x="8" y="4"/>
                    <a:pt x="8" y="4"/>
                  </a:cubicBezTo>
                  <a:cubicBezTo>
                    <a:pt x="8" y="4"/>
                    <a:pt x="8" y="4"/>
                    <a:pt x="8" y="3"/>
                  </a:cubicBezTo>
                  <a:cubicBezTo>
                    <a:pt x="8" y="3"/>
                    <a:pt x="8" y="3"/>
                    <a:pt x="8" y="2"/>
                  </a:cubicBezTo>
                  <a:cubicBezTo>
                    <a:pt x="7" y="2"/>
                    <a:pt x="7" y="3"/>
                    <a:pt x="7" y="3"/>
                  </a:cubicBezTo>
                  <a:cubicBezTo>
                    <a:pt x="7" y="3"/>
                    <a:pt x="7" y="3"/>
                    <a:pt x="6" y="3"/>
                  </a:cubicBezTo>
                  <a:cubicBezTo>
                    <a:pt x="6" y="3"/>
                    <a:pt x="6" y="3"/>
                    <a:pt x="6" y="3"/>
                  </a:cubicBezTo>
                  <a:cubicBezTo>
                    <a:pt x="6" y="3"/>
                    <a:pt x="5" y="2"/>
                    <a:pt x="5" y="2"/>
                  </a:cubicBezTo>
                  <a:cubicBezTo>
                    <a:pt x="5" y="2"/>
                    <a:pt x="5" y="2"/>
                    <a:pt x="5" y="2"/>
                  </a:cubicBezTo>
                  <a:cubicBezTo>
                    <a:pt x="5" y="2"/>
                    <a:pt x="4" y="1"/>
                    <a:pt x="4" y="1"/>
                  </a:cubicBezTo>
                  <a:cubicBezTo>
                    <a:pt x="4" y="1"/>
                    <a:pt x="4" y="1"/>
                    <a:pt x="4" y="1"/>
                  </a:cubicBezTo>
                  <a:cubicBezTo>
                    <a:pt x="4" y="1"/>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2" y="1"/>
                    <a:pt x="1" y="1"/>
                  </a:cubicBezTo>
                  <a:cubicBezTo>
                    <a:pt x="1" y="0"/>
                    <a:pt x="1" y="0"/>
                    <a:pt x="1" y="1"/>
                  </a:cubicBezTo>
                  <a:cubicBezTo>
                    <a:pt x="1" y="1"/>
                    <a:pt x="1" y="1"/>
                    <a:pt x="1" y="1"/>
                  </a:cubicBezTo>
                  <a:cubicBezTo>
                    <a:pt x="2" y="1"/>
                    <a:pt x="2" y="1"/>
                    <a:pt x="2" y="1"/>
                  </a:cubicBezTo>
                  <a:cubicBezTo>
                    <a:pt x="2" y="1"/>
                    <a:pt x="2" y="1"/>
                    <a:pt x="2" y="1"/>
                  </a:cubicBezTo>
                  <a:cubicBezTo>
                    <a:pt x="1" y="1"/>
                    <a:pt x="1" y="2"/>
                    <a:pt x="1" y="2"/>
                  </a:cubicBezTo>
                  <a:cubicBezTo>
                    <a:pt x="1" y="2"/>
                    <a:pt x="1" y="2"/>
                    <a:pt x="1" y="2"/>
                  </a:cubicBezTo>
                  <a:cubicBezTo>
                    <a:pt x="0" y="2"/>
                    <a:pt x="0" y="3"/>
                    <a:pt x="0" y="3"/>
                  </a:cubicBezTo>
                  <a:cubicBezTo>
                    <a:pt x="0" y="3"/>
                    <a:pt x="0" y="3"/>
                    <a:pt x="0" y="3"/>
                  </a:cubicBezTo>
                  <a:cubicBezTo>
                    <a:pt x="0" y="3"/>
                    <a:pt x="0" y="4"/>
                    <a:pt x="0" y="4"/>
                  </a:cubicBezTo>
                  <a:cubicBezTo>
                    <a:pt x="0" y="4"/>
                    <a:pt x="0" y="4"/>
                    <a:pt x="0" y="4"/>
                  </a:cubicBezTo>
                  <a:cubicBezTo>
                    <a:pt x="0" y="4"/>
                    <a:pt x="1" y="4"/>
                    <a:pt x="1" y="4"/>
                  </a:cubicBezTo>
                  <a:cubicBezTo>
                    <a:pt x="1" y="4"/>
                    <a:pt x="1" y="5"/>
                    <a:pt x="1" y="5"/>
                  </a:cubicBezTo>
                  <a:cubicBezTo>
                    <a:pt x="1" y="5"/>
                    <a:pt x="2" y="6"/>
                    <a:pt x="2" y="6"/>
                  </a:cubicBezTo>
                  <a:cubicBezTo>
                    <a:pt x="2" y="6"/>
                    <a:pt x="2" y="6"/>
                    <a:pt x="2" y="6"/>
                  </a:cubicBezTo>
                  <a:cubicBezTo>
                    <a:pt x="2" y="6"/>
                    <a:pt x="3" y="6"/>
                    <a:pt x="3" y="6"/>
                  </a:cubicBezTo>
                  <a:cubicBezTo>
                    <a:pt x="3" y="6"/>
                    <a:pt x="3" y="6"/>
                    <a:pt x="3" y="7"/>
                  </a:cubicBezTo>
                  <a:cubicBezTo>
                    <a:pt x="3" y="7"/>
                    <a:pt x="3" y="7"/>
                    <a:pt x="4" y="7"/>
                  </a:cubicBezTo>
                  <a:cubicBezTo>
                    <a:pt x="4" y="7"/>
                    <a:pt x="4" y="7"/>
                    <a:pt x="4" y="7"/>
                  </a:cubicBezTo>
                  <a:cubicBezTo>
                    <a:pt x="4" y="7"/>
                    <a:pt x="4" y="7"/>
                    <a:pt x="4" y="7"/>
                  </a:cubicBezTo>
                  <a:cubicBezTo>
                    <a:pt x="4" y="7"/>
                    <a:pt x="4" y="8"/>
                    <a:pt x="4" y="8"/>
                  </a:cubicBezTo>
                  <a:cubicBezTo>
                    <a:pt x="4" y="8"/>
                    <a:pt x="4" y="8"/>
                    <a:pt x="4" y="8"/>
                  </a:cubicBezTo>
                  <a:cubicBezTo>
                    <a:pt x="4" y="8"/>
                    <a:pt x="3" y="8"/>
                    <a:pt x="3" y="8"/>
                  </a:cubicBezTo>
                  <a:cubicBezTo>
                    <a:pt x="3" y="8"/>
                    <a:pt x="2" y="8"/>
                    <a:pt x="2" y="8"/>
                  </a:cubicBezTo>
                  <a:cubicBezTo>
                    <a:pt x="2" y="8"/>
                    <a:pt x="2" y="8"/>
                    <a:pt x="1" y="8"/>
                  </a:cubicBezTo>
                  <a:cubicBezTo>
                    <a:pt x="1" y="8"/>
                    <a:pt x="1" y="9"/>
                    <a:pt x="1" y="9"/>
                  </a:cubicBezTo>
                  <a:cubicBezTo>
                    <a:pt x="1" y="9"/>
                    <a:pt x="1" y="9"/>
                    <a:pt x="1" y="9"/>
                  </a:cubicBezTo>
                  <a:cubicBezTo>
                    <a:pt x="1" y="9"/>
                    <a:pt x="0" y="9"/>
                    <a:pt x="0" y="9"/>
                  </a:cubicBezTo>
                  <a:cubicBezTo>
                    <a:pt x="0" y="9"/>
                    <a:pt x="0" y="10"/>
                    <a:pt x="0" y="10"/>
                  </a:cubicBezTo>
                  <a:cubicBezTo>
                    <a:pt x="0" y="10"/>
                    <a:pt x="0" y="11"/>
                    <a:pt x="0" y="11"/>
                  </a:cubicBezTo>
                  <a:cubicBezTo>
                    <a:pt x="0" y="11"/>
                    <a:pt x="0" y="11"/>
                    <a:pt x="0" y="11"/>
                  </a:cubicBezTo>
                  <a:cubicBezTo>
                    <a:pt x="0" y="11"/>
                    <a:pt x="1" y="12"/>
                    <a:pt x="1" y="12"/>
                  </a:cubicBezTo>
                  <a:cubicBezTo>
                    <a:pt x="1" y="12"/>
                    <a:pt x="2" y="12"/>
                    <a:pt x="2" y="12"/>
                  </a:cubicBezTo>
                  <a:cubicBezTo>
                    <a:pt x="3" y="12"/>
                    <a:pt x="3" y="13"/>
                    <a:pt x="3" y="13"/>
                  </a:cubicBezTo>
                  <a:cubicBezTo>
                    <a:pt x="3" y="13"/>
                    <a:pt x="3" y="13"/>
                    <a:pt x="3" y="13"/>
                  </a:cubicBezTo>
                  <a:cubicBezTo>
                    <a:pt x="3" y="13"/>
                    <a:pt x="3" y="13"/>
                    <a:pt x="3" y="13"/>
                  </a:cubicBezTo>
                  <a:cubicBezTo>
                    <a:pt x="3" y="14"/>
                    <a:pt x="3" y="14"/>
                    <a:pt x="3" y="14"/>
                  </a:cubicBezTo>
                  <a:cubicBezTo>
                    <a:pt x="3" y="14"/>
                    <a:pt x="3" y="14"/>
                    <a:pt x="2" y="14"/>
                  </a:cubicBezTo>
                  <a:cubicBezTo>
                    <a:pt x="2" y="15"/>
                    <a:pt x="2" y="15"/>
                    <a:pt x="2" y="15"/>
                  </a:cubicBezTo>
                  <a:cubicBezTo>
                    <a:pt x="2" y="15"/>
                    <a:pt x="2" y="15"/>
                    <a:pt x="2" y="16"/>
                  </a:cubicBezTo>
                  <a:cubicBezTo>
                    <a:pt x="2" y="16"/>
                    <a:pt x="2" y="16"/>
                    <a:pt x="2" y="16"/>
                  </a:cubicBezTo>
                  <a:cubicBezTo>
                    <a:pt x="2" y="16"/>
                    <a:pt x="3" y="16"/>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4" y="18"/>
                    <a:pt x="4" y="18"/>
                  </a:cubicBezTo>
                  <a:cubicBezTo>
                    <a:pt x="4" y="18"/>
                    <a:pt x="4" y="18"/>
                    <a:pt x="4" y="18"/>
                  </a:cubicBezTo>
                  <a:cubicBezTo>
                    <a:pt x="4" y="18"/>
                    <a:pt x="4" y="19"/>
                    <a:pt x="4" y="19"/>
                  </a:cubicBezTo>
                  <a:cubicBezTo>
                    <a:pt x="3" y="19"/>
                    <a:pt x="4" y="20"/>
                    <a:pt x="4" y="20"/>
                  </a:cubicBezTo>
                  <a:cubicBezTo>
                    <a:pt x="4" y="20"/>
                    <a:pt x="4" y="21"/>
                    <a:pt x="4" y="21"/>
                  </a:cubicBezTo>
                  <a:cubicBezTo>
                    <a:pt x="4" y="21"/>
                    <a:pt x="4" y="21"/>
                    <a:pt x="4" y="21"/>
                  </a:cubicBezTo>
                  <a:cubicBezTo>
                    <a:pt x="4" y="21"/>
                    <a:pt x="4" y="22"/>
                    <a:pt x="4" y="23"/>
                  </a:cubicBezTo>
                  <a:cubicBezTo>
                    <a:pt x="4" y="23"/>
                    <a:pt x="4" y="23"/>
                    <a:pt x="4" y="23"/>
                  </a:cubicBezTo>
                  <a:cubicBezTo>
                    <a:pt x="4" y="23"/>
                    <a:pt x="4" y="24"/>
                    <a:pt x="4" y="24"/>
                  </a:cubicBezTo>
                  <a:cubicBezTo>
                    <a:pt x="4" y="24"/>
                    <a:pt x="4" y="24"/>
                    <a:pt x="5" y="25"/>
                  </a:cubicBezTo>
                  <a:cubicBezTo>
                    <a:pt x="5" y="25"/>
                    <a:pt x="5" y="25"/>
                    <a:pt x="5" y="26"/>
                  </a:cubicBezTo>
                  <a:cubicBezTo>
                    <a:pt x="5" y="26"/>
                    <a:pt x="5" y="26"/>
                    <a:pt x="6" y="26"/>
                  </a:cubicBezTo>
                  <a:cubicBezTo>
                    <a:pt x="6" y="25"/>
                    <a:pt x="6" y="25"/>
                    <a:pt x="6" y="25"/>
                  </a:cubicBezTo>
                  <a:cubicBezTo>
                    <a:pt x="6" y="26"/>
                    <a:pt x="7" y="26"/>
                    <a:pt x="7" y="25"/>
                  </a:cubicBezTo>
                  <a:cubicBezTo>
                    <a:pt x="7" y="25"/>
                    <a:pt x="7" y="24"/>
                    <a:pt x="7" y="25"/>
                  </a:cubicBezTo>
                  <a:cubicBezTo>
                    <a:pt x="7" y="26"/>
                    <a:pt x="7" y="25"/>
                    <a:pt x="7" y="25"/>
                  </a:cubicBezTo>
                  <a:cubicBezTo>
                    <a:pt x="7" y="25"/>
                    <a:pt x="7" y="25"/>
                    <a:pt x="8" y="25"/>
                  </a:cubicBezTo>
                  <a:cubicBezTo>
                    <a:pt x="8" y="25"/>
                    <a:pt x="9" y="25"/>
                    <a:pt x="9" y="24"/>
                  </a:cubicBezTo>
                  <a:cubicBezTo>
                    <a:pt x="9" y="24"/>
                    <a:pt x="9" y="24"/>
                    <a:pt x="9" y="24"/>
                  </a:cubicBezTo>
                  <a:cubicBezTo>
                    <a:pt x="9" y="25"/>
                    <a:pt x="9" y="25"/>
                    <a:pt x="10" y="25"/>
                  </a:cubicBezTo>
                  <a:cubicBezTo>
                    <a:pt x="11" y="25"/>
                    <a:pt x="11" y="25"/>
                    <a:pt x="11" y="24"/>
                  </a:cubicBezTo>
                  <a:cubicBezTo>
                    <a:pt x="11" y="23"/>
                    <a:pt x="11" y="23"/>
                    <a:pt x="12" y="23"/>
                  </a:cubicBezTo>
                  <a:cubicBezTo>
                    <a:pt x="12" y="24"/>
                    <a:pt x="12" y="23"/>
                    <a:pt x="12" y="23"/>
                  </a:cubicBezTo>
                  <a:cubicBezTo>
                    <a:pt x="12" y="22"/>
                    <a:pt x="12" y="22"/>
                    <a:pt x="12" y="21"/>
                  </a:cubicBezTo>
                  <a:cubicBezTo>
                    <a:pt x="11" y="20"/>
                    <a:pt x="11" y="20"/>
                    <a:pt x="11" y="20"/>
                  </a:cubicBezTo>
                  <a:cubicBezTo>
                    <a:pt x="12" y="20"/>
                    <a:pt x="12" y="20"/>
                    <a:pt x="12" y="19"/>
                  </a:cubicBezTo>
                  <a:cubicBezTo>
                    <a:pt x="11" y="19"/>
                    <a:pt x="11" y="19"/>
                    <a:pt x="12" y="19"/>
                  </a:cubicBezTo>
                  <a:cubicBezTo>
                    <a:pt x="12" y="18"/>
                    <a:pt x="12" y="18"/>
                    <a:pt x="11" y="18"/>
                  </a:cubicBezTo>
                  <a:cubicBezTo>
                    <a:pt x="11" y="17"/>
                    <a:pt x="11" y="17"/>
                    <a:pt x="11" y="17"/>
                  </a:cubicBezTo>
                  <a:cubicBezTo>
                    <a:pt x="12" y="17"/>
                    <a:pt x="12" y="16"/>
                    <a:pt x="12" y="17"/>
                  </a:cubicBezTo>
                  <a:cubicBezTo>
                    <a:pt x="12" y="18"/>
                    <a:pt x="13" y="17"/>
                    <a:pt x="12" y="18"/>
                  </a:cubicBezTo>
                  <a:cubicBezTo>
                    <a:pt x="12" y="18"/>
                    <a:pt x="12" y="19"/>
                    <a:pt x="13" y="20"/>
                  </a:cubicBezTo>
                  <a:cubicBezTo>
                    <a:pt x="14" y="20"/>
                    <a:pt x="16" y="20"/>
                    <a:pt x="16" y="20"/>
                  </a:cubicBezTo>
                  <a:cubicBezTo>
                    <a:pt x="17" y="20"/>
                    <a:pt x="16" y="20"/>
                    <a:pt x="17" y="20"/>
                  </a:cubicBezTo>
                  <a:cubicBezTo>
                    <a:pt x="17" y="21"/>
                    <a:pt x="18" y="22"/>
                    <a:pt x="18" y="23"/>
                  </a:cubicBezTo>
                  <a:cubicBezTo>
                    <a:pt x="18" y="24"/>
                    <a:pt x="19" y="25"/>
                    <a:pt x="19" y="25"/>
                  </a:cubicBezTo>
                  <a:cubicBezTo>
                    <a:pt x="19" y="26"/>
                    <a:pt x="19" y="28"/>
                    <a:pt x="19" y="29"/>
                  </a:cubicBezTo>
                  <a:cubicBezTo>
                    <a:pt x="20" y="30"/>
                    <a:pt x="21" y="31"/>
                    <a:pt x="20" y="30"/>
                  </a:cubicBezTo>
                  <a:cubicBezTo>
                    <a:pt x="20" y="29"/>
                    <a:pt x="20" y="29"/>
                    <a:pt x="20" y="29"/>
                  </a:cubicBezTo>
                  <a:cubicBezTo>
                    <a:pt x="20" y="29"/>
                    <a:pt x="20" y="29"/>
                    <a:pt x="20" y="29"/>
                  </a:cubicBezTo>
                  <a:cubicBezTo>
                    <a:pt x="20" y="29"/>
                    <a:pt x="20" y="28"/>
                    <a:pt x="20" y="28"/>
                  </a:cubicBezTo>
                  <a:cubicBezTo>
                    <a:pt x="20" y="28"/>
                    <a:pt x="21" y="27"/>
                    <a:pt x="21" y="27"/>
                  </a:cubicBezTo>
                  <a:cubicBezTo>
                    <a:pt x="21" y="27"/>
                    <a:pt x="21" y="27"/>
                    <a:pt x="21" y="28"/>
                  </a:cubicBezTo>
                  <a:cubicBezTo>
                    <a:pt x="21" y="28"/>
                    <a:pt x="21" y="28"/>
                    <a:pt x="22" y="28"/>
                  </a:cubicBezTo>
                  <a:cubicBezTo>
                    <a:pt x="22" y="28"/>
                    <a:pt x="22" y="28"/>
                    <a:pt x="22" y="28"/>
                  </a:cubicBezTo>
                  <a:cubicBezTo>
                    <a:pt x="22" y="28"/>
                    <a:pt x="22" y="28"/>
                    <a:pt x="22" y="28"/>
                  </a:cubicBezTo>
                  <a:cubicBezTo>
                    <a:pt x="22" y="28"/>
                    <a:pt x="22" y="25"/>
                    <a:pt x="22" y="25"/>
                  </a:cubicBezTo>
                  <a:cubicBezTo>
                    <a:pt x="22" y="25"/>
                    <a:pt x="22" y="25"/>
                    <a:pt x="22" y="2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2" name="Freeform 544"/>
            <p:cNvSpPr>
              <a:spLocks/>
            </p:cNvSpPr>
            <p:nvPr/>
          </p:nvSpPr>
          <p:spPr bwMode="auto">
            <a:xfrm>
              <a:off x="3969" y="2070"/>
              <a:ext cx="130" cy="71"/>
            </a:xfrm>
            <a:custGeom>
              <a:avLst/>
              <a:gdLst/>
              <a:ahLst/>
              <a:cxnLst>
                <a:cxn ang="0">
                  <a:pos x="1" y="4"/>
                </a:cxn>
                <a:cxn ang="0">
                  <a:pos x="1" y="6"/>
                </a:cxn>
                <a:cxn ang="0">
                  <a:pos x="0" y="7"/>
                </a:cxn>
                <a:cxn ang="0">
                  <a:pos x="0" y="8"/>
                </a:cxn>
                <a:cxn ang="0">
                  <a:pos x="2" y="10"/>
                </a:cxn>
                <a:cxn ang="0">
                  <a:pos x="2" y="9"/>
                </a:cxn>
                <a:cxn ang="0">
                  <a:pos x="5" y="11"/>
                </a:cxn>
                <a:cxn ang="0">
                  <a:pos x="9" y="13"/>
                </a:cxn>
                <a:cxn ang="0">
                  <a:pos x="10" y="13"/>
                </a:cxn>
                <a:cxn ang="0">
                  <a:pos x="13" y="14"/>
                </a:cxn>
                <a:cxn ang="0">
                  <a:pos x="13" y="15"/>
                </a:cxn>
                <a:cxn ang="0">
                  <a:pos x="15" y="16"/>
                </a:cxn>
                <a:cxn ang="0">
                  <a:pos x="16" y="16"/>
                </a:cxn>
                <a:cxn ang="0">
                  <a:pos x="17" y="16"/>
                </a:cxn>
                <a:cxn ang="0">
                  <a:pos x="19" y="16"/>
                </a:cxn>
                <a:cxn ang="0">
                  <a:pos x="20" y="16"/>
                </a:cxn>
                <a:cxn ang="0">
                  <a:pos x="22" y="16"/>
                </a:cxn>
                <a:cxn ang="0">
                  <a:pos x="23" y="18"/>
                </a:cxn>
                <a:cxn ang="0">
                  <a:pos x="25" y="19"/>
                </a:cxn>
                <a:cxn ang="0">
                  <a:pos x="26" y="19"/>
                </a:cxn>
                <a:cxn ang="0">
                  <a:pos x="28" y="19"/>
                </a:cxn>
                <a:cxn ang="0">
                  <a:pos x="29" y="20"/>
                </a:cxn>
                <a:cxn ang="0">
                  <a:pos x="32" y="21"/>
                </a:cxn>
                <a:cxn ang="0">
                  <a:pos x="33" y="21"/>
                </a:cxn>
                <a:cxn ang="0">
                  <a:pos x="34" y="20"/>
                </a:cxn>
                <a:cxn ang="0">
                  <a:pos x="35" y="21"/>
                </a:cxn>
                <a:cxn ang="0">
                  <a:pos x="38" y="21"/>
                </a:cxn>
                <a:cxn ang="0">
                  <a:pos x="40" y="19"/>
                </a:cxn>
                <a:cxn ang="0">
                  <a:pos x="39" y="17"/>
                </a:cxn>
                <a:cxn ang="0">
                  <a:pos x="40" y="13"/>
                </a:cxn>
                <a:cxn ang="0">
                  <a:pos x="37" y="14"/>
                </a:cxn>
                <a:cxn ang="0">
                  <a:pos x="33" y="12"/>
                </a:cxn>
                <a:cxn ang="0">
                  <a:pos x="32" y="13"/>
                </a:cxn>
                <a:cxn ang="0">
                  <a:pos x="30" y="12"/>
                </a:cxn>
                <a:cxn ang="0">
                  <a:pos x="30" y="13"/>
                </a:cxn>
                <a:cxn ang="0">
                  <a:pos x="28" y="11"/>
                </a:cxn>
                <a:cxn ang="0">
                  <a:pos x="25" y="11"/>
                </a:cxn>
                <a:cxn ang="0">
                  <a:pos x="25" y="10"/>
                </a:cxn>
                <a:cxn ang="0">
                  <a:pos x="22" y="9"/>
                </a:cxn>
                <a:cxn ang="0">
                  <a:pos x="21" y="8"/>
                </a:cxn>
                <a:cxn ang="0">
                  <a:pos x="20" y="6"/>
                </a:cxn>
                <a:cxn ang="0">
                  <a:pos x="18" y="6"/>
                </a:cxn>
                <a:cxn ang="0">
                  <a:pos x="14" y="4"/>
                </a:cxn>
                <a:cxn ang="0">
                  <a:pos x="12" y="2"/>
                </a:cxn>
                <a:cxn ang="0">
                  <a:pos x="10" y="0"/>
                </a:cxn>
                <a:cxn ang="0">
                  <a:pos x="7" y="0"/>
                </a:cxn>
                <a:cxn ang="0">
                  <a:pos x="6" y="2"/>
                </a:cxn>
                <a:cxn ang="0">
                  <a:pos x="5" y="1"/>
                </a:cxn>
                <a:cxn ang="0">
                  <a:pos x="3" y="2"/>
                </a:cxn>
              </a:cxnLst>
              <a:rect l="0" t="0" r="r" b="b"/>
              <a:pathLst>
                <a:path w="40" h="22">
                  <a:moveTo>
                    <a:pt x="2" y="3"/>
                  </a:moveTo>
                  <a:cubicBezTo>
                    <a:pt x="2" y="4"/>
                    <a:pt x="2" y="4"/>
                    <a:pt x="1" y="4"/>
                  </a:cubicBezTo>
                  <a:cubicBezTo>
                    <a:pt x="1" y="4"/>
                    <a:pt x="1" y="5"/>
                    <a:pt x="1" y="5"/>
                  </a:cubicBezTo>
                  <a:cubicBezTo>
                    <a:pt x="1" y="5"/>
                    <a:pt x="1" y="5"/>
                    <a:pt x="1" y="6"/>
                  </a:cubicBezTo>
                  <a:cubicBezTo>
                    <a:pt x="1" y="6"/>
                    <a:pt x="1" y="6"/>
                    <a:pt x="1" y="6"/>
                  </a:cubicBezTo>
                  <a:cubicBezTo>
                    <a:pt x="1" y="6"/>
                    <a:pt x="0" y="7"/>
                    <a:pt x="0" y="7"/>
                  </a:cubicBezTo>
                  <a:cubicBezTo>
                    <a:pt x="0" y="7"/>
                    <a:pt x="0" y="8"/>
                    <a:pt x="0" y="8"/>
                  </a:cubicBezTo>
                  <a:cubicBezTo>
                    <a:pt x="0" y="8"/>
                    <a:pt x="0" y="8"/>
                    <a:pt x="0" y="8"/>
                  </a:cubicBezTo>
                  <a:cubicBezTo>
                    <a:pt x="0" y="9"/>
                    <a:pt x="1" y="9"/>
                    <a:pt x="1" y="9"/>
                  </a:cubicBezTo>
                  <a:cubicBezTo>
                    <a:pt x="1" y="9"/>
                    <a:pt x="2" y="10"/>
                    <a:pt x="2" y="10"/>
                  </a:cubicBezTo>
                  <a:cubicBezTo>
                    <a:pt x="2" y="10"/>
                    <a:pt x="2" y="10"/>
                    <a:pt x="2" y="9"/>
                  </a:cubicBezTo>
                  <a:cubicBezTo>
                    <a:pt x="2" y="9"/>
                    <a:pt x="2" y="9"/>
                    <a:pt x="2" y="9"/>
                  </a:cubicBezTo>
                  <a:cubicBezTo>
                    <a:pt x="2" y="9"/>
                    <a:pt x="4" y="11"/>
                    <a:pt x="5" y="11"/>
                  </a:cubicBezTo>
                  <a:cubicBezTo>
                    <a:pt x="5" y="11"/>
                    <a:pt x="5" y="11"/>
                    <a:pt x="5" y="11"/>
                  </a:cubicBezTo>
                  <a:cubicBezTo>
                    <a:pt x="5" y="11"/>
                    <a:pt x="7" y="12"/>
                    <a:pt x="7" y="12"/>
                  </a:cubicBezTo>
                  <a:cubicBezTo>
                    <a:pt x="7" y="12"/>
                    <a:pt x="8" y="13"/>
                    <a:pt x="9" y="13"/>
                  </a:cubicBezTo>
                  <a:cubicBezTo>
                    <a:pt x="9" y="13"/>
                    <a:pt x="9" y="14"/>
                    <a:pt x="9" y="13"/>
                  </a:cubicBezTo>
                  <a:cubicBezTo>
                    <a:pt x="10" y="13"/>
                    <a:pt x="10" y="13"/>
                    <a:pt x="10" y="13"/>
                  </a:cubicBezTo>
                  <a:cubicBezTo>
                    <a:pt x="10" y="13"/>
                    <a:pt x="10" y="14"/>
                    <a:pt x="10" y="14"/>
                  </a:cubicBezTo>
                  <a:cubicBezTo>
                    <a:pt x="11" y="14"/>
                    <a:pt x="13" y="14"/>
                    <a:pt x="13" y="14"/>
                  </a:cubicBezTo>
                  <a:cubicBezTo>
                    <a:pt x="13" y="14"/>
                    <a:pt x="13" y="14"/>
                    <a:pt x="13" y="14"/>
                  </a:cubicBezTo>
                  <a:cubicBezTo>
                    <a:pt x="13" y="15"/>
                    <a:pt x="13" y="15"/>
                    <a:pt x="13" y="15"/>
                  </a:cubicBezTo>
                  <a:cubicBezTo>
                    <a:pt x="13" y="15"/>
                    <a:pt x="13" y="15"/>
                    <a:pt x="13" y="15"/>
                  </a:cubicBezTo>
                  <a:cubicBezTo>
                    <a:pt x="14" y="15"/>
                    <a:pt x="15" y="16"/>
                    <a:pt x="15" y="16"/>
                  </a:cubicBezTo>
                  <a:cubicBezTo>
                    <a:pt x="15" y="16"/>
                    <a:pt x="15" y="16"/>
                    <a:pt x="15" y="16"/>
                  </a:cubicBezTo>
                  <a:cubicBezTo>
                    <a:pt x="16" y="16"/>
                    <a:pt x="16" y="16"/>
                    <a:pt x="16" y="16"/>
                  </a:cubicBezTo>
                  <a:cubicBezTo>
                    <a:pt x="16" y="16"/>
                    <a:pt x="17" y="16"/>
                    <a:pt x="17" y="16"/>
                  </a:cubicBezTo>
                  <a:cubicBezTo>
                    <a:pt x="17" y="16"/>
                    <a:pt x="17" y="16"/>
                    <a:pt x="17" y="16"/>
                  </a:cubicBezTo>
                  <a:cubicBezTo>
                    <a:pt x="17" y="16"/>
                    <a:pt x="18" y="16"/>
                    <a:pt x="18" y="16"/>
                  </a:cubicBezTo>
                  <a:cubicBezTo>
                    <a:pt x="18" y="16"/>
                    <a:pt x="19" y="16"/>
                    <a:pt x="19" y="16"/>
                  </a:cubicBezTo>
                  <a:cubicBezTo>
                    <a:pt x="19" y="16"/>
                    <a:pt x="19" y="16"/>
                    <a:pt x="19" y="16"/>
                  </a:cubicBezTo>
                  <a:cubicBezTo>
                    <a:pt x="19" y="16"/>
                    <a:pt x="20" y="15"/>
                    <a:pt x="20" y="16"/>
                  </a:cubicBezTo>
                  <a:cubicBezTo>
                    <a:pt x="21" y="16"/>
                    <a:pt x="22" y="16"/>
                    <a:pt x="22" y="16"/>
                  </a:cubicBezTo>
                  <a:cubicBezTo>
                    <a:pt x="22" y="16"/>
                    <a:pt x="22" y="16"/>
                    <a:pt x="22" y="16"/>
                  </a:cubicBezTo>
                  <a:cubicBezTo>
                    <a:pt x="22" y="17"/>
                    <a:pt x="22" y="17"/>
                    <a:pt x="23" y="18"/>
                  </a:cubicBezTo>
                  <a:cubicBezTo>
                    <a:pt x="23" y="18"/>
                    <a:pt x="23" y="18"/>
                    <a:pt x="23" y="18"/>
                  </a:cubicBezTo>
                  <a:cubicBezTo>
                    <a:pt x="23" y="18"/>
                    <a:pt x="24" y="18"/>
                    <a:pt x="24" y="18"/>
                  </a:cubicBezTo>
                  <a:cubicBezTo>
                    <a:pt x="24" y="18"/>
                    <a:pt x="25" y="19"/>
                    <a:pt x="25" y="19"/>
                  </a:cubicBezTo>
                  <a:cubicBezTo>
                    <a:pt x="25" y="19"/>
                    <a:pt x="26" y="19"/>
                    <a:pt x="26" y="19"/>
                  </a:cubicBezTo>
                  <a:cubicBezTo>
                    <a:pt x="26" y="19"/>
                    <a:pt x="26" y="20"/>
                    <a:pt x="26" y="19"/>
                  </a:cubicBezTo>
                  <a:cubicBezTo>
                    <a:pt x="26" y="19"/>
                    <a:pt x="27" y="19"/>
                    <a:pt x="27" y="19"/>
                  </a:cubicBezTo>
                  <a:cubicBezTo>
                    <a:pt x="27" y="19"/>
                    <a:pt x="28" y="19"/>
                    <a:pt x="28" y="19"/>
                  </a:cubicBezTo>
                  <a:cubicBezTo>
                    <a:pt x="28" y="19"/>
                    <a:pt x="28" y="20"/>
                    <a:pt x="28" y="20"/>
                  </a:cubicBezTo>
                  <a:cubicBezTo>
                    <a:pt x="28" y="20"/>
                    <a:pt x="28" y="20"/>
                    <a:pt x="29" y="20"/>
                  </a:cubicBezTo>
                  <a:cubicBezTo>
                    <a:pt x="29" y="20"/>
                    <a:pt x="30" y="20"/>
                    <a:pt x="30" y="20"/>
                  </a:cubicBezTo>
                  <a:cubicBezTo>
                    <a:pt x="30" y="20"/>
                    <a:pt x="32" y="21"/>
                    <a:pt x="32" y="21"/>
                  </a:cubicBezTo>
                  <a:cubicBezTo>
                    <a:pt x="33" y="21"/>
                    <a:pt x="33" y="21"/>
                    <a:pt x="33" y="21"/>
                  </a:cubicBezTo>
                  <a:cubicBezTo>
                    <a:pt x="33" y="21"/>
                    <a:pt x="33" y="21"/>
                    <a:pt x="33" y="21"/>
                  </a:cubicBezTo>
                  <a:cubicBezTo>
                    <a:pt x="33" y="21"/>
                    <a:pt x="34" y="21"/>
                    <a:pt x="34" y="21"/>
                  </a:cubicBezTo>
                  <a:cubicBezTo>
                    <a:pt x="34" y="20"/>
                    <a:pt x="34" y="20"/>
                    <a:pt x="34" y="20"/>
                  </a:cubicBezTo>
                  <a:cubicBezTo>
                    <a:pt x="34" y="20"/>
                    <a:pt x="35" y="21"/>
                    <a:pt x="35" y="21"/>
                  </a:cubicBezTo>
                  <a:cubicBezTo>
                    <a:pt x="35" y="21"/>
                    <a:pt x="35" y="21"/>
                    <a:pt x="35" y="21"/>
                  </a:cubicBezTo>
                  <a:cubicBezTo>
                    <a:pt x="35" y="21"/>
                    <a:pt x="35" y="21"/>
                    <a:pt x="36" y="21"/>
                  </a:cubicBezTo>
                  <a:cubicBezTo>
                    <a:pt x="36" y="21"/>
                    <a:pt x="37" y="21"/>
                    <a:pt x="38" y="21"/>
                  </a:cubicBezTo>
                  <a:cubicBezTo>
                    <a:pt x="38" y="21"/>
                    <a:pt x="39" y="22"/>
                    <a:pt x="39" y="21"/>
                  </a:cubicBezTo>
                  <a:cubicBezTo>
                    <a:pt x="39" y="21"/>
                    <a:pt x="40" y="19"/>
                    <a:pt x="40" y="19"/>
                  </a:cubicBezTo>
                  <a:cubicBezTo>
                    <a:pt x="40" y="19"/>
                    <a:pt x="40" y="19"/>
                    <a:pt x="40" y="19"/>
                  </a:cubicBezTo>
                  <a:cubicBezTo>
                    <a:pt x="40" y="19"/>
                    <a:pt x="39" y="18"/>
                    <a:pt x="39" y="17"/>
                  </a:cubicBezTo>
                  <a:cubicBezTo>
                    <a:pt x="39" y="17"/>
                    <a:pt x="40" y="15"/>
                    <a:pt x="40" y="14"/>
                  </a:cubicBezTo>
                  <a:cubicBezTo>
                    <a:pt x="40" y="14"/>
                    <a:pt x="40" y="14"/>
                    <a:pt x="40" y="13"/>
                  </a:cubicBezTo>
                  <a:cubicBezTo>
                    <a:pt x="39" y="14"/>
                    <a:pt x="38" y="14"/>
                    <a:pt x="38" y="14"/>
                  </a:cubicBezTo>
                  <a:cubicBezTo>
                    <a:pt x="38" y="14"/>
                    <a:pt x="37" y="14"/>
                    <a:pt x="37" y="14"/>
                  </a:cubicBezTo>
                  <a:cubicBezTo>
                    <a:pt x="37" y="14"/>
                    <a:pt x="34" y="13"/>
                    <a:pt x="34" y="13"/>
                  </a:cubicBezTo>
                  <a:cubicBezTo>
                    <a:pt x="34" y="13"/>
                    <a:pt x="33" y="13"/>
                    <a:pt x="33" y="12"/>
                  </a:cubicBezTo>
                  <a:cubicBezTo>
                    <a:pt x="33" y="12"/>
                    <a:pt x="32" y="13"/>
                    <a:pt x="32" y="13"/>
                  </a:cubicBezTo>
                  <a:cubicBezTo>
                    <a:pt x="32" y="13"/>
                    <a:pt x="32" y="13"/>
                    <a:pt x="32" y="13"/>
                  </a:cubicBezTo>
                  <a:cubicBezTo>
                    <a:pt x="32" y="13"/>
                    <a:pt x="31" y="13"/>
                    <a:pt x="31" y="13"/>
                  </a:cubicBezTo>
                  <a:cubicBezTo>
                    <a:pt x="31" y="13"/>
                    <a:pt x="30" y="12"/>
                    <a:pt x="30" y="12"/>
                  </a:cubicBezTo>
                  <a:cubicBezTo>
                    <a:pt x="30" y="12"/>
                    <a:pt x="30" y="12"/>
                    <a:pt x="30" y="12"/>
                  </a:cubicBezTo>
                  <a:cubicBezTo>
                    <a:pt x="30" y="12"/>
                    <a:pt x="30" y="13"/>
                    <a:pt x="30" y="13"/>
                  </a:cubicBezTo>
                  <a:cubicBezTo>
                    <a:pt x="29" y="13"/>
                    <a:pt x="29" y="13"/>
                    <a:pt x="29" y="12"/>
                  </a:cubicBezTo>
                  <a:cubicBezTo>
                    <a:pt x="29" y="12"/>
                    <a:pt x="28" y="11"/>
                    <a:pt x="28" y="11"/>
                  </a:cubicBezTo>
                  <a:cubicBezTo>
                    <a:pt x="27" y="11"/>
                    <a:pt x="26" y="11"/>
                    <a:pt x="25" y="11"/>
                  </a:cubicBezTo>
                  <a:cubicBezTo>
                    <a:pt x="25" y="11"/>
                    <a:pt x="25" y="11"/>
                    <a:pt x="25" y="11"/>
                  </a:cubicBezTo>
                  <a:cubicBezTo>
                    <a:pt x="25" y="11"/>
                    <a:pt x="25" y="10"/>
                    <a:pt x="25" y="10"/>
                  </a:cubicBezTo>
                  <a:cubicBezTo>
                    <a:pt x="25" y="10"/>
                    <a:pt x="25" y="10"/>
                    <a:pt x="25" y="10"/>
                  </a:cubicBezTo>
                  <a:cubicBezTo>
                    <a:pt x="25" y="10"/>
                    <a:pt x="24" y="10"/>
                    <a:pt x="24" y="10"/>
                  </a:cubicBezTo>
                  <a:cubicBezTo>
                    <a:pt x="24" y="10"/>
                    <a:pt x="22" y="9"/>
                    <a:pt x="22" y="9"/>
                  </a:cubicBezTo>
                  <a:cubicBezTo>
                    <a:pt x="22" y="9"/>
                    <a:pt x="21" y="8"/>
                    <a:pt x="21" y="8"/>
                  </a:cubicBezTo>
                  <a:cubicBezTo>
                    <a:pt x="20" y="8"/>
                    <a:pt x="20" y="8"/>
                    <a:pt x="21" y="8"/>
                  </a:cubicBezTo>
                  <a:cubicBezTo>
                    <a:pt x="21" y="7"/>
                    <a:pt x="20" y="7"/>
                    <a:pt x="20" y="7"/>
                  </a:cubicBezTo>
                  <a:cubicBezTo>
                    <a:pt x="20" y="7"/>
                    <a:pt x="20" y="6"/>
                    <a:pt x="20" y="6"/>
                  </a:cubicBezTo>
                  <a:cubicBezTo>
                    <a:pt x="20" y="6"/>
                    <a:pt x="20" y="6"/>
                    <a:pt x="19" y="6"/>
                  </a:cubicBezTo>
                  <a:cubicBezTo>
                    <a:pt x="19" y="6"/>
                    <a:pt x="18" y="6"/>
                    <a:pt x="18" y="6"/>
                  </a:cubicBezTo>
                  <a:cubicBezTo>
                    <a:pt x="17" y="6"/>
                    <a:pt x="17" y="6"/>
                    <a:pt x="16" y="5"/>
                  </a:cubicBezTo>
                  <a:cubicBezTo>
                    <a:pt x="16" y="4"/>
                    <a:pt x="14" y="4"/>
                    <a:pt x="14" y="4"/>
                  </a:cubicBezTo>
                  <a:cubicBezTo>
                    <a:pt x="14" y="4"/>
                    <a:pt x="14" y="4"/>
                    <a:pt x="14" y="4"/>
                  </a:cubicBezTo>
                  <a:cubicBezTo>
                    <a:pt x="14" y="4"/>
                    <a:pt x="12" y="3"/>
                    <a:pt x="12" y="2"/>
                  </a:cubicBezTo>
                  <a:cubicBezTo>
                    <a:pt x="12" y="2"/>
                    <a:pt x="12" y="2"/>
                    <a:pt x="12" y="2"/>
                  </a:cubicBezTo>
                  <a:cubicBezTo>
                    <a:pt x="10" y="2"/>
                    <a:pt x="10" y="0"/>
                    <a:pt x="10" y="0"/>
                  </a:cubicBezTo>
                  <a:cubicBezTo>
                    <a:pt x="10" y="0"/>
                    <a:pt x="10" y="0"/>
                    <a:pt x="9" y="0"/>
                  </a:cubicBezTo>
                  <a:cubicBezTo>
                    <a:pt x="9" y="0"/>
                    <a:pt x="8" y="0"/>
                    <a:pt x="7" y="0"/>
                  </a:cubicBezTo>
                  <a:cubicBezTo>
                    <a:pt x="6" y="0"/>
                    <a:pt x="6" y="1"/>
                    <a:pt x="6" y="1"/>
                  </a:cubicBezTo>
                  <a:cubicBezTo>
                    <a:pt x="6" y="2"/>
                    <a:pt x="6" y="2"/>
                    <a:pt x="6" y="2"/>
                  </a:cubicBezTo>
                  <a:cubicBezTo>
                    <a:pt x="6" y="2"/>
                    <a:pt x="5" y="2"/>
                    <a:pt x="5" y="2"/>
                  </a:cubicBezTo>
                  <a:cubicBezTo>
                    <a:pt x="5" y="2"/>
                    <a:pt x="5" y="1"/>
                    <a:pt x="5" y="1"/>
                  </a:cubicBezTo>
                  <a:cubicBezTo>
                    <a:pt x="5" y="1"/>
                    <a:pt x="5" y="1"/>
                    <a:pt x="5" y="1"/>
                  </a:cubicBezTo>
                  <a:cubicBezTo>
                    <a:pt x="4" y="1"/>
                    <a:pt x="3" y="2"/>
                    <a:pt x="3" y="2"/>
                  </a:cubicBezTo>
                  <a:cubicBezTo>
                    <a:pt x="3" y="2"/>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3" name="Freeform 545"/>
            <p:cNvSpPr>
              <a:spLocks/>
            </p:cNvSpPr>
            <p:nvPr/>
          </p:nvSpPr>
          <p:spPr bwMode="auto">
            <a:xfrm>
              <a:off x="4260" y="2357"/>
              <a:ext cx="1" cy="4"/>
            </a:xfrm>
            <a:custGeom>
              <a:avLst/>
              <a:gdLst/>
              <a:ahLst/>
              <a:cxnLst>
                <a:cxn ang="0">
                  <a:pos x="0" y="1"/>
                </a:cxn>
                <a:cxn ang="0">
                  <a:pos x="0" y="0"/>
                </a:cxn>
                <a:cxn ang="0">
                  <a:pos x="0" y="1"/>
                </a:cxn>
              </a:cxnLst>
              <a:rect l="0" t="0" r="r" b="b"/>
              <a:pathLst>
                <a:path h="1">
                  <a:moveTo>
                    <a:pt x="0" y="1"/>
                  </a:moveTo>
                  <a:cubicBezTo>
                    <a:pt x="0" y="1"/>
                    <a:pt x="0" y="1"/>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4" name="Freeform 546"/>
            <p:cNvSpPr>
              <a:spLocks/>
            </p:cNvSpPr>
            <p:nvPr/>
          </p:nvSpPr>
          <p:spPr bwMode="auto">
            <a:xfrm>
              <a:off x="4260" y="2367"/>
              <a:ext cx="3" cy="7"/>
            </a:xfrm>
            <a:custGeom>
              <a:avLst/>
              <a:gdLst/>
              <a:ahLst/>
              <a:cxnLst>
                <a:cxn ang="0">
                  <a:pos x="0" y="0"/>
                </a:cxn>
                <a:cxn ang="0">
                  <a:pos x="1" y="1"/>
                </a:cxn>
                <a:cxn ang="0">
                  <a:pos x="1" y="0"/>
                </a:cxn>
                <a:cxn ang="0">
                  <a:pos x="0" y="0"/>
                </a:cxn>
              </a:cxnLst>
              <a:rect l="0" t="0" r="r" b="b"/>
              <a:pathLst>
                <a:path w="1" h="2">
                  <a:moveTo>
                    <a:pt x="0" y="0"/>
                  </a:moveTo>
                  <a:cubicBezTo>
                    <a:pt x="0" y="1"/>
                    <a:pt x="0" y="2"/>
                    <a:pt x="1" y="1"/>
                  </a:cubicBezTo>
                  <a:cubicBezTo>
                    <a:pt x="1" y="1"/>
                    <a:pt x="1" y="1"/>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5" name="Freeform 547"/>
            <p:cNvSpPr>
              <a:spLocks/>
            </p:cNvSpPr>
            <p:nvPr/>
          </p:nvSpPr>
          <p:spPr bwMode="auto">
            <a:xfrm>
              <a:off x="4257" y="2380"/>
              <a:ext cx="3" cy="7"/>
            </a:xfrm>
            <a:custGeom>
              <a:avLst/>
              <a:gdLst/>
              <a:ahLst/>
              <a:cxnLst>
                <a:cxn ang="0">
                  <a:pos x="1" y="1"/>
                </a:cxn>
                <a:cxn ang="0">
                  <a:pos x="0" y="2"/>
                </a:cxn>
                <a:cxn ang="0">
                  <a:pos x="1" y="1"/>
                </a:cxn>
              </a:cxnLst>
              <a:rect l="0" t="0" r="r" b="b"/>
              <a:pathLst>
                <a:path w="1" h="2">
                  <a:moveTo>
                    <a:pt x="1" y="1"/>
                  </a:moveTo>
                  <a:cubicBezTo>
                    <a:pt x="1" y="0"/>
                    <a:pt x="1" y="0"/>
                    <a:pt x="0" y="2"/>
                  </a:cubicBezTo>
                  <a:cubicBezTo>
                    <a:pt x="0" y="2"/>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6" name="Freeform 548"/>
            <p:cNvSpPr>
              <a:spLocks/>
            </p:cNvSpPr>
            <p:nvPr/>
          </p:nvSpPr>
          <p:spPr bwMode="auto">
            <a:xfrm>
              <a:off x="4260" y="2377"/>
              <a:ext cx="7" cy="3"/>
            </a:xfrm>
            <a:custGeom>
              <a:avLst/>
              <a:gdLst/>
              <a:ahLst/>
              <a:cxnLst>
                <a:cxn ang="0">
                  <a:pos x="1" y="0"/>
                </a:cxn>
                <a:cxn ang="0">
                  <a:pos x="1" y="1"/>
                </a:cxn>
                <a:cxn ang="0">
                  <a:pos x="1" y="0"/>
                </a:cxn>
              </a:cxnLst>
              <a:rect l="0" t="0" r="r" b="b"/>
              <a:pathLst>
                <a:path w="2" h="1">
                  <a:moveTo>
                    <a:pt x="1" y="0"/>
                  </a:moveTo>
                  <a:cubicBezTo>
                    <a:pt x="0" y="0"/>
                    <a:pt x="1" y="1"/>
                    <a:pt x="1" y="1"/>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7" name="Freeform 549"/>
            <p:cNvSpPr>
              <a:spLocks/>
            </p:cNvSpPr>
            <p:nvPr/>
          </p:nvSpPr>
          <p:spPr bwMode="auto">
            <a:xfrm>
              <a:off x="4260" y="2380"/>
              <a:ext cx="7" cy="7"/>
            </a:xfrm>
            <a:custGeom>
              <a:avLst/>
              <a:gdLst/>
              <a:ahLst/>
              <a:cxnLst>
                <a:cxn ang="0">
                  <a:pos x="1" y="0"/>
                </a:cxn>
                <a:cxn ang="0">
                  <a:pos x="1" y="1"/>
                </a:cxn>
                <a:cxn ang="0">
                  <a:pos x="1" y="2"/>
                </a:cxn>
                <a:cxn ang="0">
                  <a:pos x="1" y="1"/>
                </a:cxn>
                <a:cxn ang="0">
                  <a:pos x="1" y="0"/>
                </a:cxn>
              </a:cxnLst>
              <a:rect l="0" t="0" r="r" b="b"/>
              <a:pathLst>
                <a:path w="2" h="2">
                  <a:moveTo>
                    <a:pt x="1" y="0"/>
                  </a:moveTo>
                  <a:cubicBezTo>
                    <a:pt x="0" y="1"/>
                    <a:pt x="0" y="1"/>
                    <a:pt x="1" y="1"/>
                  </a:cubicBezTo>
                  <a:cubicBezTo>
                    <a:pt x="1" y="1"/>
                    <a:pt x="1" y="2"/>
                    <a:pt x="1" y="2"/>
                  </a:cubicBezTo>
                  <a:cubicBezTo>
                    <a:pt x="2"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8" name="Freeform 550"/>
            <p:cNvSpPr>
              <a:spLocks/>
            </p:cNvSpPr>
            <p:nvPr/>
          </p:nvSpPr>
          <p:spPr bwMode="auto">
            <a:xfrm>
              <a:off x="4257" y="2393"/>
              <a:ext cx="3" cy="6"/>
            </a:xfrm>
            <a:custGeom>
              <a:avLst/>
              <a:gdLst/>
              <a:ahLst/>
              <a:cxnLst>
                <a:cxn ang="0">
                  <a:pos x="0" y="1"/>
                </a:cxn>
                <a:cxn ang="0">
                  <a:pos x="1" y="1"/>
                </a:cxn>
                <a:cxn ang="0">
                  <a:pos x="1" y="1"/>
                </a:cxn>
                <a:cxn ang="0">
                  <a:pos x="0" y="1"/>
                </a:cxn>
              </a:cxnLst>
              <a:rect l="0" t="0" r="r" b="b"/>
              <a:pathLst>
                <a:path w="1" h="2">
                  <a:moveTo>
                    <a:pt x="0" y="1"/>
                  </a:moveTo>
                  <a:cubicBezTo>
                    <a:pt x="0" y="1"/>
                    <a:pt x="0" y="1"/>
                    <a:pt x="1" y="1"/>
                  </a:cubicBezTo>
                  <a:cubicBezTo>
                    <a:pt x="1" y="1"/>
                    <a:pt x="1" y="2"/>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9" name="Freeform 551"/>
            <p:cNvSpPr>
              <a:spLocks/>
            </p:cNvSpPr>
            <p:nvPr/>
          </p:nvSpPr>
          <p:spPr bwMode="auto">
            <a:xfrm>
              <a:off x="4247" y="2302"/>
              <a:ext cx="3" cy="10"/>
            </a:xfrm>
            <a:custGeom>
              <a:avLst/>
              <a:gdLst/>
              <a:ahLst/>
              <a:cxnLst>
                <a:cxn ang="0">
                  <a:pos x="0" y="1"/>
                </a:cxn>
                <a:cxn ang="0">
                  <a:pos x="0" y="1"/>
                </a:cxn>
                <a:cxn ang="0">
                  <a:pos x="0" y="1"/>
                </a:cxn>
              </a:cxnLst>
              <a:rect l="0" t="0" r="r" b="b"/>
              <a:pathLst>
                <a:path w="1" h="3">
                  <a:moveTo>
                    <a:pt x="0" y="1"/>
                  </a:moveTo>
                  <a:cubicBezTo>
                    <a:pt x="0" y="0"/>
                    <a:pt x="0" y="1"/>
                    <a:pt x="0" y="1"/>
                  </a:cubicBezTo>
                  <a:cubicBezTo>
                    <a:pt x="0" y="1"/>
                    <a:pt x="1" y="3"/>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0" name="Freeform 552"/>
            <p:cNvSpPr>
              <a:spLocks/>
            </p:cNvSpPr>
            <p:nvPr/>
          </p:nvSpPr>
          <p:spPr bwMode="auto">
            <a:xfrm>
              <a:off x="4163" y="2102"/>
              <a:ext cx="142" cy="307"/>
            </a:xfrm>
            <a:custGeom>
              <a:avLst/>
              <a:gdLst/>
              <a:ahLst/>
              <a:cxnLst>
                <a:cxn ang="0">
                  <a:pos x="37" y="86"/>
                </a:cxn>
                <a:cxn ang="0">
                  <a:pos x="36" y="83"/>
                </a:cxn>
                <a:cxn ang="0">
                  <a:pos x="34" y="77"/>
                </a:cxn>
                <a:cxn ang="0">
                  <a:pos x="30" y="70"/>
                </a:cxn>
                <a:cxn ang="0">
                  <a:pos x="31" y="66"/>
                </a:cxn>
                <a:cxn ang="0">
                  <a:pos x="33" y="63"/>
                </a:cxn>
                <a:cxn ang="0">
                  <a:pos x="30" y="60"/>
                </a:cxn>
                <a:cxn ang="0">
                  <a:pos x="27" y="54"/>
                </a:cxn>
                <a:cxn ang="0">
                  <a:pos x="27" y="51"/>
                </a:cxn>
                <a:cxn ang="0">
                  <a:pos x="29" y="46"/>
                </a:cxn>
                <a:cxn ang="0">
                  <a:pos x="34" y="44"/>
                </a:cxn>
                <a:cxn ang="0">
                  <a:pos x="36" y="43"/>
                </a:cxn>
                <a:cxn ang="0">
                  <a:pos x="39" y="41"/>
                </a:cxn>
                <a:cxn ang="0">
                  <a:pos x="42" y="38"/>
                </a:cxn>
                <a:cxn ang="0">
                  <a:pos x="43" y="36"/>
                </a:cxn>
                <a:cxn ang="0">
                  <a:pos x="38" y="34"/>
                </a:cxn>
                <a:cxn ang="0">
                  <a:pos x="35" y="30"/>
                </a:cxn>
                <a:cxn ang="0">
                  <a:pos x="33" y="28"/>
                </a:cxn>
                <a:cxn ang="0">
                  <a:pos x="33" y="23"/>
                </a:cxn>
                <a:cxn ang="0">
                  <a:pos x="27" y="25"/>
                </a:cxn>
                <a:cxn ang="0">
                  <a:pos x="27" y="22"/>
                </a:cxn>
                <a:cxn ang="0">
                  <a:pos x="28" y="19"/>
                </a:cxn>
                <a:cxn ang="0">
                  <a:pos x="30" y="16"/>
                </a:cxn>
                <a:cxn ang="0">
                  <a:pos x="32" y="11"/>
                </a:cxn>
                <a:cxn ang="0">
                  <a:pos x="31" y="4"/>
                </a:cxn>
                <a:cxn ang="0">
                  <a:pos x="29" y="2"/>
                </a:cxn>
                <a:cxn ang="0">
                  <a:pos x="26" y="1"/>
                </a:cxn>
                <a:cxn ang="0">
                  <a:pos x="23" y="5"/>
                </a:cxn>
                <a:cxn ang="0">
                  <a:pos x="23" y="7"/>
                </a:cxn>
                <a:cxn ang="0">
                  <a:pos x="16" y="9"/>
                </a:cxn>
                <a:cxn ang="0">
                  <a:pos x="14" y="11"/>
                </a:cxn>
                <a:cxn ang="0">
                  <a:pos x="13" y="15"/>
                </a:cxn>
                <a:cxn ang="0">
                  <a:pos x="12" y="20"/>
                </a:cxn>
                <a:cxn ang="0">
                  <a:pos x="9" y="24"/>
                </a:cxn>
                <a:cxn ang="0">
                  <a:pos x="6" y="26"/>
                </a:cxn>
                <a:cxn ang="0">
                  <a:pos x="4" y="30"/>
                </a:cxn>
                <a:cxn ang="0">
                  <a:pos x="3" y="34"/>
                </a:cxn>
                <a:cxn ang="0">
                  <a:pos x="2" y="38"/>
                </a:cxn>
                <a:cxn ang="0">
                  <a:pos x="0" y="39"/>
                </a:cxn>
                <a:cxn ang="0">
                  <a:pos x="3" y="42"/>
                </a:cxn>
                <a:cxn ang="0">
                  <a:pos x="5" y="45"/>
                </a:cxn>
                <a:cxn ang="0">
                  <a:pos x="8" y="47"/>
                </a:cxn>
                <a:cxn ang="0">
                  <a:pos x="9" y="49"/>
                </a:cxn>
                <a:cxn ang="0">
                  <a:pos x="11" y="65"/>
                </a:cxn>
                <a:cxn ang="0">
                  <a:pos x="13" y="65"/>
                </a:cxn>
                <a:cxn ang="0">
                  <a:pos x="15" y="66"/>
                </a:cxn>
                <a:cxn ang="0">
                  <a:pos x="20" y="63"/>
                </a:cxn>
                <a:cxn ang="0">
                  <a:pos x="26" y="62"/>
                </a:cxn>
                <a:cxn ang="0">
                  <a:pos x="29" y="73"/>
                </a:cxn>
                <a:cxn ang="0">
                  <a:pos x="32" y="80"/>
                </a:cxn>
                <a:cxn ang="0">
                  <a:pos x="32" y="86"/>
                </a:cxn>
                <a:cxn ang="0">
                  <a:pos x="32" y="91"/>
                </a:cxn>
              </a:cxnLst>
              <a:rect l="0" t="0" r="r" b="b"/>
              <a:pathLst>
                <a:path w="44" h="95">
                  <a:moveTo>
                    <a:pt x="32" y="93"/>
                  </a:moveTo>
                  <a:cubicBezTo>
                    <a:pt x="32" y="93"/>
                    <a:pt x="33" y="92"/>
                    <a:pt x="33" y="92"/>
                  </a:cubicBezTo>
                  <a:cubicBezTo>
                    <a:pt x="33" y="92"/>
                    <a:pt x="33" y="91"/>
                    <a:pt x="33" y="91"/>
                  </a:cubicBezTo>
                  <a:cubicBezTo>
                    <a:pt x="33" y="91"/>
                    <a:pt x="34" y="90"/>
                    <a:pt x="34" y="90"/>
                  </a:cubicBezTo>
                  <a:cubicBezTo>
                    <a:pt x="34" y="90"/>
                    <a:pt x="37" y="86"/>
                    <a:pt x="37" y="86"/>
                  </a:cubicBezTo>
                  <a:cubicBezTo>
                    <a:pt x="37" y="86"/>
                    <a:pt x="37" y="86"/>
                    <a:pt x="37" y="86"/>
                  </a:cubicBezTo>
                  <a:cubicBezTo>
                    <a:pt x="37" y="86"/>
                    <a:pt x="36" y="86"/>
                    <a:pt x="36" y="86"/>
                  </a:cubicBezTo>
                  <a:cubicBezTo>
                    <a:pt x="36" y="85"/>
                    <a:pt x="36" y="85"/>
                    <a:pt x="36" y="85"/>
                  </a:cubicBezTo>
                  <a:cubicBezTo>
                    <a:pt x="36" y="85"/>
                    <a:pt x="36" y="85"/>
                    <a:pt x="36" y="84"/>
                  </a:cubicBezTo>
                  <a:cubicBezTo>
                    <a:pt x="36" y="84"/>
                    <a:pt x="36" y="83"/>
                    <a:pt x="36" y="83"/>
                  </a:cubicBezTo>
                  <a:cubicBezTo>
                    <a:pt x="36" y="83"/>
                    <a:pt x="36" y="82"/>
                    <a:pt x="36" y="82"/>
                  </a:cubicBezTo>
                  <a:cubicBezTo>
                    <a:pt x="36" y="82"/>
                    <a:pt x="34" y="81"/>
                    <a:pt x="34" y="80"/>
                  </a:cubicBezTo>
                  <a:cubicBezTo>
                    <a:pt x="34" y="80"/>
                    <a:pt x="34" y="80"/>
                    <a:pt x="34" y="80"/>
                  </a:cubicBezTo>
                  <a:cubicBezTo>
                    <a:pt x="35" y="79"/>
                    <a:pt x="35" y="79"/>
                    <a:pt x="35" y="79"/>
                  </a:cubicBezTo>
                  <a:cubicBezTo>
                    <a:pt x="35" y="79"/>
                    <a:pt x="34" y="77"/>
                    <a:pt x="34" y="77"/>
                  </a:cubicBezTo>
                  <a:cubicBezTo>
                    <a:pt x="34" y="77"/>
                    <a:pt x="34" y="77"/>
                    <a:pt x="34" y="77"/>
                  </a:cubicBezTo>
                  <a:cubicBezTo>
                    <a:pt x="34" y="76"/>
                    <a:pt x="31" y="72"/>
                    <a:pt x="31" y="72"/>
                  </a:cubicBezTo>
                  <a:cubicBezTo>
                    <a:pt x="31" y="72"/>
                    <a:pt x="30" y="72"/>
                    <a:pt x="30" y="72"/>
                  </a:cubicBezTo>
                  <a:cubicBezTo>
                    <a:pt x="30" y="72"/>
                    <a:pt x="30" y="70"/>
                    <a:pt x="30" y="70"/>
                  </a:cubicBezTo>
                  <a:cubicBezTo>
                    <a:pt x="30" y="70"/>
                    <a:pt x="30" y="70"/>
                    <a:pt x="30" y="70"/>
                  </a:cubicBezTo>
                  <a:cubicBezTo>
                    <a:pt x="30" y="70"/>
                    <a:pt x="30" y="69"/>
                    <a:pt x="30" y="69"/>
                  </a:cubicBezTo>
                  <a:cubicBezTo>
                    <a:pt x="30" y="69"/>
                    <a:pt x="30" y="69"/>
                    <a:pt x="30" y="69"/>
                  </a:cubicBezTo>
                  <a:cubicBezTo>
                    <a:pt x="30" y="69"/>
                    <a:pt x="31" y="69"/>
                    <a:pt x="31" y="69"/>
                  </a:cubicBezTo>
                  <a:cubicBezTo>
                    <a:pt x="31" y="69"/>
                    <a:pt x="32" y="68"/>
                    <a:pt x="32" y="67"/>
                  </a:cubicBezTo>
                  <a:cubicBezTo>
                    <a:pt x="31" y="67"/>
                    <a:pt x="32" y="66"/>
                    <a:pt x="31" y="66"/>
                  </a:cubicBezTo>
                  <a:cubicBezTo>
                    <a:pt x="31" y="66"/>
                    <a:pt x="31" y="65"/>
                    <a:pt x="31" y="65"/>
                  </a:cubicBezTo>
                  <a:cubicBezTo>
                    <a:pt x="31" y="65"/>
                    <a:pt x="31" y="65"/>
                    <a:pt x="32" y="65"/>
                  </a:cubicBezTo>
                  <a:cubicBezTo>
                    <a:pt x="32" y="65"/>
                    <a:pt x="32" y="65"/>
                    <a:pt x="33" y="65"/>
                  </a:cubicBezTo>
                  <a:cubicBezTo>
                    <a:pt x="33" y="64"/>
                    <a:pt x="33" y="64"/>
                    <a:pt x="33" y="64"/>
                  </a:cubicBezTo>
                  <a:cubicBezTo>
                    <a:pt x="33" y="64"/>
                    <a:pt x="33" y="63"/>
                    <a:pt x="33" y="63"/>
                  </a:cubicBezTo>
                  <a:cubicBezTo>
                    <a:pt x="33" y="63"/>
                    <a:pt x="33" y="63"/>
                    <a:pt x="33" y="63"/>
                  </a:cubicBezTo>
                  <a:cubicBezTo>
                    <a:pt x="33" y="63"/>
                    <a:pt x="32" y="64"/>
                    <a:pt x="32" y="64"/>
                  </a:cubicBezTo>
                  <a:cubicBezTo>
                    <a:pt x="32" y="64"/>
                    <a:pt x="32" y="64"/>
                    <a:pt x="32" y="64"/>
                  </a:cubicBezTo>
                  <a:cubicBezTo>
                    <a:pt x="32" y="63"/>
                    <a:pt x="32" y="62"/>
                    <a:pt x="32" y="62"/>
                  </a:cubicBezTo>
                  <a:cubicBezTo>
                    <a:pt x="32" y="62"/>
                    <a:pt x="32" y="60"/>
                    <a:pt x="30" y="60"/>
                  </a:cubicBezTo>
                  <a:cubicBezTo>
                    <a:pt x="30" y="60"/>
                    <a:pt x="30" y="60"/>
                    <a:pt x="30" y="60"/>
                  </a:cubicBezTo>
                  <a:cubicBezTo>
                    <a:pt x="30" y="59"/>
                    <a:pt x="27" y="56"/>
                    <a:pt x="27" y="56"/>
                  </a:cubicBezTo>
                  <a:cubicBezTo>
                    <a:pt x="27" y="56"/>
                    <a:pt x="27" y="56"/>
                    <a:pt x="27" y="56"/>
                  </a:cubicBezTo>
                  <a:cubicBezTo>
                    <a:pt x="27" y="56"/>
                    <a:pt x="27" y="55"/>
                    <a:pt x="27" y="54"/>
                  </a:cubicBezTo>
                  <a:cubicBezTo>
                    <a:pt x="27" y="54"/>
                    <a:pt x="27" y="54"/>
                    <a:pt x="27" y="54"/>
                  </a:cubicBezTo>
                  <a:cubicBezTo>
                    <a:pt x="26" y="54"/>
                    <a:pt x="26" y="54"/>
                    <a:pt x="26" y="53"/>
                  </a:cubicBezTo>
                  <a:cubicBezTo>
                    <a:pt x="26" y="52"/>
                    <a:pt x="25" y="52"/>
                    <a:pt x="25" y="52"/>
                  </a:cubicBezTo>
                  <a:cubicBezTo>
                    <a:pt x="25" y="52"/>
                    <a:pt x="25" y="52"/>
                    <a:pt x="26" y="52"/>
                  </a:cubicBezTo>
                  <a:cubicBezTo>
                    <a:pt x="26" y="52"/>
                    <a:pt x="27" y="52"/>
                    <a:pt x="27" y="52"/>
                  </a:cubicBezTo>
                  <a:cubicBezTo>
                    <a:pt x="27" y="52"/>
                    <a:pt x="28" y="52"/>
                    <a:pt x="27" y="51"/>
                  </a:cubicBezTo>
                  <a:cubicBezTo>
                    <a:pt x="27" y="51"/>
                    <a:pt x="27" y="50"/>
                    <a:pt x="28" y="49"/>
                  </a:cubicBezTo>
                  <a:cubicBezTo>
                    <a:pt x="28" y="49"/>
                    <a:pt x="28" y="49"/>
                    <a:pt x="28" y="49"/>
                  </a:cubicBezTo>
                  <a:cubicBezTo>
                    <a:pt x="28" y="48"/>
                    <a:pt x="28" y="47"/>
                    <a:pt x="28" y="47"/>
                  </a:cubicBezTo>
                  <a:cubicBezTo>
                    <a:pt x="28" y="47"/>
                    <a:pt x="28" y="47"/>
                    <a:pt x="28" y="47"/>
                  </a:cubicBezTo>
                  <a:cubicBezTo>
                    <a:pt x="28" y="47"/>
                    <a:pt x="29" y="46"/>
                    <a:pt x="29" y="46"/>
                  </a:cubicBezTo>
                  <a:cubicBezTo>
                    <a:pt x="29" y="46"/>
                    <a:pt x="30" y="46"/>
                    <a:pt x="30" y="46"/>
                  </a:cubicBezTo>
                  <a:cubicBezTo>
                    <a:pt x="30" y="46"/>
                    <a:pt x="31" y="46"/>
                    <a:pt x="31" y="46"/>
                  </a:cubicBezTo>
                  <a:cubicBezTo>
                    <a:pt x="31" y="46"/>
                    <a:pt x="33" y="46"/>
                    <a:pt x="33" y="46"/>
                  </a:cubicBezTo>
                  <a:cubicBezTo>
                    <a:pt x="33" y="46"/>
                    <a:pt x="34" y="46"/>
                    <a:pt x="34" y="45"/>
                  </a:cubicBezTo>
                  <a:cubicBezTo>
                    <a:pt x="34" y="44"/>
                    <a:pt x="34" y="44"/>
                    <a:pt x="34" y="44"/>
                  </a:cubicBezTo>
                  <a:cubicBezTo>
                    <a:pt x="34" y="44"/>
                    <a:pt x="34" y="44"/>
                    <a:pt x="34" y="44"/>
                  </a:cubicBezTo>
                  <a:cubicBezTo>
                    <a:pt x="35" y="44"/>
                    <a:pt x="36" y="44"/>
                    <a:pt x="36" y="44"/>
                  </a:cubicBezTo>
                  <a:cubicBezTo>
                    <a:pt x="36" y="44"/>
                    <a:pt x="36" y="44"/>
                    <a:pt x="36" y="44"/>
                  </a:cubicBezTo>
                  <a:cubicBezTo>
                    <a:pt x="36" y="43"/>
                    <a:pt x="36" y="43"/>
                    <a:pt x="36" y="43"/>
                  </a:cubicBezTo>
                  <a:cubicBezTo>
                    <a:pt x="36" y="43"/>
                    <a:pt x="36" y="43"/>
                    <a:pt x="36" y="43"/>
                  </a:cubicBezTo>
                  <a:cubicBezTo>
                    <a:pt x="36" y="43"/>
                    <a:pt x="37" y="43"/>
                    <a:pt x="37" y="43"/>
                  </a:cubicBezTo>
                  <a:cubicBezTo>
                    <a:pt x="37" y="43"/>
                    <a:pt x="37" y="43"/>
                    <a:pt x="37" y="43"/>
                  </a:cubicBezTo>
                  <a:cubicBezTo>
                    <a:pt x="37" y="43"/>
                    <a:pt x="38" y="42"/>
                    <a:pt x="38" y="42"/>
                  </a:cubicBezTo>
                  <a:cubicBezTo>
                    <a:pt x="39" y="43"/>
                    <a:pt x="39" y="43"/>
                    <a:pt x="39" y="43"/>
                  </a:cubicBezTo>
                  <a:cubicBezTo>
                    <a:pt x="39" y="42"/>
                    <a:pt x="39" y="42"/>
                    <a:pt x="39" y="41"/>
                  </a:cubicBezTo>
                  <a:cubicBezTo>
                    <a:pt x="40" y="41"/>
                    <a:pt x="40" y="41"/>
                    <a:pt x="41" y="40"/>
                  </a:cubicBezTo>
                  <a:cubicBezTo>
                    <a:pt x="41" y="40"/>
                    <a:pt x="42" y="41"/>
                    <a:pt x="42" y="40"/>
                  </a:cubicBezTo>
                  <a:cubicBezTo>
                    <a:pt x="41" y="40"/>
                    <a:pt x="41" y="40"/>
                    <a:pt x="41" y="40"/>
                  </a:cubicBezTo>
                  <a:cubicBezTo>
                    <a:pt x="41" y="40"/>
                    <a:pt x="41" y="40"/>
                    <a:pt x="41" y="40"/>
                  </a:cubicBezTo>
                  <a:cubicBezTo>
                    <a:pt x="41" y="39"/>
                    <a:pt x="42" y="39"/>
                    <a:pt x="42" y="38"/>
                  </a:cubicBezTo>
                  <a:cubicBezTo>
                    <a:pt x="42" y="38"/>
                    <a:pt x="42" y="38"/>
                    <a:pt x="43" y="37"/>
                  </a:cubicBezTo>
                  <a:cubicBezTo>
                    <a:pt x="43" y="37"/>
                    <a:pt x="44" y="37"/>
                    <a:pt x="44" y="37"/>
                  </a:cubicBezTo>
                  <a:cubicBezTo>
                    <a:pt x="44" y="36"/>
                    <a:pt x="44" y="36"/>
                    <a:pt x="44" y="36"/>
                  </a:cubicBezTo>
                  <a:cubicBezTo>
                    <a:pt x="44" y="35"/>
                    <a:pt x="44" y="36"/>
                    <a:pt x="44" y="36"/>
                  </a:cubicBezTo>
                  <a:cubicBezTo>
                    <a:pt x="44" y="36"/>
                    <a:pt x="43" y="36"/>
                    <a:pt x="43" y="36"/>
                  </a:cubicBezTo>
                  <a:cubicBezTo>
                    <a:pt x="43" y="36"/>
                    <a:pt x="40" y="37"/>
                    <a:pt x="40" y="37"/>
                  </a:cubicBezTo>
                  <a:cubicBezTo>
                    <a:pt x="40" y="37"/>
                    <a:pt x="39" y="37"/>
                    <a:pt x="39" y="37"/>
                  </a:cubicBezTo>
                  <a:cubicBezTo>
                    <a:pt x="39" y="37"/>
                    <a:pt x="38" y="36"/>
                    <a:pt x="38" y="36"/>
                  </a:cubicBezTo>
                  <a:cubicBezTo>
                    <a:pt x="38" y="36"/>
                    <a:pt x="38" y="35"/>
                    <a:pt x="38" y="35"/>
                  </a:cubicBezTo>
                  <a:cubicBezTo>
                    <a:pt x="38" y="35"/>
                    <a:pt x="38" y="34"/>
                    <a:pt x="38" y="34"/>
                  </a:cubicBezTo>
                  <a:cubicBezTo>
                    <a:pt x="38" y="34"/>
                    <a:pt x="38" y="34"/>
                    <a:pt x="38" y="34"/>
                  </a:cubicBezTo>
                  <a:cubicBezTo>
                    <a:pt x="38" y="34"/>
                    <a:pt x="35" y="34"/>
                    <a:pt x="35" y="34"/>
                  </a:cubicBezTo>
                  <a:cubicBezTo>
                    <a:pt x="34" y="34"/>
                    <a:pt x="34" y="33"/>
                    <a:pt x="34" y="33"/>
                  </a:cubicBezTo>
                  <a:cubicBezTo>
                    <a:pt x="34" y="33"/>
                    <a:pt x="35" y="33"/>
                    <a:pt x="35" y="33"/>
                  </a:cubicBezTo>
                  <a:cubicBezTo>
                    <a:pt x="35" y="33"/>
                    <a:pt x="35" y="30"/>
                    <a:pt x="35" y="30"/>
                  </a:cubicBezTo>
                  <a:cubicBezTo>
                    <a:pt x="35" y="30"/>
                    <a:pt x="36" y="30"/>
                    <a:pt x="36" y="30"/>
                  </a:cubicBezTo>
                  <a:cubicBezTo>
                    <a:pt x="36" y="30"/>
                    <a:pt x="36" y="29"/>
                    <a:pt x="36" y="29"/>
                  </a:cubicBezTo>
                  <a:cubicBezTo>
                    <a:pt x="36" y="29"/>
                    <a:pt x="36" y="29"/>
                    <a:pt x="36" y="29"/>
                  </a:cubicBezTo>
                  <a:cubicBezTo>
                    <a:pt x="36" y="29"/>
                    <a:pt x="35" y="29"/>
                    <a:pt x="35" y="29"/>
                  </a:cubicBezTo>
                  <a:cubicBezTo>
                    <a:pt x="35" y="29"/>
                    <a:pt x="34" y="28"/>
                    <a:pt x="33" y="28"/>
                  </a:cubicBezTo>
                  <a:cubicBezTo>
                    <a:pt x="33" y="28"/>
                    <a:pt x="33" y="28"/>
                    <a:pt x="33" y="28"/>
                  </a:cubicBezTo>
                  <a:cubicBezTo>
                    <a:pt x="33" y="28"/>
                    <a:pt x="32" y="25"/>
                    <a:pt x="32" y="25"/>
                  </a:cubicBezTo>
                  <a:cubicBezTo>
                    <a:pt x="32" y="25"/>
                    <a:pt x="32" y="25"/>
                    <a:pt x="32" y="25"/>
                  </a:cubicBezTo>
                  <a:cubicBezTo>
                    <a:pt x="32" y="25"/>
                    <a:pt x="33" y="24"/>
                    <a:pt x="33" y="23"/>
                  </a:cubicBezTo>
                  <a:cubicBezTo>
                    <a:pt x="33" y="23"/>
                    <a:pt x="33" y="23"/>
                    <a:pt x="33" y="23"/>
                  </a:cubicBezTo>
                  <a:cubicBezTo>
                    <a:pt x="33" y="23"/>
                    <a:pt x="32" y="23"/>
                    <a:pt x="32" y="23"/>
                  </a:cubicBezTo>
                  <a:cubicBezTo>
                    <a:pt x="32" y="23"/>
                    <a:pt x="32" y="24"/>
                    <a:pt x="31" y="23"/>
                  </a:cubicBezTo>
                  <a:cubicBezTo>
                    <a:pt x="31" y="23"/>
                    <a:pt x="30" y="23"/>
                    <a:pt x="30" y="23"/>
                  </a:cubicBezTo>
                  <a:cubicBezTo>
                    <a:pt x="29" y="24"/>
                    <a:pt x="27" y="24"/>
                    <a:pt x="27" y="25"/>
                  </a:cubicBezTo>
                  <a:cubicBezTo>
                    <a:pt x="27" y="25"/>
                    <a:pt x="27" y="25"/>
                    <a:pt x="27" y="25"/>
                  </a:cubicBezTo>
                  <a:cubicBezTo>
                    <a:pt x="27" y="24"/>
                    <a:pt x="26" y="24"/>
                    <a:pt x="26" y="24"/>
                  </a:cubicBezTo>
                  <a:cubicBezTo>
                    <a:pt x="26" y="24"/>
                    <a:pt x="27" y="23"/>
                    <a:pt x="27" y="23"/>
                  </a:cubicBezTo>
                  <a:cubicBezTo>
                    <a:pt x="27" y="23"/>
                    <a:pt x="27" y="23"/>
                    <a:pt x="27" y="23"/>
                  </a:cubicBezTo>
                  <a:cubicBezTo>
                    <a:pt x="27" y="23"/>
                    <a:pt x="27" y="22"/>
                    <a:pt x="27" y="22"/>
                  </a:cubicBezTo>
                  <a:cubicBezTo>
                    <a:pt x="27" y="22"/>
                    <a:pt x="27" y="22"/>
                    <a:pt x="27" y="22"/>
                  </a:cubicBezTo>
                  <a:cubicBezTo>
                    <a:pt x="27" y="22"/>
                    <a:pt x="26" y="22"/>
                    <a:pt x="26" y="21"/>
                  </a:cubicBezTo>
                  <a:cubicBezTo>
                    <a:pt x="26" y="21"/>
                    <a:pt x="26" y="20"/>
                    <a:pt x="26" y="20"/>
                  </a:cubicBezTo>
                  <a:cubicBezTo>
                    <a:pt x="26" y="20"/>
                    <a:pt x="26" y="20"/>
                    <a:pt x="27" y="20"/>
                  </a:cubicBezTo>
                  <a:cubicBezTo>
                    <a:pt x="27" y="20"/>
                    <a:pt x="27" y="20"/>
                    <a:pt x="27" y="20"/>
                  </a:cubicBezTo>
                  <a:cubicBezTo>
                    <a:pt x="28" y="20"/>
                    <a:pt x="28" y="19"/>
                    <a:pt x="28" y="19"/>
                  </a:cubicBezTo>
                  <a:cubicBezTo>
                    <a:pt x="28" y="19"/>
                    <a:pt x="27" y="19"/>
                    <a:pt x="28" y="18"/>
                  </a:cubicBezTo>
                  <a:cubicBezTo>
                    <a:pt x="28" y="17"/>
                    <a:pt x="29" y="17"/>
                    <a:pt x="29" y="17"/>
                  </a:cubicBezTo>
                  <a:cubicBezTo>
                    <a:pt x="29" y="17"/>
                    <a:pt x="29" y="17"/>
                    <a:pt x="29" y="17"/>
                  </a:cubicBezTo>
                  <a:cubicBezTo>
                    <a:pt x="29" y="17"/>
                    <a:pt x="29" y="16"/>
                    <a:pt x="29" y="16"/>
                  </a:cubicBezTo>
                  <a:cubicBezTo>
                    <a:pt x="29" y="16"/>
                    <a:pt x="30" y="16"/>
                    <a:pt x="30" y="16"/>
                  </a:cubicBezTo>
                  <a:cubicBezTo>
                    <a:pt x="30" y="16"/>
                    <a:pt x="31" y="15"/>
                    <a:pt x="31" y="15"/>
                  </a:cubicBezTo>
                  <a:cubicBezTo>
                    <a:pt x="31" y="15"/>
                    <a:pt x="32" y="14"/>
                    <a:pt x="32" y="14"/>
                  </a:cubicBezTo>
                  <a:cubicBezTo>
                    <a:pt x="32" y="14"/>
                    <a:pt x="32" y="14"/>
                    <a:pt x="32" y="14"/>
                  </a:cubicBezTo>
                  <a:cubicBezTo>
                    <a:pt x="32" y="14"/>
                    <a:pt x="32" y="13"/>
                    <a:pt x="32" y="13"/>
                  </a:cubicBezTo>
                  <a:cubicBezTo>
                    <a:pt x="31" y="12"/>
                    <a:pt x="32" y="11"/>
                    <a:pt x="32" y="11"/>
                  </a:cubicBezTo>
                  <a:cubicBezTo>
                    <a:pt x="32" y="11"/>
                    <a:pt x="32" y="11"/>
                    <a:pt x="32" y="11"/>
                  </a:cubicBezTo>
                  <a:cubicBezTo>
                    <a:pt x="32" y="10"/>
                    <a:pt x="32" y="9"/>
                    <a:pt x="32" y="9"/>
                  </a:cubicBezTo>
                  <a:cubicBezTo>
                    <a:pt x="32" y="8"/>
                    <a:pt x="32" y="5"/>
                    <a:pt x="32" y="5"/>
                  </a:cubicBezTo>
                  <a:cubicBezTo>
                    <a:pt x="32" y="5"/>
                    <a:pt x="32" y="5"/>
                    <a:pt x="32" y="5"/>
                  </a:cubicBezTo>
                  <a:cubicBezTo>
                    <a:pt x="32" y="5"/>
                    <a:pt x="31" y="5"/>
                    <a:pt x="31" y="4"/>
                  </a:cubicBezTo>
                  <a:cubicBezTo>
                    <a:pt x="31" y="4"/>
                    <a:pt x="31" y="4"/>
                    <a:pt x="31" y="5"/>
                  </a:cubicBezTo>
                  <a:cubicBezTo>
                    <a:pt x="31" y="5"/>
                    <a:pt x="31" y="5"/>
                    <a:pt x="31" y="5"/>
                  </a:cubicBezTo>
                  <a:cubicBezTo>
                    <a:pt x="31" y="5"/>
                    <a:pt x="30" y="4"/>
                    <a:pt x="30" y="4"/>
                  </a:cubicBezTo>
                  <a:cubicBezTo>
                    <a:pt x="30" y="4"/>
                    <a:pt x="30" y="4"/>
                    <a:pt x="30" y="4"/>
                  </a:cubicBezTo>
                  <a:cubicBezTo>
                    <a:pt x="30" y="4"/>
                    <a:pt x="29" y="2"/>
                    <a:pt x="29" y="2"/>
                  </a:cubicBezTo>
                  <a:cubicBezTo>
                    <a:pt x="29" y="2"/>
                    <a:pt x="29" y="1"/>
                    <a:pt x="28" y="1"/>
                  </a:cubicBezTo>
                  <a:cubicBezTo>
                    <a:pt x="28" y="1"/>
                    <a:pt x="28" y="1"/>
                    <a:pt x="27" y="1"/>
                  </a:cubicBezTo>
                  <a:cubicBezTo>
                    <a:pt x="27" y="1"/>
                    <a:pt x="27" y="0"/>
                    <a:pt x="27" y="0"/>
                  </a:cubicBezTo>
                  <a:cubicBezTo>
                    <a:pt x="27" y="0"/>
                    <a:pt x="27" y="0"/>
                    <a:pt x="27" y="0"/>
                  </a:cubicBezTo>
                  <a:cubicBezTo>
                    <a:pt x="26" y="0"/>
                    <a:pt x="26" y="1"/>
                    <a:pt x="26" y="1"/>
                  </a:cubicBezTo>
                  <a:cubicBezTo>
                    <a:pt x="25" y="1"/>
                    <a:pt x="25" y="1"/>
                    <a:pt x="25" y="1"/>
                  </a:cubicBezTo>
                  <a:cubicBezTo>
                    <a:pt x="25" y="2"/>
                    <a:pt x="26" y="3"/>
                    <a:pt x="26" y="3"/>
                  </a:cubicBezTo>
                  <a:cubicBezTo>
                    <a:pt x="26" y="3"/>
                    <a:pt x="25" y="3"/>
                    <a:pt x="25" y="3"/>
                  </a:cubicBezTo>
                  <a:cubicBezTo>
                    <a:pt x="25" y="3"/>
                    <a:pt x="24" y="4"/>
                    <a:pt x="24" y="4"/>
                  </a:cubicBezTo>
                  <a:cubicBezTo>
                    <a:pt x="24" y="4"/>
                    <a:pt x="23" y="5"/>
                    <a:pt x="23" y="5"/>
                  </a:cubicBezTo>
                  <a:cubicBezTo>
                    <a:pt x="23" y="5"/>
                    <a:pt x="23" y="5"/>
                    <a:pt x="23" y="5"/>
                  </a:cubicBezTo>
                  <a:cubicBezTo>
                    <a:pt x="23" y="5"/>
                    <a:pt x="24" y="7"/>
                    <a:pt x="24" y="7"/>
                  </a:cubicBezTo>
                  <a:cubicBezTo>
                    <a:pt x="25" y="8"/>
                    <a:pt x="24" y="8"/>
                    <a:pt x="24" y="8"/>
                  </a:cubicBezTo>
                  <a:cubicBezTo>
                    <a:pt x="24" y="8"/>
                    <a:pt x="23" y="7"/>
                    <a:pt x="23" y="7"/>
                  </a:cubicBezTo>
                  <a:cubicBezTo>
                    <a:pt x="23" y="7"/>
                    <a:pt x="23" y="7"/>
                    <a:pt x="23" y="7"/>
                  </a:cubicBezTo>
                  <a:cubicBezTo>
                    <a:pt x="23" y="7"/>
                    <a:pt x="23" y="7"/>
                    <a:pt x="23" y="6"/>
                  </a:cubicBezTo>
                  <a:cubicBezTo>
                    <a:pt x="22" y="6"/>
                    <a:pt x="22" y="6"/>
                    <a:pt x="21" y="6"/>
                  </a:cubicBezTo>
                  <a:cubicBezTo>
                    <a:pt x="21" y="7"/>
                    <a:pt x="18" y="8"/>
                    <a:pt x="18" y="8"/>
                  </a:cubicBezTo>
                  <a:cubicBezTo>
                    <a:pt x="18" y="8"/>
                    <a:pt x="18" y="8"/>
                    <a:pt x="18" y="8"/>
                  </a:cubicBezTo>
                  <a:cubicBezTo>
                    <a:pt x="18" y="8"/>
                    <a:pt x="16" y="9"/>
                    <a:pt x="16" y="9"/>
                  </a:cubicBezTo>
                  <a:cubicBezTo>
                    <a:pt x="16" y="9"/>
                    <a:pt x="16" y="10"/>
                    <a:pt x="16" y="10"/>
                  </a:cubicBezTo>
                  <a:cubicBezTo>
                    <a:pt x="16" y="10"/>
                    <a:pt x="15" y="10"/>
                    <a:pt x="15" y="10"/>
                  </a:cubicBezTo>
                  <a:cubicBezTo>
                    <a:pt x="15" y="10"/>
                    <a:pt x="15" y="10"/>
                    <a:pt x="15" y="10"/>
                  </a:cubicBezTo>
                  <a:cubicBezTo>
                    <a:pt x="15" y="10"/>
                    <a:pt x="14" y="10"/>
                    <a:pt x="14" y="11"/>
                  </a:cubicBezTo>
                  <a:cubicBezTo>
                    <a:pt x="14" y="11"/>
                    <a:pt x="14" y="11"/>
                    <a:pt x="14" y="11"/>
                  </a:cubicBezTo>
                  <a:cubicBezTo>
                    <a:pt x="14" y="11"/>
                    <a:pt x="15" y="13"/>
                    <a:pt x="15" y="13"/>
                  </a:cubicBezTo>
                  <a:cubicBezTo>
                    <a:pt x="15" y="13"/>
                    <a:pt x="14" y="14"/>
                    <a:pt x="14" y="14"/>
                  </a:cubicBezTo>
                  <a:cubicBezTo>
                    <a:pt x="14" y="14"/>
                    <a:pt x="14" y="14"/>
                    <a:pt x="14" y="15"/>
                  </a:cubicBezTo>
                  <a:cubicBezTo>
                    <a:pt x="14" y="15"/>
                    <a:pt x="14" y="15"/>
                    <a:pt x="14" y="15"/>
                  </a:cubicBezTo>
                  <a:cubicBezTo>
                    <a:pt x="14" y="15"/>
                    <a:pt x="13" y="15"/>
                    <a:pt x="13" y="15"/>
                  </a:cubicBezTo>
                  <a:cubicBezTo>
                    <a:pt x="13" y="15"/>
                    <a:pt x="12" y="16"/>
                    <a:pt x="12" y="16"/>
                  </a:cubicBezTo>
                  <a:cubicBezTo>
                    <a:pt x="12" y="16"/>
                    <a:pt x="12" y="16"/>
                    <a:pt x="12" y="16"/>
                  </a:cubicBezTo>
                  <a:cubicBezTo>
                    <a:pt x="12" y="17"/>
                    <a:pt x="12" y="17"/>
                    <a:pt x="12" y="17"/>
                  </a:cubicBezTo>
                  <a:cubicBezTo>
                    <a:pt x="12" y="17"/>
                    <a:pt x="12" y="17"/>
                    <a:pt x="12" y="18"/>
                  </a:cubicBezTo>
                  <a:cubicBezTo>
                    <a:pt x="13" y="18"/>
                    <a:pt x="12" y="20"/>
                    <a:pt x="12" y="20"/>
                  </a:cubicBezTo>
                  <a:cubicBezTo>
                    <a:pt x="12" y="20"/>
                    <a:pt x="11" y="21"/>
                    <a:pt x="11" y="21"/>
                  </a:cubicBezTo>
                  <a:cubicBezTo>
                    <a:pt x="11" y="21"/>
                    <a:pt x="11" y="21"/>
                    <a:pt x="11" y="21"/>
                  </a:cubicBezTo>
                  <a:cubicBezTo>
                    <a:pt x="11" y="21"/>
                    <a:pt x="10" y="24"/>
                    <a:pt x="10" y="25"/>
                  </a:cubicBezTo>
                  <a:cubicBezTo>
                    <a:pt x="10" y="25"/>
                    <a:pt x="9" y="25"/>
                    <a:pt x="9" y="25"/>
                  </a:cubicBezTo>
                  <a:cubicBezTo>
                    <a:pt x="9" y="25"/>
                    <a:pt x="9" y="24"/>
                    <a:pt x="9" y="24"/>
                  </a:cubicBezTo>
                  <a:cubicBezTo>
                    <a:pt x="9" y="24"/>
                    <a:pt x="8" y="24"/>
                    <a:pt x="8" y="24"/>
                  </a:cubicBezTo>
                  <a:cubicBezTo>
                    <a:pt x="8" y="24"/>
                    <a:pt x="6" y="24"/>
                    <a:pt x="6" y="24"/>
                  </a:cubicBezTo>
                  <a:cubicBezTo>
                    <a:pt x="5" y="24"/>
                    <a:pt x="6" y="24"/>
                    <a:pt x="6" y="24"/>
                  </a:cubicBezTo>
                  <a:cubicBezTo>
                    <a:pt x="6" y="24"/>
                    <a:pt x="6" y="25"/>
                    <a:pt x="6" y="25"/>
                  </a:cubicBezTo>
                  <a:cubicBezTo>
                    <a:pt x="6" y="26"/>
                    <a:pt x="6" y="26"/>
                    <a:pt x="6" y="26"/>
                  </a:cubicBezTo>
                  <a:cubicBezTo>
                    <a:pt x="6" y="26"/>
                    <a:pt x="6" y="28"/>
                    <a:pt x="6" y="28"/>
                  </a:cubicBezTo>
                  <a:cubicBezTo>
                    <a:pt x="6" y="29"/>
                    <a:pt x="6" y="29"/>
                    <a:pt x="6" y="29"/>
                  </a:cubicBezTo>
                  <a:cubicBezTo>
                    <a:pt x="5" y="29"/>
                    <a:pt x="5" y="29"/>
                    <a:pt x="5" y="29"/>
                  </a:cubicBezTo>
                  <a:cubicBezTo>
                    <a:pt x="5" y="29"/>
                    <a:pt x="5" y="29"/>
                    <a:pt x="5" y="29"/>
                  </a:cubicBezTo>
                  <a:cubicBezTo>
                    <a:pt x="4" y="29"/>
                    <a:pt x="4" y="30"/>
                    <a:pt x="4" y="30"/>
                  </a:cubicBezTo>
                  <a:cubicBezTo>
                    <a:pt x="4" y="31"/>
                    <a:pt x="5" y="33"/>
                    <a:pt x="5" y="33"/>
                  </a:cubicBezTo>
                  <a:cubicBezTo>
                    <a:pt x="5" y="33"/>
                    <a:pt x="5" y="33"/>
                    <a:pt x="5" y="33"/>
                  </a:cubicBezTo>
                  <a:cubicBezTo>
                    <a:pt x="5" y="33"/>
                    <a:pt x="4" y="34"/>
                    <a:pt x="4" y="34"/>
                  </a:cubicBezTo>
                  <a:cubicBezTo>
                    <a:pt x="4" y="34"/>
                    <a:pt x="4" y="34"/>
                    <a:pt x="4" y="34"/>
                  </a:cubicBezTo>
                  <a:cubicBezTo>
                    <a:pt x="4" y="34"/>
                    <a:pt x="3" y="34"/>
                    <a:pt x="3" y="34"/>
                  </a:cubicBezTo>
                  <a:cubicBezTo>
                    <a:pt x="2" y="34"/>
                    <a:pt x="2" y="34"/>
                    <a:pt x="2" y="34"/>
                  </a:cubicBezTo>
                  <a:cubicBezTo>
                    <a:pt x="2" y="34"/>
                    <a:pt x="2" y="34"/>
                    <a:pt x="2" y="34"/>
                  </a:cubicBezTo>
                  <a:cubicBezTo>
                    <a:pt x="2" y="35"/>
                    <a:pt x="2" y="35"/>
                    <a:pt x="2" y="35"/>
                  </a:cubicBezTo>
                  <a:cubicBezTo>
                    <a:pt x="2" y="35"/>
                    <a:pt x="2" y="38"/>
                    <a:pt x="2" y="38"/>
                  </a:cubicBezTo>
                  <a:cubicBezTo>
                    <a:pt x="2" y="38"/>
                    <a:pt x="2" y="38"/>
                    <a:pt x="2" y="38"/>
                  </a:cubicBezTo>
                  <a:cubicBezTo>
                    <a:pt x="2" y="38"/>
                    <a:pt x="2" y="38"/>
                    <a:pt x="2" y="38"/>
                  </a:cubicBezTo>
                  <a:cubicBezTo>
                    <a:pt x="1" y="38"/>
                    <a:pt x="1" y="38"/>
                    <a:pt x="1" y="38"/>
                  </a:cubicBezTo>
                  <a:cubicBezTo>
                    <a:pt x="1" y="37"/>
                    <a:pt x="1" y="37"/>
                    <a:pt x="1" y="37"/>
                  </a:cubicBezTo>
                  <a:cubicBezTo>
                    <a:pt x="1" y="37"/>
                    <a:pt x="0" y="38"/>
                    <a:pt x="0" y="38"/>
                  </a:cubicBezTo>
                  <a:cubicBezTo>
                    <a:pt x="0" y="38"/>
                    <a:pt x="0" y="39"/>
                    <a:pt x="0" y="39"/>
                  </a:cubicBezTo>
                  <a:cubicBezTo>
                    <a:pt x="0" y="39"/>
                    <a:pt x="0" y="39"/>
                    <a:pt x="0" y="39"/>
                  </a:cubicBezTo>
                  <a:cubicBezTo>
                    <a:pt x="0" y="39"/>
                    <a:pt x="0" y="40"/>
                    <a:pt x="1" y="40"/>
                  </a:cubicBezTo>
                  <a:cubicBezTo>
                    <a:pt x="1" y="40"/>
                    <a:pt x="2" y="43"/>
                    <a:pt x="2" y="43"/>
                  </a:cubicBezTo>
                  <a:cubicBezTo>
                    <a:pt x="2" y="43"/>
                    <a:pt x="3" y="44"/>
                    <a:pt x="3" y="43"/>
                  </a:cubicBezTo>
                  <a:cubicBezTo>
                    <a:pt x="2" y="42"/>
                    <a:pt x="3" y="42"/>
                    <a:pt x="3" y="42"/>
                  </a:cubicBezTo>
                  <a:cubicBezTo>
                    <a:pt x="3" y="43"/>
                    <a:pt x="3" y="43"/>
                    <a:pt x="3" y="44"/>
                  </a:cubicBezTo>
                  <a:cubicBezTo>
                    <a:pt x="4" y="44"/>
                    <a:pt x="4" y="43"/>
                    <a:pt x="4" y="43"/>
                  </a:cubicBezTo>
                  <a:cubicBezTo>
                    <a:pt x="4" y="43"/>
                    <a:pt x="4" y="43"/>
                    <a:pt x="4" y="43"/>
                  </a:cubicBezTo>
                  <a:cubicBezTo>
                    <a:pt x="4" y="44"/>
                    <a:pt x="4" y="44"/>
                    <a:pt x="4" y="45"/>
                  </a:cubicBezTo>
                  <a:cubicBezTo>
                    <a:pt x="4" y="45"/>
                    <a:pt x="5" y="46"/>
                    <a:pt x="5" y="45"/>
                  </a:cubicBezTo>
                  <a:cubicBezTo>
                    <a:pt x="5" y="44"/>
                    <a:pt x="5" y="44"/>
                    <a:pt x="6" y="45"/>
                  </a:cubicBezTo>
                  <a:cubicBezTo>
                    <a:pt x="6" y="45"/>
                    <a:pt x="8" y="45"/>
                    <a:pt x="7" y="45"/>
                  </a:cubicBezTo>
                  <a:cubicBezTo>
                    <a:pt x="6" y="46"/>
                    <a:pt x="7" y="46"/>
                    <a:pt x="8" y="46"/>
                  </a:cubicBezTo>
                  <a:cubicBezTo>
                    <a:pt x="8" y="46"/>
                    <a:pt x="8" y="46"/>
                    <a:pt x="8" y="47"/>
                  </a:cubicBezTo>
                  <a:cubicBezTo>
                    <a:pt x="8" y="47"/>
                    <a:pt x="8" y="47"/>
                    <a:pt x="8" y="47"/>
                  </a:cubicBezTo>
                  <a:cubicBezTo>
                    <a:pt x="8" y="47"/>
                    <a:pt x="9" y="48"/>
                    <a:pt x="8" y="48"/>
                  </a:cubicBezTo>
                  <a:cubicBezTo>
                    <a:pt x="7" y="49"/>
                    <a:pt x="8" y="49"/>
                    <a:pt x="7" y="48"/>
                  </a:cubicBezTo>
                  <a:cubicBezTo>
                    <a:pt x="7" y="48"/>
                    <a:pt x="6" y="47"/>
                    <a:pt x="7" y="48"/>
                  </a:cubicBezTo>
                  <a:cubicBezTo>
                    <a:pt x="7" y="49"/>
                    <a:pt x="8" y="50"/>
                    <a:pt x="8" y="50"/>
                  </a:cubicBezTo>
                  <a:cubicBezTo>
                    <a:pt x="9" y="50"/>
                    <a:pt x="8" y="50"/>
                    <a:pt x="9" y="49"/>
                  </a:cubicBezTo>
                  <a:cubicBezTo>
                    <a:pt x="9" y="48"/>
                    <a:pt x="9" y="48"/>
                    <a:pt x="9" y="49"/>
                  </a:cubicBezTo>
                  <a:cubicBezTo>
                    <a:pt x="9" y="50"/>
                    <a:pt x="9" y="50"/>
                    <a:pt x="10" y="51"/>
                  </a:cubicBezTo>
                  <a:cubicBezTo>
                    <a:pt x="10" y="52"/>
                    <a:pt x="12" y="56"/>
                    <a:pt x="12" y="58"/>
                  </a:cubicBezTo>
                  <a:cubicBezTo>
                    <a:pt x="11" y="59"/>
                    <a:pt x="10" y="63"/>
                    <a:pt x="10" y="65"/>
                  </a:cubicBezTo>
                  <a:cubicBezTo>
                    <a:pt x="10" y="66"/>
                    <a:pt x="10" y="65"/>
                    <a:pt x="11" y="65"/>
                  </a:cubicBezTo>
                  <a:cubicBezTo>
                    <a:pt x="12" y="64"/>
                    <a:pt x="12" y="64"/>
                    <a:pt x="12" y="64"/>
                  </a:cubicBezTo>
                  <a:cubicBezTo>
                    <a:pt x="12" y="63"/>
                    <a:pt x="13" y="63"/>
                    <a:pt x="12" y="64"/>
                  </a:cubicBezTo>
                  <a:cubicBezTo>
                    <a:pt x="12" y="65"/>
                    <a:pt x="12" y="65"/>
                    <a:pt x="12" y="65"/>
                  </a:cubicBezTo>
                  <a:cubicBezTo>
                    <a:pt x="12" y="65"/>
                    <a:pt x="13" y="65"/>
                    <a:pt x="13" y="65"/>
                  </a:cubicBezTo>
                  <a:cubicBezTo>
                    <a:pt x="12" y="66"/>
                    <a:pt x="13" y="66"/>
                    <a:pt x="13" y="65"/>
                  </a:cubicBezTo>
                  <a:cubicBezTo>
                    <a:pt x="13" y="65"/>
                    <a:pt x="13" y="65"/>
                    <a:pt x="14" y="66"/>
                  </a:cubicBezTo>
                  <a:cubicBezTo>
                    <a:pt x="14" y="67"/>
                    <a:pt x="14" y="66"/>
                    <a:pt x="14" y="66"/>
                  </a:cubicBezTo>
                  <a:cubicBezTo>
                    <a:pt x="14" y="65"/>
                    <a:pt x="14" y="65"/>
                    <a:pt x="14" y="66"/>
                  </a:cubicBezTo>
                  <a:cubicBezTo>
                    <a:pt x="14" y="67"/>
                    <a:pt x="15" y="66"/>
                    <a:pt x="15" y="66"/>
                  </a:cubicBezTo>
                  <a:cubicBezTo>
                    <a:pt x="15" y="66"/>
                    <a:pt x="15" y="66"/>
                    <a:pt x="15" y="66"/>
                  </a:cubicBezTo>
                  <a:cubicBezTo>
                    <a:pt x="15" y="67"/>
                    <a:pt x="16" y="67"/>
                    <a:pt x="16" y="66"/>
                  </a:cubicBezTo>
                  <a:cubicBezTo>
                    <a:pt x="16" y="66"/>
                    <a:pt x="17" y="64"/>
                    <a:pt x="18" y="64"/>
                  </a:cubicBezTo>
                  <a:cubicBezTo>
                    <a:pt x="19" y="64"/>
                    <a:pt x="19" y="64"/>
                    <a:pt x="19" y="64"/>
                  </a:cubicBezTo>
                  <a:cubicBezTo>
                    <a:pt x="19" y="63"/>
                    <a:pt x="19" y="63"/>
                    <a:pt x="19" y="63"/>
                  </a:cubicBezTo>
                  <a:cubicBezTo>
                    <a:pt x="20" y="63"/>
                    <a:pt x="20" y="63"/>
                    <a:pt x="20" y="63"/>
                  </a:cubicBezTo>
                  <a:cubicBezTo>
                    <a:pt x="20" y="62"/>
                    <a:pt x="21" y="62"/>
                    <a:pt x="21" y="63"/>
                  </a:cubicBezTo>
                  <a:cubicBezTo>
                    <a:pt x="21" y="63"/>
                    <a:pt x="22" y="63"/>
                    <a:pt x="23" y="61"/>
                  </a:cubicBezTo>
                  <a:cubicBezTo>
                    <a:pt x="23" y="59"/>
                    <a:pt x="23" y="58"/>
                    <a:pt x="24" y="59"/>
                  </a:cubicBezTo>
                  <a:cubicBezTo>
                    <a:pt x="25" y="60"/>
                    <a:pt x="25" y="60"/>
                    <a:pt x="25" y="61"/>
                  </a:cubicBezTo>
                  <a:cubicBezTo>
                    <a:pt x="25" y="62"/>
                    <a:pt x="26" y="63"/>
                    <a:pt x="26" y="62"/>
                  </a:cubicBezTo>
                  <a:cubicBezTo>
                    <a:pt x="26" y="62"/>
                    <a:pt x="27" y="62"/>
                    <a:pt x="27" y="63"/>
                  </a:cubicBezTo>
                  <a:cubicBezTo>
                    <a:pt x="27" y="63"/>
                    <a:pt x="27" y="65"/>
                    <a:pt x="27" y="66"/>
                  </a:cubicBezTo>
                  <a:cubicBezTo>
                    <a:pt x="27" y="67"/>
                    <a:pt x="27" y="68"/>
                    <a:pt x="28" y="70"/>
                  </a:cubicBezTo>
                  <a:cubicBezTo>
                    <a:pt x="28" y="71"/>
                    <a:pt x="28" y="71"/>
                    <a:pt x="28" y="72"/>
                  </a:cubicBezTo>
                  <a:cubicBezTo>
                    <a:pt x="29" y="72"/>
                    <a:pt x="29" y="72"/>
                    <a:pt x="29" y="73"/>
                  </a:cubicBezTo>
                  <a:cubicBezTo>
                    <a:pt x="29" y="73"/>
                    <a:pt x="29" y="77"/>
                    <a:pt x="29" y="77"/>
                  </a:cubicBezTo>
                  <a:cubicBezTo>
                    <a:pt x="29" y="78"/>
                    <a:pt x="30" y="78"/>
                    <a:pt x="30" y="77"/>
                  </a:cubicBezTo>
                  <a:cubicBezTo>
                    <a:pt x="30" y="76"/>
                    <a:pt x="30" y="75"/>
                    <a:pt x="30" y="76"/>
                  </a:cubicBezTo>
                  <a:cubicBezTo>
                    <a:pt x="31" y="77"/>
                    <a:pt x="31" y="78"/>
                    <a:pt x="31" y="78"/>
                  </a:cubicBezTo>
                  <a:cubicBezTo>
                    <a:pt x="31" y="78"/>
                    <a:pt x="31" y="80"/>
                    <a:pt x="32" y="80"/>
                  </a:cubicBezTo>
                  <a:cubicBezTo>
                    <a:pt x="32" y="81"/>
                    <a:pt x="32" y="82"/>
                    <a:pt x="32" y="83"/>
                  </a:cubicBezTo>
                  <a:cubicBezTo>
                    <a:pt x="32" y="83"/>
                    <a:pt x="32" y="83"/>
                    <a:pt x="32" y="84"/>
                  </a:cubicBezTo>
                  <a:cubicBezTo>
                    <a:pt x="32" y="84"/>
                    <a:pt x="31" y="84"/>
                    <a:pt x="32" y="84"/>
                  </a:cubicBezTo>
                  <a:cubicBezTo>
                    <a:pt x="32" y="84"/>
                    <a:pt x="32" y="84"/>
                    <a:pt x="32" y="85"/>
                  </a:cubicBezTo>
                  <a:cubicBezTo>
                    <a:pt x="32" y="85"/>
                    <a:pt x="32" y="86"/>
                    <a:pt x="32" y="86"/>
                  </a:cubicBezTo>
                  <a:cubicBezTo>
                    <a:pt x="31" y="86"/>
                    <a:pt x="31" y="86"/>
                    <a:pt x="32" y="87"/>
                  </a:cubicBezTo>
                  <a:cubicBezTo>
                    <a:pt x="32" y="87"/>
                    <a:pt x="32" y="87"/>
                    <a:pt x="32" y="86"/>
                  </a:cubicBezTo>
                  <a:cubicBezTo>
                    <a:pt x="33" y="86"/>
                    <a:pt x="33" y="86"/>
                    <a:pt x="33" y="87"/>
                  </a:cubicBezTo>
                  <a:cubicBezTo>
                    <a:pt x="33" y="87"/>
                    <a:pt x="32" y="87"/>
                    <a:pt x="32" y="88"/>
                  </a:cubicBezTo>
                  <a:cubicBezTo>
                    <a:pt x="32" y="89"/>
                    <a:pt x="32" y="91"/>
                    <a:pt x="32" y="91"/>
                  </a:cubicBezTo>
                  <a:cubicBezTo>
                    <a:pt x="31" y="92"/>
                    <a:pt x="31" y="92"/>
                    <a:pt x="31" y="93"/>
                  </a:cubicBezTo>
                  <a:cubicBezTo>
                    <a:pt x="31" y="94"/>
                    <a:pt x="31" y="95"/>
                    <a:pt x="31" y="95"/>
                  </a:cubicBezTo>
                  <a:cubicBezTo>
                    <a:pt x="32" y="94"/>
                    <a:pt x="32" y="94"/>
                    <a:pt x="32" y="94"/>
                  </a:cubicBezTo>
                  <a:cubicBezTo>
                    <a:pt x="32" y="94"/>
                    <a:pt x="32" y="93"/>
                    <a:pt x="32" y="9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1" name="Freeform 553"/>
            <p:cNvSpPr>
              <a:spLocks/>
            </p:cNvSpPr>
            <p:nvPr/>
          </p:nvSpPr>
          <p:spPr bwMode="auto">
            <a:xfrm>
              <a:off x="4289" y="2205"/>
              <a:ext cx="123" cy="143"/>
            </a:xfrm>
            <a:custGeom>
              <a:avLst/>
              <a:gdLst/>
              <a:ahLst/>
              <a:cxnLst>
                <a:cxn ang="0">
                  <a:pos x="2" y="8"/>
                </a:cxn>
                <a:cxn ang="0">
                  <a:pos x="0" y="9"/>
                </a:cxn>
                <a:cxn ang="0">
                  <a:pos x="0" y="11"/>
                </a:cxn>
                <a:cxn ang="0">
                  <a:pos x="2" y="12"/>
                </a:cxn>
                <a:cxn ang="0">
                  <a:pos x="2" y="14"/>
                </a:cxn>
                <a:cxn ang="0">
                  <a:pos x="2" y="15"/>
                </a:cxn>
                <a:cxn ang="0">
                  <a:pos x="6" y="15"/>
                </a:cxn>
                <a:cxn ang="0">
                  <a:pos x="6" y="17"/>
                </a:cxn>
                <a:cxn ang="0">
                  <a:pos x="6" y="18"/>
                </a:cxn>
                <a:cxn ang="0">
                  <a:pos x="5" y="20"/>
                </a:cxn>
                <a:cxn ang="0">
                  <a:pos x="5" y="23"/>
                </a:cxn>
                <a:cxn ang="0">
                  <a:pos x="5" y="24"/>
                </a:cxn>
                <a:cxn ang="0">
                  <a:pos x="4" y="25"/>
                </a:cxn>
                <a:cxn ang="0">
                  <a:pos x="8" y="23"/>
                </a:cxn>
                <a:cxn ang="0">
                  <a:pos x="13" y="24"/>
                </a:cxn>
                <a:cxn ang="0">
                  <a:pos x="14" y="23"/>
                </a:cxn>
                <a:cxn ang="0">
                  <a:pos x="16" y="21"/>
                </a:cxn>
                <a:cxn ang="0">
                  <a:pos x="20" y="22"/>
                </a:cxn>
                <a:cxn ang="0">
                  <a:pos x="21" y="24"/>
                </a:cxn>
                <a:cxn ang="0">
                  <a:pos x="23" y="27"/>
                </a:cxn>
                <a:cxn ang="0">
                  <a:pos x="24" y="31"/>
                </a:cxn>
                <a:cxn ang="0">
                  <a:pos x="26" y="33"/>
                </a:cxn>
                <a:cxn ang="0">
                  <a:pos x="26" y="34"/>
                </a:cxn>
                <a:cxn ang="0">
                  <a:pos x="27" y="36"/>
                </a:cxn>
                <a:cxn ang="0">
                  <a:pos x="27" y="39"/>
                </a:cxn>
                <a:cxn ang="0">
                  <a:pos x="25" y="42"/>
                </a:cxn>
                <a:cxn ang="0">
                  <a:pos x="28" y="43"/>
                </a:cxn>
                <a:cxn ang="0">
                  <a:pos x="30" y="44"/>
                </a:cxn>
                <a:cxn ang="0">
                  <a:pos x="29" y="42"/>
                </a:cxn>
                <a:cxn ang="0">
                  <a:pos x="31" y="41"/>
                </a:cxn>
                <a:cxn ang="0">
                  <a:pos x="34" y="42"/>
                </a:cxn>
                <a:cxn ang="0">
                  <a:pos x="37" y="39"/>
                </a:cxn>
                <a:cxn ang="0">
                  <a:pos x="37" y="37"/>
                </a:cxn>
                <a:cxn ang="0">
                  <a:pos x="37" y="36"/>
                </a:cxn>
                <a:cxn ang="0">
                  <a:pos x="36" y="34"/>
                </a:cxn>
                <a:cxn ang="0">
                  <a:pos x="36" y="33"/>
                </a:cxn>
                <a:cxn ang="0">
                  <a:pos x="34" y="32"/>
                </a:cxn>
                <a:cxn ang="0">
                  <a:pos x="33" y="31"/>
                </a:cxn>
                <a:cxn ang="0">
                  <a:pos x="32" y="28"/>
                </a:cxn>
                <a:cxn ang="0">
                  <a:pos x="31" y="28"/>
                </a:cxn>
                <a:cxn ang="0">
                  <a:pos x="27" y="23"/>
                </a:cxn>
                <a:cxn ang="0">
                  <a:pos x="25" y="20"/>
                </a:cxn>
                <a:cxn ang="0">
                  <a:pos x="19" y="16"/>
                </a:cxn>
                <a:cxn ang="0">
                  <a:pos x="19" y="15"/>
                </a:cxn>
                <a:cxn ang="0">
                  <a:pos x="20" y="14"/>
                </a:cxn>
                <a:cxn ang="0">
                  <a:pos x="23" y="14"/>
                </a:cxn>
                <a:cxn ang="0">
                  <a:pos x="24" y="11"/>
                </a:cxn>
                <a:cxn ang="0">
                  <a:pos x="21" y="10"/>
                </a:cxn>
                <a:cxn ang="0">
                  <a:pos x="22" y="9"/>
                </a:cxn>
                <a:cxn ang="0">
                  <a:pos x="19" y="8"/>
                </a:cxn>
                <a:cxn ang="0">
                  <a:pos x="18" y="9"/>
                </a:cxn>
                <a:cxn ang="0">
                  <a:pos x="16" y="8"/>
                </a:cxn>
                <a:cxn ang="0">
                  <a:pos x="14" y="6"/>
                </a:cxn>
                <a:cxn ang="0">
                  <a:pos x="14" y="4"/>
                </a:cxn>
                <a:cxn ang="0">
                  <a:pos x="13" y="4"/>
                </a:cxn>
                <a:cxn ang="0">
                  <a:pos x="10" y="0"/>
                </a:cxn>
                <a:cxn ang="0">
                  <a:pos x="8" y="0"/>
                </a:cxn>
                <a:cxn ang="0">
                  <a:pos x="8" y="3"/>
                </a:cxn>
                <a:cxn ang="0">
                  <a:pos x="9" y="6"/>
                </a:cxn>
                <a:cxn ang="0">
                  <a:pos x="7" y="6"/>
                </a:cxn>
                <a:cxn ang="0">
                  <a:pos x="5" y="6"/>
                </a:cxn>
                <a:cxn ang="0">
                  <a:pos x="3" y="6"/>
                </a:cxn>
              </a:cxnLst>
              <a:rect l="0" t="0" r="r" b="b"/>
              <a:pathLst>
                <a:path w="38" h="44">
                  <a:moveTo>
                    <a:pt x="3" y="6"/>
                  </a:moveTo>
                  <a:cubicBezTo>
                    <a:pt x="3" y="7"/>
                    <a:pt x="2" y="7"/>
                    <a:pt x="2" y="8"/>
                  </a:cubicBezTo>
                  <a:cubicBezTo>
                    <a:pt x="2" y="8"/>
                    <a:pt x="2" y="8"/>
                    <a:pt x="2" y="8"/>
                  </a:cubicBezTo>
                  <a:cubicBezTo>
                    <a:pt x="2" y="8"/>
                    <a:pt x="2" y="8"/>
                    <a:pt x="3" y="8"/>
                  </a:cubicBezTo>
                  <a:cubicBezTo>
                    <a:pt x="3" y="9"/>
                    <a:pt x="2" y="8"/>
                    <a:pt x="2" y="8"/>
                  </a:cubicBezTo>
                  <a:cubicBezTo>
                    <a:pt x="1" y="9"/>
                    <a:pt x="1" y="9"/>
                    <a:pt x="0" y="9"/>
                  </a:cubicBezTo>
                  <a:cubicBezTo>
                    <a:pt x="0" y="10"/>
                    <a:pt x="0" y="10"/>
                    <a:pt x="0" y="11"/>
                  </a:cubicBezTo>
                  <a:cubicBezTo>
                    <a:pt x="0" y="11"/>
                    <a:pt x="0" y="11"/>
                    <a:pt x="0" y="11"/>
                  </a:cubicBezTo>
                  <a:cubicBezTo>
                    <a:pt x="0" y="11"/>
                    <a:pt x="0" y="12"/>
                    <a:pt x="0" y="11"/>
                  </a:cubicBezTo>
                  <a:cubicBezTo>
                    <a:pt x="0" y="11"/>
                    <a:pt x="1" y="11"/>
                    <a:pt x="1" y="11"/>
                  </a:cubicBezTo>
                  <a:cubicBezTo>
                    <a:pt x="1" y="11"/>
                    <a:pt x="2" y="11"/>
                    <a:pt x="2" y="11"/>
                  </a:cubicBezTo>
                  <a:cubicBezTo>
                    <a:pt x="2" y="12"/>
                    <a:pt x="2" y="12"/>
                    <a:pt x="2" y="12"/>
                  </a:cubicBezTo>
                  <a:cubicBezTo>
                    <a:pt x="2" y="12"/>
                    <a:pt x="2" y="12"/>
                    <a:pt x="2" y="12"/>
                  </a:cubicBezTo>
                  <a:cubicBezTo>
                    <a:pt x="2" y="12"/>
                    <a:pt x="2" y="13"/>
                    <a:pt x="2" y="13"/>
                  </a:cubicBezTo>
                  <a:cubicBezTo>
                    <a:pt x="2" y="13"/>
                    <a:pt x="2" y="13"/>
                    <a:pt x="2" y="14"/>
                  </a:cubicBezTo>
                  <a:cubicBezTo>
                    <a:pt x="2" y="14"/>
                    <a:pt x="2" y="14"/>
                    <a:pt x="2" y="14"/>
                  </a:cubicBezTo>
                  <a:cubicBezTo>
                    <a:pt x="2" y="14"/>
                    <a:pt x="2" y="14"/>
                    <a:pt x="2" y="14"/>
                  </a:cubicBezTo>
                  <a:cubicBezTo>
                    <a:pt x="2" y="14"/>
                    <a:pt x="2" y="15"/>
                    <a:pt x="2" y="15"/>
                  </a:cubicBezTo>
                  <a:cubicBezTo>
                    <a:pt x="2" y="15"/>
                    <a:pt x="2" y="15"/>
                    <a:pt x="3" y="15"/>
                  </a:cubicBezTo>
                  <a:cubicBezTo>
                    <a:pt x="3" y="15"/>
                    <a:pt x="6" y="15"/>
                    <a:pt x="6" y="15"/>
                  </a:cubicBezTo>
                  <a:cubicBezTo>
                    <a:pt x="6" y="15"/>
                    <a:pt x="6" y="15"/>
                    <a:pt x="6" y="15"/>
                  </a:cubicBezTo>
                  <a:cubicBezTo>
                    <a:pt x="6" y="15"/>
                    <a:pt x="6" y="15"/>
                    <a:pt x="6" y="15"/>
                  </a:cubicBezTo>
                  <a:cubicBezTo>
                    <a:pt x="6" y="15"/>
                    <a:pt x="5" y="16"/>
                    <a:pt x="5" y="16"/>
                  </a:cubicBezTo>
                  <a:cubicBezTo>
                    <a:pt x="6" y="16"/>
                    <a:pt x="6" y="17"/>
                    <a:pt x="6" y="17"/>
                  </a:cubicBezTo>
                  <a:cubicBezTo>
                    <a:pt x="6" y="17"/>
                    <a:pt x="6" y="18"/>
                    <a:pt x="6" y="18"/>
                  </a:cubicBezTo>
                  <a:cubicBezTo>
                    <a:pt x="6" y="18"/>
                    <a:pt x="6" y="18"/>
                    <a:pt x="6" y="18"/>
                  </a:cubicBezTo>
                  <a:cubicBezTo>
                    <a:pt x="6" y="18"/>
                    <a:pt x="6" y="18"/>
                    <a:pt x="6" y="18"/>
                  </a:cubicBezTo>
                  <a:cubicBezTo>
                    <a:pt x="6" y="18"/>
                    <a:pt x="6" y="19"/>
                    <a:pt x="6" y="19"/>
                  </a:cubicBezTo>
                  <a:cubicBezTo>
                    <a:pt x="6" y="19"/>
                    <a:pt x="6" y="19"/>
                    <a:pt x="6" y="20"/>
                  </a:cubicBezTo>
                  <a:cubicBezTo>
                    <a:pt x="6" y="20"/>
                    <a:pt x="5" y="20"/>
                    <a:pt x="5" y="20"/>
                  </a:cubicBezTo>
                  <a:cubicBezTo>
                    <a:pt x="5" y="20"/>
                    <a:pt x="5" y="21"/>
                    <a:pt x="5" y="21"/>
                  </a:cubicBezTo>
                  <a:cubicBezTo>
                    <a:pt x="5" y="21"/>
                    <a:pt x="5" y="21"/>
                    <a:pt x="5" y="21"/>
                  </a:cubicBezTo>
                  <a:cubicBezTo>
                    <a:pt x="5" y="22"/>
                    <a:pt x="5" y="22"/>
                    <a:pt x="5" y="23"/>
                  </a:cubicBezTo>
                  <a:cubicBezTo>
                    <a:pt x="5" y="23"/>
                    <a:pt x="5" y="23"/>
                    <a:pt x="5" y="23"/>
                  </a:cubicBezTo>
                  <a:cubicBezTo>
                    <a:pt x="5" y="23"/>
                    <a:pt x="5" y="23"/>
                    <a:pt x="5" y="23"/>
                  </a:cubicBezTo>
                  <a:cubicBezTo>
                    <a:pt x="5" y="23"/>
                    <a:pt x="5" y="24"/>
                    <a:pt x="5" y="24"/>
                  </a:cubicBezTo>
                  <a:cubicBezTo>
                    <a:pt x="4" y="24"/>
                    <a:pt x="4" y="24"/>
                    <a:pt x="4" y="24"/>
                  </a:cubicBezTo>
                  <a:cubicBezTo>
                    <a:pt x="4" y="25"/>
                    <a:pt x="4" y="25"/>
                    <a:pt x="4" y="25"/>
                  </a:cubicBezTo>
                  <a:cubicBezTo>
                    <a:pt x="4" y="25"/>
                    <a:pt x="4" y="25"/>
                    <a:pt x="4" y="25"/>
                  </a:cubicBezTo>
                  <a:cubicBezTo>
                    <a:pt x="4" y="25"/>
                    <a:pt x="5" y="26"/>
                    <a:pt x="5" y="26"/>
                  </a:cubicBezTo>
                  <a:cubicBezTo>
                    <a:pt x="6" y="25"/>
                    <a:pt x="7" y="24"/>
                    <a:pt x="7" y="24"/>
                  </a:cubicBezTo>
                  <a:cubicBezTo>
                    <a:pt x="7" y="24"/>
                    <a:pt x="8" y="24"/>
                    <a:pt x="8" y="23"/>
                  </a:cubicBezTo>
                  <a:cubicBezTo>
                    <a:pt x="8" y="23"/>
                    <a:pt x="10" y="22"/>
                    <a:pt x="10" y="22"/>
                  </a:cubicBezTo>
                  <a:cubicBezTo>
                    <a:pt x="10" y="22"/>
                    <a:pt x="10" y="22"/>
                    <a:pt x="10" y="22"/>
                  </a:cubicBezTo>
                  <a:cubicBezTo>
                    <a:pt x="10" y="22"/>
                    <a:pt x="13" y="24"/>
                    <a:pt x="13" y="24"/>
                  </a:cubicBezTo>
                  <a:cubicBezTo>
                    <a:pt x="13" y="24"/>
                    <a:pt x="13" y="24"/>
                    <a:pt x="13" y="24"/>
                  </a:cubicBezTo>
                  <a:cubicBezTo>
                    <a:pt x="13" y="24"/>
                    <a:pt x="13" y="23"/>
                    <a:pt x="13" y="23"/>
                  </a:cubicBezTo>
                  <a:cubicBezTo>
                    <a:pt x="14" y="23"/>
                    <a:pt x="14" y="23"/>
                    <a:pt x="14" y="23"/>
                  </a:cubicBezTo>
                  <a:cubicBezTo>
                    <a:pt x="14" y="23"/>
                    <a:pt x="15" y="23"/>
                    <a:pt x="15" y="22"/>
                  </a:cubicBezTo>
                  <a:cubicBezTo>
                    <a:pt x="15" y="22"/>
                    <a:pt x="15" y="22"/>
                    <a:pt x="15" y="22"/>
                  </a:cubicBezTo>
                  <a:cubicBezTo>
                    <a:pt x="15" y="22"/>
                    <a:pt x="16" y="21"/>
                    <a:pt x="16" y="21"/>
                  </a:cubicBezTo>
                  <a:cubicBezTo>
                    <a:pt x="16" y="21"/>
                    <a:pt x="17" y="21"/>
                    <a:pt x="17" y="21"/>
                  </a:cubicBezTo>
                  <a:cubicBezTo>
                    <a:pt x="17" y="21"/>
                    <a:pt x="18" y="21"/>
                    <a:pt x="18" y="21"/>
                  </a:cubicBezTo>
                  <a:cubicBezTo>
                    <a:pt x="18" y="21"/>
                    <a:pt x="19" y="21"/>
                    <a:pt x="20" y="22"/>
                  </a:cubicBezTo>
                  <a:cubicBezTo>
                    <a:pt x="20" y="22"/>
                    <a:pt x="20" y="23"/>
                    <a:pt x="20" y="23"/>
                  </a:cubicBezTo>
                  <a:cubicBezTo>
                    <a:pt x="20" y="23"/>
                    <a:pt x="20" y="23"/>
                    <a:pt x="20" y="23"/>
                  </a:cubicBezTo>
                  <a:cubicBezTo>
                    <a:pt x="20" y="23"/>
                    <a:pt x="21" y="24"/>
                    <a:pt x="21" y="24"/>
                  </a:cubicBezTo>
                  <a:cubicBezTo>
                    <a:pt x="21" y="24"/>
                    <a:pt x="21" y="24"/>
                    <a:pt x="22" y="24"/>
                  </a:cubicBezTo>
                  <a:cubicBezTo>
                    <a:pt x="22" y="25"/>
                    <a:pt x="23" y="26"/>
                    <a:pt x="23" y="26"/>
                  </a:cubicBezTo>
                  <a:cubicBezTo>
                    <a:pt x="23" y="27"/>
                    <a:pt x="23" y="27"/>
                    <a:pt x="23" y="27"/>
                  </a:cubicBezTo>
                  <a:cubicBezTo>
                    <a:pt x="23" y="28"/>
                    <a:pt x="23" y="28"/>
                    <a:pt x="23" y="28"/>
                  </a:cubicBezTo>
                  <a:cubicBezTo>
                    <a:pt x="23" y="29"/>
                    <a:pt x="23" y="30"/>
                    <a:pt x="23" y="30"/>
                  </a:cubicBezTo>
                  <a:cubicBezTo>
                    <a:pt x="23" y="31"/>
                    <a:pt x="24" y="31"/>
                    <a:pt x="24" y="31"/>
                  </a:cubicBezTo>
                  <a:cubicBezTo>
                    <a:pt x="24" y="31"/>
                    <a:pt x="24" y="32"/>
                    <a:pt x="24" y="32"/>
                  </a:cubicBezTo>
                  <a:cubicBezTo>
                    <a:pt x="24" y="32"/>
                    <a:pt x="25" y="33"/>
                    <a:pt x="25" y="33"/>
                  </a:cubicBezTo>
                  <a:cubicBezTo>
                    <a:pt x="25" y="33"/>
                    <a:pt x="26" y="33"/>
                    <a:pt x="26" y="33"/>
                  </a:cubicBezTo>
                  <a:cubicBezTo>
                    <a:pt x="26" y="33"/>
                    <a:pt x="26" y="33"/>
                    <a:pt x="26" y="33"/>
                  </a:cubicBezTo>
                  <a:cubicBezTo>
                    <a:pt x="26" y="33"/>
                    <a:pt x="26" y="34"/>
                    <a:pt x="26" y="34"/>
                  </a:cubicBezTo>
                  <a:cubicBezTo>
                    <a:pt x="26" y="34"/>
                    <a:pt x="26" y="34"/>
                    <a:pt x="26" y="34"/>
                  </a:cubicBezTo>
                  <a:cubicBezTo>
                    <a:pt x="27" y="34"/>
                    <a:pt x="27" y="35"/>
                    <a:pt x="27" y="35"/>
                  </a:cubicBezTo>
                  <a:cubicBezTo>
                    <a:pt x="27" y="35"/>
                    <a:pt x="27" y="35"/>
                    <a:pt x="27" y="35"/>
                  </a:cubicBezTo>
                  <a:cubicBezTo>
                    <a:pt x="27" y="36"/>
                    <a:pt x="27" y="36"/>
                    <a:pt x="27" y="36"/>
                  </a:cubicBezTo>
                  <a:cubicBezTo>
                    <a:pt x="27" y="36"/>
                    <a:pt x="27" y="36"/>
                    <a:pt x="27" y="36"/>
                  </a:cubicBezTo>
                  <a:cubicBezTo>
                    <a:pt x="27" y="36"/>
                    <a:pt x="27" y="37"/>
                    <a:pt x="27" y="37"/>
                  </a:cubicBezTo>
                  <a:cubicBezTo>
                    <a:pt x="27" y="38"/>
                    <a:pt x="27" y="38"/>
                    <a:pt x="27" y="39"/>
                  </a:cubicBezTo>
                  <a:cubicBezTo>
                    <a:pt x="27" y="39"/>
                    <a:pt x="27" y="41"/>
                    <a:pt x="26" y="41"/>
                  </a:cubicBezTo>
                  <a:cubicBezTo>
                    <a:pt x="26" y="41"/>
                    <a:pt x="26" y="41"/>
                    <a:pt x="25" y="41"/>
                  </a:cubicBezTo>
                  <a:cubicBezTo>
                    <a:pt x="25" y="41"/>
                    <a:pt x="25" y="42"/>
                    <a:pt x="25" y="42"/>
                  </a:cubicBezTo>
                  <a:cubicBezTo>
                    <a:pt x="26" y="43"/>
                    <a:pt x="26" y="43"/>
                    <a:pt x="26" y="43"/>
                  </a:cubicBezTo>
                  <a:cubicBezTo>
                    <a:pt x="26" y="43"/>
                    <a:pt x="26" y="43"/>
                    <a:pt x="26" y="43"/>
                  </a:cubicBezTo>
                  <a:cubicBezTo>
                    <a:pt x="27" y="43"/>
                    <a:pt x="28" y="43"/>
                    <a:pt x="28" y="43"/>
                  </a:cubicBezTo>
                  <a:cubicBezTo>
                    <a:pt x="29" y="44"/>
                    <a:pt x="29" y="44"/>
                    <a:pt x="29" y="44"/>
                  </a:cubicBezTo>
                  <a:cubicBezTo>
                    <a:pt x="29" y="44"/>
                    <a:pt x="29" y="44"/>
                    <a:pt x="29" y="44"/>
                  </a:cubicBezTo>
                  <a:cubicBezTo>
                    <a:pt x="29" y="44"/>
                    <a:pt x="30" y="44"/>
                    <a:pt x="30" y="44"/>
                  </a:cubicBezTo>
                  <a:cubicBezTo>
                    <a:pt x="30" y="44"/>
                    <a:pt x="30" y="44"/>
                    <a:pt x="30" y="44"/>
                  </a:cubicBezTo>
                  <a:cubicBezTo>
                    <a:pt x="30" y="43"/>
                    <a:pt x="30" y="43"/>
                    <a:pt x="30" y="42"/>
                  </a:cubicBezTo>
                  <a:cubicBezTo>
                    <a:pt x="30" y="42"/>
                    <a:pt x="29" y="42"/>
                    <a:pt x="29" y="42"/>
                  </a:cubicBezTo>
                  <a:cubicBezTo>
                    <a:pt x="29" y="41"/>
                    <a:pt x="29" y="41"/>
                    <a:pt x="29" y="41"/>
                  </a:cubicBezTo>
                  <a:cubicBezTo>
                    <a:pt x="30" y="42"/>
                    <a:pt x="30" y="42"/>
                    <a:pt x="30" y="41"/>
                  </a:cubicBezTo>
                  <a:cubicBezTo>
                    <a:pt x="30" y="41"/>
                    <a:pt x="31" y="41"/>
                    <a:pt x="31" y="41"/>
                  </a:cubicBezTo>
                  <a:cubicBezTo>
                    <a:pt x="31" y="41"/>
                    <a:pt x="32" y="40"/>
                    <a:pt x="32" y="40"/>
                  </a:cubicBezTo>
                  <a:cubicBezTo>
                    <a:pt x="32" y="41"/>
                    <a:pt x="32" y="41"/>
                    <a:pt x="32" y="41"/>
                  </a:cubicBezTo>
                  <a:cubicBezTo>
                    <a:pt x="33" y="41"/>
                    <a:pt x="34" y="42"/>
                    <a:pt x="34" y="42"/>
                  </a:cubicBezTo>
                  <a:cubicBezTo>
                    <a:pt x="34" y="42"/>
                    <a:pt x="34" y="42"/>
                    <a:pt x="34" y="41"/>
                  </a:cubicBezTo>
                  <a:cubicBezTo>
                    <a:pt x="34" y="41"/>
                    <a:pt x="36" y="40"/>
                    <a:pt x="37" y="40"/>
                  </a:cubicBezTo>
                  <a:cubicBezTo>
                    <a:pt x="37" y="40"/>
                    <a:pt x="37" y="39"/>
                    <a:pt x="37" y="39"/>
                  </a:cubicBezTo>
                  <a:cubicBezTo>
                    <a:pt x="37" y="39"/>
                    <a:pt x="37" y="38"/>
                    <a:pt x="37" y="38"/>
                  </a:cubicBezTo>
                  <a:cubicBezTo>
                    <a:pt x="37" y="38"/>
                    <a:pt x="37" y="38"/>
                    <a:pt x="37" y="38"/>
                  </a:cubicBezTo>
                  <a:cubicBezTo>
                    <a:pt x="37" y="38"/>
                    <a:pt x="37" y="37"/>
                    <a:pt x="37" y="37"/>
                  </a:cubicBezTo>
                  <a:cubicBezTo>
                    <a:pt x="38" y="37"/>
                    <a:pt x="37" y="37"/>
                    <a:pt x="37" y="37"/>
                  </a:cubicBezTo>
                  <a:cubicBezTo>
                    <a:pt x="37" y="37"/>
                    <a:pt x="37" y="36"/>
                    <a:pt x="37" y="36"/>
                  </a:cubicBezTo>
                  <a:cubicBezTo>
                    <a:pt x="37" y="36"/>
                    <a:pt x="37" y="36"/>
                    <a:pt x="37" y="36"/>
                  </a:cubicBezTo>
                  <a:cubicBezTo>
                    <a:pt x="36" y="36"/>
                    <a:pt x="35" y="34"/>
                    <a:pt x="35" y="34"/>
                  </a:cubicBezTo>
                  <a:cubicBezTo>
                    <a:pt x="35" y="34"/>
                    <a:pt x="35" y="34"/>
                    <a:pt x="35" y="34"/>
                  </a:cubicBezTo>
                  <a:cubicBezTo>
                    <a:pt x="35" y="34"/>
                    <a:pt x="35" y="34"/>
                    <a:pt x="36" y="34"/>
                  </a:cubicBezTo>
                  <a:cubicBezTo>
                    <a:pt x="36" y="34"/>
                    <a:pt x="36" y="34"/>
                    <a:pt x="36" y="34"/>
                  </a:cubicBezTo>
                  <a:cubicBezTo>
                    <a:pt x="36" y="34"/>
                    <a:pt x="36" y="33"/>
                    <a:pt x="36" y="33"/>
                  </a:cubicBezTo>
                  <a:cubicBezTo>
                    <a:pt x="37" y="33"/>
                    <a:pt x="37" y="33"/>
                    <a:pt x="36" y="33"/>
                  </a:cubicBezTo>
                  <a:cubicBezTo>
                    <a:pt x="36" y="33"/>
                    <a:pt x="35" y="32"/>
                    <a:pt x="35" y="32"/>
                  </a:cubicBezTo>
                  <a:cubicBezTo>
                    <a:pt x="35" y="32"/>
                    <a:pt x="35" y="32"/>
                    <a:pt x="35" y="32"/>
                  </a:cubicBezTo>
                  <a:cubicBezTo>
                    <a:pt x="35" y="32"/>
                    <a:pt x="34" y="32"/>
                    <a:pt x="34" y="32"/>
                  </a:cubicBezTo>
                  <a:cubicBezTo>
                    <a:pt x="34" y="32"/>
                    <a:pt x="34" y="32"/>
                    <a:pt x="34" y="31"/>
                  </a:cubicBezTo>
                  <a:cubicBezTo>
                    <a:pt x="34" y="31"/>
                    <a:pt x="34" y="31"/>
                    <a:pt x="34" y="31"/>
                  </a:cubicBezTo>
                  <a:cubicBezTo>
                    <a:pt x="33" y="30"/>
                    <a:pt x="33" y="31"/>
                    <a:pt x="33" y="31"/>
                  </a:cubicBezTo>
                  <a:cubicBezTo>
                    <a:pt x="33" y="31"/>
                    <a:pt x="33" y="31"/>
                    <a:pt x="33" y="31"/>
                  </a:cubicBezTo>
                  <a:cubicBezTo>
                    <a:pt x="33" y="31"/>
                    <a:pt x="32" y="30"/>
                    <a:pt x="32" y="30"/>
                  </a:cubicBezTo>
                  <a:cubicBezTo>
                    <a:pt x="32" y="29"/>
                    <a:pt x="32" y="29"/>
                    <a:pt x="32" y="28"/>
                  </a:cubicBezTo>
                  <a:cubicBezTo>
                    <a:pt x="32" y="28"/>
                    <a:pt x="32" y="28"/>
                    <a:pt x="32" y="28"/>
                  </a:cubicBezTo>
                  <a:cubicBezTo>
                    <a:pt x="32" y="28"/>
                    <a:pt x="32" y="28"/>
                    <a:pt x="31" y="28"/>
                  </a:cubicBezTo>
                  <a:cubicBezTo>
                    <a:pt x="31" y="28"/>
                    <a:pt x="31" y="28"/>
                    <a:pt x="31" y="28"/>
                  </a:cubicBezTo>
                  <a:cubicBezTo>
                    <a:pt x="31" y="27"/>
                    <a:pt x="30" y="26"/>
                    <a:pt x="29" y="25"/>
                  </a:cubicBezTo>
                  <a:cubicBezTo>
                    <a:pt x="28" y="25"/>
                    <a:pt x="27" y="23"/>
                    <a:pt x="27" y="23"/>
                  </a:cubicBezTo>
                  <a:cubicBezTo>
                    <a:pt x="27" y="23"/>
                    <a:pt x="27" y="23"/>
                    <a:pt x="27" y="23"/>
                  </a:cubicBezTo>
                  <a:cubicBezTo>
                    <a:pt x="27" y="23"/>
                    <a:pt x="26" y="22"/>
                    <a:pt x="26" y="22"/>
                  </a:cubicBezTo>
                  <a:cubicBezTo>
                    <a:pt x="26" y="22"/>
                    <a:pt x="25" y="21"/>
                    <a:pt x="25" y="21"/>
                  </a:cubicBezTo>
                  <a:cubicBezTo>
                    <a:pt x="25" y="20"/>
                    <a:pt x="25" y="20"/>
                    <a:pt x="25" y="20"/>
                  </a:cubicBezTo>
                  <a:cubicBezTo>
                    <a:pt x="25" y="20"/>
                    <a:pt x="25" y="20"/>
                    <a:pt x="25" y="20"/>
                  </a:cubicBezTo>
                  <a:cubicBezTo>
                    <a:pt x="25" y="20"/>
                    <a:pt x="23" y="18"/>
                    <a:pt x="22" y="18"/>
                  </a:cubicBezTo>
                  <a:cubicBezTo>
                    <a:pt x="22" y="18"/>
                    <a:pt x="19" y="16"/>
                    <a:pt x="19" y="16"/>
                  </a:cubicBezTo>
                  <a:cubicBezTo>
                    <a:pt x="19" y="16"/>
                    <a:pt x="19" y="16"/>
                    <a:pt x="19" y="16"/>
                  </a:cubicBezTo>
                  <a:cubicBezTo>
                    <a:pt x="19" y="16"/>
                    <a:pt x="19" y="16"/>
                    <a:pt x="19" y="16"/>
                  </a:cubicBezTo>
                  <a:cubicBezTo>
                    <a:pt x="20" y="16"/>
                    <a:pt x="19" y="15"/>
                    <a:pt x="19" y="15"/>
                  </a:cubicBezTo>
                  <a:cubicBezTo>
                    <a:pt x="19" y="15"/>
                    <a:pt x="19" y="15"/>
                    <a:pt x="19" y="14"/>
                  </a:cubicBezTo>
                  <a:cubicBezTo>
                    <a:pt x="20" y="14"/>
                    <a:pt x="20" y="14"/>
                    <a:pt x="20" y="14"/>
                  </a:cubicBezTo>
                  <a:cubicBezTo>
                    <a:pt x="20" y="14"/>
                    <a:pt x="20" y="14"/>
                    <a:pt x="20" y="14"/>
                  </a:cubicBezTo>
                  <a:cubicBezTo>
                    <a:pt x="21" y="14"/>
                    <a:pt x="22" y="15"/>
                    <a:pt x="22" y="15"/>
                  </a:cubicBezTo>
                  <a:cubicBezTo>
                    <a:pt x="23" y="15"/>
                    <a:pt x="23" y="14"/>
                    <a:pt x="23" y="14"/>
                  </a:cubicBezTo>
                  <a:cubicBezTo>
                    <a:pt x="23" y="14"/>
                    <a:pt x="23" y="14"/>
                    <a:pt x="23" y="14"/>
                  </a:cubicBezTo>
                  <a:cubicBezTo>
                    <a:pt x="23" y="14"/>
                    <a:pt x="24" y="13"/>
                    <a:pt x="24" y="13"/>
                  </a:cubicBezTo>
                  <a:cubicBezTo>
                    <a:pt x="24" y="13"/>
                    <a:pt x="24" y="13"/>
                    <a:pt x="24" y="12"/>
                  </a:cubicBezTo>
                  <a:cubicBezTo>
                    <a:pt x="24" y="12"/>
                    <a:pt x="24" y="12"/>
                    <a:pt x="24" y="11"/>
                  </a:cubicBezTo>
                  <a:cubicBezTo>
                    <a:pt x="23" y="11"/>
                    <a:pt x="23" y="11"/>
                    <a:pt x="23" y="11"/>
                  </a:cubicBezTo>
                  <a:cubicBezTo>
                    <a:pt x="22" y="11"/>
                    <a:pt x="22" y="10"/>
                    <a:pt x="21" y="10"/>
                  </a:cubicBezTo>
                  <a:cubicBezTo>
                    <a:pt x="21" y="10"/>
                    <a:pt x="21" y="10"/>
                    <a:pt x="21" y="10"/>
                  </a:cubicBezTo>
                  <a:cubicBezTo>
                    <a:pt x="21" y="10"/>
                    <a:pt x="22" y="10"/>
                    <a:pt x="22" y="10"/>
                  </a:cubicBezTo>
                  <a:cubicBezTo>
                    <a:pt x="22" y="10"/>
                    <a:pt x="22" y="10"/>
                    <a:pt x="22" y="10"/>
                  </a:cubicBezTo>
                  <a:cubicBezTo>
                    <a:pt x="22" y="10"/>
                    <a:pt x="22" y="10"/>
                    <a:pt x="22" y="9"/>
                  </a:cubicBezTo>
                  <a:cubicBezTo>
                    <a:pt x="23" y="9"/>
                    <a:pt x="22" y="9"/>
                    <a:pt x="22" y="9"/>
                  </a:cubicBezTo>
                  <a:cubicBezTo>
                    <a:pt x="22" y="9"/>
                    <a:pt x="21" y="8"/>
                    <a:pt x="21" y="8"/>
                  </a:cubicBezTo>
                  <a:cubicBezTo>
                    <a:pt x="20" y="8"/>
                    <a:pt x="19" y="8"/>
                    <a:pt x="19" y="8"/>
                  </a:cubicBezTo>
                  <a:cubicBezTo>
                    <a:pt x="19" y="8"/>
                    <a:pt x="19" y="8"/>
                    <a:pt x="19" y="8"/>
                  </a:cubicBezTo>
                  <a:cubicBezTo>
                    <a:pt x="19" y="8"/>
                    <a:pt x="18" y="8"/>
                    <a:pt x="18" y="9"/>
                  </a:cubicBezTo>
                  <a:cubicBezTo>
                    <a:pt x="18" y="9"/>
                    <a:pt x="18" y="9"/>
                    <a:pt x="18" y="9"/>
                  </a:cubicBezTo>
                  <a:cubicBezTo>
                    <a:pt x="18" y="9"/>
                    <a:pt x="18" y="9"/>
                    <a:pt x="18" y="9"/>
                  </a:cubicBezTo>
                  <a:cubicBezTo>
                    <a:pt x="17" y="9"/>
                    <a:pt x="16" y="9"/>
                    <a:pt x="16" y="8"/>
                  </a:cubicBezTo>
                  <a:cubicBezTo>
                    <a:pt x="16" y="8"/>
                    <a:pt x="16" y="8"/>
                    <a:pt x="16" y="8"/>
                  </a:cubicBezTo>
                  <a:cubicBezTo>
                    <a:pt x="15" y="8"/>
                    <a:pt x="15" y="8"/>
                    <a:pt x="15" y="8"/>
                  </a:cubicBezTo>
                  <a:cubicBezTo>
                    <a:pt x="15" y="8"/>
                    <a:pt x="14" y="7"/>
                    <a:pt x="14" y="7"/>
                  </a:cubicBezTo>
                  <a:cubicBezTo>
                    <a:pt x="14" y="7"/>
                    <a:pt x="14" y="6"/>
                    <a:pt x="14" y="6"/>
                  </a:cubicBezTo>
                  <a:cubicBezTo>
                    <a:pt x="14" y="6"/>
                    <a:pt x="14" y="5"/>
                    <a:pt x="14" y="5"/>
                  </a:cubicBezTo>
                  <a:cubicBezTo>
                    <a:pt x="14" y="5"/>
                    <a:pt x="14" y="5"/>
                    <a:pt x="14" y="5"/>
                  </a:cubicBezTo>
                  <a:cubicBezTo>
                    <a:pt x="14" y="4"/>
                    <a:pt x="14" y="4"/>
                    <a:pt x="14" y="4"/>
                  </a:cubicBezTo>
                  <a:cubicBezTo>
                    <a:pt x="14" y="4"/>
                    <a:pt x="14" y="4"/>
                    <a:pt x="14" y="4"/>
                  </a:cubicBezTo>
                  <a:cubicBezTo>
                    <a:pt x="14" y="4"/>
                    <a:pt x="13" y="4"/>
                    <a:pt x="13" y="4"/>
                  </a:cubicBezTo>
                  <a:cubicBezTo>
                    <a:pt x="13" y="4"/>
                    <a:pt x="13" y="4"/>
                    <a:pt x="13" y="4"/>
                  </a:cubicBezTo>
                  <a:cubicBezTo>
                    <a:pt x="13" y="4"/>
                    <a:pt x="12" y="3"/>
                    <a:pt x="12" y="3"/>
                  </a:cubicBezTo>
                  <a:cubicBezTo>
                    <a:pt x="12" y="2"/>
                    <a:pt x="11" y="1"/>
                    <a:pt x="11" y="1"/>
                  </a:cubicBezTo>
                  <a:cubicBezTo>
                    <a:pt x="10" y="0"/>
                    <a:pt x="10" y="0"/>
                    <a:pt x="10" y="0"/>
                  </a:cubicBezTo>
                  <a:cubicBezTo>
                    <a:pt x="10" y="0"/>
                    <a:pt x="10" y="0"/>
                    <a:pt x="9" y="0"/>
                  </a:cubicBezTo>
                  <a:cubicBezTo>
                    <a:pt x="9" y="0"/>
                    <a:pt x="9" y="0"/>
                    <a:pt x="8" y="0"/>
                  </a:cubicBezTo>
                  <a:cubicBezTo>
                    <a:pt x="8" y="0"/>
                    <a:pt x="8" y="0"/>
                    <a:pt x="8" y="0"/>
                  </a:cubicBezTo>
                  <a:cubicBezTo>
                    <a:pt x="8" y="0"/>
                    <a:pt x="8" y="1"/>
                    <a:pt x="8" y="1"/>
                  </a:cubicBezTo>
                  <a:cubicBezTo>
                    <a:pt x="7" y="1"/>
                    <a:pt x="7" y="1"/>
                    <a:pt x="7" y="1"/>
                  </a:cubicBezTo>
                  <a:cubicBezTo>
                    <a:pt x="7" y="2"/>
                    <a:pt x="8" y="2"/>
                    <a:pt x="8" y="3"/>
                  </a:cubicBezTo>
                  <a:cubicBezTo>
                    <a:pt x="8" y="3"/>
                    <a:pt x="8" y="5"/>
                    <a:pt x="8" y="5"/>
                  </a:cubicBezTo>
                  <a:cubicBezTo>
                    <a:pt x="8" y="6"/>
                    <a:pt x="8" y="6"/>
                    <a:pt x="9" y="6"/>
                  </a:cubicBezTo>
                  <a:cubicBezTo>
                    <a:pt x="9" y="6"/>
                    <a:pt x="9" y="6"/>
                    <a:pt x="9" y="6"/>
                  </a:cubicBezTo>
                  <a:cubicBezTo>
                    <a:pt x="9" y="6"/>
                    <a:pt x="8" y="7"/>
                    <a:pt x="8" y="7"/>
                  </a:cubicBezTo>
                  <a:cubicBezTo>
                    <a:pt x="8" y="7"/>
                    <a:pt x="8" y="7"/>
                    <a:pt x="8" y="7"/>
                  </a:cubicBezTo>
                  <a:cubicBezTo>
                    <a:pt x="8" y="7"/>
                    <a:pt x="7" y="6"/>
                    <a:pt x="7" y="6"/>
                  </a:cubicBezTo>
                  <a:cubicBezTo>
                    <a:pt x="7" y="6"/>
                    <a:pt x="7" y="6"/>
                    <a:pt x="6" y="6"/>
                  </a:cubicBezTo>
                  <a:cubicBezTo>
                    <a:pt x="6" y="6"/>
                    <a:pt x="6" y="6"/>
                    <a:pt x="6" y="7"/>
                  </a:cubicBezTo>
                  <a:cubicBezTo>
                    <a:pt x="6" y="7"/>
                    <a:pt x="5" y="6"/>
                    <a:pt x="5" y="6"/>
                  </a:cubicBezTo>
                  <a:cubicBezTo>
                    <a:pt x="5" y="6"/>
                    <a:pt x="5" y="5"/>
                    <a:pt x="5" y="5"/>
                  </a:cubicBezTo>
                  <a:cubicBezTo>
                    <a:pt x="5" y="5"/>
                    <a:pt x="4" y="5"/>
                    <a:pt x="4" y="5"/>
                  </a:cubicBezTo>
                  <a:cubicBezTo>
                    <a:pt x="3" y="6"/>
                    <a:pt x="3" y="6"/>
                    <a:pt x="3"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2" name="Freeform 554"/>
            <p:cNvSpPr>
              <a:spLocks/>
            </p:cNvSpPr>
            <p:nvPr/>
          </p:nvSpPr>
          <p:spPr bwMode="auto">
            <a:xfrm>
              <a:off x="4386" y="2406"/>
              <a:ext cx="10" cy="10"/>
            </a:xfrm>
            <a:custGeom>
              <a:avLst/>
              <a:gdLst/>
              <a:ahLst/>
              <a:cxnLst>
                <a:cxn ang="0">
                  <a:pos x="0" y="1"/>
                </a:cxn>
                <a:cxn ang="0">
                  <a:pos x="1" y="1"/>
                </a:cxn>
                <a:cxn ang="0">
                  <a:pos x="3" y="2"/>
                </a:cxn>
                <a:cxn ang="0">
                  <a:pos x="2" y="1"/>
                </a:cxn>
                <a:cxn ang="0">
                  <a:pos x="2" y="1"/>
                </a:cxn>
                <a:cxn ang="0">
                  <a:pos x="3" y="1"/>
                </a:cxn>
                <a:cxn ang="0">
                  <a:pos x="3" y="1"/>
                </a:cxn>
                <a:cxn ang="0">
                  <a:pos x="2" y="0"/>
                </a:cxn>
                <a:cxn ang="0">
                  <a:pos x="1" y="0"/>
                </a:cxn>
                <a:cxn ang="0">
                  <a:pos x="1" y="0"/>
                </a:cxn>
                <a:cxn ang="0">
                  <a:pos x="0" y="0"/>
                </a:cxn>
                <a:cxn ang="0">
                  <a:pos x="0" y="1"/>
                </a:cxn>
              </a:cxnLst>
              <a:rect l="0" t="0" r="r" b="b"/>
              <a:pathLst>
                <a:path w="3" h="3">
                  <a:moveTo>
                    <a:pt x="0" y="1"/>
                  </a:moveTo>
                  <a:cubicBezTo>
                    <a:pt x="1" y="1"/>
                    <a:pt x="1" y="1"/>
                    <a:pt x="1" y="1"/>
                  </a:cubicBezTo>
                  <a:cubicBezTo>
                    <a:pt x="1" y="2"/>
                    <a:pt x="3" y="3"/>
                    <a:pt x="3" y="2"/>
                  </a:cubicBezTo>
                  <a:cubicBezTo>
                    <a:pt x="3" y="2"/>
                    <a:pt x="2" y="2"/>
                    <a:pt x="2" y="1"/>
                  </a:cubicBezTo>
                  <a:cubicBezTo>
                    <a:pt x="2" y="1"/>
                    <a:pt x="1" y="0"/>
                    <a:pt x="2" y="1"/>
                  </a:cubicBezTo>
                  <a:cubicBezTo>
                    <a:pt x="2" y="1"/>
                    <a:pt x="3" y="2"/>
                    <a:pt x="3" y="1"/>
                  </a:cubicBezTo>
                  <a:cubicBezTo>
                    <a:pt x="3" y="1"/>
                    <a:pt x="2" y="1"/>
                    <a:pt x="3" y="1"/>
                  </a:cubicBezTo>
                  <a:cubicBezTo>
                    <a:pt x="3" y="0"/>
                    <a:pt x="3" y="0"/>
                    <a:pt x="2" y="0"/>
                  </a:cubicBezTo>
                  <a:cubicBezTo>
                    <a:pt x="2" y="0"/>
                    <a:pt x="1" y="0"/>
                    <a:pt x="1" y="0"/>
                  </a:cubicBezTo>
                  <a:cubicBezTo>
                    <a:pt x="0" y="0"/>
                    <a:pt x="0" y="0"/>
                    <a:pt x="1" y="0"/>
                  </a:cubicBezTo>
                  <a:cubicBezTo>
                    <a:pt x="1" y="0"/>
                    <a:pt x="0" y="0"/>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3" name="Freeform 555"/>
            <p:cNvSpPr>
              <a:spLocks/>
            </p:cNvSpPr>
            <p:nvPr/>
          </p:nvSpPr>
          <p:spPr bwMode="auto">
            <a:xfrm>
              <a:off x="4396" y="2399"/>
              <a:ext cx="3" cy="4"/>
            </a:xfrm>
            <a:custGeom>
              <a:avLst/>
              <a:gdLst/>
              <a:ahLst/>
              <a:cxnLst>
                <a:cxn ang="0">
                  <a:pos x="0" y="0"/>
                </a:cxn>
                <a:cxn ang="0">
                  <a:pos x="1" y="1"/>
                </a:cxn>
                <a:cxn ang="0">
                  <a:pos x="0" y="0"/>
                </a:cxn>
              </a:cxnLst>
              <a:rect l="0" t="0" r="r" b="b"/>
              <a:pathLst>
                <a:path w="1" h="1">
                  <a:moveTo>
                    <a:pt x="0" y="0"/>
                  </a:moveTo>
                  <a:cubicBezTo>
                    <a:pt x="0" y="0"/>
                    <a:pt x="0"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4" name="Freeform 556"/>
            <p:cNvSpPr>
              <a:spLocks/>
            </p:cNvSpPr>
            <p:nvPr/>
          </p:nvSpPr>
          <p:spPr bwMode="auto">
            <a:xfrm>
              <a:off x="4351" y="2403"/>
              <a:ext cx="3" cy="6"/>
            </a:xfrm>
            <a:custGeom>
              <a:avLst/>
              <a:gdLst/>
              <a:ahLst/>
              <a:cxnLst>
                <a:cxn ang="0">
                  <a:pos x="0" y="1"/>
                </a:cxn>
                <a:cxn ang="0">
                  <a:pos x="1" y="2"/>
                </a:cxn>
                <a:cxn ang="0">
                  <a:pos x="1" y="0"/>
                </a:cxn>
                <a:cxn ang="0">
                  <a:pos x="0" y="1"/>
                </a:cxn>
              </a:cxnLst>
              <a:rect l="0" t="0" r="r" b="b"/>
              <a:pathLst>
                <a:path w="1" h="2">
                  <a:moveTo>
                    <a:pt x="0" y="1"/>
                  </a:moveTo>
                  <a:cubicBezTo>
                    <a:pt x="0" y="1"/>
                    <a:pt x="0" y="2"/>
                    <a:pt x="1" y="2"/>
                  </a:cubicBezTo>
                  <a:cubicBezTo>
                    <a:pt x="1" y="2"/>
                    <a:pt x="1" y="0"/>
                    <a:pt x="1"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5" name="Freeform 557"/>
            <p:cNvSpPr>
              <a:spLocks/>
            </p:cNvSpPr>
            <p:nvPr/>
          </p:nvSpPr>
          <p:spPr bwMode="auto">
            <a:xfrm>
              <a:off x="4325" y="2335"/>
              <a:ext cx="84" cy="68"/>
            </a:xfrm>
            <a:custGeom>
              <a:avLst/>
              <a:gdLst/>
              <a:ahLst/>
              <a:cxnLst>
                <a:cxn ang="0">
                  <a:pos x="12" y="21"/>
                </a:cxn>
                <a:cxn ang="0">
                  <a:pos x="13" y="20"/>
                </a:cxn>
                <a:cxn ang="0">
                  <a:pos x="14" y="19"/>
                </a:cxn>
                <a:cxn ang="0">
                  <a:pos x="14" y="19"/>
                </a:cxn>
                <a:cxn ang="0">
                  <a:pos x="15" y="19"/>
                </a:cxn>
                <a:cxn ang="0">
                  <a:pos x="17" y="18"/>
                </a:cxn>
                <a:cxn ang="0">
                  <a:pos x="18" y="19"/>
                </a:cxn>
                <a:cxn ang="0">
                  <a:pos x="19" y="19"/>
                </a:cxn>
                <a:cxn ang="0">
                  <a:pos x="19" y="19"/>
                </a:cxn>
                <a:cxn ang="0">
                  <a:pos x="18" y="17"/>
                </a:cxn>
                <a:cxn ang="0">
                  <a:pos x="18" y="17"/>
                </a:cxn>
                <a:cxn ang="0">
                  <a:pos x="17" y="15"/>
                </a:cxn>
                <a:cxn ang="0">
                  <a:pos x="19" y="15"/>
                </a:cxn>
                <a:cxn ang="0">
                  <a:pos x="20" y="15"/>
                </a:cxn>
                <a:cxn ang="0">
                  <a:pos x="20" y="13"/>
                </a:cxn>
                <a:cxn ang="0">
                  <a:pos x="24" y="12"/>
                </a:cxn>
                <a:cxn ang="0">
                  <a:pos x="26" y="11"/>
                </a:cxn>
                <a:cxn ang="0">
                  <a:pos x="26" y="8"/>
                </a:cxn>
                <a:cxn ang="0">
                  <a:pos x="26" y="6"/>
                </a:cxn>
                <a:cxn ang="0">
                  <a:pos x="25" y="4"/>
                </a:cxn>
                <a:cxn ang="0">
                  <a:pos x="25" y="4"/>
                </a:cxn>
                <a:cxn ang="0">
                  <a:pos x="25" y="3"/>
                </a:cxn>
                <a:cxn ang="0">
                  <a:pos x="26" y="0"/>
                </a:cxn>
                <a:cxn ang="0">
                  <a:pos x="23" y="2"/>
                </a:cxn>
                <a:cxn ang="0">
                  <a:pos x="21" y="0"/>
                </a:cxn>
                <a:cxn ang="0">
                  <a:pos x="19" y="1"/>
                </a:cxn>
                <a:cxn ang="0">
                  <a:pos x="18" y="2"/>
                </a:cxn>
                <a:cxn ang="0">
                  <a:pos x="19" y="4"/>
                </a:cxn>
                <a:cxn ang="0">
                  <a:pos x="18" y="4"/>
                </a:cxn>
                <a:cxn ang="0">
                  <a:pos x="17" y="3"/>
                </a:cxn>
                <a:cxn ang="0">
                  <a:pos x="15" y="3"/>
                </a:cxn>
                <a:cxn ang="0">
                  <a:pos x="14" y="2"/>
                </a:cxn>
                <a:cxn ang="0">
                  <a:pos x="13" y="2"/>
                </a:cxn>
                <a:cxn ang="0">
                  <a:pos x="13" y="1"/>
                </a:cxn>
                <a:cxn ang="0">
                  <a:pos x="6" y="1"/>
                </a:cxn>
                <a:cxn ang="0">
                  <a:pos x="4" y="2"/>
                </a:cxn>
                <a:cxn ang="0">
                  <a:pos x="3" y="2"/>
                </a:cxn>
                <a:cxn ang="0">
                  <a:pos x="2" y="4"/>
                </a:cxn>
                <a:cxn ang="0">
                  <a:pos x="0" y="6"/>
                </a:cxn>
                <a:cxn ang="0">
                  <a:pos x="0" y="7"/>
                </a:cxn>
                <a:cxn ang="0">
                  <a:pos x="1" y="8"/>
                </a:cxn>
                <a:cxn ang="0">
                  <a:pos x="1" y="10"/>
                </a:cxn>
                <a:cxn ang="0">
                  <a:pos x="2" y="11"/>
                </a:cxn>
                <a:cxn ang="0">
                  <a:pos x="2" y="13"/>
                </a:cxn>
                <a:cxn ang="0">
                  <a:pos x="3" y="14"/>
                </a:cxn>
                <a:cxn ang="0">
                  <a:pos x="4" y="15"/>
                </a:cxn>
                <a:cxn ang="0">
                  <a:pos x="4" y="17"/>
                </a:cxn>
                <a:cxn ang="0">
                  <a:pos x="5" y="19"/>
                </a:cxn>
                <a:cxn ang="0">
                  <a:pos x="6" y="18"/>
                </a:cxn>
                <a:cxn ang="0">
                  <a:pos x="6" y="20"/>
                </a:cxn>
                <a:cxn ang="0">
                  <a:pos x="11" y="21"/>
                </a:cxn>
                <a:cxn ang="0">
                  <a:pos x="12" y="21"/>
                </a:cxn>
              </a:cxnLst>
              <a:rect l="0" t="0" r="r" b="b"/>
              <a:pathLst>
                <a:path w="26" h="21">
                  <a:moveTo>
                    <a:pt x="12" y="21"/>
                  </a:moveTo>
                  <a:cubicBezTo>
                    <a:pt x="12" y="21"/>
                    <a:pt x="12" y="21"/>
                    <a:pt x="12" y="21"/>
                  </a:cubicBezTo>
                  <a:cubicBezTo>
                    <a:pt x="12" y="21"/>
                    <a:pt x="13" y="20"/>
                    <a:pt x="13" y="20"/>
                  </a:cubicBezTo>
                  <a:cubicBezTo>
                    <a:pt x="13" y="20"/>
                    <a:pt x="13" y="20"/>
                    <a:pt x="13" y="20"/>
                  </a:cubicBezTo>
                  <a:cubicBezTo>
                    <a:pt x="13" y="20"/>
                    <a:pt x="13" y="19"/>
                    <a:pt x="13" y="19"/>
                  </a:cubicBezTo>
                  <a:cubicBezTo>
                    <a:pt x="13" y="19"/>
                    <a:pt x="14" y="19"/>
                    <a:pt x="14" y="19"/>
                  </a:cubicBezTo>
                  <a:cubicBezTo>
                    <a:pt x="14" y="19"/>
                    <a:pt x="14" y="19"/>
                    <a:pt x="14" y="19"/>
                  </a:cubicBezTo>
                  <a:cubicBezTo>
                    <a:pt x="14" y="19"/>
                    <a:pt x="14" y="19"/>
                    <a:pt x="14" y="19"/>
                  </a:cubicBezTo>
                  <a:cubicBezTo>
                    <a:pt x="14" y="19"/>
                    <a:pt x="15" y="19"/>
                    <a:pt x="15" y="19"/>
                  </a:cubicBezTo>
                  <a:cubicBezTo>
                    <a:pt x="15" y="19"/>
                    <a:pt x="15" y="19"/>
                    <a:pt x="15" y="19"/>
                  </a:cubicBezTo>
                  <a:cubicBezTo>
                    <a:pt x="15" y="19"/>
                    <a:pt x="16" y="19"/>
                    <a:pt x="16" y="19"/>
                  </a:cubicBezTo>
                  <a:cubicBezTo>
                    <a:pt x="16" y="19"/>
                    <a:pt x="17" y="18"/>
                    <a:pt x="17" y="18"/>
                  </a:cubicBezTo>
                  <a:cubicBezTo>
                    <a:pt x="17" y="18"/>
                    <a:pt x="17" y="18"/>
                    <a:pt x="17" y="18"/>
                  </a:cubicBezTo>
                  <a:cubicBezTo>
                    <a:pt x="17" y="18"/>
                    <a:pt x="18" y="19"/>
                    <a:pt x="18" y="19"/>
                  </a:cubicBezTo>
                  <a:cubicBezTo>
                    <a:pt x="18" y="19"/>
                    <a:pt x="19" y="19"/>
                    <a:pt x="19" y="19"/>
                  </a:cubicBezTo>
                  <a:cubicBezTo>
                    <a:pt x="19" y="19"/>
                    <a:pt x="19" y="19"/>
                    <a:pt x="19" y="19"/>
                  </a:cubicBezTo>
                  <a:cubicBezTo>
                    <a:pt x="19" y="19"/>
                    <a:pt x="19" y="19"/>
                    <a:pt x="19" y="19"/>
                  </a:cubicBezTo>
                  <a:cubicBezTo>
                    <a:pt x="19" y="18"/>
                    <a:pt x="19" y="19"/>
                    <a:pt x="19" y="19"/>
                  </a:cubicBezTo>
                  <a:cubicBezTo>
                    <a:pt x="19" y="19"/>
                    <a:pt x="19" y="18"/>
                    <a:pt x="19" y="18"/>
                  </a:cubicBezTo>
                  <a:cubicBezTo>
                    <a:pt x="19" y="18"/>
                    <a:pt x="18" y="17"/>
                    <a:pt x="18" y="17"/>
                  </a:cubicBezTo>
                  <a:cubicBezTo>
                    <a:pt x="18" y="17"/>
                    <a:pt x="18" y="17"/>
                    <a:pt x="18" y="17"/>
                  </a:cubicBezTo>
                  <a:cubicBezTo>
                    <a:pt x="18" y="17"/>
                    <a:pt x="18" y="17"/>
                    <a:pt x="18" y="17"/>
                  </a:cubicBezTo>
                  <a:cubicBezTo>
                    <a:pt x="18" y="17"/>
                    <a:pt x="17" y="16"/>
                    <a:pt x="17" y="15"/>
                  </a:cubicBezTo>
                  <a:cubicBezTo>
                    <a:pt x="17" y="15"/>
                    <a:pt x="17" y="15"/>
                    <a:pt x="17" y="15"/>
                  </a:cubicBezTo>
                  <a:cubicBezTo>
                    <a:pt x="17" y="15"/>
                    <a:pt x="18" y="15"/>
                    <a:pt x="18" y="15"/>
                  </a:cubicBezTo>
                  <a:cubicBezTo>
                    <a:pt x="18" y="14"/>
                    <a:pt x="19" y="15"/>
                    <a:pt x="19" y="15"/>
                  </a:cubicBezTo>
                  <a:cubicBezTo>
                    <a:pt x="19" y="15"/>
                    <a:pt x="20" y="15"/>
                    <a:pt x="20" y="15"/>
                  </a:cubicBezTo>
                  <a:cubicBezTo>
                    <a:pt x="21" y="15"/>
                    <a:pt x="20" y="15"/>
                    <a:pt x="20" y="15"/>
                  </a:cubicBezTo>
                  <a:cubicBezTo>
                    <a:pt x="20" y="15"/>
                    <a:pt x="20" y="14"/>
                    <a:pt x="20" y="14"/>
                  </a:cubicBezTo>
                  <a:cubicBezTo>
                    <a:pt x="20" y="13"/>
                    <a:pt x="20" y="13"/>
                    <a:pt x="20" y="13"/>
                  </a:cubicBezTo>
                  <a:cubicBezTo>
                    <a:pt x="20" y="13"/>
                    <a:pt x="22" y="13"/>
                    <a:pt x="22" y="13"/>
                  </a:cubicBezTo>
                  <a:cubicBezTo>
                    <a:pt x="23" y="13"/>
                    <a:pt x="24" y="12"/>
                    <a:pt x="24" y="12"/>
                  </a:cubicBezTo>
                  <a:cubicBezTo>
                    <a:pt x="24" y="12"/>
                    <a:pt x="25" y="12"/>
                    <a:pt x="25" y="12"/>
                  </a:cubicBezTo>
                  <a:cubicBezTo>
                    <a:pt x="26" y="12"/>
                    <a:pt x="26" y="11"/>
                    <a:pt x="26" y="11"/>
                  </a:cubicBezTo>
                  <a:cubicBezTo>
                    <a:pt x="26" y="11"/>
                    <a:pt x="26" y="9"/>
                    <a:pt x="26" y="9"/>
                  </a:cubicBezTo>
                  <a:cubicBezTo>
                    <a:pt x="26" y="8"/>
                    <a:pt x="26" y="8"/>
                    <a:pt x="26" y="8"/>
                  </a:cubicBezTo>
                  <a:cubicBezTo>
                    <a:pt x="26" y="7"/>
                    <a:pt x="26" y="7"/>
                    <a:pt x="26" y="6"/>
                  </a:cubicBezTo>
                  <a:cubicBezTo>
                    <a:pt x="26" y="6"/>
                    <a:pt x="26" y="6"/>
                    <a:pt x="26" y="6"/>
                  </a:cubicBezTo>
                  <a:cubicBezTo>
                    <a:pt x="26" y="6"/>
                    <a:pt x="26" y="5"/>
                    <a:pt x="26" y="4"/>
                  </a:cubicBezTo>
                  <a:cubicBezTo>
                    <a:pt x="25" y="4"/>
                    <a:pt x="25" y="4"/>
                    <a:pt x="25" y="4"/>
                  </a:cubicBezTo>
                  <a:cubicBezTo>
                    <a:pt x="25" y="4"/>
                    <a:pt x="25" y="4"/>
                    <a:pt x="25" y="4"/>
                  </a:cubicBezTo>
                  <a:cubicBezTo>
                    <a:pt x="26" y="4"/>
                    <a:pt x="25" y="4"/>
                    <a:pt x="25" y="4"/>
                  </a:cubicBezTo>
                  <a:cubicBezTo>
                    <a:pt x="25" y="4"/>
                    <a:pt x="25" y="3"/>
                    <a:pt x="25" y="3"/>
                  </a:cubicBezTo>
                  <a:cubicBezTo>
                    <a:pt x="25" y="3"/>
                    <a:pt x="25" y="3"/>
                    <a:pt x="25" y="3"/>
                  </a:cubicBezTo>
                  <a:cubicBezTo>
                    <a:pt x="25" y="3"/>
                    <a:pt x="26" y="0"/>
                    <a:pt x="26" y="0"/>
                  </a:cubicBezTo>
                  <a:cubicBezTo>
                    <a:pt x="26" y="0"/>
                    <a:pt x="26" y="0"/>
                    <a:pt x="26" y="0"/>
                  </a:cubicBezTo>
                  <a:cubicBezTo>
                    <a:pt x="25" y="0"/>
                    <a:pt x="23" y="1"/>
                    <a:pt x="23" y="1"/>
                  </a:cubicBezTo>
                  <a:cubicBezTo>
                    <a:pt x="23" y="2"/>
                    <a:pt x="23" y="2"/>
                    <a:pt x="23" y="2"/>
                  </a:cubicBezTo>
                  <a:cubicBezTo>
                    <a:pt x="23" y="2"/>
                    <a:pt x="22" y="1"/>
                    <a:pt x="21" y="1"/>
                  </a:cubicBezTo>
                  <a:cubicBezTo>
                    <a:pt x="21" y="1"/>
                    <a:pt x="21" y="1"/>
                    <a:pt x="21" y="0"/>
                  </a:cubicBezTo>
                  <a:cubicBezTo>
                    <a:pt x="21" y="0"/>
                    <a:pt x="20" y="1"/>
                    <a:pt x="20" y="1"/>
                  </a:cubicBezTo>
                  <a:cubicBezTo>
                    <a:pt x="20" y="1"/>
                    <a:pt x="19" y="1"/>
                    <a:pt x="19" y="1"/>
                  </a:cubicBezTo>
                  <a:cubicBezTo>
                    <a:pt x="19" y="2"/>
                    <a:pt x="19" y="2"/>
                    <a:pt x="18" y="1"/>
                  </a:cubicBezTo>
                  <a:cubicBezTo>
                    <a:pt x="18" y="1"/>
                    <a:pt x="18" y="1"/>
                    <a:pt x="18" y="2"/>
                  </a:cubicBezTo>
                  <a:cubicBezTo>
                    <a:pt x="18" y="2"/>
                    <a:pt x="19" y="2"/>
                    <a:pt x="19" y="2"/>
                  </a:cubicBezTo>
                  <a:cubicBezTo>
                    <a:pt x="19" y="3"/>
                    <a:pt x="19" y="3"/>
                    <a:pt x="19" y="4"/>
                  </a:cubicBezTo>
                  <a:cubicBezTo>
                    <a:pt x="19" y="4"/>
                    <a:pt x="19" y="4"/>
                    <a:pt x="19" y="4"/>
                  </a:cubicBezTo>
                  <a:cubicBezTo>
                    <a:pt x="19" y="4"/>
                    <a:pt x="18" y="4"/>
                    <a:pt x="18" y="4"/>
                  </a:cubicBezTo>
                  <a:cubicBezTo>
                    <a:pt x="18" y="4"/>
                    <a:pt x="18" y="4"/>
                    <a:pt x="18" y="4"/>
                  </a:cubicBezTo>
                  <a:cubicBezTo>
                    <a:pt x="17" y="3"/>
                    <a:pt x="17" y="3"/>
                    <a:pt x="17" y="3"/>
                  </a:cubicBezTo>
                  <a:cubicBezTo>
                    <a:pt x="17" y="3"/>
                    <a:pt x="16" y="3"/>
                    <a:pt x="15" y="3"/>
                  </a:cubicBezTo>
                  <a:cubicBezTo>
                    <a:pt x="15" y="3"/>
                    <a:pt x="15" y="3"/>
                    <a:pt x="15" y="3"/>
                  </a:cubicBezTo>
                  <a:cubicBezTo>
                    <a:pt x="14" y="2"/>
                    <a:pt x="14" y="2"/>
                    <a:pt x="14" y="2"/>
                  </a:cubicBezTo>
                  <a:cubicBezTo>
                    <a:pt x="14" y="2"/>
                    <a:pt x="14" y="2"/>
                    <a:pt x="14" y="2"/>
                  </a:cubicBezTo>
                  <a:cubicBezTo>
                    <a:pt x="14" y="2"/>
                    <a:pt x="14" y="2"/>
                    <a:pt x="14" y="2"/>
                  </a:cubicBezTo>
                  <a:cubicBezTo>
                    <a:pt x="13" y="2"/>
                    <a:pt x="13" y="2"/>
                    <a:pt x="13" y="2"/>
                  </a:cubicBezTo>
                  <a:cubicBezTo>
                    <a:pt x="13" y="2"/>
                    <a:pt x="13" y="1"/>
                    <a:pt x="13" y="1"/>
                  </a:cubicBezTo>
                  <a:cubicBezTo>
                    <a:pt x="13" y="1"/>
                    <a:pt x="13" y="1"/>
                    <a:pt x="13" y="1"/>
                  </a:cubicBezTo>
                  <a:cubicBezTo>
                    <a:pt x="12" y="1"/>
                    <a:pt x="9" y="2"/>
                    <a:pt x="9" y="1"/>
                  </a:cubicBezTo>
                  <a:cubicBezTo>
                    <a:pt x="8" y="1"/>
                    <a:pt x="6" y="1"/>
                    <a:pt x="6" y="1"/>
                  </a:cubicBezTo>
                  <a:cubicBezTo>
                    <a:pt x="5" y="1"/>
                    <a:pt x="5" y="1"/>
                    <a:pt x="5" y="1"/>
                  </a:cubicBezTo>
                  <a:cubicBezTo>
                    <a:pt x="5" y="1"/>
                    <a:pt x="5" y="2"/>
                    <a:pt x="4" y="2"/>
                  </a:cubicBezTo>
                  <a:cubicBezTo>
                    <a:pt x="4" y="2"/>
                    <a:pt x="4" y="2"/>
                    <a:pt x="3" y="2"/>
                  </a:cubicBezTo>
                  <a:cubicBezTo>
                    <a:pt x="3" y="2"/>
                    <a:pt x="3" y="2"/>
                    <a:pt x="3" y="2"/>
                  </a:cubicBezTo>
                  <a:cubicBezTo>
                    <a:pt x="3" y="3"/>
                    <a:pt x="2" y="4"/>
                    <a:pt x="2" y="4"/>
                  </a:cubicBezTo>
                  <a:cubicBezTo>
                    <a:pt x="2" y="4"/>
                    <a:pt x="2" y="4"/>
                    <a:pt x="2" y="4"/>
                  </a:cubicBezTo>
                  <a:cubicBezTo>
                    <a:pt x="2" y="4"/>
                    <a:pt x="1" y="6"/>
                    <a:pt x="0" y="6"/>
                  </a:cubicBezTo>
                  <a:cubicBezTo>
                    <a:pt x="0" y="6"/>
                    <a:pt x="0" y="6"/>
                    <a:pt x="0" y="6"/>
                  </a:cubicBezTo>
                  <a:cubicBezTo>
                    <a:pt x="0" y="6"/>
                    <a:pt x="0" y="7"/>
                    <a:pt x="0" y="7"/>
                  </a:cubicBezTo>
                  <a:cubicBezTo>
                    <a:pt x="0" y="7"/>
                    <a:pt x="0" y="7"/>
                    <a:pt x="0" y="7"/>
                  </a:cubicBezTo>
                  <a:cubicBezTo>
                    <a:pt x="0" y="7"/>
                    <a:pt x="1" y="8"/>
                    <a:pt x="1" y="8"/>
                  </a:cubicBezTo>
                  <a:cubicBezTo>
                    <a:pt x="1" y="8"/>
                    <a:pt x="1" y="8"/>
                    <a:pt x="1" y="8"/>
                  </a:cubicBezTo>
                  <a:cubicBezTo>
                    <a:pt x="1" y="8"/>
                    <a:pt x="1" y="8"/>
                    <a:pt x="1" y="9"/>
                  </a:cubicBezTo>
                  <a:cubicBezTo>
                    <a:pt x="1" y="9"/>
                    <a:pt x="1" y="10"/>
                    <a:pt x="1" y="10"/>
                  </a:cubicBezTo>
                  <a:cubicBezTo>
                    <a:pt x="1" y="10"/>
                    <a:pt x="1" y="10"/>
                    <a:pt x="1" y="10"/>
                  </a:cubicBezTo>
                  <a:cubicBezTo>
                    <a:pt x="1" y="10"/>
                    <a:pt x="2" y="11"/>
                    <a:pt x="2" y="11"/>
                  </a:cubicBezTo>
                  <a:cubicBezTo>
                    <a:pt x="2" y="11"/>
                    <a:pt x="2" y="11"/>
                    <a:pt x="2" y="11"/>
                  </a:cubicBezTo>
                  <a:cubicBezTo>
                    <a:pt x="2" y="12"/>
                    <a:pt x="2" y="13"/>
                    <a:pt x="2" y="13"/>
                  </a:cubicBezTo>
                  <a:cubicBezTo>
                    <a:pt x="2" y="13"/>
                    <a:pt x="2" y="13"/>
                    <a:pt x="2" y="13"/>
                  </a:cubicBezTo>
                  <a:cubicBezTo>
                    <a:pt x="2" y="14"/>
                    <a:pt x="3" y="14"/>
                    <a:pt x="3" y="14"/>
                  </a:cubicBezTo>
                  <a:cubicBezTo>
                    <a:pt x="3" y="14"/>
                    <a:pt x="3" y="15"/>
                    <a:pt x="3" y="14"/>
                  </a:cubicBezTo>
                  <a:cubicBezTo>
                    <a:pt x="3" y="14"/>
                    <a:pt x="4" y="15"/>
                    <a:pt x="4" y="15"/>
                  </a:cubicBezTo>
                  <a:cubicBezTo>
                    <a:pt x="3" y="15"/>
                    <a:pt x="3" y="15"/>
                    <a:pt x="4" y="16"/>
                  </a:cubicBezTo>
                  <a:cubicBezTo>
                    <a:pt x="4" y="16"/>
                    <a:pt x="4" y="16"/>
                    <a:pt x="4" y="17"/>
                  </a:cubicBezTo>
                  <a:cubicBezTo>
                    <a:pt x="4" y="17"/>
                    <a:pt x="4" y="17"/>
                    <a:pt x="4" y="18"/>
                  </a:cubicBezTo>
                  <a:cubicBezTo>
                    <a:pt x="4" y="19"/>
                    <a:pt x="5" y="19"/>
                    <a:pt x="5" y="19"/>
                  </a:cubicBezTo>
                  <a:cubicBezTo>
                    <a:pt x="6" y="19"/>
                    <a:pt x="6" y="18"/>
                    <a:pt x="6" y="18"/>
                  </a:cubicBezTo>
                  <a:cubicBezTo>
                    <a:pt x="6" y="18"/>
                    <a:pt x="6" y="18"/>
                    <a:pt x="6" y="18"/>
                  </a:cubicBezTo>
                  <a:cubicBezTo>
                    <a:pt x="7" y="19"/>
                    <a:pt x="7" y="19"/>
                    <a:pt x="7" y="20"/>
                  </a:cubicBezTo>
                  <a:cubicBezTo>
                    <a:pt x="6" y="20"/>
                    <a:pt x="6" y="20"/>
                    <a:pt x="6" y="20"/>
                  </a:cubicBezTo>
                  <a:cubicBezTo>
                    <a:pt x="6" y="20"/>
                    <a:pt x="6" y="20"/>
                    <a:pt x="7" y="20"/>
                  </a:cubicBezTo>
                  <a:cubicBezTo>
                    <a:pt x="7" y="20"/>
                    <a:pt x="10" y="20"/>
                    <a:pt x="11" y="21"/>
                  </a:cubicBezTo>
                  <a:cubicBezTo>
                    <a:pt x="11" y="21"/>
                    <a:pt x="11" y="21"/>
                    <a:pt x="11" y="21"/>
                  </a:cubicBezTo>
                  <a:cubicBezTo>
                    <a:pt x="11" y="21"/>
                    <a:pt x="12" y="21"/>
                    <a:pt x="12" y="2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6" name="Freeform 558"/>
            <p:cNvSpPr>
              <a:spLocks/>
            </p:cNvSpPr>
            <p:nvPr/>
          </p:nvSpPr>
          <p:spPr bwMode="auto">
            <a:xfrm>
              <a:off x="4399" y="2231"/>
              <a:ext cx="3" cy="4"/>
            </a:xfrm>
            <a:custGeom>
              <a:avLst/>
              <a:gdLst/>
              <a:ahLst/>
              <a:cxnLst>
                <a:cxn ang="0">
                  <a:pos x="1" y="1"/>
                </a:cxn>
                <a:cxn ang="0">
                  <a:pos x="0" y="0"/>
                </a:cxn>
                <a:cxn ang="0">
                  <a:pos x="1" y="1"/>
                </a:cxn>
              </a:cxnLst>
              <a:rect l="0" t="0" r="r" b="b"/>
              <a:pathLst>
                <a:path w="1" h="1">
                  <a:moveTo>
                    <a:pt x="1" y="1"/>
                  </a:moveTo>
                  <a:cubicBezTo>
                    <a:pt x="1" y="1"/>
                    <a:pt x="1" y="0"/>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7" name="Freeform 559"/>
            <p:cNvSpPr>
              <a:spLocks/>
            </p:cNvSpPr>
            <p:nvPr/>
          </p:nvSpPr>
          <p:spPr bwMode="auto">
            <a:xfrm>
              <a:off x="4402" y="2225"/>
              <a:ext cx="10" cy="3"/>
            </a:xfrm>
            <a:custGeom>
              <a:avLst/>
              <a:gdLst/>
              <a:ahLst/>
              <a:cxnLst>
                <a:cxn ang="0">
                  <a:pos x="2" y="0"/>
                </a:cxn>
                <a:cxn ang="0">
                  <a:pos x="2" y="1"/>
                </a:cxn>
                <a:cxn ang="0">
                  <a:pos x="2" y="0"/>
                </a:cxn>
              </a:cxnLst>
              <a:rect l="0" t="0" r="r" b="b"/>
              <a:pathLst>
                <a:path w="3" h="1">
                  <a:moveTo>
                    <a:pt x="2" y="0"/>
                  </a:moveTo>
                  <a:cubicBezTo>
                    <a:pt x="2" y="0"/>
                    <a:pt x="0" y="1"/>
                    <a:pt x="2" y="1"/>
                  </a:cubicBezTo>
                  <a:cubicBezTo>
                    <a:pt x="2" y="1"/>
                    <a:pt x="3"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8" name="Freeform 560"/>
            <p:cNvSpPr>
              <a:spLocks/>
            </p:cNvSpPr>
            <p:nvPr/>
          </p:nvSpPr>
          <p:spPr bwMode="auto">
            <a:xfrm>
              <a:off x="4406" y="2228"/>
              <a:ext cx="3" cy="3"/>
            </a:xfrm>
            <a:custGeom>
              <a:avLst/>
              <a:gdLst/>
              <a:ahLst/>
              <a:cxnLst>
                <a:cxn ang="0">
                  <a:pos x="0" y="1"/>
                </a:cxn>
                <a:cxn ang="0">
                  <a:pos x="1" y="0"/>
                </a:cxn>
                <a:cxn ang="0">
                  <a:pos x="0" y="1"/>
                </a:cxn>
              </a:cxnLst>
              <a:rect l="0" t="0" r="r" b="b"/>
              <a:pathLst>
                <a:path w="1" h="1">
                  <a:moveTo>
                    <a:pt x="0" y="1"/>
                  </a:moveTo>
                  <a:cubicBezTo>
                    <a:pt x="0" y="1"/>
                    <a:pt x="1" y="1"/>
                    <a:pt x="1" y="0"/>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9" name="Freeform 561"/>
            <p:cNvSpPr>
              <a:spLocks/>
            </p:cNvSpPr>
            <p:nvPr/>
          </p:nvSpPr>
          <p:spPr bwMode="auto">
            <a:xfrm>
              <a:off x="4322" y="2189"/>
              <a:ext cx="119" cy="243"/>
            </a:xfrm>
            <a:custGeom>
              <a:avLst/>
              <a:gdLst/>
              <a:ahLst/>
              <a:cxnLst>
                <a:cxn ang="0">
                  <a:pos x="26" y="48"/>
                </a:cxn>
                <a:cxn ang="0">
                  <a:pos x="27" y="49"/>
                </a:cxn>
                <a:cxn ang="0">
                  <a:pos x="27" y="54"/>
                </a:cxn>
                <a:cxn ang="0">
                  <a:pos x="23" y="58"/>
                </a:cxn>
                <a:cxn ang="0">
                  <a:pos x="21" y="60"/>
                </a:cxn>
                <a:cxn ang="0">
                  <a:pos x="18" y="60"/>
                </a:cxn>
                <a:cxn ang="0">
                  <a:pos x="20" y="63"/>
                </a:cxn>
                <a:cxn ang="0">
                  <a:pos x="20" y="64"/>
                </a:cxn>
                <a:cxn ang="0">
                  <a:pos x="17" y="64"/>
                </a:cxn>
                <a:cxn ang="0">
                  <a:pos x="15" y="64"/>
                </a:cxn>
                <a:cxn ang="0">
                  <a:pos x="14" y="65"/>
                </a:cxn>
                <a:cxn ang="0">
                  <a:pos x="12" y="66"/>
                </a:cxn>
                <a:cxn ang="0">
                  <a:pos x="13" y="71"/>
                </a:cxn>
                <a:cxn ang="0">
                  <a:pos x="14" y="75"/>
                </a:cxn>
                <a:cxn ang="0">
                  <a:pos x="19" y="69"/>
                </a:cxn>
                <a:cxn ang="0">
                  <a:pos x="16" y="65"/>
                </a:cxn>
                <a:cxn ang="0">
                  <a:pos x="23" y="67"/>
                </a:cxn>
                <a:cxn ang="0">
                  <a:pos x="26" y="66"/>
                </a:cxn>
                <a:cxn ang="0">
                  <a:pos x="35" y="59"/>
                </a:cxn>
                <a:cxn ang="0">
                  <a:pos x="36" y="55"/>
                </a:cxn>
                <a:cxn ang="0">
                  <a:pos x="35" y="48"/>
                </a:cxn>
                <a:cxn ang="0">
                  <a:pos x="31" y="37"/>
                </a:cxn>
                <a:cxn ang="0">
                  <a:pos x="26" y="34"/>
                </a:cxn>
                <a:cxn ang="0">
                  <a:pos x="22" y="29"/>
                </a:cxn>
                <a:cxn ang="0">
                  <a:pos x="18" y="22"/>
                </a:cxn>
                <a:cxn ang="0">
                  <a:pos x="22" y="16"/>
                </a:cxn>
                <a:cxn ang="0">
                  <a:pos x="24" y="13"/>
                </a:cxn>
                <a:cxn ang="0">
                  <a:pos x="29" y="10"/>
                </a:cxn>
                <a:cxn ang="0">
                  <a:pos x="26" y="9"/>
                </a:cxn>
                <a:cxn ang="0">
                  <a:pos x="23" y="7"/>
                </a:cxn>
                <a:cxn ang="0">
                  <a:pos x="23" y="3"/>
                </a:cxn>
                <a:cxn ang="0">
                  <a:pos x="20" y="3"/>
                </a:cxn>
                <a:cxn ang="0">
                  <a:pos x="16" y="1"/>
                </a:cxn>
                <a:cxn ang="0">
                  <a:pos x="14" y="1"/>
                </a:cxn>
                <a:cxn ang="0">
                  <a:pos x="11" y="3"/>
                </a:cxn>
                <a:cxn ang="0">
                  <a:pos x="8" y="3"/>
                </a:cxn>
                <a:cxn ang="0">
                  <a:pos x="6" y="3"/>
                </a:cxn>
                <a:cxn ang="0">
                  <a:pos x="5" y="5"/>
                </a:cxn>
                <a:cxn ang="0">
                  <a:pos x="3" y="4"/>
                </a:cxn>
                <a:cxn ang="0">
                  <a:pos x="0" y="5"/>
                </a:cxn>
                <a:cxn ang="0">
                  <a:pos x="3" y="9"/>
                </a:cxn>
                <a:cxn ang="0">
                  <a:pos x="4" y="10"/>
                </a:cxn>
                <a:cxn ang="0">
                  <a:pos x="5" y="13"/>
                </a:cxn>
                <a:cxn ang="0">
                  <a:pos x="8" y="14"/>
                </a:cxn>
                <a:cxn ang="0">
                  <a:pos x="11" y="13"/>
                </a:cxn>
                <a:cxn ang="0">
                  <a:pos x="12" y="15"/>
                </a:cxn>
                <a:cxn ang="0">
                  <a:pos x="14" y="16"/>
                </a:cxn>
                <a:cxn ang="0">
                  <a:pos x="13" y="19"/>
                </a:cxn>
                <a:cxn ang="0">
                  <a:pos x="9" y="19"/>
                </a:cxn>
                <a:cxn ang="0">
                  <a:pos x="9" y="21"/>
                </a:cxn>
                <a:cxn ang="0">
                  <a:pos x="15" y="26"/>
                </a:cxn>
                <a:cxn ang="0">
                  <a:pos x="19" y="30"/>
                </a:cxn>
                <a:cxn ang="0">
                  <a:pos x="22" y="33"/>
                </a:cxn>
                <a:cxn ang="0">
                  <a:pos x="24" y="36"/>
                </a:cxn>
                <a:cxn ang="0">
                  <a:pos x="25" y="37"/>
                </a:cxn>
                <a:cxn ang="0">
                  <a:pos x="26" y="39"/>
                </a:cxn>
                <a:cxn ang="0">
                  <a:pos x="27" y="41"/>
                </a:cxn>
                <a:cxn ang="0">
                  <a:pos x="27" y="43"/>
                </a:cxn>
              </a:cxnLst>
              <a:rect l="0" t="0" r="r" b="b"/>
              <a:pathLst>
                <a:path w="37" h="75">
                  <a:moveTo>
                    <a:pt x="27" y="45"/>
                  </a:moveTo>
                  <a:cubicBezTo>
                    <a:pt x="27" y="45"/>
                    <a:pt x="27" y="45"/>
                    <a:pt x="27" y="45"/>
                  </a:cubicBezTo>
                  <a:cubicBezTo>
                    <a:pt x="27" y="45"/>
                    <a:pt x="26" y="48"/>
                    <a:pt x="26" y="48"/>
                  </a:cubicBezTo>
                  <a:cubicBezTo>
                    <a:pt x="26" y="48"/>
                    <a:pt x="26" y="48"/>
                    <a:pt x="26" y="48"/>
                  </a:cubicBezTo>
                  <a:cubicBezTo>
                    <a:pt x="26" y="48"/>
                    <a:pt x="26" y="49"/>
                    <a:pt x="26" y="49"/>
                  </a:cubicBezTo>
                  <a:cubicBezTo>
                    <a:pt x="26" y="49"/>
                    <a:pt x="27" y="49"/>
                    <a:pt x="26" y="49"/>
                  </a:cubicBezTo>
                  <a:cubicBezTo>
                    <a:pt x="26" y="49"/>
                    <a:pt x="26" y="49"/>
                    <a:pt x="26" y="49"/>
                  </a:cubicBezTo>
                  <a:cubicBezTo>
                    <a:pt x="26" y="49"/>
                    <a:pt x="26" y="49"/>
                    <a:pt x="27" y="49"/>
                  </a:cubicBezTo>
                  <a:cubicBezTo>
                    <a:pt x="27" y="50"/>
                    <a:pt x="27" y="51"/>
                    <a:pt x="27" y="51"/>
                  </a:cubicBezTo>
                  <a:cubicBezTo>
                    <a:pt x="27" y="51"/>
                    <a:pt x="27" y="51"/>
                    <a:pt x="27" y="51"/>
                  </a:cubicBezTo>
                  <a:cubicBezTo>
                    <a:pt x="27" y="52"/>
                    <a:pt x="27" y="52"/>
                    <a:pt x="27" y="53"/>
                  </a:cubicBezTo>
                  <a:cubicBezTo>
                    <a:pt x="27" y="53"/>
                    <a:pt x="27" y="53"/>
                    <a:pt x="27" y="54"/>
                  </a:cubicBezTo>
                  <a:cubicBezTo>
                    <a:pt x="27" y="54"/>
                    <a:pt x="27" y="56"/>
                    <a:pt x="27" y="56"/>
                  </a:cubicBezTo>
                  <a:cubicBezTo>
                    <a:pt x="27" y="56"/>
                    <a:pt x="27" y="57"/>
                    <a:pt x="26" y="57"/>
                  </a:cubicBezTo>
                  <a:cubicBezTo>
                    <a:pt x="26" y="57"/>
                    <a:pt x="25" y="57"/>
                    <a:pt x="25" y="57"/>
                  </a:cubicBezTo>
                  <a:cubicBezTo>
                    <a:pt x="25" y="57"/>
                    <a:pt x="24" y="58"/>
                    <a:pt x="23" y="58"/>
                  </a:cubicBezTo>
                  <a:cubicBezTo>
                    <a:pt x="23" y="58"/>
                    <a:pt x="21" y="58"/>
                    <a:pt x="21" y="58"/>
                  </a:cubicBezTo>
                  <a:cubicBezTo>
                    <a:pt x="21" y="58"/>
                    <a:pt x="21" y="58"/>
                    <a:pt x="21" y="59"/>
                  </a:cubicBezTo>
                  <a:cubicBezTo>
                    <a:pt x="21" y="59"/>
                    <a:pt x="21" y="60"/>
                    <a:pt x="21" y="60"/>
                  </a:cubicBezTo>
                  <a:cubicBezTo>
                    <a:pt x="21" y="60"/>
                    <a:pt x="22" y="60"/>
                    <a:pt x="21" y="60"/>
                  </a:cubicBezTo>
                  <a:cubicBezTo>
                    <a:pt x="21" y="60"/>
                    <a:pt x="20" y="60"/>
                    <a:pt x="20" y="60"/>
                  </a:cubicBezTo>
                  <a:cubicBezTo>
                    <a:pt x="20" y="60"/>
                    <a:pt x="19" y="59"/>
                    <a:pt x="19" y="60"/>
                  </a:cubicBezTo>
                  <a:cubicBezTo>
                    <a:pt x="19" y="60"/>
                    <a:pt x="18" y="60"/>
                    <a:pt x="18" y="60"/>
                  </a:cubicBezTo>
                  <a:cubicBezTo>
                    <a:pt x="18" y="60"/>
                    <a:pt x="18" y="60"/>
                    <a:pt x="18" y="60"/>
                  </a:cubicBezTo>
                  <a:cubicBezTo>
                    <a:pt x="18" y="61"/>
                    <a:pt x="19" y="62"/>
                    <a:pt x="19" y="62"/>
                  </a:cubicBezTo>
                  <a:cubicBezTo>
                    <a:pt x="19" y="62"/>
                    <a:pt x="19" y="62"/>
                    <a:pt x="19" y="62"/>
                  </a:cubicBezTo>
                  <a:cubicBezTo>
                    <a:pt x="19" y="62"/>
                    <a:pt x="19" y="62"/>
                    <a:pt x="19" y="62"/>
                  </a:cubicBezTo>
                  <a:cubicBezTo>
                    <a:pt x="19" y="62"/>
                    <a:pt x="20" y="63"/>
                    <a:pt x="20" y="63"/>
                  </a:cubicBezTo>
                  <a:cubicBezTo>
                    <a:pt x="20" y="63"/>
                    <a:pt x="20" y="64"/>
                    <a:pt x="20" y="64"/>
                  </a:cubicBezTo>
                  <a:cubicBezTo>
                    <a:pt x="20" y="64"/>
                    <a:pt x="20" y="63"/>
                    <a:pt x="20" y="64"/>
                  </a:cubicBezTo>
                  <a:cubicBezTo>
                    <a:pt x="20" y="64"/>
                    <a:pt x="20" y="64"/>
                    <a:pt x="20" y="64"/>
                  </a:cubicBezTo>
                  <a:cubicBezTo>
                    <a:pt x="20" y="64"/>
                    <a:pt x="20" y="64"/>
                    <a:pt x="20" y="64"/>
                  </a:cubicBezTo>
                  <a:cubicBezTo>
                    <a:pt x="20" y="64"/>
                    <a:pt x="19" y="64"/>
                    <a:pt x="19" y="64"/>
                  </a:cubicBezTo>
                  <a:cubicBezTo>
                    <a:pt x="19" y="64"/>
                    <a:pt x="18" y="63"/>
                    <a:pt x="18" y="63"/>
                  </a:cubicBezTo>
                  <a:cubicBezTo>
                    <a:pt x="18" y="63"/>
                    <a:pt x="18" y="63"/>
                    <a:pt x="18" y="63"/>
                  </a:cubicBezTo>
                  <a:cubicBezTo>
                    <a:pt x="18" y="63"/>
                    <a:pt x="17" y="64"/>
                    <a:pt x="17" y="64"/>
                  </a:cubicBezTo>
                  <a:cubicBezTo>
                    <a:pt x="17" y="64"/>
                    <a:pt x="16" y="64"/>
                    <a:pt x="16" y="64"/>
                  </a:cubicBezTo>
                  <a:cubicBezTo>
                    <a:pt x="16" y="64"/>
                    <a:pt x="16" y="64"/>
                    <a:pt x="16" y="64"/>
                  </a:cubicBezTo>
                  <a:cubicBezTo>
                    <a:pt x="16" y="64"/>
                    <a:pt x="15" y="64"/>
                    <a:pt x="15" y="64"/>
                  </a:cubicBezTo>
                  <a:cubicBezTo>
                    <a:pt x="15" y="64"/>
                    <a:pt x="15" y="64"/>
                    <a:pt x="15" y="64"/>
                  </a:cubicBezTo>
                  <a:cubicBezTo>
                    <a:pt x="15" y="64"/>
                    <a:pt x="15" y="64"/>
                    <a:pt x="15" y="64"/>
                  </a:cubicBezTo>
                  <a:cubicBezTo>
                    <a:pt x="15" y="64"/>
                    <a:pt x="14" y="64"/>
                    <a:pt x="14" y="64"/>
                  </a:cubicBezTo>
                  <a:cubicBezTo>
                    <a:pt x="14" y="64"/>
                    <a:pt x="14" y="65"/>
                    <a:pt x="14" y="65"/>
                  </a:cubicBezTo>
                  <a:cubicBezTo>
                    <a:pt x="14" y="65"/>
                    <a:pt x="14" y="65"/>
                    <a:pt x="14" y="65"/>
                  </a:cubicBezTo>
                  <a:cubicBezTo>
                    <a:pt x="14" y="65"/>
                    <a:pt x="13" y="66"/>
                    <a:pt x="13" y="66"/>
                  </a:cubicBezTo>
                  <a:cubicBezTo>
                    <a:pt x="13" y="66"/>
                    <a:pt x="13" y="66"/>
                    <a:pt x="13" y="66"/>
                  </a:cubicBezTo>
                  <a:cubicBezTo>
                    <a:pt x="13" y="66"/>
                    <a:pt x="12" y="66"/>
                    <a:pt x="12" y="66"/>
                  </a:cubicBezTo>
                  <a:cubicBezTo>
                    <a:pt x="12" y="66"/>
                    <a:pt x="12" y="66"/>
                    <a:pt x="12" y="66"/>
                  </a:cubicBezTo>
                  <a:cubicBezTo>
                    <a:pt x="12" y="66"/>
                    <a:pt x="12" y="66"/>
                    <a:pt x="12" y="66"/>
                  </a:cubicBezTo>
                  <a:cubicBezTo>
                    <a:pt x="12" y="67"/>
                    <a:pt x="12" y="68"/>
                    <a:pt x="13" y="68"/>
                  </a:cubicBezTo>
                  <a:cubicBezTo>
                    <a:pt x="14" y="68"/>
                    <a:pt x="15" y="68"/>
                    <a:pt x="14" y="69"/>
                  </a:cubicBezTo>
                  <a:cubicBezTo>
                    <a:pt x="14" y="69"/>
                    <a:pt x="13" y="70"/>
                    <a:pt x="13" y="71"/>
                  </a:cubicBezTo>
                  <a:cubicBezTo>
                    <a:pt x="14" y="72"/>
                    <a:pt x="13" y="73"/>
                    <a:pt x="13" y="74"/>
                  </a:cubicBezTo>
                  <a:cubicBezTo>
                    <a:pt x="13" y="74"/>
                    <a:pt x="13" y="75"/>
                    <a:pt x="14" y="75"/>
                  </a:cubicBezTo>
                  <a:cubicBezTo>
                    <a:pt x="14" y="75"/>
                    <a:pt x="14" y="75"/>
                    <a:pt x="14" y="75"/>
                  </a:cubicBezTo>
                  <a:cubicBezTo>
                    <a:pt x="14" y="75"/>
                    <a:pt x="14" y="75"/>
                    <a:pt x="14" y="75"/>
                  </a:cubicBezTo>
                  <a:cubicBezTo>
                    <a:pt x="14" y="75"/>
                    <a:pt x="15" y="75"/>
                    <a:pt x="16" y="74"/>
                  </a:cubicBezTo>
                  <a:cubicBezTo>
                    <a:pt x="16" y="74"/>
                    <a:pt x="17" y="73"/>
                    <a:pt x="18" y="72"/>
                  </a:cubicBezTo>
                  <a:cubicBezTo>
                    <a:pt x="19" y="72"/>
                    <a:pt x="20" y="72"/>
                    <a:pt x="20" y="71"/>
                  </a:cubicBezTo>
                  <a:cubicBezTo>
                    <a:pt x="19" y="70"/>
                    <a:pt x="18" y="68"/>
                    <a:pt x="19" y="69"/>
                  </a:cubicBezTo>
                  <a:cubicBezTo>
                    <a:pt x="20" y="70"/>
                    <a:pt x="21" y="71"/>
                    <a:pt x="22" y="70"/>
                  </a:cubicBezTo>
                  <a:cubicBezTo>
                    <a:pt x="22" y="70"/>
                    <a:pt x="23" y="69"/>
                    <a:pt x="21" y="69"/>
                  </a:cubicBezTo>
                  <a:cubicBezTo>
                    <a:pt x="20" y="68"/>
                    <a:pt x="17" y="66"/>
                    <a:pt x="17" y="66"/>
                  </a:cubicBezTo>
                  <a:cubicBezTo>
                    <a:pt x="16" y="66"/>
                    <a:pt x="16" y="65"/>
                    <a:pt x="16" y="65"/>
                  </a:cubicBezTo>
                  <a:cubicBezTo>
                    <a:pt x="17" y="65"/>
                    <a:pt x="17" y="66"/>
                    <a:pt x="18" y="66"/>
                  </a:cubicBezTo>
                  <a:cubicBezTo>
                    <a:pt x="18" y="66"/>
                    <a:pt x="19" y="67"/>
                    <a:pt x="20" y="67"/>
                  </a:cubicBezTo>
                  <a:cubicBezTo>
                    <a:pt x="21" y="67"/>
                    <a:pt x="21" y="67"/>
                    <a:pt x="22" y="67"/>
                  </a:cubicBezTo>
                  <a:cubicBezTo>
                    <a:pt x="22" y="67"/>
                    <a:pt x="23" y="67"/>
                    <a:pt x="23" y="67"/>
                  </a:cubicBezTo>
                  <a:cubicBezTo>
                    <a:pt x="23" y="66"/>
                    <a:pt x="22" y="66"/>
                    <a:pt x="23" y="66"/>
                  </a:cubicBezTo>
                  <a:cubicBezTo>
                    <a:pt x="23" y="66"/>
                    <a:pt x="23" y="65"/>
                    <a:pt x="23" y="65"/>
                  </a:cubicBezTo>
                  <a:cubicBezTo>
                    <a:pt x="23" y="65"/>
                    <a:pt x="23" y="65"/>
                    <a:pt x="24" y="65"/>
                  </a:cubicBezTo>
                  <a:cubicBezTo>
                    <a:pt x="24" y="65"/>
                    <a:pt x="25" y="67"/>
                    <a:pt x="26" y="66"/>
                  </a:cubicBezTo>
                  <a:cubicBezTo>
                    <a:pt x="26" y="66"/>
                    <a:pt x="31" y="64"/>
                    <a:pt x="32" y="63"/>
                  </a:cubicBezTo>
                  <a:cubicBezTo>
                    <a:pt x="33" y="62"/>
                    <a:pt x="33" y="62"/>
                    <a:pt x="34" y="61"/>
                  </a:cubicBezTo>
                  <a:cubicBezTo>
                    <a:pt x="34" y="61"/>
                    <a:pt x="34" y="60"/>
                    <a:pt x="35" y="60"/>
                  </a:cubicBezTo>
                  <a:cubicBezTo>
                    <a:pt x="35" y="60"/>
                    <a:pt x="35" y="60"/>
                    <a:pt x="35" y="59"/>
                  </a:cubicBezTo>
                  <a:cubicBezTo>
                    <a:pt x="35" y="58"/>
                    <a:pt x="35" y="58"/>
                    <a:pt x="35" y="58"/>
                  </a:cubicBezTo>
                  <a:cubicBezTo>
                    <a:pt x="35" y="58"/>
                    <a:pt x="35" y="58"/>
                    <a:pt x="35" y="58"/>
                  </a:cubicBezTo>
                  <a:cubicBezTo>
                    <a:pt x="35" y="57"/>
                    <a:pt x="35" y="56"/>
                    <a:pt x="35" y="56"/>
                  </a:cubicBezTo>
                  <a:cubicBezTo>
                    <a:pt x="36" y="56"/>
                    <a:pt x="36" y="56"/>
                    <a:pt x="36" y="55"/>
                  </a:cubicBezTo>
                  <a:cubicBezTo>
                    <a:pt x="35" y="55"/>
                    <a:pt x="36" y="55"/>
                    <a:pt x="36" y="54"/>
                  </a:cubicBezTo>
                  <a:cubicBezTo>
                    <a:pt x="36" y="54"/>
                    <a:pt x="37" y="54"/>
                    <a:pt x="36" y="53"/>
                  </a:cubicBezTo>
                  <a:cubicBezTo>
                    <a:pt x="36" y="53"/>
                    <a:pt x="35" y="50"/>
                    <a:pt x="35" y="49"/>
                  </a:cubicBezTo>
                  <a:cubicBezTo>
                    <a:pt x="36" y="49"/>
                    <a:pt x="36" y="48"/>
                    <a:pt x="35" y="48"/>
                  </a:cubicBezTo>
                  <a:cubicBezTo>
                    <a:pt x="35" y="47"/>
                    <a:pt x="34" y="43"/>
                    <a:pt x="34" y="43"/>
                  </a:cubicBezTo>
                  <a:cubicBezTo>
                    <a:pt x="34" y="42"/>
                    <a:pt x="34" y="42"/>
                    <a:pt x="33" y="42"/>
                  </a:cubicBezTo>
                  <a:cubicBezTo>
                    <a:pt x="33" y="41"/>
                    <a:pt x="31" y="39"/>
                    <a:pt x="31" y="38"/>
                  </a:cubicBezTo>
                  <a:cubicBezTo>
                    <a:pt x="31" y="38"/>
                    <a:pt x="31" y="37"/>
                    <a:pt x="31" y="37"/>
                  </a:cubicBezTo>
                  <a:cubicBezTo>
                    <a:pt x="30" y="38"/>
                    <a:pt x="30" y="38"/>
                    <a:pt x="30" y="37"/>
                  </a:cubicBezTo>
                  <a:cubicBezTo>
                    <a:pt x="30" y="37"/>
                    <a:pt x="30" y="37"/>
                    <a:pt x="29" y="37"/>
                  </a:cubicBezTo>
                  <a:cubicBezTo>
                    <a:pt x="29" y="36"/>
                    <a:pt x="27" y="36"/>
                    <a:pt x="27" y="35"/>
                  </a:cubicBezTo>
                  <a:cubicBezTo>
                    <a:pt x="27" y="35"/>
                    <a:pt x="26" y="34"/>
                    <a:pt x="26" y="34"/>
                  </a:cubicBezTo>
                  <a:cubicBezTo>
                    <a:pt x="25" y="34"/>
                    <a:pt x="25" y="33"/>
                    <a:pt x="25" y="33"/>
                  </a:cubicBezTo>
                  <a:cubicBezTo>
                    <a:pt x="25" y="33"/>
                    <a:pt x="24" y="32"/>
                    <a:pt x="24" y="32"/>
                  </a:cubicBezTo>
                  <a:cubicBezTo>
                    <a:pt x="23" y="32"/>
                    <a:pt x="20" y="29"/>
                    <a:pt x="21" y="29"/>
                  </a:cubicBezTo>
                  <a:cubicBezTo>
                    <a:pt x="22" y="30"/>
                    <a:pt x="22" y="29"/>
                    <a:pt x="22" y="29"/>
                  </a:cubicBezTo>
                  <a:cubicBezTo>
                    <a:pt x="22" y="29"/>
                    <a:pt x="22" y="29"/>
                    <a:pt x="22" y="28"/>
                  </a:cubicBezTo>
                  <a:cubicBezTo>
                    <a:pt x="22" y="28"/>
                    <a:pt x="22" y="28"/>
                    <a:pt x="21" y="28"/>
                  </a:cubicBezTo>
                  <a:cubicBezTo>
                    <a:pt x="21" y="28"/>
                    <a:pt x="18" y="25"/>
                    <a:pt x="18" y="24"/>
                  </a:cubicBezTo>
                  <a:cubicBezTo>
                    <a:pt x="18" y="24"/>
                    <a:pt x="17" y="23"/>
                    <a:pt x="18" y="22"/>
                  </a:cubicBezTo>
                  <a:cubicBezTo>
                    <a:pt x="18" y="22"/>
                    <a:pt x="19" y="21"/>
                    <a:pt x="18" y="21"/>
                  </a:cubicBezTo>
                  <a:cubicBezTo>
                    <a:pt x="18" y="20"/>
                    <a:pt x="19" y="19"/>
                    <a:pt x="19" y="19"/>
                  </a:cubicBezTo>
                  <a:cubicBezTo>
                    <a:pt x="19" y="18"/>
                    <a:pt x="20" y="17"/>
                    <a:pt x="21" y="17"/>
                  </a:cubicBezTo>
                  <a:cubicBezTo>
                    <a:pt x="22" y="16"/>
                    <a:pt x="22" y="16"/>
                    <a:pt x="22" y="16"/>
                  </a:cubicBezTo>
                  <a:cubicBezTo>
                    <a:pt x="22" y="15"/>
                    <a:pt x="22" y="14"/>
                    <a:pt x="23" y="14"/>
                  </a:cubicBezTo>
                  <a:cubicBezTo>
                    <a:pt x="23" y="14"/>
                    <a:pt x="23" y="14"/>
                    <a:pt x="23" y="14"/>
                  </a:cubicBezTo>
                  <a:cubicBezTo>
                    <a:pt x="23" y="13"/>
                    <a:pt x="22" y="13"/>
                    <a:pt x="23" y="13"/>
                  </a:cubicBezTo>
                  <a:cubicBezTo>
                    <a:pt x="24" y="13"/>
                    <a:pt x="24" y="13"/>
                    <a:pt x="24" y="13"/>
                  </a:cubicBezTo>
                  <a:cubicBezTo>
                    <a:pt x="24" y="13"/>
                    <a:pt x="24" y="13"/>
                    <a:pt x="25" y="13"/>
                  </a:cubicBezTo>
                  <a:cubicBezTo>
                    <a:pt x="25" y="13"/>
                    <a:pt x="26" y="13"/>
                    <a:pt x="26" y="13"/>
                  </a:cubicBezTo>
                  <a:cubicBezTo>
                    <a:pt x="26" y="12"/>
                    <a:pt x="26" y="12"/>
                    <a:pt x="26" y="11"/>
                  </a:cubicBezTo>
                  <a:cubicBezTo>
                    <a:pt x="27" y="11"/>
                    <a:pt x="29" y="10"/>
                    <a:pt x="29" y="10"/>
                  </a:cubicBezTo>
                  <a:cubicBezTo>
                    <a:pt x="29" y="10"/>
                    <a:pt x="29" y="10"/>
                    <a:pt x="29" y="10"/>
                  </a:cubicBezTo>
                  <a:cubicBezTo>
                    <a:pt x="28" y="10"/>
                    <a:pt x="27" y="9"/>
                    <a:pt x="27" y="9"/>
                  </a:cubicBezTo>
                  <a:cubicBezTo>
                    <a:pt x="26" y="9"/>
                    <a:pt x="26" y="9"/>
                    <a:pt x="26" y="9"/>
                  </a:cubicBezTo>
                  <a:cubicBezTo>
                    <a:pt x="26" y="9"/>
                    <a:pt x="26" y="9"/>
                    <a:pt x="26" y="9"/>
                  </a:cubicBezTo>
                  <a:cubicBezTo>
                    <a:pt x="26" y="9"/>
                    <a:pt x="25" y="8"/>
                    <a:pt x="24" y="8"/>
                  </a:cubicBezTo>
                  <a:cubicBezTo>
                    <a:pt x="24" y="8"/>
                    <a:pt x="24" y="8"/>
                    <a:pt x="24" y="8"/>
                  </a:cubicBezTo>
                  <a:cubicBezTo>
                    <a:pt x="23" y="8"/>
                    <a:pt x="23" y="8"/>
                    <a:pt x="23" y="8"/>
                  </a:cubicBezTo>
                  <a:cubicBezTo>
                    <a:pt x="23" y="7"/>
                    <a:pt x="23" y="7"/>
                    <a:pt x="23" y="7"/>
                  </a:cubicBezTo>
                  <a:cubicBezTo>
                    <a:pt x="23" y="7"/>
                    <a:pt x="23" y="6"/>
                    <a:pt x="22" y="6"/>
                  </a:cubicBezTo>
                  <a:cubicBezTo>
                    <a:pt x="22" y="6"/>
                    <a:pt x="22" y="5"/>
                    <a:pt x="22" y="5"/>
                  </a:cubicBezTo>
                  <a:cubicBezTo>
                    <a:pt x="22" y="5"/>
                    <a:pt x="22" y="5"/>
                    <a:pt x="22" y="5"/>
                  </a:cubicBezTo>
                  <a:cubicBezTo>
                    <a:pt x="22" y="5"/>
                    <a:pt x="23" y="4"/>
                    <a:pt x="23" y="3"/>
                  </a:cubicBezTo>
                  <a:cubicBezTo>
                    <a:pt x="23" y="3"/>
                    <a:pt x="23" y="3"/>
                    <a:pt x="23" y="3"/>
                  </a:cubicBezTo>
                  <a:cubicBezTo>
                    <a:pt x="23" y="3"/>
                    <a:pt x="23" y="3"/>
                    <a:pt x="23" y="3"/>
                  </a:cubicBezTo>
                  <a:cubicBezTo>
                    <a:pt x="23" y="3"/>
                    <a:pt x="22" y="3"/>
                    <a:pt x="22" y="3"/>
                  </a:cubicBezTo>
                  <a:cubicBezTo>
                    <a:pt x="22" y="3"/>
                    <a:pt x="20" y="3"/>
                    <a:pt x="20" y="3"/>
                  </a:cubicBezTo>
                  <a:cubicBezTo>
                    <a:pt x="19" y="3"/>
                    <a:pt x="18" y="3"/>
                    <a:pt x="18" y="2"/>
                  </a:cubicBezTo>
                  <a:cubicBezTo>
                    <a:pt x="18" y="2"/>
                    <a:pt x="17" y="2"/>
                    <a:pt x="17" y="2"/>
                  </a:cubicBezTo>
                  <a:cubicBezTo>
                    <a:pt x="17" y="2"/>
                    <a:pt x="17" y="1"/>
                    <a:pt x="17" y="1"/>
                  </a:cubicBezTo>
                  <a:cubicBezTo>
                    <a:pt x="17" y="1"/>
                    <a:pt x="16" y="1"/>
                    <a:pt x="16" y="1"/>
                  </a:cubicBezTo>
                  <a:cubicBezTo>
                    <a:pt x="16" y="1"/>
                    <a:pt x="16" y="0"/>
                    <a:pt x="16" y="0"/>
                  </a:cubicBezTo>
                  <a:cubicBezTo>
                    <a:pt x="16" y="0"/>
                    <a:pt x="15" y="0"/>
                    <a:pt x="15" y="1"/>
                  </a:cubicBezTo>
                  <a:cubicBezTo>
                    <a:pt x="15" y="1"/>
                    <a:pt x="15" y="1"/>
                    <a:pt x="14" y="1"/>
                  </a:cubicBezTo>
                  <a:cubicBezTo>
                    <a:pt x="14" y="1"/>
                    <a:pt x="14" y="1"/>
                    <a:pt x="14" y="1"/>
                  </a:cubicBezTo>
                  <a:cubicBezTo>
                    <a:pt x="14" y="2"/>
                    <a:pt x="13" y="3"/>
                    <a:pt x="13" y="3"/>
                  </a:cubicBezTo>
                  <a:cubicBezTo>
                    <a:pt x="13" y="3"/>
                    <a:pt x="11" y="4"/>
                    <a:pt x="11" y="4"/>
                  </a:cubicBezTo>
                  <a:cubicBezTo>
                    <a:pt x="11" y="4"/>
                    <a:pt x="11" y="4"/>
                    <a:pt x="11" y="4"/>
                  </a:cubicBezTo>
                  <a:cubicBezTo>
                    <a:pt x="11" y="4"/>
                    <a:pt x="11" y="3"/>
                    <a:pt x="11" y="3"/>
                  </a:cubicBezTo>
                  <a:cubicBezTo>
                    <a:pt x="11" y="3"/>
                    <a:pt x="11" y="3"/>
                    <a:pt x="11" y="3"/>
                  </a:cubicBezTo>
                  <a:cubicBezTo>
                    <a:pt x="11" y="3"/>
                    <a:pt x="9" y="4"/>
                    <a:pt x="9" y="5"/>
                  </a:cubicBezTo>
                  <a:cubicBezTo>
                    <a:pt x="9" y="5"/>
                    <a:pt x="9" y="5"/>
                    <a:pt x="9" y="5"/>
                  </a:cubicBezTo>
                  <a:cubicBezTo>
                    <a:pt x="9" y="5"/>
                    <a:pt x="8" y="4"/>
                    <a:pt x="8" y="3"/>
                  </a:cubicBezTo>
                  <a:cubicBezTo>
                    <a:pt x="8" y="3"/>
                    <a:pt x="7" y="4"/>
                    <a:pt x="7" y="4"/>
                  </a:cubicBezTo>
                  <a:cubicBezTo>
                    <a:pt x="7" y="4"/>
                    <a:pt x="7" y="4"/>
                    <a:pt x="7" y="4"/>
                  </a:cubicBezTo>
                  <a:cubicBezTo>
                    <a:pt x="7" y="4"/>
                    <a:pt x="7" y="4"/>
                    <a:pt x="7" y="4"/>
                  </a:cubicBezTo>
                  <a:cubicBezTo>
                    <a:pt x="6" y="3"/>
                    <a:pt x="6" y="3"/>
                    <a:pt x="6" y="3"/>
                  </a:cubicBezTo>
                  <a:cubicBezTo>
                    <a:pt x="6" y="3"/>
                    <a:pt x="6" y="4"/>
                    <a:pt x="6" y="4"/>
                  </a:cubicBezTo>
                  <a:cubicBezTo>
                    <a:pt x="6" y="4"/>
                    <a:pt x="6" y="4"/>
                    <a:pt x="5" y="4"/>
                  </a:cubicBezTo>
                  <a:cubicBezTo>
                    <a:pt x="5" y="4"/>
                    <a:pt x="5" y="4"/>
                    <a:pt x="5" y="4"/>
                  </a:cubicBezTo>
                  <a:cubicBezTo>
                    <a:pt x="5" y="5"/>
                    <a:pt x="5" y="5"/>
                    <a:pt x="5" y="5"/>
                  </a:cubicBezTo>
                  <a:cubicBezTo>
                    <a:pt x="5" y="5"/>
                    <a:pt x="5" y="5"/>
                    <a:pt x="5" y="5"/>
                  </a:cubicBezTo>
                  <a:cubicBezTo>
                    <a:pt x="5" y="5"/>
                    <a:pt x="5" y="5"/>
                    <a:pt x="4" y="5"/>
                  </a:cubicBezTo>
                  <a:cubicBezTo>
                    <a:pt x="4" y="5"/>
                    <a:pt x="4" y="4"/>
                    <a:pt x="4" y="4"/>
                  </a:cubicBezTo>
                  <a:cubicBezTo>
                    <a:pt x="4" y="4"/>
                    <a:pt x="3" y="4"/>
                    <a:pt x="3" y="4"/>
                  </a:cubicBezTo>
                  <a:cubicBezTo>
                    <a:pt x="3" y="4"/>
                    <a:pt x="2" y="4"/>
                    <a:pt x="2" y="3"/>
                  </a:cubicBezTo>
                  <a:cubicBezTo>
                    <a:pt x="2" y="3"/>
                    <a:pt x="1" y="4"/>
                    <a:pt x="1" y="4"/>
                  </a:cubicBezTo>
                  <a:cubicBezTo>
                    <a:pt x="1" y="4"/>
                    <a:pt x="1" y="4"/>
                    <a:pt x="1" y="5"/>
                  </a:cubicBezTo>
                  <a:cubicBezTo>
                    <a:pt x="1" y="5"/>
                    <a:pt x="0" y="5"/>
                    <a:pt x="0" y="5"/>
                  </a:cubicBezTo>
                  <a:cubicBezTo>
                    <a:pt x="0" y="5"/>
                    <a:pt x="0" y="5"/>
                    <a:pt x="0" y="5"/>
                  </a:cubicBezTo>
                  <a:cubicBezTo>
                    <a:pt x="1" y="6"/>
                    <a:pt x="1" y="6"/>
                    <a:pt x="1" y="6"/>
                  </a:cubicBezTo>
                  <a:cubicBezTo>
                    <a:pt x="1" y="6"/>
                    <a:pt x="2" y="7"/>
                    <a:pt x="2" y="8"/>
                  </a:cubicBezTo>
                  <a:cubicBezTo>
                    <a:pt x="2" y="8"/>
                    <a:pt x="3" y="9"/>
                    <a:pt x="3" y="9"/>
                  </a:cubicBezTo>
                  <a:cubicBezTo>
                    <a:pt x="3" y="9"/>
                    <a:pt x="3" y="9"/>
                    <a:pt x="3" y="9"/>
                  </a:cubicBezTo>
                  <a:cubicBezTo>
                    <a:pt x="3" y="9"/>
                    <a:pt x="4" y="9"/>
                    <a:pt x="4" y="9"/>
                  </a:cubicBezTo>
                  <a:cubicBezTo>
                    <a:pt x="4" y="9"/>
                    <a:pt x="4" y="9"/>
                    <a:pt x="4" y="9"/>
                  </a:cubicBezTo>
                  <a:cubicBezTo>
                    <a:pt x="4" y="9"/>
                    <a:pt x="4" y="9"/>
                    <a:pt x="4" y="10"/>
                  </a:cubicBezTo>
                  <a:cubicBezTo>
                    <a:pt x="4" y="10"/>
                    <a:pt x="4" y="10"/>
                    <a:pt x="4" y="10"/>
                  </a:cubicBezTo>
                  <a:cubicBezTo>
                    <a:pt x="4" y="10"/>
                    <a:pt x="4" y="11"/>
                    <a:pt x="4" y="11"/>
                  </a:cubicBezTo>
                  <a:cubicBezTo>
                    <a:pt x="4" y="11"/>
                    <a:pt x="4" y="12"/>
                    <a:pt x="4" y="12"/>
                  </a:cubicBezTo>
                  <a:cubicBezTo>
                    <a:pt x="4" y="12"/>
                    <a:pt x="5" y="13"/>
                    <a:pt x="5" y="13"/>
                  </a:cubicBezTo>
                  <a:cubicBezTo>
                    <a:pt x="5" y="13"/>
                    <a:pt x="5" y="13"/>
                    <a:pt x="6" y="13"/>
                  </a:cubicBezTo>
                  <a:cubicBezTo>
                    <a:pt x="6" y="13"/>
                    <a:pt x="6" y="13"/>
                    <a:pt x="6" y="13"/>
                  </a:cubicBezTo>
                  <a:cubicBezTo>
                    <a:pt x="6" y="14"/>
                    <a:pt x="7" y="14"/>
                    <a:pt x="8" y="14"/>
                  </a:cubicBezTo>
                  <a:cubicBezTo>
                    <a:pt x="8" y="14"/>
                    <a:pt x="8" y="14"/>
                    <a:pt x="8" y="14"/>
                  </a:cubicBezTo>
                  <a:cubicBezTo>
                    <a:pt x="8" y="14"/>
                    <a:pt x="8" y="14"/>
                    <a:pt x="8" y="14"/>
                  </a:cubicBezTo>
                  <a:cubicBezTo>
                    <a:pt x="8" y="13"/>
                    <a:pt x="9" y="13"/>
                    <a:pt x="9" y="13"/>
                  </a:cubicBezTo>
                  <a:cubicBezTo>
                    <a:pt x="9" y="13"/>
                    <a:pt x="9" y="13"/>
                    <a:pt x="9" y="13"/>
                  </a:cubicBezTo>
                  <a:cubicBezTo>
                    <a:pt x="9" y="13"/>
                    <a:pt x="10" y="13"/>
                    <a:pt x="11" y="13"/>
                  </a:cubicBezTo>
                  <a:cubicBezTo>
                    <a:pt x="11" y="13"/>
                    <a:pt x="12" y="14"/>
                    <a:pt x="12" y="14"/>
                  </a:cubicBezTo>
                  <a:cubicBezTo>
                    <a:pt x="12" y="14"/>
                    <a:pt x="13" y="14"/>
                    <a:pt x="12" y="14"/>
                  </a:cubicBezTo>
                  <a:cubicBezTo>
                    <a:pt x="12" y="15"/>
                    <a:pt x="12" y="15"/>
                    <a:pt x="12" y="15"/>
                  </a:cubicBezTo>
                  <a:cubicBezTo>
                    <a:pt x="12" y="15"/>
                    <a:pt x="12" y="15"/>
                    <a:pt x="12" y="15"/>
                  </a:cubicBezTo>
                  <a:cubicBezTo>
                    <a:pt x="12" y="15"/>
                    <a:pt x="11" y="15"/>
                    <a:pt x="11" y="15"/>
                  </a:cubicBezTo>
                  <a:cubicBezTo>
                    <a:pt x="11" y="15"/>
                    <a:pt x="11" y="15"/>
                    <a:pt x="11" y="15"/>
                  </a:cubicBezTo>
                  <a:cubicBezTo>
                    <a:pt x="12" y="15"/>
                    <a:pt x="12" y="16"/>
                    <a:pt x="13" y="16"/>
                  </a:cubicBezTo>
                  <a:cubicBezTo>
                    <a:pt x="13" y="16"/>
                    <a:pt x="13" y="16"/>
                    <a:pt x="14" y="16"/>
                  </a:cubicBezTo>
                  <a:cubicBezTo>
                    <a:pt x="14" y="17"/>
                    <a:pt x="14" y="17"/>
                    <a:pt x="14" y="17"/>
                  </a:cubicBezTo>
                  <a:cubicBezTo>
                    <a:pt x="14" y="18"/>
                    <a:pt x="14" y="18"/>
                    <a:pt x="14" y="18"/>
                  </a:cubicBezTo>
                  <a:cubicBezTo>
                    <a:pt x="14" y="18"/>
                    <a:pt x="13" y="19"/>
                    <a:pt x="13" y="19"/>
                  </a:cubicBezTo>
                  <a:cubicBezTo>
                    <a:pt x="13" y="19"/>
                    <a:pt x="13" y="19"/>
                    <a:pt x="13" y="19"/>
                  </a:cubicBezTo>
                  <a:cubicBezTo>
                    <a:pt x="13" y="19"/>
                    <a:pt x="13" y="20"/>
                    <a:pt x="12" y="20"/>
                  </a:cubicBezTo>
                  <a:cubicBezTo>
                    <a:pt x="12" y="20"/>
                    <a:pt x="11" y="19"/>
                    <a:pt x="10" y="19"/>
                  </a:cubicBezTo>
                  <a:cubicBezTo>
                    <a:pt x="10" y="19"/>
                    <a:pt x="10" y="19"/>
                    <a:pt x="10" y="19"/>
                  </a:cubicBezTo>
                  <a:cubicBezTo>
                    <a:pt x="10" y="19"/>
                    <a:pt x="10" y="19"/>
                    <a:pt x="9" y="19"/>
                  </a:cubicBezTo>
                  <a:cubicBezTo>
                    <a:pt x="9" y="20"/>
                    <a:pt x="9" y="20"/>
                    <a:pt x="9" y="20"/>
                  </a:cubicBezTo>
                  <a:cubicBezTo>
                    <a:pt x="9" y="20"/>
                    <a:pt x="10" y="21"/>
                    <a:pt x="9" y="21"/>
                  </a:cubicBezTo>
                  <a:cubicBezTo>
                    <a:pt x="9" y="21"/>
                    <a:pt x="9" y="21"/>
                    <a:pt x="9" y="21"/>
                  </a:cubicBezTo>
                  <a:cubicBezTo>
                    <a:pt x="9" y="21"/>
                    <a:pt x="9" y="21"/>
                    <a:pt x="9" y="21"/>
                  </a:cubicBezTo>
                  <a:cubicBezTo>
                    <a:pt x="9" y="21"/>
                    <a:pt x="12" y="23"/>
                    <a:pt x="12" y="23"/>
                  </a:cubicBezTo>
                  <a:cubicBezTo>
                    <a:pt x="13" y="23"/>
                    <a:pt x="15" y="25"/>
                    <a:pt x="15" y="25"/>
                  </a:cubicBezTo>
                  <a:cubicBezTo>
                    <a:pt x="15" y="25"/>
                    <a:pt x="15" y="25"/>
                    <a:pt x="15" y="25"/>
                  </a:cubicBezTo>
                  <a:cubicBezTo>
                    <a:pt x="15" y="25"/>
                    <a:pt x="15" y="25"/>
                    <a:pt x="15" y="26"/>
                  </a:cubicBezTo>
                  <a:cubicBezTo>
                    <a:pt x="15" y="26"/>
                    <a:pt x="16" y="27"/>
                    <a:pt x="16" y="27"/>
                  </a:cubicBezTo>
                  <a:cubicBezTo>
                    <a:pt x="16" y="27"/>
                    <a:pt x="17" y="28"/>
                    <a:pt x="17" y="28"/>
                  </a:cubicBezTo>
                  <a:cubicBezTo>
                    <a:pt x="17" y="28"/>
                    <a:pt x="17" y="28"/>
                    <a:pt x="17" y="28"/>
                  </a:cubicBezTo>
                  <a:cubicBezTo>
                    <a:pt x="17" y="28"/>
                    <a:pt x="18" y="30"/>
                    <a:pt x="19" y="30"/>
                  </a:cubicBezTo>
                  <a:cubicBezTo>
                    <a:pt x="20" y="31"/>
                    <a:pt x="21" y="32"/>
                    <a:pt x="21" y="33"/>
                  </a:cubicBezTo>
                  <a:cubicBezTo>
                    <a:pt x="21" y="33"/>
                    <a:pt x="21" y="33"/>
                    <a:pt x="21" y="33"/>
                  </a:cubicBezTo>
                  <a:cubicBezTo>
                    <a:pt x="22" y="33"/>
                    <a:pt x="22" y="33"/>
                    <a:pt x="22" y="33"/>
                  </a:cubicBezTo>
                  <a:cubicBezTo>
                    <a:pt x="22" y="33"/>
                    <a:pt x="22" y="33"/>
                    <a:pt x="22" y="33"/>
                  </a:cubicBezTo>
                  <a:cubicBezTo>
                    <a:pt x="22" y="34"/>
                    <a:pt x="22" y="34"/>
                    <a:pt x="22" y="35"/>
                  </a:cubicBezTo>
                  <a:cubicBezTo>
                    <a:pt x="22" y="35"/>
                    <a:pt x="23" y="36"/>
                    <a:pt x="23" y="36"/>
                  </a:cubicBezTo>
                  <a:cubicBezTo>
                    <a:pt x="23" y="36"/>
                    <a:pt x="23" y="36"/>
                    <a:pt x="23" y="36"/>
                  </a:cubicBezTo>
                  <a:cubicBezTo>
                    <a:pt x="23" y="36"/>
                    <a:pt x="23" y="35"/>
                    <a:pt x="24" y="36"/>
                  </a:cubicBezTo>
                  <a:cubicBezTo>
                    <a:pt x="24" y="36"/>
                    <a:pt x="24" y="36"/>
                    <a:pt x="24" y="36"/>
                  </a:cubicBezTo>
                  <a:cubicBezTo>
                    <a:pt x="24" y="37"/>
                    <a:pt x="24" y="37"/>
                    <a:pt x="24" y="37"/>
                  </a:cubicBezTo>
                  <a:cubicBezTo>
                    <a:pt x="24" y="37"/>
                    <a:pt x="25" y="37"/>
                    <a:pt x="25" y="37"/>
                  </a:cubicBezTo>
                  <a:cubicBezTo>
                    <a:pt x="25" y="37"/>
                    <a:pt x="25" y="37"/>
                    <a:pt x="25" y="37"/>
                  </a:cubicBezTo>
                  <a:cubicBezTo>
                    <a:pt x="25" y="37"/>
                    <a:pt x="26" y="38"/>
                    <a:pt x="26" y="38"/>
                  </a:cubicBezTo>
                  <a:cubicBezTo>
                    <a:pt x="27" y="38"/>
                    <a:pt x="27" y="38"/>
                    <a:pt x="26" y="38"/>
                  </a:cubicBezTo>
                  <a:cubicBezTo>
                    <a:pt x="26" y="38"/>
                    <a:pt x="26" y="39"/>
                    <a:pt x="26" y="39"/>
                  </a:cubicBezTo>
                  <a:cubicBezTo>
                    <a:pt x="26" y="39"/>
                    <a:pt x="26" y="39"/>
                    <a:pt x="26" y="39"/>
                  </a:cubicBezTo>
                  <a:cubicBezTo>
                    <a:pt x="25" y="39"/>
                    <a:pt x="25" y="39"/>
                    <a:pt x="25" y="39"/>
                  </a:cubicBezTo>
                  <a:cubicBezTo>
                    <a:pt x="25" y="39"/>
                    <a:pt x="25" y="39"/>
                    <a:pt x="25" y="39"/>
                  </a:cubicBezTo>
                  <a:cubicBezTo>
                    <a:pt x="25" y="39"/>
                    <a:pt x="26" y="41"/>
                    <a:pt x="27" y="41"/>
                  </a:cubicBezTo>
                  <a:cubicBezTo>
                    <a:pt x="27" y="41"/>
                    <a:pt x="27" y="41"/>
                    <a:pt x="27" y="41"/>
                  </a:cubicBezTo>
                  <a:cubicBezTo>
                    <a:pt x="27" y="41"/>
                    <a:pt x="27" y="42"/>
                    <a:pt x="27" y="42"/>
                  </a:cubicBezTo>
                  <a:cubicBezTo>
                    <a:pt x="27" y="42"/>
                    <a:pt x="28" y="42"/>
                    <a:pt x="27" y="42"/>
                  </a:cubicBezTo>
                  <a:cubicBezTo>
                    <a:pt x="27" y="42"/>
                    <a:pt x="27" y="43"/>
                    <a:pt x="27" y="43"/>
                  </a:cubicBezTo>
                  <a:cubicBezTo>
                    <a:pt x="27" y="43"/>
                    <a:pt x="27" y="43"/>
                    <a:pt x="27" y="43"/>
                  </a:cubicBezTo>
                  <a:cubicBezTo>
                    <a:pt x="27" y="43"/>
                    <a:pt x="27" y="44"/>
                    <a:pt x="27" y="44"/>
                  </a:cubicBezTo>
                  <a:cubicBezTo>
                    <a:pt x="27" y="44"/>
                    <a:pt x="27" y="45"/>
                    <a:pt x="27" y="4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0" name="Freeform 562"/>
            <p:cNvSpPr>
              <a:spLocks/>
            </p:cNvSpPr>
            <p:nvPr/>
          </p:nvSpPr>
          <p:spPr bwMode="auto">
            <a:xfrm>
              <a:off x="4286" y="2416"/>
              <a:ext cx="3" cy="3"/>
            </a:xfrm>
            <a:custGeom>
              <a:avLst/>
              <a:gdLst/>
              <a:ahLst/>
              <a:cxnLst>
                <a:cxn ang="0">
                  <a:pos x="1" y="0"/>
                </a:cxn>
                <a:cxn ang="0">
                  <a:pos x="0" y="1"/>
                </a:cxn>
                <a:cxn ang="0">
                  <a:pos x="1" y="1"/>
                </a:cxn>
                <a:cxn ang="0">
                  <a:pos x="1" y="0"/>
                </a:cxn>
              </a:cxnLst>
              <a:rect l="0" t="0" r="r" b="b"/>
              <a:pathLst>
                <a:path w="1" h="1">
                  <a:moveTo>
                    <a:pt x="1" y="0"/>
                  </a:moveTo>
                  <a:cubicBezTo>
                    <a:pt x="0" y="1"/>
                    <a:pt x="0" y="1"/>
                    <a:pt x="0" y="1"/>
                  </a:cubicBezTo>
                  <a:cubicBezTo>
                    <a:pt x="1"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1" name="Freeform 563"/>
            <p:cNvSpPr>
              <a:spLocks/>
            </p:cNvSpPr>
            <p:nvPr/>
          </p:nvSpPr>
          <p:spPr bwMode="auto">
            <a:xfrm>
              <a:off x="4286" y="2412"/>
              <a:ext cx="3" cy="4"/>
            </a:xfrm>
            <a:custGeom>
              <a:avLst/>
              <a:gdLst/>
              <a:ahLst/>
              <a:cxnLst>
                <a:cxn ang="0">
                  <a:pos x="1" y="1"/>
                </a:cxn>
                <a:cxn ang="0">
                  <a:pos x="1" y="0"/>
                </a:cxn>
                <a:cxn ang="0">
                  <a:pos x="1" y="1"/>
                </a:cxn>
              </a:cxnLst>
              <a:rect l="0" t="0" r="r" b="b"/>
              <a:pathLst>
                <a:path w="1" h="1">
                  <a:moveTo>
                    <a:pt x="1" y="1"/>
                  </a:moveTo>
                  <a:cubicBezTo>
                    <a:pt x="1" y="1"/>
                    <a:pt x="0" y="0"/>
                    <a:pt x="1" y="0"/>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2" name="Freeform 564"/>
            <p:cNvSpPr>
              <a:spLocks/>
            </p:cNvSpPr>
            <p:nvPr/>
          </p:nvSpPr>
          <p:spPr bwMode="auto">
            <a:xfrm>
              <a:off x="4260" y="2438"/>
              <a:ext cx="3" cy="10"/>
            </a:xfrm>
            <a:custGeom>
              <a:avLst/>
              <a:gdLst/>
              <a:ahLst/>
              <a:cxnLst>
                <a:cxn ang="0">
                  <a:pos x="1" y="2"/>
                </a:cxn>
                <a:cxn ang="0">
                  <a:pos x="1" y="1"/>
                </a:cxn>
                <a:cxn ang="0">
                  <a:pos x="0" y="1"/>
                </a:cxn>
                <a:cxn ang="0">
                  <a:pos x="1" y="2"/>
                </a:cxn>
              </a:cxnLst>
              <a:rect l="0" t="0" r="r" b="b"/>
              <a:pathLst>
                <a:path w="1" h="3">
                  <a:moveTo>
                    <a:pt x="1" y="2"/>
                  </a:moveTo>
                  <a:cubicBezTo>
                    <a:pt x="1" y="2"/>
                    <a:pt x="1" y="2"/>
                    <a:pt x="1" y="1"/>
                  </a:cubicBezTo>
                  <a:cubicBezTo>
                    <a:pt x="0" y="1"/>
                    <a:pt x="0" y="0"/>
                    <a:pt x="0" y="1"/>
                  </a:cubicBezTo>
                  <a:cubicBezTo>
                    <a:pt x="0" y="2"/>
                    <a:pt x="0" y="3"/>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3" name="Freeform 565"/>
            <p:cNvSpPr>
              <a:spLocks/>
            </p:cNvSpPr>
            <p:nvPr/>
          </p:nvSpPr>
          <p:spPr bwMode="auto">
            <a:xfrm>
              <a:off x="4325" y="2377"/>
              <a:ext cx="3" cy="3"/>
            </a:xfrm>
            <a:custGeom>
              <a:avLst/>
              <a:gdLst/>
              <a:ahLst/>
              <a:cxnLst>
                <a:cxn ang="0">
                  <a:pos x="0" y="0"/>
                </a:cxn>
                <a:cxn ang="0">
                  <a:pos x="0" y="0"/>
                </a:cxn>
                <a:cxn ang="0">
                  <a:pos x="0" y="0"/>
                </a:cxn>
              </a:cxnLst>
              <a:rect l="0" t="0" r="r" b="b"/>
              <a:pathLst>
                <a:path w="1" h="1">
                  <a:moveTo>
                    <a:pt x="0" y="0"/>
                  </a:moveTo>
                  <a:cubicBezTo>
                    <a:pt x="0" y="0"/>
                    <a:pt x="1" y="0"/>
                    <a:pt x="0" y="0"/>
                  </a:cubicBezTo>
                  <a:cubicBezTo>
                    <a:pt x="0" y="0"/>
                    <a:pt x="0"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4" name="Freeform 566"/>
            <p:cNvSpPr>
              <a:spLocks/>
            </p:cNvSpPr>
            <p:nvPr/>
          </p:nvSpPr>
          <p:spPr bwMode="auto">
            <a:xfrm>
              <a:off x="4328" y="2383"/>
              <a:ext cx="1" cy="1"/>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5" name="Freeform 567"/>
            <p:cNvSpPr>
              <a:spLocks/>
            </p:cNvSpPr>
            <p:nvPr/>
          </p:nvSpPr>
          <p:spPr bwMode="auto">
            <a:xfrm>
              <a:off x="4244" y="2238"/>
              <a:ext cx="133" cy="242"/>
            </a:xfrm>
            <a:custGeom>
              <a:avLst/>
              <a:gdLst/>
              <a:ahLst/>
              <a:cxnLst>
                <a:cxn ang="0">
                  <a:pos x="41" y="29"/>
                </a:cxn>
                <a:cxn ang="0">
                  <a:pos x="41" y="25"/>
                </a:cxn>
                <a:cxn ang="0">
                  <a:pos x="40" y="23"/>
                </a:cxn>
                <a:cxn ang="0">
                  <a:pos x="38" y="21"/>
                </a:cxn>
                <a:cxn ang="0">
                  <a:pos x="37" y="16"/>
                </a:cxn>
                <a:cxn ang="0">
                  <a:pos x="34" y="13"/>
                </a:cxn>
                <a:cxn ang="0">
                  <a:pos x="30" y="11"/>
                </a:cxn>
                <a:cxn ang="0">
                  <a:pos x="27" y="13"/>
                </a:cxn>
                <a:cxn ang="0">
                  <a:pos x="24" y="12"/>
                </a:cxn>
                <a:cxn ang="0">
                  <a:pos x="18" y="15"/>
                </a:cxn>
                <a:cxn ang="0">
                  <a:pos x="19" y="13"/>
                </a:cxn>
                <a:cxn ang="0">
                  <a:pos x="19" y="11"/>
                </a:cxn>
                <a:cxn ang="0">
                  <a:pos x="20" y="8"/>
                </a:cxn>
                <a:cxn ang="0">
                  <a:pos x="19" y="6"/>
                </a:cxn>
                <a:cxn ang="0">
                  <a:pos x="17" y="5"/>
                </a:cxn>
                <a:cxn ang="0">
                  <a:pos x="16" y="4"/>
                </a:cxn>
                <a:cxn ang="0">
                  <a:pos x="16" y="1"/>
                </a:cxn>
                <a:cxn ang="0">
                  <a:pos x="14" y="1"/>
                </a:cxn>
                <a:cxn ang="0">
                  <a:pos x="11" y="1"/>
                </a:cxn>
                <a:cxn ang="0">
                  <a:pos x="9" y="2"/>
                </a:cxn>
                <a:cxn ang="0">
                  <a:pos x="6" y="4"/>
                </a:cxn>
                <a:cxn ang="0">
                  <a:pos x="3" y="5"/>
                </a:cxn>
                <a:cxn ang="0">
                  <a:pos x="2" y="10"/>
                </a:cxn>
                <a:cxn ang="0">
                  <a:pos x="2" y="12"/>
                </a:cxn>
                <a:cxn ang="0">
                  <a:pos x="5" y="18"/>
                </a:cxn>
                <a:cxn ang="0">
                  <a:pos x="7" y="22"/>
                </a:cxn>
                <a:cxn ang="0">
                  <a:pos x="8" y="23"/>
                </a:cxn>
                <a:cxn ang="0">
                  <a:pos x="7" y="25"/>
                </a:cxn>
                <a:cxn ang="0">
                  <a:pos x="5" y="28"/>
                </a:cxn>
                <a:cxn ang="0">
                  <a:pos x="9" y="35"/>
                </a:cxn>
                <a:cxn ang="0">
                  <a:pos x="9" y="38"/>
                </a:cxn>
                <a:cxn ang="0">
                  <a:pos x="11" y="43"/>
                </a:cxn>
                <a:cxn ang="0">
                  <a:pos x="9" y="48"/>
                </a:cxn>
                <a:cxn ang="0">
                  <a:pos x="7" y="52"/>
                </a:cxn>
                <a:cxn ang="0">
                  <a:pos x="5" y="58"/>
                </a:cxn>
                <a:cxn ang="0">
                  <a:pos x="7" y="62"/>
                </a:cxn>
                <a:cxn ang="0">
                  <a:pos x="9" y="65"/>
                </a:cxn>
                <a:cxn ang="0">
                  <a:pos x="12" y="68"/>
                </a:cxn>
                <a:cxn ang="0">
                  <a:pos x="14" y="70"/>
                </a:cxn>
                <a:cxn ang="0">
                  <a:pos x="17" y="71"/>
                </a:cxn>
                <a:cxn ang="0">
                  <a:pos x="19" y="72"/>
                </a:cxn>
                <a:cxn ang="0">
                  <a:pos x="19" y="75"/>
                </a:cxn>
                <a:cxn ang="0">
                  <a:pos x="22" y="74"/>
                </a:cxn>
                <a:cxn ang="0">
                  <a:pos x="23" y="71"/>
                </a:cxn>
                <a:cxn ang="0">
                  <a:pos x="18" y="69"/>
                </a:cxn>
                <a:cxn ang="0">
                  <a:pos x="15" y="65"/>
                </a:cxn>
                <a:cxn ang="0">
                  <a:pos x="12" y="57"/>
                </a:cxn>
                <a:cxn ang="0">
                  <a:pos x="9" y="54"/>
                </a:cxn>
                <a:cxn ang="0">
                  <a:pos x="14" y="41"/>
                </a:cxn>
                <a:cxn ang="0">
                  <a:pos x="16" y="36"/>
                </a:cxn>
                <a:cxn ang="0">
                  <a:pos x="18" y="39"/>
                </a:cxn>
                <a:cxn ang="0">
                  <a:pos x="25" y="42"/>
                </a:cxn>
                <a:cxn ang="0">
                  <a:pos x="27" y="43"/>
                </a:cxn>
                <a:cxn ang="0">
                  <a:pos x="27" y="41"/>
                </a:cxn>
                <a:cxn ang="0">
                  <a:pos x="26" y="38"/>
                </a:cxn>
                <a:cxn ang="0">
                  <a:pos x="25" y="36"/>
                </a:cxn>
                <a:cxn ang="0">
                  <a:pos x="28" y="32"/>
                </a:cxn>
                <a:cxn ang="0">
                  <a:pos x="31" y="31"/>
                </a:cxn>
                <a:cxn ang="0">
                  <a:pos x="38" y="32"/>
                </a:cxn>
              </a:cxnLst>
              <a:rect l="0" t="0" r="r" b="b"/>
              <a:pathLst>
                <a:path w="41" h="75">
                  <a:moveTo>
                    <a:pt x="39" y="32"/>
                  </a:moveTo>
                  <a:cubicBezTo>
                    <a:pt x="39" y="32"/>
                    <a:pt x="39" y="31"/>
                    <a:pt x="39" y="31"/>
                  </a:cubicBezTo>
                  <a:cubicBezTo>
                    <a:pt x="40" y="31"/>
                    <a:pt x="40" y="31"/>
                    <a:pt x="40" y="31"/>
                  </a:cubicBezTo>
                  <a:cubicBezTo>
                    <a:pt x="41" y="31"/>
                    <a:pt x="41" y="29"/>
                    <a:pt x="41" y="29"/>
                  </a:cubicBezTo>
                  <a:cubicBezTo>
                    <a:pt x="41" y="28"/>
                    <a:pt x="41" y="28"/>
                    <a:pt x="41" y="27"/>
                  </a:cubicBezTo>
                  <a:cubicBezTo>
                    <a:pt x="41" y="27"/>
                    <a:pt x="41" y="26"/>
                    <a:pt x="41" y="26"/>
                  </a:cubicBezTo>
                  <a:cubicBezTo>
                    <a:pt x="41" y="26"/>
                    <a:pt x="41" y="26"/>
                    <a:pt x="41" y="26"/>
                  </a:cubicBezTo>
                  <a:cubicBezTo>
                    <a:pt x="41" y="26"/>
                    <a:pt x="41" y="26"/>
                    <a:pt x="41" y="25"/>
                  </a:cubicBezTo>
                  <a:cubicBezTo>
                    <a:pt x="41" y="25"/>
                    <a:pt x="41" y="25"/>
                    <a:pt x="41" y="25"/>
                  </a:cubicBezTo>
                  <a:cubicBezTo>
                    <a:pt x="41" y="25"/>
                    <a:pt x="41" y="24"/>
                    <a:pt x="40" y="24"/>
                  </a:cubicBezTo>
                  <a:cubicBezTo>
                    <a:pt x="40" y="24"/>
                    <a:pt x="40" y="24"/>
                    <a:pt x="40" y="24"/>
                  </a:cubicBezTo>
                  <a:cubicBezTo>
                    <a:pt x="40" y="24"/>
                    <a:pt x="40" y="23"/>
                    <a:pt x="40" y="23"/>
                  </a:cubicBezTo>
                  <a:cubicBezTo>
                    <a:pt x="40" y="23"/>
                    <a:pt x="40" y="23"/>
                    <a:pt x="40" y="23"/>
                  </a:cubicBezTo>
                  <a:cubicBezTo>
                    <a:pt x="40" y="23"/>
                    <a:pt x="39" y="23"/>
                    <a:pt x="39" y="23"/>
                  </a:cubicBezTo>
                  <a:cubicBezTo>
                    <a:pt x="39" y="23"/>
                    <a:pt x="38" y="22"/>
                    <a:pt x="38" y="22"/>
                  </a:cubicBezTo>
                  <a:cubicBezTo>
                    <a:pt x="38" y="22"/>
                    <a:pt x="38" y="21"/>
                    <a:pt x="38" y="21"/>
                  </a:cubicBezTo>
                  <a:cubicBezTo>
                    <a:pt x="38" y="21"/>
                    <a:pt x="37" y="21"/>
                    <a:pt x="37" y="20"/>
                  </a:cubicBezTo>
                  <a:cubicBezTo>
                    <a:pt x="37" y="20"/>
                    <a:pt x="37" y="19"/>
                    <a:pt x="37" y="18"/>
                  </a:cubicBezTo>
                  <a:cubicBezTo>
                    <a:pt x="37" y="18"/>
                    <a:pt x="37" y="18"/>
                    <a:pt x="37" y="17"/>
                  </a:cubicBezTo>
                  <a:cubicBezTo>
                    <a:pt x="37" y="17"/>
                    <a:pt x="37" y="17"/>
                    <a:pt x="37" y="16"/>
                  </a:cubicBezTo>
                  <a:cubicBezTo>
                    <a:pt x="37" y="16"/>
                    <a:pt x="36" y="15"/>
                    <a:pt x="36" y="14"/>
                  </a:cubicBezTo>
                  <a:cubicBezTo>
                    <a:pt x="35" y="14"/>
                    <a:pt x="35" y="14"/>
                    <a:pt x="35" y="14"/>
                  </a:cubicBezTo>
                  <a:cubicBezTo>
                    <a:pt x="35" y="14"/>
                    <a:pt x="34" y="13"/>
                    <a:pt x="34" y="13"/>
                  </a:cubicBezTo>
                  <a:cubicBezTo>
                    <a:pt x="34" y="13"/>
                    <a:pt x="34" y="13"/>
                    <a:pt x="34" y="13"/>
                  </a:cubicBezTo>
                  <a:cubicBezTo>
                    <a:pt x="34" y="13"/>
                    <a:pt x="34" y="12"/>
                    <a:pt x="34" y="12"/>
                  </a:cubicBezTo>
                  <a:cubicBezTo>
                    <a:pt x="33" y="11"/>
                    <a:pt x="32" y="11"/>
                    <a:pt x="32" y="11"/>
                  </a:cubicBezTo>
                  <a:cubicBezTo>
                    <a:pt x="32" y="11"/>
                    <a:pt x="31" y="11"/>
                    <a:pt x="31" y="11"/>
                  </a:cubicBezTo>
                  <a:cubicBezTo>
                    <a:pt x="31" y="11"/>
                    <a:pt x="30" y="11"/>
                    <a:pt x="30" y="11"/>
                  </a:cubicBezTo>
                  <a:cubicBezTo>
                    <a:pt x="30" y="11"/>
                    <a:pt x="29" y="12"/>
                    <a:pt x="29" y="12"/>
                  </a:cubicBezTo>
                  <a:cubicBezTo>
                    <a:pt x="29" y="12"/>
                    <a:pt x="29" y="12"/>
                    <a:pt x="29" y="12"/>
                  </a:cubicBezTo>
                  <a:cubicBezTo>
                    <a:pt x="29" y="13"/>
                    <a:pt x="28" y="13"/>
                    <a:pt x="28" y="13"/>
                  </a:cubicBezTo>
                  <a:cubicBezTo>
                    <a:pt x="28" y="13"/>
                    <a:pt x="28" y="13"/>
                    <a:pt x="27" y="13"/>
                  </a:cubicBezTo>
                  <a:cubicBezTo>
                    <a:pt x="27" y="13"/>
                    <a:pt x="27" y="14"/>
                    <a:pt x="27" y="14"/>
                  </a:cubicBezTo>
                  <a:cubicBezTo>
                    <a:pt x="27" y="14"/>
                    <a:pt x="27" y="14"/>
                    <a:pt x="27" y="14"/>
                  </a:cubicBezTo>
                  <a:cubicBezTo>
                    <a:pt x="27" y="14"/>
                    <a:pt x="24" y="12"/>
                    <a:pt x="24" y="12"/>
                  </a:cubicBezTo>
                  <a:cubicBezTo>
                    <a:pt x="24" y="12"/>
                    <a:pt x="24" y="12"/>
                    <a:pt x="24" y="12"/>
                  </a:cubicBezTo>
                  <a:cubicBezTo>
                    <a:pt x="24" y="12"/>
                    <a:pt x="22" y="13"/>
                    <a:pt x="22" y="13"/>
                  </a:cubicBezTo>
                  <a:cubicBezTo>
                    <a:pt x="22" y="14"/>
                    <a:pt x="21" y="14"/>
                    <a:pt x="21" y="14"/>
                  </a:cubicBezTo>
                  <a:cubicBezTo>
                    <a:pt x="21" y="14"/>
                    <a:pt x="20" y="15"/>
                    <a:pt x="19" y="16"/>
                  </a:cubicBezTo>
                  <a:cubicBezTo>
                    <a:pt x="19" y="16"/>
                    <a:pt x="18" y="15"/>
                    <a:pt x="18" y="15"/>
                  </a:cubicBezTo>
                  <a:cubicBezTo>
                    <a:pt x="18" y="15"/>
                    <a:pt x="18" y="15"/>
                    <a:pt x="18" y="15"/>
                  </a:cubicBezTo>
                  <a:cubicBezTo>
                    <a:pt x="18" y="15"/>
                    <a:pt x="18" y="15"/>
                    <a:pt x="18" y="14"/>
                  </a:cubicBezTo>
                  <a:cubicBezTo>
                    <a:pt x="18" y="14"/>
                    <a:pt x="18" y="14"/>
                    <a:pt x="19" y="14"/>
                  </a:cubicBezTo>
                  <a:cubicBezTo>
                    <a:pt x="19" y="14"/>
                    <a:pt x="19" y="13"/>
                    <a:pt x="19" y="13"/>
                  </a:cubicBezTo>
                  <a:cubicBezTo>
                    <a:pt x="19" y="13"/>
                    <a:pt x="19" y="13"/>
                    <a:pt x="19" y="13"/>
                  </a:cubicBezTo>
                  <a:cubicBezTo>
                    <a:pt x="19" y="13"/>
                    <a:pt x="19" y="13"/>
                    <a:pt x="19" y="13"/>
                  </a:cubicBezTo>
                  <a:cubicBezTo>
                    <a:pt x="19" y="12"/>
                    <a:pt x="19" y="12"/>
                    <a:pt x="19" y="11"/>
                  </a:cubicBezTo>
                  <a:cubicBezTo>
                    <a:pt x="19" y="11"/>
                    <a:pt x="19" y="11"/>
                    <a:pt x="19" y="11"/>
                  </a:cubicBezTo>
                  <a:cubicBezTo>
                    <a:pt x="19" y="11"/>
                    <a:pt x="19" y="10"/>
                    <a:pt x="19" y="10"/>
                  </a:cubicBezTo>
                  <a:cubicBezTo>
                    <a:pt x="19" y="10"/>
                    <a:pt x="20" y="10"/>
                    <a:pt x="20" y="10"/>
                  </a:cubicBezTo>
                  <a:cubicBezTo>
                    <a:pt x="20" y="9"/>
                    <a:pt x="20" y="9"/>
                    <a:pt x="20" y="9"/>
                  </a:cubicBezTo>
                  <a:cubicBezTo>
                    <a:pt x="20" y="9"/>
                    <a:pt x="20" y="8"/>
                    <a:pt x="20" y="8"/>
                  </a:cubicBezTo>
                  <a:cubicBezTo>
                    <a:pt x="20" y="8"/>
                    <a:pt x="20" y="8"/>
                    <a:pt x="20" y="8"/>
                  </a:cubicBezTo>
                  <a:cubicBezTo>
                    <a:pt x="20" y="8"/>
                    <a:pt x="20" y="8"/>
                    <a:pt x="20" y="8"/>
                  </a:cubicBezTo>
                  <a:cubicBezTo>
                    <a:pt x="20" y="8"/>
                    <a:pt x="20" y="7"/>
                    <a:pt x="20" y="7"/>
                  </a:cubicBezTo>
                  <a:cubicBezTo>
                    <a:pt x="20" y="7"/>
                    <a:pt x="20" y="6"/>
                    <a:pt x="19" y="6"/>
                  </a:cubicBezTo>
                  <a:cubicBezTo>
                    <a:pt x="19" y="6"/>
                    <a:pt x="20" y="5"/>
                    <a:pt x="20" y="5"/>
                  </a:cubicBezTo>
                  <a:cubicBezTo>
                    <a:pt x="20" y="5"/>
                    <a:pt x="20" y="5"/>
                    <a:pt x="20" y="5"/>
                  </a:cubicBezTo>
                  <a:cubicBezTo>
                    <a:pt x="20" y="5"/>
                    <a:pt x="20" y="5"/>
                    <a:pt x="20" y="5"/>
                  </a:cubicBezTo>
                  <a:cubicBezTo>
                    <a:pt x="20" y="5"/>
                    <a:pt x="17" y="5"/>
                    <a:pt x="17" y="5"/>
                  </a:cubicBezTo>
                  <a:cubicBezTo>
                    <a:pt x="16" y="5"/>
                    <a:pt x="16" y="5"/>
                    <a:pt x="16" y="5"/>
                  </a:cubicBezTo>
                  <a:cubicBezTo>
                    <a:pt x="16" y="5"/>
                    <a:pt x="16" y="4"/>
                    <a:pt x="16" y="4"/>
                  </a:cubicBezTo>
                  <a:cubicBezTo>
                    <a:pt x="16" y="4"/>
                    <a:pt x="16" y="4"/>
                    <a:pt x="16" y="4"/>
                  </a:cubicBezTo>
                  <a:cubicBezTo>
                    <a:pt x="16" y="4"/>
                    <a:pt x="16" y="4"/>
                    <a:pt x="16" y="4"/>
                  </a:cubicBezTo>
                  <a:cubicBezTo>
                    <a:pt x="16" y="3"/>
                    <a:pt x="16" y="3"/>
                    <a:pt x="16" y="3"/>
                  </a:cubicBezTo>
                  <a:cubicBezTo>
                    <a:pt x="16" y="3"/>
                    <a:pt x="16" y="2"/>
                    <a:pt x="16" y="2"/>
                  </a:cubicBezTo>
                  <a:cubicBezTo>
                    <a:pt x="16" y="2"/>
                    <a:pt x="16" y="2"/>
                    <a:pt x="16" y="2"/>
                  </a:cubicBezTo>
                  <a:cubicBezTo>
                    <a:pt x="16" y="2"/>
                    <a:pt x="16" y="2"/>
                    <a:pt x="16" y="1"/>
                  </a:cubicBezTo>
                  <a:cubicBezTo>
                    <a:pt x="16" y="1"/>
                    <a:pt x="15" y="1"/>
                    <a:pt x="15" y="1"/>
                  </a:cubicBezTo>
                  <a:cubicBezTo>
                    <a:pt x="15" y="1"/>
                    <a:pt x="14" y="1"/>
                    <a:pt x="14" y="1"/>
                  </a:cubicBezTo>
                  <a:cubicBezTo>
                    <a:pt x="14" y="2"/>
                    <a:pt x="14" y="1"/>
                    <a:pt x="14" y="1"/>
                  </a:cubicBezTo>
                  <a:cubicBezTo>
                    <a:pt x="14" y="1"/>
                    <a:pt x="14" y="1"/>
                    <a:pt x="14" y="1"/>
                  </a:cubicBezTo>
                  <a:cubicBezTo>
                    <a:pt x="14" y="1"/>
                    <a:pt x="14" y="1"/>
                    <a:pt x="13" y="0"/>
                  </a:cubicBezTo>
                  <a:cubicBezTo>
                    <a:pt x="13" y="0"/>
                    <a:pt x="12" y="1"/>
                    <a:pt x="12" y="1"/>
                  </a:cubicBezTo>
                  <a:cubicBezTo>
                    <a:pt x="12" y="1"/>
                    <a:pt x="12" y="1"/>
                    <a:pt x="12" y="1"/>
                  </a:cubicBezTo>
                  <a:cubicBezTo>
                    <a:pt x="12" y="1"/>
                    <a:pt x="11" y="1"/>
                    <a:pt x="11" y="1"/>
                  </a:cubicBezTo>
                  <a:cubicBezTo>
                    <a:pt x="11" y="1"/>
                    <a:pt x="11" y="1"/>
                    <a:pt x="11" y="1"/>
                  </a:cubicBezTo>
                  <a:cubicBezTo>
                    <a:pt x="11" y="1"/>
                    <a:pt x="11" y="1"/>
                    <a:pt x="11" y="2"/>
                  </a:cubicBezTo>
                  <a:cubicBezTo>
                    <a:pt x="11" y="2"/>
                    <a:pt x="11" y="2"/>
                    <a:pt x="11" y="2"/>
                  </a:cubicBezTo>
                  <a:cubicBezTo>
                    <a:pt x="11" y="2"/>
                    <a:pt x="10" y="2"/>
                    <a:pt x="9" y="2"/>
                  </a:cubicBezTo>
                  <a:cubicBezTo>
                    <a:pt x="9" y="2"/>
                    <a:pt x="9" y="2"/>
                    <a:pt x="9" y="2"/>
                  </a:cubicBezTo>
                  <a:cubicBezTo>
                    <a:pt x="9" y="2"/>
                    <a:pt x="9" y="2"/>
                    <a:pt x="9" y="3"/>
                  </a:cubicBezTo>
                  <a:cubicBezTo>
                    <a:pt x="9" y="4"/>
                    <a:pt x="8" y="4"/>
                    <a:pt x="8" y="4"/>
                  </a:cubicBezTo>
                  <a:cubicBezTo>
                    <a:pt x="8" y="4"/>
                    <a:pt x="6" y="4"/>
                    <a:pt x="6" y="4"/>
                  </a:cubicBezTo>
                  <a:cubicBezTo>
                    <a:pt x="6" y="4"/>
                    <a:pt x="5" y="4"/>
                    <a:pt x="5" y="4"/>
                  </a:cubicBezTo>
                  <a:cubicBezTo>
                    <a:pt x="5" y="4"/>
                    <a:pt x="4" y="4"/>
                    <a:pt x="4" y="4"/>
                  </a:cubicBezTo>
                  <a:cubicBezTo>
                    <a:pt x="4" y="4"/>
                    <a:pt x="3" y="5"/>
                    <a:pt x="3" y="5"/>
                  </a:cubicBezTo>
                  <a:cubicBezTo>
                    <a:pt x="3" y="5"/>
                    <a:pt x="3" y="5"/>
                    <a:pt x="3" y="5"/>
                  </a:cubicBezTo>
                  <a:cubicBezTo>
                    <a:pt x="3" y="5"/>
                    <a:pt x="3" y="6"/>
                    <a:pt x="3" y="7"/>
                  </a:cubicBezTo>
                  <a:cubicBezTo>
                    <a:pt x="3" y="7"/>
                    <a:pt x="3" y="7"/>
                    <a:pt x="3" y="7"/>
                  </a:cubicBezTo>
                  <a:cubicBezTo>
                    <a:pt x="2" y="8"/>
                    <a:pt x="2" y="9"/>
                    <a:pt x="2" y="9"/>
                  </a:cubicBezTo>
                  <a:cubicBezTo>
                    <a:pt x="3" y="10"/>
                    <a:pt x="2" y="10"/>
                    <a:pt x="2" y="10"/>
                  </a:cubicBezTo>
                  <a:cubicBezTo>
                    <a:pt x="2" y="10"/>
                    <a:pt x="1" y="10"/>
                    <a:pt x="1" y="10"/>
                  </a:cubicBezTo>
                  <a:cubicBezTo>
                    <a:pt x="0" y="10"/>
                    <a:pt x="0" y="10"/>
                    <a:pt x="0" y="10"/>
                  </a:cubicBezTo>
                  <a:cubicBezTo>
                    <a:pt x="0" y="10"/>
                    <a:pt x="1" y="10"/>
                    <a:pt x="1" y="11"/>
                  </a:cubicBezTo>
                  <a:cubicBezTo>
                    <a:pt x="1" y="12"/>
                    <a:pt x="1" y="12"/>
                    <a:pt x="2" y="12"/>
                  </a:cubicBezTo>
                  <a:cubicBezTo>
                    <a:pt x="2" y="12"/>
                    <a:pt x="2" y="12"/>
                    <a:pt x="2" y="12"/>
                  </a:cubicBezTo>
                  <a:cubicBezTo>
                    <a:pt x="2" y="13"/>
                    <a:pt x="2" y="14"/>
                    <a:pt x="2" y="14"/>
                  </a:cubicBezTo>
                  <a:cubicBezTo>
                    <a:pt x="2" y="14"/>
                    <a:pt x="2" y="14"/>
                    <a:pt x="2" y="14"/>
                  </a:cubicBezTo>
                  <a:cubicBezTo>
                    <a:pt x="2" y="14"/>
                    <a:pt x="5" y="17"/>
                    <a:pt x="5" y="18"/>
                  </a:cubicBezTo>
                  <a:cubicBezTo>
                    <a:pt x="5" y="18"/>
                    <a:pt x="5" y="18"/>
                    <a:pt x="5" y="18"/>
                  </a:cubicBezTo>
                  <a:cubicBezTo>
                    <a:pt x="7" y="18"/>
                    <a:pt x="7" y="20"/>
                    <a:pt x="7" y="20"/>
                  </a:cubicBezTo>
                  <a:cubicBezTo>
                    <a:pt x="7" y="20"/>
                    <a:pt x="7" y="21"/>
                    <a:pt x="7" y="22"/>
                  </a:cubicBezTo>
                  <a:cubicBezTo>
                    <a:pt x="7" y="22"/>
                    <a:pt x="7" y="22"/>
                    <a:pt x="7" y="22"/>
                  </a:cubicBezTo>
                  <a:cubicBezTo>
                    <a:pt x="7" y="22"/>
                    <a:pt x="8" y="21"/>
                    <a:pt x="8" y="21"/>
                  </a:cubicBezTo>
                  <a:cubicBezTo>
                    <a:pt x="8" y="21"/>
                    <a:pt x="8" y="21"/>
                    <a:pt x="8" y="21"/>
                  </a:cubicBezTo>
                  <a:cubicBezTo>
                    <a:pt x="8" y="21"/>
                    <a:pt x="8" y="22"/>
                    <a:pt x="8" y="22"/>
                  </a:cubicBezTo>
                  <a:cubicBezTo>
                    <a:pt x="8" y="22"/>
                    <a:pt x="8" y="22"/>
                    <a:pt x="8" y="23"/>
                  </a:cubicBezTo>
                  <a:cubicBezTo>
                    <a:pt x="7" y="23"/>
                    <a:pt x="7" y="23"/>
                    <a:pt x="7" y="23"/>
                  </a:cubicBezTo>
                  <a:cubicBezTo>
                    <a:pt x="6" y="23"/>
                    <a:pt x="6" y="23"/>
                    <a:pt x="6" y="23"/>
                  </a:cubicBezTo>
                  <a:cubicBezTo>
                    <a:pt x="6" y="23"/>
                    <a:pt x="6" y="24"/>
                    <a:pt x="6" y="24"/>
                  </a:cubicBezTo>
                  <a:cubicBezTo>
                    <a:pt x="7" y="24"/>
                    <a:pt x="6" y="25"/>
                    <a:pt x="7" y="25"/>
                  </a:cubicBezTo>
                  <a:cubicBezTo>
                    <a:pt x="7" y="26"/>
                    <a:pt x="6" y="27"/>
                    <a:pt x="6" y="27"/>
                  </a:cubicBezTo>
                  <a:cubicBezTo>
                    <a:pt x="6" y="27"/>
                    <a:pt x="5" y="27"/>
                    <a:pt x="5" y="27"/>
                  </a:cubicBezTo>
                  <a:cubicBezTo>
                    <a:pt x="5" y="27"/>
                    <a:pt x="5" y="27"/>
                    <a:pt x="5" y="27"/>
                  </a:cubicBezTo>
                  <a:cubicBezTo>
                    <a:pt x="5" y="27"/>
                    <a:pt x="5" y="28"/>
                    <a:pt x="5" y="28"/>
                  </a:cubicBezTo>
                  <a:cubicBezTo>
                    <a:pt x="5" y="28"/>
                    <a:pt x="5" y="28"/>
                    <a:pt x="5" y="28"/>
                  </a:cubicBezTo>
                  <a:cubicBezTo>
                    <a:pt x="5" y="28"/>
                    <a:pt x="5" y="30"/>
                    <a:pt x="5" y="30"/>
                  </a:cubicBezTo>
                  <a:cubicBezTo>
                    <a:pt x="5" y="30"/>
                    <a:pt x="6" y="30"/>
                    <a:pt x="6" y="30"/>
                  </a:cubicBezTo>
                  <a:cubicBezTo>
                    <a:pt x="6" y="30"/>
                    <a:pt x="9" y="34"/>
                    <a:pt x="9" y="35"/>
                  </a:cubicBezTo>
                  <a:cubicBezTo>
                    <a:pt x="9" y="35"/>
                    <a:pt x="9" y="35"/>
                    <a:pt x="9" y="35"/>
                  </a:cubicBezTo>
                  <a:cubicBezTo>
                    <a:pt x="9" y="35"/>
                    <a:pt x="10" y="37"/>
                    <a:pt x="10" y="37"/>
                  </a:cubicBezTo>
                  <a:cubicBezTo>
                    <a:pt x="10" y="37"/>
                    <a:pt x="10" y="37"/>
                    <a:pt x="9" y="38"/>
                  </a:cubicBezTo>
                  <a:cubicBezTo>
                    <a:pt x="9" y="38"/>
                    <a:pt x="9" y="38"/>
                    <a:pt x="9" y="38"/>
                  </a:cubicBezTo>
                  <a:cubicBezTo>
                    <a:pt x="9" y="39"/>
                    <a:pt x="11" y="40"/>
                    <a:pt x="11" y="40"/>
                  </a:cubicBezTo>
                  <a:cubicBezTo>
                    <a:pt x="11" y="40"/>
                    <a:pt x="11" y="41"/>
                    <a:pt x="11" y="41"/>
                  </a:cubicBezTo>
                  <a:cubicBezTo>
                    <a:pt x="11" y="41"/>
                    <a:pt x="11" y="42"/>
                    <a:pt x="11" y="42"/>
                  </a:cubicBezTo>
                  <a:cubicBezTo>
                    <a:pt x="11" y="43"/>
                    <a:pt x="11" y="43"/>
                    <a:pt x="11" y="43"/>
                  </a:cubicBezTo>
                  <a:cubicBezTo>
                    <a:pt x="11" y="43"/>
                    <a:pt x="11" y="43"/>
                    <a:pt x="11" y="44"/>
                  </a:cubicBezTo>
                  <a:cubicBezTo>
                    <a:pt x="11" y="44"/>
                    <a:pt x="12" y="44"/>
                    <a:pt x="12" y="44"/>
                  </a:cubicBezTo>
                  <a:cubicBezTo>
                    <a:pt x="12" y="44"/>
                    <a:pt x="12" y="44"/>
                    <a:pt x="12" y="44"/>
                  </a:cubicBezTo>
                  <a:cubicBezTo>
                    <a:pt x="12" y="44"/>
                    <a:pt x="9" y="48"/>
                    <a:pt x="9" y="48"/>
                  </a:cubicBezTo>
                  <a:cubicBezTo>
                    <a:pt x="9" y="48"/>
                    <a:pt x="8" y="49"/>
                    <a:pt x="8" y="49"/>
                  </a:cubicBezTo>
                  <a:cubicBezTo>
                    <a:pt x="8" y="49"/>
                    <a:pt x="8" y="50"/>
                    <a:pt x="8" y="50"/>
                  </a:cubicBezTo>
                  <a:cubicBezTo>
                    <a:pt x="8" y="50"/>
                    <a:pt x="7" y="51"/>
                    <a:pt x="7" y="51"/>
                  </a:cubicBezTo>
                  <a:cubicBezTo>
                    <a:pt x="7" y="51"/>
                    <a:pt x="7" y="52"/>
                    <a:pt x="7" y="52"/>
                  </a:cubicBezTo>
                  <a:cubicBezTo>
                    <a:pt x="6" y="53"/>
                    <a:pt x="6" y="53"/>
                    <a:pt x="6" y="53"/>
                  </a:cubicBezTo>
                  <a:cubicBezTo>
                    <a:pt x="6" y="53"/>
                    <a:pt x="6" y="53"/>
                    <a:pt x="6" y="53"/>
                  </a:cubicBezTo>
                  <a:cubicBezTo>
                    <a:pt x="6" y="53"/>
                    <a:pt x="7" y="54"/>
                    <a:pt x="7" y="54"/>
                  </a:cubicBezTo>
                  <a:cubicBezTo>
                    <a:pt x="6" y="54"/>
                    <a:pt x="5" y="56"/>
                    <a:pt x="5" y="58"/>
                  </a:cubicBezTo>
                  <a:cubicBezTo>
                    <a:pt x="5" y="59"/>
                    <a:pt x="5" y="59"/>
                    <a:pt x="5" y="59"/>
                  </a:cubicBezTo>
                  <a:cubicBezTo>
                    <a:pt x="5" y="60"/>
                    <a:pt x="5" y="61"/>
                    <a:pt x="5" y="62"/>
                  </a:cubicBezTo>
                  <a:cubicBezTo>
                    <a:pt x="6" y="63"/>
                    <a:pt x="6" y="63"/>
                    <a:pt x="6" y="62"/>
                  </a:cubicBezTo>
                  <a:cubicBezTo>
                    <a:pt x="6" y="62"/>
                    <a:pt x="6" y="61"/>
                    <a:pt x="7" y="62"/>
                  </a:cubicBezTo>
                  <a:cubicBezTo>
                    <a:pt x="8" y="62"/>
                    <a:pt x="8" y="62"/>
                    <a:pt x="8" y="63"/>
                  </a:cubicBezTo>
                  <a:cubicBezTo>
                    <a:pt x="8" y="63"/>
                    <a:pt x="8" y="63"/>
                    <a:pt x="9" y="64"/>
                  </a:cubicBezTo>
                  <a:cubicBezTo>
                    <a:pt x="9" y="64"/>
                    <a:pt x="9" y="64"/>
                    <a:pt x="9" y="64"/>
                  </a:cubicBezTo>
                  <a:cubicBezTo>
                    <a:pt x="9" y="64"/>
                    <a:pt x="9" y="65"/>
                    <a:pt x="9" y="65"/>
                  </a:cubicBezTo>
                  <a:cubicBezTo>
                    <a:pt x="10" y="65"/>
                    <a:pt x="10" y="65"/>
                    <a:pt x="10" y="66"/>
                  </a:cubicBezTo>
                  <a:cubicBezTo>
                    <a:pt x="10" y="66"/>
                    <a:pt x="10" y="67"/>
                    <a:pt x="11" y="66"/>
                  </a:cubicBezTo>
                  <a:cubicBezTo>
                    <a:pt x="12" y="66"/>
                    <a:pt x="12" y="66"/>
                    <a:pt x="12" y="67"/>
                  </a:cubicBezTo>
                  <a:cubicBezTo>
                    <a:pt x="12" y="67"/>
                    <a:pt x="11" y="67"/>
                    <a:pt x="12" y="68"/>
                  </a:cubicBezTo>
                  <a:cubicBezTo>
                    <a:pt x="12" y="68"/>
                    <a:pt x="12" y="68"/>
                    <a:pt x="12" y="68"/>
                  </a:cubicBezTo>
                  <a:cubicBezTo>
                    <a:pt x="12" y="68"/>
                    <a:pt x="12" y="69"/>
                    <a:pt x="14" y="71"/>
                  </a:cubicBezTo>
                  <a:cubicBezTo>
                    <a:pt x="14" y="71"/>
                    <a:pt x="14" y="71"/>
                    <a:pt x="14" y="71"/>
                  </a:cubicBezTo>
                  <a:cubicBezTo>
                    <a:pt x="14" y="70"/>
                    <a:pt x="14" y="70"/>
                    <a:pt x="14" y="70"/>
                  </a:cubicBezTo>
                  <a:cubicBezTo>
                    <a:pt x="14" y="70"/>
                    <a:pt x="14" y="70"/>
                    <a:pt x="15" y="70"/>
                  </a:cubicBezTo>
                  <a:cubicBezTo>
                    <a:pt x="15" y="70"/>
                    <a:pt x="15" y="70"/>
                    <a:pt x="15" y="70"/>
                  </a:cubicBezTo>
                  <a:cubicBezTo>
                    <a:pt x="15" y="70"/>
                    <a:pt x="15" y="71"/>
                    <a:pt x="16" y="71"/>
                  </a:cubicBezTo>
                  <a:cubicBezTo>
                    <a:pt x="16" y="71"/>
                    <a:pt x="17" y="71"/>
                    <a:pt x="17" y="71"/>
                  </a:cubicBezTo>
                  <a:cubicBezTo>
                    <a:pt x="18" y="71"/>
                    <a:pt x="18" y="72"/>
                    <a:pt x="18" y="72"/>
                  </a:cubicBezTo>
                  <a:cubicBezTo>
                    <a:pt x="18" y="72"/>
                    <a:pt x="18" y="72"/>
                    <a:pt x="18" y="72"/>
                  </a:cubicBezTo>
                  <a:cubicBezTo>
                    <a:pt x="18" y="72"/>
                    <a:pt x="19" y="72"/>
                    <a:pt x="19" y="72"/>
                  </a:cubicBezTo>
                  <a:cubicBezTo>
                    <a:pt x="19" y="72"/>
                    <a:pt x="19" y="72"/>
                    <a:pt x="19" y="72"/>
                  </a:cubicBezTo>
                  <a:cubicBezTo>
                    <a:pt x="19" y="73"/>
                    <a:pt x="19" y="73"/>
                    <a:pt x="19" y="73"/>
                  </a:cubicBezTo>
                  <a:cubicBezTo>
                    <a:pt x="19" y="73"/>
                    <a:pt x="19" y="74"/>
                    <a:pt x="19" y="74"/>
                  </a:cubicBezTo>
                  <a:cubicBezTo>
                    <a:pt x="19" y="74"/>
                    <a:pt x="18" y="74"/>
                    <a:pt x="19" y="74"/>
                  </a:cubicBezTo>
                  <a:cubicBezTo>
                    <a:pt x="19" y="75"/>
                    <a:pt x="19" y="75"/>
                    <a:pt x="19" y="75"/>
                  </a:cubicBezTo>
                  <a:cubicBezTo>
                    <a:pt x="20" y="75"/>
                    <a:pt x="20" y="74"/>
                    <a:pt x="21" y="74"/>
                  </a:cubicBezTo>
                  <a:cubicBezTo>
                    <a:pt x="21" y="74"/>
                    <a:pt x="21" y="74"/>
                    <a:pt x="21" y="74"/>
                  </a:cubicBezTo>
                  <a:cubicBezTo>
                    <a:pt x="21" y="74"/>
                    <a:pt x="22" y="74"/>
                    <a:pt x="22" y="74"/>
                  </a:cubicBezTo>
                  <a:cubicBezTo>
                    <a:pt x="22" y="74"/>
                    <a:pt x="22" y="74"/>
                    <a:pt x="22" y="74"/>
                  </a:cubicBezTo>
                  <a:cubicBezTo>
                    <a:pt x="22" y="74"/>
                    <a:pt x="23" y="74"/>
                    <a:pt x="23" y="74"/>
                  </a:cubicBezTo>
                  <a:cubicBezTo>
                    <a:pt x="23" y="74"/>
                    <a:pt x="23" y="74"/>
                    <a:pt x="23" y="74"/>
                  </a:cubicBezTo>
                  <a:cubicBezTo>
                    <a:pt x="23" y="74"/>
                    <a:pt x="24" y="73"/>
                    <a:pt x="24" y="72"/>
                  </a:cubicBezTo>
                  <a:cubicBezTo>
                    <a:pt x="23" y="72"/>
                    <a:pt x="23" y="72"/>
                    <a:pt x="23" y="71"/>
                  </a:cubicBezTo>
                  <a:cubicBezTo>
                    <a:pt x="23" y="71"/>
                    <a:pt x="22" y="70"/>
                    <a:pt x="22" y="70"/>
                  </a:cubicBezTo>
                  <a:cubicBezTo>
                    <a:pt x="21" y="69"/>
                    <a:pt x="20" y="69"/>
                    <a:pt x="20" y="69"/>
                  </a:cubicBezTo>
                  <a:cubicBezTo>
                    <a:pt x="20" y="69"/>
                    <a:pt x="20" y="69"/>
                    <a:pt x="19" y="69"/>
                  </a:cubicBezTo>
                  <a:cubicBezTo>
                    <a:pt x="19" y="69"/>
                    <a:pt x="19" y="69"/>
                    <a:pt x="18" y="69"/>
                  </a:cubicBezTo>
                  <a:cubicBezTo>
                    <a:pt x="18" y="68"/>
                    <a:pt x="17" y="67"/>
                    <a:pt x="16" y="67"/>
                  </a:cubicBezTo>
                  <a:cubicBezTo>
                    <a:pt x="16" y="68"/>
                    <a:pt x="15" y="67"/>
                    <a:pt x="15" y="67"/>
                  </a:cubicBezTo>
                  <a:cubicBezTo>
                    <a:pt x="15" y="67"/>
                    <a:pt x="15" y="67"/>
                    <a:pt x="15" y="66"/>
                  </a:cubicBezTo>
                  <a:cubicBezTo>
                    <a:pt x="15" y="66"/>
                    <a:pt x="14" y="65"/>
                    <a:pt x="15" y="65"/>
                  </a:cubicBezTo>
                  <a:cubicBezTo>
                    <a:pt x="15" y="65"/>
                    <a:pt x="15" y="66"/>
                    <a:pt x="16" y="66"/>
                  </a:cubicBezTo>
                  <a:cubicBezTo>
                    <a:pt x="16" y="65"/>
                    <a:pt x="15" y="64"/>
                    <a:pt x="15" y="63"/>
                  </a:cubicBezTo>
                  <a:cubicBezTo>
                    <a:pt x="15" y="62"/>
                    <a:pt x="13" y="59"/>
                    <a:pt x="13" y="58"/>
                  </a:cubicBezTo>
                  <a:cubicBezTo>
                    <a:pt x="13" y="58"/>
                    <a:pt x="13" y="57"/>
                    <a:pt x="12" y="57"/>
                  </a:cubicBezTo>
                  <a:cubicBezTo>
                    <a:pt x="11" y="57"/>
                    <a:pt x="10" y="57"/>
                    <a:pt x="10" y="57"/>
                  </a:cubicBezTo>
                  <a:cubicBezTo>
                    <a:pt x="10" y="57"/>
                    <a:pt x="10" y="57"/>
                    <a:pt x="10" y="56"/>
                  </a:cubicBezTo>
                  <a:cubicBezTo>
                    <a:pt x="10" y="56"/>
                    <a:pt x="10" y="56"/>
                    <a:pt x="10" y="56"/>
                  </a:cubicBezTo>
                  <a:cubicBezTo>
                    <a:pt x="10" y="55"/>
                    <a:pt x="9" y="54"/>
                    <a:pt x="9" y="54"/>
                  </a:cubicBezTo>
                  <a:cubicBezTo>
                    <a:pt x="10" y="53"/>
                    <a:pt x="10" y="53"/>
                    <a:pt x="10" y="52"/>
                  </a:cubicBezTo>
                  <a:cubicBezTo>
                    <a:pt x="10" y="52"/>
                    <a:pt x="9" y="52"/>
                    <a:pt x="10" y="51"/>
                  </a:cubicBezTo>
                  <a:cubicBezTo>
                    <a:pt x="10" y="51"/>
                    <a:pt x="11" y="48"/>
                    <a:pt x="12" y="47"/>
                  </a:cubicBezTo>
                  <a:cubicBezTo>
                    <a:pt x="13" y="45"/>
                    <a:pt x="14" y="43"/>
                    <a:pt x="14" y="41"/>
                  </a:cubicBezTo>
                  <a:cubicBezTo>
                    <a:pt x="13" y="40"/>
                    <a:pt x="13" y="40"/>
                    <a:pt x="14" y="39"/>
                  </a:cubicBezTo>
                  <a:cubicBezTo>
                    <a:pt x="14" y="38"/>
                    <a:pt x="14" y="38"/>
                    <a:pt x="14" y="37"/>
                  </a:cubicBezTo>
                  <a:cubicBezTo>
                    <a:pt x="14" y="37"/>
                    <a:pt x="13" y="37"/>
                    <a:pt x="14" y="36"/>
                  </a:cubicBezTo>
                  <a:cubicBezTo>
                    <a:pt x="15" y="36"/>
                    <a:pt x="16" y="36"/>
                    <a:pt x="16" y="36"/>
                  </a:cubicBezTo>
                  <a:cubicBezTo>
                    <a:pt x="16" y="35"/>
                    <a:pt x="17" y="35"/>
                    <a:pt x="17" y="36"/>
                  </a:cubicBezTo>
                  <a:cubicBezTo>
                    <a:pt x="17" y="36"/>
                    <a:pt x="18" y="36"/>
                    <a:pt x="18" y="36"/>
                  </a:cubicBezTo>
                  <a:cubicBezTo>
                    <a:pt x="18" y="36"/>
                    <a:pt x="18" y="36"/>
                    <a:pt x="18" y="36"/>
                  </a:cubicBezTo>
                  <a:cubicBezTo>
                    <a:pt x="18" y="37"/>
                    <a:pt x="18" y="39"/>
                    <a:pt x="18" y="39"/>
                  </a:cubicBezTo>
                  <a:cubicBezTo>
                    <a:pt x="18" y="40"/>
                    <a:pt x="18" y="40"/>
                    <a:pt x="19" y="40"/>
                  </a:cubicBezTo>
                  <a:cubicBezTo>
                    <a:pt x="20" y="40"/>
                    <a:pt x="22" y="40"/>
                    <a:pt x="22" y="40"/>
                  </a:cubicBezTo>
                  <a:cubicBezTo>
                    <a:pt x="22" y="40"/>
                    <a:pt x="23" y="40"/>
                    <a:pt x="23" y="40"/>
                  </a:cubicBezTo>
                  <a:cubicBezTo>
                    <a:pt x="23" y="41"/>
                    <a:pt x="24" y="42"/>
                    <a:pt x="25" y="42"/>
                  </a:cubicBezTo>
                  <a:cubicBezTo>
                    <a:pt x="25" y="42"/>
                    <a:pt x="25" y="42"/>
                    <a:pt x="25" y="42"/>
                  </a:cubicBezTo>
                  <a:cubicBezTo>
                    <a:pt x="25" y="42"/>
                    <a:pt x="25" y="42"/>
                    <a:pt x="25" y="43"/>
                  </a:cubicBezTo>
                  <a:cubicBezTo>
                    <a:pt x="26" y="43"/>
                    <a:pt x="26" y="43"/>
                    <a:pt x="26" y="43"/>
                  </a:cubicBezTo>
                  <a:cubicBezTo>
                    <a:pt x="26" y="43"/>
                    <a:pt x="27" y="43"/>
                    <a:pt x="27" y="43"/>
                  </a:cubicBezTo>
                  <a:cubicBezTo>
                    <a:pt x="27" y="43"/>
                    <a:pt x="27" y="43"/>
                    <a:pt x="27" y="43"/>
                  </a:cubicBezTo>
                  <a:cubicBezTo>
                    <a:pt x="27" y="43"/>
                    <a:pt x="27" y="43"/>
                    <a:pt x="27" y="43"/>
                  </a:cubicBezTo>
                  <a:cubicBezTo>
                    <a:pt x="27" y="43"/>
                    <a:pt x="27" y="42"/>
                    <a:pt x="27" y="41"/>
                  </a:cubicBezTo>
                  <a:cubicBezTo>
                    <a:pt x="27" y="41"/>
                    <a:pt x="27" y="41"/>
                    <a:pt x="27" y="41"/>
                  </a:cubicBezTo>
                  <a:cubicBezTo>
                    <a:pt x="27" y="41"/>
                    <a:pt x="26" y="40"/>
                    <a:pt x="26" y="40"/>
                  </a:cubicBezTo>
                  <a:cubicBezTo>
                    <a:pt x="26" y="40"/>
                    <a:pt x="26" y="40"/>
                    <a:pt x="26" y="40"/>
                  </a:cubicBezTo>
                  <a:cubicBezTo>
                    <a:pt x="26" y="40"/>
                    <a:pt x="26" y="39"/>
                    <a:pt x="26" y="39"/>
                  </a:cubicBezTo>
                  <a:cubicBezTo>
                    <a:pt x="26" y="38"/>
                    <a:pt x="26" y="38"/>
                    <a:pt x="26" y="38"/>
                  </a:cubicBezTo>
                  <a:cubicBezTo>
                    <a:pt x="26" y="38"/>
                    <a:pt x="26" y="38"/>
                    <a:pt x="26" y="38"/>
                  </a:cubicBezTo>
                  <a:cubicBezTo>
                    <a:pt x="26" y="38"/>
                    <a:pt x="25" y="37"/>
                    <a:pt x="25" y="37"/>
                  </a:cubicBezTo>
                  <a:cubicBezTo>
                    <a:pt x="25" y="37"/>
                    <a:pt x="25" y="37"/>
                    <a:pt x="25" y="37"/>
                  </a:cubicBezTo>
                  <a:cubicBezTo>
                    <a:pt x="25" y="37"/>
                    <a:pt x="25" y="36"/>
                    <a:pt x="25" y="36"/>
                  </a:cubicBezTo>
                  <a:cubicBezTo>
                    <a:pt x="25" y="36"/>
                    <a:pt x="25" y="36"/>
                    <a:pt x="25" y="36"/>
                  </a:cubicBezTo>
                  <a:cubicBezTo>
                    <a:pt x="26" y="36"/>
                    <a:pt x="27" y="34"/>
                    <a:pt x="27" y="34"/>
                  </a:cubicBezTo>
                  <a:cubicBezTo>
                    <a:pt x="27" y="34"/>
                    <a:pt x="27" y="34"/>
                    <a:pt x="27" y="34"/>
                  </a:cubicBezTo>
                  <a:cubicBezTo>
                    <a:pt x="27" y="34"/>
                    <a:pt x="28" y="33"/>
                    <a:pt x="28" y="32"/>
                  </a:cubicBezTo>
                  <a:cubicBezTo>
                    <a:pt x="28" y="32"/>
                    <a:pt x="28" y="32"/>
                    <a:pt x="28" y="32"/>
                  </a:cubicBezTo>
                  <a:cubicBezTo>
                    <a:pt x="29" y="32"/>
                    <a:pt x="29" y="32"/>
                    <a:pt x="29" y="32"/>
                  </a:cubicBezTo>
                  <a:cubicBezTo>
                    <a:pt x="30" y="32"/>
                    <a:pt x="30" y="31"/>
                    <a:pt x="30" y="31"/>
                  </a:cubicBezTo>
                  <a:cubicBezTo>
                    <a:pt x="30" y="31"/>
                    <a:pt x="30" y="31"/>
                    <a:pt x="31" y="31"/>
                  </a:cubicBezTo>
                  <a:cubicBezTo>
                    <a:pt x="31" y="31"/>
                    <a:pt x="33" y="31"/>
                    <a:pt x="34" y="31"/>
                  </a:cubicBezTo>
                  <a:cubicBezTo>
                    <a:pt x="34" y="32"/>
                    <a:pt x="37" y="31"/>
                    <a:pt x="38" y="31"/>
                  </a:cubicBezTo>
                  <a:cubicBezTo>
                    <a:pt x="38" y="31"/>
                    <a:pt x="38" y="31"/>
                    <a:pt x="38" y="31"/>
                  </a:cubicBezTo>
                  <a:cubicBezTo>
                    <a:pt x="38" y="31"/>
                    <a:pt x="38" y="32"/>
                    <a:pt x="38" y="32"/>
                  </a:cubicBezTo>
                  <a:cubicBezTo>
                    <a:pt x="38" y="32"/>
                    <a:pt x="38" y="32"/>
                    <a:pt x="39" y="32"/>
                  </a:cubicBezTo>
                  <a:cubicBezTo>
                    <a:pt x="39" y="32"/>
                    <a:pt x="39" y="32"/>
                    <a:pt x="39" y="32"/>
                  </a:cubicBezTo>
                  <a:cubicBezTo>
                    <a:pt x="39" y="32"/>
                    <a:pt x="39" y="32"/>
                    <a:pt x="39" y="3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6" name="Freeform 568"/>
            <p:cNvSpPr>
              <a:spLocks/>
            </p:cNvSpPr>
            <p:nvPr/>
          </p:nvSpPr>
          <p:spPr bwMode="auto">
            <a:xfrm>
              <a:off x="4293" y="2484"/>
              <a:ext cx="1" cy="3"/>
            </a:xfrm>
            <a:custGeom>
              <a:avLst/>
              <a:gdLst/>
              <a:ahLst/>
              <a:cxnLst>
                <a:cxn ang="0">
                  <a:pos x="0" y="0"/>
                </a:cxn>
                <a:cxn ang="0">
                  <a:pos x="0" y="1"/>
                </a:cxn>
                <a:cxn ang="0">
                  <a:pos x="0" y="0"/>
                </a:cxn>
              </a:cxnLst>
              <a:rect l="0" t="0" r="r" b="b"/>
              <a:pathLst>
                <a:path h="1">
                  <a:moveTo>
                    <a:pt x="0" y="0"/>
                  </a:moveTo>
                  <a:cubicBezTo>
                    <a:pt x="0" y="0"/>
                    <a:pt x="0" y="0"/>
                    <a:pt x="0" y="1"/>
                  </a:cubicBezTo>
                  <a:cubicBezTo>
                    <a:pt x="0" y="1"/>
                    <a:pt x="0"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7" name="Freeform 569"/>
            <p:cNvSpPr>
              <a:spLocks/>
            </p:cNvSpPr>
            <p:nvPr/>
          </p:nvSpPr>
          <p:spPr bwMode="auto">
            <a:xfrm>
              <a:off x="4283" y="2467"/>
              <a:ext cx="3" cy="4"/>
            </a:xfrm>
            <a:custGeom>
              <a:avLst/>
              <a:gdLst/>
              <a:ahLst/>
              <a:cxnLst>
                <a:cxn ang="0">
                  <a:pos x="1" y="1"/>
                </a:cxn>
                <a:cxn ang="0">
                  <a:pos x="1" y="0"/>
                </a:cxn>
                <a:cxn ang="0">
                  <a:pos x="1" y="0"/>
                </a:cxn>
                <a:cxn ang="0">
                  <a:pos x="0" y="0"/>
                </a:cxn>
                <a:cxn ang="0">
                  <a:pos x="1" y="1"/>
                </a:cxn>
              </a:cxnLst>
              <a:rect l="0" t="0" r="r" b="b"/>
              <a:pathLst>
                <a:path w="1" h="1">
                  <a:moveTo>
                    <a:pt x="1" y="1"/>
                  </a:moveTo>
                  <a:cubicBezTo>
                    <a:pt x="1" y="1"/>
                    <a:pt x="1" y="1"/>
                    <a:pt x="1" y="0"/>
                  </a:cubicBezTo>
                  <a:cubicBezTo>
                    <a:pt x="1" y="0"/>
                    <a:pt x="1" y="0"/>
                    <a:pt x="1" y="0"/>
                  </a:cubicBezTo>
                  <a:cubicBezTo>
                    <a:pt x="0" y="0"/>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8" name="Freeform 570"/>
            <p:cNvSpPr>
              <a:spLocks/>
            </p:cNvSpPr>
            <p:nvPr/>
          </p:nvSpPr>
          <p:spPr bwMode="auto">
            <a:xfrm>
              <a:off x="4354" y="2522"/>
              <a:ext cx="3" cy="7"/>
            </a:xfrm>
            <a:custGeom>
              <a:avLst/>
              <a:gdLst/>
              <a:ahLst/>
              <a:cxnLst>
                <a:cxn ang="0">
                  <a:pos x="0" y="1"/>
                </a:cxn>
                <a:cxn ang="0">
                  <a:pos x="0" y="1"/>
                </a:cxn>
                <a:cxn ang="0">
                  <a:pos x="0" y="1"/>
                </a:cxn>
              </a:cxnLst>
              <a:rect l="0" t="0" r="r" b="b"/>
              <a:pathLst>
                <a:path w="1" h="2">
                  <a:moveTo>
                    <a:pt x="0" y="1"/>
                  </a:moveTo>
                  <a:cubicBezTo>
                    <a:pt x="0" y="1"/>
                    <a:pt x="0" y="2"/>
                    <a:pt x="0"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9" name="Freeform 571"/>
            <p:cNvSpPr>
              <a:spLocks/>
            </p:cNvSpPr>
            <p:nvPr/>
          </p:nvSpPr>
          <p:spPr bwMode="auto">
            <a:xfrm>
              <a:off x="4344" y="2548"/>
              <a:ext cx="10" cy="3"/>
            </a:xfrm>
            <a:custGeom>
              <a:avLst/>
              <a:gdLst/>
              <a:ahLst/>
              <a:cxnLst>
                <a:cxn ang="0">
                  <a:pos x="1" y="0"/>
                </a:cxn>
                <a:cxn ang="0">
                  <a:pos x="2" y="0"/>
                </a:cxn>
                <a:cxn ang="0">
                  <a:pos x="1" y="0"/>
                </a:cxn>
              </a:cxnLst>
              <a:rect l="0" t="0" r="r" b="b"/>
              <a:pathLst>
                <a:path w="3" h="1">
                  <a:moveTo>
                    <a:pt x="1" y="0"/>
                  </a:moveTo>
                  <a:cubicBezTo>
                    <a:pt x="1" y="0"/>
                    <a:pt x="3" y="0"/>
                    <a:pt x="2" y="0"/>
                  </a:cubicBezTo>
                  <a:cubicBezTo>
                    <a:pt x="1" y="0"/>
                    <a:pt x="0"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0" name="Freeform 572"/>
            <p:cNvSpPr>
              <a:spLocks/>
            </p:cNvSpPr>
            <p:nvPr/>
          </p:nvSpPr>
          <p:spPr bwMode="auto">
            <a:xfrm>
              <a:off x="4470" y="2526"/>
              <a:ext cx="1" cy="9"/>
            </a:xfrm>
            <a:custGeom>
              <a:avLst/>
              <a:gdLst/>
              <a:ahLst/>
              <a:cxnLst>
                <a:cxn ang="0">
                  <a:pos x="0" y="2"/>
                </a:cxn>
                <a:cxn ang="0">
                  <a:pos x="0" y="1"/>
                </a:cxn>
                <a:cxn ang="0">
                  <a:pos x="0" y="2"/>
                </a:cxn>
              </a:cxnLst>
              <a:rect l="0" t="0" r="r" b="b"/>
              <a:pathLst>
                <a:path h="3">
                  <a:moveTo>
                    <a:pt x="0" y="2"/>
                  </a:moveTo>
                  <a:cubicBezTo>
                    <a:pt x="0" y="2"/>
                    <a:pt x="0" y="0"/>
                    <a:pt x="0" y="1"/>
                  </a:cubicBezTo>
                  <a:cubicBezTo>
                    <a:pt x="0" y="1"/>
                    <a:pt x="0" y="3"/>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1" name="Freeform 573"/>
            <p:cNvSpPr>
              <a:spLocks/>
            </p:cNvSpPr>
            <p:nvPr/>
          </p:nvSpPr>
          <p:spPr bwMode="auto">
            <a:xfrm>
              <a:off x="4561" y="2454"/>
              <a:ext cx="6" cy="4"/>
            </a:xfrm>
            <a:custGeom>
              <a:avLst/>
              <a:gdLst/>
              <a:ahLst/>
              <a:cxnLst>
                <a:cxn ang="0">
                  <a:pos x="0" y="0"/>
                </a:cxn>
                <a:cxn ang="0">
                  <a:pos x="1" y="1"/>
                </a:cxn>
                <a:cxn ang="0">
                  <a:pos x="1" y="0"/>
                </a:cxn>
                <a:cxn ang="0">
                  <a:pos x="0" y="0"/>
                </a:cxn>
              </a:cxnLst>
              <a:rect l="0" t="0" r="r" b="b"/>
              <a:pathLst>
                <a:path w="2" h="1">
                  <a:moveTo>
                    <a:pt x="0" y="0"/>
                  </a:moveTo>
                  <a:cubicBezTo>
                    <a:pt x="0" y="1"/>
                    <a:pt x="0" y="1"/>
                    <a:pt x="1" y="1"/>
                  </a:cubicBezTo>
                  <a:cubicBezTo>
                    <a:pt x="1" y="1"/>
                    <a:pt x="2"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2" name="Freeform 574"/>
            <p:cNvSpPr>
              <a:spLocks/>
            </p:cNvSpPr>
            <p:nvPr/>
          </p:nvSpPr>
          <p:spPr bwMode="auto">
            <a:xfrm>
              <a:off x="4583" y="2496"/>
              <a:ext cx="4" cy="1"/>
            </a:xfrm>
            <a:custGeom>
              <a:avLst/>
              <a:gdLst/>
              <a:ahLst/>
              <a:cxnLst>
                <a:cxn ang="0">
                  <a:pos x="0" y="0"/>
                </a:cxn>
                <a:cxn ang="0">
                  <a:pos x="1" y="0"/>
                </a:cxn>
                <a:cxn ang="0">
                  <a:pos x="0" y="0"/>
                </a:cxn>
              </a:cxnLst>
              <a:rect l="0" t="0" r="r" b="b"/>
              <a:pathLst>
                <a:path w="1">
                  <a:moveTo>
                    <a:pt x="0" y="0"/>
                  </a:moveTo>
                  <a:cubicBezTo>
                    <a:pt x="0" y="0"/>
                    <a:pt x="0"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3" name="Freeform 575"/>
            <p:cNvSpPr>
              <a:spLocks/>
            </p:cNvSpPr>
            <p:nvPr/>
          </p:nvSpPr>
          <p:spPr bwMode="auto">
            <a:xfrm>
              <a:off x="4441" y="2458"/>
              <a:ext cx="155" cy="100"/>
            </a:xfrm>
            <a:custGeom>
              <a:avLst/>
              <a:gdLst/>
              <a:ahLst/>
              <a:cxnLst>
                <a:cxn ang="0">
                  <a:pos x="46" y="8"/>
                </a:cxn>
                <a:cxn ang="0">
                  <a:pos x="44" y="7"/>
                </a:cxn>
                <a:cxn ang="0">
                  <a:pos x="41" y="7"/>
                </a:cxn>
                <a:cxn ang="0">
                  <a:pos x="42" y="6"/>
                </a:cxn>
                <a:cxn ang="0">
                  <a:pos x="40" y="6"/>
                </a:cxn>
                <a:cxn ang="0">
                  <a:pos x="40" y="4"/>
                </a:cxn>
                <a:cxn ang="0">
                  <a:pos x="40" y="3"/>
                </a:cxn>
                <a:cxn ang="0">
                  <a:pos x="38" y="1"/>
                </a:cxn>
                <a:cxn ang="0">
                  <a:pos x="36" y="2"/>
                </a:cxn>
                <a:cxn ang="0">
                  <a:pos x="35" y="0"/>
                </a:cxn>
                <a:cxn ang="0">
                  <a:pos x="31" y="7"/>
                </a:cxn>
                <a:cxn ang="0">
                  <a:pos x="29" y="8"/>
                </a:cxn>
                <a:cxn ang="0">
                  <a:pos x="29" y="10"/>
                </a:cxn>
                <a:cxn ang="0">
                  <a:pos x="28" y="11"/>
                </a:cxn>
                <a:cxn ang="0">
                  <a:pos x="28" y="13"/>
                </a:cxn>
                <a:cxn ang="0">
                  <a:pos x="28" y="13"/>
                </a:cxn>
                <a:cxn ang="0">
                  <a:pos x="27" y="12"/>
                </a:cxn>
                <a:cxn ang="0">
                  <a:pos x="27" y="11"/>
                </a:cxn>
                <a:cxn ang="0">
                  <a:pos x="26" y="12"/>
                </a:cxn>
                <a:cxn ang="0">
                  <a:pos x="26" y="14"/>
                </a:cxn>
                <a:cxn ang="0">
                  <a:pos x="25" y="15"/>
                </a:cxn>
                <a:cxn ang="0">
                  <a:pos x="24" y="14"/>
                </a:cxn>
                <a:cxn ang="0">
                  <a:pos x="22" y="12"/>
                </a:cxn>
                <a:cxn ang="0">
                  <a:pos x="18" y="19"/>
                </a:cxn>
                <a:cxn ang="0">
                  <a:pos x="11" y="21"/>
                </a:cxn>
                <a:cxn ang="0">
                  <a:pos x="9" y="23"/>
                </a:cxn>
                <a:cxn ang="0">
                  <a:pos x="9" y="25"/>
                </a:cxn>
                <a:cxn ang="0">
                  <a:pos x="8" y="27"/>
                </a:cxn>
                <a:cxn ang="0">
                  <a:pos x="8" y="28"/>
                </a:cxn>
                <a:cxn ang="0">
                  <a:pos x="6" y="28"/>
                </a:cxn>
                <a:cxn ang="0">
                  <a:pos x="4" y="26"/>
                </a:cxn>
                <a:cxn ang="0">
                  <a:pos x="0" y="25"/>
                </a:cxn>
                <a:cxn ang="0">
                  <a:pos x="1" y="27"/>
                </a:cxn>
                <a:cxn ang="0">
                  <a:pos x="4" y="30"/>
                </a:cxn>
                <a:cxn ang="0">
                  <a:pos x="8" y="30"/>
                </a:cxn>
                <a:cxn ang="0">
                  <a:pos x="13" y="29"/>
                </a:cxn>
                <a:cxn ang="0">
                  <a:pos x="16" y="27"/>
                </a:cxn>
                <a:cxn ang="0">
                  <a:pos x="17" y="28"/>
                </a:cxn>
                <a:cxn ang="0">
                  <a:pos x="21" y="29"/>
                </a:cxn>
                <a:cxn ang="0">
                  <a:pos x="25" y="28"/>
                </a:cxn>
                <a:cxn ang="0">
                  <a:pos x="26" y="25"/>
                </a:cxn>
                <a:cxn ang="0">
                  <a:pos x="28" y="23"/>
                </a:cxn>
                <a:cxn ang="0">
                  <a:pos x="27" y="22"/>
                </a:cxn>
                <a:cxn ang="0">
                  <a:pos x="28" y="20"/>
                </a:cxn>
                <a:cxn ang="0">
                  <a:pos x="30" y="18"/>
                </a:cxn>
                <a:cxn ang="0">
                  <a:pos x="30" y="15"/>
                </a:cxn>
                <a:cxn ang="0">
                  <a:pos x="31" y="13"/>
                </a:cxn>
                <a:cxn ang="0">
                  <a:pos x="33" y="13"/>
                </a:cxn>
                <a:cxn ang="0">
                  <a:pos x="39" y="14"/>
                </a:cxn>
                <a:cxn ang="0">
                  <a:pos x="40" y="14"/>
                </a:cxn>
                <a:cxn ang="0">
                  <a:pos x="42" y="14"/>
                </a:cxn>
                <a:cxn ang="0">
                  <a:pos x="44" y="12"/>
                </a:cxn>
                <a:cxn ang="0">
                  <a:pos x="43" y="11"/>
                </a:cxn>
                <a:cxn ang="0">
                  <a:pos x="46" y="10"/>
                </a:cxn>
                <a:cxn ang="0">
                  <a:pos x="48" y="8"/>
                </a:cxn>
              </a:cxnLst>
              <a:rect l="0" t="0" r="r" b="b"/>
              <a:pathLst>
                <a:path w="48" h="31">
                  <a:moveTo>
                    <a:pt x="48" y="8"/>
                  </a:moveTo>
                  <a:cubicBezTo>
                    <a:pt x="47" y="8"/>
                    <a:pt x="46" y="8"/>
                    <a:pt x="46" y="8"/>
                  </a:cubicBezTo>
                  <a:cubicBezTo>
                    <a:pt x="45" y="7"/>
                    <a:pt x="45" y="7"/>
                    <a:pt x="45" y="7"/>
                  </a:cubicBezTo>
                  <a:cubicBezTo>
                    <a:pt x="45" y="7"/>
                    <a:pt x="45" y="7"/>
                    <a:pt x="44" y="7"/>
                  </a:cubicBezTo>
                  <a:cubicBezTo>
                    <a:pt x="44" y="7"/>
                    <a:pt x="43" y="6"/>
                    <a:pt x="43" y="6"/>
                  </a:cubicBezTo>
                  <a:cubicBezTo>
                    <a:pt x="42" y="7"/>
                    <a:pt x="42" y="7"/>
                    <a:pt x="41" y="7"/>
                  </a:cubicBezTo>
                  <a:cubicBezTo>
                    <a:pt x="41" y="7"/>
                    <a:pt x="41" y="6"/>
                    <a:pt x="42" y="6"/>
                  </a:cubicBezTo>
                  <a:cubicBezTo>
                    <a:pt x="43" y="6"/>
                    <a:pt x="42" y="6"/>
                    <a:pt x="42" y="6"/>
                  </a:cubicBezTo>
                  <a:cubicBezTo>
                    <a:pt x="42" y="5"/>
                    <a:pt x="42" y="5"/>
                    <a:pt x="41" y="5"/>
                  </a:cubicBezTo>
                  <a:cubicBezTo>
                    <a:pt x="41" y="6"/>
                    <a:pt x="40" y="6"/>
                    <a:pt x="40" y="6"/>
                  </a:cubicBezTo>
                  <a:cubicBezTo>
                    <a:pt x="39" y="6"/>
                    <a:pt x="39" y="6"/>
                    <a:pt x="40" y="5"/>
                  </a:cubicBezTo>
                  <a:cubicBezTo>
                    <a:pt x="40" y="5"/>
                    <a:pt x="40" y="5"/>
                    <a:pt x="40" y="4"/>
                  </a:cubicBezTo>
                  <a:cubicBezTo>
                    <a:pt x="40" y="4"/>
                    <a:pt x="40" y="4"/>
                    <a:pt x="40" y="4"/>
                  </a:cubicBezTo>
                  <a:cubicBezTo>
                    <a:pt x="40" y="4"/>
                    <a:pt x="41" y="4"/>
                    <a:pt x="40" y="3"/>
                  </a:cubicBezTo>
                  <a:cubicBezTo>
                    <a:pt x="40" y="3"/>
                    <a:pt x="40" y="2"/>
                    <a:pt x="39" y="2"/>
                  </a:cubicBezTo>
                  <a:cubicBezTo>
                    <a:pt x="38" y="2"/>
                    <a:pt x="38" y="2"/>
                    <a:pt x="38" y="1"/>
                  </a:cubicBezTo>
                  <a:cubicBezTo>
                    <a:pt x="38" y="1"/>
                    <a:pt x="37" y="0"/>
                    <a:pt x="37" y="1"/>
                  </a:cubicBezTo>
                  <a:cubicBezTo>
                    <a:pt x="37" y="1"/>
                    <a:pt x="37" y="2"/>
                    <a:pt x="36" y="2"/>
                  </a:cubicBezTo>
                  <a:cubicBezTo>
                    <a:pt x="35" y="2"/>
                    <a:pt x="36" y="2"/>
                    <a:pt x="36" y="2"/>
                  </a:cubicBezTo>
                  <a:cubicBezTo>
                    <a:pt x="36" y="1"/>
                    <a:pt x="36" y="0"/>
                    <a:pt x="35" y="0"/>
                  </a:cubicBezTo>
                  <a:cubicBezTo>
                    <a:pt x="35" y="1"/>
                    <a:pt x="35" y="2"/>
                    <a:pt x="34" y="3"/>
                  </a:cubicBezTo>
                  <a:cubicBezTo>
                    <a:pt x="33" y="4"/>
                    <a:pt x="31" y="6"/>
                    <a:pt x="31" y="7"/>
                  </a:cubicBezTo>
                  <a:cubicBezTo>
                    <a:pt x="31" y="7"/>
                    <a:pt x="31" y="8"/>
                    <a:pt x="31" y="7"/>
                  </a:cubicBezTo>
                  <a:cubicBezTo>
                    <a:pt x="30" y="7"/>
                    <a:pt x="30" y="7"/>
                    <a:pt x="29" y="8"/>
                  </a:cubicBezTo>
                  <a:cubicBezTo>
                    <a:pt x="29" y="8"/>
                    <a:pt x="29" y="8"/>
                    <a:pt x="29" y="9"/>
                  </a:cubicBezTo>
                  <a:cubicBezTo>
                    <a:pt x="29" y="9"/>
                    <a:pt x="29" y="9"/>
                    <a:pt x="29" y="10"/>
                  </a:cubicBezTo>
                  <a:cubicBezTo>
                    <a:pt x="29" y="10"/>
                    <a:pt x="29" y="11"/>
                    <a:pt x="28" y="11"/>
                  </a:cubicBezTo>
                  <a:cubicBezTo>
                    <a:pt x="28" y="11"/>
                    <a:pt x="28" y="11"/>
                    <a:pt x="28" y="11"/>
                  </a:cubicBezTo>
                  <a:cubicBezTo>
                    <a:pt x="28" y="11"/>
                    <a:pt x="28" y="12"/>
                    <a:pt x="28" y="12"/>
                  </a:cubicBezTo>
                  <a:cubicBezTo>
                    <a:pt x="28" y="12"/>
                    <a:pt x="28" y="13"/>
                    <a:pt x="28" y="13"/>
                  </a:cubicBezTo>
                  <a:cubicBezTo>
                    <a:pt x="29" y="14"/>
                    <a:pt x="28" y="14"/>
                    <a:pt x="28" y="14"/>
                  </a:cubicBezTo>
                  <a:cubicBezTo>
                    <a:pt x="28" y="14"/>
                    <a:pt x="28" y="13"/>
                    <a:pt x="28" y="13"/>
                  </a:cubicBezTo>
                  <a:cubicBezTo>
                    <a:pt x="27" y="13"/>
                    <a:pt x="27" y="13"/>
                    <a:pt x="27" y="13"/>
                  </a:cubicBezTo>
                  <a:cubicBezTo>
                    <a:pt x="27" y="12"/>
                    <a:pt x="27" y="12"/>
                    <a:pt x="27" y="12"/>
                  </a:cubicBezTo>
                  <a:cubicBezTo>
                    <a:pt x="27" y="12"/>
                    <a:pt x="27" y="11"/>
                    <a:pt x="27" y="11"/>
                  </a:cubicBezTo>
                  <a:cubicBezTo>
                    <a:pt x="27" y="11"/>
                    <a:pt x="27" y="11"/>
                    <a:pt x="27" y="11"/>
                  </a:cubicBezTo>
                  <a:cubicBezTo>
                    <a:pt x="27" y="11"/>
                    <a:pt x="26" y="11"/>
                    <a:pt x="26" y="11"/>
                  </a:cubicBezTo>
                  <a:cubicBezTo>
                    <a:pt x="26" y="12"/>
                    <a:pt x="26" y="12"/>
                    <a:pt x="26" y="12"/>
                  </a:cubicBezTo>
                  <a:cubicBezTo>
                    <a:pt x="26" y="12"/>
                    <a:pt x="26" y="12"/>
                    <a:pt x="26" y="13"/>
                  </a:cubicBezTo>
                  <a:cubicBezTo>
                    <a:pt x="26" y="13"/>
                    <a:pt x="26" y="13"/>
                    <a:pt x="26" y="14"/>
                  </a:cubicBezTo>
                  <a:cubicBezTo>
                    <a:pt x="26" y="14"/>
                    <a:pt x="26" y="14"/>
                    <a:pt x="26" y="14"/>
                  </a:cubicBezTo>
                  <a:cubicBezTo>
                    <a:pt x="26" y="15"/>
                    <a:pt x="26" y="15"/>
                    <a:pt x="25" y="15"/>
                  </a:cubicBezTo>
                  <a:cubicBezTo>
                    <a:pt x="25" y="15"/>
                    <a:pt x="25" y="15"/>
                    <a:pt x="25" y="15"/>
                  </a:cubicBezTo>
                  <a:cubicBezTo>
                    <a:pt x="25" y="15"/>
                    <a:pt x="24" y="14"/>
                    <a:pt x="24" y="14"/>
                  </a:cubicBezTo>
                  <a:cubicBezTo>
                    <a:pt x="24" y="14"/>
                    <a:pt x="23" y="13"/>
                    <a:pt x="23" y="13"/>
                  </a:cubicBezTo>
                  <a:cubicBezTo>
                    <a:pt x="23" y="13"/>
                    <a:pt x="23" y="12"/>
                    <a:pt x="22" y="12"/>
                  </a:cubicBezTo>
                  <a:cubicBezTo>
                    <a:pt x="22" y="12"/>
                    <a:pt x="22" y="13"/>
                    <a:pt x="22" y="13"/>
                  </a:cubicBezTo>
                  <a:cubicBezTo>
                    <a:pt x="22" y="13"/>
                    <a:pt x="18" y="18"/>
                    <a:pt x="18" y="19"/>
                  </a:cubicBezTo>
                  <a:cubicBezTo>
                    <a:pt x="17" y="19"/>
                    <a:pt x="16" y="20"/>
                    <a:pt x="15" y="20"/>
                  </a:cubicBezTo>
                  <a:cubicBezTo>
                    <a:pt x="15" y="20"/>
                    <a:pt x="12" y="21"/>
                    <a:pt x="11" y="21"/>
                  </a:cubicBezTo>
                  <a:cubicBezTo>
                    <a:pt x="11" y="21"/>
                    <a:pt x="10" y="21"/>
                    <a:pt x="10" y="22"/>
                  </a:cubicBezTo>
                  <a:cubicBezTo>
                    <a:pt x="10" y="22"/>
                    <a:pt x="10" y="23"/>
                    <a:pt x="9" y="23"/>
                  </a:cubicBezTo>
                  <a:cubicBezTo>
                    <a:pt x="9" y="23"/>
                    <a:pt x="8" y="23"/>
                    <a:pt x="8" y="23"/>
                  </a:cubicBezTo>
                  <a:cubicBezTo>
                    <a:pt x="8" y="24"/>
                    <a:pt x="9" y="24"/>
                    <a:pt x="9" y="25"/>
                  </a:cubicBezTo>
                  <a:cubicBezTo>
                    <a:pt x="8" y="25"/>
                    <a:pt x="7" y="26"/>
                    <a:pt x="8" y="26"/>
                  </a:cubicBezTo>
                  <a:cubicBezTo>
                    <a:pt x="8" y="27"/>
                    <a:pt x="8" y="27"/>
                    <a:pt x="8" y="27"/>
                  </a:cubicBezTo>
                  <a:cubicBezTo>
                    <a:pt x="7" y="27"/>
                    <a:pt x="7" y="27"/>
                    <a:pt x="7" y="28"/>
                  </a:cubicBezTo>
                  <a:cubicBezTo>
                    <a:pt x="7" y="28"/>
                    <a:pt x="8" y="28"/>
                    <a:pt x="8" y="28"/>
                  </a:cubicBezTo>
                  <a:cubicBezTo>
                    <a:pt x="9" y="28"/>
                    <a:pt x="9" y="29"/>
                    <a:pt x="8" y="28"/>
                  </a:cubicBezTo>
                  <a:cubicBezTo>
                    <a:pt x="7" y="28"/>
                    <a:pt x="6" y="28"/>
                    <a:pt x="6" y="28"/>
                  </a:cubicBezTo>
                  <a:cubicBezTo>
                    <a:pt x="5" y="28"/>
                    <a:pt x="6" y="27"/>
                    <a:pt x="6" y="27"/>
                  </a:cubicBezTo>
                  <a:cubicBezTo>
                    <a:pt x="5" y="27"/>
                    <a:pt x="5" y="26"/>
                    <a:pt x="4" y="26"/>
                  </a:cubicBezTo>
                  <a:cubicBezTo>
                    <a:pt x="3" y="27"/>
                    <a:pt x="2" y="27"/>
                    <a:pt x="1" y="26"/>
                  </a:cubicBezTo>
                  <a:cubicBezTo>
                    <a:pt x="1" y="25"/>
                    <a:pt x="0" y="25"/>
                    <a:pt x="0" y="25"/>
                  </a:cubicBezTo>
                  <a:cubicBezTo>
                    <a:pt x="0" y="25"/>
                    <a:pt x="0" y="26"/>
                    <a:pt x="0" y="26"/>
                  </a:cubicBezTo>
                  <a:cubicBezTo>
                    <a:pt x="0" y="26"/>
                    <a:pt x="0" y="27"/>
                    <a:pt x="1" y="27"/>
                  </a:cubicBezTo>
                  <a:cubicBezTo>
                    <a:pt x="1" y="27"/>
                    <a:pt x="1" y="28"/>
                    <a:pt x="1" y="28"/>
                  </a:cubicBezTo>
                  <a:cubicBezTo>
                    <a:pt x="1" y="28"/>
                    <a:pt x="3" y="30"/>
                    <a:pt x="4" y="30"/>
                  </a:cubicBezTo>
                  <a:cubicBezTo>
                    <a:pt x="4" y="30"/>
                    <a:pt x="4" y="31"/>
                    <a:pt x="5" y="31"/>
                  </a:cubicBezTo>
                  <a:cubicBezTo>
                    <a:pt x="6" y="30"/>
                    <a:pt x="8" y="30"/>
                    <a:pt x="8" y="30"/>
                  </a:cubicBezTo>
                  <a:cubicBezTo>
                    <a:pt x="9" y="30"/>
                    <a:pt x="10" y="30"/>
                    <a:pt x="11" y="30"/>
                  </a:cubicBezTo>
                  <a:cubicBezTo>
                    <a:pt x="11" y="30"/>
                    <a:pt x="13" y="30"/>
                    <a:pt x="13" y="29"/>
                  </a:cubicBezTo>
                  <a:cubicBezTo>
                    <a:pt x="13" y="28"/>
                    <a:pt x="13" y="28"/>
                    <a:pt x="13" y="28"/>
                  </a:cubicBezTo>
                  <a:cubicBezTo>
                    <a:pt x="13" y="28"/>
                    <a:pt x="16" y="27"/>
                    <a:pt x="16" y="27"/>
                  </a:cubicBezTo>
                  <a:cubicBezTo>
                    <a:pt x="16" y="27"/>
                    <a:pt x="17" y="27"/>
                    <a:pt x="17" y="28"/>
                  </a:cubicBezTo>
                  <a:cubicBezTo>
                    <a:pt x="17" y="28"/>
                    <a:pt x="17" y="28"/>
                    <a:pt x="17" y="28"/>
                  </a:cubicBezTo>
                  <a:cubicBezTo>
                    <a:pt x="18" y="28"/>
                    <a:pt x="19" y="28"/>
                    <a:pt x="19" y="29"/>
                  </a:cubicBezTo>
                  <a:cubicBezTo>
                    <a:pt x="20" y="29"/>
                    <a:pt x="20" y="29"/>
                    <a:pt x="21" y="29"/>
                  </a:cubicBezTo>
                  <a:cubicBezTo>
                    <a:pt x="21" y="28"/>
                    <a:pt x="23" y="28"/>
                    <a:pt x="23" y="28"/>
                  </a:cubicBezTo>
                  <a:cubicBezTo>
                    <a:pt x="24" y="28"/>
                    <a:pt x="25" y="28"/>
                    <a:pt x="25" y="28"/>
                  </a:cubicBezTo>
                  <a:cubicBezTo>
                    <a:pt x="25" y="27"/>
                    <a:pt x="25" y="26"/>
                    <a:pt x="25" y="26"/>
                  </a:cubicBezTo>
                  <a:cubicBezTo>
                    <a:pt x="26" y="26"/>
                    <a:pt x="26" y="25"/>
                    <a:pt x="26" y="25"/>
                  </a:cubicBezTo>
                  <a:cubicBezTo>
                    <a:pt x="26" y="24"/>
                    <a:pt x="26" y="24"/>
                    <a:pt x="26" y="24"/>
                  </a:cubicBezTo>
                  <a:cubicBezTo>
                    <a:pt x="27" y="23"/>
                    <a:pt x="28" y="23"/>
                    <a:pt x="28" y="23"/>
                  </a:cubicBezTo>
                  <a:cubicBezTo>
                    <a:pt x="28" y="23"/>
                    <a:pt x="28" y="22"/>
                    <a:pt x="28" y="22"/>
                  </a:cubicBezTo>
                  <a:cubicBezTo>
                    <a:pt x="28" y="22"/>
                    <a:pt x="27" y="22"/>
                    <a:pt x="27" y="22"/>
                  </a:cubicBezTo>
                  <a:cubicBezTo>
                    <a:pt x="27" y="22"/>
                    <a:pt x="27" y="21"/>
                    <a:pt x="28" y="21"/>
                  </a:cubicBezTo>
                  <a:cubicBezTo>
                    <a:pt x="28" y="20"/>
                    <a:pt x="28" y="20"/>
                    <a:pt x="28" y="20"/>
                  </a:cubicBezTo>
                  <a:cubicBezTo>
                    <a:pt x="29" y="20"/>
                    <a:pt x="29" y="20"/>
                    <a:pt x="29" y="19"/>
                  </a:cubicBezTo>
                  <a:cubicBezTo>
                    <a:pt x="30" y="19"/>
                    <a:pt x="30" y="19"/>
                    <a:pt x="30" y="18"/>
                  </a:cubicBezTo>
                  <a:cubicBezTo>
                    <a:pt x="30" y="18"/>
                    <a:pt x="30" y="17"/>
                    <a:pt x="30" y="17"/>
                  </a:cubicBezTo>
                  <a:cubicBezTo>
                    <a:pt x="30" y="16"/>
                    <a:pt x="29" y="16"/>
                    <a:pt x="30" y="15"/>
                  </a:cubicBezTo>
                  <a:cubicBezTo>
                    <a:pt x="30" y="15"/>
                    <a:pt x="31" y="14"/>
                    <a:pt x="31" y="14"/>
                  </a:cubicBezTo>
                  <a:cubicBezTo>
                    <a:pt x="31" y="13"/>
                    <a:pt x="31" y="13"/>
                    <a:pt x="31" y="13"/>
                  </a:cubicBezTo>
                  <a:cubicBezTo>
                    <a:pt x="32" y="13"/>
                    <a:pt x="32" y="14"/>
                    <a:pt x="32" y="13"/>
                  </a:cubicBezTo>
                  <a:cubicBezTo>
                    <a:pt x="32" y="13"/>
                    <a:pt x="33" y="13"/>
                    <a:pt x="33" y="13"/>
                  </a:cubicBezTo>
                  <a:cubicBezTo>
                    <a:pt x="34" y="13"/>
                    <a:pt x="36" y="13"/>
                    <a:pt x="36" y="13"/>
                  </a:cubicBezTo>
                  <a:cubicBezTo>
                    <a:pt x="37" y="14"/>
                    <a:pt x="39" y="14"/>
                    <a:pt x="39" y="14"/>
                  </a:cubicBezTo>
                  <a:cubicBezTo>
                    <a:pt x="39" y="14"/>
                    <a:pt x="39" y="14"/>
                    <a:pt x="40" y="14"/>
                  </a:cubicBezTo>
                  <a:cubicBezTo>
                    <a:pt x="40" y="14"/>
                    <a:pt x="40" y="14"/>
                    <a:pt x="40" y="14"/>
                  </a:cubicBezTo>
                  <a:cubicBezTo>
                    <a:pt x="40" y="13"/>
                    <a:pt x="40" y="13"/>
                    <a:pt x="40" y="13"/>
                  </a:cubicBezTo>
                  <a:cubicBezTo>
                    <a:pt x="41" y="14"/>
                    <a:pt x="42" y="14"/>
                    <a:pt x="42" y="14"/>
                  </a:cubicBezTo>
                  <a:cubicBezTo>
                    <a:pt x="43" y="14"/>
                    <a:pt x="45" y="13"/>
                    <a:pt x="45" y="13"/>
                  </a:cubicBezTo>
                  <a:cubicBezTo>
                    <a:pt x="44" y="12"/>
                    <a:pt x="44" y="13"/>
                    <a:pt x="44" y="12"/>
                  </a:cubicBezTo>
                  <a:cubicBezTo>
                    <a:pt x="44" y="12"/>
                    <a:pt x="44" y="12"/>
                    <a:pt x="43" y="12"/>
                  </a:cubicBezTo>
                  <a:cubicBezTo>
                    <a:pt x="43" y="12"/>
                    <a:pt x="42" y="11"/>
                    <a:pt x="43" y="11"/>
                  </a:cubicBezTo>
                  <a:cubicBezTo>
                    <a:pt x="43" y="10"/>
                    <a:pt x="43" y="10"/>
                    <a:pt x="44" y="10"/>
                  </a:cubicBezTo>
                  <a:cubicBezTo>
                    <a:pt x="45" y="11"/>
                    <a:pt x="45" y="10"/>
                    <a:pt x="46" y="10"/>
                  </a:cubicBezTo>
                  <a:cubicBezTo>
                    <a:pt x="46" y="10"/>
                    <a:pt x="47" y="9"/>
                    <a:pt x="47" y="9"/>
                  </a:cubicBezTo>
                  <a:cubicBezTo>
                    <a:pt x="48" y="9"/>
                    <a:pt x="48" y="9"/>
                    <a:pt x="48"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4" name="Freeform 576"/>
            <p:cNvSpPr>
              <a:spLocks/>
            </p:cNvSpPr>
            <p:nvPr/>
          </p:nvSpPr>
          <p:spPr bwMode="auto">
            <a:xfrm>
              <a:off x="4289" y="2464"/>
              <a:ext cx="68" cy="87"/>
            </a:xfrm>
            <a:custGeom>
              <a:avLst/>
              <a:gdLst/>
              <a:ahLst/>
              <a:cxnLst>
                <a:cxn ang="0">
                  <a:pos x="9" y="4"/>
                </a:cxn>
                <a:cxn ang="0">
                  <a:pos x="8" y="4"/>
                </a:cxn>
                <a:cxn ang="0">
                  <a:pos x="8" y="4"/>
                </a:cxn>
                <a:cxn ang="0">
                  <a:pos x="7" y="4"/>
                </a:cxn>
                <a:cxn ang="0">
                  <a:pos x="7" y="4"/>
                </a:cxn>
                <a:cxn ang="0">
                  <a:pos x="5" y="5"/>
                </a:cxn>
                <a:cxn ang="0">
                  <a:pos x="5" y="4"/>
                </a:cxn>
                <a:cxn ang="0">
                  <a:pos x="5" y="4"/>
                </a:cxn>
                <a:cxn ang="0">
                  <a:pos x="5" y="3"/>
                </a:cxn>
                <a:cxn ang="0">
                  <a:pos x="5" y="2"/>
                </a:cxn>
                <a:cxn ang="0">
                  <a:pos x="5" y="2"/>
                </a:cxn>
                <a:cxn ang="0">
                  <a:pos x="4" y="2"/>
                </a:cxn>
                <a:cxn ang="0">
                  <a:pos x="4" y="2"/>
                </a:cxn>
                <a:cxn ang="0">
                  <a:pos x="3" y="1"/>
                </a:cxn>
                <a:cxn ang="0">
                  <a:pos x="2" y="1"/>
                </a:cxn>
                <a:cxn ang="0">
                  <a:pos x="1" y="0"/>
                </a:cxn>
                <a:cxn ang="0">
                  <a:pos x="1" y="0"/>
                </a:cxn>
                <a:cxn ang="0">
                  <a:pos x="0" y="0"/>
                </a:cxn>
                <a:cxn ang="0">
                  <a:pos x="0" y="1"/>
                </a:cxn>
                <a:cxn ang="0">
                  <a:pos x="0" y="1"/>
                </a:cxn>
                <a:cxn ang="0">
                  <a:pos x="1" y="3"/>
                </a:cxn>
                <a:cxn ang="0">
                  <a:pos x="1" y="5"/>
                </a:cxn>
                <a:cxn ang="0">
                  <a:pos x="2" y="9"/>
                </a:cxn>
                <a:cxn ang="0">
                  <a:pos x="3" y="11"/>
                </a:cxn>
                <a:cxn ang="0">
                  <a:pos x="3" y="13"/>
                </a:cxn>
                <a:cxn ang="0">
                  <a:pos x="3" y="13"/>
                </a:cxn>
                <a:cxn ang="0">
                  <a:pos x="3" y="14"/>
                </a:cxn>
                <a:cxn ang="0">
                  <a:pos x="4" y="15"/>
                </a:cxn>
                <a:cxn ang="0">
                  <a:pos x="6" y="18"/>
                </a:cxn>
                <a:cxn ang="0">
                  <a:pos x="7" y="19"/>
                </a:cxn>
                <a:cxn ang="0">
                  <a:pos x="12" y="23"/>
                </a:cxn>
                <a:cxn ang="0">
                  <a:pos x="15" y="25"/>
                </a:cxn>
                <a:cxn ang="0">
                  <a:pos x="17" y="26"/>
                </a:cxn>
                <a:cxn ang="0">
                  <a:pos x="17" y="26"/>
                </a:cxn>
                <a:cxn ang="0">
                  <a:pos x="19" y="26"/>
                </a:cxn>
                <a:cxn ang="0">
                  <a:pos x="19" y="26"/>
                </a:cxn>
                <a:cxn ang="0">
                  <a:pos x="20" y="25"/>
                </a:cxn>
                <a:cxn ang="0">
                  <a:pos x="20" y="26"/>
                </a:cxn>
                <a:cxn ang="0">
                  <a:pos x="21" y="25"/>
                </a:cxn>
                <a:cxn ang="0">
                  <a:pos x="20" y="23"/>
                </a:cxn>
                <a:cxn ang="0">
                  <a:pos x="17" y="19"/>
                </a:cxn>
                <a:cxn ang="0">
                  <a:pos x="17" y="18"/>
                </a:cxn>
                <a:cxn ang="0">
                  <a:pos x="16" y="16"/>
                </a:cxn>
                <a:cxn ang="0">
                  <a:pos x="17" y="13"/>
                </a:cxn>
                <a:cxn ang="0">
                  <a:pos x="13" y="5"/>
                </a:cxn>
                <a:cxn ang="0">
                  <a:pos x="12" y="4"/>
                </a:cxn>
                <a:cxn ang="0">
                  <a:pos x="10" y="2"/>
                </a:cxn>
                <a:cxn ang="0">
                  <a:pos x="10" y="2"/>
                </a:cxn>
                <a:cxn ang="0">
                  <a:pos x="9" y="4"/>
                </a:cxn>
                <a:cxn ang="0">
                  <a:pos x="9" y="4"/>
                </a:cxn>
              </a:cxnLst>
              <a:rect l="0" t="0" r="r" b="b"/>
              <a:pathLst>
                <a:path w="21" h="27">
                  <a:moveTo>
                    <a:pt x="9" y="4"/>
                  </a:moveTo>
                  <a:cubicBezTo>
                    <a:pt x="9" y="4"/>
                    <a:pt x="8" y="4"/>
                    <a:pt x="8" y="4"/>
                  </a:cubicBezTo>
                  <a:cubicBezTo>
                    <a:pt x="8" y="4"/>
                    <a:pt x="8" y="4"/>
                    <a:pt x="8" y="4"/>
                  </a:cubicBezTo>
                  <a:cubicBezTo>
                    <a:pt x="8" y="4"/>
                    <a:pt x="7" y="4"/>
                    <a:pt x="7" y="4"/>
                  </a:cubicBezTo>
                  <a:cubicBezTo>
                    <a:pt x="7" y="4"/>
                    <a:pt x="7" y="4"/>
                    <a:pt x="7" y="4"/>
                  </a:cubicBezTo>
                  <a:cubicBezTo>
                    <a:pt x="6" y="4"/>
                    <a:pt x="6" y="5"/>
                    <a:pt x="5" y="5"/>
                  </a:cubicBezTo>
                  <a:cubicBezTo>
                    <a:pt x="5" y="5"/>
                    <a:pt x="5" y="5"/>
                    <a:pt x="5" y="4"/>
                  </a:cubicBezTo>
                  <a:cubicBezTo>
                    <a:pt x="4" y="4"/>
                    <a:pt x="5" y="4"/>
                    <a:pt x="5" y="4"/>
                  </a:cubicBezTo>
                  <a:cubicBezTo>
                    <a:pt x="5" y="4"/>
                    <a:pt x="5" y="3"/>
                    <a:pt x="5" y="3"/>
                  </a:cubicBezTo>
                  <a:cubicBezTo>
                    <a:pt x="5" y="3"/>
                    <a:pt x="5" y="3"/>
                    <a:pt x="5" y="2"/>
                  </a:cubicBezTo>
                  <a:cubicBezTo>
                    <a:pt x="5" y="2"/>
                    <a:pt x="5" y="2"/>
                    <a:pt x="5" y="2"/>
                  </a:cubicBezTo>
                  <a:cubicBezTo>
                    <a:pt x="5" y="2"/>
                    <a:pt x="4" y="2"/>
                    <a:pt x="4" y="2"/>
                  </a:cubicBezTo>
                  <a:cubicBezTo>
                    <a:pt x="4" y="2"/>
                    <a:pt x="4" y="2"/>
                    <a:pt x="4" y="2"/>
                  </a:cubicBezTo>
                  <a:cubicBezTo>
                    <a:pt x="4" y="2"/>
                    <a:pt x="4" y="1"/>
                    <a:pt x="3" y="1"/>
                  </a:cubicBezTo>
                  <a:cubicBezTo>
                    <a:pt x="3" y="1"/>
                    <a:pt x="2" y="1"/>
                    <a:pt x="2" y="1"/>
                  </a:cubicBezTo>
                  <a:cubicBezTo>
                    <a:pt x="1" y="1"/>
                    <a:pt x="1" y="0"/>
                    <a:pt x="1" y="0"/>
                  </a:cubicBezTo>
                  <a:cubicBezTo>
                    <a:pt x="1" y="0"/>
                    <a:pt x="1" y="0"/>
                    <a:pt x="1" y="0"/>
                  </a:cubicBezTo>
                  <a:cubicBezTo>
                    <a:pt x="0" y="0"/>
                    <a:pt x="0" y="0"/>
                    <a:pt x="0" y="0"/>
                  </a:cubicBezTo>
                  <a:cubicBezTo>
                    <a:pt x="0" y="1"/>
                    <a:pt x="0" y="1"/>
                    <a:pt x="0" y="1"/>
                  </a:cubicBezTo>
                  <a:cubicBezTo>
                    <a:pt x="0" y="1"/>
                    <a:pt x="0" y="1"/>
                    <a:pt x="0" y="1"/>
                  </a:cubicBezTo>
                  <a:cubicBezTo>
                    <a:pt x="0" y="2"/>
                    <a:pt x="1" y="2"/>
                    <a:pt x="1" y="3"/>
                  </a:cubicBezTo>
                  <a:cubicBezTo>
                    <a:pt x="2" y="3"/>
                    <a:pt x="1" y="4"/>
                    <a:pt x="1" y="5"/>
                  </a:cubicBezTo>
                  <a:cubicBezTo>
                    <a:pt x="1" y="5"/>
                    <a:pt x="1" y="7"/>
                    <a:pt x="2" y="9"/>
                  </a:cubicBezTo>
                  <a:cubicBezTo>
                    <a:pt x="3" y="10"/>
                    <a:pt x="3" y="11"/>
                    <a:pt x="3" y="11"/>
                  </a:cubicBezTo>
                  <a:cubicBezTo>
                    <a:pt x="3" y="11"/>
                    <a:pt x="2" y="12"/>
                    <a:pt x="3" y="13"/>
                  </a:cubicBezTo>
                  <a:cubicBezTo>
                    <a:pt x="4" y="13"/>
                    <a:pt x="3" y="13"/>
                    <a:pt x="3" y="13"/>
                  </a:cubicBezTo>
                  <a:cubicBezTo>
                    <a:pt x="3" y="13"/>
                    <a:pt x="3" y="13"/>
                    <a:pt x="3" y="14"/>
                  </a:cubicBezTo>
                  <a:cubicBezTo>
                    <a:pt x="4" y="14"/>
                    <a:pt x="4" y="15"/>
                    <a:pt x="4" y="15"/>
                  </a:cubicBezTo>
                  <a:cubicBezTo>
                    <a:pt x="5" y="15"/>
                    <a:pt x="6" y="17"/>
                    <a:pt x="6" y="18"/>
                  </a:cubicBezTo>
                  <a:cubicBezTo>
                    <a:pt x="6" y="18"/>
                    <a:pt x="6" y="19"/>
                    <a:pt x="7" y="19"/>
                  </a:cubicBezTo>
                  <a:cubicBezTo>
                    <a:pt x="8" y="20"/>
                    <a:pt x="12" y="22"/>
                    <a:pt x="12" y="23"/>
                  </a:cubicBezTo>
                  <a:cubicBezTo>
                    <a:pt x="13" y="23"/>
                    <a:pt x="15" y="25"/>
                    <a:pt x="15" y="25"/>
                  </a:cubicBezTo>
                  <a:cubicBezTo>
                    <a:pt x="15" y="25"/>
                    <a:pt x="16" y="26"/>
                    <a:pt x="17" y="26"/>
                  </a:cubicBezTo>
                  <a:cubicBezTo>
                    <a:pt x="17" y="27"/>
                    <a:pt x="17" y="26"/>
                    <a:pt x="17" y="26"/>
                  </a:cubicBezTo>
                  <a:cubicBezTo>
                    <a:pt x="18" y="26"/>
                    <a:pt x="18" y="26"/>
                    <a:pt x="19" y="26"/>
                  </a:cubicBezTo>
                  <a:cubicBezTo>
                    <a:pt x="19" y="26"/>
                    <a:pt x="19" y="26"/>
                    <a:pt x="19" y="26"/>
                  </a:cubicBezTo>
                  <a:cubicBezTo>
                    <a:pt x="19" y="25"/>
                    <a:pt x="20" y="25"/>
                    <a:pt x="20" y="25"/>
                  </a:cubicBezTo>
                  <a:cubicBezTo>
                    <a:pt x="20" y="26"/>
                    <a:pt x="20" y="26"/>
                    <a:pt x="20" y="26"/>
                  </a:cubicBezTo>
                  <a:cubicBezTo>
                    <a:pt x="21" y="26"/>
                    <a:pt x="21" y="25"/>
                    <a:pt x="21" y="25"/>
                  </a:cubicBezTo>
                  <a:cubicBezTo>
                    <a:pt x="20" y="24"/>
                    <a:pt x="20" y="23"/>
                    <a:pt x="20" y="23"/>
                  </a:cubicBezTo>
                  <a:cubicBezTo>
                    <a:pt x="20" y="23"/>
                    <a:pt x="18" y="20"/>
                    <a:pt x="17" y="19"/>
                  </a:cubicBezTo>
                  <a:cubicBezTo>
                    <a:pt x="17" y="19"/>
                    <a:pt x="16" y="18"/>
                    <a:pt x="17" y="18"/>
                  </a:cubicBezTo>
                  <a:cubicBezTo>
                    <a:pt x="17" y="17"/>
                    <a:pt x="16" y="16"/>
                    <a:pt x="16" y="16"/>
                  </a:cubicBezTo>
                  <a:cubicBezTo>
                    <a:pt x="16" y="15"/>
                    <a:pt x="17" y="14"/>
                    <a:pt x="17" y="13"/>
                  </a:cubicBezTo>
                  <a:cubicBezTo>
                    <a:pt x="17" y="12"/>
                    <a:pt x="17" y="7"/>
                    <a:pt x="13" y="5"/>
                  </a:cubicBezTo>
                  <a:cubicBezTo>
                    <a:pt x="13" y="5"/>
                    <a:pt x="12" y="4"/>
                    <a:pt x="12" y="4"/>
                  </a:cubicBezTo>
                  <a:cubicBezTo>
                    <a:pt x="12" y="3"/>
                    <a:pt x="11" y="3"/>
                    <a:pt x="10" y="2"/>
                  </a:cubicBezTo>
                  <a:cubicBezTo>
                    <a:pt x="10" y="2"/>
                    <a:pt x="10" y="2"/>
                    <a:pt x="10" y="2"/>
                  </a:cubicBezTo>
                  <a:cubicBezTo>
                    <a:pt x="10" y="3"/>
                    <a:pt x="9" y="4"/>
                    <a:pt x="9" y="4"/>
                  </a:cubicBezTo>
                  <a:cubicBezTo>
                    <a:pt x="9" y="4"/>
                    <a:pt x="9" y="4"/>
                    <a:pt x="9"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5" name="Freeform 577"/>
            <p:cNvSpPr>
              <a:spLocks/>
            </p:cNvSpPr>
            <p:nvPr/>
          </p:nvSpPr>
          <p:spPr bwMode="auto">
            <a:xfrm>
              <a:off x="4781" y="1866"/>
              <a:ext cx="181" cy="149"/>
            </a:xfrm>
            <a:custGeom>
              <a:avLst/>
              <a:gdLst/>
              <a:ahLst/>
              <a:cxnLst>
                <a:cxn ang="0">
                  <a:pos x="5" y="43"/>
                </a:cxn>
                <a:cxn ang="0">
                  <a:pos x="9" y="42"/>
                </a:cxn>
                <a:cxn ang="0">
                  <a:pos x="16" y="40"/>
                </a:cxn>
                <a:cxn ang="0">
                  <a:pos x="23" y="40"/>
                </a:cxn>
                <a:cxn ang="0">
                  <a:pos x="21" y="43"/>
                </a:cxn>
                <a:cxn ang="0">
                  <a:pos x="23" y="45"/>
                </a:cxn>
                <a:cxn ang="0">
                  <a:pos x="27" y="43"/>
                </a:cxn>
                <a:cxn ang="0">
                  <a:pos x="30" y="41"/>
                </a:cxn>
                <a:cxn ang="0">
                  <a:pos x="29" y="37"/>
                </a:cxn>
                <a:cxn ang="0">
                  <a:pos x="30" y="38"/>
                </a:cxn>
                <a:cxn ang="0">
                  <a:pos x="31" y="39"/>
                </a:cxn>
                <a:cxn ang="0">
                  <a:pos x="36" y="39"/>
                </a:cxn>
                <a:cxn ang="0">
                  <a:pos x="39" y="37"/>
                </a:cxn>
                <a:cxn ang="0">
                  <a:pos x="40" y="39"/>
                </a:cxn>
                <a:cxn ang="0">
                  <a:pos x="42" y="37"/>
                </a:cxn>
                <a:cxn ang="0">
                  <a:pos x="44" y="37"/>
                </a:cxn>
                <a:cxn ang="0">
                  <a:pos x="45" y="34"/>
                </a:cxn>
                <a:cxn ang="0">
                  <a:pos x="45" y="35"/>
                </a:cxn>
                <a:cxn ang="0">
                  <a:pos x="45" y="37"/>
                </a:cxn>
                <a:cxn ang="0">
                  <a:pos x="48" y="35"/>
                </a:cxn>
                <a:cxn ang="0">
                  <a:pos x="49" y="30"/>
                </a:cxn>
                <a:cxn ang="0">
                  <a:pos x="50" y="21"/>
                </a:cxn>
                <a:cxn ang="0">
                  <a:pos x="53" y="18"/>
                </a:cxn>
                <a:cxn ang="0">
                  <a:pos x="54" y="15"/>
                </a:cxn>
                <a:cxn ang="0">
                  <a:pos x="56" y="11"/>
                </a:cxn>
                <a:cxn ang="0">
                  <a:pos x="52" y="4"/>
                </a:cxn>
                <a:cxn ang="0">
                  <a:pos x="51" y="0"/>
                </a:cxn>
                <a:cxn ang="0">
                  <a:pos x="52" y="3"/>
                </a:cxn>
                <a:cxn ang="0">
                  <a:pos x="49" y="4"/>
                </a:cxn>
                <a:cxn ang="0">
                  <a:pos x="47" y="2"/>
                </a:cxn>
                <a:cxn ang="0">
                  <a:pos x="45" y="6"/>
                </a:cxn>
                <a:cxn ang="0">
                  <a:pos x="45" y="10"/>
                </a:cxn>
                <a:cxn ang="0">
                  <a:pos x="43" y="19"/>
                </a:cxn>
                <a:cxn ang="0">
                  <a:pos x="35" y="26"/>
                </a:cxn>
                <a:cxn ang="0">
                  <a:pos x="31" y="26"/>
                </a:cxn>
                <a:cxn ang="0">
                  <a:pos x="31" y="25"/>
                </a:cxn>
                <a:cxn ang="0">
                  <a:pos x="32" y="24"/>
                </a:cxn>
                <a:cxn ang="0">
                  <a:pos x="30" y="24"/>
                </a:cxn>
                <a:cxn ang="0">
                  <a:pos x="26" y="31"/>
                </a:cxn>
                <a:cxn ang="0">
                  <a:pos x="25" y="34"/>
                </a:cxn>
                <a:cxn ang="0">
                  <a:pos x="22" y="34"/>
                </a:cxn>
                <a:cxn ang="0">
                  <a:pos x="17" y="34"/>
                </a:cxn>
                <a:cxn ang="0">
                  <a:pos x="9" y="35"/>
                </a:cxn>
                <a:cxn ang="0">
                  <a:pos x="3" y="40"/>
                </a:cxn>
                <a:cxn ang="0">
                  <a:pos x="1" y="42"/>
                </a:cxn>
              </a:cxnLst>
              <a:rect l="0" t="0" r="r" b="b"/>
              <a:pathLst>
                <a:path w="56" h="46">
                  <a:moveTo>
                    <a:pt x="0" y="43"/>
                  </a:moveTo>
                  <a:cubicBezTo>
                    <a:pt x="0" y="44"/>
                    <a:pt x="1" y="43"/>
                    <a:pt x="1" y="43"/>
                  </a:cubicBezTo>
                  <a:cubicBezTo>
                    <a:pt x="1" y="43"/>
                    <a:pt x="4" y="43"/>
                    <a:pt x="5" y="43"/>
                  </a:cubicBezTo>
                  <a:cubicBezTo>
                    <a:pt x="5" y="43"/>
                    <a:pt x="5" y="43"/>
                    <a:pt x="6" y="44"/>
                  </a:cubicBezTo>
                  <a:cubicBezTo>
                    <a:pt x="7" y="44"/>
                    <a:pt x="7" y="43"/>
                    <a:pt x="7" y="42"/>
                  </a:cubicBezTo>
                  <a:cubicBezTo>
                    <a:pt x="7" y="41"/>
                    <a:pt x="8" y="41"/>
                    <a:pt x="9" y="42"/>
                  </a:cubicBezTo>
                  <a:cubicBezTo>
                    <a:pt x="10" y="42"/>
                    <a:pt x="12" y="41"/>
                    <a:pt x="13" y="41"/>
                  </a:cubicBezTo>
                  <a:cubicBezTo>
                    <a:pt x="13" y="40"/>
                    <a:pt x="14" y="40"/>
                    <a:pt x="15" y="41"/>
                  </a:cubicBezTo>
                  <a:cubicBezTo>
                    <a:pt x="16" y="41"/>
                    <a:pt x="15" y="40"/>
                    <a:pt x="16" y="40"/>
                  </a:cubicBezTo>
                  <a:cubicBezTo>
                    <a:pt x="16" y="39"/>
                    <a:pt x="17" y="39"/>
                    <a:pt x="17" y="39"/>
                  </a:cubicBezTo>
                  <a:cubicBezTo>
                    <a:pt x="17" y="39"/>
                    <a:pt x="21" y="39"/>
                    <a:pt x="22" y="39"/>
                  </a:cubicBezTo>
                  <a:cubicBezTo>
                    <a:pt x="24" y="39"/>
                    <a:pt x="23" y="40"/>
                    <a:pt x="23" y="40"/>
                  </a:cubicBezTo>
                  <a:cubicBezTo>
                    <a:pt x="23" y="40"/>
                    <a:pt x="22" y="41"/>
                    <a:pt x="21" y="41"/>
                  </a:cubicBezTo>
                  <a:cubicBezTo>
                    <a:pt x="21" y="41"/>
                    <a:pt x="21" y="42"/>
                    <a:pt x="22" y="42"/>
                  </a:cubicBezTo>
                  <a:cubicBezTo>
                    <a:pt x="22" y="43"/>
                    <a:pt x="21" y="43"/>
                    <a:pt x="21" y="43"/>
                  </a:cubicBezTo>
                  <a:cubicBezTo>
                    <a:pt x="21" y="44"/>
                    <a:pt x="22" y="44"/>
                    <a:pt x="22" y="44"/>
                  </a:cubicBezTo>
                  <a:cubicBezTo>
                    <a:pt x="23" y="45"/>
                    <a:pt x="23" y="45"/>
                    <a:pt x="23" y="45"/>
                  </a:cubicBezTo>
                  <a:cubicBezTo>
                    <a:pt x="22" y="45"/>
                    <a:pt x="23" y="45"/>
                    <a:pt x="23" y="45"/>
                  </a:cubicBezTo>
                  <a:cubicBezTo>
                    <a:pt x="23" y="45"/>
                    <a:pt x="24" y="46"/>
                    <a:pt x="24" y="46"/>
                  </a:cubicBezTo>
                  <a:cubicBezTo>
                    <a:pt x="25" y="46"/>
                    <a:pt x="25" y="46"/>
                    <a:pt x="25" y="46"/>
                  </a:cubicBezTo>
                  <a:cubicBezTo>
                    <a:pt x="26" y="45"/>
                    <a:pt x="27" y="43"/>
                    <a:pt x="27" y="43"/>
                  </a:cubicBezTo>
                  <a:cubicBezTo>
                    <a:pt x="28" y="42"/>
                    <a:pt x="28" y="42"/>
                    <a:pt x="28" y="42"/>
                  </a:cubicBezTo>
                  <a:cubicBezTo>
                    <a:pt x="28" y="42"/>
                    <a:pt x="29" y="41"/>
                    <a:pt x="29" y="41"/>
                  </a:cubicBezTo>
                  <a:cubicBezTo>
                    <a:pt x="29" y="41"/>
                    <a:pt x="30" y="41"/>
                    <a:pt x="30" y="41"/>
                  </a:cubicBezTo>
                  <a:cubicBezTo>
                    <a:pt x="30" y="41"/>
                    <a:pt x="30" y="41"/>
                    <a:pt x="30" y="41"/>
                  </a:cubicBezTo>
                  <a:cubicBezTo>
                    <a:pt x="29" y="40"/>
                    <a:pt x="29" y="40"/>
                    <a:pt x="29" y="40"/>
                  </a:cubicBezTo>
                  <a:cubicBezTo>
                    <a:pt x="28" y="39"/>
                    <a:pt x="29" y="38"/>
                    <a:pt x="29" y="37"/>
                  </a:cubicBezTo>
                  <a:cubicBezTo>
                    <a:pt x="30" y="37"/>
                    <a:pt x="30" y="37"/>
                    <a:pt x="30" y="37"/>
                  </a:cubicBezTo>
                  <a:cubicBezTo>
                    <a:pt x="30" y="38"/>
                    <a:pt x="30" y="38"/>
                    <a:pt x="30" y="38"/>
                  </a:cubicBezTo>
                  <a:cubicBezTo>
                    <a:pt x="30" y="39"/>
                    <a:pt x="30" y="39"/>
                    <a:pt x="30" y="38"/>
                  </a:cubicBezTo>
                  <a:cubicBezTo>
                    <a:pt x="30" y="38"/>
                    <a:pt x="30" y="38"/>
                    <a:pt x="31" y="38"/>
                  </a:cubicBezTo>
                  <a:cubicBezTo>
                    <a:pt x="31" y="39"/>
                    <a:pt x="31" y="39"/>
                    <a:pt x="31" y="39"/>
                  </a:cubicBezTo>
                  <a:cubicBezTo>
                    <a:pt x="32" y="39"/>
                    <a:pt x="31" y="39"/>
                    <a:pt x="31" y="39"/>
                  </a:cubicBezTo>
                  <a:cubicBezTo>
                    <a:pt x="31" y="40"/>
                    <a:pt x="31" y="40"/>
                    <a:pt x="31" y="40"/>
                  </a:cubicBezTo>
                  <a:cubicBezTo>
                    <a:pt x="32" y="40"/>
                    <a:pt x="32" y="40"/>
                    <a:pt x="33" y="39"/>
                  </a:cubicBezTo>
                  <a:cubicBezTo>
                    <a:pt x="34" y="39"/>
                    <a:pt x="35" y="39"/>
                    <a:pt x="36" y="39"/>
                  </a:cubicBezTo>
                  <a:cubicBezTo>
                    <a:pt x="37" y="39"/>
                    <a:pt x="37" y="39"/>
                    <a:pt x="37" y="39"/>
                  </a:cubicBezTo>
                  <a:cubicBezTo>
                    <a:pt x="37" y="38"/>
                    <a:pt x="38" y="38"/>
                    <a:pt x="38" y="38"/>
                  </a:cubicBezTo>
                  <a:cubicBezTo>
                    <a:pt x="38" y="37"/>
                    <a:pt x="38" y="37"/>
                    <a:pt x="39" y="37"/>
                  </a:cubicBezTo>
                  <a:cubicBezTo>
                    <a:pt x="39" y="36"/>
                    <a:pt x="39" y="37"/>
                    <a:pt x="40" y="37"/>
                  </a:cubicBezTo>
                  <a:cubicBezTo>
                    <a:pt x="40" y="37"/>
                    <a:pt x="40" y="37"/>
                    <a:pt x="40" y="37"/>
                  </a:cubicBezTo>
                  <a:cubicBezTo>
                    <a:pt x="39" y="38"/>
                    <a:pt x="40" y="39"/>
                    <a:pt x="40" y="39"/>
                  </a:cubicBezTo>
                  <a:cubicBezTo>
                    <a:pt x="40" y="40"/>
                    <a:pt x="40" y="40"/>
                    <a:pt x="40" y="39"/>
                  </a:cubicBezTo>
                  <a:cubicBezTo>
                    <a:pt x="41" y="39"/>
                    <a:pt x="41" y="38"/>
                    <a:pt x="41" y="37"/>
                  </a:cubicBezTo>
                  <a:cubicBezTo>
                    <a:pt x="41" y="37"/>
                    <a:pt x="41" y="37"/>
                    <a:pt x="42" y="37"/>
                  </a:cubicBezTo>
                  <a:cubicBezTo>
                    <a:pt x="42" y="36"/>
                    <a:pt x="43" y="36"/>
                    <a:pt x="43" y="36"/>
                  </a:cubicBezTo>
                  <a:cubicBezTo>
                    <a:pt x="43" y="36"/>
                    <a:pt x="44" y="36"/>
                    <a:pt x="44" y="36"/>
                  </a:cubicBezTo>
                  <a:cubicBezTo>
                    <a:pt x="44" y="37"/>
                    <a:pt x="44" y="37"/>
                    <a:pt x="44" y="37"/>
                  </a:cubicBezTo>
                  <a:cubicBezTo>
                    <a:pt x="44" y="36"/>
                    <a:pt x="44" y="36"/>
                    <a:pt x="44" y="35"/>
                  </a:cubicBezTo>
                  <a:cubicBezTo>
                    <a:pt x="44" y="35"/>
                    <a:pt x="44" y="35"/>
                    <a:pt x="44" y="35"/>
                  </a:cubicBezTo>
                  <a:cubicBezTo>
                    <a:pt x="44" y="35"/>
                    <a:pt x="45" y="34"/>
                    <a:pt x="45" y="34"/>
                  </a:cubicBezTo>
                  <a:cubicBezTo>
                    <a:pt x="45" y="34"/>
                    <a:pt x="45" y="34"/>
                    <a:pt x="46" y="34"/>
                  </a:cubicBezTo>
                  <a:cubicBezTo>
                    <a:pt x="46" y="34"/>
                    <a:pt x="46" y="34"/>
                    <a:pt x="46" y="35"/>
                  </a:cubicBezTo>
                  <a:cubicBezTo>
                    <a:pt x="46" y="35"/>
                    <a:pt x="45" y="35"/>
                    <a:pt x="45" y="35"/>
                  </a:cubicBezTo>
                  <a:cubicBezTo>
                    <a:pt x="45" y="35"/>
                    <a:pt x="45" y="36"/>
                    <a:pt x="45" y="36"/>
                  </a:cubicBezTo>
                  <a:cubicBezTo>
                    <a:pt x="45" y="36"/>
                    <a:pt x="45" y="36"/>
                    <a:pt x="45" y="36"/>
                  </a:cubicBezTo>
                  <a:cubicBezTo>
                    <a:pt x="45" y="37"/>
                    <a:pt x="45" y="37"/>
                    <a:pt x="45" y="37"/>
                  </a:cubicBezTo>
                  <a:cubicBezTo>
                    <a:pt x="45" y="37"/>
                    <a:pt x="45" y="38"/>
                    <a:pt x="45" y="38"/>
                  </a:cubicBezTo>
                  <a:cubicBezTo>
                    <a:pt x="44" y="38"/>
                    <a:pt x="45" y="38"/>
                    <a:pt x="45" y="38"/>
                  </a:cubicBezTo>
                  <a:cubicBezTo>
                    <a:pt x="47" y="37"/>
                    <a:pt x="48" y="36"/>
                    <a:pt x="48" y="35"/>
                  </a:cubicBezTo>
                  <a:cubicBezTo>
                    <a:pt x="48" y="34"/>
                    <a:pt x="49" y="34"/>
                    <a:pt x="50" y="33"/>
                  </a:cubicBezTo>
                  <a:cubicBezTo>
                    <a:pt x="50" y="33"/>
                    <a:pt x="50" y="33"/>
                    <a:pt x="49" y="32"/>
                  </a:cubicBezTo>
                  <a:cubicBezTo>
                    <a:pt x="48" y="31"/>
                    <a:pt x="48" y="30"/>
                    <a:pt x="49" y="30"/>
                  </a:cubicBezTo>
                  <a:cubicBezTo>
                    <a:pt x="49" y="30"/>
                    <a:pt x="49" y="28"/>
                    <a:pt x="49" y="27"/>
                  </a:cubicBezTo>
                  <a:cubicBezTo>
                    <a:pt x="49" y="27"/>
                    <a:pt x="49" y="27"/>
                    <a:pt x="50" y="27"/>
                  </a:cubicBezTo>
                  <a:cubicBezTo>
                    <a:pt x="51" y="26"/>
                    <a:pt x="50" y="22"/>
                    <a:pt x="50" y="21"/>
                  </a:cubicBezTo>
                  <a:cubicBezTo>
                    <a:pt x="50" y="20"/>
                    <a:pt x="50" y="19"/>
                    <a:pt x="51" y="19"/>
                  </a:cubicBezTo>
                  <a:cubicBezTo>
                    <a:pt x="51" y="19"/>
                    <a:pt x="51" y="18"/>
                    <a:pt x="52" y="18"/>
                  </a:cubicBezTo>
                  <a:cubicBezTo>
                    <a:pt x="52" y="18"/>
                    <a:pt x="52" y="17"/>
                    <a:pt x="53" y="18"/>
                  </a:cubicBezTo>
                  <a:cubicBezTo>
                    <a:pt x="53" y="19"/>
                    <a:pt x="53" y="18"/>
                    <a:pt x="53" y="17"/>
                  </a:cubicBezTo>
                  <a:cubicBezTo>
                    <a:pt x="53" y="15"/>
                    <a:pt x="54" y="15"/>
                    <a:pt x="54" y="15"/>
                  </a:cubicBezTo>
                  <a:cubicBezTo>
                    <a:pt x="54" y="15"/>
                    <a:pt x="54" y="15"/>
                    <a:pt x="54" y="15"/>
                  </a:cubicBezTo>
                  <a:cubicBezTo>
                    <a:pt x="54" y="14"/>
                    <a:pt x="54" y="15"/>
                    <a:pt x="55" y="15"/>
                  </a:cubicBezTo>
                  <a:cubicBezTo>
                    <a:pt x="55" y="14"/>
                    <a:pt x="55" y="14"/>
                    <a:pt x="55" y="13"/>
                  </a:cubicBezTo>
                  <a:cubicBezTo>
                    <a:pt x="55" y="13"/>
                    <a:pt x="55" y="12"/>
                    <a:pt x="56" y="11"/>
                  </a:cubicBezTo>
                  <a:cubicBezTo>
                    <a:pt x="56" y="11"/>
                    <a:pt x="55" y="9"/>
                    <a:pt x="55" y="8"/>
                  </a:cubicBezTo>
                  <a:cubicBezTo>
                    <a:pt x="54" y="8"/>
                    <a:pt x="54" y="6"/>
                    <a:pt x="54" y="6"/>
                  </a:cubicBezTo>
                  <a:cubicBezTo>
                    <a:pt x="53" y="5"/>
                    <a:pt x="53" y="5"/>
                    <a:pt x="52" y="4"/>
                  </a:cubicBezTo>
                  <a:cubicBezTo>
                    <a:pt x="52" y="3"/>
                    <a:pt x="53" y="1"/>
                    <a:pt x="53" y="1"/>
                  </a:cubicBezTo>
                  <a:cubicBezTo>
                    <a:pt x="53" y="1"/>
                    <a:pt x="53" y="0"/>
                    <a:pt x="52" y="0"/>
                  </a:cubicBezTo>
                  <a:cubicBezTo>
                    <a:pt x="52" y="0"/>
                    <a:pt x="51" y="0"/>
                    <a:pt x="51" y="0"/>
                  </a:cubicBezTo>
                  <a:cubicBezTo>
                    <a:pt x="50" y="0"/>
                    <a:pt x="50" y="0"/>
                    <a:pt x="49" y="1"/>
                  </a:cubicBezTo>
                  <a:cubicBezTo>
                    <a:pt x="49" y="3"/>
                    <a:pt x="51" y="2"/>
                    <a:pt x="52" y="2"/>
                  </a:cubicBezTo>
                  <a:cubicBezTo>
                    <a:pt x="52" y="1"/>
                    <a:pt x="52" y="2"/>
                    <a:pt x="52" y="3"/>
                  </a:cubicBezTo>
                  <a:cubicBezTo>
                    <a:pt x="51" y="4"/>
                    <a:pt x="51" y="4"/>
                    <a:pt x="50" y="4"/>
                  </a:cubicBezTo>
                  <a:cubicBezTo>
                    <a:pt x="50" y="4"/>
                    <a:pt x="50" y="4"/>
                    <a:pt x="50" y="4"/>
                  </a:cubicBezTo>
                  <a:cubicBezTo>
                    <a:pt x="50" y="4"/>
                    <a:pt x="49" y="4"/>
                    <a:pt x="49" y="4"/>
                  </a:cubicBezTo>
                  <a:cubicBezTo>
                    <a:pt x="49" y="3"/>
                    <a:pt x="49" y="3"/>
                    <a:pt x="49" y="2"/>
                  </a:cubicBezTo>
                  <a:cubicBezTo>
                    <a:pt x="49" y="2"/>
                    <a:pt x="48" y="2"/>
                    <a:pt x="48" y="2"/>
                  </a:cubicBezTo>
                  <a:cubicBezTo>
                    <a:pt x="47" y="2"/>
                    <a:pt x="48" y="2"/>
                    <a:pt x="47" y="2"/>
                  </a:cubicBezTo>
                  <a:cubicBezTo>
                    <a:pt x="47" y="2"/>
                    <a:pt x="47" y="3"/>
                    <a:pt x="47" y="3"/>
                  </a:cubicBezTo>
                  <a:cubicBezTo>
                    <a:pt x="47" y="4"/>
                    <a:pt x="47" y="4"/>
                    <a:pt x="46" y="5"/>
                  </a:cubicBezTo>
                  <a:cubicBezTo>
                    <a:pt x="45" y="6"/>
                    <a:pt x="45" y="6"/>
                    <a:pt x="45" y="6"/>
                  </a:cubicBezTo>
                  <a:cubicBezTo>
                    <a:pt x="45" y="7"/>
                    <a:pt x="45" y="8"/>
                    <a:pt x="45" y="9"/>
                  </a:cubicBezTo>
                  <a:cubicBezTo>
                    <a:pt x="44" y="9"/>
                    <a:pt x="44" y="9"/>
                    <a:pt x="45" y="9"/>
                  </a:cubicBezTo>
                  <a:cubicBezTo>
                    <a:pt x="45" y="10"/>
                    <a:pt x="45" y="10"/>
                    <a:pt x="45" y="10"/>
                  </a:cubicBezTo>
                  <a:cubicBezTo>
                    <a:pt x="45" y="9"/>
                    <a:pt x="46" y="10"/>
                    <a:pt x="46" y="10"/>
                  </a:cubicBezTo>
                  <a:cubicBezTo>
                    <a:pt x="46" y="11"/>
                    <a:pt x="44" y="16"/>
                    <a:pt x="44" y="16"/>
                  </a:cubicBezTo>
                  <a:cubicBezTo>
                    <a:pt x="44" y="16"/>
                    <a:pt x="43" y="18"/>
                    <a:pt x="43" y="19"/>
                  </a:cubicBezTo>
                  <a:cubicBezTo>
                    <a:pt x="43" y="20"/>
                    <a:pt x="42" y="20"/>
                    <a:pt x="42" y="21"/>
                  </a:cubicBezTo>
                  <a:cubicBezTo>
                    <a:pt x="42" y="21"/>
                    <a:pt x="39" y="23"/>
                    <a:pt x="39" y="24"/>
                  </a:cubicBezTo>
                  <a:cubicBezTo>
                    <a:pt x="38" y="24"/>
                    <a:pt x="36" y="25"/>
                    <a:pt x="35" y="26"/>
                  </a:cubicBezTo>
                  <a:cubicBezTo>
                    <a:pt x="34" y="26"/>
                    <a:pt x="33" y="26"/>
                    <a:pt x="33" y="27"/>
                  </a:cubicBezTo>
                  <a:cubicBezTo>
                    <a:pt x="32" y="28"/>
                    <a:pt x="32" y="28"/>
                    <a:pt x="31" y="27"/>
                  </a:cubicBezTo>
                  <a:cubicBezTo>
                    <a:pt x="31" y="27"/>
                    <a:pt x="31" y="26"/>
                    <a:pt x="31" y="26"/>
                  </a:cubicBezTo>
                  <a:cubicBezTo>
                    <a:pt x="31" y="26"/>
                    <a:pt x="31" y="26"/>
                    <a:pt x="31" y="26"/>
                  </a:cubicBezTo>
                  <a:cubicBezTo>
                    <a:pt x="30" y="26"/>
                    <a:pt x="30" y="26"/>
                    <a:pt x="30" y="25"/>
                  </a:cubicBezTo>
                  <a:cubicBezTo>
                    <a:pt x="30" y="25"/>
                    <a:pt x="30" y="25"/>
                    <a:pt x="31" y="25"/>
                  </a:cubicBezTo>
                  <a:cubicBezTo>
                    <a:pt x="31" y="25"/>
                    <a:pt x="31" y="25"/>
                    <a:pt x="31" y="25"/>
                  </a:cubicBezTo>
                  <a:cubicBezTo>
                    <a:pt x="31" y="25"/>
                    <a:pt x="32" y="24"/>
                    <a:pt x="32" y="25"/>
                  </a:cubicBezTo>
                  <a:cubicBezTo>
                    <a:pt x="32" y="25"/>
                    <a:pt x="32" y="25"/>
                    <a:pt x="32" y="24"/>
                  </a:cubicBezTo>
                  <a:cubicBezTo>
                    <a:pt x="33" y="24"/>
                    <a:pt x="32" y="24"/>
                    <a:pt x="32" y="23"/>
                  </a:cubicBezTo>
                  <a:cubicBezTo>
                    <a:pt x="32" y="23"/>
                    <a:pt x="32" y="23"/>
                    <a:pt x="32" y="23"/>
                  </a:cubicBezTo>
                  <a:cubicBezTo>
                    <a:pt x="31" y="24"/>
                    <a:pt x="31" y="24"/>
                    <a:pt x="30" y="24"/>
                  </a:cubicBezTo>
                  <a:cubicBezTo>
                    <a:pt x="30" y="24"/>
                    <a:pt x="29" y="24"/>
                    <a:pt x="29" y="25"/>
                  </a:cubicBezTo>
                  <a:cubicBezTo>
                    <a:pt x="30" y="26"/>
                    <a:pt x="30" y="27"/>
                    <a:pt x="29" y="28"/>
                  </a:cubicBezTo>
                  <a:cubicBezTo>
                    <a:pt x="29" y="28"/>
                    <a:pt x="27" y="30"/>
                    <a:pt x="26" y="31"/>
                  </a:cubicBezTo>
                  <a:cubicBezTo>
                    <a:pt x="26" y="32"/>
                    <a:pt x="26" y="32"/>
                    <a:pt x="26" y="33"/>
                  </a:cubicBezTo>
                  <a:cubicBezTo>
                    <a:pt x="26" y="34"/>
                    <a:pt x="26" y="34"/>
                    <a:pt x="26" y="34"/>
                  </a:cubicBezTo>
                  <a:cubicBezTo>
                    <a:pt x="26" y="34"/>
                    <a:pt x="26" y="34"/>
                    <a:pt x="25" y="34"/>
                  </a:cubicBezTo>
                  <a:cubicBezTo>
                    <a:pt x="25" y="35"/>
                    <a:pt x="24" y="35"/>
                    <a:pt x="24" y="35"/>
                  </a:cubicBezTo>
                  <a:cubicBezTo>
                    <a:pt x="23" y="34"/>
                    <a:pt x="23" y="35"/>
                    <a:pt x="23" y="35"/>
                  </a:cubicBezTo>
                  <a:cubicBezTo>
                    <a:pt x="22" y="35"/>
                    <a:pt x="22" y="35"/>
                    <a:pt x="22" y="34"/>
                  </a:cubicBezTo>
                  <a:cubicBezTo>
                    <a:pt x="22" y="34"/>
                    <a:pt x="22" y="34"/>
                    <a:pt x="22" y="33"/>
                  </a:cubicBezTo>
                  <a:cubicBezTo>
                    <a:pt x="22" y="33"/>
                    <a:pt x="21" y="33"/>
                    <a:pt x="21" y="34"/>
                  </a:cubicBezTo>
                  <a:cubicBezTo>
                    <a:pt x="20" y="34"/>
                    <a:pt x="18" y="34"/>
                    <a:pt x="17" y="34"/>
                  </a:cubicBezTo>
                  <a:cubicBezTo>
                    <a:pt x="17" y="34"/>
                    <a:pt x="14" y="34"/>
                    <a:pt x="13" y="34"/>
                  </a:cubicBezTo>
                  <a:cubicBezTo>
                    <a:pt x="13" y="34"/>
                    <a:pt x="10" y="35"/>
                    <a:pt x="10" y="35"/>
                  </a:cubicBezTo>
                  <a:cubicBezTo>
                    <a:pt x="9" y="35"/>
                    <a:pt x="9" y="35"/>
                    <a:pt x="9" y="35"/>
                  </a:cubicBezTo>
                  <a:cubicBezTo>
                    <a:pt x="9" y="36"/>
                    <a:pt x="9" y="36"/>
                    <a:pt x="9" y="36"/>
                  </a:cubicBezTo>
                  <a:cubicBezTo>
                    <a:pt x="9" y="36"/>
                    <a:pt x="6" y="38"/>
                    <a:pt x="5" y="39"/>
                  </a:cubicBezTo>
                  <a:cubicBezTo>
                    <a:pt x="4" y="39"/>
                    <a:pt x="3" y="40"/>
                    <a:pt x="3" y="40"/>
                  </a:cubicBezTo>
                  <a:cubicBezTo>
                    <a:pt x="3" y="41"/>
                    <a:pt x="2" y="41"/>
                    <a:pt x="2" y="41"/>
                  </a:cubicBezTo>
                  <a:cubicBezTo>
                    <a:pt x="1" y="41"/>
                    <a:pt x="1" y="41"/>
                    <a:pt x="1" y="41"/>
                  </a:cubicBezTo>
                  <a:cubicBezTo>
                    <a:pt x="0" y="41"/>
                    <a:pt x="0" y="41"/>
                    <a:pt x="1" y="42"/>
                  </a:cubicBezTo>
                  <a:cubicBezTo>
                    <a:pt x="1" y="42"/>
                    <a:pt x="1" y="42"/>
                    <a:pt x="1" y="42"/>
                  </a:cubicBezTo>
                  <a:cubicBezTo>
                    <a:pt x="0" y="42"/>
                    <a:pt x="0" y="43"/>
                    <a:pt x="0" y="4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6" name="Freeform 578"/>
            <p:cNvSpPr>
              <a:spLocks/>
            </p:cNvSpPr>
            <p:nvPr/>
          </p:nvSpPr>
          <p:spPr bwMode="auto">
            <a:xfrm>
              <a:off x="4900" y="1927"/>
              <a:ext cx="3" cy="10"/>
            </a:xfrm>
            <a:custGeom>
              <a:avLst/>
              <a:gdLst/>
              <a:ahLst/>
              <a:cxnLst>
                <a:cxn ang="0">
                  <a:pos x="0" y="2"/>
                </a:cxn>
                <a:cxn ang="0">
                  <a:pos x="0" y="2"/>
                </a:cxn>
                <a:cxn ang="0">
                  <a:pos x="1" y="1"/>
                </a:cxn>
                <a:cxn ang="0">
                  <a:pos x="1" y="0"/>
                </a:cxn>
                <a:cxn ang="0">
                  <a:pos x="0" y="1"/>
                </a:cxn>
                <a:cxn ang="0">
                  <a:pos x="0" y="2"/>
                </a:cxn>
              </a:cxnLst>
              <a:rect l="0" t="0" r="r" b="b"/>
              <a:pathLst>
                <a:path w="1" h="3">
                  <a:moveTo>
                    <a:pt x="0" y="2"/>
                  </a:moveTo>
                  <a:cubicBezTo>
                    <a:pt x="0" y="2"/>
                    <a:pt x="0" y="3"/>
                    <a:pt x="0" y="2"/>
                  </a:cubicBezTo>
                  <a:cubicBezTo>
                    <a:pt x="1" y="2"/>
                    <a:pt x="1" y="2"/>
                    <a:pt x="1" y="1"/>
                  </a:cubicBezTo>
                  <a:cubicBezTo>
                    <a:pt x="1" y="0"/>
                    <a:pt x="1" y="0"/>
                    <a:pt x="1" y="0"/>
                  </a:cubicBezTo>
                  <a:cubicBezTo>
                    <a:pt x="1" y="0"/>
                    <a:pt x="0" y="1"/>
                    <a:pt x="0" y="1"/>
                  </a:cubicBezTo>
                  <a:cubicBezTo>
                    <a:pt x="0" y="2"/>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7" name="Freeform 579"/>
            <p:cNvSpPr>
              <a:spLocks/>
            </p:cNvSpPr>
            <p:nvPr/>
          </p:nvSpPr>
          <p:spPr bwMode="auto">
            <a:xfrm>
              <a:off x="4745" y="2024"/>
              <a:ext cx="7" cy="7"/>
            </a:xfrm>
            <a:custGeom>
              <a:avLst/>
              <a:gdLst/>
              <a:ahLst/>
              <a:cxnLst>
                <a:cxn ang="0">
                  <a:pos x="1" y="1"/>
                </a:cxn>
                <a:cxn ang="0">
                  <a:pos x="1" y="2"/>
                </a:cxn>
                <a:cxn ang="0">
                  <a:pos x="1" y="1"/>
                </a:cxn>
                <a:cxn ang="0">
                  <a:pos x="1" y="1"/>
                </a:cxn>
              </a:cxnLst>
              <a:rect l="0" t="0" r="r" b="b"/>
              <a:pathLst>
                <a:path w="2" h="2">
                  <a:moveTo>
                    <a:pt x="1" y="1"/>
                  </a:moveTo>
                  <a:cubicBezTo>
                    <a:pt x="0" y="1"/>
                    <a:pt x="0" y="2"/>
                    <a:pt x="1" y="2"/>
                  </a:cubicBezTo>
                  <a:cubicBezTo>
                    <a:pt x="1" y="2"/>
                    <a:pt x="2" y="1"/>
                    <a:pt x="1" y="1"/>
                  </a:cubicBezTo>
                  <a:cubicBezTo>
                    <a:pt x="1"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8" name="Freeform 580"/>
            <p:cNvSpPr>
              <a:spLocks/>
            </p:cNvSpPr>
            <p:nvPr/>
          </p:nvSpPr>
          <p:spPr bwMode="auto">
            <a:xfrm>
              <a:off x="4752" y="2021"/>
              <a:ext cx="3" cy="3"/>
            </a:xfrm>
            <a:custGeom>
              <a:avLst/>
              <a:gdLst/>
              <a:ahLst/>
              <a:cxnLst>
                <a:cxn ang="0">
                  <a:pos x="1" y="1"/>
                </a:cxn>
                <a:cxn ang="0">
                  <a:pos x="0" y="1"/>
                </a:cxn>
                <a:cxn ang="0">
                  <a:pos x="1" y="1"/>
                </a:cxn>
              </a:cxnLst>
              <a:rect l="0" t="0" r="r" b="b"/>
              <a:pathLst>
                <a:path w="1" h="1">
                  <a:moveTo>
                    <a:pt x="1" y="1"/>
                  </a:moveTo>
                  <a:cubicBezTo>
                    <a:pt x="1" y="0"/>
                    <a:pt x="0" y="1"/>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9" name="Freeform 581"/>
            <p:cNvSpPr>
              <a:spLocks/>
            </p:cNvSpPr>
            <p:nvPr/>
          </p:nvSpPr>
          <p:spPr bwMode="auto">
            <a:xfrm>
              <a:off x="4768" y="2031"/>
              <a:ext cx="3" cy="6"/>
            </a:xfrm>
            <a:custGeom>
              <a:avLst/>
              <a:gdLst/>
              <a:ahLst/>
              <a:cxnLst>
                <a:cxn ang="0">
                  <a:pos x="1" y="2"/>
                </a:cxn>
                <a:cxn ang="0">
                  <a:pos x="1" y="1"/>
                </a:cxn>
                <a:cxn ang="0">
                  <a:pos x="1" y="0"/>
                </a:cxn>
                <a:cxn ang="0">
                  <a:pos x="0" y="1"/>
                </a:cxn>
                <a:cxn ang="0">
                  <a:pos x="1" y="2"/>
                </a:cxn>
              </a:cxnLst>
              <a:rect l="0" t="0" r="r" b="b"/>
              <a:pathLst>
                <a:path w="1" h="2">
                  <a:moveTo>
                    <a:pt x="1" y="2"/>
                  </a:moveTo>
                  <a:cubicBezTo>
                    <a:pt x="1" y="1"/>
                    <a:pt x="1" y="1"/>
                    <a:pt x="1" y="1"/>
                  </a:cubicBezTo>
                  <a:cubicBezTo>
                    <a:pt x="1" y="0"/>
                    <a:pt x="1" y="0"/>
                    <a:pt x="1" y="0"/>
                  </a:cubicBezTo>
                  <a:cubicBezTo>
                    <a:pt x="0" y="0"/>
                    <a:pt x="0" y="0"/>
                    <a:pt x="0" y="1"/>
                  </a:cubicBezTo>
                  <a:cubicBezTo>
                    <a:pt x="0"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0" name="Freeform 582"/>
            <p:cNvSpPr>
              <a:spLocks/>
            </p:cNvSpPr>
            <p:nvPr/>
          </p:nvSpPr>
          <p:spPr bwMode="auto">
            <a:xfrm>
              <a:off x="4761" y="2005"/>
              <a:ext cx="39" cy="55"/>
            </a:xfrm>
            <a:custGeom>
              <a:avLst/>
              <a:gdLst/>
              <a:ahLst/>
              <a:cxnLst>
                <a:cxn ang="0">
                  <a:pos x="1" y="4"/>
                </a:cxn>
                <a:cxn ang="0">
                  <a:pos x="0" y="4"/>
                </a:cxn>
                <a:cxn ang="0">
                  <a:pos x="1" y="5"/>
                </a:cxn>
                <a:cxn ang="0">
                  <a:pos x="2" y="6"/>
                </a:cxn>
                <a:cxn ang="0">
                  <a:pos x="1" y="6"/>
                </a:cxn>
                <a:cxn ang="0">
                  <a:pos x="1" y="5"/>
                </a:cxn>
                <a:cxn ang="0">
                  <a:pos x="0" y="6"/>
                </a:cxn>
                <a:cxn ang="0">
                  <a:pos x="1" y="7"/>
                </a:cxn>
                <a:cxn ang="0">
                  <a:pos x="2" y="8"/>
                </a:cxn>
                <a:cxn ang="0">
                  <a:pos x="3" y="7"/>
                </a:cxn>
                <a:cxn ang="0">
                  <a:pos x="3" y="8"/>
                </a:cxn>
                <a:cxn ang="0">
                  <a:pos x="3" y="7"/>
                </a:cxn>
                <a:cxn ang="0">
                  <a:pos x="3" y="6"/>
                </a:cxn>
                <a:cxn ang="0">
                  <a:pos x="3" y="5"/>
                </a:cxn>
                <a:cxn ang="0">
                  <a:pos x="3" y="5"/>
                </a:cxn>
                <a:cxn ang="0">
                  <a:pos x="4" y="5"/>
                </a:cxn>
                <a:cxn ang="0">
                  <a:pos x="5" y="7"/>
                </a:cxn>
                <a:cxn ang="0">
                  <a:pos x="5" y="7"/>
                </a:cxn>
                <a:cxn ang="0">
                  <a:pos x="5" y="8"/>
                </a:cxn>
                <a:cxn ang="0">
                  <a:pos x="5" y="8"/>
                </a:cxn>
                <a:cxn ang="0">
                  <a:pos x="4" y="10"/>
                </a:cxn>
                <a:cxn ang="0">
                  <a:pos x="3" y="12"/>
                </a:cxn>
                <a:cxn ang="0">
                  <a:pos x="3" y="13"/>
                </a:cxn>
                <a:cxn ang="0">
                  <a:pos x="3" y="14"/>
                </a:cxn>
                <a:cxn ang="0">
                  <a:pos x="3" y="15"/>
                </a:cxn>
                <a:cxn ang="0">
                  <a:pos x="4" y="15"/>
                </a:cxn>
                <a:cxn ang="0">
                  <a:pos x="5" y="16"/>
                </a:cxn>
                <a:cxn ang="0">
                  <a:pos x="5" y="15"/>
                </a:cxn>
                <a:cxn ang="0">
                  <a:pos x="5" y="13"/>
                </a:cxn>
                <a:cxn ang="0">
                  <a:pos x="6" y="13"/>
                </a:cxn>
                <a:cxn ang="0">
                  <a:pos x="6" y="13"/>
                </a:cxn>
                <a:cxn ang="0">
                  <a:pos x="6" y="14"/>
                </a:cxn>
                <a:cxn ang="0">
                  <a:pos x="6" y="16"/>
                </a:cxn>
                <a:cxn ang="0">
                  <a:pos x="6" y="16"/>
                </a:cxn>
                <a:cxn ang="0">
                  <a:pos x="8" y="15"/>
                </a:cxn>
                <a:cxn ang="0">
                  <a:pos x="8" y="14"/>
                </a:cxn>
                <a:cxn ang="0">
                  <a:pos x="9" y="14"/>
                </a:cxn>
                <a:cxn ang="0">
                  <a:pos x="12" y="7"/>
                </a:cxn>
                <a:cxn ang="0">
                  <a:pos x="12" y="5"/>
                </a:cxn>
                <a:cxn ang="0">
                  <a:pos x="11" y="4"/>
                </a:cxn>
                <a:cxn ang="0">
                  <a:pos x="10" y="4"/>
                </a:cxn>
                <a:cxn ang="0">
                  <a:pos x="10" y="3"/>
                </a:cxn>
                <a:cxn ang="0">
                  <a:pos x="10" y="2"/>
                </a:cxn>
                <a:cxn ang="0">
                  <a:pos x="9" y="2"/>
                </a:cxn>
                <a:cxn ang="0">
                  <a:pos x="8" y="2"/>
                </a:cxn>
                <a:cxn ang="0">
                  <a:pos x="7" y="0"/>
                </a:cxn>
                <a:cxn ang="0">
                  <a:pos x="5" y="1"/>
                </a:cxn>
                <a:cxn ang="0">
                  <a:pos x="4" y="2"/>
                </a:cxn>
                <a:cxn ang="0">
                  <a:pos x="3" y="3"/>
                </a:cxn>
                <a:cxn ang="0">
                  <a:pos x="2" y="3"/>
                </a:cxn>
                <a:cxn ang="0">
                  <a:pos x="1" y="3"/>
                </a:cxn>
                <a:cxn ang="0">
                  <a:pos x="1" y="4"/>
                </a:cxn>
              </a:cxnLst>
              <a:rect l="0" t="0" r="r" b="b"/>
              <a:pathLst>
                <a:path w="12" h="17">
                  <a:moveTo>
                    <a:pt x="1" y="4"/>
                  </a:moveTo>
                  <a:cubicBezTo>
                    <a:pt x="1" y="4"/>
                    <a:pt x="0" y="4"/>
                    <a:pt x="0" y="4"/>
                  </a:cubicBezTo>
                  <a:cubicBezTo>
                    <a:pt x="0" y="4"/>
                    <a:pt x="0" y="5"/>
                    <a:pt x="1" y="5"/>
                  </a:cubicBezTo>
                  <a:cubicBezTo>
                    <a:pt x="1" y="5"/>
                    <a:pt x="2" y="6"/>
                    <a:pt x="2" y="6"/>
                  </a:cubicBezTo>
                  <a:cubicBezTo>
                    <a:pt x="2" y="7"/>
                    <a:pt x="1" y="7"/>
                    <a:pt x="1" y="6"/>
                  </a:cubicBezTo>
                  <a:cubicBezTo>
                    <a:pt x="1" y="5"/>
                    <a:pt x="1" y="5"/>
                    <a:pt x="1" y="5"/>
                  </a:cubicBezTo>
                  <a:cubicBezTo>
                    <a:pt x="1" y="5"/>
                    <a:pt x="0" y="5"/>
                    <a:pt x="0" y="6"/>
                  </a:cubicBezTo>
                  <a:cubicBezTo>
                    <a:pt x="0" y="6"/>
                    <a:pt x="0" y="6"/>
                    <a:pt x="1" y="7"/>
                  </a:cubicBezTo>
                  <a:cubicBezTo>
                    <a:pt x="2" y="8"/>
                    <a:pt x="0" y="8"/>
                    <a:pt x="2" y="8"/>
                  </a:cubicBezTo>
                  <a:cubicBezTo>
                    <a:pt x="3" y="7"/>
                    <a:pt x="3" y="7"/>
                    <a:pt x="3" y="7"/>
                  </a:cubicBezTo>
                  <a:cubicBezTo>
                    <a:pt x="3" y="8"/>
                    <a:pt x="3" y="8"/>
                    <a:pt x="3" y="8"/>
                  </a:cubicBezTo>
                  <a:cubicBezTo>
                    <a:pt x="4" y="7"/>
                    <a:pt x="4" y="7"/>
                    <a:pt x="3" y="7"/>
                  </a:cubicBezTo>
                  <a:cubicBezTo>
                    <a:pt x="2" y="6"/>
                    <a:pt x="2" y="6"/>
                    <a:pt x="3" y="6"/>
                  </a:cubicBezTo>
                  <a:cubicBezTo>
                    <a:pt x="3" y="6"/>
                    <a:pt x="3" y="6"/>
                    <a:pt x="3" y="5"/>
                  </a:cubicBezTo>
                  <a:cubicBezTo>
                    <a:pt x="3" y="5"/>
                    <a:pt x="3" y="5"/>
                    <a:pt x="3" y="5"/>
                  </a:cubicBezTo>
                  <a:cubicBezTo>
                    <a:pt x="3" y="5"/>
                    <a:pt x="4" y="4"/>
                    <a:pt x="4" y="5"/>
                  </a:cubicBezTo>
                  <a:cubicBezTo>
                    <a:pt x="4" y="6"/>
                    <a:pt x="5" y="6"/>
                    <a:pt x="5" y="7"/>
                  </a:cubicBezTo>
                  <a:cubicBezTo>
                    <a:pt x="5" y="7"/>
                    <a:pt x="5" y="7"/>
                    <a:pt x="5" y="7"/>
                  </a:cubicBezTo>
                  <a:cubicBezTo>
                    <a:pt x="5" y="8"/>
                    <a:pt x="4" y="8"/>
                    <a:pt x="5" y="8"/>
                  </a:cubicBezTo>
                  <a:cubicBezTo>
                    <a:pt x="5" y="8"/>
                    <a:pt x="5" y="8"/>
                    <a:pt x="5" y="8"/>
                  </a:cubicBezTo>
                  <a:cubicBezTo>
                    <a:pt x="5" y="9"/>
                    <a:pt x="5" y="9"/>
                    <a:pt x="4" y="10"/>
                  </a:cubicBezTo>
                  <a:cubicBezTo>
                    <a:pt x="4" y="10"/>
                    <a:pt x="3" y="11"/>
                    <a:pt x="3" y="12"/>
                  </a:cubicBezTo>
                  <a:cubicBezTo>
                    <a:pt x="3" y="13"/>
                    <a:pt x="3" y="13"/>
                    <a:pt x="3" y="13"/>
                  </a:cubicBezTo>
                  <a:cubicBezTo>
                    <a:pt x="3" y="13"/>
                    <a:pt x="4" y="14"/>
                    <a:pt x="3" y="14"/>
                  </a:cubicBezTo>
                  <a:cubicBezTo>
                    <a:pt x="3" y="14"/>
                    <a:pt x="2" y="14"/>
                    <a:pt x="3" y="15"/>
                  </a:cubicBezTo>
                  <a:cubicBezTo>
                    <a:pt x="4" y="15"/>
                    <a:pt x="4" y="15"/>
                    <a:pt x="4" y="15"/>
                  </a:cubicBezTo>
                  <a:cubicBezTo>
                    <a:pt x="5" y="15"/>
                    <a:pt x="5" y="16"/>
                    <a:pt x="5" y="16"/>
                  </a:cubicBezTo>
                  <a:cubicBezTo>
                    <a:pt x="5" y="16"/>
                    <a:pt x="6" y="16"/>
                    <a:pt x="5" y="15"/>
                  </a:cubicBezTo>
                  <a:cubicBezTo>
                    <a:pt x="5" y="14"/>
                    <a:pt x="5" y="14"/>
                    <a:pt x="5" y="13"/>
                  </a:cubicBezTo>
                  <a:cubicBezTo>
                    <a:pt x="5" y="13"/>
                    <a:pt x="6" y="12"/>
                    <a:pt x="6" y="13"/>
                  </a:cubicBezTo>
                  <a:cubicBezTo>
                    <a:pt x="6" y="13"/>
                    <a:pt x="6" y="13"/>
                    <a:pt x="6" y="13"/>
                  </a:cubicBezTo>
                  <a:cubicBezTo>
                    <a:pt x="6" y="14"/>
                    <a:pt x="6" y="14"/>
                    <a:pt x="6" y="14"/>
                  </a:cubicBezTo>
                  <a:cubicBezTo>
                    <a:pt x="6" y="15"/>
                    <a:pt x="6" y="16"/>
                    <a:pt x="6" y="16"/>
                  </a:cubicBezTo>
                  <a:cubicBezTo>
                    <a:pt x="6" y="16"/>
                    <a:pt x="5" y="17"/>
                    <a:pt x="6" y="16"/>
                  </a:cubicBezTo>
                  <a:cubicBezTo>
                    <a:pt x="7" y="16"/>
                    <a:pt x="8" y="15"/>
                    <a:pt x="8" y="15"/>
                  </a:cubicBezTo>
                  <a:cubicBezTo>
                    <a:pt x="8" y="14"/>
                    <a:pt x="8" y="14"/>
                    <a:pt x="8" y="14"/>
                  </a:cubicBezTo>
                  <a:cubicBezTo>
                    <a:pt x="8" y="14"/>
                    <a:pt x="9" y="15"/>
                    <a:pt x="9" y="14"/>
                  </a:cubicBezTo>
                  <a:cubicBezTo>
                    <a:pt x="9" y="13"/>
                    <a:pt x="11" y="8"/>
                    <a:pt x="12" y="7"/>
                  </a:cubicBezTo>
                  <a:cubicBezTo>
                    <a:pt x="12" y="6"/>
                    <a:pt x="12" y="6"/>
                    <a:pt x="12" y="5"/>
                  </a:cubicBezTo>
                  <a:cubicBezTo>
                    <a:pt x="12" y="4"/>
                    <a:pt x="11" y="4"/>
                    <a:pt x="11" y="4"/>
                  </a:cubicBezTo>
                  <a:cubicBezTo>
                    <a:pt x="11" y="4"/>
                    <a:pt x="10" y="4"/>
                    <a:pt x="10" y="4"/>
                  </a:cubicBezTo>
                  <a:cubicBezTo>
                    <a:pt x="9" y="4"/>
                    <a:pt x="10" y="4"/>
                    <a:pt x="10" y="3"/>
                  </a:cubicBezTo>
                  <a:cubicBezTo>
                    <a:pt x="10" y="3"/>
                    <a:pt x="11" y="2"/>
                    <a:pt x="10" y="2"/>
                  </a:cubicBezTo>
                  <a:cubicBezTo>
                    <a:pt x="9" y="2"/>
                    <a:pt x="10" y="2"/>
                    <a:pt x="9" y="2"/>
                  </a:cubicBezTo>
                  <a:cubicBezTo>
                    <a:pt x="9" y="2"/>
                    <a:pt x="8" y="3"/>
                    <a:pt x="8" y="2"/>
                  </a:cubicBezTo>
                  <a:cubicBezTo>
                    <a:pt x="7" y="1"/>
                    <a:pt x="7" y="0"/>
                    <a:pt x="7" y="0"/>
                  </a:cubicBezTo>
                  <a:cubicBezTo>
                    <a:pt x="6" y="0"/>
                    <a:pt x="5" y="0"/>
                    <a:pt x="5" y="1"/>
                  </a:cubicBezTo>
                  <a:cubicBezTo>
                    <a:pt x="4" y="2"/>
                    <a:pt x="4" y="2"/>
                    <a:pt x="4" y="2"/>
                  </a:cubicBezTo>
                  <a:cubicBezTo>
                    <a:pt x="3" y="2"/>
                    <a:pt x="3" y="2"/>
                    <a:pt x="3" y="3"/>
                  </a:cubicBezTo>
                  <a:cubicBezTo>
                    <a:pt x="2" y="3"/>
                    <a:pt x="2" y="3"/>
                    <a:pt x="2" y="3"/>
                  </a:cubicBezTo>
                  <a:cubicBezTo>
                    <a:pt x="2" y="3"/>
                    <a:pt x="1" y="2"/>
                    <a:pt x="1" y="3"/>
                  </a:cubicBezTo>
                  <a:cubicBezTo>
                    <a:pt x="1" y="3"/>
                    <a:pt x="1"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1" name="Freeform 583"/>
            <p:cNvSpPr>
              <a:spLocks/>
            </p:cNvSpPr>
            <p:nvPr/>
          </p:nvSpPr>
          <p:spPr bwMode="auto">
            <a:xfrm>
              <a:off x="4800" y="1998"/>
              <a:ext cx="45" cy="30"/>
            </a:xfrm>
            <a:custGeom>
              <a:avLst/>
              <a:gdLst/>
              <a:ahLst/>
              <a:cxnLst>
                <a:cxn ang="0">
                  <a:pos x="1" y="5"/>
                </a:cxn>
                <a:cxn ang="0">
                  <a:pos x="1" y="5"/>
                </a:cxn>
                <a:cxn ang="0">
                  <a:pos x="2" y="5"/>
                </a:cxn>
                <a:cxn ang="0">
                  <a:pos x="2" y="6"/>
                </a:cxn>
                <a:cxn ang="0">
                  <a:pos x="2" y="7"/>
                </a:cxn>
                <a:cxn ang="0">
                  <a:pos x="2" y="8"/>
                </a:cxn>
                <a:cxn ang="0">
                  <a:pos x="3" y="8"/>
                </a:cxn>
                <a:cxn ang="0">
                  <a:pos x="3" y="9"/>
                </a:cxn>
                <a:cxn ang="0">
                  <a:pos x="4" y="9"/>
                </a:cxn>
                <a:cxn ang="0">
                  <a:pos x="5" y="9"/>
                </a:cxn>
                <a:cxn ang="0">
                  <a:pos x="5" y="8"/>
                </a:cxn>
                <a:cxn ang="0">
                  <a:pos x="6" y="7"/>
                </a:cxn>
                <a:cxn ang="0">
                  <a:pos x="8" y="5"/>
                </a:cxn>
                <a:cxn ang="0">
                  <a:pos x="10" y="6"/>
                </a:cxn>
                <a:cxn ang="0">
                  <a:pos x="11" y="5"/>
                </a:cxn>
                <a:cxn ang="0">
                  <a:pos x="13" y="3"/>
                </a:cxn>
                <a:cxn ang="0">
                  <a:pos x="13" y="3"/>
                </a:cxn>
                <a:cxn ang="0">
                  <a:pos x="13" y="2"/>
                </a:cxn>
                <a:cxn ang="0">
                  <a:pos x="13" y="1"/>
                </a:cxn>
                <a:cxn ang="0">
                  <a:pos x="13" y="1"/>
                </a:cxn>
                <a:cxn ang="0">
                  <a:pos x="10" y="0"/>
                </a:cxn>
                <a:cxn ang="0">
                  <a:pos x="8" y="0"/>
                </a:cxn>
                <a:cxn ang="0">
                  <a:pos x="8" y="1"/>
                </a:cxn>
                <a:cxn ang="0">
                  <a:pos x="6" y="2"/>
                </a:cxn>
                <a:cxn ang="0">
                  <a:pos x="5" y="1"/>
                </a:cxn>
                <a:cxn ang="0">
                  <a:pos x="4" y="2"/>
                </a:cxn>
                <a:cxn ang="0">
                  <a:pos x="4" y="3"/>
                </a:cxn>
                <a:cxn ang="0">
                  <a:pos x="1" y="5"/>
                </a:cxn>
              </a:cxnLst>
              <a:rect l="0" t="0" r="r" b="b"/>
              <a:pathLst>
                <a:path w="14" h="9">
                  <a:moveTo>
                    <a:pt x="1" y="5"/>
                  </a:moveTo>
                  <a:cubicBezTo>
                    <a:pt x="0" y="6"/>
                    <a:pt x="1" y="5"/>
                    <a:pt x="1" y="5"/>
                  </a:cubicBezTo>
                  <a:cubicBezTo>
                    <a:pt x="2" y="5"/>
                    <a:pt x="2" y="5"/>
                    <a:pt x="2" y="5"/>
                  </a:cubicBezTo>
                  <a:cubicBezTo>
                    <a:pt x="2" y="6"/>
                    <a:pt x="3" y="6"/>
                    <a:pt x="2" y="6"/>
                  </a:cubicBezTo>
                  <a:cubicBezTo>
                    <a:pt x="2" y="6"/>
                    <a:pt x="2" y="6"/>
                    <a:pt x="2" y="7"/>
                  </a:cubicBezTo>
                  <a:cubicBezTo>
                    <a:pt x="2" y="7"/>
                    <a:pt x="2" y="7"/>
                    <a:pt x="2" y="8"/>
                  </a:cubicBezTo>
                  <a:cubicBezTo>
                    <a:pt x="2" y="8"/>
                    <a:pt x="2" y="8"/>
                    <a:pt x="3" y="8"/>
                  </a:cubicBezTo>
                  <a:cubicBezTo>
                    <a:pt x="3" y="8"/>
                    <a:pt x="3" y="8"/>
                    <a:pt x="3" y="9"/>
                  </a:cubicBezTo>
                  <a:cubicBezTo>
                    <a:pt x="3" y="9"/>
                    <a:pt x="4" y="9"/>
                    <a:pt x="4" y="9"/>
                  </a:cubicBezTo>
                  <a:cubicBezTo>
                    <a:pt x="4" y="9"/>
                    <a:pt x="5" y="9"/>
                    <a:pt x="5" y="9"/>
                  </a:cubicBezTo>
                  <a:cubicBezTo>
                    <a:pt x="5" y="9"/>
                    <a:pt x="5" y="8"/>
                    <a:pt x="5" y="8"/>
                  </a:cubicBezTo>
                  <a:cubicBezTo>
                    <a:pt x="5" y="8"/>
                    <a:pt x="5" y="7"/>
                    <a:pt x="6" y="7"/>
                  </a:cubicBezTo>
                  <a:cubicBezTo>
                    <a:pt x="6" y="7"/>
                    <a:pt x="7" y="6"/>
                    <a:pt x="8" y="5"/>
                  </a:cubicBezTo>
                  <a:cubicBezTo>
                    <a:pt x="9" y="4"/>
                    <a:pt x="10" y="5"/>
                    <a:pt x="10" y="6"/>
                  </a:cubicBezTo>
                  <a:cubicBezTo>
                    <a:pt x="11" y="7"/>
                    <a:pt x="11" y="6"/>
                    <a:pt x="11" y="5"/>
                  </a:cubicBezTo>
                  <a:cubicBezTo>
                    <a:pt x="11" y="4"/>
                    <a:pt x="13" y="3"/>
                    <a:pt x="13" y="3"/>
                  </a:cubicBezTo>
                  <a:cubicBezTo>
                    <a:pt x="14" y="3"/>
                    <a:pt x="13" y="3"/>
                    <a:pt x="13" y="3"/>
                  </a:cubicBezTo>
                  <a:cubicBezTo>
                    <a:pt x="13" y="2"/>
                    <a:pt x="13" y="2"/>
                    <a:pt x="13" y="2"/>
                  </a:cubicBezTo>
                  <a:cubicBezTo>
                    <a:pt x="13" y="2"/>
                    <a:pt x="13" y="2"/>
                    <a:pt x="13" y="1"/>
                  </a:cubicBezTo>
                  <a:cubicBezTo>
                    <a:pt x="13" y="1"/>
                    <a:pt x="13" y="1"/>
                    <a:pt x="13" y="1"/>
                  </a:cubicBezTo>
                  <a:cubicBezTo>
                    <a:pt x="12" y="1"/>
                    <a:pt x="11" y="0"/>
                    <a:pt x="10" y="0"/>
                  </a:cubicBezTo>
                  <a:cubicBezTo>
                    <a:pt x="10" y="0"/>
                    <a:pt x="9" y="0"/>
                    <a:pt x="8" y="0"/>
                  </a:cubicBezTo>
                  <a:cubicBezTo>
                    <a:pt x="8" y="1"/>
                    <a:pt x="8" y="1"/>
                    <a:pt x="8" y="1"/>
                  </a:cubicBezTo>
                  <a:cubicBezTo>
                    <a:pt x="8" y="2"/>
                    <a:pt x="7" y="2"/>
                    <a:pt x="6" y="2"/>
                  </a:cubicBezTo>
                  <a:cubicBezTo>
                    <a:pt x="5" y="3"/>
                    <a:pt x="5" y="2"/>
                    <a:pt x="5" y="1"/>
                  </a:cubicBezTo>
                  <a:cubicBezTo>
                    <a:pt x="4" y="1"/>
                    <a:pt x="4" y="2"/>
                    <a:pt x="4" y="2"/>
                  </a:cubicBezTo>
                  <a:cubicBezTo>
                    <a:pt x="4" y="2"/>
                    <a:pt x="3" y="3"/>
                    <a:pt x="4" y="3"/>
                  </a:cubicBezTo>
                  <a:cubicBezTo>
                    <a:pt x="4" y="3"/>
                    <a:pt x="2" y="4"/>
                    <a:pt x="1"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2" name="Freeform 584"/>
            <p:cNvSpPr>
              <a:spLocks/>
            </p:cNvSpPr>
            <p:nvPr/>
          </p:nvSpPr>
          <p:spPr bwMode="auto">
            <a:xfrm>
              <a:off x="4729" y="2131"/>
              <a:ext cx="13" cy="13"/>
            </a:xfrm>
            <a:custGeom>
              <a:avLst/>
              <a:gdLst/>
              <a:ahLst/>
              <a:cxnLst>
                <a:cxn ang="0">
                  <a:pos x="1" y="3"/>
                </a:cxn>
                <a:cxn ang="0">
                  <a:pos x="0" y="4"/>
                </a:cxn>
                <a:cxn ang="0">
                  <a:pos x="1" y="3"/>
                </a:cxn>
                <a:cxn ang="0">
                  <a:pos x="3" y="1"/>
                </a:cxn>
                <a:cxn ang="0">
                  <a:pos x="3" y="0"/>
                </a:cxn>
                <a:cxn ang="0">
                  <a:pos x="2" y="1"/>
                </a:cxn>
                <a:cxn ang="0">
                  <a:pos x="2" y="1"/>
                </a:cxn>
                <a:cxn ang="0">
                  <a:pos x="2" y="2"/>
                </a:cxn>
                <a:cxn ang="0">
                  <a:pos x="1" y="3"/>
                </a:cxn>
              </a:cxnLst>
              <a:rect l="0" t="0" r="r" b="b"/>
              <a:pathLst>
                <a:path w="4" h="4">
                  <a:moveTo>
                    <a:pt x="1" y="3"/>
                  </a:moveTo>
                  <a:cubicBezTo>
                    <a:pt x="1" y="3"/>
                    <a:pt x="0" y="3"/>
                    <a:pt x="0" y="4"/>
                  </a:cubicBezTo>
                  <a:cubicBezTo>
                    <a:pt x="0" y="4"/>
                    <a:pt x="1" y="4"/>
                    <a:pt x="1" y="3"/>
                  </a:cubicBezTo>
                  <a:cubicBezTo>
                    <a:pt x="2" y="2"/>
                    <a:pt x="2" y="1"/>
                    <a:pt x="3" y="1"/>
                  </a:cubicBezTo>
                  <a:cubicBezTo>
                    <a:pt x="3" y="0"/>
                    <a:pt x="4" y="0"/>
                    <a:pt x="3" y="0"/>
                  </a:cubicBezTo>
                  <a:cubicBezTo>
                    <a:pt x="2" y="1"/>
                    <a:pt x="2" y="1"/>
                    <a:pt x="2" y="1"/>
                  </a:cubicBezTo>
                  <a:cubicBezTo>
                    <a:pt x="2" y="0"/>
                    <a:pt x="1" y="1"/>
                    <a:pt x="2" y="1"/>
                  </a:cubicBezTo>
                  <a:cubicBezTo>
                    <a:pt x="2" y="1"/>
                    <a:pt x="2" y="1"/>
                    <a:pt x="2" y="2"/>
                  </a:cubicBezTo>
                  <a:cubicBezTo>
                    <a:pt x="1" y="2"/>
                    <a:pt x="1" y="2"/>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3" name="Freeform 585"/>
            <p:cNvSpPr>
              <a:spLocks/>
            </p:cNvSpPr>
            <p:nvPr/>
          </p:nvSpPr>
          <p:spPr bwMode="auto">
            <a:xfrm>
              <a:off x="4755" y="2102"/>
              <a:ext cx="9" cy="10"/>
            </a:xfrm>
            <a:custGeom>
              <a:avLst/>
              <a:gdLst/>
              <a:ahLst/>
              <a:cxnLst>
                <a:cxn ang="0">
                  <a:pos x="0" y="2"/>
                </a:cxn>
                <a:cxn ang="0">
                  <a:pos x="2" y="1"/>
                </a:cxn>
                <a:cxn ang="0">
                  <a:pos x="2" y="1"/>
                </a:cxn>
                <a:cxn ang="0">
                  <a:pos x="0" y="2"/>
                </a:cxn>
              </a:cxnLst>
              <a:rect l="0" t="0" r="r" b="b"/>
              <a:pathLst>
                <a:path w="3" h="3">
                  <a:moveTo>
                    <a:pt x="0" y="2"/>
                  </a:moveTo>
                  <a:cubicBezTo>
                    <a:pt x="1" y="2"/>
                    <a:pt x="1" y="3"/>
                    <a:pt x="2" y="1"/>
                  </a:cubicBezTo>
                  <a:cubicBezTo>
                    <a:pt x="2" y="1"/>
                    <a:pt x="3" y="0"/>
                    <a:pt x="2" y="1"/>
                  </a:cubicBezTo>
                  <a:cubicBezTo>
                    <a:pt x="1" y="1"/>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4" name="Freeform 586"/>
            <p:cNvSpPr>
              <a:spLocks/>
            </p:cNvSpPr>
            <p:nvPr/>
          </p:nvSpPr>
          <p:spPr bwMode="auto">
            <a:xfrm>
              <a:off x="4774" y="2066"/>
              <a:ext cx="3" cy="7"/>
            </a:xfrm>
            <a:custGeom>
              <a:avLst/>
              <a:gdLst/>
              <a:ahLst/>
              <a:cxnLst>
                <a:cxn ang="0">
                  <a:pos x="1" y="2"/>
                </a:cxn>
                <a:cxn ang="0">
                  <a:pos x="1" y="1"/>
                </a:cxn>
                <a:cxn ang="0">
                  <a:pos x="0" y="1"/>
                </a:cxn>
                <a:cxn ang="0">
                  <a:pos x="0" y="1"/>
                </a:cxn>
                <a:cxn ang="0">
                  <a:pos x="1" y="2"/>
                </a:cxn>
              </a:cxnLst>
              <a:rect l="0" t="0" r="r" b="b"/>
              <a:pathLst>
                <a:path w="1" h="2">
                  <a:moveTo>
                    <a:pt x="1" y="2"/>
                  </a:moveTo>
                  <a:cubicBezTo>
                    <a:pt x="1" y="2"/>
                    <a:pt x="1" y="1"/>
                    <a:pt x="1" y="1"/>
                  </a:cubicBezTo>
                  <a:cubicBezTo>
                    <a:pt x="1" y="0"/>
                    <a:pt x="1" y="0"/>
                    <a:pt x="0" y="1"/>
                  </a:cubicBezTo>
                  <a:cubicBezTo>
                    <a:pt x="0" y="1"/>
                    <a:pt x="0" y="1"/>
                    <a:pt x="0" y="1"/>
                  </a:cubicBezTo>
                  <a:cubicBezTo>
                    <a:pt x="1"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5" name="Freeform 587"/>
            <p:cNvSpPr>
              <a:spLocks/>
            </p:cNvSpPr>
            <p:nvPr/>
          </p:nvSpPr>
          <p:spPr bwMode="auto">
            <a:xfrm>
              <a:off x="4781" y="2060"/>
              <a:ext cx="3" cy="10"/>
            </a:xfrm>
            <a:custGeom>
              <a:avLst/>
              <a:gdLst/>
              <a:ahLst/>
              <a:cxnLst>
                <a:cxn ang="0">
                  <a:pos x="1" y="1"/>
                </a:cxn>
                <a:cxn ang="0">
                  <a:pos x="0" y="3"/>
                </a:cxn>
                <a:cxn ang="0">
                  <a:pos x="1" y="1"/>
                </a:cxn>
                <a:cxn ang="0">
                  <a:pos x="1" y="1"/>
                </a:cxn>
              </a:cxnLst>
              <a:rect l="0" t="0" r="r" b="b"/>
              <a:pathLst>
                <a:path w="1" h="3">
                  <a:moveTo>
                    <a:pt x="1" y="1"/>
                  </a:moveTo>
                  <a:cubicBezTo>
                    <a:pt x="1" y="2"/>
                    <a:pt x="0" y="3"/>
                    <a:pt x="0" y="3"/>
                  </a:cubicBezTo>
                  <a:cubicBezTo>
                    <a:pt x="0" y="3"/>
                    <a:pt x="1" y="1"/>
                    <a:pt x="1" y="1"/>
                  </a:cubicBezTo>
                  <a:cubicBezTo>
                    <a:pt x="1"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6" name="Freeform 588"/>
            <p:cNvSpPr>
              <a:spLocks/>
            </p:cNvSpPr>
            <p:nvPr/>
          </p:nvSpPr>
          <p:spPr bwMode="auto">
            <a:xfrm>
              <a:off x="4752" y="2112"/>
              <a:ext cx="1" cy="3"/>
            </a:xfrm>
            <a:custGeom>
              <a:avLst/>
              <a:gdLst/>
              <a:ahLst/>
              <a:cxnLst>
                <a:cxn ang="0">
                  <a:pos x="0" y="0"/>
                </a:cxn>
                <a:cxn ang="0">
                  <a:pos x="0" y="1"/>
                </a:cxn>
                <a:cxn ang="0">
                  <a:pos x="0" y="0"/>
                </a:cxn>
              </a:cxnLst>
              <a:rect l="0" t="0" r="r" b="b"/>
              <a:pathLst>
                <a:path h="1">
                  <a:moveTo>
                    <a:pt x="0" y="0"/>
                  </a:moveTo>
                  <a:cubicBezTo>
                    <a:pt x="0" y="1"/>
                    <a:pt x="0" y="1"/>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7" name="Freeform 589"/>
            <p:cNvSpPr>
              <a:spLocks/>
            </p:cNvSpPr>
            <p:nvPr/>
          </p:nvSpPr>
          <p:spPr bwMode="auto">
            <a:xfrm>
              <a:off x="4755" y="2105"/>
              <a:ext cx="3" cy="3"/>
            </a:xfrm>
            <a:custGeom>
              <a:avLst/>
              <a:gdLst/>
              <a:ahLst/>
              <a:cxnLst>
                <a:cxn ang="0">
                  <a:pos x="0" y="1"/>
                </a:cxn>
                <a:cxn ang="0">
                  <a:pos x="1" y="1"/>
                </a:cxn>
                <a:cxn ang="0">
                  <a:pos x="0" y="1"/>
                </a:cxn>
              </a:cxnLst>
              <a:rect l="0" t="0" r="r" b="b"/>
              <a:pathLst>
                <a:path w="1" h="1">
                  <a:moveTo>
                    <a:pt x="0" y="1"/>
                  </a:moveTo>
                  <a:cubicBezTo>
                    <a:pt x="0" y="1"/>
                    <a:pt x="1" y="1"/>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8" name="Freeform 590"/>
            <p:cNvSpPr>
              <a:spLocks/>
            </p:cNvSpPr>
            <p:nvPr/>
          </p:nvSpPr>
          <p:spPr bwMode="auto">
            <a:xfrm>
              <a:off x="4667" y="2173"/>
              <a:ext cx="4" cy="3"/>
            </a:xfrm>
            <a:custGeom>
              <a:avLst/>
              <a:gdLst/>
              <a:ahLst/>
              <a:cxnLst>
                <a:cxn ang="0">
                  <a:pos x="1" y="0"/>
                </a:cxn>
                <a:cxn ang="0">
                  <a:pos x="0" y="0"/>
                </a:cxn>
                <a:cxn ang="0">
                  <a:pos x="1" y="0"/>
                </a:cxn>
              </a:cxnLst>
              <a:rect l="0" t="0" r="r" b="b"/>
              <a:pathLst>
                <a:path w="1" h="1">
                  <a:moveTo>
                    <a:pt x="1" y="0"/>
                  </a:moveTo>
                  <a:cubicBezTo>
                    <a:pt x="1" y="0"/>
                    <a:pt x="1" y="0"/>
                    <a:pt x="0" y="0"/>
                  </a:cubicBezTo>
                  <a:cubicBezTo>
                    <a:pt x="0" y="0"/>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9" name="Freeform 591"/>
            <p:cNvSpPr>
              <a:spLocks/>
            </p:cNvSpPr>
            <p:nvPr/>
          </p:nvSpPr>
          <p:spPr bwMode="auto">
            <a:xfrm>
              <a:off x="4671" y="2170"/>
              <a:ext cx="6" cy="3"/>
            </a:xfrm>
            <a:custGeom>
              <a:avLst/>
              <a:gdLst/>
              <a:ahLst/>
              <a:cxnLst>
                <a:cxn ang="0">
                  <a:pos x="2" y="0"/>
                </a:cxn>
                <a:cxn ang="0">
                  <a:pos x="2" y="0"/>
                </a:cxn>
                <a:cxn ang="0">
                  <a:pos x="1" y="1"/>
                </a:cxn>
                <a:cxn ang="0">
                  <a:pos x="2" y="0"/>
                </a:cxn>
              </a:cxnLst>
              <a:rect l="0" t="0" r="r" b="b"/>
              <a:pathLst>
                <a:path w="2" h="1">
                  <a:moveTo>
                    <a:pt x="2" y="0"/>
                  </a:moveTo>
                  <a:cubicBezTo>
                    <a:pt x="2" y="0"/>
                    <a:pt x="2" y="0"/>
                    <a:pt x="2" y="0"/>
                  </a:cubicBezTo>
                  <a:cubicBezTo>
                    <a:pt x="2" y="0"/>
                    <a:pt x="0" y="0"/>
                    <a:pt x="1" y="1"/>
                  </a:cubicBezTo>
                  <a:cubicBezTo>
                    <a:pt x="1" y="1"/>
                    <a:pt x="1"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0" name="Freeform 592"/>
            <p:cNvSpPr>
              <a:spLocks/>
            </p:cNvSpPr>
            <p:nvPr/>
          </p:nvSpPr>
          <p:spPr bwMode="auto">
            <a:xfrm>
              <a:off x="4690" y="2163"/>
              <a:ext cx="7" cy="4"/>
            </a:xfrm>
            <a:custGeom>
              <a:avLst/>
              <a:gdLst/>
              <a:ahLst/>
              <a:cxnLst>
                <a:cxn ang="0">
                  <a:pos x="1" y="1"/>
                </a:cxn>
                <a:cxn ang="0">
                  <a:pos x="1" y="1"/>
                </a:cxn>
                <a:cxn ang="0">
                  <a:pos x="1" y="1"/>
                </a:cxn>
                <a:cxn ang="0">
                  <a:pos x="1" y="1"/>
                </a:cxn>
              </a:cxnLst>
              <a:rect l="0" t="0" r="r" b="b"/>
              <a:pathLst>
                <a:path w="2" h="1">
                  <a:moveTo>
                    <a:pt x="1" y="1"/>
                  </a:moveTo>
                  <a:cubicBezTo>
                    <a:pt x="1" y="1"/>
                    <a:pt x="2" y="1"/>
                    <a:pt x="1" y="1"/>
                  </a:cubicBezTo>
                  <a:cubicBezTo>
                    <a:pt x="1" y="0"/>
                    <a:pt x="1" y="0"/>
                    <a:pt x="1"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1" name="Freeform 593"/>
            <p:cNvSpPr>
              <a:spLocks/>
            </p:cNvSpPr>
            <p:nvPr/>
          </p:nvSpPr>
          <p:spPr bwMode="auto">
            <a:xfrm>
              <a:off x="4819" y="1963"/>
              <a:ext cx="4" cy="3"/>
            </a:xfrm>
            <a:custGeom>
              <a:avLst/>
              <a:gdLst/>
              <a:ahLst/>
              <a:cxnLst>
                <a:cxn ang="0">
                  <a:pos x="1" y="0"/>
                </a:cxn>
                <a:cxn ang="0">
                  <a:pos x="0" y="0"/>
                </a:cxn>
                <a:cxn ang="0">
                  <a:pos x="1" y="0"/>
                </a:cxn>
              </a:cxnLst>
              <a:rect l="0" t="0" r="r" b="b"/>
              <a:pathLst>
                <a:path w="1" h="1">
                  <a:moveTo>
                    <a:pt x="1" y="0"/>
                  </a:moveTo>
                  <a:cubicBezTo>
                    <a:pt x="0" y="0"/>
                    <a:pt x="0" y="0"/>
                    <a:pt x="0" y="0"/>
                  </a:cubicBezTo>
                  <a:cubicBezTo>
                    <a:pt x="0"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2" name="Freeform 594"/>
            <p:cNvSpPr>
              <a:spLocks/>
            </p:cNvSpPr>
            <p:nvPr/>
          </p:nvSpPr>
          <p:spPr bwMode="auto">
            <a:xfrm>
              <a:off x="4842" y="1995"/>
              <a:ext cx="6" cy="7"/>
            </a:xfrm>
            <a:custGeom>
              <a:avLst/>
              <a:gdLst/>
              <a:ahLst/>
              <a:cxnLst>
                <a:cxn ang="0">
                  <a:pos x="1" y="2"/>
                </a:cxn>
                <a:cxn ang="0">
                  <a:pos x="1" y="1"/>
                </a:cxn>
                <a:cxn ang="0">
                  <a:pos x="2" y="0"/>
                </a:cxn>
                <a:cxn ang="0">
                  <a:pos x="1" y="2"/>
                </a:cxn>
              </a:cxnLst>
              <a:rect l="0" t="0" r="r" b="b"/>
              <a:pathLst>
                <a:path w="2" h="2">
                  <a:moveTo>
                    <a:pt x="1" y="2"/>
                  </a:moveTo>
                  <a:cubicBezTo>
                    <a:pt x="2" y="2"/>
                    <a:pt x="2" y="1"/>
                    <a:pt x="1" y="1"/>
                  </a:cubicBezTo>
                  <a:cubicBezTo>
                    <a:pt x="1" y="1"/>
                    <a:pt x="1" y="0"/>
                    <a:pt x="2" y="0"/>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3" name="Freeform 595"/>
            <p:cNvSpPr>
              <a:spLocks/>
            </p:cNvSpPr>
            <p:nvPr/>
          </p:nvSpPr>
          <p:spPr bwMode="auto">
            <a:xfrm>
              <a:off x="4923" y="1788"/>
              <a:ext cx="100" cy="81"/>
            </a:xfrm>
            <a:custGeom>
              <a:avLst/>
              <a:gdLst/>
              <a:ahLst/>
              <a:cxnLst>
                <a:cxn ang="0">
                  <a:pos x="3" y="16"/>
                </a:cxn>
                <a:cxn ang="0">
                  <a:pos x="2" y="17"/>
                </a:cxn>
                <a:cxn ang="0">
                  <a:pos x="1" y="20"/>
                </a:cxn>
                <a:cxn ang="0">
                  <a:pos x="2" y="23"/>
                </a:cxn>
                <a:cxn ang="0">
                  <a:pos x="3" y="24"/>
                </a:cxn>
                <a:cxn ang="0">
                  <a:pos x="4" y="23"/>
                </a:cxn>
                <a:cxn ang="0">
                  <a:pos x="6" y="23"/>
                </a:cxn>
                <a:cxn ang="0">
                  <a:pos x="7" y="22"/>
                </a:cxn>
                <a:cxn ang="0">
                  <a:pos x="4" y="20"/>
                </a:cxn>
                <a:cxn ang="0">
                  <a:pos x="5" y="18"/>
                </a:cxn>
                <a:cxn ang="0">
                  <a:pos x="8" y="18"/>
                </a:cxn>
                <a:cxn ang="0">
                  <a:pos x="13" y="19"/>
                </a:cxn>
                <a:cxn ang="0">
                  <a:pos x="17" y="21"/>
                </a:cxn>
                <a:cxn ang="0">
                  <a:pos x="18" y="20"/>
                </a:cxn>
                <a:cxn ang="0">
                  <a:pos x="22" y="16"/>
                </a:cxn>
                <a:cxn ang="0">
                  <a:pos x="25" y="15"/>
                </a:cxn>
                <a:cxn ang="0">
                  <a:pos x="27" y="15"/>
                </a:cxn>
                <a:cxn ang="0">
                  <a:pos x="29" y="13"/>
                </a:cxn>
                <a:cxn ang="0">
                  <a:pos x="28" y="13"/>
                </a:cxn>
                <a:cxn ang="0">
                  <a:pos x="28" y="12"/>
                </a:cxn>
                <a:cxn ang="0">
                  <a:pos x="28" y="8"/>
                </a:cxn>
                <a:cxn ang="0">
                  <a:pos x="27" y="8"/>
                </a:cxn>
                <a:cxn ang="0">
                  <a:pos x="23" y="9"/>
                </a:cxn>
                <a:cxn ang="0">
                  <a:pos x="21" y="8"/>
                </a:cxn>
                <a:cxn ang="0">
                  <a:pos x="12" y="0"/>
                </a:cxn>
                <a:cxn ang="0">
                  <a:pos x="10" y="0"/>
                </a:cxn>
                <a:cxn ang="0">
                  <a:pos x="10" y="3"/>
                </a:cxn>
                <a:cxn ang="0">
                  <a:pos x="10" y="8"/>
                </a:cxn>
                <a:cxn ang="0">
                  <a:pos x="8" y="11"/>
                </a:cxn>
                <a:cxn ang="0">
                  <a:pos x="8" y="14"/>
                </a:cxn>
                <a:cxn ang="0">
                  <a:pos x="6" y="14"/>
                </a:cxn>
                <a:cxn ang="0">
                  <a:pos x="3" y="13"/>
                </a:cxn>
                <a:cxn ang="0">
                  <a:pos x="4" y="15"/>
                </a:cxn>
              </a:cxnLst>
              <a:rect l="0" t="0" r="r" b="b"/>
              <a:pathLst>
                <a:path w="31" h="25">
                  <a:moveTo>
                    <a:pt x="3" y="16"/>
                  </a:moveTo>
                  <a:cubicBezTo>
                    <a:pt x="3" y="17"/>
                    <a:pt x="3" y="16"/>
                    <a:pt x="3" y="16"/>
                  </a:cubicBezTo>
                  <a:cubicBezTo>
                    <a:pt x="3" y="16"/>
                    <a:pt x="2" y="16"/>
                    <a:pt x="2" y="17"/>
                  </a:cubicBezTo>
                  <a:cubicBezTo>
                    <a:pt x="2" y="17"/>
                    <a:pt x="2" y="17"/>
                    <a:pt x="2" y="17"/>
                  </a:cubicBezTo>
                  <a:cubicBezTo>
                    <a:pt x="1" y="17"/>
                    <a:pt x="1" y="17"/>
                    <a:pt x="1" y="18"/>
                  </a:cubicBezTo>
                  <a:cubicBezTo>
                    <a:pt x="0" y="19"/>
                    <a:pt x="0" y="19"/>
                    <a:pt x="1" y="20"/>
                  </a:cubicBezTo>
                  <a:cubicBezTo>
                    <a:pt x="2" y="21"/>
                    <a:pt x="2" y="22"/>
                    <a:pt x="2" y="22"/>
                  </a:cubicBezTo>
                  <a:cubicBezTo>
                    <a:pt x="2" y="22"/>
                    <a:pt x="2" y="23"/>
                    <a:pt x="2" y="23"/>
                  </a:cubicBezTo>
                  <a:cubicBezTo>
                    <a:pt x="1" y="24"/>
                    <a:pt x="2" y="24"/>
                    <a:pt x="2" y="24"/>
                  </a:cubicBezTo>
                  <a:cubicBezTo>
                    <a:pt x="3" y="25"/>
                    <a:pt x="3" y="24"/>
                    <a:pt x="3" y="24"/>
                  </a:cubicBezTo>
                  <a:cubicBezTo>
                    <a:pt x="3" y="24"/>
                    <a:pt x="4" y="24"/>
                    <a:pt x="4" y="23"/>
                  </a:cubicBezTo>
                  <a:cubicBezTo>
                    <a:pt x="4" y="23"/>
                    <a:pt x="4" y="23"/>
                    <a:pt x="4" y="23"/>
                  </a:cubicBezTo>
                  <a:cubicBezTo>
                    <a:pt x="4" y="23"/>
                    <a:pt x="4" y="22"/>
                    <a:pt x="5" y="22"/>
                  </a:cubicBezTo>
                  <a:cubicBezTo>
                    <a:pt x="5" y="22"/>
                    <a:pt x="6" y="23"/>
                    <a:pt x="6" y="23"/>
                  </a:cubicBezTo>
                  <a:cubicBezTo>
                    <a:pt x="7" y="23"/>
                    <a:pt x="7" y="23"/>
                    <a:pt x="7" y="22"/>
                  </a:cubicBezTo>
                  <a:cubicBezTo>
                    <a:pt x="7" y="22"/>
                    <a:pt x="7" y="22"/>
                    <a:pt x="7" y="22"/>
                  </a:cubicBezTo>
                  <a:cubicBezTo>
                    <a:pt x="6" y="22"/>
                    <a:pt x="6" y="21"/>
                    <a:pt x="6" y="21"/>
                  </a:cubicBezTo>
                  <a:cubicBezTo>
                    <a:pt x="5" y="20"/>
                    <a:pt x="5" y="21"/>
                    <a:pt x="4" y="20"/>
                  </a:cubicBezTo>
                  <a:cubicBezTo>
                    <a:pt x="3" y="20"/>
                    <a:pt x="3" y="19"/>
                    <a:pt x="3" y="19"/>
                  </a:cubicBezTo>
                  <a:cubicBezTo>
                    <a:pt x="3" y="18"/>
                    <a:pt x="3" y="18"/>
                    <a:pt x="5" y="18"/>
                  </a:cubicBezTo>
                  <a:cubicBezTo>
                    <a:pt x="6" y="18"/>
                    <a:pt x="6" y="19"/>
                    <a:pt x="6" y="19"/>
                  </a:cubicBezTo>
                  <a:cubicBezTo>
                    <a:pt x="7" y="19"/>
                    <a:pt x="7" y="19"/>
                    <a:pt x="8" y="18"/>
                  </a:cubicBezTo>
                  <a:cubicBezTo>
                    <a:pt x="8" y="18"/>
                    <a:pt x="9" y="17"/>
                    <a:pt x="10" y="18"/>
                  </a:cubicBezTo>
                  <a:cubicBezTo>
                    <a:pt x="11" y="18"/>
                    <a:pt x="12" y="18"/>
                    <a:pt x="13" y="19"/>
                  </a:cubicBezTo>
                  <a:cubicBezTo>
                    <a:pt x="13" y="19"/>
                    <a:pt x="14" y="20"/>
                    <a:pt x="15" y="20"/>
                  </a:cubicBezTo>
                  <a:cubicBezTo>
                    <a:pt x="16" y="20"/>
                    <a:pt x="17" y="21"/>
                    <a:pt x="17" y="21"/>
                  </a:cubicBezTo>
                  <a:cubicBezTo>
                    <a:pt x="17" y="21"/>
                    <a:pt x="17" y="21"/>
                    <a:pt x="18" y="21"/>
                  </a:cubicBezTo>
                  <a:cubicBezTo>
                    <a:pt x="18" y="21"/>
                    <a:pt x="18" y="21"/>
                    <a:pt x="18" y="20"/>
                  </a:cubicBezTo>
                  <a:cubicBezTo>
                    <a:pt x="18" y="19"/>
                    <a:pt x="18" y="18"/>
                    <a:pt x="19" y="18"/>
                  </a:cubicBezTo>
                  <a:cubicBezTo>
                    <a:pt x="20" y="17"/>
                    <a:pt x="21" y="16"/>
                    <a:pt x="22" y="16"/>
                  </a:cubicBezTo>
                  <a:cubicBezTo>
                    <a:pt x="22" y="15"/>
                    <a:pt x="25" y="15"/>
                    <a:pt x="25" y="15"/>
                  </a:cubicBezTo>
                  <a:cubicBezTo>
                    <a:pt x="25" y="15"/>
                    <a:pt x="25" y="15"/>
                    <a:pt x="25" y="15"/>
                  </a:cubicBezTo>
                  <a:cubicBezTo>
                    <a:pt x="25" y="15"/>
                    <a:pt x="26" y="15"/>
                    <a:pt x="26" y="15"/>
                  </a:cubicBezTo>
                  <a:cubicBezTo>
                    <a:pt x="26" y="15"/>
                    <a:pt x="26" y="15"/>
                    <a:pt x="27" y="15"/>
                  </a:cubicBezTo>
                  <a:cubicBezTo>
                    <a:pt x="27" y="15"/>
                    <a:pt x="29" y="13"/>
                    <a:pt x="30" y="13"/>
                  </a:cubicBezTo>
                  <a:cubicBezTo>
                    <a:pt x="31" y="13"/>
                    <a:pt x="30" y="13"/>
                    <a:pt x="29" y="13"/>
                  </a:cubicBezTo>
                  <a:cubicBezTo>
                    <a:pt x="29" y="13"/>
                    <a:pt x="29" y="14"/>
                    <a:pt x="29" y="14"/>
                  </a:cubicBezTo>
                  <a:cubicBezTo>
                    <a:pt x="28" y="14"/>
                    <a:pt x="28" y="13"/>
                    <a:pt x="28" y="13"/>
                  </a:cubicBezTo>
                  <a:cubicBezTo>
                    <a:pt x="28" y="13"/>
                    <a:pt x="28" y="13"/>
                    <a:pt x="28" y="12"/>
                  </a:cubicBezTo>
                  <a:cubicBezTo>
                    <a:pt x="27" y="11"/>
                    <a:pt x="28" y="12"/>
                    <a:pt x="28" y="12"/>
                  </a:cubicBezTo>
                  <a:cubicBezTo>
                    <a:pt x="28" y="12"/>
                    <a:pt x="27" y="11"/>
                    <a:pt x="27" y="11"/>
                  </a:cubicBezTo>
                  <a:cubicBezTo>
                    <a:pt x="26" y="10"/>
                    <a:pt x="27" y="9"/>
                    <a:pt x="28" y="8"/>
                  </a:cubicBezTo>
                  <a:cubicBezTo>
                    <a:pt x="28" y="8"/>
                    <a:pt x="28" y="7"/>
                    <a:pt x="28" y="7"/>
                  </a:cubicBezTo>
                  <a:cubicBezTo>
                    <a:pt x="28" y="7"/>
                    <a:pt x="28" y="7"/>
                    <a:pt x="27" y="8"/>
                  </a:cubicBezTo>
                  <a:cubicBezTo>
                    <a:pt x="27" y="8"/>
                    <a:pt x="26" y="9"/>
                    <a:pt x="25" y="9"/>
                  </a:cubicBezTo>
                  <a:cubicBezTo>
                    <a:pt x="25" y="10"/>
                    <a:pt x="23" y="9"/>
                    <a:pt x="23" y="9"/>
                  </a:cubicBezTo>
                  <a:cubicBezTo>
                    <a:pt x="22" y="9"/>
                    <a:pt x="22" y="9"/>
                    <a:pt x="22" y="9"/>
                  </a:cubicBezTo>
                  <a:cubicBezTo>
                    <a:pt x="22" y="8"/>
                    <a:pt x="23" y="8"/>
                    <a:pt x="21" y="8"/>
                  </a:cubicBezTo>
                  <a:cubicBezTo>
                    <a:pt x="20" y="8"/>
                    <a:pt x="19" y="8"/>
                    <a:pt x="17" y="6"/>
                  </a:cubicBezTo>
                  <a:cubicBezTo>
                    <a:pt x="15" y="5"/>
                    <a:pt x="12" y="0"/>
                    <a:pt x="12" y="0"/>
                  </a:cubicBezTo>
                  <a:cubicBezTo>
                    <a:pt x="11" y="0"/>
                    <a:pt x="11" y="0"/>
                    <a:pt x="11" y="0"/>
                  </a:cubicBezTo>
                  <a:cubicBezTo>
                    <a:pt x="11" y="0"/>
                    <a:pt x="10" y="0"/>
                    <a:pt x="10" y="0"/>
                  </a:cubicBezTo>
                  <a:cubicBezTo>
                    <a:pt x="10" y="0"/>
                    <a:pt x="10" y="1"/>
                    <a:pt x="10" y="2"/>
                  </a:cubicBezTo>
                  <a:cubicBezTo>
                    <a:pt x="10" y="2"/>
                    <a:pt x="10" y="3"/>
                    <a:pt x="10" y="3"/>
                  </a:cubicBezTo>
                  <a:cubicBezTo>
                    <a:pt x="10" y="3"/>
                    <a:pt x="11" y="5"/>
                    <a:pt x="10" y="5"/>
                  </a:cubicBezTo>
                  <a:cubicBezTo>
                    <a:pt x="10" y="6"/>
                    <a:pt x="10" y="7"/>
                    <a:pt x="10" y="8"/>
                  </a:cubicBezTo>
                  <a:cubicBezTo>
                    <a:pt x="10" y="9"/>
                    <a:pt x="9" y="10"/>
                    <a:pt x="9" y="10"/>
                  </a:cubicBezTo>
                  <a:cubicBezTo>
                    <a:pt x="8" y="11"/>
                    <a:pt x="8" y="11"/>
                    <a:pt x="8" y="11"/>
                  </a:cubicBezTo>
                  <a:cubicBezTo>
                    <a:pt x="8" y="12"/>
                    <a:pt x="8" y="12"/>
                    <a:pt x="9" y="13"/>
                  </a:cubicBezTo>
                  <a:cubicBezTo>
                    <a:pt x="9" y="13"/>
                    <a:pt x="8" y="13"/>
                    <a:pt x="8" y="14"/>
                  </a:cubicBezTo>
                  <a:cubicBezTo>
                    <a:pt x="7" y="14"/>
                    <a:pt x="7" y="14"/>
                    <a:pt x="7" y="14"/>
                  </a:cubicBezTo>
                  <a:cubicBezTo>
                    <a:pt x="6" y="14"/>
                    <a:pt x="6" y="14"/>
                    <a:pt x="6" y="14"/>
                  </a:cubicBezTo>
                  <a:cubicBezTo>
                    <a:pt x="6" y="14"/>
                    <a:pt x="5" y="14"/>
                    <a:pt x="5" y="13"/>
                  </a:cubicBezTo>
                  <a:cubicBezTo>
                    <a:pt x="4" y="13"/>
                    <a:pt x="4" y="13"/>
                    <a:pt x="3" y="13"/>
                  </a:cubicBezTo>
                  <a:cubicBezTo>
                    <a:pt x="3" y="13"/>
                    <a:pt x="3" y="14"/>
                    <a:pt x="4" y="14"/>
                  </a:cubicBezTo>
                  <a:cubicBezTo>
                    <a:pt x="4" y="15"/>
                    <a:pt x="4" y="15"/>
                    <a:pt x="4" y="15"/>
                  </a:cubicBezTo>
                  <a:cubicBezTo>
                    <a:pt x="4" y="15"/>
                    <a:pt x="4" y="16"/>
                    <a:pt x="3"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4" name="Freeform 596"/>
            <p:cNvSpPr>
              <a:spLocks/>
            </p:cNvSpPr>
            <p:nvPr/>
          </p:nvSpPr>
          <p:spPr bwMode="auto">
            <a:xfrm>
              <a:off x="4920" y="1853"/>
              <a:ext cx="3" cy="3"/>
            </a:xfrm>
            <a:custGeom>
              <a:avLst/>
              <a:gdLst/>
              <a:ahLst/>
              <a:cxnLst>
                <a:cxn ang="0">
                  <a:pos x="0" y="0"/>
                </a:cxn>
                <a:cxn ang="0">
                  <a:pos x="0" y="0"/>
                </a:cxn>
                <a:cxn ang="0">
                  <a:pos x="0" y="0"/>
                </a:cxn>
                <a:cxn ang="0">
                  <a:pos x="0" y="0"/>
                </a:cxn>
              </a:cxnLst>
              <a:rect l="0" t="0" r="r" b="b"/>
              <a:pathLst>
                <a:path w="1" h="1">
                  <a:moveTo>
                    <a:pt x="0" y="0"/>
                  </a:moveTo>
                  <a:cubicBezTo>
                    <a:pt x="0" y="0"/>
                    <a:pt x="1" y="0"/>
                    <a:pt x="0" y="0"/>
                  </a:cubicBezTo>
                  <a:cubicBezTo>
                    <a:pt x="0" y="0"/>
                    <a:pt x="0" y="0"/>
                    <a:pt x="0" y="0"/>
                  </a:cubicBezTo>
                  <a:cubicBezTo>
                    <a:pt x="0" y="0"/>
                    <a:pt x="0"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5" name="Freeform 597"/>
            <p:cNvSpPr>
              <a:spLocks/>
            </p:cNvSpPr>
            <p:nvPr/>
          </p:nvSpPr>
          <p:spPr bwMode="auto">
            <a:xfrm>
              <a:off x="4945" y="1791"/>
              <a:ext cx="4" cy="4"/>
            </a:xfrm>
            <a:custGeom>
              <a:avLst/>
              <a:gdLst/>
              <a:ahLst/>
              <a:cxnLst>
                <a:cxn ang="0">
                  <a:pos x="1" y="1"/>
                </a:cxn>
                <a:cxn ang="0">
                  <a:pos x="1" y="1"/>
                </a:cxn>
                <a:cxn ang="0">
                  <a:pos x="1" y="1"/>
                </a:cxn>
              </a:cxnLst>
              <a:rect l="0" t="0" r="r" b="b"/>
              <a:pathLst>
                <a:path w="1" h="1">
                  <a:moveTo>
                    <a:pt x="1" y="1"/>
                  </a:moveTo>
                  <a:cubicBezTo>
                    <a:pt x="1" y="0"/>
                    <a:pt x="0" y="0"/>
                    <a:pt x="1"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6" name="Freeform 598"/>
            <p:cNvSpPr>
              <a:spLocks/>
            </p:cNvSpPr>
            <p:nvPr/>
          </p:nvSpPr>
          <p:spPr bwMode="auto">
            <a:xfrm>
              <a:off x="4842" y="2445"/>
              <a:ext cx="3" cy="9"/>
            </a:xfrm>
            <a:custGeom>
              <a:avLst/>
              <a:gdLst/>
              <a:ahLst/>
              <a:cxnLst>
                <a:cxn ang="0">
                  <a:pos x="0" y="2"/>
                </a:cxn>
                <a:cxn ang="0">
                  <a:pos x="0" y="1"/>
                </a:cxn>
                <a:cxn ang="0">
                  <a:pos x="0" y="2"/>
                </a:cxn>
              </a:cxnLst>
              <a:rect l="0" t="0" r="r" b="b"/>
              <a:pathLst>
                <a:path w="1" h="3">
                  <a:moveTo>
                    <a:pt x="0" y="2"/>
                  </a:moveTo>
                  <a:cubicBezTo>
                    <a:pt x="0" y="2"/>
                    <a:pt x="0" y="3"/>
                    <a:pt x="0" y="1"/>
                  </a:cubicBezTo>
                  <a:cubicBezTo>
                    <a:pt x="1" y="0"/>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7" name="Freeform 599"/>
            <p:cNvSpPr>
              <a:spLocks/>
            </p:cNvSpPr>
            <p:nvPr/>
          </p:nvSpPr>
          <p:spPr bwMode="auto">
            <a:xfrm>
              <a:off x="4212" y="2480"/>
              <a:ext cx="174" cy="188"/>
            </a:xfrm>
            <a:custGeom>
              <a:avLst/>
              <a:gdLst/>
              <a:ahLst/>
              <a:cxnLst>
                <a:cxn ang="0">
                  <a:pos x="52" y="50"/>
                </a:cxn>
                <a:cxn ang="0">
                  <a:pos x="53" y="46"/>
                </a:cxn>
                <a:cxn ang="0">
                  <a:pos x="53" y="42"/>
                </a:cxn>
                <a:cxn ang="0">
                  <a:pos x="51" y="40"/>
                </a:cxn>
                <a:cxn ang="0">
                  <a:pos x="47" y="40"/>
                </a:cxn>
                <a:cxn ang="0">
                  <a:pos x="47" y="41"/>
                </a:cxn>
                <a:cxn ang="0">
                  <a:pos x="47" y="39"/>
                </a:cxn>
                <a:cxn ang="0">
                  <a:pos x="46" y="36"/>
                </a:cxn>
                <a:cxn ang="0">
                  <a:pos x="45" y="34"/>
                </a:cxn>
                <a:cxn ang="0">
                  <a:pos x="44" y="33"/>
                </a:cxn>
                <a:cxn ang="0">
                  <a:pos x="40" y="31"/>
                </a:cxn>
                <a:cxn ang="0">
                  <a:pos x="40" y="30"/>
                </a:cxn>
                <a:cxn ang="0">
                  <a:pos x="40" y="29"/>
                </a:cxn>
                <a:cxn ang="0">
                  <a:pos x="42" y="28"/>
                </a:cxn>
                <a:cxn ang="0">
                  <a:pos x="42" y="27"/>
                </a:cxn>
                <a:cxn ang="0">
                  <a:pos x="41" y="26"/>
                </a:cxn>
                <a:cxn ang="0">
                  <a:pos x="37" y="27"/>
                </a:cxn>
                <a:cxn ang="0">
                  <a:pos x="38" y="26"/>
                </a:cxn>
                <a:cxn ang="0">
                  <a:pos x="37" y="25"/>
                </a:cxn>
                <a:cxn ang="0">
                  <a:pos x="34" y="22"/>
                </a:cxn>
                <a:cxn ang="0">
                  <a:pos x="31" y="19"/>
                </a:cxn>
                <a:cxn ang="0">
                  <a:pos x="28" y="17"/>
                </a:cxn>
                <a:cxn ang="0">
                  <a:pos x="28" y="18"/>
                </a:cxn>
                <a:cxn ang="0">
                  <a:pos x="26" y="16"/>
                </a:cxn>
                <a:cxn ang="0">
                  <a:pos x="24" y="15"/>
                </a:cxn>
                <a:cxn ang="0">
                  <a:pos x="21" y="12"/>
                </a:cxn>
                <a:cxn ang="0">
                  <a:pos x="17" y="9"/>
                </a:cxn>
                <a:cxn ang="0">
                  <a:pos x="15" y="7"/>
                </a:cxn>
                <a:cxn ang="0">
                  <a:pos x="14" y="6"/>
                </a:cxn>
                <a:cxn ang="0">
                  <a:pos x="12" y="2"/>
                </a:cxn>
                <a:cxn ang="0">
                  <a:pos x="9" y="2"/>
                </a:cxn>
                <a:cxn ang="0">
                  <a:pos x="2" y="0"/>
                </a:cxn>
                <a:cxn ang="0">
                  <a:pos x="0" y="1"/>
                </a:cxn>
                <a:cxn ang="0">
                  <a:pos x="7" y="10"/>
                </a:cxn>
                <a:cxn ang="0">
                  <a:pos x="12" y="15"/>
                </a:cxn>
                <a:cxn ang="0">
                  <a:pos x="17" y="19"/>
                </a:cxn>
                <a:cxn ang="0">
                  <a:pos x="19" y="25"/>
                </a:cxn>
                <a:cxn ang="0">
                  <a:pos x="22" y="28"/>
                </a:cxn>
                <a:cxn ang="0">
                  <a:pos x="25" y="33"/>
                </a:cxn>
                <a:cxn ang="0">
                  <a:pos x="28" y="39"/>
                </a:cxn>
                <a:cxn ang="0">
                  <a:pos x="35" y="47"/>
                </a:cxn>
                <a:cxn ang="0">
                  <a:pos x="46" y="57"/>
                </a:cxn>
                <a:cxn ang="0">
                  <a:pos x="47" y="56"/>
                </a:cxn>
                <a:cxn ang="0">
                  <a:pos x="52" y="57"/>
                </a:cxn>
              </a:cxnLst>
              <a:rect l="0" t="0" r="r" b="b"/>
              <a:pathLst>
                <a:path w="54" h="58">
                  <a:moveTo>
                    <a:pt x="52" y="56"/>
                  </a:moveTo>
                  <a:cubicBezTo>
                    <a:pt x="53" y="55"/>
                    <a:pt x="53" y="51"/>
                    <a:pt x="52" y="50"/>
                  </a:cubicBezTo>
                  <a:cubicBezTo>
                    <a:pt x="52" y="49"/>
                    <a:pt x="52" y="48"/>
                    <a:pt x="53" y="48"/>
                  </a:cubicBezTo>
                  <a:cubicBezTo>
                    <a:pt x="53" y="48"/>
                    <a:pt x="53" y="47"/>
                    <a:pt x="53" y="46"/>
                  </a:cubicBezTo>
                  <a:cubicBezTo>
                    <a:pt x="52" y="45"/>
                    <a:pt x="53" y="44"/>
                    <a:pt x="53" y="44"/>
                  </a:cubicBezTo>
                  <a:cubicBezTo>
                    <a:pt x="54" y="44"/>
                    <a:pt x="53" y="43"/>
                    <a:pt x="53" y="42"/>
                  </a:cubicBezTo>
                  <a:cubicBezTo>
                    <a:pt x="53" y="42"/>
                    <a:pt x="52" y="41"/>
                    <a:pt x="52" y="41"/>
                  </a:cubicBezTo>
                  <a:cubicBezTo>
                    <a:pt x="52" y="40"/>
                    <a:pt x="51" y="40"/>
                    <a:pt x="51" y="40"/>
                  </a:cubicBezTo>
                  <a:cubicBezTo>
                    <a:pt x="51" y="40"/>
                    <a:pt x="48" y="40"/>
                    <a:pt x="48" y="39"/>
                  </a:cubicBezTo>
                  <a:cubicBezTo>
                    <a:pt x="48" y="39"/>
                    <a:pt x="47" y="40"/>
                    <a:pt x="47" y="40"/>
                  </a:cubicBezTo>
                  <a:cubicBezTo>
                    <a:pt x="47" y="41"/>
                    <a:pt x="47" y="41"/>
                    <a:pt x="46" y="42"/>
                  </a:cubicBezTo>
                  <a:cubicBezTo>
                    <a:pt x="46" y="42"/>
                    <a:pt x="46" y="41"/>
                    <a:pt x="47" y="41"/>
                  </a:cubicBezTo>
                  <a:cubicBezTo>
                    <a:pt x="47" y="41"/>
                    <a:pt x="47" y="40"/>
                    <a:pt x="47" y="40"/>
                  </a:cubicBezTo>
                  <a:cubicBezTo>
                    <a:pt x="46" y="40"/>
                    <a:pt x="46" y="40"/>
                    <a:pt x="47" y="39"/>
                  </a:cubicBezTo>
                  <a:cubicBezTo>
                    <a:pt x="48" y="39"/>
                    <a:pt x="48" y="39"/>
                    <a:pt x="47" y="38"/>
                  </a:cubicBezTo>
                  <a:cubicBezTo>
                    <a:pt x="46" y="38"/>
                    <a:pt x="46" y="37"/>
                    <a:pt x="46" y="36"/>
                  </a:cubicBezTo>
                  <a:cubicBezTo>
                    <a:pt x="46" y="36"/>
                    <a:pt x="46" y="36"/>
                    <a:pt x="46" y="35"/>
                  </a:cubicBezTo>
                  <a:cubicBezTo>
                    <a:pt x="46" y="35"/>
                    <a:pt x="46" y="34"/>
                    <a:pt x="45" y="34"/>
                  </a:cubicBezTo>
                  <a:cubicBezTo>
                    <a:pt x="45" y="33"/>
                    <a:pt x="45" y="33"/>
                    <a:pt x="45" y="33"/>
                  </a:cubicBezTo>
                  <a:cubicBezTo>
                    <a:pt x="44" y="33"/>
                    <a:pt x="44" y="33"/>
                    <a:pt x="44" y="33"/>
                  </a:cubicBezTo>
                  <a:cubicBezTo>
                    <a:pt x="43" y="33"/>
                    <a:pt x="42" y="33"/>
                    <a:pt x="41" y="32"/>
                  </a:cubicBezTo>
                  <a:cubicBezTo>
                    <a:pt x="41" y="32"/>
                    <a:pt x="40" y="31"/>
                    <a:pt x="40" y="31"/>
                  </a:cubicBezTo>
                  <a:cubicBezTo>
                    <a:pt x="40" y="30"/>
                    <a:pt x="41" y="30"/>
                    <a:pt x="41" y="30"/>
                  </a:cubicBezTo>
                  <a:cubicBezTo>
                    <a:pt x="41" y="30"/>
                    <a:pt x="41" y="30"/>
                    <a:pt x="40" y="30"/>
                  </a:cubicBezTo>
                  <a:cubicBezTo>
                    <a:pt x="40" y="30"/>
                    <a:pt x="40" y="30"/>
                    <a:pt x="41" y="29"/>
                  </a:cubicBezTo>
                  <a:cubicBezTo>
                    <a:pt x="41" y="29"/>
                    <a:pt x="40" y="29"/>
                    <a:pt x="40" y="29"/>
                  </a:cubicBezTo>
                  <a:cubicBezTo>
                    <a:pt x="40" y="29"/>
                    <a:pt x="41" y="29"/>
                    <a:pt x="41" y="29"/>
                  </a:cubicBezTo>
                  <a:cubicBezTo>
                    <a:pt x="41" y="28"/>
                    <a:pt x="41" y="28"/>
                    <a:pt x="42" y="28"/>
                  </a:cubicBezTo>
                  <a:cubicBezTo>
                    <a:pt x="42" y="28"/>
                    <a:pt x="42" y="28"/>
                    <a:pt x="42" y="28"/>
                  </a:cubicBezTo>
                  <a:cubicBezTo>
                    <a:pt x="43" y="28"/>
                    <a:pt x="42" y="27"/>
                    <a:pt x="42" y="27"/>
                  </a:cubicBezTo>
                  <a:cubicBezTo>
                    <a:pt x="42" y="27"/>
                    <a:pt x="42" y="26"/>
                    <a:pt x="42" y="26"/>
                  </a:cubicBezTo>
                  <a:cubicBezTo>
                    <a:pt x="41" y="26"/>
                    <a:pt x="41" y="26"/>
                    <a:pt x="41" y="26"/>
                  </a:cubicBezTo>
                  <a:cubicBezTo>
                    <a:pt x="41" y="25"/>
                    <a:pt x="40" y="26"/>
                    <a:pt x="39" y="26"/>
                  </a:cubicBezTo>
                  <a:cubicBezTo>
                    <a:pt x="38" y="26"/>
                    <a:pt x="38" y="27"/>
                    <a:pt x="37" y="27"/>
                  </a:cubicBezTo>
                  <a:cubicBezTo>
                    <a:pt x="36" y="27"/>
                    <a:pt x="36" y="27"/>
                    <a:pt x="37" y="27"/>
                  </a:cubicBezTo>
                  <a:cubicBezTo>
                    <a:pt x="37" y="27"/>
                    <a:pt x="38" y="26"/>
                    <a:pt x="38" y="26"/>
                  </a:cubicBezTo>
                  <a:cubicBezTo>
                    <a:pt x="39" y="26"/>
                    <a:pt x="39" y="26"/>
                    <a:pt x="39" y="25"/>
                  </a:cubicBezTo>
                  <a:cubicBezTo>
                    <a:pt x="39" y="25"/>
                    <a:pt x="38" y="25"/>
                    <a:pt x="37" y="25"/>
                  </a:cubicBezTo>
                  <a:cubicBezTo>
                    <a:pt x="36" y="25"/>
                    <a:pt x="35" y="24"/>
                    <a:pt x="35" y="23"/>
                  </a:cubicBezTo>
                  <a:cubicBezTo>
                    <a:pt x="35" y="23"/>
                    <a:pt x="34" y="22"/>
                    <a:pt x="34" y="22"/>
                  </a:cubicBezTo>
                  <a:cubicBezTo>
                    <a:pt x="34" y="21"/>
                    <a:pt x="33" y="20"/>
                    <a:pt x="32" y="20"/>
                  </a:cubicBezTo>
                  <a:cubicBezTo>
                    <a:pt x="32" y="19"/>
                    <a:pt x="31" y="20"/>
                    <a:pt x="31" y="19"/>
                  </a:cubicBezTo>
                  <a:cubicBezTo>
                    <a:pt x="30" y="19"/>
                    <a:pt x="30" y="18"/>
                    <a:pt x="30" y="18"/>
                  </a:cubicBezTo>
                  <a:cubicBezTo>
                    <a:pt x="29" y="18"/>
                    <a:pt x="29" y="17"/>
                    <a:pt x="28" y="17"/>
                  </a:cubicBezTo>
                  <a:cubicBezTo>
                    <a:pt x="28" y="17"/>
                    <a:pt x="27" y="17"/>
                    <a:pt x="28" y="17"/>
                  </a:cubicBezTo>
                  <a:cubicBezTo>
                    <a:pt x="28" y="18"/>
                    <a:pt x="28" y="18"/>
                    <a:pt x="28" y="18"/>
                  </a:cubicBezTo>
                  <a:cubicBezTo>
                    <a:pt x="27" y="18"/>
                    <a:pt x="27" y="17"/>
                    <a:pt x="26" y="17"/>
                  </a:cubicBezTo>
                  <a:cubicBezTo>
                    <a:pt x="26" y="17"/>
                    <a:pt x="26" y="17"/>
                    <a:pt x="26" y="16"/>
                  </a:cubicBezTo>
                  <a:cubicBezTo>
                    <a:pt x="26" y="16"/>
                    <a:pt x="25" y="15"/>
                    <a:pt x="25" y="15"/>
                  </a:cubicBezTo>
                  <a:cubicBezTo>
                    <a:pt x="24" y="15"/>
                    <a:pt x="24" y="15"/>
                    <a:pt x="24" y="15"/>
                  </a:cubicBezTo>
                  <a:cubicBezTo>
                    <a:pt x="24" y="16"/>
                    <a:pt x="24" y="15"/>
                    <a:pt x="23" y="14"/>
                  </a:cubicBezTo>
                  <a:cubicBezTo>
                    <a:pt x="23" y="14"/>
                    <a:pt x="22" y="12"/>
                    <a:pt x="21" y="12"/>
                  </a:cubicBezTo>
                  <a:cubicBezTo>
                    <a:pt x="21" y="11"/>
                    <a:pt x="19" y="10"/>
                    <a:pt x="18" y="10"/>
                  </a:cubicBezTo>
                  <a:cubicBezTo>
                    <a:pt x="17" y="10"/>
                    <a:pt x="17" y="9"/>
                    <a:pt x="17" y="9"/>
                  </a:cubicBezTo>
                  <a:cubicBezTo>
                    <a:pt x="17" y="8"/>
                    <a:pt x="15" y="8"/>
                    <a:pt x="15" y="8"/>
                  </a:cubicBezTo>
                  <a:cubicBezTo>
                    <a:pt x="15" y="8"/>
                    <a:pt x="15" y="7"/>
                    <a:pt x="15" y="7"/>
                  </a:cubicBezTo>
                  <a:cubicBezTo>
                    <a:pt x="15" y="7"/>
                    <a:pt x="15" y="6"/>
                    <a:pt x="15" y="6"/>
                  </a:cubicBezTo>
                  <a:cubicBezTo>
                    <a:pt x="15" y="6"/>
                    <a:pt x="14" y="6"/>
                    <a:pt x="14" y="6"/>
                  </a:cubicBezTo>
                  <a:cubicBezTo>
                    <a:pt x="13" y="5"/>
                    <a:pt x="14" y="5"/>
                    <a:pt x="14" y="4"/>
                  </a:cubicBezTo>
                  <a:cubicBezTo>
                    <a:pt x="14" y="4"/>
                    <a:pt x="12" y="3"/>
                    <a:pt x="12" y="2"/>
                  </a:cubicBezTo>
                  <a:cubicBezTo>
                    <a:pt x="11" y="2"/>
                    <a:pt x="11" y="2"/>
                    <a:pt x="10" y="2"/>
                  </a:cubicBezTo>
                  <a:cubicBezTo>
                    <a:pt x="9" y="2"/>
                    <a:pt x="9" y="2"/>
                    <a:pt x="9" y="2"/>
                  </a:cubicBezTo>
                  <a:cubicBezTo>
                    <a:pt x="9" y="2"/>
                    <a:pt x="7" y="2"/>
                    <a:pt x="6" y="2"/>
                  </a:cubicBezTo>
                  <a:cubicBezTo>
                    <a:pt x="5" y="2"/>
                    <a:pt x="3" y="0"/>
                    <a:pt x="2" y="0"/>
                  </a:cubicBezTo>
                  <a:cubicBezTo>
                    <a:pt x="2" y="0"/>
                    <a:pt x="1" y="0"/>
                    <a:pt x="0" y="0"/>
                  </a:cubicBezTo>
                  <a:cubicBezTo>
                    <a:pt x="0" y="1"/>
                    <a:pt x="0" y="1"/>
                    <a:pt x="0" y="1"/>
                  </a:cubicBezTo>
                  <a:cubicBezTo>
                    <a:pt x="0" y="3"/>
                    <a:pt x="2" y="5"/>
                    <a:pt x="3" y="6"/>
                  </a:cubicBezTo>
                  <a:cubicBezTo>
                    <a:pt x="4" y="7"/>
                    <a:pt x="7" y="9"/>
                    <a:pt x="7" y="10"/>
                  </a:cubicBezTo>
                  <a:cubicBezTo>
                    <a:pt x="8" y="10"/>
                    <a:pt x="9" y="10"/>
                    <a:pt x="10" y="12"/>
                  </a:cubicBezTo>
                  <a:cubicBezTo>
                    <a:pt x="11" y="13"/>
                    <a:pt x="12" y="14"/>
                    <a:pt x="12" y="15"/>
                  </a:cubicBezTo>
                  <a:cubicBezTo>
                    <a:pt x="12" y="16"/>
                    <a:pt x="12" y="17"/>
                    <a:pt x="14" y="17"/>
                  </a:cubicBezTo>
                  <a:cubicBezTo>
                    <a:pt x="15" y="17"/>
                    <a:pt x="17" y="19"/>
                    <a:pt x="17" y="19"/>
                  </a:cubicBezTo>
                  <a:cubicBezTo>
                    <a:pt x="17" y="19"/>
                    <a:pt x="18" y="20"/>
                    <a:pt x="18" y="20"/>
                  </a:cubicBezTo>
                  <a:cubicBezTo>
                    <a:pt x="18" y="21"/>
                    <a:pt x="18" y="24"/>
                    <a:pt x="19" y="25"/>
                  </a:cubicBezTo>
                  <a:cubicBezTo>
                    <a:pt x="20" y="26"/>
                    <a:pt x="20" y="27"/>
                    <a:pt x="20" y="27"/>
                  </a:cubicBezTo>
                  <a:cubicBezTo>
                    <a:pt x="20" y="27"/>
                    <a:pt x="22" y="28"/>
                    <a:pt x="22" y="28"/>
                  </a:cubicBezTo>
                  <a:cubicBezTo>
                    <a:pt x="22" y="28"/>
                    <a:pt x="22" y="28"/>
                    <a:pt x="23" y="29"/>
                  </a:cubicBezTo>
                  <a:cubicBezTo>
                    <a:pt x="24" y="30"/>
                    <a:pt x="25" y="32"/>
                    <a:pt x="25" y="33"/>
                  </a:cubicBezTo>
                  <a:cubicBezTo>
                    <a:pt x="25" y="34"/>
                    <a:pt x="26" y="35"/>
                    <a:pt x="26" y="35"/>
                  </a:cubicBezTo>
                  <a:cubicBezTo>
                    <a:pt x="26" y="36"/>
                    <a:pt x="28" y="36"/>
                    <a:pt x="28" y="39"/>
                  </a:cubicBezTo>
                  <a:cubicBezTo>
                    <a:pt x="29" y="42"/>
                    <a:pt x="34" y="46"/>
                    <a:pt x="34" y="46"/>
                  </a:cubicBezTo>
                  <a:cubicBezTo>
                    <a:pt x="35" y="46"/>
                    <a:pt x="35" y="47"/>
                    <a:pt x="35" y="47"/>
                  </a:cubicBezTo>
                  <a:cubicBezTo>
                    <a:pt x="35" y="48"/>
                    <a:pt x="36" y="49"/>
                    <a:pt x="36" y="49"/>
                  </a:cubicBezTo>
                  <a:cubicBezTo>
                    <a:pt x="39" y="51"/>
                    <a:pt x="45" y="56"/>
                    <a:pt x="46" y="57"/>
                  </a:cubicBezTo>
                  <a:cubicBezTo>
                    <a:pt x="47" y="58"/>
                    <a:pt x="46" y="57"/>
                    <a:pt x="46" y="56"/>
                  </a:cubicBezTo>
                  <a:cubicBezTo>
                    <a:pt x="46" y="55"/>
                    <a:pt x="47" y="55"/>
                    <a:pt x="47" y="56"/>
                  </a:cubicBezTo>
                  <a:cubicBezTo>
                    <a:pt x="47" y="56"/>
                    <a:pt x="49" y="58"/>
                    <a:pt x="49" y="56"/>
                  </a:cubicBezTo>
                  <a:cubicBezTo>
                    <a:pt x="50" y="54"/>
                    <a:pt x="51" y="57"/>
                    <a:pt x="52" y="57"/>
                  </a:cubicBezTo>
                  <a:cubicBezTo>
                    <a:pt x="52" y="57"/>
                    <a:pt x="52" y="57"/>
                    <a:pt x="52" y="5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8" name="Freeform 600"/>
            <p:cNvSpPr>
              <a:spLocks/>
            </p:cNvSpPr>
            <p:nvPr/>
          </p:nvSpPr>
          <p:spPr bwMode="auto">
            <a:xfrm>
              <a:off x="4218" y="2522"/>
              <a:ext cx="13" cy="13"/>
            </a:xfrm>
            <a:custGeom>
              <a:avLst/>
              <a:gdLst/>
              <a:ahLst/>
              <a:cxnLst>
                <a:cxn ang="0">
                  <a:pos x="4" y="2"/>
                </a:cxn>
                <a:cxn ang="0">
                  <a:pos x="1" y="1"/>
                </a:cxn>
                <a:cxn ang="0">
                  <a:pos x="0" y="1"/>
                </a:cxn>
                <a:cxn ang="0">
                  <a:pos x="1" y="1"/>
                </a:cxn>
                <a:cxn ang="0">
                  <a:pos x="1" y="2"/>
                </a:cxn>
                <a:cxn ang="0">
                  <a:pos x="2" y="3"/>
                </a:cxn>
                <a:cxn ang="0">
                  <a:pos x="4" y="3"/>
                </a:cxn>
                <a:cxn ang="0">
                  <a:pos x="4" y="3"/>
                </a:cxn>
                <a:cxn ang="0">
                  <a:pos x="4" y="2"/>
                </a:cxn>
              </a:cxnLst>
              <a:rect l="0" t="0" r="r" b="b"/>
              <a:pathLst>
                <a:path w="4" h="4">
                  <a:moveTo>
                    <a:pt x="4" y="2"/>
                  </a:moveTo>
                  <a:cubicBezTo>
                    <a:pt x="4" y="2"/>
                    <a:pt x="1" y="1"/>
                    <a:pt x="1" y="1"/>
                  </a:cubicBezTo>
                  <a:cubicBezTo>
                    <a:pt x="1" y="0"/>
                    <a:pt x="1" y="1"/>
                    <a:pt x="0" y="1"/>
                  </a:cubicBezTo>
                  <a:cubicBezTo>
                    <a:pt x="0" y="1"/>
                    <a:pt x="1" y="1"/>
                    <a:pt x="1" y="1"/>
                  </a:cubicBezTo>
                  <a:cubicBezTo>
                    <a:pt x="1" y="1"/>
                    <a:pt x="1" y="2"/>
                    <a:pt x="1" y="2"/>
                  </a:cubicBezTo>
                  <a:cubicBezTo>
                    <a:pt x="2" y="2"/>
                    <a:pt x="2" y="2"/>
                    <a:pt x="2" y="3"/>
                  </a:cubicBezTo>
                  <a:cubicBezTo>
                    <a:pt x="3" y="3"/>
                    <a:pt x="3" y="3"/>
                    <a:pt x="4" y="3"/>
                  </a:cubicBezTo>
                  <a:cubicBezTo>
                    <a:pt x="4" y="4"/>
                    <a:pt x="4" y="3"/>
                    <a:pt x="4" y="3"/>
                  </a:cubicBezTo>
                  <a:cubicBezTo>
                    <a:pt x="4" y="3"/>
                    <a:pt x="4"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9" name="Freeform 601"/>
            <p:cNvSpPr>
              <a:spLocks/>
            </p:cNvSpPr>
            <p:nvPr/>
          </p:nvSpPr>
          <p:spPr bwMode="auto">
            <a:xfrm>
              <a:off x="4241" y="2545"/>
              <a:ext cx="13" cy="16"/>
            </a:xfrm>
            <a:custGeom>
              <a:avLst/>
              <a:gdLst/>
              <a:ahLst/>
              <a:cxnLst>
                <a:cxn ang="0">
                  <a:pos x="4" y="3"/>
                </a:cxn>
                <a:cxn ang="0">
                  <a:pos x="2" y="1"/>
                </a:cxn>
                <a:cxn ang="0">
                  <a:pos x="1" y="1"/>
                </a:cxn>
                <a:cxn ang="0">
                  <a:pos x="0" y="1"/>
                </a:cxn>
                <a:cxn ang="0">
                  <a:pos x="1" y="1"/>
                </a:cxn>
                <a:cxn ang="0">
                  <a:pos x="3" y="5"/>
                </a:cxn>
                <a:cxn ang="0">
                  <a:pos x="4" y="5"/>
                </a:cxn>
                <a:cxn ang="0">
                  <a:pos x="4" y="4"/>
                </a:cxn>
                <a:cxn ang="0">
                  <a:pos x="4" y="4"/>
                </a:cxn>
                <a:cxn ang="0">
                  <a:pos x="4" y="3"/>
                </a:cxn>
              </a:cxnLst>
              <a:rect l="0" t="0" r="r" b="b"/>
              <a:pathLst>
                <a:path w="4" h="5">
                  <a:moveTo>
                    <a:pt x="4" y="3"/>
                  </a:moveTo>
                  <a:cubicBezTo>
                    <a:pt x="4" y="3"/>
                    <a:pt x="2" y="1"/>
                    <a:pt x="2" y="1"/>
                  </a:cubicBezTo>
                  <a:cubicBezTo>
                    <a:pt x="2" y="0"/>
                    <a:pt x="1" y="0"/>
                    <a:pt x="1" y="1"/>
                  </a:cubicBezTo>
                  <a:cubicBezTo>
                    <a:pt x="1" y="1"/>
                    <a:pt x="1" y="1"/>
                    <a:pt x="0" y="1"/>
                  </a:cubicBezTo>
                  <a:cubicBezTo>
                    <a:pt x="0" y="1"/>
                    <a:pt x="1" y="1"/>
                    <a:pt x="1" y="1"/>
                  </a:cubicBezTo>
                  <a:cubicBezTo>
                    <a:pt x="1" y="1"/>
                    <a:pt x="3" y="5"/>
                    <a:pt x="3" y="5"/>
                  </a:cubicBezTo>
                  <a:cubicBezTo>
                    <a:pt x="4" y="5"/>
                    <a:pt x="4" y="5"/>
                    <a:pt x="4" y="5"/>
                  </a:cubicBezTo>
                  <a:cubicBezTo>
                    <a:pt x="4" y="5"/>
                    <a:pt x="4" y="5"/>
                    <a:pt x="4" y="4"/>
                  </a:cubicBezTo>
                  <a:cubicBezTo>
                    <a:pt x="4" y="4"/>
                    <a:pt x="4" y="4"/>
                    <a:pt x="4" y="4"/>
                  </a:cubicBezTo>
                  <a:cubicBezTo>
                    <a:pt x="4" y="3"/>
                    <a:pt x="4" y="3"/>
                    <a:pt x="4"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0" name="Freeform 602"/>
            <p:cNvSpPr>
              <a:spLocks/>
            </p:cNvSpPr>
            <p:nvPr/>
          </p:nvSpPr>
          <p:spPr bwMode="auto">
            <a:xfrm>
              <a:off x="4260" y="2574"/>
              <a:ext cx="3" cy="7"/>
            </a:xfrm>
            <a:custGeom>
              <a:avLst/>
              <a:gdLst/>
              <a:ahLst/>
              <a:cxnLst>
                <a:cxn ang="0">
                  <a:pos x="1" y="0"/>
                </a:cxn>
                <a:cxn ang="0">
                  <a:pos x="0" y="1"/>
                </a:cxn>
                <a:cxn ang="0">
                  <a:pos x="1" y="1"/>
                </a:cxn>
                <a:cxn ang="0">
                  <a:pos x="1" y="0"/>
                </a:cxn>
              </a:cxnLst>
              <a:rect l="0" t="0" r="r" b="b"/>
              <a:pathLst>
                <a:path w="1" h="2">
                  <a:moveTo>
                    <a:pt x="1" y="0"/>
                  </a:moveTo>
                  <a:cubicBezTo>
                    <a:pt x="0" y="1"/>
                    <a:pt x="1" y="1"/>
                    <a:pt x="0" y="1"/>
                  </a:cubicBezTo>
                  <a:cubicBezTo>
                    <a:pt x="0" y="2"/>
                    <a:pt x="1" y="2"/>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1" name="Freeform 603"/>
            <p:cNvSpPr>
              <a:spLocks/>
            </p:cNvSpPr>
            <p:nvPr/>
          </p:nvSpPr>
          <p:spPr bwMode="auto">
            <a:xfrm>
              <a:off x="4263" y="2584"/>
              <a:ext cx="13" cy="16"/>
            </a:xfrm>
            <a:custGeom>
              <a:avLst/>
              <a:gdLst/>
              <a:ahLst/>
              <a:cxnLst>
                <a:cxn ang="0">
                  <a:pos x="3" y="1"/>
                </a:cxn>
                <a:cxn ang="0">
                  <a:pos x="1" y="1"/>
                </a:cxn>
                <a:cxn ang="0">
                  <a:pos x="2" y="4"/>
                </a:cxn>
                <a:cxn ang="0">
                  <a:pos x="4" y="4"/>
                </a:cxn>
                <a:cxn ang="0">
                  <a:pos x="4" y="3"/>
                </a:cxn>
                <a:cxn ang="0">
                  <a:pos x="3" y="1"/>
                </a:cxn>
              </a:cxnLst>
              <a:rect l="0" t="0" r="r" b="b"/>
              <a:pathLst>
                <a:path w="4" h="5">
                  <a:moveTo>
                    <a:pt x="3" y="1"/>
                  </a:moveTo>
                  <a:cubicBezTo>
                    <a:pt x="2" y="0"/>
                    <a:pt x="1" y="1"/>
                    <a:pt x="1" y="1"/>
                  </a:cubicBezTo>
                  <a:cubicBezTo>
                    <a:pt x="0" y="2"/>
                    <a:pt x="1" y="3"/>
                    <a:pt x="2" y="4"/>
                  </a:cubicBezTo>
                  <a:cubicBezTo>
                    <a:pt x="3" y="5"/>
                    <a:pt x="3" y="5"/>
                    <a:pt x="4" y="4"/>
                  </a:cubicBezTo>
                  <a:cubicBezTo>
                    <a:pt x="4" y="4"/>
                    <a:pt x="4" y="4"/>
                    <a:pt x="4" y="3"/>
                  </a:cubicBezTo>
                  <a:cubicBezTo>
                    <a:pt x="3" y="3"/>
                    <a:pt x="3"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2" name="Freeform 604"/>
            <p:cNvSpPr>
              <a:spLocks/>
            </p:cNvSpPr>
            <p:nvPr/>
          </p:nvSpPr>
          <p:spPr bwMode="auto">
            <a:xfrm>
              <a:off x="4241" y="2535"/>
              <a:ext cx="6" cy="4"/>
            </a:xfrm>
            <a:custGeom>
              <a:avLst/>
              <a:gdLst/>
              <a:ahLst/>
              <a:cxnLst>
                <a:cxn ang="0">
                  <a:pos x="1" y="1"/>
                </a:cxn>
                <a:cxn ang="0">
                  <a:pos x="1" y="0"/>
                </a:cxn>
                <a:cxn ang="0">
                  <a:pos x="1" y="0"/>
                </a:cxn>
                <a:cxn ang="0">
                  <a:pos x="1" y="1"/>
                </a:cxn>
              </a:cxnLst>
              <a:rect l="0" t="0" r="r" b="b"/>
              <a:pathLst>
                <a:path w="2" h="1">
                  <a:moveTo>
                    <a:pt x="1" y="1"/>
                  </a:moveTo>
                  <a:cubicBezTo>
                    <a:pt x="1" y="0"/>
                    <a:pt x="1" y="0"/>
                    <a:pt x="1" y="0"/>
                  </a:cubicBezTo>
                  <a:cubicBezTo>
                    <a:pt x="0" y="0"/>
                    <a:pt x="1" y="0"/>
                    <a:pt x="1" y="0"/>
                  </a:cubicBezTo>
                  <a:cubicBezTo>
                    <a:pt x="1" y="0"/>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3" name="Freeform 605"/>
            <p:cNvSpPr>
              <a:spLocks/>
            </p:cNvSpPr>
            <p:nvPr/>
          </p:nvSpPr>
          <p:spPr bwMode="auto">
            <a:xfrm>
              <a:off x="4280" y="2603"/>
              <a:ext cx="6" cy="7"/>
            </a:xfrm>
            <a:custGeom>
              <a:avLst/>
              <a:gdLst/>
              <a:ahLst/>
              <a:cxnLst>
                <a:cxn ang="0">
                  <a:pos x="1" y="0"/>
                </a:cxn>
                <a:cxn ang="0">
                  <a:pos x="1" y="1"/>
                </a:cxn>
                <a:cxn ang="0">
                  <a:pos x="2" y="1"/>
                </a:cxn>
                <a:cxn ang="0">
                  <a:pos x="1" y="0"/>
                </a:cxn>
              </a:cxnLst>
              <a:rect l="0" t="0" r="r" b="b"/>
              <a:pathLst>
                <a:path w="2" h="2">
                  <a:moveTo>
                    <a:pt x="1" y="0"/>
                  </a:moveTo>
                  <a:cubicBezTo>
                    <a:pt x="0" y="0"/>
                    <a:pt x="1" y="1"/>
                    <a:pt x="1" y="1"/>
                  </a:cubicBezTo>
                  <a:cubicBezTo>
                    <a:pt x="2" y="2"/>
                    <a:pt x="2" y="2"/>
                    <a:pt x="2"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4" name="Freeform 606"/>
            <p:cNvSpPr>
              <a:spLocks/>
            </p:cNvSpPr>
            <p:nvPr/>
          </p:nvSpPr>
          <p:spPr bwMode="auto">
            <a:xfrm>
              <a:off x="4286" y="2610"/>
              <a:ext cx="7" cy="6"/>
            </a:xfrm>
            <a:custGeom>
              <a:avLst/>
              <a:gdLst/>
              <a:ahLst/>
              <a:cxnLst>
                <a:cxn ang="0">
                  <a:pos x="1" y="1"/>
                </a:cxn>
                <a:cxn ang="0">
                  <a:pos x="1" y="1"/>
                </a:cxn>
                <a:cxn ang="0">
                  <a:pos x="1" y="2"/>
                </a:cxn>
                <a:cxn ang="0">
                  <a:pos x="1" y="1"/>
                </a:cxn>
              </a:cxnLst>
              <a:rect l="0" t="0" r="r" b="b"/>
              <a:pathLst>
                <a:path w="2" h="2">
                  <a:moveTo>
                    <a:pt x="1" y="1"/>
                  </a:moveTo>
                  <a:cubicBezTo>
                    <a:pt x="1" y="0"/>
                    <a:pt x="0" y="1"/>
                    <a:pt x="1" y="1"/>
                  </a:cubicBezTo>
                  <a:cubicBezTo>
                    <a:pt x="1" y="1"/>
                    <a:pt x="1" y="2"/>
                    <a:pt x="1" y="2"/>
                  </a:cubicBezTo>
                  <a:cubicBezTo>
                    <a:pt x="2"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grpSp>
      <p:grpSp>
        <p:nvGrpSpPr>
          <p:cNvPr id="9" name="Group 808"/>
          <p:cNvGrpSpPr>
            <a:grpSpLocks/>
          </p:cNvGrpSpPr>
          <p:nvPr/>
        </p:nvGrpSpPr>
        <p:grpSpPr bwMode="auto">
          <a:xfrm>
            <a:off x="3657275" y="3075009"/>
            <a:ext cx="5208192" cy="2463080"/>
            <a:chOff x="2415" y="1769"/>
            <a:chExt cx="2770" cy="1310"/>
          </a:xfrm>
        </p:grpSpPr>
        <p:sp>
          <p:nvSpPr>
            <p:cNvPr id="285" name="Freeform 608"/>
            <p:cNvSpPr>
              <a:spLocks/>
            </p:cNvSpPr>
            <p:nvPr/>
          </p:nvSpPr>
          <p:spPr bwMode="auto">
            <a:xfrm>
              <a:off x="4293" y="2613"/>
              <a:ext cx="3" cy="10"/>
            </a:xfrm>
            <a:custGeom>
              <a:avLst/>
              <a:gdLst/>
              <a:ahLst/>
              <a:cxnLst>
                <a:cxn ang="0">
                  <a:pos x="0" y="2"/>
                </a:cxn>
                <a:cxn ang="0">
                  <a:pos x="1" y="2"/>
                </a:cxn>
                <a:cxn ang="0">
                  <a:pos x="0" y="2"/>
                </a:cxn>
              </a:cxnLst>
              <a:rect l="0" t="0" r="r" b="b"/>
              <a:pathLst>
                <a:path w="1" h="3">
                  <a:moveTo>
                    <a:pt x="0" y="2"/>
                  </a:moveTo>
                  <a:cubicBezTo>
                    <a:pt x="0" y="2"/>
                    <a:pt x="0" y="3"/>
                    <a:pt x="1" y="2"/>
                  </a:cubicBezTo>
                  <a:cubicBezTo>
                    <a:pt x="1" y="2"/>
                    <a:pt x="0" y="0"/>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6" name="Freeform 609"/>
            <p:cNvSpPr>
              <a:spLocks/>
            </p:cNvSpPr>
            <p:nvPr/>
          </p:nvSpPr>
          <p:spPr bwMode="auto">
            <a:xfrm>
              <a:off x="4344" y="2574"/>
              <a:ext cx="3" cy="3"/>
            </a:xfrm>
            <a:custGeom>
              <a:avLst/>
              <a:gdLst/>
              <a:ahLst/>
              <a:cxnLst>
                <a:cxn ang="0">
                  <a:pos x="0" y="1"/>
                </a:cxn>
                <a:cxn ang="0">
                  <a:pos x="1" y="1"/>
                </a:cxn>
                <a:cxn ang="0">
                  <a:pos x="1" y="0"/>
                </a:cxn>
                <a:cxn ang="0">
                  <a:pos x="0" y="1"/>
                </a:cxn>
              </a:cxnLst>
              <a:rect l="0" t="0" r="r" b="b"/>
              <a:pathLst>
                <a:path w="1" h="1">
                  <a:moveTo>
                    <a:pt x="0" y="1"/>
                  </a:moveTo>
                  <a:cubicBezTo>
                    <a:pt x="0" y="1"/>
                    <a:pt x="0" y="1"/>
                    <a:pt x="1" y="1"/>
                  </a:cubicBezTo>
                  <a:cubicBezTo>
                    <a:pt x="1" y="0"/>
                    <a:pt x="1" y="0"/>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7" name="Freeform 610"/>
            <p:cNvSpPr>
              <a:spLocks/>
            </p:cNvSpPr>
            <p:nvPr/>
          </p:nvSpPr>
          <p:spPr bwMode="auto">
            <a:xfrm>
              <a:off x="4357" y="2577"/>
              <a:ext cx="3" cy="4"/>
            </a:xfrm>
            <a:custGeom>
              <a:avLst/>
              <a:gdLst/>
              <a:ahLst/>
              <a:cxnLst>
                <a:cxn ang="0">
                  <a:pos x="0" y="0"/>
                </a:cxn>
                <a:cxn ang="0">
                  <a:pos x="0" y="1"/>
                </a:cxn>
                <a:cxn ang="0">
                  <a:pos x="0" y="1"/>
                </a:cxn>
                <a:cxn ang="0">
                  <a:pos x="1" y="0"/>
                </a:cxn>
                <a:cxn ang="0">
                  <a:pos x="0" y="0"/>
                </a:cxn>
              </a:cxnLst>
              <a:rect l="0" t="0" r="r" b="b"/>
              <a:pathLst>
                <a:path w="1" h="1">
                  <a:moveTo>
                    <a:pt x="0" y="0"/>
                  </a:moveTo>
                  <a:cubicBezTo>
                    <a:pt x="0" y="0"/>
                    <a:pt x="0" y="0"/>
                    <a:pt x="0" y="1"/>
                  </a:cubicBezTo>
                  <a:cubicBezTo>
                    <a:pt x="0" y="1"/>
                    <a:pt x="0" y="1"/>
                    <a:pt x="0" y="1"/>
                  </a:cubicBezTo>
                  <a:cubicBezTo>
                    <a:pt x="1" y="1"/>
                    <a:pt x="1" y="1"/>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8" name="Freeform 611"/>
            <p:cNvSpPr>
              <a:spLocks/>
            </p:cNvSpPr>
            <p:nvPr/>
          </p:nvSpPr>
          <p:spPr bwMode="auto">
            <a:xfrm>
              <a:off x="4357" y="2571"/>
              <a:ext cx="7" cy="3"/>
            </a:xfrm>
            <a:custGeom>
              <a:avLst/>
              <a:gdLst/>
              <a:ahLst/>
              <a:cxnLst>
                <a:cxn ang="0">
                  <a:pos x="2" y="1"/>
                </a:cxn>
                <a:cxn ang="0">
                  <a:pos x="2" y="1"/>
                </a:cxn>
                <a:cxn ang="0">
                  <a:pos x="1" y="0"/>
                </a:cxn>
                <a:cxn ang="0">
                  <a:pos x="1" y="1"/>
                </a:cxn>
                <a:cxn ang="0">
                  <a:pos x="2" y="1"/>
                </a:cxn>
              </a:cxnLst>
              <a:rect l="0" t="0" r="r" b="b"/>
              <a:pathLst>
                <a:path w="2" h="1">
                  <a:moveTo>
                    <a:pt x="2" y="1"/>
                  </a:moveTo>
                  <a:cubicBezTo>
                    <a:pt x="2" y="1"/>
                    <a:pt x="2" y="1"/>
                    <a:pt x="2" y="1"/>
                  </a:cubicBezTo>
                  <a:cubicBezTo>
                    <a:pt x="1" y="0"/>
                    <a:pt x="1" y="0"/>
                    <a:pt x="1" y="0"/>
                  </a:cubicBezTo>
                  <a:cubicBezTo>
                    <a:pt x="1" y="0"/>
                    <a:pt x="0" y="1"/>
                    <a:pt x="1" y="1"/>
                  </a:cubicBezTo>
                  <a:cubicBezTo>
                    <a:pt x="2"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9" name="Freeform 612"/>
            <p:cNvSpPr>
              <a:spLocks/>
            </p:cNvSpPr>
            <p:nvPr/>
          </p:nvSpPr>
          <p:spPr bwMode="auto">
            <a:xfrm>
              <a:off x="4370" y="2593"/>
              <a:ext cx="29" cy="30"/>
            </a:xfrm>
            <a:custGeom>
              <a:avLst/>
              <a:gdLst/>
              <a:ahLst/>
              <a:cxnLst>
                <a:cxn ang="0">
                  <a:pos x="1" y="2"/>
                </a:cxn>
                <a:cxn ang="0">
                  <a:pos x="0" y="3"/>
                </a:cxn>
                <a:cxn ang="0">
                  <a:pos x="2" y="3"/>
                </a:cxn>
                <a:cxn ang="0">
                  <a:pos x="3" y="3"/>
                </a:cxn>
                <a:cxn ang="0">
                  <a:pos x="3" y="4"/>
                </a:cxn>
                <a:cxn ang="0">
                  <a:pos x="4" y="5"/>
                </a:cxn>
                <a:cxn ang="0">
                  <a:pos x="4" y="6"/>
                </a:cxn>
                <a:cxn ang="0">
                  <a:pos x="5" y="7"/>
                </a:cxn>
                <a:cxn ang="0">
                  <a:pos x="6" y="8"/>
                </a:cxn>
                <a:cxn ang="0">
                  <a:pos x="8" y="8"/>
                </a:cxn>
                <a:cxn ang="0">
                  <a:pos x="8" y="8"/>
                </a:cxn>
                <a:cxn ang="0">
                  <a:pos x="7" y="7"/>
                </a:cxn>
                <a:cxn ang="0">
                  <a:pos x="8" y="6"/>
                </a:cxn>
                <a:cxn ang="0">
                  <a:pos x="5" y="4"/>
                </a:cxn>
                <a:cxn ang="0">
                  <a:pos x="4" y="0"/>
                </a:cxn>
                <a:cxn ang="0">
                  <a:pos x="3" y="1"/>
                </a:cxn>
                <a:cxn ang="0">
                  <a:pos x="3" y="1"/>
                </a:cxn>
                <a:cxn ang="0">
                  <a:pos x="2" y="1"/>
                </a:cxn>
                <a:cxn ang="0">
                  <a:pos x="1" y="1"/>
                </a:cxn>
                <a:cxn ang="0">
                  <a:pos x="1" y="2"/>
                </a:cxn>
              </a:cxnLst>
              <a:rect l="0" t="0" r="r" b="b"/>
              <a:pathLst>
                <a:path w="9" h="9">
                  <a:moveTo>
                    <a:pt x="1" y="2"/>
                  </a:moveTo>
                  <a:cubicBezTo>
                    <a:pt x="1" y="2"/>
                    <a:pt x="0" y="3"/>
                    <a:pt x="0" y="3"/>
                  </a:cubicBezTo>
                  <a:cubicBezTo>
                    <a:pt x="1" y="3"/>
                    <a:pt x="1" y="3"/>
                    <a:pt x="2" y="3"/>
                  </a:cubicBezTo>
                  <a:cubicBezTo>
                    <a:pt x="2" y="3"/>
                    <a:pt x="2" y="3"/>
                    <a:pt x="3" y="3"/>
                  </a:cubicBezTo>
                  <a:cubicBezTo>
                    <a:pt x="3" y="3"/>
                    <a:pt x="3" y="4"/>
                    <a:pt x="3" y="4"/>
                  </a:cubicBezTo>
                  <a:cubicBezTo>
                    <a:pt x="3" y="5"/>
                    <a:pt x="3" y="5"/>
                    <a:pt x="4" y="5"/>
                  </a:cubicBezTo>
                  <a:cubicBezTo>
                    <a:pt x="4" y="5"/>
                    <a:pt x="4" y="5"/>
                    <a:pt x="4" y="6"/>
                  </a:cubicBezTo>
                  <a:cubicBezTo>
                    <a:pt x="4" y="6"/>
                    <a:pt x="4" y="7"/>
                    <a:pt x="5" y="7"/>
                  </a:cubicBezTo>
                  <a:cubicBezTo>
                    <a:pt x="5" y="7"/>
                    <a:pt x="6" y="8"/>
                    <a:pt x="6" y="8"/>
                  </a:cubicBezTo>
                  <a:cubicBezTo>
                    <a:pt x="7" y="8"/>
                    <a:pt x="8" y="9"/>
                    <a:pt x="8" y="8"/>
                  </a:cubicBezTo>
                  <a:cubicBezTo>
                    <a:pt x="8" y="8"/>
                    <a:pt x="8" y="8"/>
                    <a:pt x="8" y="8"/>
                  </a:cubicBezTo>
                  <a:cubicBezTo>
                    <a:pt x="7" y="7"/>
                    <a:pt x="7" y="7"/>
                    <a:pt x="7" y="7"/>
                  </a:cubicBezTo>
                  <a:cubicBezTo>
                    <a:pt x="8" y="6"/>
                    <a:pt x="9" y="6"/>
                    <a:pt x="8" y="6"/>
                  </a:cubicBezTo>
                  <a:cubicBezTo>
                    <a:pt x="7" y="6"/>
                    <a:pt x="6" y="6"/>
                    <a:pt x="5" y="4"/>
                  </a:cubicBezTo>
                  <a:cubicBezTo>
                    <a:pt x="5" y="1"/>
                    <a:pt x="4" y="0"/>
                    <a:pt x="4" y="0"/>
                  </a:cubicBezTo>
                  <a:cubicBezTo>
                    <a:pt x="3" y="0"/>
                    <a:pt x="3" y="1"/>
                    <a:pt x="3" y="1"/>
                  </a:cubicBezTo>
                  <a:cubicBezTo>
                    <a:pt x="3" y="2"/>
                    <a:pt x="3" y="1"/>
                    <a:pt x="3" y="1"/>
                  </a:cubicBezTo>
                  <a:cubicBezTo>
                    <a:pt x="2" y="0"/>
                    <a:pt x="2" y="1"/>
                    <a:pt x="2" y="1"/>
                  </a:cubicBezTo>
                  <a:cubicBezTo>
                    <a:pt x="1" y="1"/>
                    <a:pt x="1" y="1"/>
                    <a:pt x="1" y="1"/>
                  </a:cubicBezTo>
                  <a:cubicBezTo>
                    <a:pt x="1"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0" name="Freeform 613"/>
            <p:cNvSpPr>
              <a:spLocks/>
            </p:cNvSpPr>
            <p:nvPr/>
          </p:nvSpPr>
          <p:spPr bwMode="auto">
            <a:xfrm>
              <a:off x="4377" y="2665"/>
              <a:ext cx="145" cy="48"/>
            </a:xfrm>
            <a:custGeom>
              <a:avLst/>
              <a:gdLst/>
              <a:ahLst/>
              <a:cxnLst>
                <a:cxn ang="0">
                  <a:pos x="40" y="13"/>
                </a:cxn>
                <a:cxn ang="0">
                  <a:pos x="44" y="14"/>
                </a:cxn>
                <a:cxn ang="0">
                  <a:pos x="44" y="14"/>
                </a:cxn>
                <a:cxn ang="0">
                  <a:pos x="44" y="10"/>
                </a:cxn>
                <a:cxn ang="0">
                  <a:pos x="43" y="9"/>
                </a:cxn>
                <a:cxn ang="0">
                  <a:pos x="41" y="9"/>
                </a:cxn>
                <a:cxn ang="0">
                  <a:pos x="37" y="9"/>
                </a:cxn>
                <a:cxn ang="0">
                  <a:pos x="36" y="8"/>
                </a:cxn>
                <a:cxn ang="0">
                  <a:pos x="35" y="7"/>
                </a:cxn>
                <a:cxn ang="0">
                  <a:pos x="35" y="5"/>
                </a:cxn>
                <a:cxn ang="0">
                  <a:pos x="34" y="5"/>
                </a:cxn>
                <a:cxn ang="0">
                  <a:pos x="33" y="5"/>
                </a:cxn>
                <a:cxn ang="0">
                  <a:pos x="29" y="4"/>
                </a:cxn>
                <a:cxn ang="0">
                  <a:pos x="27" y="3"/>
                </a:cxn>
                <a:cxn ang="0">
                  <a:pos x="26" y="3"/>
                </a:cxn>
                <a:cxn ang="0">
                  <a:pos x="25" y="4"/>
                </a:cxn>
                <a:cxn ang="0">
                  <a:pos x="22" y="5"/>
                </a:cxn>
                <a:cxn ang="0">
                  <a:pos x="19" y="5"/>
                </a:cxn>
                <a:cxn ang="0">
                  <a:pos x="16" y="5"/>
                </a:cxn>
                <a:cxn ang="0">
                  <a:pos x="15" y="4"/>
                </a:cxn>
                <a:cxn ang="0">
                  <a:pos x="14" y="3"/>
                </a:cxn>
                <a:cxn ang="0">
                  <a:pos x="11" y="2"/>
                </a:cxn>
                <a:cxn ang="0">
                  <a:pos x="8" y="1"/>
                </a:cxn>
                <a:cxn ang="0">
                  <a:pos x="7" y="1"/>
                </a:cxn>
                <a:cxn ang="0">
                  <a:pos x="7" y="1"/>
                </a:cxn>
                <a:cxn ang="0">
                  <a:pos x="3" y="0"/>
                </a:cxn>
                <a:cxn ang="0">
                  <a:pos x="2" y="1"/>
                </a:cxn>
                <a:cxn ang="0">
                  <a:pos x="0" y="4"/>
                </a:cxn>
                <a:cxn ang="0">
                  <a:pos x="0" y="5"/>
                </a:cxn>
                <a:cxn ang="0">
                  <a:pos x="4" y="6"/>
                </a:cxn>
                <a:cxn ang="0">
                  <a:pos x="5" y="7"/>
                </a:cxn>
                <a:cxn ang="0">
                  <a:pos x="5" y="8"/>
                </a:cxn>
                <a:cxn ang="0">
                  <a:pos x="11" y="9"/>
                </a:cxn>
                <a:cxn ang="0">
                  <a:pos x="17" y="9"/>
                </a:cxn>
                <a:cxn ang="0">
                  <a:pos x="24" y="11"/>
                </a:cxn>
                <a:cxn ang="0">
                  <a:pos x="28" y="12"/>
                </a:cxn>
                <a:cxn ang="0">
                  <a:pos x="29" y="12"/>
                </a:cxn>
                <a:cxn ang="0">
                  <a:pos x="31" y="12"/>
                </a:cxn>
                <a:cxn ang="0">
                  <a:pos x="33" y="12"/>
                </a:cxn>
                <a:cxn ang="0">
                  <a:pos x="36" y="13"/>
                </a:cxn>
                <a:cxn ang="0">
                  <a:pos x="40" y="13"/>
                </a:cxn>
              </a:cxnLst>
              <a:rect l="0" t="0" r="r" b="b"/>
              <a:pathLst>
                <a:path w="45" h="15">
                  <a:moveTo>
                    <a:pt x="40" y="13"/>
                  </a:moveTo>
                  <a:cubicBezTo>
                    <a:pt x="41" y="13"/>
                    <a:pt x="43" y="14"/>
                    <a:pt x="44" y="14"/>
                  </a:cubicBezTo>
                  <a:cubicBezTo>
                    <a:pt x="44" y="14"/>
                    <a:pt x="45" y="15"/>
                    <a:pt x="44" y="14"/>
                  </a:cubicBezTo>
                  <a:cubicBezTo>
                    <a:pt x="43" y="13"/>
                    <a:pt x="44" y="11"/>
                    <a:pt x="44" y="10"/>
                  </a:cubicBezTo>
                  <a:cubicBezTo>
                    <a:pt x="44" y="10"/>
                    <a:pt x="43" y="9"/>
                    <a:pt x="43" y="9"/>
                  </a:cubicBezTo>
                  <a:cubicBezTo>
                    <a:pt x="43" y="9"/>
                    <a:pt x="42" y="8"/>
                    <a:pt x="41" y="9"/>
                  </a:cubicBezTo>
                  <a:cubicBezTo>
                    <a:pt x="40" y="9"/>
                    <a:pt x="38" y="9"/>
                    <a:pt x="37" y="9"/>
                  </a:cubicBezTo>
                  <a:cubicBezTo>
                    <a:pt x="36" y="9"/>
                    <a:pt x="36" y="8"/>
                    <a:pt x="36" y="8"/>
                  </a:cubicBezTo>
                  <a:cubicBezTo>
                    <a:pt x="36" y="8"/>
                    <a:pt x="36" y="7"/>
                    <a:pt x="35" y="7"/>
                  </a:cubicBezTo>
                  <a:cubicBezTo>
                    <a:pt x="35" y="7"/>
                    <a:pt x="35" y="6"/>
                    <a:pt x="35" y="5"/>
                  </a:cubicBezTo>
                  <a:cubicBezTo>
                    <a:pt x="35" y="5"/>
                    <a:pt x="34" y="5"/>
                    <a:pt x="34" y="5"/>
                  </a:cubicBezTo>
                  <a:cubicBezTo>
                    <a:pt x="34" y="5"/>
                    <a:pt x="33" y="5"/>
                    <a:pt x="33" y="5"/>
                  </a:cubicBezTo>
                  <a:cubicBezTo>
                    <a:pt x="32" y="5"/>
                    <a:pt x="30" y="5"/>
                    <a:pt x="29" y="4"/>
                  </a:cubicBezTo>
                  <a:cubicBezTo>
                    <a:pt x="28" y="4"/>
                    <a:pt x="28" y="3"/>
                    <a:pt x="27" y="3"/>
                  </a:cubicBezTo>
                  <a:cubicBezTo>
                    <a:pt x="27" y="3"/>
                    <a:pt x="26" y="3"/>
                    <a:pt x="26" y="3"/>
                  </a:cubicBezTo>
                  <a:cubicBezTo>
                    <a:pt x="26" y="3"/>
                    <a:pt x="26" y="3"/>
                    <a:pt x="25" y="4"/>
                  </a:cubicBezTo>
                  <a:cubicBezTo>
                    <a:pt x="25" y="6"/>
                    <a:pt x="23" y="5"/>
                    <a:pt x="22" y="5"/>
                  </a:cubicBezTo>
                  <a:cubicBezTo>
                    <a:pt x="21" y="5"/>
                    <a:pt x="19" y="5"/>
                    <a:pt x="19" y="5"/>
                  </a:cubicBezTo>
                  <a:cubicBezTo>
                    <a:pt x="18" y="5"/>
                    <a:pt x="16" y="5"/>
                    <a:pt x="16" y="5"/>
                  </a:cubicBezTo>
                  <a:cubicBezTo>
                    <a:pt x="15" y="5"/>
                    <a:pt x="15" y="4"/>
                    <a:pt x="15" y="4"/>
                  </a:cubicBezTo>
                  <a:cubicBezTo>
                    <a:pt x="15" y="4"/>
                    <a:pt x="15" y="3"/>
                    <a:pt x="14" y="3"/>
                  </a:cubicBezTo>
                  <a:cubicBezTo>
                    <a:pt x="14" y="2"/>
                    <a:pt x="13" y="2"/>
                    <a:pt x="11" y="2"/>
                  </a:cubicBezTo>
                  <a:cubicBezTo>
                    <a:pt x="10" y="2"/>
                    <a:pt x="9" y="1"/>
                    <a:pt x="8" y="1"/>
                  </a:cubicBezTo>
                  <a:cubicBezTo>
                    <a:pt x="7" y="0"/>
                    <a:pt x="7" y="0"/>
                    <a:pt x="7" y="1"/>
                  </a:cubicBezTo>
                  <a:cubicBezTo>
                    <a:pt x="7" y="1"/>
                    <a:pt x="7" y="1"/>
                    <a:pt x="7" y="1"/>
                  </a:cubicBezTo>
                  <a:cubicBezTo>
                    <a:pt x="6" y="1"/>
                    <a:pt x="3" y="1"/>
                    <a:pt x="3" y="0"/>
                  </a:cubicBezTo>
                  <a:cubicBezTo>
                    <a:pt x="2" y="0"/>
                    <a:pt x="2" y="1"/>
                    <a:pt x="2" y="1"/>
                  </a:cubicBezTo>
                  <a:cubicBezTo>
                    <a:pt x="2" y="2"/>
                    <a:pt x="0" y="4"/>
                    <a:pt x="0" y="4"/>
                  </a:cubicBezTo>
                  <a:cubicBezTo>
                    <a:pt x="0" y="5"/>
                    <a:pt x="0" y="5"/>
                    <a:pt x="0" y="5"/>
                  </a:cubicBezTo>
                  <a:cubicBezTo>
                    <a:pt x="1" y="5"/>
                    <a:pt x="4" y="5"/>
                    <a:pt x="4" y="6"/>
                  </a:cubicBezTo>
                  <a:cubicBezTo>
                    <a:pt x="5" y="6"/>
                    <a:pt x="5" y="7"/>
                    <a:pt x="5" y="7"/>
                  </a:cubicBezTo>
                  <a:cubicBezTo>
                    <a:pt x="4" y="7"/>
                    <a:pt x="5" y="8"/>
                    <a:pt x="5" y="8"/>
                  </a:cubicBezTo>
                  <a:cubicBezTo>
                    <a:pt x="6" y="8"/>
                    <a:pt x="8" y="7"/>
                    <a:pt x="11" y="9"/>
                  </a:cubicBezTo>
                  <a:cubicBezTo>
                    <a:pt x="14" y="10"/>
                    <a:pt x="15" y="9"/>
                    <a:pt x="17" y="9"/>
                  </a:cubicBezTo>
                  <a:cubicBezTo>
                    <a:pt x="19" y="9"/>
                    <a:pt x="23" y="10"/>
                    <a:pt x="24" y="11"/>
                  </a:cubicBezTo>
                  <a:cubicBezTo>
                    <a:pt x="26" y="12"/>
                    <a:pt x="27" y="12"/>
                    <a:pt x="28" y="12"/>
                  </a:cubicBezTo>
                  <a:cubicBezTo>
                    <a:pt x="28" y="12"/>
                    <a:pt x="28" y="12"/>
                    <a:pt x="29" y="12"/>
                  </a:cubicBezTo>
                  <a:cubicBezTo>
                    <a:pt x="31" y="13"/>
                    <a:pt x="31" y="12"/>
                    <a:pt x="31" y="12"/>
                  </a:cubicBezTo>
                  <a:cubicBezTo>
                    <a:pt x="31" y="12"/>
                    <a:pt x="33" y="12"/>
                    <a:pt x="33" y="12"/>
                  </a:cubicBezTo>
                  <a:cubicBezTo>
                    <a:pt x="34" y="12"/>
                    <a:pt x="35" y="13"/>
                    <a:pt x="36" y="13"/>
                  </a:cubicBezTo>
                  <a:cubicBezTo>
                    <a:pt x="37" y="12"/>
                    <a:pt x="39" y="12"/>
                    <a:pt x="40" y="1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1" name="Freeform 614"/>
            <p:cNvSpPr>
              <a:spLocks/>
            </p:cNvSpPr>
            <p:nvPr/>
          </p:nvSpPr>
          <p:spPr bwMode="auto">
            <a:xfrm>
              <a:off x="4322" y="2655"/>
              <a:ext cx="6" cy="6"/>
            </a:xfrm>
            <a:custGeom>
              <a:avLst/>
              <a:gdLst/>
              <a:ahLst/>
              <a:cxnLst>
                <a:cxn ang="0">
                  <a:pos x="1" y="1"/>
                </a:cxn>
                <a:cxn ang="0">
                  <a:pos x="1" y="1"/>
                </a:cxn>
                <a:cxn ang="0">
                  <a:pos x="1" y="1"/>
                </a:cxn>
              </a:cxnLst>
              <a:rect l="0" t="0" r="r" b="b"/>
              <a:pathLst>
                <a:path w="2" h="2">
                  <a:moveTo>
                    <a:pt x="1" y="1"/>
                  </a:moveTo>
                  <a:cubicBezTo>
                    <a:pt x="1" y="1"/>
                    <a:pt x="2" y="2"/>
                    <a:pt x="1" y="1"/>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2" name="Freeform 615"/>
            <p:cNvSpPr>
              <a:spLocks/>
            </p:cNvSpPr>
            <p:nvPr/>
          </p:nvSpPr>
          <p:spPr bwMode="auto">
            <a:xfrm>
              <a:off x="4318" y="2545"/>
              <a:ext cx="10" cy="6"/>
            </a:xfrm>
            <a:custGeom>
              <a:avLst/>
              <a:gdLst/>
              <a:ahLst/>
              <a:cxnLst>
                <a:cxn ang="0">
                  <a:pos x="2" y="0"/>
                </a:cxn>
                <a:cxn ang="0">
                  <a:pos x="1" y="1"/>
                </a:cxn>
                <a:cxn ang="0">
                  <a:pos x="2" y="1"/>
                </a:cxn>
                <a:cxn ang="0">
                  <a:pos x="3" y="1"/>
                </a:cxn>
                <a:cxn ang="0">
                  <a:pos x="2" y="0"/>
                </a:cxn>
              </a:cxnLst>
              <a:rect l="0" t="0" r="r" b="b"/>
              <a:pathLst>
                <a:path w="3" h="2">
                  <a:moveTo>
                    <a:pt x="2" y="0"/>
                  </a:moveTo>
                  <a:cubicBezTo>
                    <a:pt x="0" y="0"/>
                    <a:pt x="1" y="1"/>
                    <a:pt x="1" y="1"/>
                  </a:cubicBezTo>
                  <a:cubicBezTo>
                    <a:pt x="1" y="1"/>
                    <a:pt x="2" y="1"/>
                    <a:pt x="2" y="1"/>
                  </a:cubicBezTo>
                  <a:cubicBezTo>
                    <a:pt x="3" y="2"/>
                    <a:pt x="3" y="1"/>
                    <a:pt x="3" y="1"/>
                  </a:cubicBezTo>
                  <a:cubicBezTo>
                    <a:pt x="3" y="1"/>
                    <a:pt x="3"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3" name="Freeform 616"/>
            <p:cNvSpPr>
              <a:spLocks/>
            </p:cNvSpPr>
            <p:nvPr/>
          </p:nvSpPr>
          <p:spPr bwMode="auto">
            <a:xfrm>
              <a:off x="4322" y="2548"/>
              <a:ext cx="6" cy="10"/>
            </a:xfrm>
            <a:custGeom>
              <a:avLst/>
              <a:gdLst/>
              <a:ahLst/>
              <a:cxnLst>
                <a:cxn ang="0">
                  <a:pos x="1" y="2"/>
                </a:cxn>
                <a:cxn ang="0">
                  <a:pos x="2" y="1"/>
                </a:cxn>
                <a:cxn ang="0">
                  <a:pos x="1" y="0"/>
                </a:cxn>
                <a:cxn ang="0">
                  <a:pos x="1" y="2"/>
                </a:cxn>
              </a:cxnLst>
              <a:rect l="0" t="0" r="r" b="b"/>
              <a:pathLst>
                <a:path w="2" h="3">
                  <a:moveTo>
                    <a:pt x="1" y="2"/>
                  </a:moveTo>
                  <a:cubicBezTo>
                    <a:pt x="2" y="3"/>
                    <a:pt x="2" y="2"/>
                    <a:pt x="2" y="1"/>
                  </a:cubicBezTo>
                  <a:cubicBezTo>
                    <a:pt x="2" y="1"/>
                    <a:pt x="1" y="0"/>
                    <a:pt x="1" y="0"/>
                  </a:cubicBezTo>
                  <a:cubicBezTo>
                    <a:pt x="0" y="0"/>
                    <a:pt x="1"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4" name="Freeform 617"/>
            <p:cNvSpPr>
              <a:spLocks/>
            </p:cNvSpPr>
            <p:nvPr/>
          </p:nvSpPr>
          <p:spPr bwMode="auto">
            <a:xfrm>
              <a:off x="4328" y="2551"/>
              <a:ext cx="13" cy="7"/>
            </a:xfrm>
            <a:custGeom>
              <a:avLst/>
              <a:gdLst/>
              <a:ahLst/>
              <a:cxnLst>
                <a:cxn ang="0">
                  <a:pos x="2" y="2"/>
                </a:cxn>
                <a:cxn ang="0">
                  <a:pos x="1" y="1"/>
                </a:cxn>
                <a:cxn ang="0">
                  <a:pos x="3" y="2"/>
                </a:cxn>
                <a:cxn ang="0">
                  <a:pos x="2" y="1"/>
                </a:cxn>
                <a:cxn ang="0">
                  <a:pos x="1" y="1"/>
                </a:cxn>
                <a:cxn ang="0">
                  <a:pos x="1" y="1"/>
                </a:cxn>
                <a:cxn ang="0">
                  <a:pos x="1" y="1"/>
                </a:cxn>
                <a:cxn ang="0">
                  <a:pos x="0" y="1"/>
                </a:cxn>
                <a:cxn ang="0">
                  <a:pos x="2" y="2"/>
                </a:cxn>
              </a:cxnLst>
              <a:rect l="0" t="0" r="r" b="b"/>
              <a:pathLst>
                <a:path w="4" h="2">
                  <a:moveTo>
                    <a:pt x="2" y="2"/>
                  </a:moveTo>
                  <a:cubicBezTo>
                    <a:pt x="3" y="2"/>
                    <a:pt x="2" y="2"/>
                    <a:pt x="1" y="1"/>
                  </a:cubicBezTo>
                  <a:cubicBezTo>
                    <a:pt x="0" y="1"/>
                    <a:pt x="2" y="1"/>
                    <a:pt x="3" y="2"/>
                  </a:cubicBezTo>
                  <a:cubicBezTo>
                    <a:pt x="4" y="2"/>
                    <a:pt x="3" y="1"/>
                    <a:pt x="2" y="1"/>
                  </a:cubicBezTo>
                  <a:cubicBezTo>
                    <a:pt x="1" y="0"/>
                    <a:pt x="1" y="1"/>
                    <a:pt x="1" y="1"/>
                  </a:cubicBezTo>
                  <a:cubicBezTo>
                    <a:pt x="1" y="1"/>
                    <a:pt x="1" y="1"/>
                    <a:pt x="1" y="1"/>
                  </a:cubicBezTo>
                  <a:cubicBezTo>
                    <a:pt x="1" y="1"/>
                    <a:pt x="1" y="1"/>
                    <a:pt x="1" y="1"/>
                  </a:cubicBezTo>
                  <a:cubicBezTo>
                    <a:pt x="0" y="0"/>
                    <a:pt x="1" y="1"/>
                    <a:pt x="0" y="1"/>
                  </a:cubicBezTo>
                  <a:cubicBezTo>
                    <a:pt x="0" y="2"/>
                    <a:pt x="0"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5" name="Freeform 618"/>
            <p:cNvSpPr>
              <a:spLocks/>
            </p:cNvSpPr>
            <p:nvPr/>
          </p:nvSpPr>
          <p:spPr bwMode="auto">
            <a:xfrm>
              <a:off x="4338" y="2561"/>
              <a:ext cx="3" cy="1"/>
            </a:xfrm>
            <a:custGeom>
              <a:avLst/>
              <a:gdLst/>
              <a:ahLst/>
              <a:cxnLst>
                <a:cxn ang="0">
                  <a:pos x="1" y="0"/>
                </a:cxn>
                <a:cxn ang="0">
                  <a:pos x="1" y="0"/>
                </a:cxn>
                <a:cxn ang="0">
                  <a:pos x="0" y="0"/>
                </a:cxn>
                <a:cxn ang="0">
                  <a:pos x="1" y="0"/>
                </a:cxn>
              </a:cxnLst>
              <a:rect l="0" t="0" r="r" b="b"/>
              <a:pathLst>
                <a:path w="1">
                  <a:moveTo>
                    <a:pt x="1" y="0"/>
                  </a:moveTo>
                  <a:cubicBezTo>
                    <a:pt x="1" y="0"/>
                    <a:pt x="1" y="0"/>
                    <a:pt x="1" y="0"/>
                  </a:cubicBezTo>
                  <a:cubicBezTo>
                    <a:pt x="1" y="0"/>
                    <a:pt x="0" y="0"/>
                    <a:pt x="0" y="0"/>
                  </a:cubicBezTo>
                  <a:cubicBezTo>
                    <a:pt x="0"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6" name="Freeform 619"/>
            <p:cNvSpPr>
              <a:spLocks/>
            </p:cNvSpPr>
            <p:nvPr/>
          </p:nvSpPr>
          <p:spPr bwMode="auto">
            <a:xfrm>
              <a:off x="4341" y="2555"/>
              <a:ext cx="3" cy="6"/>
            </a:xfrm>
            <a:custGeom>
              <a:avLst/>
              <a:gdLst/>
              <a:ahLst/>
              <a:cxnLst>
                <a:cxn ang="0">
                  <a:pos x="1" y="1"/>
                </a:cxn>
                <a:cxn ang="0">
                  <a:pos x="0" y="1"/>
                </a:cxn>
                <a:cxn ang="0">
                  <a:pos x="1" y="1"/>
                </a:cxn>
              </a:cxnLst>
              <a:rect l="0" t="0" r="r" b="b"/>
              <a:pathLst>
                <a:path w="1" h="2">
                  <a:moveTo>
                    <a:pt x="1" y="1"/>
                  </a:moveTo>
                  <a:cubicBezTo>
                    <a:pt x="1" y="1"/>
                    <a:pt x="0" y="0"/>
                    <a:pt x="0" y="1"/>
                  </a:cubicBezTo>
                  <a:cubicBezTo>
                    <a:pt x="0" y="1"/>
                    <a:pt x="0"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7" name="Freeform 620"/>
            <p:cNvSpPr>
              <a:spLocks/>
            </p:cNvSpPr>
            <p:nvPr/>
          </p:nvSpPr>
          <p:spPr bwMode="auto">
            <a:xfrm>
              <a:off x="4354" y="2551"/>
              <a:ext cx="10" cy="7"/>
            </a:xfrm>
            <a:custGeom>
              <a:avLst/>
              <a:gdLst/>
              <a:ahLst/>
              <a:cxnLst>
                <a:cxn ang="0">
                  <a:pos x="2" y="0"/>
                </a:cxn>
                <a:cxn ang="0">
                  <a:pos x="1" y="1"/>
                </a:cxn>
                <a:cxn ang="0">
                  <a:pos x="2" y="1"/>
                </a:cxn>
                <a:cxn ang="0">
                  <a:pos x="2" y="1"/>
                </a:cxn>
                <a:cxn ang="0">
                  <a:pos x="3" y="0"/>
                </a:cxn>
                <a:cxn ang="0">
                  <a:pos x="2" y="0"/>
                </a:cxn>
              </a:cxnLst>
              <a:rect l="0" t="0" r="r" b="b"/>
              <a:pathLst>
                <a:path w="3" h="2">
                  <a:moveTo>
                    <a:pt x="2" y="0"/>
                  </a:moveTo>
                  <a:cubicBezTo>
                    <a:pt x="1" y="0"/>
                    <a:pt x="0" y="0"/>
                    <a:pt x="1" y="1"/>
                  </a:cubicBezTo>
                  <a:cubicBezTo>
                    <a:pt x="1" y="1"/>
                    <a:pt x="2" y="1"/>
                    <a:pt x="2" y="1"/>
                  </a:cubicBezTo>
                  <a:cubicBezTo>
                    <a:pt x="2" y="2"/>
                    <a:pt x="2" y="2"/>
                    <a:pt x="2" y="1"/>
                  </a:cubicBezTo>
                  <a:cubicBezTo>
                    <a:pt x="3" y="1"/>
                    <a:pt x="3" y="1"/>
                    <a:pt x="3" y="0"/>
                  </a:cubicBezTo>
                  <a:cubicBezTo>
                    <a:pt x="2"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8" name="Freeform 621"/>
            <p:cNvSpPr>
              <a:spLocks/>
            </p:cNvSpPr>
            <p:nvPr/>
          </p:nvSpPr>
          <p:spPr bwMode="auto">
            <a:xfrm>
              <a:off x="4351" y="2551"/>
              <a:ext cx="3" cy="4"/>
            </a:xfrm>
            <a:custGeom>
              <a:avLst/>
              <a:gdLst/>
              <a:ahLst/>
              <a:cxnLst>
                <a:cxn ang="0">
                  <a:pos x="1" y="1"/>
                </a:cxn>
                <a:cxn ang="0">
                  <a:pos x="1" y="0"/>
                </a:cxn>
                <a:cxn ang="0">
                  <a:pos x="0" y="1"/>
                </a:cxn>
                <a:cxn ang="0">
                  <a:pos x="1" y="1"/>
                </a:cxn>
              </a:cxnLst>
              <a:rect l="0" t="0" r="r" b="b"/>
              <a:pathLst>
                <a:path w="1" h="1">
                  <a:moveTo>
                    <a:pt x="1" y="1"/>
                  </a:moveTo>
                  <a:cubicBezTo>
                    <a:pt x="1" y="1"/>
                    <a:pt x="1" y="0"/>
                    <a:pt x="1" y="0"/>
                  </a:cubicBezTo>
                  <a:cubicBezTo>
                    <a:pt x="0" y="0"/>
                    <a:pt x="0" y="1"/>
                    <a:pt x="0"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9" name="Freeform 622"/>
            <p:cNvSpPr>
              <a:spLocks/>
            </p:cNvSpPr>
            <p:nvPr/>
          </p:nvSpPr>
          <p:spPr bwMode="auto">
            <a:xfrm>
              <a:off x="4354" y="2555"/>
              <a:ext cx="3" cy="3"/>
            </a:xfrm>
            <a:custGeom>
              <a:avLst/>
              <a:gdLst/>
              <a:ahLst/>
              <a:cxnLst>
                <a:cxn ang="0">
                  <a:pos x="1" y="1"/>
                </a:cxn>
                <a:cxn ang="0">
                  <a:pos x="0" y="1"/>
                </a:cxn>
                <a:cxn ang="0">
                  <a:pos x="1" y="1"/>
                </a:cxn>
              </a:cxnLst>
              <a:rect l="0" t="0" r="r" b="b"/>
              <a:pathLst>
                <a:path w="1" h="1">
                  <a:moveTo>
                    <a:pt x="1" y="1"/>
                  </a:moveTo>
                  <a:cubicBezTo>
                    <a:pt x="1" y="1"/>
                    <a:pt x="0" y="0"/>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0" name="Freeform 623"/>
            <p:cNvSpPr>
              <a:spLocks/>
            </p:cNvSpPr>
            <p:nvPr/>
          </p:nvSpPr>
          <p:spPr bwMode="auto">
            <a:xfrm>
              <a:off x="4309" y="2535"/>
              <a:ext cx="6" cy="10"/>
            </a:xfrm>
            <a:custGeom>
              <a:avLst/>
              <a:gdLst/>
              <a:ahLst/>
              <a:cxnLst>
                <a:cxn ang="0">
                  <a:pos x="2" y="2"/>
                </a:cxn>
                <a:cxn ang="0">
                  <a:pos x="2" y="1"/>
                </a:cxn>
                <a:cxn ang="0">
                  <a:pos x="1" y="1"/>
                </a:cxn>
                <a:cxn ang="0">
                  <a:pos x="1" y="2"/>
                </a:cxn>
                <a:cxn ang="0">
                  <a:pos x="2" y="2"/>
                </a:cxn>
              </a:cxnLst>
              <a:rect l="0" t="0" r="r" b="b"/>
              <a:pathLst>
                <a:path w="2" h="3">
                  <a:moveTo>
                    <a:pt x="2" y="2"/>
                  </a:moveTo>
                  <a:cubicBezTo>
                    <a:pt x="2" y="2"/>
                    <a:pt x="2" y="2"/>
                    <a:pt x="2" y="1"/>
                  </a:cubicBezTo>
                  <a:cubicBezTo>
                    <a:pt x="2" y="0"/>
                    <a:pt x="2" y="1"/>
                    <a:pt x="1" y="1"/>
                  </a:cubicBezTo>
                  <a:cubicBezTo>
                    <a:pt x="0" y="1"/>
                    <a:pt x="1" y="2"/>
                    <a:pt x="1" y="2"/>
                  </a:cubicBezTo>
                  <a:cubicBezTo>
                    <a:pt x="1" y="3"/>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1" name="Freeform 624"/>
            <p:cNvSpPr>
              <a:spLocks/>
            </p:cNvSpPr>
            <p:nvPr/>
          </p:nvSpPr>
          <p:spPr bwMode="auto">
            <a:xfrm>
              <a:off x="4380" y="2522"/>
              <a:ext cx="3" cy="4"/>
            </a:xfrm>
            <a:custGeom>
              <a:avLst/>
              <a:gdLst/>
              <a:ahLst/>
              <a:cxnLst>
                <a:cxn ang="0">
                  <a:pos x="0" y="1"/>
                </a:cxn>
                <a:cxn ang="0">
                  <a:pos x="0" y="0"/>
                </a:cxn>
                <a:cxn ang="0">
                  <a:pos x="0" y="0"/>
                </a:cxn>
                <a:cxn ang="0">
                  <a:pos x="0" y="1"/>
                </a:cxn>
              </a:cxnLst>
              <a:rect l="0" t="0" r="r" b="b"/>
              <a:pathLst>
                <a:path w="1" h="1">
                  <a:moveTo>
                    <a:pt x="0" y="1"/>
                  </a:moveTo>
                  <a:cubicBezTo>
                    <a:pt x="1" y="0"/>
                    <a:pt x="1" y="0"/>
                    <a:pt x="0" y="0"/>
                  </a:cubicBezTo>
                  <a:cubicBezTo>
                    <a:pt x="0" y="0"/>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2" name="Freeform 625"/>
            <p:cNvSpPr>
              <a:spLocks/>
            </p:cNvSpPr>
            <p:nvPr/>
          </p:nvSpPr>
          <p:spPr bwMode="auto">
            <a:xfrm>
              <a:off x="4415" y="2503"/>
              <a:ext cx="7" cy="10"/>
            </a:xfrm>
            <a:custGeom>
              <a:avLst/>
              <a:gdLst/>
              <a:ahLst/>
              <a:cxnLst>
                <a:cxn ang="0">
                  <a:pos x="1" y="3"/>
                </a:cxn>
                <a:cxn ang="0">
                  <a:pos x="2" y="2"/>
                </a:cxn>
                <a:cxn ang="0">
                  <a:pos x="2" y="1"/>
                </a:cxn>
                <a:cxn ang="0">
                  <a:pos x="1" y="1"/>
                </a:cxn>
                <a:cxn ang="0">
                  <a:pos x="1" y="2"/>
                </a:cxn>
                <a:cxn ang="0">
                  <a:pos x="1" y="3"/>
                </a:cxn>
                <a:cxn ang="0">
                  <a:pos x="1" y="3"/>
                </a:cxn>
              </a:cxnLst>
              <a:rect l="0" t="0" r="r" b="b"/>
              <a:pathLst>
                <a:path w="2" h="3">
                  <a:moveTo>
                    <a:pt x="1" y="3"/>
                  </a:moveTo>
                  <a:cubicBezTo>
                    <a:pt x="1" y="3"/>
                    <a:pt x="2" y="2"/>
                    <a:pt x="2" y="2"/>
                  </a:cubicBezTo>
                  <a:cubicBezTo>
                    <a:pt x="2" y="2"/>
                    <a:pt x="2" y="1"/>
                    <a:pt x="2" y="1"/>
                  </a:cubicBezTo>
                  <a:cubicBezTo>
                    <a:pt x="1" y="0"/>
                    <a:pt x="1" y="1"/>
                    <a:pt x="1" y="1"/>
                  </a:cubicBezTo>
                  <a:cubicBezTo>
                    <a:pt x="0" y="1"/>
                    <a:pt x="1" y="2"/>
                    <a:pt x="1" y="2"/>
                  </a:cubicBezTo>
                  <a:cubicBezTo>
                    <a:pt x="1" y="2"/>
                    <a:pt x="2" y="2"/>
                    <a:pt x="1" y="3"/>
                  </a:cubicBezTo>
                  <a:cubicBezTo>
                    <a:pt x="1"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3" name="Freeform 626"/>
            <p:cNvSpPr>
              <a:spLocks/>
            </p:cNvSpPr>
            <p:nvPr/>
          </p:nvSpPr>
          <p:spPr bwMode="auto">
            <a:xfrm>
              <a:off x="4428" y="2522"/>
              <a:ext cx="4" cy="4"/>
            </a:xfrm>
            <a:custGeom>
              <a:avLst/>
              <a:gdLst/>
              <a:ahLst/>
              <a:cxnLst>
                <a:cxn ang="0">
                  <a:pos x="0" y="0"/>
                </a:cxn>
                <a:cxn ang="0">
                  <a:pos x="1" y="1"/>
                </a:cxn>
                <a:cxn ang="0">
                  <a:pos x="0" y="0"/>
                </a:cxn>
              </a:cxnLst>
              <a:rect l="0" t="0" r="r" b="b"/>
              <a:pathLst>
                <a:path w="1" h="1">
                  <a:moveTo>
                    <a:pt x="0" y="0"/>
                  </a:moveTo>
                  <a:cubicBezTo>
                    <a:pt x="0" y="1"/>
                    <a:pt x="0"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4" name="Freeform 627"/>
            <p:cNvSpPr>
              <a:spLocks/>
            </p:cNvSpPr>
            <p:nvPr/>
          </p:nvSpPr>
          <p:spPr bwMode="auto">
            <a:xfrm>
              <a:off x="4396" y="2616"/>
              <a:ext cx="3" cy="3"/>
            </a:xfrm>
            <a:custGeom>
              <a:avLst/>
              <a:gdLst/>
              <a:ahLst/>
              <a:cxnLst>
                <a:cxn ang="0">
                  <a:pos x="0" y="0"/>
                </a:cxn>
                <a:cxn ang="0">
                  <a:pos x="0" y="1"/>
                </a:cxn>
                <a:cxn ang="0">
                  <a:pos x="0" y="0"/>
                </a:cxn>
              </a:cxnLst>
              <a:rect l="0" t="0" r="r" b="b"/>
              <a:pathLst>
                <a:path w="1" h="1">
                  <a:moveTo>
                    <a:pt x="0" y="0"/>
                  </a:moveTo>
                  <a:cubicBezTo>
                    <a:pt x="0" y="0"/>
                    <a:pt x="0" y="1"/>
                    <a:pt x="0"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5" name="Freeform 628"/>
            <p:cNvSpPr>
              <a:spLocks/>
            </p:cNvSpPr>
            <p:nvPr/>
          </p:nvSpPr>
          <p:spPr bwMode="auto">
            <a:xfrm>
              <a:off x="4409" y="2610"/>
              <a:ext cx="13" cy="13"/>
            </a:xfrm>
            <a:custGeom>
              <a:avLst/>
              <a:gdLst/>
              <a:ahLst/>
              <a:cxnLst>
                <a:cxn ang="0">
                  <a:pos x="0" y="3"/>
                </a:cxn>
                <a:cxn ang="0">
                  <a:pos x="1" y="4"/>
                </a:cxn>
                <a:cxn ang="0">
                  <a:pos x="2" y="3"/>
                </a:cxn>
                <a:cxn ang="0">
                  <a:pos x="3" y="3"/>
                </a:cxn>
                <a:cxn ang="0">
                  <a:pos x="3" y="1"/>
                </a:cxn>
                <a:cxn ang="0">
                  <a:pos x="1" y="1"/>
                </a:cxn>
                <a:cxn ang="0">
                  <a:pos x="0" y="2"/>
                </a:cxn>
                <a:cxn ang="0">
                  <a:pos x="0" y="3"/>
                </a:cxn>
              </a:cxnLst>
              <a:rect l="0" t="0" r="r" b="b"/>
              <a:pathLst>
                <a:path w="4" h="4">
                  <a:moveTo>
                    <a:pt x="0" y="3"/>
                  </a:moveTo>
                  <a:cubicBezTo>
                    <a:pt x="0" y="3"/>
                    <a:pt x="0" y="4"/>
                    <a:pt x="1" y="4"/>
                  </a:cubicBezTo>
                  <a:cubicBezTo>
                    <a:pt x="2" y="3"/>
                    <a:pt x="1" y="3"/>
                    <a:pt x="2" y="3"/>
                  </a:cubicBezTo>
                  <a:cubicBezTo>
                    <a:pt x="3" y="4"/>
                    <a:pt x="3" y="4"/>
                    <a:pt x="3" y="3"/>
                  </a:cubicBezTo>
                  <a:cubicBezTo>
                    <a:pt x="3" y="3"/>
                    <a:pt x="4" y="2"/>
                    <a:pt x="3" y="1"/>
                  </a:cubicBezTo>
                  <a:cubicBezTo>
                    <a:pt x="3" y="1"/>
                    <a:pt x="1" y="0"/>
                    <a:pt x="1" y="1"/>
                  </a:cubicBezTo>
                  <a:cubicBezTo>
                    <a:pt x="0" y="1"/>
                    <a:pt x="0" y="1"/>
                    <a:pt x="0" y="2"/>
                  </a:cubicBezTo>
                  <a:cubicBezTo>
                    <a:pt x="0" y="2"/>
                    <a:pt x="0" y="2"/>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6" name="Freeform 629"/>
            <p:cNvSpPr>
              <a:spLocks/>
            </p:cNvSpPr>
            <p:nvPr/>
          </p:nvSpPr>
          <p:spPr bwMode="auto">
            <a:xfrm>
              <a:off x="4438" y="2587"/>
              <a:ext cx="6" cy="6"/>
            </a:xfrm>
            <a:custGeom>
              <a:avLst/>
              <a:gdLst/>
              <a:ahLst/>
              <a:cxnLst>
                <a:cxn ang="0">
                  <a:pos x="0" y="0"/>
                </a:cxn>
                <a:cxn ang="0">
                  <a:pos x="1" y="1"/>
                </a:cxn>
                <a:cxn ang="0">
                  <a:pos x="2" y="0"/>
                </a:cxn>
                <a:cxn ang="0">
                  <a:pos x="0" y="0"/>
                </a:cxn>
              </a:cxnLst>
              <a:rect l="0" t="0" r="r" b="b"/>
              <a:pathLst>
                <a:path w="2" h="2">
                  <a:moveTo>
                    <a:pt x="0" y="0"/>
                  </a:moveTo>
                  <a:cubicBezTo>
                    <a:pt x="0" y="1"/>
                    <a:pt x="0" y="2"/>
                    <a:pt x="1" y="1"/>
                  </a:cubicBezTo>
                  <a:cubicBezTo>
                    <a:pt x="1" y="1"/>
                    <a:pt x="2" y="0"/>
                    <a:pt x="2"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7" name="Freeform 630"/>
            <p:cNvSpPr>
              <a:spLocks/>
            </p:cNvSpPr>
            <p:nvPr/>
          </p:nvSpPr>
          <p:spPr bwMode="auto">
            <a:xfrm>
              <a:off x="4490" y="2681"/>
              <a:ext cx="26" cy="6"/>
            </a:xfrm>
            <a:custGeom>
              <a:avLst/>
              <a:gdLst/>
              <a:ahLst/>
              <a:cxnLst>
                <a:cxn ang="0">
                  <a:pos x="6" y="0"/>
                </a:cxn>
                <a:cxn ang="0">
                  <a:pos x="3" y="0"/>
                </a:cxn>
                <a:cxn ang="0">
                  <a:pos x="1" y="1"/>
                </a:cxn>
                <a:cxn ang="0">
                  <a:pos x="1" y="1"/>
                </a:cxn>
                <a:cxn ang="0">
                  <a:pos x="3" y="2"/>
                </a:cxn>
                <a:cxn ang="0">
                  <a:pos x="7" y="1"/>
                </a:cxn>
                <a:cxn ang="0">
                  <a:pos x="6" y="0"/>
                </a:cxn>
              </a:cxnLst>
              <a:rect l="0" t="0" r="r" b="b"/>
              <a:pathLst>
                <a:path w="8" h="2">
                  <a:moveTo>
                    <a:pt x="6" y="0"/>
                  </a:moveTo>
                  <a:cubicBezTo>
                    <a:pt x="6" y="0"/>
                    <a:pt x="5" y="0"/>
                    <a:pt x="3" y="0"/>
                  </a:cubicBezTo>
                  <a:cubicBezTo>
                    <a:pt x="2" y="0"/>
                    <a:pt x="1" y="0"/>
                    <a:pt x="1" y="1"/>
                  </a:cubicBezTo>
                  <a:cubicBezTo>
                    <a:pt x="0" y="1"/>
                    <a:pt x="1" y="1"/>
                    <a:pt x="1" y="1"/>
                  </a:cubicBezTo>
                  <a:cubicBezTo>
                    <a:pt x="1" y="1"/>
                    <a:pt x="3" y="2"/>
                    <a:pt x="3" y="2"/>
                  </a:cubicBezTo>
                  <a:cubicBezTo>
                    <a:pt x="4" y="2"/>
                    <a:pt x="6" y="1"/>
                    <a:pt x="7" y="1"/>
                  </a:cubicBezTo>
                  <a:cubicBezTo>
                    <a:pt x="8" y="0"/>
                    <a:pt x="6" y="0"/>
                    <a:pt x="6"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8" name="Freeform 631"/>
            <p:cNvSpPr>
              <a:spLocks/>
            </p:cNvSpPr>
            <p:nvPr/>
          </p:nvSpPr>
          <p:spPr bwMode="auto">
            <a:xfrm>
              <a:off x="4519" y="2700"/>
              <a:ext cx="22" cy="16"/>
            </a:xfrm>
            <a:custGeom>
              <a:avLst/>
              <a:gdLst/>
              <a:ahLst/>
              <a:cxnLst>
                <a:cxn ang="0">
                  <a:pos x="6" y="1"/>
                </a:cxn>
                <a:cxn ang="0">
                  <a:pos x="3" y="0"/>
                </a:cxn>
                <a:cxn ang="0">
                  <a:pos x="1" y="0"/>
                </a:cxn>
                <a:cxn ang="0">
                  <a:pos x="0" y="1"/>
                </a:cxn>
                <a:cxn ang="0">
                  <a:pos x="2" y="2"/>
                </a:cxn>
                <a:cxn ang="0">
                  <a:pos x="3" y="4"/>
                </a:cxn>
                <a:cxn ang="0">
                  <a:pos x="4" y="3"/>
                </a:cxn>
                <a:cxn ang="0">
                  <a:pos x="6" y="2"/>
                </a:cxn>
                <a:cxn ang="0">
                  <a:pos x="6" y="1"/>
                </a:cxn>
              </a:cxnLst>
              <a:rect l="0" t="0" r="r" b="b"/>
              <a:pathLst>
                <a:path w="7" h="5">
                  <a:moveTo>
                    <a:pt x="6" y="1"/>
                  </a:moveTo>
                  <a:cubicBezTo>
                    <a:pt x="5" y="1"/>
                    <a:pt x="4" y="0"/>
                    <a:pt x="3" y="0"/>
                  </a:cubicBezTo>
                  <a:cubicBezTo>
                    <a:pt x="3" y="0"/>
                    <a:pt x="1" y="0"/>
                    <a:pt x="1" y="0"/>
                  </a:cubicBezTo>
                  <a:cubicBezTo>
                    <a:pt x="0" y="1"/>
                    <a:pt x="0" y="1"/>
                    <a:pt x="0" y="1"/>
                  </a:cubicBezTo>
                  <a:cubicBezTo>
                    <a:pt x="1" y="1"/>
                    <a:pt x="2" y="2"/>
                    <a:pt x="2" y="2"/>
                  </a:cubicBezTo>
                  <a:cubicBezTo>
                    <a:pt x="3" y="2"/>
                    <a:pt x="3" y="2"/>
                    <a:pt x="3" y="4"/>
                  </a:cubicBezTo>
                  <a:cubicBezTo>
                    <a:pt x="3" y="5"/>
                    <a:pt x="4" y="4"/>
                    <a:pt x="4" y="3"/>
                  </a:cubicBezTo>
                  <a:cubicBezTo>
                    <a:pt x="4" y="3"/>
                    <a:pt x="5" y="2"/>
                    <a:pt x="6" y="2"/>
                  </a:cubicBezTo>
                  <a:cubicBezTo>
                    <a:pt x="6" y="2"/>
                    <a:pt x="7" y="2"/>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9" name="Freeform 632"/>
            <p:cNvSpPr>
              <a:spLocks/>
            </p:cNvSpPr>
            <p:nvPr/>
          </p:nvSpPr>
          <p:spPr bwMode="auto">
            <a:xfrm>
              <a:off x="4532" y="2681"/>
              <a:ext cx="3" cy="3"/>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0" name="Freeform 633"/>
            <p:cNvSpPr>
              <a:spLocks/>
            </p:cNvSpPr>
            <p:nvPr/>
          </p:nvSpPr>
          <p:spPr bwMode="auto">
            <a:xfrm>
              <a:off x="4541" y="2703"/>
              <a:ext cx="17" cy="10"/>
            </a:xfrm>
            <a:custGeom>
              <a:avLst/>
              <a:gdLst/>
              <a:ahLst/>
              <a:cxnLst>
                <a:cxn ang="0">
                  <a:pos x="1" y="3"/>
                </a:cxn>
                <a:cxn ang="0">
                  <a:pos x="2" y="3"/>
                </a:cxn>
                <a:cxn ang="0">
                  <a:pos x="2" y="3"/>
                </a:cxn>
                <a:cxn ang="0">
                  <a:pos x="3" y="3"/>
                </a:cxn>
                <a:cxn ang="0">
                  <a:pos x="3" y="3"/>
                </a:cxn>
                <a:cxn ang="0">
                  <a:pos x="4" y="2"/>
                </a:cxn>
                <a:cxn ang="0">
                  <a:pos x="4" y="0"/>
                </a:cxn>
                <a:cxn ang="0">
                  <a:pos x="1" y="1"/>
                </a:cxn>
                <a:cxn ang="0">
                  <a:pos x="1" y="2"/>
                </a:cxn>
                <a:cxn ang="0">
                  <a:pos x="1" y="3"/>
                </a:cxn>
              </a:cxnLst>
              <a:rect l="0" t="0" r="r" b="b"/>
              <a:pathLst>
                <a:path w="5" h="3">
                  <a:moveTo>
                    <a:pt x="1" y="3"/>
                  </a:moveTo>
                  <a:cubicBezTo>
                    <a:pt x="1" y="3"/>
                    <a:pt x="1" y="3"/>
                    <a:pt x="2" y="3"/>
                  </a:cubicBezTo>
                  <a:cubicBezTo>
                    <a:pt x="2" y="3"/>
                    <a:pt x="2" y="3"/>
                    <a:pt x="2" y="3"/>
                  </a:cubicBezTo>
                  <a:cubicBezTo>
                    <a:pt x="3" y="3"/>
                    <a:pt x="3" y="3"/>
                    <a:pt x="3" y="3"/>
                  </a:cubicBezTo>
                  <a:cubicBezTo>
                    <a:pt x="3" y="3"/>
                    <a:pt x="3" y="3"/>
                    <a:pt x="3" y="3"/>
                  </a:cubicBezTo>
                  <a:cubicBezTo>
                    <a:pt x="4" y="3"/>
                    <a:pt x="3" y="3"/>
                    <a:pt x="4" y="2"/>
                  </a:cubicBezTo>
                  <a:cubicBezTo>
                    <a:pt x="4" y="2"/>
                    <a:pt x="5" y="0"/>
                    <a:pt x="4" y="0"/>
                  </a:cubicBezTo>
                  <a:cubicBezTo>
                    <a:pt x="3" y="0"/>
                    <a:pt x="1" y="0"/>
                    <a:pt x="1" y="1"/>
                  </a:cubicBezTo>
                  <a:cubicBezTo>
                    <a:pt x="1" y="1"/>
                    <a:pt x="1" y="2"/>
                    <a:pt x="1" y="2"/>
                  </a:cubicBezTo>
                  <a:cubicBezTo>
                    <a:pt x="0" y="3"/>
                    <a:pt x="0"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1" name="Freeform 634"/>
            <p:cNvSpPr>
              <a:spLocks/>
            </p:cNvSpPr>
            <p:nvPr/>
          </p:nvSpPr>
          <p:spPr bwMode="auto">
            <a:xfrm>
              <a:off x="4535" y="2710"/>
              <a:ext cx="3" cy="3"/>
            </a:xfrm>
            <a:custGeom>
              <a:avLst/>
              <a:gdLst/>
              <a:ahLst/>
              <a:cxnLst>
                <a:cxn ang="0">
                  <a:pos x="1" y="0"/>
                </a:cxn>
                <a:cxn ang="0">
                  <a:pos x="1" y="0"/>
                </a:cxn>
                <a:cxn ang="0">
                  <a:pos x="1" y="0"/>
                </a:cxn>
              </a:cxnLst>
              <a:rect l="0" t="0" r="r" b="b"/>
              <a:pathLst>
                <a:path w="1" h="1">
                  <a:moveTo>
                    <a:pt x="1" y="0"/>
                  </a:moveTo>
                  <a:cubicBezTo>
                    <a:pt x="1" y="1"/>
                    <a:pt x="1" y="1"/>
                    <a:pt x="1" y="0"/>
                  </a:cubicBezTo>
                  <a:cubicBezTo>
                    <a:pt x="1"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2" name="Freeform 635"/>
            <p:cNvSpPr>
              <a:spLocks/>
            </p:cNvSpPr>
            <p:nvPr/>
          </p:nvSpPr>
          <p:spPr bwMode="auto">
            <a:xfrm>
              <a:off x="4558" y="2700"/>
              <a:ext cx="38" cy="16"/>
            </a:xfrm>
            <a:custGeom>
              <a:avLst/>
              <a:gdLst/>
              <a:ahLst/>
              <a:cxnLst>
                <a:cxn ang="0">
                  <a:pos x="0" y="5"/>
                </a:cxn>
                <a:cxn ang="0">
                  <a:pos x="2" y="5"/>
                </a:cxn>
                <a:cxn ang="0">
                  <a:pos x="7" y="3"/>
                </a:cxn>
                <a:cxn ang="0">
                  <a:pos x="8" y="3"/>
                </a:cxn>
                <a:cxn ang="0">
                  <a:pos x="8" y="4"/>
                </a:cxn>
                <a:cxn ang="0">
                  <a:pos x="11" y="4"/>
                </a:cxn>
                <a:cxn ang="0">
                  <a:pos x="12" y="3"/>
                </a:cxn>
                <a:cxn ang="0">
                  <a:pos x="11" y="3"/>
                </a:cxn>
                <a:cxn ang="0">
                  <a:pos x="11" y="2"/>
                </a:cxn>
                <a:cxn ang="0">
                  <a:pos x="10" y="1"/>
                </a:cxn>
                <a:cxn ang="0">
                  <a:pos x="9" y="2"/>
                </a:cxn>
                <a:cxn ang="0">
                  <a:pos x="9" y="2"/>
                </a:cxn>
                <a:cxn ang="0">
                  <a:pos x="7" y="1"/>
                </a:cxn>
                <a:cxn ang="0">
                  <a:pos x="7" y="1"/>
                </a:cxn>
                <a:cxn ang="0">
                  <a:pos x="5" y="0"/>
                </a:cxn>
                <a:cxn ang="0">
                  <a:pos x="5" y="2"/>
                </a:cxn>
                <a:cxn ang="0">
                  <a:pos x="7" y="2"/>
                </a:cxn>
                <a:cxn ang="0">
                  <a:pos x="6" y="3"/>
                </a:cxn>
                <a:cxn ang="0">
                  <a:pos x="5" y="3"/>
                </a:cxn>
                <a:cxn ang="0">
                  <a:pos x="4" y="3"/>
                </a:cxn>
                <a:cxn ang="0">
                  <a:pos x="1" y="2"/>
                </a:cxn>
                <a:cxn ang="0">
                  <a:pos x="0" y="4"/>
                </a:cxn>
                <a:cxn ang="0">
                  <a:pos x="0" y="5"/>
                </a:cxn>
              </a:cxnLst>
              <a:rect l="0" t="0" r="r" b="b"/>
              <a:pathLst>
                <a:path w="12" h="5">
                  <a:moveTo>
                    <a:pt x="0" y="5"/>
                  </a:moveTo>
                  <a:cubicBezTo>
                    <a:pt x="1" y="5"/>
                    <a:pt x="1" y="5"/>
                    <a:pt x="2" y="5"/>
                  </a:cubicBezTo>
                  <a:cubicBezTo>
                    <a:pt x="2" y="5"/>
                    <a:pt x="6" y="4"/>
                    <a:pt x="7" y="3"/>
                  </a:cubicBezTo>
                  <a:cubicBezTo>
                    <a:pt x="7" y="3"/>
                    <a:pt x="8" y="2"/>
                    <a:pt x="8" y="3"/>
                  </a:cubicBezTo>
                  <a:cubicBezTo>
                    <a:pt x="8" y="4"/>
                    <a:pt x="8" y="4"/>
                    <a:pt x="8" y="4"/>
                  </a:cubicBezTo>
                  <a:cubicBezTo>
                    <a:pt x="9" y="4"/>
                    <a:pt x="11" y="4"/>
                    <a:pt x="11" y="4"/>
                  </a:cubicBezTo>
                  <a:cubicBezTo>
                    <a:pt x="11" y="4"/>
                    <a:pt x="12" y="3"/>
                    <a:pt x="12" y="3"/>
                  </a:cubicBezTo>
                  <a:cubicBezTo>
                    <a:pt x="12" y="3"/>
                    <a:pt x="12" y="2"/>
                    <a:pt x="11" y="3"/>
                  </a:cubicBezTo>
                  <a:cubicBezTo>
                    <a:pt x="11" y="3"/>
                    <a:pt x="11" y="3"/>
                    <a:pt x="11" y="2"/>
                  </a:cubicBezTo>
                  <a:cubicBezTo>
                    <a:pt x="11" y="1"/>
                    <a:pt x="11" y="1"/>
                    <a:pt x="10" y="1"/>
                  </a:cubicBezTo>
                  <a:cubicBezTo>
                    <a:pt x="10" y="1"/>
                    <a:pt x="9" y="1"/>
                    <a:pt x="9" y="2"/>
                  </a:cubicBezTo>
                  <a:cubicBezTo>
                    <a:pt x="9" y="2"/>
                    <a:pt x="9" y="2"/>
                    <a:pt x="9" y="2"/>
                  </a:cubicBezTo>
                  <a:cubicBezTo>
                    <a:pt x="9" y="1"/>
                    <a:pt x="8" y="1"/>
                    <a:pt x="7" y="1"/>
                  </a:cubicBezTo>
                  <a:cubicBezTo>
                    <a:pt x="7" y="1"/>
                    <a:pt x="7" y="1"/>
                    <a:pt x="7" y="1"/>
                  </a:cubicBezTo>
                  <a:cubicBezTo>
                    <a:pt x="7" y="1"/>
                    <a:pt x="6" y="0"/>
                    <a:pt x="5" y="0"/>
                  </a:cubicBezTo>
                  <a:cubicBezTo>
                    <a:pt x="4" y="0"/>
                    <a:pt x="5" y="1"/>
                    <a:pt x="5" y="2"/>
                  </a:cubicBezTo>
                  <a:cubicBezTo>
                    <a:pt x="5" y="2"/>
                    <a:pt x="6" y="2"/>
                    <a:pt x="7" y="2"/>
                  </a:cubicBezTo>
                  <a:cubicBezTo>
                    <a:pt x="7" y="3"/>
                    <a:pt x="7" y="3"/>
                    <a:pt x="6" y="3"/>
                  </a:cubicBezTo>
                  <a:cubicBezTo>
                    <a:pt x="5" y="3"/>
                    <a:pt x="5" y="3"/>
                    <a:pt x="5" y="3"/>
                  </a:cubicBezTo>
                  <a:cubicBezTo>
                    <a:pt x="4" y="3"/>
                    <a:pt x="4" y="3"/>
                    <a:pt x="4" y="3"/>
                  </a:cubicBezTo>
                  <a:cubicBezTo>
                    <a:pt x="3" y="2"/>
                    <a:pt x="2" y="1"/>
                    <a:pt x="1" y="2"/>
                  </a:cubicBezTo>
                  <a:cubicBezTo>
                    <a:pt x="0" y="2"/>
                    <a:pt x="0" y="2"/>
                    <a:pt x="0" y="4"/>
                  </a:cubicBezTo>
                  <a:cubicBezTo>
                    <a:pt x="0" y="4"/>
                    <a:pt x="0" y="5"/>
                    <a:pt x="0"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3" name="Freeform 636"/>
            <p:cNvSpPr>
              <a:spLocks/>
            </p:cNvSpPr>
            <p:nvPr/>
          </p:nvSpPr>
          <p:spPr bwMode="auto">
            <a:xfrm>
              <a:off x="4600" y="2707"/>
              <a:ext cx="3" cy="6"/>
            </a:xfrm>
            <a:custGeom>
              <a:avLst/>
              <a:gdLst/>
              <a:ahLst/>
              <a:cxnLst>
                <a:cxn ang="0">
                  <a:pos x="0" y="1"/>
                </a:cxn>
                <a:cxn ang="0">
                  <a:pos x="0" y="0"/>
                </a:cxn>
                <a:cxn ang="0">
                  <a:pos x="0" y="0"/>
                </a:cxn>
                <a:cxn ang="0">
                  <a:pos x="0" y="1"/>
                </a:cxn>
                <a:cxn ang="0">
                  <a:pos x="0" y="1"/>
                </a:cxn>
              </a:cxnLst>
              <a:rect l="0" t="0" r="r" b="b"/>
              <a:pathLst>
                <a:path w="1" h="2">
                  <a:moveTo>
                    <a:pt x="0" y="1"/>
                  </a:moveTo>
                  <a:cubicBezTo>
                    <a:pt x="0" y="1"/>
                    <a:pt x="1" y="1"/>
                    <a:pt x="0" y="0"/>
                  </a:cubicBezTo>
                  <a:cubicBezTo>
                    <a:pt x="0" y="0"/>
                    <a:pt x="0" y="0"/>
                    <a:pt x="0" y="0"/>
                  </a:cubicBezTo>
                  <a:cubicBezTo>
                    <a:pt x="0" y="1"/>
                    <a:pt x="0" y="2"/>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4" name="Freeform 637"/>
            <p:cNvSpPr>
              <a:spLocks/>
            </p:cNvSpPr>
            <p:nvPr/>
          </p:nvSpPr>
          <p:spPr bwMode="auto">
            <a:xfrm>
              <a:off x="4590" y="2720"/>
              <a:ext cx="32" cy="16"/>
            </a:xfrm>
            <a:custGeom>
              <a:avLst/>
              <a:gdLst/>
              <a:ahLst/>
              <a:cxnLst>
                <a:cxn ang="0">
                  <a:pos x="3" y="3"/>
                </a:cxn>
                <a:cxn ang="0">
                  <a:pos x="4" y="3"/>
                </a:cxn>
                <a:cxn ang="0">
                  <a:pos x="7" y="5"/>
                </a:cxn>
                <a:cxn ang="0">
                  <a:pos x="8" y="5"/>
                </a:cxn>
                <a:cxn ang="0">
                  <a:pos x="9" y="5"/>
                </a:cxn>
                <a:cxn ang="0">
                  <a:pos x="9" y="3"/>
                </a:cxn>
                <a:cxn ang="0">
                  <a:pos x="9" y="3"/>
                </a:cxn>
                <a:cxn ang="0">
                  <a:pos x="7" y="2"/>
                </a:cxn>
                <a:cxn ang="0">
                  <a:pos x="7" y="2"/>
                </a:cxn>
                <a:cxn ang="0">
                  <a:pos x="7" y="1"/>
                </a:cxn>
                <a:cxn ang="0">
                  <a:pos x="6" y="1"/>
                </a:cxn>
                <a:cxn ang="0">
                  <a:pos x="4" y="0"/>
                </a:cxn>
                <a:cxn ang="0">
                  <a:pos x="1" y="1"/>
                </a:cxn>
                <a:cxn ang="0">
                  <a:pos x="1" y="2"/>
                </a:cxn>
                <a:cxn ang="0">
                  <a:pos x="3" y="3"/>
                </a:cxn>
              </a:cxnLst>
              <a:rect l="0" t="0" r="r" b="b"/>
              <a:pathLst>
                <a:path w="10" h="5">
                  <a:moveTo>
                    <a:pt x="3" y="3"/>
                  </a:moveTo>
                  <a:cubicBezTo>
                    <a:pt x="3" y="2"/>
                    <a:pt x="4" y="3"/>
                    <a:pt x="4" y="3"/>
                  </a:cubicBezTo>
                  <a:cubicBezTo>
                    <a:pt x="4" y="3"/>
                    <a:pt x="7" y="5"/>
                    <a:pt x="7" y="5"/>
                  </a:cubicBezTo>
                  <a:cubicBezTo>
                    <a:pt x="8" y="5"/>
                    <a:pt x="8" y="5"/>
                    <a:pt x="8" y="5"/>
                  </a:cubicBezTo>
                  <a:cubicBezTo>
                    <a:pt x="9" y="5"/>
                    <a:pt x="9" y="5"/>
                    <a:pt x="9" y="5"/>
                  </a:cubicBezTo>
                  <a:cubicBezTo>
                    <a:pt x="10" y="4"/>
                    <a:pt x="10" y="3"/>
                    <a:pt x="9" y="3"/>
                  </a:cubicBezTo>
                  <a:cubicBezTo>
                    <a:pt x="9" y="3"/>
                    <a:pt x="9" y="3"/>
                    <a:pt x="9" y="3"/>
                  </a:cubicBezTo>
                  <a:cubicBezTo>
                    <a:pt x="8" y="2"/>
                    <a:pt x="8" y="2"/>
                    <a:pt x="7" y="2"/>
                  </a:cubicBezTo>
                  <a:cubicBezTo>
                    <a:pt x="7" y="2"/>
                    <a:pt x="7" y="2"/>
                    <a:pt x="7" y="2"/>
                  </a:cubicBezTo>
                  <a:cubicBezTo>
                    <a:pt x="7" y="1"/>
                    <a:pt x="7" y="1"/>
                    <a:pt x="7" y="1"/>
                  </a:cubicBezTo>
                  <a:cubicBezTo>
                    <a:pt x="6" y="1"/>
                    <a:pt x="6" y="1"/>
                    <a:pt x="6" y="1"/>
                  </a:cubicBezTo>
                  <a:cubicBezTo>
                    <a:pt x="5" y="0"/>
                    <a:pt x="5" y="0"/>
                    <a:pt x="4" y="0"/>
                  </a:cubicBezTo>
                  <a:cubicBezTo>
                    <a:pt x="3" y="0"/>
                    <a:pt x="2" y="0"/>
                    <a:pt x="1" y="1"/>
                  </a:cubicBezTo>
                  <a:cubicBezTo>
                    <a:pt x="0" y="1"/>
                    <a:pt x="1" y="2"/>
                    <a:pt x="1" y="2"/>
                  </a:cubicBezTo>
                  <a:cubicBezTo>
                    <a:pt x="2" y="3"/>
                    <a:pt x="3"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5" name="Freeform 638"/>
            <p:cNvSpPr>
              <a:spLocks/>
            </p:cNvSpPr>
            <p:nvPr/>
          </p:nvSpPr>
          <p:spPr bwMode="auto">
            <a:xfrm>
              <a:off x="4603" y="2700"/>
              <a:ext cx="55" cy="16"/>
            </a:xfrm>
            <a:custGeom>
              <a:avLst/>
              <a:gdLst/>
              <a:ahLst/>
              <a:cxnLst>
                <a:cxn ang="0">
                  <a:pos x="16" y="2"/>
                </a:cxn>
                <a:cxn ang="0">
                  <a:pos x="16" y="1"/>
                </a:cxn>
                <a:cxn ang="0">
                  <a:pos x="15" y="1"/>
                </a:cxn>
                <a:cxn ang="0">
                  <a:pos x="14" y="2"/>
                </a:cxn>
                <a:cxn ang="0">
                  <a:pos x="12" y="2"/>
                </a:cxn>
                <a:cxn ang="0">
                  <a:pos x="9" y="2"/>
                </a:cxn>
                <a:cxn ang="0">
                  <a:pos x="8" y="2"/>
                </a:cxn>
                <a:cxn ang="0">
                  <a:pos x="6" y="1"/>
                </a:cxn>
                <a:cxn ang="0">
                  <a:pos x="3" y="1"/>
                </a:cxn>
                <a:cxn ang="0">
                  <a:pos x="1" y="3"/>
                </a:cxn>
                <a:cxn ang="0">
                  <a:pos x="2" y="4"/>
                </a:cxn>
                <a:cxn ang="0">
                  <a:pos x="4" y="4"/>
                </a:cxn>
                <a:cxn ang="0">
                  <a:pos x="6" y="4"/>
                </a:cxn>
                <a:cxn ang="0">
                  <a:pos x="8" y="4"/>
                </a:cxn>
                <a:cxn ang="0">
                  <a:pos x="9" y="4"/>
                </a:cxn>
                <a:cxn ang="0">
                  <a:pos x="11" y="4"/>
                </a:cxn>
                <a:cxn ang="0">
                  <a:pos x="15" y="3"/>
                </a:cxn>
                <a:cxn ang="0">
                  <a:pos x="16" y="2"/>
                </a:cxn>
              </a:cxnLst>
              <a:rect l="0" t="0" r="r" b="b"/>
              <a:pathLst>
                <a:path w="17" h="5">
                  <a:moveTo>
                    <a:pt x="16" y="2"/>
                  </a:moveTo>
                  <a:cubicBezTo>
                    <a:pt x="16" y="1"/>
                    <a:pt x="17" y="1"/>
                    <a:pt x="16" y="1"/>
                  </a:cubicBezTo>
                  <a:cubicBezTo>
                    <a:pt x="16" y="0"/>
                    <a:pt x="16" y="1"/>
                    <a:pt x="15" y="1"/>
                  </a:cubicBezTo>
                  <a:cubicBezTo>
                    <a:pt x="15" y="1"/>
                    <a:pt x="14" y="2"/>
                    <a:pt x="14" y="2"/>
                  </a:cubicBezTo>
                  <a:cubicBezTo>
                    <a:pt x="14" y="3"/>
                    <a:pt x="13" y="3"/>
                    <a:pt x="12" y="2"/>
                  </a:cubicBezTo>
                  <a:cubicBezTo>
                    <a:pt x="10" y="2"/>
                    <a:pt x="10" y="2"/>
                    <a:pt x="9" y="2"/>
                  </a:cubicBezTo>
                  <a:cubicBezTo>
                    <a:pt x="9" y="3"/>
                    <a:pt x="9" y="3"/>
                    <a:pt x="8" y="2"/>
                  </a:cubicBezTo>
                  <a:cubicBezTo>
                    <a:pt x="7" y="2"/>
                    <a:pt x="6" y="1"/>
                    <a:pt x="6" y="1"/>
                  </a:cubicBezTo>
                  <a:cubicBezTo>
                    <a:pt x="6" y="1"/>
                    <a:pt x="4" y="1"/>
                    <a:pt x="3" y="1"/>
                  </a:cubicBezTo>
                  <a:cubicBezTo>
                    <a:pt x="2" y="1"/>
                    <a:pt x="1" y="2"/>
                    <a:pt x="1" y="3"/>
                  </a:cubicBezTo>
                  <a:cubicBezTo>
                    <a:pt x="0" y="4"/>
                    <a:pt x="2" y="4"/>
                    <a:pt x="2" y="4"/>
                  </a:cubicBezTo>
                  <a:cubicBezTo>
                    <a:pt x="2" y="4"/>
                    <a:pt x="3" y="4"/>
                    <a:pt x="4" y="4"/>
                  </a:cubicBezTo>
                  <a:cubicBezTo>
                    <a:pt x="5" y="4"/>
                    <a:pt x="5" y="3"/>
                    <a:pt x="6" y="4"/>
                  </a:cubicBezTo>
                  <a:cubicBezTo>
                    <a:pt x="7" y="5"/>
                    <a:pt x="8" y="4"/>
                    <a:pt x="8" y="4"/>
                  </a:cubicBezTo>
                  <a:cubicBezTo>
                    <a:pt x="9" y="4"/>
                    <a:pt x="9" y="4"/>
                    <a:pt x="9" y="4"/>
                  </a:cubicBezTo>
                  <a:cubicBezTo>
                    <a:pt x="10" y="4"/>
                    <a:pt x="10" y="4"/>
                    <a:pt x="11" y="4"/>
                  </a:cubicBezTo>
                  <a:cubicBezTo>
                    <a:pt x="12" y="4"/>
                    <a:pt x="14" y="3"/>
                    <a:pt x="15" y="3"/>
                  </a:cubicBezTo>
                  <a:cubicBezTo>
                    <a:pt x="16" y="3"/>
                    <a:pt x="16" y="2"/>
                    <a:pt x="16"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6" name="Freeform 639"/>
            <p:cNvSpPr>
              <a:spLocks/>
            </p:cNvSpPr>
            <p:nvPr/>
          </p:nvSpPr>
          <p:spPr bwMode="auto">
            <a:xfrm>
              <a:off x="4635" y="2739"/>
              <a:ext cx="7" cy="3"/>
            </a:xfrm>
            <a:custGeom>
              <a:avLst/>
              <a:gdLst/>
              <a:ahLst/>
              <a:cxnLst>
                <a:cxn ang="0">
                  <a:pos x="1" y="0"/>
                </a:cxn>
                <a:cxn ang="0">
                  <a:pos x="0" y="1"/>
                </a:cxn>
                <a:cxn ang="0">
                  <a:pos x="1" y="0"/>
                </a:cxn>
                <a:cxn ang="0">
                  <a:pos x="1" y="0"/>
                </a:cxn>
              </a:cxnLst>
              <a:rect l="0" t="0" r="r" b="b"/>
              <a:pathLst>
                <a:path w="2" h="1">
                  <a:moveTo>
                    <a:pt x="1" y="0"/>
                  </a:moveTo>
                  <a:cubicBezTo>
                    <a:pt x="1" y="0"/>
                    <a:pt x="0" y="0"/>
                    <a:pt x="0" y="1"/>
                  </a:cubicBezTo>
                  <a:cubicBezTo>
                    <a:pt x="1" y="1"/>
                    <a:pt x="1" y="1"/>
                    <a:pt x="1"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7" name="Freeform 640"/>
            <p:cNvSpPr>
              <a:spLocks/>
            </p:cNvSpPr>
            <p:nvPr/>
          </p:nvSpPr>
          <p:spPr bwMode="auto">
            <a:xfrm>
              <a:off x="4616" y="2665"/>
              <a:ext cx="1" cy="9"/>
            </a:xfrm>
            <a:custGeom>
              <a:avLst/>
              <a:gdLst/>
              <a:ahLst/>
              <a:cxnLst>
                <a:cxn ang="0">
                  <a:pos x="0" y="3"/>
                </a:cxn>
                <a:cxn ang="0">
                  <a:pos x="0" y="0"/>
                </a:cxn>
                <a:cxn ang="0">
                  <a:pos x="0" y="3"/>
                </a:cxn>
              </a:cxnLst>
              <a:rect l="0" t="0" r="r" b="b"/>
              <a:pathLst>
                <a:path h="3">
                  <a:moveTo>
                    <a:pt x="0" y="3"/>
                  </a:moveTo>
                  <a:cubicBezTo>
                    <a:pt x="0" y="0"/>
                    <a:pt x="0" y="0"/>
                    <a:pt x="0" y="0"/>
                  </a:cubicBezTo>
                  <a:cubicBezTo>
                    <a:pt x="0" y="0"/>
                    <a:pt x="0" y="2"/>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8" name="Freeform 641"/>
            <p:cNvSpPr>
              <a:spLocks/>
            </p:cNvSpPr>
            <p:nvPr/>
          </p:nvSpPr>
          <p:spPr bwMode="auto">
            <a:xfrm>
              <a:off x="4658" y="2703"/>
              <a:ext cx="3" cy="4"/>
            </a:xfrm>
            <a:custGeom>
              <a:avLst/>
              <a:gdLst/>
              <a:ahLst/>
              <a:cxnLst>
                <a:cxn ang="0">
                  <a:pos x="0" y="0"/>
                </a:cxn>
                <a:cxn ang="0">
                  <a:pos x="0" y="1"/>
                </a:cxn>
                <a:cxn ang="0">
                  <a:pos x="1" y="1"/>
                </a:cxn>
                <a:cxn ang="0">
                  <a:pos x="1" y="0"/>
                </a:cxn>
                <a:cxn ang="0">
                  <a:pos x="0" y="0"/>
                </a:cxn>
              </a:cxnLst>
              <a:rect l="0" t="0" r="r" b="b"/>
              <a:pathLst>
                <a:path w="1" h="1">
                  <a:moveTo>
                    <a:pt x="0" y="0"/>
                  </a:moveTo>
                  <a:cubicBezTo>
                    <a:pt x="0" y="1"/>
                    <a:pt x="0" y="1"/>
                    <a:pt x="0" y="1"/>
                  </a:cubicBezTo>
                  <a:cubicBezTo>
                    <a:pt x="0" y="1"/>
                    <a:pt x="0" y="1"/>
                    <a:pt x="1" y="1"/>
                  </a:cubicBezTo>
                  <a:cubicBezTo>
                    <a:pt x="1" y="0"/>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9" name="Freeform 642"/>
            <p:cNvSpPr>
              <a:spLocks/>
            </p:cNvSpPr>
            <p:nvPr/>
          </p:nvSpPr>
          <p:spPr bwMode="auto">
            <a:xfrm>
              <a:off x="4658" y="2703"/>
              <a:ext cx="13" cy="4"/>
            </a:xfrm>
            <a:custGeom>
              <a:avLst/>
              <a:gdLst/>
              <a:ahLst/>
              <a:cxnLst>
                <a:cxn ang="0">
                  <a:pos x="2" y="1"/>
                </a:cxn>
                <a:cxn ang="0">
                  <a:pos x="3" y="1"/>
                </a:cxn>
                <a:cxn ang="0">
                  <a:pos x="4" y="0"/>
                </a:cxn>
                <a:cxn ang="0">
                  <a:pos x="3" y="0"/>
                </a:cxn>
                <a:cxn ang="0">
                  <a:pos x="2" y="0"/>
                </a:cxn>
                <a:cxn ang="0">
                  <a:pos x="2" y="0"/>
                </a:cxn>
                <a:cxn ang="0">
                  <a:pos x="2" y="0"/>
                </a:cxn>
                <a:cxn ang="0">
                  <a:pos x="1" y="1"/>
                </a:cxn>
                <a:cxn ang="0">
                  <a:pos x="2" y="1"/>
                </a:cxn>
                <a:cxn ang="0">
                  <a:pos x="2" y="1"/>
                </a:cxn>
              </a:cxnLst>
              <a:rect l="0" t="0" r="r" b="b"/>
              <a:pathLst>
                <a:path w="4" h="1">
                  <a:moveTo>
                    <a:pt x="2" y="1"/>
                  </a:moveTo>
                  <a:cubicBezTo>
                    <a:pt x="2" y="1"/>
                    <a:pt x="2" y="1"/>
                    <a:pt x="3" y="1"/>
                  </a:cubicBezTo>
                  <a:cubicBezTo>
                    <a:pt x="3" y="1"/>
                    <a:pt x="3" y="0"/>
                    <a:pt x="4" y="0"/>
                  </a:cubicBezTo>
                  <a:cubicBezTo>
                    <a:pt x="4" y="0"/>
                    <a:pt x="4" y="0"/>
                    <a:pt x="3" y="0"/>
                  </a:cubicBezTo>
                  <a:cubicBezTo>
                    <a:pt x="3" y="0"/>
                    <a:pt x="3" y="0"/>
                    <a:pt x="2" y="0"/>
                  </a:cubicBezTo>
                  <a:cubicBezTo>
                    <a:pt x="2" y="1"/>
                    <a:pt x="2" y="0"/>
                    <a:pt x="2" y="0"/>
                  </a:cubicBezTo>
                  <a:cubicBezTo>
                    <a:pt x="2" y="0"/>
                    <a:pt x="2" y="0"/>
                    <a:pt x="2" y="0"/>
                  </a:cubicBezTo>
                  <a:cubicBezTo>
                    <a:pt x="2" y="1"/>
                    <a:pt x="2" y="1"/>
                    <a:pt x="1" y="1"/>
                  </a:cubicBezTo>
                  <a:cubicBezTo>
                    <a:pt x="0" y="1"/>
                    <a:pt x="2" y="1"/>
                    <a:pt x="2" y="1"/>
                  </a:cubicBezTo>
                  <a:cubicBezTo>
                    <a:pt x="2"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0" name="Freeform 643"/>
            <p:cNvSpPr>
              <a:spLocks/>
            </p:cNvSpPr>
            <p:nvPr/>
          </p:nvSpPr>
          <p:spPr bwMode="auto">
            <a:xfrm>
              <a:off x="4671" y="2700"/>
              <a:ext cx="6" cy="10"/>
            </a:xfrm>
            <a:custGeom>
              <a:avLst/>
              <a:gdLst/>
              <a:ahLst/>
              <a:cxnLst>
                <a:cxn ang="0">
                  <a:pos x="1" y="2"/>
                </a:cxn>
                <a:cxn ang="0">
                  <a:pos x="2" y="1"/>
                </a:cxn>
                <a:cxn ang="0">
                  <a:pos x="0" y="1"/>
                </a:cxn>
                <a:cxn ang="0">
                  <a:pos x="0" y="2"/>
                </a:cxn>
                <a:cxn ang="0">
                  <a:pos x="1" y="2"/>
                </a:cxn>
              </a:cxnLst>
              <a:rect l="0" t="0" r="r" b="b"/>
              <a:pathLst>
                <a:path w="2" h="3">
                  <a:moveTo>
                    <a:pt x="1" y="2"/>
                  </a:moveTo>
                  <a:cubicBezTo>
                    <a:pt x="1" y="3"/>
                    <a:pt x="2" y="2"/>
                    <a:pt x="2" y="1"/>
                  </a:cubicBezTo>
                  <a:cubicBezTo>
                    <a:pt x="2" y="0"/>
                    <a:pt x="1" y="1"/>
                    <a:pt x="0" y="1"/>
                  </a:cubicBezTo>
                  <a:cubicBezTo>
                    <a:pt x="0" y="2"/>
                    <a:pt x="0" y="2"/>
                    <a:pt x="0" y="2"/>
                  </a:cubicBezTo>
                  <a:cubicBezTo>
                    <a:pt x="1"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1" name="Freeform 644"/>
            <p:cNvSpPr>
              <a:spLocks/>
            </p:cNvSpPr>
            <p:nvPr/>
          </p:nvSpPr>
          <p:spPr bwMode="auto">
            <a:xfrm>
              <a:off x="4677" y="2700"/>
              <a:ext cx="13" cy="7"/>
            </a:xfrm>
            <a:custGeom>
              <a:avLst/>
              <a:gdLst/>
              <a:ahLst/>
              <a:cxnLst>
                <a:cxn ang="0">
                  <a:pos x="2" y="2"/>
                </a:cxn>
                <a:cxn ang="0">
                  <a:pos x="4" y="1"/>
                </a:cxn>
                <a:cxn ang="0">
                  <a:pos x="1" y="0"/>
                </a:cxn>
                <a:cxn ang="0">
                  <a:pos x="1" y="0"/>
                </a:cxn>
                <a:cxn ang="0">
                  <a:pos x="0" y="1"/>
                </a:cxn>
                <a:cxn ang="0">
                  <a:pos x="2" y="2"/>
                </a:cxn>
              </a:cxnLst>
              <a:rect l="0" t="0" r="r" b="b"/>
              <a:pathLst>
                <a:path w="4" h="2">
                  <a:moveTo>
                    <a:pt x="2" y="2"/>
                  </a:moveTo>
                  <a:cubicBezTo>
                    <a:pt x="3" y="2"/>
                    <a:pt x="4" y="2"/>
                    <a:pt x="4" y="1"/>
                  </a:cubicBezTo>
                  <a:cubicBezTo>
                    <a:pt x="4" y="0"/>
                    <a:pt x="2" y="0"/>
                    <a:pt x="1" y="0"/>
                  </a:cubicBezTo>
                  <a:cubicBezTo>
                    <a:pt x="1" y="0"/>
                    <a:pt x="1" y="0"/>
                    <a:pt x="1" y="0"/>
                  </a:cubicBezTo>
                  <a:cubicBezTo>
                    <a:pt x="0" y="1"/>
                    <a:pt x="1" y="1"/>
                    <a:pt x="0" y="1"/>
                  </a:cubicBezTo>
                  <a:cubicBezTo>
                    <a:pt x="0" y="2"/>
                    <a:pt x="0"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2" name="Freeform 645"/>
            <p:cNvSpPr>
              <a:spLocks/>
            </p:cNvSpPr>
            <p:nvPr/>
          </p:nvSpPr>
          <p:spPr bwMode="auto">
            <a:xfrm>
              <a:off x="4700" y="2690"/>
              <a:ext cx="19" cy="10"/>
            </a:xfrm>
            <a:custGeom>
              <a:avLst/>
              <a:gdLst/>
              <a:ahLst/>
              <a:cxnLst>
                <a:cxn ang="0">
                  <a:pos x="1" y="3"/>
                </a:cxn>
                <a:cxn ang="0">
                  <a:pos x="3" y="2"/>
                </a:cxn>
                <a:cxn ang="0">
                  <a:pos x="5" y="2"/>
                </a:cxn>
                <a:cxn ang="0">
                  <a:pos x="5" y="1"/>
                </a:cxn>
                <a:cxn ang="0">
                  <a:pos x="3" y="1"/>
                </a:cxn>
                <a:cxn ang="0">
                  <a:pos x="2" y="1"/>
                </a:cxn>
                <a:cxn ang="0">
                  <a:pos x="0" y="2"/>
                </a:cxn>
                <a:cxn ang="0">
                  <a:pos x="1" y="3"/>
                </a:cxn>
              </a:cxnLst>
              <a:rect l="0" t="0" r="r" b="b"/>
              <a:pathLst>
                <a:path w="6" h="3">
                  <a:moveTo>
                    <a:pt x="1" y="3"/>
                  </a:moveTo>
                  <a:cubicBezTo>
                    <a:pt x="2" y="2"/>
                    <a:pt x="2" y="2"/>
                    <a:pt x="3" y="2"/>
                  </a:cubicBezTo>
                  <a:cubicBezTo>
                    <a:pt x="4" y="3"/>
                    <a:pt x="4" y="2"/>
                    <a:pt x="5" y="2"/>
                  </a:cubicBezTo>
                  <a:cubicBezTo>
                    <a:pt x="6" y="1"/>
                    <a:pt x="5" y="1"/>
                    <a:pt x="5" y="1"/>
                  </a:cubicBezTo>
                  <a:cubicBezTo>
                    <a:pt x="4" y="0"/>
                    <a:pt x="4" y="1"/>
                    <a:pt x="3" y="1"/>
                  </a:cubicBezTo>
                  <a:cubicBezTo>
                    <a:pt x="3" y="1"/>
                    <a:pt x="2" y="1"/>
                    <a:pt x="2" y="1"/>
                  </a:cubicBezTo>
                  <a:cubicBezTo>
                    <a:pt x="1" y="1"/>
                    <a:pt x="1" y="1"/>
                    <a:pt x="0" y="2"/>
                  </a:cubicBezTo>
                  <a:cubicBezTo>
                    <a:pt x="0"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3" name="Freeform 646"/>
            <p:cNvSpPr>
              <a:spLocks/>
            </p:cNvSpPr>
            <p:nvPr/>
          </p:nvSpPr>
          <p:spPr bwMode="auto">
            <a:xfrm>
              <a:off x="4651" y="2739"/>
              <a:ext cx="10" cy="6"/>
            </a:xfrm>
            <a:custGeom>
              <a:avLst/>
              <a:gdLst/>
              <a:ahLst/>
              <a:cxnLst>
                <a:cxn ang="0">
                  <a:pos x="1" y="2"/>
                </a:cxn>
                <a:cxn ang="0">
                  <a:pos x="2" y="2"/>
                </a:cxn>
                <a:cxn ang="0">
                  <a:pos x="3" y="1"/>
                </a:cxn>
                <a:cxn ang="0">
                  <a:pos x="3" y="0"/>
                </a:cxn>
                <a:cxn ang="0">
                  <a:pos x="3" y="0"/>
                </a:cxn>
                <a:cxn ang="0">
                  <a:pos x="1" y="1"/>
                </a:cxn>
                <a:cxn ang="0">
                  <a:pos x="1" y="2"/>
                </a:cxn>
              </a:cxnLst>
              <a:rect l="0" t="0" r="r" b="b"/>
              <a:pathLst>
                <a:path w="3" h="2">
                  <a:moveTo>
                    <a:pt x="1" y="2"/>
                  </a:moveTo>
                  <a:cubicBezTo>
                    <a:pt x="1" y="2"/>
                    <a:pt x="1" y="2"/>
                    <a:pt x="2" y="2"/>
                  </a:cubicBezTo>
                  <a:cubicBezTo>
                    <a:pt x="2" y="2"/>
                    <a:pt x="3" y="2"/>
                    <a:pt x="3" y="1"/>
                  </a:cubicBezTo>
                  <a:cubicBezTo>
                    <a:pt x="3" y="1"/>
                    <a:pt x="3" y="1"/>
                    <a:pt x="3" y="0"/>
                  </a:cubicBezTo>
                  <a:cubicBezTo>
                    <a:pt x="3" y="0"/>
                    <a:pt x="3" y="0"/>
                    <a:pt x="3" y="0"/>
                  </a:cubicBezTo>
                  <a:cubicBezTo>
                    <a:pt x="2" y="0"/>
                    <a:pt x="1" y="1"/>
                    <a:pt x="1" y="1"/>
                  </a:cubicBezTo>
                  <a:cubicBezTo>
                    <a:pt x="1"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4" name="Freeform 647"/>
            <p:cNvSpPr>
              <a:spLocks/>
            </p:cNvSpPr>
            <p:nvPr/>
          </p:nvSpPr>
          <p:spPr bwMode="auto">
            <a:xfrm>
              <a:off x="4732" y="2700"/>
              <a:ext cx="7" cy="3"/>
            </a:xfrm>
            <a:custGeom>
              <a:avLst/>
              <a:gdLst/>
              <a:ahLst/>
              <a:cxnLst>
                <a:cxn ang="0">
                  <a:pos x="0" y="1"/>
                </a:cxn>
                <a:cxn ang="0">
                  <a:pos x="2" y="1"/>
                </a:cxn>
                <a:cxn ang="0">
                  <a:pos x="1" y="0"/>
                </a:cxn>
                <a:cxn ang="0">
                  <a:pos x="0" y="1"/>
                </a:cxn>
              </a:cxnLst>
              <a:rect l="0" t="0" r="r" b="b"/>
              <a:pathLst>
                <a:path w="2" h="1">
                  <a:moveTo>
                    <a:pt x="0" y="1"/>
                  </a:moveTo>
                  <a:cubicBezTo>
                    <a:pt x="1" y="1"/>
                    <a:pt x="1" y="1"/>
                    <a:pt x="2" y="1"/>
                  </a:cubicBezTo>
                  <a:cubicBezTo>
                    <a:pt x="2" y="0"/>
                    <a:pt x="1" y="0"/>
                    <a:pt x="1"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5" name="Freeform 648"/>
            <p:cNvSpPr>
              <a:spLocks/>
            </p:cNvSpPr>
            <p:nvPr/>
          </p:nvSpPr>
          <p:spPr bwMode="auto">
            <a:xfrm>
              <a:off x="4745" y="2684"/>
              <a:ext cx="1" cy="3"/>
            </a:xfrm>
            <a:custGeom>
              <a:avLst/>
              <a:gdLst/>
              <a:ahLst/>
              <a:cxnLst>
                <a:cxn ang="0">
                  <a:pos x="0" y="1"/>
                </a:cxn>
                <a:cxn ang="0">
                  <a:pos x="0" y="0"/>
                </a:cxn>
                <a:cxn ang="0">
                  <a:pos x="0" y="0"/>
                </a:cxn>
                <a:cxn ang="0">
                  <a:pos x="0" y="1"/>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6" name="Freeform 649"/>
            <p:cNvSpPr>
              <a:spLocks/>
            </p:cNvSpPr>
            <p:nvPr/>
          </p:nvSpPr>
          <p:spPr bwMode="auto">
            <a:xfrm>
              <a:off x="4761" y="2697"/>
              <a:ext cx="3" cy="3"/>
            </a:xfrm>
            <a:custGeom>
              <a:avLst/>
              <a:gdLst/>
              <a:ahLst/>
              <a:cxnLst>
                <a:cxn ang="0">
                  <a:pos x="0" y="0"/>
                </a:cxn>
                <a:cxn ang="0">
                  <a:pos x="1" y="1"/>
                </a:cxn>
                <a:cxn ang="0">
                  <a:pos x="1" y="0"/>
                </a:cxn>
                <a:cxn ang="0">
                  <a:pos x="1" y="0"/>
                </a:cxn>
                <a:cxn ang="0">
                  <a:pos x="0" y="0"/>
                </a:cxn>
              </a:cxnLst>
              <a:rect l="0" t="0" r="r" b="b"/>
              <a:pathLst>
                <a:path w="1" h="1">
                  <a:moveTo>
                    <a:pt x="0" y="0"/>
                  </a:moveTo>
                  <a:cubicBezTo>
                    <a:pt x="0" y="1"/>
                    <a:pt x="0" y="1"/>
                    <a:pt x="1" y="1"/>
                  </a:cubicBezTo>
                  <a:cubicBezTo>
                    <a:pt x="1" y="1"/>
                    <a:pt x="1" y="1"/>
                    <a:pt x="1" y="0"/>
                  </a:cubicBezTo>
                  <a:cubicBezTo>
                    <a:pt x="1"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7" name="Freeform 650"/>
            <p:cNvSpPr>
              <a:spLocks/>
            </p:cNvSpPr>
            <p:nvPr/>
          </p:nvSpPr>
          <p:spPr bwMode="auto">
            <a:xfrm>
              <a:off x="4777" y="2700"/>
              <a:ext cx="10" cy="3"/>
            </a:xfrm>
            <a:custGeom>
              <a:avLst/>
              <a:gdLst/>
              <a:ahLst/>
              <a:cxnLst>
                <a:cxn ang="0">
                  <a:pos x="2" y="1"/>
                </a:cxn>
                <a:cxn ang="0">
                  <a:pos x="3" y="0"/>
                </a:cxn>
                <a:cxn ang="0">
                  <a:pos x="1" y="1"/>
                </a:cxn>
                <a:cxn ang="0">
                  <a:pos x="2" y="1"/>
                </a:cxn>
              </a:cxnLst>
              <a:rect l="0" t="0" r="r" b="b"/>
              <a:pathLst>
                <a:path w="3" h="1">
                  <a:moveTo>
                    <a:pt x="2" y="1"/>
                  </a:moveTo>
                  <a:cubicBezTo>
                    <a:pt x="3" y="0"/>
                    <a:pt x="3" y="0"/>
                    <a:pt x="3" y="0"/>
                  </a:cubicBezTo>
                  <a:cubicBezTo>
                    <a:pt x="2" y="0"/>
                    <a:pt x="2" y="1"/>
                    <a:pt x="1" y="1"/>
                  </a:cubicBezTo>
                  <a:cubicBezTo>
                    <a:pt x="1" y="1"/>
                    <a:pt x="0"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8" name="Freeform 651"/>
            <p:cNvSpPr>
              <a:spLocks/>
            </p:cNvSpPr>
            <p:nvPr/>
          </p:nvSpPr>
          <p:spPr bwMode="auto">
            <a:xfrm>
              <a:off x="4784" y="2684"/>
              <a:ext cx="13" cy="16"/>
            </a:xfrm>
            <a:custGeom>
              <a:avLst/>
              <a:gdLst/>
              <a:ahLst/>
              <a:cxnLst>
                <a:cxn ang="0">
                  <a:pos x="3" y="0"/>
                </a:cxn>
                <a:cxn ang="0">
                  <a:pos x="3" y="1"/>
                </a:cxn>
                <a:cxn ang="0">
                  <a:pos x="1" y="3"/>
                </a:cxn>
                <a:cxn ang="0">
                  <a:pos x="1" y="3"/>
                </a:cxn>
                <a:cxn ang="0">
                  <a:pos x="1" y="4"/>
                </a:cxn>
                <a:cxn ang="0">
                  <a:pos x="1" y="5"/>
                </a:cxn>
                <a:cxn ang="0">
                  <a:pos x="2" y="4"/>
                </a:cxn>
                <a:cxn ang="0">
                  <a:pos x="3" y="3"/>
                </a:cxn>
                <a:cxn ang="0">
                  <a:pos x="3" y="2"/>
                </a:cxn>
                <a:cxn ang="0">
                  <a:pos x="3" y="1"/>
                </a:cxn>
                <a:cxn ang="0">
                  <a:pos x="3" y="1"/>
                </a:cxn>
                <a:cxn ang="0">
                  <a:pos x="3" y="0"/>
                </a:cxn>
              </a:cxnLst>
              <a:rect l="0" t="0" r="r" b="b"/>
              <a:pathLst>
                <a:path w="4" h="5">
                  <a:moveTo>
                    <a:pt x="3" y="0"/>
                  </a:moveTo>
                  <a:cubicBezTo>
                    <a:pt x="3" y="0"/>
                    <a:pt x="3" y="0"/>
                    <a:pt x="3" y="1"/>
                  </a:cubicBezTo>
                  <a:cubicBezTo>
                    <a:pt x="2" y="1"/>
                    <a:pt x="1" y="2"/>
                    <a:pt x="1" y="3"/>
                  </a:cubicBezTo>
                  <a:cubicBezTo>
                    <a:pt x="1" y="3"/>
                    <a:pt x="1" y="3"/>
                    <a:pt x="1" y="3"/>
                  </a:cubicBezTo>
                  <a:cubicBezTo>
                    <a:pt x="1" y="3"/>
                    <a:pt x="1" y="3"/>
                    <a:pt x="1" y="4"/>
                  </a:cubicBezTo>
                  <a:cubicBezTo>
                    <a:pt x="1" y="4"/>
                    <a:pt x="0" y="4"/>
                    <a:pt x="1" y="5"/>
                  </a:cubicBezTo>
                  <a:cubicBezTo>
                    <a:pt x="2" y="5"/>
                    <a:pt x="2" y="5"/>
                    <a:pt x="2" y="4"/>
                  </a:cubicBezTo>
                  <a:cubicBezTo>
                    <a:pt x="2" y="4"/>
                    <a:pt x="3" y="3"/>
                    <a:pt x="3" y="3"/>
                  </a:cubicBezTo>
                  <a:cubicBezTo>
                    <a:pt x="3" y="3"/>
                    <a:pt x="3" y="2"/>
                    <a:pt x="3" y="2"/>
                  </a:cubicBezTo>
                  <a:cubicBezTo>
                    <a:pt x="3" y="2"/>
                    <a:pt x="3" y="2"/>
                    <a:pt x="3" y="1"/>
                  </a:cubicBezTo>
                  <a:cubicBezTo>
                    <a:pt x="3" y="1"/>
                    <a:pt x="3" y="1"/>
                    <a:pt x="3" y="1"/>
                  </a:cubicBezTo>
                  <a:cubicBezTo>
                    <a:pt x="4" y="1"/>
                    <a:pt x="4" y="1"/>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9" name="Freeform 652"/>
            <p:cNvSpPr>
              <a:spLocks/>
            </p:cNvSpPr>
            <p:nvPr/>
          </p:nvSpPr>
          <p:spPr bwMode="auto">
            <a:xfrm>
              <a:off x="4810" y="2661"/>
              <a:ext cx="3" cy="7"/>
            </a:xfrm>
            <a:custGeom>
              <a:avLst/>
              <a:gdLst/>
              <a:ahLst/>
              <a:cxnLst>
                <a:cxn ang="0">
                  <a:pos x="0" y="0"/>
                </a:cxn>
                <a:cxn ang="0">
                  <a:pos x="1" y="1"/>
                </a:cxn>
                <a:cxn ang="0">
                  <a:pos x="0" y="0"/>
                </a:cxn>
                <a:cxn ang="0">
                  <a:pos x="0" y="0"/>
                </a:cxn>
              </a:cxnLst>
              <a:rect l="0" t="0" r="r" b="b"/>
              <a:pathLst>
                <a:path w="1" h="2">
                  <a:moveTo>
                    <a:pt x="0" y="0"/>
                  </a:moveTo>
                  <a:cubicBezTo>
                    <a:pt x="0" y="1"/>
                    <a:pt x="1" y="2"/>
                    <a:pt x="1" y="1"/>
                  </a:cubicBezTo>
                  <a:cubicBezTo>
                    <a:pt x="1" y="0"/>
                    <a:pt x="1"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0" name="Freeform 653"/>
            <p:cNvSpPr>
              <a:spLocks/>
            </p:cNvSpPr>
            <p:nvPr/>
          </p:nvSpPr>
          <p:spPr bwMode="auto">
            <a:xfrm>
              <a:off x="4832" y="2668"/>
              <a:ext cx="7" cy="16"/>
            </a:xfrm>
            <a:custGeom>
              <a:avLst/>
              <a:gdLst/>
              <a:ahLst/>
              <a:cxnLst>
                <a:cxn ang="0">
                  <a:pos x="0" y="4"/>
                </a:cxn>
                <a:cxn ang="0">
                  <a:pos x="2" y="3"/>
                </a:cxn>
                <a:cxn ang="0">
                  <a:pos x="2" y="3"/>
                </a:cxn>
                <a:cxn ang="0">
                  <a:pos x="1" y="1"/>
                </a:cxn>
                <a:cxn ang="0">
                  <a:pos x="1" y="2"/>
                </a:cxn>
                <a:cxn ang="0">
                  <a:pos x="0" y="2"/>
                </a:cxn>
                <a:cxn ang="0">
                  <a:pos x="0" y="4"/>
                </a:cxn>
              </a:cxnLst>
              <a:rect l="0" t="0" r="r" b="b"/>
              <a:pathLst>
                <a:path w="2" h="5">
                  <a:moveTo>
                    <a:pt x="0" y="4"/>
                  </a:moveTo>
                  <a:cubicBezTo>
                    <a:pt x="1" y="5"/>
                    <a:pt x="2" y="3"/>
                    <a:pt x="2" y="3"/>
                  </a:cubicBezTo>
                  <a:cubicBezTo>
                    <a:pt x="2" y="3"/>
                    <a:pt x="2" y="3"/>
                    <a:pt x="2" y="3"/>
                  </a:cubicBezTo>
                  <a:cubicBezTo>
                    <a:pt x="2" y="2"/>
                    <a:pt x="1" y="1"/>
                    <a:pt x="1" y="1"/>
                  </a:cubicBezTo>
                  <a:cubicBezTo>
                    <a:pt x="0" y="0"/>
                    <a:pt x="1" y="2"/>
                    <a:pt x="1" y="2"/>
                  </a:cubicBezTo>
                  <a:cubicBezTo>
                    <a:pt x="1" y="2"/>
                    <a:pt x="1" y="2"/>
                    <a:pt x="0" y="2"/>
                  </a:cubicBezTo>
                  <a:cubicBezTo>
                    <a:pt x="0" y="3"/>
                    <a:pt x="0" y="3"/>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1" name="Freeform 654"/>
            <p:cNvSpPr>
              <a:spLocks/>
            </p:cNvSpPr>
            <p:nvPr/>
          </p:nvSpPr>
          <p:spPr bwMode="auto">
            <a:xfrm>
              <a:off x="4836" y="2658"/>
              <a:ext cx="9" cy="16"/>
            </a:xfrm>
            <a:custGeom>
              <a:avLst/>
              <a:gdLst/>
              <a:ahLst/>
              <a:cxnLst>
                <a:cxn ang="0">
                  <a:pos x="2" y="0"/>
                </a:cxn>
                <a:cxn ang="0">
                  <a:pos x="1" y="1"/>
                </a:cxn>
                <a:cxn ang="0">
                  <a:pos x="1" y="1"/>
                </a:cxn>
                <a:cxn ang="0">
                  <a:pos x="0" y="2"/>
                </a:cxn>
                <a:cxn ang="0">
                  <a:pos x="0" y="2"/>
                </a:cxn>
                <a:cxn ang="0">
                  <a:pos x="1" y="4"/>
                </a:cxn>
                <a:cxn ang="0">
                  <a:pos x="2" y="4"/>
                </a:cxn>
                <a:cxn ang="0">
                  <a:pos x="3" y="4"/>
                </a:cxn>
                <a:cxn ang="0">
                  <a:pos x="3" y="3"/>
                </a:cxn>
                <a:cxn ang="0">
                  <a:pos x="2" y="3"/>
                </a:cxn>
                <a:cxn ang="0">
                  <a:pos x="3" y="2"/>
                </a:cxn>
                <a:cxn ang="0">
                  <a:pos x="2" y="0"/>
                </a:cxn>
              </a:cxnLst>
              <a:rect l="0" t="0" r="r" b="b"/>
              <a:pathLst>
                <a:path w="3" h="5">
                  <a:moveTo>
                    <a:pt x="2" y="0"/>
                  </a:moveTo>
                  <a:cubicBezTo>
                    <a:pt x="1" y="0"/>
                    <a:pt x="2" y="1"/>
                    <a:pt x="1" y="1"/>
                  </a:cubicBezTo>
                  <a:cubicBezTo>
                    <a:pt x="1" y="1"/>
                    <a:pt x="1" y="1"/>
                    <a:pt x="1" y="1"/>
                  </a:cubicBezTo>
                  <a:cubicBezTo>
                    <a:pt x="0" y="2"/>
                    <a:pt x="0" y="2"/>
                    <a:pt x="0" y="2"/>
                  </a:cubicBezTo>
                  <a:cubicBezTo>
                    <a:pt x="1" y="2"/>
                    <a:pt x="1" y="2"/>
                    <a:pt x="0" y="2"/>
                  </a:cubicBezTo>
                  <a:cubicBezTo>
                    <a:pt x="0" y="3"/>
                    <a:pt x="0" y="3"/>
                    <a:pt x="1" y="4"/>
                  </a:cubicBezTo>
                  <a:cubicBezTo>
                    <a:pt x="1" y="4"/>
                    <a:pt x="2" y="5"/>
                    <a:pt x="2" y="4"/>
                  </a:cubicBezTo>
                  <a:cubicBezTo>
                    <a:pt x="3" y="4"/>
                    <a:pt x="3" y="4"/>
                    <a:pt x="3" y="4"/>
                  </a:cubicBezTo>
                  <a:cubicBezTo>
                    <a:pt x="2" y="4"/>
                    <a:pt x="2" y="4"/>
                    <a:pt x="3" y="3"/>
                  </a:cubicBezTo>
                  <a:cubicBezTo>
                    <a:pt x="3" y="3"/>
                    <a:pt x="3" y="3"/>
                    <a:pt x="2" y="3"/>
                  </a:cubicBezTo>
                  <a:cubicBezTo>
                    <a:pt x="2" y="3"/>
                    <a:pt x="2" y="3"/>
                    <a:pt x="3" y="2"/>
                  </a:cubicBezTo>
                  <a:cubicBezTo>
                    <a:pt x="3" y="1"/>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2" name="Freeform 655"/>
            <p:cNvSpPr>
              <a:spLocks/>
            </p:cNvSpPr>
            <p:nvPr/>
          </p:nvSpPr>
          <p:spPr bwMode="auto">
            <a:xfrm>
              <a:off x="4813" y="2658"/>
              <a:ext cx="3" cy="10"/>
            </a:xfrm>
            <a:custGeom>
              <a:avLst/>
              <a:gdLst/>
              <a:ahLst/>
              <a:cxnLst>
                <a:cxn ang="0">
                  <a:pos x="0" y="3"/>
                </a:cxn>
                <a:cxn ang="0">
                  <a:pos x="1" y="1"/>
                </a:cxn>
                <a:cxn ang="0">
                  <a:pos x="0" y="3"/>
                </a:cxn>
              </a:cxnLst>
              <a:rect l="0" t="0" r="r" b="b"/>
              <a:pathLst>
                <a:path w="1" h="3">
                  <a:moveTo>
                    <a:pt x="0" y="3"/>
                  </a:moveTo>
                  <a:cubicBezTo>
                    <a:pt x="0" y="3"/>
                    <a:pt x="1" y="1"/>
                    <a:pt x="1" y="1"/>
                  </a:cubicBezTo>
                  <a:cubicBezTo>
                    <a:pt x="1" y="1"/>
                    <a:pt x="1" y="0"/>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3" name="Freeform 656"/>
            <p:cNvSpPr>
              <a:spLocks/>
            </p:cNvSpPr>
            <p:nvPr/>
          </p:nvSpPr>
          <p:spPr bwMode="auto">
            <a:xfrm>
              <a:off x="4816" y="2655"/>
              <a:ext cx="3" cy="6"/>
            </a:xfrm>
            <a:custGeom>
              <a:avLst/>
              <a:gdLst/>
              <a:ahLst/>
              <a:cxnLst>
                <a:cxn ang="0">
                  <a:pos x="0" y="2"/>
                </a:cxn>
                <a:cxn ang="0">
                  <a:pos x="1" y="0"/>
                </a:cxn>
                <a:cxn ang="0">
                  <a:pos x="0" y="2"/>
                </a:cxn>
              </a:cxnLst>
              <a:rect l="0" t="0" r="r" b="b"/>
              <a:pathLst>
                <a:path w="1" h="2">
                  <a:moveTo>
                    <a:pt x="0" y="2"/>
                  </a:moveTo>
                  <a:cubicBezTo>
                    <a:pt x="1" y="0"/>
                    <a:pt x="1" y="0"/>
                    <a:pt x="1" y="0"/>
                  </a:cubicBezTo>
                  <a:cubicBezTo>
                    <a:pt x="1" y="0"/>
                    <a:pt x="1" y="0"/>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4" name="Freeform 657"/>
            <p:cNvSpPr>
              <a:spLocks/>
            </p:cNvSpPr>
            <p:nvPr/>
          </p:nvSpPr>
          <p:spPr bwMode="auto">
            <a:xfrm>
              <a:off x="4819" y="2636"/>
              <a:ext cx="4" cy="3"/>
            </a:xfrm>
            <a:custGeom>
              <a:avLst/>
              <a:gdLst/>
              <a:ahLst/>
              <a:cxnLst>
                <a:cxn ang="0">
                  <a:pos x="1" y="1"/>
                </a:cxn>
                <a:cxn ang="0">
                  <a:pos x="1" y="0"/>
                </a:cxn>
                <a:cxn ang="0">
                  <a:pos x="1" y="1"/>
                </a:cxn>
              </a:cxnLst>
              <a:rect l="0" t="0" r="r" b="b"/>
              <a:pathLst>
                <a:path w="1" h="1">
                  <a:moveTo>
                    <a:pt x="1" y="1"/>
                  </a:moveTo>
                  <a:cubicBezTo>
                    <a:pt x="1" y="1"/>
                    <a:pt x="1" y="0"/>
                    <a:pt x="1" y="0"/>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5" name="Freeform 658"/>
            <p:cNvSpPr>
              <a:spLocks/>
            </p:cNvSpPr>
            <p:nvPr/>
          </p:nvSpPr>
          <p:spPr bwMode="auto">
            <a:xfrm>
              <a:off x="4587" y="2542"/>
              <a:ext cx="103" cy="119"/>
            </a:xfrm>
            <a:custGeom>
              <a:avLst/>
              <a:gdLst/>
              <a:ahLst/>
              <a:cxnLst>
                <a:cxn ang="0">
                  <a:pos x="6" y="12"/>
                </a:cxn>
                <a:cxn ang="0">
                  <a:pos x="5" y="13"/>
                </a:cxn>
                <a:cxn ang="0">
                  <a:pos x="3" y="17"/>
                </a:cxn>
                <a:cxn ang="0">
                  <a:pos x="1" y="22"/>
                </a:cxn>
                <a:cxn ang="0">
                  <a:pos x="1" y="24"/>
                </a:cxn>
                <a:cxn ang="0">
                  <a:pos x="4" y="26"/>
                </a:cxn>
                <a:cxn ang="0">
                  <a:pos x="5" y="29"/>
                </a:cxn>
                <a:cxn ang="0">
                  <a:pos x="4" y="36"/>
                </a:cxn>
                <a:cxn ang="0">
                  <a:pos x="5" y="37"/>
                </a:cxn>
                <a:cxn ang="0">
                  <a:pos x="6" y="37"/>
                </a:cxn>
                <a:cxn ang="0">
                  <a:pos x="8" y="37"/>
                </a:cxn>
                <a:cxn ang="0">
                  <a:pos x="8" y="33"/>
                </a:cxn>
                <a:cxn ang="0">
                  <a:pos x="9" y="26"/>
                </a:cxn>
                <a:cxn ang="0">
                  <a:pos x="8" y="23"/>
                </a:cxn>
                <a:cxn ang="0">
                  <a:pos x="12" y="23"/>
                </a:cxn>
                <a:cxn ang="0">
                  <a:pos x="12" y="28"/>
                </a:cxn>
                <a:cxn ang="0">
                  <a:pos x="14" y="29"/>
                </a:cxn>
                <a:cxn ang="0">
                  <a:pos x="14" y="32"/>
                </a:cxn>
                <a:cxn ang="0">
                  <a:pos x="17" y="32"/>
                </a:cxn>
                <a:cxn ang="0">
                  <a:pos x="20" y="31"/>
                </a:cxn>
                <a:cxn ang="0">
                  <a:pos x="20" y="29"/>
                </a:cxn>
                <a:cxn ang="0">
                  <a:pos x="20" y="29"/>
                </a:cxn>
                <a:cxn ang="0">
                  <a:pos x="19" y="28"/>
                </a:cxn>
                <a:cxn ang="0">
                  <a:pos x="18" y="26"/>
                </a:cxn>
                <a:cxn ang="0">
                  <a:pos x="19" y="25"/>
                </a:cxn>
                <a:cxn ang="0">
                  <a:pos x="17" y="22"/>
                </a:cxn>
                <a:cxn ang="0">
                  <a:pos x="15" y="20"/>
                </a:cxn>
                <a:cxn ang="0">
                  <a:pos x="13" y="18"/>
                </a:cxn>
                <a:cxn ang="0">
                  <a:pos x="15" y="18"/>
                </a:cxn>
                <a:cxn ang="0">
                  <a:pos x="21" y="14"/>
                </a:cxn>
                <a:cxn ang="0">
                  <a:pos x="23" y="13"/>
                </a:cxn>
                <a:cxn ang="0">
                  <a:pos x="22" y="12"/>
                </a:cxn>
                <a:cxn ang="0">
                  <a:pos x="19" y="13"/>
                </a:cxn>
                <a:cxn ang="0">
                  <a:pos x="15" y="13"/>
                </a:cxn>
                <a:cxn ang="0">
                  <a:pos x="12" y="15"/>
                </a:cxn>
                <a:cxn ang="0">
                  <a:pos x="10" y="16"/>
                </a:cxn>
                <a:cxn ang="0">
                  <a:pos x="9" y="14"/>
                </a:cxn>
                <a:cxn ang="0">
                  <a:pos x="7" y="13"/>
                </a:cxn>
                <a:cxn ang="0">
                  <a:pos x="12" y="7"/>
                </a:cxn>
                <a:cxn ang="0">
                  <a:pos x="23" y="7"/>
                </a:cxn>
                <a:cxn ang="0">
                  <a:pos x="28" y="7"/>
                </a:cxn>
                <a:cxn ang="0">
                  <a:pos x="32" y="2"/>
                </a:cxn>
                <a:cxn ang="0">
                  <a:pos x="31" y="1"/>
                </a:cxn>
                <a:cxn ang="0">
                  <a:pos x="29" y="3"/>
                </a:cxn>
                <a:cxn ang="0">
                  <a:pos x="25" y="5"/>
                </a:cxn>
                <a:cxn ang="0">
                  <a:pos x="18" y="4"/>
                </a:cxn>
                <a:cxn ang="0">
                  <a:pos x="14" y="3"/>
                </a:cxn>
                <a:cxn ang="0">
                  <a:pos x="11" y="2"/>
                </a:cxn>
                <a:cxn ang="0">
                  <a:pos x="10" y="5"/>
                </a:cxn>
                <a:cxn ang="0">
                  <a:pos x="8" y="4"/>
                </a:cxn>
                <a:cxn ang="0">
                  <a:pos x="7" y="6"/>
                </a:cxn>
                <a:cxn ang="0">
                  <a:pos x="5" y="8"/>
                </a:cxn>
                <a:cxn ang="0">
                  <a:pos x="5" y="10"/>
                </a:cxn>
              </a:cxnLst>
              <a:rect l="0" t="0" r="r" b="b"/>
              <a:pathLst>
                <a:path w="32" h="37">
                  <a:moveTo>
                    <a:pt x="5" y="10"/>
                  </a:moveTo>
                  <a:cubicBezTo>
                    <a:pt x="6" y="10"/>
                    <a:pt x="6" y="11"/>
                    <a:pt x="6" y="12"/>
                  </a:cubicBezTo>
                  <a:cubicBezTo>
                    <a:pt x="6" y="13"/>
                    <a:pt x="6" y="13"/>
                    <a:pt x="5" y="12"/>
                  </a:cubicBezTo>
                  <a:cubicBezTo>
                    <a:pt x="5" y="12"/>
                    <a:pt x="5" y="12"/>
                    <a:pt x="5" y="13"/>
                  </a:cubicBezTo>
                  <a:cubicBezTo>
                    <a:pt x="4" y="14"/>
                    <a:pt x="4" y="14"/>
                    <a:pt x="4" y="15"/>
                  </a:cubicBezTo>
                  <a:cubicBezTo>
                    <a:pt x="3" y="15"/>
                    <a:pt x="3" y="16"/>
                    <a:pt x="3" y="17"/>
                  </a:cubicBezTo>
                  <a:cubicBezTo>
                    <a:pt x="4" y="18"/>
                    <a:pt x="2" y="21"/>
                    <a:pt x="1" y="21"/>
                  </a:cubicBezTo>
                  <a:cubicBezTo>
                    <a:pt x="1" y="22"/>
                    <a:pt x="1" y="22"/>
                    <a:pt x="1" y="22"/>
                  </a:cubicBezTo>
                  <a:cubicBezTo>
                    <a:pt x="1" y="22"/>
                    <a:pt x="1" y="22"/>
                    <a:pt x="1" y="23"/>
                  </a:cubicBezTo>
                  <a:cubicBezTo>
                    <a:pt x="1" y="23"/>
                    <a:pt x="1" y="24"/>
                    <a:pt x="1" y="24"/>
                  </a:cubicBezTo>
                  <a:cubicBezTo>
                    <a:pt x="0" y="24"/>
                    <a:pt x="1" y="25"/>
                    <a:pt x="1" y="26"/>
                  </a:cubicBezTo>
                  <a:cubicBezTo>
                    <a:pt x="2" y="27"/>
                    <a:pt x="3" y="27"/>
                    <a:pt x="4" y="26"/>
                  </a:cubicBezTo>
                  <a:cubicBezTo>
                    <a:pt x="4" y="26"/>
                    <a:pt x="4" y="26"/>
                    <a:pt x="4" y="27"/>
                  </a:cubicBezTo>
                  <a:cubicBezTo>
                    <a:pt x="4" y="27"/>
                    <a:pt x="5" y="28"/>
                    <a:pt x="5" y="29"/>
                  </a:cubicBezTo>
                  <a:cubicBezTo>
                    <a:pt x="5" y="30"/>
                    <a:pt x="4" y="32"/>
                    <a:pt x="4" y="33"/>
                  </a:cubicBezTo>
                  <a:cubicBezTo>
                    <a:pt x="4" y="34"/>
                    <a:pt x="4" y="36"/>
                    <a:pt x="4" y="36"/>
                  </a:cubicBezTo>
                  <a:cubicBezTo>
                    <a:pt x="4" y="37"/>
                    <a:pt x="4" y="37"/>
                    <a:pt x="4" y="37"/>
                  </a:cubicBezTo>
                  <a:cubicBezTo>
                    <a:pt x="4" y="36"/>
                    <a:pt x="4" y="37"/>
                    <a:pt x="5" y="37"/>
                  </a:cubicBezTo>
                  <a:cubicBezTo>
                    <a:pt x="5" y="37"/>
                    <a:pt x="5" y="37"/>
                    <a:pt x="5" y="37"/>
                  </a:cubicBezTo>
                  <a:cubicBezTo>
                    <a:pt x="6" y="37"/>
                    <a:pt x="6" y="37"/>
                    <a:pt x="6" y="37"/>
                  </a:cubicBezTo>
                  <a:cubicBezTo>
                    <a:pt x="7" y="37"/>
                    <a:pt x="7" y="37"/>
                    <a:pt x="7" y="37"/>
                  </a:cubicBezTo>
                  <a:cubicBezTo>
                    <a:pt x="8" y="36"/>
                    <a:pt x="8" y="36"/>
                    <a:pt x="8" y="37"/>
                  </a:cubicBezTo>
                  <a:cubicBezTo>
                    <a:pt x="9" y="37"/>
                    <a:pt x="9" y="37"/>
                    <a:pt x="8" y="36"/>
                  </a:cubicBezTo>
                  <a:cubicBezTo>
                    <a:pt x="8" y="35"/>
                    <a:pt x="8" y="34"/>
                    <a:pt x="8" y="33"/>
                  </a:cubicBezTo>
                  <a:cubicBezTo>
                    <a:pt x="9" y="33"/>
                    <a:pt x="9" y="31"/>
                    <a:pt x="9" y="31"/>
                  </a:cubicBezTo>
                  <a:cubicBezTo>
                    <a:pt x="8" y="30"/>
                    <a:pt x="9" y="27"/>
                    <a:pt x="9" y="26"/>
                  </a:cubicBezTo>
                  <a:cubicBezTo>
                    <a:pt x="9" y="26"/>
                    <a:pt x="8" y="25"/>
                    <a:pt x="8" y="25"/>
                  </a:cubicBezTo>
                  <a:cubicBezTo>
                    <a:pt x="8" y="24"/>
                    <a:pt x="8" y="23"/>
                    <a:pt x="8" y="23"/>
                  </a:cubicBezTo>
                  <a:cubicBezTo>
                    <a:pt x="9" y="23"/>
                    <a:pt x="9" y="22"/>
                    <a:pt x="11" y="22"/>
                  </a:cubicBezTo>
                  <a:cubicBezTo>
                    <a:pt x="12" y="22"/>
                    <a:pt x="12" y="22"/>
                    <a:pt x="12" y="23"/>
                  </a:cubicBezTo>
                  <a:cubicBezTo>
                    <a:pt x="12" y="24"/>
                    <a:pt x="12" y="25"/>
                    <a:pt x="11" y="25"/>
                  </a:cubicBezTo>
                  <a:cubicBezTo>
                    <a:pt x="11" y="26"/>
                    <a:pt x="11" y="27"/>
                    <a:pt x="12" y="28"/>
                  </a:cubicBezTo>
                  <a:cubicBezTo>
                    <a:pt x="12" y="28"/>
                    <a:pt x="12" y="28"/>
                    <a:pt x="13" y="28"/>
                  </a:cubicBezTo>
                  <a:cubicBezTo>
                    <a:pt x="14" y="29"/>
                    <a:pt x="14" y="29"/>
                    <a:pt x="14" y="29"/>
                  </a:cubicBezTo>
                  <a:cubicBezTo>
                    <a:pt x="15" y="29"/>
                    <a:pt x="14" y="30"/>
                    <a:pt x="14" y="31"/>
                  </a:cubicBezTo>
                  <a:cubicBezTo>
                    <a:pt x="14" y="31"/>
                    <a:pt x="14" y="32"/>
                    <a:pt x="14" y="32"/>
                  </a:cubicBezTo>
                  <a:cubicBezTo>
                    <a:pt x="15" y="32"/>
                    <a:pt x="15" y="33"/>
                    <a:pt x="16" y="33"/>
                  </a:cubicBezTo>
                  <a:cubicBezTo>
                    <a:pt x="17" y="33"/>
                    <a:pt x="17" y="32"/>
                    <a:pt x="17" y="32"/>
                  </a:cubicBezTo>
                  <a:cubicBezTo>
                    <a:pt x="17" y="31"/>
                    <a:pt x="18" y="31"/>
                    <a:pt x="18" y="31"/>
                  </a:cubicBezTo>
                  <a:cubicBezTo>
                    <a:pt x="19" y="31"/>
                    <a:pt x="19" y="31"/>
                    <a:pt x="20" y="31"/>
                  </a:cubicBezTo>
                  <a:cubicBezTo>
                    <a:pt x="21" y="31"/>
                    <a:pt x="21" y="31"/>
                    <a:pt x="21" y="30"/>
                  </a:cubicBezTo>
                  <a:cubicBezTo>
                    <a:pt x="21" y="29"/>
                    <a:pt x="21" y="29"/>
                    <a:pt x="20" y="29"/>
                  </a:cubicBezTo>
                  <a:cubicBezTo>
                    <a:pt x="20" y="29"/>
                    <a:pt x="20" y="29"/>
                    <a:pt x="20" y="29"/>
                  </a:cubicBezTo>
                  <a:cubicBezTo>
                    <a:pt x="20" y="29"/>
                    <a:pt x="20" y="29"/>
                    <a:pt x="20" y="29"/>
                  </a:cubicBezTo>
                  <a:cubicBezTo>
                    <a:pt x="19" y="29"/>
                    <a:pt x="19" y="29"/>
                    <a:pt x="20" y="29"/>
                  </a:cubicBezTo>
                  <a:cubicBezTo>
                    <a:pt x="20" y="28"/>
                    <a:pt x="20" y="28"/>
                    <a:pt x="19" y="28"/>
                  </a:cubicBezTo>
                  <a:cubicBezTo>
                    <a:pt x="19" y="28"/>
                    <a:pt x="19" y="28"/>
                    <a:pt x="18" y="27"/>
                  </a:cubicBezTo>
                  <a:cubicBezTo>
                    <a:pt x="17" y="27"/>
                    <a:pt x="18" y="27"/>
                    <a:pt x="18" y="26"/>
                  </a:cubicBezTo>
                  <a:cubicBezTo>
                    <a:pt x="18" y="26"/>
                    <a:pt x="18" y="26"/>
                    <a:pt x="18" y="25"/>
                  </a:cubicBezTo>
                  <a:cubicBezTo>
                    <a:pt x="18" y="25"/>
                    <a:pt x="18" y="25"/>
                    <a:pt x="19" y="25"/>
                  </a:cubicBezTo>
                  <a:cubicBezTo>
                    <a:pt x="19" y="25"/>
                    <a:pt x="18" y="24"/>
                    <a:pt x="18" y="24"/>
                  </a:cubicBezTo>
                  <a:cubicBezTo>
                    <a:pt x="17" y="23"/>
                    <a:pt x="17" y="23"/>
                    <a:pt x="17" y="22"/>
                  </a:cubicBezTo>
                  <a:cubicBezTo>
                    <a:pt x="16" y="22"/>
                    <a:pt x="16" y="21"/>
                    <a:pt x="16" y="21"/>
                  </a:cubicBezTo>
                  <a:cubicBezTo>
                    <a:pt x="15" y="20"/>
                    <a:pt x="15" y="20"/>
                    <a:pt x="15" y="20"/>
                  </a:cubicBezTo>
                  <a:cubicBezTo>
                    <a:pt x="14" y="20"/>
                    <a:pt x="14" y="19"/>
                    <a:pt x="14" y="19"/>
                  </a:cubicBezTo>
                  <a:cubicBezTo>
                    <a:pt x="13" y="18"/>
                    <a:pt x="13" y="19"/>
                    <a:pt x="13" y="18"/>
                  </a:cubicBezTo>
                  <a:cubicBezTo>
                    <a:pt x="13" y="18"/>
                    <a:pt x="13" y="18"/>
                    <a:pt x="14" y="18"/>
                  </a:cubicBezTo>
                  <a:cubicBezTo>
                    <a:pt x="14" y="18"/>
                    <a:pt x="15" y="18"/>
                    <a:pt x="15" y="18"/>
                  </a:cubicBezTo>
                  <a:cubicBezTo>
                    <a:pt x="16" y="18"/>
                    <a:pt x="18" y="16"/>
                    <a:pt x="19" y="16"/>
                  </a:cubicBezTo>
                  <a:cubicBezTo>
                    <a:pt x="19" y="15"/>
                    <a:pt x="20" y="14"/>
                    <a:pt x="21" y="14"/>
                  </a:cubicBezTo>
                  <a:cubicBezTo>
                    <a:pt x="21" y="13"/>
                    <a:pt x="22" y="13"/>
                    <a:pt x="23" y="14"/>
                  </a:cubicBezTo>
                  <a:cubicBezTo>
                    <a:pt x="23" y="14"/>
                    <a:pt x="23" y="14"/>
                    <a:pt x="23" y="13"/>
                  </a:cubicBezTo>
                  <a:cubicBezTo>
                    <a:pt x="23" y="13"/>
                    <a:pt x="24" y="13"/>
                    <a:pt x="23" y="12"/>
                  </a:cubicBezTo>
                  <a:cubicBezTo>
                    <a:pt x="23" y="12"/>
                    <a:pt x="22" y="12"/>
                    <a:pt x="22" y="12"/>
                  </a:cubicBezTo>
                  <a:cubicBezTo>
                    <a:pt x="21" y="12"/>
                    <a:pt x="21" y="12"/>
                    <a:pt x="21" y="13"/>
                  </a:cubicBezTo>
                  <a:cubicBezTo>
                    <a:pt x="22" y="13"/>
                    <a:pt x="21" y="13"/>
                    <a:pt x="19" y="13"/>
                  </a:cubicBezTo>
                  <a:cubicBezTo>
                    <a:pt x="17" y="13"/>
                    <a:pt x="17" y="13"/>
                    <a:pt x="16" y="14"/>
                  </a:cubicBezTo>
                  <a:cubicBezTo>
                    <a:pt x="16" y="14"/>
                    <a:pt x="15" y="13"/>
                    <a:pt x="15" y="13"/>
                  </a:cubicBezTo>
                  <a:cubicBezTo>
                    <a:pt x="15" y="13"/>
                    <a:pt x="15" y="13"/>
                    <a:pt x="14" y="13"/>
                  </a:cubicBezTo>
                  <a:cubicBezTo>
                    <a:pt x="14" y="14"/>
                    <a:pt x="13" y="15"/>
                    <a:pt x="12" y="15"/>
                  </a:cubicBezTo>
                  <a:cubicBezTo>
                    <a:pt x="12" y="16"/>
                    <a:pt x="11" y="16"/>
                    <a:pt x="11" y="16"/>
                  </a:cubicBezTo>
                  <a:cubicBezTo>
                    <a:pt x="11" y="16"/>
                    <a:pt x="10" y="16"/>
                    <a:pt x="10" y="16"/>
                  </a:cubicBezTo>
                  <a:cubicBezTo>
                    <a:pt x="10" y="16"/>
                    <a:pt x="10" y="16"/>
                    <a:pt x="10" y="15"/>
                  </a:cubicBezTo>
                  <a:cubicBezTo>
                    <a:pt x="10" y="14"/>
                    <a:pt x="9" y="14"/>
                    <a:pt x="9" y="14"/>
                  </a:cubicBezTo>
                  <a:cubicBezTo>
                    <a:pt x="9" y="13"/>
                    <a:pt x="8" y="14"/>
                    <a:pt x="8" y="14"/>
                  </a:cubicBezTo>
                  <a:cubicBezTo>
                    <a:pt x="8" y="14"/>
                    <a:pt x="7" y="13"/>
                    <a:pt x="7" y="13"/>
                  </a:cubicBezTo>
                  <a:cubicBezTo>
                    <a:pt x="7" y="11"/>
                    <a:pt x="6" y="11"/>
                    <a:pt x="7" y="8"/>
                  </a:cubicBezTo>
                  <a:cubicBezTo>
                    <a:pt x="8" y="5"/>
                    <a:pt x="11" y="6"/>
                    <a:pt x="12" y="7"/>
                  </a:cubicBezTo>
                  <a:cubicBezTo>
                    <a:pt x="13" y="7"/>
                    <a:pt x="18" y="7"/>
                    <a:pt x="19" y="7"/>
                  </a:cubicBezTo>
                  <a:cubicBezTo>
                    <a:pt x="19" y="6"/>
                    <a:pt x="21" y="6"/>
                    <a:pt x="23" y="7"/>
                  </a:cubicBezTo>
                  <a:cubicBezTo>
                    <a:pt x="24" y="8"/>
                    <a:pt x="26" y="8"/>
                    <a:pt x="26" y="8"/>
                  </a:cubicBezTo>
                  <a:cubicBezTo>
                    <a:pt x="27" y="7"/>
                    <a:pt x="28" y="7"/>
                    <a:pt x="28" y="7"/>
                  </a:cubicBezTo>
                  <a:cubicBezTo>
                    <a:pt x="29" y="6"/>
                    <a:pt x="30" y="5"/>
                    <a:pt x="30" y="4"/>
                  </a:cubicBezTo>
                  <a:cubicBezTo>
                    <a:pt x="31" y="4"/>
                    <a:pt x="32" y="3"/>
                    <a:pt x="32" y="2"/>
                  </a:cubicBezTo>
                  <a:cubicBezTo>
                    <a:pt x="32" y="1"/>
                    <a:pt x="32" y="1"/>
                    <a:pt x="32" y="1"/>
                  </a:cubicBezTo>
                  <a:cubicBezTo>
                    <a:pt x="32" y="0"/>
                    <a:pt x="31" y="1"/>
                    <a:pt x="31" y="1"/>
                  </a:cubicBezTo>
                  <a:cubicBezTo>
                    <a:pt x="30" y="1"/>
                    <a:pt x="30" y="2"/>
                    <a:pt x="30" y="2"/>
                  </a:cubicBezTo>
                  <a:cubicBezTo>
                    <a:pt x="29" y="2"/>
                    <a:pt x="29" y="2"/>
                    <a:pt x="29" y="3"/>
                  </a:cubicBezTo>
                  <a:cubicBezTo>
                    <a:pt x="30" y="3"/>
                    <a:pt x="27" y="4"/>
                    <a:pt x="27" y="4"/>
                  </a:cubicBezTo>
                  <a:cubicBezTo>
                    <a:pt x="26" y="5"/>
                    <a:pt x="26" y="5"/>
                    <a:pt x="25" y="5"/>
                  </a:cubicBezTo>
                  <a:cubicBezTo>
                    <a:pt x="25" y="5"/>
                    <a:pt x="22" y="5"/>
                    <a:pt x="21" y="5"/>
                  </a:cubicBezTo>
                  <a:cubicBezTo>
                    <a:pt x="21" y="5"/>
                    <a:pt x="19" y="4"/>
                    <a:pt x="18" y="4"/>
                  </a:cubicBezTo>
                  <a:cubicBezTo>
                    <a:pt x="18" y="4"/>
                    <a:pt x="16" y="4"/>
                    <a:pt x="15" y="4"/>
                  </a:cubicBezTo>
                  <a:cubicBezTo>
                    <a:pt x="15" y="4"/>
                    <a:pt x="14" y="3"/>
                    <a:pt x="14" y="3"/>
                  </a:cubicBezTo>
                  <a:cubicBezTo>
                    <a:pt x="14" y="3"/>
                    <a:pt x="13" y="3"/>
                    <a:pt x="13" y="3"/>
                  </a:cubicBezTo>
                  <a:cubicBezTo>
                    <a:pt x="13" y="3"/>
                    <a:pt x="11" y="3"/>
                    <a:pt x="11" y="2"/>
                  </a:cubicBezTo>
                  <a:cubicBezTo>
                    <a:pt x="11" y="2"/>
                    <a:pt x="11" y="3"/>
                    <a:pt x="10" y="4"/>
                  </a:cubicBezTo>
                  <a:cubicBezTo>
                    <a:pt x="10" y="4"/>
                    <a:pt x="10" y="4"/>
                    <a:pt x="10" y="5"/>
                  </a:cubicBezTo>
                  <a:cubicBezTo>
                    <a:pt x="9" y="5"/>
                    <a:pt x="9" y="5"/>
                    <a:pt x="9" y="5"/>
                  </a:cubicBezTo>
                  <a:cubicBezTo>
                    <a:pt x="9" y="5"/>
                    <a:pt x="8" y="5"/>
                    <a:pt x="8" y="4"/>
                  </a:cubicBezTo>
                  <a:cubicBezTo>
                    <a:pt x="8" y="4"/>
                    <a:pt x="8" y="5"/>
                    <a:pt x="7" y="5"/>
                  </a:cubicBezTo>
                  <a:cubicBezTo>
                    <a:pt x="7" y="5"/>
                    <a:pt x="7" y="6"/>
                    <a:pt x="7" y="6"/>
                  </a:cubicBezTo>
                  <a:cubicBezTo>
                    <a:pt x="7" y="6"/>
                    <a:pt x="6" y="6"/>
                    <a:pt x="6" y="7"/>
                  </a:cubicBezTo>
                  <a:cubicBezTo>
                    <a:pt x="6" y="7"/>
                    <a:pt x="6" y="8"/>
                    <a:pt x="5" y="8"/>
                  </a:cubicBezTo>
                  <a:cubicBezTo>
                    <a:pt x="5" y="9"/>
                    <a:pt x="5" y="9"/>
                    <a:pt x="5" y="9"/>
                  </a:cubicBezTo>
                  <a:cubicBezTo>
                    <a:pt x="5" y="9"/>
                    <a:pt x="5" y="10"/>
                    <a:pt x="5" y="1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6" name="Freeform 659"/>
            <p:cNvSpPr>
              <a:spLocks/>
            </p:cNvSpPr>
            <p:nvPr/>
          </p:nvSpPr>
          <p:spPr bwMode="auto">
            <a:xfrm>
              <a:off x="4651" y="2590"/>
              <a:ext cx="13" cy="7"/>
            </a:xfrm>
            <a:custGeom>
              <a:avLst/>
              <a:gdLst/>
              <a:ahLst/>
              <a:cxnLst>
                <a:cxn ang="0">
                  <a:pos x="4" y="0"/>
                </a:cxn>
                <a:cxn ang="0">
                  <a:pos x="3" y="0"/>
                </a:cxn>
                <a:cxn ang="0">
                  <a:pos x="3" y="0"/>
                </a:cxn>
                <a:cxn ang="0">
                  <a:pos x="2" y="0"/>
                </a:cxn>
                <a:cxn ang="0">
                  <a:pos x="0" y="0"/>
                </a:cxn>
                <a:cxn ang="0">
                  <a:pos x="1" y="2"/>
                </a:cxn>
                <a:cxn ang="0">
                  <a:pos x="2" y="1"/>
                </a:cxn>
                <a:cxn ang="0">
                  <a:pos x="2" y="1"/>
                </a:cxn>
                <a:cxn ang="0">
                  <a:pos x="2" y="2"/>
                </a:cxn>
                <a:cxn ang="0">
                  <a:pos x="3" y="2"/>
                </a:cxn>
                <a:cxn ang="0">
                  <a:pos x="4" y="1"/>
                </a:cxn>
                <a:cxn ang="0">
                  <a:pos x="4" y="0"/>
                </a:cxn>
              </a:cxnLst>
              <a:rect l="0" t="0" r="r" b="b"/>
              <a:pathLst>
                <a:path w="4" h="2">
                  <a:moveTo>
                    <a:pt x="4" y="0"/>
                  </a:moveTo>
                  <a:cubicBezTo>
                    <a:pt x="3" y="0"/>
                    <a:pt x="3" y="0"/>
                    <a:pt x="3" y="0"/>
                  </a:cubicBezTo>
                  <a:cubicBezTo>
                    <a:pt x="3" y="0"/>
                    <a:pt x="3" y="0"/>
                    <a:pt x="3" y="0"/>
                  </a:cubicBezTo>
                  <a:cubicBezTo>
                    <a:pt x="2" y="0"/>
                    <a:pt x="2" y="0"/>
                    <a:pt x="2" y="0"/>
                  </a:cubicBezTo>
                  <a:cubicBezTo>
                    <a:pt x="2" y="0"/>
                    <a:pt x="0" y="0"/>
                    <a:pt x="0" y="0"/>
                  </a:cubicBezTo>
                  <a:cubicBezTo>
                    <a:pt x="1" y="1"/>
                    <a:pt x="1" y="2"/>
                    <a:pt x="1" y="2"/>
                  </a:cubicBezTo>
                  <a:cubicBezTo>
                    <a:pt x="1" y="1"/>
                    <a:pt x="2" y="0"/>
                    <a:pt x="2" y="1"/>
                  </a:cubicBezTo>
                  <a:cubicBezTo>
                    <a:pt x="2" y="1"/>
                    <a:pt x="3" y="1"/>
                    <a:pt x="2" y="1"/>
                  </a:cubicBezTo>
                  <a:cubicBezTo>
                    <a:pt x="2" y="2"/>
                    <a:pt x="2" y="2"/>
                    <a:pt x="2" y="2"/>
                  </a:cubicBezTo>
                  <a:cubicBezTo>
                    <a:pt x="2" y="2"/>
                    <a:pt x="3" y="2"/>
                    <a:pt x="3" y="2"/>
                  </a:cubicBezTo>
                  <a:cubicBezTo>
                    <a:pt x="3" y="1"/>
                    <a:pt x="3" y="1"/>
                    <a:pt x="4" y="1"/>
                  </a:cubicBezTo>
                  <a:cubicBezTo>
                    <a:pt x="4" y="0"/>
                    <a:pt x="4"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7" name="Freeform 660"/>
            <p:cNvSpPr>
              <a:spLocks/>
            </p:cNvSpPr>
            <p:nvPr/>
          </p:nvSpPr>
          <p:spPr bwMode="auto">
            <a:xfrm>
              <a:off x="4664" y="2593"/>
              <a:ext cx="1" cy="7"/>
            </a:xfrm>
            <a:custGeom>
              <a:avLst/>
              <a:gdLst/>
              <a:ahLst/>
              <a:cxnLst>
                <a:cxn ang="0">
                  <a:pos x="0" y="1"/>
                </a:cxn>
                <a:cxn ang="0">
                  <a:pos x="0" y="1"/>
                </a:cxn>
                <a:cxn ang="0">
                  <a:pos x="0" y="1"/>
                </a:cxn>
              </a:cxnLst>
              <a:rect l="0" t="0" r="r" b="b"/>
              <a:pathLst>
                <a:path h="2">
                  <a:moveTo>
                    <a:pt x="0" y="1"/>
                  </a:moveTo>
                  <a:cubicBezTo>
                    <a:pt x="0" y="1"/>
                    <a:pt x="0" y="2"/>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8" name="Freeform 661"/>
            <p:cNvSpPr>
              <a:spLocks/>
            </p:cNvSpPr>
            <p:nvPr/>
          </p:nvSpPr>
          <p:spPr bwMode="auto">
            <a:xfrm>
              <a:off x="4677" y="2597"/>
              <a:ext cx="16" cy="6"/>
            </a:xfrm>
            <a:custGeom>
              <a:avLst/>
              <a:gdLst/>
              <a:ahLst/>
              <a:cxnLst>
                <a:cxn ang="0">
                  <a:pos x="1" y="2"/>
                </a:cxn>
                <a:cxn ang="0">
                  <a:pos x="3" y="2"/>
                </a:cxn>
                <a:cxn ang="0">
                  <a:pos x="5" y="1"/>
                </a:cxn>
                <a:cxn ang="0">
                  <a:pos x="5" y="1"/>
                </a:cxn>
                <a:cxn ang="0">
                  <a:pos x="4" y="1"/>
                </a:cxn>
                <a:cxn ang="0">
                  <a:pos x="4" y="1"/>
                </a:cxn>
                <a:cxn ang="0">
                  <a:pos x="3" y="1"/>
                </a:cxn>
                <a:cxn ang="0">
                  <a:pos x="1" y="0"/>
                </a:cxn>
                <a:cxn ang="0">
                  <a:pos x="0" y="1"/>
                </a:cxn>
                <a:cxn ang="0">
                  <a:pos x="1" y="2"/>
                </a:cxn>
              </a:cxnLst>
              <a:rect l="0" t="0" r="r" b="b"/>
              <a:pathLst>
                <a:path w="5" h="2">
                  <a:moveTo>
                    <a:pt x="1" y="2"/>
                  </a:moveTo>
                  <a:cubicBezTo>
                    <a:pt x="2" y="2"/>
                    <a:pt x="2" y="1"/>
                    <a:pt x="3" y="2"/>
                  </a:cubicBezTo>
                  <a:cubicBezTo>
                    <a:pt x="3" y="2"/>
                    <a:pt x="5" y="2"/>
                    <a:pt x="5" y="1"/>
                  </a:cubicBezTo>
                  <a:cubicBezTo>
                    <a:pt x="5" y="1"/>
                    <a:pt x="5" y="0"/>
                    <a:pt x="5" y="1"/>
                  </a:cubicBezTo>
                  <a:cubicBezTo>
                    <a:pt x="4" y="1"/>
                    <a:pt x="4" y="1"/>
                    <a:pt x="4" y="1"/>
                  </a:cubicBezTo>
                  <a:cubicBezTo>
                    <a:pt x="4" y="1"/>
                    <a:pt x="4" y="0"/>
                    <a:pt x="4" y="1"/>
                  </a:cubicBezTo>
                  <a:cubicBezTo>
                    <a:pt x="4" y="1"/>
                    <a:pt x="4" y="1"/>
                    <a:pt x="3" y="1"/>
                  </a:cubicBezTo>
                  <a:cubicBezTo>
                    <a:pt x="3" y="0"/>
                    <a:pt x="2" y="0"/>
                    <a:pt x="1" y="0"/>
                  </a:cubicBezTo>
                  <a:cubicBezTo>
                    <a:pt x="1" y="0"/>
                    <a:pt x="0" y="0"/>
                    <a:pt x="0" y="1"/>
                  </a:cubicBezTo>
                  <a:cubicBezTo>
                    <a:pt x="0"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9" name="Freeform 662"/>
            <p:cNvSpPr>
              <a:spLocks/>
            </p:cNvSpPr>
            <p:nvPr/>
          </p:nvSpPr>
          <p:spPr bwMode="auto">
            <a:xfrm>
              <a:off x="4693" y="2600"/>
              <a:ext cx="20" cy="3"/>
            </a:xfrm>
            <a:custGeom>
              <a:avLst/>
              <a:gdLst/>
              <a:ahLst/>
              <a:cxnLst>
                <a:cxn ang="0">
                  <a:pos x="0" y="0"/>
                </a:cxn>
                <a:cxn ang="0">
                  <a:pos x="2" y="1"/>
                </a:cxn>
                <a:cxn ang="0">
                  <a:pos x="4" y="0"/>
                </a:cxn>
                <a:cxn ang="0">
                  <a:pos x="5" y="0"/>
                </a:cxn>
                <a:cxn ang="0">
                  <a:pos x="1" y="0"/>
                </a:cxn>
                <a:cxn ang="0">
                  <a:pos x="0" y="0"/>
                </a:cxn>
              </a:cxnLst>
              <a:rect l="0" t="0" r="r" b="b"/>
              <a:pathLst>
                <a:path w="6" h="1">
                  <a:moveTo>
                    <a:pt x="0" y="0"/>
                  </a:moveTo>
                  <a:cubicBezTo>
                    <a:pt x="0" y="0"/>
                    <a:pt x="1" y="1"/>
                    <a:pt x="2" y="1"/>
                  </a:cubicBezTo>
                  <a:cubicBezTo>
                    <a:pt x="3" y="1"/>
                    <a:pt x="3" y="1"/>
                    <a:pt x="4" y="0"/>
                  </a:cubicBezTo>
                  <a:cubicBezTo>
                    <a:pt x="4" y="0"/>
                    <a:pt x="6" y="0"/>
                    <a:pt x="5" y="0"/>
                  </a:cubicBezTo>
                  <a:cubicBezTo>
                    <a:pt x="3"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0" name="Freeform 663"/>
            <p:cNvSpPr>
              <a:spLocks/>
            </p:cNvSpPr>
            <p:nvPr/>
          </p:nvSpPr>
          <p:spPr bwMode="auto">
            <a:xfrm>
              <a:off x="4703" y="2600"/>
              <a:ext cx="3" cy="13"/>
            </a:xfrm>
            <a:custGeom>
              <a:avLst/>
              <a:gdLst/>
              <a:ahLst/>
              <a:cxnLst>
                <a:cxn ang="0">
                  <a:pos x="0" y="1"/>
                </a:cxn>
                <a:cxn ang="0">
                  <a:pos x="0" y="1"/>
                </a:cxn>
                <a:cxn ang="0">
                  <a:pos x="0" y="3"/>
                </a:cxn>
                <a:cxn ang="0">
                  <a:pos x="0" y="1"/>
                </a:cxn>
              </a:cxnLst>
              <a:rect l="0" t="0" r="r" b="b"/>
              <a:pathLst>
                <a:path w="1" h="4">
                  <a:moveTo>
                    <a:pt x="0" y="1"/>
                  </a:moveTo>
                  <a:cubicBezTo>
                    <a:pt x="0" y="0"/>
                    <a:pt x="0" y="1"/>
                    <a:pt x="0" y="1"/>
                  </a:cubicBezTo>
                  <a:cubicBezTo>
                    <a:pt x="0" y="2"/>
                    <a:pt x="0" y="3"/>
                    <a:pt x="0" y="3"/>
                  </a:cubicBezTo>
                  <a:cubicBezTo>
                    <a:pt x="1" y="4"/>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1" name="Freeform 664"/>
            <p:cNvSpPr>
              <a:spLocks/>
            </p:cNvSpPr>
            <p:nvPr/>
          </p:nvSpPr>
          <p:spPr bwMode="auto">
            <a:xfrm>
              <a:off x="4726" y="2593"/>
              <a:ext cx="13" cy="7"/>
            </a:xfrm>
            <a:custGeom>
              <a:avLst/>
              <a:gdLst/>
              <a:ahLst/>
              <a:cxnLst>
                <a:cxn ang="0">
                  <a:pos x="0" y="1"/>
                </a:cxn>
                <a:cxn ang="0">
                  <a:pos x="1" y="2"/>
                </a:cxn>
                <a:cxn ang="0">
                  <a:pos x="3" y="1"/>
                </a:cxn>
                <a:cxn ang="0">
                  <a:pos x="4" y="1"/>
                </a:cxn>
                <a:cxn ang="0">
                  <a:pos x="1" y="0"/>
                </a:cxn>
                <a:cxn ang="0">
                  <a:pos x="0" y="1"/>
                </a:cxn>
              </a:cxnLst>
              <a:rect l="0" t="0" r="r" b="b"/>
              <a:pathLst>
                <a:path w="4" h="2">
                  <a:moveTo>
                    <a:pt x="0" y="1"/>
                  </a:moveTo>
                  <a:cubicBezTo>
                    <a:pt x="0" y="1"/>
                    <a:pt x="0" y="2"/>
                    <a:pt x="1" y="2"/>
                  </a:cubicBezTo>
                  <a:cubicBezTo>
                    <a:pt x="2" y="2"/>
                    <a:pt x="2" y="1"/>
                    <a:pt x="3" y="1"/>
                  </a:cubicBezTo>
                  <a:cubicBezTo>
                    <a:pt x="3" y="1"/>
                    <a:pt x="4" y="2"/>
                    <a:pt x="4" y="1"/>
                  </a:cubicBezTo>
                  <a:cubicBezTo>
                    <a:pt x="3" y="0"/>
                    <a:pt x="2" y="0"/>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2" name="Freeform 665"/>
            <p:cNvSpPr>
              <a:spLocks/>
            </p:cNvSpPr>
            <p:nvPr/>
          </p:nvSpPr>
          <p:spPr bwMode="auto">
            <a:xfrm>
              <a:off x="4700" y="2619"/>
              <a:ext cx="26" cy="13"/>
            </a:xfrm>
            <a:custGeom>
              <a:avLst/>
              <a:gdLst/>
              <a:ahLst/>
              <a:cxnLst>
                <a:cxn ang="0">
                  <a:pos x="4" y="0"/>
                </a:cxn>
                <a:cxn ang="0">
                  <a:pos x="2" y="0"/>
                </a:cxn>
                <a:cxn ang="0">
                  <a:pos x="2" y="2"/>
                </a:cxn>
                <a:cxn ang="0">
                  <a:pos x="5" y="4"/>
                </a:cxn>
                <a:cxn ang="0">
                  <a:pos x="7" y="2"/>
                </a:cxn>
                <a:cxn ang="0">
                  <a:pos x="7" y="1"/>
                </a:cxn>
                <a:cxn ang="0">
                  <a:pos x="4" y="0"/>
                </a:cxn>
              </a:cxnLst>
              <a:rect l="0" t="0" r="r" b="b"/>
              <a:pathLst>
                <a:path w="8" h="4">
                  <a:moveTo>
                    <a:pt x="4" y="0"/>
                  </a:moveTo>
                  <a:cubicBezTo>
                    <a:pt x="4" y="0"/>
                    <a:pt x="3" y="0"/>
                    <a:pt x="2" y="0"/>
                  </a:cubicBezTo>
                  <a:cubicBezTo>
                    <a:pt x="2" y="0"/>
                    <a:pt x="0" y="1"/>
                    <a:pt x="2" y="2"/>
                  </a:cubicBezTo>
                  <a:cubicBezTo>
                    <a:pt x="3" y="4"/>
                    <a:pt x="4" y="4"/>
                    <a:pt x="5" y="4"/>
                  </a:cubicBezTo>
                  <a:cubicBezTo>
                    <a:pt x="7" y="4"/>
                    <a:pt x="8" y="3"/>
                    <a:pt x="7" y="2"/>
                  </a:cubicBezTo>
                  <a:cubicBezTo>
                    <a:pt x="7" y="1"/>
                    <a:pt x="7" y="2"/>
                    <a:pt x="7" y="1"/>
                  </a:cubicBezTo>
                  <a:cubicBezTo>
                    <a:pt x="6" y="0"/>
                    <a:pt x="5"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3" name="Freeform 666"/>
            <p:cNvSpPr>
              <a:spLocks/>
            </p:cNvSpPr>
            <p:nvPr/>
          </p:nvSpPr>
          <p:spPr bwMode="auto">
            <a:xfrm>
              <a:off x="4729" y="2590"/>
              <a:ext cx="3" cy="1"/>
            </a:xfrm>
            <a:custGeom>
              <a:avLst/>
              <a:gdLst/>
              <a:ahLst/>
              <a:cxnLst>
                <a:cxn ang="0">
                  <a:pos x="0" y="0"/>
                </a:cxn>
                <a:cxn ang="0">
                  <a:pos x="0" y="0"/>
                </a:cxn>
                <a:cxn ang="0">
                  <a:pos x="0" y="0"/>
                </a:cxn>
              </a:cxnLst>
              <a:rect l="0" t="0" r="r" b="b"/>
              <a:pathLst>
                <a:path w="1">
                  <a:moveTo>
                    <a:pt x="0" y="0"/>
                  </a:moveTo>
                  <a:cubicBezTo>
                    <a:pt x="0" y="0"/>
                    <a:pt x="0" y="0"/>
                    <a:pt x="0"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4" name="Freeform 667"/>
            <p:cNvSpPr>
              <a:spLocks/>
            </p:cNvSpPr>
            <p:nvPr/>
          </p:nvSpPr>
          <p:spPr bwMode="auto">
            <a:xfrm>
              <a:off x="4719" y="2574"/>
              <a:ext cx="7" cy="7"/>
            </a:xfrm>
            <a:custGeom>
              <a:avLst/>
              <a:gdLst/>
              <a:ahLst/>
              <a:cxnLst>
                <a:cxn ang="0">
                  <a:pos x="1" y="0"/>
                </a:cxn>
                <a:cxn ang="0">
                  <a:pos x="1" y="1"/>
                </a:cxn>
                <a:cxn ang="0">
                  <a:pos x="1" y="0"/>
                </a:cxn>
              </a:cxnLst>
              <a:rect l="0" t="0" r="r" b="b"/>
              <a:pathLst>
                <a:path w="2" h="2">
                  <a:moveTo>
                    <a:pt x="1" y="0"/>
                  </a:moveTo>
                  <a:cubicBezTo>
                    <a:pt x="1" y="1"/>
                    <a:pt x="0" y="2"/>
                    <a:pt x="1" y="1"/>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5" name="Freeform 668"/>
            <p:cNvSpPr>
              <a:spLocks/>
            </p:cNvSpPr>
            <p:nvPr/>
          </p:nvSpPr>
          <p:spPr bwMode="auto">
            <a:xfrm>
              <a:off x="4722" y="2581"/>
              <a:ext cx="4" cy="3"/>
            </a:xfrm>
            <a:custGeom>
              <a:avLst/>
              <a:gdLst/>
              <a:ahLst/>
              <a:cxnLst>
                <a:cxn ang="0">
                  <a:pos x="0" y="0"/>
                </a:cxn>
                <a:cxn ang="0">
                  <a:pos x="1" y="1"/>
                </a:cxn>
                <a:cxn ang="0">
                  <a:pos x="0" y="0"/>
                </a:cxn>
              </a:cxnLst>
              <a:rect l="0" t="0" r="r" b="b"/>
              <a:pathLst>
                <a:path w="1" h="1">
                  <a:moveTo>
                    <a:pt x="0" y="0"/>
                  </a:moveTo>
                  <a:cubicBezTo>
                    <a:pt x="0" y="1"/>
                    <a:pt x="0"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6" name="Freeform 669"/>
            <p:cNvSpPr>
              <a:spLocks/>
            </p:cNvSpPr>
            <p:nvPr/>
          </p:nvSpPr>
          <p:spPr bwMode="auto">
            <a:xfrm>
              <a:off x="4726" y="2574"/>
              <a:ext cx="9" cy="10"/>
            </a:xfrm>
            <a:custGeom>
              <a:avLst/>
              <a:gdLst/>
              <a:ahLst/>
              <a:cxnLst>
                <a:cxn ang="0">
                  <a:pos x="0" y="1"/>
                </a:cxn>
                <a:cxn ang="0">
                  <a:pos x="0" y="2"/>
                </a:cxn>
                <a:cxn ang="0">
                  <a:pos x="0" y="2"/>
                </a:cxn>
                <a:cxn ang="0">
                  <a:pos x="1" y="3"/>
                </a:cxn>
                <a:cxn ang="0">
                  <a:pos x="2" y="3"/>
                </a:cxn>
                <a:cxn ang="0">
                  <a:pos x="2" y="3"/>
                </a:cxn>
                <a:cxn ang="0">
                  <a:pos x="2" y="3"/>
                </a:cxn>
                <a:cxn ang="0">
                  <a:pos x="1" y="2"/>
                </a:cxn>
                <a:cxn ang="0">
                  <a:pos x="1" y="1"/>
                </a:cxn>
                <a:cxn ang="0">
                  <a:pos x="0" y="1"/>
                </a:cxn>
                <a:cxn ang="0">
                  <a:pos x="0" y="1"/>
                </a:cxn>
              </a:cxnLst>
              <a:rect l="0" t="0" r="r" b="b"/>
              <a:pathLst>
                <a:path w="3" h="3">
                  <a:moveTo>
                    <a:pt x="0" y="1"/>
                  </a:moveTo>
                  <a:cubicBezTo>
                    <a:pt x="0" y="2"/>
                    <a:pt x="0" y="2"/>
                    <a:pt x="0" y="2"/>
                  </a:cubicBezTo>
                  <a:cubicBezTo>
                    <a:pt x="1" y="2"/>
                    <a:pt x="1" y="2"/>
                    <a:pt x="0" y="2"/>
                  </a:cubicBezTo>
                  <a:cubicBezTo>
                    <a:pt x="0" y="3"/>
                    <a:pt x="0" y="3"/>
                    <a:pt x="1" y="3"/>
                  </a:cubicBezTo>
                  <a:cubicBezTo>
                    <a:pt x="1" y="3"/>
                    <a:pt x="1" y="3"/>
                    <a:pt x="2" y="3"/>
                  </a:cubicBezTo>
                  <a:cubicBezTo>
                    <a:pt x="2" y="3"/>
                    <a:pt x="2" y="3"/>
                    <a:pt x="2" y="3"/>
                  </a:cubicBezTo>
                  <a:cubicBezTo>
                    <a:pt x="2" y="3"/>
                    <a:pt x="3" y="3"/>
                    <a:pt x="2" y="3"/>
                  </a:cubicBezTo>
                  <a:cubicBezTo>
                    <a:pt x="2" y="3"/>
                    <a:pt x="2" y="3"/>
                    <a:pt x="1" y="2"/>
                  </a:cubicBezTo>
                  <a:cubicBezTo>
                    <a:pt x="1" y="1"/>
                    <a:pt x="1" y="0"/>
                    <a:pt x="1" y="1"/>
                  </a:cubicBezTo>
                  <a:cubicBezTo>
                    <a:pt x="1" y="1"/>
                    <a:pt x="0" y="1"/>
                    <a:pt x="0"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7" name="Freeform 670"/>
            <p:cNvSpPr>
              <a:spLocks/>
            </p:cNvSpPr>
            <p:nvPr/>
          </p:nvSpPr>
          <p:spPr bwMode="auto">
            <a:xfrm>
              <a:off x="4735" y="2629"/>
              <a:ext cx="4" cy="3"/>
            </a:xfrm>
            <a:custGeom>
              <a:avLst/>
              <a:gdLst/>
              <a:ahLst/>
              <a:cxnLst>
                <a:cxn ang="0">
                  <a:pos x="0" y="0"/>
                </a:cxn>
                <a:cxn ang="0">
                  <a:pos x="1" y="0"/>
                </a:cxn>
                <a:cxn ang="0">
                  <a:pos x="0" y="0"/>
                </a:cxn>
              </a:cxnLst>
              <a:rect l="0" t="0" r="r" b="b"/>
              <a:pathLst>
                <a:path w="1" h="1">
                  <a:moveTo>
                    <a:pt x="0" y="0"/>
                  </a:moveTo>
                  <a:cubicBezTo>
                    <a:pt x="0" y="1"/>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8" name="Freeform 671"/>
            <p:cNvSpPr>
              <a:spLocks/>
            </p:cNvSpPr>
            <p:nvPr/>
          </p:nvSpPr>
          <p:spPr bwMode="auto">
            <a:xfrm>
              <a:off x="4742" y="2629"/>
              <a:ext cx="3" cy="1"/>
            </a:xfrm>
            <a:custGeom>
              <a:avLst/>
              <a:gdLst/>
              <a:ahLst/>
              <a:cxnLst>
                <a:cxn ang="0">
                  <a:pos x="0" y="0"/>
                </a:cxn>
                <a:cxn ang="0">
                  <a:pos x="1" y="0"/>
                </a:cxn>
                <a:cxn ang="0">
                  <a:pos x="0" y="0"/>
                </a:cxn>
              </a:cxnLst>
              <a:rect l="0" t="0" r="r" b="b"/>
              <a:pathLst>
                <a:path w="1">
                  <a:moveTo>
                    <a:pt x="0" y="0"/>
                  </a:moveTo>
                  <a:cubicBezTo>
                    <a:pt x="0" y="0"/>
                    <a:pt x="0" y="0"/>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9" name="Freeform 672"/>
            <p:cNvSpPr>
              <a:spLocks/>
            </p:cNvSpPr>
            <p:nvPr/>
          </p:nvSpPr>
          <p:spPr bwMode="auto">
            <a:xfrm>
              <a:off x="4745" y="2626"/>
              <a:ext cx="3" cy="3"/>
            </a:xfrm>
            <a:custGeom>
              <a:avLst/>
              <a:gdLst/>
              <a:ahLst/>
              <a:cxnLst>
                <a:cxn ang="0">
                  <a:pos x="1" y="1"/>
                </a:cxn>
                <a:cxn ang="0">
                  <a:pos x="0" y="0"/>
                </a:cxn>
                <a:cxn ang="0">
                  <a:pos x="1" y="1"/>
                </a:cxn>
              </a:cxnLst>
              <a:rect l="0" t="0" r="r" b="b"/>
              <a:pathLst>
                <a:path w="1" h="1">
                  <a:moveTo>
                    <a:pt x="1" y="1"/>
                  </a:moveTo>
                  <a:cubicBezTo>
                    <a:pt x="1" y="1"/>
                    <a:pt x="0" y="1"/>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0" name="Freeform 673"/>
            <p:cNvSpPr>
              <a:spLocks/>
            </p:cNvSpPr>
            <p:nvPr/>
          </p:nvSpPr>
          <p:spPr bwMode="auto">
            <a:xfrm>
              <a:off x="4732" y="2613"/>
              <a:ext cx="52" cy="23"/>
            </a:xfrm>
            <a:custGeom>
              <a:avLst/>
              <a:gdLst/>
              <a:ahLst/>
              <a:cxnLst>
                <a:cxn ang="0">
                  <a:pos x="3" y="1"/>
                </a:cxn>
                <a:cxn ang="0">
                  <a:pos x="1" y="2"/>
                </a:cxn>
                <a:cxn ang="0">
                  <a:pos x="0" y="3"/>
                </a:cxn>
                <a:cxn ang="0">
                  <a:pos x="1" y="4"/>
                </a:cxn>
                <a:cxn ang="0">
                  <a:pos x="1" y="3"/>
                </a:cxn>
                <a:cxn ang="0">
                  <a:pos x="2" y="2"/>
                </a:cxn>
                <a:cxn ang="0">
                  <a:pos x="2" y="3"/>
                </a:cxn>
                <a:cxn ang="0">
                  <a:pos x="3" y="4"/>
                </a:cxn>
                <a:cxn ang="0">
                  <a:pos x="5" y="4"/>
                </a:cxn>
                <a:cxn ang="0">
                  <a:pos x="6" y="3"/>
                </a:cxn>
                <a:cxn ang="0">
                  <a:pos x="8" y="4"/>
                </a:cxn>
                <a:cxn ang="0">
                  <a:pos x="9" y="4"/>
                </a:cxn>
                <a:cxn ang="0">
                  <a:pos x="9" y="3"/>
                </a:cxn>
                <a:cxn ang="0">
                  <a:pos x="13" y="5"/>
                </a:cxn>
                <a:cxn ang="0">
                  <a:pos x="15" y="5"/>
                </a:cxn>
                <a:cxn ang="0">
                  <a:pos x="15" y="4"/>
                </a:cxn>
                <a:cxn ang="0">
                  <a:pos x="14" y="3"/>
                </a:cxn>
                <a:cxn ang="0">
                  <a:pos x="12" y="2"/>
                </a:cxn>
                <a:cxn ang="0">
                  <a:pos x="10" y="1"/>
                </a:cxn>
                <a:cxn ang="0">
                  <a:pos x="8" y="1"/>
                </a:cxn>
                <a:cxn ang="0">
                  <a:pos x="6" y="1"/>
                </a:cxn>
                <a:cxn ang="0">
                  <a:pos x="6" y="1"/>
                </a:cxn>
                <a:cxn ang="0">
                  <a:pos x="3" y="1"/>
                </a:cxn>
              </a:cxnLst>
              <a:rect l="0" t="0" r="r" b="b"/>
              <a:pathLst>
                <a:path w="16" h="7">
                  <a:moveTo>
                    <a:pt x="3" y="1"/>
                  </a:moveTo>
                  <a:cubicBezTo>
                    <a:pt x="1" y="1"/>
                    <a:pt x="2" y="2"/>
                    <a:pt x="1" y="2"/>
                  </a:cubicBezTo>
                  <a:cubicBezTo>
                    <a:pt x="1" y="2"/>
                    <a:pt x="0" y="2"/>
                    <a:pt x="0" y="3"/>
                  </a:cubicBezTo>
                  <a:cubicBezTo>
                    <a:pt x="1" y="4"/>
                    <a:pt x="1" y="4"/>
                    <a:pt x="1" y="4"/>
                  </a:cubicBezTo>
                  <a:cubicBezTo>
                    <a:pt x="1" y="4"/>
                    <a:pt x="1" y="4"/>
                    <a:pt x="1" y="3"/>
                  </a:cubicBezTo>
                  <a:cubicBezTo>
                    <a:pt x="1" y="3"/>
                    <a:pt x="2" y="2"/>
                    <a:pt x="2" y="2"/>
                  </a:cubicBezTo>
                  <a:cubicBezTo>
                    <a:pt x="2" y="3"/>
                    <a:pt x="2" y="3"/>
                    <a:pt x="2" y="3"/>
                  </a:cubicBezTo>
                  <a:cubicBezTo>
                    <a:pt x="3" y="3"/>
                    <a:pt x="3" y="3"/>
                    <a:pt x="3" y="4"/>
                  </a:cubicBezTo>
                  <a:cubicBezTo>
                    <a:pt x="3" y="4"/>
                    <a:pt x="4" y="5"/>
                    <a:pt x="5" y="4"/>
                  </a:cubicBezTo>
                  <a:cubicBezTo>
                    <a:pt x="6" y="3"/>
                    <a:pt x="6" y="3"/>
                    <a:pt x="6" y="3"/>
                  </a:cubicBezTo>
                  <a:cubicBezTo>
                    <a:pt x="6" y="3"/>
                    <a:pt x="7" y="4"/>
                    <a:pt x="8" y="4"/>
                  </a:cubicBezTo>
                  <a:cubicBezTo>
                    <a:pt x="8" y="4"/>
                    <a:pt x="9" y="4"/>
                    <a:pt x="9" y="4"/>
                  </a:cubicBezTo>
                  <a:cubicBezTo>
                    <a:pt x="8" y="3"/>
                    <a:pt x="9" y="3"/>
                    <a:pt x="9" y="3"/>
                  </a:cubicBezTo>
                  <a:cubicBezTo>
                    <a:pt x="10" y="4"/>
                    <a:pt x="12" y="4"/>
                    <a:pt x="13" y="5"/>
                  </a:cubicBezTo>
                  <a:cubicBezTo>
                    <a:pt x="15" y="6"/>
                    <a:pt x="16" y="7"/>
                    <a:pt x="15" y="5"/>
                  </a:cubicBezTo>
                  <a:cubicBezTo>
                    <a:pt x="15" y="4"/>
                    <a:pt x="15" y="4"/>
                    <a:pt x="15" y="4"/>
                  </a:cubicBezTo>
                  <a:cubicBezTo>
                    <a:pt x="14" y="4"/>
                    <a:pt x="14" y="3"/>
                    <a:pt x="14" y="3"/>
                  </a:cubicBezTo>
                  <a:cubicBezTo>
                    <a:pt x="14" y="3"/>
                    <a:pt x="13" y="2"/>
                    <a:pt x="12" y="2"/>
                  </a:cubicBezTo>
                  <a:cubicBezTo>
                    <a:pt x="11" y="2"/>
                    <a:pt x="10" y="2"/>
                    <a:pt x="10" y="1"/>
                  </a:cubicBezTo>
                  <a:cubicBezTo>
                    <a:pt x="9" y="1"/>
                    <a:pt x="9" y="1"/>
                    <a:pt x="8" y="1"/>
                  </a:cubicBezTo>
                  <a:cubicBezTo>
                    <a:pt x="7" y="2"/>
                    <a:pt x="6" y="2"/>
                    <a:pt x="6" y="1"/>
                  </a:cubicBezTo>
                  <a:cubicBezTo>
                    <a:pt x="7" y="1"/>
                    <a:pt x="7" y="0"/>
                    <a:pt x="6" y="1"/>
                  </a:cubicBezTo>
                  <a:cubicBezTo>
                    <a:pt x="5" y="1"/>
                    <a:pt x="4"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1" name="Freeform 674"/>
            <p:cNvSpPr>
              <a:spLocks/>
            </p:cNvSpPr>
            <p:nvPr/>
          </p:nvSpPr>
          <p:spPr bwMode="auto">
            <a:xfrm>
              <a:off x="4764" y="2597"/>
              <a:ext cx="10" cy="9"/>
            </a:xfrm>
            <a:custGeom>
              <a:avLst/>
              <a:gdLst/>
              <a:ahLst/>
              <a:cxnLst>
                <a:cxn ang="0">
                  <a:pos x="0" y="1"/>
                </a:cxn>
                <a:cxn ang="0">
                  <a:pos x="2" y="2"/>
                </a:cxn>
                <a:cxn ang="0">
                  <a:pos x="3" y="2"/>
                </a:cxn>
                <a:cxn ang="0">
                  <a:pos x="3" y="1"/>
                </a:cxn>
                <a:cxn ang="0">
                  <a:pos x="2" y="0"/>
                </a:cxn>
                <a:cxn ang="0">
                  <a:pos x="0" y="1"/>
                </a:cxn>
                <a:cxn ang="0">
                  <a:pos x="0" y="1"/>
                </a:cxn>
              </a:cxnLst>
              <a:rect l="0" t="0" r="r" b="b"/>
              <a:pathLst>
                <a:path w="3" h="3">
                  <a:moveTo>
                    <a:pt x="0" y="1"/>
                  </a:moveTo>
                  <a:cubicBezTo>
                    <a:pt x="0" y="1"/>
                    <a:pt x="1" y="2"/>
                    <a:pt x="2" y="2"/>
                  </a:cubicBezTo>
                  <a:cubicBezTo>
                    <a:pt x="3" y="3"/>
                    <a:pt x="2" y="2"/>
                    <a:pt x="3" y="2"/>
                  </a:cubicBezTo>
                  <a:cubicBezTo>
                    <a:pt x="3" y="2"/>
                    <a:pt x="3" y="1"/>
                    <a:pt x="3" y="1"/>
                  </a:cubicBezTo>
                  <a:cubicBezTo>
                    <a:pt x="3" y="0"/>
                    <a:pt x="3" y="0"/>
                    <a:pt x="2" y="0"/>
                  </a:cubicBezTo>
                  <a:cubicBezTo>
                    <a:pt x="2" y="0"/>
                    <a:pt x="1" y="1"/>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2" name="Freeform 675"/>
            <p:cNvSpPr>
              <a:spLocks/>
            </p:cNvSpPr>
            <p:nvPr/>
          </p:nvSpPr>
          <p:spPr bwMode="auto">
            <a:xfrm>
              <a:off x="4726" y="2535"/>
              <a:ext cx="26" cy="52"/>
            </a:xfrm>
            <a:custGeom>
              <a:avLst/>
              <a:gdLst/>
              <a:ahLst/>
              <a:cxnLst>
                <a:cxn ang="0">
                  <a:pos x="1" y="4"/>
                </a:cxn>
                <a:cxn ang="0">
                  <a:pos x="0" y="6"/>
                </a:cxn>
                <a:cxn ang="0">
                  <a:pos x="1" y="7"/>
                </a:cxn>
                <a:cxn ang="0">
                  <a:pos x="1" y="9"/>
                </a:cxn>
                <a:cxn ang="0">
                  <a:pos x="2" y="11"/>
                </a:cxn>
                <a:cxn ang="0">
                  <a:pos x="2" y="13"/>
                </a:cxn>
                <a:cxn ang="0">
                  <a:pos x="5" y="15"/>
                </a:cxn>
                <a:cxn ang="0">
                  <a:pos x="5" y="15"/>
                </a:cxn>
                <a:cxn ang="0">
                  <a:pos x="3" y="12"/>
                </a:cxn>
                <a:cxn ang="0">
                  <a:pos x="3" y="11"/>
                </a:cxn>
                <a:cxn ang="0">
                  <a:pos x="3" y="9"/>
                </a:cxn>
                <a:cxn ang="0">
                  <a:pos x="3" y="9"/>
                </a:cxn>
                <a:cxn ang="0">
                  <a:pos x="7" y="10"/>
                </a:cxn>
                <a:cxn ang="0">
                  <a:pos x="7" y="9"/>
                </a:cxn>
                <a:cxn ang="0">
                  <a:pos x="5" y="8"/>
                </a:cxn>
                <a:cxn ang="0">
                  <a:pos x="5" y="6"/>
                </a:cxn>
                <a:cxn ang="0">
                  <a:pos x="7" y="5"/>
                </a:cxn>
                <a:cxn ang="0">
                  <a:pos x="7" y="4"/>
                </a:cxn>
                <a:cxn ang="0">
                  <a:pos x="6" y="3"/>
                </a:cxn>
                <a:cxn ang="0">
                  <a:pos x="4" y="4"/>
                </a:cxn>
                <a:cxn ang="0">
                  <a:pos x="4" y="5"/>
                </a:cxn>
                <a:cxn ang="0">
                  <a:pos x="4" y="5"/>
                </a:cxn>
                <a:cxn ang="0">
                  <a:pos x="3" y="6"/>
                </a:cxn>
                <a:cxn ang="0">
                  <a:pos x="2" y="7"/>
                </a:cxn>
                <a:cxn ang="0">
                  <a:pos x="2" y="6"/>
                </a:cxn>
                <a:cxn ang="0">
                  <a:pos x="3" y="5"/>
                </a:cxn>
                <a:cxn ang="0">
                  <a:pos x="3" y="2"/>
                </a:cxn>
                <a:cxn ang="0">
                  <a:pos x="3" y="1"/>
                </a:cxn>
                <a:cxn ang="0">
                  <a:pos x="3" y="0"/>
                </a:cxn>
                <a:cxn ang="0">
                  <a:pos x="1" y="2"/>
                </a:cxn>
                <a:cxn ang="0">
                  <a:pos x="1" y="4"/>
                </a:cxn>
              </a:cxnLst>
              <a:rect l="0" t="0" r="r" b="b"/>
              <a:pathLst>
                <a:path w="8" h="16">
                  <a:moveTo>
                    <a:pt x="1" y="4"/>
                  </a:moveTo>
                  <a:cubicBezTo>
                    <a:pt x="1" y="4"/>
                    <a:pt x="0" y="5"/>
                    <a:pt x="0" y="6"/>
                  </a:cubicBezTo>
                  <a:cubicBezTo>
                    <a:pt x="1" y="6"/>
                    <a:pt x="1" y="7"/>
                    <a:pt x="1" y="7"/>
                  </a:cubicBezTo>
                  <a:cubicBezTo>
                    <a:pt x="1" y="8"/>
                    <a:pt x="1" y="8"/>
                    <a:pt x="1" y="9"/>
                  </a:cubicBezTo>
                  <a:cubicBezTo>
                    <a:pt x="2" y="9"/>
                    <a:pt x="2" y="10"/>
                    <a:pt x="2" y="11"/>
                  </a:cubicBezTo>
                  <a:cubicBezTo>
                    <a:pt x="1" y="11"/>
                    <a:pt x="1" y="12"/>
                    <a:pt x="2" y="13"/>
                  </a:cubicBezTo>
                  <a:cubicBezTo>
                    <a:pt x="4" y="15"/>
                    <a:pt x="5" y="15"/>
                    <a:pt x="5" y="15"/>
                  </a:cubicBezTo>
                  <a:cubicBezTo>
                    <a:pt x="5" y="16"/>
                    <a:pt x="5" y="16"/>
                    <a:pt x="5" y="15"/>
                  </a:cubicBezTo>
                  <a:cubicBezTo>
                    <a:pt x="5" y="15"/>
                    <a:pt x="3" y="12"/>
                    <a:pt x="3" y="12"/>
                  </a:cubicBezTo>
                  <a:cubicBezTo>
                    <a:pt x="3" y="11"/>
                    <a:pt x="3" y="11"/>
                    <a:pt x="3" y="11"/>
                  </a:cubicBezTo>
                  <a:cubicBezTo>
                    <a:pt x="3" y="10"/>
                    <a:pt x="3" y="10"/>
                    <a:pt x="3" y="9"/>
                  </a:cubicBezTo>
                  <a:cubicBezTo>
                    <a:pt x="3" y="9"/>
                    <a:pt x="3" y="9"/>
                    <a:pt x="3" y="9"/>
                  </a:cubicBezTo>
                  <a:cubicBezTo>
                    <a:pt x="4" y="9"/>
                    <a:pt x="6" y="9"/>
                    <a:pt x="7" y="10"/>
                  </a:cubicBezTo>
                  <a:cubicBezTo>
                    <a:pt x="7" y="10"/>
                    <a:pt x="8" y="10"/>
                    <a:pt x="7" y="9"/>
                  </a:cubicBezTo>
                  <a:cubicBezTo>
                    <a:pt x="6" y="9"/>
                    <a:pt x="6" y="8"/>
                    <a:pt x="5" y="8"/>
                  </a:cubicBezTo>
                  <a:cubicBezTo>
                    <a:pt x="5" y="8"/>
                    <a:pt x="4" y="7"/>
                    <a:pt x="5" y="6"/>
                  </a:cubicBezTo>
                  <a:cubicBezTo>
                    <a:pt x="6" y="6"/>
                    <a:pt x="7" y="6"/>
                    <a:pt x="7" y="5"/>
                  </a:cubicBezTo>
                  <a:cubicBezTo>
                    <a:pt x="7" y="4"/>
                    <a:pt x="7" y="4"/>
                    <a:pt x="7" y="4"/>
                  </a:cubicBezTo>
                  <a:cubicBezTo>
                    <a:pt x="7" y="4"/>
                    <a:pt x="7" y="3"/>
                    <a:pt x="6" y="3"/>
                  </a:cubicBezTo>
                  <a:cubicBezTo>
                    <a:pt x="6" y="3"/>
                    <a:pt x="5" y="3"/>
                    <a:pt x="4" y="4"/>
                  </a:cubicBezTo>
                  <a:cubicBezTo>
                    <a:pt x="4" y="4"/>
                    <a:pt x="3" y="5"/>
                    <a:pt x="4" y="5"/>
                  </a:cubicBezTo>
                  <a:cubicBezTo>
                    <a:pt x="4" y="5"/>
                    <a:pt x="4" y="5"/>
                    <a:pt x="4" y="5"/>
                  </a:cubicBezTo>
                  <a:cubicBezTo>
                    <a:pt x="3" y="6"/>
                    <a:pt x="3" y="5"/>
                    <a:pt x="3" y="6"/>
                  </a:cubicBezTo>
                  <a:cubicBezTo>
                    <a:pt x="3" y="7"/>
                    <a:pt x="3" y="7"/>
                    <a:pt x="2" y="7"/>
                  </a:cubicBezTo>
                  <a:cubicBezTo>
                    <a:pt x="2" y="7"/>
                    <a:pt x="1" y="6"/>
                    <a:pt x="2" y="6"/>
                  </a:cubicBezTo>
                  <a:cubicBezTo>
                    <a:pt x="3" y="5"/>
                    <a:pt x="3" y="5"/>
                    <a:pt x="3" y="5"/>
                  </a:cubicBezTo>
                  <a:cubicBezTo>
                    <a:pt x="3" y="4"/>
                    <a:pt x="4" y="4"/>
                    <a:pt x="3" y="2"/>
                  </a:cubicBezTo>
                  <a:cubicBezTo>
                    <a:pt x="3" y="2"/>
                    <a:pt x="3" y="2"/>
                    <a:pt x="3" y="1"/>
                  </a:cubicBezTo>
                  <a:cubicBezTo>
                    <a:pt x="3" y="1"/>
                    <a:pt x="4" y="0"/>
                    <a:pt x="3" y="0"/>
                  </a:cubicBezTo>
                  <a:cubicBezTo>
                    <a:pt x="2" y="1"/>
                    <a:pt x="2" y="2"/>
                    <a:pt x="1" y="2"/>
                  </a:cubicBezTo>
                  <a:cubicBezTo>
                    <a:pt x="1" y="3"/>
                    <a:pt x="1" y="3"/>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3" name="Freeform 676"/>
            <p:cNvSpPr>
              <a:spLocks/>
            </p:cNvSpPr>
            <p:nvPr/>
          </p:nvSpPr>
          <p:spPr bwMode="auto">
            <a:xfrm>
              <a:off x="4726" y="2558"/>
              <a:ext cx="1" cy="3"/>
            </a:xfrm>
            <a:custGeom>
              <a:avLst/>
              <a:gdLst/>
              <a:ahLst/>
              <a:cxnLst>
                <a:cxn ang="0">
                  <a:pos x="0" y="0"/>
                </a:cxn>
                <a:cxn ang="0">
                  <a:pos x="0" y="1"/>
                </a:cxn>
                <a:cxn ang="0">
                  <a:pos x="0" y="0"/>
                </a:cxn>
              </a:cxnLst>
              <a:rect l="0" t="0" r="r" b="b"/>
              <a:pathLst>
                <a:path h="1">
                  <a:moveTo>
                    <a:pt x="0" y="0"/>
                  </a:moveTo>
                  <a:cubicBezTo>
                    <a:pt x="0" y="0"/>
                    <a:pt x="0" y="0"/>
                    <a:pt x="0" y="1"/>
                  </a:cubicBezTo>
                  <a:cubicBezTo>
                    <a:pt x="0" y="1"/>
                    <a:pt x="0"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4" name="Freeform 677"/>
            <p:cNvSpPr>
              <a:spLocks/>
            </p:cNvSpPr>
            <p:nvPr/>
          </p:nvSpPr>
          <p:spPr bwMode="auto">
            <a:xfrm>
              <a:off x="4758" y="2571"/>
              <a:ext cx="3" cy="3"/>
            </a:xfrm>
            <a:custGeom>
              <a:avLst/>
              <a:gdLst/>
              <a:ahLst/>
              <a:cxnLst>
                <a:cxn ang="0">
                  <a:pos x="0" y="0"/>
                </a:cxn>
                <a:cxn ang="0">
                  <a:pos x="1" y="1"/>
                </a:cxn>
                <a:cxn ang="0">
                  <a:pos x="0" y="0"/>
                </a:cxn>
              </a:cxnLst>
              <a:rect l="0" t="0" r="r" b="b"/>
              <a:pathLst>
                <a:path w="1" h="1">
                  <a:moveTo>
                    <a:pt x="0" y="0"/>
                  </a:moveTo>
                  <a:cubicBezTo>
                    <a:pt x="0" y="0"/>
                    <a:pt x="1"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5" name="Freeform 678"/>
            <p:cNvSpPr>
              <a:spLocks/>
            </p:cNvSpPr>
            <p:nvPr/>
          </p:nvSpPr>
          <p:spPr bwMode="auto">
            <a:xfrm>
              <a:off x="4739" y="2529"/>
              <a:ext cx="6" cy="10"/>
            </a:xfrm>
            <a:custGeom>
              <a:avLst/>
              <a:gdLst/>
              <a:ahLst/>
              <a:cxnLst>
                <a:cxn ang="0">
                  <a:pos x="0" y="2"/>
                </a:cxn>
                <a:cxn ang="0">
                  <a:pos x="1" y="3"/>
                </a:cxn>
                <a:cxn ang="0">
                  <a:pos x="2" y="1"/>
                </a:cxn>
                <a:cxn ang="0">
                  <a:pos x="2" y="0"/>
                </a:cxn>
                <a:cxn ang="0">
                  <a:pos x="0" y="2"/>
                </a:cxn>
              </a:cxnLst>
              <a:rect l="0" t="0" r="r" b="b"/>
              <a:pathLst>
                <a:path w="2" h="3">
                  <a:moveTo>
                    <a:pt x="0" y="2"/>
                  </a:moveTo>
                  <a:cubicBezTo>
                    <a:pt x="1" y="3"/>
                    <a:pt x="0" y="3"/>
                    <a:pt x="1" y="3"/>
                  </a:cubicBezTo>
                  <a:cubicBezTo>
                    <a:pt x="1" y="3"/>
                    <a:pt x="2" y="3"/>
                    <a:pt x="2" y="1"/>
                  </a:cubicBezTo>
                  <a:cubicBezTo>
                    <a:pt x="2" y="0"/>
                    <a:pt x="2" y="0"/>
                    <a:pt x="2" y="0"/>
                  </a:cubicBezTo>
                  <a:cubicBezTo>
                    <a:pt x="1" y="1"/>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6" name="Freeform 679"/>
            <p:cNvSpPr>
              <a:spLocks/>
            </p:cNvSpPr>
            <p:nvPr/>
          </p:nvSpPr>
          <p:spPr bwMode="auto">
            <a:xfrm>
              <a:off x="4774" y="2584"/>
              <a:ext cx="7" cy="3"/>
            </a:xfrm>
            <a:custGeom>
              <a:avLst/>
              <a:gdLst/>
              <a:ahLst/>
              <a:cxnLst>
                <a:cxn ang="0">
                  <a:pos x="0" y="0"/>
                </a:cxn>
                <a:cxn ang="0">
                  <a:pos x="1" y="0"/>
                </a:cxn>
                <a:cxn ang="0">
                  <a:pos x="1" y="0"/>
                </a:cxn>
                <a:cxn ang="0">
                  <a:pos x="0" y="0"/>
                </a:cxn>
              </a:cxnLst>
              <a:rect l="0" t="0" r="r" b="b"/>
              <a:pathLst>
                <a:path w="2" h="1">
                  <a:moveTo>
                    <a:pt x="0" y="0"/>
                  </a:moveTo>
                  <a:cubicBezTo>
                    <a:pt x="0" y="0"/>
                    <a:pt x="2" y="0"/>
                    <a:pt x="1" y="0"/>
                  </a:cubicBezTo>
                  <a:cubicBezTo>
                    <a:pt x="1" y="0"/>
                    <a:pt x="1" y="0"/>
                    <a:pt x="1" y="0"/>
                  </a:cubicBezTo>
                  <a:cubicBezTo>
                    <a:pt x="0" y="0"/>
                    <a:pt x="0"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7" name="Freeform 680"/>
            <p:cNvSpPr>
              <a:spLocks/>
            </p:cNvSpPr>
            <p:nvPr/>
          </p:nvSpPr>
          <p:spPr bwMode="auto">
            <a:xfrm>
              <a:off x="4777" y="2584"/>
              <a:ext cx="7" cy="9"/>
            </a:xfrm>
            <a:custGeom>
              <a:avLst/>
              <a:gdLst/>
              <a:ahLst/>
              <a:cxnLst>
                <a:cxn ang="0">
                  <a:pos x="1" y="3"/>
                </a:cxn>
                <a:cxn ang="0">
                  <a:pos x="2" y="1"/>
                </a:cxn>
                <a:cxn ang="0">
                  <a:pos x="1" y="0"/>
                </a:cxn>
                <a:cxn ang="0">
                  <a:pos x="1" y="1"/>
                </a:cxn>
                <a:cxn ang="0">
                  <a:pos x="1" y="3"/>
                </a:cxn>
              </a:cxnLst>
              <a:rect l="0" t="0" r="r" b="b"/>
              <a:pathLst>
                <a:path w="2" h="3">
                  <a:moveTo>
                    <a:pt x="1" y="3"/>
                  </a:moveTo>
                  <a:cubicBezTo>
                    <a:pt x="2" y="2"/>
                    <a:pt x="2" y="2"/>
                    <a:pt x="2" y="1"/>
                  </a:cubicBezTo>
                  <a:cubicBezTo>
                    <a:pt x="2" y="0"/>
                    <a:pt x="2" y="0"/>
                    <a:pt x="1" y="0"/>
                  </a:cubicBezTo>
                  <a:cubicBezTo>
                    <a:pt x="1" y="1"/>
                    <a:pt x="0" y="0"/>
                    <a:pt x="1" y="1"/>
                  </a:cubicBezTo>
                  <a:cubicBezTo>
                    <a:pt x="1" y="1"/>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8" name="Freeform 681"/>
            <p:cNvSpPr>
              <a:spLocks/>
            </p:cNvSpPr>
            <p:nvPr/>
          </p:nvSpPr>
          <p:spPr bwMode="auto">
            <a:xfrm>
              <a:off x="4771" y="2571"/>
              <a:ext cx="19" cy="6"/>
            </a:xfrm>
            <a:custGeom>
              <a:avLst/>
              <a:gdLst/>
              <a:ahLst/>
              <a:cxnLst>
                <a:cxn ang="0">
                  <a:pos x="2" y="2"/>
                </a:cxn>
                <a:cxn ang="0">
                  <a:pos x="2" y="2"/>
                </a:cxn>
                <a:cxn ang="0">
                  <a:pos x="3" y="2"/>
                </a:cxn>
                <a:cxn ang="0">
                  <a:pos x="4" y="2"/>
                </a:cxn>
                <a:cxn ang="0">
                  <a:pos x="4" y="2"/>
                </a:cxn>
                <a:cxn ang="0">
                  <a:pos x="5" y="2"/>
                </a:cxn>
                <a:cxn ang="0">
                  <a:pos x="5" y="1"/>
                </a:cxn>
                <a:cxn ang="0">
                  <a:pos x="4" y="0"/>
                </a:cxn>
                <a:cxn ang="0">
                  <a:pos x="3" y="0"/>
                </a:cxn>
                <a:cxn ang="0">
                  <a:pos x="3" y="1"/>
                </a:cxn>
                <a:cxn ang="0">
                  <a:pos x="3" y="1"/>
                </a:cxn>
                <a:cxn ang="0">
                  <a:pos x="2" y="1"/>
                </a:cxn>
                <a:cxn ang="0">
                  <a:pos x="1" y="1"/>
                </a:cxn>
                <a:cxn ang="0">
                  <a:pos x="1" y="1"/>
                </a:cxn>
                <a:cxn ang="0">
                  <a:pos x="1" y="1"/>
                </a:cxn>
                <a:cxn ang="0">
                  <a:pos x="2" y="2"/>
                </a:cxn>
              </a:cxnLst>
              <a:rect l="0" t="0" r="r" b="b"/>
              <a:pathLst>
                <a:path w="6" h="2">
                  <a:moveTo>
                    <a:pt x="2" y="2"/>
                  </a:moveTo>
                  <a:cubicBezTo>
                    <a:pt x="2" y="2"/>
                    <a:pt x="2" y="2"/>
                    <a:pt x="2" y="2"/>
                  </a:cubicBezTo>
                  <a:cubicBezTo>
                    <a:pt x="2" y="1"/>
                    <a:pt x="3" y="2"/>
                    <a:pt x="3" y="2"/>
                  </a:cubicBezTo>
                  <a:cubicBezTo>
                    <a:pt x="3" y="2"/>
                    <a:pt x="4" y="2"/>
                    <a:pt x="4" y="2"/>
                  </a:cubicBezTo>
                  <a:cubicBezTo>
                    <a:pt x="4" y="2"/>
                    <a:pt x="4" y="2"/>
                    <a:pt x="4" y="2"/>
                  </a:cubicBezTo>
                  <a:cubicBezTo>
                    <a:pt x="4" y="2"/>
                    <a:pt x="4" y="2"/>
                    <a:pt x="5" y="2"/>
                  </a:cubicBezTo>
                  <a:cubicBezTo>
                    <a:pt x="6" y="2"/>
                    <a:pt x="6" y="1"/>
                    <a:pt x="5" y="1"/>
                  </a:cubicBezTo>
                  <a:cubicBezTo>
                    <a:pt x="5" y="0"/>
                    <a:pt x="4" y="0"/>
                    <a:pt x="4" y="0"/>
                  </a:cubicBezTo>
                  <a:cubicBezTo>
                    <a:pt x="3" y="0"/>
                    <a:pt x="3" y="0"/>
                    <a:pt x="3" y="0"/>
                  </a:cubicBezTo>
                  <a:cubicBezTo>
                    <a:pt x="2" y="0"/>
                    <a:pt x="2" y="0"/>
                    <a:pt x="3" y="1"/>
                  </a:cubicBezTo>
                  <a:cubicBezTo>
                    <a:pt x="3" y="1"/>
                    <a:pt x="4" y="1"/>
                    <a:pt x="3" y="1"/>
                  </a:cubicBezTo>
                  <a:cubicBezTo>
                    <a:pt x="3" y="1"/>
                    <a:pt x="2" y="1"/>
                    <a:pt x="2" y="1"/>
                  </a:cubicBezTo>
                  <a:cubicBezTo>
                    <a:pt x="2" y="0"/>
                    <a:pt x="2" y="0"/>
                    <a:pt x="1" y="1"/>
                  </a:cubicBezTo>
                  <a:cubicBezTo>
                    <a:pt x="0" y="1"/>
                    <a:pt x="1" y="1"/>
                    <a:pt x="1" y="1"/>
                  </a:cubicBezTo>
                  <a:cubicBezTo>
                    <a:pt x="1" y="1"/>
                    <a:pt x="1" y="1"/>
                    <a:pt x="1" y="1"/>
                  </a:cubicBezTo>
                  <a:cubicBezTo>
                    <a:pt x="2" y="1"/>
                    <a:pt x="2" y="1"/>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9" name="Freeform 682"/>
            <p:cNvSpPr>
              <a:spLocks/>
            </p:cNvSpPr>
            <p:nvPr/>
          </p:nvSpPr>
          <p:spPr bwMode="auto">
            <a:xfrm>
              <a:off x="4903" y="2700"/>
              <a:ext cx="7" cy="7"/>
            </a:xfrm>
            <a:custGeom>
              <a:avLst/>
              <a:gdLst/>
              <a:ahLst/>
              <a:cxnLst>
                <a:cxn ang="0">
                  <a:pos x="2" y="2"/>
                </a:cxn>
                <a:cxn ang="0">
                  <a:pos x="2" y="0"/>
                </a:cxn>
                <a:cxn ang="0">
                  <a:pos x="1" y="1"/>
                </a:cxn>
                <a:cxn ang="0">
                  <a:pos x="2" y="2"/>
                </a:cxn>
              </a:cxnLst>
              <a:rect l="0" t="0" r="r" b="b"/>
              <a:pathLst>
                <a:path w="2" h="2">
                  <a:moveTo>
                    <a:pt x="2" y="2"/>
                  </a:moveTo>
                  <a:cubicBezTo>
                    <a:pt x="2" y="1"/>
                    <a:pt x="2" y="0"/>
                    <a:pt x="2" y="0"/>
                  </a:cubicBezTo>
                  <a:cubicBezTo>
                    <a:pt x="2" y="0"/>
                    <a:pt x="1" y="1"/>
                    <a:pt x="1" y="1"/>
                  </a:cubicBezTo>
                  <a:cubicBezTo>
                    <a:pt x="0"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0" name="Freeform 683"/>
            <p:cNvSpPr>
              <a:spLocks/>
            </p:cNvSpPr>
            <p:nvPr/>
          </p:nvSpPr>
          <p:spPr bwMode="auto">
            <a:xfrm>
              <a:off x="4890" y="2687"/>
              <a:ext cx="23" cy="23"/>
            </a:xfrm>
            <a:custGeom>
              <a:avLst/>
              <a:gdLst/>
              <a:ahLst/>
              <a:cxnLst>
                <a:cxn ang="0">
                  <a:pos x="6" y="1"/>
                </a:cxn>
                <a:cxn ang="0">
                  <a:pos x="5" y="0"/>
                </a:cxn>
                <a:cxn ang="0">
                  <a:pos x="2" y="2"/>
                </a:cxn>
                <a:cxn ang="0">
                  <a:pos x="0" y="5"/>
                </a:cxn>
                <a:cxn ang="0">
                  <a:pos x="1" y="6"/>
                </a:cxn>
                <a:cxn ang="0">
                  <a:pos x="3" y="6"/>
                </a:cxn>
                <a:cxn ang="0">
                  <a:pos x="4" y="5"/>
                </a:cxn>
                <a:cxn ang="0">
                  <a:pos x="5" y="4"/>
                </a:cxn>
                <a:cxn ang="0">
                  <a:pos x="6" y="4"/>
                </a:cxn>
                <a:cxn ang="0">
                  <a:pos x="6" y="3"/>
                </a:cxn>
                <a:cxn ang="0">
                  <a:pos x="6" y="1"/>
                </a:cxn>
              </a:cxnLst>
              <a:rect l="0" t="0" r="r" b="b"/>
              <a:pathLst>
                <a:path w="7" h="7">
                  <a:moveTo>
                    <a:pt x="6" y="1"/>
                  </a:moveTo>
                  <a:cubicBezTo>
                    <a:pt x="6" y="1"/>
                    <a:pt x="5" y="0"/>
                    <a:pt x="5" y="0"/>
                  </a:cubicBezTo>
                  <a:cubicBezTo>
                    <a:pt x="5" y="1"/>
                    <a:pt x="3" y="1"/>
                    <a:pt x="2" y="2"/>
                  </a:cubicBezTo>
                  <a:cubicBezTo>
                    <a:pt x="1" y="3"/>
                    <a:pt x="0" y="4"/>
                    <a:pt x="0" y="5"/>
                  </a:cubicBezTo>
                  <a:cubicBezTo>
                    <a:pt x="0" y="7"/>
                    <a:pt x="0" y="6"/>
                    <a:pt x="1" y="6"/>
                  </a:cubicBezTo>
                  <a:cubicBezTo>
                    <a:pt x="2" y="6"/>
                    <a:pt x="3" y="6"/>
                    <a:pt x="3" y="6"/>
                  </a:cubicBezTo>
                  <a:cubicBezTo>
                    <a:pt x="4" y="6"/>
                    <a:pt x="4" y="6"/>
                    <a:pt x="4" y="5"/>
                  </a:cubicBezTo>
                  <a:cubicBezTo>
                    <a:pt x="5" y="5"/>
                    <a:pt x="5" y="4"/>
                    <a:pt x="5" y="4"/>
                  </a:cubicBezTo>
                  <a:cubicBezTo>
                    <a:pt x="6" y="4"/>
                    <a:pt x="6" y="4"/>
                    <a:pt x="6" y="4"/>
                  </a:cubicBezTo>
                  <a:cubicBezTo>
                    <a:pt x="6" y="3"/>
                    <a:pt x="6" y="3"/>
                    <a:pt x="6" y="3"/>
                  </a:cubicBezTo>
                  <a:cubicBezTo>
                    <a:pt x="7" y="2"/>
                    <a:pt x="7" y="2"/>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1" name="Freeform 684"/>
            <p:cNvSpPr>
              <a:spLocks/>
            </p:cNvSpPr>
            <p:nvPr/>
          </p:nvSpPr>
          <p:spPr bwMode="auto">
            <a:xfrm>
              <a:off x="4845" y="2584"/>
              <a:ext cx="3" cy="6"/>
            </a:xfrm>
            <a:custGeom>
              <a:avLst/>
              <a:gdLst/>
              <a:ahLst/>
              <a:cxnLst>
                <a:cxn ang="0">
                  <a:pos x="0" y="1"/>
                </a:cxn>
                <a:cxn ang="0">
                  <a:pos x="1" y="1"/>
                </a:cxn>
                <a:cxn ang="0">
                  <a:pos x="0" y="1"/>
                </a:cxn>
                <a:cxn ang="0">
                  <a:pos x="0" y="1"/>
                </a:cxn>
              </a:cxnLst>
              <a:rect l="0" t="0" r="r" b="b"/>
              <a:pathLst>
                <a:path w="1" h="2">
                  <a:moveTo>
                    <a:pt x="0" y="1"/>
                  </a:moveTo>
                  <a:cubicBezTo>
                    <a:pt x="0" y="1"/>
                    <a:pt x="0" y="1"/>
                    <a:pt x="1" y="1"/>
                  </a:cubicBezTo>
                  <a:cubicBezTo>
                    <a:pt x="1" y="2"/>
                    <a:pt x="1" y="1"/>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2" name="Freeform 685"/>
            <p:cNvSpPr>
              <a:spLocks/>
            </p:cNvSpPr>
            <p:nvPr/>
          </p:nvSpPr>
          <p:spPr bwMode="auto">
            <a:xfrm>
              <a:off x="4852" y="2581"/>
              <a:ext cx="9" cy="3"/>
            </a:xfrm>
            <a:custGeom>
              <a:avLst/>
              <a:gdLst/>
              <a:ahLst/>
              <a:cxnLst>
                <a:cxn ang="0">
                  <a:pos x="2" y="0"/>
                </a:cxn>
                <a:cxn ang="0">
                  <a:pos x="2" y="1"/>
                </a:cxn>
                <a:cxn ang="0">
                  <a:pos x="2" y="1"/>
                </a:cxn>
                <a:cxn ang="0">
                  <a:pos x="2" y="0"/>
                </a:cxn>
              </a:cxnLst>
              <a:rect l="0" t="0" r="r" b="b"/>
              <a:pathLst>
                <a:path w="3" h="1">
                  <a:moveTo>
                    <a:pt x="2" y="0"/>
                  </a:moveTo>
                  <a:cubicBezTo>
                    <a:pt x="2" y="0"/>
                    <a:pt x="0" y="0"/>
                    <a:pt x="2" y="1"/>
                  </a:cubicBezTo>
                  <a:cubicBezTo>
                    <a:pt x="2" y="1"/>
                    <a:pt x="3" y="1"/>
                    <a:pt x="2" y="1"/>
                  </a:cubicBezTo>
                  <a:cubicBezTo>
                    <a:pt x="2" y="0"/>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3" name="Freeform 686"/>
            <p:cNvSpPr>
              <a:spLocks/>
            </p:cNvSpPr>
            <p:nvPr/>
          </p:nvSpPr>
          <p:spPr bwMode="auto">
            <a:xfrm>
              <a:off x="4861" y="2584"/>
              <a:ext cx="10" cy="6"/>
            </a:xfrm>
            <a:custGeom>
              <a:avLst/>
              <a:gdLst/>
              <a:ahLst/>
              <a:cxnLst>
                <a:cxn ang="0">
                  <a:pos x="1" y="2"/>
                </a:cxn>
                <a:cxn ang="0">
                  <a:pos x="2" y="2"/>
                </a:cxn>
                <a:cxn ang="0">
                  <a:pos x="2" y="1"/>
                </a:cxn>
                <a:cxn ang="0">
                  <a:pos x="1" y="1"/>
                </a:cxn>
                <a:cxn ang="0">
                  <a:pos x="0" y="0"/>
                </a:cxn>
                <a:cxn ang="0">
                  <a:pos x="0" y="0"/>
                </a:cxn>
                <a:cxn ang="0">
                  <a:pos x="0" y="1"/>
                </a:cxn>
                <a:cxn ang="0">
                  <a:pos x="1" y="2"/>
                </a:cxn>
              </a:cxnLst>
              <a:rect l="0" t="0" r="r" b="b"/>
              <a:pathLst>
                <a:path w="3" h="2">
                  <a:moveTo>
                    <a:pt x="1" y="2"/>
                  </a:moveTo>
                  <a:cubicBezTo>
                    <a:pt x="1" y="2"/>
                    <a:pt x="2" y="2"/>
                    <a:pt x="2" y="2"/>
                  </a:cubicBezTo>
                  <a:cubicBezTo>
                    <a:pt x="2" y="2"/>
                    <a:pt x="3" y="2"/>
                    <a:pt x="2" y="1"/>
                  </a:cubicBezTo>
                  <a:cubicBezTo>
                    <a:pt x="1" y="1"/>
                    <a:pt x="1" y="1"/>
                    <a:pt x="1" y="1"/>
                  </a:cubicBezTo>
                  <a:cubicBezTo>
                    <a:pt x="1" y="0"/>
                    <a:pt x="0" y="0"/>
                    <a:pt x="0" y="0"/>
                  </a:cubicBezTo>
                  <a:cubicBezTo>
                    <a:pt x="0" y="0"/>
                    <a:pt x="0" y="0"/>
                    <a:pt x="0" y="0"/>
                  </a:cubicBezTo>
                  <a:cubicBezTo>
                    <a:pt x="0" y="1"/>
                    <a:pt x="0" y="1"/>
                    <a:pt x="0" y="1"/>
                  </a:cubicBezTo>
                  <a:cubicBezTo>
                    <a:pt x="0"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4" name="Freeform 687"/>
            <p:cNvSpPr>
              <a:spLocks/>
            </p:cNvSpPr>
            <p:nvPr/>
          </p:nvSpPr>
          <p:spPr bwMode="auto">
            <a:xfrm>
              <a:off x="4852" y="2597"/>
              <a:ext cx="29" cy="3"/>
            </a:xfrm>
            <a:custGeom>
              <a:avLst/>
              <a:gdLst/>
              <a:ahLst/>
              <a:cxnLst>
                <a:cxn ang="0">
                  <a:pos x="2" y="0"/>
                </a:cxn>
                <a:cxn ang="0">
                  <a:pos x="6" y="1"/>
                </a:cxn>
                <a:cxn ang="0">
                  <a:pos x="8" y="1"/>
                </a:cxn>
                <a:cxn ang="0">
                  <a:pos x="7" y="1"/>
                </a:cxn>
                <a:cxn ang="0">
                  <a:pos x="3" y="0"/>
                </a:cxn>
                <a:cxn ang="0">
                  <a:pos x="2" y="0"/>
                </a:cxn>
              </a:cxnLst>
              <a:rect l="0" t="0" r="r" b="b"/>
              <a:pathLst>
                <a:path w="9" h="1">
                  <a:moveTo>
                    <a:pt x="2" y="0"/>
                  </a:moveTo>
                  <a:cubicBezTo>
                    <a:pt x="3" y="1"/>
                    <a:pt x="6" y="1"/>
                    <a:pt x="6" y="1"/>
                  </a:cubicBezTo>
                  <a:cubicBezTo>
                    <a:pt x="6" y="1"/>
                    <a:pt x="7" y="1"/>
                    <a:pt x="8" y="1"/>
                  </a:cubicBezTo>
                  <a:cubicBezTo>
                    <a:pt x="9" y="1"/>
                    <a:pt x="7" y="0"/>
                    <a:pt x="7" y="1"/>
                  </a:cubicBezTo>
                  <a:cubicBezTo>
                    <a:pt x="6" y="1"/>
                    <a:pt x="5" y="0"/>
                    <a:pt x="3" y="0"/>
                  </a:cubicBezTo>
                  <a:cubicBezTo>
                    <a:pt x="0"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5" name="Freeform 688"/>
            <p:cNvSpPr>
              <a:spLocks/>
            </p:cNvSpPr>
            <p:nvPr/>
          </p:nvSpPr>
          <p:spPr bwMode="auto">
            <a:xfrm>
              <a:off x="4635" y="2577"/>
              <a:ext cx="3" cy="4"/>
            </a:xfrm>
            <a:custGeom>
              <a:avLst/>
              <a:gdLst/>
              <a:ahLst/>
              <a:cxnLst>
                <a:cxn ang="0">
                  <a:pos x="0" y="1"/>
                </a:cxn>
                <a:cxn ang="0">
                  <a:pos x="1" y="0"/>
                </a:cxn>
                <a:cxn ang="0">
                  <a:pos x="0" y="1"/>
                </a:cxn>
              </a:cxnLst>
              <a:rect l="0" t="0" r="r" b="b"/>
              <a:pathLst>
                <a:path w="1" h="1">
                  <a:moveTo>
                    <a:pt x="0" y="1"/>
                  </a:moveTo>
                  <a:cubicBezTo>
                    <a:pt x="0" y="1"/>
                    <a:pt x="1" y="0"/>
                    <a:pt x="1"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6" name="Freeform 689"/>
            <p:cNvSpPr>
              <a:spLocks/>
            </p:cNvSpPr>
            <p:nvPr/>
          </p:nvSpPr>
          <p:spPr bwMode="auto">
            <a:xfrm>
              <a:off x="4635" y="2652"/>
              <a:ext cx="7" cy="6"/>
            </a:xfrm>
            <a:custGeom>
              <a:avLst/>
              <a:gdLst/>
              <a:ahLst/>
              <a:cxnLst>
                <a:cxn ang="0">
                  <a:pos x="1" y="1"/>
                </a:cxn>
                <a:cxn ang="0">
                  <a:pos x="1" y="0"/>
                </a:cxn>
                <a:cxn ang="0">
                  <a:pos x="1" y="2"/>
                </a:cxn>
                <a:cxn ang="0">
                  <a:pos x="1" y="1"/>
                </a:cxn>
              </a:cxnLst>
              <a:rect l="0" t="0" r="r" b="b"/>
              <a:pathLst>
                <a:path w="2" h="2">
                  <a:moveTo>
                    <a:pt x="1" y="1"/>
                  </a:moveTo>
                  <a:cubicBezTo>
                    <a:pt x="1" y="1"/>
                    <a:pt x="2" y="0"/>
                    <a:pt x="1" y="0"/>
                  </a:cubicBezTo>
                  <a:cubicBezTo>
                    <a:pt x="1" y="0"/>
                    <a:pt x="0" y="1"/>
                    <a:pt x="1" y="2"/>
                  </a:cubicBezTo>
                  <a:cubicBezTo>
                    <a:pt x="1" y="2"/>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7" name="Freeform 690"/>
            <p:cNvSpPr>
              <a:spLocks/>
            </p:cNvSpPr>
            <p:nvPr/>
          </p:nvSpPr>
          <p:spPr bwMode="auto">
            <a:xfrm>
              <a:off x="4645" y="2645"/>
              <a:ext cx="6" cy="13"/>
            </a:xfrm>
            <a:custGeom>
              <a:avLst/>
              <a:gdLst/>
              <a:ahLst/>
              <a:cxnLst>
                <a:cxn ang="0">
                  <a:pos x="0" y="4"/>
                </a:cxn>
                <a:cxn ang="0">
                  <a:pos x="1" y="3"/>
                </a:cxn>
                <a:cxn ang="0">
                  <a:pos x="2" y="2"/>
                </a:cxn>
                <a:cxn ang="0">
                  <a:pos x="2" y="1"/>
                </a:cxn>
                <a:cxn ang="0">
                  <a:pos x="1" y="0"/>
                </a:cxn>
                <a:cxn ang="0">
                  <a:pos x="1" y="0"/>
                </a:cxn>
                <a:cxn ang="0">
                  <a:pos x="0" y="1"/>
                </a:cxn>
                <a:cxn ang="0">
                  <a:pos x="0" y="3"/>
                </a:cxn>
                <a:cxn ang="0">
                  <a:pos x="0" y="4"/>
                </a:cxn>
              </a:cxnLst>
              <a:rect l="0" t="0" r="r" b="b"/>
              <a:pathLst>
                <a:path w="2" h="4">
                  <a:moveTo>
                    <a:pt x="0" y="4"/>
                  </a:moveTo>
                  <a:cubicBezTo>
                    <a:pt x="1" y="4"/>
                    <a:pt x="1" y="4"/>
                    <a:pt x="1" y="3"/>
                  </a:cubicBezTo>
                  <a:cubicBezTo>
                    <a:pt x="1" y="3"/>
                    <a:pt x="2" y="3"/>
                    <a:pt x="2" y="2"/>
                  </a:cubicBezTo>
                  <a:cubicBezTo>
                    <a:pt x="2" y="2"/>
                    <a:pt x="2" y="1"/>
                    <a:pt x="2" y="1"/>
                  </a:cubicBezTo>
                  <a:cubicBezTo>
                    <a:pt x="2" y="0"/>
                    <a:pt x="2" y="0"/>
                    <a:pt x="1" y="0"/>
                  </a:cubicBezTo>
                  <a:cubicBezTo>
                    <a:pt x="1" y="0"/>
                    <a:pt x="1" y="0"/>
                    <a:pt x="1" y="0"/>
                  </a:cubicBezTo>
                  <a:cubicBezTo>
                    <a:pt x="0" y="1"/>
                    <a:pt x="0" y="1"/>
                    <a:pt x="0" y="1"/>
                  </a:cubicBezTo>
                  <a:cubicBezTo>
                    <a:pt x="1" y="2"/>
                    <a:pt x="0" y="3"/>
                    <a:pt x="0" y="3"/>
                  </a:cubicBezTo>
                  <a:cubicBezTo>
                    <a:pt x="0" y="3"/>
                    <a:pt x="0" y="3"/>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8" name="Freeform 691"/>
            <p:cNvSpPr>
              <a:spLocks/>
            </p:cNvSpPr>
            <p:nvPr/>
          </p:nvSpPr>
          <p:spPr bwMode="auto">
            <a:xfrm>
              <a:off x="4648" y="2642"/>
              <a:ext cx="13" cy="19"/>
            </a:xfrm>
            <a:custGeom>
              <a:avLst/>
              <a:gdLst/>
              <a:ahLst/>
              <a:cxnLst>
                <a:cxn ang="0">
                  <a:pos x="2" y="1"/>
                </a:cxn>
                <a:cxn ang="0">
                  <a:pos x="1" y="4"/>
                </a:cxn>
                <a:cxn ang="0">
                  <a:pos x="1" y="6"/>
                </a:cxn>
                <a:cxn ang="0">
                  <a:pos x="2" y="6"/>
                </a:cxn>
                <a:cxn ang="0">
                  <a:pos x="3" y="5"/>
                </a:cxn>
                <a:cxn ang="0">
                  <a:pos x="3" y="4"/>
                </a:cxn>
                <a:cxn ang="0">
                  <a:pos x="2" y="2"/>
                </a:cxn>
                <a:cxn ang="0">
                  <a:pos x="3" y="2"/>
                </a:cxn>
                <a:cxn ang="0">
                  <a:pos x="4" y="1"/>
                </a:cxn>
                <a:cxn ang="0">
                  <a:pos x="3" y="0"/>
                </a:cxn>
                <a:cxn ang="0">
                  <a:pos x="2" y="1"/>
                </a:cxn>
              </a:cxnLst>
              <a:rect l="0" t="0" r="r" b="b"/>
              <a:pathLst>
                <a:path w="4" h="6">
                  <a:moveTo>
                    <a:pt x="2" y="1"/>
                  </a:moveTo>
                  <a:cubicBezTo>
                    <a:pt x="2" y="2"/>
                    <a:pt x="1" y="3"/>
                    <a:pt x="1" y="4"/>
                  </a:cubicBezTo>
                  <a:cubicBezTo>
                    <a:pt x="1" y="4"/>
                    <a:pt x="0" y="5"/>
                    <a:pt x="1" y="6"/>
                  </a:cubicBezTo>
                  <a:cubicBezTo>
                    <a:pt x="1" y="6"/>
                    <a:pt x="2" y="6"/>
                    <a:pt x="2" y="6"/>
                  </a:cubicBezTo>
                  <a:cubicBezTo>
                    <a:pt x="2" y="5"/>
                    <a:pt x="3" y="5"/>
                    <a:pt x="3" y="5"/>
                  </a:cubicBezTo>
                  <a:cubicBezTo>
                    <a:pt x="3" y="5"/>
                    <a:pt x="4" y="4"/>
                    <a:pt x="3" y="4"/>
                  </a:cubicBezTo>
                  <a:cubicBezTo>
                    <a:pt x="3" y="4"/>
                    <a:pt x="2" y="3"/>
                    <a:pt x="2" y="2"/>
                  </a:cubicBezTo>
                  <a:cubicBezTo>
                    <a:pt x="3" y="1"/>
                    <a:pt x="3" y="2"/>
                    <a:pt x="3" y="2"/>
                  </a:cubicBezTo>
                  <a:cubicBezTo>
                    <a:pt x="3" y="2"/>
                    <a:pt x="4" y="2"/>
                    <a:pt x="4" y="1"/>
                  </a:cubicBezTo>
                  <a:cubicBezTo>
                    <a:pt x="3" y="1"/>
                    <a:pt x="3" y="0"/>
                    <a:pt x="3" y="0"/>
                  </a:cubicBezTo>
                  <a:cubicBezTo>
                    <a:pt x="2" y="0"/>
                    <a:pt x="2"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9" name="Freeform 692"/>
            <p:cNvSpPr>
              <a:spLocks/>
            </p:cNvSpPr>
            <p:nvPr/>
          </p:nvSpPr>
          <p:spPr bwMode="auto">
            <a:xfrm>
              <a:off x="4655" y="2636"/>
              <a:ext cx="6" cy="3"/>
            </a:xfrm>
            <a:custGeom>
              <a:avLst/>
              <a:gdLst/>
              <a:ahLst/>
              <a:cxnLst>
                <a:cxn ang="0">
                  <a:pos x="2" y="0"/>
                </a:cxn>
                <a:cxn ang="0">
                  <a:pos x="1" y="0"/>
                </a:cxn>
                <a:cxn ang="0">
                  <a:pos x="1" y="1"/>
                </a:cxn>
                <a:cxn ang="0">
                  <a:pos x="2" y="0"/>
                </a:cxn>
              </a:cxnLst>
              <a:rect l="0" t="0" r="r" b="b"/>
              <a:pathLst>
                <a:path w="2" h="1">
                  <a:moveTo>
                    <a:pt x="2" y="0"/>
                  </a:moveTo>
                  <a:cubicBezTo>
                    <a:pt x="1" y="0"/>
                    <a:pt x="1" y="0"/>
                    <a:pt x="1" y="0"/>
                  </a:cubicBezTo>
                  <a:cubicBezTo>
                    <a:pt x="0" y="0"/>
                    <a:pt x="0" y="0"/>
                    <a:pt x="1" y="1"/>
                  </a:cubicBezTo>
                  <a:cubicBezTo>
                    <a:pt x="1"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0" name="Freeform 693"/>
            <p:cNvSpPr>
              <a:spLocks/>
            </p:cNvSpPr>
            <p:nvPr/>
          </p:nvSpPr>
          <p:spPr bwMode="auto">
            <a:xfrm>
              <a:off x="4693" y="2509"/>
              <a:ext cx="7" cy="10"/>
            </a:xfrm>
            <a:custGeom>
              <a:avLst/>
              <a:gdLst/>
              <a:ahLst/>
              <a:cxnLst>
                <a:cxn ang="0">
                  <a:pos x="1" y="1"/>
                </a:cxn>
                <a:cxn ang="0">
                  <a:pos x="1" y="2"/>
                </a:cxn>
                <a:cxn ang="0">
                  <a:pos x="2" y="2"/>
                </a:cxn>
                <a:cxn ang="0">
                  <a:pos x="1" y="1"/>
                </a:cxn>
              </a:cxnLst>
              <a:rect l="0" t="0" r="r" b="b"/>
              <a:pathLst>
                <a:path w="2" h="3">
                  <a:moveTo>
                    <a:pt x="1" y="1"/>
                  </a:moveTo>
                  <a:cubicBezTo>
                    <a:pt x="0" y="0"/>
                    <a:pt x="1" y="2"/>
                    <a:pt x="1" y="2"/>
                  </a:cubicBezTo>
                  <a:cubicBezTo>
                    <a:pt x="2" y="3"/>
                    <a:pt x="2" y="2"/>
                    <a:pt x="2" y="2"/>
                  </a:cubicBezTo>
                  <a:cubicBezTo>
                    <a:pt x="1"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1" name="Freeform 694"/>
            <p:cNvSpPr>
              <a:spLocks/>
            </p:cNvSpPr>
            <p:nvPr/>
          </p:nvSpPr>
          <p:spPr bwMode="auto">
            <a:xfrm>
              <a:off x="4716" y="2496"/>
              <a:ext cx="3" cy="13"/>
            </a:xfrm>
            <a:custGeom>
              <a:avLst/>
              <a:gdLst/>
              <a:ahLst/>
              <a:cxnLst>
                <a:cxn ang="0">
                  <a:pos x="1" y="2"/>
                </a:cxn>
                <a:cxn ang="0">
                  <a:pos x="1" y="1"/>
                </a:cxn>
                <a:cxn ang="0">
                  <a:pos x="0" y="1"/>
                </a:cxn>
                <a:cxn ang="0">
                  <a:pos x="0" y="3"/>
                </a:cxn>
                <a:cxn ang="0">
                  <a:pos x="1" y="2"/>
                </a:cxn>
                <a:cxn ang="0">
                  <a:pos x="1" y="2"/>
                </a:cxn>
              </a:cxnLst>
              <a:rect l="0" t="0" r="r" b="b"/>
              <a:pathLst>
                <a:path w="1" h="4">
                  <a:moveTo>
                    <a:pt x="1" y="2"/>
                  </a:moveTo>
                  <a:cubicBezTo>
                    <a:pt x="0" y="1"/>
                    <a:pt x="1" y="1"/>
                    <a:pt x="1" y="1"/>
                  </a:cubicBezTo>
                  <a:cubicBezTo>
                    <a:pt x="0" y="0"/>
                    <a:pt x="0" y="1"/>
                    <a:pt x="0" y="1"/>
                  </a:cubicBezTo>
                  <a:cubicBezTo>
                    <a:pt x="0" y="1"/>
                    <a:pt x="0" y="2"/>
                    <a:pt x="0" y="3"/>
                  </a:cubicBezTo>
                  <a:cubicBezTo>
                    <a:pt x="0" y="4"/>
                    <a:pt x="0" y="3"/>
                    <a:pt x="1" y="2"/>
                  </a:cubicBezTo>
                  <a:cubicBezTo>
                    <a:pt x="1"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2" name="Freeform 695"/>
            <p:cNvSpPr>
              <a:spLocks/>
            </p:cNvSpPr>
            <p:nvPr/>
          </p:nvSpPr>
          <p:spPr bwMode="auto">
            <a:xfrm>
              <a:off x="4545" y="2623"/>
              <a:ext cx="3" cy="13"/>
            </a:xfrm>
            <a:custGeom>
              <a:avLst/>
              <a:gdLst/>
              <a:ahLst/>
              <a:cxnLst>
                <a:cxn ang="0">
                  <a:pos x="1" y="0"/>
                </a:cxn>
                <a:cxn ang="0">
                  <a:pos x="0" y="3"/>
                </a:cxn>
                <a:cxn ang="0">
                  <a:pos x="0" y="4"/>
                </a:cxn>
                <a:cxn ang="0">
                  <a:pos x="1" y="4"/>
                </a:cxn>
                <a:cxn ang="0">
                  <a:pos x="1" y="3"/>
                </a:cxn>
                <a:cxn ang="0">
                  <a:pos x="1" y="0"/>
                </a:cxn>
                <a:cxn ang="0">
                  <a:pos x="1" y="0"/>
                </a:cxn>
              </a:cxnLst>
              <a:rect l="0" t="0" r="r" b="b"/>
              <a:pathLst>
                <a:path w="1" h="4">
                  <a:moveTo>
                    <a:pt x="1" y="0"/>
                  </a:moveTo>
                  <a:cubicBezTo>
                    <a:pt x="0" y="1"/>
                    <a:pt x="0" y="2"/>
                    <a:pt x="0" y="3"/>
                  </a:cubicBezTo>
                  <a:cubicBezTo>
                    <a:pt x="0" y="3"/>
                    <a:pt x="0" y="3"/>
                    <a:pt x="0" y="4"/>
                  </a:cubicBezTo>
                  <a:cubicBezTo>
                    <a:pt x="0" y="4"/>
                    <a:pt x="0" y="4"/>
                    <a:pt x="1" y="4"/>
                  </a:cubicBezTo>
                  <a:cubicBezTo>
                    <a:pt x="1" y="3"/>
                    <a:pt x="1" y="3"/>
                    <a:pt x="1" y="3"/>
                  </a:cubicBezTo>
                  <a:cubicBezTo>
                    <a:pt x="1" y="3"/>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3" name="Freeform 696"/>
            <p:cNvSpPr>
              <a:spLocks/>
            </p:cNvSpPr>
            <p:nvPr/>
          </p:nvSpPr>
          <p:spPr bwMode="auto">
            <a:xfrm>
              <a:off x="4548" y="2626"/>
              <a:ext cx="3" cy="3"/>
            </a:xfrm>
            <a:custGeom>
              <a:avLst/>
              <a:gdLst/>
              <a:ahLst/>
              <a:cxnLst>
                <a:cxn ang="0">
                  <a:pos x="1" y="0"/>
                </a:cxn>
                <a:cxn ang="0">
                  <a:pos x="1" y="1"/>
                </a:cxn>
                <a:cxn ang="0">
                  <a:pos x="1" y="0"/>
                </a:cxn>
              </a:cxnLst>
              <a:rect l="0" t="0" r="r" b="b"/>
              <a:pathLst>
                <a:path w="1" h="1">
                  <a:moveTo>
                    <a:pt x="1" y="0"/>
                  </a:moveTo>
                  <a:cubicBezTo>
                    <a:pt x="1" y="0"/>
                    <a:pt x="0"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4" name="Freeform 697"/>
            <p:cNvSpPr>
              <a:spLocks/>
            </p:cNvSpPr>
            <p:nvPr/>
          </p:nvSpPr>
          <p:spPr bwMode="auto">
            <a:xfrm>
              <a:off x="4564" y="2513"/>
              <a:ext cx="3" cy="3"/>
            </a:xfrm>
            <a:custGeom>
              <a:avLst/>
              <a:gdLst/>
              <a:ahLst/>
              <a:cxnLst>
                <a:cxn ang="0">
                  <a:pos x="0" y="0"/>
                </a:cxn>
                <a:cxn ang="0">
                  <a:pos x="1" y="1"/>
                </a:cxn>
                <a:cxn ang="0">
                  <a:pos x="0" y="0"/>
                </a:cxn>
              </a:cxnLst>
              <a:rect l="0" t="0" r="r" b="b"/>
              <a:pathLst>
                <a:path w="1" h="1">
                  <a:moveTo>
                    <a:pt x="0" y="0"/>
                  </a:moveTo>
                  <a:cubicBezTo>
                    <a:pt x="0" y="1"/>
                    <a:pt x="1"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5" name="Freeform 698"/>
            <p:cNvSpPr>
              <a:spLocks/>
            </p:cNvSpPr>
            <p:nvPr/>
          </p:nvSpPr>
          <p:spPr bwMode="auto">
            <a:xfrm>
              <a:off x="4567" y="2516"/>
              <a:ext cx="3" cy="3"/>
            </a:xfrm>
            <a:custGeom>
              <a:avLst/>
              <a:gdLst/>
              <a:ahLst/>
              <a:cxnLst>
                <a:cxn ang="0">
                  <a:pos x="1" y="0"/>
                </a:cxn>
                <a:cxn ang="0">
                  <a:pos x="1" y="1"/>
                </a:cxn>
                <a:cxn ang="0">
                  <a:pos x="1" y="0"/>
                </a:cxn>
              </a:cxnLst>
              <a:rect l="0" t="0" r="r" b="b"/>
              <a:pathLst>
                <a:path w="1" h="1">
                  <a:moveTo>
                    <a:pt x="1" y="0"/>
                  </a:moveTo>
                  <a:cubicBezTo>
                    <a:pt x="0" y="0"/>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6" name="Freeform 699"/>
            <p:cNvSpPr>
              <a:spLocks/>
            </p:cNvSpPr>
            <p:nvPr/>
          </p:nvSpPr>
          <p:spPr bwMode="auto">
            <a:xfrm>
              <a:off x="4570" y="2503"/>
              <a:ext cx="4" cy="6"/>
            </a:xfrm>
            <a:custGeom>
              <a:avLst/>
              <a:gdLst/>
              <a:ahLst/>
              <a:cxnLst>
                <a:cxn ang="0">
                  <a:pos x="0" y="0"/>
                </a:cxn>
                <a:cxn ang="0">
                  <a:pos x="1" y="1"/>
                </a:cxn>
                <a:cxn ang="0">
                  <a:pos x="0" y="0"/>
                </a:cxn>
              </a:cxnLst>
              <a:rect l="0" t="0" r="r" b="b"/>
              <a:pathLst>
                <a:path w="1" h="2">
                  <a:moveTo>
                    <a:pt x="0" y="0"/>
                  </a:moveTo>
                  <a:cubicBezTo>
                    <a:pt x="0" y="1"/>
                    <a:pt x="1" y="2"/>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7" name="Freeform 700"/>
            <p:cNvSpPr>
              <a:spLocks/>
            </p:cNvSpPr>
            <p:nvPr/>
          </p:nvSpPr>
          <p:spPr bwMode="auto">
            <a:xfrm>
              <a:off x="4784" y="2574"/>
              <a:ext cx="161" cy="142"/>
            </a:xfrm>
            <a:custGeom>
              <a:avLst/>
              <a:gdLst/>
              <a:ahLst/>
              <a:cxnLst>
                <a:cxn ang="0">
                  <a:pos x="49" y="30"/>
                </a:cxn>
                <a:cxn ang="0">
                  <a:pos x="49" y="12"/>
                </a:cxn>
                <a:cxn ang="0">
                  <a:pos x="47" y="11"/>
                </a:cxn>
                <a:cxn ang="0">
                  <a:pos x="43" y="10"/>
                </a:cxn>
                <a:cxn ang="0">
                  <a:pos x="32" y="7"/>
                </a:cxn>
                <a:cxn ang="0">
                  <a:pos x="31" y="9"/>
                </a:cxn>
                <a:cxn ang="0">
                  <a:pos x="27" y="10"/>
                </a:cxn>
                <a:cxn ang="0">
                  <a:pos x="24" y="14"/>
                </a:cxn>
                <a:cxn ang="0">
                  <a:pos x="23" y="15"/>
                </a:cxn>
                <a:cxn ang="0">
                  <a:pos x="19" y="14"/>
                </a:cxn>
                <a:cxn ang="0">
                  <a:pos x="18" y="12"/>
                </a:cxn>
                <a:cxn ang="0">
                  <a:pos x="17" y="12"/>
                </a:cxn>
                <a:cxn ang="0">
                  <a:pos x="17" y="12"/>
                </a:cxn>
                <a:cxn ang="0">
                  <a:pos x="16" y="7"/>
                </a:cxn>
                <a:cxn ang="0">
                  <a:pos x="15" y="3"/>
                </a:cxn>
                <a:cxn ang="0">
                  <a:pos x="10" y="2"/>
                </a:cxn>
                <a:cxn ang="0">
                  <a:pos x="2" y="3"/>
                </a:cxn>
                <a:cxn ang="0">
                  <a:pos x="0" y="6"/>
                </a:cxn>
                <a:cxn ang="0">
                  <a:pos x="4" y="7"/>
                </a:cxn>
                <a:cxn ang="0">
                  <a:pos x="5" y="8"/>
                </a:cxn>
                <a:cxn ang="0">
                  <a:pos x="7" y="10"/>
                </a:cxn>
                <a:cxn ang="0">
                  <a:pos x="10" y="10"/>
                </a:cxn>
                <a:cxn ang="0">
                  <a:pos x="13" y="10"/>
                </a:cxn>
                <a:cxn ang="0">
                  <a:pos x="14" y="10"/>
                </a:cxn>
                <a:cxn ang="0">
                  <a:pos x="15" y="11"/>
                </a:cxn>
                <a:cxn ang="0">
                  <a:pos x="14" y="12"/>
                </a:cxn>
                <a:cxn ang="0">
                  <a:pos x="13" y="12"/>
                </a:cxn>
                <a:cxn ang="0">
                  <a:pos x="12" y="12"/>
                </a:cxn>
                <a:cxn ang="0">
                  <a:pos x="12" y="12"/>
                </a:cxn>
                <a:cxn ang="0">
                  <a:pos x="9" y="13"/>
                </a:cxn>
                <a:cxn ang="0">
                  <a:pos x="8" y="13"/>
                </a:cxn>
                <a:cxn ang="0">
                  <a:pos x="5" y="13"/>
                </a:cxn>
                <a:cxn ang="0">
                  <a:pos x="8" y="15"/>
                </a:cxn>
                <a:cxn ang="0">
                  <a:pos x="9" y="16"/>
                </a:cxn>
                <a:cxn ang="0">
                  <a:pos x="9" y="19"/>
                </a:cxn>
                <a:cxn ang="0">
                  <a:pos x="11" y="19"/>
                </a:cxn>
                <a:cxn ang="0">
                  <a:pos x="14" y="14"/>
                </a:cxn>
                <a:cxn ang="0">
                  <a:pos x="13" y="15"/>
                </a:cxn>
                <a:cxn ang="0">
                  <a:pos x="14" y="17"/>
                </a:cxn>
                <a:cxn ang="0">
                  <a:pos x="15" y="18"/>
                </a:cxn>
                <a:cxn ang="0">
                  <a:pos x="17" y="19"/>
                </a:cxn>
                <a:cxn ang="0">
                  <a:pos x="19" y="18"/>
                </a:cxn>
                <a:cxn ang="0">
                  <a:pos x="18" y="19"/>
                </a:cxn>
                <a:cxn ang="0">
                  <a:pos x="32" y="24"/>
                </a:cxn>
                <a:cxn ang="0">
                  <a:pos x="36" y="27"/>
                </a:cxn>
                <a:cxn ang="0">
                  <a:pos x="36" y="28"/>
                </a:cxn>
                <a:cxn ang="0">
                  <a:pos x="38" y="31"/>
                </a:cxn>
                <a:cxn ang="0">
                  <a:pos x="38" y="33"/>
                </a:cxn>
                <a:cxn ang="0">
                  <a:pos x="38" y="35"/>
                </a:cxn>
                <a:cxn ang="0">
                  <a:pos x="40" y="38"/>
                </a:cxn>
                <a:cxn ang="0">
                  <a:pos x="39" y="40"/>
                </a:cxn>
                <a:cxn ang="0">
                  <a:pos x="41" y="39"/>
                </a:cxn>
                <a:cxn ang="0">
                  <a:pos x="43" y="39"/>
                </a:cxn>
                <a:cxn ang="0">
                  <a:pos x="44" y="39"/>
                </a:cxn>
                <a:cxn ang="0">
                  <a:pos x="49" y="44"/>
                </a:cxn>
                <a:cxn ang="0">
                  <a:pos x="50" y="34"/>
                </a:cxn>
              </a:cxnLst>
              <a:rect l="0" t="0" r="r" b="b"/>
              <a:pathLst>
                <a:path w="50" h="44">
                  <a:moveTo>
                    <a:pt x="49" y="33"/>
                  </a:moveTo>
                  <a:cubicBezTo>
                    <a:pt x="49" y="33"/>
                    <a:pt x="49" y="30"/>
                    <a:pt x="49" y="30"/>
                  </a:cubicBezTo>
                  <a:cubicBezTo>
                    <a:pt x="50" y="27"/>
                    <a:pt x="49" y="15"/>
                    <a:pt x="49" y="12"/>
                  </a:cubicBezTo>
                  <a:cubicBezTo>
                    <a:pt x="49" y="12"/>
                    <a:pt x="49" y="12"/>
                    <a:pt x="49" y="12"/>
                  </a:cubicBezTo>
                  <a:cubicBezTo>
                    <a:pt x="48" y="12"/>
                    <a:pt x="48" y="12"/>
                    <a:pt x="48" y="12"/>
                  </a:cubicBezTo>
                  <a:cubicBezTo>
                    <a:pt x="48" y="11"/>
                    <a:pt x="47" y="11"/>
                    <a:pt x="47" y="11"/>
                  </a:cubicBezTo>
                  <a:cubicBezTo>
                    <a:pt x="46" y="11"/>
                    <a:pt x="45" y="11"/>
                    <a:pt x="45" y="11"/>
                  </a:cubicBezTo>
                  <a:cubicBezTo>
                    <a:pt x="44" y="11"/>
                    <a:pt x="43" y="10"/>
                    <a:pt x="43" y="10"/>
                  </a:cubicBezTo>
                  <a:cubicBezTo>
                    <a:pt x="43" y="10"/>
                    <a:pt x="36" y="7"/>
                    <a:pt x="35" y="6"/>
                  </a:cubicBezTo>
                  <a:cubicBezTo>
                    <a:pt x="34" y="6"/>
                    <a:pt x="33" y="7"/>
                    <a:pt x="32" y="7"/>
                  </a:cubicBezTo>
                  <a:cubicBezTo>
                    <a:pt x="32" y="7"/>
                    <a:pt x="32" y="7"/>
                    <a:pt x="31" y="8"/>
                  </a:cubicBezTo>
                  <a:cubicBezTo>
                    <a:pt x="30" y="8"/>
                    <a:pt x="30" y="8"/>
                    <a:pt x="31" y="9"/>
                  </a:cubicBezTo>
                  <a:cubicBezTo>
                    <a:pt x="31" y="9"/>
                    <a:pt x="30" y="10"/>
                    <a:pt x="29" y="10"/>
                  </a:cubicBezTo>
                  <a:cubicBezTo>
                    <a:pt x="28" y="10"/>
                    <a:pt x="28" y="10"/>
                    <a:pt x="27" y="10"/>
                  </a:cubicBezTo>
                  <a:cubicBezTo>
                    <a:pt x="27" y="9"/>
                    <a:pt x="25" y="12"/>
                    <a:pt x="25" y="13"/>
                  </a:cubicBezTo>
                  <a:cubicBezTo>
                    <a:pt x="24" y="14"/>
                    <a:pt x="24" y="14"/>
                    <a:pt x="24" y="14"/>
                  </a:cubicBezTo>
                  <a:cubicBezTo>
                    <a:pt x="23" y="14"/>
                    <a:pt x="24" y="15"/>
                    <a:pt x="23" y="15"/>
                  </a:cubicBezTo>
                  <a:cubicBezTo>
                    <a:pt x="23" y="15"/>
                    <a:pt x="23" y="15"/>
                    <a:pt x="23" y="15"/>
                  </a:cubicBezTo>
                  <a:cubicBezTo>
                    <a:pt x="22" y="16"/>
                    <a:pt x="21" y="16"/>
                    <a:pt x="20" y="15"/>
                  </a:cubicBezTo>
                  <a:cubicBezTo>
                    <a:pt x="19" y="15"/>
                    <a:pt x="19" y="14"/>
                    <a:pt x="19" y="14"/>
                  </a:cubicBezTo>
                  <a:cubicBezTo>
                    <a:pt x="19" y="14"/>
                    <a:pt x="19" y="13"/>
                    <a:pt x="19" y="14"/>
                  </a:cubicBezTo>
                  <a:cubicBezTo>
                    <a:pt x="18" y="14"/>
                    <a:pt x="18" y="13"/>
                    <a:pt x="18" y="12"/>
                  </a:cubicBezTo>
                  <a:cubicBezTo>
                    <a:pt x="18" y="12"/>
                    <a:pt x="18" y="11"/>
                    <a:pt x="18" y="11"/>
                  </a:cubicBezTo>
                  <a:cubicBezTo>
                    <a:pt x="17" y="11"/>
                    <a:pt x="17" y="12"/>
                    <a:pt x="17" y="12"/>
                  </a:cubicBezTo>
                  <a:cubicBezTo>
                    <a:pt x="18" y="13"/>
                    <a:pt x="18" y="13"/>
                    <a:pt x="17" y="13"/>
                  </a:cubicBezTo>
                  <a:cubicBezTo>
                    <a:pt x="17" y="13"/>
                    <a:pt x="17" y="12"/>
                    <a:pt x="17" y="12"/>
                  </a:cubicBezTo>
                  <a:cubicBezTo>
                    <a:pt x="17" y="12"/>
                    <a:pt x="16" y="10"/>
                    <a:pt x="16" y="9"/>
                  </a:cubicBezTo>
                  <a:cubicBezTo>
                    <a:pt x="15" y="7"/>
                    <a:pt x="16" y="7"/>
                    <a:pt x="16" y="7"/>
                  </a:cubicBezTo>
                  <a:cubicBezTo>
                    <a:pt x="16" y="5"/>
                    <a:pt x="16" y="5"/>
                    <a:pt x="15" y="4"/>
                  </a:cubicBezTo>
                  <a:cubicBezTo>
                    <a:pt x="15" y="4"/>
                    <a:pt x="15" y="3"/>
                    <a:pt x="15" y="3"/>
                  </a:cubicBezTo>
                  <a:cubicBezTo>
                    <a:pt x="16" y="3"/>
                    <a:pt x="15" y="3"/>
                    <a:pt x="15" y="3"/>
                  </a:cubicBezTo>
                  <a:cubicBezTo>
                    <a:pt x="13" y="3"/>
                    <a:pt x="13" y="3"/>
                    <a:pt x="10" y="2"/>
                  </a:cubicBezTo>
                  <a:cubicBezTo>
                    <a:pt x="7" y="0"/>
                    <a:pt x="6" y="1"/>
                    <a:pt x="5" y="2"/>
                  </a:cubicBezTo>
                  <a:cubicBezTo>
                    <a:pt x="4" y="3"/>
                    <a:pt x="3" y="3"/>
                    <a:pt x="2" y="3"/>
                  </a:cubicBezTo>
                  <a:cubicBezTo>
                    <a:pt x="1" y="3"/>
                    <a:pt x="1" y="3"/>
                    <a:pt x="1" y="4"/>
                  </a:cubicBezTo>
                  <a:cubicBezTo>
                    <a:pt x="2" y="4"/>
                    <a:pt x="1" y="5"/>
                    <a:pt x="0" y="6"/>
                  </a:cubicBezTo>
                  <a:cubicBezTo>
                    <a:pt x="0" y="6"/>
                    <a:pt x="0" y="6"/>
                    <a:pt x="0" y="6"/>
                  </a:cubicBezTo>
                  <a:cubicBezTo>
                    <a:pt x="0" y="6"/>
                    <a:pt x="4" y="7"/>
                    <a:pt x="4" y="7"/>
                  </a:cubicBezTo>
                  <a:cubicBezTo>
                    <a:pt x="5" y="7"/>
                    <a:pt x="5" y="7"/>
                    <a:pt x="4" y="7"/>
                  </a:cubicBezTo>
                  <a:cubicBezTo>
                    <a:pt x="4" y="7"/>
                    <a:pt x="5" y="7"/>
                    <a:pt x="5" y="8"/>
                  </a:cubicBezTo>
                  <a:cubicBezTo>
                    <a:pt x="5" y="9"/>
                    <a:pt x="6" y="10"/>
                    <a:pt x="6" y="10"/>
                  </a:cubicBezTo>
                  <a:cubicBezTo>
                    <a:pt x="6" y="10"/>
                    <a:pt x="7" y="10"/>
                    <a:pt x="7" y="10"/>
                  </a:cubicBezTo>
                  <a:cubicBezTo>
                    <a:pt x="8" y="10"/>
                    <a:pt x="8" y="10"/>
                    <a:pt x="9" y="10"/>
                  </a:cubicBezTo>
                  <a:cubicBezTo>
                    <a:pt x="10" y="10"/>
                    <a:pt x="10" y="10"/>
                    <a:pt x="10" y="10"/>
                  </a:cubicBezTo>
                  <a:cubicBezTo>
                    <a:pt x="10" y="10"/>
                    <a:pt x="11" y="10"/>
                    <a:pt x="11" y="10"/>
                  </a:cubicBezTo>
                  <a:cubicBezTo>
                    <a:pt x="12" y="10"/>
                    <a:pt x="12" y="10"/>
                    <a:pt x="13" y="10"/>
                  </a:cubicBezTo>
                  <a:cubicBezTo>
                    <a:pt x="13" y="10"/>
                    <a:pt x="13" y="10"/>
                    <a:pt x="14" y="9"/>
                  </a:cubicBezTo>
                  <a:cubicBezTo>
                    <a:pt x="15" y="9"/>
                    <a:pt x="15" y="9"/>
                    <a:pt x="14" y="10"/>
                  </a:cubicBezTo>
                  <a:cubicBezTo>
                    <a:pt x="14" y="10"/>
                    <a:pt x="14" y="10"/>
                    <a:pt x="14" y="10"/>
                  </a:cubicBezTo>
                  <a:cubicBezTo>
                    <a:pt x="15" y="10"/>
                    <a:pt x="14" y="11"/>
                    <a:pt x="15" y="11"/>
                  </a:cubicBezTo>
                  <a:cubicBezTo>
                    <a:pt x="15" y="11"/>
                    <a:pt x="15" y="11"/>
                    <a:pt x="14" y="11"/>
                  </a:cubicBezTo>
                  <a:cubicBezTo>
                    <a:pt x="14" y="12"/>
                    <a:pt x="14" y="12"/>
                    <a:pt x="14" y="12"/>
                  </a:cubicBezTo>
                  <a:cubicBezTo>
                    <a:pt x="14" y="12"/>
                    <a:pt x="13" y="11"/>
                    <a:pt x="13" y="12"/>
                  </a:cubicBezTo>
                  <a:cubicBezTo>
                    <a:pt x="13" y="12"/>
                    <a:pt x="13" y="12"/>
                    <a:pt x="13" y="12"/>
                  </a:cubicBezTo>
                  <a:cubicBezTo>
                    <a:pt x="13" y="12"/>
                    <a:pt x="13" y="12"/>
                    <a:pt x="13" y="12"/>
                  </a:cubicBezTo>
                  <a:cubicBezTo>
                    <a:pt x="12" y="12"/>
                    <a:pt x="12" y="12"/>
                    <a:pt x="12" y="12"/>
                  </a:cubicBezTo>
                  <a:cubicBezTo>
                    <a:pt x="12" y="11"/>
                    <a:pt x="12" y="11"/>
                    <a:pt x="12" y="12"/>
                  </a:cubicBezTo>
                  <a:cubicBezTo>
                    <a:pt x="12" y="12"/>
                    <a:pt x="12" y="12"/>
                    <a:pt x="12" y="12"/>
                  </a:cubicBezTo>
                  <a:cubicBezTo>
                    <a:pt x="12" y="11"/>
                    <a:pt x="12" y="11"/>
                    <a:pt x="11" y="11"/>
                  </a:cubicBezTo>
                  <a:cubicBezTo>
                    <a:pt x="10" y="11"/>
                    <a:pt x="9" y="12"/>
                    <a:pt x="9" y="13"/>
                  </a:cubicBezTo>
                  <a:cubicBezTo>
                    <a:pt x="9" y="13"/>
                    <a:pt x="8" y="13"/>
                    <a:pt x="8" y="13"/>
                  </a:cubicBezTo>
                  <a:cubicBezTo>
                    <a:pt x="8" y="12"/>
                    <a:pt x="8" y="12"/>
                    <a:pt x="8" y="13"/>
                  </a:cubicBezTo>
                  <a:cubicBezTo>
                    <a:pt x="7" y="13"/>
                    <a:pt x="7" y="12"/>
                    <a:pt x="7" y="12"/>
                  </a:cubicBezTo>
                  <a:cubicBezTo>
                    <a:pt x="6" y="12"/>
                    <a:pt x="6" y="12"/>
                    <a:pt x="5" y="13"/>
                  </a:cubicBezTo>
                  <a:cubicBezTo>
                    <a:pt x="5" y="13"/>
                    <a:pt x="5" y="13"/>
                    <a:pt x="6" y="13"/>
                  </a:cubicBezTo>
                  <a:cubicBezTo>
                    <a:pt x="6" y="13"/>
                    <a:pt x="8" y="14"/>
                    <a:pt x="8" y="15"/>
                  </a:cubicBezTo>
                  <a:cubicBezTo>
                    <a:pt x="9" y="16"/>
                    <a:pt x="9" y="15"/>
                    <a:pt x="9" y="15"/>
                  </a:cubicBezTo>
                  <a:cubicBezTo>
                    <a:pt x="9" y="15"/>
                    <a:pt x="9" y="15"/>
                    <a:pt x="9" y="16"/>
                  </a:cubicBezTo>
                  <a:cubicBezTo>
                    <a:pt x="10" y="17"/>
                    <a:pt x="10" y="17"/>
                    <a:pt x="9" y="17"/>
                  </a:cubicBezTo>
                  <a:cubicBezTo>
                    <a:pt x="8" y="17"/>
                    <a:pt x="9" y="17"/>
                    <a:pt x="9" y="19"/>
                  </a:cubicBezTo>
                  <a:cubicBezTo>
                    <a:pt x="9" y="20"/>
                    <a:pt x="10" y="19"/>
                    <a:pt x="10" y="19"/>
                  </a:cubicBezTo>
                  <a:cubicBezTo>
                    <a:pt x="10" y="19"/>
                    <a:pt x="10" y="19"/>
                    <a:pt x="11" y="19"/>
                  </a:cubicBezTo>
                  <a:cubicBezTo>
                    <a:pt x="12" y="19"/>
                    <a:pt x="12" y="18"/>
                    <a:pt x="12" y="18"/>
                  </a:cubicBezTo>
                  <a:cubicBezTo>
                    <a:pt x="12" y="17"/>
                    <a:pt x="13" y="15"/>
                    <a:pt x="14" y="14"/>
                  </a:cubicBezTo>
                  <a:cubicBezTo>
                    <a:pt x="14" y="13"/>
                    <a:pt x="14" y="14"/>
                    <a:pt x="14" y="15"/>
                  </a:cubicBezTo>
                  <a:cubicBezTo>
                    <a:pt x="13" y="15"/>
                    <a:pt x="13" y="15"/>
                    <a:pt x="13" y="15"/>
                  </a:cubicBezTo>
                  <a:cubicBezTo>
                    <a:pt x="14" y="16"/>
                    <a:pt x="13" y="16"/>
                    <a:pt x="13" y="16"/>
                  </a:cubicBezTo>
                  <a:cubicBezTo>
                    <a:pt x="13" y="17"/>
                    <a:pt x="14" y="17"/>
                    <a:pt x="14" y="17"/>
                  </a:cubicBezTo>
                  <a:cubicBezTo>
                    <a:pt x="14" y="17"/>
                    <a:pt x="14" y="18"/>
                    <a:pt x="15" y="18"/>
                  </a:cubicBezTo>
                  <a:cubicBezTo>
                    <a:pt x="15" y="18"/>
                    <a:pt x="15" y="18"/>
                    <a:pt x="15" y="18"/>
                  </a:cubicBezTo>
                  <a:cubicBezTo>
                    <a:pt x="16" y="17"/>
                    <a:pt x="16" y="18"/>
                    <a:pt x="16" y="19"/>
                  </a:cubicBezTo>
                  <a:cubicBezTo>
                    <a:pt x="17" y="19"/>
                    <a:pt x="17" y="19"/>
                    <a:pt x="17" y="19"/>
                  </a:cubicBezTo>
                  <a:cubicBezTo>
                    <a:pt x="17" y="18"/>
                    <a:pt x="17" y="18"/>
                    <a:pt x="18" y="19"/>
                  </a:cubicBezTo>
                  <a:cubicBezTo>
                    <a:pt x="18" y="19"/>
                    <a:pt x="18" y="18"/>
                    <a:pt x="19" y="18"/>
                  </a:cubicBezTo>
                  <a:cubicBezTo>
                    <a:pt x="20" y="18"/>
                    <a:pt x="19" y="19"/>
                    <a:pt x="19" y="19"/>
                  </a:cubicBezTo>
                  <a:cubicBezTo>
                    <a:pt x="19" y="19"/>
                    <a:pt x="18" y="18"/>
                    <a:pt x="18" y="19"/>
                  </a:cubicBezTo>
                  <a:cubicBezTo>
                    <a:pt x="18" y="20"/>
                    <a:pt x="21" y="21"/>
                    <a:pt x="21" y="21"/>
                  </a:cubicBezTo>
                  <a:cubicBezTo>
                    <a:pt x="22" y="21"/>
                    <a:pt x="30" y="23"/>
                    <a:pt x="32" y="24"/>
                  </a:cubicBezTo>
                  <a:cubicBezTo>
                    <a:pt x="34" y="25"/>
                    <a:pt x="35" y="26"/>
                    <a:pt x="35" y="27"/>
                  </a:cubicBezTo>
                  <a:cubicBezTo>
                    <a:pt x="35" y="28"/>
                    <a:pt x="35" y="27"/>
                    <a:pt x="36" y="27"/>
                  </a:cubicBezTo>
                  <a:cubicBezTo>
                    <a:pt x="36" y="27"/>
                    <a:pt x="36" y="27"/>
                    <a:pt x="36" y="27"/>
                  </a:cubicBezTo>
                  <a:cubicBezTo>
                    <a:pt x="35" y="28"/>
                    <a:pt x="36" y="28"/>
                    <a:pt x="36" y="28"/>
                  </a:cubicBezTo>
                  <a:cubicBezTo>
                    <a:pt x="37" y="28"/>
                    <a:pt x="36" y="28"/>
                    <a:pt x="36" y="28"/>
                  </a:cubicBezTo>
                  <a:cubicBezTo>
                    <a:pt x="36" y="29"/>
                    <a:pt x="37" y="30"/>
                    <a:pt x="38" y="31"/>
                  </a:cubicBezTo>
                  <a:cubicBezTo>
                    <a:pt x="39" y="32"/>
                    <a:pt x="38" y="32"/>
                    <a:pt x="39" y="32"/>
                  </a:cubicBezTo>
                  <a:cubicBezTo>
                    <a:pt x="39" y="33"/>
                    <a:pt x="40" y="33"/>
                    <a:pt x="38" y="33"/>
                  </a:cubicBezTo>
                  <a:cubicBezTo>
                    <a:pt x="36" y="33"/>
                    <a:pt x="38" y="34"/>
                    <a:pt x="40" y="35"/>
                  </a:cubicBezTo>
                  <a:cubicBezTo>
                    <a:pt x="41" y="35"/>
                    <a:pt x="39" y="35"/>
                    <a:pt x="38" y="35"/>
                  </a:cubicBezTo>
                  <a:cubicBezTo>
                    <a:pt x="37" y="35"/>
                    <a:pt x="40" y="36"/>
                    <a:pt x="40" y="37"/>
                  </a:cubicBezTo>
                  <a:cubicBezTo>
                    <a:pt x="40" y="37"/>
                    <a:pt x="40" y="38"/>
                    <a:pt x="40" y="38"/>
                  </a:cubicBezTo>
                  <a:cubicBezTo>
                    <a:pt x="39" y="38"/>
                    <a:pt x="39" y="39"/>
                    <a:pt x="39" y="39"/>
                  </a:cubicBezTo>
                  <a:cubicBezTo>
                    <a:pt x="39" y="40"/>
                    <a:pt x="39" y="40"/>
                    <a:pt x="39" y="40"/>
                  </a:cubicBezTo>
                  <a:cubicBezTo>
                    <a:pt x="39" y="40"/>
                    <a:pt x="39" y="40"/>
                    <a:pt x="40" y="40"/>
                  </a:cubicBezTo>
                  <a:cubicBezTo>
                    <a:pt x="40" y="40"/>
                    <a:pt x="40" y="39"/>
                    <a:pt x="41" y="39"/>
                  </a:cubicBezTo>
                  <a:cubicBezTo>
                    <a:pt x="41" y="39"/>
                    <a:pt x="41" y="39"/>
                    <a:pt x="41" y="39"/>
                  </a:cubicBezTo>
                  <a:cubicBezTo>
                    <a:pt x="41" y="40"/>
                    <a:pt x="42" y="40"/>
                    <a:pt x="43" y="39"/>
                  </a:cubicBezTo>
                  <a:cubicBezTo>
                    <a:pt x="43" y="39"/>
                    <a:pt x="43" y="39"/>
                    <a:pt x="44" y="39"/>
                  </a:cubicBezTo>
                  <a:cubicBezTo>
                    <a:pt x="44" y="39"/>
                    <a:pt x="44" y="39"/>
                    <a:pt x="44" y="39"/>
                  </a:cubicBezTo>
                  <a:cubicBezTo>
                    <a:pt x="45" y="39"/>
                    <a:pt x="45" y="38"/>
                    <a:pt x="45" y="39"/>
                  </a:cubicBezTo>
                  <a:cubicBezTo>
                    <a:pt x="44" y="40"/>
                    <a:pt x="48" y="43"/>
                    <a:pt x="49" y="44"/>
                  </a:cubicBezTo>
                  <a:cubicBezTo>
                    <a:pt x="49" y="44"/>
                    <a:pt x="49" y="44"/>
                    <a:pt x="49" y="44"/>
                  </a:cubicBezTo>
                  <a:cubicBezTo>
                    <a:pt x="49" y="42"/>
                    <a:pt x="49" y="35"/>
                    <a:pt x="50" y="34"/>
                  </a:cubicBezTo>
                  <a:cubicBezTo>
                    <a:pt x="50" y="33"/>
                    <a:pt x="49" y="33"/>
                    <a:pt x="49" y="3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8" name="Freeform 701"/>
            <p:cNvSpPr>
              <a:spLocks/>
            </p:cNvSpPr>
            <p:nvPr/>
          </p:nvSpPr>
          <p:spPr bwMode="auto">
            <a:xfrm>
              <a:off x="4661" y="2713"/>
              <a:ext cx="29" cy="26"/>
            </a:xfrm>
            <a:custGeom>
              <a:avLst/>
              <a:gdLst/>
              <a:ahLst/>
              <a:cxnLst>
                <a:cxn ang="0">
                  <a:pos x="9" y="1"/>
                </a:cxn>
                <a:cxn ang="0">
                  <a:pos x="8" y="0"/>
                </a:cxn>
                <a:cxn ang="0">
                  <a:pos x="6" y="1"/>
                </a:cxn>
                <a:cxn ang="0">
                  <a:pos x="6" y="2"/>
                </a:cxn>
                <a:cxn ang="0">
                  <a:pos x="5" y="3"/>
                </a:cxn>
                <a:cxn ang="0">
                  <a:pos x="5" y="3"/>
                </a:cxn>
                <a:cxn ang="0">
                  <a:pos x="3" y="2"/>
                </a:cxn>
                <a:cxn ang="0">
                  <a:pos x="2" y="3"/>
                </a:cxn>
                <a:cxn ang="0">
                  <a:pos x="2" y="4"/>
                </a:cxn>
                <a:cxn ang="0">
                  <a:pos x="2" y="6"/>
                </a:cxn>
                <a:cxn ang="0">
                  <a:pos x="1" y="7"/>
                </a:cxn>
                <a:cxn ang="0">
                  <a:pos x="1" y="7"/>
                </a:cxn>
                <a:cxn ang="0">
                  <a:pos x="3" y="7"/>
                </a:cxn>
                <a:cxn ang="0">
                  <a:pos x="5" y="7"/>
                </a:cxn>
                <a:cxn ang="0">
                  <a:pos x="6" y="6"/>
                </a:cxn>
                <a:cxn ang="0">
                  <a:pos x="8" y="3"/>
                </a:cxn>
                <a:cxn ang="0">
                  <a:pos x="9" y="3"/>
                </a:cxn>
                <a:cxn ang="0">
                  <a:pos x="9" y="2"/>
                </a:cxn>
                <a:cxn ang="0">
                  <a:pos x="9" y="1"/>
                </a:cxn>
              </a:cxnLst>
              <a:rect l="0" t="0" r="r" b="b"/>
              <a:pathLst>
                <a:path w="9" h="8">
                  <a:moveTo>
                    <a:pt x="9" y="1"/>
                  </a:moveTo>
                  <a:cubicBezTo>
                    <a:pt x="9" y="1"/>
                    <a:pt x="8" y="1"/>
                    <a:pt x="8" y="0"/>
                  </a:cubicBezTo>
                  <a:cubicBezTo>
                    <a:pt x="7" y="1"/>
                    <a:pt x="6" y="1"/>
                    <a:pt x="6" y="1"/>
                  </a:cubicBezTo>
                  <a:cubicBezTo>
                    <a:pt x="6" y="2"/>
                    <a:pt x="6" y="2"/>
                    <a:pt x="6" y="2"/>
                  </a:cubicBezTo>
                  <a:cubicBezTo>
                    <a:pt x="6" y="2"/>
                    <a:pt x="5" y="2"/>
                    <a:pt x="5" y="3"/>
                  </a:cubicBezTo>
                  <a:cubicBezTo>
                    <a:pt x="5" y="3"/>
                    <a:pt x="5" y="3"/>
                    <a:pt x="5" y="3"/>
                  </a:cubicBezTo>
                  <a:cubicBezTo>
                    <a:pt x="3" y="2"/>
                    <a:pt x="3" y="2"/>
                    <a:pt x="3" y="2"/>
                  </a:cubicBezTo>
                  <a:cubicBezTo>
                    <a:pt x="3" y="3"/>
                    <a:pt x="2" y="3"/>
                    <a:pt x="2" y="3"/>
                  </a:cubicBezTo>
                  <a:cubicBezTo>
                    <a:pt x="2" y="4"/>
                    <a:pt x="2" y="4"/>
                    <a:pt x="2" y="4"/>
                  </a:cubicBezTo>
                  <a:cubicBezTo>
                    <a:pt x="2" y="5"/>
                    <a:pt x="2" y="5"/>
                    <a:pt x="2" y="6"/>
                  </a:cubicBezTo>
                  <a:cubicBezTo>
                    <a:pt x="2" y="6"/>
                    <a:pt x="2" y="6"/>
                    <a:pt x="1" y="7"/>
                  </a:cubicBezTo>
                  <a:cubicBezTo>
                    <a:pt x="0" y="8"/>
                    <a:pt x="1" y="7"/>
                    <a:pt x="1" y="7"/>
                  </a:cubicBezTo>
                  <a:cubicBezTo>
                    <a:pt x="1" y="7"/>
                    <a:pt x="2" y="7"/>
                    <a:pt x="3" y="7"/>
                  </a:cubicBezTo>
                  <a:cubicBezTo>
                    <a:pt x="3" y="7"/>
                    <a:pt x="4" y="7"/>
                    <a:pt x="5" y="7"/>
                  </a:cubicBezTo>
                  <a:cubicBezTo>
                    <a:pt x="5" y="7"/>
                    <a:pt x="6" y="6"/>
                    <a:pt x="6" y="6"/>
                  </a:cubicBezTo>
                  <a:cubicBezTo>
                    <a:pt x="6" y="6"/>
                    <a:pt x="8" y="4"/>
                    <a:pt x="8" y="3"/>
                  </a:cubicBezTo>
                  <a:cubicBezTo>
                    <a:pt x="9" y="3"/>
                    <a:pt x="9" y="3"/>
                    <a:pt x="9" y="3"/>
                  </a:cubicBezTo>
                  <a:cubicBezTo>
                    <a:pt x="9" y="3"/>
                    <a:pt x="9" y="2"/>
                    <a:pt x="9" y="2"/>
                  </a:cubicBezTo>
                  <a:cubicBezTo>
                    <a:pt x="9" y="1"/>
                    <a:pt x="9" y="1"/>
                    <a:pt x="9"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9" name="Freeform 702"/>
            <p:cNvSpPr>
              <a:spLocks/>
            </p:cNvSpPr>
            <p:nvPr/>
          </p:nvSpPr>
          <p:spPr bwMode="auto">
            <a:xfrm>
              <a:off x="4428" y="2500"/>
              <a:ext cx="165" cy="139"/>
            </a:xfrm>
            <a:custGeom>
              <a:avLst/>
              <a:gdLst/>
              <a:ahLst/>
              <a:cxnLst>
                <a:cxn ang="0">
                  <a:pos x="37" y="0"/>
                </a:cxn>
                <a:cxn ang="0">
                  <a:pos x="35" y="0"/>
                </a:cxn>
                <a:cxn ang="0">
                  <a:pos x="34" y="2"/>
                </a:cxn>
                <a:cxn ang="0">
                  <a:pos x="34" y="5"/>
                </a:cxn>
                <a:cxn ang="0">
                  <a:pos x="32" y="7"/>
                </a:cxn>
                <a:cxn ang="0">
                  <a:pos x="31" y="9"/>
                </a:cxn>
                <a:cxn ang="0">
                  <a:pos x="32" y="10"/>
                </a:cxn>
                <a:cxn ang="0">
                  <a:pos x="30" y="12"/>
                </a:cxn>
                <a:cxn ang="0">
                  <a:pos x="29" y="15"/>
                </a:cxn>
                <a:cxn ang="0">
                  <a:pos x="25" y="16"/>
                </a:cxn>
                <a:cxn ang="0">
                  <a:pos x="21" y="15"/>
                </a:cxn>
                <a:cxn ang="0">
                  <a:pos x="20" y="14"/>
                </a:cxn>
                <a:cxn ang="0">
                  <a:pos x="17" y="16"/>
                </a:cxn>
                <a:cxn ang="0">
                  <a:pos x="12" y="17"/>
                </a:cxn>
                <a:cxn ang="0">
                  <a:pos x="8" y="17"/>
                </a:cxn>
                <a:cxn ang="0">
                  <a:pos x="5" y="14"/>
                </a:cxn>
                <a:cxn ang="0">
                  <a:pos x="4" y="12"/>
                </a:cxn>
                <a:cxn ang="0">
                  <a:pos x="2" y="14"/>
                </a:cxn>
                <a:cxn ang="0">
                  <a:pos x="1" y="16"/>
                </a:cxn>
                <a:cxn ang="0">
                  <a:pos x="1" y="17"/>
                </a:cxn>
                <a:cxn ang="0">
                  <a:pos x="1" y="20"/>
                </a:cxn>
                <a:cxn ang="0">
                  <a:pos x="2" y="21"/>
                </a:cxn>
                <a:cxn ang="0">
                  <a:pos x="2" y="23"/>
                </a:cxn>
                <a:cxn ang="0">
                  <a:pos x="1" y="24"/>
                </a:cxn>
                <a:cxn ang="0">
                  <a:pos x="5" y="27"/>
                </a:cxn>
                <a:cxn ang="0">
                  <a:pos x="6" y="30"/>
                </a:cxn>
                <a:cxn ang="0">
                  <a:pos x="7" y="34"/>
                </a:cxn>
                <a:cxn ang="0">
                  <a:pos x="7" y="36"/>
                </a:cxn>
                <a:cxn ang="0">
                  <a:pos x="10" y="37"/>
                </a:cxn>
                <a:cxn ang="0">
                  <a:pos x="13" y="37"/>
                </a:cxn>
                <a:cxn ang="0">
                  <a:pos x="15" y="36"/>
                </a:cxn>
                <a:cxn ang="0">
                  <a:pos x="16" y="39"/>
                </a:cxn>
                <a:cxn ang="0">
                  <a:pos x="21" y="37"/>
                </a:cxn>
                <a:cxn ang="0">
                  <a:pos x="24" y="38"/>
                </a:cxn>
                <a:cxn ang="0">
                  <a:pos x="26" y="39"/>
                </a:cxn>
                <a:cxn ang="0">
                  <a:pos x="27" y="38"/>
                </a:cxn>
                <a:cxn ang="0">
                  <a:pos x="28" y="39"/>
                </a:cxn>
                <a:cxn ang="0">
                  <a:pos x="29" y="39"/>
                </a:cxn>
                <a:cxn ang="0">
                  <a:pos x="30" y="42"/>
                </a:cxn>
                <a:cxn ang="0">
                  <a:pos x="36" y="39"/>
                </a:cxn>
                <a:cxn ang="0">
                  <a:pos x="37" y="36"/>
                </a:cxn>
                <a:cxn ang="0">
                  <a:pos x="38" y="34"/>
                </a:cxn>
                <a:cxn ang="0">
                  <a:pos x="37" y="32"/>
                </a:cxn>
                <a:cxn ang="0">
                  <a:pos x="38" y="31"/>
                </a:cxn>
                <a:cxn ang="0">
                  <a:pos x="39" y="28"/>
                </a:cxn>
                <a:cxn ang="0">
                  <a:pos x="42" y="26"/>
                </a:cxn>
                <a:cxn ang="0">
                  <a:pos x="44" y="26"/>
                </a:cxn>
                <a:cxn ang="0">
                  <a:pos x="44" y="25"/>
                </a:cxn>
                <a:cxn ang="0">
                  <a:pos x="43" y="24"/>
                </a:cxn>
                <a:cxn ang="0">
                  <a:pos x="45" y="18"/>
                </a:cxn>
                <a:cxn ang="0">
                  <a:pos x="46" y="17"/>
                </a:cxn>
                <a:cxn ang="0">
                  <a:pos x="50" y="17"/>
                </a:cxn>
                <a:cxn ang="0">
                  <a:pos x="45" y="12"/>
                </a:cxn>
                <a:cxn ang="0">
                  <a:pos x="45" y="12"/>
                </a:cxn>
                <a:cxn ang="0">
                  <a:pos x="44" y="8"/>
                </a:cxn>
                <a:cxn ang="0">
                  <a:pos x="43" y="7"/>
                </a:cxn>
                <a:cxn ang="0">
                  <a:pos x="42" y="5"/>
                </a:cxn>
                <a:cxn ang="0">
                  <a:pos x="43" y="4"/>
                </a:cxn>
                <a:cxn ang="0">
                  <a:pos x="44" y="3"/>
                </a:cxn>
                <a:cxn ang="0">
                  <a:pos x="43" y="1"/>
                </a:cxn>
                <a:cxn ang="0">
                  <a:pos x="43" y="1"/>
                </a:cxn>
              </a:cxnLst>
              <a:rect l="0" t="0" r="r" b="b"/>
              <a:pathLst>
                <a:path w="51" h="43">
                  <a:moveTo>
                    <a:pt x="40" y="0"/>
                  </a:moveTo>
                  <a:cubicBezTo>
                    <a:pt x="40" y="0"/>
                    <a:pt x="38" y="0"/>
                    <a:pt x="37" y="0"/>
                  </a:cubicBezTo>
                  <a:cubicBezTo>
                    <a:pt x="37" y="0"/>
                    <a:pt x="36" y="0"/>
                    <a:pt x="36" y="0"/>
                  </a:cubicBezTo>
                  <a:cubicBezTo>
                    <a:pt x="36" y="1"/>
                    <a:pt x="36" y="0"/>
                    <a:pt x="35" y="0"/>
                  </a:cubicBezTo>
                  <a:cubicBezTo>
                    <a:pt x="35" y="0"/>
                    <a:pt x="35" y="0"/>
                    <a:pt x="35" y="1"/>
                  </a:cubicBezTo>
                  <a:cubicBezTo>
                    <a:pt x="35" y="1"/>
                    <a:pt x="34" y="2"/>
                    <a:pt x="34" y="2"/>
                  </a:cubicBezTo>
                  <a:cubicBezTo>
                    <a:pt x="33" y="3"/>
                    <a:pt x="34" y="3"/>
                    <a:pt x="34" y="4"/>
                  </a:cubicBezTo>
                  <a:cubicBezTo>
                    <a:pt x="34" y="4"/>
                    <a:pt x="34" y="5"/>
                    <a:pt x="34" y="5"/>
                  </a:cubicBezTo>
                  <a:cubicBezTo>
                    <a:pt x="34" y="6"/>
                    <a:pt x="34" y="6"/>
                    <a:pt x="33" y="6"/>
                  </a:cubicBezTo>
                  <a:cubicBezTo>
                    <a:pt x="33" y="7"/>
                    <a:pt x="33" y="7"/>
                    <a:pt x="32" y="7"/>
                  </a:cubicBezTo>
                  <a:cubicBezTo>
                    <a:pt x="32" y="7"/>
                    <a:pt x="32" y="7"/>
                    <a:pt x="32" y="8"/>
                  </a:cubicBezTo>
                  <a:cubicBezTo>
                    <a:pt x="31" y="8"/>
                    <a:pt x="31" y="9"/>
                    <a:pt x="31" y="9"/>
                  </a:cubicBezTo>
                  <a:cubicBezTo>
                    <a:pt x="31" y="9"/>
                    <a:pt x="32" y="9"/>
                    <a:pt x="32" y="9"/>
                  </a:cubicBezTo>
                  <a:cubicBezTo>
                    <a:pt x="32" y="9"/>
                    <a:pt x="32" y="10"/>
                    <a:pt x="32" y="10"/>
                  </a:cubicBezTo>
                  <a:cubicBezTo>
                    <a:pt x="32" y="10"/>
                    <a:pt x="31" y="10"/>
                    <a:pt x="30" y="11"/>
                  </a:cubicBezTo>
                  <a:cubicBezTo>
                    <a:pt x="30" y="11"/>
                    <a:pt x="30" y="11"/>
                    <a:pt x="30" y="12"/>
                  </a:cubicBezTo>
                  <a:cubicBezTo>
                    <a:pt x="30" y="12"/>
                    <a:pt x="30" y="13"/>
                    <a:pt x="29" y="13"/>
                  </a:cubicBezTo>
                  <a:cubicBezTo>
                    <a:pt x="29" y="13"/>
                    <a:pt x="29" y="14"/>
                    <a:pt x="29" y="15"/>
                  </a:cubicBezTo>
                  <a:cubicBezTo>
                    <a:pt x="29" y="15"/>
                    <a:pt x="28" y="15"/>
                    <a:pt x="27" y="15"/>
                  </a:cubicBezTo>
                  <a:cubicBezTo>
                    <a:pt x="27" y="15"/>
                    <a:pt x="25" y="15"/>
                    <a:pt x="25" y="16"/>
                  </a:cubicBezTo>
                  <a:cubicBezTo>
                    <a:pt x="24" y="16"/>
                    <a:pt x="24" y="16"/>
                    <a:pt x="23" y="16"/>
                  </a:cubicBezTo>
                  <a:cubicBezTo>
                    <a:pt x="23" y="15"/>
                    <a:pt x="22" y="15"/>
                    <a:pt x="21" y="15"/>
                  </a:cubicBezTo>
                  <a:cubicBezTo>
                    <a:pt x="21" y="15"/>
                    <a:pt x="21" y="15"/>
                    <a:pt x="21" y="15"/>
                  </a:cubicBezTo>
                  <a:cubicBezTo>
                    <a:pt x="21" y="14"/>
                    <a:pt x="20" y="14"/>
                    <a:pt x="20" y="14"/>
                  </a:cubicBezTo>
                  <a:cubicBezTo>
                    <a:pt x="20" y="14"/>
                    <a:pt x="17" y="15"/>
                    <a:pt x="17" y="15"/>
                  </a:cubicBezTo>
                  <a:cubicBezTo>
                    <a:pt x="17" y="15"/>
                    <a:pt x="17" y="15"/>
                    <a:pt x="17" y="16"/>
                  </a:cubicBezTo>
                  <a:cubicBezTo>
                    <a:pt x="17" y="17"/>
                    <a:pt x="15" y="17"/>
                    <a:pt x="15" y="17"/>
                  </a:cubicBezTo>
                  <a:cubicBezTo>
                    <a:pt x="14" y="17"/>
                    <a:pt x="13" y="17"/>
                    <a:pt x="12" y="17"/>
                  </a:cubicBezTo>
                  <a:cubicBezTo>
                    <a:pt x="12" y="17"/>
                    <a:pt x="10" y="17"/>
                    <a:pt x="9" y="18"/>
                  </a:cubicBezTo>
                  <a:cubicBezTo>
                    <a:pt x="8" y="18"/>
                    <a:pt x="8" y="17"/>
                    <a:pt x="8" y="17"/>
                  </a:cubicBezTo>
                  <a:cubicBezTo>
                    <a:pt x="7" y="17"/>
                    <a:pt x="5" y="15"/>
                    <a:pt x="5" y="15"/>
                  </a:cubicBezTo>
                  <a:cubicBezTo>
                    <a:pt x="5" y="15"/>
                    <a:pt x="5" y="14"/>
                    <a:pt x="5" y="14"/>
                  </a:cubicBezTo>
                  <a:cubicBezTo>
                    <a:pt x="4" y="14"/>
                    <a:pt x="4" y="13"/>
                    <a:pt x="4" y="13"/>
                  </a:cubicBezTo>
                  <a:cubicBezTo>
                    <a:pt x="4" y="13"/>
                    <a:pt x="4" y="12"/>
                    <a:pt x="4" y="12"/>
                  </a:cubicBezTo>
                  <a:cubicBezTo>
                    <a:pt x="4" y="12"/>
                    <a:pt x="4" y="12"/>
                    <a:pt x="4" y="12"/>
                  </a:cubicBezTo>
                  <a:cubicBezTo>
                    <a:pt x="4" y="12"/>
                    <a:pt x="3" y="13"/>
                    <a:pt x="2" y="14"/>
                  </a:cubicBezTo>
                  <a:cubicBezTo>
                    <a:pt x="2" y="15"/>
                    <a:pt x="2" y="15"/>
                    <a:pt x="2" y="15"/>
                  </a:cubicBezTo>
                  <a:cubicBezTo>
                    <a:pt x="2" y="15"/>
                    <a:pt x="2" y="16"/>
                    <a:pt x="1" y="16"/>
                  </a:cubicBezTo>
                  <a:cubicBezTo>
                    <a:pt x="1" y="16"/>
                    <a:pt x="1" y="16"/>
                    <a:pt x="1" y="17"/>
                  </a:cubicBezTo>
                  <a:cubicBezTo>
                    <a:pt x="1" y="17"/>
                    <a:pt x="1" y="17"/>
                    <a:pt x="1" y="17"/>
                  </a:cubicBezTo>
                  <a:cubicBezTo>
                    <a:pt x="1" y="18"/>
                    <a:pt x="0" y="18"/>
                    <a:pt x="1" y="19"/>
                  </a:cubicBezTo>
                  <a:cubicBezTo>
                    <a:pt x="1" y="19"/>
                    <a:pt x="1" y="20"/>
                    <a:pt x="1" y="20"/>
                  </a:cubicBezTo>
                  <a:cubicBezTo>
                    <a:pt x="1" y="20"/>
                    <a:pt x="1" y="20"/>
                    <a:pt x="1" y="21"/>
                  </a:cubicBezTo>
                  <a:cubicBezTo>
                    <a:pt x="2" y="21"/>
                    <a:pt x="2" y="21"/>
                    <a:pt x="2" y="21"/>
                  </a:cubicBezTo>
                  <a:cubicBezTo>
                    <a:pt x="2" y="22"/>
                    <a:pt x="3" y="22"/>
                    <a:pt x="2" y="22"/>
                  </a:cubicBezTo>
                  <a:cubicBezTo>
                    <a:pt x="2" y="22"/>
                    <a:pt x="2" y="22"/>
                    <a:pt x="2" y="23"/>
                  </a:cubicBezTo>
                  <a:cubicBezTo>
                    <a:pt x="2" y="23"/>
                    <a:pt x="2" y="23"/>
                    <a:pt x="2" y="23"/>
                  </a:cubicBezTo>
                  <a:cubicBezTo>
                    <a:pt x="2" y="23"/>
                    <a:pt x="1" y="23"/>
                    <a:pt x="1" y="24"/>
                  </a:cubicBezTo>
                  <a:cubicBezTo>
                    <a:pt x="2" y="24"/>
                    <a:pt x="2" y="26"/>
                    <a:pt x="3" y="26"/>
                  </a:cubicBezTo>
                  <a:cubicBezTo>
                    <a:pt x="4" y="27"/>
                    <a:pt x="5" y="27"/>
                    <a:pt x="5" y="27"/>
                  </a:cubicBezTo>
                  <a:cubicBezTo>
                    <a:pt x="5" y="26"/>
                    <a:pt x="5" y="26"/>
                    <a:pt x="5" y="27"/>
                  </a:cubicBezTo>
                  <a:cubicBezTo>
                    <a:pt x="6" y="27"/>
                    <a:pt x="7" y="29"/>
                    <a:pt x="6" y="30"/>
                  </a:cubicBezTo>
                  <a:cubicBezTo>
                    <a:pt x="6" y="31"/>
                    <a:pt x="5" y="31"/>
                    <a:pt x="6" y="31"/>
                  </a:cubicBezTo>
                  <a:cubicBezTo>
                    <a:pt x="7" y="32"/>
                    <a:pt x="7" y="33"/>
                    <a:pt x="7" y="34"/>
                  </a:cubicBezTo>
                  <a:cubicBezTo>
                    <a:pt x="7" y="34"/>
                    <a:pt x="7" y="35"/>
                    <a:pt x="7" y="35"/>
                  </a:cubicBezTo>
                  <a:cubicBezTo>
                    <a:pt x="7" y="35"/>
                    <a:pt x="7" y="35"/>
                    <a:pt x="7" y="36"/>
                  </a:cubicBezTo>
                  <a:cubicBezTo>
                    <a:pt x="7" y="36"/>
                    <a:pt x="8" y="37"/>
                    <a:pt x="8" y="37"/>
                  </a:cubicBezTo>
                  <a:cubicBezTo>
                    <a:pt x="9" y="37"/>
                    <a:pt x="9" y="37"/>
                    <a:pt x="10" y="37"/>
                  </a:cubicBezTo>
                  <a:cubicBezTo>
                    <a:pt x="10" y="37"/>
                    <a:pt x="11" y="38"/>
                    <a:pt x="12" y="37"/>
                  </a:cubicBezTo>
                  <a:cubicBezTo>
                    <a:pt x="13" y="36"/>
                    <a:pt x="13" y="37"/>
                    <a:pt x="13" y="37"/>
                  </a:cubicBezTo>
                  <a:cubicBezTo>
                    <a:pt x="14" y="37"/>
                    <a:pt x="14" y="37"/>
                    <a:pt x="15" y="36"/>
                  </a:cubicBezTo>
                  <a:cubicBezTo>
                    <a:pt x="15" y="36"/>
                    <a:pt x="15" y="36"/>
                    <a:pt x="15" y="36"/>
                  </a:cubicBezTo>
                  <a:cubicBezTo>
                    <a:pt x="15" y="36"/>
                    <a:pt x="15" y="38"/>
                    <a:pt x="15" y="39"/>
                  </a:cubicBezTo>
                  <a:cubicBezTo>
                    <a:pt x="15" y="40"/>
                    <a:pt x="15" y="40"/>
                    <a:pt x="16" y="39"/>
                  </a:cubicBezTo>
                  <a:cubicBezTo>
                    <a:pt x="16" y="39"/>
                    <a:pt x="17" y="38"/>
                    <a:pt x="18" y="38"/>
                  </a:cubicBezTo>
                  <a:cubicBezTo>
                    <a:pt x="19" y="38"/>
                    <a:pt x="21" y="38"/>
                    <a:pt x="21" y="37"/>
                  </a:cubicBezTo>
                  <a:cubicBezTo>
                    <a:pt x="21" y="37"/>
                    <a:pt x="21" y="36"/>
                    <a:pt x="21" y="37"/>
                  </a:cubicBezTo>
                  <a:cubicBezTo>
                    <a:pt x="22" y="38"/>
                    <a:pt x="23" y="38"/>
                    <a:pt x="24" y="38"/>
                  </a:cubicBezTo>
                  <a:cubicBezTo>
                    <a:pt x="24" y="38"/>
                    <a:pt x="24" y="37"/>
                    <a:pt x="24" y="38"/>
                  </a:cubicBezTo>
                  <a:cubicBezTo>
                    <a:pt x="24" y="39"/>
                    <a:pt x="25" y="40"/>
                    <a:pt x="26" y="39"/>
                  </a:cubicBezTo>
                  <a:cubicBezTo>
                    <a:pt x="27" y="38"/>
                    <a:pt x="26" y="38"/>
                    <a:pt x="27" y="38"/>
                  </a:cubicBezTo>
                  <a:cubicBezTo>
                    <a:pt x="27" y="39"/>
                    <a:pt x="27" y="39"/>
                    <a:pt x="27" y="38"/>
                  </a:cubicBezTo>
                  <a:cubicBezTo>
                    <a:pt x="27" y="38"/>
                    <a:pt x="27" y="38"/>
                    <a:pt x="27" y="38"/>
                  </a:cubicBezTo>
                  <a:cubicBezTo>
                    <a:pt x="27" y="39"/>
                    <a:pt x="27" y="39"/>
                    <a:pt x="28" y="39"/>
                  </a:cubicBezTo>
                  <a:cubicBezTo>
                    <a:pt x="28" y="39"/>
                    <a:pt x="28" y="39"/>
                    <a:pt x="28" y="39"/>
                  </a:cubicBezTo>
                  <a:cubicBezTo>
                    <a:pt x="28" y="39"/>
                    <a:pt x="29" y="39"/>
                    <a:pt x="29" y="39"/>
                  </a:cubicBezTo>
                  <a:cubicBezTo>
                    <a:pt x="29" y="40"/>
                    <a:pt x="29" y="41"/>
                    <a:pt x="29" y="42"/>
                  </a:cubicBezTo>
                  <a:cubicBezTo>
                    <a:pt x="29" y="42"/>
                    <a:pt x="29" y="43"/>
                    <a:pt x="30" y="42"/>
                  </a:cubicBezTo>
                  <a:cubicBezTo>
                    <a:pt x="31" y="42"/>
                    <a:pt x="34" y="40"/>
                    <a:pt x="35" y="40"/>
                  </a:cubicBezTo>
                  <a:cubicBezTo>
                    <a:pt x="35" y="40"/>
                    <a:pt x="36" y="40"/>
                    <a:pt x="36" y="39"/>
                  </a:cubicBezTo>
                  <a:cubicBezTo>
                    <a:pt x="37" y="37"/>
                    <a:pt x="37" y="38"/>
                    <a:pt x="37" y="37"/>
                  </a:cubicBezTo>
                  <a:cubicBezTo>
                    <a:pt x="37" y="37"/>
                    <a:pt x="37" y="36"/>
                    <a:pt x="37" y="36"/>
                  </a:cubicBezTo>
                  <a:cubicBezTo>
                    <a:pt x="38" y="37"/>
                    <a:pt x="38" y="36"/>
                    <a:pt x="37" y="35"/>
                  </a:cubicBezTo>
                  <a:cubicBezTo>
                    <a:pt x="37" y="35"/>
                    <a:pt x="37" y="35"/>
                    <a:pt x="38" y="34"/>
                  </a:cubicBezTo>
                  <a:cubicBezTo>
                    <a:pt x="38" y="34"/>
                    <a:pt x="40" y="33"/>
                    <a:pt x="38" y="33"/>
                  </a:cubicBezTo>
                  <a:cubicBezTo>
                    <a:pt x="38" y="33"/>
                    <a:pt x="37" y="33"/>
                    <a:pt x="37" y="32"/>
                  </a:cubicBezTo>
                  <a:cubicBezTo>
                    <a:pt x="38" y="32"/>
                    <a:pt x="38" y="32"/>
                    <a:pt x="38" y="32"/>
                  </a:cubicBezTo>
                  <a:cubicBezTo>
                    <a:pt x="38" y="31"/>
                    <a:pt x="38" y="31"/>
                    <a:pt x="38" y="31"/>
                  </a:cubicBezTo>
                  <a:cubicBezTo>
                    <a:pt x="37" y="31"/>
                    <a:pt x="37" y="31"/>
                    <a:pt x="37" y="30"/>
                  </a:cubicBezTo>
                  <a:cubicBezTo>
                    <a:pt x="38" y="30"/>
                    <a:pt x="39" y="30"/>
                    <a:pt x="39" y="28"/>
                  </a:cubicBezTo>
                  <a:cubicBezTo>
                    <a:pt x="39" y="28"/>
                    <a:pt x="39" y="27"/>
                    <a:pt x="40" y="28"/>
                  </a:cubicBezTo>
                  <a:cubicBezTo>
                    <a:pt x="40" y="29"/>
                    <a:pt x="41" y="28"/>
                    <a:pt x="42" y="26"/>
                  </a:cubicBezTo>
                  <a:cubicBezTo>
                    <a:pt x="42" y="26"/>
                    <a:pt x="42" y="26"/>
                    <a:pt x="42" y="26"/>
                  </a:cubicBezTo>
                  <a:cubicBezTo>
                    <a:pt x="43" y="26"/>
                    <a:pt x="43" y="26"/>
                    <a:pt x="44" y="26"/>
                  </a:cubicBezTo>
                  <a:cubicBezTo>
                    <a:pt x="44" y="26"/>
                    <a:pt x="44" y="26"/>
                    <a:pt x="44" y="25"/>
                  </a:cubicBezTo>
                  <a:cubicBezTo>
                    <a:pt x="44" y="25"/>
                    <a:pt x="43" y="25"/>
                    <a:pt x="44" y="25"/>
                  </a:cubicBezTo>
                  <a:cubicBezTo>
                    <a:pt x="44" y="24"/>
                    <a:pt x="44" y="24"/>
                    <a:pt x="44" y="24"/>
                  </a:cubicBezTo>
                  <a:cubicBezTo>
                    <a:pt x="43" y="24"/>
                    <a:pt x="43" y="24"/>
                    <a:pt x="43" y="24"/>
                  </a:cubicBezTo>
                  <a:cubicBezTo>
                    <a:pt x="43" y="23"/>
                    <a:pt x="43" y="20"/>
                    <a:pt x="44" y="18"/>
                  </a:cubicBezTo>
                  <a:cubicBezTo>
                    <a:pt x="44" y="18"/>
                    <a:pt x="45" y="18"/>
                    <a:pt x="45" y="18"/>
                  </a:cubicBezTo>
                  <a:cubicBezTo>
                    <a:pt x="46" y="18"/>
                    <a:pt x="46" y="18"/>
                    <a:pt x="46" y="18"/>
                  </a:cubicBezTo>
                  <a:cubicBezTo>
                    <a:pt x="46" y="17"/>
                    <a:pt x="45" y="16"/>
                    <a:pt x="46" y="17"/>
                  </a:cubicBezTo>
                  <a:cubicBezTo>
                    <a:pt x="46" y="18"/>
                    <a:pt x="48" y="18"/>
                    <a:pt x="48" y="18"/>
                  </a:cubicBezTo>
                  <a:cubicBezTo>
                    <a:pt x="49" y="18"/>
                    <a:pt x="50" y="18"/>
                    <a:pt x="50" y="17"/>
                  </a:cubicBezTo>
                  <a:cubicBezTo>
                    <a:pt x="51" y="17"/>
                    <a:pt x="51" y="17"/>
                    <a:pt x="50" y="16"/>
                  </a:cubicBezTo>
                  <a:cubicBezTo>
                    <a:pt x="49" y="16"/>
                    <a:pt x="45" y="13"/>
                    <a:pt x="45" y="12"/>
                  </a:cubicBezTo>
                  <a:cubicBezTo>
                    <a:pt x="45" y="12"/>
                    <a:pt x="44" y="12"/>
                    <a:pt x="45" y="12"/>
                  </a:cubicBezTo>
                  <a:cubicBezTo>
                    <a:pt x="45" y="12"/>
                    <a:pt x="45" y="12"/>
                    <a:pt x="45" y="12"/>
                  </a:cubicBezTo>
                  <a:cubicBezTo>
                    <a:pt x="46" y="11"/>
                    <a:pt x="46" y="10"/>
                    <a:pt x="45" y="10"/>
                  </a:cubicBezTo>
                  <a:cubicBezTo>
                    <a:pt x="45" y="9"/>
                    <a:pt x="44" y="8"/>
                    <a:pt x="44" y="8"/>
                  </a:cubicBezTo>
                  <a:cubicBezTo>
                    <a:pt x="44" y="8"/>
                    <a:pt x="45" y="8"/>
                    <a:pt x="44" y="8"/>
                  </a:cubicBezTo>
                  <a:cubicBezTo>
                    <a:pt x="43" y="7"/>
                    <a:pt x="44" y="7"/>
                    <a:pt x="43" y="7"/>
                  </a:cubicBezTo>
                  <a:cubicBezTo>
                    <a:pt x="42" y="6"/>
                    <a:pt x="42" y="6"/>
                    <a:pt x="42" y="6"/>
                  </a:cubicBezTo>
                  <a:cubicBezTo>
                    <a:pt x="43" y="6"/>
                    <a:pt x="43" y="5"/>
                    <a:pt x="42" y="5"/>
                  </a:cubicBezTo>
                  <a:cubicBezTo>
                    <a:pt x="42" y="5"/>
                    <a:pt x="41" y="4"/>
                    <a:pt x="42" y="4"/>
                  </a:cubicBezTo>
                  <a:cubicBezTo>
                    <a:pt x="43" y="4"/>
                    <a:pt x="43" y="4"/>
                    <a:pt x="43" y="4"/>
                  </a:cubicBezTo>
                  <a:cubicBezTo>
                    <a:pt x="43" y="3"/>
                    <a:pt x="43" y="3"/>
                    <a:pt x="44" y="3"/>
                  </a:cubicBezTo>
                  <a:cubicBezTo>
                    <a:pt x="44" y="4"/>
                    <a:pt x="45" y="4"/>
                    <a:pt x="44" y="3"/>
                  </a:cubicBezTo>
                  <a:cubicBezTo>
                    <a:pt x="44" y="2"/>
                    <a:pt x="44" y="2"/>
                    <a:pt x="43" y="2"/>
                  </a:cubicBezTo>
                  <a:cubicBezTo>
                    <a:pt x="43" y="2"/>
                    <a:pt x="43" y="2"/>
                    <a:pt x="43" y="1"/>
                  </a:cubicBezTo>
                  <a:cubicBezTo>
                    <a:pt x="43" y="1"/>
                    <a:pt x="43" y="1"/>
                    <a:pt x="44" y="1"/>
                  </a:cubicBezTo>
                  <a:cubicBezTo>
                    <a:pt x="43" y="1"/>
                    <a:pt x="43" y="1"/>
                    <a:pt x="43" y="1"/>
                  </a:cubicBezTo>
                  <a:cubicBezTo>
                    <a:pt x="43" y="1"/>
                    <a:pt x="41" y="1"/>
                    <a:pt x="4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0" name="Freeform 703"/>
            <p:cNvSpPr>
              <a:spLocks/>
            </p:cNvSpPr>
            <p:nvPr/>
          </p:nvSpPr>
          <p:spPr bwMode="auto">
            <a:xfrm>
              <a:off x="4981" y="2707"/>
              <a:ext cx="3" cy="1"/>
            </a:xfrm>
            <a:custGeom>
              <a:avLst/>
              <a:gdLst/>
              <a:ahLst/>
              <a:cxnLst>
                <a:cxn ang="0">
                  <a:pos x="1" y="0"/>
                </a:cxn>
                <a:cxn ang="0">
                  <a:pos x="0" y="0"/>
                </a:cxn>
                <a:cxn ang="0">
                  <a:pos x="1" y="0"/>
                </a:cxn>
              </a:cxnLst>
              <a:rect l="0" t="0" r="r" b="b"/>
              <a:pathLst>
                <a:path w="1">
                  <a:moveTo>
                    <a:pt x="1" y="0"/>
                  </a:moveTo>
                  <a:cubicBezTo>
                    <a:pt x="1" y="0"/>
                    <a:pt x="1" y="0"/>
                    <a:pt x="0"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1" name="Freeform 704"/>
            <p:cNvSpPr>
              <a:spLocks/>
            </p:cNvSpPr>
            <p:nvPr/>
          </p:nvSpPr>
          <p:spPr bwMode="auto">
            <a:xfrm>
              <a:off x="4981" y="2707"/>
              <a:ext cx="6" cy="6"/>
            </a:xfrm>
            <a:custGeom>
              <a:avLst/>
              <a:gdLst/>
              <a:ahLst/>
              <a:cxnLst>
                <a:cxn ang="0">
                  <a:pos x="1" y="1"/>
                </a:cxn>
                <a:cxn ang="0">
                  <a:pos x="0" y="0"/>
                </a:cxn>
                <a:cxn ang="0">
                  <a:pos x="1" y="1"/>
                </a:cxn>
              </a:cxnLst>
              <a:rect l="0" t="0" r="r" b="b"/>
              <a:pathLst>
                <a:path w="2" h="2">
                  <a:moveTo>
                    <a:pt x="1" y="1"/>
                  </a:moveTo>
                  <a:cubicBezTo>
                    <a:pt x="1" y="1"/>
                    <a:pt x="1" y="0"/>
                    <a:pt x="0" y="0"/>
                  </a:cubicBezTo>
                  <a:cubicBezTo>
                    <a:pt x="0" y="0"/>
                    <a:pt x="2"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2" name="Freeform 705"/>
            <p:cNvSpPr>
              <a:spLocks/>
            </p:cNvSpPr>
            <p:nvPr/>
          </p:nvSpPr>
          <p:spPr bwMode="auto">
            <a:xfrm>
              <a:off x="5033" y="2603"/>
              <a:ext cx="13" cy="3"/>
            </a:xfrm>
            <a:custGeom>
              <a:avLst/>
              <a:gdLst/>
              <a:ahLst/>
              <a:cxnLst>
                <a:cxn ang="0">
                  <a:pos x="0" y="1"/>
                </a:cxn>
                <a:cxn ang="0">
                  <a:pos x="1" y="1"/>
                </a:cxn>
                <a:cxn ang="0">
                  <a:pos x="2" y="1"/>
                </a:cxn>
                <a:cxn ang="0">
                  <a:pos x="4" y="0"/>
                </a:cxn>
                <a:cxn ang="0">
                  <a:pos x="4" y="0"/>
                </a:cxn>
                <a:cxn ang="0">
                  <a:pos x="3" y="0"/>
                </a:cxn>
                <a:cxn ang="0">
                  <a:pos x="2" y="0"/>
                </a:cxn>
                <a:cxn ang="0">
                  <a:pos x="0" y="0"/>
                </a:cxn>
                <a:cxn ang="0">
                  <a:pos x="0" y="0"/>
                </a:cxn>
                <a:cxn ang="0">
                  <a:pos x="0" y="1"/>
                </a:cxn>
              </a:cxnLst>
              <a:rect l="0" t="0" r="r" b="b"/>
              <a:pathLst>
                <a:path w="4" h="1">
                  <a:moveTo>
                    <a:pt x="0" y="1"/>
                  </a:moveTo>
                  <a:cubicBezTo>
                    <a:pt x="0" y="1"/>
                    <a:pt x="0" y="1"/>
                    <a:pt x="1" y="1"/>
                  </a:cubicBezTo>
                  <a:cubicBezTo>
                    <a:pt x="1" y="0"/>
                    <a:pt x="2" y="1"/>
                    <a:pt x="2" y="1"/>
                  </a:cubicBezTo>
                  <a:cubicBezTo>
                    <a:pt x="3" y="1"/>
                    <a:pt x="3" y="1"/>
                    <a:pt x="4" y="0"/>
                  </a:cubicBezTo>
                  <a:cubicBezTo>
                    <a:pt x="4" y="0"/>
                    <a:pt x="4" y="0"/>
                    <a:pt x="4" y="0"/>
                  </a:cubicBezTo>
                  <a:cubicBezTo>
                    <a:pt x="3" y="0"/>
                    <a:pt x="3" y="0"/>
                    <a:pt x="3" y="0"/>
                  </a:cubicBezTo>
                  <a:cubicBezTo>
                    <a:pt x="3" y="0"/>
                    <a:pt x="2" y="0"/>
                    <a:pt x="2" y="0"/>
                  </a:cubicBezTo>
                  <a:cubicBezTo>
                    <a:pt x="2" y="0"/>
                    <a:pt x="1" y="0"/>
                    <a:pt x="0" y="0"/>
                  </a:cubicBezTo>
                  <a:cubicBezTo>
                    <a:pt x="0" y="0"/>
                    <a:pt x="1" y="0"/>
                    <a:pt x="0" y="0"/>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3" name="Freeform 706"/>
            <p:cNvSpPr>
              <a:spLocks/>
            </p:cNvSpPr>
            <p:nvPr/>
          </p:nvSpPr>
          <p:spPr bwMode="auto">
            <a:xfrm>
              <a:off x="5023" y="2642"/>
              <a:ext cx="3" cy="6"/>
            </a:xfrm>
            <a:custGeom>
              <a:avLst/>
              <a:gdLst/>
              <a:ahLst/>
              <a:cxnLst>
                <a:cxn ang="0">
                  <a:pos x="0" y="1"/>
                </a:cxn>
                <a:cxn ang="0">
                  <a:pos x="0" y="2"/>
                </a:cxn>
                <a:cxn ang="0">
                  <a:pos x="0" y="1"/>
                </a:cxn>
              </a:cxnLst>
              <a:rect l="0" t="0" r="r" b="b"/>
              <a:pathLst>
                <a:path w="1" h="2">
                  <a:moveTo>
                    <a:pt x="0" y="1"/>
                  </a:moveTo>
                  <a:cubicBezTo>
                    <a:pt x="0" y="0"/>
                    <a:pt x="0" y="1"/>
                    <a:pt x="0" y="2"/>
                  </a:cubicBezTo>
                  <a:cubicBezTo>
                    <a:pt x="0" y="2"/>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4" name="Freeform 707"/>
            <p:cNvSpPr>
              <a:spLocks/>
            </p:cNvSpPr>
            <p:nvPr/>
          </p:nvSpPr>
          <p:spPr bwMode="auto">
            <a:xfrm>
              <a:off x="5039" y="2655"/>
              <a:ext cx="7" cy="3"/>
            </a:xfrm>
            <a:custGeom>
              <a:avLst/>
              <a:gdLst/>
              <a:ahLst/>
              <a:cxnLst>
                <a:cxn ang="0">
                  <a:pos x="1" y="0"/>
                </a:cxn>
                <a:cxn ang="0">
                  <a:pos x="1" y="1"/>
                </a:cxn>
                <a:cxn ang="0">
                  <a:pos x="1" y="1"/>
                </a:cxn>
                <a:cxn ang="0">
                  <a:pos x="1" y="0"/>
                </a:cxn>
              </a:cxnLst>
              <a:rect l="0" t="0" r="r" b="b"/>
              <a:pathLst>
                <a:path w="2" h="1">
                  <a:moveTo>
                    <a:pt x="1" y="0"/>
                  </a:moveTo>
                  <a:cubicBezTo>
                    <a:pt x="0" y="0"/>
                    <a:pt x="0" y="0"/>
                    <a:pt x="1" y="1"/>
                  </a:cubicBezTo>
                  <a:cubicBezTo>
                    <a:pt x="1" y="1"/>
                    <a:pt x="2" y="1"/>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5" name="Freeform 708"/>
            <p:cNvSpPr>
              <a:spLocks/>
            </p:cNvSpPr>
            <p:nvPr/>
          </p:nvSpPr>
          <p:spPr bwMode="auto">
            <a:xfrm>
              <a:off x="5052" y="2658"/>
              <a:ext cx="7" cy="7"/>
            </a:xfrm>
            <a:custGeom>
              <a:avLst/>
              <a:gdLst/>
              <a:ahLst/>
              <a:cxnLst>
                <a:cxn ang="0">
                  <a:pos x="0" y="1"/>
                </a:cxn>
                <a:cxn ang="0">
                  <a:pos x="1" y="2"/>
                </a:cxn>
                <a:cxn ang="0">
                  <a:pos x="1" y="2"/>
                </a:cxn>
                <a:cxn ang="0">
                  <a:pos x="1" y="0"/>
                </a:cxn>
                <a:cxn ang="0">
                  <a:pos x="0" y="1"/>
                </a:cxn>
              </a:cxnLst>
              <a:rect l="0" t="0" r="r" b="b"/>
              <a:pathLst>
                <a:path w="2" h="2">
                  <a:moveTo>
                    <a:pt x="0" y="1"/>
                  </a:moveTo>
                  <a:cubicBezTo>
                    <a:pt x="0" y="1"/>
                    <a:pt x="1" y="1"/>
                    <a:pt x="1" y="2"/>
                  </a:cubicBezTo>
                  <a:cubicBezTo>
                    <a:pt x="1" y="2"/>
                    <a:pt x="1" y="2"/>
                    <a:pt x="1" y="2"/>
                  </a:cubicBezTo>
                  <a:cubicBezTo>
                    <a:pt x="2" y="1"/>
                    <a:pt x="1" y="0"/>
                    <a:pt x="1"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6" name="Freeform 709"/>
            <p:cNvSpPr>
              <a:spLocks/>
            </p:cNvSpPr>
            <p:nvPr/>
          </p:nvSpPr>
          <p:spPr bwMode="auto">
            <a:xfrm>
              <a:off x="5084" y="2610"/>
              <a:ext cx="13" cy="3"/>
            </a:xfrm>
            <a:custGeom>
              <a:avLst/>
              <a:gdLst/>
              <a:ahLst/>
              <a:cxnLst>
                <a:cxn ang="0">
                  <a:pos x="1" y="0"/>
                </a:cxn>
                <a:cxn ang="0">
                  <a:pos x="3" y="1"/>
                </a:cxn>
                <a:cxn ang="0">
                  <a:pos x="3" y="1"/>
                </a:cxn>
                <a:cxn ang="0">
                  <a:pos x="3" y="0"/>
                </a:cxn>
                <a:cxn ang="0">
                  <a:pos x="1" y="0"/>
                </a:cxn>
              </a:cxnLst>
              <a:rect l="0" t="0" r="r" b="b"/>
              <a:pathLst>
                <a:path w="4" h="1">
                  <a:moveTo>
                    <a:pt x="1" y="0"/>
                  </a:moveTo>
                  <a:cubicBezTo>
                    <a:pt x="1" y="0"/>
                    <a:pt x="3" y="1"/>
                    <a:pt x="3" y="1"/>
                  </a:cubicBezTo>
                  <a:cubicBezTo>
                    <a:pt x="3" y="1"/>
                    <a:pt x="3" y="1"/>
                    <a:pt x="3" y="1"/>
                  </a:cubicBezTo>
                  <a:cubicBezTo>
                    <a:pt x="3" y="0"/>
                    <a:pt x="4" y="0"/>
                    <a:pt x="3" y="0"/>
                  </a:cubicBezTo>
                  <a:cubicBezTo>
                    <a:pt x="2"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7" name="Freeform 710"/>
            <p:cNvSpPr>
              <a:spLocks/>
            </p:cNvSpPr>
            <p:nvPr/>
          </p:nvSpPr>
          <p:spPr bwMode="auto">
            <a:xfrm>
              <a:off x="5059" y="2639"/>
              <a:ext cx="67" cy="35"/>
            </a:xfrm>
            <a:custGeom>
              <a:avLst/>
              <a:gdLst/>
              <a:ahLst/>
              <a:cxnLst>
                <a:cxn ang="0">
                  <a:pos x="5" y="6"/>
                </a:cxn>
                <a:cxn ang="0">
                  <a:pos x="4" y="6"/>
                </a:cxn>
                <a:cxn ang="0">
                  <a:pos x="3" y="6"/>
                </a:cxn>
                <a:cxn ang="0">
                  <a:pos x="2" y="6"/>
                </a:cxn>
                <a:cxn ang="0">
                  <a:pos x="2" y="6"/>
                </a:cxn>
                <a:cxn ang="0">
                  <a:pos x="1" y="6"/>
                </a:cxn>
                <a:cxn ang="0">
                  <a:pos x="3" y="8"/>
                </a:cxn>
                <a:cxn ang="0">
                  <a:pos x="4" y="9"/>
                </a:cxn>
                <a:cxn ang="0">
                  <a:pos x="5" y="9"/>
                </a:cxn>
                <a:cxn ang="0">
                  <a:pos x="7" y="10"/>
                </a:cxn>
                <a:cxn ang="0">
                  <a:pos x="11" y="10"/>
                </a:cxn>
                <a:cxn ang="0">
                  <a:pos x="15" y="9"/>
                </a:cxn>
                <a:cxn ang="0">
                  <a:pos x="16" y="7"/>
                </a:cxn>
                <a:cxn ang="0">
                  <a:pos x="18" y="7"/>
                </a:cxn>
                <a:cxn ang="0">
                  <a:pos x="19" y="6"/>
                </a:cxn>
                <a:cxn ang="0">
                  <a:pos x="19" y="4"/>
                </a:cxn>
                <a:cxn ang="0">
                  <a:pos x="20" y="4"/>
                </a:cxn>
                <a:cxn ang="0">
                  <a:pos x="21" y="2"/>
                </a:cxn>
                <a:cxn ang="0">
                  <a:pos x="21" y="1"/>
                </a:cxn>
                <a:cxn ang="0">
                  <a:pos x="20" y="0"/>
                </a:cxn>
                <a:cxn ang="0">
                  <a:pos x="20" y="0"/>
                </a:cxn>
                <a:cxn ang="0">
                  <a:pos x="20" y="0"/>
                </a:cxn>
                <a:cxn ang="0">
                  <a:pos x="19" y="0"/>
                </a:cxn>
                <a:cxn ang="0">
                  <a:pos x="18" y="0"/>
                </a:cxn>
                <a:cxn ang="0">
                  <a:pos x="17" y="0"/>
                </a:cxn>
                <a:cxn ang="0">
                  <a:pos x="17" y="0"/>
                </a:cxn>
                <a:cxn ang="0">
                  <a:pos x="17" y="3"/>
                </a:cxn>
                <a:cxn ang="0">
                  <a:pos x="17" y="3"/>
                </a:cxn>
                <a:cxn ang="0">
                  <a:pos x="14" y="6"/>
                </a:cxn>
                <a:cxn ang="0">
                  <a:pos x="13" y="6"/>
                </a:cxn>
                <a:cxn ang="0">
                  <a:pos x="12" y="6"/>
                </a:cxn>
                <a:cxn ang="0">
                  <a:pos x="11" y="6"/>
                </a:cxn>
                <a:cxn ang="0">
                  <a:pos x="10" y="6"/>
                </a:cxn>
                <a:cxn ang="0">
                  <a:pos x="9" y="5"/>
                </a:cxn>
                <a:cxn ang="0">
                  <a:pos x="10" y="4"/>
                </a:cxn>
                <a:cxn ang="0">
                  <a:pos x="9" y="4"/>
                </a:cxn>
                <a:cxn ang="0">
                  <a:pos x="9" y="5"/>
                </a:cxn>
                <a:cxn ang="0">
                  <a:pos x="9" y="6"/>
                </a:cxn>
                <a:cxn ang="0">
                  <a:pos x="8" y="6"/>
                </a:cxn>
                <a:cxn ang="0">
                  <a:pos x="7" y="6"/>
                </a:cxn>
                <a:cxn ang="0">
                  <a:pos x="7" y="6"/>
                </a:cxn>
                <a:cxn ang="0">
                  <a:pos x="5" y="6"/>
                </a:cxn>
              </a:cxnLst>
              <a:rect l="0" t="0" r="r" b="b"/>
              <a:pathLst>
                <a:path w="21" h="11">
                  <a:moveTo>
                    <a:pt x="5" y="6"/>
                  </a:moveTo>
                  <a:cubicBezTo>
                    <a:pt x="5" y="6"/>
                    <a:pt x="4" y="6"/>
                    <a:pt x="4" y="6"/>
                  </a:cubicBezTo>
                  <a:cubicBezTo>
                    <a:pt x="4" y="6"/>
                    <a:pt x="3" y="7"/>
                    <a:pt x="3" y="6"/>
                  </a:cubicBezTo>
                  <a:cubicBezTo>
                    <a:pt x="3" y="6"/>
                    <a:pt x="3" y="6"/>
                    <a:pt x="2" y="6"/>
                  </a:cubicBezTo>
                  <a:cubicBezTo>
                    <a:pt x="2" y="6"/>
                    <a:pt x="2" y="6"/>
                    <a:pt x="2" y="6"/>
                  </a:cubicBezTo>
                  <a:cubicBezTo>
                    <a:pt x="1" y="6"/>
                    <a:pt x="1" y="6"/>
                    <a:pt x="1" y="6"/>
                  </a:cubicBezTo>
                  <a:cubicBezTo>
                    <a:pt x="0" y="8"/>
                    <a:pt x="2" y="8"/>
                    <a:pt x="3" y="8"/>
                  </a:cubicBezTo>
                  <a:cubicBezTo>
                    <a:pt x="4" y="8"/>
                    <a:pt x="4" y="9"/>
                    <a:pt x="4" y="9"/>
                  </a:cubicBezTo>
                  <a:cubicBezTo>
                    <a:pt x="5" y="9"/>
                    <a:pt x="4" y="9"/>
                    <a:pt x="5" y="9"/>
                  </a:cubicBezTo>
                  <a:cubicBezTo>
                    <a:pt x="6" y="9"/>
                    <a:pt x="6" y="9"/>
                    <a:pt x="7" y="10"/>
                  </a:cubicBezTo>
                  <a:cubicBezTo>
                    <a:pt x="8" y="11"/>
                    <a:pt x="10" y="10"/>
                    <a:pt x="11" y="10"/>
                  </a:cubicBezTo>
                  <a:cubicBezTo>
                    <a:pt x="12" y="9"/>
                    <a:pt x="15" y="9"/>
                    <a:pt x="15" y="9"/>
                  </a:cubicBezTo>
                  <a:cubicBezTo>
                    <a:pt x="15" y="8"/>
                    <a:pt x="16" y="8"/>
                    <a:pt x="16" y="7"/>
                  </a:cubicBezTo>
                  <a:cubicBezTo>
                    <a:pt x="17" y="7"/>
                    <a:pt x="17" y="7"/>
                    <a:pt x="18" y="7"/>
                  </a:cubicBezTo>
                  <a:cubicBezTo>
                    <a:pt x="18" y="6"/>
                    <a:pt x="18" y="7"/>
                    <a:pt x="19" y="6"/>
                  </a:cubicBezTo>
                  <a:cubicBezTo>
                    <a:pt x="20" y="6"/>
                    <a:pt x="20" y="6"/>
                    <a:pt x="19" y="4"/>
                  </a:cubicBezTo>
                  <a:cubicBezTo>
                    <a:pt x="18" y="3"/>
                    <a:pt x="19" y="4"/>
                    <a:pt x="20" y="4"/>
                  </a:cubicBezTo>
                  <a:cubicBezTo>
                    <a:pt x="21" y="4"/>
                    <a:pt x="21" y="3"/>
                    <a:pt x="21" y="2"/>
                  </a:cubicBezTo>
                  <a:cubicBezTo>
                    <a:pt x="21" y="2"/>
                    <a:pt x="21" y="1"/>
                    <a:pt x="21" y="1"/>
                  </a:cubicBezTo>
                  <a:cubicBezTo>
                    <a:pt x="21" y="0"/>
                    <a:pt x="21" y="0"/>
                    <a:pt x="20" y="0"/>
                  </a:cubicBezTo>
                  <a:cubicBezTo>
                    <a:pt x="20" y="0"/>
                    <a:pt x="20" y="0"/>
                    <a:pt x="20" y="0"/>
                  </a:cubicBezTo>
                  <a:cubicBezTo>
                    <a:pt x="20" y="0"/>
                    <a:pt x="20" y="0"/>
                    <a:pt x="20" y="0"/>
                  </a:cubicBezTo>
                  <a:cubicBezTo>
                    <a:pt x="20" y="0"/>
                    <a:pt x="19" y="0"/>
                    <a:pt x="19" y="0"/>
                  </a:cubicBezTo>
                  <a:cubicBezTo>
                    <a:pt x="19" y="0"/>
                    <a:pt x="18" y="0"/>
                    <a:pt x="18" y="0"/>
                  </a:cubicBezTo>
                  <a:cubicBezTo>
                    <a:pt x="18" y="0"/>
                    <a:pt x="18" y="0"/>
                    <a:pt x="17" y="0"/>
                  </a:cubicBezTo>
                  <a:cubicBezTo>
                    <a:pt x="17" y="0"/>
                    <a:pt x="17" y="0"/>
                    <a:pt x="17" y="0"/>
                  </a:cubicBezTo>
                  <a:cubicBezTo>
                    <a:pt x="17" y="1"/>
                    <a:pt x="17" y="2"/>
                    <a:pt x="17" y="3"/>
                  </a:cubicBezTo>
                  <a:cubicBezTo>
                    <a:pt x="17" y="4"/>
                    <a:pt x="17" y="3"/>
                    <a:pt x="17" y="3"/>
                  </a:cubicBezTo>
                  <a:cubicBezTo>
                    <a:pt x="15" y="3"/>
                    <a:pt x="14" y="5"/>
                    <a:pt x="14" y="6"/>
                  </a:cubicBezTo>
                  <a:cubicBezTo>
                    <a:pt x="13" y="6"/>
                    <a:pt x="13" y="6"/>
                    <a:pt x="13" y="6"/>
                  </a:cubicBezTo>
                  <a:cubicBezTo>
                    <a:pt x="13" y="6"/>
                    <a:pt x="12" y="7"/>
                    <a:pt x="12" y="6"/>
                  </a:cubicBezTo>
                  <a:cubicBezTo>
                    <a:pt x="12" y="6"/>
                    <a:pt x="11" y="6"/>
                    <a:pt x="11" y="6"/>
                  </a:cubicBezTo>
                  <a:cubicBezTo>
                    <a:pt x="10" y="7"/>
                    <a:pt x="10" y="6"/>
                    <a:pt x="10" y="6"/>
                  </a:cubicBezTo>
                  <a:cubicBezTo>
                    <a:pt x="9" y="6"/>
                    <a:pt x="9" y="5"/>
                    <a:pt x="9" y="5"/>
                  </a:cubicBezTo>
                  <a:cubicBezTo>
                    <a:pt x="9" y="4"/>
                    <a:pt x="10" y="5"/>
                    <a:pt x="10" y="4"/>
                  </a:cubicBezTo>
                  <a:cubicBezTo>
                    <a:pt x="10" y="4"/>
                    <a:pt x="9" y="4"/>
                    <a:pt x="9" y="4"/>
                  </a:cubicBezTo>
                  <a:cubicBezTo>
                    <a:pt x="9" y="5"/>
                    <a:pt x="9" y="5"/>
                    <a:pt x="9" y="5"/>
                  </a:cubicBezTo>
                  <a:cubicBezTo>
                    <a:pt x="9" y="5"/>
                    <a:pt x="9" y="6"/>
                    <a:pt x="9" y="6"/>
                  </a:cubicBezTo>
                  <a:cubicBezTo>
                    <a:pt x="9" y="6"/>
                    <a:pt x="8" y="6"/>
                    <a:pt x="8" y="6"/>
                  </a:cubicBezTo>
                  <a:cubicBezTo>
                    <a:pt x="8" y="7"/>
                    <a:pt x="8" y="7"/>
                    <a:pt x="7" y="6"/>
                  </a:cubicBezTo>
                  <a:cubicBezTo>
                    <a:pt x="7" y="6"/>
                    <a:pt x="7" y="6"/>
                    <a:pt x="7" y="6"/>
                  </a:cubicBezTo>
                  <a:cubicBezTo>
                    <a:pt x="6" y="7"/>
                    <a:pt x="5" y="7"/>
                    <a:pt x="5"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8" name="Freeform 711"/>
            <p:cNvSpPr>
              <a:spLocks/>
            </p:cNvSpPr>
            <p:nvPr/>
          </p:nvSpPr>
          <p:spPr bwMode="auto">
            <a:xfrm>
              <a:off x="5101" y="2613"/>
              <a:ext cx="38" cy="35"/>
            </a:xfrm>
            <a:custGeom>
              <a:avLst/>
              <a:gdLst/>
              <a:ahLst/>
              <a:cxnLst>
                <a:cxn ang="0">
                  <a:pos x="0" y="0"/>
                </a:cxn>
                <a:cxn ang="0">
                  <a:pos x="0" y="1"/>
                </a:cxn>
                <a:cxn ang="0">
                  <a:pos x="6" y="4"/>
                </a:cxn>
                <a:cxn ang="0">
                  <a:pos x="9" y="6"/>
                </a:cxn>
                <a:cxn ang="0">
                  <a:pos x="9" y="9"/>
                </a:cxn>
                <a:cxn ang="0">
                  <a:pos x="10" y="11"/>
                </a:cxn>
                <a:cxn ang="0">
                  <a:pos x="11" y="11"/>
                </a:cxn>
                <a:cxn ang="0">
                  <a:pos x="12" y="9"/>
                </a:cxn>
                <a:cxn ang="0">
                  <a:pos x="11" y="8"/>
                </a:cxn>
                <a:cxn ang="0">
                  <a:pos x="11" y="7"/>
                </a:cxn>
                <a:cxn ang="0">
                  <a:pos x="9" y="6"/>
                </a:cxn>
                <a:cxn ang="0">
                  <a:pos x="7" y="4"/>
                </a:cxn>
                <a:cxn ang="0">
                  <a:pos x="6" y="3"/>
                </a:cxn>
                <a:cxn ang="0">
                  <a:pos x="4" y="2"/>
                </a:cxn>
                <a:cxn ang="0">
                  <a:pos x="2" y="1"/>
                </a:cxn>
                <a:cxn ang="0">
                  <a:pos x="1" y="0"/>
                </a:cxn>
                <a:cxn ang="0">
                  <a:pos x="0" y="0"/>
                </a:cxn>
                <a:cxn ang="0">
                  <a:pos x="0" y="0"/>
                </a:cxn>
              </a:cxnLst>
              <a:rect l="0" t="0" r="r" b="b"/>
              <a:pathLst>
                <a:path w="12" h="11">
                  <a:moveTo>
                    <a:pt x="0" y="0"/>
                  </a:moveTo>
                  <a:cubicBezTo>
                    <a:pt x="0" y="1"/>
                    <a:pt x="0" y="1"/>
                    <a:pt x="0" y="1"/>
                  </a:cubicBezTo>
                  <a:cubicBezTo>
                    <a:pt x="1" y="1"/>
                    <a:pt x="5" y="4"/>
                    <a:pt x="6" y="4"/>
                  </a:cubicBezTo>
                  <a:cubicBezTo>
                    <a:pt x="6" y="4"/>
                    <a:pt x="8" y="5"/>
                    <a:pt x="9" y="6"/>
                  </a:cubicBezTo>
                  <a:cubicBezTo>
                    <a:pt x="9" y="7"/>
                    <a:pt x="9" y="8"/>
                    <a:pt x="9" y="9"/>
                  </a:cubicBezTo>
                  <a:cubicBezTo>
                    <a:pt x="9" y="9"/>
                    <a:pt x="10" y="10"/>
                    <a:pt x="10" y="11"/>
                  </a:cubicBezTo>
                  <a:cubicBezTo>
                    <a:pt x="10" y="11"/>
                    <a:pt x="11" y="11"/>
                    <a:pt x="11" y="11"/>
                  </a:cubicBezTo>
                  <a:cubicBezTo>
                    <a:pt x="11" y="10"/>
                    <a:pt x="11" y="9"/>
                    <a:pt x="12" y="9"/>
                  </a:cubicBezTo>
                  <a:cubicBezTo>
                    <a:pt x="12" y="8"/>
                    <a:pt x="12" y="8"/>
                    <a:pt x="11" y="8"/>
                  </a:cubicBezTo>
                  <a:cubicBezTo>
                    <a:pt x="11" y="8"/>
                    <a:pt x="11" y="8"/>
                    <a:pt x="11" y="7"/>
                  </a:cubicBezTo>
                  <a:cubicBezTo>
                    <a:pt x="10" y="6"/>
                    <a:pt x="10" y="6"/>
                    <a:pt x="9" y="6"/>
                  </a:cubicBezTo>
                  <a:cubicBezTo>
                    <a:pt x="9" y="6"/>
                    <a:pt x="8" y="4"/>
                    <a:pt x="7" y="4"/>
                  </a:cubicBezTo>
                  <a:cubicBezTo>
                    <a:pt x="7" y="4"/>
                    <a:pt x="6" y="3"/>
                    <a:pt x="6" y="3"/>
                  </a:cubicBezTo>
                  <a:cubicBezTo>
                    <a:pt x="5" y="3"/>
                    <a:pt x="4" y="2"/>
                    <a:pt x="4" y="2"/>
                  </a:cubicBezTo>
                  <a:cubicBezTo>
                    <a:pt x="4" y="2"/>
                    <a:pt x="3" y="1"/>
                    <a:pt x="2" y="1"/>
                  </a:cubicBezTo>
                  <a:cubicBezTo>
                    <a:pt x="2" y="1"/>
                    <a:pt x="2" y="1"/>
                    <a:pt x="1" y="0"/>
                  </a:cubicBezTo>
                  <a:cubicBezTo>
                    <a:pt x="0" y="0"/>
                    <a:pt x="0" y="0"/>
                    <a:pt x="0" y="0"/>
                  </a:cubicBezTo>
                  <a:cubicBezTo>
                    <a:pt x="0"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9" name="Freeform 712"/>
            <p:cNvSpPr>
              <a:spLocks/>
            </p:cNvSpPr>
            <p:nvPr/>
          </p:nvSpPr>
          <p:spPr bwMode="auto">
            <a:xfrm>
              <a:off x="5120" y="2613"/>
              <a:ext cx="1" cy="3"/>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0" name="Freeform 713"/>
            <p:cNvSpPr>
              <a:spLocks/>
            </p:cNvSpPr>
            <p:nvPr/>
          </p:nvSpPr>
          <p:spPr bwMode="auto">
            <a:xfrm>
              <a:off x="5130" y="2619"/>
              <a:ext cx="3" cy="4"/>
            </a:xfrm>
            <a:custGeom>
              <a:avLst/>
              <a:gdLst/>
              <a:ahLst/>
              <a:cxnLst>
                <a:cxn ang="0">
                  <a:pos x="0" y="0"/>
                </a:cxn>
                <a:cxn ang="0">
                  <a:pos x="0" y="1"/>
                </a:cxn>
                <a:cxn ang="0">
                  <a:pos x="0" y="0"/>
                </a:cxn>
              </a:cxnLst>
              <a:rect l="0" t="0" r="r" b="b"/>
              <a:pathLst>
                <a:path w="1" h="1">
                  <a:moveTo>
                    <a:pt x="0" y="0"/>
                  </a:moveTo>
                  <a:cubicBezTo>
                    <a:pt x="0" y="0"/>
                    <a:pt x="0" y="1"/>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1" name="Freeform 714"/>
            <p:cNvSpPr>
              <a:spLocks/>
            </p:cNvSpPr>
            <p:nvPr/>
          </p:nvSpPr>
          <p:spPr bwMode="auto">
            <a:xfrm>
              <a:off x="5162" y="2652"/>
              <a:ext cx="1" cy="9"/>
            </a:xfrm>
            <a:custGeom>
              <a:avLst/>
              <a:gdLst/>
              <a:ahLst/>
              <a:cxnLst>
                <a:cxn ang="0">
                  <a:pos x="0" y="0"/>
                </a:cxn>
                <a:cxn ang="0">
                  <a:pos x="0" y="1"/>
                </a:cxn>
                <a:cxn ang="0">
                  <a:pos x="0" y="2"/>
                </a:cxn>
                <a:cxn ang="0">
                  <a:pos x="0" y="0"/>
                </a:cxn>
                <a:cxn ang="0">
                  <a:pos x="0" y="0"/>
                </a:cxn>
              </a:cxnLst>
              <a:rect l="0" t="0" r="r" b="b"/>
              <a:pathLst>
                <a:path h="3">
                  <a:moveTo>
                    <a:pt x="0" y="0"/>
                  </a:moveTo>
                  <a:cubicBezTo>
                    <a:pt x="0" y="0"/>
                    <a:pt x="0" y="1"/>
                    <a:pt x="0" y="1"/>
                  </a:cubicBezTo>
                  <a:cubicBezTo>
                    <a:pt x="0" y="1"/>
                    <a:pt x="0" y="3"/>
                    <a:pt x="0" y="2"/>
                  </a:cubicBezTo>
                  <a:cubicBezTo>
                    <a:pt x="0" y="1"/>
                    <a:pt x="0" y="1"/>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2" name="Freeform 715"/>
            <p:cNvSpPr>
              <a:spLocks/>
            </p:cNvSpPr>
            <p:nvPr/>
          </p:nvSpPr>
          <p:spPr bwMode="auto">
            <a:xfrm>
              <a:off x="5162" y="2655"/>
              <a:ext cx="23" cy="26"/>
            </a:xfrm>
            <a:custGeom>
              <a:avLst/>
              <a:gdLst/>
              <a:ahLst/>
              <a:cxnLst>
                <a:cxn ang="0">
                  <a:pos x="5" y="5"/>
                </a:cxn>
                <a:cxn ang="0">
                  <a:pos x="4" y="4"/>
                </a:cxn>
                <a:cxn ang="0">
                  <a:pos x="4" y="4"/>
                </a:cxn>
                <a:cxn ang="0">
                  <a:pos x="3" y="3"/>
                </a:cxn>
                <a:cxn ang="0">
                  <a:pos x="3" y="2"/>
                </a:cxn>
                <a:cxn ang="0">
                  <a:pos x="1" y="1"/>
                </a:cxn>
                <a:cxn ang="0">
                  <a:pos x="0" y="1"/>
                </a:cxn>
                <a:cxn ang="0">
                  <a:pos x="1" y="4"/>
                </a:cxn>
                <a:cxn ang="0">
                  <a:pos x="3" y="6"/>
                </a:cxn>
                <a:cxn ang="0">
                  <a:pos x="5" y="8"/>
                </a:cxn>
                <a:cxn ang="0">
                  <a:pos x="6" y="7"/>
                </a:cxn>
                <a:cxn ang="0">
                  <a:pos x="6" y="6"/>
                </a:cxn>
                <a:cxn ang="0">
                  <a:pos x="5" y="5"/>
                </a:cxn>
              </a:cxnLst>
              <a:rect l="0" t="0" r="r" b="b"/>
              <a:pathLst>
                <a:path w="7" h="8">
                  <a:moveTo>
                    <a:pt x="5" y="5"/>
                  </a:moveTo>
                  <a:cubicBezTo>
                    <a:pt x="5" y="5"/>
                    <a:pt x="5" y="4"/>
                    <a:pt x="4" y="4"/>
                  </a:cubicBezTo>
                  <a:cubicBezTo>
                    <a:pt x="4" y="4"/>
                    <a:pt x="4" y="4"/>
                    <a:pt x="4" y="4"/>
                  </a:cubicBezTo>
                  <a:cubicBezTo>
                    <a:pt x="4" y="3"/>
                    <a:pt x="3" y="3"/>
                    <a:pt x="3" y="3"/>
                  </a:cubicBezTo>
                  <a:cubicBezTo>
                    <a:pt x="3" y="3"/>
                    <a:pt x="3" y="2"/>
                    <a:pt x="3" y="2"/>
                  </a:cubicBezTo>
                  <a:cubicBezTo>
                    <a:pt x="2" y="2"/>
                    <a:pt x="1" y="1"/>
                    <a:pt x="1" y="1"/>
                  </a:cubicBezTo>
                  <a:cubicBezTo>
                    <a:pt x="1" y="1"/>
                    <a:pt x="0" y="0"/>
                    <a:pt x="0" y="1"/>
                  </a:cubicBezTo>
                  <a:cubicBezTo>
                    <a:pt x="1" y="2"/>
                    <a:pt x="0" y="3"/>
                    <a:pt x="1" y="4"/>
                  </a:cubicBezTo>
                  <a:cubicBezTo>
                    <a:pt x="2" y="5"/>
                    <a:pt x="2" y="6"/>
                    <a:pt x="3" y="6"/>
                  </a:cubicBezTo>
                  <a:cubicBezTo>
                    <a:pt x="3" y="7"/>
                    <a:pt x="5" y="8"/>
                    <a:pt x="5" y="8"/>
                  </a:cubicBezTo>
                  <a:cubicBezTo>
                    <a:pt x="6" y="8"/>
                    <a:pt x="6" y="7"/>
                    <a:pt x="6" y="7"/>
                  </a:cubicBezTo>
                  <a:cubicBezTo>
                    <a:pt x="6" y="7"/>
                    <a:pt x="7" y="7"/>
                    <a:pt x="6" y="6"/>
                  </a:cubicBezTo>
                  <a:cubicBezTo>
                    <a:pt x="6" y="6"/>
                    <a:pt x="5" y="5"/>
                    <a:pt x="5"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3" name="Freeform 716"/>
            <p:cNvSpPr>
              <a:spLocks/>
            </p:cNvSpPr>
            <p:nvPr/>
          </p:nvSpPr>
          <p:spPr bwMode="auto">
            <a:xfrm>
              <a:off x="5091" y="2720"/>
              <a:ext cx="3" cy="3"/>
            </a:xfrm>
            <a:custGeom>
              <a:avLst/>
              <a:gdLst/>
              <a:ahLst/>
              <a:cxnLst>
                <a:cxn ang="0">
                  <a:pos x="0" y="0"/>
                </a:cxn>
                <a:cxn ang="0">
                  <a:pos x="0" y="1"/>
                </a:cxn>
                <a:cxn ang="0">
                  <a:pos x="1" y="1"/>
                </a:cxn>
                <a:cxn ang="0">
                  <a:pos x="1" y="0"/>
                </a:cxn>
                <a:cxn ang="0">
                  <a:pos x="0" y="0"/>
                </a:cxn>
              </a:cxnLst>
              <a:rect l="0" t="0" r="r" b="b"/>
              <a:pathLst>
                <a:path w="1" h="1">
                  <a:moveTo>
                    <a:pt x="0" y="0"/>
                  </a:moveTo>
                  <a:cubicBezTo>
                    <a:pt x="0" y="1"/>
                    <a:pt x="0" y="1"/>
                    <a:pt x="0" y="1"/>
                  </a:cubicBezTo>
                  <a:cubicBezTo>
                    <a:pt x="0" y="1"/>
                    <a:pt x="1" y="1"/>
                    <a:pt x="1" y="1"/>
                  </a:cubicBezTo>
                  <a:cubicBezTo>
                    <a:pt x="1" y="0"/>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4" name="Freeform 717"/>
            <p:cNvSpPr>
              <a:spLocks/>
            </p:cNvSpPr>
            <p:nvPr/>
          </p:nvSpPr>
          <p:spPr bwMode="auto">
            <a:xfrm>
              <a:off x="5094" y="2720"/>
              <a:ext cx="10" cy="6"/>
            </a:xfrm>
            <a:custGeom>
              <a:avLst/>
              <a:gdLst/>
              <a:ahLst/>
              <a:cxnLst>
                <a:cxn ang="0">
                  <a:pos x="0" y="2"/>
                </a:cxn>
                <a:cxn ang="0">
                  <a:pos x="1" y="2"/>
                </a:cxn>
                <a:cxn ang="0">
                  <a:pos x="2" y="2"/>
                </a:cxn>
                <a:cxn ang="0">
                  <a:pos x="2" y="1"/>
                </a:cxn>
                <a:cxn ang="0">
                  <a:pos x="2" y="1"/>
                </a:cxn>
                <a:cxn ang="0">
                  <a:pos x="1" y="1"/>
                </a:cxn>
                <a:cxn ang="0">
                  <a:pos x="0" y="1"/>
                </a:cxn>
                <a:cxn ang="0">
                  <a:pos x="0" y="2"/>
                </a:cxn>
              </a:cxnLst>
              <a:rect l="0" t="0" r="r" b="b"/>
              <a:pathLst>
                <a:path w="3" h="2">
                  <a:moveTo>
                    <a:pt x="0" y="2"/>
                  </a:moveTo>
                  <a:cubicBezTo>
                    <a:pt x="0" y="2"/>
                    <a:pt x="0" y="2"/>
                    <a:pt x="1" y="2"/>
                  </a:cubicBezTo>
                  <a:cubicBezTo>
                    <a:pt x="1" y="2"/>
                    <a:pt x="2" y="2"/>
                    <a:pt x="2" y="2"/>
                  </a:cubicBezTo>
                  <a:cubicBezTo>
                    <a:pt x="3" y="2"/>
                    <a:pt x="2" y="2"/>
                    <a:pt x="2" y="1"/>
                  </a:cubicBezTo>
                  <a:cubicBezTo>
                    <a:pt x="3" y="1"/>
                    <a:pt x="2" y="1"/>
                    <a:pt x="2" y="1"/>
                  </a:cubicBezTo>
                  <a:cubicBezTo>
                    <a:pt x="1" y="1"/>
                    <a:pt x="1" y="1"/>
                    <a:pt x="1" y="1"/>
                  </a:cubicBezTo>
                  <a:cubicBezTo>
                    <a:pt x="1" y="0"/>
                    <a:pt x="0" y="0"/>
                    <a:pt x="0" y="1"/>
                  </a:cubicBezTo>
                  <a:cubicBezTo>
                    <a:pt x="1" y="1"/>
                    <a:pt x="1"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5" name="Freeform 718"/>
            <p:cNvSpPr>
              <a:spLocks/>
            </p:cNvSpPr>
            <p:nvPr/>
          </p:nvSpPr>
          <p:spPr bwMode="auto">
            <a:xfrm>
              <a:off x="5104" y="2707"/>
              <a:ext cx="3" cy="6"/>
            </a:xfrm>
            <a:custGeom>
              <a:avLst/>
              <a:gdLst/>
              <a:ahLst/>
              <a:cxnLst>
                <a:cxn ang="0">
                  <a:pos x="1" y="0"/>
                </a:cxn>
                <a:cxn ang="0">
                  <a:pos x="0" y="0"/>
                </a:cxn>
                <a:cxn ang="0">
                  <a:pos x="0" y="1"/>
                </a:cxn>
                <a:cxn ang="0">
                  <a:pos x="1" y="0"/>
                </a:cxn>
              </a:cxnLst>
              <a:rect l="0" t="0" r="r" b="b"/>
              <a:pathLst>
                <a:path w="1" h="2">
                  <a:moveTo>
                    <a:pt x="1" y="0"/>
                  </a:moveTo>
                  <a:cubicBezTo>
                    <a:pt x="1" y="0"/>
                    <a:pt x="1" y="0"/>
                    <a:pt x="0" y="0"/>
                  </a:cubicBezTo>
                  <a:cubicBezTo>
                    <a:pt x="0" y="0"/>
                    <a:pt x="0" y="1"/>
                    <a:pt x="0" y="1"/>
                  </a:cubicBezTo>
                  <a:cubicBezTo>
                    <a:pt x="1" y="2"/>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6" name="Freeform 719"/>
            <p:cNvSpPr>
              <a:spLocks/>
            </p:cNvSpPr>
            <p:nvPr/>
          </p:nvSpPr>
          <p:spPr bwMode="auto">
            <a:xfrm>
              <a:off x="5101" y="2726"/>
              <a:ext cx="9" cy="10"/>
            </a:xfrm>
            <a:custGeom>
              <a:avLst/>
              <a:gdLst/>
              <a:ahLst/>
              <a:cxnLst>
                <a:cxn ang="0">
                  <a:pos x="2" y="2"/>
                </a:cxn>
                <a:cxn ang="0">
                  <a:pos x="1" y="2"/>
                </a:cxn>
                <a:cxn ang="0">
                  <a:pos x="1" y="1"/>
                </a:cxn>
                <a:cxn ang="0">
                  <a:pos x="1" y="2"/>
                </a:cxn>
                <a:cxn ang="0">
                  <a:pos x="2" y="2"/>
                </a:cxn>
                <a:cxn ang="0">
                  <a:pos x="3" y="2"/>
                </a:cxn>
                <a:cxn ang="0">
                  <a:pos x="2" y="2"/>
                </a:cxn>
              </a:cxnLst>
              <a:rect l="0" t="0" r="r" b="b"/>
              <a:pathLst>
                <a:path w="3" h="3">
                  <a:moveTo>
                    <a:pt x="2" y="2"/>
                  </a:moveTo>
                  <a:cubicBezTo>
                    <a:pt x="2" y="2"/>
                    <a:pt x="1" y="2"/>
                    <a:pt x="1" y="2"/>
                  </a:cubicBezTo>
                  <a:cubicBezTo>
                    <a:pt x="1" y="2"/>
                    <a:pt x="1" y="1"/>
                    <a:pt x="1" y="1"/>
                  </a:cubicBezTo>
                  <a:cubicBezTo>
                    <a:pt x="0" y="0"/>
                    <a:pt x="0" y="1"/>
                    <a:pt x="1" y="2"/>
                  </a:cubicBezTo>
                  <a:cubicBezTo>
                    <a:pt x="1" y="2"/>
                    <a:pt x="1" y="2"/>
                    <a:pt x="2" y="2"/>
                  </a:cubicBezTo>
                  <a:cubicBezTo>
                    <a:pt x="2" y="3"/>
                    <a:pt x="2" y="2"/>
                    <a:pt x="3" y="2"/>
                  </a:cubicBezTo>
                  <a:cubicBezTo>
                    <a:pt x="3" y="1"/>
                    <a:pt x="2" y="1"/>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7" name="Freeform 720"/>
            <p:cNvSpPr>
              <a:spLocks/>
            </p:cNvSpPr>
            <p:nvPr/>
          </p:nvSpPr>
          <p:spPr bwMode="auto">
            <a:xfrm>
              <a:off x="5126" y="2713"/>
              <a:ext cx="10" cy="7"/>
            </a:xfrm>
            <a:custGeom>
              <a:avLst/>
              <a:gdLst/>
              <a:ahLst/>
              <a:cxnLst>
                <a:cxn ang="0">
                  <a:pos x="3" y="1"/>
                </a:cxn>
                <a:cxn ang="0">
                  <a:pos x="1" y="0"/>
                </a:cxn>
                <a:cxn ang="0">
                  <a:pos x="1" y="1"/>
                </a:cxn>
                <a:cxn ang="0">
                  <a:pos x="2" y="2"/>
                </a:cxn>
                <a:cxn ang="0">
                  <a:pos x="3" y="1"/>
                </a:cxn>
              </a:cxnLst>
              <a:rect l="0" t="0" r="r" b="b"/>
              <a:pathLst>
                <a:path w="3" h="2">
                  <a:moveTo>
                    <a:pt x="3" y="1"/>
                  </a:moveTo>
                  <a:cubicBezTo>
                    <a:pt x="2" y="1"/>
                    <a:pt x="2" y="0"/>
                    <a:pt x="1" y="0"/>
                  </a:cubicBezTo>
                  <a:cubicBezTo>
                    <a:pt x="1" y="1"/>
                    <a:pt x="0" y="1"/>
                    <a:pt x="1" y="1"/>
                  </a:cubicBezTo>
                  <a:cubicBezTo>
                    <a:pt x="1" y="1"/>
                    <a:pt x="2" y="2"/>
                    <a:pt x="2" y="2"/>
                  </a:cubicBezTo>
                  <a:cubicBezTo>
                    <a:pt x="3" y="2"/>
                    <a:pt x="3"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8" name="Freeform 721"/>
            <p:cNvSpPr>
              <a:spLocks/>
            </p:cNvSpPr>
            <p:nvPr/>
          </p:nvSpPr>
          <p:spPr bwMode="auto">
            <a:xfrm>
              <a:off x="5136" y="2752"/>
              <a:ext cx="13" cy="6"/>
            </a:xfrm>
            <a:custGeom>
              <a:avLst/>
              <a:gdLst/>
              <a:ahLst/>
              <a:cxnLst>
                <a:cxn ang="0">
                  <a:pos x="3" y="1"/>
                </a:cxn>
                <a:cxn ang="0">
                  <a:pos x="2" y="2"/>
                </a:cxn>
                <a:cxn ang="0">
                  <a:pos x="3" y="2"/>
                </a:cxn>
                <a:cxn ang="0">
                  <a:pos x="3" y="1"/>
                </a:cxn>
              </a:cxnLst>
              <a:rect l="0" t="0" r="r" b="b"/>
              <a:pathLst>
                <a:path w="4" h="2">
                  <a:moveTo>
                    <a:pt x="3" y="1"/>
                  </a:moveTo>
                  <a:cubicBezTo>
                    <a:pt x="3" y="1"/>
                    <a:pt x="0" y="0"/>
                    <a:pt x="2" y="2"/>
                  </a:cubicBezTo>
                  <a:cubicBezTo>
                    <a:pt x="2" y="2"/>
                    <a:pt x="3" y="2"/>
                    <a:pt x="3" y="2"/>
                  </a:cubicBezTo>
                  <a:cubicBezTo>
                    <a:pt x="4" y="2"/>
                    <a:pt x="4"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9" name="Freeform 722"/>
            <p:cNvSpPr>
              <a:spLocks/>
            </p:cNvSpPr>
            <p:nvPr/>
          </p:nvSpPr>
          <p:spPr bwMode="auto">
            <a:xfrm>
              <a:off x="5152" y="2752"/>
              <a:ext cx="7" cy="3"/>
            </a:xfrm>
            <a:custGeom>
              <a:avLst/>
              <a:gdLst/>
              <a:ahLst/>
              <a:cxnLst>
                <a:cxn ang="0">
                  <a:pos x="1" y="1"/>
                </a:cxn>
                <a:cxn ang="0">
                  <a:pos x="1" y="1"/>
                </a:cxn>
                <a:cxn ang="0">
                  <a:pos x="1" y="1"/>
                </a:cxn>
              </a:cxnLst>
              <a:rect l="0" t="0" r="r" b="b"/>
              <a:pathLst>
                <a:path w="2" h="1">
                  <a:moveTo>
                    <a:pt x="1" y="1"/>
                  </a:moveTo>
                  <a:cubicBezTo>
                    <a:pt x="1" y="1"/>
                    <a:pt x="2" y="1"/>
                    <a:pt x="1" y="1"/>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0" name="Freeform 723"/>
            <p:cNvSpPr>
              <a:spLocks/>
            </p:cNvSpPr>
            <p:nvPr/>
          </p:nvSpPr>
          <p:spPr bwMode="auto">
            <a:xfrm>
              <a:off x="5126" y="2739"/>
              <a:ext cx="7" cy="3"/>
            </a:xfrm>
            <a:custGeom>
              <a:avLst/>
              <a:gdLst/>
              <a:ahLst/>
              <a:cxnLst>
                <a:cxn ang="0">
                  <a:pos x="2" y="1"/>
                </a:cxn>
                <a:cxn ang="0">
                  <a:pos x="2" y="1"/>
                </a:cxn>
                <a:cxn ang="0">
                  <a:pos x="2" y="1"/>
                </a:cxn>
              </a:cxnLst>
              <a:rect l="0" t="0" r="r" b="b"/>
              <a:pathLst>
                <a:path w="2" h="1">
                  <a:moveTo>
                    <a:pt x="2" y="1"/>
                  </a:moveTo>
                  <a:cubicBezTo>
                    <a:pt x="2" y="1"/>
                    <a:pt x="2" y="1"/>
                    <a:pt x="2" y="1"/>
                  </a:cubicBezTo>
                  <a:cubicBezTo>
                    <a:pt x="2" y="1"/>
                    <a:pt x="0"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1" name="Freeform 724"/>
            <p:cNvSpPr>
              <a:spLocks/>
            </p:cNvSpPr>
            <p:nvPr/>
          </p:nvSpPr>
          <p:spPr bwMode="auto">
            <a:xfrm>
              <a:off x="5081" y="2593"/>
              <a:ext cx="3" cy="4"/>
            </a:xfrm>
            <a:custGeom>
              <a:avLst/>
              <a:gdLst/>
              <a:ahLst/>
              <a:cxnLst>
                <a:cxn ang="0">
                  <a:pos x="1" y="1"/>
                </a:cxn>
                <a:cxn ang="0">
                  <a:pos x="0" y="0"/>
                </a:cxn>
                <a:cxn ang="0">
                  <a:pos x="1" y="1"/>
                </a:cxn>
              </a:cxnLst>
              <a:rect l="0" t="0" r="r" b="b"/>
              <a:pathLst>
                <a:path w="1" h="1">
                  <a:moveTo>
                    <a:pt x="1" y="1"/>
                  </a:moveTo>
                  <a:cubicBezTo>
                    <a:pt x="1" y="1"/>
                    <a:pt x="1" y="0"/>
                    <a:pt x="0" y="0"/>
                  </a:cubicBezTo>
                  <a:cubicBezTo>
                    <a:pt x="0"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2" name="Freeform 725"/>
            <p:cNvSpPr>
              <a:spLocks/>
            </p:cNvSpPr>
            <p:nvPr/>
          </p:nvSpPr>
          <p:spPr bwMode="auto">
            <a:xfrm>
              <a:off x="4942" y="2613"/>
              <a:ext cx="162" cy="129"/>
            </a:xfrm>
            <a:custGeom>
              <a:avLst/>
              <a:gdLst/>
              <a:ahLst/>
              <a:cxnLst>
                <a:cxn ang="0">
                  <a:pos x="49" y="38"/>
                </a:cxn>
                <a:cxn ang="0">
                  <a:pos x="47" y="38"/>
                </a:cxn>
                <a:cxn ang="0">
                  <a:pos x="44" y="36"/>
                </a:cxn>
                <a:cxn ang="0">
                  <a:pos x="45" y="35"/>
                </a:cxn>
                <a:cxn ang="0">
                  <a:pos x="41" y="34"/>
                </a:cxn>
                <a:cxn ang="0">
                  <a:pos x="40" y="32"/>
                </a:cxn>
                <a:cxn ang="0">
                  <a:pos x="36" y="30"/>
                </a:cxn>
                <a:cxn ang="0">
                  <a:pos x="34" y="26"/>
                </a:cxn>
                <a:cxn ang="0">
                  <a:pos x="30" y="21"/>
                </a:cxn>
                <a:cxn ang="0">
                  <a:pos x="35" y="19"/>
                </a:cxn>
                <a:cxn ang="0">
                  <a:pos x="32" y="17"/>
                </a:cxn>
                <a:cxn ang="0">
                  <a:pos x="25" y="14"/>
                </a:cxn>
                <a:cxn ang="0">
                  <a:pos x="22" y="9"/>
                </a:cxn>
                <a:cxn ang="0">
                  <a:pos x="21" y="8"/>
                </a:cxn>
                <a:cxn ang="0">
                  <a:pos x="17" y="6"/>
                </a:cxn>
                <a:cxn ang="0">
                  <a:pos x="1" y="0"/>
                </a:cxn>
                <a:cxn ang="0">
                  <a:pos x="0" y="18"/>
                </a:cxn>
                <a:cxn ang="0">
                  <a:pos x="1" y="22"/>
                </a:cxn>
                <a:cxn ang="0">
                  <a:pos x="5" y="33"/>
                </a:cxn>
                <a:cxn ang="0">
                  <a:pos x="10" y="33"/>
                </a:cxn>
                <a:cxn ang="0">
                  <a:pos x="12" y="30"/>
                </a:cxn>
                <a:cxn ang="0">
                  <a:pos x="10" y="29"/>
                </a:cxn>
                <a:cxn ang="0">
                  <a:pos x="10" y="28"/>
                </a:cxn>
                <a:cxn ang="0">
                  <a:pos x="13" y="28"/>
                </a:cxn>
                <a:cxn ang="0">
                  <a:pos x="13" y="27"/>
                </a:cxn>
                <a:cxn ang="0">
                  <a:pos x="15" y="27"/>
                </a:cxn>
                <a:cxn ang="0">
                  <a:pos x="15" y="25"/>
                </a:cxn>
                <a:cxn ang="0">
                  <a:pos x="17" y="25"/>
                </a:cxn>
                <a:cxn ang="0">
                  <a:pos x="18" y="25"/>
                </a:cxn>
                <a:cxn ang="0">
                  <a:pos x="18" y="25"/>
                </a:cxn>
                <a:cxn ang="0">
                  <a:pos x="20" y="25"/>
                </a:cxn>
                <a:cxn ang="0">
                  <a:pos x="24" y="26"/>
                </a:cxn>
                <a:cxn ang="0">
                  <a:pos x="26" y="27"/>
                </a:cxn>
                <a:cxn ang="0">
                  <a:pos x="27" y="29"/>
                </a:cxn>
                <a:cxn ang="0">
                  <a:pos x="28" y="31"/>
                </a:cxn>
                <a:cxn ang="0">
                  <a:pos x="30" y="33"/>
                </a:cxn>
                <a:cxn ang="0">
                  <a:pos x="33" y="36"/>
                </a:cxn>
                <a:cxn ang="0">
                  <a:pos x="36" y="37"/>
                </a:cxn>
                <a:cxn ang="0">
                  <a:pos x="39" y="38"/>
                </a:cxn>
                <a:cxn ang="0">
                  <a:pos x="46" y="40"/>
                </a:cxn>
                <a:cxn ang="0">
                  <a:pos x="47" y="39"/>
                </a:cxn>
              </a:cxnLst>
              <a:rect l="0" t="0" r="r" b="b"/>
              <a:pathLst>
                <a:path w="50" h="40">
                  <a:moveTo>
                    <a:pt x="48" y="38"/>
                  </a:moveTo>
                  <a:cubicBezTo>
                    <a:pt x="48" y="38"/>
                    <a:pt x="48" y="38"/>
                    <a:pt x="49" y="38"/>
                  </a:cubicBezTo>
                  <a:cubicBezTo>
                    <a:pt x="50" y="38"/>
                    <a:pt x="49" y="38"/>
                    <a:pt x="48" y="38"/>
                  </a:cubicBezTo>
                  <a:cubicBezTo>
                    <a:pt x="48" y="38"/>
                    <a:pt x="48" y="38"/>
                    <a:pt x="47" y="38"/>
                  </a:cubicBezTo>
                  <a:cubicBezTo>
                    <a:pt x="47" y="38"/>
                    <a:pt x="47" y="38"/>
                    <a:pt x="46" y="37"/>
                  </a:cubicBezTo>
                  <a:cubicBezTo>
                    <a:pt x="46" y="37"/>
                    <a:pt x="45" y="37"/>
                    <a:pt x="44" y="36"/>
                  </a:cubicBezTo>
                  <a:cubicBezTo>
                    <a:pt x="43" y="36"/>
                    <a:pt x="44" y="35"/>
                    <a:pt x="44" y="35"/>
                  </a:cubicBezTo>
                  <a:cubicBezTo>
                    <a:pt x="45" y="35"/>
                    <a:pt x="45" y="36"/>
                    <a:pt x="45" y="35"/>
                  </a:cubicBezTo>
                  <a:cubicBezTo>
                    <a:pt x="45" y="35"/>
                    <a:pt x="45" y="35"/>
                    <a:pt x="44" y="35"/>
                  </a:cubicBezTo>
                  <a:cubicBezTo>
                    <a:pt x="43" y="35"/>
                    <a:pt x="42" y="34"/>
                    <a:pt x="41" y="34"/>
                  </a:cubicBezTo>
                  <a:cubicBezTo>
                    <a:pt x="41" y="34"/>
                    <a:pt x="41" y="33"/>
                    <a:pt x="42" y="32"/>
                  </a:cubicBezTo>
                  <a:cubicBezTo>
                    <a:pt x="42" y="31"/>
                    <a:pt x="41" y="32"/>
                    <a:pt x="40" y="32"/>
                  </a:cubicBezTo>
                  <a:cubicBezTo>
                    <a:pt x="39" y="32"/>
                    <a:pt x="38" y="32"/>
                    <a:pt x="38" y="31"/>
                  </a:cubicBezTo>
                  <a:cubicBezTo>
                    <a:pt x="38" y="31"/>
                    <a:pt x="37" y="30"/>
                    <a:pt x="36" y="30"/>
                  </a:cubicBezTo>
                  <a:cubicBezTo>
                    <a:pt x="36" y="29"/>
                    <a:pt x="36" y="29"/>
                    <a:pt x="36" y="28"/>
                  </a:cubicBezTo>
                  <a:cubicBezTo>
                    <a:pt x="36" y="27"/>
                    <a:pt x="34" y="26"/>
                    <a:pt x="34" y="26"/>
                  </a:cubicBezTo>
                  <a:cubicBezTo>
                    <a:pt x="33" y="25"/>
                    <a:pt x="32" y="25"/>
                    <a:pt x="32" y="24"/>
                  </a:cubicBezTo>
                  <a:cubicBezTo>
                    <a:pt x="31" y="24"/>
                    <a:pt x="30" y="22"/>
                    <a:pt x="30" y="21"/>
                  </a:cubicBezTo>
                  <a:cubicBezTo>
                    <a:pt x="30" y="20"/>
                    <a:pt x="32" y="20"/>
                    <a:pt x="33" y="20"/>
                  </a:cubicBezTo>
                  <a:cubicBezTo>
                    <a:pt x="35" y="20"/>
                    <a:pt x="34" y="20"/>
                    <a:pt x="35" y="19"/>
                  </a:cubicBezTo>
                  <a:cubicBezTo>
                    <a:pt x="35" y="18"/>
                    <a:pt x="34" y="18"/>
                    <a:pt x="33" y="17"/>
                  </a:cubicBezTo>
                  <a:cubicBezTo>
                    <a:pt x="33" y="17"/>
                    <a:pt x="32" y="17"/>
                    <a:pt x="32" y="17"/>
                  </a:cubicBezTo>
                  <a:cubicBezTo>
                    <a:pt x="31" y="17"/>
                    <a:pt x="32" y="17"/>
                    <a:pt x="30" y="16"/>
                  </a:cubicBezTo>
                  <a:cubicBezTo>
                    <a:pt x="27" y="15"/>
                    <a:pt x="26" y="14"/>
                    <a:pt x="25" y="14"/>
                  </a:cubicBezTo>
                  <a:cubicBezTo>
                    <a:pt x="24" y="14"/>
                    <a:pt x="24" y="14"/>
                    <a:pt x="24" y="13"/>
                  </a:cubicBezTo>
                  <a:cubicBezTo>
                    <a:pt x="25" y="12"/>
                    <a:pt x="23" y="9"/>
                    <a:pt x="22" y="9"/>
                  </a:cubicBezTo>
                  <a:cubicBezTo>
                    <a:pt x="22" y="9"/>
                    <a:pt x="22" y="9"/>
                    <a:pt x="22" y="9"/>
                  </a:cubicBezTo>
                  <a:cubicBezTo>
                    <a:pt x="21" y="9"/>
                    <a:pt x="21" y="8"/>
                    <a:pt x="21" y="8"/>
                  </a:cubicBezTo>
                  <a:cubicBezTo>
                    <a:pt x="19" y="8"/>
                    <a:pt x="18" y="6"/>
                    <a:pt x="18" y="6"/>
                  </a:cubicBezTo>
                  <a:cubicBezTo>
                    <a:pt x="18" y="6"/>
                    <a:pt x="18" y="6"/>
                    <a:pt x="17" y="6"/>
                  </a:cubicBezTo>
                  <a:cubicBezTo>
                    <a:pt x="17" y="6"/>
                    <a:pt x="17" y="6"/>
                    <a:pt x="17" y="6"/>
                  </a:cubicBezTo>
                  <a:cubicBezTo>
                    <a:pt x="17" y="6"/>
                    <a:pt x="2" y="0"/>
                    <a:pt x="1" y="0"/>
                  </a:cubicBezTo>
                  <a:cubicBezTo>
                    <a:pt x="1" y="0"/>
                    <a:pt x="1" y="0"/>
                    <a:pt x="0" y="0"/>
                  </a:cubicBezTo>
                  <a:cubicBezTo>
                    <a:pt x="0" y="3"/>
                    <a:pt x="1" y="15"/>
                    <a:pt x="0" y="18"/>
                  </a:cubicBezTo>
                  <a:cubicBezTo>
                    <a:pt x="0" y="18"/>
                    <a:pt x="0" y="21"/>
                    <a:pt x="0" y="21"/>
                  </a:cubicBezTo>
                  <a:cubicBezTo>
                    <a:pt x="0" y="21"/>
                    <a:pt x="1" y="21"/>
                    <a:pt x="1" y="22"/>
                  </a:cubicBezTo>
                  <a:cubicBezTo>
                    <a:pt x="0" y="23"/>
                    <a:pt x="0" y="30"/>
                    <a:pt x="0" y="32"/>
                  </a:cubicBezTo>
                  <a:cubicBezTo>
                    <a:pt x="2" y="33"/>
                    <a:pt x="4" y="33"/>
                    <a:pt x="5" y="33"/>
                  </a:cubicBezTo>
                  <a:cubicBezTo>
                    <a:pt x="6" y="32"/>
                    <a:pt x="7" y="33"/>
                    <a:pt x="8" y="33"/>
                  </a:cubicBezTo>
                  <a:cubicBezTo>
                    <a:pt x="9" y="33"/>
                    <a:pt x="10" y="33"/>
                    <a:pt x="10" y="33"/>
                  </a:cubicBezTo>
                  <a:cubicBezTo>
                    <a:pt x="10" y="32"/>
                    <a:pt x="11" y="32"/>
                    <a:pt x="12" y="32"/>
                  </a:cubicBezTo>
                  <a:cubicBezTo>
                    <a:pt x="13" y="32"/>
                    <a:pt x="13" y="31"/>
                    <a:pt x="12" y="30"/>
                  </a:cubicBezTo>
                  <a:cubicBezTo>
                    <a:pt x="12" y="30"/>
                    <a:pt x="11" y="29"/>
                    <a:pt x="11" y="29"/>
                  </a:cubicBezTo>
                  <a:cubicBezTo>
                    <a:pt x="10" y="29"/>
                    <a:pt x="10" y="29"/>
                    <a:pt x="10" y="29"/>
                  </a:cubicBezTo>
                  <a:cubicBezTo>
                    <a:pt x="9" y="28"/>
                    <a:pt x="9" y="28"/>
                    <a:pt x="9" y="28"/>
                  </a:cubicBezTo>
                  <a:cubicBezTo>
                    <a:pt x="9" y="28"/>
                    <a:pt x="10" y="28"/>
                    <a:pt x="10" y="28"/>
                  </a:cubicBezTo>
                  <a:cubicBezTo>
                    <a:pt x="10" y="28"/>
                    <a:pt x="11" y="28"/>
                    <a:pt x="11" y="28"/>
                  </a:cubicBezTo>
                  <a:cubicBezTo>
                    <a:pt x="12" y="28"/>
                    <a:pt x="12" y="28"/>
                    <a:pt x="13" y="28"/>
                  </a:cubicBezTo>
                  <a:cubicBezTo>
                    <a:pt x="14" y="28"/>
                    <a:pt x="14" y="27"/>
                    <a:pt x="13" y="27"/>
                  </a:cubicBezTo>
                  <a:cubicBezTo>
                    <a:pt x="13" y="27"/>
                    <a:pt x="13" y="27"/>
                    <a:pt x="13" y="27"/>
                  </a:cubicBezTo>
                  <a:cubicBezTo>
                    <a:pt x="13" y="27"/>
                    <a:pt x="13" y="27"/>
                    <a:pt x="14" y="27"/>
                  </a:cubicBezTo>
                  <a:cubicBezTo>
                    <a:pt x="14" y="27"/>
                    <a:pt x="14" y="27"/>
                    <a:pt x="15" y="27"/>
                  </a:cubicBezTo>
                  <a:cubicBezTo>
                    <a:pt x="15" y="26"/>
                    <a:pt x="15" y="26"/>
                    <a:pt x="14" y="25"/>
                  </a:cubicBezTo>
                  <a:cubicBezTo>
                    <a:pt x="13" y="24"/>
                    <a:pt x="14" y="24"/>
                    <a:pt x="15" y="25"/>
                  </a:cubicBezTo>
                  <a:cubicBezTo>
                    <a:pt x="15" y="26"/>
                    <a:pt x="16" y="25"/>
                    <a:pt x="16" y="25"/>
                  </a:cubicBezTo>
                  <a:cubicBezTo>
                    <a:pt x="17" y="25"/>
                    <a:pt x="17" y="25"/>
                    <a:pt x="17" y="25"/>
                  </a:cubicBezTo>
                  <a:cubicBezTo>
                    <a:pt x="17" y="25"/>
                    <a:pt x="17" y="25"/>
                    <a:pt x="18" y="26"/>
                  </a:cubicBezTo>
                  <a:cubicBezTo>
                    <a:pt x="18" y="26"/>
                    <a:pt x="18" y="25"/>
                    <a:pt x="18" y="25"/>
                  </a:cubicBezTo>
                  <a:cubicBezTo>
                    <a:pt x="17" y="25"/>
                    <a:pt x="18" y="25"/>
                    <a:pt x="18" y="25"/>
                  </a:cubicBezTo>
                  <a:cubicBezTo>
                    <a:pt x="18" y="25"/>
                    <a:pt x="18" y="24"/>
                    <a:pt x="18" y="25"/>
                  </a:cubicBezTo>
                  <a:cubicBezTo>
                    <a:pt x="19" y="25"/>
                    <a:pt x="19" y="25"/>
                    <a:pt x="19" y="24"/>
                  </a:cubicBezTo>
                  <a:cubicBezTo>
                    <a:pt x="20" y="24"/>
                    <a:pt x="20" y="24"/>
                    <a:pt x="20" y="25"/>
                  </a:cubicBezTo>
                  <a:cubicBezTo>
                    <a:pt x="20" y="26"/>
                    <a:pt x="20" y="26"/>
                    <a:pt x="20" y="26"/>
                  </a:cubicBezTo>
                  <a:cubicBezTo>
                    <a:pt x="21" y="26"/>
                    <a:pt x="23" y="26"/>
                    <a:pt x="24" y="26"/>
                  </a:cubicBezTo>
                  <a:cubicBezTo>
                    <a:pt x="24" y="26"/>
                    <a:pt x="24" y="27"/>
                    <a:pt x="24" y="27"/>
                  </a:cubicBezTo>
                  <a:cubicBezTo>
                    <a:pt x="25" y="27"/>
                    <a:pt x="25" y="27"/>
                    <a:pt x="26" y="27"/>
                  </a:cubicBezTo>
                  <a:cubicBezTo>
                    <a:pt x="26" y="27"/>
                    <a:pt x="26" y="27"/>
                    <a:pt x="26" y="27"/>
                  </a:cubicBezTo>
                  <a:cubicBezTo>
                    <a:pt x="26" y="28"/>
                    <a:pt x="26" y="28"/>
                    <a:pt x="27" y="29"/>
                  </a:cubicBezTo>
                  <a:cubicBezTo>
                    <a:pt x="27" y="29"/>
                    <a:pt x="27" y="30"/>
                    <a:pt x="27" y="30"/>
                  </a:cubicBezTo>
                  <a:cubicBezTo>
                    <a:pt x="28" y="30"/>
                    <a:pt x="28" y="31"/>
                    <a:pt x="28" y="31"/>
                  </a:cubicBezTo>
                  <a:cubicBezTo>
                    <a:pt x="28" y="32"/>
                    <a:pt x="29" y="32"/>
                    <a:pt x="30" y="32"/>
                  </a:cubicBezTo>
                  <a:cubicBezTo>
                    <a:pt x="30" y="32"/>
                    <a:pt x="30" y="32"/>
                    <a:pt x="30" y="33"/>
                  </a:cubicBezTo>
                  <a:cubicBezTo>
                    <a:pt x="30" y="34"/>
                    <a:pt x="31" y="34"/>
                    <a:pt x="31" y="34"/>
                  </a:cubicBezTo>
                  <a:cubicBezTo>
                    <a:pt x="32" y="34"/>
                    <a:pt x="33" y="36"/>
                    <a:pt x="33" y="36"/>
                  </a:cubicBezTo>
                  <a:cubicBezTo>
                    <a:pt x="33" y="37"/>
                    <a:pt x="35" y="37"/>
                    <a:pt x="35" y="37"/>
                  </a:cubicBezTo>
                  <a:cubicBezTo>
                    <a:pt x="35" y="37"/>
                    <a:pt x="36" y="37"/>
                    <a:pt x="36" y="37"/>
                  </a:cubicBezTo>
                  <a:cubicBezTo>
                    <a:pt x="37" y="38"/>
                    <a:pt x="37" y="38"/>
                    <a:pt x="38" y="38"/>
                  </a:cubicBezTo>
                  <a:cubicBezTo>
                    <a:pt x="38" y="37"/>
                    <a:pt x="38" y="38"/>
                    <a:pt x="39" y="38"/>
                  </a:cubicBezTo>
                  <a:cubicBezTo>
                    <a:pt x="39" y="38"/>
                    <a:pt x="40" y="38"/>
                    <a:pt x="42" y="38"/>
                  </a:cubicBezTo>
                  <a:cubicBezTo>
                    <a:pt x="44" y="38"/>
                    <a:pt x="45" y="39"/>
                    <a:pt x="46" y="40"/>
                  </a:cubicBezTo>
                  <a:cubicBezTo>
                    <a:pt x="46" y="40"/>
                    <a:pt x="47" y="40"/>
                    <a:pt x="48" y="40"/>
                  </a:cubicBezTo>
                  <a:cubicBezTo>
                    <a:pt x="49" y="40"/>
                    <a:pt x="48" y="39"/>
                    <a:pt x="47" y="39"/>
                  </a:cubicBezTo>
                  <a:cubicBezTo>
                    <a:pt x="47" y="38"/>
                    <a:pt x="47" y="38"/>
                    <a:pt x="48" y="3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3" name="Freeform 726"/>
            <p:cNvSpPr>
              <a:spLocks/>
            </p:cNvSpPr>
            <p:nvPr/>
          </p:nvSpPr>
          <p:spPr bwMode="auto">
            <a:xfrm>
              <a:off x="4671" y="2720"/>
              <a:ext cx="9" cy="3"/>
            </a:xfrm>
            <a:custGeom>
              <a:avLst/>
              <a:gdLst/>
              <a:ahLst/>
              <a:cxnLst>
                <a:cxn ang="0">
                  <a:pos x="2" y="1"/>
                </a:cxn>
                <a:cxn ang="0">
                  <a:pos x="3" y="0"/>
                </a:cxn>
                <a:cxn ang="0">
                  <a:pos x="1" y="0"/>
                </a:cxn>
                <a:cxn ang="0">
                  <a:pos x="0" y="0"/>
                </a:cxn>
                <a:cxn ang="0">
                  <a:pos x="2" y="1"/>
                </a:cxn>
                <a:cxn ang="0">
                  <a:pos x="2" y="1"/>
                </a:cxn>
              </a:cxnLst>
              <a:rect l="0" t="0" r="r" b="b"/>
              <a:pathLst>
                <a:path w="3" h="1">
                  <a:moveTo>
                    <a:pt x="2" y="1"/>
                  </a:moveTo>
                  <a:cubicBezTo>
                    <a:pt x="2" y="0"/>
                    <a:pt x="3" y="0"/>
                    <a:pt x="3" y="0"/>
                  </a:cubicBezTo>
                  <a:cubicBezTo>
                    <a:pt x="2" y="0"/>
                    <a:pt x="1" y="0"/>
                    <a:pt x="1" y="0"/>
                  </a:cubicBezTo>
                  <a:cubicBezTo>
                    <a:pt x="1" y="0"/>
                    <a:pt x="0" y="0"/>
                    <a:pt x="0" y="0"/>
                  </a:cubicBezTo>
                  <a:cubicBezTo>
                    <a:pt x="2" y="1"/>
                    <a:pt x="2" y="1"/>
                    <a:pt x="2" y="1"/>
                  </a:cubicBezTo>
                  <a:cubicBezTo>
                    <a:pt x="2"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4" name="Freeform 727"/>
            <p:cNvSpPr>
              <a:spLocks/>
            </p:cNvSpPr>
            <p:nvPr/>
          </p:nvSpPr>
          <p:spPr bwMode="auto">
            <a:xfrm>
              <a:off x="4687" y="2703"/>
              <a:ext cx="39" cy="20"/>
            </a:xfrm>
            <a:custGeom>
              <a:avLst/>
              <a:gdLst/>
              <a:ahLst/>
              <a:cxnLst>
                <a:cxn ang="0">
                  <a:pos x="11" y="1"/>
                </a:cxn>
                <a:cxn ang="0">
                  <a:pos x="11" y="0"/>
                </a:cxn>
                <a:cxn ang="0">
                  <a:pos x="2" y="1"/>
                </a:cxn>
                <a:cxn ang="0">
                  <a:pos x="0" y="3"/>
                </a:cxn>
                <a:cxn ang="0">
                  <a:pos x="0" y="3"/>
                </a:cxn>
                <a:cxn ang="0">
                  <a:pos x="1" y="4"/>
                </a:cxn>
                <a:cxn ang="0">
                  <a:pos x="1" y="5"/>
                </a:cxn>
                <a:cxn ang="0">
                  <a:pos x="1" y="6"/>
                </a:cxn>
                <a:cxn ang="0">
                  <a:pos x="2" y="5"/>
                </a:cxn>
                <a:cxn ang="0">
                  <a:pos x="8" y="3"/>
                </a:cxn>
                <a:cxn ang="0">
                  <a:pos x="11" y="1"/>
                </a:cxn>
                <a:cxn ang="0">
                  <a:pos x="11" y="1"/>
                </a:cxn>
              </a:cxnLst>
              <a:rect l="0" t="0" r="r" b="b"/>
              <a:pathLst>
                <a:path w="12" h="6">
                  <a:moveTo>
                    <a:pt x="11" y="1"/>
                  </a:moveTo>
                  <a:cubicBezTo>
                    <a:pt x="11" y="0"/>
                    <a:pt x="11" y="0"/>
                    <a:pt x="11" y="0"/>
                  </a:cubicBezTo>
                  <a:cubicBezTo>
                    <a:pt x="11" y="0"/>
                    <a:pt x="4" y="1"/>
                    <a:pt x="2" y="1"/>
                  </a:cubicBezTo>
                  <a:cubicBezTo>
                    <a:pt x="1" y="2"/>
                    <a:pt x="0" y="3"/>
                    <a:pt x="0" y="3"/>
                  </a:cubicBezTo>
                  <a:cubicBezTo>
                    <a:pt x="0" y="3"/>
                    <a:pt x="0" y="3"/>
                    <a:pt x="0" y="3"/>
                  </a:cubicBezTo>
                  <a:cubicBezTo>
                    <a:pt x="0" y="4"/>
                    <a:pt x="1" y="4"/>
                    <a:pt x="1" y="4"/>
                  </a:cubicBezTo>
                  <a:cubicBezTo>
                    <a:pt x="1" y="4"/>
                    <a:pt x="1" y="4"/>
                    <a:pt x="1" y="5"/>
                  </a:cubicBezTo>
                  <a:cubicBezTo>
                    <a:pt x="1" y="5"/>
                    <a:pt x="1" y="6"/>
                    <a:pt x="1" y="6"/>
                  </a:cubicBezTo>
                  <a:cubicBezTo>
                    <a:pt x="1" y="6"/>
                    <a:pt x="2" y="6"/>
                    <a:pt x="2" y="5"/>
                  </a:cubicBezTo>
                  <a:cubicBezTo>
                    <a:pt x="3" y="5"/>
                    <a:pt x="7" y="3"/>
                    <a:pt x="8" y="3"/>
                  </a:cubicBezTo>
                  <a:cubicBezTo>
                    <a:pt x="9" y="3"/>
                    <a:pt x="11" y="2"/>
                    <a:pt x="11" y="1"/>
                  </a:cubicBezTo>
                  <a:cubicBezTo>
                    <a:pt x="11" y="1"/>
                    <a:pt x="12" y="1"/>
                    <a:pt x="1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5" name="Freeform 728"/>
            <p:cNvSpPr>
              <a:spLocks/>
            </p:cNvSpPr>
            <p:nvPr/>
          </p:nvSpPr>
          <p:spPr bwMode="auto">
            <a:xfrm>
              <a:off x="4561" y="2387"/>
              <a:ext cx="42" cy="51"/>
            </a:xfrm>
            <a:custGeom>
              <a:avLst/>
              <a:gdLst/>
              <a:ahLst/>
              <a:cxnLst>
                <a:cxn ang="0">
                  <a:pos x="4" y="11"/>
                </a:cxn>
                <a:cxn ang="0">
                  <a:pos x="2" y="13"/>
                </a:cxn>
                <a:cxn ang="0">
                  <a:pos x="1" y="15"/>
                </a:cxn>
                <a:cxn ang="0">
                  <a:pos x="1" y="15"/>
                </a:cxn>
                <a:cxn ang="0">
                  <a:pos x="5" y="13"/>
                </a:cxn>
                <a:cxn ang="0">
                  <a:pos x="8" y="10"/>
                </a:cxn>
                <a:cxn ang="0">
                  <a:pos x="9" y="7"/>
                </a:cxn>
                <a:cxn ang="0">
                  <a:pos x="11" y="6"/>
                </a:cxn>
                <a:cxn ang="0">
                  <a:pos x="12" y="5"/>
                </a:cxn>
                <a:cxn ang="0">
                  <a:pos x="13" y="5"/>
                </a:cxn>
                <a:cxn ang="0">
                  <a:pos x="13" y="4"/>
                </a:cxn>
                <a:cxn ang="0">
                  <a:pos x="12" y="3"/>
                </a:cxn>
                <a:cxn ang="0">
                  <a:pos x="12" y="2"/>
                </a:cxn>
                <a:cxn ang="0">
                  <a:pos x="12" y="2"/>
                </a:cxn>
                <a:cxn ang="0">
                  <a:pos x="12" y="1"/>
                </a:cxn>
                <a:cxn ang="0">
                  <a:pos x="12" y="0"/>
                </a:cxn>
                <a:cxn ang="0">
                  <a:pos x="11" y="3"/>
                </a:cxn>
                <a:cxn ang="0">
                  <a:pos x="11" y="3"/>
                </a:cxn>
                <a:cxn ang="0">
                  <a:pos x="11" y="4"/>
                </a:cxn>
                <a:cxn ang="0">
                  <a:pos x="11" y="5"/>
                </a:cxn>
                <a:cxn ang="0">
                  <a:pos x="10" y="5"/>
                </a:cxn>
                <a:cxn ang="0">
                  <a:pos x="9" y="7"/>
                </a:cxn>
                <a:cxn ang="0">
                  <a:pos x="8" y="7"/>
                </a:cxn>
                <a:cxn ang="0">
                  <a:pos x="5" y="11"/>
                </a:cxn>
                <a:cxn ang="0">
                  <a:pos x="4" y="11"/>
                </a:cxn>
              </a:cxnLst>
              <a:rect l="0" t="0" r="r" b="b"/>
              <a:pathLst>
                <a:path w="13" h="16">
                  <a:moveTo>
                    <a:pt x="4" y="11"/>
                  </a:moveTo>
                  <a:cubicBezTo>
                    <a:pt x="3" y="12"/>
                    <a:pt x="3" y="13"/>
                    <a:pt x="2" y="13"/>
                  </a:cubicBezTo>
                  <a:cubicBezTo>
                    <a:pt x="2" y="13"/>
                    <a:pt x="1" y="14"/>
                    <a:pt x="1" y="15"/>
                  </a:cubicBezTo>
                  <a:cubicBezTo>
                    <a:pt x="0" y="16"/>
                    <a:pt x="1" y="15"/>
                    <a:pt x="1" y="15"/>
                  </a:cubicBezTo>
                  <a:cubicBezTo>
                    <a:pt x="1" y="15"/>
                    <a:pt x="4" y="13"/>
                    <a:pt x="5" y="13"/>
                  </a:cubicBezTo>
                  <a:cubicBezTo>
                    <a:pt x="6" y="12"/>
                    <a:pt x="7" y="11"/>
                    <a:pt x="8" y="10"/>
                  </a:cubicBezTo>
                  <a:cubicBezTo>
                    <a:pt x="9" y="8"/>
                    <a:pt x="8" y="8"/>
                    <a:pt x="9" y="7"/>
                  </a:cubicBezTo>
                  <a:cubicBezTo>
                    <a:pt x="10" y="7"/>
                    <a:pt x="11" y="7"/>
                    <a:pt x="11" y="6"/>
                  </a:cubicBezTo>
                  <a:cubicBezTo>
                    <a:pt x="11" y="5"/>
                    <a:pt x="11" y="6"/>
                    <a:pt x="12" y="5"/>
                  </a:cubicBezTo>
                  <a:cubicBezTo>
                    <a:pt x="13" y="5"/>
                    <a:pt x="13" y="5"/>
                    <a:pt x="13" y="5"/>
                  </a:cubicBezTo>
                  <a:cubicBezTo>
                    <a:pt x="13" y="4"/>
                    <a:pt x="13" y="4"/>
                    <a:pt x="13" y="4"/>
                  </a:cubicBezTo>
                  <a:cubicBezTo>
                    <a:pt x="13" y="4"/>
                    <a:pt x="13" y="3"/>
                    <a:pt x="12" y="3"/>
                  </a:cubicBezTo>
                  <a:cubicBezTo>
                    <a:pt x="12" y="3"/>
                    <a:pt x="12" y="3"/>
                    <a:pt x="12" y="2"/>
                  </a:cubicBezTo>
                  <a:cubicBezTo>
                    <a:pt x="13" y="2"/>
                    <a:pt x="12" y="2"/>
                    <a:pt x="12" y="2"/>
                  </a:cubicBezTo>
                  <a:cubicBezTo>
                    <a:pt x="12" y="2"/>
                    <a:pt x="12" y="1"/>
                    <a:pt x="12" y="1"/>
                  </a:cubicBezTo>
                  <a:cubicBezTo>
                    <a:pt x="12" y="1"/>
                    <a:pt x="12" y="0"/>
                    <a:pt x="12" y="0"/>
                  </a:cubicBezTo>
                  <a:cubicBezTo>
                    <a:pt x="12" y="1"/>
                    <a:pt x="11" y="2"/>
                    <a:pt x="11" y="3"/>
                  </a:cubicBezTo>
                  <a:cubicBezTo>
                    <a:pt x="12" y="3"/>
                    <a:pt x="12" y="4"/>
                    <a:pt x="11" y="3"/>
                  </a:cubicBezTo>
                  <a:cubicBezTo>
                    <a:pt x="10" y="2"/>
                    <a:pt x="11" y="4"/>
                    <a:pt x="11" y="4"/>
                  </a:cubicBezTo>
                  <a:cubicBezTo>
                    <a:pt x="11" y="4"/>
                    <a:pt x="11" y="5"/>
                    <a:pt x="11" y="5"/>
                  </a:cubicBezTo>
                  <a:cubicBezTo>
                    <a:pt x="10" y="5"/>
                    <a:pt x="10" y="5"/>
                    <a:pt x="10" y="5"/>
                  </a:cubicBezTo>
                  <a:cubicBezTo>
                    <a:pt x="10" y="6"/>
                    <a:pt x="9" y="7"/>
                    <a:pt x="9" y="7"/>
                  </a:cubicBezTo>
                  <a:cubicBezTo>
                    <a:pt x="8" y="7"/>
                    <a:pt x="8" y="7"/>
                    <a:pt x="8" y="7"/>
                  </a:cubicBezTo>
                  <a:cubicBezTo>
                    <a:pt x="8" y="8"/>
                    <a:pt x="6" y="10"/>
                    <a:pt x="5" y="11"/>
                  </a:cubicBezTo>
                  <a:cubicBezTo>
                    <a:pt x="5" y="11"/>
                    <a:pt x="4" y="11"/>
                    <a:pt x="4"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6" name="Freeform 729"/>
            <p:cNvSpPr>
              <a:spLocks/>
            </p:cNvSpPr>
            <p:nvPr/>
          </p:nvSpPr>
          <p:spPr bwMode="auto">
            <a:xfrm>
              <a:off x="4606" y="2377"/>
              <a:ext cx="3" cy="6"/>
            </a:xfrm>
            <a:custGeom>
              <a:avLst/>
              <a:gdLst/>
              <a:ahLst/>
              <a:cxnLst>
                <a:cxn ang="0">
                  <a:pos x="1" y="2"/>
                </a:cxn>
                <a:cxn ang="0">
                  <a:pos x="1" y="1"/>
                </a:cxn>
                <a:cxn ang="0">
                  <a:pos x="0" y="1"/>
                </a:cxn>
                <a:cxn ang="0">
                  <a:pos x="1" y="2"/>
                </a:cxn>
              </a:cxnLst>
              <a:rect l="0" t="0" r="r" b="b"/>
              <a:pathLst>
                <a:path w="1" h="2">
                  <a:moveTo>
                    <a:pt x="1" y="2"/>
                  </a:moveTo>
                  <a:cubicBezTo>
                    <a:pt x="1" y="2"/>
                    <a:pt x="1" y="1"/>
                    <a:pt x="1" y="1"/>
                  </a:cubicBezTo>
                  <a:cubicBezTo>
                    <a:pt x="0" y="1"/>
                    <a:pt x="0" y="0"/>
                    <a:pt x="0" y="1"/>
                  </a:cubicBezTo>
                  <a:cubicBezTo>
                    <a:pt x="0"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7" name="Freeform 730"/>
            <p:cNvSpPr>
              <a:spLocks/>
            </p:cNvSpPr>
            <p:nvPr/>
          </p:nvSpPr>
          <p:spPr bwMode="auto">
            <a:xfrm>
              <a:off x="4606" y="2374"/>
              <a:ext cx="7" cy="6"/>
            </a:xfrm>
            <a:custGeom>
              <a:avLst/>
              <a:gdLst/>
              <a:ahLst/>
              <a:cxnLst>
                <a:cxn ang="0">
                  <a:pos x="2" y="1"/>
                </a:cxn>
                <a:cxn ang="0">
                  <a:pos x="2" y="0"/>
                </a:cxn>
                <a:cxn ang="0">
                  <a:pos x="1" y="0"/>
                </a:cxn>
                <a:cxn ang="0">
                  <a:pos x="0" y="0"/>
                </a:cxn>
                <a:cxn ang="0">
                  <a:pos x="1" y="1"/>
                </a:cxn>
                <a:cxn ang="0">
                  <a:pos x="2" y="1"/>
                </a:cxn>
                <a:cxn ang="0">
                  <a:pos x="2" y="1"/>
                </a:cxn>
              </a:cxnLst>
              <a:rect l="0" t="0" r="r" b="b"/>
              <a:pathLst>
                <a:path w="2" h="2">
                  <a:moveTo>
                    <a:pt x="2" y="1"/>
                  </a:moveTo>
                  <a:cubicBezTo>
                    <a:pt x="2" y="0"/>
                    <a:pt x="2" y="0"/>
                    <a:pt x="2" y="0"/>
                  </a:cubicBezTo>
                  <a:cubicBezTo>
                    <a:pt x="1" y="1"/>
                    <a:pt x="1" y="0"/>
                    <a:pt x="1" y="0"/>
                  </a:cubicBezTo>
                  <a:cubicBezTo>
                    <a:pt x="0" y="0"/>
                    <a:pt x="0" y="0"/>
                    <a:pt x="0" y="0"/>
                  </a:cubicBezTo>
                  <a:cubicBezTo>
                    <a:pt x="0" y="1"/>
                    <a:pt x="0" y="1"/>
                    <a:pt x="1" y="1"/>
                  </a:cubicBezTo>
                  <a:cubicBezTo>
                    <a:pt x="1" y="1"/>
                    <a:pt x="1" y="2"/>
                    <a:pt x="2" y="1"/>
                  </a:cubicBezTo>
                  <a:cubicBezTo>
                    <a:pt x="2"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8" name="Freeform 731"/>
            <p:cNvSpPr>
              <a:spLocks/>
            </p:cNvSpPr>
            <p:nvPr/>
          </p:nvSpPr>
          <p:spPr bwMode="auto">
            <a:xfrm>
              <a:off x="4613" y="2354"/>
              <a:ext cx="19" cy="20"/>
            </a:xfrm>
            <a:custGeom>
              <a:avLst/>
              <a:gdLst/>
              <a:ahLst/>
              <a:cxnLst>
                <a:cxn ang="0">
                  <a:pos x="6" y="1"/>
                </a:cxn>
                <a:cxn ang="0">
                  <a:pos x="3" y="0"/>
                </a:cxn>
                <a:cxn ang="0">
                  <a:pos x="2" y="0"/>
                </a:cxn>
                <a:cxn ang="0">
                  <a:pos x="1" y="0"/>
                </a:cxn>
                <a:cxn ang="0">
                  <a:pos x="0" y="0"/>
                </a:cxn>
                <a:cxn ang="0">
                  <a:pos x="2" y="1"/>
                </a:cxn>
                <a:cxn ang="0">
                  <a:pos x="3" y="5"/>
                </a:cxn>
                <a:cxn ang="0">
                  <a:pos x="5" y="6"/>
                </a:cxn>
                <a:cxn ang="0">
                  <a:pos x="5" y="6"/>
                </a:cxn>
                <a:cxn ang="0">
                  <a:pos x="6" y="5"/>
                </a:cxn>
                <a:cxn ang="0">
                  <a:pos x="6" y="4"/>
                </a:cxn>
                <a:cxn ang="0">
                  <a:pos x="6" y="2"/>
                </a:cxn>
                <a:cxn ang="0">
                  <a:pos x="6" y="1"/>
                </a:cxn>
              </a:cxnLst>
              <a:rect l="0" t="0" r="r" b="b"/>
              <a:pathLst>
                <a:path w="6" h="6">
                  <a:moveTo>
                    <a:pt x="6" y="1"/>
                  </a:moveTo>
                  <a:cubicBezTo>
                    <a:pt x="5" y="1"/>
                    <a:pt x="4" y="0"/>
                    <a:pt x="3" y="0"/>
                  </a:cubicBezTo>
                  <a:cubicBezTo>
                    <a:pt x="3" y="0"/>
                    <a:pt x="3" y="0"/>
                    <a:pt x="2" y="0"/>
                  </a:cubicBezTo>
                  <a:cubicBezTo>
                    <a:pt x="2" y="0"/>
                    <a:pt x="1" y="0"/>
                    <a:pt x="1" y="0"/>
                  </a:cubicBezTo>
                  <a:cubicBezTo>
                    <a:pt x="1" y="0"/>
                    <a:pt x="0" y="0"/>
                    <a:pt x="0" y="0"/>
                  </a:cubicBezTo>
                  <a:cubicBezTo>
                    <a:pt x="1" y="0"/>
                    <a:pt x="2" y="0"/>
                    <a:pt x="2" y="1"/>
                  </a:cubicBezTo>
                  <a:cubicBezTo>
                    <a:pt x="2" y="2"/>
                    <a:pt x="3" y="4"/>
                    <a:pt x="3" y="5"/>
                  </a:cubicBezTo>
                  <a:cubicBezTo>
                    <a:pt x="4" y="5"/>
                    <a:pt x="5" y="6"/>
                    <a:pt x="5" y="6"/>
                  </a:cubicBezTo>
                  <a:cubicBezTo>
                    <a:pt x="5" y="6"/>
                    <a:pt x="5" y="6"/>
                    <a:pt x="5" y="6"/>
                  </a:cubicBezTo>
                  <a:cubicBezTo>
                    <a:pt x="5" y="6"/>
                    <a:pt x="5" y="5"/>
                    <a:pt x="6" y="5"/>
                  </a:cubicBezTo>
                  <a:cubicBezTo>
                    <a:pt x="6" y="5"/>
                    <a:pt x="6" y="5"/>
                    <a:pt x="6" y="4"/>
                  </a:cubicBezTo>
                  <a:cubicBezTo>
                    <a:pt x="6" y="3"/>
                    <a:pt x="6" y="2"/>
                    <a:pt x="6" y="2"/>
                  </a:cubicBezTo>
                  <a:cubicBezTo>
                    <a:pt x="6" y="2"/>
                    <a:pt x="6" y="2"/>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9" name="Freeform 732"/>
            <p:cNvSpPr>
              <a:spLocks/>
            </p:cNvSpPr>
            <p:nvPr/>
          </p:nvSpPr>
          <p:spPr bwMode="auto">
            <a:xfrm>
              <a:off x="4638" y="2367"/>
              <a:ext cx="7" cy="13"/>
            </a:xfrm>
            <a:custGeom>
              <a:avLst/>
              <a:gdLst/>
              <a:ahLst/>
              <a:cxnLst>
                <a:cxn ang="0">
                  <a:pos x="1" y="0"/>
                </a:cxn>
                <a:cxn ang="0">
                  <a:pos x="0" y="2"/>
                </a:cxn>
                <a:cxn ang="0">
                  <a:pos x="1" y="3"/>
                </a:cxn>
                <a:cxn ang="0">
                  <a:pos x="1" y="0"/>
                </a:cxn>
              </a:cxnLst>
              <a:rect l="0" t="0" r="r" b="b"/>
              <a:pathLst>
                <a:path w="2" h="4">
                  <a:moveTo>
                    <a:pt x="1" y="0"/>
                  </a:moveTo>
                  <a:cubicBezTo>
                    <a:pt x="1" y="0"/>
                    <a:pt x="0" y="0"/>
                    <a:pt x="0" y="2"/>
                  </a:cubicBezTo>
                  <a:cubicBezTo>
                    <a:pt x="1" y="4"/>
                    <a:pt x="1" y="3"/>
                    <a:pt x="1" y="3"/>
                  </a:cubicBezTo>
                  <a:cubicBezTo>
                    <a:pt x="1" y="3"/>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0" name="Freeform 733"/>
            <p:cNvSpPr>
              <a:spLocks/>
            </p:cNvSpPr>
            <p:nvPr/>
          </p:nvSpPr>
          <p:spPr bwMode="auto">
            <a:xfrm>
              <a:off x="4648" y="2370"/>
              <a:ext cx="3" cy="4"/>
            </a:xfrm>
            <a:custGeom>
              <a:avLst/>
              <a:gdLst/>
              <a:ahLst/>
              <a:cxnLst>
                <a:cxn ang="0">
                  <a:pos x="1" y="1"/>
                </a:cxn>
                <a:cxn ang="0">
                  <a:pos x="0" y="0"/>
                </a:cxn>
                <a:cxn ang="0">
                  <a:pos x="0" y="1"/>
                </a:cxn>
                <a:cxn ang="0">
                  <a:pos x="1" y="1"/>
                </a:cxn>
              </a:cxnLst>
              <a:rect l="0" t="0" r="r" b="b"/>
              <a:pathLst>
                <a:path w="1" h="1">
                  <a:moveTo>
                    <a:pt x="1" y="1"/>
                  </a:moveTo>
                  <a:cubicBezTo>
                    <a:pt x="1" y="0"/>
                    <a:pt x="1" y="0"/>
                    <a:pt x="0" y="0"/>
                  </a:cubicBezTo>
                  <a:cubicBezTo>
                    <a:pt x="0" y="0"/>
                    <a:pt x="0" y="0"/>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1" name="Freeform 734"/>
            <p:cNvSpPr>
              <a:spLocks/>
            </p:cNvSpPr>
            <p:nvPr/>
          </p:nvSpPr>
          <p:spPr bwMode="auto">
            <a:xfrm>
              <a:off x="4638" y="2380"/>
              <a:ext cx="20" cy="23"/>
            </a:xfrm>
            <a:custGeom>
              <a:avLst/>
              <a:gdLst/>
              <a:ahLst/>
              <a:cxnLst>
                <a:cxn ang="0">
                  <a:pos x="0" y="0"/>
                </a:cxn>
                <a:cxn ang="0">
                  <a:pos x="0" y="1"/>
                </a:cxn>
                <a:cxn ang="0">
                  <a:pos x="1" y="1"/>
                </a:cxn>
                <a:cxn ang="0">
                  <a:pos x="1" y="4"/>
                </a:cxn>
                <a:cxn ang="0">
                  <a:pos x="0" y="7"/>
                </a:cxn>
                <a:cxn ang="0">
                  <a:pos x="2" y="6"/>
                </a:cxn>
                <a:cxn ang="0">
                  <a:pos x="6" y="4"/>
                </a:cxn>
                <a:cxn ang="0">
                  <a:pos x="6" y="2"/>
                </a:cxn>
                <a:cxn ang="0">
                  <a:pos x="5" y="2"/>
                </a:cxn>
                <a:cxn ang="0">
                  <a:pos x="5" y="2"/>
                </a:cxn>
                <a:cxn ang="0">
                  <a:pos x="3" y="2"/>
                </a:cxn>
                <a:cxn ang="0">
                  <a:pos x="1" y="0"/>
                </a:cxn>
                <a:cxn ang="0">
                  <a:pos x="0" y="0"/>
                </a:cxn>
              </a:cxnLst>
              <a:rect l="0" t="0" r="r" b="b"/>
              <a:pathLst>
                <a:path w="6" h="7">
                  <a:moveTo>
                    <a:pt x="0" y="0"/>
                  </a:moveTo>
                  <a:cubicBezTo>
                    <a:pt x="0" y="0"/>
                    <a:pt x="0" y="1"/>
                    <a:pt x="0" y="1"/>
                  </a:cubicBezTo>
                  <a:cubicBezTo>
                    <a:pt x="1" y="1"/>
                    <a:pt x="1" y="1"/>
                    <a:pt x="1" y="1"/>
                  </a:cubicBezTo>
                  <a:cubicBezTo>
                    <a:pt x="1" y="1"/>
                    <a:pt x="1" y="3"/>
                    <a:pt x="1" y="4"/>
                  </a:cubicBezTo>
                  <a:cubicBezTo>
                    <a:pt x="1" y="5"/>
                    <a:pt x="0" y="6"/>
                    <a:pt x="0" y="7"/>
                  </a:cubicBezTo>
                  <a:cubicBezTo>
                    <a:pt x="0" y="7"/>
                    <a:pt x="1" y="7"/>
                    <a:pt x="2" y="6"/>
                  </a:cubicBezTo>
                  <a:cubicBezTo>
                    <a:pt x="4" y="5"/>
                    <a:pt x="5" y="4"/>
                    <a:pt x="6" y="4"/>
                  </a:cubicBezTo>
                  <a:cubicBezTo>
                    <a:pt x="6" y="3"/>
                    <a:pt x="6" y="4"/>
                    <a:pt x="6" y="2"/>
                  </a:cubicBezTo>
                  <a:cubicBezTo>
                    <a:pt x="6" y="1"/>
                    <a:pt x="6" y="2"/>
                    <a:pt x="5" y="2"/>
                  </a:cubicBezTo>
                  <a:cubicBezTo>
                    <a:pt x="5" y="2"/>
                    <a:pt x="5" y="2"/>
                    <a:pt x="5" y="2"/>
                  </a:cubicBezTo>
                  <a:cubicBezTo>
                    <a:pt x="4" y="2"/>
                    <a:pt x="4" y="2"/>
                    <a:pt x="3" y="2"/>
                  </a:cubicBezTo>
                  <a:cubicBezTo>
                    <a:pt x="3" y="2"/>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2" name="Freeform 735"/>
            <p:cNvSpPr>
              <a:spLocks/>
            </p:cNvSpPr>
            <p:nvPr/>
          </p:nvSpPr>
          <p:spPr bwMode="auto">
            <a:xfrm>
              <a:off x="4648" y="2399"/>
              <a:ext cx="3" cy="4"/>
            </a:xfrm>
            <a:custGeom>
              <a:avLst/>
              <a:gdLst/>
              <a:ahLst/>
              <a:cxnLst>
                <a:cxn ang="0">
                  <a:pos x="0" y="1"/>
                </a:cxn>
                <a:cxn ang="0">
                  <a:pos x="1" y="1"/>
                </a:cxn>
                <a:cxn ang="0">
                  <a:pos x="0" y="0"/>
                </a:cxn>
                <a:cxn ang="0">
                  <a:pos x="0" y="0"/>
                </a:cxn>
                <a:cxn ang="0">
                  <a:pos x="0" y="1"/>
                </a:cxn>
              </a:cxnLst>
              <a:rect l="0" t="0" r="r" b="b"/>
              <a:pathLst>
                <a:path w="1" h="1">
                  <a:moveTo>
                    <a:pt x="0" y="1"/>
                  </a:moveTo>
                  <a:cubicBezTo>
                    <a:pt x="0" y="1"/>
                    <a:pt x="1" y="1"/>
                    <a:pt x="1" y="1"/>
                  </a:cubicBezTo>
                  <a:cubicBezTo>
                    <a:pt x="1" y="0"/>
                    <a:pt x="1" y="0"/>
                    <a:pt x="0" y="0"/>
                  </a:cubicBezTo>
                  <a:cubicBezTo>
                    <a:pt x="0" y="0"/>
                    <a:pt x="0" y="0"/>
                    <a:pt x="0" y="0"/>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3" name="Freeform 736"/>
            <p:cNvSpPr>
              <a:spLocks/>
            </p:cNvSpPr>
            <p:nvPr/>
          </p:nvSpPr>
          <p:spPr bwMode="auto">
            <a:xfrm>
              <a:off x="4645" y="2393"/>
              <a:ext cx="22" cy="32"/>
            </a:xfrm>
            <a:custGeom>
              <a:avLst/>
              <a:gdLst/>
              <a:ahLst/>
              <a:cxnLst>
                <a:cxn ang="0">
                  <a:pos x="2" y="4"/>
                </a:cxn>
                <a:cxn ang="0">
                  <a:pos x="1" y="5"/>
                </a:cxn>
                <a:cxn ang="0">
                  <a:pos x="1" y="7"/>
                </a:cxn>
                <a:cxn ang="0">
                  <a:pos x="2" y="8"/>
                </a:cxn>
                <a:cxn ang="0">
                  <a:pos x="3" y="9"/>
                </a:cxn>
                <a:cxn ang="0">
                  <a:pos x="4" y="10"/>
                </a:cxn>
                <a:cxn ang="0">
                  <a:pos x="4" y="7"/>
                </a:cxn>
                <a:cxn ang="0">
                  <a:pos x="6" y="1"/>
                </a:cxn>
                <a:cxn ang="0">
                  <a:pos x="4" y="0"/>
                </a:cxn>
                <a:cxn ang="0">
                  <a:pos x="2" y="4"/>
                </a:cxn>
              </a:cxnLst>
              <a:rect l="0" t="0" r="r" b="b"/>
              <a:pathLst>
                <a:path w="7" h="10">
                  <a:moveTo>
                    <a:pt x="2" y="4"/>
                  </a:moveTo>
                  <a:cubicBezTo>
                    <a:pt x="2" y="5"/>
                    <a:pt x="1" y="5"/>
                    <a:pt x="1" y="5"/>
                  </a:cubicBezTo>
                  <a:cubicBezTo>
                    <a:pt x="0" y="6"/>
                    <a:pt x="1" y="6"/>
                    <a:pt x="1" y="7"/>
                  </a:cubicBezTo>
                  <a:cubicBezTo>
                    <a:pt x="1" y="8"/>
                    <a:pt x="2" y="8"/>
                    <a:pt x="2" y="8"/>
                  </a:cubicBezTo>
                  <a:cubicBezTo>
                    <a:pt x="2" y="8"/>
                    <a:pt x="3" y="9"/>
                    <a:pt x="3" y="9"/>
                  </a:cubicBezTo>
                  <a:cubicBezTo>
                    <a:pt x="3" y="10"/>
                    <a:pt x="3" y="10"/>
                    <a:pt x="4" y="10"/>
                  </a:cubicBezTo>
                  <a:cubicBezTo>
                    <a:pt x="5" y="10"/>
                    <a:pt x="4" y="8"/>
                    <a:pt x="4" y="7"/>
                  </a:cubicBezTo>
                  <a:cubicBezTo>
                    <a:pt x="4" y="6"/>
                    <a:pt x="6" y="2"/>
                    <a:pt x="6" y="1"/>
                  </a:cubicBezTo>
                  <a:cubicBezTo>
                    <a:pt x="7" y="1"/>
                    <a:pt x="6" y="1"/>
                    <a:pt x="4" y="0"/>
                  </a:cubicBezTo>
                  <a:cubicBezTo>
                    <a:pt x="3" y="0"/>
                    <a:pt x="2" y="3"/>
                    <a:pt x="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4" name="Freeform 737"/>
            <p:cNvSpPr>
              <a:spLocks/>
            </p:cNvSpPr>
            <p:nvPr/>
          </p:nvSpPr>
          <p:spPr bwMode="auto">
            <a:xfrm>
              <a:off x="4635" y="2351"/>
              <a:ext cx="7" cy="6"/>
            </a:xfrm>
            <a:custGeom>
              <a:avLst/>
              <a:gdLst/>
              <a:ahLst/>
              <a:cxnLst>
                <a:cxn ang="0">
                  <a:pos x="1" y="1"/>
                </a:cxn>
                <a:cxn ang="0">
                  <a:pos x="1" y="2"/>
                </a:cxn>
                <a:cxn ang="0">
                  <a:pos x="2" y="2"/>
                </a:cxn>
                <a:cxn ang="0">
                  <a:pos x="1" y="1"/>
                </a:cxn>
              </a:cxnLst>
              <a:rect l="0" t="0" r="r" b="b"/>
              <a:pathLst>
                <a:path w="2" h="2">
                  <a:moveTo>
                    <a:pt x="1" y="1"/>
                  </a:moveTo>
                  <a:cubicBezTo>
                    <a:pt x="0" y="0"/>
                    <a:pt x="1" y="2"/>
                    <a:pt x="1" y="2"/>
                  </a:cubicBezTo>
                  <a:cubicBezTo>
                    <a:pt x="1" y="2"/>
                    <a:pt x="2" y="2"/>
                    <a:pt x="2" y="2"/>
                  </a:cubicBezTo>
                  <a:cubicBezTo>
                    <a:pt x="2"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5" name="Freeform 738"/>
            <p:cNvSpPr>
              <a:spLocks/>
            </p:cNvSpPr>
            <p:nvPr/>
          </p:nvSpPr>
          <p:spPr bwMode="auto">
            <a:xfrm>
              <a:off x="4629" y="2257"/>
              <a:ext cx="3" cy="3"/>
            </a:xfrm>
            <a:custGeom>
              <a:avLst/>
              <a:gdLst/>
              <a:ahLst/>
              <a:cxnLst>
                <a:cxn ang="0">
                  <a:pos x="1" y="0"/>
                </a:cxn>
                <a:cxn ang="0">
                  <a:pos x="1" y="0"/>
                </a:cxn>
                <a:cxn ang="0">
                  <a:pos x="1" y="0"/>
                </a:cxn>
                <a:cxn ang="0">
                  <a:pos x="1" y="0"/>
                </a:cxn>
              </a:cxnLst>
              <a:rect l="0" t="0" r="r" b="b"/>
              <a:pathLst>
                <a:path w="1" h="1">
                  <a:moveTo>
                    <a:pt x="1" y="0"/>
                  </a:moveTo>
                  <a:cubicBezTo>
                    <a:pt x="1" y="0"/>
                    <a:pt x="0" y="0"/>
                    <a:pt x="1" y="0"/>
                  </a:cubicBezTo>
                  <a:cubicBezTo>
                    <a:pt x="1" y="0"/>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6" name="Freeform 739"/>
            <p:cNvSpPr>
              <a:spLocks/>
            </p:cNvSpPr>
            <p:nvPr/>
          </p:nvSpPr>
          <p:spPr bwMode="auto">
            <a:xfrm>
              <a:off x="4638" y="2264"/>
              <a:ext cx="1" cy="3"/>
            </a:xfrm>
            <a:custGeom>
              <a:avLst/>
              <a:gdLst/>
              <a:ahLst/>
              <a:cxnLst>
                <a:cxn ang="0">
                  <a:pos x="0" y="1"/>
                </a:cxn>
                <a:cxn ang="0">
                  <a:pos x="0" y="0"/>
                </a:cxn>
                <a:cxn ang="0">
                  <a:pos x="0" y="1"/>
                </a:cxn>
              </a:cxnLst>
              <a:rect l="0" t="0" r="r" b="b"/>
              <a:pathLst>
                <a:path h="1">
                  <a:moveTo>
                    <a:pt x="0" y="1"/>
                  </a:moveTo>
                  <a:cubicBezTo>
                    <a:pt x="0" y="1"/>
                    <a:pt x="0" y="0"/>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7" name="Freeform 740"/>
            <p:cNvSpPr>
              <a:spLocks/>
            </p:cNvSpPr>
            <p:nvPr/>
          </p:nvSpPr>
          <p:spPr bwMode="auto">
            <a:xfrm>
              <a:off x="4603" y="2270"/>
              <a:ext cx="71" cy="100"/>
            </a:xfrm>
            <a:custGeom>
              <a:avLst/>
              <a:gdLst/>
              <a:ahLst/>
              <a:cxnLst>
                <a:cxn ang="0">
                  <a:pos x="1" y="11"/>
                </a:cxn>
                <a:cxn ang="0">
                  <a:pos x="2" y="18"/>
                </a:cxn>
                <a:cxn ang="0">
                  <a:pos x="3" y="19"/>
                </a:cxn>
                <a:cxn ang="0">
                  <a:pos x="3" y="21"/>
                </a:cxn>
                <a:cxn ang="0">
                  <a:pos x="4" y="19"/>
                </a:cxn>
                <a:cxn ang="0">
                  <a:pos x="6" y="20"/>
                </a:cxn>
                <a:cxn ang="0">
                  <a:pos x="5" y="24"/>
                </a:cxn>
                <a:cxn ang="0">
                  <a:pos x="6" y="24"/>
                </a:cxn>
                <a:cxn ang="0">
                  <a:pos x="7" y="25"/>
                </a:cxn>
                <a:cxn ang="0">
                  <a:pos x="9" y="24"/>
                </a:cxn>
                <a:cxn ang="0">
                  <a:pos x="12" y="25"/>
                </a:cxn>
                <a:cxn ang="0">
                  <a:pos x="14" y="27"/>
                </a:cxn>
                <a:cxn ang="0">
                  <a:pos x="14" y="24"/>
                </a:cxn>
                <a:cxn ang="0">
                  <a:pos x="17" y="26"/>
                </a:cxn>
                <a:cxn ang="0">
                  <a:pos x="21" y="29"/>
                </a:cxn>
                <a:cxn ang="0">
                  <a:pos x="21" y="29"/>
                </a:cxn>
                <a:cxn ang="0">
                  <a:pos x="22" y="29"/>
                </a:cxn>
                <a:cxn ang="0">
                  <a:pos x="20" y="28"/>
                </a:cxn>
                <a:cxn ang="0">
                  <a:pos x="19" y="25"/>
                </a:cxn>
                <a:cxn ang="0">
                  <a:pos x="21" y="25"/>
                </a:cxn>
                <a:cxn ang="0">
                  <a:pos x="19" y="23"/>
                </a:cxn>
                <a:cxn ang="0">
                  <a:pos x="17" y="25"/>
                </a:cxn>
                <a:cxn ang="0">
                  <a:pos x="14" y="22"/>
                </a:cxn>
                <a:cxn ang="0">
                  <a:pos x="13" y="24"/>
                </a:cxn>
                <a:cxn ang="0">
                  <a:pos x="10" y="20"/>
                </a:cxn>
                <a:cxn ang="0">
                  <a:pos x="9" y="15"/>
                </a:cxn>
                <a:cxn ang="0">
                  <a:pos x="12" y="12"/>
                </a:cxn>
                <a:cxn ang="0">
                  <a:pos x="14" y="8"/>
                </a:cxn>
                <a:cxn ang="0">
                  <a:pos x="13" y="4"/>
                </a:cxn>
                <a:cxn ang="0">
                  <a:pos x="12" y="1"/>
                </a:cxn>
                <a:cxn ang="0">
                  <a:pos x="10" y="1"/>
                </a:cxn>
                <a:cxn ang="0">
                  <a:pos x="6" y="0"/>
                </a:cxn>
                <a:cxn ang="0">
                  <a:pos x="4" y="2"/>
                </a:cxn>
                <a:cxn ang="0">
                  <a:pos x="3" y="10"/>
                </a:cxn>
                <a:cxn ang="0">
                  <a:pos x="3" y="13"/>
                </a:cxn>
                <a:cxn ang="0">
                  <a:pos x="1" y="12"/>
                </a:cxn>
              </a:cxnLst>
              <a:rect l="0" t="0" r="r" b="b"/>
              <a:pathLst>
                <a:path w="22" h="31">
                  <a:moveTo>
                    <a:pt x="1" y="12"/>
                  </a:moveTo>
                  <a:cubicBezTo>
                    <a:pt x="1" y="11"/>
                    <a:pt x="1" y="11"/>
                    <a:pt x="1" y="11"/>
                  </a:cubicBezTo>
                  <a:cubicBezTo>
                    <a:pt x="0" y="11"/>
                    <a:pt x="0" y="13"/>
                    <a:pt x="1" y="14"/>
                  </a:cubicBezTo>
                  <a:cubicBezTo>
                    <a:pt x="1" y="15"/>
                    <a:pt x="2" y="17"/>
                    <a:pt x="2" y="18"/>
                  </a:cubicBezTo>
                  <a:cubicBezTo>
                    <a:pt x="2" y="19"/>
                    <a:pt x="2" y="19"/>
                    <a:pt x="3" y="19"/>
                  </a:cubicBezTo>
                  <a:cubicBezTo>
                    <a:pt x="3" y="19"/>
                    <a:pt x="3" y="19"/>
                    <a:pt x="3" y="19"/>
                  </a:cubicBezTo>
                  <a:cubicBezTo>
                    <a:pt x="3" y="20"/>
                    <a:pt x="3" y="20"/>
                    <a:pt x="3" y="20"/>
                  </a:cubicBezTo>
                  <a:cubicBezTo>
                    <a:pt x="4" y="20"/>
                    <a:pt x="4" y="20"/>
                    <a:pt x="3" y="21"/>
                  </a:cubicBezTo>
                  <a:cubicBezTo>
                    <a:pt x="3" y="21"/>
                    <a:pt x="4" y="21"/>
                    <a:pt x="4" y="21"/>
                  </a:cubicBezTo>
                  <a:cubicBezTo>
                    <a:pt x="5" y="21"/>
                    <a:pt x="5" y="20"/>
                    <a:pt x="4" y="19"/>
                  </a:cubicBezTo>
                  <a:cubicBezTo>
                    <a:pt x="4" y="19"/>
                    <a:pt x="5" y="19"/>
                    <a:pt x="6" y="20"/>
                  </a:cubicBezTo>
                  <a:cubicBezTo>
                    <a:pt x="6" y="20"/>
                    <a:pt x="6" y="20"/>
                    <a:pt x="6" y="20"/>
                  </a:cubicBezTo>
                  <a:cubicBezTo>
                    <a:pt x="6" y="21"/>
                    <a:pt x="6" y="21"/>
                    <a:pt x="5" y="22"/>
                  </a:cubicBezTo>
                  <a:cubicBezTo>
                    <a:pt x="4" y="22"/>
                    <a:pt x="5" y="23"/>
                    <a:pt x="5" y="24"/>
                  </a:cubicBezTo>
                  <a:cubicBezTo>
                    <a:pt x="5" y="25"/>
                    <a:pt x="5" y="24"/>
                    <a:pt x="5" y="24"/>
                  </a:cubicBezTo>
                  <a:cubicBezTo>
                    <a:pt x="5" y="24"/>
                    <a:pt x="5" y="24"/>
                    <a:pt x="6" y="24"/>
                  </a:cubicBezTo>
                  <a:cubicBezTo>
                    <a:pt x="6" y="24"/>
                    <a:pt x="6" y="25"/>
                    <a:pt x="6" y="25"/>
                  </a:cubicBezTo>
                  <a:cubicBezTo>
                    <a:pt x="6" y="25"/>
                    <a:pt x="6" y="25"/>
                    <a:pt x="7" y="25"/>
                  </a:cubicBezTo>
                  <a:cubicBezTo>
                    <a:pt x="8" y="25"/>
                    <a:pt x="8" y="25"/>
                    <a:pt x="8" y="25"/>
                  </a:cubicBezTo>
                  <a:cubicBezTo>
                    <a:pt x="9" y="24"/>
                    <a:pt x="9" y="24"/>
                    <a:pt x="9" y="24"/>
                  </a:cubicBezTo>
                  <a:cubicBezTo>
                    <a:pt x="10" y="24"/>
                    <a:pt x="10" y="24"/>
                    <a:pt x="11" y="24"/>
                  </a:cubicBezTo>
                  <a:cubicBezTo>
                    <a:pt x="11" y="24"/>
                    <a:pt x="12" y="24"/>
                    <a:pt x="12" y="25"/>
                  </a:cubicBezTo>
                  <a:cubicBezTo>
                    <a:pt x="13" y="25"/>
                    <a:pt x="13" y="25"/>
                    <a:pt x="13" y="25"/>
                  </a:cubicBezTo>
                  <a:cubicBezTo>
                    <a:pt x="14" y="25"/>
                    <a:pt x="14" y="26"/>
                    <a:pt x="14" y="27"/>
                  </a:cubicBezTo>
                  <a:cubicBezTo>
                    <a:pt x="14" y="28"/>
                    <a:pt x="14" y="28"/>
                    <a:pt x="14" y="27"/>
                  </a:cubicBezTo>
                  <a:cubicBezTo>
                    <a:pt x="14" y="27"/>
                    <a:pt x="14" y="24"/>
                    <a:pt x="14" y="24"/>
                  </a:cubicBezTo>
                  <a:cubicBezTo>
                    <a:pt x="14" y="24"/>
                    <a:pt x="13" y="24"/>
                    <a:pt x="14" y="24"/>
                  </a:cubicBezTo>
                  <a:cubicBezTo>
                    <a:pt x="15" y="24"/>
                    <a:pt x="17" y="26"/>
                    <a:pt x="17" y="26"/>
                  </a:cubicBezTo>
                  <a:cubicBezTo>
                    <a:pt x="17" y="26"/>
                    <a:pt x="18" y="27"/>
                    <a:pt x="18" y="28"/>
                  </a:cubicBezTo>
                  <a:cubicBezTo>
                    <a:pt x="18" y="28"/>
                    <a:pt x="20" y="29"/>
                    <a:pt x="21" y="29"/>
                  </a:cubicBezTo>
                  <a:cubicBezTo>
                    <a:pt x="21" y="29"/>
                    <a:pt x="21" y="28"/>
                    <a:pt x="21" y="28"/>
                  </a:cubicBezTo>
                  <a:cubicBezTo>
                    <a:pt x="21" y="28"/>
                    <a:pt x="21" y="29"/>
                    <a:pt x="21" y="29"/>
                  </a:cubicBezTo>
                  <a:cubicBezTo>
                    <a:pt x="20" y="29"/>
                    <a:pt x="21" y="30"/>
                    <a:pt x="22" y="30"/>
                  </a:cubicBezTo>
                  <a:cubicBezTo>
                    <a:pt x="22" y="31"/>
                    <a:pt x="22" y="29"/>
                    <a:pt x="22" y="29"/>
                  </a:cubicBezTo>
                  <a:cubicBezTo>
                    <a:pt x="22" y="28"/>
                    <a:pt x="22" y="28"/>
                    <a:pt x="22" y="28"/>
                  </a:cubicBezTo>
                  <a:cubicBezTo>
                    <a:pt x="21" y="28"/>
                    <a:pt x="21" y="28"/>
                    <a:pt x="20" y="28"/>
                  </a:cubicBezTo>
                  <a:cubicBezTo>
                    <a:pt x="20" y="29"/>
                    <a:pt x="20" y="27"/>
                    <a:pt x="21" y="27"/>
                  </a:cubicBezTo>
                  <a:cubicBezTo>
                    <a:pt x="21" y="27"/>
                    <a:pt x="20" y="26"/>
                    <a:pt x="19" y="25"/>
                  </a:cubicBezTo>
                  <a:cubicBezTo>
                    <a:pt x="19" y="25"/>
                    <a:pt x="20" y="25"/>
                    <a:pt x="20" y="25"/>
                  </a:cubicBezTo>
                  <a:cubicBezTo>
                    <a:pt x="20" y="25"/>
                    <a:pt x="20" y="25"/>
                    <a:pt x="21" y="25"/>
                  </a:cubicBezTo>
                  <a:cubicBezTo>
                    <a:pt x="22" y="24"/>
                    <a:pt x="20" y="24"/>
                    <a:pt x="20" y="24"/>
                  </a:cubicBezTo>
                  <a:cubicBezTo>
                    <a:pt x="19" y="23"/>
                    <a:pt x="19" y="24"/>
                    <a:pt x="19" y="23"/>
                  </a:cubicBezTo>
                  <a:cubicBezTo>
                    <a:pt x="18" y="23"/>
                    <a:pt x="18" y="23"/>
                    <a:pt x="18" y="23"/>
                  </a:cubicBezTo>
                  <a:cubicBezTo>
                    <a:pt x="18" y="24"/>
                    <a:pt x="18" y="24"/>
                    <a:pt x="17" y="25"/>
                  </a:cubicBezTo>
                  <a:cubicBezTo>
                    <a:pt x="17" y="25"/>
                    <a:pt x="17" y="24"/>
                    <a:pt x="17" y="23"/>
                  </a:cubicBezTo>
                  <a:cubicBezTo>
                    <a:pt x="17" y="22"/>
                    <a:pt x="15" y="22"/>
                    <a:pt x="14" y="22"/>
                  </a:cubicBezTo>
                  <a:cubicBezTo>
                    <a:pt x="14" y="21"/>
                    <a:pt x="13" y="23"/>
                    <a:pt x="13" y="23"/>
                  </a:cubicBezTo>
                  <a:cubicBezTo>
                    <a:pt x="13" y="23"/>
                    <a:pt x="13" y="23"/>
                    <a:pt x="13" y="24"/>
                  </a:cubicBezTo>
                  <a:cubicBezTo>
                    <a:pt x="13" y="24"/>
                    <a:pt x="12" y="24"/>
                    <a:pt x="12" y="24"/>
                  </a:cubicBezTo>
                  <a:cubicBezTo>
                    <a:pt x="10" y="23"/>
                    <a:pt x="10" y="21"/>
                    <a:pt x="10" y="20"/>
                  </a:cubicBezTo>
                  <a:cubicBezTo>
                    <a:pt x="10" y="19"/>
                    <a:pt x="9" y="18"/>
                    <a:pt x="9" y="17"/>
                  </a:cubicBezTo>
                  <a:cubicBezTo>
                    <a:pt x="8" y="16"/>
                    <a:pt x="9" y="16"/>
                    <a:pt x="9" y="15"/>
                  </a:cubicBezTo>
                  <a:cubicBezTo>
                    <a:pt x="10" y="14"/>
                    <a:pt x="9" y="15"/>
                    <a:pt x="9" y="14"/>
                  </a:cubicBezTo>
                  <a:cubicBezTo>
                    <a:pt x="9" y="13"/>
                    <a:pt x="11" y="13"/>
                    <a:pt x="12" y="12"/>
                  </a:cubicBezTo>
                  <a:cubicBezTo>
                    <a:pt x="12" y="12"/>
                    <a:pt x="13" y="11"/>
                    <a:pt x="13" y="10"/>
                  </a:cubicBezTo>
                  <a:cubicBezTo>
                    <a:pt x="14" y="9"/>
                    <a:pt x="14" y="9"/>
                    <a:pt x="14" y="8"/>
                  </a:cubicBezTo>
                  <a:cubicBezTo>
                    <a:pt x="14" y="7"/>
                    <a:pt x="13" y="6"/>
                    <a:pt x="13" y="5"/>
                  </a:cubicBezTo>
                  <a:cubicBezTo>
                    <a:pt x="13" y="5"/>
                    <a:pt x="12" y="5"/>
                    <a:pt x="13" y="4"/>
                  </a:cubicBezTo>
                  <a:cubicBezTo>
                    <a:pt x="13" y="2"/>
                    <a:pt x="13" y="1"/>
                    <a:pt x="13" y="1"/>
                  </a:cubicBezTo>
                  <a:cubicBezTo>
                    <a:pt x="13" y="0"/>
                    <a:pt x="12" y="1"/>
                    <a:pt x="12" y="1"/>
                  </a:cubicBezTo>
                  <a:cubicBezTo>
                    <a:pt x="12" y="1"/>
                    <a:pt x="10" y="2"/>
                    <a:pt x="10" y="2"/>
                  </a:cubicBezTo>
                  <a:cubicBezTo>
                    <a:pt x="10" y="2"/>
                    <a:pt x="10" y="2"/>
                    <a:pt x="10" y="1"/>
                  </a:cubicBezTo>
                  <a:cubicBezTo>
                    <a:pt x="9" y="1"/>
                    <a:pt x="8" y="0"/>
                    <a:pt x="7" y="0"/>
                  </a:cubicBezTo>
                  <a:cubicBezTo>
                    <a:pt x="7" y="0"/>
                    <a:pt x="6" y="0"/>
                    <a:pt x="6" y="0"/>
                  </a:cubicBezTo>
                  <a:cubicBezTo>
                    <a:pt x="6" y="0"/>
                    <a:pt x="5" y="0"/>
                    <a:pt x="5" y="0"/>
                  </a:cubicBezTo>
                  <a:cubicBezTo>
                    <a:pt x="4" y="0"/>
                    <a:pt x="4" y="1"/>
                    <a:pt x="4" y="2"/>
                  </a:cubicBezTo>
                  <a:cubicBezTo>
                    <a:pt x="4" y="2"/>
                    <a:pt x="4" y="3"/>
                    <a:pt x="4" y="4"/>
                  </a:cubicBezTo>
                  <a:cubicBezTo>
                    <a:pt x="4" y="6"/>
                    <a:pt x="3" y="9"/>
                    <a:pt x="3" y="10"/>
                  </a:cubicBezTo>
                  <a:cubicBezTo>
                    <a:pt x="3" y="10"/>
                    <a:pt x="3" y="11"/>
                    <a:pt x="3" y="11"/>
                  </a:cubicBezTo>
                  <a:cubicBezTo>
                    <a:pt x="4" y="12"/>
                    <a:pt x="3" y="13"/>
                    <a:pt x="3" y="13"/>
                  </a:cubicBezTo>
                  <a:cubicBezTo>
                    <a:pt x="3" y="13"/>
                    <a:pt x="2" y="13"/>
                    <a:pt x="2" y="13"/>
                  </a:cubicBezTo>
                  <a:cubicBezTo>
                    <a:pt x="2" y="12"/>
                    <a:pt x="1" y="12"/>
                    <a:pt x="1" y="1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8" name="Freeform 741"/>
            <p:cNvSpPr>
              <a:spLocks/>
            </p:cNvSpPr>
            <p:nvPr/>
          </p:nvSpPr>
          <p:spPr bwMode="auto">
            <a:xfrm>
              <a:off x="4635" y="2328"/>
              <a:ext cx="7" cy="7"/>
            </a:xfrm>
            <a:custGeom>
              <a:avLst/>
              <a:gdLst/>
              <a:ahLst/>
              <a:cxnLst>
                <a:cxn ang="0">
                  <a:pos x="2" y="0"/>
                </a:cxn>
                <a:cxn ang="0">
                  <a:pos x="1" y="0"/>
                </a:cxn>
                <a:cxn ang="0">
                  <a:pos x="1" y="1"/>
                </a:cxn>
                <a:cxn ang="0">
                  <a:pos x="1" y="2"/>
                </a:cxn>
                <a:cxn ang="0">
                  <a:pos x="2" y="1"/>
                </a:cxn>
                <a:cxn ang="0">
                  <a:pos x="2" y="0"/>
                </a:cxn>
              </a:cxnLst>
              <a:rect l="0" t="0" r="r" b="b"/>
              <a:pathLst>
                <a:path w="2" h="2">
                  <a:moveTo>
                    <a:pt x="2" y="0"/>
                  </a:moveTo>
                  <a:cubicBezTo>
                    <a:pt x="2" y="0"/>
                    <a:pt x="2" y="0"/>
                    <a:pt x="1" y="0"/>
                  </a:cubicBezTo>
                  <a:cubicBezTo>
                    <a:pt x="0" y="0"/>
                    <a:pt x="1" y="1"/>
                    <a:pt x="1" y="1"/>
                  </a:cubicBezTo>
                  <a:cubicBezTo>
                    <a:pt x="1" y="1"/>
                    <a:pt x="1" y="2"/>
                    <a:pt x="1" y="2"/>
                  </a:cubicBezTo>
                  <a:cubicBezTo>
                    <a:pt x="2" y="2"/>
                    <a:pt x="2" y="2"/>
                    <a:pt x="2" y="1"/>
                  </a:cubicBezTo>
                  <a:cubicBezTo>
                    <a:pt x="1" y="1"/>
                    <a:pt x="1"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9" name="Freeform 742"/>
            <p:cNvSpPr>
              <a:spLocks/>
            </p:cNvSpPr>
            <p:nvPr/>
          </p:nvSpPr>
          <p:spPr bwMode="auto">
            <a:xfrm>
              <a:off x="4655" y="2361"/>
              <a:ext cx="3" cy="1"/>
            </a:xfrm>
            <a:custGeom>
              <a:avLst/>
              <a:gdLst/>
              <a:ahLst/>
              <a:cxnLst>
                <a:cxn ang="0">
                  <a:pos x="1" y="0"/>
                </a:cxn>
                <a:cxn ang="0">
                  <a:pos x="0" y="0"/>
                </a:cxn>
                <a:cxn ang="0">
                  <a:pos x="1" y="0"/>
                </a:cxn>
              </a:cxnLst>
              <a:rect l="0" t="0" r="r" b="b"/>
              <a:pathLst>
                <a:path w="1">
                  <a:moveTo>
                    <a:pt x="1" y="0"/>
                  </a:moveTo>
                  <a:cubicBezTo>
                    <a:pt x="1" y="0"/>
                    <a:pt x="0" y="0"/>
                    <a:pt x="0"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0" name="Freeform 743"/>
            <p:cNvSpPr>
              <a:spLocks/>
            </p:cNvSpPr>
            <p:nvPr/>
          </p:nvSpPr>
          <p:spPr bwMode="auto">
            <a:xfrm>
              <a:off x="4674" y="2341"/>
              <a:ext cx="6" cy="13"/>
            </a:xfrm>
            <a:custGeom>
              <a:avLst/>
              <a:gdLst/>
              <a:ahLst/>
              <a:cxnLst>
                <a:cxn ang="0">
                  <a:pos x="0" y="3"/>
                </a:cxn>
                <a:cxn ang="0">
                  <a:pos x="1" y="3"/>
                </a:cxn>
                <a:cxn ang="0">
                  <a:pos x="1" y="2"/>
                </a:cxn>
                <a:cxn ang="0">
                  <a:pos x="1" y="1"/>
                </a:cxn>
                <a:cxn ang="0">
                  <a:pos x="0" y="1"/>
                </a:cxn>
                <a:cxn ang="0">
                  <a:pos x="0" y="3"/>
                </a:cxn>
                <a:cxn ang="0">
                  <a:pos x="0" y="3"/>
                </a:cxn>
              </a:cxnLst>
              <a:rect l="0" t="0" r="r" b="b"/>
              <a:pathLst>
                <a:path w="2" h="4">
                  <a:moveTo>
                    <a:pt x="0" y="3"/>
                  </a:moveTo>
                  <a:cubicBezTo>
                    <a:pt x="0" y="3"/>
                    <a:pt x="0" y="4"/>
                    <a:pt x="1" y="3"/>
                  </a:cubicBezTo>
                  <a:cubicBezTo>
                    <a:pt x="1" y="3"/>
                    <a:pt x="2" y="2"/>
                    <a:pt x="1" y="2"/>
                  </a:cubicBezTo>
                  <a:cubicBezTo>
                    <a:pt x="1" y="2"/>
                    <a:pt x="1" y="1"/>
                    <a:pt x="1" y="1"/>
                  </a:cubicBezTo>
                  <a:cubicBezTo>
                    <a:pt x="1" y="1"/>
                    <a:pt x="0" y="0"/>
                    <a:pt x="0" y="1"/>
                  </a:cubicBezTo>
                  <a:cubicBezTo>
                    <a:pt x="0" y="2"/>
                    <a:pt x="0" y="3"/>
                    <a:pt x="0" y="3"/>
                  </a:cubicBezTo>
                  <a:cubicBezTo>
                    <a:pt x="0" y="3"/>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1" name="Freeform 744"/>
            <p:cNvSpPr>
              <a:spLocks/>
            </p:cNvSpPr>
            <p:nvPr/>
          </p:nvSpPr>
          <p:spPr bwMode="auto">
            <a:xfrm>
              <a:off x="4664" y="2367"/>
              <a:ext cx="3" cy="7"/>
            </a:xfrm>
            <a:custGeom>
              <a:avLst/>
              <a:gdLst/>
              <a:ahLst/>
              <a:cxnLst>
                <a:cxn ang="0">
                  <a:pos x="1" y="0"/>
                </a:cxn>
                <a:cxn ang="0">
                  <a:pos x="1" y="2"/>
                </a:cxn>
                <a:cxn ang="0">
                  <a:pos x="1" y="0"/>
                </a:cxn>
              </a:cxnLst>
              <a:rect l="0" t="0" r="r" b="b"/>
              <a:pathLst>
                <a:path w="1" h="2">
                  <a:moveTo>
                    <a:pt x="1" y="0"/>
                  </a:moveTo>
                  <a:cubicBezTo>
                    <a:pt x="0" y="0"/>
                    <a:pt x="0" y="0"/>
                    <a:pt x="1" y="2"/>
                  </a:cubicBezTo>
                  <a:cubicBezTo>
                    <a:pt x="1" y="2"/>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2" name="Freeform 745"/>
            <p:cNvSpPr>
              <a:spLocks/>
            </p:cNvSpPr>
            <p:nvPr/>
          </p:nvSpPr>
          <p:spPr bwMode="auto">
            <a:xfrm>
              <a:off x="4658" y="2367"/>
              <a:ext cx="16" cy="16"/>
            </a:xfrm>
            <a:custGeom>
              <a:avLst/>
              <a:gdLst/>
              <a:ahLst/>
              <a:cxnLst>
                <a:cxn ang="0">
                  <a:pos x="0" y="4"/>
                </a:cxn>
                <a:cxn ang="0">
                  <a:pos x="1" y="3"/>
                </a:cxn>
                <a:cxn ang="0">
                  <a:pos x="3" y="3"/>
                </a:cxn>
                <a:cxn ang="0">
                  <a:pos x="4" y="4"/>
                </a:cxn>
                <a:cxn ang="0">
                  <a:pos x="4" y="3"/>
                </a:cxn>
                <a:cxn ang="0">
                  <a:pos x="4" y="2"/>
                </a:cxn>
                <a:cxn ang="0">
                  <a:pos x="3" y="2"/>
                </a:cxn>
                <a:cxn ang="0">
                  <a:pos x="1" y="0"/>
                </a:cxn>
                <a:cxn ang="0">
                  <a:pos x="1" y="1"/>
                </a:cxn>
                <a:cxn ang="0">
                  <a:pos x="1" y="2"/>
                </a:cxn>
                <a:cxn ang="0">
                  <a:pos x="1" y="2"/>
                </a:cxn>
                <a:cxn ang="0">
                  <a:pos x="1" y="3"/>
                </a:cxn>
                <a:cxn ang="0">
                  <a:pos x="0" y="4"/>
                </a:cxn>
              </a:cxnLst>
              <a:rect l="0" t="0" r="r" b="b"/>
              <a:pathLst>
                <a:path w="5" h="5">
                  <a:moveTo>
                    <a:pt x="0" y="4"/>
                  </a:moveTo>
                  <a:cubicBezTo>
                    <a:pt x="1" y="4"/>
                    <a:pt x="1" y="3"/>
                    <a:pt x="1" y="3"/>
                  </a:cubicBezTo>
                  <a:cubicBezTo>
                    <a:pt x="2" y="2"/>
                    <a:pt x="2" y="2"/>
                    <a:pt x="3" y="3"/>
                  </a:cubicBezTo>
                  <a:cubicBezTo>
                    <a:pt x="3" y="4"/>
                    <a:pt x="4" y="3"/>
                    <a:pt x="4" y="4"/>
                  </a:cubicBezTo>
                  <a:cubicBezTo>
                    <a:pt x="5" y="5"/>
                    <a:pt x="5" y="4"/>
                    <a:pt x="4" y="3"/>
                  </a:cubicBezTo>
                  <a:cubicBezTo>
                    <a:pt x="4" y="3"/>
                    <a:pt x="4" y="2"/>
                    <a:pt x="4" y="2"/>
                  </a:cubicBezTo>
                  <a:cubicBezTo>
                    <a:pt x="3" y="2"/>
                    <a:pt x="3" y="2"/>
                    <a:pt x="3" y="2"/>
                  </a:cubicBezTo>
                  <a:cubicBezTo>
                    <a:pt x="2" y="1"/>
                    <a:pt x="2" y="1"/>
                    <a:pt x="1" y="0"/>
                  </a:cubicBezTo>
                  <a:cubicBezTo>
                    <a:pt x="0" y="0"/>
                    <a:pt x="1" y="1"/>
                    <a:pt x="1" y="1"/>
                  </a:cubicBezTo>
                  <a:cubicBezTo>
                    <a:pt x="1" y="1"/>
                    <a:pt x="1" y="1"/>
                    <a:pt x="1" y="2"/>
                  </a:cubicBezTo>
                  <a:cubicBezTo>
                    <a:pt x="1" y="2"/>
                    <a:pt x="0" y="2"/>
                    <a:pt x="1" y="2"/>
                  </a:cubicBezTo>
                  <a:cubicBezTo>
                    <a:pt x="1" y="2"/>
                    <a:pt x="1" y="3"/>
                    <a:pt x="1" y="3"/>
                  </a:cubicBezTo>
                  <a:cubicBezTo>
                    <a:pt x="0" y="4"/>
                    <a:pt x="0" y="4"/>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3" name="Freeform 746"/>
            <p:cNvSpPr>
              <a:spLocks/>
            </p:cNvSpPr>
            <p:nvPr/>
          </p:nvSpPr>
          <p:spPr bwMode="auto">
            <a:xfrm>
              <a:off x="4661" y="2387"/>
              <a:ext cx="13" cy="35"/>
            </a:xfrm>
            <a:custGeom>
              <a:avLst/>
              <a:gdLst/>
              <a:ahLst/>
              <a:cxnLst>
                <a:cxn ang="0">
                  <a:pos x="4" y="1"/>
                </a:cxn>
                <a:cxn ang="0">
                  <a:pos x="3" y="4"/>
                </a:cxn>
                <a:cxn ang="0">
                  <a:pos x="1" y="7"/>
                </a:cxn>
                <a:cxn ang="0">
                  <a:pos x="0" y="10"/>
                </a:cxn>
                <a:cxn ang="0">
                  <a:pos x="1" y="8"/>
                </a:cxn>
                <a:cxn ang="0">
                  <a:pos x="3" y="6"/>
                </a:cxn>
                <a:cxn ang="0">
                  <a:pos x="4" y="4"/>
                </a:cxn>
                <a:cxn ang="0">
                  <a:pos x="4" y="3"/>
                </a:cxn>
                <a:cxn ang="0">
                  <a:pos x="4" y="1"/>
                </a:cxn>
              </a:cxnLst>
              <a:rect l="0" t="0" r="r" b="b"/>
              <a:pathLst>
                <a:path w="4" h="11">
                  <a:moveTo>
                    <a:pt x="4" y="1"/>
                  </a:moveTo>
                  <a:cubicBezTo>
                    <a:pt x="4" y="0"/>
                    <a:pt x="3" y="3"/>
                    <a:pt x="3" y="4"/>
                  </a:cubicBezTo>
                  <a:cubicBezTo>
                    <a:pt x="2" y="4"/>
                    <a:pt x="1" y="6"/>
                    <a:pt x="1" y="7"/>
                  </a:cubicBezTo>
                  <a:cubicBezTo>
                    <a:pt x="1" y="7"/>
                    <a:pt x="0" y="8"/>
                    <a:pt x="0" y="10"/>
                  </a:cubicBezTo>
                  <a:cubicBezTo>
                    <a:pt x="0" y="11"/>
                    <a:pt x="1" y="9"/>
                    <a:pt x="1" y="8"/>
                  </a:cubicBezTo>
                  <a:cubicBezTo>
                    <a:pt x="1" y="7"/>
                    <a:pt x="2" y="7"/>
                    <a:pt x="3" y="6"/>
                  </a:cubicBezTo>
                  <a:cubicBezTo>
                    <a:pt x="4" y="5"/>
                    <a:pt x="4" y="5"/>
                    <a:pt x="4" y="4"/>
                  </a:cubicBezTo>
                  <a:cubicBezTo>
                    <a:pt x="3" y="4"/>
                    <a:pt x="3" y="4"/>
                    <a:pt x="4" y="3"/>
                  </a:cubicBezTo>
                  <a:cubicBezTo>
                    <a:pt x="4" y="2"/>
                    <a:pt x="4" y="1"/>
                    <a:pt x="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4" name="Freeform 747"/>
            <p:cNvSpPr>
              <a:spLocks/>
            </p:cNvSpPr>
            <p:nvPr/>
          </p:nvSpPr>
          <p:spPr bwMode="auto">
            <a:xfrm>
              <a:off x="4677" y="2383"/>
              <a:ext cx="7" cy="4"/>
            </a:xfrm>
            <a:custGeom>
              <a:avLst/>
              <a:gdLst/>
              <a:ahLst/>
              <a:cxnLst>
                <a:cxn ang="0">
                  <a:pos x="1" y="1"/>
                </a:cxn>
                <a:cxn ang="0">
                  <a:pos x="1" y="0"/>
                </a:cxn>
                <a:cxn ang="0">
                  <a:pos x="0" y="0"/>
                </a:cxn>
                <a:cxn ang="0">
                  <a:pos x="1" y="1"/>
                </a:cxn>
              </a:cxnLst>
              <a:rect l="0" t="0" r="r" b="b"/>
              <a:pathLst>
                <a:path w="2" h="1">
                  <a:moveTo>
                    <a:pt x="1" y="1"/>
                  </a:moveTo>
                  <a:cubicBezTo>
                    <a:pt x="2" y="0"/>
                    <a:pt x="1" y="0"/>
                    <a:pt x="1" y="0"/>
                  </a:cubicBezTo>
                  <a:cubicBezTo>
                    <a:pt x="0" y="0"/>
                    <a:pt x="0" y="0"/>
                    <a:pt x="0" y="0"/>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5" name="Freeform 748"/>
            <p:cNvSpPr>
              <a:spLocks/>
            </p:cNvSpPr>
            <p:nvPr/>
          </p:nvSpPr>
          <p:spPr bwMode="auto">
            <a:xfrm>
              <a:off x="4674" y="2383"/>
              <a:ext cx="19" cy="29"/>
            </a:xfrm>
            <a:custGeom>
              <a:avLst/>
              <a:gdLst/>
              <a:ahLst/>
              <a:cxnLst>
                <a:cxn ang="0">
                  <a:pos x="1" y="1"/>
                </a:cxn>
                <a:cxn ang="0">
                  <a:pos x="1" y="3"/>
                </a:cxn>
                <a:cxn ang="0">
                  <a:pos x="2" y="4"/>
                </a:cxn>
                <a:cxn ang="0">
                  <a:pos x="3" y="3"/>
                </a:cxn>
                <a:cxn ang="0">
                  <a:pos x="3" y="7"/>
                </a:cxn>
                <a:cxn ang="0">
                  <a:pos x="4" y="8"/>
                </a:cxn>
                <a:cxn ang="0">
                  <a:pos x="4" y="7"/>
                </a:cxn>
                <a:cxn ang="0">
                  <a:pos x="5" y="7"/>
                </a:cxn>
                <a:cxn ang="0">
                  <a:pos x="6" y="7"/>
                </a:cxn>
                <a:cxn ang="0">
                  <a:pos x="5" y="5"/>
                </a:cxn>
                <a:cxn ang="0">
                  <a:pos x="4" y="2"/>
                </a:cxn>
                <a:cxn ang="0">
                  <a:pos x="4" y="1"/>
                </a:cxn>
                <a:cxn ang="0">
                  <a:pos x="2" y="1"/>
                </a:cxn>
                <a:cxn ang="0">
                  <a:pos x="1" y="1"/>
                </a:cxn>
              </a:cxnLst>
              <a:rect l="0" t="0" r="r" b="b"/>
              <a:pathLst>
                <a:path w="6" h="9">
                  <a:moveTo>
                    <a:pt x="1" y="1"/>
                  </a:moveTo>
                  <a:cubicBezTo>
                    <a:pt x="1" y="2"/>
                    <a:pt x="1" y="2"/>
                    <a:pt x="1" y="3"/>
                  </a:cubicBezTo>
                  <a:cubicBezTo>
                    <a:pt x="1" y="4"/>
                    <a:pt x="1" y="3"/>
                    <a:pt x="2" y="4"/>
                  </a:cubicBezTo>
                  <a:cubicBezTo>
                    <a:pt x="2" y="4"/>
                    <a:pt x="2" y="3"/>
                    <a:pt x="3" y="3"/>
                  </a:cubicBezTo>
                  <a:cubicBezTo>
                    <a:pt x="3" y="3"/>
                    <a:pt x="4" y="6"/>
                    <a:pt x="3" y="7"/>
                  </a:cubicBezTo>
                  <a:cubicBezTo>
                    <a:pt x="3" y="8"/>
                    <a:pt x="4" y="8"/>
                    <a:pt x="4" y="8"/>
                  </a:cubicBezTo>
                  <a:cubicBezTo>
                    <a:pt x="4" y="8"/>
                    <a:pt x="5" y="9"/>
                    <a:pt x="4" y="7"/>
                  </a:cubicBezTo>
                  <a:cubicBezTo>
                    <a:pt x="4" y="6"/>
                    <a:pt x="5" y="7"/>
                    <a:pt x="5" y="7"/>
                  </a:cubicBezTo>
                  <a:cubicBezTo>
                    <a:pt x="5" y="8"/>
                    <a:pt x="5" y="7"/>
                    <a:pt x="6" y="7"/>
                  </a:cubicBezTo>
                  <a:cubicBezTo>
                    <a:pt x="6" y="7"/>
                    <a:pt x="6" y="6"/>
                    <a:pt x="5" y="5"/>
                  </a:cubicBezTo>
                  <a:cubicBezTo>
                    <a:pt x="4" y="4"/>
                    <a:pt x="4" y="2"/>
                    <a:pt x="4" y="2"/>
                  </a:cubicBezTo>
                  <a:cubicBezTo>
                    <a:pt x="4" y="1"/>
                    <a:pt x="4" y="1"/>
                    <a:pt x="4" y="1"/>
                  </a:cubicBezTo>
                  <a:cubicBezTo>
                    <a:pt x="4" y="2"/>
                    <a:pt x="3" y="3"/>
                    <a:pt x="2" y="1"/>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6" name="Freeform 749"/>
            <p:cNvSpPr>
              <a:spLocks/>
            </p:cNvSpPr>
            <p:nvPr/>
          </p:nvSpPr>
          <p:spPr bwMode="auto">
            <a:xfrm>
              <a:off x="4661" y="2422"/>
              <a:ext cx="6" cy="3"/>
            </a:xfrm>
            <a:custGeom>
              <a:avLst/>
              <a:gdLst/>
              <a:ahLst/>
              <a:cxnLst>
                <a:cxn ang="0">
                  <a:pos x="1" y="0"/>
                </a:cxn>
                <a:cxn ang="0">
                  <a:pos x="1" y="1"/>
                </a:cxn>
                <a:cxn ang="0">
                  <a:pos x="2" y="0"/>
                </a:cxn>
                <a:cxn ang="0">
                  <a:pos x="1" y="0"/>
                </a:cxn>
              </a:cxnLst>
              <a:rect l="0" t="0" r="r" b="b"/>
              <a:pathLst>
                <a:path w="2" h="1">
                  <a:moveTo>
                    <a:pt x="1" y="0"/>
                  </a:moveTo>
                  <a:cubicBezTo>
                    <a:pt x="1" y="0"/>
                    <a:pt x="0" y="0"/>
                    <a:pt x="1" y="1"/>
                  </a:cubicBezTo>
                  <a:cubicBezTo>
                    <a:pt x="2" y="1"/>
                    <a:pt x="2" y="1"/>
                    <a:pt x="2" y="0"/>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7" name="Freeform 750"/>
            <p:cNvSpPr>
              <a:spLocks/>
            </p:cNvSpPr>
            <p:nvPr/>
          </p:nvSpPr>
          <p:spPr bwMode="auto">
            <a:xfrm>
              <a:off x="4667" y="2406"/>
              <a:ext cx="13" cy="13"/>
            </a:xfrm>
            <a:custGeom>
              <a:avLst/>
              <a:gdLst/>
              <a:ahLst/>
              <a:cxnLst>
                <a:cxn ang="0">
                  <a:pos x="2" y="1"/>
                </a:cxn>
                <a:cxn ang="0">
                  <a:pos x="1" y="2"/>
                </a:cxn>
                <a:cxn ang="0">
                  <a:pos x="1" y="3"/>
                </a:cxn>
                <a:cxn ang="0">
                  <a:pos x="2" y="3"/>
                </a:cxn>
                <a:cxn ang="0">
                  <a:pos x="4" y="2"/>
                </a:cxn>
                <a:cxn ang="0">
                  <a:pos x="4" y="2"/>
                </a:cxn>
                <a:cxn ang="0">
                  <a:pos x="4" y="1"/>
                </a:cxn>
                <a:cxn ang="0">
                  <a:pos x="2" y="1"/>
                </a:cxn>
              </a:cxnLst>
              <a:rect l="0" t="0" r="r" b="b"/>
              <a:pathLst>
                <a:path w="4" h="4">
                  <a:moveTo>
                    <a:pt x="2" y="1"/>
                  </a:moveTo>
                  <a:cubicBezTo>
                    <a:pt x="1" y="2"/>
                    <a:pt x="1" y="2"/>
                    <a:pt x="1" y="2"/>
                  </a:cubicBezTo>
                  <a:cubicBezTo>
                    <a:pt x="0" y="2"/>
                    <a:pt x="0" y="2"/>
                    <a:pt x="1" y="3"/>
                  </a:cubicBezTo>
                  <a:cubicBezTo>
                    <a:pt x="1" y="3"/>
                    <a:pt x="1" y="4"/>
                    <a:pt x="2" y="3"/>
                  </a:cubicBezTo>
                  <a:cubicBezTo>
                    <a:pt x="3" y="3"/>
                    <a:pt x="4" y="3"/>
                    <a:pt x="4" y="2"/>
                  </a:cubicBezTo>
                  <a:cubicBezTo>
                    <a:pt x="4" y="2"/>
                    <a:pt x="4" y="2"/>
                    <a:pt x="4" y="2"/>
                  </a:cubicBezTo>
                  <a:cubicBezTo>
                    <a:pt x="4" y="1"/>
                    <a:pt x="4" y="1"/>
                    <a:pt x="4" y="1"/>
                  </a:cubicBezTo>
                  <a:cubicBezTo>
                    <a:pt x="3" y="1"/>
                    <a:pt x="3"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8" name="Freeform 751"/>
            <p:cNvSpPr>
              <a:spLocks/>
            </p:cNvSpPr>
            <p:nvPr/>
          </p:nvSpPr>
          <p:spPr bwMode="auto">
            <a:xfrm>
              <a:off x="4684" y="2422"/>
              <a:ext cx="1" cy="3"/>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9" name="Freeform 752"/>
            <p:cNvSpPr>
              <a:spLocks/>
            </p:cNvSpPr>
            <p:nvPr/>
          </p:nvSpPr>
          <p:spPr bwMode="auto">
            <a:xfrm>
              <a:off x="4674" y="2367"/>
              <a:ext cx="26" cy="26"/>
            </a:xfrm>
            <a:custGeom>
              <a:avLst/>
              <a:gdLst/>
              <a:ahLst/>
              <a:cxnLst>
                <a:cxn ang="0">
                  <a:pos x="4" y="0"/>
                </a:cxn>
                <a:cxn ang="0">
                  <a:pos x="1" y="1"/>
                </a:cxn>
                <a:cxn ang="0">
                  <a:pos x="1" y="1"/>
                </a:cxn>
                <a:cxn ang="0">
                  <a:pos x="4" y="4"/>
                </a:cxn>
                <a:cxn ang="0">
                  <a:pos x="4" y="5"/>
                </a:cxn>
                <a:cxn ang="0">
                  <a:pos x="5" y="8"/>
                </a:cxn>
                <a:cxn ang="0">
                  <a:pos x="7" y="8"/>
                </a:cxn>
                <a:cxn ang="0">
                  <a:pos x="7" y="8"/>
                </a:cxn>
                <a:cxn ang="0">
                  <a:pos x="7" y="7"/>
                </a:cxn>
                <a:cxn ang="0">
                  <a:pos x="7" y="5"/>
                </a:cxn>
                <a:cxn ang="0">
                  <a:pos x="7" y="3"/>
                </a:cxn>
                <a:cxn ang="0">
                  <a:pos x="6" y="2"/>
                </a:cxn>
                <a:cxn ang="0">
                  <a:pos x="6" y="1"/>
                </a:cxn>
                <a:cxn ang="0">
                  <a:pos x="4" y="0"/>
                </a:cxn>
              </a:cxnLst>
              <a:rect l="0" t="0" r="r" b="b"/>
              <a:pathLst>
                <a:path w="8" h="8">
                  <a:moveTo>
                    <a:pt x="4" y="0"/>
                  </a:moveTo>
                  <a:cubicBezTo>
                    <a:pt x="4" y="1"/>
                    <a:pt x="2" y="1"/>
                    <a:pt x="1" y="1"/>
                  </a:cubicBezTo>
                  <a:cubicBezTo>
                    <a:pt x="0" y="0"/>
                    <a:pt x="1" y="1"/>
                    <a:pt x="1" y="1"/>
                  </a:cubicBezTo>
                  <a:cubicBezTo>
                    <a:pt x="1" y="2"/>
                    <a:pt x="4" y="4"/>
                    <a:pt x="4" y="4"/>
                  </a:cubicBezTo>
                  <a:cubicBezTo>
                    <a:pt x="4" y="5"/>
                    <a:pt x="5" y="4"/>
                    <a:pt x="4" y="5"/>
                  </a:cubicBezTo>
                  <a:cubicBezTo>
                    <a:pt x="4" y="6"/>
                    <a:pt x="5" y="7"/>
                    <a:pt x="5" y="8"/>
                  </a:cubicBezTo>
                  <a:cubicBezTo>
                    <a:pt x="6" y="8"/>
                    <a:pt x="6" y="8"/>
                    <a:pt x="7" y="8"/>
                  </a:cubicBezTo>
                  <a:cubicBezTo>
                    <a:pt x="7" y="8"/>
                    <a:pt x="7" y="8"/>
                    <a:pt x="7" y="8"/>
                  </a:cubicBezTo>
                  <a:cubicBezTo>
                    <a:pt x="7" y="7"/>
                    <a:pt x="7" y="7"/>
                    <a:pt x="7" y="7"/>
                  </a:cubicBezTo>
                  <a:cubicBezTo>
                    <a:pt x="8" y="7"/>
                    <a:pt x="8" y="6"/>
                    <a:pt x="7" y="5"/>
                  </a:cubicBezTo>
                  <a:cubicBezTo>
                    <a:pt x="7" y="5"/>
                    <a:pt x="7" y="3"/>
                    <a:pt x="7" y="3"/>
                  </a:cubicBezTo>
                  <a:cubicBezTo>
                    <a:pt x="7" y="2"/>
                    <a:pt x="7" y="2"/>
                    <a:pt x="6" y="2"/>
                  </a:cubicBezTo>
                  <a:cubicBezTo>
                    <a:pt x="6" y="2"/>
                    <a:pt x="6" y="2"/>
                    <a:pt x="6" y="1"/>
                  </a:cubicBezTo>
                  <a:cubicBezTo>
                    <a:pt x="6" y="0"/>
                    <a:pt x="5"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0" name="Freeform 753"/>
            <p:cNvSpPr>
              <a:spLocks/>
            </p:cNvSpPr>
            <p:nvPr/>
          </p:nvSpPr>
          <p:spPr bwMode="auto">
            <a:xfrm>
              <a:off x="4638" y="2412"/>
              <a:ext cx="75" cy="72"/>
            </a:xfrm>
            <a:custGeom>
              <a:avLst/>
              <a:gdLst/>
              <a:ahLst/>
              <a:cxnLst>
                <a:cxn ang="0">
                  <a:pos x="18" y="3"/>
                </a:cxn>
                <a:cxn ang="0">
                  <a:pos x="16" y="4"/>
                </a:cxn>
                <a:cxn ang="0">
                  <a:pos x="14" y="6"/>
                </a:cxn>
                <a:cxn ang="0">
                  <a:pos x="12" y="7"/>
                </a:cxn>
                <a:cxn ang="0">
                  <a:pos x="9" y="9"/>
                </a:cxn>
                <a:cxn ang="0">
                  <a:pos x="9" y="6"/>
                </a:cxn>
                <a:cxn ang="0">
                  <a:pos x="7" y="6"/>
                </a:cxn>
                <a:cxn ang="0">
                  <a:pos x="4" y="9"/>
                </a:cxn>
                <a:cxn ang="0">
                  <a:pos x="1" y="11"/>
                </a:cxn>
                <a:cxn ang="0">
                  <a:pos x="0" y="13"/>
                </a:cxn>
                <a:cxn ang="0">
                  <a:pos x="1" y="14"/>
                </a:cxn>
                <a:cxn ang="0">
                  <a:pos x="2" y="13"/>
                </a:cxn>
                <a:cxn ang="0">
                  <a:pos x="3" y="12"/>
                </a:cxn>
                <a:cxn ang="0">
                  <a:pos x="3" y="11"/>
                </a:cxn>
                <a:cxn ang="0">
                  <a:pos x="5" y="12"/>
                </a:cxn>
                <a:cxn ang="0">
                  <a:pos x="6" y="11"/>
                </a:cxn>
                <a:cxn ang="0">
                  <a:pos x="7" y="12"/>
                </a:cxn>
                <a:cxn ang="0">
                  <a:pos x="8" y="10"/>
                </a:cxn>
                <a:cxn ang="0">
                  <a:pos x="11" y="14"/>
                </a:cxn>
                <a:cxn ang="0">
                  <a:pos x="11" y="18"/>
                </a:cxn>
                <a:cxn ang="0">
                  <a:pos x="16" y="19"/>
                </a:cxn>
                <a:cxn ang="0">
                  <a:pos x="17" y="21"/>
                </a:cxn>
                <a:cxn ang="0">
                  <a:pos x="19" y="19"/>
                </a:cxn>
                <a:cxn ang="0">
                  <a:pos x="17" y="15"/>
                </a:cxn>
                <a:cxn ang="0">
                  <a:pos x="20" y="13"/>
                </a:cxn>
                <a:cxn ang="0">
                  <a:pos x="21" y="16"/>
                </a:cxn>
                <a:cxn ang="0">
                  <a:pos x="21" y="17"/>
                </a:cxn>
                <a:cxn ang="0">
                  <a:pos x="22" y="15"/>
                </a:cxn>
                <a:cxn ang="0">
                  <a:pos x="23" y="14"/>
                </a:cxn>
                <a:cxn ang="0">
                  <a:pos x="22" y="10"/>
                </a:cxn>
                <a:cxn ang="0">
                  <a:pos x="23" y="9"/>
                </a:cxn>
                <a:cxn ang="0">
                  <a:pos x="22" y="8"/>
                </a:cxn>
                <a:cxn ang="0">
                  <a:pos x="21" y="6"/>
                </a:cxn>
                <a:cxn ang="0">
                  <a:pos x="21" y="3"/>
                </a:cxn>
                <a:cxn ang="0">
                  <a:pos x="20" y="2"/>
                </a:cxn>
              </a:cxnLst>
              <a:rect l="0" t="0" r="r" b="b"/>
              <a:pathLst>
                <a:path w="23" h="22">
                  <a:moveTo>
                    <a:pt x="18" y="0"/>
                  </a:moveTo>
                  <a:cubicBezTo>
                    <a:pt x="17" y="0"/>
                    <a:pt x="18" y="2"/>
                    <a:pt x="18" y="3"/>
                  </a:cubicBezTo>
                  <a:cubicBezTo>
                    <a:pt x="18" y="5"/>
                    <a:pt x="17" y="4"/>
                    <a:pt x="17" y="4"/>
                  </a:cubicBezTo>
                  <a:cubicBezTo>
                    <a:pt x="16" y="4"/>
                    <a:pt x="17" y="4"/>
                    <a:pt x="16" y="4"/>
                  </a:cubicBezTo>
                  <a:cubicBezTo>
                    <a:pt x="16" y="5"/>
                    <a:pt x="16" y="5"/>
                    <a:pt x="15" y="4"/>
                  </a:cubicBezTo>
                  <a:cubicBezTo>
                    <a:pt x="14" y="4"/>
                    <a:pt x="14" y="5"/>
                    <a:pt x="14" y="6"/>
                  </a:cubicBezTo>
                  <a:cubicBezTo>
                    <a:pt x="14" y="7"/>
                    <a:pt x="14" y="7"/>
                    <a:pt x="13" y="6"/>
                  </a:cubicBezTo>
                  <a:cubicBezTo>
                    <a:pt x="12" y="6"/>
                    <a:pt x="12" y="6"/>
                    <a:pt x="12" y="7"/>
                  </a:cubicBezTo>
                  <a:cubicBezTo>
                    <a:pt x="12" y="8"/>
                    <a:pt x="10" y="9"/>
                    <a:pt x="9" y="9"/>
                  </a:cubicBezTo>
                  <a:cubicBezTo>
                    <a:pt x="8" y="10"/>
                    <a:pt x="9" y="9"/>
                    <a:pt x="9" y="9"/>
                  </a:cubicBezTo>
                  <a:cubicBezTo>
                    <a:pt x="10" y="9"/>
                    <a:pt x="10" y="8"/>
                    <a:pt x="10" y="7"/>
                  </a:cubicBezTo>
                  <a:cubicBezTo>
                    <a:pt x="10" y="7"/>
                    <a:pt x="9" y="6"/>
                    <a:pt x="9" y="6"/>
                  </a:cubicBezTo>
                  <a:cubicBezTo>
                    <a:pt x="9" y="6"/>
                    <a:pt x="8" y="6"/>
                    <a:pt x="8" y="6"/>
                  </a:cubicBezTo>
                  <a:cubicBezTo>
                    <a:pt x="8" y="6"/>
                    <a:pt x="8" y="6"/>
                    <a:pt x="7" y="6"/>
                  </a:cubicBezTo>
                  <a:cubicBezTo>
                    <a:pt x="7" y="6"/>
                    <a:pt x="6" y="6"/>
                    <a:pt x="5" y="7"/>
                  </a:cubicBezTo>
                  <a:cubicBezTo>
                    <a:pt x="5" y="9"/>
                    <a:pt x="6" y="8"/>
                    <a:pt x="4" y="9"/>
                  </a:cubicBezTo>
                  <a:cubicBezTo>
                    <a:pt x="1" y="9"/>
                    <a:pt x="1" y="10"/>
                    <a:pt x="1" y="11"/>
                  </a:cubicBezTo>
                  <a:cubicBezTo>
                    <a:pt x="1" y="11"/>
                    <a:pt x="1" y="11"/>
                    <a:pt x="1" y="11"/>
                  </a:cubicBezTo>
                  <a:cubicBezTo>
                    <a:pt x="1" y="12"/>
                    <a:pt x="1" y="12"/>
                    <a:pt x="1" y="12"/>
                  </a:cubicBezTo>
                  <a:cubicBezTo>
                    <a:pt x="1" y="12"/>
                    <a:pt x="0" y="13"/>
                    <a:pt x="0" y="13"/>
                  </a:cubicBezTo>
                  <a:cubicBezTo>
                    <a:pt x="0" y="14"/>
                    <a:pt x="0" y="15"/>
                    <a:pt x="0" y="15"/>
                  </a:cubicBezTo>
                  <a:cubicBezTo>
                    <a:pt x="1" y="15"/>
                    <a:pt x="1" y="15"/>
                    <a:pt x="1" y="14"/>
                  </a:cubicBezTo>
                  <a:cubicBezTo>
                    <a:pt x="2" y="14"/>
                    <a:pt x="2" y="14"/>
                    <a:pt x="2" y="13"/>
                  </a:cubicBezTo>
                  <a:cubicBezTo>
                    <a:pt x="2" y="13"/>
                    <a:pt x="2" y="13"/>
                    <a:pt x="2" y="13"/>
                  </a:cubicBezTo>
                  <a:cubicBezTo>
                    <a:pt x="2" y="12"/>
                    <a:pt x="2" y="12"/>
                    <a:pt x="2" y="12"/>
                  </a:cubicBezTo>
                  <a:cubicBezTo>
                    <a:pt x="2" y="12"/>
                    <a:pt x="2" y="12"/>
                    <a:pt x="3" y="12"/>
                  </a:cubicBezTo>
                  <a:cubicBezTo>
                    <a:pt x="3" y="11"/>
                    <a:pt x="3" y="11"/>
                    <a:pt x="3" y="11"/>
                  </a:cubicBezTo>
                  <a:cubicBezTo>
                    <a:pt x="2" y="11"/>
                    <a:pt x="3" y="11"/>
                    <a:pt x="3" y="11"/>
                  </a:cubicBezTo>
                  <a:cubicBezTo>
                    <a:pt x="4" y="10"/>
                    <a:pt x="5" y="11"/>
                    <a:pt x="4" y="12"/>
                  </a:cubicBezTo>
                  <a:cubicBezTo>
                    <a:pt x="4" y="12"/>
                    <a:pt x="5" y="12"/>
                    <a:pt x="5" y="12"/>
                  </a:cubicBezTo>
                  <a:cubicBezTo>
                    <a:pt x="5" y="12"/>
                    <a:pt x="6" y="11"/>
                    <a:pt x="6" y="11"/>
                  </a:cubicBezTo>
                  <a:cubicBezTo>
                    <a:pt x="6" y="11"/>
                    <a:pt x="7" y="11"/>
                    <a:pt x="6" y="11"/>
                  </a:cubicBezTo>
                  <a:cubicBezTo>
                    <a:pt x="6" y="12"/>
                    <a:pt x="6" y="12"/>
                    <a:pt x="7" y="12"/>
                  </a:cubicBezTo>
                  <a:cubicBezTo>
                    <a:pt x="7" y="12"/>
                    <a:pt x="7" y="12"/>
                    <a:pt x="7" y="12"/>
                  </a:cubicBezTo>
                  <a:cubicBezTo>
                    <a:pt x="7" y="13"/>
                    <a:pt x="7" y="12"/>
                    <a:pt x="7" y="11"/>
                  </a:cubicBezTo>
                  <a:cubicBezTo>
                    <a:pt x="7" y="11"/>
                    <a:pt x="7" y="10"/>
                    <a:pt x="8" y="10"/>
                  </a:cubicBezTo>
                  <a:cubicBezTo>
                    <a:pt x="9" y="10"/>
                    <a:pt x="11" y="12"/>
                    <a:pt x="11" y="12"/>
                  </a:cubicBezTo>
                  <a:cubicBezTo>
                    <a:pt x="12" y="13"/>
                    <a:pt x="11" y="13"/>
                    <a:pt x="11" y="14"/>
                  </a:cubicBezTo>
                  <a:cubicBezTo>
                    <a:pt x="10" y="14"/>
                    <a:pt x="10" y="15"/>
                    <a:pt x="11" y="16"/>
                  </a:cubicBezTo>
                  <a:cubicBezTo>
                    <a:pt x="11" y="17"/>
                    <a:pt x="10" y="17"/>
                    <a:pt x="11" y="18"/>
                  </a:cubicBezTo>
                  <a:cubicBezTo>
                    <a:pt x="12" y="18"/>
                    <a:pt x="14" y="19"/>
                    <a:pt x="15" y="20"/>
                  </a:cubicBezTo>
                  <a:cubicBezTo>
                    <a:pt x="16" y="20"/>
                    <a:pt x="16" y="20"/>
                    <a:pt x="16" y="19"/>
                  </a:cubicBezTo>
                  <a:cubicBezTo>
                    <a:pt x="16" y="18"/>
                    <a:pt x="17" y="19"/>
                    <a:pt x="16" y="19"/>
                  </a:cubicBezTo>
                  <a:cubicBezTo>
                    <a:pt x="16" y="20"/>
                    <a:pt x="16" y="21"/>
                    <a:pt x="17" y="21"/>
                  </a:cubicBezTo>
                  <a:cubicBezTo>
                    <a:pt x="17" y="22"/>
                    <a:pt x="18" y="21"/>
                    <a:pt x="18" y="20"/>
                  </a:cubicBezTo>
                  <a:cubicBezTo>
                    <a:pt x="19" y="20"/>
                    <a:pt x="19" y="19"/>
                    <a:pt x="19" y="19"/>
                  </a:cubicBezTo>
                  <a:cubicBezTo>
                    <a:pt x="19" y="18"/>
                    <a:pt x="18" y="17"/>
                    <a:pt x="18" y="16"/>
                  </a:cubicBezTo>
                  <a:cubicBezTo>
                    <a:pt x="17" y="16"/>
                    <a:pt x="17" y="16"/>
                    <a:pt x="17" y="15"/>
                  </a:cubicBezTo>
                  <a:cubicBezTo>
                    <a:pt x="18" y="15"/>
                    <a:pt x="18" y="13"/>
                    <a:pt x="19" y="13"/>
                  </a:cubicBezTo>
                  <a:cubicBezTo>
                    <a:pt x="19" y="12"/>
                    <a:pt x="20" y="13"/>
                    <a:pt x="20" y="13"/>
                  </a:cubicBezTo>
                  <a:cubicBezTo>
                    <a:pt x="20" y="14"/>
                    <a:pt x="20" y="14"/>
                    <a:pt x="20" y="15"/>
                  </a:cubicBezTo>
                  <a:cubicBezTo>
                    <a:pt x="21" y="15"/>
                    <a:pt x="21" y="15"/>
                    <a:pt x="21" y="16"/>
                  </a:cubicBezTo>
                  <a:cubicBezTo>
                    <a:pt x="21" y="17"/>
                    <a:pt x="21" y="17"/>
                    <a:pt x="21" y="17"/>
                  </a:cubicBezTo>
                  <a:cubicBezTo>
                    <a:pt x="21" y="18"/>
                    <a:pt x="21" y="17"/>
                    <a:pt x="21" y="17"/>
                  </a:cubicBezTo>
                  <a:cubicBezTo>
                    <a:pt x="21" y="16"/>
                    <a:pt x="21" y="16"/>
                    <a:pt x="21" y="15"/>
                  </a:cubicBezTo>
                  <a:cubicBezTo>
                    <a:pt x="21" y="14"/>
                    <a:pt x="21" y="15"/>
                    <a:pt x="22" y="15"/>
                  </a:cubicBezTo>
                  <a:cubicBezTo>
                    <a:pt x="22" y="15"/>
                    <a:pt x="22" y="15"/>
                    <a:pt x="22" y="15"/>
                  </a:cubicBezTo>
                  <a:cubicBezTo>
                    <a:pt x="22" y="14"/>
                    <a:pt x="22" y="15"/>
                    <a:pt x="23" y="14"/>
                  </a:cubicBezTo>
                  <a:cubicBezTo>
                    <a:pt x="23" y="14"/>
                    <a:pt x="23" y="13"/>
                    <a:pt x="23" y="12"/>
                  </a:cubicBezTo>
                  <a:cubicBezTo>
                    <a:pt x="23" y="11"/>
                    <a:pt x="23" y="10"/>
                    <a:pt x="22" y="10"/>
                  </a:cubicBezTo>
                  <a:cubicBezTo>
                    <a:pt x="22" y="10"/>
                    <a:pt x="22" y="10"/>
                    <a:pt x="22" y="10"/>
                  </a:cubicBezTo>
                  <a:cubicBezTo>
                    <a:pt x="22" y="9"/>
                    <a:pt x="23" y="9"/>
                    <a:pt x="23" y="9"/>
                  </a:cubicBezTo>
                  <a:cubicBezTo>
                    <a:pt x="23" y="8"/>
                    <a:pt x="23" y="8"/>
                    <a:pt x="22" y="8"/>
                  </a:cubicBezTo>
                  <a:cubicBezTo>
                    <a:pt x="22" y="8"/>
                    <a:pt x="22" y="8"/>
                    <a:pt x="22" y="8"/>
                  </a:cubicBezTo>
                  <a:cubicBezTo>
                    <a:pt x="22" y="7"/>
                    <a:pt x="22" y="7"/>
                    <a:pt x="21" y="7"/>
                  </a:cubicBezTo>
                  <a:cubicBezTo>
                    <a:pt x="20" y="7"/>
                    <a:pt x="21" y="6"/>
                    <a:pt x="21" y="6"/>
                  </a:cubicBezTo>
                  <a:cubicBezTo>
                    <a:pt x="22" y="5"/>
                    <a:pt x="22" y="4"/>
                    <a:pt x="22" y="4"/>
                  </a:cubicBezTo>
                  <a:cubicBezTo>
                    <a:pt x="21" y="4"/>
                    <a:pt x="21" y="4"/>
                    <a:pt x="21" y="3"/>
                  </a:cubicBezTo>
                  <a:cubicBezTo>
                    <a:pt x="22" y="3"/>
                    <a:pt x="21" y="3"/>
                    <a:pt x="21" y="3"/>
                  </a:cubicBezTo>
                  <a:cubicBezTo>
                    <a:pt x="20" y="3"/>
                    <a:pt x="20" y="2"/>
                    <a:pt x="20" y="2"/>
                  </a:cubicBezTo>
                  <a:cubicBezTo>
                    <a:pt x="20" y="2"/>
                    <a:pt x="18" y="1"/>
                    <a:pt x="18"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1" name="Freeform 754"/>
            <p:cNvSpPr>
              <a:spLocks/>
            </p:cNvSpPr>
            <p:nvPr/>
          </p:nvSpPr>
          <p:spPr bwMode="auto">
            <a:xfrm>
              <a:off x="4697" y="2403"/>
              <a:ext cx="3" cy="6"/>
            </a:xfrm>
            <a:custGeom>
              <a:avLst/>
              <a:gdLst/>
              <a:ahLst/>
              <a:cxnLst>
                <a:cxn ang="0">
                  <a:pos x="0" y="0"/>
                </a:cxn>
                <a:cxn ang="0">
                  <a:pos x="0" y="2"/>
                </a:cxn>
                <a:cxn ang="0">
                  <a:pos x="1" y="2"/>
                </a:cxn>
                <a:cxn ang="0">
                  <a:pos x="1" y="1"/>
                </a:cxn>
                <a:cxn ang="0">
                  <a:pos x="0" y="0"/>
                </a:cxn>
              </a:cxnLst>
              <a:rect l="0" t="0" r="r" b="b"/>
              <a:pathLst>
                <a:path w="1" h="2">
                  <a:moveTo>
                    <a:pt x="0" y="0"/>
                  </a:moveTo>
                  <a:cubicBezTo>
                    <a:pt x="0" y="1"/>
                    <a:pt x="0" y="2"/>
                    <a:pt x="0" y="2"/>
                  </a:cubicBezTo>
                  <a:cubicBezTo>
                    <a:pt x="0" y="2"/>
                    <a:pt x="1" y="2"/>
                    <a:pt x="1" y="2"/>
                  </a:cubicBezTo>
                  <a:cubicBezTo>
                    <a:pt x="0" y="1"/>
                    <a:pt x="1"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2" name="Freeform 755"/>
            <p:cNvSpPr>
              <a:spLocks/>
            </p:cNvSpPr>
            <p:nvPr/>
          </p:nvSpPr>
          <p:spPr bwMode="auto">
            <a:xfrm>
              <a:off x="4703" y="2409"/>
              <a:ext cx="3" cy="7"/>
            </a:xfrm>
            <a:custGeom>
              <a:avLst/>
              <a:gdLst/>
              <a:ahLst/>
              <a:cxnLst>
                <a:cxn ang="0">
                  <a:pos x="0" y="0"/>
                </a:cxn>
                <a:cxn ang="0">
                  <a:pos x="1" y="1"/>
                </a:cxn>
                <a:cxn ang="0">
                  <a:pos x="1" y="1"/>
                </a:cxn>
                <a:cxn ang="0">
                  <a:pos x="0" y="0"/>
                </a:cxn>
              </a:cxnLst>
              <a:rect l="0" t="0" r="r" b="b"/>
              <a:pathLst>
                <a:path w="1" h="2">
                  <a:moveTo>
                    <a:pt x="0" y="0"/>
                  </a:moveTo>
                  <a:cubicBezTo>
                    <a:pt x="0" y="0"/>
                    <a:pt x="0" y="2"/>
                    <a:pt x="1" y="1"/>
                  </a:cubicBezTo>
                  <a:cubicBezTo>
                    <a:pt x="1" y="1"/>
                    <a:pt x="1" y="1"/>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3" name="Freeform 756"/>
            <p:cNvSpPr>
              <a:spLocks/>
            </p:cNvSpPr>
            <p:nvPr/>
          </p:nvSpPr>
          <p:spPr bwMode="auto">
            <a:xfrm>
              <a:off x="4606" y="2484"/>
              <a:ext cx="7" cy="6"/>
            </a:xfrm>
            <a:custGeom>
              <a:avLst/>
              <a:gdLst/>
              <a:ahLst/>
              <a:cxnLst>
                <a:cxn ang="0">
                  <a:pos x="1" y="1"/>
                </a:cxn>
                <a:cxn ang="0">
                  <a:pos x="2" y="1"/>
                </a:cxn>
                <a:cxn ang="0">
                  <a:pos x="0" y="2"/>
                </a:cxn>
                <a:cxn ang="0">
                  <a:pos x="1" y="1"/>
                </a:cxn>
              </a:cxnLst>
              <a:rect l="0" t="0" r="r" b="b"/>
              <a:pathLst>
                <a:path w="2" h="2">
                  <a:moveTo>
                    <a:pt x="1" y="1"/>
                  </a:moveTo>
                  <a:cubicBezTo>
                    <a:pt x="2" y="1"/>
                    <a:pt x="2" y="1"/>
                    <a:pt x="2" y="1"/>
                  </a:cubicBezTo>
                  <a:cubicBezTo>
                    <a:pt x="2" y="0"/>
                    <a:pt x="0" y="1"/>
                    <a:pt x="0" y="2"/>
                  </a:cubicBezTo>
                  <a:cubicBezTo>
                    <a:pt x="0"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4" name="Freeform 757"/>
            <p:cNvSpPr>
              <a:spLocks/>
            </p:cNvSpPr>
            <p:nvPr/>
          </p:nvSpPr>
          <p:spPr bwMode="auto">
            <a:xfrm>
              <a:off x="4622" y="2474"/>
              <a:ext cx="10" cy="3"/>
            </a:xfrm>
            <a:custGeom>
              <a:avLst/>
              <a:gdLst/>
              <a:ahLst/>
              <a:cxnLst>
                <a:cxn ang="0">
                  <a:pos x="1" y="0"/>
                </a:cxn>
                <a:cxn ang="0">
                  <a:pos x="0" y="0"/>
                </a:cxn>
                <a:cxn ang="0">
                  <a:pos x="0" y="0"/>
                </a:cxn>
                <a:cxn ang="0">
                  <a:pos x="2" y="1"/>
                </a:cxn>
                <a:cxn ang="0">
                  <a:pos x="2" y="0"/>
                </a:cxn>
                <a:cxn ang="0">
                  <a:pos x="1" y="0"/>
                </a:cxn>
              </a:cxnLst>
              <a:rect l="0" t="0" r="r" b="b"/>
              <a:pathLst>
                <a:path w="3" h="1">
                  <a:moveTo>
                    <a:pt x="1" y="0"/>
                  </a:moveTo>
                  <a:cubicBezTo>
                    <a:pt x="1" y="0"/>
                    <a:pt x="1" y="0"/>
                    <a:pt x="0" y="0"/>
                  </a:cubicBezTo>
                  <a:cubicBezTo>
                    <a:pt x="0" y="0"/>
                    <a:pt x="0" y="0"/>
                    <a:pt x="0" y="0"/>
                  </a:cubicBezTo>
                  <a:cubicBezTo>
                    <a:pt x="1" y="1"/>
                    <a:pt x="2" y="1"/>
                    <a:pt x="2" y="1"/>
                  </a:cubicBezTo>
                  <a:cubicBezTo>
                    <a:pt x="3" y="1"/>
                    <a:pt x="3" y="0"/>
                    <a:pt x="2"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5" name="Freeform 758"/>
            <p:cNvSpPr>
              <a:spLocks/>
            </p:cNvSpPr>
            <p:nvPr/>
          </p:nvSpPr>
          <p:spPr bwMode="auto">
            <a:xfrm>
              <a:off x="4638" y="2461"/>
              <a:ext cx="7" cy="6"/>
            </a:xfrm>
            <a:custGeom>
              <a:avLst/>
              <a:gdLst/>
              <a:ahLst/>
              <a:cxnLst>
                <a:cxn ang="0">
                  <a:pos x="0" y="1"/>
                </a:cxn>
                <a:cxn ang="0">
                  <a:pos x="1" y="2"/>
                </a:cxn>
                <a:cxn ang="0">
                  <a:pos x="2" y="1"/>
                </a:cxn>
                <a:cxn ang="0">
                  <a:pos x="1" y="1"/>
                </a:cxn>
                <a:cxn ang="0">
                  <a:pos x="0" y="1"/>
                </a:cxn>
                <a:cxn ang="0">
                  <a:pos x="0" y="1"/>
                </a:cxn>
              </a:cxnLst>
              <a:rect l="0" t="0" r="r" b="b"/>
              <a:pathLst>
                <a:path w="2" h="2">
                  <a:moveTo>
                    <a:pt x="0" y="1"/>
                  </a:moveTo>
                  <a:cubicBezTo>
                    <a:pt x="0" y="2"/>
                    <a:pt x="1" y="2"/>
                    <a:pt x="1" y="2"/>
                  </a:cubicBezTo>
                  <a:cubicBezTo>
                    <a:pt x="1" y="2"/>
                    <a:pt x="1" y="2"/>
                    <a:pt x="2" y="1"/>
                  </a:cubicBezTo>
                  <a:cubicBezTo>
                    <a:pt x="2" y="1"/>
                    <a:pt x="2" y="1"/>
                    <a:pt x="1" y="1"/>
                  </a:cubicBezTo>
                  <a:cubicBezTo>
                    <a:pt x="1" y="0"/>
                    <a:pt x="1" y="1"/>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6" name="Freeform 759"/>
            <p:cNvSpPr>
              <a:spLocks/>
            </p:cNvSpPr>
            <p:nvPr/>
          </p:nvSpPr>
          <p:spPr bwMode="auto">
            <a:xfrm>
              <a:off x="4700" y="2454"/>
              <a:ext cx="1" cy="7"/>
            </a:xfrm>
            <a:custGeom>
              <a:avLst/>
              <a:gdLst/>
              <a:ahLst/>
              <a:cxnLst>
                <a:cxn ang="0">
                  <a:pos x="0" y="2"/>
                </a:cxn>
                <a:cxn ang="0">
                  <a:pos x="0" y="1"/>
                </a:cxn>
                <a:cxn ang="0">
                  <a:pos x="0" y="2"/>
                </a:cxn>
              </a:cxnLst>
              <a:rect l="0" t="0" r="r" b="b"/>
              <a:pathLst>
                <a:path h="2">
                  <a:moveTo>
                    <a:pt x="0" y="2"/>
                  </a:moveTo>
                  <a:cubicBezTo>
                    <a:pt x="0" y="2"/>
                    <a:pt x="0" y="1"/>
                    <a:pt x="0" y="1"/>
                  </a:cubicBezTo>
                  <a:cubicBezTo>
                    <a:pt x="0" y="0"/>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7" name="Freeform 760"/>
            <p:cNvSpPr>
              <a:spLocks/>
            </p:cNvSpPr>
            <p:nvPr/>
          </p:nvSpPr>
          <p:spPr bwMode="auto">
            <a:xfrm>
              <a:off x="4558" y="2441"/>
              <a:ext cx="3" cy="4"/>
            </a:xfrm>
            <a:custGeom>
              <a:avLst/>
              <a:gdLst/>
              <a:ahLst/>
              <a:cxnLst>
                <a:cxn ang="0">
                  <a:pos x="1" y="0"/>
                </a:cxn>
                <a:cxn ang="0">
                  <a:pos x="1" y="0"/>
                </a:cxn>
                <a:cxn ang="0">
                  <a:pos x="1" y="1"/>
                </a:cxn>
                <a:cxn ang="0">
                  <a:pos x="1" y="0"/>
                </a:cxn>
                <a:cxn ang="0">
                  <a:pos x="1" y="0"/>
                </a:cxn>
              </a:cxnLst>
              <a:rect l="0" t="0" r="r" b="b"/>
              <a:pathLst>
                <a:path w="1" h="1">
                  <a:moveTo>
                    <a:pt x="1" y="0"/>
                  </a:moveTo>
                  <a:cubicBezTo>
                    <a:pt x="0" y="0"/>
                    <a:pt x="1" y="0"/>
                    <a:pt x="1" y="0"/>
                  </a:cubicBezTo>
                  <a:cubicBezTo>
                    <a:pt x="1" y="1"/>
                    <a:pt x="1" y="1"/>
                    <a:pt x="1" y="1"/>
                  </a:cubicBezTo>
                  <a:cubicBezTo>
                    <a:pt x="1" y="1"/>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8" name="Freeform 761"/>
            <p:cNvSpPr>
              <a:spLocks/>
            </p:cNvSpPr>
            <p:nvPr/>
          </p:nvSpPr>
          <p:spPr bwMode="auto">
            <a:xfrm>
              <a:off x="4528" y="2493"/>
              <a:ext cx="7" cy="10"/>
            </a:xfrm>
            <a:custGeom>
              <a:avLst/>
              <a:gdLst/>
              <a:ahLst/>
              <a:cxnLst>
                <a:cxn ang="0">
                  <a:pos x="0" y="2"/>
                </a:cxn>
                <a:cxn ang="0">
                  <a:pos x="1" y="2"/>
                </a:cxn>
                <a:cxn ang="0">
                  <a:pos x="1" y="3"/>
                </a:cxn>
                <a:cxn ang="0">
                  <a:pos x="1" y="2"/>
                </a:cxn>
                <a:cxn ang="0">
                  <a:pos x="1" y="1"/>
                </a:cxn>
                <a:cxn ang="0">
                  <a:pos x="1" y="0"/>
                </a:cxn>
                <a:cxn ang="0">
                  <a:pos x="0" y="0"/>
                </a:cxn>
                <a:cxn ang="0">
                  <a:pos x="0" y="0"/>
                </a:cxn>
                <a:cxn ang="0">
                  <a:pos x="0" y="1"/>
                </a:cxn>
                <a:cxn ang="0">
                  <a:pos x="0" y="2"/>
                </a:cxn>
              </a:cxnLst>
              <a:rect l="0" t="0" r="r" b="b"/>
              <a:pathLst>
                <a:path w="2" h="3">
                  <a:moveTo>
                    <a:pt x="0" y="2"/>
                  </a:moveTo>
                  <a:cubicBezTo>
                    <a:pt x="0" y="2"/>
                    <a:pt x="0" y="2"/>
                    <a:pt x="1" y="2"/>
                  </a:cubicBezTo>
                  <a:cubicBezTo>
                    <a:pt x="1" y="2"/>
                    <a:pt x="1" y="3"/>
                    <a:pt x="1" y="3"/>
                  </a:cubicBezTo>
                  <a:cubicBezTo>
                    <a:pt x="1" y="3"/>
                    <a:pt x="2" y="3"/>
                    <a:pt x="1" y="2"/>
                  </a:cubicBezTo>
                  <a:cubicBezTo>
                    <a:pt x="1" y="2"/>
                    <a:pt x="1" y="1"/>
                    <a:pt x="1" y="1"/>
                  </a:cubicBezTo>
                  <a:cubicBezTo>
                    <a:pt x="1" y="1"/>
                    <a:pt x="1" y="0"/>
                    <a:pt x="1" y="0"/>
                  </a:cubicBezTo>
                  <a:cubicBezTo>
                    <a:pt x="0" y="0"/>
                    <a:pt x="0" y="0"/>
                    <a:pt x="0" y="0"/>
                  </a:cubicBezTo>
                  <a:cubicBezTo>
                    <a:pt x="0" y="0"/>
                    <a:pt x="0" y="0"/>
                    <a:pt x="0" y="0"/>
                  </a:cubicBezTo>
                  <a:cubicBezTo>
                    <a:pt x="0" y="0"/>
                    <a:pt x="0" y="1"/>
                    <a:pt x="0" y="1"/>
                  </a:cubicBezTo>
                  <a:cubicBezTo>
                    <a:pt x="0" y="1"/>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9" name="Freeform 762"/>
            <p:cNvSpPr>
              <a:spLocks/>
            </p:cNvSpPr>
            <p:nvPr/>
          </p:nvSpPr>
          <p:spPr bwMode="auto">
            <a:xfrm>
              <a:off x="4512" y="2490"/>
              <a:ext cx="16" cy="16"/>
            </a:xfrm>
            <a:custGeom>
              <a:avLst/>
              <a:gdLst/>
              <a:ahLst/>
              <a:cxnLst>
                <a:cxn ang="0">
                  <a:pos x="2" y="4"/>
                </a:cxn>
                <a:cxn ang="0">
                  <a:pos x="3" y="5"/>
                </a:cxn>
                <a:cxn ang="0">
                  <a:pos x="3" y="5"/>
                </a:cxn>
                <a:cxn ang="0">
                  <a:pos x="4" y="4"/>
                </a:cxn>
                <a:cxn ang="0">
                  <a:pos x="4" y="4"/>
                </a:cxn>
                <a:cxn ang="0">
                  <a:pos x="4" y="3"/>
                </a:cxn>
                <a:cxn ang="0">
                  <a:pos x="4" y="2"/>
                </a:cxn>
                <a:cxn ang="0">
                  <a:pos x="4" y="1"/>
                </a:cxn>
                <a:cxn ang="0">
                  <a:pos x="5" y="1"/>
                </a:cxn>
                <a:cxn ang="0">
                  <a:pos x="5" y="1"/>
                </a:cxn>
                <a:cxn ang="0">
                  <a:pos x="5" y="0"/>
                </a:cxn>
                <a:cxn ang="0">
                  <a:pos x="3" y="1"/>
                </a:cxn>
                <a:cxn ang="0">
                  <a:pos x="1" y="2"/>
                </a:cxn>
                <a:cxn ang="0">
                  <a:pos x="0" y="2"/>
                </a:cxn>
                <a:cxn ang="0">
                  <a:pos x="1" y="3"/>
                </a:cxn>
                <a:cxn ang="0">
                  <a:pos x="2" y="4"/>
                </a:cxn>
              </a:cxnLst>
              <a:rect l="0" t="0" r="r" b="b"/>
              <a:pathLst>
                <a:path w="5" h="5">
                  <a:moveTo>
                    <a:pt x="2" y="4"/>
                  </a:moveTo>
                  <a:cubicBezTo>
                    <a:pt x="2" y="4"/>
                    <a:pt x="3" y="5"/>
                    <a:pt x="3" y="5"/>
                  </a:cubicBezTo>
                  <a:cubicBezTo>
                    <a:pt x="3" y="5"/>
                    <a:pt x="3" y="5"/>
                    <a:pt x="3" y="5"/>
                  </a:cubicBezTo>
                  <a:cubicBezTo>
                    <a:pt x="4" y="5"/>
                    <a:pt x="4" y="5"/>
                    <a:pt x="4" y="4"/>
                  </a:cubicBezTo>
                  <a:cubicBezTo>
                    <a:pt x="4" y="4"/>
                    <a:pt x="4" y="4"/>
                    <a:pt x="4" y="4"/>
                  </a:cubicBezTo>
                  <a:cubicBezTo>
                    <a:pt x="4" y="3"/>
                    <a:pt x="4" y="3"/>
                    <a:pt x="4" y="3"/>
                  </a:cubicBezTo>
                  <a:cubicBezTo>
                    <a:pt x="4" y="2"/>
                    <a:pt x="4" y="2"/>
                    <a:pt x="4" y="2"/>
                  </a:cubicBezTo>
                  <a:cubicBezTo>
                    <a:pt x="4" y="2"/>
                    <a:pt x="4" y="2"/>
                    <a:pt x="4" y="1"/>
                  </a:cubicBezTo>
                  <a:cubicBezTo>
                    <a:pt x="4" y="1"/>
                    <a:pt x="5" y="1"/>
                    <a:pt x="5" y="1"/>
                  </a:cubicBezTo>
                  <a:cubicBezTo>
                    <a:pt x="5" y="1"/>
                    <a:pt x="5" y="1"/>
                    <a:pt x="5" y="1"/>
                  </a:cubicBezTo>
                  <a:cubicBezTo>
                    <a:pt x="5" y="0"/>
                    <a:pt x="5" y="0"/>
                    <a:pt x="5" y="0"/>
                  </a:cubicBezTo>
                  <a:cubicBezTo>
                    <a:pt x="4" y="0"/>
                    <a:pt x="4" y="1"/>
                    <a:pt x="3" y="1"/>
                  </a:cubicBezTo>
                  <a:cubicBezTo>
                    <a:pt x="3" y="2"/>
                    <a:pt x="2" y="2"/>
                    <a:pt x="1" y="2"/>
                  </a:cubicBezTo>
                  <a:cubicBezTo>
                    <a:pt x="1" y="2"/>
                    <a:pt x="1" y="2"/>
                    <a:pt x="0" y="2"/>
                  </a:cubicBezTo>
                  <a:cubicBezTo>
                    <a:pt x="1" y="2"/>
                    <a:pt x="1" y="3"/>
                    <a:pt x="1" y="3"/>
                  </a:cubicBezTo>
                  <a:cubicBezTo>
                    <a:pt x="1" y="3"/>
                    <a:pt x="2" y="4"/>
                    <a:pt x="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0" name="Freeform 763"/>
            <p:cNvSpPr>
              <a:spLocks/>
            </p:cNvSpPr>
            <p:nvPr/>
          </p:nvSpPr>
          <p:spPr bwMode="auto">
            <a:xfrm>
              <a:off x="4137" y="2199"/>
              <a:ext cx="4" cy="16"/>
            </a:xfrm>
            <a:custGeom>
              <a:avLst/>
              <a:gdLst/>
              <a:ahLst/>
              <a:cxnLst>
                <a:cxn ang="0">
                  <a:pos x="0" y="1"/>
                </a:cxn>
                <a:cxn ang="0">
                  <a:pos x="1" y="3"/>
                </a:cxn>
                <a:cxn ang="0">
                  <a:pos x="0" y="4"/>
                </a:cxn>
                <a:cxn ang="0">
                  <a:pos x="1" y="3"/>
                </a:cxn>
                <a:cxn ang="0">
                  <a:pos x="1" y="1"/>
                </a:cxn>
                <a:cxn ang="0">
                  <a:pos x="0" y="1"/>
                </a:cxn>
              </a:cxnLst>
              <a:rect l="0" t="0" r="r" b="b"/>
              <a:pathLst>
                <a:path w="1" h="5">
                  <a:moveTo>
                    <a:pt x="0" y="1"/>
                  </a:moveTo>
                  <a:cubicBezTo>
                    <a:pt x="0" y="2"/>
                    <a:pt x="1" y="2"/>
                    <a:pt x="1" y="3"/>
                  </a:cubicBezTo>
                  <a:cubicBezTo>
                    <a:pt x="0" y="3"/>
                    <a:pt x="0" y="3"/>
                    <a:pt x="0" y="4"/>
                  </a:cubicBezTo>
                  <a:cubicBezTo>
                    <a:pt x="0" y="4"/>
                    <a:pt x="1" y="5"/>
                    <a:pt x="1" y="3"/>
                  </a:cubicBezTo>
                  <a:cubicBezTo>
                    <a:pt x="1" y="2"/>
                    <a:pt x="1" y="1"/>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1" name="Freeform 764"/>
            <p:cNvSpPr>
              <a:spLocks/>
            </p:cNvSpPr>
            <p:nvPr/>
          </p:nvSpPr>
          <p:spPr bwMode="auto">
            <a:xfrm>
              <a:off x="4144" y="2205"/>
              <a:ext cx="3" cy="7"/>
            </a:xfrm>
            <a:custGeom>
              <a:avLst/>
              <a:gdLst/>
              <a:ahLst/>
              <a:cxnLst>
                <a:cxn ang="0">
                  <a:pos x="0" y="2"/>
                </a:cxn>
                <a:cxn ang="0">
                  <a:pos x="1" y="0"/>
                </a:cxn>
                <a:cxn ang="0">
                  <a:pos x="0" y="2"/>
                </a:cxn>
              </a:cxnLst>
              <a:rect l="0" t="0" r="r" b="b"/>
              <a:pathLst>
                <a:path w="1" h="2">
                  <a:moveTo>
                    <a:pt x="0" y="2"/>
                  </a:moveTo>
                  <a:cubicBezTo>
                    <a:pt x="0" y="2"/>
                    <a:pt x="1" y="1"/>
                    <a:pt x="1" y="0"/>
                  </a:cubicBezTo>
                  <a:cubicBezTo>
                    <a:pt x="0" y="0"/>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2" name="Freeform 765"/>
            <p:cNvSpPr>
              <a:spLocks/>
            </p:cNvSpPr>
            <p:nvPr/>
          </p:nvSpPr>
          <p:spPr bwMode="auto">
            <a:xfrm>
              <a:off x="4144" y="2199"/>
              <a:ext cx="3" cy="6"/>
            </a:xfrm>
            <a:custGeom>
              <a:avLst/>
              <a:gdLst/>
              <a:ahLst/>
              <a:cxnLst>
                <a:cxn ang="0">
                  <a:pos x="0" y="0"/>
                </a:cxn>
                <a:cxn ang="0">
                  <a:pos x="0" y="1"/>
                </a:cxn>
                <a:cxn ang="0">
                  <a:pos x="0" y="0"/>
                </a:cxn>
              </a:cxnLst>
              <a:rect l="0" t="0" r="r" b="b"/>
              <a:pathLst>
                <a:path w="1" h="2">
                  <a:moveTo>
                    <a:pt x="0" y="0"/>
                  </a:moveTo>
                  <a:cubicBezTo>
                    <a:pt x="0" y="0"/>
                    <a:pt x="0" y="0"/>
                    <a:pt x="0" y="1"/>
                  </a:cubicBezTo>
                  <a:cubicBezTo>
                    <a:pt x="0" y="1"/>
                    <a:pt x="1" y="2"/>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3" name="Freeform 766"/>
            <p:cNvSpPr>
              <a:spLocks/>
            </p:cNvSpPr>
            <p:nvPr/>
          </p:nvSpPr>
          <p:spPr bwMode="auto">
            <a:xfrm>
              <a:off x="4150" y="2202"/>
              <a:ext cx="4" cy="7"/>
            </a:xfrm>
            <a:custGeom>
              <a:avLst/>
              <a:gdLst/>
              <a:ahLst/>
              <a:cxnLst>
                <a:cxn ang="0">
                  <a:pos x="0" y="1"/>
                </a:cxn>
                <a:cxn ang="0">
                  <a:pos x="1" y="1"/>
                </a:cxn>
                <a:cxn ang="0">
                  <a:pos x="0" y="1"/>
                </a:cxn>
              </a:cxnLst>
              <a:rect l="0" t="0" r="r" b="b"/>
              <a:pathLst>
                <a:path w="1" h="2">
                  <a:moveTo>
                    <a:pt x="0" y="1"/>
                  </a:moveTo>
                  <a:cubicBezTo>
                    <a:pt x="0" y="1"/>
                    <a:pt x="1" y="2"/>
                    <a:pt x="1" y="1"/>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4" name="Freeform 767"/>
            <p:cNvSpPr>
              <a:spLocks/>
            </p:cNvSpPr>
            <p:nvPr/>
          </p:nvSpPr>
          <p:spPr bwMode="auto">
            <a:xfrm>
              <a:off x="3963" y="2412"/>
              <a:ext cx="35" cy="65"/>
            </a:xfrm>
            <a:custGeom>
              <a:avLst/>
              <a:gdLst/>
              <a:ahLst/>
              <a:cxnLst>
                <a:cxn ang="0">
                  <a:pos x="10" y="12"/>
                </a:cxn>
                <a:cxn ang="0">
                  <a:pos x="9" y="9"/>
                </a:cxn>
                <a:cxn ang="0">
                  <a:pos x="7" y="6"/>
                </a:cxn>
                <a:cxn ang="0">
                  <a:pos x="6" y="4"/>
                </a:cxn>
                <a:cxn ang="0">
                  <a:pos x="4" y="1"/>
                </a:cxn>
                <a:cxn ang="0">
                  <a:pos x="2" y="0"/>
                </a:cxn>
                <a:cxn ang="0">
                  <a:pos x="2" y="1"/>
                </a:cxn>
                <a:cxn ang="0">
                  <a:pos x="3" y="2"/>
                </a:cxn>
                <a:cxn ang="0">
                  <a:pos x="3" y="2"/>
                </a:cxn>
                <a:cxn ang="0">
                  <a:pos x="3" y="2"/>
                </a:cxn>
                <a:cxn ang="0">
                  <a:pos x="2" y="2"/>
                </a:cxn>
                <a:cxn ang="0">
                  <a:pos x="2" y="3"/>
                </a:cxn>
                <a:cxn ang="0">
                  <a:pos x="2" y="4"/>
                </a:cxn>
                <a:cxn ang="0">
                  <a:pos x="1" y="6"/>
                </a:cxn>
                <a:cxn ang="0">
                  <a:pos x="0" y="9"/>
                </a:cxn>
                <a:cxn ang="0">
                  <a:pos x="0" y="11"/>
                </a:cxn>
                <a:cxn ang="0">
                  <a:pos x="2" y="18"/>
                </a:cxn>
                <a:cxn ang="0">
                  <a:pos x="4" y="19"/>
                </a:cxn>
                <a:cxn ang="0">
                  <a:pos x="5" y="19"/>
                </a:cxn>
                <a:cxn ang="0">
                  <a:pos x="10" y="17"/>
                </a:cxn>
                <a:cxn ang="0">
                  <a:pos x="11" y="13"/>
                </a:cxn>
                <a:cxn ang="0">
                  <a:pos x="10" y="12"/>
                </a:cxn>
              </a:cxnLst>
              <a:rect l="0" t="0" r="r" b="b"/>
              <a:pathLst>
                <a:path w="11" h="20">
                  <a:moveTo>
                    <a:pt x="10" y="12"/>
                  </a:moveTo>
                  <a:cubicBezTo>
                    <a:pt x="10" y="12"/>
                    <a:pt x="10" y="10"/>
                    <a:pt x="9" y="9"/>
                  </a:cubicBezTo>
                  <a:cubicBezTo>
                    <a:pt x="8" y="8"/>
                    <a:pt x="8" y="6"/>
                    <a:pt x="7" y="6"/>
                  </a:cubicBezTo>
                  <a:cubicBezTo>
                    <a:pt x="7" y="5"/>
                    <a:pt x="6" y="5"/>
                    <a:pt x="6" y="4"/>
                  </a:cubicBezTo>
                  <a:cubicBezTo>
                    <a:pt x="5" y="3"/>
                    <a:pt x="5" y="2"/>
                    <a:pt x="4" y="1"/>
                  </a:cubicBezTo>
                  <a:cubicBezTo>
                    <a:pt x="3" y="1"/>
                    <a:pt x="3" y="0"/>
                    <a:pt x="2" y="0"/>
                  </a:cubicBezTo>
                  <a:cubicBezTo>
                    <a:pt x="1" y="0"/>
                    <a:pt x="2" y="1"/>
                    <a:pt x="2" y="1"/>
                  </a:cubicBezTo>
                  <a:cubicBezTo>
                    <a:pt x="3" y="2"/>
                    <a:pt x="2" y="1"/>
                    <a:pt x="3" y="2"/>
                  </a:cubicBezTo>
                  <a:cubicBezTo>
                    <a:pt x="4" y="2"/>
                    <a:pt x="4" y="2"/>
                    <a:pt x="3" y="2"/>
                  </a:cubicBezTo>
                  <a:cubicBezTo>
                    <a:pt x="3" y="2"/>
                    <a:pt x="3" y="2"/>
                    <a:pt x="3" y="2"/>
                  </a:cubicBezTo>
                  <a:cubicBezTo>
                    <a:pt x="2" y="1"/>
                    <a:pt x="3" y="2"/>
                    <a:pt x="2" y="2"/>
                  </a:cubicBezTo>
                  <a:cubicBezTo>
                    <a:pt x="2" y="2"/>
                    <a:pt x="2" y="3"/>
                    <a:pt x="2" y="3"/>
                  </a:cubicBezTo>
                  <a:cubicBezTo>
                    <a:pt x="2" y="4"/>
                    <a:pt x="2" y="4"/>
                    <a:pt x="2" y="4"/>
                  </a:cubicBezTo>
                  <a:cubicBezTo>
                    <a:pt x="1" y="5"/>
                    <a:pt x="1" y="5"/>
                    <a:pt x="1" y="6"/>
                  </a:cubicBezTo>
                  <a:cubicBezTo>
                    <a:pt x="1" y="7"/>
                    <a:pt x="1" y="8"/>
                    <a:pt x="0" y="9"/>
                  </a:cubicBezTo>
                  <a:cubicBezTo>
                    <a:pt x="0" y="10"/>
                    <a:pt x="0" y="11"/>
                    <a:pt x="0" y="11"/>
                  </a:cubicBezTo>
                  <a:cubicBezTo>
                    <a:pt x="1" y="11"/>
                    <a:pt x="2" y="17"/>
                    <a:pt x="2" y="18"/>
                  </a:cubicBezTo>
                  <a:cubicBezTo>
                    <a:pt x="2" y="19"/>
                    <a:pt x="3" y="19"/>
                    <a:pt x="4" y="19"/>
                  </a:cubicBezTo>
                  <a:cubicBezTo>
                    <a:pt x="4" y="20"/>
                    <a:pt x="5" y="20"/>
                    <a:pt x="5" y="19"/>
                  </a:cubicBezTo>
                  <a:cubicBezTo>
                    <a:pt x="5" y="19"/>
                    <a:pt x="9" y="17"/>
                    <a:pt x="10" y="17"/>
                  </a:cubicBezTo>
                  <a:cubicBezTo>
                    <a:pt x="11" y="16"/>
                    <a:pt x="11" y="14"/>
                    <a:pt x="11" y="13"/>
                  </a:cubicBezTo>
                  <a:cubicBezTo>
                    <a:pt x="11" y="13"/>
                    <a:pt x="11" y="12"/>
                    <a:pt x="10" y="1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5" name="Freeform 768"/>
            <p:cNvSpPr>
              <a:spLocks/>
            </p:cNvSpPr>
            <p:nvPr/>
          </p:nvSpPr>
          <p:spPr bwMode="auto">
            <a:xfrm>
              <a:off x="3410" y="2775"/>
              <a:ext cx="3" cy="3"/>
            </a:xfrm>
            <a:custGeom>
              <a:avLst/>
              <a:gdLst/>
              <a:ahLst/>
              <a:cxnLst>
                <a:cxn ang="0">
                  <a:pos x="0" y="1"/>
                </a:cxn>
                <a:cxn ang="0">
                  <a:pos x="0" y="0"/>
                </a:cxn>
                <a:cxn ang="0">
                  <a:pos x="0" y="1"/>
                </a:cxn>
                <a:cxn ang="0">
                  <a:pos x="0" y="1"/>
                </a:cxn>
              </a:cxnLst>
              <a:rect l="0" t="0" r="r" b="b"/>
              <a:pathLst>
                <a:path w="1" h="1">
                  <a:moveTo>
                    <a:pt x="0" y="1"/>
                  </a:moveTo>
                  <a:cubicBezTo>
                    <a:pt x="0" y="1"/>
                    <a:pt x="1" y="1"/>
                    <a:pt x="0" y="0"/>
                  </a:cubicBezTo>
                  <a:cubicBezTo>
                    <a:pt x="0" y="0"/>
                    <a:pt x="0" y="0"/>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6" name="Freeform 769"/>
            <p:cNvSpPr>
              <a:spLocks/>
            </p:cNvSpPr>
            <p:nvPr/>
          </p:nvSpPr>
          <p:spPr bwMode="auto">
            <a:xfrm>
              <a:off x="3394" y="2765"/>
              <a:ext cx="6" cy="6"/>
            </a:xfrm>
            <a:custGeom>
              <a:avLst/>
              <a:gdLst/>
              <a:ahLst/>
              <a:cxnLst>
                <a:cxn ang="0">
                  <a:pos x="2" y="1"/>
                </a:cxn>
                <a:cxn ang="0">
                  <a:pos x="1" y="0"/>
                </a:cxn>
                <a:cxn ang="0">
                  <a:pos x="1" y="1"/>
                </a:cxn>
                <a:cxn ang="0">
                  <a:pos x="2" y="1"/>
                </a:cxn>
              </a:cxnLst>
              <a:rect l="0" t="0" r="r" b="b"/>
              <a:pathLst>
                <a:path w="2" h="2">
                  <a:moveTo>
                    <a:pt x="2" y="1"/>
                  </a:moveTo>
                  <a:cubicBezTo>
                    <a:pt x="2" y="1"/>
                    <a:pt x="2" y="0"/>
                    <a:pt x="1" y="0"/>
                  </a:cubicBezTo>
                  <a:cubicBezTo>
                    <a:pt x="1" y="1"/>
                    <a:pt x="0" y="1"/>
                    <a:pt x="1" y="1"/>
                  </a:cubicBezTo>
                  <a:cubicBezTo>
                    <a:pt x="2" y="1"/>
                    <a:pt x="2"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7" name="Freeform 770"/>
            <p:cNvSpPr>
              <a:spLocks/>
            </p:cNvSpPr>
            <p:nvPr/>
          </p:nvSpPr>
          <p:spPr bwMode="auto">
            <a:xfrm>
              <a:off x="3378" y="2752"/>
              <a:ext cx="6" cy="13"/>
            </a:xfrm>
            <a:custGeom>
              <a:avLst/>
              <a:gdLst/>
              <a:ahLst/>
              <a:cxnLst>
                <a:cxn ang="0">
                  <a:pos x="1" y="3"/>
                </a:cxn>
                <a:cxn ang="0">
                  <a:pos x="2" y="2"/>
                </a:cxn>
                <a:cxn ang="0">
                  <a:pos x="1" y="1"/>
                </a:cxn>
                <a:cxn ang="0">
                  <a:pos x="1" y="2"/>
                </a:cxn>
                <a:cxn ang="0">
                  <a:pos x="1" y="3"/>
                </a:cxn>
              </a:cxnLst>
              <a:rect l="0" t="0" r="r" b="b"/>
              <a:pathLst>
                <a:path w="2" h="4">
                  <a:moveTo>
                    <a:pt x="1" y="3"/>
                  </a:moveTo>
                  <a:cubicBezTo>
                    <a:pt x="2" y="4"/>
                    <a:pt x="2" y="3"/>
                    <a:pt x="2" y="2"/>
                  </a:cubicBezTo>
                  <a:cubicBezTo>
                    <a:pt x="1" y="2"/>
                    <a:pt x="1" y="1"/>
                    <a:pt x="1" y="1"/>
                  </a:cubicBezTo>
                  <a:cubicBezTo>
                    <a:pt x="1" y="0"/>
                    <a:pt x="1" y="1"/>
                    <a:pt x="1" y="2"/>
                  </a:cubicBezTo>
                  <a:cubicBezTo>
                    <a:pt x="0" y="2"/>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8" name="Freeform 771"/>
            <p:cNvSpPr>
              <a:spLocks/>
            </p:cNvSpPr>
            <p:nvPr/>
          </p:nvSpPr>
          <p:spPr bwMode="auto">
            <a:xfrm>
              <a:off x="3190" y="1769"/>
              <a:ext cx="13" cy="6"/>
            </a:xfrm>
            <a:custGeom>
              <a:avLst/>
              <a:gdLst/>
              <a:ahLst/>
              <a:cxnLst>
                <a:cxn ang="0">
                  <a:pos x="2" y="2"/>
                </a:cxn>
                <a:cxn ang="0">
                  <a:pos x="3" y="1"/>
                </a:cxn>
                <a:cxn ang="0">
                  <a:pos x="1" y="1"/>
                </a:cxn>
                <a:cxn ang="0">
                  <a:pos x="2" y="2"/>
                </a:cxn>
              </a:cxnLst>
              <a:rect l="0" t="0" r="r" b="b"/>
              <a:pathLst>
                <a:path w="4" h="2">
                  <a:moveTo>
                    <a:pt x="2" y="2"/>
                  </a:moveTo>
                  <a:cubicBezTo>
                    <a:pt x="2" y="2"/>
                    <a:pt x="4" y="2"/>
                    <a:pt x="3" y="1"/>
                  </a:cubicBezTo>
                  <a:cubicBezTo>
                    <a:pt x="1" y="1"/>
                    <a:pt x="0" y="0"/>
                    <a:pt x="1" y="1"/>
                  </a:cubicBezTo>
                  <a:cubicBezTo>
                    <a:pt x="1" y="1"/>
                    <a:pt x="1" y="1"/>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9" name="Freeform 772"/>
            <p:cNvSpPr>
              <a:spLocks/>
            </p:cNvSpPr>
            <p:nvPr/>
          </p:nvSpPr>
          <p:spPr bwMode="auto">
            <a:xfrm>
              <a:off x="3203" y="1973"/>
              <a:ext cx="42" cy="19"/>
            </a:xfrm>
            <a:custGeom>
              <a:avLst/>
              <a:gdLst/>
              <a:ahLst/>
              <a:cxnLst>
                <a:cxn ang="0">
                  <a:pos x="3" y="3"/>
                </a:cxn>
                <a:cxn ang="0">
                  <a:pos x="2" y="4"/>
                </a:cxn>
                <a:cxn ang="0">
                  <a:pos x="1" y="4"/>
                </a:cxn>
                <a:cxn ang="0">
                  <a:pos x="0" y="5"/>
                </a:cxn>
                <a:cxn ang="0">
                  <a:pos x="1" y="6"/>
                </a:cxn>
                <a:cxn ang="0">
                  <a:pos x="4" y="6"/>
                </a:cxn>
                <a:cxn ang="0">
                  <a:pos x="7" y="5"/>
                </a:cxn>
                <a:cxn ang="0">
                  <a:pos x="7" y="5"/>
                </a:cxn>
                <a:cxn ang="0">
                  <a:pos x="8" y="5"/>
                </a:cxn>
                <a:cxn ang="0">
                  <a:pos x="9" y="5"/>
                </a:cxn>
                <a:cxn ang="0">
                  <a:pos x="9" y="3"/>
                </a:cxn>
                <a:cxn ang="0">
                  <a:pos x="9" y="3"/>
                </a:cxn>
                <a:cxn ang="0">
                  <a:pos x="10" y="2"/>
                </a:cxn>
                <a:cxn ang="0">
                  <a:pos x="11" y="1"/>
                </a:cxn>
                <a:cxn ang="0">
                  <a:pos x="9" y="2"/>
                </a:cxn>
                <a:cxn ang="0">
                  <a:pos x="7" y="2"/>
                </a:cxn>
                <a:cxn ang="0">
                  <a:pos x="4" y="2"/>
                </a:cxn>
                <a:cxn ang="0">
                  <a:pos x="4" y="3"/>
                </a:cxn>
                <a:cxn ang="0">
                  <a:pos x="3" y="3"/>
                </a:cxn>
              </a:cxnLst>
              <a:rect l="0" t="0" r="r" b="b"/>
              <a:pathLst>
                <a:path w="13" h="6">
                  <a:moveTo>
                    <a:pt x="3" y="3"/>
                  </a:moveTo>
                  <a:cubicBezTo>
                    <a:pt x="3" y="3"/>
                    <a:pt x="2" y="4"/>
                    <a:pt x="2" y="4"/>
                  </a:cubicBezTo>
                  <a:cubicBezTo>
                    <a:pt x="1" y="4"/>
                    <a:pt x="1" y="4"/>
                    <a:pt x="1" y="4"/>
                  </a:cubicBezTo>
                  <a:cubicBezTo>
                    <a:pt x="0" y="4"/>
                    <a:pt x="0" y="5"/>
                    <a:pt x="0" y="5"/>
                  </a:cubicBezTo>
                  <a:cubicBezTo>
                    <a:pt x="0" y="5"/>
                    <a:pt x="0" y="5"/>
                    <a:pt x="1" y="6"/>
                  </a:cubicBezTo>
                  <a:cubicBezTo>
                    <a:pt x="1" y="6"/>
                    <a:pt x="3" y="6"/>
                    <a:pt x="4" y="6"/>
                  </a:cubicBezTo>
                  <a:cubicBezTo>
                    <a:pt x="5" y="6"/>
                    <a:pt x="6" y="6"/>
                    <a:pt x="7" y="5"/>
                  </a:cubicBezTo>
                  <a:cubicBezTo>
                    <a:pt x="7" y="5"/>
                    <a:pt x="7" y="5"/>
                    <a:pt x="7" y="5"/>
                  </a:cubicBezTo>
                  <a:cubicBezTo>
                    <a:pt x="7" y="4"/>
                    <a:pt x="8" y="5"/>
                    <a:pt x="8" y="5"/>
                  </a:cubicBezTo>
                  <a:cubicBezTo>
                    <a:pt x="8" y="5"/>
                    <a:pt x="9" y="4"/>
                    <a:pt x="9" y="5"/>
                  </a:cubicBezTo>
                  <a:cubicBezTo>
                    <a:pt x="10" y="5"/>
                    <a:pt x="9" y="4"/>
                    <a:pt x="9" y="3"/>
                  </a:cubicBezTo>
                  <a:cubicBezTo>
                    <a:pt x="8" y="3"/>
                    <a:pt x="9" y="2"/>
                    <a:pt x="9" y="3"/>
                  </a:cubicBezTo>
                  <a:cubicBezTo>
                    <a:pt x="9" y="3"/>
                    <a:pt x="9" y="2"/>
                    <a:pt x="10" y="2"/>
                  </a:cubicBezTo>
                  <a:cubicBezTo>
                    <a:pt x="10" y="2"/>
                    <a:pt x="10" y="2"/>
                    <a:pt x="11" y="1"/>
                  </a:cubicBezTo>
                  <a:cubicBezTo>
                    <a:pt x="13" y="0"/>
                    <a:pt x="10" y="1"/>
                    <a:pt x="9" y="2"/>
                  </a:cubicBezTo>
                  <a:cubicBezTo>
                    <a:pt x="8" y="2"/>
                    <a:pt x="7" y="2"/>
                    <a:pt x="7" y="2"/>
                  </a:cubicBezTo>
                  <a:cubicBezTo>
                    <a:pt x="6" y="2"/>
                    <a:pt x="4" y="3"/>
                    <a:pt x="4" y="2"/>
                  </a:cubicBezTo>
                  <a:cubicBezTo>
                    <a:pt x="4" y="2"/>
                    <a:pt x="4" y="2"/>
                    <a:pt x="4" y="3"/>
                  </a:cubicBezTo>
                  <a:cubicBezTo>
                    <a:pt x="4" y="3"/>
                    <a:pt x="4"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0" name="Freeform 773"/>
            <p:cNvSpPr>
              <a:spLocks/>
            </p:cNvSpPr>
            <p:nvPr/>
          </p:nvSpPr>
          <p:spPr bwMode="auto">
            <a:xfrm>
              <a:off x="3119" y="3040"/>
              <a:ext cx="39" cy="39"/>
            </a:xfrm>
            <a:custGeom>
              <a:avLst/>
              <a:gdLst/>
              <a:ahLst/>
              <a:cxnLst>
                <a:cxn ang="0">
                  <a:pos x="12" y="3"/>
                </a:cxn>
                <a:cxn ang="0">
                  <a:pos x="12" y="3"/>
                </a:cxn>
                <a:cxn ang="0">
                  <a:pos x="10" y="2"/>
                </a:cxn>
                <a:cxn ang="0">
                  <a:pos x="9" y="1"/>
                </a:cxn>
                <a:cxn ang="0">
                  <a:pos x="9" y="1"/>
                </a:cxn>
                <a:cxn ang="0">
                  <a:pos x="8" y="0"/>
                </a:cxn>
                <a:cxn ang="0">
                  <a:pos x="8" y="0"/>
                </a:cxn>
                <a:cxn ang="0">
                  <a:pos x="7" y="1"/>
                </a:cxn>
                <a:cxn ang="0">
                  <a:pos x="6" y="1"/>
                </a:cxn>
                <a:cxn ang="0">
                  <a:pos x="4" y="2"/>
                </a:cxn>
                <a:cxn ang="0">
                  <a:pos x="4" y="3"/>
                </a:cxn>
                <a:cxn ang="0">
                  <a:pos x="3" y="4"/>
                </a:cxn>
                <a:cxn ang="0">
                  <a:pos x="2" y="5"/>
                </a:cxn>
                <a:cxn ang="0">
                  <a:pos x="1" y="6"/>
                </a:cxn>
                <a:cxn ang="0">
                  <a:pos x="0" y="6"/>
                </a:cxn>
                <a:cxn ang="0">
                  <a:pos x="1" y="7"/>
                </a:cxn>
                <a:cxn ang="0">
                  <a:pos x="2" y="9"/>
                </a:cxn>
                <a:cxn ang="0">
                  <a:pos x="2" y="10"/>
                </a:cxn>
                <a:cxn ang="0">
                  <a:pos x="5" y="11"/>
                </a:cxn>
                <a:cxn ang="0">
                  <a:pos x="5" y="12"/>
                </a:cxn>
                <a:cxn ang="0">
                  <a:pos x="6" y="11"/>
                </a:cxn>
                <a:cxn ang="0">
                  <a:pos x="7" y="9"/>
                </a:cxn>
                <a:cxn ang="0">
                  <a:pos x="7" y="9"/>
                </a:cxn>
                <a:cxn ang="0">
                  <a:pos x="10" y="8"/>
                </a:cxn>
                <a:cxn ang="0">
                  <a:pos x="11" y="8"/>
                </a:cxn>
                <a:cxn ang="0">
                  <a:pos x="11" y="7"/>
                </a:cxn>
                <a:cxn ang="0">
                  <a:pos x="11" y="7"/>
                </a:cxn>
                <a:cxn ang="0">
                  <a:pos x="11" y="7"/>
                </a:cxn>
                <a:cxn ang="0">
                  <a:pos x="11" y="6"/>
                </a:cxn>
                <a:cxn ang="0">
                  <a:pos x="12" y="5"/>
                </a:cxn>
                <a:cxn ang="0">
                  <a:pos x="12" y="5"/>
                </a:cxn>
                <a:cxn ang="0">
                  <a:pos x="12" y="5"/>
                </a:cxn>
                <a:cxn ang="0">
                  <a:pos x="12" y="4"/>
                </a:cxn>
                <a:cxn ang="0">
                  <a:pos x="12" y="3"/>
                </a:cxn>
              </a:cxnLst>
              <a:rect l="0" t="0" r="r" b="b"/>
              <a:pathLst>
                <a:path w="12" h="12">
                  <a:moveTo>
                    <a:pt x="12" y="3"/>
                  </a:moveTo>
                  <a:cubicBezTo>
                    <a:pt x="12" y="3"/>
                    <a:pt x="12" y="3"/>
                    <a:pt x="12" y="3"/>
                  </a:cubicBezTo>
                  <a:cubicBezTo>
                    <a:pt x="11" y="3"/>
                    <a:pt x="10" y="2"/>
                    <a:pt x="10" y="2"/>
                  </a:cubicBezTo>
                  <a:cubicBezTo>
                    <a:pt x="10" y="1"/>
                    <a:pt x="9" y="1"/>
                    <a:pt x="9" y="1"/>
                  </a:cubicBezTo>
                  <a:cubicBezTo>
                    <a:pt x="9" y="1"/>
                    <a:pt x="9" y="1"/>
                    <a:pt x="9" y="1"/>
                  </a:cubicBezTo>
                  <a:cubicBezTo>
                    <a:pt x="9" y="1"/>
                    <a:pt x="9" y="1"/>
                    <a:pt x="8" y="0"/>
                  </a:cubicBezTo>
                  <a:cubicBezTo>
                    <a:pt x="8" y="0"/>
                    <a:pt x="8" y="0"/>
                    <a:pt x="8" y="0"/>
                  </a:cubicBezTo>
                  <a:cubicBezTo>
                    <a:pt x="8" y="0"/>
                    <a:pt x="7" y="1"/>
                    <a:pt x="7" y="1"/>
                  </a:cubicBezTo>
                  <a:cubicBezTo>
                    <a:pt x="6" y="1"/>
                    <a:pt x="6" y="1"/>
                    <a:pt x="6" y="1"/>
                  </a:cubicBezTo>
                  <a:cubicBezTo>
                    <a:pt x="6" y="1"/>
                    <a:pt x="4" y="2"/>
                    <a:pt x="4" y="2"/>
                  </a:cubicBezTo>
                  <a:cubicBezTo>
                    <a:pt x="4" y="2"/>
                    <a:pt x="4" y="3"/>
                    <a:pt x="4" y="3"/>
                  </a:cubicBezTo>
                  <a:cubicBezTo>
                    <a:pt x="4" y="3"/>
                    <a:pt x="3" y="4"/>
                    <a:pt x="3" y="4"/>
                  </a:cubicBezTo>
                  <a:cubicBezTo>
                    <a:pt x="3" y="4"/>
                    <a:pt x="2" y="5"/>
                    <a:pt x="2" y="5"/>
                  </a:cubicBezTo>
                  <a:cubicBezTo>
                    <a:pt x="2" y="5"/>
                    <a:pt x="1" y="6"/>
                    <a:pt x="1" y="6"/>
                  </a:cubicBezTo>
                  <a:cubicBezTo>
                    <a:pt x="1" y="6"/>
                    <a:pt x="1" y="6"/>
                    <a:pt x="0" y="6"/>
                  </a:cubicBezTo>
                  <a:cubicBezTo>
                    <a:pt x="0" y="6"/>
                    <a:pt x="1" y="7"/>
                    <a:pt x="1" y="7"/>
                  </a:cubicBezTo>
                  <a:cubicBezTo>
                    <a:pt x="1" y="8"/>
                    <a:pt x="2" y="9"/>
                    <a:pt x="2" y="9"/>
                  </a:cubicBezTo>
                  <a:cubicBezTo>
                    <a:pt x="2" y="10"/>
                    <a:pt x="2" y="10"/>
                    <a:pt x="2" y="10"/>
                  </a:cubicBezTo>
                  <a:cubicBezTo>
                    <a:pt x="3" y="10"/>
                    <a:pt x="5" y="11"/>
                    <a:pt x="5" y="11"/>
                  </a:cubicBezTo>
                  <a:cubicBezTo>
                    <a:pt x="5" y="12"/>
                    <a:pt x="5" y="12"/>
                    <a:pt x="5" y="12"/>
                  </a:cubicBezTo>
                  <a:cubicBezTo>
                    <a:pt x="6" y="12"/>
                    <a:pt x="6" y="11"/>
                    <a:pt x="6" y="11"/>
                  </a:cubicBezTo>
                  <a:cubicBezTo>
                    <a:pt x="6" y="11"/>
                    <a:pt x="7" y="9"/>
                    <a:pt x="7" y="9"/>
                  </a:cubicBezTo>
                  <a:cubicBezTo>
                    <a:pt x="7" y="9"/>
                    <a:pt x="7" y="9"/>
                    <a:pt x="7" y="9"/>
                  </a:cubicBezTo>
                  <a:cubicBezTo>
                    <a:pt x="7" y="9"/>
                    <a:pt x="10" y="8"/>
                    <a:pt x="10" y="8"/>
                  </a:cubicBezTo>
                  <a:cubicBezTo>
                    <a:pt x="10" y="8"/>
                    <a:pt x="11" y="8"/>
                    <a:pt x="11" y="8"/>
                  </a:cubicBezTo>
                  <a:cubicBezTo>
                    <a:pt x="11" y="8"/>
                    <a:pt x="11" y="7"/>
                    <a:pt x="11" y="7"/>
                  </a:cubicBezTo>
                  <a:cubicBezTo>
                    <a:pt x="11" y="7"/>
                    <a:pt x="11" y="7"/>
                    <a:pt x="11" y="7"/>
                  </a:cubicBezTo>
                  <a:cubicBezTo>
                    <a:pt x="11" y="7"/>
                    <a:pt x="11" y="7"/>
                    <a:pt x="11" y="7"/>
                  </a:cubicBezTo>
                  <a:cubicBezTo>
                    <a:pt x="11" y="7"/>
                    <a:pt x="11" y="6"/>
                    <a:pt x="11" y="6"/>
                  </a:cubicBezTo>
                  <a:cubicBezTo>
                    <a:pt x="11" y="6"/>
                    <a:pt x="12" y="6"/>
                    <a:pt x="12" y="5"/>
                  </a:cubicBezTo>
                  <a:cubicBezTo>
                    <a:pt x="12" y="5"/>
                    <a:pt x="12" y="5"/>
                    <a:pt x="12" y="5"/>
                  </a:cubicBezTo>
                  <a:cubicBezTo>
                    <a:pt x="12" y="5"/>
                    <a:pt x="12" y="5"/>
                    <a:pt x="12" y="5"/>
                  </a:cubicBezTo>
                  <a:cubicBezTo>
                    <a:pt x="12" y="5"/>
                    <a:pt x="12" y="4"/>
                    <a:pt x="12" y="4"/>
                  </a:cubicBezTo>
                  <a:cubicBezTo>
                    <a:pt x="12" y="4"/>
                    <a:pt x="12" y="3"/>
                    <a:pt x="1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1" name="Freeform 774"/>
            <p:cNvSpPr>
              <a:spLocks/>
            </p:cNvSpPr>
            <p:nvPr/>
          </p:nvSpPr>
          <p:spPr bwMode="auto">
            <a:xfrm>
              <a:off x="3181" y="2991"/>
              <a:ext cx="22" cy="29"/>
            </a:xfrm>
            <a:custGeom>
              <a:avLst/>
              <a:gdLst/>
              <a:ahLst/>
              <a:cxnLst>
                <a:cxn ang="0">
                  <a:pos x="6" y="1"/>
                </a:cxn>
                <a:cxn ang="0">
                  <a:pos x="5" y="1"/>
                </a:cxn>
                <a:cxn ang="0">
                  <a:pos x="3" y="0"/>
                </a:cxn>
                <a:cxn ang="0">
                  <a:pos x="3" y="0"/>
                </a:cxn>
                <a:cxn ang="0">
                  <a:pos x="2" y="1"/>
                </a:cxn>
                <a:cxn ang="0">
                  <a:pos x="1" y="2"/>
                </a:cxn>
                <a:cxn ang="0">
                  <a:pos x="0" y="4"/>
                </a:cxn>
                <a:cxn ang="0">
                  <a:pos x="0" y="5"/>
                </a:cxn>
                <a:cxn ang="0">
                  <a:pos x="0" y="6"/>
                </a:cxn>
                <a:cxn ang="0">
                  <a:pos x="1" y="6"/>
                </a:cxn>
                <a:cxn ang="0">
                  <a:pos x="2" y="8"/>
                </a:cxn>
                <a:cxn ang="0">
                  <a:pos x="2" y="8"/>
                </a:cxn>
                <a:cxn ang="0">
                  <a:pos x="6" y="8"/>
                </a:cxn>
                <a:cxn ang="0">
                  <a:pos x="6" y="8"/>
                </a:cxn>
                <a:cxn ang="0">
                  <a:pos x="6" y="6"/>
                </a:cxn>
                <a:cxn ang="0">
                  <a:pos x="6" y="6"/>
                </a:cxn>
                <a:cxn ang="0">
                  <a:pos x="7" y="6"/>
                </a:cxn>
                <a:cxn ang="0">
                  <a:pos x="6" y="3"/>
                </a:cxn>
                <a:cxn ang="0">
                  <a:pos x="6" y="2"/>
                </a:cxn>
                <a:cxn ang="0">
                  <a:pos x="6" y="1"/>
                </a:cxn>
              </a:cxnLst>
              <a:rect l="0" t="0" r="r" b="b"/>
              <a:pathLst>
                <a:path w="7" h="9">
                  <a:moveTo>
                    <a:pt x="6" y="1"/>
                  </a:moveTo>
                  <a:cubicBezTo>
                    <a:pt x="5" y="1"/>
                    <a:pt x="5" y="1"/>
                    <a:pt x="5" y="1"/>
                  </a:cubicBezTo>
                  <a:cubicBezTo>
                    <a:pt x="5" y="1"/>
                    <a:pt x="3" y="1"/>
                    <a:pt x="3" y="0"/>
                  </a:cubicBezTo>
                  <a:cubicBezTo>
                    <a:pt x="3" y="0"/>
                    <a:pt x="3" y="0"/>
                    <a:pt x="3" y="0"/>
                  </a:cubicBezTo>
                  <a:cubicBezTo>
                    <a:pt x="3" y="1"/>
                    <a:pt x="2" y="1"/>
                    <a:pt x="2" y="1"/>
                  </a:cubicBezTo>
                  <a:cubicBezTo>
                    <a:pt x="2" y="1"/>
                    <a:pt x="1" y="2"/>
                    <a:pt x="1" y="2"/>
                  </a:cubicBezTo>
                  <a:cubicBezTo>
                    <a:pt x="1" y="2"/>
                    <a:pt x="0" y="4"/>
                    <a:pt x="0" y="4"/>
                  </a:cubicBezTo>
                  <a:cubicBezTo>
                    <a:pt x="0" y="4"/>
                    <a:pt x="0" y="5"/>
                    <a:pt x="0" y="5"/>
                  </a:cubicBezTo>
                  <a:cubicBezTo>
                    <a:pt x="0" y="5"/>
                    <a:pt x="0" y="6"/>
                    <a:pt x="0" y="6"/>
                  </a:cubicBezTo>
                  <a:cubicBezTo>
                    <a:pt x="0" y="6"/>
                    <a:pt x="1" y="6"/>
                    <a:pt x="1" y="6"/>
                  </a:cubicBezTo>
                  <a:cubicBezTo>
                    <a:pt x="1" y="6"/>
                    <a:pt x="2" y="8"/>
                    <a:pt x="2" y="8"/>
                  </a:cubicBezTo>
                  <a:cubicBezTo>
                    <a:pt x="2" y="8"/>
                    <a:pt x="2" y="8"/>
                    <a:pt x="2" y="8"/>
                  </a:cubicBezTo>
                  <a:cubicBezTo>
                    <a:pt x="2" y="8"/>
                    <a:pt x="5" y="8"/>
                    <a:pt x="6" y="8"/>
                  </a:cubicBezTo>
                  <a:cubicBezTo>
                    <a:pt x="6" y="9"/>
                    <a:pt x="6" y="8"/>
                    <a:pt x="6" y="8"/>
                  </a:cubicBezTo>
                  <a:cubicBezTo>
                    <a:pt x="6" y="8"/>
                    <a:pt x="6" y="6"/>
                    <a:pt x="6" y="6"/>
                  </a:cubicBezTo>
                  <a:cubicBezTo>
                    <a:pt x="6" y="6"/>
                    <a:pt x="6" y="6"/>
                    <a:pt x="6" y="6"/>
                  </a:cubicBezTo>
                  <a:cubicBezTo>
                    <a:pt x="6" y="6"/>
                    <a:pt x="7" y="6"/>
                    <a:pt x="7" y="6"/>
                  </a:cubicBezTo>
                  <a:cubicBezTo>
                    <a:pt x="7" y="5"/>
                    <a:pt x="6" y="3"/>
                    <a:pt x="6" y="3"/>
                  </a:cubicBezTo>
                  <a:cubicBezTo>
                    <a:pt x="6" y="2"/>
                    <a:pt x="6" y="2"/>
                    <a:pt x="6" y="2"/>
                  </a:cubicBezTo>
                  <a:cubicBezTo>
                    <a:pt x="6" y="2"/>
                    <a:pt x="6" y="1"/>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2" name="Freeform 775"/>
            <p:cNvSpPr>
              <a:spLocks/>
            </p:cNvSpPr>
            <p:nvPr/>
          </p:nvSpPr>
          <p:spPr bwMode="auto">
            <a:xfrm>
              <a:off x="3006" y="2859"/>
              <a:ext cx="152" cy="152"/>
            </a:xfrm>
            <a:custGeom>
              <a:avLst/>
              <a:gdLst/>
              <a:ahLst/>
              <a:cxnLst>
                <a:cxn ang="0">
                  <a:pos x="20" y="3"/>
                </a:cxn>
                <a:cxn ang="0">
                  <a:pos x="18" y="3"/>
                </a:cxn>
                <a:cxn ang="0">
                  <a:pos x="17" y="1"/>
                </a:cxn>
                <a:cxn ang="0">
                  <a:pos x="5" y="3"/>
                </a:cxn>
                <a:cxn ang="0">
                  <a:pos x="6" y="21"/>
                </a:cxn>
                <a:cxn ang="0">
                  <a:pos x="1" y="22"/>
                </a:cxn>
                <a:cxn ang="0">
                  <a:pos x="1" y="36"/>
                </a:cxn>
                <a:cxn ang="0">
                  <a:pos x="4" y="40"/>
                </a:cxn>
                <a:cxn ang="0">
                  <a:pos x="5" y="44"/>
                </a:cxn>
                <a:cxn ang="0">
                  <a:pos x="4" y="47"/>
                </a:cxn>
                <a:cxn ang="0">
                  <a:pos x="6" y="47"/>
                </a:cxn>
                <a:cxn ang="0">
                  <a:pos x="8" y="47"/>
                </a:cxn>
                <a:cxn ang="0">
                  <a:pos x="13" y="43"/>
                </a:cxn>
                <a:cxn ang="0">
                  <a:pos x="14" y="41"/>
                </a:cxn>
                <a:cxn ang="0">
                  <a:pos x="17" y="39"/>
                </a:cxn>
                <a:cxn ang="0">
                  <a:pos x="24" y="42"/>
                </a:cxn>
                <a:cxn ang="0">
                  <a:pos x="27" y="41"/>
                </a:cxn>
                <a:cxn ang="0">
                  <a:pos x="30" y="37"/>
                </a:cxn>
                <a:cxn ang="0">
                  <a:pos x="30" y="36"/>
                </a:cxn>
                <a:cxn ang="0">
                  <a:pos x="32" y="35"/>
                </a:cxn>
                <a:cxn ang="0">
                  <a:pos x="34" y="34"/>
                </a:cxn>
                <a:cxn ang="0">
                  <a:pos x="35" y="30"/>
                </a:cxn>
                <a:cxn ang="0">
                  <a:pos x="40" y="27"/>
                </a:cxn>
                <a:cxn ang="0">
                  <a:pos x="44" y="24"/>
                </a:cxn>
                <a:cxn ang="0">
                  <a:pos x="45" y="24"/>
                </a:cxn>
                <a:cxn ang="0">
                  <a:pos x="47" y="23"/>
                </a:cxn>
                <a:cxn ang="0">
                  <a:pos x="45" y="21"/>
                </a:cxn>
                <a:cxn ang="0">
                  <a:pos x="41" y="20"/>
                </a:cxn>
                <a:cxn ang="0">
                  <a:pos x="39" y="16"/>
                </a:cxn>
                <a:cxn ang="0">
                  <a:pos x="39" y="14"/>
                </a:cxn>
                <a:cxn ang="0">
                  <a:pos x="37" y="13"/>
                </a:cxn>
                <a:cxn ang="0">
                  <a:pos x="32" y="10"/>
                </a:cxn>
                <a:cxn ang="0">
                  <a:pos x="30" y="6"/>
                </a:cxn>
                <a:cxn ang="0">
                  <a:pos x="27" y="0"/>
                </a:cxn>
                <a:cxn ang="0">
                  <a:pos x="21" y="1"/>
                </a:cxn>
              </a:cxnLst>
              <a:rect l="0" t="0" r="r" b="b"/>
              <a:pathLst>
                <a:path w="47" h="47">
                  <a:moveTo>
                    <a:pt x="21" y="1"/>
                  </a:moveTo>
                  <a:cubicBezTo>
                    <a:pt x="21" y="2"/>
                    <a:pt x="20" y="2"/>
                    <a:pt x="20" y="3"/>
                  </a:cubicBezTo>
                  <a:cubicBezTo>
                    <a:pt x="19" y="3"/>
                    <a:pt x="19" y="3"/>
                    <a:pt x="19" y="3"/>
                  </a:cubicBezTo>
                  <a:cubicBezTo>
                    <a:pt x="19" y="4"/>
                    <a:pt x="18" y="4"/>
                    <a:pt x="18" y="3"/>
                  </a:cubicBezTo>
                  <a:cubicBezTo>
                    <a:pt x="18" y="3"/>
                    <a:pt x="17" y="2"/>
                    <a:pt x="17" y="1"/>
                  </a:cubicBezTo>
                  <a:cubicBezTo>
                    <a:pt x="17" y="1"/>
                    <a:pt x="17" y="1"/>
                    <a:pt x="17" y="1"/>
                  </a:cubicBezTo>
                  <a:cubicBezTo>
                    <a:pt x="17" y="1"/>
                    <a:pt x="6" y="3"/>
                    <a:pt x="6" y="3"/>
                  </a:cubicBezTo>
                  <a:cubicBezTo>
                    <a:pt x="5" y="3"/>
                    <a:pt x="5" y="3"/>
                    <a:pt x="5" y="3"/>
                  </a:cubicBezTo>
                  <a:cubicBezTo>
                    <a:pt x="5" y="3"/>
                    <a:pt x="5" y="14"/>
                    <a:pt x="5" y="14"/>
                  </a:cubicBezTo>
                  <a:cubicBezTo>
                    <a:pt x="5" y="15"/>
                    <a:pt x="6" y="19"/>
                    <a:pt x="6" y="21"/>
                  </a:cubicBezTo>
                  <a:cubicBezTo>
                    <a:pt x="6" y="22"/>
                    <a:pt x="4" y="22"/>
                    <a:pt x="4" y="22"/>
                  </a:cubicBezTo>
                  <a:cubicBezTo>
                    <a:pt x="4" y="22"/>
                    <a:pt x="1" y="22"/>
                    <a:pt x="1" y="22"/>
                  </a:cubicBezTo>
                  <a:cubicBezTo>
                    <a:pt x="0" y="22"/>
                    <a:pt x="1" y="22"/>
                    <a:pt x="1" y="22"/>
                  </a:cubicBezTo>
                  <a:cubicBezTo>
                    <a:pt x="1" y="36"/>
                    <a:pt x="1" y="36"/>
                    <a:pt x="1" y="36"/>
                  </a:cubicBezTo>
                  <a:cubicBezTo>
                    <a:pt x="1" y="36"/>
                    <a:pt x="2" y="37"/>
                    <a:pt x="2" y="37"/>
                  </a:cubicBezTo>
                  <a:cubicBezTo>
                    <a:pt x="3" y="38"/>
                    <a:pt x="3" y="39"/>
                    <a:pt x="4" y="40"/>
                  </a:cubicBezTo>
                  <a:cubicBezTo>
                    <a:pt x="4" y="41"/>
                    <a:pt x="5" y="41"/>
                    <a:pt x="5" y="42"/>
                  </a:cubicBezTo>
                  <a:cubicBezTo>
                    <a:pt x="5" y="42"/>
                    <a:pt x="5" y="43"/>
                    <a:pt x="5" y="44"/>
                  </a:cubicBezTo>
                  <a:cubicBezTo>
                    <a:pt x="4" y="44"/>
                    <a:pt x="4" y="45"/>
                    <a:pt x="4" y="46"/>
                  </a:cubicBezTo>
                  <a:cubicBezTo>
                    <a:pt x="4" y="46"/>
                    <a:pt x="4" y="47"/>
                    <a:pt x="4" y="47"/>
                  </a:cubicBezTo>
                  <a:cubicBezTo>
                    <a:pt x="4" y="47"/>
                    <a:pt x="4" y="47"/>
                    <a:pt x="4" y="47"/>
                  </a:cubicBezTo>
                  <a:cubicBezTo>
                    <a:pt x="4" y="47"/>
                    <a:pt x="5" y="47"/>
                    <a:pt x="6" y="47"/>
                  </a:cubicBezTo>
                  <a:cubicBezTo>
                    <a:pt x="6" y="47"/>
                    <a:pt x="7" y="47"/>
                    <a:pt x="7" y="47"/>
                  </a:cubicBezTo>
                  <a:cubicBezTo>
                    <a:pt x="8" y="47"/>
                    <a:pt x="8" y="47"/>
                    <a:pt x="8" y="47"/>
                  </a:cubicBezTo>
                  <a:cubicBezTo>
                    <a:pt x="8" y="47"/>
                    <a:pt x="9" y="47"/>
                    <a:pt x="9" y="47"/>
                  </a:cubicBezTo>
                  <a:cubicBezTo>
                    <a:pt x="10" y="47"/>
                    <a:pt x="13" y="43"/>
                    <a:pt x="13" y="43"/>
                  </a:cubicBezTo>
                  <a:cubicBezTo>
                    <a:pt x="13" y="43"/>
                    <a:pt x="14" y="43"/>
                    <a:pt x="14" y="43"/>
                  </a:cubicBezTo>
                  <a:cubicBezTo>
                    <a:pt x="14" y="42"/>
                    <a:pt x="14" y="41"/>
                    <a:pt x="14" y="41"/>
                  </a:cubicBezTo>
                  <a:cubicBezTo>
                    <a:pt x="14" y="41"/>
                    <a:pt x="15" y="40"/>
                    <a:pt x="15" y="39"/>
                  </a:cubicBezTo>
                  <a:cubicBezTo>
                    <a:pt x="16" y="39"/>
                    <a:pt x="16" y="39"/>
                    <a:pt x="17" y="39"/>
                  </a:cubicBezTo>
                  <a:cubicBezTo>
                    <a:pt x="18" y="40"/>
                    <a:pt x="21" y="41"/>
                    <a:pt x="22" y="41"/>
                  </a:cubicBezTo>
                  <a:cubicBezTo>
                    <a:pt x="22" y="41"/>
                    <a:pt x="23" y="42"/>
                    <a:pt x="24" y="42"/>
                  </a:cubicBezTo>
                  <a:cubicBezTo>
                    <a:pt x="25" y="41"/>
                    <a:pt x="26" y="41"/>
                    <a:pt x="26" y="41"/>
                  </a:cubicBezTo>
                  <a:cubicBezTo>
                    <a:pt x="27" y="41"/>
                    <a:pt x="27" y="41"/>
                    <a:pt x="27" y="41"/>
                  </a:cubicBezTo>
                  <a:cubicBezTo>
                    <a:pt x="28" y="41"/>
                    <a:pt x="28" y="40"/>
                    <a:pt x="29" y="39"/>
                  </a:cubicBezTo>
                  <a:cubicBezTo>
                    <a:pt x="29" y="39"/>
                    <a:pt x="29" y="37"/>
                    <a:pt x="30" y="37"/>
                  </a:cubicBezTo>
                  <a:cubicBezTo>
                    <a:pt x="30" y="36"/>
                    <a:pt x="30" y="36"/>
                    <a:pt x="30" y="36"/>
                  </a:cubicBezTo>
                  <a:cubicBezTo>
                    <a:pt x="30" y="36"/>
                    <a:pt x="29" y="36"/>
                    <a:pt x="30" y="36"/>
                  </a:cubicBezTo>
                  <a:cubicBezTo>
                    <a:pt x="30" y="36"/>
                    <a:pt x="31" y="36"/>
                    <a:pt x="31" y="36"/>
                  </a:cubicBezTo>
                  <a:cubicBezTo>
                    <a:pt x="31" y="36"/>
                    <a:pt x="32" y="36"/>
                    <a:pt x="32" y="35"/>
                  </a:cubicBezTo>
                  <a:cubicBezTo>
                    <a:pt x="32" y="35"/>
                    <a:pt x="32" y="35"/>
                    <a:pt x="32" y="35"/>
                  </a:cubicBezTo>
                  <a:cubicBezTo>
                    <a:pt x="33" y="35"/>
                    <a:pt x="34" y="34"/>
                    <a:pt x="34" y="34"/>
                  </a:cubicBezTo>
                  <a:cubicBezTo>
                    <a:pt x="34" y="33"/>
                    <a:pt x="35" y="32"/>
                    <a:pt x="35" y="31"/>
                  </a:cubicBezTo>
                  <a:cubicBezTo>
                    <a:pt x="35" y="30"/>
                    <a:pt x="35" y="31"/>
                    <a:pt x="35" y="30"/>
                  </a:cubicBezTo>
                  <a:cubicBezTo>
                    <a:pt x="36" y="30"/>
                    <a:pt x="39" y="27"/>
                    <a:pt x="39" y="27"/>
                  </a:cubicBezTo>
                  <a:cubicBezTo>
                    <a:pt x="39" y="27"/>
                    <a:pt x="40" y="27"/>
                    <a:pt x="40" y="27"/>
                  </a:cubicBezTo>
                  <a:cubicBezTo>
                    <a:pt x="40" y="27"/>
                    <a:pt x="41" y="25"/>
                    <a:pt x="42" y="25"/>
                  </a:cubicBezTo>
                  <a:cubicBezTo>
                    <a:pt x="43" y="25"/>
                    <a:pt x="43" y="24"/>
                    <a:pt x="44" y="24"/>
                  </a:cubicBezTo>
                  <a:cubicBezTo>
                    <a:pt x="44" y="24"/>
                    <a:pt x="45" y="24"/>
                    <a:pt x="45" y="24"/>
                  </a:cubicBezTo>
                  <a:cubicBezTo>
                    <a:pt x="45" y="24"/>
                    <a:pt x="45" y="24"/>
                    <a:pt x="45" y="24"/>
                  </a:cubicBezTo>
                  <a:cubicBezTo>
                    <a:pt x="45" y="24"/>
                    <a:pt x="45" y="23"/>
                    <a:pt x="46" y="23"/>
                  </a:cubicBezTo>
                  <a:cubicBezTo>
                    <a:pt x="46" y="23"/>
                    <a:pt x="47" y="23"/>
                    <a:pt x="47" y="23"/>
                  </a:cubicBezTo>
                  <a:cubicBezTo>
                    <a:pt x="46" y="22"/>
                    <a:pt x="46" y="22"/>
                    <a:pt x="46" y="22"/>
                  </a:cubicBezTo>
                  <a:cubicBezTo>
                    <a:pt x="45" y="21"/>
                    <a:pt x="45" y="21"/>
                    <a:pt x="45" y="21"/>
                  </a:cubicBezTo>
                  <a:cubicBezTo>
                    <a:pt x="46" y="21"/>
                    <a:pt x="45" y="20"/>
                    <a:pt x="44" y="20"/>
                  </a:cubicBezTo>
                  <a:cubicBezTo>
                    <a:pt x="44" y="20"/>
                    <a:pt x="41" y="20"/>
                    <a:pt x="41" y="20"/>
                  </a:cubicBezTo>
                  <a:cubicBezTo>
                    <a:pt x="40" y="19"/>
                    <a:pt x="40" y="19"/>
                    <a:pt x="40" y="19"/>
                  </a:cubicBezTo>
                  <a:cubicBezTo>
                    <a:pt x="40" y="19"/>
                    <a:pt x="39" y="17"/>
                    <a:pt x="39" y="16"/>
                  </a:cubicBezTo>
                  <a:cubicBezTo>
                    <a:pt x="39" y="16"/>
                    <a:pt x="39" y="16"/>
                    <a:pt x="39" y="15"/>
                  </a:cubicBezTo>
                  <a:cubicBezTo>
                    <a:pt x="39" y="15"/>
                    <a:pt x="39" y="15"/>
                    <a:pt x="39" y="14"/>
                  </a:cubicBezTo>
                  <a:cubicBezTo>
                    <a:pt x="39" y="14"/>
                    <a:pt x="37" y="14"/>
                    <a:pt x="37" y="14"/>
                  </a:cubicBezTo>
                  <a:cubicBezTo>
                    <a:pt x="37" y="14"/>
                    <a:pt x="37" y="14"/>
                    <a:pt x="37" y="13"/>
                  </a:cubicBezTo>
                  <a:cubicBezTo>
                    <a:pt x="37" y="12"/>
                    <a:pt x="35" y="11"/>
                    <a:pt x="35" y="11"/>
                  </a:cubicBezTo>
                  <a:cubicBezTo>
                    <a:pt x="34" y="11"/>
                    <a:pt x="33" y="10"/>
                    <a:pt x="32" y="10"/>
                  </a:cubicBezTo>
                  <a:cubicBezTo>
                    <a:pt x="31" y="9"/>
                    <a:pt x="30" y="7"/>
                    <a:pt x="30" y="7"/>
                  </a:cubicBezTo>
                  <a:cubicBezTo>
                    <a:pt x="30" y="6"/>
                    <a:pt x="30" y="6"/>
                    <a:pt x="30" y="6"/>
                  </a:cubicBezTo>
                  <a:cubicBezTo>
                    <a:pt x="30" y="6"/>
                    <a:pt x="27" y="1"/>
                    <a:pt x="27" y="0"/>
                  </a:cubicBezTo>
                  <a:cubicBezTo>
                    <a:pt x="27" y="0"/>
                    <a:pt x="27" y="0"/>
                    <a:pt x="27" y="0"/>
                  </a:cubicBezTo>
                  <a:cubicBezTo>
                    <a:pt x="26" y="0"/>
                    <a:pt x="25" y="0"/>
                    <a:pt x="24" y="0"/>
                  </a:cubicBezTo>
                  <a:cubicBezTo>
                    <a:pt x="23" y="0"/>
                    <a:pt x="21" y="1"/>
                    <a:pt x="2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3" name="Freeform 776"/>
            <p:cNvSpPr>
              <a:spLocks/>
            </p:cNvSpPr>
            <p:nvPr/>
          </p:nvSpPr>
          <p:spPr bwMode="auto">
            <a:xfrm>
              <a:off x="3171" y="2739"/>
              <a:ext cx="171" cy="272"/>
            </a:xfrm>
            <a:custGeom>
              <a:avLst/>
              <a:gdLst/>
              <a:ahLst/>
              <a:cxnLst>
                <a:cxn ang="0">
                  <a:pos x="1" y="28"/>
                </a:cxn>
                <a:cxn ang="0">
                  <a:pos x="5" y="28"/>
                </a:cxn>
                <a:cxn ang="0">
                  <a:pos x="13" y="31"/>
                </a:cxn>
                <a:cxn ang="0">
                  <a:pos x="14" y="35"/>
                </a:cxn>
                <a:cxn ang="0">
                  <a:pos x="14" y="40"/>
                </a:cxn>
                <a:cxn ang="0">
                  <a:pos x="13" y="42"/>
                </a:cxn>
                <a:cxn ang="0">
                  <a:pos x="13" y="47"/>
                </a:cxn>
                <a:cxn ang="0">
                  <a:pos x="14" y="48"/>
                </a:cxn>
                <a:cxn ang="0">
                  <a:pos x="11" y="53"/>
                </a:cxn>
                <a:cxn ang="0">
                  <a:pos x="11" y="55"/>
                </a:cxn>
                <a:cxn ang="0">
                  <a:pos x="7" y="65"/>
                </a:cxn>
                <a:cxn ang="0">
                  <a:pos x="9" y="71"/>
                </a:cxn>
                <a:cxn ang="0">
                  <a:pos x="9" y="78"/>
                </a:cxn>
                <a:cxn ang="0">
                  <a:pos x="9" y="81"/>
                </a:cxn>
                <a:cxn ang="0">
                  <a:pos x="13" y="84"/>
                </a:cxn>
                <a:cxn ang="0">
                  <a:pos x="13" y="81"/>
                </a:cxn>
                <a:cxn ang="0">
                  <a:pos x="13" y="78"/>
                </a:cxn>
                <a:cxn ang="0">
                  <a:pos x="26" y="69"/>
                </a:cxn>
                <a:cxn ang="0">
                  <a:pos x="26" y="65"/>
                </a:cxn>
                <a:cxn ang="0">
                  <a:pos x="26" y="60"/>
                </a:cxn>
                <a:cxn ang="0">
                  <a:pos x="24" y="54"/>
                </a:cxn>
                <a:cxn ang="0">
                  <a:pos x="22" y="49"/>
                </a:cxn>
                <a:cxn ang="0">
                  <a:pos x="23" y="47"/>
                </a:cxn>
                <a:cxn ang="0">
                  <a:pos x="24" y="47"/>
                </a:cxn>
                <a:cxn ang="0">
                  <a:pos x="30" y="42"/>
                </a:cxn>
                <a:cxn ang="0">
                  <a:pos x="33" y="39"/>
                </a:cxn>
                <a:cxn ang="0">
                  <a:pos x="34" y="37"/>
                </a:cxn>
                <a:cxn ang="0">
                  <a:pos x="41" y="33"/>
                </a:cxn>
                <a:cxn ang="0">
                  <a:pos x="52" y="23"/>
                </a:cxn>
                <a:cxn ang="0">
                  <a:pos x="52" y="20"/>
                </a:cxn>
                <a:cxn ang="0">
                  <a:pos x="51" y="16"/>
                </a:cxn>
                <a:cxn ang="0">
                  <a:pos x="51" y="12"/>
                </a:cxn>
                <a:cxn ang="0">
                  <a:pos x="51" y="4"/>
                </a:cxn>
                <a:cxn ang="0">
                  <a:pos x="51" y="2"/>
                </a:cxn>
                <a:cxn ang="0">
                  <a:pos x="51" y="0"/>
                </a:cxn>
                <a:cxn ang="0">
                  <a:pos x="41" y="5"/>
                </a:cxn>
                <a:cxn ang="0">
                  <a:pos x="38" y="4"/>
                </a:cxn>
                <a:cxn ang="0">
                  <a:pos x="36" y="6"/>
                </a:cxn>
                <a:cxn ang="0">
                  <a:pos x="32" y="6"/>
                </a:cxn>
                <a:cxn ang="0">
                  <a:pos x="27" y="6"/>
                </a:cxn>
                <a:cxn ang="0">
                  <a:pos x="24" y="6"/>
                </a:cxn>
                <a:cxn ang="0">
                  <a:pos x="23" y="14"/>
                </a:cxn>
                <a:cxn ang="0">
                  <a:pos x="28" y="23"/>
                </a:cxn>
                <a:cxn ang="0">
                  <a:pos x="28" y="28"/>
                </a:cxn>
                <a:cxn ang="0">
                  <a:pos x="25" y="30"/>
                </a:cxn>
                <a:cxn ang="0">
                  <a:pos x="25" y="33"/>
                </a:cxn>
                <a:cxn ang="0">
                  <a:pos x="24" y="32"/>
                </a:cxn>
                <a:cxn ang="0">
                  <a:pos x="21" y="26"/>
                </a:cxn>
                <a:cxn ang="0">
                  <a:pos x="22" y="23"/>
                </a:cxn>
                <a:cxn ang="0">
                  <a:pos x="17" y="20"/>
                </a:cxn>
                <a:cxn ang="0">
                  <a:pos x="15" y="18"/>
                </a:cxn>
                <a:cxn ang="0">
                  <a:pos x="1" y="26"/>
                </a:cxn>
              </a:cxnLst>
              <a:rect l="0" t="0" r="r" b="b"/>
              <a:pathLst>
                <a:path w="53" h="84">
                  <a:moveTo>
                    <a:pt x="1" y="26"/>
                  </a:moveTo>
                  <a:cubicBezTo>
                    <a:pt x="1" y="26"/>
                    <a:pt x="1" y="26"/>
                    <a:pt x="1" y="26"/>
                  </a:cubicBezTo>
                  <a:cubicBezTo>
                    <a:pt x="1" y="26"/>
                    <a:pt x="1" y="27"/>
                    <a:pt x="1" y="28"/>
                  </a:cubicBezTo>
                  <a:cubicBezTo>
                    <a:pt x="2" y="28"/>
                    <a:pt x="2" y="28"/>
                    <a:pt x="3" y="28"/>
                  </a:cubicBezTo>
                  <a:cubicBezTo>
                    <a:pt x="4" y="28"/>
                    <a:pt x="4" y="28"/>
                    <a:pt x="4" y="28"/>
                  </a:cubicBezTo>
                  <a:cubicBezTo>
                    <a:pt x="4" y="28"/>
                    <a:pt x="4" y="28"/>
                    <a:pt x="5" y="28"/>
                  </a:cubicBezTo>
                  <a:cubicBezTo>
                    <a:pt x="5" y="28"/>
                    <a:pt x="12" y="31"/>
                    <a:pt x="12" y="31"/>
                  </a:cubicBezTo>
                  <a:cubicBezTo>
                    <a:pt x="12" y="31"/>
                    <a:pt x="13" y="32"/>
                    <a:pt x="13" y="32"/>
                  </a:cubicBezTo>
                  <a:cubicBezTo>
                    <a:pt x="13" y="31"/>
                    <a:pt x="13" y="31"/>
                    <a:pt x="13" y="31"/>
                  </a:cubicBezTo>
                  <a:cubicBezTo>
                    <a:pt x="13" y="31"/>
                    <a:pt x="14" y="31"/>
                    <a:pt x="14" y="32"/>
                  </a:cubicBezTo>
                  <a:cubicBezTo>
                    <a:pt x="14" y="32"/>
                    <a:pt x="14" y="34"/>
                    <a:pt x="14" y="34"/>
                  </a:cubicBezTo>
                  <a:cubicBezTo>
                    <a:pt x="14" y="34"/>
                    <a:pt x="14" y="34"/>
                    <a:pt x="14" y="35"/>
                  </a:cubicBezTo>
                  <a:cubicBezTo>
                    <a:pt x="14" y="35"/>
                    <a:pt x="14" y="35"/>
                    <a:pt x="14" y="35"/>
                  </a:cubicBezTo>
                  <a:cubicBezTo>
                    <a:pt x="14" y="35"/>
                    <a:pt x="14" y="38"/>
                    <a:pt x="14" y="39"/>
                  </a:cubicBezTo>
                  <a:cubicBezTo>
                    <a:pt x="14" y="39"/>
                    <a:pt x="14" y="40"/>
                    <a:pt x="14" y="40"/>
                  </a:cubicBezTo>
                  <a:cubicBezTo>
                    <a:pt x="14" y="40"/>
                    <a:pt x="13" y="41"/>
                    <a:pt x="13" y="41"/>
                  </a:cubicBezTo>
                  <a:cubicBezTo>
                    <a:pt x="13" y="42"/>
                    <a:pt x="13" y="42"/>
                    <a:pt x="13" y="42"/>
                  </a:cubicBezTo>
                  <a:cubicBezTo>
                    <a:pt x="13" y="42"/>
                    <a:pt x="13" y="42"/>
                    <a:pt x="13" y="42"/>
                  </a:cubicBezTo>
                  <a:cubicBezTo>
                    <a:pt x="13" y="42"/>
                    <a:pt x="12" y="42"/>
                    <a:pt x="13" y="43"/>
                  </a:cubicBezTo>
                  <a:cubicBezTo>
                    <a:pt x="13" y="43"/>
                    <a:pt x="13" y="44"/>
                    <a:pt x="13" y="44"/>
                  </a:cubicBezTo>
                  <a:cubicBezTo>
                    <a:pt x="13" y="45"/>
                    <a:pt x="13" y="47"/>
                    <a:pt x="13" y="47"/>
                  </a:cubicBezTo>
                  <a:cubicBezTo>
                    <a:pt x="13" y="47"/>
                    <a:pt x="13" y="47"/>
                    <a:pt x="14" y="47"/>
                  </a:cubicBezTo>
                  <a:cubicBezTo>
                    <a:pt x="14" y="47"/>
                    <a:pt x="14" y="46"/>
                    <a:pt x="14" y="47"/>
                  </a:cubicBezTo>
                  <a:cubicBezTo>
                    <a:pt x="14" y="47"/>
                    <a:pt x="14" y="48"/>
                    <a:pt x="14" y="48"/>
                  </a:cubicBezTo>
                  <a:cubicBezTo>
                    <a:pt x="14" y="48"/>
                    <a:pt x="13" y="50"/>
                    <a:pt x="13" y="51"/>
                  </a:cubicBezTo>
                  <a:cubicBezTo>
                    <a:pt x="12" y="51"/>
                    <a:pt x="12" y="51"/>
                    <a:pt x="12" y="52"/>
                  </a:cubicBezTo>
                  <a:cubicBezTo>
                    <a:pt x="11" y="52"/>
                    <a:pt x="11" y="53"/>
                    <a:pt x="11" y="53"/>
                  </a:cubicBezTo>
                  <a:cubicBezTo>
                    <a:pt x="11" y="54"/>
                    <a:pt x="11" y="54"/>
                    <a:pt x="11" y="54"/>
                  </a:cubicBezTo>
                  <a:cubicBezTo>
                    <a:pt x="11" y="55"/>
                    <a:pt x="12" y="55"/>
                    <a:pt x="11" y="55"/>
                  </a:cubicBezTo>
                  <a:cubicBezTo>
                    <a:pt x="11" y="55"/>
                    <a:pt x="11" y="55"/>
                    <a:pt x="11" y="55"/>
                  </a:cubicBezTo>
                  <a:cubicBezTo>
                    <a:pt x="11" y="55"/>
                    <a:pt x="7" y="60"/>
                    <a:pt x="5" y="61"/>
                  </a:cubicBezTo>
                  <a:cubicBezTo>
                    <a:pt x="5" y="61"/>
                    <a:pt x="6" y="61"/>
                    <a:pt x="6" y="61"/>
                  </a:cubicBezTo>
                  <a:cubicBezTo>
                    <a:pt x="6" y="62"/>
                    <a:pt x="7" y="65"/>
                    <a:pt x="7" y="65"/>
                  </a:cubicBezTo>
                  <a:cubicBezTo>
                    <a:pt x="7" y="66"/>
                    <a:pt x="7" y="67"/>
                    <a:pt x="7" y="67"/>
                  </a:cubicBezTo>
                  <a:cubicBezTo>
                    <a:pt x="8" y="68"/>
                    <a:pt x="8" y="69"/>
                    <a:pt x="8" y="69"/>
                  </a:cubicBezTo>
                  <a:cubicBezTo>
                    <a:pt x="8" y="69"/>
                    <a:pt x="9" y="70"/>
                    <a:pt x="9" y="71"/>
                  </a:cubicBezTo>
                  <a:cubicBezTo>
                    <a:pt x="9" y="71"/>
                    <a:pt x="9" y="75"/>
                    <a:pt x="9" y="75"/>
                  </a:cubicBezTo>
                  <a:cubicBezTo>
                    <a:pt x="9" y="76"/>
                    <a:pt x="9" y="77"/>
                    <a:pt x="9" y="77"/>
                  </a:cubicBezTo>
                  <a:cubicBezTo>
                    <a:pt x="9" y="78"/>
                    <a:pt x="9" y="78"/>
                    <a:pt x="9" y="78"/>
                  </a:cubicBezTo>
                  <a:cubicBezTo>
                    <a:pt x="9" y="79"/>
                    <a:pt x="9" y="79"/>
                    <a:pt x="9" y="79"/>
                  </a:cubicBezTo>
                  <a:cubicBezTo>
                    <a:pt x="9" y="79"/>
                    <a:pt x="9" y="80"/>
                    <a:pt x="9" y="80"/>
                  </a:cubicBezTo>
                  <a:cubicBezTo>
                    <a:pt x="9" y="80"/>
                    <a:pt x="9" y="80"/>
                    <a:pt x="9" y="81"/>
                  </a:cubicBezTo>
                  <a:cubicBezTo>
                    <a:pt x="9" y="81"/>
                    <a:pt x="10" y="83"/>
                    <a:pt x="10" y="84"/>
                  </a:cubicBezTo>
                  <a:cubicBezTo>
                    <a:pt x="10" y="84"/>
                    <a:pt x="10" y="84"/>
                    <a:pt x="10" y="84"/>
                  </a:cubicBezTo>
                  <a:cubicBezTo>
                    <a:pt x="13" y="84"/>
                    <a:pt x="13" y="84"/>
                    <a:pt x="13" y="84"/>
                  </a:cubicBezTo>
                  <a:cubicBezTo>
                    <a:pt x="14" y="83"/>
                    <a:pt x="14" y="81"/>
                    <a:pt x="14" y="81"/>
                  </a:cubicBezTo>
                  <a:cubicBezTo>
                    <a:pt x="14" y="81"/>
                    <a:pt x="14" y="81"/>
                    <a:pt x="13" y="81"/>
                  </a:cubicBezTo>
                  <a:cubicBezTo>
                    <a:pt x="13" y="81"/>
                    <a:pt x="13" y="81"/>
                    <a:pt x="13" y="81"/>
                  </a:cubicBezTo>
                  <a:cubicBezTo>
                    <a:pt x="13" y="81"/>
                    <a:pt x="13" y="81"/>
                    <a:pt x="13" y="81"/>
                  </a:cubicBezTo>
                  <a:cubicBezTo>
                    <a:pt x="13" y="81"/>
                    <a:pt x="11" y="80"/>
                    <a:pt x="12" y="79"/>
                  </a:cubicBezTo>
                  <a:cubicBezTo>
                    <a:pt x="12" y="79"/>
                    <a:pt x="13" y="79"/>
                    <a:pt x="13" y="78"/>
                  </a:cubicBezTo>
                  <a:cubicBezTo>
                    <a:pt x="13" y="78"/>
                    <a:pt x="14" y="76"/>
                    <a:pt x="16" y="76"/>
                  </a:cubicBezTo>
                  <a:cubicBezTo>
                    <a:pt x="18" y="75"/>
                    <a:pt x="25" y="73"/>
                    <a:pt x="26" y="70"/>
                  </a:cubicBezTo>
                  <a:cubicBezTo>
                    <a:pt x="26" y="70"/>
                    <a:pt x="26" y="69"/>
                    <a:pt x="26" y="69"/>
                  </a:cubicBezTo>
                  <a:cubicBezTo>
                    <a:pt x="26" y="68"/>
                    <a:pt x="26" y="68"/>
                    <a:pt x="26" y="68"/>
                  </a:cubicBezTo>
                  <a:cubicBezTo>
                    <a:pt x="26" y="69"/>
                    <a:pt x="25" y="69"/>
                    <a:pt x="26" y="68"/>
                  </a:cubicBezTo>
                  <a:cubicBezTo>
                    <a:pt x="26" y="67"/>
                    <a:pt x="26" y="66"/>
                    <a:pt x="26" y="65"/>
                  </a:cubicBezTo>
                  <a:cubicBezTo>
                    <a:pt x="26" y="63"/>
                    <a:pt x="27" y="61"/>
                    <a:pt x="26" y="60"/>
                  </a:cubicBezTo>
                  <a:cubicBezTo>
                    <a:pt x="26" y="59"/>
                    <a:pt x="26" y="59"/>
                    <a:pt x="26" y="59"/>
                  </a:cubicBezTo>
                  <a:cubicBezTo>
                    <a:pt x="26" y="59"/>
                    <a:pt x="26" y="60"/>
                    <a:pt x="26" y="60"/>
                  </a:cubicBezTo>
                  <a:cubicBezTo>
                    <a:pt x="26" y="60"/>
                    <a:pt x="26" y="60"/>
                    <a:pt x="26" y="59"/>
                  </a:cubicBezTo>
                  <a:cubicBezTo>
                    <a:pt x="26" y="59"/>
                    <a:pt x="25" y="57"/>
                    <a:pt x="24" y="55"/>
                  </a:cubicBezTo>
                  <a:cubicBezTo>
                    <a:pt x="24" y="54"/>
                    <a:pt x="24" y="54"/>
                    <a:pt x="24" y="54"/>
                  </a:cubicBezTo>
                  <a:cubicBezTo>
                    <a:pt x="24" y="54"/>
                    <a:pt x="24" y="53"/>
                    <a:pt x="24" y="53"/>
                  </a:cubicBezTo>
                  <a:cubicBezTo>
                    <a:pt x="23" y="52"/>
                    <a:pt x="22" y="51"/>
                    <a:pt x="22" y="51"/>
                  </a:cubicBezTo>
                  <a:cubicBezTo>
                    <a:pt x="22" y="50"/>
                    <a:pt x="23" y="50"/>
                    <a:pt x="22" y="49"/>
                  </a:cubicBezTo>
                  <a:cubicBezTo>
                    <a:pt x="22" y="49"/>
                    <a:pt x="22" y="49"/>
                    <a:pt x="23" y="49"/>
                  </a:cubicBezTo>
                  <a:cubicBezTo>
                    <a:pt x="23" y="49"/>
                    <a:pt x="23" y="49"/>
                    <a:pt x="23" y="48"/>
                  </a:cubicBezTo>
                  <a:cubicBezTo>
                    <a:pt x="23" y="48"/>
                    <a:pt x="23" y="48"/>
                    <a:pt x="23" y="47"/>
                  </a:cubicBezTo>
                  <a:cubicBezTo>
                    <a:pt x="22" y="47"/>
                    <a:pt x="22" y="47"/>
                    <a:pt x="22" y="47"/>
                  </a:cubicBezTo>
                  <a:cubicBezTo>
                    <a:pt x="22" y="47"/>
                    <a:pt x="23" y="47"/>
                    <a:pt x="23" y="47"/>
                  </a:cubicBezTo>
                  <a:cubicBezTo>
                    <a:pt x="23" y="47"/>
                    <a:pt x="23" y="48"/>
                    <a:pt x="24" y="47"/>
                  </a:cubicBezTo>
                  <a:cubicBezTo>
                    <a:pt x="25" y="47"/>
                    <a:pt x="27" y="44"/>
                    <a:pt x="28" y="43"/>
                  </a:cubicBezTo>
                  <a:cubicBezTo>
                    <a:pt x="28" y="43"/>
                    <a:pt x="29" y="42"/>
                    <a:pt x="30" y="42"/>
                  </a:cubicBezTo>
                  <a:cubicBezTo>
                    <a:pt x="30" y="43"/>
                    <a:pt x="30" y="43"/>
                    <a:pt x="30" y="42"/>
                  </a:cubicBezTo>
                  <a:cubicBezTo>
                    <a:pt x="30" y="42"/>
                    <a:pt x="30" y="42"/>
                    <a:pt x="31" y="42"/>
                  </a:cubicBezTo>
                  <a:cubicBezTo>
                    <a:pt x="31" y="42"/>
                    <a:pt x="31" y="42"/>
                    <a:pt x="31" y="41"/>
                  </a:cubicBezTo>
                  <a:cubicBezTo>
                    <a:pt x="31" y="41"/>
                    <a:pt x="33" y="40"/>
                    <a:pt x="33" y="39"/>
                  </a:cubicBezTo>
                  <a:cubicBezTo>
                    <a:pt x="34" y="39"/>
                    <a:pt x="34" y="38"/>
                    <a:pt x="33" y="38"/>
                  </a:cubicBezTo>
                  <a:cubicBezTo>
                    <a:pt x="33" y="38"/>
                    <a:pt x="33" y="38"/>
                    <a:pt x="33" y="38"/>
                  </a:cubicBezTo>
                  <a:cubicBezTo>
                    <a:pt x="34" y="38"/>
                    <a:pt x="34" y="37"/>
                    <a:pt x="34" y="37"/>
                  </a:cubicBezTo>
                  <a:cubicBezTo>
                    <a:pt x="35" y="37"/>
                    <a:pt x="36" y="36"/>
                    <a:pt x="37" y="35"/>
                  </a:cubicBezTo>
                  <a:cubicBezTo>
                    <a:pt x="38" y="35"/>
                    <a:pt x="39" y="35"/>
                    <a:pt x="39" y="34"/>
                  </a:cubicBezTo>
                  <a:cubicBezTo>
                    <a:pt x="39" y="34"/>
                    <a:pt x="40" y="34"/>
                    <a:pt x="41" y="33"/>
                  </a:cubicBezTo>
                  <a:cubicBezTo>
                    <a:pt x="42" y="33"/>
                    <a:pt x="47" y="32"/>
                    <a:pt x="49" y="29"/>
                  </a:cubicBezTo>
                  <a:cubicBezTo>
                    <a:pt x="49" y="29"/>
                    <a:pt x="50" y="27"/>
                    <a:pt x="51" y="25"/>
                  </a:cubicBezTo>
                  <a:cubicBezTo>
                    <a:pt x="53" y="23"/>
                    <a:pt x="52" y="23"/>
                    <a:pt x="52" y="23"/>
                  </a:cubicBezTo>
                  <a:cubicBezTo>
                    <a:pt x="52" y="23"/>
                    <a:pt x="52" y="22"/>
                    <a:pt x="52" y="22"/>
                  </a:cubicBezTo>
                  <a:cubicBezTo>
                    <a:pt x="53" y="22"/>
                    <a:pt x="53" y="21"/>
                    <a:pt x="53" y="20"/>
                  </a:cubicBezTo>
                  <a:cubicBezTo>
                    <a:pt x="52" y="19"/>
                    <a:pt x="52" y="20"/>
                    <a:pt x="52" y="20"/>
                  </a:cubicBezTo>
                  <a:cubicBezTo>
                    <a:pt x="52" y="19"/>
                    <a:pt x="52" y="19"/>
                    <a:pt x="52" y="19"/>
                  </a:cubicBezTo>
                  <a:cubicBezTo>
                    <a:pt x="52" y="19"/>
                    <a:pt x="52" y="19"/>
                    <a:pt x="52" y="18"/>
                  </a:cubicBezTo>
                  <a:cubicBezTo>
                    <a:pt x="52" y="18"/>
                    <a:pt x="52" y="17"/>
                    <a:pt x="51" y="16"/>
                  </a:cubicBezTo>
                  <a:cubicBezTo>
                    <a:pt x="51" y="15"/>
                    <a:pt x="51" y="14"/>
                    <a:pt x="51" y="13"/>
                  </a:cubicBezTo>
                  <a:cubicBezTo>
                    <a:pt x="51" y="13"/>
                    <a:pt x="52" y="13"/>
                    <a:pt x="51" y="12"/>
                  </a:cubicBezTo>
                  <a:cubicBezTo>
                    <a:pt x="51" y="12"/>
                    <a:pt x="51" y="12"/>
                    <a:pt x="51" y="12"/>
                  </a:cubicBezTo>
                  <a:cubicBezTo>
                    <a:pt x="52" y="12"/>
                    <a:pt x="52" y="11"/>
                    <a:pt x="52" y="10"/>
                  </a:cubicBezTo>
                  <a:cubicBezTo>
                    <a:pt x="51" y="10"/>
                    <a:pt x="51" y="6"/>
                    <a:pt x="51" y="5"/>
                  </a:cubicBezTo>
                  <a:cubicBezTo>
                    <a:pt x="51" y="4"/>
                    <a:pt x="51" y="4"/>
                    <a:pt x="51" y="4"/>
                  </a:cubicBezTo>
                  <a:cubicBezTo>
                    <a:pt x="51" y="3"/>
                    <a:pt x="51" y="3"/>
                    <a:pt x="51" y="3"/>
                  </a:cubicBezTo>
                  <a:cubicBezTo>
                    <a:pt x="51" y="2"/>
                    <a:pt x="51" y="2"/>
                    <a:pt x="51" y="2"/>
                  </a:cubicBezTo>
                  <a:cubicBezTo>
                    <a:pt x="51" y="2"/>
                    <a:pt x="52" y="2"/>
                    <a:pt x="51" y="2"/>
                  </a:cubicBezTo>
                  <a:cubicBezTo>
                    <a:pt x="51" y="2"/>
                    <a:pt x="51" y="1"/>
                    <a:pt x="51" y="1"/>
                  </a:cubicBezTo>
                  <a:cubicBezTo>
                    <a:pt x="52" y="1"/>
                    <a:pt x="52" y="1"/>
                    <a:pt x="51" y="0"/>
                  </a:cubicBezTo>
                  <a:cubicBezTo>
                    <a:pt x="51" y="0"/>
                    <a:pt x="51" y="0"/>
                    <a:pt x="51" y="0"/>
                  </a:cubicBezTo>
                  <a:cubicBezTo>
                    <a:pt x="49" y="1"/>
                    <a:pt x="47" y="3"/>
                    <a:pt x="46" y="3"/>
                  </a:cubicBezTo>
                  <a:cubicBezTo>
                    <a:pt x="45" y="4"/>
                    <a:pt x="45" y="3"/>
                    <a:pt x="44" y="3"/>
                  </a:cubicBezTo>
                  <a:cubicBezTo>
                    <a:pt x="43" y="3"/>
                    <a:pt x="42" y="4"/>
                    <a:pt x="41" y="5"/>
                  </a:cubicBezTo>
                  <a:cubicBezTo>
                    <a:pt x="41" y="5"/>
                    <a:pt x="41" y="5"/>
                    <a:pt x="41" y="5"/>
                  </a:cubicBezTo>
                  <a:cubicBezTo>
                    <a:pt x="41" y="5"/>
                    <a:pt x="39" y="4"/>
                    <a:pt x="39" y="4"/>
                  </a:cubicBezTo>
                  <a:cubicBezTo>
                    <a:pt x="39" y="4"/>
                    <a:pt x="39" y="4"/>
                    <a:pt x="38" y="4"/>
                  </a:cubicBezTo>
                  <a:cubicBezTo>
                    <a:pt x="38" y="5"/>
                    <a:pt x="38" y="5"/>
                    <a:pt x="38" y="5"/>
                  </a:cubicBezTo>
                  <a:cubicBezTo>
                    <a:pt x="38" y="6"/>
                    <a:pt x="37" y="6"/>
                    <a:pt x="37" y="6"/>
                  </a:cubicBezTo>
                  <a:cubicBezTo>
                    <a:pt x="36" y="6"/>
                    <a:pt x="36" y="6"/>
                    <a:pt x="36" y="6"/>
                  </a:cubicBezTo>
                  <a:cubicBezTo>
                    <a:pt x="36" y="6"/>
                    <a:pt x="36" y="6"/>
                    <a:pt x="36" y="6"/>
                  </a:cubicBezTo>
                  <a:cubicBezTo>
                    <a:pt x="35" y="6"/>
                    <a:pt x="35" y="6"/>
                    <a:pt x="34" y="6"/>
                  </a:cubicBezTo>
                  <a:cubicBezTo>
                    <a:pt x="34" y="5"/>
                    <a:pt x="33" y="6"/>
                    <a:pt x="32" y="6"/>
                  </a:cubicBezTo>
                  <a:cubicBezTo>
                    <a:pt x="31" y="7"/>
                    <a:pt x="29" y="5"/>
                    <a:pt x="29" y="5"/>
                  </a:cubicBezTo>
                  <a:cubicBezTo>
                    <a:pt x="28" y="5"/>
                    <a:pt x="28" y="5"/>
                    <a:pt x="28" y="5"/>
                  </a:cubicBezTo>
                  <a:cubicBezTo>
                    <a:pt x="28" y="5"/>
                    <a:pt x="27" y="5"/>
                    <a:pt x="27" y="6"/>
                  </a:cubicBezTo>
                  <a:cubicBezTo>
                    <a:pt x="27" y="6"/>
                    <a:pt x="25" y="6"/>
                    <a:pt x="25" y="6"/>
                  </a:cubicBezTo>
                  <a:cubicBezTo>
                    <a:pt x="25" y="6"/>
                    <a:pt x="24" y="6"/>
                    <a:pt x="24" y="6"/>
                  </a:cubicBezTo>
                  <a:cubicBezTo>
                    <a:pt x="24" y="6"/>
                    <a:pt x="24" y="6"/>
                    <a:pt x="24" y="6"/>
                  </a:cubicBezTo>
                  <a:cubicBezTo>
                    <a:pt x="24" y="6"/>
                    <a:pt x="23" y="8"/>
                    <a:pt x="23" y="9"/>
                  </a:cubicBezTo>
                  <a:cubicBezTo>
                    <a:pt x="22" y="9"/>
                    <a:pt x="23" y="10"/>
                    <a:pt x="23" y="10"/>
                  </a:cubicBezTo>
                  <a:cubicBezTo>
                    <a:pt x="23" y="11"/>
                    <a:pt x="23" y="13"/>
                    <a:pt x="23" y="14"/>
                  </a:cubicBezTo>
                  <a:cubicBezTo>
                    <a:pt x="23" y="14"/>
                    <a:pt x="23" y="15"/>
                    <a:pt x="23" y="15"/>
                  </a:cubicBezTo>
                  <a:cubicBezTo>
                    <a:pt x="25" y="17"/>
                    <a:pt x="28" y="20"/>
                    <a:pt x="28" y="21"/>
                  </a:cubicBezTo>
                  <a:cubicBezTo>
                    <a:pt x="28" y="21"/>
                    <a:pt x="28" y="23"/>
                    <a:pt x="28" y="23"/>
                  </a:cubicBezTo>
                  <a:cubicBezTo>
                    <a:pt x="28" y="23"/>
                    <a:pt x="28" y="23"/>
                    <a:pt x="28" y="24"/>
                  </a:cubicBezTo>
                  <a:cubicBezTo>
                    <a:pt x="28" y="24"/>
                    <a:pt x="28" y="25"/>
                    <a:pt x="28" y="25"/>
                  </a:cubicBezTo>
                  <a:cubicBezTo>
                    <a:pt x="28" y="25"/>
                    <a:pt x="28" y="27"/>
                    <a:pt x="28" y="28"/>
                  </a:cubicBezTo>
                  <a:cubicBezTo>
                    <a:pt x="28" y="28"/>
                    <a:pt x="27" y="28"/>
                    <a:pt x="27" y="28"/>
                  </a:cubicBezTo>
                  <a:cubicBezTo>
                    <a:pt x="27" y="28"/>
                    <a:pt x="26" y="29"/>
                    <a:pt x="26" y="29"/>
                  </a:cubicBezTo>
                  <a:cubicBezTo>
                    <a:pt x="25" y="29"/>
                    <a:pt x="25" y="30"/>
                    <a:pt x="25" y="30"/>
                  </a:cubicBezTo>
                  <a:cubicBezTo>
                    <a:pt x="25" y="30"/>
                    <a:pt x="25" y="30"/>
                    <a:pt x="25" y="30"/>
                  </a:cubicBezTo>
                  <a:cubicBezTo>
                    <a:pt x="24" y="31"/>
                    <a:pt x="25" y="31"/>
                    <a:pt x="25" y="31"/>
                  </a:cubicBezTo>
                  <a:cubicBezTo>
                    <a:pt x="25" y="31"/>
                    <a:pt x="25" y="33"/>
                    <a:pt x="25" y="33"/>
                  </a:cubicBezTo>
                  <a:cubicBezTo>
                    <a:pt x="25" y="34"/>
                    <a:pt x="25" y="34"/>
                    <a:pt x="25" y="34"/>
                  </a:cubicBezTo>
                  <a:cubicBezTo>
                    <a:pt x="24" y="33"/>
                    <a:pt x="24" y="33"/>
                    <a:pt x="24" y="32"/>
                  </a:cubicBezTo>
                  <a:cubicBezTo>
                    <a:pt x="24" y="32"/>
                    <a:pt x="24" y="32"/>
                    <a:pt x="24" y="32"/>
                  </a:cubicBezTo>
                  <a:cubicBezTo>
                    <a:pt x="23" y="31"/>
                    <a:pt x="21" y="29"/>
                    <a:pt x="20" y="28"/>
                  </a:cubicBezTo>
                  <a:cubicBezTo>
                    <a:pt x="20" y="27"/>
                    <a:pt x="20" y="27"/>
                    <a:pt x="20" y="27"/>
                  </a:cubicBezTo>
                  <a:cubicBezTo>
                    <a:pt x="20" y="27"/>
                    <a:pt x="21" y="26"/>
                    <a:pt x="21" y="26"/>
                  </a:cubicBezTo>
                  <a:cubicBezTo>
                    <a:pt x="21" y="26"/>
                    <a:pt x="21" y="24"/>
                    <a:pt x="22" y="24"/>
                  </a:cubicBezTo>
                  <a:cubicBezTo>
                    <a:pt x="22" y="24"/>
                    <a:pt x="22" y="23"/>
                    <a:pt x="22" y="23"/>
                  </a:cubicBezTo>
                  <a:cubicBezTo>
                    <a:pt x="22" y="23"/>
                    <a:pt x="22" y="23"/>
                    <a:pt x="22" y="23"/>
                  </a:cubicBezTo>
                  <a:cubicBezTo>
                    <a:pt x="22" y="23"/>
                    <a:pt x="21" y="20"/>
                    <a:pt x="21" y="20"/>
                  </a:cubicBezTo>
                  <a:cubicBezTo>
                    <a:pt x="21" y="20"/>
                    <a:pt x="21" y="20"/>
                    <a:pt x="21" y="20"/>
                  </a:cubicBezTo>
                  <a:cubicBezTo>
                    <a:pt x="21" y="20"/>
                    <a:pt x="17" y="20"/>
                    <a:pt x="17" y="20"/>
                  </a:cubicBezTo>
                  <a:cubicBezTo>
                    <a:pt x="17" y="20"/>
                    <a:pt x="17" y="20"/>
                    <a:pt x="17" y="20"/>
                  </a:cubicBezTo>
                  <a:cubicBezTo>
                    <a:pt x="17" y="20"/>
                    <a:pt x="15" y="18"/>
                    <a:pt x="15" y="18"/>
                  </a:cubicBezTo>
                  <a:cubicBezTo>
                    <a:pt x="15" y="18"/>
                    <a:pt x="15" y="18"/>
                    <a:pt x="15" y="18"/>
                  </a:cubicBezTo>
                  <a:cubicBezTo>
                    <a:pt x="0" y="23"/>
                    <a:pt x="0" y="23"/>
                    <a:pt x="0" y="23"/>
                  </a:cubicBezTo>
                  <a:cubicBezTo>
                    <a:pt x="0" y="23"/>
                    <a:pt x="0" y="23"/>
                    <a:pt x="0" y="23"/>
                  </a:cubicBezTo>
                  <a:cubicBezTo>
                    <a:pt x="0" y="23"/>
                    <a:pt x="1" y="25"/>
                    <a:pt x="1" y="2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4" name="Freeform 777"/>
            <p:cNvSpPr>
              <a:spLocks/>
            </p:cNvSpPr>
            <p:nvPr/>
          </p:nvSpPr>
          <p:spPr bwMode="auto">
            <a:xfrm>
              <a:off x="3093" y="2823"/>
              <a:ext cx="123" cy="113"/>
            </a:xfrm>
            <a:custGeom>
              <a:avLst/>
              <a:gdLst/>
              <a:ahLst/>
              <a:cxnLst>
                <a:cxn ang="0">
                  <a:pos x="3" y="18"/>
                </a:cxn>
                <a:cxn ang="0">
                  <a:pos x="8" y="22"/>
                </a:cxn>
                <a:cxn ang="0">
                  <a:pos x="10" y="25"/>
                </a:cxn>
                <a:cxn ang="0">
                  <a:pos x="12" y="26"/>
                </a:cxn>
                <a:cxn ang="0">
                  <a:pos x="13" y="30"/>
                </a:cxn>
                <a:cxn ang="0">
                  <a:pos x="17" y="31"/>
                </a:cxn>
                <a:cxn ang="0">
                  <a:pos x="19" y="33"/>
                </a:cxn>
                <a:cxn ang="0">
                  <a:pos x="21" y="34"/>
                </a:cxn>
                <a:cxn ang="0">
                  <a:pos x="28" y="34"/>
                </a:cxn>
                <a:cxn ang="0">
                  <a:pos x="29" y="35"/>
                </a:cxn>
                <a:cxn ang="0">
                  <a:pos x="35" y="29"/>
                </a:cxn>
                <a:cxn ang="0">
                  <a:pos x="35" y="27"/>
                </a:cxn>
                <a:cxn ang="0">
                  <a:pos x="37" y="25"/>
                </a:cxn>
                <a:cxn ang="0">
                  <a:pos x="38" y="21"/>
                </a:cxn>
                <a:cxn ang="0">
                  <a:pos x="37" y="21"/>
                </a:cxn>
                <a:cxn ang="0">
                  <a:pos x="37" y="17"/>
                </a:cxn>
                <a:cxn ang="0">
                  <a:pos x="37" y="16"/>
                </a:cxn>
                <a:cxn ang="0">
                  <a:pos x="38" y="14"/>
                </a:cxn>
                <a:cxn ang="0">
                  <a:pos x="38" y="9"/>
                </a:cxn>
                <a:cxn ang="0">
                  <a:pos x="38" y="8"/>
                </a:cxn>
                <a:cxn ang="0">
                  <a:pos x="37" y="5"/>
                </a:cxn>
                <a:cxn ang="0">
                  <a:pos x="36" y="5"/>
                </a:cxn>
                <a:cxn ang="0">
                  <a:pos x="28" y="2"/>
                </a:cxn>
                <a:cxn ang="0">
                  <a:pos x="25" y="2"/>
                </a:cxn>
                <a:cxn ang="0">
                  <a:pos x="25" y="0"/>
                </a:cxn>
                <a:cxn ang="0">
                  <a:pos x="23" y="0"/>
                </a:cxn>
                <a:cxn ang="0">
                  <a:pos x="18" y="1"/>
                </a:cxn>
                <a:cxn ang="0">
                  <a:pos x="17" y="3"/>
                </a:cxn>
                <a:cxn ang="0">
                  <a:pos x="14" y="6"/>
                </a:cxn>
                <a:cxn ang="0">
                  <a:pos x="11" y="8"/>
                </a:cxn>
                <a:cxn ang="0">
                  <a:pos x="9" y="12"/>
                </a:cxn>
                <a:cxn ang="0">
                  <a:pos x="0" y="11"/>
                </a:cxn>
                <a:cxn ang="0">
                  <a:pos x="0" y="11"/>
                </a:cxn>
              </a:cxnLst>
              <a:rect l="0" t="0" r="r" b="b"/>
              <a:pathLst>
                <a:path w="38" h="35">
                  <a:moveTo>
                    <a:pt x="3" y="17"/>
                  </a:moveTo>
                  <a:cubicBezTo>
                    <a:pt x="3" y="17"/>
                    <a:pt x="3" y="17"/>
                    <a:pt x="3" y="18"/>
                  </a:cubicBezTo>
                  <a:cubicBezTo>
                    <a:pt x="3" y="18"/>
                    <a:pt x="4" y="20"/>
                    <a:pt x="5" y="21"/>
                  </a:cubicBezTo>
                  <a:cubicBezTo>
                    <a:pt x="6" y="21"/>
                    <a:pt x="7" y="22"/>
                    <a:pt x="8" y="22"/>
                  </a:cubicBezTo>
                  <a:cubicBezTo>
                    <a:pt x="8" y="22"/>
                    <a:pt x="10" y="23"/>
                    <a:pt x="10" y="24"/>
                  </a:cubicBezTo>
                  <a:cubicBezTo>
                    <a:pt x="10" y="25"/>
                    <a:pt x="10" y="25"/>
                    <a:pt x="10" y="25"/>
                  </a:cubicBezTo>
                  <a:cubicBezTo>
                    <a:pt x="10" y="25"/>
                    <a:pt x="12" y="25"/>
                    <a:pt x="12" y="25"/>
                  </a:cubicBezTo>
                  <a:cubicBezTo>
                    <a:pt x="12" y="26"/>
                    <a:pt x="12" y="26"/>
                    <a:pt x="12" y="26"/>
                  </a:cubicBezTo>
                  <a:cubicBezTo>
                    <a:pt x="12" y="27"/>
                    <a:pt x="12" y="27"/>
                    <a:pt x="12" y="27"/>
                  </a:cubicBezTo>
                  <a:cubicBezTo>
                    <a:pt x="12" y="28"/>
                    <a:pt x="13" y="30"/>
                    <a:pt x="13" y="30"/>
                  </a:cubicBezTo>
                  <a:cubicBezTo>
                    <a:pt x="13" y="30"/>
                    <a:pt x="13" y="30"/>
                    <a:pt x="14" y="31"/>
                  </a:cubicBezTo>
                  <a:cubicBezTo>
                    <a:pt x="14" y="31"/>
                    <a:pt x="17" y="31"/>
                    <a:pt x="17" y="31"/>
                  </a:cubicBezTo>
                  <a:cubicBezTo>
                    <a:pt x="18" y="31"/>
                    <a:pt x="19" y="32"/>
                    <a:pt x="18" y="32"/>
                  </a:cubicBezTo>
                  <a:cubicBezTo>
                    <a:pt x="18" y="32"/>
                    <a:pt x="18" y="32"/>
                    <a:pt x="19" y="33"/>
                  </a:cubicBezTo>
                  <a:cubicBezTo>
                    <a:pt x="19" y="33"/>
                    <a:pt x="19" y="33"/>
                    <a:pt x="20" y="34"/>
                  </a:cubicBezTo>
                  <a:cubicBezTo>
                    <a:pt x="20" y="34"/>
                    <a:pt x="21" y="34"/>
                    <a:pt x="21" y="34"/>
                  </a:cubicBezTo>
                  <a:cubicBezTo>
                    <a:pt x="21" y="34"/>
                    <a:pt x="24" y="34"/>
                    <a:pt x="25" y="34"/>
                  </a:cubicBezTo>
                  <a:cubicBezTo>
                    <a:pt x="26" y="34"/>
                    <a:pt x="28" y="34"/>
                    <a:pt x="28" y="34"/>
                  </a:cubicBezTo>
                  <a:cubicBezTo>
                    <a:pt x="28" y="34"/>
                    <a:pt x="29" y="35"/>
                    <a:pt x="29" y="35"/>
                  </a:cubicBezTo>
                  <a:cubicBezTo>
                    <a:pt x="29" y="35"/>
                    <a:pt x="29" y="35"/>
                    <a:pt x="29" y="35"/>
                  </a:cubicBezTo>
                  <a:cubicBezTo>
                    <a:pt x="31" y="34"/>
                    <a:pt x="35" y="29"/>
                    <a:pt x="35" y="29"/>
                  </a:cubicBezTo>
                  <a:cubicBezTo>
                    <a:pt x="35" y="29"/>
                    <a:pt x="35" y="29"/>
                    <a:pt x="35" y="29"/>
                  </a:cubicBezTo>
                  <a:cubicBezTo>
                    <a:pt x="36" y="29"/>
                    <a:pt x="35" y="29"/>
                    <a:pt x="35" y="28"/>
                  </a:cubicBezTo>
                  <a:cubicBezTo>
                    <a:pt x="35" y="28"/>
                    <a:pt x="35" y="28"/>
                    <a:pt x="35" y="27"/>
                  </a:cubicBezTo>
                  <a:cubicBezTo>
                    <a:pt x="35" y="27"/>
                    <a:pt x="35" y="26"/>
                    <a:pt x="36" y="26"/>
                  </a:cubicBezTo>
                  <a:cubicBezTo>
                    <a:pt x="36" y="25"/>
                    <a:pt x="36" y="25"/>
                    <a:pt x="37" y="25"/>
                  </a:cubicBezTo>
                  <a:cubicBezTo>
                    <a:pt x="37" y="24"/>
                    <a:pt x="38" y="22"/>
                    <a:pt x="38" y="22"/>
                  </a:cubicBezTo>
                  <a:cubicBezTo>
                    <a:pt x="38" y="22"/>
                    <a:pt x="38" y="21"/>
                    <a:pt x="38" y="21"/>
                  </a:cubicBezTo>
                  <a:cubicBezTo>
                    <a:pt x="38" y="20"/>
                    <a:pt x="38" y="21"/>
                    <a:pt x="38" y="21"/>
                  </a:cubicBezTo>
                  <a:cubicBezTo>
                    <a:pt x="37" y="21"/>
                    <a:pt x="37" y="21"/>
                    <a:pt x="37" y="21"/>
                  </a:cubicBezTo>
                  <a:cubicBezTo>
                    <a:pt x="37" y="21"/>
                    <a:pt x="37" y="19"/>
                    <a:pt x="37" y="18"/>
                  </a:cubicBezTo>
                  <a:cubicBezTo>
                    <a:pt x="37" y="18"/>
                    <a:pt x="37" y="17"/>
                    <a:pt x="37" y="17"/>
                  </a:cubicBezTo>
                  <a:cubicBezTo>
                    <a:pt x="36" y="16"/>
                    <a:pt x="37" y="16"/>
                    <a:pt x="37" y="16"/>
                  </a:cubicBezTo>
                  <a:cubicBezTo>
                    <a:pt x="37" y="16"/>
                    <a:pt x="37" y="16"/>
                    <a:pt x="37" y="16"/>
                  </a:cubicBezTo>
                  <a:cubicBezTo>
                    <a:pt x="37" y="16"/>
                    <a:pt x="37" y="16"/>
                    <a:pt x="37" y="15"/>
                  </a:cubicBezTo>
                  <a:cubicBezTo>
                    <a:pt x="37" y="15"/>
                    <a:pt x="38" y="14"/>
                    <a:pt x="38" y="14"/>
                  </a:cubicBezTo>
                  <a:cubicBezTo>
                    <a:pt x="38" y="14"/>
                    <a:pt x="38" y="13"/>
                    <a:pt x="38" y="13"/>
                  </a:cubicBezTo>
                  <a:cubicBezTo>
                    <a:pt x="38" y="12"/>
                    <a:pt x="38" y="9"/>
                    <a:pt x="38" y="9"/>
                  </a:cubicBezTo>
                  <a:cubicBezTo>
                    <a:pt x="38" y="9"/>
                    <a:pt x="38" y="9"/>
                    <a:pt x="38" y="9"/>
                  </a:cubicBezTo>
                  <a:cubicBezTo>
                    <a:pt x="38" y="8"/>
                    <a:pt x="38" y="8"/>
                    <a:pt x="38" y="8"/>
                  </a:cubicBezTo>
                  <a:cubicBezTo>
                    <a:pt x="38" y="8"/>
                    <a:pt x="38" y="6"/>
                    <a:pt x="38" y="6"/>
                  </a:cubicBezTo>
                  <a:cubicBezTo>
                    <a:pt x="38" y="5"/>
                    <a:pt x="37" y="5"/>
                    <a:pt x="37" y="5"/>
                  </a:cubicBezTo>
                  <a:cubicBezTo>
                    <a:pt x="37" y="5"/>
                    <a:pt x="37" y="5"/>
                    <a:pt x="37" y="6"/>
                  </a:cubicBezTo>
                  <a:cubicBezTo>
                    <a:pt x="37" y="6"/>
                    <a:pt x="36" y="5"/>
                    <a:pt x="36" y="5"/>
                  </a:cubicBezTo>
                  <a:cubicBezTo>
                    <a:pt x="36" y="5"/>
                    <a:pt x="29" y="2"/>
                    <a:pt x="29" y="2"/>
                  </a:cubicBezTo>
                  <a:cubicBezTo>
                    <a:pt x="28" y="2"/>
                    <a:pt x="28" y="2"/>
                    <a:pt x="28" y="2"/>
                  </a:cubicBezTo>
                  <a:cubicBezTo>
                    <a:pt x="28" y="2"/>
                    <a:pt x="28" y="2"/>
                    <a:pt x="27" y="2"/>
                  </a:cubicBezTo>
                  <a:cubicBezTo>
                    <a:pt x="26" y="2"/>
                    <a:pt x="26" y="2"/>
                    <a:pt x="25" y="2"/>
                  </a:cubicBezTo>
                  <a:cubicBezTo>
                    <a:pt x="25" y="1"/>
                    <a:pt x="25" y="0"/>
                    <a:pt x="25" y="0"/>
                  </a:cubicBezTo>
                  <a:cubicBezTo>
                    <a:pt x="25" y="0"/>
                    <a:pt x="25" y="0"/>
                    <a:pt x="25" y="0"/>
                  </a:cubicBezTo>
                  <a:cubicBezTo>
                    <a:pt x="25" y="0"/>
                    <a:pt x="25" y="0"/>
                    <a:pt x="25" y="0"/>
                  </a:cubicBezTo>
                  <a:cubicBezTo>
                    <a:pt x="24" y="0"/>
                    <a:pt x="24" y="0"/>
                    <a:pt x="23" y="0"/>
                  </a:cubicBezTo>
                  <a:cubicBezTo>
                    <a:pt x="22" y="0"/>
                    <a:pt x="20" y="0"/>
                    <a:pt x="20" y="1"/>
                  </a:cubicBezTo>
                  <a:cubicBezTo>
                    <a:pt x="20" y="1"/>
                    <a:pt x="18" y="1"/>
                    <a:pt x="18" y="1"/>
                  </a:cubicBezTo>
                  <a:cubicBezTo>
                    <a:pt x="18" y="2"/>
                    <a:pt x="18" y="2"/>
                    <a:pt x="18" y="2"/>
                  </a:cubicBezTo>
                  <a:cubicBezTo>
                    <a:pt x="18" y="2"/>
                    <a:pt x="17" y="3"/>
                    <a:pt x="17" y="3"/>
                  </a:cubicBezTo>
                  <a:cubicBezTo>
                    <a:pt x="17" y="4"/>
                    <a:pt x="17" y="4"/>
                    <a:pt x="17" y="5"/>
                  </a:cubicBezTo>
                  <a:cubicBezTo>
                    <a:pt x="17" y="5"/>
                    <a:pt x="15" y="6"/>
                    <a:pt x="14" y="6"/>
                  </a:cubicBezTo>
                  <a:cubicBezTo>
                    <a:pt x="14" y="6"/>
                    <a:pt x="13" y="6"/>
                    <a:pt x="13" y="7"/>
                  </a:cubicBezTo>
                  <a:cubicBezTo>
                    <a:pt x="12" y="7"/>
                    <a:pt x="11" y="8"/>
                    <a:pt x="11" y="8"/>
                  </a:cubicBezTo>
                  <a:cubicBezTo>
                    <a:pt x="11" y="9"/>
                    <a:pt x="10" y="9"/>
                    <a:pt x="10" y="10"/>
                  </a:cubicBezTo>
                  <a:cubicBezTo>
                    <a:pt x="10" y="10"/>
                    <a:pt x="9" y="11"/>
                    <a:pt x="9" y="12"/>
                  </a:cubicBezTo>
                  <a:cubicBezTo>
                    <a:pt x="8" y="12"/>
                    <a:pt x="6" y="12"/>
                    <a:pt x="6" y="12"/>
                  </a:cubicBezTo>
                  <a:cubicBezTo>
                    <a:pt x="5" y="12"/>
                    <a:pt x="1" y="11"/>
                    <a:pt x="0" y="11"/>
                  </a:cubicBezTo>
                  <a:cubicBezTo>
                    <a:pt x="0" y="11"/>
                    <a:pt x="0" y="11"/>
                    <a:pt x="0" y="11"/>
                  </a:cubicBezTo>
                  <a:cubicBezTo>
                    <a:pt x="0" y="11"/>
                    <a:pt x="0" y="11"/>
                    <a:pt x="0" y="11"/>
                  </a:cubicBezTo>
                  <a:cubicBezTo>
                    <a:pt x="0" y="12"/>
                    <a:pt x="3" y="17"/>
                    <a:pt x="3" y="1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5" name="Freeform 778"/>
            <p:cNvSpPr>
              <a:spLocks/>
            </p:cNvSpPr>
            <p:nvPr/>
          </p:nvSpPr>
          <p:spPr bwMode="auto">
            <a:xfrm>
              <a:off x="3210" y="2723"/>
              <a:ext cx="51" cy="126"/>
            </a:xfrm>
            <a:custGeom>
              <a:avLst/>
              <a:gdLst/>
              <a:ahLst/>
              <a:cxnLst>
                <a:cxn ang="0">
                  <a:pos x="3" y="23"/>
                </a:cxn>
                <a:cxn ang="0">
                  <a:pos x="5" y="25"/>
                </a:cxn>
                <a:cxn ang="0">
                  <a:pos x="9" y="25"/>
                </a:cxn>
                <a:cxn ang="0">
                  <a:pos x="10" y="28"/>
                </a:cxn>
                <a:cxn ang="0">
                  <a:pos x="9" y="31"/>
                </a:cxn>
                <a:cxn ang="0">
                  <a:pos x="8" y="33"/>
                </a:cxn>
                <a:cxn ang="0">
                  <a:pos x="12" y="37"/>
                </a:cxn>
                <a:cxn ang="0">
                  <a:pos x="13" y="38"/>
                </a:cxn>
                <a:cxn ang="0">
                  <a:pos x="13" y="35"/>
                </a:cxn>
                <a:cxn ang="0">
                  <a:pos x="14" y="34"/>
                </a:cxn>
                <a:cxn ang="0">
                  <a:pos x="16" y="33"/>
                </a:cxn>
                <a:cxn ang="0">
                  <a:pos x="16" y="29"/>
                </a:cxn>
                <a:cxn ang="0">
                  <a:pos x="16" y="26"/>
                </a:cxn>
                <a:cxn ang="0">
                  <a:pos x="12" y="21"/>
                </a:cxn>
                <a:cxn ang="0">
                  <a:pos x="13" y="24"/>
                </a:cxn>
                <a:cxn ang="0">
                  <a:pos x="10" y="24"/>
                </a:cxn>
                <a:cxn ang="0">
                  <a:pos x="10" y="21"/>
                </a:cxn>
                <a:cxn ang="0">
                  <a:pos x="8" y="16"/>
                </a:cxn>
                <a:cxn ang="0">
                  <a:pos x="8" y="9"/>
                </a:cxn>
                <a:cxn ang="0">
                  <a:pos x="8" y="4"/>
                </a:cxn>
                <a:cxn ang="0">
                  <a:pos x="7" y="1"/>
                </a:cxn>
                <a:cxn ang="0">
                  <a:pos x="2" y="0"/>
                </a:cxn>
                <a:cxn ang="0">
                  <a:pos x="4" y="2"/>
                </a:cxn>
                <a:cxn ang="0">
                  <a:pos x="5" y="5"/>
                </a:cxn>
                <a:cxn ang="0">
                  <a:pos x="4" y="7"/>
                </a:cxn>
                <a:cxn ang="0">
                  <a:pos x="3" y="8"/>
                </a:cxn>
                <a:cxn ang="0">
                  <a:pos x="3" y="12"/>
                </a:cxn>
                <a:cxn ang="0">
                  <a:pos x="4" y="14"/>
                </a:cxn>
                <a:cxn ang="0">
                  <a:pos x="3" y="16"/>
                </a:cxn>
                <a:cxn ang="0">
                  <a:pos x="2" y="16"/>
                </a:cxn>
                <a:cxn ang="0">
                  <a:pos x="1" y="20"/>
                </a:cxn>
                <a:cxn ang="0">
                  <a:pos x="0" y="21"/>
                </a:cxn>
                <a:cxn ang="0">
                  <a:pos x="2" y="23"/>
                </a:cxn>
              </a:cxnLst>
              <a:rect l="0" t="0" r="r" b="b"/>
              <a:pathLst>
                <a:path w="16" h="39">
                  <a:moveTo>
                    <a:pt x="3" y="23"/>
                  </a:moveTo>
                  <a:cubicBezTo>
                    <a:pt x="3" y="23"/>
                    <a:pt x="3" y="23"/>
                    <a:pt x="3" y="23"/>
                  </a:cubicBezTo>
                  <a:cubicBezTo>
                    <a:pt x="3" y="23"/>
                    <a:pt x="5" y="25"/>
                    <a:pt x="5" y="25"/>
                  </a:cubicBezTo>
                  <a:cubicBezTo>
                    <a:pt x="5" y="25"/>
                    <a:pt x="5" y="25"/>
                    <a:pt x="5" y="25"/>
                  </a:cubicBezTo>
                  <a:cubicBezTo>
                    <a:pt x="5" y="25"/>
                    <a:pt x="9" y="25"/>
                    <a:pt x="9" y="25"/>
                  </a:cubicBezTo>
                  <a:cubicBezTo>
                    <a:pt x="9" y="25"/>
                    <a:pt x="9" y="25"/>
                    <a:pt x="9" y="25"/>
                  </a:cubicBezTo>
                  <a:cubicBezTo>
                    <a:pt x="9" y="25"/>
                    <a:pt x="10" y="28"/>
                    <a:pt x="10" y="28"/>
                  </a:cubicBezTo>
                  <a:cubicBezTo>
                    <a:pt x="10" y="28"/>
                    <a:pt x="10" y="28"/>
                    <a:pt x="10" y="28"/>
                  </a:cubicBezTo>
                  <a:cubicBezTo>
                    <a:pt x="10" y="28"/>
                    <a:pt x="10" y="29"/>
                    <a:pt x="10" y="29"/>
                  </a:cubicBezTo>
                  <a:cubicBezTo>
                    <a:pt x="9" y="29"/>
                    <a:pt x="9" y="31"/>
                    <a:pt x="9" y="31"/>
                  </a:cubicBezTo>
                  <a:cubicBezTo>
                    <a:pt x="9" y="31"/>
                    <a:pt x="8" y="32"/>
                    <a:pt x="8" y="32"/>
                  </a:cubicBezTo>
                  <a:cubicBezTo>
                    <a:pt x="8" y="32"/>
                    <a:pt x="8" y="32"/>
                    <a:pt x="8" y="33"/>
                  </a:cubicBezTo>
                  <a:cubicBezTo>
                    <a:pt x="9" y="34"/>
                    <a:pt x="11" y="36"/>
                    <a:pt x="12" y="37"/>
                  </a:cubicBezTo>
                  <a:cubicBezTo>
                    <a:pt x="12" y="37"/>
                    <a:pt x="12" y="37"/>
                    <a:pt x="12" y="37"/>
                  </a:cubicBezTo>
                  <a:cubicBezTo>
                    <a:pt x="12" y="38"/>
                    <a:pt x="12" y="38"/>
                    <a:pt x="13" y="39"/>
                  </a:cubicBezTo>
                  <a:cubicBezTo>
                    <a:pt x="13" y="39"/>
                    <a:pt x="13" y="39"/>
                    <a:pt x="13" y="38"/>
                  </a:cubicBezTo>
                  <a:cubicBezTo>
                    <a:pt x="13" y="38"/>
                    <a:pt x="13" y="36"/>
                    <a:pt x="13" y="36"/>
                  </a:cubicBezTo>
                  <a:cubicBezTo>
                    <a:pt x="13" y="36"/>
                    <a:pt x="12" y="36"/>
                    <a:pt x="13" y="35"/>
                  </a:cubicBezTo>
                  <a:cubicBezTo>
                    <a:pt x="13" y="35"/>
                    <a:pt x="13" y="35"/>
                    <a:pt x="13" y="35"/>
                  </a:cubicBezTo>
                  <a:cubicBezTo>
                    <a:pt x="13" y="35"/>
                    <a:pt x="13" y="34"/>
                    <a:pt x="14" y="34"/>
                  </a:cubicBezTo>
                  <a:cubicBezTo>
                    <a:pt x="14" y="34"/>
                    <a:pt x="15" y="33"/>
                    <a:pt x="15" y="33"/>
                  </a:cubicBezTo>
                  <a:cubicBezTo>
                    <a:pt x="15" y="33"/>
                    <a:pt x="16" y="33"/>
                    <a:pt x="16" y="33"/>
                  </a:cubicBezTo>
                  <a:cubicBezTo>
                    <a:pt x="16" y="32"/>
                    <a:pt x="16" y="30"/>
                    <a:pt x="16" y="30"/>
                  </a:cubicBezTo>
                  <a:cubicBezTo>
                    <a:pt x="16" y="30"/>
                    <a:pt x="16" y="29"/>
                    <a:pt x="16" y="29"/>
                  </a:cubicBezTo>
                  <a:cubicBezTo>
                    <a:pt x="16" y="28"/>
                    <a:pt x="16" y="28"/>
                    <a:pt x="16" y="28"/>
                  </a:cubicBezTo>
                  <a:cubicBezTo>
                    <a:pt x="16" y="28"/>
                    <a:pt x="16" y="26"/>
                    <a:pt x="16" y="26"/>
                  </a:cubicBezTo>
                  <a:cubicBezTo>
                    <a:pt x="16" y="25"/>
                    <a:pt x="13" y="22"/>
                    <a:pt x="11" y="20"/>
                  </a:cubicBezTo>
                  <a:cubicBezTo>
                    <a:pt x="11" y="21"/>
                    <a:pt x="12" y="21"/>
                    <a:pt x="12" y="21"/>
                  </a:cubicBezTo>
                  <a:cubicBezTo>
                    <a:pt x="12" y="21"/>
                    <a:pt x="12" y="22"/>
                    <a:pt x="12" y="22"/>
                  </a:cubicBezTo>
                  <a:cubicBezTo>
                    <a:pt x="13" y="23"/>
                    <a:pt x="14" y="25"/>
                    <a:pt x="13" y="24"/>
                  </a:cubicBezTo>
                  <a:cubicBezTo>
                    <a:pt x="12" y="23"/>
                    <a:pt x="11" y="22"/>
                    <a:pt x="11" y="23"/>
                  </a:cubicBezTo>
                  <a:cubicBezTo>
                    <a:pt x="11" y="24"/>
                    <a:pt x="11" y="24"/>
                    <a:pt x="10" y="24"/>
                  </a:cubicBezTo>
                  <a:cubicBezTo>
                    <a:pt x="10" y="23"/>
                    <a:pt x="10" y="23"/>
                    <a:pt x="10" y="22"/>
                  </a:cubicBezTo>
                  <a:cubicBezTo>
                    <a:pt x="10" y="22"/>
                    <a:pt x="10" y="21"/>
                    <a:pt x="10" y="21"/>
                  </a:cubicBezTo>
                  <a:cubicBezTo>
                    <a:pt x="9" y="20"/>
                    <a:pt x="9" y="20"/>
                    <a:pt x="9" y="19"/>
                  </a:cubicBezTo>
                  <a:cubicBezTo>
                    <a:pt x="9" y="18"/>
                    <a:pt x="8" y="16"/>
                    <a:pt x="8" y="16"/>
                  </a:cubicBezTo>
                  <a:cubicBezTo>
                    <a:pt x="7" y="15"/>
                    <a:pt x="7" y="14"/>
                    <a:pt x="8" y="13"/>
                  </a:cubicBezTo>
                  <a:cubicBezTo>
                    <a:pt x="8" y="11"/>
                    <a:pt x="9" y="11"/>
                    <a:pt x="8" y="9"/>
                  </a:cubicBezTo>
                  <a:cubicBezTo>
                    <a:pt x="8" y="7"/>
                    <a:pt x="8" y="6"/>
                    <a:pt x="8" y="5"/>
                  </a:cubicBezTo>
                  <a:cubicBezTo>
                    <a:pt x="8" y="5"/>
                    <a:pt x="8" y="5"/>
                    <a:pt x="8" y="4"/>
                  </a:cubicBezTo>
                  <a:cubicBezTo>
                    <a:pt x="7" y="3"/>
                    <a:pt x="7" y="2"/>
                    <a:pt x="7" y="2"/>
                  </a:cubicBezTo>
                  <a:cubicBezTo>
                    <a:pt x="7" y="2"/>
                    <a:pt x="7" y="1"/>
                    <a:pt x="7" y="1"/>
                  </a:cubicBezTo>
                  <a:cubicBezTo>
                    <a:pt x="5" y="1"/>
                    <a:pt x="3" y="0"/>
                    <a:pt x="2" y="0"/>
                  </a:cubicBezTo>
                  <a:cubicBezTo>
                    <a:pt x="2" y="0"/>
                    <a:pt x="2" y="0"/>
                    <a:pt x="2" y="0"/>
                  </a:cubicBezTo>
                  <a:cubicBezTo>
                    <a:pt x="2" y="0"/>
                    <a:pt x="3" y="1"/>
                    <a:pt x="3" y="1"/>
                  </a:cubicBezTo>
                  <a:cubicBezTo>
                    <a:pt x="3" y="1"/>
                    <a:pt x="4" y="2"/>
                    <a:pt x="4" y="2"/>
                  </a:cubicBezTo>
                  <a:cubicBezTo>
                    <a:pt x="4" y="2"/>
                    <a:pt x="4" y="3"/>
                    <a:pt x="4" y="3"/>
                  </a:cubicBezTo>
                  <a:cubicBezTo>
                    <a:pt x="4" y="4"/>
                    <a:pt x="5" y="5"/>
                    <a:pt x="5" y="5"/>
                  </a:cubicBezTo>
                  <a:cubicBezTo>
                    <a:pt x="5" y="5"/>
                    <a:pt x="5" y="5"/>
                    <a:pt x="5" y="6"/>
                  </a:cubicBezTo>
                  <a:cubicBezTo>
                    <a:pt x="5" y="6"/>
                    <a:pt x="4" y="6"/>
                    <a:pt x="4" y="7"/>
                  </a:cubicBezTo>
                  <a:cubicBezTo>
                    <a:pt x="3" y="7"/>
                    <a:pt x="3" y="7"/>
                    <a:pt x="3" y="7"/>
                  </a:cubicBezTo>
                  <a:cubicBezTo>
                    <a:pt x="3" y="8"/>
                    <a:pt x="3" y="8"/>
                    <a:pt x="3" y="8"/>
                  </a:cubicBezTo>
                  <a:cubicBezTo>
                    <a:pt x="3" y="8"/>
                    <a:pt x="3" y="10"/>
                    <a:pt x="3" y="10"/>
                  </a:cubicBezTo>
                  <a:cubicBezTo>
                    <a:pt x="3" y="11"/>
                    <a:pt x="3" y="12"/>
                    <a:pt x="3" y="12"/>
                  </a:cubicBezTo>
                  <a:cubicBezTo>
                    <a:pt x="3" y="12"/>
                    <a:pt x="3" y="13"/>
                    <a:pt x="4" y="14"/>
                  </a:cubicBezTo>
                  <a:cubicBezTo>
                    <a:pt x="4" y="14"/>
                    <a:pt x="4" y="14"/>
                    <a:pt x="4" y="14"/>
                  </a:cubicBezTo>
                  <a:cubicBezTo>
                    <a:pt x="4" y="14"/>
                    <a:pt x="5" y="15"/>
                    <a:pt x="4" y="15"/>
                  </a:cubicBezTo>
                  <a:cubicBezTo>
                    <a:pt x="4" y="15"/>
                    <a:pt x="3" y="16"/>
                    <a:pt x="3" y="16"/>
                  </a:cubicBezTo>
                  <a:cubicBezTo>
                    <a:pt x="3" y="16"/>
                    <a:pt x="3" y="16"/>
                    <a:pt x="3" y="16"/>
                  </a:cubicBezTo>
                  <a:cubicBezTo>
                    <a:pt x="2" y="16"/>
                    <a:pt x="2" y="16"/>
                    <a:pt x="2" y="16"/>
                  </a:cubicBezTo>
                  <a:cubicBezTo>
                    <a:pt x="2" y="16"/>
                    <a:pt x="2" y="19"/>
                    <a:pt x="1" y="19"/>
                  </a:cubicBezTo>
                  <a:cubicBezTo>
                    <a:pt x="1" y="19"/>
                    <a:pt x="1" y="20"/>
                    <a:pt x="1" y="20"/>
                  </a:cubicBezTo>
                  <a:cubicBezTo>
                    <a:pt x="1" y="20"/>
                    <a:pt x="1" y="20"/>
                    <a:pt x="1" y="20"/>
                  </a:cubicBezTo>
                  <a:cubicBezTo>
                    <a:pt x="0" y="21"/>
                    <a:pt x="0" y="21"/>
                    <a:pt x="0" y="21"/>
                  </a:cubicBezTo>
                  <a:cubicBezTo>
                    <a:pt x="1" y="21"/>
                    <a:pt x="2" y="22"/>
                    <a:pt x="2" y="22"/>
                  </a:cubicBezTo>
                  <a:cubicBezTo>
                    <a:pt x="2" y="22"/>
                    <a:pt x="2" y="23"/>
                    <a:pt x="2" y="23"/>
                  </a:cubicBezTo>
                  <a:cubicBezTo>
                    <a:pt x="3" y="23"/>
                    <a:pt x="3" y="23"/>
                    <a:pt x="3" y="2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6" name="Freeform 779"/>
            <p:cNvSpPr>
              <a:spLocks/>
            </p:cNvSpPr>
            <p:nvPr/>
          </p:nvSpPr>
          <p:spPr bwMode="auto">
            <a:xfrm>
              <a:off x="3038" y="2703"/>
              <a:ext cx="188" cy="159"/>
            </a:xfrm>
            <a:custGeom>
              <a:avLst/>
              <a:gdLst/>
              <a:ahLst/>
              <a:cxnLst>
                <a:cxn ang="0">
                  <a:pos x="35" y="2"/>
                </a:cxn>
                <a:cxn ang="0">
                  <a:pos x="32" y="5"/>
                </a:cxn>
                <a:cxn ang="0">
                  <a:pos x="33" y="7"/>
                </a:cxn>
                <a:cxn ang="0">
                  <a:pos x="33" y="9"/>
                </a:cxn>
                <a:cxn ang="0">
                  <a:pos x="33" y="12"/>
                </a:cxn>
                <a:cxn ang="0">
                  <a:pos x="32" y="17"/>
                </a:cxn>
                <a:cxn ang="0">
                  <a:pos x="33" y="18"/>
                </a:cxn>
                <a:cxn ang="0">
                  <a:pos x="35" y="20"/>
                </a:cxn>
                <a:cxn ang="0">
                  <a:pos x="37" y="21"/>
                </a:cxn>
                <a:cxn ang="0">
                  <a:pos x="38" y="20"/>
                </a:cxn>
                <a:cxn ang="0">
                  <a:pos x="39" y="20"/>
                </a:cxn>
                <a:cxn ang="0">
                  <a:pos x="39" y="25"/>
                </a:cxn>
                <a:cxn ang="0">
                  <a:pos x="38" y="25"/>
                </a:cxn>
                <a:cxn ang="0">
                  <a:pos x="36" y="26"/>
                </a:cxn>
                <a:cxn ang="0">
                  <a:pos x="35" y="25"/>
                </a:cxn>
                <a:cxn ang="0">
                  <a:pos x="31" y="21"/>
                </a:cxn>
                <a:cxn ang="0">
                  <a:pos x="28" y="20"/>
                </a:cxn>
                <a:cxn ang="0">
                  <a:pos x="26" y="17"/>
                </a:cxn>
                <a:cxn ang="0">
                  <a:pos x="25" y="17"/>
                </a:cxn>
                <a:cxn ang="0">
                  <a:pos x="22" y="18"/>
                </a:cxn>
                <a:cxn ang="0">
                  <a:pos x="17" y="15"/>
                </a:cxn>
                <a:cxn ang="0">
                  <a:pos x="15" y="15"/>
                </a:cxn>
                <a:cxn ang="0">
                  <a:pos x="12" y="16"/>
                </a:cxn>
                <a:cxn ang="0">
                  <a:pos x="12" y="14"/>
                </a:cxn>
                <a:cxn ang="0">
                  <a:pos x="10" y="13"/>
                </a:cxn>
                <a:cxn ang="0">
                  <a:pos x="11" y="20"/>
                </a:cxn>
                <a:cxn ang="0">
                  <a:pos x="10" y="23"/>
                </a:cxn>
                <a:cxn ang="0">
                  <a:pos x="7" y="24"/>
                </a:cxn>
                <a:cxn ang="0">
                  <a:pos x="0" y="24"/>
                </a:cxn>
                <a:cxn ang="0">
                  <a:pos x="1" y="39"/>
                </a:cxn>
                <a:cxn ang="0">
                  <a:pos x="2" y="42"/>
                </a:cxn>
                <a:cxn ang="0">
                  <a:pos x="8" y="47"/>
                </a:cxn>
                <a:cxn ang="0">
                  <a:pos x="13" y="47"/>
                </a:cxn>
                <a:cxn ang="0">
                  <a:pos x="17" y="48"/>
                </a:cxn>
                <a:cxn ang="0">
                  <a:pos x="23" y="49"/>
                </a:cxn>
                <a:cxn ang="0">
                  <a:pos x="27" y="47"/>
                </a:cxn>
                <a:cxn ang="0">
                  <a:pos x="30" y="44"/>
                </a:cxn>
                <a:cxn ang="0">
                  <a:pos x="34" y="42"/>
                </a:cxn>
                <a:cxn ang="0">
                  <a:pos x="35" y="39"/>
                </a:cxn>
                <a:cxn ang="0">
                  <a:pos x="37" y="38"/>
                </a:cxn>
                <a:cxn ang="0">
                  <a:pos x="42" y="37"/>
                </a:cxn>
                <a:cxn ang="0">
                  <a:pos x="41" y="34"/>
                </a:cxn>
                <a:cxn ang="0">
                  <a:pos x="56" y="29"/>
                </a:cxn>
                <a:cxn ang="0">
                  <a:pos x="55" y="28"/>
                </a:cxn>
                <a:cxn ang="0">
                  <a:pos x="54" y="26"/>
                </a:cxn>
                <a:cxn ang="0">
                  <a:pos x="54" y="25"/>
                </a:cxn>
                <a:cxn ang="0">
                  <a:pos x="56" y="22"/>
                </a:cxn>
                <a:cxn ang="0">
                  <a:pos x="57" y="21"/>
                </a:cxn>
                <a:cxn ang="0">
                  <a:pos x="57" y="20"/>
                </a:cxn>
                <a:cxn ang="0">
                  <a:pos x="56" y="16"/>
                </a:cxn>
                <a:cxn ang="0">
                  <a:pos x="56" y="13"/>
                </a:cxn>
                <a:cxn ang="0">
                  <a:pos x="58" y="12"/>
                </a:cxn>
                <a:cxn ang="0">
                  <a:pos x="57" y="9"/>
                </a:cxn>
                <a:cxn ang="0">
                  <a:pos x="56" y="7"/>
                </a:cxn>
                <a:cxn ang="0">
                  <a:pos x="52" y="5"/>
                </a:cxn>
                <a:cxn ang="0">
                  <a:pos x="48" y="2"/>
                </a:cxn>
                <a:cxn ang="0">
                  <a:pos x="46" y="2"/>
                </a:cxn>
                <a:cxn ang="0">
                  <a:pos x="43" y="1"/>
                </a:cxn>
                <a:cxn ang="0">
                  <a:pos x="43" y="0"/>
                </a:cxn>
                <a:cxn ang="0">
                  <a:pos x="35" y="1"/>
                </a:cxn>
              </a:cxnLst>
              <a:rect l="0" t="0" r="r" b="b"/>
              <a:pathLst>
                <a:path w="58" h="49">
                  <a:moveTo>
                    <a:pt x="35" y="1"/>
                  </a:moveTo>
                  <a:cubicBezTo>
                    <a:pt x="35" y="2"/>
                    <a:pt x="35" y="2"/>
                    <a:pt x="35" y="2"/>
                  </a:cubicBezTo>
                  <a:cubicBezTo>
                    <a:pt x="34" y="3"/>
                    <a:pt x="33" y="4"/>
                    <a:pt x="32" y="5"/>
                  </a:cubicBezTo>
                  <a:cubicBezTo>
                    <a:pt x="32" y="5"/>
                    <a:pt x="32" y="5"/>
                    <a:pt x="32" y="5"/>
                  </a:cubicBezTo>
                  <a:cubicBezTo>
                    <a:pt x="33" y="5"/>
                    <a:pt x="33" y="6"/>
                    <a:pt x="33" y="6"/>
                  </a:cubicBezTo>
                  <a:cubicBezTo>
                    <a:pt x="33" y="6"/>
                    <a:pt x="33" y="7"/>
                    <a:pt x="33" y="7"/>
                  </a:cubicBezTo>
                  <a:cubicBezTo>
                    <a:pt x="33" y="7"/>
                    <a:pt x="33" y="7"/>
                    <a:pt x="33" y="8"/>
                  </a:cubicBezTo>
                  <a:cubicBezTo>
                    <a:pt x="33" y="8"/>
                    <a:pt x="33" y="8"/>
                    <a:pt x="33" y="9"/>
                  </a:cubicBezTo>
                  <a:cubicBezTo>
                    <a:pt x="33" y="9"/>
                    <a:pt x="33" y="10"/>
                    <a:pt x="33" y="11"/>
                  </a:cubicBezTo>
                  <a:cubicBezTo>
                    <a:pt x="33" y="11"/>
                    <a:pt x="33" y="12"/>
                    <a:pt x="33" y="12"/>
                  </a:cubicBezTo>
                  <a:cubicBezTo>
                    <a:pt x="33" y="12"/>
                    <a:pt x="32" y="15"/>
                    <a:pt x="32" y="16"/>
                  </a:cubicBezTo>
                  <a:cubicBezTo>
                    <a:pt x="32" y="16"/>
                    <a:pt x="32" y="16"/>
                    <a:pt x="32" y="17"/>
                  </a:cubicBezTo>
                  <a:cubicBezTo>
                    <a:pt x="32" y="17"/>
                    <a:pt x="32" y="17"/>
                    <a:pt x="32" y="17"/>
                  </a:cubicBezTo>
                  <a:cubicBezTo>
                    <a:pt x="33" y="18"/>
                    <a:pt x="33" y="18"/>
                    <a:pt x="33" y="18"/>
                  </a:cubicBezTo>
                  <a:cubicBezTo>
                    <a:pt x="33" y="18"/>
                    <a:pt x="34" y="19"/>
                    <a:pt x="34" y="19"/>
                  </a:cubicBezTo>
                  <a:cubicBezTo>
                    <a:pt x="34" y="19"/>
                    <a:pt x="35" y="20"/>
                    <a:pt x="35" y="20"/>
                  </a:cubicBezTo>
                  <a:cubicBezTo>
                    <a:pt x="36" y="21"/>
                    <a:pt x="36" y="21"/>
                    <a:pt x="36" y="21"/>
                  </a:cubicBezTo>
                  <a:cubicBezTo>
                    <a:pt x="36" y="21"/>
                    <a:pt x="37" y="21"/>
                    <a:pt x="37" y="21"/>
                  </a:cubicBezTo>
                  <a:cubicBezTo>
                    <a:pt x="37" y="21"/>
                    <a:pt x="37" y="21"/>
                    <a:pt x="37" y="20"/>
                  </a:cubicBezTo>
                  <a:cubicBezTo>
                    <a:pt x="37" y="20"/>
                    <a:pt x="38" y="20"/>
                    <a:pt x="38" y="20"/>
                  </a:cubicBezTo>
                  <a:cubicBezTo>
                    <a:pt x="38" y="20"/>
                    <a:pt x="38" y="20"/>
                    <a:pt x="39" y="19"/>
                  </a:cubicBezTo>
                  <a:cubicBezTo>
                    <a:pt x="39" y="19"/>
                    <a:pt x="39" y="20"/>
                    <a:pt x="39" y="20"/>
                  </a:cubicBezTo>
                  <a:cubicBezTo>
                    <a:pt x="39" y="20"/>
                    <a:pt x="39" y="23"/>
                    <a:pt x="39" y="23"/>
                  </a:cubicBezTo>
                  <a:cubicBezTo>
                    <a:pt x="39" y="23"/>
                    <a:pt x="39" y="25"/>
                    <a:pt x="39" y="25"/>
                  </a:cubicBezTo>
                  <a:cubicBezTo>
                    <a:pt x="39" y="26"/>
                    <a:pt x="39" y="26"/>
                    <a:pt x="39" y="26"/>
                  </a:cubicBezTo>
                  <a:cubicBezTo>
                    <a:pt x="38" y="26"/>
                    <a:pt x="38" y="26"/>
                    <a:pt x="38" y="25"/>
                  </a:cubicBezTo>
                  <a:cubicBezTo>
                    <a:pt x="38" y="25"/>
                    <a:pt x="38" y="25"/>
                    <a:pt x="38" y="25"/>
                  </a:cubicBezTo>
                  <a:cubicBezTo>
                    <a:pt x="38" y="25"/>
                    <a:pt x="37" y="25"/>
                    <a:pt x="36" y="26"/>
                  </a:cubicBezTo>
                  <a:cubicBezTo>
                    <a:pt x="36" y="26"/>
                    <a:pt x="36" y="26"/>
                    <a:pt x="36" y="26"/>
                  </a:cubicBezTo>
                  <a:cubicBezTo>
                    <a:pt x="35" y="26"/>
                    <a:pt x="35" y="25"/>
                    <a:pt x="35" y="25"/>
                  </a:cubicBezTo>
                  <a:cubicBezTo>
                    <a:pt x="35" y="25"/>
                    <a:pt x="32" y="21"/>
                    <a:pt x="32" y="21"/>
                  </a:cubicBezTo>
                  <a:cubicBezTo>
                    <a:pt x="32" y="21"/>
                    <a:pt x="31" y="21"/>
                    <a:pt x="31" y="21"/>
                  </a:cubicBezTo>
                  <a:cubicBezTo>
                    <a:pt x="31" y="21"/>
                    <a:pt x="30" y="20"/>
                    <a:pt x="30" y="20"/>
                  </a:cubicBezTo>
                  <a:cubicBezTo>
                    <a:pt x="30" y="20"/>
                    <a:pt x="28" y="20"/>
                    <a:pt x="28" y="20"/>
                  </a:cubicBezTo>
                  <a:cubicBezTo>
                    <a:pt x="28" y="20"/>
                    <a:pt x="28" y="20"/>
                    <a:pt x="28" y="19"/>
                  </a:cubicBezTo>
                  <a:cubicBezTo>
                    <a:pt x="28" y="19"/>
                    <a:pt x="27" y="17"/>
                    <a:pt x="26" y="17"/>
                  </a:cubicBezTo>
                  <a:cubicBezTo>
                    <a:pt x="26" y="16"/>
                    <a:pt x="26" y="16"/>
                    <a:pt x="26" y="17"/>
                  </a:cubicBezTo>
                  <a:cubicBezTo>
                    <a:pt x="25" y="17"/>
                    <a:pt x="25" y="17"/>
                    <a:pt x="25" y="17"/>
                  </a:cubicBezTo>
                  <a:cubicBezTo>
                    <a:pt x="25" y="18"/>
                    <a:pt x="25" y="18"/>
                    <a:pt x="24" y="19"/>
                  </a:cubicBezTo>
                  <a:cubicBezTo>
                    <a:pt x="24" y="19"/>
                    <a:pt x="23" y="18"/>
                    <a:pt x="22" y="18"/>
                  </a:cubicBezTo>
                  <a:cubicBezTo>
                    <a:pt x="22" y="18"/>
                    <a:pt x="21" y="18"/>
                    <a:pt x="19" y="18"/>
                  </a:cubicBezTo>
                  <a:cubicBezTo>
                    <a:pt x="17" y="17"/>
                    <a:pt x="17" y="15"/>
                    <a:pt x="17" y="15"/>
                  </a:cubicBezTo>
                  <a:cubicBezTo>
                    <a:pt x="17" y="14"/>
                    <a:pt x="17" y="15"/>
                    <a:pt x="16" y="15"/>
                  </a:cubicBezTo>
                  <a:cubicBezTo>
                    <a:pt x="16" y="15"/>
                    <a:pt x="15" y="15"/>
                    <a:pt x="15" y="15"/>
                  </a:cubicBezTo>
                  <a:cubicBezTo>
                    <a:pt x="15" y="15"/>
                    <a:pt x="14" y="15"/>
                    <a:pt x="14" y="16"/>
                  </a:cubicBezTo>
                  <a:cubicBezTo>
                    <a:pt x="13" y="16"/>
                    <a:pt x="13" y="16"/>
                    <a:pt x="12" y="16"/>
                  </a:cubicBezTo>
                  <a:cubicBezTo>
                    <a:pt x="11" y="16"/>
                    <a:pt x="12" y="15"/>
                    <a:pt x="12" y="15"/>
                  </a:cubicBezTo>
                  <a:cubicBezTo>
                    <a:pt x="13" y="15"/>
                    <a:pt x="12" y="14"/>
                    <a:pt x="12" y="14"/>
                  </a:cubicBezTo>
                  <a:cubicBezTo>
                    <a:pt x="12" y="14"/>
                    <a:pt x="11" y="13"/>
                    <a:pt x="10" y="13"/>
                  </a:cubicBezTo>
                  <a:cubicBezTo>
                    <a:pt x="10" y="13"/>
                    <a:pt x="10" y="13"/>
                    <a:pt x="10" y="13"/>
                  </a:cubicBezTo>
                  <a:cubicBezTo>
                    <a:pt x="10" y="14"/>
                    <a:pt x="10" y="17"/>
                    <a:pt x="10" y="18"/>
                  </a:cubicBezTo>
                  <a:cubicBezTo>
                    <a:pt x="10" y="18"/>
                    <a:pt x="11" y="20"/>
                    <a:pt x="11" y="20"/>
                  </a:cubicBezTo>
                  <a:cubicBezTo>
                    <a:pt x="10" y="21"/>
                    <a:pt x="10" y="22"/>
                    <a:pt x="10" y="22"/>
                  </a:cubicBezTo>
                  <a:cubicBezTo>
                    <a:pt x="10" y="22"/>
                    <a:pt x="10" y="23"/>
                    <a:pt x="10" y="23"/>
                  </a:cubicBezTo>
                  <a:cubicBezTo>
                    <a:pt x="10" y="23"/>
                    <a:pt x="10" y="24"/>
                    <a:pt x="10" y="24"/>
                  </a:cubicBezTo>
                  <a:cubicBezTo>
                    <a:pt x="10" y="24"/>
                    <a:pt x="7" y="24"/>
                    <a:pt x="7" y="24"/>
                  </a:cubicBezTo>
                  <a:cubicBezTo>
                    <a:pt x="6" y="24"/>
                    <a:pt x="3" y="24"/>
                    <a:pt x="3" y="24"/>
                  </a:cubicBezTo>
                  <a:cubicBezTo>
                    <a:pt x="2" y="24"/>
                    <a:pt x="0" y="24"/>
                    <a:pt x="0" y="24"/>
                  </a:cubicBezTo>
                  <a:cubicBezTo>
                    <a:pt x="0" y="25"/>
                    <a:pt x="0" y="27"/>
                    <a:pt x="0" y="27"/>
                  </a:cubicBezTo>
                  <a:cubicBezTo>
                    <a:pt x="0" y="28"/>
                    <a:pt x="1" y="39"/>
                    <a:pt x="1" y="39"/>
                  </a:cubicBezTo>
                  <a:cubicBezTo>
                    <a:pt x="1" y="39"/>
                    <a:pt x="0" y="40"/>
                    <a:pt x="1" y="40"/>
                  </a:cubicBezTo>
                  <a:cubicBezTo>
                    <a:pt x="1" y="41"/>
                    <a:pt x="2" y="42"/>
                    <a:pt x="2" y="42"/>
                  </a:cubicBezTo>
                  <a:cubicBezTo>
                    <a:pt x="2" y="43"/>
                    <a:pt x="5" y="45"/>
                    <a:pt x="5" y="45"/>
                  </a:cubicBezTo>
                  <a:cubicBezTo>
                    <a:pt x="5" y="45"/>
                    <a:pt x="7" y="46"/>
                    <a:pt x="8" y="47"/>
                  </a:cubicBezTo>
                  <a:cubicBezTo>
                    <a:pt x="9" y="47"/>
                    <a:pt x="10" y="47"/>
                    <a:pt x="10" y="47"/>
                  </a:cubicBezTo>
                  <a:cubicBezTo>
                    <a:pt x="10" y="46"/>
                    <a:pt x="12" y="46"/>
                    <a:pt x="13" y="47"/>
                  </a:cubicBezTo>
                  <a:cubicBezTo>
                    <a:pt x="15" y="47"/>
                    <a:pt x="15" y="47"/>
                    <a:pt x="15" y="47"/>
                  </a:cubicBezTo>
                  <a:cubicBezTo>
                    <a:pt x="15" y="47"/>
                    <a:pt x="16" y="48"/>
                    <a:pt x="17" y="48"/>
                  </a:cubicBezTo>
                  <a:cubicBezTo>
                    <a:pt x="17" y="48"/>
                    <a:pt x="17" y="48"/>
                    <a:pt x="17" y="48"/>
                  </a:cubicBezTo>
                  <a:cubicBezTo>
                    <a:pt x="18" y="48"/>
                    <a:pt x="22" y="49"/>
                    <a:pt x="23" y="49"/>
                  </a:cubicBezTo>
                  <a:cubicBezTo>
                    <a:pt x="23" y="49"/>
                    <a:pt x="25" y="49"/>
                    <a:pt x="26" y="49"/>
                  </a:cubicBezTo>
                  <a:cubicBezTo>
                    <a:pt x="26" y="48"/>
                    <a:pt x="27" y="47"/>
                    <a:pt x="27" y="47"/>
                  </a:cubicBezTo>
                  <a:cubicBezTo>
                    <a:pt x="27" y="46"/>
                    <a:pt x="28" y="46"/>
                    <a:pt x="28" y="45"/>
                  </a:cubicBezTo>
                  <a:cubicBezTo>
                    <a:pt x="28" y="45"/>
                    <a:pt x="29" y="44"/>
                    <a:pt x="30" y="44"/>
                  </a:cubicBezTo>
                  <a:cubicBezTo>
                    <a:pt x="30" y="43"/>
                    <a:pt x="31" y="43"/>
                    <a:pt x="31" y="43"/>
                  </a:cubicBezTo>
                  <a:cubicBezTo>
                    <a:pt x="32" y="43"/>
                    <a:pt x="34" y="42"/>
                    <a:pt x="34" y="42"/>
                  </a:cubicBezTo>
                  <a:cubicBezTo>
                    <a:pt x="34" y="41"/>
                    <a:pt x="34" y="41"/>
                    <a:pt x="34" y="40"/>
                  </a:cubicBezTo>
                  <a:cubicBezTo>
                    <a:pt x="34" y="40"/>
                    <a:pt x="35" y="39"/>
                    <a:pt x="35" y="39"/>
                  </a:cubicBezTo>
                  <a:cubicBezTo>
                    <a:pt x="35" y="39"/>
                    <a:pt x="35" y="39"/>
                    <a:pt x="35" y="38"/>
                  </a:cubicBezTo>
                  <a:cubicBezTo>
                    <a:pt x="35" y="38"/>
                    <a:pt x="37" y="38"/>
                    <a:pt x="37" y="38"/>
                  </a:cubicBezTo>
                  <a:cubicBezTo>
                    <a:pt x="37" y="37"/>
                    <a:pt x="39" y="37"/>
                    <a:pt x="40" y="37"/>
                  </a:cubicBezTo>
                  <a:cubicBezTo>
                    <a:pt x="41" y="37"/>
                    <a:pt x="41" y="37"/>
                    <a:pt x="42" y="37"/>
                  </a:cubicBezTo>
                  <a:cubicBezTo>
                    <a:pt x="42" y="37"/>
                    <a:pt x="42" y="37"/>
                    <a:pt x="42" y="37"/>
                  </a:cubicBezTo>
                  <a:cubicBezTo>
                    <a:pt x="42" y="36"/>
                    <a:pt x="41" y="34"/>
                    <a:pt x="41" y="34"/>
                  </a:cubicBezTo>
                  <a:cubicBezTo>
                    <a:pt x="41" y="34"/>
                    <a:pt x="41" y="34"/>
                    <a:pt x="41" y="34"/>
                  </a:cubicBezTo>
                  <a:cubicBezTo>
                    <a:pt x="56" y="29"/>
                    <a:pt x="56" y="29"/>
                    <a:pt x="56" y="29"/>
                  </a:cubicBezTo>
                  <a:cubicBezTo>
                    <a:pt x="56" y="29"/>
                    <a:pt x="56" y="29"/>
                    <a:pt x="55" y="29"/>
                  </a:cubicBezTo>
                  <a:cubicBezTo>
                    <a:pt x="55" y="29"/>
                    <a:pt x="55" y="28"/>
                    <a:pt x="55" y="28"/>
                  </a:cubicBezTo>
                  <a:cubicBezTo>
                    <a:pt x="55" y="28"/>
                    <a:pt x="54" y="27"/>
                    <a:pt x="53" y="27"/>
                  </a:cubicBezTo>
                  <a:cubicBezTo>
                    <a:pt x="53" y="27"/>
                    <a:pt x="53" y="27"/>
                    <a:pt x="54" y="26"/>
                  </a:cubicBezTo>
                  <a:cubicBezTo>
                    <a:pt x="54" y="26"/>
                    <a:pt x="54" y="26"/>
                    <a:pt x="54" y="26"/>
                  </a:cubicBezTo>
                  <a:cubicBezTo>
                    <a:pt x="54" y="26"/>
                    <a:pt x="54" y="25"/>
                    <a:pt x="54" y="25"/>
                  </a:cubicBezTo>
                  <a:cubicBezTo>
                    <a:pt x="55" y="25"/>
                    <a:pt x="55" y="22"/>
                    <a:pt x="55" y="22"/>
                  </a:cubicBezTo>
                  <a:cubicBezTo>
                    <a:pt x="55" y="22"/>
                    <a:pt x="55" y="22"/>
                    <a:pt x="56" y="22"/>
                  </a:cubicBezTo>
                  <a:cubicBezTo>
                    <a:pt x="56" y="22"/>
                    <a:pt x="56" y="22"/>
                    <a:pt x="56" y="22"/>
                  </a:cubicBezTo>
                  <a:cubicBezTo>
                    <a:pt x="56" y="22"/>
                    <a:pt x="57" y="21"/>
                    <a:pt x="57" y="21"/>
                  </a:cubicBezTo>
                  <a:cubicBezTo>
                    <a:pt x="58" y="21"/>
                    <a:pt x="57" y="20"/>
                    <a:pt x="57" y="20"/>
                  </a:cubicBezTo>
                  <a:cubicBezTo>
                    <a:pt x="57" y="20"/>
                    <a:pt x="57" y="20"/>
                    <a:pt x="57" y="20"/>
                  </a:cubicBezTo>
                  <a:cubicBezTo>
                    <a:pt x="56" y="19"/>
                    <a:pt x="56" y="18"/>
                    <a:pt x="56" y="18"/>
                  </a:cubicBezTo>
                  <a:cubicBezTo>
                    <a:pt x="56" y="18"/>
                    <a:pt x="56" y="17"/>
                    <a:pt x="56" y="16"/>
                  </a:cubicBezTo>
                  <a:cubicBezTo>
                    <a:pt x="56" y="16"/>
                    <a:pt x="56" y="14"/>
                    <a:pt x="56" y="14"/>
                  </a:cubicBezTo>
                  <a:cubicBezTo>
                    <a:pt x="56" y="14"/>
                    <a:pt x="56" y="14"/>
                    <a:pt x="56" y="13"/>
                  </a:cubicBezTo>
                  <a:cubicBezTo>
                    <a:pt x="56" y="13"/>
                    <a:pt x="56" y="13"/>
                    <a:pt x="57" y="13"/>
                  </a:cubicBezTo>
                  <a:cubicBezTo>
                    <a:pt x="57" y="12"/>
                    <a:pt x="58" y="12"/>
                    <a:pt x="58" y="12"/>
                  </a:cubicBezTo>
                  <a:cubicBezTo>
                    <a:pt x="58" y="11"/>
                    <a:pt x="58" y="11"/>
                    <a:pt x="58" y="11"/>
                  </a:cubicBezTo>
                  <a:cubicBezTo>
                    <a:pt x="58" y="11"/>
                    <a:pt x="57" y="10"/>
                    <a:pt x="57" y="9"/>
                  </a:cubicBezTo>
                  <a:cubicBezTo>
                    <a:pt x="57" y="9"/>
                    <a:pt x="57" y="8"/>
                    <a:pt x="57" y="8"/>
                  </a:cubicBezTo>
                  <a:cubicBezTo>
                    <a:pt x="57" y="8"/>
                    <a:pt x="56" y="7"/>
                    <a:pt x="56" y="7"/>
                  </a:cubicBezTo>
                  <a:cubicBezTo>
                    <a:pt x="56" y="7"/>
                    <a:pt x="55" y="6"/>
                    <a:pt x="55" y="6"/>
                  </a:cubicBezTo>
                  <a:cubicBezTo>
                    <a:pt x="54" y="5"/>
                    <a:pt x="53" y="5"/>
                    <a:pt x="52" y="5"/>
                  </a:cubicBezTo>
                  <a:cubicBezTo>
                    <a:pt x="52" y="4"/>
                    <a:pt x="50" y="4"/>
                    <a:pt x="50" y="4"/>
                  </a:cubicBezTo>
                  <a:cubicBezTo>
                    <a:pt x="50" y="4"/>
                    <a:pt x="49" y="3"/>
                    <a:pt x="48" y="2"/>
                  </a:cubicBezTo>
                  <a:cubicBezTo>
                    <a:pt x="48" y="2"/>
                    <a:pt x="46" y="2"/>
                    <a:pt x="46" y="2"/>
                  </a:cubicBezTo>
                  <a:cubicBezTo>
                    <a:pt x="46" y="2"/>
                    <a:pt x="46" y="2"/>
                    <a:pt x="46" y="2"/>
                  </a:cubicBezTo>
                  <a:cubicBezTo>
                    <a:pt x="45" y="3"/>
                    <a:pt x="44" y="2"/>
                    <a:pt x="44" y="1"/>
                  </a:cubicBezTo>
                  <a:cubicBezTo>
                    <a:pt x="43" y="1"/>
                    <a:pt x="43" y="1"/>
                    <a:pt x="43" y="1"/>
                  </a:cubicBezTo>
                  <a:cubicBezTo>
                    <a:pt x="42" y="1"/>
                    <a:pt x="42" y="1"/>
                    <a:pt x="42" y="1"/>
                  </a:cubicBezTo>
                  <a:cubicBezTo>
                    <a:pt x="43" y="0"/>
                    <a:pt x="43" y="0"/>
                    <a:pt x="43" y="0"/>
                  </a:cubicBezTo>
                  <a:cubicBezTo>
                    <a:pt x="43" y="0"/>
                    <a:pt x="43" y="0"/>
                    <a:pt x="43" y="0"/>
                  </a:cubicBezTo>
                  <a:cubicBezTo>
                    <a:pt x="41" y="0"/>
                    <a:pt x="35" y="1"/>
                    <a:pt x="35" y="1"/>
                  </a:cubicBezTo>
                  <a:cubicBezTo>
                    <a:pt x="35" y="1"/>
                    <a:pt x="35" y="1"/>
                    <a:pt x="35"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7" name="Freeform 780"/>
            <p:cNvSpPr>
              <a:spLocks/>
            </p:cNvSpPr>
            <p:nvPr/>
          </p:nvSpPr>
          <p:spPr bwMode="auto">
            <a:xfrm>
              <a:off x="2877" y="2846"/>
              <a:ext cx="216" cy="200"/>
            </a:xfrm>
            <a:custGeom>
              <a:avLst/>
              <a:gdLst/>
              <a:ahLst/>
              <a:cxnLst>
                <a:cxn ang="0">
                  <a:pos x="41" y="26"/>
                </a:cxn>
                <a:cxn ang="0">
                  <a:pos x="44" y="26"/>
                </a:cxn>
                <a:cxn ang="0">
                  <a:pos x="45" y="18"/>
                </a:cxn>
                <a:cxn ang="0">
                  <a:pos x="46" y="7"/>
                </a:cxn>
                <a:cxn ang="0">
                  <a:pos x="57" y="5"/>
                </a:cxn>
                <a:cxn ang="0">
                  <a:pos x="59" y="7"/>
                </a:cxn>
                <a:cxn ang="0">
                  <a:pos x="61" y="5"/>
                </a:cxn>
                <a:cxn ang="0">
                  <a:pos x="67" y="4"/>
                </a:cxn>
                <a:cxn ang="0">
                  <a:pos x="63" y="3"/>
                </a:cxn>
                <a:cxn ang="0">
                  <a:pos x="58" y="3"/>
                </a:cxn>
                <a:cxn ang="0">
                  <a:pos x="49" y="5"/>
                </a:cxn>
                <a:cxn ang="0">
                  <a:pos x="39" y="4"/>
                </a:cxn>
                <a:cxn ang="0">
                  <a:pos x="33" y="2"/>
                </a:cxn>
                <a:cxn ang="0">
                  <a:pos x="12" y="2"/>
                </a:cxn>
                <a:cxn ang="0">
                  <a:pos x="10" y="2"/>
                </a:cxn>
                <a:cxn ang="0">
                  <a:pos x="7" y="0"/>
                </a:cxn>
                <a:cxn ang="0">
                  <a:pos x="3" y="1"/>
                </a:cxn>
                <a:cxn ang="0">
                  <a:pos x="0" y="5"/>
                </a:cxn>
                <a:cxn ang="0">
                  <a:pos x="4" y="12"/>
                </a:cxn>
                <a:cxn ang="0">
                  <a:pos x="13" y="29"/>
                </a:cxn>
                <a:cxn ang="0">
                  <a:pos x="14" y="38"/>
                </a:cxn>
                <a:cxn ang="0">
                  <a:pos x="15" y="44"/>
                </a:cxn>
                <a:cxn ang="0">
                  <a:pos x="20" y="58"/>
                </a:cxn>
                <a:cxn ang="0">
                  <a:pos x="23" y="60"/>
                </a:cxn>
                <a:cxn ang="0">
                  <a:pos x="25" y="58"/>
                </a:cxn>
                <a:cxn ang="0">
                  <a:pos x="26" y="58"/>
                </a:cxn>
                <a:cxn ang="0">
                  <a:pos x="27" y="59"/>
                </a:cxn>
                <a:cxn ang="0">
                  <a:pos x="27" y="60"/>
                </a:cxn>
                <a:cxn ang="0">
                  <a:pos x="28" y="61"/>
                </a:cxn>
                <a:cxn ang="0">
                  <a:pos x="31" y="62"/>
                </a:cxn>
                <a:cxn ang="0">
                  <a:pos x="37" y="62"/>
                </a:cxn>
                <a:cxn ang="0">
                  <a:pos x="40" y="59"/>
                </a:cxn>
                <a:cxn ang="0">
                  <a:pos x="41" y="40"/>
                </a:cxn>
              </a:cxnLst>
              <a:rect l="0" t="0" r="r" b="b"/>
              <a:pathLst>
                <a:path w="67" h="62">
                  <a:moveTo>
                    <a:pt x="41" y="40"/>
                  </a:moveTo>
                  <a:cubicBezTo>
                    <a:pt x="41" y="26"/>
                    <a:pt x="41" y="26"/>
                    <a:pt x="41" y="26"/>
                  </a:cubicBezTo>
                  <a:cubicBezTo>
                    <a:pt x="41" y="26"/>
                    <a:pt x="40" y="26"/>
                    <a:pt x="41" y="26"/>
                  </a:cubicBezTo>
                  <a:cubicBezTo>
                    <a:pt x="41" y="26"/>
                    <a:pt x="44" y="26"/>
                    <a:pt x="44" y="26"/>
                  </a:cubicBezTo>
                  <a:cubicBezTo>
                    <a:pt x="44" y="26"/>
                    <a:pt x="46" y="26"/>
                    <a:pt x="46" y="25"/>
                  </a:cubicBezTo>
                  <a:cubicBezTo>
                    <a:pt x="46" y="23"/>
                    <a:pt x="45" y="19"/>
                    <a:pt x="45" y="18"/>
                  </a:cubicBezTo>
                  <a:cubicBezTo>
                    <a:pt x="45" y="18"/>
                    <a:pt x="45" y="7"/>
                    <a:pt x="45" y="7"/>
                  </a:cubicBezTo>
                  <a:cubicBezTo>
                    <a:pt x="45" y="7"/>
                    <a:pt x="45" y="7"/>
                    <a:pt x="46" y="7"/>
                  </a:cubicBezTo>
                  <a:cubicBezTo>
                    <a:pt x="46" y="7"/>
                    <a:pt x="57" y="5"/>
                    <a:pt x="57" y="5"/>
                  </a:cubicBezTo>
                  <a:cubicBezTo>
                    <a:pt x="57" y="5"/>
                    <a:pt x="57" y="5"/>
                    <a:pt x="57" y="5"/>
                  </a:cubicBezTo>
                  <a:cubicBezTo>
                    <a:pt x="57" y="6"/>
                    <a:pt x="58" y="7"/>
                    <a:pt x="58" y="7"/>
                  </a:cubicBezTo>
                  <a:cubicBezTo>
                    <a:pt x="58" y="8"/>
                    <a:pt x="59" y="8"/>
                    <a:pt x="59" y="7"/>
                  </a:cubicBezTo>
                  <a:cubicBezTo>
                    <a:pt x="59" y="7"/>
                    <a:pt x="59" y="7"/>
                    <a:pt x="60" y="7"/>
                  </a:cubicBezTo>
                  <a:cubicBezTo>
                    <a:pt x="60" y="6"/>
                    <a:pt x="61" y="6"/>
                    <a:pt x="61" y="5"/>
                  </a:cubicBezTo>
                  <a:cubicBezTo>
                    <a:pt x="61" y="5"/>
                    <a:pt x="63" y="4"/>
                    <a:pt x="64" y="4"/>
                  </a:cubicBezTo>
                  <a:cubicBezTo>
                    <a:pt x="65" y="4"/>
                    <a:pt x="66" y="4"/>
                    <a:pt x="67" y="4"/>
                  </a:cubicBezTo>
                  <a:cubicBezTo>
                    <a:pt x="66" y="4"/>
                    <a:pt x="65" y="3"/>
                    <a:pt x="65" y="3"/>
                  </a:cubicBezTo>
                  <a:cubicBezTo>
                    <a:pt x="65" y="3"/>
                    <a:pt x="65" y="3"/>
                    <a:pt x="63" y="3"/>
                  </a:cubicBezTo>
                  <a:cubicBezTo>
                    <a:pt x="62" y="2"/>
                    <a:pt x="60" y="2"/>
                    <a:pt x="60" y="3"/>
                  </a:cubicBezTo>
                  <a:cubicBezTo>
                    <a:pt x="60" y="3"/>
                    <a:pt x="59" y="3"/>
                    <a:pt x="58" y="3"/>
                  </a:cubicBezTo>
                  <a:cubicBezTo>
                    <a:pt x="56" y="4"/>
                    <a:pt x="54" y="4"/>
                    <a:pt x="53" y="4"/>
                  </a:cubicBezTo>
                  <a:cubicBezTo>
                    <a:pt x="53" y="4"/>
                    <a:pt x="50" y="5"/>
                    <a:pt x="49" y="5"/>
                  </a:cubicBezTo>
                  <a:cubicBezTo>
                    <a:pt x="48" y="5"/>
                    <a:pt x="46" y="5"/>
                    <a:pt x="45" y="5"/>
                  </a:cubicBezTo>
                  <a:cubicBezTo>
                    <a:pt x="45" y="5"/>
                    <a:pt x="39" y="4"/>
                    <a:pt x="39" y="4"/>
                  </a:cubicBezTo>
                  <a:cubicBezTo>
                    <a:pt x="39" y="4"/>
                    <a:pt x="37" y="4"/>
                    <a:pt x="36" y="4"/>
                  </a:cubicBezTo>
                  <a:cubicBezTo>
                    <a:pt x="35" y="4"/>
                    <a:pt x="34" y="3"/>
                    <a:pt x="33" y="2"/>
                  </a:cubicBezTo>
                  <a:cubicBezTo>
                    <a:pt x="33" y="2"/>
                    <a:pt x="31" y="2"/>
                    <a:pt x="31" y="2"/>
                  </a:cubicBezTo>
                  <a:cubicBezTo>
                    <a:pt x="31" y="2"/>
                    <a:pt x="12" y="2"/>
                    <a:pt x="12" y="2"/>
                  </a:cubicBezTo>
                  <a:cubicBezTo>
                    <a:pt x="12" y="2"/>
                    <a:pt x="11" y="2"/>
                    <a:pt x="11" y="2"/>
                  </a:cubicBezTo>
                  <a:cubicBezTo>
                    <a:pt x="11" y="2"/>
                    <a:pt x="11" y="2"/>
                    <a:pt x="10" y="2"/>
                  </a:cubicBezTo>
                  <a:cubicBezTo>
                    <a:pt x="10" y="2"/>
                    <a:pt x="8" y="0"/>
                    <a:pt x="8" y="0"/>
                  </a:cubicBezTo>
                  <a:cubicBezTo>
                    <a:pt x="8" y="0"/>
                    <a:pt x="8" y="0"/>
                    <a:pt x="7" y="0"/>
                  </a:cubicBezTo>
                  <a:cubicBezTo>
                    <a:pt x="7" y="0"/>
                    <a:pt x="6" y="0"/>
                    <a:pt x="5" y="0"/>
                  </a:cubicBezTo>
                  <a:cubicBezTo>
                    <a:pt x="5" y="1"/>
                    <a:pt x="4" y="1"/>
                    <a:pt x="3" y="1"/>
                  </a:cubicBezTo>
                  <a:cubicBezTo>
                    <a:pt x="3" y="1"/>
                    <a:pt x="1" y="1"/>
                    <a:pt x="0" y="1"/>
                  </a:cubicBezTo>
                  <a:cubicBezTo>
                    <a:pt x="0" y="3"/>
                    <a:pt x="0" y="4"/>
                    <a:pt x="0" y="5"/>
                  </a:cubicBezTo>
                  <a:cubicBezTo>
                    <a:pt x="0" y="7"/>
                    <a:pt x="2" y="9"/>
                    <a:pt x="2" y="9"/>
                  </a:cubicBezTo>
                  <a:cubicBezTo>
                    <a:pt x="2" y="9"/>
                    <a:pt x="4" y="10"/>
                    <a:pt x="4" y="12"/>
                  </a:cubicBezTo>
                  <a:cubicBezTo>
                    <a:pt x="5" y="14"/>
                    <a:pt x="11" y="24"/>
                    <a:pt x="11" y="24"/>
                  </a:cubicBezTo>
                  <a:cubicBezTo>
                    <a:pt x="11" y="24"/>
                    <a:pt x="13" y="28"/>
                    <a:pt x="13" y="29"/>
                  </a:cubicBezTo>
                  <a:cubicBezTo>
                    <a:pt x="14" y="30"/>
                    <a:pt x="13" y="30"/>
                    <a:pt x="13" y="31"/>
                  </a:cubicBezTo>
                  <a:cubicBezTo>
                    <a:pt x="13" y="31"/>
                    <a:pt x="13" y="36"/>
                    <a:pt x="14" y="38"/>
                  </a:cubicBezTo>
                  <a:cubicBezTo>
                    <a:pt x="14" y="40"/>
                    <a:pt x="14" y="40"/>
                    <a:pt x="15" y="41"/>
                  </a:cubicBezTo>
                  <a:cubicBezTo>
                    <a:pt x="15" y="42"/>
                    <a:pt x="15" y="43"/>
                    <a:pt x="15" y="44"/>
                  </a:cubicBezTo>
                  <a:cubicBezTo>
                    <a:pt x="15" y="44"/>
                    <a:pt x="15" y="47"/>
                    <a:pt x="16" y="49"/>
                  </a:cubicBezTo>
                  <a:cubicBezTo>
                    <a:pt x="16" y="50"/>
                    <a:pt x="18" y="55"/>
                    <a:pt x="20" y="58"/>
                  </a:cubicBezTo>
                  <a:cubicBezTo>
                    <a:pt x="20" y="58"/>
                    <a:pt x="22" y="60"/>
                    <a:pt x="23" y="60"/>
                  </a:cubicBezTo>
                  <a:cubicBezTo>
                    <a:pt x="23" y="60"/>
                    <a:pt x="23" y="60"/>
                    <a:pt x="23" y="60"/>
                  </a:cubicBezTo>
                  <a:cubicBezTo>
                    <a:pt x="23" y="60"/>
                    <a:pt x="24" y="59"/>
                    <a:pt x="25" y="58"/>
                  </a:cubicBezTo>
                  <a:cubicBezTo>
                    <a:pt x="25" y="58"/>
                    <a:pt x="25" y="58"/>
                    <a:pt x="25" y="58"/>
                  </a:cubicBezTo>
                  <a:cubicBezTo>
                    <a:pt x="25" y="58"/>
                    <a:pt x="25" y="58"/>
                    <a:pt x="26" y="58"/>
                  </a:cubicBezTo>
                  <a:cubicBezTo>
                    <a:pt x="26" y="58"/>
                    <a:pt x="26" y="58"/>
                    <a:pt x="26" y="58"/>
                  </a:cubicBezTo>
                  <a:cubicBezTo>
                    <a:pt x="26" y="58"/>
                    <a:pt x="27" y="58"/>
                    <a:pt x="27" y="58"/>
                  </a:cubicBezTo>
                  <a:cubicBezTo>
                    <a:pt x="27" y="58"/>
                    <a:pt x="27" y="58"/>
                    <a:pt x="27" y="59"/>
                  </a:cubicBezTo>
                  <a:cubicBezTo>
                    <a:pt x="27" y="59"/>
                    <a:pt x="28" y="59"/>
                    <a:pt x="28" y="59"/>
                  </a:cubicBezTo>
                  <a:cubicBezTo>
                    <a:pt x="28" y="60"/>
                    <a:pt x="28" y="60"/>
                    <a:pt x="27" y="60"/>
                  </a:cubicBezTo>
                  <a:cubicBezTo>
                    <a:pt x="27" y="60"/>
                    <a:pt x="27" y="60"/>
                    <a:pt x="27" y="60"/>
                  </a:cubicBezTo>
                  <a:cubicBezTo>
                    <a:pt x="28" y="60"/>
                    <a:pt x="28" y="60"/>
                    <a:pt x="28" y="61"/>
                  </a:cubicBezTo>
                  <a:cubicBezTo>
                    <a:pt x="28" y="61"/>
                    <a:pt x="28" y="61"/>
                    <a:pt x="28" y="61"/>
                  </a:cubicBezTo>
                  <a:cubicBezTo>
                    <a:pt x="29" y="62"/>
                    <a:pt x="31" y="62"/>
                    <a:pt x="31" y="62"/>
                  </a:cubicBezTo>
                  <a:cubicBezTo>
                    <a:pt x="31" y="62"/>
                    <a:pt x="36" y="62"/>
                    <a:pt x="36" y="62"/>
                  </a:cubicBezTo>
                  <a:cubicBezTo>
                    <a:pt x="37" y="62"/>
                    <a:pt x="37" y="62"/>
                    <a:pt x="37" y="62"/>
                  </a:cubicBezTo>
                  <a:cubicBezTo>
                    <a:pt x="37" y="62"/>
                    <a:pt x="38" y="60"/>
                    <a:pt x="40" y="60"/>
                  </a:cubicBezTo>
                  <a:cubicBezTo>
                    <a:pt x="40" y="60"/>
                    <a:pt x="40" y="60"/>
                    <a:pt x="40" y="59"/>
                  </a:cubicBezTo>
                  <a:cubicBezTo>
                    <a:pt x="41" y="59"/>
                    <a:pt x="41" y="58"/>
                    <a:pt x="41" y="58"/>
                  </a:cubicBezTo>
                  <a:lnTo>
                    <a:pt x="41" y="40"/>
                  </a:ln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8" name="Freeform 781"/>
            <p:cNvSpPr>
              <a:spLocks/>
            </p:cNvSpPr>
            <p:nvPr/>
          </p:nvSpPr>
          <p:spPr bwMode="auto">
            <a:xfrm>
              <a:off x="2877" y="2665"/>
              <a:ext cx="197" cy="197"/>
            </a:xfrm>
            <a:custGeom>
              <a:avLst/>
              <a:gdLst/>
              <a:ahLst/>
              <a:cxnLst>
                <a:cxn ang="0">
                  <a:pos x="5" y="56"/>
                </a:cxn>
                <a:cxn ang="0">
                  <a:pos x="8" y="56"/>
                </a:cxn>
                <a:cxn ang="0">
                  <a:pos x="11" y="58"/>
                </a:cxn>
                <a:cxn ang="0">
                  <a:pos x="31" y="58"/>
                </a:cxn>
                <a:cxn ang="0">
                  <a:pos x="36" y="60"/>
                </a:cxn>
                <a:cxn ang="0">
                  <a:pos x="45" y="61"/>
                </a:cxn>
                <a:cxn ang="0">
                  <a:pos x="53" y="60"/>
                </a:cxn>
                <a:cxn ang="0">
                  <a:pos x="55" y="57"/>
                </a:cxn>
                <a:cxn ang="0">
                  <a:pos x="51" y="52"/>
                </a:cxn>
                <a:cxn ang="0">
                  <a:pos x="50" y="39"/>
                </a:cxn>
                <a:cxn ang="0">
                  <a:pos x="53" y="36"/>
                </a:cxn>
                <a:cxn ang="0">
                  <a:pos x="60" y="36"/>
                </a:cxn>
                <a:cxn ang="0">
                  <a:pos x="60" y="34"/>
                </a:cxn>
                <a:cxn ang="0">
                  <a:pos x="60" y="30"/>
                </a:cxn>
                <a:cxn ang="0">
                  <a:pos x="60" y="26"/>
                </a:cxn>
                <a:cxn ang="0">
                  <a:pos x="52" y="27"/>
                </a:cxn>
                <a:cxn ang="0">
                  <a:pos x="51" y="26"/>
                </a:cxn>
                <a:cxn ang="0">
                  <a:pos x="52" y="23"/>
                </a:cxn>
                <a:cxn ang="0">
                  <a:pos x="51" y="20"/>
                </a:cxn>
                <a:cxn ang="0">
                  <a:pos x="50" y="13"/>
                </a:cxn>
                <a:cxn ang="0">
                  <a:pos x="49" y="11"/>
                </a:cxn>
                <a:cxn ang="0">
                  <a:pos x="49" y="8"/>
                </a:cxn>
                <a:cxn ang="0">
                  <a:pos x="46" y="7"/>
                </a:cxn>
                <a:cxn ang="0">
                  <a:pos x="43" y="7"/>
                </a:cxn>
                <a:cxn ang="0">
                  <a:pos x="43" y="5"/>
                </a:cxn>
                <a:cxn ang="0">
                  <a:pos x="39" y="6"/>
                </a:cxn>
                <a:cxn ang="0">
                  <a:pos x="38" y="10"/>
                </a:cxn>
                <a:cxn ang="0">
                  <a:pos x="34" y="10"/>
                </a:cxn>
                <a:cxn ang="0">
                  <a:pos x="31" y="11"/>
                </a:cxn>
                <a:cxn ang="0">
                  <a:pos x="28" y="11"/>
                </a:cxn>
                <a:cxn ang="0">
                  <a:pos x="27" y="8"/>
                </a:cxn>
                <a:cxn ang="0">
                  <a:pos x="25" y="5"/>
                </a:cxn>
                <a:cxn ang="0">
                  <a:pos x="24" y="0"/>
                </a:cxn>
                <a:cxn ang="0">
                  <a:pos x="21" y="0"/>
                </a:cxn>
                <a:cxn ang="0">
                  <a:pos x="12" y="0"/>
                </a:cxn>
                <a:cxn ang="0">
                  <a:pos x="6" y="0"/>
                </a:cxn>
                <a:cxn ang="0">
                  <a:pos x="3" y="2"/>
                </a:cxn>
                <a:cxn ang="0">
                  <a:pos x="8" y="12"/>
                </a:cxn>
                <a:cxn ang="0">
                  <a:pos x="6" y="17"/>
                </a:cxn>
                <a:cxn ang="0">
                  <a:pos x="9" y="23"/>
                </a:cxn>
                <a:cxn ang="0">
                  <a:pos x="8" y="33"/>
                </a:cxn>
                <a:cxn ang="0">
                  <a:pos x="2" y="47"/>
                </a:cxn>
                <a:cxn ang="0">
                  <a:pos x="0" y="51"/>
                </a:cxn>
                <a:cxn ang="0">
                  <a:pos x="0" y="57"/>
                </a:cxn>
              </a:cxnLst>
              <a:rect l="0" t="0" r="r" b="b"/>
              <a:pathLst>
                <a:path w="61" h="61">
                  <a:moveTo>
                    <a:pt x="3" y="57"/>
                  </a:moveTo>
                  <a:cubicBezTo>
                    <a:pt x="4" y="57"/>
                    <a:pt x="5" y="57"/>
                    <a:pt x="5" y="56"/>
                  </a:cubicBezTo>
                  <a:cubicBezTo>
                    <a:pt x="6" y="56"/>
                    <a:pt x="7" y="56"/>
                    <a:pt x="7" y="56"/>
                  </a:cubicBezTo>
                  <a:cubicBezTo>
                    <a:pt x="8" y="56"/>
                    <a:pt x="8" y="56"/>
                    <a:pt x="8" y="56"/>
                  </a:cubicBezTo>
                  <a:cubicBezTo>
                    <a:pt x="8" y="56"/>
                    <a:pt x="10" y="58"/>
                    <a:pt x="10" y="58"/>
                  </a:cubicBezTo>
                  <a:cubicBezTo>
                    <a:pt x="11" y="58"/>
                    <a:pt x="11" y="58"/>
                    <a:pt x="11" y="58"/>
                  </a:cubicBezTo>
                  <a:cubicBezTo>
                    <a:pt x="11" y="58"/>
                    <a:pt x="12" y="58"/>
                    <a:pt x="12" y="58"/>
                  </a:cubicBezTo>
                  <a:cubicBezTo>
                    <a:pt x="12" y="58"/>
                    <a:pt x="31" y="58"/>
                    <a:pt x="31" y="58"/>
                  </a:cubicBezTo>
                  <a:cubicBezTo>
                    <a:pt x="31" y="58"/>
                    <a:pt x="33" y="58"/>
                    <a:pt x="33" y="58"/>
                  </a:cubicBezTo>
                  <a:cubicBezTo>
                    <a:pt x="34" y="59"/>
                    <a:pt x="35" y="60"/>
                    <a:pt x="36" y="60"/>
                  </a:cubicBezTo>
                  <a:cubicBezTo>
                    <a:pt x="37" y="60"/>
                    <a:pt x="39" y="60"/>
                    <a:pt x="39" y="60"/>
                  </a:cubicBezTo>
                  <a:cubicBezTo>
                    <a:pt x="39" y="60"/>
                    <a:pt x="45" y="61"/>
                    <a:pt x="45" y="61"/>
                  </a:cubicBezTo>
                  <a:cubicBezTo>
                    <a:pt x="46" y="61"/>
                    <a:pt x="48" y="61"/>
                    <a:pt x="49" y="61"/>
                  </a:cubicBezTo>
                  <a:cubicBezTo>
                    <a:pt x="50" y="61"/>
                    <a:pt x="53" y="60"/>
                    <a:pt x="53" y="60"/>
                  </a:cubicBezTo>
                  <a:cubicBezTo>
                    <a:pt x="54" y="60"/>
                    <a:pt x="56" y="60"/>
                    <a:pt x="58" y="59"/>
                  </a:cubicBezTo>
                  <a:cubicBezTo>
                    <a:pt x="57" y="58"/>
                    <a:pt x="55" y="57"/>
                    <a:pt x="55" y="57"/>
                  </a:cubicBezTo>
                  <a:cubicBezTo>
                    <a:pt x="55" y="57"/>
                    <a:pt x="52" y="55"/>
                    <a:pt x="52" y="54"/>
                  </a:cubicBezTo>
                  <a:cubicBezTo>
                    <a:pt x="52" y="54"/>
                    <a:pt x="51" y="53"/>
                    <a:pt x="51" y="52"/>
                  </a:cubicBezTo>
                  <a:cubicBezTo>
                    <a:pt x="50" y="52"/>
                    <a:pt x="51" y="51"/>
                    <a:pt x="51" y="51"/>
                  </a:cubicBezTo>
                  <a:cubicBezTo>
                    <a:pt x="51" y="51"/>
                    <a:pt x="50" y="40"/>
                    <a:pt x="50" y="39"/>
                  </a:cubicBezTo>
                  <a:cubicBezTo>
                    <a:pt x="50" y="39"/>
                    <a:pt x="50" y="37"/>
                    <a:pt x="50" y="36"/>
                  </a:cubicBezTo>
                  <a:cubicBezTo>
                    <a:pt x="50" y="36"/>
                    <a:pt x="52" y="36"/>
                    <a:pt x="53" y="36"/>
                  </a:cubicBezTo>
                  <a:cubicBezTo>
                    <a:pt x="53" y="36"/>
                    <a:pt x="56" y="36"/>
                    <a:pt x="57" y="36"/>
                  </a:cubicBezTo>
                  <a:cubicBezTo>
                    <a:pt x="57" y="36"/>
                    <a:pt x="60" y="36"/>
                    <a:pt x="60" y="36"/>
                  </a:cubicBezTo>
                  <a:cubicBezTo>
                    <a:pt x="60" y="36"/>
                    <a:pt x="60" y="35"/>
                    <a:pt x="60" y="35"/>
                  </a:cubicBezTo>
                  <a:cubicBezTo>
                    <a:pt x="60" y="35"/>
                    <a:pt x="60" y="34"/>
                    <a:pt x="60" y="34"/>
                  </a:cubicBezTo>
                  <a:cubicBezTo>
                    <a:pt x="60" y="34"/>
                    <a:pt x="60" y="33"/>
                    <a:pt x="61" y="32"/>
                  </a:cubicBezTo>
                  <a:cubicBezTo>
                    <a:pt x="61" y="32"/>
                    <a:pt x="60" y="30"/>
                    <a:pt x="60" y="30"/>
                  </a:cubicBezTo>
                  <a:cubicBezTo>
                    <a:pt x="60" y="29"/>
                    <a:pt x="60" y="26"/>
                    <a:pt x="60" y="25"/>
                  </a:cubicBezTo>
                  <a:cubicBezTo>
                    <a:pt x="60" y="25"/>
                    <a:pt x="60" y="26"/>
                    <a:pt x="60" y="26"/>
                  </a:cubicBezTo>
                  <a:cubicBezTo>
                    <a:pt x="59" y="26"/>
                    <a:pt x="54" y="26"/>
                    <a:pt x="53" y="26"/>
                  </a:cubicBezTo>
                  <a:cubicBezTo>
                    <a:pt x="53" y="26"/>
                    <a:pt x="52" y="27"/>
                    <a:pt x="52" y="27"/>
                  </a:cubicBezTo>
                  <a:cubicBezTo>
                    <a:pt x="51" y="27"/>
                    <a:pt x="51" y="26"/>
                    <a:pt x="51" y="26"/>
                  </a:cubicBezTo>
                  <a:cubicBezTo>
                    <a:pt x="51" y="26"/>
                    <a:pt x="51" y="26"/>
                    <a:pt x="51" y="26"/>
                  </a:cubicBezTo>
                  <a:cubicBezTo>
                    <a:pt x="51" y="25"/>
                    <a:pt x="52" y="24"/>
                    <a:pt x="52" y="24"/>
                  </a:cubicBezTo>
                  <a:cubicBezTo>
                    <a:pt x="52" y="24"/>
                    <a:pt x="52" y="23"/>
                    <a:pt x="52" y="23"/>
                  </a:cubicBezTo>
                  <a:cubicBezTo>
                    <a:pt x="52" y="23"/>
                    <a:pt x="51" y="21"/>
                    <a:pt x="51" y="21"/>
                  </a:cubicBezTo>
                  <a:cubicBezTo>
                    <a:pt x="51" y="20"/>
                    <a:pt x="51" y="20"/>
                    <a:pt x="51" y="20"/>
                  </a:cubicBezTo>
                  <a:cubicBezTo>
                    <a:pt x="50" y="19"/>
                    <a:pt x="50" y="17"/>
                    <a:pt x="50" y="17"/>
                  </a:cubicBezTo>
                  <a:cubicBezTo>
                    <a:pt x="50" y="16"/>
                    <a:pt x="50" y="13"/>
                    <a:pt x="50" y="13"/>
                  </a:cubicBezTo>
                  <a:cubicBezTo>
                    <a:pt x="50" y="13"/>
                    <a:pt x="50" y="12"/>
                    <a:pt x="50" y="12"/>
                  </a:cubicBezTo>
                  <a:cubicBezTo>
                    <a:pt x="50" y="12"/>
                    <a:pt x="49" y="11"/>
                    <a:pt x="49" y="11"/>
                  </a:cubicBezTo>
                  <a:cubicBezTo>
                    <a:pt x="49" y="11"/>
                    <a:pt x="49" y="10"/>
                    <a:pt x="49" y="9"/>
                  </a:cubicBezTo>
                  <a:cubicBezTo>
                    <a:pt x="50" y="9"/>
                    <a:pt x="49" y="8"/>
                    <a:pt x="49" y="8"/>
                  </a:cubicBezTo>
                  <a:cubicBezTo>
                    <a:pt x="49" y="7"/>
                    <a:pt x="49" y="7"/>
                    <a:pt x="49" y="7"/>
                  </a:cubicBezTo>
                  <a:cubicBezTo>
                    <a:pt x="49" y="7"/>
                    <a:pt x="47" y="7"/>
                    <a:pt x="46" y="7"/>
                  </a:cubicBezTo>
                  <a:cubicBezTo>
                    <a:pt x="46" y="7"/>
                    <a:pt x="44" y="7"/>
                    <a:pt x="43" y="7"/>
                  </a:cubicBezTo>
                  <a:cubicBezTo>
                    <a:pt x="43" y="7"/>
                    <a:pt x="43" y="7"/>
                    <a:pt x="43" y="7"/>
                  </a:cubicBezTo>
                  <a:cubicBezTo>
                    <a:pt x="43" y="6"/>
                    <a:pt x="43" y="6"/>
                    <a:pt x="44" y="6"/>
                  </a:cubicBezTo>
                  <a:cubicBezTo>
                    <a:pt x="44" y="5"/>
                    <a:pt x="43" y="5"/>
                    <a:pt x="43" y="5"/>
                  </a:cubicBezTo>
                  <a:cubicBezTo>
                    <a:pt x="43" y="5"/>
                    <a:pt x="42" y="5"/>
                    <a:pt x="42" y="5"/>
                  </a:cubicBezTo>
                  <a:cubicBezTo>
                    <a:pt x="41" y="5"/>
                    <a:pt x="39" y="6"/>
                    <a:pt x="39" y="6"/>
                  </a:cubicBezTo>
                  <a:cubicBezTo>
                    <a:pt x="38" y="6"/>
                    <a:pt x="38" y="6"/>
                    <a:pt x="38" y="6"/>
                  </a:cubicBezTo>
                  <a:cubicBezTo>
                    <a:pt x="38" y="6"/>
                    <a:pt x="38" y="10"/>
                    <a:pt x="38" y="10"/>
                  </a:cubicBezTo>
                  <a:cubicBezTo>
                    <a:pt x="38" y="11"/>
                    <a:pt x="37" y="11"/>
                    <a:pt x="37" y="11"/>
                  </a:cubicBezTo>
                  <a:cubicBezTo>
                    <a:pt x="37" y="11"/>
                    <a:pt x="36" y="11"/>
                    <a:pt x="34" y="10"/>
                  </a:cubicBezTo>
                  <a:cubicBezTo>
                    <a:pt x="33" y="10"/>
                    <a:pt x="32" y="11"/>
                    <a:pt x="31" y="11"/>
                  </a:cubicBezTo>
                  <a:cubicBezTo>
                    <a:pt x="31" y="11"/>
                    <a:pt x="31" y="11"/>
                    <a:pt x="31" y="11"/>
                  </a:cubicBezTo>
                  <a:cubicBezTo>
                    <a:pt x="31" y="11"/>
                    <a:pt x="29" y="11"/>
                    <a:pt x="29" y="11"/>
                  </a:cubicBezTo>
                  <a:cubicBezTo>
                    <a:pt x="28" y="11"/>
                    <a:pt x="28" y="11"/>
                    <a:pt x="28" y="11"/>
                  </a:cubicBezTo>
                  <a:cubicBezTo>
                    <a:pt x="28" y="11"/>
                    <a:pt x="28" y="10"/>
                    <a:pt x="28" y="10"/>
                  </a:cubicBezTo>
                  <a:cubicBezTo>
                    <a:pt x="27" y="9"/>
                    <a:pt x="27" y="9"/>
                    <a:pt x="27" y="8"/>
                  </a:cubicBezTo>
                  <a:cubicBezTo>
                    <a:pt x="27" y="8"/>
                    <a:pt x="26" y="7"/>
                    <a:pt x="26" y="7"/>
                  </a:cubicBezTo>
                  <a:cubicBezTo>
                    <a:pt x="26" y="7"/>
                    <a:pt x="25" y="5"/>
                    <a:pt x="25" y="5"/>
                  </a:cubicBezTo>
                  <a:cubicBezTo>
                    <a:pt x="25" y="4"/>
                    <a:pt x="25" y="4"/>
                    <a:pt x="25" y="3"/>
                  </a:cubicBezTo>
                  <a:cubicBezTo>
                    <a:pt x="24" y="1"/>
                    <a:pt x="24" y="0"/>
                    <a:pt x="24" y="0"/>
                  </a:cubicBezTo>
                  <a:cubicBezTo>
                    <a:pt x="24" y="0"/>
                    <a:pt x="23" y="0"/>
                    <a:pt x="23" y="0"/>
                  </a:cubicBezTo>
                  <a:cubicBezTo>
                    <a:pt x="22" y="0"/>
                    <a:pt x="21" y="0"/>
                    <a:pt x="21" y="0"/>
                  </a:cubicBezTo>
                  <a:cubicBezTo>
                    <a:pt x="20" y="0"/>
                    <a:pt x="16" y="0"/>
                    <a:pt x="15" y="0"/>
                  </a:cubicBezTo>
                  <a:cubicBezTo>
                    <a:pt x="15" y="0"/>
                    <a:pt x="13" y="0"/>
                    <a:pt x="12" y="0"/>
                  </a:cubicBezTo>
                  <a:cubicBezTo>
                    <a:pt x="11" y="0"/>
                    <a:pt x="8" y="0"/>
                    <a:pt x="7" y="0"/>
                  </a:cubicBezTo>
                  <a:cubicBezTo>
                    <a:pt x="7" y="0"/>
                    <a:pt x="6" y="0"/>
                    <a:pt x="6" y="0"/>
                  </a:cubicBezTo>
                  <a:cubicBezTo>
                    <a:pt x="6" y="0"/>
                    <a:pt x="6" y="0"/>
                    <a:pt x="5" y="1"/>
                  </a:cubicBezTo>
                  <a:cubicBezTo>
                    <a:pt x="4" y="1"/>
                    <a:pt x="2" y="1"/>
                    <a:pt x="3" y="2"/>
                  </a:cubicBezTo>
                  <a:cubicBezTo>
                    <a:pt x="3" y="3"/>
                    <a:pt x="5" y="6"/>
                    <a:pt x="6" y="7"/>
                  </a:cubicBezTo>
                  <a:cubicBezTo>
                    <a:pt x="6" y="8"/>
                    <a:pt x="7" y="10"/>
                    <a:pt x="8" y="12"/>
                  </a:cubicBezTo>
                  <a:cubicBezTo>
                    <a:pt x="8" y="13"/>
                    <a:pt x="8" y="15"/>
                    <a:pt x="7" y="15"/>
                  </a:cubicBezTo>
                  <a:cubicBezTo>
                    <a:pt x="6" y="16"/>
                    <a:pt x="6" y="16"/>
                    <a:pt x="6" y="17"/>
                  </a:cubicBezTo>
                  <a:cubicBezTo>
                    <a:pt x="7" y="17"/>
                    <a:pt x="7" y="18"/>
                    <a:pt x="7" y="19"/>
                  </a:cubicBezTo>
                  <a:cubicBezTo>
                    <a:pt x="7" y="19"/>
                    <a:pt x="9" y="23"/>
                    <a:pt x="9" y="23"/>
                  </a:cubicBezTo>
                  <a:cubicBezTo>
                    <a:pt x="9" y="24"/>
                    <a:pt x="11" y="27"/>
                    <a:pt x="10" y="30"/>
                  </a:cubicBezTo>
                  <a:cubicBezTo>
                    <a:pt x="9" y="32"/>
                    <a:pt x="8" y="33"/>
                    <a:pt x="8" y="33"/>
                  </a:cubicBezTo>
                  <a:cubicBezTo>
                    <a:pt x="7" y="34"/>
                    <a:pt x="5" y="35"/>
                    <a:pt x="4" y="38"/>
                  </a:cubicBezTo>
                  <a:cubicBezTo>
                    <a:pt x="3" y="41"/>
                    <a:pt x="2" y="47"/>
                    <a:pt x="2" y="47"/>
                  </a:cubicBezTo>
                  <a:cubicBezTo>
                    <a:pt x="2" y="47"/>
                    <a:pt x="1" y="49"/>
                    <a:pt x="0" y="49"/>
                  </a:cubicBezTo>
                  <a:cubicBezTo>
                    <a:pt x="0" y="50"/>
                    <a:pt x="0" y="50"/>
                    <a:pt x="0" y="51"/>
                  </a:cubicBezTo>
                  <a:cubicBezTo>
                    <a:pt x="0" y="51"/>
                    <a:pt x="0" y="52"/>
                    <a:pt x="0" y="52"/>
                  </a:cubicBezTo>
                  <a:cubicBezTo>
                    <a:pt x="0" y="52"/>
                    <a:pt x="0" y="55"/>
                    <a:pt x="0" y="57"/>
                  </a:cubicBezTo>
                  <a:cubicBezTo>
                    <a:pt x="1" y="57"/>
                    <a:pt x="3" y="57"/>
                    <a:pt x="3" y="5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9" name="Freeform 782"/>
            <p:cNvSpPr>
              <a:spLocks/>
            </p:cNvSpPr>
            <p:nvPr/>
          </p:nvSpPr>
          <p:spPr bwMode="auto">
            <a:xfrm>
              <a:off x="3152" y="2606"/>
              <a:ext cx="29" cy="36"/>
            </a:xfrm>
            <a:custGeom>
              <a:avLst/>
              <a:gdLst/>
              <a:ahLst/>
              <a:cxnLst>
                <a:cxn ang="0">
                  <a:pos x="6" y="1"/>
                </a:cxn>
                <a:cxn ang="0">
                  <a:pos x="5" y="1"/>
                </a:cxn>
                <a:cxn ang="0">
                  <a:pos x="5" y="1"/>
                </a:cxn>
                <a:cxn ang="0">
                  <a:pos x="5" y="2"/>
                </a:cxn>
                <a:cxn ang="0">
                  <a:pos x="4" y="2"/>
                </a:cxn>
                <a:cxn ang="0">
                  <a:pos x="3" y="3"/>
                </a:cxn>
                <a:cxn ang="0">
                  <a:pos x="2" y="3"/>
                </a:cxn>
                <a:cxn ang="0">
                  <a:pos x="2" y="3"/>
                </a:cxn>
                <a:cxn ang="0">
                  <a:pos x="2" y="2"/>
                </a:cxn>
                <a:cxn ang="0">
                  <a:pos x="1" y="2"/>
                </a:cxn>
                <a:cxn ang="0">
                  <a:pos x="0" y="2"/>
                </a:cxn>
                <a:cxn ang="0">
                  <a:pos x="1" y="4"/>
                </a:cxn>
                <a:cxn ang="0">
                  <a:pos x="1" y="4"/>
                </a:cxn>
                <a:cxn ang="0">
                  <a:pos x="1" y="5"/>
                </a:cxn>
                <a:cxn ang="0">
                  <a:pos x="1" y="6"/>
                </a:cxn>
                <a:cxn ang="0">
                  <a:pos x="1" y="6"/>
                </a:cxn>
                <a:cxn ang="0">
                  <a:pos x="2" y="7"/>
                </a:cxn>
                <a:cxn ang="0">
                  <a:pos x="3" y="10"/>
                </a:cxn>
                <a:cxn ang="0">
                  <a:pos x="3" y="11"/>
                </a:cxn>
                <a:cxn ang="0">
                  <a:pos x="4" y="11"/>
                </a:cxn>
                <a:cxn ang="0">
                  <a:pos x="6" y="9"/>
                </a:cxn>
                <a:cxn ang="0">
                  <a:pos x="6" y="9"/>
                </a:cxn>
                <a:cxn ang="0">
                  <a:pos x="8" y="6"/>
                </a:cxn>
                <a:cxn ang="0">
                  <a:pos x="9" y="5"/>
                </a:cxn>
                <a:cxn ang="0">
                  <a:pos x="9" y="4"/>
                </a:cxn>
                <a:cxn ang="0">
                  <a:pos x="7" y="4"/>
                </a:cxn>
                <a:cxn ang="0">
                  <a:pos x="8" y="1"/>
                </a:cxn>
                <a:cxn ang="0">
                  <a:pos x="8" y="1"/>
                </a:cxn>
                <a:cxn ang="0">
                  <a:pos x="7" y="1"/>
                </a:cxn>
                <a:cxn ang="0">
                  <a:pos x="6" y="1"/>
                </a:cxn>
              </a:cxnLst>
              <a:rect l="0" t="0" r="r" b="b"/>
              <a:pathLst>
                <a:path w="9" h="11">
                  <a:moveTo>
                    <a:pt x="6" y="1"/>
                  </a:moveTo>
                  <a:cubicBezTo>
                    <a:pt x="6" y="1"/>
                    <a:pt x="6" y="1"/>
                    <a:pt x="5" y="1"/>
                  </a:cubicBezTo>
                  <a:cubicBezTo>
                    <a:pt x="5" y="0"/>
                    <a:pt x="5" y="1"/>
                    <a:pt x="5" y="1"/>
                  </a:cubicBezTo>
                  <a:cubicBezTo>
                    <a:pt x="5" y="1"/>
                    <a:pt x="5" y="1"/>
                    <a:pt x="5" y="2"/>
                  </a:cubicBezTo>
                  <a:cubicBezTo>
                    <a:pt x="5" y="2"/>
                    <a:pt x="4" y="2"/>
                    <a:pt x="4" y="2"/>
                  </a:cubicBezTo>
                  <a:cubicBezTo>
                    <a:pt x="4" y="2"/>
                    <a:pt x="4" y="2"/>
                    <a:pt x="3" y="3"/>
                  </a:cubicBezTo>
                  <a:cubicBezTo>
                    <a:pt x="3" y="3"/>
                    <a:pt x="3" y="3"/>
                    <a:pt x="2" y="3"/>
                  </a:cubicBezTo>
                  <a:cubicBezTo>
                    <a:pt x="2" y="3"/>
                    <a:pt x="2" y="3"/>
                    <a:pt x="2" y="3"/>
                  </a:cubicBezTo>
                  <a:cubicBezTo>
                    <a:pt x="2" y="2"/>
                    <a:pt x="2" y="2"/>
                    <a:pt x="2" y="2"/>
                  </a:cubicBezTo>
                  <a:cubicBezTo>
                    <a:pt x="2" y="2"/>
                    <a:pt x="1" y="2"/>
                    <a:pt x="1" y="2"/>
                  </a:cubicBezTo>
                  <a:cubicBezTo>
                    <a:pt x="1" y="2"/>
                    <a:pt x="0" y="2"/>
                    <a:pt x="0" y="2"/>
                  </a:cubicBezTo>
                  <a:cubicBezTo>
                    <a:pt x="1" y="3"/>
                    <a:pt x="1" y="4"/>
                    <a:pt x="1" y="4"/>
                  </a:cubicBezTo>
                  <a:cubicBezTo>
                    <a:pt x="1" y="4"/>
                    <a:pt x="1" y="4"/>
                    <a:pt x="1" y="4"/>
                  </a:cubicBezTo>
                  <a:cubicBezTo>
                    <a:pt x="1" y="5"/>
                    <a:pt x="1" y="5"/>
                    <a:pt x="1" y="5"/>
                  </a:cubicBezTo>
                  <a:cubicBezTo>
                    <a:pt x="1" y="5"/>
                    <a:pt x="1" y="6"/>
                    <a:pt x="1" y="6"/>
                  </a:cubicBezTo>
                  <a:cubicBezTo>
                    <a:pt x="1" y="6"/>
                    <a:pt x="1" y="6"/>
                    <a:pt x="1" y="6"/>
                  </a:cubicBezTo>
                  <a:cubicBezTo>
                    <a:pt x="2" y="5"/>
                    <a:pt x="2" y="6"/>
                    <a:pt x="2" y="7"/>
                  </a:cubicBezTo>
                  <a:cubicBezTo>
                    <a:pt x="2" y="8"/>
                    <a:pt x="2" y="9"/>
                    <a:pt x="3" y="10"/>
                  </a:cubicBezTo>
                  <a:cubicBezTo>
                    <a:pt x="3" y="10"/>
                    <a:pt x="3" y="11"/>
                    <a:pt x="3" y="11"/>
                  </a:cubicBezTo>
                  <a:cubicBezTo>
                    <a:pt x="3" y="11"/>
                    <a:pt x="4" y="11"/>
                    <a:pt x="4" y="11"/>
                  </a:cubicBezTo>
                  <a:cubicBezTo>
                    <a:pt x="4" y="11"/>
                    <a:pt x="6" y="9"/>
                    <a:pt x="6" y="9"/>
                  </a:cubicBezTo>
                  <a:cubicBezTo>
                    <a:pt x="6" y="9"/>
                    <a:pt x="6" y="9"/>
                    <a:pt x="6" y="9"/>
                  </a:cubicBezTo>
                  <a:cubicBezTo>
                    <a:pt x="6" y="9"/>
                    <a:pt x="7" y="7"/>
                    <a:pt x="8" y="6"/>
                  </a:cubicBezTo>
                  <a:cubicBezTo>
                    <a:pt x="8" y="6"/>
                    <a:pt x="8" y="6"/>
                    <a:pt x="9" y="5"/>
                  </a:cubicBezTo>
                  <a:cubicBezTo>
                    <a:pt x="9" y="5"/>
                    <a:pt x="9" y="4"/>
                    <a:pt x="9" y="4"/>
                  </a:cubicBezTo>
                  <a:cubicBezTo>
                    <a:pt x="7" y="4"/>
                    <a:pt x="7" y="4"/>
                    <a:pt x="7" y="4"/>
                  </a:cubicBezTo>
                  <a:cubicBezTo>
                    <a:pt x="7" y="4"/>
                    <a:pt x="8" y="1"/>
                    <a:pt x="8" y="1"/>
                  </a:cubicBezTo>
                  <a:cubicBezTo>
                    <a:pt x="8" y="1"/>
                    <a:pt x="8" y="1"/>
                    <a:pt x="8" y="1"/>
                  </a:cubicBezTo>
                  <a:cubicBezTo>
                    <a:pt x="8" y="1"/>
                    <a:pt x="7" y="1"/>
                    <a:pt x="7" y="1"/>
                  </a:cubicBezTo>
                  <a:cubicBezTo>
                    <a:pt x="7" y="0"/>
                    <a:pt x="7" y="1"/>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0" name="Freeform 783"/>
            <p:cNvSpPr>
              <a:spLocks/>
            </p:cNvSpPr>
            <p:nvPr/>
          </p:nvSpPr>
          <p:spPr bwMode="auto">
            <a:xfrm>
              <a:off x="3148" y="2587"/>
              <a:ext cx="36" cy="29"/>
            </a:xfrm>
            <a:custGeom>
              <a:avLst/>
              <a:gdLst/>
              <a:ahLst/>
              <a:cxnLst>
                <a:cxn ang="0">
                  <a:pos x="4" y="2"/>
                </a:cxn>
                <a:cxn ang="0">
                  <a:pos x="4" y="2"/>
                </a:cxn>
                <a:cxn ang="0">
                  <a:pos x="2" y="3"/>
                </a:cxn>
                <a:cxn ang="0">
                  <a:pos x="2" y="4"/>
                </a:cxn>
                <a:cxn ang="0">
                  <a:pos x="1" y="7"/>
                </a:cxn>
                <a:cxn ang="0">
                  <a:pos x="1" y="7"/>
                </a:cxn>
                <a:cxn ang="0">
                  <a:pos x="1" y="8"/>
                </a:cxn>
                <a:cxn ang="0">
                  <a:pos x="2" y="8"/>
                </a:cxn>
                <a:cxn ang="0">
                  <a:pos x="3" y="8"/>
                </a:cxn>
                <a:cxn ang="0">
                  <a:pos x="3" y="9"/>
                </a:cxn>
                <a:cxn ang="0">
                  <a:pos x="3" y="9"/>
                </a:cxn>
                <a:cxn ang="0">
                  <a:pos x="4" y="9"/>
                </a:cxn>
                <a:cxn ang="0">
                  <a:pos x="5" y="8"/>
                </a:cxn>
                <a:cxn ang="0">
                  <a:pos x="6" y="8"/>
                </a:cxn>
                <a:cxn ang="0">
                  <a:pos x="6" y="7"/>
                </a:cxn>
                <a:cxn ang="0">
                  <a:pos x="6" y="7"/>
                </a:cxn>
                <a:cxn ang="0">
                  <a:pos x="7" y="7"/>
                </a:cxn>
                <a:cxn ang="0">
                  <a:pos x="8" y="7"/>
                </a:cxn>
                <a:cxn ang="0">
                  <a:pos x="9" y="7"/>
                </a:cxn>
                <a:cxn ang="0">
                  <a:pos x="9" y="7"/>
                </a:cxn>
                <a:cxn ang="0">
                  <a:pos x="10" y="6"/>
                </a:cxn>
                <a:cxn ang="0">
                  <a:pos x="10" y="5"/>
                </a:cxn>
                <a:cxn ang="0">
                  <a:pos x="10" y="5"/>
                </a:cxn>
                <a:cxn ang="0">
                  <a:pos x="10" y="3"/>
                </a:cxn>
                <a:cxn ang="0">
                  <a:pos x="8" y="0"/>
                </a:cxn>
                <a:cxn ang="0">
                  <a:pos x="8" y="0"/>
                </a:cxn>
                <a:cxn ang="0">
                  <a:pos x="7" y="1"/>
                </a:cxn>
                <a:cxn ang="0">
                  <a:pos x="6" y="2"/>
                </a:cxn>
                <a:cxn ang="0">
                  <a:pos x="5" y="2"/>
                </a:cxn>
                <a:cxn ang="0">
                  <a:pos x="4" y="2"/>
                </a:cxn>
              </a:cxnLst>
              <a:rect l="0" t="0" r="r" b="b"/>
              <a:pathLst>
                <a:path w="11" h="9">
                  <a:moveTo>
                    <a:pt x="4" y="2"/>
                  </a:moveTo>
                  <a:cubicBezTo>
                    <a:pt x="4" y="2"/>
                    <a:pt x="4" y="2"/>
                    <a:pt x="4" y="2"/>
                  </a:cubicBezTo>
                  <a:cubicBezTo>
                    <a:pt x="3" y="2"/>
                    <a:pt x="3" y="3"/>
                    <a:pt x="2" y="3"/>
                  </a:cubicBezTo>
                  <a:cubicBezTo>
                    <a:pt x="2" y="3"/>
                    <a:pt x="2" y="3"/>
                    <a:pt x="2" y="4"/>
                  </a:cubicBezTo>
                  <a:cubicBezTo>
                    <a:pt x="2" y="4"/>
                    <a:pt x="2" y="6"/>
                    <a:pt x="1" y="7"/>
                  </a:cubicBezTo>
                  <a:cubicBezTo>
                    <a:pt x="1" y="7"/>
                    <a:pt x="0" y="7"/>
                    <a:pt x="1" y="7"/>
                  </a:cubicBezTo>
                  <a:cubicBezTo>
                    <a:pt x="1" y="7"/>
                    <a:pt x="1" y="8"/>
                    <a:pt x="1" y="8"/>
                  </a:cubicBezTo>
                  <a:cubicBezTo>
                    <a:pt x="1" y="8"/>
                    <a:pt x="2" y="8"/>
                    <a:pt x="2" y="8"/>
                  </a:cubicBezTo>
                  <a:cubicBezTo>
                    <a:pt x="2" y="8"/>
                    <a:pt x="3" y="8"/>
                    <a:pt x="3" y="8"/>
                  </a:cubicBezTo>
                  <a:cubicBezTo>
                    <a:pt x="3" y="8"/>
                    <a:pt x="3" y="8"/>
                    <a:pt x="3" y="9"/>
                  </a:cubicBezTo>
                  <a:cubicBezTo>
                    <a:pt x="3" y="9"/>
                    <a:pt x="3" y="9"/>
                    <a:pt x="3" y="9"/>
                  </a:cubicBezTo>
                  <a:cubicBezTo>
                    <a:pt x="4" y="9"/>
                    <a:pt x="4" y="9"/>
                    <a:pt x="4" y="9"/>
                  </a:cubicBezTo>
                  <a:cubicBezTo>
                    <a:pt x="5" y="8"/>
                    <a:pt x="5" y="8"/>
                    <a:pt x="5" y="8"/>
                  </a:cubicBezTo>
                  <a:cubicBezTo>
                    <a:pt x="5" y="8"/>
                    <a:pt x="6" y="8"/>
                    <a:pt x="6" y="8"/>
                  </a:cubicBezTo>
                  <a:cubicBezTo>
                    <a:pt x="6" y="7"/>
                    <a:pt x="6" y="7"/>
                    <a:pt x="6" y="7"/>
                  </a:cubicBezTo>
                  <a:cubicBezTo>
                    <a:pt x="6" y="7"/>
                    <a:pt x="6" y="6"/>
                    <a:pt x="6" y="7"/>
                  </a:cubicBezTo>
                  <a:cubicBezTo>
                    <a:pt x="7" y="7"/>
                    <a:pt x="7" y="7"/>
                    <a:pt x="7" y="7"/>
                  </a:cubicBezTo>
                  <a:cubicBezTo>
                    <a:pt x="8" y="7"/>
                    <a:pt x="8" y="6"/>
                    <a:pt x="8" y="7"/>
                  </a:cubicBezTo>
                  <a:cubicBezTo>
                    <a:pt x="8" y="7"/>
                    <a:pt x="9" y="7"/>
                    <a:pt x="9" y="7"/>
                  </a:cubicBezTo>
                  <a:cubicBezTo>
                    <a:pt x="9" y="7"/>
                    <a:pt x="9" y="7"/>
                    <a:pt x="9" y="7"/>
                  </a:cubicBezTo>
                  <a:cubicBezTo>
                    <a:pt x="10" y="7"/>
                    <a:pt x="10" y="6"/>
                    <a:pt x="10" y="6"/>
                  </a:cubicBezTo>
                  <a:cubicBezTo>
                    <a:pt x="11" y="6"/>
                    <a:pt x="10" y="5"/>
                    <a:pt x="10" y="5"/>
                  </a:cubicBezTo>
                  <a:cubicBezTo>
                    <a:pt x="10" y="5"/>
                    <a:pt x="10" y="5"/>
                    <a:pt x="10" y="5"/>
                  </a:cubicBezTo>
                  <a:cubicBezTo>
                    <a:pt x="10" y="3"/>
                    <a:pt x="10" y="3"/>
                    <a:pt x="10" y="3"/>
                  </a:cubicBezTo>
                  <a:cubicBezTo>
                    <a:pt x="8" y="0"/>
                    <a:pt x="8" y="0"/>
                    <a:pt x="8" y="0"/>
                  </a:cubicBezTo>
                  <a:cubicBezTo>
                    <a:pt x="8" y="0"/>
                    <a:pt x="8" y="0"/>
                    <a:pt x="8" y="0"/>
                  </a:cubicBezTo>
                  <a:cubicBezTo>
                    <a:pt x="8" y="1"/>
                    <a:pt x="7" y="1"/>
                    <a:pt x="7" y="1"/>
                  </a:cubicBezTo>
                  <a:cubicBezTo>
                    <a:pt x="7" y="2"/>
                    <a:pt x="6" y="2"/>
                    <a:pt x="6" y="2"/>
                  </a:cubicBezTo>
                  <a:cubicBezTo>
                    <a:pt x="5" y="2"/>
                    <a:pt x="5" y="2"/>
                    <a:pt x="5" y="2"/>
                  </a:cubicBezTo>
                  <a:cubicBezTo>
                    <a:pt x="5" y="2"/>
                    <a:pt x="4"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1" name="Freeform 784"/>
            <p:cNvSpPr>
              <a:spLocks/>
            </p:cNvSpPr>
            <p:nvPr/>
          </p:nvSpPr>
          <p:spPr bwMode="auto">
            <a:xfrm>
              <a:off x="3161" y="2503"/>
              <a:ext cx="87" cy="90"/>
            </a:xfrm>
            <a:custGeom>
              <a:avLst/>
              <a:gdLst/>
              <a:ahLst/>
              <a:cxnLst>
                <a:cxn ang="0">
                  <a:pos x="6" y="4"/>
                </a:cxn>
                <a:cxn ang="0">
                  <a:pos x="6" y="7"/>
                </a:cxn>
                <a:cxn ang="0">
                  <a:pos x="6" y="9"/>
                </a:cxn>
                <a:cxn ang="0">
                  <a:pos x="7" y="9"/>
                </a:cxn>
                <a:cxn ang="0">
                  <a:pos x="8" y="10"/>
                </a:cxn>
                <a:cxn ang="0">
                  <a:pos x="5" y="14"/>
                </a:cxn>
                <a:cxn ang="0">
                  <a:pos x="2" y="17"/>
                </a:cxn>
                <a:cxn ang="0">
                  <a:pos x="1" y="21"/>
                </a:cxn>
                <a:cxn ang="0">
                  <a:pos x="0" y="26"/>
                </a:cxn>
                <a:cxn ang="0">
                  <a:pos x="0" y="28"/>
                </a:cxn>
                <a:cxn ang="0">
                  <a:pos x="2" y="28"/>
                </a:cxn>
                <a:cxn ang="0">
                  <a:pos x="4" y="26"/>
                </a:cxn>
                <a:cxn ang="0">
                  <a:pos x="4" y="26"/>
                </a:cxn>
                <a:cxn ang="0">
                  <a:pos x="9" y="26"/>
                </a:cxn>
                <a:cxn ang="0">
                  <a:pos x="11" y="26"/>
                </a:cxn>
                <a:cxn ang="0">
                  <a:pos x="12" y="22"/>
                </a:cxn>
                <a:cxn ang="0">
                  <a:pos x="14" y="21"/>
                </a:cxn>
                <a:cxn ang="0">
                  <a:pos x="15" y="20"/>
                </a:cxn>
                <a:cxn ang="0">
                  <a:pos x="18" y="19"/>
                </a:cxn>
                <a:cxn ang="0">
                  <a:pos x="19" y="19"/>
                </a:cxn>
                <a:cxn ang="0">
                  <a:pos x="20" y="20"/>
                </a:cxn>
                <a:cxn ang="0">
                  <a:pos x="22" y="20"/>
                </a:cxn>
                <a:cxn ang="0">
                  <a:pos x="23" y="17"/>
                </a:cxn>
                <a:cxn ang="0">
                  <a:pos x="24" y="16"/>
                </a:cxn>
                <a:cxn ang="0">
                  <a:pos x="25" y="15"/>
                </a:cxn>
                <a:cxn ang="0">
                  <a:pos x="26" y="15"/>
                </a:cxn>
                <a:cxn ang="0">
                  <a:pos x="27" y="11"/>
                </a:cxn>
                <a:cxn ang="0">
                  <a:pos x="26" y="9"/>
                </a:cxn>
                <a:cxn ang="0">
                  <a:pos x="25" y="6"/>
                </a:cxn>
                <a:cxn ang="0">
                  <a:pos x="23" y="2"/>
                </a:cxn>
                <a:cxn ang="0">
                  <a:pos x="20" y="2"/>
                </a:cxn>
                <a:cxn ang="0">
                  <a:pos x="17" y="2"/>
                </a:cxn>
                <a:cxn ang="0">
                  <a:pos x="13" y="4"/>
                </a:cxn>
                <a:cxn ang="0">
                  <a:pos x="12" y="3"/>
                </a:cxn>
                <a:cxn ang="0">
                  <a:pos x="11" y="2"/>
                </a:cxn>
                <a:cxn ang="0">
                  <a:pos x="10" y="3"/>
                </a:cxn>
                <a:cxn ang="0">
                  <a:pos x="8" y="2"/>
                </a:cxn>
                <a:cxn ang="0">
                  <a:pos x="6" y="4"/>
                </a:cxn>
              </a:cxnLst>
              <a:rect l="0" t="0" r="r" b="b"/>
              <a:pathLst>
                <a:path w="27" h="28">
                  <a:moveTo>
                    <a:pt x="6" y="4"/>
                  </a:moveTo>
                  <a:cubicBezTo>
                    <a:pt x="6" y="4"/>
                    <a:pt x="6" y="4"/>
                    <a:pt x="6" y="4"/>
                  </a:cubicBezTo>
                  <a:cubicBezTo>
                    <a:pt x="6" y="4"/>
                    <a:pt x="6" y="5"/>
                    <a:pt x="6" y="5"/>
                  </a:cubicBezTo>
                  <a:cubicBezTo>
                    <a:pt x="6" y="6"/>
                    <a:pt x="6" y="7"/>
                    <a:pt x="6" y="7"/>
                  </a:cubicBezTo>
                  <a:cubicBezTo>
                    <a:pt x="6" y="7"/>
                    <a:pt x="6" y="7"/>
                    <a:pt x="6" y="8"/>
                  </a:cubicBezTo>
                  <a:cubicBezTo>
                    <a:pt x="6" y="9"/>
                    <a:pt x="6" y="9"/>
                    <a:pt x="6" y="9"/>
                  </a:cubicBezTo>
                  <a:cubicBezTo>
                    <a:pt x="6" y="9"/>
                    <a:pt x="7" y="9"/>
                    <a:pt x="7" y="9"/>
                  </a:cubicBezTo>
                  <a:cubicBezTo>
                    <a:pt x="7" y="9"/>
                    <a:pt x="7" y="9"/>
                    <a:pt x="7" y="9"/>
                  </a:cubicBezTo>
                  <a:cubicBezTo>
                    <a:pt x="7" y="9"/>
                    <a:pt x="8" y="10"/>
                    <a:pt x="8" y="10"/>
                  </a:cubicBezTo>
                  <a:cubicBezTo>
                    <a:pt x="8" y="10"/>
                    <a:pt x="8" y="10"/>
                    <a:pt x="8" y="10"/>
                  </a:cubicBezTo>
                  <a:cubicBezTo>
                    <a:pt x="8" y="10"/>
                    <a:pt x="8" y="11"/>
                    <a:pt x="8" y="12"/>
                  </a:cubicBezTo>
                  <a:cubicBezTo>
                    <a:pt x="8" y="12"/>
                    <a:pt x="5" y="14"/>
                    <a:pt x="5" y="14"/>
                  </a:cubicBezTo>
                  <a:cubicBezTo>
                    <a:pt x="5" y="15"/>
                    <a:pt x="2" y="16"/>
                    <a:pt x="2" y="17"/>
                  </a:cubicBezTo>
                  <a:cubicBezTo>
                    <a:pt x="2" y="17"/>
                    <a:pt x="2" y="17"/>
                    <a:pt x="2" y="17"/>
                  </a:cubicBezTo>
                  <a:cubicBezTo>
                    <a:pt x="2" y="17"/>
                    <a:pt x="2" y="18"/>
                    <a:pt x="2" y="19"/>
                  </a:cubicBezTo>
                  <a:cubicBezTo>
                    <a:pt x="2" y="19"/>
                    <a:pt x="1" y="21"/>
                    <a:pt x="1" y="21"/>
                  </a:cubicBezTo>
                  <a:cubicBezTo>
                    <a:pt x="1" y="22"/>
                    <a:pt x="0" y="23"/>
                    <a:pt x="0" y="23"/>
                  </a:cubicBezTo>
                  <a:cubicBezTo>
                    <a:pt x="0" y="24"/>
                    <a:pt x="0" y="25"/>
                    <a:pt x="0" y="26"/>
                  </a:cubicBezTo>
                  <a:cubicBezTo>
                    <a:pt x="0" y="26"/>
                    <a:pt x="0" y="26"/>
                    <a:pt x="0" y="26"/>
                  </a:cubicBezTo>
                  <a:cubicBezTo>
                    <a:pt x="0" y="28"/>
                    <a:pt x="0" y="28"/>
                    <a:pt x="0" y="28"/>
                  </a:cubicBezTo>
                  <a:cubicBezTo>
                    <a:pt x="0" y="28"/>
                    <a:pt x="1" y="28"/>
                    <a:pt x="1" y="28"/>
                  </a:cubicBezTo>
                  <a:cubicBezTo>
                    <a:pt x="1" y="28"/>
                    <a:pt x="1" y="28"/>
                    <a:pt x="2" y="28"/>
                  </a:cubicBezTo>
                  <a:cubicBezTo>
                    <a:pt x="2" y="28"/>
                    <a:pt x="3" y="28"/>
                    <a:pt x="3" y="27"/>
                  </a:cubicBezTo>
                  <a:cubicBezTo>
                    <a:pt x="3" y="27"/>
                    <a:pt x="4" y="27"/>
                    <a:pt x="4" y="26"/>
                  </a:cubicBezTo>
                  <a:cubicBezTo>
                    <a:pt x="4" y="26"/>
                    <a:pt x="4" y="26"/>
                    <a:pt x="4" y="26"/>
                  </a:cubicBezTo>
                  <a:cubicBezTo>
                    <a:pt x="4" y="26"/>
                    <a:pt x="4" y="26"/>
                    <a:pt x="4" y="26"/>
                  </a:cubicBezTo>
                  <a:cubicBezTo>
                    <a:pt x="4" y="26"/>
                    <a:pt x="7" y="26"/>
                    <a:pt x="8" y="26"/>
                  </a:cubicBezTo>
                  <a:cubicBezTo>
                    <a:pt x="8" y="26"/>
                    <a:pt x="9" y="26"/>
                    <a:pt x="9" y="26"/>
                  </a:cubicBezTo>
                  <a:cubicBezTo>
                    <a:pt x="11" y="26"/>
                    <a:pt x="11" y="26"/>
                    <a:pt x="11" y="26"/>
                  </a:cubicBezTo>
                  <a:cubicBezTo>
                    <a:pt x="11" y="26"/>
                    <a:pt x="11" y="26"/>
                    <a:pt x="11" y="26"/>
                  </a:cubicBezTo>
                  <a:cubicBezTo>
                    <a:pt x="11" y="25"/>
                    <a:pt x="11" y="25"/>
                    <a:pt x="11" y="24"/>
                  </a:cubicBezTo>
                  <a:cubicBezTo>
                    <a:pt x="11" y="24"/>
                    <a:pt x="12" y="23"/>
                    <a:pt x="12" y="22"/>
                  </a:cubicBezTo>
                  <a:cubicBezTo>
                    <a:pt x="12" y="22"/>
                    <a:pt x="11" y="21"/>
                    <a:pt x="12" y="21"/>
                  </a:cubicBezTo>
                  <a:cubicBezTo>
                    <a:pt x="13" y="21"/>
                    <a:pt x="14" y="21"/>
                    <a:pt x="14" y="21"/>
                  </a:cubicBezTo>
                  <a:cubicBezTo>
                    <a:pt x="15" y="21"/>
                    <a:pt x="15" y="21"/>
                    <a:pt x="15" y="20"/>
                  </a:cubicBezTo>
                  <a:cubicBezTo>
                    <a:pt x="15" y="20"/>
                    <a:pt x="15" y="19"/>
                    <a:pt x="15" y="20"/>
                  </a:cubicBezTo>
                  <a:cubicBezTo>
                    <a:pt x="16" y="21"/>
                    <a:pt x="16" y="21"/>
                    <a:pt x="17" y="20"/>
                  </a:cubicBezTo>
                  <a:cubicBezTo>
                    <a:pt x="17" y="20"/>
                    <a:pt x="18" y="19"/>
                    <a:pt x="18" y="19"/>
                  </a:cubicBezTo>
                  <a:cubicBezTo>
                    <a:pt x="18" y="19"/>
                    <a:pt x="18" y="19"/>
                    <a:pt x="19" y="19"/>
                  </a:cubicBezTo>
                  <a:cubicBezTo>
                    <a:pt x="19" y="19"/>
                    <a:pt x="19" y="19"/>
                    <a:pt x="19" y="19"/>
                  </a:cubicBezTo>
                  <a:cubicBezTo>
                    <a:pt x="20" y="20"/>
                    <a:pt x="20" y="20"/>
                    <a:pt x="20" y="20"/>
                  </a:cubicBezTo>
                  <a:cubicBezTo>
                    <a:pt x="20" y="20"/>
                    <a:pt x="20" y="19"/>
                    <a:pt x="20" y="20"/>
                  </a:cubicBezTo>
                  <a:cubicBezTo>
                    <a:pt x="21" y="20"/>
                    <a:pt x="21" y="20"/>
                    <a:pt x="21" y="20"/>
                  </a:cubicBezTo>
                  <a:cubicBezTo>
                    <a:pt x="22" y="20"/>
                    <a:pt x="22" y="20"/>
                    <a:pt x="22" y="20"/>
                  </a:cubicBezTo>
                  <a:cubicBezTo>
                    <a:pt x="22" y="19"/>
                    <a:pt x="22" y="19"/>
                    <a:pt x="22" y="18"/>
                  </a:cubicBezTo>
                  <a:cubicBezTo>
                    <a:pt x="23" y="18"/>
                    <a:pt x="23" y="18"/>
                    <a:pt x="23" y="17"/>
                  </a:cubicBezTo>
                  <a:cubicBezTo>
                    <a:pt x="24" y="17"/>
                    <a:pt x="24" y="17"/>
                    <a:pt x="24" y="17"/>
                  </a:cubicBezTo>
                  <a:cubicBezTo>
                    <a:pt x="24" y="17"/>
                    <a:pt x="24" y="16"/>
                    <a:pt x="24" y="16"/>
                  </a:cubicBezTo>
                  <a:cubicBezTo>
                    <a:pt x="24" y="16"/>
                    <a:pt x="25" y="16"/>
                    <a:pt x="25" y="16"/>
                  </a:cubicBezTo>
                  <a:cubicBezTo>
                    <a:pt x="25" y="16"/>
                    <a:pt x="25" y="15"/>
                    <a:pt x="25" y="15"/>
                  </a:cubicBezTo>
                  <a:cubicBezTo>
                    <a:pt x="25" y="15"/>
                    <a:pt x="25" y="15"/>
                    <a:pt x="25" y="15"/>
                  </a:cubicBezTo>
                  <a:cubicBezTo>
                    <a:pt x="26" y="15"/>
                    <a:pt x="26" y="15"/>
                    <a:pt x="26" y="15"/>
                  </a:cubicBezTo>
                  <a:cubicBezTo>
                    <a:pt x="26" y="15"/>
                    <a:pt x="27" y="12"/>
                    <a:pt x="27" y="12"/>
                  </a:cubicBezTo>
                  <a:cubicBezTo>
                    <a:pt x="27" y="11"/>
                    <a:pt x="27" y="11"/>
                    <a:pt x="27" y="11"/>
                  </a:cubicBezTo>
                  <a:cubicBezTo>
                    <a:pt x="27" y="11"/>
                    <a:pt x="27" y="10"/>
                    <a:pt x="27" y="10"/>
                  </a:cubicBezTo>
                  <a:cubicBezTo>
                    <a:pt x="26" y="10"/>
                    <a:pt x="26" y="9"/>
                    <a:pt x="26" y="9"/>
                  </a:cubicBezTo>
                  <a:cubicBezTo>
                    <a:pt x="27" y="9"/>
                    <a:pt x="26" y="8"/>
                    <a:pt x="26" y="8"/>
                  </a:cubicBezTo>
                  <a:cubicBezTo>
                    <a:pt x="26" y="8"/>
                    <a:pt x="25" y="6"/>
                    <a:pt x="25" y="6"/>
                  </a:cubicBezTo>
                  <a:cubicBezTo>
                    <a:pt x="25" y="5"/>
                    <a:pt x="24" y="4"/>
                    <a:pt x="24" y="3"/>
                  </a:cubicBezTo>
                  <a:cubicBezTo>
                    <a:pt x="24" y="3"/>
                    <a:pt x="24" y="3"/>
                    <a:pt x="23" y="2"/>
                  </a:cubicBezTo>
                  <a:cubicBezTo>
                    <a:pt x="23" y="2"/>
                    <a:pt x="22" y="1"/>
                    <a:pt x="22" y="0"/>
                  </a:cubicBezTo>
                  <a:cubicBezTo>
                    <a:pt x="21" y="1"/>
                    <a:pt x="20" y="2"/>
                    <a:pt x="20" y="2"/>
                  </a:cubicBezTo>
                  <a:cubicBezTo>
                    <a:pt x="19" y="3"/>
                    <a:pt x="19" y="2"/>
                    <a:pt x="18" y="2"/>
                  </a:cubicBezTo>
                  <a:cubicBezTo>
                    <a:pt x="18" y="2"/>
                    <a:pt x="18" y="2"/>
                    <a:pt x="17" y="2"/>
                  </a:cubicBezTo>
                  <a:cubicBezTo>
                    <a:pt x="17" y="2"/>
                    <a:pt x="17" y="2"/>
                    <a:pt x="17" y="2"/>
                  </a:cubicBezTo>
                  <a:cubicBezTo>
                    <a:pt x="15" y="2"/>
                    <a:pt x="13" y="3"/>
                    <a:pt x="13" y="4"/>
                  </a:cubicBezTo>
                  <a:cubicBezTo>
                    <a:pt x="13" y="4"/>
                    <a:pt x="12" y="3"/>
                    <a:pt x="12" y="3"/>
                  </a:cubicBezTo>
                  <a:cubicBezTo>
                    <a:pt x="12" y="3"/>
                    <a:pt x="12" y="3"/>
                    <a:pt x="12" y="3"/>
                  </a:cubicBezTo>
                  <a:cubicBezTo>
                    <a:pt x="12" y="3"/>
                    <a:pt x="12" y="3"/>
                    <a:pt x="12" y="3"/>
                  </a:cubicBezTo>
                  <a:cubicBezTo>
                    <a:pt x="12" y="3"/>
                    <a:pt x="11" y="2"/>
                    <a:pt x="11" y="2"/>
                  </a:cubicBezTo>
                  <a:cubicBezTo>
                    <a:pt x="11" y="2"/>
                    <a:pt x="11" y="2"/>
                    <a:pt x="11" y="2"/>
                  </a:cubicBezTo>
                  <a:cubicBezTo>
                    <a:pt x="11" y="2"/>
                    <a:pt x="10" y="3"/>
                    <a:pt x="10" y="3"/>
                  </a:cubicBezTo>
                  <a:cubicBezTo>
                    <a:pt x="10" y="3"/>
                    <a:pt x="10" y="3"/>
                    <a:pt x="10" y="3"/>
                  </a:cubicBezTo>
                  <a:cubicBezTo>
                    <a:pt x="10" y="3"/>
                    <a:pt x="8" y="2"/>
                    <a:pt x="8" y="2"/>
                  </a:cubicBezTo>
                  <a:cubicBezTo>
                    <a:pt x="8" y="2"/>
                    <a:pt x="7" y="2"/>
                    <a:pt x="7" y="2"/>
                  </a:cubicBezTo>
                  <a:cubicBezTo>
                    <a:pt x="7" y="2"/>
                    <a:pt x="7" y="3"/>
                    <a:pt x="6" y="4"/>
                  </a:cubicBezTo>
                  <a:cubicBezTo>
                    <a:pt x="6" y="4"/>
                    <a:pt x="6" y="4"/>
                    <a:pt x="6"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2" name="Freeform 785"/>
            <p:cNvSpPr>
              <a:spLocks/>
            </p:cNvSpPr>
            <p:nvPr/>
          </p:nvSpPr>
          <p:spPr bwMode="auto">
            <a:xfrm>
              <a:off x="3232" y="2496"/>
              <a:ext cx="126" cy="149"/>
            </a:xfrm>
            <a:custGeom>
              <a:avLst/>
              <a:gdLst/>
              <a:ahLst/>
              <a:cxnLst>
                <a:cxn ang="0">
                  <a:pos x="34" y="27"/>
                </a:cxn>
                <a:cxn ang="0">
                  <a:pos x="35" y="8"/>
                </a:cxn>
                <a:cxn ang="0">
                  <a:pos x="39" y="3"/>
                </a:cxn>
                <a:cxn ang="0">
                  <a:pos x="34" y="2"/>
                </a:cxn>
                <a:cxn ang="0">
                  <a:pos x="32" y="2"/>
                </a:cxn>
                <a:cxn ang="0">
                  <a:pos x="28" y="5"/>
                </a:cxn>
                <a:cxn ang="0">
                  <a:pos x="27" y="6"/>
                </a:cxn>
                <a:cxn ang="0">
                  <a:pos x="21" y="5"/>
                </a:cxn>
                <a:cxn ang="0">
                  <a:pos x="18" y="3"/>
                </a:cxn>
                <a:cxn ang="0">
                  <a:pos x="13" y="1"/>
                </a:cxn>
                <a:cxn ang="0">
                  <a:pos x="10" y="1"/>
                </a:cxn>
                <a:cxn ang="0">
                  <a:pos x="2" y="0"/>
                </a:cxn>
                <a:cxn ang="0">
                  <a:pos x="0" y="2"/>
                </a:cxn>
                <a:cxn ang="0">
                  <a:pos x="2" y="5"/>
                </a:cxn>
                <a:cxn ang="0">
                  <a:pos x="4" y="10"/>
                </a:cxn>
                <a:cxn ang="0">
                  <a:pos x="5" y="12"/>
                </a:cxn>
                <a:cxn ang="0">
                  <a:pos x="5" y="14"/>
                </a:cxn>
                <a:cxn ang="0">
                  <a:pos x="3" y="17"/>
                </a:cxn>
                <a:cxn ang="0">
                  <a:pos x="3" y="18"/>
                </a:cxn>
                <a:cxn ang="0">
                  <a:pos x="2" y="19"/>
                </a:cxn>
                <a:cxn ang="0">
                  <a:pos x="0" y="20"/>
                </a:cxn>
                <a:cxn ang="0">
                  <a:pos x="0" y="22"/>
                </a:cxn>
                <a:cxn ang="0">
                  <a:pos x="1" y="25"/>
                </a:cxn>
                <a:cxn ang="0">
                  <a:pos x="3" y="24"/>
                </a:cxn>
                <a:cxn ang="0">
                  <a:pos x="3" y="25"/>
                </a:cxn>
                <a:cxn ang="0">
                  <a:pos x="2" y="25"/>
                </a:cxn>
                <a:cxn ang="0">
                  <a:pos x="1" y="25"/>
                </a:cxn>
                <a:cxn ang="0">
                  <a:pos x="1" y="28"/>
                </a:cxn>
                <a:cxn ang="0">
                  <a:pos x="0" y="28"/>
                </a:cxn>
                <a:cxn ang="0">
                  <a:pos x="16" y="37"/>
                </a:cxn>
                <a:cxn ang="0">
                  <a:pos x="18" y="39"/>
                </a:cxn>
                <a:cxn ang="0">
                  <a:pos x="18" y="41"/>
                </a:cxn>
                <a:cxn ang="0">
                  <a:pos x="26" y="46"/>
                </a:cxn>
                <a:cxn ang="0">
                  <a:pos x="28" y="43"/>
                </a:cxn>
                <a:cxn ang="0">
                  <a:pos x="29" y="41"/>
                </a:cxn>
                <a:cxn ang="0">
                  <a:pos x="31" y="38"/>
                </a:cxn>
                <a:cxn ang="0">
                  <a:pos x="33" y="35"/>
                </a:cxn>
                <a:cxn ang="0">
                  <a:pos x="34" y="34"/>
                </a:cxn>
                <a:cxn ang="0">
                  <a:pos x="34" y="33"/>
                </a:cxn>
                <a:cxn ang="0">
                  <a:pos x="37" y="31"/>
                </a:cxn>
                <a:cxn ang="0">
                  <a:pos x="35" y="28"/>
                </a:cxn>
              </a:cxnLst>
              <a:rect l="0" t="0" r="r" b="b"/>
              <a:pathLst>
                <a:path w="39" h="46">
                  <a:moveTo>
                    <a:pt x="35" y="28"/>
                  </a:moveTo>
                  <a:cubicBezTo>
                    <a:pt x="34" y="27"/>
                    <a:pt x="34" y="27"/>
                    <a:pt x="34" y="27"/>
                  </a:cubicBezTo>
                  <a:cubicBezTo>
                    <a:pt x="34" y="27"/>
                    <a:pt x="34" y="10"/>
                    <a:pt x="34" y="10"/>
                  </a:cubicBezTo>
                  <a:cubicBezTo>
                    <a:pt x="34" y="9"/>
                    <a:pt x="35" y="8"/>
                    <a:pt x="35" y="8"/>
                  </a:cubicBezTo>
                  <a:cubicBezTo>
                    <a:pt x="35" y="8"/>
                    <a:pt x="36" y="8"/>
                    <a:pt x="36" y="8"/>
                  </a:cubicBezTo>
                  <a:cubicBezTo>
                    <a:pt x="36" y="8"/>
                    <a:pt x="38" y="5"/>
                    <a:pt x="39" y="3"/>
                  </a:cubicBezTo>
                  <a:cubicBezTo>
                    <a:pt x="38" y="3"/>
                    <a:pt x="37" y="3"/>
                    <a:pt x="36" y="3"/>
                  </a:cubicBezTo>
                  <a:cubicBezTo>
                    <a:pt x="35" y="4"/>
                    <a:pt x="34" y="2"/>
                    <a:pt x="34" y="2"/>
                  </a:cubicBezTo>
                  <a:cubicBezTo>
                    <a:pt x="33" y="2"/>
                    <a:pt x="33" y="2"/>
                    <a:pt x="33" y="2"/>
                  </a:cubicBezTo>
                  <a:cubicBezTo>
                    <a:pt x="33" y="2"/>
                    <a:pt x="33" y="2"/>
                    <a:pt x="32" y="2"/>
                  </a:cubicBezTo>
                  <a:cubicBezTo>
                    <a:pt x="32" y="3"/>
                    <a:pt x="30" y="3"/>
                    <a:pt x="30" y="3"/>
                  </a:cubicBezTo>
                  <a:cubicBezTo>
                    <a:pt x="29" y="4"/>
                    <a:pt x="29" y="4"/>
                    <a:pt x="28" y="5"/>
                  </a:cubicBezTo>
                  <a:cubicBezTo>
                    <a:pt x="28" y="5"/>
                    <a:pt x="28" y="6"/>
                    <a:pt x="27" y="6"/>
                  </a:cubicBezTo>
                  <a:cubicBezTo>
                    <a:pt x="27" y="6"/>
                    <a:pt x="27" y="6"/>
                    <a:pt x="27" y="6"/>
                  </a:cubicBezTo>
                  <a:cubicBezTo>
                    <a:pt x="26" y="6"/>
                    <a:pt x="25" y="6"/>
                    <a:pt x="25" y="6"/>
                  </a:cubicBezTo>
                  <a:cubicBezTo>
                    <a:pt x="24" y="6"/>
                    <a:pt x="21" y="5"/>
                    <a:pt x="21" y="5"/>
                  </a:cubicBezTo>
                  <a:cubicBezTo>
                    <a:pt x="20" y="5"/>
                    <a:pt x="20" y="5"/>
                    <a:pt x="19" y="4"/>
                  </a:cubicBezTo>
                  <a:cubicBezTo>
                    <a:pt x="19" y="4"/>
                    <a:pt x="18" y="3"/>
                    <a:pt x="18" y="3"/>
                  </a:cubicBezTo>
                  <a:cubicBezTo>
                    <a:pt x="17" y="3"/>
                    <a:pt x="14" y="1"/>
                    <a:pt x="14" y="1"/>
                  </a:cubicBezTo>
                  <a:cubicBezTo>
                    <a:pt x="13" y="1"/>
                    <a:pt x="13" y="1"/>
                    <a:pt x="13" y="1"/>
                  </a:cubicBezTo>
                  <a:cubicBezTo>
                    <a:pt x="13" y="1"/>
                    <a:pt x="10" y="1"/>
                    <a:pt x="10" y="1"/>
                  </a:cubicBezTo>
                  <a:cubicBezTo>
                    <a:pt x="10" y="1"/>
                    <a:pt x="10" y="1"/>
                    <a:pt x="10" y="1"/>
                  </a:cubicBezTo>
                  <a:cubicBezTo>
                    <a:pt x="10" y="1"/>
                    <a:pt x="10" y="0"/>
                    <a:pt x="9" y="0"/>
                  </a:cubicBezTo>
                  <a:cubicBezTo>
                    <a:pt x="7" y="0"/>
                    <a:pt x="2" y="0"/>
                    <a:pt x="2" y="0"/>
                  </a:cubicBezTo>
                  <a:cubicBezTo>
                    <a:pt x="2" y="0"/>
                    <a:pt x="2" y="0"/>
                    <a:pt x="2" y="0"/>
                  </a:cubicBezTo>
                  <a:cubicBezTo>
                    <a:pt x="2" y="0"/>
                    <a:pt x="1" y="1"/>
                    <a:pt x="0" y="2"/>
                  </a:cubicBezTo>
                  <a:cubicBezTo>
                    <a:pt x="0" y="3"/>
                    <a:pt x="1" y="4"/>
                    <a:pt x="1" y="4"/>
                  </a:cubicBezTo>
                  <a:cubicBezTo>
                    <a:pt x="2" y="5"/>
                    <a:pt x="2" y="5"/>
                    <a:pt x="2" y="5"/>
                  </a:cubicBezTo>
                  <a:cubicBezTo>
                    <a:pt x="2" y="6"/>
                    <a:pt x="3" y="7"/>
                    <a:pt x="3" y="8"/>
                  </a:cubicBezTo>
                  <a:cubicBezTo>
                    <a:pt x="3" y="8"/>
                    <a:pt x="4" y="10"/>
                    <a:pt x="4" y="10"/>
                  </a:cubicBezTo>
                  <a:cubicBezTo>
                    <a:pt x="4" y="10"/>
                    <a:pt x="5" y="11"/>
                    <a:pt x="4" y="11"/>
                  </a:cubicBezTo>
                  <a:cubicBezTo>
                    <a:pt x="4" y="11"/>
                    <a:pt x="4" y="12"/>
                    <a:pt x="5" y="12"/>
                  </a:cubicBezTo>
                  <a:cubicBezTo>
                    <a:pt x="5" y="12"/>
                    <a:pt x="5" y="13"/>
                    <a:pt x="5" y="13"/>
                  </a:cubicBezTo>
                  <a:cubicBezTo>
                    <a:pt x="5" y="13"/>
                    <a:pt x="5" y="13"/>
                    <a:pt x="5" y="14"/>
                  </a:cubicBezTo>
                  <a:cubicBezTo>
                    <a:pt x="5" y="14"/>
                    <a:pt x="4" y="17"/>
                    <a:pt x="4" y="17"/>
                  </a:cubicBezTo>
                  <a:cubicBezTo>
                    <a:pt x="4" y="17"/>
                    <a:pt x="4" y="17"/>
                    <a:pt x="3" y="17"/>
                  </a:cubicBezTo>
                  <a:cubicBezTo>
                    <a:pt x="3" y="17"/>
                    <a:pt x="3" y="17"/>
                    <a:pt x="3" y="17"/>
                  </a:cubicBezTo>
                  <a:cubicBezTo>
                    <a:pt x="3" y="17"/>
                    <a:pt x="3" y="18"/>
                    <a:pt x="3" y="18"/>
                  </a:cubicBezTo>
                  <a:cubicBezTo>
                    <a:pt x="3" y="18"/>
                    <a:pt x="2" y="18"/>
                    <a:pt x="2" y="18"/>
                  </a:cubicBezTo>
                  <a:cubicBezTo>
                    <a:pt x="2" y="18"/>
                    <a:pt x="2" y="19"/>
                    <a:pt x="2" y="19"/>
                  </a:cubicBezTo>
                  <a:cubicBezTo>
                    <a:pt x="2" y="19"/>
                    <a:pt x="2" y="19"/>
                    <a:pt x="1" y="19"/>
                  </a:cubicBezTo>
                  <a:cubicBezTo>
                    <a:pt x="1" y="20"/>
                    <a:pt x="1" y="20"/>
                    <a:pt x="0" y="20"/>
                  </a:cubicBezTo>
                  <a:cubicBezTo>
                    <a:pt x="0" y="21"/>
                    <a:pt x="0" y="21"/>
                    <a:pt x="0" y="22"/>
                  </a:cubicBezTo>
                  <a:cubicBezTo>
                    <a:pt x="0" y="22"/>
                    <a:pt x="0" y="22"/>
                    <a:pt x="0" y="22"/>
                  </a:cubicBezTo>
                  <a:cubicBezTo>
                    <a:pt x="0" y="23"/>
                    <a:pt x="0" y="23"/>
                    <a:pt x="0" y="24"/>
                  </a:cubicBezTo>
                  <a:cubicBezTo>
                    <a:pt x="1" y="24"/>
                    <a:pt x="1" y="25"/>
                    <a:pt x="1" y="25"/>
                  </a:cubicBezTo>
                  <a:cubicBezTo>
                    <a:pt x="2" y="24"/>
                    <a:pt x="2" y="24"/>
                    <a:pt x="2" y="24"/>
                  </a:cubicBezTo>
                  <a:cubicBezTo>
                    <a:pt x="2" y="24"/>
                    <a:pt x="3" y="24"/>
                    <a:pt x="3" y="24"/>
                  </a:cubicBezTo>
                  <a:cubicBezTo>
                    <a:pt x="4" y="24"/>
                    <a:pt x="4" y="24"/>
                    <a:pt x="4" y="24"/>
                  </a:cubicBezTo>
                  <a:cubicBezTo>
                    <a:pt x="4" y="24"/>
                    <a:pt x="4" y="25"/>
                    <a:pt x="3" y="25"/>
                  </a:cubicBezTo>
                  <a:cubicBezTo>
                    <a:pt x="3" y="25"/>
                    <a:pt x="2" y="24"/>
                    <a:pt x="2" y="25"/>
                  </a:cubicBezTo>
                  <a:cubicBezTo>
                    <a:pt x="3" y="25"/>
                    <a:pt x="2" y="26"/>
                    <a:pt x="2" y="25"/>
                  </a:cubicBezTo>
                  <a:cubicBezTo>
                    <a:pt x="2" y="25"/>
                    <a:pt x="2" y="25"/>
                    <a:pt x="1" y="25"/>
                  </a:cubicBezTo>
                  <a:cubicBezTo>
                    <a:pt x="1" y="25"/>
                    <a:pt x="1" y="25"/>
                    <a:pt x="1" y="25"/>
                  </a:cubicBezTo>
                  <a:cubicBezTo>
                    <a:pt x="1" y="26"/>
                    <a:pt x="0" y="26"/>
                    <a:pt x="0" y="27"/>
                  </a:cubicBezTo>
                  <a:cubicBezTo>
                    <a:pt x="1" y="27"/>
                    <a:pt x="1" y="27"/>
                    <a:pt x="1" y="28"/>
                  </a:cubicBezTo>
                  <a:cubicBezTo>
                    <a:pt x="0" y="28"/>
                    <a:pt x="0" y="28"/>
                    <a:pt x="0" y="28"/>
                  </a:cubicBezTo>
                  <a:cubicBezTo>
                    <a:pt x="0" y="28"/>
                    <a:pt x="0" y="28"/>
                    <a:pt x="0" y="28"/>
                  </a:cubicBezTo>
                  <a:cubicBezTo>
                    <a:pt x="0" y="28"/>
                    <a:pt x="15" y="36"/>
                    <a:pt x="15" y="37"/>
                  </a:cubicBezTo>
                  <a:cubicBezTo>
                    <a:pt x="16" y="37"/>
                    <a:pt x="16" y="37"/>
                    <a:pt x="16" y="37"/>
                  </a:cubicBezTo>
                  <a:cubicBezTo>
                    <a:pt x="16" y="37"/>
                    <a:pt x="18" y="38"/>
                    <a:pt x="18" y="39"/>
                  </a:cubicBezTo>
                  <a:cubicBezTo>
                    <a:pt x="18" y="39"/>
                    <a:pt x="18" y="39"/>
                    <a:pt x="18" y="39"/>
                  </a:cubicBezTo>
                  <a:cubicBezTo>
                    <a:pt x="18" y="39"/>
                    <a:pt x="18" y="39"/>
                    <a:pt x="18" y="39"/>
                  </a:cubicBezTo>
                  <a:cubicBezTo>
                    <a:pt x="18" y="41"/>
                    <a:pt x="18" y="41"/>
                    <a:pt x="18" y="41"/>
                  </a:cubicBezTo>
                  <a:cubicBezTo>
                    <a:pt x="26" y="46"/>
                    <a:pt x="26" y="46"/>
                    <a:pt x="26" y="46"/>
                  </a:cubicBezTo>
                  <a:cubicBezTo>
                    <a:pt x="26" y="46"/>
                    <a:pt x="26" y="46"/>
                    <a:pt x="26" y="46"/>
                  </a:cubicBezTo>
                  <a:cubicBezTo>
                    <a:pt x="27" y="45"/>
                    <a:pt x="28" y="44"/>
                    <a:pt x="28" y="44"/>
                  </a:cubicBezTo>
                  <a:cubicBezTo>
                    <a:pt x="28" y="44"/>
                    <a:pt x="28" y="43"/>
                    <a:pt x="28" y="43"/>
                  </a:cubicBezTo>
                  <a:cubicBezTo>
                    <a:pt x="28" y="43"/>
                    <a:pt x="28" y="43"/>
                    <a:pt x="28" y="43"/>
                  </a:cubicBezTo>
                  <a:cubicBezTo>
                    <a:pt x="28" y="43"/>
                    <a:pt x="29" y="42"/>
                    <a:pt x="29" y="41"/>
                  </a:cubicBezTo>
                  <a:cubicBezTo>
                    <a:pt x="29" y="41"/>
                    <a:pt x="28" y="40"/>
                    <a:pt x="29" y="40"/>
                  </a:cubicBezTo>
                  <a:cubicBezTo>
                    <a:pt x="29" y="40"/>
                    <a:pt x="31" y="39"/>
                    <a:pt x="31" y="38"/>
                  </a:cubicBezTo>
                  <a:cubicBezTo>
                    <a:pt x="31" y="36"/>
                    <a:pt x="31" y="36"/>
                    <a:pt x="32" y="36"/>
                  </a:cubicBezTo>
                  <a:cubicBezTo>
                    <a:pt x="33" y="35"/>
                    <a:pt x="33" y="35"/>
                    <a:pt x="33" y="35"/>
                  </a:cubicBezTo>
                  <a:cubicBezTo>
                    <a:pt x="33" y="35"/>
                    <a:pt x="34" y="34"/>
                    <a:pt x="34" y="34"/>
                  </a:cubicBezTo>
                  <a:cubicBezTo>
                    <a:pt x="34" y="34"/>
                    <a:pt x="34" y="34"/>
                    <a:pt x="34" y="34"/>
                  </a:cubicBezTo>
                  <a:cubicBezTo>
                    <a:pt x="34" y="34"/>
                    <a:pt x="34" y="33"/>
                    <a:pt x="34" y="33"/>
                  </a:cubicBezTo>
                  <a:cubicBezTo>
                    <a:pt x="34" y="33"/>
                    <a:pt x="34" y="33"/>
                    <a:pt x="34" y="33"/>
                  </a:cubicBezTo>
                  <a:cubicBezTo>
                    <a:pt x="34" y="33"/>
                    <a:pt x="35" y="33"/>
                    <a:pt x="35" y="33"/>
                  </a:cubicBezTo>
                  <a:cubicBezTo>
                    <a:pt x="35" y="33"/>
                    <a:pt x="36" y="32"/>
                    <a:pt x="37" y="31"/>
                  </a:cubicBezTo>
                  <a:cubicBezTo>
                    <a:pt x="37" y="31"/>
                    <a:pt x="36" y="30"/>
                    <a:pt x="36" y="29"/>
                  </a:cubicBezTo>
                  <a:cubicBezTo>
                    <a:pt x="36" y="29"/>
                    <a:pt x="35" y="28"/>
                    <a:pt x="35" y="2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3" name="Freeform 786"/>
            <p:cNvSpPr>
              <a:spLocks/>
            </p:cNvSpPr>
            <p:nvPr/>
          </p:nvSpPr>
          <p:spPr bwMode="auto">
            <a:xfrm>
              <a:off x="3342" y="2377"/>
              <a:ext cx="168" cy="220"/>
            </a:xfrm>
            <a:custGeom>
              <a:avLst/>
              <a:gdLst/>
              <a:ahLst/>
              <a:cxnLst>
                <a:cxn ang="0">
                  <a:pos x="5" y="40"/>
                </a:cxn>
                <a:cxn ang="0">
                  <a:pos x="2" y="45"/>
                </a:cxn>
                <a:cxn ang="0">
                  <a:pos x="1" y="45"/>
                </a:cxn>
                <a:cxn ang="0">
                  <a:pos x="0" y="47"/>
                </a:cxn>
                <a:cxn ang="0">
                  <a:pos x="0" y="64"/>
                </a:cxn>
                <a:cxn ang="0">
                  <a:pos x="1" y="65"/>
                </a:cxn>
                <a:cxn ang="0">
                  <a:pos x="2" y="66"/>
                </a:cxn>
                <a:cxn ang="0">
                  <a:pos x="3" y="68"/>
                </a:cxn>
                <a:cxn ang="0">
                  <a:pos x="4" y="67"/>
                </a:cxn>
                <a:cxn ang="0">
                  <a:pos x="6" y="64"/>
                </a:cxn>
                <a:cxn ang="0">
                  <a:pos x="10" y="60"/>
                </a:cxn>
                <a:cxn ang="0">
                  <a:pos x="17" y="53"/>
                </a:cxn>
                <a:cxn ang="0">
                  <a:pos x="23" y="49"/>
                </a:cxn>
                <a:cxn ang="0">
                  <a:pos x="32" y="42"/>
                </a:cxn>
                <a:cxn ang="0">
                  <a:pos x="37" y="35"/>
                </a:cxn>
                <a:cxn ang="0">
                  <a:pos x="42" y="25"/>
                </a:cxn>
                <a:cxn ang="0">
                  <a:pos x="45" y="19"/>
                </a:cxn>
                <a:cxn ang="0">
                  <a:pos x="47" y="17"/>
                </a:cxn>
                <a:cxn ang="0">
                  <a:pos x="49" y="15"/>
                </a:cxn>
                <a:cxn ang="0">
                  <a:pos x="49" y="12"/>
                </a:cxn>
                <a:cxn ang="0">
                  <a:pos x="50" y="9"/>
                </a:cxn>
                <a:cxn ang="0">
                  <a:pos x="51" y="8"/>
                </a:cxn>
                <a:cxn ang="0">
                  <a:pos x="52" y="8"/>
                </a:cxn>
                <a:cxn ang="0">
                  <a:pos x="51" y="8"/>
                </a:cxn>
                <a:cxn ang="0">
                  <a:pos x="51" y="7"/>
                </a:cxn>
                <a:cxn ang="0">
                  <a:pos x="51" y="2"/>
                </a:cxn>
                <a:cxn ang="0">
                  <a:pos x="51" y="1"/>
                </a:cxn>
                <a:cxn ang="0">
                  <a:pos x="48" y="1"/>
                </a:cxn>
                <a:cxn ang="0">
                  <a:pos x="46" y="2"/>
                </a:cxn>
                <a:cxn ang="0">
                  <a:pos x="41" y="4"/>
                </a:cxn>
                <a:cxn ang="0">
                  <a:pos x="38" y="4"/>
                </a:cxn>
                <a:cxn ang="0">
                  <a:pos x="31" y="5"/>
                </a:cxn>
                <a:cxn ang="0">
                  <a:pos x="27" y="7"/>
                </a:cxn>
                <a:cxn ang="0">
                  <a:pos x="24" y="7"/>
                </a:cxn>
                <a:cxn ang="0">
                  <a:pos x="16" y="8"/>
                </a:cxn>
                <a:cxn ang="0">
                  <a:pos x="13" y="5"/>
                </a:cxn>
                <a:cxn ang="0">
                  <a:pos x="12" y="3"/>
                </a:cxn>
                <a:cxn ang="0">
                  <a:pos x="10" y="5"/>
                </a:cxn>
                <a:cxn ang="0">
                  <a:pos x="9" y="6"/>
                </a:cxn>
                <a:cxn ang="0">
                  <a:pos x="9" y="7"/>
                </a:cxn>
                <a:cxn ang="0">
                  <a:pos x="9" y="7"/>
                </a:cxn>
                <a:cxn ang="0">
                  <a:pos x="11" y="11"/>
                </a:cxn>
                <a:cxn ang="0">
                  <a:pos x="12" y="13"/>
                </a:cxn>
                <a:cxn ang="0">
                  <a:pos x="13" y="13"/>
                </a:cxn>
                <a:cxn ang="0">
                  <a:pos x="15" y="15"/>
                </a:cxn>
                <a:cxn ang="0">
                  <a:pos x="17" y="16"/>
                </a:cxn>
                <a:cxn ang="0">
                  <a:pos x="23" y="18"/>
                </a:cxn>
                <a:cxn ang="0">
                  <a:pos x="30" y="20"/>
                </a:cxn>
                <a:cxn ang="0">
                  <a:pos x="30" y="20"/>
                </a:cxn>
                <a:cxn ang="0">
                  <a:pos x="35" y="20"/>
                </a:cxn>
                <a:cxn ang="0">
                  <a:pos x="35" y="21"/>
                </a:cxn>
                <a:cxn ang="0">
                  <a:pos x="26" y="29"/>
                </a:cxn>
                <a:cxn ang="0">
                  <a:pos x="21" y="35"/>
                </a:cxn>
                <a:cxn ang="0">
                  <a:pos x="19" y="36"/>
                </a:cxn>
                <a:cxn ang="0">
                  <a:pos x="14" y="36"/>
                </a:cxn>
                <a:cxn ang="0">
                  <a:pos x="13" y="36"/>
                </a:cxn>
                <a:cxn ang="0">
                  <a:pos x="9" y="39"/>
                </a:cxn>
                <a:cxn ang="0">
                  <a:pos x="9" y="39"/>
                </a:cxn>
                <a:cxn ang="0">
                  <a:pos x="5" y="40"/>
                </a:cxn>
                <a:cxn ang="0">
                  <a:pos x="5" y="40"/>
                </a:cxn>
              </a:cxnLst>
              <a:rect l="0" t="0" r="r" b="b"/>
              <a:pathLst>
                <a:path w="52" h="68">
                  <a:moveTo>
                    <a:pt x="5" y="40"/>
                  </a:moveTo>
                  <a:cubicBezTo>
                    <a:pt x="4" y="42"/>
                    <a:pt x="2" y="45"/>
                    <a:pt x="2" y="45"/>
                  </a:cubicBezTo>
                  <a:cubicBezTo>
                    <a:pt x="2" y="45"/>
                    <a:pt x="1" y="45"/>
                    <a:pt x="1" y="45"/>
                  </a:cubicBezTo>
                  <a:cubicBezTo>
                    <a:pt x="1" y="45"/>
                    <a:pt x="0" y="46"/>
                    <a:pt x="0" y="47"/>
                  </a:cubicBezTo>
                  <a:cubicBezTo>
                    <a:pt x="0" y="47"/>
                    <a:pt x="0" y="64"/>
                    <a:pt x="0" y="64"/>
                  </a:cubicBezTo>
                  <a:cubicBezTo>
                    <a:pt x="0" y="64"/>
                    <a:pt x="0" y="64"/>
                    <a:pt x="1" y="65"/>
                  </a:cubicBezTo>
                  <a:cubicBezTo>
                    <a:pt x="1" y="65"/>
                    <a:pt x="2" y="66"/>
                    <a:pt x="2" y="66"/>
                  </a:cubicBezTo>
                  <a:cubicBezTo>
                    <a:pt x="2" y="67"/>
                    <a:pt x="3" y="68"/>
                    <a:pt x="3" y="68"/>
                  </a:cubicBezTo>
                  <a:cubicBezTo>
                    <a:pt x="3" y="68"/>
                    <a:pt x="4" y="68"/>
                    <a:pt x="4" y="67"/>
                  </a:cubicBezTo>
                  <a:cubicBezTo>
                    <a:pt x="4" y="66"/>
                    <a:pt x="5" y="65"/>
                    <a:pt x="6" y="64"/>
                  </a:cubicBezTo>
                  <a:cubicBezTo>
                    <a:pt x="6" y="64"/>
                    <a:pt x="9" y="61"/>
                    <a:pt x="10" y="60"/>
                  </a:cubicBezTo>
                  <a:cubicBezTo>
                    <a:pt x="10" y="60"/>
                    <a:pt x="15" y="55"/>
                    <a:pt x="17" y="53"/>
                  </a:cubicBezTo>
                  <a:cubicBezTo>
                    <a:pt x="19" y="52"/>
                    <a:pt x="22" y="50"/>
                    <a:pt x="23" y="49"/>
                  </a:cubicBezTo>
                  <a:cubicBezTo>
                    <a:pt x="24" y="49"/>
                    <a:pt x="30" y="43"/>
                    <a:pt x="32" y="42"/>
                  </a:cubicBezTo>
                  <a:cubicBezTo>
                    <a:pt x="33" y="40"/>
                    <a:pt x="36" y="37"/>
                    <a:pt x="37" y="35"/>
                  </a:cubicBezTo>
                  <a:cubicBezTo>
                    <a:pt x="38" y="33"/>
                    <a:pt x="42" y="27"/>
                    <a:pt x="42" y="25"/>
                  </a:cubicBezTo>
                  <a:cubicBezTo>
                    <a:pt x="43" y="23"/>
                    <a:pt x="44" y="20"/>
                    <a:pt x="45" y="19"/>
                  </a:cubicBezTo>
                  <a:cubicBezTo>
                    <a:pt x="46" y="19"/>
                    <a:pt x="47" y="17"/>
                    <a:pt x="47" y="17"/>
                  </a:cubicBezTo>
                  <a:cubicBezTo>
                    <a:pt x="47" y="16"/>
                    <a:pt x="48" y="15"/>
                    <a:pt x="49" y="15"/>
                  </a:cubicBezTo>
                  <a:cubicBezTo>
                    <a:pt x="49" y="14"/>
                    <a:pt x="49" y="13"/>
                    <a:pt x="49" y="12"/>
                  </a:cubicBezTo>
                  <a:cubicBezTo>
                    <a:pt x="49" y="12"/>
                    <a:pt x="49" y="9"/>
                    <a:pt x="50" y="9"/>
                  </a:cubicBezTo>
                  <a:cubicBezTo>
                    <a:pt x="50" y="8"/>
                    <a:pt x="51" y="8"/>
                    <a:pt x="51" y="8"/>
                  </a:cubicBezTo>
                  <a:cubicBezTo>
                    <a:pt x="52" y="8"/>
                    <a:pt x="52" y="8"/>
                    <a:pt x="52" y="8"/>
                  </a:cubicBezTo>
                  <a:cubicBezTo>
                    <a:pt x="51" y="8"/>
                    <a:pt x="51" y="8"/>
                    <a:pt x="51" y="8"/>
                  </a:cubicBezTo>
                  <a:cubicBezTo>
                    <a:pt x="51" y="8"/>
                    <a:pt x="51" y="7"/>
                    <a:pt x="51" y="7"/>
                  </a:cubicBezTo>
                  <a:cubicBezTo>
                    <a:pt x="51" y="7"/>
                    <a:pt x="50" y="4"/>
                    <a:pt x="51" y="2"/>
                  </a:cubicBezTo>
                  <a:cubicBezTo>
                    <a:pt x="52" y="1"/>
                    <a:pt x="51" y="1"/>
                    <a:pt x="51" y="1"/>
                  </a:cubicBezTo>
                  <a:cubicBezTo>
                    <a:pt x="50" y="1"/>
                    <a:pt x="48" y="0"/>
                    <a:pt x="48" y="1"/>
                  </a:cubicBezTo>
                  <a:cubicBezTo>
                    <a:pt x="48" y="2"/>
                    <a:pt x="47" y="2"/>
                    <a:pt x="46" y="2"/>
                  </a:cubicBezTo>
                  <a:cubicBezTo>
                    <a:pt x="45" y="2"/>
                    <a:pt x="42" y="3"/>
                    <a:pt x="41" y="4"/>
                  </a:cubicBezTo>
                  <a:cubicBezTo>
                    <a:pt x="41" y="4"/>
                    <a:pt x="40" y="4"/>
                    <a:pt x="38" y="4"/>
                  </a:cubicBezTo>
                  <a:cubicBezTo>
                    <a:pt x="36" y="4"/>
                    <a:pt x="32" y="4"/>
                    <a:pt x="31" y="5"/>
                  </a:cubicBezTo>
                  <a:cubicBezTo>
                    <a:pt x="30" y="6"/>
                    <a:pt x="28" y="7"/>
                    <a:pt x="27" y="7"/>
                  </a:cubicBezTo>
                  <a:cubicBezTo>
                    <a:pt x="26" y="6"/>
                    <a:pt x="25" y="6"/>
                    <a:pt x="24" y="7"/>
                  </a:cubicBezTo>
                  <a:cubicBezTo>
                    <a:pt x="23" y="7"/>
                    <a:pt x="19" y="9"/>
                    <a:pt x="16" y="8"/>
                  </a:cubicBezTo>
                  <a:cubicBezTo>
                    <a:pt x="14" y="6"/>
                    <a:pt x="14" y="5"/>
                    <a:pt x="13" y="5"/>
                  </a:cubicBezTo>
                  <a:cubicBezTo>
                    <a:pt x="13" y="4"/>
                    <a:pt x="12" y="3"/>
                    <a:pt x="12" y="3"/>
                  </a:cubicBezTo>
                  <a:cubicBezTo>
                    <a:pt x="11" y="3"/>
                    <a:pt x="11" y="5"/>
                    <a:pt x="10" y="5"/>
                  </a:cubicBezTo>
                  <a:cubicBezTo>
                    <a:pt x="10" y="6"/>
                    <a:pt x="9" y="6"/>
                    <a:pt x="9" y="6"/>
                  </a:cubicBezTo>
                  <a:cubicBezTo>
                    <a:pt x="9" y="7"/>
                    <a:pt x="9" y="7"/>
                    <a:pt x="9" y="7"/>
                  </a:cubicBezTo>
                  <a:cubicBezTo>
                    <a:pt x="9" y="7"/>
                    <a:pt x="9" y="7"/>
                    <a:pt x="9" y="7"/>
                  </a:cubicBezTo>
                  <a:cubicBezTo>
                    <a:pt x="9" y="8"/>
                    <a:pt x="11" y="11"/>
                    <a:pt x="11" y="11"/>
                  </a:cubicBezTo>
                  <a:cubicBezTo>
                    <a:pt x="11" y="11"/>
                    <a:pt x="12" y="13"/>
                    <a:pt x="12" y="13"/>
                  </a:cubicBezTo>
                  <a:cubicBezTo>
                    <a:pt x="12" y="13"/>
                    <a:pt x="13" y="13"/>
                    <a:pt x="13" y="13"/>
                  </a:cubicBezTo>
                  <a:cubicBezTo>
                    <a:pt x="13" y="14"/>
                    <a:pt x="15" y="14"/>
                    <a:pt x="15" y="15"/>
                  </a:cubicBezTo>
                  <a:cubicBezTo>
                    <a:pt x="15" y="15"/>
                    <a:pt x="16" y="15"/>
                    <a:pt x="17" y="16"/>
                  </a:cubicBezTo>
                  <a:cubicBezTo>
                    <a:pt x="18" y="16"/>
                    <a:pt x="23" y="18"/>
                    <a:pt x="23" y="18"/>
                  </a:cubicBezTo>
                  <a:cubicBezTo>
                    <a:pt x="23" y="18"/>
                    <a:pt x="30" y="20"/>
                    <a:pt x="30" y="20"/>
                  </a:cubicBezTo>
                  <a:cubicBezTo>
                    <a:pt x="30" y="20"/>
                    <a:pt x="30" y="20"/>
                    <a:pt x="30" y="20"/>
                  </a:cubicBezTo>
                  <a:cubicBezTo>
                    <a:pt x="30" y="20"/>
                    <a:pt x="35" y="20"/>
                    <a:pt x="35" y="20"/>
                  </a:cubicBezTo>
                  <a:cubicBezTo>
                    <a:pt x="35" y="20"/>
                    <a:pt x="35" y="20"/>
                    <a:pt x="35" y="21"/>
                  </a:cubicBezTo>
                  <a:cubicBezTo>
                    <a:pt x="35" y="21"/>
                    <a:pt x="26" y="29"/>
                    <a:pt x="26" y="29"/>
                  </a:cubicBezTo>
                  <a:cubicBezTo>
                    <a:pt x="26" y="30"/>
                    <a:pt x="21" y="34"/>
                    <a:pt x="21" y="35"/>
                  </a:cubicBezTo>
                  <a:cubicBezTo>
                    <a:pt x="20" y="35"/>
                    <a:pt x="20" y="36"/>
                    <a:pt x="19" y="36"/>
                  </a:cubicBezTo>
                  <a:cubicBezTo>
                    <a:pt x="18" y="36"/>
                    <a:pt x="15" y="35"/>
                    <a:pt x="14" y="36"/>
                  </a:cubicBezTo>
                  <a:cubicBezTo>
                    <a:pt x="13" y="36"/>
                    <a:pt x="13" y="36"/>
                    <a:pt x="13" y="36"/>
                  </a:cubicBezTo>
                  <a:cubicBezTo>
                    <a:pt x="12" y="37"/>
                    <a:pt x="9" y="39"/>
                    <a:pt x="9" y="39"/>
                  </a:cubicBezTo>
                  <a:cubicBezTo>
                    <a:pt x="9" y="39"/>
                    <a:pt x="9" y="39"/>
                    <a:pt x="9" y="39"/>
                  </a:cubicBezTo>
                  <a:cubicBezTo>
                    <a:pt x="8" y="39"/>
                    <a:pt x="6" y="39"/>
                    <a:pt x="5" y="40"/>
                  </a:cubicBezTo>
                  <a:cubicBezTo>
                    <a:pt x="5" y="40"/>
                    <a:pt x="5" y="40"/>
                    <a:pt x="5" y="4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4" name="Freeform 787"/>
            <p:cNvSpPr>
              <a:spLocks/>
            </p:cNvSpPr>
            <p:nvPr/>
          </p:nvSpPr>
          <p:spPr bwMode="auto">
            <a:xfrm>
              <a:off x="3216" y="2332"/>
              <a:ext cx="239" cy="184"/>
            </a:xfrm>
            <a:custGeom>
              <a:avLst/>
              <a:gdLst/>
              <a:ahLst/>
              <a:cxnLst>
                <a:cxn ang="0">
                  <a:pos x="15" y="52"/>
                </a:cxn>
                <a:cxn ang="0">
                  <a:pos x="18" y="52"/>
                </a:cxn>
                <a:cxn ang="0">
                  <a:pos x="23" y="54"/>
                </a:cxn>
                <a:cxn ang="0">
                  <a:pos x="26" y="56"/>
                </a:cxn>
                <a:cxn ang="0">
                  <a:pos x="32" y="57"/>
                </a:cxn>
                <a:cxn ang="0">
                  <a:pos x="33" y="56"/>
                </a:cxn>
                <a:cxn ang="0">
                  <a:pos x="37" y="53"/>
                </a:cxn>
                <a:cxn ang="0">
                  <a:pos x="39" y="53"/>
                </a:cxn>
                <a:cxn ang="0">
                  <a:pos x="44" y="54"/>
                </a:cxn>
                <a:cxn ang="0">
                  <a:pos x="48" y="53"/>
                </a:cxn>
                <a:cxn ang="0">
                  <a:pos x="52" y="50"/>
                </a:cxn>
                <a:cxn ang="0">
                  <a:pos x="58" y="50"/>
                </a:cxn>
                <a:cxn ang="0">
                  <a:pos x="65" y="43"/>
                </a:cxn>
                <a:cxn ang="0">
                  <a:pos x="74" y="34"/>
                </a:cxn>
                <a:cxn ang="0">
                  <a:pos x="69" y="34"/>
                </a:cxn>
                <a:cxn ang="0">
                  <a:pos x="56" y="30"/>
                </a:cxn>
                <a:cxn ang="0">
                  <a:pos x="52" y="27"/>
                </a:cxn>
                <a:cxn ang="0">
                  <a:pos x="50" y="25"/>
                </a:cxn>
                <a:cxn ang="0">
                  <a:pos x="48" y="21"/>
                </a:cxn>
                <a:cxn ang="0">
                  <a:pos x="49" y="19"/>
                </a:cxn>
                <a:cxn ang="0">
                  <a:pos x="47" y="19"/>
                </a:cxn>
                <a:cxn ang="0">
                  <a:pos x="43" y="19"/>
                </a:cxn>
                <a:cxn ang="0">
                  <a:pos x="44" y="15"/>
                </a:cxn>
                <a:cxn ang="0">
                  <a:pos x="46" y="12"/>
                </a:cxn>
                <a:cxn ang="0">
                  <a:pos x="44" y="9"/>
                </a:cxn>
                <a:cxn ang="0">
                  <a:pos x="37" y="3"/>
                </a:cxn>
                <a:cxn ang="0">
                  <a:pos x="34" y="2"/>
                </a:cxn>
                <a:cxn ang="0">
                  <a:pos x="33" y="1"/>
                </a:cxn>
                <a:cxn ang="0">
                  <a:pos x="32" y="2"/>
                </a:cxn>
                <a:cxn ang="0">
                  <a:pos x="31" y="1"/>
                </a:cxn>
                <a:cxn ang="0">
                  <a:pos x="29" y="2"/>
                </a:cxn>
                <a:cxn ang="0">
                  <a:pos x="27" y="2"/>
                </a:cxn>
                <a:cxn ang="0">
                  <a:pos x="25" y="1"/>
                </a:cxn>
                <a:cxn ang="0">
                  <a:pos x="24" y="0"/>
                </a:cxn>
                <a:cxn ang="0">
                  <a:pos x="22" y="3"/>
                </a:cxn>
                <a:cxn ang="0">
                  <a:pos x="21" y="2"/>
                </a:cxn>
                <a:cxn ang="0">
                  <a:pos x="17" y="3"/>
                </a:cxn>
                <a:cxn ang="0">
                  <a:pos x="16" y="11"/>
                </a:cxn>
                <a:cxn ang="0">
                  <a:pos x="13" y="11"/>
                </a:cxn>
                <a:cxn ang="0">
                  <a:pos x="11" y="14"/>
                </a:cxn>
                <a:cxn ang="0">
                  <a:pos x="10" y="19"/>
                </a:cxn>
                <a:cxn ang="0">
                  <a:pos x="9" y="20"/>
                </a:cxn>
                <a:cxn ang="0">
                  <a:pos x="7" y="20"/>
                </a:cxn>
                <a:cxn ang="0">
                  <a:pos x="6" y="24"/>
                </a:cxn>
                <a:cxn ang="0">
                  <a:pos x="5" y="27"/>
                </a:cxn>
                <a:cxn ang="0">
                  <a:pos x="5" y="32"/>
                </a:cxn>
                <a:cxn ang="0">
                  <a:pos x="2" y="32"/>
                </a:cxn>
                <a:cxn ang="0">
                  <a:pos x="1" y="32"/>
                </a:cxn>
                <a:cxn ang="0">
                  <a:pos x="0" y="34"/>
                </a:cxn>
                <a:cxn ang="0">
                  <a:pos x="4" y="36"/>
                </a:cxn>
                <a:cxn ang="0">
                  <a:pos x="6" y="39"/>
                </a:cxn>
                <a:cxn ang="0">
                  <a:pos x="11" y="46"/>
                </a:cxn>
                <a:cxn ang="0">
                  <a:pos x="14" y="48"/>
                </a:cxn>
                <a:cxn ang="0">
                  <a:pos x="14" y="50"/>
                </a:cxn>
              </a:cxnLst>
              <a:rect l="0" t="0" r="r" b="b"/>
              <a:pathLst>
                <a:path w="74" h="57">
                  <a:moveTo>
                    <a:pt x="14" y="51"/>
                  </a:moveTo>
                  <a:cubicBezTo>
                    <a:pt x="15" y="51"/>
                    <a:pt x="15" y="52"/>
                    <a:pt x="15" y="52"/>
                  </a:cubicBezTo>
                  <a:cubicBezTo>
                    <a:pt x="15" y="52"/>
                    <a:pt x="15" y="52"/>
                    <a:pt x="15" y="52"/>
                  </a:cubicBezTo>
                  <a:cubicBezTo>
                    <a:pt x="15" y="52"/>
                    <a:pt x="18" y="52"/>
                    <a:pt x="18" y="52"/>
                  </a:cubicBezTo>
                  <a:cubicBezTo>
                    <a:pt x="18" y="52"/>
                    <a:pt x="18" y="52"/>
                    <a:pt x="19" y="52"/>
                  </a:cubicBezTo>
                  <a:cubicBezTo>
                    <a:pt x="19" y="52"/>
                    <a:pt x="22" y="54"/>
                    <a:pt x="23" y="54"/>
                  </a:cubicBezTo>
                  <a:cubicBezTo>
                    <a:pt x="23" y="54"/>
                    <a:pt x="24" y="55"/>
                    <a:pt x="24" y="55"/>
                  </a:cubicBezTo>
                  <a:cubicBezTo>
                    <a:pt x="25" y="56"/>
                    <a:pt x="25" y="56"/>
                    <a:pt x="26" y="56"/>
                  </a:cubicBezTo>
                  <a:cubicBezTo>
                    <a:pt x="26" y="56"/>
                    <a:pt x="29" y="57"/>
                    <a:pt x="30" y="57"/>
                  </a:cubicBezTo>
                  <a:cubicBezTo>
                    <a:pt x="30" y="57"/>
                    <a:pt x="31" y="57"/>
                    <a:pt x="32" y="57"/>
                  </a:cubicBezTo>
                  <a:cubicBezTo>
                    <a:pt x="32" y="57"/>
                    <a:pt x="32" y="57"/>
                    <a:pt x="32" y="57"/>
                  </a:cubicBezTo>
                  <a:cubicBezTo>
                    <a:pt x="33" y="57"/>
                    <a:pt x="33" y="56"/>
                    <a:pt x="33" y="56"/>
                  </a:cubicBezTo>
                  <a:cubicBezTo>
                    <a:pt x="34" y="55"/>
                    <a:pt x="34" y="55"/>
                    <a:pt x="35" y="54"/>
                  </a:cubicBezTo>
                  <a:cubicBezTo>
                    <a:pt x="35" y="54"/>
                    <a:pt x="37" y="54"/>
                    <a:pt x="37" y="53"/>
                  </a:cubicBezTo>
                  <a:cubicBezTo>
                    <a:pt x="38" y="53"/>
                    <a:pt x="38" y="53"/>
                    <a:pt x="38" y="53"/>
                  </a:cubicBezTo>
                  <a:cubicBezTo>
                    <a:pt x="38" y="53"/>
                    <a:pt x="38" y="53"/>
                    <a:pt x="39" y="53"/>
                  </a:cubicBezTo>
                  <a:cubicBezTo>
                    <a:pt x="39" y="53"/>
                    <a:pt x="40" y="55"/>
                    <a:pt x="41" y="54"/>
                  </a:cubicBezTo>
                  <a:cubicBezTo>
                    <a:pt x="42" y="54"/>
                    <a:pt x="43" y="54"/>
                    <a:pt x="44" y="54"/>
                  </a:cubicBezTo>
                  <a:cubicBezTo>
                    <a:pt x="44" y="54"/>
                    <a:pt x="44" y="54"/>
                    <a:pt x="44" y="54"/>
                  </a:cubicBezTo>
                  <a:cubicBezTo>
                    <a:pt x="45" y="53"/>
                    <a:pt x="47" y="53"/>
                    <a:pt x="48" y="53"/>
                  </a:cubicBezTo>
                  <a:cubicBezTo>
                    <a:pt x="48" y="53"/>
                    <a:pt x="48" y="53"/>
                    <a:pt x="48" y="53"/>
                  </a:cubicBezTo>
                  <a:cubicBezTo>
                    <a:pt x="48" y="53"/>
                    <a:pt x="51" y="51"/>
                    <a:pt x="52" y="50"/>
                  </a:cubicBezTo>
                  <a:cubicBezTo>
                    <a:pt x="52" y="50"/>
                    <a:pt x="52" y="50"/>
                    <a:pt x="53" y="50"/>
                  </a:cubicBezTo>
                  <a:cubicBezTo>
                    <a:pt x="54" y="49"/>
                    <a:pt x="57" y="50"/>
                    <a:pt x="58" y="50"/>
                  </a:cubicBezTo>
                  <a:cubicBezTo>
                    <a:pt x="59" y="50"/>
                    <a:pt x="59" y="49"/>
                    <a:pt x="60" y="49"/>
                  </a:cubicBezTo>
                  <a:cubicBezTo>
                    <a:pt x="60" y="48"/>
                    <a:pt x="65" y="44"/>
                    <a:pt x="65" y="43"/>
                  </a:cubicBezTo>
                  <a:cubicBezTo>
                    <a:pt x="65" y="43"/>
                    <a:pt x="74" y="35"/>
                    <a:pt x="74" y="35"/>
                  </a:cubicBezTo>
                  <a:cubicBezTo>
                    <a:pt x="74" y="34"/>
                    <a:pt x="74" y="34"/>
                    <a:pt x="74" y="34"/>
                  </a:cubicBezTo>
                  <a:cubicBezTo>
                    <a:pt x="74" y="34"/>
                    <a:pt x="69" y="34"/>
                    <a:pt x="69" y="34"/>
                  </a:cubicBezTo>
                  <a:cubicBezTo>
                    <a:pt x="69" y="34"/>
                    <a:pt x="69" y="34"/>
                    <a:pt x="69" y="34"/>
                  </a:cubicBezTo>
                  <a:cubicBezTo>
                    <a:pt x="69" y="34"/>
                    <a:pt x="62" y="32"/>
                    <a:pt x="62" y="32"/>
                  </a:cubicBezTo>
                  <a:cubicBezTo>
                    <a:pt x="62" y="32"/>
                    <a:pt x="57" y="30"/>
                    <a:pt x="56" y="30"/>
                  </a:cubicBezTo>
                  <a:cubicBezTo>
                    <a:pt x="55" y="29"/>
                    <a:pt x="54" y="29"/>
                    <a:pt x="54" y="29"/>
                  </a:cubicBezTo>
                  <a:cubicBezTo>
                    <a:pt x="54" y="28"/>
                    <a:pt x="52" y="28"/>
                    <a:pt x="52" y="27"/>
                  </a:cubicBezTo>
                  <a:cubicBezTo>
                    <a:pt x="52" y="27"/>
                    <a:pt x="51" y="27"/>
                    <a:pt x="51" y="27"/>
                  </a:cubicBezTo>
                  <a:cubicBezTo>
                    <a:pt x="51" y="27"/>
                    <a:pt x="50" y="25"/>
                    <a:pt x="50" y="25"/>
                  </a:cubicBezTo>
                  <a:cubicBezTo>
                    <a:pt x="50" y="25"/>
                    <a:pt x="48" y="22"/>
                    <a:pt x="48" y="21"/>
                  </a:cubicBezTo>
                  <a:cubicBezTo>
                    <a:pt x="48" y="21"/>
                    <a:pt x="48" y="21"/>
                    <a:pt x="48" y="21"/>
                  </a:cubicBezTo>
                  <a:cubicBezTo>
                    <a:pt x="48" y="21"/>
                    <a:pt x="48" y="21"/>
                    <a:pt x="48" y="20"/>
                  </a:cubicBezTo>
                  <a:cubicBezTo>
                    <a:pt x="48" y="20"/>
                    <a:pt x="49" y="20"/>
                    <a:pt x="49" y="19"/>
                  </a:cubicBezTo>
                  <a:cubicBezTo>
                    <a:pt x="49" y="19"/>
                    <a:pt x="48" y="19"/>
                    <a:pt x="48" y="19"/>
                  </a:cubicBezTo>
                  <a:cubicBezTo>
                    <a:pt x="47" y="19"/>
                    <a:pt x="47" y="19"/>
                    <a:pt x="47" y="19"/>
                  </a:cubicBezTo>
                  <a:cubicBezTo>
                    <a:pt x="47" y="19"/>
                    <a:pt x="44" y="20"/>
                    <a:pt x="44" y="20"/>
                  </a:cubicBezTo>
                  <a:cubicBezTo>
                    <a:pt x="43" y="20"/>
                    <a:pt x="43" y="19"/>
                    <a:pt x="43" y="19"/>
                  </a:cubicBezTo>
                  <a:cubicBezTo>
                    <a:pt x="43" y="19"/>
                    <a:pt x="43" y="19"/>
                    <a:pt x="43" y="18"/>
                  </a:cubicBezTo>
                  <a:cubicBezTo>
                    <a:pt x="43" y="16"/>
                    <a:pt x="44" y="15"/>
                    <a:pt x="44" y="15"/>
                  </a:cubicBezTo>
                  <a:cubicBezTo>
                    <a:pt x="44" y="15"/>
                    <a:pt x="45" y="15"/>
                    <a:pt x="45" y="15"/>
                  </a:cubicBezTo>
                  <a:cubicBezTo>
                    <a:pt x="45" y="15"/>
                    <a:pt x="46" y="12"/>
                    <a:pt x="46" y="12"/>
                  </a:cubicBezTo>
                  <a:cubicBezTo>
                    <a:pt x="46" y="12"/>
                    <a:pt x="46" y="12"/>
                    <a:pt x="46" y="12"/>
                  </a:cubicBezTo>
                  <a:cubicBezTo>
                    <a:pt x="46" y="11"/>
                    <a:pt x="45" y="10"/>
                    <a:pt x="44" y="9"/>
                  </a:cubicBezTo>
                  <a:cubicBezTo>
                    <a:pt x="44" y="9"/>
                    <a:pt x="39" y="4"/>
                    <a:pt x="39" y="4"/>
                  </a:cubicBezTo>
                  <a:cubicBezTo>
                    <a:pt x="39" y="3"/>
                    <a:pt x="37" y="3"/>
                    <a:pt x="37" y="3"/>
                  </a:cubicBezTo>
                  <a:cubicBezTo>
                    <a:pt x="36" y="2"/>
                    <a:pt x="36" y="2"/>
                    <a:pt x="36" y="2"/>
                  </a:cubicBezTo>
                  <a:cubicBezTo>
                    <a:pt x="35" y="1"/>
                    <a:pt x="34" y="2"/>
                    <a:pt x="34" y="2"/>
                  </a:cubicBezTo>
                  <a:cubicBezTo>
                    <a:pt x="34" y="2"/>
                    <a:pt x="34" y="2"/>
                    <a:pt x="34" y="2"/>
                  </a:cubicBezTo>
                  <a:cubicBezTo>
                    <a:pt x="34" y="2"/>
                    <a:pt x="33" y="1"/>
                    <a:pt x="33" y="1"/>
                  </a:cubicBezTo>
                  <a:cubicBezTo>
                    <a:pt x="33" y="1"/>
                    <a:pt x="33" y="1"/>
                    <a:pt x="32" y="1"/>
                  </a:cubicBezTo>
                  <a:cubicBezTo>
                    <a:pt x="32" y="2"/>
                    <a:pt x="32" y="2"/>
                    <a:pt x="32" y="2"/>
                  </a:cubicBezTo>
                  <a:cubicBezTo>
                    <a:pt x="32" y="2"/>
                    <a:pt x="31" y="2"/>
                    <a:pt x="31" y="2"/>
                  </a:cubicBezTo>
                  <a:cubicBezTo>
                    <a:pt x="31" y="2"/>
                    <a:pt x="31" y="2"/>
                    <a:pt x="31" y="1"/>
                  </a:cubicBezTo>
                  <a:cubicBezTo>
                    <a:pt x="31" y="1"/>
                    <a:pt x="30" y="1"/>
                    <a:pt x="30" y="1"/>
                  </a:cubicBezTo>
                  <a:cubicBezTo>
                    <a:pt x="29" y="2"/>
                    <a:pt x="29" y="2"/>
                    <a:pt x="29" y="2"/>
                  </a:cubicBezTo>
                  <a:cubicBezTo>
                    <a:pt x="28" y="2"/>
                    <a:pt x="28" y="2"/>
                    <a:pt x="27" y="2"/>
                  </a:cubicBezTo>
                  <a:cubicBezTo>
                    <a:pt x="27" y="2"/>
                    <a:pt x="27" y="2"/>
                    <a:pt x="27" y="2"/>
                  </a:cubicBezTo>
                  <a:cubicBezTo>
                    <a:pt x="27" y="2"/>
                    <a:pt x="26" y="1"/>
                    <a:pt x="26" y="1"/>
                  </a:cubicBezTo>
                  <a:cubicBezTo>
                    <a:pt x="26" y="1"/>
                    <a:pt x="26" y="1"/>
                    <a:pt x="25" y="1"/>
                  </a:cubicBezTo>
                  <a:cubicBezTo>
                    <a:pt x="25" y="1"/>
                    <a:pt x="24" y="0"/>
                    <a:pt x="24" y="0"/>
                  </a:cubicBezTo>
                  <a:cubicBezTo>
                    <a:pt x="24" y="0"/>
                    <a:pt x="24" y="0"/>
                    <a:pt x="24" y="0"/>
                  </a:cubicBezTo>
                  <a:cubicBezTo>
                    <a:pt x="24" y="0"/>
                    <a:pt x="23" y="2"/>
                    <a:pt x="23" y="2"/>
                  </a:cubicBezTo>
                  <a:cubicBezTo>
                    <a:pt x="23" y="3"/>
                    <a:pt x="22" y="3"/>
                    <a:pt x="22" y="3"/>
                  </a:cubicBezTo>
                  <a:cubicBezTo>
                    <a:pt x="22" y="3"/>
                    <a:pt x="21" y="2"/>
                    <a:pt x="21" y="2"/>
                  </a:cubicBezTo>
                  <a:cubicBezTo>
                    <a:pt x="21" y="2"/>
                    <a:pt x="21" y="2"/>
                    <a:pt x="21" y="2"/>
                  </a:cubicBezTo>
                  <a:cubicBezTo>
                    <a:pt x="20" y="3"/>
                    <a:pt x="20" y="3"/>
                    <a:pt x="20" y="3"/>
                  </a:cubicBezTo>
                  <a:cubicBezTo>
                    <a:pt x="19" y="3"/>
                    <a:pt x="18" y="3"/>
                    <a:pt x="17" y="3"/>
                  </a:cubicBezTo>
                  <a:cubicBezTo>
                    <a:pt x="17" y="3"/>
                    <a:pt x="17" y="4"/>
                    <a:pt x="17" y="4"/>
                  </a:cubicBezTo>
                  <a:cubicBezTo>
                    <a:pt x="17" y="6"/>
                    <a:pt x="16" y="11"/>
                    <a:pt x="16" y="11"/>
                  </a:cubicBezTo>
                  <a:cubicBezTo>
                    <a:pt x="16" y="11"/>
                    <a:pt x="16" y="11"/>
                    <a:pt x="15" y="11"/>
                  </a:cubicBezTo>
                  <a:cubicBezTo>
                    <a:pt x="15" y="11"/>
                    <a:pt x="13" y="11"/>
                    <a:pt x="13" y="11"/>
                  </a:cubicBezTo>
                  <a:cubicBezTo>
                    <a:pt x="13" y="11"/>
                    <a:pt x="13" y="11"/>
                    <a:pt x="13" y="11"/>
                  </a:cubicBezTo>
                  <a:cubicBezTo>
                    <a:pt x="13" y="12"/>
                    <a:pt x="11" y="14"/>
                    <a:pt x="11" y="14"/>
                  </a:cubicBezTo>
                  <a:cubicBezTo>
                    <a:pt x="11" y="15"/>
                    <a:pt x="10" y="15"/>
                    <a:pt x="10" y="15"/>
                  </a:cubicBezTo>
                  <a:cubicBezTo>
                    <a:pt x="10" y="15"/>
                    <a:pt x="10" y="18"/>
                    <a:pt x="10" y="19"/>
                  </a:cubicBezTo>
                  <a:cubicBezTo>
                    <a:pt x="10" y="19"/>
                    <a:pt x="9" y="19"/>
                    <a:pt x="9" y="19"/>
                  </a:cubicBezTo>
                  <a:cubicBezTo>
                    <a:pt x="10" y="20"/>
                    <a:pt x="10" y="20"/>
                    <a:pt x="9" y="20"/>
                  </a:cubicBezTo>
                  <a:cubicBezTo>
                    <a:pt x="9" y="20"/>
                    <a:pt x="9" y="21"/>
                    <a:pt x="8" y="20"/>
                  </a:cubicBezTo>
                  <a:cubicBezTo>
                    <a:pt x="8" y="20"/>
                    <a:pt x="8" y="20"/>
                    <a:pt x="7" y="20"/>
                  </a:cubicBezTo>
                  <a:cubicBezTo>
                    <a:pt x="7" y="20"/>
                    <a:pt x="6" y="21"/>
                    <a:pt x="6" y="22"/>
                  </a:cubicBezTo>
                  <a:cubicBezTo>
                    <a:pt x="6" y="22"/>
                    <a:pt x="7" y="23"/>
                    <a:pt x="6" y="24"/>
                  </a:cubicBezTo>
                  <a:cubicBezTo>
                    <a:pt x="6" y="24"/>
                    <a:pt x="5" y="27"/>
                    <a:pt x="5" y="27"/>
                  </a:cubicBezTo>
                  <a:cubicBezTo>
                    <a:pt x="5" y="27"/>
                    <a:pt x="5" y="27"/>
                    <a:pt x="5" y="27"/>
                  </a:cubicBezTo>
                  <a:cubicBezTo>
                    <a:pt x="5" y="28"/>
                    <a:pt x="5" y="30"/>
                    <a:pt x="5" y="31"/>
                  </a:cubicBezTo>
                  <a:cubicBezTo>
                    <a:pt x="5" y="31"/>
                    <a:pt x="5" y="31"/>
                    <a:pt x="5" y="32"/>
                  </a:cubicBezTo>
                  <a:cubicBezTo>
                    <a:pt x="5" y="32"/>
                    <a:pt x="4" y="32"/>
                    <a:pt x="4" y="32"/>
                  </a:cubicBezTo>
                  <a:cubicBezTo>
                    <a:pt x="3" y="32"/>
                    <a:pt x="3" y="32"/>
                    <a:pt x="2" y="32"/>
                  </a:cubicBezTo>
                  <a:cubicBezTo>
                    <a:pt x="2" y="32"/>
                    <a:pt x="1" y="32"/>
                    <a:pt x="1" y="32"/>
                  </a:cubicBezTo>
                  <a:cubicBezTo>
                    <a:pt x="1" y="32"/>
                    <a:pt x="1" y="32"/>
                    <a:pt x="1" y="32"/>
                  </a:cubicBezTo>
                  <a:cubicBezTo>
                    <a:pt x="1" y="33"/>
                    <a:pt x="0" y="34"/>
                    <a:pt x="0" y="34"/>
                  </a:cubicBezTo>
                  <a:cubicBezTo>
                    <a:pt x="0" y="34"/>
                    <a:pt x="0" y="34"/>
                    <a:pt x="0" y="34"/>
                  </a:cubicBezTo>
                  <a:cubicBezTo>
                    <a:pt x="0" y="34"/>
                    <a:pt x="0" y="35"/>
                    <a:pt x="0" y="35"/>
                  </a:cubicBezTo>
                  <a:cubicBezTo>
                    <a:pt x="0" y="35"/>
                    <a:pt x="3" y="36"/>
                    <a:pt x="4" y="36"/>
                  </a:cubicBezTo>
                  <a:cubicBezTo>
                    <a:pt x="4" y="37"/>
                    <a:pt x="5" y="38"/>
                    <a:pt x="6" y="39"/>
                  </a:cubicBezTo>
                  <a:cubicBezTo>
                    <a:pt x="6" y="39"/>
                    <a:pt x="6" y="39"/>
                    <a:pt x="6" y="39"/>
                  </a:cubicBezTo>
                  <a:cubicBezTo>
                    <a:pt x="6" y="39"/>
                    <a:pt x="9" y="41"/>
                    <a:pt x="9" y="42"/>
                  </a:cubicBezTo>
                  <a:cubicBezTo>
                    <a:pt x="9" y="42"/>
                    <a:pt x="10" y="46"/>
                    <a:pt x="11" y="46"/>
                  </a:cubicBezTo>
                  <a:cubicBezTo>
                    <a:pt x="11" y="47"/>
                    <a:pt x="12" y="47"/>
                    <a:pt x="12" y="47"/>
                  </a:cubicBezTo>
                  <a:cubicBezTo>
                    <a:pt x="12" y="47"/>
                    <a:pt x="13" y="47"/>
                    <a:pt x="14" y="48"/>
                  </a:cubicBezTo>
                  <a:cubicBezTo>
                    <a:pt x="14" y="48"/>
                    <a:pt x="14" y="48"/>
                    <a:pt x="14" y="48"/>
                  </a:cubicBezTo>
                  <a:cubicBezTo>
                    <a:pt x="14" y="48"/>
                    <a:pt x="13" y="50"/>
                    <a:pt x="14" y="50"/>
                  </a:cubicBezTo>
                  <a:cubicBezTo>
                    <a:pt x="14" y="50"/>
                    <a:pt x="14" y="51"/>
                    <a:pt x="14" y="5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5" name="Freeform 788"/>
            <p:cNvSpPr>
              <a:spLocks/>
            </p:cNvSpPr>
            <p:nvPr/>
          </p:nvSpPr>
          <p:spPr bwMode="auto">
            <a:xfrm>
              <a:off x="3355" y="2367"/>
              <a:ext cx="29" cy="29"/>
            </a:xfrm>
            <a:custGeom>
              <a:avLst/>
              <a:gdLst/>
              <a:ahLst/>
              <a:cxnLst>
                <a:cxn ang="0">
                  <a:pos x="3" y="1"/>
                </a:cxn>
                <a:cxn ang="0">
                  <a:pos x="3" y="1"/>
                </a:cxn>
                <a:cxn ang="0">
                  <a:pos x="2" y="4"/>
                </a:cxn>
                <a:cxn ang="0">
                  <a:pos x="1" y="4"/>
                </a:cxn>
                <a:cxn ang="0">
                  <a:pos x="0" y="7"/>
                </a:cxn>
                <a:cxn ang="0">
                  <a:pos x="0" y="8"/>
                </a:cxn>
                <a:cxn ang="0">
                  <a:pos x="1" y="9"/>
                </a:cxn>
                <a:cxn ang="0">
                  <a:pos x="4" y="8"/>
                </a:cxn>
                <a:cxn ang="0">
                  <a:pos x="5" y="8"/>
                </a:cxn>
                <a:cxn ang="0">
                  <a:pos x="6" y="8"/>
                </a:cxn>
                <a:cxn ang="0">
                  <a:pos x="8" y="6"/>
                </a:cxn>
                <a:cxn ang="0">
                  <a:pos x="7" y="5"/>
                </a:cxn>
                <a:cxn ang="0">
                  <a:pos x="6" y="5"/>
                </a:cxn>
                <a:cxn ang="0">
                  <a:pos x="8" y="3"/>
                </a:cxn>
                <a:cxn ang="0">
                  <a:pos x="8" y="0"/>
                </a:cxn>
                <a:cxn ang="0">
                  <a:pos x="7" y="0"/>
                </a:cxn>
                <a:cxn ang="0">
                  <a:pos x="5" y="1"/>
                </a:cxn>
                <a:cxn ang="0">
                  <a:pos x="5" y="1"/>
                </a:cxn>
                <a:cxn ang="0">
                  <a:pos x="4" y="1"/>
                </a:cxn>
                <a:cxn ang="0">
                  <a:pos x="3" y="1"/>
                </a:cxn>
              </a:cxnLst>
              <a:rect l="0" t="0" r="r" b="b"/>
              <a:pathLst>
                <a:path w="9" h="9">
                  <a:moveTo>
                    <a:pt x="3" y="1"/>
                  </a:moveTo>
                  <a:cubicBezTo>
                    <a:pt x="3" y="1"/>
                    <a:pt x="3" y="1"/>
                    <a:pt x="3" y="1"/>
                  </a:cubicBezTo>
                  <a:cubicBezTo>
                    <a:pt x="3" y="1"/>
                    <a:pt x="2" y="4"/>
                    <a:pt x="2" y="4"/>
                  </a:cubicBezTo>
                  <a:cubicBezTo>
                    <a:pt x="2" y="4"/>
                    <a:pt x="1" y="4"/>
                    <a:pt x="1" y="4"/>
                  </a:cubicBezTo>
                  <a:cubicBezTo>
                    <a:pt x="1" y="4"/>
                    <a:pt x="0" y="5"/>
                    <a:pt x="0" y="7"/>
                  </a:cubicBezTo>
                  <a:cubicBezTo>
                    <a:pt x="0" y="8"/>
                    <a:pt x="0" y="8"/>
                    <a:pt x="0" y="8"/>
                  </a:cubicBezTo>
                  <a:cubicBezTo>
                    <a:pt x="0" y="8"/>
                    <a:pt x="0" y="9"/>
                    <a:pt x="1" y="9"/>
                  </a:cubicBezTo>
                  <a:cubicBezTo>
                    <a:pt x="1" y="9"/>
                    <a:pt x="4" y="8"/>
                    <a:pt x="4" y="8"/>
                  </a:cubicBezTo>
                  <a:cubicBezTo>
                    <a:pt x="4" y="8"/>
                    <a:pt x="4" y="8"/>
                    <a:pt x="5" y="8"/>
                  </a:cubicBezTo>
                  <a:cubicBezTo>
                    <a:pt x="5" y="8"/>
                    <a:pt x="6" y="8"/>
                    <a:pt x="6" y="8"/>
                  </a:cubicBezTo>
                  <a:cubicBezTo>
                    <a:pt x="7" y="8"/>
                    <a:pt x="7" y="6"/>
                    <a:pt x="8" y="6"/>
                  </a:cubicBezTo>
                  <a:cubicBezTo>
                    <a:pt x="7" y="6"/>
                    <a:pt x="7" y="5"/>
                    <a:pt x="7" y="5"/>
                  </a:cubicBezTo>
                  <a:cubicBezTo>
                    <a:pt x="5" y="5"/>
                    <a:pt x="4" y="5"/>
                    <a:pt x="6" y="5"/>
                  </a:cubicBezTo>
                  <a:cubicBezTo>
                    <a:pt x="7" y="4"/>
                    <a:pt x="9" y="3"/>
                    <a:pt x="8" y="3"/>
                  </a:cubicBezTo>
                  <a:cubicBezTo>
                    <a:pt x="8" y="2"/>
                    <a:pt x="8" y="1"/>
                    <a:pt x="8" y="0"/>
                  </a:cubicBezTo>
                  <a:cubicBezTo>
                    <a:pt x="7" y="0"/>
                    <a:pt x="7" y="0"/>
                    <a:pt x="7" y="0"/>
                  </a:cubicBezTo>
                  <a:cubicBezTo>
                    <a:pt x="5" y="1"/>
                    <a:pt x="5" y="1"/>
                    <a:pt x="5" y="1"/>
                  </a:cubicBezTo>
                  <a:cubicBezTo>
                    <a:pt x="5" y="1"/>
                    <a:pt x="5" y="2"/>
                    <a:pt x="5" y="1"/>
                  </a:cubicBezTo>
                  <a:cubicBezTo>
                    <a:pt x="5" y="1"/>
                    <a:pt x="4" y="1"/>
                    <a:pt x="4" y="1"/>
                  </a:cubicBezTo>
                  <a:cubicBezTo>
                    <a:pt x="4" y="1"/>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6" name="Freeform 789"/>
            <p:cNvSpPr>
              <a:spLocks/>
            </p:cNvSpPr>
            <p:nvPr/>
          </p:nvSpPr>
          <p:spPr bwMode="auto">
            <a:xfrm>
              <a:off x="3326" y="2315"/>
              <a:ext cx="10" cy="4"/>
            </a:xfrm>
            <a:custGeom>
              <a:avLst/>
              <a:gdLst/>
              <a:ahLst/>
              <a:cxnLst>
                <a:cxn ang="0">
                  <a:pos x="1" y="0"/>
                </a:cxn>
                <a:cxn ang="0">
                  <a:pos x="0" y="0"/>
                </a:cxn>
                <a:cxn ang="0">
                  <a:pos x="0" y="0"/>
                </a:cxn>
                <a:cxn ang="0">
                  <a:pos x="2" y="1"/>
                </a:cxn>
                <a:cxn ang="0">
                  <a:pos x="2" y="1"/>
                </a:cxn>
                <a:cxn ang="0">
                  <a:pos x="2" y="1"/>
                </a:cxn>
                <a:cxn ang="0">
                  <a:pos x="1" y="0"/>
                </a:cxn>
              </a:cxnLst>
              <a:rect l="0" t="0" r="r" b="b"/>
              <a:pathLst>
                <a:path w="3" h="1">
                  <a:moveTo>
                    <a:pt x="1" y="0"/>
                  </a:moveTo>
                  <a:cubicBezTo>
                    <a:pt x="1" y="0"/>
                    <a:pt x="1" y="0"/>
                    <a:pt x="0" y="0"/>
                  </a:cubicBezTo>
                  <a:cubicBezTo>
                    <a:pt x="0" y="0"/>
                    <a:pt x="0" y="0"/>
                    <a:pt x="0" y="0"/>
                  </a:cubicBezTo>
                  <a:cubicBezTo>
                    <a:pt x="0" y="1"/>
                    <a:pt x="1" y="1"/>
                    <a:pt x="2" y="1"/>
                  </a:cubicBezTo>
                  <a:cubicBezTo>
                    <a:pt x="2" y="1"/>
                    <a:pt x="3" y="1"/>
                    <a:pt x="2" y="1"/>
                  </a:cubicBezTo>
                  <a:cubicBezTo>
                    <a:pt x="2" y="1"/>
                    <a:pt x="2" y="1"/>
                    <a:pt x="2" y="1"/>
                  </a:cubicBezTo>
                  <a:cubicBezTo>
                    <a:pt x="1"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7" name="Freeform 790"/>
            <p:cNvSpPr>
              <a:spLocks/>
            </p:cNvSpPr>
            <p:nvPr/>
          </p:nvSpPr>
          <p:spPr bwMode="auto">
            <a:xfrm>
              <a:off x="3271" y="2280"/>
              <a:ext cx="107" cy="94"/>
            </a:xfrm>
            <a:custGeom>
              <a:avLst/>
              <a:gdLst/>
              <a:ahLst/>
              <a:cxnLst>
                <a:cxn ang="0">
                  <a:pos x="8" y="2"/>
                </a:cxn>
                <a:cxn ang="0">
                  <a:pos x="8" y="2"/>
                </a:cxn>
                <a:cxn ang="0">
                  <a:pos x="7" y="3"/>
                </a:cxn>
                <a:cxn ang="0">
                  <a:pos x="5" y="4"/>
                </a:cxn>
                <a:cxn ang="0">
                  <a:pos x="5" y="5"/>
                </a:cxn>
                <a:cxn ang="0">
                  <a:pos x="3" y="5"/>
                </a:cxn>
                <a:cxn ang="0">
                  <a:pos x="3" y="5"/>
                </a:cxn>
                <a:cxn ang="0">
                  <a:pos x="2" y="8"/>
                </a:cxn>
                <a:cxn ang="0">
                  <a:pos x="2" y="8"/>
                </a:cxn>
                <a:cxn ang="0">
                  <a:pos x="0" y="14"/>
                </a:cxn>
                <a:cxn ang="0">
                  <a:pos x="0" y="16"/>
                </a:cxn>
                <a:cxn ang="0">
                  <a:pos x="0" y="19"/>
                </a:cxn>
                <a:cxn ang="0">
                  <a:pos x="3" y="19"/>
                </a:cxn>
                <a:cxn ang="0">
                  <a:pos x="4" y="18"/>
                </a:cxn>
                <a:cxn ang="0">
                  <a:pos x="4" y="18"/>
                </a:cxn>
                <a:cxn ang="0">
                  <a:pos x="5" y="19"/>
                </a:cxn>
                <a:cxn ang="0">
                  <a:pos x="6" y="18"/>
                </a:cxn>
                <a:cxn ang="0">
                  <a:pos x="7" y="16"/>
                </a:cxn>
                <a:cxn ang="0">
                  <a:pos x="7" y="16"/>
                </a:cxn>
                <a:cxn ang="0">
                  <a:pos x="8" y="17"/>
                </a:cxn>
                <a:cxn ang="0">
                  <a:pos x="9" y="17"/>
                </a:cxn>
                <a:cxn ang="0">
                  <a:pos x="10" y="18"/>
                </a:cxn>
                <a:cxn ang="0">
                  <a:pos x="10" y="18"/>
                </a:cxn>
                <a:cxn ang="0">
                  <a:pos x="12" y="18"/>
                </a:cxn>
                <a:cxn ang="0">
                  <a:pos x="13" y="17"/>
                </a:cxn>
                <a:cxn ang="0">
                  <a:pos x="14" y="17"/>
                </a:cxn>
                <a:cxn ang="0">
                  <a:pos x="14" y="18"/>
                </a:cxn>
                <a:cxn ang="0">
                  <a:pos x="15" y="18"/>
                </a:cxn>
                <a:cxn ang="0">
                  <a:pos x="15" y="17"/>
                </a:cxn>
                <a:cxn ang="0">
                  <a:pos x="16" y="17"/>
                </a:cxn>
                <a:cxn ang="0">
                  <a:pos x="17" y="18"/>
                </a:cxn>
                <a:cxn ang="0">
                  <a:pos x="17" y="18"/>
                </a:cxn>
                <a:cxn ang="0">
                  <a:pos x="19" y="18"/>
                </a:cxn>
                <a:cxn ang="0">
                  <a:pos x="20" y="19"/>
                </a:cxn>
                <a:cxn ang="0">
                  <a:pos x="22" y="20"/>
                </a:cxn>
                <a:cxn ang="0">
                  <a:pos x="27" y="25"/>
                </a:cxn>
                <a:cxn ang="0">
                  <a:pos x="29" y="28"/>
                </a:cxn>
                <a:cxn ang="0">
                  <a:pos x="30" y="28"/>
                </a:cxn>
                <a:cxn ang="0">
                  <a:pos x="31" y="28"/>
                </a:cxn>
                <a:cxn ang="0">
                  <a:pos x="31" y="28"/>
                </a:cxn>
                <a:cxn ang="0">
                  <a:pos x="33" y="27"/>
                </a:cxn>
                <a:cxn ang="0">
                  <a:pos x="33" y="26"/>
                </a:cxn>
                <a:cxn ang="0">
                  <a:pos x="32" y="26"/>
                </a:cxn>
                <a:cxn ang="0">
                  <a:pos x="31" y="25"/>
                </a:cxn>
                <a:cxn ang="0">
                  <a:pos x="30" y="24"/>
                </a:cxn>
                <a:cxn ang="0">
                  <a:pos x="29" y="24"/>
                </a:cxn>
                <a:cxn ang="0">
                  <a:pos x="27" y="21"/>
                </a:cxn>
                <a:cxn ang="0">
                  <a:pos x="25" y="19"/>
                </a:cxn>
                <a:cxn ang="0">
                  <a:pos x="20" y="15"/>
                </a:cxn>
                <a:cxn ang="0">
                  <a:pos x="18" y="14"/>
                </a:cxn>
                <a:cxn ang="0">
                  <a:pos x="17" y="13"/>
                </a:cxn>
                <a:cxn ang="0">
                  <a:pos x="17" y="14"/>
                </a:cxn>
                <a:cxn ang="0">
                  <a:pos x="16" y="14"/>
                </a:cxn>
                <a:cxn ang="0">
                  <a:pos x="16" y="14"/>
                </a:cxn>
                <a:cxn ang="0">
                  <a:pos x="16" y="13"/>
                </a:cxn>
                <a:cxn ang="0">
                  <a:pos x="15" y="12"/>
                </a:cxn>
                <a:cxn ang="0">
                  <a:pos x="14" y="11"/>
                </a:cxn>
                <a:cxn ang="0">
                  <a:pos x="14" y="7"/>
                </a:cxn>
                <a:cxn ang="0">
                  <a:pos x="11" y="1"/>
                </a:cxn>
                <a:cxn ang="0">
                  <a:pos x="11" y="0"/>
                </a:cxn>
                <a:cxn ang="0">
                  <a:pos x="9" y="2"/>
                </a:cxn>
                <a:cxn ang="0">
                  <a:pos x="8" y="2"/>
                </a:cxn>
              </a:cxnLst>
              <a:rect l="0" t="0" r="r" b="b"/>
              <a:pathLst>
                <a:path w="33" h="29">
                  <a:moveTo>
                    <a:pt x="8" y="2"/>
                  </a:moveTo>
                  <a:cubicBezTo>
                    <a:pt x="8" y="2"/>
                    <a:pt x="8" y="2"/>
                    <a:pt x="8" y="2"/>
                  </a:cubicBezTo>
                  <a:cubicBezTo>
                    <a:pt x="8" y="2"/>
                    <a:pt x="8" y="2"/>
                    <a:pt x="7" y="3"/>
                  </a:cubicBezTo>
                  <a:cubicBezTo>
                    <a:pt x="7" y="3"/>
                    <a:pt x="6" y="4"/>
                    <a:pt x="5" y="4"/>
                  </a:cubicBezTo>
                  <a:cubicBezTo>
                    <a:pt x="5" y="4"/>
                    <a:pt x="5" y="5"/>
                    <a:pt x="5" y="5"/>
                  </a:cubicBezTo>
                  <a:cubicBezTo>
                    <a:pt x="4" y="5"/>
                    <a:pt x="3" y="5"/>
                    <a:pt x="3" y="5"/>
                  </a:cubicBezTo>
                  <a:cubicBezTo>
                    <a:pt x="3" y="5"/>
                    <a:pt x="3" y="5"/>
                    <a:pt x="3" y="5"/>
                  </a:cubicBezTo>
                  <a:cubicBezTo>
                    <a:pt x="3" y="5"/>
                    <a:pt x="2" y="8"/>
                    <a:pt x="2" y="8"/>
                  </a:cubicBezTo>
                  <a:cubicBezTo>
                    <a:pt x="2" y="8"/>
                    <a:pt x="2" y="8"/>
                    <a:pt x="2" y="8"/>
                  </a:cubicBezTo>
                  <a:cubicBezTo>
                    <a:pt x="2" y="8"/>
                    <a:pt x="0" y="13"/>
                    <a:pt x="0" y="14"/>
                  </a:cubicBezTo>
                  <a:cubicBezTo>
                    <a:pt x="0" y="14"/>
                    <a:pt x="0" y="15"/>
                    <a:pt x="0" y="16"/>
                  </a:cubicBezTo>
                  <a:cubicBezTo>
                    <a:pt x="0" y="17"/>
                    <a:pt x="0" y="18"/>
                    <a:pt x="0" y="19"/>
                  </a:cubicBezTo>
                  <a:cubicBezTo>
                    <a:pt x="1" y="19"/>
                    <a:pt x="2" y="19"/>
                    <a:pt x="3" y="19"/>
                  </a:cubicBezTo>
                  <a:cubicBezTo>
                    <a:pt x="3" y="19"/>
                    <a:pt x="3" y="19"/>
                    <a:pt x="4" y="18"/>
                  </a:cubicBezTo>
                  <a:cubicBezTo>
                    <a:pt x="4" y="18"/>
                    <a:pt x="4" y="18"/>
                    <a:pt x="4" y="18"/>
                  </a:cubicBezTo>
                  <a:cubicBezTo>
                    <a:pt x="4" y="18"/>
                    <a:pt x="5" y="19"/>
                    <a:pt x="5" y="19"/>
                  </a:cubicBezTo>
                  <a:cubicBezTo>
                    <a:pt x="5" y="19"/>
                    <a:pt x="6" y="19"/>
                    <a:pt x="6" y="18"/>
                  </a:cubicBezTo>
                  <a:cubicBezTo>
                    <a:pt x="6" y="18"/>
                    <a:pt x="7" y="16"/>
                    <a:pt x="7" y="16"/>
                  </a:cubicBezTo>
                  <a:cubicBezTo>
                    <a:pt x="7" y="16"/>
                    <a:pt x="7" y="16"/>
                    <a:pt x="7" y="16"/>
                  </a:cubicBezTo>
                  <a:cubicBezTo>
                    <a:pt x="7" y="16"/>
                    <a:pt x="8" y="17"/>
                    <a:pt x="8" y="17"/>
                  </a:cubicBezTo>
                  <a:cubicBezTo>
                    <a:pt x="9" y="17"/>
                    <a:pt x="9" y="17"/>
                    <a:pt x="9" y="17"/>
                  </a:cubicBezTo>
                  <a:cubicBezTo>
                    <a:pt x="9" y="17"/>
                    <a:pt x="10" y="18"/>
                    <a:pt x="10" y="18"/>
                  </a:cubicBezTo>
                  <a:cubicBezTo>
                    <a:pt x="10" y="18"/>
                    <a:pt x="10" y="18"/>
                    <a:pt x="10" y="18"/>
                  </a:cubicBezTo>
                  <a:cubicBezTo>
                    <a:pt x="11" y="18"/>
                    <a:pt x="11" y="18"/>
                    <a:pt x="12" y="18"/>
                  </a:cubicBezTo>
                  <a:cubicBezTo>
                    <a:pt x="12" y="18"/>
                    <a:pt x="12" y="18"/>
                    <a:pt x="13" y="17"/>
                  </a:cubicBezTo>
                  <a:cubicBezTo>
                    <a:pt x="13" y="17"/>
                    <a:pt x="14" y="17"/>
                    <a:pt x="14" y="17"/>
                  </a:cubicBezTo>
                  <a:cubicBezTo>
                    <a:pt x="14" y="18"/>
                    <a:pt x="14" y="18"/>
                    <a:pt x="14" y="18"/>
                  </a:cubicBezTo>
                  <a:cubicBezTo>
                    <a:pt x="14" y="18"/>
                    <a:pt x="15" y="18"/>
                    <a:pt x="15" y="18"/>
                  </a:cubicBezTo>
                  <a:cubicBezTo>
                    <a:pt x="15" y="18"/>
                    <a:pt x="15" y="18"/>
                    <a:pt x="15" y="17"/>
                  </a:cubicBezTo>
                  <a:cubicBezTo>
                    <a:pt x="16" y="17"/>
                    <a:pt x="16" y="17"/>
                    <a:pt x="16" y="17"/>
                  </a:cubicBezTo>
                  <a:cubicBezTo>
                    <a:pt x="16" y="17"/>
                    <a:pt x="17" y="18"/>
                    <a:pt x="17" y="18"/>
                  </a:cubicBezTo>
                  <a:cubicBezTo>
                    <a:pt x="17" y="18"/>
                    <a:pt x="17" y="18"/>
                    <a:pt x="17" y="18"/>
                  </a:cubicBezTo>
                  <a:cubicBezTo>
                    <a:pt x="17" y="18"/>
                    <a:pt x="18" y="17"/>
                    <a:pt x="19" y="18"/>
                  </a:cubicBezTo>
                  <a:cubicBezTo>
                    <a:pt x="19" y="18"/>
                    <a:pt x="19" y="18"/>
                    <a:pt x="20" y="19"/>
                  </a:cubicBezTo>
                  <a:cubicBezTo>
                    <a:pt x="20" y="19"/>
                    <a:pt x="22" y="19"/>
                    <a:pt x="22" y="20"/>
                  </a:cubicBezTo>
                  <a:cubicBezTo>
                    <a:pt x="22" y="20"/>
                    <a:pt x="27" y="25"/>
                    <a:pt x="27" y="25"/>
                  </a:cubicBezTo>
                  <a:cubicBezTo>
                    <a:pt x="28" y="26"/>
                    <a:pt x="29" y="27"/>
                    <a:pt x="29" y="28"/>
                  </a:cubicBezTo>
                  <a:cubicBezTo>
                    <a:pt x="29" y="28"/>
                    <a:pt x="30" y="28"/>
                    <a:pt x="30" y="28"/>
                  </a:cubicBezTo>
                  <a:cubicBezTo>
                    <a:pt x="30" y="28"/>
                    <a:pt x="31" y="28"/>
                    <a:pt x="31" y="28"/>
                  </a:cubicBezTo>
                  <a:cubicBezTo>
                    <a:pt x="31" y="29"/>
                    <a:pt x="31" y="28"/>
                    <a:pt x="31" y="28"/>
                  </a:cubicBezTo>
                  <a:cubicBezTo>
                    <a:pt x="33" y="27"/>
                    <a:pt x="33" y="27"/>
                    <a:pt x="33" y="27"/>
                  </a:cubicBezTo>
                  <a:cubicBezTo>
                    <a:pt x="33" y="27"/>
                    <a:pt x="33" y="26"/>
                    <a:pt x="33" y="26"/>
                  </a:cubicBezTo>
                  <a:cubicBezTo>
                    <a:pt x="33" y="26"/>
                    <a:pt x="33" y="26"/>
                    <a:pt x="32" y="26"/>
                  </a:cubicBezTo>
                  <a:cubicBezTo>
                    <a:pt x="31" y="26"/>
                    <a:pt x="31" y="25"/>
                    <a:pt x="31" y="25"/>
                  </a:cubicBezTo>
                  <a:cubicBezTo>
                    <a:pt x="30" y="25"/>
                    <a:pt x="30" y="25"/>
                    <a:pt x="30" y="24"/>
                  </a:cubicBezTo>
                  <a:cubicBezTo>
                    <a:pt x="30" y="24"/>
                    <a:pt x="29" y="24"/>
                    <a:pt x="29" y="24"/>
                  </a:cubicBezTo>
                  <a:cubicBezTo>
                    <a:pt x="29" y="23"/>
                    <a:pt x="28" y="21"/>
                    <a:pt x="27" y="21"/>
                  </a:cubicBezTo>
                  <a:cubicBezTo>
                    <a:pt x="25" y="20"/>
                    <a:pt x="25" y="20"/>
                    <a:pt x="25" y="19"/>
                  </a:cubicBezTo>
                  <a:cubicBezTo>
                    <a:pt x="24" y="18"/>
                    <a:pt x="21" y="15"/>
                    <a:pt x="20" y="15"/>
                  </a:cubicBezTo>
                  <a:cubicBezTo>
                    <a:pt x="18" y="15"/>
                    <a:pt x="18" y="14"/>
                    <a:pt x="18" y="14"/>
                  </a:cubicBezTo>
                  <a:cubicBezTo>
                    <a:pt x="17" y="13"/>
                    <a:pt x="17" y="13"/>
                    <a:pt x="17" y="13"/>
                  </a:cubicBezTo>
                  <a:cubicBezTo>
                    <a:pt x="17" y="13"/>
                    <a:pt x="16" y="13"/>
                    <a:pt x="17" y="14"/>
                  </a:cubicBezTo>
                  <a:cubicBezTo>
                    <a:pt x="17" y="14"/>
                    <a:pt x="17" y="14"/>
                    <a:pt x="16" y="14"/>
                  </a:cubicBezTo>
                  <a:cubicBezTo>
                    <a:pt x="16" y="14"/>
                    <a:pt x="16" y="14"/>
                    <a:pt x="16" y="14"/>
                  </a:cubicBezTo>
                  <a:cubicBezTo>
                    <a:pt x="16" y="14"/>
                    <a:pt x="16" y="14"/>
                    <a:pt x="16" y="13"/>
                  </a:cubicBezTo>
                  <a:cubicBezTo>
                    <a:pt x="15" y="13"/>
                    <a:pt x="15" y="13"/>
                    <a:pt x="15" y="12"/>
                  </a:cubicBezTo>
                  <a:cubicBezTo>
                    <a:pt x="15" y="12"/>
                    <a:pt x="15" y="11"/>
                    <a:pt x="14" y="11"/>
                  </a:cubicBezTo>
                  <a:cubicBezTo>
                    <a:pt x="14" y="10"/>
                    <a:pt x="14" y="8"/>
                    <a:pt x="14" y="7"/>
                  </a:cubicBezTo>
                  <a:cubicBezTo>
                    <a:pt x="13" y="6"/>
                    <a:pt x="12" y="2"/>
                    <a:pt x="11" y="1"/>
                  </a:cubicBezTo>
                  <a:cubicBezTo>
                    <a:pt x="11" y="0"/>
                    <a:pt x="11" y="0"/>
                    <a:pt x="11" y="0"/>
                  </a:cubicBezTo>
                  <a:cubicBezTo>
                    <a:pt x="10" y="0"/>
                    <a:pt x="10" y="2"/>
                    <a:pt x="9" y="2"/>
                  </a:cubicBezTo>
                  <a:cubicBezTo>
                    <a:pt x="9" y="2"/>
                    <a:pt x="9" y="2"/>
                    <a:pt x="8"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8" name="Freeform 791"/>
            <p:cNvSpPr>
              <a:spLocks/>
            </p:cNvSpPr>
            <p:nvPr/>
          </p:nvSpPr>
          <p:spPr bwMode="auto">
            <a:xfrm>
              <a:off x="2883" y="2484"/>
              <a:ext cx="304" cy="304"/>
            </a:xfrm>
            <a:custGeom>
              <a:avLst/>
              <a:gdLst/>
              <a:ahLst/>
              <a:cxnLst>
                <a:cxn ang="0">
                  <a:pos x="60" y="83"/>
                </a:cxn>
                <a:cxn ang="0">
                  <a:pos x="64" y="83"/>
                </a:cxn>
                <a:cxn ang="0">
                  <a:pos x="72" y="87"/>
                </a:cxn>
                <a:cxn ang="0">
                  <a:pos x="76" y="87"/>
                </a:cxn>
                <a:cxn ang="0">
                  <a:pos x="80" y="89"/>
                </a:cxn>
                <a:cxn ang="0">
                  <a:pos x="86" y="93"/>
                </a:cxn>
                <a:cxn ang="0">
                  <a:pos x="87" y="91"/>
                </a:cxn>
                <a:cxn ang="0">
                  <a:pos x="85" y="88"/>
                </a:cxn>
                <a:cxn ang="0">
                  <a:pos x="82" y="87"/>
                </a:cxn>
                <a:cxn ang="0">
                  <a:pos x="80" y="84"/>
                </a:cxn>
                <a:cxn ang="0">
                  <a:pos x="81" y="76"/>
                </a:cxn>
                <a:cxn ang="0">
                  <a:pos x="80" y="73"/>
                </a:cxn>
                <a:cxn ang="0">
                  <a:pos x="91" y="68"/>
                </a:cxn>
                <a:cxn ang="0">
                  <a:pos x="85" y="56"/>
                </a:cxn>
                <a:cxn ang="0">
                  <a:pos x="84" y="48"/>
                </a:cxn>
                <a:cxn ang="0">
                  <a:pos x="84" y="42"/>
                </a:cxn>
                <a:cxn ang="0">
                  <a:pos x="83" y="39"/>
                </a:cxn>
                <a:cxn ang="0">
                  <a:pos x="86" y="34"/>
                </a:cxn>
                <a:cxn ang="0">
                  <a:pos x="87" y="27"/>
                </a:cxn>
                <a:cxn ang="0">
                  <a:pos x="91" y="20"/>
                </a:cxn>
                <a:cxn ang="0">
                  <a:pos x="93" y="15"/>
                </a:cxn>
                <a:cxn ang="0">
                  <a:pos x="92" y="13"/>
                </a:cxn>
                <a:cxn ang="0">
                  <a:pos x="91" y="9"/>
                </a:cxn>
                <a:cxn ang="0">
                  <a:pos x="87" y="5"/>
                </a:cxn>
                <a:cxn ang="0">
                  <a:pos x="84" y="5"/>
                </a:cxn>
                <a:cxn ang="0">
                  <a:pos x="77" y="3"/>
                </a:cxn>
                <a:cxn ang="0">
                  <a:pos x="70" y="2"/>
                </a:cxn>
                <a:cxn ang="0">
                  <a:pos x="65" y="1"/>
                </a:cxn>
                <a:cxn ang="0">
                  <a:pos x="61" y="2"/>
                </a:cxn>
                <a:cxn ang="0">
                  <a:pos x="55" y="4"/>
                </a:cxn>
                <a:cxn ang="0">
                  <a:pos x="51" y="6"/>
                </a:cxn>
                <a:cxn ang="0">
                  <a:pos x="45" y="6"/>
                </a:cxn>
                <a:cxn ang="0">
                  <a:pos x="38" y="2"/>
                </a:cxn>
                <a:cxn ang="0">
                  <a:pos x="34" y="3"/>
                </a:cxn>
                <a:cxn ang="0">
                  <a:pos x="32" y="7"/>
                </a:cxn>
                <a:cxn ang="0">
                  <a:pos x="30" y="15"/>
                </a:cxn>
                <a:cxn ang="0">
                  <a:pos x="28" y="26"/>
                </a:cxn>
                <a:cxn ang="0">
                  <a:pos x="22" y="34"/>
                </a:cxn>
                <a:cxn ang="0">
                  <a:pos x="20" y="41"/>
                </a:cxn>
                <a:cxn ang="0">
                  <a:pos x="18" y="47"/>
                </a:cxn>
                <a:cxn ang="0">
                  <a:pos x="11" y="51"/>
                </a:cxn>
                <a:cxn ang="0">
                  <a:pos x="9" y="49"/>
                </a:cxn>
                <a:cxn ang="0">
                  <a:pos x="7" y="49"/>
                </a:cxn>
                <a:cxn ang="0">
                  <a:pos x="4" y="50"/>
                </a:cxn>
                <a:cxn ang="0">
                  <a:pos x="2" y="55"/>
                </a:cxn>
                <a:cxn ang="0">
                  <a:pos x="3" y="56"/>
                </a:cxn>
                <a:cxn ang="0">
                  <a:pos x="13" y="56"/>
                </a:cxn>
                <a:cxn ang="0">
                  <a:pos x="23" y="59"/>
                </a:cxn>
                <a:cxn ang="0">
                  <a:pos x="26" y="66"/>
                </a:cxn>
                <a:cxn ang="0">
                  <a:pos x="29" y="67"/>
                </a:cxn>
                <a:cxn ang="0">
                  <a:pos x="36" y="62"/>
                </a:cxn>
                <a:cxn ang="0">
                  <a:pos x="42" y="62"/>
                </a:cxn>
                <a:cxn ang="0">
                  <a:pos x="47" y="63"/>
                </a:cxn>
                <a:cxn ang="0">
                  <a:pos x="48" y="68"/>
                </a:cxn>
                <a:cxn ang="0">
                  <a:pos x="49" y="77"/>
                </a:cxn>
                <a:cxn ang="0">
                  <a:pos x="49" y="82"/>
                </a:cxn>
                <a:cxn ang="0">
                  <a:pos x="58" y="81"/>
                </a:cxn>
              </a:cxnLst>
              <a:rect l="0" t="0" r="r" b="b"/>
              <a:pathLst>
                <a:path w="94" h="94">
                  <a:moveTo>
                    <a:pt x="58" y="81"/>
                  </a:moveTo>
                  <a:cubicBezTo>
                    <a:pt x="58" y="81"/>
                    <a:pt x="58" y="81"/>
                    <a:pt x="58" y="81"/>
                  </a:cubicBezTo>
                  <a:cubicBezTo>
                    <a:pt x="59" y="81"/>
                    <a:pt x="60" y="82"/>
                    <a:pt x="60" y="82"/>
                  </a:cubicBezTo>
                  <a:cubicBezTo>
                    <a:pt x="60" y="82"/>
                    <a:pt x="61" y="83"/>
                    <a:pt x="60" y="83"/>
                  </a:cubicBezTo>
                  <a:cubicBezTo>
                    <a:pt x="60" y="83"/>
                    <a:pt x="59" y="84"/>
                    <a:pt x="60" y="84"/>
                  </a:cubicBezTo>
                  <a:cubicBezTo>
                    <a:pt x="61" y="84"/>
                    <a:pt x="61" y="84"/>
                    <a:pt x="62" y="84"/>
                  </a:cubicBezTo>
                  <a:cubicBezTo>
                    <a:pt x="62" y="83"/>
                    <a:pt x="63" y="83"/>
                    <a:pt x="63" y="83"/>
                  </a:cubicBezTo>
                  <a:cubicBezTo>
                    <a:pt x="63" y="83"/>
                    <a:pt x="64" y="83"/>
                    <a:pt x="64" y="83"/>
                  </a:cubicBezTo>
                  <a:cubicBezTo>
                    <a:pt x="65" y="83"/>
                    <a:pt x="65" y="82"/>
                    <a:pt x="65" y="83"/>
                  </a:cubicBezTo>
                  <a:cubicBezTo>
                    <a:pt x="65" y="83"/>
                    <a:pt x="65" y="85"/>
                    <a:pt x="67" y="86"/>
                  </a:cubicBezTo>
                  <a:cubicBezTo>
                    <a:pt x="69" y="86"/>
                    <a:pt x="70" y="86"/>
                    <a:pt x="70" y="86"/>
                  </a:cubicBezTo>
                  <a:cubicBezTo>
                    <a:pt x="71" y="86"/>
                    <a:pt x="72" y="87"/>
                    <a:pt x="72" y="87"/>
                  </a:cubicBezTo>
                  <a:cubicBezTo>
                    <a:pt x="73" y="86"/>
                    <a:pt x="73" y="86"/>
                    <a:pt x="73" y="85"/>
                  </a:cubicBezTo>
                  <a:cubicBezTo>
                    <a:pt x="73" y="85"/>
                    <a:pt x="73" y="85"/>
                    <a:pt x="74" y="85"/>
                  </a:cubicBezTo>
                  <a:cubicBezTo>
                    <a:pt x="74" y="84"/>
                    <a:pt x="74" y="84"/>
                    <a:pt x="74" y="85"/>
                  </a:cubicBezTo>
                  <a:cubicBezTo>
                    <a:pt x="75" y="85"/>
                    <a:pt x="76" y="87"/>
                    <a:pt x="76" y="87"/>
                  </a:cubicBezTo>
                  <a:cubicBezTo>
                    <a:pt x="76" y="88"/>
                    <a:pt x="76" y="88"/>
                    <a:pt x="76" y="88"/>
                  </a:cubicBezTo>
                  <a:cubicBezTo>
                    <a:pt x="76" y="88"/>
                    <a:pt x="78" y="88"/>
                    <a:pt x="78" y="88"/>
                  </a:cubicBezTo>
                  <a:cubicBezTo>
                    <a:pt x="78" y="88"/>
                    <a:pt x="79" y="89"/>
                    <a:pt x="79" y="89"/>
                  </a:cubicBezTo>
                  <a:cubicBezTo>
                    <a:pt x="79" y="89"/>
                    <a:pt x="80" y="89"/>
                    <a:pt x="80" y="89"/>
                  </a:cubicBezTo>
                  <a:cubicBezTo>
                    <a:pt x="80" y="89"/>
                    <a:pt x="83" y="93"/>
                    <a:pt x="83" y="93"/>
                  </a:cubicBezTo>
                  <a:cubicBezTo>
                    <a:pt x="83" y="93"/>
                    <a:pt x="83" y="94"/>
                    <a:pt x="84" y="94"/>
                  </a:cubicBezTo>
                  <a:cubicBezTo>
                    <a:pt x="84" y="94"/>
                    <a:pt x="84" y="94"/>
                    <a:pt x="84" y="94"/>
                  </a:cubicBezTo>
                  <a:cubicBezTo>
                    <a:pt x="85" y="93"/>
                    <a:pt x="86" y="93"/>
                    <a:pt x="86" y="93"/>
                  </a:cubicBezTo>
                  <a:cubicBezTo>
                    <a:pt x="86" y="93"/>
                    <a:pt x="86" y="93"/>
                    <a:pt x="86" y="93"/>
                  </a:cubicBezTo>
                  <a:cubicBezTo>
                    <a:pt x="86" y="94"/>
                    <a:pt x="86" y="94"/>
                    <a:pt x="87" y="94"/>
                  </a:cubicBezTo>
                  <a:cubicBezTo>
                    <a:pt x="87" y="94"/>
                    <a:pt x="87" y="94"/>
                    <a:pt x="87" y="93"/>
                  </a:cubicBezTo>
                  <a:cubicBezTo>
                    <a:pt x="87" y="93"/>
                    <a:pt x="87" y="91"/>
                    <a:pt x="87" y="91"/>
                  </a:cubicBezTo>
                  <a:cubicBezTo>
                    <a:pt x="87" y="91"/>
                    <a:pt x="87" y="88"/>
                    <a:pt x="87" y="88"/>
                  </a:cubicBezTo>
                  <a:cubicBezTo>
                    <a:pt x="87" y="88"/>
                    <a:pt x="87" y="87"/>
                    <a:pt x="87" y="87"/>
                  </a:cubicBezTo>
                  <a:cubicBezTo>
                    <a:pt x="86" y="88"/>
                    <a:pt x="86" y="88"/>
                    <a:pt x="86" y="88"/>
                  </a:cubicBezTo>
                  <a:cubicBezTo>
                    <a:pt x="86" y="88"/>
                    <a:pt x="85" y="88"/>
                    <a:pt x="85" y="88"/>
                  </a:cubicBezTo>
                  <a:cubicBezTo>
                    <a:pt x="85" y="89"/>
                    <a:pt x="85" y="89"/>
                    <a:pt x="85" y="89"/>
                  </a:cubicBezTo>
                  <a:cubicBezTo>
                    <a:pt x="85" y="89"/>
                    <a:pt x="84" y="89"/>
                    <a:pt x="84" y="89"/>
                  </a:cubicBezTo>
                  <a:cubicBezTo>
                    <a:pt x="84" y="89"/>
                    <a:pt x="84" y="89"/>
                    <a:pt x="83" y="88"/>
                  </a:cubicBezTo>
                  <a:cubicBezTo>
                    <a:pt x="83" y="88"/>
                    <a:pt x="82" y="87"/>
                    <a:pt x="82" y="87"/>
                  </a:cubicBezTo>
                  <a:cubicBezTo>
                    <a:pt x="82" y="87"/>
                    <a:pt x="81" y="86"/>
                    <a:pt x="81" y="86"/>
                  </a:cubicBezTo>
                  <a:cubicBezTo>
                    <a:pt x="81" y="86"/>
                    <a:pt x="81" y="86"/>
                    <a:pt x="80" y="85"/>
                  </a:cubicBezTo>
                  <a:cubicBezTo>
                    <a:pt x="80" y="85"/>
                    <a:pt x="80" y="85"/>
                    <a:pt x="80" y="85"/>
                  </a:cubicBezTo>
                  <a:cubicBezTo>
                    <a:pt x="80" y="84"/>
                    <a:pt x="80" y="84"/>
                    <a:pt x="80" y="84"/>
                  </a:cubicBezTo>
                  <a:cubicBezTo>
                    <a:pt x="80" y="83"/>
                    <a:pt x="81" y="80"/>
                    <a:pt x="81" y="80"/>
                  </a:cubicBezTo>
                  <a:cubicBezTo>
                    <a:pt x="81" y="80"/>
                    <a:pt x="81" y="79"/>
                    <a:pt x="81" y="79"/>
                  </a:cubicBezTo>
                  <a:cubicBezTo>
                    <a:pt x="81" y="78"/>
                    <a:pt x="81" y="77"/>
                    <a:pt x="81" y="77"/>
                  </a:cubicBezTo>
                  <a:cubicBezTo>
                    <a:pt x="81" y="76"/>
                    <a:pt x="81" y="76"/>
                    <a:pt x="81" y="76"/>
                  </a:cubicBezTo>
                  <a:cubicBezTo>
                    <a:pt x="81" y="75"/>
                    <a:pt x="81" y="75"/>
                    <a:pt x="81" y="75"/>
                  </a:cubicBezTo>
                  <a:cubicBezTo>
                    <a:pt x="81" y="75"/>
                    <a:pt x="81" y="74"/>
                    <a:pt x="81" y="74"/>
                  </a:cubicBezTo>
                  <a:cubicBezTo>
                    <a:pt x="81" y="74"/>
                    <a:pt x="81" y="73"/>
                    <a:pt x="80" y="73"/>
                  </a:cubicBezTo>
                  <a:cubicBezTo>
                    <a:pt x="80" y="73"/>
                    <a:pt x="80" y="73"/>
                    <a:pt x="80" y="73"/>
                  </a:cubicBezTo>
                  <a:cubicBezTo>
                    <a:pt x="81" y="72"/>
                    <a:pt x="82" y="71"/>
                    <a:pt x="83" y="70"/>
                  </a:cubicBezTo>
                  <a:cubicBezTo>
                    <a:pt x="83" y="70"/>
                    <a:pt x="83" y="70"/>
                    <a:pt x="83" y="69"/>
                  </a:cubicBezTo>
                  <a:cubicBezTo>
                    <a:pt x="83" y="69"/>
                    <a:pt x="83" y="69"/>
                    <a:pt x="83" y="69"/>
                  </a:cubicBezTo>
                  <a:cubicBezTo>
                    <a:pt x="83" y="69"/>
                    <a:pt x="89" y="68"/>
                    <a:pt x="91" y="68"/>
                  </a:cubicBezTo>
                  <a:cubicBezTo>
                    <a:pt x="91" y="68"/>
                    <a:pt x="90" y="67"/>
                    <a:pt x="90" y="67"/>
                  </a:cubicBezTo>
                  <a:cubicBezTo>
                    <a:pt x="89" y="66"/>
                    <a:pt x="89" y="64"/>
                    <a:pt x="89" y="64"/>
                  </a:cubicBezTo>
                  <a:cubicBezTo>
                    <a:pt x="89" y="63"/>
                    <a:pt x="86" y="59"/>
                    <a:pt x="85" y="58"/>
                  </a:cubicBezTo>
                  <a:cubicBezTo>
                    <a:pt x="84" y="57"/>
                    <a:pt x="84" y="57"/>
                    <a:pt x="85" y="56"/>
                  </a:cubicBezTo>
                  <a:cubicBezTo>
                    <a:pt x="85" y="56"/>
                    <a:pt x="85" y="54"/>
                    <a:pt x="84" y="53"/>
                  </a:cubicBezTo>
                  <a:cubicBezTo>
                    <a:pt x="84" y="51"/>
                    <a:pt x="84" y="49"/>
                    <a:pt x="84" y="48"/>
                  </a:cubicBezTo>
                  <a:cubicBezTo>
                    <a:pt x="85" y="46"/>
                    <a:pt x="84" y="47"/>
                    <a:pt x="84" y="48"/>
                  </a:cubicBezTo>
                  <a:cubicBezTo>
                    <a:pt x="84" y="48"/>
                    <a:pt x="84" y="49"/>
                    <a:pt x="84" y="48"/>
                  </a:cubicBezTo>
                  <a:cubicBezTo>
                    <a:pt x="83" y="48"/>
                    <a:pt x="84" y="47"/>
                    <a:pt x="84" y="47"/>
                  </a:cubicBezTo>
                  <a:cubicBezTo>
                    <a:pt x="84" y="47"/>
                    <a:pt x="84" y="45"/>
                    <a:pt x="84" y="44"/>
                  </a:cubicBezTo>
                  <a:cubicBezTo>
                    <a:pt x="84" y="44"/>
                    <a:pt x="84" y="43"/>
                    <a:pt x="84" y="43"/>
                  </a:cubicBezTo>
                  <a:cubicBezTo>
                    <a:pt x="84" y="43"/>
                    <a:pt x="84" y="43"/>
                    <a:pt x="84" y="42"/>
                  </a:cubicBezTo>
                  <a:cubicBezTo>
                    <a:pt x="84" y="42"/>
                    <a:pt x="84" y="42"/>
                    <a:pt x="84" y="42"/>
                  </a:cubicBezTo>
                  <a:cubicBezTo>
                    <a:pt x="84" y="42"/>
                    <a:pt x="84" y="41"/>
                    <a:pt x="83" y="40"/>
                  </a:cubicBezTo>
                  <a:cubicBezTo>
                    <a:pt x="83" y="40"/>
                    <a:pt x="83" y="39"/>
                    <a:pt x="83" y="39"/>
                  </a:cubicBezTo>
                  <a:cubicBezTo>
                    <a:pt x="82" y="39"/>
                    <a:pt x="83" y="39"/>
                    <a:pt x="83" y="39"/>
                  </a:cubicBezTo>
                  <a:cubicBezTo>
                    <a:pt x="84" y="38"/>
                    <a:pt x="84" y="36"/>
                    <a:pt x="84" y="36"/>
                  </a:cubicBezTo>
                  <a:cubicBezTo>
                    <a:pt x="84" y="35"/>
                    <a:pt x="84" y="35"/>
                    <a:pt x="84" y="35"/>
                  </a:cubicBezTo>
                  <a:cubicBezTo>
                    <a:pt x="85" y="35"/>
                    <a:pt x="85" y="34"/>
                    <a:pt x="86" y="34"/>
                  </a:cubicBezTo>
                  <a:cubicBezTo>
                    <a:pt x="86" y="34"/>
                    <a:pt x="86" y="34"/>
                    <a:pt x="86" y="34"/>
                  </a:cubicBezTo>
                  <a:cubicBezTo>
                    <a:pt x="86" y="32"/>
                    <a:pt x="86" y="32"/>
                    <a:pt x="86" y="32"/>
                  </a:cubicBezTo>
                  <a:cubicBezTo>
                    <a:pt x="86" y="32"/>
                    <a:pt x="86" y="32"/>
                    <a:pt x="86" y="32"/>
                  </a:cubicBezTo>
                  <a:cubicBezTo>
                    <a:pt x="86" y="31"/>
                    <a:pt x="86" y="30"/>
                    <a:pt x="86" y="29"/>
                  </a:cubicBezTo>
                  <a:cubicBezTo>
                    <a:pt x="86" y="29"/>
                    <a:pt x="87" y="28"/>
                    <a:pt x="87" y="27"/>
                  </a:cubicBezTo>
                  <a:cubicBezTo>
                    <a:pt x="87" y="27"/>
                    <a:pt x="88" y="25"/>
                    <a:pt x="88" y="25"/>
                  </a:cubicBezTo>
                  <a:cubicBezTo>
                    <a:pt x="88" y="24"/>
                    <a:pt x="88" y="23"/>
                    <a:pt x="88" y="23"/>
                  </a:cubicBezTo>
                  <a:cubicBezTo>
                    <a:pt x="88" y="23"/>
                    <a:pt x="88" y="23"/>
                    <a:pt x="88" y="23"/>
                  </a:cubicBezTo>
                  <a:cubicBezTo>
                    <a:pt x="88" y="22"/>
                    <a:pt x="91" y="21"/>
                    <a:pt x="91" y="20"/>
                  </a:cubicBezTo>
                  <a:cubicBezTo>
                    <a:pt x="91" y="20"/>
                    <a:pt x="94" y="18"/>
                    <a:pt x="94" y="18"/>
                  </a:cubicBezTo>
                  <a:cubicBezTo>
                    <a:pt x="94" y="17"/>
                    <a:pt x="94" y="16"/>
                    <a:pt x="94" y="16"/>
                  </a:cubicBezTo>
                  <a:cubicBezTo>
                    <a:pt x="94" y="16"/>
                    <a:pt x="94" y="16"/>
                    <a:pt x="94" y="16"/>
                  </a:cubicBezTo>
                  <a:cubicBezTo>
                    <a:pt x="94" y="16"/>
                    <a:pt x="93" y="15"/>
                    <a:pt x="93" y="15"/>
                  </a:cubicBezTo>
                  <a:cubicBezTo>
                    <a:pt x="93" y="15"/>
                    <a:pt x="93" y="15"/>
                    <a:pt x="93" y="15"/>
                  </a:cubicBezTo>
                  <a:cubicBezTo>
                    <a:pt x="93" y="15"/>
                    <a:pt x="92" y="15"/>
                    <a:pt x="92" y="15"/>
                  </a:cubicBezTo>
                  <a:cubicBezTo>
                    <a:pt x="92" y="15"/>
                    <a:pt x="92" y="15"/>
                    <a:pt x="92" y="14"/>
                  </a:cubicBezTo>
                  <a:cubicBezTo>
                    <a:pt x="92" y="13"/>
                    <a:pt x="92" y="13"/>
                    <a:pt x="92" y="13"/>
                  </a:cubicBezTo>
                  <a:cubicBezTo>
                    <a:pt x="92" y="13"/>
                    <a:pt x="92" y="12"/>
                    <a:pt x="92" y="11"/>
                  </a:cubicBezTo>
                  <a:cubicBezTo>
                    <a:pt x="92" y="11"/>
                    <a:pt x="92" y="10"/>
                    <a:pt x="92" y="10"/>
                  </a:cubicBezTo>
                  <a:cubicBezTo>
                    <a:pt x="92" y="10"/>
                    <a:pt x="92" y="10"/>
                    <a:pt x="92" y="10"/>
                  </a:cubicBezTo>
                  <a:cubicBezTo>
                    <a:pt x="92" y="10"/>
                    <a:pt x="92" y="9"/>
                    <a:pt x="91" y="9"/>
                  </a:cubicBezTo>
                  <a:cubicBezTo>
                    <a:pt x="91" y="9"/>
                    <a:pt x="91" y="9"/>
                    <a:pt x="91" y="8"/>
                  </a:cubicBezTo>
                  <a:cubicBezTo>
                    <a:pt x="91" y="8"/>
                    <a:pt x="90" y="8"/>
                    <a:pt x="89" y="7"/>
                  </a:cubicBezTo>
                  <a:cubicBezTo>
                    <a:pt x="89" y="7"/>
                    <a:pt x="88" y="7"/>
                    <a:pt x="88" y="6"/>
                  </a:cubicBezTo>
                  <a:cubicBezTo>
                    <a:pt x="87" y="5"/>
                    <a:pt x="87" y="5"/>
                    <a:pt x="87" y="5"/>
                  </a:cubicBezTo>
                  <a:cubicBezTo>
                    <a:pt x="87" y="4"/>
                    <a:pt x="87" y="4"/>
                    <a:pt x="87" y="4"/>
                  </a:cubicBezTo>
                  <a:cubicBezTo>
                    <a:pt x="87" y="4"/>
                    <a:pt x="86" y="4"/>
                    <a:pt x="86" y="4"/>
                  </a:cubicBezTo>
                  <a:cubicBezTo>
                    <a:pt x="85" y="5"/>
                    <a:pt x="85" y="5"/>
                    <a:pt x="85" y="5"/>
                  </a:cubicBezTo>
                  <a:cubicBezTo>
                    <a:pt x="85" y="5"/>
                    <a:pt x="85" y="5"/>
                    <a:pt x="84" y="5"/>
                  </a:cubicBezTo>
                  <a:cubicBezTo>
                    <a:pt x="84" y="6"/>
                    <a:pt x="82" y="5"/>
                    <a:pt x="82" y="5"/>
                  </a:cubicBezTo>
                  <a:cubicBezTo>
                    <a:pt x="81" y="5"/>
                    <a:pt x="81" y="5"/>
                    <a:pt x="80" y="6"/>
                  </a:cubicBezTo>
                  <a:cubicBezTo>
                    <a:pt x="80" y="6"/>
                    <a:pt x="78" y="5"/>
                    <a:pt x="78" y="5"/>
                  </a:cubicBezTo>
                  <a:cubicBezTo>
                    <a:pt x="77" y="4"/>
                    <a:pt x="77" y="4"/>
                    <a:pt x="77" y="3"/>
                  </a:cubicBezTo>
                  <a:cubicBezTo>
                    <a:pt x="77" y="3"/>
                    <a:pt x="76" y="3"/>
                    <a:pt x="75" y="2"/>
                  </a:cubicBezTo>
                  <a:cubicBezTo>
                    <a:pt x="75" y="2"/>
                    <a:pt x="75" y="2"/>
                    <a:pt x="75" y="2"/>
                  </a:cubicBezTo>
                  <a:cubicBezTo>
                    <a:pt x="73" y="1"/>
                    <a:pt x="73" y="2"/>
                    <a:pt x="72" y="2"/>
                  </a:cubicBezTo>
                  <a:cubicBezTo>
                    <a:pt x="72" y="2"/>
                    <a:pt x="71" y="2"/>
                    <a:pt x="70" y="2"/>
                  </a:cubicBezTo>
                  <a:cubicBezTo>
                    <a:pt x="69" y="1"/>
                    <a:pt x="68" y="1"/>
                    <a:pt x="68" y="1"/>
                  </a:cubicBezTo>
                  <a:cubicBezTo>
                    <a:pt x="68" y="1"/>
                    <a:pt x="67" y="1"/>
                    <a:pt x="67" y="1"/>
                  </a:cubicBezTo>
                  <a:cubicBezTo>
                    <a:pt x="66" y="1"/>
                    <a:pt x="66" y="0"/>
                    <a:pt x="65" y="1"/>
                  </a:cubicBezTo>
                  <a:cubicBezTo>
                    <a:pt x="65" y="1"/>
                    <a:pt x="65" y="1"/>
                    <a:pt x="65" y="1"/>
                  </a:cubicBezTo>
                  <a:cubicBezTo>
                    <a:pt x="65" y="2"/>
                    <a:pt x="65" y="2"/>
                    <a:pt x="65" y="2"/>
                  </a:cubicBezTo>
                  <a:cubicBezTo>
                    <a:pt x="64" y="2"/>
                    <a:pt x="62" y="3"/>
                    <a:pt x="62" y="3"/>
                  </a:cubicBezTo>
                  <a:cubicBezTo>
                    <a:pt x="61" y="3"/>
                    <a:pt x="62" y="2"/>
                    <a:pt x="61" y="2"/>
                  </a:cubicBezTo>
                  <a:cubicBezTo>
                    <a:pt x="61" y="2"/>
                    <a:pt x="61" y="2"/>
                    <a:pt x="61" y="2"/>
                  </a:cubicBezTo>
                  <a:cubicBezTo>
                    <a:pt x="61" y="2"/>
                    <a:pt x="60" y="2"/>
                    <a:pt x="60" y="2"/>
                  </a:cubicBezTo>
                  <a:cubicBezTo>
                    <a:pt x="60" y="2"/>
                    <a:pt x="60" y="2"/>
                    <a:pt x="60" y="2"/>
                  </a:cubicBezTo>
                  <a:cubicBezTo>
                    <a:pt x="60" y="2"/>
                    <a:pt x="57" y="3"/>
                    <a:pt x="57" y="4"/>
                  </a:cubicBezTo>
                  <a:cubicBezTo>
                    <a:pt x="57" y="4"/>
                    <a:pt x="56" y="4"/>
                    <a:pt x="55" y="4"/>
                  </a:cubicBezTo>
                  <a:cubicBezTo>
                    <a:pt x="55" y="4"/>
                    <a:pt x="54" y="4"/>
                    <a:pt x="54" y="4"/>
                  </a:cubicBezTo>
                  <a:cubicBezTo>
                    <a:pt x="54" y="3"/>
                    <a:pt x="53" y="3"/>
                    <a:pt x="53" y="3"/>
                  </a:cubicBezTo>
                  <a:cubicBezTo>
                    <a:pt x="53" y="3"/>
                    <a:pt x="53" y="3"/>
                    <a:pt x="52" y="4"/>
                  </a:cubicBezTo>
                  <a:cubicBezTo>
                    <a:pt x="52" y="4"/>
                    <a:pt x="51" y="6"/>
                    <a:pt x="51" y="6"/>
                  </a:cubicBezTo>
                  <a:cubicBezTo>
                    <a:pt x="51" y="6"/>
                    <a:pt x="51" y="6"/>
                    <a:pt x="51" y="6"/>
                  </a:cubicBezTo>
                  <a:cubicBezTo>
                    <a:pt x="51" y="6"/>
                    <a:pt x="49" y="6"/>
                    <a:pt x="49" y="6"/>
                  </a:cubicBezTo>
                  <a:cubicBezTo>
                    <a:pt x="49" y="6"/>
                    <a:pt x="46" y="6"/>
                    <a:pt x="46" y="6"/>
                  </a:cubicBezTo>
                  <a:cubicBezTo>
                    <a:pt x="46" y="6"/>
                    <a:pt x="45" y="6"/>
                    <a:pt x="45" y="6"/>
                  </a:cubicBezTo>
                  <a:cubicBezTo>
                    <a:pt x="45" y="6"/>
                    <a:pt x="41" y="5"/>
                    <a:pt x="41" y="5"/>
                  </a:cubicBezTo>
                  <a:cubicBezTo>
                    <a:pt x="41" y="5"/>
                    <a:pt x="41" y="4"/>
                    <a:pt x="41" y="4"/>
                  </a:cubicBezTo>
                  <a:cubicBezTo>
                    <a:pt x="41" y="4"/>
                    <a:pt x="39" y="3"/>
                    <a:pt x="39" y="2"/>
                  </a:cubicBezTo>
                  <a:cubicBezTo>
                    <a:pt x="39" y="2"/>
                    <a:pt x="38" y="2"/>
                    <a:pt x="38" y="2"/>
                  </a:cubicBezTo>
                  <a:cubicBezTo>
                    <a:pt x="38" y="2"/>
                    <a:pt x="38" y="2"/>
                    <a:pt x="38" y="2"/>
                  </a:cubicBezTo>
                  <a:cubicBezTo>
                    <a:pt x="38" y="2"/>
                    <a:pt x="38" y="2"/>
                    <a:pt x="37" y="2"/>
                  </a:cubicBezTo>
                  <a:cubicBezTo>
                    <a:pt x="36" y="2"/>
                    <a:pt x="35" y="2"/>
                    <a:pt x="34" y="2"/>
                  </a:cubicBezTo>
                  <a:cubicBezTo>
                    <a:pt x="34" y="3"/>
                    <a:pt x="34" y="3"/>
                    <a:pt x="34" y="3"/>
                  </a:cubicBezTo>
                  <a:cubicBezTo>
                    <a:pt x="34" y="3"/>
                    <a:pt x="33" y="5"/>
                    <a:pt x="33" y="5"/>
                  </a:cubicBezTo>
                  <a:cubicBezTo>
                    <a:pt x="32" y="5"/>
                    <a:pt x="32" y="5"/>
                    <a:pt x="32" y="5"/>
                  </a:cubicBezTo>
                  <a:cubicBezTo>
                    <a:pt x="31" y="6"/>
                    <a:pt x="31" y="6"/>
                    <a:pt x="31" y="6"/>
                  </a:cubicBezTo>
                  <a:cubicBezTo>
                    <a:pt x="32" y="6"/>
                    <a:pt x="32" y="6"/>
                    <a:pt x="32" y="7"/>
                  </a:cubicBezTo>
                  <a:cubicBezTo>
                    <a:pt x="32" y="7"/>
                    <a:pt x="32" y="8"/>
                    <a:pt x="32" y="9"/>
                  </a:cubicBezTo>
                  <a:cubicBezTo>
                    <a:pt x="32" y="10"/>
                    <a:pt x="32" y="10"/>
                    <a:pt x="32" y="10"/>
                  </a:cubicBezTo>
                  <a:cubicBezTo>
                    <a:pt x="32" y="11"/>
                    <a:pt x="31" y="12"/>
                    <a:pt x="31" y="12"/>
                  </a:cubicBezTo>
                  <a:cubicBezTo>
                    <a:pt x="31" y="12"/>
                    <a:pt x="30" y="14"/>
                    <a:pt x="30" y="15"/>
                  </a:cubicBezTo>
                  <a:cubicBezTo>
                    <a:pt x="29" y="16"/>
                    <a:pt x="29" y="16"/>
                    <a:pt x="29" y="17"/>
                  </a:cubicBezTo>
                  <a:cubicBezTo>
                    <a:pt x="29" y="18"/>
                    <a:pt x="29" y="20"/>
                    <a:pt x="28" y="21"/>
                  </a:cubicBezTo>
                  <a:cubicBezTo>
                    <a:pt x="28" y="22"/>
                    <a:pt x="28" y="24"/>
                    <a:pt x="28" y="25"/>
                  </a:cubicBezTo>
                  <a:cubicBezTo>
                    <a:pt x="28" y="25"/>
                    <a:pt x="28" y="26"/>
                    <a:pt x="28" y="26"/>
                  </a:cubicBezTo>
                  <a:cubicBezTo>
                    <a:pt x="28" y="26"/>
                    <a:pt x="27" y="30"/>
                    <a:pt x="27" y="31"/>
                  </a:cubicBezTo>
                  <a:cubicBezTo>
                    <a:pt x="27" y="31"/>
                    <a:pt x="26" y="31"/>
                    <a:pt x="26" y="31"/>
                  </a:cubicBezTo>
                  <a:cubicBezTo>
                    <a:pt x="26" y="31"/>
                    <a:pt x="26" y="31"/>
                    <a:pt x="24" y="32"/>
                  </a:cubicBezTo>
                  <a:cubicBezTo>
                    <a:pt x="23" y="33"/>
                    <a:pt x="22" y="34"/>
                    <a:pt x="22" y="34"/>
                  </a:cubicBezTo>
                  <a:cubicBezTo>
                    <a:pt x="22" y="35"/>
                    <a:pt x="22" y="36"/>
                    <a:pt x="21" y="36"/>
                  </a:cubicBezTo>
                  <a:cubicBezTo>
                    <a:pt x="21" y="36"/>
                    <a:pt x="21" y="37"/>
                    <a:pt x="20" y="37"/>
                  </a:cubicBezTo>
                  <a:cubicBezTo>
                    <a:pt x="20" y="38"/>
                    <a:pt x="20" y="39"/>
                    <a:pt x="20" y="39"/>
                  </a:cubicBezTo>
                  <a:cubicBezTo>
                    <a:pt x="20" y="39"/>
                    <a:pt x="20" y="40"/>
                    <a:pt x="20" y="41"/>
                  </a:cubicBezTo>
                  <a:cubicBezTo>
                    <a:pt x="20" y="41"/>
                    <a:pt x="20" y="41"/>
                    <a:pt x="20" y="42"/>
                  </a:cubicBezTo>
                  <a:cubicBezTo>
                    <a:pt x="20" y="43"/>
                    <a:pt x="20" y="43"/>
                    <a:pt x="20" y="44"/>
                  </a:cubicBezTo>
                  <a:cubicBezTo>
                    <a:pt x="19" y="44"/>
                    <a:pt x="18" y="46"/>
                    <a:pt x="18" y="46"/>
                  </a:cubicBezTo>
                  <a:cubicBezTo>
                    <a:pt x="18" y="47"/>
                    <a:pt x="18" y="47"/>
                    <a:pt x="18" y="47"/>
                  </a:cubicBezTo>
                  <a:cubicBezTo>
                    <a:pt x="18" y="47"/>
                    <a:pt x="15" y="49"/>
                    <a:pt x="15" y="49"/>
                  </a:cubicBezTo>
                  <a:cubicBezTo>
                    <a:pt x="15" y="49"/>
                    <a:pt x="15" y="49"/>
                    <a:pt x="14" y="49"/>
                  </a:cubicBezTo>
                  <a:cubicBezTo>
                    <a:pt x="14" y="49"/>
                    <a:pt x="13" y="51"/>
                    <a:pt x="13" y="51"/>
                  </a:cubicBezTo>
                  <a:cubicBezTo>
                    <a:pt x="12" y="51"/>
                    <a:pt x="11" y="51"/>
                    <a:pt x="11" y="51"/>
                  </a:cubicBezTo>
                  <a:cubicBezTo>
                    <a:pt x="11" y="51"/>
                    <a:pt x="11" y="51"/>
                    <a:pt x="11" y="51"/>
                  </a:cubicBezTo>
                  <a:cubicBezTo>
                    <a:pt x="11" y="51"/>
                    <a:pt x="11" y="48"/>
                    <a:pt x="11" y="48"/>
                  </a:cubicBezTo>
                  <a:cubicBezTo>
                    <a:pt x="11" y="48"/>
                    <a:pt x="10" y="48"/>
                    <a:pt x="10" y="49"/>
                  </a:cubicBezTo>
                  <a:cubicBezTo>
                    <a:pt x="10" y="49"/>
                    <a:pt x="10" y="49"/>
                    <a:pt x="9" y="49"/>
                  </a:cubicBezTo>
                  <a:cubicBezTo>
                    <a:pt x="9" y="49"/>
                    <a:pt x="9" y="49"/>
                    <a:pt x="9" y="49"/>
                  </a:cubicBezTo>
                  <a:cubicBezTo>
                    <a:pt x="8" y="49"/>
                    <a:pt x="8" y="49"/>
                    <a:pt x="8" y="49"/>
                  </a:cubicBezTo>
                  <a:cubicBezTo>
                    <a:pt x="8" y="49"/>
                    <a:pt x="8" y="49"/>
                    <a:pt x="8" y="49"/>
                  </a:cubicBezTo>
                  <a:cubicBezTo>
                    <a:pt x="7" y="49"/>
                    <a:pt x="8" y="49"/>
                    <a:pt x="7" y="49"/>
                  </a:cubicBezTo>
                  <a:cubicBezTo>
                    <a:pt x="7" y="50"/>
                    <a:pt x="7" y="50"/>
                    <a:pt x="7" y="51"/>
                  </a:cubicBezTo>
                  <a:cubicBezTo>
                    <a:pt x="7" y="51"/>
                    <a:pt x="6" y="51"/>
                    <a:pt x="6" y="51"/>
                  </a:cubicBezTo>
                  <a:cubicBezTo>
                    <a:pt x="6" y="51"/>
                    <a:pt x="5" y="51"/>
                    <a:pt x="5" y="51"/>
                  </a:cubicBezTo>
                  <a:cubicBezTo>
                    <a:pt x="5" y="50"/>
                    <a:pt x="5" y="50"/>
                    <a:pt x="4" y="50"/>
                  </a:cubicBezTo>
                  <a:cubicBezTo>
                    <a:pt x="4" y="50"/>
                    <a:pt x="3" y="51"/>
                    <a:pt x="3" y="51"/>
                  </a:cubicBezTo>
                  <a:cubicBezTo>
                    <a:pt x="3" y="51"/>
                    <a:pt x="2" y="52"/>
                    <a:pt x="2" y="52"/>
                  </a:cubicBezTo>
                  <a:cubicBezTo>
                    <a:pt x="1" y="52"/>
                    <a:pt x="1" y="52"/>
                    <a:pt x="1" y="53"/>
                  </a:cubicBezTo>
                  <a:cubicBezTo>
                    <a:pt x="1" y="53"/>
                    <a:pt x="2" y="55"/>
                    <a:pt x="2" y="55"/>
                  </a:cubicBezTo>
                  <a:cubicBezTo>
                    <a:pt x="2" y="55"/>
                    <a:pt x="1" y="56"/>
                    <a:pt x="0" y="56"/>
                  </a:cubicBezTo>
                  <a:cubicBezTo>
                    <a:pt x="0" y="56"/>
                    <a:pt x="0" y="56"/>
                    <a:pt x="1" y="56"/>
                  </a:cubicBezTo>
                  <a:cubicBezTo>
                    <a:pt x="1" y="57"/>
                    <a:pt x="1" y="57"/>
                    <a:pt x="2" y="57"/>
                  </a:cubicBezTo>
                  <a:cubicBezTo>
                    <a:pt x="2" y="56"/>
                    <a:pt x="3" y="56"/>
                    <a:pt x="3" y="56"/>
                  </a:cubicBezTo>
                  <a:cubicBezTo>
                    <a:pt x="4" y="56"/>
                    <a:pt x="4" y="56"/>
                    <a:pt x="4" y="56"/>
                  </a:cubicBezTo>
                  <a:cubicBezTo>
                    <a:pt x="4" y="56"/>
                    <a:pt x="5" y="56"/>
                    <a:pt x="5" y="56"/>
                  </a:cubicBezTo>
                  <a:cubicBezTo>
                    <a:pt x="6" y="56"/>
                    <a:pt x="9" y="56"/>
                    <a:pt x="10" y="56"/>
                  </a:cubicBezTo>
                  <a:cubicBezTo>
                    <a:pt x="11" y="56"/>
                    <a:pt x="13" y="56"/>
                    <a:pt x="13" y="56"/>
                  </a:cubicBezTo>
                  <a:cubicBezTo>
                    <a:pt x="14" y="56"/>
                    <a:pt x="18" y="56"/>
                    <a:pt x="19" y="56"/>
                  </a:cubicBezTo>
                  <a:cubicBezTo>
                    <a:pt x="19" y="56"/>
                    <a:pt x="20" y="56"/>
                    <a:pt x="21" y="56"/>
                  </a:cubicBezTo>
                  <a:cubicBezTo>
                    <a:pt x="21" y="56"/>
                    <a:pt x="22" y="56"/>
                    <a:pt x="22" y="56"/>
                  </a:cubicBezTo>
                  <a:cubicBezTo>
                    <a:pt x="22" y="56"/>
                    <a:pt x="22" y="57"/>
                    <a:pt x="23" y="59"/>
                  </a:cubicBezTo>
                  <a:cubicBezTo>
                    <a:pt x="23" y="60"/>
                    <a:pt x="23" y="60"/>
                    <a:pt x="23" y="61"/>
                  </a:cubicBezTo>
                  <a:cubicBezTo>
                    <a:pt x="23" y="61"/>
                    <a:pt x="24" y="63"/>
                    <a:pt x="24" y="63"/>
                  </a:cubicBezTo>
                  <a:cubicBezTo>
                    <a:pt x="24" y="63"/>
                    <a:pt x="25" y="64"/>
                    <a:pt x="25" y="64"/>
                  </a:cubicBezTo>
                  <a:cubicBezTo>
                    <a:pt x="25" y="65"/>
                    <a:pt x="25" y="65"/>
                    <a:pt x="26" y="66"/>
                  </a:cubicBezTo>
                  <a:cubicBezTo>
                    <a:pt x="26" y="66"/>
                    <a:pt x="26" y="67"/>
                    <a:pt x="26" y="67"/>
                  </a:cubicBezTo>
                  <a:cubicBezTo>
                    <a:pt x="26" y="67"/>
                    <a:pt x="26" y="67"/>
                    <a:pt x="27" y="67"/>
                  </a:cubicBezTo>
                  <a:cubicBezTo>
                    <a:pt x="27" y="67"/>
                    <a:pt x="29" y="67"/>
                    <a:pt x="29" y="67"/>
                  </a:cubicBezTo>
                  <a:cubicBezTo>
                    <a:pt x="29" y="67"/>
                    <a:pt x="29" y="67"/>
                    <a:pt x="29" y="67"/>
                  </a:cubicBezTo>
                  <a:cubicBezTo>
                    <a:pt x="30" y="67"/>
                    <a:pt x="31" y="66"/>
                    <a:pt x="32" y="66"/>
                  </a:cubicBezTo>
                  <a:cubicBezTo>
                    <a:pt x="34" y="67"/>
                    <a:pt x="35" y="67"/>
                    <a:pt x="35" y="67"/>
                  </a:cubicBezTo>
                  <a:cubicBezTo>
                    <a:pt x="35" y="67"/>
                    <a:pt x="36" y="67"/>
                    <a:pt x="36" y="66"/>
                  </a:cubicBezTo>
                  <a:cubicBezTo>
                    <a:pt x="36" y="66"/>
                    <a:pt x="36" y="62"/>
                    <a:pt x="36" y="62"/>
                  </a:cubicBezTo>
                  <a:cubicBezTo>
                    <a:pt x="36" y="62"/>
                    <a:pt x="36" y="62"/>
                    <a:pt x="37" y="62"/>
                  </a:cubicBezTo>
                  <a:cubicBezTo>
                    <a:pt x="37" y="62"/>
                    <a:pt x="39" y="61"/>
                    <a:pt x="40" y="61"/>
                  </a:cubicBezTo>
                  <a:cubicBezTo>
                    <a:pt x="40" y="61"/>
                    <a:pt x="41" y="61"/>
                    <a:pt x="41" y="61"/>
                  </a:cubicBezTo>
                  <a:cubicBezTo>
                    <a:pt x="41" y="61"/>
                    <a:pt x="42" y="61"/>
                    <a:pt x="42" y="62"/>
                  </a:cubicBezTo>
                  <a:cubicBezTo>
                    <a:pt x="41" y="62"/>
                    <a:pt x="41" y="62"/>
                    <a:pt x="41" y="63"/>
                  </a:cubicBezTo>
                  <a:cubicBezTo>
                    <a:pt x="41" y="63"/>
                    <a:pt x="41" y="63"/>
                    <a:pt x="41" y="63"/>
                  </a:cubicBezTo>
                  <a:cubicBezTo>
                    <a:pt x="42" y="63"/>
                    <a:pt x="44" y="63"/>
                    <a:pt x="44" y="63"/>
                  </a:cubicBezTo>
                  <a:cubicBezTo>
                    <a:pt x="45" y="63"/>
                    <a:pt x="47" y="63"/>
                    <a:pt x="47" y="63"/>
                  </a:cubicBezTo>
                  <a:cubicBezTo>
                    <a:pt x="47" y="63"/>
                    <a:pt x="47" y="63"/>
                    <a:pt x="47" y="64"/>
                  </a:cubicBezTo>
                  <a:cubicBezTo>
                    <a:pt x="47" y="64"/>
                    <a:pt x="48" y="65"/>
                    <a:pt x="47" y="65"/>
                  </a:cubicBezTo>
                  <a:cubicBezTo>
                    <a:pt x="47" y="66"/>
                    <a:pt x="47" y="67"/>
                    <a:pt x="47" y="67"/>
                  </a:cubicBezTo>
                  <a:cubicBezTo>
                    <a:pt x="47" y="67"/>
                    <a:pt x="48" y="68"/>
                    <a:pt x="48" y="68"/>
                  </a:cubicBezTo>
                  <a:cubicBezTo>
                    <a:pt x="48" y="68"/>
                    <a:pt x="48" y="69"/>
                    <a:pt x="48" y="69"/>
                  </a:cubicBezTo>
                  <a:cubicBezTo>
                    <a:pt x="48" y="69"/>
                    <a:pt x="48" y="72"/>
                    <a:pt x="48" y="73"/>
                  </a:cubicBezTo>
                  <a:cubicBezTo>
                    <a:pt x="48" y="73"/>
                    <a:pt x="48" y="75"/>
                    <a:pt x="49" y="76"/>
                  </a:cubicBezTo>
                  <a:cubicBezTo>
                    <a:pt x="49" y="76"/>
                    <a:pt x="49" y="76"/>
                    <a:pt x="49" y="77"/>
                  </a:cubicBezTo>
                  <a:cubicBezTo>
                    <a:pt x="49" y="77"/>
                    <a:pt x="50" y="79"/>
                    <a:pt x="50" y="79"/>
                  </a:cubicBezTo>
                  <a:cubicBezTo>
                    <a:pt x="50" y="79"/>
                    <a:pt x="50" y="80"/>
                    <a:pt x="50" y="80"/>
                  </a:cubicBezTo>
                  <a:cubicBezTo>
                    <a:pt x="50" y="80"/>
                    <a:pt x="49" y="81"/>
                    <a:pt x="49" y="82"/>
                  </a:cubicBezTo>
                  <a:cubicBezTo>
                    <a:pt x="49" y="82"/>
                    <a:pt x="49" y="82"/>
                    <a:pt x="49" y="82"/>
                  </a:cubicBezTo>
                  <a:cubicBezTo>
                    <a:pt x="49" y="82"/>
                    <a:pt x="49" y="83"/>
                    <a:pt x="50" y="83"/>
                  </a:cubicBezTo>
                  <a:cubicBezTo>
                    <a:pt x="50" y="83"/>
                    <a:pt x="51" y="82"/>
                    <a:pt x="51" y="82"/>
                  </a:cubicBezTo>
                  <a:cubicBezTo>
                    <a:pt x="52" y="82"/>
                    <a:pt x="57" y="82"/>
                    <a:pt x="58" y="82"/>
                  </a:cubicBezTo>
                  <a:cubicBezTo>
                    <a:pt x="58" y="82"/>
                    <a:pt x="58" y="81"/>
                    <a:pt x="58" y="8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9" name="Freeform 792"/>
            <p:cNvSpPr>
              <a:spLocks/>
            </p:cNvSpPr>
            <p:nvPr/>
          </p:nvSpPr>
          <p:spPr bwMode="auto">
            <a:xfrm>
              <a:off x="2880" y="2642"/>
              <a:ext cx="16" cy="23"/>
            </a:xfrm>
            <a:custGeom>
              <a:avLst/>
              <a:gdLst/>
              <a:ahLst/>
              <a:cxnLst>
                <a:cxn ang="0">
                  <a:pos x="3" y="6"/>
                </a:cxn>
                <a:cxn ang="0">
                  <a:pos x="2" y="4"/>
                </a:cxn>
                <a:cxn ang="0">
                  <a:pos x="3" y="3"/>
                </a:cxn>
                <a:cxn ang="0">
                  <a:pos x="4" y="2"/>
                </a:cxn>
                <a:cxn ang="0">
                  <a:pos x="5" y="1"/>
                </a:cxn>
                <a:cxn ang="0">
                  <a:pos x="4" y="0"/>
                </a:cxn>
                <a:cxn ang="0">
                  <a:pos x="4" y="0"/>
                </a:cxn>
                <a:cxn ang="0">
                  <a:pos x="3" y="1"/>
                </a:cxn>
                <a:cxn ang="0">
                  <a:pos x="2" y="1"/>
                </a:cxn>
                <a:cxn ang="0">
                  <a:pos x="1" y="2"/>
                </a:cxn>
                <a:cxn ang="0">
                  <a:pos x="0" y="3"/>
                </a:cxn>
                <a:cxn ang="0">
                  <a:pos x="1" y="5"/>
                </a:cxn>
                <a:cxn ang="0">
                  <a:pos x="1" y="7"/>
                </a:cxn>
                <a:cxn ang="0">
                  <a:pos x="3" y="6"/>
                </a:cxn>
              </a:cxnLst>
              <a:rect l="0" t="0" r="r" b="b"/>
              <a:pathLst>
                <a:path w="5" h="7">
                  <a:moveTo>
                    <a:pt x="3" y="6"/>
                  </a:moveTo>
                  <a:cubicBezTo>
                    <a:pt x="3" y="6"/>
                    <a:pt x="2" y="4"/>
                    <a:pt x="2" y="4"/>
                  </a:cubicBezTo>
                  <a:cubicBezTo>
                    <a:pt x="2" y="3"/>
                    <a:pt x="2" y="3"/>
                    <a:pt x="3" y="3"/>
                  </a:cubicBezTo>
                  <a:cubicBezTo>
                    <a:pt x="3" y="3"/>
                    <a:pt x="4" y="2"/>
                    <a:pt x="4" y="2"/>
                  </a:cubicBezTo>
                  <a:cubicBezTo>
                    <a:pt x="4" y="2"/>
                    <a:pt x="5" y="1"/>
                    <a:pt x="5" y="1"/>
                  </a:cubicBezTo>
                  <a:cubicBezTo>
                    <a:pt x="5" y="1"/>
                    <a:pt x="4" y="0"/>
                    <a:pt x="4" y="0"/>
                  </a:cubicBezTo>
                  <a:cubicBezTo>
                    <a:pt x="4" y="0"/>
                    <a:pt x="4" y="0"/>
                    <a:pt x="4" y="0"/>
                  </a:cubicBezTo>
                  <a:cubicBezTo>
                    <a:pt x="4" y="0"/>
                    <a:pt x="3" y="0"/>
                    <a:pt x="3" y="1"/>
                  </a:cubicBezTo>
                  <a:cubicBezTo>
                    <a:pt x="3" y="1"/>
                    <a:pt x="3" y="1"/>
                    <a:pt x="2" y="1"/>
                  </a:cubicBezTo>
                  <a:cubicBezTo>
                    <a:pt x="2" y="1"/>
                    <a:pt x="1" y="2"/>
                    <a:pt x="1" y="2"/>
                  </a:cubicBezTo>
                  <a:cubicBezTo>
                    <a:pt x="1" y="2"/>
                    <a:pt x="1" y="2"/>
                    <a:pt x="0" y="3"/>
                  </a:cubicBezTo>
                  <a:cubicBezTo>
                    <a:pt x="1" y="4"/>
                    <a:pt x="1" y="4"/>
                    <a:pt x="1" y="5"/>
                  </a:cubicBezTo>
                  <a:cubicBezTo>
                    <a:pt x="1" y="5"/>
                    <a:pt x="1" y="6"/>
                    <a:pt x="1" y="7"/>
                  </a:cubicBezTo>
                  <a:cubicBezTo>
                    <a:pt x="2" y="7"/>
                    <a:pt x="3" y="6"/>
                    <a:pt x="3"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0" name="Freeform 793"/>
            <p:cNvSpPr>
              <a:spLocks/>
            </p:cNvSpPr>
            <p:nvPr/>
          </p:nvSpPr>
          <p:spPr bwMode="auto">
            <a:xfrm>
              <a:off x="2867" y="2513"/>
              <a:ext cx="120" cy="139"/>
            </a:xfrm>
            <a:custGeom>
              <a:avLst/>
              <a:gdLst/>
              <a:ahLst/>
              <a:cxnLst>
                <a:cxn ang="0">
                  <a:pos x="10" y="42"/>
                </a:cxn>
                <a:cxn ang="0">
                  <a:pos x="12" y="42"/>
                </a:cxn>
                <a:cxn ang="0">
                  <a:pos x="13" y="40"/>
                </a:cxn>
                <a:cxn ang="0">
                  <a:pos x="14" y="40"/>
                </a:cxn>
                <a:cxn ang="0">
                  <a:pos x="15" y="40"/>
                </a:cxn>
                <a:cxn ang="0">
                  <a:pos x="16" y="42"/>
                </a:cxn>
                <a:cxn ang="0">
                  <a:pos x="18" y="42"/>
                </a:cxn>
                <a:cxn ang="0">
                  <a:pos x="20" y="40"/>
                </a:cxn>
                <a:cxn ang="0">
                  <a:pos x="23" y="37"/>
                </a:cxn>
                <a:cxn ang="0">
                  <a:pos x="25" y="33"/>
                </a:cxn>
                <a:cxn ang="0">
                  <a:pos x="25" y="30"/>
                </a:cxn>
                <a:cxn ang="0">
                  <a:pos x="26" y="27"/>
                </a:cxn>
                <a:cxn ang="0">
                  <a:pos x="29" y="23"/>
                </a:cxn>
                <a:cxn ang="0">
                  <a:pos x="32" y="22"/>
                </a:cxn>
                <a:cxn ang="0">
                  <a:pos x="33" y="16"/>
                </a:cxn>
                <a:cxn ang="0">
                  <a:pos x="34" y="8"/>
                </a:cxn>
                <a:cxn ang="0">
                  <a:pos x="36" y="3"/>
                </a:cxn>
                <a:cxn ang="0">
                  <a:pos x="36" y="0"/>
                </a:cxn>
                <a:cxn ang="0">
                  <a:pos x="35" y="0"/>
                </a:cxn>
                <a:cxn ang="0">
                  <a:pos x="30" y="0"/>
                </a:cxn>
                <a:cxn ang="0">
                  <a:pos x="26" y="1"/>
                </a:cxn>
                <a:cxn ang="0">
                  <a:pos x="26" y="4"/>
                </a:cxn>
                <a:cxn ang="0">
                  <a:pos x="25" y="7"/>
                </a:cxn>
                <a:cxn ang="0">
                  <a:pos x="24" y="9"/>
                </a:cxn>
                <a:cxn ang="0">
                  <a:pos x="23" y="9"/>
                </a:cxn>
                <a:cxn ang="0">
                  <a:pos x="21" y="8"/>
                </a:cxn>
                <a:cxn ang="0">
                  <a:pos x="20" y="8"/>
                </a:cxn>
                <a:cxn ang="0">
                  <a:pos x="18" y="8"/>
                </a:cxn>
                <a:cxn ang="0">
                  <a:pos x="17" y="7"/>
                </a:cxn>
                <a:cxn ang="0">
                  <a:pos x="10" y="7"/>
                </a:cxn>
                <a:cxn ang="0">
                  <a:pos x="10" y="12"/>
                </a:cxn>
                <a:cxn ang="0">
                  <a:pos x="14" y="11"/>
                </a:cxn>
                <a:cxn ang="0">
                  <a:pos x="15" y="11"/>
                </a:cxn>
                <a:cxn ang="0">
                  <a:pos x="16" y="14"/>
                </a:cxn>
                <a:cxn ang="0">
                  <a:pos x="14" y="16"/>
                </a:cxn>
                <a:cxn ang="0">
                  <a:pos x="14" y="19"/>
                </a:cxn>
                <a:cxn ang="0">
                  <a:pos x="16" y="21"/>
                </a:cxn>
                <a:cxn ang="0">
                  <a:pos x="16" y="22"/>
                </a:cxn>
                <a:cxn ang="0">
                  <a:pos x="16" y="24"/>
                </a:cxn>
                <a:cxn ang="0">
                  <a:pos x="15" y="30"/>
                </a:cxn>
                <a:cxn ang="0">
                  <a:pos x="14" y="30"/>
                </a:cxn>
                <a:cxn ang="0">
                  <a:pos x="13" y="29"/>
                </a:cxn>
                <a:cxn ang="0">
                  <a:pos x="10" y="30"/>
                </a:cxn>
                <a:cxn ang="0">
                  <a:pos x="9" y="30"/>
                </a:cxn>
                <a:cxn ang="0">
                  <a:pos x="7" y="27"/>
                </a:cxn>
                <a:cxn ang="0">
                  <a:pos x="6" y="27"/>
                </a:cxn>
                <a:cxn ang="0">
                  <a:pos x="5" y="29"/>
                </a:cxn>
                <a:cxn ang="0">
                  <a:pos x="4" y="30"/>
                </a:cxn>
                <a:cxn ang="0">
                  <a:pos x="2" y="30"/>
                </a:cxn>
                <a:cxn ang="0">
                  <a:pos x="2" y="32"/>
                </a:cxn>
                <a:cxn ang="0">
                  <a:pos x="3" y="33"/>
                </a:cxn>
                <a:cxn ang="0">
                  <a:pos x="3" y="34"/>
                </a:cxn>
                <a:cxn ang="0">
                  <a:pos x="3" y="35"/>
                </a:cxn>
                <a:cxn ang="0">
                  <a:pos x="3" y="36"/>
                </a:cxn>
                <a:cxn ang="0">
                  <a:pos x="1" y="35"/>
                </a:cxn>
                <a:cxn ang="0">
                  <a:pos x="0" y="37"/>
                </a:cxn>
                <a:cxn ang="0">
                  <a:pos x="4" y="43"/>
                </a:cxn>
                <a:cxn ang="0">
                  <a:pos x="6" y="41"/>
                </a:cxn>
                <a:cxn ang="0">
                  <a:pos x="8" y="40"/>
                </a:cxn>
                <a:cxn ang="0">
                  <a:pos x="9" y="41"/>
                </a:cxn>
              </a:cxnLst>
              <a:rect l="0" t="0" r="r" b="b"/>
              <a:pathLst>
                <a:path w="37" h="43">
                  <a:moveTo>
                    <a:pt x="9" y="41"/>
                  </a:moveTo>
                  <a:cubicBezTo>
                    <a:pt x="10" y="41"/>
                    <a:pt x="10" y="41"/>
                    <a:pt x="10" y="42"/>
                  </a:cubicBezTo>
                  <a:cubicBezTo>
                    <a:pt x="10" y="42"/>
                    <a:pt x="11" y="42"/>
                    <a:pt x="11" y="42"/>
                  </a:cubicBezTo>
                  <a:cubicBezTo>
                    <a:pt x="11" y="42"/>
                    <a:pt x="12" y="42"/>
                    <a:pt x="12" y="42"/>
                  </a:cubicBezTo>
                  <a:cubicBezTo>
                    <a:pt x="12" y="41"/>
                    <a:pt x="12" y="41"/>
                    <a:pt x="12" y="40"/>
                  </a:cubicBezTo>
                  <a:cubicBezTo>
                    <a:pt x="13" y="40"/>
                    <a:pt x="12" y="40"/>
                    <a:pt x="13" y="40"/>
                  </a:cubicBezTo>
                  <a:cubicBezTo>
                    <a:pt x="13" y="40"/>
                    <a:pt x="13" y="40"/>
                    <a:pt x="13" y="40"/>
                  </a:cubicBezTo>
                  <a:cubicBezTo>
                    <a:pt x="13" y="40"/>
                    <a:pt x="13" y="40"/>
                    <a:pt x="14" y="40"/>
                  </a:cubicBezTo>
                  <a:cubicBezTo>
                    <a:pt x="14" y="40"/>
                    <a:pt x="14" y="40"/>
                    <a:pt x="14" y="40"/>
                  </a:cubicBezTo>
                  <a:cubicBezTo>
                    <a:pt x="15" y="40"/>
                    <a:pt x="15" y="40"/>
                    <a:pt x="15" y="40"/>
                  </a:cubicBezTo>
                  <a:cubicBezTo>
                    <a:pt x="15" y="39"/>
                    <a:pt x="16" y="39"/>
                    <a:pt x="16" y="39"/>
                  </a:cubicBezTo>
                  <a:cubicBezTo>
                    <a:pt x="16" y="39"/>
                    <a:pt x="16" y="42"/>
                    <a:pt x="16" y="42"/>
                  </a:cubicBezTo>
                  <a:cubicBezTo>
                    <a:pt x="16" y="42"/>
                    <a:pt x="16" y="42"/>
                    <a:pt x="16" y="42"/>
                  </a:cubicBezTo>
                  <a:cubicBezTo>
                    <a:pt x="16" y="42"/>
                    <a:pt x="17" y="42"/>
                    <a:pt x="18" y="42"/>
                  </a:cubicBezTo>
                  <a:cubicBezTo>
                    <a:pt x="18" y="42"/>
                    <a:pt x="19" y="40"/>
                    <a:pt x="19" y="40"/>
                  </a:cubicBezTo>
                  <a:cubicBezTo>
                    <a:pt x="20" y="40"/>
                    <a:pt x="20" y="40"/>
                    <a:pt x="20" y="40"/>
                  </a:cubicBezTo>
                  <a:cubicBezTo>
                    <a:pt x="20" y="40"/>
                    <a:pt x="23" y="38"/>
                    <a:pt x="23" y="38"/>
                  </a:cubicBezTo>
                  <a:cubicBezTo>
                    <a:pt x="23" y="38"/>
                    <a:pt x="23" y="38"/>
                    <a:pt x="23" y="37"/>
                  </a:cubicBezTo>
                  <a:cubicBezTo>
                    <a:pt x="23" y="37"/>
                    <a:pt x="24" y="35"/>
                    <a:pt x="25" y="35"/>
                  </a:cubicBezTo>
                  <a:cubicBezTo>
                    <a:pt x="25" y="34"/>
                    <a:pt x="25" y="34"/>
                    <a:pt x="25" y="33"/>
                  </a:cubicBezTo>
                  <a:cubicBezTo>
                    <a:pt x="25" y="32"/>
                    <a:pt x="25" y="32"/>
                    <a:pt x="25" y="32"/>
                  </a:cubicBezTo>
                  <a:cubicBezTo>
                    <a:pt x="25" y="31"/>
                    <a:pt x="25" y="30"/>
                    <a:pt x="25" y="30"/>
                  </a:cubicBezTo>
                  <a:cubicBezTo>
                    <a:pt x="25" y="30"/>
                    <a:pt x="25" y="29"/>
                    <a:pt x="25" y="28"/>
                  </a:cubicBezTo>
                  <a:cubicBezTo>
                    <a:pt x="26" y="28"/>
                    <a:pt x="26" y="27"/>
                    <a:pt x="26" y="27"/>
                  </a:cubicBezTo>
                  <a:cubicBezTo>
                    <a:pt x="27" y="27"/>
                    <a:pt x="27" y="26"/>
                    <a:pt x="27" y="25"/>
                  </a:cubicBezTo>
                  <a:cubicBezTo>
                    <a:pt x="27" y="25"/>
                    <a:pt x="28" y="24"/>
                    <a:pt x="29" y="23"/>
                  </a:cubicBezTo>
                  <a:cubicBezTo>
                    <a:pt x="31" y="22"/>
                    <a:pt x="31" y="22"/>
                    <a:pt x="31" y="22"/>
                  </a:cubicBezTo>
                  <a:cubicBezTo>
                    <a:pt x="31" y="22"/>
                    <a:pt x="32" y="22"/>
                    <a:pt x="32" y="22"/>
                  </a:cubicBezTo>
                  <a:cubicBezTo>
                    <a:pt x="32" y="21"/>
                    <a:pt x="33" y="17"/>
                    <a:pt x="33" y="17"/>
                  </a:cubicBezTo>
                  <a:cubicBezTo>
                    <a:pt x="33" y="17"/>
                    <a:pt x="33" y="16"/>
                    <a:pt x="33" y="16"/>
                  </a:cubicBezTo>
                  <a:cubicBezTo>
                    <a:pt x="33" y="15"/>
                    <a:pt x="33" y="13"/>
                    <a:pt x="33" y="12"/>
                  </a:cubicBezTo>
                  <a:cubicBezTo>
                    <a:pt x="34" y="11"/>
                    <a:pt x="34" y="9"/>
                    <a:pt x="34" y="8"/>
                  </a:cubicBezTo>
                  <a:cubicBezTo>
                    <a:pt x="34" y="7"/>
                    <a:pt x="34" y="7"/>
                    <a:pt x="35" y="6"/>
                  </a:cubicBezTo>
                  <a:cubicBezTo>
                    <a:pt x="35" y="5"/>
                    <a:pt x="36" y="3"/>
                    <a:pt x="36" y="3"/>
                  </a:cubicBezTo>
                  <a:cubicBezTo>
                    <a:pt x="36" y="3"/>
                    <a:pt x="37" y="2"/>
                    <a:pt x="37" y="1"/>
                  </a:cubicBezTo>
                  <a:cubicBezTo>
                    <a:pt x="36" y="0"/>
                    <a:pt x="36" y="0"/>
                    <a:pt x="36" y="0"/>
                  </a:cubicBezTo>
                  <a:cubicBezTo>
                    <a:pt x="36" y="0"/>
                    <a:pt x="36" y="0"/>
                    <a:pt x="36" y="0"/>
                  </a:cubicBezTo>
                  <a:cubicBezTo>
                    <a:pt x="36" y="0"/>
                    <a:pt x="35" y="0"/>
                    <a:pt x="35" y="0"/>
                  </a:cubicBezTo>
                  <a:cubicBezTo>
                    <a:pt x="35" y="0"/>
                    <a:pt x="31" y="0"/>
                    <a:pt x="31" y="0"/>
                  </a:cubicBezTo>
                  <a:cubicBezTo>
                    <a:pt x="31" y="0"/>
                    <a:pt x="30" y="0"/>
                    <a:pt x="30" y="0"/>
                  </a:cubicBezTo>
                  <a:cubicBezTo>
                    <a:pt x="29" y="0"/>
                    <a:pt x="28" y="0"/>
                    <a:pt x="27" y="1"/>
                  </a:cubicBezTo>
                  <a:cubicBezTo>
                    <a:pt x="26" y="1"/>
                    <a:pt x="26" y="1"/>
                    <a:pt x="26" y="1"/>
                  </a:cubicBezTo>
                  <a:cubicBezTo>
                    <a:pt x="26" y="2"/>
                    <a:pt x="26" y="2"/>
                    <a:pt x="26" y="2"/>
                  </a:cubicBezTo>
                  <a:cubicBezTo>
                    <a:pt x="26" y="3"/>
                    <a:pt x="26" y="4"/>
                    <a:pt x="26" y="4"/>
                  </a:cubicBezTo>
                  <a:cubicBezTo>
                    <a:pt x="26" y="5"/>
                    <a:pt x="25" y="7"/>
                    <a:pt x="25" y="7"/>
                  </a:cubicBezTo>
                  <a:cubicBezTo>
                    <a:pt x="25" y="7"/>
                    <a:pt x="25" y="7"/>
                    <a:pt x="25" y="7"/>
                  </a:cubicBezTo>
                  <a:cubicBezTo>
                    <a:pt x="25" y="7"/>
                    <a:pt x="24" y="7"/>
                    <a:pt x="24" y="7"/>
                  </a:cubicBezTo>
                  <a:cubicBezTo>
                    <a:pt x="24" y="8"/>
                    <a:pt x="24" y="9"/>
                    <a:pt x="24" y="9"/>
                  </a:cubicBezTo>
                  <a:cubicBezTo>
                    <a:pt x="24" y="10"/>
                    <a:pt x="24" y="10"/>
                    <a:pt x="24" y="10"/>
                  </a:cubicBezTo>
                  <a:cubicBezTo>
                    <a:pt x="24" y="9"/>
                    <a:pt x="24" y="9"/>
                    <a:pt x="23" y="9"/>
                  </a:cubicBezTo>
                  <a:cubicBezTo>
                    <a:pt x="23" y="9"/>
                    <a:pt x="23" y="9"/>
                    <a:pt x="23" y="9"/>
                  </a:cubicBezTo>
                  <a:cubicBezTo>
                    <a:pt x="22" y="8"/>
                    <a:pt x="21" y="8"/>
                    <a:pt x="21" y="8"/>
                  </a:cubicBezTo>
                  <a:cubicBezTo>
                    <a:pt x="21" y="8"/>
                    <a:pt x="21" y="8"/>
                    <a:pt x="20" y="8"/>
                  </a:cubicBezTo>
                  <a:cubicBezTo>
                    <a:pt x="20" y="8"/>
                    <a:pt x="20" y="8"/>
                    <a:pt x="20" y="8"/>
                  </a:cubicBezTo>
                  <a:cubicBezTo>
                    <a:pt x="20" y="8"/>
                    <a:pt x="19" y="8"/>
                    <a:pt x="19" y="8"/>
                  </a:cubicBezTo>
                  <a:cubicBezTo>
                    <a:pt x="18" y="8"/>
                    <a:pt x="18" y="8"/>
                    <a:pt x="18" y="8"/>
                  </a:cubicBezTo>
                  <a:cubicBezTo>
                    <a:pt x="18" y="8"/>
                    <a:pt x="18" y="8"/>
                    <a:pt x="18" y="8"/>
                  </a:cubicBezTo>
                  <a:cubicBezTo>
                    <a:pt x="18" y="8"/>
                    <a:pt x="17" y="7"/>
                    <a:pt x="17" y="7"/>
                  </a:cubicBezTo>
                  <a:cubicBezTo>
                    <a:pt x="17" y="7"/>
                    <a:pt x="17" y="7"/>
                    <a:pt x="17" y="7"/>
                  </a:cubicBezTo>
                  <a:cubicBezTo>
                    <a:pt x="16" y="7"/>
                    <a:pt x="12" y="7"/>
                    <a:pt x="10" y="7"/>
                  </a:cubicBezTo>
                  <a:cubicBezTo>
                    <a:pt x="10" y="7"/>
                    <a:pt x="10" y="7"/>
                    <a:pt x="10" y="7"/>
                  </a:cubicBezTo>
                  <a:cubicBezTo>
                    <a:pt x="10" y="8"/>
                    <a:pt x="10" y="10"/>
                    <a:pt x="10" y="12"/>
                  </a:cubicBezTo>
                  <a:cubicBezTo>
                    <a:pt x="10" y="12"/>
                    <a:pt x="10" y="12"/>
                    <a:pt x="10" y="12"/>
                  </a:cubicBezTo>
                  <a:cubicBezTo>
                    <a:pt x="10" y="12"/>
                    <a:pt x="12" y="11"/>
                    <a:pt x="14" y="11"/>
                  </a:cubicBezTo>
                  <a:cubicBezTo>
                    <a:pt x="15" y="11"/>
                    <a:pt x="15" y="11"/>
                    <a:pt x="15" y="11"/>
                  </a:cubicBezTo>
                  <a:cubicBezTo>
                    <a:pt x="15" y="11"/>
                    <a:pt x="15" y="11"/>
                    <a:pt x="15" y="11"/>
                  </a:cubicBezTo>
                  <a:cubicBezTo>
                    <a:pt x="15" y="12"/>
                    <a:pt x="16" y="12"/>
                    <a:pt x="16" y="13"/>
                  </a:cubicBezTo>
                  <a:cubicBezTo>
                    <a:pt x="16" y="13"/>
                    <a:pt x="16" y="14"/>
                    <a:pt x="16" y="14"/>
                  </a:cubicBezTo>
                  <a:cubicBezTo>
                    <a:pt x="16" y="14"/>
                    <a:pt x="15" y="15"/>
                    <a:pt x="15" y="15"/>
                  </a:cubicBezTo>
                  <a:cubicBezTo>
                    <a:pt x="15" y="15"/>
                    <a:pt x="14" y="15"/>
                    <a:pt x="14" y="16"/>
                  </a:cubicBezTo>
                  <a:cubicBezTo>
                    <a:pt x="14" y="16"/>
                    <a:pt x="13" y="18"/>
                    <a:pt x="13" y="18"/>
                  </a:cubicBezTo>
                  <a:cubicBezTo>
                    <a:pt x="13" y="19"/>
                    <a:pt x="13" y="19"/>
                    <a:pt x="14" y="19"/>
                  </a:cubicBezTo>
                  <a:cubicBezTo>
                    <a:pt x="14" y="20"/>
                    <a:pt x="15" y="20"/>
                    <a:pt x="15" y="20"/>
                  </a:cubicBezTo>
                  <a:cubicBezTo>
                    <a:pt x="15" y="20"/>
                    <a:pt x="16" y="21"/>
                    <a:pt x="16" y="21"/>
                  </a:cubicBezTo>
                  <a:cubicBezTo>
                    <a:pt x="16" y="21"/>
                    <a:pt x="16" y="21"/>
                    <a:pt x="16" y="21"/>
                  </a:cubicBezTo>
                  <a:cubicBezTo>
                    <a:pt x="16" y="22"/>
                    <a:pt x="16" y="22"/>
                    <a:pt x="16" y="22"/>
                  </a:cubicBezTo>
                  <a:cubicBezTo>
                    <a:pt x="16" y="22"/>
                    <a:pt x="16" y="23"/>
                    <a:pt x="16" y="23"/>
                  </a:cubicBezTo>
                  <a:cubicBezTo>
                    <a:pt x="16" y="23"/>
                    <a:pt x="16" y="23"/>
                    <a:pt x="16" y="24"/>
                  </a:cubicBezTo>
                  <a:cubicBezTo>
                    <a:pt x="16" y="24"/>
                    <a:pt x="16" y="25"/>
                    <a:pt x="16" y="27"/>
                  </a:cubicBezTo>
                  <a:cubicBezTo>
                    <a:pt x="16" y="28"/>
                    <a:pt x="15" y="29"/>
                    <a:pt x="15" y="30"/>
                  </a:cubicBezTo>
                  <a:cubicBezTo>
                    <a:pt x="14" y="30"/>
                    <a:pt x="14" y="30"/>
                    <a:pt x="14" y="30"/>
                  </a:cubicBezTo>
                  <a:cubicBezTo>
                    <a:pt x="14" y="30"/>
                    <a:pt x="14" y="30"/>
                    <a:pt x="14" y="30"/>
                  </a:cubicBezTo>
                  <a:cubicBezTo>
                    <a:pt x="14" y="30"/>
                    <a:pt x="13" y="30"/>
                    <a:pt x="13" y="29"/>
                  </a:cubicBezTo>
                  <a:cubicBezTo>
                    <a:pt x="13" y="29"/>
                    <a:pt x="13" y="29"/>
                    <a:pt x="13" y="29"/>
                  </a:cubicBezTo>
                  <a:cubicBezTo>
                    <a:pt x="13" y="28"/>
                    <a:pt x="13" y="28"/>
                    <a:pt x="13" y="29"/>
                  </a:cubicBezTo>
                  <a:cubicBezTo>
                    <a:pt x="12" y="29"/>
                    <a:pt x="12" y="30"/>
                    <a:pt x="10" y="30"/>
                  </a:cubicBezTo>
                  <a:cubicBezTo>
                    <a:pt x="9" y="30"/>
                    <a:pt x="9" y="30"/>
                    <a:pt x="9" y="30"/>
                  </a:cubicBezTo>
                  <a:cubicBezTo>
                    <a:pt x="9" y="30"/>
                    <a:pt x="9" y="30"/>
                    <a:pt x="9" y="30"/>
                  </a:cubicBezTo>
                  <a:cubicBezTo>
                    <a:pt x="9" y="30"/>
                    <a:pt x="8" y="27"/>
                    <a:pt x="8" y="27"/>
                  </a:cubicBezTo>
                  <a:cubicBezTo>
                    <a:pt x="8" y="27"/>
                    <a:pt x="8" y="27"/>
                    <a:pt x="7" y="27"/>
                  </a:cubicBezTo>
                  <a:cubicBezTo>
                    <a:pt x="7" y="27"/>
                    <a:pt x="6" y="27"/>
                    <a:pt x="6" y="27"/>
                  </a:cubicBezTo>
                  <a:cubicBezTo>
                    <a:pt x="6" y="27"/>
                    <a:pt x="6" y="27"/>
                    <a:pt x="6" y="27"/>
                  </a:cubicBezTo>
                  <a:cubicBezTo>
                    <a:pt x="6" y="28"/>
                    <a:pt x="6" y="29"/>
                    <a:pt x="6" y="29"/>
                  </a:cubicBezTo>
                  <a:cubicBezTo>
                    <a:pt x="6" y="29"/>
                    <a:pt x="6" y="29"/>
                    <a:pt x="5" y="29"/>
                  </a:cubicBezTo>
                  <a:cubicBezTo>
                    <a:pt x="5" y="29"/>
                    <a:pt x="5" y="30"/>
                    <a:pt x="5" y="30"/>
                  </a:cubicBezTo>
                  <a:cubicBezTo>
                    <a:pt x="4" y="30"/>
                    <a:pt x="4" y="30"/>
                    <a:pt x="4" y="30"/>
                  </a:cubicBezTo>
                  <a:cubicBezTo>
                    <a:pt x="4" y="30"/>
                    <a:pt x="3" y="30"/>
                    <a:pt x="3" y="30"/>
                  </a:cubicBezTo>
                  <a:cubicBezTo>
                    <a:pt x="3" y="30"/>
                    <a:pt x="3" y="30"/>
                    <a:pt x="2" y="30"/>
                  </a:cubicBezTo>
                  <a:cubicBezTo>
                    <a:pt x="1" y="30"/>
                    <a:pt x="2" y="30"/>
                    <a:pt x="2" y="30"/>
                  </a:cubicBezTo>
                  <a:cubicBezTo>
                    <a:pt x="2" y="30"/>
                    <a:pt x="2" y="31"/>
                    <a:pt x="2" y="32"/>
                  </a:cubicBezTo>
                  <a:cubicBezTo>
                    <a:pt x="2" y="32"/>
                    <a:pt x="2" y="32"/>
                    <a:pt x="2" y="32"/>
                  </a:cubicBezTo>
                  <a:cubicBezTo>
                    <a:pt x="2" y="32"/>
                    <a:pt x="3" y="33"/>
                    <a:pt x="3" y="33"/>
                  </a:cubicBezTo>
                  <a:cubicBezTo>
                    <a:pt x="3" y="33"/>
                    <a:pt x="3" y="33"/>
                    <a:pt x="3" y="33"/>
                  </a:cubicBezTo>
                  <a:cubicBezTo>
                    <a:pt x="3" y="33"/>
                    <a:pt x="2" y="34"/>
                    <a:pt x="3" y="34"/>
                  </a:cubicBezTo>
                  <a:cubicBezTo>
                    <a:pt x="3" y="34"/>
                    <a:pt x="4" y="34"/>
                    <a:pt x="4" y="35"/>
                  </a:cubicBezTo>
                  <a:cubicBezTo>
                    <a:pt x="3" y="35"/>
                    <a:pt x="3" y="35"/>
                    <a:pt x="3" y="35"/>
                  </a:cubicBezTo>
                  <a:cubicBezTo>
                    <a:pt x="3" y="36"/>
                    <a:pt x="4" y="36"/>
                    <a:pt x="3" y="36"/>
                  </a:cubicBezTo>
                  <a:cubicBezTo>
                    <a:pt x="3" y="36"/>
                    <a:pt x="3" y="36"/>
                    <a:pt x="3" y="36"/>
                  </a:cubicBezTo>
                  <a:cubicBezTo>
                    <a:pt x="3" y="36"/>
                    <a:pt x="2" y="36"/>
                    <a:pt x="2" y="36"/>
                  </a:cubicBezTo>
                  <a:cubicBezTo>
                    <a:pt x="1" y="35"/>
                    <a:pt x="1" y="35"/>
                    <a:pt x="1" y="35"/>
                  </a:cubicBezTo>
                  <a:cubicBezTo>
                    <a:pt x="1" y="36"/>
                    <a:pt x="1" y="36"/>
                    <a:pt x="1" y="36"/>
                  </a:cubicBezTo>
                  <a:cubicBezTo>
                    <a:pt x="1" y="36"/>
                    <a:pt x="0" y="36"/>
                    <a:pt x="0" y="37"/>
                  </a:cubicBezTo>
                  <a:cubicBezTo>
                    <a:pt x="1" y="38"/>
                    <a:pt x="2" y="39"/>
                    <a:pt x="2" y="39"/>
                  </a:cubicBezTo>
                  <a:cubicBezTo>
                    <a:pt x="2" y="40"/>
                    <a:pt x="3" y="41"/>
                    <a:pt x="4" y="43"/>
                  </a:cubicBezTo>
                  <a:cubicBezTo>
                    <a:pt x="5" y="42"/>
                    <a:pt x="5" y="42"/>
                    <a:pt x="5" y="42"/>
                  </a:cubicBezTo>
                  <a:cubicBezTo>
                    <a:pt x="5" y="42"/>
                    <a:pt x="6" y="41"/>
                    <a:pt x="6" y="41"/>
                  </a:cubicBezTo>
                  <a:cubicBezTo>
                    <a:pt x="7" y="41"/>
                    <a:pt x="7" y="41"/>
                    <a:pt x="7" y="41"/>
                  </a:cubicBezTo>
                  <a:cubicBezTo>
                    <a:pt x="7" y="40"/>
                    <a:pt x="8" y="40"/>
                    <a:pt x="8" y="40"/>
                  </a:cubicBezTo>
                  <a:cubicBezTo>
                    <a:pt x="8" y="40"/>
                    <a:pt x="8" y="40"/>
                    <a:pt x="8" y="40"/>
                  </a:cubicBezTo>
                  <a:cubicBezTo>
                    <a:pt x="8" y="40"/>
                    <a:pt x="9" y="41"/>
                    <a:pt x="9" y="4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1" name="Freeform 794"/>
            <p:cNvSpPr>
              <a:spLocks/>
            </p:cNvSpPr>
            <p:nvPr/>
          </p:nvSpPr>
          <p:spPr bwMode="auto">
            <a:xfrm>
              <a:off x="2919" y="2396"/>
              <a:ext cx="207" cy="139"/>
            </a:xfrm>
            <a:custGeom>
              <a:avLst/>
              <a:gdLst/>
              <a:ahLst/>
              <a:cxnLst>
                <a:cxn ang="0">
                  <a:pos x="61" y="25"/>
                </a:cxn>
                <a:cxn ang="0">
                  <a:pos x="59" y="21"/>
                </a:cxn>
                <a:cxn ang="0">
                  <a:pos x="54" y="16"/>
                </a:cxn>
                <a:cxn ang="0">
                  <a:pos x="49" y="13"/>
                </a:cxn>
                <a:cxn ang="0">
                  <a:pos x="47" y="11"/>
                </a:cxn>
                <a:cxn ang="0">
                  <a:pos x="45" y="9"/>
                </a:cxn>
                <a:cxn ang="0">
                  <a:pos x="46" y="6"/>
                </a:cxn>
                <a:cxn ang="0">
                  <a:pos x="42" y="0"/>
                </a:cxn>
                <a:cxn ang="0">
                  <a:pos x="38" y="0"/>
                </a:cxn>
                <a:cxn ang="0">
                  <a:pos x="36" y="3"/>
                </a:cxn>
                <a:cxn ang="0">
                  <a:pos x="29" y="9"/>
                </a:cxn>
                <a:cxn ang="0">
                  <a:pos x="22" y="10"/>
                </a:cxn>
                <a:cxn ang="0">
                  <a:pos x="23" y="11"/>
                </a:cxn>
                <a:cxn ang="0">
                  <a:pos x="17" y="14"/>
                </a:cxn>
                <a:cxn ang="0">
                  <a:pos x="14" y="15"/>
                </a:cxn>
                <a:cxn ang="0">
                  <a:pos x="11" y="15"/>
                </a:cxn>
                <a:cxn ang="0">
                  <a:pos x="9" y="16"/>
                </a:cxn>
                <a:cxn ang="0">
                  <a:pos x="5" y="17"/>
                </a:cxn>
                <a:cxn ang="0">
                  <a:pos x="3" y="20"/>
                </a:cxn>
                <a:cxn ang="0">
                  <a:pos x="0" y="24"/>
                </a:cxn>
                <a:cxn ang="0">
                  <a:pos x="1" y="27"/>
                </a:cxn>
                <a:cxn ang="0">
                  <a:pos x="1" y="31"/>
                </a:cxn>
                <a:cxn ang="0">
                  <a:pos x="4" y="34"/>
                </a:cxn>
                <a:cxn ang="0">
                  <a:pos x="3" y="34"/>
                </a:cxn>
                <a:cxn ang="0">
                  <a:pos x="7" y="38"/>
                </a:cxn>
                <a:cxn ang="0">
                  <a:pos x="9" y="43"/>
                </a:cxn>
                <a:cxn ang="0">
                  <a:pos x="10" y="38"/>
                </a:cxn>
                <a:cxn ang="0">
                  <a:pos x="14" y="36"/>
                </a:cxn>
                <a:cxn ang="0">
                  <a:pos x="20" y="36"/>
                </a:cxn>
                <a:cxn ang="0">
                  <a:pos x="21" y="36"/>
                </a:cxn>
                <a:cxn ang="0">
                  <a:pos x="21" y="32"/>
                </a:cxn>
                <a:cxn ang="0">
                  <a:pos x="23" y="29"/>
                </a:cxn>
                <a:cxn ang="0">
                  <a:pos x="27" y="29"/>
                </a:cxn>
                <a:cxn ang="0">
                  <a:pos x="30" y="32"/>
                </a:cxn>
                <a:cxn ang="0">
                  <a:pos x="38" y="33"/>
                </a:cxn>
                <a:cxn ang="0">
                  <a:pos x="41" y="31"/>
                </a:cxn>
                <a:cxn ang="0">
                  <a:pos x="44" y="31"/>
                </a:cxn>
                <a:cxn ang="0">
                  <a:pos x="49" y="29"/>
                </a:cxn>
                <a:cxn ang="0">
                  <a:pos x="51" y="30"/>
                </a:cxn>
                <a:cxn ang="0">
                  <a:pos x="54" y="28"/>
                </a:cxn>
                <a:cxn ang="0">
                  <a:pos x="59" y="29"/>
                </a:cxn>
                <a:cxn ang="0">
                  <a:pos x="64" y="29"/>
                </a:cxn>
              </a:cxnLst>
              <a:rect l="0" t="0" r="r" b="b"/>
              <a:pathLst>
                <a:path w="64" h="43">
                  <a:moveTo>
                    <a:pt x="64" y="27"/>
                  </a:moveTo>
                  <a:cubicBezTo>
                    <a:pt x="64" y="26"/>
                    <a:pt x="62" y="25"/>
                    <a:pt x="62" y="25"/>
                  </a:cubicBezTo>
                  <a:cubicBezTo>
                    <a:pt x="62" y="25"/>
                    <a:pt x="62" y="25"/>
                    <a:pt x="61" y="25"/>
                  </a:cubicBezTo>
                  <a:cubicBezTo>
                    <a:pt x="61" y="24"/>
                    <a:pt x="60" y="24"/>
                    <a:pt x="60" y="24"/>
                  </a:cubicBezTo>
                  <a:cubicBezTo>
                    <a:pt x="60" y="24"/>
                    <a:pt x="59" y="24"/>
                    <a:pt x="59" y="23"/>
                  </a:cubicBezTo>
                  <a:cubicBezTo>
                    <a:pt x="59" y="22"/>
                    <a:pt x="59" y="21"/>
                    <a:pt x="59" y="21"/>
                  </a:cubicBezTo>
                  <a:cubicBezTo>
                    <a:pt x="59" y="21"/>
                    <a:pt x="59" y="21"/>
                    <a:pt x="59" y="21"/>
                  </a:cubicBezTo>
                  <a:cubicBezTo>
                    <a:pt x="59" y="21"/>
                    <a:pt x="54" y="16"/>
                    <a:pt x="54" y="16"/>
                  </a:cubicBezTo>
                  <a:cubicBezTo>
                    <a:pt x="54" y="16"/>
                    <a:pt x="54" y="16"/>
                    <a:pt x="54" y="16"/>
                  </a:cubicBezTo>
                  <a:cubicBezTo>
                    <a:pt x="54" y="15"/>
                    <a:pt x="53" y="15"/>
                    <a:pt x="53" y="14"/>
                  </a:cubicBezTo>
                  <a:cubicBezTo>
                    <a:pt x="52" y="14"/>
                    <a:pt x="49" y="13"/>
                    <a:pt x="49" y="13"/>
                  </a:cubicBezTo>
                  <a:cubicBezTo>
                    <a:pt x="49" y="13"/>
                    <a:pt x="49" y="13"/>
                    <a:pt x="49" y="13"/>
                  </a:cubicBezTo>
                  <a:cubicBezTo>
                    <a:pt x="49" y="13"/>
                    <a:pt x="48" y="11"/>
                    <a:pt x="48" y="11"/>
                  </a:cubicBezTo>
                  <a:cubicBezTo>
                    <a:pt x="48" y="11"/>
                    <a:pt x="48" y="11"/>
                    <a:pt x="48" y="11"/>
                  </a:cubicBezTo>
                  <a:cubicBezTo>
                    <a:pt x="48" y="11"/>
                    <a:pt x="47" y="11"/>
                    <a:pt x="47" y="11"/>
                  </a:cubicBezTo>
                  <a:cubicBezTo>
                    <a:pt x="46" y="11"/>
                    <a:pt x="45" y="11"/>
                    <a:pt x="45" y="11"/>
                  </a:cubicBezTo>
                  <a:cubicBezTo>
                    <a:pt x="45" y="11"/>
                    <a:pt x="45" y="11"/>
                    <a:pt x="45" y="11"/>
                  </a:cubicBezTo>
                  <a:cubicBezTo>
                    <a:pt x="45" y="10"/>
                    <a:pt x="45" y="9"/>
                    <a:pt x="45" y="9"/>
                  </a:cubicBezTo>
                  <a:cubicBezTo>
                    <a:pt x="45" y="9"/>
                    <a:pt x="45" y="9"/>
                    <a:pt x="45" y="9"/>
                  </a:cubicBezTo>
                  <a:cubicBezTo>
                    <a:pt x="46" y="8"/>
                    <a:pt x="46" y="7"/>
                    <a:pt x="46" y="7"/>
                  </a:cubicBezTo>
                  <a:cubicBezTo>
                    <a:pt x="45" y="6"/>
                    <a:pt x="46" y="6"/>
                    <a:pt x="46" y="6"/>
                  </a:cubicBezTo>
                  <a:cubicBezTo>
                    <a:pt x="46" y="5"/>
                    <a:pt x="46" y="5"/>
                    <a:pt x="45" y="4"/>
                  </a:cubicBezTo>
                  <a:cubicBezTo>
                    <a:pt x="45" y="4"/>
                    <a:pt x="42" y="0"/>
                    <a:pt x="42" y="0"/>
                  </a:cubicBezTo>
                  <a:cubicBezTo>
                    <a:pt x="42" y="0"/>
                    <a:pt x="42" y="0"/>
                    <a:pt x="42" y="0"/>
                  </a:cubicBezTo>
                  <a:cubicBezTo>
                    <a:pt x="41" y="0"/>
                    <a:pt x="39" y="0"/>
                    <a:pt x="39" y="0"/>
                  </a:cubicBezTo>
                  <a:cubicBezTo>
                    <a:pt x="39" y="0"/>
                    <a:pt x="39" y="0"/>
                    <a:pt x="39" y="0"/>
                  </a:cubicBezTo>
                  <a:cubicBezTo>
                    <a:pt x="39" y="0"/>
                    <a:pt x="38" y="0"/>
                    <a:pt x="38" y="0"/>
                  </a:cubicBezTo>
                  <a:cubicBezTo>
                    <a:pt x="37" y="1"/>
                    <a:pt x="37" y="1"/>
                    <a:pt x="36" y="1"/>
                  </a:cubicBezTo>
                  <a:cubicBezTo>
                    <a:pt x="36" y="1"/>
                    <a:pt x="36" y="1"/>
                    <a:pt x="36" y="2"/>
                  </a:cubicBezTo>
                  <a:cubicBezTo>
                    <a:pt x="36" y="2"/>
                    <a:pt x="36" y="3"/>
                    <a:pt x="36" y="3"/>
                  </a:cubicBezTo>
                  <a:cubicBezTo>
                    <a:pt x="36" y="3"/>
                    <a:pt x="32" y="7"/>
                    <a:pt x="32" y="7"/>
                  </a:cubicBezTo>
                  <a:cubicBezTo>
                    <a:pt x="31" y="7"/>
                    <a:pt x="31" y="8"/>
                    <a:pt x="30" y="8"/>
                  </a:cubicBezTo>
                  <a:cubicBezTo>
                    <a:pt x="29" y="9"/>
                    <a:pt x="29" y="9"/>
                    <a:pt x="29" y="9"/>
                  </a:cubicBezTo>
                  <a:cubicBezTo>
                    <a:pt x="29" y="9"/>
                    <a:pt x="26" y="9"/>
                    <a:pt x="25" y="9"/>
                  </a:cubicBezTo>
                  <a:cubicBezTo>
                    <a:pt x="24" y="9"/>
                    <a:pt x="23" y="9"/>
                    <a:pt x="22" y="10"/>
                  </a:cubicBezTo>
                  <a:cubicBezTo>
                    <a:pt x="22" y="10"/>
                    <a:pt x="22" y="10"/>
                    <a:pt x="22" y="10"/>
                  </a:cubicBezTo>
                  <a:cubicBezTo>
                    <a:pt x="22" y="10"/>
                    <a:pt x="22" y="10"/>
                    <a:pt x="23" y="11"/>
                  </a:cubicBezTo>
                  <a:cubicBezTo>
                    <a:pt x="23" y="11"/>
                    <a:pt x="23" y="11"/>
                    <a:pt x="23" y="11"/>
                  </a:cubicBezTo>
                  <a:cubicBezTo>
                    <a:pt x="23" y="11"/>
                    <a:pt x="23" y="11"/>
                    <a:pt x="23" y="11"/>
                  </a:cubicBezTo>
                  <a:cubicBezTo>
                    <a:pt x="23" y="11"/>
                    <a:pt x="22" y="13"/>
                    <a:pt x="21" y="14"/>
                  </a:cubicBezTo>
                  <a:cubicBezTo>
                    <a:pt x="21" y="14"/>
                    <a:pt x="20" y="14"/>
                    <a:pt x="19" y="14"/>
                  </a:cubicBezTo>
                  <a:cubicBezTo>
                    <a:pt x="19" y="14"/>
                    <a:pt x="18" y="14"/>
                    <a:pt x="17" y="14"/>
                  </a:cubicBezTo>
                  <a:cubicBezTo>
                    <a:pt x="17" y="14"/>
                    <a:pt x="15" y="15"/>
                    <a:pt x="15" y="15"/>
                  </a:cubicBezTo>
                  <a:cubicBezTo>
                    <a:pt x="15" y="15"/>
                    <a:pt x="14" y="15"/>
                    <a:pt x="14" y="15"/>
                  </a:cubicBezTo>
                  <a:cubicBezTo>
                    <a:pt x="14" y="15"/>
                    <a:pt x="14" y="15"/>
                    <a:pt x="14" y="15"/>
                  </a:cubicBezTo>
                  <a:cubicBezTo>
                    <a:pt x="14" y="15"/>
                    <a:pt x="12" y="16"/>
                    <a:pt x="12" y="16"/>
                  </a:cubicBezTo>
                  <a:cubicBezTo>
                    <a:pt x="12" y="17"/>
                    <a:pt x="12" y="16"/>
                    <a:pt x="12" y="16"/>
                  </a:cubicBezTo>
                  <a:cubicBezTo>
                    <a:pt x="11" y="16"/>
                    <a:pt x="11" y="15"/>
                    <a:pt x="11" y="15"/>
                  </a:cubicBezTo>
                  <a:cubicBezTo>
                    <a:pt x="10" y="15"/>
                    <a:pt x="10" y="15"/>
                    <a:pt x="10" y="15"/>
                  </a:cubicBezTo>
                  <a:cubicBezTo>
                    <a:pt x="10" y="15"/>
                    <a:pt x="10" y="16"/>
                    <a:pt x="10" y="16"/>
                  </a:cubicBezTo>
                  <a:cubicBezTo>
                    <a:pt x="10" y="16"/>
                    <a:pt x="10" y="16"/>
                    <a:pt x="9" y="16"/>
                  </a:cubicBezTo>
                  <a:cubicBezTo>
                    <a:pt x="9" y="16"/>
                    <a:pt x="8" y="16"/>
                    <a:pt x="7" y="16"/>
                  </a:cubicBezTo>
                  <a:cubicBezTo>
                    <a:pt x="7" y="17"/>
                    <a:pt x="6" y="17"/>
                    <a:pt x="5" y="17"/>
                  </a:cubicBezTo>
                  <a:cubicBezTo>
                    <a:pt x="5" y="17"/>
                    <a:pt x="5" y="17"/>
                    <a:pt x="5" y="17"/>
                  </a:cubicBezTo>
                  <a:cubicBezTo>
                    <a:pt x="5" y="17"/>
                    <a:pt x="4" y="18"/>
                    <a:pt x="4" y="18"/>
                  </a:cubicBezTo>
                  <a:cubicBezTo>
                    <a:pt x="4" y="18"/>
                    <a:pt x="4" y="18"/>
                    <a:pt x="4" y="18"/>
                  </a:cubicBezTo>
                  <a:cubicBezTo>
                    <a:pt x="4" y="18"/>
                    <a:pt x="3" y="20"/>
                    <a:pt x="3" y="20"/>
                  </a:cubicBezTo>
                  <a:cubicBezTo>
                    <a:pt x="3" y="20"/>
                    <a:pt x="2" y="21"/>
                    <a:pt x="2" y="22"/>
                  </a:cubicBezTo>
                  <a:cubicBezTo>
                    <a:pt x="2" y="22"/>
                    <a:pt x="2" y="23"/>
                    <a:pt x="1" y="23"/>
                  </a:cubicBezTo>
                  <a:cubicBezTo>
                    <a:pt x="1" y="24"/>
                    <a:pt x="0" y="24"/>
                    <a:pt x="0" y="24"/>
                  </a:cubicBezTo>
                  <a:cubicBezTo>
                    <a:pt x="0" y="24"/>
                    <a:pt x="0" y="24"/>
                    <a:pt x="0" y="24"/>
                  </a:cubicBezTo>
                  <a:cubicBezTo>
                    <a:pt x="0" y="24"/>
                    <a:pt x="1" y="25"/>
                    <a:pt x="1" y="25"/>
                  </a:cubicBezTo>
                  <a:cubicBezTo>
                    <a:pt x="1" y="26"/>
                    <a:pt x="1" y="27"/>
                    <a:pt x="1" y="27"/>
                  </a:cubicBezTo>
                  <a:cubicBezTo>
                    <a:pt x="1" y="27"/>
                    <a:pt x="1" y="28"/>
                    <a:pt x="1" y="28"/>
                  </a:cubicBezTo>
                  <a:cubicBezTo>
                    <a:pt x="1" y="28"/>
                    <a:pt x="1" y="29"/>
                    <a:pt x="1" y="29"/>
                  </a:cubicBezTo>
                  <a:cubicBezTo>
                    <a:pt x="1" y="29"/>
                    <a:pt x="1" y="31"/>
                    <a:pt x="1" y="31"/>
                  </a:cubicBezTo>
                  <a:cubicBezTo>
                    <a:pt x="1" y="31"/>
                    <a:pt x="1" y="31"/>
                    <a:pt x="2" y="31"/>
                  </a:cubicBezTo>
                  <a:cubicBezTo>
                    <a:pt x="2" y="31"/>
                    <a:pt x="2" y="32"/>
                    <a:pt x="2" y="32"/>
                  </a:cubicBezTo>
                  <a:cubicBezTo>
                    <a:pt x="2" y="32"/>
                    <a:pt x="4" y="34"/>
                    <a:pt x="4" y="34"/>
                  </a:cubicBezTo>
                  <a:cubicBezTo>
                    <a:pt x="4" y="34"/>
                    <a:pt x="4" y="34"/>
                    <a:pt x="4" y="34"/>
                  </a:cubicBezTo>
                  <a:cubicBezTo>
                    <a:pt x="3" y="34"/>
                    <a:pt x="3" y="34"/>
                    <a:pt x="3" y="34"/>
                  </a:cubicBezTo>
                  <a:cubicBezTo>
                    <a:pt x="3" y="34"/>
                    <a:pt x="3" y="34"/>
                    <a:pt x="3" y="34"/>
                  </a:cubicBezTo>
                  <a:cubicBezTo>
                    <a:pt x="3" y="34"/>
                    <a:pt x="4" y="36"/>
                    <a:pt x="4" y="36"/>
                  </a:cubicBezTo>
                  <a:cubicBezTo>
                    <a:pt x="4" y="36"/>
                    <a:pt x="5" y="37"/>
                    <a:pt x="5" y="37"/>
                  </a:cubicBezTo>
                  <a:cubicBezTo>
                    <a:pt x="5" y="37"/>
                    <a:pt x="7" y="38"/>
                    <a:pt x="7" y="38"/>
                  </a:cubicBezTo>
                  <a:cubicBezTo>
                    <a:pt x="7" y="38"/>
                    <a:pt x="8" y="39"/>
                    <a:pt x="8" y="40"/>
                  </a:cubicBezTo>
                  <a:cubicBezTo>
                    <a:pt x="8" y="40"/>
                    <a:pt x="8" y="41"/>
                    <a:pt x="8" y="41"/>
                  </a:cubicBezTo>
                  <a:cubicBezTo>
                    <a:pt x="8" y="41"/>
                    <a:pt x="9" y="42"/>
                    <a:pt x="9" y="43"/>
                  </a:cubicBezTo>
                  <a:cubicBezTo>
                    <a:pt x="9" y="43"/>
                    <a:pt x="9" y="43"/>
                    <a:pt x="9" y="43"/>
                  </a:cubicBezTo>
                  <a:cubicBezTo>
                    <a:pt x="9" y="43"/>
                    <a:pt x="10" y="41"/>
                    <a:pt x="10" y="40"/>
                  </a:cubicBezTo>
                  <a:cubicBezTo>
                    <a:pt x="10" y="40"/>
                    <a:pt x="10" y="39"/>
                    <a:pt x="10" y="38"/>
                  </a:cubicBezTo>
                  <a:cubicBezTo>
                    <a:pt x="10" y="38"/>
                    <a:pt x="10" y="38"/>
                    <a:pt x="10" y="37"/>
                  </a:cubicBezTo>
                  <a:cubicBezTo>
                    <a:pt x="10" y="37"/>
                    <a:pt x="10" y="37"/>
                    <a:pt x="11" y="37"/>
                  </a:cubicBezTo>
                  <a:cubicBezTo>
                    <a:pt x="12" y="36"/>
                    <a:pt x="13" y="36"/>
                    <a:pt x="14" y="36"/>
                  </a:cubicBezTo>
                  <a:cubicBezTo>
                    <a:pt x="14" y="36"/>
                    <a:pt x="15" y="36"/>
                    <a:pt x="15" y="36"/>
                  </a:cubicBezTo>
                  <a:cubicBezTo>
                    <a:pt x="15" y="36"/>
                    <a:pt x="19" y="36"/>
                    <a:pt x="19" y="36"/>
                  </a:cubicBezTo>
                  <a:cubicBezTo>
                    <a:pt x="19" y="36"/>
                    <a:pt x="20" y="36"/>
                    <a:pt x="20" y="36"/>
                  </a:cubicBezTo>
                  <a:cubicBezTo>
                    <a:pt x="20" y="36"/>
                    <a:pt x="20" y="36"/>
                    <a:pt x="20" y="36"/>
                  </a:cubicBezTo>
                  <a:cubicBezTo>
                    <a:pt x="20" y="36"/>
                    <a:pt x="20" y="36"/>
                    <a:pt x="21" y="37"/>
                  </a:cubicBezTo>
                  <a:cubicBezTo>
                    <a:pt x="21" y="37"/>
                    <a:pt x="21" y="37"/>
                    <a:pt x="21" y="36"/>
                  </a:cubicBezTo>
                  <a:cubicBezTo>
                    <a:pt x="21" y="35"/>
                    <a:pt x="21" y="34"/>
                    <a:pt x="21" y="34"/>
                  </a:cubicBezTo>
                  <a:cubicBezTo>
                    <a:pt x="21" y="33"/>
                    <a:pt x="21" y="33"/>
                    <a:pt x="20" y="33"/>
                  </a:cubicBezTo>
                  <a:cubicBezTo>
                    <a:pt x="20" y="33"/>
                    <a:pt x="20" y="33"/>
                    <a:pt x="21" y="32"/>
                  </a:cubicBezTo>
                  <a:cubicBezTo>
                    <a:pt x="21" y="32"/>
                    <a:pt x="21" y="32"/>
                    <a:pt x="22" y="32"/>
                  </a:cubicBezTo>
                  <a:cubicBezTo>
                    <a:pt x="22" y="32"/>
                    <a:pt x="23" y="30"/>
                    <a:pt x="23" y="30"/>
                  </a:cubicBezTo>
                  <a:cubicBezTo>
                    <a:pt x="23" y="30"/>
                    <a:pt x="23" y="30"/>
                    <a:pt x="23" y="29"/>
                  </a:cubicBezTo>
                  <a:cubicBezTo>
                    <a:pt x="24" y="29"/>
                    <a:pt x="25" y="29"/>
                    <a:pt x="26" y="29"/>
                  </a:cubicBezTo>
                  <a:cubicBezTo>
                    <a:pt x="27" y="29"/>
                    <a:pt x="27" y="29"/>
                    <a:pt x="27" y="29"/>
                  </a:cubicBezTo>
                  <a:cubicBezTo>
                    <a:pt x="27" y="29"/>
                    <a:pt x="27" y="29"/>
                    <a:pt x="27" y="29"/>
                  </a:cubicBezTo>
                  <a:cubicBezTo>
                    <a:pt x="27" y="29"/>
                    <a:pt x="28" y="29"/>
                    <a:pt x="28" y="29"/>
                  </a:cubicBezTo>
                  <a:cubicBezTo>
                    <a:pt x="28" y="30"/>
                    <a:pt x="30" y="31"/>
                    <a:pt x="30" y="31"/>
                  </a:cubicBezTo>
                  <a:cubicBezTo>
                    <a:pt x="30" y="31"/>
                    <a:pt x="30" y="32"/>
                    <a:pt x="30" y="32"/>
                  </a:cubicBezTo>
                  <a:cubicBezTo>
                    <a:pt x="30" y="32"/>
                    <a:pt x="34" y="33"/>
                    <a:pt x="34" y="33"/>
                  </a:cubicBezTo>
                  <a:cubicBezTo>
                    <a:pt x="34" y="33"/>
                    <a:pt x="35" y="33"/>
                    <a:pt x="35" y="33"/>
                  </a:cubicBezTo>
                  <a:cubicBezTo>
                    <a:pt x="35" y="33"/>
                    <a:pt x="38" y="33"/>
                    <a:pt x="38" y="33"/>
                  </a:cubicBezTo>
                  <a:cubicBezTo>
                    <a:pt x="38" y="33"/>
                    <a:pt x="40" y="33"/>
                    <a:pt x="40" y="33"/>
                  </a:cubicBezTo>
                  <a:cubicBezTo>
                    <a:pt x="40" y="33"/>
                    <a:pt x="40" y="33"/>
                    <a:pt x="40" y="33"/>
                  </a:cubicBezTo>
                  <a:cubicBezTo>
                    <a:pt x="40" y="33"/>
                    <a:pt x="41" y="31"/>
                    <a:pt x="41" y="31"/>
                  </a:cubicBezTo>
                  <a:cubicBezTo>
                    <a:pt x="42" y="30"/>
                    <a:pt x="42" y="30"/>
                    <a:pt x="42" y="30"/>
                  </a:cubicBezTo>
                  <a:cubicBezTo>
                    <a:pt x="42" y="30"/>
                    <a:pt x="43" y="30"/>
                    <a:pt x="43" y="31"/>
                  </a:cubicBezTo>
                  <a:cubicBezTo>
                    <a:pt x="43" y="31"/>
                    <a:pt x="44" y="31"/>
                    <a:pt x="44" y="31"/>
                  </a:cubicBezTo>
                  <a:cubicBezTo>
                    <a:pt x="45" y="31"/>
                    <a:pt x="46" y="31"/>
                    <a:pt x="46" y="31"/>
                  </a:cubicBezTo>
                  <a:cubicBezTo>
                    <a:pt x="46" y="30"/>
                    <a:pt x="49" y="29"/>
                    <a:pt x="49" y="29"/>
                  </a:cubicBezTo>
                  <a:cubicBezTo>
                    <a:pt x="49" y="29"/>
                    <a:pt x="49" y="29"/>
                    <a:pt x="49" y="29"/>
                  </a:cubicBezTo>
                  <a:cubicBezTo>
                    <a:pt x="49" y="29"/>
                    <a:pt x="50" y="29"/>
                    <a:pt x="50" y="29"/>
                  </a:cubicBezTo>
                  <a:cubicBezTo>
                    <a:pt x="50" y="29"/>
                    <a:pt x="50" y="29"/>
                    <a:pt x="50" y="29"/>
                  </a:cubicBezTo>
                  <a:cubicBezTo>
                    <a:pt x="51" y="29"/>
                    <a:pt x="50" y="30"/>
                    <a:pt x="51" y="30"/>
                  </a:cubicBezTo>
                  <a:cubicBezTo>
                    <a:pt x="51" y="30"/>
                    <a:pt x="53" y="29"/>
                    <a:pt x="54" y="29"/>
                  </a:cubicBezTo>
                  <a:cubicBezTo>
                    <a:pt x="54" y="29"/>
                    <a:pt x="54" y="29"/>
                    <a:pt x="54" y="28"/>
                  </a:cubicBezTo>
                  <a:cubicBezTo>
                    <a:pt x="54" y="28"/>
                    <a:pt x="54" y="28"/>
                    <a:pt x="54" y="28"/>
                  </a:cubicBezTo>
                  <a:cubicBezTo>
                    <a:pt x="55" y="27"/>
                    <a:pt x="55" y="28"/>
                    <a:pt x="56" y="28"/>
                  </a:cubicBezTo>
                  <a:cubicBezTo>
                    <a:pt x="56" y="28"/>
                    <a:pt x="57" y="28"/>
                    <a:pt x="57" y="28"/>
                  </a:cubicBezTo>
                  <a:cubicBezTo>
                    <a:pt x="57" y="28"/>
                    <a:pt x="58" y="28"/>
                    <a:pt x="59" y="29"/>
                  </a:cubicBezTo>
                  <a:cubicBezTo>
                    <a:pt x="60" y="29"/>
                    <a:pt x="61" y="29"/>
                    <a:pt x="61" y="29"/>
                  </a:cubicBezTo>
                  <a:cubicBezTo>
                    <a:pt x="62" y="29"/>
                    <a:pt x="62" y="28"/>
                    <a:pt x="64" y="29"/>
                  </a:cubicBezTo>
                  <a:cubicBezTo>
                    <a:pt x="64" y="29"/>
                    <a:pt x="64" y="29"/>
                    <a:pt x="64" y="29"/>
                  </a:cubicBezTo>
                  <a:cubicBezTo>
                    <a:pt x="64" y="29"/>
                    <a:pt x="64" y="28"/>
                    <a:pt x="64" y="28"/>
                  </a:cubicBezTo>
                  <a:cubicBezTo>
                    <a:pt x="64" y="28"/>
                    <a:pt x="64" y="27"/>
                    <a:pt x="64" y="2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2" name="Freeform 795"/>
            <p:cNvSpPr>
              <a:spLocks/>
            </p:cNvSpPr>
            <p:nvPr/>
          </p:nvSpPr>
          <p:spPr bwMode="auto">
            <a:xfrm>
              <a:off x="3035" y="2192"/>
              <a:ext cx="272" cy="324"/>
            </a:xfrm>
            <a:custGeom>
              <a:avLst/>
              <a:gdLst/>
              <a:ahLst/>
              <a:cxnLst>
                <a:cxn ang="0">
                  <a:pos x="73" y="41"/>
                </a:cxn>
                <a:cxn ang="0">
                  <a:pos x="76" y="32"/>
                </a:cxn>
                <a:cxn ang="0">
                  <a:pos x="78" y="31"/>
                </a:cxn>
                <a:cxn ang="0">
                  <a:pos x="81" y="29"/>
                </a:cxn>
                <a:cxn ang="0">
                  <a:pos x="82" y="26"/>
                </a:cxn>
                <a:cxn ang="0">
                  <a:pos x="76" y="10"/>
                </a:cxn>
                <a:cxn ang="0">
                  <a:pos x="69" y="0"/>
                </a:cxn>
                <a:cxn ang="0">
                  <a:pos x="65" y="3"/>
                </a:cxn>
                <a:cxn ang="0">
                  <a:pos x="61" y="7"/>
                </a:cxn>
                <a:cxn ang="0">
                  <a:pos x="57" y="6"/>
                </a:cxn>
                <a:cxn ang="0">
                  <a:pos x="48" y="6"/>
                </a:cxn>
                <a:cxn ang="0">
                  <a:pos x="47" y="6"/>
                </a:cxn>
                <a:cxn ang="0">
                  <a:pos x="16" y="17"/>
                </a:cxn>
                <a:cxn ang="0">
                  <a:pos x="11" y="18"/>
                </a:cxn>
                <a:cxn ang="0">
                  <a:pos x="11" y="38"/>
                </a:cxn>
                <a:cxn ang="0">
                  <a:pos x="7" y="39"/>
                </a:cxn>
                <a:cxn ang="0">
                  <a:pos x="4" y="44"/>
                </a:cxn>
                <a:cxn ang="0">
                  <a:pos x="4" y="46"/>
                </a:cxn>
                <a:cxn ang="0">
                  <a:pos x="2" y="48"/>
                </a:cxn>
                <a:cxn ang="0">
                  <a:pos x="2" y="52"/>
                </a:cxn>
                <a:cxn ang="0">
                  <a:pos x="3" y="54"/>
                </a:cxn>
                <a:cxn ang="0">
                  <a:pos x="4" y="57"/>
                </a:cxn>
                <a:cxn ang="0">
                  <a:pos x="6" y="61"/>
                </a:cxn>
                <a:cxn ang="0">
                  <a:pos x="9" y="67"/>
                </a:cxn>
                <a:cxn ang="0">
                  <a:pos x="9" y="72"/>
                </a:cxn>
                <a:cxn ang="0">
                  <a:pos x="9" y="74"/>
                </a:cxn>
                <a:cxn ang="0">
                  <a:pos x="12" y="74"/>
                </a:cxn>
                <a:cxn ang="0">
                  <a:pos x="17" y="77"/>
                </a:cxn>
                <a:cxn ang="0">
                  <a:pos x="23" y="84"/>
                </a:cxn>
                <a:cxn ang="0">
                  <a:pos x="24" y="87"/>
                </a:cxn>
                <a:cxn ang="0">
                  <a:pos x="28" y="90"/>
                </a:cxn>
                <a:cxn ang="0">
                  <a:pos x="30" y="93"/>
                </a:cxn>
                <a:cxn ang="0">
                  <a:pos x="35" y="95"/>
                </a:cxn>
                <a:cxn ang="0">
                  <a:pos x="39" y="94"/>
                </a:cxn>
                <a:cxn ang="0">
                  <a:pos x="41" y="96"/>
                </a:cxn>
                <a:cxn ang="0">
                  <a:pos x="44" y="99"/>
                </a:cxn>
                <a:cxn ang="0">
                  <a:pos x="46" y="98"/>
                </a:cxn>
                <a:cxn ang="0">
                  <a:pos x="49" y="99"/>
                </a:cxn>
                <a:cxn ang="0">
                  <a:pos x="51" y="99"/>
                </a:cxn>
                <a:cxn ang="0">
                  <a:pos x="52" y="100"/>
                </a:cxn>
                <a:cxn ang="0">
                  <a:pos x="57" y="98"/>
                </a:cxn>
                <a:cxn ang="0">
                  <a:pos x="63" y="94"/>
                </a:cxn>
                <a:cxn ang="0">
                  <a:pos x="70" y="93"/>
                </a:cxn>
                <a:cxn ang="0">
                  <a:pos x="68" y="90"/>
                </a:cxn>
                <a:cxn ang="0">
                  <a:pos x="62" y="82"/>
                </a:cxn>
                <a:cxn ang="0">
                  <a:pos x="56" y="78"/>
                </a:cxn>
                <a:cxn ang="0">
                  <a:pos x="57" y="75"/>
                </a:cxn>
                <a:cxn ang="0">
                  <a:pos x="60" y="75"/>
                </a:cxn>
                <a:cxn ang="0">
                  <a:pos x="61" y="70"/>
                </a:cxn>
                <a:cxn ang="0">
                  <a:pos x="62" y="65"/>
                </a:cxn>
                <a:cxn ang="0">
                  <a:pos x="65" y="63"/>
                </a:cxn>
                <a:cxn ang="0">
                  <a:pos x="66" y="58"/>
                </a:cxn>
                <a:cxn ang="0">
                  <a:pos x="69" y="54"/>
                </a:cxn>
                <a:cxn ang="0">
                  <a:pos x="73" y="47"/>
                </a:cxn>
              </a:cxnLst>
              <a:rect l="0" t="0" r="r" b="b"/>
              <a:pathLst>
                <a:path w="84" h="100">
                  <a:moveTo>
                    <a:pt x="73" y="46"/>
                  </a:moveTo>
                  <a:cubicBezTo>
                    <a:pt x="73" y="45"/>
                    <a:pt x="73" y="44"/>
                    <a:pt x="73" y="43"/>
                  </a:cubicBezTo>
                  <a:cubicBezTo>
                    <a:pt x="73" y="42"/>
                    <a:pt x="73" y="41"/>
                    <a:pt x="73" y="41"/>
                  </a:cubicBezTo>
                  <a:cubicBezTo>
                    <a:pt x="73" y="40"/>
                    <a:pt x="75" y="35"/>
                    <a:pt x="75" y="35"/>
                  </a:cubicBezTo>
                  <a:cubicBezTo>
                    <a:pt x="75" y="35"/>
                    <a:pt x="75" y="35"/>
                    <a:pt x="75" y="35"/>
                  </a:cubicBezTo>
                  <a:cubicBezTo>
                    <a:pt x="75" y="35"/>
                    <a:pt x="76" y="32"/>
                    <a:pt x="76" y="32"/>
                  </a:cubicBezTo>
                  <a:cubicBezTo>
                    <a:pt x="76" y="32"/>
                    <a:pt x="76" y="32"/>
                    <a:pt x="76" y="32"/>
                  </a:cubicBezTo>
                  <a:cubicBezTo>
                    <a:pt x="76" y="32"/>
                    <a:pt x="77" y="32"/>
                    <a:pt x="78" y="32"/>
                  </a:cubicBezTo>
                  <a:cubicBezTo>
                    <a:pt x="78" y="32"/>
                    <a:pt x="78" y="31"/>
                    <a:pt x="78" y="31"/>
                  </a:cubicBezTo>
                  <a:cubicBezTo>
                    <a:pt x="79" y="31"/>
                    <a:pt x="80" y="30"/>
                    <a:pt x="80" y="30"/>
                  </a:cubicBezTo>
                  <a:cubicBezTo>
                    <a:pt x="81" y="29"/>
                    <a:pt x="81" y="29"/>
                    <a:pt x="81" y="29"/>
                  </a:cubicBezTo>
                  <a:cubicBezTo>
                    <a:pt x="81" y="29"/>
                    <a:pt x="81" y="29"/>
                    <a:pt x="81" y="29"/>
                  </a:cubicBezTo>
                  <a:cubicBezTo>
                    <a:pt x="82" y="29"/>
                    <a:pt x="82" y="29"/>
                    <a:pt x="82" y="29"/>
                  </a:cubicBezTo>
                  <a:cubicBezTo>
                    <a:pt x="83" y="29"/>
                    <a:pt x="83" y="27"/>
                    <a:pt x="84" y="27"/>
                  </a:cubicBezTo>
                  <a:cubicBezTo>
                    <a:pt x="83" y="26"/>
                    <a:pt x="83" y="26"/>
                    <a:pt x="82" y="26"/>
                  </a:cubicBezTo>
                  <a:cubicBezTo>
                    <a:pt x="82" y="26"/>
                    <a:pt x="77" y="23"/>
                    <a:pt x="77" y="20"/>
                  </a:cubicBezTo>
                  <a:cubicBezTo>
                    <a:pt x="77" y="18"/>
                    <a:pt x="77" y="12"/>
                    <a:pt x="77" y="12"/>
                  </a:cubicBezTo>
                  <a:cubicBezTo>
                    <a:pt x="77" y="11"/>
                    <a:pt x="77" y="11"/>
                    <a:pt x="76" y="10"/>
                  </a:cubicBezTo>
                  <a:cubicBezTo>
                    <a:pt x="76" y="10"/>
                    <a:pt x="75" y="9"/>
                    <a:pt x="75" y="7"/>
                  </a:cubicBezTo>
                  <a:cubicBezTo>
                    <a:pt x="75" y="7"/>
                    <a:pt x="75" y="6"/>
                    <a:pt x="75" y="6"/>
                  </a:cubicBezTo>
                  <a:cubicBezTo>
                    <a:pt x="75" y="6"/>
                    <a:pt x="70" y="3"/>
                    <a:pt x="69" y="0"/>
                  </a:cubicBezTo>
                  <a:cubicBezTo>
                    <a:pt x="68" y="1"/>
                    <a:pt x="68" y="1"/>
                    <a:pt x="67" y="1"/>
                  </a:cubicBezTo>
                  <a:cubicBezTo>
                    <a:pt x="67" y="1"/>
                    <a:pt x="67" y="2"/>
                    <a:pt x="66" y="2"/>
                  </a:cubicBezTo>
                  <a:cubicBezTo>
                    <a:pt x="66" y="2"/>
                    <a:pt x="65" y="2"/>
                    <a:pt x="65" y="3"/>
                  </a:cubicBezTo>
                  <a:cubicBezTo>
                    <a:pt x="65" y="4"/>
                    <a:pt x="64" y="5"/>
                    <a:pt x="64" y="5"/>
                  </a:cubicBezTo>
                  <a:cubicBezTo>
                    <a:pt x="64" y="5"/>
                    <a:pt x="62" y="5"/>
                    <a:pt x="62" y="5"/>
                  </a:cubicBezTo>
                  <a:cubicBezTo>
                    <a:pt x="61" y="6"/>
                    <a:pt x="61" y="7"/>
                    <a:pt x="61" y="7"/>
                  </a:cubicBezTo>
                  <a:cubicBezTo>
                    <a:pt x="61" y="8"/>
                    <a:pt x="59" y="8"/>
                    <a:pt x="59" y="8"/>
                  </a:cubicBezTo>
                  <a:cubicBezTo>
                    <a:pt x="59" y="8"/>
                    <a:pt x="59" y="8"/>
                    <a:pt x="59" y="8"/>
                  </a:cubicBezTo>
                  <a:cubicBezTo>
                    <a:pt x="59" y="8"/>
                    <a:pt x="57" y="7"/>
                    <a:pt x="57" y="6"/>
                  </a:cubicBezTo>
                  <a:cubicBezTo>
                    <a:pt x="57" y="6"/>
                    <a:pt x="57" y="6"/>
                    <a:pt x="57" y="6"/>
                  </a:cubicBezTo>
                  <a:cubicBezTo>
                    <a:pt x="57" y="6"/>
                    <a:pt x="49" y="6"/>
                    <a:pt x="49" y="6"/>
                  </a:cubicBezTo>
                  <a:cubicBezTo>
                    <a:pt x="48" y="6"/>
                    <a:pt x="48" y="6"/>
                    <a:pt x="48" y="6"/>
                  </a:cubicBezTo>
                  <a:cubicBezTo>
                    <a:pt x="48" y="6"/>
                    <a:pt x="48" y="6"/>
                    <a:pt x="48" y="6"/>
                  </a:cubicBezTo>
                  <a:cubicBezTo>
                    <a:pt x="48" y="5"/>
                    <a:pt x="48" y="6"/>
                    <a:pt x="48" y="6"/>
                  </a:cubicBezTo>
                  <a:cubicBezTo>
                    <a:pt x="48" y="6"/>
                    <a:pt x="47" y="6"/>
                    <a:pt x="47" y="6"/>
                  </a:cubicBezTo>
                  <a:cubicBezTo>
                    <a:pt x="16" y="6"/>
                    <a:pt x="16" y="6"/>
                    <a:pt x="16" y="6"/>
                  </a:cubicBezTo>
                  <a:cubicBezTo>
                    <a:pt x="16" y="17"/>
                    <a:pt x="16" y="17"/>
                    <a:pt x="16" y="17"/>
                  </a:cubicBezTo>
                  <a:cubicBezTo>
                    <a:pt x="16" y="17"/>
                    <a:pt x="16" y="17"/>
                    <a:pt x="16" y="17"/>
                  </a:cubicBezTo>
                  <a:cubicBezTo>
                    <a:pt x="16" y="17"/>
                    <a:pt x="14" y="17"/>
                    <a:pt x="13" y="17"/>
                  </a:cubicBezTo>
                  <a:cubicBezTo>
                    <a:pt x="13" y="17"/>
                    <a:pt x="12" y="17"/>
                    <a:pt x="12" y="17"/>
                  </a:cubicBezTo>
                  <a:cubicBezTo>
                    <a:pt x="11" y="17"/>
                    <a:pt x="11" y="17"/>
                    <a:pt x="11" y="18"/>
                  </a:cubicBezTo>
                  <a:cubicBezTo>
                    <a:pt x="11" y="18"/>
                    <a:pt x="11" y="18"/>
                    <a:pt x="11" y="19"/>
                  </a:cubicBezTo>
                  <a:cubicBezTo>
                    <a:pt x="11" y="21"/>
                    <a:pt x="11" y="24"/>
                    <a:pt x="11" y="24"/>
                  </a:cubicBezTo>
                  <a:cubicBezTo>
                    <a:pt x="11" y="38"/>
                    <a:pt x="11" y="38"/>
                    <a:pt x="11" y="38"/>
                  </a:cubicBezTo>
                  <a:cubicBezTo>
                    <a:pt x="11" y="38"/>
                    <a:pt x="11" y="39"/>
                    <a:pt x="11" y="39"/>
                  </a:cubicBezTo>
                  <a:cubicBezTo>
                    <a:pt x="11" y="39"/>
                    <a:pt x="7" y="39"/>
                    <a:pt x="7" y="39"/>
                  </a:cubicBezTo>
                  <a:cubicBezTo>
                    <a:pt x="7" y="39"/>
                    <a:pt x="7" y="39"/>
                    <a:pt x="7" y="39"/>
                  </a:cubicBezTo>
                  <a:cubicBezTo>
                    <a:pt x="7" y="39"/>
                    <a:pt x="6" y="39"/>
                    <a:pt x="6" y="40"/>
                  </a:cubicBezTo>
                  <a:cubicBezTo>
                    <a:pt x="6" y="40"/>
                    <a:pt x="5" y="42"/>
                    <a:pt x="5" y="43"/>
                  </a:cubicBezTo>
                  <a:cubicBezTo>
                    <a:pt x="5" y="43"/>
                    <a:pt x="5" y="44"/>
                    <a:pt x="4" y="44"/>
                  </a:cubicBezTo>
                  <a:cubicBezTo>
                    <a:pt x="4" y="44"/>
                    <a:pt x="3" y="44"/>
                    <a:pt x="3" y="45"/>
                  </a:cubicBezTo>
                  <a:cubicBezTo>
                    <a:pt x="4" y="45"/>
                    <a:pt x="4" y="45"/>
                    <a:pt x="4" y="45"/>
                  </a:cubicBezTo>
                  <a:cubicBezTo>
                    <a:pt x="4" y="46"/>
                    <a:pt x="4" y="46"/>
                    <a:pt x="4" y="46"/>
                  </a:cubicBezTo>
                  <a:cubicBezTo>
                    <a:pt x="4" y="46"/>
                    <a:pt x="4" y="47"/>
                    <a:pt x="4" y="47"/>
                  </a:cubicBezTo>
                  <a:cubicBezTo>
                    <a:pt x="4" y="47"/>
                    <a:pt x="3" y="47"/>
                    <a:pt x="3" y="47"/>
                  </a:cubicBezTo>
                  <a:cubicBezTo>
                    <a:pt x="3" y="47"/>
                    <a:pt x="2" y="48"/>
                    <a:pt x="2" y="48"/>
                  </a:cubicBezTo>
                  <a:cubicBezTo>
                    <a:pt x="2" y="49"/>
                    <a:pt x="2" y="49"/>
                    <a:pt x="2" y="49"/>
                  </a:cubicBezTo>
                  <a:cubicBezTo>
                    <a:pt x="2" y="49"/>
                    <a:pt x="3" y="50"/>
                    <a:pt x="3" y="51"/>
                  </a:cubicBezTo>
                  <a:cubicBezTo>
                    <a:pt x="3" y="51"/>
                    <a:pt x="2" y="52"/>
                    <a:pt x="2" y="52"/>
                  </a:cubicBezTo>
                  <a:cubicBezTo>
                    <a:pt x="1" y="52"/>
                    <a:pt x="0" y="53"/>
                    <a:pt x="1" y="54"/>
                  </a:cubicBezTo>
                  <a:cubicBezTo>
                    <a:pt x="1" y="54"/>
                    <a:pt x="2" y="54"/>
                    <a:pt x="2" y="54"/>
                  </a:cubicBezTo>
                  <a:cubicBezTo>
                    <a:pt x="2" y="54"/>
                    <a:pt x="3" y="53"/>
                    <a:pt x="3" y="54"/>
                  </a:cubicBezTo>
                  <a:cubicBezTo>
                    <a:pt x="3" y="54"/>
                    <a:pt x="4" y="56"/>
                    <a:pt x="4" y="56"/>
                  </a:cubicBezTo>
                  <a:cubicBezTo>
                    <a:pt x="4" y="57"/>
                    <a:pt x="4" y="57"/>
                    <a:pt x="4" y="57"/>
                  </a:cubicBezTo>
                  <a:cubicBezTo>
                    <a:pt x="4" y="57"/>
                    <a:pt x="4" y="57"/>
                    <a:pt x="4" y="57"/>
                  </a:cubicBezTo>
                  <a:cubicBezTo>
                    <a:pt x="4" y="57"/>
                    <a:pt x="5" y="57"/>
                    <a:pt x="5" y="57"/>
                  </a:cubicBezTo>
                  <a:cubicBezTo>
                    <a:pt x="4" y="57"/>
                    <a:pt x="3" y="59"/>
                    <a:pt x="6" y="61"/>
                  </a:cubicBezTo>
                  <a:cubicBezTo>
                    <a:pt x="6" y="61"/>
                    <a:pt x="6" y="61"/>
                    <a:pt x="6" y="61"/>
                  </a:cubicBezTo>
                  <a:cubicBezTo>
                    <a:pt x="6" y="61"/>
                    <a:pt x="6" y="63"/>
                    <a:pt x="6" y="63"/>
                  </a:cubicBezTo>
                  <a:cubicBezTo>
                    <a:pt x="6" y="63"/>
                    <a:pt x="6" y="63"/>
                    <a:pt x="6" y="63"/>
                  </a:cubicBezTo>
                  <a:cubicBezTo>
                    <a:pt x="6" y="63"/>
                    <a:pt x="9" y="67"/>
                    <a:pt x="9" y="67"/>
                  </a:cubicBezTo>
                  <a:cubicBezTo>
                    <a:pt x="10" y="68"/>
                    <a:pt x="10" y="68"/>
                    <a:pt x="10" y="69"/>
                  </a:cubicBezTo>
                  <a:cubicBezTo>
                    <a:pt x="10" y="69"/>
                    <a:pt x="9" y="69"/>
                    <a:pt x="10" y="70"/>
                  </a:cubicBezTo>
                  <a:cubicBezTo>
                    <a:pt x="10" y="70"/>
                    <a:pt x="10" y="71"/>
                    <a:pt x="9" y="72"/>
                  </a:cubicBezTo>
                  <a:cubicBezTo>
                    <a:pt x="9" y="72"/>
                    <a:pt x="9" y="72"/>
                    <a:pt x="9" y="72"/>
                  </a:cubicBezTo>
                  <a:cubicBezTo>
                    <a:pt x="9" y="72"/>
                    <a:pt x="9" y="73"/>
                    <a:pt x="9" y="74"/>
                  </a:cubicBezTo>
                  <a:cubicBezTo>
                    <a:pt x="9" y="74"/>
                    <a:pt x="9" y="74"/>
                    <a:pt x="9" y="74"/>
                  </a:cubicBezTo>
                  <a:cubicBezTo>
                    <a:pt x="9" y="74"/>
                    <a:pt x="10" y="74"/>
                    <a:pt x="11" y="74"/>
                  </a:cubicBezTo>
                  <a:cubicBezTo>
                    <a:pt x="11" y="74"/>
                    <a:pt x="12" y="74"/>
                    <a:pt x="12" y="74"/>
                  </a:cubicBezTo>
                  <a:cubicBezTo>
                    <a:pt x="12" y="74"/>
                    <a:pt x="12" y="74"/>
                    <a:pt x="12" y="74"/>
                  </a:cubicBezTo>
                  <a:cubicBezTo>
                    <a:pt x="12" y="74"/>
                    <a:pt x="13" y="76"/>
                    <a:pt x="13" y="76"/>
                  </a:cubicBezTo>
                  <a:cubicBezTo>
                    <a:pt x="13" y="76"/>
                    <a:pt x="13" y="76"/>
                    <a:pt x="13" y="76"/>
                  </a:cubicBezTo>
                  <a:cubicBezTo>
                    <a:pt x="13" y="76"/>
                    <a:pt x="16" y="77"/>
                    <a:pt x="17" y="77"/>
                  </a:cubicBezTo>
                  <a:cubicBezTo>
                    <a:pt x="17" y="78"/>
                    <a:pt x="18" y="78"/>
                    <a:pt x="18" y="79"/>
                  </a:cubicBezTo>
                  <a:cubicBezTo>
                    <a:pt x="18" y="79"/>
                    <a:pt x="18" y="79"/>
                    <a:pt x="18" y="79"/>
                  </a:cubicBezTo>
                  <a:cubicBezTo>
                    <a:pt x="18" y="79"/>
                    <a:pt x="23" y="84"/>
                    <a:pt x="23" y="84"/>
                  </a:cubicBezTo>
                  <a:cubicBezTo>
                    <a:pt x="23" y="84"/>
                    <a:pt x="23" y="84"/>
                    <a:pt x="23" y="84"/>
                  </a:cubicBezTo>
                  <a:cubicBezTo>
                    <a:pt x="23" y="84"/>
                    <a:pt x="23" y="85"/>
                    <a:pt x="23" y="86"/>
                  </a:cubicBezTo>
                  <a:cubicBezTo>
                    <a:pt x="23" y="87"/>
                    <a:pt x="24" y="87"/>
                    <a:pt x="24" y="87"/>
                  </a:cubicBezTo>
                  <a:cubicBezTo>
                    <a:pt x="24" y="87"/>
                    <a:pt x="25" y="87"/>
                    <a:pt x="25" y="88"/>
                  </a:cubicBezTo>
                  <a:cubicBezTo>
                    <a:pt x="26" y="88"/>
                    <a:pt x="26" y="88"/>
                    <a:pt x="26" y="88"/>
                  </a:cubicBezTo>
                  <a:cubicBezTo>
                    <a:pt x="26" y="88"/>
                    <a:pt x="28" y="89"/>
                    <a:pt x="28" y="90"/>
                  </a:cubicBezTo>
                  <a:cubicBezTo>
                    <a:pt x="28" y="90"/>
                    <a:pt x="28" y="91"/>
                    <a:pt x="28" y="91"/>
                  </a:cubicBezTo>
                  <a:cubicBezTo>
                    <a:pt x="28" y="91"/>
                    <a:pt x="28" y="92"/>
                    <a:pt x="28" y="92"/>
                  </a:cubicBezTo>
                  <a:cubicBezTo>
                    <a:pt x="29" y="93"/>
                    <a:pt x="30" y="93"/>
                    <a:pt x="30" y="93"/>
                  </a:cubicBezTo>
                  <a:cubicBezTo>
                    <a:pt x="30" y="94"/>
                    <a:pt x="30" y="94"/>
                    <a:pt x="31" y="95"/>
                  </a:cubicBezTo>
                  <a:cubicBezTo>
                    <a:pt x="31" y="95"/>
                    <a:pt x="33" y="96"/>
                    <a:pt x="33" y="96"/>
                  </a:cubicBezTo>
                  <a:cubicBezTo>
                    <a:pt x="34" y="95"/>
                    <a:pt x="34" y="95"/>
                    <a:pt x="35" y="95"/>
                  </a:cubicBezTo>
                  <a:cubicBezTo>
                    <a:pt x="35" y="95"/>
                    <a:pt x="37" y="96"/>
                    <a:pt x="37" y="95"/>
                  </a:cubicBezTo>
                  <a:cubicBezTo>
                    <a:pt x="38" y="95"/>
                    <a:pt x="38" y="95"/>
                    <a:pt x="38" y="95"/>
                  </a:cubicBezTo>
                  <a:cubicBezTo>
                    <a:pt x="38" y="95"/>
                    <a:pt x="38" y="95"/>
                    <a:pt x="39" y="94"/>
                  </a:cubicBezTo>
                  <a:cubicBezTo>
                    <a:pt x="39" y="94"/>
                    <a:pt x="40" y="94"/>
                    <a:pt x="40" y="94"/>
                  </a:cubicBezTo>
                  <a:cubicBezTo>
                    <a:pt x="40" y="94"/>
                    <a:pt x="40" y="94"/>
                    <a:pt x="40" y="95"/>
                  </a:cubicBezTo>
                  <a:cubicBezTo>
                    <a:pt x="40" y="95"/>
                    <a:pt x="40" y="95"/>
                    <a:pt x="41" y="96"/>
                  </a:cubicBezTo>
                  <a:cubicBezTo>
                    <a:pt x="41" y="97"/>
                    <a:pt x="42" y="97"/>
                    <a:pt x="42" y="97"/>
                  </a:cubicBezTo>
                  <a:cubicBezTo>
                    <a:pt x="43" y="98"/>
                    <a:pt x="44" y="98"/>
                    <a:pt x="44" y="98"/>
                  </a:cubicBezTo>
                  <a:cubicBezTo>
                    <a:pt x="44" y="99"/>
                    <a:pt x="44" y="99"/>
                    <a:pt x="44" y="99"/>
                  </a:cubicBezTo>
                  <a:cubicBezTo>
                    <a:pt x="45" y="99"/>
                    <a:pt x="45" y="100"/>
                    <a:pt x="45" y="100"/>
                  </a:cubicBezTo>
                  <a:cubicBezTo>
                    <a:pt x="45" y="100"/>
                    <a:pt x="45" y="100"/>
                    <a:pt x="45" y="100"/>
                  </a:cubicBezTo>
                  <a:cubicBezTo>
                    <a:pt x="46" y="99"/>
                    <a:pt x="46" y="98"/>
                    <a:pt x="46" y="98"/>
                  </a:cubicBezTo>
                  <a:cubicBezTo>
                    <a:pt x="46" y="98"/>
                    <a:pt x="47" y="98"/>
                    <a:pt x="47" y="98"/>
                  </a:cubicBezTo>
                  <a:cubicBezTo>
                    <a:pt x="47" y="98"/>
                    <a:pt x="49" y="99"/>
                    <a:pt x="49" y="99"/>
                  </a:cubicBezTo>
                  <a:cubicBezTo>
                    <a:pt x="49" y="99"/>
                    <a:pt x="49" y="99"/>
                    <a:pt x="49" y="99"/>
                  </a:cubicBezTo>
                  <a:cubicBezTo>
                    <a:pt x="49" y="99"/>
                    <a:pt x="50" y="98"/>
                    <a:pt x="50" y="98"/>
                  </a:cubicBezTo>
                  <a:cubicBezTo>
                    <a:pt x="50" y="98"/>
                    <a:pt x="50" y="98"/>
                    <a:pt x="50" y="98"/>
                  </a:cubicBezTo>
                  <a:cubicBezTo>
                    <a:pt x="50" y="98"/>
                    <a:pt x="51" y="99"/>
                    <a:pt x="51" y="99"/>
                  </a:cubicBezTo>
                  <a:cubicBezTo>
                    <a:pt x="51" y="99"/>
                    <a:pt x="51" y="99"/>
                    <a:pt x="51" y="99"/>
                  </a:cubicBezTo>
                  <a:cubicBezTo>
                    <a:pt x="51" y="99"/>
                    <a:pt x="51" y="99"/>
                    <a:pt x="51" y="99"/>
                  </a:cubicBezTo>
                  <a:cubicBezTo>
                    <a:pt x="51" y="99"/>
                    <a:pt x="52" y="100"/>
                    <a:pt x="52" y="100"/>
                  </a:cubicBezTo>
                  <a:cubicBezTo>
                    <a:pt x="52" y="99"/>
                    <a:pt x="54" y="98"/>
                    <a:pt x="56" y="98"/>
                  </a:cubicBezTo>
                  <a:cubicBezTo>
                    <a:pt x="56" y="98"/>
                    <a:pt x="56" y="98"/>
                    <a:pt x="56" y="98"/>
                  </a:cubicBezTo>
                  <a:cubicBezTo>
                    <a:pt x="57" y="98"/>
                    <a:pt x="57" y="98"/>
                    <a:pt x="57" y="98"/>
                  </a:cubicBezTo>
                  <a:cubicBezTo>
                    <a:pt x="58" y="98"/>
                    <a:pt x="58" y="99"/>
                    <a:pt x="59" y="98"/>
                  </a:cubicBezTo>
                  <a:cubicBezTo>
                    <a:pt x="59" y="98"/>
                    <a:pt x="60" y="97"/>
                    <a:pt x="61" y="96"/>
                  </a:cubicBezTo>
                  <a:cubicBezTo>
                    <a:pt x="62" y="95"/>
                    <a:pt x="63" y="94"/>
                    <a:pt x="63" y="94"/>
                  </a:cubicBezTo>
                  <a:cubicBezTo>
                    <a:pt x="63" y="94"/>
                    <a:pt x="63" y="94"/>
                    <a:pt x="63" y="94"/>
                  </a:cubicBezTo>
                  <a:cubicBezTo>
                    <a:pt x="63" y="94"/>
                    <a:pt x="68" y="94"/>
                    <a:pt x="70" y="94"/>
                  </a:cubicBezTo>
                  <a:cubicBezTo>
                    <a:pt x="70" y="94"/>
                    <a:pt x="70" y="93"/>
                    <a:pt x="70" y="93"/>
                  </a:cubicBezTo>
                  <a:cubicBezTo>
                    <a:pt x="69" y="93"/>
                    <a:pt x="70" y="91"/>
                    <a:pt x="70" y="91"/>
                  </a:cubicBezTo>
                  <a:cubicBezTo>
                    <a:pt x="70" y="91"/>
                    <a:pt x="70" y="91"/>
                    <a:pt x="70" y="91"/>
                  </a:cubicBezTo>
                  <a:cubicBezTo>
                    <a:pt x="69" y="90"/>
                    <a:pt x="68" y="90"/>
                    <a:pt x="68" y="90"/>
                  </a:cubicBezTo>
                  <a:cubicBezTo>
                    <a:pt x="68" y="90"/>
                    <a:pt x="67" y="90"/>
                    <a:pt x="67" y="89"/>
                  </a:cubicBezTo>
                  <a:cubicBezTo>
                    <a:pt x="66" y="89"/>
                    <a:pt x="65" y="85"/>
                    <a:pt x="65" y="85"/>
                  </a:cubicBezTo>
                  <a:cubicBezTo>
                    <a:pt x="65" y="84"/>
                    <a:pt x="62" y="82"/>
                    <a:pt x="62" y="82"/>
                  </a:cubicBezTo>
                  <a:cubicBezTo>
                    <a:pt x="62" y="82"/>
                    <a:pt x="62" y="82"/>
                    <a:pt x="62" y="82"/>
                  </a:cubicBezTo>
                  <a:cubicBezTo>
                    <a:pt x="61" y="81"/>
                    <a:pt x="60" y="80"/>
                    <a:pt x="60" y="79"/>
                  </a:cubicBezTo>
                  <a:cubicBezTo>
                    <a:pt x="59" y="79"/>
                    <a:pt x="56" y="78"/>
                    <a:pt x="56" y="78"/>
                  </a:cubicBezTo>
                  <a:cubicBezTo>
                    <a:pt x="56" y="78"/>
                    <a:pt x="56" y="77"/>
                    <a:pt x="56" y="77"/>
                  </a:cubicBezTo>
                  <a:cubicBezTo>
                    <a:pt x="56" y="77"/>
                    <a:pt x="56" y="77"/>
                    <a:pt x="56" y="77"/>
                  </a:cubicBezTo>
                  <a:cubicBezTo>
                    <a:pt x="56" y="77"/>
                    <a:pt x="57" y="76"/>
                    <a:pt x="57" y="75"/>
                  </a:cubicBezTo>
                  <a:cubicBezTo>
                    <a:pt x="57" y="75"/>
                    <a:pt x="57" y="75"/>
                    <a:pt x="57" y="75"/>
                  </a:cubicBezTo>
                  <a:cubicBezTo>
                    <a:pt x="57" y="75"/>
                    <a:pt x="58" y="75"/>
                    <a:pt x="58" y="75"/>
                  </a:cubicBezTo>
                  <a:cubicBezTo>
                    <a:pt x="59" y="75"/>
                    <a:pt x="59" y="75"/>
                    <a:pt x="60" y="75"/>
                  </a:cubicBezTo>
                  <a:cubicBezTo>
                    <a:pt x="60" y="75"/>
                    <a:pt x="61" y="75"/>
                    <a:pt x="61" y="75"/>
                  </a:cubicBezTo>
                  <a:cubicBezTo>
                    <a:pt x="61" y="74"/>
                    <a:pt x="61" y="74"/>
                    <a:pt x="61" y="74"/>
                  </a:cubicBezTo>
                  <a:cubicBezTo>
                    <a:pt x="61" y="73"/>
                    <a:pt x="61" y="71"/>
                    <a:pt x="61" y="70"/>
                  </a:cubicBezTo>
                  <a:cubicBezTo>
                    <a:pt x="61" y="70"/>
                    <a:pt x="61" y="70"/>
                    <a:pt x="61" y="70"/>
                  </a:cubicBezTo>
                  <a:cubicBezTo>
                    <a:pt x="61" y="70"/>
                    <a:pt x="62" y="67"/>
                    <a:pt x="62" y="67"/>
                  </a:cubicBezTo>
                  <a:cubicBezTo>
                    <a:pt x="63" y="66"/>
                    <a:pt x="62" y="65"/>
                    <a:pt x="62" y="65"/>
                  </a:cubicBezTo>
                  <a:cubicBezTo>
                    <a:pt x="62" y="64"/>
                    <a:pt x="63" y="63"/>
                    <a:pt x="63" y="63"/>
                  </a:cubicBezTo>
                  <a:cubicBezTo>
                    <a:pt x="64" y="63"/>
                    <a:pt x="64" y="63"/>
                    <a:pt x="64" y="63"/>
                  </a:cubicBezTo>
                  <a:cubicBezTo>
                    <a:pt x="65" y="64"/>
                    <a:pt x="65" y="63"/>
                    <a:pt x="65" y="63"/>
                  </a:cubicBezTo>
                  <a:cubicBezTo>
                    <a:pt x="66" y="63"/>
                    <a:pt x="66" y="63"/>
                    <a:pt x="65" y="62"/>
                  </a:cubicBezTo>
                  <a:cubicBezTo>
                    <a:pt x="65" y="62"/>
                    <a:pt x="66" y="62"/>
                    <a:pt x="66" y="62"/>
                  </a:cubicBezTo>
                  <a:cubicBezTo>
                    <a:pt x="66" y="61"/>
                    <a:pt x="66" y="58"/>
                    <a:pt x="66" y="58"/>
                  </a:cubicBezTo>
                  <a:cubicBezTo>
                    <a:pt x="66" y="58"/>
                    <a:pt x="67" y="58"/>
                    <a:pt x="67" y="57"/>
                  </a:cubicBezTo>
                  <a:cubicBezTo>
                    <a:pt x="67" y="57"/>
                    <a:pt x="69" y="55"/>
                    <a:pt x="69" y="54"/>
                  </a:cubicBezTo>
                  <a:cubicBezTo>
                    <a:pt x="69" y="54"/>
                    <a:pt x="69" y="54"/>
                    <a:pt x="69" y="54"/>
                  </a:cubicBezTo>
                  <a:cubicBezTo>
                    <a:pt x="69" y="54"/>
                    <a:pt x="71" y="54"/>
                    <a:pt x="71" y="54"/>
                  </a:cubicBezTo>
                  <a:cubicBezTo>
                    <a:pt x="72" y="54"/>
                    <a:pt x="72" y="54"/>
                    <a:pt x="72" y="54"/>
                  </a:cubicBezTo>
                  <a:cubicBezTo>
                    <a:pt x="72" y="54"/>
                    <a:pt x="73" y="49"/>
                    <a:pt x="73" y="47"/>
                  </a:cubicBezTo>
                  <a:cubicBezTo>
                    <a:pt x="73" y="47"/>
                    <a:pt x="73" y="46"/>
                    <a:pt x="73" y="4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3" name="Freeform 796"/>
            <p:cNvSpPr>
              <a:spLocks/>
            </p:cNvSpPr>
            <p:nvPr/>
          </p:nvSpPr>
          <p:spPr bwMode="auto">
            <a:xfrm>
              <a:off x="2825" y="2361"/>
              <a:ext cx="123" cy="184"/>
            </a:xfrm>
            <a:custGeom>
              <a:avLst/>
              <a:gdLst/>
              <a:ahLst/>
              <a:cxnLst>
                <a:cxn ang="0">
                  <a:pos x="35" y="26"/>
                </a:cxn>
                <a:cxn ang="0">
                  <a:pos x="32" y="23"/>
                </a:cxn>
                <a:cxn ang="0">
                  <a:pos x="27" y="18"/>
                </a:cxn>
                <a:cxn ang="0">
                  <a:pos x="28" y="16"/>
                </a:cxn>
                <a:cxn ang="0">
                  <a:pos x="31" y="16"/>
                </a:cxn>
                <a:cxn ang="0">
                  <a:pos x="33" y="15"/>
                </a:cxn>
                <a:cxn ang="0">
                  <a:pos x="34" y="15"/>
                </a:cxn>
                <a:cxn ang="0">
                  <a:pos x="32" y="11"/>
                </a:cxn>
                <a:cxn ang="0">
                  <a:pos x="32" y="6"/>
                </a:cxn>
                <a:cxn ang="0">
                  <a:pos x="31" y="4"/>
                </a:cxn>
                <a:cxn ang="0">
                  <a:pos x="30" y="1"/>
                </a:cxn>
                <a:cxn ang="0">
                  <a:pos x="27" y="0"/>
                </a:cxn>
                <a:cxn ang="0">
                  <a:pos x="28" y="3"/>
                </a:cxn>
                <a:cxn ang="0">
                  <a:pos x="30" y="6"/>
                </a:cxn>
                <a:cxn ang="0">
                  <a:pos x="28" y="9"/>
                </a:cxn>
                <a:cxn ang="0">
                  <a:pos x="25" y="11"/>
                </a:cxn>
                <a:cxn ang="0">
                  <a:pos x="24" y="15"/>
                </a:cxn>
                <a:cxn ang="0">
                  <a:pos x="23" y="17"/>
                </a:cxn>
                <a:cxn ang="0">
                  <a:pos x="21" y="19"/>
                </a:cxn>
                <a:cxn ang="0">
                  <a:pos x="18" y="24"/>
                </a:cxn>
                <a:cxn ang="0">
                  <a:pos x="16" y="29"/>
                </a:cxn>
                <a:cxn ang="0">
                  <a:pos x="15" y="31"/>
                </a:cxn>
                <a:cxn ang="0">
                  <a:pos x="13" y="33"/>
                </a:cxn>
                <a:cxn ang="0">
                  <a:pos x="11" y="31"/>
                </a:cxn>
                <a:cxn ang="0">
                  <a:pos x="10" y="31"/>
                </a:cxn>
                <a:cxn ang="0">
                  <a:pos x="9" y="31"/>
                </a:cxn>
                <a:cxn ang="0">
                  <a:pos x="6" y="32"/>
                </a:cxn>
                <a:cxn ang="0">
                  <a:pos x="5" y="33"/>
                </a:cxn>
                <a:cxn ang="0">
                  <a:pos x="2" y="36"/>
                </a:cxn>
                <a:cxn ang="0">
                  <a:pos x="1" y="38"/>
                </a:cxn>
                <a:cxn ang="0">
                  <a:pos x="0" y="42"/>
                </a:cxn>
                <a:cxn ang="0">
                  <a:pos x="0" y="42"/>
                </a:cxn>
                <a:cxn ang="0">
                  <a:pos x="3" y="45"/>
                </a:cxn>
                <a:cxn ang="0">
                  <a:pos x="5" y="45"/>
                </a:cxn>
                <a:cxn ang="0">
                  <a:pos x="5" y="47"/>
                </a:cxn>
                <a:cxn ang="0">
                  <a:pos x="6" y="53"/>
                </a:cxn>
                <a:cxn ang="0">
                  <a:pos x="14" y="54"/>
                </a:cxn>
                <a:cxn ang="0">
                  <a:pos x="19" y="54"/>
                </a:cxn>
                <a:cxn ang="0">
                  <a:pos x="23" y="54"/>
                </a:cxn>
                <a:cxn ang="0">
                  <a:pos x="31" y="55"/>
                </a:cxn>
                <a:cxn ang="0">
                  <a:pos x="33" y="55"/>
                </a:cxn>
                <a:cxn ang="0">
                  <a:pos x="36" y="56"/>
                </a:cxn>
                <a:cxn ang="0">
                  <a:pos x="37" y="56"/>
                </a:cxn>
                <a:cxn ang="0">
                  <a:pos x="37" y="52"/>
                </a:cxn>
                <a:cxn ang="0">
                  <a:pos x="34" y="48"/>
                </a:cxn>
                <a:cxn ang="0">
                  <a:pos x="32" y="45"/>
                </a:cxn>
                <a:cxn ang="0">
                  <a:pos x="31" y="43"/>
                </a:cxn>
                <a:cxn ang="0">
                  <a:pos x="30" y="40"/>
                </a:cxn>
                <a:cxn ang="0">
                  <a:pos x="30" y="36"/>
                </a:cxn>
                <a:cxn ang="0">
                  <a:pos x="30" y="34"/>
                </a:cxn>
                <a:cxn ang="0">
                  <a:pos x="33" y="29"/>
                </a:cxn>
                <a:cxn ang="0">
                  <a:pos x="34" y="28"/>
                </a:cxn>
              </a:cxnLst>
              <a:rect l="0" t="0" r="r" b="b"/>
              <a:pathLst>
                <a:path w="38" h="57">
                  <a:moveTo>
                    <a:pt x="34" y="28"/>
                  </a:moveTo>
                  <a:cubicBezTo>
                    <a:pt x="34" y="27"/>
                    <a:pt x="35" y="27"/>
                    <a:pt x="35" y="27"/>
                  </a:cubicBezTo>
                  <a:cubicBezTo>
                    <a:pt x="35" y="27"/>
                    <a:pt x="35" y="26"/>
                    <a:pt x="35" y="26"/>
                  </a:cubicBezTo>
                  <a:cubicBezTo>
                    <a:pt x="34" y="26"/>
                    <a:pt x="34" y="26"/>
                    <a:pt x="34" y="26"/>
                  </a:cubicBezTo>
                  <a:cubicBezTo>
                    <a:pt x="34" y="25"/>
                    <a:pt x="33" y="23"/>
                    <a:pt x="33" y="23"/>
                  </a:cubicBezTo>
                  <a:cubicBezTo>
                    <a:pt x="33" y="23"/>
                    <a:pt x="33" y="23"/>
                    <a:pt x="32" y="23"/>
                  </a:cubicBezTo>
                  <a:cubicBezTo>
                    <a:pt x="32" y="23"/>
                    <a:pt x="32" y="22"/>
                    <a:pt x="32" y="22"/>
                  </a:cubicBezTo>
                  <a:cubicBezTo>
                    <a:pt x="32" y="22"/>
                    <a:pt x="29" y="19"/>
                    <a:pt x="28" y="19"/>
                  </a:cubicBezTo>
                  <a:cubicBezTo>
                    <a:pt x="28" y="19"/>
                    <a:pt x="28" y="18"/>
                    <a:pt x="27" y="18"/>
                  </a:cubicBezTo>
                  <a:cubicBezTo>
                    <a:pt x="27" y="18"/>
                    <a:pt x="27" y="18"/>
                    <a:pt x="27" y="17"/>
                  </a:cubicBezTo>
                  <a:cubicBezTo>
                    <a:pt x="27" y="17"/>
                    <a:pt x="27" y="17"/>
                    <a:pt x="27" y="17"/>
                  </a:cubicBezTo>
                  <a:cubicBezTo>
                    <a:pt x="27" y="16"/>
                    <a:pt x="28" y="16"/>
                    <a:pt x="28" y="16"/>
                  </a:cubicBezTo>
                  <a:cubicBezTo>
                    <a:pt x="28" y="15"/>
                    <a:pt x="28" y="15"/>
                    <a:pt x="28" y="15"/>
                  </a:cubicBezTo>
                  <a:cubicBezTo>
                    <a:pt x="28" y="15"/>
                    <a:pt x="29" y="15"/>
                    <a:pt x="29" y="15"/>
                  </a:cubicBezTo>
                  <a:cubicBezTo>
                    <a:pt x="29" y="15"/>
                    <a:pt x="31" y="16"/>
                    <a:pt x="31" y="16"/>
                  </a:cubicBezTo>
                  <a:cubicBezTo>
                    <a:pt x="31" y="16"/>
                    <a:pt x="31" y="16"/>
                    <a:pt x="31" y="16"/>
                  </a:cubicBezTo>
                  <a:cubicBezTo>
                    <a:pt x="31" y="16"/>
                    <a:pt x="32" y="15"/>
                    <a:pt x="32" y="15"/>
                  </a:cubicBezTo>
                  <a:cubicBezTo>
                    <a:pt x="33" y="15"/>
                    <a:pt x="33" y="15"/>
                    <a:pt x="33" y="15"/>
                  </a:cubicBezTo>
                  <a:cubicBezTo>
                    <a:pt x="33" y="16"/>
                    <a:pt x="34" y="16"/>
                    <a:pt x="35" y="15"/>
                  </a:cubicBezTo>
                  <a:cubicBezTo>
                    <a:pt x="35" y="15"/>
                    <a:pt x="35" y="15"/>
                    <a:pt x="35" y="15"/>
                  </a:cubicBezTo>
                  <a:cubicBezTo>
                    <a:pt x="35" y="15"/>
                    <a:pt x="34" y="15"/>
                    <a:pt x="34" y="15"/>
                  </a:cubicBezTo>
                  <a:cubicBezTo>
                    <a:pt x="34" y="14"/>
                    <a:pt x="33" y="13"/>
                    <a:pt x="33" y="13"/>
                  </a:cubicBezTo>
                  <a:cubicBezTo>
                    <a:pt x="33" y="13"/>
                    <a:pt x="32" y="12"/>
                    <a:pt x="32" y="12"/>
                  </a:cubicBezTo>
                  <a:cubicBezTo>
                    <a:pt x="32" y="12"/>
                    <a:pt x="32" y="12"/>
                    <a:pt x="32" y="11"/>
                  </a:cubicBezTo>
                  <a:cubicBezTo>
                    <a:pt x="32" y="11"/>
                    <a:pt x="32" y="10"/>
                    <a:pt x="32" y="10"/>
                  </a:cubicBezTo>
                  <a:cubicBezTo>
                    <a:pt x="32" y="10"/>
                    <a:pt x="32" y="10"/>
                    <a:pt x="32" y="10"/>
                  </a:cubicBezTo>
                  <a:cubicBezTo>
                    <a:pt x="33" y="8"/>
                    <a:pt x="32" y="6"/>
                    <a:pt x="32" y="6"/>
                  </a:cubicBezTo>
                  <a:cubicBezTo>
                    <a:pt x="32" y="6"/>
                    <a:pt x="32" y="6"/>
                    <a:pt x="32" y="6"/>
                  </a:cubicBezTo>
                  <a:cubicBezTo>
                    <a:pt x="32" y="6"/>
                    <a:pt x="32" y="5"/>
                    <a:pt x="31" y="5"/>
                  </a:cubicBezTo>
                  <a:cubicBezTo>
                    <a:pt x="31" y="4"/>
                    <a:pt x="31" y="4"/>
                    <a:pt x="31" y="4"/>
                  </a:cubicBezTo>
                  <a:cubicBezTo>
                    <a:pt x="31" y="3"/>
                    <a:pt x="31" y="2"/>
                    <a:pt x="31" y="2"/>
                  </a:cubicBezTo>
                  <a:cubicBezTo>
                    <a:pt x="30" y="2"/>
                    <a:pt x="30" y="2"/>
                    <a:pt x="30" y="1"/>
                  </a:cubicBezTo>
                  <a:cubicBezTo>
                    <a:pt x="30" y="1"/>
                    <a:pt x="30" y="1"/>
                    <a:pt x="30" y="1"/>
                  </a:cubicBezTo>
                  <a:cubicBezTo>
                    <a:pt x="30" y="1"/>
                    <a:pt x="29" y="1"/>
                    <a:pt x="29" y="0"/>
                  </a:cubicBezTo>
                  <a:cubicBezTo>
                    <a:pt x="29" y="0"/>
                    <a:pt x="29" y="0"/>
                    <a:pt x="29" y="0"/>
                  </a:cubicBezTo>
                  <a:cubicBezTo>
                    <a:pt x="27" y="0"/>
                    <a:pt x="27" y="0"/>
                    <a:pt x="27" y="0"/>
                  </a:cubicBezTo>
                  <a:cubicBezTo>
                    <a:pt x="27" y="0"/>
                    <a:pt x="27" y="0"/>
                    <a:pt x="27" y="0"/>
                  </a:cubicBezTo>
                  <a:cubicBezTo>
                    <a:pt x="27" y="1"/>
                    <a:pt x="28" y="3"/>
                    <a:pt x="28" y="3"/>
                  </a:cubicBezTo>
                  <a:cubicBezTo>
                    <a:pt x="28" y="3"/>
                    <a:pt x="28" y="3"/>
                    <a:pt x="28" y="3"/>
                  </a:cubicBezTo>
                  <a:cubicBezTo>
                    <a:pt x="28" y="3"/>
                    <a:pt x="29" y="4"/>
                    <a:pt x="30" y="5"/>
                  </a:cubicBezTo>
                  <a:cubicBezTo>
                    <a:pt x="30" y="5"/>
                    <a:pt x="30" y="5"/>
                    <a:pt x="30" y="5"/>
                  </a:cubicBezTo>
                  <a:cubicBezTo>
                    <a:pt x="30" y="5"/>
                    <a:pt x="30" y="6"/>
                    <a:pt x="30" y="6"/>
                  </a:cubicBezTo>
                  <a:cubicBezTo>
                    <a:pt x="30" y="7"/>
                    <a:pt x="30" y="7"/>
                    <a:pt x="30" y="8"/>
                  </a:cubicBezTo>
                  <a:cubicBezTo>
                    <a:pt x="29" y="8"/>
                    <a:pt x="28" y="9"/>
                    <a:pt x="28" y="9"/>
                  </a:cubicBezTo>
                  <a:cubicBezTo>
                    <a:pt x="28" y="9"/>
                    <a:pt x="28" y="9"/>
                    <a:pt x="28" y="9"/>
                  </a:cubicBezTo>
                  <a:cubicBezTo>
                    <a:pt x="27" y="9"/>
                    <a:pt x="27" y="9"/>
                    <a:pt x="26" y="9"/>
                  </a:cubicBezTo>
                  <a:cubicBezTo>
                    <a:pt x="26" y="10"/>
                    <a:pt x="26" y="10"/>
                    <a:pt x="26" y="10"/>
                  </a:cubicBezTo>
                  <a:cubicBezTo>
                    <a:pt x="26" y="11"/>
                    <a:pt x="26" y="11"/>
                    <a:pt x="25" y="11"/>
                  </a:cubicBezTo>
                  <a:cubicBezTo>
                    <a:pt x="25" y="11"/>
                    <a:pt x="25" y="12"/>
                    <a:pt x="25" y="12"/>
                  </a:cubicBezTo>
                  <a:cubicBezTo>
                    <a:pt x="25" y="12"/>
                    <a:pt x="24" y="14"/>
                    <a:pt x="24" y="15"/>
                  </a:cubicBezTo>
                  <a:cubicBezTo>
                    <a:pt x="24" y="15"/>
                    <a:pt x="24" y="15"/>
                    <a:pt x="24" y="15"/>
                  </a:cubicBezTo>
                  <a:cubicBezTo>
                    <a:pt x="24" y="15"/>
                    <a:pt x="23" y="15"/>
                    <a:pt x="23" y="15"/>
                  </a:cubicBezTo>
                  <a:cubicBezTo>
                    <a:pt x="23" y="15"/>
                    <a:pt x="23" y="15"/>
                    <a:pt x="23" y="16"/>
                  </a:cubicBezTo>
                  <a:cubicBezTo>
                    <a:pt x="23" y="16"/>
                    <a:pt x="23" y="17"/>
                    <a:pt x="23" y="17"/>
                  </a:cubicBezTo>
                  <a:cubicBezTo>
                    <a:pt x="23" y="17"/>
                    <a:pt x="23" y="18"/>
                    <a:pt x="23" y="18"/>
                  </a:cubicBezTo>
                  <a:cubicBezTo>
                    <a:pt x="22" y="18"/>
                    <a:pt x="22" y="18"/>
                    <a:pt x="22" y="18"/>
                  </a:cubicBezTo>
                  <a:cubicBezTo>
                    <a:pt x="22" y="18"/>
                    <a:pt x="21" y="18"/>
                    <a:pt x="21" y="19"/>
                  </a:cubicBezTo>
                  <a:cubicBezTo>
                    <a:pt x="21" y="19"/>
                    <a:pt x="21" y="21"/>
                    <a:pt x="21" y="22"/>
                  </a:cubicBezTo>
                  <a:cubicBezTo>
                    <a:pt x="20" y="22"/>
                    <a:pt x="20" y="22"/>
                    <a:pt x="19" y="23"/>
                  </a:cubicBezTo>
                  <a:cubicBezTo>
                    <a:pt x="18" y="23"/>
                    <a:pt x="18" y="24"/>
                    <a:pt x="18" y="24"/>
                  </a:cubicBezTo>
                  <a:cubicBezTo>
                    <a:pt x="18" y="24"/>
                    <a:pt x="18" y="24"/>
                    <a:pt x="18" y="25"/>
                  </a:cubicBezTo>
                  <a:cubicBezTo>
                    <a:pt x="18" y="25"/>
                    <a:pt x="16" y="29"/>
                    <a:pt x="16" y="29"/>
                  </a:cubicBezTo>
                  <a:cubicBezTo>
                    <a:pt x="16" y="29"/>
                    <a:pt x="16" y="29"/>
                    <a:pt x="16" y="29"/>
                  </a:cubicBezTo>
                  <a:cubicBezTo>
                    <a:pt x="16" y="29"/>
                    <a:pt x="16" y="30"/>
                    <a:pt x="16" y="30"/>
                  </a:cubicBezTo>
                  <a:cubicBezTo>
                    <a:pt x="16" y="30"/>
                    <a:pt x="16" y="30"/>
                    <a:pt x="16" y="30"/>
                  </a:cubicBezTo>
                  <a:cubicBezTo>
                    <a:pt x="16" y="30"/>
                    <a:pt x="16" y="30"/>
                    <a:pt x="15" y="31"/>
                  </a:cubicBezTo>
                  <a:cubicBezTo>
                    <a:pt x="15" y="31"/>
                    <a:pt x="14" y="33"/>
                    <a:pt x="14" y="33"/>
                  </a:cubicBezTo>
                  <a:cubicBezTo>
                    <a:pt x="14" y="33"/>
                    <a:pt x="14" y="33"/>
                    <a:pt x="14" y="33"/>
                  </a:cubicBezTo>
                  <a:cubicBezTo>
                    <a:pt x="14" y="33"/>
                    <a:pt x="13" y="33"/>
                    <a:pt x="13" y="33"/>
                  </a:cubicBezTo>
                  <a:cubicBezTo>
                    <a:pt x="13" y="33"/>
                    <a:pt x="13" y="33"/>
                    <a:pt x="13" y="33"/>
                  </a:cubicBezTo>
                  <a:cubicBezTo>
                    <a:pt x="13" y="33"/>
                    <a:pt x="11" y="31"/>
                    <a:pt x="11" y="31"/>
                  </a:cubicBezTo>
                  <a:cubicBezTo>
                    <a:pt x="11" y="31"/>
                    <a:pt x="11" y="31"/>
                    <a:pt x="11" y="31"/>
                  </a:cubicBezTo>
                  <a:cubicBezTo>
                    <a:pt x="11" y="31"/>
                    <a:pt x="10" y="30"/>
                    <a:pt x="10" y="30"/>
                  </a:cubicBezTo>
                  <a:cubicBezTo>
                    <a:pt x="10" y="30"/>
                    <a:pt x="10" y="30"/>
                    <a:pt x="10" y="30"/>
                  </a:cubicBezTo>
                  <a:cubicBezTo>
                    <a:pt x="10" y="30"/>
                    <a:pt x="10" y="31"/>
                    <a:pt x="10" y="31"/>
                  </a:cubicBezTo>
                  <a:cubicBezTo>
                    <a:pt x="10" y="31"/>
                    <a:pt x="10" y="31"/>
                    <a:pt x="9" y="31"/>
                  </a:cubicBezTo>
                  <a:cubicBezTo>
                    <a:pt x="9" y="31"/>
                    <a:pt x="9" y="31"/>
                    <a:pt x="9" y="31"/>
                  </a:cubicBezTo>
                  <a:cubicBezTo>
                    <a:pt x="9" y="31"/>
                    <a:pt x="9" y="31"/>
                    <a:pt x="9" y="31"/>
                  </a:cubicBezTo>
                  <a:cubicBezTo>
                    <a:pt x="9" y="31"/>
                    <a:pt x="8" y="30"/>
                    <a:pt x="8" y="30"/>
                  </a:cubicBezTo>
                  <a:cubicBezTo>
                    <a:pt x="7" y="31"/>
                    <a:pt x="6" y="32"/>
                    <a:pt x="6" y="32"/>
                  </a:cubicBezTo>
                  <a:cubicBezTo>
                    <a:pt x="6" y="32"/>
                    <a:pt x="6" y="32"/>
                    <a:pt x="6" y="32"/>
                  </a:cubicBezTo>
                  <a:cubicBezTo>
                    <a:pt x="6" y="32"/>
                    <a:pt x="6" y="33"/>
                    <a:pt x="6" y="33"/>
                  </a:cubicBezTo>
                  <a:cubicBezTo>
                    <a:pt x="6" y="33"/>
                    <a:pt x="6" y="33"/>
                    <a:pt x="5" y="33"/>
                  </a:cubicBezTo>
                  <a:cubicBezTo>
                    <a:pt x="5" y="33"/>
                    <a:pt x="5" y="33"/>
                    <a:pt x="5" y="33"/>
                  </a:cubicBezTo>
                  <a:cubicBezTo>
                    <a:pt x="5" y="33"/>
                    <a:pt x="4" y="33"/>
                    <a:pt x="4" y="33"/>
                  </a:cubicBezTo>
                  <a:cubicBezTo>
                    <a:pt x="4" y="33"/>
                    <a:pt x="4" y="34"/>
                    <a:pt x="3" y="34"/>
                  </a:cubicBezTo>
                  <a:cubicBezTo>
                    <a:pt x="3" y="35"/>
                    <a:pt x="2" y="36"/>
                    <a:pt x="2" y="36"/>
                  </a:cubicBezTo>
                  <a:cubicBezTo>
                    <a:pt x="2" y="36"/>
                    <a:pt x="2" y="36"/>
                    <a:pt x="2" y="36"/>
                  </a:cubicBezTo>
                  <a:cubicBezTo>
                    <a:pt x="2" y="36"/>
                    <a:pt x="1" y="36"/>
                    <a:pt x="1" y="37"/>
                  </a:cubicBezTo>
                  <a:cubicBezTo>
                    <a:pt x="1" y="38"/>
                    <a:pt x="1" y="38"/>
                    <a:pt x="1" y="38"/>
                  </a:cubicBezTo>
                  <a:cubicBezTo>
                    <a:pt x="1" y="38"/>
                    <a:pt x="1" y="39"/>
                    <a:pt x="1" y="39"/>
                  </a:cubicBezTo>
                  <a:cubicBezTo>
                    <a:pt x="1" y="39"/>
                    <a:pt x="0" y="40"/>
                    <a:pt x="0" y="41"/>
                  </a:cubicBezTo>
                  <a:cubicBezTo>
                    <a:pt x="0" y="41"/>
                    <a:pt x="0" y="42"/>
                    <a:pt x="0" y="42"/>
                  </a:cubicBezTo>
                  <a:cubicBezTo>
                    <a:pt x="0" y="42"/>
                    <a:pt x="0" y="42"/>
                    <a:pt x="0" y="42"/>
                  </a:cubicBezTo>
                  <a:cubicBezTo>
                    <a:pt x="0" y="42"/>
                    <a:pt x="0" y="43"/>
                    <a:pt x="0" y="43"/>
                  </a:cubicBezTo>
                  <a:cubicBezTo>
                    <a:pt x="0" y="43"/>
                    <a:pt x="0" y="42"/>
                    <a:pt x="0" y="42"/>
                  </a:cubicBezTo>
                  <a:cubicBezTo>
                    <a:pt x="0" y="42"/>
                    <a:pt x="1" y="42"/>
                    <a:pt x="1" y="42"/>
                  </a:cubicBezTo>
                  <a:cubicBezTo>
                    <a:pt x="1" y="42"/>
                    <a:pt x="1" y="43"/>
                    <a:pt x="2" y="43"/>
                  </a:cubicBezTo>
                  <a:cubicBezTo>
                    <a:pt x="2" y="43"/>
                    <a:pt x="2" y="45"/>
                    <a:pt x="3" y="45"/>
                  </a:cubicBezTo>
                  <a:cubicBezTo>
                    <a:pt x="4" y="45"/>
                    <a:pt x="4" y="46"/>
                    <a:pt x="5" y="45"/>
                  </a:cubicBezTo>
                  <a:cubicBezTo>
                    <a:pt x="5" y="45"/>
                    <a:pt x="4" y="45"/>
                    <a:pt x="5" y="45"/>
                  </a:cubicBezTo>
                  <a:cubicBezTo>
                    <a:pt x="5" y="45"/>
                    <a:pt x="5" y="45"/>
                    <a:pt x="5" y="45"/>
                  </a:cubicBezTo>
                  <a:cubicBezTo>
                    <a:pt x="5" y="46"/>
                    <a:pt x="5" y="46"/>
                    <a:pt x="6" y="46"/>
                  </a:cubicBezTo>
                  <a:cubicBezTo>
                    <a:pt x="6" y="46"/>
                    <a:pt x="6" y="46"/>
                    <a:pt x="5" y="46"/>
                  </a:cubicBezTo>
                  <a:cubicBezTo>
                    <a:pt x="5" y="46"/>
                    <a:pt x="5" y="46"/>
                    <a:pt x="5" y="47"/>
                  </a:cubicBezTo>
                  <a:cubicBezTo>
                    <a:pt x="5" y="47"/>
                    <a:pt x="6" y="48"/>
                    <a:pt x="6" y="48"/>
                  </a:cubicBezTo>
                  <a:cubicBezTo>
                    <a:pt x="6" y="49"/>
                    <a:pt x="7" y="49"/>
                    <a:pt x="7" y="50"/>
                  </a:cubicBezTo>
                  <a:cubicBezTo>
                    <a:pt x="7" y="51"/>
                    <a:pt x="6" y="52"/>
                    <a:pt x="6" y="53"/>
                  </a:cubicBezTo>
                  <a:cubicBezTo>
                    <a:pt x="8" y="54"/>
                    <a:pt x="8" y="54"/>
                    <a:pt x="8" y="54"/>
                  </a:cubicBezTo>
                  <a:cubicBezTo>
                    <a:pt x="8" y="54"/>
                    <a:pt x="8" y="54"/>
                    <a:pt x="8" y="54"/>
                  </a:cubicBezTo>
                  <a:cubicBezTo>
                    <a:pt x="8" y="54"/>
                    <a:pt x="12" y="54"/>
                    <a:pt x="14" y="54"/>
                  </a:cubicBezTo>
                  <a:cubicBezTo>
                    <a:pt x="14" y="54"/>
                    <a:pt x="14" y="54"/>
                    <a:pt x="14" y="54"/>
                  </a:cubicBezTo>
                  <a:cubicBezTo>
                    <a:pt x="15" y="54"/>
                    <a:pt x="17" y="54"/>
                    <a:pt x="17" y="54"/>
                  </a:cubicBezTo>
                  <a:cubicBezTo>
                    <a:pt x="17" y="54"/>
                    <a:pt x="19" y="54"/>
                    <a:pt x="19" y="54"/>
                  </a:cubicBezTo>
                  <a:cubicBezTo>
                    <a:pt x="19" y="54"/>
                    <a:pt x="23" y="54"/>
                    <a:pt x="23" y="54"/>
                  </a:cubicBezTo>
                  <a:cubicBezTo>
                    <a:pt x="23" y="54"/>
                    <a:pt x="23" y="54"/>
                    <a:pt x="23" y="54"/>
                  </a:cubicBezTo>
                  <a:cubicBezTo>
                    <a:pt x="23" y="54"/>
                    <a:pt x="23" y="54"/>
                    <a:pt x="23" y="54"/>
                  </a:cubicBezTo>
                  <a:cubicBezTo>
                    <a:pt x="25" y="54"/>
                    <a:pt x="29" y="54"/>
                    <a:pt x="30" y="54"/>
                  </a:cubicBezTo>
                  <a:cubicBezTo>
                    <a:pt x="30" y="54"/>
                    <a:pt x="30" y="54"/>
                    <a:pt x="30" y="54"/>
                  </a:cubicBezTo>
                  <a:cubicBezTo>
                    <a:pt x="30" y="54"/>
                    <a:pt x="31" y="55"/>
                    <a:pt x="31" y="55"/>
                  </a:cubicBezTo>
                  <a:cubicBezTo>
                    <a:pt x="31" y="55"/>
                    <a:pt x="31" y="55"/>
                    <a:pt x="31" y="55"/>
                  </a:cubicBezTo>
                  <a:cubicBezTo>
                    <a:pt x="31" y="55"/>
                    <a:pt x="31" y="55"/>
                    <a:pt x="32" y="55"/>
                  </a:cubicBezTo>
                  <a:cubicBezTo>
                    <a:pt x="32" y="55"/>
                    <a:pt x="33" y="55"/>
                    <a:pt x="33" y="55"/>
                  </a:cubicBezTo>
                  <a:cubicBezTo>
                    <a:pt x="33" y="55"/>
                    <a:pt x="33" y="55"/>
                    <a:pt x="33" y="55"/>
                  </a:cubicBezTo>
                  <a:cubicBezTo>
                    <a:pt x="34" y="55"/>
                    <a:pt x="34" y="55"/>
                    <a:pt x="34" y="55"/>
                  </a:cubicBezTo>
                  <a:cubicBezTo>
                    <a:pt x="34" y="55"/>
                    <a:pt x="35" y="55"/>
                    <a:pt x="36" y="56"/>
                  </a:cubicBezTo>
                  <a:cubicBezTo>
                    <a:pt x="36" y="56"/>
                    <a:pt x="36" y="56"/>
                    <a:pt x="36" y="56"/>
                  </a:cubicBezTo>
                  <a:cubicBezTo>
                    <a:pt x="37" y="56"/>
                    <a:pt x="37" y="56"/>
                    <a:pt x="37" y="57"/>
                  </a:cubicBezTo>
                  <a:cubicBezTo>
                    <a:pt x="37" y="57"/>
                    <a:pt x="37" y="57"/>
                    <a:pt x="37" y="56"/>
                  </a:cubicBezTo>
                  <a:cubicBezTo>
                    <a:pt x="37" y="56"/>
                    <a:pt x="37" y="55"/>
                    <a:pt x="37" y="54"/>
                  </a:cubicBezTo>
                  <a:cubicBezTo>
                    <a:pt x="37" y="54"/>
                    <a:pt x="38" y="54"/>
                    <a:pt x="38" y="54"/>
                  </a:cubicBezTo>
                  <a:cubicBezTo>
                    <a:pt x="38" y="53"/>
                    <a:pt x="37" y="52"/>
                    <a:pt x="37" y="52"/>
                  </a:cubicBezTo>
                  <a:cubicBezTo>
                    <a:pt x="37" y="52"/>
                    <a:pt x="37" y="51"/>
                    <a:pt x="37" y="51"/>
                  </a:cubicBezTo>
                  <a:cubicBezTo>
                    <a:pt x="37" y="50"/>
                    <a:pt x="36" y="49"/>
                    <a:pt x="36" y="49"/>
                  </a:cubicBezTo>
                  <a:cubicBezTo>
                    <a:pt x="36" y="49"/>
                    <a:pt x="34" y="48"/>
                    <a:pt x="34" y="48"/>
                  </a:cubicBezTo>
                  <a:cubicBezTo>
                    <a:pt x="34" y="48"/>
                    <a:pt x="33" y="47"/>
                    <a:pt x="33" y="47"/>
                  </a:cubicBezTo>
                  <a:cubicBezTo>
                    <a:pt x="33" y="47"/>
                    <a:pt x="32" y="45"/>
                    <a:pt x="32" y="45"/>
                  </a:cubicBezTo>
                  <a:cubicBezTo>
                    <a:pt x="32" y="45"/>
                    <a:pt x="32" y="45"/>
                    <a:pt x="32" y="45"/>
                  </a:cubicBezTo>
                  <a:cubicBezTo>
                    <a:pt x="32" y="45"/>
                    <a:pt x="32" y="45"/>
                    <a:pt x="33" y="45"/>
                  </a:cubicBezTo>
                  <a:cubicBezTo>
                    <a:pt x="33" y="45"/>
                    <a:pt x="33" y="45"/>
                    <a:pt x="33" y="45"/>
                  </a:cubicBezTo>
                  <a:cubicBezTo>
                    <a:pt x="33" y="45"/>
                    <a:pt x="31" y="43"/>
                    <a:pt x="31" y="43"/>
                  </a:cubicBezTo>
                  <a:cubicBezTo>
                    <a:pt x="31" y="43"/>
                    <a:pt x="31" y="42"/>
                    <a:pt x="31" y="42"/>
                  </a:cubicBezTo>
                  <a:cubicBezTo>
                    <a:pt x="30" y="42"/>
                    <a:pt x="30" y="42"/>
                    <a:pt x="30" y="42"/>
                  </a:cubicBezTo>
                  <a:cubicBezTo>
                    <a:pt x="30" y="42"/>
                    <a:pt x="30" y="40"/>
                    <a:pt x="30" y="40"/>
                  </a:cubicBezTo>
                  <a:cubicBezTo>
                    <a:pt x="30" y="40"/>
                    <a:pt x="30" y="39"/>
                    <a:pt x="30" y="39"/>
                  </a:cubicBezTo>
                  <a:cubicBezTo>
                    <a:pt x="30" y="39"/>
                    <a:pt x="30" y="38"/>
                    <a:pt x="30" y="38"/>
                  </a:cubicBezTo>
                  <a:cubicBezTo>
                    <a:pt x="30" y="38"/>
                    <a:pt x="30" y="37"/>
                    <a:pt x="30" y="36"/>
                  </a:cubicBezTo>
                  <a:cubicBezTo>
                    <a:pt x="30" y="36"/>
                    <a:pt x="29" y="35"/>
                    <a:pt x="29" y="35"/>
                  </a:cubicBezTo>
                  <a:cubicBezTo>
                    <a:pt x="29" y="35"/>
                    <a:pt x="29" y="35"/>
                    <a:pt x="29" y="35"/>
                  </a:cubicBezTo>
                  <a:cubicBezTo>
                    <a:pt x="29" y="35"/>
                    <a:pt x="30" y="35"/>
                    <a:pt x="30" y="34"/>
                  </a:cubicBezTo>
                  <a:cubicBezTo>
                    <a:pt x="31" y="34"/>
                    <a:pt x="31" y="33"/>
                    <a:pt x="31" y="33"/>
                  </a:cubicBezTo>
                  <a:cubicBezTo>
                    <a:pt x="31" y="32"/>
                    <a:pt x="32" y="31"/>
                    <a:pt x="32" y="31"/>
                  </a:cubicBezTo>
                  <a:cubicBezTo>
                    <a:pt x="32" y="31"/>
                    <a:pt x="33" y="29"/>
                    <a:pt x="33" y="29"/>
                  </a:cubicBezTo>
                  <a:cubicBezTo>
                    <a:pt x="33" y="29"/>
                    <a:pt x="33" y="29"/>
                    <a:pt x="33" y="29"/>
                  </a:cubicBezTo>
                  <a:cubicBezTo>
                    <a:pt x="33" y="29"/>
                    <a:pt x="34" y="28"/>
                    <a:pt x="34" y="28"/>
                  </a:cubicBezTo>
                  <a:cubicBezTo>
                    <a:pt x="34" y="28"/>
                    <a:pt x="34" y="28"/>
                    <a:pt x="34" y="2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4" name="Freeform 797"/>
            <p:cNvSpPr>
              <a:spLocks/>
            </p:cNvSpPr>
            <p:nvPr/>
          </p:nvSpPr>
          <p:spPr bwMode="auto">
            <a:xfrm>
              <a:off x="2903" y="2189"/>
              <a:ext cx="168" cy="262"/>
            </a:xfrm>
            <a:custGeom>
              <a:avLst/>
              <a:gdLst/>
              <a:ahLst/>
              <a:cxnLst>
                <a:cxn ang="0">
                  <a:pos x="1" y="50"/>
                </a:cxn>
                <a:cxn ang="0">
                  <a:pos x="3" y="53"/>
                </a:cxn>
                <a:cxn ang="0">
                  <a:pos x="5" y="53"/>
                </a:cxn>
                <a:cxn ang="0">
                  <a:pos x="6" y="54"/>
                </a:cxn>
                <a:cxn ang="0">
                  <a:pos x="7" y="57"/>
                </a:cxn>
                <a:cxn ang="0">
                  <a:pos x="8" y="59"/>
                </a:cxn>
                <a:cxn ang="0">
                  <a:pos x="8" y="63"/>
                </a:cxn>
                <a:cxn ang="0">
                  <a:pos x="8" y="64"/>
                </a:cxn>
                <a:cxn ang="0">
                  <a:pos x="9" y="66"/>
                </a:cxn>
                <a:cxn ang="0">
                  <a:pos x="11" y="68"/>
                </a:cxn>
                <a:cxn ang="0">
                  <a:pos x="9" y="68"/>
                </a:cxn>
                <a:cxn ang="0">
                  <a:pos x="7" y="69"/>
                </a:cxn>
                <a:cxn ang="0">
                  <a:pos x="5" y="68"/>
                </a:cxn>
                <a:cxn ang="0">
                  <a:pos x="4" y="69"/>
                </a:cxn>
                <a:cxn ang="0">
                  <a:pos x="3" y="70"/>
                </a:cxn>
                <a:cxn ang="0">
                  <a:pos x="4" y="72"/>
                </a:cxn>
                <a:cxn ang="0">
                  <a:pos x="8" y="76"/>
                </a:cxn>
                <a:cxn ang="0">
                  <a:pos x="10" y="79"/>
                </a:cxn>
                <a:cxn ang="0">
                  <a:pos x="11" y="80"/>
                </a:cxn>
                <a:cxn ang="0">
                  <a:pos x="12" y="80"/>
                </a:cxn>
                <a:cxn ang="0">
                  <a:pos x="15" y="80"/>
                </a:cxn>
                <a:cxn ang="0">
                  <a:pos x="16" y="79"/>
                </a:cxn>
                <a:cxn ang="0">
                  <a:pos x="17" y="80"/>
                </a:cxn>
                <a:cxn ang="0">
                  <a:pos x="19" y="79"/>
                </a:cxn>
                <a:cxn ang="0">
                  <a:pos x="22" y="78"/>
                </a:cxn>
                <a:cxn ang="0">
                  <a:pos x="26" y="78"/>
                </a:cxn>
                <a:cxn ang="0">
                  <a:pos x="28" y="75"/>
                </a:cxn>
                <a:cxn ang="0">
                  <a:pos x="27" y="74"/>
                </a:cxn>
                <a:cxn ang="0">
                  <a:pos x="30" y="73"/>
                </a:cxn>
                <a:cxn ang="0">
                  <a:pos x="35" y="72"/>
                </a:cxn>
                <a:cxn ang="0">
                  <a:pos x="41" y="67"/>
                </a:cxn>
                <a:cxn ang="0">
                  <a:pos x="41" y="65"/>
                </a:cxn>
                <a:cxn ang="0">
                  <a:pos x="44" y="64"/>
                </a:cxn>
                <a:cxn ang="0">
                  <a:pos x="47" y="64"/>
                </a:cxn>
                <a:cxn ang="0">
                  <a:pos x="47" y="62"/>
                </a:cxn>
                <a:cxn ang="0">
                  <a:pos x="45" y="58"/>
                </a:cxn>
                <a:cxn ang="0">
                  <a:pos x="45" y="57"/>
                </a:cxn>
                <a:cxn ang="0">
                  <a:pos x="43" y="55"/>
                </a:cxn>
                <a:cxn ang="0">
                  <a:pos x="43" y="53"/>
                </a:cxn>
                <a:cxn ang="0">
                  <a:pos x="43" y="50"/>
                </a:cxn>
                <a:cxn ang="0">
                  <a:pos x="44" y="48"/>
                </a:cxn>
                <a:cxn ang="0">
                  <a:pos x="45" y="47"/>
                </a:cxn>
                <a:cxn ang="0">
                  <a:pos x="44" y="46"/>
                </a:cxn>
                <a:cxn ang="0">
                  <a:pos x="46" y="44"/>
                </a:cxn>
                <a:cxn ang="0">
                  <a:pos x="48" y="40"/>
                </a:cxn>
                <a:cxn ang="0">
                  <a:pos x="52" y="40"/>
                </a:cxn>
                <a:cxn ang="0">
                  <a:pos x="52" y="25"/>
                </a:cxn>
                <a:cxn ang="0">
                  <a:pos x="14" y="0"/>
                </a:cxn>
                <a:cxn ang="0">
                  <a:pos x="8" y="2"/>
                </a:cxn>
                <a:cxn ang="0">
                  <a:pos x="9" y="7"/>
                </a:cxn>
                <a:cxn ang="0">
                  <a:pos x="11" y="13"/>
                </a:cxn>
                <a:cxn ang="0">
                  <a:pos x="13" y="16"/>
                </a:cxn>
                <a:cxn ang="0">
                  <a:pos x="11" y="26"/>
                </a:cxn>
                <a:cxn ang="0">
                  <a:pos x="10" y="33"/>
                </a:cxn>
                <a:cxn ang="0">
                  <a:pos x="8" y="36"/>
                </a:cxn>
                <a:cxn ang="0">
                  <a:pos x="1" y="45"/>
                </a:cxn>
                <a:cxn ang="0">
                  <a:pos x="0" y="46"/>
                </a:cxn>
                <a:cxn ang="0">
                  <a:pos x="1" y="50"/>
                </a:cxn>
              </a:cxnLst>
              <a:rect l="0" t="0" r="r" b="b"/>
              <a:pathLst>
                <a:path w="52" h="81">
                  <a:moveTo>
                    <a:pt x="1" y="50"/>
                  </a:moveTo>
                  <a:cubicBezTo>
                    <a:pt x="1" y="50"/>
                    <a:pt x="1" y="50"/>
                    <a:pt x="1" y="50"/>
                  </a:cubicBezTo>
                  <a:cubicBezTo>
                    <a:pt x="1" y="50"/>
                    <a:pt x="3" y="52"/>
                    <a:pt x="3" y="53"/>
                  </a:cubicBezTo>
                  <a:cubicBezTo>
                    <a:pt x="3" y="53"/>
                    <a:pt x="3" y="53"/>
                    <a:pt x="3" y="53"/>
                  </a:cubicBezTo>
                  <a:cubicBezTo>
                    <a:pt x="5" y="53"/>
                    <a:pt x="5" y="53"/>
                    <a:pt x="5" y="53"/>
                  </a:cubicBezTo>
                  <a:cubicBezTo>
                    <a:pt x="5" y="53"/>
                    <a:pt x="5" y="53"/>
                    <a:pt x="5" y="53"/>
                  </a:cubicBezTo>
                  <a:cubicBezTo>
                    <a:pt x="5" y="54"/>
                    <a:pt x="6" y="54"/>
                    <a:pt x="6" y="54"/>
                  </a:cubicBezTo>
                  <a:cubicBezTo>
                    <a:pt x="6" y="54"/>
                    <a:pt x="6" y="54"/>
                    <a:pt x="6" y="54"/>
                  </a:cubicBezTo>
                  <a:cubicBezTo>
                    <a:pt x="6" y="55"/>
                    <a:pt x="6" y="55"/>
                    <a:pt x="7" y="55"/>
                  </a:cubicBezTo>
                  <a:cubicBezTo>
                    <a:pt x="7" y="55"/>
                    <a:pt x="7" y="56"/>
                    <a:pt x="7" y="57"/>
                  </a:cubicBezTo>
                  <a:cubicBezTo>
                    <a:pt x="7" y="57"/>
                    <a:pt x="7" y="57"/>
                    <a:pt x="7" y="58"/>
                  </a:cubicBezTo>
                  <a:cubicBezTo>
                    <a:pt x="8" y="58"/>
                    <a:pt x="8" y="59"/>
                    <a:pt x="8" y="59"/>
                  </a:cubicBezTo>
                  <a:cubicBezTo>
                    <a:pt x="8" y="59"/>
                    <a:pt x="8" y="59"/>
                    <a:pt x="8" y="59"/>
                  </a:cubicBezTo>
                  <a:cubicBezTo>
                    <a:pt x="8" y="59"/>
                    <a:pt x="9" y="61"/>
                    <a:pt x="8" y="63"/>
                  </a:cubicBezTo>
                  <a:cubicBezTo>
                    <a:pt x="8" y="63"/>
                    <a:pt x="8" y="63"/>
                    <a:pt x="8" y="63"/>
                  </a:cubicBezTo>
                  <a:cubicBezTo>
                    <a:pt x="8" y="63"/>
                    <a:pt x="8" y="64"/>
                    <a:pt x="8" y="64"/>
                  </a:cubicBezTo>
                  <a:cubicBezTo>
                    <a:pt x="8" y="65"/>
                    <a:pt x="8" y="65"/>
                    <a:pt x="8" y="65"/>
                  </a:cubicBezTo>
                  <a:cubicBezTo>
                    <a:pt x="8" y="65"/>
                    <a:pt x="9" y="66"/>
                    <a:pt x="9" y="66"/>
                  </a:cubicBezTo>
                  <a:cubicBezTo>
                    <a:pt x="9" y="66"/>
                    <a:pt x="10" y="67"/>
                    <a:pt x="10" y="68"/>
                  </a:cubicBezTo>
                  <a:cubicBezTo>
                    <a:pt x="10" y="68"/>
                    <a:pt x="11" y="68"/>
                    <a:pt x="11" y="68"/>
                  </a:cubicBezTo>
                  <a:cubicBezTo>
                    <a:pt x="11" y="68"/>
                    <a:pt x="11" y="68"/>
                    <a:pt x="11" y="68"/>
                  </a:cubicBezTo>
                  <a:cubicBezTo>
                    <a:pt x="10" y="69"/>
                    <a:pt x="9" y="69"/>
                    <a:pt x="9" y="68"/>
                  </a:cubicBezTo>
                  <a:cubicBezTo>
                    <a:pt x="9" y="68"/>
                    <a:pt x="9" y="68"/>
                    <a:pt x="8" y="68"/>
                  </a:cubicBezTo>
                  <a:cubicBezTo>
                    <a:pt x="8" y="68"/>
                    <a:pt x="7" y="69"/>
                    <a:pt x="7" y="69"/>
                  </a:cubicBezTo>
                  <a:cubicBezTo>
                    <a:pt x="7" y="69"/>
                    <a:pt x="7" y="69"/>
                    <a:pt x="7" y="69"/>
                  </a:cubicBezTo>
                  <a:cubicBezTo>
                    <a:pt x="7" y="69"/>
                    <a:pt x="5" y="68"/>
                    <a:pt x="5" y="68"/>
                  </a:cubicBezTo>
                  <a:cubicBezTo>
                    <a:pt x="5" y="68"/>
                    <a:pt x="4" y="68"/>
                    <a:pt x="4" y="68"/>
                  </a:cubicBezTo>
                  <a:cubicBezTo>
                    <a:pt x="4" y="68"/>
                    <a:pt x="4" y="68"/>
                    <a:pt x="4" y="69"/>
                  </a:cubicBezTo>
                  <a:cubicBezTo>
                    <a:pt x="4" y="69"/>
                    <a:pt x="3" y="69"/>
                    <a:pt x="3" y="70"/>
                  </a:cubicBezTo>
                  <a:cubicBezTo>
                    <a:pt x="3" y="70"/>
                    <a:pt x="3" y="70"/>
                    <a:pt x="3" y="70"/>
                  </a:cubicBezTo>
                  <a:cubicBezTo>
                    <a:pt x="3" y="71"/>
                    <a:pt x="3" y="71"/>
                    <a:pt x="3" y="71"/>
                  </a:cubicBezTo>
                  <a:cubicBezTo>
                    <a:pt x="4" y="71"/>
                    <a:pt x="4" y="72"/>
                    <a:pt x="4" y="72"/>
                  </a:cubicBezTo>
                  <a:cubicBezTo>
                    <a:pt x="5" y="72"/>
                    <a:pt x="8" y="75"/>
                    <a:pt x="8" y="75"/>
                  </a:cubicBezTo>
                  <a:cubicBezTo>
                    <a:pt x="8" y="75"/>
                    <a:pt x="8" y="76"/>
                    <a:pt x="8" y="76"/>
                  </a:cubicBezTo>
                  <a:cubicBezTo>
                    <a:pt x="9" y="76"/>
                    <a:pt x="9" y="76"/>
                    <a:pt x="9" y="76"/>
                  </a:cubicBezTo>
                  <a:cubicBezTo>
                    <a:pt x="9" y="76"/>
                    <a:pt x="10" y="78"/>
                    <a:pt x="10" y="79"/>
                  </a:cubicBezTo>
                  <a:cubicBezTo>
                    <a:pt x="10" y="79"/>
                    <a:pt x="10" y="79"/>
                    <a:pt x="11" y="79"/>
                  </a:cubicBezTo>
                  <a:cubicBezTo>
                    <a:pt x="11" y="79"/>
                    <a:pt x="11" y="80"/>
                    <a:pt x="11" y="80"/>
                  </a:cubicBezTo>
                  <a:cubicBezTo>
                    <a:pt x="11" y="80"/>
                    <a:pt x="10" y="80"/>
                    <a:pt x="10" y="81"/>
                  </a:cubicBezTo>
                  <a:cubicBezTo>
                    <a:pt x="11" y="81"/>
                    <a:pt x="12" y="81"/>
                    <a:pt x="12" y="80"/>
                  </a:cubicBezTo>
                  <a:cubicBezTo>
                    <a:pt x="13" y="80"/>
                    <a:pt x="14" y="80"/>
                    <a:pt x="14" y="80"/>
                  </a:cubicBezTo>
                  <a:cubicBezTo>
                    <a:pt x="15" y="80"/>
                    <a:pt x="15" y="80"/>
                    <a:pt x="15" y="80"/>
                  </a:cubicBezTo>
                  <a:cubicBezTo>
                    <a:pt x="15" y="80"/>
                    <a:pt x="15" y="79"/>
                    <a:pt x="15" y="79"/>
                  </a:cubicBezTo>
                  <a:cubicBezTo>
                    <a:pt x="15" y="79"/>
                    <a:pt x="15" y="79"/>
                    <a:pt x="16" y="79"/>
                  </a:cubicBezTo>
                  <a:cubicBezTo>
                    <a:pt x="16" y="79"/>
                    <a:pt x="16" y="80"/>
                    <a:pt x="17" y="80"/>
                  </a:cubicBezTo>
                  <a:cubicBezTo>
                    <a:pt x="17" y="80"/>
                    <a:pt x="17" y="81"/>
                    <a:pt x="17" y="80"/>
                  </a:cubicBezTo>
                  <a:cubicBezTo>
                    <a:pt x="17" y="80"/>
                    <a:pt x="19" y="79"/>
                    <a:pt x="19" y="79"/>
                  </a:cubicBezTo>
                  <a:cubicBezTo>
                    <a:pt x="19" y="79"/>
                    <a:pt x="19" y="79"/>
                    <a:pt x="19" y="79"/>
                  </a:cubicBezTo>
                  <a:cubicBezTo>
                    <a:pt x="19" y="79"/>
                    <a:pt x="20" y="79"/>
                    <a:pt x="20" y="79"/>
                  </a:cubicBezTo>
                  <a:cubicBezTo>
                    <a:pt x="20" y="79"/>
                    <a:pt x="22" y="78"/>
                    <a:pt x="22" y="78"/>
                  </a:cubicBezTo>
                  <a:cubicBezTo>
                    <a:pt x="23" y="78"/>
                    <a:pt x="24" y="78"/>
                    <a:pt x="24" y="78"/>
                  </a:cubicBezTo>
                  <a:cubicBezTo>
                    <a:pt x="25" y="78"/>
                    <a:pt x="26" y="78"/>
                    <a:pt x="26" y="78"/>
                  </a:cubicBezTo>
                  <a:cubicBezTo>
                    <a:pt x="27" y="77"/>
                    <a:pt x="28" y="75"/>
                    <a:pt x="28" y="75"/>
                  </a:cubicBezTo>
                  <a:cubicBezTo>
                    <a:pt x="28" y="75"/>
                    <a:pt x="28" y="75"/>
                    <a:pt x="28" y="75"/>
                  </a:cubicBezTo>
                  <a:cubicBezTo>
                    <a:pt x="28" y="75"/>
                    <a:pt x="28" y="75"/>
                    <a:pt x="28" y="75"/>
                  </a:cubicBezTo>
                  <a:cubicBezTo>
                    <a:pt x="27" y="74"/>
                    <a:pt x="27" y="74"/>
                    <a:pt x="27" y="74"/>
                  </a:cubicBezTo>
                  <a:cubicBezTo>
                    <a:pt x="27" y="74"/>
                    <a:pt x="27" y="74"/>
                    <a:pt x="27" y="74"/>
                  </a:cubicBezTo>
                  <a:cubicBezTo>
                    <a:pt x="28" y="73"/>
                    <a:pt x="29" y="73"/>
                    <a:pt x="30" y="73"/>
                  </a:cubicBezTo>
                  <a:cubicBezTo>
                    <a:pt x="31" y="73"/>
                    <a:pt x="34" y="73"/>
                    <a:pt x="34" y="73"/>
                  </a:cubicBezTo>
                  <a:cubicBezTo>
                    <a:pt x="34" y="73"/>
                    <a:pt x="34" y="73"/>
                    <a:pt x="35" y="72"/>
                  </a:cubicBezTo>
                  <a:cubicBezTo>
                    <a:pt x="36" y="72"/>
                    <a:pt x="36" y="71"/>
                    <a:pt x="37" y="71"/>
                  </a:cubicBezTo>
                  <a:cubicBezTo>
                    <a:pt x="37" y="71"/>
                    <a:pt x="41" y="67"/>
                    <a:pt x="41" y="67"/>
                  </a:cubicBezTo>
                  <a:cubicBezTo>
                    <a:pt x="41" y="67"/>
                    <a:pt x="41" y="66"/>
                    <a:pt x="41" y="66"/>
                  </a:cubicBezTo>
                  <a:cubicBezTo>
                    <a:pt x="41" y="65"/>
                    <a:pt x="41" y="65"/>
                    <a:pt x="41" y="65"/>
                  </a:cubicBezTo>
                  <a:cubicBezTo>
                    <a:pt x="42" y="65"/>
                    <a:pt x="42" y="65"/>
                    <a:pt x="43" y="64"/>
                  </a:cubicBezTo>
                  <a:cubicBezTo>
                    <a:pt x="43" y="64"/>
                    <a:pt x="44" y="64"/>
                    <a:pt x="44" y="64"/>
                  </a:cubicBezTo>
                  <a:cubicBezTo>
                    <a:pt x="44" y="64"/>
                    <a:pt x="44" y="64"/>
                    <a:pt x="44" y="64"/>
                  </a:cubicBezTo>
                  <a:cubicBezTo>
                    <a:pt x="44" y="64"/>
                    <a:pt x="46" y="64"/>
                    <a:pt x="47" y="64"/>
                  </a:cubicBezTo>
                  <a:cubicBezTo>
                    <a:pt x="47" y="64"/>
                    <a:pt x="47" y="62"/>
                    <a:pt x="47" y="62"/>
                  </a:cubicBezTo>
                  <a:cubicBezTo>
                    <a:pt x="47" y="62"/>
                    <a:pt x="47" y="62"/>
                    <a:pt x="47" y="62"/>
                  </a:cubicBezTo>
                  <a:cubicBezTo>
                    <a:pt x="44" y="60"/>
                    <a:pt x="45" y="58"/>
                    <a:pt x="46" y="58"/>
                  </a:cubicBezTo>
                  <a:cubicBezTo>
                    <a:pt x="46" y="58"/>
                    <a:pt x="45" y="58"/>
                    <a:pt x="45" y="58"/>
                  </a:cubicBezTo>
                  <a:cubicBezTo>
                    <a:pt x="45" y="58"/>
                    <a:pt x="45" y="58"/>
                    <a:pt x="45" y="58"/>
                  </a:cubicBezTo>
                  <a:cubicBezTo>
                    <a:pt x="45" y="58"/>
                    <a:pt x="45" y="58"/>
                    <a:pt x="45" y="57"/>
                  </a:cubicBezTo>
                  <a:cubicBezTo>
                    <a:pt x="45" y="57"/>
                    <a:pt x="44" y="55"/>
                    <a:pt x="44" y="55"/>
                  </a:cubicBezTo>
                  <a:cubicBezTo>
                    <a:pt x="44" y="54"/>
                    <a:pt x="43" y="55"/>
                    <a:pt x="43" y="55"/>
                  </a:cubicBezTo>
                  <a:cubicBezTo>
                    <a:pt x="43" y="55"/>
                    <a:pt x="42" y="55"/>
                    <a:pt x="42" y="55"/>
                  </a:cubicBezTo>
                  <a:cubicBezTo>
                    <a:pt x="41" y="54"/>
                    <a:pt x="42" y="53"/>
                    <a:pt x="43" y="53"/>
                  </a:cubicBezTo>
                  <a:cubicBezTo>
                    <a:pt x="43" y="53"/>
                    <a:pt x="44" y="52"/>
                    <a:pt x="44" y="52"/>
                  </a:cubicBezTo>
                  <a:cubicBezTo>
                    <a:pt x="44" y="51"/>
                    <a:pt x="43" y="50"/>
                    <a:pt x="43" y="50"/>
                  </a:cubicBezTo>
                  <a:cubicBezTo>
                    <a:pt x="43" y="50"/>
                    <a:pt x="43" y="50"/>
                    <a:pt x="43" y="49"/>
                  </a:cubicBezTo>
                  <a:cubicBezTo>
                    <a:pt x="43" y="49"/>
                    <a:pt x="44" y="48"/>
                    <a:pt x="44" y="48"/>
                  </a:cubicBezTo>
                  <a:cubicBezTo>
                    <a:pt x="44" y="48"/>
                    <a:pt x="45" y="48"/>
                    <a:pt x="45" y="48"/>
                  </a:cubicBezTo>
                  <a:cubicBezTo>
                    <a:pt x="45" y="48"/>
                    <a:pt x="45" y="47"/>
                    <a:pt x="45" y="47"/>
                  </a:cubicBezTo>
                  <a:cubicBezTo>
                    <a:pt x="45" y="47"/>
                    <a:pt x="45" y="47"/>
                    <a:pt x="45" y="46"/>
                  </a:cubicBezTo>
                  <a:cubicBezTo>
                    <a:pt x="45" y="46"/>
                    <a:pt x="45" y="46"/>
                    <a:pt x="44" y="46"/>
                  </a:cubicBezTo>
                  <a:cubicBezTo>
                    <a:pt x="44" y="45"/>
                    <a:pt x="45" y="45"/>
                    <a:pt x="45" y="45"/>
                  </a:cubicBezTo>
                  <a:cubicBezTo>
                    <a:pt x="46" y="45"/>
                    <a:pt x="46" y="44"/>
                    <a:pt x="46" y="44"/>
                  </a:cubicBezTo>
                  <a:cubicBezTo>
                    <a:pt x="46" y="43"/>
                    <a:pt x="47" y="41"/>
                    <a:pt x="47" y="41"/>
                  </a:cubicBezTo>
                  <a:cubicBezTo>
                    <a:pt x="47" y="40"/>
                    <a:pt x="48" y="40"/>
                    <a:pt x="48" y="40"/>
                  </a:cubicBezTo>
                  <a:cubicBezTo>
                    <a:pt x="48" y="40"/>
                    <a:pt x="48" y="40"/>
                    <a:pt x="48" y="40"/>
                  </a:cubicBezTo>
                  <a:cubicBezTo>
                    <a:pt x="48" y="40"/>
                    <a:pt x="52" y="40"/>
                    <a:pt x="52" y="40"/>
                  </a:cubicBezTo>
                  <a:cubicBezTo>
                    <a:pt x="52" y="40"/>
                    <a:pt x="52" y="39"/>
                    <a:pt x="52" y="39"/>
                  </a:cubicBezTo>
                  <a:cubicBezTo>
                    <a:pt x="52" y="25"/>
                    <a:pt x="52" y="25"/>
                    <a:pt x="52" y="25"/>
                  </a:cubicBezTo>
                  <a:cubicBezTo>
                    <a:pt x="52" y="25"/>
                    <a:pt x="52" y="22"/>
                    <a:pt x="52" y="20"/>
                  </a:cubicBezTo>
                  <a:cubicBezTo>
                    <a:pt x="48" y="18"/>
                    <a:pt x="15" y="1"/>
                    <a:pt x="14" y="0"/>
                  </a:cubicBezTo>
                  <a:cubicBezTo>
                    <a:pt x="13" y="0"/>
                    <a:pt x="12" y="0"/>
                    <a:pt x="11" y="0"/>
                  </a:cubicBezTo>
                  <a:cubicBezTo>
                    <a:pt x="11" y="0"/>
                    <a:pt x="9" y="1"/>
                    <a:pt x="8" y="2"/>
                  </a:cubicBezTo>
                  <a:cubicBezTo>
                    <a:pt x="8" y="3"/>
                    <a:pt x="8" y="6"/>
                    <a:pt x="9" y="6"/>
                  </a:cubicBezTo>
                  <a:cubicBezTo>
                    <a:pt x="9" y="6"/>
                    <a:pt x="9" y="7"/>
                    <a:pt x="9" y="7"/>
                  </a:cubicBezTo>
                  <a:cubicBezTo>
                    <a:pt x="9" y="7"/>
                    <a:pt x="9" y="9"/>
                    <a:pt x="9" y="10"/>
                  </a:cubicBezTo>
                  <a:cubicBezTo>
                    <a:pt x="10" y="11"/>
                    <a:pt x="11" y="12"/>
                    <a:pt x="11" y="13"/>
                  </a:cubicBezTo>
                  <a:cubicBezTo>
                    <a:pt x="11" y="13"/>
                    <a:pt x="11" y="14"/>
                    <a:pt x="11" y="14"/>
                  </a:cubicBezTo>
                  <a:cubicBezTo>
                    <a:pt x="12" y="15"/>
                    <a:pt x="13" y="16"/>
                    <a:pt x="13" y="16"/>
                  </a:cubicBezTo>
                  <a:cubicBezTo>
                    <a:pt x="12" y="17"/>
                    <a:pt x="11" y="18"/>
                    <a:pt x="11" y="19"/>
                  </a:cubicBezTo>
                  <a:cubicBezTo>
                    <a:pt x="11" y="19"/>
                    <a:pt x="11" y="25"/>
                    <a:pt x="11" y="26"/>
                  </a:cubicBezTo>
                  <a:cubicBezTo>
                    <a:pt x="11" y="26"/>
                    <a:pt x="10" y="33"/>
                    <a:pt x="10" y="33"/>
                  </a:cubicBezTo>
                  <a:cubicBezTo>
                    <a:pt x="10" y="33"/>
                    <a:pt x="10" y="33"/>
                    <a:pt x="10" y="33"/>
                  </a:cubicBezTo>
                  <a:cubicBezTo>
                    <a:pt x="10" y="33"/>
                    <a:pt x="10" y="34"/>
                    <a:pt x="10" y="34"/>
                  </a:cubicBezTo>
                  <a:cubicBezTo>
                    <a:pt x="10" y="34"/>
                    <a:pt x="8" y="36"/>
                    <a:pt x="8" y="36"/>
                  </a:cubicBezTo>
                  <a:cubicBezTo>
                    <a:pt x="8" y="36"/>
                    <a:pt x="5" y="39"/>
                    <a:pt x="4" y="40"/>
                  </a:cubicBezTo>
                  <a:cubicBezTo>
                    <a:pt x="3" y="42"/>
                    <a:pt x="1" y="45"/>
                    <a:pt x="1" y="45"/>
                  </a:cubicBezTo>
                  <a:cubicBezTo>
                    <a:pt x="1" y="46"/>
                    <a:pt x="1" y="46"/>
                    <a:pt x="1" y="46"/>
                  </a:cubicBezTo>
                  <a:cubicBezTo>
                    <a:pt x="1" y="46"/>
                    <a:pt x="0" y="46"/>
                    <a:pt x="0" y="46"/>
                  </a:cubicBezTo>
                  <a:cubicBezTo>
                    <a:pt x="0" y="47"/>
                    <a:pt x="1" y="48"/>
                    <a:pt x="1" y="49"/>
                  </a:cubicBezTo>
                  <a:cubicBezTo>
                    <a:pt x="1" y="49"/>
                    <a:pt x="1" y="49"/>
                    <a:pt x="1" y="5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5" name="Freeform 798"/>
            <p:cNvSpPr>
              <a:spLocks/>
            </p:cNvSpPr>
            <p:nvPr/>
          </p:nvSpPr>
          <p:spPr bwMode="auto">
            <a:xfrm>
              <a:off x="2731" y="2348"/>
              <a:ext cx="191" cy="155"/>
            </a:xfrm>
            <a:custGeom>
              <a:avLst/>
              <a:gdLst/>
              <a:ahLst/>
              <a:cxnLst>
                <a:cxn ang="0">
                  <a:pos x="54" y="1"/>
                </a:cxn>
                <a:cxn ang="0">
                  <a:pos x="52" y="1"/>
                </a:cxn>
                <a:cxn ang="0">
                  <a:pos x="48" y="4"/>
                </a:cxn>
                <a:cxn ang="0">
                  <a:pos x="43" y="2"/>
                </a:cxn>
                <a:cxn ang="0">
                  <a:pos x="36" y="3"/>
                </a:cxn>
                <a:cxn ang="0">
                  <a:pos x="31" y="5"/>
                </a:cxn>
                <a:cxn ang="0">
                  <a:pos x="27" y="3"/>
                </a:cxn>
                <a:cxn ang="0">
                  <a:pos x="21" y="4"/>
                </a:cxn>
                <a:cxn ang="0">
                  <a:pos x="16" y="1"/>
                </a:cxn>
                <a:cxn ang="0">
                  <a:pos x="10" y="1"/>
                </a:cxn>
                <a:cxn ang="0">
                  <a:pos x="7" y="3"/>
                </a:cxn>
                <a:cxn ang="0">
                  <a:pos x="5" y="6"/>
                </a:cxn>
                <a:cxn ang="0">
                  <a:pos x="4" y="11"/>
                </a:cxn>
                <a:cxn ang="0">
                  <a:pos x="5" y="14"/>
                </a:cxn>
                <a:cxn ang="0">
                  <a:pos x="5" y="16"/>
                </a:cxn>
                <a:cxn ang="0">
                  <a:pos x="4" y="19"/>
                </a:cxn>
                <a:cxn ang="0">
                  <a:pos x="2" y="23"/>
                </a:cxn>
                <a:cxn ang="0">
                  <a:pos x="0" y="25"/>
                </a:cxn>
                <a:cxn ang="0">
                  <a:pos x="0" y="27"/>
                </a:cxn>
                <a:cxn ang="0">
                  <a:pos x="0" y="30"/>
                </a:cxn>
                <a:cxn ang="0">
                  <a:pos x="0" y="33"/>
                </a:cxn>
                <a:cxn ang="0">
                  <a:pos x="0" y="36"/>
                </a:cxn>
                <a:cxn ang="0">
                  <a:pos x="0" y="38"/>
                </a:cxn>
                <a:cxn ang="0">
                  <a:pos x="4" y="37"/>
                </a:cxn>
                <a:cxn ang="0">
                  <a:pos x="12" y="40"/>
                </a:cxn>
                <a:cxn ang="0">
                  <a:pos x="13" y="41"/>
                </a:cxn>
                <a:cxn ang="0">
                  <a:pos x="14" y="42"/>
                </a:cxn>
                <a:cxn ang="0">
                  <a:pos x="17" y="48"/>
                </a:cxn>
                <a:cxn ang="0">
                  <a:pos x="19" y="47"/>
                </a:cxn>
                <a:cxn ang="0">
                  <a:pos x="21" y="47"/>
                </a:cxn>
                <a:cxn ang="0">
                  <a:pos x="23" y="46"/>
                </a:cxn>
                <a:cxn ang="0">
                  <a:pos x="26" y="47"/>
                </a:cxn>
                <a:cxn ang="0">
                  <a:pos x="29" y="46"/>
                </a:cxn>
                <a:cxn ang="0">
                  <a:pos x="30" y="42"/>
                </a:cxn>
                <a:cxn ang="0">
                  <a:pos x="31" y="40"/>
                </a:cxn>
                <a:cxn ang="0">
                  <a:pos x="34" y="37"/>
                </a:cxn>
                <a:cxn ang="0">
                  <a:pos x="35" y="36"/>
                </a:cxn>
                <a:cxn ang="0">
                  <a:pos x="38" y="35"/>
                </a:cxn>
                <a:cxn ang="0">
                  <a:pos x="39" y="35"/>
                </a:cxn>
                <a:cxn ang="0">
                  <a:pos x="40" y="35"/>
                </a:cxn>
                <a:cxn ang="0">
                  <a:pos x="42" y="37"/>
                </a:cxn>
                <a:cxn ang="0">
                  <a:pos x="44" y="35"/>
                </a:cxn>
                <a:cxn ang="0">
                  <a:pos x="45" y="33"/>
                </a:cxn>
                <a:cxn ang="0">
                  <a:pos x="47" y="28"/>
                </a:cxn>
                <a:cxn ang="0">
                  <a:pos x="50" y="23"/>
                </a:cxn>
                <a:cxn ang="0">
                  <a:pos x="52" y="21"/>
                </a:cxn>
                <a:cxn ang="0">
                  <a:pos x="53" y="19"/>
                </a:cxn>
                <a:cxn ang="0">
                  <a:pos x="54" y="15"/>
                </a:cxn>
                <a:cxn ang="0">
                  <a:pos x="57" y="13"/>
                </a:cxn>
                <a:cxn ang="0">
                  <a:pos x="59" y="10"/>
                </a:cxn>
                <a:cxn ang="0">
                  <a:pos x="57" y="7"/>
                </a:cxn>
                <a:cxn ang="0">
                  <a:pos x="56" y="4"/>
                </a:cxn>
              </a:cxnLst>
              <a:rect l="0" t="0" r="r" b="b"/>
              <a:pathLst>
                <a:path w="59" h="48">
                  <a:moveTo>
                    <a:pt x="56" y="4"/>
                  </a:moveTo>
                  <a:cubicBezTo>
                    <a:pt x="56" y="4"/>
                    <a:pt x="56" y="4"/>
                    <a:pt x="56" y="4"/>
                  </a:cubicBezTo>
                  <a:cubicBezTo>
                    <a:pt x="56" y="3"/>
                    <a:pt x="54" y="1"/>
                    <a:pt x="54" y="1"/>
                  </a:cubicBezTo>
                  <a:cubicBezTo>
                    <a:pt x="54" y="1"/>
                    <a:pt x="54" y="1"/>
                    <a:pt x="54" y="1"/>
                  </a:cubicBezTo>
                  <a:cubicBezTo>
                    <a:pt x="54" y="1"/>
                    <a:pt x="53" y="1"/>
                    <a:pt x="53" y="1"/>
                  </a:cubicBezTo>
                  <a:cubicBezTo>
                    <a:pt x="53" y="1"/>
                    <a:pt x="52" y="1"/>
                    <a:pt x="52" y="1"/>
                  </a:cubicBezTo>
                  <a:cubicBezTo>
                    <a:pt x="52" y="1"/>
                    <a:pt x="51" y="2"/>
                    <a:pt x="51" y="2"/>
                  </a:cubicBezTo>
                  <a:cubicBezTo>
                    <a:pt x="50" y="2"/>
                    <a:pt x="50" y="2"/>
                    <a:pt x="50" y="2"/>
                  </a:cubicBezTo>
                  <a:cubicBezTo>
                    <a:pt x="50" y="2"/>
                    <a:pt x="48" y="4"/>
                    <a:pt x="48" y="4"/>
                  </a:cubicBezTo>
                  <a:cubicBezTo>
                    <a:pt x="48" y="4"/>
                    <a:pt x="48" y="4"/>
                    <a:pt x="48" y="4"/>
                  </a:cubicBezTo>
                  <a:cubicBezTo>
                    <a:pt x="48" y="4"/>
                    <a:pt x="47" y="4"/>
                    <a:pt x="46" y="3"/>
                  </a:cubicBezTo>
                  <a:cubicBezTo>
                    <a:pt x="46" y="3"/>
                    <a:pt x="44" y="2"/>
                    <a:pt x="43" y="2"/>
                  </a:cubicBezTo>
                  <a:cubicBezTo>
                    <a:pt x="42" y="2"/>
                    <a:pt x="40" y="2"/>
                    <a:pt x="39" y="2"/>
                  </a:cubicBezTo>
                  <a:cubicBezTo>
                    <a:pt x="39" y="2"/>
                    <a:pt x="39" y="2"/>
                    <a:pt x="38" y="3"/>
                  </a:cubicBezTo>
                  <a:cubicBezTo>
                    <a:pt x="38" y="3"/>
                    <a:pt x="37" y="3"/>
                    <a:pt x="36" y="3"/>
                  </a:cubicBezTo>
                  <a:cubicBezTo>
                    <a:pt x="36" y="3"/>
                    <a:pt x="34" y="5"/>
                    <a:pt x="34" y="5"/>
                  </a:cubicBezTo>
                  <a:cubicBezTo>
                    <a:pt x="34" y="5"/>
                    <a:pt x="34" y="5"/>
                    <a:pt x="34" y="5"/>
                  </a:cubicBezTo>
                  <a:cubicBezTo>
                    <a:pt x="34" y="5"/>
                    <a:pt x="31" y="5"/>
                    <a:pt x="31" y="5"/>
                  </a:cubicBezTo>
                  <a:cubicBezTo>
                    <a:pt x="31" y="5"/>
                    <a:pt x="31" y="5"/>
                    <a:pt x="31" y="5"/>
                  </a:cubicBezTo>
                  <a:cubicBezTo>
                    <a:pt x="31" y="5"/>
                    <a:pt x="29" y="4"/>
                    <a:pt x="29" y="4"/>
                  </a:cubicBezTo>
                  <a:cubicBezTo>
                    <a:pt x="29" y="4"/>
                    <a:pt x="28" y="4"/>
                    <a:pt x="27" y="3"/>
                  </a:cubicBezTo>
                  <a:cubicBezTo>
                    <a:pt x="26" y="2"/>
                    <a:pt x="25" y="3"/>
                    <a:pt x="24" y="3"/>
                  </a:cubicBezTo>
                  <a:cubicBezTo>
                    <a:pt x="24" y="3"/>
                    <a:pt x="22" y="4"/>
                    <a:pt x="22" y="4"/>
                  </a:cubicBezTo>
                  <a:cubicBezTo>
                    <a:pt x="21" y="4"/>
                    <a:pt x="21" y="4"/>
                    <a:pt x="21" y="4"/>
                  </a:cubicBezTo>
                  <a:cubicBezTo>
                    <a:pt x="21" y="4"/>
                    <a:pt x="19" y="2"/>
                    <a:pt x="19" y="2"/>
                  </a:cubicBezTo>
                  <a:cubicBezTo>
                    <a:pt x="19" y="2"/>
                    <a:pt x="18" y="1"/>
                    <a:pt x="18" y="1"/>
                  </a:cubicBezTo>
                  <a:cubicBezTo>
                    <a:pt x="18" y="1"/>
                    <a:pt x="17" y="1"/>
                    <a:pt x="16" y="1"/>
                  </a:cubicBezTo>
                  <a:cubicBezTo>
                    <a:pt x="16" y="0"/>
                    <a:pt x="15" y="0"/>
                    <a:pt x="14" y="0"/>
                  </a:cubicBezTo>
                  <a:cubicBezTo>
                    <a:pt x="14" y="0"/>
                    <a:pt x="13" y="0"/>
                    <a:pt x="13" y="0"/>
                  </a:cubicBezTo>
                  <a:cubicBezTo>
                    <a:pt x="13" y="0"/>
                    <a:pt x="10" y="1"/>
                    <a:pt x="10" y="1"/>
                  </a:cubicBezTo>
                  <a:cubicBezTo>
                    <a:pt x="9" y="1"/>
                    <a:pt x="9" y="1"/>
                    <a:pt x="9" y="1"/>
                  </a:cubicBezTo>
                  <a:cubicBezTo>
                    <a:pt x="9" y="1"/>
                    <a:pt x="8" y="1"/>
                    <a:pt x="7" y="2"/>
                  </a:cubicBezTo>
                  <a:cubicBezTo>
                    <a:pt x="7" y="2"/>
                    <a:pt x="7" y="3"/>
                    <a:pt x="7" y="3"/>
                  </a:cubicBezTo>
                  <a:cubicBezTo>
                    <a:pt x="7" y="3"/>
                    <a:pt x="7" y="3"/>
                    <a:pt x="7" y="3"/>
                  </a:cubicBezTo>
                  <a:cubicBezTo>
                    <a:pt x="7" y="3"/>
                    <a:pt x="6" y="5"/>
                    <a:pt x="6" y="6"/>
                  </a:cubicBezTo>
                  <a:cubicBezTo>
                    <a:pt x="6" y="6"/>
                    <a:pt x="5" y="6"/>
                    <a:pt x="5" y="6"/>
                  </a:cubicBezTo>
                  <a:cubicBezTo>
                    <a:pt x="5" y="7"/>
                    <a:pt x="5" y="7"/>
                    <a:pt x="5" y="8"/>
                  </a:cubicBezTo>
                  <a:cubicBezTo>
                    <a:pt x="5" y="8"/>
                    <a:pt x="4" y="10"/>
                    <a:pt x="4" y="10"/>
                  </a:cubicBezTo>
                  <a:cubicBezTo>
                    <a:pt x="4" y="11"/>
                    <a:pt x="4" y="11"/>
                    <a:pt x="4" y="11"/>
                  </a:cubicBezTo>
                  <a:cubicBezTo>
                    <a:pt x="4" y="11"/>
                    <a:pt x="4" y="12"/>
                    <a:pt x="4" y="12"/>
                  </a:cubicBezTo>
                  <a:cubicBezTo>
                    <a:pt x="4" y="12"/>
                    <a:pt x="4" y="12"/>
                    <a:pt x="4" y="12"/>
                  </a:cubicBezTo>
                  <a:cubicBezTo>
                    <a:pt x="4" y="12"/>
                    <a:pt x="5" y="14"/>
                    <a:pt x="5" y="14"/>
                  </a:cubicBezTo>
                  <a:cubicBezTo>
                    <a:pt x="5" y="14"/>
                    <a:pt x="5" y="14"/>
                    <a:pt x="5" y="14"/>
                  </a:cubicBezTo>
                  <a:cubicBezTo>
                    <a:pt x="5" y="14"/>
                    <a:pt x="5" y="16"/>
                    <a:pt x="6" y="16"/>
                  </a:cubicBezTo>
                  <a:cubicBezTo>
                    <a:pt x="6" y="16"/>
                    <a:pt x="5" y="16"/>
                    <a:pt x="5" y="16"/>
                  </a:cubicBezTo>
                  <a:cubicBezTo>
                    <a:pt x="5" y="16"/>
                    <a:pt x="5" y="16"/>
                    <a:pt x="5" y="17"/>
                  </a:cubicBezTo>
                  <a:cubicBezTo>
                    <a:pt x="4" y="18"/>
                    <a:pt x="5" y="19"/>
                    <a:pt x="5" y="19"/>
                  </a:cubicBezTo>
                  <a:cubicBezTo>
                    <a:pt x="5" y="19"/>
                    <a:pt x="5" y="19"/>
                    <a:pt x="4" y="19"/>
                  </a:cubicBezTo>
                  <a:cubicBezTo>
                    <a:pt x="4" y="19"/>
                    <a:pt x="3" y="21"/>
                    <a:pt x="3" y="21"/>
                  </a:cubicBezTo>
                  <a:cubicBezTo>
                    <a:pt x="3" y="21"/>
                    <a:pt x="3" y="21"/>
                    <a:pt x="3" y="21"/>
                  </a:cubicBezTo>
                  <a:cubicBezTo>
                    <a:pt x="3" y="21"/>
                    <a:pt x="2" y="22"/>
                    <a:pt x="2" y="23"/>
                  </a:cubicBezTo>
                  <a:cubicBezTo>
                    <a:pt x="2" y="24"/>
                    <a:pt x="1" y="24"/>
                    <a:pt x="0" y="24"/>
                  </a:cubicBezTo>
                  <a:cubicBezTo>
                    <a:pt x="0" y="24"/>
                    <a:pt x="0" y="24"/>
                    <a:pt x="0" y="24"/>
                  </a:cubicBezTo>
                  <a:cubicBezTo>
                    <a:pt x="0" y="24"/>
                    <a:pt x="0" y="25"/>
                    <a:pt x="0" y="25"/>
                  </a:cubicBezTo>
                  <a:cubicBezTo>
                    <a:pt x="0" y="25"/>
                    <a:pt x="0" y="25"/>
                    <a:pt x="0" y="26"/>
                  </a:cubicBezTo>
                  <a:cubicBezTo>
                    <a:pt x="0" y="26"/>
                    <a:pt x="0" y="26"/>
                    <a:pt x="0" y="27"/>
                  </a:cubicBezTo>
                  <a:cubicBezTo>
                    <a:pt x="0" y="27"/>
                    <a:pt x="0" y="27"/>
                    <a:pt x="0" y="27"/>
                  </a:cubicBezTo>
                  <a:cubicBezTo>
                    <a:pt x="0" y="28"/>
                    <a:pt x="0" y="28"/>
                    <a:pt x="0" y="28"/>
                  </a:cubicBezTo>
                  <a:cubicBezTo>
                    <a:pt x="0" y="28"/>
                    <a:pt x="0" y="29"/>
                    <a:pt x="0" y="29"/>
                  </a:cubicBezTo>
                  <a:cubicBezTo>
                    <a:pt x="0" y="30"/>
                    <a:pt x="0" y="30"/>
                    <a:pt x="0" y="30"/>
                  </a:cubicBezTo>
                  <a:cubicBezTo>
                    <a:pt x="0" y="30"/>
                    <a:pt x="0" y="30"/>
                    <a:pt x="0" y="30"/>
                  </a:cubicBezTo>
                  <a:cubicBezTo>
                    <a:pt x="0" y="30"/>
                    <a:pt x="0" y="33"/>
                    <a:pt x="0" y="33"/>
                  </a:cubicBezTo>
                  <a:cubicBezTo>
                    <a:pt x="0" y="33"/>
                    <a:pt x="0" y="33"/>
                    <a:pt x="0" y="33"/>
                  </a:cubicBezTo>
                  <a:cubicBezTo>
                    <a:pt x="0" y="33"/>
                    <a:pt x="0" y="34"/>
                    <a:pt x="0" y="34"/>
                  </a:cubicBezTo>
                  <a:cubicBezTo>
                    <a:pt x="0" y="35"/>
                    <a:pt x="0" y="35"/>
                    <a:pt x="0" y="35"/>
                  </a:cubicBezTo>
                  <a:cubicBezTo>
                    <a:pt x="0" y="35"/>
                    <a:pt x="0" y="35"/>
                    <a:pt x="0" y="36"/>
                  </a:cubicBezTo>
                  <a:cubicBezTo>
                    <a:pt x="0" y="36"/>
                    <a:pt x="0" y="37"/>
                    <a:pt x="0" y="37"/>
                  </a:cubicBezTo>
                  <a:cubicBezTo>
                    <a:pt x="0" y="37"/>
                    <a:pt x="0" y="37"/>
                    <a:pt x="0" y="37"/>
                  </a:cubicBezTo>
                  <a:cubicBezTo>
                    <a:pt x="0" y="38"/>
                    <a:pt x="0" y="38"/>
                    <a:pt x="0" y="38"/>
                  </a:cubicBezTo>
                  <a:cubicBezTo>
                    <a:pt x="1" y="38"/>
                    <a:pt x="1" y="38"/>
                    <a:pt x="2" y="38"/>
                  </a:cubicBezTo>
                  <a:cubicBezTo>
                    <a:pt x="2" y="38"/>
                    <a:pt x="3" y="37"/>
                    <a:pt x="3" y="37"/>
                  </a:cubicBezTo>
                  <a:cubicBezTo>
                    <a:pt x="4" y="37"/>
                    <a:pt x="4" y="36"/>
                    <a:pt x="4" y="37"/>
                  </a:cubicBezTo>
                  <a:cubicBezTo>
                    <a:pt x="5" y="37"/>
                    <a:pt x="5" y="37"/>
                    <a:pt x="5" y="37"/>
                  </a:cubicBezTo>
                  <a:cubicBezTo>
                    <a:pt x="6" y="37"/>
                    <a:pt x="9" y="37"/>
                    <a:pt x="11" y="39"/>
                  </a:cubicBezTo>
                  <a:cubicBezTo>
                    <a:pt x="11" y="39"/>
                    <a:pt x="11" y="40"/>
                    <a:pt x="12" y="40"/>
                  </a:cubicBezTo>
                  <a:cubicBezTo>
                    <a:pt x="12" y="40"/>
                    <a:pt x="12" y="41"/>
                    <a:pt x="12" y="41"/>
                  </a:cubicBezTo>
                  <a:cubicBezTo>
                    <a:pt x="12" y="41"/>
                    <a:pt x="12" y="41"/>
                    <a:pt x="13" y="41"/>
                  </a:cubicBezTo>
                  <a:cubicBezTo>
                    <a:pt x="13" y="41"/>
                    <a:pt x="13" y="41"/>
                    <a:pt x="13" y="41"/>
                  </a:cubicBezTo>
                  <a:cubicBezTo>
                    <a:pt x="13" y="41"/>
                    <a:pt x="13" y="41"/>
                    <a:pt x="13" y="41"/>
                  </a:cubicBezTo>
                  <a:cubicBezTo>
                    <a:pt x="12" y="42"/>
                    <a:pt x="13" y="42"/>
                    <a:pt x="13" y="42"/>
                  </a:cubicBezTo>
                  <a:cubicBezTo>
                    <a:pt x="13" y="42"/>
                    <a:pt x="13" y="42"/>
                    <a:pt x="14" y="42"/>
                  </a:cubicBezTo>
                  <a:cubicBezTo>
                    <a:pt x="14" y="42"/>
                    <a:pt x="14" y="42"/>
                    <a:pt x="14" y="42"/>
                  </a:cubicBezTo>
                  <a:cubicBezTo>
                    <a:pt x="14" y="43"/>
                    <a:pt x="14" y="44"/>
                    <a:pt x="14" y="45"/>
                  </a:cubicBezTo>
                  <a:cubicBezTo>
                    <a:pt x="14" y="46"/>
                    <a:pt x="16" y="48"/>
                    <a:pt x="17" y="48"/>
                  </a:cubicBezTo>
                  <a:cubicBezTo>
                    <a:pt x="17" y="48"/>
                    <a:pt x="18" y="48"/>
                    <a:pt x="18" y="48"/>
                  </a:cubicBezTo>
                  <a:cubicBezTo>
                    <a:pt x="18" y="48"/>
                    <a:pt x="19" y="48"/>
                    <a:pt x="19" y="47"/>
                  </a:cubicBezTo>
                  <a:cubicBezTo>
                    <a:pt x="19" y="47"/>
                    <a:pt x="19" y="47"/>
                    <a:pt x="19" y="47"/>
                  </a:cubicBezTo>
                  <a:cubicBezTo>
                    <a:pt x="20" y="47"/>
                    <a:pt x="20" y="47"/>
                    <a:pt x="20" y="47"/>
                  </a:cubicBezTo>
                  <a:cubicBezTo>
                    <a:pt x="20" y="47"/>
                    <a:pt x="20" y="47"/>
                    <a:pt x="20" y="47"/>
                  </a:cubicBezTo>
                  <a:cubicBezTo>
                    <a:pt x="20" y="47"/>
                    <a:pt x="21" y="47"/>
                    <a:pt x="21" y="47"/>
                  </a:cubicBezTo>
                  <a:cubicBezTo>
                    <a:pt x="21" y="47"/>
                    <a:pt x="21" y="46"/>
                    <a:pt x="21" y="46"/>
                  </a:cubicBezTo>
                  <a:cubicBezTo>
                    <a:pt x="22" y="46"/>
                    <a:pt x="22" y="47"/>
                    <a:pt x="22" y="46"/>
                  </a:cubicBezTo>
                  <a:cubicBezTo>
                    <a:pt x="22" y="46"/>
                    <a:pt x="22" y="46"/>
                    <a:pt x="23" y="46"/>
                  </a:cubicBezTo>
                  <a:cubicBezTo>
                    <a:pt x="23" y="46"/>
                    <a:pt x="23" y="46"/>
                    <a:pt x="24" y="46"/>
                  </a:cubicBezTo>
                  <a:cubicBezTo>
                    <a:pt x="24" y="46"/>
                    <a:pt x="24" y="46"/>
                    <a:pt x="24" y="46"/>
                  </a:cubicBezTo>
                  <a:cubicBezTo>
                    <a:pt x="25" y="47"/>
                    <a:pt x="25" y="47"/>
                    <a:pt x="26" y="47"/>
                  </a:cubicBezTo>
                  <a:cubicBezTo>
                    <a:pt x="26" y="47"/>
                    <a:pt x="28" y="47"/>
                    <a:pt x="28" y="46"/>
                  </a:cubicBezTo>
                  <a:cubicBezTo>
                    <a:pt x="27" y="45"/>
                    <a:pt x="28" y="45"/>
                    <a:pt x="28" y="45"/>
                  </a:cubicBezTo>
                  <a:cubicBezTo>
                    <a:pt x="28" y="46"/>
                    <a:pt x="28" y="46"/>
                    <a:pt x="29" y="46"/>
                  </a:cubicBezTo>
                  <a:cubicBezTo>
                    <a:pt x="29" y="46"/>
                    <a:pt x="29" y="45"/>
                    <a:pt x="29" y="45"/>
                  </a:cubicBezTo>
                  <a:cubicBezTo>
                    <a:pt x="29" y="44"/>
                    <a:pt x="30" y="43"/>
                    <a:pt x="30" y="43"/>
                  </a:cubicBezTo>
                  <a:cubicBezTo>
                    <a:pt x="30" y="43"/>
                    <a:pt x="30" y="42"/>
                    <a:pt x="30" y="42"/>
                  </a:cubicBezTo>
                  <a:cubicBezTo>
                    <a:pt x="30" y="42"/>
                    <a:pt x="30" y="42"/>
                    <a:pt x="30" y="41"/>
                  </a:cubicBezTo>
                  <a:cubicBezTo>
                    <a:pt x="30" y="40"/>
                    <a:pt x="31" y="40"/>
                    <a:pt x="31" y="40"/>
                  </a:cubicBezTo>
                  <a:cubicBezTo>
                    <a:pt x="31" y="40"/>
                    <a:pt x="31" y="40"/>
                    <a:pt x="31" y="40"/>
                  </a:cubicBezTo>
                  <a:cubicBezTo>
                    <a:pt x="31" y="40"/>
                    <a:pt x="32" y="39"/>
                    <a:pt x="32" y="38"/>
                  </a:cubicBezTo>
                  <a:cubicBezTo>
                    <a:pt x="33" y="38"/>
                    <a:pt x="33" y="37"/>
                    <a:pt x="33" y="37"/>
                  </a:cubicBezTo>
                  <a:cubicBezTo>
                    <a:pt x="33" y="37"/>
                    <a:pt x="34" y="37"/>
                    <a:pt x="34" y="37"/>
                  </a:cubicBezTo>
                  <a:cubicBezTo>
                    <a:pt x="34" y="37"/>
                    <a:pt x="34" y="37"/>
                    <a:pt x="34" y="37"/>
                  </a:cubicBezTo>
                  <a:cubicBezTo>
                    <a:pt x="35" y="37"/>
                    <a:pt x="35" y="37"/>
                    <a:pt x="35" y="37"/>
                  </a:cubicBezTo>
                  <a:cubicBezTo>
                    <a:pt x="35" y="37"/>
                    <a:pt x="35" y="36"/>
                    <a:pt x="35" y="36"/>
                  </a:cubicBezTo>
                  <a:cubicBezTo>
                    <a:pt x="35" y="36"/>
                    <a:pt x="35" y="36"/>
                    <a:pt x="35" y="36"/>
                  </a:cubicBezTo>
                  <a:cubicBezTo>
                    <a:pt x="35" y="36"/>
                    <a:pt x="36" y="35"/>
                    <a:pt x="37" y="34"/>
                  </a:cubicBezTo>
                  <a:cubicBezTo>
                    <a:pt x="37" y="34"/>
                    <a:pt x="38" y="35"/>
                    <a:pt x="38" y="35"/>
                  </a:cubicBezTo>
                  <a:cubicBezTo>
                    <a:pt x="38" y="35"/>
                    <a:pt x="38" y="35"/>
                    <a:pt x="38" y="35"/>
                  </a:cubicBezTo>
                  <a:cubicBezTo>
                    <a:pt x="38" y="35"/>
                    <a:pt x="38" y="35"/>
                    <a:pt x="38" y="35"/>
                  </a:cubicBezTo>
                  <a:cubicBezTo>
                    <a:pt x="39" y="35"/>
                    <a:pt x="39" y="35"/>
                    <a:pt x="39" y="35"/>
                  </a:cubicBezTo>
                  <a:cubicBezTo>
                    <a:pt x="39" y="35"/>
                    <a:pt x="39" y="34"/>
                    <a:pt x="39" y="34"/>
                  </a:cubicBezTo>
                  <a:cubicBezTo>
                    <a:pt x="39" y="34"/>
                    <a:pt x="39" y="34"/>
                    <a:pt x="39" y="34"/>
                  </a:cubicBezTo>
                  <a:cubicBezTo>
                    <a:pt x="39" y="34"/>
                    <a:pt x="40" y="35"/>
                    <a:pt x="40" y="35"/>
                  </a:cubicBezTo>
                  <a:cubicBezTo>
                    <a:pt x="40" y="35"/>
                    <a:pt x="40" y="35"/>
                    <a:pt x="40" y="35"/>
                  </a:cubicBezTo>
                  <a:cubicBezTo>
                    <a:pt x="40" y="35"/>
                    <a:pt x="42" y="37"/>
                    <a:pt x="42" y="37"/>
                  </a:cubicBezTo>
                  <a:cubicBezTo>
                    <a:pt x="42" y="37"/>
                    <a:pt x="42" y="37"/>
                    <a:pt x="42" y="37"/>
                  </a:cubicBezTo>
                  <a:cubicBezTo>
                    <a:pt x="42" y="37"/>
                    <a:pt x="43" y="37"/>
                    <a:pt x="43" y="37"/>
                  </a:cubicBezTo>
                  <a:cubicBezTo>
                    <a:pt x="43" y="37"/>
                    <a:pt x="43" y="37"/>
                    <a:pt x="43" y="37"/>
                  </a:cubicBezTo>
                  <a:cubicBezTo>
                    <a:pt x="43" y="37"/>
                    <a:pt x="44" y="35"/>
                    <a:pt x="44" y="35"/>
                  </a:cubicBezTo>
                  <a:cubicBezTo>
                    <a:pt x="45" y="34"/>
                    <a:pt x="45" y="34"/>
                    <a:pt x="45" y="34"/>
                  </a:cubicBezTo>
                  <a:cubicBezTo>
                    <a:pt x="45" y="34"/>
                    <a:pt x="45" y="34"/>
                    <a:pt x="45" y="34"/>
                  </a:cubicBezTo>
                  <a:cubicBezTo>
                    <a:pt x="45" y="34"/>
                    <a:pt x="45" y="33"/>
                    <a:pt x="45" y="33"/>
                  </a:cubicBezTo>
                  <a:cubicBezTo>
                    <a:pt x="45" y="33"/>
                    <a:pt x="45" y="33"/>
                    <a:pt x="45" y="33"/>
                  </a:cubicBezTo>
                  <a:cubicBezTo>
                    <a:pt x="45" y="33"/>
                    <a:pt x="47" y="29"/>
                    <a:pt x="47" y="29"/>
                  </a:cubicBezTo>
                  <a:cubicBezTo>
                    <a:pt x="47" y="28"/>
                    <a:pt x="47" y="28"/>
                    <a:pt x="47" y="28"/>
                  </a:cubicBezTo>
                  <a:cubicBezTo>
                    <a:pt x="47" y="28"/>
                    <a:pt x="47" y="27"/>
                    <a:pt x="48" y="27"/>
                  </a:cubicBezTo>
                  <a:cubicBezTo>
                    <a:pt x="49" y="26"/>
                    <a:pt x="49" y="26"/>
                    <a:pt x="50" y="26"/>
                  </a:cubicBezTo>
                  <a:cubicBezTo>
                    <a:pt x="50" y="25"/>
                    <a:pt x="50" y="23"/>
                    <a:pt x="50" y="23"/>
                  </a:cubicBezTo>
                  <a:cubicBezTo>
                    <a:pt x="50" y="22"/>
                    <a:pt x="51" y="22"/>
                    <a:pt x="51" y="22"/>
                  </a:cubicBezTo>
                  <a:cubicBezTo>
                    <a:pt x="51" y="22"/>
                    <a:pt x="51" y="22"/>
                    <a:pt x="52" y="22"/>
                  </a:cubicBezTo>
                  <a:cubicBezTo>
                    <a:pt x="52" y="22"/>
                    <a:pt x="52" y="21"/>
                    <a:pt x="52" y="21"/>
                  </a:cubicBezTo>
                  <a:cubicBezTo>
                    <a:pt x="52" y="21"/>
                    <a:pt x="52" y="20"/>
                    <a:pt x="52" y="20"/>
                  </a:cubicBezTo>
                  <a:cubicBezTo>
                    <a:pt x="52" y="19"/>
                    <a:pt x="52" y="19"/>
                    <a:pt x="52" y="19"/>
                  </a:cubicBezTo>
                  <a:cubicBezTo>
                    <a:pt x="52" y="19"/>
                    <a:pt x="53" y="19"/>
                    <a:pt x="53" y="19"/>
                  </a:cubicBezTo>
                  <a:cubicBezTo>
                    <a:pt x="53" y="19"/>
                    <a:pt x="53" y="19"/>
                    <a:pt x="53" y="19"/>
                  </a:cubicBezTo>
                  <a:cubicBezTo>
                    <a:pt x="53" y="18"/>
                    <a:pt x="54" y="16"/>
                    <a:pt x="54" y="16"/>
                  </a:cubicBezTo>
                  <a:cubicBezTo>
                    <a:pt x="54" y="16"/>
                    <a:pt x="54" y="15"/>
                    <a:pt x="54" y="15"/>
                  </a:cubicBezTo>
                  <a:cubicBezTo>
                    <a:pt x="55" y="15"/>
                    <a:pt x="55" y="15"/>
                    <a:pt x="55" y="14"/>
                  </a:cubicBezTo>
                  <a:cubicBezTo>
                    <a:pt x="55" y="14"/>
                    <a:pt x="55" y="14"/>
                    <a:pt x="55" y="13"/>
                  </a:cubicBezTo>
                  <a:cubicBezTo>
                    <a:pt x="56" y="13"/>
                    <a:pt x="56" y="13"/>
                    <a:pt x="57" y="13"/>
                  </a:cubicBezTo>
                  <a:cubicBezTo>
                    <a:pt x="57" y="13"/>
                    <a:pt x="57" y="13"/>
                    <a:pt x="57" y="13"/>
                  </a:cubicBezTo>
                  <a:cubicBezTo>
                    <a:pt x="57" y="13"/>
                    <a:pt x="58" y="12"/>
                    <a:pt x="59" y="12"/>
                  </a:cubicBezTo>
                  <a:cubicBezTo>
                    <a:pt x="59" y="11"/>
                    <a:pt x="59" y="11"/>
                    <a:pt x="59" y="10"/>
                  </a:cubicBezTo>
                  <a:cubicBezTo>
                    <a:pt x="59" y="10"/>
                    <a:pt x="59" y="9"/>
                    <a:pt x="59" y="9"/>
                  </a:cubicBezTo>
                  <a:cubicBezTo>
                    <a:pt x="59" y="9"/>
                    <a:pt x="59" y="9"/>
                    <a:pt x="59" y="9"/>
                  </a:cubicBezTo>
                  <a:cubicBezTo>
                    <a:pt x="58" y="8"/>
                    <a:pt x="57" y="7"/>
                    <a:pt x="57" y="7"/>
                  </a:cubicBezTo>
                  <a:cubicBezTo>
                    <a:pt x="57" y="7"/>
                    <a:pt x="57" y="7"/>
                    <a:pt x="57" y="7"/>
                  </a:cubicBezTo>
                  <a:cubicBezTo>
                    <a:pt x="57" y="7"/>
                    <a:pt x="56" y="5"/>
                    <a:pt x="56" y="4"/>
                  </a:cubicBezTo>
                  <a:cubicBezTo>
                    <a:pt x="56" y="4"/>
                    <a:pt x="56" y="4"/>
                    <a:pt x="56"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6" name="Freeform 799"/>
            <p:cNvSpPr>
              <a:spLocks/>
            </p:cNvSpPr>
            <p:nvPr/>
          </p:nvSpPr>
          <p:spPr bwMode="auto">
            <a:xfrm>
              <a:off x="2838" y="2021"/>
              <a:ext cx="252" cy="233"/>
            </a:xfrm>
            <a:custGeom>
              <a:avLst/>
              <a:gdLst/>
              <a:ahLst/>
              <a:cxnLst>
                <a:cxn ang="0">
                  <a:pos x="77" y="44"/>
                </a:cxn>
                <a:cxn ang="0">
                  <a:pos x="77" y="21"/>
                </a:cxn>
                <a:cxn ang="0">
                  <a:pos x="77" y="19"/>
                </a:cxn>
                <a:cxn ang="0">
                  <a:pos x="76" y="16"/>
                </a:cxn>
                <a:cxn ang="0">
                  <a:pos x="77" y="10"/>
                </a:cxn>
                <a:cxn ang="0">
                  <a:pos x="78" y="8"/>
                </a:cxn>
                <a:cxn ang="0">
                  <a:pos x="75" y="6"/>
                </a:cxn>
                <a:cxn ang="0">
                  <a:pos x="69" y="5"/>
                </a:cxn>
                <a:cxn ang="0">
                  <a:pos x="67" y="2"/>
                </a:cxn>
                <a:cxn ang="0">
                  <a:pos x="62" y="1"/>
                </a:cxn>
                <a:cxn ang="0">
                  <a:pos x="55" y="4"/>
                </a:cxn>
                <a:cxn ang="0">
                  <a:pos x="53" y="9"/>
                </a:cxn>
                <a:cxn ang="0">
                  <a:pos x="46" y="14"/>
                </a:cxn>
                <a:cxn ang="0">
                  <a:pos x="35" y="10"/>
                </a:cxn>
                <a:cxn ang="0">
                  <a:pos x="29" y="5"/>
                </a:cxn>
                <a:cxn ang="0">
                  <a:pos x="23" y="2"/>
                </a:cxn>
                <a:cxn ang="0">
                  <a:pos x="17" y="2"/>
                </a:cxn>
                <a:cxn ang="0">
                  <a:pos x="11" y="0"/>
                </a:cxn>
                <a:cxn ang="0">
                  <a:pos x="10" y="4"/>
                </a:cxn>
                <a:cxn ang="0">
                  <a:pos x="7" y="5"/>
                </a:cxn>
                <a:cxn ang="0">
                  <a:pos x="6" y="7"/>
                </a:cxn>
                <a:cxn ang="0">
                  <a:pos x="4" y="8"/>
                </a:cxn>
                <a:cxn ang="0">
                  <a:pos x="4" y="13"/>
                </a:cxn>
                <a:cxn ang="0">
                  <a:pos x="2" y="15"/>
                </a:cxn>
                <a:cxn ang="0">
                  <a:pos x="0" y="16"/>
                </a:cxn>
                <a:cxn ang="0">
                  <a:pos x="2" y="23"/>
                </a:cxn>
                <a:cxn ang="0">
                  <a:pos x="3" y="29"/>
                </a:cxn>
                <a:cxn ang="0">
                  <a:pos x="2" y="36"/>
                </a:cxn>
                <a:cxn ang="0">
                  <a:pos x="2" y="40"/>
                </a:cxn>
                <a:cxn ang="0">
                  <a:pos x="4" y="45"/>
                </a:cxn>
                <a:cxn ang="0">
                  <a:pos x="6" y="46"/>
                </a:cxn>
                <a:cxn ang="0">
                  <a:pos x="10" y="47"/>
                </a:cxn>
                <a:cxn ang="0">
                  <a:pos x="11" y="49"/>
                </a:cxn>
                <a:cxn ang="0">
                  <a:pos x="13" y="51"/>
                </a:cxn>
                <a:cxn ang="0">
                  <a:pos x="20" y="53"/>
                </a:cxn>
                <a:cxn ang="0">
                  <a:pos x="23" y="56"/>
                </a:cxn>
                <a:cxn ang="0">
                  <a:pos x="28" y="54"/>
                </a:cxn>
                <a:cxn ang="0">
                  <a:pos x="34" y="52"/>
                </a:cxn>
                <a:cxn ang="0">
                  <a:pos x="72" y="71"/>
                </a:cxn>
                <a:cxn ang="0">
                  <a:pos x="74" y="70"/>
                </a:cxn>
                <a:cxn ang="0">
                  <a:pos x="77" y="70"/>
                </a:cxn>
              </a:cxnLst>
              <a:rect l="0" t="0" r="r" b="b"/>
              <a:pathLst>
                <a:path w="78" h="72">
                  <a:moveTo>
                    <a:pt x="77" y="59"/>
                  </a:moveTo>
                  <a:cubicBezTo>
                    <a:pt x="77" y="44"/>
                    <a:pt x="77" y="44"/>
                    <a:pt x="77" y="44"/>
                  </a:cubicBezTo>
                  <a:cubicBezTo>
                    <a:pt x="77" y="31"/>
                    <a:pt x="77" y="31"/>
                    <a:pt x="77" y="31"/>
                  </a:cubicBezTo>
                  <a:cubicBezTo>
                    <a:pt x="77" y="31"/>
                    <a:pt x="77" y="21"/>
                    <a:pt x="77" y="21"/>
                  </a:cubicBezTo>
                  <a:cubicBezTo>
                    <a:pt x="77" y="21"/>
                    <a:pt x="77" y="20"/>
                    <a:pt x="77" y="20"/>
                  </a:cubicBezTo>
                  <a:cubicBezTo>
                    <a:pt x="77" y="20"/>
                    <a:pt x="77" y="19"/>
                    <a:pt x="77" y="19"/>
                  </a:cubicBezTo>
                  <a:cubicBezTo>
                    <a:pt x="76" y="18"/>
                    <a:pt x="76" y="17"/>
                    <a:pt x="76" y="16"/>
                  </a:cubicBezTo>
                  <a:cubicBezTo>
                    <a:pt x="76" y="16"/>
                    <a:pt x="76" y="16"/>
                    <a:pt x="76" y="16"/>
                  </a:cubicBezTo>
                  <a:cubicBezTo>
                    <a:pt x="76" y="16"/>
                    <a:pt x="76" y="15"/>
                    <a:pt x="77" y="14"/>
                  </a:cubicBezTo>
                  <a:cubicBezTo>
                    <a:pt x="78" y="13"/>
                    <a:pt x="77" y="12"/>
                    <a:pt x="77" y="10"/>
                  </a:cubicBezTo>
                  <a:cubicBezTo>
                    <a:pt x="76" y="9"/>
                    <a:pt x="77" y="8"/>
                    <a:pt x="78" y="8"/>
                  </a:cubicBezTo>
                  <a:cubicBezTo>
                    <a:pt x="78" y="8"/>
                    <a:pt x="78" y="8"/>
                    <a:pt x="78" y="8"/>
                  </a:cubicBezTo>
                  <a:cubicBezTo>
                    <a:pt x="77" y="7"/>
                    <a:pt x="77" y="6"/>
                    <a:pt x="77" y="6"/>
                  </a:cubicBezTo>
                  <a:cubicBezTo>
                    <a:pt x="76" y="6"/>
                    <a:pt x="76" y="6"/>
                    <a:pt x="75" y="6"/>
                  </a:cubicBezTo>
                  <a:cubicBezTo>
                    <a:pt x="75" y="6"/>
                    <a:pt x="74" y="6"/>
                    <a:pt x="73" y="6"/>
                  </a:cubicBezTo>
                  <a:cubicBezTo>
                    <a:pt x="72" y="5"/>
                    <a:pt x="70" y="5"/>
                    <a:pt x="69" y="5"/>
                  </a:cubicBezTo>
                  <a:cubicBezTo>
                    <a:pt x="68" y="5"/>
                    <a:pt x="68" y="4"/>
                    <a:pt x="68" y="4"/>
                  </a:cubicBezTo>
                  <a:cubicBezTo>
                    <a:pt x="68" y="3"/>
                    <a:pt x="69" y="3"/>
                    <a:pt x="67" y="2"/>
                  </a:cubicBezTo>
                  <a:cubicBezTo>
                    <a:pt x="65" y="2"/>
                    <a:pt x="64" y="2"/>
                    <a:pt x="64" y="1"/>
                  </a:cubicBezTo>
                  <a:cubicBezTo>
                    <a:pt x="63" y="1"/>
                    <a:pt x="63" y="1"/>
                    <a:pt x="62" y="1"/>
                  </a:cubicBezTo>
                  <a:cubicBezTo>
                    <a:pt x="61" y="2"/>
                    <a:pt x="57" y="2"/>
                    <a:pt x="56" y="3"/>
                  </a:cubicBezTo>
                  <a:cubicBezTo>
                    <a:pt x="56" y="3"/>
                    <a:pt x="55" y="3"/>
                    <a:pt x="55" y="4"/>
                  </a:cubicBezTo>
                  <a:cubicBezTo>
                    <a:pt x="54" y="4"/>
                    <a:pt x="53" y="5"/>
                    <a:pt x="53" y="6"/>
                  </a:cubicBezTo>
                  <a:cubicBezTo>
                    <a:pt x="53" y="6"/>
                    <a:pt x="52" y="8"/>
                    <a:pt x="53" y="9"/>
                  </a:cubicBezTo>
                  <a:cubicBezTo>
                    <a:pt x="54" y="11"/>
                    <a:pt x="53" y="13"/>
                    <a:pt x="51" y="14"/>
                  </a:cubicBezTo>
                  <a:cubicBezTo>
                    <a:pt x="50" y="16"/>
                    <a:pt x="48" y="16"/>
                    <a:pt x="46" y="14"/>
                  </a:cubicBezTo>
                  <a:cubicBezTo>
                    <a:pt x="44" y="13"/>
                    <a:pt x="40" y="11"/>
                    <a:pt x="39" y="11"/>
                  </a:cubicBezTo>
                  <a:cubicBezTo>
                    <a:pt x="37" y="11"/>
                    <a:pt x="36" y="10"/>
                    <a:pt x="35" y="10"/>
                  </a:cubicBezTo>
                  <a:cubicBezTo>
                    <a:pt x="33" y="10"/>
                    <a:pt x="31" y="9"/>
                    <a:pt x="30" y="8"/>
                  </a:cubicBezTo>
                  <a:cubicBezTo>
                    <a:pt x="29" y="6"/>
                    <a:pt x="30" y="6"/>
                    <a:pt x="29" y="5"/>
                  </a:cubicBezTo>
                  <a:cubicBezTo>
                    <a:pt x="29" y="4"/>
                    <a:pt x="29" y="4"/>
                    <a:pt x="28" y="4"/>
                  </a:cubicBezTo>
                  <a:cubicBezTo>
                    <a:pt x="27" y="4"/>
                    <a:pt x="24" y="3"/>
                    <a:pt x="23" y="2"/>
                  </a:cubicBezTo>
                  <a:cubicBezTo>
                    <a:pt x="22" y="1"/>
                    <a:pt x="21" y="2"/>
                    <a:pt x="20" y="2"/>
                  </a:cubicBezTo>
                  <a:cubicBezTo>
                    <a:pt x="19" y="1"/>
                    <a:pt x="17" y="1"/>
                    <a:pt x="17" y="2"/>
                  </a:cubicBezTo>
                  <a:cubicBezTo>
                    <a:pt x="16" y="2"/>
                    <a:pt x="15" y="1"/>
                    <a:pt x="14" y="1"/>
                  </a:cubicBezTo>
                  <a:cubicBezTo>
                    <a:pt x="13" y="1"/>
                    <a:pt x="11" y="0"/>
                    <a:pt x="11" y="0"/>
                  </a:cubicBezTo>
                  <a:cubicBezTo>
                    <a:pt x="11" y="3"/>
                    <a:pt x="11" y="3"/>
                    <a:pt x="11" y="3"/>
                  </a:cubicBezTo>
                  <a:cubicBezTo>
                    <a:pt x="11" y="3"/>
                    <a:pt x="11" y="4"/>
                    <a:pt x="10" y="4"/>
                  </a:cubicBezTo>
                  <a:cubicBezTo>
                    <a:pt x="10" y="4"/>
                    <a:pt x="8" y="5"/>
                    <a:pt x="8" y="5"/>
                  </a:cubicBezTo>
                  <a:cubicBezTo>
                    <a:pt x="8" y="5"/>
                    <a:pt x="7" y="5"/>
                    <a:pt x="7" y="5"/>
                  </a:cubicBezTo>
                  <a:cubicBezTo>
                    <a:pt x="7" y="6"/>
                    <a:pt x="7" y="7"/>
                    <a:pt x="6" y="6"/>
                  </a:cubicBezTo>
                  <a:cubicBezTo>
                    <a:pt x="6" y="6"/>
                    <a:pt x="6" y="6"/>
                    <a:pt x="6" y="7"/>
                  </a:cubicBezTo>
                  <a:cubicBezTo>
                    <a:pt x="5" y="7"/>
                    <a:pt x="5" y="8"/>
                    <a:pt x="5" y="8"/>
                  </a:cubicBezTo>
                  <a:cubicBezTo>
                    <a:pt x="5" y="8"/>
                    <a:pt x="4" y="8"/>
                    <a:pt x="4" y="8"/>
                  </a:cubicBezTo>
                  <a:cubicBezTo>
                    <a:pt x="4" y="9"/>
                    <a:pt x="4" y="10"/>
                    <a:pt x="4" y="11"/>
                  </a:cubicBezTo>
                  <a:cubicBezTo>
                    <a:pt x="5" y="12"/>
                    <a:pt x="5" y="12"/>
                    <a:pt x="4" y="13"/>
                  </a:cubicBezTo>
                  <a:cubicBezTo>
                    <a:pt x="3" y="14"/>
                    <a:pt x="3" y="14"/>
                    <a:pt x="3" y="14"/>
                  </a:cubicBezTo>
                  <a:cubicBezTo>
                    <a:pt x="3" y="15"/>
                    <a:pt x="2" y="15"/>
                    <a:pt x="2" y="15"/>
                  </a:cubicBezTo>
                  <a:cubicBezTo>
                    <a:pt x="1" y="15"/>
                    <a:pt x="1" y="16"/>
                    <a:pt x="1" y="16"/>
                  </a:cubicBezTo>
                  <a:cubicBezTo>
                    <a:pt x="0" y="16"/>
                    <a:pt x="0" y="16"/>
                    <a:pt x="0" y="16"/>
                  </a:cubicBezTo>
                  <a:cubicBezTo>
                    <a:pt x="0" y="17"/>
                    <a:pt x="1" y="17"/>
                    <a:pt x="1" y="18"/>
                  </a:cubicBezTo>
                  <a:cubicBezTo>
                    <a:pt x="1" y="18"/>
                    <a:pt x="3" y="21"/>
                    <a:pt x="2" y="23"/>
                  </a:cubicBezTo>
                  <a:cubicBezTo>
                    <a:pt x="2" y="24"/>
                    <a:pt x="2" y="27"/>
                    <a:pt x="3" y="28"/>
                  </a:cubicBezTo>
                  <a:cubicBezTo>
                    <a:pt x="3" y="28"/>
                    <a:pt x="3" y="29"/>
                    <a:pt x="3" y="29"/>
                  </a:cubicBezTo>
                  <a:cubicBezTo>
                    <a:pt x="3" y="29"/>
                    <a:pt x="2" y="31"/>
                    <a:pt x="2" y="32"/>
                  </a:cubicBezTo>
                  <a:cubicBezTo>
                    <a:pt x="2" y="33"/>
                    <a:pt x="3" y="35"/>
                    <a:pt x="2" y="36"/>
                  </a:cubicBezTo>
                  <a:cubicBezTo>
                    <a:pt x="1" y="36"/>
                    <a:pt x="0" y="37"/>
                    <a:pt x="0" y="38"/>
                  </a:cubicBezTo>
                  <a:cubicBezTo>
                    <a:pt x="0" y="38"/>
                    <a:pt x="1" y="39"/>
                    <a:pt x="2" y="40"/>
                  </a:cubicBezTo>
                  <a:cubicBezTo>
                    <a:pt x="2" y="40"/>
                    <a:pt x="3" y="41"/>
                    <a:pt x="3" y="43"/>
                  </a:cubicBezTo>
                  <a:cubicBezTo>
                    <a:pt x="3" y="44"/>
                    <a:pt x="3" y="44"/>
                    <a:pt x="4" y="45"/>
                  </a:cubicBezTo>
                  <a:cubicBezTo>
                    <a:pt x="4" y="45"/>
                    <a:pt x="4" y="46"/>
                    <a:pt x="5" y="46"/>
                  </a:cubicBezTo>
                  <a:cubicBezTo>
                    <a:pt x="5" y="46"/>
                    <a:pt x="5" y="46"/>
                    <a:pt x="6" y="46"/>
                  </a:cubicBezTo>
                  <a:cubicBezTo>
                    <a:pt x="6" y="46"/>
                    <a:pt x="7" y="46"/>
                    <a:pt x="7" y="46"/>
                  </a:cubicBezTo>
                  <a:cubicBezTo>
                    <a:pt x="8" y="46"/>
                    <a:pt x="10" y="47"/>
                    <a:pt x="10" y="47"/>
                  </a:cubicBezTo>
                  <a:cubicBezTo>
                    <a:pt x="10" y="47"/>
                    <a:pt x="10" y="47"/>
                    <a:pt x="11" y="48"/>
                  </a:cubicBezTo>
                  <a:cubicBezTo>
                    <a:pt x="11" y="48"/>
                    <a:pt x="11" y="49"/>
                    <a:pt x="11" y="49"/>
                  </a:cubicBezTo>
                  <a:cubicBezTo>
                    <a:pt x="12" y="49"/>
                    <a:pt x="12" y="49"/>
                    <a:pt x="12" y="50"/>
                  </a:cubicBezTo>
                  <a:cubicBezTo>
                    <a:pt x="12" y="50"/>
                    <a:pt x="12" y="51"/>
                    <a:pt x="13" y="51"/>
                  </a:cubicBezTo>
                  <a:cubicBezTo>
                    <a:pt x="13" y="51"/>
                    <a:pt x="13" y="51"/>
                    <a:pt x="13" y="51"/>
                  </a:cubicBezTo>
                  <a:cubicBezTo>
                    <a:pt x="14" y="52"/>
                    <a:pt x="20" y="53"/>
                    <a:pt x="20" y="53"/>
                  </a:cubicBezTo>
                  <a:cubicBezTo>
                    <a:pt x="20" y="53"/>
                    <a:pt x="21" y="54"/>
                    <a:pt x="22" y="54"/>
                  </a:cubicBezTo>
                  <a:cubicBezTo>
                    <a:pt x="22" y="55"/>
                    <a:pt x="23" y="56"/>
                    <a:pt x="23" y="56"/>
                  </a:cubicBezTo>
                  <a:cubicBezTo>
                    <a:pt x="23" y="56"/>
                    <a:pt x="24" y="56"/>
                    <a:pt x="25" y="56"/>
                  </a:cubicBezTo>
                  <a:cubicBezTo>
                    <a:pt x="26" y="55"/>
                    <a:pt x="27" y="55"/>
                    <a:pt x="28" y="54"/>
                  </a:cubicBezTo>
                  <a:cubicBezTo>
                    <a:pt x="29" y="53"/>
                    <a:pt x="31" y="52"/>
                    <a:pt x="31" y="52"/>
                  </a:cubicBezTo>
                  <a:cubicBezTo>
                    <a:pt x="32" y="52"/>
                    <a:pt x="33" y="52"/>
                    <a:pt x="34" y="52"/>
                  </a:cubicBezTo>
                  <a:cubicBezTo>
                    <a:pt x="35" y="53"/>
                    <a:pt x="68" y="70"/>
                    <a:pt x="72" y="72"/>
                  </a:cubicBezTo>
                  <a:cubicBezTo>
                    <a:pt x="72" y="71"/>
                    <a:pt x="72" y="71"/>
                    <a:pt x="72" y="71"/>
                  </a:cubicBezTo>
                  <a:cubicBezTo>
                    <a:pt x="72" y="70"/>
                    <a:pt x="72" y="70"/>
                    <a:pt x="73" y="70"/>
                  </a:cubicBezTo>
                  <a:cubicBezTo>
                    <a:pt x="73" y="70"/>
                    <a:pt x="74" y="70"/>
                    <a:pt x="74" y="70"/>
                  </a:cubicBezTo>
                  <a:cubicBezTo>
                    <a:pt x="75" y="70"/>
                    <a:pt x="77" y="70"/>
                    <a:pt x="77" y="70"/>
                  </a:cubicBezTo>
                  <a:cubicBezTo>
                    <a:pt x="77" y="70"/>
                    <a:pt x="77" y="70"/>
                    <a:pt x="77" y="70"/>
                  </a:cubicBezTo>
                  <a:lnTo>
                    <a:pt x="77" y="59"/>
                  </a:ln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7" name="Freeform 800"/>
            <p:cNvSpPr>
              <a:spLocks/>
            </p:cNvSpPr>
            <p:nvPr/>
          </p:nvSpPr>
          <p:spPr bwMode="auto">
            <a:xfrm>
              <a:off x="2693" y="2186"/>
              <a:ext cx="252" cy="197"/>
            </a:xfrm>
            <a:custGeom>
              <a:avLst/>
              <a:gdLst/>
              <a:ahLst/>
              <a:cxnLst>
                <a:cxn ang="0">
                  <a:pos x="66" y="47"/>
                </a:cxn>
                <a:cxn ang="0">
                  <a:pos x="69" y="41"/>
                </a:cxn>
                <a:cxn ang="0">
                  <a:pos x="75" y="35"/>
                </a:cxn>
                <a:cxn ang="0">
                  <a:pos x="75" y="34"/>
                </a:cxn>
                <a:cxn ang="0">
                  <a:pos x="76" y="20"/>
                </a:cxn>
                <a:cxn ang="0">
                  <a:pos x="76" y="15"/>
                </a:cxn>
                <a:cxn ang="0">
                  <a:pos x="74" y="11"/>
                </a:cxn>
                <a:cxn ang="0">
                  <a:pos x="74" y="7"/>
                </a:cxn>
                <a:cxn ang="0">
                  <a:pos x="70" y="5"/>
                </a:cxn>
                <a:cxn ang="0">
                  <a:pos x="67" y="3"/>
                </a:cxn>
                <a:cxn ang="0">
                  <a:pos x="58" y="0"/>
                </a:cxn>
                <a:cxn ang="0">
                  <a:pos x="39" y="12"/>
                </a:cxn>
                <a:cxn ang="0">
                  <a:pos x="29" y="20"/>
                </a:cxn>
                <a:cxn ang="0">
                  <a:pos x="23" y="22"/>
                </a:cxn>
                <a:cxn ang="0">
                  <a:pos x="19" y="26"/>
                </a:cxn>
                <a:cxn ang="0">
                  <a:pos x="20" y="32"/>
                </a:cxn>
                <a:cxn ang="0">
                  <a:pos x="18" y="40"/>
                </a:cxn>
                <a:cxn ang="0">
                  <a:pos x="16" y="42"/>
                </a:cxn>
                <a:cxn ang="0">
                  <a:pos x="13" y="42"/>
                </a:cxn>
                <a:cxn ang="0">
                  <a:pos x="5" y="43"/>
                </a:cxn>
                <a:cxn ang="0">
                  <a:pos x="0" y="45"/>
                </a:cxn>
                <a:cxn ang="0">
                  <a:pos x="0" y="47"/>
                </a:cxn>
                <a:cxn ang="0">
                  <a:pos x="0" y="48"/>
                </a:cxn>
                <a:cxn ang="0">
                  <a:pos x="1" y="50"/>
                </a:cxn>
                <a:cxn ang="0">
                  <a:pos x="2" y="51"/>
                </a:cxn>
                <a:cxn ang="0">
                  <a:pos x="5" y="52"/>
                </a:cxn>
                <a:cxn ang="0">
                  <a:pos x="4" y="53"/>
                </a:cxn>
                <a:cxn ang="0">
                  <a:pos x="4" y="53"/>
                </a:cxn>
                <a:cxn ang="0">
                  <a:pos x="4" y="54"/>
                </a:cxn>
                <a:cxn ang="0">
                  <a:pos x="7" y="56"/>
                </a:cxn>
                <a:cxn ang="0">
                  <a:pos x="10" y="57"/>
                </a:cxn>
                <a:cxn ang="0">
                  <a:pos x="9" y="57"/>
                </a:cxn>
                <a:cxn ang="0">
                  <a:pos x="10" y="60"/>
                </a:cxn>
                <a:cxn ang="0">
                  <a:pos x="10" y="58"/>
                </a:cxn>
                <a:cxn ang="0">
                  <a:pos x="11" y="58"/>
                </a:cxn>
                <a:cxn ang="0">
                  <a:pos x="13" y="57"/>
                </a:cxn>
                <a:cxn ang="0">
                  <a:pos x="16" y="60"/>
                </a:cxn>
                <a:cxn ang="0">
                  <a:pos x="16" y="60"/>
                </a:cxn>
                <a:cxn ang="0">
                  <a:pos x="17" y="56"/>
                </a:cxn>
                <a:cxn ang="0">
                  <a:pos x="19" y="53"/>
                </a:cxn>
                <a:cxn ang="0">
                  <a:pos x="19" y="52"/>
                </a:cxn>
                <a:cxn ang="0">
                  <a:pos x="22" y="51"/>
                </a:cxn>
                <a:cxn ang="0">
                  <a:pos x="26" y="50"/>
                </a:cxn>
                <a:cxn ang="0">
                  <a:pos x="30" y="51"/>
                </a:cxn>
                <a:cxn ang="0">
                  <a:pos x="33" y="54"/>
                </a:cxn>
                <a:cxn ang="0">
                  <a:pos x="36" y="53"/>
                </a:cxn>
                <a:cxn ang="0">
                  <a:pos x="41" y="54"/>
                </a:cxn>
                <a:cxn ang="0">
                  <a:pos x="43" y="55"/>
                </a:cxn>
                <a:cxn ang="0">
                  <a:pos x="46" y="55"/>
                </a:cxn>
                <a:cxn ang="0">
                  <a:pos x="50" y="53"/>
                </a:cxn>
                <a:cxn ang="0">
                  <a:pos x="55" y="52"/>
                </a:cxn>
                <a:cxn ang="0">
                  <a:pos x="60" y="54"/>
                </a:cxn>
                <a:cxn ang="0">
                  <a:pos x="62" y="52"/>
                </a:cxn>
                <a:cxn ang="0">
                  <a:pos x="64" y="51"/>
                </a:cxn>
                <a:cxn ang="0">
                  <a:pos x="66" y="51"/>
                </a:cxn>
                <a:cxn ang="0">
                  <a:pos x="65" y="47"/>
                </a:cxn>
              </a:cxnLst>
              <a:rect l="0" t="0" r="r" b="b"/>
              <a:pathLst>
                <a:path w="78" h="61">
                  <a:moveTo>
                    <a:pt x="65" y="47"/>
                  </a:moveTo>
                  <a:cubicBezTo>
                    <a:pt x="65" y="47"/>
                    <a:pt x="66" y="47"/>
                    <a:pt x="66" y="47"/>
                  </a:cubicBezTo>
                  <a:cubicBezTo>
                    <a:pt x="66" y="47"/>
                    <a:pt x="66" y="47"/>
                    <a:pt x="66" y="46"/>
                  </a:cubicBezTo>
                  <a:cubicBezTo>
                    <a:pt x="66" y="46"/>
                    <a:pt x="68" y="43"/>
                    <a:pt x="69" y="41"/>
                  </a:cubicBezTo>
                  <a:cubicBezTo>
                    <a:pt x="70" y="40"/>
                    <a:pt x="73" y="37"/>
                    <a:pt x="73" y="37"/>
                  </a:cubicBezTo>
                  <a:cubicBezTo>
                    <a:pt x="73" y="37"/>
                    <a:pt x="75" y="35"/>
                    <a:pt x="75" y="35"/>
                  </a:cubicBezTo>
                  <a:cubicBezTo>
                    <a:pt x="75" y="35"/>
                    <a:pt x="75" y="34"/>
                    <a:pt x="75" y="34"/>
                  </a:cubicBezTo>
                  <a:cubicBezTo>
                    <a:pt x="75" y="34"/>
                    <a:pt x="75" y="34"/>
                    <a:pt x="75" y="34"/>
                  </a:cubicBezTo>
                  <a:cubicBezTo>
                    <a:pt x="75" y="34"/>
                    <a:pt x="76" y="27"/>
                    <a:pt x="76" y="27"/>
                  </a:cubicBezTo>
                  <a:cubicBezTo>
                    <a:pt x="76" y="26"/>
                    <a:pt x="76" y="20"/>
                    <a:pt x="76" y="20"/>
                  </a:cubicBezTo>
                  <a:cubicBezTo>
                    <a:pt x="76" y="19"/>
                    <a:pt x="77" y="18"/>
                    <a:pt x="78" y="17"/>
                  </a:cubicBezTo>
                  <a:cubicBezTo>
                    <a:pt x="78" y="17"/>
                    <a:pt x="77" y="16"/>
                    <a:pt x="76" y="15"/>
                  </a:cubicBezTo>
                  <a:cubicBezTo>
                    <a:pt x="76" y="15"/>
                    <a:pt x="76" y="14"/>
                    <a:pt x="76" y="14"/>
                  </a:cubicBezTo>
                  <a:cubicBezTo>
                    <a:pt x="76" y="13"/>
                    <a:pt x="75" y="12"/>
                    <a:pt x="74" y="11"/>
                  </a:cubicBezTo>
                  <a:cubicBezTo>
                    <a:pt x="74" y="10"/>
                    <a:pt x="74" y="8"/>
                    <a:pt x="74" y="8"/>
                  </a:cubicBezTo>
                  <a:cubicBezTo>
                    <a:pt x="74" y="8"/>
                    <a:pt x="74" y="7"/>
                    <a:pt x="74" y="7"/>
                  </a:cubicBezTo>
                  <a:cubicBezTo>
                    <a:pt x="73" y="7"/>
                    <a:pt x="73" y="4"/>
                    <a:pt x="73" y="3"/>
                  </a:cubicBezTo>
                  <a:cubicBezTo>
                    <a:pt x="72" y="4"/>
                    <a:pt x="71" y="4"/>
                    <a:pt x="70" y="5"/>
                  </a:cubicBezTo>
                  <a:cubicBezTo>
                    <a:pt x="69" y="5"/>
                    <a:pt x="68" y="5"/>
                    <a:pt x="68" y="5"/>
                  </a:cubicBezTo>
                  <a:cubicBezTo>
                    <a:pt x="68" y="5"/>
                    <a:pt x="67" y="4"/>
                    <a:pt x="67" y="3"/>
                  </a:cubicBezTo>
                  <a:cubicBezTo>
                    <a:pt x="66" y="3"/>
                    <a:pt x="65" y="2"/>
                    <a:pt x="65" y="2"/>
                  </a:cubicBezTo>
                  <a:cubicBezTo>
                    <a:pt x="65" y="2"/>
                    <a:pt x="59" y="1"/>
                    <a:pt x="58" y="0"/>
                  </a:cubicBezTo>
                  <a:cubicBezTo>
                    <a:pt x="58" y="0"/>
                    <a:pt x="58" y="0"/>
                    <a:pt x="58" y="0"/>
                  </a:cubicBezTo>
                  <a:cubicBezTo>
                    <a:pt x="55" y="2"/>
                    <a:pt x="41" y="11"/>
                    <a:pt x="39" y="12"/>
                  </a:cubicBezTo>
                  <a:cubicBezTo>
                    <a:pt x="37" y="13"/>
                    <a:pt x="35" y="15"/>
                    <a:pt x="34" y="16"/>
                  </a:cubicBezTo>
                  <a:cubicBezTo>
                    <a:pt x="32" y="17"/>
                    <a:pt x="29" y="20"/>
                    <a:pt x="29" y="20"/>
                  </a:cubicBezTo>
                  <a:cubicBezTo>
                    <a:pt x="28" y="21"/>
                    <a:pt x="27" y="22"/>
                    <a:pt x="26" y="22"/>
                  </a:cubicBezTo>
                  <a:cubicBezTo>
                    <a:pt x="25" y="22"/>
                    <a:pt x="23" y="22"/>
                    <a:pt x="23" y="22"/>
                  </a:cubicBezTo>
                  <a:cubicBezTo>
                    <a:pt x="23" y="22"/>
                    <a:pt x="21" y="23"/>
                    <a:pt x="19" y="23"/>
                  </a:cubicBezTo>
                  <a:cubicBezTo>
                    <a:pt x="19" y="24"/>
                    <a:pt x="20" y="25"/>
                    <a:pt x="19" y="26"/>
                  </a:cubicBezTo>
                  <a:cubicBezTo>
                    <a:pt x="19" y="26"/>
                    <a:pt x="20" y="30"/>
                    <a:pt x="20" y="30"/>
                  </a:cubicBezTo>
                  <a:cubicBezTo>
                    <a:pt x="20" y="31"/>
                    <a:pt x="20" y="32"/>
                    <a:pt x="20" y="32"/>
                  </a:cubicBezTo>
                  <a:cubicBezTo>
                    <a:pt x="20" y="33"/>
                    <a:pt x="20" y="34"/>
                    <a:pt x="19" y="36"/>
                  </a:cubicBezTo>
                  <a:cubicBezTo>
                    <a:pt x="19" y="37"/>
                    <a:pt x="19" y="39"/>
                    <a:pt x="18" y="40"/>
                  </a:cubicBezTo>
                  <a:cubicBezTo>
                    <a:pt x="18" y="41"/>
                    <a:pt x="18" y="40"/>
                    <a:pt x="17" y="41"/>
                  </a:cubicBezTo>
                  <a:cubicBezTo>
                    <a:pt x="17" y="42"/>
                    <a:pt x="16" y="42"/>
                    <a:pt x="16" y="42"/>
                  </a:cubicBezTo>
                  <a:cubicBezTo>
                    <a:pt x="15" y="42"/>
                    <a:pt x="15" y="42"/>
                    <a:pt x="14" y="42"/>
                  </a:cubicBezTo>
                  <a:cubicBezTo>
                    <a:pt x="14" y="42"/>
                    <a:pt x="13" y="42"/>
                    <a:pt x="13" y="42"/>
                  </a:cubicBezTo>
                  <a:cubicBezTo>
                    <a:pt x="13" y="42"/>
                    <a:pt x="10" y="43"/>
                    <a:pt x="10" y="43"/>
                  </a:cubicBezTo>
                  <a:cubicBezTo>
                    <a:pt x="10" y="43"/>
                    <a:pt x="6" y="43"/>
                    <a:pt x="5" y="43"/>
                  </a:cubicBezTo>
                  <a:cubicBezTo>
                    <a:pt x="5" y="43"/>
                    <a:pt x="1" y="44"/>
                    <a:pt x="1" y="44"/>
                  </a:cubicBezTo>
                  <a:cubicBezTo>
                    <a:pt x="1" y="44"/>
                    <a:pt x="0" y="44"/>
                    <a:pt x="0" y="45"/>
                  </a:cubicBezTo>
                  <a:cubicBezTo>
                    <a:pt x="0" y="45"/>
                    <a:pt x="0" y="45"/>
                    <a:pt x="0" y="45"/>
                  </a:cubicBezTo>
                  <a:cubicBezTo>
                    <a:pt x="0" y="47"/>
                    <a:pt x="0" y="47"/>
                    <a:pt x="0" y="47"/>
                  </a:cubicBezTo>
                  <a:cubicBezTo>
                    <a:pt x="0" y="47"/>
                    <a:pt x="0" y="47"/>
                    <a:pt x="0" y="47"/>
                  </a:cubicBezTo>
                  <a:cubicBezTo>
                    <a:pt x="0" y="47"/>
                    <a:pt x="0" y="48"/>
                    <a:pt x="0" y="48"/>
                  </a:cubicBezTo>
                  <a:cubicBezTo>
                    <a:pt x="0" y="48"/>
                    <a:pt x="1" y="48"/>
                    <a:pt x="1" y="48"/>
                  </a:cubicBezTo>
                  <a:cubicBezTo>
                    <a:pt x="1" y="49"/>
                    <a:pt x="1" y="50"/>
                    <a:pt x="1" y="50"/>
                  </a:cubicBezTo>
                  <a:cubicBezTo>
                    <a:pt x="1" y="50"/>
                    <a:pt x="1" y="50"/>
                    <a:pt x="1" y="50"/>
                  </a:cubicBezTo>
                  <a:cubicBezTo>
                    <a:pt x="1" y="51"/>
                    <a:pt x="1" y="51"/>
                    <a:pt x="2" y="51"/>
                  </a:cubicBezTo>
                  <a:cubicBezTo>
                    <a:pt x="2" y="51"/>
                    <a:pt x="3" y="51"/>
                    <a:pt x="3" y="51"/>
                  </a:cubicBezTo>
                  <a:cubicBezTo>
                    <a:pt x="3" y="51"/>
                    <a:pt x="5" y="52"/>
                    <a:pt x="5" y="52"/>
                  </a:cubicBezTo>
                  <a:cubicBezTo>
                    <a:pt x="5" y="52"/>
                    <a:pt x="5" y="53"/>
                    <a:pt x="5" y="53"/>
                  </a:cubicBezTo>
                  <a:cubicBezTo>
                    <a:pt x="5" y="53"/>
                    <a:pt x="4" y="53"/>
                    <a:pt x="4" y="53"/>
                  </a:cubicBezTo>
                  <a:cubicBezTo>
                    <a:pt x="4" y="53"/>
                    <a:pt x="4" y="53"/>
                    <a:pt x="4" y="53"/>
                  </a:cubicBezTo>
                  <a:cubicBezTo>
                    <a:pt x="4" y="53"/>
                    <a:pt x="4" y="53"/>
                    <a:pt x="4" y="53"/>
                  </a:cubicBezTo>
                  <a:cubicBezTo>
                    <a:pt x="4" y="53"/>
                    <a:pt x="3" y="53"/>
                    <a:pt x="3" y="54"/>
                  </a:cubicBezTo>
                  <a:cubicBezTo>
                    <a:pt x="3" y="54"/>
                    <a:pt x="3" y="54"/>
                    <a:pt x="4" y="54"/>
                  </a:cubicBezTo>
                  <a:cubicBezTo>
                    <a:pt x="4" y="54"/>
                    <a:pt x="6" y="56"/>
                    <a:pt x="7" y="56"/>
                  </a:cubicBezTo>
                  <a:cubicBezTo>
                    <a:pt x="7" y="56"/>
                    <a:pt x="7" y="56"/>
                    <a:pt x="7" y="56"/>
                  </a:cubicBezTo>
                  <a:cubicBezTo>
                    <a:pt x="8" y="56"/>
                    <a:pt x="9" y="56"/>
                    <a:pt x="9" y="56"/>
                  </a:cubicBezTo>
                  <a:cubicBezTo>
                    <a:pt x="9" y="56"/>
                    <a:pt x="10" y="56"/>
                    <a:pt x="10" y="57"/>
                  </a:cubicBezTo>
                  <a:cubicBezTo>
                    <a:pt x="10" y="57"/>
                    <a:pt x="10" y="57"/>
                    <a:pt x="9" y="57"/>
                  </a:cubicBezTo>
                  <a:cubicBezTo>
                    <a:pt x="9" y="57"/>
                    <a:pt x="9" y="57"/>
                    <a:pt x="9" y="57"/>
                  </a:cubicBezTo>
                  <a:cubicBezTo>
                    <a:pt x="9" y="57"/>
                    <a:pt x="9" y="58"/>
                    <a:pt x="9" y="58"/>
                  </a:cubicBezTo>
                  <a:cubicBezTo>
                    <a:pt x="9" y="58"/>
                    <a:pt x="10" y="59"/>
                    <a:pt x="10" y="60"/>
                  </a:cubicBezTo>
                  <a:cubicBezTo>
                    <a:pt x="10" y="60"/>
                    <a:pt x="10" y="60"/>
                    <a:pt x="10" y="60"/>
                  </a:cubicBezTo>
                  <a:cubicBezTo>
                    <a:pt x="10" y="59"/>
                    <a:pt x="10" y="59"/>
                    <a:pt x="10" y="58"/>
                  </a:cubicBezTo>
                  <a:cubicBezTo>
                    <a:pt x="10" y="58"/>
                    <a:pt x="10" y="58"/>
                    <a:pt x="11" y="58"/>
                  </a:cubicBezTo>
                  <a:cubicBezTo>
                    <a:pt x="11" y="58"/>
                    <a:pt x="11" y="58"/>
                    <a:pt x="11" y="58"/>
                  </a:cubicBezTo>
                  <a:cubicBezTo>
                    <a:pt x="12" y="58"/>
                    <a:pt x="12" y="58"/>
                    <a:pt x="12" y="57"/>
                  </a:cubicBezTo>
                  <a:cubicBezTo>
                    <a:pt x="13" y="57"/>
                    <a:pt x="13" y="57"/>
                    <a:pt x="13" y="57"/>
                  </a:cubicBezTo>
                  <a:cubicBezTo>
                    <a:pt x="13" y="58"/>
                    <a:pt x="15" y="60"/>
                    <a:pt x="15" y="60"/>
                  </a:cubicBezTo>
                  <a:cubicBezTo>
                    <a:pt x="15" y="60"/>
                    <a:pt x="15" y="60"/>
                    <a:pt x="16" y="60"/>
                  </a:cubicBezTo>
                  <a:cubicBezTo>
                    <a:pt x="16" y="60"/>
                    <a:pt x="16" y="61"/>
                    <a:pt x="16" y="61"/>
                  </a:cubicBezTo>
                  <a:cubicBezTo>
                    <a:pt x="16" y="61"/>
                    <a:pt x="16" y="61"/>
                    <a:pt x="16" y="60"/>
                  </a:cubicBezTo>
                  <a:cubicBezTo>
                    <a:pt x="16" y="60"/>
                    <a:pt x="17" y="58"/>
                    <a:pt x="17" y="58"/>
                  </a:cubicBezTo>
                  <a:cubicBezTo>
                    <a:pt x="17" y="57"/>
                    <a:pt x="17" y="57"/>
                    <a:pt x="17" y="56"/>
                  </a:cubicBezTo>
                  <a:cubicBezTo>
                    <a:pt x="17" y="56"/>
                    <a:pt x="18" y="56"/>
                    <a:pt x="18" y="56"/>
                  </a:cubicBezTo>
                  <a:cubicBezTo>
                    <a:pt x="18" y="55"/>
                    <a:pt x="19" y="53"/>
                    <a:pt x="19" y="53"/>
                  </a:cubicBezTo>
                  <a:cubicBezTo>
                    <a:pt x="19" y="53"/>
                    <a:pt x="19" y="53"/>
                    <a:pt x="19" y="53"/>
                  </a:cubicBezTo>
                  <a:cubicBezTo>
                    <a:pt x="19" y="53"/>
                    <a:pt x="19" y="52"/>
                    <a:pt x="19" y="52"/>
                  </a:cubicBezTo>
                  <a:cubicBezTo>
                    <a:pt x="20" y="51"/>
                    <a:pt x="21" y="51"/>
                    <a:pt x="21" y="51"/>
                  </a:cubicBezTo>
                  <a:cubicBezTo>
                    <a:pt x="21" y="51"/>
                    <a:pt x="21" y="51"/>
                    <a:pt x="22" y="51"/>
                  </a:cubicBezTo>
                  <a:cubicBezTo>
                    <a:pt x="22" y="51"/>
                    <a:pt x="25" y="50"/>
                    <a:pt x="25" y="50"/>
                  </a:cubicBezTo>
                  <a:cubicBezTo>
                    <a:pt x="25" y="50"/>
                    <a:pt x="26" y="50"/>
                    <a:pt x="26" y="50"/>
                  </a:cubicBezTo>
                  <a:cubicBezTo>
                    <a:pt x="27" y="50"/>
                    <a:pt x="28" y="50"/>
                    <a:pt x="28" y="51"/>
                  </a:cubicBezTo>
                  <a:cubicBezTo>
                    <a:pt x="29" y="51"/>
                    <a:pt x="30" y="51"/>
                    <a:pt x="30" y="51"/>
                  </a:cubicBezTo>
                  <a:cubicBezTo>
                    <a:pt x="30" y="51"/>
                    <a:pt x="31" y="52"/>
                    <a:pt x="31" y="52"/>
                  </a:cubicBezTo>
                  <a:cubicBezTo>
                    <a:pt x="31" y="52"/>
                    <a:pt x="33" y="54"/>
                    <a:pt x="33" y="54"/>
                  </a:cubicBezTo>
                  <a:cubicBezTo>
                    <a:pt x="33" y="54"/>
                    <a:pt x="33" y="54"/>
                    <a:pt x="34" y="54"/>
                  </a:cubicBezTo>
                  <a:cubicBezTo>
                    <a:pt x="34" y="54"/>
                    <a:pt x="36" y="53"/>
                    <a:pt x="36" y="53"/>
                  </a:cubicBezTo>
                  <a:cubicBezTo>
                    <a:pt x="37" y="53"/>
                    <a:pt x="38" y="52"/>
                    <a:pt x="39" y="53"/>
                  </a:cubicBezTo>
                  <a:cubicBezTo>
                    <a:pt x="40" y="54"/>
                    <a:pt x="41" y="54"/>
                    <a:pt x="41" y="54"/>
                  </a:cubicBezTo>
                  <a:cubicBezTo>
                    <a:pt x="41" y="54"/>
                    <a:pt x="43" y="55"/>
                    <a:pt x="43" y="55"/>
                  </a:cubicBezTo>
                  <a:cubicBezTo>
                    <a:pt x="43" y="55"/>
                    <a:pt x="43" y="55"/>
                    <a:pt x="43" y="55"/>
                  </a:cubicBezTo>
                  <a:cubicBezTo>
                    <a:pt x="43" y="55"/>
                    <a:pt x="46" y="55"/>
                    <a:pt x="46" y="55"/>
                  </a:cubicBezTo>
                  <a:cubicBezTo>
                    <a:pt x="46" y="55"/>
                    <a:pt x="46" y="55"/>
                    <a:pt x="46" y="55"/>
                  </a:cubicBezTo>
                  <a:cubicBezTo>
                    <a:pt x="46" y="55"/>
                    <a:pt x="48" y="53"/>
                    <a:pt x="48" y="53"/>
                  </a:cubicBezTo>
                  <a:cubicBezTo>
                    <a:pt x="49" y="53"/>
                    <a:pt x="50" y="53"/>
                    <a:pt x="50" y="53"/>
                  </a:cubicBezTo>
                  <a:cubicBezTo>
                    <a:pt x="51" y="52"/>
                    <a:pt x="51" y="52"/>
                    <a:pt x="51" y="52"/>
                  </a:cubicBezTo>
                  <a:cubicBezTo>
                    <a:pt x="52" y="52"/>
                    <a:pt x="54" y="52"/>
                    <a:pt x="55" y="52"/>
                  </a:cubicBezTo>
                  <a:cubicBezTo>
                    <a:pt x="56" y="52"/>
                    <a:pt x="58" y="53"/>
                    <a:pt x="58" y="53"/>
                  </a:cubicBezTo>
                  <a:cubicBezTo>
                    <a:pt x="59" y="54"/>
                    <a:pt x="60" y="54"/>
                    <a:pt x="60" y="54"/>
                  </a:cubicBezTo>
                  <a:cubicBezTo>
                    <a:pt x="60" y="54"/>
                    <a:pt x="60" y="54"/>
                    <a:pt x="60" y="54"/>
                  </a:cubicBezTo>
                  <a:cubicBezTo>
                    <a:pt x="60" y="54"/>
                    <a:pt x="62" y="52"/>
                    <a:pt x="62" y="52"/>
                  </a:cubicBezTo>
                  <a:cubicBezTo>
                    <a:pt x="62" y="52"/>
                    <a:pt x="62" y="52"/>
                    <a:pt x="63" y="52"/>
                  </a:cubicBezTo>
                  <a:cubicBezTo>
                    <a:pt x="63" y="52"/>
                    <a:pt x="64" y="51"/>
                    <a:pt x="64" y="51"/>
                  </a:cubicBezTo>
                  <a:cubicBezTo>
                    <a:pt x="64" y="51"/>
                    <a:pt x="65" y="51"/>
                    <a:pt x="65" y="51"/>
                  </a:cubicBezTo>
                  <a:cubicBezTo>
                    <a:pt x="65" y="51"/>
                    <a:pt x="66" y="51"/>
                    <a:pt x="66" y="51"/>
                  </a:cubicBezTo>
                  <a:cubicBezTo>
                    <a:pt x="66" y="50"/>
                    <a:pt x="66" y="50"/>
                    <a:pt x="66" y="50"/>
                  </a:cubicBezTo>
                  <a:cubicBezTo>
                    <a:pt x="66" y="49"/>
                    <a:pt x="65" y="48"/>
                    <a:pt x="65" y="4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8" name="Freeform 801"/>
            <p:cNvSpPr>
              <a:spLocks/>
            </p:cNvSpPr>
            <p:nvPr/>
          </p:nvSpPr>
          <p:spPr bwMode="auto">
            <a:xfrm>
              <a:off x="2599" y="2328"/>
              <a:ext cx="126" cy="94"/>
            </a:xfrm>
            <a:custGeom>
              <a:avLst/>
              <a:gdLst/>
              <a:ahLst/>
              <a:cxnLst>
                <a:cxn ang="0">
                  <a:pos x="30" y="20"/>
                </a:cxn>
                <a:cxn ang="0">
                  <a:pos x="32" y="20"/>
                </a:cxn>
                <a:cxn ang="0">
                  <a:pos x="33" y="20"/>
                </a:cxn>
                <a:cxn ang="0">
                  <a:pos x="34" y="18"/>
                </a:cxn>
                <a:cxn ang="0">
                  <a:pos x="37" y="18"/>
                </a:cxn>
                <a:cxn ang="0">
                  <a:pos x="39" y="17"/>
                </a:cxn>
                <a:cxn ang="0">
                  <a:pos x="39" y="16"/>
                </a:cxn>
                <a:cxn ang="0">
                  <a:pos x="38" y="13"/>
                </a:cxn>
                <a:cxn ang="0">
                  <a:pos x="39" y="13"/>
                </a:cxn>
                <a:cxn ang="0">
                  <a:pos x="36" y="12"/>
                </a:cxn>
                <a:cxn ang="0">
                  <a:pos x="33" y="10"/>
                </a:cxn>
                <a:cxn ang="0">
                  <a:pos x="33" y="9"/>
                </a:cxn>
                <a:cxn ang="0">
                  <a:pos x="33" y="9"/>
                </a:cxn>
                <a:cxn ang="0">
                  <a:pos x="34" y="8"/>
                </a:cxn>
                <a:cxn ang="0">
                  <a:pos x="31" y="7"/>
                </a:cxn>
                <a:cxn ang="0">
                  <a:pos x="30" y="6"/>
                </a:cxn>
                <a:cxn ang="0">
                  <a:pos x="29" y="4"/>
                </a:cxn>
                <a:cxn ang="0">
                  <a:pos x="29" y="3"/>
                </a:cxn>
                <a:cxn ang="0">
                  <a:pos x="28" y="1"/>
                </a:cxn>
                <a:cxn ang="0">
                  <a:pos x="25" y="0"/>
                </a:cxn>
                <a:cxn ang="0">
                  <a:pos x="24" y="0"/>
                </a:cxn>
                <a:cxn ang="0">
                  <a:pos x="19" y="3"/>
                </a:cxn>
                <a:cxn ang="0">
                  <a:pos x="18" y="4"/>
                </a:cxn>
                <a:cxn ang="0">
                  <a:pos x="17" y="4"/>
                </a:cxn>
                <a:cxn ang="0">
                  <a:pos x="15" y="4"/>
                </a:cxn>
                <a:cxn ang="0">
                  <a:pos x="13" y="7"/>
                </a:cxn>
                <a:cxn ang="0">
                  <a:pos x="12" y="7"/>
                </a:cxn>
                <a:cxn ang="0">
                  <a:pos x="12" y="9"/>
                </a:cxn>
                <a:cxn ang="0">
                  <a:pos x="11" y="9"/>
                </a:cxn>
                <a:cxn ang="0">
                  <a:pos x="9" y="9"/>
                </a:cxn>
                <a:cxn ang="0">
                  <a:pos x="8" y="8"/>
                </a:cxn>
                <a:cxn ang="0">
                  <a:pos x="6" y="10"/>
                </a:cxn>
                <a:cxn ang="0">
                  <a:pos x="7" y="11"/>
                </a:cxn>
                <a:cxn ang="0">
                  <a:pos x="7" y="12"/>
                </a:cxn>
                <a:cxn ang="0">
                  <a:pos x="5" y="12"/>
                </a:cxn>
                <a:cxn ang="0">
                  <a:pos x="6" y="14"/>
                </a:cxn>
                <a:cxn ang="0">
                  <a:pos x="4" y="15"/>
                </a:cxn>
                <a:cxn ang="0">
                  <a:pos x="2" y="16"/>
                </a:cxn>
                <a:cxn ang="0">
                  <a:pos x="1" y="17"/>
                </a:cxn>
                <a:cxn ang="0">
                  <a:pos x="2" y="18"/>
                </a:cxn>
                <a:cxn ang="0">
                  <a:pos x="0" y="20"/>
                </a:cxn>
                <a:cxn ang="0">
                  <a:pos x="1" y="22"/>
                </a:cxn>
                <a:cxn ang="0">
                  <a:pos x="0" y="23"/>
                </a:cxn>
                <a:cxn ang="0">
                  <a:pos x="2" y="24"/>
                </a:cxn>
                <a:cxn ang="0">
                  <a:pos x="3" y="25"/>
                </a:cxn>
                <a:cxn ang="0">
                  <a:pos x="5" y="27"/>
                </a:cxn>
                <a:cxn ang="0">
                  <a:pos x="6" y="27"/>
                </a:cxn>
                <a:cxn ang="0">
                  <a:pos x="7" y="26"/>
                </a:cxn>
                <a:cxn ang="0">
                  <a:pos x="10" y="26"/>
                </a:cxn>
                <a:cxn ang="0">
                  <a:pos x="12" y="26"/>
                </a:cxn>
                <a:cxn ang="0">
                  <a:pos x="13" y="27"/>
                </a:cxn>
                <a:cxn ang="0">
                  <a:pos x="14" y="28"/>
                </a:cxn>
                <a:cxn ang="0">
                  <a:pos x="14" y="28"/>
                </a:cxn>
                <a:cxn ang="0">
                  <a:pos x="14" y="26"/>
                </a:cxn>
                <a:cxn ang="0">
                  <a:pos x="13" y="23"/>
                </a:cxn>
                <a:cxn ang="0">
                  <a:pos x="13" y="22"/>
                </a:cxn>
                <a:cxn ang="0">
                  <a:pos x="14" y="20"/>
                </a:cxn>
                <a:cxn ang="0">
                  <a:pos x="19" y="20"/>
                </a:cxn>
                <a:cxn ang="0">
                  <a:pos x="23" y="20"/>
                </a:cxn>
                <a:cxn ang="0">
                  <a:pos x="25" y="20"/>
                </a:cxn>
                <a:cxn ang="0">
                  <a:pos x="27" y="20"/>
                </a:cxn>
              </a:cxnLst>
              <a:rect l="0" t="0" r="r" b="b"/>
              <a:pathLst>
                <a:path w="39" h="29">
                  <a:moveTo>
                    <a:pt x="28" y="20"/>
                  </a:moveTo>
                  <a:cubicBezTo>
                    <a:pt x="28" y="20"/>
                    <a:pt x="30" y="20"/>
                    <a:pt x="30" y="20"/>
                  </a:cubicBezTo>
                  <a:cubicBezTo>
                    <a:pt x="30" y="20"/>
                    <a:pt x="31" y="20"/>
                    <a:pt x="32" y="20"/>
                  </a:cubicBezTo>
                  <a:cubicBezTo>
                    <a:pt x="32" y="20"/>
                    <a:pt x="32" y="20"/>
                    <a:pt x="32" y="20"/>
                  </a:cubicBezTo>
                  <a:cubicBezTo>
                    <a:pt x="33" y="20"/>
                    <a:pt x="33" y="20"/>
                    <a:pt x="33" y="20"/>
                  </a:cubicBezTo>
                  <a:cubicBezTo>
                    <a:pt x="33" y="20"/>
                    <a:pt x="33" y="20"/>
                    <a:pt x="33" y="20"/>
                  </a:cubicBezTo>
                  <a:cubicBezTo>
                    <a:pt x="33" y="20"/>
                    <a:pt x="33" y="20"/>
                    <a:pt x="33" y="19"/>
                  </a:cubicBezTo>
                  <a:cubicBezTo>
                    <a:pt x="33" y="19"/>
                    <a:pt x="34" y="18"/>
                    <a:pt x="34" y="18"/>
                  </a:cubicBezTo>
                  <a:cubicBezTo>
                    <a:pt x="35" y="18"/>
                    <a:pt x="35" y="18"/>
                    <a:pt x="35" y="18"/>
                  </a:cubicBezTo>
                  <a:cubicBezTo>
                    <a:pt x="35" y="18"/>
                    <a:pt x="37" y="18"/>
                    <a:pt x="37" y="18"/>
                  </a:cubicBezTo>
                  <a:cubicBezTo>
                    <a:pt x="37" y="18"/>
                    <a:pt x="38" y="18"/>
                    <a:pt x="38" y="18"/>
                  </a:cubicBezTo>
                  <a:cubicBezTo>
                    <a:pt x="38" y="18"/>
                    <a:pt x="39" y="17"/>
                    <a:pt x="39" y="17"/>
                  </a:cubicBezTo>
                  <a:cubicBezTo>
                    <a:pt x="39" y="17"/>
                    <a:pt x="39" y="17"/>
                    <a:pt x="39" y="17"/>
                  </a:cubicBezTo>
                  <a:cubicBezTo>
                    <a:pt x="39" y="17"/>
                    <a:pt x="39" y="16"/>
                    <a:pt x="39" y="16"/>
                  </a:cubicBezTo>
                  <a:cubicBezTo>
                    <a:pt x="39" y="15"/>
                    <a:pt x="38" y="14"/>
                    <a:pt x="38" y="14"/>
                  </a:cubicBezTo>
                  <a:cubicBezTo>
                    <a:pt x="38" y="14"/>
                    <a:pt x="38" y="13"/>
                    <a:pt x="38" y="13"/>
                  </a:cubicBezTo>
                  <a:cubicBezTo>
                    <a:pt x="38" y="13"/>
                    <a:pt x="38" y="13"/>
                    <a:pt x="38" y="13"/>
                  </a:cubicBezTo>
                  <a:cubicBezTo>
                    <a:pt x="39" y="13"/>
                    <a:pt x="39" y="13"/>
                    <a:pt x="39" y="13"/>
                  </a:cubicBezTo>
                  <a:cubicBezTo>
                    <a:pt x="39" y="12"/>
                    <a:pt x="38" y="12"/>
                    <a:pt x="38" y="12"/>
                  </a:cubicBezTo>
                  <a:cubicBezTo>
                    <a:pt x="38" y="12"/>
                    <a:pt x="37" y="12"/>
                    <a:pt x="36" y="12"/>
                  </a:cubicBezTo>
                  <a:cubicBezTo>
                    <a:pt x="36" y="12"/>
                    <a:pt x="36" y="12"/>
                    <a:pt x="36" y="12"/>
                  </a:cubicBezTo>
                  <a:cubicBezTo>
                    <a:pt x="35" y="12"/>
                    <a:pt x="33" y="10"/>
                    <a:pt x="33" y="10"/>
                  </a:cubicBezTo>
                  <a:cubicBezTo>
                    <a:pt x="32" y="10"/>
                    <a:pt x="32" y="10"/>
                    <a:pt x="32" y="10"/>
                  </a:cubicBezTo>
                  <a:cubicBezTo>
                    <a:pt x="32" y="9"/>
                    <a:pt x="33" y="9"/>
                    <a:pt x="33" y="9"/>
                  </a:cubicBezTo>
                  <a:cubicBezTo>
                    <a:pt x="33" y="9"/>
                    <a:pt x="33" y="9"/>
                    <a:pt x="33" y="9"/>
                  </a:cubicBezTo>
                  <a:cubicBezTo>
                    <a:pt x="33" y="9"/>
                    <a:pt x="33" y="9"/>
                    <a:pt x="33" y="9"/>
                  </a:cubicBezTo>
                  <a:cubicBezTo>
                    <a:pt x="33" y="9"/>
                    <a:pt x="34" y="9"/>
                    <a:pt x="34" y="9"/>
                  </a:cubicBezTo>
                  <a:cubicBezTo>
                    <a:pt x="34" y="9"/>
                    <a:pt x="34" y="8"/>
                    <a:pt x="34" y="8"/>
                  </a:cubicBezTo>
                  <a:cubicBezTo>
                    <a:pt x="34" y="8"/>
                    <a:pt x="32" y="7"/>
                    <a:pt x="32" y="7"/>
                  </a:cubicBezTo>
                  <a:cubicBezTo>
                    <a:pt x="32" y="7"/>
                    <a:pt x="31" y="7"/>
                    <a:pt x="31" y="7"/>
                  </a:cubicBezTo>
                  <a:cubicBezTo>
                    <a:pt x="30" y="7"/>
                    <a:pt x="30" y="7"/>
                    <a:pt x="30" y="6"/>
                  </a:cubicBezTo>
                  <a:cubicBezTo>
                    <a:pt x="30" y="6"/>
                    <a:pt x="30" y="6"/>
                    <a:pt x="30" y="6"/>
                  </a:cubicBezTo>
                  <a:cubicBezTo>
                    <a:pt x="30" y="6"/>
                    <a:pt x="30" y="5"/>
                    <a:pt x="30" y="4"/>
                  </a:cubicBezTo>
                  <a:cubicBezTo>
                    <a:pt x="30" y="4"/>
                    <a:pt x="29" y="4"/>
                    <a:pt x="29" y="4"/>
                  </a:cubicBezTo>
                  <a:cubicBezTo>
                    <a:pt x="29" y="4"/>
                    <a:pt x="29" y="3"/>
                    <a:pt x="29" y="3"/>
                  </a:cubicBezTo>
                  <a:cubicBezTo>
                    <a:pt x="29" y="3"/>
                    <a:pt x="29" y="3"/>
                    <a:pt x="29" y="3"/>
                  </a:cubicBezTo>
                  <a:cubicBezTo>
                    <a:pt x="29" y="1"/>
                    <a:pt x="29" y="1"/>
                    <a:pt x="29" y="1"/>
                  </a:cubicBezTo>
                  <a:cubicBezTo>
                    <a:pt x="29" y="1"/>
                    <a:pt x="28" y="1"/>
                    <a:pt x="28" y="1"/>
                  </a:cubicBezTo>
                  <a:cubicBezTo>
                    <a:pt x="28" y="1"/>
                    <a:pt x="27" y="0"/>
                    <a:pt x="27" y="0"/>
                  </a:cubicBezTo>
                  <a:cubicBezTo>
                    <a:pt x="27" y="0"/>
                    <a:pt x="25" y="0"/>
                    <a:pt x="25" y="0"/>
                  </a:cubicBezTo>
                  <a:cubicBezTo>
                    <a:pt x="25" y="0"/>
                    <a:pt x="24" y="0"/>
                    <a:pt x="24" y="0"/>
                  </a:cubicBezTo>
                  <a:cubicBezTo>
                    <a:pt x="24" y="0"/>
                    <a:pt x="24" y="0"/>
                    <a:pt x="24" y="0"/>
                  </a:cubicBezTo>
                  <a:cubicBezTo>
                    <a:pt x="24" y="0"/>
                    <a:pt x="23" y="1"/>
                    <a:pt x="22" y="1"/>
                  </a:cubicBezTo>
                  <a:cubicBezTo>
                    <a:pt x="22" y="1"/>
                    <a:pt x="19" y="3"/>
                    <a:pt x="19" y="3"/>
                  </a:cubicBezTo>
                  <a:cubicBezTo>
                    <a:pt x="19" y="3"/>
                    <a:pt x="18" y="3"/>
                    <a:pt x="18" y="3"/>
                  </a:cubicBezTo>
                  <a:cubicBezTo>
                    <a:pt x="18" y="3"/>
                    <a:pt x="18" y="4"/>
                    <a:pt x="18" y="4"/>
                  </a:cubicBezTo>
                  <a:cubicBezTo>
                    <a:pt x="18" y="4"/>
                    <a:pt x="17" y="4"/>
                    <a:pt x="17" y="4"/>
                  </a:cubicBezTo>
                  <a:cubicBezTo>
                    <a:pt x="17" y="5"/>
                    <a:pt x="17" y="4"/>
                    <a:pt x="17" y="4"/>
                  </a:cubicBezTo>
                  <a:cubicBezTo>
                    <a:pt x="17" y="4"/>
                    <a:pt x="17" y="4"/>
                    <a:pt x="16" y="4"/>
                  </a:cubicBezTo>
                  <a:cubicBezTo>
                    <a:pt x="16" y="4"/>
                    <a:pt x="15" y="4"/>
                    <a:pt x="15" y="4"/>
                  </a:cubicBezTo>
                  <a:cubicBezTo>
                    <a:pt x="14" y="5"/>
                    <a:pt x="13" y="6"/>
                    <a:pt x="13" y="6"/>
                  </a:cubicBezTo>
                  <a:cubicBezTo>
                    <a:pt x="13" y="6"/>
                    <a:pt x="13" y="7"/>
                    <a:pt x="13" y="7"/>
                  </a:cubicBezTo>
                  <a:cubicBezTo>
                    <a:pt x="13" y="7"/>
                    <a:pt x="13" y="7"/>
                    <a:pt x="13" y="7"/>
                  </a:cubicBezTo>
                  <a:cubicBezTo>
                    <a:pt x="13" y="7"/>
                    <a:pt x="12" y="7"/>
                    <a:pt x="12" y="7"/>
                  </a:cubicBezTo>
                  <a:cubicBezTo>
                    <a:pt x="11" y="7"/>
                    <a:pt x="11" y="7"/>
                    <a:pt x="11" y="7"/>
                  </a:cubicBezTo>
                  <a:cubicBezTo>
                    <a:pt x="11" y="7"/>
                    <a:pt x="11" y="9"/>
                    <a:pt x="12" y="9"/>
                  </a:cubicBezTo>
                  <a:cubicBezTo>
                    <a:pt x="12" y="9"/>
                    <a:pt x="11" y="9"/>
                    <a:pt x="11" y="9"/>
                  </a:cubicBezTo>
                  <a:cubicBezTo>
                    <a:pt x="11" y="9"/>
                    <a:pt x="11" y="9"/>
                    <a:pt x="11" y="9"/>
                  </a:cubicBezTo>
                  <a:cubicBezTo>
                    <a:pt x="10" y="10"/>
                    <a:pt x="10" y="9"/>
                    <a:pt x="10" y="9"/>
                  </a:cubicBezTo>
                  <a:cubicBezTo>
                    <a:pt x="10" y="9"/>
                    <a:pt x="9" y="9"/>
                    <a:pt x="9" y="9"/>
                  </a:cubicBezTo>
                  <a:cubicBezTo>
                    <a:pt x="8" y="8"/>
                    <a:pt x="8" y="8"/>
                    <a:pt x="8" y="8"/>
                  </a:cubicBezTo>
                  <a:cubicBezTo>
                    <a:pt x="8" y="8"/>
                    <a:pt x="8" y="8"/>
                    <a:pt x="8" y="8"/>
                  </a:cubicBezTo>
                  <a:cubicBezTo>
                    <a:pt x="8" y="8"/>
                    <a:pt x="7" y="9"/>
                    <a:pt x="7" y="9"/>
                  </a:cubicBezTo>
                  <a:cubicBezTo>
                    <a:pt x="7" y="9"/>
                    <a:pt x="6" y="10"/>
                    <a:pt x="6" y="10"/>
                  </a:cubicBezTo>
                  <a:cubicBezTo>
                    <a:pt x="6" y="10"/>
                    <a:pt x="7" y="10"/>
                    <a:pt x="7" y="10"/>
                  </a:cubicBezTo>
                  <a:cubicBezTo>
                    <a:pt x="7" y="10"/>
                    <a:pt x="7" y="11"/>
                    <a:pt x="7" y="11"/>
                  </a:cubicBezTo>
                  <a:cubicBezTo>
                    <a:pt x="7" y="11"/>
                    <a:pt x="7" y="11"/>
                    <a:pt x="7" y="11"/>
                  </a:cubicBezTo>
                  <a:cubicBezTo>
                    <a:pt x="7" y="12"/>
                    <a:pt x="7" y="12"/>
                    <a:pt x="7" y="12"/>
                  </a:cubicBezTo>
                  <a:cubicBezTo>
                    <a:pt x="7" y="12"/>
                    <a:pt x="6" y="12"/>
                    <a:pt x="6" y="12"/>
                  </a:cubicBezTo>
                  <a:cubicBezTo>
                    <a:pt x="5" y="12"/>
                    <a:pt x="5" y="12"/>
                    <a:pt x="5" y="12"/>
                  </a:cubicBezTo>
                  <a:cubicBezTo>
                    <a:pt x="5" y="12"/>
                    <a:pt x="6" y="13"/>
                    <a:pt x="6" y="14"/>
                  </a:cubicBezTo>
                  <a:cubicBezTo>
                    <a:pt x="6" y="14"/>
                    <a:pt x="6" y="14"/>
                    <a:pt x="6" y="14"/>
                  </a:cubicBezTo>
                  <a:cubicBezTo>
                    <a:pt x="6" y="14"/>
                    <a:pt x="5" y="15"/>
                    <a:pt x="5" y="15"/>
                  </a:cubicBezTo>
                  <a:cubicBezTo>
                    <a:pt x="4" y="15"/>
                    <a:pt x="4" y="15"/>
                    <a:pt x="4" y="15"/>
                  </a:cubicBezTo>
                  <a:cubicBezTo>
                    <a:pt x="4" y="15"/>
                    <a:pt x="3" y="15"/>
                    <a:pt x="3" y="15"/>
                  </a:cubicBezTo>
                  <a:cubicBezTo>
                    <a:pt x="3" y="15"/>
                    <a:pt x="2" y="16"/>
                    <a:pt x="2" y="16"/>
                  </a:cubicBezTo>
                  <a:cubicBezTo>
                    <a:pt x="1" y="16"/>
                    <a:pt x="1" y="16"/>
                    <a:pt x="1" y="16"/>
                  </a:cubicBezTo>
                  <a:cubicBezTo>
                    <a:pt x="1" y="16"/>
                    <a:pt x="1" y="16"/>
                    <a:pt x="1" y="17"/>
                  </a:cubicBezTo>
                  <a:cubicBezTo>
                    <a:pt x="1" y="17"/>
                    <a:pt x="2" y="17"/>
                    <a:pt x="2" y="17"/>
                  </a:cubicBezTo>
                  <a:cubicBezTo>
                    <a:pt x="2" y="17"/>
                    <a:pt x="2" y="18"/>
                    <a:pt x="2" y="18"/>
                  </a:cubicBezTo>
                  <a:cubicBezTo>
                    <a:pt x="2" y="18"/>
                    <a:pt x="1" y="19"/>
                    <a:pt x="1" y="19"/>
                  </a:cubicBezTo>
                  <a:cubicBezTo>
                    <a:pt x="1" y="20"/>
                    <a:pt x="1" y="20"/>
                    <a:pt x="0" y="20"/>
                  </a:cubicBezTo>
                  <a:cubicBezTo>
                    <a:pt x="0" y="20"/>
                    <a:pt x="0" y="20"/>
                    <a:pt x="0" y="20"/>
                  </a:cubicBezTo>
                  <a:cubicBezTo>
                    <a:pt x="0" y="20"/>
                    <a:pt x="0" y="21"/>
                    <a:pt x="1" y="22"/>
                  </a:cubicBezTo>
                  <a:cubicBezTo>
                    <a:pt x="1" y="22"/>
                    <a:pt x="0" y="23"/>
                    <a:pt x="0" y="23"/>
                  </a:cubicBezTo>
                  <a:cubicBezTo>
                    <a:pt x="0" y="23"/>
                    <a:pt x="0" y="23"/>
                    <a:pt x="0" y="23"/>
                  </a:cubicBezTo>
                  <a:cubicBezTo>
                    <a:pt x="0" y="23"/>
                    <a:pt x="0" y="23"/>
                    <a:pt x="0" y="23"/>
                  </a:cubicBezTo>
                  <a:cubicBezTo>
                    <a:pt x="1" y="23"/>
                    <a:pt x="1" y="24"/>
                    <a:pt x="2" y="24"/>
                  </a:cubicBezTo>
                  <a:cubicBezTo>
                    <a:pt x="2" y="24"/>
                    <a:pt x="2" y="24"/>
                    <a:pt x="2" y="24"/>
                  </a:cubicBezTo>
                  <a:cubicBezTo>
                    <a:pt x="2" y="24"/>
                    <a:pt x="3" y="24"/>
                    <a:pt x="3" y="25"/>
                  </a:cubicBezTo>
                  <a:cubicBezTo>
                    <a:pt x="3" y="25"/>
                    <a:pt x="3" y="26"/>
                    <a:pt x="4" y="27"/>
                  </a:cubicBezTo>
                  <a:cubicBezTo>
                    <a:pt x="4" y="27"/>
                    <a:pt x="5" y="27"/>
                    <a:pt x="5" y="27"/>
                  </a:cubicBezTo>
                  <a:cubicBezTo>
                    <a:pt x="5" y="27"/>
                    <a:pt x="6" y="27"/>
                    <a:pt x="6" y="27"/>
                  </a:cubicBezTo>
                  <a:cubicBezTo>
                    <a:pt x="6" y="27"/>
                    <a:pt x="6" y="27"/>
                    <a:pt x="6" y="27"/>
                  </a:cubicBezTo>
                  <a:cubicBezTo>
                    <a:pt x="6" y="27"/>
                    <a:pt x="7" y="27"/>
                    <a:pt x="7" y="27"/>
                  </a:cubicBezTo>
                  <a:cubicBezTo>
                    <a:pt x="7" y="27"/>
                    <a:pt x="7" y="26"/>
                    <a:pt x="7" y="26"/>
                  </a:cubicBezTo>
                  <a:cubicBezTo>
                    <a:pt x="7" y="26"/>
                    <a:pt x="8" y="26"/>
                    <a:pt x="8" y="26"/>
                  </a:cubicBezTo>
                  <a:cubicBezTo>
                    <a:pt x="9" y="26"/>
                    <a:pt x="10" y="26"/>
                    <a:pt x="10" y="26"/>
                  </a:cubicBezTo>
                  <a:cubicBezTo>
                    <a:pt x="10" y="26"/>
                    <a:pt x="12" y="26"/>
                    <a:pt x="12" y="26"/>
                  </a:cubicBezTo>
                  <a:cubicBezTo>
                    <a:pt x="12" y="26"/>
                    <a:pt x="12" y="26"/>
                    <a:pt x="12" y="26"/>
                  </a:cubicBezTo>
                  <a:cubicBezTo>
                    <a:pt x="12" y="26"/>
                    <a:pt x="12" y="26"/>
                    <a:pt x="12" y="26"/>
                  </a:cubicBezTo>
                  <a:cubicBezTo>
                    <a:pt x="12" y="26"/>
                    <a:pt x="12" y="27"/>
                    <a:pt x="13" y="27"/>
                  </a:cubicBezTo>
                  <a:cubicBezTo>
                    <a:pt x="13" y="27"/>
                    <a:pt x="13" y="27"/>
                    <a:pt x="13" y="27"/>
                  </a:cubicBezTo>
                  <a:cubicBezTo>
                    <a:pt x="13" y="27"/>
                    <a:pt x="13" y="29"/>
                    <a:pt x="14" y="28"/>
                  </a:cubicBezTo>
                  <a:cubicBezTo>
                    <a:pt x="14" y="28"/>
                    <a:pt x="14" y="28"/>
                    <a:pt x="14" y="28"/>
                  </a:cubicBezTo>
                  <a:cubicBezTo>
                    <a:pt x="14" y="28"/>
                    <a:pt x="14" y="28"/>
                    <a:pt x="14" y="28"/>
                  </a:cubicBezTo>
                  <a:cubicBezTo>
                    <a:pt x="14" y="27"/>
                    <a:pt x="14" y="27"/>
                    <a:pt x="14" y="27"/>
                  </a:cubicBezTo>
                  <a:cubicBezTo>
                    <a:pt x="14" y="27"/>
                    <a:pt x="14" y="27"/>
                    <a:pt x="14" y="26"/>
                  </a:cubicBezTo>
                  <a:cubicBezTo>
                    <a:pt x="14" y="26"/>
                    <a:pt x="14" y="25"/>
                    <a:pt x="14" y="24"/>
                  </a:cubicBezTo>
                  <a:cubicBezTo>
                    <a:pt x="14" y="24"/>
                    <a:pt x="13" y="23"/>
                    <a:pt x="13" y="23"/>
                  </a:cubicBezTo>
                  <a:cubicBezTo>
                    <a:pt x="13" y="23"/>
                    <a:pt x="13" y="22"/>
                    <a:pt x="13" y="22"/>
                  </a:cubicBezTo>
                  <a:cubicBezTo>
                    <a:pt x="13" y="22"/>
                    <a:pt x="13" y="22"/>
                    <a:pt x="13" y="22"/>
                  </a:cubicBezTo>
                  <a:cubicBezTo>
                    <a:pt x="13" y="21"/>
                    <a:pt x="13" y="21"/>
                    <a:pt x="13" y="21"/>
                  </a:cubicBezTo>
                  <a:cubicBezTo>
                    <a:pt x="13" y="20"/>
                    <a:pt x="13" y="20"/>
                    <a:pt x="14" y="20"/>
                  </a:cubicBezTo>
                  <a:cubicBezTo>
                    <a:pt x="14" y="20"/>
                    <a:pt x="15" y="20"/>
                    <a:pt x="15" y="20"/>
                  </a:cubicBezTo>
                  <a:cubicBezTo>
                    <a:pt x="16" y="20"/>
                    <a:pt x="19" y="20"/>
                    <a:pt x="19" y="20"/>
                  </a:cubicBezTo>
                  <a:cubicBezTo>
                    <a:pt x="20" y="20"/>
                    <a:pt x="21" y="20"/>
                    <a:pt x="21" y="20"/>
                  </a:cubicBezTo>
                  <a:cubicBezTo>
                    <a:pt x="21" y="20"/>
                    <a:pt x="23" y="20"/>
                    <a:pt x="23" y="20"/>
                  </a:cubicBezTo>
                  <a:cubicBezTo>
                    <a:pt x="24" y="20"/>
                    <a:pt x="25" y="20"/>
                    <a:pt x="25" y="20"/>
                  </a:cubicBezTo>
                  <a:cubicBezTo>
                    <a:pt x="25" y="20"/>
                    <a:pt x="25" y="20"/>
                    <a:pt x="25" y="20"/>
                  </a:cubicBezTo>
                  <a:cubicBezTo>
                    <a:pt x="25" y="20"/>
                    <a:pt x="26" y="20"/>
                    <a:pt x="26" y="20"/>
                  </a:cubicBezTo>
                  <a:cubicBezTo>
                    <a:pt x="26" y="20"/>
                    <a:pt x="27" y="20"/>
                    <a:pt x="27" y="20"/>
                  </a:cubicBezTo>
                  <a:cubicBezTo>
                    <a:pt x="27" y="20"/>
                    <a:pt x="27" y="20"/>
                    <a:pt x="28" y="2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9" name="Freeform 802"/>
            <p:cNvSpPr>
              <a:spLocks/>
            </p:cNvSpPr>
            <p:nvPr/>
          </p:nvSpPr>
          <p:spPr bwMode="auto">
            <a:xfrm>
              <a:off x="2699" y="2370"/>
              <a:ext cx="52" cy="101"/>
            </a:xfrm>
            <a:custGeom>
              <a:avLst/>
              <a:gdLst/>
              <a:ahLst/>
              <a:cxnLst>
                <a:cxn ang="0">
                  <a:pos x="8" y="4"/>
                </a:cxn>
                <a:cxn ang="0">
                  <a:pos x="7" y="5"/>
                </a:cxn>
                <a:cxn ang="0">
                  <a:pos x="4" y="5"/>
                </a:cxn>
                <a:cxn ang="0">
                  <a:pos x="2" y="6"/>
                </a:cxn>
                <a:cxn ang="0">
                  <a:pos x="2" y="7"/>
                </a:cxn>
                <a:cxn ang="0">
                  <a:pos x="1" y="7"/>
                </a:cxn>
                <a:cxn ang="0">
                  <a:pos x="0" y="10"/>
                </a:cxn>
                <a:cxn ang="0">
                  <a:pos x="3" y="12"/>
                </a:cxn>
                <a:cxn ang="0">
                  <a:pos x="3" y="15"/>
                </a:cxn>
                <a:cxn ang="0">
                  <a:pos x="4" y="15"/>
                </a:cxn>
                <a:cxn ang="0">
                  <a:pos x="4" y="17"/>
                </a:cxn>
                <a:cxn ang="0">
                  <a:pos x="5" y="21"/>
                </a:cxn>
                <a:cxn ang="0">
                  <a:pos x="5" y="24"/>
                </a:cxn>
                <a:cxn ang="0">
                  <a:pos x="4" y="28"/>
                </a:cxn>
                <a:cxn ang="0">
                  <a:pos x="5" y="28"/>
                </a:cxn>
                <a:cxn ang="0">
                  <a:pos x="4" y="29"/>
                </a:cxn>
                <a:cxn ang="0">
                  <a:pos x="5" y="31"/>
                </a:cxn>
                <a:cxn ang="0">
                  <a:pos x="5" y="31"/>
                </a:cxn>
                <a:cxn ang="0">
                  <a:pos x="10" y="31"/>
                </a:cxn>
                <a:cxn ang="0">
                  <a:pos x="10" y="30"/>
                </a:cxn>
                <a:cxn ang="0">
                  <a:pos x="10" y="28"/>
                </a:cxn>
                <a:cxn ang="0">
                  <a:pos x="10" y="26"/>
                </a:cxn>
                <a:cxn ang="0">
                  <a:pos x="10" y="23"/>
                </a:cxn>
                <a:cxn ang="0">
                  <a:pos x="10" y="22"/>
                </a:cxn>
                <a:cxn ang="0">
                  <a:pos x="10" y="20"/>
                </a:cxn>
                <a:cxn ang="0">
                  <a:pos x="10" y="19"/>
                </a:cxn>
                <a:cxn ang="0">
                  <a:pos x="10" y="17"/>
                </a:cxn>
                <a:cxn ang="0">
                  <a:pos x="12" y="16"/>
                </a:cxn>
                <a:cxn ang="0">
                  <a:pos x="13" y="14"/>
                </a:cxn>
                <a:cxn ang="0">
                  <a:pos x="15" y="12"/>
                </a:cxn>
                <a:cxn ang="0">
                  <a:pos x="15" y="9"/>
                </a:cxn>
                <a:cxn ang="0">
                  <a:pos x="15" y="7"/>
                </a:cxn>
                <a:cxn ang="0">
                  <a:pos x="14" y="5"/>
                </a:cxn>
                <a:cxn ang="0">
                  <a:pos x="14" y="4"/>
                </a:cxn>
                <a:cxn ang="0">
                  <a:pos x="13" y="3"/>
                </a:cxn>
                <a:cxn ang="0">
                  <a:pos x="10" y="0"/>
                </a:cxn>
                <a:cxn ang="0">
                  <a:pos x="9" y="1"/>
                </a:cxn>
                <a:cxn ang="0">
                  <a:pos x="8" y="3"/>
                </a:cxn>
              </a:cxnLst>
              <a:rect l="0" t="0" r="r" b="b"/>
              <a:pathLst>
                <a:path w="16" h="31">
                  <a:moveTo>
                    <a:pt x="8" y="3"/>
                  </a:moveTo>
                  <a:cubicBezTo>
                    <a:pt x="8" y="3"/>
                    <a:pt x="8" y="4"/>
                    <a:pt x="8" y="4"/>
                  </a:cubicBezTo>
                  <a:cubicBezTo>
                    <a:pt x="8" y="4"/>
                    <a:pt x="8" y="4"/>
                    <a:pt x="8" y="4"/>
                  </a:cubicBezTo>
                  <a:cubicBezTo>
                    <a:pt x="8" y="4"/>
                    <a:pt x="7" y="5"/>
                    <a:pt x="7" y="5"/>
                  </a:cubicBezTo>
                  <a:cubicBezTo>
                    <a:pt x="7" y="5"/>
                    <a:pt x="6" y="5"/>
                    <a:pt x="6" y="5"/>
                  </a:cubicBezTo>
                  <a:cubicBezTo>
                    <a:pt x="6" y="5"/>
                    <a:pt x="4" y="5"/>
                    <a:pt x="4" y="5"/>
                  </a:cubicBezTo>
                  <a:cubicBezTo>
                    <a:pt x="4" y="5"/>
                    <a:pt x="4" y="5"/>
                    <a:pt x="3" y="5"/>
                  </a:cubicBezTo>
                  <a:cubicBezTo>
                    <a:pt x="3" y="5"/>
                    <a:pt x="2" y="6"/>
                    <a:pt x="2" y="6"/>
                  </a:cubicBezTo>
                  <a:cubicBezTo>
                    <a:pt x="2" y="7"/>
                    <a:pt x="2" y="7"/>
                    <a:pt x="2" y="7"/>
                  </a:cubicBezTo>
                  <a:cubicBezTo>
                    <a:pt x="2" y="7"/>
                    <a:pt x="2" y="7"/>
                    <a:pt x="2" y="7"/>
                  </a:cubicBezTo>
                  <a:cubicBezTo>
                    <a:pt x="2" y="7"/>
                    <a:pt x="2" y="7"/>
                    <a:pt x="1" y="7"/>
                  </a:cubicBezTo>
                  <a:cubicBezTo>
                    <a:pt x="1" y="7"/>
                    <a:pt x="1" y="7"/>
                    <a:pt x="1" y="7"/>
                  </a:cubicBezTo>
                  <a:cubicBezTo>
                    <a:pt x="1" y="8"/>
                    <a:pt x="1" y="8"/>
                    <a:pt x="1" y="9"/>
                  </a:cubicBezTo>
                  <a:cubicBezTo>
                    <a:pt x="0" y="9"/>
                    <a:pt x="0" y="9"/>
                    <a:pt x="0" y="10"/>
                  </a:cubicBezTo>
                  <a:cubicBezTo>
                    <a:pt x="1" y="10"/>
                    <a:pt x="1" y="11"/>
                    <a:pt x="1" y="11"/>
                  </a:cubicBezTo>
                  <a:cubicBezTo>
                    <a:pt x="2" y="11"/>
                    <a:pt x="3" y="12"/>
                    <a:pt x="3" y="12"/>
                  </a:cubicBezTo>
                  <a:cubicBezTo>
                    <a:pt x="3" y="12"/>
                    <a:pt x="3" y="13"/>
                    <a:pt x="3" y="13"/>
                  </a:cubicBezTo>
                  <a:cubicBezTo>
                    <a:pt x="3" y="13"/>
                    <a:pt x="3" y="15"/>
                    <a:pt x="3" y="15"/>
                  </a:cubicBezTo>
                  <a:cubicBezTo>
                    <a:pt x="3" y="15"/>
                    <a:pt x="3" y="15"/>
                    <a:pt x="3" y="15"/>
                  </a:cubicBezTo>
                  <a:cubicBezTo>
                    <a:pt x="3" y="15"/>
                    <a:pt x="4" y="15"/>
                    <a:pt x="4" y="15"/>
                  </a:cubicBezTo>
                  <a:cubicBezTo>
                    <a:pt x="3" y="16"/>
                    <a:pt x="4" y="16"/>
                    <a:pt x="4" y="16"/>
                  </a:cubicBezTo>
                  <a:cubicBezTo>
                    <a:pt x="4" y="16"/>
                    <a:pt x="4" y="16"/>
                    <a:pt x="4" y="17"/>
                  </a:cubicBezTo>
                  <a:cubicBezTo>
                    <a:pt x="5" y="18"/>
                    <a:pt x="5" y="19"/>
                    <a:pt x="5" y="20"/>
                  </a:cubicBezTo>
                  <a:cubicBezTo>
                    <a:pt x="4" y="20"/>
                    <a:pt x="5" y="21"/>
                    <a:pt x="5" y="21"/>
                  </a:cubicBezTo>
                  <a:cubicBezTo>
                    <a:pt x="5" y="21"/>
                    <a:pt x="5" y="22"/>
                    <a:pt x="5" y="22"/>
                  </a:cubicBezTo>
                  <a:cubicBezTo>
                    <a:pt x="5" y="23"/>
                    <a:pt x="5" y="24"/>
                    <a:pt x="5" y="24"/>
                  </a:cubicBezTo>
                  <a:cubicBezTo>
                    <a:pt x="5" y="24"/>
                    <a:pt x="5" y="25"/>
                    <a:pt x="5" y="25"/>
                  </a:cubicBezTo>
                  <a:cubicBezTo>
                    <a:pt x="5" y="25"/>
                    <a:pt x="4" y="27"/>
                    <a:pt x="4" y="28"/>
                  </a:cubicBezTo>
                  <a:cubicBezTo>
                    <a:pt x="4" y="28"/>
                    <a:pt x="4" y="28"/>
                    <a:pt x="4" y="28"/>
                  </a:cubicBezTo>
                  <a:cubicBezTo>
                    <a:pt x="5" y="28"/>
                    <a:pt x="5" y="28"/>
                    <a:pt x="5" y="28"/>
                  </a:cubicBezTo>
                  <a:cubicBezTo>
                    <a:pt x="5" y="28"/>
                    <a:pt x="4" y="29"/>
                    <a:pt x="4" y="29"/>
                  </a:cubicBezTo>
                  <a:cubicBezTo>
                    <a:pt x="4" y="29"/>
                    <a:pt x="4" y="29"/>
                    <a:pt x="4" y="29"/>
                  </a:cubicBezTo>
                  <a:cubicBezTo>
                    <a:pt x="5" y="29"/>
                    <a:pt x="5" y="30"/>
                    <a:pt x="5" y="30"/>
                  </a:cubicBezTo>
                  <a:cubicBezTo>
                    <a:pt x="5" y="30"/>
                    <a:pt x="5" y="30"/>
                    <a:pt x="5" y="31"/>
                  </a:cubicBezTo>
                  <a:cubicBezTo>
                    <a:pt x="5" y="31"/>
                    <a:pt x="5" y="31"/>
                    <a:pt x="5" y="31"/>
                  </a:cubicBezTo>
                  <a:cubicBezTo>
                    <a:pt x="5" y="31"/>
                    <a:pt x="5" y="31"/>
                    <a:pt x="5" y="31"/>
                  </a:cubicBezTo>
                  <a:cubicBezTo>
                    <a:pt x="6" y="31"/>
                    <a:pt x="7" y="31"/>
                    <a:pt x="8" y="31"/>
                  </a:cubicBezTo>
                  <a:cubicBezTo>
                    <a:pt x="8" y="31"/>
                    <a:pt x="9" y="31"/>
                    <a:pt x="10" y="31"/>
                  </a:cubicBezTo>
                  <a:cubicBezTo>
                    <a:pt x="10" y="30"/>
                    <a:pt x="10" y="30"/>
                    <a:pt x="10" y="30"/>
                  </a:cubicBezTo>
                  <a:cubicBezTo>
                    <a:pt x="10" y="30"/>
                    <a:pt x="10" y="30"/>
                    <a:pt x="10" y="30"/>
                  </a:cubicBezTo>
                  <a:cubicBezTo>
                    <a:pt x="10" y="30"/>
                    <a:pt x="10" y="29"/>
                    <a:pt x="10" y="29"/>
                  </a:cubicBezTo>
                  <a:cubicBezTo>
                    <a:pt x="10" y="28"/>
                    <a:pt x="10" y="28"/>
                    <a:pt x="10" y="28"/>
                  </a:cubicBezTo>
                  <a:cubicBezTo>
                    <a:pt x="10" y="28"/>
                    <a:pt x="10" y="28"/>
                    <a:pt x="10" y="27"/>
                  </a:cubicBezTo>
                  <a:cubicBezTo>
                    <a:pt x="10" y="27"/>
                    <a:pt x="10" y="26"/>
                    <a:pt x="10" y="26"/>
                  </a:cubicBezTo>
                  <a:cubicBezTo>
                    <a:pt x="10" y="26"/>
                    <a:pt x="10" y="26"/>
                    <a:pt x="10" y="26"/>
                  </a:cubicBezTo>
                  <a:cubicBezTo>
                    <a:pt x="10" y="26"/>
                    <a:pt x="10" y="23"/>
                    <a:pt x="10" y="23"/>
                  </a:cubicBezTo>
                  <a:cubicBezTo>
                    <a:pt x="10" y="23"/>
                    <a:pt x="10" y="23"/>
                    <a:pt x="10" y="23"/>
                  </a:cubicBezTo>
                  <a:cubicBezTo>
                    <a:pt x="10" y="23"/>
                    <a:pt x="10" y="23"/>
                    <a:pt x="10" y="22"/>
                  </a:cubicBezTo>
                  <a:cubicBezTo>
                    <a:pt x="10" y="22"/>
                    <a:pt x="10" y="21"/>
                    <a:pt x="10" y="21"/>
                  </a:cubicBezTo>
                  <a:cubicBezTo>
                    <a:pt x="10" y="21"/>
                    <a:pt x="10" y="21"/>
                    <a:pt x="10" y="20"/>
                  </a:cubicBezTo>
                  <a:cubicBezTo>
                    <a:pt x="10" y="20"/>
                    <a:pt x="10" y="20"/>
                    <a:pt x="10" y="20"/>
                  </a:cubicBezTo>
                  <a:cubicBezTo>
                    <a:pt x="10" y="19"/>
                    <a:pt x="10" y="19"/>
                    <a:pt x="10" y="19"/>
                  </a:cubicBezTo>
                  <a:cubicBezTo>
                    <a:pt x="10" y="18"/>
                    <a:pt x="10" y="18"/>
                    <a:pt x="10" y="18"/>
                  </a:cubicBezTo>
                  <a:cubicBezTo>
                    <a:pt x="10" y="18"/>
                    <a:pt x="10" y="17"/>
                    <a:pt x="10" y="17"/>
                  </a:cubicBezTo>
                  <a:cubicBezTo>
                    <a:pt x="10" y="17"/>
                    <a:pt x="10" y="17"/>
                    <a:pt x="10" y="17"/>
                  </a:cubicBezTo>
                  <a:cubicBezTo>
                    <a:pt x="11" y="17"/>
                    <a:pt x="12" y="17"/>
                    <a:pt x="12" y="16"/>
                  </a:cubicBezTo>
                  <a:cubicBezTo>
                    <a:pt x="12" y="15"/>
                    <a:pt x="13" y="14"/>
                    <a:pt x="13" y="14"/>
                  </a:cubicBezTo>
                  <a:cubicBezTo>
                    <a:pt x="13" y="14"/>
                    <a:pt x="13" y="14"/>
                    <a:pt x="13" y="14"/>
                  </a:cubicBezTo>
                  <a:cubicBezTo>
                    <a:pt x="13" y="14"/>
                    <a:pt x="14" y="12"/>
                    <a:pt x="14" y="12"/>
                  </a:cubicBezTo>
                  <a:cubicBezTo>
                    <a:pt x="15" y="12"/>
                    <a:pt x="15" y="12"/>
                    <a:pt x="15" y="12"/>
                  </a:cubicBezTo>
                  <a:cubicBezTo>
                    <a:pt x="15" y="12"/>
                    <a:pt x="14" y="11"/>
                    <a:pt x="15" y="10"/>
                  </a:cubicBezTo>
                  <a:cubicBezTo>
                    <a:pt x="15" y="9"/>
                    <a:pt x="15" y="9"/>
                    <a:pt x="15" y="9"/>
                  </a:cubicBezTo>
                  <a:cubicBezTo>
                    <a:pt x="15" y="9"/>
                    <a:pt x="16" y="9"/>
                    <a:pt x="16" y="9"/>
                  </a:cubicBezTo>
                  <a:cubicBezTo>
                    <a:pt x="15" y="9"/>
                    <a:pt x="15" y="7"/>
                    <a:pt x="15" y="7"/>
                  </a:cubicBezTo>
                  <a:cubicBezTo>
                    <a:pt x="15" y="7"/>
                    <a:pt x="15" y="7"/>
                    <a:pt x="15" y="7"/>
                  </a:cubicBezTo>
                  <a:cubicBezTo>
                    <a:pt x="15" y="7"/>
                    <a:pt x="14" y="5"/>
                    <a:pt x="14" y="5"/>
                  </a:cubicBezTo>
                  <a:cubicBezTo>
                    <a:pt x="14" y="5"/>
                    <a:pt x="14" y="5"/>
                    <a:pt x="14" y="5"/>
                  </a:cubicBezTo>
                  <a:cubicBezTo>
                    <a:pt x="14" y="5"/>
                    <a:pt x="14" y="4"/>
                    <a:pt x="14" y="4"/>
                  </a:cubicBezTo>
                  <a:cubicBezTo>
                    <a:pt x="14" y="4"/>
                    <a:pt x="14" y="3"/>
                    <a:pt x="14" y="3"/>
                  </a:cubicBezTo>
                  <a:cubicBezTo>
                    <a:pt x="13" y="3"/>
                    <a:pt x="13" y="3"/>
                    <a:pt x="13" y="3"/>
                  </a:cubicBezTo>
                  <a:cubicBezTo>
                    <a:pt x="13" y="3"/>
                    <a:pt x="11" y="1"/>
                    <a:pt x="11" y="0"/>
                  </a:cubicBezTo>
                  <a:cubicBezTo>
                    <a:pt x="11" y="0"/>
                    <a:pt x="11" y="0"/>
                    <a:pt x="10" y="0"/>
                  </a:cubicBezTo>
                  <a:cubicBezTo>
                    <a:pt x="10" y="1"/>
                    <a:pt x="10" y="1"/>
                    <a:pt x="9" y="1"/>
                  </a:cubicBezTo>
                  <a:cubicBezTo>
                    <a:pt x="9" y="1"/>
                    <a:pt x="9" y="1"/>
                    <a:pt x="9" y="1"/>
                  </a:cubicBezTo>
                  <a:cubicBezTo>
                    <a:pt x="8" y="1"/>
                    <a:pt x="8" y="1"/>
                    <a:pt x="8" y="1"/>
                  </a:cubicBezTo>
                  <a:cubicBezTo>
                    <a:pt x="8" y="2"/>
                    <a:pt x="8" y="2"/>
                    <a:pt x="8" y="3"/>
                  </a:cubicBezTo>
                  <a:cubicBezTo>
                    <a:pt x="8" y="3"/>
                    <a:pt x="8" y="3"/>
                    <a:pt x="8"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0" name="Freeform 803"/>
            <p:cNvSpPr>
              <a:spLocks/>
            </p:cNvSpPr>
            <p:nvPr/>
          </p:nvSpPr>
          <p:spPr bwMode="auto">
            <a:xfrm>
              <a:off x="2638" y="2393"/>
              <a:ext cx="67" cy="103"/>
            </a:xfrm>
            <a:custGeom>
              <a:avLst/>
              <a:gdLst/>
              <a:ahLst/>
              <a:cxnLst>
                <a:cxn ang="0">
                  <a:pos x="2" y="10"/>
                </a:cxn>
                <a:cxn ang="0">
                  <a:pos x="3" y="11"/>
                </a:cxn>
                <a:cxn ang="0">
                  <a:pos x="3" y="13"/>
                </a:cxn>
                <a:cxn ang="0">
                  <a:pos x="2" y="16"/>
                </a:cxn>
                <a:cxn ang="0">
                  <a:pos x="0" y="20"/>
                </a:cxn>
                <a:cxn ang="0">
                  <a:pos x="0" y="22"/>
                </a:cxn>
                <a:cxn ang="0">
                  <a:pos x="2" y="28"/>
                </a:cxn>
                <a:cxn ang="0">
                  <a:pos x="2" y="30"/>
                </a:cxn>
                <a:cxn ang="0">
                  <a:pos x="0" y="30"/>
                </a:cxn>
                <a:cxn ang="0">
                  <a:pos x="6" y="31"/>
                </a:cxn>
                <a:cxn ang="0">
                  <a:pos x="13" y="29"/>
                </a:cxn>
                <a:cxn ang="0">
                  <a:pos x="18" y="26"/>
                </a:cxn>
                <a:cxn ang="0">
                  <a:pos x="18" y="25"/>
                </a:cxn>
                <a:cxn ang="0">
                  <a:pos x="20" y="26"/>
                </a:cxn>
                <a:cxn ang="0">
                  <a:pos x="21" y="25"/>
                </a:cxn>
                <a:cxn ang="0">
                  <a:pos x="21" y="24"/>
                </a:cxn>
                <a:cxn ang="0">
                  <a:pos x="19" y="22"/>
                </a:cxn>
                <a:cxn ang="0">
                  <a:pos x="18" y="20"/>
                </a:cxn>
                <a:cxn ang="0">
                  <a:pos x="19" y="19"/>
                </a:cxn>
                <a:cxn ang="0">
                  <a:pos x="18" y="17"/>
                </a:cxn>
                <a:cxn ang="0">
                  <a:pos x="19" y="16"/>
                </a:cxn>
                <a:cxn ang="0">
                  <a:pos x="19" y="14"/>
                </a:cxn>
                <a:cxn ang="0">
                  <a:pos x="19" y="13"/>
                </a:cxn>
                <a:cxn ang="0">
                  <a:pos x="18" y="12"/>
                </a:cxn>
                <a:cxn ang="0">
                  <a:pos x="18" y="11"/>
                </a:cxn>
                <a:cxn ang="0">
                  <a:pos x="17" y="8"/>
                </a:cxn>
                <a:cxn ang="0">
                  <a:pos x="17" y="8"/>
                </a:cxn>
                <a:cxn ang="0">
                  <a:pos x="17" y="7"/>
                </a:cxn>
                <a:cxn ang="0">
                  <a:pos x="17" y="5"/>
                </a:cxn>
                <a:cxn ang="0">
                  <a:pos x="17" y="3"/>
                </a:cxn>
                <a:cxn ang="0">
                  <a:pos x="15" y="2"/>
                </a:cxn>
                <a:cxn ang="0">
                  <a:pos x="16" y="0"/>
                </a:cxn>
                <a:cxn ang="0">
                  <a:pos x="14" y="0"/>
                </a:cxn>
                <a:cxn ang="0">
                  <a:pos x="13" y="0"/>
                </a:cxn>
                <a:cxn ang="0">
                  <a:pos x="9" y="0"/>
                </a:cxn>
                <a:cxn ang="0">
                  <a:pos x="3" y="0"/>
                </a:cxn>
                <a:cxn ang="0">
                  <a:pos x="1" y="1"/>
                </a:cxn>
                <a:cxn ang="0">
                  <a:pos x="1" y="2"/>
                </a:cxn>
                <a:cxn ang="0">
                  <a:pos x="2" y="4"/>
                </a:cxn>
                <a:cxn ang="0">
                  <a:pos x="2" y="7"/>
                </a:cxn>
                <a:cxn ang="0">
                  <a:pos x="2" y="8"/>
                </a:cxn>
              </a:cxnLst>
              <a:rect l="0" t="0" r="r" b="b"/>
              <a:pathLst>
                <a:path w="21" h="32">
                  <a:moveTo>
                    <a:pt x="2" y="8"/>
                  </a:moveTo>
                  <a:cubicBezTo>
                    <a:pt x="2" y="8"/>
                    <a:pt x="2" y="9"/>
                    <a:pt x="2" y="10"/>
                  </a:cubicBezTo>
                  <a:cubicBezTo>
                    <a:pt x="2" y="10"/>
                    <a:pt x="2" y="11"/>
                    <a:pt x="2" y="11"/>
                  </a:cubicBezTo>
                  <a:cubicBezTo>
                    <a:pt x="2" y="11"/>
                    <a:pt x="3" y="11"/>
                    <a:pt x="3" y="11"/>
                  </a:cubicBezTo>
                  <a:cubicBezTo>
                    <a:pt x="3" y="11"/>
                    <a:pt x="3" y="12"/>
                    <a:pt x="3" y="12"/>
                  </a:cubicBezTo>
                  <a:cubicBezTo>
                    <a:pt x="3" y="12"/>
                    <a:pt x="3" y="12"/>
                    <a:pt x="3" y="13"/>
                  </a:cubicBezTo>
                  <a:cubicBezTo>
                    <a:pt x="3" y="13"/>
                    <a:pt x="3" y="14"/>
                    <a:pt x="3" y="15"/>
                  </a:cubicBezTo>
                  <a:cubicBezTo>
                    <a:pt x="3" y="15"/>
                    <a:pt x="2" y="16"/>
                    <a:pt x="2" y="16"/>
                  </a:cubicBezTo>
                  <a:cubicBezTo>
                    <a:pt x="2" y="16"/>
                    <a:pt x="1" y="17"/>
                    <a:pt x="1" y="17"/>
                  </a:cubicBezTo>
                  <a:cubicBezTo>
                    <a:pt x="1" y="17"/>
                    <a:pt x="0" y="20"/>
                    <a:pt x="0" y="20"/>
                  </a:cubicBezTo>
                  <a:cubicBezTo>
                    <a:pt x="0" y="20"/>
                    <a:pt x="0" y="21"/>
                    <a:pt x="0" y="21"/>
                  </a:cubicBezTo>
                  <a:cubicBezTo>
                    <a:pt x="0" y="21"/>
                    <a:pt x="0" y="22"/>
                    <a:pt x="0" y="22"/>
                  </a:cubicBezTo>
                  <a:cubicBezTo>
                    <a:pt x="0" y="22"/>
                    <a:pt x="0" y="23"/>
                    <a:pt x="0" y="25"/>
                  </a:cubicBezTo>
                  <a:cubicBezTo>
                    <a:pt x="0" y="27"/>
                    <a:pt x="2" y="28"/>
                    <a:pt x="2" y="28"/>
                  </a:cubicBezTo>
                  <a:cubicBezTo>
                    <a:pt x="2" y="28"/>
                    <a:pt x="2" y="28"/>
                    <a:pt x="2" y="29"/>
                  </a:cubicBezTo>
                  <a:cubicBezTo>
                    <a:pt x="2" y="29"/>
                    <a:pt x="2" y="30"/>
                    <a:pt x="2" y="30"/>
                  </a:cubicBezTo>
                  <a:cubicBezTo>
                    <a:pt x="2" y="30"/>
                    <a:pt x="1" y="30"/>
                    <a:pt x="1" y="30"/>
                  </a:cubicBezTo>
                  <a:cubicBezTo>
                    <a:pt x="0" y="30"/>
                    <a:pt x="0" y="30"/>
                    <a:pt x="0" y="30"/>
                  </a:cubicBezTo>
                  <a:cubicBezTo>
                    <a:pt x="1" y="30"/>
                    <a:pt x="3" y="31"/>
                    <a:pt x="4" y="31"/>
                  </a:cubicBezTo>
                  <a:cubicBezTo>
                    <a:pt x="6" y="32"/>
                    <a:pt x="6" y="31"/>
                    <a:pt x="6" y="31"/>
                  </a:cubicBezTo>
                  <a:cubicBezTo>
                    <a:pt x="7" y="31"/>
                    <a:pt x="8" y="30"/>
                    <a:pt x="9" y="30"/>
                  </a:cubicBezTo>
                  <a:cubicBezTo>
                    <a:pt x="10" y="29"/>
                    <a:pt x="12" y="29"/>
                    <a:pt x="13" y="29"/>
                  </a:cubicBezTo>
                  <a:cubicBezTo>
                    <a:pt x="13" y="28"/>
                    <a:pt x="15" y="27"/>
                    <a:pt x="16" y="27"/>
                  </a:cubicBezTo>
                  <a:cubicBezTo>
                    <a:pt x="16" y="27"/>
                    <a:pt x="18" y="26"/>
                    <a:pt x="18" y="26"/>
                  </a:cubicBezTo>
                  <a:cubicBezTo>
                    <a:pt x="18" y="26"/>
                    <a:pt x="18" y="26"/>
                    <a:pt x="18" y="26"/>
                  </a:cubicBezTo>
                  <a:cubicBezTo>
                    <a:pt x="18" y="25"/>
                    <a:pt x="18" y="25"/>
                    <a:pt x="18" y="25"/>
                  </a:cubicBezTo>
                  <a:cubicBezTo>
                    <a:pt x="19" y="25"/>
                    <a:pt x="19" y="26"/>
                    <a:pt x="19" y="26"/>
                  </a:cubicBezTo>
                  <a:cubicBezTo>
                    <a:pt x="19" y="26"/>
                    <a:pt x="19" y="27"/>
                    <a:pt x="20" y="26"/>
                  </a:cubicBezTo>
                  <a:cubicBezTo>
                    <a:pt x="21" y="26"/>
                    <a:pt x="21" y="26"/>
                    <a:pt x="21" y="25"/>
                  </a:cubicBezTo>
                  <a:cubicBezTo>
                    <a:pt x="21" y="25"/>
                    <a:pt x="21" y="25"/>
                    <a:pt x="21" y="25"/>
                  </a:cubicBezTo>
                  <a:cubicBezTo>
                    <a:pt x="21" y="25"/>
                    <a:pt x="21" y="25"/>
                    <a:pt x="21" y="25"/>
                  </a:cubicBezTo>
                  <a:cubicBezTo>
                    <a:pt x="21" y="25"/>
                    <a:pt x="21" y="24"/>
                    <a:pt x="21" y="24"/>
                  </a:cubicBezTo>
                  <a:cubicBezTo>
                    <a:pt x="21" y="24"/>
                    <a:pt x="19" y="23"/>
                    <a:pt x="19" y="23"/>
                  </a:cubicBezTo>
                  <a:cubicBezTo>
                    <a:pt x="19" y="23"/>
                    <a:pt x="19" y="22"/>
                    <a:pt x="19" y="22"/>
                  </a:cubicBezTo>
                  <a:cubicBezTo>
                    <a:pt x="19" y="22"/>
                    <a:pt x="18" y="21"/>
                    <a:pt x="18" y="21"/>
                  </a:cubicBezTo>
                  <a:cubicBezTo>
                    <a:pt x="18" y="20"/>
                    <a:pt x="18" y="20"/>
                    <a:pt x="18" y="20"/>
                  </a:cubicBezTo>
                  <a:cubicBezTo>
                    <a:pt x="18" y="20"/>
                    <a:pt x="18" y="20"/>
                    <a:pt x="18" y="20"/>
                  </a:cubicBezTo>
                  <a:cubicBezTo>
                    <a:pt x="19" y="20"/>
                    <a:pt x="19" y="19"/>
                    <a:pt x="19" y="19"/>
                  </a:cubicBezTo>
                  <a:cubicBezTo>
                    <a:pt x="19" y="18"/>
                    <a:pt x="19" y="18"/>
                    <a:pt x="19" y="18"/>
                  </a:cubicBezTo>
                  <a:cubicBezTo>
                    <a:pt x="18" y="18"/>
                    <a:pt x="18" y="18"/>
                    <a:pt x="18" y="17"/>
                  </a:cubicBezTo>
                  <a:cubicBezTo>
                    <a:pt x="18" y="17"/>
                    <a:pt x="18" y="16"/>
                    <a:pt x="19" y="16"/>
                  </a:cubicBezTo>
                  <a:cubicBezTo>
                    <a:pt x="19" y="16"/>
                    <a:pt x="19" y="16"/>
                    <a:pt x="19" y="16"/>
                  </a:cubicBezTo>
                  <a:cubicBezTo>
                    <a:pt x="19" y="15"/>
                    <a:pt x="19" y="15"/>
                    <a:pt x="19" y="15"/>
                  </a:cubicBezTo>
                  <a:cubicBezTo>
                    <a:pt x="18" y="14"/>
                    <a:pt x="19" y="14"/>
                    <a:pt x="19" y="14"/>
                  </a:cubicBezTo>
                  <a:cubicBezTo>
                    <a:pt x="19" y="14"/>
                    <a:pt x="19" y="14"/>
                    <a:pt x="19" y="13"/>
                  </a:cubicBezTo>
                  <a:cubicBezTo>
                    <a:pt x="19" y="13"/>
                    <a:pt x="19" y="13"/>
                    <a:pt x="19" y="13"/>
                  </a:cubicBezTo>
                  <a:cubicBezTo>
                    <a:pt x="19" y="13"/>
                    <a:pt x="19" y="13"/>
                    <a:pt x="18" y="13"/>
                  </a:cubicBezTo>
                  <a:cubicBezTo>
                    <a:pt x="18" y="13"/>
                    <a:pt x="18" y="12"/>
                    <a:pt x="18" y="12"/>
                  </a:cubicBezTo>
                  <a:cubicBezTo>
                    <a:pt x="17" y="12"/>
                    <a:pt x="18" y="11"/>
                    <a:pt x="18" y="11"/>
                  </a:cubicBezTo>
                  <a:cubicBezTo>
                    <a:pt x="18" y="11"/>
                    <a:pt x="18" y="11"/>
                    <a:pt x="18" y="11"/>
                  </a:cubicBezTo>
                  <a:cubicBezTo>
                    <a:pt x="18" y="11"/>
                    <a:pt x="18" y="11"/>
                    <a:pt x="18" y="11"/>
                  </a:cubicBezTo>
                  <a:cubicBezTo>
                    <a:pt x="18" y="11"/>
                    <a:pt x="17" y="8"/>
                    <a:pt x="17" y="8"/>
                  </a:cubicBezTo>
                  <a:cubicBezTo>
                    <a:pt x="17" y="8"/>
                    <a:pt x="17" y="8"/>
                    <a:pt x="17" y="8"/>
                  </a:cubicBezTo>
                  <a:cubicBezTo>
                    <a:pt x="17" y="8"/>
                    <a:pt x="17" y="8"/>
                    <a:pt x="17" y="8"/>
                  </a:cubicBezTo>
                  <a:cubicBezTo>
                    <a:pt x="17" y="8"/>
                    <a:pt x="17" y="8"/>
                    <a:pt x="17" y="8"/>
                  </a:cubicBezTo>
                  <a:cubicBezTo>
                    <a:pt x="17" y="7"/>
                    <a:pt x="17" y="8"/>
                    <a:pt x="17" y="7"/>
                  </a:cubicBezTo>
                  <a:cubicBezTo>
                    <a:pt x="17" y="7"/>
                    <a:pt x="17" y="7"/>
                    <a:pt x="17" y="6"/>
                  </a:cubicBezTo>
                  <a:cubicBezTo>
                    <a:pt x="17" y="6"/>
                    <a:pt x="17" y="5"/>
                    <a:pt x="17" y="5"/>
                  </a:cubicBezTo>
                  <a:cubicBezTo>
                    <a:pt x="18" y="5"/>
                    <a:pt x="18" y="5"/>
                    <a:pt x="18" y="4"/>
                  </a:cubicBezTo>
                  <a:cubicBezTo>
                    <a:pt x="18" y="4"/>
                    <a:pt x="17" y="3"/>
                    <a:pt x="17" y="3"/>
                  </a:cubicBezTo>
                  <a:cubicBezTo>
                    <a:pt x="16" y="3"/>
                    <a:pt x="15" y="2"/>
                    <a:pt x="15" y="2"/>
                  </a:cubicBezTo>
                  <a:cubicBezTo>
                    <a:pt x="15" y="2"/>
                    <a:pt x="15" y="2"/>
                    <a:pt x="15" y="2"/>
                  </a:cubicBezTo>
                  <a:cubicBezTo>
                    <a:pt x="15" y="2"/>
                    <a:pt x="15" y="1"/>
                    <a:pt x="16" y="1"/>
                  </a:cubicBezTo>
                  <a:cubicBezTo>
                    <a:pt x="16" y="0"/>
                    <a:pt x="16" y="0"/>
                    <a:pt x="16" y="0"/>
                  </a:cubicBezTo>
                  <a:cubicBezTo>
                    <a:pt x="15" y="0"/>
                    <a:pt x="15" y="0"/>
                    <a:pt x="15" y="0"/>
                  </a:cubicBezTo>
                  <a:cubicBezTo>
                    <a:pt x="15" y="0"/>
                    <a:pt x="14" y="0"/>
                    <a:pt x="14" y="0"/>
                  </a:cubicBezTo>
                  <a:cubicBezTo>
                    <a:pt x="14" y="0"/>
                    <a:pt x="13" y="0"/>
                    <a:pt x="13" y="0"/>
                  </a:cubicBezTo>
                  <a:cubicBezTo>
                    <a:pt x="13" y="0"/>
                    <a:pt x="13" y="0"/>
                    <a:pt x="13" y="0"/>
                  </a:cubicBezTo>
                  <a:cubicBezTo>
                    <a:pt x="13" y="0"/>
                    <a:pt x="12" y="0"/>
                    <a:pt x="11" y="0"/>
                  </a:cubicBezTo>
                  <a:cubicBezTo>
                    <a:pt x="11" y="0"/>
                    <a:pt x="9" y="0"/>
                    <a:pt x="9" y="0"/>
                  </a:cubicBezTo>
                  <a:cubicBezTo>
                    <a:pt x="9" y="0"/>
                    <a:pt x="8" y="0"/>
                    <a:pt x="7" y="0"/>
                  </a:cubicBezTo>
                  <a:cubicBezTo>
                    <a:pt x="7" y="0"/>
                    <a:pt x="4" y="0"/>
                    <a:pt x="3" y="0"/>
                  </a:cubicBezTo>
                  <a:cubicBezTo>
                    <a:pt x="3" y="0"/>
                    <a:pt x="2" y="0"/>
                    <a:pt x="2" y="0"/>
                  </a:cubicBezTo>
                  <a:cubicBezTo>
                    <a:pt x="1" y="0"/>
                    <a:pt x="1" y="0"/>
                    <a:pt x="1" y="1"/>
                  </a:cubicBezTo>
                  <a:cubicBezTo>
                    <a:pt x="1" y="1"/>
                    <a:pt x="1" y="1"/>
                    <a:pt x="1" y="2"/>
                  </a:cubicBezTo>
                  <a:cubicBezTo>
                    <a:pt x="1" y="2"/>
                    <a:pt x="1" y="2"/>
                    <a:pt x="1" y="2"/>
                  </a:cubicBezTo>
                  <a:cubicBezTo>
                    <a:pt x="1" y="2"/>
                    <a:pt x="1" y="3"/>
                    <a:pt x="1" y="3"/>
                  </a:cubicBezTo>
                  <a:cubicBezTo>
                    <a:pt x="1" y="3"/>
                    <a:pt x="2" y="4"/>
                    <a:pt x="2" y="4"/>
                  </a:cubicBezTo>
                  <a:cubicBezTo>
                    <a:pt x="2" y="5"/>
                    <a:pt x="2" y="6"/>
                    <a:pt x="2" y="6"/>
                  </a:cubicBezTo>
                  <a:cubicBezTo>
                    <a:pt x="2" y="7"/>
                    <a:pt x="2" y="7"/>
                    <a:pt x="2" y="7"/>
                  </a:cubicBezTo>
                  <a:cubicBezTo>
                    <a:pt x="2" y="7"/>
                    <a:pt x="2" y="7"/>
                    <a:pt x="2" y="8"/>
                  </a:cubicBezTo>
                  <a:cubicBezTo>
                    <a:pt x="2" y="8"/>
                    <a:pt x="2" y="8"/>
                    <a:pt x="2"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1" name="Freeform 804"/>
            <p:cNvSpPr>
              <a:spLocks/>
            </p:cNvSpPr>
            <p:nvPr/>
          </p:nvSpPr>
          <p:spPr bwMode="auto">
            <a:xfrm>
              <a:off x="2550" y="2399"/>
              <a:ext cx="97" cy="101"/>
            </a:xfrm>
            <a:custGeom>
              <a:avLst/>
              <a:gdLst/>
              <a:ahLst/>
              <a:cxnLst>
                <a:cxn ang="0">
                  <a:pos x="14" y="1"/>
                </a:cxn>
                <a:cxn ang="0">
                  <a:pos x="12" y="2"/>
                </a:cxn>
                <a:cxn ang="0">
                  <a:pos x="12" y="0"/>
                </a:cxn>
                <a:cxn ang="0">
                  <a:pos x="11" y="0"/>
                </a:cxn>
                <a:cxn ang="0">
                  <a:pos x="11" y="0"/>
                </a:cxn>
                <a:cxn ang="0">
                  <a:pos x="10" y="0"/>
                </a:cxn>
                <a:cxn ang="0">
                  <a:pos x="9" y="2"/>
                </a:cxn>
                <a:cxn ang="0">
                  <a:pos x="8" y="2"/>
                </a:cxn>
                <a:cxn ang="0">
                  <a:pos x="7" y="2"/>
                </a:cxn>
                <a:cxn ang="0">
                  <a:pos x="6" y="2"/>
                </a:cxn>
                <a:cxn ang="0">
                  <a:pos x="4" y="2"/>
                </a:cxn>
                <a:cxn ang="0">
                  <a:pos x="3" y="3"/>
                </a:cxn>
                <a:cxn ang="0">
                  <a:pos x="2" y="3"/>
                </a:cxn>
                <a:cxn ang="0">
                  <a:pos x="2" y="6"/>
                </a:cxn>
                <a:cxn ang="0">
                  <a:pos x="4" y="6"/>
                </a:cxn>
                <a:cxn ang="0">
                  <a:pos x="4" y="8"/>
                </a:cxn>
                <a:cxn ang="0">
                  <a:pos x="3" y="9"/>
                </a:cxn>
                <a:cxn ang="0">
                  <a:pos x="4" y="10"/>
                </a:cxn>
                <a:cxn ang="0">
                  <a:pos x="4" y="11"/>
                </a:cxn>
                <a:cxn ang="0">
                  <a:pos x="4" y="11"/>
                </a:cxn>
                <a:cxn ang="0">
                  <a:pos x="2" y="11"/>
                </a:cxn>
                <a:cxn ang="0">
                  <a:pos x="3" y="12"/>
                </a:cxn>
                <a:cxn ang="0">
                  <a:pos x="3" y="13"/>
                </a:cxn>
                <a:cxn ang="0">
                  <a:pos x="3" y="13"/>
                </a:cxn>
                <a:cxn ang="0">
                  <a:pos x="3" y="14"/>
                </a:cxn>
                <a:cxn ang="0">
                  <a:pos x="1" y="16"/>
                </a:cxn>
                <a:cxn ang="0">
                  <a:pos x="1" y="16"/>
                </a:cxn>
                <a:cxn ang="0">
                  <a:pos x="0" y="21"/>
                </a:cxn>
                <a:cxn ang="0">
                  <a:pos x="2" y="22"/>
                </a:cxn>
                <a:cxn ang="0">
                  <a:pos x="4" y="22"/>
                </a:cxn>
                <a:cxn ang="0">
                  <a:pos x="6" y="26"/>
                </a:cxn>
                <a:cxn ang="0">
                  <a:pos x="5" y="29"/>
                </a:cxn>
                <a:cxn ang="0">
                  <a:pos x="5" y="31"/>
                </a:cxn>
                <a:cxn ang="0">
                  <a:pos x="9" y="30"/>
                </a:cxn>
                <a:cxn ang="0">
                  <a:pos x="15" y="28"/>
                </a:cxn>
                <a:cxn ang="0">
                  <a:pos x="19" y="27"/>
                </a:cxn>
                <a:cxn ang="0">
                  <a:pos x="24" y="27"/>
                </a:cxn>
                <a:cxn ang="0">
                  <a:pos x="27" y="28"/>
                </a:cxn>
                <a:cxn ang="0">
                  <a:pos x="29" y="28"/>
                </a:cxn>
                <a:cxn ang="0">
                  <a:pos x="29" y="26"/>
                </a:cxn>
                <a:cxn ang="0">
                  <a:pos x="27" y="20"/>
                </a:cxn>
                <a:cxn ang="0">
                  <a:pos x="27" y="18"/>
                </a:cxn>
                <a:cxn ang="0">
                  <a:pos x="29" y="14"/>
                </a:cxn>
                <a:cxn ang="0">
                  <a:pos x="30" y="11"/>
                </a:cxn>
                <a:cxn ang="0">
                  <a:pos x="30" y="9"/>
                </a:cxn>
                <a:cxn ang="0">
                  <a:pos x="29" y="8"/>
                </a:cxn>
                <a:cxn ang="0">
                  <a:pos x="29" y="6"/>
                </a:cxn>
                <a:cxn ang="0">
                  <a:pos x="28" y="5"/>
                </a:cxn>
                <a:cxn ang="0">
                  <a:pos x="27" y="4"/>
                </a:cxn>
                <a:cxn ang="0">
                  <a:pos x="25" y="4"/>
                </a:cxn>
                <a:cxn ang="0">
                  <a:pos x="22" y="4"/>
                </a:cxn>
                <a:cxn ang="0">
                  <a:pos x="21" y="5"/>
                </a:cxn>
                <a:cxn ang="0">
                  <a:pos x="20" y="5"/>
                </a:cxn>
                <a:cxn ang="0">
                  <a:pos x="18" y="3"/>
                </a:cxn>
                <a:cxn ang="0">
                  <a:pos x="17" y="2"/>
                </a:cxn>
                <a:cxn ang="0">
                  <a:pos x="15" y="1"/>
                </a:cxn>
              </a:cxnLst>
              <a:rect l="0" t="0" r="r" b="b"/>
              <a:pathLst>
                <a:path w="30" h="31">
                  <a:moveTo>
                    <a:pt x="15" y="1"/>
                  </a:moveTo>
                  <a:cubicBezTo>
                    <a:pt x="15" y="1"/>
                    <a:pt x="14" y="1"/>
                    <a:pt x="14" y="1"/>
                  </a:cubicBezTo>
                  <a:cubicBezTo>
                    <a:pt x="14" y="1"/>
                    <a:pt x="14" y="1"/>
                    <a:pt x="13" y="2"/>
                  </a:cubicBezTo>
                  <a:cubicBezTo>
                    <a:pt x="13" y="2"/>
                    <a:pt x="12" y="2"/>
                    <a:pt x="12" y="2"/>
                  </a:cubicBezTo>
                  <a:cubicBezTo>
                    <a:pt x="12" y="2"/>
                    <a:pt x="12" y="2"/>
                    <a:pt x="12" y="2"/>
                  </a:cubicBezTo>
                  <a:cubicBezTo>
                    <a:pt x="12" y="2"/>
                    <a:pt x="12" y="0"/>
                    <a:pt x="12" y="0"/>
                  </a:cubicBezTo>
                  <a:cubicBezTo>
                    <a:pt x="12" y="0"/>
                    <a:pt x="12"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9" y="1"/>
                    <a:pt x="10" y="1"/>
                    <a:pt x="10" y="1"/>
                  </a:cubicBezTo>
                  <a:cubicBezTo>
                    <a:pt x="10" y="2"/>
                    <a:pt x="10" y="2"/>
                    <a:pt x="9" y="2"/>
                  </a:cubicBezTo>
                  <a:cubicBezTo>
                    <a:pt x="9" y="2"/>
                    <a:pt x="9" y="2"/>
                    <a:pt x="8" y="2"/>
                  </a:cubicBezTo>
                  <a:cubicBezTo>
                    <a:pt x="8" y="2"/>
                    <a:pt x="8" y="2"/>
                    <a:pt x="8" y="2"/>
                  </a:cubicBezTo>
                  <a:cubicBezTo>
                    <a:pt x="8" y="2"/>
                    <a:pt x="8" y="3"/>
                    <a:pt x="8" y="2"/>
                  </a:cubicBezTo>
                  <a:cubicBezTo>
                    <a:pt x="7" y="2"/>
                    <a:pt x="7" y="2"/>
                    <a:pt x="7" y="2"/>
                  </a:cubicBezTo>
                  <a:cubicBezTo>
                    <a:pt x="6" y="2"/>
                    <a:pt x="6" y="2"/>
                    <a:pt x="6" y="2"/>
                  </a:cubicBezTo>
                  <a:cubicBezTo>
                    <a:pt x="6" y="2"/>
                    <a:pt x="6" y="2"/>
                    <a:pt x="6" y="2"/>
                  </a:cubicBezTo>
                  <a:cubicBezTo>
                    <a:pt x="5" y="1"/>
                    <a:pt x="5" y="1"/>
                    <a:pt x="5" y="1"/>
                  </a:cubicBezTo>
                  <a:cubicBezTo>
                    <a:pt x="4" y="1"/>
                    <a:pt x="4" y="2"/>
                    <a:pt x="4" y="2"/>
                  </a:cubicBezTo>
                  <a:cubicBezTo>
                    <a:pt x="4" y="2"/>
                    <a:pt x="4" y="2"/>
                    <a:pt x="3" y="2"/>
                  </a:cubicBezTo>
                  <a:cubicBezTo>
                    <a:pt x="3" y="2"/>
                    <a:pt x="3" y="2"/>
                    <a:pt x="3" y="3"/>
                  </a:cubicBezTo>
                  <a:cubicBezTo>
                    <a:pt x="3" y="3"/>
                    <a:pt x="3" y="3"/>
                    <a:pt x="2" y="3"/>
                  </a:cubicBezTo>
                  <a:cubicBezTo>
                    <a:pt x="2" y="3"/>
                    <a:pt x="2" y="3"/>
                    <a:pt x="2" y="3"/>
                  </a:cubicBezTo>
                  <a:cubicBezTo>
                    <a:pt x="2" y="3"/>
                    <a:pt x="2" y="5"/>
                    <a:pt x="2" y="5"/>
                  </a:cubicBezTo>
                  <a:cubicBezTo>
                    <a:pt x="2" y="5"/>
                    <a:pt x="2" y="5"/>
                    <a:pt x="2" y="6"/>
                  </a:cubicBezTo>
                  <a:cubicBezTo>
                    <a:pt x="3" y="7"/>
                    <a:pt x="3" y="6"/>
                    <a:pt x="4" y="6"/>
                  </a:cubicBezTo>
                  <a:cubicBezTo>
                    <a:pt x="4" y="6"/>
                    <a:pt x="4" y="6"/>
                    <a:pt x="4" y="6"/>
                  </a:cubicBezTo>
                  <a:cubicBezTo>
                    <a:pt x="4" y="7"/>
                    <a:pt x="4" y="7"/>
                    <a:pt x="4" y="8"/>
                  </a:cubicBezTo>
                  <a:cubicBezTo>
                    <a:pt x="4" y="8"/>
                    <a:pt x="4" y="8"/>
                    <a:pt x="4" y="8"/>
                  </a:cubicBezTo>
                  <a:cubicBezTo>
                    <a:pt x="4" y="8"/>
                    <a:pt x="3" y="9"/>
                    <a:pt x="3" y="9"/>
                  </a:cubicBezTo>
                  <a:cubicBezTo>
                    <a:pt x="3" y="9"/>
                    <a:pt x="3" y="9"/>
                    <a:pt x="3" y="9"/>
                  </a:cubicBezTo>
                  <a:cubicBezTo>
                    <a:pt x="3" y="9"/>
                    <a:pt x="3" y="9"/>
                    <a:pt x="4" y="9"/>
                  </a:cubicBezTo>
                  <a:cubicBezTo>
                    <a:pt x="4" y="10"/>
                    <a:pt x="4" y="10"/>
                    <a:pt x="4" y="10"/>
                  </a:cubicBezTo>
                  <a:cubicBezTo>
                    <a:pt x="4" y="10"/>
                    <a:pt x="5" y="11"/>
                    <a:pt x="5" y="11"/>
                  </a:cubicBezTo>
                  <a:cubicBezTo>
                    <a:pt x="5" y="12"/>
                    <a:pt x="4" y="11"/>
                    <a:pt x="4" y="11"/>
                  </a:cubicBezTo>
                  <a:cubicBezTo>
                    <a:pt x="4" y="11"/>
                    <a:pt x="4" y="11"/>
                    <a:pt x="4" y="11"/>
                  </a:cubicBezTo>
                  <a:cubicBezTo>
                    <a:pt x="4" y="11"/>
                    <a:pt x="4" y="11"/>
                    <a:pt x="4" y="11"/>
                  </a:cubicBezTo>
                  <a:cubicBezTo>
                    <a:pt x="4" y="11"/>
                    <a:pt x="4" y="11"/>
                    <a:pt x="3" y="11"/>
                  </a:cubicBezTo>
                  <a:cubicBezTo>
                    <a:pt x="3" y="11"/>
                    <a:pt x="3" y="11"/>
                    <a:pt x="2" y="11"/>
                  </a:cubicBezTo>
                  <a:cubicBezTo>
                    <a:pt x="2" y="11"/>
                    <a:pt x="2" y="11"/>
                    <a:pt x="2" y="12"/>
                  </a:cubicBezTo>
                  <a:cubicBezTo>
                    <a:pt x="2" y="12"/>
                    <a:pt x="3" y="13"/>
                    <a:pt x="3" y="12"/>
                  </a:cubicBezTo>
                  <a:cubicBezTo>
                    <a:pt x="3" y="12"/>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4"/>
                    <a:pt x="3" y="14"/>
                  </a:cubicBezTo>
                  <a:cubicBezTo>
                    <a:pt x="3" y="14"/>
                    <a:pt x="2" y="15"/>
                    <a:pt x="2" y="15"/>
                  </a:cubicBezTo>
                  <a:cubicBezTo>
                    <a:pt x="2" y="16"/>
                    <a:pt x="1" y="16"/>
                    <a:pt x="1" y="16"/>
                  </a:cubicBezTo>
                  <a:cubicBezTo>
                    <a:pt x="1" y="15"/>
                    <a:pt x="1" y="15"/>
                    <a:pt x="1" y="15"/>
                  </a:cubicBezTo>
                  <a:cubicBezTo>
                    <a:pt x="1" y="16"/>
                    <a:pt x="1" y="16"/>
                    <a:pt x="1" y="16"/>
                  </a:cubicBezTo>
                  <a:cubicBezTo>
                    <a:pt x="1" y="16"/>
                    <a:pt x="2" y="18"/>
                    <a:pt x="1" y="19"/>
                  </a:cubicBezTo>
                  <a:cubicBezTo>
                    <a:pt x="1" y="20"/>
                    <a:pt x="1" y="20"/>
                    <a:pt x="0" y="21"/>
                  </a:cubicBezTo>
                  <a:cubicBezTo>
                    <a:pt x="0" y="21"/>
                    <a:pt x="0" y="21"/>
                    <a:pt x="0" y="21"/>
                  </a:cubicBezTo>
                  <a:cubicBezTo>
                    <a:pt x="1" y="21"/>
                    <a:pt x="2" y="22"/>
                    <a:pt x="2" y="22"/>
                  </a:cubicBezTo>
                  <a:cubicBezTo>
                    <a:pt x="2" y="22"/>
                    <a:pt x="2" y="22"/>
                    <a:pt x="2" y="22"/>
                  </a:cubicBezTo>
                  <a:cubicBezTo>
                    <a:pt x="2" y="22"/>
                    <a:pt x="3" y="22"/>
                    <a:pt x="4" y="22"/>
                  </a:cubicBezTo>
                  <a:cubicBezTo>
                    <a:pt x="4" y="23"/>
                    <a:pt x="5" y="23"/>
                    <a:pt x="5" y="23"/>
                  </a:cubicBezTo>
                  <a:cubicBezTo>
                    <a:pt x="5" y="24"/>
                    <a:pt x="6" y="25"/>
                    <a:pt x="6" y="26"/>
                  </a:cubicBezTo>
                  <a:cubicBezTo>
                    <a:pt x="6" y="26"/>
                    <a:pt x="6" y="27"/>
                    <a:pt x="6" y="27"/>
                  </a:cubicBezTo>
                  <a:cubicBezTo>
                    <a:pt x="6" y="28"/>
                    <a:pt x="5" y="29"/>
                    <a:pt x="5" y="29"/>
                  </a:cubicBezTo>
                  <a:cubicBezTo>
                    <a:pt x="5" y="29"/>
                    <a:pt x="5" y="29"/>
                    <a:pt x="5" y="30"/>
                  </a:cubicBezTo>
                  <a:cubicBezTo>
                    <a:pt x="5" y="30"/>
                    <a:pt x="5" y="31"/>
                    <a:pt x="5" y="31"/>
                  </a:cubicBezTo>
                  <a:cubicBezTo>
                    <a:pt x="6" y="31"/>
                    <a:pt x="6" y="31"/>
                    <a:pt x="6" y="31"/>
                  </a:cubicBezTo>
                  <a:cubicBezTo>
                    <a:pt x="7" y="31"/>
                    <a:pt x="7" y="30"/>
                    <a:pt x="9" y="30"/>
                  </a:cubicBezTo>
                  <a:cubicBezTo>
                    <a:pt x="10" y="29"/>
                    <a:pt x="12" y="29"/>
                    <a:pt x="12" y="29"/>
                  </a:cubicBezTo>
                  <a:cubicBezTo>
                    <a:pt x="13" y="28"/>
                    <a:pt x="14" y="28"/>
                    <a:pt x="15" y="28"/>
                  </a:cubicBezTo>
                  <a:cubicBezTo>
                    <a:pt x="16" y="28"/>
                    <a:pt x="17" y="28"/>
                    <a:pt x="18" y="27"/>
                  </a:cubicBezTo>
                  <a:cubicBezTo>
                    <a:pt x="18" y="27"/>
                    <a:pt x="19" y="27"/>
                    <a:pt x="19" y="27"/>
                  </a:cubicBezTo>
                  <a:cubicBezTo>
                    <a:pt x="19" y="27"/>
                    <a:pt x="20" y="27"/>
                    <a:pt x="21" y="27"/>
                  </a:cubicBezTo>
                  <a:cubicBezTo>
                    <a:pt x="22" y="27"/>
                    <a:pt x="23" y="27"/>
                    <a:pt x="24" y="27"/>
                  </a:cubicBezTo>
                  <a:cubicBezTo>
                    <a:pt x="24" y="27"/>
                    <a:pt x="26" y="28"/>
                    <a:pt x="26" y="28"/>
                  </a:cubicBezTo>
                  <a:cubicBezTo>
                    <a:pt x="26" y="28"/>
                    <a:pt x="27" y="28"/>
                    <a:pt x="27" y="28"/>
                  </a:cubicBezTo>
                  <a:cubicBezTo>
                    <a:pt x="27" y="28"/>
                    <a:pt x="27" y="28"/>
                    <a:pt x="28" y="28"/>
                  </a:cubicBezTo>
                  <a:cubicBezTo>
                    <a:pt x="28" y="28"/>
                    <a:pt x="29" y="28"/>
                    <a:pt x="29" y="28"/>
                  </a:cubicBezTo>
                  <a:cubicBezTo>
                    <a:pt x="29" y="28"/>
                    <a:pt x="29" y="27"/>
                    <a:pt x="29" y="27"/>
                  </a:cubicBezTo>
                  <a:cubicBezTo>
                    <a:pt x="29" y="26"/>
                    <a:pt x="29" y="26"/>
                    <a:pt x="29" y="26"/>
                  </a:cubicBezTo>
                  <a:cubicBezTo>
                    <a:pt x="29" y="26"/>
                    <a:pt x="27" y="25"/>
                    <a:pt x="27" y="23"/>
                  </a:cubicBezTo>
                  <a:cubicBezTo>
                    <a:pt x="27" y="21"/>
                    <a:pt x="27" y="20"/>
                    <a:pt x="27" y="20"/>
                  </a:cubicBezTo>
                  <a:cubicBezTo>
                    <a:pt x="27" y="20"/>
                    <a:pt x="27" y="19"/>
                    <a:pt x="27" y="19"/>
                  </a:cubicBezTo>
                  <a:cubicBezTo>
                    <a:pt x="27" y="19"/>
                    <a:pt x="27" y="18"/>
                    <a:pt x="27" y="18"/>
                  </a:cubicBezTo>
                  <a:cubicBezTo>
                    <a:pt x="27" y="18"/>
                    <a:pt x="28" y="15"/>
                    <a:pt x="28" y="15"/>
                  </a:cubicBezTo>
                  <a:cubicBezTo>
                    <a:pt x="28" y="15"/>
                    <a:pt x="29" y="14"/>
                    <a:pt x="29" y="14"/>
                  </a:cubicBezTo>
                  <a:cubicBezTo>
                    <a:pt x="29" y="14"/>
                    <a:pt x="30" y="13"/>
                    <a:pt x="30" y="13"/>
                  </a:cubicBezTo>
                  <a:cubicBezTo>
                    <a:pt x="30" y="12"/>
                    <a:pt x="30" y="11"/>
                    <a:pt x="30" y="11"/>
                  </a:cubicBezTo>
                  <a:cubicBezTo>
                    <a:pt x="30" y="10"/>
                    <a:pt x="30" y="10"/>
                    <a:pt x="30" y="10"/>
                  </a:cubicBezTo>
                  <a:cubicBezTo>
                    <a:pt x="30" y="10"/>
                    <a:pt x="30" y="9"/>
                    <a:pt x="30" y="9"/>
                  </a:cubicBezTo>
                  <a:cubicBezTo>
                    <a:pt x="30" y="9"/>
                    <a:pt x="29" y="9"/>
                    <a:pt x="29" y="9"/>
                  </a:cubicBezTo>
                  <a:cubicBezTo>
                    <a:pt x="29" y="9"/>
                    <a:pt x="29" y="8"/>
                    <a:pt x="29" y="8"/>
                  </a:cubicBezTo>
                  <a:cubicBezTo>
                    <a:pt x="29" y="7"/>
                    <a:pt x="29" y="6"/>
                    <a:pt x="29" y="6"/>
                  </a:cubicBezTo>
                  <a:cubicBezTo>
                    <a:pt x="29" y="6"/>
                    <a:pt x="29" y="6"/>
                    <a:pt x="29" y="6"/>
                  </a:cubicBezTo>
                  <a:cubicBezTo>
                    <a:pt x="28" y="7"/>
                    <a:pt x="28" y="5"/>
                    <a:pt x="28" y="5"/>
                  </a:cubicBezTo>
                  <a:cubicBezTo>
                    <a:pt x="28" y="5"/>
                    <a:pt x="28" y="5"/>
                    <a:pt x="28" y="5"/>
                  </a:cubicBezTo>
                  <a:cubicBezTo>
                    <a:pt x="27" y="5"/>
                    <a:pt x="27" y="4"/>
                    <a:pt x="27" y="4"/>
                  </a:cubicBezTo>
                  <a:cubicBezTo>
                    <a:pt x="27" y="4"/>
                    <a:pt x="27" y="4"/>
                    <a:pt x="27" y="4"/>
                  </a:cubicBezTo>
                  <a:cubicBezTo>
                    <a:pt x="27" y="4"/>
                    <a:pt x="27" y="4"/>
                    <a:pt x="27" y="4"/>
                  </a:cubicBezTo>
                  <a:cubicBezTo>
                    <a:pt x="27" y="4"/>
                    <a:pt x="25" y="4"/>
                    <a:pt x="25" y="4"/>
                  </a:cubicBezTo>
                  <a:cubicBezTo>
                    <a:pt x="25" y="4"/>
                    <a:pt x="24" y="4"/>
                    <a:pt x="23" y="4"/>
                  </a:cubicBezTo>
                  <a:cubicBezTo>
                    <a:pt x="23" y="4"/>
                    <a:pt x="22" y="4"/>
                    <a:pt x="22" y="4"/>
                  </a:cubicBezTo>
                  <a:cubicBezTo>
                    <a:pt x="22" y="4"/>
                    <a:pt x="22" y="5"/>
                    <a:pt x="22" y="5"/>
                  </a:cubicBezTo>
                  <a:cubicBezTo>
                    <a:pt x="22" y="5"/>
                    <a:pt x="21" y="5"/>
                    <a:pt x="21" y="5"/>
                  </a:cubicBezTo>
                  <a:cubicBezTo>
                    <a:pt x="21" y="5"/>
                    <a:pt x="21" y="5"/>
                    <a:pt x="21" y="5"/>
                  </a:cubicBezTo>
                  <a:cubicBezTo>
                    <a:pt x="21" y="5"/>
                    <a:pt x="20" y="5"/>
                    <a:pt x="20" y="5"/>
                  </a:cubicBezTo>
                  <a:cubicBezTo>
                    <a:pt x="20" y="5"/>
                    <a:pt x="19" y="5"/>
                    <a:pt x="19" y="5"/>
                  </a:cubicBezTo>
                  <a:cubicBezTo>
                    <a:pt x="18" y="4"/>
                    <a:pt x="18" y="3"/>
                    <a:pt x="18" y="3"/>
                  </a:cubicBezTo>
                  <a:cubicBezTo>
                    <a:pt x="18" y="2"/>
                    <a:pt x="17" y="2"/>
                    <a:pt x="17" y="2"/>
                  </a:cubicBezTo>
                  <a:cubicBezTo>
                    <a:pt x="17" y="2"/>
                    <a:pt x="17" y="2"/>
                    <a:pt x="17" y="2"/>
                  </a:cubicBezTo>
                  <a:cubicBezTo>
                    <a:pt x="16" y="2"/>
                    <a:pt x="16" y="1"/>
                    <a:pt x="15" y="1"/>
                  </a:cubicBezTo>
                  <a:cubicBezTo>
                    <a:pt x="15" y="1"/>
                    <a:pt x="15" y="1"/>
                    <a:pt x="15"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2" name="Freeform 805"/>
            <p:cNvSpPr>
              <a:spLocks/>
            </p:cNvSpPr>
            <p:nvPr/>
          </p:nvSpPr>
          <p:spPr bwMode="auto">
            <a:xfrm>
              <a:off x="2492" y="2163"/>
              <a:ext cx="265" cy="246"/>
            </a:xfrm>
            <a:custGeom>
              <a:avLst/>
              <a:gdLst/>
              <a:ahLst/>
              <a:cxnLst>
                <a:cxn ang="0">
                  <a:pos x="4" y="65"/>
                </a:cxn>
                <a:cxn ang="0">
                  <a:pos x="5" y="66"/>
                </a:cxn>
                <a:cxn ang="0">
                  <a:pos x="8" y="67"/>
                </a:cxn>
                <a:cxn ang="0">
                  <a:pos x="10" y="66"/>
                </a:cxn>
                <a:cxn ang="0">
                  <a:pos x="13" y="66"/>
                </a:cxn>
                <a:cxn ang="0">
                  <a:pos x="14" y="65"/>
                </a:cxn>
                <a:cxn ang="0">
                  <a:pos x="15" y="64"/>
                </a:cxn>
                <a:cxn ang="0">
                  <a:pos x="17" y="67"/>
                </a:cxn>
                <a:cxn ang="0">
                  <a:pos x="19" y="69"/>
                </a:cxn>
                <a:cxn ang="0">
                  <a:pos x="18" y="71"/>
                </a:cxn>
                <a:cxn ang="0">
                  <a:pos x="19" y="71"/>
                </a:cxn>
                <a:cxn ang="0">
                  <a:pos x="21" y="76"/>
                </a:cxn>
                <a:cxn ang="0">
                  <a:pos x="23" y="74"/>
                </a:cxn>
                <a:cxn ang="0">
                  <a:pos x="25" y="75"/>
                </a:cxn>
                <a:cxn ang="0">
                  <a:pos x="26" y="75"/>
                </a:cxn>
                <a:cxn ang="0">
                  <a:pos x="28" y="73"/>
                </a:cxn>
                <a:cxn ang="0">
                  <a:pos x="29" y="73"/>
                </a:cxn>
                <a:cxn ang="0">
                  <a:pos x="30" y="73"/>
                </a:cxn>
                <a:cxn ang="0">
                  <a:pos x="31" y="75"/>
                </a:cxn>
                <a:cxn ang="0">
                  <a:pos x="33" y="74"/>
                </a:cxn>
                <a:cxn ang="0">
                  <a:pos x="33" y="71"/>
                </a:cxn>
                <a:cxn ang="0">
                  <a:pos x="35" y="68"/>
                </a:cxn>
                <a:cxn ang="0">
                  <a:pos x="35" y="67"/>
                </a:cxn>
                <a:cxn ang="0">
                  <a:pos x="38" y="66"/>
                </a:cxn>
                <a:cxn ang="0">
                  <a:pos x="38" y="63"/>
                </a:cxn>
                <a:cxn ang="0">
                  <a:pos x="40" y="62"/>
                </a:cxn>
                <a:cxn ang="0">
                  <a:pos x="39" y="61"/>
                </a:cxn>
                <a:cxn ang="0">
                  <a:pos x="41" y="59"/>
                </a:cxn>
                <a:cxn ang="0">
                  <a:pos x="44" y="60"/>
                </a:cxn>
                <a:cxn ang="0">
                  <a:pos x="44" y="58"/>
                </a:cxn>
                <a:cxn ang="0">
                  <a:pos x="46" y="58"/>
                </a:cxn>
                <a:cxn ang="0">
                  <a:pos x="49" y="55"/>
                </a:cxn>
                <a:cxn ang="0">
                  <a:pos x="51" y="55"/>
                </a:cxn>
                <a:cxn ang="0">
                  <a:pos x="55" y="52"/>
                </a:cxn>
                <a:cxn ang="0">
                  <a:pos x="58" y="51"/>
                </a:cxn>
                <a:cxn ang="0">
                  <a:pos x="62" y="52"/>
                </a:cxn>
                <a:cxn ang="0">
                  <a:pos x="67" y="50"/>
                </a:cxn>
                <a:cxn ang="0">
                  <a:pos x="76" y="49"/>
                </a:cxn>
                <a:cxn ang="0">
                  <a:pos x="80" y="47"/>
                </a:cxn>
                <a:cxn ang="0">
                  <a:pos x="82" y="37"/>
                </a:cxn>
                <a:cxn ang="0">
                  <a:pos x="79" y="31"/>
                </a:cxn>
                <a:cxn ang="0">
                  <a:pos x="77" y="28"/>
                </a:cxn>
                <a:cxn ang="0">
                  <a:pos x="72" y="24"/>
                </a:cxn>
                <a:cxn ang="0">
                  <a:pos x="69" y="23"/>
                </a:cxn>
                <a:cxn ang="0">
                  <a:pos x="66" y="19"/>
                </a:cxn>
                <a:cxn ang="0">
                  <a:pos x="36" y="0"/>
                </a:cxn>
                <a:cxn ang="0">
                  <a:pos x="29" y="5"/>
                </a:cxn>
                <a:cxn ang="0">
                  <a:pos x="33" y="43"/>
                </a:cxn>
                <a:cxn ang="0">
                  <a:pos x="33" y="49"/>
                </a:cxn>
                <a:cxn ang="0">
                  <a:pos x="15" y="48"/>
                </a:cxn>
                <a:cxn ang="0">
                  <a:pos x="8" y="49"/>
                </a:cxn>
                <a:cxn ang="0">
                  <a:pos x="6" y="50"/>
                </a:cxn>
                <a:cxn ang="0">
                  <a:pos x="3" y="48"/>
                </a:cxn>
                <a:cxn ang="0">
                  <a:pos x="2" y="52"/>
                </a:cxn>
                <a:cxn ang="0">
                  <a:pos x="0" y="52"/>
                </a:cxn>
                <a:cxn ang="0">
                  <a:pos x="1" y="57"/>
                </a:cxn>
                <a:cxn ang="0">
                  <a:pos x="2" y="59"/>
                </a:cxn>
                <a:cxn ang="0">
                  <a:pos x="4" y="62"/>
                </a:cxn>
              </a:cxnLst>
              <a:rect l="0" t="0" r="r" b="b"/>
              <a:pathLst>
                <a:path w="82" h="76">
                  <a:moveTo>
                    <a:pt x="4" y="64"/>
                  </a:moveTo>
                  <a:cubicBezTo>
                    <a:pt x="4" y="64"/>
                    <a:pt x="4" y="64"/>
                    <a:pt x="4" y="64"/>
                  </a:cubicBezTo>
                  <a:cubicBezTo>
                    <a:pt x="4" y="65"/>
                    <a:pt x="4" y="65"/>
                    <a:pt x="4" y="65"/>
                  </a:cubicBezTo>
                  <a:cubicBezTo>
                    <a:pt x="4" y="65"/>
                    <a:pt x="4" y="65"/>
                    <a:pt x="4" y="65"/>
                  </a:cubicBezTo>
                  <a:cubicBezTo>
                    <a:pt x="4" y="66"/>
                    <a:pt x="5" y="66"/>
                    <a:pt x="5" y="66"/>
                  </a:cubicBezTo>
                  <a:cubicBezTo>
                    <a:pt x="5" y="66"/>
                    <a:pt x="5" y="66"/>
                    <a:pt x="5" y="66"/>
                  </a:cubicBezTo>
                  <a:cubicBezTo>
                    <a:pt x="5" y="66"/>
                    <a:pt x="6" y="66"/>
                    <a:pt x="6" y="66"/>
                  </a:cubicBezTo>
                  <a:cubicBezTo>
                    <a:pt x="6" y="66"/>
                    <a:pt x="7" y="65"/>
                    <a:pt x="7" y="66"/>
                  </a:cubicBezTo>
                  <a:cubicBezTo>
                    <a:pt x="8" y="66"/>
                    <a:pt x="8" y="67"/>
                    <a:pt x="8" y="67"/>
                  </a:cubicBezTo>
                  <a:cubicBezTo>
                    <a:pt x="8" y="67"/>
                    <a:pt x="8" y="67"/>
                    <a:pt x="8" y="67"/>
                  </a:cubicBezTo>
                  <a:cubicBezTo>
                    <a:pt x="8" y="67"/>
                    <a:pt x="8" y="66"/>
                    <a:pt x="9" y="66"/>
                  </a:cubicBezTo>
                  <a:cubicBezTo>
                    <a:pt x="9" y="66"/>
                    <a:pt x="10" y="66"/>
                    <a:pt x="10" y="66"/>
                  </a:cubicBezTo>
                  <a:cubicBezTo>
                    <a:pt x="10" y="66"/>
                    <a:pt x="11" y="66"/>
                    <a:pt x="11" y="66"/>
                  </a:cubicBezTo>
                  <a:cubicBezTo>
                    <a:pt x="11" y="66"/>
                    <a:pt x="12" y="66"/>
                    <a:pt x="12" y="66"/>
                  </a:cubicBezTo>
                  <a:cubicBezTo>
                    <a:pt x="13" y="66"/>
                    <a:pt x="13" y="66"/>
                    <a:pt x="13" y="66"/>
                  </a:cubicBezTo>
                  <a:cubicBezTo>
                    <a:pt x="13" y="66"/>
                    <a:pt x="13" y="66"/>
                    <a:pt x="13" y="66"/>
                  </a:cubicBezTo>
                  <a:cubicBezTo>
                    <a:pt x="13" y="66"/>
                    <a:pt x="13" y="65"/>
                    <a:pt x="14" y="65"/>
                  </a:cubicBezTo>
                  <a:cubicBezTo>
                    <a:pt x="14" y="65"/>
                    <a:pt x="14" y="65"/>
                    <a:pt x="14" y="65"/>
                  </a:cubicBezTo>
                  <a:cubicBezTo>
                    <a:pt x="14" y="64"/>
                    <a:pt x="14" y="64"/>
                    <a:pt x="14" y="64"/>
                  </a:cubicBezTo>
                  <a:cubicBezTo>
                    <a:pt x="14" y="64"/>
                    <a:pt x="15" y="64"/>
                    <a:pt x="15" y="64"/>
                  </a:cubicBezTo>
                  <a:cubicBezTo>
                    <a:pt x="15" y="64"/>
                    <a:pt x="15" y="64"/>
                    <a:pt x="15" y="64"/>
                  </a:cubicBezTo>
                  <a:cubicBezTo>
                    <a:pt x="15" y="64"/>
                    <a:pt x="16" y="64"/>
                    <a:pt x="16" y="64"/>
                  </a:cubicBezTo>
                  <a:cubicBezTo>
                    <a:pt x="16" y="64"/>
                    <a:pt x="17" y="66"/>
                    <a:pt x="17" y="66"/>
                  </a:cubicBezTo>
                  <a:cubicBezTo>
                    <a:pt x="17" y="67"/>
                    <a:pt x="17" y="67"/>
                    <a:pt x="17" y="67"/>
                  </a:cubicBezTo>
                  <a:cubicBezTo>
                    <a:pt x="17" y="68"/>
                    <a:pt x="17" y="68"/>
                    <a:pt x="17" y="68"/>
                  </a:cubicBezTo>
                  <a:cubicBezTo>
                    <a:pt x="18" y="68"/>
                    <a:pt x="18" y="68"/>
                    <a:pt x="18" y="68"/>
                  </a:cubicBezTo>
                  <a:cubicBezTo>
                    <a:pt x="18" y="69"/>
                    <a:pt x="19" y="69"/>
                    <a:pt x="19" y="69"/>
                  </a:cubicBezTo>
                  <a:cubicBezTo>
                    <a:pt x="19" y="70"/>
                    <a:pt x="19" y="70"/>
                    <a:pt x="19" y="70"/>
                  </a:cubicBezTo>
                  <a:cubicBezTo>
                    <a:pt x="19" y="70"/>
                    <a:pt x="19" y="70"/>
                    <a:pt x="19" y="70"/>
                  </a:cubicBezTo>
                  <a:cubicBezTo>
                    <a:pt x="19" y="70"/>
                    <a:pt x="18" y="71"/>
                    <a:pt x="18" y="71"/>
                  </a:cubicBezTo>
                  <a:cubicBezTo>
                    <a:pt x="17" y="72"/>
                    <a:pt x="18" y="72"/>
                    <a:pt x="18" y="72"/>
                  </a:cubicBezTo>
                  <a:cubicBezTo>
                    <a:pt x="18" y="72"/>
                    <a:pt x="18" y="72"/>
                    <a:pt x="18" y="71"/>
                  </a:cubicBezTo>
                  <a:cubicBezTo>
                    <a:pt x="19" y="71"/>
                    <a:pt x="19" y="71"/>
                    <a:pt x="19" y="71"/>
                  </a:cubicBezTo>
                  <a:cubicBezTo>
                    <a:pt x="19" y="71"/>
                    <a:pt x="20" y="71"/>
                    <a:pt x="20" y="72"/>
                  </a:cubicBezTo>
                  <a:cubicBezTo>
                    <a:pt x="20" y="72"/>
                    <a:pt x="19" y="73"/>
                    <a:pt x="20" y="74"/>
                  </a:cubicBezTo>
                  <a:cubicBezTo>
                    <a:pt x="20" y="74"/>
                    <a:pt x="21" y="75"/>
                    <a:pt x="21" y="76"/>
                  </a:cubicBezTo>
                  <a:cubicBezTo>
                    <a:pt x="21" y="75"/>
                    <a:pt x="21" y="75"/>
                    <a:pt x="21" y="75"/>
                  </a:cubicBezTo>
                  <a:cubicBezTo>
                    <a:pt x="22" y="75"/>
                    <a:pt x="22" y="75"/>
                    <a:pt x="22" y="75"/>
                  </a:cubicBezTo>
                  <a:cubicBezTo>
                    <a:pt x="22" y="75"/>
                    <a:pt x="22" y="74"/>
                    <a:pt x="23" y="74"/>
                  </a:cubicBezTo>
                  <a:cubicBezTo>
                    <a:pt x="23" y="74"/>
                    <a:pt x="23" y="74"/>
                    <a:pt x="24" y="75"/>
                  </a:cubicBezTo>
                  <a:cubicBezTo>
                    <a:pt x="24" y="75"/>
                    <a:pt x="24" y="75"/>
                    <a:pt x="24" y="75"/>
                  </a:cubicBezTo>
                  <a:cubicBezTo>
                    <a:pt x="24" y="75"/>
                    <a:pt x="24" y="75"/>
                    <a:pt x="25" y="75"/>
                  </a:cubicBezTo>
                  <a:cubicBezTo>
                    <a:pt x="25" y="75"/>
                    <a:pt x="25" y="75"/>
                    <a:pt x="26" y="75"/>
                  </a:cubicBezTo>
                  <a:cubicBezTo>
                    <a:pt x="26" y="76"/>
                    <a:pt x="26" y="75"/>
                    <a:pt x="26" y="75"/>
                  </a:cubicBezTo>
                  <a:cubicBezTo>
                    <a:pt x="26" y="75"/>
                    <a:pt x="26" y="75"/>
                    <a:pt x="26" y="75"/>
                  </a:cubicBezTo>
                  <a:cubicBezTo>
                    <a:pt x="27" y="75"/>
                    <a:pt x="27" y="75"/>
                    <a:pt x="27" y="75"/>
                  </a:cubicBezTo>
                  <a:cubicBezTo>
                    <a:pt x="28" y="75"/>
                    <a:pt x="28" y="75"/>
                    <a:pt x="28" y="74"/>
                  </a:cubicBezTo>
                  <a:cubicBezTo>
                    <a:pt x="28" y="74"/>
                    <a:pt x="27" y="74"/>
                    <a:pt x="28" y="73"/>
                  </a:cubicBezTo>
                  <a:cubicBezTo>
                    <a:pt x="28" y="73"/>
                    <a:pt x="28" y="73"/>
                    <a:pt x="28" y="73"/>
                  </a:cubicBezTo>
                  <a:cubicBezTo>
                    <a:pt x="28" y="73"/>
                    <a:pt x="29" y="73"/>
                    <a:pt x="29" y="73"/>
                  </a:cubicBezTo>
                  <a:cubicBezTo>
                    <a:pt x="29" y="73"/>
                    <a:pt x="29" y="73"/>
                    <a:pt x="29" y="73"/>
                  </a:cubicBezTo>
                  <a:cubicBezTo>
                    <a:pt x="29" y="73"/>
                    <a:pt x="29" y="73"/>
                    <a:pt x="29" y="73"/>
                  </a:cubicBezTo>
                  <a:cubicBezTo>
                    <a:pt x="29" y="73"/>
                    <a:pt x="29" y="73"/>
                    <a:pt x="29" y="73"/>
                  </a:cubicBezTo>
                  <a:cubicBezTo>
                    <a:pt x="30" y="73"/>
                    <a:pt x="30" y="73"/>
                    <a:pt x="30" y="73"/>
                  </a:cubicBezTo>
                  <a:cubicBezTo>
                    <a:pt x="30" y="73"/>
                    <a:pt x="30" y="75"/>
                    <a:pt x="30" y="75"/>
                  </a:cubicBezTo>
                  <a:cubicBezTo>
                    <a:pt x="30" y="75"/>
                    <a:pt x="30" y="75"/>
                    <a:pt x="30" y="75"/>
                  </a:cubicBezTo>
                  <a:cubicBezTo>
                    <a:pt x="30" y="75"/>
                    <a:pt x="31" y="75"/>
                    <a:pt x="31" y="75"/>
                  </a:cubicBezTo>
                  <a:cubicBezTo>
                    <a:pt x="32" y="74"/>
                    <a:pt x="32" y="74"/>
                    <a:pt x="32" y="74"/>
                  </a:cubicBezTo>
                  <a:cubicBezTo>
                    <a:pt x="32" y="74"/>
                    <a:pt x="33" y="74"/>
                    <a:pt x="33" y="74"/>
                  </a:cubicBezTo>
                  <a:cubicBezTo>
                    <a:pt x="33" y="74"/>
                    <a:pt x="33" y="74"/>
                    <a:pt x="33" y="74"/>
                  </a:cubicBezTo>
                  <a:cubicBezTo>
                    <a:pt x="33" y="74"/>
                    <a:pt x="34" y="73"/>
                    <a:pt x="34" y="73"/>
                  </a:cubicBezTo>
                  <a:cubicBezTo>
                    <a:pt x="33" y="72"/>
                    <a:pt x="33" y="71"/>
                    <a:pt x="33" y="71"/>
                  </a:cubicBezTo>
                  <a:cubicBezTo>
                    <a:pt x="33" y="71"/>
                    <a:pt x="33" y="71"/>
                    <a:pt x="33" y="71"/>
                  </a:cubicBezTo>
                  <a:cubicBezTo>
                    <a:pt x="34" y="71"/>
                    <a:pt x="34" y="71"/>
                    <a:pt x="34" y="70"/>
                  </a:cubicBezTo>
                  <a:cubicBezTo>
                    <a:pt x="34" y="70"/>
                    <a:pt x="35" y="69"/>
                    <a:pt x="35" y="69"/>
                  </a:cubicBezTo>
                  <a:cubicBezTo>
                    <a:pt x="35" y="69"/>
                    <a:pt x="35" y="68"/>
                    <a:pt x="35" y="68"/>
                  </a:cubicBezTo>
                  <a:cubicBezTo>
                    <a:pt x="35" y="68"/>
                    <a:pt x="34" y="68"/>
                    <a:pt x="34" y="68"/>
                  </a:cubicBezTo>
                  <a:cubicBezTo>
                    <a:pt x="34" y="67"/>
                    <a:pt x="34" y="67"/>
                    <a:pt x="34" y="67"/>
                  </a:cubicBezTo>
                  <a:cubicBezTo>
                    <a:pt x="34" y="67"/>
                    <a:pt x="34" y="67"/>
                    <a:pt x="35" y="67"/>
                  </a:cubicBezTo>
                  <a:cubicBezTo>
                    <a:pt x="35" y="67"/>
                    <a:pt x="36" y="66"/>
                    <a:pt x="36" y="66"/>
                  </a:cubicBezTo>
                  <a:cubicBezTo>
                    <a:pt x="36" y="66"/>
                    <a:pt x="37" y="66"/>
                    <a:pt x="37" y="66"/>
                  </a:cubicBezTo>
                  <a:cubicBezTo>
                    <a:pt x="37" y="66"/>
                    <a:pt x="37" y="66"/>
                    <a:pt x="38" y="66"/>
                  </a:cubicBezTo>
                  <a:cubicBezTo>
                    <a:pt x="38" y="66"/>
                    <a:pt x="39" y="65"/>
                    <a:pt x="39" y="65"/>
                  </a:cubicBezTo>
                  <a:cubicBezTo>
                    <a:pt x="39" y="65"/>
                    <a:pt x="39" y="65"/>
                    <a:pt x="39" y="65"/>
                  </a:cubicBezTo>
                  <a:cubicBezTo>
                    <a:pt x="39" y="64"/>
                    <a:pt x="38" y="63"/>
                    <a:pt x="38" y="63"/>
                  </a:cubicBezTo>
                  <a:cubicBezTo>
                    <a:pt x="38" y="63"/>
                    <a:pt x="38" y="63"/>
                    <a:pt x="39" y="63"/>
                  </a:cubicBezTo>
                  <a:cubicBezTo>
                    <a:pt x="39" y="63"/>
                    <a:pt x="40" y="63"/>
                    <a:pt x="40" y="63"/>
                  </a:cubicBezTo>
                  <a:cubicBezTo>
                    <a:pt x="40" y="63"/>
                    <a:pt x="40" y="63"/>
                    <a:pt x="40" y="62"/>
                  </a:cubicBezTo>
                  <a:cubicBezTo>
                    <a:pt x="40" y="62"/>
                    <a:pt x="40" y="62"/>
                    <a:pt x="40" y="62"/>
                  </a:cubicBezTo>
                  <a:cubicBezTo>
                    <a:pt x="40" y="62"/>
                    <a:pt x="40" y="61"/>
                    <a:pt x="40" y="61"/>
                  </a:cubicBezTo>
                  <a:cubicBezTo>
                    <a:pt x="40" y="61"/>
                    <a:pt x="39" y="61"/>
                    <a:pt x="39" y="61"/>
                  </a:cubicBezTo>
                  <a:cubicBezTo>
                    <a:pt x="39" y="61"/>
                    <a:pt x="40" y="60"/>
                    <a:pt x="40" y="60"/>
                  </a:cubicBezTo>
                  <a:cubicBezTo>
                    <a:pt x="40" y="60"/>
                    <a:pt x="41" y="59"/>
                    <a:pt x="41" y="59"/>
                  </a:cubicBezTo>
                  <a:cubicBezTo>
                    <a:pt x="41" y="59"/>
                    <a:pt x="41" y="59"/>
                    <a:pt x="41" y="59"/>
                  </a:cubicBezTo>
                  <a:cubicBezTo>
                    <a:pt x="41" y="59"/>
                    <a:pt x="41" y="59"/>
                    <a:pt x="42" y="60"/>
                  </a:cubicBezTo>
                  <a:cubicBezTo>
                    <a:pt x="42" y="60"/>
                    <a:pt x="43" y="60"/>
                    <a:pt x="43" y="60"/>
                  </a:cubicBezTo>
                  <a:cubicBezTo>
                    <a:pt x="43" y="60"/>
                    <a:pt x="43" y="61"/>
                    <a:pt x="44" y="60"/>
                  </a:cubicBezTo>
                  <a:cubicBezTo>
                    <a:pt x="44" y="60"/>
                    <a:pt x="44" y="60"/>
                    <a:pt x="44" y="60"/>
                  </a:cubicBezTo>
                  <a:cubicBezTo>
                    <a:pt x="44" y="60"/>
                    <a:pt x="45" y="60"/>
                    <a:pt x="45" y="60"/>
                  </a:cubicBezTo>
                  <a:cubicBezTo>
                    <a:pt x="44" y="60"/>
                    <a:pt x="44" y="58"/>
                    <a:pt x="44" y="58"/>
                  </a:cubicBezTo>
                  <a:cubicBezTo>
                    <a:pt x="44" y="58"/>
                    <a:pt x="44" y="58"/>
                    <a:pt x="45" y="58"/>
                  </a:cubicBezTo>
                  <a:cubicBezTo>
                    <a:pt x="45" y="58"/>
                    <a:pt x="46" y="58"/>
                    <a:pt x="46" y="58"/>
                  </a:cubicBezTo>
                  <a:cubicBezTo>
                    <a:pt x="46" y="58"/>
                    <a:pt x="46" y="58"/>
                    <a:pt x="46" y="58"/>
                  </a:cubicBezTo>
                  <a:cubicBezTo>
                    <a:pt x="46" y="58"/>
                    <a:pt x="46" y="57"/>
                    <a:pt x="46" y="57"/>
                  </a:cubicBezTo>
                  <a:cubicBezTo>
                    <a:pt x="46" y="57"/>
                    <a:pt x="47" y="56"/>
                    <a:pt x="48" y="55"/>
                  </a:cubicBezTo>
                  <a:cubicBezTo>
                    <a:pt x="48" y="55"/>
                    <a:pt x="49" y="55"/>
                    <a:pt x="49" y="55"/>
                  </a:cubicBezTo>
                  <a:cubicBezTo>
                    <a:pt x="50" y="55"/>
                    <a:pt x="50" y="55"/>
                    <a:pt x="50" y="55"/>
                  </a:cubicBezTo>
                  <a:cubicBezTo>
                    <a:pt x="50" y="55"/>
                    <a:pt x="50" y="56"/>
                    <a:pt x="50" y="55"/>
                  </a:cubicBezTo>
                  <a:cubicBezTo>
                    <a:pt x="50" y="55"/>
                    <a:pt x="51" y="55"/>
                    <a:pt x="51" y="55"/>
                  </a:cubicBezTo>
                  <a:cubicBezTo>
                    <a:pt x="51" y="55"/>
                    <a:pt x="51" y="54"/>
                    <a:pt x="51" y="54"/>
                  </a:cubicBezTo>
                  <a:cubicBezTo>
                    <a:pt x="51" y="54"/>
                    <a:pt x="52" y="54"/>
                    <a:pt x="52" y="54"/>
                  </a:cubicBezTo>
                  <a:cubicBezTo>
                    <a:pt x="52" y="54"/>
                    <a:pt x="55" y="52"/>
                    <a:pt x="55" y="52"/>
                  </a:cubicBezTo>
                  <a:cubicBezTo>
                    <a:pt x="56" y="52"/>
                    <a:pt x="57" y="51"/>
                    <a:pt x="57" y="51"/>
                  </a:cubicBezTo>
                  <a:cubicBezTo>
                    <a:pt x="57" y="51"/>
                    <a:pt x="57" y="51"/>
                    <a:pt x="57" y="51"/>
                  </a:cubicBezTo>
                  <a:cubicBezTo>
                    <a:pt x="57" y="51"/>
                    <a:pt x="58" y="51"/>
                    <a:pt x="58" y="51"/>
                  </a:cubicBezTo>
                  <a:cubicBezTo>
                    <a:pt x="58" y="51"/>
                    <a:pt x="60" y="51"/>
                    <a:pt x="60" y="51"/>
                  </a:cubicBezTo>
                  <a:cubicBezTo>
                    <a:pt x="60" y="51"/>
                    <a:pt x="61" y="52"/>
                    <a:pt x="61" y="52"/>
                  </a:cubicBezTo>
                  <a:cubicBezTo>
                    <a:pt x="61" y="52"/>
                    <a:pt x="62" y="52"/>
                    <a:pt x="62" y="52"/>
                  </a:cubicBezTo>
                  <a:cubicBezTo>
                    <a:pt x="62" y="52"/>
                    <a:pt x="62" y="52"/>
                    <a:pt x="62" y="52"/>
                  </a:cubicBezTo>
                  <a:cubicBezTo>
                    <a:pt x="62" y="51"/>
                    <a:pt x="63" y="51"/>
                    <a:pt x="63" y="51"/>
                  </a:cubicBezTo>
                  <a:cubicBezTo>
                    <a:pt x="63" y="51"/>
                    <a:pt x="67" y="50"/>
                    <a:pt x="67" y="50"/>
                  </a:cubicBezTo>
                  <a:cubicBezTo>
                    <a:pt x="68" y="50"/>
                    <a:pt x="72" y="50"/>
                    <a:pt x="72" y="50"/>
                  </a:cubicBezTo>
                  <a:cubicBezTo>
                    <a:pt x="72" y="50"/>
                    <a:pt x="75" y="49"/>
                    <a:pt x="75" y="49"/>
                  </a:cubicBezTo>
                  <a:cubicBezTo>
                    <a:pt x="75" y="49"/>
                    <a:pt x="76" y="49"/>
                    <a:pt x="76" y="49"/>
                  </a:cubicBezTo>
                  <a:cubicBezTo>
                    <a:pt x="77" y="49"/>
                    <a:pt x="77" y="49"/>
                    <a:pt x="78" y="49"/>
                  </a:cubicBezTo>
                  <a:cubicBezTo>
                    <a:pt x="78" y="49"/>
                    <a:pt x="79" y="49"/>
                    <a:pt x="79" y="48"/>
                  </a:cubicBezTo>
                  <a:cubicBezTo>
                    <a:pt x="80" y="47"/>
                    <a:pt x="80" y="48"/>
                    <a:pt x="80" y="47"/>
                  </a:cubicBezTo>
                  <a:cubicBezTo>
                    <a:pt x="81" y="46"/>
                    <a:pt x="81" y="44"/>
                    <a:pt x="81" y="43"/>
                  </a:cubicBezTo>
                  <a:cubicBezTo>
                    <a:pt x="82" y="41"/>
                    <a:pt x="82" y="40"/>
                    <a:pt x="82" y="39"/>
                  </a:cubicBezTo>
                  <a:cubicBezTo>
                    <a:pt x="82" y="39"/>
                    <a:pt x="82" y="38"/>
                    <a:pt x="82" y="37"/>
                  </a:cubicBezTo>
                  <a:cubicBezTo>
                    <a:pt x="82" y="37"/>
                    <a:pt x="81" y="33"/>
                    <a:pt x="81" y="33"/>
                  </a:cubicBezTo>
                  <a:cubicBezTo>
                    <a:pt x="82" y="32"/>
                    <a:pt x="81" y="31"/>
                    <a:pt x="81" y="30"/>
                  </a:cubicBezTo>
                  <a:cubicBezTo>
                    <a:pt x="80" y="30"/>
                    <a:pt x="80" y="31"/>
                    <a:pt x="79" y="31"/>
                  </a:cubicBezTo>
                  <a:cubicBezTo>
                    <a:pt x="78" y="31"/>
                    <a:pt x="76" y="30"/>
                    <a:pt x="76" y="30"/>
                  </a:cubicBezTo>
                  <a:cubicBezTo>
                    <a:pt x="76" y="30"/>
                    <a:pt x="76" y="30"/>
                    <a:pt x="77" y="29"/>
                  </a:cubicBezTo>
                  <a:cubicBezTo>
                    <a:pt x="77" y="29"/>
                    <a:pt x="77" y="28"/>
                    <a:pt x="77" y="28"/>
                  </a:cubicBezTo>
                  <a:cubicBezTo>
                    <a:pt x="76" y="28"/>
                    <a:pt x="77" y="27"/>
                    <a:pt x="76" y="27"/>
                  </a:cubicBezTo>
                  <a:cubicBezTo>
                    <a:pt x="76" y="26"/>
                    <a:pt x="76" y="26"/>
                    <a:pt x="75" y="26"/>
                  </a:cubicBezTo>
                  <a:cubicBezTo>
                    <a:pt x="73" y="26"/>
                    <a:pt x="72" y="25"/>
                    <a:pt x="72" y="24"/>
                  </a:cubicBezTo>
                  <a:cubicBezTo>
                    <a:pt x="72" y="24"/>
                    <a:pt x="71" y="24"/>
                    <a:pt x="71" y="24"/>
                  </a:cubicBezTo>
                  <a:cubicBezTo>
                    <a:pt x="71" y="25"/>
                    <a:pt x="71" y="24"/>
                    <a:pt x="71" y="24"/>
                  </a:cubicBezTo>
                  <a:cubicBezTo>
                    <a:pt x="69" y="24"/>
                    <a:pt x="69" y="24"/>
                    <a:pt x="69" y="23"/>
                  </a:cubicBezTo>
                  <a:cubicBezTo>
                    <a:pt x="68" y="22"/>
                    <a:pt x="68" y="22"/>
                    <a:pt x="67" y="22"/>
                  </a:cubicBezTo>
                  <a:cubicBezTo>
                    <a:pt x="67" y="22"/>
                    <a:pt x="66" y="22"/>
                    <a:pt x="66" y="21"/>
                  </a:cubicBezTo>
                  <a:cubicBezTo>
                    <a:pt x="67" y="20"/>
                    <a:pt x="66" y="20"/>
                    <a:pt x="66" y="19"/>
                  </a:cubicBezTo>
                  <a:cubicBezTo>
                    <a:pt x="65" y="19"/>
                    <a:pt x="64" y="18"/>
                    <a:pt x="63" y="18"/>
                  </a:cubicBezTo>
                  <a:cubicBezTo>
                    <a:pt x="63" y="18"/>
                    <a:pt x="49" y="8"/>
                    <a:pt x="46" y="6"/>
                  </a:cubicBezTo>
                  <a:cubicBezTo>
                    <a:pt x="44" y="5"/>
                    <a:pt x="41" y="3"/>
                    <a:pt x="36" y="0"/>
                  </a:cubicBezTo>
                  <a:cubicBezTo>
                    <a:pt x="34" y="0"/>
                    <a:pt x="28" y="0"/>
                    <a:pt x="28" y="0"/>
                  </a:cubicBezTo>
                  <a:cubicBezTo>
                    <a:pt x="28" y="0"/>
                    <a:pt x="28" y="0"/>
                    <a:pt x="28" y="0"/>
                  </a:cubicBezTo>
                  <a:cubicBezTo>
                    <a:pt x="29" y="5"/>
                    <a:pt x="29" y="5"/>
                    <a:pt x="29" y="5"/>
                  </a:cubicBezTo>
                  <a:cubicBezTo>
                    <a:pt x="29" y="5"/>
                    <a:pt x="30" y="17"/>
                    <a:pt x="30" y="17"/>
                  </a:cubicBezTo>
                  <a:cubicBezTo>
                    <a:pt x="30" y="17"/>
                    <a:pt x="32" y="31"/>
                    <a:pt x="32" y="31"/>
                  </a:cubicBezTo>
                  <a:cubicBezTo>
                    <a:pt x="32" y="31"/>
                    <a:pt x="33" y="43"/>
                    <a:pt x="33" y="43"/>
                  </a:cubicBezTo>
                  <a:cubicBezTo>
                    <a:pt x="33" y="44"/>
                    <a:pt x="33" y="44"/>
                    <a:pt x="34" y="44"/>
                  </a:cubicBezTo>
                  <a:cubicBezTo>
                    <a:pt x="34" y="44"/>
                    <a:pt x="34" y="45"/>
                    <a:pt x="34" y="45"/>
                  </a:cubicBezTo>
                  <a:cubicBezTo>
                    <a:pt x="34" y="46"/>
                    <a:pt x="33" y="48"/>
                    <a:pt x="33" y="49"/>
                  </a:cubicBezTo>
                  <a:cubicBezTo>
                    <a:pt x="33" y="49"/>
                    <a:pt x="33" y="49"/>
                    <a:pt x="33" y="49"/>
                  </a:cubicBezTo>
                  <a:cubicBezTo>
                    <a:pt x="33" y="49"/>
                    <a:pt x="16" y="49"/>
                    <a:pt x="15" y="49"/>
                  </a:cubicBezTo>
                  <a:cubicBezTo>
                    <a:pt x="15" y="49"/>
                    <a:pt x="15" y="49"/>
                    <a:pt x="15" y="48"/>
                  </a:cubicBezTo>
                  <a:cubicBezTo>
                    <a:pt x="15" y="48"/>
                    <a:pt x="15" y="48"/>
                    <a:pt x="14" y="48"/>
                  </a:cubicBezTo>
                  <a:cubicBezTo>
                    <a:pt x="14" y="48"/>
                    <a:pt x="14" y="49"/>
                    <a:pt x="14" y="49"/>
                  </a:cubicBezTo>
                  <a:cubicBezTo>
                    <a:pt x="14" y="49"/>
                    <a:pt x="8" y="49"/>
                    <a:pt x="8" y="49"/>
                  </a:cubicBezTo>
                  <a:cubicBezTo>
                    <a:pt x="8" y="49"/>
                    <a:pt x="7" y="49"/>
                    <a:pt x="7" y="49"/>
                  </a:cubicBezTo>
                  <a:cubicBezTo>
                    <a:pt x="7" y="49"/>
                    <a:pt x="7" y="50"/>
                    <a:pt x="7" y="50"/>
                  </a:cubicBezTo>
                  <a:cubicBezTo>
                    <a:pt x="7" y="51"/>
                    <a:pt x="6" y="50"/>
                    <a:pt x="6" y="50"/>
                  </a:cubicBezTo>
                  <a:cubicBezTo>
                    <a:pt x="6" y="50"/>
                    <a:pt x="4" y="48"/>
                    <a:pt x="4" y="48"/>
                  </a:cubicBezTo>
                  <a:cubicBezTo>
                    <a:pt x="4" y="48"/>
                    <a:pt x="3" y="48"/>
                    <a:pt x="3" y="48"/>
                  </a:cubicBezTo>
                  <a:cubicBezTo>
                    <a:pt x="3" y="48"/>
                    <a:pt x="3" y="48"/>
                    <a:pt x="3" y="48"/>
                  </a:cubicBezTo>
                  <a:cubicBezTo>
                    <a:pt x="3" y="48"/>
                    <a:pt x="3" y="49"/>
                    <a:pt x="3" y="49"/>
                  </a:cubicBezTo>
                  <a:cubicBezTo>
                    <a:pt x="3" y="49"/>
                    <a:pt x="2" y="50"/>
                    <a:pt x="2" y="51"/>
                  </a:cubicBezTo>
                  <a:cubicBezTo>
                    <a:pt x="2" y="51"/>
                    <a:pt x="2" y="52"/>
                    <a:pt x="2" y="52"/>
                  </a:cubicBezTo>
                  <a:cubicBezTo>
                    <a:pt x="2" y="52"/>
                    <a:pt x="1" y="52"/>
                    <a:pt x="1" y="52"/>
                  </a:cubicBezTo>
                  <a:cubicBezTo>
                    <a:pt x="1" y="53"/>
                    <a:pt x="1" y="53"/>
                    <a:pt x="1" y="53"/>
                  </a:cubicBezTo>
                  <a:cubicBezTo>
                    <a:pt x="1" y="53"/>
                    <a:pt x="0" y="52"/>
                    <a:pt x="0" y="52"/>
                  </a:cubicBezTo>
                  <a:cubicBezTo>
                    <a:pt x="0" y="52"/>
                    <a:pt x="0" y="52"/>
                    <a:pt x="0" y="52"/>
                  </a:cubicBezTo>
                  <a:cubicBezTo>
                    <a:pt x="0" y="53"/>
                    <a:pt x="0" y="54"/>
                    <a:pt x="0" y="54"/>
                  </a:cubicBezTo>
                  <a:cubicBezTo>
                    <a:pt x="0" y="55"/>
                    <a:pt x="1" y="57"/>
                    <a:pt x="1" y="57"/>
                  </a:cubicBezTo>
                  <a:cubicBezTo>
                    <a:pt x="1" y="57"/>
                    <a:pt x="1" y="58"/>
                    <a:pt x="1" y="58"/>
                  </a:cubicBezTo>
                  <a:cubicBezTo>
                    <a:pt x="1" y="58"/>
                    <a:pt x="1" y="58"/>
                    <a:pt x="1" y="58"/>
                  </a:cubicBezTo>
                  <a:cubicBezTo>
                    <a:pt x="1" y="58"/>
                    <a:pt x="2" y="59"/>
                    <a:pt x="2" y="59"/>
                  </a:cubicBezTo>
                  <a:cubicBezTo>
                    <a:pt x="2" y="59"/>
                    <a:pt x="2" y="60"/>
                    <a:pt x="2" y="59"/>
                  </a:cubicBezTo>
                  <a:cubicBezTo>
                    <a:pt x="3" y="59"/>
                    <a:pt x="3" y="59"/>
                    <a:pt x="3" y="60"/>
                  </a:cubicBezTo>
                  <a:cubicBezTo>
                    <a:pt x="3" y="60"/>
                    <a:pt x="4" y="61"/>
                    <a:pt x="4" y="62"/>
                  </a:cubicBezTo>
                  <a:cubicBezTo>
                    <a:pt x="4" y="63"/>
                    <a:pt x="4" y="64"/>
                    <a:pt x="4" y="6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3" name="Freeform 806"/>
            <p:cNvSpPr>
              <a:spLocks/>
            </p:cNvSpPr>
            <p:nvPr/>
          </p:nvSpPr>
          <p:spPr bwMode="auto">
            <a:xfrm>
              <a:off x="2418" y="2348"/>
              <a:ext cx="48" cy="13"/>
            </a:xfrm>
            <a:custGeom>
              <a:avLst/>
              <a:gdLst/>
              <a:ahLst/>
              <a:cxnLst>
                <a:cxn ang="0">
                  <a:pos x="5" y="3"/>
                </a:cxn>
                <a:cxn ang="0">
                  <a:pos x="5" y="3"/>
                </a:cxn>
                <a:cxn ang="0">
                  <a:pos x="6" y="3"/>
                </a:cxn>
                <a:cxn ang="0">
                  <a:pos x="8" y="2"/>
                </a:cxn>
                <a:cxn ang="0">
                  <a:pos x="9" y="2"/>
                </a:cxn>
                <a:cxn ang="0">
                  <a:pos x="11" y="2"/>
                </a:cxn>
                <a:cxn ang="0">
                  <a:pos x="12" y="3"/>
                </a:cxn>
                <a:cxn ang="0">
                  <a:pos x="13" y="3"/>
                </a:cxn>
                <a:cxn ang="0">
                  <a:pos x="15" y="3"/>
                </a:cxn>
                <a:cxn ang="0">
                  <a:pos x="15" y="2"/>
                </a:cxn>
                <a:cxn ang="0">
                  <a:pos x="15" y="2"/>
                </a:cxn>
                <a:cxn ang="0">
                  <a:pos x="12" y="2"/>
                </a:cxn>
                <a:cxn ang="0">
                  <a:pos x="12" y="2"/>
                </a:cxn>
                <a:cxn ang="0">
                  <a:pos x="10" y="0"/>
                </a:cxn>
                <a:cxn ang="0">
                  <a:pos x="10" y="0"/>
                </a:cxn>
                <a:cxn ang="0">
                  <a:pos x="8" y="0"/>
                </a:cxn>
                <a:cxn ang="0">
                  <a:pos x="7" y="1"/>
                </a:cxn>
                <a:cxn ang="0">
                  <a:pos x="7" y="1"/>
                </a:cxn>
                <a:cxn ang="0">
                  <a:pos x="4" y="1"/>
                </a:cxn>
                <a:cxn ang="0">
                  <a:pos x="2" y="1"/>
                </a:cxn>
                <a:cxn ang="0">
                  <a:pos x="2" y="2"/>
                </a:cxn>
                <a:cxn ang="0">
                  <a:pos x="3" y="2"/>
                </a:cxn>
                <a:cxn ang="0">
                  <a:pos x="4" y="2"/>
                </a:cxn>
                <a:cxn ang="0">
                  <a:pos x="4" y="2"/>
                </a:cxn>
                <a:cxn ang="0">
                  <a:pos x="3" y="3"/>
                </a:cxn>
                <a:cxn ang="0">
                  <a:pos x="3" y="3"/>
                </a:cxn>
                <a:cxn ang="0">
                  <a:pos x="2" y="3"/>
                </a:cxn>
                <a:cxn ang="0">
                  <a:pos x="1" y="2"/>
                </a:cxn>
                <a:cxn ang="0">
                  <a:pos x="0" y="3"/>
                </a:cxn>
                <a:cxn ang="0">
                  <a:pos x="1" y="4"/>
                </a:cxn>
                <a:cxn ang="0">
                  <a:pos x="1" y="4"/>
                </a:cxn>
                <a:cxn ang="0">
                  <a:pos x="5" y="4"/>
                </a:cxn>
                <a:cxn ang="0">
                  <a:pos x="5" y="3"/>
                </a:cxn>
              </a:cxnLst>
              <a:rect l="0" t="0" r="r" b="b"/>
              <a:pathLst>
                <a:path w="15" h="4">
                  <a:moveTo>
                    <a:pt x="5" y="3"/>
                  </a:moveTo>
                  <a:cubicBezTo>
                    <a:pt x="5" y="3"/>
                    <a:pt x="5" y="3"/>
                    <a:pt x="5" y="3"/>
                  </a:cubicBezTo>
                  <a:cubicBezTo>
                    <a:pt x="6" y="3"/>
                    <a:pt x="6" y="3"/>
                    <a:pt x="6" y="3"/>
                  </a:cubicBezTo>
                  <a:cubicBezTo>
                    <a:pt x="8" y="3"/>
                    <a:pt x="8" y="2"/>
                    <a:pt x="8" y="2"/>
                  </a:cubicBezTo>
                  <a:cubicBezTo>
                    <a:pt x="8" y="2"/>
                    <a:pt x="9" y="2"/>
                    <a:pt x="9" y="2"/>
                  </a:cubicBezTo>
                  <a:cubicBezTo>
                    <a:pt x="9" y="2"/>
                    <a:pt x="11" y="2"/>
                    <a:pt x="11" y="2"/>
                  </a:cubicBezTo>
                  <a:cubicBezTo>
                    <a:pt x="11" y="2"/>
                    <a:pt x="11" y="3"/>
                    <a:pt x="12" y="3"/>
                  </a:cubicBezTo>
                  <a:cubicBezTo>
                    <a:pt x="12" y="3"/>
                    <a:pt x="13" y="3"/>
                    <a:pt x="13" y="3"/>
                  </a:cubicBezTo>
                  <a:cubicBezTo>
                    <a:pt x="13" y="3"/>
                    <a:pt x="14" y="3"/>
                    <a:pt x="15" y="3"/>
                  </a:cubicBezTo>
                  <a:cubicBezTo>
                    <a:pt x="15" y="2"/>
                    <a:pt x="15" y="2"/>
                    <a:pt x="15" y="2"/>
                  </a:cubicBezTo>
                  <a:cubicBezTo>
                    <a:pt x="15" y="2"/>
                    <a:pt x="15" y="2"/>
                    <a:pt x="15" y="2"/>
                  </a:cubicBezTo>
                  <a:cubicBezTo>
                    <a:pt x="15" y="2"/>
                    <a:pt x="12" y="2"/>
                    <a:pt x="12" y="2"/>
                  </a:cubicBezTo>
                  <a:cubicBezTo>
                    <a:pt x="12" y="2"/>
                    <a:pt x="12" y="2"/>
                    <a:pt x="12" y="2"/>
                  </a:cubicBezTo>
                  <a:cubicBezTo>
                    <a:pt x="12" y="2"/>
                    <a:pt x="10" y="1"/>
                    <a:pt x="10" y="0"/>
                  </a:cubicBezTo>
                  <a:cubicBezTo>
                    <a:pt x="10" y="0"/>
                    <a:pt x="10" y="0"/>
                    <a:pt x="10" y="0"/>
                  </a:cubicBezTo>
                  <a:cubicBezTo>
                    <a:pt x="10" y="0"/>
                    <a:pt x="8" y="0"/>
                    <a:pt x="8" y="0"/>
                  </a:cubicBezTo>
                  <a:cubicBezTo>
                    <a:pt x="8" y="0"/>
                    <a:pt x="7" y="1"/>
                    <a:pt x="7" y="1"/>
                  </a:cubicBezTo>
                  <a:cubicBezTo>
                    <a:pt x="7" y="1"/>
                    <a:pt x="7" y="1"/>
                    <a:pt x="7" y="1"/>
                  </a:cubicBezTo>
                  <a:cubicBezTo>
                    <a:pt x="7" y="1"/>
                    <a:pt x="4" y="1"/>
                    <a:pt x="4" y="1"/>
                  </a:cubicBezTo>
                  <a:cubicBezTo>
                    <a:pt x="4" y="1"/>
                    <a:pt x="3" y="1"/>
                    <a:pt x="2" y="1"/>
                  </a:cubicBezTo>
                  <a:cubicBezTo>
                    <a:pt x="2" y="2"/>
                    <a:pt x="2" y="2"/>
                    <a:pt x="2" y="2"/>
                  </a:cubicBezTo>
                  <a:cubicBezTo>
                    <a:pt x="2" y="3"/>
                    <a:pt x="3" y="3"/>
                    <a:pt x="3" y="2"/>
                  </a:cubicBezTo>
                  <a:cubicBezTo>
                    <a:pt x="3" y="2"/>
                    <a:pt x="3" y="2"/>
                    <a:pt x="4" y="2"/>
                  </a:cubicBezTo>
                  <a:cubicBezTo>
                    <a:pt x="5" y="2"/>
                    <a:pt x="6" y="2"/>
                    <a:pt x="4" y="2"/>
                  </a:cubicBezTo>
                  <a:cubicBezTo>
                    <a:pt x="4" y="2"/>
                    <a:pt x="3" y="2"/>
                    <a:pt x="3" y="3"/>
                  </a:cubicBezTo>
                  <a:cubicBezTo>
                    <a:pt x="4" y="3"/>
                    <a:pt x="4" y="3"/>
                    <a:pt x="3" y="3"/>
                  </a:cubicBezTo>
                  <a:cubicBezTo>
                    <a:pt x="3" y="3"/>
                    <a:pt x="2" y="3"/>
                    <a:pt x="2" y="3"/>
                  </a:cubicBezTo>
                  <a:cubicBezTo>
                    <a:pt x="1" y="2"/>
                    <a:pt x="1" y="2"/>
                    <a:pt x="1" y="2"/>
                  </a:cubicBezTo>
                  <a:cubicBezTo>
                    <a:pt x="0" y="2"/>
                    <a:pt x="0" y="3"/>
                    <a:pt x="0" y="3"/>
                  </a:cubicBezTo>
                  <a:cubicBezTo>
                    <a:pt x="1" y="3"/>
                    <a:pt x="1" y="4"/>
                    <a:pt x="1" y="4"/>
                  </a:cubicBezTo>
                  <a:cubicBezTo>
                    <a:pt x="1" y="4"/>
                    <a:pt x="1" y="4"/>
                    <a:pt x="1" y="4"/>
                  </a:cubicBezTo>
                  <a:cubicBezTo>
                    <a:pt x="2" y="4"/>
                    <a:pt x="5" y="4"/>
                    <a:pt x="5" y="4"/>
                  </a:cubicBezTo>
                  <a:cubicBezTo>
                    <a:pt x="5" y="4"/>
                    <a:pt x="5" y="3"/>
                    <a:pt x="5"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4" name="Freeform 807"/>
            <p:cNvSpPr>
              <a:spLocks/>
            </p:cNvSpPr>
            <p:nvPr/>
          </p:nvSpPr>
          <p:spPr bwMode="auto">
            <a:xfrm>
              <a:off x="2415" y="2121"/>
              <a:ext cx="193" cy="214"/>
            </a:xfrm>
            <a:custGeom>
              <a:avLst/>
              <a:gdLst/>
              <a:ahLst/>
              <a:cxnLst>
                <a:cxn ang="0">
                  <a:pos x="24" y="65"/>
                </a:cxn>
                <a:cxn ang="0">
                  <a:pos x="25" y="65"/>
                </a:cxn>
                <a:cxn ang="0">
                  <a:pos x="26" y="64"/>
                </a:cxn>
                <a:cxn ang="0">
                  <a:pos x="27" y="61"/>
                </a:cxn>
                <a:cxn ang="0">
                  <a:pos x="28" y="61"/>
                </a:cxn>
                <a:cxn ang="0">
                  <a:pos x="31" y="63"/>
                </a:cxn>
                <a:cxn ang="0">
                  <a:pos x="32" y="62"/>
                </a:cxn>
                <a:cxn ang="0">
                  <a:pos x="38" y="61"/>
                </a:cxn>
                <a:cxn ang="0">
                  <a:pos x="39" y="62"/>
                </a:cxn>
                <a:cxn ang="0">
                  <a:pos x="57" y="62"/>
                </a:cxn>
                <a:cxn ang="0">
                  <a:pos x="58" y="57"/>
                </a:cxn>
                <a:cxn ang="0">
                  <a:pos x="56" y="44"/>
                </a:cxn>
                <a:cxn ang="0">
                  <a:pos x="53" y="18"/>
                </a:cxn>
                <a:cxn ang="0">
                  <a:pos x="52" y="13"/>
                </a:cxn>
                <a:cxn ang="0">
                  <a:pos x="42" y="0"/>
                </a:cxn>
                <a:cxn ang="0">
                  <a:pos x="25" y="7"/>
                </a:cxn>
                <a:cxn ang="0">
                  <a:pos x="24" y="21"/>
                </a:cxn>
                <a:cxn ang="0">
                  <a:pos x="21" y="22"/>
                </a:cxn>
                <a:cxn ang="0">
                  <a:pos x="20" y="28"/>
                </a:cxn>
                <a:cxn ang="0">
                  <a:pos x="20" y="32"/>
                </a:cxn>
                <a:cxn ang="0">
                  <a:pos x="2" y="32"/>
                </a:cxn>
                <a:cxn ang="0">
                  <a:pos x="0" y="35"/>
                </a:cxn>
                <a:cxn ang="0">
                  <a:pos x="1" y="34"/>
                </a:cxn>
                <a:cxn ang="0">
                  <a:pos x="3" y="35"/>
                </a:cxn>
                <a:cxn ang="0">
                  <a:pos x="4" y="37"/>
                </a:cxn>
                <a:cxn ang="0">
                  <a:pos x="4" y="39"/>
                </a:cxn>
                <a:cxn ang="0">
                  <a:pos x="3" y="42"/>
                </a:cxn>
                <a:cxn ang="0">
                  <a:pos x="4" y="42"/>
                </a:cxn>
                <a:cxn ang="0">
                  <a:pos x="4" y="45"/>
                </a:cxn>
                <a:cxn ang="0">
                  <a:pos x="4" y="53"/>
                </a:cxn>
                <a:cxn ang="0">
                  <a:pos x="4" y="57"/>
                </a:cxn>
                <a:cxn ang="0">
                  <a:pos x="5" y="57"/>
                </a:cxn>
                <a:cxn ang="0">
                  <a:pos x="7" y="56"/>
                </a:cxn>
                <a:cxn ang="0">
                  <a:pos x="12" y="56"/>
                </a:cxn>
                <a:cxn ang="0">
                  <a:pos x="14" y="56"/>
                </a:cxn>
                <a:cxn ang="0">
                  <a:pos x="15" y="57"/>
                </a:cxn>
                <a:cxn ang="0">
                  <a:pos x="16" y="58"/>
                </a:cxn>
                <a:cxn ang="0">
                  <a:pos x="18" y="59"/>
                </a:cxn>
                <a:cxn ang="0">
                  <a:pos x="20" y="61"/>
                </a:cxn>
                <a:cxn ang="0">
                  <a:pos x="22" y="64"/>
                </a:cxn>
              </a:cxnLst>
              <a:rect l="0" t="0" r="r" b="b"/>
              <a:pathLst>
                <a:path w="60" h="66">
                  <a:moveTo>
                    <a:pt x="24" y="65"/>
                  </a:moveTo>
                  <a:cubicBezTo>
                    <a:pt x="24" y="65"/>
                    <a:pt x="24" y="65"/>
                    <a:pt x="24" y="65"/>
                  </a:cubicBezTo>
                  <a:cubicBezTo>
                    <a:pt x="24" y="65"/>
                    <a:pt x="25" y="66"/>
                    <a:pt x="25" y="66"/>
                  </a:cubicBezTo>
                  <a:cubicBezTo>
                    <a:pt x="25" y="66"/>
                    <a:pt x="25" y="66"/>
                    <a:pt x="25" y="65"/>
                  </a:cubicBezTo>
                  <a:cubicBezTo>
                    <a:pt x="25" y="65"/>
                    <a:pt x="26" y="65"/>
                    <a:pt x="26" y="65"/>
                  </a:cubicBezTo>
                  <a:cubicBezTo>
                    <a:pt x="26" y="65"/>
                    <a:pt x="26" y="64"/>
                    <a:pt x="26" y="64"/>
                  </a:cubicBezTo>
                  <a:cubicBezTo>
                    <a:pt x="26" y="63"/>
                    <a:pt x="27" y="62"/>
                    <a:pt x="27" y="62"/>
                  </a:cubicBezTo>
                  <a:cubicBezTo>
                    <a:pt x="27" y="62"/>
                    <a:pt x="27" y="61"/>
                    <a:pt x="27" y="61"/>
                  </a:cubicBezTo>
                  <a:cubicBezTo>
                    <a:pt x="27" y="61"/>
                    <a:pt x="27" y="61"/>
                    <a:pt x="27" y="61"/>
                  </a:cubicBezTo>
                  <a:cubicBezTo>
                    <a:pt x="27" y="61"/>
                    <a:pt x="28" y="61"/>
                    <a:pt x="28" y="61"/>
                  </a:cubicBezTo>
                  <a:cubicBezTo>
                    <a:pt x="28" y="61"/>
                    <a:pt x="30" y="63"/>
                    <a:pt x="30" y="63"/>
                  </a:cubicBezTo>
                  <a:cubicBezTo>
                    <a:pt x="30" y="63"/>
                    <a:pt x="31" y="64"/>
                    <a:pt x="31" y="63"/>
                  </a:cubicBezTo>
                  <a:cubicBezTo>
                    <a:pt x="31" y="63"/>
                    <a:pt x="31" y="62"/>
                    <a:pt x="31" y="62"/>
                  </a:cubicBezTo>
                  <a:cubicBezTo>
                    <a:pt x="31" y="62"/>
                    <a:pt x="32" y="62"/>
                    <a:pt x="32" y="62"/>
                  </a:cubicBezTo>
                  <a:cubicBezTo>
                    <a:pt x="32" y="62"/>
                    <a:pt x="38" y="62"/>
                    <a:pt x="38" y="62"/>
                  </a:cubicBezTo>
                  <a:cubicBezTo>
                    <a:pt x="38" y="62"/>
                    <a:pt x="38" y="61"/>
                    <a:pt x="38" y="61"/>
                  </a:cubicBezTo>
                  <a:cubicBezTo>
                    <a:pt x="39" y="61"/>
                    <a:pt x="39" y="61"/>
                    <a:pt x="39" y="61"/>
                  </a:cubicBezTo>
                  <a:cubicBezTo>
                    <a:pt x="39" y="62"/>
                    <a:pt x="39" y="62"/>
                    <a:pt x="39" y="62"/>
                  </a:cubicBezTo>
                  <a:cubicBezTo>
                    <a:pt x="40" y="62"/>
                    <a:pt x="57" y="62"/>
                    <a:pt x="57" y="62"/>
                  </a:cubicBezTo>
                  <a:cubicBezTo>
                    <a:pt x="57" y="62"/>
                    <a:pt x="57" y="62"/>
                    <a:pt x="57" y="62"/>
                  </a:cubicBezTo>
                  <a:cubicBezTo>
                    <a:pt x="57" y="61"/>
                    <a:pt x="58" y="59"/>
                    <a:pt x="58" y="58"/>
                  </a:cubicBezTo>
                  <a:cubicBezTo>
                    <a:pt x="58" y="58"/>
                    <a:pt x="58" y="57"/>
                    <a:pt x="58" y="57"/>
                  </a:cubicBezTo>
                  <a:cubicBezTo>
                    <a:pt x="57" y="57"/>
                    <a:pt x="57" y="57"/>
                    <a:pt x="57" y="56"/>
                  </a:cubicBezTo>
                  <a:cubicBezTo>
                    <a:pt x="57" y="56"/>
                    <a:pt x="56" y="44"/>
                    <a:pt x="56" y="44"/>
                  </a:cubicBezTo>
                  <a:cubicBezTo>
                    <a:pt x="56" y="44"/>
                    <a:pt x="54" y="30"/>
                    <a:pt x="54" y="30"/>
                  </a:cubicBezTo>
                  <a:cubicBezTo>
                    <a:pt x="54" y="30"/>
                    <a:pt x="53" y="18"/>
                    <a:pt x="53" y="18"/>
                  </a:cubicBezTo>
                  <a:cubicBezTo>
                    <a:pt x="52" y="13"/>
                    <a:pt x="52" y="13"/>
                    <a:pt x="52" y="13"/>
                  </a:cubicBezTo>
                  <a:cubicBezTo>
                    <a:pt x="52" y="13"/>
                    <a:pt x="52" y="13"/>
                    <a:pt x="52" y="13"/>
                  </a:cubicBezTo>
                  <a:cubicBezTo>
                    <a:pt x="52" y="13"/>
                    <a:pt x="58" y="13"/>
                    <a:pt x="60" y="13"/>
                  </a:cubicBezTo>
                  <a:cubicBezTo>
                    <a:pt x="53" y="8"/>
                    <a:pt x="45" y="2"/>
                    <a:pt x="42" y="0"/>
                  </a:cubicBezTo>
                  <a:cubicBezTo>
                    <a:pt x="42" y="7"/>
                    <a:pt x="42" y="7"/>
                    <a:pt x="42" y="7"/>
                  </a:cubicBezTo>
                  <a:cubicBezTo>
                    <a:pt x="42" y="7"/>
                    <a:pt x="25" y="7"/>
                    <a:pt x="25" y="7"/>
                  </a:cubicBezTo>
                  <a:cubicBezTo>
                    <a:pt x="25" y="7"/>
                    <a:pt x="25" y="21"/>
                    <a:pt x="25" y="21"/>
                  </a:cubicBezTo>
                  <a:cubicBezTo>
                    <a:pt x="25" y="21"/>
                    <a:pt x="24" y="21"/>
                    <a:pt x="24" y="21"/>
                  </a:cubicBezTo>
                  <a:cubicBezTo>
                    <a:pt x="24" y="21"/>
                    <a:pt x="23" y="21"/>
                    <a:pt x="23" y="22"/>
                  </a:cubicBezTo>
                  <a:cubicBezTo>
                    <a:pt x="22" y="22"/>
                    <a:pt x="22" y="22"/>
                    <a:pt x="21" y="22"/>
                  </a:cubicBezTo>
                  <a:cubicBezTo>
                    <a:pt x="21" y="23"/>
                    <a:pt x="19" y="24"/>
                    <a:pt x="20" y="25"/>
                  </a:cubicBezTo>
                  <a:cubicBezTo>
                    <a:pt x="20" y="26"/>
                    <a:pt x="20" y="27"/>
                    <a:pt x="20" y="28"/>
                  </a:cubicBezTo>
                  <a:cubicBezTo>
                    <a:pt x="20" y="29"/>
                    <a:pt x="20" y="30"/>
                    <a:pt x="20" y="31"/>
                  </a:cubicBezTo>
                  <a:cubicBezTo>
                    <a:pt x="20" y="31"/>
                    <a:pt x="20" y="32"/>
                    <a:pt x="20" y="32"/>
                  </a:cubicBezTo>
                  <a:cubicBezTo>
                    <a:pt x="20" y="32"/>
                    <a:pt x="3" y="32"/>
                    <a:pt x="3" y="32"/>
                  </a:cubicBezTo>
                  <a:cubicBezTo>
                    <a:pt x="3" y="32"/>
                    <a:pt x="2" y="32"/>
                    <a:pt x="2" y="32"/>
                  </a:cubicBezTo>
                  <a:cubicBezTo>
                    <a:pt x="2" y="32"/>
                    <a:pt x="1" y="32"/>
                    <a:pt x="1" y="32"/>
                  </a:cubicBezTo>
                  <a:cubicBezTo>
                    <a:pt x="0" y="33"/>
                    <a:pt x="0" y="34"/>
                    <a:pt x="0" y="35"/>
                  </a:cubicBezTo>
                  <a:cubicBezTo>
                    <a:pt x="0" y="34"/>
                    <a:pt x="1" y="34"/>
                    <a:pt x="1" y="33"/>
                  </a:cubicBezTo>
                  <a:cubicBezTo>
                    <a:pt x="1" y="32"/>
                    <a:pt x="1" y="33"/>
                    <a:pt x="1" y="34"/>
                  </a:cubicBezTo>
                  <a:cubicBezTo>
                    <a:pt x="2" y="34"/>
                    <a:pt x="2" y="35"/>
                    <a:pt x="3" y="35"/>
                  </a:cubicBezTo>
                  <a:cubicBezTo>
                    <a:pt x="3" y="36"/>
                    <a:pt x="3" y="36"/>
                    <a:pt x="3" y="35"/>
                  </a:cubicBezTo>
                  <a:cubicBezTo>
                    <a:pt x="3" y="35"/>
                    <a:pt x="3" y="35"/>
                    <a:pt x="3" y="35"/>
                  </a:cubicBezTo>
                  <a:cubicBezTo>
                    <a:pt x="3" y="36"/>
                    <a:pt x="4" y="37"/>
                    <a:pt x="4" y="37"/>
                  </a:cubicBezTo>
                  <a:cubicBezTo>
                    <a:pt x="5" y="38"/>
                    <a:pt x="4" y="38"/>
                    <a:pt x="4" y="38"/>
                  </a:cubicBezTo>
                  <a:cubicBezTo>
                    <a:pt x="4" y="38"/>
                    <a:pt x="4" y="39"/>
                    <a:pt x="4" y="39"/>
                  </a:cubicBezTo>
                  <a:cubicBezTo>
                    <a:pt x="4" y="39"/>
                    <a:pt x="4" y="40"/>
                    <a:pt x="4" y="40"/>
                  </a:cubicBezTo>
                  <a:cubicBezTo>
                    <a:pt x="4" y="41"/>
                    <a:pt x="3" y="41"/>
                    <a:pt x="3" y="42"/>
                  </a:cubicBezTo>
                  <a:cubicBezTo>
                    <a:pt x="3" y="42"/>
                    <a:pt x="3" y="42"/>
                    <a:pt x="3" y="41"/>
                  </a:cubicBezTo>
                  <a:cubicBezTo>
                    <a:pt x="4" y="41"/>
                    <a:pt x="4" y="41"/>
                    <a:pt x="4" y="42"/>
                  </a:cubicBezTo>
                  <a:cubicBezTo>
                    <a:pt x="3" y="42"/>
                    <a:pt x="3" y="42"/>
                    <a:pt x="3" y="43"/>
                  </a:cubicBezTo>
                  <a:cubicBezTo>
                    <a:pt x="4" y="43"/>
                    <a:pt x="4" y="44"/>
                    <a:pt x="4" y="45"/>
                  </a:cubicBezTo>
                  <a:cubicBezTo>
                    <a:pt x="5" y="45"/>
                    <a:pt x="5" y="49"/>
                    <a:pt x="5" y="50"/>
                  </a:cubicBezTo>
                  <a:cubicBezTo>
                    <a:pt x="5" y="50"/>
                    <a:pt x="5" y="53"/>
                    <a:pt x="4" y="53"/>
                  </a:cubicBezTo>
                  <a:cubicBezTo>
                    <a:pt x="4" y="54"/>
                    <a:pt x="3" y="57"/>
                    <a:pt x="3" y="58"/>
                  </a:cubicBezTo>
                  <a:cubicBezTo>
                    <a:pt x="3" y="58"/>
                    <a:pt x="4" y="57"/>
                    <a:pt x="4" y="57"/>
                  </a:cubicBezTo>
                  <a:cubicBezTo>
                    <a:pt x="4" y="57"/>
                    <a:pt x="5" y="56"/>
                    <a:pt x="5" y="56"/>
                  </a:cubicBezTo>
                  <a:cubicBezTo>
                    <a:pt x="5" y="56"/>
                    <a:pt x="5" y="57"/>
                    <a:pt x="5" y="57"/>
                  </a:cubicBezTo>
                  <a:cubicBezTo>
                    <a:pt x="6" y="57"/>
                    <a:pt x="6" y="57"/>
                    <a:pt x="6" y="57"/>
                  </a:cubicBezTo>
                  <a:cubicBezTo>
                    <a:pt x="6" y="57"/>
                    <a:pt x="7" y="57"/>
                    <a:pt x="7" y="56"/>
                  </a:cubicBezTo>
                  <a:cubicBezTo>
                    <a:pt x="8" y="56"/>
                    <a:pt x="10" y="56"/>
                    <a:pt x="11" y="56"/>
                  </a:cubicBezTo>
                  <a:cubicBezTo>
                    <a:pt x="11" y="56"/>
                    <a:pt x="12" y="56"/>
                    <a:pt x="12" y="56"/>
                  </a:cubicBezTo>
                  <a:cubicBezTo>
                    <a:pt x="12" y="56"/>
                    <a:pt x="13" y="56"/>
                    <a:pt x="13" y="56"/>
                  </a:cubicBezTo>
                  <a:cubicBezTo>
                    <a:pt x="14" y="56"/>
                    <a:pt x="14" y="56"/>
                    <a:pt x="14" y="56"/>
                  </a:cubicBezTo>
                  <a:cubicBezTo>
                    <a:pt x="14" y="56"/>
                    <a:pt x="15" y="57"/>
                    <a:pt x="15" y="57"/>
                  </a:cubicBezTo>
                  <a:cubicBezTo>
                    <a:pt x="15" y="57"/>
                    <a:pt x="15" y="57"/>
                    <a:pt x="15" y="57"/>
                  </a:cubicBezTo>
                  <a:cubicBezTo>
                    <a:pt x="15" y="57"/>
                    <a:pt x="15" y="58"/>
                    <a:pt x="15" y="58"/>
                  </a:cubicBezTo>
                  <a:cubicBezTo>
                    <a:pt x="16" y="58"/>
                    <a:pt x="16" y="58"/>
                    <a:pt x="16" y="58"/>
                  </a:cubicBezTo>
                  <a:cubicBezTo>
                    <a:pt x="16" y="58"/>
                    <a:pt x="17" y="58"/>
                    <a:pt x="17" y="58"/>
                  </a:cubicBezTo>
                  <a:cubicBezTo>
                    <a:pt x="17" y="58"/>
                    <a:pt x="18" y="58"/>
                    <a:pt x="18" y="59"/>
                  </a:cubicBezTo>
                  <a:cubicBezTo>
                    <a:pt x="18" y="59"/>
                    <a:pt x="19" y="60"/>
                    <a:pt x="19" y="60"/>
                  </a:cubicBezTo>
                  <a:cubicBezTo>
                    <a:pt x="19" y="61"/>
                    <a:pt x="19" y="61"/>
                    <a:pt x="20" y="61"/>
                  </a:cubicBezTo>
                  <a:cubicBezTo>
                    <a:pt x="20" y="62"/>
                    <a:pt x="21" y="62"/>
                    <a:pt x="21" y="63"/>
                  </a:cubicBezTo>
                  <a:cubicBezTo>
                    <a:pt x="21" y="63"/>
                    <a:pt x="22" y="64"/>
                    <a:pt x="22" y="64"/>
                  </a:cubicBezTo>
                  <a:cubicBezTo>
                    <a:pt x="22" y="64"/>
                    <a:pt x="24" y="65"/>
                    <a:pt x="24" y="6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grpSp>
      <p:sp>
        <p:nvSpPr>
          <p:cNvPr id="85" name="Freeform 809"/>
          <p:cNvSpPr>
            <a:spLocks/>
          </p:cNvSpPr>
          <p:nvPr/>
        </p:nvSpPr>
        <p:spPr bwMode="auto">
          <a:xfrm>
            <a:off x="3911103" y="3409686"/>
            <a:ext cx="620470" cy="596028"/>
          </a:xfrm>
          <a:custGeom>
            <a:avLst/>
            <a:gdLst/>
            <a:ahLst/>
            <a:cxnLst>
              <a:cxn ang="0">
                <a:pos x="70" y="96"/>
              </a:cxn>
              <a:cxn ang="0">
                <a:pos x="83" y="86"/>
              </a:cxn>
              <a:cxn ang="0">
                <a:pos x="100" y="72"/>
              </a:cxn>
              <a:cxn ang="0">
                <a:pos x="96" y="69"/>
              </a:cxn>
              <a:cxn ang="0">
                <a:pos x="93" y="68"/>
              </a:cxn>
              <a:cxn ang="0">
                <a:pos x="89" y="61"/>
              </a:cxn>
              <a:cxn ang="0">
                <a:pos x="92" y="52"/>
              </a:cxn>
              <a:cxn ang="0">
                <a:pos x="90" y="41"/>
              </a:cxn>
              <a:cxn ang="0">
                <a:pos x="88" y="29"/>
              </a:cxn>
              <a:cxn ang="0">
                <a:pos x="84" y="26"/>
              </a:cxn>
              <a:cxn ang="0">
                <a:pos x="80" y="20"/>
              </a:cxn>
              <a:cxn ang="0">
                <a:pos x="82" y="15"/>
              </a:cxn>
              <a:cxn ang="0">
                <a:pos x="84" y="10"/>
              </a:cxn>
              <a:cxn ang="0">
                <a:pos x="84" y="5"/>
              </a:cxn>
              <a:cxn ang="0">
                <a:pos x="83" y="4"/>
              </a:cxn>
              <a:cxn ang="0">
                <a:pos x="81" y="2"/>
              </a:cxn>
              <a:cxn ang="0">
                <a:pos x="78" y="1"/>
              </a:cxn>
              <a:cxn ang="0">
                <a:pos x="75" y="1"/>
              </a:cxn>
              <a:cxn ang="0">
                <a:pos x="70" y="3"/>
              </a:cxn>
              <a:cxn ang="0">
                <a:pos x="58" y="2"/>
              </a:cxn>
              <a:cxn ang="0">
                <a:pos x="48" y="4"/>
              </a:cxn>
              <a:cxn ang="0">
                <a:pos x="41" y="8"/>
              </a:cxn>
              <a:cxn ang="0">
                <a:pos x="37" y="10"/>
              </a:cxn>
              <a:cxn ang="0">
                <a:pos x="31" y="12"/>
              </a:cxn>
              <a:cxn ang="0">
                <a:pos x="34" y="14"/>
              </a:cxn>
              <a:cxn ang="0">
                <a:pos x="34" y="17"/>
              </a:cxn>
              <a:cxn ang="0">
                <a:pos x="34" y="20"/>
              </a:cxn>
              <a:cxn ang="0">
                <a:pos x="37" y="27"/>
              </a:cxn>
              <a:cxn ang="0">
                <a:pos x="36" y="29"/>
              </a:cxn>
              <a:cxn ang="0">
                <a:pos x="29" y="29"/>
              </a:cxn>
              <a:cxn ang="0">
                <a:pos x="26" y="31"/>
              </a:cxn>
              <a:cxn ang="0">
                <a:pos x="24" y="32"/>
              </a:cxn>
              <a:cxn ang="0">
                <a:pos x="24" y="34"/>
              </a:cxn>
              <a:cxn ang="0">
                <a:pos x="23" y="35"/>
              </a:cxn>
              <a:cxn ang="0">
                <a:pos x="18" y="38"/>
              </a:cxn>
              <a:cxn ang="0">
                <a:pos x="11" y="41"/>
              </a:cxn>
              <a:cxn ang="0">
                <a:pos x="10" y="42"/>
              </a:cxn>
              <a:cxn ang="0">
                <a:pos x="3" y="44"/>
              </a:cxn>
              <a:cxn ang="0">
                <a:pos x="18" y="67"/>
              </a:cxn>
              <a:cxn ang="0">
                <a:pos x="48" y="86"/>
              </a:cxn>
              <a:cxn ang="0">
                <a:pos x="51" y="90"/>
              </a:cxn>
              <a:cxn ang="0">
                <a:pos x="54" y="91"/>
              </a:cxn>
              <a:cxn ang="0">
                <a:pos x="59" y="95"/>
              </a:cxn>
              <a:cxn ang="0">
                <a:pos x="61" y="98"/>
              </a:cxn>
            </a:cxnLst>
            <a:rect l="0" t="0" r="r" b="b"/>
            <a:pathLst>
              <a:path w="102" h="98">
                <a:moveTo>
                  <a:pt x="63" y="97"/>
                </a:moveTo>
                <a:cubicBezTo>
                  <a:pt x="65" y="97"/>
                  <a:pt x="67" y="96"/>
                  <a:pt x="67" y="96"/>
                </a:cubicBezTo>
                <a:cubicBezTo>
                  <a:pt x="67" y="96"/>
                  <a:pt x="69" y="96"/>
                  <a:pt x="70" y="96"/>
                </a:cubicBezTo>
                <a:cubicBezTo>
                  <a:pt x="71" y="96"/>
                  <a:pt x="72" y="95"/>
                  <a:pt x="73" y="94"/>
                </a:cubicBezTo>
                <a:cubicBezTo>
                  <a:pt x="73" y="94"/>
                  <a:pt x="76" y="91"/>
                  <a:pt x="78" y="90"/>
                </a:cubicBezTo>
                <a:cubicBezTo>
                  <a:pt x="79" y="89"/>
                  <a:pt x="81" y="87"/>
                  <a:pt x="83" y="86"/>
                </a:cubicBezTo>
                <a:cubicBezTo>
                  <a:pt x="85" y="85"/>
                  <a:pt x="99" y="76"/>
                  <a:pt x="102" y="74"/>
                </a:cubicBezTo>
                <a:cubicBezTo>
                  <a:pt x="101" y="74"/>
                  <a:pt x="101" y="73"/>
                  <a:pt x="101" y="73"/>
                </a:cubicBezTo>
                <a:cubicBezTo>
                  <a:pt x="101" y="72"/>
                  <a:pt x="101" y="72"/>
                  <a:pt x="100" y="72"/>
                </a:cubicBezTo>
                <a:cubicBezTo>
                  <a:pt x="100" y="72"/>
                  <a:pt x="100" y="71"/>
                  <a:pt x="100" y="71"/>
                </a:cubicBezTo>
                <a:cubicBezTo>
                  <a:pt x="99" y="70"/>
                  <a:pt x="99" y="70"/>
                  <a:pt x="99" y="70"/>
                </a:cubicBezTo>
                <a:cubicBezTo>
                  <a:pt x="99" y="70"/>
                  <a:pt x="97" y="69"/>
                  <a:pt x="96" y="69"/>
                </a:cubicBezTo>
                <a:cubicBezTo>
                  <a:pt x="96" y="69"/>
                  <a:pt x="95" y="69"/>
                  <a:pt x="95" y="69"/>
                </a:cubicBezTo>
                <a:cubicBezTo>
                  <a:pt x="94" y="69"/>
                  <a:pt x="94" y="69"/>
                  <a:pt x="94" y="69"/>
                </a:cubicBezTo>
                <a:cubicBezTo>
                  <a:pt x="93" y="69"/>
                  <a:pt x="93" y="68"/>
                  <a:pt x="93" y="68"/>
                </a:cubicBezTo>
                <a:cubicBezTo>
                  <a:pt x="92" y="67"/>
                  <a:pt x="92" y="67"/>
                  <a:pt x="92" y="66"/>
                </a:cubicBezTo>
                <a:cubicBezTo>
                  <a:pt x="92" y="64"/>
                  <a:pt x="91" y="63"/>
                  <a:pt x="91" y="63"/>
                </a:cubicBezTo>
                <a:cubicBezTo>
                  <a:pt x="90" y="62"/>
                  <a:pt x="89" y="61"/>
                  <a:pt x="89" y="61"/>
                </a:cubicBezTo>
                <a:cubicBezTo>
                  <a:pt x="89" y="60"/>
                  <a:pt x="90" y="59"/>
                  <a:pt x="91" y="59"/>
                </a:cubicBezTo>
                <a:cubicBezTo>
                  <a:pt x="92" y="58"/>
                  <a:pt x="91" y="56"/>
                  <a:pt x="91" y="55"/>
                </a:cubicBezTo>
                <a:cubicBezTo>
                  <a:pt x="91" y="54"/>
                  <a:pt x="92" y="52"/>
                  <a:pt x="92" y="52"/>
                </a:cubicBezTo>
                <a:cubicBezTo>
                  <a:pt x="92" y="52"/>
                  <a:pt x="92" y="51"/>
                  <a:pt x="92" y="51"/>
                </a:cubicBezTo>
                <a:cubicBezTo>
                  <a:pt x="91" y="50"/>
                  <a:pt x="91" y="47"/>
                  <a:pt x="91" y="46"/>
                </a:cubicBezTo>
                <a:cubicBezTo>
                  <a:pt x="92" y="44"/>
                  <a:pt x="90" y="41"/>
                  <a:pt x="90" y="41"/>
                </a:cubicBezTo>
                <a:cubicBezTo>
                  <a:pt x="90" y="40"/>
                  <a:pt x="89" y="40"/>
                  <a:pt x="89" y="39"/>
                </a:cubicBezTo>
                <a:cubicBezTo>
                  <a:pt x="89" y="39"/>
                  <a:pt x="89" y="39"/>
                  <a:pt x="90" y="39"/>
                </a:cubicBezTo>
                <a:cubicBezTo>
                  <a:pt x="89" y="37"/>
                  <a:pt x="88" y="30"/>
                  <a:pt x="88" y="29"/>
                </a:cubicBezTo>
                <a:cubicBezTo>
                  <a:pt x="88" y="29"/>
                  <a:pt x="87" y="29"/>
                  <a:pt x="87" y="29"/>
                </a:cubicBezTo>
                <a:cubicBezTo>
                  <a:pt x="87" y="29"/>
                  <a:pt x="84" y="27"/>
                  <a:pt x="84" y="26"/>
                </a:cubicBezTo>
                <a:cubicBezTo>
                  <a:pt x="84" y="26"/>
                  <a:pt x="84" y="26"/>
                  <a:pt x="84" y="26"/>
                </a:cubicBezTo>
                <a:cubicBezTo>
                  <a:pt x="84" y="24"/>
                  <a:pt x="81" y="22"/>
                  <a:pt x="81" y="21"/>
                </a:cubicBezTo>
                <a:cubicBezTo>
                  <a:pt x="81" y="21"/>
                  <a:pt x="81" y="21"/>
                  <a:pt x="81" y="21"/>
                </a:cubicBezTo>
                <a:cubicBezTo>
                  <a:pt x="80" y="21"/>
                  <a:pt x="80" y="20"/>
                  <a:pt x="80" y="20"/>
                </a:cubicBezTo>
                <a:cubicBezTo>
                  <a:pt x="80" y="19"/>
                  <a:pt x="80" y="18"/>
                  <a:pt x="80" y="18"/>
                </a:cubicBezTo>
                <a:cubicBezTo>
                  <a:pt x="80" y="17"/>
                  <a:pt x="80" y="17"/>
                  <a:pt x="80" y="17"/>
                </a:cubicBezTo>
                <a:cubicBezTo>
                  <a:pt x="80" y="17"/>
                  <a:pt x="82" y="15"/>
                  <a:pt x="82" y="15"/>
                </a:cubicBezTo>
                <a:cubicBezTo>
                  <a:pt x="83" y="15"/>
                  <a:pt x="83" y="14"/>
                  <a:pt x="83" y="14"/>
                </a:cubicBezTo>
                <a:cubicBezTo>
                  <a:pt x="84" y="14"/>
                  <a:pt x="84" y="13"/>
                  <a:pt x="84" y="12"/>
                </a:cubicBezTo>
                <a:cubicBezTo>
                  <a:pt x="85" y="11"/>
                  <a:pt x="84" y="10"/>
                  <a:pt x="84" y="10"/>
                </a:cubicBezTo>
                <a:cubicBezTo>
                  <a:pt x="84" y="10"/>
                  <a:pt x="84" y="9"/>
                  <a:pt x="84" y="8"/>
                </a:cubicBezTo>
                <a:cubicBezTo>
                  <a:pt x="84" y="7"/>
                  <a:pt x="84" y="7"/>
                  <a:pt x="84" y="7"/>
                </a:cubicBezTo>
                <a:cubicBezTo>
                  <a:pt x="84" y="7"/>
                  <a:pt x="84" y="5"/>
                  <a:pt x="84" y="5"/>
                </a:cubicBezTo>
                <a:cubicBezTo>
                  <a:pt x="84" y="5"/>
                  <a:pt x="84" y="5"/>
                  <a:pt x="84" y="5"/>
                </a:cubicBezTo>
                <a:cubicBezTo>
                  <a:pt x="84" y="5"/>
                  <a:pt x="83" y="4"/>
                  <a:pt x="83" y="4"/>
                </a:cubicBezTo>
                <a:cubicBezTo>
                  <a:pt x="83" y="4"/>
                  <a:pt x="83" y="4"/>
                  <a:pt x="83" y="4"/>
                </a:cubicBezTo>
                <a:cubicBezTo>
                  <a:pt x="85" y="1"/>
                  <a:pt x="85" y="1"/>
                  <a:pt x="85" y="1"/>
                </a:cubicBezTo>
                <a:cubicBezTo>
                  <a:pt x="84" y="2"/>
                  <a:pt x="82" y="2"/>
                  <a:pt x="82" y="2"/>
                </a:cubicBezTo>
                <a:cubicBezTo>
                  <a:pt x="81" y="2"/>
                  <a:pt x="81" y="2"/>
                  <a:pt x="81" y="2"/>
                </a:cubicBezTo>
                <a:cubicBezTo>
                  <a:pt x="81" y="1"/>
                  <a:pt x="81" y="1"/>
                  <a:pt x="80" y="1"/>
                </a:cubicBezTo>
                <a:cubicBezTo>
                  <a:pt x="80" y="1"/>
                  <a:pt x="80" y="1"/>
                  <a:pt x="79" y="1"/>
                </a:cubicBezTo>
                <a:cubicBezTo>
                  <a:pt x="79" y="1"/>
                  <a:pt x="78" y="1"/>
                  <a:pt x="78" y="1"/>
                </a:cubicBezTo>
                <a:cubicBezTo>
                  <a:pt x="77" y="2"/>
                  <a:pt x="77" y="2"/>
                  <a:pt x="77" y="2"/>
                </a:cubicBezTo>
                <a:cubicBezTo>
                  <a:pt x="76" y="1"/>
                  <a:pt x="76" y="1"/>
                  <a:pt x="76" y="1"/>
                </a:cubicBezTo>
                <a:cubicBezTo>
                  <a:pt x="75" y="1"/>
                  <a:pt x="75" y="1"/>
                  <a:pt x="75" y="1"/>
                </a:cubicBezTo>
                <a:cubicBezTo>
                  <a:pt x="74" y="1"/>
                  <a:pt x="74" y="0"/>
                  <a:pt x="74" y="1"/>
                </a:cubicBezTo>
                <a:cubicBezTo>
                  <a:pt x="73" y="2"/>
                  <a:pt x="74" y="2"/>
                  <a:pt x="73" y="2"/>
                </a:cubicBezTo>
                <a:cubicBezTo>
                  <a:pt x="73" y="2"/>
                  <a:pt x="70" y="3"/>
                  <a:pt x="70" y="3"/>
                </a:cubicBezTo>
                <a:cubicBezTo>
                  <a:pt x="69" y="3"/>
                  <a:pt x="69" y="3"/>
                  <a:pt x="68" y="3"/>
                </a:cubicBezTo>
                <a:cubicBezTo>
                  <a:pt x="68" y="3"/>
                  <a:pt x="65" y="1"/>
                  <a:pt x="63" y="2"/>
                </a:cubicBezTo>
                <a:cubicBezTo>
                  <a:pt x="62" y="2"/>
                  <a:pt x="59" y="3"/>
                  <a:pt x="58" y="2"/>
                </a:cubicBezTo>
                <a:cubicBezTo>
                  <a:pt x="57" y="2"/>
                  <a:pt x="57" y="2"/>
                  <a:pt x="56" y="3"/>
                </a:cubicBezTo>
                <a:cubicBezTo>
                  <a:pt x="55" y="4"/>
                  <a:pt x="55" y="4"/>
                  <a:pt x="54" y="4"/>
                </a:cubicBezTo>
                <a:cubicBezTo>
                  <a:pt x="53" y="3"/>
                  <a:pt x="49" y="4"/>
                  <a:pt x="48" y="4"/>
                </a:cubicBezTo>
                <a:cubicBezTo>
                  <a:pt x="48" y="5"/>
                  <a:pt x="46" y="5"/>
                  <a:pt x="46" y="5"/>
                </a:cubicBezTo>
                <a:cubicBezTo>
                  <a:pt x="46" y="5"/>
                  <a:pt x="44" y="6"/>
                  <a:pt x="43" y="7"/>
                </a:cubicBezTo>
                <a:cubicBezTo>
                  <a:pt x="42" y="8"/>
                  <a:pt x="42" y="8"/>
                  <a:pt x="41" y="8"/>
                </a:cubicBezTo>
                <a:cubicBezTo>
                  <a:pt x="41" y="7"/>
                  <a:pt x="41" y="7"/>
                  <a:pt x="40" y="8"/>
                </a:cubicBezTo>
                <a:cubicBezTo>
                  <a:pt x="40" y="8"/>
                  <a:pt x="39" y="8"/>
                  <a:pt x="38" y="8"/>
                </a:cubicBezTo>
                <a:cubicBezTo>
                  <a:pt x="37" y="9"/>
                  <a:pt x="37" y="9"/>
                  <a:pt x="37" y="10"/>
                </a:cubicBezTo>
                <a:cubicBezTo>
                  <a:pt x="36" y="10"/>
                  <a:pt x="36" y="11"/>
                  <a:pt x="34" y="11"/>
                </a:cubicBezTo>
                <a:cubicBezTo>
                  <a:pt x="32" y="12"/>
                  <a:pt x="32" y="12"/>
                  <a:pt x="32" y="12"/>
                </a:cubicBezTo>
                <a:cubicBezTo>
                  <a:pt x="32" y="12"/>
                  <a:pt x="32" y="12"/>
                  <a:pt x="31" y="12"/>
                </a:cubicBezTo>
                <a:cubicBezTo>
                  <a:pt x="32" y="12"/>
                  <a:pt x="33" y="13"/>
                  <a:pt x="33" y="13"/>
                </a:cubicBezTo>
                <a:cubicBezTo>
                  <a:pt x="33" y="14"/>
                  <a:pt x="34" y="14"/>
                  <a:pt x="34" y="14"/>
                </a:cubicBezTo>
                <a:cubicBezTo>
                  <a:pt x="34" y="14"/>
                  <a:pt x="34" y="14"/>
                  <a:pt x="34" y="14"/>
                </a:cubicBezTo>
                <a:cubicBezTo>
                  <a:pt x="34" y="14"/>
                  <a:pt x="33" y="15"/>
                  <a:pt x="34" y="15"/>
                </a:cubicBezTo>
                <a:cubicBezTo>
                  <a:pt x="34" y="15"/>
                  <a:pt x="34" y="15"/>
                  <a:pt x="34" y="16"/>
                </a:cubicBezTo>
                <a:cubicBezTo>
                  <a:pt x="34" y="16"/>
                  <a:pt x="34" y="17"/>
                  <a:pt x="34" y="17"/>
                </a:cubicBezTo>
                <a:cubicBezTo>
                  <a:pt x="34" y="17"/>
                  <a:pt x="34" y="18"/>
                  <a:pt x="34" y="18"/>
                </a:cubicBezTo>
                <a:cubicBezTo>
                  <a:pt x="34" y="18"/>
                  <a:pt x="34" y="19"/>
                  <a:pt x="34" y="19"/>
                </a:cubicBezTo>
                <a:cubicBezTo>
                  <a:pt x="34" y="19"/>
                  <a:pt x="34" y="20"/>
                  <a:pt x="34" y="20"/>
                </a:cubicBezTo>
                <a:cubicBezTo>
                  <a:pt x="34" y="20"/>
                  <a:pt x="36" y="24"/>
                  <a:pt x="36" y="24"/>
                </a:cubicBezTo>
                <a:cubicBezTo>
                  <a:pt x="36" y="25"/>
                  <a:pt x="36" y="25"/>
                  <a:pt x="37" y="26"/>
                </a:cubicBezTo>
                <a:cubicBezTo>
                  <a:pt x="37" y="26"/>
                  <a:pt x="38" y="26"/>
                  <a:pt x="37" y="27"/>
                </a:cubicBezTo>
                <a:cubicBezTo>
                  <a:pt x="37" y="27"/>
                  <a:pt x="36" y="28"/>
                  <a:pt x="36" y="28"/>
                </a:cubicBezTo>
                <a:cubicBezTo>
                  <a:pt x="36" y="28"/>
                  <a:pt x="36" y="28"/>
                  <a:pt x="36" y="28"/>
                </a:cubicBezTo>
                <a:cubicBezTo>
                  <a:pt x="37" y="28"/>
                  <a:pt x="37" y="29"/>
                  <a:pt x="36" y="29"/>
                </a:cubicBezTo>
                <a:cubicBezTo>
                  <a:pt x="36" y="29"/>
                  <a:pt x="34" y="29"/>
                  <a:pt x="34" y="28"/>
                </a:cubicBezTo>
                <a:cubicBezTo>
                  <a:pt x="33" y="28"/>
                  <a:pt x="32" y="28"/>
                  <a:pt x="31" y="28"/>
                </a:cubicBezTo>
                <a:cubicBezTo>
                  <a:pt x="31" y="28"/>
                  <a:pt x="29" y="28"/>
                  <a:pt x="29" y="29"/>
                </a:cubicBezTo>
                <a:cubicBezTo>
                  <a:pt x="28" y="29"/>
                  <a:pt x="28" y="29"/>
                  <a:pt x="27" y="30"/>
                </a:cubicBezTo>
                <a:cubicBezTo>
                  <a:pt x="27" y="30"/>
                  <a:pt x="27" y="30"/>
                  <a:pt x="27" y="30"/>
                </a:cubicBezTo>
                <a:cubicBezTo>
                  <a:pt x="27" y="30"/>
                  <a:pt x="26" y="31"/>
                  <a:pt x="26" y="31"/>
                </a:cubicBezTo>
                <a:cubicBezTo>
                  <a:pt x="26" y="31"/>
                  <a:pt x="25" y="31"/>
                  <a:pt x="25" y="31"/>
                </a:cubicBezTo>
                <a:cubicBezTo>
                  <a:pt x="24" y="31"/>
                  <a:pt x="24" y="31"/>
                  <a:pt x="24" y="31"/>
                </a:cubicBezTo>
                <a:cubicBezTo>
                  <a:pt x="23" y="32"/>
                  <a:pt x="24" y="32"/>
                  <a:pt x="24" y="32"/>
                </a:cubicBezTo>
                <a:cubicBezTo>
                  <a:pt x="24" y="32"/>
                  <a:pt x="24" y="32"/>
                  <a:pt x="24" y="33"/>
                </a:cubicBezTo>
                <a:cubicBezTo>
                  <a:pt x="24" y="33"/>
                  <a:pt x="24" y="33"/>
                  <a:pt x="24" y="33"/>
                </a:cubicBezTo>
                <a:cubicBezTo>
                  <a:pt x="24" y="34"/>
                  <a:pt x="24" y="34"/>
                  <a:pt x="24" y="34"/>
                </a:cubicBezTo>
                <a:cubicBezTo>
                  <a:pt x="24" y="33"/>
                  <a:pt x="24" y="33"/>
                  <a:pt x="24" y="34"/>
                </a:cubicBezTo>
                <a:cubicBezTo>
                  <a:pt x="24" y="34"/>
                  <a:pt x="25" y="34"/>
                  <a:pt x="25" y="35"/>
                </a:cubicBezTo>
                <a:cubicBezTo>
                  <a:pt x="24" y="35"/>
                  <a:pt x="24" y="35"/>
                  <a:pt x="23" y="35"/>
                </a:cubicBezTo>
                <a:cubicBezTo>
                  <a:pt x="23" y="36"/>
                  <a:pt x="21" y="36"/>
                  <a:pt x="21" y="36"/>
                </a:cubicBezTo>
                <a:cubicBezTo>
                  <a:pt x="20" y="37"/>
                  <a:pt x="18" y="38"/>
                  <a:pt x="18" y="38"/>
                </a:cubicBezTo>
                <a:cubicBezTo>
                  <a:pt x="18" y="38"/>
                  <a:pt x="18" y="38"/>
                  <a:pt x="18" y="38"/>
                </a:cubicBezTo>
                <a:cubicBezTo>
                  <a:pt x="18" y="38"/>
                  <a:pt x="17" y="39"/>
                  <a:pt x="17" y="39"/>
                </a:cubicBezTo>
                <a:cubicBezTo>
                  <a:pt x="16" y="40"/>
                  <a:pt x="15" y="40"/>
                  <a:pt x="14" y="41"/>
                </a:cubicBezTo>
                <a:cubicBezTo>
                  <a:pt x="12" y="41"/>
                  <a:pt x="11" y="41"/>
                  <a:pt x="11" y="41"/>
                </a:cubicBezTo>
                <a:cubicBezTo>
                  <a:pt x="11" y="41"/>
                  <a:pt x="10" y="41"/>
                  <a:pt x="10" y="41"/>
                </a:cubicBezTo>
                <a:cubicBezTo>
                  <a:pt x="10" y="41"/>
                  <a:pt x="10" y="42"/>
                  <a:pt x="10" y="42"/>
                </a:cubicBezTo>
                <a:cubicBezTo>
                  <a:pt x="10" y="42"/>
                  <a:pt x="10" y="42"/>
                  <a:pt x="10" y="42"/>
                </a:cubicBezTo>
                <a:cubicBezTo>
                  <a:pt x="9" y="42"/>
                  <a:pt x="8" y="42"/>
                  <a:pt x="8" y="42"/>
                </a:cubicBezTo>
                <a:cubicBezTo>
                  <a:pt x="7" y="42"/>
                  <a:pt x="6" y="43"/>
                  <a:pt x="6" y="43"/>
                </a:cubicBezTo>
                <a:cubicBezTo>
                  <a:pt x="5" y="43"/>
                  <a:pt x="3" y="44"/>
                  <a:pt x="3" y="44"/>
                </a:cubicBezTo>
                <a:cubicBezTo>
                  <a:pt x="2" y="45"/>
                  <a:pt x="0" y="47"/>
                  <a:pt x="0" y="47"/>
                </a:cubicBezTo>
                <a:cubicBezTo>
                  <a:pt x="0" y="54"/>
                  <a:pt x="0" y="54"/>
                  <a:pt x="0" y="54"/>
                </a:cubicBezTo>
                <a:cubicBezTo>
                  <a:pt x="3" y="56"/>
                  <a:pt x="11" y="62"/>
                  <a:pt x="18" y="67"/>
                </a:cubicBezTo>
                <a:cubicBezTo>
                  <a:pt x="23" y="70"/>
                  <a:pt x="26" y="72"/>
                  <a:pt x="28" y="73"/>
                </a:cubicBezTo>
                <a:cubicBezTo>
                  <a:pt x="31" y="75"/>
                  <a:pt x="45" y="85"/>
                  <a:pt x="45" y="85"/>
                </a:cubicBezTo>
                <a:cubicBezTo>
                  <a:pt x="46" y="85"/>
                  <a:pt x="47" y="86"/>
                  <a:pt x="48" y="86"/>
                </a:cubicBezTo>
                <a:cubicBezTo>
                  <a:pt x="48" y="87"/>
                  <a:pt x="49" y="87"/>
                  <a:pt x="48" y="88"/>
                </a:cubicBezTo>
                <a:cubicBezTo>
                  <a:pt x="48" y="89"/>
                  <a:pt x="49" y="89"/>
                  <a:pt x="49" y="89"/>
                </a:cubicBezTo>
                <a:cubicBezTo>
                  <a:pt x="50" y="89"/>
                  <a:pt x="50" y="89"/>
                  <a:pt x="51" y="90"/>
                </a:cubicBezTo>
                <a:cubicBezTo>
                  <a:pt x="51" y="91"/>
                  <a:pt x="51" y="91"/>
                  <a:pt x="53" y="91"/>
                </a:cubicBezTo>
                <a:cubicBezTo>
                  <a:pt x="53" y="91"/>
                  <a:pt x="53" y="92"/>
                  <a:pt x="53" y="91"/>
                </a:cubicBezTo>
                <a:cubicBezTo>
                  <a:pt x="53" y="91"/>
                  <a:pt x="54" y="91"/>
                  <a:pt x="54" y="91"/>
                </a:cubicBezTo>
                <a:cubicBezTo>
                  <a:pt x="54" y="92"/>
                  <a:pt x="55" y="93"/>
                  <a:pt x="57" y="93"/>
                </a:cubicBezTo>
                <a:cubicBezTo>
                  <a:pt x="58" y="93"/>
                  <a:pt x="58" y="93"/>
                  <a:pt x="58" y="94"/>
                </a:cubicBezTo>
                <a:cubicBezTo>
                  <a:pt x="59" y="94"/>
                  <a:pt x="58" y="95"/>
                  <a:pt x="59" y="95"/>
                </a:cubicBezTo>
                <a:cubicBezTo>
                  <a:pt x="59" y="95"/>
                  <a:pt x="59" y="96"/>
                  <a:pt x="59" y="96"/>
                </a:cubicBezTo>
                <a:cubicBezTo>
                  <a:pt x="58" y="97"/>
                  <a:pt x="58" y="97"/>
                  <a:pt x="58" y="97"/>
                </a:cubicBezTo>
                <a:cubicBezTo>
                  <a:pt x="58" y="97"/>
                  <a:pt x="60" y="98"/>
                  <a:pt x="61" y="98"/>
                </a:cubicBezTo>
                <a:cubicBezTo>
                  <a:pt x="62" y="98"/>
                  <a:pt x="62" y="97"/>
                  <a:pt x="63" y="9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 name="Freeform 810"/>
          <p:cNvSpPr>
            <a:spLocks/>
          </p:cNvSpPr>
          <p:nvPr/>
        </p:nvSpPr>
        <p:spPr bwMode="auto">
          <a:xfrm>
            <a:off x="4166812" y="4248261"/>
            <a:ext cx="54526" cy="152297"/>
          </a:xfrm>
          <a:custGeom>
            <a:avLst/>
            <a:gdLst/>
            <a:ahLst/>
            <a:cxnLst>
              <a:cxn ang="0">
                <a:pos x="9" y="24"/>
              </a:cxn>
              <a:cxn ang="0">
                <a:pos x="9" y="23"/>
              </a:cxn>
              <a:cxn ang="0">
                <a:pos x="8" y="22"/>
              </a:cxn>
              <a:cxn ang="0">
                <a:pos x="8" y="22"/>
              </a:cxn>
              <a:cxn ang="0">
                <a:pos x="9" y="21"/>
              </a:cxn>
              <a:cxn ang="0">
                <a:pos x="8" y="21"/>
              </a:cxn>
              <a:cxn ang="0">
                <a:pos x="8" y="21"/>
              </a:cxn>
              <a:cxn ang="0">
                <a:pos x="9" y="18"/>
              </a:cxn>
              <a:cxn ang="0">
                <a:pos x="9" y="17"/>
              </a:cxn>
              <a:cxn ang="0">
                <a:pos x="9" y="15"/>
              </a:cxn>
              <a:cxn ang="0">
                <a:pos x="9" y="14"/>
              </a:cxn>
              <a:cxn ang="0">
                <a:pos x="9" y="13"/>
              </a:cxn>
              <a:cxn ang="0">
                <a:pos x="8" y="10"/>
              </a:cxn>
              <a:cxn ang="0">
                <a:pos x="8" y="9"/>
              </a:cxn>
              <a:cxn ang="0">
                <a:pos x="8" y="8"/>
              </a:cxn>
              <a:cxn ang="0">
                <a:pos x="7" y="8"/>
              </a:cxn>
              <a:cxn ang="0">
                <a:pos x="7" y="8"/>
              </a:cxn>
              <a:cxn ang="0">
                <a:pos x="7" y="6"/>
              </a:cxn>
              <a:cxn ang="0">
                <a:pos x="7" y="5"/>
              </a:cxn>
              <a:cxn ang="0">
                <a:pos x="5" y="4"/>
              </a:cxn>
              <a:cxn ang="0">
                <a:pos x="4" y="3"/>
              </a:cxn>
              <a:cxn ang="0">
                <a:pos x="5" y="2"/>
              </a:cxn>
              <a:cxn ang="0">
                <a:pos x="5" y="0"/>
              </a:cxn>
              <a:cxn ang="0">
                <a:pos x="3" y="0"/>
              </a:cxn>
              <a:cxn ang="0">
                <a:pos x="1" y="0"/>
              </a:cxn>
              <a:cxn ang="0">
                <a:pos x="1" y="1"/>
              </a:cxn>
              <a:cxn ang="0">
                <a:pos x="0" y="2"/>
              </a:cxn>
              <a:cxn ang="0">
                <a:pos x="0" y="2"/>
              </a:cxn>
              <a:cxn ang="0">
                <a:pos x="2" y="3"/>
              </a:cxn>
              <a:cxn ang="0">
                <a:pos x="3" y="4"/>
              </a:cxn>
              <a:cxn ang="0">
                <a:pos x="2" y="5"/>
              </a:cxn>
              <a:cxn ang="0">
                <a:pos x="2" y="6"/>
              </a:cxn>
              <a:cxn ang="0">
                <a:pos x="2" y="7"/>
              </a:cxn>
              <a:cxn ang="0">
                <a:pos x="2" y="8"/>
              </a:cxn>
              <a:cxn ang="0">
                <a:pos x="2" y="8"/>
              </a:cxn>
              <a:cxn ang="0">
                <a:pos x="2" y="8"/>
              </a:cxn>
              <a:cxn ang="0">
                <a:pos x="2" y="8"/>
              </a:cxn>
              <a:cxn ang="0">
                <a:pos x="3" y="11"/>
              </a:cxn>
              <a:cxn ang="0">
                <a:pos x="3" y="11"/>
              </a:cxn>
              <a:cxn ang="0">
                <a:pos x="3" y="11"/>
              </a:cxn>
              <a:cxn ang="0">
                <a:pos x="3" y="12"/>
              </a:cxn>
              <a:cxn ang="0">
                <a:pos x="3" y="13"/>
              </a:cxn>
              <a:cxn ang="0">
                <a:pos x="4" y="13"/>
              </a:cxn>
              <a:cxn ang="0">
                <a:pos x="4" y="13"/>
              </a:cxn>
              <a:cxn ang="0">
                <a:pos x="4" y="14"/>
              </a:cxn>
              <a:cxn ang="0">
                <a:pos x="4" y="15"/>
              </a:cxn>
              <a:cxn ang="0">
                <a:pos x="4" y="16"/>
              </a:cxn>
              <a:cxn ang="0">
                <a:pos x="4" y="16"/>
              </a:cxn>
              <a:cxn ang="0">
                <a:pos x="3" y="17"/>
              </a:cxn>
              <a:cxn ang="0">
                <a:pos x="4" y="18"/>
              </a:cxn>
              <a:cxn ang="0">
                <a:pos x="4" y="19"/>
              </a:cxn>
              <a:cxn ang="0">
                <a:pos x="3" y="20"/>
              </a:cxn>
              <a:cxn ang="0">
                <a:pos x="3" y="20"/>
              </a:cxn>
              <a:cxn ang="0">
                <a:pos x="3" y="21"/>
              </a:cxn>
              <a:cxn ang="0">
                <a:pos x="4" y="22"/>
              </a:cxn>
              <a:cxn ang="0">
                <a:pos x="4" y="23"/>
              </a:cxn>
              <a:cxn ang="0">
                <a:pos x="6" y="24"/>
              </a:cxn>
              <a:cxn ang="0">
                <a:pos x="6" y="25"/>
              </a:cxn>
              <a:cxn ang="0">
                <a:pos x="6" y="25"/>
              </a:cxn>
              <a:cxn ang="0">
                <a:pos x="7" y="24"/>
              </a:cxn>
              <a:cxn ang="0">
                <a:pos x="9" y="24"/>
              </a:cxn>
              <a:cxn ang="0">
                <a:pos x="9" y="24"/>
              </a:cxn>
              <a:cxn ang="0">
                <a:pos x="9" y="24"/>
              </a:cxn>
            </a:cxnLst>
            <a:rect l="0" t="0" r="r" b="b"/>
            <a:pathLst>
              <a:path w="9" h="25">
                <a:moveTo>
                  <a:pt x="9" y="24"/>
                </a:moveTo>
                <a:cubicBezTo>
                  <a:pt x="9" y="23"/>
                  <a:pt x="9" y="23"/>
                  <a:pt x="9" y="23"/>
                </a:cubicBezTo>
                <a:cubicBezTo>
                  <a:pt x="9" y="23"/>
                  <a:pt x="9" y="22"/>
                  <a:pt x="8" y="22"/>
                </a:cubicBezTo>
                <a:cubicBezTo>
                  <a:pt x="8" y="22"/>
                  <a:pt x="8" y="22"/>
                  <a:pt x="8" y="22"/>
                </a:cubicBezTo>
                <a:cubicBezTo>
                  <a:pt x="8" y="22"/>
                  <a:pt x="9" y="21"/>
                  <a:pt x="9" y="21"/>
                </a:cubicBezTo>
                <a:cubicBezTo>
                  <a:pt x="9" y="21"/>
                  <a:pt x="9" y="21"/>
                  <a:pt x="8" y="21"/>
                </a:cubicBezTo>
                <a:cubicBezTo>
                  <a:pt x="8" y="21"/>
                  <a:pt x="8" y="21"/>
                  <a:pt x="8" y="21"/>
                </a:cubicBezTo>
                <a:cubicBezTo>
                  <a:pt x="8" y="20"/>
                  <a:pt x="9" y="18"/>
                  <a:pt x="9" y="18"/>
                </a:cubicBezTo>
                <a:cubicBezTo>
                  <a:pt x="9" y="18"/>
                  <a:pt x="9" y="17"/>
                  <a:pt x="9" y="17"/>
                </a:cubicBezTo>
                <a:cubicBezTo>
                  <a:pt x="9" y="17"/>
                  <a:pt x="9" y="16"/>
                  <a:pt x="9" y="15"/>
                </a:cubicBezTo>
                <a:cubicBezTo>
                  <a:pt x="9" y="15"/>
                  <a:pt x="9" y="14"/>
                  <a:pt x="9" y="14"/>
                </a:cubicBezTo>
                <a:cubicBezTo>
                  <a:pt x="9" y="14"/>
                  <a:pt x="8" y="13"/>
                  <a:pt x="9" y="13"/>
                </a:cubicBezTo>
                <a:cubicBezTo>
                  <a:pt x="9" y="12"/>
                  <a:pt x="9" y="11"/>
                  <a:pt x="8" y="10"/>
                </a:cubicBezTo>
                <a:cubicBezTo>
                  <a:pt x="8" y="9"/>
                  <a:pt x="8" y="9"/>
                  <a:pt x="8" y="9"/>
                </a:cubicBezTo>
                <a:cubicBezTo>
                  <a:pt x="8" y="9"/>
                  <a:pt x="7" y="9"/>
                  <a:pt x="8" y="8"/>
                </a:cubicBezTo>
                <a:cubicBezTo>
                  <a:pt x="8" y="8"/>
                  <a:pt x="7" y="8"/>
                  <a:pt x="7" y="8"/>
                </a:cubicBezTo>
                <a:cubicBezTo>
                  <a:pt x="7" y="8"/>
                  <a:pt x="7" y="8"/>
                  <a:pt x="7" y="8"/>
                </a:cubicBezTo>
                <a:cubicBezTo>
                  <a:pt x="7" y="8"/>
                  <a:pt x="7" y="6"/>
                  <a:pt x="7" y="6"/>
                </a:cubicBezTo>
                <a:cubicBezTo>
                  <a:pt x="7" y="6"/>
                  <a:pt x="7" y="5"/>
                  <a:pt x="7" y="5"/>
                </a:cubicBezTo>
                <a:cubicBezTo>
                  <a:pt x="7" y="5"/>
                  <a:pt x="6" y="4"/>
                  <a:pt x="5" y="4"/>
                </a:cubicBezTo>
                <a:cubicBezTo>
                  <a:pt x="5" y="4"/>
                  <a:pt x="5" y="3"/>
                  <a:pt x="4" y="3"/>
                </a:cubicBezTo>
                <a:cubicBezTo>
                  <a:pt x="4" y="2"/>
                  <a:pt x="4" y="2"/>
                  <a:pt x="5" y="2"/>
                </a:cubicBezTo>
                <a:cubicBezTo>
                  <a:pt x="5" y="1"/>
                  <a:pt x="5" y="1"/>
                  <a:pt x="5" y="0"/>
                </a:cubicBezTo>
                <a:cubicBezTo>
                  <a:pt x="4" y="0"/>
                  <a:pt x="3" y="0"/>
                  <a:pt x="3" y="0"/>
                </a:cubicBezTo>
                <a:cubicBezTo>
                  <a:pt x="3" y="0"/>
                  <a:pt x="1" y="0"/>
                  <a:pt x="1" y="0"/>
                </a:cubicBezTo>
                <a:cubicBezTo>
                  <a:pt x="1" y="0"/>
                  <a:pt x="1" y="0"/>
                  <a:pt x="1" y="1"/>
                </a:cubicBezTo>
                <a:cubicBezTo>
                  <a:pt x="0" y="1"/>
                  <a:pt x="0" y="2"/>
                  <a:pt x="0" y="2"/>
                </a:cubicBezTo>
                <a:cubicBezTo>
                  <a:pt x="0" y="2"/>
                  <a:pt x="0" y="2"/>
                  <a:pt x="0" y="2"/>
                </a:cubicBezTo>
                <a:cubicBezTo>
                  <a:pt x="0" y="2"/>
                  <a:pt x="1" y="3"/>
                  <a:pt x="2" y="3"/>
                </a:cubicBezTo>
                <a:cubicBezTo>
                  <a:pt x="2" y="3"/>
                  <a:pt x="3" y="4"/>
                  <a:pt x="3" y="4"/>
                </a:cubicBezTo>
                <a:cubicBezTo>
                  <a:pt x="3" y="5"/>
                  <a:pt x="3" y="5"/>
                  <a:pt x="2" y="5"/>
                </a:cubicBezTo>
                <a:cubicBezTo>
                  <a:pt x="2" y="5"/>
                  <a:pt x="2" y="6"/>
                  <a:pt x="2" y="6"/>
                </a:cubicBezTo>
                <a:cubicBezTo>
                  <a:pt x="2" y="7"/>
                  <a:pt x="2" y="7"/>
                  <a:pt x="2" y="7"/>
                </a:cubicBezTo>
                <a:cubicBezTo>
                  <a:pt x="2" y="8"/>
                  <a:pt x="2" y="7"/>
                  <a:pt x="2" y="8"/>
                </a:cubicBezTo>
                <a:cubicBezTo>
                  <a:pt x="2" y="8"/>
                  <a:pt x="2" y="8"/>
                  <a:pt x="2" y="8"/>
                </a:cubicBezTo>
                <a:cubicBezTo>
                  <a:pt x="2" y="8"/>
                  <a:pt x="2" y="8"/>
                  <a:pt x="2" y="8"/>
                </a:cubicBezTo>
                <a:cubicBezTo>
                  <a:pt x="2" y="8"/>
                  <a:pt x="2" y="8"/>
                  <a:pt x="2" y="8"/>
                </a:cubicBezTo>
                <a:cubicBezTo>
                  <a:pt x="2" y="8"/>
                  <a:pt x="3" y="11"/>
                  <a:pt x="3" y="11"/>
                </a:cubicBezTo>
                <a:cubicBezTo>
                  <a:pt x="3" y="11"/>
                  <a:pt x="3" y="11"/>
                  <a:pt x="3" y="11"/>
                </a:cubicBezTo>
                <a:cubicBezTo>
                  <a:pt x="3" y="11"/>
                  <a:pt x="3" y="11"/>
                  <a:pt x="3" y="11"/>
                </a:cubicBezTo>
                <a:cubicBezTo>
                  <a:pt x="3" y="11"/>
                  <a:pt x="2" y="12"/>
                  <a:pt x="3" y="12"/>
                </a:cubicBezTo>
                <a:cubicBezTo>
                  <a:pt x="3" y="12"/>
                  <a:pt x="3" y="13"/>
                  <a:pt x="3" y="13"/>
                </a:cubicBezTo>
                <a:cubicBezTo>
                  <a:pt x="4" y="13"/>
                  <a:pt x="4" y="13"/>
                  <a:pt x="4" y="13"/>
                </a:cubicBezTo>
                <a:cubicBezTo>
                  <a:pt x="4" y="13"/>
                  <a:pt x="4" y="13"/>
                  <a:pt x="4" y="13"/>
                </a:cubicBezTo>
                <a:cubicBezTo>
                  <a:pt x="4" y="14"/>
                  <a:pt x="4" y="14"/>
                  <a:pt x="4" y="14"/>
                </a:cubicBezTo>
                <a:cubicBezTo>
                  <a:pt x="4" y="14"/>
                  <a:pt x="3" y="14"/>
                  <a:pt x="4" y="15"/>
                </a:cubicBezTo>
                <a:cubicBezTo>
                  <a:pt x="4" y="16"/>
                  <a:pt x="4" y="16"/>
                  <a:pt x="4" y="16"/>
                </a:cubicBezTo>
                <a:cubicBezTo>
                  <a:pt x="4" y="16"/>
                  <a:pt x="4" y="16"/>
                  <a:pt x="4" y="16"/>
                </a:cubicBezTo>
                <a:cubicBezTo>
                  <a:pt x="3" y="16"/>
                  <a:pt x="3" y="17"/>
                  <a:pt x="3" y="17"/>
                </a:cubicBezTo>
                <a:cubicBezTo>
                  <a:pt x="3" y="18"/>
                  <a:pt x="3" y="18"/>
                  <a:pt x="4" y="18"/>
                </a:cubicBezTo>
                <a:cubicBezTo>
                  <a:pt x="4" y="18"/>
                  <a:pt x="4" y="18"/>
                  <a:pt x="4" y="19"/>
                </a:cubicBezTo>
                <a:cubicBezTo>
                  <a:pt x="4" y="19"/>
                  <a:pt x="4" y="20"/>
                  <a:pt x="3" y="20"/>
                </a:cubicBezTo>
                <a:cubicBezTo>
                  <a:pt x="3" y="20"/>
                  <a:pt x="3" y="20"/>
                  <a:pt x="3" y="20"/>
                </a:cubicBezTo>
                <a:cubicBezTo>
                  <a:pt x="3" y="20"/>
                  <a:pt x="3" y="20"/>
                  <a:pt x="3" y="21"/>
                </a:cubicBezTo>
                <a:cubicBezTo>
                  <a:pt x="3" y="21"/>
                  <a:pt x="4" y="22"/>
                  <a:pt x="4" y="22"/>
                </a:cubicBezTo>
                <a:cubicBezTo>
                  <a:pt x="4" y="22"/>
                  <a:pt x="4" y="23"/>
                  <a:pt x="4" y="23"/>
                </a:cubicBezTo>
                <a:cubicBezTo>
                  <a:pt x="4" y="23"/>
                  <a:pt x="6" y="24"/>
                  <a:pt x="6" y="24"/>
                </a:cubicBezTo>
                <a:cubicBezTo>
                  <a:pt x="6" y="24"/>
                  <a:pt x="6" y="25"/>
                  <a:pt x="6" y="25"/>
                </a:cubicBezTo>
                <a:cubicBezTo>
                  <a:pt x="6" y="25"/>
                  <a:pt x="6" y="25"/>
                  <a:pt x="6" y="25"/>
                </a:cubicBezTo>
                <a:cubicBezTo>
                  <a:pt x="7" y="25"/>
                  <a:pt x="7" y="25"/>
                  <a:pt x="7" y="24"/>
                </a:cubicBezTo>
                <a:cubicBezTo>
                  <a:pt x="7" y="24"/>
                  <a:pt x="8" y="24"/>
                  <a:pt x="9" y="24"/>
                </a:cubicBezTo>
                <a:cubicBezTo>
                  <a:pt x="9" y="24"/>
                  <a:pt x="9" y="24"/>
                  <a:pt x="9" y="24"/>
                </a:cubicBezTo>
                <a:cubicBezTo>
                  <a:pt x="9" y="24"/>
                  <a:pt x="9" y="24"/>
                  <a:pt x="9" y="2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 name="Freeform 811"/>
          <p:cNvSpPr>
            <a:spLocks/>
          </p:cNvSpPr>
          <p:nvPr/>
        </p:nvSpPr>
        <p:spPr bwMode="auto">
          <a:xfrm>
            <a:off x="4433802" y="4515252"/>
            <a:ext cx="171099" cy="182381"/>
          </a:xfrm>
          <a:custGeom>
            <a:avLst/>
            <a:gdLst/>
            <a:ahLst/>
            <a:cxnLst>
              <a:cxn ang="0">
                <a:pos x="13" y="28"/>
              </a:cxn>
              <a:cxn ang="0">
                <a:pos x="15" y="29"/>
              </a:cxn>
              <a:cxn ang="0">
                <a:pos x="15" y="28"/>
              </a:cxn>
              <a:cxn ang="0">
                <a:pos x="15" y="27"/>
              </a:cxn>
              <a:cxn ang="0">
                <a:pos x="15" y="26"/>
              </a:cxn>
              <a:cxn ang="0">
                <a:pos x="14" y="25"/>
              </a:cxn>
              <a:cxn ang="0">
                <a:pos x="14" y="23"/>
              </a:cxn>
              <a:cxn ang="0">
                <a:pos x="16" y="23"/>
              </a:cxn>
              <a:cxn ang="0">
                <a:pos x="17" y="22"/>
              </a:cxn>
              <a:cxn ang="0">
                <a:pos x="18" y="20"/>
              </a:cxn>
              <a:cxn ang="0">
                <a:pos x="19" y="20"/>
              </a:cxn>
              <a:cxn ang="0">
                <a:pos x="21" y="23"/>
              </a:cxn>
              <a:cxn ang="0">
                <a:pos x="22" y="23"/>
              </a:cxn>
              <a:cxn ang="0">
                <a:pos x="25" y="22"/>
              </a:cxn>
              <a:cxn ang="0">
                <a:pos x="26" y="23"/>
              </a:cxn>
              <a:cxn ang="0">
                <a:pos x="27" y="23"/>
              </a:cxn>
              <a:cxn ang="0">
                <a:pos x="28" y="17"/>
              </a:cxn>
              <a:cxn ang="0">
                <a:pos x="28" y="15"/>
              </a:cxn>
              <a:cxn ang="0">
                <a:pos x="28" y="14"/>
              </a:cxn>
              <a:cxn ang="0">
                <a:pos x="26" y="12"/>
              </a:cxn>
              <a:cxn ang="0">
                <a:pos x="26" y="9"/>
              </a:cxn>
              <a:cxn ang="0">
                <a:pos x="28" y="7"/>
              </a:cxn>
              <a:cxn ang="0">
                <a:pos x="27" y="4"/>
              </a:cxn>
              <a:cxn ang="0">
                <a:pos x="26" y="4"/>
              </a:cxn>
              <a:cxn ang="0">
                <a:pos x="22" y="5"/>
              </a:cxn>
              <a:cxn ang="0">
                <a:pos x="22" y="0"/>
              </a:cxn>
              <a:cxn ang="0">
                <a:pos x="18" y="0"/>
              </a:cxn>
              <a:cxn ang="0">
                <a:pos x="13" y="0"/>
              </a:cxn>
              <a:cxn ang="0">
                <a:pos x="13" y="6"/>
              </a:cxn>
              <a:cxn ang="0">
                <a:pos x="11" y="6"/>
              </a:cxn>
              <a:cxn ang="0">
                <a:pos x="4" y="6"/>
              </a:cxn>
              <a:cxn ang="0">
                <a:pos x="4" y="8"/>
              </a:cxn>
              <a:cxn ang="0">
                <a:pos x="3" y="9"/>
              </a:cxn>
              <a:cxn ang="0">
                <a:pos x="5" y="10"/>
              </a:cxn>
              <a:cxn ang="0">
                <a:pos x="3" y="10"/>
              </a:cxn>
              <a:cxn ang="0">
                <a:pos x="2" y="15"/>
              </a:cxn>
              <a:cxn ang="0">
                <a:pos x="1" y="15"/>
              </a:cxn>
              <a:cxn ang="0">
                <a:pos x="2" y="18"/>
              </a:cxn>
              <a:cxn ang="0">
                <a:pos x="3" y="19"/>
              </a:cxn>
              <a:cxn ang="0">
                <a:pos x="2" y="19"/>
              </a:cxn>
              <a:cxn ang="0">
                <a:pos x="4" y="21"/>
              </a:cxn>
              <a:cxn ang="0">
                <a:pos x="12" y="30"/>
              </a:cxn>
            </a:cxnLst>
            <a:rect l="0" t="0" r="r" b="b"/>
            <a:pathLst>
              <a:path w="28" h="30">
                <a:moveTo>
                  <a:pt x="13" y="29"/>
                </a:moveTo>
                <a:cubicBezTo>
                  <a:pt x="13" y="29"/>
                  <a:pt x="13" y="29"/>
                  <a:pt x="13" y="28"/>
                </a:cubicBezTo>
                <a:cubicBezTo>
                  <a:pt x="13" y="28"/>
                  <a:pt x="13" y="28"/>
                  <a:pt x="14" y="29"/>
                </a:cubicBezTo>
                <a:cubicBezTo>
                  <a:pt x="14" y="29"/>
                  <a:pt x="15" y="29"/>
                  <a:pt x="15" y="29"/>
                </a:cubicBezTo>
                <a:cubicBezTo>
                  <a:pt x="15" y="29"/>
                  <a:pt x="15" y="29"/>
                  <a:pt x="15" y="29"/>
                </a:cubicBezTo>
                <a:cubicBezTo>
                  <a:pt x="16" y="29"/>
                  <a:pt x="15" y="29"/>
                  <a:pt x="15" y="28"/>
                </a:cubicBezTo>
                <a:cubicBezTo>
                  <a:pt x="15" y="28"/>
                  <a:pt x="15" y="28"/>
                  <a:pt x="16" y="28"/>
                </a:cubicBezTo>
                <a:cubicBezTo>
                  <a:pt x="16" y="27"/>
                  <a:pt x="15" y="27"/>
                  <a:pt x="15" y="27"/>
                </a:cubicBezTo>
                <a:cubicBezTo>
                  <a:pt x="14" y="27"/>
                  <a:pt x="15" y="26"/>
                  <a:pt x="15" y="26"/>
                </a:cubicBezTo>
                <a:cubicBezTo>
                  <a:pt x="15" y="26"/>
                  <a:pt x="15" y="26"/>
                  <a:pt x="15" y="26"/>
                </a:cubicBezTo>
                <a:cubicBezTo>
                  <a:pt x="15" y="26"/>
                  <a:pt x="14" y="25"/>
                  <a:pt x="14" y="25"/>
                </a:cubicBezTo>
                <a:cubicBezTo>
                  <a:pt x="14" y="25"/>
                  <a:pt x="14" y="25"/>
                  <a:pt x="14" y="25"/>
                </a:cubicBezTo>
                <a:cubicBezTo>
                  <a:pt x="14" y="24"/>
                  <a:pt x="14" y="23"/>
                  <a:pt x="14" y="23"/>
                </a:cubicBezTo>
                <a:cubicBezTo>
                  <a:pt x="14" y="23"/>
                  <a:pt x="13" y="23"/>
                  <a:pt x="14" y="23"/>
                </a:cubicBezTo>
                <a:cubicBezTo>
                  <a:pt x="15" y="23"/>
                  <a:pt x="15" y="23"/>
                  <a:pt x="15" y="23"/>
                </a:cubicBezTo>
                <a:cubicBezTo>
                  <a:pt x="15" y="23"/>
                  <a:pt x="16" y="23"/>
                  <a:pt x="16" y="23"/>
                </a:cubicBezTo>
                <a:cubicBezTo>
                  <a:pt x="16" y="23"/>
                  <a:pt x="16" y="23"/>
                  <a:pt x="17" y="23"/>
                </a:cubicBezTo>
                <a:cubicBezTo>
                  <a:pt x="17" y="23"/>
                  <a:pt x="17" y="22"/>
                  <a:pt x="17" y="22"/>
                </a:cubicBezTo>
                <a:cubicBezTo>
                  <a:pt x="18" y="22"/>
                  <a:pt x="18" y="22"/>
                  <a:pt x="18" y="22"/>
                </a:cubicBezTo>
                <a:cubicBezTo>
                  <a:pt x="18" y="22"/>
                  <a:pt x="18" y="21"/>
                  <a:pt x="18" y="20"/>
                </a:cubicBezTo>
                <a:cubicBezTo>
                  <a:pt x="18" y="20"/>
                  <a:pt x="18" y="20"/>
                  <a:pt x="18" y="20"/>
                </a:cubicBezTo>
                <a:cubicBezTo>
                  <a:pt x="18" y="20"/>
                  <a:pt x="19" y="20"/>
                  <a:pt x="19" y="20"/>
                </a:cubicBezTo>
                <a:cubicBezTo>
                  <a:pt x="20" y="20"/>
                  <a:pt x="20" y="20"/>
                  <a:pt x="20" y="20"/>
                </a:cubicBezTo>
                <a:cubicBezTo>
                  <a:pt x="20" y="20"/>
                  <a:pt x="21" y="23"/>
                  <a:pt x="21" y="23"/>
                </a:cubicBezTo>
                <a:cubicBezTo>
                  <a:pt x="21" y="23"/>
                  <a:pt x="21" y="23"/>
                  <a:pt x="21" y="23"/>
                </a:cubicBezTo>
                <a:cubicBezTo>
                  <a:pt x="22" y="23"/>
                  <a:pt x="22" y="23"/>
                  <a:pt x="22" y="23"/>
                </a:cubicBezTo>
                <a:cubicBezTo>
                  <a:pt x="24" y="23"/>
                  <a:pt x="24" y="22"/>
                  <a:pt x="25" y="22"/>
                </a:cubicBezTo>
                <a:cubicBezTo>
                  <a:pt x="25" y="21"/>
                  <a:pt x="25" y="21"/>
                  <a:pt x="25" y="22"/>
                </a:cubicBezTo>
                <a:cubicBezTo>
                  <a:pt x="25" y="22"/>
                  <a:pt x="25" y="22"/>
                  <a:pt x="25" y="22"/>
                </a:cubicBezTo>
                <a:cubicBezTo>
                  <a:pt x="25" y="23"/>
                  <a:pt x="26" y="23"/>
                  <a:pt x="26" y="23"/>
                </a:cubicBezTo>
                <a:cubicBezTo>
                  <a:pt x="26" y="23"/>
                  <a:pt x="26" y="23"/>
                  <a:pt x="26" y="23"/>
                </a:cubicBezTo>
                <a:cubicBezTo>
                  <a:pt x="26" y="23"/>
                  <a:pt x="26" y="23"/>
                  <a:pt x="27" y="23"/>
                </a:cubicBezTo>
                <a:cubicBezTo>
                  <a:pt x="27" y="22"/>
                  <a:pt x="28" y="21"/>
                  <a:pt x="28" y="20"/>
                </a:cubicBezTo>
                <a:cubicBezTo>
                  <a:pt x="28" y="18"/>
                  <a:pt x="28" y="17"/>
                  <a:pt x="28" y="17"/>
                </a:cubicBezTo>
                <a:cubicBezTo>
                  <a:pt x="28" y="16"/>
                  <a:pt x="28" y="16"/>
                  <a:pt x="28" y="16"/>
                </a:cubicBezTo>
                <a:cubicBezTo>
                  <a:pt x="28" y="16"/>
                  <a:pt x="28" y="15"/>
                  <a:pt x="28" y="15"/>
                </a:cubicBezTo>
                <a:cubicBezTo>
                  <a:pt x="28" y="15"/>
                  <a:pt x="28" y="15"/>
                  <a:pt x="28" y="14"/>
                </a:cubicBezTo>
                <a:cubicBezTo>
                  <a:pt x="28" y="14"/>
                  <a:pt x="28" y="14"/>
                  <a:pt x="28" y="14"/>
                </a:cubicBezTo>
                <a:cubicBezTo>
                  <a:pt x="28" y="14"/>
                  <a:pt x="27" y="13"/>
                  <a:pt x="27" y="13"/>
                </a:cubicBezTo>
                <a:cubicBezTo>
                  <a:pt x="27" y="13"/>
                  <a:pt x="26" y="13"/>
                  <a:pt x="26" y="12"/>
                </a:cubicBezTo>
                <a:cubicBezTo>
                  <a:pt x="25" y="12"/>
                  <a:pt x="25" y="12"/>
                  <a:pt x="25" y="11"/>
                </a:cubicBezTo>
                <a:cubicBezTo>
                  <a:pt x="25" y="11"/>
                  <a:pt x="26" y="9"/>
                  <a:pt x="26" y="9"/>
                </a:cubicBezTo>
                <a:cubicBezTo>
                  <a:pt x="26" y="8"/>
                  <a:pt x="27" y="8"/>
                  <a:pt x="27" y="8"/>
                </a:cubicBezTo>
                <a:cubicBezTo>
                  <a:pt x="27" y="8"/>
                  <a:pt x="28" y="7"/>
                  <a:pt x="28" y="7"/>
                </a:cubicBezTo>
                <a:cubicBezTo>
                  <a:pt x="28" y="7"/>
                  <a:pt x="28" y="6"/>
                  <a:pt x="28" y="6"/>
                </a:cubicBezTo>
                <a:cubicBezTo>
                  <a:pt x="28" y="5"/>
                  <a:pt x="27" y="5"/>
                  <a:pt x="27" y="4"/>
                </a:cubicBezTo>
                <a:cubicBezTo>
                  <a:pt x="27" y="4"/>
                  <a:pt x="27" y="4"/>
                  <a:pt x="27" y="4"/>
                </a:cubicBezTo>
                <a:cubicBezTo>
                  <a:pt x="26" y="4"/>
                  <a:pt x="26" y="4"/>
                  <a:pt x="26" y="4"/>
                </a:cubicBezTo>
                <a:cubicBezTo>
                  <a:pt x="24" y="4"/>
                  <a:pt x="22" y="5"/>
                  <a:pt x="22" y="5"/>
                </a:cubicBezTo>
                <a:cubicBezTo>
                  <a:pt x="22" y="5"/>
                  <a:pt x="22" y="5"/>
                  <a:pt x="22" y="5"/>
                </a:cubicBezTo>
                <a:cubicBezTo>
                  <a:pt x="22" y="3"/>
                  <a:pt x="22" y="1"/>
                  <a:pt x="22" y="0"/>
                </a:cubicBezTo>
                <a:cubicBezTo>
                  <a:pt x="22" y="0"/>
                  <a:pt x="22" y="0"/>
                  <a:pt x="22" y="0"/>
                </a:cubicBezTo>
                <a:cubicBezTo>
                  <a:pt x="22" y="0"/>
                  <a:pt x="22" y="0"/>
                  <a:pt x="22" y="0"/>
                </a:cubicBezTo>
                <a:cubicBezTo>
                  <a:pt x="22" y="0"/>
                  <a:pt x="18" y="0"/>
                  <a:pt x="18" y="0"/>
                </a:cubicBezTo>
                <a:cubicBezTo>
                  <a:pt x="18" y="0"/>
                  <a:pt x="16" y="0"/>
                  <a:pt x="16" y="0"/>
                </a:cubicBezTo>
                <a:cubicBezTo>
                  <a:pt x="16" y="0"/>
                  <a:pt x="14" y="0"/>
                  <a:pt x="13" y="0"/>
                </a:cubicBezTo>
                <a:cubicBezTo>
                  <a:pt x="13" y="0"/>
                  <a:pt x="13" y="0"/>
                  <a:pt x="13" y="0"/>
                </a:cubicBezTo>
                <a:cubicBezTo>
                  <a:pt x="13" y="0"/>
                  <a:pt x="13" y="5"/>
                  <a:pt x="13" y="6"/>
                </a:cubicBezTo>
                <a:cubicBezTo>
                  <a:pt x="13" y="6"/>
                  <a:pt x="12" y="6"/>
                  <a:pt x="12" y="6"/>
                </a:cubicBezTo>
                <a:cubicBezTo>
                  <a:pt x="11" y="6"/>
                  <a:pt x="11" y="6"/>
                  <a:pt x="11" y="6"/>
                </a:cubicBezTo>
                <a:cubicBezTo>
                  <a:pt x="5" y="6"/>
                  <a:pt x="5" y="6"/>
                  <a:pt x="5" y="6"/>
                </a:cubicBezTo>
                <a:cubicBezTo>
                  <a:pt x="5" y="6"/>
                  <a:pt x="4" y="6"/>
                  <a:pt x="4" y="6"/>
                </a:cubicBezTo>
                <a:cubicBezTo>
                  <a:pt x="4" y="6"/>
                  <a:pt x="4" y="6"/>
                  <a:pt x="4" y="7"/>
                </a:cubicBezTo>
                <a:cubicBezTo>
                  <a:pt x="4" y="7"/>
                  <a:pt x="4" y="8"/>
                  <a:pt x="4" y="8"/>
                </a:cubicBezTo>
                <a:cubicBezTo>
                  <a:pt x="4" y="8"/>
                  <a:pt x="4" y="8"/>
                  <a:pt x="3" y="8"/>
                </a:cubicBezTo>
                <a:cubicBezTo>
                  <a:pt x="3" y="8"/>
                  <a:pt x="3" y="8"/>
                  <a:pt x="3" y="9"/>
                </a:cubicBezTo>
                <a:cubicBezTo>
                  <a:pt x="3" y="9"/>
                  <a:pt x="4" y="10"/>
                  <a:pt x="4" y="10"/>
                </a:cubicBezTo>
                <a:cubicBezTo>
                  <a:pt x="4" y="10"/>
                  <a:pt x="5" y="10"/>
                  <a:pt x="5" y="10"/>
                </a:cubicBezTo>
                <a:cubicBezTo>
                  <a:pt x="5" y="11"/>
                  <a:pt x="4" y="10"/>
                  <a:pt x="4" y="10"/>
                </a:cubicBezTo>
                <a:cubicBezTo>
                  <a:pt x="4" y="10"/>
                  <a:pt x="3" y="10"/>
                  <a:pt x="3" y="10"/>
                </a:cubicBezTo>
                <a:cubicBezTo>
                  <a:pt x="3" y="10"/>
                  <a:pt x="3" y="10"/>
                  <a:pt x="3" y="10"/>
                </a:cubicBezTo>
                <a:cubicBezTo>
                  <a:pt x="3" y="11"/>
                  <a:pt x="2" y="13"/>
                  <a:pt x="2" y="15"/>
                </a:cubicBezTo>
                <a:cubicBezTo>
                  <a:pt x="2" y="15"/>
                  <a:pt x="1" y="15"/>
                  <a:pt x="1" y="15"/>
                </a:cubicBezTo>
                <a:cubicBezTo>
                  <a:pt x="1" y="15"/>
                  <a:pt x="1" y="15"/>
                  <a:pt x="1" y="15"/>
                </a:cubicBezTo>
                <a:cubicBezTo>
                  <a:pt x="1" y="15"/>
                  <a:pt x="0" y="16"/>
                  <a:pt x="1" y="16"/>
                </a:cubicBezTo>
                <a:cubicBezTo>
                  <a:pt x="1" y="17"/>
                  <a:pt x="2" y="18"/>
                  <a:pt x="2" y="18"/>
                </a:cubicBezTo>
                <a:cubicBezTo>
                  <a:pt x="3" y="18"/>
                  <a:pt x="3" y="17"/>
                  <a:pt x="3" y="18"/>
                </a:cubicBezTo>
                <a:cubicBezTo>
                  <a:pt x="3" y="18"/>
                  <a:pt x="3" y="19"/>
                  <a:pt x="3" y="19"/>
                </a:cubicBezTo>
                <a:cubicBezTo>
                  <a:pt x="3" y="19"/>
                  <a:pt x="3" y="19"/>
                  <a:pt x="3" y="19"/>
                </a:cubicBezTo>
                <a:cubicBezTo>
                  <a:pt x="3" y="19"/>
                  <a:pt x="2" y="19"/>
                  <a:pt x="2" y="19"/>
                </a:cubicBezTo>
                <a:cubicBezTo>
                  <a:pt x="2" y="19"/>
                  <a:pt x="2" y="20"/>
                  <a:pt x="3" y="20"/>
                </a:cubicBezTo>
                <a:cubicBezTo>
                  <a:pt x="3" y="20"/>
                  <a:pt x="4" y="20"/>
                  <a:pt x="4" y="21"/>
                </a:cubicBezTo>
                <a:cubicBezTo>
                  <a:pt x="4" y="21"/>
                  <a:pt x="4" y="23"/>
                  <a:pt x="5" y="23"/>
                </a:cubicBezTo>
                <a:cubicBezTo>
                  <a:pt x="5" y="24"/>
                  <a:pt x="9" y="28"/>
                  <a:pt x="12" y="30"/>
                </a:cubicBezTo>
                <a:cubicBezTo>
                  <a:pt x="12" y="29"/>
                  <a:pt x="13" y="29"/>
                  <a:pt x="13" y="2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 name="Freeform 812"/>
          <p:cNvSpPr>
            <a:spLocks/>
          </p:cNvSpPr>
          <p:nvPr/>
        </p:nvSpPr>
        <p:spPr bwMode="auto">
          <a:xfrm>
            <a:off x="3826493" y="4327230"/>
            <a:ext cx="122214" cy="122214"/>
          </a:xfrm>
          <a:custGeom>
            <a:avLst/>
            <a:gdLst/>
            <a:ahLst/>
            <a:cxnLst>
              <a:cxn ang="0">
                <a:pos x="20" y="16"/>
              </a:cxn>
              <a:cxn ang="0">
                <a:pos x="20" y="15"/>
              </a:cxn>
              <a:cxn ang="0">
                <a:pos x="19" y="12"/>
              </a:cxn>
              <a:cxn ang="0">
                <a:pos x="18" y="11"/>
              </a:cxn>
              <a:cxn ang="0">
                <a:pos x="16" y="11"/>
              </a:cxn>
              <a:cxn ang="0">
                <a:pos x="16" y="11"/>
              </a:cxn>
              <a:cxn ang="0">
                <a:pos x="14" y="10"/>
              </a:cxn>
              <a:cxn ang="0">
                <a:pos x="14" y="10"/>
              </a:cxn>
              <a:cxn ang="0">
                <a:pos x="15" y="8"/>
              </a:cxn>
              <a:cxn ang="0">
                <a:pos x="15" y="5"/>
              </a:cxn>
              <a:cxn ang="0">
                <a:pos x="14" y="4"/>
              </a:cxn>
              <a:cxn ang="0">
                <a:pos x="14" y="4"/>
              </a:cxn>
              <a:cxn ang="0">
                <a:pos x="13" y="5"/>
              </a:cxn>
              <a:cxn ang="0">
                <a:pos x="12" y="6"/>
              </a:cxn>
              <a:cxn ang="0">
                <a:pos x="11" y="6"/>
              </a:cxn>
              <a:cxn ang="0">
                <a:pos x="10" y="5"/>
              </a:cxn>
              <a:cxn ang="0">
                <a:pos x="10" y="5"/>
              </a:cxn>
              <a:cxn ang="0">
                <a:pos x="10" y="4"/>
              </a:cxn>
              <a:cxn ang="0">
                <a:pos x="10" y="3"/>
              </a:cxn>
              <a:cxn ang="0">
                <a:pos x="10" y="2"/>
              </a:cxn>
              <a:cxn ang="0">
                <a:pos x="9" y="0"/>
              </a:cxn>
              <a:cxn ang="0">
                <a:pos x="8" y="0"/>
              </a:cxn>
              <a:cxn ang="0">
                <a:pos x="8" y="0"/>
              </a:cxn>
              <a:cxn ang="0">
                <a:pos x="6" y="0"/>
              </a:cxn>
              <a:cxn ang="0">
                <a:pos x="6" y="0"/>
              </a:cxn>
              <a:cxn ang="0">
                <a:pos x="6" y="1"/>
              </a:cxn>
              <a:cxn ang="0">
                <a:pos x="5" y="1"/>
              </a:cxn>
              <a:cxn ang="0">
                <a:pos x="4" y="3"/>
              </a:cxn>
              <a:cxn ang="0">
                <a:pos x="3" y="4"/>
              </a:cxn>
              <a:cxn ang="0">
                <a:pos x="2" y="5"/>
              </a:cxn>
              <a:cxn ang="0">
                <a:pos x="1" y="6"/>
              </a:cxn>
              <a:cxn ang="0">
                <a:pos x="0" y="8"/>
              </a:cxn>
              <a:cxn ang="0">
                <a:pos x="0" y="8"/>
              </a:cxn>
              <a:cxn ang="0">
                <a:pos x="3" y="11"/>
              </a:cxn>
              <a:cxn ang="0">
                <a:pos x="5" y="11"/>
              </a:cxn>
              <a:cxn ang="0">
                <a:pos x="7" y="13"/>
              </a:cxn>
              <a:cxn ang="0">
                <a:pos x="13" y="18"/>
              </a:cxn>
              <a:cxn ang="0">
                <a:pos x="18" y="20"/>
              </a:cxn>
              <a:cxn ang="0">
                <a:pos x="19" y="20"/>
              </a:cxn>
              <a:cxn ang="0">
                <a:pos x="19" y="19"/>
              </a:cxn>
              <a:cxn ang="0">
                <a:pos x="19" y="18"/>
              </a:cxn>
              <a:cxn ang="0">
                <a:pos x="20" y="16"/>
              </a:cxn>
            </a:cxnLst>
            <a:rect l="0" t="0" r="r" b="b"/>
            <a:pathLst>
              <a:path w="20" h="20">
                <a:moveTo>
                  <a:pt x="20" y="16"/>
                </a:moveTo>
                <a:cubicBezTo>
                  <a:pt x="20" y="16"/>
                  <a:pt x="20" y="15"/>
                  <a:pt x="20" y="15"/>
                </a:cubicBezTo>
                <a:cubicBezTo>
                  <a:pt x="20" y="14"/>
                  <a:pt x="19" y="13"/>
                  <a:pt x="19" y="12"/>
                </a:cubicBezTo>
                <a:cubicBezTo>
                  <a:pt x="19" y="12"/>
                  <a:pt x="18" y="12"/>
                  <a:pt x="18" y="11"/>
                </a:cubicBezTo>
                <a:cubicBezTo>
                  <a:pt x="17" y="11"/>
                  <a:pt x="16" y="11"/>
                  <a:pt x="16" y="11"/>
                </a:cubicBezTo>
                <a:cubicBezTo>
                  <a:pt x="16" y="11"/>
                  <a:pt x="16" y="11"/>
                  <a:pt x="16" y="11"/>
                </a:cubicBezTo>
                <a:cubicBezTo>
                  <a:pt x="16" y="11"/>
                  <a:pt x="15" y="10"/>
                  <a:pt x="14" y="10"/>
                </a:cubicBezTo>
                <a:cubicBezTo>
                  <a:pt x="14" y="10"/>
                  <a:pt x="14" y="10"/>
                  <a:pt x="14" y="10"/>
                </a:cubicBezTo>
                <a:cubicBezTo>
                  <a:pt x="15" y="9"/>
                  <a:pt x="15" y="9"/>
                  <a:pt x="15" y="8"/>
                </a:cubicBezTo>
                <a:cubicBezTo>
                  <a:pt x="16" y="7"/>
                  <a:pt x="15" y="5"/>
                  <a:pt x="15" y="5"/>
                </a:cubicBezTo>
                <a:cubicBezTo>
                  <a:pt x="15" y="5"/>
                  <a:pt x="14" y="4"/>
                  <a:pt x="14" y="4"/>
                </a:cubicBezTo>
                <a:cubicBezTo>
                  <a:pt x="14" y="4"/>
                  <a:pt x="14" y="4"/>
                  <a:pt x="14" y="4"/>
                </a:cubicBezTo>
                <a:cubicBezTo>
                  <a:pt x="13" y="5"/>
                  <a:pt x="13" y="4"/>
                  <a:pt x="13" y="5"/>
                </a:cubicBezTo>
                <a:cubicBezTo>
                  <a:pt x="13" y="6"/>
                  <a:pt x="12" y="6"/>
                  <a:pt x="12" y="6"/>
                </a:cubicBezTo>
                <a:cubicBezTo>
                  <a:pt x="11" y="6"/>
                  <a:pt x="11" y="6"/>
                  <a:pt x="11" y="6"/>
                </a:cubicBezTo>
                <a:cubicBezTo>
                  <a:pt x="11" y="5"/>
                  <a:pt x="10" y="5"/>
                  <a:pt x="10" y="5"/>
                </a:cubicBezTo>
                <a:cubicBezTo>
                  <a:pt x="9" y="6"/>
                  <a:pt x="10" y="5"/>
                  <a:pt x="10" y="5"/>
                </a:cubicBezTo>
                <a:cubicBezTo>
                  <a:pt x="10" y="5"/>
                  <a:pt x="10" y="4"/>
                  <a:pt x="10" y="4"/>
                </a:cubicBezTo>
                <a:cubicBezTo>
                  <a:pt x="10" y="4"/>
                  <a:pt x="10" y="3"/>
                  <a:pt x="10" y="3"/>
                </a:cubicBezTo>
                <a:cubicBezTo>
                  <a:pt x="10" y="3"/>
                  <a:pt x="10" y="3"/>
                  <a:pt x="10" y="2"/>
                </a:cubicBezTo>
                <a:cubicBezTo>
                  <a:pt x="10" y="1"/>
                  <a:pt x="9" y="0"/>
                  <a:pt x="9" y="0"/>
                </a:cubicBezTo>
                <a:cubicBezTo>
                  <a:pt x="9" y="0"/>
                  <a:pt x="9" y="0"/>
                  <a:pt x="8" y="0"/>
                </a:cubicBezTo>
                <a:cubicBezTo>
                  <a:pt x="8" y="0"/>
                  <a:pt x="8" y="0"/>
                  <a:pt x="8" y="0"/>
                </a:cubicBezTo>
                <a:cubicBezTo>
                  <a:pt x="8" y="0"/>
                  <a:pt x="6" y="0"/>
                  <a:pt x="6" y="0"/>
                </a:cubicBezTo>
                <a:cubicBezTo>
                  <a:pt x="6" y="0"/>
                  <a:pt x="6" y="0"/>
                  <a:pt x="6" y="0"/>
                </a:cubicBezTo>
                <a:cubicBezTo>
                  <a:pt x="6" y="0"/>
                  <a:pt x="6" y="1"/>
                  <a:pt x="6" y="1"/>
                </a:cubicBezTo>
                <a:cubicBezTo>
                  <a:pt x="6" y="1"/>
                  <a:pt x="6" y="1"/>
                  <a:pt x="5" y="1"/>
                </a:cubicBezTo>
                <a:cubicBezTo>
                  <a:pt x="4" y="2"/>
                  <a:pt x="4" y="2"/>
                  <a:pt x="4" y="3"/>
                </a:cubicBezTo>
                <a:cubicBezTo>
                  <a:pt x="4" y="3"/>
                  <a:pt x="4" y="4"/>
                  <a:pt x="3" y="4"/>
                </a:cubicBezTo>
                <a:cubicBezTo>
                  <a:pt x="3" y="4"/>
                  <a:pt x="2" y="5"/>
                  <a:pt x="2" y="5"/>
                </a:cubicBezTo>
                <a:cubicBezTo>
                  <a:pt x="2" y="5"/>
                  <a:pt x="1" y="6"/>
                  <a:pt x="1" y="6"/>
                </a:cubicBezTo>
                <a:cubicBezTo>
                  <a:pt x="1" y="6"/>
                  <a:pt x="0" y="7"/>
                  <a:pt x="0" y="8"/>
                </a:cubicBezTo>
                <a:cubicBezTo>
                  <a:pt x="0" y="8"/>
                  <a:pt x="0" y="8"/>
                  <a:pt x="0" y="8"/>
                </a:cubicBezTo>
                <a:cubicBezTo>
                  <a:pt x="1" y="9"/>
                  <a:pt x="3" y="10"/>
                  <a:pt x="3" y="11"/>
                </a:cubicBezTo>
                <a:cubicBezTo>
                  <a:pt x="4" y="11"/>
                  <a:pt x="4" y="11"/>
                  <a:pt x="5" y="11"/>
                </a:cubicBezTo>
                <a:cubicBezTo>
                  <a:pt x="5" y="11"/>
                  <a:pt x="6" y="12"/>
                  <a:pt x="7" y="13"/>
                </a:cubicBezTo>
                <a:cubicBezTo>
                  <a:pt x="8" y="14"/>
                  <a:pt x="12" y="18"/>
                  <a:pt x="13" y="18"/>
                </a:cubicBezTo>
                <a:cubicBezTo>
                  <a:pt x="14" y="18"/>
                  <a:pt x="18" y="20"/>
                  <a:pt x="18" y="20"/>
                </a:cubicBezTo>
                <a:cubicBezTo>
                  <a:pt x="18" y="20"/>
                  <a:pt x="19" y="20"/>
                  <a:pt x="19" y="20"/>
                </a:cubicBezTo>
                <a:cubicBezTo>
                  <a:pt x="19" y="20"/>
                  <a:pt x="19" y="19"/>
                  <a:pt x="19" y="19"/>
                </a:cubicBezTo>
                <a:cubicBezTo>
                  <a:pt x="19" y="18"/>
                  <a:pt x="19" y="18"/>
                  <a:pt x="19" y="18"/>
                </a:cubicBezTo>
                <a:cubicBezTo>
                  <a:pt x="19" y="18"/>
                  <a:pt x="20" y="17"/>
                  <a:pt x="20"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 name="Freeform 813"/>
          <p:cNvSpPr>
            <a:spLocks/>
          </p:cNvSpPr>
          <p:nvPr/>
        </p:nvSpPr>
        <p:spPr bwMode="auto">
          <a:xfrm>
            <a:off x="3657274" y="3731203"/>
            <a:ext cx="253829" cy="219985"/>
          </a:xfrm>
          <a:custGeom>
            <a:avLst/>
            <a:gdLst/>
            <a:ahLst/>
            <a:cxnLst>
              <a:cxn ang="0">
                <a:pos x="19" y="0"/>
              </a:cxn>
              <a:cxn ang="0">
                <a:pos x="17" y="4"/>
              </a:cxn>
              <a:cxn ang="0">
                <a:pos x="14" y="7"/>
              </a:cxn>
              <a:cxn ang="0">
                <a:pos x="13" y="8"/>
              </a:cxn>
              <a:cxn ang="0">
                <a:pos x="12" y="11"/>
              </a:cxn>
              <a:cxn ang="0">
                <a:pos x="11" y="14"/>
              </a:cxn>
              <a:cxn ang="0">
                <a:pos x="10" y="16"/>
              </a:cxn>
              <a:cxn ang="0">
                <a:pos x="9" y="17"/>
              </a:cxn>
              <a:cxn ang="0">
                <a:pos x="6" y="20"/>
              </a:cxn>
              <a:cxn ang="0">
                <a:pos x="3" y="27"/>
              </a:cxn>
              <a:cxn ang="0">
                <a:pos x="3" y="28"/>
              </a:cxn>
              <a:cxn ang="0">
                <a:pos x="1" y="31"/>
              </a:cxn>
              <a:cxn ang="0">
                <a:pos x="0" y="33"/>
              </a:cxn>
              <a:cxn ang="0">
                <a:pos x="0" y="36"/>
              </a:cxn>
              <a:cxn ang="0">
                <a:pos x="0" y="36"/>
              </a:cxn>
              <a:cxn ang="0">
                <a:pos x="1" y="33"/>
              </a:cxn>
              <a:cxn ang="0">
                <a:pos x="2" y="33"/>
              </a:cxn>
              <a:cxn ang="0">
                <a:pos x="3" y="33"/>
              </a:cxn>
              <a:cxn ang="0">
                <a:pos x="20" y="33"/>
              </a:cxn>
              <a:cxn ang="0">
                <a:pos x="20" y="32"/>
              </a:cxn>
              <a:cxn ang="0">
                <a:pos x="20" y="29"/>
              </a:cxn>
              <a:cxn ang="0">
                <a:pos x="20" y="26"/>
              </a:cxn>
              <a:cxn ang="0">
                <a:pos x="21" y="23"/>
              </a:cxn>
              <a:cxn ang="0">
                <a:pos x="23" y="23"/>
              </a:cxn>
              <a:cxn ang="0">
                <a:pos x="24" y="22"/>
              </a:cxn>
              <a:cxn ang="0">
                <a:pos x="25" y="22"/>
              </a:cxn>
              <a:cxn ang="0">
                <a:pos x="25" y="8"/>
              </a:cxn>
              <a:cxn ang="0">
                <a:pos x="42" y="8"/>
              </a:cxn>
              <a:cxn ang="0">
                <a:pos x="42" y="0"/>
              </a:cxn>
              <a:cxn ang="0">
                <a:pos x="19" y="0"/>
              </a:cxn>
              <a:cxn ang="0">
                <a:pos x="19" y="0"/>
              </a:cxn>
            </a:cxnLst>
            <a:rect l="0" t="0" r="r" b="b"/>
            <a:pathLst>
              <a:path w="42" h="36">
                <a:moveTo>
                  <a:pt x="19" y="0"/>
                </a:moveTo>
                <a:cubicBezTo>
                  <a:pt x="19" y="0"/>
                  <a:pt x="18" y="4"/>
                  <a:pt x="17" y="4"/>
                </a:cubicBezTo>
                <a:cubicBezTo>
                  <a:pt x="16" y="5"/>
                  <a:pt x="15" y="6"/>
                  <a:pt x="14" y="7"/>
                </a:cubicBezTo>
                <a:cubicBezTo>
                  <a:pt x="13" y="7"/>
                  <a:pt x="13" y="7"/>
                  <a:pt x="13" y="8"/>
                </a:cubicBezTo>
                <a:cubicBezTo>
                  <a:pt x="13" y="8"/>
                  <a:pt x="12" y="10"/>
                  <a:pt x="12" y="11"/>
                </a:cubicBezTo>
                <a:cubicBezTo>
                  <a:pt x="11" y="12"/>
                  <a:pt x="11" y="13"/>
                  <a:pt x="11" y="14"/>
                </a:cubicBezTo>
                <a:cubicBezTo>
                  <a:pt x="11" y="15"/>
                  <a:pt x="11" y="16"/>
                  <a:pt x="10" y="16"/>
                </a:cubicBezTo>
                <a:cubicBezTo>
                  <a:pt x="10" y="16"/>
                  <a:pt x="9" y="17"/>
                  <a:pt x="9" y="17"/>
                </a:cubicBezTo>
                <a:cubicBezTo>
                  <a:pt x="8" y="18"/>
                  <a:pt x="7" y="19"/>
                  <a:pt x="6" y="20"/>
                </a:cubicBezTo>
                <a:cubicBezTo>
                  <a:pt x="6" y="21"/>
                  <a:pt x="4" y="26"/>
                  <a:pt x="3" y="27"/>
                </a:cubicBezTo>
                <a:cubicBezTo>
                  <a:pt x="3" y="27"/>
                  <a:pt x="3" y="27"/>
                  <a:pt x="3" y="28"/>
                </a:cubicBezTo>
                <a:cubicBezTo>
                  <a:pt x="2" y="28"/>
                  <a:pt x="1" y="30"/>
                  <a:pt x="1" y="31"/>
                </a:cubicBezTo>
                <a:cubicBezTo>
                  <a:pt x="1" y="32"/>
                  <a:pt x="0" y="33"/>
                  <a:pt x="0" y="33"/>
                </a:cubicBezTo>
                <a:cubicBezTo>
                  <a:pt x="0" y="34"/>
                  <a:pt x="0" y="36"/>
                  <a:pt x="0" y="36"/>
                </a:cubicBezTo>
                <a:cubicBezTo>
                  <a:pt x="0" y="36"/>
                  <a:pt x="0" y="36"/>
                  <a:pt x="0" y="36"/>
                </a:cubicBezTo>
                <a:cubicBezTo>
                  <a:pt x="0" y="35"/>
                  <a:pt x="0" y="34"/>
                  <a:pt x="1" y="33"/>
                </a:cubicBezTo>
                <a:cubicBezTo>
                  <a:pt x="1" y="33"/>
                  <a:pt x="2" y="33"/>
                  <a:pt x="2" y="33"/>
                </a:cubicBezTo>
                <a:cubicBezTo>
                  <a:pt x="2" y="33"/>
                  <a:pt x="3" y="33"/>
                  <a:pt x="3" y="33"/>
                </a:cubicBezTo>
                <a:cubicBezTo>
                  <a:pt x="3" y="33"/>
                  <a:pt x="20" y="33"/>
                  <a:pt x="20" y="33"/>
                </a:cubicBezTo>
                <a:cubicBezTo>
                  <a:pt x="20" y="33"/>
                  <a:pt x="20" y="32"/>
                  <a:pt x="20" y="32"/>
                </a:cubicBezTo>
                <a:cubicBezTo>
                  <a:pt x="20" y="31"/>
                  <a:pt x="20" y="30"/>
                  <a:pt x="20" y="29"/>
                </a:cubicBezTo>
                <a:cubicBezTo>
                  <a:pt x="20" y="28"/>
                  <a:pt x="20" y="27"/>
                  <a:pt x="20" y="26"/>
                </a:cubicBezTo>
                <a:cubicBezTo>
                  <a:pt x="19" y="25"/>
                  <a:pt x="21" y="24"/>
                  <a:pt x="21" y="23"/>
                </a:cubicBezTo>
                <a:cubicBezTo>
                  <a:pt x="22" y="23"/>
                  <a:pt x="22" y="23"/>
                  <a:pt x="23" y="23"/>
                </a:cubicBezTo>
                <a:cubicBezTo>
                  <a:pt x="23" y="22"/>
                  <a:pt x="24" y="22"/>
                  <a:pt x="24" y="22"/>
                </a:cubicBezTo>
                <a:cubicBezTo>
                  <a:pt x="24" y="22"/>
                  <a:pt x="25" y="22"/>
                  <a:pt x="25" y="22"/>
                </a:cubicBezTo>
                <a:cubicBezTo>
                  <a:pt x="25" y="22"/>
                  <a:pt x="25" y="8"/>
                  <a:pt x="25" y="8"/>
                </a:cubicBezTo>
                <a:cubicBezTo>
                  <a:pt x="25" y="8"/>
                  <a:pt x="42" y="8"/>
                  <a:pt x="42" y="8"/>
                </a:cubicBezTo>
                <a:cubicBezTo>
                  <a:pt x="42" y="0"/>
                  <a:pt x="42" y="0"/>
                  <a:pt x="42" y="0"/>
                </a:cubicBezTo>
                <a:cubicBezTo>
                  <a:pt x="19" y="0"/>
                  <a:pt x="19" y="0"/>
                  <a:pt x="19" y="0"/>
                </a:cubicBezTo>
                <a:cubicBezTo>
                  <a:pt x="19" y="0"/>
                  <a:pt x="19" y="0"/>
                  <a:pt x="19"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 name="Freeform 814"/>
          <p:cNvSpPr>
            <a:spLocks/>
          </p:cNvSpPr>
          <p:nvPr/>
        </p:nvSpPr>
        <p:spPr bwMode="auto">
          <a:xfrm>
            <a:off x="5364508" y="4814206"/>
            <a:ext cx="11281" cy="11281"/>
          </a:xfrm>
          <a:custGeom>
            <a:avLst/>
            <a:gdLst/>
            <a:ahLst/>
            <a:cxnLst>
              <a:cxn ang="0">
                <a:pos x="1" y="1"/>
              </a:cxn>
              <a:cxn ang="0">
                <a:pos x="1" y="1"/>
              </a:cxn>
              <a:cxn ang="0">
                <a:pos x="0" y="1"/>
              </a:cxn>
              <a:cxn ang="0">
                <a:pos x="1" y="1"/>
              </a:cxn>
            </a:cxnLst>
            <a:rect l="0" t="0" r="r" b="b"/>
            <a:pathLst>
              <a:path w="2" h="2">
                <a:moveTo>
                  <a:pt x="1" y="1"/>
                </a:moveTo>
                <a:cubicBezTo>
                  <a:pt x="2" y="0"/>
                  <a:pt x="1" y="0"/>
                  <a:pt x="1" y="1"/>
                </a:cubicBezTo>
                <a:cubicBezTo>
                  <a:pt x="0" y="1"/>
                  <a:pt x="0" y="1"/>
                  <a:pt x="0" y="1"/>
                </a:cubicBezTo>
                <a:cubicBezTo>
                  <a:pt x="0" y="1"/>
                  <a:pt x="0"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 name="Freeform 815"/>
          <p:cNvSpPr>
            <a:spLocks/>
          </p:cNvSpPr>
          <p:nvPr/>
        </p:nvSpPr>
        <p:spPr bwMode="auto">
          <a:xfrm>
            <a:off x="5351347" y="4759679"/>
            <a:ext cx="7521" cy="16922"/>
          </a:xfrm>
          <a:custGeom>
            <a:avLst/>
            <a:gdLst/>
            <a:ahLst/>
            <a:cxnLst>
              <a:cxn ang="0">
                <a:pos x="1" y="2"/>
              </a:cxn>
              <a:cxn ang="0">
                <a:pos x="1" y="2"/>
              </a:cxn>
              <a:cxn ang="0">
                <a:pos x="1" y="1"/>
              </a:cxn>
              <a:cxn ang="0">
                <a:pos x="0" y="0"/>
              </a:cxn>
              <a:cxn ang="0">
                <a:pos x="0" y="0"/>
              </a:cxn>
              <a:cxn ang="0">
                <a:pos x="0" y="1"/>
              </a:cxn>
              <a:cxn ang="0">
                <a:pos x="1" y="2"/>
              </a:cxn>
            </a:cxnLst>
            <a:rect l="0" t="0" r="r" b="b"/>
            <a:pathLst>
              <a:path w="1" h="3">
                <a:moveTo>
                  <a:pt x="1" y="2"/>
                </a:moveTo>
                <a:cubicBezTo>
                  <a:pt x="1" y="3"/>
                  <a:pt x="1" y="2"/>
                  <a:pt x="1" y="2"/>
                </a:cubicBezTo>
                <a:cubicBezTo>
                  <a:pt x="1" y="2"/>
                  <a:pt x="1" y="1"/>
                  <a:pt x="1" y="1"/>
                </a:cubicBezTo>
                <a:cubicBezTo>
                  <a:pt x="0" y="1"/>
                  <a:pt x="0" y="1"/>
                  <a:pt x="0" y="0"/>
                </a:cubicBezTo>
                <a:cubicBezTo>
                  <a:pt x="0" y="0"/>
                  <a:pt x="0" y="0"/>
                  <a:pt x="0" y="0"/>
                </a:cubicBezTo>
                <a:cubicBezTo>
                  <a:pt x="0" y="0"/>
                  <a:pt x="0" y="1"/>
                  <a:pt x="0" y="1"/>
                </a:cubicBezTo>
                <a:cubicBezTo>
                  <a:pt x="0" y="2"/>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 name="Freeform 816"/>
          <p:cNvSpPr>
            <a:spLocks/>
          </p:cNvSpPr>
          <p:nvPr/>
        </p:nvSpPr>
        <p:spPr bwMode="auto">
          <a:xfrm>
            <a:off x="5364508" y="4727716"/>
            <a:ext cx="5641" cy="18802"/>
          </a:xfrm>
          <a:custGeom>
            <a:avLst/>
            <a:gdLst/>
            <a:ahLst/>
            <a:cxnLst>
              <a:cxn ang="0">
                <a:pos x="0" y="3"/>
              </a:cxn>
              <a:cxn ang="0">
                <a:pos x="0" y="2"/>
              </a:cxn>
              <a:cxn ang="0">
                <a:pos x="1" y="1"/>
              </a:cxn>
              <a:cxn ang="0">
                <a:pos x="1" y="0"/>
              </a:cxn>
              <a:cxn ang="0">
                <a:pos x="0" y="1"/>
              </a:cxn>
              <a:cxn ang="0">
                <a:pos x="0" y="3"/>
              </a:cxn>
            </a:cxnLst>
            <a:rect l="0" t="0" r="r" b="b"/>
            <a:pathLst>
              <a:path w="1" h="3">
                <a:moveTo>
                  <a:pt x="0" y="3"/>
                </a:moveTo>
                <a:cubicBezTo>
                  <a:pt x="0" y="3"/>
                  <a:pt x="0" y="3"/>
                  <a:pt x="0" y="2"/>
                </a:cubicBezTo>
                <a:cubicBezTo>
                  <a:pt x="1" y="2"/>
                  <a:pt x="1" y="2"/>
                  <a:pt x="1" y="1"/>
                </a:cubicBezTo>
                <a:cubicBezTo>
                  <a:pt x="1" y="1"/>
                  <a:pt x="1" y="0"/>
                  <a:pt x="1" y="0"/>
                </a:cubicBezTo>
                <a:cubicBezTo>
                  <a:pt x="0" y="0"/>
                  <a:pt x="0" y="0"/>
                  <a:pt x="0" y="1"/>
                </a:cubicBezTo>
                <a:cubicBezTo>
                  <a:pt x="0" y="1"/>
                  <a:pt x="0" y="2"/>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 name="Freeform 817"/>
          <p:cNvSpPr>
            <a:spLocks/>
          </p:cNvSpPr>
          <p:nvPr/>
        </p:nvSpPr>
        <p:spPr bwMode="auto">
          <a:xfrm>
            <a:off x="5059914" y="4613023"/>
            <a:ext cx="329037" cy="329037"/>
          </a:xfrm>
          <a:custGeom>
            <a:avLst/>
            <a:gdLst/>
            <a:ahLst/>
            <a:cxnLst>
              <a:cxn ang="0">
                <a:pos x="40" y="11"/>
              </a:cxn>
              <a:cxn ang="0">
                <a:pos x="38" y="9"/>
              </a:cxn>
              <a:cxn ang="0">
                <a:pos x="22" y="0"/>
              </a:cxn>
              <a:cxn ang="0">
                <a:pos x="22" y="1"/>
              </a:cxn>
              <a:cxn ang="0">
                <a:pos x="21" y="2"/>
              </a:cxn>
              <a:cxn ang="0">
                <a:pos x="20" y="3"/>
              </a:cxn>
              <a:cxn ang="0">
                <a:pos x="19" y="4"/>
              </a:cxn>
              <a:cxn ang="0">
                <a:pos x="19" y="5"/>
              </a:cxn>
              <a:cxn ang="0">
                <a:pos x="19" y="6"/>
              </a:cxn>
              <a:cxn ang="0">
                <a:pos x="19" y="8"/>
              </a:cxn>
              <a:cxn ang="0">
                <a:pos x="17" y="7"/>
              </a:cxn>
              <a:cxn ang="0">
                <a:pos x="16" y="9"/>
              </a:cxn>
              <a:cxn ang="0">
                <a:pos x="16" y="8"/>
              </a:cxn>
              <a:cxn ang="0">
                <a:pos x="15" y="7"/>
              </a:cxn>
              <a:cxn ang="0">
                <a:pos x="15" y="7"/>
              </a:cxn>
              <a:cxn ang="0">
                <a:pos x="13" y="6"/>
              </a:cxn>
              <a:cxn ang="0">
                <a:pos x="12" y="7"/>
              </a:cxn>
              <a:cxn ang="0">
                <a:pos x="12" y="8"/>
              </a:cxn>
              <a:cxn ang="0">
                <a:pos x="11" y="8"/>
              </a:cxn>
              <a:cxn ang="0">
                <a:pos x="10" y="4"/>
              </a:cxn>
              <a:cxn ang="0">
                <a:pos x="11" y="0"/>
              </a:cxn>
              <a:cxn ang="0">
                <a:pos x="8" y="0"/>
              </a:cxn>
              <a:cxn ang="0">
                <a:pos x="6" y="3"/>
              </a:cxn>
              <a:cxn ang="0">
                <a:pos x="6" y="5"/>
              </a:cxn>
              <a:cxn ang="0">
                <a:pos x="5" y="7"/>
              </a:cxn>
              <a:cxn ang="0">
                <a:pos x="4" y="10"/>
              </a:cxn>
              <a:cxn ang="0">
                <a:pos x="6" y="11"/>
              </a:cxn>
              <a:cxn ang="0">
                <a:pos x="3" y="15"/>
              </a:cxn>
              <a:cxn ang="0">
                <a:pos x="1" y="17"/>
              </a:cxn>
              <a:cxn ang="0">
                <a:pos x="0" y="17"/>
              </a:cxn>
              <a:cxn ang="0">
                <a:pos x="1" y="21"/>
              </a:cxn>
              <a:cxn ang="0">
                <a:pos x="1" y="25"/>
              </a:cxn>
              <a:cxn ang="0">
                <a:pos x="3" y="27"/>
              </a:cxn>
              <a:cxn ang="0">
                <a:pos x="8" y="38"/>
              </a:cxn>
              <a:cxn ang="0">
                <a:pos x="12" y="40"/>
              </a:cxn>
              <a:cxn ang="0">
                <a:pos x="17" y="42"/>
              </a:cxn>
              <a:cxn ang="0">
                <a:pos x="22" y="43"/>
              </a:cxn>
              <a:cxn ang="0">
                <a:pos x="24" y="44"/>
              </a:cxn>
              <a:cxn ang="0">
                <a:pos x="26" y="50"/>
              </a:cxn>
              <a:cxn ang="0">
                <a:pos x="28" y="53"/>
              </a:cxn>
              <a:cxn ang="0">
                <a:pos x="31" y="52"/>
              </a:cxn>
              <a:cxn ang="0">
                <a:pos x="35" y="53"/>
              </a:cxn>
              <a:cxn ang="0">
                <a:pos x="39" y="53"/>
              </a:cxn>
              <a:cxn ang="0">
                <a:pos x="40" y="53"/>
              </a:cxn>
              <a:cxn ang="0">
                <a:pos x="41" y="51"/>
              </a:cxn>
              <a:cxn ang="0">
                <a:pos x="44" y="52"/>
              </a:cxn>
              <a:cxn ang="0">
                <a:pos x="47" y="50"/>
              </a:cxn>
              <a:cxn ang="0">
                <a:pos x="54" y="47"/>
              </a:cxn>
              <a:cxn ang="0">
                <a:pos x="53" y="46"/>
              </a:cxn>
              <a:cxn ang="0">
                <a:pos x="51" y="45"/>
              </a:cxn>
              <a:cxn ang="0">
                <a:pos x="50" y="44"/>
              </a:cxn>
              <a:cxn ang="0">
                <a:pos x="50" y="41"/>
              </a:cxn>
              <a:cxn ang="0">
                <a:pos x="48" y="36"/>
              </a:cxn>
              <a:cxn ang="0">
                <a:pos x="49" y="31"/>
              </a:cxn>
              <a:cxn ang="0">
                <a:pos x="46" y="23"/>
              </a:cxn>
              <a:cxn ang="0">
                <a:pos x="40" y="13"/>
              </a:cxn>
            </a:cxnLst>
            <a:rect l="0" t="0" r="r" b="b"/>
            <a:pathLst>
              <a:path w="54" h="54">
                <a:moveTo>
                  <a:pt x="40" y="11"/>
                </a:moveTo>
                <a:cubicBezTo>
                  <a:pt x="40" y="11"/>
                  <a:pt x="40" y="11"/>
                  <a:pt x="40" y="11"/>
                </a:cubicBezTo>
                <a:cubicBezTo>
                  <a:pt x="40" y="11"/>
                  <a:pt x="40" y="11"/>
                  <a:pt x="40" y="11"/>
                </a:cubicBezTo>
                <a:cubicBezTo>
                  <a:pt x="40" y="10"/>
                  <a:pt x="38" y="9"/>
                  <a:pt x="38" y="9"/>
                </a:cubicBezTo>
                <a:cubicBezTo>
                  <a:pt x="38" y="9"/>
                  <a:pt x="38" y="9"/>
                  <a:pt x="37" y="9"/>
                </a:cubicBezTo>
                <a:cubicBezTo>
                  <a:pt x="37" y="8"/>
                  <a:pt x="22" y="0"/>
                  <a:pt x="22" y="0"/>
                </a:cubicBezTo>
                <a:cubicBezTo>
                  <a:pt x="22" y="0"/>
                  <a:pt x="22" y="0"/>
                  <a:pt x="22" y="0"/>
                </a:cubicBezTo>
                <a:cubicBezTo>
                  <a:pt x="22" y="0"/>
                  <a:pt x="22" y="1"/>
                  <a:pt x="22" y="1"/>
                </a:cubicBezTo>
                <a:cubicBezTo>
                  <a:pt x="22" y="1"/>
                  <a:pt x="22" y="2"/>
                  <a:pt x="22" y="2"/>
                </a:cubicBezTo>
                <a:cubicBezTo>
                  <a:pt x="21" y="2"/>
                  <a:pt x="21" y="2"/>
                  <a:pt x="21" y="2"/>
                </a:cubicBezTo>
                <a:cubicBezTo>
                  <a:pt x="21" y="2"/>
                  <a:pt x="22" y="2"/>
                  <a:pt x="21" y="2"/>
                </a:cubicBezTo>
                <a:cubicBezTo>
                  <a:pt x="21" y="2"/>
                  <a:pt x="20" y="2"/>
                  <a:pt x="20" y="3"/>
                </a:cubicBezTo>
                <a:cubicBezTo>
                  <a:pt x="20" y="3"/>
                  <a:pt x="20" y="4"/>
                  <a:pt x="20" y="4"/>
                </a:cubicBezTo>
                <a:cubicBezTo>
                  <a:pt x="19" y="4"/>
                  <a:pt x="19" y="4"/>
                  <a:pt x="19" y="4"/>
                </a:cubicBezTo>
                <a:cubicBezTo>
                  <a:pt x="18" y="4"/>
                  <a:pt x="18" y="5"/>
                  <a:pt x="19" y="4"/>
                </a:cubicBezTo>
                <a:cubicBezTo>
                  <a:pt x="19" y="4"/>
                  <a:pt x="19" y="4"/>
                  <a:pt x="19" y="5"/>
                </a:cubicBezTo>
                <a:cubicBezTo>
                  <a:pt x="19" y="5"/>
                  <a:pt x="19" y="5"/>
                  <a:pt x="18" y="5"/>
                </a:cubicBezTo>
                <a:cubicBezTo>
                  <a:pt x="18" y="5"/>
                  <a:pt x="18" y="6"/>
                  <a:pt x="19" y="6"/>
                </a:cubicBezTo>
                <a:cubicBezTo>
                  <a:pt x="19" y="6"/>
                  <a:pt x="21" y="5"/>
                  <a:pt x="21" y="6"/>
                </a:cubicBezTo>
                <a:cubicBezTo>
                  <a:pt x="21" y="6"/>
                  <a:pt x="19" y="8"/>
                  <a:pt x="19" y="8"/>
                </a:cubicBezTo>
                <a:cubicBezTo>
                  <a:pt x="18" y="7"/>
                  <a:pt x="18" y="7"/>
                  <a:pt x="18" y="7"/>
                </a:cubicBezTo>
                <a:cubicBezTo>
                  <a:pt x="17" y="7"/>
                  <a:pt x="17" y="7"/>
                  <a:pt x="17" y="7"/>
                </a:cubicBezTo>
                <a:cubicBezTo>
                  <a:pt x="16" y="7"/>
                  <a:pt x="16" y="8"/>
                  <a:pt x="16" y="8"/>
                </a:cubicBezTo>
                <a:cubicBezTo>
                  <a:pt x="17" y="9"/>
                  <a:pt x="16" y="9"/>
                  <a:pt x="16" y="9"/>
                </a:cubicBezTo>
                <a:cubicBezTo>
                  <a:pt x="16" y="10"/>
                  <a:pt x="16" y="9"/>
                  <a:pt x="16" y="9"/>
                </a:cubicBezTo>
                <a:cubicBezTo>
                  <a:pt x="16" y="8"/>
                  <a:pt x="16" y="8"/>
                  <a:pt x="16" y="8"/>
                </a:cubicBezTo>
                <a:cubicBezTo>
                  <a:pt x="16" y="8"/>
                  <a:pt x="16" y="8"/>
                  <a:pt x="16" y="8"/>
                </a:cubicBezTo>
                <a:cubicBezTo>
                  <a:pt x="16" y="7"/>
                  <a:pt x="15" y="8"/>
                  <a:pt x="15" y="7"/>
                </a:cubicBezTo>
                <a:cubicBezTo>
                  <a:pt x="15" y="7"/>
                  <a:pt x="15" y="7"/>
                  <a:pt x="15" y="7"/>
                </a:cubicBezTo>
                <a:cubicBezTo>
                  <a:pt x="15" y="7"/>
                  <a:pt x="15" y="8"/>
                  <a:pt x="15" y="7"/>
                </a:cubicBezTo>
                <a:cubicBezTo>
                  <a:pt x="15" y="7"/>
                  <a:pt x="14" y="7"/>
                  <a:pt x="14" y="7"/>
                </a:cubicBezTo>
                <a:cubicBezTo>
                  <a:pt x="14" y="7"/>
                  <a:pt x="14" y="6"/>
                  <a:pt x="13" y="6"/>
                </a:cubicBezTo>
                <a:cubicBezTo>
                  <a:pt x="13" y="6"/>
                  <a:pt x="12" y="7"/>
                  <a:pt x="12" y="7"/>
                </a:cubicBezTo>
                <a:cubicBezTo>
                  <a:pt x="13" y="7"/>
                  <a:pt x="13" y="8"/>
                  <a:pt x="12" y="7"/>
                </a:cubicBezTo>
                <a:cubicBezTo>
                  <a:pt x="12" y="7"/>
                  <a:pt x="12" y="8"/>
                  <a:pt x="12" y="8"/>
                </a:cubicBezTo>
                <a:cubicBezTo>
                  <a:pt x="12" y="8"/>
                  <a:pt x="12" y="8"/>
                  <a:pt x="12" y="8"/>
                </a:cubicBezTo>
                <a:cubicBezTo>
                  <a:pt x="12" y="9"/>
                  <a:pt x="12" y="9"/>
                  <a:pt x="12" y="8"/>
                </a:cubicBezTo>
                <a:cubicBezTo>
                  <a:pt x="11" y="8"/>
                  <a:pt x="12" y="8"/>
                  <a:pt x="11" y="8"/>
                </a:cubicBezTo>
                <a:cubicBezTo>
                  <a:pt x="11" y="9"/>
                  <a:pt x="11" y="8"/>
                  <a:pt x="11" y="8"/>
                </a:cubicBezTo>
                <a:cubicBezTo>
                  <a:pt x="11" y="7"/>
                  <a:pt x="10" y="5"/>
                  <a:pt x="10" y="4"/>
                </a:cubicBezTo>
                <a:cubicBezTo>
                  <a:pt x="11" y="4"/>
                  <a:pt x="11" y="2"/>
                  <a:pt x="11" y="1"/>
                </a:cubicBezTo>
                <a:cubicBezTo>
                  <a:pt x="11" y="1"/>
                  <a:pt x="11" y="0"/>
                  <a:pt x="11" y="0"/>
                </a:cubicBezTo>
                <a:cubicBezTo>
                  <a:pt x="9" y="0"/>
                  <a:pt x="9" y="0"/>
                  <a:pt x="9" y="0"/>
                </a:cubicBezTo>
                <a:cubicBezTo>
                  <a:pt x="9" y="0"/>
                  <a:pt x="8" y="0"/>
                  <a:pt x="8" y="0"/>
                </a:cubicBezTo>
                <a:cubicBezTo>
                  <a:pt x="7" y="0"/>
                  <a:pt x="4" y="0"/>
                  <a:pt x="4" y="0"/>
                </a:cubicBezTo>
                <a:cubicBezTo>
                  <a:pt x="6" y="3"/>
                  <a:pt x="6" y="3"/>
                  <a:pt x="6" y="3"/>
                </a:cubicBezTo>
                <a:cubicBezTo>
                  <a:pt x="6" y="5"/>
                  <a:pt x="6" y="5"/>
                  <a:pt x="6" y="5"/>
                </a:cubicBezTo>
                <a:cubicBezTo>
                  <a:pt x="6" y="5"/>
                  <a:pt x="6" y="5"/>
                  <a:pt x="6" y="5"/>
                </a:cubicBezTo>
                <a:cubicBezTo>
                  <a:pt x="6" y="5"/>
                  <a:pt x="7" y="6"/>
                  <a:pt x="6" y="6"/>
                </a:cubicBezTo>
                <a:cubicBezTo>
                  <a:pt x="6" y="6"/>
                  <a:pt x="6" y="7"/>
                  <a:pt x="5" y="7"/>
                </a:cubicBezTo>
                <a:cubicBezTo>
                  <a:pt x="5" y="7"/>
                  <a:pt x="5" y="7"/>
                  <a:pt x="5" y="7"/>
                </a:cubicBezTo>
                <a:cubicBezTo>
                  <a:pt x="5" y="7"/>
                  <a:pt x="4" y="10"/>
                  <a:pt x="4" y="10"/>
                </a:cubicBezTo>
                <a:cubicBezTo>
                  <a:pt x="6" y="10"/>
                  <a:pt x="6" y="10"/>
                  <a:pt x="6" y="10"/>
                </a:cubicBezTo>
                <a:cubicBezTo>
                  <a:pt x="6" y="10"/>
                  <a:pt x="6" y="11"/>
                  <a:pt x="6" y="11"/>
                </a:cubicBezTo>
                <a:cubicBezTo>
                  <a:pt x="5" y="12"/>
                  <a:pt x="5" y="12"/>
                  <a:pt x="5" y="12"/>
                </a:cubicBezTo>
                <a:cubicBezTo>
                  <a:pt x="4" y="13"/>
                  <a:pt x="3" y="15"/>
                  <a:pt x="3" y="15"/>
                </a:cubicBezTo>
                <a:cubicBezTo>
                  <a:pt x="3" y="15"/>
                  <a:pt x="3" y="15"/>
                  <a:pt x="3" y="15"/>
                </a:cubicBezTo>
                <a:cubicBezTo>
                  <a:pt x="3" y="15"/>
                  <a:pt x="1" y="17"/>
                  <a:pt x="1" y="17"/>
                </a:cubicBezTo>
                <a:cubicBezTo>
                  <a:pt x="1" y="17"/>
                  <a:pt x="0" y="17"/>
                  <a:pt x="0" y="17"/>
                </a:cubicBezTo>
                <a:cubicBezTo>
                  <a:pt x="0" y="17"/>
                  <a:pt x="0" y="17"/>
                  <a:pt x="0" y="17"/>
                </a:cubicBezTo>
                <a:cubicBezTo>
                  <a:pt x="0" y="19"/>
                  <a:pt x="0" y="19"/>
                  <a:pt x="1" y="20"/>
                </a:cubicBezTo>
                <a:cubicBezTo>
                  <a:pt x="1" y="20"/>
                  <a:pt x="1" y="21"/>
                  <a:pt x="1" y="21"/>
                </a:cubicBezTo>
                <a:cubicBezTo>
                  <a:pt x="1" y="22"/>
                  <a:pt x="1" y="22"/>
                  <a:pt x="2" y="23"/>
                </a:cubicBezTo>
                <a:cubicBezTo>
                  <a:pt x="2" y="24"/>
                  <a:pt x="1" y="24"/>
                  <a:pt x="1" y="25"/>
                </a:cubicBezTo>
                <a:cubicBezTo>
                  <a:pt x="1" y="25"/>
                  <a:pt x="1" y="26"/>
                  <a:pt x="2" y="27"/>
                </a:cubicBezTo>
                <a:cubicBezTo>
                  <a:pt x="2" y="27"/>
                  <a:pt x="3" y="27"/>
                  <a:pt x="3" y="27"/>
                </a:cubicBezTo>
                <a:cubicBezTo>
                  <a:pt x="4" y="27"/>
                  <a:pt x="7" y="35"/>
                  <a:pt x="7" y="36"/>
                </a:cubicBezTo>
                <a:cubicBezTo>
                  <a:pt x="8" y="37"/>
                  <a:pt x="8" y="37"/>
                  <a:pt x="8" y="38"/>
                </a:cubicBezTo>
                <a:cubicBezTo>
                  <a:pt x="8" y="38"/>
                  <a:pt x="10" y="38"/>
                  <a:pt x="10" y="38"/>
                </a:cubicBezTo>
                <a:cubicBezTo>
                  <a:pt x="11" y="39"/>
                  <a:pt x="12" y="40"/>
                  <a:pt x="12" y="40"/>
                </a:cubicBezTo>
                <a:cubicBezTo>
                  <a:pt x="12" y="40"/>
                  <a:pt x="14" y="40"/>
                  <a:pt x="14" y="41"/>
                </a:cubicBezTo>
                <a:cubicBezTo>
                  <a:pt x="15" y="41"/>
                  <a:pt x="16" y="41"/>
                  <a:pt x="17" y="42"/>
                </a:cubicBezTo>
                <a:cubicBezTo>
                  <a:pt x="18" y="42"/>
                  <a:pt x="20" y="43"/>
                  <a:pt x="22" y="43"/>
                </a:cubicBezTo>
                <a:cubicBezTo>
                  <a:pt x="22" y="43"/>
                  <a:pt x="22" y="43"/>
                  <a:pt x="22" y="43"/>
                </a:cubicBezTo>
                <a:cubicBezTo>
                  <a:pt x="22" y="42"/>
                  <a:pt x="22" y="42"/>
                  <a:pt x="22" y="42"/>
                </a:cubicBezTo>
                <a:cubicBezTo>
                  <a:pt x="23" y="43"/>
                  <a:pt x="24" y="44"/>
                  <a:pt x="24" y="44"/>
                </a:cubicBezTo>
                <a:cubicBezTo>
                  <a:pt x="25" y="45"/>
                  <a:pt x="25" y="46"/>
                  <a:pt x="25" y="47"/>
                </a:cubicBezTo>
                <a:cubicBezTo>
                  <a:pt x="25" y="48"/>
                  <a:pt x="25" y="50"/>
                  <a:pt x="26" y="50"/>
                </a:cubicBezTo>
                <a:cubicBezTo>
                  <a:pt x="26" y="51"/>
                  <a:pt x="27" y="52"/>
                  <a:pt x="27" y="53"/>
                </a:cubicBezTo>
                <a:cubicBezTo>
                  <a:pt x="27" y="53"/>
                  <a:pt x="28" y="53"/>
                  <a:pt x="28" y="53"/>
                </a:cubicBezTo>
                <a:cubicBezTo>
                  <a:pt x="28" y="53"/>
                  <a:pt x="30" y="53"/>
                  <a:pt x="30" y="53"/>
                </a:cubicBezTo>
                <a:cubicBezTo>
                  <a:pt x="30" y="52"/>
                  <a:pt x="31" y="52"/>
                  <a:pt x="31" y="52"/>
                </a:cubicBezTo>
                <a:cubicBezTo>
                  <a:pt x="31" y="52"/>
                  <a:pt x="31" y="52"/>
                  <a:pt x="32" y="52"/>
                </a:cubicBezTo>
                <a:cubicBezTo>
                  <a:pt x="32" y="52"/>
                  <a:pt x="34" y="54"/>
                  <a:pt x="35" y="53"/>
                </a:cubicBezTo>
                <a:cubicBezTo>
                  <a:pt x="36" y="53"/>
                  <a:pt x="37" y="52"/>
                  <a:pt x="37" y="53"/>
                </a:cubicBezTo>
                <a:cubicBezTo>
                  <a:pt x="38" y="53"/>
                  <a:pt x="38" y="53"/>
                  <a:pt x="39" y="53"/>
                </a:cubicBezTo>
                <a:cubicBezTo>
                  <a:pt x="39" y="53"/>
                  <a:pt x="39" y="53"/>
                  <a:pt x="39" y="53"/>
                </a:cubicBezTo>
                <a:cubicBezTo>
                  <a:pt x="39" y="53"/>
                  <a:pt x="39" y="53"/>
                  <a:pt x="40" y="53"/>
                </a:cubicBezTo>
                <a:cubicBezTo>
                  <a:pt x="40" y="53"/>
                  <a:pt x="41" y="53"/>
                  <a:pt x="41" y="52"/>
                </a:cubicBezTo>
                <a:cubicBezTo>
                  <a:pt x="41" y="52"/>
                  <a:pt x="41" y="52"/>
                  <a:pt x="41" y="51"/>
                </a:cubicBezTo>
                <a:cubicBezTo>
                  <a:pt x="42" y="51"/>
                  <a:pt x="42" y="51"/>
                  <a:pt x="42" y="51"/>
                </a:cubicBezTo>
                <a:cubicBezTo>
                  <a:pt x="42" y="51"/>
                  <a:pt x="44" y="52"/>
                  <a:pt x="44" y="52"/>
                </a:cubicBezTo>
                <a:cubicBezTo>
                  <a:pt x="44" y="52"/>
                  <a:pt x="44" y="52"/>
                  <a:pt x="44" y="52"/>
                </a:cubicBezTo>
                <a:cubicBezTo>
                  <a:pt x="45" y="51"/>
                  <a:pt x="46" y="50"/>
                  <a:pt x="47" y="50"/>
                </a:cubicBezTo>
                <a:cubicBezTo>
                  <a:pt x="48" y="50"/>
                  <a:pt x="48" y="51"/>
                  <a:pt x="49" y="50"/>
                </a:cubicBezTo>
                <a:cubicBezTo>
                  <a:pt x="50" y="50"/>
                  <a:pt x="52" y="48"/>
                  <a:pt x="54" y="47"/>
                </a:cubicBezTo>
                <a:cubicBezTo>
                  <a:pt x="54" y="47"/>
                  <a:pt x="54" y="47"/>
                  <a:pt x="54" y="47"/>
                </a:cubicBezTo>
                <a:cubicBezTo>
                  <a:pt x="54" y="46"/>
                  <a:pt x="53" y="46"/>
                  <a:pt x="53" y="46"/>
                </a:cubicBezTo>
                <a:cubicBezTo>
                  <a:pt x="52" y="46"/>
                  <a:pt x="52" y="46"/>
                  <a:pt x="52" y="46"/>
                </a:cubicBezTo>
                <a:cubicBezTo>
                  <a:pt x="52" y="46"/>
                  <a:pt x="51" y="45"/>
                  <a:pt x="51" y="45"/>
                </a:cubicBezTo>
                <a:cubicBezTo>
                  <a:pt x="51" y="45"/>
                  <a:pt x="51" y="45"/>
                  <a:pt x="51" y="45"/>
                </a:cubicBezTo>
                <a:cubicBezTo>
                  <a:pt x="50" y="45"/>
                  <a:pt x="50" y="45"/>
                  <a:pt x="50" y="44"/>
                </a:cubicBezTo>
                <a:cubicBezTo>
                  <a:pt x="50" y="44"/>
                  <a:pt x="50" y="43"/>
                  <a:pt x="50" y="43"/>
                </a:cubicBezTo>
                <a:cubicBezTo>
                  <a:pt x="49" y="42"/>
                  <a:pt x="49" y="42"/>
                  <a:pt x="50" y="41"/>
                </a:cubicBezTo>
                <a:cubicBezTo>
                  <a:pt x="50" y="41"/>
                  <a:pt x="50" y="40"/>
                  <a:pt x="49" y="40"/>
                </a:cubicBezTo>
                <a:cubicBezTo>
                  <a:pt x="48" y="39"/>
                  <a:pt x="48" y="37"/>
                  <a:pt x="48" y="36"/>
                </a:cubicBezTo>
                <a:cubicBezTo>
                  <a:pt x="49" y="35"/>
                  <a:pt x="49" y="34"/>
                  <a:pt x="48" y="33"/>
                </a:cubicBezTo>
                <a:cubicBezTo>
                  <a:pt x="48" y="33"/>
                  <a:pt x="48" y="32"/>
                  <a:pt x="49" y="31"/>
                </a:cubicBezTo>
                <a:cubicBezTo>
                  <a:pt x="49" y="30"/>
                  <a:pt x="50" y="29"/>
                  <a:pt x="48" y="28"/>
                </a:cubicBezTo>
                <a:cubicBezTo>
                  <a:pt x="47" y="27"/>
                  <a:pt x="45" y="27"/>
                  <a:pt x="46" y="23"/>
                </a:cubicBezTo>
                <a:cubicBezTo>
                  <a:pt x="47" y="21"/>
                  <a:pt x="47" y="19"/>
                  <a:pt x="48" y="18"/>
                </a:cubicBezTo>
                <a:cubicBezTo>
                  <a:pt x="40" y="13"/>
                  <a:pt x="40" y="13"/>
                  <a:pt x="40" y="13"/>
                </a:cubicBezTo>
                <a:cubicBezTo>
                  <a:pt x="40" y="13"/>
                  <a:pt x="40" y="13"/>
                  <a:pt x="40"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 name="Freeform 818"/>
          <p:cNvSpPr>
            <a:spLocks/>
          </p:cNvSpPr>
          <p:nvPr/>
        </p:nvSpPr>
        <p:spPr bwMode="auto">
          <a:xfrm>
            <a:off x="3771967" y="3451051"/>
            <a:ext cx="370402" cy="280152"/>
          </a:xfrm>
          <a:custGeom>
            <a:avLst/>
            <a:gdLst/>
            <a:ahLst/>
            <a:cxnLst>
              <a:cxn ang="0">
                <a:pos x="60" y="19"/>
              </a:cxn>
              <a:cxn ang="0">
                <a:pos x="57" y="13"/>
              </a:cxn>
              <a:cxn ang="0">
                <a:pos x="57" y="11"/>
              </a:cxn>
              <a:cxn ang="0">
                <a:pos x="57" y="9"/>
              </a:cxn>
              <a:cxn ang="0">
                <a:pos x="57" y="7"/>
              </a:cxn>
              <a:cxn ang="0">
                <a:pos x="56" y="6"/>
              </a:cxn>
              <a:cxn ang="0">
                <a:pos x="54" y="5"/>
              </a:cxn>
              <a:cxn ang="0">
                <a:pos x="51" y="4"/>
              </a:cxn>
              <a:cxn ang="0">
                <a:pos x="51" y="3"/>
              </a:cxn>
              <a:cxn ang="0">
                <a:pos x="44" y="4"/>
              </a:cxn>
              <a:cxn ang="0">
                <a:pos x="41" y="3"/>
              </a:cxn>
              <a:cxn ang="0">
                <a:pos x="39" y="1"/>
              </a:cxn>
              <a:cxn ang="0">
                <a:pos x="38" y="0"/>
              </a:cxn>
              <a:cxn ang="0">
                <a:pos x="36" y="2"/>
              </a:cxn>
              <a:cxn ang="0">
                <a:pos x="32" y="10"/>
              </a:cxn>
              <a:cxn ang="0">
                <a:pos x="25" y="14"/>
              </a:cxn>
              <a:cxn ang="0">
                <a:pos x="20" y="19"/>
              </a:cxn>
              <a:cxn ang="0">
                <a:pos x="17" y="24"/>
              </a:cxn>
              <a:cxn ang="0">
                <a:pos x="17" y="29"/>
              </a:cxn>
              <a:cxn ang="0">
                <a:pos x="17" y="33"/>
              </a:cxn>
              <a:cxn ang="0">
                <a:pos x="11" y="40"/>
              </a:cxn>
              <a:cxn ang="0">
                <a:pos x="4" y="44"/>
              </a:cxn>
              <a:cxn ang="0">
                <a:pos x="0" y="46"/>
              </a:cxn>
              <a:cxn ang="0">
                <a:pos x="23" y="40"/>
              </a:cxn>
              <a:cxn ang="0">
                <a:pos x="29" y="36"/>
              </a:cxn>
              <a:cxn ang="0">
                <a:pos x="33" y="35"/>
              </a:cxn>
              <a:cxn ang="0">
                <a:pos x="33" y="34"/>
              </a:cxn>
              <a:cxn ang="0">
                <a:pos x="37" y="34"/>
              </a:cxn>
              <a:cxn ang="0">
                <a:pos x="41" y="31"/>
              </a:cxn>
              <a:cxn ang="0">
                <a:pos x="44" y="29"/>
              </a:cxn>
              <a:cxn ang="0">
                <a:pos x="48" y="28"/>
              </a:cxn>
              <a:cxn ang="0">
                <a:pos x="47" y="27"/>
              </a:cxn>
              <a:cxn ang="0">
                <a:pos x="47" y="26"/>
              </a:cxn>
              <a:cxn ang="0">
                <a:pos x="47" y="24"/>
              </a:cxn>
              <a:cxn ang="0">
                <a:pos x="49" y="24"/>
              </a:cxn>
              <a:cxn ang="0">
                <a:pos x="50" y="23"/>
              </a:cxn>
              <a:cxn ang="0">
                <a:pos x="54" y="21"/>
              </a:cxn>
              <a:cxn ang="0">
                <a:pos x="59" y="22"/>
              </a:cxn>
              <a:cxn ang="0">
                <a:pos x="59" y="21"/>
              </a:cxn>
            </a:cxnLst>
            <a:rect l="0" t="0" r="r" b="b"/>
            <a:pathLst>
              <a:path w="61" h="46">
                <a:moveTo>
                  <a:pt x="60" y="20"/>
                </a:moveTo>
                <a:cubicBezTo>
                  <a:pt x="61" y="19"/>
                  <a:pt x="60" y="19"/>
                  <a:pt x="60" y="19"/>
                </a:cubicBezTo>
                <a:cubicBezTo>
                  <a:pt x="59" y="18"/>
                  <a:pt x="59" y="18"/>
                  <a:pt x="59" y="17"/>
                </a:cubicBezTo>
                <a:cubicBezTo>
                  <a:pt x="59" y="17"/>
                  <a:pt x="57" y="13"/>
                  <a:pt x="57" y="13"/>
                </a:cubicBezTo>
                <a:cubicBezTo>
                  <a:pt x="57" y="13"/>
                  <a:pt x="57" y="12"/>
                  <a:pt x="57" y="12"/>
                </a:cubicBezTo>
                <a:cubicBezTo>
                  <a:pt x="57" y="12"/>
                  <a:pt x="57" y="11"/>
                  <a:pt x="57" y="11"/>
                </a:cubicBezTo>
                <a:cubicBezTo>
                  <a:pt x="57" y="11"/>
                  <a:pt x="57" y="10"/>
                  <a:pt x="57" y="10"/>
                </a:cubicBezTo>
                <a:cubicBezTo>
                  <a:pt x="57" y="10"/>
                  <a:pt x="57" y="9"/>
                  <a:pt x="57" y="9"/>
                </a:cubicBezTo>
                <a:cubicBezTo>
                  <a:pt x="57" y="8"/>
                  <a:pt x="57" y="8"/>
                  <a:pt x="57" y="8"/>
                </a:cubicBezTo>
                <a:cubicBezTo>
                  <a:pt x="56" y="8"/>
                  <a:pt x="57" y="7"/>
                  <a:pt x="57" y="7"/>
                </a:cubicBezTo>
                <a:cubicBezTo>
                  <a:pt x="57" y="7"/>
                  <a:pt x="57" y="7"/>
                  <a:pt x="57" y="7"/>
                </a:cubicBezTo>
                <a:cubicBezTo>
                  <a:pt x="57" y="7"/>
                  <a:pt x="56" y="7"/>
                  <a:pt x="56" y="6"/>
                </a:cubicBezTo>
                <a:cubicBezTo>
                  <a:pt x="56" y="6"/>
                  <a:pt x="55" y="5"/>
                  <a:pt x="54" y="5"/>
                </a:cubicBezTo>
                <a:cubicBezTo>
                  <a:pt x="54" y="5"/>
                  <a:pt x="54" y="5"/>
                  <a:pt x="54" y="5"/>
                </a:cubicBezTo>
                <a:cubicBezTo>
                  <a:pt x="54" y="5"/>
                  <a:pt x="52" y="4"/>
                  <a:pt x="52" y="4"/>
                </a:cubicBezTo>
                <a:cubicBezTo>
                  <a:pt x="51" y="4"/>
                  <a:pt x="51" y="4"/>
                  <a:pt x="51" y="4"/>
                </a:cubicBezTo>
                <a:cubicBezTo>
                  <a:pt x="51" y="5"/>
                  <a:pt x="51" y="5"/>
                  <a:pt x="51" y="4"/>
                </a:cubicBezTo>
                <a:cubicBezTo>
                  <a:pt x="51" y="4"/>
                  <a:pt x="51" y="3"/>
                  <a:pt x="51" y="3"/>
                </a:cubicBezTo>
                <a:cubicBezTo>
                  <a:pt x="50" y="3"/>
                  <a:pt x="50" y="3"/>
                  <a:pt x="49" y="4"/>
                </a:cubicBezTo>
                <a:cubicBezTo>
                  <a:pt x="48" y="4"/>
                  <a:pt x="45" y="5"/>
                  <a:pt x="44" y="4"/>
                </a:cubicBezTo>
                <a:cubicBezTo>
                  <a:pt x="44" y="4"/>
                  <a:pt x="43" y="4"/>
                  <a:pt x="43" y="4"/>
                </a:cubicBezTo>
                <a:cubicBezTo>
                  <a:pt x="42" y="4"/>
                  <a:pt x="42" y="3"/>
                  <a:pt x="41" y="3"/>
                </a:cubicBezTo>
                <a:cubicBezTo>
                  <a:pt x="41" y="3"/>
                  <a:pt x="40" y="2"/>
                  <a:pt x="39" y="1"/>
                </a:cubicBezTo>
                <a:cubicBezTo>
                  <a:pt x="39" y="1"/>
                  <a:pt x="39" y="1"/>
                  <a:pt x="39" y="1"/>
                </a:cubicBezTo>
                <a:cubicBezTo>
                  <a:pt x="39" y="0"/>
                  <a:pt x="40" y="0"/>
                  <a:pt x="39" y="0"/>
                </a:cubicBezTo>
                <a:cubicBezTo>
                  <a:pt x="39" y="0"/>
                  <a:pt x="39" y="0"/>
                  <a:pt x="38" y="0"/>
                </a:cubicBezTo>
                <a:cubicBezTo>
                  <a:pt x="38" y="1"/>
                  <a:pt x="37" y="0"/>
                  <a:pt x="37" y="1"/>
                </a:cubicBezTo>
                <a:cubicBezTo>
                  <a:pt x="36" y="1"/>
                  <a:pt x="36" y="1"/>
                  <a:pt x="36" y="2"/>
                </a:cubicBezTo>
                <a:cubicBezTo>
                  <a:pt x="36" y="3"/>
                  <a:pt x="34" y="7"/>
                  <a:pt x="33" y="8"/>
                </a:cubicBezTo>
                <a:cubicBezTo>
                  <a:pt x="33" y="9"/>
                  <a:pt x="32" y="10"/>
                  <a:pt x="32" y="10"/>
                </a:cubicBezTo>
                <a:cubicBezTo>
                  <a:pt x="32" y="10"/>
                  <a:pt x="31" y="12"/>
                  <a:pt x="29" y="13"/>
                </a:cubicBezTo>
                <a:cubicBezTo>
                  <a:pt x="28" y="13"/>
                  <a:pt x="25" y="14"/>
                  <a:pt x="25" y="14"/>
                </a:cubicBezTo>
                <a:cubicBezTo>
                  <a:pt x="24" y="15"/>
                  <a:pt x="23" y="15"/>
                  <a:pt x="22" y="17"/>
                </a:cubicBezTo>
                <a:cubicBezTo>
                  <a:pt x="21" y="18"/>
                  <a:pt x="20" y="18"/>
                  <a:pt x="20" y="19"/>
                </a:cubicBezTo>
                <a:cubicBezTo>
                  <a:pt x="20" y="19"/>
                  <a:pt x="20" y="19"/>
                  <a:pt x="19" y="20"/>
                </a:cubicBezTo>
                <a:cubicBezTo>
                  <a:pt x="19" y="22"/>
                  <a:pt x="18" y="24"/>
                  <a:pt x="17" y="24"/>
                </a:cubicBezTo>
                <a:cubicBezTo>
                  <a:pt x="17" y="25"/>
                  <a:pt x="17" y="26"/>
                  <a:pt x="17" y="26"/>
                </a:cubicBezTo>
                <a:cubicBezTo>
                  <a:pt x="17" y="27"/>
                  <a:pt x="17" y="28"/>
                  <a:pt x="17" y="29"/>
                </a:cubicBezTo>
                <a:cubicBezTo>
                  <a:pt x="17" y="29"/>
                  <a:pt x="17" y="29"/>
                  <a:pt x="17" y="30"/>
                </a:cubicBezTo>
                <a:cubicBezTo>
                  <a:pt x="18" y="30"/>
                  <a:pt x="18" y="32"/>
                  <a:pt x="17" y="33"/>
                </a:cubicBezTo>
                <a:cubicBezTo>
                  <a:pt x="17" y="34"/>
                  <a:pt x="15" y="37"/>
                  <a:pt x="14" y="38"/>
                </a:cubicBezTo>
                <a:cubicBezTo>
                  <a:pt x="13" y="38"/>
                  <a:pt x="12" y="39"/>
                  <a:pt x="11" y="40"/>
                </a:cubicBezTo>
                <a:cubicBezTo>
                  <a:pt x="10" y="40"/>
                  <a:pt x="9" y="42"/>
                  <a:pt x="8" y="42"/>
                </a:cubicBezTo>
                <a:cubicBezTo>
                  <a:pt x="8" y="43"/>
                  <a:pt x="6" y="43"/>
                  <a:pt x="4" y="44"/>
                </a:cubicBezTo>
                <a:cubicBezTo>
                  <a:pt x="2" y="44"/>
                  <a:pt x="2" y="44"/>
                  <a:pt x="1" y="44"/>
                </a:cubicBezTo>
                <a:cubicBezTo>
                  <a:pt x="1" y="45"/>
                  <a:pt x="1" y="45"/>
                  <a:pt x="0" y="46"/>
                </a:cubicBezTo>
                <a:cubicBezTo>
                  <a:pt x="23" y="46"/>
                  <a:pt x="23" y="46"/>
                  <a:pt x="23" y="46"/>
                </a:cubicBezTo>
                <a:cubicBezTo>
                  <a:pt x="23" y="40"/>
                  <a:pt x="23" y="40"/>
                  <a:pt x="23" y="40"/>
                </a:cubicBezTo>
                <a:cubicBezTo>
                  <a:pt x="23" y="40"/>
                  <a:pt x="25" y="38"/>
                  <a:pt x="26" y="37"/>
                </a:cubicBezTo>
                <a:cubicBezTo>
                  <a:pt x="26" y="37"/>
                  <a:pt x="28" y="36"/>
                  <a:pt x="29" y="36"/>
                </a:cubicBezTo>
                <a:cubicBezTo>
                  <a:pt x="29" y="36"/>
                  <a:pt x="30" y="35"/>
                  <a:pt x="31" y="35"/>
                </a:cubicBezTo>
                <a:cubicBezTo>
                  <a:pt x="31" y="35"/>
                  <a:pt x="32" y="35"/>
                  <a:pt x="33" y="35"/>
                </a:cubicBezTo>
                <a:cubicBezTo>
                  <a:pt x="33" y="35"/>
                  <a:pt x="33" y="35"/>
                  <a:pt x="33" y="35"/>
                </a:cubicBezTo>
                <a:cubicBezTo>
                  <a:pt x="33" y="35"/>
                  <a:pt x="33" y="34"/>
                  <a:pt x="33" y="34"/>
                </a:cubicBezTo>
                <a:cubicBezTo>
                  <a:pt x="33" y="34"/>
                  <a:pt x="34" y="34"/>
                  <a:pt x="34" y="34"/>
                </a:cubicBezTo>
                <a:cubicBezTo>
                  <a:pt x="34" y="34"/>
                  <a:pt x="35" y="34"/>
                  <a:pt x="37" y="34"/>
                </a:cubicBezTo>
                <a:cubicBezTo>
                  <a:pt x="38" y="33"/>
                  <a:pt x="39" y="33"/>
                  <a:pt x="40" y="32"/>
                </a:cubicBezTo>
                <a:cubicBezTo>
                  <a:pt x="40" y="32"/>
                  <a:pt x="41" y="31"/>
                  <a:pt x="41" y="31"/>
                </a:cubicBezTo>
                <a:cubicBezTo>
                  <a:pt x="41" y="31"/>
                  <a:pt x="41" y="31"/>
                  <a:pt x="41" y="31"/>
                </a:cubicBezTo>
                <a:cubicBezTo>
                  <a:pt x="41" y="31"/>
                  <a:pt x="43" y="30"/>
                  <a:pt x="44" y="29"/>
                </a:cubicBezTo>
                <a:cubicBezTo>
                  <a:pt x="44" y="29"/>
                  <a:pt x="46" y="29"/>
                  <a:pt x="46" y="28"/>
                </a:cubicBezTo>
                <a:cubicBezTo>
                  <a:pt x="47" y="28"/>
                  <a:pt x="47" y="28"/>
                  <a:pt x="48" y="28"/>
                </a:cubicBezTo>
                <a:cubicBezTo>
                  <a:pt x="48" y="27"/>
                  <a:pt x="47" y="27"/>
                  <a:pt x="47" y="27"/>
                </a:cubicBezTo>
                <a:cubicBezTo>
                  <a:pt x="47" y="26"/>
                  <a:pt x="47" y="26"/>
                  <a:pt x="47" y="27"/>
                </a:cubicBezTo>
                <a:cubicBezTo>
                  <a:pt x="47" y="27"/>
                  <a:pt x="47" y="27"/>
                  <a:pt x="47" y="26"/>
                </a:cubicBezTo>
                <a:cubicBezTo>
                  <a:pt x="47" y="26"/>
                  <a:pt x="47" y="26"/>
                  <a:pt x="47" y="26"/>
                </a:cubicBezTo>
                <a:cubicBezTo>
                  <a:pt x="47" y="25"/>
                  <a:pt x="47" y="25"/>
                  <a:pt x="47" y="25"/>
                </a:cubicBezTo>
                <a:cubicBezTo>
                  <a:pt x="47" y="25"/>
                  <a:pt x="46" y="25"/>
                  <a:pt x="47" y="24"/>
                </a:cubicBezTo>
                <a:cubicBezTo>
                  <a:pt x="47" y="24"/>
                  <a:pt x="47" y="24"/>
                  <a:pt x="48" y="24"/>
                </a:cubicBezTo>
                <a:cubicBezTo>
                  <a:pt x="48" y="24"/>
                  <a:pt x="49" y="24"/>
                  <a:pt x="49" y="24"/>
                </a:cubicBezTo>
                <a:cubicBezTo>
                  <a:pt x="49" y="24"/>
                  <a:pt x="50" y="23"/>
                  <a:pt x="50" y="23"/>
                </a:cubicBezTo>
                <a:cubicBezTo>
                  <a:pt x="50" y="23"/>
                  <a:pt x="50" y="23"/>
                  <a:pt x="50" y="23"/>
                </a:cubicBezTo>
                <a:cubicBezTo>
                  <a:pt x="51" y="22"/>
                  <a:pt x="51" y="22"/>
                  <a:pt x="52" y="22"/>
                </a:cubicBezTo>
                <a:cubicBezTo>
                  <a:pt x="52" y="21"/>
                  <a:pt x="54" y="21"/>
                  <a:pt x="54" y="21"/>
                </a:cubicBezTo>
                <a:cubicBezTo>
                  <a:pt x="55" y="21"/>
                  <a:pt x="56" y="21"/>
                  <a:pt x="57" y="21"/>
                </a:cubicBezTo>
                <a:cubicBezTo>
                  <a:pt x="57" y="22"/>
                  <a:pt x="59" y="22"/>
                  <a:pt x="59" y="22"/>
                </a:cubicBezTo>
                <a:cubicBezTo>
                  <a:pt x="60" y="22"/>
                  <a:pt x="60" y="21"/>
                  <a:pt x="59" y="21"/>
                </a:cubicBezTo>
                <a:cubicBezTo>
                  <a:pt x="59" y="21"/>
                  <a:pt x="59" y="21"/>
                  <a:pt x="59" y="21"/>
                </a:cubicBezTo>
                <a:cubicBezTo>
                  <a:pt x="59" y="21"/>
                  <a:pt x="60" y="20"/>
                  <a:pt x="60" y="2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 name="Freeform 819"/>
          <p:cNvSpPr>
            <a:spLocks/>
          </p:cNvSpPr>
          <p:nvPr/>
        </p:nvSpPr>
        <p:spPr bwMode="auto">
          <a:xfrm>
            <a:off x="5473560" y="4942060"/>
            <a:ext cx="218105" cy="430569"/>
          </a:xfrm>
          <a:custGeom>
            <a:avLst/>
            <a:gdLst/>
            <a:ahLst/>
            <a:cxnLst>
              <a:cxn ang="0">
                <a:pos x="33" y="7"/>
              </a:cxn>
              <a:cxn ang="0">
                <a:pos x="30" y="3"/>
              </a:cxn>
              <a:cxn ang="0">
                <a:pos x="30" y="2"/>
              </a:cxn>
              <a:cxn ang="0">
                <a:pos x="29" y="2"/>
              </a:cxn>
              <a:cxn ang="0">
                <a:pos x="28" y="4"/>
              </a:cxn>
              <a:cxn ang="0">
                <a:pos x="27" y="7"/>
              </a:cxn>
              <a:cxn ang="0">
                <a:pos x="26" y="8"/>
              </a:cxn>
              <a:cxn ang="0">
                <a:pos x="25" y="9"/>
              </a:cxn>
              <a:cxn ang="0">
                <a:pos x="23" y="8"/>
              </a:cxn>
              <a:cxn ang="0">
                <a:pos x="23" y="11"/>
              </a:cxn>
              <a:cxn ang="0">
                <a:pos x="22" y="13"/>
              </a:cxn>
              <a:cxn ang="0">
                <a:pos x="22" y="14"/>
              </a:cxn>
              <a:cxn ang="0">
                <a:pos x="21" y="15"/>
              </a:cxn>
              <a:cxn ang="0">
                <a:pos x="19" y="16"/>
              </a:cxn>
              <a:cxn ang="0">
                <a:pos x="19" y="18"/>
              </a:cxn>
              <a:cxn ang="0">
                <a:pos x="17" y="17"/>
              </a:cxn>
              <a:cxn ang="0">
                <a:pos x="15" y="20"/>
              </a:cxn>
              <a:cxn ang="0">
                <a:pos x="15" y="20"/>
              </a:cxn>
              <a:cxn ang="0">
                <a:pos x="13" y="20"/>
              </a:cxn>
              <a:cxn ang="0">
                <a:pos x="11" y="20"/>
              </a:cxn>
              <a:cxn ang="0">
                <a:pos x="10" y="21"/>
              </a:cxn>
              <a:cxn ang="0">
                <a:pos x="6" y="22"/>
              </a:cxn>
              <a:cxn ang="0">
                <a:pos x="4" y="27"/>
              </a:cxn>
              <a:cxn ang="0">
                <a:pos x="4" y="35"/>
              </a:cxn>
              <a:cxn ang="0">
                <a:pos x="5" y="39"/>
              </a:cxn>
              <a:cxn ang="0">
                <a:pos x="5" y="43"/>
              </a:cxn>
              <a:cxn ang="0">
                <a:pos x="3" y="47"/>
              </a:cxn>
              <a:cxn ang="0">
                <a:pos x="1" y="50"/>
              </a:cxn>
              <a:cxn ang="0">
                <a:pos x="0" y="51"/>
              </a:cxn>
              <a:cxn ang="0">
                <a:pos x="2" y="59"/>
              </a:cxn>
              <a:cxn ang="0">
                <a:pos x="2" y="61"/>
              </a:cxn>
              <a:cxn ang="0">
                <a:pos x="3" y="67"/>
              </a:cxn>
              <a:cxn ang="0">
                <a:pos x="13" y="69"/>
              </a:cxn>
              <a:cxn ang="0">
                <a:pos x="18" y="67"/>
              </a:cxn>
              <a:cxn ang="0">
                <a:pos x="30" y="28"/>
              </a:cxn>
              <a:cxn ang="0">
                <a:pos x="32" y="25"/>
              </a:cxn>
              <a:cxn ang="0">
                <a:pos x="32" y="22"/>
              </a:cxn>
              <a:cxn ang="0">
                <a:pos x="32" y="18"/>
              </a:cxn>
              <a:cxn ang="0">
                <a:pos x="35" y="19"/>
              </a:cxn>
              <a:cxn ang="0">
                <a:pos x="34" y="11"/>
              </a:cxn>
            </a:cxnLst>
            <a:rect l="0" t="0" r="r" b="b"/>
            <a:pathLst>
              <a:path w="36" h="71">
                <a:moveTo>
                  <a:pt x="34" y="11"/>
                </a:moveTo>
                <a:cubicBezTo>
                  <a:pt x="34" y="10"/>
                  <a:pt x="33" y="8"/>
                  <a:pt x="33" y="7"/>
                </a:cubicBezTo>
                <a:cubicBezTo>
                  <a:pt x="33" y="6"/>
                  <a:pt x="32" y="5"/>
                  <a:pt x="32" y="5"/>
                </a:cubicBezTo>
                <a:cubicBezTo>
                  <a:pt x="31" y="5"/>
                  <a:pt x="30" y="3"/>
                  <a:pt x="30" y="3"/>
                </a:cubicBezTo>
                <a:cubicBezTo>
                  <a:pt x="30" y="3"/>
                  <a:pt x="30" y="2"/>
                  <a:pt x="30" y="2"/>
                </a:cubicBezTo>
                <a:cubicBezTo>
                  <a:pt x="29" y="2"/>
                  <a:pt x="29" y="2"/>
                  <a:pt x="30" y="2"/>
                </a:cubicBezTo>
                <a:cubicBezTo>
                  <a:pt x="30" y="1"/>
                  <a:pt x="30" y="1"/>
                  <a:pt x="29" y="1"/>
                </a:cubicBezTo>
                <a:cubicBezTo>
                  <a:pt x="29" y="0"/>
                  <a:pt x="29" y="1"/>
                  <a:pt x="29" y="2"/>
                </a:cubicBezTo>
                <a:cubicBezTo>
                  <a:pt x="28" y="2"/>
                  <a:pt x="28" y="2"/>
                  <a:pt x="27" y="3"/>
                </a:cubicBezTo>
                <a:cubicBezTo>
                  <a:pt x="27" y="3"/>
                  <a:pt x="27" y="3"/>
                  <a:pt x="28" y="4"/>
                </a:cubicBezTo>
                <a:cubicBezTo>
                  <a:pt x="28" y="5"/>
                  <a:pt x="28" y="5"/>
                  <a:pt x="28" y="6"/>
                </a:cubicBezTo>
                <a:cubicBezTo>
                  <a:pt x="27" y="6"/>
                  <a:pt x="27" y="6"/>
                  <a:pt x="27" y="7"/>
                </a:cubicBezTo>
                <a:cubicBezTo>
                  <a:pt x="27" y="8"/>
                  <a:pt x="26" y="8"/>
                  <a:pt x="26" y="8"/>
                </a:cubicBezTo>
                <a:cubicBezTo>
                  <a:pt x="26" y="8"/>
                  <a:pt x="26" y="8"/>
                  <a:pt x="26" y="8"/>
                </a:cubicBezTo>
                <a:cubicBezTo>
                  <a:pt x="26" y="8"/>
                  <a:pt x="25" y="8"/>
                  <a:pt x="25" y="8"/>
                </a:cubicBezTo>
                <a:cubicBezTo>
                  <a:pt x="25" y="8"/>
                  <a:pt x="25" y="9"/>
                  <a:pt x="25" y="9"/>
                </a:cubicBezTo>
                <a:cubicBezTo>
                  <a:pt x="24" y="10"/>
                  <a:pt x="24" y="9"/>
                  <a:pt x="24" y="9"/>
                </a:cubicBezTo>
                <a:cubicBezTo>
                  <a:pt x="24" y="9"/>
                  <a:pt x="24" y="8"/>
                  <a:pt x="23" y="8"/>
                </a:cubicBezTo>
                <a:cubicBezTo>
                  <a:pt x="23" y="8"/>
                  <a:pt x="23" y="10"/>
                  <a:pt x="23" y="11"/>
                </a:cubicBezTo>
                <a:cubicBezTo>
                  <a:pt x="24" y="12"/>
                  <a:pt x="23" y="12"/>
                  <a:pt x="23" y="11"/>
                </a:cubicBezTo>
                <a:cubicBezTo>
                  <a:pt x="23" y="11"/>
                  <a:pt x="23" y="12"/>
                  <a:pt x="22" y="12"/>
                </a:cubicBezTo>
                <a:cubicBezTo>
                  <a:pt x="22" y="12"/>
                  <a:pt x="22" y="13"/>
                  <a:pt x="22" y="13"/>
                </a:cubicBezTo>
                <a:cubicBezTo>
                  <a:pt x="22" y="14"/>
                  <a:pt x="23" y="14"/>
                  <a:pt x="23" y="14"/>
                </a:cubicBezTo>
                <a:cubicBezTo>
                  <a:pt x="24" y="14"/>
                  <a:pt x="23" y="14"/>
                  <a:pt x="22" y="14"/>
                </a:cubicBezTo>
                <a:cubicBezTo>
                  <a:pt x="22" y="14"/>
                  <a:pt x="21" y="14"/>
                  <a:pt x="21" y="15"/>
                </a:cubicBezTo>
                <a:cubicBezTo>
                  <a:pt x="21" y="16"/>
                  <a:pt x="20" y="16"/>
                  <a:pt x="21" y="15"/>
                </a:cubicBezTo>
                <a:cubicBezTo>
                  <a:pt x="21" y="15"/>
                  <a:pt x="21" y="15"/>
                  <a:pt x="20" y="14"/>
                </a:cubicBezTo>
                <a:cubicBezTo>
                  <a:pt x="20" y="14"/>
                  <a:pt x="19" y="16"/>
                  <a:pt x="19" y="16"/>
                </a:cubicBezTo>
                <a:cubicBezTo>
                  <a:pt x="19" y="17"/>
                  <a:pt x="19" y="17"/>
                  <a:pt x="19" y="18"/>
                </a:cubicBezTo>
                <a:cubicBezTo>
                  <a:pt x="20" y="18"/>
                  <a:pt x="19" y="18"/>
                  <a:pt x="19" y="18"/>
                </a:cubicBezTo>
                <a:cubicBezTo>
                  <a:pt x="18" y="18"/>
                  <a:pt x="18" y="18"/>
                  <a:pt x="18" y="17"/>
                </a:cubicBezTo>
                <a:cubicBezTo>
                  <a:pt x="19" y="17"/>
                  <a:pt x="18" y="17"/>
                  <a:pt x="17" y="17"/>
                </a:cubicBezTo>
                <a:cubicBezTo>
                  <a:pt x="16" y="18"/>
                  <a:pt x="16" y="18"/>
                  <a:pt x="15" y="19"/>
                </a:cubicBezTo>
                <a:cubicBezTo>
                  <a:pt x="15" y="19"/>
                  <a:pt x="15" y="19"/>
                  <a:pt x="15" y="20"/>
                </a:cubicBezTo>
                <a:cubicBezTo>
                  <a:pt x="16" y="21"/>
                  <a:pt x="15" y="21"/>
                  <a:pt x="15" y="21"/>
                </a:cubicBezTo>
                <a:cubicBezTo>
                  <a:pt x="15" y="21"/>
                  <a:pt x="15" y="20"/>
                  <a:pt x="15" y="20"/>
                </a:cubicBezTo>
                <a:cubicBezTo>
                  <a:pt x="14" y="19"/>
                  <a:pt x="14" y="19"/>
                  <a:pt x="14" y="20"/>
                </a:cubicBezTo>
                <a:cubicBezTo>
                  <a:pt x="13" y="20"/>
                  <a:pt x="13" y="20"/>
                  <a:pt x="13" y="20"/>
                </a:cubicBezTo>
                <a:cubicBezTo>
                  <a:pt x="13" y="20"/>
                  <a:pt x="12" y="20"/>
                  <a:pt x="12" y="20"/>
                </a:cubicBezTo>
                <a:cubicBezTo>
                  <a:pt x="12" y="20"/>
                  <a:pt x="12" y="20"/>
                  <a:pt x="11" y="20"/>
                </a:cubicBezTo>
                <a:cubicBezTo>
                  <a:pt x="11" y="21"/>
                  <a:pt x="11" y="21"/>
                  <a:pt x="10" y="21"/>
                </a:cubicBezTo>
                <a:cubicBezTo>
                  <a:pt x="10" y="21"/>
                  <a:pt x="10" y="21"/>
                  <a:pt x="10" y="21"/>
                </a:cubicBezTo>
                <a:cubicBezTo>
                  <a:pt x="9" y="20"/>
                  <a:pt x="9" y="21"/>
                  <a:pt x="8" y="22"/>
                </a:cubicBezTo>
                <a:cubicBezTo>
                  <a:pt x="8" y="22"/>
                  <a:pt x="7" y="22"/>
                  <a:pt x="6" y="22"/>
                </a:cubicBezTo>
                <a:cubicBezTo>
                  <a:pt x="5" y="22"/>
                  <a:pt x="5" y="24"/>
                  <a:pt x="5" y="25"/>
                </a:cubicBezTo>
                <a:cubicBezTo>
                  <a:pt x="5" y="26"/>
                  <a:pt x="4" y="27"/>
                  <a:pt x="4" y="27"/>
                </a:cubicBezTo>
                <a:cubicBezTo>
                  <a:pt x="3" y="28"/>
                  <a:pt x="3" y="29"/>
                  <a:pt x="3" y="29"/>
                </a:cubicBezTo>
                <a:cubicBezTo>
                  <a:pt x="3" y="30"/>
                  <a:pt x="4" y="34"/>
                  <a:pt x="4" y="35"/>
                </a:cubicBezTo>
                <a:cubicBezTo>
                  <a:pt x="5" y="36"/>
                  <a:pt x="5" y="37"/>
                  <a:pt x="5" y="38"/>
                </a:cubicBezTo>
                <a:cubicBezTo>
                  <a:pt x="6" y="39"/>
                  <a:pt x="6" y="39"/>
                  <a:pt x="5" y="39"/>
                </a:cubicBezTo>
                <a:cubicBezTo>
                  <a:pt x="5" y="40"/>
                  <a:pt x="5" y="40"/>
                  <a:pt x="5" y="41"/>
                </a:cubicBezTo>
                <a:cubicBezTo>
                  <a:pt x="5" y="41"/>
                  <a:pt x="5" y="43"/>
                  <a:pt x="5" y="43"/>
                </a:cubicBezTo>
                <a:cubicBezTo>
                  <a:pt x="4" y="44"/>
                  <a:pt x="4" y="44"/>
                  <a:pt x="3" y="45"/>
                </a:cubicBezTo>
                <a:cubicBezTo>
                  <a:pt x="3" y="46"/>
                  <a:pt x="3" y="46"/>
                  <a:pt x="3" y="47"/>
                </a:cubicBezTo>
                <a:cubicBezTo>
                  <a:pt x="3" y="48"/>
                  <a:pt x="2" y="48"/>
                  <a:pt x="1" y="48"/>
                </a:cubicBezTo>
                <a:cubicBezTo>
                  <a:pt x="0" y="48"/>
                  <a:pt x="1" y="49"/>
                  <a:pt x="1" y="50"/>
                </a:cubicBezTo>
                <a:cubicBezTo>
                  <a:pt x="1" y="50"/>
                  <a:pt x="0" y="50"/>
                  <a:pt x="0" y="51"/>
                </a:cubicBezTo>
                <a:cubicBezTo>
                  <a:pt x="0" y="51"/>
                  <a:pt x="0" y="51"/>
                  <a:pt x="0" y="51"/>
                </a:cubicBezTo>
                <a:cubicBezTo>
                  <a:pt x="0" y="52"/>
                  <a:pt x="0" y="53"/>
                  <a:pt x="0" y="53"/>
                </a:cubicBezTo>
                <a:cubicBezTo>
                  <a:pt x="0" y="54"/>
                  <a:pt x="1" y="58"/>
                  <a:pt x="2" y="59"/>
                </a:cubicBezTo>
                <a:cubicBezTo>
                  <a:pt x="2" y="60"/>
                  <a:pt x="2" y="60"/>
                  <a:pt x="2" y="60"/>
                </a:cubicBezTo>
                <a:cubicBezTo>
                  <a:pt x="2" y="60"/>
                  <a:pt x="1" y="61"/>
                  <a:pt x="2" y="61"/>
                </a:cubicBezTo>
                <a:cubicBezTo>
                  <a:pt x="2" y="62"/>
                  <a:pt x="2" y="62"/>
                  <a:pt x="2" y="63"/>
                </a:cubicBezTo>
                <a:cubicBezTo>
                  <a:pt x="2" y="65"/>
                  <a:pt x="3" y="66"/>
                  <a:pt x="3" y="67"/>
                </a:cubicBezTo>
                <a:cubicBezTo>
                  <a:pt x="4" y="68"/>
                  <a:pt x="7" y="69"/>
                  <a:pt x="9" y="70"/>
                </a:cubicBezTo>
                <a:cubicBezTo>
                  <a:pt x="11" y="71"/>
                  <a:pt x="12" y="70"/>
                  <a:pt x="13" y="69"/>
                </a:cubicBezTo>
                <a:cubicBezTo>
                  <a:pt x="14" y="68"/>
                  <a:pt x="16" y="68"/>
                  <a:pt x="17" y="68"/>
                </a:cubicBezTo>
                <a:cubicBezTo>
                  <a:pt x="18" y="68"/>
                  <a:pt x="18" y="67"/>
                  <a:pt x="18" y="67"/>
                </a:cubicBezTo>
                <a:cubicBezTo>
                  <a:pt x="21" y="64"/>
                  <a:pt x="30" y="30"/>
                  <a:pt x="30" y="30"/>
                </a:cubicBezTo>
                <a:cubicBezTo>
                  <a:pt x="30" y="29"/>
                  <a:pt x="31" y="28"/>
                  <a:pt x="30" y="28"/>
                </a:cubicBezTo>
                <a:cubicBezTo>
                  <a:pt x="30" y="27"/>
                  <a:pt x="31" y="26"/>
                  <a:pt x="32" y="26"/>
                </a:cubicBezTo>
                <a:cubicBezTo>
                  <a:pt x="32" y="25"/>
                  <a:pt x="32" y="25"/>
                  <a:pt x="32" y="25"/>
                </a:cubicBezTo>
                <a:cubicBezTo>
                  <a:pt x="32" y="25"/>
                  <a:pt x="32" y="24"/>
                  <a:pt x="32" y="23"/>
                </a:cubicBezTo>
                <a:cubicBezTo>
                  <a:pt x="32" y="22"/>
                  <a:pt x="32" y="22"/>
                  <a:pt x="32" y="22"/>
                </a:cubicBezTo>
                <a:cubicBezTo>
                  <a:pt x="31" y="21"/>
                  <a:pt x="32" y="21"/>
                  <a:pt x="31" y="20"/>
                </a:cubicBezTo>
                <a:cubicBezTo>
                  <a:pt x="31" y="20"/>
                  <a:pt x="31" y="19"/>
                  <a:pt x="32" y="18"/>
                </a:cubicBezTo>
                <a:cubicBezTo>
                  <a:pt x="32" y="17"/>
                  <a:pt x="33" y="19"/>
                  <a:pt x="34" y="20"/>
                </a:cubicBezTo>
                <a:cubicBezTo>
                  <a:pt x="34" y="21"/>
                  <a:pt x="35" y="20"/>
                  <a:pt x="35" y="19"/>
                </a:cubicBezTo>
                <a:cubicBezTo>
                  <a:pt x="36" y="18"/>
                  <a:pt x="36" y="17"/>
                  <a:pt x="35" y="16"/>
                </a:cubicBezTo>
                <a:cubicBezTo>
                  <a:pt x="35" y="15"/>
                  <a:pt x="34" y="12"/>
                  <a:pt x="34"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 name="Freeform 820"/>
          <p:cNvSpPr>
            <a:spLocks/>
          </p:cNvSpPr>
          <p:nvPr/>
        </p:nvSpPr>
        <p:spPr bwMode="auto">
          <a:xfrm>
            <a:off x="5620217" y="4983425"/>
            <a:ext cx="5641" cy="7521"/>
          </a:xfrm>
          <a:custGeom>
            <a:avLst/>
            <a:gdLst/>
            <a:ahLst/>
            <a:cxnLst>
              <a:cxn ang="0">
                <a:pos x="1" y="0"/>
              </a:cxn>
              <a:cxn ang="0">
                <a:pos x="0" y="0"/>
              </a:cxn>
              <a:cxn ang="0">
                <a:pos x="1" y="1"/>
              </a:cxn>
              <a:cxn ang="0">
                <a:pos x="1" y="0"/>
              </a:cxn>
            </a:cxnLst>
            <a:rect l="0" t="0" r="r" b="b"/>
            <a:pathLst>
              <a:path w="1" h="1">
                <a:moveTo>
                  <a:pt x="1" y="0"/>
                </a:moveTo>
                <a:cubicBezTo>
                  <a:pt x="1" y="0"/>
                  <a:pt x="1" y="0"/>
                  <a:pt x="0" y="0"/>
                </a:cubicBezTo>
                <a:cubicBezTo>
                  <a:pt x="0" y="0"/>
                  <a:pt x="0" y="0"/>
                  <a:pt x="1" y="1"/>
                </a:cubicBezTo>
                <a:cubicBezTo>
                  <a:pt x="1"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 name="Freeform 821"/>
          <p:cNvSpPr>
            <a:spLocks/>
          </p:cNvSpPr>
          <p:nvPr/>
        </p:nvSpPr>
        <p:spPr bwMode="auto">
          <a:xfrm>
            <a:off x="5304341" y="6102152"/>
            <a:ext cx="5641" cy="7521"/>
          </a:xfrm>
          <a:custGeom>
            <a:avLst/>
            <a:gdLst/>
            <a:ahLst/>
            <a:cxnLst>
              <a:cxn ang="0">
                <a:pos x="0" y="0"/>
              </a:cxn>
              <a:cxn ang="0">
                <a:pos x="0" y="1"/>
              </a:cxn>
              <a:cxn ang="0">
                <a:pos x="0" y="1"/>
              </a:cxn>
              <a:cxn ang="0">
                <a:pos x="1" y="0"/>
              </a:cxn>
              <a:cxn ang="0">
                <a:pos x="0" y="0"/>
              </a:cxn>
            </a:cxnLst>
            <a:rect l="0" t="0" r="r" b="b"/>
            <a:pathLst>
              <a:path w="1" h="1">
                <a:moveTo>
                  <a:pt x="0" y="0"/>
                </a:moveTo>
                <a:cubicBezTo>
                  <a:pt x="0" y="0"/>
                  <a:pt x="0" y="1"/>
                  <a:pt x="0" y="1"/>
                </a:cubicBezTo>
                <a:cubicBezTo>
                  <a:pt x="0" y="1"/>
                  <a:pt x="0" y="1"/>
                  <a:pt x="0" y="1"/>
                </a:cubicBezTo>
                <a:cubicBezTo>
                  <a:pt x="1" y="1"/>
                  <a:pt x="1" y="1"/>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 name="Freeform 822"/>
          <p:cNvSpPr>
            <a:spLocks noEditPoints="1"/>
          </p:cNvSpPr>
          <p:nvPr/>
        </p:nvSpPr>
        <p:spPr bwMode="auto">
          <a:xfrm>
            <a:off x="4665069" y="5263577"/>
            <a:ext cx="492616" cy="413647"/>
          </a:xfrm>
          <a:custGeom>
            <a:avLst/>
            <a:gdLst/>
            <a:ahLst/>
            <a:cxnLst>
              <a:cxn ang="0">
                <a:pos x="78" y="24"/>
              </a:cxn>
              <a:cxn ang="0">
                <a:pos x="77" y="26"/>
              </a:cxn>
              <a:cxn ang="0">
                <a:pos x="73" y="26"/>
              </a:cxn>
              <a:cxn ang="0">
                <a:pos x="71" y="23"/>
              </a:cxn>
              <a:cxn ang="0">
                <a:pos x="73" y="19"/>
              </a:cxn>
              <a:cxn ang="0">
                <a:pos x="76" y="19"/>
              </a:cxn>
              <a:cxn ang="0">
                <a:pos x="77" y="17"/>
              </a:cxn>
              <a:cxn ang="0">
                <a:pos x="76" y="9"/>
              </a:cxn>
              <a:cxn ang="0">
                <a:pos x="74" y="1"/>
              </a:cxn>
              <a:cxn ang="0">
                <a:pos x="73" y="1"/>
              </a:cxn>
              <a:cxn ang="0">
                <a:pos x="69" y="0"/>
              </a:cxn>
              <a:cxn ang="0">
                <a:pos x="64" y="0"/>
              </a:cxn>
              <a:cxn ang="0">
                <a:pos x="62" y="1"/>
              </a:cxn>
              <a:cxn ang="0">
                <a:pos x="59" y="2"/>
              </a:cxn>
              <a:cxn ang="0">
                <a:pos x="52" y="7"/>
              </a:cxn>
              <a:cxn ang="0">
                <a:pos x="49" y="12"/>
              </a:cxn>
              <a:cxn ang="0">
                <a:pos x="47" y="13"/>
              </a:cxn>
              <a:cxn ang="0">
                <a:pos x="46" y="16"/>
              </a:cxn>
              <a:cxn ang="0">
                <a:pos x="41" y="19"/>
              </a:cxn>
              <a:cxn ang="0">
                <a:pos x="32" y="16"/>
              </a:cxn>
              <a:cxn ang="0">
                <a:pos x="30" y="20"/>
              </a:cxn>
              <a:cxn ang="0">
                <a:pos x="24" y="24"/>
              </a:cxn>
              <a:cxn ang="0">
                <a:pos x="21" y="24"/>
              </a:cxn>
              <a:cxn ang="0">
                <a:pos x="22" y="19"/>
              </a:cxn>
              <a:cxn ang="0">
                <a:pos x="18" y="13"/>
              </a:cxn>
              <a:cxn ang="0">
                <a:pos x="17" y="33"/>
              </a:cxn>
              <a:cxn ang="0">
                <a:pos x="8" y="35"/>
              </a:cxn>
              <a:cxn ang="0">
                <a:pos x="4" y="33"/>
              </a:cxn>
              <a:cxn ang="0">
                <a:pos x="4" y="32"/>
              </a:cxn>
              <a:cxn ang="0">
                <a:pos x="3" y="31"/>
              </a:cxn>
              <a:cxn ang="0">
                <a:pos x="0" y="33"/>
              </a:cxn>
              <a:cxn ang="0">
                <a:pos x="9" y="55"/>
              </a:cxn>
              <a:cxn ang="0">
                <a:pos x="7" y="58"/>
              </a:cxn>
              <a:cxn ang="0">
                <a:pos x="10" y="62"/>
              </a:cxn>
              <a:cxn ang="0">
                <a:pos x="11" y="63"/>
              </a:cxn>
              <a:cxn ang="0">
                <a:pos x="14" y="66"/>
              </a:cxn>
              <a:cxn ang="0">
                <a:pos x="25" y="65"/>
              </a:cxn>
              <a:cxn ang="0">
                <a:pos x="33" y="63"/>
              </a:cxn>
              <a:cxn ang="0">
                <a:pos x="42" y="63"/>
              </a:cxn>
              <a:cxn ang="0">
                <a:pos x="47" y="61"/>
              </a:cxn>
              <a:cxn ang="0">
                <a:pos x="57" y="57"/>
              </a:cxn>
              <a:cxn ang="0">
                <a:pos x="66" y="49"/>
              </a:cxn>
              <a:cxn ang="0">
                <a:pos x="77" y="35"/>
              </a:cxn>
              <a:cxn ang="0">
                <a:pos x="81" y="25"/>
              </a:cxn>
              <a:cxn ang="0">
                <a:pos x="78" y="24"/>
              </a:cxn>
              <a:cxn ang="0">
                <a:pos x="64" y="38"/>
              </a:cxn>
              <a:cxn ang="0">
                <a:pos x="63" y="40"/>
              </a:cxn>
              <a:cxn ang="0">
                <a:pos x="62" y="41"/>
              </a:cxn>
              <a:cxn ang="0">
                <a:pos x="58" y="44"/>
              </a:cxn>
              <a:cxn ang="0">
                <a:pos x="54" y="43"/>
              </a:cxn>
              <a:cxn ang="0">
                <a:pos x="52" y="39"/>
              </a:cxn>
              <a:cxn ang="0">
                <a:pos x="55" y="37"/>
              </a:cxn>
              <a:cxn ang="0">
                <a:pos x="58" y="34"/>
              </a:cxn>
              <a:cxn ang="0">
                <a:pos x="60" y="33"/>
              </a:cxn>
              <a:cxn ang="0">
                <a:pos x="62" y="35"/>
              </a:cxn>
              <a:cxn ang="0">
                <a:pos x="64" y="37"/>
              </a:cxn>
            </a:cxnLst>
            <a:rect l="0" t="0" r="r" b="b"/>
            <a:pathLst>
              <a:path w="81" h="68">
                <a:moveTo>
                  <a:pt x="78" y="24"/>
                </a:moveTo>
                <a:cubicBezTo>
                  <a:pt x="78" y="24"/>
                  <a:pt x="78" y="25"/>
                  <a:pt x="78" y="25"/>
                </a:cubicBezTo>
                <a:cubicBezTo>
                  <a:pt x="78" y="25"/>
                  <a:pt x="78" y="24"/>
                  <a:pt x="78" y="24"/>
                </a:cubicBezTo>
                <a:cubicBezTo>
                  <a:pt x="78" y="24"/>
                  <a:pt x="77" y="24"/>
                  <a:pt x="77" y="24"/>
                </a:cubicBezTo>
                <a:cubicBezTo>
                  <a:pt x="77" y="24"/>
                  <a:pt x="77" y="24"/>
                  <a:pt x="77" y="24"/>
                </a:cubicBezTo>
                <a:cubicBezTo>
                  <a:pt x="77" y="24"/>
                  <a:pt x="77" y="26"/>
                  <a:pt x="77" y="26"/>
                </a:cubicBezTo>
                <a:cubicBezTo>
                  <a:pt x="77" y="26"/>
                  <a:pt x="77" y="27"/>
                  <a:pt x="77" y="26"/>
                </a:cubicBezTo>
                <a:cubicBezTo>
                  <a:pt x="76" y="26"/>
                  <a:pt x="73" y="26"/>
                  <a:pt x="73" y="26"/>
                </a:cubicBezTo>
                <a:cubicBezTo>
                  <a:pt x="73" y="26"/>
                  <a:pt x="73" y="26"/>
                  <a:pt x="73" y="26"/>
                </a:cubicBezTo>
                <a:cubicBezTo>
                  <a:pt x="73" y="26"/>
                  <a:pt x="72" y="24"/>
                  <a:pt x="72" y="24"/>
                </a:cubicBezTo>
                <a:cubicBezTo>
                  <a:pt x="72" y="24"/>
                  <a:pt x="71" y="24"/>
                  <a:pt x="71" y="24"/>
                </a:cubicBezTo>
                <a:cubicBezTo>
                  <a:pt x="71" y="24"/>
                  <a:pt x="71" y="23"/>
                  <a:pt x="71" y="23"/>
                </a:cubicBezTo>
                <a:cubicBezTo>
                  <a:pt x="71" y="23"/>
                  <a:pt x="71" y="22"/>
                  <a:pt x="71" y="22"/>
                </a:cubicBezTo>
                <a:cubicBezTo>
                  <a:pt x="71" y="22"/>
                  <a:pt x="72" y="20"/>
                  <a:pt x="72" y="20"/>
                </a:cubicBezTo>
                <a:cubicBezTo>
                  <a:pt x="72" y="20"/>
                  <a:pt x="73" y="19"/>
                  <a:pt x="73" y="19"/>
                </a:cubicBezTo>
                <a:cubicBezTo>
                  <a:pt x="73" y="19"/>
                  <a:pt x="74" y="19"/>
                  <a:pt x="74" y="18"/>
                </a:cubicBezTo>
                <a:cubicBezTo>
                  <a:pt x="74" y="18"/>
                  <a:pt x="74" y="18"/>
                  <a:pt x="74" y="18"/>
                </a:cubicBezTo>
                <a:cubicBezTo>
                  <a:pt x="74" y="19"/>
                  <a:pt x="76" y="19"/>
                  <a:pt x="76" y="19"/>
                </a:cubicBezTo>
                <a:cubicBezTo>
                  <a:pt x="76" y="19"/>
                  <a:pt x="76" y="19"/>
                  <a:pt x="77" y="19"/>
                </a:cubicBezTo>
                <a:cubicBezTo>
                  <a:pt x="77" y="19"/>
                  <a:pt x="77" y="19"/>
                  <a:pt x="77" y="18"/>
                </a:cubicBezTo>
                <a:cubicBezTo>
                  <a:pt x="77" y="18"/>
                  <a:pt x="77" y="18"/>
                  <a:pt x="77" y="17"/>
                </a:cubicBezTo>
                <a:cubicBezTo>
                  <a:pt x="77" y="17"/>
                  <a:pt x="77" y="16"/>
                  <a:pt x="77" y="15"/>
                </a:cubicBezTo>
                <a:cubicBezTo>
                  <a:pt x="77" y="15"/>
                  <a:pt x="77" y="11"/>
                  <a:pt x="77" y="11"/>
                </a:cubicBezTo>
                <a:cubicBezTo>
                  <a:pt x="77" y="10"/>
                  <a:pt x="76" y="9"/>
                  <a:pt x="76" y="9"/>
                </a:cubicBezTo>
                <a:cubicBezTo>
                  <a:pt x="76" y="9"/>
                  <a:pt x="76" y="8"/>
                  <a:pt x="75" y="7"/>
                </a:cubicBezTo>
                <a:cubicBezTo>
                  <a:pt x="75" y="7"/>
                  <a:pt x="75" y="6"/>
                  <a:pt x="75" y="5"/>
                </a:cubicBezTo>
                <a:cubicBezTo>
                  <a:pt x="75" y="5"/>
                  <a:pt x="74" y="2"/>
                  <a:pt x="74" y="1"/>
                </a:cubicBezTo>
                <a:cubicBezTo>
                  <a:pt x="74" y="1"/>
                  <a:pt x="73" y="1"/>
                  <a:pt x="73" y="1"/>
                </a:cubicBezTo>
                <a:cubicBezTo>
                  <a:pt x="73" y="1"/>
                  <a:pt x="73" y="1"/>
                  <a:pt x="73" y="1"/>
                </a:cubicBezTo>
                <a:cubicBezTo>
                  <a:pt x="73" y="1"/>
                  <a:pt x="73" y="1"/>
                  <a:pt x="73" y="1"/>
                </a:cubicBezTo>
                <a:cubicBezTo>
                  <a:pt x="73" y="1"/>
                  <a:pt x="73" y="1"/>
                  <a:pt x="73" y="1"/>
                </a:cubicBezTo>
                <a:cubicBezTo>
                  <a:pt x="73" y="1"/>
                  <a:pt x="72" y="0"/>
                  <a:pt x="72" y="0"/>
                </a:cubicBezTo>
                <a:cubicBezTo>
                  <a:pt x="72" y="0"/>
                  <a:pt x="70" y="0"/>
                  <a:pt x="69" y="0"/>
                </a:cubicBezTo>
                <a:cubicBezTo>
                  <a:pt x="68" y="0"/>
                  <a:pt x="65" y="0"/>
                  <a:pt x="65" y="0"/>
                </a:cubicBezTo>
                <a:cubicBezTo>
                  <a:pt x="65" y="0"/>
                  <a:pt x="64" y="0"/>
                  <a:pt x="64" y="0"/>
                </a:cubicBezTo>
                <a:cubicBezTo>
                  <a:pt x="64" y="0"/>
                  <a:pt x="64" y="0"/>
                  <a:pt x="64" y="0"/>
                </a:cubicBezTo>
                <a:cubicBezTo>
                  <a:pt x="64" y="0"/>
                  <a:pt x="64" y="0"/>
                  <a:pt x="64" y="0"/>
                </a:cubicBezTo>
                <a:cubicBezTo>
                  <a:pt x="64" y="0"/>
                  <a:pt x="63" y="0"/>
                  <a:pt x="63" y="0"/>
                </a:cubicBezTo>
                <a:cubicBezTo>
                  <a:pt x="62" y="0"/>
                  <a:pt x="62" y="1"/>
                  <a:pt x="62" y="1"/>
                </a:cubicBezTo>
                <a:cubicBezTo>
                  <a:pt x="62" y="1"/>
                  <a:pt x="62" y="1"/>
                  <a:pt x="62" y="1"/>
                </a:cubicBezTo>
                <a:cubicBezTo>
                  <a:pt x="62" y="1"/>
                  <a:pt x="61" y="1"/>
                  <a:pt x="61" y="1"/>
                </a:cubicBezTo>
                <a:cubicBezTo>
                  <a:pt x="60" y="1"/>
                  <a:pt x="60" y="2"/>
                  <a:pt x="59" y="2"/>
                </a:cubicBezTo>
                <a:cubicBezTo>
                  <a:pt x="58" y="2"/>
                  <a:pt x="57" y="4"/>
                  <a:pt x="57" y="4"/>
                </a:cubicBezTo>
                <a:cubicBezTo>
                  <a:pt x="57" y="4"/>
                  <a:pt x="56" y="4"/>
                  <a:pt x="56" y="4"/>
                </a:cubicBezTo>
                <a:cubicBezTo>
                  <a:pt x="56" y="4"/>
                  <a:pt x="53" y="7"/>
                  <a:pt x="52" y="7"/>
                </a:cubicBezTo>
                <a:cubicBezTo>
                  <a:pt x="52" y="8"/>
                  <a:pt x="52" y="7"/>
                  <a:pt x="52" y="8"/>
                </a:cubicBezTo>
                <a:cubicBezTo>
                  <a:pt x="52" y="9"/>
                  <a:pt x="51" y="10"/>
                  <a:pt x="51" y="11"/>
                </a:cubicBezTo>
                <a:cubicBezTo>
                  <a:pt x="51" y="11"/>
                  <a:pt x="50" y="12"/>
                  <a:pt x="49" y="12"/>
                </a:cubicBezTo>
                <a:cubicBezTo>
                  <a:pt x="49" y="12"/>
                  <a:pt x="49" y="12"/>
                  <a:pt x="49" y="12"/>
                </a:cubicBezTo>
                <a:cubicBezTo>
                  <a:pt x="49" y="13"/>
                  <a:pt x="48" y="13"/>
                  <a:pt x="48" y="13"/>
                </a:cubicBezTo>
                <a:cubicBezTo>
                  <a:pt x="48" y="13"/>
                  <a:pt x="47" y="13"/>
                  <a:pt x="47" y="13"/>
                </a:cubicBezTo>
                <a:cubicBezTo>
                  <a:pt x="46" y="13"/>
                  <a:pt x="47" y="13"/>
                  <a:pt x="47" y="13"/>
                </a:cubicBezTo>
                <a:cubicBezTo>
                  <a:pt x="47" y="13"/>
                  <a:pt x="47" y="13"/>
                  <a:pt x="47" y="14"/>
                </a:cubicBezTo>
                <a:cubicBezTo>
                  <a:pt x="46" y="14"/>
                  <a:pt x="46" y="16"/>
                  <a:pt x="46" y="16"/>
                </a:cubicBezTo>
                <a:cubicBezTo>
                  <a:pt x="45" y="17"/>
                  <a:pt x="45" y="18"/>
                  <a:pt x="44" y="18"/>
                </a:cubicBezTo>
                <a:cubicBezTo>
                  <a:pt x="44" y="18"/>
                  <a:pt x="44" y="18"/>
                  <a:pt x="43" y="18"/>
                </a:cubicBezTo>
                <a:cubicBezTo>
                  <a:pt x="43" y="18"/>
                  <a:pt x="42" y="18"/>
                  <a:pt x="41" y="19"/>
                </a:cubicBezTo>
                <a:cubicBezTo>
                  <a:pt x="40" y="19"/>
                  <a:pt x="39" y="18"/>
                  <a:pt x="39" y="18"/>
                </a:cubicBezTo>
                <a:cubicBezTo>
                  <a:pt x="38" y="18"/>
                  <a:pt x="35" y="17"/>
                  <a:pt x="34" y="16"/>
                </a:cubicBezTo>
                <a:cubicBezTo>
                  <a:pt x="33" y="16"/>
                  <a:pt x="33" y="16"/>
                  <a:pt x="32" y="16"/>
                </a:cubicBezTo>
                <a:cubicBezTo>
                  <a:pt x="32" y="17"/>
                  <a:pt x="31" y="18"/>
                  <a:pt x="31" y="18"/>
                </a:cubicBezTo>
                <a:cubicBezTo>
                  <a:pt x="31" y="18"/>
                  <a:pt x="31" y="19"/>
                  <a:pt x="31" y="20"/>
                </a:cubicBezTo>
                <a:cubicBezTo>
                  <a:pt x="31" y="20"/>
                  <a:pt x="30" y="20"/>
                  <a:pt x="30" y="20"/>
                </a:cubicBezTo>
                <a:cubicBezTo>
                  <a:pt x="30" y="20"/>
                  <a:pt x="27" y="24"/>
                  <a:pt x="26" y="24"/>
                </a:cubicBezTo>
                <a:cubicBezTo>
                  <a:pt x="26" y="24"/>
                  <a:pt x="25" y="24"/>
                  <a:pt x="25" y="24"/>
                </a:cubicBezTo>
                <a:cubicBezTo>
                  <a:pt x="25" y="24"/>
                  <a:pt x="25" y="24"/>
                  <a:pt x="24" y="24"/>
                </a:cubicBezTo>
                <a:cubicBezTo>
                  <a:pt x="24" y="24"/>
                  <a:pt x="23" y="24"/>
                  <a:pt x="23" y="24"/>
                </a:cubicBezTo>
                <a:cubicBezTo>
                  <a:pt x="22" y="24"/>
                  <a:pt x="21" y="24"/>
                  <a:pt x="21" y="24"/>
                </a:cubicBezTo>
                <a:cubicBezTo>
                  <a:pt x="21" y="24"/>
                  <a:pt x="21" y="24"/>
                  <a:pt x="21" y="24"/>
                </a:cubicBezTo>
                <a:cubicBezTo>
                  <a:pt x="21" y="24"/>
                  <a:pt x="21" y="23"/>
                  <a:pt x="21" y="23"/>
                </a:cubicBezTo>
                <a:cubicBezTo>
                  <a:pt x="21" y="22"/>
                  <a:pt x="21" y="21"/>
                  <a:pt x="22" y="21"/>
                </a:cubicBezTo>
                <a:cubicBezTo>
                  <a:pt x="22" y="20"/>
                  <a:pt x="22" y="19"/>
                  <a:pt x="22" y="19"/>
                </a:cubicBezTo>
                <a:cubicBezTo>
                  <a:pt x="22" y="18"/>
                  <a:pt x="21" y="18"/>
                  <a:pt x="21" y="17"/>
                </a:cubicBezTo>
                <a:cubicBezTo>
                  <a:pt x="20" y="16"/>
                  <a:pt x="20" y="15"/>
                  <a:pt x="19" y="14"/>
                </a:cubicBezTo>
                <a:cubicBezTo>
                  <a:pt x="19" y="14"/>
                  <a:pt x="18" y="13"/>
                  <a:pt x="18" y="13"/>
                </a:cubicBezTo>
                <a:cubicBezTo>
                  <a:pt x="18" y="31"/>
                  <a:pt x="18" y="31"/>
                  <a:pt x="18" y="31"/>
                </a:cubicBezTo>
                <a:cubicBezTo>
                  <a:pt x="18" y="31"/>
                  <a:pt x="18" y="32"/>
                  <a:pt x="17" y="32"/>
                </a:cubicBezTo>
                <a:cubicBezTo>
                  <a:pt x="17" y="33"/>
                  <a:pt x="17" y="33"/>
                  <a:pt x="17" y="33"/>
                </a:cubicBezTo>
                <a:cubicBezTo>
                  <a:pt x="15" y="33"/>
                  <a:pt x="14" y="35"/>
                  <a:pt x="14" y="35"/>
                </a:cubicBezTo>
                <a:cubicBezTo>
                  <a:pt x="14" y="35"/>
                  <a:pt x="14" y="35"/>
                  <a:pt x="13" y="35"/>
                </a:cubicBezTo>
                <a:cubicBezTo>
                  <a:pt x="13" y="35"/>
                  <a:pt x="8" y="35"/>
                  <a:pt x="8" y="35"/>
                </a:cubicBezTo>
                <a:cubicBezTo>
                  <a:pt x="8" y="35"/>
                  <a:pt x="6" y="35"/>
                  <a:pt x="5" y="34"/>
                </a:cubicBezTo>
                <a:cubicBezTo>
                  <a:pt x="5" y="34"/>
                  <a:pt x="5" y="34"/>
                  <a:pt x="5" y="34"/>
                </a:cubicBezTo>
                <a:cubicBezTo>
                  <a:pt x="5" y="33"/>
                  <a:pt x="5" y="33"/>
                  <a:pt x="4" y="33"/>
                </a:cubicBezTo>
                <a:cubicBezTo>
                  <a:pt x="4" y="33"/>
                  <a:pt x="4" y="33"/>
                  <a:pt x="4" y="33"/>
                </a:cubicBezTo>
                <a:cubicBezTo>
                  <a:pt x="5" y="33"/>
                  <a:pt x="5" y="33"/>
                  <a:pt x="5" y="32"/>
                </a:cubicBezTo>
                <a:cubicBezTo>
                  <a:pt x="5" y="32"/>
                  <a:pt x="4" y="32"/>
                  <a:pt x="4" y="32"/>
                </a:cubicBezTo>
                <a:cubicBezTo>
                  <a:pt x="4" y="31"/>
                  <a:pt x="4" y="31"/>
                  <a:pt x="4" y="31"/>
                </a:cubicBezTo>
                <a:cubicBezTo>
                  <a:pt x="4" y="31"/>
                  <a:pt x="3" y="31"/>
                  <a:pt x="3" y="31"/>
                </a:cubicBezTo>
                <a:cubicBezTo>
                  <a:pt x="3" y="31"/>
                  <a:pt x="3" y="31"/>
                  <a:pt x="3" y="31"/>
                </a:cubicBezTo>
                <a:cubicBezTo>
                  <a:pt x="2" y="31"/>
                  <a:pt x="2" y="31"/>
                  <a:pt x="2" y="31"/>
                </a:cubicBezTo>
                <a:cubicBezTo>
                  <a:pt x="2" y="31"/>
                  <a:pt x="2" y="31"/>
                  <a:pt x="2" y="31"/>
                </a:cubicBezTo>
                <a:cubicBezTo>
                  <a:pt x="1" y="32"/>
                  <a:pt x="0" y="33"/>
                  <a:pt x="0" y="33"/>
                </a:cubicBezTo>
                <a:cubicBezTo>
                  <a:pt x="0" y="34"/>
                  <a:pt x="0" y="34"/>
                  <a:pt x="1" y="34"/>
                </a:cubicBezTo>
                <a:cubicBezTo>
                  <a:pt x="1" y="35"/>
                  <a:pt x="6" y="47"/>
                  <a:pt x="8" y="50"/>
                </a:cubicBezTo>
                <a:cubicBezTo>
                  <a:pt x="8" y="50"/>
                  <a:pt x="10" y="53"/>
                  <a:pt x="9" y="55"/>
                </a:cubicBezTo>
                <a:cubicBezTo>
                  <a:pt x="9" y="55"/>
                  <a:pt x="9" y="56"/>
                  <a:pt x="8" y="56"/>
                </a:cubicBezTo>
                <a:cubicBezTo>
                  <a:pt x="8" y="56"/>
                  <a:pt x="7" y="56"/>
                  <a:pt x="7" y="57"/>
                </a:cubicBezTo>
                <a:cubicBezTo>
                  <a:pt x="7" y="57"/>
                  <a:pt x="7" y="58"/>
                  <a:pt x="7" y="58"/>
                </a:cubicBezTo>
                <a:cubicBezTo>
                  <a:pt x="8" y="58"/>
                  <a:pt x="8" y="58"/>
                  <a:pt x="8" y="58"/>
                </a:cubicBezTo>
                <a:cubicBezTo>
                  <a:pt x="8" y="59"/>
                  <a:pt x="9" y="60"/>
                  <a:pt x="9" y="61"/>
                </a:cubicBezTo>
                <a:cubicBezTo>
                  <a:pt x="10" y="61"/>
                  <a:pt x="10" y="62"/>
                  <a:pt x="10" y="62"/>
                </a:cubicBezTo>
                <a:cubicBezTo>
                  <a:pt x="9" y="63"/>
                  <a:pt x="9" y="64"/>
                  <a:pt x="10" y="64"/>
                </a:cubicBezTo>
                <a:cubicBezTo>
                  <a:pt x="10" y="65"/>
                  <a:pt x="10" y="64"/>
                  <a:pt x="10" y="64"/>
                </a:cubicBezTo>
                <a:cubicBezTo>
                  <a:pt x="10" y="64"/>
                  <a:pt x="10" y="64"/>
                  <a:pt x="11" y="63"/>
                </a:cubicBezTo>
                <a:cubicBezTo>
                  <a:pt x="11" y="63"/>
                  <a:pt x="12" y="64"/>
                  <a:pt x="12" y="64"/>
                </a:cubicBezTo>
                <a:cubicBezTo>
                  <a:pt x="12" y="65"/>
                  <a:pt x="12" y="65"/>
                  <a:pt x="12" y="65"/>
                </a:cubicBezTo>
                <a:cubicBezTo>
                  <a:pt x="13" y="65"/>
                  <a:pt x="13" y="65"/>
                  <a:pt x="14" y="66"/>
                </a:cubicBezTo>
                <a:cubicBezTo>
                  <a:pt x="14" y="66"/>
                  <a:pt x="15" y="66"/>
                  <a:pt x="16" y="67"/>
                </a:cubicBezTo>
                <a:cubicBezTo>
                  <a:pt x="17" y="67"/>
                  <a:pt x="18" y="68"/>
                  <a:pt x="18" y="67"/>
                </a:cubicBezTo>
                <a:cubicBezTo>
                  <a:pt x="19" y="67"/>
                  <a:pt x="21" y="65"/>
                  <a:pt x="25" y="65"/>
                </a:cubicBezTo>
                <a:cubicBezTo>
                  <a:pt x="25" y="65"/>
                  <a:pt x="27" y="65"/>
                  <a:pt x="28" y="64"/>
                </a:cubicBezTo>
                <a:cubicBezTo>
                  <a:pt x="29" y="63"/>
                  <a:pt x="29" y="63"/>
                  <a:pt x="30" y="63"/>
                </a:cubicBezTo>
                <a:cubicBezTo>
                  <a:pt x="31" y="63"/>
                  <a:pt x="32" y="63"/>
                  <a:pt x="33" y="63"/>
                </a:cubicBezTo>
                <a:cubicBezTo>
                  <a:pt x="33" y="63"/>
                  <a:pt x="34" y="63"/>
                  <a:pt x="35" y="63"/>
                </a:cubicBezTo>
                <a:cubicBezTo>
                  <a:pt x="35" y="63"/>
                  <a:pt x="36" y="63"/>
                  <a:pt x="38" y="63"/>
                </a:cubicBezTo>
                <a:cubicBezTo>
                  <a:pt x="40" y="64"/>
                  <a:pt x="42" y="64"/>
                  <a:pt x="42" y="63"/>
                </a:cubicBezTo>
                <a:cubicBezTo>
                  <a:pt x="43" y="63"/>
                  <a:pt x="44" y="63"/>
                  <a:pt x="44" y="63"/>
                </a:cubicBezTo>
                <a:cubicBezTo>
                  <a:pt x="45" y="63"/>
                  <a:pt x="46" y="63"/>
                  <a:pt x="46" y="62"/>
                </a:cubicBezTo>
                <a:cubicBezTo>
                  <a:pt x="46" y="62"/>
                  <a:pt x="47" y="61"/>
                  <a:pt x="47" y="61"/>
                </a:cubicBezTo>
                <a:cubicBezTo>
                  <a:pt x="48" y="61"/>
                  <a:pt x="51" y="61"/>
                  <a:pt x="53" y="60"/>
                </a:cubicBezTo>
                <a:cubicBezTo>
                  <a:pt x="54" y="59"/>
                  <a:pt x="55" y="59"/>
                  <a:pt x="55" y="59"/>
                </a:cubicBezTo>
                <a:cubicBezTo>
                  <a:pt x="56" y="58"/>
                  <a:pt x="56" y="58"/>
                  <a:pt x="57" y="57"/>
                </a:cubicBezTo>
                <a:cubicBezTo>
                  <a:pt x="57" y="57"/>
                  <a:pt x="58" y="56"/>
                  <a:pt x="59" y="56"/>
                </a:cubicBezTo>
                <a:cubicBezTo>
                  <a:pt x="59" y="56"/>
                  <a:pt x="62" y="53"/>
                  <a:pt x="62" y="53"/>
                </a:cubicBezTo>
                <a:cubicBezTo>
                  <a:pt x="62" y="53"/>
                  <a:pt x="65" y="50"/>
                  <a:pt x="66" y="49"/>
                </a:cubicBezTo>
                <a:cubicBezTo>
                  <a:pt x="67" y="48"/>
                  <a:pt x="69" y="45"/>
                  <a:pt x="71" y="43"/>
                </a:cubicBezTo>
                <a:cubicBezTo>
                  <a:pt x="72" y="41"/>
                  <a:pt x="74" y="37"/>
                  <a:pt x="76" y="35"/>
                </a:cubicBezTo>
                <a:cubicBezTo>
                  <a:pt x="76" y="35"/>
                  <a:pt x="77" y="35"/>
                  <a:pt x="77" y="35"/>
                </a:cubicBezTo>
                <a:cubicBezTo>
                  <a:pt x="77" y="34"/>
                  <a:pt x="77" y="34"/>
                  <a:pt x="78" y="34"/>
                </a:cubicBezTo>
                <a:cubicBezTo>
                  <a:pt x="78" y="34"/>
                  <a:pt x="80" y="32"/>
                  <a:pt x="80" y="30"/>
                </a:cubicBezTo>
                <a:cubicBezTo>
                  <a:pt x="80" y="28"/>
                  <a:pt x="81" y="25"/>
                  <a:pt x="81" y="25"/>
                </a:cubicBezTo>
                <a:cubicBezTo>
                  <a:pt x="81" y="25"/>
                  <a:pt x="81" y="24"/>
                  <a:pt x="81" y="24"/>
                </a:cubicBezTo>
                <a:cubicBezTo>
                  <a:pt x="78" y="24"/>
                  <a:pt x="78" y="24"/>
                  <a:pt x="78" y="24"/>
                </a:cubicBezTo>
                <a:cubicBezTo>
                  <a:pt x="78" y="24"/>
                  <a:pt x="78" y="24"/>
                  <a:pt x="78" y="24"/>
                </a:cubicBezTo>
                <a:close/>
                <a:moveTo>
                  <a:pt x="64" y="38"/>
                </a:moveTo>
                <a:cubicBezTo>
                  <a:pt x="64" y="38"/>
                  <a:pt x="64" y="38"/>
                  <a:pt x="64" y="38"/>
                </a:cubicBezTo>
                <a:cubicBezTo>
                  <a:pt x="64" y="38"/>
                  <a:pt x="64" y="38"/>
                  <a:pt x="64" y="38"/>
                </a:cubicBezTo>
                <a:cubicBezTo>
                  <a:pt x="64" y="39"/>
                  <a:pt x="63" y="39"/>
                  <a:pt x="63" y="39"/>
                </a:cubicBezTo>
                <a:cubicBezTo>
                  <a:pt x="63" y="39"/>
                  <a:pt x="63" y="40"/>
                  <a:pt x="63" y="40"/>
                </a:cubicBezTo>
                <a:cubicBezTo>
                  <a:pt x="63" y="40"/>
                  <a:pt x="63" y="40"/>
                  <a:pt x="63" y="40"/>
                </a:cubicBezTo>
                <a:cubicBezTo>
                  <a:pt x="63" y="40"/>
                  <a:pt x="63" y="40"/>
                  <a:pt x="63" y="40"/>
                </a:cubicBezTo>
                <a:cubicBezTo>
                  <a:pt x="63" y="40"/>
                  <a:pt x="63" y="41"/>
                  <a:pt x="63" y="41"/>
                </a:cubicBezTo>
                <a:cubicBezTo>
                  <a:pt x="63" y="41"/>
                  <a:pt x="62" y="41"/>
                  <a:pt x="62" y="41"/>
                </a:cubicBezTo>
                <a:cubicBezTo>
                  <a:pt x="62" y="41"/>
                  <a:pt x="59" y="42"/>
                  <a:pt x="59" y="42"/>
                </a:cubicBezTo>
                <a:cubicBezTo>
                  <a:pt x="59" y="42"/>
                  <a:pt x="59" y="42"/>
                  <a:pt x="59" y="42"/>
                </a:cubicBezTo>
                <a:cubicBezTo>
                  <a:pt x="59" y="42"/>
                  <a:pt x="58" y="44"/>
                  <a:pt x="58" y="44"/>
                </a:cubicBezTo>
                <a:cubicBezTo>
                  <a:pt x="58" y="44"/>
                  <a:pt x="58" y="45"/>
                  <a:pt x="57" y="45"/>
                </a:cubicBezTo>
                <a:cubicBezTo>
                  <a:pt x="57" y="45"/>
                  <a:pt x="57" y="45"/>
                  <a:pt x="57" y="44"/>
                </a:cubicBezTo>
                <a:cubicBezTo>
                  <a:pt x="57" y="44"/>
                  <a:pt x="55" y="43"/>
                  <a:pt x="54" y="43"/>
                </a:cubicBezTo>
                <a:cubicBezTo>
                  <a:pt x="54" y="43"/>
                  <a:pt x="54" y="43"/>
                  <a:pt x="54" y="42"/>
                </a:cubicBezTo>
                <a:cubicBezTo>
                  <a:pt x="54" y="42"/>
                  <a:pt x="53" y="41"/>
                  <a:pt x="53" y="40"/>
                </a:cubicBezTo>
                <a:cubicBezTo>
                  <a:pt x="53" y="40"/>
                  <a:pt x="52" y="39"/>
                  <a:pt x="52" y="39"/>
                </a:cubicBezTo>
                <a:cubicBezTo>
                  <a:pt x="53" y="39"/>
                  <a:pt x="53" y="39"/>
                  <a:pt x="53" y="39"/>
                </a:cubicBezTo>
                <a:cubicBezTo>
                  <a:pt x="53" y="39"/>
                  <a:pt x="54" y="38"/>
                  <a:pt x="54" y="38"/>
                </a:cubicBezTo>
                <a:cubicBezTo>
                  <a:pt x="54" y="38"/>
                  <a:pt x="55" y="37"/>
                  <a:pt x="55" y="37"/>
                </a:cubicBezTo>
                <a:cubicBezTo>
                  <a:pt x="55" y="37"/>
                  <a:pt x="56" y="36"/>
                  <a:pt x="56" y="36"/>
                </a:cubicBezTo>
                <a:cubicBezTo>
                  <a:pt x="56" y="36"/>
                  <a:pt x="56" y="35"/>
                  <a:pt x="56" y="35"/>
                </a:cubicBezTo>
                <a:cubicBezTo>
                  <a:pt x="56" y="35"/>
                  <a:pt x="58" y="34"/>
                  <a:pt x="58" y="34"/>
                </a:cubicBezTo>
                <a:cubicBezTo>
                  <a:pt x="58" y="34"/>
                  <a:pt x="58" y="34"/>
                  <a:pt x="59" y="34"/>
                </a:cubicBezTo>
                <a:cubicBezTo>
                  <a:pt x="59" y="34"/>
                  <a:pt x="60" y="33"/>
                  <a:pt x="60" y="33"/>
                </a:cubicBezTo>
                <a:cubicBezTo>
                  <a:pt x="60" y="33"/>
                  <a:pt x="60" y="33"/>
                  <a:pt x="60" y="33"/>
                </a:cubicBezTo>
                <a:cubicBezTo>
                  <a:pt x="61" y="34"/>
                  <a:pt x="61" y="34"/>
                  <a:pt x="61" y="34"/>
                </a:cubicBezTo>
                <a:cubicBezTo>
                  <a:pt x="61" y="34"/>
                  <a:pt x="61" y="34"/>
                  <a:pt x="61" y="34"/>
                </a:cubicBezTo>
                <a:cubicBezTo>
                  <a:pt x="61" y="34"/>
                  <a:pt x="62" y="34"/>
                  <a:pt x="62" y="35"/>
                </a:cubicBezTo>
                <a:cubicBezTo>
                  <a:pt x="62" y="35"/>
                  <a:pt x="63" y="36"/>
                  <a:pt x="64" y="36"/>
                </a:cubicBezTo>
                <a:cubicBezTo>
                  <a:pt x="64" y="36"/>
                  <a:pt x="64" y="36"/>
                  <a:pt x="64" y="36"/>
                </a:cubicBezTo>
                <a:cubicBezTo>
                  <a:pt x="64" y="36"/>
                  <a:pt x="64" y="37"/>
                  <a:pt x="64" y="37"/>
                </a:cubicBezTo>
                <a:cubicBezTo>
                  <a:pt x="64" y="37"/>
                  <a:pt x="64" y="38"/>
                  <a:pt x="64" y="3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 name="Freeform 823"/>
          <p:cNvSpPr>
            <a:spLocks/>
          </p:cNvSpPr>
          <p:nvPr/>
        </p:nvSpPr>
        <p:spPr bwMode="auto">
          <a:xfrm>
            <a:off x="4422521" y="4466366"/>
            <a:ext cx="24443" cy="18802"/>
          </a:xfrm>
          <a:custGeom>
            <a:avLst/>
            <a:gdLst/>
            <a:ahLst/>
            <a:cxnLst>
              <a:cxn ang="0">
                <a:pos x="3" y="0"/>
              </a:cxn>
              <a:cxn ang="0">
                <a:pos x="1" y="1"/>
              </a:cxn>
              <a:cxn ang="0">
                <a:pos x="1" y="2"/>
              </a:cxn>
              <a:cxn ang="0">
                <a:pos x="0" y="2"/>
              </a:cxn>
              <a:cxn ang="0">
                <a:pos x="1" y="3"/>
              </a:cxn>
              <a:cxn ang="0">
                <a:pos x="2" y="3"/>
              </a:cxn>
              <a:cxn ang="0">
                <a:pos x="3" y="0"/>
              </a:cxn>
            </a:cxnLst>
            <a:rect l="0" t="0" r="r" b="b"/>
            <a:pathLst>
              <a:path w="4" h="3">
                <a:moveTo>
                  <a:pt x="3" y="0"/>
                </a:moveTo>
                <a:cubicBezTo>
                  <a:pt x="2" y="1"/>
                  <a:pt x="1" y="1"/>
                  <a:pt x="1" y="1"/>
                </a:cubicBezTo>
                <a:cubicBezTo>
                  <a:pt x="1" y="2"/>
                  <a:pt x="1" y="2"/>
                  <a:pt x="1" y="2"/>
                </a:cubicBezTo>
                <a:cubicBezTo>
                  <a:pt x="1" y="2"/>
                  <a:pt x="0" y="1"/>
                  <a:pt x="0" y="2"/>
                </a:cubicBezTo>
                <a:cubicBezTo>
                  <a:pt x="0" y="2"/>
                  <a:pt x="0" y="3"/>
                  <a:pt x="1" y="3"/>
                </a:cubicBezTo>
                <a:cubicBezTo>
                  <a:pt x="1" y="3"/>
                  <a:pt x="2" y="3"/>
                  <a:pt x="2" y="3"/>
                </a:cubicBezTo>
                <a:cubicBezTo>
                  <a:pt x="2" y="2"/>
                  <a:pt x="4"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 name="Freeform 824"/>
          <p:cNvSpPr>
            <a:spLocks/>
          </p:cNvSpPr>
          <p:nvPr/>
        </p:nvSpPr>
        <p:spPr bwMode="auto">
          <a:xfrm>
            <a:off x="4367995" y="4569778"/>
            <a:ext cx="5641" cy="13161"/>
          </a:xfrm>
          <a:custGeom>
            <a:avLst/>
            <a:gdLst/>
            <a:ahLst/>
            <a:cxnLst>
              <a:cxn ang="0">
                <a:pos x="0" y="1"/>
              </a:cxn>
              <a:cxn ang="0">
                <a:pos x="0" y="2"/>
              </a:cxn>
              <a:cxn ang="0">
                <a:pos x="1" y="0"/>
              </a:cxn>
              <a:cxn ang="0">
                <a:pos x="0" y="1"/>
              </a:cxn>
            </a:cxnLst>
            <a:rect l="0" t="0" r="r" b="b"/>
            <a:pathLst>
              <a:path w="1" h="2">
                <a:moveTo>
                  <a:pt x="0" y="1"/>
                </a:moveTo>
                <a:cubicBezTo>
                  <a:pt x="0" y="1"/>
                  <a:pt x="0" y="2"/>
                  <a:pt x="0" y="2"/>
                </a:cubicBezTo>
                <a:cubicBezTo>
                  <a:pt x="1" y="1"/>
                  <a:pt x="1" y="1"/>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 name="Freeform 825"/>
          <p:cNvSpPr>
            <a:spLocks/>
          </p:cNvSpPr>
          <p:nvPr/>
        </p:nvSpPr>
        <p:spPr bwMode="auto">
          <a:xfrm>
            <a:off x="4452605" y="4509611"/>
            <a:ext cx="60167" cy="43245"/>
          </a:xfrm>
          <a:custGeom>
            <a:avLst/>
            <a:gdLst/>
            <a:ahLst/>
            <a:cxnLst>
              <a:cxn ang="0">
                <a:pos x="4" y="1"/>
              </a:cxn>
              <a:cxn ang="0">
                <a:pos x="2" y="0"/>
              </a:cxn>
              <a:cxn ang="0">
                <a:pos x="2" y="1"/>
              </a:cxn>
              <a:cxn ang="0">
                <a:pos x="2" y="3"/>
              </a:cxn>
              <a:cxn ang="0">
                <a:pos x="1" y="4"/>
              </a:cxn>
              <a:cxn ang="0">
                <a:pos x="1" y="5"/>
              </a:cxn>
              <a:cxn ang="0">
                <a:pos x="0" y="6"/>
              </a:cxn>
              <a:cxn ang="0">
                <a:pos x="1" y="6"/>
              </a:cxn>
              <a:cxn ang="0">
                <a:pos x="1" y="7"/>
              </a:cxn>
              <a:cxn ang="0">
                <a:pos x="1" y="7"/>
              </a:cxn>
              <a:cxn ang="0">
                <a:pos x="2" y="7"/>
              </a:cxn>
              <a:cxn ang="0">
                <a:pos x="8" y="7"/>
              </a:cxn>
              <a:cxn ang="0">
                <a:pos x="9" y="7"/>
              </a:cxn>
              <a:cxn ang="0">
                <a:pos x="10" y="7"/>
              </a:cxn>
              <a:cxn ang="0">
                <a:pos x="10" y="1"/>
              </a:cxn>
              <a:cxn ang="0">
                <a:pos x="10" y="1"/>
              </a:cxn>
              <a:cxn ang="0">
                <a:pos x="4" y="1"/>
              </a:cxn>
              <a:cxn ang="0">
                <a:pos x="4" y="1"/>
              </a:cxn>
            </a:cxnLst>
            <a:rect l="0" t="0" r="r" b="b"/>
            <a:pathLst>
              <a:path w="10" h="7">
                <a:moveTo>
                  <a:pt x="4" y="1"/>
                </a:moveTo>
                <a:cubicBezTo>
                  <a:pt x="2" y="0"/>
                  <a:pt x="2" y="0"/>
                  <a:pt x="2" y="0"/>
                </a:cubicBezTo>
                <a:cubicBezTo>
                  <a:pt x="2" y="1"/>
                  <a:pt x="2" y="1"/>
                  <a:pt x="2" y="1"/>
                </a:cubicBezTo>
                <a:cubicBezTo>
                  <a:pt x="2" y="2"/>
                  <a:pt x="2" y="2"/>
                  <a:pt x="2" y="3"/>
                </a:cubicBezTo>
                <a:cubicBezTo>
                  <a:pt x="1" y="4"/>
                  <a:pt x="1" y="4"/>
                  <a:pt x="1" y="4"/>
                </a:cubicBezTo>
                <a:cubicBezTo>
                  <a:pt x="1" y="4"/>
                  <a:pt x="1" y="4"/>
                  <a:pt x="1" y="5"/>
                </a:cubicBezTo>
                <a:cubicBezTo>
                  <a:pt x="0" y="5"/>
                  <a:pt x="0" y="6"/>
                  <a:pt x="0" y="6"/>
                </a:cubicBezTo>
                <a:cubicBezTo>
                  <a:pt x="0" y="7"/>
                  <a:pt x="0" y="6"/>
                  <a:pt x="1" y="6"/>
                </a:cubicBezTo>
                <a:cubicBezTo>
                  <a:pt x="1" y="6"/>
                  <a:pt x="1" y="6"/>
                  <a:pt x="1" y="7"/>
                </a:cubicBezTo>
                <a:cubicBezTo>
                  <a:pt x="1" y="7"/>
                  <a:pt x="1" y="7"/>
                  <a:pt x="1" y="7"/>
                </a:cubicBezTo>
                <a:cubicBezTo>
                  <a:pt x="2" y="7"/>
                  <a:pt x="2" y="7"/>
                  <a:pt x="2" y="7"/>
                </a:cubicBezTo>
                <a:cubicBezTo>
                  <a:pt x="8" y="7"/>
                  <a:pt x="8" y="7"/>
                  <a:pt x="8" y="7"/>
                </a:cubicBezTo>
                <a:cubicBezTo>
                  <a:pt x="8" y="7"/>
                  <a:pt x="8" y="7"/>
                  <a:pt x="9" y="7"/>
                </a:cubicBezTo>
                <a:cubicBezTo>
                  <a:pt x="9" y="7"/>
                  <a:pt x="10" y="7"/>
                  <a:pt x="10" y="7"/>
                </a:cubicBezTo>
                <a:cubicBezTo>
                  <a:pt x="10" y="6"/>
                  <a:pt x="10" y="1"/>
                  <a:pt x="10" y="1"/>
                </a:cubicBezTo>
                <a:cubicBezTo>
                  <a:pt x="10" y="1"/>
                  <a:pt x="10" y="1"/>
                  <a:pt x="10" y="1"/>
                </a:cubicBezTo>
                <a:cubicBezTo>
                  <a:pt x="8" y="1"/>
                  <a:pt x="4" y="1"/>
                  <a:pt x="4" y="1"/>
                </a:cubicBezTo>
                <a:cubicBezTo>
                  <a:pt x="4" y="1"/>
                  <a:pt x="4" y="1"/>
                  <a:pt x="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 name="Freeform 826"/>
          <p:cNvSpPr>
            <a:spLocks/>
          </p:cNvSpPr>
          <p:nvPr/>
        </p:nvSpPr>
        <p:spPr bwMode="auto">
          <a:xfrm>
            <a:off x="3783249" y="4351673"/>
            <a:ext cx="13161" cy="11281"/>
          </a:xfrm>
          <a:custGeom>
            <a:avLst/>
            <a:gdLst/>
            <a:ahLst/>
            <a:cxnLst>
              <a:cxn ang="0">
                <a:pos x="1" y="0"/>
              </a:cxn>
              <a:cxn ang="0">
                <a:pos x="0" y="0"/>
              </a:cxn>
              <a:cxn ang="0">
                <a:pos x="1" y="1"/>
              </a:cxn>
              <a:cxn ang="0">
                <a:pos x="2" y="1"/>
              </a:cxn>
              <a:cxn ang="0">
                <a:pos x="1" y="0"/>
              </a:cxn>
            </a:cxnLst>
            <a:rect l="0" t="0" r="r" b="b"/>
            <a:pathLst>
              <a:path w="2" h="2">
                <a:moveTo>
                  <a:pt x="1" y="0"/>
                </a:moveTo>
                <a:cubicBezTo>
                  <a:pt x="0" y="0"/>
                  <a:pt x="0" y="0"/>
                  <a:pt x="0" y="0"/>
                </a:cubicBezTo>
                <a:cubicBezTo>
                  <a:pt x="0" y="0"/>
                  <a:pt x="1" y="1"/>
                  <a:pt x="1" y="1"/>
                </a:cubicBezTo>
                <a:cubicBezTo>
                  <a:pt x="2" y="2"/>
                  <a:pt x="2" y="1"/>
                  <a:pt x="2" y="1"/>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 name="Freeform 827"/>
          <p:cNvSpPr>
            <a:spLocks/>
          </p:cNvSpPr>
          <p:nvPr/>
        </p:nvSpPr>
        <p:spPr bwMode="auto">
          <a:xfrm>
            <a:off x="3771967" y="4278345"/>
            <a:ext cx="90250" cy="97771"/>
          </a:xfrm>
          <a:custGeom>
            <a:avLst/>
            <a:gdLst/>
            <a:ahLst/>
            <a:cxnLst>
              <a:cxn ang="0">
                <a:pos x="11" y="13"/>
              </a:cxn>
              <a:cxn ang="0">
                <a:pos x="12" y="12"/>
              </a:cxn>
              <a:cxn ang="0">
                <a:pos x="13" y="11"/>
              </a:cxn>
              <a:cxn ang="0">
                <a:pos x="14" y="9"/>
              </a:cxn>
              <a:cxn ang="0">
                <a:pos x="15" y="9"/>
              </a:cxn>
              <a:cxn ang="0">
                <a:pos x="15" y="8"/>
              </a:cxn>
              <a:cxn ang="0">
                <a:pos x="14" y="8"/>
              </a:cxn>
              <a:cxn ang="0">
                <a:pos x="13" y="9"/>
              </a:cxn>
              <a:cxn ang="0">
                <a:pos x="13" y="9"/>
              </a:cxn>
              <a:cxn ang="0">
                <a:pos x="13" y="8"/>
              </a:cxn>
              <a:cxn ang="0">
                <a:pos x="13" y="7"/>
              </a:cxn>
              <a:cxn ang="0">
                <a:pos x="14" y="7"/>
              </a:cxn>
              <a:cxn ang="0">
                <a:pos x="13" y="5"/>
              </a:cxn>
              <a:cxn ang="0">
                <a:pos x="13" y="5"/>
              </a:cxn>
              <a:cxn ang="0">
                <a:pos x="12" y="4"/>
              </a:cxn>
              <a:cxn ang="0">
                <a:pos x="11" y="1"/>
              </a:cxn>
              <a:cxn ang="0">
                <a:pos x="9" y="0"/>
              </a:cxn>
              <a:cxn ang="0">
                <a:pos x="6" y="1"/>
              </a:cxn>
              <a:cxn ang="0">
                <a:pos x="4" y="1"/>
              </a:cxn>
              <a:cxn ang="0">
                <a:pos x="3" y="2"/>
              </a:cxn>
              <a:cxn ang="0">
                <a:pos x="3" y="2"/>
              </a:cxn>
              <a:cxn ang="0">
                <a:pos x="1" y="5"/>
              </a:cxn>
              <a:cxn ang="0">
                <a:pos x="0" y="5"/>
              </a:cxn>
              <a:cxn ang="0">
                <a:pos x="0" y="5"/>
              </a:cxn>
              <a:cxn ang="0">
                <a:pos x="1" y="6"/>
              </a:cxn>
              <a:cxn ang="0">
                <a:pos x="1" y="7"/>
              </a:cxn>
              <a:cxn ang="0">
                <a:pos x="2" y="7"/>
              </a:cxn>
              <a:cxn ang="0">
                <a:pos x="2" y="8"/>
              </a:cxn>
              <a:cxn ang="0">
                <a:pos x="1" y="8"/>
              </a:cxn>
              <a:cxn ang="0">
                <a:pos x="1" y="8"/>
              </a:cxn>
              <a:cxn ang="0">
                <a:pos x="0" y="8"/>
              </a:cxn>
              <a:cxn ang="0">
                <a:pos x="1" y="9"/>
              </a:cxn>
              <a:cxn ang="0">
                <a:pos x="2" y="10"/>
              </a:cxn>
              <a:cxn ang="0">
                <a:pos x="3" y="12"/>
              </a:cxn>
              <a:cxn ang="0">
                <a:pos x="4" y="12"/>
              </a:cxn>
              <a:cxn ang="0">
                <a:pos x="4" y="13"/>
              </a:cxn>
              <a:cxn ang="0">
                <a:pos x="4" y="13"/>
              </a:cxn>
              <a:cxn ang="0">
                <a:pos x="4" y="13"/>
              </a:cxn>
              <a:cxn ang="0">
                <a:pos x="4" y="13"/>
              </a:cxn>
              <a:cxn ang="0">
                <a:pos x="4" y="14"/>
              </a:cxn>
              <a:cxn ang="0">
                <a:pos x="6" y="14"/>
              </a:cxn>
              <a:cxn ang="0">
                <a:pos x="9" y="16"/>
              </a:cxn>
              <a:cxn ang="0">
                <a:pos x="10" y="14"/>
              </a:cxn>
              <a:cxn ang="0">
                <a:pos x="11" y="13"/>
              </a:cxn>
            </a:cxnLst>
            <a:rect l="0" t="0" r="r" b="b"/>
            <a:pathLst>
              <a:path w="15" h="16">
                <a:moveTo>
                  <a:pt x="11" y="13"/>
                </a:moveTo>
                <a:cubicBezTo>
                  <a:pt x="11" y="13"/>
                  <a:pt x="12" y="12"/>
                  <a:pt x="12" y="12"/>
                </a:cubicBezTo>
                <a:cubicBezTo>
                  <a:pt x="13" y="12"/>
                  <a:pt x="13" y="11"/>
                  <a:pt x="13" y="11"/>
                </a:cubicBezTo>
                <a:cubicBezTo>
                  <a:pt x="13" y="10"/>
                  <a:pt x="13" y="10"/>
                  <a:pt x="14" y="9"/>
                </a:cubicBezTo>
                <a:cubicBezTo>
                  <a:pt x="15" y="9"/>
                  <a:pt x="15" y="9"/>
                  <a:pt x="15" y="9"/>
                </a:cubicBezTo>
                <a:cubicBezTo>
                  <a:pt x="15" y="9"/>
                  <a:pt x="15" y="8"/>
                  <a:pt x="15" y="8"/>
                </a:cubicBezTo>
                <a:cubicBezTo>
                  <a:pt x="14" y="8"/>
                  <a:pt x="14" y="8"/>
                  <a:pt x="14" y="8"/>
                </a:cubicBezTo>
                <a:cubicBezTo>
                  <a:pt x="14" y="9"/>
                  <a:pt x="14" y="9"/>
                  <a:pt x="13" y="9"/>
                </a:cubicBezTo>
                <a:cubicBezTo>
                  <a:pt x="13" y="9"/>
                  <a:pt x="13" y="9"/>
                  <a:pt x="13" y="9"/>
                </a:cubicBezTo>
                <a:cubicBezTo>
                  <a:pt x="13" y="9"/>
                  <a:pt x="13" y="8"/>
                  <a:pt x="13" y="8"/>
                </a:cubicBezTo>
                <a:cubicBezTo>
                  <a:pt x="13" y="8"/>
                  <a:pt x="13" y="7"/>
                  <a:pt x="13" y="7"/>
                </a:cubicBezTo>
                <a:cubicBezTo>
                  <a:pt x="14" y="7"/>
                  <a:pt x="14" y="7"/>
                  <a:pt x="14" y="7"/>
                </a:cubicBezTo>
                <a:cubicBezTo>
                  <a:pt x="14" y="7"/>
                  <a:pt x="13" y="5"/>
                  <a:pt x="13" y="5"/>
                </a:cubicBezTo>
                <a:cubicBezTo>
                  <a:pt x="13" y="5"/>
                  <a:pt x="13" y="5"/>
                  <a:pt x="13" y="5"/>
                </a:cubicBezTo>
                <a:cubicBezTo>
                  <a:pt x="12" y="5"/>
                  <a:pt x="12" y="4"/>
                  <a:pt x="12" y="4"/>
                </a:cubicBezTo>
                <a:cubicBezTo>
                  <a:pt x="12" y="4"/>
                  <a:pt x="11" y="2"/>
                  <a:pt x="11" y="1"/>
                </a:cubicBezTo>
                <a:cubicBezTo>
                  <a:pt x="10" y="0"/>
                  <a:pt x="9" y="0"/>
                  <a:pt x="9" y="0"/>
                </a:cubicBezTo>
                <a:cubicBezTo>
                  <a:pt x="8" y="0"/>
                  <a:pt x="6" y="1"/>
                  <a:pt x="6" y="1"/>
                </a:cubicBezTo>
                <a:cubicBezTo>
                  <a:pt x="5" y="1"/>
                  <a:pt x="5" y="1"/>
                  <a:pt x="4" y="1"/>
                </a:cubicBezTo>
                <a:cubicBezTo>
                  <a:pt x="4" y="1"/>
                  <a:pt x="4" y="1"/>
                  <a:pt x="3" y="2"/>
                </a:cubicBezTo>
                <a:cubicBezTo>
                  <a:pt x="3" y="2"/>
                  <a:pt x="3" y="2"/>
                  <a:pt x="3" y="2"/>
                </a:cubicBezTo>
                <a:cubicBezTo>
                  <a:pt x="3" y="3"/>
                  <a:pt x="2" y="4"/>
                  <a:pt x="1" y="5"/>
                </a:cubicBezTo>
                <a:cubicBezTo>
                  <a:pt x="1" y="5"/>
                  <a:pt x="0" y="5"/>
                  <a:pt x="0" y="5"/>
                </a:cubicBezTo>
                <a:cubicBezTo>
                  <a:pt x="0" y="5"/>
                  <a:pt x="0" y="5"/>
                  <a:pt x="0" y="5"/>
                </a:cubicBezTo>
                <a:cubicBezTo>
                  <a:pt x="0" y="6"/>
                  <a:pt x="1" y="6"/>
                  <a:pt x="1" y="6"/>
                </a:cubicBezTo>
                <a:cubicBezTo>
                  <a:pt x="0" y="6"/>
                  <a:pt x="0" y="7"/>
                  <a:pt x="1" y="7"/>
                </a:cubicBezTo>
                <a:cubicBezTo>
                  <a:pt x="1" y="8"/>
                  <a:pt x="2" y="7"/>
                  <a:pt x="2" y="7"/>
                </a:cubicBezTo>
                <a:cubicBezTo>
                  <a:pt x="2" y="7"/>
                  <a:pt x="2" y="8"/>
                  <a:pt x="2" y="8"/>
                </a:cubicBezTo>
                <a:cubicBezTo>
                  <a:pt x="1" y="8"/>
                  <a:pt x="1" y="8"/>
                  <a:pt x="1" y="8"/>
                </a:cubicBezTo>
                <a:cubicBezTo>
                  <a:pt x="1" y="8"/>
                  <a:pt x="1" y="9"/>
                  <a:pt x="1" y="8"/>
                </a:cubicBezTo>
                <a:cubicBezTo>
                  <a:pt x="0" y="8"/>
                  <a:pt x="0" y="8"/>
                  <a:pt x="0" y="8"/>
                </a:cubicBezTo>
                <a:cubicBezTo>
                  <a:pt x="0" y="9"/>
                  <a:pt x="0" y="10"/>
                  <a:pt x="1" y="9"/>
                </a:cubicBezTo>
                <a:cubicBezTo>
                  <a:pt x="1" y="9"/>
                  <a:pt x="1" y="9"/>
                  <a:pt x="2" y="10"/>
                </a:cubicBezTo>
                <a:cubicBezTo>
                  <a:pt x="2" y="10"/>
                  <a:pt x="2" y="12"/>
                  <a:pt x="3" y="12"/>
                </a:cubicBezTo>
                <a:cubicBezTo>
                  <a:pt x="3" y="12"/>
                  <a:pt x="4" y="11"/>
                  <a:pt x="4" y="12"/>
                </a:cubicBezTo>
                <a:cubicBezTo>
                  <a:pt x="4" y="12"/>
                  <a:pt x="4" y="13"/>
                  <a:pt x="4" y="13"/>
                </a:cubicBezTo>
                <a:cubicBezTo>
                  <a:pt x="5" y="13"/>
                  <a:pt x="5" y="12"/>
                  <a:pt x="4" y="13"/>
                </a:cubicBezTo>
                <a:cubicBezTo>
                  <a:pt x="4" y="13"/>
                  <a:pt x="4" y="13"/>
                  <a:pt x="4" y="13"/>
                </a:cubicBezTo>
                <a:cubicBezTo>
                  <a:pt x="4" y="13"/>
                  <a:pt x="4" y="13"/>
                  <a:pt x="4" y="13"/>
                </a:cubicBezTo>
                <a:cubicBezTo>
                  <a:pt x="4" y="13"/>
                  <a:pt x="4" y="13"/>
                  <a:pt x="4" y="14"/>
                </a:cubicBezTo>
                <a:cubicBezTo>
                  <a:pt x="5" y="14"/>
                  <a:pt x="6" y="14"/>
                  <a:pt x="6" y="14"/>
                </a:cubicBezTo>
                <a:cubicBezTo>
                  <a:pt x="6" y="14"/>
                  <a:pt x="8" y="15"/>
                  <a:pt x="9" y="16"/>
                </a:cubicBezTo>
                <a:cubicBezTo>
                  <a:pt x="9" y="15"/>
                  <a:pt x="10" y="14"/>
                  <a:pt x="10" y="14"/>
                </a:cubicBezTo>
                <a:cubicBezTo>
                  <a:pt x="10" y="14"/>
                  <a:pt x="11" y="13"/>
                  <a:pt x="11" y="1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 name="Freeform 828"/>
          <p:cNvSpPr>
            <a:spLocks/>
          </p:cNvSpPr>
          <p:nvPr/>
        </p:nvSpPr>
        <p:spPr bwMode="auto">
          <a:xfrm>
            <a:off x="3717441" y="4248261"/>
            <a:ext cx="5641" cy="11281"/>
          </a:xfrm>
          <a:custGeom>
            <a:avLst/>
            <a:gdLst/>
            <a:ahLst/>
            <a:cxnLst>
              <a:cxn ang="0">
                <a:pos x="0" y="1"/>
              </a:cxn>
              <a:cxn ang="0">
                <a:pos x="1" y="1"/>
              </a:cxn>
              <a:cxn ang="0">
                <a:pos x="0" y="1"/>
              </a:cxn>
            </a:cxnLst>
            <a:rect l="0" t="0" r="r" b="b"/>
            <a:pathLst>
              <a:path w="1" h="2">
                <a:moveTo>
                  <a:pt x="0" y="1"/>
                </a:moveTo>
                <a:cubicBezTo>
                  <a:pt x="0" y="2"/>
                  <a:pt x="1" y="1"/>
                  <a:pt x="1"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 name="Freeform 829"/>
          <p:cNvSpPr>
            <a:spLocks/>
          </p:cNvSpPr>
          <p:nvPr/>
        </p:nvSpPr>
        <p:spPr bwMode="auto">
          <a:xfrm>
            <a:off x="3717441" y="4199376"/>
            <a:ext cx="223745" cy="163579"/>
          </a:xfrm>
          <a:custGeom>
            <a:avLst/>
            <a:gdLst/>
            <a:ahLst/>
            <a:cxnLst>
              <a:cxn ang="0">
                <a:pos x="26" y="21"/>
              </a:cxn>
              <a:cxn ang="0">
                <a:pos x="28" y="23"/>
              </a:cxn>
              <a:cxn ang="0">
                <a:pos x="28" y="26"/>
              </a:cxn>
              <a:cxn ang="0">
                <a:pos x="30" y="27"/>
              </a:cxn>
              <a:cxn ang="0">
                <a:pos x="32" y="25"/>
              </a:cxn>
              <a:cxn ang="0">
                <a:pos x="34" y="25"/>
              </a:cxn>
              <a:cxn ang="0">
                <a:pos x="35" y="23"/>
              </a:cxn>
              <a:cxn ang="0">
                <a:pos x="35" y="23"/>
              </a:cxn>
              <a:cxn ang="0">
                <a:pos x="34" y="21"/>
              </a:cxn>
              <a:cxn ang="0">
                <a:pos x="36" y="21"/>
              </a:cxn>
              <a:cxn ang="0">
                <a:pos x="36" y="20"/>
              </a:cxn>
              <a:cxn ang="0">
                <a:pos x="35" y="19"/>
              </a:cxn>
              <a:cxn ang="0">
                <a:pos x="36" y="16"/>
              </a:cxn>
              <a:cxn ang="0">
                <a:pos x="34" y="15"/>
              </a:cxn>
              <a:cxn ang="0">
                <a:pos x="35" y="13"/>
              </a:cxn>
              <a:cxn ang="0">
                <a:pos x="33" y="8"/>
              </a:cxn>
              <a:cxn ang="0">
                <a:pos x="32" y="8"/>
              </a:cxn>
              <a:cxn ang="0">
                <a:pos x="33" y="6"/>
              </a:cxn>
              <a:cxn ang="0">
                <a:pos x="31" y="4"/>
              </a:cxn>
              <a:cxn ang="0">
                <a:pos x="29" y="1"/>
              </a:cxn>
              <a:cxn ang="0">
                <a:pos x="28" y="2"/>
              </a:cxn>
              <a:cxn ang="0">
                <a:pos x="27" y="3"/>
              </a:cxn>
              <a:cxn ang="0">
                <a:pos x="24" y="3"/>
              </a:cxn>
              <a:cxn ang="0">
                <a:pos x="22" y="4"/>
              </a:cxn>
              <a:cxn ang="0">
                <a:pos x="19" y="3"/>
              </a:cxn>
              <a:cxn ang="0">
                <a:pos x="18" y="2"/>
              </a:cxn>
              <a:cxn ang="0">
                <a:pos x="13" y="1"/>
              </a:cxn>
              <a:cxn ang="0">
                <a:pos x="8" y="0"/>
              </a:cxn>
              <a:cxn ang="0">
                <a:pos x="7" y="2"/>
              </a:cxn>
              <a:cxn ang="0">
                <a:pos x="6" y="3"/>
              </a:cxn>
              <a:cxn ang="0">
                <a:pos x="6" y="5"/>
              </a:cxn>
              <a:cxn ang="0">
                <a:pos x="2" y="6"/>
              </a:cxn>
              <a:cxn ang="0">
                <a:pos x="1" y="8"/>
              </a:cxn>
              <a:cxn ang="0">
                <a:pos x="2" y="10"/>
              </a:cxn>
              <a:cxn ang="0">
                <a:pos x="2" y="11"/>
              </a:cxn>
              <a:cxn ang="0">
                <a:pos x="4" y="13"/>
              </a:cxn>
              <a:cxn ang="0">
                <a:pos x="6" y="14"/>
              </a:cxn>
              <a:cxn ang="0">
                <a:pos x="7" y="15"/>
              </a:cxn>
              <a:cxn ang="0">
                <a:pos x="9" y="17"/>
              </a:cxn>
              <a:cxn ang="0">
                <a:pos x="10" y="18"/>
              </a:cxn>
              <a:cxn ang="0">
                <a:pos x="13" y="14"/>
              </a:cxn>
              <a:cxn ang="0">
                <a:pos x="20" y="14"/>
              </a:cxn>
              <a:cxn ang="0">
                <a:pos x="22" y="18"/>
              </a:cxn>
              <a:cxn ang="0">
                <a:pos x="22" y="21"/>
              </a:cxn>
              <a:cxn ang="0">
                <a:pos x="23" y="21"/>
              </a:cxn>
            </a:cxnLst>
            <a:rect l="0" t="0" r="r" b="b"/>
            <a:pathLst>
              <a:path w="37" h="27">
                <a:moveTo>
                  <a:pt x="24" y="21"/>
                </a:moveTo>
                <a:cubicBezTo>
                  <a:pt x="24" y="21"/>
                  <a:pt x="24" y="21"/>
                  <a:pt x="24" y="21"/>
                </a:cubicBezTo>
                <a:cubicBezTo>
                  <a:pt x="24" y="21"/>
                  <a:pt x="26" y="21"/>
                  <a:pt x="26" y="21"/>
                </a:cubicBezTo>
                <a:cubicBezTo>
                  <a:pt x="26" y="21"/>
                  <a:pt x="26" y="21"/>
                  <a:pt x="26" y="21"/>
                </a:cubicBezTo>
                <a:cubicBezTo>
                  <a:pt x="27" y="21"/>
                  <a:pt x="27" y="21"/>
                  <a:pt x="27" y="21"/>
                </a:cubicBezTo>
                <a:cubicBezTo>
                  <a:pt x="27" y="21"/>
                  <a:pt x="28" y="22"/>
                  <a:pt x="28" y="23"/>
                </a:cubicBezTo>
                <a:cubicBezTo>
                  <a:pt x="28" y="24"/>
                  <a:pt x="28" y="24"/>
                  <a:pt x="28" y="24"/>
                </a:cubicBezTo>
                <a:cubicBezTo>
                  <a:pt x="28" y="24"/>
                  <a:pt x="28" y="25"/>
                  <a:pt x="28" y="25"/>
                </a:cubicBezTo>
                <a:cubicBezTo>
                  <a:pt x="28" y="25"/>
                  <a:pt x="28" y="26"/>
                  <a:pt x="28" y="26"/>
                </a:cubicBezTo>
                <a:cubicBezTo>
                  <a:pt x="28" y="26"/>
                  <a:pt x="27" y="27"/>
                  <a:pt x="28" y="26"/>
                </a:cubicBezTo>
                <a:cubicBezTo>
                  <a:pt x="28" y="26"/>
                  <a:pt x="29" y="26"/>
                  <a:pt x="29" y="27"/>
                </a:cubicBezTo>
                <a:cubicBezTo>
                  <a:pt x="29" y="27"/>
                  <a:pt x="29" y="27"/>
                  <a:pt x="30" y="27"/>
                </a:cubicBezTo>
                <a:cubicBezTo>
                  <a:pt x="30" y="27"/>
                  <a:pt x="31" y="27"/>
                  <a:pt x="31" y="26"/>
                </a:cubicBezTo>
                <a:cubicBezTo>
                  <a:pt x="31" y="25"/>
                  <a:pt x="31" y="26"/>
                  <a:pt x="32" y="25"/>
                </a:cubicBezTo>
                <a:cubicBezTo>
                  <a:pt x="32" y="25"/>
                  <a:pt x="32" y="25"/>
                  <a:pt x="32" y="25"/>
                </a:cubicBezTo>
                <a:cubicBezTo>
                  <a:pt x="32" y="25"/>
                  <a:pt x="32" y="25"/>
                  <a:pt x="33" y="25"/>
                </a:cubicBezTo>
                <a:cubicBezTo>
                  <a:pt x="33" y="26"/>
                  <a:pt x="33" y="26"/>
                  <a:pt x="33" y="26"/>
                </a:cubicBezTo>
                <a:cubicBezTo>
                  <a:pt x="33" y="26"/>
                  <a:pt x="34" y="26"/>
                  <a:pt x="34" y="25"/>
                </a:cubicBezTo>
                <a:cubicBezTo>
                  <a:pt x="34" y="25"/>
                  <a:pt x="35" y="24"/>
                  <a:pt x="35" y="24"/>
                </a:cubicBezTo>
                <a:cubicBezTo>
                  <a:pt x="35" y="24"/>
                  <a:pt x="35" y="23"/>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5" y="22"/>
                  <a:pt x="35" y="22"/>
                </a:cubicBezTo>
                <a:cubicBezTo>
                  <a:pt x="35" y="23"/>
                  <a:pt x="34" y="22"/>
                  <a:pt x="34" y="22"/>
                </a:cubicBezTo>
                <a:cubicBezTo>
                  <a:pt x="34" y="21"/>
                  <a:pt x="34" y="21"/>
                  <a:pt x="34"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7" y="22"/>
                  <a:pt x="37" y="21"/>
                </a:cubicBezTo>
                <a:cubicBezTo>
                  <a:pt x="37" y="21"/>
                  <a:pt x="36" y="20"/>
                  <a:pt x="36" y="20"/>
                </a:cubicBezTo>
                <a:cubicBezTo>
                  <a:pt x="36" y="20"/>
                  <a:pt x="36" y="20"/>
                  <a:pt x="36" y="19"/>
                </a:cubicBezTo>
                <a:cubicBezTo>
                  <a:pt x="35" y="19"/>
                  <a:pt x="35" y="19"/>
                  <a:pt x="35" y="19"/>
                </a:cubicBezTo>
                <a:cubicBezTo>
                  <a:pt x="35" y="19"/>
                  <a:pt x="35" y="19"/>
                  <a:pt x="35" y="19"/>
                </a:cubicBezTo>
                <a:cubicBezTo>
                  <a:pt x="35" y="19"/>
                  <a:pt x="36" y="18"/>
                  <a:pt x="36" y="18"/>
                </a:cubicBezTo>
                <a:cubicBezTo>
                  <a:pt x="36" y="18"/>
                  <a:pt x="36" y="18"/>
                  <a:pt x="36" y="18"/>
                </a:cubicBezTo>
                <a:cubicBezTo>
                  <a:pt x="36" y="17"/>
                  <a:pt x="36" y="17"/>
                  <a:pt x="36" y="16"/>
                </a:cubicBezTo>
                <a:cubicBezTo>
                  <a:pt x="36" y="16"/>
                  <a:pt x="36" y="16"/>
                  <a:pt x="36" y="16"/>
                </a:cubicBezTo>
                <a:cubicBezTo>
                  <a:pt x="35" y="16"/>
                  <a:pt x="35" y="17"/>
                  <a:pt x="34" y="16"/>
                </a:cubicBezTo>
                <a:cubicBezTo>
                  <a:pt x="34" y="15"/>
                  <a:pt x="34" y="15"/>
                  <a:pt x="34" y="15"/>
                </a:cubicBezTo>
                <a:cubicBezTo>
                  <a:pt x="34" y="15"/>
                  <a:pt x="34" y="13"/>
                  <a:pt x="34" y="13"/>
                </a:cubicBezTo>
                <a:cubicBezTo>
                  <a:pt x="34" y="13"/>
                  <a:pt x="34" y="13"/>
                  <a:pt x="34" y="13"/>
                </a:cubicBezTo>
                <a:cubicBezTo>
                  <a:pt x="35" y="13"/>
                  <a:pt x="35" y="13"/>
                  <a:pt x="35" y="13"/>
                </a:cubicBezTo>
                <a:cubicBezTo>
                  <a:pt x="35" y="12"/>
                  <a:pt x="34" y="11"/>
                  <a:pt x="34" y="11"/>
                </a:cubicBezTo>
                <a:cubicBezTo>
                  <a:pt x="33" y="10"/>
                  <a:pt x="34" y="9"/>
                  <a:pt x="34" y="9"/>
                </a:cubicBezTo>
                <a:cubicBezTo>
                  <a:pt x="34" y="8"/>
                  <a:pt x="33" y="8"/>
                  <a:pt x="33" y="8"/>
                </a:cubicBezTo>
                <a:cubicBezTo>
                  <a:pt x="33" y="8"/>
                  <a:pt x="33" y="8"/>
                  <a:pt x="32" y="8"/>
                </a:cubicBezTo>
                <a:cubicBezTo>
                  <a:pt x="32" y="9"/>
                  <a:pt x="32" y="9"/>
                  <a:pt x="32" y="9"/>
                </a:cubicBezTo>
                <a:cubicBezTo>
                  <a:pt x="32" y="9"/>
                  <a:pt x="31" y="9"/>
                  <a:pt x="32" y="8"/>
                </a:cubicBezTo>
                <a:cubicBezTo>
                  <a:pt x="32" y="8"/>
                  <a:pt x="33" y="7"/>
                  <a:pt x="33" y="7"/>
                </a:cubicBezTo>
                <a:cubicBezTo>
                  <a:pt x="33" y="7"/>
                  <a:pt x="33" y="7"/>
                  <a:pt x="33" y="7"/>
                </a:cubicBezTo>
                <a:cubicBezTo>
                  <a:pt x="33" y="7"/>
                  <a:pt x="33" y="7"/>
                  <a:pt x="33" y="6"/>
                </a:cubicBezTo>
                <a:cubicBezTo>
                  <a:pt x="33" y="6"/>
                  <a:pt x="32" y="6"/>
                  <a:pt x="32" y="5"/>
                </a:cubicBezTo>
                <a:cubicBezTo>
                  <a:pt x="32" y="5"/>
                  <a:pt x="32" y="5"/>
                  <a:pt x="31" y="5"/>
                </a:cubicBezTo>
                <a:cubicBezTo>
                  <a:pt x="31" y="5"/>
                  <a:pt x="31" y="5"/>
                  <a:pt x="31" y="4"/>
                </a:cubicBezTo>
                <a:cubicBezTo>
                  <a:pt x="31" y="4"/>
                  <a:pt x="31" y="4"/>
                  <a:pt x="31" y="3"/>
                </a:cubicBezTo>
                <a:cubicBezTo>
                  <a:pt x="31" y="3"/>
                  <a:pt x="30" y="1"/>
                  <a:pt x="30" y="1"/>
                </a:cubicBezTo>
                <a:cubicBezTo>
                  <a:pt x="30" y="1"/>
                  <a:pt x="29" y="1"/>
                  <a:pt x="29" y="1"/>
                </a:cubicBezTo>
                <a:cubicBezTo>
                  <a:pt x="29" y="1"/>
                  <a:pt x="29" y="1"/>
                  <a:pt x="29" y="1"/>
                </a:cubicBezTo>
                <a:cubicBezTo>
                  <a:pt x="29" y="1"/>
                  <a:pt x="28" y="1"/>
                  <a:pt x="28" y="1"/>
                </a:cubicBezTo>
                <a:cubicBezTo>
                  <a:pt x="28" y="1"/>
                  <a:pt x="28" y="1"/>
                  <a:pt x="28" y="2"/>
                </a:cubicBezTo>
                <a:cubicBezTo>
                  <a:pt x="28" y="2"/>
                  <a:pt x="28" y="2"/>
                  <a:pt x="28" y="2"/>
                </a:cubicBezTo>
                <a:cubicBezTo>
                  <a:pt x="27" y="2"/>
                  <a:pt x="27" y="3"/>
                  <a:pt x="27" y="3"/>
                </a:cubicBezTo>
                <a:cubicBezTo>
                  <a:pt x="27" y="3"/>
                  <a:pt x="27" y="3"/>
                  <a:pt x="27" y="3"/>
                </a:cubicBezTo>
                <a:cubicBezTo>
                  <a:pt x="27" y="3"/>
                  <a:pt x="27" y="3"/>
                  <a:pt x="26" y="3"/>
                </a:cubicBezTo>
                <a:cubicBezTo>
                  <a:pt x="26" y="3"/>
                  <a:pt x="25" y="3"/>
                  <a:pt x="25" y="3"/>
                </a:cubicBezTo>
                <a:cubicBezTo>
                  <a:pt x="25" y="3"/>
                  <a:pt x="24" y="3"/>
                  <a:pt x="24" y="3"/>
                </a:cubicBezTo>
                <a:cubicBezTo>
                  <a:pt x="24" y="3"/>
                  <a:pt x="23" y="3"/>
                  <a:pt x="23" y="3"/>
                </a:cubicBezTo>
                <a:cubicBezTo>
                  <a:pt x="22" y="3"/>
                  <a:pt x="22" y="4"/>
                  <a:pt x="22" y="4"/>
                </a:cubicBezTo>
                <a:cubicBezTo>
                  <a:pt x="22" y="4"/>
                  <a:pt x="22" y="4"/>
                  <a:pt x="22" y="4"/>
                </a:cubicBezTo>
                <a:cubicBezTo>
                  <a:pt x="22" y="4"/>
                  <a:pt x="22" y="3"/>
                  <a:pt x="21" y="3"/>
                </a:cubicBezTo>
                <a:cubicBezTo>
                  <a:pt x="21" y="2"/>
                  <a:pt x="20" y="3"/>
                  <a:pt x="20" y="3"/>
                </a:cubicBezTo>
                <a:cubicBezTo>
                  <a:pt x="20" y="3"/>
                  <a:pt x="19" y="3"/>
                  <a:pt x="19" y="3"/>
                </a:cubicBezTo>
                <a:cubicBezTo>
                  <a:pt x="19" y="3"/>
                  <a:pt x="19" y="3"/>
                  <a:pt x="19" y="3"/>
                </a:cubicBezTo>
                <a:cubicBezTo>
                  <a:pt x="19" y="3"/>
                  <a:pt x="18" y="3"/>
                  <a:pt x="18" y="2"/>
                </a:cubicBezTo>
                <a:cubicBezTo>
                  <a:pt x="18" y="2"/>
                  <a:pt x="18" y="2"/>
                  <a:pt x="18" y="2"/>
                </a:cubicBezTo>
                <a:cubicBezTo>
                  <a:pt x="18" y="2"/>
                  <a:pt x="18" y="2"/>
                  <a:pt x="18" y="1"/>
                </a:cubicBezTo>
                <a:cubicBezTo>
                  <a:pt x="18" y="1"/>
                  <a:pt x="18" y="1"/>
                  <a:pt x="18" y="1"/>
                </a:cubicBezTo>
                <a:cubicBezTo>
                  <a:pt x="17" y="1"/>
                  <a:pt x="13" y="1"/>
                  <a:pt x="13" y="1"/>
                </a:cubicBezTo>
                <a:cubicBezTo>
                  <a:pt x="12" y="2"/>
                  <a:pt x="12" y="1"/>
                  <a:pt x="12" y="1"/>
                </a:cubicBezTo>
                <a:cubicBezTo>
                  <a:pt x="12" y="1"/>
                  <a:pt x="9" y="0"/>
                  <a:pt x="9" y="0"/>
                </a:cubicBezTo>
                <a:cubicBezTo>
                  <a:pt x="8" y="0"/>
                  <a:pt x="8" y="0"/>
                  <a:pt x="8" y="0"/>
                </a:cubicBezTo>
                <a:cubicBezTo>
                  <a:pt x="8" y="0"/>
                  <a:pt x="7" y="0"/>
                  <a:pt x="7" y="0"/>
                </a:cubicBezTo>
                <a:cubicBezTo>
                  <a:pt x="7" y="1"/>
                  <a:pt x="7" y="2"/>
                  <a:pt x="7" y="2"/>
                </a:cubicBezTo>
                <a:cubicBezTo>
                  <a:pt x="7" y="2"/>
                  <a:pt x="7" y="2"/>
                  <a:pt x="7" y="2"/>
                </a:cubicBezTo>
                <a:cubicBezTo>
                  <a:pt x="7" y="2"/>
                  <a:pt x="6" y="2"/>
                  <a:pt x="6" y="2"/>
                </a:cubicBezTo>
                <a:cubicBezTo>
                  <a:pt x="5" y="2"/>
                  <a:pt x="5" y="3"/>
                  <a:pt x="6" y="3"/>
                </a:cubicBezTo>
                <a:cubicBezTo>
                  <a:pt x="6" y="3"/>
                  <a:pt x="6" y="3"/>
                  <a:pt x="6" y="3"/>
                </a:cubicBezTo>
                <a:cubicBezTo>
                  <a:pt x="7" y="4"/>
                  <a:pt x="7" y="5"/>
                  <a:pt x="7" y="5"/>
                </a:cubicBezTo>
                <a:cubicBezTo>
                  <a:pt x="6" y="5"/>
                  <a:pt x="6" y="5"/>
                  <a:pt x="6" y="5"/>
                </a:cubicBezTo>
                <a:cubicBezTo>
                  <a:pt x="6" y="5"/>
                  <a:pt x="6" y="5"/>
                  <a:pt x="6" y="5"/>
                </a:cubicBezTo>
                <a:cubicBezTo>
                  <a:pt x="6" y="5"/>
                  <a:pt x="6" y="5"/>
                  <a:pt x="5" y="5"/>
                </a:cubicBezTo>
                <a:cubicBezTo>
                  <a:pt x="5" y="5"/>
                  <a:pt x="4" y="5"/>
                  <a:pt x="4" y="5"/>
                </a:cubicBezTo>
                <a:cubicBezTo>
                  <a:pt x="4" y="5"/>
                  <a:pt x="3" y="6"/>
                  <a:pt x="2" y="6"/>
                </a:cubicBezTo>
                <a:cubicBezTo>
                  <a:pt x="2" y="6"/>
                  <a:pt x="2" y="6"/>
                  <a:pt x="1" y="6"/>
                </a:cubicBezTo>
                <a:cubicBezTo>
                  <a:pt x="1" y="6"/>
                  <a:pt x="1" y="8"/>
                  <a:pt x="0" y="8"/>
                </a:cubicBezTo>
                <a:cubicBezTo>
                  <a:pt x="0" y="8"/>
                  <a:pt x="1" y="8"/>
                  <a:pt x="1" y="8"/>
                </a:cubicBezTo>
                <a:cubicBezTo>
                  <a:pt x="1" y="8"/>
                  <a:pt x="2" y="8"/>
                  <a:pt x="1" y="9"/>
                </a:cubicBezTo>
                <a:cubicBezTo>
                  <a:pt x="1" y="9"/>
                  <a:pt x="1" y="10"/>
                  <a:pt x="2" y="10"/>
                </a:cubicBezTo>
                <a:cubicBezTo>
                  <a:pt x="2" y="9"/>
                  <a:pt x="2" y="10"/>
                  <a:pt x="2" y="10"/>
                </a:cubicBezTo>
                <a:cubicBezTo>
                  <a:pt x="2" y="10"/>
                  <a:pt x="2" y="10"/>
                  <a:pt x="2" y="10"/>
                </a:cubicBezTo>
                <a:cubicBezTo>
                  <a:pt x="3" y="9"/>
                  <a:pt x="2" y="10"/>
                  <a:pt x="2" y="10"/>
                </a:cubicBezTo>
                <a:cubicBezTo>
                  <a:pt x="2" y="11"/>
                  <a:pt x="2" y="10"/>
                  <a:pt x="2" y="11"/>
                </a:cubicBezTo>
                <a:cubicBezTo>
                  <a:pt x="3" y="11"/>
                  <a:pt x="3" y="11"/>
                  <a:pt x="3" y="11"/>
                </a:cubicBezTo>
                <a:cubicBezTo>
                  <a:pt x="3" y="12"/>
                  <a:pt x="3" y="12"/>
                  <a:pt x="3" y="12"/>
                </a:cubicBezTo>
                <a:cubicBezTo>
                  <a:pt x="3" y="12"/>
                  <a:pt x="4" y="13"/>
                  <a:pt x="4" y="13"/>
                </a:cubicBezTo>
                <a:cubicBezTo>
                  <a:pt x="4" y="13"/>
                  <a:pt x="5" y="13"/>
                  <a:pt x="5" y="13"/>
                </a:cubicBezTo>
                <a:cubicBezTo>
                  <a:pt x="5" y="13"/>
                  <a:pt x="5" y="12"/>
                  <a:pt x="5" y="13"/>
                </a:cubicBezTo>
                <a:cubicBezTo>
                  <a:pt x="6" y="13"/>
                  <a:pt x="6" y="14"/>
                  <a:pt x="6" y="14"/>
                </a:cubicBezTo>
                <a:cubicBezTo>
                  <a:pt x="7" y="14"/>
                  <a:pt x="7" y="14"/>
                  <a:pt x="7" y="14"/>
                </a:cubicBezTo>
                <a:cubicBezTo>
                  <a:pt x="7" y="15"/>
                  <a:pt x="7" y="15"/>
                  <a:pt x="7" y="15"/>
                </a:cubicBezTo>
                <a:cubicBezTo>
                  <a:pt x="7" y="15"/>
                  <a:pt x="7" y="15"/>
                  <a:pt x="7" y="15"/>
                </a:cubicBezTo>
                <a:cubicBezTo>
                  <a:pt x="7" y="16"/>
                  <a:pt x="7" y="16"/>
                  <a:pt x="7" y="16"/>
                </a:cubicBezTo>
                <a:cubicBezTo>
                  <a:pt x="8" y="15"/>
                  <a:pt x="8" y="15"/>
                  <a:pt x="8" y="16"/>
                </a:cubicBezTo>
                <a:cubicBezTo>
                  <a:pt x="8" y="17"/>
                  <a:pt x="8" y="17"/>
                  <a:pt x="9" y="17"/>
                </a:cubicBezTo>
                <a:cubicBezTo>
                  <a:pt x="9" y="18"/>
                  <a:pt x="9" y="18"/>
                  <a:pt x="9" y="18"/>
                </a:cubicBezTo>
                <a:cubicBezTo>
                  <a:pt x="9" y="18"/>
                  <a:pt x="9" y="18"/>
                  <a:pt x="9" y="18"/>
                </a:cubicBezTo>
                <a:cubicBezTo>
                  <a:pt x="9" y="18"/>
                  <a:pt x="10" y="18"/>
                  <a:pt x="10" y="18"/>
                </a:cubicBezTo>
                <a:cubicBezTo>
                  <a:pt x="11" y="17"/>
                  <a:pt x="12" y="16"/>
                  <a:pt x="12" y="15"/>
                </a:cubicBezTo>
                <a:cubicBezTo>
                  <a:pt x="12" y="15"/>
                  <a:pt x="12" y="15"/>
                  <a:pt x="12" y="15"/>
                </a:cubicBezTo>
                <a:cubicBezTo>
                  <a:pt x="13" y="14"/>
                  <a:pt x="13" y="14"/>
                  <a:pt x="13" y="14"/>
                </a:cubicBezTo>
                <a:cubicBezTo>
                  <a:pt x="14" y="14"/>
                  <a:pt x="14" y="14"/>
                  <a:pt x="15" y="14"/>
                </a:cubicBezTo>
                <a:cubicBezTo>
                  <a:pt x="15" y="14"/>
                  <a:pt x="17" y="13"/>
                  <a:pt x="18" y="13"/>
                </a:cubicBezTo>
                <a:cubicBezTo>
                  <a:pt x="18" y="13"/>
                  <a:pt x="19" y="13"/>
                  <a:pt x="20" y="14"/>
                </a:cubicBezTo>
                <a:cubicBezTo>
                  <a:pt x="20" y="15"/>
                  <a:pt x="21" y="17"/>
                  <a:pt x="21" y="17"/>
                </a:cubicBezTo>
                <a:cubicBezTo>
                  <a:pt x="21" y="17"/>
                  <a:pt x="21" y="18"/>
                  <a:pt x="22" y="18"/>
                </a:cubicBezTo>
                <a:cubicBezTo>
                  <a:pt x="22" y="18"/>
                  <a:pt x="22" y="18"/>
                  <a:pt x="22" y="18"/>
                </a:cubicBezTo>
                <a:cubicBezTo>
                  <a:pt x="22" y="18"/>
                  <a:pt x="23" y="20"/>
                  <a:pt x="23" y="20"/>
                </a:cubicBezTo>
                <a:cubicBezTo>
                  <a:pt x="23" y="20"/>
                  <a:pt x="23" y="20"/>
                  <a:pt x="22" y="20"/>
                </a:cubicBezTo>
                <a:cubicBezTo>
                  <a:pt x="22" y="20"/>
                  <a:pt x="22" y="21"/>
                  <a:pt x="22" y="21"/>
                </a:cubicBezTo>
                <a:cubicBezTo>
                  <a:pt x="22" y="21"/>
                  <a:pt x="22" y="22"/>
                  <a:pt x="22" y="22"/>
                </a:cubicBezTo>
                <a:cubicBezTo>
                  <a:pt x="22" y="22"/>
                  <a:pt x="22" y="22"/>
                  <a:pt x="22" y="22"/>
                </a:cubicBezTo>
                <a:cubicBezTo>
                  <a:pt x="23" y="22"/>
                  <a:pt x="23" y="22"/>
                  <a:pt x="23" y="21"/>
                </a:cubicBezTo>
                <a:cubicBezTo>
                  <a:pt x="23" y="21"/>
                  <a:pt x="23" y="21"/>
                  <a:pt x="24" y="2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 name="Freeform 830"/>
          <p:cNvSpPr>
            <a:spLocks/>
          </p:cNvSpPr>
          <p:nvPr/>
        </p:nvSpPr>
        <p:spPr bwMode="auto">
          <a:xfrm>
            <a:off x="3679837" y="4223819"/>
            <a:ext cx="7521" cy="5641"/>
          </a:xfrm>
          <a:custGeom>
            <a:avLst/>
            <a:gdLst/>
            <a:ahLst/>
            <a:cxnLst>
              <a:cxn ang="0">
                <a:pos x="1" y="0"/>
              </a:cxn>
              <a:cxn ang="0">
                <a:pos x="1" y="0"/>
              </a:cxn>
              <a:cxn ang="0">
                <a:pos x="1" y="0"/>
              </a:cxn>
              <a:cxn ang="0">
                <a:pos x="1" y="0"/>
              </a:cxn>
            </a:cxnLst>
            <a:rect l="0" t="0" r="r" b="b"/>
            <a:pathLst>
              <a:path w="1" h="1">
                <a:moveTo>
                  <a:pt x="1" y="0"/>
                </a:moveTo>
                <a:cubicBezTo>
                  <a:pt x="0" y="0"/>
                  <a:pt x="1" y="0"/>
                  <a:pt x="1" y="0"/>
                </a:cubicBezTo>
                <a:cubicBezTo>
                  <a:pt x="1" y="1"/>
                  <a:pt x="1" y="0"/>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 name="Freeform 831"/>
          <p:cNvSpPr>
            <a:spLocks/>
          </p:cNvSpPr>
          <p:nvPr/>
        </p:nvSpPr>
        <p:spPr bwMode="auto">
          <a:xfrm>
            <a:off x="3674196" y="4229459"/>
            <a:ext cx="5641" cy="7521"/>
          </a:xfrm>
          <a:custGeom>
            <a:avLst/>
            <a:gdLst/>
            <a:ahLst/>
            <a:cxnLst>
              <a:cxn ang="0">
                <a:pos x="1" y="0"/>
              </a:cxn>
              <a:cxn ang="0">
                <a:pos x="1" y="1"/>
              </a:cxn>
              <a:cxn ang="0">
                <a:pos x="1" y="0"/>
              </a:cxn>
            </a:cxnLst>
            <a:rect l="0" t="0" r="r" b="b"/>
            <a:pathLst>
              <a:path w="1" h="1">
                <a:moveTo>
                  <a:pt x="1" y="0"/>
                </a:moveTo>
                <a:cubicBezTo>
                  <a:pt x="0"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 name="Freeform 832"/>
          <p:cNvSpPr>
            <a:spLocks/>
          </p:cNvSpPr>
          <p:nvPr/>
        </p:nvSpPr>
        <p:spPr bwMode="auto">
          <a:xfrm>
            <a:off x="3679837" y="4242621"/>
            <a:ext cx="7521" cy="11281"/>
          </a:xfrm>
          <a:custGeom>
            <a:avLst/>
            <a:gdLst/>
            <a:ahLst/>
            <a:cxnLst>
              <a:cxn ang="0">
                <a:pos x="0" y="1"/>
              </a:cxn>
              <a:cxn ang="0">
                <a:pos x="1" y="1"/>
              </a:cxn>
              <a:cxn ang="0">
                <a:pos x="1" y="0"/>
              </a:cxn>
              <a:cxn ang="0">
                <a:pos x="0" y="1"/>
              </a:cxn>
            </a:cxnLst>
            <a:rect l="0" t="0" r="r" b="b"/>
            <a:pathLst>
              <a:path w="1" h="2">
                <a:moveTo>
                  <a:pt x="0" y="1"/>
                </a:moveTo>
                <a:cubicBezTo>
                  <a:pt x="1" y="2"/>
                  <a:pt x="1" y="1"/>
                  <a:pt x="1" y="1"/>
                </a:cubicBezTo>
                <a:cubicBezTo>
                  <a:pt x="1" y="1"/>
                  <a:pt x="1" y="0"/>
                  <a:pt x="1" y="0"/>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9" name="Freeform 833"/>
          <p:cNvSpPr>
            <a:spLocks/>
          </p:cNvSpPr>
          <p:nvPr/>
        </p:nvSpPr>
        <p:spPr bwMode="auto">
          <a:xfrm>
            <a:off x="3668556" y="4199376"/>
            <a:ext cx="92130" cy="48886"/>
          </a:xfrm>
          <a:custGeom>
            <a:avLst/>
            <a:gdLst/>
            <a:ahLst/>
            <a:cxnLst>
              <a:cxn ang="0">
                <a:pos x="10" y="6"/>
              </a:cxn>
              <a:cxn ang="0">
                <a:pos x="12" y="5"/>
              </a:cxn>
              <a:cxn ang="0">
                <a:pos x="13" y="5"/>
              </a:cxn>
              <a:cxn ang="0">
                <a:pos x="14" y="5"/>
              </a:cxn>
              <a:cxn ang="0">
                <a:pos x="14" y="5"/>
              </a:cxn>
              <a:cxn ang="0">
                <a:pos x="15" y="5"/>
              </a:cxn>
              <a:cxn ang="0">
                <a:pos x="14" y="3"/>
              </a:cxn>
              <a:cxn ang="0">
                <a:pos x="14" y="3"/>
              </a:cxn>
              <a:cxn ang="0">
                <a:pos x="14" y="2"/>
              </a:cxn>
              <a:cxn ang="0">
                <a:pos x="15" y="2"/>
              </a:cxn>
              <a:cxn ang="0">
                <a:pos x="15" y="2"/>
              </a:cxn>
              <a:cxn ang="0">
                <a:pos x="15" y="0"/>
              </a:cxn>
              <a:cxn ang="0">
                <a:pos x="9" y="0"/>
              </a:cxn>
              <a:cxn ang="0">
                <a:pos x="9" y="0"/>
              </a:cxn>
              <a:cxn ang="0">
                <a:pos x="4" y="1"/>
              </a:cxn>
              <a:cxn ang="0">
                <a:pos x="3" y="1"/>
              </a:cxn>
              <a:cxn ang="0">
                <a:pos x="0" y="2"/>
              </a:cxn>
              <a:cxn ang="0">
                <a:pos x="0" y="2"/>
              </a:cxn>
              <a:cxn ang="0">
                <a:pos x="2" y="2"/>
              </a:cxn>
              <a:cxn ang="0">
                <a:pos x="2" y="2"/>
              </a:cxn>
              <a:cxn ang="0">
                <a:pos x="2" y="3"/>
              </a:cxn>
              <a:cxn ang="0">
                <a:pos x="3" y="4"/>
              </a:cxn>
              <a:cxn ang="0">
                <a:pos x="4" y="4"/>
              </a:cxn>
              <a:cxn ang="0">
                <a:pos x="4" y="4"/>
              </a:cxn>
              <a:cxn ang="0">
                <a:pos x="5" y="4"/>
              </a:cxn>
              <a:cxn ang="0">
                <a:pos x="6" y="4"/>
              </a:cxn>
              <a:cxn ang="0">
                <a:pos x="9" y="4"/>
              </a:cxn>
              <a:cxn ang="0">
                <a:pos x="8" y="4"/>
              </a:cxn>
              <a:cxn ang="0">
                <a:pos x="7" y="4"/>
              </a:cxn>
              <a:cxn ang="0">
                <a:pos x="6" y="5"/>
              </a:cxn>
              <a:cxn ang="0">
                <a:pos x="7" y="5"/>
              </a:cxn>
              <a:cxn ang="0">
                <a:pos x="8" y="5"/>
              </a:cxn>
              <a:cxn ang="0">
                <a:pos x="8" y="5"/>
              </a:cxn>
              <a:cxn ang="0">
                <a:pos x="7" y="5"/>
              </a:cxn>
              <a:cxn ang="0">
                <a:pos x="6" y="6"/>
              </a:cxn>
              <a:cxn ang="0">
                <a:pos x="7" y="6"/>
              </a:cxn>
              <a:cxn ang="0">
                <a:pos x="7" y="7"/>
              </a:cxn>
              <a:cxn ang="0">
                <a:pos x="7" y="7"/>
              </a:cxn>
              <a:cxn ang="0">
                <a:pos x="8" y="8"/>
              </a:cxn>
              <a:cxn ang="0">
                <a:pos x="8" y="8"/>
              </a:cxn>
              <a:cxn ang="0">
                <a:pos x="8" y="8"/>
              </a:cxn>
              <a:cxn ang="0">
                <a:pos x="9" y="6"/>
              </a:cxn>
              <a:cxn ang="0">
                <a:pos x="10" y="6"/>
              </a:cxn>
            </a:cxnLst>
            <a:rect l="0" t="0" r="r" b="b"/>
            <a:pathLst>
              <a:path w="15" h="8">
                <a:moveTo>
                  <a:pt x="10" y="6"/>
                </a:moveTo>
                <a:cubicBezTo>
                  <a:pt x="11" y="6"/>
                  <a:pt x="12" y="5"/>
                  <a:pt x="12" y="5"/>
                </a:cubicBezTo>
                <a:cubicBezTo>
                  <a:pt x="12" y="5"/>
                  <a:pt x="13" y="5"/>
                  <a:pt x="13" y="5"/>
                </a:cubicBezTo>
                <a:cubicBezTo>
                  <a:pt x="14" y="5"/>
                  <a:pt x="14" y="5"/>
                  <a:pt x="14" y="5"/>
                </a:cubicBezTo>
                <a:cubicBezTo>
                  <a:pt x="14" y="5"/>
                  <a:pt x="14" y="5"/>
                  <a:pt x="14" y="5"/>
                </a:cubicBezTo>
                <a:cubicBezTo>
                  <a:pt x="14" y="5"/>
                  <a:pt x="14" y="5"/>
                  <a:pt x="15" y="5"/>
                </a:cubicBezTo>
                <a:cubicBezTo>
                  <a:pt x="15" y="5"/>
                  <a:pt x="15" y="4"/>
                  <a:pt x="14" y="3"/>
                </a:cubicBezTo>
                <a:cubicBezTo>
                  <a:pt x="14" y="3"/>
                  <a:pt x="14" y="3"/>
                  <a:pt x="14" y="3"/>
                </a:cubicBezTo>
                <a:cubicBezTo>
                  <a:pt x="13" y="3"/>
                  <a:pt x="13" y="2"/>
                  <a:pt x="14" y="2"/>
                </a:cubicBezTo>
                <a:cubicBezTo>
                  <a:pt x="14" y="2"/>
                  <a:pt x="15" y="2"/>
                  <a:pt x="15" y="2"/>
                </a:cubicBezTo>
                <a:cubicBezTo>
                  <a:pt x="15" y="2"/>
                  <a:pt x="15" y="2"/>
                  <a:pt x="15" y="2"/>
                </a:cubicBezTo>
                <a:cubicBezTo>
                  <a:pt x="15" y="2"/>
                  <a:pt x="15" y="1"/>
                  <a:pt x="15" y="0"/>
                </a:cubicBezTo>
                <a:cubicBezTo>
                  <a:pt x="13" y="0"/>
                  <a:pt x="9" y="0"/>
                  <a:pt x="9" y="0"/>
                </a:cubicBezTo>
                <a:cubicBezTo>
                  <a:pt x="9" y="0"/>
                  <a:pt x="9" y="0"/>
                  <a:pt x="9" y="0"/>
                </a:cubicBezTo>
                <a:cubicBezTo>
                  <a:pt x="9" y="0"/>
                  <a:pt x="5" y="1"/>
                  <a:pt x="4" y="1"/>
                </a:cubicBezTo>
                <a:cubicBezTo>
                  <a:pt x="4" y="1"/>
                  <a:pt x="3" y="1"/>
                  <a:pt x="3" y="1"/>
                </a:cubicBezTo>
                <a:cubicBezTo>
                  <a:pt x="0" y="2"/>
                  <a:pt x="0" y="2"/>
                  <a:pt x="0" y="2"/>
                </a:cubicBezTo>
                <a:cubicBezTo>
                  <a:pt x="0" y="2"/>
                  <a:pt x="0" y="2"/>
                  <a:pt x="0" y="2"/>
                </a:cubicBezTo>
                <a:cubicBezTo>
                  <a:pt x="1" y="2"/>
                  <a:pt x="1" y="2"/>
                  <a:pt x="2" y="2"/>
                </a:cubicBezTo>
                <a:cubicBezTo>
                  <a:pt x="2" y="2"/>
                  <a:pt x="3" y="1"/>
                  <a:pt x="2" y="2"/>
                </a:cubicBezTo>
                <a:cubicBezTo>
                  <a:pt x="2" y="3"/>
                  <a:pt x="2" y="3"/>
                  <a:pt x="2" y="3"/>
                </a:cubicBezTo>
                <a:cubicBezTo>
                  <a:pt x="2" y="4"/>
                  <a:pt x="3" y="4"/>
                  <a:pt x="3" y="4"/>
                </a:cubicBezTo>
                <a:cubicBezTo>
                  <a:pt x="4" y="3"/>
                  <a:pt x="5" y="3"/>
                  <a:pt x="4" y="4"/>
                </a:cubicBezTo>
                <a:cubicBezTo>
                  <a:pt x="3" y="4"/>
                  <a:pt x="3" y="5"/>
                  <a:pt x="4" y="4"/>
                </a:cubicBezTo>
                <a:cubicBezTo>
                  <a:pt x="5" y="4"/>
                  <a:pt x="5" y="4"/>
                  <a:pt x="5" y="4"/>
                </a:cubicBezTo>
                <a:cubicBezTo>
                  <a:pt x="5" y="4"/>
                  <a:pt x="6" y="4"/>
                  <a:pt x="6" y="4"/>
                </a:cubicBezTo>
                <a:cubicBezTo>
                  <a:pt x="7" y="4"/>
                  <a:pt x="8" y="3"/>
                  <a:pt x="9" y="4"/>
                </a:cubicBezTo>
                <a:cubicBezTo>
                  <a:pt x="9" y="4"/>
                  <a:pt x="9" y="5"/>
                  <a:pt x="8" y="4"/>
                </a:cubicBezTo>
                <a:cubicBezTo>
                  <a:pt x="8" y="4"/>
                  <a:pt x="7" y="4"/>
                  <a:pt x="7" y="4"/>
                </a:cubicBezTo>
                <a:cubicBezTo>
                  <a:pt x="6" y="4"/>
                  <a:pt x="6" y="5"/>
                  <a:pt x="6" y="5"/>
                </a:cubicBezTo>
                <a:cubicBezTo>
                  <a:pt x="6" y="5"/>
                  <a:pt x="6" y="5"/>
                  <a:pt x="7" y="5"/>
                </a:cubicBezTo>
                <a:cubicBezTo>
                  <a:pt x="7" y="5"/>
                  <a:pt x="9" y="5"/>
                  <a:pt x="8" y="5"/>
                </a:cubicBezTo>
                <a:cubicBezTo>
                  <a:pt x="8" y="6"/>
                  <a:pt x="8" y="6"/>
                  <a:pt x="8" y="5"/>
                </a:cubicBezTo>
                <a:cubicBezTo>
                  <a:pt x="8" y="5"/>
                  <a:pt x="7" y="5"/>
                  <a:pt x="7" y="5"/>
                </a:cubicBezTo>
                <a:cubicBezTo>
                  <a:pt x="7" y="6"/>
                  <a:pt x="6" y="6"/>
                  <a:pt x="6" y="6"/>
                </a:cubicBezTo>
                <a:cubicBezTo>
                  <a:pt x="6" y="7"/>
                  <a:pt x="7" y="6"/>
                  <a:pt x="7" y="6"/>
                </a:cubicBezTo>
                <a:cubicBezTo>
                  <a:pt x="7" y="7"/>
                  <a:pt x="6" y="7"/>
                  <a:pt x="7" y="7"/>
                </a:cubicBezTo>
                <a:cubicBezTo>
                  <a:pt x="7" y="7"/>
                  <a:pt x="8" y="7"/>
                  <a:pt x="7" y="7"/>
                </a:cubicBezTo>
                <a:cubicBezTo>
                  <a:pt x="7" y="8"/>
                  <a:pt x="8" y="8"/>
                  <a:pt x="8" y="8"/>
                </a:cubicBezTo>
                <a:cubicBezTo>
                  <a:pt x="8" y="8"/>
                  <a:pt x="8" y="8"/>
                  <a:pt x="8" y="8"/>
                </a:cubicBezTo>
                <a:cubicBezTo>
                  <a:pt x="8" y="8"/>
                  <a:pt x="8" y="8"/>
                  <a:pt x="8" y="8"/>
                </a:cubicBezTo>
                <a:cubicBezTo>
                  <a:pt x="9" y="8"/>
                  <a:pt x="9" y="6"/>
                  <a:pt x="9" y="6"/>
                </a:cubicBezTo>
                <a:cubicBezTo>
                  <a:pt x="10" y="6"/>
                  <a:pt x="10" y="6"/>
                  <a:pt x="1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0" name="Freeform 834"/>
          <p:cNvSpPr>
            <a:spLocks/>
          </p:cNvSpPr>
          <p:nvPr/>
        </p:nvSpPr>
        <p:spPr bwMode="auto">
          <a:xfrm>
            <a:off x="3687358" y="4199376"/>
            <a:ext cx="11281" cy="5641"/>
          </a:xfrm>
          <a:custGeom>
            <a:avLst/>
            <a:gdLst/>
            <a:ahLst/>
            <a:cxnLst>
              <a:cxn ang="0">
                <a:pos x="1" y="0"/>
              </a:cxn>
              <a:cxn ang="0">
                <a:pos x="1" y="0"/>
              </a:cxn>
              <a:cxn ang="0">
                <a:pos x="0" y="0"/>
              </a:cxn>
              <a:cxn ang="0">
                <a:pos x="1" y="0"/>
              </a:cxn>
              <a:cxn ang="0">
                <a:pos x="1" y="0"/>
              </a:cxn>
            </a:cxnLst>
            <a:rect l="0" t="0" r="r" b="b"/>
            <a:pathLst>
              <a:path w="2" h="1">
                <a:moveTo>
                  <a:pt x="1" y="0"/>
                </a:moveTo>
                <a:cubicBezTo>
                  <a:pt x="1" y="0"/>
                  <a:pt x="1" y="0"/>
                  <a:pt x="1" y="0"/>
                </a:cubicBezTo>
                <a:cubicBezTo>
                  <a:pt x="1" y="0"/>
                  <a:pt x="0" y="1"/>
                  <a:pt x="0" y="0"/>
                </a:cubicBezTo>
                <a:cubicBezTo>
                  <a:pt x="0" y="0"/>
                  <a:pt x="0" y="0"/>
                  <a:pt x="1" y="0"/>
                </a:cubicBezTo>
                <a:cubicBezTo>
                  <a:pt x="1"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1" name="Freeform 835"/>
          <p:cNvSpPr>
            <a:spLocks/>
          </p:cNvSpPr>
          <p:nvPr/>
        </p:nvSpPr>
        <p:spPr bwMode="auto">
          <a:xfrm>
            <a:off x="3644113" y="4077162"/>
            <a:ext cx="182381" cy="135375"/>
          </a:xfrm>
          <a:custGeom>
            <a:avLst/>
            <a:gdLst/>
            <a:ahLst/>
            <a:cxnLst>
              <a:cxn ang="0">
                <a:pos x="20" y="20"/>
              </a:cxn>
              <a:cxn ang="0">
                <a:pos x="24" y="21"/>
              </a:cxn>
              <a:cxn ang="0">
                <a:pos x="30" y="21"/>
              </a:cxn>
              <a:cxn ang="0">
                <a:pos x="29" y="17"/>
              </a:cxn>
              <a:cxn ang="0">
                <a:pos x="28" y="16"/>
              </a:cxn>
              <a:cxn ang="0">
                <a:pos x="27" y="15"/>
              </a:cxn>
              <a:cxn ang="0">
                <a:pos x="26" y="11"/>
              </a:cxn>
              <a:cxn ang="0">
                <a:pos x="24" y="8"/>
              </a:cxn>
              <a:cxn ang="0">
                <a:pos x="22" y="5"/>
              </a:cxn>
              <a:cxn ang="0">
                <a:pos x="20" y="3"/>
              </a:cxn>
              <a:cxn ang="0">
                <a:pos x="18" y="2"/>
              </a:cxn>
              <a:cxn ang="0">
                <a:pos x="17" y="1"/>
              </a:cxn>
              <a:cxn ang="0">
                <a:pos x="16" y="0"/>
              </a:cxn>
              <a:cxn ang="0">
                <a:pos x="14" y="0"/>
              </a:cxn>
              <a:cxn ang="0">
                <a:pos x="9" y="0"/>
              </a:cxn>
              <a:cxn ang="0">
                <a:pos x="7" y="1"/>
              </a:cxn>
              <a:cxn ang="0">
                <a:pos x="6" y="1"/>
              </a:cxn>
              <a:cxn ang="0">
                <a:pos x="5" y="3"/>
              </a:cxn>
              <a:cxn ang="0">
                <a:pos x="2" y="9"/>
              </a:cxn>
              <a:cxn ang="0">
                <a:pos x="0" y="10"/>
              </a:cxn>
              <a:cxn ang="0">
                <a:pos x="1" y="10"/>
              </a:cxn>
              <a:cxn ang="0">
                <a:pos x="4" y="14"/>
              </a:cxn>
              <a:cxn ang="0">
                <a:pos x="4" y="13"/>
              </a:cxn>
              <a:cxn ang="0">
                <a:pos x="4" y="14"/>
              </a:cxn>
              <a:cxn ang="0">
                <a:pos x="4" y="15"/>
              </a:cxn>
              <a:cxn ang="0">
                <a:pos x="7" y="15"/>
              </a:cxn>
              <a:cxn ang="0">
                <a:pos x="10" y="15"/>
              </a:cxn>
              <a:cxn ang="0">
                <a:pos x="13" y="14"/>
              </a:cxn>
              <a:cxn ang="0">
                <a:pos x="15" y="16"/>
              </a:cxn>
              <a:cxn ang="0">
                <a:pos x="18" y="16"/>
              </a:cxn>
              <a:cxn ang="0">
                <a:pos x="18" y="17"/>
              </a:cxn>
              <a:cxn ang="0">
                <a:pos x="15" y="17"/>
              </a:cxn>
              <a:cxn ang="0">
                <a:pos x="12" y="16"/>
              </a:cxn>
              <a:cxn ang="0">
                <a:pos x="9" y="17"/>
              </a:cxn>
              <a:cxn ang="0">
                <a:pos x="8" y="17"/>
              </a:cxn>
              <a:cxn ang="0">
                <a:pos x="4" y="18"/>
              </a:cxn>
              <a:cxn ang="0">
                <a:pos x="4" y="20"/>
              </a:cxn>
              <a:cxn ang="0">
                <a:pos x="5" y="20"/>
              </a:cxn>
              <a:cxn ang="0">
                <a:pos x="3" y="21"/>
              </a:cxn>
              <a:cxn ang="0">
                <a:pos x="4" y="22"/>
              </a:cxn>
              <a:cxn ang="0">
                <a:pos x="7" y="21"/>
              </a:cxn>
              <a:cxn ang="0">
                <a:pos x="13" y="20"/>
              </a:cxn>
              <a:cxn ang="0">
                <a:pos x="19" y="20"/>
              </a:cxn>
            </a:cxnLst>
            <a:rect l="0" t="0" r="r" b="b"/>
            <a:pathLst>
              <a:path w="30" h="22">
                <a:moveTo>
                  <a:pt x="19" y="20"/>
                </a:moveTo>
                <a:cubicBezTo>
                  <a:pt x="19" y="20"/>
                  <a:pt x="20" y="20"/>
                  <a:pt x="20" y="20"/>
                </a:cubicBezTo>
                <a:cubicBezTo>
                  <a:pt x="20" y="20"/>
                  <a:pt x="20" y="20"/>
                  <a:pt x="21" y="20"/>
                </a:cubicBezTo>
                <a:cubicBezTo>
                  <a:pt x="21" y="20"/>
                  <a:pt x="24" y="21"/>
                  <a:pt x="24" y="21"/>
                </a:cubicBezTo>
                <a:cubicBezTo>
                  <a:pt x="24" y="21"/>
                  <a:pt x="24" y="22"/>
                  <a:pt x="25" y="21"/>
                </a:cubicBezTo>
                <a:cubicBezTo>
                  <a:pt x="25" y="21"/>
                  <a:pt x="29" y="21"/>
                  <a:pt x="30" y="21"/>
                </a:cubicBezTo>
                <a:cubicBezTo>
                  <a:pt x="30" y="21"/>
                  <a:pt x="30" y="20"/>
                  <a:pt x="30" y="19"/>
                </a:cubicBezTo>
                <a:cubicBezTo>
                  <a:pt x="30" y="18"/>
                  <a:pt x="29" y="17"/>
                  <a:pt x="29" y="17"/>
                </a:cubicBezTo>
                <a:cubicBezTo>
                  <a:pt x="29" y="16"/>
                  <a:pt x="29" y="16"/>
                  <a:pt x="28" y="16"/>
                </a:cubicBezTo>
                <a:cubicBezTo>
                  <a:pt x="28" y="17"/>
                  <a:pt x="28" y="16"/>
                  <a:pt x="28" y="16"/>
                </a:cubicBezTo>
                <a:cubicBezTo>
                  <a:pt x="28" y="16"/>
                  <a:pt x="27" y="15"/>
                  <a:pt x="27" y="15"/>
                </a:cubicBezTo>
                <a:cubicBezTo>
                  <a:pt x="27" y="15"/>
                  <a:pt x="27" y="15"/>
                  <a:pt x="27" y="15"/>
                </a:cubicBezTo>
                <a:cubicBezTo>
                  <a:pt x="27" y="15"/>
                  <a:pt x="27" y="14"/>
                  <a:pt x="27" y="14"/>
                </a:cubicBezTo>
                <a:cubicBezTo>
                  <a:pt x="27" y="14"/>
                  <a:pt x="26" y="12"/>
                  <a:pt x="26" y="11"/>
                </a:cubicBezTo>
                <a:cubicBezTo>
                  <a:pt x="26" y="11"/>
                  <a:pt x="26" y="10"/>
                  <a:pt x="26" y="9"/>
                </a:cubicBezTo>
                <a:cubicBezTo>
                  <a:pt x="26" y="9"/>
                  <a:pt x="24" y="8"/>
                  <a:pt x="24" y="8"/>
                </a:cubicBezTo>
                <a:cubicBezTo>
                  <a:pt x="24" y="8"/>
                  <a:pt x="23" y="7"/>
                  <a:pt x="23" y="7"/>
                </a:cubicBezTo>
                <a:cubicBezTo>
                  <a:pt x="23" y="6"/>
                  <a:pt x="22" y="6"/>
                  <a:pt x="22" y="5"/>
                </a:cubicBezTo>
                <a:cubicBezTo>
                  <a:pt x="21" y="5"/>
                  <a:pt x="21" y="5"/>
                  <a:pt x="21" y="4"/>
                </a:cubicBezTo>
                <a:cubicBezTo>
                  <a:pt x="21" y="4"/>
                  <a:pt x="20" y="3"/>
                  <a:pt x="20" y="3"/>
                </a:cubicBezTo>
                <a:cubicBezTo>
                  <a:pt x="20" y="2"/>
                  <a:pt x="19" y="2"/>
                  <a:pt x="19" y="2"/>
                </a:cubicBezTo>
                <a:cubicBezTo>
                  <a:pt x="19" y="2"/>
                  <a:pt x="18" y="2"/>
                  <a:pt x="18" y="2"/>
                </a:cubicBezTo>
                <a:cubicBezTo>
                  <a:pt x="18" y="2"/>
                  <a:pt x="18" y="2"/>
                  <a:pt x="17" y="2"/>
                </a:cubicBezTo>
                <a:cubicBezTo>
                  <a:pt x="17" y="2"/>
                  <a:pt x="17" y="1"/>
                  <a:pt x="17" y="1"/>
                </a:cubicBezTo>
                <a:cubicBezTo>
                  <a:pt x="17" y="1"/>
                  <a:pt x="17" y="1"/>
                  <a:pt x="17" y="1"/>
                </a:cubicBezTo>
                <a:cubicBezTo>
                  <a:pt x="17" y="1"/>
                  <a:pt x="16" y="0"/>
                  <a:pt x="16" y="0"/>
                </a:cubicBezTo>
                <a:cubicBezTo>
                  <a:pt x="16" y="0"/>
                  <a:pt x="16" y="0"/>
                  <a:pt x="15" y="0"/>
                </a:cubicBezTo>
                <a:cubicBezTo>
                  <a:pt x="15" y="0"/>
                  <a:pt x="14" y="0"/>
                  <a:pt x="14" y="0"/>
                </a:cubicBezTo>
                <a:cubicBezTo>
                  <a:pt x="14" y="0"/>
                  <a:pt x="13" y="0"/>
                  <a:pt x="13" y="0"/>
                </a:cubicBezTo>
                <a:cubicBezTo>
                  <a:pt x="12" y="0"/>
                  <a:pt x="10" y="0"/>
                  <a:pt x="9" y="0"/>
                </a:cubicBezTo>
                <a:cubicBezTo>
                  <a:pt x="9" y="1"/>
                  <a:pt x="8" y="1"/>
                  <a:pt x="8" y="1"/>
                </a:cubicBezTo>
                <a:cubicBezTo>
                  <a:pt x="8" y="1"/>
                  <a:pt x="8" y="1"/>
                  <a:pt x="7" y="1"/>
                </a:cubicBezTo>
                <a:cubicBezTo>
                  <a:pt x="7" y="1"/>
                  <a:pt x="7" y="0"/>
                  <a:pt x="7" y="0"/>
                </a:cubicBezTo>
                <a:cubicBezTo>
                  <a:pt x="7" y="0"/>
                  <a:pt x="6" y="1"/>
                  <a:pt x="6" y="1"/>
                </a:cubicBezTo>
                <a:cubicBezTo>
                  <a:pt x="6" y="1"/>
                  <a:pt x="5" y="2"/>
                  <a:pt x="5" y="2"/>
                </a:cubicBezTo>
                <a:cubicBezTo>
                  <a:pt x="5" y="3"/>
                  <a:pt x="5" y="3"/>
                  <a:pt x="5" y="3"/>
                </a:cubicBezTo>
                <a:cubicBezTo>
                  <a:pt x="5" y="4"/>
                  <a:pt x="4" y="6"/>
                  <a:pt x="3" y="6"/>
                </a:cubicBezTo>
                <a:cubicBezTo>
                  <a:pt x="3" y="7"/>
                  <a:pt x="2" y="8"/>
                  <a:pt x="2" y="9"/>
                </a:cubicBezTo>
                <a:cubicBezTo>
                  <a:pt x="2" y="9"/>
                  <a:pt x="1" y="9"/>
                  <a:pt x="1" y="9"/>
                </a:cubicBezTo>
                <a:cubicBezTo>
                  <a:pt x="0" y="9"/>
                  <a:pt x="0" y="9"/>
                  <a:pt x="0" y="10"/>
                </a:cubicBezTo>
                <a:cubicBezTo>
                  <a:pt x="0" y="10"/>
                  <a:pt x="0" y="10"/>
                  <a:pt x="0" y="10"/>
                </a:cubicBezTo>
                <a:cubicBezTo>
                  <a:pt x="0" y="10"/>
                  <a:pt x="1" y="9"/>
                  <a:pt x="1" y="10"/>
                </a:cubicBezTo>
                <a:cubicBezTo>
                  <a:pt x="2" y="11"/>
                  <a:pt x="3" y="11"/>
                  <a:pt x="3" y="13"/>
                </a:cubicBezTo>
                <a:cubicBezTo>
                  <a:pt x="4" y="13"/>
                  <a:pt x="4" y="14"/>
                  <a:pt x="4" y="14"/>
                </a:cubicBezTo>
                <a:cubicBezTo>
                  <a:pt x="4" y="14"/>
                  <a:pt x="4" y="13"/>
                  <a:pt x="4" y="13"/>
                </a:cubicBezTo>
                <a:cubicBezTo>
                  <a:pt x="4" y="13"/>
                  <a:pt x="4" y="13"/>
                  <a:pt x="4" y="13"/>
                </a:cubicBezTo>
                <a:cubicBezTo>
                  <a:pt x="4" y="13"/>
                  <a:pt x="4" y="13"/>
                  <a:pt x="4" y="14"/>
                </a:cubicBezTo>
                <a:cubicBezTo>
                  <a:pt x="4" y="14"/>
                  <a:pt x="4" y="14"/>
                  <a:pt x="4" y="14"/>
                </a:cubicBezTo>
                <a:cubicBezTo>
                  <a:pt x="4" y="14"/>
                  <a:pt x="4" y="14"/>
                  <a:pt x="4" y="14"/>
                </a:cubicBezTo>
                <a:cubicBezTo>
                  <a:pt x="4" y="14"/>
                  <a:pt x="4" y="14"/>
                  <a:pt x="4" y="15"/>
                </a:cubicBezTo>
                <a:cubicBezTo>
                  <a:pt x="4" y="15"/>
                  <a:pt x="4" y="15"/>
                  <a:pt x="5" y="15"/>
                </a:cubicBezTo>
                <a:cubicBezTo>
                  <a:pt x="6" y="15"/>
                  <a:pt x="7" y="15"/>
                  <a:pt x="7" y="15"/>
                </a:cubicBezTo>
                <a:cubicBezTo>
                  <a:pt x="7" y="15"/>
                  <a:pt x="10" y="15"/>
                  <a:pt x="10" y="15"/>
                </a:cubicBezTo>
                <a:cubicBezTo>
                  <a:pt x="10" y="15"/>
                  <a:pt x="10" y="15"/>
                  <a:pt x="10" y="15"/>
                </a:cubicBezTo>
                <a:cubicBezTo>
                  <a:pt x="10" y="15"/>
                  <a:pt x="11" y="14"/>
                  <a:pt x="11" y="14"/>
                </a:cubicBezTo>
                <a:cubicBezTo>
                  <a:pt x="11" y="14"/>
                  <a:pt x="13" y="14"/>
                  <a:pt x="13" y="14"/>
                </a:cubicBezTo>
                <a:cubicBezTo>
                  <a:pt x="13" y="14"/>
                  <a:pt x="13" y="14"/>
                  <a:pt x="13" y="14"/>
                </a:cubicBezTo>
                <a:cubicBezTo>
                  <a:pt x="13" y="15"/>
                  <a:pt x="15" y="16"/>
                  <a:pt x="15" y="16"/>
                </a:cubicBezTo>
                <a:cubicBezTo>
                  <a:pt x="15" y="16"/>
                  <a:pt x="15" y="16"/>
                  <a:pt x="15" y="16"/>
                </a:cubicBezTo>
                <a:cubicBezTo>
                  <a:pt x="15" y="16"/>
                  <a:pt x="18" y="16"/>
                  <a:pt x="18" y="16"/>
                </a:cubicBezTo>
                <a:cubicBezTo>
                  <a:pt x="18" y="16"/>
                  <a:pt x="18" y="16"/>
                  <a:pt x="18" y="16"/>
                </a:cubicBezTo>
                <a:cubicBezTo>
                  <a:pt x="18" y="16"/>
                  <a:pt x="18" y="16"/>
                  <a:pt x="18" y="17"/>
                </a:cubicBezTo>
                <a:cubicBezTo>
                  <a:pt x="17" y="17"/>
                  <a:pt x="16" y="17"/>
                  <a:pt x="16" y="17"/>
                </a:cubicBezTo>
                <a:cubicBezTo>
                  <a:pt x="16" y="17"/>
                  <a:pt x="15" y="17"/>
                  <a:pt x="15" y="17"/>
                </a:cubicBezTo>
                <a:cubicBezTo>
                  <a:pt x="14" y="17"/>
                  <a:pt x="14" y="16"/>
                  <a:pt x="14" y="16"/>
                </a:cubicBezTo>
                <a:cubicBezTo>
                  <a:pt x="14" y="16"/>
                  <a:pt x="12" y="16"/>
                  <a:pt x="12" y="16"/>
                </a:cubicBezTo>
                <a:cubicBezTo>
                  <a:pt x="12" y="16"/>
                  <a:pt x="11" y="16"/>
                  <a:pt x="11" y="16"/>
                </a:cubicBezTo>
                <a:cubicBezTo>
                  <a:pt x="11" y="16"/>
                  <a:pt x="11" y="17"/>
                  <a:pt x="9" y="17"/>
                </a:cubicBezTo>
                <a:cubicBezTo>
                  <a:pt x="8" y="17"/>
                  <a:pt x="8" y="17"/>
                  <a:pt x="8" y="17"/>
                </a:cubicBezTo>
                <a:cubicBezTo>
                  <a:pt x="8" y="17"/>
                  <a:pt x="8" y="17"/>
                  <a:pt x="8" y="17"/>
                </a:cubicBezTo>
                <a:cubicBezTo>
                  <a:pt x="8" y="17"/>
                  <a:pt x="8" y="18"/>
                  <a:pt x="8" y="18"/>
                </a:cubicBezTo>
                <a:cubicBezTo>
                  <a:pt x="8" y="18"/>
                  <a:pt x="5" y="18"/>
                  <a:pt x="4" y="18"/>
                </a:cubicBezTo>
                <a:cubicBezTo>
                  <a:pt x="4" y="18"/>
                  <a:pt x="4" y="18"/>
                  <a:pt x="4" y="18"/>
                </a:cubicBezTo>
                <a:cubicBezTo>
                  <a:pt x="4" y="18"/>
                  <a:pt x="4" y="19"/>
                  <a:pt x="4" y="20"/>
                </a:cubicBezTo>
                <a:cubicBezTo>
                  <a:pt x="4" y="21"/>
                  <a:pt x="4" y="21"/>
                  <a:pt x="4" y="20"/>
                </a:cubicBezTo>
                <a:cubicBezTo>
                  <a:pt x="5" y="20"/>
                  <a:pt x="4" y="20"/>
                  <a:pt x="5" y="20"/>
                </a:cubicBezTo>
                <a:cubicBezTo>
                  <a:pt x="5" y="20"/>
                  <a:pt x="5" y="20"/>
                  <a:pt x="4" y="20"/>
                </a:cubicBezTo>
                <a:cubicBezTo>
                  <a:pt x="4" y="20"/>
                  <a:pt x="3" y="21"/>
                  <a:pt x="3" y="21"/>
                </a:cubicBezTo>
                <a:cubicBezTo>
                  <a:pt x="4" y="21"/>
                  <a:pt x="4" y="22"/>
                  <a:pt x="4" y="22"/>
                </a:cubicBezTo>
                <a:cubicBezTo>
                  <a:pt x="4" y="22"/>
                  <a:pt x="4" y="22"/>
                  <a:pt x="4" y="22"/>
                </a:cubicBezTo>
                <a:cubicBezTo>
                  <a:pt x="4" y="22"/>
                  <a:pt x="4" y="22"/>
                  <a:pt x="4" y="22"/>
                </a:cubicBezTo>
                <a:cubicBezTo>
                  <a:pt x="7" y="21"/>
                  <a:pt x="7" y="21"/>
                  <a:pt x="7" y="21"/>
                </a:cubicBezTo>
                <a:cubicBezTo>
                  <a:pt x="7" y="21"/>
                  <a:pt x="8" y="21"/>
                  <a:pt x="8" y="21"/>
                </a:cubicBezTo>
                <a:cubicBezTo>
                  <a:pt x="9" y="21"/>
                  <a:pt x="13" y="20"/>
                  <a:pt x="13" y="20"/>
                </a:cubicBezTo>
                <a:cubicBezTo>
                  <a:pt x="13" y="20"/>
                  <a:pt x="13" y="20"/>
                  <a:pt x="13" y="20"/>
                </a:cubicBezTo>
                <a:cubicBezTo>
                  <a:pt x="13" y="20"/>
                  <a:pt x="17" y="20"/>
                  <a:pt x="19" y="2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2" name="Freeform 836"/>
          <p:cNvSpPr>
            <a:spLocks/>
          </p:cNvSpPr>
          <p:nvPr/>
        </p:nvSpPr>
        <p:spPr bwMode="auto">
          <a:xfrm>
            <a:off x="3407206" y="4060240"/>
            <a:ext cx="11281" cy="5641"/>
          </a:xfrm>
          <a:custGeom>
            <a:avLst/>
            <a:gdLst/>
            <a:ahLst/>
            <a:cxnLst>
              <a:cxn ang="0">
                <a:pos x="0" y="0"/>
              </a:cxn>
              <a:cxn ang="0">
                <a:pos x="0" y="1"/>
              </a:cxn>
              <a:cxn ang="0">
                <a:pos x="1" y="1"/>
              </a:cxn>
              <a:cxn ang="0">
                <a:pos x="2" y="0"/>
              </a:cxn>
              <a:cxn ang="0">
                <a:pos x="0" y="0"/>
              </a:cxn>
            </a:cxnLst>
            <a:rect l="0" t="0" r="r" b="b"/>
            <a:pathLst>
              <a:path w="2" h="1">
                <a:moveTo>
                  <a:pt x="0" y="0"/>
                </a:moveTo>
                <a:cubicBezTo>
                  <a:pt x="0" y="1"/>
                  <a:pt x="0" y="1"/>
                  <a:pt x="0" y="1"/>
                </a:cubicBezTo>
                <a:cubicBezTo>
                  <a:pt x="0" y="1"/>
                  <a:pt x="1" y="1"/>
                  <a:pt x="1" y="1"/>
                </a:cubicBezTo>
                <a:cubicBezTo>
                  <a:pt x="1" y="1"/>
                  <a:pt x="2" y="1"/>
                  <a:pt x="2" y="0"/>
                </a:cubicBezTo>
                <a:cubicBezTo>
                  <a:pt x="2"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3" name="Freeform 837"/>
          <p:cNvSpPr>
            <a:spLocks/>
          </p:cNvSpPr>
          <p:nvPr/>
        </p:nvSpPr>
        <p:spPr bwMode="auto">
          <a:xfrm>
            <a:off x="3418487" y="4065881"/>
            <a:ext cx="1880" cy="5641"/>
          </a:xfrm>
          <a:custGeom>
            <a:avLst/>
            <a:gdLst/>
            <a:ahLst/>
            <a:cxnLst>
              <a:cxn ang="0">
                <a:pos x="0" y="1"/>
              </a:cxn>
              <a:cxn ang="0">
                <a:pos x="0" y="1"/>
              </a:cxn>
              <a:cxn ang="0">
                <a:pos x="0" y="1"/>
              </a:cxn>
              <a:cxn ang="0">
                <a:pos x="0" y="1"/>
              </a:cxn>
            </a:cxnLst>
            <a:rect l="0" t="0" r="r" b="b"/>
            <a:pathLst>
              <a:path h="1">
                <a:moveTo>
                  <a:pt x="0" y="1"/>
                </a:moveTo>
                <a:cubicBezTo>
                  <a:pt x="0" y="1"/>
                  <a:pt x="0" y="1"/>
                  <a:pt x="0" y="1"/>
                </a:cubicBezTo>
                <a:cubicBezTo>
                  <a:pt x="0" y="1"/>
                  <a:pt x="0" y="1"/>
                  <a:pt x="0" y="1"/>
                </a:cubicBezTo>
                <a:cubicBezTo>
                  <a:pt x="0"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4" name="Freeform 838"/>
          <p:cNvSpPr>
            <a:spLocks/>
          </p:cNvSpPr>
          <p:nvPr/>
        </p:nvSpPr>
        <p:spPr bwMode="auto">
          <a:xfrm>
            <a:off x="3437289" y="4077162"/>
            <a:ext cx="13161" cy="7521"/>
          </a:xfrm>
          <a:custGeom>
            <a:avLst/>
            <a:gdLst/>
            <a:ahLst/>
            <a:cxnLst>
              <a:cxn ang="0">
                <a:pos x="0" y="0"/>
              </a:cxn>
              <a:cxn ang="0">
                <a:pos x="0" y="0"/>
              </a:cxn>
              <a:cxn ang="0">
                <a:pos x="1" y="0"/>
              </a:cxn>
              <a:cxn ang="0">
                <a:pos x="0" y="0"/>
              </a:cxn>
            </a:cxnLst>
            <a:rect l="0" t="0" r="r" b="b"/>
            <a:pathLst>
              <a:path w="2" h="1">
                <a:moveTo>
                  <a:pt x="0" y="0"/>
                </a:moveTo>
                <a:cubicBezTo>
                  <a:pt x="0" y="0"/>
                  <a:pt x="0" y="0"/>
                  <a:pt x="0" y="0"/>
                </a:cubicBezTo>
                <a:cubicBezTo>
                  <a:pt x="0" y="1"/>
                  <a:pt x="1" y="1"/>
                  <a:pt x="1" y="0"/>
                </a:cubicBezTo>
                <a:cubicBezTo>
                  <a:pt x="2"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5" name="Freeform 839"/>
          <p:cNvSpPr>
            <a:spLocks/>
          </p:cNvSpPr>
          <p:nvPr/>
        </p:nvSpPr>
        <p:spPr bwMode="auto">
          <a:xfrm>
            <a:off x="3480534" y="4065881"/>
            <a:ext cx="1880" cy="11281"/>
          </a:xfrm>
          <a:custGeom>
            <a:avLst/>
            <a:gdLst/>
            <a:ahLst/>
            <a:cxnLst>
              <a:cxn ang="0">
                <a:pos x="0" y="1"/>
              </a:cxn>
              <a:cxn ang="0">
                <a:pos x="0" y="1"/>
              </a:cxn>
              <a:cxn ang="0">
                <a:pos x="0" y="1"/>
              </a:cxn>
            </a:cxnLst>
            <a:rect l="0" t="0" r="r" b="b"/>
            <a:pathLst>
              <a:path h="2">
                <a:moveTo>
                  <a:pt x="0" y="1"/>
                </a:moveTo>
                <a:cubicBezTo>
                  <a:pt x="0" y="0"/>
                  <a:pt x="0" y="1"/>
                  <a:pt x="0" y="1"/>
                </a:cubicBezTo>
                <a:cubicBezTo>
                  <a:pt x="0" y="2"/>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6" name="Freeform 840"/>
          <p:cNvSpPr>
            <a:spLocks/>
          </p:cNvSpPr>
          <p:nvPr/>
        </p:nvSpPr>
        <p:spPr bwMode="auto">
          <a:xfrm>
            <a:off x="3480534" y="4090324"/>
            <a:ext cx="5641" cy="5641"/>
          </a:xfrm>
          <a:custGeom>
            <a:avLst/>
            <a:gdLst/>
            <a:ahLst/>
            <a:cxnLst>
              <a:cxn ang="0">
                <a:pos x="1" y="0"/>
              </a:cxn>
              <a:cxn ang="0">
                <a:pos x="0" y="0"/>
              </a:cxn>
              <a:cxn ang="0">
                <a:pos x="0" y="1"/>
              </a:cxn>
              <a:cxn ang="0">
                <a:pos x="1" y="1"/>
              </a:cxn>
              <a:cxn ang="0">
                <a:pos x="1" y="0"/>
              </a:cxn>
            </a:cxnLst>
            <a:rect l="0" t="0" r="r" b="b"/>
            <a:pathLst>
              <a:path w="1" h="1">
                <a:moveTo>
                  <a:pt x="1" y="0"/>
                </a:moveTo>
                <a:cubicBezTo>
                  <a:pt x="1" y="0"/>
                  <a:pt x="0" y="0"/>
                  <a:pt x="0" y="0"/>
                </a:cubicBezTo>
                <a:cubicBezTo>
                  <a:pt x="0" y="1"/>
                  <a:pt x="0" y="1"/>
                  <a:pt x="0" y="1"/>
                </a:cubicBezTo>
                <a:cubicBezTo>
                  <a:pt x="0" y="1"/>
                  <a:pt x="1" y="1"/>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7" name="Freeform 841"/>
          <p:cNvSpPr>
            <a:spLocks/>
          </p:cNvSpPr>
          <p:nvPr/>
        </p:nvSpPr>
        <p:spPr bwMode="auto">
          <a:xfrm>
            <a:off x="3474894" y="4114766"/>
            <a:ext cx="1880" cy="11281"/>
          </a:xfrm>
          <a:custGeom>
            <a:avLst/>
            <a:gdLst/>
            <a:ahLst/>
            <a:cxnLst>
              <a:cxn ang="0">
                <a:pos x="0" y="1"/>
              </a:cxn>
              <a:cxn ang="0">
                <a:pos x="0" y="1"/>
              </a:cxn>
              <a:cxn ang="0">
                <a:pos x="0" y="1"/>
              </a:cxn>
            </a:cxnLst>
            <a:rect l="0" t="0" r="r" b="b"/>
            <a:pathLst>
              <a:path h="2">
                <a:moveTo>
                  <a:pt x="0" y="1"/>
                </a:moveTo>
                <a:cubicBezTo>
                  <a:pt x="0" y="2"/>
                  <a:pt x="0" y="1"/>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8" name="Freeform 842"/>
          <p:cNvSpPr>
            <a:spLocks/>
          </p:cNvSpPr>
          <p:nvPr/>
        </p:nvSpPr>
        <p:spPr bwMode="auto">
          <a:xfrm>
            <a:off x="3456091" y="4120407"/>
            <a:ext cx="11281" cy="13161"/>
          </a:xfrm>
          <a:custGeom>
            <a:avLst/>
            <a:gdLst/>
            <a:ahLst/>
            <a:cxnLst>
              <a:cxn ang="0">
                <a:pos x="0" y="0"/>
              </a:cxn>
              <a:cxn ang="0">
                <a:pos x="0" y="0"/>
              </a:cxn>
              <a:cxn ang="0">
                <a:pos x="0" y="2"/>
              </a:cxn>
              <a:cxn ang="0">
                <a:pos x="1" y="1"/>
              </a:cxn>
              <a:cxn ang="0">
                <a:pos x="0" y="0"/>
              </a:cxn>
            </a:cxnLst>
            <a:rect l="0" t="0" r="r" b="b"/>
            <a:pathLst>
              <a:path w="2" h="2">
                <a:moveTo>
                  <a:pt x="0" y="0"/>
                </a:moveTo>
                <a:cubicBezTo>
                  <a:pt x="0" y="0"/>
                  <a:pt x="0" y="0"/>
                  <a:pt x="0" y="0"/>
                </a:cubicBezTo>
                <a:cubicBezTo>
                  <a:pt x="0" y="0"/>
                  <a:pt x="0" y="1"/>
                  <a:pt x="0" y="2"/>
                </a:cubicBezTo>
                <a:cubicBezTo>
                  <a:pt x="1" y="2"/>
                  <a:pt x="2" y="2"/>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9" name="Freeform 843"/>
          <p:cNvSpPr>
            <a:spLocks/>
          </p:cNvSpPr>
          <p:nvPr/>
        </p:nvSpPr>
        <p:spPr bwMode="auto">
          <a:xfrm>
            <a:off x="3431649" y="4126048"/>
            <a:ext cx="5641" cy="7521"/>
          </a:xfrm>
          <a:custGeom>
            <a:avLst/>
            <a:gdLst/>
            <a:ahLst/>
            <a:cxnLst>
              <a:cxn ang="0">
                <a:pos x="1" y="0"/>
              </a:cxn>
              <a:cxn ang="0">
                <a:pos x="0" y="1"/>
              </a:cxn>
              <a:cxn ang="0">
                <a:pos x="1" y="0"/>
              </a:cxn>
              <a:cxn ang="0">
                <a:pos x="1" y="0"/>
              </a:cxn>
            </a:cxnLst>
            <a:rect l="0" t="0" r="r" b="b"/>
            <a:pathLst>
              <a:path w="1" h="1">
                <a:moveTo>
                  <a:pt x="1" y="0"/>
                </a:moveTo>
                <a:cubicBezTo>
                  <a:pt x="0" y="1"/>
                  <a:pt x="0" y="1"/>
                  <a:pt x="0" y="1"/>
                </a:cubicBezTo>
                <a:cubicBezTo>
                  <a:pt x="1" y="1"/>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0" name="Freeform 844"/>
          <p:cNvSpPr>
            <a:spLocks/>
          </p:cNvSpPr>
          <p:nvPr/>
        </p:nvSpPr>
        <p:spPr bwMode="auto">
          <a:xfrm>
            <a:off x="4495849" y="3518739"/>
            <a:ext cx="5641" cy="11281"/>
          </a:xfrm>
          <a:custGeom>
            <a:avLst/>
            <a:gdLst/>
            <a:ahLst/>
            <a:cxnLst>
              <a:cxn ang="0">
                <a:pos x="0" y="1"/>
              </a:cxn>
              <a:cxn ang="0">
                <a:pos x="1" y="2"/>
              </a:cxn>
              <a:cxn ang="0">
                <a:pos x="1" y="1"/>
              </a:cxn>
              <a:cxn ang="0">
                <a:pos x="0" y="1"/>
              </a:cxn>
            </a:cxnLst>
            <a:rect l="0" t="0" r="r" b="b"/>
            <a:pathLst>
              <a:path w="1" h="2">
                <a:moveTo>
                  <a:pt x="0" y="1"/>
                </a:moveTo>
                <a:cubicBezTo>
                  <a:pt x="0" y="1"/>
                  <a:pt x="0" y="2"/>
                  <a:pt x="1" y="2"/>
                </a:cubicBezTo>
                <a:cubicBezTo>
                  <a:pt x="1" y="1"/>
                  <a:pt x="1" y="1"/>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1" name="Freeform 845"/>
          <p:cNvSpPr>
            <a:spLocks/>
          </p:cNvSpPr>
          <p:nvPr/>
        </p:nvSpPr>
        <p:spPr bwMode="auto">
          <a:xfrm>
            <a:off x="4398078" y="3402165"/>
            <a:ext cx="122214" cy="244428"/>
          </a:xfrm>
          <a:custGeom>
            <a:avLst/>
            <a:gdLst/>
            <a:ahLst/>
            <a:cxnLst>
              <a:cxn ang="0">
                <a:pos x="4" y="6"/>
              </a:cxn>
              <a:cxn ang="0">
                <a:pos x="4" y="8"/>
              </a:cxn>
              <a:cxn ang="0">
                <a:pos x="4" y="11"/>
              </a:cxn>
              <a:cxn ang="0">
                <a:pos x="3" y="15"/>
              </a:cxn>
              <a:cxn ang="0">
                <a:pos x="0" y="18"/>
              </a:cxn>
              <a:cxn ang="0">
                <a:pos x="0" y="21"/>
              </a:cxn>
              <a:cxn ang="0">
                <a:pos x="1" y="22"/>
              </a:cxn>
              <a:cxn ang="0">
                <a:pos x="4" y="27"/>
              </a:cxn>
              <a:cxn ang="0">
                <a:pos x="8" y="30"/>
              </a:cxn>
              <a:cxn ang="0">
                <a:pos x="11" y="39"/>
              </a:cxn>
              <a:cxn ang="0">
                <a:pos x="13" y="37"/>
              </a:cxn>
              <a:cxn ang="0">
                <a:pos x="13" y="32"/>
              </a:cxn>
              <a:cxn ang="0">
                <a:pos x="15" y="31"/>
              </a:cxn>
              <a:cxn ang="0">
                <a:pos x="16" y="29"/>
              </a:cxn>
              <a:cxn ang="0">
                <a:pos x="19" y="28"/>
              </a:cxn>
              <a:cxn ang="0">
                <a:pos x="20" y="24"/>
              </a:cxn>
              <a:cxn ang="0">
                <a:pos x="18" y="23"/>
              </a:cxn>
              <a:cxn ang="0">
                <a:pos x="17" y="21"/>
              </a:cxn>
              <a:cxn ang="0">
                <a:pos x="16" y="21"/>
              </a:cxn>
              <a:cxn ang="0">
                <a:pos x="13" y="20"/>
              </a:cxn>
              <a:cxn ang="0">
                <a:pos x="16" y="15"/>
              </a:cxn>
              <a:cxn ang="0">
                <a:pos x="18" y="12"/>
              </a:cxn>
              <a:cxn ang="0">
                <a:pos x="17" y="10"/>
              </a:cxn>
              <a:cxn ang="0">
                <a:pos x="15" y="5"/>
              </a:cxn>
              <a:cxn ang="0">
                <a:pos x="17" y="2"/>
              </a:cxn>
              <a:cxn ang="0">
                <a:pos x="15" y="3"/>
              </a:cxn>
              <a:cxn ang="0">
                <a:pos x="14" y="3"/>
              </a:cxn>
              <a:cxn ang="0">
                <a:pos x="13" y="1"/>
              </a:cxn>
              <a:cxn ang="0">
                <a:pos x="11" y="1"/>
              </a:cxn>
              <a:cxn ang="0">
                <a:pos x="7" y="2"/>
              </a:cxn>
              <a:cxn ang="0">
                <a:pos x="5" y="2"/>
              </a:cxn>
              <a:cxn ang="0">
                <a:pos x="3" y="5"/>
              </a:cxn>
            </a:cxnLst>
            <a:rect l="0" t="0" r="r" b="b"/>
            <a:pathLst>
              <a:path w="20" h="40">
                <a:moveTo>
                  <a:pt x="3" y="5"/>
                </a:moveTo>
                <a:cubicBezTo>
                  <a:pt x="3" y="5"/>
                  <a:pt x="4" y="6"/>
                  <a:pt x="4" y="6"/>
                </a:cubicBezTo>
                <a:cubicBezTo>
                  <a:pt x="4" y="6"/>
                  <a:pt x="4" y="6"/>
                  <a:pt x="4" y="6"/>
                </a:cubicBezTo>
                <a:cubicBezTo>
                  <a:pt x="4" y="6"/>
                  <a:pt x="4" y="8"/>
                  <a:pt x="4" y="8"/>
                </a:cubicBezTo>
                <a:cubicBezTo>
                  <a:pt x="4" y="8"/>
                  <a:pt x="4" y="8"/>
                  <a:pt x="4" y="9"/>
                </a:cubicBezTo>
                <a:cubicBezTo>
                  <a:pt x="4" y="10"/>
                  <a:pt x="4" y="11"/>
                  <a:pt x="4" y="11"/>
                </a:cubicBezTo>
                <a:cubicBezTo>
                  <a:pt x="4" y="11"/>
                  <a:pt x="5" y="12"/>
                  <a:pt x="4" y="13"/>
                </a:cubicBezTo>
                <a:cubicBezTo>
                  <a:pt x="4" y="14"/>
                  <a:pt x="4" y="15"/>
                  <a:pt x="3" y="15"/>
                </a:cubicBezTo>
                <a:cubicBezTo>
                  <a:pt x="3" y="15"/>
                  <a:pt x="3" y="16"/>
                  <a:pt x="2" y="16"/>
                </a:cubicBezTo>
                <a:cubicBezTo>
                  <a:pt x="2" y="16"/>
                  <a:pt x="0" y="18"/>
                  <a:pt x="0" y="18"/>
                </a:cubicBezTo>
                <a:cubicBezTo>
                  <a:pt x="0" y="18"/>
                  <a:pt x="0" y="18"/>
                  <a:pt x="0" y="19"/>
                </a:cubicBezTo>
                <a:cubicBezTo>
                  <a:pt x="0" y="19"/>
                  <a:pt x="0" y="20"/>
                  <a:pt x="0" y="21"/>
                </a:cubicBezTo>
                <a:cubicBezTo>
                  <a:pt x="0" y="21"/>
                  <a:pt x="0" y="22"/>
                  <a:pt x="1" y="22"/>
                </a:cubicBezTo>
                <a:cubicBezTo>
                  <a:pt x="1" y="22"/>
                  <a:pt x="1" y="22"/>
                  <a:pt x="1" y="22"/>
                </a:cubicBezTo>
                <a:cubicBezTo>
                  <a:pt x="1" y="23"/>
                  <a:pt x="4" y="25"/>
                  <a:pt x="4" y="27"/>
                </a:cubicBezTo>
                <a:cubicBezTo>
                  <a:pt x="4" y="27"/>
                  <a:pt x="4" y="27"/>
                  <a:pt x="4" y="27"/>
                </a:cubicBezTo>
                <a:cubicBezTo>
                  <a:pt x="4" y="28"/>
                  <a:pt x="7" y="30"/>
                  <a:pt x="7" y="30"/>
                </a:cubicBezTo>
                <a:cubicBezTo>
                  <a:pt x="7" y="30"/>
                  <a:pt x="8" y="30"/>
                  <a:pt x="8" y="30"/>
                </a:cubicBezTo>
                <a:cubicBezTo>
                  <a:pt x="8" y="31"/>
                  <a:pt x="9" y="38"/>
                  <a:pt x="10" y="40"/>
                </a:cubicBezTo>
                <a:cubicBezTo>
                  <a:pt x="10" y="40"/>
                  <a:pt x="10" y="39"/>
                  <a:pt x="11" y="39"/>
                </a:cubicBezTo>
                <a:cubicBezTo>
                  <a:pt x="11" y="39"/>
                  <a:pt x="12" y="39"/>
                  <a:pt x="12" y="38"/>
                </a:cubicBezTo>
                <a:cubicBezTo>
                  <a:pt x="12" y="38"/>
                  <a:pt x="12" y="38"/>
                  <a:pt x="13" y="37"/>
                </a:cubicBezTo>
                <a:cubicBezTo>
                  <a:pt x="14" y="36"/>
                  <a:pt x="14" y="36"/>
                  <a:pt x="13" y="35"/>
                </a:cubicBezTo>
                <a:cubicBezTo>
                  <a:pt x="13" y="34"/>
                  <a:pt x="13" y="33"/>
                  <a:pt x="13" y="32"/>
                </a:cubicBezTo>
                <a:cubicBezTo>
                  <a:pt x="13" y="32"/>
                  <a:pt x="14" y="32"/>
                  <a:pt x="14" y="32"/>
                </a:cubicBezTo>
                <a:cubicBezTo>
                  <a:pt x="14" y="32"/>
                  <a:pt x="14" y="31"/>
                  <a:pt x="15" y="31"/>
                </a:cubicBezTo>
                <a:cubicBezTo>
                  <a:pt x="15" y="30"/>
                  <a:pt x="15" y="30"/>
                  <a:pt x="15" y="30"/>
                </a:cubicBezTo>
                <a:cubicBezTo>
                  <a:pt x="16" y="31"/>
                  <a:pt x="16" y="30"/>
                  <a:pt x="16" y="29"/>
                </a:cubicBezTo>
                <a:cubicBezTo>
                  <a:pt x="16" y="29"/>
                  <a:pt x="17" y="29"/>
                  <a:pt x="17" y="29"/>
                </a:cubicBezTo>
                <a:cubicBezTo>
                  <a:pt x="17" y="29"/>
                  <a:pt x="19" y="28"/>
                  <a:pt x="19" y="28"/>
                </a:cubicBezTo>
                <a:cubicBezTo>
                  <a:pt x="20" y="28"/>
                  <a:pt x="20" y="27"/>
                  <a:pt x="20" y="27"/>
                </a:cubicBezTo>
                <a:cubicBezTo>
                  <a:pt x="20" y="24"/>
                  <a:pt x="20" y="24"/>
                  <a:pt x="20" y="24"/>
                </a:cubicBezTo>
                <a:cubicBezTo>
                  <a:pt x="19" y="24"/>
                  <a:pt x="19" y="24"/>
                  <a:pt x="19" y="24"/>
                </a:cubicBezTo>
                <a:cubicBezTo>
                  <a:pt x="19" y="23"/>
                  <a:pt x="17" y="23"/>
                  <a:pt x="18" y="23"/>
                </a:cubicBezTo>
                <a:cubicBezTo>
                  <a:pt x="18" y="23"/>
                  <a:pt x="18" y="23"/>
                  <a:pt x="18" y="22"/>
                </a:cubicBezTo>
                <a:cubicBezTo>
                  <a:pt x="18" y="22"/>
                  <a:pt x="17" y="21"/>
                  <a:pt x="17" y="21"/>
                </a:cubicBezTo>
                <a:cubicBezTo>
                  <a:pt x="16" y="21"/>
                  <a:pt x="17" y="21"/>
                  <a:pt x="17" y="22"/>
                </a:cubicBezTo>
                <a:cubicBezTo>
                  <a:pt x="16" y="22"/>
                  <a:pt x="15" y="22"/>
                  <a:pt x="16" y="21"/>
                </a:cubicBezTo>
                <a:cubicBezTo>
                  <a:pt x="16" y="20"/>
                  <a:pt x="16" y="21"/>
                  <a:pt x="15" y="21"/>
                </a:cubicBezTo>
                <a:cubicBezTo>
                  <a:pt x="15" y="21"/>
                  <a:pt x="14" y="21"/>
                  <a:pt x="13" y="20"/>
                </a:cubicBezTo>
                <a:cubicBezTo>
                  <a:pt x="13" y="20"/>
                  <a:pt x="12" y="18"/>
                  <a:pt x="13" y="17"/>
                </a:cubicBezTo>
                <a:cubicBezTo>
                  <a:pt x="14" y="17"/>
                  <a:pt x="15" y="16"/>
                  <a:pt x="16" y="15"/>
                </a:cubicBezTo>
                <a:cubicBezTo>
                  <a:pt x="17" y="14"/>
                  <a:pt x="17" y="13"/>
                  <a:pt x="17" y="13"/>
                </a:cubicBezTo>
                <a:cubicBezTo>
                  <a:pt x="18" y="12"/>
                  <a:pt x="18" y="12"/>
                  <a:pt x="18" y="12"/>
                </a:cubicBezTo>
                <a:cubicBezTo>
                  <a:pt x="17" y="11"/>
                  <a:pt x="17" y="11"/>
                  <a:pt x="17" y="11"/>
                </a:cubicBezTo>
                <a:cubicBezTo>
                  <a:pt x="17" y="10"/>
                  <a:pt x="17" y="10"/>
                  <a:pt x="17" y="10"/>
                </a:cubicBezTo>
                <a:cubicBezTo>
                  <a:pt x="16" y="10"/>
                  <a:pt x="14" y="8"/>
                  <a:pt x="14" y="7"/>
                </a:cubicBezTo>
                <a:cubicBezTo>
                  <a:pt x="14" y="7"/>
                  <a:pt x="14" y="6"/>
                  <a:pt x="15" y="5"/>
                </a:cubicBezTo>
                <a:cubicBezTo>
                  <a:pt x="17" y="5"/>
                  <a:pt x="17" y="4"/>
                  <a:pt x="17" y="4"/>
                </a:cubicBezTo>
                <a:cubicBezTo>
                  <a:pt x="17" y="4"/>
                  <a:pt x="18" y="3"/>
                  <a:pt x="17" y="2"/>
                </a:cubicBezTo>
                <a:cubicBezTo>
                  <a:pt x="17" y="2"/>
                  <a:pt x="17" y="1"/>
                  <a:pt x="16" y="2"/>
                </a:cubicBezTo>
                <a:cubicBezTo>
                  <a:pt x="16" y="2"/>
                  <a:pt x="16" y="3"/>
                  <a:pt x="15" y="3"/>
                </a:cubicBezTo>
                <a:cubicBezTo>
                  <a:pt x="15" y="3"/>
                  <a:pt x="15" y="3"/>
                  <a:pt x="15" y="3"/>
                </a:cubicBezTo>
                <a:cubicBezTo>
                  <a:pt x="15" y="3"/>
                  <a:pt x="14" y="4"/>
                  <a:pt x="14" y="3"/>
                </a:cubicBezTo>
                <a:cubicBezTo>
                  <a:pt x="13" y="3"/>
                  <a:pt x="14" y="3"/>
                  <a:pt x="14" y="3"/>
                </a:cubicBezTo>
                <a:cubicBezTo>
                  <a:pt x="14" y="3"/>
                  <a:pt x="14" y="2"/>
                  <a:pt x="13" y="1"/>
                </a:cubicBezTo>
                <a:cubicBezTo>
                  <a:pt x="13" y="0"/>
                  <a:pt x="12" y="0"/>
                  <a:pt x="12" y="1"/>
                </a:cubicBezTo>
                <a:cubicBezTo>
                  <a:pt x="11" y="1"/>
                  <a:pt x="11" y="1"/>
                  <a:pt x="11" y="1"/>
                </a:cubicBezTo>
                <a:cubicBezTo>
                  <a:pt x="11" y="0"/>
                  <a:pt x="10" y="0"/>
                  <a:pt x="10" y="0"/>
                </a:cubicBezTo>
                <a:cubicBezTo>
                  <a:pt x="9" y="1"/>
                  <a:pt x="8" y="1"/>
                  <a:pt x="7" y="2"/>
                </a:cubicBezTo>
                <a:cubicBezTo>
                  <a:pt x="7" y="2"/>
                  <a:pt x="6" y="2"/>
                  <a:pt x="6" y="2"/>
                </a:cubicBezTo>
                <a:cubicBezTo>
                  <a:pt x="6" y="2"/>
                  <a:pt x="6" y="2"/>
                  <a:pt x="5" y="2"/>
                </a:cubicBezTo>
                <a:cubicBezTo>
                  <a:pt x="5" y="2"/>
                  <a:pt x="5" y="2"/>
                  <a:pt x="5" y="2"/>
                </a:cubicBezTo>
                <a:cubicBezTo>
                  <a:pt x="3" y="5"/>
                  <a:pt x="3" y="5"/>
                  <a:pt x="3" y="5"/>
                </a:cubicBezTo>
                <a:cubicBezTo>
                  <a:pt x="3" y="5"/>
                  <a:pt x="3" y="5"/>
                  <a:pt x="3"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2" name="Freeform 846"/>
          <p:cNvSpPr>
            <a:spLocks/>
          </p:cNvSpPr>
          <p:nvPr/>
        </p:nvSpPr>
        <p:spPr bwMode="auto">
          <a:xfrm>
            <a:off x="5163325" y="3608989"/>
            <a:ext cx="13161" cy="7521"/>
          </a:xfrm>
          <a:custGeom>
            <a:avLst/>
            <a:gdLst/>
            <a:ahLst/>
            <a:cxnLst>
              <a:cxn ang="0">
                <a:pos x="0" y="1"/>
              </a:cxn>
              <a:cxn ang="0">
                <a:pos x="1" y="0"/>
              </a:cxn>
              <a:cxn ang="0">
                <a:pos x="0" y="1"/>
              </a:cxn>
            </a:cxnLst>
            <a:rect l="0" t="0" r="r" b="b"/>
            <a:pathLst>
              <a:path w="2" h="1">
                <a:moveTo>
                  <a:pt x="0" y="1"/>
                </a:moveTo>
                <a:cubicBezTo>
                  <a:pt x="0" y="1"/>
                  <a:pt x="2" y="0"/>
                  <a:pt x="1"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3" name="Freeform 847"/>
          <p:cNvSpPr>
            <a:spLocks/>
          </p:cNvSpPr>
          <p:nvPr/>
        </p:nvSpPr>
        <p:spPr bwMode="auto">
          <a:xfrm>
            <a:off x="4915137" y="3597708"/>
            <a:ext cx="332798" cy="321516"/>
          </a:xfrm>
          <a:custGeom>
            <a:avLst/>
            <a:gdLst/>
            <a:ahLst/>
            <a:cxnLst>
              <a:cxn ang="0">
                <a:pos x="1" y="6"/>
              </a:cxn>
              <a:cxn ang="0">
                <a:pos x="0" y="8"/>
              </a:cxn>
              <a:cxn ang="0">
                <a:pos x="1" y="12"/>
              </a:cxn>
              <a:cxn ang="0">
                <a:pos x="1" y="23"/>
              </a:cxn>
              <a:cxn ang="0">
                <a:pos x="1" y="51"/>
              </a:cxn>
              <a:cxn ang="0">
                <a:pos x="33" y="51"/>
              </a:cxn>
              <a:cxn ang="0">
                <a:pos x="33" y="51"/>
              </a:cxn>
              <a:cxn ang="0">
                <a:pos x="42" y="51"/>
              </a:cxn>
              <a:cxn ang="0">
                <a:pos x="44" y="53"/>
              </a:cxn>
              <a:cxn ang="0">
                <a:pos x="46" y="52"/>
              </a:cxn>
              <a:cxn ang="0">
                <a:pos x="49" y="50"/>
              </a:cxn>
              <a:cxn ang="0">
                <a:pos x="51" y="47"/>
              </a:cxn>
              <a:cxn ang="0">
                <a:pos x="54" y="45"/>
              </a:cxn>
              <a:cxn ang="0">
                <a:pos x="54" y="41"/>
              </a:cxn>
              <a:cxn ang="0">
                <a:pos x="53" y="40"/>
              </a:cxn>
              <a:cxn ang="0">
                <a:pos x="46" y="27"/>
              </a:cxn>
              <a:cxn ang="0">
                <a:pos x="46" y="25"/>
              </a:cxn>
              <a:cxn ang="0">
                <a:pos x="43" y="20"/>
              </a:cxn>
              <a:cxn ang="0">
                <a:pos x="38" y="12"/>
              </a:cxn>
              <a:cxn ang="0">
                <a:pos x="38" y="10"/>
              </a:cxn>
              <a:cxn ang="0">
                <a:pos x="39" y="10"/>
              </a:cxn>
              <a:cxn ang="0">
                <a:pos x="41" y="13"/>
              </a:cxn>
              <a:cxn ang="0">
                <a:pos x="44" y="19"/>
              </a:cxn>
              <a:cxn ang="0">
                <a:pos x="47" y="20"/>
              </a:cxn>
              <a:cxn ang="0">
                <a:pos x="50" y="14"/>
              </a:cxn>
              <a:cxn ang="0">
                <a:pos x="48" y="4"/>
              </a:cxn>
              <a:cxn ang="0">
                <a:pos x="47" y="2"/>
              </a:cxn>
              <a:cxn ang="0">
                <a:pos x="40" y="3"/>
              </a:cxn>
              <a:cxn ang="0">
                <a:pos x="37" y="2"/>
              </a:cxn>
              <a:cxn ang="0">
                <a:pos x="36" y="3"/>
              </a:cxn>
              <a:cxn ang="0">
                <a:pos x="35" y="1"/>
              </a:cxn>
              <a:cxn ang="0">
                <a:pos x="30" y="1"/>
              </a:cxn>
              <a:cxn ang="0">
                <a:pos x="27" y="2"/>
              </a:cxn>
              <a:cxn ang="0">
                <a:pos x="27" y="2"/>
              </a:cxn>
              <a:cxn ang="0">
                <a:pos x="22" y="4"/>
              </a:cxn>
              <a:cxn ang="0">
                <a:pos x="18" y="3"/>
              </a:cxn>
              <a:cxn ang="0">
                <a:pos x="10" y="1"/>
              </a:cxn>
              <a:cxn ang="0">
                <a:pos x="2" y="0"/>
              </a:cxn>
            </a:cxnLst>
            <a:rect l="0" t="0" r="r" b="b"/>
            <a:pathLst>
              <a:path w="55" h="53">
                <a:moveTo>
                  <a:pt x="1" y="2"/>
                </a:moveTo>
                <a:cubicBezTo>
                  <a:pt x="1" y="4"/>
                  <a:pt x="2" y="5"/>
                  <a:pt x="1" y="6"/>
                </a:cubicBezTo>
                <a:cubicBezTo>
                  <a:pt x="0" y="7"/>
                  <a:pt x="0" y="8"/>
                  <a:pt x="0" y="8"/>
                </a:cubicBezTo>
                <a:cubicBezTo>
                  <a:pt x="0" y="8"/>
                  <a:pt x="0" y="8"/>
                  <a:pt x="0" y="8"/>
                </a:cubicBezTo>
                <a:cubicBezTo>
                  <a:pt x="0" y="9"/>
                  <a:pt x="0" y="10"/>
                  <a:pt x="1" y="11"/>
                </a:cubicBezTo>
                <a:cubicBezTo>
                  <a:pt x="1" y="11"/>
                  <a:pt x="1" y="12"/>
                  <a:pt x="1" y="12"/>
                </a:cubicBezTo>
                <a:cubicBezTo>
                  <a:pt x="1" y="12"/>
                  <a:pt x="1" y="13"/>
                  <a:pt x="1" y="13"/>
                </a:cubicBezTo>
                <a:cubicBezTo>
                  <a:pt x="1" y="13"/>
                  <a:pt x="1" y="23"/>
                  <a:pt x="1" y="23"/>
                </a:cubicBezTo>
                <a:cubicBezTo>
                  <a:pt x="1" y="36"/>
                  <a:pt x="1" y="36"/>
                  <a:pt x="1" y="36"/>
                </a:cubicBezTo>
                <a:cubicBezTo>
                  <a:pt x="1" y="51"/>
                  <a:pt x="1" y="51"/>
                  <a:pt x="1" y="51"/>
                </a:cubicBezTo>
                <a:cubicBezTo>
                  <a:pt x="32" y="51"/>
                  <a:pt x="32" y="51"/>
                  <a:pt x="32" y="51"/>
                </a:cubicBezTo>
                <a:cubicBezTo>
                  <a:pt x="32" y="51"/>
                  <a:pt x="33" y="51"/>
                  <a:pt x="33" y="51"/>
                </a:cubicBezTo>
                <a:cubicBezTo>
                  <a:pt x="33" y="51"/>
                  <a:pt x="33" y="50"/>
                  <a:pt x="33" y="51"/>
                </a:cubicBezTo>
                <a:cubicBezTo>
                  <a:pt x="33" y="51"/>
                  <a:pt x="33" y="51"/>
                  <a:pt x="33" y="51"/>
                </a:cubicBezTo>
                <a:cubicBezTo>
                  <a:pt x="33" y="51"/>
                  <a:pt x="33" y="51"/>
                  <a:pt x="34" y="51"/>
                </a:cubicBezTo>
                <a:cubicBezTo>
                  <a:pt x="34" y="51"/>
                  <a:pt x="42" y="51"/>
                  <a:pt x="42" y="51"/>
                </a:cubicBezTo>
                <a:cubicBezTo>
                  <a:pt x="42" y="51"/>
                  <a:pt x="42" y="51"/>
                  <a:pt x="42" y="51"/>
                </a:cubicBezTo>
                <a:cubicBezTo>
                  <a:pt x="42" y="52"/>
                  <a:pt x="44" y="53"/>
                  <a:pt x="44" y="53"/>
                </a:cubicBezTo>
                <a:cubicBezTo>
                  <a:pt x="44" y="53"/>
                  <a:pt x="44" y="53"/>
                  <a:pt x="44" y="53"/>
                </a:cubicBezTo>
                <a:cubicBezTo>
                  <a:pt x="44" y="53"/>
                  <a:pt x="46" y="53"/>
                  <a:pt x="46" y="52"/>
                </a:cubicBezTo>
                <a:cubicBezTo>
                  <a:pt x="46" y="52"/>
                  <a:pt x="46" y="51"/>
                  <a:pt x="47" y="50"/>
                </a:cubicBezTo>
                <a:cubicBezTo>
                  <a:pt x="47" y="50"/>
                  <a:pt x="49" y="50"/>
                  <a:pt x="49" y="50"/>
                </a:cubicBezTo>
                <a:cubicBezTo>
                  <a:pt x="49" y="50"/>
                  <a:pt x="50" y="49"/>
                  <a:pt x="50" y="48"/>
                </a:cubicBezTo>
                <a:cubicBezTo>
                  <a:pt x="50" y="47"/>
                  <a:pt x="51" y="47"/>
                  <a:pt x="51" y="47"/>
                </a:cubicBezTo>
                <a:cubicBezTo>
                  <a:pt x="52" y="47"/>
                  <a:pt x="52" y="46"/>
                  <a:pt x="52" y="46"/>
                </a:cubicBezTo>
                <a:cubicBezTo>
                  <a:pt x="53" y="46"/>
                  <a:pt x="53" y="46"/>
                  <a:pt x="54" y="45"/>
                </a:cubicBezTo>
                <a:cubicBezTo>
                  <a:pt x="54" y="45"/>
                  <a:pt x="54" y="45"/>
                  <a:pt x="54" y="45"/>
                </a:cubicBezTo>
                <a:cubicBezTo>
                  <a:pt x="53" y="42"/>
                  <a:pt x="53" y="41"/>
                  <a:pt x="54" y="41"/>
                </a:cubicBezTo>
                <a:cubicBezTo>
                  <a:pt x="55" y="41"/>
                  <a:pt x="54" y="41"/>
                  <a:pt x="54" y="41"/>
                </a:cubicBezTo>
                <a:cubicBezTo>
                  <a:pt x="54" y="40"/>
                  <a:pt x="53" y="40"/>
                  <a:pt x="53" y="40"/>
                </a:cubicBezTo>
                <a:cubicBezTo>
                  <a:pt x="53" y="39"/>
                  <a:pt x="51" y="37"/>
                  <a:pt x="49" y="34"/>
                </a:cubicBezTo>
                <a:cubicBezTo>
                  <a:pt x="48" y="31"/>
                  <a:pt x="46" y="27"/>
                  <a:pt x="46" y="27"/>
                </a:cubicBezTo>
                <a:cubicBezTo>
                  <a:pt x="46" y="27"/>
                  <a:pt x="46" y="27"/>
                  <a:pt x="46" y="27"/>
                </a:cubicBezTo>
                <a:cubicBezTo>
                  <a:pt x="46" y="26"/>
                  <a:pt x="46" y="25"/>
                  <a:pt x="46" y="25"/>
                </a:cubicBezTo>
                <a:cubicBezTo>
                  <a:pt x="45" y="24"/>
                  <a:pt x="44" y="22"/>
                  <a:pt x="44" y="21"/>
                </a:cubicBezTo>
                <a:cubicBezTo>
                  <a:pt x="44" y="21"/>
                  <a:pt x="44" y="20"/>
                  <a:pt x="43" y="20"/>
                </a:cubicBezTo>
                <a:cubicBezTo>
                  <a:pt x="42" y="19"/>
                  <a:pt x="40" y="17"/>
                  <a:pt x="40" y="15"/>
                </a:cubicBezTo>
                <a:cubicBezTo>
                  <a:pt x="39" y="14"/>
                  <a:pt x="39" y="13"/>
                  <a:pt x="38" y="12"/>
                </a:cubicBezTo>
                <a:cubicBezTo>
                  <a:pt x="38" y="12"/>
                  <a:pt x="38" y="11"/>
                  <a:pt x="38" y="10"/>
                </a:cubicBezTo>
                <a:cubicBezTo>
                  <a:pt x="38" y="10"/>
                  <a:pt x="38" y="10"/>
                  <a:pt x="38" y="10"/>
                </a:cubicBezTo>
                <a:cubicBezTo>
                  <a:pt x="38" y="10"/>
                  <a:pt x="38" y="9"/>
                  <a:pt x="39" y="9"/>
                </a:cubicBezTo>
                <a:cubicBezTo>
                  <a:pt x="39" y="9"/>
                  <a:pt x="39" y="10"/>
                  <a:pt x="39" y="10"/>
                </a:cubicBezTo>
                <a:cubicBezTo>
                  <a:pt x="39" y="10"/>
                  <a:pt x="40" y="12"/>
                  <a:pt x="40" y="12"/>
                </a:cubicBezTo>
                <a:cubicBezTo>
                  <a:pt x="40" y="12"/>
                  <a:pt x="40" y="13"/>
                  <a:pt x="41" y="13"/>
                </a:cubicBezTo>
                <a:cubicBezTo>
                  <a:pt x="41" y="14"/>
                  <a:pt x="42" y="14"/>
                  <a:pt x="42" y="16"/>
                </a:cubicBezTo>
                <a:cubicBezTo>
                  <a:pt x="42" y="17"/>
                  <a:pt x="43" y="18"/>
                  <a:pt x="44" y="19"/>
                </a:cubicBezTo>
                <a:cubicBezTo>
                  <a:pt x="45" y="19"/>
                  <a:pt x="46" y="21"/>
                  <a:pt x="46" y="21"/>
                </a:cubicBezTo>
                <a:cubicBezTo>
                  <a:pt x="47" y="21"/>
                  <a:pt x="47" y="21"/>
                  <a:pt x="47" y="20"/>
                </a:cubicBezTo>
                <a:cubicBezTo>
                  <a:pt x="48" y="20"/>
                  <a:pt x="48" y="18"/>
                  <a:pt x="48" y="18"/>
                </a:cubicBezTo>
                <a:cubicBezTo>
                  <a:pt x="48" y="18"/>
                  <a:pt x="49" y="14"/>
                  <a:pt x="50" y="14"/>
                </a:cubicBezTo>
                <a:cubicBezTo>
                  <a:pt x="50" y="13"/>
                  <a:pt x="50" y="12"/>
                  <a:pt x="50" y="12"/>
                </a:cubicBezTo>
                <a:cubicBezTo>
                  <a:pt x="50" y="10"/>
                  <a:pt x="48" y="5"/>
                  <a:pt x="48" y="4"/>
                </a:cubicBezTo>
                <a:cubicBezTo>
                  <a:pt x="48" y="4"/>
                  <a:pt x="47" y="3"/>
                  <a:pt x="47" y="2"/>
                </a:cubicBezTo>
                <a:cubicBezTo>
                  <a:pt x="47" y="2"/>
                  <a:pt x="47" y="2"/>
                  <a:pt x="47" y="2"/>
                </a:cubicBezTo>
                <a:cubicBezTo>
                  <a:pt x="47" y="2"/>
                  <a:pt x="46" y="2"/>
                  <a:pt x="45" y="3"/>
                </a:cubicBezTo>
                <a:cubicBezTo>
                  <a:pt x="44" y="3"/>
                  <a:pt x="41" y="3"/>
                  <a:pt x="40" y="3"/>
                </a:cubicBezTo>
                <a:cubicBezTo>
                  <a:pt x="39" y="3"/>
                  <a:pt x="39" y="3"/>
                  <a:pt x="38" y="2"/>
                </a:cubicBezTo>
                <a:cubicBezTo>
                  <a:pt x="37" y="2"/>
                  <a:pt x="37" y="2"/>
                  <a:pt x="37" y="2"/>
                </a:cubicBezTo>
                <a:cubicBezTo>
                  <a:pt x="38" y="3"/>
                  <a:pt x="37" y="3"/>
                  <a:pt x="37" y="3"/>
                </a:cubicBezTo>
                <a:cubicBezTo>
                  <a:pt x="37" y="3"/>
                  <a:pt x="37" y="3"/>
                  <a:pt x="36" y="3"/>
                </a:cubicBezTo>
                <a:cubicBezTo>
                  <a:pt x="36" y="3"/>
                  <a:pt x="35" y="2"/>
                  <a:pt x="35" y="2"/>
                </a:cubicBezTo>
                <a:cubicBezTo>
                  <a:pt x="35" y="1"/>
                  <a:pt x="36" y="0"/>
                  <a:pt x="35" y="1"/>
                </a:cubicBezTo>
                <a:cubicBezTo>
                  <a:pt x="34" y="1"/>
                  <a:pt x="33" y="1"/>
                  <a:pt x="33" y="1"/>
                </a:cubicBezTo>
                <a:cubicBezTo>
                  <a:pt x="32" y="0"/>
                  <a:pt x="31" y="0"/>
                  <a:pt x="30" y="1"/>
                </a:cubicBezTo>
                <a:cubicBezTo>
                  <a:pt x="29" y="1"/>
                  <a:pt x="29" y="1"/>
                  <a:pt x="28" y="1"/>
                </a:cubicBezTo>
                <a:cubicBezTo>
                  <a:pt x="27" y="2"/>
                  <a:pt x="27" y="2"/>
                  <a:pt x="27" y="2"/>
                </a:cubicBezTo>
                <a:cubicBezTo>
                  <a:pt x="27" y="2"/>
                  <a:pt x="27" y="2"/>
                  <a:pt x="27" y="2"/>
                </a:cubicBezTo>
                <a:cubicBezTo>
                  <a:pt x="28" y="2"/>
                  <a:pt x="27" y="2"/>
                  <a:pt x="27" y="2"/>
                </a:cubicBezTo>
                <a:cubicBezTo>
                  <a:pt x="27" y="2"/>
                  <a:pt x="27" y="2"/>
                  <a:pt x="26" y="2"/>
                </a:cubicBezTo>
                <a:cubicBezTo>
                  <a:pt x="26" y="2"/>
                  <a:pt x="23" y="4"/>
                  <a:pt x="22" y="4"/>
                </a:cubicBezTo>
                <a:cubicBezTo>
                  <a:pt x="21" y="4"/>
                  <a:pt x="21" y="4"/>
                  <a:pt x="20" y="4"/>
                </a:cubicBezTo>
                <a:cubicBezTo>
                  <a:pt x="20" y="4"/>
                  <a:pt x="19" y="3"/>
                  <a:pt x="18" y="3"/>
                </a:cubicBezTo>
                <a:cubicBezTo>
                  <a:pt x="16" y="3"/>
                  <a:pt x="14" y="3"/>
                  <a:pt x="13" y="2"/>
                </a:cubicBezTo>
                <a:cubicBezTo>
                  <a:pt x="13" y="2"/>
                  <a:pt x="12" y="2"/>
                  <a:pt x="10" y="1"/>
                </a:cubicBezTo>
                <a:cubicBezTo>
                  <a:pt x="8" y="1"/>
                  <a:pt x="6" y="0"/>
                  <a:pt x="5" y="0"/>
                </a:cubicBezTo>
                <a:cubicBezTo>
                  <a:pt x="4" y="1"/>
                  <a:pt x="3" y="1"/>
                  <a:pt x="2" y="0"/>
                </a:cubicBezTo>
                <a:cubicBezTo>
                  <a:pt x="1" y="0"/>
                  <a:pt x="0"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4" name="Freeform 848"/>
          <p:cNvSpPr>
            <a:spLocks/>
          </p:cNvSpPr>
          <p:nvPr/>
        </p:nvSpPr>
        <p:spPr bwMode="auto">
          <a:xfrm>
            <a:off x="4841809" y="3159618"/>
            <a:ext cx="188021" cy="103412"/>
          </a:xfrm>
          <a:custGeom>
            <a:avLst/>
            <a:gdLst/>
            <a:ahLst/>
            <a:cxnLst>
              <a:cxn ang="0">
                <a:pos x="24" y="0"/>
              </a:cxn>
              <a:cxn ang="0">
                <a:pos x="20" y="1"/>
              </a:cxn>
              <a:cxn ang="0">
                <a:pos x="17" y="3"/>
              </a:cxn>
              <a:cxn ang="0">
                <a:pos x="15" y="3"/>
              </a:cxn>
              <a:cxn ang="0">
                <a:pos x="11" y="3"/>
              </a:cxn>
              <a:cxn ang="0">
                <a:pos x="10" y="3"/>
              </a:cxn>
              <a:cxn ang="0">
                <a:pos x="8" y="3"/>
              </a:cxn>
              <a:cxn ang="0">
                <a:pos x="4" y="2"/>
              </a:cxn>
              <a:cxn ang="0">
                <a:pos x="3" y="1"/>
              </a:cxn>
              <a:cxn ang="0">
                <a:pos x="2" y="0"/>
              </a:cxn>
              <a:cxn ang="0">
                <a:pos x="1" y="3"/>
              </a:cxn>
              <a:cxn ang="0">
                <a:pos x="3" y="6"/>
              </a:cxn>
              <a:cxn ang="0">
                <a:pos x="1" y="9"/>
              </a:cxn>
              <a:cxn ang="0">
                <a:pos x="1" y="10"/>
              </a:cxn>
              <a:cxn ang="0">
                <a:pos x="0" y="11"/>
              </a:cxn>
              <a:cxn ang="0">
                <a:pos x="2" y="13"/>
              </a:cxn>
              <a:cxn ang="0">
                <a:pos x="3" y="15"/>
              </a:cxn>
              <a:cxn ang="0">
                <a:pos x="5" y="17"/>
              </a:cxn>
              <a:cxn ang="0">
                <a:pos x="10" y="16"/>
              </a:cxn>
              <a:cxn ang="0">
                <a:pos x="13" y="17"/>
              </a:cxn>
              <a:cxn ang="0">
                <a:pos x="14" y="17"/>
              </a:cxn>
              <a:cxn ang="0">
                <a:pos x="18" y="17"/>
              </a:cxn>
              <a:cxn ang="0">
                <a:pos x="19" y="15"/>
              </a:cxn>
              <a:cxn ang="0">
                <a:pos x="20" y="15"/>
              </a:cxn>
              <a:cxn ang="0">
                <a:pos x="21" y="14"/>
              </a:cxn>
              <a:cxn ang="0">
                <a:pos x="25" y="13"/>
              </a:cxn>
              <a:cxn ang="0">
                <a:pos x="26" y="13"/>
              </a:cxn>
              <a:cxn ang="0">
                <a:pos x="28" y="13"/>
              </a:cxn>
              <a:cxn ang="0">
                <a:pos x="27" y="11"/>
              </a:cxn>
              <a:cxn ang="0">
                <a:pos x="26" y="10"/>
              </a:cxn>
              <a:cxn ang="0">
                <a:pos x="28" y="7"/>
              </a:cxn>
              <a:cxn ang="0">
                <a:pos x="30" y="5"/>
              </a:cxn>
              <a:cxn ang="0">
                <a:pos x="31" y="3"/>
              </a:cxn>
              <a:cxn ang="0">
                <a:pos x="25" y="0"/>
              </a:cxn>
            </a:cxnLst>
            <a:rect l="0" t="0" r="r" b="b"/>
            <a:pathLst>
              <a:path w="31" h="17">
                <a:moveTo>
                  <a:pt x="25" y="0"/>
                </a:moveTo>
                <a:cubicBezTo>
                  <a:pt x="25" y="0"/>
                  <a:pt x="24" y="0"/>
                  <a:pt x="24" y="0"/>
                </a:cubicBezTo>
                <a:cubicBezTo>
                  <a:pt x="24" y="0"/>
                  <a:pt x="21" y="1"/>
                  <a:pt x="20" y="1"/>
                </a:cubicBezTo>
                <a:cubicBezTo>
                  <a:pt x="20" y="1"/>
                  <a:pt x="20" y="1"/>
                  <a:pt x="20" y="1"/>
                </a:cubicBezTo>
                <a:cubicBezTo>
                  <a:pt x="20" y="1"/>
                  <a:pt x="17" y="3"/>
                  <a:pt x="17" y="3"/>
                </a:cubicBezTo>
                <a:cubicBezTo>
                  <a:pt x="17" y="3"/>
                  <a:pt x="17" y="3"/>
                  <a:pt x="17" y="3"/>
                </a:cubicBezTo>
                <a:cubicBezTo>
                  <a:pt x="17" y="3"/>
                  <a:pt x="16" y="3"/>
                  <a:pt x="16" y="3"/>
                </a:cubicBezTo>
                <a:cubicBezTo>
                  <a:pt x="16" y="3"/>
                  <a:pt x="15" y="3"/>
                  <a:pt x="15" y="3"/>
                </a:cubicBezTo>
                <a:cubicBezTo>
                  <a:pt x="15" y="3"/>
                  <a:pt x="12" y="3"/>
                  <a:pt x="12" y="3"/>
                </a:cubicBezTo>
                <a:cubicBezTo>
                  <a:pt x="12" y="3"/>
                  <a:pt x="11" y="3"/>
                  <a:pt x="11" y="3"/>
                </a:cubicBezTo>
                <a:cubicBezTo>
                  <a:pt x="11" y="3"/>
                  <a:pt x="11" y="3"/>
                  <a:pt x="11" y="3"/>
                </a:cubicBezTo>
                <a:cubicBezTo>
                  <a:pt x="11" y="3"/>
                  <a:pt x="10" y="3"/>
                  <a:pt x="10" y="3"/>
                </a:cubicBezTo>
                <a:cubicBezTo>
                  <a:pt x="10" y="3"/>
                  <a:pt x="10" y="3"/>
                  <a:pt x="9" y="3"/>
                </a:cubicBezTo>
                <a:cubicBezTo>
                  <a:pt x="9" y="3"/>
                  <a:pt x="9" y="3"/>
                  <a:pt x="8" y="3"/>
                </a:cubicBezTo>
                <a:cubicBezTo>
                  <a:pt x="8" y="3"/>
                  <a:pt x="6" y="2"/>
                  <a:pt x="6" y="2"/>
                </a:cubicBezTo>
                <a:cubicBezTo>
                  <a:pt x="5" y="2"/>
                  <a:pt x="4" y="2"/>
                  <a:pt x="4" y="2"/>
                </a:cubicBezTo>
                <a:cubicBezTo>
                  <a:pt x="4" y="2"/>
                  <a:pt x="3" y="2"/>
                  <a:pt x="3" y="2"/>
                </a:cubicBezTo>
                <a:cubicBezTo>
                  <a:pt x="3" y="2"/>
                  <a:pt x="3" y="1"/>
                  <a:pt x="3" y="1"/>
                </a:cubicBezTo>
                <a:cubicBezTo>
                  <a:pt x="3" y="0"/>
                  <a:pt x="3" y="0"/>
                  <a:pt x="3" y="0"/>
                </a:cubicBezTo>
                <a:cubicBezTo>
                  <a:pt x="2" y="0"/>
                  <a:pt x="2" y="0"/>
                  <a:pt x="2" y="0"/>
                </a:cubicBezTo>
                <a:cubicBezTo>
                  <a:pt x="0" y="2"/>
                  <a:pt x="0" y="2"/>
                  <a:pt x="0" y="2"/>
                </a:cubicBezTo>
                <a:cubicBezTo>
                  <a:pt x="0" y="2"/>
                  <a:pt x="1" y="3"/>
                  <a:pt x="1" y="3"/>
                </a:cubicBezTo>
                <a:cubicBezTo>
                  <a:pt x="1" y="4"/>
                  <a:pt x="1" y="5"/>
                  <a:pt x="2" y="5"/>
                </a:cubicBezTo>
                <a:cubicBezTo>
                  <a:pt x="3" y="6"/>
                  <a:pt x="3" y="6"/>
                  <a:pt x="3" y="6"/>
                </a:cubicBezTo>
                <a:cubicBezTo>
                  <a:pt x="1" y="8"/>
                  <a:pt x="1" y="8"/>
                  <a:pt x="1" y="8"/>
                </a:cubicBezTo>
                <a:cubicBezTo>
                  <a:pt x="1" y="8"/>
                  <a:pt x="1" y="8"/>
                  <a:pt x="1" y="9"/>
                </a:cubicBezTo>
                <a:cubicBezTo>
                  <a:pt x="1" y="9"/>
                  <a:pt x="1" y="9"/>
                  <a:pt x="1" y="9"/>
                </a:cubicBezTo>
                <a:cubicBezTo>
                  <a:pt x="1" y="9"/>
                  <a:pt x="1" y="9"/>
                  <a:pt x="1" y="10"/>
                </a:cubicBezTo>
                <a:cubicBezTo>
                  <a:pt x="1" y="10"/>
                  <a:pt x="1" y="10"/>
                  <a:pt x="1" y="11"/>
                </a:cubicBezTo>
                <a:cubicBezTo>
                  <a:pt x="0" y="11"/>
                  <a:pt x="0" y="11"/>
                  <a:pt x="0" y="11"/>
                </a:cubicBezTo>
                <a:cubicBezTo>
                  <a:pt x="0" y="11"/>
                  <a:pt x="1" y="12"/>
                  <a:pt x="1" y="12"/>
                </a:cubicBezTo>
                <a:cubicBezTo>
                  <a:pt x="1" y="12"/>
                  <a:pt x="2" y="13"/>
                  <a:pt x="2" y="13"/>
                </a:cubicBezTo>
                <a:cubicBezTo>
                  <a:pt x="3" y="14"/>
                  <a:pt x="3" y="14"/>
                  <a:pt x="3" y="14"/>
                </a:cubicBezTo>
                <a:cubicBezTo>
                  <a:pt x="3" y="14"/>
                  <a:pt x="3" y="15"/>
                  <a:pt x="3" y="15"/>
                </a:cubicBezTo>
                <a:cubicBezTo>
                  <a:pt x="3" y="15"/>
                  <a:pt x="3" y="16"/>
                  <a:pt x="3" y="17"/>
                </a:cubicBezTo>
                <a:cubicBezTo>
                  <a:pt x="4" y="17"/>
                  <a:pt x="5" y="17"/>
                  <a:pt x="5" y="17"/>
                </a:cubicBezTo>
                <a:cubicBezTo>
                  <a:pt x="6" y="17"/>
                  <a:pt x="6" y="17"/>
                  <a:pt x="7" y="17"/>
                </a:cubicBezTo>
                <a:cubicBezTo>
                  <a:pt x="7" y="16"/>
                  <a:pt x="9" y="16"/>
                  <a:pt x="10" y="16"/>
                </a:cubicBezTo>
                <a:cubicBezTo>
                  <a:pt x="11" y="15"/>
                  <a:pt x="12" y="16"/>
                  <a:pt x="12" y="17"/>
                </a:cubicBezTo>
                <a:cubicBezTo>
                  <a:pt x="12" y="17"/>
                  <a:pt x="13" y="17"/>
                  <a:pt x="13" y="17"/>
                </a:cubicBezTo>
                <a:cubicBezTo>
                  <a:pt x="13" y="17"/>
                  <a:pt x="14" y="17"/>
                  <a:pt x="14" y="17"/>
                </a:cubicBezTo>
                <a:cubicBezTo>
                  <a:pt x="14" y="17"/>
                  <a:pt x="14" y="17"/>
                  <a:pt x="14" y="17"/>
                </a:cubicBezTo>
                <a:cubicBezTo>
                  <a:pt x="14" y="17"/>
                  <a:pt x="15" y="17"/>
                  <a:pt x="15" y="17"/>
                </a:cubicBezTo>
                <a:cubicBezTo>
                  <a:pt x="15" y="17"/>
                  <a:pt x="18" y="17"/>
                  <a:pt x="18" y="17"/>
                </a:cubicBezTo>
                <a:cubicBezTo>
                  <a:pt x="19" y="17"/>
                  <a:pt x="19" y="16"/>
                  <a:pt x="19" y="16"/>
                </a:cubicBezTo>
                <a:cubicBezTo>
                  <a:pt x="19" y="15"/>
                  <a:pt x="19" y="15"/>
                  <a:pt x="19" y="15"/>
                </a:cubicBezTo>
                <a:cubicBezTo>
                  <a:pt x="19" y="15"/>
                  <a:pt x="19" y="15"/>
                  <a:pt x="19" y="15"/>
                </a:cubicBezTo>
                <a:cubicBezTo>
                  <a:pt x="19" y="15"/>
                  <a:pt x="20" y="15"/>
                  <a:pt x="20" y="15"/>
                </a:cubicBezTo>
                <a:cubicBezTo>
                  <a:pt x="20" y="15"/>
                  <a:pt x="21" y="14"/>
                  <a:pt x="21" y="14"/>
                </a:cubicBezTo>
                <a:cubicBezTo>
                  <a:pt x="21" y="14"/>
                  <a:pt x="21" y="14"/>
                  <a:pt x="21" y="14"/>
                </a:cubicBezTo>
                <a:cubicBezTo>
                  <a:pt x="21" y="14"/>
                  <a:pt x="21" y="14"/>
                  <a:pt x="21" y="14"/>
                </a:cubicBezTo>
                <a:cubicBezTo>
                  <a:pt x="21" y="14"/>
                  <a:pt x="24" y="13"/>
                  <a:pt x="25" y="13"/>
                </a:cubicBezTo>
                <a:cubicBezTo>
                  <a:pt x="25" y="13"/>
                  <a:pt x="25" y="13"/>
                  <a:pt x="25" y="13"/>
                </a:cubicBezTo>
                <a:cubicBezTo>
                  <a:pt x="25" y="13"/>
                  <a:pt x="26" y="13"/>
                  <a:pt x="26" y="13"/>
                </a:cubicBezTo>
                <a:cubicBezTo>
                  <a:pt x="26" y="13"/>
                  <a:pt x="26" y="13"/>
                  <a:pt x="26" y="13"/>
                </a:cubicBezTo>
                <a:cubicBezTo>
                  <a:pt x="28" y="13"/>
                  <a:pt x="28" y="13"/>
                  <a:pt x="28" y="13"/>
                </a:cubicBezTo>
                <a:cubicBezTo>
                  <a:pt x="28" y="13"/>
                  <a:pt x="28" y="13"/>
                  <a:pt x="28" y="13"/>
                </a:cubicBezTo>
                <a:cubicBezTo>
                  <a:pt x="28" y="12"/>
                  <a:pt x="27" y="11"/>
                  <a:pt x="27" y="11"/>
                </a:cubicBezTo>
                <a:cubicBezTo>
                  <a:pt x="27" y="10"/>
                  <a:pt x="26" y="10"/>
                  <a:pt x="26" y="10"/>
                </a:cubicBezTo>
                <a:cubicBezTo>
                  <a:pt x="26" y="10"/>
                  <a:pt x="25" y="11"/>
                  <a:pt x="26" y="10"/>
                </a:cubicBezTo>
                <a:cubicBezTo>
                  <a:pt x="27" y="9"/>
                  <a:pt x="28" y="9"/>
                  <a:pt x="28" y="8"/>
                </a:cubicBezTo>
                <a:cubicBezTo>
                  <a:pt x="28" y="8"/>
                  <a:pt x="28" y="7"/>
                  <a:pt x="28" y="7"/>
                </a:cubicBezTo>
                <a:cubicBezTo>
                  <a:pt x="28" y="6"/>
                  <a:pt x="28" y="6"/>
                  <a:pt x="28" y="6"/>
                </a:cubicBezTo>
                <a:cubicBezTo>
                  <a:pt x="28" y="6"/>
                  <a:pt x="29" y="5"/>
                  <a:pt x="30" y="5"/>
                </a:cubicBezTo>
                <a:cubicBezTo>
                  <a:pt x="31" y="5"/>
                  <a:pt x="31" y="5"/>
                  <a:pt x="31" y="4"/>
                </a:cubicBezTo>
                <a:cubicBezTo>
                  <a:pt x="31" y="4"/>
                  <a:pt x="31" y="3"/>
                  <a:pt x="31" y="3"/>
                </a:cubicBezTo>
                <a:cubicBezTo>
                  <a:pt x="30" y="2"/>
                  <a:pt x="25" y="1"/>
                  <a:pt x="25" y="1"/>
                </a:cubicBezTo>
                <a:cubicBezTo>
                  <a:pt x="25" y="1"/>
                  <a:pt x="25" y="0"/>
                  <a:pt x="2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5" name="Freeform 849"/>
          <p:cNvSpPr>
            <a:spLocks/>
          </p:cNvSpPr>
          <p:nvPr/>
        </p:nvSpPr>
        <p:spPr bwMode="auto">
          <a:xfrm>
            <a:off x="4781642" y="3007321"/>
            <a:ext cx="278272" cy="171099"/>
          </a:xfrm>
          <a:custGeom>
            <a:avLst/>
            <a:gdLst/>
            <a:ahLst/>
            <a:cxnLst>
              <a:cxn ang="0">
                <a:pos x="39" y="17"/>
              </a:cxn>
              <a:cxn ang="0">
                <a:pos x="39" y="13"/>
              </a:cxn>
              <a:cxn ang="0">
                <a:pos x="39" y="12"/>
              </a:cxn>
              <a:cxn ang="0">
                <a:pos x="39" y="10"/>
              </a:cxn>
              <a:cxn ang="0">
                <a:pos x="39" y="8"/>
              </a:cxn>
              <a:cxn ang="0">
                <a:pos x="38" y="7"/>
              </a:cxn>
              <a:cxn ang="0">
                <a:pos x="35" y="4"/>
              </a:cxn>
              <a:cxn ang="0">
                <a:pos x="35" y="3"/>
              </a:cxn>
              <a:cxn ang="0">
                <a:pos x="33" y="1"/>
              </a:cxn>
              <a:cxn ang="0">
                <a:pos x="31" y="0"/>
              </a:cxn>
              <a:cxn ang="0">
                <a:pos x="28" y="1"/>
              </a:cxn>
              <a:cxn ang="0">
                <a:pos x="23" y="3"/>
              </a:cxn>
              <a:cxn ang="0">
                <a:pos x="21" y="2"/>
              </a:cxn>
              <a:cxn ang="0">
                <a:pos x="16" y="1"/>
              </a:cxn>
              <a:cxn ang="0">
                <a:pos x="16" y="1"/>
              </a:cxn>
              <a:cxn ang="0">
                <a:pos x="13" y="2"/>
              </a:cxn>
              <a:cxn ang="0">
                <a:pos x="9" y="4"/>
              </a:cxn>
              <a:cxn ang="0">
                <a:pos x="7" y="8"/>
              </a:cxn>
              <a:cxn ang="0">
                <a:pos x="6" y="10"/>
              </a:cxn>
              <a:cxn ang="0">
                <a:pos x="5" y="12"/>
              </a:cxn>
              <a:cxn ang="0">
                <a:pos x="3" y="12"/>
              </a:cxn>
              <a:cxn ang="0">
                <a:pos x="2" y="12"/>
              </a:cxn>
              <a:cxn ang="0">
                <a:pos x="2" y="13"/>
              </a:cxn>
              <a:cxn ang="0">
                <a:pos x="2" y="16"/>
              </a:cxn>
              <a:cxn ang="0">
                <a:pos x="3" y="17"/>
              </a:cxn>
              <a:cxn ang="0">
                <a:pos x="6" y="19"/>
              </a:cxn>
              <a:cxn ang="0">
                <a:pos x="6" y="20"/>
              </a:cxn>
              <a:cxn ang="0">
                <a:pos x="6" y="21"/>
              </a:cxn>
              <a:cxn ang="0">
                <a:pos x="9" y="23"/>
              </a:cxn>
              <a:cxn ang="0">
                <a:pos x="11" y="22"/>
              </a:cxn>
              <a:cxn ang="0">
                <a:pos x="12" y="23"/>
              </a:cxn>
              <a:cxn ang="0">
                <a:pos x="11" y="24"/>
              </a:cxn>
              <a:cxn ang="0">
                <a:pos x="12" y="25"/>
              </a:cxn>
              <a:cxn ang="0">
                <a:pos x="13" y="26"/>
              </a:cxn>
              <a:cxn ang="0">
                <a:pos x="14" y="27"/>
              </a:cxn>
              <a:cxn ang="0">
                <a:pos x="18" y="28"/>
              </a:cxn>
              <a:cxn ang="0">
                <a:pos x="20" y="28"/>
              </a:cxn>
              <a:cxn ang="0">
                <a:pos x="21" y="28"/>
              </a:cxn>
              <a:cxn ang="0">
                <a:pos x="25" y="28"/>
              </a:cxn>
              <a:cxn ang="0">
                <a:pos x="27" y="28"/>
              </a:cxn>
              <a:cxn ang="0">
                <a:pos x="30" y="26"/>
              </a:cxn>
              <a:cxn ang="0">
                <a:pos x="34" y="25"/>
              </a:cxn>
              <a:cxn ang="0">
                <a:pos x="35" y="26"/>
              </a:cxn>
              <a:cxn ang="0">
                <a:pos x="41" y="27"/>
              </a:cxn>
              <a:cxn ang="0">
                <a:pos x="42" y="23"/>
              </a:cxn>
              <a:cxn ang="0">
                <a:pos x="43" y="22"/>
              </a:cxn>
              <a:cxn ang="0">
                <a:pos x="44" y="20"/>
              </a:cxn>
              <a:cxn ang="0">
                <a:pos x="46" y="21"/>
              </a:cxn>
              <a:cxn ang="0">
                <a:pos x="46" y="19"/>
              </a:cxn>
              <a:cxn ang="0">
                <a:pos x="45" y="17"/>
              </a:cxn>
              <a:cxn ang="0">
                <a:pos x="42" y="18"/>
              </a:cxn>
              <a:cxn ang="0">
                <a:pos x="42" y="19"/>
              </a:cxn>
              <a:cxn ang="0">
                <a:pos x="39" y="17"/>
              </a:cxn>
            </a:cxnLst>
            <a:rect l="0" t="0" r="r" b="b"/>
            <a:pathLst>
              <a:path w="46" h="28">
                <a:moveTo>
                  <a:pt x="39" y="17"/>
                </a:moveTo>
                <a:cubicBezTo>
                  <a:pt x="39" y="17"/>
                  <a:pt x="39" y="17"/>
                  <a:pt x="39" y="17"/>
                </a:cubicBezTo>
                <a:cubicBezTo>
                  <a:pt x="39" y="17"/>
                  <a:pt x="38" y="16"/>
                  <a:pt x="39" y="16"/>
                </a:cubicBezTo>
                <a:cubicBezTo>
                  <a:pt x="39" y="16"/>
                  <a:pt x="39" y="14"/>
                  <a:pt x="39" y="13"/>
                </a:cubicBezTo>
                <a:cubicBezTo>
                  <a:pt x="39" y="13"/>
                  <a:pt x="39" y="13"/>
                  <a:pt x="39" y="13"/>
                </a:cubicBezTo>
                <a:cubicBezTo>
                  <a:pt x="39" y="13"/>
                  <a:pt x="39" y="12"/>
                  <a:pt x="39" y="12"/>
                </a:cubicBezTo>
                <a:cubicBezTo>
                  <a:pt x="39" y="11"/>
                  <a:pt x="39" y="10"/>
                  <a:pt x="39" y="10"/>
                </a:cubicBezTo>
                <a:cubicBezTo>
                  <a:pt x="39" y="10"/>
                  <a:pt x="39" y="10"/>
                  <a:pt x="39" y="10"/>
                </a:cubicBezTo>
                <a:cubicBezTo>
                  <a:pt x="39" y="10"/>
                  <a:pt x="39" y="9"/>
                  <a:pt x="39" y="9"/>
                </a:cubicBezTo>
                <a:cubicBezTo>
                  <a:pt x="39" y="9"/>
                  <a:pt x="39" y="9"/>
                  <a:pt x="39" y="8"/>
                </a:cubicBezTo>
                <a:cubicBezTo>
                  <a:pt x="39" y="8"/>
                  <a:pt x="39" y="8"/>
                  <a:pt x="39" y="8"/>
                </a:cubicBezTo>
                <a:cubicBezTo>
                  <a:pt x="39" y="8"/>
                  <a:pt x="38" y="7"/>
                  <a:pt x="38" y="7"/>
                </a:cubicBezTo>
                <a:cubicBezTo>
                  <a:pt x="38" y="7"/>
                  <a:pt x="36" y="5"/>
                  <a:pt x="36" y="5"/>
                </a:cubicBezTo>
                <a:cubicBezTo>
                  <a:pt x="36" y="5"/>
                  <a:pt x="35" y="5"/>
                  <a:pt x="35" y="4"/>
                </a:cubicBezTo>
                <a:cubicBezTo>
                  <a:pt x="35" y="4"/>
                  <a:pt x="35" y="4"/>
                  <a:pt x="35" y="4"/>
                </a:cubicBezTo>
                <a:cubicBezTo>
                  <a:pt x="35" y="4"/>
                  <a:pt x="35" y="4"/>
                  <a:pt x="35" y="3"/>
                </a:cubicBezTo>
                <a:cubicBezTo>
                  <a:pt x="35" y="3"/>
                  <a:pt x="34" y="2"/>
                  <a:pt x="34" y="2"/>
                </a:cubicBezTo>
                <a:cubicBezTo>
                  <a:pt x="34" y="2"/>
                  <a:pt x="33" y="1"/>
                  <a:pt x="33" y="1"/>
                </a:cubicBezTo>
                <a:cubicBezTo>
                  <a:pt x="33" y="1"/>
                  <a:pt x="33" y="0"/>
                  <a:pt x="33" y="0"/>
                </a:cubicBezTo>
                <a:cubicBezTo>
                  <a:pt x="31" y="0"/>
                  <a:pt x="31" y="0"/>
                  <a:pt x="31" y="0"/>
                </a:cubicBezTo>
                <a:cubicBezTo>
                  <a:pt x="31" y="0"/>
                  <a:pt x="29" y="1"/>
                  <a:pt x="29" y="1"/>
                </a:cubicBezTo>
                <a:cubicBezTo>
                  <a:pt x="29" y="1"/>
                  <a:pt x="28" y="1"/>
                  <a:pt x="28" y="1"/>
                </a:cubicBezTo>
                <a:cubicBezTo>
                  <a:pt x="28" y="1"/>
                  <a:pt x="26" y="2"/>
                  <a:pt x="25" y="2"/>
                </a:cubicBezTo>
                <a:cubicBezTo>
                  <a:pt x="25" y="2"/>
                  <a:pt x="23" y="3"/>
                  <a:pt x="23" y="3"/>
                </a:cubicBezTo>
                <a:cubicBezTo>
                  <a:pt x="23" y="3"/>
                  <a:pt x="23" y="3"/>
                  <a:pt x="23" y="3"/>
                </a:cubicBezTo>
                <a:cubicBezTo>
                  <a:pt x="23" y="3"/>
                  <a:pt x="21" y="2"/>
                  <a:pt x="21" y="2"/>
                </a:cubicBezTo>
                <a:cubicBezTo>
                  <a:pt x="21" y="2"/>
                  <a:pt x="21" y="2"/>
                  <a:pt x="21" y="2"/>
                </a:cubicBezTo>
                <a:cubicBezTo>
                  <a:pt x="21" y="2"/>
                  <a:pt x="16" y="1"/>
                  <a:pt x="16" y="1"/>
                </a:cubicBezTo>
                <a:cubicBezTo>
                  <a:pt x="16" y="1"/>
                  <a:pt x="16" y="1"/>
                  <a:pt x="16" y="1"/>
                </a:cubicBezTo>
                <a:cubicBezTo>
                  <a:pt x="16" y="1"/>
                  <a:pt x="16" y="2"/>
                  <a:pt x="16" y="1"/>
                </a:cubicBezTo>
                <a:cubicBezTo>
                  <a:pt x="15" y="1"/>
                  <a:pt x="15" y="1"/>
                  <a:pt x="14" y="1"/>
                </a:cubicBezTo>
                <a:cubicBezTo>
                  <a:pt x="14" y="1"/>
                  <a:pt x="13" y="1"/>
                  <a:pt x="13" y="2"/>
                </a:cubicBezTo>
                <a:cubicBezTo>
                  <a:pt x="13" y="2"/>
                  <a:pt x="13" y="2"/>
                  <a:pt x="13" y="2"/>
                </a:cubicBezTo>
                <a:cubicBezTo>
                  <a:pt x="13" y="2"/>
                  <a:pt x="9" y="4"/>
                  <a:pt x="9" y="4"/>
                </a:cubicBezTo>
                <a:cubicBezTo>
                  <a:pt x="9" y="4"/>
                  <a:pt x="9" y="4"/>
                  <a:pt x="9" y="4"/>
                </a:cubicBezTo>
                <a:cubicBezTo>
                  <a:pt x="9" y="4"/>
                  <a:pt x="7" y="7"/>
                  <a:pt x="7" y="8"/>
                </a:cubicBezTo>
                <a:cubicBezTo>
                  <a:pt x="7" y="8"/>
                  <a:pt x="6" y="9"/>
                  <a:pt x="6" y="9"/>
                </a:cubicBezTo>
                <a:cubicBezTo>
                  <a:pt x="6" y="9"/>
                  <a:pt x="6" y="10"/>
                  <a:pt x="6" y="10"/>
                </a:cubicBezTo>
                <a:cubicBezTo>
                  <a:pt x="6" y="10"/>
                  <a:pt x="6" y="10"/>
                  <a:pt x="6" y="10"/>
                </a:cubicBezTo>
                <a:cubicBezTo>
                  <a:pt x="5" y="10"/>
                  <a:pt x="5" y="11"/>
                  <a:pt x="5" y="12"/>
                </a:cubicBezTo>
                <a:cubicBezTo>
                  <a:pt x="4" y="12"/>
                  <a:pt x="4" y="12"/>
                  <a:pt x="4" y="12"/>
                </a:cubicBezTo>
                <a:cubicBezTo>
                  <a:pt x="4" y="12"/>
                  <a:pt x="4" y="12"/>
                  <a:pt x="3" y="12"/>
                </a:cubicBezTo>
                <a:cubicBezTo>
                  <a:pt x="3" y="12"/>
                  <a:pt x="3" y="12"/>
                  <a:pt x="3" y="12"/>
                </a:cubicBezTo>
                <a:cubicBezTo>
                  <a:pt x="3" y="12"/>
                  <a:pt x="2" y="12"/>
                  <a:pt x="2" y="12"/>
                </a:cubicBezTo>
                <a:cubicBezTo>
                  <a:pt x="2" y="12"/>
                  <a:pt x="2" y="13"/>
                  <a:pt x="2" y="13"/>
                </a:cubicBezTo>
                <a:cubicBezTo>
                  <a:pt x="2" y="13"/>
                  <a:pt x="2" y="13"/>
                  <a:pt x="2" y="13"/>
                </a:cubicBezTo>
                <a:cubicBezTo>
                  <a:pt x="2" y="13"/>
                  <a:pt x="0" y="13"/>
                  <a:pt x="0" y="13"/>
                </a:cubicBezTo>
                <a:cubicBezTo>
                  <a:pt x="0" y="13"/>
                  <a:pt x="2" y="15"/>
                  <a:pt x="2" y="16"/>
                </a:cubicBezTo>
                <a:cubicBezTo>
                  <a:pt x="2" y="16"/>
                  <a:pt x="3" y="17"/>
                  <a:pt x="3" y="17"/>
                </a:cubicBezTo>
                <a:cubicBezTo>
                  <a:pt x="3" y="17"/>
                  <a:pt x="2" y="17"/>
                  <a:pt x="3" y="17"/>
                </a:cubicBezTo>
                <a:cubicBezTo>
                  <a:pt x="3" y="17"/>
                  <a:pt x="4" y="18"/>
                  <a:pt x="5" y="18"/>
                </a:cubicBezTo>
                <a:cubicBezTo>
                  <a:pt x="5" y="19"/>
                  <a:pt x="6" y="19"/>
                  <a:pt x="6" y="19"/>
                </a:cubicBezTo>
                <a:cubicBezTo>
                  <a:pt x="6" y="19"/>
                  <a:pt x="6" y="19"/>
                  <a:pt x="6" y="19"/>
                </a:cubicBezTo>
                <a:cubicBezTo>
                  <a:pt x="6" y="19"/>
                  <a:pt x="6" y="20"/>
                  <a:pt x="6" y="20"/>
                </a:cubicBezTo>
                <a:cubicBezTo>
                  <a:pt x="6" y="20"/>
                  <a:pt x="6" y="21"/>
                  <a:pt x="6" y="21"/>
                </a:cubicBezTo>
                <a:cubicBezTo>
                  <a:pt x="5" y="21"/>
                  <a:pt x="6" y="21"/>
                  <a:pt x="6" y="21"/>
                </a:cubicBezTo>
                <a:cubicBezTo>
                  <a:pt x="6" y="21"/>
                  <a:pt x="8" y="22"/>
                  <a:pt x="8" y="22"/>
                </a:cubicBezTo>
                <a:cubicBezTo>
                  <a:pt x="8" y="22"/>
                  <a:pt x="9" y="23"/>
                  <a:pt x="9" y="23"/>
                </a:cubicBezTo>
                <a:cubicBezTo>
                  <a:pt x="9" y="23"/>
                  <a:pt x="9" y="23"/>
                  <a:pt x="9" y="23"/>
                </a:cubicBezTo>
                <a:cubicBezTo>
                  <a:pt x="10" y="23"/>
                  <a:pt x="11" y="22"/>
                  <a:pt x="11" y="22"/>
                </a:cubicBezTo>
                <a:cubicBezTo>
                  <a:pt x="12" y="22"/>
                  <a:pt x="12" y="23"/>
                  <a:pt x="12" y="23"/>
                </a:cubicBezTo>
                <a:cubicBezTo>
                  <a:pt x="12" y="23"/>
                  <a:pt x="12" y="23"/>
                  <a:pt x="12" y="23"/>
                </a:cubicBezTo>
                <a:cubicBezTo>
                  <a:pt x="12" y="23"/>
                  <a:pt x="11" y="23"/>
                  <a:pt x="11" y="23"/>
                </a:cubicBezTo>
                <a:cubicBezTo>
                  <a:pt x="11" y="23"/>
                  <a:pt x="11" y="24"/>
                  <a:pt x="11" y="24"/>
                </a:cubicBezTo>
                <a:cubicBezTo>
                  <a:pt x="11" y="24"/>
                  <a:pt x="12" y="25"/>
                  <a:pt x="12" y="25"/>
                </a:cubicBezTo>
                <a:cubicBezTo>
                  <a:pt x="12" y="25"/>
                  <a:pt x="12" y="25"/>
                  <a:pt x="12" y="25"/>
                </a:cubicBezTo>
                <a:cubicBezTo>
                  <a:pt x="13" y="25"/>
                  <a:pt x="13" y="25"/>
                  <a:pt x="13" y="25"/>
                </a:cubicBezTo>
                <a:cubicBezTo>
                  <a:pt x="13" y="25"/>
                  <a:pt x="13" y="25"/>
                  <a:pt x="13" y="26"/>
                </a:cubicBezTo>
                <a:cubicBezTo>
                  <a:pt x="13" y="26"/>
                  <a:pt x="13" y="27"/>
                  <a:pt x="13" y="27"/>
                </a:cubicBezTo>
                <a:cubicBezTo>
                  <a:pt x="13" y="27"/>
                  <a:pt x="14" y="27"/>
                  <a:pt x="14" y="27"/>
                </a:cubicBezTo>
                <a:cubicBezTo>
                  <a:pt x="14" y="27"/>
                  <a:pt x="15" y="27"/>
                  <a:pt x="16" y="27"/>
                </a:cubicBezTo>
                <a:cubicBezTo>
                  <a:pt x="16" y="27"/>
                  <a:pt x="18" y="28"/>
                  <a:pt x="18" y="28"/>
                </a:cubicBezTo>
                <a:cubicBezTo>
                  <a:pt x="19" y="28"/>
                  <a:pt x="19" y="28"/>
                  <a:pt x="19" y="28"/>
                </a:cubicBezTo>
                <a:cubicBezTo>
                  <a:pt x="20" y="28"/>
                  <a:pt x="20" y="28"/>
                  <a:pt x="20" y="28"/>
                </a:cubicBezTo>
                <a:cubicBezTo>
                  <a:pt x="20" y="28"/>
                  <a:pt x="21" y="28"/>
                  <a:pt x="21" y="28"/>
                </a:cubicBezTo>
                <a:cubicBezTo>
                  <a:pt x="21" y="28"/>
                  <a:pt x="21" y="28"/>
                  <a:pt x="21" y="28"/>
                </a:cubicBezTo>
                <a:cubicBezTo>
                  <a:pt x="21" y="28"/>
                  <a:pt x="22" y="28"/>
                  <a:pt x="22" y="28"/>
                </a:cubicBezTo>
                <a:cubicBezTo>
                  <a:pt x="22" y="28"/>
                  <a:pt x="25" y="28"/>
                  <a:pt x="25" y="28"/>
                </a:cubicBezTo>
                <a:cubicBezTo>
                  <a:pt x="25" y="28"/>
                  <a:pt x="26" y="28"/>
                  <a:pt x="26" y="28"/>
                </a:cubicBezTo>
                <a:cubicBezTo>
                  <a:pt x="26" y="28"/>
                  <a:pt x="27" y="28"/>
                  <a:pt x="27" y="28"/>
                </a:cubicBezTo>
                <a:cubicBezTo>
                  <a:pt x="27" y="28"/>
                  <a:pt x="27" y="28"/>
                  <a:pt x="27" y="28"/>
                </a:cubicBezTo>
                <a:cubicBezTo>
                  <a:pt x="27" y="28"/>
                  <a:pt x="30" y="26"/>
                  <a:pt x="30" y="26"/>
                </a:cubicBezTo>
                <a:cubicBezTo>
                  <a:pt x="30" y="26"/>
                  <a:pt x="30" y="26"/>
                  <a:pt x="30" y="26"/>
                </a:cubicBezTo>
                <a:cubicBezTo>
                  <a:pt x="31" y="26"/>
                  <a:pt x="34" y="25"/>
                  <a:pt x="34" y="25"/>
                </a:cubicBezTo>
                <a:cubicBezTo>
                  <a:pt x="34" y="25"/>
                  <a:pt x="35" y="25"/>
                  <a:pt x="35" y="25"/>
                </a:cubicBezTo>
                <a:cubicBezTo>
                  <a:pt x="35" y="25"/>
                  <a:pt x="35" y="26"/>
                  <a:pt x="35" y="26"/>
                </a:cubicBezTo>
                <a:cubicBezTo>
                  <a:pt x="35" y="26"/>
                  <a:pt x="40" y="27"/>
                  <a:pt x="41" y="28"/>
                </a:cubicBezTo>
                <a:cubicBezTo>
                  <a:pt x="41" y="27"/>
                  <a:pt x="41" y="27"/>
                  <a:pt x="41" y="27"/>
                </a:cubicBezTo>
                <a:cubicBezTo>
                  <a:pt x="41" y="26"/>
                  <a:pt x="41" y="24"/>
                  <a:pt x="42" y="23"/>
                </a:cubicBezTo>
                <a:cubicBezTo>
                  <a:pt x="43" y="23"/>
                  <a:pt x="43" y="23"/>
                  <a:pt x="42" y="23"/>
                </a:cubicBezTo>
                <a:cubicBezTo>
                  <a:pt x="42" y="23"/>
                  <a:pt x="42" y="22"/>
                  <a:pt x="42" y="22"/>
                </a:cubicBezTo>
                <a:cubicBezTo>
                  <a:pt x="42" y="22"/>
                  <a:pt x="43" y="22"/>
                  <a:pt x="43" y="22"/>
                </a:cubicBezTo>
                <a:cubicBezTo>
                  <a:pt x="43" y="22"/>
                  <a:pt x="42" y="22"/>
                  <a:pt x="42" y="21"/>
                </a:cubicBezTo>
                <a:cubicBezTo>
                  <a:pt x="43" y="21"/>
                  <a:pt x="43" y="20"/>
                  <a:pt x="44" y="20"/>
                </a:cubicBezTo>
                <a:cubicBezTo>
                  <a:pt x="44" y="20"/>
                  <a:pt x="43" y="21"/>
                  <a:pt x="44" y="21"/>
                </a:cubicBezTo>
                <a:cubicBezTo>
                  <a:pt x="44" y="21"/>
                  <a:pt x="45" y="21"/>
                  <a:pt x="46" y="21"/>
                </a:cubicBezTo>
                <a:cubicBezTo>
                  <a:pt x="46" y="21"/>
                  <a:pt x="46" y="20"/>
                  <a:pt x="46" y="20"/>
                </a:cubicBezTo>
                <a:cubicBezTo>
                  <a:pt x="46" y="20"/>
                  <a:pt x="46" y="19"/>
                  <a:pt x="46" y="19"/>
                </a:cubicBezTo>
                <a:cubicBezTo>
                  <a:pt x="46" y="19"/>
                  <a:pt x="46" y="18"/>
                  <a:pt x="46" y="18"/>
                </a:cubicBezTo>
                <a:cubicBezTo>
                  <a:pt x="46" y="18"/>
                  <a:pt x="46" y="17"/>
                  <a:pt x="45" y="17"/>
                </a:cubicBezTo>
                <a:cubicBezTo>
                  <a:pt x="45" y="17"/>
                  <a:pt x="44" y="18"/>
                  <a:pt x="44" y="18"/>
                </a:cubicBezTo>
                <a:cubicBezTo>
                  <a:pt x="43" y="18"/>
                  <a:pt x="42" y="18"/>
                  <a:pt x="42" y="18"/>
                </a:cubicBezTo>
                <a:cubicBezTo>
                  <a:pt x="42" y="18"/>
                  <a:pt x="42" y="18"/>
                  <a:pt x="42" y="18"/>
                </a:cubicBezTo>
                <a:cubicBezTo>
                  <a:pt x="42" y="19"/>
                  <a:pt x="42" y="19"/>
                  <a:pt x="42" y="19"/>
                </a:cubicBezTo>
                <a:cubicBezTo>
                  <a:pt x="41" y="19"/>
                  <a:pt x="40" y="18"/>
                  <a:pt x="40" y="18"/>
                </a:cubicBezTo>
                <a:cubicBezTo>
                  <a:pt x="40" y="18"/>
                  <a:pt x="40" y="18"/>
                  <a:pt x="39" y="1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6" name="Freeform 850"/>
          <p:cNvSpPr>
            <a:spLocks/>
          </p:cNvSpPr>
          <p:nvPr/>
        </p:nvSpPr>
        <p:spPr bwMode="auto">
          <a:xfrm>
            <a:off x="4969663" y="2996039"/>
            <a:ext cx="109052" cy="114693"/>
          </a:xfrm>
          <a:custGeom>
            <a:avLst/>
            <a:gdLst/>
            <a:ahLst/>
            <a:cxnLst>
              <a:cxn ang="0">
                <a:pos x="3" y="4"/>
              </a:cxn>
              <a:cxn ang="0">
                <a:pos x="4" y="6"/>
              </a:cxn>
              <a:cxn ang="0">
                <a:pos x="5" y="7"/>
              </a:cxn>
              <a:cxn ang="0">
                <a:pos x="8" y="10"/>
              </a:cxn>
              <a:cxn ang="0">
                <a:pos x="8" y="11"/>
              </a:cxn>
              <a:cxn ang="0">
                <a:pos x="8" y="12"/>
              </a:cxn>
              <a:cxn ang="0">
                <a:pos x="8" y="15"/>
              </a:cxn>
              <a:cxn ang="0">
                <a:pos x="8" y="18"/>
              </a:cxn>
              <a:cxn ang="0">
                <a:pos x="8" y="19"/>
              </a:cxn>
              <a:cxn ang="0">
                <a:pos x="9" y="19"/>
              </a:cxn>
              <a:cxn ang="0">
                <a:pos x="10" y="18"/>
              </a:cxn>
              <a:cxn ang="0">
                <a:pos x="10" y="17"/>
              </a:cxn>
              <a:cxn ang="0">
                <a:pos x="11" y="16"/>
              </a:cxn>
              <a:cxn ang="0">
                <a:pos x="12" y="16"/>
              </a:cxn>
              <a:cxn ang="0">
                <a:pos x="12" y="14"/>
              </a:cxn>
              <a:cxn ang="0">
                <a:pos x="12" y="13"/>
              </a:cxn>
              <a:cxn ang="0">
                <a:pos x="12" y="13"/>
              </a:cxn>
              <a:cxn ang="0">
                <a:pos x="14" y="13"/>
              </a:cxn>
              <a:cxn ang="0">
                <a:pos x="15" y="13"/>
              </a:cxn>
              <a:cxn ang="0">
                <a:pos x="16" y="14"/>
              </a:cxn>
              <a:cxn ang="0">
                <a:pos x="17" y="13"/>
              </a:cxn>
              <a:cxn ang="0">
                <a:pos x="17" y="11"/>
              </a:cxn>
              <a:cxn ang="0">
                <a:pos x="16" y="10"/>
              </a:cxn>
              <a:cxn ang="0">
                <a:pos x="15" y="9"/>
              </a:cxn>
              <a:cxn ang="0">
                <a:pos x="15" y="7"/>
              </a:cxn>
              <a:cxn ang="0">
                <a:pos x="14" y="8"/>
              </a:cxn>
              <a:cxn ang="0">
                <a:pos x="13" y="6"/>
              </a:cxn>
              <a:cxn ang="0">
                <a:pos x="13" y="5"/>
              </a:cxn>
              <a:cxn ang="0">
                <a:pos x="13" y="3"/>
              </a:cxn>
              <a:cxn ang="0">
                <a:pos x="12" y="4"/>
              </a:cxn>
              <a:cxn ang="0">
                <a:pos x="7" y="1"/>
              </a:cxn>
              <a:cxn ang="0">
                <a:pos x="6" y="1"/>
              </a:cxn>
              <a:cxn ang="0">
                <a:pos x="5" y="0"/>
              </a:cxn>
              <a:cxn ang="0">
                <a:pos x="3" y="1"/>
              </a:cxn>
              <a:cxn ang="0">
                <a:pos x="0" y="2"/>
              </a:cxn>
              <a:cxn ang="0">
                <a:pos x="2" y="3"/>
              </a:cxn>
            </a:cxnLst>
            <a:rect l="0" t="0" r="r" b="b"/>
            <a:pathLst>
              <a:path w="18" h="19">
                <a:moveTo>
                  <a:pt x="2" y="3"/>
                </a:moveTo>
                <a:cubicBezTo>
                  <a:pt x="2" y="3"/>
                  <a:pt x="3" y="4"/>
                  <a:pt x="3" y="4"/>
                </a:cubicBezTo>
                <a:cubicBezTo>
                  <a:pt x="3" y="4"/>
                  <a:pt x="4" y="5"/>
                  <a:pt x="4" y="5"/>
                </a:cubicBezTo>
                <a:cubicBezTo>
                  <a:pt x="4" y="6"/>
                  <a:pt x="4" y="6"/>
                  <a:pt x="4" y="6"/>
                </a:cubicBezTo>
                <a:cubicBezTo>
                  <a:pt x="4" y="6"/>
                  <a:pt x="4" y="6"/>
                  <a:pt x="4" y="6"/>
                </a:cubicBezTo>
                <a:cubicBezTo>
                  <a:pt x="4" y="7"/>
                  <a:pt x="5" y="7"/>
                  <a:pt x="5" y="7"/>
                </a:cubicBezTo>
                <a:cubicBezTo>
                  <a:pt x="5" y="7"/>
                  <a:pt x="7" y="9"/>
                  <a:pt x="7" y="9"/>
                </a:cubicBezTo>
                <a:cubicBezTo>
                  <a:pt x="7" y="9"/>
                  <a:pt x="8" y="10"/>
                  <a:pt x="8" y="10"/>
                </a:cubicBezTo>
                <a:cubicBezTo>
                  <a:pt x="8" y="10"/>
                  <a:pt x="8" y="10"/>
                  <a:pt x="8" y="10"/>
                </a:cubicBezTo>
                <a:cubicBezTo>
                  <a:pt x="8" y="11"/>
                  <a:pt x="8" y="11"/>
                  <a:pt x="8" y="11"/>
                </a:cubicBezTo>
                <a:cubicBezTo>
                  <a:pt x="8" y="11"/>
                  <a:pt x="8" y="12"/>
                  <a:pt x="8" y="12"/>
                </a:cubicBezTo>
                <a:cubicBezTo>
                  <a:pt x="8" y="12"/>
                  <a:pt x="8" y="12"/>
                  <a:pt x="8" y="12"/>
                </a:cubicBezTo>
                <a:cubicBezTo>
                  <a:pt x="8" y="12"/>
                  <a:pt x="8" y="13"/>
                  <a:pt x="8" y="14"/>
                </a:cubicBezTo>
                <a:cubicBezTo>
                  <a:pt x="8" y="14"/>
                  <a:pt x="8" y="15"/>
                  <a:pt x="8" y="15"/>
                </a:cubicBezTo>
                <a:cubicBezTo>
                  <a:pt x="8" y="15"/>
                  <a:pt x="8" y="15"/>
                  <a:pt x="8" y="15"/>
                </a:cubicBezTo>
                <a:cubicBezTo>
                  <a:pt x="8" y="16"/>
                  <a:pt x="8" y="18"/>
                  <a:pt x="8" y="18"/>
                </a:cubicBezTo>
                <a:cubicBezTo>
                  <a:pt x="7" y="18"/>
                  <a:pt x="8" y="19"/>
                  <a:pt x="8" y="19"/>
                </a:cubicBezTo>
                <a:cubicBezTo>
                  <a:pt x="8" y="19"/>
                  <a:pt x="8" y="19"/>
                  <a:pt x="8" y="19"/>
                </a:cubicBezTo>
                <a:cubicBezTo>
                  <a:pt x="8" y="19"/>
                  <a:pt x="8" y="19"/>
                  <a:pt x="9" y="19"/>
                </a:cubicBezTo>
                <a:cubicBezTo>
                  <a:pt x="9" y="19"/>
                  <a:pt x="9" y="19"/>
                  <a:pt x="9" y="19"/>
                </a:cubicBezTo>
                <a:cubicBezTo>
                  <a:pt x="9" y="19"/>
                  <a:pt x="10" y="18"/>
                  <a:pt x="10" y="18"/>
                </a:cubicBezTo>
                <a:cubicBezTo>
                  <a:pt x="10" y="18"/>
                  <a:pt x="10" y="18"/>
                  <a:pt x="10" y="18"/>
                </a:cubicBezTo>
                <a:cubicBezTo>
                  <a:pt x="10" y="18"/>
                  <a:pt x="10" y="18"/>
                  <a:pt x="10" y="18"/>
                </a:cubicBezTo>
                <a:cubicBezTo>
                  <a:pt x="10" y="18"/>
                  <a:pt x="10" y="18"/>
                  <a:pt x="10" y="17"/>
                </a:cubicBezTo>
                <a:cubicBezTo>
                  <a:pt x="10" y="17"/>
                  <a:pt x="11" y="17"/>
                  <a:pt x="11" y="17"/>
                </a:cubicBezTo>
                <a:cubicBezTo>
                  <a:pt x="11" y="17"/>
                  <a:pt x="11" y="16"/>
                  <a:pt x="11" y="16"/>
                </a:cubicBezTo>
                <a:cubicBezTo>
                  <a:pt x="11" y="16"/>
                  <a:pt x="11" y="16"/>
                  <a:pt x="11" y="16"/>
                </a:cubicBezTo>
                <a:cubicBezTo>
                  <a:pt x="12" y="16"/>
                  <a:pt x="12" y="16"/>
                  <a:pt x="12" y="16"/>
                </a:cubicBezTo>
                <a:cubicBezTo>
                  <a:pt x="12" y="16"/>
                  <a:pt x="12" y="15"/>
                  <a:pt x="12" y="15"/>
                </a:cubicBezTo>
                <a:cubicBezTo>
                  <a:pt x="12" y="14"/>
                  <a:pt x="12" y="14"/>
                  <a:pt x="12" y="14"/>
                </a:cubicBezTo>
                <a:cubicBezTo>
                  <a:pt x="12" y="14"/>
                  <a:pt x="12" y="14"/>
                  <a:pt x="12" y="14"/>
                </a:cubicBezTo>
                <a:cubicBezTo>
                  <a:pt x="12" y="14"/>
                  <a:pt x="12" y="13"/>
                  <a:pt x="12" y="13"/>
                </a:cubicBezTo>
                <a:cubicBezTo>
                  <a:pt x="12" y="13"/>
                  <a:pt x="12" y="13"/>
                  <a:pt x="12" y="13"/>
                </a:cubicBezTo>
                <a:cubicBezTo>
                  <a:pt x="12" y="13"/>
                  <a:pt x="12" y="13"/>
                  <a:pt x="12" y="13"/>
                </a:cubicBezTo>
                <a:cubicBezTo>
                  <a:pt x="12" y="13"/>
                  <a:pt x="13" y="13"/>
                  <a:pt x="13" y="13"/>
                </a:cubicBezTo>
                <a:cubicBezTo>
                  <a:pt x="13" y="14"/>
                  <a:pt x="14" y="13"/>
                  <a:pt x="14" y="13"/>
                </a:cubicBezTo>
                <a:cubicBezTo>
                  <a:pt x="14" y="13"/>
                  <a:pt x="15" y="13"/>
                  <a:pt x="15" y="13"/>
                </a:cubicBezTo>
                <a:cubicBezTo>
                  <a:pt x="15" y="13"/>
                  <a:pt x="15" y="13"/>
                  <a:pt x="15" y="13"/>
                </a:cubicBezTo>
                <a:cubicBezTo>
                  <a:pt x="15" y="13"/>
                  <a:pt x="16" y="13"/>
                  <a:pt x="16" y="13"/>
                </a:cubicBezTo>
                <a:cubicBezTo>
                  <a:pt x="16" y="13"/>
                  <a:pt x="16" y="13"/>
                  <a:pt x="16" y="14"/>
                </a:cubicBezTo>
                <a:cubicBezTo>
                  <a:pt x="17" y="14"/>
                  <a:pt x="17" y="14"/>
                  <a:pt x="18" y="13"/>
                </a:cubicBezTo>
                <a:cubicBezTo>
                  <a:pt x="18" y="13"/>
                  <a:pt x="17" y="13"/>
                  <a:pt x="17" y="13"/>
                </a:cubicBezTo>
                <a:cubicBezTo>
                  <a:pt x="17" y="13"/>
                  <a:pt x="16" y="13"/>
                  <a:pt x="17" y="12"/>
                </a:cubicBezTo>
                <a:cubicBezTo>
                  <a:pt x="17" y="12"/>
                  <a:pt x="17" y="11"/>
                  <a:pt x="17" y="11"/>
                </a:cubicBezTo>
                <a:cubicBezTo>
                  <a:pt x="17" y="11"/>
                  <a:pt x="16" y="10"/>
                  <a:pt x="16" y="10"/>
                </a:cubicBezTo>
                <a:cubicBezTo>
                  <a:pt x="16" y="10"/>
                  <a:pt x="16" y="10"/>
                  <a:pt x="16" y="10"/>
                </a:cubicBezTo>
                <a:cubicBezTo>
                  <a:pt x="16" y="10"/>
                  <a:pt x="15" y="9"/>
                  <a:pt x="15" y="9"/>
                </a:cubicBezTo>
                <a:cubicBezTo>
                  <a:pt x="15" y="9"/>
                  <a:pt x="15" y="9"/>
                  <a:pt x="15" y="9"/>
                </a:cubicBezTo>
                <a:cubicBezTo>
                  <a:pt x="15" y="9"/>
                  <a:pt x="15" y="9"/>
                  <a:pt x="15" y="8"/>
                </a:cubicBezTo>
                <a:cubicBezTo>
                  <a:pt x="15" y="8"/>
                  <a:pt x="15" y="8"/>
                  <a:pt x="15" y="7"/>
                </a:cubicBezTo>
                <a:cubicBezTo>
                  <a:pt x="15" y="7"/>
                  <a:pt x="15" y="7"/>
                  <a:pt x="14" y="8"/>
                </a:cubicBezTo>
                <a:cubicBezTo>
                  <a:pt x="14" y="8"/>
                  <a:pt x="14" y="8"/>
                  <a:pt x="14" y="8"/>
                </a:cubicBezTo>
                <a:cubicBezTo>
                  <a:pt x="14" y="8"/>
                  <a:pt x="13" y="7"/>
                  <a:pt x="13" y="7"/>
                </a:cubicBezTo>
                <a:cubicBezTo>
                  <a:pt x="13" y="6"/>
                  <a:pt x="13" y="6"/>
                  <a:pt x="13" y="6"/>
                </a:cubicBezTo>
                <a:cubicBezTo>
                  <a:pt x="13" y="6"/>
                  <a:pt x="13" y="6"/>
                  <a:pt x="13" y="6"/>
                </a:cubicBezTo>
                <a:cubicBezTo>
                  <a:pt x="13" y="6"/>
                  <a:pt x="13" y="5"/>
                  <a:pt x="13" y="5"/>
                </a:cubicBezTo>
                <a:cubicBezTo>
                  <a:pt x="13" y="4"/>
                  <a:pt x="13" y="4"/>
                  <a:pt x="13" y="4"/>
                </a:cubicBezTo>
                <a:cubicBezTo>
                  <a:pt x="13" y="4"/>
                  <a:pt x="13" y="4"/>
                  <a:pt x="13" y="3"/>
                </a:cubicBezTo>
                <a:cubicBezTo>
                  <a:pt x="13" y="3"/>
                  <a:pt x="13" y="3"/>
                  <a:pt x="12" y="4"/>
                </a:cubicBezTo>
                <a:cubicBezTo>
                  <a:pt x="12" y="4"/>
                  <a:pt x="12" y="4"/>
                  <a:pt x="12" y="4"/>
                </a:cubicBezTo>
                <a:cubicBezTo>
                  <a:pt x="12" y="3"/>
                  <a:pt x="10" y="2"/>
                  <a:pt x="9" y="2"/>
                </a:cubicBezTo>
                <a:cubicBezTo>
                  <a:pt x="9" y="2"/>
                  <a:pt x="7" y="1"/>
                  <a:pt x="7" y="1"/>
                </a:cubicBezTo>
                <a:cubicBezTo>
                  <a:pt x="7" y="1"/>
                  <a:pt x="7" y="1"/>
                  <a:pt x="7" y="1"/>
                </a:cubicBezTo>
                <a:cubicBezTo>
                  <a:pt x="7" y="1"/>
                  <a:pt x="6" y="1"/>
                  <a:pt x="6" y="1"/>
                </a:cubicBezTo>
                <a:cubicBezTo>
                  <a:pt x="6" y="1"/>
                  <a:pt x="5" y="0"/>
                  <a:pt x="5" y="0"/>
                </a:cubicBezTo>
                <a:cubicBezTo>
                  <a:pt x="5" y="0"/>
                  <a:pt x="5" y="0"/>
                  <a:pt x="5" y="0"/>
                </a:cubicBezTo>
                <a:cubicBezTo>
                  <a:pt x="5" y="0"/>
                  <a:pt x="4" y="1"/>
                  <a:pt x="4" y="1"/>
                </a:cubicBezTo>
                <a:cubicBezTo>
                  <a:pt x="3" y="1"/>
                  <a:pt x="3" y="1"/>
                  <a:pt x="3" y="1"/>
                </a:cubicBezTo>
                <a:cubicBezTo>
                  <a:pt x="2" y="1"/>
                  <a:pt x="1" y="1"/>
                  <a:pt x="1" y="1"/>
                </a:cubicBezTo>
                <a:cubicBezTo>
                  <a:pt x="1" y="1"/>
                  <a:pt x="1" y="2"/>
                  <a:pt x="0" y="2"/>
                </a:cubicBezTo>
                <a:cubicBezTo>
                  <a:pt x="2" y="2"/>
                  <a:pt x="2" y="2"/>
                  <a:pt x="2" y="2"/>
                </a:cubicBezTo>
                <a:cubicBezTo>
                  <a:pt x="2" y="2"/>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7" name="Freeform 851"/>
          <p:cNvSpPr>
            <a:spLocks noEditPoints="1"/>
          </p:cNvSpPr>
          <p:nvPr/>
        </p:nvSpPr>
        <p:spPr bwMode="auto">
          <a:xfrm>
            <a:off x="4836168" y="2843742"/>
            <a:ext cx="539621" cy="304595"/>
          </a:xfrm>
          <a:custGeom>
            <a:avLst/>
            <a:gdLst/>
            <a:ahLst/>
            <a:cxnLst>
              <a:cxn ang="0">
                <a:pos x="88" y="18"/>
              </a:cxn>
              <a:cxn ang="0">
                <a:pos x="80" y="15"/>
              </a:cxn>
              <a:cxn ang="0">
                <a:pos x="72" y="14"/>
              </a:cxn>
              <a:cxn ang="0">
                <a:pos x="67" y="13"/>
              </a:cxn>
              <a:cxn ang="0">
                <a:pos x="64" y="8"/>
              </a:cxn>
              <a:cxn ang="0">
                <a:pos x="59" y="5"/>
              </a:cxn>
              <a:cxn ang="0">
                <a:pos x="59" y="1"/>
              </a:cxn>
              <a:cxn ang="0">
                <a:pos x="52" y="0"/>
              </a:cxn>
              <a:cxn ang="0">
                <a:pos x="46" y="2"/>
              </a:cxn>
              <a:cxn ang="0">
                <a:pos x="42" y="6"/>
              </a:cxn>
              <a:cxn ang="0">
                <a:pos x="36" y="7"/>
              </a:cxn>
              <a:cxn ang="0">
                <a:pos x="34" y="5"/>
              </a:cxn>
              <a:cxn ang="0">
                <a:pos x="30" y="5"/>
              </a:cxn>
              <a:cxn ang="0">
                <a:pos x="27" y="5"/>
              </a:cxn>
              <a:cxn ang="0">
                <a:pos x="11" y="4"/>
              </a:cxn>
              <a:cxn ang="0">
                <a:pos x="10" y="10"/>
              </a:cxn>
              <a:cxn ang="0">
                <a:pos x="7" y="14"/>
              </a:cxn>
              <a:cxn ang="0">
                <a:pos x="3" y="22"/>
              </a:cxn>
              <a:cxn ang="0">
                <a:pos x="0" y="26"/>
              </a:cxn>
              <a:cxn ang="0">
                <a:pos x="7" y="28"/>
              </a:cxn>
              <a:cxn ang="0">
                <a:pos x="16" y="29"/>
              </a:cxn>
              <a:cxn ang="0">
                <a:pos x="25" y="26"/>
              </a:cxn>
              <a:cxn ang="0">
                <a:pos x="29" y="26"/>
              </a:cxn>
              <a:cxn ang="0">
                <a:pos x="35" y="28"/>
              </a:cxn>
              <a:cxn ang="0">
                <a:pos x="35" y="32"/>
              </a:cxn>
              <a:cxn ang="0">
                <a:pos x="37" y="34"/>
              </a:cxn>
              <a:cxn ang="0">
                <a:pos x="39" y="37"/>
              </a:cxn>
              <a:cxn ang="0">
                <a:pos x="37" y="38"/>
              </a:cxn>
              <a:cxn ang="0">
                <a:pos x="34" y="38"/>
              </a:cxn>
              <a:cxn ang="0">
                <a:pos x="34" y="41"/>
              </a:cxn>
              <a:cxn ang="0">
                <a:pos x="32" y="43"/>
              </a:cxn>
              <a:cxn ang="0">
                <a:pos x="30" y="44"/>
              </a:cxn>
              <a:cxn ang="0">
                <a:pos x="35" y="45"/>
              </a:cxn>
              <a:cxn ang="0">
                <a:pos x="38" y="43"/>
              </a:cxn>
              <a:cxn ang="0">
                <a:pos x="41" y="40"/>
              </a:cxn>
              <a:cxn ang="0">
                <a:pos x="41" y="39"/>
              </a:cxn>
              <a:cxn ang="0">
                <a:pos x="47" y="36"/>
              </a:cxn>
              <a:cxn ang="0">
                <a:pos x="51" y="37"/>
              </a:cxn>
              <a:cxn ang="0">
                <a:pos x="48" y="38"/>
              </a:cxn>
              <a:cxn ang="0">
                <a:pos x="52" y="40"/>
              </a:cxn>
              <a:cxn ang="0">
                <a:pos x="57" y="42"/>
              </a:cxn>
              <a:cxn ang="0">
                <a:pos x="53" y="43"/>
              </a:cxn>
              <a:cxn ang="0">
                <a:pos x="57" y="49"/>
              </a:cxn>
              <a:cxn ang="0">
                <a:pos x="66" y="47"/>
              </a:cxn>
              <a:cxn ang="0">
                <a:pos x="72" y="45"/>
              </a:cxn>
              <a:cxn ang="0">
                <a:pos x="64" y="42"/>
              </a:cxn>
              <a:cxn ang="0">
                <a:pos x="65" y="39"/>
              </a:cxn>
              <a:cxn ang="0">
                <a:pos x="73" y="36"/>
              </a:cxn>
              <a:cxn ang="0">
                <a:pos x="80" y="32"/>
              </a:cxn>
              <a:cxn ang="0">
                <a:pos x="87" y="29"/>
              </a:cxn>
              <a:cxn ang="0">
                <a:pos x="88" y="25"/>
              </a:cxn>
              <a:cxn ang="0">
                <a:pos x="87" y="22"/>
              </a:cxn>
              <a:cxn ang="0">
                <a:pos x="64" y="44"/>
              </a:cxn>
              <a:cxn ang="0">
                <a:pos x="61" y="41"/>
              </a:cxn>
              <a:cxn ang="0">
                <a:pos x="60" y="39"/>
              </a:cxn>
              <a:cxn ang="0">
                <a:pos x="64" y="43"/>
              </a:cxn>
            </a:cxnLst>
            <a:rect l="0" t="0" r="r" b="b"/>
            <a:pathLst>
              <a:path w="89" h="50">
                <a:moveTo>
                  <a:pt x="87" y="22"/>
                </a:moveTo>
                <a:cubicBezTo>
                  <a:pt x="87" y="22"/>
                  <a:pt x="88" y="22"/>
                  <a:pt x="88" y="21"/>
                </a:cubicBezTo>
                <a:cubicBezTo>
                  <a:pt x="88" y="21"/>
                  <a:pt x="88" y="21"/>
                  <a:pt x="89" y="21"/>
                </a:cubicBezTo>
                <a:cubicBezTo>
                  <a:pt x="89" y="20"/>
                  <a:pt x="89" y="19"/>
                  <a:pt x="89" y="18"/>
                </a:cubicBezTo>
                <a:cubicBezTo>
                  <a:pt x="89" y="18"/>
                  <a:pt x="89" y="18"/>
                  <a:pt x="88" y="18"/>
                </a:cubicBezTo>
                <a:cubicBezTo>
                  <a:pt x="87" y="19"/>
                  <a:pt x="85" y="17"/>
                  <a:pt x="85" y="16"/>
                </a:cubicBezTo>
                <a:cubicBezTo>
                  <a:pt x="85" y="16"/>
                  <a:pt x="84" y="16"/>
                  <a:pt x="84" y="16"/>
                </a:cubicBezTo>
                <a:cubicBezTo>
                  <a:pt x="83" y="17"/>
                  <a:pt x="82" y="16"/>
                  <a:pt x="82" y="16"/>
                </a:cubicBezTo>
                <a:cubicBezTo>
                  <a:pt x="82" y="16"/>
                  <a:pt x="80" y="15"/>
                  <a:pt x="80" y="15"/>
                </a:cubicBezTo>
                <a:cubicBezTo>
                  <a:pt x="80" y="15"/>
                  <a:pt x="80" y="15"/>
                  <a:pt x="80" y="15"/>
                </a:cubicBezTo>
                <a:cubicBezTo>
                  <a:pt x="80" y="15"/>
                  <a:pt x="79" y="16"/>
                  <a:pt x="79" y="16"/>
                </a:cubicBezTo>
                <a:cubicBezTo>
                  <a:pt x="79" y="16"/>
                  <a:pt x="79" y="16"/>
                  <a:pt x="79" y="16"/>
                </a:cubicBezTo>
                <a:cubicBezTo>
                  <a:pt x="79" y="16"/>
                  <a:pt x="76" y="13"/>
                  <a:pt x="76" y="13"/>
                </a:cubicBezTo>
                <a:cubicBezTo>
                  <a:pt x="76" y="13"/>
                  <a:pt x="76" y="13"/>
                  <a:pt x="76" y="13"/>
                </a:cubicBezTo>
                <a:cubicBezTo>
                  <a:pt x="76" y="13"/>
                  <a:pt x="72" y="14"/>
                  <a:pt x="72" y="14"/>
                </a:cubicBezTo>
                <a:cubicBezTo>
                  <a:pt x="72" y="14"/>
                  <a:pt x="71" y="14"/>
                  <a:pt x="71" y="14"/>
                </a:cubicBezTo>
                <a:cubicBezTo>
                  <a:pt x="71" y="14"/>
                  <a:pt x="69" y="13"/>
                  <a:pt x="69" y="13"/>
                </a:cubicBezTo>
                <a:cubicBezTo>
                  <a:pt x="69" y="13"/>
                  <a:pt x="69" y="13"/>
                  <a:pt x="69" y="13"/>
                </a:cubicBezTo>
                <a:cubicBezTo>
                  <a:pt x="69" y="13"/>
                  <a:pt x="68" y="13"/>
                  <a:pt x="68" y="13"/>
                </a:cubicBezTo>
                <a:cubicBezTo>
                  <a:pt x="67" y="13"/>
                  <a:pt x="67" y="13"/>
                  <a:pt x="67" y="13"/>
                </a:cubicBezTo>
                <a:cubicBezTo>
                  <a:pt x="66" y="12"/>
                  <a:pt x="66" y="12"/>
                  <a:pt x="66" y="11"/>
                </a:cubicBezTo>
                <a:cubicBezTo>
                  <a:pt x="66" y="11"/>
                  <a:pt x="66" y="10"/>
                  <a:pt x="65" y="10"/>
                </a:cubicBezTo>
                <a:cubicBezTo>
                  <a:pt x="65" y="9"/>
                  <a:pt x="65" y="9"/>
                  <a:pt x="66" y="9"/>
                </a:cubicBezTo>
                <a:cubicBezTo>
                  <a:pt x="66" y="9"/>
                  <a:pt x="66" y="9"/>
                  <a:pt x="66" y="9"/>
                </a:cubicBezTo>
                <a:cubicBezTo>
                  <a:pt x="66" y="9"/>
                  <a:pt x="64" y="8"/>
                  <a:pt x="64" y="8"/>
                </a:cubicBezTo>
                <a:cubicBezTo>
                  <a:pt x="64" y="8"/>
                  <a:pt x="63" y="8"/>
                  <a:pt x="63" y="8"/>
                </a:cubicBezTo>
                <a:cubicBezTo>
                  <a:pt x="63" y="8"/>
                  <a:pt x="63" y="8"/>
                  <a:pt x="62" y="8"/>
                </a:cubicBezTo>
                <a:cubicBezTo>
                  <a:pt x="62" y="8"/>
                  <a:pt x="61" y="7"/>
                  <a:pt x="60" y="7"/>
                </a:cubicBezTo>
                <a:cubicBezTo>
                  <a:pt x="60" y="7"/>
                  <a:pt x="60" y="6"/>
                  <a:pt x="60" y="6"/>
                </a:cubicBezTo>
                <a:cubicBezTo>
                  <a:pt x="60" y="6"/>
                  <a:pt x="60" y="5"/>
                  <a:pt x="59" y="5"/>
                </a:cubicBezTo>
                <a:cubicBezTo>
                  <a:pt x="59" y="4"/>
                  <a:pt x="61" y="4"/>
                  <a:pt x="61" y="4"/>
                </a:cubicBezTo>
                <a:cubicBezTo>
                  <a:pt x="61" y="4"/>
                  <a:pt x="61" y="4"/>
                  <a:pt x="61" y="4"/>
                </a:cubicBezTo>
                <a:cubicBezTo>
                  <a:pt x="61" y="4"/>
                  <a:pt x="61" y="3"/>
                  <a:pt x="61" y="3"/>
                </a:cubicBezTo>
                <a:cubicBezTo>
                  <a:pt x="59" y="3"/>
                  <a:pt x="59" y="2"/>
                  <a:pt x="59" y="2"/>
                </a:cubicBezTo>
                <a:cubicBezTo>
                  <a:pt x="59" y="2"/>
                  <a:pt x="59" y="1"/>
                  <a:pt x="59" y="1"/>
                </a:cubicBezTo>
                <a:cubicBezTo>
                  <a:pt x="59" y="1"/>
                  <a:pt x="58" y="0"/>
                  <a:pt x="58" y="0"/>
                </a:cubicBezTo>
                <a:cubicBezTo>
                  <a:pt x="58" y="0"/>
                  <a:pt x="57" y="0"/>
                  <a:pt x="57" y="0"/>
                </a:cubicBezTo>
                <a:cubicBezTo>
                  <a:pt x="57" y="0"/>
                  <a:pt x="56" y="0"/>
                  <a:pt x="56" y="0"/>
                </a:cubicBezTo>
                <a:cubicBezTo>
                  <a:pt x="56" y="0"/>
                  <a:pt x="54" y="1"/>
                  <a:pt x="54" y="1"/>
                </a:cubicBezTo>
                <a:cubicBezTo>
                  <a:pt x="54" y="1"/>
                  <a:pt x="52" y="0"/>
                  <a:pt x="52" y="0"/>
                </a:cubicBezTo>
                <a:cubicBezTo>
                  <a:pt x="51" y="0"/>
                  <a:pt x="51" y="0"/>
                  <a:pt x="51" y="0"/>
                </a:cubicBezTo>
                <a:cubicBezTo>
                  <a:pt x="51" y="2"/>
                  <a:pt x="51" y="2"/>
                  <a:pt x="51" y="2"/>
                </a:cubicBezTo>
                <a:cubicBezTo>
                  <a:pt x="50" y="2"/>
                  <a:pt x="48" y="2"/>
                  <a:pt x="48" y="2"/>
                </a:cubicBezTo>
                <a:cubicBezTo>
                  <a:pt x="48" y="2"/>
                  <a:pt x="48" y="2"/>
                  <a:pt x="48" y="2"/>
                </a:cubicBezTo>
                <a:cubicBezTo>
                  <a:pt x="47" y="2"/>
                  <a:pt x="47" y="2"/>
                  <a:pt x="46" y="2"/>
                </a:cubicBezTo>
                <a:cubicBezTo>
                  <a:pt x="46" y="2"/>
                  <a:pt x="46" y="2"/>
                  <a:pt x="45" y="2"/>
                </a:cubicBezTo>
                <a:cubicBezTo>
                  <a:pt x="45" y="2"/>
                  <a:pt x="45" y="2"/>
                  <a:pt x="45" y="2"/>
                </a:cubicBezTo>
                <a:cubicBezTo>
                  <a:pt x="44" y="2"/>
                  <a:pt x="43" y="3"/>
                  <a:pt x="43" y="3"/>
                </a:cubicBezTo>
                <a:cubicBezTo>
                  <a:pt x="43" y="3"/>
                  <a:pt x="42" y="4"/>
                  <a:pt x="42" y="5"/>
                </a:cubicBezTo>
                <a:cubicBezTo>
                  <a:pt x="42" y="5"/>
                  <a:pt x="42" y="5"/>
                  <a:pt x="42" y="6"/>
                </a:cubicBezTo>
                <a:cubicBezTo>
                  <a:pt x="42" y="7"/>
                  <a:pt x="42" y="7"/>
                  <a:pt x="42" y="7"/>
                </a:cubicBezTo>
                <a:cubicBezTo>
                  <a:pt x="42" y="7"/>
                  <a:pt x="42" y="7"/>
                  <a:pt x="42" y="7"/>
                </a:cubicBezTo>
                <a:cubicBezTo>
                  <a:pt x="42" y="7"/>
                  <a:pt x="41" y="7"/>
                  <a:pt x="41" y="6"/>
                </a:cubicBezTo>
                <a:cubicBezTo>
                  <a:pt x="40" y="6"/>
                  <a:pt x="39" y="6"/>
                  <a:pt x="39" y="6"/>
                </a:cubicBezTo>
                <a:cubicBezTo>
                  <a:pt x="39" y="6"/>
                  <a:pt x="36" y="7"/>
                  <a:pt x="36" y="7"/>
                </a:cubicBezTo>
                <a:cubicBezTo>
                  <a:pt x="36" y="7"/>
                  <a:pt x="36" y="6"/>
                  <a:pt x="36" y="6"/>
                </a:cubicBezTo>
                <a:cubicBezTo>
                  <a:pt x="36" y="6"/>
                  <a:pt x="35" y="6"/>
                  <a:pt x="35" y="6"/>
                </a:cubicBezTo>
                <a:cubicBezTo>
                  <a:pt x="35" y="5"/>
                  <a:pt x="35" y="5"/>
                  <a:pt x="35" y="5"/>
                </a:cubicBezTo>
                <a:cubicBezTo>
                  <a:pt x="34" y="5"/>
                  <a:pt x="34" y="5"/>
                  <a:pt x="34" y="5"/>
                </a:cubicBezTo>
                <a:cubicBezTo>
                  <a:pt x="34" y="5"/>
                  <a:pt x="34" y="5"/>
                  <a:pt x="34" y="5"/>
                </a:cubicBezTo>
                <a:cubicBezTo>
                  <a:pt x="34" y="5"/>
                  <a:pt x="34" y="5"/>
                  <a:pt x="33" y="5"/>
                </a:cubicBezTo>
                <a:cubicBezTo>
                  <a:pt x="33" y="5"/>
                  <a:pt x="33" y="6"/>
                  <a:pt x="33" y="6"/>
                </a:cubicBezTo>
                <a:cubicBezTo>
                  <a:pt x="33" y="6"/>
                  <a:pt x="33" y="6"/>
                  <a:pt x="32" y="6"/>
                </a:cubicBezTo>
                <a:cubicBezTo>
                  <a:pt x="32" y="6"/>
                  <a:pt x="32" y="6"/>
                  <a:pt x="31" y="6"/>
                </a:cubicBezTo>
                <a:cubicBezTo>
                  <a:pt x="31" y="6"/>
                  <a:pt x="31" y="5"/>
                  <a:pt x="30" y="5"/>
                </a:cubicBezTo>
                <a:cubicBezTo>
                  <a:pt x="30" y="5"/>
                  <a:pt x="30" y="5"/>
                  <a:pt x="30" y="5"/>
                </a:cubicBezTo>
                <a:cubicBezTo>
                  <a:pt x="30" y="5"/>
                  <a:pt x="29" y="5"/>
                  <a:pt x="29" y="5"/>
                </a:cubicBezTo>
                <a:cubicBezTo>
                  <a:pt x="28" y="5"/>
                  <a:pt x="28" y="5"/>
                  <a:pt x="28" y="6"/>
                </a:cubicBezTo>
                <a:cubicBezTo>
                  <a:pt x="27" y="6"/>
                  <a:pt x="28" y="6"/>
                  <a:pt x="28" y="6"/>
                </a:cubicBezTo>
                <a:cubicBezTo>
                  <a:pt x="28" y="5"/>
                  <a:pt x="27" y="5"/>
                  <a:pt x="27" y="5"/>
                </a:cubicBezTo>
                <a:cubicBezTo>
                  <a:pt x="27" y="5"/>
                  <a:pt x="19" y="3"/>
                  <a:pt x="19" y="3"/>
                </a:cubicBezTo>
                <a:cubicBezTo>
                  <a:pt x="18" y="3"/>
                  <a:pt x="16" y="3"/>
                  <a:pt x="16" y="3"/>
                </a:cubicBezTo>
                <a:cubicBezTo>
                  <a:pt x="15" y="3"/>
                  <a:pt x="15" y="3"/>
                  <a:pt x="14" y="3"/>
                </a:cubicBezTo>
                <a:cubicBezTo>
                  <a:pt x="14" y="3"/>
                  <a:pt x="12" y="3"/>
                  <a:pt x="12" y="3"/>
                </a:cubicBezTo>
                <a:cubicBezTo>
                  <a:pt x="11" y="3"/>
                  <a:pt x="11" y="4"/>
                  <a:pt x="11" y="4"/>
                </a:cubicBezTo>
                <a:cubicBezTo>
                  <a:pt x="10" y="4"/>
                  <a:pt x="9" y="5"/>
                  <a:pt x="9" y="5"/>
                </a:cubicBezTo>
                <a:cubicBezTo>
                  <a:pt x="9" y="5"/>
                  <a:pt x="8" y="5"/>
                  <a:pt x="7" y="6"/>
                </a:cubicBezTo>
                <a:cubicBezTo>
                  <a:pt x="8" y="6"/>
                  <a:pt x="9" y="8"/>
                  <a:pt x="9" y="9"/>
                </a:cubicBezTo>
                <a:cubicBezTo>
                  <a:pt x="9" y="9"/>
                  <a:pt x="9" y="9"/>
                  <a:pt x="9" y="9"/>
                </a:cubicBezTo>
                <a:cubicBezTo>
                  <a:pt x="9" y="9"/>
                  <a:pt x="10" y="10"/>
                  <a:pt x="10" y="10"/>
                </a:cubicBezTo>
                <a:cubicBezTo>
                  <a:pt x="10" y="10"/>
                  <a:pt x="10" y="10"/>
                  <a:pt x="10" y="10"/>
                </a:cubicBezTo>
                <a:cubicBezTo>
                  <a:pt x="10" y="10"/>
                  <a:pt x="9" y="10"/>
                  <a:pt x="10" y="11"/>
                </a:cubicBezTo>
                <a:cubicBezTo>
                  <a:pt x="10" y="11"/>
                  <a:pt x="10" y="11"/>
                  <a:pt x="10" y="12"/>
                </a:cubicBezTo>
                <a:cubicBezTo>
                  <a:pt x="10" y="12"/>
                  <a:pt x="10" y="13"/>
                  <a:pt x="8" y="14"/>
                </a:cubicBezTo>
                <a:cubicBezTo>
                  <a:pt x="8" y="14"/>
                  <a:pt x="7" y="14"/>
                  <a:pt x="7" y="14"/>
                </a:cubicBezTo>
                <a:cubicBezTo>
                  <a:pt x="6" y="15"/>
                  <a:pt x="3" y="18"/>
                  <a:pt x="3" y="18"/>
                </a:cubicBezTo>
                <a:cubicBezTo>
                  <a:pt x="3" y="18"/>
                  <a:pt x="3" y="18"/>
                  <a:pt x="3" y="19"/>
                </a:cubicBezTo>
                <a:cubicBezTo>
                  <a:pt x="3" y="19"/>
                  <a:pt x="3" y="20"/>
                  <a:pt x="3" y="20"/>
                </a:cubicBezTo>
                <a:cubicBezTo>
                  <a:pt x="3" y="20"/>
                  <a:pt x="3" y="21"/>
                  <a:pt x="4" y="22"/>
                </a:cubicBezTo>
                <a:cubicBezTo>
                  <a:pt x="4" y="22"/>
                  <a:pt x="4" y="22"/>
                  <a:pt x="3" y="22"/>
                </a:cubicBezTo>
                <a:cubicBezTo>
                  <a:pt x="3" y="22"/>
                  <a:pt x="2" y="22"/>
                  <a:pt x="2" y="22"/>
                </a:cubicBezTo>
                <a:cubicBezTo>
                  <a:pt x="2" y="22"/>
                  <a:pt x="2" y="21"/>
                  <a:pt x="2" y="22"/>
                </a:cubicBezTo>
                <a:cubicBezTo>
                  <a:pt x="2" y="22"/>
                  <a:pt x="0" y="25"/>
                  <a:pt x="0" y="25"/>
                </a:cubicBezTo>
                <a:cubicBezTo>
                  <a:pt x="0" y="25"/>
                  <a:pt x="0" y="25"/>
                  <a:pt x="0" y="25"/>
                </a:cubicBezTo>
                <a:cubicBezTo>
                  <a:pt x="0" y="25"/>
                  <a:pt x="0" y="26"/>
                  <a:pt x="0" y="26"/>
                </a:cubicBezTo>
                <a:cubicBezTo>
                  <a:pt x="4" y="29"/>
                  <a:pt x="4" y="29"/>
                  <a:pt x="4" y="29"/>
                </a:cubicBezTo>
                <a:cubicBezTo>
                  <a:pt x="4" y="28"/>
                  <a:pt x="5" y="28"/>
                  <a:pt x="5" y="28"/>
                </a:cubicBezTo>
                <a:cubicBezTo>
                  <a:pt x="6" y="28"/>
                  <a:pt x="6" y="28"/>
                  <a:pt x="7" y="28"/>
                </a:cubicBezTo>
                <a:cubicBezTo>
                  <a:pt x="7" y="29"/>
                  <a:pt x="7" y="28"/>
                  <a:pt x="7" y="28"/>
                </a:cubicBezTo>
                <a:cubicBezTo>
                  <a:pt x="7" y="28"/>
                  <a:pt x="7" y="28"/>
                  <a:pt x="7" y="28"/>
                </a:cubicBezTo>
                <a:cubicBezTo>
                  <a:pt x="7" y="28"/>
                  <a:pt x="12" y="29"/>
                  <a:pt x="12" y="29"/>
                </a:cubicBezTo>
                <a:cubicBezTo>
                  <a:pt x="12" y="29"/>
                  <a:pt x="12" y="29"/>
                  <a:pt x="12" y="29"/>
                </a:cubicBezTo>
                <a:cubicBezTo>
                  <a:pt x="12" y="29"/>
                  <a:pt x="14" y="30"/>
                  <a:pt x="14" y="30"/>
                </a:cubicBezTo>
                <a:cubicBezTo>
                  <a:pt x="14" y="30"/>
                  <a:pt x="14" y="30"/>
                  <a:pt x="14" y="30"/>
                </a:cubicBezTo>
                <a:cubicBezTo>
                  <a:pt x="14" y="30"/>
                  <a:pt x="16" y="29"/>
                  <a:pt x="16" y="29"/>
                </a:cubicBezTo>
                <a:cubicBezTo>
                  <a:pt x="17" y="29"/>
                  <a:pt x="19" y="28"/>
                  <a:pt x="19" y="28"/>
                </a:cubicBezTo>
                <a:cubicBezTo>
                  <a:pt x="19" y="28"/>
                  <a:pt x="20" y="28"/>
                  <a:pt x="20" y="28"/>
                </a:cubicBezTo>
                <a:cubicBezTo>
                  <a:pt x="20" y="28"/>
                  <a:pt x="22" y="27"/>
                  <a:pt x="22" y="27"/>
                </a:cubicBezTo>
                <a:cubicBezTo>
                  <a:pt x="23" y="27"/>
                  <a:pt x="23" y="26"/>
                  <a:pt x="23" y="26"/>
                </a:cubicBezTo>
                <a:cubicBezTo>
                  <a:pt x="23" y="26"/>
                  <a:pt x="24" y="26"/>
                  <a:pt x="25" y="26"/>
                </a:cubicBezTo>
                <a:cubicBezTo>
                  <a:pt x="25" y="26"/>
                  <a:pt x="25" y="26"/>
                  <a:pt x="26" y="26"/>
                </a:cubicBezTo>
                <a:cubicBezTo>
                  <a:pt x="26" y="26"/>
                  <a:pt x="27" y="25"/>
                  <a:pt x="27" y="25"/>
                </a:cubicBezTo>
                <a:cubicBezTo>
                  <a:pt x="27" y="25"/>
                  <a:pt x="27" y="25"/>
                  <a:pt x="27" y="25"/>
                </a:cubicBezTo>
                <a:cubicBezTo>
                  <a:pt x="27" y="25"/>
                  <a:pt x="28" y="26"/>
                  <a:pt x="28" y="26"/>
                </a:cubicBezTo>
                <a:cubicBezTo>
                  <a:pt x="28" y="26"/>
                  <a:pt x="29" y="26"/>
                  <a:pt x="29" y="26"/>
                </a:cubicBezTo>
                <a:cubicBezTo>
                  <a:pt x="29" y="26"/>
                  <a:pt x="29" y="26"/>
                  <a:pt x="29" y="26"/>
                </a:cubicBezTo>
                <a:cubicBezTo>
                  <a:pt x="29" y="26"/>
                  <a:pt x="31" y="27"/>
                  <a:pt x="31" y="27"/>
                </a:cubicBezTo>
                <a:cubicBezTo>
                  <a:pt x="32" y="27"/>
                  <a:pt x="34" y="28"/>
                  <a:pt x="34" y="29"/>
                </a:cubicBezTo>
                <a:cubicBezTo>
                  <a:pt x="34" y="29"/>
                  <a:pt x="34" y="29"/>
                  <a:pt x="34" y="29"/>
                </a:cubicBezTo>
                <a:cubicBezTo>
                  <a:pt x="35" y="28"/>
                  <a:pt x="35" y="28"/>
                  <a:pt x="35" y="28"/>
                </a:cubicBezTo>
                <a:cubicBezTo>
                  <a:pt x="35" y="29"/>
                  <a:pt x="35" y="29"/>
                  <a:pt x="35" y="29"/>
                </a:cubicBezTo>
                <a:cubicBezTo>
                  <a:pt x="35" y="29"/>
                  <a:pt x="35" y="29"/>
                  <a:pt x="35" y="30"/>
                </a:cubicBezTo>
                <a:cubicBezTo>
                  <a:pt x="35" y="30"/>
                  <a:pt x="35" y="31"/>
                  <a:pt x="35" y="31"/>
                </a:cubicBezTo>
                <a:cubicBezTo>
                  <a:pt x="35" y="31"/>
                  <a:pt x="35" y="31"/>
                  <a:pt x="35" y="31"/>
                </a:cubicBezTo>
                <a:cubicBezTo>
                  <a:pt x="35" y="31"/>
                  <a:pt x="35" y="31"/>
                  <a:pt x="35" y="32"/>
                </a:cubicBezTo>
                <a:cubicBezTo>
                  <a:pt x="35" y="32"/>
                  <a:pt x="36" y="33"/>
                  <a:pt x="36" y="33"/>
                </a:cubicBezTo>
                <a:cubicBezTo>
                  <a:pt x="36" y="33"/>
                  <a:pt x="36" y="33"/>
                  <a:pt x="36" y="33"/>
                </a:cubicBezTo>
                <a:cubicBezTo>
                  <a:pt x="37" y="32"/>
                  <a:pt x="37" y="32"/>
                  <a:pt x="37" y="32"/>
                </a:cubicBezTo>
                <a:cubicBezTo>
                  <a:pt x="37" y="33"/>
                  <a:pt x="37" y="33"/>
                  <a:pt x="37" y="33"/>
                </a:cubicBezTo>
                <a:cubicBezTo>
                  <a:pt x="37" y="34"/>
                  <a:pt x="37" y="34"/>
                  <a:pt x="37" y="34"/>
                </a:cubicBezTo>
                <a:cubicBezTo>
                  <a:pt x="37" y="34"/>
                  <a:pt x="37" y="34"/>
                  <a:pt x="37" y="34"/>
                </a:cubicBezTo>
                <a:cubicBezTo>
                  <a:pt x="37" y="34"/>
                  <a:pt x="38" y="35"/>
                  <a:pt x="38" y="35"/>
                </a:cubicBezTo>
                <a:cubicBezTo>
                  <a:pt x="38" y="35"/>
                  <a:pt x="38" y="35"/>
                  <a:pt x="38" y="35"/>
                </a:cubicBezTo>
                <a:cubicBezTo>
                  <a:pt x="38" y="35"/>
                  <a:pt x="39" y="36"/>
                  <a:pt x="39" y="36"/>
                </a:cubicBezTo>
                <a:cubicBezTo>
                  <a:pt x="39" y="36"/>
                  <a:pt x="39" y="37"/>
                  <a:pt x="39" y="37"/>
                </a:cubicBezTo>
                <a:cubicBezTo>
                  <a:pt x="38" y="38"/>
                  <a:pt x="39" y="38"/>
                  <a:pt x="39" y="38"/>
                </a:cubicBezTo>
                <a:cubicBezTo>
                  <a:pt x="39" y="38"/>
                  <a:pt x="40" y="38"/>
                  <a:pt x="40" y="38"/>
                </a:cubicBezTo>
                <a:cubicBezTo>
                  <a:pt x="39" y="39"/>
                  <a:pt x="39" y="39"/>
                  <a:pt x="38" y="39"/>
                </a:cubicBezTo>
                <a:cubicBezTo>
                  <a:pt x="38" y="38"/>
                  <a:pt x="38" y="38"/>
                  <a:pt x="38" y="38"/>
                </a:cubicBezTo>
                <a:cubicBezTo>
                  <a:pt x="38" y="38"/>
                  <a:pt x="37" y="38"/>
                  <a:pt x="37" y="38"/>
                </a:cubicBezTo>
                <a:cubicBezTo>
                  <a:pt x="37" y="38"/>
                  <a:pt x="37" y="38"/>
                  <a:pt x="37" y="38"/>
                </a:cubicBezTo>
                <a:cubicBezTo>
                  <a:pt x="37" y="38"/>
                  <a:pt x="36" y="38"/>
                  <a:pt x="36" y="38"/>
                </a:cubicBezTo>
                <a:cubicBezTo>
                  <a:pt x="36" y="38"/>
                  <a:pt x="35" y="39"/>
                  <a:pt x="35" y="38"/>
                </a:cubicBezTo>
                <a:cubicBezTo>
                  <a:pt x="35" y="38"/>
                  <a:pt x="34" y="38"/>
                  <a:pt x="34" y="38"/>
                </a:cubicBezTo>
                <a:cubicBezTo>
                  <a:pt x="34" y="38"/>
                  <a:pt x="34" y="38"/>
                  <a:pt x="34" y="38"/>
                </a:cubicBezTo>
                <a:cubicBezTo>
                  <a:pt x="34" y="38"/>
                  <a:pt x="34" y="38"/>
                  <a:pt x="34" y="38"/>
                </a:cubicBezTo>
                <a:cubicBezTo>
                  <a:pt x="34" y="38"/>
                  <a:pt x="34" y="39"/>
                  <a:pt x="34" y="39"/>
                </a:cubicBezTo>
                <a:cubicBezTo>
                  <a:pt x="34" y="39"/>
                  <a:pt x="34" y="39"/>
                  <a:pt x="34" y="39"/>
                </a:cubicBezTo>
                <a:cubicBezTo>
                  <a:pt x="34" y="39"/>
                  <a:pt x="34" y="39"/>
                  <a:pt x="34" y="40"/>
                </a:cubicBezTo>
                <a:cubicBezTo>
                  <a:pt x="34" y="40"/>
                  <a:pt x="34" y="41"/>
                  <a:pt x="34" y="41"/>
                </a:cubicBezTo>
                <a:cubicBezTo>
                  <a:pt x="34" y="41"/>
                  <a:pt x="34" y="41"/>
                  <a:pt x="33" y="41"/>
                </a:cubicBezTo>
                <a:cubicBezTo>
                  <a:pt x="33" y="41"/>
                  <a:pt x="33" y="41"/>
                  <a:pt x="33" y="41"/>
                </a:cubicBezTo>
                <a:cubicBezTo>
                  <a:pt x="33" y="41"/>
                  <a:pt x="33" y="42"/>
                  <a:pt x="33" y="42"/>
                </a:cubicBezTo>
                <a:cubicBezTo>
                  <a:pt x="33" y="42"/>
                  <a:pt x="32" y="42"/>
                  <a:pt x="32" y="42"/>
                </a:cubicBezTo>
                <a:cubicBezTo>
                  <a:pt x="32" y="43"/>
                  <a:pt x="32" y="43"/>
                  <a:pt x="32" y="43"/>
                </a:cubicBezTo>
                <a:cubicBezTo>
                  <a:pt x="32" y="43"/>
                  <a:pt x="32" y="43"/>
                  <a:pt x="32" y="43"/>
                </a:cubicBezTo>
                <a:cubicBezTo>
                  <a:pt x="32" y="43"/>
                  <a:pt x="32" y="43"/>
                  <a:pt x="32" y="43"/>
                </a:cubicBezTo>
                <a:cubicBezTo>
                  <a:pt x="32" y="43"/>
                  <a:pt x="31" y="44"/>
                  <a:pt x="31" y="44"/>
                </a:cubicBezTo>
                <a:cubicBezTo>
                  <a:pt x="31" y="44"/>
                  <a:pt x="31" y="44"/>
                  <a:pt x="31" y="44"/>
                </a:cubicBezTo>
                <a:cubicBezTo>
                  <a:pt x="30" y="44"/>
                  <a:pt x="30" y="44"/>
                  <a:pt x="30" y="44"/>
                </a:cubicBezTo>
                <a:cubicBezTo>
                  <a:pt x="31" y="45"/>
                  <a:pt x="31" y="45"/>
                  <a:pt x="31" y="45"/>
                </a:cubicBezTo>
                <a:cubicBezTo>
                  <a:pt x="31" y="45"/>
                  <a:pt x="32" y="46"/>
                  <a:pt x="33" y="46"/>
                </a:cubicBezTo>
                <a:cubicBezTo>
                  <a:pt x="33" y="46"/>
                  <a:pt x="33" y="46"/>
                  <a:pt x="33" y="45"/>
                </a:cubicBezTo>
                <a:cubicBezTo>
                  <a:pt x="33" y="45"/>
                  <a:pt x="33" y="45"/>
                  <a:pt x="33" y="45"/>
                </a:cubicBezTo>
                <a:cubicBezTo>
                  <a:pt x="33" y="45"/>
                  <a:pt x="34" y="45"/>
                  <a:pt x="35" y="45"/>
                </a:cubicBezTo>
                <a:cubicBezTo>
                  <a:pt x="35" y="45"/>
                  <a:pt x="36" y="44"/>
                  <a:pt x="36" y="44"/>
                </a:cubicBezTo>
                <a:cubicBezTo>
                  <a:pt x="37" y="44"/>
                  <a:pt x="37" y="45"/>
                  <a:pt x="37" y="45"/>
                </a:cubicBezTo>
                <a:cubicBezTo>
                  <a:pt x="37" y="45"/>
                  <a:pt x="37" y="46"/>
                  <a:pt x="37" y="46"/>
                </a:cubicBezTo>
                <a:cubicBezTo>
                  <a:pt x="37" y="46"/>
                  <a:pt x="38" y="45"/>
                  <a:pt x="38" y="45"/>
                </a:cubicBezTo>
                <a:cubicBezTo>
                  <a:pt x="38" y="45"/>
                  <a:pt x="38" y="43"/>
                  <a:pt x="38" y="43"/>
                </a:cubicBezTo>
                <a:cubicBezTo>
                  <a:pt x="37" y="43"/>
                  <a:pt x="37" y="42"/>
                  <a:pt x="38" y="42"/>
                </a:cubicBezTo>
                <a:cubicBezTo>
                  <a:pt x="38" y="43"/>
                  <a:pt x="38" y="43"/>
                  <a:pt x="38" y="43"/>
                </a:cubicBezTo>
                <a:cubicBezTo>
                  <a:pt x="38" y="42"/>
                  <a:pt x="39" y="42"/>
                  <a:pt x="39" y="42"/>
                </a:cubicBezTo>
                <a:cubicBezTo>
                  <a:pt x="40" y="42"/>
                  <a:pt x="41" y="41"/>
                  <a:pt x="41" y="41"/>
                </a:cubicBezTo>
                <a:cubicBezTo>
                  <a:pt x="41" y="41"/>
                  <a:pt x="41" y="41"/>
                  <a:pt x="41" y="40"/>
                </a:cubicBezTo>
                <a:cubicBezTo>
                  <a:pt x="41" y="40"/>
                  <a:pt x="40" y="39"/>
                  <a:pt x="40" y="38"/>
                </a:cubicBezTo>
                <a:cubicBezTo>
                  <a:pt x="40" y="38"/>
                  <a:pt x="40" y="38"/>
                  <a:pt x="40" y="38"/>
                </a:cubicBezTo>
                <a:cubicBezTo>
                  <a:pt x="40" y="39"/>
                  <a:pt x="40" y="39"/>
                  <a:pt x="41" y="39"/>
                </a:cubicBezTo>
                <a:cubicBezTo>
                  <a:pt x="41" y="39"/>
                  <a:pt x="41" y="39"/>
                  <a:pt x="41" y="39"/>
                </a:cubicBezTo>
                <a:cubicBezTo>
                  <a:pt x="41" y="39"/>
                  <a:pt x="41" y="39"/>
                  <a:pt x="41" y="39"/>
                </a:cubicBezTo>
                <a:cubicBezTo>
                  <a:pt x="41" y="39"/>
                  <a:pt x="41" y="40"/>
                  <a:pt x="41" y="39"/>
                </a:cubicBezTo>
                <a:cubicBezTo>
                  <a:pt x="42" y="39"/>
                  <a:pt x="43" y="37"/>
                  <a:pt x="45" y="37"/>
                </a:cubicBezTo>
                <a:cubicBezTo>
                  <a:pt x="45" y="37"/>
                  <a:pt x="46" y="37"/>
                  <a:pt x="46" y="36"/>
                </a:cubicBezTo>
                <a:cubicBezTo>
                  <a:pt x="47" y="35"/>
                  <a:pt x="47" y="36"/>
                  <a:pt x="47" y="36"/>
                </a:cubicBezTo>
                <a:cubicBezTo>
                  <a:pt x="47" y="36"/>
                  <a:pt x="47" y="36"/>
                  <a:pt x="47" y="36"/>
                </a:cubicBezTo>
                <a:cubicBezTo>
                  <a:pt x="48" y="37"/>
                  <a:pt x="49" y="37"/>
                  <a:pt x="49" y="36"/>
                </a:cubicBezTo>
                <a:cubicBezTo>
                  <a:pt x="48" y="35"/>
                  <a:pt x="49" y="36"/>
                  <a:pt x="49" y="35"/>
                </a:cubicBezTo>
                <a:cubicBezTo>
                  <a:pt x="49" y="35"/>
                  <a:pt x="49" y="35"/>
                  <a:pt x="49" y="35"/>
                </a:cubicBezTo>
                <a:cubicBezTo>
                  <a:pt x="49" y="36"/>
                  <a:pt x="49" y="36"/>
                  <a:pt x="49" y="36"/>
                </a:cubicBezTo>
                <a:cubicBezTo>
                  <a:pt x="49" y="37"/>
                  <a:pt x="50" y="38"/>
                  <a:pt x="51" y="37"/>
                </a:cubicBezTo>
                <a:cubicBezTo>
                  <a:pt x="52" y="37"/>
                  <a:pt x="53" y="36"/>
                  <a:pt x="51" y="37"/>
                </a:cubicBezTo>
                <a:cubicBezTo>
                  <a:pt x="51" y="37"/>
                  <a:pt x="51" y="38"/>
                  <a:pt x="50" y="38"/>
                </a:cubicBezTo>
                <a:cubicBezTo>
                  <a:pt x="49" y="38"/>
                  <a:pt x="46" y="37"/>
                  <a:pt x="47" y="37"/>
                </a:cubicBezTo>
                <a:cubicBezTo>
                  <a:pt x="47" y="38"/>
                  <a:pt x="47" y="38"/>
                  <a:pt x="48" y="38"/>
                </a:cubicBezTo>
                <a:cubicBezTo>
                  <a:pt x="48" y="38"/>
                  <a:pt x="48" y="38"/>
                  <a:pt x="48" y="38"/>
                </a:cubicBezTo>
                <a:cubicBezTo>
                  <a:pt x="49" y="38"/>
                  <a:pt x="49" y="39"/>
                  <a:pt x="48" y="39"/>
                </a:cubicBezTo>
                <a:cubicBezTo>
                  <a:pt x="48" y="39"/>
                  <a:pt x="48" y="39"/>
                  <a:pt x="48" y="39"/>
                </a:cubicBezTo>
                <a:cubicBezTo>
                  <a:pt x="48" y="39"/>
                  <a:pt x="49" y="39"/>
                  <a:pt x="50" y="39"/>
                </a:cubicBezTo>
                <a:cubicBezTo>
                  <a:pt x="50" y="39"/>
                  <a:pt x="50" y="40"/>
                  <a:pt x="50" y="40"/>
                </a:cubicBezTo>
                <a:cubicBezTo>
                  <a:pt x="50" y="40"/>
                  <a:pt x="51" y="40"/>
                  <a:pt x="52" y="40"/>
                </a:cubicBezTo>
                <a:cubicBezTo>
                  <a:pt x="53" y="40"/>
                  <a:pt x="55" y="39"/>
                  <a:pt x="55" y="40"/>
                </a:cubicBezTo>
                <a:cubicBezTo>
                  <a:pt x="55" y="40"/>
                  <a:pt x="56" y="41"/>
                  <a:pt x="57" y="40"/>
                </a:cubicBezTo>
                <a:cubicBezTo>
                  <a:pt x="57" y="40"/>
                  <a:pt x="57" y="40"/>
                  <a:pt x="57" y="41"/>
                </a:cubicBezTo>
                <a:cubicBezTo>
                  <a:pt x="57" y="41"/>
                  <a:pt x="57" y="41"/>
                  <a:pt x="57" y="41"/>
                </a:cubicBezTo>
                <a:cubicBezTo>
                  <a:pt x="57" y="41"/>
                  <a:pt x="57" y="42"/>
                  <a:pt x="57" y="42"/>
                </a:cubicBezTo>
                <a:cubicBezTo>
                  <a:pt x="57" y="42"/>
                  <a:pt x="56" y="42"/>
                  <a:pt x="56" y="42"/>
                </a:cubicBezTo>
                <a:cubicBezTo>
                  <a:pt x="55" y="43"/>
                  <a:pt x="55" y="42"/>
                  <a:pt x="55" y="42"/>
                </a:cubicBezTo>
                <a:cubicBezTo>
                  <a:pt x="55" y="42"/>
                  <a:pt x="55" y="42"/>
                  <a:pt x="55" y="42"/>
                </a:cubicBezTo>
                <a:cubicBezTo>
                  <a:pt x="54" y="43"/>
                  <a:pt x="54" y="43"/>
                  <a:pt x="54" y="43"/>
                </a:cubicBezTo>
                <a:cubicBezTo>
                  <a:pt x="53" y="43"/>
                  <a:pt x="53" y="43"/>
                  <a:pt x="53" y="43"/>
                </a:cubicBezTo>
                <a:cubicBezTo>
                  <a:pt x="53" y="44"/>
                  <a:pt x="52" y="44"/>
                  <a:pt x="52" y="44"/>
                </a:cubicBezTo>
                <a:cubicBezTo>
                  <a:pt x="52" y="44"/>
                  <a:pt x="51" y="45"/>
                  <a:pt x="52" y="45"/>
                </a:cubicBezTo>
                <a:cubicBezTo>
                  <a:pt x="53" y="45"/>
                  <a:pt x="55" y="46"/>
                  <a:pt x="55" y="46"/>
                </a:cubicBezTo>
                <a:cubicBezTo>
                  <a:pt x="56" y="46"/>
                  <a:pt x="57" y="46"/>
                  <a:pt x="57" y="47"/>
                </a:cubicBezTo>
                <a:cubicBezTo>
                  <a:pt x="57" y="48"/>
                  <a:pt x="56" y="48"/>
                  <a:pt x="57" y="49"/>
                </a:cubicBezTo>
                <a:cubicBezTo>
                  <a:pt x="57" y="49"/>
                  <a:pt x="57" y="49"/>
                  <a:pt x="56" y="49"/>
                </a:cubicBezTo>
                <a:cubicBezTo>
                  <a:pt x="56" y="50"/>
                  <a:pt x="56" y="50"/>
                  <a:pt x="56" y="50"/>
                </a:cubicBezTo>
                <a:cubicBezTo>
                  <a:pt x="57" y="50"/>
                  <a:pt x="57" y="50"/>
                  <a:pt x="57" y="50"/>
                </a:cubicBezTo>
                <a:cubicBezTo>
                  <a:pt x="57" y="50"/>
                  <a:pt x="58" y="50"/>
                  <a:pt x="58" y="50"/>
                </a:cubicBezTo>
                <a:cubicBezTo>
                  <a:pt x="59" y="50"/>
                  <a:pt x="66" y="47"/>
                  <a:pt x="66" y="47"/>
                </a:cubicBezTo>
                <a:cubicBezTo>
                  <a:pt x="66" y="46"/>
                  <a:pt x="67" y="46"/>
                  <a:pt x="68" y="47"/>
                </a:cubicBezTo>
                <a:cubicBezTo>
                  <a:pt x="69" y="48"/>
                  <a:pt x="69" y="47"/>
                  <a:pt x="69" y="47"/>
                </a:cubicBezTo>
                <a:cubicBezTo>
                  <a:pt x="69" y="47"/>
                  <a:pt x="70" y="47"/>
                  <a:pt x="70" y="47"/>
                </a:cubicBezTo>
                <a:cubicBezTo>
                  <a:pt x="70" y="47"/>
                  <a:pt x="71" y="47"/>
                  <a:pt x="71" y="46"/>
                </a:cubicBezTo>
                <a:cubicBezTo>
                  <a:pt x="71" y="45"/>
                  <a:pt x="71" y="45"/>
                  <a:pt x="72" y="45"/>
                </a:cubicBezTo>
                <a:cubicBezTo>
                  <a:pt x="72" y="45"/>
                  <a:pt x="72" y="45"/>
                  <a:pt x="71" y="45"/>
                </a:cubicBezTo>
                <a:cubicBezTo>
                  <a:pt x="70" y="45"/>
                  <a:pt x="69" y="45"/>
                  <a:pt x="68" y="45"/>
                </a:cubicBezTo>
                <a:cubicBezTo>
                  <a:pt x="68" y="45"/>
                  <a:pt x="68" y="45"/>
                  <a:pt x="67" y="45"/>
                </a:cubicBezTo>
                <a:cubicBezTo>
                  <a:pt x="67" y="45"/>
                  <a:pt x="67" y="45"/>
                  <a:pt x="66" y="45"/>
                </a:cubicBezTo>
                <a:cubicBezTo>
                  <a:pt x="66" y="45"/>
                  <a:pt x="64" y="43"/>
                  <a:pt x="64" y="42"/>
                </a:cubicBezTo>
                <a:cubicBezTo>
                  <a:pt x="63" y="40"/>
                  <a:pt x="63" y="40"/>
                  <a:pt x="64" y="39"/>
                </a:cubicBezTo>
                <a:cubicBezTo>
                  <a:pt x="65" y="39"/>
                  <a:pt x="64" y="39"/>
                  <a:pt x="65" y="38"/>
                </a:cubicBezTo>
                <a:cubicBezTo>
                  <a:pt x="65" y="38"/>
                  <a:pt x="65" y="38"/>
                  <a:pt x="65" y="38"/>
                </a:cubicBezTo>
                <a:cubicBezTo>
                  <a:pt x="65" y="38"/>
                  <a:pt x="65" y="38"/>
                  <a:pt x="65" y="39"/>
                </a:cubicBezTo>
                <a:cubicBezTo>
                  <a:pt x="66" y="39"/>
                  <a:pt x="66" y="39"/>
                  <a:pt x="65" y="39"/>
                </a:cubicBezTo>
                <a:cubicBezTo>
                  <a:pt x="65" y="39"/>
                  <a:pt x="63" y="41"/>
                  <a:pt x="66" y="39"/>
                </a:cubicBezTo>
                <a:cubicBezTo>
                  <a:pt x="68" y="37"/>
                  <a:pt x="68" y="37"/>
                  <a:pt x="69" y="37"/>
                </a:cubicBezTo>
                <a:cubicBezTo>
                  <a:pt x="70" y="37"/>
                  <a:pt x="70" y="36"/>
                  <a:pt x="71" y="36"/>
                </a:cubicBezTo>
                <a:cubicBezTo>
                  <a:pt x="71" y="36"/>
                  <a:pt x="72" y="36"/>
                  <a:pt x="73" y="36"/>
                </a:cubicBezTo>
                <a:cubicBezTo>
                  <a:pt x="73" y="37"/>
                  <a:pt x="73" y="37"/>
                  <a:pt x="73" y="36"/>
                </a:cubicBezTo>
                <a:cubicBezTo>
                  <a:pt x="74" y="35"/>
                  <a:pt x="74" y="35"/>
                  <a:pt x="75" y="35"/>
                </a:cubicBezTo>
                <a:cubicBezTo>
                  <a:pt x="76" y="35"/>
                  <a:pt x="76" y="35"/>
                  <a:pt x="76" y="34"/>
                </a:cubicBezTo>
                <a:cubicBezTo>
                  <a:pt x="77" y="34"/>
                  <a:pt x="78" y="34"/>
                  <a:pt x="78" y="34"/>
                </a:cubicBezTo>
                <a:cubicBezTo>
                  <a:pt x="79" y="34"/>
                  <a:pt x="79" y="34"/>
                  <a:pt x="80" y="34"/>
                </a:cubicBezTo>
                <a:cubicBezTo>
                  <a:pt x="80" y="33"/>
                  <a:pt x="80" y="32"/>
                  <a:pt x="80" y="32"/>
                </a:cubicBezTo>
                <a:cubicBezTo>
                  <a:pt x="80" y="31"/>
                  <a:pt x="81" y="31"/>
                  <a:pt x="81" y="31"/>
                </a:cubicBezTo>
                <a:cubicBezTo>
                  <a:pt x="82" y="30"/>
                  <a:pt x="82" y="30"/>
                  <a:pt x="82" y="30"/>
                </a:cubicBezTo>
                <a:cubicBezTo>
                  <a:pt x="82" y="30"/>
                  <a:pt x="83" y="29"/>
                  <a:pt x="84" y="29"/>
                </a:cubicBezTo>
                <a:cubicBezTo>
                  <a:pt x="84" y="29"/>
                  <a:pt x="84" y="29"/>
                  <a:pt x="84" y="29"/>
                </a:cubicBezTo>
                <a:cubicBezTo>
                  <a:pt x="84" y="29"/>
                  <a:pt x="87" y="29"/>
                  <a:pt x="87" y="29"/>
                </a:cubicBezTo>
                <a:cubicBezTo>
                  <a:pt x="87" y="30"/>
                  <a:pt x="87" y="29"/>
                  <a:pt x="87" y="29"/>
                </a:cubicBezTo>
                <a:cubicBezTo>
                  <a:pt x="87" y="29"/>
                  <a:pt x="88" y="28"/>
                  <a:pt x="88" y="28"/>
                </a:cubicBezTo>
                <a:cubicBezTo>
                  <a:pt x="88" y="28"/>
                  <a:pt x="88" y="27"/>
                  <a:pt x="88" y="27"/>
                </a:cubicBezTo>
                <a:cubicBezTo>
                  <a:pt x="89" y="27"/>
                  <a:pt x="89" y="26"/>
                  <a:pt x="88" y="26"/>
                </a:cubicBezTo>
                <a:cubicBezTo>
                  <a:pt x="88" y="26"/>
                  <a:pt x="88" y="26"/>
                  <a:pt x="88" y="25"/>
                </a:cubicBezTo>
                <a:cubicBezTo>
                  <a:pt x="88" y="25"/>
                  <a:pt x="88" y="25"/>
                  <a:pt x="87" y="25"/>
                </a:cubicBezTo>
                <a:cubicBezTo>
                  <a:pt x="87" y="24"/>
                  <a:pt x="87" y="24"/>
                  <a:pt x="87" y="24"/>
                </a:cubicBezTo>
                <a:cubicBezTo>
                  <a:pt x="87" y="24"/>
                  <a:pt x="88" y="23"/>
                  <a:pt x="88" y="23"/>
                </a:cubicBezTo>
                <a:cubicBezTo>
                  <a:pt x="89" y="23"/>
                  <a:pt x="89" y="23"/>
                  <a:pt x="88" y="23"/>
                </a:cubicBezTo>
                <a:cubicBezTo>
                  <a:pt x="88" y="23"/>
                  <a:pt x="87" y="22"/>
                  <a:pt x="87" y="22"/>
                </a:cubicBezTo>
                <a:cubicBezTo>
                  <a:pt x="87" y="22"/>
                  <a:pt x="87" y="22"/>
                  <a:pt x="87" y="22"/>
                </a:cubicBezTo>
                <a:close/>
                <a:moveTo>
                  <a:pt x="64" y="43"/>
                </a:moveTo>
                <a:cubicBezTo>
                  <a:pt x="64" y="43"/>
                  <a:pt x="65" y="45"/>
                  <a:pt x="66" y="45"/>
                </a:cubicBezTo>
                <a:cubicBezTo>
                  <a:pt x="66" y="45"/>
                  <a:pt x="66" y="45"/>
                  <a:pt x="66" y="45"/>
                </a:cubicBezTo>
                <a:cubicBezTo>
                  <a:pt x="65" y="45"/>
                  <a:pt x="65" y="45"/>
                  <a:pt x="64" y="44"/>
                </a:cubicBezTo>
                <a:cubicBezTo>
                  <a:pt x="64" y="44"/>
                  <a:pt x="64" y="43"/>
                  <a:pt x="63" y="43"/>
                </a:cubicBezTo>
                <a:cubicBezTo>
                  <a:pt x="63" y="42"/>
                  <a:pt x="62" y="41"/>
                  <a:pt x="62" y="42"/>
                </a:cubicBezTo>
                <a:cubicBezTo>
                  <a:pt x="62" y="42"/>
                  <a:pt x="61" y="42"/>
                  <a:pt x="62" y="42"/>
                </a:cubicBezTo>
                <a:cubicBezTo>
                  <a:pt x="62" y="41"/>
                  <a:pt x="62" y="41"/>
                  <a:pt x="61" y="41"/>
                </a:cubicBezTo>
                <a:cubicBezTo>
                  <a:pt x="61" y="42"/>
                  <a:pt x="61" y="42"/>
                  <a:pt x="61" y="41"/>
                </a:cubicBezTo>
                <a:cubicBezTo>
                  <a:pt x="61" y="41"/>
                  <a:pt x="61" y="41"/>
                  <a:pt x="60" y="41"/>
                </a:cubicBezTo>
                <a:cubicBezTo>
                  <a:pt x="60" y="41"/>
                  <a:pt x="59" y="41"/>
                  <a:pt x="58" y="40"/>
                </a:cubicBezTo>
                <a:cubicBezTo>
                  <a:pt x="58" y="40"/>
                  <a:pt x="57" y="39"/>
                  <a:pt x="58" y="40"/>
                </a:cubicBezTo>
                <a:cubicBezTo>
                  <a:pt x="60" y="40"/>
                  <a:pt x="60" y="40"/>
                  <a:pt x="60" y="39"/>
                </a:cubicBezTo>
                <a:cubicBezTo>
                  <a:pt x="60" y="39"/>
                  <a:pt x="59" y="39"/>
                  <a:pt x="60" y="39"/>
                </a:cubicBezTo>
                <a:cubicBezTo>
                  <a:pt x="61" y="40"/>
                  <a:pt x="62" y="40"/>
                  <a:pt x="61" y="40"/>
                </a:cubicBezTo>
                <a:cubicBezTo>
                  <a:pt x="61" y="40"/>
                  <a:pt x="61" y="41"/>
                  <a:pt x="61" y="41"/>
                </a:cubicBezTo>
                <a:cubicBezTo>
                  <a:pt x="62" y="41"/>
                  <a:pt x="62" y="41"/>
                  <a:pt x="62" y="40"/>
                </a:cubicBezTo>
                <a:cubicBezTo>
                  <a:pt x="62" y="40"/>
                  <a:pt x="62" y="40"/>
                  <a:pt x="63" y="40"/>
                </a:cubicBezTo>
                <a:cubicBezTo>
                  <a:pt x="63" y="41"/>
                  <a:pt x="64" y="42"/>
                  <a:pt x="64" y="4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8" name="Freeform 852"/>
          <p:cNvSpPr>
            <a:spLocks/>
          </p:cNvSpPr>
          <p:nvPr/>
        </p:nvSpPr>
        <p:spPr bwMode="auto">
          <a:xfrm>
            <a:off x="4866252" y="2685804"/>
            <a:ext cx="291433" cy="201183"/>
          </a:xfrm>
          <a:custGeom>
            <a:avLst/>
            <a:gdLst/>
            <a:ahLst/>
            <a:cxnLst>
              <a:cxn ang="0">
                <a:pos x="7" y="29"/>
              </a:cxn>
              <a:cxn ang="0">
                <a:pos x="11" y="29"/>
              </a:cxn>
              <a:cxn ang="0">
                <a:pos x="22" y="31"/>
              </a:cxn>
              <a:cxn ang="0">
                <a:pos x="23" y="32"/>
              </a:cxn>
              <a:cxn ang="0">
                <a:pos x="25" y="31"/>
              </a:cxn>
              <a:cxn ang="0">
                <a:pos x="26" y="32"/>
              </a:cxn>
              <a:cxn ang="0">
                <a:pos x="28" y="32"/>
              </a:cxn>
              <a:cxn ang="0">
                <a:pos x="29" y="31"/>
              </a:cxn>
              <a:cxn ang="0">
                <a:pos x="30" y="31"/>
              </a:cxn>
              <a:cxn ang="0">
                <a:pos x="31" y="32"/>
              </a:cxn>
              <a:cxn ang="0">
                <a:pos x="34" y="32"/>
              </a:cxn>
              <a:cxn ang="0">
                <a:pos x="37" y="33"/>
              </a:cxn>
              <a:cxn ang="0">
                <a:pos x="37" y="32"/>
              </a:cxn>
              <a:cxn ang="0">
                <a:pos x="38" y="29"/>
              </a:cxn>
              <a:cxn ang="0">
                <a:pos x="40" y="28"/>
              </a:cxn>
              <a:cxn ang="0">
                <a:pos x="43" y="28"/>
              </a:cxn>
              <a:cxn ang="0">
                <a:pos x="43" y="27"/>
              </a:cxn>
              <a:cxn ang="0">
                <a:pos x="42" y="24"/>
              </a:cxn>
              <a:cxn ang="0">
                <a:pos x="41" y="22"/>
              </a:cxn>
              <a:cxn ang="0">
                <a:pos x="41" y="21"/>
              </a:cxn>
              <a:cxn ang="0">
                <a:pos x="44" y="21"/>
              </a:cxn>
              <a:cxn ang="0">
                <a:pos x="47" y="20"/>
              </a:cxn>
              <a:cxn ang="0">
                <a:pos x="47" y="19"/>
              </a:cxn>
              <a:cxn ang="0">
                <a:pos x="46" y="17"/>
              </a:cxn>
              <a:cxn ang="0">
                <a:pos x="43" y="16"/>
              </a:cxn>
              <a:cxn ang="0">
                <a:pos x="41" y="13"/>
              </a:cxn>
              <a:cxn ang="0">
                <a:pos x="40" y="11"/>
              </a:cxn>
              <a:cxn ang="0">
                <a:pos x="38" y="9"/>
              </a:cxn>
              <a:cxn ang="0">
                <a:pos x="39" y="7"/>
              </a:cxn>
              <a:cxn ang="0">
                <a:pos x="39" y="6"/>
              </a:cxn>
              <a:cxn ang="0">
                <a:pos x="38" y="4"/>
              </a:cxn>
              <a:cxn ang="0">
                <a:pos x="36" y="2"/>
              </a:cxn>
              <a:cxn ang="0">
                <a:pos x="31" y="3"/>
              </a:cxn>
              <a:cxn ang="0">
                <a:pos x="30" y="1"/>
              </a:cxn>
              <a:cxn ang="0">
                <a:pos x="28" y="2"/>
              </a:cxn>
              <a:cxn ang="0">
                <a:pos x="25" y="0"/>
              </a:cxn>
              <a:cxn ang="0">
                <a:pos x="24" y="1"/>
              </a:cxn>
              <a:cxn ang="0">
                <a:pos x="23" y="2"/>
              </a:cxn>
              <a:cxn ang="0">
                <a:pos x="22" y="2"/>
              </a:cxn>
              <a:cxn ang="0">
                <a:pos x="19" y="3"/>
              </a:cxn>
              <a:cxn ang="0">
                <a:pos x="18" y="4"/>
              </a:cxn>
              <a:cxn ang="0">
                <a:pos x="17" y="4"/>
              </a:cxn>
              <a:cxn ang="0">
                <a:pos x="17" y="5"/>
              </a:cxn>
              <a:cxn ang="0">
                <a:pos x="17" y="6"/>
              </a:cxn>
              <a:cxn ang="0">
                <a:pos x="18" y="7"/>
              </a:cxn>
              <a:cxn ang="0">
                <a:pos x="15" y="8"/>
              </a:cxn>
              <a:cxn ang="0">
                <a:pos x="13" y="9"/>
              </a:cxn>
              <a:cxn ang="0">
                <a:pos x="12" y="13"/>
              </a:cxn>
              <a:cxn ang="0">
                <a:pos x="13" y="14"/>
              </a:cxn>
              <a:cxn ang="0">
                <a:pos x="12" y="13"/>
              </a:cxn>
              <a:cxn ang="0">
                <a:pos x="11" y="14"/>
              </a:cxn>
              <a:cxn ang="0">
                <a:pos x="9" y="14"/>
              </a:cxn>
              <a:cxn ang="0">
                <a:pos x="5" y="16"/>
              </a:cxn>
              <a:cxn ang="0">
                <a:pos x="2" y="15"/>
              </a:cxn>
              <a:cxn ang="0">
                <a:pos x="3" y="20"/>
              </a:cxn>
              <a:cxn ang="0">
                <a:pos x="4" y="23"/>
              </a:cxn>
              <a:cxn ang="0">
                <a:pos x="1" y="27"/>
              </a:cxn>
              <a:cxn ang="0">
                <a:pos x="2" y="28"/>
              </a:cxn>
              <a:cxn ang="0">
                <a:pos x="2" y="31"/>
              </a:cxn>
              <a:cxn ang="0">
                <a:pos x="2" y="32"/>
              </a:cxn>
              <a:cxn ang="0">
                <a:pos x="6" y="30"/>
              </a:cxn>
            </a:cxnLst>
            <a:rect l="0" t="0" r="r" b="b"/>
            <a:pathLst>
              <a:path w="48" h="33">
                <a:moveTo>
                  <a:pt x="6" y="30"/>
                </a:moveTo>
                <a:cubicBezTo>
                  <a:pt x="6" y="30"/>
                  <a:pt x="6" y="29"/>
                  <a:pt x="7" y="29"/>
                </a:cubicBezTo>
                <a:cubicBezTo>
                  <a:pt x="7" y="29"/>
                  <a:pt x="9" y="29"/>
                  <a:pt x="9" y="29"/>
                </a:cubicBezTo>
                <a:cubicBezTo>
                  <a:pt x="10" y="29"/>
                  <a:pt x="10" y="29"/>
                  <a:pt x="11" y="29"/>
                </a:cubicBezTo>
                <a:cubicBezTo>
                  <a:pt x="11" y="29"/>
                  <a:pt x="13" y="29"/>
                  <a:pt x="14" y="29"/>
                </a:cubicBezTo>
                <a:cubicBezTo>
                  <a:pt x="14" y="29"/>
                  <a:pt x="22" y="31"/>
                  <a:pt x="22" y="31"/>
                </a:cubicBezTo>
                <a:cubicBezTo>
                  <a:pt x="22" y="31"/>
                  <a:pt x="23" y="31"/>
                  <a:pt x="23" y="32"/>
                </a:cubicBezTo>
                <a:cubicBezTo>
                  <a:pt x="23" y="32"/>
                  <a:pt x="22" y="32"/>
                  <a:pt x="23" y="32"/>
                </a:cubicBezTo>
                <a:cubicBezTo>
                  <a:pt x="23" y="31"/>
                  <a:pt x="23" y="31"/>
                  <a:pt x="24" y="31"/>
                </a:cubicBezTo>
                <a:cubicBezTo>
                  <a:pt x="24" y="31"/>
                  <a:pt x="25" y="31"/>
                  <a:pt x="25" y="31"/>
                </a:cubicBezTo>
                <a:cubicBezTo>
                  <a:pt x="25" y="31"/>
                  <a:pt x="25" y="31"/>
                  <a:pt x="25" y="31"/>
                </a:cubicBezTo>
                <a:cubicBezTo>
                  <a:pt x="26" y="31"/>
                  <a:pt x="26" y="32"/>
                  <a:pt x="26" y="32"/>
                </a:cubicBezTo>
                <a:cubicBezTo>
                  <a:pt x="27" y="32"/>
                  <a:pt x="27" y="32"/>
                  <a:pt x="27" y="32"/>
                </a:cubicBezTo>
                <a:cubicBezTo>
                  <a:pt x="28" y="32"/>
                  <a:pt x="28" y="32"/>
                  <a:pt x="28" y="32"/>
                </a:cubicBezTo>
                <a:cubicBezTo>
                  <a:pt x="28" y="32"/>
                  <a:pt x="28" y="31"/>
                  <a:pt x="28" y="31"/>
                </a:cubicBezTo>
                <a:cubicBezTo>
                  <a:pt x="29" y="31"/>
                  <a:pt x="29" y="31"/>
                  <a:pt x="29" y="31"/>
                </a:cubicBezTo>
                <a:cubicBezTo>
                  <a:pt x="29" y="31"/>
                  <a:pt x="29" y="31"/>
                  <a:pt x="29" y="31"/>
                </a:cubicBezTo>
                <a:cubicBezTo>
                  <a:pt x="29" y="31"/>
                  <a:pt x="29" y="31"/>
                  <a:pt x="30" y="31"/>
                </a:cubicBezTo>
                <a:cubicBezTo>
                  <a:pt x="30" y="31"/>
                  <a:pt x="30" y="31"/>
                  <a:pt x="30" y="32"/>
                </a:cubicBezTo>
                <a:cubicBezTo>
                  <a:pt x="30" y="32"/>
                  <a:pt x="31" y="32"/>
                  <a:pt x="31" y="32"/>
                </a:cubicBezTo>
                <a:cubicBezTo>
                  <a:pt x="31" y="32"/>
                  <a:pt x="31" y="33"/>
                  <a:pt x="31" y="33"/>
                </a:cubicBezTo>
                <a:cubicBezTo>
                  <a:pt x="31" y="33"/>
                  <a:pt x="34" y="32"/>
                  <a:pt x="34" y="32"/>
                </a:cubicBezTo>
                <a:cubicBezTo>
                  <a:pt x="34" y="32"/>
                  <a:pt x="35" y="32"/>
                  <a:pt x="36" y="32"/>
                </a:cubicBezTo>
                <a:cubicBezTo>
                  <a:pt x="36" y="33"/>
                  <a:pt x="37" y="33"/>
                  <a:pt x="37" y="33"/>
                </a:cubicBezTo>
                <a:cubicBezTo>
                  <a:pt x="37" y="33"/>
                  <a:pt x="37" y="33"/>
                  <a:pt x="37" y="33"/>
                </a:cubicBezTo>
                <a:cubicBezTo>
                  <a:pt x="37" y="33"/>
                  <a:pt x="37" y="33"/>
                  <a:pt x="37" y="32"/>
                </a:cubicBezTo>
                <a:cubicBezTo>
                  <a:pt x="37" y="31"/>
                  <a:pt x="37" y="31"/>
                  <a:pt x="37" y="31"/>
                </a:cubicBezTo>
                <a:cubicBezTo>
                  <a:pt x="37" y="30"/>
                  <a:pt x="38" y="29"/>
                  <a:pt x="38" y="29"/>
                </a:cubicBezTo>
                <a:cubicBezTo>
                  <a:pt x="38" y="29"/>
                  <a:pt x="39" y="28"/>
                  <a:pt x="40" y="28"/>
                </a:cubicBezTo>
                <a:cubicBezTo>
                  <a:pt x="40" y="28"/>
                  <a:pt x="40" y="28"/>
                  <a:pt x="40" y="28"/>
                </a:cubicBezTo>
                <a:cubicBezTo>
                  <a:pt x="41" y="28"/>
                  <a:pt x="41" y="28"/>
                  <a:pt x="41" y="28"/>
                </a:cubicBezTo>
                <a:cubicBezTo>
                  <a:pt x="42" y="28"/>
                  <a:pt x="42" y="28"/>
                  <a:pt x="43" y="28"/>
                </a:cubicBezTo>
                <a:cubicBezTo>
                  <a:pt x="43" y="28"/>
                  <a:pt x="43" y="28"/>
                  <a:pt x="43" y="28"/>
                </a:cubicBezTo>
                <a:cubicBezTo>
                  <a:pt x="43" y="28"/>
                  <a:pt x="43" y="27"/>
                  <a:pt x="43" y="27"/>
                </a:cubicBezTo>
                <a:cubicBezTo>
                  <a:pt x="43" y="27"/>
                  <a:pt x="42" y="27"/>
                  <a:pt x="42" y="26"/>
                </a:cubicBezTo>
                <a:cubicBezTo>
                  <a:pt x="42" y="26"/>
                  <a:pt x="42" y="24"/>
                  <a:pt x="42" y="24"/>
                </a:cubicBezTo>
                <a:cubicBezTo>
                  <a:pt x="42" y="24"/>
                  <a:pt x="42" y="23"/>
                  <a:pt x="42" y="23"/>
                </a:cubicBezTo>
                <a:cubicBezTo>
                  <a:pt x="42" y="23"/>
                  <a:pt x="41" y="23"/>
                  <a:pt x="41" y="22"/>
                </a:cubicBezTo>
                <a:cubicBezTo>
                  <a:pt x="40" y="21"/>
                  <a:pt x="41" y="21"/>
                  <a:pt x="41" y="21"/>
                </a:cubicBezTo>
                <a:cubicBezTo>
                  <a:pt x="41" y="21"/>
                  <a:pt x="41" y="21"/>
                  <a:pt x="41" y="21"/>
                </a:cubicBezTo>
                <a:cubicBezTo>
                  <a:pt x="41" y="21"/>
                  <a:pt x="42" y="21"/>
                  <a:pt x="43" y="21"/>
                </a:cubicBezTo>
                <a:cubicBezTo>
                  <a:pt x="43" y="21"/>
                  <a:pt x="44" y="21"/>
                  <a:pt x="44" y="21"/>
                </a:cubicBezTo>
                <a:cubicBezTo>
                  <a:pt x="44" y="21"/>
                  <a:pt x="44" y="21"/>
                  <a:pt x="45" y="21"/>
                </a:cubicBezTo>
                <a:cubicBezTo>
                  <a:pt x="45" y="21"/>
                  <a:pt x="47" y="20"/>
                  <a:pt x="47" y="20"/>
                </a:cubicBezTo>
                <a:cubicBezTo>
                  <a:pt x="48" y="20"/>
                  <a:pt x="48" y="19"/>
                  <a:pt x="48" y="19"/>
                </a:cubicBezTo>
                <a:cubicBezTo>
                  <a:pt x="48" y="19"/>
                  <a:pt x="47" y="19"/>
                  <a:pt x="47" y="19"/>
                </a:cubicBezTo>
                <a:cubicBezTo>
                  <a:pt x="46" y="18"/>
                  <a:pt x="46" y="18"/>
                  <a:pt x="46" y="17"/>
                </a:cubicBezTo>
                <a:cubicBezTo>
                  <a:pt x="47" y="17"/>
                  <a:pt x="46" y="17"/>
                  <a:pt x="46" y="17"/>
                </a:cubicBezTo>
                <a:cubicBezTo>
                  <a:pt x="46" y="17"/>
                  <a:pt x="44" y="17"/>
                  <a:pt x="43" y="17"/>
                </a:cubicBezTo>
                <a:cubicBezTo>
                  <a:pt x="43" y="16"/>
                  <a:pt x="43" y="16"/>
                  <a:pt x="43" y="16"/>
                </a:cubicBezTo>
                <a:cubicBezTo>
                  <a:pt x="43" y="15"/>
                  <a:pt x="43" y="15"/>
                  <a:pt x="43" y="15"/>
                </a:cubicBezTo>
                <a:cubicBezTo>
                  <a:pt x="43" y="14"/>
                  <a:pt x="41" y="13"/>
                  <a:pt x="41" y="13"/>
                </a:cubicBezTo>
                <a:cubicBezTo>
                  <a:pt x="41" y="13"/>
                  <a:pt x="40" y="13"/>
                  <a:pt x="40" y="12"/>
                </a:cubicBezTo>
                <a:cubicBezTo>
                  <a:pt x="40" y="12"/>
                  <a:pt x="40" y="12"/>
                  <a:pt x="40" y="11"/>
                </a:cubicBezTo>
                <a:cubicBezTo>
                  <a:pt x="40" y="11"/>
                  <a:pt x="39" y="10"/>
                  <a:pt x="38" y="10"/>
                </a:cubicBezTo>
                <a:cubicBezTo>
                  <a:pt x="38" y="10"/>
                  <a:pt x="38" y="9"/>
                  <a:pt x="38" y="9"/>
                </a:cubicBezTo>
                <a:cubicBezTo>
                  <a:pt x="38" y="9"/>
                  <a:pt x="39" y="8"/>
                  <a:pt x="39" y="8"/>
                </a:cubicBezTo>
                <a:cubicBezTo>
                  <a:pt x="39" y="8"/>
                  <a:pt x="39" y="7"/>
                  <a:pt x="39" y="7"/>
                </a:cubicBezTo>
                <a:cubicBezTo>
                  <a:pt x="39" y="7"/>
                  <a:pt x="38" y="7"/>
                  <a:pt x="38" y="6"/>
                </a:cubicBezTo>
                <a:cubicBezTo>
                  <a:pt x="38" y="6"/>
                  <a:pt x="39" y="6"/>
                  <a:pt x="39" y="6"/>
                </a:cubicBezTo>
                <a:cubicBezTo>
                  <a:pt x="39" y="5"/>
                  <a:pt x="39" y="5"/>
                  <a:pt x="39" y="4"/>
                </a:cubicBezTo>
                <a:cubicBezTo>
                  <a:pt x="39" y="4"/>
                  <a:pt x="38" y="4"/>
                  <a:pt x="38" y="4"/>
                </a:cubicBezTo>
                <a:cubicBezTo>
                  <a:pt x="38" y="4"/>
                  <a:pt x="37" y="3"/>
                  <a:pt x="36" y="3"/>
                </a:cubicBezTo>
                <a:cubicBezTo>
                  <a:pt x="36" y="3"/>
                  <a:pt x="36" y="2"/>
                  <a:pt x="36" y="2"/>
                </a:cubicBezTo>
                <a:cubicBezTo>
                  <a:pt x="33" y="2"/>
                  <a:pt x="33" y="3"/>
                  <a:pt x="32" y="3"/>
                </a:cubicBezTo>
                <a:cubicBezTo>
                  <a:pt x="32" y="4"/>
                  <a:pt x="31" y="3"/>
                  <a:pt x="31" y="3"/>
                </a:cubicBezTo>
                <a:cubicBezTo>
                  <a:pt x="31" y="3"/>
                  <a:pt x="31" y="3"/>
                  <a:pt x="31" y="2"/>
                </a:cubicBezTo>
                <a:cubicBezTo>
                  <a:pt x="31" y="2"/>
                  <a:pt x="30" y="2"/>
                  <a:pt x="30" y="1"/>
                </a:cubicBezTo>
                <a:cubicBezTo>
                  <a:pt x="30" y="1"/>
                  <a:pt x="30" y="1"/>
                  <a:pt x="30" y="1"/>
                </a:cubicBezTo>
                <a:cubicBezTo>
                  <a:pt x="30" y="2"/>
                  <a:pt x="28" y="2"/>
                  <a:pt x="28" y="2"/>
                </a:cubicBezTo>
                <a:cubicBezTo>
                  <a:pt x="27" y="1"/>
                  <a:pt x="26" y="1"/>
                  <a:pt x="26" y="1"/>
                </a:cubicBezTo>
                <a:cubicBezTo>
                  <a:pt x="25" y="0"/>
                  <a:pt x="25" y="0"/>
                  <a:pt x="25" y="0"/>
                </a:cubicBezTo>
                <a:cubicBezTo>
                  <a:pt x="25" y="0"/>
                  <a:pt x="24" y="0"/>
                  <a:pt x="24" y="0"/>
                </a:cubicBezTo>
                <a:cubicBezTo>
                  <a:pt x="24" y="0"/>
                  <a:pt x="24" y="1"/>
                  <a:pt x="24" y="1"/>
                </a:cubicBezTo>
                <a:cubicBezTo>
                  <a:pt x="24" y="1"/>
                  <a:pt x="23" y="1"/>
                  <a:pt x="23" y="1"/>
                </a:cubicBezTo>
                <a:cubicBezTo>
                  <a:pt x="23" y="1"/>
                  <a:pt x="23" y="2"/>
                  <a:pt x="23" y="2"/>
                </a:cubicBezTo>
                <a:cubicBezTo>
                  <a:pt x="22" y="2"/>
                  <a:pt x="22" y="2"/>
                  <a:pt x="22" y="2"/>
                </a:cubicBezTo>
                <a:cubicBezTo>
                  <a:pt x="22" y="3"/>
                  <a:pt x="22" y="2"/>
                  <a:pt x="22" y="2"/>
                </a:cubicBezTo>
                <a:cubicBezTo>
                  <a:pt x="22" y="2"/>
                  <a:pt x="19" y="3"/>
                  <a:pt x="19" y="3"/>
                </a:cubicBezTo>
                <a:cubicBezTo>
                  <a:pt x="19" y="2"/>
                  <a:pt x="19" y="3"/>
                  <a:pt x="19" y="3"/>
                </a:cubicBezTo>
                <a:cubicBezTo>
                  <a:pt x="19" y="3"/>
                  <a:pt x="19" y="3"/>
                  <a:pt x="19" y="3"/>
                </a:cubicBezTo>
                <a:cubicBezTo>
                  <a:pt x="18" y="3"/>
                  <a:pt x="18" y="4"/>
                  <a:pt x="18" y="4"/>
                </a:cubicBezTo>
                <a:cubicBezTo>
                  <a:pt x="18" y="4"/>
                  <a:pt x="17" y="4"/>
                  <a:pt x="17" y="4"/>
                </a:cubicBezTo>
                <a:cubicBezTo>
                  <a:pt x="17" y="4"/>
                  <a:pt x="17" y="4"/>
                  <a:pt x="17" y="4"/>
                </a:cubicBezTo>
                <a:cubicBezTo>
                  <a:pt x="17" y="4"/>
                  <a:pt x="17" y="4"/>
                  <a:pt x="17" y="4"/>
                </a:cubicBezTo>
                <a:cubicBezTo>
                  <a:pt x="17" y="4"/>
                  <a:pt x="17" y="5"/>
                  <a:pt x="17" y="5"/>
                </a:cubicBezTo>
                <a:cubicBezTo>
                  <a:pt x="17" y="6"/>
                  <a:pt x="17" y="6"/>
                  <a:pt x="17" y="6"/>
                </a:cubicBezTo>
                <a:cubicBezTo>
                  <a:pt x="17" y="6"/>
                  <a:pt x="17" y="6"/>
                  <a:pt x="17" y="6"/>
                </a:cubicBezTo>
                <a:cubicBezTo>
                  <a:pt x="17" y="6"/>
                  <a:pt x="18" y="6"/>
                  <a:pt x="18" y="6"/>
                </a:cubicBezTo>
                <a:cubicBezTo>
                  <a:pt x="18" y="6"/>
                  <a:pt x="18" y="7"/>
                  <a:pt x="18" y="7"/>
                </a:cubicBezTo>
                <a:cubicBezTo>
                  <a:pt x="18" y="7"/>
                  <a:pt x="15" y="8"/>
                  <a:pt x="15" y="8"/>
                </a:cubicBezTo>
                <a:cubicBezTo>
                  <a:pt x="15" y="8"/>
                  <a:pt x="15" y="8"/>
                  <a:pt x="15" y="8"/>
                </a:cubicBezTo>
                <a:cubicBezTo>
                  <a:pt x="14" y="9"/>
                  <a:pt x="13" y="9"/>
                  <a:pt x="13" y="9"/>
                </a:cubicBezTo>
                <a:cubicBezTo>
                  <a:pt x="13" y="9"/>
                  <a:pt x="13" y="9"/>
                  <a:pt x="13" y="9"/>
                </a:cubicBezTo>
                <a:cubicBezTo>
                  <a:pt x="13" y="9"/>
                  <a:pt x="13" y="12"/>
                  <a:pt x="12" y="12"/>
                </a:cubicBezTo>
                <a:cubicBezTo>
                  <a:pt x="12" y="12"/>
                  <a:pt x="12" y="13"/>
                  <a:pt x="12" y="13"/>
                </a:cubicBezTo>
                <a:cubicBezTo>
                  <a:pt x="13" y="13"/>
                  <a:pt x="13" y="14"/>
                  <a:pt x="13" y="14"/>
                </a:cubicBezTo>
                <a:cubicBezTo>
                  <a:pt x="13" y="14"/>
                  <a:pt x="13" y="14"/>
                  <a:pt x="13" y="14"/>
                </a:cubicBezTo>
                <a:cubicBezTo>
                  <a:pt x="13" y="14"/>
                  <a:pt x="12" y="14"/>
                  <a:pt x="12" y="14"/>
                </a:cubicBezTo>
                <a:cubicBezTo>
                  <a:pt x="12" y="14"/>
                  <a:pt x="12" y="14"/>
                  <a:pt x="12" y="13"/>
                </a:cubicBezTo>
                <a:cubicBezTo>
                  <a:pt x="12" y="13"/>
                  <a:pt x="12" y="13"/>
                  <a:pt x="12" y="13"/>
                </a:cubicBezTo>
                <a:cubicBezTo>
                  <a:pt x="11" y="13"/>
                  <a:pt x="11" y="13"/>
                  <a:pt x="11" y="14"/>
                </a:cubicBezTo>
                <a:cubicBezTo>
                  <a:pt x="10" y="14"/>
                  <a:pt x="10" y="14"/>
                  <a:pt x="9" y="14"/>
                </a:cubicBezTo>
                <a:cubicBezTo>
                  <a:pt x="9" y="14"/>
                  <a:pt x="9" y="14"/>
                  <a:pt x="9" y="14"/>
                </a:cubicBezTo>
                <a:cubicBezTo>
                  <a:pt x="9" y="14"/>
                  <a:pt x="8" y="15"/>
                  <a:pt x="8" y="15"/>
                </a:cubicBezTo>
                <a:cubicBezTo>
                  <a:pt x="7" y="16"/>
                  <a:pt x="6" y="16"/>
                  <a:pt x="5" y="16"/>
                </a:cubicBezTo>
                <a:cubicBezTo>
                  <a:pt x="4" y="15"/>
                  <a:pt x="4" y="15"/>
                  <a:pt x="4" y="15"/>
                </a:cubicBezTo>
                <a:cubicBezTo>
                  <a:pt x="3" y="15"/>
                  <a:pt x="2" y="15"/>
                  <a:pt x="2" y="15"/>
                </a:cubicBezTo>
                <a:cubicBezTo>
                  <a:pt x="2" y="16"/>
                  <a:pt x="2" y="16"/>
                  <a:pt x="2" y="16"/>
                </a:cubicBezTo>
                <a:cubicBezTo>
                  <a:pt x="2" y="17"/>
                  <a:pt x="3" y="19"/>
                  <a:pt x="3" y="20"/>
                </a:cubicBezTo>
                <a:cubicBezTo>
                  <a:pt x="4" y="21"/>
                  <a:pt x="4" y="21"/>
                  <a:pt x="4" y="22"/>
                </a:cubicBezTo>
                <a:cubicBezTo>
                  <a:pt x="4" y="23"/>
                  <a:pt x="4" y="23"/>
                  <a:pt x="4" y="23"/>
                </a:cubicBezTo>
                <a:cubicBezTo>
                  <a:pt x="4" y="24"/>
                  <a:pt x="0" y="26"/>
                  <a:pt x="0" y="26"/>
                </a:cubicBezTo>
                <a:cubicBezTo>
                  <a:pt x="0" y="26"/>
                  <a:pt x="0" y="27"/>
                  <a:pt x="1" y="27"/>
                </a:cubicBezTo>
                <a:cubicBezTo>
                  <a:pt x="1" y="27"/>
                  <a:pt x="2" y="27"/>
                  <a:pt x="2" y="27"/>
                </a:cubicBezTo>
                <a:cubicBezTo>
                  <a:pt x="2" y="27"/>
                  <a:pt x="2" y="27"/>
                  <a:pt x="2" y="28"/>
                </a:cubicBezTo>
                <a:cubicBezTo>
                  <a:pt x="2" y="28"/>
                  <a:pt x="3" y="28"/>
                  <a:pt x="3" y="28"/>
                </a:cubicBezTo>
                <a:cubicBezTo>
                  <a:pt x="3" y="29"/>
                  <a:pt x="2" y="30"/>
                  <a:pt x="2" y="31"/>
                </a:cubicBezTo>
                <a:cubicBezTo>
                  <a:pt x="2" y="31"/>
                  <a:pt x="2" y="31"/>
                  <a:pt x="2" y="31"/>
                </a:cubicBezTo>
                <a:cubicBezTo>
                  <a:pt x="2" y="31"/>
                  <a:pt x="2" y="32"/>
                  <a:pt x="2" y="32"/>
                </a:cubicBezTo>
                <a:cubicBezTo>
                  <a:pt x="3" y="31"/>
                  <a:pt x="4" y="31"/>
                  <a:pt x="4" y="31"/>
                </a:cubicBezTo>
                <a:cubicBezTo>
                  <a:pt x="4" y="31"/>
                  <a:pt x="5" y="30"/>
                  <a:pt x="6" y="3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9" name="Freeform 853"/>
          <p:cNvSpPr>
            <a:spLocks/>
          </p:cNvSpPr>
          <p:nvPr/>
        </p:nvSpPr>
        <p:spPr bwMode="auto">
          <a:xfrm>
            <a:off x="4762840" y="2721528"/>
            <a:ext cx="97771" cy="43245"/>
          </a:xfrm>
          <a:custGeom>
            <a:avLst/>
            <a:gdLst/>
            <a:ahLst/>
            <a:cxnLst>
              <a:cxn ang="0">
                <a:pos x="15" y="4"/>
              </a:cxn>
              <a:cxn ang="0">
                <a:pos x="16" y="4"/>
              </a:cxn>
              <a:cxn ang="0">
                <a:pos x="15" y="3"/>
              </a:cxn>
              <a:cxn ang="0">
                <a:pos x="14" y="2"/>
              </a:cxn>
              <a:cxn ang="0">
                <a:pos x="14" y="2"/>
              </a:cxn>
              <a:cxn ang="0">
                <a:pos x="12" y="2"/>
              </a:cxn>
              <a:cxn ang="0">
                <a:pos x="12" y="2"/>
              </a:cxn>
              <a:cxn ang="0">
                <a:pos x="12" y="2"/>
              </a:cxn>
              <a:cxn ang="0">
                <a:pos x="11" y="2"/>
              </a:cxn>
              <a:cxn ang="0">
                <a:pos x="8" y="1"/>
              </a:cxn>
              <a:cxn ang="0">
                <a:pos x="8" y="1"/>
              </a:cxn>
              <a:cxn ang="0">
                <a:pos x="8" y="2"/>
              </a:cxn>
              <a:cxn ang="0">
                <a:pos x="6" y="3"/>
              </a:cxn>
              <a:cxn ang="0">
                <a:pos x="5" y="2"/>
              </a:cxn>
              <a:cxn ang="0">
                <a:pos x="6" y="1"/>
              </a:cxn>
              <a:cxn ang="0">
                <a:pos x="6" y="0"/>
              </a:cxn>
              <a:cxn ang="0">
                <a:pos x="4" y="2"/>
              </a:cxn>
              <a:cxn ang="0">
                <a:pos x="2" y="3"/>
              </a:cxn>
              <a:cxn ang="0">
                <a:pos x="1" y="3"/>
              </a:cxn>
              <a:cxn ang="0">
                <a:pos x="1" y="4"/>
              </a:cxn>
              <a:cxn ang="0">
                <a:pos x="0" y="5"/>
              </a:cxn>
              <a:cxn ang="0">
                <a:pos x="0" y="6"/>
              </a:cxn>
              <a:cxn ang="0">
                <a:pos x="1" y="5"/>
              </a:cxn>
              <a:cxn ang="0">
                <a:pos x="2" y="4"/>
              </a:cxn>
              <a:cxn ang="0">
                <a:pos x="2" y="4"/>
              </a:cxn>
              <a:cxn ang="0">
                <a:pos x="3" y="5"/>
              </a:cxn>
              <a:cxn ang="0">
                <a:pos x="1" y="6"/>
              </a:cxn>
              <a:cxn ang="0">
                <a:pos x="8" y="7"/>
              </a:cxn>
              <a:cxn ang="0">
                <a:pos x="15" y="7"/>
              </a:cxn>
              <a:cxn ang="0">
                <a:pos x="15" y="4"/>
              </a:cxn>
              <a:cxn ang="0">
                <a:pos x="15" y="4"/>
              </a:cxn>
            </a:cxnLst>
            <a:rect l="0" t="0" r="r" b="b"/>
            <a:pathLst>
              <a:path w="16" h="7">
                <a:moveTo>
                  <a:pt x="15" y="4"/>
                </a:moveTo>
                <a:cubicBezTo>
                  <a:pt x="16" y="4"/>
                  <a:pt x="16" y="4"/>
                  <a:pt x="16" y="4"/>
                </a:cubicBezTo>
                <a:cubicBezTo>
                  <a:pt x="16" y="4"/>
                  <a:pt x="15" y="3"/>
                  <a:pt x="15" y="3"/>
                </a:cubicBezTo>
                <a:cubicBezTo>
                  <a:pt x="15" y="2"/>
                  <a:pt x="14" y="2"/>
                  <a:pt x="14" y="2"/>
                </a:cubicBezTo>
                <a:cubicBezTo>
                  <a:pt x="14" y="2"/>
                  <a:pt x="14" y="2"/>
                  <a:pt x="14" y="2"/>
                </a:cubicBezTo>
                <a:cubicBezTo>
                  <a:pt x="14" y="2"/>
                  <a:pt x="13" y="2"/>
                  <a:pt x="12" y="2"/>
                </a:cubicBezTo>
                <a:cubicBezTo>
                  <a:pt x="12" y="2"/>
                  <a:pt x="12" y="2"/>
                  <a:pt x="12" y="2"/>
                </a:cubicBezTo>
                <a:cubicBezTo>
                  <a:pt x="12" y="2"/>
                  <a:pt x="12" y="2"/>
                  <a:pt x="12" y="2"/>
                </a:cubicBezTo>
                <a:cubicBezTo>
                  <a:pt x="11" y="2"/>
                  <a:pt x="11" y="2"/>
                  <a:pt x="11" y="2"/>
                </a:cubicBezTo>
                <a:cubicBezTo>
                  <a:pt x="11" y="2"/>
                  <a:pt x="9" y="1"/>
                  <a:pt x="8" y="1"/>
                </a:cubicBezTo>
                <a:cubicBezTo>
                  <a:pt x="8" y="1"/>
                  <a:pt x="8" y="1"/>
                  <a:pt x="8" y="1"/>
                </a:cubicBezTo>
                <a:cubicBezTo>
                  <a:pt x="8" y="1"/>
                  <a:pt x="8" y="2"/>
                  <a:pt x="8" y="2"/>
                </a:cubicBezTo>
                <a:cubicBezTo>
                  <a:pt x="7" y="2"/>
                  <a:pt x="6" y="3"/>
                  <a:pt x="6" y="3"/>
                </a:cubicBezTo>
                <a:cubicBezTo>
                  <a:pt x="6" y="3"/>
                  <a:pt x="4" y="3"/>
                  <a:pt x="5" y="2"/>
                </a:cubicBezTo>
                <a:cubicBezTo>
                  <a:pt x="5" y="2"/>
                  <a:pt x="5" y="1"/>
                  <a:pt x="6" y="1"/>
                </a:cubicBezTo>
                <a:cubicBezTo>
                  <a:pt x="6" y="1"/>
                  <a:pt x="7" y="0"/>
                  <a:pt x="6" y="0"/>
                </a:cubicBezTo>
                <a:cubicBezTo>
                  <a:pt x="6" y="1"/>
                  <a:pt x="4" y="2"/>
                  <a:pt x="4" y="2"/>
                </a:cubicBezTo>
                <a:cubicBezTo>
                  <a:pt x="3" y="2"/>
                  <a:pt x="2" y="3"/>
                  <a:pt x="2" y="3"/>
                </a:cubicBezTo>
                <a:cubicBezTo>
                  <a:pt x="1" y="3"/>
                  <a:pt x="1" y="3"/>
                  <a:pt x="1" y="3"/>
                </a:cubicBezTo>
                <a:cubicBezTo>
                  <a:pt x="1" y="4"/>
                  <a:pt x="1" y="4"/>
                  <a:pt x="1" y="4"/>
                </a:cubicBezTo>
                <a:cubicBezTo>
                  <a:pt x="1" y="4"/>
                  <a:pt x="0" y="5"/>
                  <a:pt x="0" y="5"/>
                </a:cubicBezTo>
                <a:cubicBezTo>
                  <a:pt x="0" y="5"/>
                  <a:pt x="0" y="6"/>
                  <a:pt x="0" y="6"/>
                </a:cubicBezTo>
                <a:cubicBezTo>
                  <a:pt x="1" y="5"/>
                  <a:pt x="1" y="5"/>
                  <a:pt x="1" y="5"/>
                </a:cubicBezTo>
                <a:cubicBezTo>
                  <a:pt x="1" y="4"/>
                  <a:pt x="2" y="4"/>
                  <a:pt x="2" y="4"/>
                </a:cubicBezTo>
                <a:cubicBezTo>
                  <a:pt x="2" y="4"/>
                  <a:pt x="2" y="4"/>
                  <a:pt x="2" y="4"/>
                </a:cubicBezTo>
                <a:cubicBezTo>
                  <a:pt x="3" y="4"/>
                  <a:pt x="4" y="4"/>
                  <a:pt x="3" y="5"/>
                </a:cubicBezTo>
                <a:cubicBezTo>
                  <a:pt x="3" y="5"/>
                  <a:pt x="1" y="6"/>
                  <a:pt x="1" y="6"/>
                </a:cubicBezTo>
                <a:cubicBezTo>
                  <a:pt x="2" y="6"/>
                  <a:pt x="6" y="7"/>
                  <a:pt x="8" y="7"/>
                </a:cubicBezTo>
                <a:cubicBezTo>
                  <a:pt x="10" y="7"/>
                  <a:pt x="14" y="7"/>
                  <a:pt x="15" y="7"/>
                </a:cubicBezTo>
                <a:cubicBezTo>
                  <a:pt x="15" y="6"/>
                  <a:pt x="15" y="4"/>
                  <a:pt x="15" y="4"/>
                </a:cubicBezTo>
                <a:cubicBezTo>
                  <a:pt x="15" y="4"/>
                  <a:pt x="15" y="4"/>
                  <a:pt x="15"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0" name="Freeform 854"/>
          <p:cNvSpPr>
            <a:spLocks/>
          </p:cNvSpPr>
          <p:nvPr/>
        </p:nvSpPr>
        <p:spPr bwMode="auto">
          <a:xfrm>
            <a:off x="4804204" y="2672643"/>
            <a:ext cx="171099" cy="110933"/>
          </a:xfrm>
          <a:custGeom>
            <a:avLst/>
            <a:gdLst/>
            <a:ahLst/>
            <a:cxnLst>
              <a:cxn ang="0">
                <a:pos x="18" y="17"/>
              </a:cxn>
              <a:cxn ang="0">
                <a:pos x="19" y="16"/>
              </a:cxn>
              <a:cxn ang="0">
                <a:pos x="22" y="15"/>
              </a:cxn>
              <a:cxn ang="0">
                <a:pos x="22" y="16"/>
              </a:cxn>
              <a:cxn ang="0">
                <a:pos x="23" y="16"/>
              </a:cxn>
              <a:cxn ang="0">
                <a:pos x="22" y="14"/>
              </a:cxn>
              <a:cxn ang="0">
                <a:pos x="23" y="11"/>
              </a:cxn>
              <a:cxn ang="0">
                <a:pos x="25" y="10"/>
              </a:cxn>
              <a:cxn ang="0">
                <a:pos x="28" y="8"/>
              </a:cxn>
              <a:cxn ang="0">
                <a:pos x="27" y="8"/>
              </a:cxn>
              <a:cxn ang="0">
                <a:pos x="27" y="6"/>
              </a:cxn>
              <a:cxn ang="0">
                <a:pos x="27" y="6"/>
              </a:cxn>
              <a:cxn ang="0">
                <a:pos x="26" y="5"/>
              </a:cxn>
              <a:cxn ang="0">
                <a:pos x="25" y="4"/>
              </a:cxn>
              <a:cxn ang="0">
                <a:pos x="24" y="3"/>
              </a:cxn>
              <a:cxn ang="0">
                <a:pos x="23" y="2"/>
              </a:cxn>
              <a:cxn ang="0">
                <a:pos x="21" y="2"/>
              </a:cxn>
              <a:cxn ang="0">
                <a:pos x="20" y="2"/>
              </a:cxn>
              <a:cxn ang="0">
                <a:pos x="20" y="2"/>
              </a:cxn>
              <a:cxn ang="0">
                <a:pos x="19" y="0"/>
              </a:cxn>
              <a:cxn ang="0">
                <a:pos x="17" y="1"/>
              </a:cxn>
              <a:cxn ang="0">
                <a:pos x="16" y="1"/>
              </a:cxn>
              <a:cxn ang="0">
                <a:pos x="15" y="1"/>
              </a:cxn>
              <a:cxn ang="0">
                <a:pos x="13" y="1"/>
              </a:cxn>
              <a:cxn ang="0">
                <a:pos x="11" y="1"/>
              </a:cxn>
              <a:cxn ang="0">
                <a:pos x="10" y="1"/>
              </a:cxn>
              <a:cxn ang="0">
                <a:pos x="9" y="1"/>
              </a:cxn>
              <a:cxn ang="0">
                <a:pos x="8" y="1"/>
              </a:cxn>
              <a:cxn ang="0">
                <a:pos x="7" y="1"/>
              </a:cxn>
              <a:cxn ang="0">
                <a:pos x="4" y="1"/>
              </a:cxn>
              <a:cxn ang="0">
                <a:pos x="1" y="2"/>
              </a:cxn>
              <a:cxn ang="0">
                <a:pos x="1" y="2"/>
              </a:cxn>
              <a:cxn ang="0">
                <a:pos x="0" y="3"/>
              </a:cxn>
              <a:cxn ang="0">
                <a:pos x="1" y="8"/>
              </a:cxn>
              <a:cxn ang="0">
                <a:pos x="1" y="9"/>
              </a:cxn>
              <a:cxn ang="0">
                <a:pos x="5" y="10"/>
              </a:cxn>
              <a:cxn ang="0">
                <a:pos x="5" y="10"/>
              </a:cxn>
              <a:cxn ang="0">
                <a:pos x="7" y="10"/>
              </a:cxn>
              <a:cxn ang="0">
                <a:pos x="9" y="12"/>
              </a:cxn>
              <a:cxn ang="0">
                <a:pos x="8" y="12"/>
              </a:cxn>
              <a:cxn ang="0">
                <a:pos x="9" y="14"/>
              </a:cxn>
              <a:cxn ang="0">
                <a:pos x="11" y="15"/>
              </a:cxn>
              <a:cxn ang="0">
                <a:pos x="12" y="17"/>
              </a:cxn>
              <a:cxn ang="0">
                <a:pos x="15" y="18"/>
              </a:cxn>
            </a:cxnLst>
            <a:rect l="0" t="0" r="r" b="b"/>
            <a:pathLst>
              <a:path w="28" h="18">
                <a:moveTo>
                  <a:pt x="15" y="18"/>
                </a:moveTo>
                <a:cubicBezTo>
                  <a:pt x="16" y="18"/>
                  <a:pt x="17" y="18"/>
                  <a:pt x="18" y="17"/>
                </a:cubicBezTo>
                <a:cubicBezTo>
                  <a:pt x="18" y="17"/>
                  <a:pt x="19" y="16"/>
                  <a:pt x="19" y="16"/>
                </a:cubicBezTo>
                <a:cubicBezTo>
                  <a:pt x="19" y="16"/>
                  <a:pt x="19" y="16"/>
                  <a:pt x="19" y="16"/>
                </a:cubicBezTo>
                <a:cubicBezTo>
                  <a:pt x="20" y="16"/>
                  <a:pt x="20" y="16"/>
                  <a:pt x="21" y="16"/>
                </a:cubicBezTo>
                <a:cubicBezTo>
                  <a:pt x="21" y="15"/>
                  <a:pt x="21" y="15"/>
                  <a:pt x="22" y="15"/>
                </a:cubicBezTo>
                <a:cubicBezTo>
                  <a:pt x="22" y="15"/>
                  <a:pt x="22" y="15"/>
                  <a:pt x="22" y="15"/>
                </a:cubicBezTo>
                <a:cubicBezTo>
                  <a:pt x="22" y="16"/>
                  <a:pt x="22" y="16"/>
                  <a:pt x="22" y="16"/>
                </a:cubicBezTo>
                <a:cubicBezTo>
                  <a:pt x="22" y="16"/>
                  <a:pt x="23" y="16"/>
                  <a:pt x="23" y="16"/>
                </a:cubicBezTo>
                <a:cubicBezTo>
                  <a:pt x="23" y="16"/>
                  <a:pt x="23" y="16"/>
                  <a:pt x="23" y="16"/>
                </a:cubicBezTo>
                <a:cubicBezTo>
                  <a:pt x="23" y="16"/>
                  <a:pt x="23" y="15"/>
                  <a:pt x="22" y="15"/>
                </a:cubicBezTo>
                <a:cubicBezTo>
                  <a:pt x="22" y="15"/>
                  <a:pt x="22" y="14"/>
                  <a:pt x="22" y="14"/>
                </a:cubicBezTo>
                <a:cubicBezTo>
                  <a:pt x="23" y="14"/>
                  <a:pt x="23" y="11"/>
                  <a:pt x="23" y="11"/>
                </a:cubicBezTo>
                <a:cubicBezTo>
                  <a:pt x="23" y="11"/>
                  <a:pt x="23" y="11"/>
                  <a:pt x="23" y="11"/>
                </a:cubicBezTo>
                <a:cubicBezTo>
                  <a:pt x="23" y="11"/>
                  <a:pt x="24" y="11"/>
                  <a:pt x="25" y="10"/>
                </a:cubicBezTo>
                <a:cubicBezTo>
                  <a:pt x="25" y="10"/>
                  <a:pt x="25" y="10"/>
                  <a:pt x="25" y="10"/>
                </a:cubicBezTo>
                <a:cubicBezTo>
                  <a:pt x="25" y="10"/>
                  <a:pt x="28" y="9"/>
                  <a:pt x="28" y="9"/>
                </a:cubicBezTo>
                <a:cubicBezTo>
                  <a:pt x="28" y="9"/>
                  <a:pt x="28" y="8"/>
                  <a:pt x="28" y="8"/>
                </a:cubicBezTo>
                <a:cubicBezTo>
                  <a:pt x="28" y="8"/>
                  <a:pt x="27" y="8"/>
                  <a:pt x="27" y="8"/>
                </a:cubicBezTo>
                <a:cubicBezTo>
                  <a:pt x="27" y="8"/>
                  <a:pt x="27" y="8"/>
                  <a:pt x="27" y="8"/>
                </a:cubicBezTo>
                <a:cubicBezTo>
                  <a:pt x="27" y="8"/>
                  <a:pt x="27" y="8"/>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6" y="5"/>
                  <a:pt x="26" y="5"/>
                </a:cubicBezTo>
                <a:cubicBezTo>
                  <a:pt x="26" y="5"/>
                  <a:pt x="26" y="5"/>
                  <a:pt x="26" y="5"/>
                </a:cubicBezTo>
                <a:cubicBezTo>
                  <a:pt x="26" y="5"/>
                  <a:pt x="25" y="4"/>
                  <a:pt x="25" y="4"/>
                </a:cubicBezTo>
                <a:cubicBezTo>
                  <a:pt x="25" y="4"/>
                  <a:pt x="25" y="4"/>
                  <a:pt x="25" y="4"/>
                </a:cubicBezTo>
                <a:cubicBezTo>
                  <a:pt x="25" y="4"/>
                  <a:pt x="24" y="3"/>
                  <a:pt x="24" y="3"/>
                </a:cubicBezTo>
                <a:cubicBezTo>
                  <a:pt x="24" y="3"/>
                  <a:pt x="23" y="3"/>
                  <a:pt x="23" y="3"/>
                </a:cubicBezTo>
                <a:cubicBezTo>
                  <a:pt x="23" y="3"/>
                  <a:pt x="23" y="3"/>
                  <a:pt x="23" y="2"/>
                </a:cubicBezTo>
                <a:cubicBezTo>
                  <a:pt x="22" y="2"/>
                  <a:pt x="22" y="2"/>
                  <a:pt x="22" y="2"/>
                </a:cubicBezTo>
                <a:cubicBezTo>
                  <a:pt x="22" y="2"/>
                  <a:pt x="21" y="2"/>
                  <a:pt x="21" y="2"/>
                </a:cubicBezTo>
                <a:cubicBezTo>
                  <a:pt x="21" y="2"/>
                  <a:pt x="21" y="2"/>
                  <a:pt x="21" y="2"/>
                </a:cubicBezTo>
                <a:cubicBezTo>
                  <a:pt x="21" y="2"/>
                  <a:pt x="20" y="2"/>
                  <a:pt x="20" y="2"/>
                </a:cubicBezTo>
                <a:cubicBezTo>
                  <a:pt x="20" y="2"/>
                  <a:pt x="20" y="2"/>
                  <a:pt x="20" y="2"/>
                </a:cubicBezTo>
                <a:cubicBezTo>
                  <a:pt x="20" y="2"/>
                  <a:pt x="20" y="2"/>
                  <a:pt x="20" y="2"/>
                </a:cubicBezTo>
                <a:cubicBezTo>
                  <a:pt x="20" y="1"/>
                  <a:pt x="19" y="0"/>
                  <a:pt x="19" y="0"/>
                </a:cubicBezTo>
                <a:cubicBezTo>
                  <a:pt x="19" y="0"/>
                  <a:pt x="19" y="0"/>
                  <a:pt x="19" y="0"/>
                </a:cubicBezTo>
                <a:cubicBezTo>
                  <a:pt x="18" y="0"/>
                  <a:pt x="18" y="1"/>
                  <a:pt x="18" y="1"/>
                </a:cubicBezTo>
                <a:cubicBezTo>
                  <a:pt x="18" y="1"/>
                  <a:pt x="17" y="1"/>
                  <a:pt x="17" y="1"/>
                </a:cubicBezTo>
                <a:cubicBezTo>
                  <a:pt x="17" y="1"/>
                  <a:pt x="17" y="1"/>
                  <a:pt x="17" y="1"/>
                </a:cubicBezTo>
                <a:cubicBezTo>
                  <a:pt x="17" y="1"/>
                  <a:pt x="16" y="1"/>
                  <a:pt x="16" y="1"/>
                </a:cubicBezTo>
                <a:cubicBezTo>
                  <a:pt x="16" y="1"/>
                  <a:pt x="15" y="1"/>
                  <a:pt x="15" y="1"/>
                </a:cubicBezTo>
                <a:cubicBezTo>
                  <a:pt x="15" y="2"/>
                  <a:pt x="15" y="1"/>
                  <a:pt x="15" y="1"/>
                </a:cubicBezTo>
                <a:cubicBezTo>
                  <a:pt x="15" y="1"/>
                  <a:pt x="15" y="1"/>
                  <a:pt x="14" y="1"/>
                </a:cubicBezTo>
                <a:cubicBezTo>
                  <a:pt x="14" y="1"/>
                  <a:pt x="14" y="1"/>
                  <a:pt x="13" y="1"/>
                </a:cubicBezTo>
                <a:cubicBezTo>
                  <a:pt x="13" y="1"/>
                  <a:pt x="13" y="1"/>
                  <a:pt x="12" y="1"/>
                </a:cubicBezTo>
                <a:cubicBezTo>
                  <a:pt x="12" y="1"/>
                  <a:pt x="11" y="1"/>
                  <a:pt x="11" y="1"/>
                </a:cubicBezTo>
                <a:cubicBezTo>
                  <a:pt x="11" y="1"/>
                  <a:pt x="11" y="1"/>
                  <a:pt x="10" y="1"/>
                </a:cubicBezTo>
                <a:cubicBezTo>
                  <a:pt x="10" y="1"/>
                  <a:pt x="10" y="1"/>
                  <a:pt x="10" y="1"/>
                </a:cubicBezTo>
                <a:cubicBezTo>
                  <a:pt x="10" y="1"/>
                  <a:pt x="10" y="1"/>
                  <a:pt x="10" y="1"/>
                </a:cubicBezTo>
                <a:cubicBezTo>
                  <a:pt x="10" y="1"/>
                  <a:pt x="9" y="1"/>
                  <a:pt x="9" y="1"/>
                </a:cubicBezTo>
                <a:cubicBezTo>
                  <a:pt x="9" y="0"/>
                  <a:pt x="9" y="0"/>
                  <a:pt x="9" y="1"/>
                </a:cubicBezTo>
                <a:cubicBezTo>
                  <a:pt x="9" y="1"/>
                  <a:pt x="8" y="1"/>
                  <a:pt x="8" y="1"/>
                </a:cubicBezTo>
                <a:cubicBezTo>
                  <a:pt x="8" y="1"/>
                  <a:pt x="8" y="1"/>
                  <a:pt x="8" y="1"/>
                </a:cubicBezTo>
                <a:cubicBezTo>
                  <a:pt x="8" y="1"/>
                  <a:pt x="7" y="1"/>
                  <a:pt x="7" y="1"/>
                </a:cubicBezTo>
                <a:cubicBezTo>
                  <a:pt x="7" y="0"/>
                  <a:pt x="5" y="0"/>
                  <a:pt x="5" y="0"/>
                </a:cubicBezTo>
                <a:cubicBezTo>
                  <a:pt x="5" y="1"/>
                  <a:pt x="4" y="1"/>
                  <a:pt x="4" y="1"/>
                </a:cubicBezTo>
                <a:cubicBezTo>
                  <a:pt x="4" y="1"/>
                  <a:pt x="3" y="1"/>
                  <a:pt x="2" y="1"/>
                </a:cubicBezTo>
                <a:cubicBezTo>
                  <a:pt x="2" y="1"/>
                  <a:pt x="1" y="2"/>
                  <a:pt x="1" y="2"/>
                </a:cubicBezTo>
                <a:cubicBezTo>
                  <a:pt x="1" y="2"/>
                  <a:pt x="1" y="2"/>
                  <a:pt x="1" y="2"/>
                </a:cubicBezTo>
                <a:cubicBezTo>
                  <a:pt x="1" y="2"/>
                  <a:pt x="1" y="2"/>
                  <a:pt x="1" y="2"/>
                </a:cubicBezTo>
                <a:cubicBezTo>
                  <a:pt x="0" y="3"/>
                  <a:pt x="0" y="3"/>
                  <a:pt x="0" y="3"/>
                </a:cubicBezTo>
                <a:cubicBezTo>
                  <a:pt x="0" y="3"/>
                  <a:pt x="0" y="3"/>
                  <a:pt x="0" y="3"/>
                </a:cubicBezTo>
                <a:cubicBezTo>
                  <a:pt x="0" y="3"/>
                  <a:pt x="0" y="4"/>
                  <a:pt x="0" y="5"/>
                </a:cubicBezTo>
                <a:cubicBezTo>
                  <a:pt x="0" y="5"/>
                  <a:pt x="1" y="7"/>
                  <a:pt x="1" y="8"/>
                </a:cubicBezTo>
                <a:cubicBezTo>
                  <a:pt x="1" y="8"/>
                  <a:pt x="1" y="8"/>
                  <a:pt x="1" y="9"/>
                </a:cubicBezTo>
                <a:cubicBezTo>
                  <a:pt x="1" y="9"/>
                  <a:pt x="1" y="9"/>
                  <a:pt x="1" y="9"/>
                </a:cubicBezTo>
                <a:cubicBezTo>
                  <a:pt x="2" y="9"/>
                  <a:pt x="4" y="10"/>
                  <a:pt x="4" y="10"/>
                </a:cubicBezTo>
                <a:cubicBezTo>
                  <a:pt x="4" y="10"/>
                  <a:pt x="4" y="10"/>
                  <a:pt x="5" y="10"/>
                </a:cubicBezTo>
                <a:cubicBezTo>
                  <a:pt x="5" y="10"/>
                  <a:pt x="5" y="10"/>
                  <a:pt x="5" y="10"/>
                </a:cubicBezTo>
                <a:cubicBezTo>
                  <a:pt x="5" y="10"/>
                  <a:pt x="5" y="10"/>
                  <a:pt x="5" y="10"/>
                </a:cubicBezTo>
                <a:cubicBezTo>
                  <a:pt x="6" y="10"/>
                  <a:pt x="7" y="10"/>
                  <a:pt x="7" y="10"/>
                </a:cubicBezTo>
                <a:cubicBezTo>
                  <a:pt x="7" y="10"/>
                  <a:pt x="7" y="10"/>
                  <a:pt x="7" y="10"/>
                </a:cubicBezTo>
                <a:cubicBezTo>
                  <a:pt x="7" y="10"/>
                  <a:pt x="8" y="10"/>
                  <a:pt x="8" y="11"/>
                </a:cubicBezTo>
                <a:cubicBezTo>
                  <a:pt x="8" y="11"/>
                  <a:pt x="9" y="12"/>
                  <a:pt x="9" y="12"/>
                </a:cubicBezTo>
                <a:cubicBezTo>
                  <a:pt x="9" y="12"/>
                  <a:pt x="9" y="12"/>
                  <a:pt x="8" y="12"/>
                </a:cubicBezTo>
                <a:cubicBezTo>
                  <a:pt x="8" y="12"/>
                  <a:pt x="8" y="12"/>
                  <a:pt x="8" y="12"/>
                </a:cubicBezTo>
                <a:cubicBezTo>
                  <a:pt x="8" y="12"/>
                  <a:pt x="8" y="14"/>
                  <a:pt x="8" y="15"/>
                </a:cubicBezTo>
                <a:cubicBezTo>
                  <a:pt x="8" y="15"/>
                  <a:pt x="9" y="15"/>
                  <a:pt x="9" y="14"/>
                </a:cubicBezTo>
                <a:cubicBezTo>
                  <a:pt x="9" y="14"/>
                  <a:pt x="9" y="14"/>
                  <a:pt x="9" y="14"/>
                </a:cubicBezTo>
                <a:cubicBezTo>
                  <a:pt x="10" y="15"/>
                  <a:pt x="11" y="15"/>
                  <a:pt x="11" y="15"/>
                </a:cubicBezTo>
                <a:cubicBezTo>
                  <a:pt x="11" y="15"/>
                  <a:pt x="11" y="15"/>
                  <a:pt x="11" y="16"/>
                </a:cubicBezTo>
                <a:cubicBezTo>
                  <a:pt x="11" y="16"/>
                  <a:pt x="12" y="17"/>
                  <a:pt x="12" y="17"/>
                </a:cubicBezTo>
                <a:cubicBezTo>
                  <a:pt x="12" y="17"/>
                  <a:pt x="13" y="17"/>
                  <a:pt x="14" y="17"/>
                </a:cubicBezTo>
                <a:cubicBezTo>
                  <a:pt x="14" y="17"/>
                  <a:pt x="14" y="17"/>
                  <a:pt x="15" y="1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1" name="Freeform 855"/>
          <p:cNvSpPr>
            <a:spLocks/>
          </p:cNvSpPr>
          <p:nvPr/>
        </p:nvSpPr>
        <p:spPr bwMode="auto">
          <a:xfrm>
            <a:off x="4798564" y="2606835"/>
            <a:ext cx="219985" cy="103412"/>
          </a:xfrm>
          <a:custGeom>
            <a:avLst/>
            <a:gdLst/>
            <a:ahLst/>
            <a:cxnLst>
              <a:cxn ang="0">
                <a:pos x="29" y="17"/>
              </a:cxn>
              <a:cxn ang="0">
                <a:pos x="30" y="16"/>
              </a:cxn>
              <a:cxn ang="0">
                <a:pos x="33" y="15"/>
              </a:cxn>
              <a:cxn ang="0">
                <a:pos x="34" y="15"/>
              </a:cxn>
              <a:cxn ang="0">
                <a:pos x="35" y="14"/>
              </a:cxn>
              <a:cxn ang="0">
                <a:pos x="36" y="13"/>
              </a:cxn>
              <a:cxn ang="0">
                <a:pos x="36" y="12"/>
              </a:cxn>
              <a:cxn ang="0">
                <a:pos x="35" y="9"/>
              </a:cxn>
              <a:cxn ang="0">
                <a:pos x="34" y="8"/>
              </a:cxn>
              <a:cxn ang="0">
                <a:pos x="34" y="7"/>
              </a:cxn>
              <a:cxn ang="0">
                <a:pos x="34" y="6"/>
              </a:cxn>
              <a:cxn ang="0">
                <a:pos x="34" y="5"/>
              </a:cxn>
              <a:cxn ang="0">
                <a:pos x="32" y="4"/>
              </a:cxn>
              <a:cxn ang="0">
                <a:pos x="32" y="4"/>
              </a:cxn>
              <a:cxn ang="0">
                <a:pos x="30" y="3"/>
              </a:cxn>
              <a:cxn ang="0">
                <a:pos x="29" y="3"/>
              </a:cxn>
              <a:cxn ang="0">
                <a:pos x="29" y="3"/>
              </a:cxn>
              <a:cxn ang="0">
                <a:pos x="28" y="4"/>
              </a:cxn>
              <a:cxn ang="0">
                <a:pos x="27" y="3"/>
              </a:cxn>
              <a:cxn ang="0">
                <a:pos x="26" y="2"/>
              </a:cxn>
              <a:cxn ang="0">
                <a:pos x="25" y="1"/>
              </a:cxn>
              <a:cxn ang="0">
                <a:pos x="25" y="1"/>
              </a:cxn>
              <a:cxn ang="0">
                <a:pos x="23" y="0"/>
              </a:cxn>
              <a:cxn ang="0">
                <a:pos x="23" y="0"/>
              </a:cxn>
              <a:cxn ang="0">
                <a:pos x="22" y="0"/>
              </a:cxn>
              <a:cxn ang="0">
                <a:pos x="21" y="0"/>
              </a:cxn>
              <a:cxn ang="0">
                <a:pos x="20" y="0"/>
              </a:cxn>
              <a:cxn ang="0">
                <a:pos x="18" y="0"/>
              </a:cxn>
              <a:cxn ang="0">
                <a:pos x="17" y="1"/>
              </a:cxn>
              <a:cxn ang="0">
                <a:pos x="17" y="5"/>
              </a:cxn>
              <a:cxn ang="0">
                <a:pos x="12" y="6"/>
              </a:cxn>
              <a:cxn ang="0">
                <a:pos x="9" y="3"/>
              </a:cxn>
              <a:cxn ang="0">
                <a:pos x="4" y="3"/>
              </a:cxn>
              <a:cxn ang="0">
                <a:pos x="2" y="7"/>
              </a:cxn>
              <a:cxn ang="0">
                <a:pos x="1" y="11"/>
              </a:cxn>
              <a:cxn ang="0">
                <a:pos x="1" y="14"/>
              </a:cxn>
              <a:cxn ang="0">
                <a:pos x="2" y="13"/>
              </a:cxn>
              <a:cxn ang="0">
                <a:pos x="2" y="13"/>
              </a:cxn>
              <a:cxn ang="0">
                <a:pos x="5" y="12"/>
              </a:cxn>
              <a:cxn ang="0">
                <a:pos x="8" y="12"/>
              </a:cxn>
              <a:cxn ang="0">
                <a:pos x="9" y="12"/>
              </a:cxn>
              <a:cxn ang="0">
                <a:pos x="10" y="12"/>
              </a:cxn>
              <a:cxn ang="0">
                <a:pos x="11" y="12"/>
              </a:cxn>
              <a:cxn ang="0">
                <a:pos x="12" y="12"/>
              </a:cxn>
              <a:cxn ang="0">
                <a:pos x="14" y="12"/>
              </a:cxn>
              <a:cxn ang="0">
                <a:pos x="16" y="12"/>
              </a:cxn>
              <a:cxn ang="0">
                <a:pos x="17" y="12"/>
              </a:cxn>
              <a:cxn ang="0">
                <a:pos x="18" y="12"/>
              </a:cxn>
              <a:cxn ang="0">
                <a:pos x="20" y="11"/>
              </a:cxn>
              <a:cxn ang="0">
                <a:pos x="21" y="13"/>
              </a:cxn>
              <a:cxn ang="0">
                <a:pos x="21" y="13"/>
              </a:cxn>
              <a:cxn ang="0">
                <a:pos x="22" y="13"/>
              </a:cxn>
              <a:cxn ang="0">
                <a:pos x="24" y="13"/>
              </a:cxn>
              <a:cxn ang="0">
                <a:pos x="25" y="14"/>
              </a:cxn>
              <a:cxn ang="0">
                <a:pos x="26" y="15"/>
              </a:cxn>
              <a:cxn ang="0">
                <a:pos x="27" y="16"/>
              </a:cxn>
              <a:cxn ang="0">
                <a:pos x="28" y="17"/>
              </a:cxn>
            </a:cxnLst>
            <a:rect l="0" t="0" r="r" b="b"/>
            <a:pathLst>
              <a:path w="36" h="17">
                <a:moveTo>
                  <a:pt x="28" y="17"/>
                </a:moveTo>
                <a:cubicBezTo>
                  <a:pt x="28" y="17"/>
                  <a:pt x="29" y="17"/>
                  <a:pt x="29" y="17"/>
                </a:cubicBezTo>
                <a:cubicBezTo>
                  <a:pt x="29" y="17"/>
                  <a:pt x="29" y="16"/>
                  <a:pt x="30" y="16"/>
                </a:cubicBezTo>
                <a:cubicBezTo>
                  <a:pt x="30" y="16"/>
                  <a:pt x="30" y="16"/>
                  <a:pt x="30" y="16"/>
                </a:cubicBezTo>
                <a:cubicBezTo>
                  <a:pt x="30" y="16"/>
                  <a:pt x="30" y="15"/>
                  <a:pt x="30" y="16"/>
                </a:cubicBezTo>
                <a:cubicBezTo>
                  <a:pt x="30" y="16"/>
                  <a:pt x="33" y="15"/>
                  <a:pt x="33" y="15"/>
                </a:cubicBezTo>
                <a:cubicBezTo>
                  <a:pt x="33" y="15"/>
                  <a:pt x="33" y="16"/>
                  <a:pt x="33" y="15"/>
                </a:cubicBezTo>
                <a:cubicBezTo>
                  <a:pt x="33" y="15"/>
                  <a:pt x="33" y="15"/>
                  <a:pt x="34" y="15"/>
                </a:cubicBezTo>
                <a:cubicBezTo>
                  <a:pt x="34" y="15"/>
                  <a:pt x="34" y="14"/>
                  <a:pt x="34" y="14"/>
                </a:cubicBezTo>
                <a:cubicBezTo>
                  <a:pt x="34" y="14"/>
                  <a:pt x="35" y="14"/>
                  <a:pt x="35" y="14"/>
                </a:cubicBezTo>
                <a:cubicBezTo>
                  <a:pt x="35" y="14"/>
                  <a:pt x="35" y="13"/>
                  <a:pt x="35" y="13"/>
                </a:cubicBezTo>
                <a:cubicBezTo>
                  <a:pt x="35" y="13"/>
                  <a:pt x="36" y="13"/>
                  <a:pt x="36" y="13"/>
                </a:cubicBezTo>
                <a:cubicBezTo>
                  <a:pt x="36" y="13"/>
                  <a:pt x="36" y="13"/>
                  <a:pt x="36" y="13"/>
                </a:cubicBezTo>
                <a:cubicBezTo>
                  <a:pt x="36" y="13"/>
                  <a:pt x="36" y="13"/>
                  <a:pt x="36" y="12"/>
                </a:cubicBezTo>
                <a:cubicBezTo>
                  <a:pt x="36" y="12"/>
                  <a:pt x="36" y="11"/>
                  <a:pt x="36" y="11"/>
                </a:cubicBezTo>
                <a:cubicBezTo>
                  <a:pt x="35" y="10"/>
                  <a:pt x="35" y="9"/>
                  <a:pt x="35" y="9"/>
                </a:cubicBezTo>
                <a:cubicBezTo>
                  <a:pt x="35" y="9"/>
                  <a:pt x="35" y="8"/>
                  <a:pt x="34" y="8"/>
                </a:cubicBezTo>
                <a:cubicBezTo>
                  <a:pt x="34" y="8"/>
                  <a:pt x="34" y="8"/>
                  <a:pt x="34" y="8"/>
                </a:cubicBezTo>
                <a:cubicBezTo>
                  <a:pt x="33" y="8"/>
                  <a:pt x="33" y="8"/>
                  <a:pt x="33" y="8"/>
                </a:cubicBezTo>
                <a:cubicBezTo>
                  <a:pt x="34" y="8"/>
                  <a:pt x="34" y="8"/>
                  <a:pt x="34" y="7"/>
                </a:cubicBezTo>
                <a:cubicBezTo>
                  <a:pt x="34" y="7"/>
                  <a:pt x="34" y="7"/>
                  <a:pt x="34" y="7"/>
                </a:cubicBezTo>
                <a:cubicBezTo>
                  <a:pt x="34" y="7"/>
                  <a:pt x="34" y="6"/>
                  <a:pt x="34" y="6"/>
                </a:cubicBezTo>
                <a:cubicBezTo>
                  <a:pt x="34" y="6"/>
                  <a:pt x="34" y="5"/>
                  <a:pt x="34" y="5"/>
                </a:cubicBezTo>
                <a:cubicBezTo>
                  <a:pt x="34" y="5"/>
                  <a:pt x="34" y="5"/>
                  <a:pt x="34" y="5"/>
                </a:cubicBezTo>
                <a:cubicBezTo>
                  <a:pt x="34" y="5"/>
                  <a:pt x="33" y="4"/>
                  <a:pt x="33" y="4"/>
                </a:cubicBezTo>
                <a:cubicBezTo>
                  <a:pt x="33" y="4"/>
                  <a:pt x="32" y="4"/>
                  <a:pt x="32" y="4"/>
                </a:cubicBezTo>
                <a:cubicBezTo>
                  <a:pt x="32" y="4"/>
                  <a:pt x="32" y="3"/>
                  <a:pt x="32" y="3"/>
                </a:cubicBezTo>
                <a:cubicBezTo>
                  <a:pt x="32" y="4"/>
                  <a:pt x="32" y="4"/>
                  <a:pt x="32" y="4"/>
                </a:cubicBezTo>
                <a:cubicBezTo>
                  <a:pt x="32" y="4"/>
                  <a:pt x="31" y="3"/>
                  <a:pt x="31" y="3"/>
                </a:cubicBezTo>
                <a:cubicBezTo>
                  <a:pt x="31" y="3"/>
                  <a:pt x="31" y="3"/>
                  <a:pt x="30" y="3"/>
                </a:cubicBezTo>
                <a:cubicBezTo>
                  <a:pt x="30" y="3"/>
                  <a:pt x="30" y="3"/>
                  <a:pt x="30" y="3"/>
                </a:cubicBezTo>
                <a:cubicBezTo>
                  <a:pt x="30" y="3"/>
                  <a:pt x="29" y="3"/>
                  <a:pt x="29" y="3"/>
                </a:cubicBezTo>
                <a:cubicBezTo>
                  <a:pt x="29" y="3"/>
                  <a:pt x="29" y="3"/>
                  <a:pt x="29" y="3"/>
                </a:cubicBezTo>
                <a:cubicBezTo>
                  <a:pt x="29" y="3"/>
                  <a:pt x="29" y="3"/>
                  <a:pt x="29" y="3"/>
                </a:cubicBezTo>
                <a:cubicBezTo>
                  <a:pt x="29" y="3"/>
                  <a:pt x="28" y="3"/>
                  <a:pt x="28" y="4"/>
                </a:cubicBezTo>
                <a:cubicBezTo>
                  <a:pt x="28" y="4"/>
                  <a:pt x="28" y="4"/>
                  <a:pt x="28" y="4"/>
                </a:cubicBezTo>
                <a:cubicBezTo>
                  <a:pt x="28" y="4"/>
                  <a:pt x="28" y="3"/>
                  <a:pt x="27" y="3"/>
                </a:cubicBezTo>
                <a:cubicBezTo>
                  <a:pt x="27" y="3"/>
                  <a:pt x="27" y="3"/>
                  <a:pt x="27" y="3"/>
                </a:cubicBezTo>
                <a:cubicBezTo>
                  <a:pt x="27" y="3"/>
                  <a:pt x="27" y="3"/>
                  <a:pt x="27" y="3"/>
                </a:cubicBezTo>
                <a:cubicBezTo>
                  <a:pt x="27" y="3"/>
                  <a:pt x="26" y="2"/>
                  <a:pt x="26" y="2"/>
                </a:cubicBezTo>
                <a:cubicBezTo>
                  <a:pt x="26" y="2"/>
                  <a:pt x="26" y="2"/>
                  <a:pt x="25" y="2"/>
                </a:cubicBezTo>
                <a:cubicBezTo>
                  <a:pt x="25" y="2"/>
                  <a:pt x="25" y="2"/>
                  <a:pt x="25" y="1"/>
                </a:cubicBezTo>
                <a:cubicBezTo>
                  <a:pt x="26" y="1"/>
                  <a:pt x="25" y="1"/>
                  <a:pt x="25" y="1"/>
                </a:cubicBezTo>
                <a:cubicBezTo>
                  <a:pt x="25" y="1"/>
                  <a:pt x="25" y="1"/>
                  <a:pt x="25" y="1"/>
                </a:cubicBezTo>
                <a:cubicBezTo>
                  <a:pt x="25" y="1"/>
                  <a:pt x="25" y="1"/>
                  <a:pt x="25" y="1"/>
                </a:cubicBezTo>
                <a:cubicBezTo>
                  <a:pt x="25" y="1"/>
                  <a:pt x="23" y="1"/>
                  <a:pt x="23" y="0"/>
                </a:cubicBezTo>
                <a:cubicBezTo>
                  <a:pt x="23" y="0"/>
                  <a:pt x="23" y="0"/>
                  <a:pt x="23" y="0"/>
                </a:cubicBezTo>
                <a:cubicBezTo>
                  <a:pt x="23" y="0"/>
                  <a:pt x="23" y="0"/>
                  <a:pt x="23" y="0"/>
                </a:cubicBezTo>
                <a:cubicBezTo>
                  <a:pt x="23"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0" y="0"/>
                  <a:pt x="20" y="0"/>
                </a:cubicBezTo>
                <a:cubicBezTo>
                  <a:pt x="20" y="0"/>
                  <a:pt x="19" y="0"/>
                  <a:pt x="19" y="0"/>
                </a:cubicBezTo>
                <a:cubicBezTo>
                  <a:pt x="19" y="0"/>
                  <a:pt x="18" y="1"/>
                  <a:pt x="18" y="0"/>
                </a:cubicBezTo>
                <a:cubicBezTo>
                  <a:pt x="18" y="0"/>
                  <a:pt x="18" y="1"/>
                  <a:pt x="18" y="1"/>
                </a:cubicBezTo>
                <a:cubicBezTo>
                  <a:pt x="17" y="1"/>
                  <a:pt x="17" y="1"/>
                  <a:pt x="17" y="1"/>
                </a:cubicBezTo>
                <a:cubicBezTo>
                  <a:pt x="17" y="1"/>
                  <a:pt x="17" y="2"/>
                  <a:pt x="17" y="2"/>
                </a:cubicBezTo>
                <a:cubicBezTo>
                  <a:pt x="17" y="3"/>
                  <a:pt x="18" y="5"/>
                  <a:pt x="17" y="5"/>
                </a:cubicBezTo>
                <a:cubicBezTo>
                  <a:pt x="17" y="6"/>
                  <a:pt x="15" y="8"/>
                  <a:pt x="14" y="7"/>
                </a:cubicBezTo>
                <a:cubicBezTo>
                  <a:pt x="12" y="7"/>
                  <a:pt x="12" y="7"/>
                  <a:pt x="12" y="6"/>
                </a:cubicBezTo>
                <a:cubicBezTo>
                  <a:pt x="11" y="5"/>
                  <a:pt x="11" y="4"/>
                  <a:pt x="11" y="4"/>
                </a:cubicBezTo>
                <a:cubicBezTo>
                  <a:pt x="10" y="4"/>
                  <a:pt x="9" y="3"/>
                  <a:pt x="9" y="3"/>
                </a:cubicBezTo>
                <a:cubicBezTo>
                  <a:pt x="9" y="3"/>
                  <a:pt x="8" y="2"/>
                  <a:pt x="7" y="2"/>
                </a:cubicBezTo>
                <a:cubicBezTo>
                  <a:pt x="6" y="3"/>
                  <a:pt x="4" y="3"/>
                  <a:pt x="4" y="3"/>
                </a:cubicBezTo>
                <a:cubicBezTo>
                  <a:pt x="3" y="4"/>
                  <a:pt x="3" y="5"/>
                  <a:pt x="3" y="6"/>
                </a:cubicBezTo>
                <a:cubicBezTo>
                  <a:pt x="3" y="6"/>
                  <a:pt x="3" y="7"/>
                  <a:pt x="2" y="7"/>
                </a:cubicBezTo>
                <a:cubicBezTo>
                  <a:pt x="1" y="8"/>
                  <a:pt x="1" y="9"/>
                  <a:pt x="1" y="9"/>
                </a:cubicBezTo>
                <a:cubicBezTo>
                  <a:pt x="1" y="10"/>
                  <a:pt x="1" y="12"/>
                  <a:pt x="1" y="11"/>
                </a:cubicBezTo>
                <a:cubicBezTo>
                  <a:pt x="1" y="11"/>
                  <a:pt x="0" y="11"/>
                  <a:pt x="0" y="12"/>
                </a:cubicBezTo>
                <a:cubicBezTo>
                  <a:pt x="1" y="12"/>
                  <a:pt x="1" y="14"/>
                  <a:pt x="1" y="14"/>
                </a:cubicBezTo>
                <a:cubicBezTo>
                  <a:pt x="1" y="14"/>
                  <a:pt x="1" y="14"/>
                  <a:pt x="1" y="14"/>
                </a:cubicBezTo>
                <a:cubicBezTo>
                  <a:pt x="2" y="13"/>
                  <a:pt x="2" y="13"/>
                  <a:pt x="2" y="13"/>
                </a:cubicBezTo>
                <a:cubicBezTo>
                  <a:pt x="2" y="13"/>
                  <a:pt x="2" y="13"/>
                  <a:pt x="2" y="13"/>
                </a:cubicBezTo>
                <a:cubicBezTo>
                  <a:pt x="2" y="13"/>
                  <a:pt x="2" y="13"/>
                  <a:pt x="2" y="13"/>
                </a:cubicBezTo>
                <a:cubicBezTo>
                  <a:pt x="2" y="13"/>
                  <a:pt x="3" y="12"/>
                  <a:pt x="3" y="12"/>
                </a:cubicBezTo>
                <a:cubicBezTo>
                  <a:pt x="4" y="12"/>
                  <a:pt x="5" y="12"/>
                  <a:pt x="5" y="12"/>
                </a:cubicBezTo>
                <a:cubicBezTo>
                  <a:pt x="5" y="12"/>
                  <a:pt x="6" y="12"/>
                  <a:pt x="6" y="11"/>
                </a:cubicBezTo>
                <a:cubicBezTo>
                  <a:pt x="6" y="11"/>
                  <a:pt x="8" y="11"/>
                  <a:pt x="8" y="12"/>
                </a:cubicBezTo>
                <a:cubicBezTo>
                  <a:pt x="8" y="12"/>
                  <a:pt x="9" y="12"/>
                  <a:pt x="9" y="12"/>
                </a:cubicBezTo>
                <a:cubicBezTo>
                  <a:pt x="9" y="12"/>
                  <a:pt x="9" y="12"/>
                  <a:pt x="9" y="12"/>
                </a:cubicBezTo>
                <a:cubicBezTo>
                  <a:pt x="9" y="12"/>
                  <a:pt x="10" y="12"/>
                  <a:pt x="10" y="12"/>
                </a:cubicBezTo>
                <a:cubicBezTo>
                  <a:pt x="10" y="11"/>
                  <a:pt x="10" y="11"/>
                  <a:pt x="10" y="12"/>
                </a:cubicBezTo>
                <a:cubicBezTo>
                  <a:pt x="10" y="12"/>
                  <a:pt x="11" y="12"/>
                  <a:pt x="11" y="12"/>
                </a:cubicBezTo>
                <a:cubicBezTo>
                  <a:pt x="11" y="12"/>
                  <a:pt x="11" y="12"/>
                  <a:pt x="11" y="12"/>
                </a:cubicBezTo>
                <a:cubicBezTo>
                  <a:pt x="11" y="12"/>
                  <a:pt x="11" y="12"/>
                  <a:pt x="11" y="12"/>
                </a:cubicBezTo>
                <a:cubicBezTo>
                  <a:pt x="12" y="12"/>
                  <a:pt x="12" y="12"/>
                  <a:pt x="12" y="12"/>
                </a:cubicBezTo>
                <a:cubicBezTo>
                  <a:pt x="12" y="12"/>
                  <a:pt x="13" y="12"/>
                  <a:pt x="13" y="12"/>
                </a:cubicBezTo>
                <a:cubicBezTo>
                  <a:pt x="14" y="12"/>
                  <a:pt x="14" y="12"/>
                  <a:pt x="14" y="12"/>
                </a:cubicBezTo>
                <a:cubicBezTo>
                  <a:pt x="15" y="12"/>
                  <a:pt x="15" y="12"/>
                  <a:pt x="15" y="12"/>
                </a:cubicBezTo>
                <a:cubicBezTo>
                  <a:pt x="16" y="12"/>
                  <a:pt x="16" y="12"/>
                  <a:pt x="16" y="12"/>
                </a:cubicBezTo>
                <a:cubicBezTo>
                  <a:pt x="16" y="12"/>
                  <a:pt x="16" y="13"/>
                  <a:pt x="16" y="12"/>
                </a:cubicBezTo>
                <a:cubicBezTo>
                  <a:pt x="16" y="12"/>
                  <a:pt x="17" y="12"/>
                  <a:pt x="17" y="12"/>
                </a:cubicBezTo>
                <a:cubicBezTo>
                  <a:pt x="17" y="12"/>
                  <a:pt x="18" y="12"/>
                  <a:pt x="18" y="12"/>
                </a:cubicBezTo>
                <a:cubicBezTo>
                  <a:pt x="18" y="12"/>
                  <a:pt x="18" y="12"/>
                  <a:pt x="18" y="12"/>
                </a:cubicBezTo>
                <a:cubicBezTo>
                  <a:pt x="18" y="12"/>
                  <a:pt x="19" y="12"/>
                  <a:pt x="19" y="12"/>
                </a:cubicBezTo>
                <a:cubicBezTo>
                  <a:pt x="19" y="12"/>
                  <a:pt x="19" y="11"/>
                  <a:pt x="20" y="11"/>
                </a:cubicBezTo>
                <a:cubicBezTo>
                  <a:pt x="20" y="11"/>
                  <a:pt x="20" y="11"/>
                  <a:pt x="20" y="11"/>
                </a:cubicBezTo>
                <a:cubicBezTo>
                  <a:pt x="20" y="11"/>
                  <a:pt x="21" y="12"/>
                  <a:pt x="21" y="13"/>
                </a:cubicBezTo>
                <a:cubicBezTo>
                  <a:pt x="21" y="13"/>
                  <a:pt x="21" y="13"/>
                  <a:pt x="21" y="13"/>
                </a:cubicBezTo>
                <a:cubicBezTo>
                  <a:pt x="21" y="13"/>
                  <a:pt x="21" y="13"/>
                  <a:pt x="21" y="13"/>
                </a:cubicBezTo>
                <a:cubicBezTo>
                  <a:pt x="21" y="13"/>
                  <a:pt x="22" y="13"/>
                  <a:pt x="22" y="13"/>
                </a:cubicBezTo>
                <a:cubicBezTo>
                  <a:pt x="22" y="13"/>
                  <a:pt x="22" y="13"/>
                  <a:pt x="22" y="13"/>
                </a:cubicBezTo>
                <a:cubicBezTo>
                  <a:pt x="22" y="13"/>
                  <a:pt x="23" y="13"/>
                  <a:pt x="23" y="13"/>
                </a:cubicBezTo>
                <a:cubicBezTo>
                  <a:pt x="23" y="13"/>
                  <a:pt x="23" y="13"/>
                  <a:pt x="24" y="13"/>
                </a:cubicBezTo>
                <a:cubicBezTo>
                  <a:pt x="24" y="14"/>
                  <a:pt x="24" y="14"/>
                  <a:pt x="24" y="14"/>
                </a:cubicBezTo>
                <a:cubicBezTo>
                  <a:pt x="24" y="14"/>
                  <a:pt x="25" y="14"/>
                  <a:pt x="25" y="14"/>
                </a:cubicBezTo>
                <a:cubicBezTo>
                  <a:pt x="25" y="14"/>
                  <a:pt x="26" y="15"/>
                  <a:pt x="26" y="15"/>
                </a:cubicBezTo>
                <a:cubicBezTo>
                  <a:pt x="26" y="15"/>
                  <a:pt x="26" y="15"/>
                  <a:pt x="26" y="15"/>
                </a:cubicBezTo>
                <a:cubicBezTo>
                  <a:pt x="26" y="15"/>
                  <a:pt x="27" y="16"/>
                  <a:pt x="27" y="16"/>
                </a:cubicBezTo>
                <a:cubicBezTo>
                  <a:pt x="27" y="16"/>
                  <a:pt x="27" y="16"/>
                  <a:pt x="27" y="16"/>
                </a:cubicBezTo>
                <a:cubicBezTo>
                  <a:pt x="27" y="16"/>
                  <a:pt x="28" y="17"/>
                  <a:pt x="28" y="17"/>
                </a:cubicBezTo>
                <a:cubicBezTo>
                  <a:pt x="28" y="17"/>
                  <a:pt x="28" y="17"/>
                  <a:pt x="28" y="1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2" name="Freeform 856"/>
          <p:cNvSpPr>
            <a:spLocks/>
          </p:cNvSpPr>
          <p:nvPr/>
        </p:nvSpPr>
        <p:spPr bwMode="auto">
          <a:xfrm>
            <a:off x="4828647" y="2582392"/>
            <a:ext cx="48886" cy="30083"/>
          </a:xfrm>
          <a:custGeom>
            <a:avLst/>
            <a:gdLst/>
            <a:ahLst/>
            <a:cxnLst>
              <a:cxn ang="0">
                <a:pos x="0" y="2"/>
              </a:cxn>
              <a:cxn ang="0">
                <a:pos x="1" y="4"/>
              </a:cxn>
              <a:cxn ang="0">
                <a:pos x="1" y="5"/>
              </a:cxn>
              <a:cxn ang="0">
                <a:pos x="1" y="4"/>
              </a:cxn>
              <a:cxn ang="0">
                <a:pos x="2" y="3"/>
              </a:cxn>
              <a:cxn ang="0">
                <a:pos x="5" y="2"/>
              </a:cxn>
              <a:cxn ang="0">
                <a:pos x="6" y="1"/>
              </a:cxn>
              <a:cxn ang="0">
                <a:pos x="7" y="1"/>
              </a:cxn>
              <a:cxn ang="0">
                <a:pos x="3" y="0"/>
              </a:cxn>
              <a:cxn ang="0">
                <a:pos x="1" y="1"/>
              </a:cxn>
              <a:cxn ang="0">
                <a:pos x="0" y="1"/>
              </a:cxn>
              <a:cxn ang="0">
                <a:pos x="0" y="2"/>
              </a:cxn>
              <a:cxn ang="0">
                <a:pos x="0" y="2"/>
              </a:cxn>
            </a:cxnLst>
            <a:rect l="0" t="0" r="r" b="b"/>
            <a:pathLst>
              <a:path w="8" h="5">
                <a:moveTo>
                  <a:pt x="0" y="2"/>
                </a:moveTo>
                <a:cubicBezTo>
                  <a:pt x="1" y="3"/>
                  <a:pt x="2" y="3"/>
                  <a:pt x="1" y="4"/>
                </a:cubicBezTo>
                <a:cubicBezTo>
                  <a:pt x="1" y="4"/>
                  <a:pt x="0" y="4"/>
                  <a:pt x="1" y="5"/>
                </a:cubicBezTo>
                <a:cubicBezTo>
                  <a:pt x="1" y="5"/>
                  <a:pt x="1" y="5"/>
                  <a:pt x="1" y="4"/>
                </a:cubicBezTo>
                <a:cubicBezTo>
                  <a:pt x="1" y="4"/>
                  <a:pt x="2" y="3"/>
                  <a:pt x="2" y="3"/>
                </a:cubicBezTo>
                <a:cubicBezTo>
                  <a:pt x="3" y="3"/>
                  <a:pt x="4" y="3"/>
                  <a:pt x="5" y="2"/>
                </a:cubicBezTo>
                <a:cubicBezTo>
                  <a:pt x="5" y="1"/>
                  <a:pt x="6" y="1"/>
                  <a:pt x="6" y="1"/>
                </a:cubicBezTo>
                <a:cubicBezTo>
                  <a:pt x="7" y="1"/>
                  <a:pt x="8" y="1"/>
                  <a:pt x="7" y="1"/>
                </a:cubicBezTo>
                <a:cubicBezTo>
                  <a:pt x="6" y="0"/>
                  <a:pt x="4" y="0"/>
                  <a:pt x="3" y="0"/>
                </a:cubicBezTo>
                <a:cubicBezTo>
                  <a:pt x="2" y="0"/>
                  <a:pt x="1" y="1"/>
                  <a:pt x="1" y="1"/>
                </a:cubicBezTo>
                <a:cubicBezTo>
                  <a:pt x="0" y="1"/>
                  <a:pt x="0" y="0"/>
                  <a:pt x="0" y="1"/>
                </a:cubicBezTo>
                <a:cubicBezTo>
                  <a:pt x="0" y="1"/>
                  <a:pt x="0" y="1"/>
                  <a:pt x="0" y="2"/>
                </a:cubicBezTo>
                <a:cubicBezTo>
                  <a:pt x="0" y="2"/>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3" name="Freeform 857"/>
          <p:cNvSpPr>
            <a:spLocks/>
          </p:cNvSpPr>
          <p:nvPr/>
        </p:nvSpPr>
        <p:spPr bwMode="auto">
          <a:xfrm>
            <a:off x="4866252" y="2576752"/>
            <a:ext cx="11281" cy="5641"/>
          </a:xfrm>
          <a:custGeom>
            <a:avLst/>
            <a:gdLst/>
            <a:ahLst/>
            <a:cxnLst>
              <a:cxn ang="0">
                <a:pos x="0" y="0"/>
              </a:cxn>
              <a:cxn ang="0">
                <a:pos x="1" y="1"/>
              </a:cxn>
              <a:cxn ang="0">
                <a:pos x="1" y="1"/>
              </a:cxn>
              <a:cxn ang="0">
                <a:pos x="0" y="0"/>
              </a:cxn>
            </a:cxnLst>
            <a:rect l="0" t="0" r="r" b="b"/>
            <a:pathLst>
              <a:path w="2" h="1">
                <a:moveTo>
                  <a:pt x="0" y="0"/>
                </a:moveTo>
                <a:cubicBezTo>
                  <a:pt x="0" y="1"/>
                  <a:pt x="0" y="1"/>
                  <a:pt x="1" y="1"/>
                </a:cubicBezTo>
                <a:cubicBezTo>
                  <a:pt x="1" y="1"/>
                  <a:pt x="2" y="1"/>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4" name="Freeform 858"/>
          <p:cNvSpPr>
            <a:spLocks/>
          </p:cNvSpPr>
          <p:nvPr/>
        </p:nvSpPr>
        <p:spPr bwMode="auto">
          <a:xfrm>
            <a:off x="4836168" y="2557950"/>
            <a:ext cx="30083" cy="18802"/>
          </a:xfrm>
          <a:custGeom>
            <a:avLst/>
            <a:gdLst/>
            <a:ahLst/>
            <a:cxnLst>
              <a:cxn ang="0">
                <a:pos x="2" y="3"/>
              </a:cxn>
              <a:cxn ang="0">
                <a:pos x="4" y="2"/>
              </a:cxn>
              <a:cxn ang="0">
                <a:pos x="3" y="1"/>
              </a:cxn>
              <a:cxn ang="0">
                <a:pos x="1" y="1"/>
              </a:cxn>
              <a:cxn ang="0">
                <a:pos x="1" y="2"/>
              </a:cxn>
              <a:cxn ang="0">
                <a:pos x="2" y="3"/>
              </a:cxn>
              <a:cxn ang="0">
                <a:pos x="2" y="3"/>
              </a:cxn>
            </a:cxnLst>
            <a:rect l="0" t="0" r="r" b="b"/>
            <a:pathLst>
              <a:path w="5" h="3">
                <a:moveTo>
                  <a:pt x="2" y="3"/>
                </a:moveTo>
                <a:cubicBezTo>
                  <a:pt x="3" y="3"/>
                  <a:pt x="5" y="2"/>
                  <a:pt x="4" y="2"/>
                </a:cubicBezTo>
                <a:cubicBezTo>
                  <a:pt x="4" y="1"/>
                  <a:pt x="3" y="0"/>
                  <a:pt x="3" y="1"/>
                </a:cubicBezTo>
                <a:cubicBezTo>
                  <a:pt x="2" y="1"/>
                  <a:pt x="1" y="1"/>
                  <a:pt x="1" y="1"/>
                </a:cubicBezTo>
                <a:cubicBezTo>
                  <a:pt x="0" y="1"/>
                  <a:pt x="0" y="1"/>
                  <a:pt x="1" y="2"/>
                </a:cubicBezTo>
                <a:cubicBezTo>
                  <a:pt x="2" y="2"/>
                  <a:pt x="2" y="2"/>
                  <a:pt x="2" y="3"/>
                </a:cubicBezTo>
                <a:cubicBezTo>
                  <a:pt x="2" y="3"/>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5" name="Freeform 859"/>
          <p:cNvSpPr>
            <a:spLocks/>
          </p:cNvSpPr>
          <p:nvPr/>
        </p:nvSpPr>
        <p:spPr bwMode="auto">
          <a:xfrm>
            <a:off x="4871892" y="2563590"/>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6" name="Freeform 860"/>
          <p:cNvSpPr>
            <a:spLocks/>
          </p:cNvSpPr>
          <p:nvPr/>
        </p:nvSpPr>
        <p:spPr bwMode="auto">
          <a:xfrm>
            <a:off x="4871892" y="2533507"/>
            <a:ext cx="146657" cy="97771"/>
          </a:xfrm>
          <a:custGeom>
            <a:avLst/>
            <a:gdLst/>
            <a:ahLst/>
            <a:cxnLst>
              <a:cxn ang="0">
                <a:pos x="7" y="12"/>
              </a:cxn>
              <a:cxn ang="0">
                <a:pos x="9" y="12"/>
              </a:cxn>
              <a:cxn ang="0">
                <a:pos x="9" y="12"/>
              </a:cxn>
              <a:cxn ang="0">
                <a:pos x="10" y="12"/>
              </a:cxn>
              <a:cxn ang="0">
                <a:pos x="11" y="12"/>
              </a:cxn>
              <a:cxn ang="0">
                <a:pos x="13" y="13"/>
              </a:cxn>
              <a:cxn ang="0">
                <a:pos x="13" y="13"/>
              </a:cxn>
              <a:cxn ang="0">
                <a:pos x="13" y="14"/>
              </a:cxn>
              <a:cxn ang="0">
                <a:pos x="15" y="15"/>
              </a:cxn>
              <a:cxn ang="0">
                <a:pos x="15" y="15"/>
              </a:cxn>
              <a:cxn ang="0">
                <a:pos x="16" y="16"/>
              </a:cxn>
              <a:cxn ang="0">
                <a:pos x="17" y="15"/>
              </a:cxn>
              <a:cxn ang="0">
                <a:pos x="18" y="15"/>
              </a:cxn>
              <a:cxn ang="0">
                <a:pos x="19" y="15"/>
              </a:cxn>
              <a:cxn ang="0">
                <a:pos x="20" y="15"/>
              </a:cxn>
              <a:cxn ang="0">
                <a:pos x="21" y="14"/>
              </a:cxn>
              <a:cxn ang="0">
                <a:pos x="22" y="12"/>
              </a:cxn>
              <a:cxn ang="0">
                <a:pos x="21" y="8"/>
              </a:cxn>
              <a:cxn ang="0">
                <a:pos x="22" y="5"/>
              </a:cxn>
              <a:cxn ang="0">
                <a:pos x="23" y="3"/>
              </a:cxn>
              <a:cxn ang="0">
                <a:pos x="24" y="2"/>
              </a:cxn>
              <a:cxn ang="0">
                <a:pos x="23" y="1"/>
              </a:cxn>
              <a:cxn ang="0">
                <a:pos x="19" y="2"/>
              </a:cxn>
              <a:cxn ang="0">
                <a:pos x="16" y="1"/>
              </a:cxn>
              <a:cxn ang="0">
                <a:pos x="11" y="0"/>
              </a:cxn>
              <a:cxn ang="0">
                <a:pos x="11" y="1"/>
              </a:cxn>
              <a:cxn ang="0">
                <a:pos x="5" y="2"/>
              </a:cxn>
              <a:cxn ang="0">
                <a:pos x="4" y="3"/>
              </a:cxn>
              <a:cxn ang="0">
                <a:pos x="1" y="5"/>
              </a:cxn>
              <a:cxn ang="0">
                <a:pos x="1" y="6"/>
              </a:cxn>
              <a:cxn ang="0">
                <a:pos x="2" y="7"/>
              </a:cxn>
              <a:cxn ang="0">
                <a:pos x="1" y="8"/>
              </a:cxn>
              <a:cxn ang="0">
                <a:pos x="5" y="10"/>
              </a:cxn>
              <a:cxn ang="0">
                <a:pos x="5" y="12"/>
              </a:cxn>
              <a:cxn ang="0">
                <a:pos x="6" y="13"/>
              </a:cxn>
            </a:cxnLst>
            <a:rect l="0" t="0" r="r" b="b"/>
            <a:pathLst>
              <a:path w="24" h="16">
                <a:moveTo>
                  <a:pt x="6" y="12"/>
                </a:moveTo>
                <a:cubicBezTo>
                  <a:pt x="6" y="13"/>
                  <a:pt x="7" y="12"/>
                  <a:pt x="7" y="12"/>
                </a:cubicBezTo>
                <a:cubicBezTo>
                  <a:pt x="7" y="12"/>
                  <a:pt x="8" y="12"/>
                  <a:pt x="8" y="12"/>
                </a:cubicBezTo>
                <a:cubicBezTo>
                  <a:pt x="8" y="12"/>
                  <a:pt x="9" y="12"/>
                  <a:pt x="9" y="12"/>
                </a:cubicBezTo>
                <a:cubicBezTo>
                  <a:pt x="9" y="12"/>
                  <a:pt x="9" y="12"/>
                  <a:pt x="9" y="12"/>
                </a:cubicBezTo>
                <a:cubicBezTo>
                  <a:pt x="9" y="12"/>
                  <a:pt x="9" y="12"/>
                  <a:pt x="9" y="12"/>
                </a:cubicBezTo>
                <a:cubicBezTo>
                  <a:pt x="9" y="12"/>
                  <a:pt x="9" y="12"/>
                  <a:pt x="10" y="12"/>
                </a:cubicBezTo>
                <a:cubicBezTo>
                  <a:pt x="10" y="12"/>
                  <a:pt x="10" y="12"/>
                  <a:pt x="10" y="12"/>
                </a:cubicBezTo>
                <a:cubicBezTo>
                  <a:pt x="10" y="12"/>
                  <a:pt x="11" y="12"/>
                  <a:pt x="11" y="12"/>
                </a:cubicBezTo>
                <a:cubicBezTo>
                  <a:pt x="11" y="12"/>
                  <a:pt x="11" y="12"/>
                  <a:pt x="11" y="12"/>
                </a:cubicBezTo>
                <a:cubicBezTo>
                  <a:pt x="11" y="12"/>
                  <a:pt x="11" y="12"/>
                  <a:pt x="11" y="12"/>
                </a:cubicBezTo>
                <a:cubicBezTo>
                  <a:pt x="11" y="13"/>
                  <a:pt x="13" y="13"/>
                  <a:pt x="13" y="13"/>
                </a:cubicBezTo>
                <a:cubicBezTo>
                  <a:pt x="13" y="13"/>
                  <a:pt x="13" y="13"/>
                  <a:pt x="13" y="13"/>
                </a:cubicBezTo>
                <a:cubicBezTo>
                  <a:pt x="13" y="13"/>
                  <a:pt x="13" y="13"/>
                  <a:pt x="13" y="13"/>
                </a:cubicBezTo>
                <a:cubicBezTo>
                  <a:pt x="13" y="13"/>
                  <a:pt x="14" y="13"/>
                  <a:pt x="13" y="13"/>
                </a:cubicBezTo>
                <a:cubicBezTo>
                  <a:pt x="13" y="14"/>
                  <a:pt x="13" y="14"/>
                  <a:pt x="13" y="14"/>
                </a:cubicBezTo>
                <a:cubicBezTo>
                  <a:pt x="14" y="14"/>
                  <a:pt x="14" y="14"/>
                  <a:pt x="14" y="14"/>
                </a:cubicBezTo>
                <a:cubicBezTo>
                  <a:pt x="14" y="14"/>
                  <a:pt x="15" y="15"/>
                  <a:pt x="15" y="15"/>
                </a:cubicBezTo>
                <a:cubicBezTo>
                  <a:pt x="15" y="15"/>
                  <a:pt x="15" y="15"/>
                  <a:pt x="15" y="15"/>
                </a:cubicBezTo>
                <a:cubicBezTo>
                  <a:pt x="15" y="15"/>
                  <a:pt x="15" y="15"/>
                  <a:pt x="15" y="15"/>
                </a:cubicBezTo>
                <a:cubicBezTo>
                  <a:pt x="16" y="15"/>
                  <a:pt x="16" y="16"/>
                  <a:pt x="16" y="16"/>
                </a:cubicBezTo>
                <a:cubicBezTo>
                  <a:pt x="16" y="16"/>
                  <a:pt x="16" y="16"/>
                  <a:pt x="16" y="16"/>
                </a:cubicBezTo>
                <a:cubicBezTo>
                  <a:pt x="16" y="15"/>
                  <a:pt x="17" y="15"/>
                  <a:pt x="17" y="15"/>
                </a:cubicBezTo>
                <a:cubicBezTo>
                  <a:pt x="17" y="15"/>
                  <a:pt x="17" y="15"/>
                  <a:pt x="17" y="15"/>
                </a:cubicBezTo>
                <a:cubicBezTo>
                  <a:pt x="17" y="15"/>
                  <a:pt x="17" y="15"/>
                  <a:pt x="17" y="15"/>
                </a:cubicBezTo>
                <a:cubicBezTo>
                  <a:pt x="17" y="15"/>
                  <a:pt x="18" y="15"/>
                  <a:pt x="18" y="15"/>
                </a:cubicBezTo>
                <a:cubicBezTo>
                  <a:pt x="18" y="15"/>
                  <a:pt x="18" y="15"/>
                  <a:pt x="18" y="15"/>
                </a:cubicBezTo>
                <a:cubicBezTo>
                  <a:pt x="19" y="15"/>
                  <a:pt x="19" y="15"/>
                  <a:pt x="19" y="15"/>
                </a:cubicBezTo>
                <a:cubicBezTo>
                  <a:pt x="19" y="15"/>
                  <a:pt x="20" y="16"/>
                  <a:pt x="20" y="16"/>
                </a:cubicBezTo>
                <a:cubicBezTo>
                  <a:pt x="20" y="16"/>
                  <a:pt x="20" y="16"/>
                  <a:pt x="20" y="15"/>
                </a:cubicBezTo>
                <a:cubicBezTo>
                  <a:pt x="20" y="15"/>
                  <a:pt x="20" y="15"/>
                  <a:pt x="20" y="15"/>
                </a:cubicBezTo>
                <a:cubicBezTo>
                  <a:pt x="20" y="15"/>
                  <a:pt x="21" y="14"/>
                  <a:pt x="21" y="14"/>
                </a:cubicBezTo>
                <a:cubicBezTo>
                  <a:pt x="21" y="13"/>
                  <a:pt x="21" y="14"/>
                  <a:pt x="22" y="13"/>
                </a:cubicBezTo>
                <a:cubicBezTo>
                  <a:pt x="22" y="13"/>
                  <a:pt x="22" y="13"/>
                  <a:pt x="22" y="12"/>
                </a:cubicBezTo>
                <a:cubicBezTo>
                  <a:pt x="22" y="12"/>
                  <a:pt x="21" y="12"/>
                  <a:pt x="21" y="11"/>
                </a:cubicBezTo>
                <a:cubicBezTo>
                  <a:pt x="20" y="10"/>
                  <a:pt x="21" y="9"/>
                  <a:pt x="21" y="8"/>
                </a:cubicBezTo>
                <a:cubicBezTo>
                  <a:pt x="21" y="8"/>
                  <a:pt x="20" y="7"/>
                  <a:pt x="20" y="7"/>
                </a:cubicBezTo>
                <a:cubicBezTo>
                  <a:pt x="20" y="6"/>
                  <a:pt x="22" y="5"/>
                  <a:pt x="22" y="5"/>
                </a:cubicBezTo>
                <a:cubicBezTo>
                  <a:pt x="22" y="5"/>
                  <a:pt x="22" y="4"/>
                  <a:pt x="22" y="4"/>
                </a:cubicBezTo>
                <a:cubicBezTo>
                  <a:pt x="22" y="4"/>
                  <a:pt x="23" y="3"/>
                  <a:pt x="23" y="3"/>
                </a:cubicBezTo>
                <a:cubicBezTo>
                  <a:pt x="24" y="3"/>
                  <a:pt x="23" y="3"/>
                  <a:pt x="23" y="3"/>
                </a:cubicBezTo>
                <a:cubicBezTo>
                  <a:pt x="23" y="3"/>
                  <a:pt x="24" y="2"/>
                  <a:pt x="24" y="2"/>
                </a:cubicBezTo>
                <a:cubicBezTo>
                  <a:pt x="24" y="2"/>
                  <a:pt x="24" y="2"/>
                  <a:pt x="24" y="2"/>
                </a:cubicBezTo>
                <a:cubicBezTo>
                  <a:pt x="24" y="2"/>
                  <a:pt x="23" y="1"/>
                  <a:pt x="23" y="1"/>
                </a:cubicBezTo>
                <a:cubicBezTo>
                  <a:pt x="23" y="2"/>
                  <a:pt x="23" y="2"/>
                  <a:pt x="23" y="2"/>
                </a:cubicBezTo>
                <a:cubicBezTo>
                  <a:pt x="22" y="2"/>
                  <a:pt x="20" y="2"/>
                  <a:pt x="19" y="2"/>
                </a:cubicBezTo>
                <a:cubicBezTo>
                  <a:pt x="18" y="2"/>
                  <a:pt x="18" y="2"/>
                  <a:pt x="17" y="1"/>
                </a:cubicBezTo>
                <a:cubicBezTo>
                  <a:pt x="17" y="1"/>
                  <a:pt x="16" y="1"/>
                  <a:pt x="16" y="1"/>
                </a:cubicBezTo>
                <a:cubicBezTo>
                  <a:pt x="15" y="1"/>
                  <a:pt x="13" y="1"/>
                  <a:pt x="12" y="1"/>
                </a:cubicBezTo>
                <a:cubicBezTo>
                  <a:pt x="12" y="1"/>
                  <a:pt x="11" y="0"/>
                  <a:pt x="11" y="0"/>
                </a:cubicBezTo>
                <a:cubicBezTo>
                  <a:pt x="11" y="0"/>
                  <a:pt x="11" y="0"/>
                  <a:pt x="11" y="1"/>
                </a:cubicBezTo>
                <a:cubicBezTo>
                  <a:pt x="11" y="1"/>
                  <a:pt x="11" y="1"/>
                  <a:pt x="11" y="1"/>
                </a:cubicBezTo>
                <a:cubicBezTo>
                  <a:pt x="10" y="1"/>
                  <a:pt x="8" y="1"/>
                  <a:pt x="8" y="1"/>
                </a:cubicBezTo>
                <a:cubicBezTo>
                  <a:pt x="7" y="1"/>
                  <a:pt x="6" y="2"/>
                  <a:pt x="5" y="2"/>
                </a:cubicBezTo>
                <a:cubicBezTo>
                  <a:pt x="5" y="2"/>
                  <a:pt x="5" y="2"/>
                  <a:pt x="4" y="2"/>
                </a:cubicBezTo>
                <a:cubicBezTo>
                  <a:pt x="4" y="2"/>
                  <a:pt x="4" y="3"/>
                  <a:pt x="4" y="3"/>
                </a:cubicBezTo>
                <a:cubicBezTo>
                  <a:pt x="3" y="3"/>
                  <a:pt x="1" y="3"/>
                  <a:pt x="1" y="4"/>
                </a:cubicBezTo>
                <a:cubicBezTo>
                  <a:pt x="1" y="4"/>
                  <a:pt x="0" y="5"/>
                  <a:pt x="1" y="5"/>
                </a:cubicBezTo>
                <a:cubicBezTo>
                  <a:pt x="1" y="5"/>
                  <a:pt x="2" y="5"/>
                  <a:pt x="1" y="5"/>
                </a:cubicBezTo>
                <a:cubicBezTo>
                  <a:pt x="1" y="6"/>
                  <a:pt x="1" y="6"/>
                  <a:pt x="1" y="6"/>
                </a:cubicBezTo>
                <a:cubicBezTo>
                  <a:pt x="1" y="6"/>
                  <a:pt x="0" y="7"/>
                  <a:pt x="1" y="7"/>
                </a:cubicBezTo>
                <a:cubicBezTo>
                  <a:pt x="1" y="7"/>
                  <a:pt x="3" y="6"/>
                  <a:pt x="2" y="7"/>
                </a:cubicBezTo>
                <a:cubicBezTo>
                  <a:pt x="1" y="7"/>
                  <a:pt x="1" y="7"/>
                  <a:pt x="1" y="8"/>
                </a:cubicBezTo>
                <a:cubicBezTo>
                  <a:pt x="1" y="8"/>
                  <a:pt x="1" y="8"/>
                  <a:pt x="1" y="8"/>
                </a:cubicBezTo>
                <a:cubicBezTo>
                  <a:pt x="2" y="9"/>
                  <a:pt x="2" y="9"/>
                  <a:pt x="3" y="10"/>
                </a:cubicBezTo>
                <a:cubicBezTo>
                  <a:pt x="4" y="10"/>
                  <a:pt x="4" y="10"/>
                  <a:pt x="5" y="10"/>
                </a:cubicBezTo>
                <a:cubicBezTo>
                  <a:pt x="5" y="10"/>
                  <a:pt x="6" y="9"/>
                  <a:pt x="6" y="10"/>
                </a:cubicBezTo>
                <a:cubicBezTo>
                  <a:pt x="6" y="11"/>
                  <a:pt x="5" y="12"/>
                  <a:pt x="5" y="12"/>
                </a:cubicBezTo>
                <a:cubicBezTo>
                  <a:pt x="5" y="13"/>
                  <a:pt x="5" y="13"/>
                  <a:pt x="5" y="13"/>
                </a:cubicBezTo>
                <a:cubicBezTo>
                  <a:pt x="6" y="13"/>
                  <a:pt x="6" y="13"/>
                  <a:pt x="6" y="13"/>
                </a:cubicBezTo>
                <a:cubicBezTo>
                  <a:pt x="6" y="13"/>
                  <a:pt x="6" y="12"/>
                  <a:pt x="6" y="1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7" name="Freeform 861"/>
          <p:cNvSpPr>
            <a:spLocks/>
          </p:cNvSpPr>
          <p:nvPr/>
        </p:nvSpPr>
        <p:spPr bwMode="auto">
          <a:xfrm>
            <a:off x="4678230" y="2952794"/>
            <a:ext cx="169219" cy="73328"/>
          </a:xfrm>
          <a:custGeom>
            <a:avLst/>
            <a:gdLst/>
            <a:ahLst/>
            <a:cxnLst>
              <a:cxn ang="0">
                <a:pos x="0" y="7"/>
              </a:cxn>
              <a:cxn ang="0">
                <a:pos x="0" y="8"/>
              </a:cxn>
              <a:cxn ang="0">
                <a:pos x="1" y="9"/>
              </a:cxn>
              <a:cxn ang="0">
                <a:pos x="1" y="10"/>
              </a:cxn>
              <a:cxn ang="0">
                <a:pos x="2" y="10"/>
              </a:cxn>
              <a:cxn ang="0">
                <a:pos x="3" y="11"/>
              </a:cxn>
              <a:cxn ang="0">
                <a:pos x="5" y="12"/>
              </a:cxn>
              <a:cxn ang="0">
                <a:pos x="9" y="12"/>
              </a:cxn>
              <a:cxn ang="0">
                <a:pos x="10" y="11"/>
              </a:cxn>
              <a:cxn ang="0">
                <a:pos x="10" y="10"/>
              </a:cxn>
              <a:cxn ang="0">
                <a:pos x="13" y="9"/>
              </a:cxn>
              <a:cxn ang="0">
                <a:pos x="15" y="9"/>
              </a:cxn>
              <a:cxn ang="0">
                <a:pos x="16" y="9"/>
              </a:cxn>
              <a:cxn ang="0">
                <a:pos x="18" y="7"/>
              </a:cxn>
              <a:cxn ang="0">
                <a:pos x="19" y="7"/>
              </a:cxn>
              <a:cxn ang="0">
                <a:pos x="23" y="7"/>
              </a:cxn>
              <a:cxn ang="0">
                <a:pos x="25" y="8"/>
              </a:cxn>
              <a:cxn ang="0">
                <a:pos x="26" y="7"/>
              </a:cxn>
              <a:cxn ang="0">
                <a:pos x="28" y="4"/>
              </a:cxn>
              <a:cxn ang="0">
                <a:pos x="27" y="3"/>
              </a:cxn>
              <a:cxn ang="0">
                <a:pos x="24" y="2"/>
              </a:cxn>
              <a:cxn ang="0">
                <a:pos x="22" y="1"/>
              </a:cxn>
              <a:cxn ang="0">
                <a:pos x="20" y="2"/>
              </a:cxn>
              <a:cxn ang="0">
                <a:pos x="17" y="2"/>
              </a:cxn>
              <a:cxn ang="0">
                <a:pos x="15" y="3"/>
              </a:cxn>
              <a:cxn ang="0">
                <a:pos x="14" y="2"/>
              </a:cxn>
              <a:cxn ang="0">
                <a:pos x="14" y="1"/>
              </a:cxn>
              <a:cxn ang="0">
                <a:pos x="13" y="1"/>
              </a:cxn>
              <a:cxn ang="0">
                <a:pos x="13" y="0"/>
              </a:cxn>
              <a:cxn ang="0">
                <a:pos x="11" y="1"/>
              </a:cxn>
              <a:cxn ang="0">
                <a:pos x="10" y="1"/>
              </a:cxn>
              <a:cxn ang="0">
                <a:pos x="7" y="2"/>
              </a:cxn>
              <a:cxn ang="0">
                <a:pos x="6" y="4"/>
              </a:cxn>
              <a:cxn ang="0">
                <a:pos x="4" y="5"/>
              </a:cxn>
              <a:cxn ang="0">
                <a:pos x="2" y="5"/>
              </a:cxn>
              <a:cxn ang="0">
                <a:pos x="1" y="6"/>
              </a:cxn>
            </a:cxnLst>
            <a:rect l="0" t="0" r="r" b="b"/>
            <a:pathLst>
              <a:path w="28" h="12">
                <a:moveTo>
                  <a:pt x="0" y="6"/>
                </a:moveTo>
                <a:cubicBezTo>
                  <a:pt x="0" y="6"/>
                  <a:pt x="0" y="7"/>
                  <a:pt x="0" y="7"/>
                </a:cubicBezTo>
                <a:cubicBezTo>
                  <a:pt x="1" y="7"/>
                  <a:pt x="0" y="7"/>
                  <a:pt x="0" y="8"/>
                </a:cubicBezTo>
                <a:cubicBezTo>
                  <a:pt x="0" y="8"/>
                  <a:pt x="0" y="8"/>
                  <a:pt x="0" y="8"/>
                </a:cubicBezTo>
                <a:cubicBezTo>
                  <a:pt x="1" y="9"/>
                  <a:pt x="0" y="9"/>
                  <a:pt x="1" y="9"/>
                </a:cubicBezTo>
                <a:cubicBezTo>
                  <a:pt x="1" y="9"/>
                  <a:pt x="1" y="9"/>
                  <a:pt x="1" y="9"/>
                </a:cubicBezTo>
                <a:cubicBezTo>
                  <a:pt x="1" y="9"/>
                  <a:pt x="1" y="9"/>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3" y="10"/>
                  <a:pt x="3" y="11"/>
                </a:cubicBezTo>
                <a:cubicBezTo>
                  <a:pt x="3" y="11"/>
                  <a:pt x="4" y="12"/>
                  <a:pt x="4" y="12"/>
                </a:cubicBezTo>
                <a:cubicBezTo>
                  <a:pt x="4" y="12"/>
                  <a:pt x="4" y="12"/>
                  <a:pt x="5" y="12"/>
                </a:cubicBezTo>
                <a:cubicBezTo>
                  <a:pt x="5" y="12"/>
                  <a:pt x="7" y="12"/>
                  <a:pt x="7" y="12"/>
                </a:cubicBezTo>
                <a:cubicBezTo>
                  <a:pt x="8" y="12"/>
                  <a:pt x="8" y="12"/>
                  <a:pt x="9" y="12"/>
                </a:cubicBezTo>
                <a:cubicBezTo>
                  <a:pt x="9" y="12"/>
                  <a:pt x="9" y="12"/>
                  <a:pt x="9" y="12"/>
                </a:cubicBezTo>
                <a:cubicBezTo>
                  <a:pt x="10" y="11"/>
                  <a:pt x="10" y="12"/>
                  <a:pt x="10" y="11"/>
                </a:cubicBezTo>
                <a:cubicBezTo>
                  <a:pt x="10" y="11"/>
                  <a:pt x="10" y="11"/>
                  <a:pt x="10" y="11"/>
                </a:cubicBezTo>
                <a:cubicBezTo>
                  <a:pt x="10" y="11"/>
                  <a:pt x="9" y="11"/>
                  <a:pt x="10" y="10"/>
                </a:cubicBezTo>
                <a:cubicBezTo>
                  <a:pt x="10" y="10"/>
                  <a:pt x="10" y="10"/>
                  <a:pt x="10" y="10"/>
                </a:cubicBezTo>
                <a:cubicBezTo>
                  <a:pt x="11" y="10"/>
                  <a:pt x="13" y="9"/>
                  <a:pt x="13" y="9"/>
                </a:cubicBezTo>
                <a:cubicBezTo>
                  <a:pt x="13" y="9"/>
                  <a:pt x="13" y="9"/>
                  <a:pt x="14" y="9"/>
                </a:cubicBezTo>
                <a:cubicBezTo>
                  <a:pt x="14" y="9"/>
                  <a:pt x="15" y="9"/>
                  <a:pt x="15" y="9"/>
                </a:cubicBezTo>
                <a:cubicBezTo>
                  <a:pt x="15" y="9"/>
                  <a:pt x="15" y="9"/>
                  <a:pt x="15" y="9"/>
                </a:cubicBezTo>
                <a:cubicBezTo>
                  <a:pt x="15" y="9"/>
                  <a:pt x="16" y="9"/>
                  <a:pt x="16" y="9"/>
                </a:cubicBezTo>
                <a:cubicBezTo>
                  <a:pt x="16" y="9"/>
                  <a:pt x="17" y="8"/>
                  <a:pt x="17" y="8"/>
                </a:cubicBezTo>
                <a:cubicBezTo>
                  <a:pt x="18" y="8"/>
                  <a:pt x="18" y="8"/>
                  <a:pt x="18" y="7"/>
                </a:cubicBezTo>
                <a:cubicBezTo>
                  <a:pt x="18" y="7"/>
                  <a:pt x="18" y="7"/>
                  <a:pt x="18" y="7"/>
                </a:cubicBezTo>
                <a:cubicBezTo>
                  <a:pt x="18" y="7"/>
                  <a:pt x="19" y="7"/>
                  <a:pt x="19" y="7"/>
                </a:cubicBezTo>
                <a:cubicBezTo>
                  <a:pt x="19" y="7"/>
                  <a:pt x="20" y="7"/>
                  <a:pt x="20" y="7"/>
                </a:cubicBezTo>
                <a:cubicBezTo>
                  <a:pt x="20" y="7"/>
                  <a:pt x="23" y="7"/>
                  <a:pt x="23" y="7"/>
                </a:cubicBezTo>
                <a:cubicBezTo>
                  <a:pt x="23" y="7"/>
                  <a:pt x="23" y="7"/>
                  <a:pt x="23" y="7"/>
                </a:cubicBezTo>
                <a:cubicBezTo>
                  <a:pt x="23" y="7"/>
                  <a:pt x="24" y="8"/>
                  <a:pt x="25" y="8"/>
                </a:cubicBezTo>
                <a:cubicBezTo>
                  <a:pt x="25" y="8"/>
                  <a:pt x="26" y="8"/>
                  <a:pt x="26" y="8"/>
                </a:cubicBezTo>
                <a:cubicBezTo>
                  <a:pt x="26" y="8"/>
                  <a:pt x="26" y="7"/>
                  <a:pt x="26" y="7"/>
                </a:cubicBezTo>
                <a:cubicBezTo>
                  <a:pt x="26" y="7"/>
                  <a:pt x="26" y="7"/>
                  <a:pt x="26" y="7"/>
                </a:cubicBezTo>
                <a:cubicBezTo>
                  <a:pt x="26" y="7"/>
                  <a:pt x="28" y="4"/>
                  <a:pt x="28" y="4"/>
                </a:cubicBezTo>
                <a:cubicBezTo>
                  <a:pt x="28" y="4"/>
                  <a:pt x="28" y="4"/>
                  <a:pt x="28" y="4"/>
                </a:cubicBezTo>
                <a:cubicBezTo>
                  <a:pt x="28" y="3"/>
                  <a:pt x="27" y="3"/>
                  <a:pt x="27" y="3"/>
                </a:cubicBezTo>
                <a:cubicBezTo>
                  <a:pt x="27" y="3"/>
                  <a:pt x="26" y="3"/>
                  <a:pt x="26" y="2"/>
                </a:cubicBezTo>
                <a:cubicBezTo>
                  <a:pt x="25" y="2"/>
                  <a:pt x="24" y="2"/>
                  <a:pt x="24" y="2"/>
                </a:cubicBezTo>
                <a:cubicBezTo>
                  <a:pt x="24" y="2"/>
                  <a:pt x="23" y="1"/>
                  <a:pt x="23" y="1"/>
                </a:cubicBezTo>
                <a:cubicBezTo>
                  <a:pt x="23" y="1"/>
                  <a:pt x="23" y="1"/>
                  <a:pt x="22" y="1"/>
                </a:cubicBezTo>
                <a:cubicBezTo>
                  <a:pt x="22" y="1"/>
                  <a:pt x="21" y="2"/>
                  <a:pt x="21" y="2"/>
                </a:cubicBezTo>
                <a:cubicBezTo>
                  <a:pt x="21" y="2"/>
                  <a:pt x="20" y="2"/>
                  <a:pt x="20" y="2"/>
                </a:cubicBezTo>
                <a:cubicBezTo>
                  <a:pt x="18" y="2"/>
                  <a:pt x="18" y="2"/>
                  <a:pt x="18" y="2"/>
                </a:cubicBezTo>
                <a:cubicBezTo>
                  <a:pt x="18" y="2"/>
                  <a:pt x="18" y="1"/>
                  <a:pt x="17" y="2"/>
                </a:cubicBezTo>
                <a:cubicBezTo>
                  <a:pt x="17" y="2"/>
                  <a:pt x="16" y="2"/>
                  <a:pt x="15" y="2"/>
                </a:cubicBezTo>
                <a:cubicBezTo>
                  <a:pt x="15" y="3"/>
                  <a:pt x="15" y="3"/>
                  <a:pt x="15" y="3"/>
                </a:cubicBezTo>
                <a:cubicBezTo>
                  <a:pt x="15" y="3"/>
                  <a:pt x="14" y="3"/>
                  <a:pt x="14" y="3"/>
                </a:cubicBezTo>
                <a:cubicBezTo>
                  <a:pt x="14" y="3"/>
                  <a:pt x="14" y="3"/>
                  <a:pt x="14" y="2"/>
                </a:cubicBezTo>
                <a:cubicBezTo>
                  <a:pt x="14" y="2"/>
                  <a:pt x="14" y="2"/>
                  <a:pt x="14" y="2"/>
                </a:cubicBezTo>
                <a:cubicBezTo>
                  <a:pt x="14" y="2"/>
                  <a:pt x="14" y="1"/>
                  <a:pt x="14" y="1"/>
                </a:cubicBezTo>
                <a:cubicBezTo>
                  <a:pt x="14" y="1"/>
                  <a:pt x="14" y="1"/>
                  <a:pt x="14" y="1"/>
                </a:cubicBezTo>
                <a:cubicBezTo>
                  <a:pt x="14" y="1"/>
                  <a:pt x="13" y="1"/>
                  <a:pt x="13" y="1"/>
                </a:cubicBezTo>
                <a:cubicBezTo>
                  <a:pt x="13" y="1"/>
                  <a:pt x="13" y="0"/>
                  <a:pt x="13" y="0"/>
                </a:cubicBezTo>
                <a:cubicBezTo>
                  <a:pt x="13" y="0"/>
                  <a:pt x="13" y="0"/>
                  <a:pt x="13" y="0"/>
                </a:cubicBezTo>
                <a:cubicBezTo>
                  <a:pt x="13" y="1"/>
                  <a:pt x="11" y="1"/>
                  <a:pt x="11" y="1"/>
                </a:cubicBezTo>
                <a:cubicBezTo>
                  <a:pt x="11" y="1"/>
                  <a:pt x="11" y="1"/>
                  <a:pt x="11" y="1"/>
                </a:cubicBezTo>
                <a:cubicBezTo>
                  <a:pt x="11" y="1"/>
                  <a:pt x="10" y="1"/>
                  <a:pt x="10" y="1"/>
                </a:cubicBezTo>
                <a:cubicBezTo>
                  <a:pt x="10" y="1"/>
                  <a:pt x="10" y="1"/>
                  <a:pt x="10" y="1"/>
                </a:cubicBezTo>
                <a:cubicBezTo>
                  <a:pt x="9" y="1"/>
                  <a:pt x="8" y="2"/>
                  <a:pt x="8" y="2"/>
                </a:cubicBezTo>
                <a:cubicBezTo>
                  <a:pt x="8" y="2"/>
                  <a:pt x="7" y="2"/>
                  <a:pt x="7" y="2"/>
                </a:cubicBezTo>
                <a:cubicBezTo>
                  <a:pt x="7" y="2"/>
                  <a:pt x="6" y="3"/>
                  <a:pt x="6" y="3"/>
                </a:cubicBezTo>
                <a:cubicBezTo>
                  <a:pt x="6" y="3"/>
                  <a:pt x="6" y="3"/>
                  <a:pt x="6" y="4"/>
                </a:cubicBezTo>
                <a:cubicBezTo>
                  <a:pt x="6" y="4"/>
                  <a:pt x="5" y="4"/>
                  <a:pt x="5" y="4"/>
                </a:cubicBezTo>
                <a:cubicBezTo>
                  <a:pt x="5" y="4"/>
                  <a:pt x="4" y="5"/>
                  <a:pt x="4" y="5"/>
                </a:cubicBezTo>
                <a:cubicBezTo>
                  <a:pt x="4" y="5"/>
                  <a:pt x="3" y="5"/>
                  <a:pt x="3" y="5"/>
                </a:cubicBezTo>
                <a:cubicBezTo>
                  <a:pt x="3" y="5"/>
                  <a:pt x="3" y="5"/>
                  <a:pt x="2" y="5"/>
                </a:cubicBezTo>
                <a:cubicBezTo>
                  <a:pt x="2" y="5"/>
                  <a:pt x="1" y="5"/>
                  <a:pt x="1" y="5"/>
                </a:cubicBezTo>
                <a:cubicBezTo>
                  <a:pt x="1" y="5"/>
                  <a:pt x="1" y="6"/>
                  <a:pt x="1" y="6"/>
                </a:cubicBezTo>
                <a:cubicBezTo>
                  <a:pt x="1" y="6"/>
                  <a:pt x="1" y="6"/>
                  <a:pt x="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8" name="Freeform 862"/>
          <p:cNvSpPr>
            <a:spLocks/>
          </p:cNvSpPr>
          <p:nvPr/>
        </p:nvSpPr>
        <p:spPr bwMode="auto">
          <a:xfrm>
            <a:off x="4458245" y="2977237"/>
            <a:ext cx="225626" cy="97771"/>
          </a:xfrm>
          <a:custGeom>
            <a:avLst/>
            <a:gdLst/>
            <a:ahLst/>
            <a:cxnLst>
              <a:cxn ang="0">
                <a:pos x="22" y="16"/>
              </a:cxn>
              <a:cxn ang="0">
                <a:pos x="24" y="16"/>
              </a:cxn>
              <a:cxn ang="0">
                <a:pos x="25" y="16"/>
              </a:cxn>
              <a:cxn ang="0">
                <a:pos x="26" y="15"/>
              </a:cxn>
              <a:cxn ang="0">
                <a:pos x="27" y="15"/>
              </a:cxn>
              <a:cxn ang="0">
                <a:pos x="30" y="15"/>
              </a:cxn>
              <a:cxn ang="0">
                <a:pos x="31" y="14"/>
              </a:cxn>
              <a:cxn ang="0">
                <a:pos x="32" y="14"/>
              </a:cxn>
              <a:cxn ang="0">
                <a:pos x="32" y="13"/>
              </a:cxn>
              <a:cxn ang="0">
                <a:pos x="33" y="13"/>
              </a:cxn>
              <a:cxn ang="0">
                <a:pos x="34" y="12"/>
              </a:cxn>
              <a:cxn ang="0">
                <a:pos x="34" y="10"/>
              </a:cxn>
              <a:cxn ang="0">
                <a:pos x="35" y="9"/>
              </a:cxn>
              <a:cxn ang="0">
                <a:pos x="34" y="8"/>
              </a:cxn>
              <a:cxn ang="0">
                <a:pos x="35" y="8"/>
              </a:cxn>
              <a:cxn ang="0">
                <a:pos x="36" y="8"/>
              </a:cxn>
              <a:cxn ang="0">
                <a:pos x="37" y="7"/>
              </a:cxn>
              <a:cxn ang="0">
                <a:pos x="37" y="6"/>
              </a:cxn>
              <a:cxn ang="0">
                <a:pos x="36" y="4"/>
              </a:cxn>
              <a:cxn ang="0">
                <a:pos x="36" y="2"/>
              </a:cxn>
              <a:cxn ang="0">
                <a:pos x="33" y="2"/>
              </a:cxn>
              <a:cxn ang="0">
                <a:pos x="30" y="1"/>
              </a:cxn>
              <a:cxn ang="0">
                <a:pos x="27" y="0"/>
              </a:cxn>
              <a:cxn ang="0">
                <a:pos x="25" y="3"/>
              </a:cxn>
              <a:cxn ang="0">
                <a:pos x="22" y="2"/>
              </a:cxn>
              <a:cxn ang="0">
                <a:pos x="21" y="3"/>
              </a:cxn>
              <a:cxn ang="0">
                <a:pos x="19" y="4"/>
              </a:cxn>
              <a:cxn ang="0">
                <a:pos x="16" y="5"/>
              </a:cxn>
              <a:cxn ang="0">
                <a:pos x="16" y="7"/>
              </a:cxn>
              <a:cxn ang="0">
                <a:pos x="16" y="8"/>
              </a:cxn>
              <a:cxn ang="0">
                <a:pos x="17" y="9"/>
              </a:cxn>
              <a:cxn ang="0">
                <a:pos x="16" y="8"/>
              </a:cxn>
              <a:cxn ang="0">
                <a:pos x="15" y="9"/>
              </a:cxn>
              <a:cxn ang="0">
                <a:pos x="13" y="9"/>
              </a:cxn>
              <a:cxn ang="0">
                <a:pos x="10" y="9"/>
              </a:cxn>
              <a:cxn ang="0">
                <a:pos x="9" y="10"/>
              </a:cxn>
              <a:cxn ang="0">
                <a:pos x="7" y="9"/>
              </a:cxn>
              <a:cxn ang="0">
                <a:pos x="4" y="9"/>
              </a:cxn>
              <a:cxn ang="0">
                <a:pos x="3" y="10"/>
              </a:cxn>
              <a:cxn ang="0">
                <a:pos x="0" y="9"/>
              </a:cxn>
              <a:cxn ang="0">
                <a:pos x="0" y="10"/>
              </a:cxn>
              <a:cxn ang="0">
                <a:pos x="0" y="12"/>
              </a:cxn>
              <a:cxn ang="0">
                <a:pos x="2" y="13"/>
              </a:cxn>
              <a:cxn ang="0">
                <a:pos x="4" y="13"/>
              </a:cxn>
              <a:cxn ang="0">
                <a:pos x="6" y="14"/>
              </a:cxn>
              <a:cxn ang="0">
                <a:pos x="8" y="13"/>
              </a:cxn>
              <a:cxn ang="0">
                <a:pos x="13" y="12"/>
              </a:cxn>
              <a:cxn ang="0">
                <a:pos x="15" y="15"/>
              </a:cxn>
              <a:cxn ang="0">
                <a:pos x="20" y="15"/>
              </a:cxn>
            </a:cxnLst>
            <a:rect l="0" t="0" r="r" b="b"/>
            <a:pathLst>
              <a:path w="37" h="16">
                <a:moveTo>
                  <a:pt x="20" y="16"/>
                </a:moveTo>
                <a:cubicBezTo>
                  <a:pt x="21" y="16"/>
                  <a:pt x="21" y="16"/>
                  <a:pt x="21" y="16"/>
                </a:cubicBezTo>
                <a:cubicBezTo>
                  <a:pt x="21" y="16"/>
                  <a:pt x="22" y="16"/>
                  <a:pt x="22" y="16"/>
                </a:cubicBezTo>
                <a:cubicBezTo>
                  <a:pt x="22" y="16"/>
                  <a:pt x="22" y="16"/>
                  <a:pt x="22" y="16"/>
                </a:cubicBezTo>
                <a:cubicBezTo>
                  <a:pt x="22" y="16"/>
                  <a:pt x="23" y="16"/>
                  <a:pt x="23" y="16"/>
                </a:cubicBezTo>
                <a:cubicBezTo>
                  <a:pt x="23" y="16"/>
                  <a:pt x="24" y="16"/>
                  <a:pt x="24" y="16"/>
                </a:cubicBezTo>
                <a:cubicBezTo>
                  <a:pt x="24" y="16"/>
                  <a:pt x="24" y="16"/>
                  <a:pt x="24" y="16"/>
                </a:cubicBezTo>
                <a:cubicBezTo>
                  <a:pt x="24" y="16"/>
                  <a:pt x="24" y="16"/>
                  <a:pt x="24" y="16"/>
                </a:cubicBezTo>
                <a:cubicBezTo>
                  <a:pt x="25" y="16"/>
                  <a:pt x="25" y="16"/>
                  <a:pt x="25" y="16"/>
                </a:cubicBezTo>
                <a:cubicBezTo>
                  <a:pt x="25" y="16"/>
                  <a:pt x="26" y="16"/>
                  <a:pt x="26" y="16"/>
                </a:cubicBezTo>
                <a:cubicBezTo>
                  <a:pt x="26" y="16"/>
                  <a:pt x="26" y="16"/>
                  <a:pt x="26" y="15"/>
                </a:cubicBezTo>
                <a:cubicBezTo>
                  <a:pt x="26" y="15"/>
                  <a:pt x="26" y="15"/>
                  <a:pt x="26" y="15"/>
                </a:cubicBezTo>
                <a:cubicBezTo>
                  <a:pt x="26" y="15"/>
                  <a:pt x="27" y="15"/>
                  <a:pt x="27" y="15"/>
                </a:cubicBezTo>
                <a:cubicBezTo>
                  <a:pt x="27" y="15"/>
                  <a:pt x="27" y="15"/>
                  <a:pt x="27" y="15"/>
                </a:cubicBezTo>
                <a:cubicBezTo>
                  <a:pt x="27" y="15"/>
                  <a:pt x="27" y="15"/>
                  <a:pt x="27" y="15"/>
                </a:cubicBezTo>
                <a:cubicBezTo>
                  <a:pt x="28" y="15"/>
                  <a:pt x="29" y="15"/>
                  <a:pt x="29" y="15"/>
                </a:cubicBezTo>
                <a:cubicBezTo>
                  <a:pt x="29" y="15"/>
                  <a:pt x="29" y="15"/>
                  <a:pt x="29" y="15"/>
                </a:cubicBezTo>
                <a:cubicBezTo>
                  <a:pt x="29" y="15"/>
                  <a:pt x="29" y="15"/>
                  <a:pt x="30" y="15"/>
                </a:cubicBezTo>
                <a:cubicBezTo>
                  <a:pt x="30" y="15"/>
                  <a:pt x="30" y="15"/>
                  <a:pt x="30" y="15"/>
                </a:cubicBezTo>
                <a:cubicBezTo>
                  <a:pt x="30" y="14"/>
                  <a:pt x="30" y="14"/>
                  <a:pt x="30" y="14"/>
                </a:cubicBezTo>
                <a:cubicBezTo>
                  <a:pt x="30" y="14"/>
                  <a:pt x="31" y="14"/>
                  <a:pt x="31" y="14"/>
                </a:cubicBezTo>
                <a:cubicBezTo>
                  <a:pt x="31" y="14"/>
                  <a:pt x="32" y="15"/>
                  <a:pt x="32" y="15"/>
                </a:cubicBezTo>
                <a:cubicBezTo>
                  <a:pt x="32" y="15"/>
                  <a:pt x="32" y="15"/>
                  <a:pt x="32" y="14"/>
                </a:cubicBezTo>
                <a:cubicBezTo>
                  <a:pt x="32" y="14"/>
                  <a:pt x="32" y="14"/>
                  <a:pt x="32" y="14"/>
                </a:cubicBezTo>
                <a:cubicBezTo>
                  <a:pt x="32" y="14"/>
                  <a:pt x="32" y="14"/>
                  <a:pt x="32" y="14"/>
                </a:cubicBezTo>
                <a:cubicBezTo>
                  <a:pt x="32" y="14"/>
                  <a:pt x="32" y="13"/>
                  <a:pt x="32" y="13"/>
                </a:cubicBezTo>
                <a:cubicBezTo>
                  <a:pt x="32" y="13"/>
                  <a:pt x="32" y="13"/>
                  <a:pt x="32" y="13"/>
                </a:cubicBezTo>
                <a:cubicBezTo>
                  <a:pt x="32" y="13"/>
                  <a:pt x="32" y="13"/>
                  <a:pt x="32" y="13"/>
                </a:cubicBezTo>
                <a:cubicBezTo>
                  <a:pt x="32" y="13"/>
                  <a:pt x="32" y="13"/>
                  <a:pt x="33" y="13"/>
                </a:cubicBezTo>
                <a:cubicBezTo>
                  <a:pt x="33" y="13"/>
                  <a:pt x="33" y="13"/>
                  <a:pt x="33" y="13"/>
                </a:cubicBezTo>
                <a:cubicBezTo>
                  <a:pt x="33" y="13"/>
                  <a:pt x="33" y="12"/>
                  <a:pt x="33" y="12"/>
                </a:cubicBezTo>
                <a:cubicBezTo>
                  <a:pt x="33" y="12"/>
                  <a:pt x="34" y="13"/>
                  <a:pt x="34" y="13"/>
                </a:cubicBezTo>
                <a:cubicBezTo>
                  <a:pt x="34" y="13"/>
                  <a:pt x="34" y="12"/>
                  <a:pt x="34" y="12"/>
                </a:cubicBezTo>
                <a:cubicBezTo>
                  <a:pt x="34" y="12"/>
                  <a:pt x="34" y="12"/>
                  <a:pt x="34" y="11"/>
                </a:cubicBezTo>
                <a:cubicBezTo>
                  <a:pt x="34" y="11"/>
                  <a:pt x="34" y="10"/>
                  <a:pt x="34" y="10"/>
                </a:cubicBezTo>
                <a:cubicBezTo>
                  <a:pt x="34" y="10"/>
                  <a:pt x="34" y="10"/>
                  <a:pt x="34" y="10"/>
                </a:cubicBezTo>
                <a:cubicBezTo>
                  <a:pt x="34" y="10"/>
                  <a:pt x="35" y="10"/>
                  <a:pt x="35" y="10"/>
                </a:cubicBezTo>
                <a:cubicBezTo>
                  <a:pt x="35" y="10"/>
                  <a:pt x="35" y="10"/>
                  <a:pt x="35" y="10"/>
                </a:cubicBezTo>
                <a:cubicBezTo>
                  <a:pt x="35" y="9"/>
                  <a:pt x="35" y="9"/>
                  <a:pt x="35" y="9"/>
                </a:cubicBezTo>
                <a:cubicBezTo>
                  <a:pt x="35" y="9"/>
                  <a:pt x="34" y="9"/>
                  <a:pt x="34" y="9"/>
                </a:cubicBezTo>
                <a:cubicBezTo>
                  <a:pt x="34" y="9"/>
                  <a:pt x="34" y="9"/>
                  <a:pt x="34" y="9"/>
                </a:cubicBezTo>
                <a:cubicBezTo>
                  <a:pt x="34" y="9"/>
                  <a:pt x="34" y="8"/>
                  <a:pt x="34" y="8"/>
                </a:cubicBezTo>
                <a:cubicBezTo>
                  <a:pt x="34" y="8"/>
                  <a:pt x="34" y="8"/>
                  <a:pt x="34" y="8"/>
                </a:cubicBezTo>
                <a:cubicBezTo>
                  <a:pt x="34" y="8"/>
                  <a:pt x="34" y="8"/>
                  <a:pt x="35" y="8"/>
                </a:cubicBezTo>
                <a:cubicBezTo>
                  <a:pt x="35" y="8"/>
                  <a:pt x="35" y="8"/>
                  <a:pt x="35" y="8"/>
                </a:cubicBezTo>
                <a:cubicBezTo>
                  <a:pt x="35" y="8"/>
                  <a:pt x="35" y="8"/>
                  <a:pt x="35" y="8"/>
                </a:cubicBezTo>
                <a:cubicBezTo>
                  <a:pt x="35" y="8"/>
                  <a:pt x="36" y="8"/>
                  <a:pt x="36" y="8"/>
                </a:cubicBezTo>
                <a:cubicBezTo>
                  <a:pt x="36" y="8"/>
                  <a:pt x="36" y="8"/>
                  <a:pt x="36" y="8"/>
                </a:cubicBezTo>
                <a:cubicBezTo>
                  <a:pt x="37" y="8"/>
                  <a:pt x="37" y="8"/>
                  <a:pt x="37" y="8"/>
                </a:cubicBezTo>
                <a:cubicBezTo>
                  <a:pt x="37" y="8"/>
                  <a:pt x="37" y="8"/>
                  <a:pt x="37" y="8"/>
                </a:cubicBezTo>
                <a:cubicBezTo>
                  <a:pt x="37" y="8"/>
                  <a:pt x="37" y="7"/>
                  <a:pt x="37" y="7"/>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6" y="5"/>
                  <a:pt x="37" y="5"/>
                  <a:pt x="36" y="4"/>
                </a:cubicBezTo>
                <a:cubicBezTo>
                  <a:pt x="36" y="4"/>
                  <a:pt x="36" y="4"/>
                  <a:pt x="36" y="4"/>
                </a:cubicBezTo>
                <a:cubicBezTo>
                  <a:pt x="36" y="3"/>
                  <a:pt x="37" y="3"/>
                  <a:pt x="36" y="3"/>
                </a:cubicBezTo>
                <a:cubicBezTo>
                  <a:pt x="36" y="3"/>
                  <a:pt x="36" y="2"/>
                  <a:pt x="36" y="2"/>
                </a:cubicBezTo>
                <a:cubicBezTo>
                  <a:pt x="36" y="2"/>
                  <a:pt x="36" y="2"/>
                  <a:pt x="35" y="2"/>
                </a:cubicBezTo>
                <a:cubicBezTo>
                  <a:pt x="35" y="1"/>
                  <a:pt x="34" y="1"/>
                  <a:pt x="34" y="1"/>
                </a:cubicBezTo>
                <a:cubicBezTo>
                  <a:pt x="34" y="1"/>
                  <a:pt x="33" y="1"/>
                  <a:pt x="33" y="2"/>
                </a:cubicBezTo>
                <a:cubicBezTo>
                  <a:pt x="33" y="2"/>
                  <a:pt x="33" y="2"/>
                  <a:pt x="33" y="2"/>
                </a:cubicBezTo>
                <a:cubicBezTo>
                  <a:pt x="33" y="2"/>
                  <a:pt x="30" y="1"/>
                  <a:pt x="30" y="1"/>
                </a:cubicBezTo>
                <a:cubicBezTo>
                  <a:pt x="30" y="1"/>
                  <a:pt x="30" y="1"/>
                  <a:pt x="30" y="1"/>
                </a:cubicBezTo>
                <a:cubicBezTo>
                  <a:pt x="29" y="0"/>
                  <a:pt x="29" y="0"/>
                  <a:pt x="29" y="0"/>
                </a:cubicBezTo>
                <a:cubicBezTo>
                  <a:pt x="29" y="0"/>
                  <a:pt x="28" y="0"/>
                  <a:pt x="28" y="0"/>
                </a:cubicBezTo>
                <a:cubicBezTo>
                  <a:pt x="28" y="0"/>
                  <a:pt x="27" y="0"/>
                  <a:pt x="27" y="0"/>
                </a:cubicBezTo>
                <a:cubicBezTo>
                  <a:pt x="27" y="0"/>
                  <a:pt x="27" y="0"/>
                  <a:pt x="27" y="1"/>
                </a:cubicBezTo>
                <a:cubicBezTo>
                  <a:pt x="27" y="1"/>
                  <a:pt x="26" y="2"/>
                  <a:pt x="26" y="2"/>
                </a:cubicBezTo>
                <a:cubicBezTo>
                  <a:pt x="26" y="2"/>
                  <a:pt x="25" y="3"/>
                  <a:pt x="25" y="3"/>
                </a:cubicBezTo>
                <a:cubicBezTo>
                  <a:pt x="25" y="3"/>
                  <a:pt x="24" y="3"/>
                  <a:pt x="24" y="3"/>
                </a:cubicBezTo>
                <a:cubicBezTo>
                  <a:pt x="24" y="3"/>
                  <a:pt x="23" y="3"/>
                  <a:pt x="23" y="3"/>
                </a:cubicBezTo>
                <a:cubicBezTo>
                  <a:pt x="23" y="3"/>
                  <a:pt x="22" y="2"/>
                  <a:pt x="22" y="2"/>
                </a:cubicBezTo>
                <a:cubicBezTo>
                  <a:pt x="21" y="2"/>
                  <a:pt x="21" y="2"/>
                  <a:pt x="21" y="1"/>
                </a:cubicBezTo>
                <a:cubicBezTo>
                  <a:pt x="21" y="1"/>
                  <a:pt x="21" y="2"/>
                  <a:pt x="21" y="2"/>
                </a:cubicBezTo>
                <a:cubicBezTo>
                  <a:pt x="21" y="2"/>
                  <a:pt x="20" y="3"/>
                  <a:pt x="21" y="3"/>
                </a:cubicBezTo>
                <a:cubicBezTo>
                  <a:pt x="21" y="3"/>
                  <a:pt x="20" y="3"/>
                  <a:pt x="20" y="3"/>
                </a:cubicBezTo>
                <a:cubicBezTo>
                  <a:pt x="20" y="3"/>
                  <a:pt x="20" y="3"/>
                  <a:pt x="20" y="3"/>
                </a:cubicBezTo>
                <a:cubicBezTo>
                  <a:pt x="19" y="3"/>
                  <a:pt x="19" y="3"/>
                  <a:pt x="19" y="4"/>
                </a:cubicBezTo>
                <a:cubicBezTo>
                  <a:pt x="19" y="4"/>
                  <a:pt x="19" y="4"/>
                  <a:pt x="19" y="4"/>
                </a:cubicBezTo>
                <a:cubicBezTo>
                  <a:pt x="19" y="4"/>
                  <a:pt x="18" y="4"/>
                  <a:pt x="18" y="4"/>
                </a:cubicBezTo>
                <a:cubicBezTo>
                  <a:pt x="17" y="5"/>
                  <a:pt x="16" y="5"/>
                  <a:pt x="16" y="5"/>
                </a:cubicBezTo>
                <a:cubicBezTo>
                  <a:pt x="16" y="6"/>
                  <a:pt x="16" y="6"/>
                  <a:pt x="16" y="6"/>
                </a:cubicBezTo>
                <a:cubicBezTo>
                  <a:pt x="16" y="6"/>
                  <a:pt x="16" y="6"/>
                  <a:pt x="16" y="6"/>
                </a:cubicBezTo>
                <a:cubicBezTo>
                  <a:pt x="16" y="6"/>
                  <a:pt x="16" y="6"/>
                  <a:pt x="16" y="7"/>
                </a:cubicBezTo>
                <a:cubicBezTo>
                  <a:pt x="17" y="7"/>
                  <a:pt x="17" y="7"/>
                  <a:pt x="17" y="7"/>
                </a:cubicBezTo>
                <a:cubicBezTo>
                  <a:pt x="17" y="7"/>
                  <a:pt x="17" y="7"/>
                  <a:pt x="17" y="7"/>
                </a:cubicBezTo>
                <a:cubicBezTo>
                  <a:pt x="17" y="7"/>
                  <a:pt x="17" y="8"/>
                  <a:pt x="16" y="8"/>
                </a:cubicBezTo>
                <a:cubicBezTo>
                  <a:pt x="16" y="8"/>
                  <a:pt x="17" y="8"/>
                  <a:pt x="17" y="8"/>
                </a:cubicBezTo>
                <a:cubicBezTo>
                  <a:pt x="17" y="8"/>
                  <a:pt x="17" y="8"/>
                  <a:pt x="17" y="8"/>
                </a:cubicBezTo>
                <a:cubicBezTo>
                  <a:pt x="17" y="8"/>
                  <a:pt x="17" y="9"/>
                  <a:pt x="17" y="9"/>
                </a:cubicBezTo>
                <a:cubicBezTo>
                  <a:pt x="17" y="9"/>
                  <a:pt x="17" y="9"/>
                  <a:pt x="17" y="9"/>
                </a:cubicBezTo>
                <a:cubicBezTo>
                  <a:pt x="17" y="10"/>
                  <a:pt x="17" y="10"/>
                  <a:pt x="17" y="10"/>
                </a:cubicBezTo>
                <a:cubicBezTo>
                  <a:pt x="17" y="10"/>
                  <a:pt x="16" y="9"/>
                  <a:pt x="16" y="8"/>
                </a:cubicBezTo>
                <a:cubicBezTo>
                  <a:pt x="15" y="8"/>
                  <a:pt x="15" y="8"/>
                  <a:pt x="15" y="8"/>
                </a:cubicBezTo>
                <a:cubicBezTo>
                  <a:pt x="15" y="8"/>
                  <a:pt x="15" y="8"/>
                  <a:pt x="15" y="9"/>
                </a:cubicBezTo>
                <a:cubicBezTo>
                  <a:pt x="15" y="9"/>
                  <a:pt x="15" y="9"/>
                  <a:pt x="15" y="9"/>
                </a:cubicBezTo>
                <a:cubicBezTo>
                  <a:pt x="15" y="9"/>
                  <a:pt x="14" y="8"/>
                  <a:pt x="14" y="8"/>
                </a:cubicBezTo>
                <a:cubicBezTo>
                  <a:pt x="14" y="8"/>
                  <a:pt x="13" y="8"/>
                  <a:pt x="13" y="8"/>
                </a:cubicBezTo>
                <a:cubicBezTo>
                  <a:pt x="13" y="8"/>
                  <a:pt x="13" y="8"/>
                  <a:pt x="13" y="9"/>
                </a:cubicBezTo>
                <a:cubicBezTo>
                  <a:pt x="12" y="9"/>
                  <a:pt x="12" y="9"/>
                  <a:pt x="12" y="9"/>
                </a:cubicBezTo>
                <a:cubicBezTo>
                  <a:pt x="11" y="9"/>
                  <a:pt x="11" y="9"/>
                  <a:pt x="10" y="9"/>
                </a:cubicBezTo>
                <a:cubicBezTo>
                  <a:pt x="10" y="9"/>
                  <a:pt x="10" y="9"/>
                  <a:pt x="10" y="9"/>
                </a:cubicBezTo>
                <a:cubicBezTo>
                  <a:pt x="10" y="9"/>
                  <a:pt x="9" y="9"/>
                  <a:pt x="9" y="9"/>
                </a:cubicBezTo>
                <a:cubicBezTo>
                  <a:pt x="9" y="9"/>
                  <a:pt x="9" y="9"/>
                  <a:pt x="9" y="10"/>
                </a:cubicBezTo>
                <a:cubicBezTo>
                  <a:pt x="9" y="10"/>
                  <a:pt x="9" y="10"/>
                  <a:pt x="9" y="10"/>
                </a:cubicBezTo>
                <a:cubicBezTo>
                  <a:pt x="9" y="10"/>
                  <a:pt x="7" y="10"/>
                  <a:pt x="7" y="10"/>
                </a:cubicBezTo>
                <a:cubicBezTo>
                  <a:pt x="7" y="10"/>
                  <a:pt x="7" y="10"/>
                  <a:pt x="7" y="10"/>
                </a:cubicBezTo>
                <a:cubicBezTo>
                  <a:pt x="7" y="10"/>
                  <a:pt x="7" y="10"/>
                  <a:pt x="7" y="9"/>
                </a:cubicBezTo>
                <a:cubicBezTo>
                  <a:pt x="6" y="9"/>
                  <a:pt x="6" y="9"/>
                  <a:pt x="6" y="9"/>
                </a:cubicBezTo>
                <a:cubicBezTo>
                  <a:pt x="6" y="9"/>
                  <a:pt x="5" y="9"/>
                  <a:pt x="5" y="9"/>
                </a:cubicBezTo>
                <a:cubicBezTo>
                  <a:pt x="4" y="9"/>
                  <a:pt x="4" y="9"/>
                  <a:pt x="4" y="9"/>
                </a:cubicBezTo>
                <a:cubicBezTo>
                  <a:pt x="4" y="10"/>
                  <a:pt x="4" y="10"/>
                  <a:pt x="4" y="10"/>
                </a:cubicBezTo>
                <a:cubicBezTo>
                  <a:pt x="4" y="10"/>
                  <a:pt x="3" y="11"/>
                  <a:pt x="3" y="11"/>
                </a:cubicBezTo>
                <a:cubicBezTo>
                  <a:pt x="3" y="11"/>
                  <a:pt x="3" y="11"/>
                  <a:pt x="3" y="10"/>
                </a:cubicBezTo>
                <a:cubicBezTo>
                  <a:pt x="3" y="10"/>
                  <a:pt x="2" y="9"/>
                  <a:pt x="2" y="9"/>
                </a:cubicBezTo>
                <a:cubicBezTo>
                  <a:pt x="2" y="9"/>
                  <a:pt x="2" y="9"/>
                  <a:pt x="2" y="9"/>
                </a:cubicBezTo>
                <a:cubicBezTo>
                  <a:pt x="0" y="9"/>
                  <a:pt x="0" y="9"/>
                  <a:pt x="0" y="9"/>
                </a:cubicBezTo>
                <a:cubicBezTo>
                  <a:pt x="0" y="9"/>
                  <a:pt x="0" y="9"/>
                  <a:pt x="0" y="10"/>
                </a:cubicBezTo>
                <a:cubicBezTo>
                  <a:pt x="0" y="10"/>
                  <a:pt x="0" y="10"/>
                  <a:pt x="0" y="10"/>
                </a:cubicBezTo>
                <a:cubicBezTo>
                  <a:pt x="0" y="10"/>
                  <a:pt x="0" y="10"/>
                  <a:pt x="0" y="10"/>
                </a:cubicBezTo>
                <a:cubicBezTo>
                  <a:pt x="0" y="10"/>
                  <a:pt x="0" y="11"/>
                  <a:pt x="0" y="11"/>
                </a:cubicBezTo>
                <a:cubicBezTo>
                  <a:pt x="0" y="11"/>
                  <a:pt x="0" y="11"/>
                  <a:pt x="0" y="11"/>
                </a:cubicBezTo>
                <a:cubicBezTo>
                  <a:pt x="0" y="11"/>
                  <a:pt x="0" y="11"/>
                  <a:pt x="0" y="12"/>
                </a:cubicBezTo>
                <a:cubicBezTo>
                  <a:pt x="0" y="12"/>
                  <a:pt x="0" y="12"/>
                  <a:pt x="0" y="12"/>
                </a:cubicBezTo>
                <a:cubicBezTo>
                  <a:pt x="0" y="12"/>
                  <a:pt x="0" y="12"/>
                  <a:pt x="0" y="12"/>
                </a:cubicBezTo>
                <a:cubicBezTo>
                  <a:pt x="0" y="12"/>
                  <a:pt x="2" y="13"/>
                  <a:pt x="2" y="13"/>
                </a:cubicBezTo>
                <a:cubicBezTo>
                  <a:pt x="2" y="13"/>
                  <a:pt x="3" y="14"/>
                  <a:pt x="3" y="13"/>
                </a:cubicBezTo>
                <a:cubicBezTo>
                  <a:pt x="3" y="13"/>
                  <a:pt x="3" y="13"/>
                  <a:pt x="3" y="13"/>
                </a:cubicBezTo>
                <a:cubicBezTo>
                  <a:pt x="4" y="13"/>
                  <a:pt x="4" y="12"/>
                  <a:pt x="4" y="13"/>
                </a:cubicBezTo>
                <a:cubicBezTo>
                  <a:pt x="4" y="13"/>
                  <a:pt x="4" y="13"/>
                  <a:pt x="4" y="13"/>
                </a:cubicBezTo>
                <a:cubicBezTo>
                  <a:pt x="5" y="14"/>
                  <a:pt x="5" y="14"/>
                  <a:pt x="5" y="14"/>
                </a:cubicBezTo>
                <a:cubicBezTo>
                  <a:pt x="5" y="14"/>
                  <a:pt x="6" y="14"/>
                  <a:pt x="6" y="14"/>
                </a:cubicBezTo>
                <a:cubicBezTo>
                  <a:pt x="6" y="14"/>
                  <a:pt x="7" y="14"/>
                  <a:pt x="7" y="14"/>
                </a:cubicBezTo>
                <a:cubicBezTo>
                  <a:pt x="8" y="13"/>
                  <a:pt x="8" y="13"/>
                  <a:pt x="8" y="13"/>
                </a:cubicBezTo>
                <a:cubicBezTo>
                  <a:pt x="8" y="13"/>
                  <a:pt x="8" y="13"/>
                  <a:pt x="8" y="13"/>
                </a:cubicBezTo>
                <a:cubicBezTo>
                  <a:pt x="8" y="13"/>
                  <a:pt x="12" y="12"/>
                  <a:pt x="12" y="12"/>
                </a:cubicBezTo>
                <a:cubicBezTo>
                  <a:pt x="13" y="12"/>
                  <a:pt x="13" y="12"/>
                  <a:pt x="13" y="12"/>
                </a:cubicBezTo>
                <a:cubicBezTo>
                  <a:pt x="13" y="12"/>
                  <a:pt x="13" y="12"/>
                  <a:pt x="13" y="12"/>
                </a:cubicBezTo>
                <a:cubicBezTo>
                  <a:pt x="13" y="12"/>
                  <a:pt x="13" y="13"/>
                  <a:pt x="13" y="13"/>
                </a:cubicBezTo>
                <a:cubicBezTo>
                  <a:pt x="13" y="14"/>
                  <a:pt x="14" y="14"/>
                  <a:pt x="14" y="14"/>
                </a:cubicBezTo>
                <a:cubicBezTo>
                  <a:pt x="14" y="15"/>
                  <a:pt x="14" y="15"/>
                  <a:pt x="15" y="15"/>
                </a:cubicBezTo>
                <a:cubicBezTo>
                  <a:pt x="15" y="15"/>
                  <a:pt x="15" y="15"/>
                  <a:pt x="15" y="15"/>
                </a:cubicBezTo>
                <a:cubicBezTo>
                  <a:pt x="16" y="15"/>
                  <a:pt x="16" y="15"/>
                  <a:pt x="16" y="15"/>
                </a:cubicBezTo>
                <a:cubicBezTo>
                  <a:pt x="17" y="15"/>
                  <a:pt x="19" y="15"/>
                  <a:pt x="20" y="15"/>
                </a:cubicBezTo>
                <a:cubicBezTo>
                  <a:pt x="20" y="15"/>
                  <a:pt x="20" y="16"/>
                  <a:pt x="20"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9" name="Freeform 863"/>
          <p:cNvSpPr>
            <a:spLocks/>
          </p:cNvSpPr>
          <p:nvPr/>
        </p:nvSpPr>
        <p:spPr bwMode="auto">
          <a:xfrm>
            <a:off x="4599261" y="2740330"/>
            <a:ext cx="297074" cy="236907"/>
          </a:xfrm>
          <a:custGeom>
            <a:avLst/>
            <a:gdLst/>
            <a:ahLst/>
            <a:cxnLst>
              <a:cxn ang="0">
                <a:pos x="24" y="36"/>
              </a:cxn>
              <a:cxn ang="0">
                <a:pos x="26" y="35"/>
              </a:cxn>
              <a:cxn ang="0">
                <a:pos x="27" y="36"/>
              </a:cxn>
              <a:cxn ang="0">
                <a:pos x="27" y="38"/>
              </a:cxn>
              <a:cxn ang="0">
                <a:pos x="30" y="37"/>
              </a:cxn>
              <a:cxn ang="0">
                <a:pos x="34" y="37"/>
              </a:cxn>
              <a:cxn ang="0">
                <a:pos x="37" y="37"/>
              </a:cxn>
              <a:cxn ang="0">
                <a:pos x="41" y="39"/>
              </a:cxn>
              <a:cxn ang="0">
                <a:pos x="43" y="39"/>
              </a:cxn>
              <a:cxn ang="0">
                <a:pos x="42" y="35"/>
              </a:cxn>
              <a:cxn ang="0">
                <a:pos x="49" y="29"/>
              </a:cxn>
              <a:cxn ang="0">
                <a:pos x="49" y="27"/>
              </a:cxn>
              <a:cxn ang="0">
                <a:pos x="46" y="22"/>
              </a:cxn>
              <a:cxn ang="0">
                <a:pos x="46" y="19"/>
              </a:cxn>
              <a:cxn ang="0">
                <a:pos x="44" y="17"/>
              </a:cxn>
              <a:cxn ang="0">
                <a:pos x="47" y="11"/>
              </a:cxn>
              <a:cxn ang="0">
                <a:pos x="45" y="4"/>
              </a:cxn>
              <a:cxn ang="0">
                <a:pos x="35" y="4"/>
              </a:cxn>
              <a:cxn ang="0">
                <a:pos x="26" y="4"/>
              </a:cxn>
              <a:cxn ang="0">
                <a:pos x="27" y="3"/>
              </a:cxn>
              <a:cxn ang="0">
                <a:pos x="21" y="3"/>
              </a:cxn>
              <a:cxn ang="0">
                <a:pos x="22" y="1"/>
              </a:cxn>
              <a:cxn ang="0">
                <a:pos x="12" y="2"/>
              </a:cxn>
              <a:cxn ang="0">
                <a:pos x="6" y="5"/>
              </a:cxn>
              <a:cxn ang="0">
                <a:pos x="0" y="6"/>
              </a:cxn>
              <a:cxn ang="0">
                <a:pos x="2" y="7"/>
              </a:cxn>
              <a:cxn ang="0">
                <a:pos x="0" y="8"/>
              </a:cxn>
              <a:cxn ang="0">
                <a:pos x="1" y="12"/>
              </a:cxn>
              <a:cxn ang="0">
                <a:pos x="0" y="13"/>
              </a:cxn>
              <a:cxn ang="0">
                <a:pos x="1" y="15"/>
              </a:cxn>
              <a:cxn ang="0">
                <a:pos x="2" y="17"/>
              </a:cxn>
              <a:cxn ang="0">
                <a:pos x="2" y="18"/>
              </a:cxn>
              <a:cxn ang="0">
                <a:pos x="2" y="20"/>
              </a:cxn>
              <a:cxn ang="0">
                <a:pos x="3" y="22"/>
              </a:cxn>
              <a:cxn ang="0">
                <a:pos x="4" y="24"/>
              </a:cxn>
              <a:cxn ang="0">
                <a:pos x="3" y="27"/>
              </a:cxn>
              <a:cxn ang="0">
                <a:pos x="4" y="26"/>
              </a:cxn>
              <a:cxn ang="0">
                <a:pos x="9" y="28"/>
              </a:cxn>
              <a:cxn ang="0">
                <a:pos x="11" y="29"/>
              </a:cxn>
              <a:cxn ang="0">
                <a:pos x="10" y="30"/>
              </a:cxn>
              <a:cxn ang="0">
                <a:pos x="13" y="31"/>
              </a:cxn>
              <a:cxn ang="0">
                <a:pos x="13" y="30"/>
              </a:cxn>
              <a:cxn ang="0">
                <a:pos x="17" y="31"/>
              </a:cxn>
              <a:cxn ang="0">
                <a:pos x="17" y="32"/>
              </a:cxn>
              <a:cxn ang="0">
                <a:pos x="19" y="32"/>
              </a:cxn>
              <a:cxn ang="0">
                <a:pos x="22" y="34"/>
              </a:cxn>
            </a:cxnLst>
            <a:rect l="0" t="0" r="r" b="b"/>
            <a:pathLst>
              <a:path w="49" h="39">
                <a:moveTo>
                  <a:pt x="23" y="36"/>
                </a:moveTo>
                <a:cubicBezTo>
                  <a:pt x="23" y="36"/>
                  <a:pt x="23" y="36"/>
                  <a:pt x="23" y="36"/>
                </a:cubicBezTo>
                <a:cubicBezTo>
                  <a:pt x="23" y="36"/>
                  <a:pt x="24" y="36"/>
                  <a:pt x="24" y="36"/>
                </a:cubicBezTo>
                <a:cubicBezTo>
                  <a:pt x="24" y="36"/>
                  <a:pt x="24" y="36"/>
                  <a:pt x="24" y="36"/>
                </a:cubicBezTo>
                <a:cubicBezTo>
                  <a:pt x="24" y="36"/>
                  <a:pt x="26" y="36"/>
                  <a:pt x="26" y="35"/>
                </a:cubicBezTo>
                <a:cubicBezTo>
                  <a:pt x="26" y="35"/>
                  <a:pt x="26" y="35"/>
                  <a:pt x="26" y="35"/>
                </a:cubicBezTo>
                <a:cubicBezTo>
                  <a:pt x="26" y="35"/>
                  <a:pt x="26" y="36"/>
                  <a:pt x="26" y="36"/>
                </a:cubicBezTo>
                <a:cubicBezTo>
                  <a:pt x="26" y="36"/>
                  <a:pt x="27" y="36"/>
                  <a:pt x="27" y="36"/>
                </a:cubicBezTo>
                <a:cubicBezTo>
                  <a:pt x="27" y="36"/>
                  <a:pt x="27" y="36"/>
                  <a:pt x="27" y="36"/>
                </a:cubicBezTo>
                <a:cubicBezTo>
                  <a:pt x="27" y="36"/>
                  <a:pt x="27" y="37"/>
                  <a:pt x="27" y="37"/>
                </a:cubicBezTo>
                <a:cubicBezTo>
                  <a:pt x="27" y="37"/>
                  <a:pt x="27" y="37"/>
                  <a:pt x="27" y="37"/>
                </a:cubicBezTo>
                <a:cubicBezTo>
                  <a:pt x="27" y="38"/>
                  <a:pt x="27" y="38"/>
                  <a:pt x="27" y="38"/>
                </a:cubicBezTo>
                <a:cubicBezTo>
                  <a:pt x="27" y="38"/>
                  <a:pt x="28" y="38"/>
                  <a:pt x="28" y="38"/>
                </a:cubicBezTo>
                <a:cubicBezTo>
                  <a:pt x="28" y="38"/>
                  <a:pt x="28" y="38"/>
                  <a:pt x="28" y="37"/>
                </a:cubicBezTo>
                <a:cubicBezTo>
                  <a:pt x="29" y="37"/>
                  <a:pt x="30" y="37"/>
                  <a:pt x="30" y="37"/>
                </a:cubicBezTo>
                <a:cubicBezTo>
                  <a:pt x="31" y="36"/>
                  <a:pt x="31" y="37"/>
                  <a:pt x="31" y="37"/>
                </a:cubicBezTo>
                <a:cubicBezTo>
                  <a:pt x="33" y="37"/>
                  <a:pt x="33" y="37"/>
                  <a:pt x="33" y="37"/>
                </a:cubicBezTo>
                <a:cubicBezTo>
                  <a:pt x="33" y="37"/>
                  <a:pt x="34" y="37"/>
                  <a:pt x="34" y="37"/>
                </a:cubicBezTo>
                <a:cubicBezTo>
                  <a:pt x="34" y="37"/>
                  <a:pt x="35" y="36"/>
                  <a:pt x="35" y="36"/>
                </a:cubicBezTo>
                <a:cubicBezTo>
                  <a:pt x="36" y="36"/>
                  <a:pt x="36" y="36"/>
                  <a:pt x="36" y="36"/>
                </a:cubicBezTo>
                <a:cubicBezTo>
                  <a:pt x="36" y="36"/>
                  <a:pt x="37" y="37"/>
                  <a:pt x="37" y="37"/>
                </a:cubicBezTo>
                <a:cubicBezTo>
                  <a:pt x="37" y="37"/>
                  <a:pt x="38" y="37"/>
                  <a:pt x="39" y="37"/>
                </a:cubicBezTo>
                <a:cubicBezTo>
                  <a:pt x="39" y="38"/>
                  <a:pt x="40" y="38"/>
                  <a:pt x="40" y="38"/>
                </a:cubicBezTo>
                <a:cubicBezTo>
                  <a:pt x="40" y="38"/>
                  <a:pt x="41" y="38"/>
                  <a:pt x="41" y="39"/>
                </a:cubicBezTo>
                <a:cubicBezTo>
                  <a:pt x="41" y="38"/>
                  <a:pt x="41" y="39"/>
                  <a:pt x="41" y="39"/>
                </a:cubicBezTo>
                <a:cubicBezTo>
                  <a:pt x="41" y="39"/>
                  <a:pt x="42" y="39"/>
                  <a:pt x="42" y="39"/>
                </a:cubicBezTo>
                <a:cubicBezTo>
                  <a:pt x="43" y="39"/>
                  <a:pt x="43" y="39"/>
                  <a:pt x="43" y="39"/>
                </a:cubicBezTo>
                <a:cubicBezTo>
                  <a:pt x="42" y="38"/>
                  <a:pt x="42" y="37"/>
                  <a:pt x="42" y="37"/>
                </a:cubicBezTo>
                <a:cubicBezTo>
                  <a:pt x="42" y="37"/>
                  <a:pt x="42" y="36"/>
                  <a:pt x="42" y="36"/>
                </a:cubicBezTo>
                <a:cubicBezTo>
                  <a:pt x="42" y="35"/>
                  <a:pt x="42" y="35"/>
                  <a:pt x="42" y="35"/>
                </a:cubicBezTo>
                <a:cubicBezTo>
                  <a:pt x="42" y="35"/>
                  <a:pt x="45" y="32"/>
                  <a:pt x="46" y="31"/>
                </a:cubicBezTo>
                <a:cubicBezTo>
                  <a:pt x="46" y="31"/>
                  <a:pt x="47" y="31"/>
                  <a:pt x="47" y="31"/>
                </a:cubicBezTo>
                <a:cubicBezTo>
                  <a:pt x="49" y="30"/>
                  <a:pt x="49" y="29"/>
                  <a:pt x="49" y="29"/>
                </a:cubicBezTo>
                <a:cubicBezTo>
                  <a:pt x="49" y="28"/>
                  <a:pt x="49" y="28"/>
                  <a:pt x="49" y="28"/>
                </a:cubicBezTo>
                <a:cubicBezTo>
                  <a:pt x="48" y="27"/>
                  <a:pt x="49" y="27"/>
                  <a:pt x="49" y="27"/>
                </a:cubicBezTo>
                <a:cubicBezTo>
                  <a:pt x="49" y="27"/>
                  <a:pt x="49" y="27"/>
                  <a:pt x="49" y="27"/>
                </a:cubicBezTo>
                <a:cubicBezTo>
                  <a:pt x="49" y="27"/>
                  <a:pt x="48" y="26"/>
                  <a:pt x="48" y="26"/>
                </a:cubicBezTo>
                <a:cubicBezTo>
                  <a:pt x="48" y="26"/>
                  <a:pt x="48" y="26"/>
                  <a:pt x="48" y="26"/>
                </a:cubicBezTo>
                <a:cubicBezTo>
                  <a:pt x="48" y="25"/>
                  <a:pt x="46" y="23"/>
                  <a:pt x="46" y="22"/>
                </a:cubicBezTo>
                <a:cubicBezTo>
                  <a:pt x="46" y="22"/>
                  <a:pt x="46" y="22"/>
                  <a:pt x="46" y="22"/>
                </a:cubicBezTo>
                <a:cubicBezTo>
                  <a:pt x="46" y="21"/>
                  <a:pt x="47" y="20"/>
                  <a:pt x="47" y="19"/>
                </a:cubicBezTo>
                <a:cubicBezTo>
                  <a:pt x="47" y="19"/>
                  <a:pt x="46" y="19"/>
                  <a:pt x="46" y="19"/>
                </a:cubicBezTo>
                <a:cubicBezTo>
                  <a:pt x="46" y="18"/>
                  <a:pt x="46" y="18"/>
                  <a:pt x="46" y="18"/>
                </a:cubicBezTo>
                <a:cubicBezTo>
                  <a:pt x="46" y="18"/>
                  <a:pt x="45" y="18"/>
                  <a:pt x="45" y="18"/>
                </a:cubicBezTo>
                <a:cubicBezTo>
                  <a:pt x="44" y="18"/>
                  <a:pt x="44" y="17"/>
                  <a:pt x="44" y="17"/>
                </a:cubicBezTo>
                <a:cubicBezTo>
                  <a:pt x="44" y="17"/>
                  <a:pt x="48" y="15"/>
                  <a:pt x="48" y="14"/>
                </a:cubicBezTo>
                <a:cubicBezTo>
                  <a:pt x="48" y="14"/>
                  <a:pt x="48" y="14"/>
                  <a:pt x="48" y="13"/>
                </a:cubicBezTo>
                <a:cubicBezTo>
                  <a:pt x="48" y="12"/>
                  <a:pt x="48" y="12"/>
                  <a:pt x="47" y="11"/>
                </a:cubicBezTo>
                <a:cubicBezTo>
                  <a:pt x="47" y="10"/>
                  <a:pt x="46" y="8"/>
                  <a:pt x="46" y="7"/>
                </a:cubicBezTo>
                <a:cubicBezTo>
                  <a:pt x="46" y="6"/>
                  <a:pt x="45" y="5"/>
                  <a:pt x="45" y="5"/>
                </a:cubicBezTo>
                <a:cubicBezTo>
                  <a:pt x="45" y="4"/>
                  <a:pt x="45" y="4"/>
                  <a:pt x="45" y="4"/>
                </a:cubicBezTo>
                <a:cubicBezTo>
                  <a:pt x="45" y="4"/>
                  <a:pt x="44" y="4"/>
                  <a:pt x="43" y="3"/>
                </a:cubicBezTo>
                <a:cubicBezTo>
                  <a:pt x="43" y="3"/>
                  <a:pt x="43" y="3"/>
                  <a:pt x="43" y="3"/>
                </a:cubicBezTo>
                <a:cubicBezTo>
                  <a:pt x="42" y="4"/>
                  <a:pt x="37" y="4"/>
                  <a:pt x="35" y="4"/>
                </a:cubicBezTo>
                <a:cubicBezTo>
                  <a:pt x="33" y="4"/>
                  <a:pt x="29" y="3"/>
                  <a:pt x="28" y="3"/>
                </a:cubicBezTo>
                <a:cubicBezTo>
                  <a:pt x="27" y="3"/>
                  <a:pt x="27" y="3"/>
                  <a:pt x="27" y="3"/>
                </a:cubicBezTo>
                <a:cubicBezTo>
                  <a:pt x="27" y="4"/>
                  <a:pt x="26" y="4"/>
                  <a:pt x="26" y="4"/>
                </a:cubicBezTo>
                <a:cubicBezTo>
                  <a:pt x="26" y="4"/>
                  <a:pt x="25" y="5"/>
                  <a:pt x="25" y="4"/>
                </a:cubicBezTo>
                <a:cubicBezTo>
                  <a:pt x="25" y="4"/>
                  <a:pt x="25" y="4"/>
                  <a:pt x="25" y="4"/>
                </a:cubicBezTo>
                <a:cubicBezTo>
                  <a:pt x="26" y="3"/>
                  <a:pt x="27" y="3"/>
                  <a:pt x="27" y="3"/>
                </a:cubicBezTo>
                <a:cubicBezTo>
                  <a:pt x="26" y="3"/>
                  <a:pt x="26" y="3"/>
                  <a:pt x="25" y="3"/>
                </a:cubicBezTo>
                <a:cubicBezTo>
                  <a:pt x="25" y="3"/>
                  <a:pt x="23" y="4"/>
                  <a:pt x="23" y="4"/>
                </a:cubicBezTo>
                <a:cubicBezTo>
                  <a:pt x="23" y="4"/>
                  <a:pt x="21" y="3"/>
                  <a:pt x="21" y="3"/>
                </a:cubicBezTo>
                <a:cubicBezTo>
                  <a:pt x="21" y="2"/>
                  <a:pt x="20" y="1"/>
                  <a:pt x="21" y="1"/>
                </a:cubicBezTo>
                <a:cubicBezTo>
                  <a:pt x="22" y="1"/>
                  <a:pt x="22" y="1"/>
                  <a:pt x="22" y="1"/>
                </a:cubicBezTo>
                <a:cubicBezTo>
                  <a:pt x="23" y="2"/>
                  <a:pt x="22" y="1"/>
                  <a:pt x="22" y="1"/>
                </a:cubicBezTo>
                <a:cubicBezTo>
                  <a:pt x="22" y="1"/>
                  <a:pt x="20" y="0"/>
                  <a:pt x="19" y="0"/>
                </a:cubicBezTo>
                <a:cubicBezTo>
                  <a:pt x="18" y="1"/>
                  <a:pt x="17" y="1"/>
                  <a:pt x="16" y="1"/>
                </a:cubicBezTo>
                <a:cubicBezTo>
                  <a:pt x="15" y="1"/>
                  <a:pt x="12" y="2"/>
                  <a:pt x="12" y="2"/>
                </a:cubicBezTo>
                <a:cubicBezTo>
                  <a:pt x="12" y="2"/>
                  <a:pt x="11" y="2"/>
                  <a:pt x="11" y="3"/>
                </a:cubicBezTo>
                <a:cubicBezTo>
                  <a:pt x="10" y="4"/>
                  <a:pt x="9" y="4"/>
                  <a:pt x="9" y="4"/>
                </a:cubicBezTo>
                <a:cubicBezTo>
                  <a:pt x="8" y="5"/>
                  <a:pt x="7" y="5"/>
                  <a:pt x="6" y="5"/>
                </a:cubicBezTo>
                <a:cubicBezTo>
                  <a:pt x="5" y="5"/>
                  <a:pt x="3" y="6"/>
                  <a:pt x="2" y="6"/>
                </a:cubicBezTo>
                <a:cubicBezTo>
                  <a:pt x="2" y="6"/>
                  <a:pt x="1" y="6"/>
                  <a:pt x="1" y="6"/>
                </a:cubicBezTo>
                <a:cubicBezTo>
                  <a:pt x="0" y="7"/>
                  <a:pt x="0" y="7"/>
                  <a:pt x="0" y="6"/>
                </a:cubicBezTo>
                <a:cubicBezTo>
                  <a:pt x="0" y="7"/>
                  <a:pt x="0" y="7"/>
                  <a:pt x="0" y="7"/>
                </a:cubicBezTo>
                <a:cubicBezTo>
                  <a:pt x="0" y="7"/>
                  <a:pt x="1" y="7"/>
                  <a:pt x="1" y="7"/>
                </a:cubicBezTo>
                <a:cubicBezTo>
                  <a:pt x="2" y="7"/>
                  <a:pt x="2" y="7"/>
                  <a:pt x="2" y="7"/>
                </a:cubicBezTo>
                <a:cubicBezTo>
                  <a:pt x="2" y="8"/>
                  <a:pt x="2" y="8"/>
                  <a:pt x="2" y="8"/>
                </a:cubicBezTo>
                <a:cubicBezTo>
                  <a:pt x="2" y="9"/>
                  <a:pt x="2" y="9"/>
                  <a:pt x="2" y="9"/>
                </a:cubicBezTo>
                <a:cubicBezTo>
                  <a:pt x="1" y="8"/>
                  <a:pt x="1" y="8"/>
                  <a:pt x="0" y="8"/>
                </a:cubicBezTo>
                <a:cubicBezTo>
                  <a:pt x="0" y="9"/>
                  <a:pt x="1" y="10"/>
                  <a:pt x="1" y="10"/>
                </a:cubicBezTo>
                <a:cubicBezTo>
                  <a:pt x="1" y="10"/>
                  <a:pt x="1" y="10"/>
                  <a:pt x="1" y="11"/>
                </a:cubicBezTo>
                <a:cubicBezTo>
                  <a:pt x="1" y="11"/>
                  <a:pt x="1" y="12"/>
                  <a:pt x="1" y="12"/>
                </a:cubicBezTo>
                <a:cubicBezTo>
                  <a:pt x="1" y="12"/>
                  <a:pt x="1" y="12"/>
                  <a:pt x="1" y="12"/>
                </a:cubicBezTo>
                <a:cubicBezTo>
                  <a:pt x="0" y="13"/>
                  <a:pt x="0" y="13"/>
                  <a:pt x="0" y="13"/>
                </a:cubicBezTo>
                <a:cubicBezTo>
                  <a:pt x="0" y="13"/>
                  <a:pt x="0" y="13"/>
                  <a:pt x="0" y="13"/>
                </a:cubicBezTo>
                <a:cubicBezTo>
                  <a:pt x="0" y="13"/>
                  <a:pt x="0" y="13"/>
                  <a:pt x="0" y="14"/>
                </a:cubicBezTo>
                <a:cubicBezTo>
                  <a:pt x="0" y="14"/>
                  <a:pt x="1" y="15"/>
                  <a:pt x="1" y="15"/>
                </a:cubicBezTo>
                <a:cubicBezTo>
                  <a:pt x="1" y="15"/>
                  <a:pt x="1" y="15"/>
                  <a:pt x="1" y="15"/>
                </a:cubicBezTo>
                <a:cubicBezTo>
                  <a:pt x="1" y="15"/>
                  <a:pt x="2" y="16"/>
                  <a:pt x="2" y="16"/>
                </a:cubicBezTo>
                <a:cubicBezTo>
                  <a:pt x="2" y="16"/>
                  <a:pt x="2" y="17"/>
                  <a:pt x="2" y="17"/>
                </a:cubicBezTo>
                <a:cubicBezTo>
                  <a:pt x="2" y="17"/>
                  <a:pt x="1" y="17"/>
                  <a:pt x="2" y="17"/>
                </a:cubicBezTo>
                <a:cubicBezTo>
                  <a:pt x="2" y="17"/>
                  <a:pt x="2" y="18"/>
                  <a:pt x="2" y="18"/>
                </a:cubicBezTo>
                <a:cubicBezTo>
                  <a:pt x="2" y="18"/>
                  <a:pt x="2" y="18"/>
                  <a:pt x="2" y="18"/>
                </a:cubicBezTo>
                <a:cubicBezTo>
                  <a:pt x="2" y="18"/>
                  <a:pt x="2" y="18"/>
                  <a:pt x="2" y="18"/>
                </a:cubicBezTo>
                <a:cubicBezTo>
                  <a:pt x="2" y="18"/>
                  <a:pt x="2" y="19"/>
                  <a:pt x="2" y="19"/>
                </a:cubicBezTo>
                <a:cubicBezTo>
                  <a:pt x="2" y="19"/>
                  <a:pt x="2" y="20"/>
                  <a:pt x="2" y="20"/>
                </a:cubicBezTo>
                <a:cubicBezTo>
                  <a:pt x="2" y="20"/>
                  <a:pt x="2" y="20"/>
                  <a:pt x="2" y="20"/>
                </a:cubicBezTo>
                <a:cubicBezTo>
                  <a:pt x="2" y="20"/>
                  <a:pt x="2" y="21"/>
                  <a:pt x="2" y="21"/>
                </a:cubicBezTo>
                <a:cubicBezTo>
                  <a:pt x="2" y="21"/>
                  <a:pt x="2" y="22"/>
                  <a:pt x="2" y="22"/>
                </a:cubicBezTo>
                <a:cubicBezTo>
                  <a:pt x="2" y="22"/>
                  <a:pt x="3" y="22"/>
                  <a:pt x="3" y="22"/>
                </a:cubicBezTo>
                <a:cubicBezTo>
                  <a:pt x="3" y="22"/>
                  <a:pt x="2" y="23"/>
                  <a:pt x="3" y="23"/>
                </a:cubicBezTo>
                <a:cubicBezTo>
                  <a:pt x="3" y="23"/>
                  <a:pt x="3" y="23"/>
                  <a:pt x="3" y="23"/>
                </a:cubicBezTo>
                <a:cubicBezTo>
                  <a:pt x="3" y="23"/>
                  <a:pt x="4" y="24"/>
                  <a:pt x="4" y="24"/>
                </a:cubicBezTo>
                <a:cubicBezTo>
                  <a:pt x="4" y="24"/>
                  <a:pt x="4" y="24"/>
                  <a:pt x="4" y="24"/>
                </a:cubicBezTo>
                <a:cubicBezTo>
                  <a:pt x="4" y="24"/>
                  <a:pt x="3" y="26"/>
                  <a:pt x="3" y="26"/>
                </a:cubicBezTo>
                <a:cubicBezTo>
                  <a:pt x="3" y="26"/>
                  <a:pt x="3" y="27"/>
                  <a:pt x="3" y="27"/>
                </a:cubicBezTo>
                <a:cubicBezTo>
                  <a:pt x="3" y="27"/>
                  <a:pt x="4" y="27"/>
                  <a:pt x="4" y="26"/>
                </a:cubicBezTo>
                <a:cubicBezTo>
                  <a:pt x="4" y="26"/>
                  <a:pt x="4" y="26"/>
                  <a:pt x="4" y="26"/>
                </a:cubicBezTo>
                <a:cubicBezTo>
                  <a:pt x="4" y="26"/>
                  <a:pt x="4" y="26"/>
                  <a:pt x="4" y="26"/>
                </a:cubicBezTo>
                <a:cubicBezTo>
                  <a:pt x="5" y="26"/>
                  <a:pt x="5" y="27"/>
                  <a:pt x="6" y="27"/>
                </a:cubicBezTo>
                <a:cubicBezTo>
                  <a:pt x="6" y="27"/>
                  <a:pt x="6" y="27"/>
                  <a:pt x="6" y="28"/>
                </a:cubicBezTo>
                <a:cubicBezTo>
                  <a:pt x="6" y="28"/>
                  <a:pt x="8" y="28"/>
                  <a:pt x="9" y="28"/>
                </a:cubicBezTo>
                <a:cubicBezTo>
                  <a:pt x="9" y="28"/>
                  <a:pt x="9" y="28"/>
                  <a:pt x="10" y="28"/>
                </a:cubicBezTo>
                <a:cubicBezTo>
                  <a:pt x="10" y="28"/>
                  <a:pt x="10" y="28"/>
                  <a:pt x="10" y="28"/>
                </a:cubicBezTo>
                <a:cubicBezTo>
                  <a:pt x="11" y="28"/>
                  <a:pt x="11" y="29"/>
                  <a:pt x="11" y="29"/>
                </a:cubicBezTo>
                <a:cubicBezTo>
                  <a:pt x="10" y="29"/>
                  <a:pt x="10" y="29"/>
                  <a:pt x="10" y="29"/>
                </a:cubicBezTo>
                <a:cubicBezTo>
                  <a:pt x="10" y="29"/>
                  <a:pt x="10" y="30"/>
                  <a:pt x="10" y="30"/>
                </a:cubicBezTo>
                <a:cubicBezTo>
                  <a:pt x="10" y="30"/>
                  <a:pt x="10" y="30"/>
                  <a:pt x="10" y="30"/>
                </a:cubicBezTo>
                <a:cubicBezTo>
                  <a:pt x="10" y="30"/>
                  <a:pt x="11" y="31"/>
                  <a:pt x="11" y="31"/>
                </a:cubicBezTo>
                <a:cubicBezTo>
                  <a:pt x="12" y="32"/>
                  <a:pt x="13" y="31"/>
                  <a:pt x="13" y="31"/>
                </a:cubicBezTo>
                <a:cubicBezTo>
                  <a:pt x="13" y="31"/>
                  <a:pt x="13" y="31"/>
                  <a:pt x="13" y="31"/>
                </a:cubicBezTo>
                <a:cubicBezTo>
                  <a:pt x="13" y="31"/>
                  <a:pt x="13" y="31"/>
                  <a:pt x="14" y="31"/>
                </a:cubicBezTo>
                <a:cubicBezTo>
                  <a:pt x="14" y="31"/>
                  <a:pt x="14" y="31"/>
                  <a:pt x="14" y="31"/>
                </a:cubicBezTo>
                <a:cubicBezTo>
                  <a:pt x="14" y="31"/>
                  <a:pt x="13" y="30"/>
                  <a:pt x="13" y="30"/>
                </a:cubicBezTo>
                <a:cubicBezTo>
                  <a:pt x="13" y="30"/>
                  <a:pt x="13" y="30"/>
                  <a:pt x="14" y="30"/>
                </a:cubicBezTo>
                <a:cubicBezTo>
                  <a:pt x="14" y="30"/>
                  <a:pt x="15" y="30"/>
                  <a:pt x="15" y="30"/>
                </a:cubicBezTo>
                <a:cubicBezTo>
                  <a:pt x="16" y="31"/>
                  <a:pt x="17" y="31"/>
                  <a:pt x="17" y="31"/>
                </a:cubicBezTo>
                <a:cubicBezTo>
                  <a:pt x="17" y="30"/>
                  <a:pt x="17" y="30"/>
                  <a:pt x="17" y="31"/>
                </a:cubicBezTo>
                <a:cubicBezTo>
                  <a:pt x="17" y="31"/>
                  <a:pt x="17" y="31"/>
                  <a:pt x="17" y="31"/>
                </a:cubicBezTo>
                <a:cubicBezTo>
                  <a:pt x="17" y="31"/>
                  <a:pt x="17" y="31"/>
                  <a:pt x="17" y="32"/>
                </a:cubicBezTo>
                <a:cubicBezTo>
                  <a:pt x="17" y="32"/>
                  <a:pt x="17" y="32"/>
                  <a:pt x="17" y="32"/>
                </a:cubicBezTo>
                <a:cubicBezTo>
                  <a:pt x="17" y="32"/>
                  <a:pt x="17" y="32"/>
                  <a:pt x="18" y="33"/>
                </a:cubicBezTo>
                <a:cubicBezTo>
                  <a:pt x="18" y="33"/>
                  <a:pt x="19" y="32"/>
                  <a:pt x="19" y="32"/>
                </a:cubicBezTo>
                <a:cubicBezTo>
                  <a:pt x="19" y="32"/>
                  <a:pt x="19" y="32"/>
                  <a:pt x="19" y="32"/>
                </a:cubicBezTo>
                <a:cubicBezTo>
                  <a:pt x="19" y="32"/>
                  <a:pt x="21" y="33"/>
                  <a:pt x="21" y="34"/>
                </a:cubicBezTo>
                <a:cubicBezTo>
                  <a:pt x="21" y="34"/>
                  <a:pt x="21" y="34"/>
                  <a:pt x="22" y="34"/>
                </a:cubicBezTo>
                <a:cubicBezTo>
                  <a:pt x="22" y="35"/>
                  <a:pt x="23" y="35"/>
                  <a:pt x="23" y="3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0" name="Freeform 864"/>
          <p:cNvSpPr>
            <a:spLocks/>
          </p:cNvSpPr>
          <p:nvPr/>
        </p:nvSpPr>
        <p:spPr bwMode="auto">
          <a:xfrm>
            <a:off x="4349193" y="3026123"/>
            <a:ext cx="133495" cy="73328"/>
          </a:xfrm>
          <a:custGeom>
            <a:avLst/>
            <a:gdLst/>
            <a:ahLst/>
            <a:cxnLst>
              <a:cxn ang="0">
                <a:pos x="18" y="4"/>
              </a:cxn>
              <a:cxn ang="0">
                <a:pos x="18" y="3"/>
              </a:cxn>
              <a:cxn ang="0">
                <a:pos x="18" y="3"/>
              </a:cxn>
              <a:cxn ang="0">
                <a:pos x="18" y="2"/>
              </a:cxn>
              <a:cxn ang="0">
                <a:pos x="18" y="1"/>
              </a:cxn>
              <a:cxn ang="0">
                <a:pos x="16" y="0"/>
              </a:cxn>
              <a:cxn ang="0">
                <a:pos x="14" y="0"/>
              </a:cxn>
              <a:cxn ang="0">
                <a:pos x="14" y="0"/>
              </a:cxn>
              <a:cxn ang="0">
                <a:pos x="13" y="0"/>
              </a:cxn>
              <a:cxn ang="0">
                <a:pos x="12" y="0"/>
              </a:cxn>
              <a:cxn ang="0">
                <a:pos x="13" y="0"/>
              </a:cxn>
              <a:cxn ang="0">
                <a:pos x="13" y="1"/>
              </a:cxn>
              <a:cxn ang="0">
                <a:pos x="11" y="1"/>
              </a:cxn>
              <a:cxn ang="0">
                <a:pos x="10" y="1"/>
              </a:cxn>
              <a:cxn ang="0">
                <a:pos x="9" y="1"/>
              </a:cxn>
              <a:cxn ang="0">
                <a:pos x="8" y="1"/>
              </a:cxn>
              <a:cxn ang="0">
                <a:pos x="8" y="1"/>
              </a:cxn>
              <a:cxn ang="0">
                <a:pos x="7" y="2"/>
              </a:cxn>
              <a:cxn ang="0">
                <a:pos x="6" y="2"/>
              </a:cxn>
              <a:cxn ang="0">
                <a:pos x="5" y="1"/>
              </a:cxn>
              <a:cxn ang="0">
                <a:pos x="5" y="2"/>
              </a:cxn>
              <a:cxn ang="0">
                <a:pos x="5" y="2"/>
              </a:cxn>
              <a:cxn ang="0">
                <a:pos x="5" y="3"/>
              </a:cxn>
              <a:cxn ang="0">
                <a:pos x="3" y="5"/>
              </a:cxn>
              <a:cxn ang="0">
                <a:pos x="2" y="6"/>
              </a:cxn>
              <a:cxn ang="0">
                <a:pos x="1" y="7"/>
              </a:cxn>
              <a:cxn ang="0">
                <a:pos x="1" y="8"/>
              </a:cxn>
              <a:cxn ang="0">
                <a:pos x="1" y="9"/>
              </a:cxn>
              <a:cxn ang="0">
                <a:pos x="0" y="10"/>
              </a:cxn>
              <a:cxn ang="0">
                <a:pos x="1" y="9"/>
              </a:cxn>
              <a:cxn ang="0">
                <a:pos x="2" y="8"/>
              </a:cxn>
              <a:cxn ang="0">
                <a:pos x="3" y="8"/>
              </a:cxn>
              <a:cxn ang="0">
                <a:pos x="4" y="8"/>
              </a:cxn>
              <a:cxn ang="0">
                <a:pos x="5" y="10"/>
              </a:cxn>
              <a:cxn ang="0">
                <a:pos x="5" y="11"/>
              </a:cxn>
              <a:cxn ang="0">
                <a:pos x="7" y="11"/>
              </a:cxn>
              <a:cxn ang="0">
                <a:pos x="8" y="11"/>
              </a:cxn>
              <a:cxn ang="0">
                <a:pos x="10" y="11"/>
              </a:cxn>
              <a:cxn ang="0">
                <a:pos x="11" y="10"/>
              </a:cxn>
              <a:cxn ang="0">
                <a:pos x="11" y="9"/>
              </a:cxn>
              <a:cxn ang="0">
                <a:pos x="12" y="8"/>
              </a:cxn>
              <a:cxn ang="0">
                <a:pos x="12" y="8"/>
              </a:cxn>
              <a:cxn ang="0">
                <a:pos x="12" y="9"/>
              </a:cxn>
              <a:cxn ang="0">
                <a:pos x="14" y="10"/>
              </a:cxn>
              <a:cxn ang="0">
                <a:pos x="15" y="11"/>
              </a:cxn>
              <a:cxn ang="0">
                <a:pos x="15" y="12"/>
              </a:cxn>
              <a:cxn ang="0">
                <a:pos x="15" y="10"/>
              </a:cxn>
              <a:cxn ang="0">
                <a:pos x="16" y="9"/>
              </a:cxn>
              <a:cxn ang="0">
                <a:pos x="16" y="8"/>
              </a:cxn>
              <a:cxn ang="0">
                <a:pos x="18" y="8"/>
              </a:cxn>
              <a:cxn ang="0">
                <a:pos x="21" y="9"/>
              </a:cxn>
              <a:cxn ang="0">
                <a:pos x="21" y="8"/>
              </a:cxn>
              <a:cxn ang="0">
                <a:pos x="20" y="7"/>
              </a:cxn>
              <a:cxn ang="0">
                <a:pos x="22" y="7"/>
              </a:cxn>
              <a:cxn ang="0">
                <a:pos x="22" y="5"/>
              </a:cxn>
              <a:cxn ang="0">
                <a:pos x="21" y="5"/>
              </a:cxn>
              <a:cxn ang="0">
                <a:pos x="20" y="5"/>
              </a:cxn>
              <a:cxn ang="0">
                <a:pos x="18" y="4"/>
              </a:cxn>
            </a:cxnLst>
            <a:rect l="0" t="0" r="r" b="b"/>
            <a:pathLst>
              <a:path w="22" h="12">
                <a:moveTo>
                  <a:pt x="18" y="4"/>
                </a:moveTo>
                <a:cubicBezTo>
                  <a:pt x="18" y="4"/>
                  <a:pt x="18" y="4"/>
                  <a:pt x="18" y="4"/>
                </a:cubicBezTo>
                <a:cubicBezTo>
                  <a:pt x="17" y="4"/>
                  <a:pt x="17" y="4"/>
                  <a:pt x="17" y="4"/>
                </a:cubicBezTo>
                <a:cubicBezTo>
                  <a:pt x="17" y="4"/>
                  <a:pt x="18" y="3"/>
                  <a:pt x="18" y="3"/>
                </a:cubicBezTo>
                <a:cubicBezTo>
                  <a:pt x="18" y="3"/>
                  <a:pt x="18" y="3"/>
                  <a:pt x="18" y="3"/>
                </a:cubicBezTo>
                <a:cubicBezTo>
                  <a:pt x="18" y="3"/>
                  <a:pt x="18" y="3"/>
                  <a:pt x="18" y="3"/>
                </a:cubicBezTo>
                <a:cubicBezTo>
                  <a:pt x="18" y="3"/>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6" y="0"/>
                  <a:pt x="16" y="0"/>
                </a:cubicBezTo>
                <a:cubicBezTo>
                  <a:pt x="16" y="0"/>
                  <a:pt x="15" y="0"/>
                  <a:pt x="15" y="0"/>
                </a:cubicBezTo>
                <a:cubicBezTo>
                  <a:pt x="15" y="0"/>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2" y="0"/>
                </a:cubicBezTo>
                <a:cubicBezTo>
                  <a:pt x="12" y="0"/>
                  <a:pt x="12" y="0"/>
                  <a:pt x="12" y="0"/>
                </a:cubicBezTo>
                <a:cubicBezTo>
                  <a:pt x="12" y="0"/>
                  <a:pt x="13" y="1"/>
                  <a:pt x="13" y="0"/>
                </a:cubicBezTo>
                <a:cubicBezTo>
                  <a:pt x="13" y="0"/>
                  <a:pt x="13" y="0"/>
                  <a:pt x="13" y="0"/>
                </a:cubicBezTo>
                <a:cubicBezTo>
                  <a:pt x="13" y="0"/>
                  <a:pt x="13" y="1"/>
                  <a:pt x="13" y="1"/>
                </a:cubicBezTo>
                <a:cubicBezTo>
                  <a:pt x="13" y="1"/>
                  <a:pt x="13" y="1"/>
                  <a:pt x="13" y="1"/>
                </a:cubicBezTo>
                <a:cubicBezTo>
                  <a:pt x="13" y="1"/>
                  <a:pt x="12" y="1"/>
                  <a:pt x="12" y="1"/>
                </a:cubicBezTo>
                <a:cubicBezTo>
                  <a:pt x="12" y="1"/>
                  <a:pt x="11" y="1"/>
                  <a:pt x="11" y="1"/>
                </a:cubicBezTo>
                <a:cubicBezTo>
                  <a:pt x="11" y="1"/>
                  <a:pt x="11" y="1"/>
                  <a:pt x="11" y="1"/>
                </a:cubicBezTo>
                <a:cubicBezTo>
                  <a:pt x="11" y="1"/>
                  <a:pt x="10" y="1"/>
                  <a:pt x="10" y="1"/>
                </a:cubicBezTo>
                <a:cubicBezTo>
                  <a:pt x="10" y="1"/>
                  <a:pt x="10" y="1"/>
                  <a:pt x="10"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2"/>
                  <a:pt x="7" y="2"/>
                  <a:pt x="7" y="2"/>
                </a:cubicBezTo>
                <a:cubicBezTo>
                  <a:pt x="7" y="2"/>
                  <a:pt x="7" y="2"/>
                  <a:pt x="7" y="2"/>
                </a:cubicBezTo>
                <a:cubicBezTo>
                  <a:pt x="7" y="2"/>
                  <a:pt x="7" y="2"/>
                  <a:pt x="7" y="2"/>
                </a:cubicBezTo>
                <a:cubicBezTo>
                  <a:pt x="6" y="2"/>
                  <a:pt x="6" y="2"/>
                  <a:pt x="6" y="2"/>
                </a:cubicBezTo>
                <a:cubicBezTo>
                  <a:pt x="6" y="2"/>
                  <a:pt x="6" y="2"/>
                  <a:pt x="6" y="2"/>
                </a:cubicBezTo>
                <a:cubicBezTo>
                  <a:pt x="6" y="1"/>
                  <a:pt x="6" y="2"/>
                  <a:pt x="5" y="1"/>
                </a:cubicBezTo>
                <a:cubicBezTo>
                  <a:pt x="5" y="1"/>
                  <a:pt x="5" y="2"/>
                  <a:pt x="5" y="2"/>
                </a:cubicBezTo>
                <a:cubicBezTo>
                  <a:pt x="5" y="2"/>
                  <a:pt x="5" y="2"/>
                  <a:pt x="5" y="2"/>
                </a:cubicBezTo>
                <a:cubicBezTo>
                  <a:pt x="4" y="2"/>
                  <a:pt x="5" y="2"/>
                  <a:pt x="5" y="2"/>
                </a:cubicBezTo>
                <a:cubicBezTo>
                  <a:pt x="5" y="2"/>
                  <a:pt x="5" y="2"/>
                  <a:pt x="5" y="2"/>
                </a:cubicBezTo>
                <a:cubicBezTo>
                  <a:pt x="6" y="2"/>
                  <a:pt x="5" y="3"/>
                  <a:pt x="5" y="3"/>
                </a:cubicBezTo>
                <a:cubicBezTo>
                  <a:pt x="5" y="3"/>
                  <a:pt x="5" y="3"/>
                  <a:pt x="5" y="3"/>
                </a:cubicBezTo>
                <a:cubicBezTo>
                  <a:pt x="5" y="3"/>
                  <a:pt x="4" y="4"/>
                  <a:pt x="4" y="4"/>
                </a:cubicBezTo>
                <a:cubicBezTo>
                  <a:pt x="4" y="4"/>
                  <a:pt x="3" y="5"/>
                  <a:pt x="3" y="5"/>
                </a:cubicBezTo>
                <a:cubicBezTo>
                  <a:pt x="3" y="5"/>
                  <a:pt x="3" y="5"/>
                  <a:pt x="3" y="5"/>
                </a:cubicBezTo>
                <a:cubicBezTo>
                  <a:pt x="3" y="5"/>
                  <a:pt x="3" y="5"/>
                  <a:pt x="2" y="6"/>
                </a:cubicBezTo>
                <a:cubicBezTo>
                  <a:pt x="2" y="6"/>
                  <a:pt x="2" y="6"/>
                  <a:pt x="2" y="6"/>
                </a:cubicBezTo>
                <a:cubicBezTo>
                  <a:pt x="2" y="6"/>
                  <a:pt x="1" y="7"/>
                  <a:pt x="1" y="7"/>
                </a:cubicBezTo>
                <a:cubicBezTo>
                  <a:pt x="1" y="7"/>
                  <a:pt x="1" y="8"/>
                  <a:pt x="1" y="8"/>
                </a:cubicBezTo>
                <a:cubicBezTo>
                  <a:pt x="1" y="8"/>
                  <a:pt x="1" y="8"/>
                  <a:pt x="1" y="8"/>
                </a:cubicBezTo>
                <a:cubicBezTo>
                  <a:pt x="1" y="8"/>
                  <a:pt x="1" y="8"/>
                  <a:pt x="1" y="9"/>
                </a:cubicBezTo>
                <a:cubicBezTo>
                  <a:pt x="1" y="9"/>
                  <a:pt x="1" y="9"/>
                  <a:pt x="1" y="9"/>
                </a:cubicBezTo>
                <a:cubicBezTo>
                  <a:pt x="0" y="9"/>
                  <a:pt x="0" y="9"/>
                  <a:pt x="0" y="9"/>
                </a:cubicBezTo>
                <a:cubicBezTo>
                  <a:pt x="0" y="10"/>
                  <a:pt x="0" y="10"/>
                  <a:pt x="0" y="10"/>
                </a:cubicBezTo>
                <a:cubicBezTo>
                  <a:pt x="0" y="10"/>
                  <a:pt x="1" y="9"/>
                  <a:pt x="1" y="9"/>
                </a:cubicBezTo>
                <a:cubicBezTo>
                  <a:pt x="1" y="9"/>
                  <a:pt x="1" y="9"/>
                  <a:pt x="1" y="9"/>
                </a:cubicBezTo>
                <a:cubicBezTo>
                  <a:pt x="1" y="9"/>
                  <a:pt x="2" y="9"/>
                  <a:pt x="2" y="8"/>
                </a:cubicBezTo>
                <a:cubicBezTo>
                  <a:pt x="2" y="8"/>
                  <a:pt x="2" y="8"/>
                  <a:pt x="2" y="8"/>
                </a:cubicBezTo>
                <a:cubicBezTo>
                  <a:pt x="2" y="8"/>
                  <a:pt x="3" y="8"/>
                  <a:pt x="3" y="8"/>
                </a:cubicBezTo>
                <a:cubicBezTo>
                  <a:pt x="3" y="8"/>
                  <a:pt x="3" y="8"/>
                  <a:pt x="3" y="8"/>
                </a:cubicBezTo>
                <a:cubicBezTo>
                  <a:pt x="4" y="8"/>
                  <a:pt x="4" y="8"/>
                  <a:pt x="4" y="8"/>
                </a:cubicBezTo>
                <a:cubicBezTo>
                  <a:pt x="4" y="8"/>
                  <a:pt x="4" y="8"/>
                  <a:pt x="4" y="8"/>
                </a:cubicBezTo>
                <a:cubicBezTo>
                  <a:pt x="4" y="9"/>
                  <a:pt x="4" y="10"/>
                  <a:pt x="4" y="10"/>
                </a:cubicBezTo>
                <a:cubicBezTo>
                  <a:pt x="4" y="10"/>
                  <a:pt x="5" y="10"/>
                  <a:pt x="5" y="10"/>
                </a:cubicBezTo>
                <a:cubicBezTo>
                  <a:pt x="5" y="10"/>
                  <a:pt x="5" y="11"/>
                  <a:pt x="5" y="11"/>
                </a:cubicBezTo>
                <a:cubicBezTo>
                  <a:pt x="5" y="11"/>
                  <a:pt x="5" y="11"/>
                  <a:pt x="5" y="11"/>
                </a:cubicBezTo>
                <a:cubicBezTo>
                  <a:pt x="5" y="11"/>
                  <a:pt x="5" y="11"/>
                  <a:pt x="6" y="11"/>
                </a:cubicBezTo>
                <a:cubicBezTo>
                  <a:pt x="6" y="11"/>
                  <a:pt x="7" y="11"/>
                  <a:pt x="7" y="11"/>
                </a:cubicBezTo>
                <a:cubicBezTo>
                  <a:pt x="8" y="11"/>
                  <a:pt x="8" y="11"/>
                  <a:pt x="8" y="11"/>
                </a:cubicBezTo>
                <a:cubicBezTo>
                  <a:pt x="8" y="11"/>
                  <a:pt x="8" y="11"/>
                  <a:pt x="8" y="11"/>
                </a:cubicBezTo>
                <a:cubicBezTo>
                  <a:pt x="8" y="11"/>
                  <a:pt x="9" y="11"/>
                  <a:pt x="9" y="11"/>
                </a:cubicBezTo>
                <a:cubicBezTo>
                  <a:pt x="9" y="11"/>
                  <a:pt x="9" y="11"/>
                  <a:pt x="10" y="11"/>
                </a:cubicBezTo>
                <a:cubicBezTo>
                  <a:pt x="10" y="11"/>
                  <a:pt x="10" y="10"/>
                  <a:pt x="10" y="10"/>
                </a:cubicBezTo>
                <a:cubicBezTo>
                  <a:pt x="10" y="10"/>
                  <a:pt x="10" y="10"/>
                  <a:pt x="11" y="10"/>
                </a:cubicBezTo>
                <a:cubicBezTo>
                  <a:pt x="11" y="10"/>
                  <a:pt x="11" y="9"/>
                  <a:pt x="11" y="9"/>
                </a:cubicBezTo>
                <a:cubicBezTo>
                  <a:pt x="11" y="9"/>
                  <a:pt x="11" y="9"/>
                  <a:pt x="11" y="9"/>
                </a:cubicBezTo>
                <a:cubicBezTo>
                  <a:pt x="11" y="9"/>
                  <a:pt x="11" y="9"/>
                  <a:pt x="11" y="9"/>
                </a:cubicBezTo>
                <a:cubicBezTo>
                  <a:pt x="11" y="9"/>
                  <a:pt x="12" y="8"/>
                  <a:pt x="12" y="8"/>
                </a:cubicBezTo>
                <a:cubicBezTo>
                  <a:pt x="12" y="8"/>
                  <a:pt x="12" y="8"/>
                  <a:pt x="12" y="8"/>
                </a:cubicBezTo>
                <a:cubicBezTo>
                  <a:pt x="12" y="8"/>
                  <a:pt x="12" y="8"/>
                  <a:pt x="12" y="8"/>
                </a:cubicBezTo>
                <a:cubicBezTo>
                  <a:pt x="12" y="8"/>
                  <a:pt x="12" y="9"/>
                  <a:pt x="12" y="9"/>
                </a:cubicBezTo>
                <a:cubicBezTo>
                  <a:pt x="12" y="9"/>
                  <a:pt x="12" y="9"/>
                  <a:pt x="12" y="9"/>
                </a:cubicBezTo>
                <a:cubicBezTo>
                  <a:pt x="13" y="9"/>
                  <a:pt x="14" y="10"/>
                  <a:pt x="14" y="10"/>
                </a:cubicBezTo>
                <a:cubicBezTo>
                  <a:pt x="14" y="10"/>
                  <a:pt x="14" y="10"/>
                  <a:pt x="14" y="10"/>
                </a:cubicBezTo>
                <a:cubicBezTo>
                  <a:pt x="14" y="10"/>
                  <a:pt x="14" y="10"/>
                  <a:pt x="14" y="10"/>
                </a:cubicBezTo>
                <a:cubicBezTo>
                  <a:pt x="14" y="11"/>
                  <a:pt x="15" y="11"/>
                  <a:pt x="15" y="11"/>
                </a:cubicBezTo>
                <a:cubicBezTo>
                  <a:pt x="15" y="11"/>
                  <a:pt x="15" y="11"/>
                  <a:pt x="15" y="12"/>
                </a:cubicBezTo>
                <a:cubicBezTo>
                  <a:pt x="15" y="12"/>
                  <a:pt x="15" y="12"/>
                  <a:pt x="15" y="12"/>
                </a:cubicBezTo>
                <a:cubicBezTo>
                  <a:pt x="15" y="11"/>
                  <a:pt x="15" y="11"/>
                  <a:pt x="15" y="11"/>
                </a:cubicBezTo>
                <a:cubicBezTo>
                  <a:pt x="15" y="11"/>
                  <a:pt x="15" y="10"/>
                  <a:pt x="15" y="10"/>
                </a:cubicBezTo>
                <a:cubicBezTo>
                  <a:pt x="15" y="10"/>
                  <a:pt x="16" y="10"/>
                  <a:pt x="16" y="10"/>
                </a:cubicBezTo>
                <a:cubicBezTo>
                  <a:pt x="16" y="10"/>
                  <a:pt x="16" y="9"/>
                  <a:pt x="16" y="9"/>
                </a:cubicBezTo>
                <a:cubicBezTo>
                  <a:pt x="16" y="9"/>
                  <a:pt x="16" y="9"/>
                  <a:pt x="16" y="9"/>
                </a:cubicBezTo>
                <a:cubicBezTo>
                  <a:pt x="16" y="9"/>
                  <a:pt x="16" y="8"/>
                  <a:pt x="16" y="8"/>
                </a:cubicBezTo>
                <a:cubicBezTo>
                  <a:pt x="16" y="8"/>
                  <a:pt x="17" y="8"/>
                  <a:pt x="17" y="8"/>
                </a:cubicBezTo>
                <a:cubicBezTo>
                  <a:pt x="17" y="8"/>
                  <a:pt x="18" y="8"/>
                  <a:pt x="18" y="8"/>
                </a:cubicBezTo>
                <a:cubicBezTo>
                  <a:pt x="18" y="9"/>
                  <a:pt x="20" y="9"/>
                  <a:pt x="20" y="9"/>
                </a:cubicBezTo>
                <a:cubicBezTo>
                  <a:pt x="21" y="9"/>
                  <a:pt x="21" y="9"/>
                  <a:pt x="21" y="9"/>
                </a:cubicBezTo>
                <a:cubicBezTo>
                  <a:pt x="21" y="9"/>
                  <a:pt x="21" y="9"/>
                  <a:pt x="21" y="9"/>
                </a:cubicBezTo>
                <a:cubicBezTo>
                  <a:pt x="21" y="8"/>
                  <a:pt x="21" y="8"/>
                  <a:pt x="21" y="8"/>
                </a:cubicBezTo>
                <a:cubicBezTo>
                  <a:pt x="20" y="8"/>
                  <a:pt x="20" y="8"/>
                  <a:pt x="20" y="8"/>
                </a:cubicBezTo>
                <a:cubicBezTo>
                  <a:pt x="20" y="7"/>
                  <a:pt x="20" y="7"/>
                  <a:pt x="20" y="7"/>
                </a:cubicBezTo>
                <a:cubicBezTo>
                  <a:pt x="20" y="7"/>
                  <a:pt x="21" y="7"/>
                  <a:pt x="21" y="7"/>
                </a:cubicBezTo>
                <a:cubicBezTo>
                  <a:pt x="21" y="7"/>
                  <a:pt x="22" y="7"/>
                  <a:pt x="22" y="7"/>
                </a:cubicBezTo>
                <a:cubicBezTo>
                  <a:pt x="22" y="7"/>
                  <a:pt x="22" y="7"/>
                  <a:pt x="22" y="7"/>
                </a:cubicBezTo>
                <a:cubicBezTo>
                  <a:pt x="22" y="7"/>
                  <a:pt x="22" y="6"/>
                  <a:pt x="22" y="5"/>
                </a:cubicBezTo>
                <a:cubicBezTo>
                  <a:pt x="22" y="5"/>
                  <a:pt x="22" y="5"/>
                  <a:pt x="22" y="5"/>
                </a:cubicBezTo>
                <a:cubicBezTo>
                  <a:pt x="22" y="4"/>
                  <a:pt x="22" y="5"/>
                  <a:pt x="21" y="5"/>
                </a:cubicBezTo>
                <a:cubicBezTo>
                  <a:pt x="21" y="5"/>
                  <a:pt x="21" y="5"/>
                  <a:pt x="21" y="5"/>
                </a:cubicBezTo>
                <a:cubicBezTo>
                  <a:pt x="21" y="6"/>
                  <a:pt x="20" y="5"/>
                  <a:pt x="20" y="5"/>
                </a:cubicBezTo>
                <a:cubicBezTo>
                  <a:pt x="20" y="5"/>
                  <a:pt x="18" y="4"/>
                  <a:pt x="18" y="4"/>
                </a:cubicBezTo>
                <a:cubicBezTo>
                  <a:pt x="18" y="4"/>
                  <a:pt x="18" y="4"/>
                  <a:pt x="18"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1" name="Freeform 865"/>
          <p:cNvSpPr>
            <a:spLocks/>
          </p:cNvSpPr>
          <p:nvPr/>
        </p:nvSpPr>
        <p:spPr bwMode="auto">
          <a:xfrm>
            <a:off x="4640626" y="3116373"/>
            <a:ext cx="122214" cy="103412"/>
          </a:xfrm>
          <a:custGeom>
            <a:avLst/>
            <a:gdLst/>
            <a:ahLst/>
            <a:cxnLst>
              <a:cxn ang="0">
                <a:pos x="18" y="11"/>
              </a:cxn>
              <a:cxn ang="0">
                <a:pos x="19" y="10"/>
              </a:cxn>
              <a:cxn ang="0">
                <a:pos x="19" y="10"/>
              </a:cxn>
              <a:cxn ang="0">
                <a:pos x="19" y="9"/>
              </a:cxn>
              <a:cxn ang="0">
                <a:pos x="18" y="8"/>
              </a:cxn>
              <a:cxn ang="0">
                <a:pos x="18" y="8"/>
              </a:cxn>
              <a:cxn ang="0">
                <a:pos x="20" y="8"/>
              </a:cxn>
              <a:cxn ang="0">
                <a:pos x="19" y="8"/>
              </a:cxn>
              <a:cxn ang="0">
                <a:pos x="18" y="7"/>
              </a:cxn>
              <a:cxn ang="0">
                <a:pos x="18" y="6"/>
              </a:cxn>
              <a:cxn ang="0">
                <a:pos x="17" y="6"/>
              </a:cxn>
              <a:cxn ang="0">
                <a:pos x="17" y="5"/>
              </a:cxn>
              <a:cxn ang="0">
                <a:pos x="18" y="4"/>
              </a:cxn>
              <a:cxn ang="0">
                <a:pos x="18" y="3"/>
              </a:cxn>
              <a:cxn ang="0">
                <a:pos x="18" y="3"/>
              </a:cxn>
              <a:cxn ang="0">
                <a:pos x="17" y="3"/>
              </a:cxn>
              <a:cxn ang="0">
                <a:pos x="17" y="3"/>
              </a:cxn>
              <a:cxn ang="0">
                <a:pos x="16" y="2"/>
              </a:cxn>
              <a:cxn ang="0">
                <a:pos x="15" y="2"/>
              </a:cxn>
              <a:cxn ang="0">
                <a:pos x="15" y="2"/>
              </a:cxn>
              <a:cxn ang="0">
                <a:pos x="15" y="2"/>
              </a:cxn>
              <a:cxn ang="0">
                <a:pos x="14" y="2"/>
              </a:cxn>
              <a:cxn ang="0">
                <a:pos x="14" y="2"/>
              </a:cxn>
              <a:cxn ang="0">
                <a:pos x="7" y="1"/>
              </a:cxn>
              <a:cxn ang="0">
                <a:pos x="6" y="0"/>
              </a:cxn>
              <a:cxn ang="0">
                <a:pos x="6" y="0"/>
              </a:cxn>
              <a:cxn ang="0">
                <a:pos x="6" y="1"/>
              </a:cxn>
              <a:cxn ang="0">
                <a:pos x="5" y="1"/>
              </a:cxn>
              <a:cxn ang="0">
                <a:pos x="4" y="2"/>
              </a:cxn>
              <a:cxn ang="0">
                <a:pos x="3" y="2"/>
              </a:cxn>
              <a:cxn ang="0">
                <a:pos x="2" y="1"/>
              </a:cxn>
              <a:cxn ang="0">
                <a:pos x="1" y="1"/>
              </a:cxn>
              <a:cxn ang="0">
                <a:pos x="1" y="1"/>
              </a:cxn>
              <a:cxn ang="0">
                <a:pos x="1" y="2"/>
              </a:cxn>
              <a:cxn ang="0">
                <a:pos x="1" y="3"/>
              </a:cxn>
              <a:cxn ang="0">
                <a:pos x="1" y="4"/>
              </a:cxn>
              <a:cxn ang="0">
                <a:pos x="2" y="4"/>
              </a:cxn>
              <a:cxn ang="0">
                <a:pos x="3" y="7"/>
              </a:cxn>
              <a:cxn ang="0">
                <a:pos x="3" y="7"/>
              </a:cxn>
              <a:cxn ang="0">
                <a:pos x="5" y="9"/>
              </a:cxn>
              <a:cxn ang="0">
                <a:pos x="8" y="11"/>
              </a:cxn>
              <a:cxn ang="0">
                <a:pos x="9" y="13"/>
              </a:cxn>
              <a:cxn ang="0">
                <a:pos x="10" y="14"/>
              </a:cxn>
              <a:cxn ang="0">
                <a:pos x="10" y="14"/>
              </a:cxn>
              <a:cxn ang="0">
                <a:pos x="10" y="15"/>
              </a:cxn>
              <a:cxn ang="0">
                <a:pos x="14" y="17"/>
              </a:cxn>
              <a:cxn ang="0">
                <a:pos x="14" y="17"/>
              </a:cxn>
              <a:cxn ang="0">
                <a:pos x="14" y="16"/>
              </a:cxn>
              <a:cxn ang="0">
                <a:pos x="14" y="15"/>
              </a:cxn>
              <a:cxn ang="0">
                <a:pos x="14" y="14"/>
              </a:cxn>
              <a:cxn ang="0">
                <a:pos x="15" y="13"/>
              </a:cxn>
              <a:cxn ang="0">
                <a:pos x="16" y="12"/>
              </a:cxn>
              <a:cxn ang="0">
                <a:pos x="16" y="12"/>
              </a:cxn>
              <a:cxn ang="0">
                <a:pos x="17" y="12"/>
              </a:cxn>
              <a:cxn ang="0">
                <a:pos x="17" y="12"/>
              </a:cxn>
              <a:cxn ang="0">
                <a:pos x="16" y="11"/>
              </a:cxn>
              <a:cxn ang="0">
                <a:pos x="17" y="11"/>
              </a:cxn>
              <a:cxn ang="0">
                <a:pos x="17" y="11"/>
              </a:cxn>
              <a:cxn ang="0">
                <a:pos x="17" y="11"/>
              </a:cxn>
              <a:cxn ang="0">
                <a:pos x="18" y="11"/>
              </a:cxn>
              <a:cxn ang="0">
                <a:pos x="18" y="11"/>
              </a:cxn>
            </a:cxnLst>
            <a:rect l="0" t="0" r="r" b="b"/>
            <a:pathLst>
              <a:path w="20" h="17">
                <a:moveTo>
                  <a:pt x="18" y="11"/>
                </a:moveTo>
                <a:cubicBezTo>
                  <a:pt x="18" y="11"/>
                  <a:pt x="18" y="10"/>
                  <a:pt x="19" y="10"/>
                </a:cubicBezTo>
                <a:cubicBezTo>
                  <a:pt x="19" y="10"/>
                  <a:pt x="19" y="10"/>
                  <a:pt x="19" y="10"/>
                </a:cubicBezTo>
                <a:cubicBezTo>
                  <a:pt x="19" y="10"/>
                  <a:pt x="19" y="10"/>
                  <a:pt x="19" y="9"/>
                </a:cubicBezTo>
                <a:cubicBezTo>
                  <a:pt x="19" y="9"/>
                  <a:pt x="18" y="8"/>
                  <a:pt x="18" y="8"/>
                </a:cubicBezTo>
                <a:cubicBezTo>
                  <a:pt x="18" y="8"/>
                  <a:pt x="18" y="8"/>
                  <a:pt x="18" y="8"/>
                </a:cubicBezTo>
                <a:cubicBezTo>
                  <a:pt x="19" y="8"/>
                  <a:pt x="19" y="8"/>
                  <a:pt x="20" y="8"/>
                </a:cubicBezTo>
                <a:cubicBezTo>
                  <a:pt x="20" y="8"/>
                  <a:pt x="19" y="8"/>
                  <a:pt x="19" y="8"/>
                </a:cubicBezTo>
                <a:cubicBezTo>
                  <a:pt x="19" y="8"/>
                  <a:pt x="18" y="7"/>
                  <a:pt x="18" y="7"/>
                </a:cubicBezTo>
                <a:cubicBezTo>
                  <a:pt x="18" y="6"/>
                  <a:pt x="18" y="6"/>
                  <a:pt x="18" y="6"/>
                </a:cubicBezTo>
                <a:cubicBezTo>
                  <a:pt x="18" y="7"/>
                  <a:pt x="18" y="6"/>
                  <a:pt x="17" y="6"/>
                </a:cubicBezTo>
                <a:cubicBezTo>
                  <a:pt x="17" y="6"/>
                  <a:pt x="17" y="5"/>
                  <a:pt x="17" y="5"/>
                </a:cubicBezTo>
                <a:cubicBezTo>
                  <a:pt x="17" y="5"/>
                  <a:pt x="18" y="4"/>
                  <a:pt x="18" y="4"/>
                </a:cubicBezTo>
                <a:cubicBezTo>
                  <a:pt x="18" y="4"/>
                  <a:pt x="18" y="3"/>
                  <a:pt x="18" y="3"/>
                </a:cubicBezTo>
                <a:cubicBezTo>
                  <a:pt x="18" y="2"/>
                  <a:pt x="18" y="3"/>
                  <a:pt x="18" y="3"/>
                </a:cubicBezTo>
                <a:cubicBezTo>
                  <a:pt x="18" y="3"/>
                  <a:pt x="17" y="3"/>
                  <a:pt x="17" y="3"/>
                </a:cubicBezTo>
                <a:cubicBezTo>
                  <a:pt x="17" y="3"/>
                  <a:pt x="17" y="3"/>
                  <a:pt x="17" y="3"/>
                </a:cubicBezTo>
                <a:cubicBezTo>
                  <a:pt x="16" y="3"/>
                  <a:pt x="16" y="2"/>
                  <a:pt x="16" y="2"/>
                </a:cubicBezTo>
                <a:cubicBezTo>
                  <a:pt x="15" y="2"/>
                  <a:pt x="15" y="2"/>
                  <a:pt x="15" y="2"/>
                </a:cubicBezTo>
                <a:cubicBezTo>
                  <a:pt x="16" y="2"/>
                  <a:pt x="15" y="2"/>
                  <a:pt x="15" y="2"/>
                </a:cubicBezTo>
                <a:cubicBezTo>
                  <a:pt x="15" y="2"/>
                  <a:pt x="15" y="2"/>
                  <a:pt x="15" y="2"/>
                </a:cubicBezTo>
                <a:cubicBezTo>
                  <a:pt x="14" y="1"/>
                  <a:pt x="14" y="1"/>
                  <a:pt x="14" y="2"/>
                </a:cubicBezTo>
                <a:cubicBezTo>
                  <a:pt x="14" y="2"/>
                  <a:pt x="14" y="2"/>
                  <a:pt x="14" y="2"/>
                </a:cubicBezTo>
                <a:cubicBezTo>
                  <a:pt x="14" y="2"/>
                  <a:pt x="8" y="1"/>
                  <a:pt x="7" y="1"/>
                </a:cubicBezTo>
                <a:cubicBezTo>
                  <a:pt x="7" y="1"/>
                  <a:pt x="7" y="1"/>
                  <a:pt x="6" y="0"/>
                </a:cubicBezTo>
                <a:cubicBezTo>
                  <a:pt x="6" y="0"/>
                  <a:pt x="6" y="0"/>
                  <a:pt x="6" y="0"/>
                </a:cubicBezTo>
                <a:cubicBezTo>
                  <a:pt x="6" y="1"/>
                  <a:pt x="6" y="1"/>
                  <a:pt x="6" y="1"/>
                </a:cubicBezTo>
                <a:cubicBezTo>
                  <a:pt x="5" y="1"/>
                  <a:pt x="5" y="1"/>
                  <a:pt x="5" y="1"/>
                </a:cubicBezTo>
                <a:cubicBezTo>
                  <a:pt x="4" y="1"/>
                  <a:pt x="4" y="2"/>
                  <a:pt x="4" y="2"/>
                </a:cubicBezTo>
                <a:cubicBezTo>
                  <a:pt x="3" y="2"/>
                  <a:pt x="3" y="2"/>
                  <a:pt x="3" y="2"/>
                </a:cubicBezTo>
                <a:cubicBezTo>
                  <a:pt x="3" y="2"/>
                  <a:pt x="2" y="1"/>
                  <a:pt x="2" y="1"/>
                </a:cubicBezTo>
                <a:cubicBezTo>
                  <a:pt x="2" y="1"/>
                  <a:pt x="1" y="1"/>
                  <a:pt x="1" y="1"/>
                </a:cubicBezTo>
                <a:cubicBezTo>
                  <a:pt x="1" y="1"/>
                  <a:pt x="1" y="1"/>
                  <a:pt x="1" y="1"/>
                </a:cubicBezTo>
                <a:cubicBezTo>
                  <a:pt x="1" y="1"/>
                  <a:pt x="1" y="1"/>
                  <a:pt x="1" y="2"/>
                </a:cubicBezTo>
                <a:cubicBezTo>
                  <a:pt x="1" y="2"/>
                  <a:pt x="1" y="2"/>
                  <a:pt x="1" y="3"/>
                </a:cubicBezTo>
                <a:cubicBezTo>
                  <a:pt x="0" y="3"/>
                  <a:pt x="1" y="3"/>
                  <a:pt x="1" y="4"/>
                </a:cubicBezTo>
                <a:cubicBezTo>
                  <a:pt x="1" y="4"/>
                  <a:pt x="2" y="4"/>
                  <a:pt x="2" y="4"/>
                </a:cubicBezTo>
                <a:cubicBezTo>
                  <a:pt x="2" y="5"/>
                  <a:pt x="3" y="6"/>
                  <a:pt x="3" y="7"/>
                </a:cubicBezTo>
                <a:cubicBezTo>
                  <a:pt x="3" y="7"/>
                  <a:pt x="3" y="7"/>
                  <a:pt x="3" y="7"/>
                </a:cubicBezTo>
                <a:cubicBezTo>
                  <a:pt x="3" y="7"/>
                  <a:pt x="5" y="9"/>
                  <a:pt x="5" y="9"/>
                </a:cubicBezTo>
                <a:cubicBezTo>
                  <a:pt x="5" y="9"/>
                  <a:pt x="8" y="11"/>
                  <a:pt x="8" y="11"/>
                </a:cubicBezTo>
                <a:cubicBezTo>
                  <a:pt x="8" y="12"/>
                  <a:pt x="9" y="13"/>
                  <a:pt x="9" y="13"/>
                </a:cubicBezTo>
                <a:cubicBezTo>
                  <a:pt x="9" y="13"/>
                  <a:pt x="9" y="13"/>
                  <a:pt x="10" y="14"/>
                </a:cubicBezTo>
                <a:cubicBezTo>
                  <a:pt x="10" y="14"/>
                  <a:pt x="10" y="14"/>
                  <a:pt x="10" y="14"/>
                </a:cubicBezTo>
                <a:cubicBezTo>
                  <a:pt x="10" y="15"/>
                  <a:pt x="10" y="15"/>
                  <a:pt x="10" y="15"/>
                </a:cubicBezTo>
                <a:cubicBezTo>
                  <a:pt x="14" y="17"/>
                  <a:pt x="14" y="17"/>
                  <a:pt x="14" y="17"/>
                </a:cubicBezTo>
                <a:cubicBezTo>
                  <a:pt x="14" y="16"/>
                  <a:pt x="14" y="16"/>
                  <a:pt x="14" y="17"/>
                </a:cubicBezTo>
                <a:cubicBezTo>
                  <a:pt x="14" y="17"/>
                  <a:pt x="14" y="16"/>
                  <a:pt x="14" y="16"/>
                </a:cubicBezTo>
                <a:cubicBezTo>
                  <a:pt x="14" y="16"/>
                  <a:pt x="14" y="16"/>
                  <a:pt x="14" y="15"/>
                </a:cubicBezTo>
                <a:cubicBezTo>
                  <a:pt x="14" y="15"/>
                  <a:pt x="14" y="15"/>
                  <a:pt x="14" y="14"/>
                </a:cubicBezTo>
                <a:cubicBezTo>
                  <a:pt x="14" y="14"/>
                  <a:pt x="15" y="13"/>
                  <a:pt x="15" y="13"/>
                </a:cubicBezTo>
                <a:cubicBezTo>
                  <a:pt x="15" y="13"/>
                  <a:pt x="15" y="12"/>
                  <a:pt x="16" y="12"/>
                </a:cubicBezTo>
                <a:cubicBezTo>
                  <a:pt x="16" y="12"/>
                  <a:pt x="16" y="12"/>
                  <a:pt x="16" y="12"/>
                </a:cubicBezTo>
                <a:cubicBezTo>
                  <a:pt x="16" y="12"/>
                  <a:pt x="17" y="12"/>
                  <a:pt x="17" y="12"/>
                </a:cubicBezTo>
                <a:cubicBezTo>
                  <a:pt x="17" y="12"/>
                  <a:pt x="17" y="12"/>
                  <a:pt x="17" y="12"/>
                </a:cubicBezTo>
                <a:cubicBezTo>
                  <a:pt x="17" y="12"/>
                  <a:pt x="16" y="11"/>
                  <a:pt x="16" y="11"/>
                </a:cubicBezTo>
                <a:cubicBezTo>
                  <a:pt x="16" y="11"/>
                  <a:pt x="16" y="11"/>
                  <a:pt x="17" y="11"/>
                </a:cubicBezTo>
                <a:cubicBezTo>
                  <a:pt x="17" y="11"/>
                  <a:pt x="17" y="11"/>
                  <a:pt x="17" y="11"/>
                </a:cubicBezTo>
                <a:cubicBezTo>
                  <a:pt x="17" y="11"/>
                  <a:pt x="17" y="11"/>
                  <a:pt x="17" y="11"/>
                </a:cubicBezTo>
                <a:cubicBezTo>
                  <a:pt x="17" y="11"/>
                  <a:pt x="17" y="11"/>
                  <a:pt x="18" y="11"/>
                </a:cubicBezTo>
                <a:cubicBezTo>
                  <a:pt x="18" y="11"/>
                  <a:pt x="18" y="11"/>
                  <a:pt x="18"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2" name="Freeform 866"/>
          <p:cNvSpPr>
            <a:spLocks/>
          </p:cNvSpPr>
          <p:nvPr/>
        </p:nvSpPr>
        <p:spPr bwMode="auto">
          <a:xfrm>
            <a:off x="4653787" y="2996039"/>
            <a:ext cx="206823" cy="103412"/>
          </a:xfrm>
          <a:custGeom>
            <a:avLst/>
            <a:gdLst/>
            <a:ahLst/>
            <a:cxnLst>
              <a:cxn ang="0">
                <a:pos x="5" y="4"/>
              </a:cxn>
              <a:cxn ang="0">
                <a:pos x="5" y="5"/>
              </a:cxn>
              <a:cxn ang="0">
                <a:pos x="4" y="5"/>
              </a:cxn>
              <a:cxn ang="0">
                <a:pos x="3" y="5"/>
              </a:cxn>
              <a:cxn ang="0">
                <a:pos x="2" y="5"/>
              </a:cxn>
              <a:cxn ang="0">
                <a:pos x="2" y="6"/>
              </a:cxn>
              <a:cxn ang="0">
                <a:pos x="3" y="6"/>
              </a:cxn>
              <a:cxn ang="0">
                <a:pos x="3" y="7"/>
              </a:cxn>
              <a:cxn ang="0">
                <a:pos x="2" y="7"/>
              </a:cxn>
              <a:cxn ang="0">
                <a:pos x="2" y="9"/>
              </a:cxn>
              <a:cxn ang="0">
                <a:pos x="1" y="9"/>
              </a:cxn>
              <a:cxn ang="0">
                <a:pos x="1" y="10"/>
              </a:cxn>
              <a:cxn ang="0">
                <a:pos x="1" y="10"/>
              </a:cxn>
              <a:cxn ang="0">
                <a:pos x="1" y="11"/>
              </a:cxn>
              <a:cxn ang="0">
                <a:pos x="2" y="12"/>
              </a:cxn>
              <a:cxn ang="0">
                <a:pos x="3" y="13"/>
              </a:cxn>
              <a:cxn ang="0">
                <a:pos x="4" y="14"/>
              </a:cxn>
              <a:cxn ang="0">
                <a:pos x="6" y="16"/>
              </a:cxn>
              <a:cxn ang="0">
                <a:pos x="8" y="17"/>
              </a:cxn>
              <a:cxn ang="0">
                <a:pos x="11" y="17"/>
              </a:cxn>
              <a:cxn ang="0">
                <a:pos x="14" y="16"/>
              </a:cxn>
              <a:cxn ang="0">
                <a:pos x="19" y="15"/>
              </a:cxn>
              <a:cxn ang="0">
                <a:pos x="21" y="15"/>
              </a:cxn>
              <a:cxn ang="0">
                <a:pos x="23" y="15"/>
              </a:cxn>
              <a:cxn ang="0">
                <a:pos x="23" y="14"/>
              </a:cxn>
              <a:cxn ang="0">
                <a:pos x="24" y="14"/>
              </a:cxn>
              <a:cxn ang="0">
                <a:pos x="26" y="14"/>
              </a:cxn>
              <a:cxn ang="0">
                <a:pos x="27" y="12"/>
              </a:cxn>
              <a:cxn ang="0">
                <a:pos x="28" y="10"/>
              </a:cxn>
              <a:cxn ang="0">
                <a:pos x="30" y="6"/>
              </a:cxn>
              <a:cxn ang="0">
                <a:pos x="30" y="1"/>
              </a:cxn>
              <a:cxn ang="0">
                <a:pos x="29" y="1"/>
              </a:cxn>
              <a:cxn ang="0">
                <a:pos x="27" y="0"/>
              </a:cxn>
              <a:cxn ang="0">
                <a:pos x="23" y="0"/>
              </a:cxn>
              <a:cxn ang="0">
                <a:pos x="22" y="0"/>
              </a:cxn>
              <a:cxn ang="0">
                <a:pos x="20" y="2"/>
              </a:cxn>
              <a:cxn ang="0">
                <a:pos x="19" y="2"/>
              </a:cxn>
              <a:cxn ang="0">
                <a:pos x="17" y="2"/>
              </a:cxn>
              <a:cxn ang="0">
                <a:pos x="14" y="3"/>
              </a:cxn>
              <a:cxn ang="0">
                <a:pos x="14" y="4"/>
              </a:cxn>
              <a:cxn ang="0">
                <a:pos x="13" y="5"/>
              </a:cxn>
              <a:cxn ang="0">
                <a:pos x="9" y="5"/>
              </a:cxn>
              <a:cxn ang="0">
                <a:pos x="7" y="4"/>
              </a:cxn>
              <a:cxn ang="0">
                <a:pos x="6" y="3"/>
              </a:cxn>
            </a:cxnLst>
            <a:rect l="0" t="0" r="r" b="b"/>
            <a:pathLst>
              <a:path w="34" h="17">
                <a:moveTo>
                  <a:pt x="5" y="3"/>
                </a:moveTo>
                <a:cubicBezTo>
                  <a:pt x="5" y="3"/>
                  <a:pt x="5" y="3"/>
                  <a:pt x="5" y="4"/>
                </a:cubicBezTo>
                <a:cubicBezTo>
                  <a:pt x="5" y="4"/>
                  <a:pt x="5" y="5"/>
                  <a:pt x="5" y="5"/>
                </a:cubicBezTo>
                <a:cubicBezTo>
                  <a:pt x="5" y="5"/>
                  <a:pt x="5" y="5"/>
                  <a:pt x="5" y="5"/>
                </a:cubicBezTo>
                <a:cubicBezTo>
                  <a:pt x="5" y="5"/>
                  <a:pt x="5" y="5"/>
                  <a:pt x="4" y="5"/>
                </a:cubicBezTo>
                <a:cubicBezTo>
                  <a:pt x="4" y="5"/>
                  <a:pt x="4" y="5"/>
                  <a:pt x="4" y="5"/>
                </a:cubicBezTo>
                <a:cubicBezTo>
                  <a:pt x="4"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6"/>
                  <a:pt x="2" y="6"/>
                </a:cubicBezTo>
                <a:cubicBezTo>
                  <a:pt x="2" y="6"/>
                  <a:pt x="2" y="6"/>
                  <a:pt x="2" y="6"/>
                </a:cubicBezTo>
                <a:cubicBezTo>
                  <a:pt x="2" y="6"/>
                  <a:pt x="3" y="6"/>
                  <a:pt x="3" y="6"/>
                </a:cubicBezTo>
                <a:cubicBezTo>
                  <a:pt x="3" y="6"/>
                  <a:pt x="3" y="6"/>
                  <a:pt x="3" y="7"/>
                </a:cubicBezTo>
                <a:cubicBezTo>
                  <a:pt x="3" y="7"/>
                  <a:pt x="3" y="7"/>
                  <a:pt x="3" y="7"/>
                </a:cubicBezTo>
                <a:cubicBezTo>
                  <a:pt x="3" y="7"/>
                  <a:pt x="2" y="7"/>
                  <a:pt x="2" y="7"/>
                </a:cubicBezTo>
                <a:cubicBezTo>
                  <a:pt x="2" y="7"/>
                  <a:pt x="2" y="7"/>
                  <a:pt x="2" y="7"/>
                </a:cubicBezTo>
                <a:cubicBezTo>
                  <a:pt x="2" y="7"/>
                  <a:pt x="2" y="8"/>
                  <a:pt x="2" y="8"/>
                </a:cubicBezTo>
                <a:cubicBezTo>
                  <a:pt x="2" y="9"/>
                  <a:pt x="2" y="9"/>
                  <a:pt x="2" y="9"/>
                </a:cubicBezTo>
                <a:cubicBezTo>
                  <a:pt x="2" y="9"/>
                  <a:pt x="2" y="10"/>
                  <a:pt x="2" y="10"/>
                </a:cubicBezTo>
                <a:cubicBezTo>
                  <a:pt x="2" y="10"/>
                  <a:pt x="1" y="9"/>
                  <a:pt x="1" y="9"/>
                </a:cubicBezTo>
                <a:cubicBezTo>
                  <a:pt x="1" y="9"/>
                  <a:pt x="1" y="10"/>
                  <a:pt x="1" y="10"/>
                </a:cubicBezTo>
                <a:cubicBezTo>
                  <a:pt x="1" y="10"/>
                  <a:pt x="1" y="10"/>
                  <a:pt x="1" y="10"/>
                </a:cubicBezTo>
                <a:cubicBezTo>
                  <a:pt x="0" y="10"/>
                  <a:pt x="0" y="10"/>
                  <a:pt x="0" y="10"/>
                </a:cubicBezTo>
                <a:cubicBezTo>
                  <a:pt x="0" y="10"/>
                  <a:pt x="1" y="10"/>
                  <a:pt x="1" y="10"/>
                </a:cubicBezTo>
                <a:cubicBezTo>
                  <a:pt x="1" y="10"/>
                  <a:pt x="1" y="10"/>
                  <a:pt x="1" y="11"/>
                </a:cubicBezTo>
                <a:cubicBezTo>
                  <a:pt x="1" y="11"/>
                  <a:pt x="1" y="11"/>
                  <a:pt x="1" y="11"/>
                </a:cubicBezTo>
                <a:cubicBezTo>
                  <a:pt x="2" y="11"/>
                  <a:pt x="2" y="12"/>
                  <a:pt x="2" y="12"/>
                </a:cubicBezTo>
                <a:cubicBezTo>
                  <a:pt x="2" y="12"/>
                  <a:pt x="2" y="12"/>
                  <a:pt x="2" y="12"/>
                </a:cubicBezTo>
                <a:cubicBezTo>
                  <a:pt x="2" y="12"/>
                  <a:pt x="2" y="13"/>
                  <a:pt x="3" y="13"/>
                </a:cubicBezTo>
                <a:cubicBezTo>
                  <a:pt x="3" y="13"/>
                  <a:pt x="3" y="13"/>
                  <a:pt x="3" y="13"/>
                </a:cubicBezTo>
                <a:cubicBezTo>
                  <a:pt x="4" y="13"/>
                  <a:pt x="4" y="14"/>
                  <a:pt x="4" y="14"/>
                </a:cubicBezTo>
                <a:cubicBezTo>
                  <a:pt x="4" y="14"/>
                  <a:pt x="4" y="14"/>
                  <a:pt x="4" y="14"/>
                </a:cubicBezTo>
                <a:cubicBezTo>
                  <a:pt x="4" y="14"/>
                  <a:pt x="4" y="14"/>
                  <a:pt x="4" y="14"/>
                </a:cubicBezTo>
                <a:cubicBezTo>
                  <a:pt x="4" y="14"/>
                  <a:pt x="6" y="16"/>
                  <a:pt x="6" y="16"/>
                </a:cubicBezTo>
                <a:cubicBezTo>
                  <a:pt x="7" y="16"/>
                  <a:pt x="7" y="16"/>
                  <a:pt x="7" y="16"/>
                </a:cubicBezTo>
                <a:cubicBezTo>
                  <a:pt x="8" y="17"/>
                  <a:pt x="8" y="17"/>
                  <a:pt x="8" y="17"/>
                </a:cubicBezTo>
                <a:cubicBezTo>
                  <a:pt x="9" y="17"/>
                  <a:pt x="9" y="17"/>
                  <a:pt x="9" y="17"/>
                </a:cubicBezTo>
                <a:cubicBezTo>
                  <a:pt x="10" y="17"/>
                  <a:pt x="11" y="17"/>
                  <a:pt x="11" y="17"/>
                </a:cubicBezTo>
                <a:cubicBezTo>
                  <a:pt x="11" y="17"/>
                  <a:pt x="11" y="17"/>
                  <a:pt x="11" y="17"/>
                </a:cubicBezTo>
                <a:cubicBezTo>
                  <a:pt x="11" y="17"/>
                  <a:pt x="13" y="17"/>
                  <a:pt x="14" y="16"/>
                </a:cubicBezTo>
                <a:cubicBezTo>
                  <a:pt x="16" y="16"/>
                  <a:pt x="18" y="15"/>
                  <a:pt x="18" y="15"/>
                </a:cubicBezTo>
                <a:cubicBezTo>
                  <a:pt x="18" y="15"/>
                  <a:pt x="18" y="15"/>
                  <a:pt x="19" y="15"/>
                </a:cubicBezTo>
                <a:cubicBezTo>
                  <a:pt x="19" y="15"/>
                  <a:pt x="20" y="15"/>
                  <a:pt x="20" y="15"/>
                </a:cubicBezTo>
                <a:cubicBezTo>
                  <a:pt x="20" y="15"/>
                  <a:pt x="20" y="15"/>
                  <a:pt x="21" y="15"/>
                </a:cubicBezTo>
                <a:cubicBezTo>
                  <a:pt x="21" y="15"/>
                  <a:pt x="21" y="15"/>
                  <a:pt x="21" y="15"/>
                </a:cubicBezTo>
                <a:cubicBezTo>
                  <a:pt x="21" y="15"/>
                  <a:pt x="23" y="15"/>
                  <a:pt x="23" y="15"/>
                </a:cubicBezTo>
                <a:cubicBezTo>
                  <a:pt x="23" y="15"/>
                  <a:pt x="23" y="15"/>
                  <a:pt x="23" y="15"/>
                </a:cubicBezTo>
                <a:cubicBezTo>
                  <a:pt x="23" y="15"/>
                  <a:pt x="23" y="14"/>
                  <a:pt x="23" y="14"/>
                </a:cubicBezTo>
                <a:cubicBezTo>
                  <a:pt x="23" y="14"/>
                  <a:pt x="24" y="14"/>
                  <a:pt x="24" y="14"/>
                </a:cubicBezTo>
                <a:cubicBezTo>
                  <a:pt x="24" y="14"/>
                  <a:pt x="24" y="14"/>
                  <a:pt x="24" y="14"/>
                </a:cubicBezTo>
                <a:cubicBezTo>
                  <a:pt x="25" y="14"/>
                  <a:pt x="25" y="14"/>
                  <a:pt x="25" y="14"/>
                </a:cubicBezTo>
                <a:cubicBezTo>
                  <a:pt x="25" y="14"/>
                  <a:pt x="25" y="14"/>
                  <a:pt x="26" y="14"/>
                </a:cubicBezTo>
                <a:cubicBezTo>
                  <a:pt x="26" y="13"/>
                  <a:pt x="26" y="12"/>
                  <a:pt x="27" y="12"/>
                </a:cubicBezTo>
                <a:cubicBezTo>
                  <a:pt x="27" y="12"/>
                  <a:pt x="27" y="12"/>
                  <a:pt x="27" y="12"/>
                </a:cubicBezTo>
                <a:cubicBezTo>
                  <a:pt x="27" y="12"/>
                  <a:pt x="27" y="11"/>
                  <a:pt x="27" y="11"/>
                </a:cubicBezTo>
                <a:cubicBezTo>
                  <a:pt x="27" y="11"/>
                  <a:pt x="28" y="10"/>
                  <a:pt x="28" y="10"/>
                </a:cubicBezTo>
                <a:cubicBezTo>
                  <a:pt x="28" y="9"/>
                  <a:pt x="30" y="6"/>
                  <a:pt x="30" y="6"/>
                </a:cubicBezTo>
                <a:cubicBezTo>
                  <a:pt x="30" y="6"/>
                  <a:pt x="30" y="6"/>
                  <a:pt x="30" y="6"/>
                </a:cubicBezTo>
                <a:cubicBezTo>
                  <a:pt x="30" y="6"/>
                  <a:pt x="34" y="4"/>
                  <a:pt x="34" y="4"/>
                </a:cubicBezTo>
                <a:cubicBezTo>
                  <a:pt x="30" y="1"/>
                  <a:pt x="30" y="1"/>
                  <a:pt x="30" y="1"/>
                </a:cubicBezTo>
                <a:cubicBezTo>
                  <a:pt x="30" y="1"/>
                  <a:pt x="30" y="1"/>
                  <a:pt x="30" y="1"/>
                </a:cubicBezTo>
                <a:cubicBezTo>
                  <a:pt x="30" y="1"/>
                  <a:pt x="29" y="1"/>
                  <a:pt x="29" y="1"/>
                </a:cubicBezTo>
                <a:cubicBezTo>
                  <a:pt x="28" y="1"/>
                  <a:pt x="27" y="0"/>
                  <a:pt x="27" y="0"/>
                </a:cubicBezTo>
                <a:cubicBezTo>
                  <a:pt x="27" y="0"/>
                  <a:pt x="27" y="0"/>
                  <a:pt x="27" y="0"/>
                </a:cubicBezTo>
                <a:cubicBezTo>
                  <a:pt x="27" y="0"/>
                  <a:pt x="24" y="0"/>
                  <a:pt x="24" y="0"/>
                </a:cubicBezTo>
                <a:cubicBezTo>
                  <a:pt x="24" y="0"/>
                  <a:pt x="23" y="0"/>
                  <a:pt x="23" y="0"/>
                </a:cubicBezTo>
                <a:cubicBezTo>
                  <a:pt x="23" y="0"/>
                  <a:pt x="22" y="0"/>
                  <a:pt x="22" y="0"/>
                </a:cubicBezTo>
                <a:cubicBezTo>
                  <a:pt x="22" y="0"/>
                  <a:pt x="22" y="0"/>
                  <a:pt x="22" y="0"/>
                </a:cubicBezTo>
                <a:cubicBezTo>
                  <a:pt x="22" y="1"/>
                  <a:pt x="22" y="1"/>
                  <a:pt x="21" y="1"/>
                </a:cubicBezTo>
                <a:cubicBezTo>
                  <a:pt x="21" y="1"/>
                  <a:pt x="20" y="2"/>
                  <a:pt x="20" y="2"/>
                </a:cubicBezTo>
                <a:cubicBezTo>
                  <a:pt x="20" y="2"/>
                  <a:pt x="19" y="2"/>
                  <a:pt x="19" y="2"/>
                </a:cubicBezTo>
                <a:cubicBezTo>
                  <a:pt x="19" y="2"/>
                  <a:pt x="19" y="2"/>
                  <a:pt x="19" y="2"/>
                </a:cubicBezTo>
                <a:cubicBezTo>
                  <a:pt x="19" y="2"/>
                  <a:pt x="18" y="2"/>
                  <a:pt x="18" y="2"/>
                </a:cubicBezTo>
                <a:cubicBezTo>
                  <a:pt x="17" y="2"/>
                  <a:pt x="17" y="2"/>
                  <a:pt x="17" y="2"/>
                </a:cubicBezTo>
                <a:cubicBezTo>
                  <a:pt x="17" y="2"/>
                  <a:pt x="15" y="3"/>
                  <a:pt x="14" y="3"/>
                </a:cubicBezTo>
                <a:cubicBezTo>
                  <a:pt x="14" y="3"/>
                  <a:pt x="14" y="3"/>
                  <a:pt x="14" y="3"/>
                </a:cubicBezTo>
                <a:cubicBezTo>
                  <a:pt x="13" y="4"/>
                  <a:pt x="14" y="4"/>
                  <a:pt x="14" y="4"/>
                </a:cubicBezTo>
                <a:cubicBezTo>
                  <a:pt x="14" y="4"/>
                  <a:pt x="14" y="4"/>
                  <a:pt x="14" y="4"/>
                </a:cubicBezTo>
                <a:cubicBezTo>
                  <a:pt x="14" y="5"/>
                  <a:pt x="14" y="4"/>
                  <a:pt x="13" y="5"/>
                </a:cubicBezTo>
                <a:cubicBezTo>
                  <a:pt x="13" y="5"/>
                  <a:pt x="13" y="5"/>
                  <a:pt x="13" y="5"/>
                </a:cubicBezTo>
                <a:cubicBezTo>
                  <a:pt x="12" y="5"/>
                  <a:pt x="12" y="5"/>
                  <a:pt x="11" y="5"/>
                </a:cubicBezTo>
                <a:cubicBezTo>
                  <a:pt x="11" y="5"/>
                  <a:pt x="9" y="5"/>
                  <a:pt x="9" y="5"/>
                </a:cubicBezTo>
                <a:cubicBezTo>
                  <a:pt x="8" y="5"/>
                  <a:pt x="8" y="5"/>
                  <a:pt x="8" y="5"/>
                </a:cubicBezTo>
                <a:cubicBezTo>
                  <a:pt x="8" y="5"/>
                  <a:pt x="7" y="4"/>
                  <a:pt x="7" y="4"/>
                </a:cubicBezTo>
                <a:cubicBezTo>
                  <a:pt x="7" y="3"/>
                  <a:pt x="6" y="3"/>
                  <a:pt x="6" y="3"/>
                </a:cubicBezTo>
                <a:cubicBezTo>
                  <a:pt x="6" y="3"/>
                  <a:pt x="6" y="3"/>
                  <a:pt x="6" y="3"/>
                </a:cubicBezTo>
                <a:cubicBezTo>
                  <a:pt x="6" y="3"/>
                  <a:pt x="6" y="3"/>
                  <a:pt x="5"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3" name="Freeform 867"/>
          <p:cNvSpPr>
            <a:spLocks/>
          </p:cNvSpPr>
          <p:nvPr/>
        </p:nvSpPr>
        <p:spPr bwMode="auto">
          <a:xfrm>
            <a:off x="4531574" y="2898268"/>
            <a:ext cx="206823" cy="97771"/>
          </a:xfrm>
          <a:custGeom>
            <a:avLst/>
            <a:gdLst/>
            <a:ahLst/>
            <a:cxnLst>
              <a:cxn ang="0">
                <a:pos x="14" y="1"/>
              </a:cxn>
              <a:cxn ang="0">
                <a:pos x="12" y="0"/>
              </a:cxn>
              <a:cxn ang="0">
                <a:pos x="11" y="0"/>
              </a:cxn>
              <a:cxn ang="0">
                <a:pos x="11" y="1"/>
              </a:cxn>
              <a:cxn ang="0">
                <a:pos x="8" y="2"/>
              </a:cxn>
              <a:cxn ang="0">
                <a:pos x="6" y="3"/>
              </a:cxn>
              <a:cxn ang="0">
                <a:pos x="4" y="4"/>
              </a:cxn>
              <a:cxn ang="0">
                <a:pos x="2" y="4"/>
              </a:cxn>
              <a:cxn ang="0">
                <a:pos x="1" y="5"/>
              </a:cxn>
              <a:cxn ang="0">
                <a:pos x="1" y="6"/>
              </a:cxn>
              <a:cxn ang="0">
                <a:pos x="3" y="7"/>
              </a:cxn>
              <a:cxn ang="0">
                <a:pos x="2" y="8"/>
              </a:cxn>
              <a:cxn ang="0">
                <a:pos x="3" y="10"/>
              </a:cxn>
              <a:cxn ang="0">
                <a:pos x="6" y="12"/>
              </a:cxn>
              <a:cxn ang="0">
                <a:pos x="7" y="13"/>
              </a:cxn>
              <a:cxn ang="0">
                <a:pos x="9" y="14"/>
              </a:cxn>
              <a:cxn ang="0">
                <a:pos x="11" y="16"/>
              </a:cxn>
              <a:cxn ang="0">
                <a:pos x="13" y="16"/>
              </a:cxn>
              <a:cxn ang="0">
                <a:pos x="15" y="14"/>
              </a:cxn>
              <a:cxn ang="0">
                <a:pos x="16" y="13"/>
              </a:cxn>
              <a:cxn ang="0">
                <a:pos x="18" y="14"/>
              </a:cxn>
              <a:cxn ang="0">
                <a:pos x="21" y="15"/>
              </a:cxn>
              <a:cxn ang="0">
                <a:pos x="22" y="14"/>
              </a:cxn>
              <a:cxn ang="0">
                <a:pos x="24" y="15"/>
              </a:cxn>
              <a:cxn ang="0">
                <a:pos x="25" y="14"/>
              </a:cxn>
              <a:cxn ang="0">
                <a:pos x="27" y="14"/>
              </a:cxn>
              <a:cxn ang="0">
                <a:pos x="29" y="13"/>
              </a:cxn>
              <a:cxn ang="0">
                <a:pos x="30" y="12"/>
              </a:cxn>
              <a:cxn ang="0">
                <a:pos x="32" y="11"/>
              </a:cxn>
              <a:cxn ang="0">
                <a:pos x="33" y="8"/>
              </a:cxn>
              <a:cxn ang="0">
                <a:pos x="30" y="6"/>
              </a:cxn>
              <a:cxn ang="0">
                <a:pos x="29" y="7"/>
              </a:cxn>
              <a:cxn ang="0">
                <a:pos x="28" y="6"/>
              </a:cxn>
              <a:cxn ang="0">
                <a:pos x="28" y="5"/>
              </a:cxn>
              <a:cxn ang="0">
                <a:pos x="26" y="4"/>
              </a:cxn>
              <a:cxn ang="0">
                <a:pos x="24" y="4"/>
              </a:cxn>
              <a:cxn ang="0">
                <a:pos x="25" y="5"/>
              </a:cxn>
              <a:cxn ang="0">
                <a:pos x="24" y="5"/>
              </a:cxn>
              <a:cxn ang="0">
                <a:pos x="21" y="4"/>
              </a:cxn>
              <a:cxn ang="0">
                <a:pos x="21" y="3"/>
              </a:cxn>
              <a:cxn ang="0">
                <a:pos x="21" y="2"/>
              </a:cxn>
              <a:cxn ang="0">
                <a:pos x="20" y="2"/>
              </a:cxn>
              <a:cxn ang="0">
                <a:pos x="17" y="1"/>
              </a:cxn>
              <a:cxn ang="0">
                <a:pos x="15" y="0"/>
              </a:cxn>
              <a:cxn ang="0">
                <a:pos x="14" y="1"/>
              </a:cxn>
            </a:cxnLst>
            <a:rect l="0" t="0" r="r" b="b"/>
            <a:pathLst>
              <a:path w="34" h="16">
                <a:moveTo>
                  <a:pt x="14" y="1"/>
                </a:moveTo>
                <a:cubicBezTo>
                  <a:pt x="14" y="1"/>
                  <a:pt x="14" y="1"/>
                  <a:pt x="14" y="1"/>
                </a:cubicBezTo>
                <a:cubicBezTo>
                  <a:pt x="13" y="1"/>
                  <a:pt x="13" y="0"/>
                  <a:pt x="13" y="0"/>
                </a:cubicBezTo>
                <a:cubicBezTo>
                  <a:pt x="12" y="0"/>
                  <a:pt x="12" y="0"/>
                  <a:pt x="12" y="0"/>
                </a:cubicBezTo>
                <a:cubicBezTo>
                  <a:pt x="12" y="0"/>
                  <a:pt x="11" y="0"/>
                  <a:pt x="11" y="0"/>
                </a:cubicBezTo>
                <a:cubicBezTo>
                  <a:pt x="11" y="0"/>
                  <a:pt x="11" y="0"/>
                  <a:pt x="11" y="0"/>
                </a:cubicBezTo>
                <a:cubicBezTo>
                  <a:pt x="11" y="0"/>
                  <a:pt x="11" y="1"/>
                  <a:pt x="11" y="1"/>
                </a:cubicBezTo>
                <a:cubicBezTo>
                  <a:pt x="11" y="1"/>
                  <a:pt x="12" y="1"/>
                  <a:pt x="11" y="1"/>
                </a:cubicBezTo>
                <a:cubicBezTo>
                  <a:pt x="11" y="1"/>
                  <a:pt x="9" y="1"/>
                  <a:pt x="9" y="2"/>
                </a:cubicBezTo>
                <a:cubicBezTo>
                  <a:pt x="9" y="2"/>
                  <a:pt x="8" y="2"/>
                  <a:pt x="8" y="2"/>
                </a:cubicBezTo>
                <a:cubicBezTo>
                  <a:pt x="8" y="2"/>
                  <a:pt x="8" y="2"/>
                  <a:pt x="7" y="2"/>
                </a:cubicBezTo>
                <a:cubicBezTo>
                  <a:pt x="7" y="2"/>
                  <a:pt x="6" y="3"/>
                  <a:pt x="6" y="3"/>
                </a:cubicBezTo>
                <a:cubicBezTo>
                  <a:pt x="6" y="3"/>
                  <a:pt x="5" y="4"/>
                  <a:pt x="5" y="4"/>
                </a:cubicBezTo>
                <a:cubicBezTo>
                  <a:pt x="5" y="4"/>
                  <a:pt x="5" y="4"/>
                  <a:pt x="4" y="4"/>
                </a:cubicBezTo>
                <a:cubicBezTo>
                  <a:pt x="4" y="4"/>
                  <a:pt x="3" y="4"/>
                  <a:pt x="3" y="4"/>
                </a:cubicBezTo>
                <a:cubicBezTo>
                  <a:pt x="3" y="4"/>
                  <a:pt x="2" y="4"/>
                  <a:pt x="2" y="4"/>
                </a:cubicBezTo>
                <a:cubicBezTo>
                  <a:pt x="2" y="4"/>
                  <a:pt x="2" y="5"/>
                  <a:pt x="2" y="5"/>
                </a:cubicBezTo>
                <a:cubicBezTo>
                  <a:pt x="2" y="5"/>
                  <a:pt x="1" y="6"/>
                  <a:pt x="1" y="5"/>
                </a:cubicBezTo>
                <a:cubicBezTo>
                  <a:pt x="1" y="5"/>
                  <a:pt x="0" y="4"/>
                  <a:pt x="1" y="5"/>
                </a:cubicBezTo>
                <a:cubicBezTo>
                  <a:pt x="1" y="6"/>
                  <a:pt x="1" y="6"/>
                  <a:pt x="1" y="6"/>
                </a:cubicBezTo>
                <a:cubicBezTo>
                  <a:pt x="1" y="6"/>
                  <a:pt x="1" y="6"/>
                  <a:pt x="1" y="6"/>
                </a:cubicBezTo>
                <a:cubicBezTo>
                  <a:pt x="2" y="6"/>
                  <a:pt x="2" y="7"/>
                  <a:pt x="3" y="7"/>
                </a:cubicBezTo>
                <a:cubicBezTo>
                  <a:pt x="3" y="7"/>
                  <a:pt x="2" y="8"/>
                  <a:pt x="2" y="8"/>
                </a:cubicBezTo>
                <a:cubicBezTo>
                  <a:pt x="2" y="8"/>
                  <a:pt x="2" y="8"/>
                  <a:pt x="2" y="8"/>
                </a:cubicBezTo>
                <a:cubicBezTo>
                  <a:pt x="2" y="8"/>
                  <a:pt x="3" y="9"/>
                  <a:pt x="3" y="10"/>
                </a:cubicBezTo>
                <a:cubicBezTo>
                  <a:pt x="3" y="10"/>
                  <a:pt x="3" y="10"/>
                  <a:pt x="3" y="10"/>
                </a:cubicBezTo>
                <a:cubicBezTo>
                  <a:pt x="3" y="10"/>
                  <a:pt x="4" y="11"/>
                  <a:pt x="4" y="11"/>
                </a:cubicBezTo>
                <a:cubicBezTo>
                  <a:pt x="5" y="11"/>
                  <a:pt x="6" y="12"/>
                  <a:pt x="6" y="12"/>
                </a:cubicBezTo>
                <a:cubicBezTo>
                  <a:pt x="6" y="12"/>
                  <a:pt x="7" y="13"/>
                  <a:pt x="7" y="13"/>
                </a:cubicBezTo>
                <a:cubicBezTo>
                  <a:pt x="7" y="13"/>
                  <a:pt x="7" y="13"/>
                  <a:pt x="7" y="13"/>
                </a:cubicBezTo>
                <a:cubicBezTo>
                  <a:pt x="7" y="13"/>
                  <a:pt x="7" y="13"/>
                  <a:pt x="8" y="13"/>
                </a:cubicBezTo>
                <a:cubicBezTo>
                  <a:pt x="8" y="13"/>
                  <a:pt x="8" y="14"/>
                  <a:pt x="9" y="14"/>
                </a:cubicBezTo>
                <a:cubicBezTo>
                  <a:pt x="9" y="15"/>
                  <a:pt x="9" y="15"/>
                  <a:pt x="10" y="15"/>
                </a:cubicBezTo>
                <a:cubicBezTo>
                  <a:pt x="10" y="15"/>
                  <a:pt x="11" y="16"/>
                  <a:pt x="11" y="16"/>
                </a:cubicBezTo>
                <a:cubicBezTo>
                  <a:pt x="11" y="16"/>
                  <a:pt x="12" y="16"/>
                  <a:pt x="12" y="16"/>
                </a:cubicBezTo>
                <a:cubicBezTo>
                  <a:pt x="12" y="16"/>
                  <a:pt x="13" y="16"/>
                  <a:pt x="13" y="16"/>
                </a:cubicBezTo>
                <a:cubicBezTo>
                  <a:pt x="13" y="16"/>
                  <a:pt x="14" y="15"/>
                  <a:pt x="14" y="15"/>
                </a:cubicBezTo>
                <a:cubicBezTo>
                  <a:pt x="14" y="15"/>
                  <a:pt x="15" y="14"/>
                  <a:pt x="15" y="14"/>
                </a:cubicBezTo>
                <a:cubicBezTo>
                  <a:pt x="15" y="13"/>
                  <a:pt x="15" y="13"/>
                  <a:pt x="15" y="13"/>
                </a:cubicBezTo>
                <a:cubicBezTo>
                  <a:pt x="15" y="13"/>
                  <a:pt x="16" y="13"/>
                  <a:pt x="16" y="13"/>
                </a:cubicBezTo>
                <a:cubicBezTo>
                  <a:pt x="16" y="13"/>
                  <a:pt x="17" y="13"/>
                  <a:pt x="17" y="13"/>
                </a:cubicBezTo>
                <a:cubicBezTo>
                  <a:pt x="17" y="13"/>
                  <a:pt x="17" y="13"/>
                  <a:pt x="18" y="14"/>
                </a:cubicBezTo>
                <a:cubicBezTo>
                  <a:pt x="18" y="14"/>
                  <a:pt x="18" y="14"/>
                  <a:pt x="18" y="14"/>
                </a:cubicBezTo>
                <a:cubicBezTo>
                  <a:pt x="18" y="14"/>
                  <a:pt x="21" y="15"/>
                  <a:pt x="21" y="15"/>
                </a:cubicBezTo>
                <a:cubicBezTo>
                  <a:pt x="21" y="15"/>
                  <a:pt x="21" y="15"/>
                  <a:pt x="21" y="15"/>
                </a:cubicBezTo>
                <a:cubicBezTo>
                  <a:pt x="21" y="14"/>
                  <a:pt x="22" y="14"/>
                  <a:pt x="22" y="14"/>
                </a:cubicBezTo>
                <a:cubicBezTo>
                  <a:pt x="22" y="14"/>
                  <a:pt x="23" y="14"/>
                  <a:pt x="23" y="15"/>
                </a:cubicBezTo>
                <a:cubicBezTo>
                  <a:pt x="24" y="15"/>
                  <a:pt x="24" y="15"/>
                  <a:pt x="24" y="15"/>
                </a:cubicBezTo>
                <a:cubicBezTo>
                  <a:pt x="25" y="15"/>
                  <a:pt x="25" y="15"/>
                  <a:pt x="25" y="15"/>
                </a:cubicBezTo>
                <a:cubicBezTo>
                  <a:pt x="25" y="15"/>
                  <a:pt x="25" y="14"/>
                  <a:pt x="25" y="14"/>
                </a:cubicBezTo>
                <a:cubicBezTo>
                  <a:pt x="25" y="14"/>
                  <a:pt x="26" y="14"/>
                  <a:pt x="26" y="14"/>
                </a:cubicBezTo>
                <a:cubicBezTo>
                  <a:pt x="27" y="14"/>
                  <a:pt x="27" y="14"/>
                  <a:pt x="27" y="14"/>
                </a:cubicBezTo>
                <a:cubicBezTo>
                  <a:pt x="27" y="14"/>
                  <a:pt x="28" y="14"/>
                  <a:pt x="28" y="14"/>
                </a:cubicBezTo>
                <a:cubicBezTo>
                  <a:pt x="28" y="14"/>
                  <a:pt x="29" y="13"/>
                  <a:pt x="29" y="13"/>
                </a:cubicBezTo>
                <a:cubicBezTo>
                  <a:pt x="29" y="13"/>
                  <a:pt x="30" y="13"/>
                  <a:pt x="30" y="13"/>
                </a:cubicBezTo>
                <a:cubicBezTo>
                  <a:pt x="30" y="12"/>
                  <a:pt x="30" y="12"/>
                  <a:pt x="30" y="12"/>
                </a:cubicBezTo>
                <a:cubicBezTo>
                  <a:pt x="30" y="12"/>
                  <a:pt x="31" y="11"/>
                  <a:pt x="31" y="11"/>
                </a:cubicBezTo>
                <a:cubicBezTo>
                  <a:pt x="31" y="11"/>
                  <a:pt x="32" y="11"/>
                  <a:pt x="32" y="11"/>
                </a:cubicBezTo>
                <a:cubicBezTo>
                  <a:pt x="32" y="11"/>
                  <a:pt x="33" y="10"/>
                  <a:pt x="34" y="10"/>
                </a:cubicBezTo>
                <a:cubicBezTo>
                  <a:pt x="34" y="9"/>
                  <a:pt x="33" y="9"/>
                  <a:pt x="33" y="8"/>
                </a:cubicBezTo>
                <a:cubicBezTo>
                  <a:pt x="32" y="8"/>
                  <a:pt x="32" y="8"/>
                  <a:pt x="32" y="8"/>
                </a:cubicBezTo>
                <a:cubicBezTo>
                  <a:pt x="32" y="7"/>
                  <a:pt x="30" y="6"/>
                  <a:pt x="30" y="6"/>
                </a:cubicBezTo>
                <a:cubicBezTo>
                  <a:pt x="30" y="6"/>
                  <a:pt x="30" y="6"/>
                  <a:pt x="30" y="6"/>
                </a:cubicBezTo>
                <a:cubicBezTo>
                  <a:pt x="30" y="6"/>
                  <a:pt x="29" y="7"/>
                  <a:pt x="29" y="7"/>
                </a:cubicBezTo>
                <a:cubicBezTo>
                  <a:pt x="28" y="6"/>
                  <a:pt x="28" y="6"/>
                  <a:pt x="28" y="6"/>
                </a:cubicBezTo>
                <a:cubicBezTo>
                  <a:pt x="28" y="6"/>
                  <a:pt x="28" y="6"/>
                  <a:pt x="28" y="6"/>
                </a:cubicBezTo>
                <a:cubicBezTo>
                  <a:pt x="28" y="5"/>
                  <a:pt x="28" y="5"/>
                  <a:pt x="28" y="5"/>
                </a:cubicBezTo>
                <a:cubicBezTo>
                  <a:pt x="28" y="5"/>
                  <a:pt x="28" y="5"/>
                  <a:pt x="28" y="5"/>
                </a:cubicBezTo>
                <a:cubicBezTo>
                  <a:pt x="28" y="4"/>
                  <a:pt x="28" y="4"/>
                  <a:pt x="28" y="5"/>
                </a:cubicBezTo>
                <a:cubicBezTo>
                  <a:pt x="28" y="5"/>
                  <a:pt x="27" y="5"/>
                  <a:pt x="26" y="4"/>
                </a:cubicBezTo>
                <a:cubicBezTo>
                  <a:pt x="26" y="4"/>
                  <a:pt x="25" y="4"/>
                  <a:pt x="25" y="4"/>
                </a:cubicBezTo>
                <a:cubicBezTo>
                  <a:pt x="24" y="4"/>
                  <a:pt x="24" y="4"/>
                  <a:pt x="24" y="4"/>
                </a:cubicBezTo>
                <a:cubicBezTo>
                  <a:pt x="24" y="4"/>
                  <a:pt x="25" y="5"/>
                  <a:pt x="25" y="5"/>
                </a:cubicBezTo>
                <a:cubicBezTo>
                  <a:pt x="25" y="5"/>
                  <a:pt x="25" y="5"/>
                  <a:pt x="25" y="5"/>
                </a:cubicBezTo>
                <a:cubicBezTo>
                  <a:pt x="24" y="5"/>
                  <a:pt x="24" y="5"/>
                  <a:pt x="24" y="5"/>
                </a:cubicBezTo>
                <a:cubicBezTo>
                  <a:pt x="24" y="5"/>
                  <a:pt x="24" y="5"/>
                  <a:pt x="24" y="5"/>
                </a:cubicBezTo>
                <a:cubicBezTo>
                  <a:pt x="24" y="5"/>
                  <a:pt x="23" y="6"/>
                  <a:pt x="22" y="5"/>
                </a:cubicBezTo>
                <a:cubicBezTo>
                  <a:pt x="22" y="5"/>
                  <a:pt x="21" y="4"/>
                  <a:pt x="21" y="4"/>
                </a:cubicBezTo>
                <a:cubicBezTo>
                  <a:pt x="21" y="4"/>
                  <a:pt x="21" y="4"/>
                  <a:pt x="21" y="4"/>
                </a:cubicBezTo>
                <a:cubicBezTo>
                  <a:pt x="21" y="4"/>
                  <a:pt x="21" y="3"/>
                  <a:pt x="21" y="3"/>
                </a:cubicBezTo>
                <a:cubicBezTo>
                  <a:pt x="21" y="3"/>
                  <a:pt x="21" y="3"/>
                  <a:pt x="22" y="3"/>
                </a:cubicBezTo>
                <a:cubicBezTo>
                  <a:pt x="22" y="3"/>
                  <a:pt x="22" y="2"/>
                  <a:pt x="21" y="2"/>
                </a:cubicBezTo>
                <a:cubicBezTo>
                  <a:pt x="21" y="2"/>
                  <a:pt x="21" y="2"/>
                  <a:pt x="21" y="2"/>
                </a:cubicBezTo>
                <a:cubicBezTo>
                  <a:pt x="20" y="2"/>
                  <a:pt x="20" y="2"/>
                  <a:pt x="20" y="2"/>
                </a:cubicBezTo>
                <a:cubicBezTo>
                  <a:pt x="19" y="2"/>
                  <a:pt x="17" y="2"/>
                  <a:pt x="17" y="2"/>
                </a:cubicBezTo>
                <a:cubicBezTo>
                  <a:pt x="17" y="1"/>
                  <a:pt x="17" y="1"/>
                  <a:pt x="17" y="1"/>
                </a:cubicBezTo>
                <a:cubicBezTo>
                  <a:pt x="16" y="1"/>
                  <a:pt x="16" y="0"/>
                  <a:pt x="15" y="0"/>
                </a:cubicBezTo>
                <a:cubicBezTo>
                  <a:pt x="15" y="0"/>
                  <a:pt x="15" y="0"/>
                  <a:pt x="15" y="0"/>
                </a:cubicBezTo>
                <a:cubicBezTo>
                  <a:pt x="15" y="0"/>
                  <a:pt x="15" y="0"/>
                  <a:pt x="15" y="0"/>
                </a:cubicBezTo>
                <a:cubicBezTo>
                  <a:pt x="15" y="1"/>
                  <a:pt x="14" y="1"/>
                  <a:pt x="1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4" name="Freeform 868"/>
          <p:cNvSpPr>
            <a:spLocks/>
          </p:cNvSpPr>
          <p:nvPr/>
        </p:nvSpPr>
        <p:spPr bwMode="auto">
          <a:xfrm>
            <a:off x="4787283" y="3227306"/>
            <a:ext cx="73328" cy="54526"/>
          </a:xfrm>
          <a:custGeom>
            <a:avLst/>
            <a:gdLst/>
            <a:ahLst/>
            <a:cxnLst>
              <a:cxn ang="0">
                <a:pos x="0" y="3"/>
              </a:cxn>
              <a:cxn ang="0">
                <a:pos x="0" y="3"/>
              </a:cxn>
              <a:cxn ang="0">
                <a:pos x="0" y="3"/>
              </a:cxn>
              <a:cxn ang="0">
                <a:pos x="0" y="4"/>
              </a:cxn>
              <a:cxn ang="0">
                <a:pos x="0" y="5"/>
              </a:cxn>
              <a:cxn ang="0">
                <a:pos x="0" y="5"/>
              </a:cxn>
              <a:cxn ang="0">
                <a:pos x="0" y="5"/>
              </a:cxn>
              <a:cxn ang="0">
                <a:pos x="0" y="6"/>
              </a:cxn>
              <a:cxn ang="0">
                <a:pos x="0" y="6"/>
              </a:cxn>
              <a:cxn ang="0">
                <a:pos x="0" y="7"/>
              </a:cxn>
              <a:cxn ang="0">
                <a:pos x="1" y="7"/>
              </a:cxn>
              <a:cxn ang="0">
                <a:pos x="1" y="8"/>
              </a:cxn>
              <a:cxn ang="0">
                <a:pos x="1" y="8"/>
              </a:cxn>
              <a:cxn ang="0">
                <a:pos x="2" y="9"/>
              </a:cxn>
              <a:cxn ang="0">
                <a:pos x="2" y="8"/>
              </a:cxn>
              <a:cxn ang="0">
                <a:pos x="2" y="9"/>
              </a:cxn>
              <a:cxn ang="0">
                <a:pos x="3" y="9"/>
              </a:cxn>
              <a:cxn ang="0">
                <a:pos x="6" y="8"/>
              </a:cxn>
              <a:cxn ang="0">
                <a:pos x="7" y="8"/>
              </a:cxn>
              <a:cxn ang="0">
                <a:pos x="7" y="8"/>
              </a:cxn>
              <a:cxn ang="0">
                <a:pos x="8" y="7"/>
              </a:cxn>
              <a:cxn ang="0">
                <a:pos x="9" y="7"/>
              </a:cxn>
              <a:cxn ang="0">
                <a:pos x="10" y="7"/>
              </a:cxn>
              <a:cxn ang="0">
                <a:pos x="11" y="7"/>
              </a:cxn>
              <a:cxn ang="0">
                <a:pos x="11" y="6"/>
              </a:cxn>
              <a:cxn ang="0">
                <a:pos x="11" y="6"/>
              </a:cxn>
              <a:cxn ang="0">
                <a:pos x="12" y="6"/>
              </a:cxn>
              <a:cxn ang="0">
                <a:pos x="12" y="6"/>
              </a:cxn>
              <a:cxn ang="0">
                <a:pos x="12" y="4"/>
              </a:cxn>
              <a:cxn ang="0">
                <a:pos x="12" y="3"/>
              </a:cxn>
              <a:cxn ang="0">
                <a:pos x="11" y="2"/>
              </a:cxn>
              <a:cxn ang="0">
                <a:pos x="10" y="1"/>
              </a:cxn>
              <a:cxn ang="0">
                <a:pos x="9" y="0"/>
              </a:cxn>
              <a:cxn ang="0">
                <a:pos x="9" y="0"/>
              </a:cxn>
              <a:cxn ang="0">
                <a:pos x="8" y="0"/>
              </a:cxn>
              <a:cxn ang="0">
                <a:pos x="7" y="0"/>
              </a:cxn>
              <a:cxn ang="0">
                <a:pos x="6" y="0"/>
              </a:cxn>
              <a:cxn ang="0">
                <a:pos x="5" y="1"/>
              </a:cxn>
              <a:cxn ang="0">
                <a:pos x="5" y="1"/>
              </a:cxn>
              <a:cxn ang="0">
                <a:pos x="5" y="1"/>
              </a:cxn>
              <a:cxn ang="0">
                <a:pos x="4" y="1"/>
              </a:cxn>
              <a:cxn ang="0">
                <a:pos x="4" y="1"/>
              </a:cxn>
              <a:cxn ang="0">
                <a:pos x="4" y="1"/>
              </a:cxn>
              <a:cxn ang="0">
                <a:pos x="3" y="1"/>
              </a:cxn>
              <a:cxn ang="0">
                <a:pos x="3" y="1"/>
              </a:cxn>
              <a:cxn ang="0">
                <a:pos x="3" y="1"/>
              </a:cxn>
              <a:cxn ang="0">
                <a:pos x="2" y="1"/>
              </a:cxn>
              <a:cxn ang="0">
                <a:pos x="1" y="2"/>
              </a:cxn>
              <a:cxn ang="0">
                <a:pos x="1" y="2"/>
              </a:cxn>
              <a:cxn ang="0">
                <a:pos x="1" y="3"/>
              </a:cxn>
              <a:cxn ang="0">
                <a:pos x="1" y="3"/>
              </a:cxn>
              <a:cxn ang="0">
                <a:pos x="0" y="3"/>
              </a:cxn>
            </a:cxnLst>
            <a:rect l="0" t="0" r="r" b="b"/>
            <a:pathLst>
              <a:path w="12" h="9">
                <a:moveTo>
                  <a:pt x="0" y="3"/>
                </a:moveTo>
                <a:cubicBezTo>
                  <a:pt x="0" y="3"/>
                  <a:pt x="0" y="3"/>
                  <a:pt x="0" y="3"/>
                </a:cubicBezTo>
                <a:cubicBezTo>
                  <a:pt x="0" y="3"/>
                  <a:pt x="0" y="3"/>
                  <a:pt x="0" y="3"/>
                </a:cubicBezTo>
                <a:cubicBezTo>
                  <a:pt x="0" y="3"/>
                  <a:pt x="0" y="4"/>
                  <a:pt x="0" y="4"/>
                </a:cubicBezTo>
                <a:cubicBezTo>
                  <a:pt x="0" y="4"/>
                  <a:pt x="0" y="4"/>
                  <a:pt x="0" y="5"/>
                </a:cubicBezTo>
                <a:cubicBezTo>
                  <a:pt x="0" y="5"/>
                  <a:pt x="0" y="5"/>
                  <a:pt x="0" y="5"/>
                </a:cubicBezTo>
                <a:cubicBezTo>
                  <a:pt x="0" y="5"/>
                  <a:pt x="0" y="5"/>
                  <a:pt x="0" y="5"/>
                </a:cubicBezTo>
                <a:cubicBezTo>
                  <a:pt x="0" y="5"/>
                  <a:pt x="0" y="6"/>
                  <a:pt x="0" y="6"/>
                </a:cubicBezTo>
                <a:cubicBezTo>
                  <a:pt x="0" y="6"/>
                  <a:pt x="0" y="6"/>
                  <a:pt x="0" y="6"/>
                </a:cubicBezTo>
                <a:cubicBezTo>
                  <a:pt x="0" y="6"/>
                  <a:pt x="0" y="7"/>
                  <a:pt x="0" y="7"/>
                </a:cubicBezTo>
                <a:cubicBezTo>
                  <a:pt x="0" y="7"/>
                  <a:pt x="0" y="7"/>
                  <a:pt x="1" y="7"/>
                </a:cubicBezTo>
                <a:cubicBezTo>
                  <a:pt x="1" y="7"/>
                  <a:pt x="1" y="7"/>
                  <a:pt x="1" y="8"/>
                </a:cubicBezTo>
                <a:cubicBezTo>
                  <a:pt x="1" y="8"/>
                  <a:pt x="1" y="8"/>
                  <a:pt x="1" y="8"/>
                </a:cubicBezTo>
                <a:cubicBezTo>
                  <a:pt x="1" y="8"/>
                  <a:pt x="2" y="9"/>
                  <a:pt x="2" y="9"/>
                </a:cubicBezTo>
                <a:cubicBezTo>
                  <a:pt x="2" y="8"/>
                  <a:pt x="2" y="8"/>
                  <a:pt x="2" y="8"/>
                </a:cubicBezTo>
                <a:cubicBezTo>
                  <a:pt x="2" y="9"/>
                  <a:pt x="2" y="9"/>
                  <a:pt x="2" y="9"/>
                </a:cubicBezTo>
                <a:cubicBezTo>
                  <a:pt x="3" y="9"/>
                  <a:pt x="3" y="9"/>
                  <a:pt x="3" y="9"/>
                </a:cubicBezTo>
                <a:cubicBezTo>
                  <a:pt x="3" y="9"/>
                  <a:pt x="6" y="8"/>
                  <a:pt x="6" y="8"/>
                </a:cubicBezTo>
                <a:cubicBezTo>
                  <a:pt x="6" y="8"/>
                  <a:pt x="6" y="8"/>
                  <a:pt x="7" y="8"/>
                </a:cubicBezTo>
                <a:cubicBezTo>
                  <a:pt x="7" y="8"/>
                  <a:pt x="7" y="8"/>
                  <a:pt x="7" y="8"/>
                </a:cubicBezTo>
                <a:cubicBezTo>
                  <a:pt x="7" y="7"/>
                  <a:pt x="8" y="7"/>
                  <a:pt x="8" y="7"/>
                </a:cubicBezTo>
                <a:cubicBezTo>
                  <a:pt x="9" y="7"/>
                  <a:pt x="9" y="7"/>
                  <a:pt x="9" y="7"/>
                </a:cubicBezTo>
                <a:cubicBezTo>
                  <a:pt x="9" y="7"/>
                  <a:pt x="10" y="7"/>
                  <a:pt x="10" y="7"/>
                </a:cubicBezTo>
                <a:cubicBezTo>
                  <a:pt x="10" y="7"/>
                  <a:pt x="11" y="7"/>
                  <a:pt x="11" y="7"/>
                </a:cubicBezTo>
                <a:cubicBezTo>
                  <a:pt x="11" y="7"/>
                  <a:pt x="11" y="6"/>
                  <a:pt x="11" y="6"/>
                </a:cubicBezTo>
                <a:cubicBezTo>
                  <a:pt x="11" y="6"/>
                  <a:pt x="11" y="6"/>
                  <a:pt x="11" y="6"/>
                </a:cubicBezTo>
                <a:cubicBezTo>
                  <a:pt x="11" y="6"/>
                  <a:pt x="12" y="6"/>
                  <a:pt x="12" y="6"/>
                </a:cubicBezTo>
                <a:cubicBezTo>
                  <a:pt x="12" y="6"/>
                  <a:pt x="12" y="6"/>
                  <a:pt x="12" y="6"/>
                </a:cubicBezTo>
                <a:cubicBezTo>
                  <a:pt x="12" y="5"/>
                  <a:pt x="12" y="4"/>
                  <a:pt x="12" y="4"/>
                </a:cubicBezTo>
                <a:cubicBezTo>
                  <a:pt x="12" y="4"/>
                  <a:pt x="12" y="3"/>
                  <a:pt x="12" y="3"/>
                </a:cubicBezTo>
                <a:cubicBezTo>
                  <a:pt x="12" y="3"/>
                  <a:pt x="12" y="3"/>
                  <a:pt x="11" y="2"/>
                </a:cubicBezTo>
                <a:cubicBezTo>
                  <a:pt x="11" y="2"/>
                  <a:pt x="10" y="1"/>
                  <a:pt x="10" y="1"/>
                </a:cubicBezTo>
                <a:cubicBezTo>
                  <a:pt x="10" y="1"/>
                  <a:pt x="9" y="0"/>
                  <a:pt x="9" y="0"/>
                </a:cubicBezTo>
                <a:cubicBezTo>
                  <a:pt x="9" y="0"/>
                  <a:pt x="9" y="0"/>
                  <a:pt x="9" y="0"/>
                </a:cubicBezTo>
                <a:cubicBezTo>
                  <a:pt x="9" y="0"/>
                  <a:pt x="8" y="0"/>
                  <a:pt x="8" y="0"/>
                </a:cubicBezTo>
                <a:cubicBezTo>
                  <a:pt x="8" y="0"/>
                  <a:pt x="7" y="0"/>
                  <a:pt x="7" y="0"/>
                </a:cubicBezTo>
                <a:cubicBezTo>
                  <a:pt x="7" y="0"/>
                  <a:pt x="6" y="0"/>
                  <a:pt x="6" y="0"/>
                </a:cubicBezTo>
                <a:cubicBezTo>
                  <a:pt x="6" y="1"/>
                  <a:pt x="6" y="1"/>
                  <a:pt x="5" y="1"/>
                </a:cubicBezTo>
                <a:cubicBezTo>
                  <a:pt x="5" y="1"/>
                  <a:pt x="5" y="1"/>
                  <a:pt x="5" y="1"/>
                </a:cubicBezTo>
                <a:cubicBezTo>
                  <a:pt x="5" y="1"/>
                  <a:pt x="5" y="1"/>
                  <a:pt x="5" y="1"/>
                </a:cubicBezTo>
                <a:cubicBezTo>
                  <a:pt x="5"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2" y="1"/>
                  <a:pt x="2" y="1"/>
                  <a:pt x="2" y="1"/>
                </a:cubicBezTo>
                <a:cubicBezTo>
                  <a:pt x="2" y="2"/>
                  <a:pt x="1" y="2"/>
                  <a:pt x="1" y="2"/>
                </a:cubicBezTo>
                <a:cubicBezTo>
                  <a:pt x="1" y="2"/>
                  <a:pt x="1" y="2"/>
                  <a:pt x="1" y="2"/>
                </a:cubicBezTo>
                <a:cubicBezTo>
                  <a:pt x="1" y="2"/>
                  <a:pt x="1" y="3"/>
                  <a:pt x="1" y="3"/>
                </a:cubicBezTo>
                <a:cubicBezTo>
                  <a:pt x="1" y="3"/>
                  <a:pt x="1" y="3"/>
                  <a:pt x="1" y="3"/>
                </a:cubicBezTo>
                <a:cubicBezTo>
                  <a:pt x="1" y="3"/>
                  <a:pt x="1"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5" name="Freeform 869"/>
          <p:cNvSpPr>
            <a:spLocks/>
          </p:cNvSpPr>
          <p:nvPr/>
        </p:nvSpPr>
        <p:spPr bwMode="auto">
          <a:xfrm>
            <a:off x="4452605" y="3044925"/>
            <a:ext cx="5641" cy="5641"/>
          </a:xfrm>
          <a:custGeom>
            <a:avLst/>
            <a:gdLst/>
            <a:ahLst/>
            <a:cxnLst>
              <a:cxn ang="0">
                <a:pos x="0" y="1"/>
              </a:cxn>
              <a:cxn ang="0">
                <a:pos x="1" y="1"/>
              </a:cxn>
              <a:cxn ang="0">
                <a:pos x="1" y="1"/>
              </a:cxn>
              <a:cxn ang="0">
                <a:pos x="1" y="1"/>
              </a:cxn>
              <a:cxn ang="0">
                <a:pos x="1" y="0"/>
              </a:cxn>
              <a:cxn ang="0">
                <a:pos x="1" y="0"/>
              </a:cxn>
              <a:cxn ang="0">
                <a:pos x="0" y="1"/>
              </a:cxn>
            </a:cxnLst>
            <a:rect l="0" t="0" r="r" b="b"/>
            <a:pathLst>
              <a:path w="1" h="1">
                <a:moveTo>
                  <a:pt x="0" y="1"/>
                </a:move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6" name="Freeform 870"/>
          <p:cNvSpPr>
            <a:spLocks/>
          </p:cNvSpPr>
          <p:nvPr/>
        </p:nvSpPr>
        <p:spPr bwMode="auto">
          <a:xfrm>
            <a:off x="4574818" y="3056206"/>
            <a:ext cx="95891" cy="54526"/>
          </a:xfrm>
          <a:custGeom>
            <a:avLst/>
            <a:gdLst/>
            <a:ahLst/>
            <a:cxnLst>
              <a:cxn ang="0">
                <a:pos x="3" y="9"/>
              </a:cxn>
              <a:cxn ang="0">
                <a:pos x="3" y="9"/>
              </a:cxn>
              <a:cxn ang="0">
                <a:pos x="5" y="8"/>
              </a:cxn>
              <a:cxn ang="0">
                <a:pos x="6" y="8"/>
              </a:cxn>
              <a:cxn ang="0">
                <a:pos x="6" y="9"/>
              </a:cxn>
              <a:cxn ang="0">
                <a:pos x="8" y="9"/>
              </a:cxn>
              <a:cxn ang="0">
                <a:pos x="9" y="9"/>
              </a:cxn>
              <a:cxn ang="0">
                <a:pos x="9" y="9"/>
              </a:cxn>
              <a:cxn ang="0">
                <a:pos x="9" y="8"/>
              </a:cxn>
              <a:cxn ang="0">
                <a:pos x="10" y="8"/>
              </a:cxn>
              <a:cxn ang="0">
                <a:pos x="9" y="7"/>
              </a:cxn>
              <a:cxn ang="0">
                <a:pos x="11" y="7"/>
              </a:cxn>
              <a:cxn ang="0">
                <a:pos x="11" y="6"/>
              </a:cxn>
              <a:cxn ang="0">
                <a:pos x="11" y="4"/>
              </a:cxn>
              <a:cxn ang="0">
                <a:pos x="12" y="4"/>
              </a:cxn>
              <a:cxn ang="0">
                <a:pos x="13" y="4"/>
              </a:cxn>
              <a:cxn ang="0">
                <a:pos x="14" y="3"/>
              </a:cxn>
              <a:cxn ang="0">
                <a:pos x="14" y="3"/>
              </a:cxn>
              <a:cxn ang="0">
                <a:pos x="16" y="3"/>
              </a:cxn>
              <a:cxn ang="0">
                <a:pos x="15" y="2"/>
              </a:cxn>
              <a:cxn ang="0">
                <a:pos x="14" y="1"/>
              </a:cxn>
              <a:cxn ang="0">
                <a:pos x="13" y="0"/>
              </a:cxn>
              <a:cxn ang="0">
                <a:pos x="13" y="1"/>
              </a:cxn>
              <a:cxn ang="0">
                <a:pos x="13" y="2"/>
              </a:cxn>
              <a:cxn ang="0">
                <a:pos x="11" y="1"/>
              </a:cxn>
              <a:cxn ang="0">
                <a:pos x="11" y="2"/>
              </a:cxn>
              <a:cxn ang="0">
                <a:pos x="10" y="2"/>
              </a:cxn>
              <a:cxn ang="0">
                <a:pos x="8" y="2"/>
              </a:cxn>
              <a:cxn ang="0">
                <a:pos x="7" y="2"/>
              </a:cxn>
              <a:cxn ang="0">
                <a:pos x="7" y="3"/>
              </a:cxn>
              <a:cxn ang="0">
                <a:pos x="5" y="3"/>
              </a:cxn>
              <a:cxn ang="0">
                <a:pos x="5" y="3"/>
              </a:cxn>
              <a:cxn ang="0">
                <a:pos x="3" y="3"/>
              </a:cxn>
              <a:cxn ang="0">
                <a:pos x="2" y="3"/>
              </a:cxn>
              <a:cxn ang="0">
                <a:pos x="1" y="3"/>
              </a:cxn>
              <a:cxn ang="0">
                <a:pos x="0" y="4"/>
              </a:cxn>
              <a:cxn ang="0">
                <a:pos x="1" y="5"/>
              </a:cxn>
              <a:cxn ang="0">
                <a:pos x="0" y="6"/>
              </a:cxn>
              <a:cxn ang="0">
                <a:pos x="1" y="7"/>
              </a:cxn>
              <a:cxn ang="0">
                <a:pos x="2" y="8"/>
              </a:cxn>
              <a:cxn ang="0">
                <a:pos x="1" y="9"/>
              </a:cxn>
              <a:cxn ang="0">
                <a:pos x="1" y="9"/>
              </a:cxn>
            </a:cxnLst>
            <a:rect l="0" t="0" r="r" b="b"/>
            <a:pathLst>
              <a:path w="16" h="9">
                <a:moveTo>
                  <a:pt x="1" y="9"/>
                </a:moveTo>
                <a:cubicBezTo>
                  <a:pt x="1" y="9"/>
                  <a:pt x="3" y="9"/>
                  <a:pt x="3" y="9"/>
                </a:cubicBezTo>
                <a:cubicBezTo>
                  <a:pt x="3" y="9"/>
                  <a:pt x="3" y="9"/>
                  <a:pt x="3" y="9"/>
                </a:cubicBezTo>
                <a:cubicBezTo>
                  <a:pt x="3" y="9"/>
                  <a:pt x="3" y="9"/>
                  <a:pt x="3" y="9"/>
                </a:cubicBezTo>
                <a:cubicBezTo>
                  <a:pt x="3" y="9"/>
                  <a:pt x="3" y="9"/>
                  <a:pt x="4" y="9"/>
                </a:cubicBezTo>
                <a:cubicBezTo>
                  <a:pt x="4" y="9"/>
                  <a:pt x="5" y="8"/>
                  <a:pt x="5" y="8"/>
                </a:cubicBezTo>
                <a:cubicBezTo>
                  <a:pt x="5" y="8"/>
                  <a:pt x="5" y="8"/>
                  <a:pt x="5" y="8"/>
                </a:cubicBezTo>
                <a:cubicBezTo>
                  <a:pt x="6" y="8"/>
                  <a:pt x="6" y="8"/>
                  <a:pt x="6" y="8"/>
                </a:cubicBezTo>
                <a:cubicBezTo>
                  <a:pt x="6" y="8"/>
                  <a:pt x="6" y="8"/>
                  <a:pt x="6" y="8"/>
                </a:cubicBezTo>
                <a:cubicBezTo>
                  <a:pt x="6" y="9"/>
                  <a:pt x="6" y="9"/>
                  <a:pt x="6" y="9"/>
                </a:cubicBezTo>
                <a:cubicBezTo>
                  <a:pt x="7" y="9"/>
                  <a:pt x="7" y="9"/>
                  <a:pt x="7" y="9"/>
                </a:cubicBezTo>
                <a:cubicBezTo>
                  <a:pt x="7" y="9"/>
                  <a:pt x="8" y="9"/>
                  <a:pt x="8" y="9"/>
                </a:cubicBezTo>
                <a:cubicBezTo>
                  <a:pt x="8" y="9"/>
                  <a:pt x="8" y="9"/>
                  <a:pt x="8" y="9"/>
                </a:cubicBezTo>
                <a:cubicBezTo>
                  <a:pt x="8" y="9"/>
                  <a:pt x="8" y="9"/>
                  <a:pt x="9" y="9"/>
                </a:cubicBezTo>
                <a:cubicBezTo>
                  <a:pt x="9" y="9"/>
                  <a:pt x="9" y="9"/>
                  <a:pt x="9" y="9"/>
                </a:cubicBezTo>
                <a:cubicBezTo>
                  <a:pt x="9" y="9"/>
                  <a:pt x="9" y="9"/>
                  <a:pt x="9" y="9"/>
                </a:cubicBezTo>
                <a:cubicBezTo>
                  <a:pt x="9" y="9"/>
                  <a:pt x="10" y="9"/>
                  <a:pt x="9" y="9"/>
                </a:cubicBezTo>
                <a:cubicBezTo>
                  <a:pt x="9" y="9"/>
                  <a:pt x="9" y="8"/>
                  <a:pt x="9" y="8"/>
                </a:cubicBezTo>
                <a:cubicBezTo>
                  <a:pt x="9" y="8"/>
                  <a:pt x="10" y="8"/>
                  <a:pt x="10" y="8"/>
                </a:cubicBezTo>
                <a:cubicBezTo>
                  <a:pt x="10" y="8"/>
                  <a:pt x="10" y="8"/>
                  <a:pt x="10" y="8"/>
                </a:cubicBezTo>
                <a:cubicBezTo>
                  <a:pt x="10" y="8"/>
                  <a:pt x="9" y="8"/>
                  <a:pt x="9" y="8"/>
                </a:cubicBezTo>
                <a:cubicBezTo>
                  <a:pt x="9" y="8"/>
                  <a:pt x="9" y="8"/>
                  <a:pt x="9" y="7"/>
                </a:cubicBezTo>
                <a:cubicBezTo>
                  <a:pt x="10" y="7"/>
                  <a:pt x="10" y="7"/>
                  <a:pt x="10" y="7"/>
                </a:cubicBezTo>
                <a:cubicBezTo>
                  <a:pt x="10" y="7"/>
                  <a:pt x="10" y="7"/>
                  <a:pt x="11" y="7"/>
                </a:cubicBezTo>
                <a:cubicBezTo>
                  <a:pt x="11" y="7"/>
                  <a:pt x="11" y="6"/>
                  <a:pt x="11" y="6"/>
                </a:cubicBezTo>
                <a:cubicBezTo>
                  <a:pt x="11" y="6"/>
                  <a:pt x="11" y="6"/>
                  <a:pt x="11" y="6"/>
                </a:cubicBezTo>
                <a:cubicBezTo>
                  <a:pt x="11" y="5"/>
                  <a:pt x="11" y="5"/>
                  <a:pt x="11" y="5"/>
                </a:cubicBezTo>
                <a:cubicBezTo>
                  <a:pt x="11" y="5"/>
                  <a:pt x="11" y="5"/>
                  <a:pt x="11" y="4"/>
                </a:cubicBezTo>
                <a:cubicBezTo>
                  <a:pt x="11" y="4"/>
                  <a:pt x="11" y="4"/>
                  <a:pt x="12" y="4"/>
                </a:cubicBezTo>
                <a:cubicBezTo>
                  <a:pt x="12" y="4"/>
                  <a:pt x="12" y="4"/>
                  <a:pt x="12" y="4"/>
                </a:cubicBezTo>
                <a:cubicBezTo>
                  <a:pt x="12" y="4"/>
                  <a:pt x="13" y="4"/>
                  <a:pt x="13" y="4"/>
                </a:cubicBezTo>
                <a:cubicBezTo>
                  <a:pt x="13" y="4"/>
                  <a:pt x="13" y="4"/>
                  <a:pt x="13" y="4"/>
                </a:cubicBezTo>
                <a:cubicBezTo>
                  <a:pt x="13" y="4"/>
                  <a:pt x="13" y="4"/>
                  <a:pt x="13" y="3"/>
                </a:cubicBezTo>
                <a:cubicBezTo>
                  <a:pt x="14" y="3"/>
                  <a:pt x="14" y="3"/>
                  <a:pt x="14" y="3"/>
                </a:cubicBezTo>
                <a:cubicBezTo>
                  <a:pt x="14" y="3"/>
                  <a:pt x="14" y="3"/>
                  <a:pt x="14" y="3"/>
                </a:cubicBezTo>
                <a:cubicBezTo>
                  <a:pt x="14" y="3"/>
                  <a:pt x="14" y="3"/>
                  <a:pt x="14" y="3"/>
                </a:cubicBezTo>
                <a:cubicBezTo>
                  <a:pt x="14" y="3"/>
                  <a:pt x="14" y="3"/>
                  <a:pt x="14" y="2"/>
                </a:cubicBezTo>
                <a:cubicBezTo>
                  <a:pt x="14" y="2"/>
                  <a:pt x="15" y="3"/>
                  <a:pt x="16" y="3"/>
                </a:cubicBezTo>
                <a:cubicBezTo>
                  <a:pt x="15" y="3"/>
                  <a:pt x="15" y="2"/>
                  <a:pt x="15" y="2"/>
                </a:cubicBezTo>
                <a:cubicBezTo>
                  <a:pt x="15" y="2"/>
                  <a:pt x="15" y="2"/>
                  <a:pt x="15" y="2"/>
                </a:cubicBezTo>
                <a:cubicBezTo>
                  <a:pt x="15" y="2"/>
                  <a:pt x="15" y="1"/>
                  <a:pt x="14" y="1"/>
                </a:cubicBezTo>
                <a:cubicBezTo>
                  <a:pt x="14" y="1"/>
                  <a:pt x="14" y="1"/>
                  <a:pt x="14" y="1"/>
                </a:cubicBezTo>
                <a:cubicBezTo>
                  <a:pt x="14" y="0"/>
                  <a:pt x="14" y="0"/>
                  <a:pt x="14" y="0"/>
                </a:cubicBezTo>
                <a:cubicBezTo>
                  <a:pt x="14" y="0"/>
                  <a:pt x="13" y="0"/>
                  <a:pt x="13" y="0"/>
                </a:cubicBezTo>
                <a:cubicBezTo>
                  <a:pt x="13" y="0"/>
                  <a:pt x="13" y="1"/>
                  <a:pt x="13" y="1"/>
                </a:cubicBezTo>
                <a:cubicBezTo>
                  <a:pt x="13" y="1"/>
                  <a:pt x="13" y="1"/>
                  <a:pt x="13" y="1"/>
                </a:cubicBezTo>
                <a:cubicBezTo>
                  <a:pt x="13" y="1"/>
                  <a:pt x="13" y="1"/>
                  <a:pt x="13" y="1"/>
                </a:cubicBezTo>
                <a:cubicBezTo>
                  <a:pt x="13" y="2"/>
                  <a:pt x="13" y="2"/>
                  <a:pt x="13" y="2"/>
                </a:cubicBezTo>
                <a:cubicBezTo>
                  <a:pt x="13" y="2"/>
                  <a:pt x="12" y="1"/>
                  <a:pt x="12" y="1"/>
                </a:cubicBezTo>
                <a:cubicBezTo>
                  <a:pt x="12" y="1"/>
                  <a:pt x="11" y="1"/>
                  <a:pt x="11" y="1"/>
                </a:cubicBezTo>
                <a:cubicBezTo>
                  <a:pt x="11" y="1"/>
                  <a:pt x="11" y="1"/>
                  <a:pt x="11" y="2"/>
                </a:cubicBezTo>
                <a:cubicBezTo>
                  <a:pt x="11" y="2"/>
                  <a:pt x="11" y="2"/>
                  <a:pt x="11" y="2"/>
                </a:cubicBezTo>
                <a:cubicBezTo>
                  <a:pt x="10" y="2"/>
                  <a:pt x="10" y="2"/>
                  <a:pt x="10" y="2"/>
                </a:cubicBezTo>
                <a:cubicBezTo>
                  <a:pt x="10" y="2"/>
                  <a:pt x="10" y="2"/>
                  <a:pt x="10" y="2"/>
                </a:cubicBezTo>
                <a:cubicBezTo>
                  <a:pt x="10" y="2"/>
                  <a:pt x="9" y="2"/>
                  <a:pt x="8" y="2"/>
                </a:cubicBezTo>
                <a:cubicBezTo>
                  <a:pt x="8" y="2"/>
                  <a:pt x="8" y="2"/>
                  <a:pt x="8" y="2"/>
                </a:cubicBezTo>
                <a:cubicBezTo>
                  <a:pt x="8" y="2"/>
                  <a:pt x="8" y="2"/>
                  <a:pt x="8" y="2"/>
                </a:cubicBezTo>
                <a:cubicBezTo>
                  <a:pt x="8" y="2"/>
                  <a:pt x="7" y="2"/>
                  <a:pt x="7" y="2"/>
                </a:cubicBezTo>
                <a:cubicBezTo>
                  <a:pt x="7" y="2"/>
                  <a:pt x="7" y="2"/>
                  <a:pt x="7" y="2"/>
                </a:cubicBezTo>
                <a:cubicBezTo>
                  <a:pt x="7" y="3"/>
                  <a:pt x="7" y="3"/>
                  <a:pt x="7" y="3"/>
                </a:cubicBezTo>
                <a:cubicBezTo>
                  <a:pt x="7" y="3"/>
                  <a:pt x="6" y="3"/>
                  <a:pt x="6" y="3"/>
                </a:cubicBezTo>
                <a:cubicBezTo>
                  <a:pt x="6" y="3"/>
                  <a:pt x="6" y="3"/>
                  <a:pt x="5" y="3"/>
                </a:cubicBezTo>
                <a:cubicBezTo>
                  <a:pt x="5" y="3"/>
                  <a:pt x="5" y="3"/>
                  <a:pt x="5" y="3"/>
                </a:cubicBezTo>
                <a:cubicBezTo>
                  <a:pt x="5" y="3"/>
                  <a:pt x="5" y="3"/>
                  <a:pt x="5" y="3"/>
                </a:cubicBezTo>
                <a:cubicBezTo>
                  <a:pt x="5" y="3"/>
                  <a:pt x="4" y="3"/>
                  <a:pt x="4" y="3"/>
                </a:cubicBezTo>
                <a:cubicBezTo>
                  <a:pt x="4" y="3"/>
                  <a:pt x="3" y="3"/>
                  <a:pt x="3" y="3"/>
                </a:cubicBezTo>
                <a:cubicBezTo>
                  <a:pt x="3" y="3"/>
                  <a:pt x="3" y="3"/>
                  <a:pt x="3" y="3"/>
                </a:cubicBezTo>
                <a:cubicBezTo>
                  <a:pt x="3" y="3"/>
                  <a:pt x="2" y="3"/>
                  <a:pt x="2" y="3"/>
                </a:cubicBezTo>
                <a:cubicBezTo>
                  <a:pt x="2" y="3"/>
                  <a:pt x="2" y="3"/>
                  <a:pt x="1" y="3"/>
                </a:cubicBezTo>
                <a:cubicBezTo>
                  <a:pt x="1" y="3"/>
                  <a:pt x="1" y="3"/>
                  <a:pt x="1" y="3"/>
                </a:cubicBezTo>
                <a:cubicBezTo>
                  <a:pt x="1" y="3"/>
                  <a:pt x="0" y="4"/>
                  <a:pt x="0" y="4"/>
                </a:cubicBezTo>
                <a:cubicBezTo>
                  <a:pt x="0" y="4"/>
                  <a:pt x="0" y="4"/>
                  <a:pt x="0" y="4"/>
                </a:cubicBezTo>
                <a:cubicBezTo>
                  <a:pt x="0" y="4"/>
                  <a:pt x="1" y="5"/>
                  <a:pt x="1" y="5"/>
                </a:cubicBezTo>
                <a:cubicBezTo>
                  <a:pt x="1" y="5"/>
                  <a:pt x="1" y="5"/>
                  <a:pt x="1" y="5"/>
                </a:cubicBezTo>
                <a:cubicBezTo>
                  <a:pt x="1" y="5"/>
                  <a:pt x="1" y="5"/>
                  <a:pt x="1" y="5"/>
                </a:cubicBezTo>
                <a:cubicBezTo>
                  <a:pt x="0" y="5"/>
                  <a:pt x="0" y="5"/>
                  <a:pt x="0" y="6"/>
                </a:cubicBezTo>
                <a:cubicBezTo>
                  <a:pt x="1" y="6"/>
                  <a:pt x="1" y="6"/>
                  <a:pt x="1" y="6"/>
                </a:cubicBezTo>
                <a:cubicBezTo>
                  <a:pt x="1" y="7"/>
                  <a:pt x="1" y="7"/>
                  <a:pt x="1" y="7"/>
                </a:cubicBezTo>
                <a:cubicBezTo>
                  <a:pt x="1" y="7"/>
                  <a:pt x="2" y="8"/>
                  <a:pt x="2" y="8"/>
                </a:cubicBezTo>
                <a:cubicBezTo>
                  <a:pt x="2" y="8"/>
                  <a:pt x="2" y="8"/>
                  <a:pt x="2" y="8"/>
                </a:cubicBezTo>
                <a:cubicBezTo>
                  <a:pt x="2" y="8"/>
                  <a:pt x="2" y="8"/>
                  <a:pt x="1" y="8"/>
                </a:cubicBezTo>
                <a:cubicBezTo>
                  <a:pt x="1" y="8"/>
                  <a:pt x="1" y="9"/>
                  <a:pt x="1" y="9"/>
                </a:cubicBezTo>
                <a:cubicBezTo>
                  <a:pt x="1" y="9"/>
                  <a:pt x="1" y="9"/>
                  <a:pt x="1" y="9"/>
                </a:cubicBezTo>
                <a:cubicBezTo>
                  <a:pt x="1" y="9"/>
                  <a:pt x="1" y="9"/>
                  <a:pt x="1" y="9"/>
                </a:cubicBezTo>
                <a:cubicBezTo>
                  <a:pt x="1" y="9"/>
                  <a:pt x="1" y="9"/>
                  <a:pt x="1"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7" name="Freeform 871"/>
          <p:cNvSpPr>
            <a:spLocks/>
          </p:cNvSpPr>
          <p:nvPr/>
        </p:nvSpPr>
        <p:spPr bwMode="auto">
          <a:xfrm>
            <a:off x="4738397" y="3086290"/>
            <a:ext cx="122214" cy="146657"/>
          </a:xfrm>
          <a:custGeom>
            <a:avLst/>
            <a:gdLst/>
            <a:ahLst/>
            <a:cxnLst>
              <a:cxn ang="0">
                <a:pos x="5" y="0"/>
              </a:cxn>
              <a:cxn ang="0">
                <a:pos x="0" y="1"/>
              </a:cxn>
              <a:cxn ang="0">
                <a:pos x="0" y="2"/>
              </a:cxn>
              <a:cxn ang="0">
                <a:pos x="0" y="3"/>
              </a:cxn>
              <a:cxn ang="0">
                <a:pos x="1" y="4"/>
              </a:cxn>
              <a:cxn ang="0">
                <a:pos x="2" y="5"/>
              </a:cxn>
              <a:cxn ang="0">
                <a:pos x="1" y="6"/>
              </a:cxn>
              <a:cxn ang="0">
                <a:pos x="1" y="8"/>
              </a:cxn>
              <a:cxn ang="0">
                <a:pos x="2" y="8"/>
              </a:cxn>
              <a:cxn ang="0">
                <a:pos x="2" y="9"/>
              </a:cxn>
              <a:cxn ang="0">
                <a:pos x="1" y="11"/>
              </a:cxn>
              <a:cxn ang="0">
                <a:pos x="2" y="12"/>
              </a:cxn>
              <a:cxn ang="0">
                <a:pos x="4" y="13"/>
              </a:cxn>
              <a:cxn ang="0">
                <a:pos x="2" y="13"/>
              </a:cxn>
              <a:cxn ang="0">
                <a:pos x="3" y="15"/>
              </a:cxn>
              <a:cxn ang="0">
                <a:pos x="2" y="16"/>
              </a:cxn>
              <a:cxn ang="0">
                <a:pos x="8" y="20"/>
              </a:cxn>
              <a:cxn ang="0">
                <a:pos x="8" y="19"/>
              </a:cxn>
              <a:cxn ang="0">
                <a:pos x="9" y="18"/>
              </a:cxn>
              <a:cxn ang="0">
                <a:pos x="9" y="17"/>
              </a:cxn>
              <a:cxn ang="0">
                <a:pos x="11" y="18"/>
              </a:cxn>
              <a:cxn ang="0">
                <a:pos x="12" y="19"/>
              </a:cxn>
              <a:cxn ang="0">
                <a:pos x="13" y="20"/>
              </a:cxn>
              <a:cxn ang="0">
                <a:pos x="14" y="21"/>
              </a:cxn>
              <a:cxn ang="0">
                <a:pos x="14" y="22"/>
              </a:cxn>
              <a:cxn ang="0">
                <a:pos x="13" y="23"/>
              </a:cxn>
              <a:cxn ang="0">
                <a:pos x="13" y="24"/>
              </a:cxn>
              <a:cxn ang="0">
                <a:pos x="15" y="23"/>
              </a:cxn>
              <a:cxn ang="0">
                <a:pos x="17" y="23"/>
              </a:cxn>
              <a:cxn ang="0">
                <a:pos x="18" y="22"/>
              </a:cxn>
              <a:cxn ang="0">
                <a:pos x="18" y="21"/>
              </a:cxn>
              <a:cxn ang="0">
                <a:pos x="20" y="18"/>
              </a:cxn>
              <a:cxn ang="0">
                <a:pos x="18" y="15"/>
              </a:cxn>
              <a:cxn ang="0">
                <a:pos x="19" y="12"/>
              </a:cxn>
              <a:cxn ang="0">
                <a:pos x="18" y="10"/>
              </a:cxn>
              <a:cxn ang="0">
                <a:pos x="19" y="10"/>
              </a:cxn>
              <a:cxn ang="0">
                <a:pos x="16" y="10"/>
              </a:cxn>
              <a:cxn ang="0">
                <a:pos x="15" y="9"/>
              </a:cxn>
              <a:cxn ang="0">
                <a:pos x="13" y="8"/>
              </a:cxn>
              <a:cxn ang="0">
                <a:pos x="13" y="6"/>
              </a:cxn>
              <a:cxn ang="0">
                <a:pos x="12" y="5"/>
              </a:cxn>
              <a:cxn ang="0">
                <a:pos x="10" y="4"/>
              </a:cxn>
              <a:cxn ang="0">
                <a:pos x="7" y="0"/>
              </a:cxn>
              <a:cxn ang="0">
                <a:pos x="7" y="0"/>
              </a:cxn>
            </a:cxnLst>
            <a:rect l="0" t="0" r="r" b="b"/>
            <a:pathLst>
              <a:path w="20" h="24">
                <a:moveTo>
                  <a:pt x="6" y="0"/>
                </a:moveTo>
                <a:cubicBezTo>
                  <a:pt x="6" y="0"/>
                  <a:pt x="5" y="0"/>
                  <a:pt x="5" y="0"/>
                </a:cubicBezTo>
                <a:cubicBezTo>
                  <a:pt x="4" y="0"/>
                  <a:pt x="4" y="0"/>
                  <a:pt x="4" y="0"/>
                </a:cubicBezTo>
                <a:cubicBezTo>
                  <a:pt x="4" y="0"/>
                  <a:pt x="2" y="1"/>
                  <a:pt x="0" y="1"/>
                </a:cubicBezTo>
                <a:cubicBezTo>
                  <a:pt x="0" y="2"/>
                  <a:pt x="0" y="2"/>
                  <a:pt x="0" y="2"/>
                </a:cubicBezTo>
                <a:cubicBezTo>
                  <a:pt x="0" y="2"/>
                  <a:pt x="0" y="2"/>
                  <a:pt x="0" y="2"/>
                </a:cubicBezTo>
                <a:cubicBezTo>
                  <a:pt x="0" y="2"/>
                  <a:pt x="0" y="2"/>
                  <a:pt x="0" y="2"/>
                </a:cubicBezTo>
                <a:cubicBezTo>
                  <a:pt x="0" y="2"/>
                  <a:pt x="0" y="3"/>
                  <a:pt x="0" y="3"/>
                </a:cubicBezTo>
                <a:cubicBezTo>
                  <a:pt x="0" y="3"/>
                  <a:pt x="0" y="4"/>
                  <a:pt x="0" y="4"/>
                </a:cubicBezTo>
                <a:cubicBezTo>
                  <a:pt x="1" y="4"/>
                  <a:pt x="1" y="4"/>
                  <a:pt x="1" y="4"/>
                </a:cubicBezTo>
                <a:cubicBezTo>
                  <a:pt x="1" y="4"/>
                  <a:pt x="0" y="4"/>
                  <a:pt x="1" y="4"/>
                </a:cubicBezTo>
                <a:cubicBezTo>
                  <a:pt x="1" y="5"/>
                  <a:pt x="2" y="5"/>
                  <a:pt x="2" y="5"/>
                </a:cubicBezTo>
                <a:cubicBezTo>
                  <a:pt x="2" y="5"/>
                  <a:pt x="3" y="6"/>
                  <a:pt x="2" y="6"/>
                </a:cubicBezTo>
                <a:cubicBezTo>
                  <a:pt x="2" y="6"/>
                  <a:pt x="1" y="6"/>
                  <a:pt x="1" y="6"/>
                </a:cubicBezTo>
                <a:cubicBezTo>
                  <a:pt x="1" y="7"/>
                  <a:pt x="1" y="7"/>
                  <a:pt x="1" y="7"/>
                </a:cubicBezTo>
                <a:cubicBezTo>
                  <a:pt x="1" y="7"/>
                  <a:pt x="1" y="8"/>
                  <a:pt x="1" y="8"/>
                </a:cubicBezTo>
                <a:cubicBezTo>
                  <a:pt x="1" y="8"/>
                  <a:pt x="1" y="8"/>
                  <a:pt x="1" y="8"/>
                </a:cubicBezTo>
                <a:cubicBezTo>
                  <a:pt x="1" y="8"/>
                  <a:pt x="2" y="8"/>
                  <a:pt x="2" y="8"/>
                </a:cubicBezTo>
                <a:cubicBezTo>
                  <a:pt x="2" y="8"/>
                  <a:pt x="2" y="7"/>
                  <a:pt x="2" y="8"/>
                </a:cubicBezTo>
                <a:cubicBezTo>
                  <a:pt x="2" y="8"/>
                  <a:pt x="2" y="9"/>
                  <a:pt x="2" y="9"/>
                </a:cubicBezTo>
                <a:cubicBezTo>
                  <a:pt x="2" y="9"/>
                  <a:pt x="1" y="10"/>
                  <a:pt x="1" y="10"/>
                </a:cubicBezTo>
                <a:cubicBezTo>
                  <a:pt x="1" y="10"/>
                  <a:pt x="1" y="11"/>
                  <a:pt x="1" y="11"/>
                </a:cubicBezTo>
                <a:cubicBezTo>
                  <a:pt x="2" y="11"/>
                  <a:pt x="2" y="12"/>
                  <a:pt x="2" y="11"/>
                </a:cubicBezTo>
                <a:cubicBezTo>
                  <a:pt x="2" y="11"/>
                  <a:pt x="2" y="11"/>
                  <a:pt x="2" y="12"/>
                </a:cubicBezTo>
                <a:cubicBezTo>
                  <a:pt x="2" y="12"/>
                  <a:pt x="3" y="13"/>
                  <a:pt x="3" y="13"/>
                </a:cubicBezTo>
                <a:cubicBezTo>
                  <a:pt x="3" y="13"/>
                  <a:pt x="4" y="13"/>
                  <a:pt x="4" y="13"/>
                </a:cubicBezTo>
                <a:cubicBezTo>
                  <a:pt x="3" y="13"/>
                  <a:pt x="3" y="13"/>
                  <a:pt x="2" y="13"/>
                </a:cubicBezTo>
                <a:cubicBezTo>
                  <a:pt x="2" y="13"/>
                  <a:pt x="2" y="13"/>
                  <a:pt x="2" y="13"/>
                </a:cubicBezTo>
                <a:cubicBezTo>
                  <a:pt x="2" y="13"/>
                  <a:pt x="3" y="14"/>
                  <a:pt x="3" y="14"/>
                </a:cubicBezTo>
                <a:cubicBezTo>
                  <a:pt x="3" y="15"/>
                  <a:pt x="3" y="15"/>
                  <a:pt x="3" y="15"/>
                </a:cubicBezTo>
                <a:cubicBezTo>
                  <a:pt x="3" y="15"/>
                  <a:pt x="3" y="15"/>
                  <a:pt x="3" y="15"/>
                </a:cubicBezTo>
                <a:cubicBezTo>
                  <a:pt x="2" y="15"/>
                  <a:pt x="2" y="16"/>
                  <a:pt x="2" y="16"/>
                </a:cubicBezTo>
                <a:cubicBezTo>
                  <a:pt x="7" y="20"/>
                  <a:pt x="7" y="20"/>
                  <a:pt x="7" y="20"/>
                </a:cubicBezTo>
                <a:cubicBezTo>
                  <a:pt x="7" y="20"/>
                  <a:pt x="8" y="20"/>
                  <a:pt x="8" y="20"/>
                </a:cubicBezTo>
                <a:cubicBezTo>
                  <a:pt x="8" y="20"/>
                  <a:pt x="8" y="20"/>
                  <a:pt x="8" y="20"/>
                </a:cubicBezTo>
                <a:cubicBezTo>
                  <a:pt x="8" y="20"/>
                  <a:pt x="8" y="19"/>
                  <a:pt x="8" y="19"/>
                </a:cubicBezTo>
                <a:cubicBezTo>
                  <a:pt x="8" y="19"/>
                  <a:pt x="9" y="19"/>
                  <a:pt x="9" y="19"/>
                </a:cubicBezTo>
                <a:cubicBezTo>
                  <a:pt x="9" y="19"/>
                  <a:pt x="9" y="18"/>
                  <a:pt x="9" y="18"/>
                </a:cubicBezTo>
                <a:cubicBezTo>
                  <a:pt x="9" y="18"/>
                  <a:pt x="8" y="18"/>
                  <a:pt x="9" y="18"/>
                </a:cubicBezTo>
                <a:cubicBezTo>
                  <a:pt x="10" y="18"/>
                  <a:pt x="9" y="17"/>
                  <a:pt x="9" y="17"/>
                </a:cubicBezTo>
                <a:cubicBezTo>
                  <a:pt x="9" y="17"/>
                  <a:pt x="9" y="16"/>
                  <a:pt x="10" y="17"/>
                </a:cubicBezTo>
                <a:cubicBezTo>
                  <a:pt x="11" y="17"/>
                  <a:pt x="11" y="18"/>
                  <a:pt x="11" y="18"/>
                </a:cubicBezTo>
                <a:cubicBezTo>
                  <a:pt x="11" y="18"/>
                  <a:pt x="11" y="19"/>
                  <a:pt x="12" y="18"/>
                </a:cubicBezTo>
                <a:cubicBezTo>
                  <a:pt x="12" y="18"/>
                  <a:pt x="12" y="19"/>
                  <a:pt x="12" y="19"/>
                </a:cubicBezTo>
                <a:cubicBezTo>
                  <a:pt x="12" y="19"/>
                  <a:pt x="12" y="19"/>
                  <a:pt x="12" y="20"/>
                </a:cubicBezTo>
                <a:cubicBezTo>
                  <a:pt x="13" y="20"/>
                  <a:pt x="13" y="20"/>
                  <a:pt x="13" y="20"/>
                </a:cubicBezTo>
                <a:cubicBezTo>
                  <a:pt x="13" y="20"/>
                  <a:pt x="13" y="21"/>
                  <a:pt x="13" y="21"/>
                </a:cubicBezTo>
                <a:cubicBezTo>
                  <a:pt x="13" y="21"/>
                  <a:pt x="13" y="21"/>
                  <a:pt x="14" y="21"/>
                </a:cubicBezTo>
                <a:cubicBezTo>
                  <a:pt x="14" y="21"/>
                  <a:pt x="14" y="21"/>
                  <a:pt x="14" y="21"/>
                </a:cubicBezTo>
                <a:cubicBezTo>
                  <a:pt x="14" y="21"/>
                  <a:pt x="14" y="21"/>
                  <a:pt x="14" y="22"/>
                </a:cubicBezTo>
                <a:cubicBezTo>
                  <a:pt x="14" y="22"/>
                  <a:pt x="14" y="22"/>
                  <a:pt x="14" y="22"/>
                </a:cubicBezTo>
                <a:cubicBezTo>
                  <a:pt x="14" y="23"/>
                  <a:pt x="14" y="23"/>
                  <a:pt x="13" y="23"/>
                </a:cubicBezTo>
                <a:cubicBezTo>
                  <a:pt x="13" y="23"/>
                  <a:pt x="13" y="23"/>
                  <a:pt x="13" y="24"/>
                </a:cubicBezTo>
                <a:cubicBezTo>
                  <a:pt x="13" y="24"/>
                  <a:pt x="13" y="24"/>
                  <a:pt x="13" y="24"/>
                </a:cubicBezTo>
                <a:cubicBezTo>
                  <a:pt x="14" y="24"/>
                  <a:pt x="14" y="24"/>
                  <a:pt x="14" y="23"/>
                </a:cubicBezTo>
                <a:cubicBezTo>
                  <a:pt x="14" y="23"/>
                  <a:pt x="15" y="23"/>
                  <a:pt x="15" y="23"/>
                </a:cubicBezTo>
                <a:cubicBezTo>
                  <a:pt x="15" y="23"/>
                  <a:pt x="16" y="23"/>
                  <a:pt x="16" y="23"/>
                </a:cubicBezTo>
                <a:cubicBezTo>
                  <a:pt x="16" y="23"/>
                  <a:pt x="17" y="23"/>
                  <a:pt x="17" y="23"/>
                </a:cubicBezTo>
                <a:cubicBezTo>
                  <a:pt x="17" y="23"/>
                  <a:pt x="17" y="23"/>
                  <a:pt x="18" y="23"/>
                </a:cubicBezTo>
                <a:cubicBezTo>
                  <a:pt x="18" y="22"/>
                  <a:pt x="18" y="22"/>
                  <a:pt x="18" y="22"/>
                </a:cubicBezTo>
                <a:cubicBezTo>
                  <a:pt x="18" y="21"/>
                  <a:pt x="18" y="21"/>
                  <a:pt x="18" y="21"/>
                </a:cubicBezTo>
                <a:cubicBezTo>
                  <a:pt x="18" y="21"/>
                  <a:pt x="18" y="21"/>
                  <a:pt x="18" y="21"/>
                </a:cubicBezTo>
                <a:cubicBezTo>
                  <a:pt x="18" y="20"/>
                  <a:pt x="18" y="20"/>
                  <a:pt x="18" y="20"/>
                </a:cubicBezTo>
                <a:cubicBezTo>
                  <a:pt x="20" y="18"/>
                  <a:pt x="20" y="18"/>
                  <a:pt x="20" y="18"/>
                </a:cubicBezTo>
                <a:cubicBezTo>
                  <a:pt x="20" y="18"/>
                  <a:pt x="20" y="18"/>
                  <a:pt x="19" y="17"/>
                </a:cubicBezTo>
                <a:cubicBezTo>
                  <a:pt x="18" y="17"/>
                  <a:pt x="18" y="16"/>
                  <a:pt x="18" y="15"/>
                </a:cubicBezTo>
                <a:cubicBezTo>
                  <a:pt x="18" y="15"/>
                  <a:pt x="17" y="14"/>
                  <a:pt x="17" y="14"/>
                </a:cubicBezTo>
                <a:cubicBezTo>
                  <a:pt x="19" y="12"/>
                  <a:pt x="19" y="12"/>
                  <a:pt x="19" y="12"/>
                </a:cubicBezTo>
                <a:cubicBezTo>
                  <a:pt x="19" y="12"/>
                  <a:pt x="18" y="11"/>
                  <a:pt x="18" y="11"/>
                </a:cubicBezTo>
                <a:cubicBezTo>
                  <a:pt x="18" y="11"/>
                  <a:pt x="18" y="10"/>
                  <a:pt x="18" y="10"/>
                </a:cubicBezTo>
                <a:cubicBezTo>
                  <a:pt x="18" y="10"/>
                  <a:pt x="19" y="10"/>
                  <a:pt x="19" y="10"/>
                </a:cubicBezTo>
                <a:cubicBezTo>
                  <a:pt x="19" y="10"/>
                  <a:pt x="19" y="10"/>
                  <a:pt x="19" y="10"/>
                </a:cubicBezTo>
                <a:cubicBezTo>
                  <a:pt x="19" y="10"/>
                  <a:pt x="19" y="9"/>
                  <a:pt x="18" y="9"/>
                </a:cubicBezTo>
                <a:cubicBezTo>
                  <a:pt x="18" y="9"/>
                  <a:pt x="17" y="10"/>
                  <a:pt x="16" y="10"/>
                </a:cubicBezTo>
                <a:cubicBezTo>
                  <a:pt x="16" y="10"/>
                  <a:pt x="16" y="10"/>
                  <a:pt x="16" y="10"/>
                </a:cubicBezTo>
                <a:cubicBezTo>
                  <a:pt x="16" y="10"/>
                  <a:pt x="15" y="9"/>
                  <a:pt x="15" y="9"/>
                </a:cubicBezTo>
                <a:cubicBezTo>
                  <a:pt x="15" y="9"/>
                  <a:pt x="13" y="8"/>
                  <a:pt x="13" y="8"/>
                </a:cubicBezTo>
                <a:cubicBezTo>
                  <a:pt x="13" y="8"/>
                  <a:pt x="12" y="8"/>
                  <a:pt x="13" y="8"/>
                </a:cubicBezTo>
                <a:cubicBezTo>
                  <a:pt x="13" y="8"/>
                  <a:pt x="13" y="7"/>
                  <a:pt x="13" y="7"/>
                </a:cubicBezTo>
                <a:cubicBezTo>
                  <a:pt x="13" y="7"/>
                  <a:pt x="13" y="6"/>
                  <a:pt x="13" y="6"/>
                </a:cubicBezTo>
                <a:cubicBezTo>
                  <a:pt x="13" y="6"/>
                  <a:pt x="13" y="6"/>
                  <a:pt x="13" y="6"/>
                </a:cubicBezTo>
                <a:cubicBezTo>
                  <a:pt x="13" y="6"/>
                  <a:pt x="12" y="6"/>
                  <a:pt x="12" y="5"/>
                </a:cubicBezTo>
                <a:cubicBezTo>
                  <a:pt x="11" y="5"/>
                  <a:pt x="10" y="4"/>
                  <a:pt x="10" y="4"/>
                </a:cubicBezTo>
                <a:cubicBezTo>
                  <a:pt x="9" y="4"/>
                  <a:pt x="10" y="4"/>
                  <a:pt x="10" y="4"/>
                </a:cubicBezTo>
                <a:cubicBezTo>
                  <a:pt x="10" y="4"/>
                  <a:pt x="9" y="3"/>
                  <a:pt x="9" y="3"/>
                </a:cubicBezTo>
                <a:cubicBezTo>
                  <a:pt x="9" y="2"/>
                  <a:pt x="7" y="0"/>
                  <a:pt x="7" y="0"/>
                </a:cubicBezTo>
                <a:cubicBezTo>
                  <a:pt x="7" y="0"/>
                  <a:pt x="7" y="0"/>
                  <a:pt x="7" y="0"/>
                </a:cubicBezTo>
                <a:cubicBezTo>
                  <a:pt x="7" y="0"/>
                  <a:pt x="7" y="0"/>
                  <a:pt x="7" y="0"/>
                </a:cubicBezTo>
                <a:cubicBezTo>
                  <a:pt x="6" y="0"/>
                  <a:pt x="6" y="0"/>
                  <a:pt x="6"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8" name="Freeform 872"/>
          <p:cNvSpPr>
            <a:spLocks/>
          </p:cNvSpPr>
          <p:nvPr/>
        </p:nvSpPr>
        <p:spPr bwMode="auto">
          <a:xfrm>
            <a:off x="4774121" y="3184061"/>
            <a:ext cx="48886" cy="60167"/>
          </a:xfrm>
          <a:custGeom>
            <a:avLst/>
            <a:gdLst/>
            <a:ahLst/>
            <a:cxnLst>
              <a:cxn ang="0">
                <a:pos x="0" y="6"/>
              </a:cxn>
              <a:cxn ang="0">
                <a:pos x="0" y="6"/>
              </a:cxn>
              <a:cxn ang="0">
                <a:pos x="1" y="7"/>
              </a:cxn>
              <a:cxn ang="0">
                <a:pos x="2" y="7"/>
              </a:cxn>
              <a:cxn ang="0">
                <a:pos x="2" y="8"/>
              </a:cxn>
              <a:cxn ang="0">
                <a:pos x="2" y="8"/>
              </a:cxn>
              <a:cxn ang="0">
                <a:pos x="2" y="10"/>
              </a:cxn>
              <a:cxn ang="0">
                <a:pos x="3" y="10"/>
              </a:cxn>
              <a:cxn ang="0">
                <a:pos x="3" y="10"/>
              </a:cxn>
              <a:cxn ang="0">
                <a:pos x="3" y="9"/>
              </a:cxn>
              <a:cxn ang="0">
                <a:pos x="3" y="9"/>
              </a:cxn>
              <a:cxn ang="0">
                <a:pos x="4" y="8"/>
              </a:cxn>
              <a:cxn ang="0">
                <a:pos x="5" y="8"/>
              </a:cxn>
              <a:cxn ang="0">
                <a:pos x="5" y="8"/>
              </a:cxn>
              <a:cxn ang="0">
                <a:pos x="5" y="8"/>
              </a:cxn>
              <a:cxn ang="0">
                <a:pos x="6" y="8"/>
              </a:cxn>
              <a:cxn ang="0">
                <a:pos x="6" y="8"/>
              </a:cxn>
              <a:cxn ang="0">
                <a:pos x="6" y="8"/>
              </a:cxn>
              <a:cxn ang="0">
                <a:pos x="7" y="8"/>
              </a:cxn>
              <a:cxn ang="0">
                <a:pos x="7" y="8"/>
              </a:cxn>
              <a:cxn ang="0">
                <a:pos x="7" y="7"/>
              </a:cxn>
              <a:cxn ang="0">
                <a:pos x="8" y="6"/>
              </a:cxn>
              <a:cxn ang="0">
                <a:pos x="8" y="6"/>
              </a:cxn>
              <a:cxn ang="0">
                <a:pos x="8" y="5"/>
              </a:cxn>
              <a:cxn ang="0">
                <a:pos x="8" y="5"/>
              </a:cxn>
              <a:cxn ang="0">
                <a:pos x="7" y="5"/>
              </a:cxn>
              <a:cxn ang="0">
                <a:pos x="7" y="4"/>
              </a:cxn>
              <a:cxn ang="0">
                <a:pos x="6" y="4"/>
              </a:cxn>
              <a:cxn ang="0">
                <a:pos x="6" y="3"/>
              </a:cxn>
              <a:cxn ang="0">
                <a:pos x="6" y="2"/>
              </a:cxn>
              <a:cxn ang="0">
                <a:pos x="5" y="2"/>
              </a:cxn>
              <a:cxn ang="0">
                <a:pos x="4" y="1"/>
              </a:cxn>
              <a:cxn ang="0">
                <a:pos x="3" y="1"/>
              </a:cxn>
              <a:cxn ang="0">
                <a:pos x="3" y="2"/>
              </a:cxn>
              <a:cxn ang="0">
                <a:pos x="3" y="2"/>
              </a:cxn>
              <a:cxn ang="0">
                <a:pos x="3" y="3"/>
              </a:cxn>
              <a:cxn ang="0">
                <a:pos x="2" y="3"/>
              </a:cxn>
              <a:cxn ang="0">
                <a:pos x="2" y="4"/>
              </a:cxn>
              <a:cxn ang="0">
                <a:pos x="2" y="4"/>
              </a:cxn>
              <a:cxn ang="0">
                <a:pos x="1" y="4"/>
              </a:cxn>
              <a:cxn ang="0">
                <a:pos x="1" y="4"/>
              </a:cxn>
              <a:cxn ang="0">
                <a:pos x="0" y="4"/>
              </a:cxn>
              <a:cxn ang="0">
                <a:pos x="0" y="5"/>
              </a:cxn>
              <a:cxn ang="0">
                <a:pos x="0" y="6"/>
              </a:cxn>
            </a:cxnLst>
            <a:rect l="0" t="0" r="r" b="b"/>
            <a:pathLst>
              <a:path w="8" h="10">
                <a:moveTo>
                  <a:pt x="0" y="6"/>
                </a:moveTo>
                <a:cubicBezTo>
                  <a:pt x="0" y="6"/>
                  <a:pt x="0" y="6"/>
                  <a:pt x="0" y="6"/>
                </a:cubicBezTo>
                <a:cubicBezTo>
                  <a:pt x="0" y="6"/>
                  <a:pt x="1" y="7"/>
                  <a:pt x="1" y="7"/>
                </a:cubicBezTo>
                <a:cubicBezTo>
                  <a:pt x="1" y="7"/>
                  <a:pt x="1" y="7"/>
                  <a:pt x="2" y="7"/>
                </a:cubicBezTo>
                <a:cubicBezTo>
                  <a:pt x="2" y="7"/>
                  <a:pt x="2" y="8"/>
                  <a:pt x="2" y="8"/>
                </a:cubicBezTo>
                <a:cubicBezTo>
                  <a:pt x="2" y="8"/>
                  <a:pt x="2" y="8"/>
                  <a:pt x="2" y="8"/>
                </a:cubicBezTo>
                <a:cubicBezTo>
                  <a:pt x="2" y="10"/>
                  <a:pt x="2" y="10"/>
                  <a:pt x="2" y="10"/>
                </a:cubicBezTo>
                <a:cubicBezTo>
                  <a:pt x="3" y="10"/>
                  <a:pt x="3" y="10"/>
                  <a:pt x="3" y="10"/>
                </a:cubicBezTo>
                <a:cubicBezTo>
                  <a:pt x="3" y="10"/>
                  <a:pt x="3" y="10"/>
                  <a:pt x="3" y="10"/>
                </a:cubicBezTo>
                <a:cubicBezTo>
                  <a:pt x="3" y="10"/>
                  <a:pt x="3" y="9"/>
                  <a:pt x="3" y="9"/>
                </a:cubicBezTo>
                <a:cubicBezTo>
                  <a:pt x="3" y="9"/>
                  <a:pt x="3" y="9"/>
                  <a:pt x="3" y="9"/>
                </a:cubicBezTo>
                <a:cubicBezTo>
                  <a:pt x="3" y="9"/>
                  <a:pt x="4" y="9"/>
                  <a:pt x="4" y="8"/>
                </a:cubicBezTo>
                <a:cubicBezTo>
                  <a:pt x="4" y="8"/>
                  <a:pt x="4"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7"/>
                  <a:pt x="7" y="7"/>
                  <a:pt x="7" y="7"/>
                </a:cubicBezTo>
                <a:cubicBezTo>
                  <a:pt x="8" y="7"/>
                  <a:pt x="8" y="7"/>
                  <a:pt x="8" y="6"/>
                </a:cubicBezTo>
                <a:cubicBezTo>
                  <a:pt x="8" y="6"/>
                  <a:pt x="8" y="6"/>
                  <a:pt x="8" y="6"/>
                </a:cubicBezTo>
                <a:cubicBezTo>
                  <a:pt x="8" y="5"/>
                  <a:pt x="8" y="5"/>
                  <a:pt x="8" y="5"/>
                </a:cubicBezTo>
                <a:cubicBezTo>
                  <a:pt x="8" y="5"/>
                  <a:pt x="8" y="5"/>
                  <a:pt x="8" y="5"/>
                </a:cubicBezTo>
                <a:cubicBezTo>
                  <a:pt x="7" y="5"/>
                  <a:pt x="7" y="5"/>
                  <a:pt x="7" y="5"/>
                </a:cubicBezTo>
                <a:cubicBezTo>
                  <a:pt x="7" y="5"/>
                  <a:pt x="7" y="4"/>
                  <a:pt x="7" y="4"/>
                </a:cubicBezTo>
                <a:cubicBezTo>
                  <a:pt x="7" y="4"/>
                  <a:pt x="7" y="4"/>
                  <a:pt x="6" y="4"/>
                </a:cubicBezTo>
                <a:cubicBezTo>
                  <a:pt x="6" y="3"/>
                  <a:pt x="6" y="3"/>
                  <a:pt x="6" y="3"/>
                </a:cubicBezTo>
                <a:cubicBezTo>
                  <a:pt x="6" y="3"/>
                  <a:pt x="6" y="2"/>
                  <a:pt x="6" y="2"/>
                </a:cubicBezTo>
                <a:cubicBezTo>
                  <a:pt x="5" y="3"/>
                  <a:pt x="5" y="2"/>
                  <a:pt x="5" y="2"/>
                </a:cubicBezTo>
                <a:cubicBezTo>
                  <a:pt x="5" y="2"/>
                  <a:pt x="5" y="1"/>
                  <a:pt x="4" y="1"/>
                </a:cubicBezTo>
                <a:cubicBezTo>
                  <a:pt x="3" y="0"/>
                  <a:pt x="3" y="1"/>
                  <a:pt x="3" y="1"/>
                </a:cubicBezTo>
                <a:cubicBezTo>
                  <a:pt x="3" y="1"/>
                  <a:pt x="4" y="2"/>
                  <a:pt x="3" y="2"/>
                </a:cubicBezTo>
                <a:cubicBezTo>
                  <a:pt x="2" y="2"/>
                  <a:pt x="3" y="2"/>
                  <a:pt x="3" y="2"/>
                </a:cubicBezTo>
                <a:cubicBezTo>
                  <a:pt x="3" y="2"/>
                  <a:pt x="3" y="3"/>
                  <a:pt x="3" y="3"/>
                </a:cubicBezTo>
                <a:cubicBezTo>
                  <a:pt x="3" y="3"/>
                  <a:pt x="2" y="3"/>
                  <a:pt x="2" y="3"/>
                </a:cubicBezTo>
                <a:cubicBezTo>
                  <a:pt x="2" y="3"/>
                  <a:pt x="2" y="4"/>
                  <a:pt x="2" y="4"/>
                </a:cubicBezTo>
                <a:cubicBezTo>
                  <a:pt x="2" y="4"/>
                  <a:pt x="2" y="4"/>
                  <a:pt x="2" y="4"/>
                </a:cubicBezTo>
                <a:cubicBezTo>
                  <a:pt x="2" y="4"/>
                  <a:pt x="1" y="4"/>
                  <a:pt x="1" y="4"/>
                </a:cubicBezTo>
                <a:cubicBezTo>
                  <a:pt x="1" y="4"/>
                  <a:pt x="1" y="4"/>
                  <a:pt x="1" y="4"/>
                </a:cubicBezTo>
                <a:cubicBezTo>
                  <a:pt x="1" y="4"/>
                  <a:pt x="0" y="4"/>
                  <a:pt x="0" y="4"/>
                </a:cubicBezTo>
                <a:cubicBezTo>
                  <a:pt x="0" y="4"/>
                  <a:pt x="0" y="5"/>
                  <a:pt x="0" y="5"/>
                </a:cubicBezTo>
                <a:cubicBezTo>
                  <a:pt x="0" y="6"/>
                  <a:pt x="0" y="6"/>
                  <a:pt x="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9" name="Freeform 873"/>
          <p:cNvSpPr>
            <a:spLocks/>
          </p:cNvSpPr>
          <p:nvPr/>
        </p:nvSpPr>
        <p:spPr bwMode="auto">
          <a:xfrm>
            <a:off x="4725236" y="3184061"/>
            <a:ext cx="56406" cy="60167"/>
          </a:xfrm>
          <a:custGeom>
            <a:avLst/>
            <a:gdLst/>
            <a:ahLst/>
            <a:cxnLst>
              <a:cxn ang="0">
                <a:pos x="4" y="8"/>
              </a:cxn>
              <a:cxn ang="0">
                <a:pos x="4" y="8"/>
              </a:cxn>
              <a:cxn ang="0">
                <a:pos x="5" y="7"/>
              </a:cxn>
              <a:cxn ang="0">
                <a:pos x="6" y="5"/>
              </a:cxn>
              <a:cxn ang="0">
                <a:pos x="6" y="5"/>
              </a:cxn>
              <a:cxn ang="0">
                <a:pos x="6" y="6"/>
              </a:cxn>
              <a:cxn ang="0">
                <a:pos x="7" y="6"/>
              </a:cxn>
              <a:cxn ang="0">
                <a:pos x="7" y="6"/>
              </a:cxn>
              <a:cxn ang="0">
                <a:pos x="8" y="6"/>
              </a:cxn>
              <a:cxn ang="0">
                <a:pos x="8" y="5"/>
              </a:cxn>
              <a:cxn ang="0">
                <a:pos x="8" y="4"/>
              </a:cxn>
              <a:cxn ang="0">
                <a:pos x="9" y="4"/>
              </a:cxn>
              <a:cxn ang="0">
                <a:pos x="9" y="4"/>
              </a:cxn>
              <a:cxn ang="0">
                <a:pos x="4" y="0"/>
              </a:cxn>
              <a:cxn ang="0">
                <a:pos x="4" y="0"/>
              </a:cxn>
              <a:cxn ang="0">
                <a:pos x="3" y="0"/>
              </a:cxn>
              <a:cxn ang="0">
                <a:pos x="3" y="0"/>
              </a:cxn>
              <a:cxn ang="0">
                <a:pos x="3" y="0"/>
              </a:cxn>
              <a:cxn ang="0">
                <a:pos x="2" y="0"/>
              </a:cxn>
              <a:cxn ang="0">
                <a:pos x="3" y="1"/>
              </a:cxn>
              <a:cxn ang="0">
                <a:pos x="3" y="1"/>
              </a:cxn>
              <a:cxn ang="0">
                <a:pos x="2" y="1"/>
              </a:cxn>
              <a:cxn ang="0">
                <a:pos x="2" y="1"/>
              </a:cxn>
              <a:cxn ang="0">
                <a:pos x="1" y="2"/>
              </a:cxn>
              <a:cxn ang="0">
                <a:pos x="0" y="3"/>
              </a:cxn>
              <a:cxn ang="0">
                <a:pos x="0" y="4"/>
              </a:cxn>
              <a:cxn ang="0">
                <a:pos x="0" y="5"/>
              </a:cxn>
              <a:cxn ang="0">
                <a:pos x="0" y="6"/>
              </a:cxn>
              <a:cxn ang="0">
                <a:pos x="0" y="6"/>
              </a:cxn>
              <a:cxn ang="0">
                <a:pos x="1" y="6"/>
              </a:cxn>
              <a:cxn ang="0">
                <a:pos x="1" y="7"/>
              </a:cxn>
              <a:cxn ang="0">
                <a:pos x="1" y="7"/>
              </a:cxn>
              <a:cxn ang="0">
                <a:pos x="4" y="10"/>
              </a:cxn>
              <a:cxn ang="0">
                <a:pos x="4" y="10"/>
              </a:cxn>
              <a:cxn ang="0">
                <a:pos x="5" y="9"/>
              </a:cxn>
              <a:cxn ang="0">
                <a:pos x="4" y="8"/>
              </a:cxn>
            </a:cxnLst>
            <a:rect l="0" t="0" r="r" b="b"/>
            <a:pathLst>
              <a:path w="9" h="10">
                <a:moveTo>
                  <a:pt x="4" y="8"/>
                </a:moveTo>
                <a:cubicBezTo>
                  <a:pt x="4" y="8"/>
                  <a:pt x="4" y="8"/>
                  <a:pt x="4" y="8"/>
                </a:cubicBezTo>
                <a:cubicBezTo>
                  <a:pt x="5" y="7"/>
                  <a:pt x="5" y="7"/>
                  <a:pt x="5" y="7"/>
                </a:cubicBezTo>
                <a:cubicBezTo>
                  <a:pt x="5" y="6"/>
                  <a:pt x="6" y="5"/>
                  <a:pt x="6" y="5"/>
                </a:cubicBezTo>
                <a:cubicBezTo>
                  <a:pt x="6" y="5"/>
                  <a:pt x="6" y="5"/>
                  <a:pt x="6" y="5"/>
                </a:cubicBezTo>
                <a:cubicBezTo>
                  <a:pt x="6" y="6"/>
                  <a:pt x="6" y="6"/>
                  <a:pt x="6" y="6"/>
                </a:cubicBezTo>
                <a:cubicBezTo>
                  <a:pt x="6" y="6"/>
                  <a:pt x="7" y="6"/>
                  <a:pt x="7" y="6"/>
                </a:cubicBezTo>
                <a:cubicBezTo>
                  <a:pt x="7" y="6"/>
                  <a:pt x="7" y="6"/>
                  <a:pt x="7" y="6"/>
                </a:cubicBezTo>
                <a:cubicBezTo>
                  <a:pt x="7" y="6"/>
                  <a:pt x="8" y="6"/>
                  <a:pt x="8" y="6"/>
                </a:cubicBezTo>
                <a:cubicBezTo>
                  <a:pt x="8" y="6"/>
                  <a:pt x="8" y="6"/>
                  <a:pt x="8" y="5"/>
                </a:cubicBezTo>
                <a:cubicBezTo>
                  <a:pt x="8" y="5"/>
                  <a:pt x="8" y="4"/>
                  <a:pt x="8" y="4"/>
                </a:cubicBezTo>
                <a:cubicBezTo>
                  <a:pt x="8" y="4"/>
                  <a:pt x="9" y="4"/>
                  <a:pt x="9" y="4"/>
                </a:cubicBezTo>
                <a:cubicBezTo>
                  <a:pt x="9" y="4"/>
                  <a:pt x="9" y="4"/>
                  <a:pt x="9" y="4"/>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3" y="1"/>
                  <a:pt x="3" y="1"/>
                </a:cubicBezTo>
                <a:cubicBezTo>
                  <a:pt x="3" y="1"/>
                  <a:pt x="3" y="1"/>
                  <a:pt x="3" y="1"/>
                </a:cubicBezTo>
                <a:cubicBezTo>
                  <a:pt x="3" y="1"/>
                  <a:pt x="2" y="1"/>
                  <a:pt x="2" y="1"/>
                </a:cubicBezTo>
                <a:cubicBezTo>
                  <a:pt x="2" y="1"/>
                  <a:pt x="2" y="1"/>
                  <a:pt x="2" y="1"/>
                </a:cubicBezTo>
                <a:cubicBezTo>
                  <a:pt x="1" y="1"/>
                  <a:pt x="1" y="2"/>
                  <a:pt x="1" y="2"/>
                </a:cubicBezTo>
                <a:cubicBezTo>
                  <a:pt x="1" y="2"/>
                  <a:pt x="0" y="3"/>
                  <a:pt x="0" y="3"/>
                </a:cubicBezTo>
                <a:cubicBezTo>
                  <a:pt x="0" y="4"/>
                  <a:pt x="0" y="4"/>
                  <a:pt x="0" y="4"/>
                </a:cubicBezTo>
                <a:cubicBezTo>
                  <a:pt x="0" y="5"/>
                  <a:pt x="0" y="5"/>
                  <a:pt x="0" y="5"/>
                </a:cubicBezTo>
                <a:cubicBezTo>
                  <a:pt x="0" y="5"/>
                  <a:pt x="0" y="6"/>
                  <a:pt x="0" y="6"/>
                </a:cubicBezTo>
                <a:cubicBezTo>
                  <a:pt x="0" y="6"/>
                  <a:pt x="0" y="6"/>
                  <a:pt x="0" y="6"/>
                </a:cubicBezTo>
                <a:cubicBezTo>
                  <a:pt x="0" y="6"/>
                  <a:pt x="0" y="6"/>
                  <a:pt x="1" y="6"/>
                </a:cubicBezTo>
                <a:cubicBezTo>
                  <a:pt x="1" y="6"/>
                  <a:pt x="2" y="7"/>
                  <a:pt x="1" y="7"/>
                </a:cubicBezTo>
                <a:cubicBezTo>
                  <a:pt x="1" y="7"/>
                  <a:pt x="0" y="6"/>
                  <a:pt x="1" y="7"/>
                </a:cubicBezTo>
                <a:cubicBezTo>
                  <a:pt x="2" y="7"/>
                  <a:pt x="4" y="10"/>
                  <a:pt x="4" y="10"/>
                </a:cubicBezTo>
                <a:cubicBezTo>
                  <a:pt x="4" y="10"/>
                  <a:pt x="4" y="10"/>
                  <a:pt x="4" y="10"/>
                </a:cubicBezTo>
                <a:cubicBezTo>
                  <a:pt x="5" y="9"/>
                  <a:pt x="5" y="9"/>
                  <a:pt x="5" y="9"/>
                </a:cubicBezTo>
                <a:cubicBezTo>
                  <a:pt x="5" y="9"/>
                  <a:pt x="5" y="8"/>
                  <a:pt x="4"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0" name="Freeform 874"/>
          <p:cNvSpPr>
            <a:spLocks/>
          </p:cNvSpPr>
          <p:nvPr/>
        </p:nvSpPr>
        <p:spPr bwMode="auto">
          <a:xfrm>
            <a:off x="4749678" y="3214144"/>
            <a:ext cx="54526" cy="109052"/>
          </a:xfrm>
          <a:custGeom>
            <a:avLst/>
            <a:gdLst/>
            <a:ahLst/>
            <a:cxnLst>
              <a:cxn ang="0">
                <a:pos x="8" y="11"/>
              </a:cxn>
              <a:cxn ang="0">
                <a:pos x="7" y="10"/>
              </a:cxn>
              <a:cxn ang="0">
                <a:pos x="7" y="10"/>
              </a:cxn>
              <a:cxn ang="0">
                <a:pos x="7" y="9"/>
              </a:cxn>
              <a:cxn ang="0">
                <a:pos x="6" y="9"/>
              </a:cxn>
              <a:cxn ang="0">
                <a:pos x="6" y="8"/>
              </a:cxn>
              <a:cxn ang="0">
                <a:pos x="6" y="8"/>
              </a:cxn>
              <a:cxn ang="0">
                <a:pos x="6" y="7"/>
              </a:cxn>
              <a:cxn ang="0">
                <a:pos x="6" y="7"/>
              </a:cxn>
              <a:cxn ang="0">
                <a:pos x="6" y="7"/>
              </a:cxn>
              <a:cxn ang="0">
                <a:pos x="6" y="6"/>
              </a:cxn>
              <a:cxn ang="0">
                <a:pos x="6" y="5"/>
              </a:cxn>
              <a:cxn ang="0">
                <a:pos x="6" y="5"/>
              </a:cxn>
              <a:cxn ang="0">
                <a:pos x="6" y="5"/>
              </a:cxn>
              <a:cxn ang="0">
                <a:pos x="6" y="3"/>
              </a:cxn>
              <a:cxn ang="0">
                <a:pos x="6" y="3"/>
              </a:cxn>
              <a:cxn ang="0">
                <a:pos x="6" y="2"/>
              </a:cxn>
              <a:cxn ang="0">
                <a:pos x="5" y="2"/>
              </a:cxn>
              <a:cxn ang="0">
                <a:pos x="4" y="1"/>
              </a:cxn>
              <a:cxn ang="0">
                <a:pos x="4" y="1"/>
              </a:cxn>
              <a:cxn ang="0">
                <a:pos x="3" y="1"/>
              </a:cxn>
              <a:cxn ang="0">
                <a:pos x="3" y="1"/>
              </a:cxn>
              <a:cxn ang="0">
                <a:pos x="2" y="1"/>
              </a:cxn>
              <a:cxn ang="0">
                <a:pos x="2" y="0"/>
              </a:cxn>
              <a:cxn ang="0">
                <a:pos x="2" y="0"/>
              </a:cxn>
              <a:cxn ang="0">
                <a:pos x="1" y="2"/>
              </a:cxn>
              <a:cxn ang="0">
                <a:pos x="0" y="3"/>
              </a:cxn>
              <a:cxn ang="0">
                <a:pos x="0" y="3"/>
              </a:cxn>
              <a:cxn ang="0">
                <a:pos x="1" y="4"/>
              </a:cxn>
              <a:cxn ang="0">
                <a:pos x="0" y="5"/>
              </a:cxn>
              <a:cxn ang="0">
                <a:pos x="1" y="5"/>
              </a:cxn>
              <a:cxn ang="0">
                <a:pos x="1" y="5"/>
              </a:cxn>
              <a:cxn ang="0">
                <a:pos x="1" y="7"/>
              </a:cxn>
              <a:cxn ang="0">
                <a:pos x="1" y="7"/>
              </a:cxn>
              <a:cxn ang="0">
                <a:pos x="1" y="8"/>
              </a:cxn>
              <a:cxn ang="0">
                <a:pos x="1" y="9"/>
              </a:cxn>
              <a:cxn ang="0">
                <a:pos x="1" y="10"/>
              </a:cxn>
              <a:cxn ang="0">
                <a:pos x="1" y="11"/>
              </a:cxn>
              <a:cxn ang="0">
                <a:pos x="0" y="13"/>
              </a:cxn>
              <a:cxn ang="0">
                <a:pos x="1" y="14"/>
              </a:cxn>
              <a:cxn ang="0">
                <a:pos x="1" y="14"/>
              </a:cxn>
              <a:cxn ang="0">
                <a:pos x="2" y="15"/>
              </a:cxn>
              <a:cxn ang="0">
                <a:pos x="3" y="17"/>
              </a:cxn>
              <a:cxn ang="0">
                <a:pos x="4" y="18"/>
              </a:cxn>
              <a:cxn ang="0">
                <a:pos x="5" y="17"/>
              </a:cxn>
              <a:cxn ang="0">
                <a:pos x="5" y="17"/>
              </a:cxn>
              <a:cxn ang="0">
                <a:pos x="5" y="16"/>
              </a:cxn>
              <a:cxn ang="0">
                <a:pos x="6" y="15"/>
              </a:cxn>
              <a:cxn ang="0">
                <a:pos x="6" y="15"/>
              </a:cxn>
              <a:cxn ang="0">
                <a:pos x="7" y="15"/>
              </a:cxn>
              <a:cxn ang="0">
                <a:pos x="7" y="14"/>
              </a:cxn>
              <a:cxn ang="0">
                <a:pos x="7" y="13"/>
              </a:cxn>
              <a:cxn ang="0">
                <a:pos x="8" y="13"/>
              </a:cxn>
              <a:cxn ang="0">
                <a:pos x="9" y="12"/>
              </a:cxn>
              <a:cxn ang="0">
                <a:pos x="9" y="12"/>
              </a:cxn>
              <a:cxn ang="0">
                <a:pos x="8" y="11"/>
              </a:cxn>
              <a:cxn ang="0">
                <a:pos x="8" y="11"/>
              </a:cxn>
              <a:cxn ang="0">
                <a:pos x="8" y="10"/>
              </a:cxn>
              <a:cxn ang="0">
                <a:pos x="8" y="11"/>
              </a:cxn>
            </a:cxnLst>
            <a:rect l="0" t="0" r="r" b="b"/>
            <a:pathLst>
              <a:path w="9" h="18">
                <a:moveTo>
                  <a:pt x="8" y="11"/>
                </a:moveTo>
                <a:cubicBezTo>
                  <a:pt x="8" y="11"/>
                  <a:pt x="7" y="10"/>
                  <a:pt x="7" y="10"/>
                </a:cubicBezTo>
                <a:cubicBezTo>
                  <a:pt x="7" y="10"/>
                  <a:pt x="7" y="10"/>
                  <a:pt x="7" y="10"/>
                </a:cubicBezTo>
                <a:cubicBezTo>
                  <a:pt x="7" y="9"/>
                  <a:pt x="7" y="9"/>
                  <a:pt x="7" y="9"/>
                </a:cubicBezTo>
                <a:cubicBezTo>
                  <a:pt x="6" y="9"/>
                  <a:pt x="6" y="9"/>
                  <a:pt x="6" y="9"/>
                </a:cubicBezTo>
                <a:cubicBezTo>
                  <a:pt x="6" y="9"/>
                  <a:pt x="6" y="8"/>
                  <a:pt x="6" y="8"/>
                </a:cubicBezTo>
                <a:cubicBezTo>
                  <a:pt x="6" y="8"/>
                  <a:pt x="6" y="8"/>
                  <a:pt x="6" y="8"/>
                </a:cubicBezTo>
                <a:cubicBezTo>
                  <a:pt x="6" y="8"/>
                  <a:pt x="6" y="7"/>
                  <a:pt x="6" y="7"/>
                </a:cubicBezTo>
                <a:cubicBezTo>
                  <a:pt x="6" y="7"/>
                  <a:pt x="6" y="7"/>
                  <a:pt x="6" y="7"/>
                </a:cubicBezTo>
                <a:cubicBezTo>
                  <a:pt x="6" y="7"/>
                  <a:pt x="6" y="7"/>
                  <a:pt x="6" y="7"/>
                </a:cubicBezTo>
                <a:cubicBezTo>
                  <a:pt x="6" y="6"/>
                  <a:pt x="6" y="6"/>
                  <a:pt x="6" y="6"/>
                </a:cubicBezTo>
                <a:cubicBezTo>
                  <a:pt x="6" y="6"/>
                  <a:pt x="6" y="5"/>
                  <a:pt x="6" y="5"/>
                </a:cubicBezTo>
                <a:cubicBezTo>
                  <a:pt x="6" y="5"/>
                  <a:pt x="6" y="5"/>
                  <a:pt x="6" y="5"/>
                </a:cubicBezTo>
                <a:cubicBezTo>
                  <a:pt x="6" y="5"/>
                  <a:pt x="6" y="5"/>
                  <a:pt x="6" y="5"/>
                </a:cubicBezTo>
                <a:cubicBezTo>
                  <a:pt x="6" y="3"/>
                  <a:pt x="6" y="3"/>
                  <a:pt x="6" y="3"/>
                </a:cubicBezTo>
                <a:cubicBezTo>
                  <a:pt x="6" y="3"/>
                  <a:pt x="6" y="3"/>
                  <a:pt x="6" y="3"/>
                </a:cubicBezTo>
                <a:cubicBezTo>
                  <a:pt x="6" y="3"/>
                  <a:pt x="6" y="2"/>
                  <a:pt x="6" y="2"/>
                </a:cubicBezTo>
                <a:cubicBezTo>
                  <a:pt x="5" y="2"/>
                  <a:pt x="5" y="2"/>
                  <a:pt x="5" y="2"/>
                </a:cubicBezTo>
                <a:cubicBezTo>
                  <a:pt x="5" y="2"/>
                  <a:pt x="4" y="1"/>
                  <a:pt x="4" y="1"/>
                </a:cubicBezTo>
                <a:cubicBezTo>
                  <a:pt x="4" y="1"/>
                  <a:pt x="4" y="1"/>
                  <a:pt x="4" y="1"/>
                </a:cubicBezTo>
                <a:cubicBezTo>
                  <a:pt x="4" y="1"/>
                  <a:pt x="3" y="1"/>
                  <a:pt x="3" y="1"/>
                </a:cubicBezTo>
                <a:cubicBezTo>
                  <a:pt x="3" y="1"/>
                  <a:pt x="3" y="1"/>
                  <a:pt x="3" y="1"/>
                </a:cubicBezTo>
                <a:cubicBezTo>
                  <a:pt x="3" y="1"/>
                  <a:pt x="2" y="1"/>
                  <a:pt x="2" y="1"/>
                </a:cubicBezTo>
                <a:cubicBezTo>
                  <a:pt x="2" y="1"/>
                  <a:pt x="2" y="1"/>
                  <a:pt x="2" y="0"/>
                </a:cubicBezTo>
                <a:cubicBezTo>
                  <a:pt x="2" y="0"/>
                  <a:pt x="2" y="0"/>
                  <a:pt x="2" y="0"/>
                </a:cubicBezTo>
                <a:cubicBezTo>
                  <a:pt x="2" y="0"/>
                  <a:pt x="1" y="1"/>
                  <a:pt x="1" y="2"/>
                </a:cubicBezTo>
                <a:cubicBezTo>
                  <a:pt x="1" y="2"/>
                  <a:pt x="1" y="2"/>
                  <a:pt x="0" y="3"/>
                </a:cubicBezTo>
                <a:cubicBezTo>
                  <a:pt x="0" y="3"/>
                  <a:pt x="0" y="3"/>
                  <a:pt x="0" y="3"/>
                </a:cubicBezTo>
                <a:cubicBezTo>
                  <a:pt x="1" y="3"/>
                  <a:pt x="1" y="4"/>
                  <a:pt x="1" y="4"/>
                </a:cubicBezTo>
                <a:cubicBezTo>
                  <a:pt x="0" y="5"/>
                  <a:pt x="0" y="5"/>
                  <a:pt x="0" y="5"/>
                </a:cubicBezTo>
                <a:cubicBezTo>
                  <a:pt x="1" y="5"/>
                  <a:pt x="1" y="5"/>
                  <a:pt x="1" y="5"/>
                </a:cubicBezTo>
                <a:cubicBezTo>
                  <a:pt x="1" y="5"/>
                  <a:pt x="1" y="5"/>
                  <a:pt x="1" y="5"/>
                </a:cubicBezTo>
                <a:cubicBezTo>
                  <a:pt x="1" y="6"/>
                  <a:pt x="2" y="7"/>
                  <a:pt x="1" y="7"/>
                </a:cubicBezTo>
                <a:cubicBezTo>
                  <a:pt x="1" y="7"/>
                  <a:pt x="1" y="7"/>
                  <a:pt x="1" y="7"/>
                </a:cubicBezTo>
                <a:cubicBezTo>
                  <a:pt x="1" y="8"/>
                  <a:pt x="1" y="8"/>
                  <a:pt x="1" y="8"/>
                </a:cubicBezTo>
                <a:cubicBezTo>
                  <a:pt x="1" y="8"/>
                  <a:pt x="1" y="9"/>
                  <a:pt x="1" y="9"/>
                </a:cubicBezTo>
                <a:cubicBezTo>
                  <a:pt x="1" y="9"/>
                  <a:pt x="1" y="10"/>
                  <a:pt x="1" y="10"/>
                </a:cubicBezTo>
                <a:cubicBezTo>
                  <a:pt x="1" y="11"/>
                  <a:pt x="1" y="11"/>
                  <a:pt x="1" y="11"/>
                </a:cubicBezTo>
                <a:cubicBezTo>
                  <a:pt x="1" y="11"/>
                  <a:pt x="0" y="11"/>
                  <a:pt x="0" y="13"/>
                </a:cubicBezTo>
                <a:cubicBezTo>
                  <a:pt x="1" y="14"/>
                  <a:pt x="1" y="14"/>
                  <a:pt x="1" y="14"/>
                </a:cubicBezTo>
                <a:cubicBezTo>
                  <a:pt x="0" y="13"/>
                  <a:pt x="0" y="13"/>
                  <a:pt x="1" y="14"/>
                </a:cubicBezTo>
                <a:cubicBezTo>
                  <a:pt x="1" y="15"/>
                  <a:pt x="1" y="15"/>
                  <a:pt x="2" y="15"/>
                </a:cubicBezTo>
                <a:cubicBezTo>
                  <a:pt x="3" y="16"/>
                  <a:pt x="3" y="16"/>
                  <a:pt x="3" y="17"/>
                </a:cubicBezTo>
                <a:cubicBezTo>
                  <a:pt x="3" y="17"/>
                  <a:pt x="4" y="17"/>
                  <a:pt x="4" y="18"/>
                </a:cubicBezTo>
                <a:cubicBezTo>
                  <a:pt x="5" y="18"/>
                  <a:pt x="5" y="17"/>
                  <a:pt x="5" y="17"/>
                </a:cubicBezTo>
                <a:cubicBezTo>
                  <a:pt x="5" y="17"/>
                  <a:pt x="5" y="17"/>
                  <a:pt x="5" y="17"/>
                </a:cubicBezTo>
                <a:cubicBezTo>
                  <a:pt x="6" y="17"/>
                  <a:pt x="5" y="17"/>
                  <a:pt x="5" y="16"/>
                </a:cubicBezTo>
                <a:cubicBezTo>
                  <a:pt x="5" y="16"/>
                  <a:pt x="6" y="16"/>
                  <a:pt x="6" y="15"/>
                </a:cubicBezTo>
                <a:cubicBezTo>
                  <a:pt x="6" y="15"/>
                  <a:pt x="6" y="15"/>
                  <a:pt x="6" y="15"/>
                </a:cubicBezTo>
                <a:cubicBezTo>
                  <a:pt x="7" y="15"/>
                  <a:pt x="7" y="15"/>
                  <a:pt x="7" y="15"/>
                </a:cubicBezTo>
                <a:cubicBezTo>
                  <a:pt x="7" y="15"/>
                  <a:pt x="7" y="14"/>
                  <a:pt x="7" y="14"/>
                </a:cubicBezTo>
                <a:cubicBezTo>
                  <a:pt x="7" y="14"/>
                  <a:pt x="7" y="14"/>
                  <a:pt x="7" y="13"/>
                </a:cubicBezTo>
                <a:cubicBezTo>
                  <a:pt x="7" y="13"/>
                  <a:pt x="8" y="13"/>
                  <a:pt x="8" y="13"/>
                </a:cubicBezTo>
                <a:cubicBezTo>
                  <a:pt x="8" y="13"/>
                  <a:pt x="8" y="13"/>
                  <a:pt x="9" y="12"/>
                </a:cubicBezTo>
                <a:cubicBezTo>
                  <a:pt x="9" y="12"/>
                  <a:pt x="9" y="12"/>
                  <a:pt x="9" y="12"/>
                </a:cubicBezTo>
                <a:cubicBezTo>
                  <a:pt x="8" y="12"/>
                  <a:pt x="8" y="11"/>
                  <a:pt x="8" y="11"/>
                </a:cubicBezTo>
                <a:cubicBezTo>
                  <a:pt x="8" y="11"/>
                  <a:pt x="8" y="11"/>
                  <a:pt x="8" y="11"/>
                </a:cubicBezTo>
                <a:cubicBezTo>
                  <a:pt x="8" y="11"/>
                  <a:pt x="8" y="11"/>
                  <a:pt x="8" y="10"/>
                </a:cubicBezTo>
                <a:cubicBezTo>
                  <a:pt x="8" y="10"/>
                  <a:pt x="8" y="10"/>
                  <a:pt x="8"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1" name="Freeform 875"/>
          <p:cNvSpPr>
            <a:spLocks/>
          </p:cNvSpPr>
          <p:nvPr/>
        </p:nvSpPr>
        <p:spPr bwMode="auto">
          <a:xfrm>
            <a:off x="4762840" y="3317556"/>
            <a:ext cx="5641" cy="13161"/>
          </a:xfrm>
          <a:custGeom>
            <a:avLst/>
            <a:gdLst/>
            <a:ahLst/>
            <a:cxnLst>
              <a:cxn ang="0">
                <a:pos x="0" y="0"/>
              </a:cxn>
              <a:cxn ang="0">
                <a:pos x="0" y="0"/>
              </a:cxn>
              <a:cxn ang="0">
                <a:pos x="1" y="1"/>
              </a:cxn>
              <a:cxn ang="0">
                <a:pos x="1" y="1"/>
              </a:cxn>
              <a:cxn ang="0">
                <a:pos x="1" y="0"/>
              </a:cxn>
              <a:cxn ang="0">
                <a:pos x="0" y="0"/>
              </a:cxn>
            </a:cxnLst>
            <a:rect l="0" t="0" r="r" b="b"/>
            <a:pathLst>
              <a:path w="1" h="2">
                <a:moveTo>
                  <a:pt x="0" y="0"/>
                </a:moveTo>
                <a:cubicBezTo>
                  <a:pt x="0" y="0"/>
                  <a:pt x="0" y="0"/>
                  <a:pt x="0" y="0"/>
                </a:cubicBezTo>
                <a:cubicBezTo>
                  <a:pt x="1" y="2"/>
                  <a:pt x="1" y="2"/>
                  <a:pt x="1" y="1"/>
                </a:cubicBezTo>
                <a:cubicBezTo>
                  <a:pt x="1" y="1"/>
                  <a:pt x="1" y="1"/>
                  <a:pt x="1" y="1"/>
                </a:cubicBezTo>
                <a:cubicBezTo>
                  <a:pt x="1" y="1"/>
                  <a:pt x="1" y="1"/>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2" name="Freeform 876"/>
          <p:cNvSpPr>
            <a:spLocks/>
          </p:cNvSpPr>
          <p:nvPr/>
        </p:nvSpPr>
        <p:spPr bwMode="auto">
          <a:xfrm>
            <a:off x="4787283" y="3347639"/>
            <a:ext cx="5641" cy="13161"/>
          </a:xfrm>
          <a:custGeom>
            <a:avLst/>
            <a:gdLst/>
            <a:ahLst/>
            <a:cxnLst>
              <a:cxn ang="0">
                <a:pos x="1" y="2"/>
              </a:cxn>
              <a:cxn ang="0">
                <a:pos x="1" y="1"/>
              </a:cxn>
              <a:cxn ang="0">
                <a:pos x="1" y="1"/>
              </a:cxn>
              <a:cxn ang="0">
                <a:pos x="1" y="2"/>
              </a:cxn>
            </a:cxnLst>
            <a:rect l="0" t="0" r="r" b="b"/>
            <a:pathLst>
              <a:path w="1" h="2">
                <a:moveTo>
                  <a:pt x="1" y="2"/>
                </a:moveTo>
                <a:cubicBezTo>
                  <a:pt x="1" y="2"/>
                  <a:pt x="1" y="2"/>
                  <a:pt x="1" y="1"/>
                </a:cubicBezTo>
                <a:cubicBezTo>
                  <a:pt x="1" y="0"/>
                  <a:pt x="1" y="1"/>
                  <a:pt x="1" y="1"/>
                </a:cubicBezTo>
                <a:cubicBezTo>
                  <a:pt x="0" y="2"/>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3" name="Freeform 877"/>
          <p:cNvSpPr>
            <a:spLocks/>
          </p:cNvSpPr>
          <p:nvPr/>
        </p:nvSpPr>
        <p:spPr bwMode="auto">
          <a:xfrm>
            <a:off x="4781642" y="3366441"/>
            <a:ext cx="16922" cy="13161"/>
          </a:xfrm>
          <a:custGeom>
            <a:avLst/>
            <a:gdLst/>
            <a:ahLst/>
            <a:cxnLst>
              <a:cxn ang="0">
                <a:pos x="1" y="0"/>
              </a:cxn>
              <a:cxn ang="0">
                <a:pos x="1" y="1"/>
              </a:cxn>
              <a:cxn ang="0">
                <a:pos x="1" y="1"/>
              </a:cxn>
              <a:cxn ang="0">
                <a:pos x="1" y="2"/>
              </a:cxn>
              <a:cxn ang="0">
                <a:pos x="2" y="2"/>
              </a:cxn>
              <a:cxn ang="0">
                <a:pos x="2" y="0"/>
              </a:cxn>
              <a:cxn ang="0">
                <a:pos x="1" y="0"/>
              </a:cxn>
            </a:cxnLst>
            <a:rect l="0" t="0" r="r" b="b"/>
            <a:pathLst>
              <a:path w="3" h="2">
                <a:moveTo>
                  <a:pt x="1" y="0"/>
                </a:moveTo>
                <a:cubicBezTo>
                  <a:pt x="1" y="1"/>
                  <a:pt x="1" y="1"/>
                  <a:pt x="1" y="1"/>
                </a:cubicBezTo>
                <a:cubicBezTo>
                  <a:pt x="0" y="1"/>
                  <a:pt x="0" y="1"/>
                  <a:pt x="1" y="1"/>
                </a:cubicBezTo>
                <a:cubicBezTo>
                  <a:pt x="1" y="1"/>
                  <a:pt x="1" y="2"/>
                  <a:pt x="1" y="2"/>
                </a:cubicBezTo>
                <a:cubicBezTo>
                  <a:pt x="2" y="2"/>
                  <a:pt x="2" y="2"/>
                  <a:pt x="2" y="2"/>
                </a:cubicBezTo>
                <a:cubicBezTo>
                  <a:pt x="3" y="2"/>
                  <a:pt x="2" y="1"/>
                  <a:pt x="2"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4" name="Freeform 878"/>
          <p:cNvSpPr>
            <a:spLocks/>
          </p:cNvSpPr>
          <p:nvPr/>
        </p:nvSpPr>
        <p:spPr bwMode="auto">
          <a:xfrm>
            <a:off x="4792923" y="3385244"/>
            <a:ext cx="11281" cy="5641"/>
          </a:xfrm>
          <a:custGeom>
            <a:avLst/>
            <a:gdLst/>
            <a:ahLst/>
            <a:cxnLst>
              <a:cxn ang="0">
                <a:pos x="0" y="0"/>
              </a:cxn>
              <a:cxn ang="0">
                <a:pos x="0" y="0"/>
              </a:cxn>
              <a:cxn ang="0">
                <a:pos x="1" y="1"/>
              </a:cxn>
              <a:cxn ang="0">
                <a:pos x="1" y="1"/>
              </a:cxn>
              <a:cxn ang="0">
                <a:pos x="0" y="0"/>
              </a:cxn>
            </a:cxnLst>
            <a:rect l="0" t="0" r="r" b="b"/>
            <a:pathLst>
              <a:path w="2" h="1">
                <a:moveTo>
                  <a:pt x="0" y="0"/>
                </a:moveTo>
                <a:cubicBezTo>
                  <a:pt x="0" y="0"/>
                  <a:pt x="0" y="0"/>
                  <a:pt x="0" y="0"/>
                </a:cubicBezTo>
                <a:cubicBezTo>
                  <a:pt x="0" y="0"/>
                  <a:pt x="1" y="1"/>
                  <a:pt x="1" y="1"/>
                </a:cubicBezTo>
                <a:cubicBezTo>
                  <a:pt x="1" y="1"/>
                  <a:pt x="2" y="1"/>
                  <a:pt x="1" y="1"/>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5" name="Freeform 879"/>
          <p:cNvSpPr>
            <a:spLocks/>
          </p:cNvSpPr>
          <p:nvPr/>
        </p:nvSpPr>
        <p:spPr bwMode="auto">
          <a:xfrm>
            <a:off x="4860611" y="3434129"/>
            <a:ext cx="5641" cy="11281"/>
          </a:xfrm>
          <a:custGeom>
            <a:avLst/>
            <a:gdLst/>
            <a:ahLst/>
            <a:cxnLst>
              <a:cxn ang="0">
                <a:pos x="1" y="1"/>
              </a:cxn>
              <a:cxn ang="0">
                <a:pos x="0" y="1"/>
              </a:cxn>
              <a:cxn ang="0">
                <a:pos x="0" y="2"/>
              </a:cxn>
              <a:cxn ang="0">
                <a:pos x="1" y="1"/>
              </a:cxn>
            </a:cxnLst>
            <a:rect l="0" t="0" r="r" b="b"/>
            <a:pathLst>
              <a:path w="1" h="2">
                <a:moveTo>
                  <a:pt x="1" y="1"/>
                </a:moveTo>
                <a:cubicBezTo>
                  <a:pt x="0" y="1"/>
                  <a:pt x="0" y="0"/>
                  <a:pt x="0" y="1"/>
                </a:cubicBezTo>
                <a:cubicBezTo>
                  <a:pt x="0" y="1"/>
                  <a:pt x="0" y="2"/>
                  <a:pt x="0" y="2"/>
                </a:cubicBezTo>
                <a:cubicBezTo>
                  <a:pt x="1" y="2"/>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6" name="Freeform 880"/>
          <p:cNvSpPr>
            <a:spLocks/>
          </p:cNvSpPr>
          <p:nvPr/>
        </p:nvSpPr>
        <p:spPr bwMode="auto">
          <a:xfrm>
            <a:off x="4853090" y="3341999"/>
            <a:ext cx="54526" cy="43245"/>
          </a:xfrm>
          <a:custGeom>
            <a:avLst/>
            <a:gdLst/>
            <a:ahLst/>
            <a:cxnLst>
              <a:cxn ang="0">
                <a:pos x="8" y="5"/>
              </a:cxn>
              <a:cxn ang="0">
                <a:pos x="7" y="3"/>
              </a:cxn>
              <a:cxn ang="0">
                <a:pos x="6" y="3"/>
              </a:cxn>
              <a:cxn ang="0">
                <a:pos x="5" y="2"/>
              </a:cxn>
              <a:cxn ang="0">
                <a:pos x="4" y="2"/>
              </a:cxn>
              <a:cxn ang="0">
                <a:pos x="3" y="1"/>
              </a:cxn>
              <a:cxn ang="0">
                <a:pos x="2" y="1"/>
              </a:cxn>
              <a:cxn ang="0">
                <a:pos x="1" y="1"/>
              </a:cxn>
              <a:cxn ang="0">
                <a:pos x="4" y="3"/>
              </a:cxn>
              <a:cxn ang="0">
                <a:pos x="6" y="4"/>
              </a:cxn>
              <a:cxn ang="0">
                <a:pos x="7" y="5"/>
              </a:cxn>
              <a:cxn ang="0">
                <a:pos x="8" y="6"/>
              </a:cxn>
              <a:cxn ang="0">
                <a:pos x="9" y="6"/>
              </a:cxn>
              <a:cxn ang="0">
                <a:pos x="9" y="6"/>
              </a:cxn>
              <a:cxn ang="0">
                <a:pos x="8" y="5"/>
              </a:cxn>
            </a:cxnLst>
            <a:rect l="0" t="0" r="r" b="b"/>
            <a:pathLst>
              <a:path w="9" h="7">
                <a:moveTo>
                  <a:pt x="8" y="5"/>
                </a:moveTo>
                <a:cubicBezTo>
                  <a:pt x="7" y="4"/>
                  <a:pt x="7" y="4"/>
                  <a:pt x="7" y="3"/>
                </a:cubicBezTo>
                <a:cubicBezTo>
                  <a:pt x="7" y="3"/>
                  <a:pt x="7" y="3"/>
                  <a:pt x="6" y="3"/>
                </a:cubicBezTo>
                <a:cubicBezTo>
                  <a:pt x="6" y="3"/>
                  <a:pt x="6" y="2"/>
                  <a:pt x="5" y="2"/>
                </a:cubicBezTo>
                <a:cubicBezTo>
                  <a:pt x="5" y="2"/>
                  <a:pt x="5" y="2"/>
                  <a:pt x="4" y="2"/>
                </a:cubicBezTo>
                <a:cubicBezTo>
                  <a:pt x="4" y="2"/>
                  <a:pt x="4" y="1"/>
                  <a:pt x="3" y="1"/>
                </a:cubicBezTo>
                <a:cubicBezTo>
                  <a:pt x="3" y="0"/>
                  <a:pt x="3" y="0"/>
                  <a:pt x="2" y="1"/>
                </a:cubicBezTo>
                <a:cubicBezTo>
                  <a:pt x="0" y="1"/>
                  <a:pt x="1" y="1"/>
                  <a:pt x="1" y="1"/>
                </a:cubicBezTo>
                <a:cubicBezTo>
                  <a:pt x="2" y="1"/>
                  <a:pt x="3" y="2"/>
                  <a:pt x="4" y="3"/>
                </a:cubicBezTo>
                <a:cubicBezTo>
                  <a:pt x="4" y="4"/>
                  <a:pt x="5" y="4"/>
                  <a:pt x="6" y="4"/>
                </a:cubicBezTo>
                <a:cubicBezTo>
                  <a:pt x="6" y="4"/>
                  <a:pt x="7" y="4"/>
                  <a:pt x="7" y="5"/>
                </a:cubicBezTo>
                <a:cubicBezTo>
                  <a:pt x="7" y="6"/>
                  <a:pt x="8" y="6"/>
                  <a:pt x="8" y="6"/>
                </a:cubicBezTo>
                <a:cubicBezTo>
                  <a:pt x="9" y="7"/>
                  <a:pt x="9" y="6"/>
                  <a:pt x="9" y="6"/>
                </a:cubicBezTo>
                <a:cubicBezTo>
                  <a:pt x="9" y="6"/>
                  <a:pt x="9" y="6"/>
                  <a:pt x="9" y="6"/>
                </a:cubicBezTo>
                <a:cubicBezTo>
                  <a:pt x="8" y="6"/>
                  <a:pt x="8" y="5"/>
                  <a:pt x="8"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7" name="Freeform 881"/>
          <p:cNvSpPr>
            <a:spLocks/>
          </p:cNvSpPr>
          <p:nvPr/>
        </p:nvSpPr>
        <p:spPr bwMode="auto">
          <a:xfrm>
            <a:off x="4877533" y="3458572"/>
            <a:ext cx="84610" cy="30083"/>
          </a:xfrm>
          <a:custGeom>
            <a:avLst/>
            <a:gdLst/>
            <a:ahLst/>
            <a:cxnLst>
              <a:cxn ang="0">
                <a:pos x="1" y="1"/>
              </a:cxn>
              <a:cxn ang="0">
                <a:pos x="1" y="1"/>
              </a:cxn>
              <a:cxn ang="0">
                <a:pos x="0" y="2"/>
              </a:cxn>
              <a:cxn ang="0">
                <a:pos x="1" y="3"/>
              </a:cxn>
              <a:cxn ang="0">
                <a:pos x="6" y="4"/>
              </a:cxn>
              <a:cxn ang="0">
                <a:pos x="7" y="5"/>
              </a:cxn>
              <a:cxn ang="0">
                <a:pos x="13" y="4"/>
              </a:cxn>
              <a:cxn ang="0">
                <a:pos x="14" y="4"/>
              </a:cxn>
              <a:cxn ang="0">
                <a:pos x="13" y="3"/>
              </a:cxn>
              <a:cxn ang="0">
                <a:pos x="12" y="3"/>
              </a:cxn>
              <a:cxn ang="0">
                <a:pos x="11" y="3"/>
              </a:cxn>
              <a:cxn ang="0">
                <a:pos x="11" y="3"/>
              </a:cxn>
              <a:cxn ang="0">
                <a:pos x="9" y="3"/>
              </a:cxn>
              <a:cxn ang="0">
                <a:pos x="6" y="2"/>
              </a:cxn>
              <a:cxn ang="0">
                <a:pos x="4" y="2"/>
              </a:cxn>
              <a:cxn ang="0">
                <a:pos x="3" y="2"/>
              </a:cxn>
              <a:cxn ang="0">
                <a:pos x="3" y="1"/>
              </a:cxn>
              <a:cxn ang="0">
                <a:pos x="2" y="1"/>
              </a:cxn>
              <a:cxn ang="0">
                <a:pos x="1" y="1"/>
              </a:cxn>
            </a:cxnLst>
            <a:rect l="0" t="0" r="r" b="b"/>
            <a:pathLst>
              <a:path w="14" h="5">
                <a:moveTo>
                  <a:pt x="1" y="1"/>
                </a:moveTo>
                <a:cubicBezTo>
                  <a:pt x="1" y="0"/>
                  <a:pt x="1" y="1"/>
                  <a:pt x="1" y="1"/>
                </a:cubicBezTo>
                <a:cubicBezTo>
                  <a:pt x="1" y="2"/>
                  <a:pt x="1" y="2"/>
                  <a:pt x="0" y="2"/>
                </a:cubicBezTo>
                <a:cubicBezTo>
                  <a:pt x="0" y="2"/>
                  <a:pt x="0" y="3"/>
                  <a:pt x="1" y="3"/>
                </a:cubicBezTo>
                <a:cubicBezTo>
                  <a:pt x="2" y="3"/>
                  <a:pt x="6" y="4"/>
                  <a:pt x="6" y="4"/>
                </a:cubicBezTo>
                <a:cubicBezTo>
                  <a:pt x="6" y="5"/>
                  <a:pt x="6" y="5"/>
                  <a:pt x="7" y="5"/>
                </a:cubicBezTo>
                <a:cubicBezTo>
                  <a:pt x="7" y="5"/>
                  <a:pt x="13" y="4"/>
                  <a:pt x="13" y="4"/>
                </a:cubicBezTo>
                <a:cubicBezTo>
                  <a:pt x="13" y="4"/>
                  <a:pt x="14" y="4"/>
                  <a:pt x="14" y="4"/>
                </a:cubicBezTo>
                <a:cubicBezTo>
                  <a:pt x="14" y="4"/>
                  <a:pt x="14" y="3"/>
                  <a:pt x="13" y="3"/>
                </a:cubicBezTo>
                <a:cubicBezTo>
                  <a:pt x="13" y="3"/>
                  <a:pt x="12" y="3"/>
                  <a:pt x="12" y="3"/>
                </a:cubicBezTo>
                <a:cubicBezTo>
                  <a:pt x="12" y="4"/>
                  <a:pt x="11" y="4"/>
                  <a:pt x="11" y="3"/>
                </a:cubicBezTo>
                <a:cubicBezTo>
                  <a:pt x="11" y="3"/>
                  <a:pt x="11" y="2"/>
                  <a:pt x="11" y="3"/>
                </a:cubicBezTo>
                <a:cubicBezTo>
                  <a:pt x="11" y="3"/>
                  <a:pt x="10" y="3"/>
                  <a:pt x="9" y="3"/>
                </a:cubicBezTo>
                <a:cubicBezTo>
                  <a:pt x="9" y="2"/>
                  <a:pt x="7" y="2"/>
                  <a:pt x="6" y="2"/>
                </a:cubicBezTo>
                <a:cubicBezTo>
                  <a:pt x="5" y="3"/>
                  <a:pt x="4" y="2"/>
                  <a:pt x="4" y="2"/>
                </a:cubicBezTo>
                <a:cubicBezTo>
                  <a:pt x="3" y="2"/>
                  <a:pt x="3" y="2"/>
                  <a:pt x="3" y="2"/>
                </a:cubicBezTo>
                <a:cubicBezTo>
                  <a:pt x="3" y="2"/>
                  <a:pt x="4" y="1"/>
                  <a:pt x="3" y="1"/>
                </a:cubicBezTo>
                <a:cubicBezTo>
                  <a:pt x="3" y="1"/>
                  <a:pt x="2" y="1"/>
                  <a:pt x="2"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8" name="Freeform 882"/>
          <p:cNvSpPr>
            <a:spLocks/>
          </p:cNvSpPr>
          <p:nvPr/>
        </p:nvSpPr>
        <p:spPr bwMode="auto">
          <a:xfrm>
            <a:off x="4986585" y="3458572"/>
            <a:ext cx="7521" cy="11281"/>
          </a:xfrm>
          <a:custGeom>
            <a:avLst/>
            <a:gdLst/>
            <a:ahLst/>
            <a:cxnLst>
              <a:cxn ang="0">
                <a:pos x="0" y="0"/>
              </a:cxn>
              <a:cxn ang="0">
                <a:pos x="0" y="2"/>
              </a:cxn>
              <a:cxn ang="0">
                <a:pos x="0" y="2"/>
              </a:cxn>
              <a:cxn ang="0">
                <a:pos x="0" y="1"/>
              </a:cxn>
              <a:cxn ang="0">
                <a:pos x="0" y="1"/>
              </a:cxn>
              <a:cxn ang="0">
                <a:pos x="0" y="0"/>
              </a:cxn>
            </a:cxnLst>
            <a:rect l="0" t="0" r="r" b="b"/>
            <a:pathLst>
              <a:path w="1" h="2">
                <a:moveTo>
                  <a:pt x="0" y="0"/>
                </a:moveTo>
                <a:cubicBezTo>
                  <a:pt x="0" y="1"/>
                  <a:pt x="0" y="1"/>
                  <a:pt x="0" y="2"/>
                </a:cubicBezTo>
                <a:cubicBezTo>
                  <a:pt x="0" y="2"/>
                  <a:pt x="0" y="2"/>
                  <a:pt x="0" y="2"/>
                </a:cubicBezTo>
                <a:cubicBezTo>
                  <a:pt x="0" y="2"/>
                  <a:pt x="1" y="2"/>
                  <a:pt x="0" y="1"/>
                </a:cubicBezTo>
                <a:cubicBezTo>
                  <a:pt x="0" y="1"/>
                  <a:pt x="0" y="1"/>
                  <a:pt x="0" y="1"/>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9" name="Freeform 883"/>
          <p:cNvSpPr>
            <a:spLocks/>
          </p:cNvSpPr>
          <p:nvPr/>
        </p:nvSpPr>
        <p:spPr bwMode="auto">
          <a:xfrm>
            <a:off x="5005387" y="3434129"/>
            <a:ext cx="18802" cy="16922"/>
          </a:xfrm>
          <a:custGeom>
            <a:avLst/>
            <a:gdLst/>
            <a:ahLst/>
            <a:cxnLst>
              <a:cxn ang="0">
                <a:pos x="0" y="3"/>
              </a:cxn>
              <a:cxn ang="0">
                <a:pos x="1" y="3"/>
              </a:cxn>
              <a:cxn ang="0">
                <a:pos x="2" y="2"/>
              </a:cxn>
              <a:cxn ang="0">
                <a:pos x="2" y="0"/>
              </a:cxn>
              <a:cxn ang="0">
                <a:pos x="0" y="2"/>
              </a:cxn>
              <a:cxn ang="0">
                <a:pos x="0" y="3"/>
              </a:cxn>
            </a:cxnLst>
            <a:rect l="0" t="0" r="r" b="b"/>
            <a:pathLst>
              <a:path w="3" h="3">
                <a:moveTo>
                  <a:pt x="0" y="3"/>
                </a:moveTo>
                <a:cubicBezTo>
                  <a:pt x="1" y="3"/>
                  <a:pt x="1" y="3"/>
                  <a:pt x="1" y="3"/>
                </a:cubicBezTo>
                <a:cubicBezTo>
                  <a:pt x="2" y="2"/>
                  <a:pt x="2" y="2"/>
                  <a:pt x="2" y="2"/>
                </a:cubicBezTo>
                <a:cubicBezTo>
                  <a:pt x="2" y="1"/>
                  <a:pt x="3" y="0"/>
                  <a:pt x="2" y="0"/>
                </a:cubicBezTo>
                <a:cubicBezTo>
                  <a:pt x="2" y="0"/>
                  <a:pt x="0" y="1"/>
                  <a:pt x="0" y="2"/>
                </a:cubicBezTo>
                <a:cubicBezTo>
                  <a:pt x="0" y="2"/>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0" name="Freeform 884"/>
          <p:cNvSpPr>
            <a:spLocks/>
          </p:cNvSpPr>
          <p:nvPr/>
        </p:nvSpPr>
        <p:spPr bwMode="auto">
          <a:xfrm>
            <a:off x="4901976" y="3420968"/>
            <a:ext cx="5641" cy="5641"/>
          </a:xfrm>
          <a:custGeom>
            <a:avLst/>
            <a:gdLst/>
            <a:ahLst/>
            <a:cxnLst>
              <a:cxn ang="0">
                <a:pos x="1" y="1"/>
              </a:cxn>
              <a:cxn ang="0">
                <a:pos x="1" y="1"/>
              </a:cxn>
              <a:cxn ang="0">
                <a:pos x="1" y="1"/>
              </a:cxn>
            </a:cxnLst>
            <a:rect l="0" t="0" r="r" b="b"/>
            <a:pathLst>
              <a:path w="1" h="1">
                <a:moveTo>
                  <a:pt x="1" y="1"/>
                </a:moveTo>
                <a:cubicBezTo>
                  <a:pt x="1" y="1"/>
                  <a:pt x="1" y="0"/>
                  <a:pt x="1"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1" name="Freeform 885"/>
          <p:cNvSpPr>
            <a:spLocks/>
          </p:cNvSpPr>
          <p:nvPr/>
        </p:nvSpPr>
        <p:spPr bwMode="auto">
          <a:xfrm>
            <a:off x="4932059" y="3434129"/>
            <a:ext cx="7521" cy="564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2" name="Freeform 886"/>
          <p:cNvSpPr>
            <a:spLocks/>
          </p:cNvSpPr>
          <p:nvPr/>
        </p:nvSpPr>
        <p:spPr bwMode="auto">
          <a:xfrm>
            <a:off x="4932059" y="3409686"/>
            <a:ext cx="13161" cy="11281"/>
          </a:xfrm>
          <a:custGeom>
            <a:avLst/>
            <a:gdLst/>
            <a:ahLst/>
            <a:cxnLst>
              <a:cxn ang="0">
                <a:pos x="1" y="1"/>
              </a:cxn>
              <a:cxn ang="0">
                <a:pos x="1" y="1"/>
              </a:cxn>
              <a:cxn ang="0">
                <a:pos x="1" y="0"/>
              </a:cxn>
              <a:cxn ang="0">
                <a:pos x="1" y="1"/>
              </a:cxn>
            </a:cxnLst>
            <a:rect l="0" t="0" r="r" b="b"/>
            <a:pathLst>
              <a:path w="2" h="2">
                <a:moveTo>
                  <a:pt x="1" y="1"/>
                </a:moveTo>
                <a:cubicBezTo>
                  <a:pt x="1" y="1"/>
                  <a:pt x="1" y="2"/>
                  <a:pt x="1" y="1"/>
                </a:cubicBezTo>
                <a:cubicBezTo>
                  <a:pt x="1" y="1"/>
                  <a:pt x="2" y="0"/>
                  <a:pt x="1" y="0"/>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3" name="Freeform 887"/>
          <p:cNvSpPr>
            <a:spLocks/>
          </p:cNvSpPr>
          <p:nvPr/>
        </p:nvSpPr>
        <p:spPr bwMode="auto">
          <a:xfrm>
            <a:off x="4926418" y="3409686"/>
            <a:ext cx="5641" cy="5641"/>
          </a:xfrm>
          <a:custGeom>
            <a:avLst/>
            <a:gdLst/>
            <a:ahLst/>
            <a:cxnLst>
              <a:cxn ang="0">
                <a:pos x="0" y="0"/>
              </a:cxn>
              <a:cxn ang="0">
                <a:pos x="0" y="1"/>
              </a:cxn>
              <a:cxn ang="0">
                <a:pos x="1" y="1"/>
              </a:cxn>
              <a:cxn ang="0">
                <a:pos x="0" y="0"/>
              </a:cxn>
            </a:cxnLst>
            <a:rect l="0" t="0" r="r" b="b"/>
            <a:pathLst>
              <a:path w="1" h="1">
                <a:moveTo>
                  <a:pt x="0" y="0"/>
                </a:moveTo>
                <a:cubicBezTo>
                  <a:pt x="0" y="1"/>
                  <a:pt x="0" y="1"/>
                  <a:pt x="0" y="1"/>
                </a:cubicBezTo>
                <a:cubicBezTo>
                  <a:pt x="0" y="1"/>
                  <a:pt x="0"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4" name="Freeform 888"/>
          <p:cNvSpPr>
            <a:spLocks/>
          </p:cNvSpPr>
          <p:nvPr/>
        </p:nvSpPr>
        <p:spPr bwMode="auto">
          <a:xfrm>
            <a:off x="4877533" y="3390884"/>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5" name="Freeform 889"/>
          <p:cNvSpPr>
            <a:spLocks/>
          </p:cNvSpPr>
          <p:nvPr/>
        </p:nvSpPr>
        <p:spPr bwMode="auto">
          <a:xfrm>
            <a:off x="4907616" y="3347639"/>
            <a:ext cx="7521" cy="7521"/>
          </a:xfrm>
          <a:custGeom>
            <a:avLst/>
            <a:gdLst/>
            <a:ahLst/>
            <a:cxnLst>
              <a:cxn ang="0">
                <a:pos x="0" y="1"/>
              </a:cxn>
              <a:cxn ang="0">
                <a:pos x="0" y="1"/>
              </a:cxn>
              <a:cxn ang="0">
                <a:pos x="1" y="1"/>
              </a:cxn>
              <a:cxn ang="0">
                <a:pos x="0" y="1"/>
              </a:cxn>
            </a:cxnLst>
            <a:rect l="0" t="0" r="r" b="b"/>
            <a:pathLst>
              <a:path w="1" h="1">
                <a:moveTo>
                  <a:pt x="0" y="1"/>
                </a:moveTo>
                <a:cubicBezTo>
                  <a:pt x="0" y="1"/>
                  <a:pt x="0" y="1"/>
                  <a:pt x="0" y="1"/>
                </a:cubicBezTo>
                <a:cubicBezTo>
                  <a:pt x="1" y="1"/>
                  <a:pt x="1" y="1"/>
                  <a:pt x="1"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6" name="Freeform 890"/>
          <p:cNvSpPr>
            <a:spLocks/>
          </p:cNvSpPr>
          <p:nvPr/>
        </p:nvSpPr>
        <p:spPr bwMode="auto">
          <a:xfrm>
            <a:off x="4915137" y="3379603"/>
            <a:ext cx="5641" cy="16922"/>
          </a:xfrm>
          <a:custGeom>
            <a:avLst/>
            <a:gdLst/>
            <a:ahLst/>
            <a:cxnLst>
              <a:cxn ang="0">
                <a:pos x="0" y="1"/>
              </a:cxn>
              <a:cxn ang="0">
                <a:pos x="1" y="2"/>
              </a:cxn>
              <a:cxn ang="0">
                <a:pos x="1" y="1"/>
              </a:cxn>
              <a:cxn ang="0">
                <a:pos x="0" y="1"/>
              </a:cxn>
            </a:cxnLst>
            <a:rect l="0" t="0" r="r" b="b"/>
            <a:pathLst>
              <a:path w="1" h="3">
                <a:moveTo>
                  <a:pt x="0" y="1"/>
                </a:moveTo>
                <a:cubicBezTo>
                  <a:pt x="0" y="1"/>
                  <a:pt x="1" y="3"/>
                  <a:pt x="1" y="2"/>
                </a:cubicBezTo>
                <a:cubicBezTo>
                  <a:pt x="1" y="1"/>
                  <a:pt x="1" y="1"/>
                  <a:pt x="1" y="1"/>
                </a:cubicBezTo>
                <a:cubicBezTo>
                  <a:pt x="0"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7" name="Freeform 891"/>
          <p:cNvSpPr>
            <a:spLocks/>
          </p:cNvSpPr>
          <p:nvPr/>
        </p:nvSpPr>
        <p:spPr bwMode="auto">
          <a:xfrm>
            <a:off x="4920778" y="3390884"/>
            <a:ext cx="11281" cy="5641"/>
          </a:xfrm>
          <a:custGeom>
            <a:avLst/>
            <a:gdLst/>
            <a:ahLst/>
            <a:cxnLst>
              <a:cxn ang="0">
                <a:pos x="1" y="1"/>
              </a:cxn>
              <a:cxn ang="0">
                <a:pos x="1" y="1"/>
              </a:cxn>
              <a:cxn ang="0">
                <a:pos x="1" y="1"/>
              </a:cxn>
            </a:cxnLst>
            <a:rect l="0" t="0" r="r" b="b"/>
            <a:pathLst>
              <a:path w="2" h="1">
                <a:moveTo>
                  <a:pt x="1" y="1"/>
                </a:moveTo>
                <a:cubicBezTo>
                  <a:pt x="1" y="1"/>
                  <a:pt x="2" y="1"/>
                  <a:pt x="1" y="1"/>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8" name="Freeform 892"/>
          <p:cNvSpPr>
            <a:spLocks/>
          </p:cNvSpPr>
          <p:nvPr/>
        </p:nvSpPr>
        <p:spPr bwMode="auto">
          <a:xfrm>
            <a:off x="4907616" y="3281832"/>
            <a:ext cx="13161" cy="11281"/>
          </a:xfrm>
          <a:custGeom>
            <a:avLst/>
            <a:gdLst/>
            <a:ahLst/>
            <a:cxnLst>
              <a:cxn ang="0">
                <a:pos x="1" y="0"/>
              </a:cxn>
              <a:cxn ang="0">
                <a:pos x="0" y="1"/>
              </a:cxn>
              <a:cxn ang="0">
                <a:pos x="1" y="1"/>
              </a:cxn>
              <a:cxn ang="0">
                <a:pos x="1" y="0"/>
              </a:cxn>
            </a:cxnLst>
            <a:rect l="0" t="0" r="r" b="b"/>
            <a:pathLst>
              <a:path w="2" h="2">
                <a:moveTo>
                  <a:pt x="1" y="0"/>
                </a:moveTo>
                <a:cubicBezTo>
                  <a:pt x="0" y="0"/>
                  <a:pt x="0" y="0"/>
                  <a:pt x="0" y="1"/>
                </a:cubicBezTo>
                <a:cubicBezTo>
                  <a:pt x="1" y="1"/>
                  <a:pt x="1" y="2"/>
                  <a:pt x="1" y="1"/>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9" name="Freeform 893"/>
          <p:cNvSpPr>
            <a:spLocks/>
          </p:cNvSpPr>
          <p:nvPr/>
        </p:nvSpPr>
        <p:spPr bwMode="auto">
          <a:xfrm>
            <a:off x="4950861" y="3360801"/>
            <a:ext cx="5641" cy="18802"/>
          </a:xfrm>
          <a:custGeom>
            <a:avLst/>
            <a:gdLst/>
            <a:ahLst/>
            <a:cxnLst>
              <a:cxn ang="0">
                <a:pos x="1" y="0"/>
              </a:cxn>
              <a:cxn ang="0">
                <a:pos x="0" y="0"/>
              </a:cxn>
              <a:cxn ang="0">
                <a:pos x="0" y="2"/>
              </a:cxn>
              <a:cxn ang="0">
                <a:pos x="1" y="2"/>
              </a:cxn>
              <a:cxn ang="0">
                <a:pos x="1" y="1"/>
              </a:cxn>
              <a:cxn ang="0">
                <a:pos x="1" y="0"/>
              </a:cxn>
            </a:cxnLst>
            <a:rect l="0" t="0" r="r" b="b"/>
            <a:pathLst>
              <a:path w="1" h="3">
                <a:moveTo>
                  <a:pt x="1" y="0"/>
                </a:moveTo>
                <a:cubicBezTo>
                  <a:pt x="0" y="0"/>
                  <a:pt x="0" y="0"/>
                  <a:pt x="0" y="0"/>
                </a:cubicBezTo>
                <a:cubicBezTo>
                  <a:pt x="0" y="1"/>
                  <a:pt x="0" y="2"/>
                  <a:pt x="0" y="2"/>
                </a:cubicBezTo>
                <a:cubicBezTo>
                  <a:pt x="0" y="2"/>
                  <a:pt x="0" y="3"/>
                  <a:pt x="1" y="2"/>
                </a:cubicBezTo>
                <a:cubicBezTo>
                  <a:pt x="1" y="2"/>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0" name="Freeform 894"/>
          <p:cNvSpPr>
            <a:spLocks/>
          </p:cNvSpPr>
          <p:nvPr/>
        </p:nvSpPr>
        <p:spPr bwMode="auto">
          <a:xfrm>
            <a:off x="4945220" y="3330717"/>
            <a:ext cx="30083" cy="16922"/>
          </a:xfrm>
          <a:custGeom>
            <a:avLst/>
            <a:gdLst/>
            <a:ahLst/>
            <a:cxnLst>
              <a:cxn ang="0">
                <a:pos x="4" y="2"/>
              </a:cxn>
              <a:cxn ang="0">
                <a:pos x="4" y="2"/>
              </a:cxn>
              <a:cxn ang="0">
                <a:pos x="3" y="1"/>
              </a:cxn>
              <a:cxn ang="0">
                <a:pos x="2" y="1"/>
              </a:cxn>
              <a:cxn ang="0">
                <a:pos x="1" y="1"/>
              </a:cxn>
              <a:cxn ang="0">
                <a:pos x="2" y="2"/>
              </a:cxn>
              <a:cxn ang="0">
                <a:pos x="3" y="3"/>
              </a:cxn>
              <a:cxn ang="0">
                <a:pos x="4" y="3"/>
              </a:cxn>
              <a:cxn ang="0">
                <a:pos x="4" y="2"/>
              </a:cxn>
            </a:cxnLst>
            <a:rect l="0" t="0" r="r" b="b"/>
            <a:pathLst>
              <a:path w="5" h="3">
                <a:moveTo>
                  <a:pt x="4" y="2"/>
                </a:moveTo>
                <a:cubicBezTo>
                  <a:pt x="4" y="3"/>
                  <a:pt x="5" y="3"/>
                  <a:pt x="4" y="2"/>
                </a:cubicBezTo>
                <a:cubicBezTo>
                  <a:pt x="3" y="1"/>
                  <a:pt x="3" y="1"/>
                  <a:pt x="3" y="1"/>
                </a:cubicBezTo>
                <a:cubicBezTo>
                  <a:pt x="3" y="0"/>
                  <a:pt x="3" y="0"/>
                  <a:pt x="2" y="1"/>
                </a:cubicBezTo>
                <a:cubicBezTo>
                  <a:pt x="1" y="1"/>
                  <a:pt x="0" y="1"/>
                  <a:pt x="1" y="1"/>
                </a:cubicBezTo>
                <a:cubicBezTo>
                  <a:pt x="3" y="2"/>
                  <a:pt x="3" y="2"/>
                  <a:pt x="2" y="2"/>
                </a:cubicBezTo>
                <a:cubicBezTo>
                  <a:pt x="2" y="2"/>
                  <a:pt x="2" y="2"/>
                  <a:pt x="3" y="3"/>
                </a:cubicBezTo>
                <a:cubicBezTo>
                  <a:pt x="3" y="3"/>
                  <a:pt x="4" y="3"/>
                  <a:pt x="4" y="3"/>
                </a:cubicBezTo>
                <a:cubicBezTo>
                  <a:pt x="3" y="2"/>
                  <a:pt x="3"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1" name="Freeform 895"/>
          <p:cNvSpPr>
            <a:spLocks/>
          </p:cNvSpPr>
          <p:nvPr/>
        </p:nvSpPr>
        <p:spPr bwMode="auto">
          <a:xfrm>
            <a:off x="4926418" y="3306275"/>
            <a:ext cx="13161" cy="11281"/>
          </a:xfrm>
          <a:custGeom>
            <a:avLst/>
            <a:gdLst/>
            <a:ahLst/>
            <a:cxnLst>
              <a:cxn ang="0">
                <a:pos x="1" y="1"/>
              </a:cxn>
              <a:cxn ang="0">
                <a:pos x="1" y="1"/>
              </a:cxn>
              <a:cxn ang="0">
                <a:pos x="0" y="1"/>
              </a:cxn>
              <a:cxn ang="0">
                <a:pos x="0" y="1"/>
              </a:cxn>
              <a:cxn ang="0">
                <a:pos x="0" y="2"/>
              </a:cxn>
              <a:cxn ang="0">
                <a:pos x="1" y="2"/>
              </a:cxn>
              <a:cxn ang="0">
                <a:pos x="1" y="1"/>
              </a:cxn>
              <a:cxn ang="0">
                <a:pos x="1" y="1"/>
              </a:cxn>
            </a:cxnLst>
            <a:rect l="0" t="0" r="r" b="b"/>
            <a:pathLst>
              <a:path w="2" h="2">
                <a:moveTo>
                  <a:pt x="1" y="1"/>
                </a:moveTo>
                <a:cubicBezTo>
                  <a:pt x="1" y="1"/>
                  <a:pt x="1" y="1"/>
                  <a:pt x="1" y="1"/>
                </a:cubicBezTo>
                <a:cubicBezTo>
                  <a:pt x="1" y="1"/>
                  <a:pt x="0" y="1"/>
                  <a:pt x="0" y="1"/>
                </a:cubicBezTo>
                <a:cubicBezTo>
                  <a:pt x="0" y="1"/>
                  <a:pt x="0" y="1"/>
                  <a:pt x="0" y="1"/>
                </a:cubicBezTo>
                <a:cubicBezTo>
                  <a:pt x="0" y="2"/>
                  <a:pt x="0" y="2"/>
                  <a:pt x="0" y="2"/>
                </a:cubicBezTo>
                <a:cubicBezTo>
                  <a:pt x="0" y="1"/>
                  <a:pt x="1" y="1"/>
                  <a:pt x="1" y="2"/>
                </a:cubicBezTo>
                <a:cubicBezTo>
                  <a:pt x="1" y="2"/>
                  <a:pt x="1" y="2"/>
                  <a:pt x="1" y="1"/>
                </a:cubicBezTo>
                <a:cubicBezTo>
                  <a:pt x="1"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2" name="Freeform 896"/>
          <p:cNvSpPr>
            <a:spLocks/>
          </p:cNvSpPr>
          <p:nvPr/>
        </p:nvSpPr>
        <p:spPr bwMode="auto">
          <a:xfrm>
            <a:off x="4932059" y="3293113"/>
            <a:ext cx="13161" cy="1880"/>
          </a:xfrm>
          <a:custGeom>
            <a:avLst/>
            <a:gdLst/>
            <a:ahLst/>
            <a:cxnLst>
              <a:cxn ang="0">
                <a:pos x="2" y="0"/>
              </a:cxn>
              <a:cxn ang="0">
                <a:pos x="1" y="0"/>
              </a:cxn>
              <a:cxn ang="0">
                <a:pos x="2" y="0"/>
              </a:cxn>
            </a:cxnLst>
            <a:rect l="0" t="0" r="r" b="b"/>
            <a:pathLst>
              <a:path w="2">
                <a:moveTo>
                  <a:pt x="2" y="0"/>
                </a:moveTo>
                <a:cubicBezTo>
                  <a:pt x="1" y="0"/>
                  <a:pt x="0" y="0"/>
                  <a:pt x="1" y="0"/>
                </a:cubicBezTo>
                <a:cubicBezTo>
                  <a:pt x="1"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3" name="Freeform 897"/>
          <p:cNvSpPr>
            <a:spLocks/>
          </p:cNvSpPr>
          <p:nvPr/>
        </p:nvSpPr>
        <p:spPr bwMode="auto">
          <a:xfrm>
            <a:off x="4980945" y="3420968"/>
            <a:ext cx="18802" cy="5641"/>
          </a:xfrm>
          <a:custGeom>
            <a:avLst/>
            <a:gdLst/>
            <a:ahLst/>
            <a:cxnLst>
              <a:cxn ang="0">
                <a:pos x="2" y="0"/>
              </a:cxn>
              <a:cxn ang="0">
                <a:pos x="1" y="0"/>
              </a:cxn>
              <a:cxn ang="0">
                <a:pos x="2" y="0"/>
              </a:cxn>
            </a:cxnLst>
            <a:rect l="0" t="0" r="r" b="b"/>
            <a:pathLst>
              <a:path w="3" h="1">
                <a:moveTo>
                  <a:pt x="2" y="0"/>
                </a:moveTo>
                <a:cubicBezTo>
                  <a:pt x="1" y="0"/>
                  <a:pt x="0" y="1"/>
                  <a:pt x="1" y="0"/>
                </a:cubicBezTo>
                <a:cubicBezTo>
                  <a:pt x="1" y="0"/>
                  <a:pt x="3"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4" name="Freeform 898"/>
          <p:cNvSpPr>
            <a:spLocks/>
          </p:cNvSpPr>
          <p:nvPr/>
        </p:nvSpPr>
        <p:spPr bwMode="auto">
          <a:xfrm>
            <a:off x="4980945" y="3415327"/>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5" name="Freeform 899"/>
          <p:cNvSpPr>
            <a:spLocks/>
          </p:cNvSpPr>
          <p:nvPr/>
        </p:nvSpPr>
        <p:spPr bwMode="auto">
          <a:xfrm>
            <a:off x="4969663" y="3385244"/>
            <a:ext cx="16922" cy="11281"/>
          </a:xfrm>
          <a:custGeom>
            <a:avLst/>
            <a:gdLst/>
            <a:ahLst/>
            <a:cxnLst>
              <a:cxn ang="0">
                <a:pos x="3" y="1"/>
              </a:cxn>
              <a:cxn ang="0">
                <a:pos x="1" y="1"/>
              </a:cxn>
              <a:cxn ang="0">
                <a:pos x="2" y="1"/>
              </a:cxn>
              <a:cxn ang="0">
                <a:pos x="3" y="1"/>
              </a:cxn>
            </a:cxnLst>
            <a:rect l="0" t="0" r="r" b="b"/>
            <a:pathLst>
              <a:path w="3" h="2">
                <a:moveTo>
                  <a:pt x="3" y="1"/>
                </a:moveTo>
                <a:cubicBezTo>
                  <a:pt x="2" y="1"/>
                  <a:pt x="0" y="0"/>
                  <a:pt x="1" y="1"/>
                </a:cubicBezTo>
                <a:cubicBezTo>
                  <a:pt x="1" y="1"/>
                  <a:pt x="1" y="2"/>
                  <a:pt x="2" y="1"/>
                </a:cubicBezTo>
                <a:cubicBezTo>
                  <a:pt x="2" y="1"/>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6" name="Freeform 900"/>
          <p:cNvSpPr>
            <a:spLocks/>
          </p:cNvSpPr>
          <p:nvPr/>
        </p:nvSpPr>
        <p:spPr bwMode="auto">
          <a:xfrm>
            <a:off x="4950861" y="3390884"/>
            <a:ext cx="18802" cy="5641"/>
          </a:xfrm>
          <a:custGeom>
            <a:avLst/>
            <a:gdLst/>
            <a:ahLst/>
            <a:cxnLst>
              <a:cxn ang="0">
                <a:pos x="1" y="1"/>
              </a:cxn>
              <a:cxn ang="0">
                <a:pos x="1" y="1"/>
              </a:cxn>
              <a:cxn ang="0">
                <a:pos x="1" y="1"/>
              </a:cxn>
            </a:cxnLst>
            <a:rect l="0" t="0" r="r" b="b"/>
            <a:pathLst>
              <a:path w="3" h="1">
                <a:moveTo>
                  <a:pt x="1" y="1"/>
                </a:moveTo>
                <a:cubicBezTo>
                  <a:pt x="1" y="1"/>
                  <a:pt x="3" y="0"/>
                  <a:pt x="1"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7" name="Freeform 901"/>
          <p:cNvSpPr>
            <a:spLocks/>
          </p:cNvSpPr>
          <p:nvPr/>
        </p:nvSpPr>
        <p:spPr bwMode="auto">
          <a:xfrm>
            <a:off x="4774121" y="3251748"/>
            <a:ext cx="195542" cy="188021"/>
          </a:xfrm>
          <a:custGeom>
            <a:avLst/>
            <a:gdLst/>
            <a:ahLst/>
            <a:cxnLst>
              <a:cxn ang="0">
                <a:pos x="31" y="3"/>
              </a:cxn>
              <a:cxn ang="0">
                <a:pos x="32" y="1"/>
              </a:cxn>
              <a:cxn ang="0">
                <a:pos x="31" y="0"/>
              </a:cxn>
              <a:cxn ang="0">
                <a:pos x="30" y="1"/>
              </a:cxn>
              <a:cxn ang="0">
                <a:pos x="25" y="2"/>
              </a:cxn>
              <a:cxn ang="0">
                <a:pos x="23" y="2"/>
              </a:cxn>
              <a:cxn ang="0">
                <a:pos x="16" y="2"/>
              </a:cxn>
              <a:cxn ang="0">
                <a:pos x="13" y="2"/>
              </a:cxn>
              <a:cxn ang="0">
                <a:pos x="11" y="3"/>
              </a:cxn>
              <a:cxn ang="0">
                <a:pos x="9" y="4"/>
              </a:cxn>
              <a:cxn ang="0">
                <a:pos x="4" y="5"/>
              </a:cxn>
              <a:cxn ang="0">
                <a:pos x="4" y="7"/>
              </a:cxn>
              <a:cxn ang="0">
                <a:pos x="3" y="9"/>
              </a:cxn>
              <a:cxn ang="0">
                <a:pos x="1" y="10"/>
              </a:cxn>
              <a:cxn ang="0">
                <a:pos x="0" y="12"/>
              </a:cxn>
              <a:cxn ang="0">
                <a:pos x="3" y="16"/>
              </a:cxn>
              <a:cxn ang="0">
                <a:pos x="5" y="16"/>
              </a:cxn>
              <a:cxn ang="0">
                <a:pos x="3" y="16"/>
              </a:cxn>
              <a:cxn ang="0">
                <a:pos x="5" y="19"/>
              </a:cxn>
              <a:cxn ang="0">
                <a:pos x="8" y="20"/>
              </a:cxn>
              <a:cxn ang="0">
                <a:pos x="14" y="20"/>
              </a:cxn>
              <a:cxn ang="0">
                <a:pos x="10" y="20"/>
              </a:cxn>
              <a:cxn ang="0">
                <a:pos x="5" y="23"/>
              </a:cxn>
              <a:cxn ang="0">
                <a:pos x="8" y="28"/>
              </a:cxn>
              <a:cxn ang="0">
                <a:pos x="12" y="30"/>
              </a:cxn>
              <a:cxn ang="0">
                <a:pos x="13" y="28"/>
              </a:cxn>
              <a:cxn ang="0">
                <a:pos x="13" y="25"/>
              </a:cxn>
              <a:cxn ang="0">
                <a:pos x="17" y="25"/>
              </a:cxn>
              <a:cxn ang="0">
                <a:pos x="15" y="23"/>
              </a:cxn>
              <a:cxn ang="0">
                <a:pos x="17" y="21"/>
              </a:cxn>
              <a:cxn ang="0">
                <a:pos x="18" y="22"/>
              </a:cxn>
              <a:cxn ang="0">
                <a:pos x="19" y="23"/>
              </a:cxn>
              <a:cxn ang="0">
                <a:pos x="19" y="20"/>
              </a:cxn>
              <a:cxn ang="0">
                <a:pos x="13" y="17"/>
              </a:cxn>
              <a:cxn ang="0">
                <a:pos x="14" y="15"/>
              </a:cxn>
              <a:cxn ang="0">
                <a:pos x="15" y="14"/>
              </a:cxn>
              <a:cxn ang="0">
                <a:pos x="16" y="14"/>
              </a:cxn>
              <a:cxn ang="0">
                <a:pos x="13" y="6"/>
              </a:cxn>
              <a:cxn ang="0">
                <a:pos x="15" y="8"/>
              </a:cxn>
              <a:cxn ang="0">
                <a:pos x="17" y="10"/>
              </a:cxn>
              <a:cxn ang="0">
                <a:pos x="16" y="9"/>
              </a:cxn>
              <a:cxn ang="0">
                <a:pos x="19" y="10"/>
              </a:cxn>
              <a:cxn ang="0">
                <a:pos x="19" y="8"/>
              </a:cxn>
              <a:cxn ang="0">
                <a:pos x="19" y="5"/>
              </a:cxn>
              <a:cxn ang="0">
                <a:pos x="26" y="4"/>
              </a:cxn>
              <a:cxn ang="0">
                <a:pos x="30" y="5"/>
              </a:cxn>
            </a:cxnLst>
            <a:rect l="0" t="0" r="r" b="b"/>
            <a:pathLst>
              <a:path w="32" h="31">
                <a:moveTo>
                  <a:pt x="30" y="5"/>
                </a:moveTo>
                <a:cubicBezTo>
                  <a:pt x="30" y="5"/>
                  <a:pt x="31" y="4"/>
                  <a:pt x="31" y="4"/>
                </a:cubicBezTo>
                <a:cubicBezTo>
                  <a:pt x="31" y="4"/>
                  <a:pt x="31" y="4"/>
                  <a:pt x="31" y="3"/>
                </a:cubicBezTo>
                <a:cubicBezTo>
                  <a:pt x="31" y="3"/>
                  <a:pt x="31" y="3"/>
                  <a:pt x="31" y="2"/>
                </a:cubicBezTo>
                <a:cubicBezTo>
                  <a:pt x="32" y="2"/>
                  <a:pt x="32" y="2"/>
                  <a:pt x="32" y="2"/>
                </a:cubicBezTo>
                <a:cubicBezTo>
                  <a:pt x="32" y="2"/>
                  <a:pt x="32" y="1"/>
                  <a:pt x="32" y="1"/>
                </a:cubicBezTo>
                <a:cubicBezTo>
                  <a:pt x="32" y="1"/>
                  <a:pt x="32" y="0"/>
                  <a:pt x="32" y="0"/>
                </a:cubicBezTo>
                <a:cubicBezTo>
                  <a:pt x="31" y="0"/>
                  <a:pt x="31" y="0"/>
                  <a:pt x="31" y="0"/>
                </a:cubicBezTo>
                <a:cubicBezTo>
                  <a:pt x="31" y="0"/>
                  <a:pt x="31" y="0"/>
                  <a:pt x="31" y="0"/>
                </a:cubicBezTo>
                <a:cubicBezTo>
                  <a:pt x="31" y="0"/>
                  <a:pt x="30" y="0"/>
                  <a:pt x="30" y="0"/>
                </a:cubicBezTo>
                <a:cubicBezTo>
                  <a:pt x="30" y="0"/>
                  <a:pt x="30" y="0"/>
                  <a:pt x="30" y="0"/>
                </a:cubicBezTo>
                <a:cubicBezTo>
                  <a:pt x="30" y="0"/>
                  <a:pt x="30" y="0"/>
                  <a:pt x="30" y="1"/>
                </a:cubicBezTo>
                <a:cubicBezTo>
                  <a:pt x="30" y="1"/>
                  <a:pt x="30" y="2"/>
                  <a:pt x="29" y="2"/>
                </a:cubicBezTo>
                <a:cubicBezTo>
                  <a:pt x="29" y="2"/>
                  <a:pt x="26" y="2"/>
                  <a:pt x="26" y="2"/>
                </a:cubicBezTo>
                <a:cubicBezTo>
                  <a:pt x="26" y="2"/>
                  <a:pt x="25" y="2"/>
                  <a:pt x="25" y="2"/>
                </a:cubicBezTo>
                <a:cubicBezTo>
                  <a:pt x="25" y="2"/>
                  <a:pt x="25" y="2"/>
                  <a:pt x="25" y="2"/>
                </a:cubicBezTo>
                <a:cubicBezTo>
                  <a:pt x="25" y="2"/>
                  <a:pt x="24" y="2"/>
                  <a:pt x="24" y="2"/>
                </a:cubicBezTo>
                <a:cubicBezTo>
                  <a:pt x="24" y="2"/>
                  <a:pt x="23" y="2"/>
                  <a:pt x="23" y="2"/>
                </a:cubicBezTo>
                <a:cubicBezTo>
                  <a:pt x="23" y="1"/>
                  <a:pt x="22" y="0"/>
                  <a:pt x="21" y="1"/>
                </a:cubicBezTo>
                <a:cubicBezTo>
                  <a:pt x="20" y="1"/>
                  <a:pt x="18" y="1"/>
                  <a:pt x="18" y="2"/>
                </a:cubicBezTo>
                <a:cubicBezTo>
                  <a:pt x="17" y="2"/>
                  <a:pt x="17" y="2"/>
                  <a:pt x="16" y="2"/>
                </a:cubicBezTo>
                <a:cubicBezTo>
                  <a:pt x="16" y="2"/>
                  <a:pt x="14" y="2"/>
                  <a:pt x="14" y="2"/>
                </a:cubicBezTo>
                <a:cubicBezTo>
                  <a:pt x="14" y="2"/>
                  <a:pt x="13" y="2"/>
                  <a:pt x="13" y="2"/>
                </a:cubicBezTo>
                <a:cubicBezTo>
                  <a:pt x="13" y="2"/>
                  <a:pt x="13" y="2"/>
                  <a:pt x="13" y="2"/>
                </a:cubicBezTo>
                <a:cubicBezTo>
                  <a:pt x="13" y="2"/>
                  <a:pt x="13" y="3"/>
                  <a:pt x="13" y="3"/>
                </a:cubicBezTo>
                <a:cubicBezTo>
                  <a:pt x="13" y="3"/>
                  <a:pt x="12" y="3"/>
                  <a:pt x="12" y="3"/>
                </a:cubicBezTo>
                <a:cubicBezTo>
                  <a:pt x="12" y="3"/>
                  <a:pt x="11" y="3"/>
                  <a:pt x="11" y="3"/>
                </a:cubicBezTo>
                <a:cubicBezTo>
                  <a:pt x="11" y="3"/>
                  <a:pt x="11" y="3"/>
                  <a:pt x="10" y="3"/>
                </a:cubicBezTo>
                <a:cubicBezTo>
                  <a:pt x="10" y="3"/>
                  <a:pt x="9" y="3"/>
                  <a:pt x="9" y="4"/>
                </a:cubicBezTo>
                <a:cubicBezTo>
                  <a:pt x="9" y="4"/>
                  <a:pt x="9" y="4"/>
                  <a:pt x="9" y="4"/>
                </a:cubicBezTo>
                <a:cubicBezTo>
                  <a:pt x="8" y="4"/>
                  <a:pt x="8" y="4"/>
                  <a:pt x="8" y="4"/>
                </a:cubicBezTo>
                <a:cubicBezTo>
                  <a:pt x="8" y="4"/>
                  <a:pt x="5" y="5"/>
                  <a:pt x="5" y="5"/>
                </a:cubicBezTo>
                <a:cubicBezTo>
                  <a:pt x="5" y="5"/>
                  <a:pt x="4" y="5"/>
                  <a:pt x="4" y="5"/>
                </a:cubicBezTo>
                <a:cubicBezTo>
                  <a:pt x="4" y="5"/>
                  <a:pt x="4" y="6"/>
                  <a:pt x="5" y="6"/>
                </a:cubicBezTo>
                <a:cubicBezTo>
                  <a:pt x="5" y="6"/>
                  <a:pt x="5" y="6"/>
                  <a:pt x="5" y="6"/>
                </a:cubicBezTo>
                <a:cubicBezTo>
                  <a:pt x="4" y="7"/>
                  <a:pt x="4" y="7"/>
                  <a:pt x="4" y="7"/>
                </a:cubicBezTo>
                <a:cubicBezTo>
                  <a:pt x="4" y="7"/>
                  <a:pt x="3" y="7"/>
                  <a:pt x="3" y="7"/>
                </a:cubicBezTo>
                <a:cubicBezTo>
                  <a:pt x="3" y="8"/>
                  <a:pt x="3" y="8"/>
                  <a:pt x="3" y="8"/>
                </a:cubicBezTo>
                <a:cubicBezTo>
                  <a:pt x="3" y="8"/>
                  <a:pt x="3" y="9"/>
                  <a:pt x="3" y="9"/>
                </a:cubicBezTo>
                <a:cubicBezTo>
                  <a:pt x="3" y="9"/>
                  <a:pt x="3" y="9"/>
                  <a:pt x="2" y="9"/>
                </a:cubicBezTo>
                <a:cubicBezTo>
                  <a:pt x="2" y="9"/>
                  <a:pt x="2" y="9"/>
                  <a:pt x="2" y="9"/>
                </a:cubicBezTo>
                <a:cubicBezTo>
                  <a:pt x="2" y="10"/>
                  <a:pt x="1" y="10"/>
                  <a:pt x="1" y="10"/>
                </a:cubicBezTo>
                <a:cubicBezTo>
                  <a:pt x="1" y="11"/>
                  <a:pt x="2" y="11"/>
                  <a:pt x="1" y="11"/>
                </a:cubicBezTo>
                <a:cubicBezTo>
                  <a:pt x="1" y="11"/>
                  <a:pt x="1" y="11"/>
                  <a:pt x="1" y="11"/>
                </a:cubicBezTo>
                <a:cubicBezTo>
                  <a:pt x="1" y="11"/>
                  <a:pt x="1" y="12"/>
                  <a:pt x="0" y="12"/>
                </a:cubicBezTo>
                <a:cubicBezTo>
                  <a:pt x="0" y="13"/>
                  <a:pt x="1" y="14"/>
                  <a:pt x="2" y="14"/>
                </a:cubicBezTo>
                <a:cubicBezTo>
                  <a:pt x="2" y="15"/>
                  <a:pt x="3" y="15"/>
                  <a:pt x="3" y="15"/>
                </a:cubicBezTo>
                <a:cubicBezTo>
                  <a:pt x="3" y="16"/>
                  <a:pt x="3" y="16"/>
                  <a:pt x="3" y="16"/>
                </a:cubicBezTo>
                <a:cubicBezTo>
                  <a:pt x="4" y="15"/>
                  <a:pt x="4" y="15"/>
                  <a:pt x="4" y="15"/>
                </a:cubicBezTo>
                <a:cubicBezTo>
                  <a:pt x="5" y="15"/>
                  <a:pt x="5" y="15"/>
                  <a:pt x="5" y="16"/>
                </a:cubicBezTo>
                <a:cubicBezTo>
                  <a:pt x="5" y="16"/>
                  <a:pt x="5" y="16"/>
                  <a:pt x="5" y="16"/>
                </a:cubicBezTo>
                <a:cubicBezTo>
                  <a:pt x="4" y="16"/>
                  <a:pt x="4" y="16"/>
                  <a:pt x="4" y="16"/>
                </a:cubicBezTo>
                <a:cubicBezTo>
                  <a:pt x="4" y="16"/>
                  <a:pt x="4" y="16"/>
                  <a:pt x="4" y="16"/>
                </a:cubicBezTo>
                <a:cubicBezTo>
                  <a:pt x="3" y="16"/>
                  <a:pt x="3" y="16"/>
                  <a:pt x="3" y="16"/>
                </a:cubicBezTo>
                <a:cubicBezTo>
                  <a:pt x="4" y="16"/>
                  <a:pt x="3" y="16"/>
                  <a:pt x="3" y="16"/>
                </a:cubicBezTo>
                <a:cubicBezTo>
                  <a:pt x="3" y="16"/>
                  <a:pt x="3" y="17"/>
                  <a:pt x="4" y="17"/>
                </a:cubicBezTo>
                <a:cubicBezTo>
                  <a:pt x="4" y="17"/>
                  <a:pt x="5" y="18"/>
                  <a:pt x="5" y="19"/>
                </a:cubicBezTo>
                <a:cubicBezTo>
                  <a:pt x="5" y="19"/>
                  <a:pt x="5" y="20"/>
                  <a:pt x="5" y="19"/>
                </a:cubicBezTo>
                <a:cubicBezTo>
                  <a:pt x="6" y="19"/>
                  <a:pt x="6" y="19"/>
                  <a:pt x="7" y="19"/>
                </a:cubicBezTo>
                <a:cubicBezTo>
                  <a:pt x="7" y="20"/>
                  <a:pt x="7" y="20"/>
                  <a:pt x="8" y="20"/>
                </a:cubicBezTo>
                <a:cubicBezTo>
                  <a:pt x="8" y="19"/>
                  <a:pt x="9" y="19"/>
                  <a:pt x="10" y="19"/>
                </a:cubicBezTo>
                <a:cubicBezTo>
                  <a:pt x="11" y="19"/>
                  <a:pt x="12" y="19"/>
                  <a:pt x="12" y="19"/>
                </a:cubicBezTo>
                <a:cubicBezTo>
                  <a:pt x="13" y="19"/>
                  <a:pt x="14" y="20"/>
                  <a:pt x="14" y="20"/>
                </a:cubicBezTo>
                <a:cubicBezTo>
                  <a:pt x="15" y="20"/>
                  <a:pt x="16" y="20"/>
                  <a:pt x="15" y="21"/>
                </a:cubicBezTo>
                <a:cubicBezTo>
                  <a:pt x="15" y="22"/>
                  <a:pt x="14" y="22"/>
                  <a:pt x="13" y="21"/>
                </a:cubicBezTo>
                <a:cubicBezTo>
                  <a:pt x="12" y="21"/>
                  <a:pt x="10" y="20"/>
                  <a:pt x="10" y="20"/>
                </a:cubicBezTo>
                <a:cubicBezTo>
                  <a:pt x="9" y="20"/>
                  <a:pt x="8" y="19"/>
                  <a:pt x="7" y="20"/>
                </a:cubicBezTo>
                <a:cubicBezTo>
                  <a:pt x="6" y="21"/>
                  <a:pt x="6" y="21"/>
                  <a:pt x="6" y="21"/>
                </a:cubicBezTo>
                <a:cubicBezTo>
                  <a:pt x="6" y="22"/>
                  <a:pt x="4" y="22"/>
                  <a:pt x="5" y="23"/>
                </a:cubicBezTo>
                <a:cubicBezTo>
                  <a:pt x="6" y="24"/>
                  <a:pt x="8" y="25"/>
                  <a:pt x="8" y="26"/>
                </a:cubicBezTo>
                <a:cubicBezTo>
                  <a:pt x="7" y="27"/>
                  <a:pt x="7" y="27"/>
                  <a:pt x="8" y="27"/>
                </a:cubicBezTo>
                <a:cubicBezTo>
                  <a:pt x="8" y="28"/>
                  <a:pt x="8" y="28"/>
                  <a:pt x="8" y="28"/>
                </a:cubicBezTo>
                <a:cubicBezTo>
                  <a:pt x="8" y="28"/>
                  <a:pt x="8" y="29"/>
                  <a:pt x="9" y="28"/>
                </a:cubicBezTo>
                <a:cubicBezTo>
                  <a:pt x="9" y="27"/>
                  <a:pt x="10" y="26"/>
                  <a:pt x="11" y="28"/>
                </a:cubicBezTo>
                <a:cubicBezTo>
                  <a:pt x="11" y="29"/>
                  <a:pt x="11" y="29"/>
                  <a:pt x="12" y="30"/>
                </a:cubicBezTo>
                <a:cubicBezTo>
                  <a:pt x="12" y="30"/>
                  <a:pt x="12" y="31"/>
                  <a:pt x="12" y="30"/>
                </a:cubicBezTo>
                <a:cubicBezTo>
                  <a:pt x="12" y="29"/>
                  <a:pt x="12" y="29"/>
                  <a:pt x="12" y="29"/>
                </a:cubicBezTo>
                <a:cubicBezTo>
                  <a:pt x="12" y="29"/>
                  <a:pt x="12" y="28"/>
                  <a:pt x="13" y="28"/>
                </a:cubicBezTo>
                <a:cubicBezTo>
                  <a:pt x="13" y="29"/>
                  <a:pt x="15" y="30"/>
                  <a:pt x="15" y="30"/>
                </a:cubicBezTo>
                <a:cubicBezTo>
                  <a:pt x="15" y="30"/>
                  <a:pt x="16" y="30"/>
                  <a:pt x="15" y="29"/>
                </a:cubicBezTo>
                <a:cubicBezTo>
                  <a:pt x="15" y="28"/>
                  <a:pt x="14" y="25"/>
                  <a:pt x="13" y="25"/>
                </a:cubicBezTo>
                <a:cubicBezTo>
                  <a:pt x="13" y="24"/>
                  <a:pt x="13" y="24"/>
                  <a:pt x="14" y="25"/>
                </a:cubicBezTo>
                <a:cubicBezTo>
                  <a:pt x="15" y="25"/>
                  <a:pt x="15" y="25"/>
                  <a:pt x="15" y="25"/>
                </a:cubicBezTo>
                <a:cubicBezTo>
                  <a:pt x="16" y="25"/>
                  <a:pt x="16" y="25"/>
                  <a:pt x="17" y="25"/>
                </a:cubicBezTo>
                <a:cubicBezTo>
                  <a:pt x="17" y="25"/>
                  <a:pt x="17" y="25"/>
                  <a:pt x="17" y="24"/>
                </a:cubicBezTo>
                <a:cubicBezTo>
                  <a:pt x="16" y="24"/>
                  <a:pt x="17" y="23"/>
                  <a:pt x="16" y="24"/>
                </a:cubicBezTo>
                <a:cubicBezTo>
                  <a:pt x="16" y="24"/>
                  <a:pt x="16" y="24"/>
                  <a:pt x="15" y="23"/>
                </a:cubicBezTo>
                <a:cubicBezTo>
                  <a:pt x="15" y="23"/>
                  <a:pt x="15" y="23"/>
                  <a:pt x="15" y="22"/>
                </a:cubicBezTo>
                <a:cubicBezTo>
                  <a:pt x="15" y="22"/>
                  <a:pt x="14" y="22"/>
                  <a:pt x="15" y="22"/>
                </a:cubicBezTo>
                <a:cubicBezTo>
                  <a:pt x="16" y="22"/>
                  <a:pt x="16" y="22"/>
                  <a:pt x="17" y="21"/>
                </a:cubicBezTo>
                <a:cubicBezTo>
                  <a:pt x="17" y="21"/>
                  <a:pt x="17" y="21"/>
                  <a:pt x="17" y="21"/>
                </a:cubicBezTo>
                <a:cubicBezTo>
                  <a:pt x="17" y="22"/>
                  <a:pt x="17" y="22"/>
                  <a:pt x="18" y="22"/>
                </a:cubicBezTo>
                <a:cubicBezTo>
                  <a:pt x="18" y="22"/>
                  <a:pt x="18" y="22"/>
                  <a:pt x="18" y="22"/>
                </a:cubicBezTo>
                <a:cubicBezTo>
                  <a:pt x="18" y="23"/>
                  <a:pt x="18" y="23"/>
                  <a:pt x="19" y="23"/>
                </a:cubicBezTo>
                <a:cubicBezTo>
                  <a:pt x="19" y="23"/>
                  <a:pt x="19" y="23"/>
                  <a:pt x="19" y="23"/>
                </a:cubicBezTo>
                <a:cubicBezTo>
                  <a:pt x="19" y="23"/>
                  <a:pt x="19" y="23"/>
                  <a:pt x="19" y="23"/>
                </a:cubicBezTo>
                <a:cubicBezTo>
                  <a:pt x="20" y="23"/>
                  <a:pt x="20" y="23"/>
                  <a:pt x="20" y="22"/>
                </a:cubicBezTo>
                <a:cubicBezTo>
                  <a:pt x="19" y="21"/>
                  <a:pt x="19" y="21"/>
                  <a:pt x="19" y="21"/>
                </a:cubicBezTo>
                <a:cubicBezTo>
                  <a:pt x="20" y="21"/>
                  <a:pt x="20" y="20"/>
                  <a:pt x="19" y="20"/>
                </a:cubicBezTo>
                <a:cubicBezTo>
                  <a:pt x="19" y="20"/>
                  <a:pt x="16" y="18"/>
                  <a:pt x="15" y="18"/>
                </a:cubicBezTo>
                <a:cubicBezTo>
                  <a:pt x="15" y="18"/>
                  <a:pt x="14" y="17"/>
                  <a:pt x="14" y="17"/>
                </a:cubicBezTo>
                <a:cubicBezTo>
                  <a:pt x="13" y="17"/>
                  <a:pt x="13" y="17"/>
                  <a:pt x="13" y="17"/>
                </a:cubicBezTo>
                <a:cubicBezTo>
                  <a:pt x="12" y="17"/>
                  <a:pt x="12" y="16"/>
                  <a:pt x="13" y="16"/>
                </a:cubicBezTo>
                <a:cubicBezTo>
                  <a:pt x="14" y="16"/>
                  <a:pt x="14" y="16"/>
                  <a:pt x="14" y="16"/>
                </a:cubicBezTo>
                <a:cubicBezTo>
                  <a:pt x="14" y="16"/>
                  <a:pt x="14" y="16"/>
                  <a:pt x="14" y="15"/>
                </a:cubicBezTo>
                <a:cubicBezTo>
                  <a:pt x="14" y="15"/>
                  <a:pt x="14" y="15"/>
                  <a:pt x="14" y="15"/>
                </a:cubicBezTo>
                <a:cubicBezTo>
                  <a:pt x="14" y="15"/>
                  <a:pt x="13" y="14"/>
                  <a:pt x="14" y="14"/>
                </a:cubicBezTo>
                <a:cubicBezTo>
                  <a:pt x="14" y="14"/>
                  <a:pt x="15" y="14"/>
                  <a:pt x="15" y="14"/>
                </a:cubicBezTo>
                <a:cubicBezTo>
                  <a:pt x="16" y="15"/>
                  <a:pt x="15" y="15"/>
                  <a:pt x="15" y="15"/>
                </a:cubicBezTo>
                <a:cubicBezTo>
                  <a:pt x="15" y="15"/>
                  <a:pt x="15" y="15"/>
                  <a:pt x="15" y="15"/>
                </a:cubicBezTo>
                <a:cubicBezTo>
                  <a:pt x="16" y="15"/>
                  <a:pt x="16" y="15"/>
                  <a:pt x="16" y="14"/>
                </a:cubicBezTo>
                <a:cubicBezTo>
                  <a:pt x="16" y="14"/>
                  <a:pt x="15" y="13"/>
                  <a:pt x="14" y="12"/>
                </a:cubicBezTo>
                <a:cubicBezTo>
                  <a:pt x="14" y="12"/>
                  <a:pt x="12" y="10"/>
                  <a:pt x="12" y="8"/>
                </a:cubicBezTo>
                <a:cubicBezTo>
                  <a:pt x="13" y="6"/>
                  <a:pt x="13" y="7"/>
                  <a:pt x="13" y="6"/>
                </a:cubicBezTo>
                <a:cubicBezTo>
                  <a:pt x="14" y="6"/>
                  <a:pt x="14" y="6"/>
                  <a:pt x="14" y="7"/>
                </a:cubicBezTo>
                <a:cubicBezTo>
                  <a:pt x="14" y="7"/>
                  <a:pt x="13" y="7"/>
                  <a:pt x="14" y="7"/>
                </a:cubicBezTo>
                <a:cubicBezTo>
                  <a:pt x="14" y="8"/>
                  <a:pt x="15" y="8"/>
                  <a:pt x="15" y="8"/>
                </a:cubicBezTo>
                <a:cubicBezTo>
                  <a:pt x="15" y="8"/>
                  <a:pt x="16" y="8"/>
                  <a:pt x="16" y="9"/>
                </a:cubicBezTo>
                <a:cubicBezTo>
                  <a:pt x="16" y="10"/>
                  <a:pt x="16" y="9"/>
                  <a:pt x="16" y="10"/>
                </a:cubicBezTo>
                <a:cubicBezTo>
                  <a:pt x="16" y="10"/>
                  <a:pt x="16" y="10"/>
                  <a:pt x="17" y="10"/>
                </a:cubicBezTo>
                <a:cubicBezTo>
                  <a:pt x="17" y="10"/>
                  <a:pt x="17" y="10"/>
                  <a:pt x="18" y="10"/>
                </a:cubicBezTo>
                <a:cubicBezTo>
                  <a:pt x="18" y="10"/>
                  <a:pt x="18" y="10"/>
                  <a:pt x="17" y="10"/>
                </a:cubicBezTo>
                <a:cubicBezTo>
                  <a:pt x="17" y="9"/>
                  <a:pt x="16" y="9"/>
                  <a:pt x="16" y="9"/>
                </a:cubicBezTo>
                <a:cubicBezTo>
                  <a:pt x="16" y="9"/>
                  <a:pt x="16" y="9"/>
                  <a:pt x="17" y="9"/>
                </a:cubicBezTo>
                <a:cubicBezTo>
                  <a:pt x="17" y="8"/>
                  <a:pt x="18" y="8"/>
                  <a:pt x="18" y="9"/>
                </a:cubicBezTo>
                <a:cubicBezTo>
                  <a:pt x="19" y="10"/>
                  <a:pt x="18" y="10"/>
                  <a:pt x="19" y="10"/>
                </a:cubicBezTo>
                <a:cubicBezTo>
                  <a:pt x="19" y="10"/>
                  <a:pt x="20" y="10"/>
                  <a:pt x="19" y="10"/>
                </a:cubicBezTo>
                <a:cubicBezTo>
                  <a:pt x="19" y="9"/>
                  <a:pt x="18" y="8"/>
                  <a:pt x="18" y="8"/>
                </a:cubicBezTo>
                <a:cubicBezTo>
                  <a:pt x="18" y="8"/>
                  <a:pt x="19" y="8"/>
                  <a:pt x="19" y="8"/>
                </a:cubicBezTo>
                <a:cubicBezTo>
                  <a:pt x="20" y="8"/>
                  <a:pt x="20" y="8"/>
                  <a:pt x="19" y="8"/>
                </a:cubicBezTo>
                <a:cubicBezTo>
                  <a:pt x="19" y="7"/>
                  <a:pt x="18" y="6"/>
                  <a:pt x="18" y="6"/>
                </a:cubicBezTo>
                <a:cubicBezTo>
                  <a:pt x="18" y="5"/>
                  <a:pt x="18" y="5"/>
                  <a:pt x="19" y="5"/>
                </a:cubicBezTo>
                <a:cubicBezTo>
                  <a:pt x="20" y="5"/>
                  <a:pt x="21" y="4"/>
                  <a:pt x="23" y="4"/>
                </a:cubicBezTo>
                <a:cubicBezTo>
                  <a:pt x="24" y="5"/>
                  <a:pt x="24" y="4"/>
                  <a:pt x="25" y="4"/>
                </a:cubicBezTo>
                <a:cubicBezTo>
                  <a:pt x="25" y="4"/>
                  <a:pt x="25" y="4"/>
                  <a:pt x="26" y="4"/>
                </a:cubicBezTo>
                <a:cubicBezTo>
                  <a:pt x="26" y="4"/>
                  <a:pt x="29" y="5"/>
                  <a:pt x="29" y="5"/>
                </a:cubicBezTo>
                <a:cubicBezTo>
                  <a:pt x="29" y="5"/>
                  <a:pt x="30" y="5"/>
                  <a:pt x="30" y="5"/>
                </a:cubicBezTo>
                <a:cubicBezTo>
                  <a:pt x="30" y="5"/>
                  <a:pt x="30" y="5"/>
                  <a:pt x="30" y="5"/>
                </a:cubicBezTo>
                <a:cubicBezTo>
                  <a:pt x="30" y="5"/>
                  <a:pt x="30" y="5"/>
                  <a:pt x="30"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8" name="Freeform 902"/>
          <p:cNvSpPr>
            <a:spLocks/>
          </p:cNvSpPr>
          <p:nvPr/>
        </p:nvSpPr>
        <p:spPr bwMode="auto">
          <a:xfrm>
            <a:off x="4604902" y="3129535"/>
            <a:ext cx="1880" cy="18802"/>
          </a:xfrm>
          <a:custGeom>
            <a:avLst/>
            <a:gdLst/>
            <a:ahLst/>
            <a:cxnLst>
              <a:cxn ang="0">
                <a:pos x="0" y="0"/>
              </a:cxn>
              <a:cxn ang="0">
                <a:pos x="0" y="0"/>
              </a:cxn>
              <a:cxn ang="0">
                <a:pos x="0" y="1"/>
              </a:cxn>
              <a:cxn ang="0">
                <a:pos x="0" y="0"/>
              </a:cxn>
            </a:cxnLst>
            <a:rect l="0" t="0" r="r" b="b"/>
            <a:pathLst>
              <a:path h="3">
                <a:moveTo>
                  <a:pt x="0" y="0"/>
                </a:moveTo>
                <a:cubicBezTo>
                  <a:pt x="0" y="0"/>
                  <a:pt x="0" y="0"/>
                  <a:pt x="0" y="0"/>
                </a:cubicBezTo>
                <a:cubicBezTo>
                  <a:pt x="0" y="0"/>
                  <a:pt x="0" y="3"/>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9" name="Freeform 903"/>
          <p:cNvSpPr>
            <a:spLocks/>
          </p:cNvSpPr>
          <p:nvPr/>
        </p:nvSpPr>
        <p:spPr bwMode="auto">
          <a:xfrm>
            <a:off x="4604902" y="3123894"/>
            <a:ext cx="11281" cy="5641"/>
          </a:xfrm>
          <a:custGeom>
            <a:avLst/>
            <a:gdLst/>
            <a:ahLst/>
            <a:cxnLst>
              <a:cxn ang="0">
                <a:pos x="1" y="0"/>
              </a:cxn>
              <a:cxn ang="0">
                <a:pos x="0" y="0"/>
              </a:cxn>
              <a:cxn ang="0">
                <a:pos x="0" y="1"/>
              </a:cxn>
              <a:cxn ang="0">
                <a:pos x="1" y="1"/>
              </a:cxn>
              <a:cxn ang="0">
                <a:pos x="1" y="0"/>
              </a:cxn>
            </a:cxnLst>
            <a:rect l="0" t="0" r="r" b="b"/>
            <a:pathLst>
              <a:path w="2" h="1">
                <a:moveTo>
                  <a:pt x="1" y="0"/>
                </a:moveTo>
                <a:cubicBezTo>
                  <a:pt x="1" y="0"/>
                  <a:pt x="1" y="0"/>
                  <a:pt x="0" y="0"/>
                </a:cubicBezTo>
                <a:cubicBezTo>
                  <a:pt x="0" y="0"/>
                  <a:pt x="0" y="1"/>
                  <a:pt x="0" y="1"/>
                </a:cubicBezTo>
                <a:cubicBezTo>
                  <a:pt x="0" y="1"/>
                  <a:pt x="1" y="1"/>
                  <a:pt x="1" y="1"/>
                </a:cubicBezTo>
                <a:cubicBezTo>
                  <a:pt x="2"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0" name="Freeform 904"/>
          <p:cNvSpPr>
            <a:spLocks/>
          </p:cNvSpPr>
          <p:nvPr/>
        </p:nvSpPr>
        <p:spPr bwMode="auto">
          <a:xfrm>
            <a:off x="4616183" y="3148337"/>
            <a:ext cx="13161" cy="11281"/>
          </a:xfrm>
          <a:custGeom>
            <a:avLst/>
            <a:gdLst/>
            <a:ahLst/>
            <a:cxnLst>
              <a:cxn ang="0">
                <a:pos x="2" y="1"/>
              </a:cxn>
              <a:cxn ang="0">
                <a:pos x="1" y="0"/>
              </a:cxn>
              <a:cxn ang="0">
                <a:pos x="2" y="1"/>
              </a:cxn>
            </a:cxnLst>
            <a:rect l="0" t="0" r="r" b="b"/>
            <a:pathLst>
              <a:path w="2" h="2">
                <a:moveTo>
                  <a:pt x="2" y="1"/>
                </a:moveTo>
                <a:cubicBezTo>
                  <a:pt x="1" y="0"/>
                  <a:pt x="0" y="0"/>
                  <a:pt x="1" y="0"/>
                </a:cubicBezTo>
                <a:cubicBezTo>
                  <a:pt x="1" y="0"/>
                  <a:pt x="2"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1" name="Freeform 905"/>
          <p:cNvSpPr>
            <a:spLocks/>
          </p:cNvSpPr>
          <p:nvPr/>
        </p:nvSpPr>
        <p:spPr bwMode="auto">
          <a:xfrm>
            <a:off x="4659428" y="3184061"/>
            <a:ext cx="18802" cy="13161"/>
          </a:xfrm>
          <a:custGeom>
            <a:avLst/>
            <a:gdLst/>
            <a:ahLst/>
            <a:cxnLst>
              <a:cxn ang="0">
                <a:pos x="3" y="1"/>
              </a:cxn>
              <a:cxn ang="0">
                <a:pos x="2" y="1"/>
              </a:cxn>
              <a:cxn ang="0">
                <a:pos x="1" y="1"/>
              </a:cxn>
              <a:cxn ang="0">
                <a:pos x="3" y="1"/>
              </a:cxn>
            </a:cxnLst>
            <a:rect l="0" t="0" r="r" b="b"/>
            <a:pathLst>
              <a:path w="3" h="2">
                <a:moveTo>
                  <a:pt x="3" y="1"/>
                </a:moveTo>
                <a:cubicBezTo>
                  <a:pt x="3" y="1"/>
                  <a:pt x="3" y="1"/>
                  <a:pt x="2" y="1"/>
                </a:cubicBezTo>
                <a:cubicBezTo>
                  <a:pt x="2" y="1"/>
                  <a:pt x="0" y="0"/>
                  <a:pt x="1" y="1"/>
                </a:cubicBezTo>
                <a:cubicBezTo>
                  <a:pt x="1" y="1"/>
                  <a:pt x="2"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2" name="Freeform 906"/>
          <p:cNvSpPr>
            <a:spLocks/>
          </p:cNvSpPr>
          <p:nvPr/>
        </p:nvSpPr>
        <p:spPr bwMode="auto">
          <a:xfrm>
            <a:off x="4659428" y="3189701"/>
            <a:ext cx="30083" cy="7521"/>
          </a:xfrm>
          <a:custGeom>
            <a:avLst/>
            <a:gdLst/>
            <a:ahLst/>
            <a:cxnLst>
              <a:cxn ang="0">
                <a:pos x="1" y="1"/>
              </a:cxn>
              <a:cxn ang="0">
                <a:pos x="4" y="1"/>
              </a:cxn>
              <a:cxn ang="0">
                <a:pos x="3" y="1"/>
              </a:cxn>
              <a:cxn ang="0">
                <a:pos x="1" y="1"/>
              </a:cxn>
            </a:cxnLst>
            <a:rect l="0" t="0" r="r" b="b"/>
            <a:pathLst>
              <a:path w="5" h="1">
                <a:moveTo>
                  <a:pt x="1" y="1"/>
                </a:moveTo>
                <a:cubicBezTo>
                  <a:pt x="1" y="1"/>
                  <a:pt x="3" y="1"/>
                  <a:pt x="4" y="1"/>
                </a:cubicBezTo>
                <a:cubicBezTo>
                  <a:pt x="5" y="1"/>
                  <a:pt x="4" y="1"/>
                  <a:pt x="3" y="1"/>
                </a:cubicBezTo>
                <a:cubicBezTo>
                  <a:pt x="2" y="1"/>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3" name="Freeform 907"/>
          <p:cNvSpPr>
            <a:spLocks/>
          </p:cNvSpPr>
          <p:nvPr/>
        </p:nvSpPr>
        <p:spPr bwMode="auto">
          <a:xfrm>
            <a:off x="4670709" y="3202863"/>
            <a:ext cx="18802" cy="5641"/>
          </a:xfrm>
          <a:custGeom>
            <a:avLst/>
            <a:gdLst/>
            <a:ahLst/>
            <a:cxnLst>
              <a:cxn ang="0">
                <a:pos x="1" y="0"/>
              </a:cxn>
              <a:cxn ang="0">
                <a:pos x="2" y="1"/>
              </a:cxn>
              <a:cxn ang="0">
                <a:pos x="1" y="0"/>
              </a:cxn>
              <a:cxn ang="0">
                <a:pos x="1" y="0"/>
              </a:cxn>
            </a:cxnLst>
            <a:rect l="0" t="0" r="r" b="b"/>
            <a:pathLst>
              <a:path w="3" h="1">
                <a:moveTo>
                  <a:pt x="1" y="0"/>
                </a:moveTo>
                <a:cubicBezTo>
                  <a:pt x="1" y="0"/>
                  <a:pt x="1" y="1"/>
                  <a:pt x="2" y="1"/>
                </a:cubicBezTo>
                <a:cubicBezTo>
                  <a:pt x="2" y="1"/>
                  <a:pt x="3" y="0"/>
                  <a:pt x="1"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4" name="Freeform 908"/>
          <p:cNvSpPr>
            <a:spLocks/>
          </p:cNvSpPr>
          <p:nvPr/>
        </p:nvSpPr>
        <p:spPr bwMode="auto">
          <a:xfrm>
            <a:off x="4695152" y="3208504"/>
            <a:ext cx="7521" cy="5641"/>
          </a:xfrm>
          <a:custGeom>
            <a:avLst/>
            <a:gdLst/>
            <a:ahLst/>
            <a:cxnLst>
              <a:cxn ang="0">
                <a:pos x="1" y="1"/>
              </a:cxn>
              <a:cxn ang="0">
                <a:pos x="0" y="0"/>
              </a:cxn>
              <a:cxn ang="0">
                <a:pos x="1" y="1"/>
              </a:cxn>
            </a:cxnLst>
            <a:rect l="0" t="0" r="r" b="b"/>
            <a:pathLst>
              <a:path w="1" h="1">
                <a:moveTo>
                  <a:pt x="1" y="1"/>
                </a:moveTo>
                <a:cubicBezTo>
                  <a:pt x="1" y="1"/>
                  <a:pt x="0" y="0"/>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5" name="Freeform 909"/>
          <p:cNvSpPr>
            <a:spLocks/>
          </p:cNvSpPr>
          <p:nvPr/>
        </p:nvSpPr>
        <p:spPr bwMode="auto">
          <a:xfrm>
            <a:off x="4683871" y="3202863"/>
            <a:ext cx="41365" cy="16922"/>
          </a:xfrm>
          <a:custGeom>
            <a:avLst/>
            <a:gdLst/>
            <a:ahLst/>
            <a:cxnLst>
              <a:cxn ang="0">
                <a:pos x="2" y="1"/>
              </a:cxn>
              <a:cxn ang="0">
                <a:pos x="1" y="1"/>
              </a:cxn>
              <a:cxn ang="0">
                <a:pos x="7" y="3"/>
              </a:cxn>
              <a:cxn ang="0">
                <a:pos x="7" y="3"/>
              </a:cxn>
              <a:cxn ang="0">
                <a:pos x="7" y="3"/>
              </a:cxn>
              <a:cxn ang="0">
                <a:pos x="3" y="1"/>
              </a:cxn>
              <a:cxn ang="0">
                <a:pos x="2" y="1"/>
              </a:cxn>
            </a:cxnLst>
            <a:rect l="0" t="0" r="r" b="b"/>
            <a:pathLst>
              <a:path w="7" h="3">
                <a:moveTo>
                  <a:pt x="2" y="1"/>
                </a:moveTo>
                <a:cubicBezTo>
                  <a:pt x="1" y="0"/>
                  <a:pt x="0" y="0"/>
                  <a:pt x="1" y="1"/>
                </a:cubicBezTo>
                <a:cubicBezTo>
                  <a:pt x="3" y="1"/>
                  <a:pt x="6" y="3"/>
                  <a:pt x="7" y="3"/>
                </a:cubicBezTo>
                <a:cubicBezTo>
                  <a:pt x="7" y="3"/>
                  <a:pt x="7" y="3"/>
                  <a:pt x="7" y="3"/>
                </a:cubicBezTo>
                <a:cubicBezTo>
                  <a:pt x="7" y="3"/>
                  <a:pt x="7" y="3"/>
                  <a:pt x="7" y="3"/>
                </a:cubicBezTo>
                <a:cubicBezTo>
                  <a:pt x="3" y="1"/>
                  <a:pt x="3" y="1"/>
                  <a:pt x="3" y="1"/>
                </a:cubicBezTo>
                <a:cubicBezTo>
                  <a:pt x="3" y="1"/>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6" name="Freeform 910"/>
          <p:cNvSpPr>
            <a:spLocks/>
          </p:cNvSpPr>
          <p:nvPr/>
        </p:nvSpPr>
        <p:spPr bwMode="auto">
          <a:xfrm>
            <a:off x="4574818" y="3069368"/>
            <a:ext cx="182381" cy="133495"/>
          </a:xfrm>
          <a:custGeom>
            <a:avLst/>
            <a:gdLst/>
            <a:ahLst/>
            <a:cxnLst>
              <a:cxn ang="0">
                <a:pos x="14" y="0"/>
              </a:cxn>
              <a:cxn ang="0">
                <a:pos x="14" y="1"/>
              </a:cxn>
              <a:cxn ang="0">
                <a:pos x="13" y="1"/>
              </a:cxn>
              <a:cxn ang="0">
                <a:pos x="13" y="2"/>
              </a:cxn>
              <a:cxn ang="0">
                <a:pos x="12" y="2"/>
              </a:cxn>
              <a:cxn ang="0">
                <a:pos x="11" y="3"/>
              </a:cxn>
              <a:cxn ang="0">
                <a:pos x="11" y="4"/>
              </a:cxn>
              <a:cxn ang="0">
                <a:pos x="10" y="5"/>
              </a:cxn>
              <a:cxn ang="0">
                <a:pos x="9" y="6"/>
              </a:cxn>
              <a:cxn ang="0">
                <a:pos x="10" y="6"/>
              </a:cxn>
              <a:cxn ang="0">
                <a:pos x="9" y="7"/>
              </a:cxn>
              <a:cxn ang="0">
                <a:pos x="9" y="7"/>
              </a:cxn>
              <a:cxn ang="0">
                <a:pos x="8" y="7"/>
              </a:cxn>
              <a:cxn ang="0">
                <a:pos x="7" y="7"/>
              </a:cxn>
              <a:cxn ang="0">
                <a:pos x="6" y="6"/>
              </a:cxn>
              <a:cxn ang="0">
                <a:pos x="5" y="6"/>
              </a:cxn>
              <a:cxn ang="0">
                <a:pos x="4" y="7"/>
              </a:cxn>
              <a:cxn ang="0">
                <a:pos x="3" y="7"/>
              </a:cxn>
              <a:cxn ang="0">
                <a:pos x="1" y="7"/>
              </a:cxn>
              <a:cxn ang="0">
                <a:pos x="1" y="7"/>
              </a:cxn>
              <a:cxn ang="0">
                <a:pos x="1" y="9"/>
              </a:cxn>
              <a:cxn ang="0">
                <a:pos x="2" y="11"/>
              </a:cxn>
              <a:cxn ang="0">
                <a:pos x="3" y="10"/>
              </a:cxn>
              <a:cxn ang="0">
                <a:pos x="5" y="8"/>
              </a:cxn>
              <a:cxn ang="0">
                <a:pos x="7" y="10"/>
              </a:cxn>
              <a:cxn ang="0">
                <a:pos x="11" y="15"/>
              </a:cxn>
              <a:cxn ang="0">
                <a:pos x="9" y="14"/>
              </a:cxn>
              <a:cxn ang="0">
                <a:pos x="12" y="18"/>
              </a:cxn>
              <a:cxn ang="0">
                <a:pos x="13" y="19"/>
              </a:cxn>
              <a:cxn ang="0">
                <a:pos x="17" y="20"/>
              </a:cxn>
              <a:cxn ang="0">
                <a:pos x="21" y="22"/>
              </a:cxn>
              <a:cxn ang="0">
                <a:pos x="21" y="22"/>
              </a:cxn>
              <a:cxn ang="0">
                <a:pos x="19" y="19"/>
              </a:cxn>
              <a:cxn ang="0">
                <a:pos x="14" y="15"/>
              </a:cxn>
              <a:cxn ang="0">
                <a:pos x="13" y="12"/>
              </a:cxn>
              <a:cxn ang="0">
                <a:pos x="12" y="11"/>
              </a:cxn>
              <a:cxn ang="0">
                <a:pos x="12" y="9"/>
              </a:cxn>
              <a:cxn ang="0">
                <a:pos x="13" y="9"/>
              </a:cxn>
              <a:cxn ang="0">
                <a:pos x="15" y="10"/>
              </a:cxn>
              <a:cxn ang="0">
                <a:pos x="17" y="9"/>
              </a:cxn>
              <a:cxn ang="0">
                <a:pos x="17" y="8"/>
              </a:cxn>
              <a:cxn ang="0">
                <a:pos x="25" y="10"/>
              </a:cxn>
              <a:cxn ang="0">
                <a:pos x="26" y="10"/>
              </a:cxn>
              <a:cxn ang="0">
                <a:pos x="26" y="10"/>
              </a:cxn>
              <a:cxn ang="0">
                <a:pos x="28" y="11"/>
              </a:cxn>
              <a:cxn ang="0">
                <a:pos x="28" y="9"/>
              </a:cxn>
              <a:cxn ang="0">
                <a:pos x="29" y="8"/>
              </a:cxn>
              <a:cxn ang="0">
                <a:pos x="28" y="7"/>
              </a:cxn>
              <a:cxn ang="0">
                <a:pos x="27" y="6"/>
              </a:cxn>
              <a:cxn ang="0">
                <a:pos x="27" y="5"/>
              </a:cxn>
              <a:cxn ang="0">
                <a:pos x="27" y="4"/>
              </a:cxn>
              <a:cxn ang="0">
                <a:pos x="24" y="5"/>
              </a:cxn>
              <a:cxn ang="0">
                <a:pos x="21" y="5"/>
              </a:cxn>
              <a:cxn ang="0">
                <a:pos x="19" y="4"/>
              </a:cxn>
              <a:cxn ang="0">
                <a:pos x="17" y="2"/>
              </a:cxn>
              <a:cxn ang="0">
                <a:pos x="16" y="1"/>
              </a:cxn>
            </a:cxnLst>
            <a:rect l="0" t="0" r="r" b="b"/>
            <a:pathLst>
              <a:path w="30" h="22">
                <a:moveTo>
                  <a:pt x="16" y="1"/>
                </a:moveTo>
                <a:cubicBezTo>
                  <a:pt x="15" y="1"/>
                  <a:pt x="14" y="0"/>
                  <a:pt x="14" y="0"/>
                </a:cubicBezTo>
                <a:cubicBezTo>
                  <a:pt x="14" y="1"/>
                  <a:pt x="14" y="1"/>
                  <a:pt x="14" y="1"/>
                </a:cubicBezTo>
                <a:cubicBezTo>
                  <a:pt x="14" y="1"/>
                  <a:pt x="14" y="1"/>
                  <a:pt x="14" y="1"/>
                </a:cubicBezTo>
                <a:cubicBezTo>
                  <a:pt x="14" y="1"/>
                  <a:pt x="14" y="1"/>
                  <a:pt x="14" y="1"/>
                </a:cubicBezTo>
                <a:cubicBezTo>
                  <a:pt x="14" y="1"/>
                  <a:pt x="14" y="1"/>
                  <a:pt x="13" y="1"/>
                </a:cubicBezTo>
                <a:cubicBezTo>
                  <a:pt x="13" y="2"/>
                  <a:pt x="13" y="2"/>
                  <a:pt x="13" y="2"/>
                </a:cubicBezTo>
                <a:cubicBezTo>
                  <a:pt x="13" y="2"/>
                  <a:pt x="13" y="2"/>
                  <a:pt x="13" y="2"/>
                </a:cubicBezTo>
                <a:cubicBezTo>
                  <a:pt x="13" y="2"/>
                  <a:pt x="12" y="2"/>
                  <a:pt x="12" y="2"/>
                </a:cubicBezTo>
                <a:cubicBezTo>
                  <a:pt x="12" y="2"/>
                  <a:pt x="12" y="2"/>
                  <a:pt x="12" y="2"/>
                </a:cubicBezTo>
                <a:cubicBezTo>
                  <a:pt x="11" y="2"/>
                  <a:pt x="11" y="2"/>
                  <a:pt x="11" y="2"/>
                </a:cubicBezTo>
                <a:cubicBezTo>
                  <a:pt x="11" y="3"/>
                  <a:pt x="11" y="3"/>
                  <a:pt x="11" y="3"/>
                </a:cubicBezTo>
                <a:cubicBezTo>
                  <a:pt x="11" y="3"/>
                  <a:pt x="11" y="3"/>
                  <a:pt x="11" y="4"/>
                </a:cubicBezTo>
                <a:cubicBezTo>
                  <a:pt x="11" y="4"/>
                  <a:pt x="11" y="4"/>
                  <a:pt x="11" y="4"/>
                </a:cubicBezTo>
                <a:cubicBezTo>
                  <a:pt x="11" y="4"/>
                  <a:pt x="11" y="5"/>
                  <a:pt x="11" y="5"/>
                </a:cubicBezTo>
                <a:cubicBezTo>
                  <a:pt x="10" y="5"/>
                  <a:pt x="10" y="5"/>
                  <a:pt x="10" y="5"/>
                </a:cubicBezTo>
                <a:cubicBezTo>
                  <a:pt x="10" y="5"/>
                  <a:pt x="10" y="5"/>
                  <a:pt x="9" y="5"/>
                </a:cubicBezTo>
                <a:cubicBezTo>
                  <a:pt x="9" y="6"/>
                  <a:pt x="9" y="6"/>
                  <a:pt x="9" y="6"/>
                </a:cubicBezTo>
                <a:cubicBezTo>
                  <a:pt x="9" y="6"/>
                  <a:pt x="10" y="6"/>
                  <a:pt x="10" y="6"/>
                </a:cubicBezTo>
                <a:cubicBezTo>
                  <a:pt x="10" y="6"/>
                  <a:pt x="10" y="6"/>
                  <a:pt x="10" y="6"/>
                </a:cubicBezTo>
                <a:cubicBezTo>
                  <a:pt x="10" y="6"/>
                  <a:pt x="9" y="6"/>
                  <a:pt x="9" y="6"/>
                </a:cubicBezTo>
                <a:cubicBezTo>
                  <a:pt x="9" y="6"/>
                  <a:pt x="9" y="7"/>
                  <a:pt x="9" y="7"/>
                </a:cubicBezTo>
                <a:cubicBezTo>
                  <a:pt x="10" y="7"/>
                  <a:pt x="9" y="7"/>
                  <a:pt x="9" y="7"/>
                </a:cubicBezTo>
                <a:cubicBezTo>
                  <a:pt x="9" y="7"/>
                  <a:pt x="9" y="7"/>
                  <a:pt x="9" y="7"/>
                </a:cubicBezTo>
                <a:cubicBezTo>
                  <a:pt x="9" y="7"/>
                  <a:pt x="9" y="7"/>
                  <a:pt x="9" y="7"/>
                </a:cubicBezTo>
                <a:cubicBezTo>
                  <a:pt x="8" y="7"/>
                  <a:pt x="8" y="7"/>
                  <a:pt x="8" y="7"/>
                </a:cubicBezTo>
                <a:cubicBezTo>
                  <a:pt x="8" y="7"/>
                  <a:pt x="8" y="7"/>
                  <a:pt x="8" y="7"/>
                </a:cubicBezTo>
                <a:cubicBezTo>
                  <a:pt x="8" y="7"/>
                  <a:pt x="7" y="7"/>
                  <a:pt x="7" y="7"/>
                </a:cubicBezTo>
                <a:cubicBezTo>
                  <a:pt x="7" y="7"/>
                  <a:pt x="7" y="7"/>
                  <a:pt x="6" y="7"/>
                </a:cubicBezTo>
                <a:cubicBezTo>
                  <a:pt x="6" y="7"/>
                  <a:pt x="6" y="7"/>
                  <a:pt x="6" y="6"/>
                </a:cubicBezTo>
                <a:cubicBezTo>
                  <a:pt x="6" y="6"/>
                  <a:pt x="6" y="6"/>
                  <a:pt x="6" y="6"/>
                </a:cubicBezTo>
                <a:cubicBezTo>
                  <a:pt x="6" y="6"/>
                  <a:pt x="6" y="6"/>
                  <a:pt x="5" y="6"/>
                </a:cubicBezTo>
                <a:cubicBezTo>
                  <a:pt x="5" y="6"/>
                  <a:pt x="5" y="6"/>
                  <a:pt x="5" y="6"/>
                </a:cubicBezTo>
                <a:cubicBezTo>
                  <a:pt x="5" y="6"/>
                  <a:pt x="4" y="7"/>
                  <a:pt x="4" y="7"/>
                </a:cubicBezTo>
                <a:cubicBezTo>
                  <a:pt x="3" y="7"/>
                  <a:pt x="3" y="7"/>
                  <a:pt x="3" y="7"/>
                </a:cubicBezTo>
                <a:cubicBezTo>
                  <a:pt x="3" y="7"/>
                  <a:pt x="3" y="7"/>
                  <a:pt x="3" y="7"/>
                </a:cubicBezTo>
                <a:cubicBezTo>
                  <a:pt x="3" y="7"/>
                  <a:pt x="3" y="7"/>
                  <a:pt x="3" y="7"/>
                </a:cubicBezTo>
                <a:cubicBezTo>
                  <a:pt x="3" y="7"/>
                  <a:pt x="1" y="7"/>
                  <a:pt x="1" y="7"/>
                </a:cubicBezTo>
                <a:cubicBezTo>
                  <a:pt x="1" y="7"/>
                  <a:pt x="1" y="7"/>
                  <a:pt x="1" y="7"/>
                </a:cubicBezTo>
                <a:cubicBezTo>
                  <a:pt x="1" y="7"/>
                  <a:pt x="1" y="7"/>
                  <a:pt x="1" y="7"/>
                </a:cubicBezTo>
                <a:cubicBezTo>
                  <a:pt x="1" y="7"/>
                  <a:pt x="0" y="8"/>
                  <a:pt x="1" y="8"/>
                </a:cubicBezTo>
                <a:cubicBezTo>
                  <a:pt x="1" y="9"/>
                  <a:pt x="1" y="9"/>
                  <a:pt x="1" y="9"/>
                </a:cubicBezTo>
                <a:cubicBezTo>
                  <a:pt x="1" y="9"/>
                  <a:pt x="1" y="10"/>
                  <a:pt x="1" y="10"/>
                </a:cubicBezTo>
                <a:cubicBezTo>
                  <a:pt x="1" y="10"/>
                  <a:pt x="2" y="10"/>
                  <a:pt x="2" y="11"/>
                </a:cubicBezTo>
                <a:cubicBezTo>
                  <a:pt x="2" y="11"/>
                  <a:pt x="2" y="11"/>
                  <a:pt x="3" y="11"/>
                </a:cubicBezTo>
                <a:cubicBezTo>
                  <a:pt x="3" y="10"/>
                  <a:pt x="3" y="10"/>
                  <a:pt x="3" y="10"/>
                </a:cubicBezTo>
                <a:cubicBezTo>
                  <a:pt x="4" y="10"/>
                  <a:pt x="4" y="10"/>
                  <a:pt x="4" y="9"/>
                </a:cubicBezTo>
                <a:cubicBezTo>
                  <a:pt x="4" y="9"/>
                  <a:pt x="4" y="7"/>
                  <a:pt x="5" y="8"/>
                </a:cubicBezTo>
                <a:cubicBezTo>
                  <a:pt x="6" y="9"/>
                  <a:pt x="7" y="9"/>
                  <a:pt x="7" y="9"/>
                </a:cubicBezTo>
                <a:cubicBezTo>
                  <a:pt x="7" y="10"/>
                  <a:pt x="7" y="10"/>
                  <a:pt x="7" y="10"/>
                </a:cubicBezTo>
                <a:cubicBezTo>
                  <a:pt x="7" y="11"/>
                  <a:pt x="7" y="13"/>
                  <a:pt x="9" y="14"/>
                </a:cubicBezTo>
                <a:cubicBezTo>
                  <a:pt x="11" y="15"/>
                  <a:pt x="11" y="16"/>
                  <a:pt x="11" y="15"/>
                </a:cubicBezTo>
                <a:cubicBezTo>
                  <a:pt x="10" y="15"/>
                  <a:pt x="9" y="14"/>
                  <a:pt x="9" y="14"/>
                </a:cubicBezTo>
                <a:cubicBezTo>
                  <a:pt x="9" y="14"/>
                  <a:pt x="9" y="15"/>
                  <a:pt x="9" y="14"/>
                </a:cubicBezTo>
                <a:cubicBezTo>
                  <a:pt x="9" y="14"/>
                  <a:pt x="8" y="14"/>
                  <a:pt x="9" y="15"/>
                </a:cubicBezTo>
                <a:cubicBezTo>
                  <a:pt x="9" y="15"/>
                  <a:pt x="10" y="17"/>
                  <a:pt x="12" y="18"/>
                </a:cubicBezTo>
                <a:cubicBezTo>
                  <a:pt x="12" y="18"/>
                  <a:pt x="13" y="18"/>
                  <a:pt x="13" y="18"/>
                </a:cubicBezTo>
                <a:cubicBezTo>
                  <a:pt x="13" y="19"/>
                  <a:pt x="13" y="19"/>
                  <a:pt x="13" y="19"/>
                </a:cubicBezTo>
                <a:cubicBezTo>
                  <a:pt x="14" y="19"/>
                  <a:pt x="14" y="19"/>
                  <a:pt x="15" y="19"/>
                </a:cubicBezTo>
                <a:cubicBezTo>
                  <a:pt x="15" y="19"/>
                  <a:pt x="16" y="19"/>
                  <a:pt x="17" y="20"/>
                </a:cubicBezTo>
                <a:cubicBezTo>
                  <a:pt x="17" y="20"/>
                  <a:pt x="19" y="21"/>
                  <a:pt x="19" y="22"/>
                </a:cubicBezTo>
                <a:cubicBezTo>
                  <a:pt x="20" y="22"/>
                  <a:pt x="20" y="22"/>
                  <a:pt x="21" y="22"/>
                </a:cubicBezTo>
                <a:cubicBezTo>
                  <a:pt x="21" y="22"/>
                  <a:pt x="21" y="22"/>
                  <a:pt x="21" y="22"/>
                </a:cubicBezTo>
                <a:cubicBezTo>
                  <a:pt x="21" y="22"/>
                  <a:pt x="21" y="22"/>
                  <a:pt x="21" y="22"/>
                </a:cubicBezTo>
                <a:cubicBezTo>
                  <a:pt x="20" y="21"/>
                  <a:pt x="20" y="21"/>
                  <a:pt x="20" y="21"/>
                </a:cubicBezTo>
                <a:cubicBezTo>
                  <a:pt x="20" y="21"/>
                  <a:pt x="19" y="20"/>
                  <a:pt x="19" y="19"/>
                </a:cubicBezTo>
                <a:cubicBezTo>
                  <a:pt x="19" y="19"/>
                  <a:pt x="16" y="17"/>
                  <a:pt x="16" y="17"/>
                </a:cubicBezTo>
                <a:cubicBezTo>
                  <a:pt x="16" y="17"/>
                  <a:pt x="14" y="15"/>
                  <a:pt x="14" y="15"/>
                </a:cubicBezTo>
                <a:cubicBezTo>
                  <a:pt x="14" y="15"/>
                  <a:pt x="14" y="15"/>
                  <a:pt x="14" y="15"/>
                </a:cubicBezTo>
                <a:cubicBezTo>
                  <a:pt x="14" y="14"/>
                  <a:pt x="13" y="13"/>
                  <a:pt x="13" y="12"/>
                </a:cubicBezTo>
                <a:cubicBezTo>
                  <a:pt x="13" y="12"/>
                  <a:pt x="12" y="12"/>
                  <a:pt x="12" y="12"/>
                </a:cubicBezTo>
                <a:cubicBezTo>
                  <a:pt x="12" y="11"/>
                  <a:pt x="11" y="11"/>
                  <a:pt x="12" y="11"/>
                </a:cubicBezTo>
                <a:cubicBezTo>
                  <a:pt x="12" y="10"/>
                  <a:pt x="12" y="10"/>
                  <a:pt x="12" y="10"/>
                </a:cubicBezTo>
                <a:cubicBezTo>
                  <a:pt x="12" y="9"/>
                  <a:pt x="12" y="9"/>
                  <a:pt x="12" y="9"/>
                </a:cubicBezTo>
                <a:cubicBezTo>
                  <a:pt x="12" y="9"/>
                  <a:pt x="12" y="9"/>
                  <a:pt x="12" y="9"/>
                </a:cubicBezTo>
                <a:cubicBezTo>
                  <a:pt x="12" y="9"/>
                  <a:pt x="13" y="9"/>
                  <a:pt x="13" y="9"/>
                </a:cubicBezTo>
                <a:cubicBezTo>
                  <a:pt x="13" y="9"/>
                  <a:pt x="14" y="10"/>
                  <a:pt x="14" y="10"/>
                </a:cubicBezTo>
                <a:cubicBezTo>
                  <a:pt x="14" y="10"/>
                  <a:pt x="14" y="10"/>
                  <a:pt x="15" y="10"/>
                </a:cubicBezTo>
                <a:cubicBezTo>
                  <a:pt x="15" y="10"/>
                  <a:pt x="15" y="9"/>
                  <a:pt x="16" y="9"/>
                </a:cubicBezTo>
                <a:cubicBezTo>
                  <a:pt x="17" y="9"/>
                  <a:pt x="17" y="9"/>
                  <a:pt x="17" y="9"/>
                </a:cubicBezTo>
                <a:cubicBezTo>
                  <a:pt x="17" y="9"/>
                  <a:pt x="17" y="9"/>
                  <a:pt x="17" y="8"/>
                </a:cubicBezTo>
                <a:cubicBezTo>
                  <a:pt x="17" y="8"/>
                  <a:pt x="17" y="8"/>
                  <a:pt x="17" y="8"/>
                </a:cubicBezTo>
                <a:cubicBezTo>
                  <a:pt x="18" y="9"/>
                  <a:pt x="18" y="9"/>
                  <a:pt x="18" y="9"/>
                </a:cubicBezTo>
                <a:cubicBezTo>
                  <a:pt x="19" y="9"/>
                  <a:pt x="25" y="10"/>
                  <a:pt x="25" y="10"/>
                </a:cubicBezTo>
                <a:cubicBezTo>
                  <a:pt x="25" y="10"/>
                  <a:pt x="25" y="10"/>
                  <a:pt x="25" y="10"/>
                </a:cubicBezTo>
                <a:cubicBezTo>
                  <a:pt x="25" y="9"/>
                  <a:pt x="25" y="9"/>
                  <a:pt x="26" y="10"/>
                </a:cubicBezTo>
                <a:cubicBezTo>
                  <a:pt x="26" y="10"/>
                  <a:pt x="26" y="10"/>
                  <a:pt x="26" y="10"/>
                </a:cubicBezTo>
                <a:cubicBezTo>
                  <a:pt x="26" y="10"/>
                  <a:pt x="27" y="10"/>
                  <a:pt x="26" y="10"/>
                </a:cubicBezTo>
                <a:cubicBezTo>
                  <a:pt x="26" y="10"/>
                  <a:pt x="26" y="10"/>
                  <a:pt x="27" y="10"/>
                </a:cubicBezTo>
                <a:cubicBezTo>
                  <a:pt x="27" y="10"/>
                  <a:pt x="27" y="11"/>
                  <a:pt x="28" y="11"/>
                </a:cubicBezTo>
                <a:cubicBezTo>
                  <a:pt x="28" y="11"/>
                  <a:pt x="28" y="10"/>
                  <a:pt x="28" y="10"/>
                </a:cubicBezTo>
                <a:cubicBezTo>
                  <a:pt x="28" y="10"/>
                  <a:pt x="28" y="10"/>
                  <a:pt x="28" y="9"/>
                </a:cubicBezTo>
                <a:cubicBezTo>
                  <a:pt x="28" y="9"/>
                  <a:pt x="29" y="9"/>
                  <a:pt x="29" y="9"/>
                </a:cubicBezTo>
                <a:cubicBezTo>
                  <a:pt x="30" y="9"/>
                  <a:pt x="29" y="8"/>
                  <a:pt x="29" y="8"/>
                </a:cubicBezTo>
                <a:cubicBezTo>
                  <a:pt x="29" y="8"/>
                  <a:pt x="28" y="8"/>
                  <a:pt x="28" y="7"/>
                </a:cubicBezTo>
                <a:cubicBezTo>
                  <a:pt x="27" y="7"/>
                  <a:pt x="28" y="7"/>
                  <a:pt x="28" y="7"/>
                </a:cubicBezTo>
                <a:cubicBezTo>
                  <a:pt x="28" y="7"/>
                  <a:pt x="28" y="7"/>
                  <a:pt x="27" y="7"/>
                </a:cubicBezTo>
                <a:cubicBezTo>
                  <a:pt x="27" y="7"/>
                  <a:pt x="27" y="6"/>
                  <a:pt x="27" y="6"/>
                </a:cubicBezTo>
                <a:cubicBezTo>
                  <a:pt x="27" y="6"/>
                  <a:pt x="27" y="5"/>
                  <a:pt x="27" y="5"/>
                </a:cubicBezTo>
                <a:cubicBezTo>
                  <a:pt x="27" y="5"/>
                  <a:pt x="27" y="5"/>
                  <a:pt x="27" y="5"/>
                </a:cubicBezTo>
                <a:cubicBezTo>
                  <a:pt x="27" y="5"/>
                  <a:pt x="27" y="5"/>
                  <a:pt x="27" y="5"/>
                </a:cubicBezTo>
                <a:cubicBezTo>
                  <a:pt x="27" y="4"/>
                  <a:pt x="27" y="4"/>
                  <a:pt x="27" y="4"/>
                </a:cubicBezTo>
                <a:cubicBezTo>
                  <a:pt x="26" y="5"/>
                  <a:pt x="24" y="5"/>
                  <a:pt x="24" y="5"/>
                </a:cubicBezTo>
                <a:cubicBezTo>
                  <a:pt x="24" y="5"/>
                  <a:pt x="24" y="5"/>
                  <a:pt x="24" y="5"/>
                </a:cubicBezTo>
                <a:cubicBezTo>
                  <a:pt x="24" y="5"/>
                  <a:pt x="23" y="5"/>
                  <a:pt x="22" y="5"/>
                </a:cubicBezTo>
                <a:cubicBezTo>
                  <a:pt x="22" y="5"/>
                  <a:pt x="22" y="5"/>
                  <a:pt x="21" y="5"/>
                </a:cubicBezTo>
                <a:cubicBezTo>
                  <a:pt x="21" y="5"/>
                  <a:pt x="21" y="5"/>
                  <a:pt x="20" y="4"/>
                </a:cubicBezTo>
                <a:cubicBezTo>
                  <a:pt x="20" y="4"/>
                  <a:pt x="20" y="4"/>
                  <a:pt x="19" y="4"/>
                </a:cubicBezTo>
                <a:cubicBezTo>
                  <a:pt x="19" y="4"/>
                  <a:pt x="17" y="2"/>
                  <a:pt x="17" y="2"/>
                </a:cubicBezTo>
                <a:cubicBezTo>
                  <a:pt x="17" y="2"/>
                  <a:pt x="17" y="2"/>
                  <a:pt x="17" y="2"/>
                </a:cubicBezTo>
                <a:cubicBezTo>
                  <a:pt x="17" y="2"/>
                  <a:pt x="17" y="2"/>
                  <a:pt x="17" y="2"/>
                </a:cubicBezTo>
                <a:cubicBezTo>
                  <a:pt x="17" y="2"/>
                  <a:pt x="17" y="1"/>
                  <a:pt x="16" y="1"/>
                </a:cubicBezTo>
                <a:cubicBezTo>
                  <a:pt x="16" y="1"/>
                  <a:pt x="16" y="1"/>
                  <a:pt x="1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7" name="Freeform 911"/>
          <p:cNvSpPr>
            <a:spLocks/>
          </p:cNvSpPr>
          <p:nvPr/>
        </p:nvSpPr>
        <p:spPr bwMode="auto">
          <a:xfrm>
            <a:off x="4604902" y="3451051"/>
            <a:ext cx="1880" cy="7521"/>
          </a:xfrm>
          <a:custGeom>
            <a:avLst/>
            <a:gdLst/>
            <a:ahLst/>
            <a:cxnLst>
              <a:cxn ang="0">
                <a:pos x="0" y="0"/>
              </a:cxn>
              <a:cxn ang="0">
                <a:pos x="0" y="1"/>
              </a:cxn>
              <a:cxn ang="0">
                <a:pos x="0" y="0"/>
              </a:cxn>
            </a:cxnLst>
            <a:rect l="0" t="0" r="r" b="b"/>
            <a:pathLst>
              <a:path h="1">
                <a:moveTo>
                  <a:pt x="0" y="0"/>
                </a:moveTo>
                <a:cubicBezTo>
                  <a:pt x="0" y="0"/>
                  <a:pt x="0" y="1"/>
                  <a:pt x="0" y="1"/>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8" name="Freeform 912"/>
          <p:cNvSpPr>
            <a:spLocks/>
          </p:cNvSpPr>
          <p:nvPr/>
        </p:nvSpPr>
        <p:spPr bwMode="auto">
          <a:xfrm>
            <a:off x="4416881" y="3263030"/>
            <a:ext cx="47005" cy="92130"/>
          </a:xfrm>
          <a:custGeom>
            <a:avLst/>
            <a:gdLst/>
            <a:ahLst/>
            <a:cxnLst>
              <a:cxn ang="0">
                <a:pos x="0" y="4"/>
              </a:cxn>
              <a:cxn ang="0">
                <a:pos x="1" y="5"/>
              </a:cxn>
              <a:cxn ang="0">
                <a:pos x="1" y="7"/>
              </a:cxn>
              <a:cxn ang="0">
                <a:pos x="2" y="9"/>
              </a:cxn>
              <a:cxn ang="0">
                <a:pos x="2" y="10"/>
              </a:cxn>
              <a:cxn ang="0">
                <a:pos x="1" y="13"/>
              </a:cxn>
              <a:cxn ang="0">
                <a:pos x="1" y="13"/>
              </a:cxn>
              <a:cxn ang="0">
                <a:pos x="2" y="14"/>
              </a:cxn>
              <a:cxn ang="0">
                <a:pos x="3" y="14"/>
              </a:cxn>
              <a:cxn ang="0">
                <a:pos x="4" y="13"/>
              </a:cxn>
              <a:cxn ang="0">
                <a:pos x="5" y="13"/>
              </a:cxn>
              <a:cxn ang="0">
                <a:pos x="6" y="12"/>
              </a:cxn>
              <a:cxn ang="0">
                <a:pos x="7" y="13"/>
              </a:cxn>
              <a:cxn ang="0">
                <a:pos x="7" y="10"/>
              </a:cxn>
              <a:cxn ang="0">
                <a:pos x="8" y="6"/>
              </a:cxn>
              <a:cxn ang="0">
                <a:pos x="8" y="4"/>
              </a:cxn>
              <a:cxn ang="0">
                <a:pos x="7" y="3"/>
              </a:cxn>
              <a:cxn ang="0">
                <a:pos x="7" y="1"/>
              </a:cxn>
              <a:cxn ang="0">
                <a:pos x="5" y="1"/>
              </a:cxn>
              <a:cxn ang="0">
                <a:pos x="3" y="3"/>
              </a:cxn>
              <a:cxn ang="0">
                <a:pos x="0" y="2"/>
              </a:cxn>
              <a:cxn ang="0">
                <a:pos x="0" y="3"/>
              </a:cxn>
              <a:cxn ang="0">
                <a:pos x="0" y="4"/>
              </a:cxn>
              <a:cxn ang="0">
                <a:pos x="0" y="4"/>
              </a:cxn>
            </a:cxnLst>
            <a:rect l="0" t="0" r="r" b="b"/>
            <a:pathLst>
              <a:path w="8" h="15">
                <a:moveTo>
                  <a:pt x="0" y="4"/>
                </a:moveTo>
                <a:cubicBezTo>
                  <a:pt x="1" y="4"/>
                  <a:pt x="1" y="5"/>
                  <a:pt x="1" y="5"/>
                </a:cubicBezTo>
                <a:cubicBezTo>
                  <a:pt x="1" y="6"/>
                  <a:pt x="1" y="7"/>
                  <a:pt x="1" y="7"/>
                </a:cubicBezTo>
                <a:cubicBezTo>
                  <a:pt x="1" y="8"/>
                  <a:pt x="1" y="9"/>
                  <a:pt x="2" y="9"/>
                </a:cubicBezTo>
                <a:cubicBezTo>
                  <a:pt x="2" y="9"/>
                  <a:pt x="2" y="9"/>
                  <a:pt x="2" y="10"/>
                </a:cubicBezTo>
                <a:cubicBezTo>
                  <a:pt x="1" y="11"/>
                  <a:pt x="1" y="12"/>
                  <a:pt x="1" y="13"/>
                </a:cubicBezTo>
                <a:cubicBezTo>
                  <a:pt x="1" y="13"/>
                  <a:pt x="1" y="13"/>
                  <a:pt x="1" y="13"/>
                </a:cubicBezTo>
                <a:cubicBezTo>
                  <a:pt x="2" y="13"/>
                  <a:pt x="2" y="14"/>
                  <a:pt x="2" y="14"/>
                </a:cubicBezTo>
                <a:cubicBezTo>
                  <a:pt x="3" y="15"/>
                  <a:pt x="3" y="15"/>
                  <a:pt x="3" y="14"/>
                </a:cubicBezTo>
                <a:cubicBezTo>
                  <a:pt x="4" y="14"/>
                  <a:pt x="4" y="13"/>
                  <a:pt x="4" y="13"/>
                </a:cubicBezTo>
                <a:cubicBezTo>
                  <a:pt x="4" y="13"/>
                  <a:pt x="5" y="12"/>
                  <a:pt x="5" y="13"/>
                </a:cubicBezTo>
                <a:cubicBezTo>
                  <a:pt x="5" y="13"/>
                  <a:pt x="5" y="13"/>
                  <a:pt x="6" y="12"/>
                </a:cubicBezTo>
                <a:cubicBezTo>
                  <a:pt x="6" y="12"/>
                  <a:pt x="6" y="13"/>
                  <a:pt x="7" y="13"/>
                </a:cubicBezTo>
                <a:cubicBezTo>
                  <a:pt x="7" y="13"/>
                  <a:pt x="7" y="11"/>
                  <a:pt x="7" y="10"/>
                </a:cubicBezTo>
                <a:cubicBezTo>
                  <a:pt x="8" y="9"/>
                  <a:pt x="8" y="6"/>
                  <a:pt x="8" y="6"/>
                </a:cubicBezTo>
                <a:cubicBezTo>
                  <a:pt x="8" y="5"/>
                  <a:pt x="8" y="4"/>
                  <a:pt x="8" y="4"/>
                </a:cubicBezTo>
                <a:cubicBezTo>
                  <a:pt x="8" y="3"/>
                  <a:pt x="8" y="3"/>
                  <a:pt x="7" y="3"/>
                </a:cubicBezTo>
                <a:cubicBezTo>
                  <a:pt x="6" y="3"/>
                  <a:pt x="7" y="2"/>
                  <a:pt x="7" y="1"/>
                </a:cubicBezTo>
                <a:cubicBezTo>
                  <a:pt x="7" y="1"/>
                  <a:pt x="6" y="1"/>
                  <a:pt x="5" y="1"/>
                </a:cubicBezTo>
                <a:cubicBezTo>
                  <a:pt x="5" y="0"/>
                  <a:pt x="3" y="2"/>
                  <a:pt x="3" y="3"/>
                </a:cubicBezTo>
                <a:cubicBezTo>
                  <a:pt x="2" y="3"/>
                  <a:pt x="1" y="3"/>
                  <a:pt x="0" y="2"/>
                </a:cubicBezTo>
                <a:cubicBezTo>
                  <a:pt x="0" y="2"/>
                  <a:pt x="0" y="3"/>
                  <a:pt x="0" y="3"/>
                </a:cubicBezTo>
                <a:cubicBezTo>
                  <a:pt x="0" y="3"/>
                  <a:pt x="0" y="3"/>
                  <a:pt x="0" y="4"/>
                </a:cubicBezTo>
                <a:cubicBezTo>
                  <a:pt x="0" y="4"/>
                  <a:pt x="0" y="4"/>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9" name="Freeform 913"/>
          <p:cNvSpPr>
            <a:spLocks/>
          </p:cNvSpPr>
          <p:nvPr/>
        </p:nvSpPr>
        <p:spPr bwMode="auto">
          <a:xfrm>
            <a:off x="4471407" y="3208504"/>
            <a:ext cx="11281" cy="5641"/>
          </a:xfrm>
          <a:custGeom>
            <a:avLst/>
            <a:gdLst/>
            <a:ahLst/>
            <a:cxnLst>
              <a:cxn ang="0">
                <a:pos x="2" y="0"/>
              </a:cxn>
              <a:cxn ang="0">
                <a:pos x="2" y="0"/>
              </a:cxn>
              <a:cxn ang="0">
                <a:pos x="2" y="1"/>
              </a:cxn>
              <a:cxn ang="0">
                <a:pos x="2" y="0"/>
              </a:cxn>
            </a:cxnLst>
            <a:rect l="0" t="0" r="r" b="b"/>
            <a:pathLst>
              <a:path w="2" h="1">
                <a:moveTo>
                  <a:pt x="2" y="0"/>
                </a:moveTo>
                <a:cubicBezTo>
                  <a:pt x="2" y="0"/>
                  <a:pt x="2" y="0"/>
                  <a:pt x="2" y="0"/>
                </a:cubicBezTo>
                <a:cubicBezTo>
                  <a:pt x="1" y="0"/>
                  <a:pt x="0" y="0"/>
                  <a:pt x="2" y="1"/>
                </a:cubicBezTo>
                <a:cubicBezTo>
                  <a:pt x="2"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0" name="Freeform 914"/>
          <p:cNvSpPr>
            <a:spLocks/>
          </p:cNvSpPr>
          <p:nvPr/>
        </p:nvSpPr>
        <p:spPr bwMode="auto">
          <a:xfrm>
            <a:off x="4542855" y="3366441"/>
            <a:ext cx="103412" cy="60167"/>
          </a:xfrm>
          <a:custGeom>
            <a:avLst/>
            <a:gdLst/>
            <a:ahLst/>
            <a:cxnLst>
              <a:cxn ang="0">
                <a:pos x="13" y="2"/>
              </a:cxn>
              <a:cxn ang="0">
                <a:pos x="10" y="2"/>
              </a:cxn>
              <a:cxn ang="0">
                <a:pos x="5" y="1"/>
              </a:cxn>
              <a:cxn ang="0">
                <a:pos x="2" y="2"/>
              </a:cxn>
              <a:cxn ang="0">
                <a:pos x="2" y="1"/>
              </a:cxn>
              <a:cxn ang="0">
                <a:pos x="1" y="2"/>
              </a:cxn>
              <a:cxn ang="0">
                <a:pos x="1" y="4"/>
              </a:cxn>
              <a:cxn ang="0">
                <a:pos x="2" y="5"/>
              </a:cxn>
              <a:cxn ang="0">
                <a:pos x="6" y="6"/>
              </a:cxn>
              <a:cxn ang="0">
                <a:pos x="10" y="9"/>
              </a:cxn>
              <a:cxn ang="0">
                <a:pos x="13" y="10"/>
              </a:cxn>
              <a:cxn ang="0">
                <a:pos x="14" y="10"/>
              </a:cxn>
              <a:cxn ang="0">
                <a:pos x="14" y="8"/>
              </a:cxn>
              <a:cxn ang="0">
                <a:pos x="13" y="6"/>
              </a:cxn>
              <a:cxn ang="0">
                <a:pos x="15" y="1"/>
              </a:cxn>
              <a:cxn ang="0">
                <a:pos x="13" y="2"/>
              </a:cxn>
            </a:cxnLst>
            <a:rect l="0" t="0" r="r" b="b"/>
            <a:pathLst>
              <a:path w="17" h="10">
                <a:moveTo>
                  <a:pt x="13" y="2"/>
                </a:moveTo>
                <a:cubicBezTo>
                  <a:pt x="12" y="2"/>
                  <a:pt x="10" y="2"/>
                  <a:pt x="10" y="2"/>
                </a:cubicBezTo>
                <a:cubicBezTo>
                  <a:pt x="9" y="2"/>
                  <a:pt x="5" y="2"/>
                  <a:pt x="5" y="1"/>
                </a:cubicBezTo>
                <a:cubicBezTo>
                  <a:pt x="4" y="1"/>
                  <a:pt x="3" y="2"/>
                  <a:pt x="2" y="2"/>
                </a:cubicBezTo>
                <a:cubicBezTo>
                  <a:pt x="2" y="2"/>
                  <a:pt x="2" y="2"/>
                  <a:pt x="2" y="1"/>
                </a:cubicBezTo>
                <a:cubicBezTo>
                  <a:pt x="2" y="1"/>
                  <a:pt x="1" y="2"/>
                  <a:pt x="1" y="2"/>
                </a:cubicBezTo>
                <a:cubicBezTo>
                  <a:pt x="0" y="3"/>
                  <a:pt x="0" y="3"/>
                  <a:pt x="1" y="4"/>
                </a:cubicBezTo>
                <a:cubicBezTo>
                  <a:pt x="1" y="5"/>
                  <a:pt x="1" y="5"/>
                  <a:pt x="2" y="5"/>
                </a:cubicBezTo>
                <a:cubicBezTo>
                  <a:pt x="3" y="5"/>
                  <a:pt x="5" y="6"/>
                  <a:pt x="6" y="6"/>
                </a:cubicBezTo>
                <a:cubicBezTo>
                  <a:pt x="7" y="7"/>
                  <a:pt x="9" y="8"/>
                  <a:pt x="10" y="9"/>
                </a:cubicBezTo>
                <a:cubicBezTo>
                  <a:pt x="11" y="10"/>
                  <a:pt x="12" y="10"/>
                  <a:pt x="13" y="10"/>
                </a:cubicBezTo>
                <a:cubicBezTo>
                  <a:pt x="13" y="10"/>
                  <a:pt x="13" y="10"/>
                  <a:pt x="14" y="10"/>
                </a:cubicBezTo>
                <a:cubicBezTo>
                  <a:pt x="14" y="9"/>
                  <a:pt x="14" y="8"/>
                  <a:pt x="14" y="8"/>
                </a:cubicBezTo>
                <a:cubicBezTo>
                  <a:pt x="15" y="8"/>
                  <a:pt x="14" y="7"/>
                  <a:pt x="13" y="6"/>
                </a:cubicBezTo>
                <a:cubicBezTo>
                  <a:pt x="13" y="6"/>
                  <a:pt x="14" y="3"/>
                  <a:pt x="15" y="1"/>
                </a:cubicBezTo>
                <a:cubicBezTo>
                  <a:pt x="17" y="0"/>
                  <a:pt x="14" y="1"/>
                  <a:pt x="1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1" name="Freeform 915"/>
          <p:cNvSpPr>
            <a:spLocks/>
          </p:cNvSpPr>
          <p:nvPr/>
        </p:nvSpPr>
        <p:spPr bwMode="auto">
          <a:xfrm>
            <a:off x="4367995" y="3050566"/>
            <a:ext cx="364761" cy="340319"/>
          </a:xfrm>
          <a:custGeom>
            <a:avLst/>
            <a:gdLst/>
            <a:ahLst/>
            <a:cxnLst>
              <a:cxn ang="0">
                <a:pos x="1" y="8"/>
              </a:cxn>
              <a:cxn ang="0">
                <a:pos x="3" y="11"/>
              </a:cxn>
              <a:cxn ang="0">
                <a:pos x="1" y="12"/>
              </a:cxn>
              <a:cxn ang="0">
                <a:pos x="2" y="15"/>
              </a:cxn>
              <a:cxn ang="0">
                <a:pos x="2" y="17"/>
              </a:cxn>
              <a:cxn ang="0">
                <a:pos x="6" y="19"/>
              </a:cxn>
              <a:cxn ang="0">
                <a:pos x="6" y="20"/>
              </a:cxn>
              <a:cxn ang="0">
                <a:pos x="11" y="17"/>
              </a:cxn>
              <a:cxn ang="0">
                <a:pos x="19" y="24"/>
              </a:cxn>
              <a:cxn ang="0">
                <a:pos x="21" y="26"/>
              </a:cxn>
              <a:cxn ang="0">
                <a:pos x="23" y="29"/>
              </a:cxn>
              <a:cxn ang="0">
                <a:pos x="32" y="35"/>
              </a:cxn>
              <a:cxn ang="0">
                <a:pos x="39" y="38"/>
              </a:cxn>
              <a:cxn ang="0">
                <a:pos x="40" y="39"/>
              </a:cxn>
              <a:cxn ang="0">
                <a:pos x="42" y="42"/>
              </a:cxn>
              <a:cxn ang="0">
                <a:pos x="48" y="49"/>
              </a:cxn>
              <a:cxn ang="0">
                <a:pos x="46" y="52"/>
              </a:cxn>
              <a:cxn ang="0">
                <a:pos x="49" y="52"/>
              </a:cxn>
              <a:cxn ang="0">
                <a:pos x="52" y="49"/>
              </a:cxn>
              <a:cxn ang="0">
                <a:pos x="51" y="46"/>
              </a:cxn>
              <a:cxn ang="0">
                <a:pos x="53" y="40"/>
              </a:cxn>
              <a:cxn ang="0">
                <a:pos x="56" y="42"/>
              </a:cxn>
              <a:cxn ang="0">
                <a:pos x="59" y="41"/>
              </a:cxn>
              <a:cxn ang="0">
                <a:pos x="51" y="36"/>
              </a:cxn>
              <a:cxn ang="0">
                <a:pos x="48" y="32"/>
              </a:cxn>
              <a:cxn ang="0">
                <a:pos x="36" y="25"/>
              </a:cxn>
              <a:cxn ang="0">
                <a:pos x="29" y="14"/>
              </a:cxn>
              <a:cxn ang="0">
                <a:pos x="28" y="11"/>
              </a:cxn>
              <a:cxn ang="0">
                <a:pos x="33" y="9"/>
              </a:cxn>
              <a:cxn ang="0">
                <a:pos x="35" y="9"/>
              </a:cxn>
              <a:cxn ang="0">
                <a:pos x="36" y="9"/>
              </a:cxn>
              <a:cxn ang="0">
                <a:pos x="34" y="7"/>
              </a:cxn>
              <a:cxn ang="0">
                <a:pos x="35" y="6"/>
              </a:cxn>
              <a:cxn ang="0">
                <a:pos x="35" y="4"/>
              </a:cxn>
              <a:cxn ang="0">
                <a:pos x="31" y="3"/>
              </a:cxn>
              <a:cxn ang="0">
                <a:pos x="29" y="2"/>
              </a:cxn>
              <a:cxn ang="0">
                <a:pos x="28" y="0"/>
              </a:cxn>
              <a:cxn ang="0">
                <a:pos x="23" y="1"/>
              </a:cxn>
              <a:cxn ang="0">
                <a:pos x="20" y="2"/>
              </a:cxn>
              <a:cxn ang="0">
                <a:pos x="19" y="3"/>
              </a:cxn>
              <a:cxn ang="0">
                <a:pos x="17" y="4"/>
              </a:cxn>
              <a:cxn ang="0">
                <a:pos x="18" y="5"/>
              </a:cxn>
              <a:cxn ang="0">
                <a:pos x="14" y="4"/>
              </a:cxn>
              <a:cxn ang="0">
                <a:pos x="13" y="5"/>
              </a:cxn>
              <a:cxn ang="0">
                <a:pos x="12" y="7"/>
              </a:cxn>
              <a:cxn ang="0">
                <a:pos x="12" y="7"/>
              </a:cxn>
              <a:cxn ang="0">
                <a:pos x="11" y="6"/>
              </a:cxn>
              <a:cxn ang="0">
                <a:pos x="9" y="4"/>
              </a:cxn>
              <a:cxn ang="0">
                <a:pos x="8" y="5"/>
              </a:cxn>
              <a:cxn ang="0">
                <a:pos x="8" y="6"/>
              </a:cxn>
              <a:cxn ang="0">
                <a:pos x="6" y="7"/>
              </a:cxn>
              <a:cxn ang="0">
                <a:pos x="4" y="7"/>
              </a:cxn>
            </a:cxnLst>
            <a:rect l="0" t="0" r="r" b="b"/>
            <a:pathLst>
              <a:path w="60" h="56">
                <a:moveTo>
                  <a:pt x="2" y="7"/>
                </a:moveTo>
                <a:cubicBezTo>
                  <a:pt x="2" y="7"/>
                  <a:pt x="2" y="8"/>
                  <a:pt x="1" y="8"/>
                </a:cubicBezTo>
                <a:cubicBezTo>
                  <a:pt x="1" y="8"/>
                  <a:pt x="1" y="8"/>
                  <a:pt x="1" y="8"/>
                </a:cubicBezTo>
                <a:cubicBezTo>
                  <a:pt x="1" y="8"/>
                  <a:pt x="2" y="10"/>
                  <a:pt x="2" y="10"/>
                </a:cubicBezTo>
                <a:cubicBezTo>
                  <a:pt x="2" y="10"/>
                  <a:pt x="3" y="10"/>
                  <a:pt x="3" y="10"/>
                </a:cubicBezTo>
                <a:cubicBezTo>
                  <a:pt x="3" y="10"/>
                  <a:pt x="3" y="11"/>
                  <a:pt x="3" y="11"/>
                </a:cubicBezTo>
                <a:cubicBezTo>
                  <a:pt x="3" y="11"/>
                  <a:pt x="3" y="11"/>
                  <a:pt x="3" y="11"/>
                </a:cubicBezTo>
                <a:cubicBezTo>
                  <a:pt x="3" y="11"/>
                  <a:pt x="3" y="11"/>
                  <a:pt x="3" y="11"/>
                </a:cubicBezTo>
                <a:cubicBezTo>
                  <a:pt x="3" y="11"/>
                  <a:pt x="1" y="12"/>
                  <a:pt x="1" y="12"/>
                </a:cubicBezTo>
                <a:cubicBezTo>
                  <a:pt x="0" y="12"/>
                  <a:pt x="0" y="12"/>
                  <a:pt x="0" y="12"/>
                </a:cubicBezTo>
                <a:cubicBezTo>
                  <a:pt x="0" y="12"/>
                  <a:pt x="2" y="14"/>
                  <a:pt x="2" y="15"/>
                </a:cubicBezTo>
                <a:cubicBezTo>
                  <a:pt x="3" y="15"/>
                  <a:pt x="2" y="15"/>
                  <a:pt x="2" y="15"/>
                </a:cubicBezTo>
                <a:cubicBezTo>
                  <a:pt x="2" y="15"/>
                  <a:pt x="2" y="15"/>
                  <a:pt x="2" y="15"/>
                </a:cubicBezTo>
                <a:cubicBezTo>
                  <a:pt x="2" y="15"/>
                  <a:pt x="2" y="16"/>
                  <a:pt x="2" y="17"/>
                </a:cubicBezTo>
                <a:cubicBezTo>
                  <a:pt x="2" y="17"/>
                  <a:pt x="2" y="17"/>
                  <a:pt x="2" y="17"/>
                </a:cubicBezTo>
                <a:cubicBezTo>
                  <a:pt x="2" y="17"/>
                  <a:pt x="5" y="18"/>
                  <a:pt x="5" y="18"/>
                </a:cubicBezTo>
                <a:cubicBezTo>
                  <a:pt x="6" y="18"/>
                  <a:pt x="6" y="19"/>
                  <a:pt x="6" y="19"/>
                </a:cubicBezTo>
                <a:cubicBezTo>
                  <a:pt x="6" y="19"/>
                  <a:pt x="6" y="19"/>
                  <a:pt x="6" y="19"/>
                </a:cubicBezTo>
                <a:cubicBezTo>
                  <a:pt x="6" y="19"/>
                  <a:pt x="6" y="19"/>
                  <a:pt x="6" y="19"/>
                </a:cubicBezTo>
                <a:cubicBezTo>
                  <a:pt x="6" y="19"/>
                  <a:pt x="5" y="20"/>
                  <a:pt x="5" y="20"/>
                </a:cubicBezTo>
                <a:cubicBezTo>
                  <a:pt x="5" y="20"/>
                  <a:pt x="6" y="20"/>
                  <a:pt x="6" y="20"/>
                </a:cubicBezTo>
                <a:cubicBezTo>
                  <a:pt x="7" y="20"/>
                  <a:pt x="8" y="20"/>
                  <a:pt x="8" y="19"/>
                </a:cubicBezTo>
                <a:cubicBezTo>
                  <a:pt x="9" y="18"/>
                  <a:pt x="10" y="17"/>
                  <a:pt x="10" y="17"/>
                </a:cubicBezTo>
                <a:cubicBezTo>
                  <a:pt x="10" y="17"/>
                  <a:pt x="10" y="17"/>
                  <a:pt x="11" y="17"/>
                </a:cubicBezTo>
                <a:cubicBezTo>
                  <a:pt x="12" y="17"/>
                  <a:pt x="16" y="18"/>
                  <a:pt x="17" y="19"/>
                </a:cubicBezTo>
                <a:cubicBezTo>
                  <a:pt x="19" y="20"/>
                  <a:pt x="18" y="20"/>
                  <a:pt x="18" y="21"/>
                </a:cubicBezTo>
                <a:cubicBezTo>
                  <a:pt x="19" y="22"/>
                  <a:pt x="19" y="23"/>
                  <a:pt x="19" y="24"/>
                </a:cubicBezTo>
                <a:cubicBezTo>
                  <a:pt x="20" y="24"/>
                  <a:pt x="20" y="25"/>
                  <a:pt x="20" y="25"/>
                </a:cubicBezTo>
                <a:cubicBezTo>
                  <a:pt x="20" y="25"/>
                  <a:pt x="19" y="25"/>
                  <a:pt x="20" y="25"/>
                </a:cubicBezTo>
                <a:cubicBezTo>
                  <a:pt x="20" y="25"/>
                  <a:pt x="21" y="25"/>
                  <a:pt x="21" y="26"/>
                </a:cubicBezTo>
                <a:cubicBezTo>
                  <a:pt x="22" y="26"/>
                  <a:pt x="22" y="27"/>
                  <a:pt x="23" y="28"/>
                </a:cubicBezTo>
                <a:cubicBezTo>
                  <a:pt x="23" y="28"/>
                  <a:pt x="23" y="29"/>
                  <a:pt x="23" y="28"/>
                </a:cubicBezTo>
                <a:cubicBezTo>
                  <a:pt x="22" y="28"/>
                  <a:pt x="22" y="29"/>
                  <a:pt x="23" y="29"/>
                </a:cubicBezTo>
                <a:cubicBezTo>
                  <a:pt x="24" y="29"/>
                  <a:pt x="25" y="29"/>
                  <a:pt x="25" y="30"/>
                </a:cubicBezTo>
                <a:cubicBezTo>
                  <a:pt x="26" y="30"/>
                  <a:pt x="31" y="35"/>
                  <a:pt x="31" y="35"/>
                </a:cubicBezTo>
                <a:cubicBezTo>
                  <a:pt x="32" y="35"/>
                  <a:pt x="32" y="35"/>
                  <a:pt x="32" y="35"/>
                </a:cubicBezTo>
                <a:cubicBezTo>
                  <a:pt x="32" y="36"/>
                  <a:pt x="33" y="36"/>
                  <a:pt x="33" y="36"/>
                </a:cubicBezTo>
                <a:cubicBezTo>
                  <a:pt x="34" y="36"/>
                  <a:pt x="35" y="35"/>
                  <a:pt x="36" y="36"/>
                </a:cubicBezTo>
                <a:cubicBezTo>
                  <a:pt x="37" y="37"/>
                  <a:pt x="38" y="38"/>
                  <a:pt x="39" y="38"/>
                </a:cubicBezTo>
                <a:cubicBezTo>
                  <a:pt x="39" y="38"/>
                  <a:pt x="39" y="38"/>
                  <a:pt x="39" y="39"/>
                </a:cubicBezTo>
                <a:cubicBezTo>
                  <a:pt x="39" y="39"/>
                  <a:pt x="38" y="39"/>
                  <a:pt x="39" y="39"/>
                </a:cubicBezTo>
                <a:cubicBezTo>
                  <a:pt x="40" y="39"/>
                  <a:pt x="40" y="39"/>
                  <a:pt x="40" y="39"/>
                </a:cubicBezTo>
                <a:cubicBezTo>
                  <a:pt x="41" y="39"/>
                  <a:pt x="41" y="39"/>
                  <a:pt x="41" y="39"/>
                </a:cubicBezTo>
                <a:cubicBezTo>
                  <a:pt x="41" y="40"/>
                  <a:pt x="42" y="40"/>
                  <a:pt x="42" y="41"/>
                </a:cubicBezTo>
                <a:cubicBezTo>
                  <a:pt x="42" y="41"/>
                  <a:pt x="42" y="42"/>
                  <a:pt x="42" y="42"/>
                </a:cubicBezTo>
                <a:cubicBezTo>
                  <a:pt x="42" y="42"/>
                  <a:pt x="43" y="43"/>
                  <a:pt x="44" y="43"/>
                </a:cubicBezTo>
                <a:cubicBezTo>
                  <a:pt x="45" y="43"/>
                  <a:pt x="45" y="42"/>
                  <a:pt x="46" y="44"/>
                </a:cubicBezTo>
                <a:cubicBezTo>
                  <a:pt x="46" y="45"/>
                  <a:pt x="47" y="48"/>
                  <a:pt x="48" y="49"/>
                </a:cubicBezTo>
                <a:cubicBezTo>
                  <a:pt x="48" y="50"/>
                  <a:pt x="48" y="50"/>
                  <a:pt x="47" y="50"/>
                </a:cubicBezTo>
                <a:cubicBezTo>
                  <a:pt x="47" y="50"/>
                  <a:pt x="46" y="50"/>
                  <a:pt x="46" y="51"/>
                </a:cubicBezTo>
                <a:cubicBezTo>
                  <a:pt x="47" y="52"/>
                  <a:pt x="46" y="52"/>
                  <a:pt x="46" y="52"/>
                </a:cubicBezTo>
                <a:cubicBezTo>
                  <a:pt x="46" y="52"/>
                  <a:pt x="44" y="54"/>
                  <a:pt x="45" y="55"/>
                </a:cubicBezTo>
                <a:cubicBezTo>
                  <a:pt x="47" y="56"/>
                  <a:pt x="48" y="54"/>
                  <a:pt x="48" y="53"/>
                </a:cubicBezTo>
                <a:cubicBezTo>
                  <a:pt x="49" y="53"/>
                  <a:pt x="49" y="53"/>
                  <a:pt x="49" y="52"/>
                </a:cubicBezTo>
                <a:cubicBezTo>
                  <a:pt x="50" y="52"/>
                  <a:pt x="50" y="52"/>
                  <a:pt x="50" y="51"/>
                </a:cubicBezTo>
                <a:cubicBezTo>
                  <a:pt x="49" y="50"/>
                  <a:pt x="50" y="50"/>
                  <a:pt x="51" y="49"/>
                </a:cubicBezTo>
                <a:cubicBezTo>
                  <a:pt x="52" y="49"/>
                  <a:pt x="52" y="49"/>
                  <a:pt x="52" y="49"/>
                </a:cubicBezTo>
                <a:cubicBezTo>
                  <a:pt x="52" y="49"/>
                  <a:pt x="53" y="49"/>
                  <a:pt x="53" y="49"/>
                </a:cubicBezTo>
                <a:cubicBezTo>
                  <a:pt x="53" y="48"/>
                  <a:pt x="53" y="47"/>
                  <a:pt x="53" y="47"/>
                </a:cubicBezTo>
                <a:cubicBezTo>
                  <a:pt x="52" y="47"/>
                  <a:pt x="52" y="46"/>
                  <a:pt x="51" y="46"/>
                </a:cubicBezTo>
                <a:cubicBezTo>
                  <a:pt x="50" y="45"/>
                  <a:pt x="51" y="45"/>
                  <a:pt x="50" y="45"/>
                </a:cubicBezTo>
                <a:cubicBezTo>
                  <a:pt x="49" y="45"/>
                  <a:pt x="49" y="44"/>
                  <a:pt x="50" y="42"/>
                </a:cubicBezTo>
                <a:cubicBezTo>
                  <a:pt x="51" y="41"/>
                  <a:pt x="52" y="40"/>
                  <a:pt x="53" y="40"/>
                </a:cubicBezTo>
                <a:cubicBezTo>
                  <a:pt x="54" y="40"/>
                  <a:pt x="53" y="40"/>
                  <a:pt x="53" y="40"/>
                </a:cubicBezTo>
                <a:cubicBezTo>
                  <a:pt x="53" y="40"/>
                  <a:pt x="53" y="40"/>
                  <a:pt x="54" y="40"/>
                </a:cubicBezTo>
                <a:cubicBezTo>
                  <a:pt x="54" y="40"/>
                  <a:pt x="56" y="41"/>
                  <a:pt x="56" y="42"/>
                </a:cubicBezTo>
                <a:cubicBezTo>
                  <a:pt x="56" y="42"/>
                  <a:pt x="58" y="44"/>
                  <a:pt x="58" y="44"/>
                </a:cubicBezTo>
                <a:cubicBezTo>
                  <a:pt x="59" y="44"/>
                  <a:pt x="59" y="44"/>
                  <a:pt x="59" y="43"/>
                </a:cubicBezTo>
                <a:cubicBezTo>
                  <a:pt x="59" y="42"/>
                  <a:pt x="60" y="42"/>
                  <a:pt x="59" y="41"/>
                </a:cubicBezTo>
                <a:cubicBezTo>
                  <a:pt x="58" y="40"/>
                  <a:pt x="57" y="40"/>
                  <a:pt x="57" y="40"/>
                </a:cubicBezTo>
                <a:cubicBezTo>
                  <a:pt x="57" y="40"/>
                  <a:pt x="56" y="39"/>
                  <a:pt x="55" y="38"/>
                </a:cubicBezTo>
                <a:cubicBezTo>
                  <a:pt x="55" y="38"/>
                  <a:pt x="53" y="37"/>
                  <a:pt x="51" y="36"/>
                </a:cubicBezTo>
                <a:cubicBezTo>
                  <a:pt x="49" y="36"/>
                  <a:pt x="47" y="35"/>
                  <a:pt x="47" y="34"/>
                </a:cubicBezTo>
                <a:cubicBezTo>
                  <a:pt x="47" y="34"/>
                  <a:pt x="46" y="33"/>
                  <a:pt x="47" y="33"/>
                </a:cubicBezTo>
                <a:cubicBezTo>
                  <a:pt x="48" y="33"/>
                  <a:pt x="48" y="32"/>
                  <a:pt x="48" y="32"/>
                </a:cubicBezTo>
                <a:cubicBezTo>
                  <a:pt x="48" y="31"/>
                  <a:pt x="47" y="31"/>
                  <a:pt x="47" y="31"/>
                </a:cubicBezTo>
                <a:cubicBezTo>
                  <a:pt x="47" y="32"/>
                  <a:pt x="43" y="32"/>
                  <a:pt x="42" y="31"/>
                </a:cubicBezTo>
                <a:cubicBezTo>
                  <a:pt x="41" y="31"/>
                  <a:pt x="37" y="28"/>
                  <a:pt x="36" y="25"/>
                </a:cubicBezTo>
                <a:cubicBezTo>
                  <a:pt x="36" y="25"/>
                  <a:pt x="36" y="23"/>
                  <a:pt x="34" y="22"/>
                </a:cubicBezTo>
                <a:cubicBezTo>
                  <a:pt x="32" y="20"/>
                  <a:pt x="28" y="18"/>
                  <a:pt x="28" y="15"/>
                </a:cubicBezTo>
                <a:cubicBezTo>
                  <a:pt x="28" y="15"/>
                  <a:pt x="28" y="14"/>
                  <a:pt x="29" y="14"/>
                </a:cubicBezTo>
                <a:cubicBezTo>
                  <a:pt x="29" y="14"/>
                  <a:pt x="29" y="14"/>
                  <a:pt x="29" y="14"/>
                </a:cubicBezTo>
                <a:cubicBezTo>
                  <a:pt x="30" y="13"/>
                  <a:pt x="30" y="13"/>
                  <a:pt x="29" y="12"/>
                </a:cubicBezTo>
                <a:cubicBezTo>
                  <a:pt x="28" y="12"/>
                  <a:pt x="28" y="11"/>
                  <a:pt x="28" y="11"/>
                </a:cubicBezTo>
                <a:cubicBezTo>
                  <a:pt x="28" y="10"/>
                  <a:pt x="29" y="9"/>
                  <a:pt x="29" y="10"/>
                </a:cubicBezTo>
                <a:cubicBezTo>
                  <a:pt x="29" y="11"/>
                  <a:pt x="29" y="10"/>
                  <a:pt x="31" y="10"/>
                </a:cubicBezTo>
                <a:cubicBezTo>
                  <a:pt x="32" y="9"/>
                  <a:pt x="33" y="9"/>
                  <a:pt x="33" y="9"/>
                </a:cubicBezTo>
                <a:cubicBezTo>
                  <a:pt x="33" y="8"/>
                  <a:pt x="33" y="8"/>
                  <a:pt x="34" y="8"/>
                </a:cubicBezTo>
                <a:cubicBezTo>
                  <a:pt x="34" y="9"/>
                  <a:pt x="34" y="8"/>
                  <a:pt x="35" y="8"/>
                </a:cubicBezTo>
                <a:cubicBezTo>
                  <a:pt x="35" y="8"/>
                  <a:pt x="35" y="8"/>
                  <a:pt x="35" y="9"/>
                </a:cubicBezTo>
                <a:cubicBezTo>
                  <a:pt x="35" y="9"/>
                  <a:pt x="35" y="9"/>
                  <a:pt x="35" y="9"/>
                </a:cubicBezTo>
                <a:cubicBezTo>
                  <a:pt x="36" y="9"/>
                  <a:pt x="36" y="9"/>
                  <a:pt x="36" y="9"/>
                </a:cubicBezTo>
                <a:cubicBezTo>
                  <a:pt x="36" y="9"/>
                  <a:pt x="36" y="9"/>
                  <a:pt x="36" y="9"/>
                </a:cubicBezTo>
                <a:cubicBezTo>
                  <a:pt x="36" y="9"/>
                  <a:pt x="35" y="8"/>
                  <a:pt x="35" y="8"/>
                </a:cubicBezTo>
                <a:cubicBezTo>
                  <a:pt x="35" y="8"/>
                  <a:pt x="35" y="8"/>
                  <a:pt x="35" y="7"/>
                </a:cubicBezTo>
                <a:cubicBezTo>
                  <a:pt x="35" y="7"/>
                  <a:pt x="35" y="7"/>
                  <a:pt x="34" y="7"/>
                </a:cubicBezTo>
                <a:cubicBezTo>
                  <a:pt x="34" y="6"/>
                  <a:pt x="34" y="6"/>
                  <a:pt x="35" y="6"/>
                </a:cubicBezTo>
                <a:cubicBezTo>
                  <a:pt x="35" y="6"/>
                  <a:pt x="35" y="6"/>
                  <a:pt x="35" y="6"/>
                </a:cubicBezTo>
                <a:cubicBezTo>
                  <a:pt x="35" y="6"/>
                  <a:pt x="35" y="6"/>
                  <a:pt x="35" y="6"/>
                </a:cubicBezTo>
                <a:cubicBezTo>
                  <a:pt x="35" y="6"/>
                  <a:pt x="34" y="5"/>
                  <a:pt x="34" y="5"/>
                </a:cubicBezTo>
                <a:cubicBezTo>
                  <a:pt x="34" y="5"/>
                  <a:pt x="34" y="5"/>
                  <a:pt x="34" y="5"/>
                </a:cubicBezTo>
                <a:cubicBezTo>
                  <a:pt x="34" y="5"/>
                  <a:pt x="35" y="4"/>
                  <a:pt x="35" y="4"/>
                </a:cubicBezTo>
                <a:cubicBezTo>
                  <a:pt x="35" y="4"/>
                  <a:pt x="35" y="4"/>
                  <a:pt x="35" y="4"/>
                </a:cubicBezTo>
                <a:cubicBezTo>
                  <a:pt x="35" y="4"/>
                  <a:pt x="35" y="3"/>
                  <a:pt x="35" y="3"/>
                </a:cubicBezTo>
                <a:cubicBezTo>
                  <a:pt x="34" y="3"/>
                  <a:pt x="32" y="3"/>
                  <a:pt x="31" y="3"/>
                </a:cubicBezTo>
                <a:cubicBezTo>
                  <a:pt x="31" y="3"/>
                  <a:pt x="31" y="3"/>
                  <a:pt x="30" y="3"/>
                </a:cubicBezTo>
                <a:cubicBezTo>
                  <a:pt x="30" y="3"/>
                  <a:pt x="30" y="3"/>
                  <a:pt x="30" y="3"/>
                </a:cubicBezTo>
                <a:cubicBezTo>
                  <a:pt x="29" y="3"/>
                  <a:pt x="29" y="3"/>
                  <a:pt x="29" y="2"/>
                </a:cubicBezTo>
                <a:cubicBezTo>
                  <a:pt x="29" y="2"/>
                  <a:pt x="28" y="2"/>
                  <a:pt x="28" y="1"/>
                </a:cubicBezTo>
                <a:cubicBezTo>
                  <a:pt x="28" y="1"/>
                  <a:pt x="28" y="0"/>
                  <a:pt x="28" y="0"/>
                </a:cubicBezTo>
                <a:cubicBezTo>
                  <a:pt x="28" y="0"/>
                  <a:pt x="28" y="0"/>
                  <a:pt x="28" y="0"/>
                </a:cubicBezTo>
                <a:cubicBezTo>
                  <a:pt x="28" y="0"/>
                  <a:pt x="28" y="0"/>
                  <a:pt x="27" y="0"/>
                </a:cubicBezTo>
                <a:cubicBezTo>
                  <a:pt x="27" y="0"/>
                  <a:pt x="23" y="1"/>
                  <a:pt x="23" y="1"/>
                </a:cubicBezTo>
                <a:cubicBezTo>
                  <a:pt x="23" y="1"/>
                  <a:pt x="23" y="1"/>
                  <a:pt x="23" y="1"/>
                </a:cubicBezTo>
                <a:cubicBezTo>
                  <a:pt x="23" y="1"/>
                  <a:pt x="23" y="1"/>
                  <a:pt x="22" y="2"/>
                </a:cubicBezTo>
                <a:cubicBezTo>
                  <a:pt x="22" y="2"/>
                  <a:pt x="21" y="2"/>
                  <a:pt x="21" y="2"/>
                </a:cubicBezTo>
                <a:cubicBezTo>
                  <a:pt x="21" y="2"/>
                  <a:pt x="20" y="2"/>
                  <a:pt x="20" y="2"/>
                </a:cubicBezTo>
                <a:cubicBezTo>
                  <a:pt x="20" y="2"/>
                  <a:pt x="20" y="2"/>
                  <a:pt x="19" y="1"/>
                </a:cubicBezTo>
                <a:cubicBezTo>
                  <a:pt x="19" y="2"/>
                  <a:pt x="19" y="3"/>
                  <a:pt x="19" y="3"/>
                </a:cubicBezTo>
                <a:cubicBezTo>
                  <a:pt x="19" y="3"/>
                  <a:pt x="19" y="3"/>
                  <a:pt x="19" y="3"/>
                </a:cubicBezTo>
                <a:cubicBezTo>
                  <a:pt x="19" y="3"/>
                  <a:pt x="18" y="3"/>
                  <a:pt x="18" y="3"/>
                </a:cubicBezTo>
                <a:cubicBezTo>
                  <a:pt x="18" y="3"/>
                  <a:pt x="17" y="3"/>
                  <a:pt x="17" y="3"/>
                </a:cubicBezTo>
                <a:cubicBezTo>
                  <a:pt x="17" y="3"/>
                  <a:pt x="17" y="3"/>
                  <a:pt x="17" y="4"/>
                </a:cubicBezTo>
                <a:cubicBezTo>
                  <a:pt x="17" y="4"/>
                  <a:pt x="17" y="4"/>
                  <a:pt x="18" y="4"/>
                </a:cubicBezTo>
                <a:cubicBezTo>
                  <a:pt x="18" y="4"/>
                  <a:pt x="18" y="4"/>
                  <a:pt x="18" y="5"/>
                </a:cubicBezTo>
                <a:cubicBezTo>
                  <a:pt x="18" y="5"/>
                  <a:pt x="18" y="5"/>
                  <a:pt x="18" y="5"/>
                </a:cubicBezTo>
                <a:cubicBezTo>
                  <a:pt x="18" y="5"/>
                  <a:pt x="18" y="5"/>
                  <a:pt x="17" y="5"/>
                </a:cubicBezTo>
                <a:cubicBezTo>
                  <a:pt x="17" y="5"/>
                  <a:pt x="15" y="5"/>
                  <a:pt x="15" y="4"/>
                </a:cubicBezTo>
                <a:cubicBezTo>
                  <a:pt x="15" y="4"/>
                  <a:pt x="14" y="4"/>
                  <a:pt x="14" y="4"/>
                </a:cubicBezTo>
                <a:cubicBezTo>
                  <a:pt x="14" y="4"/>
                  <a:pt x="13" y="4"/>
                  <a:pt x="13" y="4"/>
                </a:cubicBezTo>
                <a:cubicBezTo>
                  <a:pt x="13" y="4"/>
                  <a:pt x="13" y="5"/>
                  <a:pt x="13" y="5"/>
                </a:cubicBezTo>
                <a:cubicBezTo>
                  <a:pt x="13" y="5"/>
                  <a:pt x="13" y="5"/>
                  <a:pt x="13" y="5"/>
                </a:cubicBezTo>
                <a:cubicBezTo>
                  <a:pt x="13" y="5"/>
                  <a:pt x="13" y="6"/>
                  <a:pt x="13" y="6"/>
                </a:cubicBezTo>
                <a:cubicBezTo>
                  <a:pt x="13" y="6"/>
                  <a:pt x="12" y="6"/>
                  <a:pt x="12" y="6"/>
                </a:cubicBezTo>
                <a:cubicBezTo>
                  <a:pt x="12" y="6"/>
                  <a:pt x="12" y="7"/>
                  <a:pt x="12" y="7"/>
                </a:cubicBezTo>
                <a:cubicBezTo>
                  <a:pt x="12" y="7"/>
                  <a:pt x="12" y="7"/>
                  <a:pt x="12" y="8"/>
                </a:cubicBezTo>
                <a:cubicBezTo>
                  <a:pt x="12" y="8"/>
                  <a:pt x="12" y="8"/>
                  <a:pt x="12" y="8"/>
                </a:cubicBezTo>
                <a:cubicBezTo>
                  <a:pt x="12" y="7"/>
                  <a:pt x="12" y="7"/>
                  <a:pt x="12" y="7"/>
                </a:cubicBezTo>
                <a:cubicBezTo>
                  <a:pt x="12" y="7"/>
                  <a:pt x="11" y="7"/>
                  <a:pt x="11" y="6"/>
                </a:cubicBezTo>
                <a:cubicBezTo>
                  <a:pt x="11" y="6"/>
                  <a:pt x="11" y="6"/>
                  <a:pt x="11" y="6"/>
                </a:cubicBezTo>
                <a:cubicBezTo>
                  <a:pt x="11" y="6"/>
                  <a:pt x="11" y="6"/>
                  <a:pt x="11" y="6"/>
                </a:cubicBezTo>
                <a:cubicBezTo>
                  <a:pt x="11" y="6"/>
                  <a:pt x="10" y="5"/>
                  <a:pt x="9" y="5"/>
                </a:cubicBezTo>
                <a:cubicBezTo>
                  <a:pt x="9" y="5"/>
                  <a:pt x="9" y="5"/>
                  <a:pt x="9" y="5"/>
                </a:cubicBezTo>
                <a:cubicBezTo>
                  <a:pt x="9" y="5"/>
                  <a:pt x="9" y="4"/>
                  <a:pt x="9" y="4"/>
                </a:cubicBezTo>
                <a:cubicBezTo>
                  <a:pt x="9" y="4"/>
                  <a:pt x="9" y="4"/>
                  <a:pt x="9" y="4"/>
                </a:cubicBezTo>
                <a:cubicBezTo>
                  <a:pt x="9" y="4"/>
                  <a:pt x="9" y="4"/>
                  <a:pt x="9" y="4"/>
                </a:cubicBezTo>
                <a:cubicBezTo>
                  <a:pt x="9" y="4"/>
                  <a:pt x="8" y="5"/>
                  <a:pt x="8" y="5"/>
                </a:cubicBezTo>
                <a:cubicBezTo>
                  <a:pt x="8" y="5"/>
                  <a:pt x="8" y="5"/>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5" y="7"/>
                  <a:pt x="5" y="7"/>
                </a:cubicBezTo>
                <a:cubicBezTo>
                  <a:pt x="5" y="7"/>
                  <a:pt x="5" y="7"/>
                  <a:pt x="5" y="7"/>
                </a:cubicBezTo>
                <a:cubicBezTo>
                  <a:pt x="5" y="7"/>
                  <a:pt x="5" y="7"/>
                  <a:pt x="4" y="7"/>
                </a:cubicBezTo>
                <a:cubicBezTo>
                  <a:pt x="4" y="7"/>
                  <a:pt x="3" y="7"/>
                  <a:pt x="3" y="7"/>
                </a:cubicBezTo>
                <a:cubicBezTo>
                  <a:pt x="2" y="7"/>
                  <a:pt x="2" y="7"/>
                  <a:pt x="2" y="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2" name="Freeform 916"/>
          <p:cNvSpPr>
            <a:spLocks/>
          </p:cNvSpPr>
          <p:nvPr/>
        </p:nvSpPr>
        <p:spPr bwMode="auto">
          <a:xfrm>
            <a:off x="4131088" y="3086290"/>
            <a:ext cx="5641" cy="13161"/>
          </a:xfrm>
          <a:custGeom>
            <a:avLst/>
            <a:gdLst/>
            <a:ahLst/>
            <a:cxnLst>
              <a:cxn ang="0">
                <a:pos x="0" y="2"/>
              </a:cxn>
              <a:cxn ang="0">
                <a:pos x="0" y="1"/>
              </a:cxn>
              <a:cxn ang="0">
                <a:pos x="0" y="1"/>
              </a:cxn>
              <a:cxn ang="0">
                <a:pos x="0" y="2"/>
              </a:cxn>
            </a:cxnLst>
            <a:rect l="0" t="0" r="r" b="b"/>
            <a:pathLst>
              <a:path w="1" h="2">
                <a:moveTo>
                  <a:pt x="0" y="2"/>
                </a:moveTo>
                <a:cubicBezTo>
                  <a:pt x="1" y="2"/>
                  <a:pt x="1" y="2"/>
                  <a:pt x="0" y="1"/>
                </a:cubicBezTo>
                <a:cubicBezTo>
                  <a:pt x="0" y="0"/>
                  <a:pt x="0" y="1"/>
                  <a:pt x="0" y="1"/>
                </a:cubicBezTo>
                <a:cubicBezTo>
                  <a:pt x="0" y="1"/>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3" name="Freeform 917"/>
          <p:cNvSpPr>
            <a:spLocks/>
          </p:cNvSpPr>
          <p:nvPr/>
        </p:nvSpPr>
        <p:spPr bwMode="auto">
          <a:xfrm>
            <a:off x="4101005" y="3050566"/>
            <a:ext cx="5641" cy="5641"/>
          </a:xfrm>
          <a:custGeom>
            <a:avLst/>
            <a:gdLst/>
            <a:ahLst/>
            <a:cxnLst>
              <a:cxn ang="0">
                <a:pos x="1" y="1"/>
              </a:cxn>
              <a:cxn ang="0">
                <a:pos x="0" y="0"/>
              </a:cxn>
              <a:cxn ang="0">
                <a:pos x="1" y="1"/>
              </a:cxn>
            </a:cxnLst>
            <a:rect l="0" t="0" r="r" b="b"/>
            <a:pathLst>
              <a:path w="1" h="1">
                <a:moveTo>
                  <a:pt x="1" y="1"/>
                </a:moveTo>
                <a:cubicBezTo>
                  <a:pt x="1" y="0"/>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4" name="Freeform 918"/>
          <p:cNvSpPr>
            <a:spLocks/>
          </p:cNvSpPr>
          <p:nvPr/>
        </p:nvSpPr>
        <p:spPr bwMode="auto">
          <a:xfrm>
            <a:off x="4428162" y="3202863"/>
            <a:ext cx="30083" cy="60167"/>
          </a:xfrm>
          <a:custGeom>
            <a:avLst/>
            <a:gdLst/>
            <a:ahLst/>
            <a:cxnLst>
              <a:cxn ang="0">
                <a:pos x="4" y="2"/>
              </a:cxn>
              <a:cxn ang="0">
                <a:pos x="2" y="2"/>
              </a:cxn>
              <a:cxn ang="0">
                <a:pos x="0" y="4"/>
              </a:cxn>
              <a:cxn ang="0">
                <a:pos x="0" y="6"/>
              </a:cxn>
              <a:cxn ang="0">
                <a:pos x="0" y="6"/>
              </a:cxn>
              <a:cxn ang="0">
                <a:pos x="1" y="7"/>
              </a:cxn>
              <a:cxn ang="0">
                <a:pos x="1" y="8"/>
              </a:cxn>
              <a:cxn ang="0">
                <a:pos x="1" y="8"/>
              </a:cxn>
              <a:cxn ang="0">
                <a:pos x="2" y="9"/>
              </a:cxn>
              <a:cxn ang="0">
                <a:pos x="3" y="9"/>
              </a:cxn>
              <a:cxn ang="0">
                <a:pos x="5" y="5"/>
              </a:cxn>
              <a:cxn ang="0">
                <a:pos x="5" y="3"/>
              </a:cxn>
              <a:cxn ang="0">
                <a:pos x="5" y="1"/>
              </a:cxn>
              <a:cxn ang="0">
                <a:pos x="4" y="0"/>
              </a:cxn>
              <a:cxn ang="0">
                <a:pos x="4" y="0"/>
              </a:cxn>
              <a:cxn ang="0">
                <a:pos x="4" y="2"/>
              </a:cxn>
            </a:cxnLst>
            <a:rect l="0" t="0" r="r" b="b"/>
            <a:pathLst>
              <a:path w="5" h="10">
                <a:moveTo>
                  <a:pt x="4" y="2"/>
                </a:moveTo>
                <a:cubicBezTo>
                  <a:pt x="3" y="2"/>
                  <a:pt x="2" y="2"/>
                  <a:pt x="2" y="2"/>
                </a:cubicBezTo>
                <a:cubicBezTo>
                  <a:pt x="1" y="3"/>
                  <a:pt x="0" y="3"/>
                  <a:pt x="0" y="4"/>
                </a:cubicBezTo>
                <a:cubicBezTo>
                  <a:pt x="0" y="5"/>
                  <a:pt x="0" y="5"/>
                  <a:pt x="0" y="6"/>
                </a:cubicBezTo>
                <a:cubicBezTo>
                  <a:pt x="0" y="6"/>
                  <a:pt x="0" y="6"/>
                  <a:pt x="0" y="6"/>
                </a:cubicBezTo>
                <a:cubicBezTo>
                  <a:pt x="1" y="6"/>
                  <a:pt x="1" y="7"/>
                  <a:pt x="1" y="7"/>
                </a:cubicBezTo>
                <a:cubicBezTo>
                  <a:pt x="1" y="7"/>
                  <a:pt x="0" y="7"/>
                  <a:pt x="1" y="8"/>
                </a:cubicBezTo>
                <a:cubicBezTo>
                  <a:pt x="1" y="8"/>
                  <a:pt x="1" y="8"/>
                  <a:pt x="1" y="8"/>
                </a:cubicBezTo>
                <a:cubicBezTo>
                  <a:pt x="1" y="8"/>
                  <a:pt x="1" y="9"/>
                  <a:pt x="2" y="9"/>
                </a:cubicBezTo>
                <a:cubicBezTo>
                  <a:pt x="2" y="9"/>
                  <a:pt x="3" y="10"/>
                  <a:pt x="3" y="9"/>
                </a:cubicBezTo>
                <a:cubicBezTo>
                  <a:pt x="3" y="9"/>
                  <a:pt x="5" y="6"/>
                  <a:pt x="5" y="5"/>
                </a:cubicBezTo>
                <a:cubicBezTo>
                  <a:pt x="5" y="4"/>
                  <a:pt x="5" y="4"/>
                  <a:pt x="5" y="3"/>
                </a:cubicBezTo>
                <a:cubicBezTo>
                  <a:pt x="5" y="2"/>
                  <a:pt x="5" y="1"/>
                  <a:pt x="5" y="1"/>
                </a:cubicBezTo>
                <a:cubicBezTo>
                  <a:pt x="5" y="1"/>
                  <a:pt x="5" y="0"/>
                  <a:pt x="4" y="0"/>
                </a:cubicBezTo>
                <a:cubicBezTo>
                  <a:pt x="4" y="0"/>
                  <a:pt x="4" y="0"/>
                  <a:pt x="4" y="0"/>
                </a:cubicBezTo>
                <a:cubicBezTo>
                  <a:pt x="4" y="1"/>
                  <a:pt x="4"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5" name="Freeform 919"/>
          <p:cNvSpPr>
            <a:spLocks/>
          </p:cNvSpPr>
          <p:nvPr/>
        </p:nvSpPr>
        <p:spPr bwMode="auto">
          <a:xfrm>
            <a:off x="6238807" y="6175480"/>
            <a:ext cx="54526" cy="43245"/>
          </a:xfrm>
          <a:custGeom>
            <a:avLst/>
            <a:gdLst/>
            <a:ahLst/>
            <a:cxnLst>
              <a:cxn ang="0">
                <a:pos x="7" y="3"/>
              </a:cxn>
              <a:cxn ang="0">
                <a:pos x="7" y="3"/>
              </a:cxn>
              <a:cxn ang="0">
                <a:pos x="5" y="4"/>
              </a:cxn>
              <a:cxn ang="0">
                <a:pos x="5" y="4"/>
              </a:cxn>
              <a:cxn ang="0">
                <a:pos x="4" y="4"/>
              </a:cxn>
              <a:cxn ang="0">
                <a:pos x="4" y="4"/>
              </a:cxn>
              <a:cxn ang="0">
                <a:pos x="3" y="3"/>
              </a:cxn>
              <a:cxn ang="0">
                <a:pos x="3" y="3"/>
              </a:cxn>
              <a:cxn ang="0">
                <a:pos x="3" y="3"/>
              </a:cxn>
              <a:cxn ang="0">
                <a:pos x="4" y="3"/>
              </a:cxn>
              <a:cxn ang="0">
                <a:pos x="4" y="2"/>
              </a:cxn>
              <a:cxn ang="0">
                <a:pos x="4" y="2"/>
              </a:cxn>
              <a:cxn ang="0">
                <a:pos x="4" y="2"/>
              </a:cxn>
              <a:cxn ang="0">
                <a:pos x="3" y="2"/>
              </a:cxn>
              <a:cxn ang="0">
                <a:pos x="3" y="3"/>
              </a:cxn>
              <a:cxn ang="0">
                <a:pos x="2" y="2"/>
              </a:cxn>
              <a:cxn ang="0">
                <a:pos x="1" y="2"/>
              </a:cxn>
              <a:cxn ang="0">
                <a:pos x="1" y="2"/>
              </a:cxn>
              <a:cxn ang="0">
                <a:pos x="2" y="2"/>
              </a:cxn>
              <a:cxn ang="0">
                <a:pos x="2" y="1"/>
              </a:cxn>
              <a:cxn ang="0">
                <a:pos x="2" y="1"/>
              </a:cxn>
              <a:cxn ang="0">
                <a:pos x="1" y="1"/>
              </a:cxn>
              <a:cxn ang="0">
                <a:pos x="1" y="1"/>
              </a:cxn>
              <a:cxn ang="0">
                <a:pos x="1" y="0"/>
              </a:cxn>
              <a:cxn ang="0">
                <a:pos x="1" y="0"/>
              </a:cxn>
              <a:cxn ang="0">
                <a:pos x="1" y="0"/>
              </a:cxn>
              <a:cxn ang="0">
                <a:pos x="1" y="0"/>
              </a:cxn>
              <a:cxn ang="0">
                <a:pos x="0" y="1"/>
              </a:cxn>
              <a:cxn ang="0">
                <a:pos x="0" y="2"/>
              </a:cxn>
              <a:cxn ang="0">
                <a:pos x="0" y="2"/>
              </a:cxn>
              <a:cxn ang="0">
                <a:pos x="0" y="3"/>
              </a:cxn>
              <a:cxn ang="0">
                <a:pos x="0" y="3"/>
              </a:cxn>
              <a:cxn ang="0">
                <a:pos x="0" y="4"/>
              </a:cxn>
              <a:cxn ang="0">
                <a:pos x="0" y="5"/>
              </a:cxn>
              <a:cxn ang="0">
                <a:pos x="0" y="6"/>
              </a:cxn>
              <a:cxn ang="0">
                <a:pos x="1" y="6"/>
              </a:cxn>
              <a:cxn ang="0">
                <a:pos x="3" y="6"/>
              </a:cxn>
              <a:cxn ang="0">
                <a:pos x="4" y="6"/>
              </a:cxn>
              <a:cxn ang="0">
                <a:pos x="4" y="6"/>
              </a:cxn>
              <a:cxn ang="0">
                <a:pos x="5" y="6"/>
              </a:cxn>
              <a:cxn ang="0">
                <a:pos x="6" y="6"/>
              </a:cxn>
              <a:cxn ang="0">
                <a:pos x="8" y="6"/>
              </a:cxn>
              <a:cxn ang="0">
                <a:pos x="7" y="6"/>
              </a:cxn>
              <a:cxn ang="0">
                <a:pos x="6" y="6"/>
              </a:cxn>
              <a:cxn ang="0">
                <a:pos x="5" y="5"/>
              </a:cxn>
              <a:cxn ang="0">
                <a:pos x="5" y="5"/>
              </a:cxn>
              <a:cxn ang="0">
                <a:pos x="5" y="4"/>
              </a:cxn>
              <a:cxn ang="0">
                <a:pos x="6" y="4"/>
              </a:cxn>
              <a:cxn ang="0">
                <a:pos x="7" y="4"/>
              </a:cxn>
              <a:cxn ang="0">
                <a:pos x="8" y="5"/>
              </a:cxn>
              <a:cxn ang="0">
                <a:pos x="8" y="5"/>
              </a:cxn>
              <a:cxn ang="0">
                <a:pos x="9" y="4"/>
              </a:cxn>
              <a:cxn ang="0">
                <a:pos x="9" y="3"/>
              </a:cxn>
              <a:cxn ang="0">
                <a:pos x="7" y="3"/>
              </a:cxn>
            </a:cxnLst>
            <a:rect l="0" t="0" r="r" b="b"/>
            <a:pathLst>
              <a:path w="9" h="7">
                <a:moveTo>
                  <a:pt x="7" y="3"/>
                </a:moveTo>
                <a:cubicBezTo>
                  <a:pt x="7" y="3"/>
                  <a:pt x="7" y="3"/>
                  <a:pt x="7" y="3"/>
                </a:cubicBezTo>
                <a:cubicBezTo>
                  <a:pt x="6" y="3"/>
                  <a:pt x="6" y="3"/>
                  <a:pt x="5" y="4"/>
                </a:cubicBezTo>
                <a:cubicBezTo>
                  <a:pt x="5" y="4"/>
                  <a:pt x="5" y="4"/>
                  <a:pt x="5" y="4"/>
                </a:cubicBezTo>
                <a:cubicBezTo>
                  <a:pt x="4" y="4"/>
                  <a:pt x="4" y="4"/>
                  <a:pt x="4" y="4"/>
                </a:cubicBezTo>
                <a:cubicBezTo>
                  <a:pt x="4" y="4"/>
                  <a:pt x="4" y="4"/>
                  <a:pt x="4" y="4"/>
                </a:cubicBezTo>
                <a:cubicBezTo>
                  <a:pt x="3" y="4"/>
                  <a:pt x="3" y="4"/>
                  <a:pt x="3" y="3"/>
                </a:cubicBezTo>
                <a:cubicBezTo>
                  <a:pt x="4" y="3"/>
                  <a:pt x="3" y="3"/>
                  <a:pt x="3" y="3"/>
                </a:cubicBezTo>
                <a:cubicBezTo>
                  <a:pt x="3" y="3"/>
                  <a:pt x="3" y="3"/>
                  <a:pt x="3" y="3"/>
                </a:cubicBezTo>
                <a:cubicBezTo>
                  <a:pt x="3" y="3"/>
                  <a:pt x="4" y="3"/>
                  <a:pt x="4" y="3"/>
                </a:cubicBezTo>
                <a:cubicBezTo>
                  <a:pt x="4" y="3"/>
                  <a:pt x="4" y="2"/>
                  <a:pt x="4" y="2"/>
                </a:cubicBezTo>
                <a:cubicBezTo>
                  <a:pt x="4" y="2"/>
                  <a:pt x="4" y="2"/>
                  <a:pt x="4" y="2"/>
                </a:cubicBezTo>
                <a:cubicBezTo>
                  <a:pt x="4" y="2"/>
                  <a:pt x="4" y="2"/>
                  <a:pt x="4" y="2"/>
                </a:cubicBezTo>
                <a:cubicBezTo>
                  <a:pt x="4" y="2"/>
                  <a:pt x="3" y="3"/>
                  <a:pt x="3" y="2"/>
                </a:cubicBezTo>
                <a:cubicBezTo>
                  <a:pt x="3" y="2"/>
                  <a:pt x="3" y="3"/>
                  <a:pt x="3" y="3"/>
                </a:cubicBezTo>
                <a:cubicBezTo>
                  <a:pt x="2" y="3"/>
                  <a:pt x="2" y="3"/>
                  <a:pt x="2" y="2"/>
                </a:cubicBezTo>
                <a:cubicBezTo>
                  <a:pt x="2" y="2"/>
                  <a:pt x="2" y="2"/>
                  <a:pt x="1" y="2"/>
                </a:cubicBezTo>
                <a:cubicBezTo>
                  <a:pt x="1" y="3"/>
                  <a:pt x="1" y="2"/>
                  <a:pt x="1" y="2"/>
                </a:cubicBezTo>
                <a:cubicBezTo>
                  <a:pt x="2" y="2"/>
                  <a:pt x="2" y="2"/>
                  <a:pt x="2" y="2"/>
                </a:cubicBezTo>
                <a:cubicBezTo>
                  <a:pt x="1" y="1"/>
                  <a:pt x="2" y="1"/>
                  <a:pt x="2" y="1"/>
                </a:cubicBezTo>
                <a:cubicBezTo>
                  <a:pt x="2" y="1"/>
                  <a:pt x="2" y="1"/>
                  <a:pt x="2" y="1"/>
                </a:cubicBezTo>
                <a:cubicBezTo>
                  <a:pt x="2" y="0"/>
                  <a:pt x="2" y="0"/>
                  <a:pt x="1" y="1"/>
                </a:cubicBezTo>
                <a:cubicBezTo>
                  <a:pt x="1" y="1"/>
                  <a:pt x="0" y="1"/>
                  <a:pt x="1" y="1"/>
                </a:cubicBezTo>
                <a:cubicBezTo>
                  <a:pt x="2" y="0"/>
                  <a:pt x="2" y="0"/>
                  <a:pt x="1" y="0"/>
                </a:cubicBezTo>
                <a:cubicBezTo>
                  <a:pt x="1" y="1"/>
                  <a:pt x="1" y="0"/>
                  <a:pt x="1" y="0"/>
                </a:cubicBezTo>
                <a:cubicBezTo>
                  <a:pt x="1" y="0"/>
                  <a:pt x="1" y="0"/>
                  <a:pt x="1" y="0"/>
                </a:cubicBezTo>
                <a:cubicBezTo>
                  <a:pt x="1" y="0"/>
                  <a:pt x="1" y="0"/>
                  <a:pt x="1" y="0"/>
                </a:cubicBezTo>
                <a:cubicBezTo>
                  <a:pt x="1" y="1"/>
                  <a:pt x="1" y="1"/>
                  <a:pt x="0" y="1"/>
                </a:cubicBezTo>
                <a:cubicBezTo>
                  <a:pt x="0" y="1"/>
                  <a:pt x="0" y="1"/>
                  <a:pt x="0" y="2"/>
                </a:cubicBezTo>
                <a:cubicBezTo>
                  <a:pt x="0" y="2"/>
                  <a:pt x="0" y="2"/>
                  <a:pt x="0" y="2"/>
                </a:cubicBezTo>
                <a:cubicBezTo>
                  <a:pt x="0" y="2"/>
                  <a:pt x="0" y="2"/>
                  <a:pt x="0" y="3"/>
                </a:cubicBezTo>
                <a:cubicBezTo>
                  <a:pt x="0" y="3"/>
                  <a:pt x="0" y="3"/>
                  <a:pt x="0" y="3"/>
                </a:cubicBezTo>
                <a:cubicBezTo>
                  <a:pt x="0" y="3"/>
                  <a:pt x="0" y="4"/>
                  <a:pt x="0" y="4"/>
                </a:cubicBezTo>
                <a:cubicBezTo>
                  <a:pt x="0" y="5"/>
                  <a:pt x="1" y="5"/>
                  <a:pt x="0" y="5"/>
                </a:cubicBezTo>
                <a:cubicBezTo>
                  <a:pt x="0" y="5"/>
                  <a:pt x="0" y="6"/>
                  <a:pt x="0" y="6"/>
                </a:cubicBezTo>
                <a:cubicBezTo>
                  <a:pt x="0" y="7"/>
                  <a:pt x="1" y="6"/>
                  <a:pt x="1" y="6"/>
                </a:cubicBezTo>
                <a:cubicBezTo>
                  <a:pt x="2" y="5"/>
                  <a:pt x="2" y="5"/>
                  <a:pt x="3" y="6"/>
                </a:cubicBezTo>
                <a:cubicBezTo>
                  <a:pt x="3" y="6"/>
                  <a:pt x="4" y="6"/>
                  <a:pt x="4" y="6"/>
                </a:cubicBezTo>
                <a:cubicBezTo>
                  <a:pt x="5" y="6"/>
                  <a:pt x="5" y="6"/>
                  <a:pt x="4" y="6"/>
                </a:cubicBezTo>
                <a:cubicBezTo>
                  <a:pt x="4" y="5"/>
                  <a:pt x="5" y="6"/>
                  <a:pt x="5" y="6"/>
                </a:cubicBezTo>
                <a:cubicBezTo>
                  <a:pt x="5" y="6"/>
                  <a:pt x="6" y="6"/>
                  <a:pt x="6" y="6"/>
                </a:cubicBezTo>
                <a:cubicBezTo>
                  <a:pt x="7" y="7"/>
                  <a:pt x="7" y="6"/>
                  <a:pt x="8" y="6"/>
                </a:cubicBezTo>
                <a:cubicBezTo>
                  <a:pt x="8" y="5"/>
                  <a:pt x="7" y="6"/>
                  <a:pt x="7" y="6"/>
                </a:cubicBezTo>
                <a:cubicBezTo>
                  <a:pt x="7" y="6"/>
                  <a:pt x="7" y="6"/>
                  <a:pt x="6" y="6"/>
                </a:cubicBezTo>
                <a:cubicBezTo>
                  <a:pt x="6" y="6"/>
                  <a:pt x="5" y="5"/>
                  <a:pt x="5" y="5"/>
                </a:cubicBezTo>
                <a:cubicBezTo>
                  <a:pt x="5" y="5"/>
                  <a:pt x="5" y="5"/>
                  <a:pt x="5" y="5"/>
                </a:cubicBezTo>
                <a:cubicBezTo>
                  <a:pt x="6" y="5"/>
                  <a:pt x="6" y="5"/>
                  <a:pt x="5" y="4"/>
                </a:cubicBezTo>
                <a:cubicBezTo>
                  <a:pt x="5" y="4"/>
                  <a:pt x="5" y="4"/>
                  <a:pt x="6" y="4"/>
                </a:cubicBezTo>
                <a:cubicBezTo>
                  <a:pt x="6" y="4"/>
                  <a:pt x="7" y="4"/>
                  <a:pt x="7" y="4"/>
                </a:cubicBezTo>
                <a:cubicBezTo>
                  <a:pt x="7" y="4"/>
                  <a:pt x="8" y="5"/>
                  <a:pt x="8" y="5"/>
                </a:cubicBezTo>
                <a:cubicBezTo>
                  <a:pt x="8" y="5"/>
                  <a:pt x="8" y="5"/>
                  <a:pt x="8" y="5"/>
                </a:cubicBezTo>
                <a:cubicBezTo>
                  <a:pt x="8" y="4"/>
                  <a:pt x="8" y="4"/>
                  <a:pt x="9" y="4"/>
                </a:cubicBezTo>
                <a:cubicBezTo>
                  <a:pt x="9" y="4"/>
                  <a:pt x="9" y="3"/>
                  <a:pt x="9" y="3"/>
                </a:cubicBezTo>
                <a:cubicBezTo>
                  <a:pt x="8" y="2"/>
                  <a:pt x="8" y="2"/>
                  <a:pt x="7"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6" name="Freeform 920"/>
          <p:cNvSpPr>
            <a:spLocks/>
          </p:cNvSpPr>
          <p:nvPr/>
        </p:nvSpPr>
        <p:spPr bwMode="auto">
          <a:xfrm>
            <a:off x="6251969" y="6181121"/>
            <a:ext cx="5641" cy="13161"/>
          </a:xfrm>
          <a:custGeom>
            <a:avLst/>
            <a:gdLst/>
            <a:ahLst/>
            <a:cxnLst>
              <a:cxn ang="0">
                <a:pos x="1" y="1"/>
              </a:cxn>
              <a:cxn ang="0">
                <a:pos x="1" y="1"/>
              </a:cxn>
              <a:cxn ang="0">
                <a:pos x="1" y="1"/>
              </a:cxn>
              <a:cxn ang="0">
                <a:pos x="1" y="1"/>
              </a:cxn>
            </a:cxnLst>
            <a:rect l="0" t="0" r="r" b="b"/>
            <a:pathLst>
              <a:path w="1" h="2">
                <a:moveTo>
                  <a:pt x="1" y="1"/>
                </a:moveTo>
                <a:cubicBezTo>
                  <a:pt x="1" y="1"/>
                  <a:pt x="1" y="1"/>
                  <a:pt x="1" y="1"/>
                </a:cubicBezTo>
                <a:cubicBezTo>
                  <a:pt x="1" y="1"/>
                  <a:pt x="1" y="0"/>
                  <a:pt x="1" y="1"/>
                </a:cubicBezTo>
                <a:cubicBezTo>
                  <a:pt x="0" y="1"/>
                  <a:pt x="0"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7" name="Freeform 921"/>
          <p:cNvSpPr>
            <a:spLocks/>
          </p:cNvSpPr>
          <p:nvPr/>
        </p:nvSpPr>
        <p:spPr bwMode="auto">
          <a:xfrm>
            <a:off x="5832681" y="5220332"/>
            <a:ext cx="16922" cy="18802"/>
          </a:xfrm>
          <a:custGeom>
            <a:avLst/>
            <a:gdLst/>
            <a:ahLst/>
            <a:cxnLst>
              <a:cxn ang="0">
                <a:pos x="1" y="0"/>
              </a:cxn>
              <a:cxn ang="0">
                <a:pos x="1" y="2"/>
              </a:cxn>
              <a:cxn ang="0">
                <a:pos x="2" y="2"/>
              </a:cxn>
              <a:cxn ang="0">
                <a:pos x="2" y="1"/>
              </a:cxn>
              <a:cxn ang="0">
                <a:pos x="1" y="0"/>
              </a:cxn>
            </a:cxnLst>
            <a:rect l="0" t="0" r="r" b="b"/>
            <a:pathLst>
              <a:path w="3" h="3">
                <a:moveTo>
                  <a:pt x="1" y="0"/>
                </a:moveTo>
                <a:cubicBezTo>
                  <a:pt x="0" y="1"/>
                  <a:pt x="1" y="2"/>
                  <a:pt x="1" y="2"/>
                </a:cubicBezTo>
                <a:cubicBezTo>
                  <a:pt x="1" y="2"/>
                  <a:pt x="2" y="3"/>
                  <a:pt x="2" y="2"/>
                </a:cubicBezTo>
                <a:cubicBezTo>
                  <a:pt x="3" y="2"/>
                  <a:pt x="3" y="1"/>
                  <a:pt x="2" y="1"/>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8" name="Freeform 922"/>
          <p:cNvSpPr>
            <a:spLocks/>
          </p:cNvSpPr>
          <p:nvPr/>
        </p:nvSpPr>
        <p:spPr bwMode="auto">
          <a:xfrm>
            <a:off x="5892848" y="5190248"/>
            <a:ext cx="18802" cy="18802"/>
          </a:xfrm>
          <a:custGeom>
            <a:avLst/>
            <a:gdLst/>
            <a:ahLst/>
            <a:cxnLst>
              <a:cxn ang="0">
                <a:pos x="2" y="0"/>
              </a:cxn>
              <a:cxn ang="0">
                <a:pos x="1" y="2"/>
              </a:cxn>
              <a:cxn ang="0">
                <a:pos x="1" y="3"/>
              </a:cxn>
              <a:cxn ang="0">
                <a:pos x="3" y="2"/>
              </a:cxn>
              <a:cxn ang="0">
                <a:pos x="2" y="0"/>
              </a:cxn>
            </a:cxnLst>
            <a:rect l="0" t="0" r="r" b="b"/>
            <a:pathLst>
              <a:path w="3" h="3">
                <a:moveTo>
                  <a:pt x="2" y="0"/>
                </a:moveTo>
                <a:cubicBezTo>
                  <a:pt x="1" y="0"/>
                  <a:pt x="1" y="1"/>
                  <a:pt x="1" y="2"/>
                </a:cubicBezTo>
                <a:cubicBezTo>
                  <a:pt x="0" y="3"/>
                  <a:pt x="1" y="3"/>
                  <a:pt x="1" y="3"/>
                </a:cubicBezTo>
                <a:cubicBezTo>
                  <a:pt x="2" y="3"/>
                  <a:pt x="3" y="2"/>
                  <a:pt x="3" y="2"/>
                </a:cubicBezTo>
                <a:cubicBezTo>
                  <a:pt x="3"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9" name="Freeform 923"/>
          <p:cNvSpPr>
            <a:spLocks/>
          </p:cNvSpPr>
          <p:nvPr/>
        </p:nvSpPr>
        <p:spPr bwMode="auto">
          <a:xfrm>
            <a:off x="9102372" y="5190248"/>
            <a:ext cx="95891" cy="78969"/>
          </a:xfrm>
          <a:custGeom>
            <a:avLst/>
            <a:gdLst/>
            <a:ahLst/>
            <a:cxnLst>
              <a:cxn ang="0">
                <a:pos x="15" y="12"/>
              </a:cxn>
              <a:cxn ang="0">
                <a:pos x="14" y="10"/>
              </a:cxn>
              <a:cxn ang="0">
                <a:pos x="10" y="8"/>
              </a:cxn>
              <a:cxn ang="0">
                <a:pos x="8" y="6"/>
              </a:cxn>
              <a:cxn ang="0">
                <a:pos x="5" y="3"/>
              </a:cxn>
              <a:cxn ang="0">
                <a:pos x="3" y="2"/>
              </a:cxn>
              <a:cxn ang="0">
                <a:pos x="2" y="2"/>
              </a:cxn>
              <a:cxn ang="0">
                <a:pos x="1" y="1"/>
              </a:cxn>
              <a:cxn ang="0">
                <a:pos x="1" y="1"/>
              </a:cxn>
              <a:cxn ang="0">
                <a:pos x="2" y="3"/>
              </a:cxn>
              <a:cxn ang="0">
                <a:pos x="8" y="9"/>
              </a:cxn>
              <a:cxn ang="0">
                <a:pos x="9" y="9"/>
              </a:cxn>
              <a:cxn ang="0">
                <a:pos x="10" y="10"/>
              </a:cxn>
              <a:cxn ang="0">
                <a:pos x="12" y="11"/>
              </a:cxn>
              <a:cxn ang="0">
                <a:pos x="15" y="12"/>
              </a:cxn>
            </a:cxnLst>
            <a:rect l="0" t="0" r="r" b="b"/>
            <a:pathLst>
              <a:path w="16" h="13">
                <a:moveTo>
                  <a:pt x="15" y="12"/>
                </a:moveTo>
                <a:cubicBezTo>
                  <a:pt x="16" y="11"/>
                  <a:pt x="14" y="11"/>
                  <a:pt x="14" y="10"/>
                </a:cubicBezTo>
                <a:cubicBezTo>
                  <a:pt x="13" y="10"/>
                  <a:pt x="11" y="8"/>
                  <a:pt x="10" y="8"/>
                </a:cubicBezTo>
                <a:cubicBezTo>
                  <a:pt x="9" y="7"/>
                  <a:pt x="8" y="6"/>
                  <a:pt x="8" y="6"/>
                </a:cubicBezTo>
                <a:cubicBezTo>
                  <a:pt x="7" y="5"/>
                  <a:pt x="6" y="4"/>
                  <a:pt x="5" y="3"/>
                </a:cubicBezTo>
                <a:cubicBezTo>
                  <a:pt x="4" y="3"/>
                  <a:pt x="3" y="3"/>
                  <a:pt x="3" y="2"/>
                </a:cubicBezTo>
                <a:cubicBezTo>
                  <a:pt x="2" y="1"/>
                  <a:pt x="2" y="2"/>
                  <a:pt x="2" y="2"/>
                </a:cubicBezTo>
                <a:cubicBezTo>
                  <a:pt x="2" y="2"/>
                  <a:pt x="2" y="2"/>
                  <a:pt x="1" y="1"/>
                </a:cubicBezTo>
                <a:cubicBezTo>
                  <a:pt x="0" y="0"/>
                  <a:pt x="1" y="1"/>
                  <a:pt x="1" y="1"/>
                </a:cubicBezTo>
                <a:cubicBezTo>
                  <a:pt x="1" y="2"/>
                  <a:pt x="2" y="3"/>
                  <a:pt x="2" y="3"/>
                </a:cubicBezTo>
                <a:cubicBezTo>
                  <a:pt x="4" y="6"/>
                  <a:pt x="7" y="9"/>
                  <a:pt x="8" y="9"/>
                </a:cubicBezTo>
                <a:cubicBezTo>
                  <a:pt x="8" y="9"/>
                  <a:pt x="8" y="9"/>
                  <a:pt x="9" y="9"/>
                </a:cubicBezTo>
                <a:cubicBezTo>
                  <a:pt x="9" y="9"/>
                  <a:pt x="9" y="10"/>
                  <a:pt x="10" y="10"/>
                </a:cubicBezTo>
                <a:cubicBezTo>
                  <a:pt x="10" y="10"/>
                  <a:pt x="11" y="11"/>
                  <a:pt x="12" y="11"/>
                </a:cubicBezTo>
                <a:cubicBezTo>
                  <a:pt x="12" y="12"/>
                  <a:pt x="15" y="13"/>
                  <a:pt x="15" y="1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0" name="Freeform 924"/>
          <p:cNvSpPr>
            <a:spLocks/>
          </p:cNvSpPr>
          <p:nvPr/>
        </p:nvSpPr>
        <p:spPr bwMode="auto">
          <a:xfrm>
            <a:off x="9192623" y="5214691"/>
            <a:ext cx="18802" cy="18802"/>
          </a:xfrm>
          <a:custGeom>
            <a:avLst/>
            <a:gdLst/>
            <a:ahLst/>
            <a:cxnLst>
              <a:cxn ang="0">
                <a:pos x="1" y="1"/>
              </a:cxn>
              <a:cxn ang="0">
                <a:pos x="1" y="2"/>
              </a:cxn>
              <a:cxn ang="0">
                <a:pos x="2" y="2"/>
              </a:cxn>
              <a:cxn ang="0">
                <a:pos x="2" y="2"/>
              </a:cxn>
              <a:cxn ang="0">
                <a:pos x="2" y="1"/>
              </a:cxn>
              <a:cxn ang="0">
                <a:pos x="1" y="0"/>
              </a:cxn>
              <a:cxn ang="0">
                <a:pos x="1" y="0"/>
              </a:cxn>
              <a:cxn ang="0">
                <a:pos x="1" y="1"/>
              </a:cxn>
            </a:cxnLst>
            <a:rect l="0" t="0" r="r" b="b"/>
            <a:pathLst>
              <a:path w="3" h="3">
                <a:moveTo>
                  <a:pt x="1" y="1"/>
                </a:moveTo>
                <a:cubicBezTo>
                  <a:pt x="1" y="1"/>
                  <a:pt x="0" y="1"/>
                  <a:pt x="1" y="2"/>
                </a:cubicBezTo>
                <a:cubicBezTo>
                  <a:pt x="1" y="2"/>
                  <a:pt x="1" y="2"/>
                  <a:pt x="2" y="2"/>
                </a:cubicBezTo>
                <a:cubicBezTo>
                  <a:pt x="2" y="3"/>
                  <a:pt x="2" y="3"/>
                  <a:pt x="2" y="2"/>
                </a:cubicBezTo>
                <a:cubicBezTo>
                  <a:pt x="3" y="2"/>
                  <a:pt x="2" y="1"/>
                  <a:pt x="2" y="1"/>
                </a:cubicBezTo>
                <a:cubicBezTo>
                  <a:pt x="2" y="0"/>
                  <a:pt x="2" y="0"/>
                  <a:pt x="1" y="0"/>
                </a:cubicBezTo>
                <a:cubicBezTo>
                  <a:pt x="0" y="0"/>
                  <a:pt x="0" y="0"/>
                  <a:pt x="1" y="0"/>
                </a:cubicBezTo>
                <a:cubicBezTo>
                  <a:pt x="2"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1" name="Freeform 925"/>
          <p:cNvSpPr>
            <a:spLocks/>
          </p:cNvSpPr>
          <p:nvPr/>
        </p:nvSpPr>
        <p:spPr bwMode="auto">
          <a:xfrm>
            <a:off x="9217066" y="5233493"/>
            <a:ext cx="13161" cy="11281"/>
          </a:xfrm>
          <a:custGeom>
            <a:avLst/>
            <a:gdLst/>
            <a:ahLst/>
            <a:cxnLst>
              <a:cxn ang="0">
                <a:pos x="1" y="0"/>
              </a:cxn>
              <a:cxn ang="0">
                <a:pos x="0" y="1"/>
              </a:cxn>
              <a:cxn ang="0">
                <a:pos x="1" y="2"/>
              </a:cxn>
              <a:cxn ang="0">
                <a:pos x="2" y="1"/>
              </a:cxn>
              <a:cxn ang="0">
                <a:pos x="2" y="1"/>
              </a:cxn>
              <a:cxn ang="0">
                <a:pos x="1" y="0"/>
              </a:cxn>
            </a:cxnLst>
            <a:rect l="0" t="0" r="r" b="b"/>
            <a:pathLst>
              <a:path w="2" h="2">
                <a:moveTo>
                  <a:pt x="1" y="0"/>
                </a:moveTo>
                <a:cubicBezTo>
                  <a:pt x="1" y="0"/>
                  <a:pt x="0" y="0"/>
                  <a:pt x="0" y="1"/>
                </a:cubicBezTo>
                <a:cubicBezTo>
                  <a:pt x="0" y="1"/>
                  <a:pt x="1" y="2"/>
                  <a:pt x="1" y="2"/>
                </a:cubicBezTo>
                <a:cubicBezTo>
                  <a:pt x="1" y="2"/>
                  <a:pt x="1" y="2"/>
                  <a:pt x="2" y="1"/>
                </a:cubicBezTo>
                <a:cubicBezTo>
                  <a:pt x="2" y="1"/>
                  <a:pt x="2" y="1"/>
                  <a:pt x="2"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2" name="Freeform 926"/>
          <p:cNvSpPr>
            <a:spLocks/>
          </p:cNvSpPr>
          <p:nvPr/>
        </p:nvSpPr>
        <p:spPr bwMode="auto">
          <a:xfrm>
            <a:off x="9181341" y="5203410"/>
            <a:ext cx="5641" cy="11281"/>
          </a:xfrm>
          <a:custGeom>
            <a:avLst/>
            <a:gdLst/>
            <a:ahLst/>
            <a:cxnLst>
              <a:cxn ang="0">
                <a:pos x="0" y="0"/>
              </a:cxn>
              <a:cxn ang="0">
                <a:pos x="0" y="2"/>
              </a:cxn>
              <a:cxn ang="0">
                <a:pos x="0" y="1"/>
              </a:cxn>
              <a:cxn ang="0">
                <a:pos x="0" y="0"/>
              </a:cxn>
            </a:cxnLst>
            <a:rect l="0" t="0" r="r" b="b"/>
            <a:pathLst>
              <a:path w="1" h="2">
                <a:moveTo>
                  <a:pt x="0" y="0"/>
                </a:moveTo>
                <a:cubicBezTo>
                  <a:pt x="0" y="1"/>
                  <a:pt x="0" y="2"/>
                  <a:pt x="0" y="2"/>
                </a:cubicBezTo>
                <a:cubicBezTo>
                  <a:pt x="0" y="2"/>
                  <a:pt x="0" y="2"/>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3" name="Freeform 927"/>
          <p:cNvSpPr>
            <a:spLocks/>
          </p:cNvSpPr>
          <p:nvPr/>
        </p:nvSpPr>
        <p:spPr bwMode="auto">
          <a:xfrm>
            <a:off x="4027676" y="2892628"/>
            <a:ext cx="389204" cy="334678"/>
          </a:xfrm>
          <a:custGeom>
            <a:avLst/>
            <a:gdLst/>
            <a:ahLst/>
            <a:cxnLst>
              <a:cxn ang="0">
                <a:pos x="53" y="11"/>
              </a:cxn>
              <a:cxn ang="0">
                <a:pos x="51" y="11"/>
              </a:cxn>
              <a:cxn ang="0">
                <a:pos x="48" y="9"/>
              </a:cxn>
              <a:cxn ang="0">
                <a:pos x="47" y="7"/>
              </a:cxn>
              <a:cxn ang="0">
                <a:pos x="44" y="7"/>
              </a:cxn>
              <a:cxn ang="0">
                <a:pos x="43" y="5"/>
              </a:cxn>
              <a:cxn ang="0">
                <a:pos x="42" y="4"/>
              </a:cxn>
              <a:cxn ang="0">
                <a:pos x="38" y="3"/>
              </a:cxn>
              <a:cxn ang="0">
                <a:pos x="36" y="0"/>
              </a:cxn>
              <a:cxn ang="0">
                <a:pos x="31" y="7"/>
              </a:cxn>
              <a:cxn ang="0">
                <a:pos x="25" y="11"/>
              </a:cxn>
              <a:cxn ang="0">
                <a:pos x="17" y="10"/>
              </a:cxn>
              <a:cxn ang="0">
                <a:pos x="14" y="10"/>
              </a:cxn>
              <a:cxn ang="0">
                <a:pos x="16" y="16"/>
              </a:cxn>
              <a:cxn ang="0">
                <a:pos x="10" y="17"/>
              </a:cxn>
              <a:cxn ang="0">
                <a:pos x="0" y="18"/>
              </a:cxn>
              <a:cxn ang="0">
                <a:pos x="2" y="18"/>
              </a:cxn>
              <a:cxn ang="0">
                <a:pos x="1" y="20"/>
              </a:cxn>
              <a:cxn ang="0">
                <a:pos x="8" y="23"/>
              </a:cxn>
              <a:cxn ang="0">
                <a:pos x="11" y="24"/>
              </a:cxn>
              <a:cxn ang="0">
                <a:pos x="14" y="25"/>
              </a:cxn>
              <a:cxn ang="0">
                <a:pos x="14" y="28"/>
              </a:cxn>
              <a:cxn ang="0">
                <a:pos x="18" y="31"/>
              </a:cxn>
              <a:cxn ang="0">
                <a:pos x="18" y="34"/>
              </a:cxn>
              <a:cxn ang="0">
                <a:pos x="18" y="41"/>
              </a:cxn>
              <a:cxn ang="0">
                <a:pos x="15" y="49"/>
              </a:cxn>
              <a:cxn ang="0">
                <a:pos x="17" y="50"/>
              </a:cxn>
              <a:cxn ang="0">
                <a:pos x="22" y="52"/>
              </a:cxn>
              <a:cxn ang="0">
                <a:pos x="27" y="53"/>
              </a:cxn>
              <a:cxn ang="0">
                <a:pos x="32" y="54"/>
              </a:cxn>
              <a:cxn ang="0">
                <a:pos x="37" y="55"/>
              </a:cxn>
              <a:cxn ang="0">
                <a:pos x="39" y="51"/>
              </a:cxn>
              <a:cxn ang="0">
                <a:pos x="47" y="48"/>
              </a:cxn>
              <a:cxn ang="0">
                <a:pos x="48" y="49"/>
              </a:cxn>
              <a:cxn ang="0">
                <a:pos x="52" y="50"/>
              </a:cxn>
              <a:cxn ang="0">
                <a:pos x="57" y="49"/>
              </a:cxn>
              <a:cxn ang="0">
                <a:pos x="62" y="45"/>
              </a:cxn>
              <a:cxn ang="0">
                <a:pos x="58" y="41"/>
              </a:cxn>
              <a:cxn ang="0">
                <a:pos x="57" y="38"/>
              </a:cxn>
              <a:cxn ang="0">
                <a:pos x="59" y="36"/>
              </a:cxn>
              <a:cxn ang="0">
                <a:pos x="58" y="33"/>
              </a:cxn>
              <a:cxn ang="0">
                <a:pos x="57" y="30"/>
              </a:cxn>
              <a:cxn ang="0">
                <a:pos x="55" y="30"/>
              </a:cxn>
              <a:cxn ang="0">
                <a:pos x="53" y="32"/>
              </a:cxn>
              <a:cxn ang="0">
                <a:pos x="54" y="30"/>
              </a:cxn>
              <a:cxn ang="0">
                <a:pos x="55" y="28"/>
              </a:cxn>
              <a:cxn ang="0">
                <a:pos x="58" y="25"/>
              </a:cxn>
              <a:cxn ang="0">
                <a:pos x="58" y="24"/>
              </a:cxn>
              <a:cxn ang="0">
                <a:pos x="59" y="24"/>
              </a:cxn>
              <a:cxn ang="0">
                <a:pos x="61" y="23"/>
              </a:cxn>
              <a:cxn ang="0">
                <a:pos x="61" y="22"/>
              </a:cxn>
              <a:cxn ang="0">
                <a:pos x="63" y="16"/>
              </a:cxn>
              <a:cxn ang="0">
                <a:pos x="62" y="14"/>
              </a:cxn>
              <a:cxn ang="0">
                <a:pos x="60" y="13"/>
              </a:cxn>
              <a:cxn ang="0">
                <a:pos x="57" y="12"/>
              </a:cxn>
            </a:cxnLst>
            <a:rect l="0" t="0" r="r" b="b"/>
            <a:pathLst>
              <a:path w="64" h="55">
                <a:moveTo>
                  <a:pt x="55" y="11"/>
                </a:moveTo>
                <a:cubicBezTo>
                  <a:pt x="55" y="11"/>
                  <a:pt x="55" y="11"/>
                  <a:pt x="55" y="11"/>
                </a:cubicBezTo>
                <a:cubicBezTo>
                  <a:pt x="54" y="11"/>
                  <a:pt x="54" y="11"/>
                  <a:pt x="54" y="11"/>
                </a:cubicBezTo>
                <a:cubicBezTo>
                  <a:pt x="54" y="11"/>
                  <a:pt x="53" y="11"/>
                  <a:pt x="53" y="11"/>
                </a:cubicBezTo>
                <a:cubicBezTo>
                  <a:pt x="53" y="11"/>
                  <a:pt x="53" y="11"/>
                  <a:pt x="53" y="11"/>
                </a:cubicBezTo>
                <a:cubicBezTo>
                  <a:pt x="52" y="11"/>
                  <a:pt x="52" y="11"/>
                  <a:pt x="52" y="11"/>
                </a:cubicBezTo>
                <a:cubicBezTo>
                  <a:pt x="52" y="11"/>
                  <a:pt x="52" y="11"/>
                  <a:pt x="52" y="11"/>
                </a:cubicBezTo>
                <a:cubicBezTo>
                  <a:pt x="52" y="11"/>
                  <a:pt x="51" y="11"/>
                  <a:pt x="51" y="11"/>
                </a:cubicBezTo>
                <a:cubicBezTo>
                  <a:pt x="51" y="11"/>
                  <a:pt x="51" y="11"/>
                  <a:pt x="51" y="11"/>
                </a:cubicBezTo>
                <a:cubicBezTo>
                  <a:pt x="51" y="11"/>
                  <a:pt x="50" y="10"/>
                  <a:pt x="50" y="10"/>
                </a:cubicBezTo>
                <a:cubicBezTo>
                  <a:pt x="50" y="10"/>
                  <a:pt x="50" y="10"/>
                  <a:pt x="50" y="10"/>
                </a:cubicBezTo>
                <a:cubicBezTo>
                  <a:pt x="50" y="10"/>
                  <a:pt x="49" y="9"/>
                  <a:pt x="48" y="9"/>
                </a:cubicBezTo>
                <a:cubicBezTo>
                  <a:pt x="48" y="9"/>
                  <a:pt x="48" y="9"/>
                  <a:pt x="48" y="9"/>
                </a:cubicBezTo>
                <a:cubicBezTo>
                  <a:pt x="48" y="9"/>
                  <a:pt x="48" y="9"/>
                  <a:pt x="48" y="9"/>
                </a:cubicBezTo>
                <a:cubicBezTo>
                  <a:pt x="47" y="9"/>
                  <a:pt x="47" y="7"/>
                  <a:pt x="47" y="7"/>
                </a:cubicBezTo>
                <a:cubicBezTo>
                  <a:pt x="47" y="6"/>
                  <a:pt x="47" y="7"/>
                  <a:pt x="47" y="7"/>
                </a:cubicBezTo>
                <a:cubicBezTo>
                  <a:pt x="47" y="7"/>
                  <a:pt x="46" y="8"/>
                  <a:pt x="46" y="8"/>
                </a:cubicBezTo>
                <a:cubicBezTo>
                  <a:pt x="45" y="8"/>
                  <a:pt x="45" y="8"/>
                  <a:pt x="45" y="8"/>
                </a:cubicBezTo>
                <a:cubicBezTo>
                  <a:pt x="45" y="8"/>
                  <a:pt x="44" y="8"/>
                  <a:pt x="44" y="8"/>
                </a:cubicBezTo>
                <a:cubicBezTo>
                  <a:pt x="44" y="8"/>
                  <a:pt x="44" y="8"/>
                  <a:pt x="44" y="7"/>
                </a:cubicBezTo>
                <a:cubicBezTo>
                  <a:pt x="44" y="7"/>
                  <a:pt x="44" y="7"/>
                  <a:pt x="44" y="6"/>
                </a:cubicBezTo>
                <a:cubicBezTo>
                  <a:pt x="44" y="6"/>
                  <a:pt x="44" y="6"/>
                  <a:pt x="44" y="6"/>
                </a:cubicBezTo>
                <a:cubicBezTo>
                  <a:pt x="44" y="6"/>
                  <a:pt x="44" y="6"/>
                  <a:pt x="44" y="5"/>
                </a:cubicBezTo>
                <a:cubicBezTo>
                  <a:pt x="44" y="5"/>
                  <a:pt x="44" y="5"/>
                  <a:pt x="43" y="5"/>
                </a:cubicBezTo>
                <a:cubicBezTo>
                  <a:pt x="43" y="5"/>
                  <a:pt x="42" y="5"/>
                  <a:pt x="42" y="5"/>
                </a:cubicBezTo>
                <a:cubicBezTo>
                  <a:pt x="42" y="6"/>
                  <a:pt x="42" y="5"/>
                  <a:pt x="42" y="5"/>
                </a:cubicBezTo>
                <a:cubicBezTo>
                  <a:pt x="42" y="5"/>
                  <a:pt x="42" y="5"/>
                  <a:pt x="42" y="5"/>
                </a:cubicBezTo>
                <a:cubicBezTo>
                  <a:pt x="42" y="5"/>
                  <a:pt x="42" y="5"/>
                  <a:pt x="42" y="4"/>
                </a:cubicBezTo>
                <a:cubicBezTo>
                  <a:pt x="41" y="4"/>
                  <a:pt x="41" y="4"/>
                  <a:pt x="41" y="4"/>
                </a:cubicBezTo>
                <a:cubicBezTo>
                  <a:pt x="40" y="4"/>
                  <a:pt x="40" y="3"/>
                  <a:pt x="40" y="3"/>
                </a:cubicBezTo>
                <a:cubicBezTo>
                  <a:pt x="40" y="3"/>
                  <a:pt x="39" y="2"/>
                  <a:pt x="39" y="2"/>
                </a:cubicBezTo>
                <a:cubicBezTo>
                  <a:pt x="39" y="2"/>
                  <a:pt x="38" y="3"/>
                  <a:pt x="38" y="3"/>
                </a:cubicBezTo>
                <a:cubicBezTo>
                  <a:pt x="38" y="3"/>
                  <a:pt x="38" y="3"/>
                  <a:pt x="38" y="3"/>
                </a:cubicBezTo>
                <a:cubicBezTo>
                  <a:pt x="38" y="3"/>
                  <a:pt x="37" y="2"/>
                  <a:pt x="37" y="2"/>
                </a:cubicBezTo>
                <a:cubicBezTo>
                  <a:pt x="36" y="2"/>
                  <a:pt x="36" y="1"/>
                  <a:pt x="36" y="1"/>
                </a:cubicBezTo>
                <a:cubicBezTo>
                  <a:pt x="36" y="0"/>
                  <a:pt x="36" y="0"/>
                  <a:pt x="36" y="0"/>
                </a:cubicBezTo>
                <a:cubicBezTo>
                  <a:pt x="36" y="0"/>
                  <a:pt x="36" y="1"/>
                  <a:pt x="36" y="1"/>
                </a:cubicBezTo>
                <a:cubicBezTo>
                  <a:pt x="35" y="1"/>
                  <a:pt x="31" y="1"/>
                  <a:pt x="31" y="3"/>
                </a:cubicBezTo>
                <a:cubicBezTo>
                  <a:pt x="32" y="5"/>
                  <a:pt x="32" y="5"/>
                  <a:pt x="32" y="6"/>
                </a:cubicBezTo>
                <a:cubicBezTo>
                  <a:pt x="32" y="6"/>
                  <a:pt x="32" y="6"/>
                  <a:pt x="31" y="7"/>
                </a:cubicBezTo>
                <a:cubicBezTo>
                  <a:pt x="31" y="7"/>
                  <a:pt x="30" y="7"/>
                  <a:pt x="29" y="8"/>
                </a:cubicBezTo>
                <a:cubicBezTo>
                  <a:pt x="29" y="8"/>
                  <a:pt x="27" y="8"/>
                  <a:pt x="27" y="8"/>
                </a:cubicBezTo>
                <a:cubicBezTo>
                  <a:pt x="27" y="9"/>
                  <a:pt x="25" y="9"/>
                  <a:pt x="24" y="10"/>
                </a:cubicBezTo>
                <a:cubicBezTo>
                  <a:pt x="24" y="10"/>
                  <a:pt x="24" y="11"/>
                  <a:pt x="25" y="11"/>
                </a:cubicBezTo>
                <a:cubicBezTo>
                  <a:pt x="26" y="11"/>
                  <a:pt x="26" y="11"/>
                  <a:pt x="25" y="11"/>
                </a:cubicBezTo>
                <a:cubicBezTo>
                  <a:pt x="24" y="12"/>
                  <a:pt x="23" y="12"/>
                  <a:pt x="19" y="12"/>
                </a:cubicBezTo>
                <a:cubicBezTo>
                  <a:pt x="19" y="12"/>
                  <a:pt x="18" y="12"/>
                  <a:pt x="18" y="11"/>
                </a:cubicBezTo>
                <a:cubicBezTo>
                  <a:pt x="17" y="11"/>
                  <a:pt x="17" y="10"/>
                  <a:pt x="17" y="10"/>
                </a:cubicBezTo>
                <a:cubicBezTo>
                  <a:pt x="17" y="9"/>
                  <a:pt x="17" y="9"/>
                  <a:pt x="17" y="9"/>
                </a:cubicBezTo>
                <a:cubicBezTo>
                  <a:pt x="17" y="9"/>
                  <a:pt x="16" y="9"/>
                  <a:pt x="16" y="10"/>
                </a:cubicBezTo>
                <a:cubicBezTo>
                  <a:pt x="16" y="10"/>
                  <a:pt x="15" y="10"/>
                  <a:pt x="15" y="10"/>
                </a:cubicBezTo>
                <a:cubicBezTo>
                  <a:pt x="15" y="9"/>
                  <a:pt x="14" y="9"/>
                  <a:pt x="14" y="10"/>
                </a:cubicBezTo>
                <a:cubicBezTo>
                  <a:pt x="15" y="11"/>
                  <a:pt x="15" y="12"/>
                  <a:pt x="16" y="13"/>
                </a:cubicBezTo>
                <a:cubicBezTo>
                  <a:pt x="16" y="13"/>
                  <a:pt x="16" y="13"/>
                  <a:pt x="16" y="13"/>
                </a:cubicBezTo>
                <a:cubicBezTo>
                  <a:pt x="16" y="14"/>
                  <a:pt x="16" y="16"/>
                  <a:pt x="16" y="16"/>
                </a:cubicBezTo>
                <a:cubicBezTo>
                  <a:pt x="17" y="16"/>
                  <a:pt x="17" y="16"/>
                  <a:pt x="16" y="16"/>
                </a:cubicBezTo>
                <a:cubicBezTo>
                  <a:pt x="15" y="16"/>
                  <a:pt x="14" y="16"/>
                  <a:pt x="14" y="16"/>
                </a:cubicBezTo>
                <a:cubicBezTo>
                  <a:pt x="14" y="17"/>
                  <a:pt x="14" y="17"/>
                  <a:pt x="13" y="17"/>
                </a:cubicBezTo>
                <a:cubicBezTo>
                  <a:pt x="13" y="16"/>
                  <a:pt x="12" y="17"/>
                  <a:pt x="11" y="17"/>
                </a:cubicBezTo>
                <a:cubicBezTo>
                  <a:pt x="10" y="17"/>
                  <a:pt x="10" y="17"/>
                  <a:pt x="10" y="17"/>
                </a:cubicBezTo>
                <a:cubicBezTo>
                  <a:pt x="10" y="16"/>
                  <a:pt x="9" y="16"/>
                  <a:pt x="9" y="15"/>
                </a:cubicBezTo>
                <a:cubicBezTo>
                  <a:pt x="8" y="15"/>
                  <a:pt x="8" y="15"/>
                  <a:pt x="8" y="15"/>
                </a:cubicBezTo>
                <a:cubicBezTo>
                  <a:pt x="7" y="15"/>
                  <a:pt x="4" y="16"/>
                  <a:pt x="1" y="17"/>
                </a:cubicBezTo>
                <a:cubicBezTo>
                  <a:pt x="1" y="17"/>
                  <a:pt x="0" y="17"/>
                  <a:pt x="0" y="18"/>
                </a:cubicBezTo>
                <a:cubicBezTo>
                  <a:pt x="0" y="18"/>
                  <a:pt x="0" y="18"/>
                  <a:pt x="1" y="18"/>
                </a:cubicBezTo>
                <a:cubicBezTo>
                  <a:pt x="2" y="18"/>
                  <a:pt x="2" y="18"/>
                  <a:pt x="2" y="18"/>
                </a:cubicBezTo>
                <a:cubicBezTo>
                  <a:pt x="2" y="18"/>
                  <a:pt x="2" y="18"/>
                  <a:pt x="2" y="18"/>
                </a:cubicBezTo>
                <a:cubicBezTo>
                  <a:pt x="2" y="18"/>
                  <a:pt x="3" y="18"/>
                  <a:pt x="2" y="18"/>
                </a:cubicBezTo>
                <a:cubicBezTo>
                  <a:pt x="1" y="19"/>
                  <a:pt x="1" y="18"/>
                  <a:pt x="1" y="19"/>
                </a:cubicBezTo>
                <a:cubicBezTo>
                  <a:pt x="1" y="19"/>
                  <a:pt x="1" y="19"/>
                  <a:pt x="1" y="19"/>
                </a:cubicBezTo>
                <a:cubicBezTo>
                  <a:pt x="2" y="19"/>
                  <a:pt x="2" y="19"/>
                  <a:pt x="2" y="19"/>
                </a:cubicBezTo>
                <a:cubicBezTo>
                  <a:pt x="2" y="19"/>
                  <a:pt x="2" y="20"/>
                  <a:pt x="1" y="20"/>
                </a:cubicBezTo>
                <a:cubicBezTo>
                  <a:pt x="1" y="20"/>
                  <a:pt x="0" y="20"/>
                  <a:pt x="0" y="20"/>
                </a:cubicBezTo>
                <a:cubicBezTo>
                  <a:pt x="1" y="21"/>
                  <a:pt x="2" y="22"/>
                  <a:pt x="3" y="21"/>
                </a:cubicBezTo>
                <a:cubicBezTo>
                  <a:pt x="3" y="21"/>
                  <a:pt x="5" y="20"/>
                  <a:pt x="8" y="23"/>
                </a:cubicBezTo>
                <a:cubicBezTo>
                  <a:pt x="8" y="23"/>
                  <a:pt x="8" y="23"/>
                  <a:pt x="8" y="23"/>
                </a:cubicBezTo>
                <a:cubicBezTo>
                  <a:pt x="8" y="23"/>
                  <a:pt x="8" y="23"/>
                  <a:pt x="8" y="23"/>
                </a:cubicBezTo>
                <a:cubicBezTo>
                  <a:pt x="8" y="23"/>
                  <a:pt x="8" y="23"/>
                  <a:pt x="9" y="23"/>
                </a:cubicBezTo>
                <a:cubicBezTo>
                  <a:pt x="9" y="23"/>
                  <a:pt x="9" y="22"/>
                  <a:pt x="9" y="23"/>
                </a:cubicBezTo>
                <a:cubicBezTo>
                  <a:pt x="10" y="23"/>
                  <a:pt x="11" y="24"/>
                  <a:pt x="11" y="24"/>
                </a:cubicBezTo>
                <a:cubicBezTo>
                  <a:pt x="11" y="24"/>
                  <a:pt x="11" y="24"/>
                  <a:pt x="11" y="24"/>
                </a:cubicBezTo>
                <a:cubicBezTo>
                  <a:pt x="11" y="24"/>
                  <a:pt x="11" y="25"/>
                  <a:pt x="13" y="25"/>
                </a:cubicBezTo>
                <a:cubicBezTo>
                  <a:pt x="14" y="24"/>
                  <a:pt x="14" y="25"/>
                  <a:pt x="15" y="25"/>
                </a:cubicBezTo>
                <a:cubicBezTo>
                  <a:pt x="15" y="25"/>
                  <a:pt x="15" y="25"/>
                  <a:pt x="14" y="25"/>
                </a:cubicBezTo>
                <a:cubicBezTo>
                  <a:pt x="14" y="25"/>
                  <a:pt x="13" y="25"/>
                  <a:pt x="13" y="25"/>
                </a:cubicBezTo>
                <a:cubicBezTo>
                  <a:pt x="13" y="26"/>
                  <a:pt x="12" y="26"/>
                  <a:pt x="13" y="26"/>
                </a:cubicBezTo>
                <a:cubicBezTo>
                  <a:pt x="13" y="26"/>
                  <a:pt x="14" y="26"/>
                  <a:pt x="13" y="27"/>
                </a:cubicBezTo>
                <a:cubicBezTo>
                  <a:pt x="13" y="27"/>
                  <a:pt x="13" y="28"/>
                  <a:pt x="14" y="28"/>
                </a:cubicBezTo>
                <a:cubicBezTo>
                  <a:pt x="14" y="29"/>
                  <a:pt x="14" y="29"/>
                  <a:pt x="15" y="30"/>
                </a:cubicBezTo>
                <a:cubicBezTo>
                  <a:pt x="15" y="30"/>
                  <a:pt x="15" y="30"/>
                  <a:pt x="15" y="30"/>
                </a:cubicBezTo>
                <a:cubicBezTo>
                  <a:pt x="16" y="30"/>
                  <a:pt x="18" y="31"/>
                  <a:pt x="18" y="31"/>
                </a:cubicBezTo>
                <a:cubicBezTo>
                  <a:pt x="18" y="31"/>
                  <a:pt x="18" y="31"/>
                  <a:pt x="18" y="31"/>
                </a:cubicBezTo>
                <a:cubicBezTo>
                  <a:pt x="18" y="31"/>
                  <a:pt x="18" y="32"/>
                  <a:pt x="18" y="33"/>
                </a:cubicBezTo>
                <a:cubicBezTo>
                  <a:pt x="18" y="33"/>
                  <a:pt x="18" y="33"/>
                  <a:pt x="18" y="33"/>
                </a:cubicBezTo>
                <a:cubicBezTo>
                  <a:pt x="18" y="34"/>
                  <a:pt x="18" y="34"/>
                  <a:pt x="18" y="34"/>
                </a:cubicBezTo>
                <a:cubicBezTo>
                  <a:pt x="18" y="34"/>
                  <a:pt x="18" y="34"/>
                  <a:pt x="18" y="34"/>
                </a:cubicBezTo>
                <a:cubicBezTo>
                  <a:pt x="18" y="34"/>
                  <a:pt x="17" y="34"/>
                  <a:pt x="18" y="35"/>
                </a:cubicBezTo>
                <a:cubicBezTo>
                  <a:pt x="18" y="35"/>
                  <a:pt x="18" y="36"/>
                  <a:pt x="18" y="36"/>
                </a:cubicBezTo>
                <a:cubicBezTo>
                  <a:pt x="18" y="36"/>
                  <a:pt x="18" y="39"/>
                  <a:pt x="18" y="40"/>
                </a:cubicBezTo>
                <a:cubicBezTo>
                  <a:pt x="18" y="40"/>
                  <a:pt x="18" y="40"/>
                  <a:pt x="18" y="41"/>
                </a:cubicBezTo>
                <a:cubicBezTo>
                  <a:pt x="19" y="41"/>
                  <a:pt x="18" y="41"/>
                  <a:pt x="18" y="41"/>
                </a:cubicBezTo>
                <a:cubicBezTo>
                  <a:pt x="18" y="41"/>
                  <a:pt x="17" y="42"/>
                  <a:pt x="17" y="43"/>
                </a:cubicBezTo>
                <a:cubicBezTo>
                  <a:pt x="17" y="44"/>
                  <a:pt x="17" y="48"/>
                  <a:pt x="16" y="48"/>
                </a:cubicBezTo>
                <a:cubicBezTo>
                  <a:pt x="16" y="48"/>
                  <a:pt x="15" y="49"/>
                  <a:pt x="15" y="49"/>
                </a:cubicBezTo>
                <a:cubicBezTo>
                  <a:pt x="16" y="49"/>
                  <a:pt x="17" y="49"/>
                  <a:pt x="17" y="50"/>
                </a:cubicBezTo>
                <a:cubicBezTo>
                  <a:pt x="17" y="50"/>
                  <a:pt x="17" y="50"/>
                  <a:pt x="17" y="50"/>
                </a:cubicBezTo>
                <a:cubicBezTo>
                  <a:pt x="17" y="50"/>
                  <a:pt x="17" y="50"/>
                  <a:pt x="17" y="50"/>
                </a:cubicBezTo>
                <a:cubicBezTo>
                  <a:pt x="17" y="50"/>
                  <a:pt x="17" y="50"/>
                  <a:pt x="17" y="50"/>
                </a:cubicBezTo>
                <a:cubicBezTo>
                  <a:pt x="16" y="51"/>
                  <a:pt x="16" y="51"/>
                  <a:pt x="17" y="51"/>
                </a:cubicBezTo>
                <a:cubicBezTo>
                  <a:pt x="18" y="51"/>
                  <a:pt x="20" y="51"/>
                  <a:pt x="20" y="51"/>
                </a:cubicBezTo>
                <a:cubicBezTo>
                  <a:pt x="20" y="51"/>
                  <a:pt x="20" y="52"/>
                  <a:pt x="20" y="52"/>
                </a:cubicBezTo>
                <a:cubicBezTo>
                  <a:pt x="20" y="52"/>
                  <a:pt x="21" y="53"/>
                  <a:pt x="22" y="52"/>
                </a:cubicBezTo>
                <a:cubicBezTo>
                  <a:pt x="22" y="52"/>
                  <a:pt x="22" y="52"/>
                  <a:pt x="22" y="52"/>
                </a:cubicBezTo>
                <a:cubicBezTo>
                  <a:pt x="22" y="52"/>
                  <a:pt x="23" y="53"/>
                  <a:pt x="24" y="53"/>
                </a:cubicBezTo>
                <a:cubicBezTo>
                  <a:pt x="25" y="53"/>
                  <a:pt x="26" y="53"/>
                  <a:pt x="27" y="53"/>
                </a:cubicBezTo>
                <a:cubicBezTo>
                  <a:pt x="27" y="53"/>
                  <a:pt x="27" y="53"/>
                  <a:pt x="27" y="53"/>
                </a:cubicBezTo>
                <a:cubicBezTo>
                  <a:pt x="27" y="52"/>
                  <a:pt x="27" y="52"/>
                  <a:pt x="28" y="52"/>
                </a:cubicBezTo>
                <a:cubicBezTo>
                  <a:pt x="28" y="52"/>
                  <a:pt x="30" y="53"/>
                  <a:pt x="31" y="54"/>
                </a:cubicBezTo>
                <a:cubicBezTo>
                  <a:pt x="31" y="53"/>
                  <a:pt x="31" y="53"/>
                  <a:pt x="31" y="53"/>
                </a:cubicBezTo>
                <a:cubicBezTo>
                  <a:pt x="31" y="53"/>
                  <a:pt x="32" y="54"/>
                  <a:pt x="32" y="54"/>
                </a:cubicBezTo>
                <a:cubicBezTo>
                  <a:pt x="32" y="54"/>
                  <a:pt x="32" y="54"/>
                  <a:pt x="32" y="54"/>
                </a:cubicBezTo>
                <a:cubicBezTo>
                  <a:pt x="32" y="54"/>
                  <a:pt x="32" y="54"/>
                  <a:pt x="32" y="54"/>
                </a:cubicBezTo>
                <a:cubicBezTo>
                  <a:pt x="33" y="54"/>
                  <a:pt x="34" y="55"/>
                  <a:pt x="34" y="55"/>
                </a:cubicBezTo>
                <a:cubicBezTo>
                  <a:pt x="35" y="55"/>
                  <a:pt x="36" y="55"/>
                  <a:pt x="37" y="55"/>
                </a:cubicBezTo>
                <a:cubicBezTo>
                  <a:pt x="38" y="55"/>
                  <a:pt x="39" y="55"/>
                  <a:pt x="39" y="54"/>
                </a:cubicBezTo>
                <a:cubicBezTo>
                  <a:pt x="39" y="54"/>
                  <a:pt x="39" y="54"/>
                  <a:pt x="39" y="54"/>
                </a:cubicBezTo>
                <a:cubicBezTo>
                  <a:pt x="39" y="53"/>
                  <a:pt x="39" y="52"/>
                  <a:pt x="39" y="52"/>
                </a:cubicBezTo>
                <a:cubicBezTo>
                  <a:pt x="38" y="52"/>
                  <a:pt x="38" y="52"/>
                  <a:pt x="39" y="51"/>
                </a:cubicBezTo>
                <a:cubicBezTo>
                  <a:pt x="39" y="51"/>
                  <a:pt x="40" y="49"/>
                  <a:pt x="41" y="49"/>
                </a:cubicBezTo>
                <a:cubicBezTo>
                  <a:pt x="43" y="48"/>
                  <a:pt x="43" y="48"/>
                  <a:pt x="43" y="48"/>
                </a:cubicBezTo>
                <a:cubicBezTo>
                  <a:pt x="43" y="48"/>
                  <a:pt x="44" y="48"/>
                  <a:pt x="44" y="48"/>
                </a:cubicBezTo>
                <a:cubicBezTo>
                  <a:pt x="45" y="49"/>
                  <a:pt x="46" y="48"/>
                  <a:pt x="47" y="48"/>
                </a:cubicBezTo>
                <a:cubicBezTo>
                  <a:pt x="47" y="48"/>
                  <a:pt x="47" y="48"/>
                  <a:pt x="47" y="48"/>
                </a:cubicBezTo>
                <a:cubicBezTo>
                  <a:pt x="47" y="49"/>
                  <a:pt x="47" y="49"/>
                  <a:pt x="47" y="49"/>
                </a:cubicBezTo>
                <a:cubicBezTo>
                  <a:pt x="48" y="49"/>
                  <a:pt x="48" y="49"/>
                  <a:pt x="48" y="49"/>
                </a:cubicBezTo>
                <a:cubicBezTo>
                  <a:pt x="48" y="49"/>
                  <a:pt x="48" y="49"/>
                  <a:pt x="48" y="49"/>
                </a:cubicBezTo>
                <a:cubicBezTo>
                  <a:pt x="49" y="49"/>
                  <a:pt x="49" y="49"/>
                  <a:pt x="50" y="49"/>
                </a:cubicBezTo>
                <a:cubicBezTo>
                  <a:pt x="50" y="49"/>
                  <a:pt x="50" y="49"/>
                  <a:pt x="50" y="49"/>
                </a:cubicBezTo>
                <a:cubicBezTo>
                  <a:pt x="50" y="50"/>
                  <a:pt x="50" y="50"/>
                  <a:pt x="51" y="50"/>
                </a:cubicBezTo>
                <a:cubicBezTo>
                  <a:pt x="51" y="50"/>
                  <a:pt x="52" y="50"/>
                  <a:pt x="52" y="50"/>
                </a:cubicBezTo>
                <a:cubicBezTo>
                  <a:pt x="52" y="51"/>
                  <a:pt x="52" y="51"/>
                  <a:pt x="53" y="51"/>
                </a:cubicBezTo>
                <a:cubicBezTo>
                  <a:pt x="54" y="51"/>
                  <a:pt x="54" y="50"/>
                  <a:pt x="54" y="51"/>
                </a:cubicBezTo>
                <a:cubicBezTo>
                  <a:pt x="54" y="51"/>
                  <a:pt x="54" y="51"/>
                  <a:pt x="54" y="51"/>
                </a:cubicBezTo>
                <a:cubicBezTo>
                  <a:pt x="55" y="51"/>
                  <a:pt x="55" y="51"/>
                  <a:pt x="57" y="49"/>
                </a:cubicBezTo>
                <a:cubicBezTo>
                  <a:pt x="57" y="49"/>
                  <a:pt x="58" y="48"/>
                  <a:pt x="59" y="48"/>
                </a:cubicBezTo>
                <a:cubicBezTo>
                  <a:pt x="59" y="48"/>
                  <a:pt x="60" y="47"/>
                  <a:pt x="60" y="47"/>
                </a:cubicBezTo>
                <a:cubicBezTo>
                  <a:pt x="60" y="47"/>
                  <a:pt x="60" y="47"/>
                  <a:pt x="61" y="46"/>
                </a:cubicBezTo>
                <a:cubicBezTo>
                  <a:pt x="61" y="46"/>
                  <a:pt x="62" y="45"/>
                  <a:pt x="62" y="45"/>
                </a:cubicBezTo>
                <a:cubicBezTo>
                  <a:pt x="62" y="45"/>
                  <a:pt x="62" y="44"/>
                  <a:pt x="61" y="44"/>
                </a:cubicBezTo>
                <a:cubicBezTo>
                  <a:pt x="61" y="44"/>
                  <a:pt x="58" y="43"/>
                  <a:pt x="58" y="43"/>
                </a:cubicBezTo>
                <a:cubicBezTo>
                  <a:pt x="58" y="43"/>
                  <a:pt x="58" y="43"/>
                  <a:pt x="58" y="43"/>
                </a:cubicBezTo>
                <a:cubicBezTo>
                  <a:pt x="58" y="42"/>
                  <a:pt x="58" y="41"/>
                  <a:pt x="58" y="41"/>
                </a:cubicBezTo>
                <a:cubicBezTo>
                  <a:pt x="58" y="41"/>
                  <a:pt x="58" y="41"/>
                  <a:pt x="58" y="41"/>
                </a:cubicBezTo>
                <a:cubicBezTo>
                  <a:pt x="58" y="41"/>
                  <a:pt x="59" y="41"/>
                  <a:pt x="58" y="41"/>
                </a:cubicBezTo>
                <a:cubicBezTo>
                  <a:pt x="58" y="40"/>
                  <a:pt x="56" y="38"/>
                  <a:pt x="56" y="38"/>
                </a:cubicBezTo>
                <a:cubicBezTo>
                  <a:pt x="56" y="38"/>
                  <a:pt x="56" y="38"/>
                  <a:pt x="57" y="38"/>
                </a:cubicBezTo>
                <a:cubicBezTo>
                  <a:pt x="57" y="38"/>
                  <a:pt x="59" y="37"/>
                  <a:pt x="59" y="37"/>
                </a:cubicBezTo>
                <a:cubicBezTo>
                  <a:pt x="59" y="37"/>
                  <a:pt x="59" y="37"/>
                  <a:pt x="59" y="37"/>
                </a:cubicBezTo>
                <a:cubicBezTo>
                  <a:pt x="59" y="37"/>
                  <a:pt x="59" y="37"/>
                  <a:pt x="59" y="37"/>
                </a:cubicBezTo>
                <a:cubicBezTo>
                  <a:pt x="59" y="37"/>
                  <a:pt x="59" y="36"/>
                  <a:pt x="59" y="36"/>
                </a:cubicBezTo>
                <a:cubicBezTo>
                  <a:pt x="59" y="36"/>
                  <a:pt x="58" y="36"/>
                  <a:pt x="58" y="36"/>
                </a:cubicBezTo>
                <a:cubicBezTo>
                  <a:pt x="58" y="36"/>
                  <a:pt x="57" y="34"/>
                  <a:pt x="57" y="34"/>
                </a:cubicBezTo>
                <a:cubicBezTo>
                  <a:pt x="57" y="34"/>
                  <a:pt x="57" y="34"/>
                  <a:pt x="57" y="34"/>
                </a:cubicBezTo>
                <a:cubicBezTo>
                  <a:pt x="58" y="34"/>
                  <a:pt x="58" y="33"/>
                  <a:pt x="58" y="33"/>
                </a:cubicBezTo>
                <a:cubicBezTo>
                  <a:pt x="58" y="33"/>
                  <a:pt x="58" y="33"/>
                  <a:pt x="58" y="33"/>
                </a:cubicBezTo>
                <a:cubicBezTo>
                  <a:pt x="58" y="33"/>
                  <a:pt x="58" y="32"/>
                  <a:pt x="58" y="32"/>
                </a:cubicBezTo>
                <a:cubicBezTo>
                  <a:pt x="58" y="32"/>
                  <a:pt x="57" y="32"/>
                  <a:pt x="57" y="32"/>
                </a:cubicBezTo>
                <a:cubicBezTo>
                  <a:pt x="57" y="32"/>
                  <a:pt x="57" y="31"/>
                  <a:pt x="57" y="30"/>
                </a:cubicBezTo>
                <a:cubicBezTo>
                  <a:pt x="57" y="30"/>
                  <a:pt x="57" y="30"/>
                  <a:pt x="57" y="30"/>
                </a:cubicBezTo>
                <a:cubicBezTo>
                  <a:pt x="57" y="30"/>
                  <a:pt x="57" y="30"/>
                  <a:pt x="56" y="30"/>
                </a:cubicBezTo>
                <a:cubicBezTo>
                  <a:pt x="56" y="30"/>
                  <a:pt x="56" y="30"/>
                  <a:pt x="56" y="30"/>
                </a:cubicBezTo>
                <a:cubicBezTo>
                  <a:pt x="56" y="30"/>
                  <a:pt x="55" y="30"/>
                  <a:pt x="55" y="30"/>
                </a:cubicBezTo>
                <a:cubicBezTo>
                  <a:pt x="55" y="30"/>
                  <a:pt x="55" y="30"/>
                  <a:pt x="55" y="30"/>
                </a:cubicBezTo>
                <a:cubicBezTo>
                  <a:pt x="55" y="31"/>
                  <a:pt x="54" y="31"/>
                  <a:pt x="54" y="31"/>
                </a:cubicBezTo>
                <a:cubicBezTo>
                  <a:pt x="54" y="31"/>
                  <a:pt x="54" y="31"/>
                  <a:pt x="54" y="31"/>
                </a:cubicBezTo>
                <a:cubicBezTo>
                  <a:pt x="54" y="31"/>
                  <a:pt x="53" y="32"/>
                  <a:pt x="53" y="32"/>
                </a:cubicBezTo>
                <a:cubicBezTo>
                  <a:pt x="53" y="32"/>
                  <a:pt x="53" y="32"/>
                  <a:pt x="53" y="31"/>
                </a:cubicBezTo>
                <a:cubicBezTo>
                  <a:pt x="54" y="31"/>
                  <a:pt x="54" y="31"/>
                  <a:pt x="54" y="31"/>
                </a:cubicBezTo>
                <a:cubicBezTo>
                  <a:pt x="54" y="31"/>
                  <a:pt x="54" y="31"/>
                  <a:pt x="54" y="31"/>
                </a:cubicBezTo>
                <a:cubicBezTo>
                  <a:pt x="54" y="30"/>
                  <a:pt x="54" y="30"/>
                  <a:pt x="54" y="30"/>
                </a:cubicBezTo>
                <a:cubicBezTo>
                  <a:pt x="54" y="30"/>
                  <a:pt x="54" y="30"/>
                  <a:pt x="54" y="30"/>
                </a:cubicBezTo>
                <a:cubicBezTo>
                  <a:pt x="54" y="30"/>
                  <a:pt x="54" y="29"/>
                  <a:pt x="54" y="29"/>
                </a:cubicBezTo>
                <a:cubicBezTo>
                  <a:pt x="54" y="29"/>
                  <a:pt x="55" y="28"/>
                  <a:pt x="55" y="28"/>
                </a:cubicBezTo>
                <a:cubicBezTo>
                  <a:pt x="55" y="28"/>
                  <a:pt x="55" y="28"/>
                  <a:pt x="55" y="28"/>
                </a:cubicBezTo>
                <a:cubicBezTo>
                  <a:pt x="56" y="27"/>
                  <a:pt x="56" y="27"/>
                  <a:pt x="56" y="27"/>
                </a:cubicBezTo>
                <a:cubicBezTo>
                  <a:pt x="56" y="27"/>
                  <a:pt x="56" y="27"/>
                  <a:pt x="56" y="27"/>
                </a:cubicBezTo>
                <a:cubicBezTo>
                  <a:pt x="56" y="27"/>
                  <a:pt x="57" y="26"/>
                  <a:pt x="57" y="26"/>
                </a:cubicBezTo>
                <a:cubicBezTo>
                  <a:pt x="57" y="26"/>
                  <a:pt x="58" y="25"/>
                  <a:pt x="58" y="25"/>
                </a:cubicBezTo>
                <a:cubicBezTo>
                  <a:pt x="58" y="25"/>
                  <a:pt x="58" y="25"/>
                  <a:pt x="58" y="25"/>
                </a:cubicBezTo>
                <a:cubicBezTo>
                  <a:pt x="58" y="25"/>
                  <a:pt x="59" y="24"/>
                  <a:pt x="58" y="24"/>
                </a:cubicBezTo>
                <a:cubicBezTo>
                  <a:pt x="58" y="24"/>
                  <a:pt x="58" y="24"/>
                  <a:pt x="58" y="24"/>
                </a:cubicBezTo>
                <a:cubicBezTo>
                  <a:pt x="58" y="24"/>
                  <a:pt x="57" y="24"/>
                  <a:pt x="58" y="24"/>
                </a:cubicBezTo>
                <a:cubicBezTo>
                  <a:pt x="58" y="24"/>
                  <a:pt x="58" y="24"/>
                  <a:pt x="58" y="24"/>
                </a:cubicBezTo>
                <a:cubicBezTo>
                  <a:pt x="58" y="24"/>
                  <a:pt x="58" y="23"/>
                  <a:pt x="58" y="23"/>
                </a:cubicBezTo>
                <a:cubicBezTo>
                  <a:pt x="59" y="24"/>
                  <a:pt x="59" y="23"/>
                  <a:pt x="59" y="24"/>
                </a:cubicBezTo>
                <a:cubicBezTo>
                  <a:pt x="59" y="24"/>
                  <a:pt x="59" y="24"/>
                  <a:pt x="59" y="24"/>
                </a:cubicBezTo>
                <a:cubicBezTo>
                  <a:pt x="59" y="24"/>
                  <a:pt x="59" y="24"/>
                  <a:pt x="60" y="24"/>
                </a:cubicBezTo>
                <a:cubicBezTo>
                  <a:pt x="60" y="24"/>
                  <a:pt x="60" y="24"/>
                  <a:pt x="60" y="24"/>
                </a:cubicBezTo>
                <a:cubicBezTo>
                  <a:pt x="60" y="24"/>
                  <a:pt x="60" y="24"/>
                  <a:pt x="60" y="24"/>
                </a:cubicBezTo>
                <a:cubicBezTo>
                  <a:pt x="60" y="24"/>
                  <a:pt x="61" y="24"/>
                  <a:pt x="61" y="23"/>
                </a:cubicBezTo>
                <a:cubicBezTo>
                  <a:pt x="61" y="23"/>
                  <a:pt x="61" y="23"/>
                  <a:pt x="61" y="23"/>
                </a:cubicBezTo>
                <a:cubicBezTo>
                  <a:pt x="61" y="23"/>
                  <a:pt x="61" y="23"/>
                  <a:pt x="61" y="23"/>
                </a:cubicBezTo>
                <a:cubicBezTo>
                  <a:pt x="61" y="23"/>
                  <a:pt x="61" y="23"/>
                  <a:pt x="61" y="23"/>
                </a:cubicBezTo>
                <a:cubicBezTo>
                  <a:pt x="61" y="22"/>
                  <a:pt x="61" y="22"/>
                  <a:pt x="61" y="22"/>
                </a:cubicBezTo>
                <a:cubicBezTo>
                  <a:pt x="61" y="22"/>
                  <a:pt x="61" y="20"/>
                  <a:pt x="61" y="20"/>
                </a:cubicBezTo>
                <a:cubicBezTo>
                  <a:pt x="61" y="20"/>
                  <a:pt x="61" y="19"/>
                  <a:pt x="62" y="19"/>
                </a:cubicBezTo>
                <a:cubicBezTo>
                  <a:pt x="62" y="19"/>
                  <a:pt x="63" y="16"/>
                  <a:pt x="63" y="16"/>
                </a:cubicBezTo>
                <a:cubicBezTo>
                  <a:pt x="63" y="16"/>
                  <a:pt x="63" y="16"/>
                  <a:pt x="63" y="16"/>
                </a:cubicBezTo>
                <a:cubicBezTo>
                  <a:pt x="63" y="16"/>
                  <a:pt x="64" y="14"/>
                  <a:pt x="64" y="14"/>
                </a:cubicBezTo>
                <a:cubicBezTo>
                  <a:pt x="64" y="14"/>
                  <a:pt x="64" y="14"/>
                  <a:pt x="64" y="14"/>
                </a:cubicBezTo>
                <a:cubicBezTo>
                  <a:pt x="64" y="14"/>
                  <a:pt x="63" y="14"/>
                  <a:pt x="63" y="14"/>
                </a:cubicBezTo>
                <a:cubicBezTo>
                  <a:pt x="63" y="14"/>
                  <a:pt x="62" y="14"/>
                  <a:pt x="62" y="14"/>
                </a:cubicBezTo>
                <a:cubicBezTo>
                  <a:pt x="62" y="14"/>
                  <a:pt x="62" y="14"/>
                  <a:pt x="62" y="14"/>
                </a:cubicBezTo>
                <a:cubicBezTo>
                  <a:pt x="62" y="14"/>
                  <a:pt x="61" y="14"/>
                  <a:pt x="61" y="14"/>
                </a:cubicBezTo>
                <a:cubicBezTo>
                  <a:pt x="61" y="14"/>
                  <a:pt x="60" y="13"/>
                  <a:pt x="60" y="13"/>
                </a:cubicBezTo>
                <a:cubicBezTo>
                  <a:pt x="60" y="13"/>
                  <a:pt x="60" y="13"/>
                  <a:pt x="60" y="13"/>
                </a:cubicBezTo>
                <a:cubicBezTo>
                  <a:pt x="60" y="13"/>
                  <a:pt x="59" y="13"/>
                  <a:pt x="59" y="13"/>
                </a:cubicBezTo>
                <a:cubicBezTo>
                  <a:pt x="59" y="13"/>
                  <a:pt x="58" y="13"/>
                  <a:pt x="58" y="13"/>
                </a:cubicBezTo>
                <a:cubicBezTo>
                  <a:pt x="58" y="13"/>
                  <a:pt x="57" y="13"/>
                  <a:pt x="57" y="13"/>
                </a:cubicBezTo>
                <a:cubicBezTo>
                  <a:pt x="57" y="13"/>
                  <a:pt x="57" y="13"/>
                  <a:pt x="57" y="12"/>
                </a:cubicBezTo>
                <a:cubicBezTo>
                  <a:pt x="57" y="12"/>
                  <a:pt x="56" y="12"/>
                  <a:pt x="56" y="12"/>
                </a:cubicBezTo>
                <a:cubicBezTo>
                  <a:pt x="56" y="11"/>
                  <a:pt x="56" y="11"/>
                  <a:pt x="56" y="11"/>
                </a:cubicBezTo>
                <a:cubicBezTo>
                  <a:pt x="56" y="11"/>
                  <a:pt x="55" y="11"/>
                  <a:pt x="55"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4" name="Freeform 928"/>
          <p:cNvSpPr>
            <a:spLocks/>
          </p:cNvSpPr>
          <p:nvPr/>
        </p:nvSpPr>
        <p:spPr bwMode="auto">
          <a:xfrm>
            <a:off x="4215698" y="3214144"/>
            <a:ext cx="5641" cy="13161"/>
          </a:xfrm>
          <a:custGeom>
            <a:avLst/>
            <a:gdLst/>
            <a:ahLst/>
            <a:cxnLst>
              <a:cxn ang="0">
                <a:pos x="1" y="1"/>
              </a:cxn>
              <a:cxn ang="0">
                <a:pos x="1" y="1"/>
              </a:cxn>
              <a:cxn ang="0">
                <a:pos x="1" y="1"/>
              </a:cxn>
              <a:cxn ang="0">
                <a:pos x="0" y="0"/>
              </a:cxn>
              <a:cxn ang="0">
                <a:pos x="0" y="1"/>
              </a:cxn>
              <a:cxn ang="0">
                <a:pos x="0" y="1"/>
              </a:cxn>
              <a:cxn ang="0">
                <a:pos x="0" y="1"/>
              </a:cxn>
              <a:cxn ang="0">
                <a:pos x="1" y="1"/>
              </a:cxn>
            </a:cxnLst>
            <a:rect l="0" t="0" r="r" b="b"/>
            <a:pathLst>
              <a:path w="1" h="2">
                <a:moveTo>
                  <a:pt x="1" y="1"/>
                </a:moveTo>
                <a:cubicBezTo>
                  <a:pt x="1" y="1"/>
                  <a:pt x="1" y="1"/>
                  <a:pt x="1" y="1"/>
                </a:cubicBezTo>
                <a:cubicBezTo>
                  <a:pt x="1" y="1"/>
                  <a:pt x="1" y="1"/>
                  <a:pt x="1" y="1"/>
                </a:cubicBezTo>
                <a:cubicBezTo>
                  <a:pt x="1" y="1"/>
                  <a:pt x="0" y="0"/>
                  <a:pt x="0" y="0"/>
                </a:cubicBezTo>
                <a:cubicBezTo>
                  <a:pt x="0" y="0"/>
                  <a:pt x="0" y="0"/>
                  <a:pt x="0" y="1"/>
                </a:cubicBezTo>
                <a:cubicBezTo>
                  <a:pt x="0" y="1"/>
                  <a:pt x="0" y="1"/>
                  <a:pt x="0" y="1"/>
                </a:cubicBezTo>
                <a:cubicBezTo>
                  <a:pt x="0" y="1"/>
                  <a:pt x="0" y="2"/>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5" name="Freeform 929"/>
          <p:cNvSpPr>
            <a:spLocks/>
          </p:cNvSpPr>
          <p:nvPr/>
        </p:nvSpPr>
        <p:spPr bwMode="auto">
          <a:xfrm>
            <a:off x="3625311" y="3719922"/>
            <a:ext cx="7521" cy="11281"/>
          </a:xfrm>
          <a:custGeom>
            <a:avLst/>
            <a:gdLst/>
            <a:ahLst/>
            <a:cxnLst>
              <a:cxn ang="0">
                <a:pos x="0" y="1"/>
              </a:cxn>
              <a:cxn ang="0">
                <a:pos x="0" y="2"/>
              </a:cxn>
              <a:cxn ang="0">
                <a:pos x="1" y="1"/>
              </a:cxn>
              <a:cxn ang="0">
                <a:pos x="0" y="1"/>
              </a:cxn>
            </a:cxnLst>
            <a:rect l="0" t="0" r="r" b="b"/>
            <a:pathLst>
              <a:path w="1" h="2">
                <a:moveTo>
                  <a:pt x="0" y="1"/>
                </a:moveTo>
                <a:cubicBezTo>
                  <a:pt x="0" y="1"/>
                  <a:pt x="0" y="1"/>
                  <a:pt x="0" y="2"/>
                </a:cubicBezTo>
                <a:cubicBezTo>
                  <a:pt x="1" y="2"/>
                  <a:pt x="1" y="1"/>
                  <a:pt x="1"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6" name="Freeform 930"/>
          <p:cNvSpPr>
            <a:spLocks/>
          </p:cNvSpPr>
          <p:nvPr/>
        </p:nvSpPr>
        <p:spPr bwMode="auto">
          <a:xfrm>
            <a:off x="3625311" y="3687958"/>
            <a:ext cx="13161" cy="13161"/>
          </a:xfrm>
          <a:custGeom>
            <a:avLst/>
            <a:gdLst/>
            <a:ahLst/>
            <a:cxnLst>
              <a:cxn ang="0">
                <a:pos x="1" y="0"/>
              </a:cxn>
              <a:cxn ang="0">
                <a:pos x="1" y="1"/>
              </a:cxn>
              <a:cxn ang="0">
                <a:pos x="2" y="1"/>
              </a:cxn>
              <a:cxn ang="0">
                <a:pos x="1" y="0"/>
              </a:cxn>
            </a:cxnLst>
            <a:rect l="0" t="0" r="r" b="b"/>
            <a:pathLst>
              <a:path w="2" h="2">
                <a:moveTo>
                  <a:pt x="1" y="0"/>
                </a:moveTo>
                <a:cubicBezTo>
                  <a:pt x="0" y="0"/>
                  <a:pt x="1" y="1"/>
                  <a:pt x="1" y="1"/>
                </a:cubicBezTo>
                <a:cubicBezTo>
                  <a:pt x="2" y="2"/>
                  <a:pt x="2" y="1"/>
                  <a:pt x="2" y="1"/>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7" name="Freeform 931"/>
          <p:cNvSpPr>
            <a:spLocks/>
          </p:cNvSpPr>
          <p:nvPr/>
        </p:nvSpPr>
        <p:spPr bwMode="auto">
          <a:xfrm>
            <a:off x="3649753" y="3712401"/>
            <a:ext cx="7521" cy="7521"/>
          </a:xfrm>
          <a:custGeom>
            <a:avLst/>
            <a:gdLst/>
            <a:ahLst/>
            <a:cxnLst>
              <a:cxn ang="0">
                <a:pos x="0" y="0"/>
              </a:cxn>
              <a:cxn ang="0">
                <a:pos x="0" y="0"/>
              </a:cxn>
              <a:cxn ang="0">
                <a:pos x="1" y="0"/>
              </a:cxn>
              <a:cxn ang="0">
                <a:pos x="0" y="0"/>
              </a:cxn>
            </a:cxnLst>
            <a:rect l="0" t="0" r="r" b="b"/>
            <a:pathLst>
              <a:path w="1" h="1">
                <a:moveTo>
                  <a:pt x="0" y="0"/>
                </a:moveTo>
                <a:cubicBezTo>
                  <a:pt x="0" y="0"/>
                  <a:pt x="0" y="0"/>
                  <a:pt x="0" y="0"/>
                </a:cubicBezTo>
                <a:cubicBezTo>
                  <a:pt x="0" y="1"/>
                  <a:pt x="1" y="1"/>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8" name="Freeform 932"/>
          <p:cNvSpPr>
            <a:spLocks/>
          </p:cNvSpPr>
          <p:nvPr/>
        </p:nvSpPr>
        <p:spPr bwMode="auto">
          <a:xfrm>
            <a:off x="3662915" y="3701119"/>
            <a:ext cx="24443" cy="18802"/>
          </a:xfrm>
          <a:custGeom>
            <a:avLst/>
            <a:gdLst/>
            <a:ahLst/>
            <a:cxnLst>
              <a:cxn ang="0">
                <a:pos x="1" y="3"/>
              </a:cxn>
              <a:cxn ang="0">
                <a:pos x="2" y="2"/>
              </a:cxn>
              <a:cxn ang="0">
                <a:pos x="3" y="0"/>
              </a:cxn>
              <a:cxn ang="0">
                <a:pos x="3" y="0"/>
              </a:cxn>
              <a:cxn ang="0">
                <a:pos x="2" y="0"/>
              </a:cxn>
              <a:cxn ang="0">
                <a:pos x="0" y="1"/>
              </a:cxn>
              <a:cxn ang="0">
                <a:pos x="0" y="1"/>
              </a:cxn>
              <a:cxn ang="0">
                <a:pos x="1" y="3"/>
              </a:cxn>
            </a:cxnLst>
            <a:rect l="0" t="0" r="r" b="b"/>
            <a:pathLst>
              <a:path w="4" h="3">
                <a:moveTo>
                  <a:pt x="1" y="3"/>
                </a:moveTo>
                <a:cubicBezTo>
                  <a:pt x="1" y="3"/>
                  <a:pt x="2" y="2"/>
                  <a:pt x="2" y="2"/>
                </a:cubicBezTo>
                <a:cubicBezTo>
                  <a:pt x="2" y="2"/>
                  <a:pt x="3" y="1"/>
                  <a:pt x="3" y="0"/>
                </a:cubicBezTo>
                <a:cubicBezTo>
                  <a:pt x="4" y="0"/>
                  <a:pt x="3" y="0"/>
                  <a:pt x="3" y="0"/>
                </a:cubicBezTo>
                <a:cubicBezTo>
                  <a:pt x="3" y="0"/>
                  <a:pt x="3" y="0"/>
                  <a:pt x="2" y="0"/>
                </a:cubicBezTo>
                <a:cubicBezTo>
                  <a:pt x="2" y="1"/>
                  <a:pt x="1" y="1"/>
                  <a:pt x="0" y="1"/>
                </a:cubicBezTo>
                <a:cubicBezTo>
                  <a:pt x="0" y="1"/>
                  <a:pt x="0" y="1"/>
                  <a:pt x="0" y="1"/>
                </a:cubicBezTo>
                <a:cubicBezTo>
                  <a:pt x="1" y="2"/>
                  <a:pt x="1" y="2"/>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9" name="Freeform 933"/>
          <p:cNvSpPr>
            <a:spLocks/>
          </p:cNvSpPr>
          <p:nvPr/>
        </p:nvSpPr>
        <p:spPr bwMode="auto">
          <a:xfrm>
            <a:off x="3692998" y="3712401"/>
            <a:ext cx="18802" cy="13161"/>
          </a:xfrm>
          <a:custGeom>
            <a:avLst/>
            <a:gdLst/>
            <a:ahLst/>
            <a:cxnLst>
              <a:cxn ang="0">
                <a:pos x="0" y="1"/>
              </a:cxn>
              <a:cxn ang="0">
                <a:pos x="1" y="2"/>
              </a:cxn>
              <a:cxn ang="0">
                <a:pos x="2" y="2"/>
              </a:cxn>
              <a:cxn ang="0">
                <a:pos x="3" y="0"/>
              </a:cxn>
              <a:cxn ang="0">
                <a:pos x="2" y="0"/>
              </a:cxn>
              <a:cxn ang="0">
                <a:pos x="1" y="0"/>
              </a:cxn>
              <a:cxn ang="0">
                <a:pos x="1" y="0"/>
              </a:cxn>
              <a:cxn ang="0">
                <a:pos x="0" y="1"/>
              </a:cxn>
            </a:cxnLst>
            <a:rect l="0" t="0" r="r" b="b"/>
            <a:pathLst>
              <a:path w="3" h="2">
                <a:moveTo>
                  <a:pt x="0" y="1"/>
                </a:moveTo>
                <a:cubicBezTo>
                  <a:pt x="0" y="1"/>
                  <a:pt x="1" y="2"/>
                  <a:pt x="1" y="2"/>
                </a:cubicBezTo>
                <a:cubicBezTo>
                  <a:pt x="1" y="2"/>
                  <a:pt x="1" y="2"/>
                  <a:pt x="2" y="2"/>
                </a:cubicBezTo>
                <a:cubicBezTo>
                  <a:pt x="2" y="2"/>
                  <a:pt x="3" y="1"/>
                  <a:pt x="3" y="0"/>
                </a:cubicBezTo>
                <a:cubicBezTo>
                  <a:pt x="3" y="0"/>
                  <a:pt x="2" y="0"/>
                  <a:pt x="2" y="0"/>
                </a:cubicBezTo>
                <a:cubicBezTo>
                  <a:pt x="2" y="0"/>
                  <a:pt x="2" y="0"/>
                  <a:pt x="1" y="0"/>
                </a:cubicBezTo>
                <a:cubicBezTo>
                  <a:pt x="1" y="0"/>
                  <a:pt x="1" y="0"/>
                  <a:pt x="1" y="0"/>
                </a:cubicBezTo>
                <a:cubicBezTo>
                  <a:pt x="1" y="1"/>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0" name="Freeform 934"/>
          <p:cNvSpPr>
            <a:spLocks/>
          </p:cNvSpPr>
          <p:nvPr/>
        </p:nvSpPr>
        <p:spPr bwMode="auto">
          <a:xfrm>
            <a:off x="3736243" y="3687958"/>
            <a:ext cx="16922" cy="31964"/>
          </a:xfrm>
          <a:custGeom>
            <a:avLst/>
            <a:gdLst/>
            <a:ahLst/>
            <a:cxnLst>
              <a:cxn ang="0">
                <a:pos x="2" y="1"/>
              </a:cxn>
              <a:cxn ang="0">
                <a:pos x="1" y="3"/>
              </a:cxn>
              <a:cxn ang="0">
                <a:pos x="0" y="4"/>
              </a:cxn>
              <a:cxn ang="0">
                <a:pos x="0" y="4"/>
              </a:cxn>
              <a:cxn ang="0">
                <a:pos x="3" y="3"/>
              </a:cxn>
              <a:cxn ang="0">
                <a:pos x="3" y="1"/>
              </a:cxn>
              <a:cxn ang="0">
                <a:pos x="2" y="1"/>
              </a:cxn>
            </a:cxnLst>
            <a:rect l="0" t="0" r="r" b="b"/>
            <a:pathLst>
              <a:path w="3" h="5">
                <a:moveTo>
                  <a:pt x="2" y="1"/>
                </a:moveTo>
                <a:cubicBezTo>
                  <a:pt x="2" y="2"/>
                  <a:pt x="2" y="2"/>
                  <a:pt x="1" y="3"/>
                </a:cubicBezTo>
                <a:cubicBezTo>
                  <a:pt x="1" y="4"/>
                  <a:pt x="1" y="4"/>
                  <a:pt x="0" y="4"/>
                </a:cubicBezTo>
                <a:cubicBezTo>
                  <a:pt x="0" y="4"/>
                  <a:pt x="0" y="4"/>
                  <a:pt x="0" y="4"/>
                </a:cubicBezTo>
                <a:cubicBezTo>
                  <a:pt x="1" y="5"/>
                  <a:pt x="2" y="4"/>
                  <a:pt x="3" y="3"/>
                </a:cubicBezTo>
                <a:cubicBezTo>
                  <a:pt x="3" y="3"/>
                  <a:pt x="3" y="2"/>
                  <a:pt x="3" y="1"/>
                </a:cubicBezTo>
                <a:cubicBezTo>
                  <a:pt x="3" y="0"/>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1" name="Freeform 935"/>
          <p:cNvSpPr>
            <a:spLocks/>
          </p:cNvSpPr>
          <p:nvPr/>
        </p:nvSpPr>
        <p:spPr bwMode="auto">
          <a:xfrm>
            <a:off x="3753165" y="3676677"/>
            <a:ext cx="13161" cy="11281"/>
          </a:xfrm>
          <a:custGeom>
            <a:avLst/>
            <a:gdLst/>
            <a:ahLst/>
            <a:cxnLst>
              <a:cxn ang="0">
                <a:pos x="0" y="2"/>
              </a:cxn>
              <a:cxn ang="0">
                <a:pos x="1" y="2"/>
              </a:cxn>
              <a:cxn ang="0">
                <a:pos x="2" y="0"/>
              </a:cxn>
              <a:cxn ang="0">
                <a:pos x="1" y="1"/>
              </a:cxn>
              <a:cxn ang="0">
                <a:pos x="0" y="2"/>
              </a:cxn>
            </a:cxnLst>
            <a:rect l="0" t="0" r="r" b="b"/>
            <a:pathLst>
              <a:path w="2" h="2">
                <a:moveTo>
                  <a:pt x="0" y="2"/>
                </a:moveTo>
                <a:cubicBezTo>
                  <a:pt x="0" y="2"/>
                  <a:pt x="1" y="2"/>
                  <a:pt x="1" y="2"/>
                </a:cubicBezTo>
                <a:cubicBezTo>
                  <a:pt x="2" y="1"/>
                  <a:pt x="2" y="1"/>
                  <a:pt x="2" y="0"/>
                </a:cubicBezTo>
                <a:cubicBezTo>
                  <a:pt x="2" y="0"/>
                  <a:pt x="1" y="1"/>
                  <a:pt x="1" y="1"/>
                </a:cubicBezTo>
                <a:cubicBezTo>
                  <a:pt x="0" y="1"/>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2" name="Freeform 936"/>
          <p:cNvSpPr>
            <a:spLocks/>
          </p:cNvSpPr>
          <p:nvPr/>
        </p:nvSpPr>
        <p:spPr bwMode="auto">
          <a:xfrm>
            <a:off x="4210057" y="3341999"/>
            <a:ext cx="11281" cy="13161"/>
          </a:xfrm>
          <a:custGeom>
            <a:avLst/>
            <a:gdLst/>
            <a:ahLst/>
            <a:cxnLst>
              <a:cxn ang="0">
                <a:pos x="1" y="1"/>
              </a:cxn>
              <a:cxn ang="0">
                <a:pos x="0" y="0"/>
              </a:cxn>
              <a:cxn ang="0">
                <a:pos x="0" y="1"/>
              </a:cxn>
              <a:cxn ang="0">
                <a:pos x="1" y="1"/>
              </a:cxn>
            </a:cxnLst>
            <a:rect l="0" t="0" r="r" b="b"/>
            <a:pathLst>
              <a:path w="2" h="2">
                <a:moveTo>
                  <a:pt x="1" y="1"/>
                </a:moveTo>
                <a:cubicBezTo>
                  <a:pt x="2" y="0"/>
                  <a:pt x="1" y="0"/>
                  <a:pt x="0" y="0"/>
                </a:cubicBezTo>
                <a:cubicBezTo>
                  <a:pt x="0" y="0"/>
                  <a:pt x="0" y="1"/>
                  <a:pt x="0" y="1"/>
                </a:cubicBezTo>
                <a:cubicBezTo>
                  <a:pt x="0"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3" name="Freeform 937"/>
          <p:cNvSpPr>
            <a:spLocks/>
          </p:cNvSpPr>
          <p:nvPr/>
        </p:nvSpPr>
        <p:spPr bwMode="auto">
          <a:xfrm>
            <a:off x="4240140" y="3311915"/>
            <a:ext cx="35724" cy="24443"/>
          </a:xfrm>
          <a:custGeom>
            <a:avLst/>
            <a:gdLst/>
            <a:ahLst/>
            <a:cxnLst>
              <a:cxn ang="0">
                <a:pos x="4" y="0"/>
              </a:cxn>
              <a:cxn ang="0">
                <a:pos x="1" y="2"/>
              </a:cxn>
              <a:cxn ang="0">
                <a:pos x="1" y="2"/>
              </a:cxn>
              <a:cxn ang="0">
                <a:pos x="2" y="3"/>
              </a:cxn>
              <a:cxn ang="0">
                <a:pos x="3" y="4"/>
              </a:cxn>
              <a:cxn ang="0">
                <a:pos x="6" y="2"/>
              </a:cxn>
              <a:cxn ang="0">
                <a:pos x="5" y="1"/>
              </a:cxn>
              <a:cxn ang="0">
                <a:pos x="4" y="1"/>
              </a:cxn>
              <a:cxn ang="0">
                <a:pos x="4" y="1"/>
              </a:cxn>
              <a:cxn ang="0">
                <a:pos x="4" y="0"/>
              </a:cxn>
            </a:cxnLst>
            <a:rect l="0" t="0" r="r" b="b"/>
            <a:pathLst>
              <a:path w="6" h="4">
                <a:moveTo>
                  <a:pt x="4" y="0"/>
                </a:moveTo>
                <a:cubicBezTo>
                  <a:pt x="5" y="0"/>
                  <a:pt x="2" y="1"/>
                  <a:pt x="1" y="2"/>
                </a:cubicBezTo>
                <a:cubicBezTo>
                  <a:pt x="0" y="2"/>
                  <a:pt x="1" y="2"/>
                  <a:pt x="1" y="2"/>
                </a:cubicBezTo>
                <a:cubicBezTo>
                  <a:pt x="1" y="2"/>
                  <a:pt x="2" y="2"/>
                  <a:pt x="2" y="3"/>
                </a:cubicBezTo>
                <a:cubicBezTo>
                  <a:pt x="2" y="4"/>
                  <a:pt x="3" y="3"/>
                  <a:pt x="3" y="4"/>
                </a:cubicBezTo>
                <a:cubicBezTo>
                  <a:pt x="4" y="4"/>
                  <a:pt x="5" y="3"/>
                  <a:pt x="6" y="2"/>
                </a:cubicBezTo>
                <a:cubicBezTo>
                  <a:pt x="6" y="1"/>
                  <a:pt x="5" y="1"/>
                  <a:pt x="5" y="1"/>
                </a:cubicBezTo>
                <a:cubicBezTo>
                  <a:pt x="5" y="1"/>
                  <a:pt x="4" y="1"/>
                  <a:pt x="4" y="1"/>
                </a:cubicBezTo>
                <a:cubicBezTo>
                  <a:pt x="4" y="1"/>
                  <a:pt x="4" y="0"/>
                  <a:pt x="4" y="1"/>
                </a:cubicBezTo>
                <a:cubicBezTo>
                  <a:pt x="4" y="1"/>
                  <a:pt x="4"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4" name="Freeform 938"/>
          <p:cNvSpPr>
            <a:spLocks/>
          </p:cNvSpPr>
          <p:nvPr/>
        </p:nvSpPr>
        <p:spPr bwMode="auto">
          <a:xfrm>
            <a:off x="4281505" y="3306275"/>
            <a:ext cx="18802" cy="11281"/>
          </a:xfrm>
          <a:custGeom>
            <a:avLst/>
            <a:gdLst/>
            <a:ahLst/>
            <a:cxnLst>
              <a:cxn ang="0">
                <a:pos x="3" y="2"/>
              </a:cxn>
              <a:cxn ang="0">
                <a:pos x="3" y="1"/>
              </a:cxn>
              <a:cxn ang="0">
                <a:pos x="1" y="0"/>
              </a:cxn>
              <a:cxn ang="0">
                <a:pos x="1" y="1"/>
              </a:cxn>
              <a:cxn ang="0">
                <a:pos x="3" y="2"/>
              </a:cxn>
            </a:cxnLst>
            <a:rect l="0" t="0" r="r" b="b"/>
            <a:pathLst>
              <a:path w="3" h="2">
                <a:moveTo>
                  <a:pt x="3" y="2"/>
                </a:moveTo>
                <a:cubicBezTo>
                  <a:pt x="3" y="2"/>
                  <a:pt x="3" y="2"/>
                  <a:pt x="3" y="1"/>
                </a:cubicBezTo>
                <a:cubicBezTo>
                  <a:pt x="3" y="0"/>
                  <a:pt x="2" y="0"/>
                  <a:pt x="1" y="0"/>
                </a:cubicBezTo>
                <a:cubicBezTo>
                  <a:pt x="0" y="1"/>
                  <a:pt x="1" y="1"/>
                  <a:pt x="1" y="1"/>
                </a:cubicBezTo>
                <a:cubicBezTo>
                  <a:pt x="1" y="1"/>
                  <a:pt x="2" y="1"/>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5" name="Freeform 939"/>
          <p:cNvSpPr>
            <a:spLocks/>
          </p:cNvSpPr>
          <p:nvPr/>
        </p:nvSpPr>
        <p:spPr bwMode="auto">
          <a:xfrm>
            <a:off x="3886660" y="3172779"/>
            <a:ext cx="389204" cy="278272"/>
          </a:xfrm>
          <a:custGeom>
            <a:avLst/>
            <a:gdLst/>
            <a:ahLst/>
            <a:cxnLst>
              <a:cxn ang="0">
                <a:pos x="54" y="8"/>
              </a:cxn>
              <a:cxn ang="0">
                <a:pos x="51" y="6"/>
              </a:cxn>
              <a:cxn ang="0">
                <a:pos x="47" y="7"/>
              </a:cxn>
              <a:cxn ang="0">
                <a:pos x="43" y="6"/>
              </a:cxn>
              <a:cxn ang="0">
                <a:pos x="40" y="4"/>
              </a:cxn>
              <a:cxn ang="0">
                <a:pos x="38" y="3"/>
              </a:cxn>
              <a:cxn ang="0">
                <a:pos x="32" y="3"/>
              </a:cxn>
              <a:cxn ang="0">
                <a:pos x="24" y="3"/>
              </a:cxn>
              <a:cxn ang="0">
                <a:pos x="17" y="1"/>
              </a:cxn>
              <a:cxn ang="0">
                <a:pos x="8" y="1"/>
              </a:cxn>
              <a:cxn ang="0">
                <a:pos x="6" y="2"/>
              </a:cxn>
              <a:cxn ang="0">
                <a:pos x="6" y="3"/>
              </a:cxn>
              <a:cxn ang="0">
                <a:pos x="2" y="4"/>
              </a:cxn>
              <a:cxn ang="0">
                <a:pos x="1" y="6"/>
              </a:cxn>
              <a:cxn ang="0">
                <a:pos x="3" y="7"/>
              </a:cxn>
              <a:cxn ang="0">
                <a:pos x="3" y="9"/>
              </a:cxn>
              <a:cxn ang="0">
                <a:pos x="3" y="11"/>
              </a:cxn>
              <a:cxn ang="0">
                <a:pos x="4" y="11"/>
              </a:cxn>
              <a:cxn ang="0">
                <a:pos x="6" y="10"/>
              </a:cxn>
              <a:cxn ang="0">
                <a:pos x="6" y="12"/>
              </a:cxn>
              <a:cxn ang="0">
                <a:pos x="7" y="12"/>
              </a:cxn>
              <a:cxn ang="0">
                <a:pos x="9" y="12"/>
              </a:cxn>
              <a:cxn ang="0">
                <a:pos x="12" y="11"/>
              </a:cxn>
              <a:cxn ang="0">
                <a:pos x="14" y="12"/>
              </a:cxn>
              <a:cxn ang="0">
                <a:pos x="16" y="13"/>
              </a:cxn>
              <a:cxn ang="0">
                <a:pos x="15" y="15"/>
              </a:cxn>
              <a:cxn ang="0">
                <a:pos x="13" y="16"/>
              </a:cxn>
              <a:cxn ang="0">
                <a:pos x="13" y="20"/>
              </a:cxn>
              <a:cxn ang="0">
                <a:pos x="12" y="21"/>
              </a:cxn>
              <a:cxn ang="0">
                <a:pos x="11" y="25"/>
              </a:cxn>
              <a:cxn ang="0">
                <a:pos x="9" y="25"/>
              </a:cxn>
              <a:cxn ang="0">
                <a:pos x="11" y="27"/>
              </a:cxn>
              <a:cxn ang="0">
                <a:pos x="11" y="30"/>
              </a:cxn>
              <a:cxn ang="0">
                <a:pos x="10" y="32"/>
              </a:cxn>
              <a:cxn ang="0">
                <a:pos x="12" y="33"/>
              </a:cxn>
              <a:cxn ang="0">
                <a:pos x="11" y="34"/>
              </a:cxn>
              <a:cxn ang="0">
                <a:pos x="9" y="37"/>
              </a:cxn>
              <a:cxn ang="0">
                <a:pos x="10" y="39"/>
              </a:cxn>
              <a:cxn ang="0">
                <a:pos x="12" y="39"/>
              </a:cxn>
              <a:cxn ang="0">
                <a:pos x="15" y="41"/>
              </a:cxn>
              <a:cxn ang="0">
                <a:pos x="17" y="44"/>
              </a:cxn>
              <a:cxn ang="0">
                <a:pos x="22" y="43"/>
              </a:cxn>
              <a:cxn ang="0">
                <a:pos x="31" y="42"/>
              </a:cxn>
              <a:cxn ang="0">
                <a:pos x="35" y="41"/>
              </a:cxn>
              <a:cxn ang="0">
                <a:pos x="41" y="37"/>
              </a:cxn>
              <a:cxn ang="0">
                <a:pos x="43" y="36"/>
              </a:cxn>
              <a:cxn ang="0">
                <a:pos x="47" y="30"/>
              </a:cxn>
              <a:cxn ang="0">
                <a:pos x="50" y="18"/>
              </a:cxn>
              <a:cxn ang="0">
                <a:pos x="61" y="13"/>
              </a:cxn>
              <a:cxn ang="0">
                <a:pos x="63" y="9"/>
              </a:cxn>
              <a:cxn ang="0">
                <a:pos x="57" y="9"/>
              </a:cxn>
            </a:cxnLst>
            <a:rect l="0" t="0" r="r" b="b"/>
            <a:pathLst>
              <a:path w="64" h="46">
                <a:moveTo>
                  <a:pt x="57" y="9"/>
                </a:moveTo>
                <a:cubicBezTo>
                  <a:pt x="57" y="9"/>
                  <a:pt x="56" y="8"/>
                  <a:pt x="55" y="8"/>
                </a:cubicBezTo>
                <a:cubicBezTo>
                  <a:pt x="55" y="8"/>
                  <a:pt x="54" y="8"/>
                  <a:pt x="54" y="8"/>
                </a:cubicBezTo>
                <a:cubicBezTo>
                  <a:pt x="54" y="9"/>
                  <a:pt x="54" y="8"/>
                  <a:pt x="54" y="8"/>
                </a:cubicBezTo>
                <a:cubicBezTo>
                  <a:pt x="54" y="8"/>
                  <a:pt x="54" y="8"/>
                  <a:pt x="54" y="8"/>
                </a:cubicBezTo>
                <a:cubicBezTo>
                  <a:pt x="53" y="7"/>
                  <a:pt x="51" y="6"/>
                  <a:pt x="51" y="6"/>
                </a:cubicBezTo>
                <a:cubicBezTo>
                  <a:pt x="50" y="6"/>
                  <a:pt x="50" y="6"/>
                  <a:pt x="50" y="7"/>
                </a:cubicBezTo>
                <a:cubicBezTo>
                  <a:pt x="50" y="7"/>
                  <a:pt x="50" y="7"/>
                  <a:pt x="50" y="7"/>
                </a:cubicBezTo>
                <a:cubicBezTo>
                  <a:pt x="49" y="7"/>
                  <a:pt x="48" y="7"/>
                  <a:pt x="47" y="7"/>
                </a:cubicBezTo>
                <a:cubicBezTo>
                  <a:pt x="46" y="7"/>
                  <a:pt x="45" y="6"/>
                  <a:pt x="45" y="6"/>
                </a:cubicBezTo>
                <a:cubicBezTo>
                  <a:pt x="45" y="6"/>
                  <a:pt x="45" y="6"/>
                  <a:pt x="45" y="6"/>
                </a:cubicBezTo>
                <a:cubicBezTo>
                  <a:pt x="44" y="7"/>
                  <a:pt x="43" y="6"/>
                  <a:pt x="43" y="6"/>
                </a:cubicBezTo>
                <a:cubicBezTo>
                  <a:pt x="43" y="6"/>
                  <a:pt x="43" y="5"/>
                  <a:pt x="43" y="5"/>
                </a:cubicBezTo>
                <a:cubicBezTo>
                  <a:pt x="43" y="5"/>
                  <a:pt x="41" y="5"/>
                  <a:pt x="40" y="5"/>
                </a:cubicBezTo>
                <a:cubicBezTo>
                  <a:pt x="39" y="5"/>
                  <a:pt x="39" y="5"/>
                  <a:pt x="40" y="4"/>
                </a:cubicBezTo>
                <a:cubicBezTo>
                  <a:pt x="40" y="4"/>
                  <a:pt x="40" y="4"/>
                  <a:pt x="40" y="4"/>
                </a:cubicBezTo>
                <a:cubicBezTo>
                  <a:pt x="40" y="4"/>
                  <a:pt x="40" y="4"/>
                  <a:pt x="39" y="4"/>
                </a:cubicBezTo>
                <a:cubicBezTo>
                  <a:pt x="39" y="3"/>
                  <a:pt x="38" y="3"/>
                  <a:pt x="38" y="3"/>
                </a:cubicBezTo>
                <a:cubicBezTo>
                  <a:pt x="38" y="3"/>
                  <a:pt x="37" y="3"/>
                  <a:pt x="37" y="3"/>
                </a:cubicBezTo>
                <a:cubicBezTo>
                  <a:pt x="37" y="3"/>
                  <a:pt x="35" y="3"/>
                  <a:pt x="33" y="3"/>
                </a:cubicBezTo>
                <a:cubicBezTo>
                  <a:pt x="33" y="3"/>
                  <a:pt x="33" y="2"/>
                  <a:pt x="32" y="3"/>
                </a:cubicBezTo>
                <a:cubicBezTo>
                  <a:pt x="31" y="3"/>
                  <a:pt x="30" y="3"/>
                  <a:pt x="30" y="2"/>
                </a:cubicBezTo>
                <a:cubicBezTo>
                  <a:pt x="29" y="2"/>
                  <a:pt x="29" y="2"/>
                  <a:pt x="26" y="3"/>
                </a:cubicBezTo>
                <a:cubicBezTo>
                  <a:pt x="26" y="3"/>
                  <a:pt x="25" y="3"/>
                  <a:pt x="24" y="3"/>
                </a:cubicBezTo>
                <a:cubicBezTo>
                  <a:pt x="23" y="2"/>
                  <a:pt x="19" y="2"/>
                  <a:pt x="19" y="2"/>
                </a:cubicBezTo>
                <a:cubicBezTo>
                  <a:pt x="19" y="2"/>
                  <a:pt x="18" y="2"/>
                  <a:pt x="18" y="1"/>
                </a:cubicBezTo>
                <a:cubicBezTo>
                  <a:pt x="18" y="1"/>
                  <a:pt x="17" y="1"/>
                  <a:pt x="17" y="1"/>
                </a:cubicBezTo>
                <a:cubicBezTo>
                  <a:pt x="16" y="1"/>
                  <a:pt x="12" y="2"/>
                  <a:pt x="12" y="2"/>
                </a:cubicBezTo>
                <a:cubicBezTo>
                  <a:pt x="12" y="2"/>
                  <a:pt x="12" y="2"/>
                  <a:pt x="11" y="2"/>
                </a:cubicBezTo>
                <a:cubicBezTo>
                  <a:pt x="10" y="1"/>
                  <a:pt x="9" y="0"/>
                  <a:pt x="8" y="1"/>
                </a:cubicBezTo>
                <a:cubicBezTo>
                  <a:pt x="7" y="1"/>
                  <a:pt x="8" y="1"/>
                  <a:pt x="8" y="1"/>
                </a:cubicBezTo>
                <a:cubicBezTo>
                  <a:pt x="8" y="0"/>
                  <a:pt x="7" y="0"/>
                  <a:pt x="7" y="1"/>
                </a:cubicBezTo>
                <a:cubicBezTo>
                  <a:pt x="7" y="1"/>
                  <a:pt x="6" y="2"/>
                  <a:pt x="6" y="2"/>
                </a:cubicBezTo>
                <a:cubicBezTo>
                  <a:pt x="6" y="2"/>
                  <a:pt x="5" y="2"/>
                  <a:pt x="6" y="2"/>
                </a:cubicBezTo>
                <a:cubicBezTo>
                  <a:pt x="6" y="2"/>
                  <a:pt x="6" y="2"/>
                  <a:pt x="6" y="2"/>
                </a:cubicBezTo>
                <a:cubicBezTo>
                  <a:pt x="6" y="3"/>
                  <a:pt x="6" y="3"/>
                  <a:pt x="6" y="3"/>
                </a:cubicBezTo>
                <a:cubicBezTo>
                  <a:pt x="6" y="3"/>
                  <a:pt x="5" y="3"/>
                  <a:pt x="4" y="3"/>
                </a:cubicBezTo>
                <a:cubicBezTo>
                  <a:pt x="4" y="3"/>
                  <a:pt x="4" y="3"/>
                  <a:pt x="3" y="3"/>
                </a:cubicBezTo>
                <a:cubicBezTo>
                  <a:pt x="3" y="3"/>
                  <a:pt x="2" y="3"/>
                  <a:pt x="2" y="4"/>
                </a:cubicBezTo>
                <a:cubicBezTo>
                  <a:pt x="2" y="4"/>
                  <a:pt x="2" y="4"/>
                  <a:pt x="2" y="4"/>
                </a:cubicBezTo>
                <a:cubicBezTo>
                  <a:pt x="1" y="4"/>
                  <a:pt x="1" y="4"/>
                  <a:pt x="1" y="4"/>
                </a:cubicBezTo>
                <a:cubicBezTo>
                  <a:pt x="1" y="4"/>
                  <a:pt x="0" y="5"/>
                  <a:pt x="1" y="6"/>
                </a:cubicBezTo>
                <a:cubicBezTo>
                  <a:pt x="1" y="6"/>
                  <a:pt x="2" y="7"/>
                  <a:pt x="2" y="7"/>
                </a:cubicBezTo>
                <a:cubicBezTo>
                  <a:pt x="2" y="7"/>
                  <a:pt x="2" y="8"/>
                  <a:pt x="2" y="7"/>
                </a:cubicBezTo>
                <a:cubicBezTo>
                  <a:pt x="3" y="7"/>
                  <a:pt x="4" y="6"/>
                  <a:pt x="3" y="7"/>
                </a:cubicBezTo>
                <a:cubicBezTo>
                  <a:pt x="3" y="8"/>
                  <a:pt x="3" y="8"/>
                  <a:pt x="3" y="8"/>
                </a:cubicBezTo>
                <a:cubicBezTo>
                  <a:pt x="3" y="8"/>
                  <a:pt x="2" y="8"/>
                  <a:pt x="3" y="8"/>
                </a:cubicBezTo>
                <a:cubicBezTo>
                  <a:pt x="3" y="9"/>
                  <a:pt x="4" y="8"/>
                  <a:pt x="3" y="9"/>
                </a:cubicBezTo>
                <a:cubicBezTo>
                  <a:pt x="3" y="9"/>
                  <a:pt x="3" y="10"/>
                  <a:pt x="3" y="10"/>
                </a:cubicBezTo>
                <a:cubicBezTo>
                  <a:pt x="4" y="9"/>
                  <a:pt x="3" y="10"/>
                  <a:pt x="3" y="10"/>
                </a:cubicBezTo>
                <a:cubicBezTo>
                  <a:pt x="3" y="10"/>
                  <a:pt x="3" y="11"/>
                  <a:pt x="3" y="11"/>
                </a:cubicBezTo>
                <a:cubicBezTo>
                  <a:pt x="3" y="12"/>
                  <a:pt x="3" y="12"/>
                  <a:pt x="3" y="11"/>
                </a:cubicBezTo>
                <a:cubicBezTo>
                  <a:pt x="3" y="11"/>
                  <a:pt x="3" y="11"/>
                  <a:pt x="3" y="11"/>
                </a:cubicBezTo>
                <a:cubicBezTo>
                  <a:pt x="3" y="11"/>
                  <a:pt x="3" y="11"/>
                  <a:pt x="4" y="11"/>
                </a:cubicBezTo>
                <a:cubicBezTo>
                  <a:pt x="4" y="11"/>
                  <a:pt x="4" y="11"/>
                  <a:pt x="5" y="11"/>
                </a:cubicBezTo>
                <a:cubicBezTo>
                  <a:pt x="5" y="11"/>
                  <a:pt x="5" y="11"/>
                  <a:pt x="5" y="10"/>
                </a:cubicBezTo>
                <a:cubicBezTo>
                  <a:pt x="6" y="10"/>
                  <a:pt x="6" y="10"/>
                  <a:pt x="6" y="10"/>
                </a:cubicBezTo>
                <a:cubicBezTo>
                  <a:pt x="6" y="10"/>
                  <a:pt x="7" y="11"/>
                  <a:pt x="6" y="11"/>
                </a:cubicBezTo>
                <a:cubicBezTo>
                  <a:pt x="6" y="11"/>
                  <a:pt x="6" y="11"/>
                  <a:pt x="6" y="11"/>
                </a:cubicBezTo>
                <a:cubicBezTo>
                  <a:pt x="6" y="12"/>
                  <a:pt x="6" y="12"/>
                  <a:pt x="6" y="12"/>
                </a:cubicBezTo>
                <a:cubicBezTo>
                  <a:pt x="6" y="12"/>
                  <a:pt x="6" y="12"/>
                  <a:pt x="6" y="12"/>
                </a:cubicBezTo>
                <a:cubicBezTo>
                  <a:pt x="7" y="12"/>
                  <a:pt x="7" y="12"/>
                  <a:pt x="7" y="12"/>
                </a:cubicBezTo>
                <a:cubicBezTo>
                  <a:pt x="7" y="12"/>
                  <a:pt x="7" y="12"/>
                  <a:pt x="7" y="12"/>
                </a:cubicBezTo>
                <a:cubicBezTo>
                  <a:pt x="7" y="12"/>
                  <a:pt x="8" y="12"/>
                  <a:pt x="8" y="12"/>
                </a:cubicBezTo>
                <a:cubicBezTo>
                  <a:pt x="8" y="12"/>
                  <a:pt x="9" y="12"/>
                  <a:pt x="9" y="12"/>
                </a:cubicBezTo>
                <a:cubicBezTo>
                  <a:pt x="9" y="12"/>
                  <a:pt x="9" y="12"/>
                  <a:pt x="9" y="12"/>
                </a:cubicBezTo>
                <a:cubicBezTo>
                  <a:pt x="9" y="12"/>
                  <a:pt x="11" y="12"/>
                  <a:pt x="11" y="12"/>
                </a:cubicBezTo>
                <a:cubicBezTo>
                  <a:pt x="11" y="12"/>
                  <a:pt x="11" y="12"/>
                  <a:pt x="11" y="12"/>
                </a:cubicBezTo>
                <a:cubicBezTo>
                  <a:pt x="11" y="12"/>
                  <a:pt x="12" y="11"/>
                  <a:pt x="12" y="11"/>
                </a:cubicBezTo>
                <a:cubicBezTo>
                  <a:pt x="12" y="11"/>
                  <a:pt x="12" y="11"/>
                  <a:pt x="12" y="11"/>
                </a:cubicBezTo>
                <a:cubicBezTo>
                  <a:pt x="12" y="11"/>
                  <a:pt x="12" y="11"/>
                  <a:pt x="12" y="11"/>
                </a:cubicBezTo>
                <a:cubicBezTo>
                  <a:pt x="13" y="11"/>
                  <a:pt x="14" y="11"/>
                  <a:pt x="14" y="12"/>
                </a:cubicBezTo>
                <a:cubicBezTo>
                  <a:pt x="14" y="12"/>
                  <a:pt x="14" y="12"/>
                  <a:pt x="14" y="12"/>
                </a:cubicBezTo>
                <a:cubicBezTo>
                  <a:pt x="14" y="13"/>
                  <a:pt x="14" y="13"/>
                  <a:pt x="14" y="13"/>
                </a:cubicBezTo>
                <a:cubicBezTo>
                  <a:pt x="14" y="13"/>
                  <a:pt x="16" y="13"/>
                  <a:pt x="16" y="13"/>
                </a:cubicBezTo>
                <a:cubicBezTo>
                  <a:pt x="16" y="14"/>
                  <a:pt x="16" y="14"/>
                  <a:pt x="16" y="14"/>
                </a:cubicBezTo>
                <a:cubicBezTo>
                  <a:pt x="16" y="14"/>
                  <a:pt x="16" y="14"/>
                  <a:pt x="15" y="14"/>
                </a:cubicBezTo>
                <a:cubicBezTo>
                  <a:pt x="15" y="14"/>
                  <a:pt x="15" y="15"/>
                  <a:pt x="15" y="15"/>
                </a:cubicBezTo>
                <a:cubicBezTo>
                  <a:pt x="15" y="15"/>
                  <a:pt x="15" y="15"/>
                  <a:pt x="15" y="15"/>
                </a:cubicBezTo>
                <a:cubicBezTo>
                  <a:pt x="14" y="15"/>
                  <a:pt x="14" y="15"/>
                  <a:pt x="14" y="15"/>
                </a:cubicBezTo>
                <a:cubicBezTo>
                  <a:pt x="14" y="15"/>
                  <a:pt x="14" y="16"/>
                  <a:pt x="13" y="16"/>
                </a:cubicBezTo>
                <a:cubicBezTo>
                  <a:pt x="13" y="16"/>
                  <a:pt x="12" y="17"/>
                  <a:pt x="12" y="17"/>
                </a:cubicBezTo>
                <a:cubicBezTo>
                  <a:pt x="13" y="18"/>
                  <a:pt x="13" y="18"/>
                  <a:pt x="13" y="18"/>
                </a:cubicBezTo>
                <a:cubicBezTo>
                  <a:pt x="13" y="18"/>
                  <a:pt x="13" y="19"/>
                  <a:pt x="13" y="20"/>
                </a:cubicBezTo>
                <a:cubicBezTo>
                  <a:pt x="13" y="21"/>
                  <a:pt x="13" y="21"/>
                  <a:pt x="13" y="21"/>
                </a:cubicBezTo>
                <a:cubicBezTo>
                  <a:pt x="13" y="21"/>
                  <a:pt x="13" y="21"/>
                  <a:pt x="12" y="21"/>
                </a:cubicBezTo>
                <a:cubicBezTo>
                  <a:pt x="12" y="21"/>
                  <a:pt x="12" y="21"/>
                  <a:pt x="12" y="21"/>
                </a:cubicBezTo>
                <a:cubicBezTo>
                  <a:pt x="12" y="21"/>
                  <a:pt x="12" y="22"/>
                  <a:pt x="12" y="22"/>
                </a:cubicBezTo>
                <a:cubicBezTo>
                  <a:pt x="12" y="23"/>
                  <a:pt x="12" y="23"/>
                  <a:pt x="12" y="24"/>
                </a:cubicBezTo>
                <a:cubicBezTo>
                  <a:pt x="12" y="24"/>
                  <a:pt x="12" y="25"/>
                  <a:pt x="11" y="25"/>
                </a:cubicBezTo>
                <a:cubicBezTo>
                  <a:pt x="11" y="25"/>
                  <a:pt x="10" y="25"/>
                  <a:pt x="10" y="25"/>
                </a:cubicBezTo>
                <a:cubicBezTo>
                  <a:pt x="10" y="25"/>
                  <a:pt x="9" y="25"/>
                  <a:pt x="9" y="25"/>
                </a:cubicBezTo>
                <a:cubicBezTo>
                  <a:pt x="9" y="25"/>
                  <a:pt x="9" y="25"/>
                  <a:pt x="9" y="25"/>
                </a:cubicBezTo>
                <a:cubicBezTo>
                  <a:pt x="9" y="25"/>
                  <a:pt x="10" y="27"/>
                  <a:pt x="10" y="27"/>
                </a:cubicBezTo>
                <a:cubicBezTo>
                  <a:pt x="10" y="27"/>
                  <a:pt x="10" y="27"/>
                  <a:pt x="10" y="27"/>
                </a:cubicBezTo>
                <a:cubicBezTo>
                  <a:pt x="11" y="27"/>
                  <a:pt x="11" y="27"/>
                  <a:pt x="11" y="27"/>
                </a:cubicBezTo>
                <a:cubicBezTo>
                  <a:pt x="11" y="27"/>
                  <a:pt x="11" y="27"/>
                  <a:pt x="11" y="28"/>
                </a:cubicBezTo>
                <a:cubicBezTo>
                  <a:pt x="11" y="28"/>
                  <a:pt x="12" y="28"/>
                  <a:pt x="12" y="28"/>
                </a:cubicBezTo>
                <a:cubicBezTo>
                  <a:pt x="12" y="29"/>
                  <a:pt x="12" y="29"/>
                  <a:pt x="11" y="30"/>
                </a:cubicBezTo>
                <a:cubicBezTo>
                  <a:pt x="11" y="30"/>
                  <a:pt x="11" y="30"/>
                  <a:pt x="11" y="31"/>
                </a:cubicBezTo>
                <a:cubicBezTo>
                  <a:pt x="11" y="31"/>
                  <a:pt x="10" y="31"/>
                  <a:pt x="10" y="31"/>
                </a:cubicBezTo>
                <a:cubicBezTo>
                  <a:pt x="10" y="31"/>
                  <a:pt x="10" y="32"/>
                  <a:pt x="10" y="32"/>
                </a:cubicBezTo>
                <a:cubicBezTo>
                  <a:pt x="10" y="32"/>
                  <a:pt x="11" y="33"/>
                  <a:pt x="11" y="33"/>
                </a:cubicBezTo>
                <a:cubicBezTo>
                  <a:pt x="11" y="33"/>
                  <a:pt x="11" y="33"/>
                  <a:pt x="12" y="33"/>
                </a:cubicBezTo>
                <a:cubicBezTo>
                  <a:pt x="12" y="33"/>
                  <a:pt x="12" y="33"/>
                  <a:pt x="12" y="33"/>
                </a:cubicBezTo>
                <a:cubicBezTo>
                  <a:pt x="12" y="33"/>
                  <a:pt x="12" y="33"/>
                  <a:pt x="12" y="33"/>
                </a:cubicBezTo>
                <a:cubicBezTo>
                  <a:pt x="12" y="34"/>
                  <a:pt x="12" y="34"/>
                  <a:pt x="12" y="34"/>
                </a:cubicBezTo>
                <a:cubicBezTo>
                  <a:pt x="12" y="34"/>
                  <a:pt x="11" y="34"/>
                  <a:pt x="11" y="34"/>
                </a:cubicBezTo>
                <a:cubicBezTo>
                  <a:pt x="11" y="34"/>
                  <a:pt x="10" y="35"/>
                  <a:pt x="10" y="35"/>
                </a:cubicBezTo>
                <a:cubicBezTo>
                  <a:pt x="10" y="35"/>
                  <a:pt x="10" y="36"/>
                  <a:pt x="10" y="36"/>
                </a:cubicBezTo>
                <a:cubicBezTo>
                  <a:pt x="10" y="36"/>
                  <a:pt x="9" y="37"/>
                  <a:pt x="9" y="37"/>
                </a:cubicBezTo>
                <a:cubicBezTo>
                  <a:pt x="9" y="37"/>
                  <a:pt x="9" y="37"/>
                  <a:pt x="9" y="37"/>
                </a:cubicBezTo>
                <a:cubicBezTo>
                  <a:pt x="10" y="38"/>
                  <a:pt x="10" y="38"/>
                  <a:pt x="10" y="38"/>
                </a:cubicBezTo>
                <a:cubicBezTo>
                  <a:pt x="10" y="38"/>
                  <a:pt x="10" y="38"/>
                  <a:pt x="10" y="39"/>
                </a:cubicBezTo>
                <a:cubicBezTo>
                  <a:pt x="10" y="39"/>
                  <a:pt x="10" y="39"/>
                  <a:pt x="10" y="39"/>
                </a:cubicBezTo>
                <a:cubicBezTo>
                  <a:pt x="10" y="39"/>
                  <a:pt x="12" y="39"/>
                  <a:pt x="12" y="39"/>
                </a:cubicBezTo>
                <a:cubicBezTo>
                  <a:pt x="12" y="38"/>
                  <a:pt x="12" y="38"/>
                  <a:pt x="12" y="39"/>
                </a:cubicBezTo>
                <a:cubicBezTo>
                  <a:pt x="12" y="39"/>
                  <a:pt x="13" y="39"/>
                  <a:pt x="13" y="39"/>
                </a:cubicBezTo>
                <a:cubicBezTo>
                  <a:pt x="13" y="39"/>
                  <a:pt x="14" y="40"/>
                  <a:pt x="14" y="40"/>
                </a:cubicBezTo>
                <a:cubicBezTo>
                  <a:pt x="15" y="41"/>
                  <a:pt x="15" y="41"/>
                  <a:pt x="15" y="41"/>
                </a:cubicBezTo>
                <a:cubicBezTo>
                  <a:pt x="15" y="41"/>
                  <a:pt x="16" y="41"/>
                  <a:pt x="15" y="41"/>
                </a:cubicBezTo>
                <a:cubicBezTo>
                  <a:pt x="15" y="41"/>
                  <a:pt x="15" y="42"/>
                  <a:pt x="15" y="42"/>
                </a:cubicBezTo>
                <a:cubicBezTo>
                  <a:pt x="15" y="42"/>
                  <a:pt x="16" y="44"/>
                  <a:pt x="17" y="44"/>
                </a:cubicBezTo>
                <a:cubicBezTo>
                  <a:pt x="17" y="45"/>
                  <a:pt x="18" y="46"/>
                  <a:pt x="19" y="45"/>
                </a:cubicBezTo>
                <a:cubicBezTo>
                  <a:pt x="20" y="45"/>
                  <a:pt x="20" y="45"/>
                  <a:pt x="20" y="45"/>
                </a:cubicBezTo>
                <a:cubicBezTo>
                  <a:pt x="21" y="44"/>
                  <a:pt x="21" y="44"/>
                  <a:pt x="22" y="43"/>
                </a:cubicBezTo>
                <a:cubicBezTo>
                  <a:pt x="23" y="43"/>
                  <a:pt x="23" y="43"/>
                  <a:pt x="24" y="42"/>
                </a:cubicBezTo>
                <a:cubicBezTo>
                  <a:pt x="24" y="42"/>
                  <a:pt x="25" y="42"/>
                  <a:pt x="27" y="42"/>
                </a:cubicBezTo>
                <a:cubicBezTo>
                  <a:pt x="28" y="42"/>
                  <a:pt x="30" y="42"/>
                  <a:pt x="31" y="42"/>
                </a:cubicBezTo>
                <a:cubicBezTo>
                  <a:pt x="31" y="41"/>
                  <a:pt x="32" y="42"/>
                  <a:pt x="32" y="42"/>
                </a:cubicBezTo>
                <a:cubicBezTo>
                  <a:pt x="33" y="42"/>
                  <a:pt x="33" y="42"/>
                  <a:pt x="34" y="42"/>
                </a:cubicBezTo>
                <a:cubicBezTo>
                  <a:pt x="35" y="41"/>
                  <a:pt x="35" y="41"/>
                  <a:pt x="35" y="41"/>
                </a:cubicBezTo>
                <a:cubicBezTo>
                  <a:pt x="36" y="42"/>
                  <a:pt x="36" y="42"/>
                  <a:pt x="37" y="41"/>
                </a:cubicBezTo>
                <a:cubicBezTo>
                  <a:pt x="37" y="40"/>
                  <a:pt x="38" y="38"/>
                  <a:pt x="39" y="38"/>
                </a:cubicBezTo>
                <a:cubicBezTo>
                  <a:pt x="40" y="37"/>
                  <a:pt x="41" y="37"/>
                  <a:pt x="41" y="37"/>
                </a:cubicBezTo>
                <a:cubicBezTo>
                  <a:pt x="42" y="37"/>
                  <a:pt x="42" y="37"/>
                  <a:pt x="42" y="37"/>
                </a:cubicBezTo>
                <a:cubicBezTo>
                  <a:pt x="42" y="37"/>
                  <a:pt x="42" y="37"/>
                  <a:pt x="43" y="37"/>
                </a:cubicBezTo>
                <a:cubicBezTo>
                  <a:pt x="43" y="37"/>
                  <a:pt x="43" y="37"/>
                  <a:pt x="43" y="36"/>
                </a:cubicBezTo>
                <a:cubicBezTo>
                  <a:pt x="42" y="36"/>
                  <a:pt x="42" y="36"/>
                  <a:pt x="43" y="35"/>
                </a:cubicBezTo>
                <a:cubicBezTo>
                  <a:pt x="43" y="35"/>
                  <a:pt x="43" y="34"/>
                  <a:pt x="43" y="34"/>
                </a:cubicBezTo>
                <a:cubicBezTo>
                  <a:pt x="44" y="33"/>
                  <a:pt x="43" y="33"/>
                  <a:pt x="47" y="30"/>
                </a:cubicBezTo>
                <a:cubicBezTo>
                  <a:pt x="47" y="30"/>
                  <a:pt x="48" y="30"/>
                  <a:pt x="47" y="30"/>
                </a:cubicBezTo>
                <a:cubicBezTo>
                  <a:pt x="46" y="29"/>
                  <a:pt x="44" y="27"/>
                  <a:pt x="46" y="23"/>
                </a:cubicBezTo>
                <a:cubicBezTo>
                  <a:pt x="49" y="20"/>
                  <a:pt x="50" y="19"/>
                  <a:pt x="50" y="18"/>
                </a:cubicBezTo>
                <a:cubicBezTo>
                  <a:pt x="51" y="18"/>
                  <a:pt x="51" y="17"/>
                  <a:pt x="54" y="16"/>
                </a:cubicBezTo>
                <a:cubicBezTo>
                  <a:pt x="57" y="15"/>
                  <a:pt x="58" y="15"/>
                  <a:pt x="58" y="14"/>
                </a:cubicBezTo>
                <a:cubicBezTo>
                  <a:pt x="59" y="14"/>
                  <a:pt x="60" y="13"/>
                  <a:pt x="61" y="13"/>
                </a:cubicBezTo>
                <a:cubicBezTo>
                  <a:pt x="61" y="13"/>
                  <a:pt x="63" y="12"/>
                  <a:pt x="62" y="11"/>
                </a:cubicBezTo>
                <a:cubicBezTo>
                  <a:pt x="62" y="11"/>
                  <a:pt x="62" y="10"/>
                  <a:pt x="63" y="9"/>
                </a:cubicBezTo>
                <a:cubicBezTo>
                  <a:pt x="64" y="9"/>
                  <a:pt x="63" y="9"/>
                  <a:pt x="63" y="9"/>
                </a:cubicBezTo>
                <a:cubicBezTo>
                  <a:pt x="63" y="9"/>
                  <a:pt x="63" y="9"/>
                  <a:pt x="62" y="8"/>
                </a:cubicBezTo>
                <a:cubicBezTo>
                  <a:pt x="62" y="9"/>
                  <a:pt x="61" y="9"/>
                  <a:pt x="60" y="9"/>
                </a:cubicBezTo>
                <a:cubicBezTo>
                  <a:pt x="59" y="9"/>
                  <a:pt x="58" y="9"/>
                  <a:pt x="57"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6" name="Freeform 940"/>
          <p:cNvSpPr>
            <a:spLocks/>
          </p:cNvSpPr>
          <p:nvPr/>
        </p:nvSpPr>
        <p:spPr bwMode="auto">
          <a:xfrm>
            <a:off x="4245781" y="2879466"/>
            <a:ext cx="114693" cy="78969"/>
          </a:xfrm>
          <a:custGeom>
            <a:avLst/>
            <a:gdLst/>
            <a:ahLst/>
            <a:cxnLst>
              <a:cxn ang="0">
                <a:pos x="2" y="5"/>
              </a:cxn>
              <a:cxn ang="0">
                <a:pos x="3" y="4"/>
              </a:cxn>
              <a:cxn ang="0">
                <a:pos x="5" y="6"/>
              </a:cxn>
              <a:cxn ang="0">
                <a:pos x="6" y="7"/>
              </a:cxn>
              <a:cxn ang="0">
                <a:pos x="6" y="7"/>
              </a:cxn>
              <a:cxn ang="0">
                <a:pos x="8" y="7"/>
              </a:cxn>
              <a:cxn ang="0">
                <a:pos x="8" y="8"/>
              </a:cxn>
              <a:cxn ang="0">
                <a:pos x="8" y="10"/>
              </a:cxn>
              <a:cxn ang="0">
                <a:pos x="10" y="10"/>
              </a:cxn>
              <a:cxn ang="0">
                <a:pos x="11" y="9"/>
              </a:cxn>
              <a:cxn ang="0">
                <a:pos x="12" y="11"/>
              </a:cxn>
              <a:cxn ang="0">
                <a:pos x="14" y="12"/>
              </a:cxn>
              <a:cxn ang="0">
                <a:pos x="15" y="13"/>
              </a:cxn>
              <a:cxn ang="0">
                <a:pos x="16" y="13"/>
              </a:cxn>
              <a:cxn ang="0">
                <a:pos x="16" y="12"/>
              </a:cxn>
              <a:cxn ang="0">
                <a:pos x="17" y="11"/>
              </a:cxn>
              <a:cxn ang="0">
                <a:pos x="16" y="10"/>
              </a:cxn>
              <a:cxn ang="0">
                <a:pos x="17" y="9"/>
              </a:cxn>
              <a:cxn ang="0">
                <a:pos x="18" y="9"/>
              </a:cxn>
              <a:cxn ang="0">
                <a:pos x="19" y="8"/>
              </a:cxn>
              <a:cxn ang="0">
                <a:pos x="19" y="6"/>
              </a:cxn>
              <a:cxn ang="0">
                <a:pos x="17" y="5"/>
              </a:cxn>
              <a:cxn ang="0">
                <a:pos x="16" y="5"/>
              </a:cxn>
              <a:cxn ang="0">
                <a:pos x="16" y="4"/>
              </a:cxn>
              <a:cxn ang="0">
                <a:pos x="16" y="3"/>
              </a:cxn>
              <a:cxn ang="0">
                <a:pos x="16" y="3"/>
              </a:cxn>
              <a:cxn ang="0">
                <a:pos x="16" y="2"/>
              </a:cxn>
              <a:cxn ang="0">
                <a:pos x="15" y="2"/>
              </a:cxn>
              <a:cxn ang="0">
                <a:pos x="15" y="1"/>
              </a:cxn>
              <a:cxn ang="0">
                <a:pos x="14" y="1"/>
              </a:cxn>
              <a:cxn ang="0">
                <a:pos x="13" y="1"/>
              </a:cxn>
              <a:cxn ang="0">
                <a:pos x="13" y="0"/>
              </a:cxn>
              <a:cxn ang="0">
                <a:pos x="11" y="0"/>
              </a:cxn>
              <a:cxn ang="0">
                <a:pos x="10" y="0"/>
              </a:cxn>
              <a:cxn ang="0">
                <a:pos x="9" y="0"/>
              </a:cxn>
              <a:cxn ang="0">
                <a:pos x="9" y="1"/>
              </a:cxn>
              <a:cxn ang="0">
                <a:pos x="8" y="1"/>
              </a:cxn>
              <a:cxn ang="0">
                <a:pos x="7" y="1"/>
              </a:cxn>
              <a:cxn ang="0">
                <a:pos x="6" y="1"/>
              </a:cxn>
              <a:cxn ang="0">
                <a:pos x="5" y="1"/>
              </a:cxn>
              <a:cxn ang="0">
                <a:pos x="4" y="1"/>
              </a:cxn>
              <a:cxn ang="0">
                <a:pos x="3" y="1"/>
              </a:cxn>
              <a:cxn ang="0">
                <a:pos x="0" y="3"/>
              </a:cxn>
            </a:cxnLst>
            <a:rect l="0" t="0" r="r" b="b"/>
            <a:pathLst>
              <a:path w="19" h="13">
                <a:moveTo>
                  <a:pt x="1" y="4"/>
                </a:moveTo>
                <a:cubicBezTo>
                  <a:pt x="1" y="4"/>
                  <a:pt x="2" y="5"/>
                  <a:pt x="2" y="5"/>
                </a:cubicBezTo>
                <a:cubicBezTo>
                  <a:pt x="2" y="5"/>
                  <a:pt x="2" y="5"/>
                  <a:pt x="2" y="5"/>
                </a:cubicBezTo>
                <a:cubicBezTo>
                  <a:pt x="2" y="5"/>
                  <a:pt x="3" y="4"/>
                  <a:pt x="3" y="4"/>
                </a:cubicBezTo>
                <a:cubicBezTo>
                  <a:pt x="3" y="4"/>
                  <a:pt x="4" y="5"/>
                  <a:pt x="4" y="5"/>
                </a:cubicBezTo>
                <a:cubicBezTo>
                  <a:pt x="4" y="5"/>
                  <a:pt x="4" y="6"/>
                  <a:pt x="5" y="6"/>
                </a:cubicBezTo>
                <a:cubicBezTo>
                  <a:pt x="5" y="6"/>
                  <a:pt x="5" y="6"/>
                  <a:pt x="6" y="6"/>
                </a:cubicBezTo>
                <a:cubicBezTo>
                  <a:pt x="6" y="7"/>
                  <a:pt x="6" y="7"/>
                  <a:pt x="6" y="7"/>
                </a:cubicBezTo>
                <a:cubicBezTo>
                  <a:pt x="6" y="7"/>
                  <a:pt x="6" y="7"/>
                  <a:pt x="6" y="7"/>
                </a:cubicBezTo>
                <a:cubicBezTo>
                  <a:pt x="6" y="7"/>
                  <a:pt x="6" y="8"/>
                  <a:pt x="6" y="7"/>
                </a:cubicBezTo>
                <a:cubicBezTo>
                  <a:pt x="6" y="7"/>
                  <a:pt x="7" y="7"/>
                  <a:pt x="7" y="7"/>
                </a:cubicBezTo>
                <a:cubicBezTo>
                  <a:pt x="8" y="7"/>
                  <a:pt x="8" y="7"/>
                  <a:pt x="8" y="7"/>
                </a:cubicBezTo>
                <a:cubicBezTo>
                  <a:pt x="8" y="8"/>
                  <a:pt x="8" y="8"/>
                  <a:pt x="8" y="8"/>
                </a:cubicBezTo>
                <a:cubicBezTo>
                  <a:pt x="8" y="8"/>
                  <a:pt x="8" y="8"/>
                  <a:pt x="8" y="8"/>
                </a:cubicBezTo>
                <a:cubicBezTo>
                  <a:pt x="8" y="9"/>
                  <a:pt x="8" y="9"/>
                  <a:pt x="8" y="9"/>
                </a:cubicBezTo>
                <a:cubicBezTo>
                  <a:pt x="8" y="10"/>
                  <a:pt x="8" y="10"/>
                  <a:pt x="8" y="10"/>
                </a:cubicBezTo>
                <a:cubicBezTo>
                  <a:pt x="8" y="10"/>
                  <a:pt x="9" y="10"/>
                  <a:pt x="9" y="10"/>
                </a:cubicBezTo>
                <a:cubicBezTo>
                  <a:pt x="9" y="10"/>
                  <a:pt x="9" y="10"/>
                  <a:pt x="10" y="10"/>
                </a:cubicBezTo>
                <a:cubicBezTo>
                  <a:pt x="10" y="10"/>
                  <a:pt x="11" y="9"/>
                  <a:pt x="11" y="9"/>
                </a:cubicBezTo>
                <a:cubicBezTo>
                  <a:pt x="11" y="9"/>
                  <a:pt x="11" y="8"/>
                  <a:pt x="11" y="9"/>
                </a:cubicBezTo>
                <a:cubicBezTo>
                  <a:pt x="11" y="9"/>
                  <a:pt x="11" y="11"/>
                  <a:pt x="12" y="11"/>
                </a:cubicBezTo>
                <a:cubicBezTo>
                  <a:pt x="12" y="11"/>
                  <a:pt x="12" y="11"/>
                  <a:pt x="12" y="11"/>
                </a:cubicBezTo>
                <a:cubicBezTo>
                  <a:pt x="12" y="11"/>
                  <a:pt x="12" y="11"/>
                  <a:pt x="12" y="11"/>
                </a:cubicBezTo>
                <a:cubicBezTo>
                  <a:pt x="13" y="11"/>
                  <a:pt x="14" y="12"/>
                  <a:pt x="14" y="12"/>
                </a:cubicBezTo>
                <a:cubicBezTo>
                  <a:pt x="14" y="12"/>
                  <a:pt x="14" y="12"/>
                  <a:pt x="14" y="12"/>
                </a:cubicBezTo>
                <a:cubicBezTo>
                  <a:pt x="14" y="12"/>
                  <a:pt x="15" y="13"/>
                  <a:pt x="15" y="13"/>
                </a:cubicBezTo>
                <a:cubicBezTo>
                  <a:pt x="15" y="13"/>
                  <a:pt x="15" y="13"/>
                  <a:pt x="15" y="13"/>
                </a:cubicBezTo>
                <a:cubicBezTo>
                  <a:pt x="15" y="13"/>
                  <a:pt x="16" y="13"/>
                  <a:pt x="16" y="13"/>
                </a:cubicBezTo>
                <a:cubicBezTo>
                  <a:pt x="16" y="13"/>
                  <a:pt x="16" y="13"/>
                  <a:pt x="16" y="13"/>
                </a:cubicBezTo>
                <a:cubicBezTo>
                  <a:pt x="16" y="12"/>
                  <a:pt x="16" y="12"/>
                  <a:pt x="16" y="12"/>
                </a:cubicBezTo>
                <a:cubicBezTo>
                  <a:pt x="16" y="12"/>
                  <a:pt x="17" y="12"/>
                  <a:pt x="17" y="12"/>
                </a:cubicBezTo>
                <a:cubicBezTo>
                  <a:pt x="17" y="12"/>
                  <a:pt x="17" y="12"/>
                  <a:pt x="17" y="11"/>
                </a:cubicBezTo>
                <a:cubicBezTo>
                  <a:pt x="16" y="11"/>
                  <a:pt x="16" y="11"/>
                  <a:pt x="16" y="11"/>
                </a:cubicBezTo>
                <a:cubicBezTo>
                  <a:pt x="16" y="11"/>
                  <a:pt x="16" y="11"/>
                  <a:pt x="16" y="10"/>
                </a:cubicBezTo>
                <a:cubicBezTo>
                  <a:pt x="16" y="10"/>
                  <a:pt x="16" y="10"/>
                  <a:pt x="16" y="10"/>
                </a:cubicBezTo>
                <a:cubicBezTo>
                  <a:pt x="16" y="10"/>
                  <a:pt x="17" y="9"/>
                  <a:pt x="17" y="9"/>
                </a:cubicBezTo>
                <a:cubicBezTo>
                  <a:pt x="17" y="9"/>
                  <a:pt x="17" y="8"/>
                  <a:pt x="17" y="8"/>
                </a:cubicBezTo>
                <a:cubicBezTo>
                  <a:pt x="18" y="8"/>
                  <a:pt x="18" y="9"/>
                  <a:pt x="18" y="9"/>
                </a:cubicBezTo>
                <a:cubicBezTo>
                  <a:pt x="18" y="9"/>
                  <a:pt x="18" y="9"/>
                  <a:pt x="18" y="9"/>
                </a:cubicBezTo>
                <a:cubicBezTo>
                  <a:pt x="18" y="8"/>
                  <a:pt x="19" y="8"/>
                  <a:pt x="19" y="8"/>
                </a:cubicBezTo>
                <a:cubicBezTo>
                  <a:pt x="19" y="7"/>
                  <a:pt x="19" y="7"/>
                  <a:pt x="19" y="7"/>
                </a:cubicBezTo>
                <a:cubicBezTo>
                  <a:pt x="19" y="7"/>
                  <a:pt x="19" y="6"/>
                  <a:pt x="19" y="6"/>
                </a:cubicBezTo>
                <a:cubicBezTo>
                  <a:pt x="18" y="6"/>
                  <a:pt x="17" y="5"/>
                  <a:pt x="17" y="5"/>
                </a:cubicBezTo>
                <a:cubicBezTo>
                  <a:pt x="17" y="5"/>
                  <a:pt x="17" y="5"/>
                  <a:pt x="17" y="5"/>
                </a:cubicBezTo>
                <a:cubicBezTo>
                  <a:pt x="17" y="5"/>
                  <a:pt x="17" y="5"/>
                  <a:pt x="17" y="5"/>
                </a:cubicBezTo>
                <a:cubicBezTo>
                  <a:pt x="17" y="5"/>
                  <a:pt x="17" y="5"/>
                  <a:pt x="16" y="5"/>
                </a:cubicBezTo>
                <a:cubicBezTo>
                  <a:pt x="16" y="5"/>
                  <a:pt x="16" y="5"/>
                  <a:pt x="16" y="5"/>
                </a:cubicBezTo>
                <a:cubicBezTo>
                  <a:pt x="16" y="5"/>
                  <a:pt x="16" y="4"/>
                  <a:pt x="16" y="4"/>
                </a:cubicBezTo>
                <a:cubicBezTo>
                  <a:pt x="16" y="4"/>
                  <a:pt x="16" y="4"/>
                  <a:pt x="16" y="4"/>
                </a:cubicBezTo>
                <a:cubicBezTo>
                  <a:pt x="16" y="4"/>
                  <a:pt x="16" y="4"/>
                  <a:pt x="16" y="3"/>
                </a:cubicBezTo>
                <a:cubicBezTo>
                  <a:pt x="16" y="3"/>
                  <a:pt x="16" y="3"/>
                  <a:pt x="16" y="3"/>
                </a:cubicBezTo>
                <a:cubicBezTo>
                  <a:pt x="16" y="3"/>
                  <a:pt x="16" y="3"/>
                  <a:pt x="16" y="3"/>
                </a:cubicBezTo>
                <a:cubicBezTo>
                  <a:pt x="16" y="2"/>
                  <a:pt x="16" y="2"/>
                  <a:pt x="16" y="2"/>
                </a:cubicBezTo>
                <a:cubicBezTo>
                  <a:pt x="16" y="2"/>
                  <a:pt x="16" y="2"/>
                  <a:pt x="16" y="2"/>
                </a:cubicBezTo>
                <a:cubicBezTo>
                  <a:pt x="16" y="2"/>
                  <a:pt x="16" y="2"/>
                  <a:pt x="16" y="2"/>
                </a:cubicBezTo>
                <a:cubicBezTo>
                  <a:pt x="16" y="2"/>
                  <a:pt x="15" y="2"/>
                  <a:pt x="15" y="2"/>
                </a:cubicBezTo>
                <a:cubicBezTo>
                  <a:pt x="15" y="2"/>
                  <a:pt x="15" y="1"/>
                  <a:pt x="15" y="1"/>
                </a:cubicBezTo>
                <a:cubicBezTo>
                  <a:pt x="15" y="1"/>
                  <a:pt x="15" y="1"/>
                  <a:pt x="15" y="1"/>
                </a:cubicBezTo>
                <a:cubicBezTo>
                  <a:pt x="14" y="1"/>
                  <a:pt x="14" y="1"/>
                  <a:pt x="14" y="1"/>
                </a:cubicBezTo>
                <a:cubicBezTo>
                  <a:pt x="14" y="1"/>
                  <a:pt x="14" y="1"/>
                  <a:pt x="14" y="1"/>
                </a:cubicBezTo>
                <a:cubicBezTo>
                  <a:pt x="13" y="1"/>
                  <a:pt x="13" y="1"/>
                  <a:pt x="13" y="1"/>
                </a:cubicBezTo>
                <a:cubicBezTo>
                  <a:pt x="13" y="1"/>
                  <a:pt x="13" y="1"/>
                  <a:pt x="13" y="1"/>
                </a:cubicBezTo>
                <a:cubicBezTo>
                  <a:pt x="13" y="1"/>
                  <a:pt x="13" y="0"/>
                  <a:pt x="13" y="0"/>
                </a:cubicBezTo>
                <a:cubicBezTo>
                  <a:pt x="13" y="0"/>
                  <a:pt x="13" y="0"/>
                  <a:pt x="13" y="0"/>
                </a:cubicBezTo>
                <a:cubicBezTo>
                  <a:pt x="12" y="0"/>
                  <a:pt x="12" y="0"/>
                  <a:pt x="12" y="0"/>
                </a:cubicBezTo>
                <a:cubicBezTo>
                  <a:pt x="12" y="0"/>
                  <a:pt x="11" y="0"/>
                  <a:pt x="11" y="0"/>
                </a:cubicBezTo>
                <a:cubicBezTo>
                  <a:pt x="11" y="0"/>
                  <a:pt x="11" y="0"/>
                  <a:pt x="11" y="0"/>
                </a:cubicBezTo>
                <a:cubicBezTo>
                  <a:pt x="11" y="0"/>
                  <a:pt x="10" y="0"/>
                  <a:pt x="10" y="0"/>
                </a:cubicBezTo>
                <a:cubicBezTo>
                  <a:pt x="10" y="0"/>
                  <a:pt x="10" y="0"/>
                  <a:pt x="10" y="0"/>
                </a:cubicBezTo>
                <a:cubicBezTo>
                  <a:pt x="9" y="0"/>
                  <a:pt x="9" y="0"/>
                  <a:pt x="9" y="0"/>
                </a:cubicBezTo>
                <a:cubicBezTo>
                  <a:pt x="9" y="0"/>
                  <a:pt x="9" y="0"/>
                  <a:pt x="9" y="0"/>
                </a:cubicBezTo>
                <a:cubicBezTo>
                  <a:pt x="9" y="1"/>
                  <a:pt x="9" y="1"/>
                  <a:pt x="9" y="1"/>
                </a:cubicBezTo>
                <a:cubicBezTo>
                  <a:pt x="9" y="1"/>
                  <a:pt x="9" y="1"/>
                  <a:pt x="9" y="1"/>
                </a:cubicBezTo>
                <a:cubicBezTo>
                  <a:pt x="9" y="1"/>
                  <a:pt x="9" y="1"/>
                  <a:pt x="8" y="1"/>
                </a:cubicBezTo>
                <a:cubicBezTo>
                  <a:pt x="8" y="1"/>
                  <a:pt x="8" y="1"/>
                  <a:pt x="8" y="1"/>
                </a:cubicBezTo>
                <a:cubicBezTo>
                  <a:pt x="8" y="1"/>
                  <a:pt x="7" y="1"/>
                  <a:pt x="7" y="1"/>
                </a:cubicBezTo>
                <a:cubicBezTo>
                  <a:pt x="7" y="2"/>
                  <a:pt x="7" y="2"/>
                  <a:pt x="7" y="2"/>
                </a:cubicBezTo>
                <a:cubicBezTo>
                  <a:pt x="6" y="2"/>
                  <a:pt x="6" y="1"/>
                  <a:pt x="6" y="1"/>
                </a:cubicBezTo>
                <a:cubicBezTo>
                  <a:pt x="6" y="1"/>
                  <a:pt x="5" y="1"/>
                  <a:pt x="5" y="1"/>
                </a:cubicBezTo>
                <a:cubicBezTo>
                  <a:pt x="5" y="1"/>
                  <a:pt x="5" y="1"/>
                  <a:pt x="5" y="1"/>
                </a:cubicBezTo>
                <a:cubicBezTo>
                  <a:pt x="4" y="1"/>
                  <a:pt x="4" y="1"/>
                  <a:pt x="4" y="1"/>
                </a:cubicBezTo>
                <a:cubicBezTo>
                  <a:pt x="4" y="1"/>
                  <a:pt x="4" y="1"/>
                  <a:pt x="4" y="1"/>
                </a:cubicBezTo>
                <a:cubicBezTo>
                  <a:pt x="4" y="1"/>
                  <a:pt x="4" y="1"/>
                  <a:pt x="4" y="1"/>
                </a:cubicBezTo>
                <a:cubicBezTo>
                  <a:pt x="4" y="1"/>
                  <a:pt x="3" y="1"/>
                  <a:pt x="3" y="1"/>
                </a:cubicBezTo>
                <a:cubicBezTo>
                  <a:pt x="3" y="1"/>
                  <a:pt x="1" y="2"/>
                  <a:pt x="0" y="2"/>
                </a:cubicBezTo>
                <a:cubicBezTo>
                  <a:pt x="0" y="3"/>
                  <a:pt x="0" y="3"/>
                  <a:pt x="0" y="3"/>
                </a:cubicBezTo>
                <a:cubicBezTo>
                  <a:pt x="0" y="3"/>
                  <a:pt x="0"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7" name="Freeform 941"/>
          <p:cNvSpPr>
            <a:spLocks/>
          </p:cNvSpPr>
          <p:nvPr/>
        </p:nvSpPr>
        <p:spPr bwMode="auto">
          <a:xfrm>
            <a:off x="4343552" y="2928352"/>
            <a:ext cx="24443" cy="30083"/>
          </a:xfrm>
          <a:custGeom>
            <a:avLst/>
            <a:gdLst/>
            <a:ahLst/>
            <a:cxnLst>
              <a:cxn ang="0">
                <a:pos x="3" y="4"/>
              </a:cxn>
              <a:cxn ang="0">
                <a:pos x="3" y="4"/>
              </a:cxn>
              <a:cxn ang="0">
                <a:pos x="4" y="3"/>
              </a:cxn>
              <a:cxn ang="0">
                <a:pos x="4" y="3"/>
              </a:cxn>
              <a:cxn ang="0">
                <a:pos x="3" y="3"/>
              </a:cxn>
              <a:cxn ang="0">
                <a:pos x="2" y="2"/>
              </a:cxn>
              <a:cxn ang="0">
                <a:pos x="2" y="1"/>
              </a:cxn>
              <a:cxn ang="0">
                <a:pos x="2" y="1"/>
              </a:cxn>
              <a:cxn ang="0">
                <a:pos x="1" y="0"/>
              </a:cxn>
              <a:cxn ang="0">
                <a:pos x="1" y="1"/>
              </a:cxn>
              <a:cxn ang="0">
                <a:pos x="0" y="2"/>
              </a:cxn>
              <a:cxn ang="0">
                <a:pos x="0" y="2"/>
              </a:cxn>
              <a:cxn ang="0">
                <a:pos x="0" y="3"/>
              </a:cxn>
              <a:cxn ang="0">
                <a:pos x="1" y="3"/>
              </a:cxn>
              <a:cxn ang="0">
                <a:pos x="1" y="4"/>
              </a:cxn>
              <a:cxn ang="0">
                <a:pos x="0" y="4"/>
              </a:cxn>
              <a:cxn ang="0">
                <a:pos x="0" y="5"/>
              </a:cxn>
              <a:cxn ang="0">
                <a:pos x="1" y="5"/>
              </a:cxn>
              <a:cxn ang="0">
                <a:pos x="1" y="5"/>
              </a:cxn>
              <a:cxn ang="0">
                <a:pos x="2" y="5"/>
              </a:cxn>
              <a:cxn ang="0">
                <a:pos x="3" y="5"/>
              </a:cxn>
              <a:cxn ang="0">
                <a:pos x="3" y="5"/>
              </a:cxn>
              <a:cxn ang="0">
                <a:pos x="3" y="4"/>
              </a:cxn>
            </a:cxnLst>
            <a:rect l="0" t="0" r="r" b="b"/>
            <a:pathLst>
              <a:path w="4" h="5">
                <a:moveTo>
                  <a:pt x="3" y="4"/>
                </a:moveTo>
                <a:cubicBezTo>
                  <a:pt x="3" y="4"/>
                  <a:pt x="3" y="4"/>
                  <a:pt x="3" y="4"/>
                </a:cubicBezTo>
                <a:cubicBezTo>
                  <a:pt x="3" y="4"/>
                  <a:pt x="4" y="3"/>
                  <a:pt x="4" y="3"/>
                </a:cubicBezTo>
                <a:cubicBezTo>
                  <a:pt x="4" y="3"/>
                  <a:pt x="4" y="3"/>
                  <a:pt x="4" y="3"/>
                </a:cubicBezTo>
                <a:cubicBezTo>
                  <a:pt x="4" y="3"/>
                  <a:pt x="4" y="3"/>
                  <a:pt x="3" y="3"/>
                </a:cubicBezTo>
                <a:cubicBezTo>
                  <a:pt x="3" y="3"/>
                  <a:pt x="2" y="2"/>
                  <a:pt x="2" y="2"/>
                </a:cubicBezTo>
                <a:cubicBezTo>
                  <a:pt x="2" y="2"/>
                  <a:pt x="2" y="2"/>
                  <a:pt x="2" y="1"/>
                </a:cubicBezTo>
                <a:cubicBezTo>
                  <a:pt x="2" y="1"/>
                  <a:pt x="2" y="1"/>
                  <a:pt x="2" y="1"/>
                </a:cubicBezTo>
                <a:cubicBezTo>
                  <a:pt x="2" y="1"/>
                  <a:pt x="2" y="0"/>
                  <a:pt x="1" y="0"/>
                </a:cubicBezTo>
                <a:cubicBezTo>
                  <a:pt x="1" y="0"/>
                  <a:pt x="1" y="1"/>
                  <a:pt x="1" y="1"/>
                </a:cubicBezTo>
                <a:cubicBezTo>
                  <a:pt x="1" y="1"/>
                  <a:pt x="0" y="2"/>
                  <a:pt x="0" y="2"/>
                </a:cubicBezTo>
                <a:cubicBezTo>
                  <a:pt x="0" y="2"/>
                  <a:pt x="0" y="2"/>
                  <a:pt x="0" y="2"/>
                </a:cubicBezTo>
                <a:cubicBezTo>
                  <a:pt x="0" y="3"/>
                  <a:pt x="0" y="3"/>
                  <a:pt x="0" y="3"/>
                </a:cubicBezTo>
                <a:cubicBezTo>
                  <a:pt x="0" y="3"/>
                  <a:pt x="0" y="3"/>
                  <a:pt x="1" y="3"/>
                </a:cubicBezTo>
                <a:cubicBezTo>
                  <a:pt x="1" y="4"/>
                  <a:pt x="1" y="4"/>
                  <a:pt x="1" y="4"/>
                </a:cubicBezTo>
                <a:cubicBezTo>
                  <a:pt x="1" y="4"/>
                  <a:pt x="0" y="4"/>
                  <a:pt x="0" y="4"/>
                </a:cubicBezTo>
                <a:cubicBezTo>
                  <a:pt x="0" y="5"/>
                  <a:pt x="0" y="5"/>
                  <a:pt x="0" y="5"/>
                </a:cubicBezTo>
                <a:cubicBezTo>
                  <a:pt x="0" y="5"/>
                  <a:pt x="0" y="5"/>
                  <a:pt x="1" y="5"/>
                </a:cubicBezTo>
                <a:cubicBezTo>
                  <a:pt x="1" y="5"/>
                  <a:pt x="1" y="5"/>
                  <a:pt x="1" y="5"/>
                </a:cubicBezTo>
                <a:cubicBezTo>
                  <a:pt x="1" y="5"/>
                  <a:pt x="2" y="5"/>
                  <a:pt x="2" y="5"/>
                </a:cubicBezTo>
                <a:cubicBezTo>
                  <a:pt x="2" y="5"/>
                  <a:pt x="2" y="5"/>
                  <a:pt x="3" y="5"/>
                </a:cubicBezTo>
                <a:cubicBezTo>
                  <a:pt x="3" y="5"/>
                  <a:pt x="3" y="5"/>
                  <a:pt x="3" y="5"/>
                </a:cubicBezTo>
                <a:cubicBezTo>
                  <a:pt x="3" y="5"/>
                  <a:pt x="3" y="5"/>
                  <a:pt x="3"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8" name="Freeform 942"/>
          <p:cNvSpPr>
            <a:spLocks/>
          </p:cNvSpPr>
          <p:nvPr/>
        </p:nvSpPr>
        <p:spPr bwMode="auto">
          <a:xfrm>
            <a:off x="3230466" y="3323197"/>
            <a:ext cx="1880" cy="13161"/>
          </a:xfrm>
          <a:custGeom>
            <a:avLst/>
            <a:gdLst/>
            <a:ahLst/>
            <a:cxnLst>
              <a:cxn ang="0">
                <a:pos x="0" y="1"/>
              </a:cxn>
              <a:cxn ang="0">
                <a:pos x="0" y="1"/>
              </a:cxn>
              <a:cxn ang="0">
                <a:pos x="0" y="1"/>
              </a:cxn>
            </a:cxnLst>
            <a:rect l="0" t="0" r="r" b="b"/>
            <a:pathLst>
              <a:path h="2">
                <a:moveTo>
                  <a:pt x="0" y="1"/>
                </a:moveTo>
                <a:cubicBezTo>
                  <a:pt x="0" y="2"/>
                  <a:pt x="0" y="1"/>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9" name="Freeform 943"/>
          <p:cNvSpPr>
            <a:spLocks/>
          </p:cNvSpPr>
          <p:nvPr/>
        </p:nvSpPr>
        <p:spPr bwMode="auto">
          <a:xfrm>
            <a:off x="3395925" y="3385244"/>
            <a:ext cx="22563" cy="5641"/>
          </a:xfrm>
          <a:custGeom>
            <a:avLst/>
            <a:gdLst/>
            <a:ahLst/>
            <a:cxnLst>
              <a:cxn ang="0">
                <a:pos x="1" y="0"/>
              </a:cxn>
              <a:cxn ang="0">
                <a:pos x="0" y="0"/>
              </a:cxn>
              <a:cxn ang="0">
                <a:pos x="0" y="0"/>
              </a:cxn>
              <a:cxn ang="0">
                <a:pos x="1" y="1"/>
              </a:cxn>
              <a:cxn ang="0">
                <a:pos x="3" y="0"/>
              </a:cxn>
              <a:cxn ang="0">
                <a:pos x="1" y="0"/>
              </a:cxn>
            </a:cxnLst>
            <a:rect l="0" t="0" r="r" b="b"/>
            <a:pathLst>
              <a:path w="4" h="1">
                <a:moveTo>
                  <a:pt x="1" y="0"/>
                </a:moveTo>
                <a:cubicBezTo>
                  <a:pt x="1" y="1"/>
                  <a:pt x="1" y="0"/>
                  <a:pt x="0" y="0"/>
                </a:cubicBezTo>
                <a:cubicBezTo>
                  <a:pt x="0" y="0"/>
                  <a:pt x="0" y="0"/>
                  <a:pt x="0" y="0"/>
                </a:cubicBezTo>
                <a:cubicBezTo>
                  <a:pt x="0" y="1"/>
                  <a:pt x="1" y="1"/>
                  <a:pt x="1" y="1"/>
                </a:cubicBezTo>
                <a:cubicBezTo>
                  <a:pt x="2" y="1"/>
                  <a:pt x="3" y="1"/>
                  <a:pt x="3" y="0"/>
                </a:cubicBezTo>
                <a:cubicBezTo>
                  <a:pt x="4"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0" name="Freeform 944"/>
          <p:cNvSpPr>
            <a:spLocks/>
          </p:cNvSpPr>
          <p:nvPr/>
        </p:nvSpPr>
        <p:spPr bwMode="auto">
          <a:xfrm>
            <a:off x="3339518" y="3355160"/>
            <a:ext cx="18802" cy="5641"/>
          </a:xfrm>
          <a:custGeom>
            <a:avLst/>
            <a:gdLst/>
            <a:ahLst/>
            <a:cxnLst>
              <a:cxn ang="0">
                <a:pos x="2" y="0"/>
              </a:cxn>
              <a:cxn ang="0">
                <a:pos x="2" y="1"/>
              </a:cxn>
              <a:cxn ang="0">
                <a:pos x="2" y="0"/>
              </a:cxn>
              <a:cxn ang="0">
                <a:pos x="2" y="0"/>
              </a:cxn>
            </a:cxnLst>
            <a:rect l="0" t="0" r="r" b="b"/>
            <a:pathLst>
              <a:path w="3" h="1">
                <a:moveTo>
                  <a:pt x="2" y="0"/>
                </a:moveTo>
                <a:cubicBezTo>
                  <a:pt x="1" y="0"/>
                  <a:pt x="0" y="0"/>
                  <a:pt x="2" y="1"/>
                </a:cubicBezTo>
                <a:cubicBezTo>
                  <a:pt x="2" y="1"/>
                  <a:pt x="3" y="1"/>
                  <a:pt x="2" y="0"/>
                </a:cubicBezTo>
                <a:cubicBezTo>
                  <a:pt x="2"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1" name="Freeform 945"/>
          <p:cNvSpPr>
            <a:spLocks/>
          </p:cNvSpPr>
          <p:nvPr/>
        </p:nvSpPr>
        <p:spPr bwMode="auto">
          <a:xfrm>
            <a:off x="3309435" y="3360801"/>
            <a:ext cx="18802" cy="5641"/>
          </a:xfrm>
          <a:custGeom>
            <a:avLst/>
            <a:gdLst/>
            <a:ahLst/>
            <a:cxnLst>
              <a:cxn ang="0">
                <a:pos x="1" y="0"/>
              </a:cxn>
              <a:cxn ang="0">
                <a:pos x="1" y="1"/>
              </a:cxn>
              <a:cxn ang="0">
                <a:pos x="2" y="1"/>
              </a:cxn>
              <a:cxn ang="0">
                <a:pos x="1" y="0"/>
              </a:cxn>
            </a:cxnLst>
            <a:rect l="0" t="0" r="r" b="b"/>
            <a:pathLst>
              <a:path w="3" h="1">
                <a:moveTo>
                  <a:pt x="1" y="0"/>
                </a:moveTo>
                <a:cubicBezTo>
                  <a:pt x="1" y="0"/>
                  <a:pt x="0" y="1"/>
                  <a:pt x="1" y="1"/>
                </a:cubicBezTo>
                <a:cubicBezTo>
                  <a:pt x="1" y="1"/>
                  <a:pt x="3" y="1"/>
                  <a:pt x="2" y="1"/>
                </a:cubicBezTo>
                <a:cubicBezTo>
                  <a:pt x="2"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2" name="Freeform 946"/>
          <p:cNvSpPr>
            <a:spLocks/>
          </p:cNvSpPr>
          <p:nvPr/>
        </p:nvSpPr>
        <p:spPr bwMode="auto">
          <a:xfrm>
            <a:off x="3649753" y="3554463"/>
            <a:ext cx="18802" cy="13161"/>
          </a:xfrm>
          <a:custGeom>
            <a:avLst/>
            <a:gdLst/>
            <a:ahLst/>
            <a:cxnLst>
              <a:cxn ang="0">
                <a:pos x="3" y="1"/>
              </a:cxn>
              <a:cxn ang="0">
                <a:pos x="2" y="1"/>
              </a:cxn>
              <a:cxn ang="0">
                <a:pos x="1" y="0"/>
              </a:cxn>
              <a:cxn ang="0">
                <a:pos x="0" y="1"/>
              </a:cxn>
              <a:cxn ang="0">
                <a:pos x="3" y="1"/>
              </a:cxn>
            </a:cxnLst>
            <a:rect l="0" t="0" r="r" b="b"/>
            <a:pathLst>
              <a:path w="3" h="2">
                <a:moveTo>
                  <a:pt x="3" y="1"/>
                </a:moveTo>
                <a:cubicBezTo>
                  <a:pt x="3" y="1"/>
                  <a:pt x="3" y="1"/>
                  <a:pt x="2" y="1"/>
                </a:cubicBezTo>
                <a:cubicBezTo>
                  <a:pt x="2" y="0"/>
                  <a:pt x="1" y="0"/>
                  <a:pt x="1" y="0"/>
                </a:cubicBezTo>
                <a:cubicBezTo>
                  <a:pt x="0" y="1"/>
                  <a:pt x="0" y="1"/>
                  <a:pt x="0" y="1"/>
                </a:cubicBezTo>
                <a:cubicBezTo>
                  <a:pt x="2" y="2"/>
                  <a:pt x="2"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3" name="Freeform 947"/>
          <p:cNvSpPr>
            <a:spLocks/>
          </p:cNvSpPr>
          <p:nvPr/>
        </p:nvSpPr>
        <p:spPr bwMode="auto">
          <a:xfrm>
            <a:off x="3881020" y="3232946"/>
            <a:ext cx="103412" cy="182381"/>
          </a:xfrm>
          <a:custGeom>
            <a:avLst/>
            <a:gdLst/>
            <a:ahLst/>
            <a:cxnLst>
              <a:cxn ang="0">
                <a:pos x="10" y="27"/>
              </a:cxn>
              <a:cxn ang="0">
                <a:pos x="11" y="25"/>
              </a:cxn>
              <a:cxn ang="0">
                <a:pos x="13" y="24"/>
              </a:cxn>
              <a:cxn ang="0">
                <a:pos x="13" y="23"/>
              </a:cxn>
              <a:cxn ang="0">
                <a:pos x="12" y="23"/>
              </a:cxn>
              <a:cxn ang="0">
                <a:pos x="11" y="21"/>
              </a:cxn>
              <a:cxn ang="0">
                <a:pos x="12" y="20"/>
              </a:cxn>
              <a:cxn ang="0">
                <a:pos x="12" y="18"/>
              </a:cxn>
              <a:cxn ang="0">
                <a:pos x="11" y="17"/>
              </a:cxn>
              <a:cxn ang="0">
                <a:pos x="10" y="15"/>
              </a:cxn>
              <a:cxn ang="0">
                <a:pos x="11" y="15"/>
              </a:cxn>
              <a:cxn ang="0">
                <a:pos x="13" y="14"/>
              </a:cxn>
              <a:cxn ang="0">
                <a:pos x="13" y="11"/>
              </a:cxn>
              <a:cxn ang="0">
                <a:pos x="14" y="11"/>
              </a:cxn>
              <a:cxn ang="0">
                <a:pos x="14" y="8"/>
              </a:cxn>
              <a:cxn ang="0">
                <a:pos x="14" y="6"/>
              </a:cxn>
              <a:cxn ang="0">
                <a:pos x="16" y="5"/>
              </a:cxn>
              <a:cxn ang="0">
                <a:pos x="16" y="4"/>
              </a:cxn>
              <a:cxn ang="0">
                <a:pos x="17" y="3"/>
              </a:cxn>
              <a:cxn ang="0">
                <a:pos x="15" y="2"/>
              </a:cxn>
              <a:cxn ang="0">
                <a:pos x="13" y="1"/>
              </a:cxn>
              <a:cxn ang="0">
                <a:pos x="13" y="1"/>
              </a:cxn>
              <a:cxn ang="0">
                <a:pos x="12" y="2"/>
              </a:cxn>
              <a:cxn ang="0">
                <a:pos x="10" y="2"/>
              </a:cxn>
              <a:cxn ang="0">
                <a:pos x="8" y="2"/>
              </a:cxn>
              <a:cxn ang="0">
                <a:pos x="7" y="2"/>
              </a:cxn>
              <a:cxn ang="0">
                <a:pos x="7" y="1"/>
              </a:cxn>
              <a:cxn ang="0">
                <a:pos x="7" y="0"/>
              </a:cxn>
              <a:cxn ang="0">
                <a:pos x="6" y="1"/>
              </a:cxn>
              <a:cxn ang="0">
                <a:pos x="4" y="1"/>
              </a:cxn>
              <a:cxn ang="0">
                <a:pos x="4" y="4"/>
              </a:cxn>
              <a:cxn ang="0">
                <a:pos x="5" y="8"/>
              </a:cxn>
              <a:cxn ang="0">
                <a:pos x="5" y="9"/>
              </a:cxn>
              <a:cxn ang="0">
                <a:pos x="2" y="16"/>
              </a:cxn>
              <a:cxn ang="0">
                <a:pos x="1" y="17"/>
              </a:cxn>
              <a:cxn ang="0">
                <a:pos x="1" y="20"/>
              </a:cxn>
              <a:cxn ang="0">
                <a:pos x="3" y="19"/>
              </a:cxn>
              <a:cxn ang="0">
                <a:pos x="3" y="20"/>
              </a:cxn>
              <a:cxn ang="0">
                <a:pos x="3" y="21"/>
              </a:cxn>
              <a:cxn ang="0">
                <a:pos x="2" y="21"/>
              </a:cxn>
              <a:cxn ang="0">
                <a:pos x="4" y="21"/>
              </a:cxn>
              <a:cxn ang="0">
                <a:pos x="4" y="22"/>
              </a:cxn>
              <a:cxn ang="0">
                <a:pos x="4" y="23"/>
              </a:cxn>
              <a:cxn ang="0">
                <a:pos x="4" y="26"/>
              </a:cxn>
              <a:cxn ang="0">
                <a:pos x="4" y="30"/>
              </a:cxn>
              <a:cxn ang="0">
                <a:pos x="7" y="30"/>
              </a:cxn>
              <a:cxn ang="0">
                <a:pos x="9" y="30"/>
              </a:cxn>
              <a:cxn ang="0">
                <a:pos x="11" y="29"/>
              </a:cxn>
              <a:cxn ang="0">
                <a:pos x="10" y="27"/>
              </a:cxn>
            </a:cxnLst>
            <a:rect l="0" t="0" r="r" b="b"/>
            <a:pathLst>
              <a:path w="17" h="30">
                <a:moveTo>
                  <a:pt x="10" y="27"/>
                </a:moveTo>
                <a:cubicBezTo>
                  <a:pt x="10" y="27"/>
                  <a:pt x="10" y="27"/>
                  <a:pt x="10" y="27"/>
                </a:cubicBezTo>
                <a:cubicBezTo>
                  <a:pt x="10" y="27"/>
                  <a:pt x="11" y="26"/>
                  <a:pt x="11" y="26"/>
                </a:cubicBezTo>
                <a:cubicBezTo>
                  <a:pt x="11" y="26"/>
                  <a:pt x="11" y="25"/>
                  <a:pt x="11" y="25"/>
                </a:cubicBezTo>
                <a:cubicBezTo>
                  <a:pt x="11" y="25"/>
                  <a:pt x="12" y="24"/>
                  <a:pt x="12" y="24"/>
                </a:cubicBezTo>
                <a:cubicBezTo>
                  <a:pt x="12" y="24"/>
                  <a:pt x="13" y="24"/>
                  <a:pt x="13" y="24"/>
                </a:cubicBezTo>
                <a:cubicBezTo>
                  <a:pt x="13" y="24"/>
                  <a:pt x="13" y="24"/>
                  <a:pt x="13" y="23"/>
                </a:cubicBezTo>
                <a:cubicBezTo>
                  <a:pt x="13" y="23"/>
                  <a:pt x="13" y="23"/>
                  <a:pt x="13" y="23"/>
                </a:cubicBezTo>
                <a:cubicBezTo>
                  <a:pt x="13" y="23"/>
                  <a:pt x="13" y="23"/>
                  <a:pt x="13" y="23"/>
                </a:cubicBezTo>
                <a:cubicBezTo>
                  <a:pt x="12" y="23"/>
                  <a:pt x="12" y="23"/>
                  <a:pt x="12" y="23"/>
                </a:cubicBezTo>
                <a:cubicBezTo>
                  <a:pt x="12" y="23"/>
                  <a:pt x="11" y="22"/>
                  <a:pt x="11" y="22"/>
                </a:cubicBezTo>
                <a:cubicBezTo>
                  <a:pt x="11" y="22"/>
                  <a:pt x="11" y="21"/>
                  <a:pt x="11" y="21"/>
                </a:cubicBezTo>
                <a:cubicBezTo>
                  <a:pt x="11" y="21"/>
                  <a:pt x="12" y="21"/>
                  <a:pt x="12" y="21"/>
                </a:cubicBezTo>
                <a:cubicBezTo>
                  <a:pt x="12" y="20"/>
                  <a:pt x="12" y="20"/>
                  <a:pt x="12" y="20"/>
                </a:cubicBezTo>
                <a:cubicBezTo>
                  <a:pt x="13" y="19"/>
                  <a:pt x="13" y="19"/>
                  <a:pt x="13" y="18"/>
                </a:cubicBezTo>
                <a:cubicBezTo>
                  <a:pt x="13" y="18"/>
                  <a:pt x="12" y="18"/>
                  <a:pt x="12" y="18"/>
                </a:cubicBezTo>
                <a:cubicBezTo>
                  <a:pt x="12" y="17"/>
                  <a:pt x="12" y="17"/>
                  <a:pt x="12" y="17"/>
                </a:cubicBezTo>
                <a:cubicBezTo>
                  <a:pt x="12" y="17"/>
                  <a:pt x="12" y="17"/>
                  <a:pt x="11" y="17"/>
                </a:cubicBezTo>
                <a:cubicBezTo>
                  <a:pt x="11" y="17"/>
                  <a:pt x="11" y="17"/>
                  <a:pt x="11" y="17"/>
                </a:cubicBezTo>
                <a:cubicBezTo>
                  <a:pt x="11" y="17"/>
                  <a:pt x="10" y="15"/>
                  <a:pt x="10" y="15"/>
                </a:cubicBezTo>
                <a:cubicBezTo>
                  <a:pt x="10" y="15"/>
                  <a:pt x="10" y="15"/>
                  <a:pt x="10" y="15"/>
                </a:cubicBezTo>
                <a:cubicBezTo>
                  <a:pt x="10" y="15"/>
                  <a:pt x="11" y="15"/>
                  <a:pt x="11" y="15"/>
                </a:cubicBezTo>
                <a:cubicBezTo>
                  <a:pt x="11" y="15"/>
                  <a:pt x="12" y="15"/>
                  <a:pt x="12" y="15"/>
                </a:cubicBezTo>
                <a:cubicBezTo>
                  <a:pt x="13" y="15"/>
                  <a:pt x="13" y="14"/>
                  <a:pt x="13" y="14"/>
                </a:cubicBezTo>
                <a:cubicBezTo>
                  <a:pt x="13" y="13"/>
                  <a:pt x="13" y="13"/>
                  <a:pt x="13" y="12"/>
                </a:cubicBezTo>
                <a:cubicBezTo>
                  <a:pt x="13" y="12"/>
                  <a:pt x="13" y="11"/>
                  <a:pt x="13" y="11"/>
                </a:cubicBezTo>
                <a:cubicBezTo>
                  <a:pt x="13" y="11"/>
                  <a:pt x="13" y="11"/>
                  <a:pt x="13" y="11"/>
                </a:cubicBezTo>
                <a:cubicBezTo>
                  <a:pt x="14" y="11"/>
                  <a:pt x="14" y="11"/>
                  <a:pt x="14" y="11"/>
                </a:cubicBezTo>
                <a:cubicBezTo>
                  <a:pt x="14" y="11"/>
                  <a:pt x="14" y="11"/>
                  <a:pt x="14" y="10"/>
                </a:cubicBezTo>
                <a:cubicBezTo>
                  <a:pt x="14" y="9"/>
                  <a:pt x="14" y="8"/>
                  <a:pt x="14" y="8"/>
                </a:cubicBezTo>
                <a:cubicBezTo>
                  <a:pt x="13" y="7"/>
                  <a:pt x="13" y="7"/>
                  <a:pt x="13" y="7"/>
                </a:cubicBezTo>
                <a:cubicBezTo>
                  <a:pt x="13" y="7"/>
                  <a:pt x="14" y="6"/>
                  <a:pt x="14" y="6"/>
                </a:cubicBezTo>
                <a:cubicBezTo>
                  <a:pt x="15" y="6"/>
                  <a:pt x="15" y="5"/>
                  <a:pt x="15" y="5"/>
                </a:cubicBezTo>
                <a:cubicBezTo>
                  <a:pt x="15" y="5"/>
                  <a:pt x="15" y="5"/>
                  <a:pt x="16" y="5"/>
                </a:cubicBezTo>
                <a:cubicBezTo>
                  <a:pt x="16" y="5"/>
                  <a:pt x="16" y="5"/>
                  <a:pt x="16" y="5"/>
                </a:cubicBezTo>
                <a:cubicBezTo>
                  <a:pt x="16" y="5"/>
                  <a:pt x="16" y="4"/>
                  <a:pt x="16" y="4"/>
                </a:cubicBezTo>
                <a:cubicBezTo>
                  <a:pt x="17" y="4"/>
                  <a:pt x="17" y="4"/>
                  <a:pt x="17" y="4"/>
                </a:cubicBezTo>
                <a:cubicBezTo>
                  <a:pt x="17" y="4"/>
                  <a:pt x="17" y="4"/>
                  <a:pt x="17" y="3"/>
                </a:cubicBezTo>
                <a:cubicBezTo>
                  <a:pt x="17" y="3"/>
                  <a:pt x="15" y="3"/>
                  <a:pt x="15" y="3"/>
                </a:cubicBezTo>
                <a:cubicBezTo>
                  <a:pt x="15" y="3"/>
                  <a:pt x="15" y="3"/>
                  <a:pt x="15" y="2"/>
                </a:cubicBezTo>
                <a:cubicBezTo>
                  <a:pt x="15" y="2"/>
                  <a:pt x="15" y="2"/>
                  <a:pt x="15" y="2"/>
                </a:cubicBezTo>
                <a:cubicBezTo>
                  <a:pt x="15" y="1"/>
                  <a:pt x="14" y="1"/>
                  <a:pt x="13" y="1"/>
                </a:cubicBezTo>
                <a:cubicBezTo>
                  <a:pt x="13" y="1"/>
                  <a:pt x="13" y="1"/>
                  <a:pt x="13" y="1"/>
                </a:cubicBezTo>
                <a:cubicBezTo>
                  <a:pt x="13" y="1"/>
                  <a:pt x="13" y="1"/>
                  <a:pt x="13" y="1"/>
                </a:cubicBezTo>
                <a:cubicBezTo>
                  <a:pt x="13" y="1"/>
                  <a:pt x="12" y="2"/>
                  <a:pt x="12" y="2"/>
                </a:cubicBezTo>
                <a:cubicBezTo>
                  <a:pt x="12" y="2"/>
                  <a:pt x="12" y="2"/>
                  <a:pt x="12" y="2"/>
                </a:cubicBezTo>
                <a:cubicBezTo>
                  <a:pt x="12" y="2"/>
                  <a:pt x="10" y="2"/>
                  <a:pt x="10" y="2"/>
                </a:cubicBezTo>
                <a:cubicBezTo>
                  <a:pt x="10" y="2"/>
                  <a:pt x="10" y="2"/>
                  <a:pt x="10" y="2"/>
                </a:cubicBezTo>
                <a:cubicBezTo>
                  <a:pt x="10" y="2"/>
                  <a:pt x="9" y="2"/>
                  <a:pt x="9" y="2"/>
                </a:cubicBezTo>
                <a:cubicBezTo>
                  <a:pt x="9" y="2"/>
                  <a:pt x="8" y="2"/>
                  <a:pt x="8" y="2"/>
                </a:cubicBezTo>
                <a:cubicBezTo>
                  <a:pt x="8" y="2"/>
                  <a:pt x="8" y="2"/>
                  <a:pt x="8" y="2"/>
                </a:cubicBezTo>
                <a:cubicBezTo>
                  <a:pt x="8" y="2"/>
                  <a:pt x="8" y="2"/>
                  <a:pt x="7" y="2"/>
                </a:cubicBezTo>
                <a:cubicBezTo>
                  <a:pt x="7" y="2"/>
                  <a:pt x="7" y="2"/>
                  <a:pt x="7" y="2"/>
                </a:cubicBezTo>
                <a:cubicBezTo>
                  <a:pt x="7" y="2"/>
                  <a:pt x="7" y="2"/>
                  <a:pt x="7" y="1"/>
                </a:cubicBezTo>
                <a:cubicBezTo>
                  <a:pt x="7" y="1"/>
                  <a:pt x="7" y="1"/>
                  <a:pt x="7" y="1"/>
                </a:cubicBezTo>
                <a:cubicBezTo>
                  <a:pt x="8" y="1"/>
                  <a:pt x="7" y="0"/>
                  <a:pt x="7" y="0"/>
                </a:cubicBezTo>
                <a:cubicBezTo>
                  <a:pt x="7" y="0"/>
                  <a:pt x="7" y="0"/>
                  <a:pt x="6" y="0"/>
                </a:cubicBezTo>
                <a:cubicBezTo>
                  <a:pt x="6" y="1"/>
                  <a:pt x="6" y="1"/>
                  <a:pt x="6" y="1"/>
                </a:cubicBezTo>
                <a:cubicBezTo>
                  <a:pt x="5" y="1"/>
                  <a:pt x="5" y="1"/>
                  <a:pt x="5" y="1"/>
                </a:cubicBezTo>
                <a:cubicBezTo>
                  <a:pt x="4" y="1"/>
                  <a:pt x="4" y="1"/>
                  <a:pt x="4" y="1"/>
                </a:cubicBezTo>
                <a:cubicBezTo>
                  <a:pt x="4" y="1"/>
                  <a:pt x="4" y="2"/>
                  <a:pt x="4" y="2"/>
                </a:cubicBezTo>
                <a:cubicBezTo>
                  <a:pt x="4" y="2"/>
                  <a:pt x="4" y="3"/>
                  <a:pt x="4" y="4"/>
                </a:cubicBezTo>
                <a:cubicBezTo>
                  <a:pt x="4" y="5"/>
                  <a:pt x="4" y="5"/>
                  <a:pt x="5" y="6"/>
                </a:cubicBezTo>
                <a:cubicBezTo>
                  <a:pt x="5" y="6"/>
                  <a:pt x="5" y="7"/>
                  <a:pt x="5" y="8"/>
                </a:cubicBezTo>
                <a:cubicBezTo>
                  <a:pt x="5" y="8"/>
                  <a:pt x="4" y="9"/>
                  <a:pt x="5" y="9"/>
                </a:cubicBezTo>
                <a:cubicBezTo>
                  <a:pt x="5" y="8"/>
                  <a:pt x="5" y="8"/>
                  <a:pt x="5" y="9"/>
                </a:cubicBezTo>
                <a:cubicBezTo>
                  <a:pt x="4" y="9"/>
                  <a:pt x="4" y="10"/>
                  <a:pt x="4" y="11"/>
                </a:cubicBezTo>
                <a:cubicBezTo>
                  <a:pt x="4" y="12"/>
                  <a:pt x="3" y="15"/>
                  <a:pt x="2" y="16"/>
                </a:cubicBezTo>
                <a:cubicBezTo>
                  <a:pt x="2" y="16"/>
                  <a:pt x="2" y="16"/>
                  <a:pt x="2" y="16"/>
                </a:cubicBezTo>
                <a:cubicBezTo>
                  <a:pt x="2" y="17"/>
                  <a:pt x="1" y="17"/>
                  <a:pt x="1" y="17"/>
                </a:cubicBezTo>
                <a:cubicBezTo>
                  <a:pt x="1" y="18"/>
                  <a:pt x="1" y="18"/>
                  <a:pt x="1" y="19"/>
                </a:cubicBezTo>
                <a:cubicBezTo>
                  <a:pt x="1" y="20"/>
                  <a:pt x="0" y="20"/>
                  <a:pt x="1" y="20"/>
                </a:cubicBezTo>
                <a:cubicBezTo>
                  <a:pt x="2" y="21"/>
                  <a:pt x="2" y="20"/>
                  <a:pt x="2" y="20"/>
                </a:cubicBezTo>
                <a:cubicBezTo>
                  <a:pt x="3" y="19"/>
                  <a:pt x="3" y="19"/>
                  <a:pt x="3" y="19"/>
                </a:cubicBezTo>
                <a:cubicBezTo>
                  <a:pt x="3" y="20"/>
                  <a:pt x="4" y="20"/>
                  <a:pt x="3" y="20"/>
                </a:cubicBezTo>
                <a:cubicBezTo>
                  <a:pt x="3" y="20"/>
                  <a:pt x="3" y="20"/>
                  <a:pt x="3" y="20"/>
                </a:cubicBezTo>
                <a:cubicBezTo>
                  <a:pt x="3" y="20"/>
                  <a:pt x="3" y="21"/>
                  <a:pt x="3" y="21"/>
                </a:cubicBezTo>
                <a:cubicBezTo>
                  <a:pt x="3" y="21"/>
                  <a:pt x="3" y="21"/>
                  <a:pt x="3" y="21"/>
                </a:cubicBezTo>
                <a:cubicBezTo>
                  <a:pt x="3" y="21"/>
                  <a:pt x="3" y="21"/>
                  <a:pt x="2" y="21"/>
                </a:cubicBezTo>
                <a:cubicBezTo>
                  <a:pt x="2" y="21"/>
                  <a:pt x="2" y="21"/>
                  <a:pt x="2" y="21"/>
                </a:cubicBezTo>
                <a:cubicBezTo>
                  <a:pt x="2" y="21"/>
                  <a:pt x="2" y="22"/>
                  <a:pt x="2" y="22"/>
                </a:cubicBezTo>
                <a:cubicBezTo>
                  <a:pt x="3" y="22"/>
                  <a:pt x="3" y="22"/>
                  <a:pt x="4" y="21"/>
                </a:cubicBezTo>
                <a:cubicBezTo>
                  <a:pt x="4" y="21"/>
                  <a:pt x="5" y="21"/>
                  <a:pt x="5" y="22"/>
                </a:cubicBezTo>
                <a:cubicBezTo>
                  <a:pt x="5" y="22"/>
                  <a:pt x="4" y="22"/>
                  <a:pt x="4" y="22"/>
                </a:cubicBezTo>
                <a:cubicBezTo>
                  <a:pt x="4" y="22"/>
                  <a:pt x="3" y="22"/>
                  <a:pt x="4" y="22"/>
                </a:cubicBezTo>
                <a:cubicBezTo>
                  <a:pt x="4" y="23"/>
                  <a:pt x="4" y="23"/>
                  <a:pt x="4" y="23"/>
                </a:cubicBezTo>
                <a:cubicBezTo>
                  <a:pt x="4" y="23"/>
                  <a:pt x="4" y="24"/>
                  <a:pt x="4" y="24"/>
                </a:cubicBezTo>
                <a:cubicBezTo>
                  <a:pt x="4" y="24"/>
                  <a:pt x="4" y="25"/>
                  <a:pt x="4" y="26"/>
                </a:cubicBezTo>
                <a:cubicBezTo>
                  <a:pt x="4" y="26"/>
                  <a:pt x="4" y="29"/>
                  <a:pt x="3" y="29"/>
                </a:cubicBezTo>
                <a:cubicBezTo>
                  <a:pt x="3" y="30"/>
                  <a:pt x="3" y="30"/>
                  <a:pt x="4" y="30"/>
                </a:cubicBezTo>
                <a:cubicBezTo>
                  <a:pt x="6" y="29"/>
                  <a:pt x="5" y="29"/>
                  <a:pt x="6" y="30"/>
                </a:cubicBezTo>
                <a:cubicBezTo>
                  <a:pt x="6" y="30"/>
                  <a:pt x="7" y="30"/>
                  <a:pt x="7" y="30"/>
                </a:cubicBezTo>
                <a:cubicBezTo>
                  <a:pt x="7" y="30"/>
                  <a:pt x="7" y="30"/>
                  <a:pt x="8" y="30"/>
                </a:cubicBezTo>
                <a:cubicBezTo>
                  <a:pt x="8" y="30"/>
                  <a:pt x="9" y="30"/>
                  <a:pt x="9" y="30"/>
                </a:cubicBezTo>
                <a:cubicBezTo>
                  <a:pt x="10" y="29"/>
                  <a:pt x="10" y="29"/>
                  <a:pt x="11" y="29"/>
                </a:cubicBezTo>
                <a:cubicBezTo>
                  <a:pt x="11" y="29"/>
                  <a:pt x="11" y="29"/>
                  <a:pt x="11" y="29"/>
                </a:cubicBezTo>
                <a:cubicBezTo>
                  <a:pt x="11" y="28"/>
                  <a:pt x="11" y="28"/>
                  <a:pt x="11" y="28"/>
                </a:cubicBezTo>
                <a:cubicBezTo>
                  <a:pt x="11" y="28"/>
                  <a:pt x="11" y="28"/>
                  <a:pt x="10" y="2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4" name="Freeform 948"/>
          <p:cNvSpPr>
            <a:spLocks/>
          </p:cNvSpPr>
          <p:nvPr/>
        </p:nvSpPr>
        <p:spPr bwMode="auto">
          <a:xfrm>
            <a:off x="4774121" y="2514705"/>
            <a:ext cx="7521" cy="7521"/>
          </a:xfrm>
          <a:custGeom>
            <a:avLst/>
            <a:gdLst/>
            <a:ahLst/>
            <a:cxnLst>
              <a:cxn ang="0">
                <a:pos x="0" y="0"/>
              </a:cxn>
              <a:cxn ang="0">
                <a:pos x="0" y="0"/>
              </a:cxn>
              <a:cxn ang="0">
                <a:pos x="1" y="1"/>
              </a:cxn>
              <a:cxn ang="0">
                <a:pos x="0" y="0"/>
              </a:cxn>
            </a:cxnLst>
            <a:rect l="0" t="0" r="r" b="b"/>
            <a:pathLst>
              <a:path w="1" h="1">
                <a:moveTo>
                  <a:pt x="0" y="0"/>
                </a:moveTo>
                <a:cubicBezTo>
                  <a:pt x="0" y="0"/>
                  <a:pt x="0" y="0"/>
                  <a:pt x="0" y="0"/>
                </a:cubicBezTo>
                <a:cubicBezTo>
                  <a:pt x="0" y="0"/>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5" name="Freeform 949"/>
          <p:cNvSpPr>
            <a:spLocks/>
          </p:cNvSpPr>
          <p:nvPr/>
        </p:nvSpPr>
        <p:spPr bwMode="auto">
          <a:xfrm>
            <a:off x="4762840" y="2503424"/>
            <a:ext cx="1880" cy="11281"/>
          </a:xfrm>
          <a:custGeom>
            <a:avLst/>
            <a:gdLst/>
            <a:ahLst/>
            <a:cxnLst>
              <a:cxn ang="0">
                <a:pos x="0" y="1"/>
              </a:cxn>
              <a:cxn ang="0">
                <a:pos x="0" y="1"/>
              </a:cxn>
              <a:cxn ang="0">
                <a:pos x="0" y="1"/>
              </a:cxn>
            </a:cxnLst>
            <a:rect l="0" t="0" r="r" b="b"/>
            <a:pathLst>
              <a:path h="2">
                <a:moveTo>
                  <a:pt x="0" y="1"/>
                </a:moveTo>
                <a:cubicBezTo>
                  <a:pt x="0" y="1"/>
                  <a:pt x="0" y="0"/>
                  <a:pt x="0" y="1"/>
                </a:cubicBezTo>
                <a:cubicBezTo>
                  <a:pt x="0" y="1"/>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7" name="Freeform 951"/>
          <p:cNvSpPr>
            <a:spLocks/>
          </p:cNvSpPr>
          <p:nvPr/>
        </p:nvSpPr>
        <p:spPr bwMode="auto">
          <a:xfrm>
            <a:off x="4512771" y="2593674"/>
            <a:ext cx="13161" cy="7521"/>
          </a:xfrm>
          <a:custGeom>
            <a:avLst/>
            <a:gdLst/>
            <a:ahLst/>
            <a:cxnLst>
              <a:cxn ang="0">
                <a:pos x="2" y="1"/>
              </a:cxn>
              <a:cxn ang="0">
                <a:pos x="2" y="0"/>
              </a:cxn>
              <a:cxn ang="0">
                <a:pos x="1" y="1"/>
              </a:cxn>
              <a:cxn ang="0">
                <a:pos x="1" y="1"/>
              </a:cxn>
              <a:cxn ang="0">
                <a:pos x="2" y="1"/>
              </a:cxn>
            </a:cxnLst>
            <a:rect l="0" t="0" r="r" b="b"/>
            <a:pathLst>
              <a:path w="2" h="1">
                <a:moveTo>
                  <a:pt x="2" y="1"/>
                </a:moveTo>
                <a:cubicBezTo>
                  <a:pt x="2" y="0"/>
                  <a:pt x="2" y="0"/>
                  <a:pt x="2" y="0"/>
                </a:cubicBezTo>
                <a:cubicBezTo>
                  <a:pt x="1" y="0"/>
                  <a:pt x="1" y="1"/>
                  <a:pt x="1" y="1"/>
                </a:cubicBezTo>
                <a:cubicBezTo>
                  <a:pt x="1" y="1"/>
                  <a:pt x="0" y="1"/>
                  <a:pt x="1" y="1"/>
                </a:cubicBezTo>
                <a:cubicBezTo>
                  <a:pt x="2"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8" name="Freeform 952"/>
          <p:cNvSpPr>
            <a:spLocks/>
          </p:cNvSpPr>
          <p:nvPr/>
        </p:nvSpPr>
        <p:spPr bwMode="auto">
          <a:xfrm>
            <a:off x="4512771" y="2601195"/>
            <a:ext cx="13161" cy="11281"/>
          </a:xfrm>
          <a:custGeom>
            <a:avLst/>
            <a:gdLst/>
            <a:ahLst/>
            <a:cxnLst>
              <a:cxn ang="0">
                <a:pos x="1" y="1"/>
              </a:cxn>
              <a:cxn ang="0">
                <a:pos x="2" y="1"/>
              </a:cxn>
              <a:cxn ang="0">
                <a:pos x="2" y="1"/>
              </a:cxn>
              <a:cxn ang="0">
                <a:pos x="1" y="1"/>
              </a:cxn>
            </a:cxnLst>
            <a:rect l="0" t="0" r="r" b="b"/>
            <a:pathLst>
              <a:path w="2" h="2">
                <a:moveTo>
                  <a:pt x="1" y="1"/>
                </a:moveTo>
                <a:cubicBezTo>
                  <a:pt x="1" y="1"/>
                  <a:pt x="1" y="2"/>
                  <a:pt x="2" y="1"/>
                </a:cubicBezTo>
                <a:cubicBezTo>
                  <a:pt x="2" y="1"/>
                  <a:pt x="2" y="0"/>
                  <a:pt x="2" y="1"/>
                </a:cubicBezTo>
                <a:cubicBezTo>
                  <a:pt x="1"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2" name="Freeform 956"/>
          <p:cNvSpPr>
            <a:spLocks/>
          </p:cNvSpPr>
          <p:nvPr/>
        </p:nvSpPr>
        <p:spPr bwMode="auto">
          <a:xfrm>
            <a:off x="4561657" y="2745971"/>
            <a:ext cx="24443" cy="24443"/>
          </a:xfrm>
          <a:custGeom>
            <a:avLst/>
            <a:gdLst/>
            <a:ahLst/>
            <a:cxnLst>
              <a:cxn ang="0">
                <a:pos x="2" y="3"/>
              </a:cxn>
              <a:cxn ang="0">
                <a:pos x="2" y="3"/>
              </a:cxn>
              <a:cxn ang="0">
                <a:pos x="4" y="3"/>
              </a:cxn>
              <a:cxn ang="0">
                <a:pos x="3" y="2"/>
              </a:cxn>
              <a:cxn ang="0">
                <a:pos x="3" y="2"/>
              </a:cxn>
              <a:cxn ang="0">
                <a:pos x="2" y="1"/>
              </a:cxn>
              <a:cxn ang="0">
                <a:pos x="2" y="1"/>
              </a:cxn>
              <a:cxn ang="0">
                <a:pos x="1" y="1"/>
              </a:cxn>
              <a:cxn ang="0">
                <a:pos x="2" y="1"/>
              </a:cxn>
              <a:cxn ang="0">
                <a:pos x="1" y="1"/>
              </a:cxn>
              <a:cxn ang="0">
                <a:pos x="1" y="2"/>
              </a:cxn>
              <a:cxn ang="0">
                <a:pos x="2" y="3"/>
              </a:cxn>
            </a:cxnLst>
            <a:rect l="0" t="0" r="r" b="b"/>
            <a:pathLst>
              <a:path w="4" h="4">
                <a:moveTo>
                  <a:pt x="2" y="3"/>
                </a:moveTo>
                <a:cubicBezTo>
                  <a:pt x="2" y="4"/>
                  <a:pt x="2" y="3"/>
                  <a:pt x="2" y="3"/>
                </a:cubicBezTo>
                <a:cubicBezTo>
                  <a:pt x="3" y="2"/>
                  <a:pt x="3" y="3"/>
                  <a:pt x="4" y="3"/>
                </a:cubicBezTo>
                <a:cubicBezTo>
                  <a:pt x="4" y="3"/>
                  <a:pt x="4" y="3"/>
                  <a:pt x="3" y="2"/>
                </a:cubicBezTo>
                <a:cubicBezTo>
                  <a:pt x="2" y="2"/>
                  <a:pt x="3" y="2"/>
                  <a:pt x="3" y="2"/>
                </a:cubicBezTo>
                <a:cubicBezTo>
                  <a:pt x="4" y="1"/>
                  <a:pt x="3" y="1"/>
                  <a:pt x="2" y="1"/>
                </a:cubicBezTo>
                <a:cubicBezTo>
                  <a:pt x="2" y="1"/>
                  <a:pt x="2" y="1"/>
                  <a:pt x="2" y="1"/>
                </a:cubicBezTo>
                <a:cubicBezTo>
                  <a:pt x="2" y="0"/>
                  <a:pt x="2" y="0"/>
                  <a:pt x="1" y="1"/>
                </a:cubicBezTo>
                <a:cubicBezTo>
                  <a:pt x="1" y="1"/>
                  <a:pt x="2" y="1"/>
                  <a:pt x="2" y="1"/>
                </a:cubicBezTo>
                <a:cubicBezTo>
                  <a:pt x="2" y="1"/>
                  <a:pt x="2" y="2"/>
                  <a:pt x="1" y="1"/>
                </a:cubicBezTo>
                <a:cubicBezTo>
                  <a:pt x="1" y="1"/>
                  <a:pt x="1" y="2"/>
                  <a:pt x="1" y="2"/>
                </a:cubicBezTo>
                <a:cubicBezTo>
                  <a:pt x="0" y="2"/>
                  <a:pt x="1"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3" name="Freeform 957"/>
          <p:cNvSpPr>
            <a:spLocks/>
          </p:cNvSpPr>
          <p:nvPr/>
        </p:nvSpPr>
        <p:spPr bwMode="auto">
          <a:xfrm>
            <a:off x="4349193" y="2734690"/>
            <a:ext cx="272631" cy="310235"/>
          </a:xfrm>
          <a:custGeom>
            <a:avLst/>
            <a:gdLst/>
            <a:ahLst/>
            <a:cxnLst>
              <a:cxn ang="0">
                <a:pos x="3" y="35"/>
              </a:cxn>
              <a:cxn ang="0">
                <a:pos x="3" y="37"/>
              </a:cxn>
              <a:cxn ang="0">
                <a:pos x="6" y="39"/>
              </a:cxn>
              <a:cxn ang="0">
                <a:pos x="9" y="40"/>
              </a:cxn>
              <a:cxn ang="0">
                <a:pos x="10" y="42"/>
              </a:cxn>
              <a:cxn ang="0">
                <a:pos x="8" y="49"/>
              </a:cxn>
              <a:cxn ang="0">
                <a:pos x="11" y="49"/>
              </a:cxn>
              <a:cxn ang="0">
                <a:pos x="13" y="48"/>
              </a:cxn>
              <a:cxn ang="0">
                <a:pos x="13" y="48"/>
              </a:cxn>
              <a:cxn ang="0">
                <a:pos x="16" y="48"/>
              </a:cxn>
              <a:cxn ang="0">
                <a:pos x="21" y="50"/>
              </a:cxn>
              <a:cxn ang="0">
                <a:pos x="24" y="49"/>
              </a:cxn>
              <a:cxn ang="0">
                <a:pos x="27" y="50"/>
              </a:cxn>
              <a:cxn ang="0">
                <a:pos x="31" y="49"/>
              </a:cxn>
              <a:cxn ang="0">
                <a:pos x="33" y="48"/>
              </a:cxn>
              <a:cxn ang="0">
                <a:pos x="35" y="48"/>
              </a:cxn>
              <a:cxn ang="0">
                <a:pos x="34" y="47"/>
              </a:cxn>
              <a:cxn ang="0">
                <a:pos x="37" y="44"/>
              </a:cxn>
              <a:cxn ang="0">
                <a:pos x="39" y="42"/>
              </a:cxn>
              <a:cxn ang="0">
                <a:pos x="36" y="39"/>
              </a:cxn>
              <a:cxn ang="0">
                <a:pos x="32" y="35"/>
              </a:cxn>
              <a:cxn ang="0">
                <a:pos x="31" y="32"/>
              </a:cxn>
              <a:cxn ang="0">
                <a:pos x="35" y="31"/>
              </a:cxn>
              <a:cxn ang="0">
                <a:pos x="41" y="28"/>
              </a:cxn>
              <a:cxn ang="0">
                <a:pos x="43" y="27"/>
              </a:cxn>
              <a:cxn ang="0">
                <a:pos x="45" y="25"/>
              </a:cxn>
              <a:cxn ang="0">
                <a:pos x="43" y="22"/>
              </a:cxn>
              <a:cxn ang="0">
                <a:pos x="43" y="19"/>
              </a:cxn>
              <a:cxn ang="0">
                <a:pos x="42" y="16"/>
              </a:cxn>
              <a:cxn ang="0">
                <a:pos x="42" y="13"/>
              </a:cxn>
              <a:cxn ang="0">
                <a:pos x="41" y="9"/>
              </a:cxn>
              <a:cxn ang="0">
                <a:pos x="35" y="5"/>
              </a:cxn>
              <a:cxn ang="0">
                <a:pos x="30" y="6"/>
              </a:cxn>
              <a:cxn ang="0">
                <a:pos x="24" y="5"/>
              </a:cxn>
              <a:cxn ang="0">
                <a:pos x="20" y="4"/>
              </a:cxn>
              <a:cxn ang="0">
                <a:pos x="17" y="1"/>
              </a:cxn>
              <a:cxn ang="0">
                <a:pos x="12" y="0"/>
              </a:cxn>
              <a:cxn ang="0">
                <a:pos x="14" y="3"/>
              </a:cxn>
              <a:cxn ang="0">
                <a:pos x="15" y="5"/>
              </a:cxn>
              <a:cxn ang="0">
                <a:pos x="16" y="8"/>
              </a:cxn>
              <a:cxn ang="0">
                <a:pos x="13" y="11"/>
              </a:cxn>
              <a:cxn ang="0">
                <a:pos x="11" y="10"/>
              </a:cxn>
              <a:cxn ang="0">
                <a:pos x="6" y="12"/>
              </a:cxn>
              <a:cxn ang="0">
                <a:pos x="6" y="15"/>
              </a:cxn>
              <a:cxn ang="0">
                <a:pos x="4" y="17"/>
              </a:cxn>
              <a:cxn ang="0">
                <a:pos x="5" y="19"/>
              </a:cxn>
              <a:cxn ang="0">
                <a:pos x="4" y="20"/>
              </a:cxn>
              <a:cxn ang="0">
                <a:pos x="1" y="21"/>
              </a:cxn>
              <a:cxn ang="0">
                <a:pos x="1" y="24"/>
              </a:cxn>
              <a:cxn ang="0">
                <a:pos x="1" y="26"/>
              </a:cxn>
              <a:cxn ang="0">
                <a:pos x="0" y="27"/>
              </a:cxn>
              <a:cxn ang="0">
                <a:pos x="0" y="28"/>
              </a:cxn>
              <a:cxn ang="0">
                <a:pos x="2" y="32"/>
              </a:cxn>
            </a:cxnLst>
            <a:rect l="0" t="0" r="r" b="b"/>
            <a:pathLst>
              <a:path w="45" h="51">
                <a:moveTo>
                  <a:pt x="1" y="33"/>
                </a:moveTo>
                <a:cubicBezTo>
                  <a:pt x="1" y="33"/>
                  <a:pt x="1" y="33"/>
                  <a:pt x="1" y="33"/>
                </a:cubicBezTo>
                <a:cubicBezTo>
                  <a:pt x="1" y="34"/>
                  <a:pt x="1" y="34"/>
                  <a:pt x="1" y="34"/>
                </a:cubicBezTo>
                <a:cubicBezTo>
                  <a:pt x="1" y="34"/>
                  <a:pt x="2" y="35"/>
                  <a:pt x="2" y="35"/>
                </a:cubicBezTo>
                <a:cubicBezTo>
                  <a:pt x="3" y="35"/>
                  <a:pt x="3" y="35"/>
                  <a:pt x="3" y="35"/>
                </a:cubicBezTo>
                <a:cubicBezTo>
                  <a:pt x="3" y="35"/>
                  <a:pt x="3" y="35"/>
                  <a:pt x="3" y="35"/>
                </a:cubicBezTo>
                <a:cubicBezTo>
                  <a:pt x="3" y="35"/>
                  <a:pt x="2" y="36"/>
                  <a:pt x="2" y="36"/>
                </a:cubicBezTo>
                <a:cubicBezTo>
                  <a:pt x="2" y="36"/>
                  <a:pt x="2" y="36"/>
                  <a:pt x="2" y="36"/>
                </a:cubicBezTo>
                <a:cubicBezTo>
                  <a:pt x="2" y="37"/>
                  <a:pt x="2" y="37"/>
                  <a:pt x="2" y="37"/>
                </a:cubicBezTo>
                <a:cubicBezTo>
                  <a:pt x="2" y="37"/>
                  <a:pt x="3" y="37"/>
                  <a:pt x="3" y="37"/>
                </a:cubicBezTo>
                <a:cubicBezTo>
                  <a:pt x="3" y="37"/>
                  <a:pt x="3" y="37"/>
                  <a:pt x="3" y="38"/>
                </a:cubicBezTo>
                <a:cubicBezTo>
                  <a:pt x="3" y="38"/>
                  <a:pt x="4" y="38"/>
                  <a:pt x="4" y="38"/>
                </a:cubicBezTo>
                <a:cubicBezTo>
                  <a:pt x="4" y="39"/>
                  <a:pt x="4" y="39"/>
                  <a:pt x="4" y="39"/>
                </a:cubicBezTo>
                <a:cubicBezTo>
                  <a:pt x="4" y="39"/>
                  <a:pt x="5" y="39"/>
                  <a:pt x="5" y="39"/>
                </a:cubicBezTo>
                <a:cubicBezTo>
                  <a:pt x="5" y="39"/>
                  <a:pt x="6" y="39"/>
                  <a:pt x="6" y="39"/>
                </a:cubicBezTo>
                <a:cubicBezTo>
                  <a:pt x="6" y="39"/>
                  <a:pt x="7" y="39"/>
                  <a:pt x="7" y="39"/>
                </a:cubicBezTo>
                <a:cubicBezTo>
                  <a:pt x="7" y="39"/>
                  <a:pt x="7" y="39"/>
                  <a:pt x="7" y="39"/>
                </a:cubicBezTo>
                <a:cubicBezTo>
                  <a:pt x="7" y="39"/>
                  <a:pt x="8" y="40"/>
                  <a:pt x="8" y="40"/>
                </a:cubicBezTo>
                <a:cubicBezTo>
                  <a:pt x="8" y="40"/>
                  <a:pt x="9" y="40"/>
                  <a:pt x="9" y="40"/>
                </a:cubicBezTo>
                <a:cubicBezTo>
                  <a:pt x="9" y="40"/>
                  <a:pt x="9" y="40"/>
                  <a:pt x="9" y="40"/>
                </a:cubicBezTo>
                <a:cubicBezTo>
                  <a:pt x="9" y="40"/>
                  <a:pt x="10" y="40"/>
                  <a:pt x="10" y="40"/>
                </a:cubicBezTo>
                <a:cubicBezTo>
                  <a:pt x="10" y="40"/>
                  <a:pt x="11" y="40"/>
                  <a:pt x="11" y="40"/>
                </a:cubicBezTo>
                <a:cubicBezTo>
                  <a:pt x="11" y="40"/>
                  <a:pt x="11" y="40"/>
                  <a:pt x="11" y="40"/>
                </a:cubicBezTo>
                <a:cubicBezTo>
                  <a:pt x="11" y="40"/>
                  <a:pt x="10" y="42"/>
                  <a:pt x="10" y="42"/>
                </a:cubicBezTo>
                <a:cubicBezTo>
                  <a:pt x="10" y="42"/>
                  <a:pt x="10" y="42"/>
                  <a:pt x="10" y="42"/>
                </a:cubicBezTo>
                <a:cubicBezTo>
                  <a:pt x="10" y="42"/>
                  <a:pt x="9" y="45"/>
                  <a:pt x="9" y="45"/>
                </a:cubicBezTo>
                <a:cubicBezTo>
                  <a:pt x="8" y="45"/>
                  <a:pt x="8" y="46"/>
                  <a:pt x="8" y="46"/>
                </a:cubicBezTo>
                <a:cubicBezTo>
                  <a:pt x="8" y="46"/>
                  <a:pt x="8" y="48"/>
                  <a:pt x="8" y="48"/>
                </a:cubicBezTo>
                <a:cubicBezTo>
                  <a:pt x="8" y="48"/>
                  <a:pt x="8" y="48"/>
                  <a:pt x="8" y="49"/>
                </a:cubicBezTo>
                <a:cubicBezTo>
                  <a:pt x="8" y="49"/>
                  <a:pt x="8" y="49"/>
                  <a:pt x="8" y="49"/>
                </a:cubicBezTo>
                <a:cubicBezTo>
                  <a:pt x="8" y="49"/>
                  <a:pt x="8" y="49"/>
                  <a:pt x="8" y="49"/>
                </a:cubicBezTo>
                <a:cubicBezTo>
                  <a:pt x="8" y="49"/>
                  <a:pt x="9" y="49"/>
                  <a:pt x="9" y="49"/>
                </a:cubicBezTo>
                <a:cubicBezTo>
                  <a:pt x="9" y="49"/>
                  <a:pt x="9" y="49"/>
                  <a:pt x="10" y="49"/>
                </a:cubicBezTo>
                <a:cubicBezTo>
                  <a:pt x="10" y="49"/>
                  <a:pt x="10" y="49"/>
                  <a:pt x="10" y="49"/>
                </a:cubicBezTo>
                <a:cubicBezTo>
                  <a:pt x="10" y="49"/>
                  <a:pt x="11" y="49"/>
                  <a:pt x="11" y="49"/>
                </a:cubicBezTo>
                <a:cubicBezTo>
                  <a:pt x="11" y="49"/>
                  <a:pt x="11" y="49"/>
                  <a:pt x="11" y="49"/>
                </a:cubicBezTo>
                <a:cubicBezTo>
                  <a:pt x="11" y="49"/>
                  <a:pt x="12" y="49"/>
                  <a:pt x="12" y="49"/>
                </a:cubicBezTo>
                <a:cubicBezTo>
                  <a:pt x="12" y="49"/>
                  <a:pt x="13" y="49"/>
                  <a:pt x="13" y="49"/>
                </a:cubicBezTo>
                <a:cubicBezTo>
                  <a:pt x="13" y="49"/>
                  <a:pt x="13" y="49"/>
                  <a:pt x="13" y="49"/>
                </a:cubicBezTo>
                <a:cubicBezTo>
                  <a:pt x="13" y="49"/>
                  <a:pt x="13" y="48"/>
                  <a:pt x="13" y="48"/>
                </a:cubicBezTo>
                <a:cubicBezTo>
                  <a:pt x="13" y="48"/>
                  <a:pt x="13" y="48"/>
                  <a:pt x="13" y="48"/>
                </a:cubicBezTo>
                <a:cubicBezTo>
                  <a:pt x="13" y="49"/>
                  <a:pt x="12" y="48"/>
                  <a:pt x="12" y="48"/>
                </a:cubicBezTo>
                <a:cubicBezTo>
                  <a:pt x="12" y="48"/>
                  <a:pt x="12" y="48"/>
                  <a:pt x="12" y="48"/>
                </a:cubicBezTo>
                <a:cubicBezTo>
                  <a:pt x="13" y="48"/>
                  <a:pt x="13" y="48"/>
                  <a:pt x="13" y="48"/>
                </a:cubicBezTo>
                <a:cubicBezTo>
                  <a:pt x="13" y="48"/>
                  <a:pt x="13" y="48"/>
                  <a:pt x="13" y="48"/>
                </a:cubicBezTo>
                <a:cubicBezTo>
                  <a:pt x="13" y="48"/>
                  <a:pt x="14" y="48"/>
                  <a:pt x="14" y="48"/>
                </a:cubicBezTo>
                <a:cubicBezTo>
                  <a:pt x="14" y="48"/>
                  <a:pt x="14" y="48"/>
                  <a:pt x="14" y="48"/>
                </a:cubicBezTo>
                <a:cubicBezTo>
                  <a:pt x="14" y="48"/>
                  <a:pt x="14" y="48"/>
                  <a:pt x="14" y="48"/>
                </a:cubicBezTo>
                <a:cubicBezTo>
                  <a:pt x="14" y="48"/>
                  <a:pt x="15" y="48"/>
                  <a:pt x="15" y="48"/>
                </a:cubicBezTo>
                <a:cubicBezTo>
                  <a:pt x="15" y="48"/>
                  <a:pt x="16" y="48"/>
                  <a:pt x="16" y="48"/>
                </a:cubicBezTo>
                <a:cubicBezTo>
                  <a:pt x="16" y="48"/>
                  <a:pt x="18" y="49"/>
                  <a:pt x="18" y="49"/>
                </a:cubicBezTo>
                <a:cubicBezTo>
                  <a:pt x="18" y="49"/>
                  <a:pt x="18" y="49"/>
                  <a:pt x="18" y="49"/>
                </a:cubicBezTo>
                <a:cubicBezTo>
                  <a:pt x="20" y="49"/>
                  <a:pt x="20" y="49"/>
                  <a:pt x="20" y="49"/>
                </a:cubicBezTo>
                <a:cubicBezTo>
                  <a:pt x="20" y="49"/>
                  <a:pt x="20" y="49"/>
                  <a:pt x="20" y="49"/>
                </a:cubicBezTo>
                <a:cubicBezTo>
                  <a:pt x="20" y="49"/>
                  <a:pt x="21" y="50"/>
                  <a:pt x="21" y="50"/>
                </a:cubicBezTo>
                <a:cubicBezTo>
                  <a:pt x="21" y="51"/>
                  <a:pt x="21" y="51"/>
                  <a:pt x="21" y="51"/>
                </a:cubicBezTo>
                <a:cubicBezTo>
                  <a:pt x="21" y="51"/>
                  <a:pt x="22" y="50"/>
                  <a:pt x="22" y="50"/>
                </a:cubicBezTo>
                <a:cubicBezTo>
                  <a:pt x="22" y="49"/>
                  <a:pt x="22" y="49"/>
                  <a:pt x="22" y="49"/>
                </a:cubicBezTo>
                <a:cubicBezTo>
                  <a:pt x="22" y="49"/>
                  <a:pt x="22" y="49"/>
                  <a:pt x="23" y="49"/>
                </a:cubicBezTo>
                <a:cubicBezTo>
                  <a:pt x="23" y="49"/>
                  <a:pt x="24" y="49"/>
                  <a:pt x="24" y="49"/>
                </a:cubicBezTo>
                <a:cubicBezTo>
                  <a:pt x="24" y="49"/>
                  <a:pt x="24" y="49"/>
                  <a:pt x="25" y="49"/>
                </a:cubicBezTo>
                <a:cubicBezTo>
                  <a:pt x="25" y="50"/>
                  <a:pt x="25" y="50"/>
                  <a:pt x="25" y="50"/>
                </a:cubicBezTo>
                <a:cubicBezTo>
                  <a:pt x="25" y="50"/>
                  <a:pt x="25" y="50"/>
                  <a:pt x="25" y="50"/>
                </a:cubicBezTo>
                <a:cubicBezTo>
                  <a:pt x="25" y="50"/>
                  <a:pt x="27" y="50"/>
                  <a:pt x="27" y="50"/>
                </a:cubicBezTo>
                <a:cubicBezTo>
                  <a:pt x="27" y="50"/>
                  <a:pt x="27" y="50"/>
                  <a:pt x="27" y="50"/>
                </a:cubicBezTo>
                <a:cubicBezTo>
                  <a:pt x="27" y="49"/>
                  <a:pt x="27" y="49"/>
                  <a:pt x="27" y="49"/>
                </a:cubicBezTo>
                <a:cubicBezTo>
                  <a:pt x="27" y="49"/>
                  <a:pt x="28" y="49"/>
                  <a:pt x="28" y="49"/>
                </a:cubicBezTo>
                <a:cubicBezTo>
                  <a:pt x="28" y="49"/>
                  <a:pt x="28" y="49"/>
                  <a:pt x="28" y="49"/>
                </a:cubicBezTo>
                <a:cubicBezTo>
                  <a:pt x="29" y="49"/>
                  <a:pt x="29" y="49"/>
                  <a:pt x="30" y="49"/>
                </a:cubicBezTo>
                <a:cubicBezTo>
                  <a:pt x="30" y="49"/>
                  <a:pt x="30" y="49"/>
                  <a:pt x="31" y="49"/>
                </a:cubicBezTo>
                <a:cubicBezTo>
                  <a:pt x="31" y="48"/>
                  <a:pt x="31" y="48"/>
                  <a:pt x="31" y="48"/>
                </a:cubicBezTo>
                <a:cubicBezTo>
                  <a:pt x="31" y="48"/>
                  <a:pt x="32" y="48"/>
                  <a:pt x="32" y="48"/>
                </a:cubicBezTo>
                <a:cubicBezTo>
                  <a:pt x="32" y="48"/>
                  <a:pt x="33" y="49"/>
                  <a:pt x="33" y="49"/>
                </a:cubicBezTo>
                <a:cubicBezTo>
                  <a:pt x="33" y="49"/>
                  <a:pt x="33" y="49"/>
                  <a:pt x="33" y="49"/>
                </a:cubicBezTo>
                <a:cubicBezTo>
                  <a:pt x="33" y="48"/>
                  <a:pt x="33" y="48"/>
                  <a:pt x="33" y="48"/>
                </a:cubicBezTo>
                <a:cubicBezTo>
                  <a:pt x="33" y="48"/>
                  <a:pt x="33" y="48"/>
                  <a:pt x="34" y="48"/>
                </a:cubicBezTo>
                <a:cubicBezTo>
                  <a:pt x="34" y="49"/>
                  <a:pt x="35" y="50"/>
                  <a:pt x="35" y="50"/>
                </a:cubicBezTo>
                <a:cubicBezTo>
                  <a:pt x="35" y="50"/>
                  <a:pt x="35" y="50"/>
                  <a:pt x="35" y="49"/>
                </a:cubicBezTo>
                <a:cubicBezTo>
                  <a:pt x="35" y="49"/>
                  <a:pt x="35" y="49"/>
                  <a:pt x="35" y="49"/>
                </a:cubicBezTo>
                <a:cubicBezTo>
                  <a:pt x="35" y="49"/>
                  <a:pt x="35" y="48"/>
                  <a:pt x="35" y="48"/>
                </a:cubicBezTo>
                <a:cubicBezTo>
                  <a:pt x="35" y="48"/>
                  <a:pt x="35" y="48"/>
                  <a:pt x="35" y="48"/>
                </a:cubicBezTo>
                <a:cubicBezTo>
                  <a:pt x="35" y="48"/>
                  <a:pt x="34" y="48"/>
                  <a:pt x="34" y="48"/>
                </a:cubicBezTo>
                <a:cubicBezTo>
                  <a:pt x="35" y="48"/>
                  <a:pt x="35" y="47"/>
                  <a:pt x="35" y="47"/>
                </a:cubicBezTo>
                <a:cubicBezTo>
                  <a:pt x="35" y="47"/>
                  <a:pt x="35" y="47"/>
                  <a:pt x="35" y="47"/>
                </a:cubicBezTo>
                <a:cubicBezTo>
                  <a:pt x="35" y="47"/>
                  <a:pt x="35" y="47"/>
                  <a:pt x="34" y="47"/>
                </a:cubicBezTo>
                <a:cubicBezTo>
                  <a:pt x="34" y="46"/>
                  <a:pt x="34" y="46"/>
                  <a:pt x="34" y="46"/>
                </a:cubicBezTo>
                <a:cubicBezTo>
                  <a:pt x="34" y="46"/>
                  <a:pt x="34" y="46"/>
                  <a:pt x="34" y="46"/>
                </a:cubicBezTo>
                <a:cubicBezTo>
                  <a:pt x="34" y="46"/>
                  <a:pt x="34" y="46"/>
                  <a:pt x="34" y="45"/>
                </a:cubicBezTo>
                <a:cubicBezTo>
                  <a:pt x="34" y="45"/>
                  <a:pt x="35" y="45"/>
                  <a:pt x="36" y="44"/>
                </a:cubicBezTo>
                <a:cubicBezTo>
                  <a:pt x="36" y="44"/>
                  <a:pt x="37" y="44"/>
                  <a:pt x="37" y="44"/>
                </a:cubicBezTo>
                <a:cubicBezTo>
                  <a:pt x="37" y="44"/>
                  <a:pt x="37" y="44"/>
                  <a:pt x="37" y="44"/>
                </a:cubicBezTo>
                <a:cubicBezTo>
                  <a:pt x="37" y="43"/>
                  <a:pt x="37" y="43"/>
                  <a:pt x="38" y="43"/>
                </a:cubicBezTo>
                <a:cubicBezTo>
                  <a:pt x="38" y="43"/>
                  <a:pt x="38" y="43"/>
                  <a:pt x="38" y="43"/>
                </a:cubicBezTo>
                <a:cubicBezTo>
                  <a:pt x="38" y="43"/>
                  <a:pt x="39" y="43"/>
                  <a:pt x="39" y="43"/>
                </a:cubicBezTo>
                <a:cubicBezTo>
                  <a:pt x="38" y="43"/>
                  <a:pt x="39" y="42"/>
                  <a:pt x="39" y="42"/>
                </a:cubicBezTo>
                <a:cubicBezTo>
                  <a:pt x="39" y="42"/>
                  <a:pt x="39" y="41"/>
                  <a:pt x="39" y="41"/>
                </a:cubicBezTo>
                <a:cubicBezTo>
                  <a:pt x="38" y="41"/>
                  <a:pt x="38" y="40"/>
                  <a:pt x="38" y="40"/>
                </a:cubicBezTo>
                <a:cubicBezTo>
                  <a:pt x="37" y="40"/>
                  <a:pt x="37" y="40"/>
                  <a:pt x="37" y="40"/>
                </a:cubicBezTo>
                <a:cubicBezTo>
                  <a:pt x="37" y="40"/>
                  <a:pt x="37" y="40"/>
                  <a:pt x="37" y="40"/>
                </a:cubicBezTo>
                <a:cubicBezTo>
                  <a:pt x="37" y="40"/>
                  <a:pt x="36" y="39"/>
                  <a:pt x="36" y="39"/>
                </a:cubicBezTo>
                <a:cubicBezTo>
                  <a:pt x="36" y="39"/>
                  <a:pt x="35" y="38"/>
                  <a:pt x="34" y="38"/>
                </a:cubicBezTo>
                <a:cubicBezTo>
                  <a:pt x="34" y="38"/>
                  <a:pt x="33" y="37"/>
                  <a:pt x="33" y="37"/>
                </a:cubicBezTo>
                <a:cubicBezTo>
                  <a:pt x="33" y="37"/>
                  <a:pt x="33" y="37"/>
                  <a:pt x="33" y="37"/>
                </a:cubicBezTo>
                <a:cubicBezTo>
                  <a:pt x="33" y="36"/>
                  <a:pt x="32" y="35"/>
                  <a:pt x="32" y="35"/>
                </a:cubicBezTo>
                <a:cubicBezTo>
                  <a:pt x="32" y="35"/>
                  <a:pt x="32" y="35"/>
                  <a:pt x="32" y="35"/>
                </a:cubicBezTo>
                <a:cubicBezTo>
                  <a:pt x="32" y="35"/>
                  <a:pt x="33" y="34"/>
                  <a:pt x="33" y="34"/>
                </a:cubicBezTo>
                <a:cubicBezTo>
                  <a:pt x="32" y="34"/>
                  <a:pt x="32" y="33"/>
                  <a:pt x="31" y="33"/>
                </a:cubicBezTo>
                <a:cubicBezTo>
                  <a:pt x="31" y="33"/>
                  <a:pt x="31" y="33"/>
                  <a:pt x="31" y="33"/>
                </a:cubicBezTo>
                <a:cubicBezTo>
                  <a:pt x="31" y="33"/>
                  <a:pt x="31" y="33"/>
                  <a:pt x="31" y="32"/>
                </a:cubicBezTo>
                <a:cubicBezTo>
                  <a:pt x="30" y="31"/>
                  <a:pt x="31" y="32"/>
                  <a:pt x="31" y="32"/>
                </a:cubicBezTo>
                <a:cubicBezTo>
                  <a:pt x="31" y="33"/>
                  <a:pt x="32" y="32"/>
                  <a:pt x="32" y="32"/>
                </a:cubicBezTo>
                <a:cubicBezTo>
                  <a:pt x="32" y="32"/>
                  <a:pt x="32" y="31"/>
                  <a:pt x="32" y="31"/>
                </a:cubicBezTo>
                <a:cubicBezTo>
                  <a:pt x="32" y="31"/>
                  <a:pt x="33" y="31"/>
                  <a:pt x="33" y="31"/>
                </a:cubicBezTo>
                <a:cubicBezTo>
                  <a:pt x="33" y="31"/>
                  <a:pt x="34" y="31"/>
                  <a:pt x="34" y="31"/>
                </a:cubicBezTo>
                <a:cubicBezTo>
                  <a:pt x="35" y="31"/>
                  <a:pt x="35" y="31"/>
                  <a:pt x="35" y="31"/>
                </a:cubicBezTo>
                <a:cubicBezTo>
                  <a:pt x="35" y="31"/>
                  <a:pt x="36" y="30"/>
                  <a:pt x="36" y="30"/>
                </a:cubicBezTo>
                <a:cubicBezTo>
                  <a:pt x="36" y="30"/>
                  <a:pt x="37" y="29"/>
                  <a:pt x="37" y="29"/>
                </a:cubicBezTo>
                <a:cubicBezTo>
                  <a:pt x="38" y="29"/>
                  <a:pt x="38" y="29"/>
                  <a:pt x="38" y="29"/>
                </a:cubicBezTo>
                <a:cubicBezTo>
                  <a:pt x="38" y="29"/>
                  <a:pt x="39" y="29"/>
                  <a:pt x="39" y="29"/>
                </a:cubicBezTo>
                <a:cubicBezTo>
                  <a:pt x="39" y="28"/>
                  <a:pt x="41" y="28"/>
                  <a:pt x="41" y="28"/>
                </a:cubicBezTo>
                <a:cubicBezTo>
                  <a:pt x="42" y="28"/>
                  <a:pt x="41" y="28"/>
                  <a:pt x="41" y="28"/>
                </a:cubicBezTo>
                <a:cubicBezTo>
                  <a:pt x="41" y="28"/>
                  <a:pt x="41" y="27"/>
                  <a:pt x="41" y="27"/>
                </a:cubicBezTo>
                <a:cubicBezTo>
                  <a:pt x="41" y="27"/>
                  <a:pt x="41" y="27"/>
                  <a:pt x="41" y="27"/>
                </a:cubicBezTo>
                <a:cubicBezTo>
                  <a:pt x="41" y="27"/>
                  <a:pt x="42" y="27"/>
                  <a:pt x="42" y="27"/>
                </a:cubicBezTo>
                <a:cubicBezTo>
                  <a:pt x="42" y="27"/>
                  <a:pt x="42" y="27"/>
                  <a:pt x="43" y="27"/>
                </a:cubicBezTo>
                <a:cubicBezTo>
                  <a:pt x="43" y="27"/>
                  <a:pt x="43" y="28"/>
                  <a:pt x="44" y="28"/>
                </a:cubicBezTo>
                <a:cubicBezTo>
                  <a:pt x="44" y="28"/>
                  <a:pt x="44" y="28"/>
                  <a:pt x="44" y="28"/>
                </a:cubicBezTo>
                <a:cubicBezTo>
                  <a:pt x="44" y="28"/>
                  <a:pt x="44" y="27"/>
                  <a:pt x="44" y="27"/>
                </a:cubicBezTo>
                <a:cubicBezTo>
                  <a:pt x="44" y="27"/>
                  <a:pt x="45" y="25"/>
                  <a:pt x="45" y="25"/>
                </a:cubicBezTo>
                <a:cubicBezTo>
                  <a:pt x="45" y="25"/>
                  <a:pt x="45" y="25"/>
                  <a:pt x="45" y="25"/>
                </a:cubicBezTo>
                <a:cubicBezTo>
                  <a:pt x="45" y="25"/>
                  <a:pt x="44" y="24"/>
                  <a:pt x="44" y="24"/>
                </a:cubicBezTo>
                <a:cubicBezTo>
                  <a:pt x="44" y="24"/>
                  <a:pt x="44" y="24"/>
                  <a:pt x="44" y="24"/>
                </a:cubicBezTo>
                <a:cubicBezTo>
                  <a:pt x="43" y="24"/>
                  <a:pt x="44" y="23"/>
                  <a:pt x="44" y="23"/>
                </a:cubicBezTo>
                <a:cubicBezTo>
                  <a:pt x="44" y="23"/>
                  <a:pt x="43" y="23"/>
                  <a:pt x="43" y="23"/>
                </a:cubicBezTo>
                <a:cubicBezTo>
                  <a:pt x="43" y="23"/>
                  <a:pt x="43" y="22"/>
                  <a:pt x="43" y="22"/>
                </a:cubicBezTo>
                <a:cubicBezTo>
                  <a:pt x="43" y="22"/>
                  <a:pt x="43" y="21"/>
                  <a:pt x="43" y="21"/>
                </a:cubicBezTo>
                <a:cubicBezTo>
                  <a:pt x="43" y="21"/>
                  <a:pt x="43" y="21"/>
                  <a:pt x="43" y="21"/>
                </a:cubicBezTo>
                <a:cubicBezTo>
                  <a:pt x="43" y="21"/>
                  <a:pt x="43" y="20"/>
                  <a:pt x="43" y="20"/>
                </a:cubicBezTo>
                <a:cubicBezTo>
                  <a:pt x="43" y="20"/>
                  <a:pt x="43" y="19"/>
                  <a:pt x="43" y="19"/>
                </a:cubicBezTo>
                <a:cubicBezTo>
                  <a:pt x="43" y="19"/>
                  <a:pt x="43" y="19"/>
                  <a:pt x="43" y="19"/>
                </a:cubicBezTo>
                <a:cubicBezTo>
                  <a:pt x="43" y="19"/>
                  <a:pt x="43" y="19"/>
                  <a:pt x="43" y="19"/>
                </a:cubicBezTo>
                <a:cubicBezTo>
                  <a:pt x="43" y="19"/>
                  <a:pt x="43" y="18"/>
                  <a:pt x="43" y="18"/>
                </a:cubicBezTo>
                <a:cubicBezTo>
                  <a:pt x="42" y="18"/>
                  <a:pt x="43" y="18"/>
                  <a:pt x="43" y="18"/>
                </a:cubicBezTo>
                <a:cubicBezTo>
                  <a:pt x="43" y="18"/>
                  <a:pt x="43" y="17"/>
                  <a:pt x="43" y="17"/>
                </a:cubicBezTo>
                <a:cubicBezTo>
                  <a:pt x="43" y="17"/>
                  <a:pt x="42" y="16"/>
                  <a:pt x="42" y="16"/>
                </a:cubicBezTo>
                <a:cubicBezTo>
                  <a:pt x="42" y="16"/>
                  <a:pt x="42" y="16"/>
                  <a:pt x="42" y="16"/>
                </a:cubicBezTo>
                <a:cubicBezTo>
                  <a:pt x="42" y="16"/>
                  <a:pt x="41" y="15"/>
                  <a:pt x="41" y="15"/>
                </a:cubicBezTo>
                <a:cubicBezTo>
                  <a:pt x="41" y="14"/>
                  <a:pt x="41" y="14"/>
                  <a:pt x="41" y="14"/>
                </a:cubicBezTo>
                <a:cubicBezTo>
                  <a:pt x="41" y="14"/>
                  <a:pt x="41" y="14"/>
                  <a:pt x="41" y="14"/>
                </a:cubicBezTo>
                <a:cubicBezTo>
                  <a:pt x="41" y="14"/>
                  <a:pt x="41" y="14"/>
                  <a:pt x="42" y="13"/>
                </a:cubicBezTo>
                <a:cubicBezTo>
                  <a:pt x="42" y="13"/>
                  <a:pt x="42" y="13"/>
                  <a:pt x="42" y="13"/>
                </a:cubicBezTo>
                <a:cubicBezTo>
                  <a:pt x="42" y="13"/>
                  <a:pt x="42" y="12"/>
                  <a:pt x="42" y="12"/>
                </a:cubicBezTo>
                <a:cubicBezTo>
                  <a:pt x="42" y="11"/>
                  <a:pt x="42" y="11"/>
                  <a:pt x="42" y="11"/>
                </a:cubicBezTo>
                <a:cubicBezTo>
                  <a:pt x="42" y="11"/>
                  <a:pt x="41" y="10"/>
                  <a:pt x="41" y="9"/>
                </a:cubicBezTo>
                <a:cubicBezTo>
                  <a:pt x="41" y="9"/>
                  <a:pt x="41" y="9"/>
                  <a:pt x="41" y="9"/>
                </a:cubicBezTo>
                <a:cubicBezTo>
                  <a:pt x="41" y="9"/>
                  <a:pt x="40" y="9"/>
                  <a:pt x="40" y="9"/>
                </a:cubicBezTo>
                <a:cubicBezTo>
                  <a:pt x="40" y="8"/>
                  <a:pt x="39" y="8"/>
                  <a:pt x="39" y="8"/>
                </a:cubicBezTo>
                <a:cubicBezTo>
                  <a:pt x="39" y="7"/>
                  <a:pt x="39" y="7"/>
                  <a:pt x="39" y="7"/>
                </a:cubicBezTo>
                <a:cubicBezTo>
                  <a:pt x="39" y="6"/>
                  <a:pt x="38" y="6"/>
                  <a:pt x="38" y="6"/>
                </a:cubicBezTo>
                <a:cubicBezTo>
                  <a:pt x="38" y="6"/>
                  <a:pt x="37" y="6"/>
                  <a:pt x="35" y="5"/>
                </a:cubicBezTo>
                <a:cubicBezTo>
                  <a:pt x="35" y="5"/>
                  <a:pt x="35" y="4"/>
                  <a:pt x="35" y="4"/>
                </a:cubicBezTo>
                <a:cubicBezTo>
                  <a:pt x="34" y="5"/>
                  <a:pt x="31" y="5"/>
                  <a:pt x="32" y="4"/>
                </a:cubicBezTo>
                <a:cubicBezTo>
                  <a:pt x="33" y="4"/>
                  <a:pt x="35" y="4"/>
                  <a:pt x="34" y="4"/>
                </a:cubicBezTo>
                <a:cubicBezTo>
                  <a:pt x="33" y="4"/>
                  <a:pt x="32" y="4"/>
                  <a:pt x="32" y="5"/>
                </a:cubicBezTo>
                <a:cubicBezTo>
                  <a:pt x="31" y="6"/>
                  <a:pt x="31" y="7"/>
                  <a:pt x="30" y="6"/>
                </a:cubicBezTo>
                <a:cubicBezTo>
                  <a:pt x="30" y="6"/>
                  <a:pt x="30" y="6"/>
                  <a:pt x="29" y="6"/>
                </a:cubicBezTo>
                <a:cubicBezTo>
                  <a:pt x="29" y="6"/>
                  <a:pt x="27" y="8"/>
                  <a:pt x="26" y="7"/>
                </a:cubicBezTo>
                <a:cubicBezTo>
                  <a:pt x="25" y="7"/>
                  <a:pt x="24" y="7"/>
                  <a:pt x="24" y="6"/>
                </a:cubicBezTo>
                <a:cubicBezTo>
                  <a:pt x="25" y="6"/>
                  <a:pt x="26" y="4"/>
                  <a:pt x="25" y="4"/>
                </a:cubicBezTo>
                <a:cubicBezTo>
                  <a:pt x="24" y="5"/>
                  <a:pt x="24" y="5"/>
                  <a:pt x="24" y="5"/>
                </a:cubicBezTo>
                <a:cubicBezTo>
                  <a:pt x="23" y="5"/>
                  <a:pt x="23" y="5"/>
                  <a:pt x="22" y="4"/>
                </a:cubicBezTo>
                <a:cubicBezTo>
                  <a:pt x="22" y="4"/>
                  <a:pt x="22" y="4"/>
                  <a:pt x="21" y="4"/>
                </a:cubicBezTo>
                <a:cubicBezTo>
                  <a:pt x="21" y="5"/>
                  <a:pt x="21" y="4"/>
                  <a:pt x="21" y="4"/>
                </a:cubicBezTo>
                <a:cubicBezTo>
                  <a:pt x="21" y="4"/>
                  <a:pt x="21" y="4"/>
                  <a:pt x="21" y="4"/>
                </a:cubicBezTo>
                <a:cubicBezTo>
                  <a:pt x="20" y="4"/>
                  <a:pt x="19" y="4"/>
                  <a:pt x="20" y="4"/>
                </a:cubicBezTo>
                <a:cubicBezTo>
                  <a:pt x="20" y="3"/>
                  <a:pt x="20" y="3"/>
                  <a:pt x="20" y="2"/>
                </a:cubicBezTo>
                <a:cubicBezTo>
                  <a:pt x="19" y="1"/>
                  <a:pt x="18" y="1"/>
                  <a:pt x="18" y="1"/>
                </a:cubicBezTo>
                <a:cubicBezTo>
                  <a:pt x="18" y="1"/>
                  <a:pt x="18" y="1"/>
                  <a:pt x="18" y="1"/>
                </a:cubicBezTo>
                <a:cubicBezTo>
                  <a:pt x="17" y="1"/>
                  <a:pt x="17" y="1"/>
                  <a:pt x="17" y="1"/>
                </a:cubicBezTo>
                <a:cubicBezTo>
                  <a:pt x="17" y="1"/>
                  <a:pt x="17" y="1"/>
                  <a:pt x="17" y="1"/>
                </a:cubicBezTo>
                <a:cubicBezTo>
                  <a:pt x="16" y="1"/>
                  <a:pt x="14" y="1"/>
                  <a:pt x="14" y="1"/>
                </a:cubicBezTo>
                <a:cubicBezTo>
                  <a:pt x="14" y="1"/>
                  <a:pt x="14" y="1"/>
                  <a:pt x="14" y="1"/>
                </a:cubicBezTo>
                <a:cubicBezTo>
                  <a:pt x="14" y="1"/>
                  <a:pt x="14" y="1"/>
                  <a:pt x="13" y="1"/>
                </a:cubicBezTo>
                <a:cubicBezTo>
                  <a:pt x="13" y="1"/>
                  <a:pt x="12" y="1"/>
                  <a:pt x="12" y="1"/>
                </a:cubicBezTo>
                <a:cubicBezTo>
                  <a:pt x="12" y="0"/>
                  <a:pt x="12" y="0"/>
                  <a:pt x="12" y="0"/>
                </a:cubicBezTo>
                <a:cubicBezTo>
                  <a:pt x="12" y="0"/>
                  <a:pt x="11" y="2"/>
                  <a:pt x="12" y="2"/>
                </a:cubicBezTo>
                <a:cubicBezTo>
                  <a:pt x="12" y="1"/>
                  <a:pt x="12" y="1"/>
                  <a:pt x="12" y="1"/>
                </a:cubicBezTo>
                <a:cubicBezTo>
                  <a:pt x="13" y="1"/>
                  <a:pt x="13" y="1"/>
                  <a:pt x="13" y="1"/>
                </a:cubicBezTo>
                <a:cubicBezTo>
                  <a:pt x="13" y="1"/>
                  <a:pt x="13" y="1"/>
                  <a:pt x="14" y="1"/>
                </a:cubicBezTo>
                <a:cubicBezTo>
                  <a:pt x="14" y="2"/>
                  <a:pt x="14" y="2"/>
                  <a:pt x="14" y="3"/>
                </a:cubicBezTo>
                <a:cubicBezTo>
                  <a:pt x="15" y="3"/>
                  <a:pt x="16" y="4"/>
                  <a:pt x="15" y="4"/>
                </a:cubicBezTo>
                <a:cubicBezTo>
                  <a:pt x="14" y="4"/>
                  <a:pt x="14" y="4"/>
                  <a:pt x="14" y="4"/>
                </a:cubicBezTo>
                <a:cubicBezTo>
                  <a:pt x="14" y="4"/>
                  <a:pt x="13" y="4"/>
                  <a:pt x="13" y="5"/>
                </a:cubicBezTo>
                <a:cubicBezTo>
                  <a:pt x="13" y="5"/>
                  <a:pt x="14" y="5"/>
                  <a:pt x="14" y="5"/>
                </a:cubicBezTo>
                <a:cubicBezTo>
                  <a:pt x="15" y="5"/>
                  <a:pt x="15" y="5"/>
                  <a:pt x="15" y="5"/>
                </a:cubicBezTo>
                <a:cubicBezTo>
                  <a:pt x="14" y="6"/>
                  <a:pt x="14" y="6"/>
                  <a:pt x="14" y="6"/>
                </a:cubicBezTo>
                <a:cubicBezTo>
                  <a:pt x="15" y="6"/>
                  <a:pt x="15" y="7"/>
                  <a:pt x="14" y="7"/>
                </a:cubicBezTo>
                <a:cubicBezTo>
                  <a:pt x="14" y="7"/>
                  <a:pt x="14" y="7"/>
                  <a:pt x="15" y="7"/>
                </a:cubicBezTo>
                <a:cubicBezTo>
                  <a:pt x="15" y="7"/>
                  <a:pt x="16" y="8"/>
                  <a:pt x="17" y="8"/>
                </a:cubicBezTo>
                <a:cubicBezTo>
                  <a:pt x="17" y="8"/>
                  <a:pt x="17" y="9"/>
                  <a:pt x="16" y="8"/>
                </a:cubicBezTo>
                <a:cubicBezTo>
                  <a:pt x="16" y="8"/>
                  <a:pt x="16" y="8"/>
                  <a:pt x="16" y="8"/>
                </a:cubicBezTo>
                <a:cubicBezTo>
                  <a:pt x="16" y="8"/>
                  <a:pt x="15" y="8"/>
                  <a:pt x="14" y="8"/>
                </a:cubicBezTo>
                <a:cubicBezTo>
                  <a:pt x="14" y="8"/>
                  <a:pt x="13" y="8"/>
                  <a:pt x="13" y="8"/>
                </a:cubicBezTo>
                <a:cubicBezTo>
                  <a:pt x="13" y="9"/>
                  <a:pt x="13" y="9"/>
                  <a:pt x="13" y="10"/>
                </a:cubicBezTo>
                <a:cubicBezTo>
                  <a:pt x="13" y="10"/>
                  <a:pt x="13" y="11"/>
                  <a:pt x="13" y="11"/>
                </a:cubicBezTo>
                <a:cubicBezTo>
                  <a:pt x="13" y="11"/>
                  <a:pt x="13" y="11"/>
                  <a:pt x="13" y="10"/>
                </a:cubicBezTo>
                <a:cubicBezTo>
                  <a:pt x="13" y="10"/>
                  <a:pt x="12" y="10"/>
                  <a:pt x="12" y="10"/>
                </a:cubicBezTo>
                <a:cubicBezTo>
                  <a:pt x="12" y="10"/>
                  <a:pt x="11" y="10"/>
                  <a:pt x="12" y="10"/>
                </a:cubicBezTo>
                <a:cubicBezTo>
                  <a:pt x="12" y="10"/>
                  <a:pt x="12" y="10"/>
                  <a:pt x="12" y="11"/>
                </a:cubicBezTo>
                <a:cubicBezTo>
                  <a:pt x="11" y="11"/>
                  <a:pt x="10" y="11"/>
                  <a:pt x="11" y="10"/>
                </a:cubicBezTo>
                <a:cubicBezTo>
                  <a:pt x="11" y="10"/>
                  <a:pt x="11" y="10"/>
                  <a:pt x="10" y="9"/>
                </a:cubicBezTo>
                <a:cubicBezTo>
                  <a:pt x="10" y="9"/>
                  <a:pt x="9" y="9"/>
                  <a:pt x="8" y="9"/>
                </a:cubicBezTo>
                <a:cubicBezTo>
                  <a:pt x="8" y="9"/>
                  <a:pt x="6" y="9"/>
                  <a:pt x="6" y="10"/>
                </a:cubicBezTo>
                <a:cubicBezTo>
                  <a:pt x="5" y="11"/>
                  <a:pt x="5" y="12"/>
                  <a:pt x="6" y="12"/>
                </a:cubicBezTo>
                <a:cubicBezTo>
                  <a:pt x="7" y="12"/>
                  <a:pt x="6" y="12"/>
                  <a:pt x="6" y="12"/>
                </a:cubicBezTo>
                <a:cubicBezTo>
                  <a:pt x="6" y="12"/>
                  <a:pt x="6" y="13"/>
                  <a:pt x="6" y="12"/>
                </a:cubicBezTo>
                <a:cubicBezTo>
                  <a:pt x="6" y="12"/>
                  <a:pt x="6" y="12"/>
                  <a:pt x="6" y="12"/>
                </a:cubicBezTo>
                <a:cubicBezTo>
                  <a:pt x="6" y="13"/>
                  <a:pt x="6" y="13"/>
                  <a:pt x="6" y="13"/>
                </a:cubicBezTo>
                <a:cubicBezTo>
                  <a:pt x="6" y="13"/>
                  <a:pt x="6" y="14"/>
                  <a:pt x="6" y="14"/>
                </a:cubicBezTo>
                <a:cubicBezTo>
                  <a:pt x="6" y="14"/>
                  <a:pt x="6" y="15"/>
                  <a:pt x="6" y="15"/>
                </a:cubicBezTo>
                <a:cubicBezTo>
                  <a:pt x="6" y="15"/>
                  <a:pt x="6" y="16"/>
                  <a:pt x="5" y="16"/>
                </a:cubicBezTo>
                <a:cubicBezTo>
                  <a:pt x="5" y="16"/>
                  <a:pt x="5" y="16"/>
                  <a:pt x="5" y="16"/>
                </a:cubicBezTo>
                <a:cubicBezTo>
                  <a:pt x="5" y="16"/>
                  <a:pt x="5" y="16"/>
                  <a:pt x="5" y="16"/>
                </a:cubicBezTo>
                <a:cubicBezTo>
                  <a:pt x="5" y="16"/>
                  <a:pt x="4" y="16"/>
                  <a:pt x="4" y="16"/>
                </a:cubicBezTo>
                <a:cubicBezTo>
                  <a:pt x="4" y="16"/>
                  <a:pt x="4" y="16"/>
                  <a:pt x="4" y="17"/>
                </a:cubicBezTo>
                <a:cubicBezTo>
                  <a:pt x="4" y="17"/>
                  <a:pt x="4" y="17"/>
                  <a:pt x="4" y="17"/>
                </a:cubicBezTo>
                <a:cubicBezTo>
                  <a:pt x="4" y="17"/>
                  <a:pt x="4" y="17"/>
                  <a:pt x="4" y="17"/>
                </a:cubicBezTo>
                <a:cubicBezTo>
                  <a:pt x="4" y="17"/>
                  <a:pt x="5" y="18"/>
                  <a:pt x="5" y="18"/>
                </a:cubicBezTo>
                <a:cubicBezTo>
                  <a:pt x="5" y="18"/>
                  <a:pt x="5" y="18"/>
                  <a:pt x="5" y="18"/>
                </a:cubicBezTo>
                <a:cubicBezTo>
                  <a:pt x="6" y="18"/>
                  <a:pt x="5" y="19"/>
                  <a:pt x="5" y="19"/>
                </a:cubicBezTo>
                <a:cubicBezTo>
                  <a:pt x="5" y="19"/>
                  <a:pt x="5" y="19"/>
                  <a:pt x="5" y="19"/>
                </a:cubicBezTo>
                <a:cubicBezTo>
                  <a:pt x="5" y="19"/>
                  <a:pt x="5" y="19"/>
                  <a:pt x="5" y="19"/>
                </a:cubicBezTo>
                <a:cubicBezTo>
                  <a:pt x="5" y="19"/>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3" y="21"/>
                  <a:pt x="3" y="21"/>
                  <a:pt x="3" y="21"/>
                </a:cubicBezTo>
                <a:cubicBezTo>
                  <a:pt x="3" y="21"/>
                  <a:pt x="2" y="21"/>
                  <a:pt x="2" y="21"/>
                </a:cubicBezTo>
                <a:cubicBezTo>
                  <a:pt x="2" y="21"/>
                  <a:pt x="1" y="21"/>
                  <a:pt x="1" y="21"/>
                </a:cubicBezTo>
                <a:cubicBezTo>
                  <a:pt x="1" y="21"/>
                  <a:pt x="1" y="21"/>
                  <a:pt x="1" y="21"/>
                </a:cubicBezTo>
                <a:cubicBezTo>
                  <a:pt x="1" y="21"/>
                  <a:pt x="0" y="21"/>
                  <a:pt x="0" y="22"/>
                </a:cubicBezTo>
                <a:cubicBezTo>
                  <a:pt x="0" y="22"/>
                  <a:pt x="0" y="22"/>
                  <a:pt x="0" y="22"/>
                </a:cubicBezTo>
                <a:cubicBezTo>
                  <a:pt x="0" y="22"/>
                  <a:pt x="0" y="22"/>
                  <a:pt x="0" y="22"/>
                </a:cubicBezTo>
                <a:cubicBezTo>
                  <a:pt x="0" y="22"/>
                  <a:pt x="1" y="24"/>
                  <a:pt x="1" y="24"/>
                </a:cubicBezTo>
                <a:cubicBezTo>
                  <a:pt x="1" y="24"/>
                  <a:pt x="1" y="24"/>
                  <a:pt x="1" y="25"/>
                </a:cubicBezTo>
                <a:cubicBezTo>
                  <a:pt x="1" y="25"/>
                  <a:pt x="1" y="25"/>
                  <a:pt x="1" y="25"/>
                </a:cubicBezTo>
                <a:cubicBezTo>
                  <a:pt x="1" y="25"/>
                  <a:pt x="1" y="25"/>
                  <a:pt x="1" y="25"/>
                </a:cubicBezTo>
                <a:cubicBezTo>
                  <a:pt x="1" y="25"/>
                  <a:pt x="1" y="26"/>
                  <a:pt x="1" y="26"/>
                </a:cubicBezTo>
                <a:cubicBezTo>
                  <a:pt x="1" y="26"/>
                  <a:pt x="1" y="26"/>
                  <a:pt x="1" y="26"/>
                </a:cubicBezTo>
                <a:cubicBezTo>
                  <a:pt x="1" y="26"/>
                  <a:pt x="1" y="26"/>
                  <a:pt x="1" y="26"/>
                </a:cubicBezTo>
                <a:cubicBezTo>
                  <a:pt x="1" y="26"/>
                  <a:pt x="0" y="26"/>
                  <a:pt x="0" y="26"/>
                </a:cubicBezTo>
                <a:cubicBezTo>
                  <a:pt x="0" y="26"/>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1" y="28"/>
                  <a:pt x="1" y="28"/>
                  <a:pt x="1" y="28"/>
                </a:cubicBezTo>
                <a:cubicBezTo>
                  <a:pt x="1" y="28"/>
                  <a:pt x="0" y="28"/>
                  <a:pt x="0" y="28"/>
                </a:cubicBezTo>
                <a:cubicBezTo>
                  <a:pt x="0" y="28"/>
                  <a:pt x="0" y="28"/>
                  <a:pt x="0" y="28"/>
                </a:cubicBezTo>
                <a:cubicBezTo>
                  <a:pt x="0" y="28"/>
                  <a:pt x="0" y="29"/>
                  <a:pt x="0" y="29"/>
                </a:cubicBezTo>
                <a:cubicBezTo>
                  <a:pt x="0" y="29"/>
                  <a:pt x="0" y="29"/>
                  <a:pt x="0" y="29"/>
                </a:cubicBezTo>
                <a:cubicBezTo>
                  <a:pt x="0" y="29"/>
                  <a:pt x="1" y="30"/>
                  <a:pt x="2" y="30"/>
                </a:cubicBezTo>
                <a:cubicBezTo>
                  <a:pt x="2" y="30"/>
                  <a:pt x="2" y="31"/>
                  <a:pt x="2" y="31"/>
                </a:cubicBezTo>
                <a:cubicBezTo>
                  <a:pt x="2" y="31"/>
                  <a:pt x="2" y="31"/>
                  <a:pt x="2" y="32"/>
                </a:cubicBezTo>
                <a:cubicBezTo>
                  <a:pt x="2" y="32"/>
                  <a:pt x="1" y="32"/>
                  <a:pt x="1" y="33"/>
                </a:cubicBezTo>
                <a:cubicBezTo>
                  <a:pt x="1" y="33"/>
                  <a:pt x="1" y="33"/>
                  <a:pt x="1" y="3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4" name="Freeform 958"/>
          <p:cNvSpPr>
            <a:spLocks/>
          </p:cNvSpPr>
          <p:nvPr/>
        </p:nvSpPr>
        <p:spPr bwMode="auto">
          <a:xfrm>
            <a:off x="4586100" y="2776054"/>
            <a:ext cx="13161" cy="7521"/>
          </a:xfrm>
          <a:custGeom>
            <a:avLst/>
            <a:gdLst/>
            <a:ahLst/>
            <a:cxnLst>
              <a:cxn ang="0">
                <a:pos x="2" y="0"/>
              </a:cxn>
              <a:cxn ang="0">
                <a:pos x="2" y="0"/>
              </a:cxn>
              <a:cxn ang="0">
                <a:pos x="1" y="0"/>
              </a:cxn>
              <a:cxn ang="0">
                <a:pos x="1" y="1"/>
              </a:cxn>
              <a:cxn ang="0">
                <a:pos x="2" y="1"/>
              </a:cxn>
              <a:cxn ang="0">
                <a:pos x="2" y="1"/>
              </a:cxn>
              <a:cxn ang="0">
                <a:pos x="2" y="0"/>
              </a:cxn>
            </a:cxnLst>
            <a:rect l="0" t="0" r="r" b="b"/>
            <a:pathLst>
              <a:path w="2" h="1">
                <a:moveTo>
                  <a:pt x="2" y="0"/>
                </a:moveTo>
                <a:cubicBezTo>
                  <a:pt x="2" y="0"/>
                  <a:pt x="2" y="0"/>
                  <a:pt x="2" y="0"/>
                </a:cubicBezTo>
                <a:cubicBezTo>
                  <a:pt x="2" y="0"/>
                  <a:pt x="1" y="0"/>
                  <a:pt x="1" y="0"/>
                </a:cubicBezTo>
                <a:cubicBezTo>
                  <a:pt x="1" y="0"/>
                  <a:pt x="0" y="1"/>
                  <a:pt x="1" y="1"/>
                </a:cubicBezTo>
                <a:cubicBezTo>
                  <a:pt x="1" y="1"/>
                  <a:pt x="1" y="1"/>
                  <a:pt x="2" y="1"/>
                </a:cubicBezTo>
                <a:cubicBezTo>
                  <a:pt x="2" y="1"/>
                  <a:pt x="2" y="1"/>
                  <a:pt x="2" y="1"/>
                </a:cubicBezTo>
                <a:cubicBezTo>
                  <a:pt x="2"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6" name="Freeform 960"/>
          <p:cNvSpPr>
            <a:spLocks/>
          </p:cNvSpPr>
          <p:nvPr/>
        </p:nvSpPr>
        <p:spPr bwMode="auto">
          <a:xfrm>
            <a:off x="4281505" y="2868185"/>
            <a:ext cx="13161" cy="5641"/>
          </a:xfrm>
          <a:custGeom>
            <a:avLst/>
            <a:gdLst/>
            <a:ahLst/>
            <a:cxnLst>
              <a:cxn ang="0">
                <a:pos x="1" y="1"/>
              </a:cxn>
              <a:cxn ang="0">
                <a:pos x="1" y="1"/>
              </a:cxn>
              <a:cxn ang="0">
                <a:pos x="1" y="0"/>
              </a:cxn>
              <a:cxn ang="0">
                <a:pos x="0" y="0"/>
              </a:cxn>
              <a:cxn ang="0">
                <a:pos x="0" y="1"/>
              </a:cxn>
              <a:cxn ang="0">
                <a:pos x="1" y="1"/>
              </a:cxn>
            </a:cxnLst>
            <a:rect l="0" t="0" r="r" b="b"/>
            <a:pathLst>
              <a:path w="2" h="1">
                <a:moveTo>
                  <a:pt x="1" y="1"/>
                </a:moveTo>
                <a:cubicBezTo>
                  <a:pt x="1" y="1"/>
                  <a:pt x="1" y="1"/>
                  <a:pt x="1" y="1"/>
                </a:cubicBezTo>
                <a:cubicBezTo>
                  <a:pt x="2" y="1"/>
                  <a:pt x="1" y="0"/>
                  <a:pt x="1" y="0"/>
                </a:cubicBezTo>
                <a:cubicBezTo>
                  <a:pt x="1" y="0"/>
                  <a:pt x="1" y="0"/>
                  <a:pt x="0" y="0"/>
                </a:cubicBezTo>
                <a:cubicBezTo>
                  <a:pt x="0" y="0"/>
                  <a:pt x="0" y="1"/>
                  <a:pt x="0"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7" name="Freeform 961"/>
          <p:cNvSpPr>
            <a:spLocks/>
          </p:cNvSpPr>
          <p:nvPr/>
        </p:nvSpPr>
        <p:spPr bwMode="auto">
          <a:xfrm>
            <a:off x="4289026" y="2868185"/>
            <a:ext cx="11281" cy="5641"/>
          </a:xfrm>
          <a:custGeom>
            <a:avLst/>
            <a:gdLst/>
            <a:ahLst/>
            <a:cxnLst>
              <a:cxn ang="0">
                <a:pos x="1" y="0"/>
              </a:cxn>
              <a:cxn ang="0">
                <a:pos x="2" y="0"/>
              </a:cxn>
              <a:cxn ang="0">
                <a:pos x="0" y="0"/>
              </a:cxn>
              <a:cxn ang="0">
                <a:pos x="0" y="0"/>
              </a:cxn>
              <a:cxn ang="0">
                <a:pos x="1" y="0"/>
              </a:cxn>
            </a:cxnLst>
            <a:rect l="0" t="0" r="r" b="b"/>
            <a:pathLst>
              <a:path w="2" h="1">
                <a:moveTo>
                  <a:pt x="1" y="0"/>
                </a:moveTo>
                <a:cubicBezTo>
                  <a:pt x="1" y="1"/>
                  <a:pt x="1" y="0"/>
                  <a:pt x="2" y="0"/>
                </a:cubicBezTo>
                <a:cubicBezTo>
                  <a:pt x="2" y="0"/>
                  <a:pt x="1" y="0"/>
                  <a:pt x="0" y="0"/>
                </a:cubicBezTo>
                <a:cubicBezTo>
                  <a:pt x="0" y="0"/>
                  <a:pt x="0" y="0"/>
                  <a:pt x="0"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8" name="Freeform 962"/>
          <p:cNvSpPr>
            <a:spLocks/>
          </p:cNvSpPr>
          <p:nvPr/>
        </p:nvSpPr>
        <p:spPr bwMode="auto">
          <a:xfrm>
            <a:off x="4313469" y="2808018"/>
            <a:ext cx="11281" cy="16922"/>
          </a:xfrm>
          <a:custGeom>
            <a:avLst/>
            <a:gdLst/>
            <a:ahLst/>
            <a:cxnLst>
              <a:cxn ang="0">
                <a:pos x="1" y="1"/>
              </a:cxn>
              <a:cxn ang="0">
                <a:pos x="0" y="1"/>
              </a:cxn>
              <a:cxn ang="0">
                <a:pos x="1" y="1"/>
              </a:cxn>
            </a:cxnLst>
            <a:rect l="0" t="0" r="r" b="b"/>
            <a:pathLst>
              <a:path w="2" h="3">
                <a:moveTo>
                  <a:pt x="1" y="1"/>
                </a:moveTo>
                <a:cubicBezTo>
                  <a:pt x="2" y="0"/>
                  <a:pt x="1" y="1"/>
                  <a:pt x="0" y="1"/>
                </a:cubicBezTo>
                <a:cubicBezTo>
                  <a:pt x="0" y="1"/>
                  <a:pt x="0" y="3"/>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9" name="Freeform 963"/>
          <p:cNvSpPr>
            <a:spLocks/>
          </p:cNvSpPr>
          <p:nvPr/>
        </p:nvSpPr>
        <p:spPr bwMode="auto">
          <a:xfrm>
            <a:off x="4270224" y="2886987"/>
            <a:ext cx="24443" cy="5641"/>
          </a:xfrm>
          <a:custGeom>
            <a:avLst/>
            <a:gdLst/>
            <a:ahLst/>
            <a:cxnLst>
              <a:cxn ang="0">
                <a:pos x="0" y="0"/>
              </a:cxn>
              <a:cxn ang="0">
                <a:pos x="1" y="0"/>
              </a:cxn>
              <a:cxn ang="0">
                <a:pos x="1" y="0"/>
              </a:cxn>
              <a:cxn ang="0">
                <a:pos x="2" y="0"/>
              </a:cxn>
              <a:cxn ang="0">
                <a:pos x="3" y="1"/>
              </a:cxn>
              <a:cxn ang="0">
                <a:pos x="3" y="0"/>
              </a:cxn>
              <a:cxn ang="0">
                <a:pos x="4" y="0"/>
              </a:cxn>
              <a:cxn ang="0">
                <a:pos x="4" y="0"/>
              </a:cxn>
              <a:cxn ang="0">
                <a:pos x="4" y="0"/>
              </a:cxn>
              <a:cxn ang="0">
                <a:pos x="0" y="0"/>
              </a:cxn>
              <a:cxn ang="0">
                <a:pos x="0" y="0"/>
              </a:cxn>
              <a:cxn ang="0">
                <a:pos x="0" y="0"/>
              </a:cxn>
            </a:cxnLst>
            <a:rect l="0" t="0" r="r" b="b"/>
            <a:pathLst>
              <a:path w="4" h="1">
                <a:moveTo>
                  <a:pt x="0" y="0"/>
                </a:moveTo>
                <a:cubicBezTo>
                  <a:pt x="0" y="0"/>
                  <a:pt x="0" y="0"/>
                  <a:pt x="1" y="0"/>
                </a:cubicBezTo>
                <a:cubicBezTo>
                  <a:pt x="1" y="0"/>
                  <a:pt x="1" y="0"/>
                  <a:pt x="1" y="0"/>
                </a:cubicBezTo>
                <a:cubicBezTo>
                  <a:pt x="1" y="0"/>
                  <a:pt x="2" y="0"/>
                  <a:pt x="2" y="0"/>
                </a:cubicBezTo>
                <a:cubicBezTo>
                  <a:pt x="2" y="0"/>
                  <a:pt x="2" y="1"/>
                  <a:pt x="3" y="1"/>
                </a:cubicBezTo>
                <a:cubicBezTo>
                  <a:pt x="3" y="1"/>
                  <a:pt x="3" y="1"/>
                  <a:pt x="3" y="0"/>
                </a:cubicBezTo>
                <a:cubicBezTo>
                  <a:pt x="3" y="0"/>
                  <a:pt x="4"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0" name="Freeform 964"/>
          <p:cNvSpPr>
            <a:spLocks noEditPoints="1"/>
          </p:cNvSpPr>
          <p:nvPr/>
        </p:nvSpPr>
        <p:spPr bwMode="auto">
          <a:xfrm>
            <a:off x="4270224" y="2800497"/>
            <a:ext cx="114693" cy="110933"/>
          </a:xfrm>
          <a:custGeom>
            <a:avLst/>
            <a:gdLst/>
            <a:ahLst/>
            <a:cxnLst>
              <a:cxn ang="0">
                <a:pos x="19" y="1"/>
              </a:cxn>
              <a:cxn ang="0">
                <a:pos x="15" y="0"/>
              </a:cxn>
              <a:cxn ang="0">
                <a:pos x="7" y="3"/>
              </a:cxn>
              <a:cxn ang="0">
                <a:pos x="4" y="10"/>
              </a:cxn>
              <a:cxn ang="0">
                <a:pos x="7" y="11"/>
              </a:cxn>
              <a:cxn ang="0">
                <a:pos x="7" y="11"/>
              </a:cxn>
              <a:cxn ang="0">
                <a:pos x="4" y="12"/>
              </a:cxn>
              <a:cxn ang="0">
                <a:pos x="5" y="13"/>
              </a:cxn>
              <a:cxn ang="0">
                <a:pos x="2" y="12"/>
              </a:cxn>
              <a:cxn ang="0">
                <a:pos x="4" y="13"/>
              </a:cxn>
              <a:cxn ang="0">
                <a:pos x="5" y="14"/>
              </a:cxn>
              <a:cxn ang="0">
                <a:pos x="5" y="13"/>
              </a:cxn>
              <a:cxn ang="0">
                <a:pos x="6" y="13"/>
              </a:cxn>
              <a:cxn ang="0">
                <a:pos x="7" y="13"/>
              </a:cxn>
              <a:cxn ang="0">
                <a:pos x="9" y="13"/>
              </a:cxn>
              <a:cxn ang="0">
                <a:pos x="9" y="14"/>
              </a:cxn>
              <a:cxn ang="0">
                <a:pos x="10" y="14"/>
              </a:cxn>
              <a:cxn ang="0">
                <a:pos x="11" y="14"/>
              </a:cxn>
              <a:cxn ang="0">
                <a:pos x="11" y="15"/>
              </a:cxn>
              <a:cxn ang="0">
                <a:pos x="12" y="15"/>
              </a:cxn>
              <a:cxn ang="0">
                <a:pos x="12" y="16"/>
              </a:cxn>
              <a:cxn ang="0">
                <a:pos x="12" y="16"/>
              </a:cxn>
              <a:cxn ang="0">
                <a:pos x="12" y="17"/>
              </a:cxn>
              <a:cxn ang="0">
                <a:pos x="12" y="18"/>
              </a:cxn>
              <a:cxn ang="0">
                <a:pos x="13" y="18"/>
              </a:cxn>
              <a:cxn ang="0">
                <a:pos x="13" y="17"/>
              </a:cxn>
              <a:cxn ang="0">
                <a:pos x="13" y="17"/>
              </a:cxn>
              <a:cxn ang="0">
                <a:pos x="13" y="16"/>
              </a:cxn>
              <a:cxn ang="0">
                <a:pos x="13" y="16"/>
              </a:cxn>
              <a:cxn ang="0">
                <a:pos x="14" y="15"/>
              </a:cxn>
              <a:cxn ang="0">
                <a:pos x="14" y="15"/>
              </a:cxn>
              <a:cxn ang="0">
                <a:pos x="14" y="14"/>
              </a:cxn>
              <a:cxn ang="0">
                <a:pos x="14" y="13"/>
              </a:cxn>
              <a:cxn ang="0">
                <a:pos x="13" y="11"/>
              </a:cxn>
              <a:cxn ang="0">
                <a:pos x="14" y="10"/>
              </a:cxn>
              <a:cxn ang="0">
                <a:pos x="15" y="10"/>
              </a:cxn>
              <a:cxn ang="0">
                <a:pos x="17" y="10"/>
              </a:cxn>
              <a:cxn ang="0">
                <a:pos x="17" y="9"/>
              </a:cxn>
              <a:cxn ang="0">
                <a:pos x="17" y="9"/>
              </a:cxn>
              <a:cxn ang="0">
                <a:pos x="18" y="8"/>
              </a:cxn>
              <a:cxn ang="0">
                <a:pos x="18" y="7"/>
              </a:cxn>
              <a:cxn ang="0">
                <a:pos x="17" y="6"/>
              </a:cxn>
              <a:cxn ang="0">
                <a:pos x="17" y="6"/>
              </a:cxn>
              <a:cxn ang="0">
                <a:pos x="18" y="5"/>
              </a:cxn>
              <a:cxn ang="0">
                <a:pos x="18" y="5"/>
              </a:cxn>
              <a:cxn ang="0">
                <a:pos x="19" y="3"/>
              </a:cxn>
              <a:cxn ang="0">
                <a:pos x="19" y="1"/>
              </a:cxn>
              <a:cxn ang="0">
                <a:pos x="11" y="6"/>
              </a:cxn>
              <a:cxn ang="0">
                <a:pos x="11" y="7"/>
              </a:cxn>
              <a:cxn ang="0">
                <a:pos x="12" y="7"/>
              </a:cxn>
              <a:cxn ang="0">
                <a:pos x="9" y="7"/>
              </a:cxn>
              <a:cxn ang="0">
                <a:pos x="9" y="5"/>
              </a:cxn>
              <a:cxn ang="0">
                <a:pos x="9" y="4"/>
              </a:cxn>
              <a:cxn ang="0">
                <a:pos x="10" y="3"/>
              </a:cxn>
              <a:cxn ang="0">
                <a:pos x="11" y="4"/>
              </a:cxn>
              <a:cxn ang="0">
                <a:pos x="11" y="5"/>
              </a:cxn>
              <a:cxn ang="0">
                <a:pos x="12" y="6"/>
              </a:cxn>
            </a:cxnLst>
            <a:rect l="0" t="0" r="r" b="b"/>
            <a:pathLst>
              <a:path w="19" h="18">
                <a:moveTo>
                  <a:pt x="19" y="1"/>
                </a:moveTo>
                <a:cubicBezTo>
                  <a:pt x="19" y="1"/>
                  <a:pt x="19" y="1"/>
                  <a:pt x="19" y="1"/>
                </a:cubicBezTo>
                <a:cubicBezTo>
                  <a:pt x="19" y="1"/>
                  <a:pt x="18" y="1"/>
                  <a:pt x="18" y="0"/>
                </a:cubicBezTo>
                <a:cubicBezTo>
                  <a:pt x="18" y="0"/>
                  <a:pt x="17" y="0"/>
                  <a:pt x="15" y="0"/>
                </a:cubicBezTo>
                <a:cubicBezTo>
                  <a:pt x="13" y="0"/>
                  <a:pt x="11" y="0"/>
                  <a:pt x="10" y="2"/>
                </a:cubicBezTo>
                <a:cubicBezTo>
                  <a:pt x="9" y="3"/>
                  <a:pt x="8" y="3"/>
                  <a:pt x="7" y="3"/>
                </a:cubicBezTo>
                <a:cubicBezTo>
                  <a:pt x="7" y="4"/>
                  <a:pt x="7" y="4"/>
                  <a:pt x="7" y="4"/>
                </a:cubicBezTo>
                <a:cubicBezTo>
                  <a:pt x="7" y="5"/>
                  <a:pt x="6" y="8"/>
                  <a:pt x="4" y="10"/>
                </a:cubicBezTo>
                <a:cubicBezTo>
                  <a:pt x="4" y="10"/>
                  <a:pt x="3" y="10"/>
                  <a:pt x="4" y="11"/>
                </a:cubicBezTo>
                <a:cubicBezTo>
                  <a:pt x="5" y="11"/>
                  <a:pt x="6" y="12"/>
                  <a:pt x="7" y="11"/>
                </a:cubicBezTo>
                <a:cubicBezTo>
                  <a:pt x="8" y="11"/>
                  <a:pt x="7" y="11"/>
                  <a:pt x="7" y="11"/>
                </a:cubicBezTo>
                <a:cubicBezTo>
                  <a:pt x="7" y="11"/>
                  <a:pt x="8" y="11"/>
                  <a:pt x="7" y="11"/>
                </a:cubicBezTo>
                <a:cubicBezTo>
                  <a:pt x="7" y="11"/>
                  <a:pt x="5" y="11"/>
                  <a:pt x="5" y="12"/>
                </a:cubicBezTo>
                <a:cubicBezTo>
                  <a:pt x="5" y="12"/>
                  <a:pt x="4" y="12"/>
                  <a:pt x="4" y="12"/>
                </a:cubicBezTo>
                <a:cubicBezTo>
                  <a:pt x="4" y="12"/>
                  <a:pt x="3" y="12"/>
                  <a:pt x="4" y="12"/>
                </a:cubicBezTo>
                <a:cubicBezTo>
                  <a:pt x="4" y="13"/>
                  <a:pt x="5" y="13"/>
                  <a:pt x="5" y="13"/>
                </a:cubicBezTo>
                <a:cubicBezTo>
                  <a:pt x="5" y="13"/>
                  <a:pt x="4" y="13"/>
                  <a:pt x="4" y="13"/>
                </a:cubicBezTo>
                <a:cubicBezTo>
                  <a:pt x="3" y="12"/>
                  <a:pt x="2" y="12"/>
                  <a:pt x="2" y="12"/>
                </a:cubicBezTo>
                <a:cubicBezTo>
                  <a:pt x="1" y="12"/>
                  <a:pt x="0" y="13"/>
                  <a:pt x="1" y="13"/>
                </a:cubicBezTo>
                <a:cubicBezTo>
                  <a:pt x="3" y="13"/>
                  <a:pt x="3" y="13"/>
                  <a:pt x="4" y="13"/>
                </a:cubicBezTo>
                <a:cubicBezTo>
                  <a:pt x="4" y="13"/>
                  <a:pt x="5" y="14"/>
                  <a:pt x="5" y="14"/>
                </a:cubicBezTo>
                <a:cubicBezTo>
                  <a:pt x="5" y="14"/>
                  <a:pt x="5" y="14"/>
                  <a:pt x="5" y="14"/>
                </a:cubicBezTo>
                <a:cubicBezTo>
                  <a:pt x="5" y="14"/>
                  <a:pt x="5" y="14"/>
                  <a:pt x="5" y="13"/>
                </a:cubicBezTo>
                <a:cubicBezTo>
                  <a:pt x="5" y="13"/>
                  <a:pt x="5" y="13"/>
                  <a:pt x="5" y="13"/>
                </a:cubicBezTo>
                <a:cubicBezTo>
                  <a:pt x="5" y="13"/>
                  <a:pt x="5" y="13"/>
                  <a:pt x="6" y="13"/>
                </a:cubicBezTo>
                <a:cubicBezTo>
                  <a:pt x="6" y="13"/>
                  <a:pt x="6" y="13"/>
                  <a:pt x="6" y="13"/>
                </a:cubicBezTo>
                <a:cubicBezTo>
                  <a:pt x="6" y="13"/>
                  <a:pt x="7" y="13"/>
                  <a:pt x="7" y="13"/>
                </a:cubicBezTo>
                <a:cubicBezTo>
                  <a:pt x="7" y="13"/>
                  <a:pt x="7" y="13"/>
                  <a:pt x="7" y="13"/>
                </a:cubicBezTo>
                <a:cubicBezTo>
                  <a:pt x="7" y="13"/>
                  <a:pt x="8" y="13"/>
                  <a:pt x="8" y="13"/>
                </a:cubicBezTo>
                <a:cubicBezTo>
                  <a:pt x="8" y="13"/>
                  <a:pt x="8" y="13"/>
                  <a:pt x="9" y="13"/>
                </a:cubicBezTo>
                <a:cubicBezTo>
                  <a:pt x="9" y="13"/>
                  <a:pt x="9" y="13"/>
                  <a:pt x="9" y="13"/>
                </a:cubicBezTo>
                <a:cubicBezTo>
                  <a:pt x="9" y="13"/>
                  <a:pt x="9" y="14"/>
                  <a:pt x="9" y="14"/>
                </a:cubicBezTo>
                <a:cubicBezTo>
                  <a:pt x="9" y="14"/>
                  <a:pt x="9" y="14"/>
                  <a:pt x="9" y="14"/>
                </a:cubicBezTo>
                <a:cubicBezTo>
                  <a:pt x="9" y="14"/>
                  <a:pt x="9" y="14"/>
                  <a:pt x="10" y="14"/>
                </a:cubicBezTo>
                <a:cubicBezTo>
                  <a:pt x="10" y="14"/>
                  <a:pt x="10" y="14"/>
                  <a:pt x="10" y="14"/>
                </a:cubicBezTo>
                <a:cubicBezTo>
                  <a:pt x="10" y="14"/>
                  <a:pt x="10" y="14"/>
                  <a:pt x="11" y="14"/>
                </a:cubicBezTo>
                <a:cubicBezTo>
                  <a:pt x="11" y="14"/>
                  <a:pt x="11" y="14"/>
                  <a:pt x="11" y="14"/>
                </a:cubicBezTo>
                <a:cubicBezTo>
                  <a:pt x="11" y="14"/>
                  <a:pt x="11" y="15"/>
                  <a:pt x="11" y="15"/>
                </a:cubicBezTo>
                <a:cubicBezTo>
                  <a:pt x="11" y="15"/>
                  <a:pt x="12" y="15"/>
                  <a:pt x="12" y="15"/>
                </a:cubicBezTo>
                <a:cubicBezTo>
                  <a:pt x="12" y="15"/>
                  <a:pt x="12" y="15"/>
                  <a:pt x="12" y="15"/>
                </a:cubicBezTo>
                <a:cubicBezTo>
                  <a:pt x="12" y="15"/>
                  <a:pt x="12" y="15"/>
                  <a:pt x="12" y="15"/>
                </a:cubicBezTo>
                <a:cubicBezTo>
                  <a:pt x="12" y="15"/>
                  <a:pt x="12" y="15"/>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8"/>
                  <a:pt x="12" y="18"/>
                </a:cubicBezTo>
                <a:cubicBezTo>
                  <a:pt x="12" y="18"/>
                  <a:pt x="12" y="18"/>
                  <a:pt x="12" y="18"/>
                </a:cubicBezTo>
                <a:cubicBezTo>
                  <a:pt x="13" y="18"/>
                  <a:pt x="13" y="18"/>
                  <a:pt x="13" y="18"/>
                </a:cubicBezTo>
                <a:cubicBezTo>
                  <a:pt x="13" y="18"/>
                  <a:pt x="13" y="18"/>
                  <a:pt x="13" y="18"/>
                </a:cubicBezTo>
                <a:cubicBezTo>
                  <a:pt x="13" y="18"/>
                  <a:pt x="13" y="17"/>
                  <a:pt x="13" y="17"/>
                </a:cubicBezTo>
                <a:cubicBezTo>
                  <a:pt x="13" y="17"/>
                  <a:pt x="13" y="17"/>
                  <a:pt x="13" y="17"/>
                </a:cubicBezTo>
                <a:cubicBezTo>
                  <a:pt x="13" y="17"/>
                  <a:pt x="14" y="17"/>
                  <a:pt x="14" y="17"/>
                </a:cubicBezTo>
                <a:cubicBezTo>
                  <a:pt x="14" y="17"/>
                  <a:pt x="14"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5"/>
                  <a:pt x="13" y="15"/>
                </a:cubicBezTo>
                <a:cubicBezTo>
                  <a:pt x="13" y="15"/>
                  <a:pt x="14" y="15"/>
                  <a:pt x="14" y="15"/>
                </a:cubicBezTo>
                <a:cubicBezTo>
                  <a:pt x="14" y="15"/>
                  <a:pt x="14" y="15"/>
                  <a:pt x="14" y="15"/>
                </a:cubicBezTo>
                <a:cubicBezTo>
                  <a:pt x="14" y="15"/>
                  <a:pt x="14" y="15"/>
                  <a:pt x="14" y="15"/>
                </a:cubicBezTo>
                <a:cubicBezTo>
                  <a:pt x="14" y="15"/>
                  <a:pt x="14" y="14"/>
                  <a:pt x="14" y="14"/>
                </a:cubicBezTo>
                <a:cubicBezTo>
                  <a:pt x="14" y="14"/>
                  <a:pt x="14" y="14"/>
                  <a:pt x="14" y="14"/>
                </a:cubicBezTo>
                <a:cubicBezTo>
                  <a:pt x="14" y="14"/>
                  <a:pt x="14" y="14"/>
                  <a:pt x="14" y="14"/>
                </a:cubicBezTo>
                <a:cubicBezTo>
                  <a:pt x="14" y="13"/>
                  <a:pt x="14" y="13"/>
                  <a:pt x="14" y="13"/>
                </a:cubicBezTo>
                <a:cubicBezTo>
                  <a:pt x="14" y="13"/>
                  <a:pt x="13" y="11"/>
                  <a:pt x="13" y="11"/>
                </a:cubicBezTo>
                <a:cubicBezTo>
                  <a:pt x="13" y="11"/>
                  <a:pt x="13" y="11"/>
                  <a:pt x="13" y="11"/>
                </a:cubicBezTo>
                <a:cubicBezTo>
                  <a:pt x="13" y="11"/>
                  <a:pt x="13" y="11"/>
                  <a:pt x="13" y="11"/>
                </a:cubicBezTo>
                <a:cubicBezTo>
                  <a:pt x="13" y="10"/>
                  <a:pt x="14" y="10"/>
                  <a:pt x="14" y="10"/>
                </a:cubicBezTo>
                <a:cubicBezTo>
                  <a:pt x="14" y="10"/>
                  <a:pt x="14" y="10"/>
                  <a:pt x="14" y="10"/>
                </a:cubicBezTo>
                <a:cubicBezTo>
                  <a:pt x="14" y="10"/>
                  <a:pt x="15" y="10"/>
                  <a:pt x="15" y="10"/>
                </a:cubicBezTo>
                <a:cubicBezTo>
                  <a:pt x="15" y="10"/>
                  <a:pt x="16" y="10"/>
                  <a:pt x="16" y="10"/>
                </a:cubicBezTo>
                <a:cubicBezTo>
                  <a:pt x="16" y="10"/>
                  <a:pt x="16" y="10"/>
                  <a:pt x="17" y="10"/>
                </a:cubicBezTo>
                <a:cubicBezTo>
                  <a:pt x="17" y="10"/>
                  <a:pt x="17" y="10"/>
                  <a:pt x="17" y="10"/>
                </a:cubicBezTo>
                <a:cubicBezTo>
                  <a:pt x="17" y="10"/>
                  <a:pt x="17" y="10"/>
                  <a:pt x="17" y="9"/>
                </a:cubicBezTo>
                <a:cubicBezTo>
                  <a:pt x="17" y="9"/>
                  <a:pt x="17" y="9"/>
                  <a:pt x="17" y="9"/>
                </a:cubicBezTo>
                <a:cubicBezTo>
                  <a:pt x="17" y="9"/>
                  <a:pt x="17" y="9"/>
                  <a:pt x="17" y="9"/>
                </a:cubicBezTo>
                <a:cubicBezTo>
                  <a:pt x="17" y="9"/>
                  <a:pt x="18" y="8"/>
                  <a:pt x="18" y="8"/>
                </a:cubicBezTo>
                <a:cubicBezTo>
                  <a:pt x="18" y="8"/>
                  <a:pt x="18" y="8"/>
                  <a:pt x="18" y="8"/>
                </a:cubicBezTo>
                <a:cubicBezTo>
                  <a:pt x="18" y="8"/>
                  <a:pt x="18" y="8"/>
                  <a:pt x="18" y="8"/>
                </a:cubicBezTo>
                <a:cubicBezTo>
                  <a:pt x="18" y="8"/>
                  <a:pt x="19" y="7"/>
                  <a:pt x="18" y="7"/>
                </a:cubicBezTo>
                <a:cubicBezTo>
                  <a:pt x="18" y="7"/>
                  <a:pt x="18" y="7"/>
                  <a:pt x="18" y="7"/>
                </a:cubicBezTo>
                <a:cubicBezTo>
                  <a:pt x="18" y="7"/>
                  <a:pt x="17" y="6"/>
                  <a:pt x="17" y="6"/>
                </a:cubicBezTo>
                <a:cubicBezTo>
                  <a:pt x="17" y="6"/>
                  <a:pt x="17" y="6"/>
                  <a:pt x="17" y="6"/>
                </a:cubicBezTo>
                <a:cubicBezTo>
                  <a:pt x="17" y="6"/>
                  <a:pt x="17" y="6"/>
                  <a:pt x="17" y="6"/>
                </a:cubicBezTo>
                <a:cubicBezTo>
                  <a:pt x="17" y="5"/>
                  <a:pt x="17" y="5"/>
                  <a:pt x="17" y="5"/>
                </a:cubicBezTo>
                <a:cubicBezTo>
                  <a:pt x="17" y="5"/>
                  <a:pt x="18" y="5"/>
                  <a:pt x="18" y="5"/>
                </a:cubicBezTo>
                <a:cubicBezTo>
                  <a:pt x="18" y="5"/>
                  <a:pt x="18" y="5"/>
                  <a:pt x="18" y="5"/>
                </a:cubicBezTo>
                <a:cubicBezTo>
                  <a:pt x="18" y="5"/>
                  <a:pt x="18" y="5"/>
                  <a:pt x="18" y="5"/>
                </a:cubicBezTo>
                <a:cubicBezTo>
                  <a:pt x="19" y="5"/>
                  <a:pt x="19" y="4"/>
                  <a:pt x="19" y="4"/>
                </a:cubicBezTo>
                <a:cubicBezTo>
                  <a:pt x="19" y="4"/>
                  <a:pt x="19" y="3"/>
                  <a:pt x="19" y="3"/>
                </a:cubicBezTo>
                <a:cubicBezTo>
                  <a:pt x="19" y="3"/>
                  <a:pt x="19" y="2"/>
                  <a:pt x="19" y="2"/>
                </a:cubicBezTo>
                <a:cubicBezTo>
                  <a:pt x="19" y="2"/>
                  <a:pt x="19" y="2"/>
                  <a:pt x="19" y="1"/>
                </a:cubicBezTo>
                <a:close/>
                <a:moveTo>
                  <a:pt x="12" y="6"/>
                </a:moveTo>
                <a:cubicBezTo>
                  <a:pt x="11" y="5"/>
                  <a:pt x="11" y="6"/>
                  <a:pt x="11" y="6"/>
                </a:cubicBezTo>
                <a:cubicBezTo>
                  <a:pt x="10" y="6"/>
                  <a:pt x="9" y="7"/>
                  <a:pt x="9" y="7"/>
                </a:cubicBezTo>
                <a:cubicBezTo>
                  <a:pt x="10" y="7"/>
                  <a:pt x="10" y="8"/>
                  <a:pt x="11" y="7"/>
                </a:cubicBezTo>
                <a:cubicBezTo>
                  <a:pt x="11" y="7"/>
                  <a:pt x="12" y="7"/>
                  <a:pt x="12" y="6"/>
                </a:cubicBezTo>
                <a:cubicBezTo>
                  <a:pt x="12" y="6"/>
                  <a:pt x="12" y="7"/>
                  <a:pt x="12" y="7"/>
                </a:cubicBezTo>
                <a:cubicBezTo>
                  <a:pt x="11" y="7"/>
                  <a:pt x="11" y="8"/>
                  <a:pt x="11" y="8"/>
                </a:cubicBezTo>
                <a:cubicBezTo>
                  <a:pt x="10" y="8"/>
                  <a:pt x="8" y="8"/>
                  <a:pt x="9" y="7"/>
                </a:cubicBezTo>
                <a:cubicBezTo>
                  <a:pt x="9" y="6"/>
                  <a:pt x="9" y="6"/>
                  <a:pt x="9" y="6"/>
                </a:cubicBezTo>
                <a:cubicBezTo>
                  <a:pt x="8" y="5"/>
                  <a:pt x="9" y="5"/>
                  <a:pt x="9" y="5"/>
                </a:cubicBezTo>
                <a:cubicBezTo>
                  <a:pt x="10" y="5"/>
                  <a:pt x="10" y="5"/>
                  <a:pt x="10" y="4"/>
                </a:cubicBezTo>
                <a:cubicBezTo>
                  <a:pt x="9" y="4"/>
                  <a:pt x="9" y="4"/>
                  <a:pt x="9" y="4"/>
                </a:cubicBezTo>
                <a:cubicBezTo>
                  <a:pt x="9" y="4"/>
                  <a:pt x="8" y="3"/>
                  <a:pt x="9" y="3"/>
                </a:cubicBezTo>
                <a:cubicBezTo>
                  <a:pt x="9" y="3"/>
                  <a:pt x="10" y="3"/>
                  <a:pt x="10" y="3"/>
                </a:cubicBezTo>
                <a:cubicBezTo>
                  <a:pt x="10" y="3"/>
                  <a:pt x="10" y="3"/>
                  <a:pt x="11" y="3"/>
                </a:cubicBezTo>
                <a:cubicBezTo>
                  <a:pt x="11" y="4"/>
                  <a:pt x="11" y="4"/>
                  <a:pt x="11" y="4"/>
                </a:cubicBezTo>
                <a:cubicBezTo>
                  <a:pt x="11" y="4"/>
                  <a:pt x="12" y="4"/>
                  <a:pt x="12" y="4"/>
                </a:cubicBezTo>
                <a:cubicBezTo>
                  <a:pt x="11" y="4"/>
                  <a:pt x="11" y="5"/>
                  <a:pt x="11" y="5"/>
                </a:cubicBezTo>
                <a:cubicBezTo>
                  <a:pt x="12" y="5"/>
                  <a:pt x="12" y="5"/>
                  <a:pt x="12" y="6"/>
                </a:cubicBezTo>
                <a:cubicBezTo>
                  <a:pt x="12" y="6"/>
                  <a:pt x="13" y="6"/>
                  <a:pt x="12" y="6"/>
                </a:cubicBez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1" name="Freeform 965"/>
          <p:cNvSpPr>
            <a:spLocks/>
          </p:cNvSpPr>
          <p:nvPr/>
        </p:nvSpPr>
        <p:spPr bwMode="auto">
          <a:xfrm>
            <a:off x="3978791" y="2576752"/>
            <a:ext cx="242548" cy="364761"/>
          </a:xfrm>
          <a:custGeom>
            <a:avLst/>
            <a:gdLst/>
            <a:ahLst/>
            <a:cxnLst>
              <a:cxn ang="0">
                <a:pos x="4" y="10"/>
              </a:cxn>
              <a:cxn ang="0">
                <a:pos x="4" y="12"/>
              </a:cxn>
              <a:cxn ang="0">
                <a:pos x="1" y="14"/>
              </a:cxn>
              <a:cxn ang="0">
                <a:pos x="1" y="15"/>
              </a:cxn>
              <a:cxn ang="0">
                <a:pos x="1" y="17"/>
              </a:cxn>
              <a:cxn ang="0">
                <a:pos x="2" y="15"/>
              </a:cxn>
              <a:cxn ang="0">
                <a:pos x="6" y="14"/>
              </a:cxn>
              <a:cxn ang="0">
                <a:pos x="5" y="15"/>
              </a:cxn>
              <a:cxn ang="0">
                <a:pos x="4" y="18"/>
              </a:cxn>
              <a:cxn ang="0">
                <a:pos x="4" y="20"/>
              </a:cxn>
              <a:cxn ang="0">
                <a:pos x="3" y="24"/>
              </a:cxn>
              <a:cxn ang="0">
                <a:pos x="5" y="21"/>
              </a:cxn>
              <a:cxn ang="0">
                <a:pos x="6" y="18"/>
              </a:cxn>
              <a:cxn ang="0">
                <a:pos x="7" y="20"/>
              </a:cxn>
              <a:cxn ang="0">
                <a:pos x="8" y="20"/>
              </a:cxn>
              <a:cxn ang="0">
                <a:pos x="7" y="25"/>
              </a:cxn>
              <a:cxn ang="0">
                <a:pos x="7" y="29"/>
              </a:cxn>
              <a:cxn ang="0">
                <a:pos x="10" y="28"/>
              </a:cxn>
              <a:cxn ang="0">
                <a:pos x="14" y="26"/>
              </a:cxn>
              <a:cxn ang="0">
                <a:pos x="15" y="31"/>
              </a:cxn>
              <a:cxn ang="0">
                <a:pos x="17" y="32"/>
              </a:cxn>
              <a:cxn ang="0">
                <a:pos x="17" y="38"/>
              </a:cxn>
              <a:cxn ang="0">
                <a:pos x="14" y="38"/>
              </a:cxn>
              <a:cxn ang="0">
                <a:pos x="10" y="37"/>
              </a:cxn>
              <a:cxn ang="0">
                <a:pos x="10" y="39"/>
              </a:cxn>
              <a:cxn ang="0">
                <a:pos x="11" y="40"/>
              </a:cxn>
              <a:cxn ang="0">
                <a:pos x="10" y="45"/>
              </a:cxn>
              <a:cxn ang="0">
                <a:pos x="7" y="48"/>
              </a:cxn>
              <a:cxn ang="0">
                <a:pos x="10" y="48"/>
              </a:cxn>
              <a:cxn ang="0">
                <a:pos x="15" y="50"/>
              </a:cxn>
              <a:cxn ang="0">
                <a:pos x="10" y="53"/>
              </a:cxn>
              <a:cxn ang="0">
                <a:pos x="4" y="59"/>
              </a:cxn>
              <a:cxn ang="0">
                <a:pos x="7" y="58"/>
              </a:cxn>
              <a:cxn ang="0">
                <a:pos x="12" y="57"/>
              </a:cxn>
              <a:cxn ang="0">
                <a:pos x="15" y="55"/>
              </a:cxn>
              <a:cxn ang="0">
                <a:pos x="21" y="56"/>
              </a:cxn>
              <a:cxn ang="0">
                <a:pos x="25" y="54"/>
              </a:cxn>
              <a:cxn ang="0">
                <a:pos x="34" y="54"/>
              </a:cxn>
              <a:cxn ang="0">
                <a:pos x="38" y="50"/>
              </a:cxn>
              <a:cxn ang="0">
                <a:pos x="36" y="49"/>
              </a:cxn>
              <a:cxn ang="0">
                <a:pos x="38" y="47"/>
              </a:cxn>
              <a:cxn ang="0">
                <a:pos x="37" y="40"/>
              </a:cxn>
              <a:cxn ang="0">
                <a:pos x="32" y="40"/>
              </a:cxn>
              <a:cxn ang="0">
                <a:pos x="29" y="35"/>
              </a:cxn>
              <a:cxn ang="0">
                <a:pos x="30" y="32"/>
              </a:cxn>
              <a:cxn ang="0">
                <a:pos x="24" y="24"/>
              </a:cxn>
              <a:cxn ang="0">
                <a:pos x="17" y="18"/>
              </a:cxn>
              <a:cxn ang="0">
                <a:pos x="19" y="15"/>
              </a:cxn>
              <a:cxn ang="0">
                <a:pos x="22" y="11"/>
              </a:cxn>
              <a:cxn ang="0">
                <a:pos x="18" y="7"/>
              </a:cxn>
              <a:cxn ang="0">
                <a:pos x="11" y="8"/>
              </a:cxn>
              <a:cxn ang="0">
                <a:pos x="10" y="6"/>
              </a:cxn>
              <a:cxn ang="0">
                <a:pos x="16" y="1"/>
              </a:cxn>
              <a:cxn ang="0">
                <a:pos x="14" y="1"/>
              </a:cxn>
              <a:cxn ang="0">
                <a:pos x="10" y="1"/>
              </a:cxn>
              <a:cxn ang="0">
                <a:pos x="8" y="1"/>
              </a:cxn>
              <a:cxn ang="0">
                <a:pos x="6" y="3"/>
              </a:cxn>
              <a:cxn ang="0">
                <a:pos x="5" y="4"/>
              </a:cxn>
              <a:cxn ang="0">
                <a:pos x="5" y="6"/>
              </a:cxn>
              <a:cxn ang="0">
                <a:pos x="3" y="6"/>
              </a:cxn>
              <a:cxn ang="0">
                <a:pos x="3" y="9"/>
              </a:cxn>
            </a:cxnLst>
            <a:rect l="0" t="0" r="r" b="b"/>
            <a:pathLst>
              <a:path w="40" h="60">
                <a:moveTo>
                  <a:pt x="3" y="9"/>
                </a:moveTo>
                <a:cubicBezTo>
                  <a:pt x="4" y="9"/>
                  <a:pt x="4" y="10"/>
                  <a:pt x="4" y="10"/>
                </a:cubicBezTo>
                <a:cubicBezTo>
                  <a:pt x="4" y="10"/>
                  <a:pt x="3" y="10"/>
                  <a:pt x="4" y="10"/>
                </a:cubicBezTo>
                <a:cubicBezTo>
                  <a:pt x="4" y="10"/>
                  <a:pt x="4" y="10"/>
                  <a:pt x="4" y="10"/>
                </a:cubicBezTo>
                <a:cubicBezTo>
                  <a:pt x="4" y="10"/>
                  <a:pt x="4" y="11"/>
                  <a:pt x="4" y="11"/>
                </a:cubicBezTo>
                <a:cubicBezTo>
                  <a:pt x="4" y="11"/>
                  <a:pt x="4" y="12"/>
                  <a:pt x="4" y="11"/>
                </a:cubicBezTo>
                <a:cubicBezTo>
                  <a:pt x="4" y="11"/>
                  <a:pt x="3" y="12"/>
                  <a:pt x="3" y="12"/>
                </a:cubicBezTo>
                <a:cubicBezTo>
                  <a:pt x="3" y="12"/>
                  <a:pt x="4" y="12"/>
                  <a:pt x="4" y="12"/>
                </a:cubicBezTo>
                <a:cubicBezTo>
                  <a:pt x="3" y="12"/>
                  <a:pt x="3" y="12"/>
                  <a:pt x="3" y="12"/>
                </a:cubicBezTo>
                <a:cubicBezTo>
                  <a:pt x="3" y="13"/>
                  <a:pt x="2" y="13"/>
                  <a:pt x="3" y="14"/>
                </a:cubicBezTo>
                <a:cubicBezTo>
                  <a:pt x="3" y="14"/>
                  <a:pt x="3" y="14"/>
                  <a:pt x="2" y="14"/>
                </a:cubicBezTo>
                <a:cubicBezTo>
                  <a:pt x="2" y="14"/>
                  <a:pt x="1" y="14"/>
                  <a:pt x="1" y="14"/>
                </a:cubicBezTo>
                <a:cubicBezTo>
                  <a:pt x="1" y="14"/>
                  <a:pt x="1" y="14"/>
                  <a:pt x="1" y="14"/>
                </a:cubicBezTo>
                <a:cubicBezTo>
                  <a:pt x="1" y="15"/>
                  <a:pt x="1" y="15"/>
                  <a:pt x="2" y="15"/>
                </a:cubicBezTo>
                <a:cubicBezTo>
                  <a:pt x="1" y="15"/>
                  <a:pt x="1" y="15"/>
                  <a:pt x="1" y="15"/>
                </a:cubicBezTo>
                <a:cubicBezTo>
                  <a:pt x="0" y="15"/>
                  <a:pt x="1" y="15"/>
                  <a:pt x="1" y="15"/>
                </a:cubicBezTo>
                <a:cubicBezTo>
                  <a:pt x="1" y="15"/>
                  <a:pt x="1" y="16"/>
                  <a:pt x="2" y="16"/>
                </a:cubicBezTo>
                <a:cubicBezTo>
                  <a:pt x="2" y="16"/>
                  <a:pt x="2" y="16"/>
                  <a:pt x="2" y="16"/>
                </a:cubicBezTo>
                <a:cubicBezTo>
                  <a:pt x="2" y="17"/>
                  <a:pt x="1" y="17"/>
                  <a:pt x="1" y="17"/>
                </a:cubicBezTo>
                <a:cubicBezTo>
                  <a:pt x="1" y="17"/>
                  <a:pt x="0" y="17"/>
                  <a:pt x="1" y="17"/>
                </a:cubicBezTo>
                <a:cubicBezTo>
                  <a:pt x="1" y="18"/>
                  <a:pt x="2" y="17"/>
                  <a:pt x="2" y="17"/>
                </a:cubicBezTo>
                <a:cubicBezTo>
                  <a:pt x="3" y="17"/>
                  <a:pt x="2" y="17"/>
                  <a:pt x="3" y="17"/>
                </a:cubicBezTo>
                <a:cubicBezTo>
                  <a:pt x="4" y="16"/>
                  <a:pt x="3" y="16"/>
                  <a:pt x="3" y="16"/>
                </a:cubicBezTo>
                <a:cubicBezTo>
                  <a:pt x="2" y="16"/>
                  <a:pt x="2" y="16"/>
                  <a:pt x="2" y="15"/>
                </a:cubicBezTo>
                <a:cubicBezTo>
                  <a:pt x="2" y="15"/>
                  <a:pt x="2" y="15"/>
                  <a:pt x="2" y="15"/>
                </a:cubicBezTo>
                <a:cubicBezTo>
                  <a:pt x="2" y="15"/>
                  <a:pt x="2" y="15"/>
                  <a:pt x="3" y="15"/>
                </a:cubicBezTo>
                <a:cubicBezTo>
                  <a:pt x="3" y="16"/>
                  <a:pt x="4" y="16"/>
                  <a:pt x="4" y="16"/>
                </a:cubicBezTo>
                <a:cubicBezTo>
                  <a:pt x="4" y="15"/>
                  <a:pt x="5" y="14"/>
                  <a:pt x="6" y="14"/>
                </a:cubicBezTo>
                <a:cubicBezTo>
                  <a:pt x="6" y="14"/>
                  <a:pt x="6" y="13"/>
                  <a:pt x="6" y="14"/>
                </a:cubicBezTo>
                <a:cubicBezTo>
                  <a:pt x="6" y="14"/>
                  <a:pt x="7" y="14"/>
                  <a:pt x="6" y="14"/>
                </a:cubicBezTo>
                <a:cubicBezTo>
                  <a:pt x="6" y="15"/>
                  <a:pt x="5" y="15"/>
                  <a:pt x="5" y="15"/>
                </a:cubicBezTo>
                <a:cubicBezTo>
                  <a:pt x="6" y="15"/>
                  <a:pt x="6" y="15"/>
                  <a:pt x="5" y="15"/>
                </a:cubicBezTo>
                <a:cubicBezTo>
                  <a:pt x="5" y="16"/>
                  <a:pt x="4" y="15"/>
                  <a:pt x="5" y="16"/>
                </a:cubicBezTo>
                <a:cubicBezTo>
                  <a:pt x="5" y="16"/>
                  <a:pt x="5" y="16"/>
                  <a:pt x="5" y="16"/>
                </a:cubicBezTo>
                <a:cubicBezTo>
                  <a:pt x="4" y="17"/>
                  <a:pt x="4" y="17"/>
                  <a:pt x="4" y="17"/>
                </a:cubicBezTo>
                <a:cubicBezTo>
                  <a:pt x="4" y="18"/>
                  <a:pt x="4" y="18"/>
                  <a:pt x="4" y="18"/>
                </a:cubicBezTo>
                <a:cubicBezTo>
                  <a:pt x="4" y="18"/>
                  <a:pt x="4" y="18"/>
                  <a:pt x="4" y="18"/>
                </a:cubicBezTo>
                <a:cubicBezTo>
                  <a:pt x="4" y="18"/>
                  <a:pt x="4" y="19"/>
                  <a:pt x="4" y="19"/>
                </a:cubicBezTo>
                <a:cubicBezTo>
                  <a:pt x="4" y="19"/>
                  <a:pt x="3" y="20"/>
                  <a:pt x="3" y="20"/>
                </a:cubicBezTo>
                <a:cubicBezTo>
                  <a:pt x="4" y="20"/>
                  <a:pt x="4" y="20"/>
                  <a:pt x="4" y="20"/>
                </a:cubicBezTo>
                <a:cubicBezTo>
                  <a:pt x="4" y="20"/>
                  <a:pt x="3" y="21"/>
                  <a:pt x="4" y="21"/>
                </a:cubicBezTo>
                <a:cubicBezTo>
                  <a:pt x="4" y="20"/>
                  <a:pt x="5" y="20"/>
                  <a:pt x="4" y="21"/>
                </a:cubicBezTo>
                <a:cubicBezTo>
                  <a:pt x="4" y="21"/>
                  <a:pt x="3" y="22"/>
                  <a:pt x="3" y="22"/>
                </a:cubicBezTo>
                <a:cubicBezTo>
                  <a:pt x="3" y="23"/>
                  <a:pt x="3" y="24"/>
                  <a:pt x="3" y="24"/>
                </a:cubicBezTo>
                <a:cubicBezTo>
                  <a:pt x="4" y="24"/>
                  <a:pt x="4" y="24"/>
                  <a:pt x="4" y="24"/>
                </a:cubicBezTo>
                <a:cubicBezTo>
                  <a:pt x="4" y="23"/>
                  <a:pt x="4" y="23"/>
                  <a:pt x="4" y="23"/>
                </a:cubicBezTo>
                <a:cubicBezTo>
                  <a:pt x="4" y="22"/>
                  <a:pt x="5" y="22"/>
                  <a:pt x="5" y="22"/>
                </a:cubicBezTo>
                <a:cubicBezTo>
                  <a:pt x="5" y="22"/>
                  <a:pt x="4" y="21"/>
                  <a:pt x="5" y="21"/>
                </a:cubicBezTo>
                <a:cubicBezTo>
                  <a:pt x="5" y="21"/>
                  <a:pt x="6" y="21"/>
                  <a:pt x="5" y="20"/>
                </a:cubicBezTo>
                <a:cubicBezTo>
                  <a:pt x="5" y="20"/>
                  <a:pt x="5" y="19"/>
                  <a:pt x="5" y="19"/>
                </a:cubicBezTo>
                <a:cubicBezTo>
                  <a:pt x="5" y="19"/>
                  <a:pt x="6" y="18"/>
                  <a:pt x="6" y="18"/>
                </a:cubicBezTo>
                <a:cubicBezTo>
                  <a:pt x="7" y="17"/>
                  <a:pt x="7" y="18"/>
                  <a:pt x="6" y="18"/>
                </a:cubicBezTo>
                <a:cubicBezTo>
                  <a:pt x="6" y="18"/>
                  <a:pt x="5" y="19"/>
                  <a:pt x="5" y="19"/>
                </a:cubicBezTo>
                <a:cubicBezTo>
                  <a:pt x="5" y="20"/>
                  <a:pt x="6" y="20"/>
                  <a:pt x="6" y="20"/>
                </a:cubicBezTo>
                <a:cubicBezTo>
                  <a:pt x="6" y="20"/>
                  <a:pt x="6" y="20"/>
                  <a:pt x="7" y="20"/>
                </a:cubicBezTo>
                <a:cubicBezTo>
                  <a:pt x="7" y="19"/>
                  <a:pt x="7" y="20"/>
                  <a:pt x="7" y="20"/>
                </a:cubicBezTo>
                <a:cubicBezTo>
                  <a:pt x="7" y="19"/>
                  <a:pt x="7" y="18"/>
                  <a:pt x="8" y="18"/>
                </a:cubicBezTo>
                <a:cubicBezTo>
                  <a:pt x="8" y="18"/>
                  <a:pt x="8" y="18"/>
                  <a:pt x="8" y="18"/>
                </a:cubicBezTo>
                <a:cubicBezTo>
                  <a:pt x="8" y="18"/>
                  <a:pt x="8" y="18"/>
                  <a:pt x="8" y="19"/>
                </a:cubicBezTo>
                <a:cubicBezTo>
                  <a:pt x="8" y="19"/>
                  <a:pt x="9" y="20"/>
                  <a:pt x="8" y="20"/>
                </a:cubicBezTo>
                <a:cubicBezTo>
                  <a:pt x="8" y="20"/>
                  <a:pt x="7" y="20"/>
                  <a:pt x="8" y="20"/>
                </a:cubicBezTo>
                <a:cubicBezTo>
                  <a:pt x="8" y="21"/>
                  <a:pt x="7" y="22"/>
                  <a:pt x="8" y="22"/>
                </a:cubicBezTo>
                <a:cubicBezTo>
                  <a:pt x="9" y="22"/>
                  <a:pt x="9" y="22"/>
                  <a:pt x="9" y="23"/>
                </a:cubicBezTo>
                <a:cubicBezTo>
                  <a:pt x="8" y="24"/>
                  <a:pt x="7" y="25"/>
                  <a:pt x="7" y="25"/>
                </a:cubicBezTo>
                <a:cubicBezTo>
                  <a:pt x="7" y="26"/>
                  <a:pt x="7" y="26"/>
                  <a:pt x="6" y="26"/>
                </a:cubicBezTo>
                <a:cubicBezTo>
                  <a:pt x="6" y="27"/>
                  <a:pt x="6" y="27"/>
                  <a:pt x="6" y="27"/>
                </a:cubicBezTo>
                <a:cubicBezTo>
                  <a:pt x="6" y="27"/>
                  <a:pt x="7" y="28"/>
                  <a:pt x="7" y="28"/>
                </a:cubicBezTo>
                <a:cubicBezTo>
                  <a:pt x="7" y="28"/>
                  <a:pt x="7" y="29"/>
                  <a:pt x="7" y="29"/>
                </a:cubicBezTo>
                <a:cubicBezTo>
                  <a:pt x="7" y="28"/>
                  <a:pt x="7" y="28"/>
                  <a:pt x="7" y="27"/>
                </a:cubicBezTo>
                <a:cubicBezTo>
                  <a:pt x="7" y="27"/>
                  <a:pt x="8" y="27"/>
                  <a:pt x="8" y="27"/>
                </a:cubicBezTo>
                <a:cubicBezTo>
                  <a:pt x="8" y="27"/>
                  <a:pt x="9" y="28"/>
                  <a:pt x="9" y="28"/>
                </a:cubicBezTo>
                <a:cubicBezTo>
                  <a:pt x="10" y="28"/>
                  <a:pt x="9" y="29"/>
                  <a:pt x="10" y="28"/>
                </a:cubicBezTo>
                <a:cubicBezTo>
                  <a:pt x="10" y="28"/>
                  <a:pt x="10" y="28"/>
                  <a:pt x="10" y="28"/>
                </a:cubicBezTo>
                <a:cubicBezTo>
                  <a:pt x="10" y="27"/>
                  <a:pt x="10" y="27"/>
                  <a:pt x="10" y="27"/>
                </a:cubicBezTo>
                <a:cubicBezTo>
                  <a:pt x="11" y="27"/>
                  <a:pt x="11" y="28"/>
                  <a:pt x="12" y="28"/>
                </a:cubicBezTo>
                <a:cubicBezTo>
                  <a:pt x="12" y="27"/>
                  <a:pt x="14" y="26"/>
                  <a:pt x="14" y="26"/>
                </a:cubicBezTo>
                <a:cubicBezTo>
                  <a:pt x="15" y="26"/>
                  <a:pt x="17" y="26"/>
                  <a:pt x="16" y="27"/>
                </a:cubicBezTo>
                <a:cubicBezTo>
                  <a:pt x="15" y="27"/>
                  <a:pt x="15" y="27"/>
                  <a:pt x="14" y="28"/>
                </a:cubicBezTo>
                <a:cubicBezTo>
                  <a:pt x="14" y="29"/>
                  <a:pt x="14" y="29"/>
                  <a:pt x="14" y="30"/>
                </a:cubicBezTo>
                <a:cubicBezTo>
                  <a:pt x="14" y="30"/>
                  <a:pt x="14" y="30"/>
                  <a:pt x="15" y="31"/>
                </a:cubicBezTo>
                <a:cubicBezTo>
                  <a:pt x="15" y="31"/>
                  <a:pt x="15" y="32"/>
                  <a:pt x="16" y="32"/>
                </a:cubicBezTo>
                <a:cubicBezTo>
                  <a:pt x="16" y="33"/>
                  <a:pt x="16" y="33"/>
                  <a:pt x="16" y="32"/>
                </a:cubicBezTo>
                <a:cubicBezTo>
                  <a:pt x="17" y="32"/>
                  <a:pt x="17" y="31"/>
                  <a:pt x="17" y="32"/>
                </a:cubicBezTo>
                <a:cubicBezTo>
                  <a:pt x="17" y="32"/>
                  <a:pt x="18" y="32"/>
                  <a:pt x="17" y="32"/>
                </a:cubicBezTo>
                <a:cubicBezTo>
                  <a:pt x="17" y="33"/>
                  <a:pt x="16" y="34"/>
                  <a:pt x="17" y="34"/>
                </a:cubicBezTo>
                <a:cubicBezTo>
                  <a:pt x="17" y="35"/>
                  <a:pt x="17" y="35"/>
                  <a:pt x="17" y="35"/>
                </a:cubicBezTo>
                <a:cubicBezTo>
                  <a:pt x="16" y="36"/>
                  <a:pt x="16" y="36"/>
                  <a:pt x="17" y="37"/>
                </a:cubicBezTo>
                <a:cubicBezTo>
                  <a:pt x="17" y="37"/>
                  <a:pt x="18" y="38"/>
                  <a:pt x="17" y="38"/>
                </a:cubicBezTo>
                <a:cubicBezTo>
                  <a:pt x="17" y="37"/>
                  <a:pt x="17" y="37"/>
                  <a:pt x="16" y="37"/>
                </a:cubicBezTo>
                <a:cubicBezTo>
                  <a:pt x="16" y="37"/>
                  <a:pt x="16" y="37"/>
                  <a:pt x="16" y="37"/>
                </a:cubicBezTo>
                <a:cubicBezTo>
                  <a:pt x="16" y="38"/>
                  <a:pt x="16" y="38"/>
                  <a:pt x="16" y="38"/>
                </a:cubicBezTo>
                <a:cubicBezTo>
                  <a:pt x="15" y="38"/>
                  <a:pt x="14" y="38"/>
                  <a:pt x="14" y="38"/>
                </a:cubicBezTo>
                <a:cubicBezTo>
                  <a:pt x="13" y="38"/>
                  <a:pt x="13" y="37"/>
                  <a:pt x="12" y="38"/>
                </a:cubicBezTo>
                <a:cubicBezTo>
                  <a:pt x="12" y="38"/>
                  <a:pt x="11" y="38"/>
                  <a:pt x="11" y="38"/>
                </a:cubicBezTo>
                <a:cubicBezTo>
                  <a:pt x="12" y="38"/>
                  <a:pt x="12" y="38"/>
                  <a:pt x="11" y="38"/>
                </a:cubicBezTo>
                <a:cubicBezTo>
                  <a:pt x="11" y="38"/>
                  <a:pt x="11" y="38"/>
                  <a:pt x="10" y="37"/>
                </a:cubicBezTo>
                <a:cubicBezTo>
                  <a:pt x="10" y="37"/>
                  <a:pt x="10" y="37"/>
                  <a:pt x="10" y="37"/>
                </a:cubicBezTo>
                <a:cubicBezTo>
                  <a:pt x="10" y="37"/>
                  <a:pt x="9" y="37"/>
                  <a:pt x="9" y="38"/>
                </a:cubicBezTo>
                <a:cubicBezTo>
                  <a:pt x="10" y="38"/>
                  <a:pt x="10" y="39"/>
                  <a:pt x="10" y="39"/>
                </a:cubicBezTo>
                <a:cubicBezTo>
                  <a:pt x="10" y="39"/>
                  <a:pt x="10" y="39"/>
                  <a:pt x="10" y="39"/>
                </a:cubicBezTo>
                <a:cubicBezTo>
                  <a:pt x="10" y="40"/>
                  <a:pt x="10" y="40"/>
                  <a:pt x="9" y="40"/>
                </a:cubicBezTo>
                <a:cubicBezTo>
                  <a:pt x="9" y="40"/>
                  <a:pt x="8" y="41"/>
                  <a:pt x="8" y="41"/>
                </a:cubicBezTo>
                <a:cubicBezTo>
                  <a:pt x="9" y="41"/>
                  <a:pt x="9" y="41"/>
                  <a:pt x="10" y="41"/>
                </a:cubicBezTo>
                <a:cubicBezTo>
                  <a:pt x="10" y="41"/>
                  <a:pt x="11" y="40"/>
                  <a:pt x="11" y="40"/>
                </a:cubicBezTo>
                <a:cubicBezTo>
                  <a:pt x="11" y="40"/>
                  <a:pt x="11" y="40"/>
                  <a:pt x="11" y="41"/>
                </a:cubicBezTo>
                <a:cubicBezTo>
                  <a:pt x="11" y="41"/>
                  <a:pt x="11" y="42"/>
                  <a:pt x="11" y="42"/>
                </a:cubicBezTo>
                <a:cubicBezTo>
                  <a:pt x="11" y="43"/>
                  <a:pt x="12" y="43"/>
                  <a:pt x="12" y="43"/>
                </a:cubicBezTo>
                <a:cubicBezTo>
                  <a:pt x="12" y="44"/>
                  <a:pt x="11" y="45"/>
                  <a:pt x="10" y="45"/>
                </a:cubicBezTo>
                <a:cubicBezTo>
                  <a:pt x="9" y="45"/>
                  <a:pt x="5" y="47"/>
                  <a:pt x="6" y="47"/>
                </a:cubicBezTo>
                <a:cubicBezTo>
                  <a:pt x="6" y="48"/>
                  <a:pt x="6" y="48"/>
                  <a:pt x="6" y="48"/>
                </a:cubicBezTo>
                <a:cubicBezTo>
                  <a:pt x="5" y="48"/>
                  <a:pt x="6" y="48"/>
                  <a:pt x="6" y="48"/>
                </a:cubicBezTo>
                <a:cubicBezTo>
                  <a:pt x="6" y="48"/>
                  <a:pt x="8" y="47"/>
                  <a:pt x="7" y="48"/>
                </a:cubicBezTo>
                <a:cubicBezTo>
                  <a:pt x="7" y="49"/>
                  <a:pt x="6" y="48"/>
                  <a:pt x="7" y="49"/>
                </a:cubicBezTo>
                <a:cubicBezTo>
                  <a:pt x="7" y="49"/>
                  <a:pt x="7" y="49"/>
                  <a:pt x="8" y="49"/>
                </a:cubicBezTo>
                <a:cubicBezTo>
                  <a:pt x="9" y="48"/>
                  <a:pt x="9" y="48"/>
                  <a:pt x="9" y="48"/>
                </a:cubicBezTo>
                <a:cubicBezTo>
                  <a:pt x="10" y="48"/>
                  <a:pt x="10" y="48"/>
                  <a:pt x="10" y="48"/>
                </a:cubicBezTo>
                <a:cubicBezTo>
                  <a:pt x="11" y="48"/>
                  <a:pt x="12" y="48"/>
                  <a:pt x="11" y="49"/>
                </a:cubicBezTo>
                <a:cubicBezTo>
                  <a:pt x="10" y="49"/>
                  <a:pt x="10" y="50"/>
                  <a:pt x="11" y="50"/>
                </a:cubicBezTo>
                <a:cubicBezTo>
                  <a:pt x="11" y="49"/>
                  <a:pt x="13" y="49"/>
                  <a:pt x="13" y="50"/>
                </a:cubicBezTo>
                <a:cubicBezTo>
                  <a:pt x="14" y="50"/>
                  <a:pt x="14" y="50"/>
                  <a:pt x="15" y="50"/>
                </a:cubicBezTo>
                <a:cubicBezTo>
                  <a:pt x="15" y="50"/>
                  <a:pt x="20" y="48"/>
                  <a:pt x="18" y="49"/>
                </a:cubicBezTo>
                <a:cubicBezTo>
                  <a:pt x="17" y="50"/>
                  <a:pt x="17" y="51"/>
                  <a:pt x="17" y="51"/>
                </a:cubicBezTo>
                <a:cubicBezTo>
                  <a:pt x="17" y="52"/>
                  <a:pt x="17" y="52"/>
                  <a:pt x="16" y="52"/>
                </a:cubicBezTo>
                <a:cubicBezTo>
                  <a:pt x="16" y="52"/>
                  <a:pt x="11" y="51"/>
                  <a:pt x="10" y="53"/>
                </a:cubicBezTo>
                <a:cubicBezTo>
                  <a:pt x="9" y="55"/>
                  <a:pt x="9" y="54"/>
                  <a:pt x="9" y="55"/>
                </a:cubicBezTo>
                <a:cubicBezTo>
                  <a:pt x="8" y="56"/>
                  <a:pt x="8" y="56"/>
                  <a:pt x="7" y="56"/>
                </a:cubicBezTo>
                <a:cubicBezTo>
                  <a:pt x="7" y="56"/>
                  <a:pt x="6" y="56"/>
                  <a:pt x="5" y="57"/>
                </a:cubicBezTo>
                <a:cubicBezTo>
                  <a:pt x="5" y="57"/>
                  <a:pt x="4" y="58"/>
                  <a:pt x="4" y="59"/>
                </a:cubicBezTo>
                <a:cubicBezTo>
                  <a:pt x="3" y="59"/>
                  <a:pt x="3" y="59"/>
                  <a:pt x="4" y="59"/>
                </a:cubicBezTo>
                <a:cubicBezTo>
                  <a:pt x="5" y="59"/>
                  <a:pt x="5" y="59"/>
                  <a:pt x="6" y="60"/>
                </a:cubicBezTo>
                <a:cubicBezTo>
                  <a:pt x="6" y="60"/>
                  <a:pt x="6" y="60"/>
                  <a:pt x="6" y="60"/>
                </a:cubicBezTo>
                <a:cubicBezTo>
                  <a:pt x="6" y="59"/>
                  <a:pt x="7" y="58"/>
                  <a:pt x="7" y="58"/>
                </a:cubicBezTo>
                <a:cubicBezTo>
                  <a:pt x="8" y="58"/>
                  <a:pt x="10" y="57"/>
                  <a:pt x="10" y="57"/>
                </a:cubicBezTo>
                <a:cubicBezTo>
                  <a:pt x="11" y="57"/>
                  <a:pt x="11" y="58"/>
                  <a:pt x="11" y="57"/>
                </a:cubicBezTo>
                <a:cubicBezTo>
                  <a:pt x="11" y="57"/>
                  <a:pt x="11" y="57"/>
                  <a:pt x="11" y="57"/>
                </a:cubicBezTo>
                <a:cubicBezTo>
                  <a:pt x="11" y="58"/>
                  <a:pt x="12" y="57"/>
                  <a:pt x="12" y="57"/>
                </a:cubicBezTo>
                <a:cubicBezTo>
                  <a:pt x="12" y="58"/>
                  <a:pt x="12" y="58"/>
                  <a:pt x="13" y="58"/>
                </a:cubicBezTo>
                <a:cubicBezTo>
                  <a:pt x="13" y="58"/>
                  <a:pt x="13" y="59"/>
                  <a:pt x="14" y="58"/>
                </a:cubicBezTo>
                <a:cubicBezTo>
                  <a:pt x="14" y="57"/>
                  <a:pt x="14" y="57"/>
                  <a:pt x="14" y="56"/>
                </a:cubicBezTo>
                <a:cubicBezTo>
                  <a:pt x="14" y="56"/>
                  <a:pt x="14" y="55"/>
                  <a:pt x="15" y="55"/>
                </a:cubicBezTo>
                <a:cubicBezTo>
                  <a:pt x="15" y="55"/>
                  <a:pt x="17" y="55"/>
                  <a:pt x="17" y="55"/>
                </a:cubicBezTo>
                <a:cubicBezTo>
                  <a:pt x="18" y="55"/>
                  <a:pt x="19" y="55"/>
                  <a:pt x="19" y="55"/>
                </a:cubicBezTo>
                <a:cubicBezTo>
                  <a:pt x="19" y="56"/>
                  <a:pt x="19" y="56"/>
                  <a:pt x="20" y="56"/>
                </a:cubicBezTo>
                <a:cubicBezTo>
                  <a:pt x="20" y="56"/>
                  <a:pt x="21" y="56"/>
                  <a:pt x="21" y="56"/>
                </a:cubicBezTo>
                <a:cubicBezTo>
                  <a:pt x="21" y="56"/>
                  <a:pt x="22" y="56"/>
                  <a:pt x="22" y="55"/>
                </a:cubicBezTo>
                <a:cubicBezTo>
                  <a:pt x="22" y="55"/>
                  <a:pt x="21" y="55"/>
                  <a:pt x="22" y="55"/>
                </a:cubicBezTo>
                <a:cubicBezTo>
                  <a:pt x="22" y="55"/>
                  <a:pt x="24" y="55"/>
                  <a:pt x="24" y="54"/>
                </a:cubicBezTo>
                <a:cubicBezTo>
                  <a:pt x="25" y="54"/>
                  <a:pt x="25" y="54"/>
                  <a:pt x="25" y="54"/>
                </a:cubicBezTo>
                <a:cubicBezTo>
                  <a:pt x="25" y="54"/>
                  <a:pt x="27" y="54"/>
                  <a:pt x="27" y="54"/>
                </a:cubicBezTo>
                <a:cubicBezTo>
                  <a:pt x="28" y="55"/>
                  <a:pt x="28" y="55"/>
                  <a:pt x="29" y="55"/>
                </a:cubicBezTo>
                <a:cubicBezTo>
                  <a:pt x="29" y="55"/>
                  <a:pt x="30" y="54"/>
                  <a:pt x="31" y="54"/>
                </a:cubicBezTo>
                <a:cubicBezTo>
                  <a:pt x="32" y="55"/>
                  <a:pt x="33" y="55"/>
                  <a:pt x="34" y="54"/>
                </a:cubicBezTo>
                <a:cubicBezTo>
                  <a:pt x="35" y="54"/>
                  <a:pt x="37" y="53"/>
                  <a:pt x="37" y="53"/>
                </a:cubicBezTo>
                <a:cubicBezTo>
                  <a:pt x="38" y="53"/>
                  <a:pt x="39" y="52"/>
                  <a:pt x="39" y="52"/>
                </a:cubicBezTo>
                <a:cubicBezTo>
                  <a:pt x="38" y="51"/>
                  <a:pt x="39" y="51"/>
                  <a:pt x="39" y="51"/>
                </a:cubicBezTo>
                <a:cubicBezTo>
                  <a:pt x="39" y="51"/>
                  <a:pt x="39" y="50"/>
                  <a:pt x="38" y="50"/>
                </a:cubicBezTo>
                <a:cubicBezTo>
                  <a:pt x="38" y="50"/>
                  <a:pt x="34" y="50"/>
                  <a:pt x="34" y="50"/>
                </a:cubicBezTo>
                <a:cubicBezTo>
                  <a:pt x="34" y="50"/>
                  <a:pt x="34" y="50"/>
                  <a:pt x="35" y="50"/>
                </a:cubicBezTo>
                <a:cubicBezTo>
                  <a:pt x="35" y="49"/>
                  <a:pt x="35" y="50"/>
                  <a:pt x="36" y="50"/>
                </a:cubicBezTo>
                <a:cubicBezTo>
                  <a:pt x="36" y="49"/>
                  <a:pt x="37" y="49"/>
                  <a:pt x="36" y="49"/>
                </a:cubicBezTo>
                <a:cubicBezTo>
                  <a:pt x="36" y="48"/>
                  <a:pt x="35" y="48"/>
                  <a:pt x="36" y="48"/>
                </a:cubicBezTo>
                <a:cubicBezTo>
                  <a:pt x="37" y="48"/>
                  <a:pt x="37" y="48"/>
                  <a:pt x="37" y="48"/>
                </a:cubicBezTo>
                <a:cubicBezTo>
                  <a:pt x="38" y="48"/>
                  <a:pt x="38" y="48"/>
                  <a:pt x="38" y="47"/>
                </a:cubicBezTo>
                <a:cubicBezTo>
                  <a:pt x="37" y="47"/>
                  <a:pt x="37" y="47"/>
                  <a:pt x="38" y="47"/>
                </a:cubicBezTo>
                <a:cubicBezTo>
                  <a:pt x="38" y="47"/>
                  <a:pt x="38" y="47"/>
                  <a:pt x="39" y="47"/>
                </a:cubicBezTo>
                <a:cubicBezTo>
                  <a:pt x="39" y="46"/>
                  <a:pt x="39" y="46"/>
                  <a:pt x="39" y="46"/>
                </a:cubicBezTo>
                <a:cubicBezTo>
                  <a:pt x="40" y="46"/>
                  <a:pt x="40" y="44"/>
                  <a:pt x="40" y="43"/>
                </a:cubicBezTo>
                <a:cubicBezTo>
                  <a:pt x="40" y="43"/>
                  <a:pt x="40" y="41"/>
                  <a:pt x="37" y="40"/>
                </a:cubicBezTo>
                <a:cubicBezTo>
                  <a:pt x="34" y="39"/>
                  <a:pt x="34" y="41"/>
                  <a:pt x="33" y="41"/>
                </a:cubicBezTo>
                <a:cubicBezTo>
                  <a:pt x="33" y="41"/>
                  <a:pt x="33" y="41"/>
                  <a:pt x="33" y="41"/>
                </a:cubicBezTo>
                <a:cubicBezTo>
                  <a:pt x="33" y="41"/>
                  <a:pt x="32" y="41"/>
                  <a:pt x="32" y="41"/>
                </a:cubicBezTo>
                <a:cubicBezTo>
                  <a:pt x="32" y="41"/>
                  <a:pt x="31" y="41"/>
                  <a:pt x="32" y="40"/>
                </a:cubicBezTo>
                <a:cubicBezTo>
                  <a:pt x="33" y="40"/>
                  <a:pt x="34" y="39"/>
                  <a:pt x="33" y="38"/>
                </a:cubicBezTo>
                <a:cubicBezTo>
                  <a:pt x="33" y="38"/>
                  <a:pt x="31" y="36"/>
                  <a:pt x="31" y="36"/>
                </a:cubicBezTo>
                <a:cubicBezTo>
                  <a:pt x="30" y="35"/>
                  <a:pt x="30" y="35"/>
                  <a:pt x="29" y="35"/>
                </a:cubicBezTo>
                <a:cubicBezTo>
                  <a:pt x="29" y="35"/>
                  <a:pt x="29" y="35"/>
                  <a:pt x="29" y="35"/>
                </a:cubicBezTo>
                <a:cubicBezTo>
                  <a:pt x="30" y="35"/>
                  <a:pt x="30" y="35"/>
                  <a:pt x="31" y="35"/>
                </a:cubicBezTo>
                <a:cubicBezTo>
                  <a:pt x="31" y="35"/>
                  <a:pt x="31" y="36"/>
                  <a:pt x="31" y="35"/>
                </a:cubicBezTo>
                <a:cubicBezTo>
                  <a:pt x="32" y="35"/>
                  <a:pt x="33" y="36"/>
                  <a:pt x="32" y="35"/>
                </a:cubicBezTo>
                <a:cubicBezTo>
                  <a:pt x="32" y="34"/>
                  <a:pt x="31" y="32"/>
                  <a:pt x="30" y="32"/>
                </a:cubicBezTo>
                <a:cubicBezTo>
                  <a:pt x="29" y="31"/>
                  <a:pt x="29" y="31"/>
                  <a:pt x="29" y="30"/>
                </a:cubicBezTo>
                <a:cubicBezTo>
                  <a:pt x="28" y="30"/>
                  <a:pt x="27" y="29"/>
                  <a:pt x="27" y="29"/>
                </a:cubicBezTo>
                <a:cubicBezTo>
                  <a:pt x="26" y="28"/>
                  <a:pt x="26" y="29"/>
                  <a:pt x="25" y="27"/>
                </a:cubicBezTo>
                <a:cubicBezTo>
                  <a:pt x="24" y="26"/>
                  <a:pt x="24" y="25"/>
                  <a:pt x="24" y="24"/>
                </a:cubicBezTo>
                <a:cubicBezTo>
                  <a:pt x="24" y="23"/>
                  <a:pt x="24" y="22"/>
                  <a:pt x="22" y="21"/>
                </a:cubicBezTo>
                <a:cubicBezTo>
                  <a:pt x="19" y="19"/>
                  <a:pt x="18" y="19"/>
                  <a:pt x="18" y="19"/>
                </a:cubicBezTo>
                <a:cubicBezTo>
                  <a:pt x="17" y="19"/>
                  <a:pt x="14" y="19"/>
                  <a:pt x="15" y="19"/>
                </a:cubicBezTo>
                <a:cubicBezTo>
                  <a:pt x="16" y="19"/>
                  <a:pt x="16" y="19"/>
                  <a:pt x="17" y="18"/>
                </a:cubicBezTo>
                <a:cubicBezTo>
                  <a:pt x="17" y="18"/>
                  <a:pt x="17" y="18"/>
                  <a:pt x="17" y="18"/>
                </a:cubicBezTo>
                <a:cubicBezTo>
                  <a:pt x="18" y="18"/>
                  <a:pt x="19" y="18"/>
                  <a:pt x="18" y="17"/>
                </a:cubicBezTo>
                <a:cubicBezTo>
                  <a:pt x="18" y="16"/>
                  <a:pt x="18" y="16"/>
                  <a:pt x="18" y="16"/>
                </a:cubicBezTo>
                <a:cubicBezTo>
                  <a:pt x="19" y="16"/>
                  <a:pt x="19" y="15"/>
                  <a:pt x="19" y="15"/>
                </a:cubicBezTo>
                <a:cubicBezTo>
                  <a:pt x="19" y="14"/>
                  <a:pt x="19" y="14"/>
                  <a:pt x="20" y="14"/>
                </a:cubicBezTo>
                <a:cubicBezTo>
                  <a:pt x="20" y="14"/>
                  <a:pt x="21" y="13"/>
                  <a:pt x="21" y="13"/>
                </a:cubicBezTo>
                <a:cubicBezTo>
                  <a:pt x="21" y="12"/>
                  <a:pt x="21" y="12"/>
                  <a:pt x="21" y="12"/>
                </a:cubicBezTo>
                <a:cubicBezTo>
                  <a:pt x="21" y="12"/>
                  <a:pt x="22" y="11"/>
                  <a:pt x="22" y="11"/>
                </a:cubicBezTo>
                <a:cubicBezTo>
                  <a:pt x="22" y="10"/>
                  <a:pt x="22" y="10"/>
                  <a:pt x="22" y="10"/>
                </a:cubicBezTo>
                <a:cubicBezTo>
                  <a:pt x="23" y="9"/>
                  <a:pt x="23" y="9"/>
                  <a:pt x="23" y="8"/>
                </a:cubicBezTo>
                <a:cubicBezTo>
                  <a:pt x="23" y="8"/>
                  <a:pt x="22" y="8"/>
                  <a:pt x="22" y="8"/>
                </a:cubicBezTo>
                <a:cubicBezTo>
                  <a:pt x="21" y="8"/>
                  <a:pt x="19" y="8"/>
                  <a:pt x="18" y="7"/>
                </a:cubicBezTo>
                <a:cubicBezTo>
                  <a:pt x="17" y="7"/>
                  <a:pt x="15" y="7"/>
                  <a:pt x="14" y="8"/>
                </a:cubicBezTo>
                <a:cubicBezTo>
                  <a:pt x="13" y="8"/>
                  <a:pt x="12" y="8"/>
                  <a:pt x="12" y="8"/>
                </a:cubicBezTo>
                <a:cubicBezTo>
                  <a:pt x="12" y="8"/>
                  <a:pt x="12" y="8"/>
                  <a:pt x="11" y="8"/>
                </a:cubicBezTo>
                <a:cubicBezTo>
                  <a:pt x="11" y="9"/>
                  <a:pt x="10" y="9"/>
                  <a:pt x="11" y="8"/>
                </a:cubicBezTo>
                <a:cubicBezTo>
                  <a:pt x="11" y="7"/>
                  <a:pt x="11" y="7"/>
                  <a:pt x="11" y="7"/>
                </a:cubicBezTo>
                <a:cubicBezTo>
                  <a:pt x="12" y="7"/>
                  <a:pt x="12" y="8"/>
                  <a:pt x="12" y="7"/>
                </a:cubicBezTo>
                <a:cubicBezTo>
                  <a:pt x="12" y="7"/>
                  <a:pt x="12" y="6"/>
                  <a:pt x="12" y="6"/>
                </a:cubicBezTo>
                <a:cubicBezTo>
                  <a:pt x="11" y="6"/>
                  <a:pt x="10" y="6"/>
                  <a:pt x="10" y="6"/>
                </a:cubicBezTo>
                <a:cubicBezTo>
                  <a:pt x="11" y="6"/>
                  <a:pt x="12" y="6"/>
                  <a:pt x="12" y="6"/>
                </a:cubicBezTo>
                <a:cubicBezTo>
                  <a:pt x="11" y="5"/>
                  <a:pt x="11" y="5"/>
                  <a:pt x="12" y="5"/>
                </a:cubicBezTo>
                <a:cubicBezTo>
                  <a:pt x="13" y="5"/>
                  <a:pt x="15" y="3"/>
                  <a:pt x="15" y="3"/>
                </a:cubicBezTo>
                <a:cubicBezTo>
                  <a:pt x="16" y="3"/>
                  <a:pt x="16" y="2"/>
                  <a:pt x="16" y="1"/>
                </a:cubicBezTo>
                <a:cubicBezTo>
                  <a:pt x="17" y="0"/>
                  <a:pt x="17" y="0"/>
                  <a:pt x="16" y="0"/>
                </a:cubicBezTo>
                <a:cubicBezTo>
                  <a:pt x="16" y="0"/>
                  <a:pt x="15" y="0"/>
                  <a:pt x="15" y="0"/>
                </a:cubicBezTo>
                <a:cubicBezTo>
                  <a:pt x="15" y="0"/>
                  <a:pt x="15" y="0"/>
                  <a:pt x="15" y="0"/>
                </a:cubicBezTo>
                <a:cubicBezTo>
                  <a:pt x="14" y="1"/>
                  <a:pt x="14" y="1"/>
                  <a:pt x="14" y="1"/>
                </a:cubicBezTo>
                <a:cubicBezTo>
                  <a:pt x="14" y="1"/>
                  <a:pt x="14" y="1"/>
                  <a:pt x="13" y="1"/>
                </a:cubicBezTo>
                <a:cubicBezTo>
                  <a:pt x="13" y="1"/>
                  <a:pt x="12" y="1"/>
                  <a:pt x="12" y="1"/>
                </a:cubicBezTo>
                <a:cubicBezTo>
                  <a:pt x="12" y="1"/>
                  <a:pt x="12" y="1"/>
                  <a:pt x="11" y="1"/>
                </a:cubicBezTo>
                <a:cubicBezTo>
                  <a:pt x="11" y="1"/>
                  <a:pt x="10" y="1"/>
                  <a:pt x="10" y="1"/>
                </a:cubicBezTo>
                <a:cubicBezTo>
                  <a:pt x="10" y="2"/>
                  <a:pt x="10" y="2"/>
                  <a:pt x="10" y="2"/>
                </a:cubicBezTo>
                <a:cubicBezTo>
                  <a:pt x="10" y="1"/>
                  <a:pt x="10" y="1"/>
                  <a:pt x="9" y="1"/>
                </a:cubicBezTo>
                <a:cubicBezTo>
                  <a:pt x="9" y="1"/>
                  <a:pt x="9" y="1"/>
                  <a:pt x="9" y="2"/>
                </a:cubicBezTo>
                <a:cubicBezTo>
                  <a:pt x="8" y="2"/>
                  <a:pt x="8" y="2"/>
                  <a:pt x="8" y="1"/>
                </a:cubicBezTo>
                <a:cubicBezTo>
                  <a:pt x="9" y="1"/>
                  <a:pt x="8" y="1"/>
                  <a:pt x="8" y="1"/>
                </a:cubicBezTo>
                <a:cubicBezTo>
                  <a:pt x="8" y="1"/>
                  <a:pt x="8" y="1"/>
                  <a:pt x="8" y="1"/>
                </a:cubicBezTo>
                <a:cubicBezTo>
                  <a:pt x="7" y="1"/>
                  <a:pt x="7" y="1"/>
                  <a:pt x="7" y="1"/>
                </a:cubicBezTo>
                <a:cubicBezTo>
                  <a:pt x="7" y="1"/>
                  <a:pt x="6" y="3"/>
                  <a:pt x="6" y="3"/>
                </a:cubicBezTo>
                <a:cubicBezTo>
                  <a:pt x="7" y="3"/>
                  <a:pt x="7" y="3"/>
                  <a:pt x="6" y="3"/>
                </a:cubicBezTo>
                <a:cubicBezTo>
                  <a:pt x="6" y="3"/>
                  <a:pt x="5" y="3"/>
                  <a:pt x="5" y="3"/>
                </a:cubicBezTo>
                <a:cubicBezTo>
                  <a:pt x="5" y="4"/>
                  <a:pt x="6" y="4"/>
                  <a:pt x="5" y="4"/>
                </a:cubicBezTo>
                <a:cubicBezTo>
                  <a:pt x="5" y="4"/>
                  <a:pt x="5" y="5"/>
                  <a:pt x="5" y="4"/>
                </a:cubicBezTo>
                <a:cubicBezTo>
                  <a:pt x="5" y="4"/>
                  <a:pt x="4" y="5"/>
                  <a:pt x="5" y="5"/>
                </a:cubicBezTo>
                <a:cubicBezTo>
                  <a:pt x="5" y="5"/>
                  <a:pt x="7" y="7"/>
                  <a:pt x="6" y="6"/>
                </a:cubicBezTo>
                <a:cubicBezTo>
                  <a:pt x="6" y="6"/>
                  <a:pt x="5" y="5"/>
                  <a:pt x="5" y="6"/>
                </a:cubicBezTo>
                <a:cubicBezTo>
                  <a:pt x="5" y="6"/>
                  <a:pt x="5" y="6"/>
                  <a:pt x="5" y="6"/>
                </a:cubicBezTo>
                <a:cubicBezTo>
                  <a:pt x="4" y="6"/>
                  <a:pt x="4" y="6"/>
                  <a:pt x="4" y="6"/>
                </a:cubicBezTo>
                <a:cubicBezTo>
                  <a:pt x="4" y="6"/>
                  <a:pt x="4" y="6"/>
                  <a:pt x="4" y="6"/>
                </a:cubicBezTo>
                <a:cubicBezTo>
                  <a:pt x="4" y="6"/>
                  <a:pt x="4" y="7"/>
                  <a:pt x="3" y="6"/>
                </a:cubicBezTo>
                <a:cubicBezTo>
                  <a:pt x="3" y="6"/>
                  <a:pt x="3" y="6"/>
                  <a:pt x="3" y="6"/>
                </a:cubicBezTo>
                <a:cubicBezTo>
                  <a:pt x="3" y="7"/>
                  <a:pt x="3" y="7"/>
                  <a:pt x="3" y="7"/>
                </a:cubicBezTo>
                <a:cubicBezTo>
                  <a:pt x="3" y="8"/>
                  <a:pt x="5" y="8"/>
                  <a:pt x="4" y="9"/>
                </a:cubicBezTo>
                <a:cubicBezTo>
                  <a:pt x="4" y="9"/>
                  <a:pt x="3" y="9"/>
                  <a:pt x="3" y="8"/>
                </a:cubicBezTo>
                <a:cubicBezTo>
                  <a:pt x="3" y="8"/>
                  <a:pt x="2" y="8"/>
                  <a:pt x="3" y="9"/>
                </a:cubicBezTo>
                <a:cubicBezTo>
                  <a:pt x="3" y="9"/>
                  <a:pt x="3" y="9"/>
                  <a:pt x="3" y="9"/>
                </a:cubicBez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2" name="Freeform 966"/>
          <p:cNvSpPr>
            <a:spLocks/>
          </p:cNvSpPr>
          <p:nvPr/>
        </p:nvSpPr>
        <p:spPr bwMode="auto">
          <a:xfrm>
            <a:off x="4117927" y="2911430"/>
            <a:ext cx="18802" cy="5641"/>
          </a:xfrm>
          <a:custGeom>
            <a:avLst/>
            <a:gdLst/>
            <a:ahLst/>
            <a:cxnLst>
              <a:cxn ang="0">
                <a:pos x="1" y="0"/>
              </a:cxn>
              <a:cxn ang="0">
                <a:pos x="1" y="0"/>
              </a:cxn>
              <a:cxn ang="0">
                <a:pos x="3" y="1"/>
              </a:cxn>
              <a:cxn ang="0">
                <a:pos x="3" y="0"/>
              </a:cxn>
              <a:cxn ang="0">
                <a:pos x="3" y="0"/>
              </a:cxn>
              <a:cxn ang="0">
                <a:pos x="1" y="0"/>
              </a:cxn>
            </a:cxnLst>
            <a:rect l="0" t="0" r="r" b="b"/>
            <a:pathLst>
              <a:path w="3" h="1">
                <a:moveTo>
                  <a:pt x="1" y="0"/>
                </a:moveTo>
                <a:cubicBezTo>
                  <a:pt x="1" y="0"/>
                  <a:pt x="0" y="0"/>
                  <a:pt x="1" y="0"/>
                </a:cubicBezTo>
                <a:cubicBezTo>
                  <a:pt x="2" y="1"/>
                  <a:pt x="2" y="1"/>
                  <a:pt x="3" y="1"/>
                </a:cubicBezTo>
                <a:cubicBezTo>
                  <a:pt x="3" y="0"/>
                  <a:pt x="3" y="0"/>
                  <a:pt x="3" y="0"/>
                </a:cubicBezTo>
                <a:cubicBezTo>
                  <a:pt x="3" y="0"/>
                  <a:pt x="3" y="0"/>
                  <a:pt x="3" y="0"/>
                </a:cubicBezTo>
                <a:cubicBezTo>
                  <a:pt x="3"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9" name="Freeform 973"/>
          <p:cNvSpPr>
            <a:spLocks/>
          </p:cNvSpPr>
          <p:nvPr/>
        </p:nvSpPr>
        <p:spPr bwMode="auto">
          <a:xfrm>
            <a:off x="3954348" y="2612476"/>
            <a:ext cx="11281" cy="5641"/>
          </a:xfrm>
          <a:custGeom>
            <a:avLst/>
            <a:gdLst/>
            <a:ahLst/>
            <a:cxnLst>
              <a:cxn ang="0">
                <a:pos x="1" y="0"/>
              </a:cxn>
              <a:cxn ang="0">
                <a:pos x="1" y="1"/>
              </a:cxn>
              <a:cxn ang="0">
                <a:pos x="2" y="0"/>
              </a:cxn>
              <a:cxn ang="0">
                <a:pos x="1" y="0"/>
              </a:cxn>
            </a:cxnLst>
            <a:rect l="0" t="0" r="r" b="b"/>
            <a:pathLst>
              <a:path w="2" h="1">
                <a:moveTo>
                  <a:pt x="1" y="0"/>
                </a:moveTo>
                <a:cubicBezTo>
                  <a:pt x="0" y="1"/>
                  <a:pt x="1" y="1"/>
                  <a:pt x="1" y="1"/>
                </a:cubicBezTo>
                <a:cubicBezTo>
                  <a:pt x="2" y="1"/>
                  <a:pt x="2" y="0"/>
                  <a:pt x="2" y="0"/>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0" name="Freeform 974"/>
          <p:cNvSpPr>
            <a:spLocks/>
          </p:cNvSpPr>
          <p:nvPr/>
        </p:nvSpPr>
        <p:spPr bwMode="auto">
          <a:xfrm>
            <a:off x="3941187" y="2625637"/>
            <a:ext cx="18802" cy="5641"/>
          </a:xfrm>
          <a:custGeom>
            <a:avLst/>
            <a:gdLst/>
            <a:ahLst/>
            <a:cxnLst>
              <a:cxn ang="0">
                <a:pos x="1" y="0"/>
              </a:cxn>
              <a:cxn ang="0">
                <a:pos x="2" y="1"/>
              </a:cxn>
              <a:cxn ang="0">
                <a:pos x="2" y="0"/>
              </a:cxn>
              <a:cxn ang="0">
                <a:pos x="1" y="0"/>
              </a:cxn>
              <a:cxn ang="0">
                <a:pos x="1" y="0"/>
              </a:cxn>
            </a:cxnLst>
            <a:rect l="0" t="0" r="r" b="b"/>
            <a:pathLst>
              <a:path w="3" h="1">
                <a:moveTo>
                  <a:pt x="1" y="0"/>
                </a:moveTo>
                <a:cubicBezTo>
                  <a:pt x="1" y="0"/>
                  <a:pt x="1" y="0"/>
                  <a:pt x="2" y="1"/>
                </a:cubicBezTo>
                <a:cubicBezTo>
                  <a:pt x="2" y="1"/>
                  <a:pt x="2" y="0"/>
                  <a:pt x="2" y="0"/>
                </a:cubicBezTo>
                <a:cubicBezTo>
                  <a:pt x="3" y="0"/>
                  <a:pt x="2" y="0"/>
                  <a:pt x="1"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1" name="Freeform 975"/>
          <p:cNvSpPr>
            <a:spLocks/>
          </p:cNvSpPr>
          <p:nvPr/>
        </p:nvSpPr>
        <p:spPr bwMode="auto">
          <a:xfrm>
            <a:off x="3948707" y="2631278"/>
            <a:ext cx="5641" cy="5641"/>
          </a:xfrm>
          <a:custGeom>
            <a:avLst/>
            <a:gdLst/>
            <a:ahLst/>
            <a:cxnLst>
              <a:cxn ang="0">
                <a:pos x="1" y="0"/>
              </a:cxn>
              <a:cxn ang="0">
                <a:pos x="0" y="0"/>
              </a:cxn>
              <a:cxn ang="0">
                <a:pos x="1" y="0"/>
              </a:cxn>
            </a:cxnLst>
            <a:rect l="0" t="0" r="r" b="b"/>
            <a:pathLst>
              <a:path w="1" h="1">
                <a:moveTo>
                  <a:pt x="1" y="0"/>
                </a:moveTo>
                <a:cubicBezTo>
                  <a:pt x="0" y="0"/>
                  <a:pt x="0" y="0"/>
                  <a:pt x="0" y="0"/>
                </a:cubicBezTo>
                <a:cubicBezTo>
                  <a:pt x="0"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2" name="Freeform 976"/>
          <p:cNvSpPr>
            <a:spLocks/>
          </p:cNvSpPr>
          <p:nvPr/>
        </p:nvSpPr>
        <p:spPr bwMode="auto">
          <a:xfrm>
            <a:off x="3941187" y="2648200"/>
            <a:ext cx="7521" cy="752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3" name="Freeform 977"/>
          <p:cNvSpPr>
            <a:spLocks/>
          </p:cNvSpPr>
          <p:nvPr/>
        </p:nvSpPr>
        <p:spPr bwMode="auto">
          <a:xfrm>
            <a:off x="3948707" y="2631278"/>
            <a:ext cx="5641" cy="16922"/>
          </a:xfrm>
          <a:custGeom>
            <a:avLst/>
            <a:gdLst/>
            <a:ahLst/>
            <a:cxnLst>
              <a:cxn ang="0">
                <a:pos x="1" y="1"/>
              </a:cxn>
              <a:cxn ang="0">
                <a:pos x="1" y="1"/>
              </a:cxn>
              <a:cxn ang="0">
                <a:pos x="0" y="1"/>
              </a:cxn>
              <a:cxn ang="0">
                <a:pos x="1" y="3"/>
              </a:cxn>
              <a:cxn ang="0">
                <a:pos x="0" y="2"/>
              </a:cxn>
              <a:cxn ang="0">
                <a:pos x="0" y="1"/>
              </a:cxn>
              <a:cxn ang="0">
                <a:pos x="1" y="1"/>
              </a:cxn>
            </a:cxnLst>
            <a:rect l="0" t="0" r="r" b="b"/>
            <a:pathLst>
              <a:path w="1" h="3">
                <a:moveTo>
                  <a:pt x="1" y="1"/>
                </a:moveTo>
                <a:cubicBezTo>
                  <a:pt x="1" y="1"/>
                  <a:pt x="1" y="1"/>
                  <a:pt x="1" y="1"/>
                </a:cubicBezTo>
                <a:cubicBezTo>
                  <a:pt x="0" y="0"/>
                  <a:pt x="0" y="0"/>
                  <a:pt x="0" y="1"/>
                </a:cubicBezTo>
                <a:cubicBezTo>
                  <a:pt x="0" y="2"/>
                  <a:pt x="1" y="3"/>
                  <a:pt x="1" y="3"/>
                </a:cubicBezTo>
                <a:cubicBezTo>
                  <a:pt x="1" y="3"/>
                  <a:pt x="0" y="2"/>
                  <a:pt x="0" y="2"/>
                </a:cubicBezTo>
                <a:cubicBezTo>
                  <a:pt x="1" y="2"/>
                  <a:pt x="1" y="2"/>
                  <a:pt x="0"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5" name="Freeform 979"/>
          <p:cNvSpPr>
            <a:spLocks/>
          </p:cNvSpPr>
          <p:nvPr/>
        </p:nvSpPr>
        <p:spPr bwMode="auto">
          <a:xfrm>
            <a:off x="3973150" y="2648200"/>
            <a:ext cx="11281" cy="7521"/>
          </a:xfrm>
          <a:custGeom>
            <a:avLst/>
            <a:gdLst/>
            <a:ahLst/>
            <a:cxnLst>
              <a:cxn ang="0">
                <a:pos x="2" y="0"/>
              </a:cxn>
              <a:cxn ang="0">
                <a:pos x="1" y="0"/>
              </a:cxn>
              <a:cxn ang="0">
                <a:pos x="2" y="0"/>
              </a:cxn>
            </a:cxnLst>
            <a:rect l="0" t="0" r="r" b="b"/>
            <a:pathLst>
              <a:path w="2" h="1">
                <a:moveTo>
                  <a:pt x="2" y="0"/>
                </a:moveTo>
                <a:cubicBezTo>
                  <a:pt x="2" y="0"/>
                  <a:pt x="0" y="0"/>
                  <a:pt x="1" y="0"/>
                </a:cubicBezTo>
                <a:cubicBezTo>
                  <a:pt x="1" y="0"/>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6" name="Freeform 980"/>
          <p:cNvSpPr>
            <a:spLocks/>
          </p:cNvSpPr>
          <p:nvPr/>
        </p:nvSpPr>
        <p:spPr bwMode="auto">
          <a:xfrm>
            <a:off x="3973150" y="2661361"/>
            <a:ext cx="5641" cy="5641"/>
          </a:xfrm>
          <a:custGeom>
            <a:avLst/>
            <a:gdLst/>
            <a:ahLst/>
            <a:cxnLst>
              <a:cxn ang="0">
                <a:pos x="0" y="1"/>
              </a:cxn>
              <a:cxn ang="0">
                <a:pos x="1" y="1"/>
              </a:cxn>
              <a:cxn ang="0">
                <a:pos x="0" y="1"/>
              </a:cxn>
            </a:cxnLst>
            <a:rect l="0" t="0" r="r" b="b"/>
            <a:pathLst>
              <a:path w="1" h="1">
                <a:moveTo>
                  <a:pt x="0" y="1"/>
                </a:moveTo>
                <a:cubicBezTo>
                  <a:pt x="0" y="1"/>
                  <a:pt x="0" y="1"/>
                  <a:pt x="1"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7" name="Freeform 981"/>
          <p:cNvSpPr>
            <a:spLocks/>
          </p:cNvSpPr>
          <p:nvPr/>
        </p:nvSpPr>
        <p:spPr bwMode="auto">
          <a:xfrm>
            <a:off x="3973150" y="2697085"/>
            <a:ext cx="16922" cy="18802"/>
          </a:xfrm>
          <a:custGeom>
            <a:avLst/>
            <a:gdLst/>
            <a:ahLst/>
            <a:cxnLst>
              <a:cxn ang="0">
                <a:pos x="2" y="2"/>
              </a:cxn>
              <a:cxn ang="0">
                <a:pos x="3" y="1"/>
              </a:cxn>
              <a:cxn ang="0">
                <a:pos x="2" y="0"/>
              </a:cxn>
              <a:cxn ang="0">
                <a:pos x="2" y="0"/>
              </a:cxn>
              <a:cxn ang="0">
                <a:pos x="1" y="0"/>
              </a:cxn>
              <a:cxn ang="0">
                <a:pos x="1" y="0"/>
              </a:cxn>
              <a:cxn ang="0">
                <a:pos x="1" y="1"/>
              </a:cxn>
              <a:cxn ang="0">
                <a:pos x="1" y="2"/>
              </a:cxn>
              <a:cxn ang="0">
                <a:pos x="2" y="2"/>
              </a:cxn>
            </a:cxnLst>
            <a:rect l="0" t="0" r="r" b="b"/>
            <a:pathLst>
              <a:path w="3" h="3">
                <a:moveTo>
                  <a:pt x="2" y="2"/>
                </a:moveTo>
                <a:cubicBezTo>
                  <a:pt x="3" y="2"/>
                  <a:pt x="3" y="1"/>
                  <a:pt x="3" y="1"/>
                </a:cubicBezTo>
                <a:cubicBezTo>
                  <a:pt x="3" y="1"/>
                  <a:pt x="2" y="0"/>
                  <a:pt x="2" y="0"/>
                </a:cubicBezTo>
                <a:cubicBezTo>
                  <a:pt x="2" y="0"/>
                  <a:pt x="2" y="0"/>
                  <a:pt x="2" y="0"/>
                </a:cubicBezTo>
                <a:cubicBezTo>
                  <a:pt x="1" y="0"/>
                  <a:pt x="1" y="0"/>
                  <a:pt x="1" y="0"/>
                </a:cubicBezTo>
                <a:cubicBezTo>
                  <a:pt x="1" y="0"/>
                  <a:pt x="1" y="0"/>
                  <a:pt x="1" y="0"/>
                </a:cubicBezTo>
                <a:cubicBezTo>
                  <a:pt x="0" y="1"/>
                  <a:pt x="1" y="1"/>
                  <a:pt x="1" y="1"/>
                </a:cubicBezTo>
                <a:cubicBezTo>
                  <a:pt x="2" y="1"/>
                  <a:pt x="2" y="1"/>
                  <a:pt x="1" y="2"/>
                </a:cubicBezTo>
                <a:cubicBezTo>
                  <a:pt x="1" y="3"/>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8" name="Freeform 982"/>
          <p:cNvSpPr>
            <a:spLocks/>
          </p:cNvSpPr>
          <p:nvPr/>
        </p:nvSpPr>
        <p:spPr bwMode="auto">
          <a:xfrm>
            <a:off x="3984431" y="2685804"/>
            <a:ext cx="18802" cy="18802"/>
          </a:xfrm>
          <a:custGeom>
            <a:avLst/>
            <a:gdLst/>
            <a:ahLst/>
            <a:cxnLst>
              <a:cxn ang="0">
                <a:pos x="1" y="2"/>
              </a:cxn>
              <a:cxn ang="0">
                <a:pos x="2" y="1"/>
              </a:cxn>
              <a:cxn ang="0">
                <a:pos x="2" y="0"/>
              </a:cxn>
              <a:cxn ang="0">
                <a:pos x="1" y="2"/>
              </a:cxn>
              <a:cxn ang="0">
                <a:pos x="1" y="2"/>
              </a:cxn>
            </a:cxnLst>
            <a:rect l="0" t="0" r="r" b="b"/>
            <a:pathLst>
              <a:path w="3" h="3">
                <a:moveTo>
                  <a:pt x="1" y="2"/>
                </a:moveTo>
                <a:cubicBezTo>
                  <a:pt x="2" y="2"/>
                  <a:pt x="2" y="1"/>
                  <a:pt x="2" y="1"/>
                </a:cubicBezTo>
                <a:cubicBezTo>
                  <a:pt x="2" y="1"/>
                  <a:pt x="3" y="0"/>
                  <a:pt x="2" y="0"/>
                </a:cubicBezTo>
                <a:cubicBezTo>
                  <a:pt x="2" y="1"/>
                  <a:pt x="0" y="1"/>
                  <a:pt x="1" y="2"/>
                </a:cubicBezTo>
                <a:cubicBezTo>
                  <a:pt x="1" y="2"/>
                  <a:pt x="1" y="3"/>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9" name="Freeform 983"/>
          <p:cNvSpPr>
            <a:spLocks/>
          </p:cNvSpPr>
          <p:nvPr/>
        </p:nvSpPr>
        <p:spPr bwMode="auto">
          <a:xfrm>
            <a:off x="4008874" y="2704606"/>
            <a:ext cx="11281" cy="11281"/>
          </a:xfrm>
          <a:custGeom>
            <a:avLst/>
            <a:gdLst/>
            <a:ahLst/>
            <a:cxnLst>
              <a:cxn ang="0">
                <a:pos x="1" y="2"/>
              </a:cxn>
              <a:cxn ang="0">
                <a:pos x="1" y="1"/>
              </a:cxn>
              <a:cxn ang="0">
                <a:pos x="0" y="0"/>
              </a:cxn>
              <a:cxn ang="0">
                <a:pos x="0" y="1"/>
              </a:cxn>
              <a:cxn ang="0">
                <a:pos x="1" y="2"/>
              </a:cxn>
            </a:cxnLst>
            <a:rect l="0" t="0" r="r" b="b"/>
            <a:pathLst>
              <a:path w="2" h="2">
                <a:moveTo>
                  <a:pt x="1" y="2"/>
                </a:moveTo>
                <a:cubicBezTo>
                  <a:pt x="2" y="2"/>
                  <a:pt x="2" y="1"/>
                  <a:pt x="1" y="1"/>
                </a:cubicBezTo>
                <a:cubicBezTo>
                  <a:pt x="1" y="1"/>
                  <a:pt x="1" y="0"/>
                  <a:pt x="0" y="0"/>
                </a:cubicBezTo>
                <a:cubicBezTo>
                  <a:pt x="0" y="0"/>
                  <a:pt x="0" y="1"/>
                  <a:pt x="0"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0" name="Freeform 984"/>
          <p:cNvSpPr>
            <a:spLocks/>
          </p:cNvSpPr>
          <p:nvPr/>
        </p:nvSpPr>
        <p:spPr bwMode="auto">
          <a:xfrm>
            <a:off x="4027676" y="2759133"/>
            <a:ext cx="11281" cy="16922"/>
          </a:xfrm>
          <a:custGeom>
            <a:avLst/>
            <a:gdLst/>
            <a:ahLst/>
            <a:cxnLst>
              <a:cxn ang="0">
                <a:pos x="0" y="3"/>
              </a:cxn>
              <a:cxn ang="0">
                <a:pos x="2" y="2"/>
              </a:cxn>
              <a:cxn ang="0">
                <a:pos x="2" y="1"/>
              </a:cxn>
              <a:cxn ang="0">
                <a:pos x="2" y="1"/>
              </a:cxn>
              <a:cxn ang="0">
                <a:pos x="0" y="2"/>
              </a:cxn>
              <a:cxn ang="0">
                <a:pos x="0" y="3"/>
              </a:cxn>
            </a:cxnLst>
            <a:rect l="0" t="0" r="r" b="b"/>
            <a:pathLst>
              <a:path w="2" h="3">
                <a:moveTo>
                  <a:pt x="0" y="3"/>
                </a:moveTo>
                <a:cubicBezTo>
                  <a:pt x="1" y="3"/>
                  <a:pt x="1" y="2"/>
                  <a:pt x="2" y="2"/>
                </a:cubicBezTo>
                <a:cubicBezTo>
                  <a:pt x="2" y="1"/>
                  <a:pt x="2" y="2"/>
                  <a:pt x="2" y="1"/>
                </a:cubicBezTo>
                <a:cubicBezTo>
                  <a:pt x="2" y="0"/>
                  <a:pt x="2" y="0"/>
                  <a:pt x="2" y="1"/>
                </a:cubicBezTo>
                <a:cubicBezTo>
                  <a:pt x="1" y="1"/>
                  <a:pt x="0" y="2"/>
                  <a:pt x="0" y="2"/>
                </a:cubicBezTo>
                <a:cubicBezTo>
                  <a:pt x="0" y="2"/>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1" name="Freeform 985"/>
          <p:cNvSpPr>
            <a:spLocks/>
          </p:cNvSpPr>
          <p:nvPr/>
        </p:nvSpPr>
        <p:spPr bwMode="auto">
          <a:xfrm>
            <a:off x="3924265" y="2727169"/>
            <a:ext cx="84610" cy="48886"/>
          </a:xfrm>
          <a:custGeom>
            <a:avLst/>
            <a:gdLst/>
            <a:ahLst/>
            <a:cxnLst>
              <a:cxn ang="0">
                <a:pos x="13" y="4"/>
              </a:cxn>
              <a:cxn ang="0">
                <a:pos x="12" y="4"/>
              </a:cxn>
              <a:cxn ang="0">
                <a:pos x="12" y="3"/>
              </a:cxn>
              <a:cxn ang="0">
                <a:pos x="12" y="2"/>
              </a:cxn>
              <a:cxn ang="0">
                <a:pos x="11" y="0"/>
              </a:cxn>
              <a:cxn ang="0">
                <a:pos x="9" y="0"/>
              </a:cxn>
              <a:cxn ang="0">
                <a:pos x="6" y="0"/>
              </a:cxn>
              <a:cxn ang="0">
                <a:pos x="5" y="1"/>
              </a:cxn>
              <a:cxn ang="0">
                <a:pos x="5" y="1"/>
              </a:cxn>
              <a:cxn ang="0">
                <a:pos x="4" y="1"/>
              </a:cxn>
              <a:cxn ang="0">
                <a:pos x="4" y="2"/>
              </a:cxn>
              <a:cxn ang="0">
                <a:pos x="3" y="3"/>
              </a:cxn>
              <a:cxn ang="0">
                <a:pos x="2" y="4"/>
              </a:cxn>
              <a:cxn ang="0">
                <a:pos x="2" y="4"/>
              </a:cxn>
              <a:cxn ang="0">
                <a:pos x="0" y="5"/>
              </a:cxn>
              <a:cxn ang="0">
                <a:pos x="0" y="5"/>
              </a:cxn>
              <a:cxn ang="0">
                <a:pos x="2" y="6"/>
              </a:cxn>
              <a:cxn ang="0">
                <a:pos x="4" y="7"/>
              </a:cxn>
              <a:cxn ang="0">
                <a:pos x="4" y="7"/>
              </a:cxn>
              <a:cxn ang="0">
                <a:pos x="5" y="6"/>
              </a:cxn>
              <a:cxn ang="0">
                <a:pos x="5" y="6"/>
              </a:cxn>
              <a:cxn ang="0">
                <a:pos x="6" y="6"/>
              </a:cxn>
              <a:cxn ang="0">
                <a:pos x="7" y="6"/>
              </a:cxn>
              <a:cxn ang="0">
                <a:pos x="7" y="7"/>
              </a:cxn>
              <a:cxn ang="0">
                <a:pos x="8" y="7"/>
              </a:cxn>
              <a:cxn ang="0">
                <a:pos x="8" y="8"/>
              </a:cxn>
              <a:cxn ang="0">
                <a:pos x="8" y="8"/>
              </a:cxn>
              <a:cxn ang="0">
                <a:pos x="10" y="8"/>
              </a:cxn>
              <a:cxn ang="0">
                <a:pos x="11" y="8"/>
              </a:cxn>
              <a:cxn ang="0">
                <a:pos x="11" y="7"/>
              </a:cxn>
              <a:cxn ang="0">
                <a:pos x="13" y="6"/>
              </a:cxn>
              <a:cxn ang="0">
                <a:pos x="13" y="6"/>
              </a:cxn>
              <a:cxn ang="0">
                <a:pos x="12" y="5"/>
              </a:cxn>
              <a:cxn ang="0">
                <a:pos x="13" y="5"/>
              </a:cxn>
              <a:cxn ang="0">
                <a:pos x="14" y="6"/>
              </a:cxn>
              <a:cxn ang="0">
                <a:pos x="13" y="4"/>
              </a:cxn>
            </a:cxnLst>
            <a:rect l="0" t="0" r="r" b="b"/>
            <a:pathLst>
              <a:path w="14" h="8">
                <a:moveTo>
                  <a:pt x="13" y="4"/>
                </a:moveTo>
                <a:cubicBezTo>
                  <a:pt x="13" y="3"/>
                  <a:pt x="13" y="4"/>
                  <a:pt x="12" y="4"/>
                </a:cubicBezTo>
                <a:cubicBezTo>
                  <a:pt x="11" y="4"/>
                  <a:pt x="11" y="3"/>
                  <a:pt x="12" y="3"/>
                </a:cubicBezTo>
                <a:cubicBezTo>
                  <a:pt x="13" y="3"/>
                  <a:pt x="13" y="3"/>
                  <a:pt x="12" y="2"/>
                </a:cubicBezTo>
                <a:cubicBezTo>
                  <a:pt x="11" y="2"/>
                  <a:pt x="11" y="1"/>
                  <a:pt x="11" y="0"/>
                </a:cubicBezTo>
                <a:cubicBezTo>
                  <a:pt x="10" y="0"/>
                  <a:pt x="10" y="0"/>
                  <a:pt x="9" y="0"/>
                </a:cubicBezTo>
                <a:cubicBezTo>
                  <a:pt x="8" y="0"/>
                  <a:pt x="7" y="0"/>
                  <a:pt x="6" y="0"/>
                </a:cubicBezTo>
                <a:cubicBezTo>
                  <a:pt x="6" y="1"/>
                  <a:pt x="6" y="1"/>
                  <a:pt x="5" y="1"/>
                </a:cubicBezTo>
                <a:cubicBezTo>
                  <a:pt x="5" y="1"/>
                  <a:pt x="5" y="1"/>
                  <a:pt x="5" y="1"/>
                </a:cubicBezTo>
                <a:cubicBezTo>
                  <a:pt x="5" y="1"/>
                  <a:pt x="4" y="1"/>
                  <a:pt x="4" y="1"/>
                </a:cubicBezTo>
                <a:cubicBezTo>
                  <a:pt x="4" y="2"/>
                  <a:pt x="4" y="2"/>
                  <a:pt x="4" y="2"/>
                </a:cubicBezTo>
                <a:cubicBezTo>
                  <a:pt x="3" y="2"/>
                  <a:pt x="3" y="3"/>
                  <a:pt x="3" y="3"/>
                </a:cubicBezTo>
                <a:cubicBezTo>
                  <a:pt x="2" y="3"/>
                  <a:pt x="1" y="3"/>
                  <a:pt x="2" y="4"/>
                </a:cubicBezTo>
                <a:cubicBezTo>
                  <a:pt x="2" y="4"/>
                  <a:pt x="2" y="4"/>
                  <a:pt x="2" y="4"/>
                </a:cubicBezTo>
                <a:cubicBezTo>
                  <a:pt x="2" y="4"/>
                  <a:pt x="0" y="5"/>
                  <a:pt x="0" y="5"/>
                </a:cubicBezTo>
                <a:cubicBezTo>
                  <a:pt x="0" y="5"/>
                  <a:pt x="0" y="5"/>
                  <a:pt x="0" y="5"/>
                </a:cubicBezTo>
                <a:cubicBezTo>
                  <a:pt x="1" y="5"/>
                  <a:pt x="1" y="6"/>
                  <a:pt x="2" y="6"/>
                </a:cubicBezTo>
                <a:cubicBezTo>
                  <a:pt x="2" y="6"/>
                  <a:pt x="4" y="7"/>
                  <a:pt x="4" y="7"/>
                </a:cubicBezTo>
                <a:cubicBezTo>
                  <a:pt x="4" y="7"/>
                  <a:pt x="4" y="7"/>
                  <a:pt x="4" y="7"/>
                </a:cubicBezTo>
                <a:cubicBezTo>
                  <a:pt x="5" y="7"/>
                  <a:pt x="5" y="6"/>
                  <a:pt x="5" y="6"/>
                </a:cubicBezTo>
                <a:cubicBezTo>
                  <a:pt x="5" y="6"/>
                  <a:pt x="5" y="6"/>
                  <a:pt x="5" y="6"/>
                </a:cubicBezTo>
                <a:cubicBezTo>
                  <a:pt x="5" y="6"/>
                  <a:pt x="6" y="6"/>
                  <a:pt x="6" y="6"/>
                </a:cubicBezTo>
                <a:cubicBezTo>
                  <a:pt x="6" y="6"/>
                  <a:pt x="7" y="6"/>
                  <a:pt x="7" y="6"/>
                </a:cubicBezTo>
                <a:cubicBezTo>
                  <a:pt x="7" y="6"/>
                  <a:pt x="7" y="7"/>
                  <a:pt x="7" y="7"/>
                </a:cubicBezTo>
                <a:cubicBezTo>
                  <a:pt x="7" y="7"/>
                  <a:pt x="8" y="7"/>
                  <a:pt x="8" y="7"/>
                </a:cubicBezTo>
                <a:cubicBezTo>
                  <a:pt x="8" y="7"/>
                  <a:pt x="8" y="8"/>
                  <a:pt x="8" y="8"/>
                </a:cubicBezTo>
                <a:cubicBezTo>
                  <a:pt x="8" y="8"/>
                  <a:pt x="8" y="8"/>
                  <a:pt x="8" y="8"/>
                </a:cubicBezTo>
                <a:cubicBezTo>
                  <a:pt x="8" y="8"/>
                  <a:pt x="9" y="7"/>
                  <a:pt x="10" y="8"/>
                </a:cubicBezTo>
                <a:cubicBezTo>
                  <a:pt x="10" y="8"/>
                  <a:pt x="10" y="8"/>
                  <a:pt x="11" y="8"/>
                </a:cubicBezTo>
                <a:cubicBezTo>
                  <a:pt x="11" y="8"/>
                  <a:pt x="11" y="8"/>
                  <a:pt x="11" y="7"/>
                </a:cubicBezTo>
                <a:cubicBezTo>
                  <a:pt x="12" y="7"/>
                  <a:pt x="12" y="7"/>
                  <a:pt x="13" y="6"/>
                </a:cubicBezTo>
                <a:cubicBezTo>
                  <a:pt x="13" y="6"/>
                  <a:pt x="13" y="6"/>
                  <a:pt x="13" y="6"/>
                </a:cubicBezTo>
                <a:cubicBezTo>
                  <a:pt x="12" y="6"/>
                  <a:pt x="12" y="6"/>
                  <a:pt x="12" y="5"/>
                </a:cubicBezTo>
                <a:cubicBezTo>
                  <a:pt x="13" y="5"/>
                  <a:pt x="13" y="5"/>
                  <a:pt x="13" y="5"/>
                </a:cubicBezTo>
                <a:cubicBezTo>
                  <a:pt x="13" y="5"/>
                  <a:pt x="13" y="6"/>
                  <a:pt x="14" y="6"/>
                </a:cubicBezTo>
                <a:cubicBezTo>
                  <a:pt x="14" y="6"/>
                  <a:pt x="13" y="4"/>
                  <a:pt x="13" y="4"/>
                </a:cubicBezTo>
                <a:close/>
              </a:path>
            </a:pathLst>
          </a:custGeom>
          <a:solidFill>
            <a:srgbClr val="005C9E"/>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2" name="Freeform 986"/>
          <p:cNvSpPr>
            <a:spLocks/>
          </p:cNvSpPr>
          <p:nvPr/>
        </p:nvSpPr>
        <p:spPr bwMode="auto">
          <a:xfrm>
            <a:off x="4101005" y="2965956"/>
            <a:ext cx="5641" cy="5641"/>
          </a:xfrm>
          <a:custGeom>
            <a:avLst/>
            <a:gdLst/>
            <a:ahLst/>
            <a:cxnLst>
              <a:cxn ang="0">
                <a:pos x="1" y="0"/>
              </a:cxn>
              <a:cxn ang="0">
                <a:pos x="1" y="1"/>
              </a:cxn>
              <a:cxn ang="0">
                <a:pos x="1" y="1"/>
              </a:cxn>
              <a:cxn ang="0">
                <a:pos x="1" y="0"/>
              </a:cxn>
            </a:cxnLst>
            <a:rect l="0" t="0" r="r" b="b"/>
            <a:pathLst>
              <a:path w="1" h="1">
                <a:moveTo>
                  <a:pt x="1" y="0"/>
                </a:moveTo>
                <a:cubicBezTo>
                  <a:pt x="1" y="0"/>
                  <a:pt x="0" y="1"/>
                  <a:pt x="1" y="1"/>
                </a:cubicBezTo>
                <a:cubicBezTo>
                  <a:pt x="1" y="1"/>
                  <a:pt x="1" y="1"/>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3" name="Freeform 987"/>
          <p:cNvSpPr>
            <a:spLocks/>
          </p:cNvSpPr>
          <p:nvPr/>
        </p:nvSpPr>
        <p:spPr bwMode="auto">
          <a:xfrm>
            <a:off x="3856577" y="2715888"/>
            <a:ext cx="133495" cy="163579"/>
          </a:xfrm>
          <a:custGeom>
            <a:avLst/>
            <a:gdLst/>
            <a:ahLst/>
            <a:cxnLst>
              <a:cxn ang="0">
                <a:pos x="19" y="10"/>
              </a:cxn>
              <a:cxn ang="0">
                <a:pos x="18" y="9"/>
              </a:cxn>
              <a:cxn ang="0">
                <a:pos x="17" y="8"/>
              </a:cxn>
              <a:cxn ang="0">
                <a:pos x="16" y="8"/>
              </a:cxn>
              <a:cxn ang="0">
                <a:pos x="15" y="9"/>
              </a:cxn>
              <a:cxn ang="0">
                <a:pos x="11" y="7"/>
              </a:cxn>
              <a:cxn ang="0">
                <a:pos x="13" y="6"/>
              </a:cxn>
              <a:cxn ang="0">
                <a:pos x="14" y="5"/>
              </a:cxn>
              <a:cxn ang="0">
                <a:pos x="15" y="3"/>
              </a:cxn>
              <a:cxn ang="0">
                <a:pos x="16" y="2"/>
              </a:cxn>
              <a:cxn ang="0">
                <a:pos x="16" y="1"/>
              </a:cxn>
              <a:cxn ang="0">
                <a:pos x="15" y="1"/>
              </a:cxn>
              <a:cxn ang="0">
                <a:pos x="14" y="3"/>
              </a:cxn>
              <a:cxn ang="0">
                <a:pos x="13" y="1"/>
              </a:cxn>
              <a:cxn ang="0">
                <a:pos x="13" y="2"/>
              </a:cxn>
              <a:cxn ang="0">
                <a:pos x="12" y="2"/>
              </a:cxn>
              <a:cxn ang="0">
                <a:pos x="11" y="2"/>
              </a:cxn>
              <a:cxn ang="0">
                <a:pos x="9" y="5"/>
              </a:cxn>
              <a:cxn ang="0">
                <a:pos x="11" y="6"/>
              </a:cxn>
              <a:cxn ang="0">
                <a:pos x="10" y="8"/>
              </a:cxn>
              <a:cxn ang="0">
                <a:pos x="8" y="8"/>
              </a:cxn>
              <a:cxn ang="0">
                <a:pos x="6" y="8"/>
              </a:cxn>
              <a:cxn ang="0">
                <a:pos x="3" y="8"/>
              </a:cxn>
              <a:cxn ang="0">
                <a:pos x="2" y="8"/>
              </a:cxn>
              <a:cxn ang="0">
                <a:pos x="3" y="9"/>
              </a:cxn>
              <a:cxn ang="0">
                <a:pos x="4" y="11"/>
              </a:cxn>
              <a:cxn ang="0">
                <a:pos x="3" y="12"/>
              </a:cxn>
              <a:cxn ang="0">
                <a:pos x="2" y="13"/>
              </a:cxn>
              <a:cxn ang="0">
                <a:pos x="1" y="14"/>
              </a:cxn>
              <a:cxn ang="0">
                <a:pos x="4" y="15"/>
              </a:cxn>
              <a:cxn ang="0">
                <a:pos x="7" y="16"/>
              </a:cxn>
              <a:cxn ang="0">
                <a:pos x="6" y="16"/>
              </a:cxn>
              <a:cxn ang="0">
                <a:pos x="4" y="19"/>
              </a:cxn>
              <a:cxn ang="0">
                <a:pos x="6" y="19"/>
              </a:cxn>
              <a:cxn ang="0">
                <a:pos x="8" y="19"/>
              </a:cxn>
              <a:cxn ang="0">
                <a:pos x="3" y="20"/>
              </a:cxn>
              <a:cxn ang="0">
                <a:pos x="3" y="21"/>
              </a:cxn>
              <a:cxn ang="0">
                <a:pos x="2" y="22"/>
              </a:cxn>
              <a:cxn ang="0">
                <a:pos x="1" y="22"/>
              </a:cxn>
              <a:cxn ang="0">
                <a:pos x="1" y="22"/>
              </a:cxn>
              <a:cxn ang="0">
                <a:pos x="3" y="23"/>
              </a:cxn>
              <a:cxn ang="0">
                <a:pos x="1" y="23"/>
              </a:cxn>
              <a:cxn ang="0">
                <a:pos x="3" y="24"/>
              </a:cxn>
              <a:cxn ang="0">
                <a:pos x="2" y="26"/>
              </a:cxn>
              <a:cxn ang="0">
                <a:pos x="3" y="26"/>
              </a:cxn>
              <a:cxn ang="0">
                <a:pos x="3" y="27"/>
              </a:cxn>
              <a:cxn ang="0">
                <a:pos x="9" y="26"/>
              </a:cxn>
              <a:cxn ang="0">
                <a:pos x="11" y="25"/>
              </a:cxn>
              <a:cxn ang="0">
                <a:pos x="14" y="23"/>
              </a:cxn>
              <a:cxn ang="0">
                <a:pos x="17" y="22"/>
              </a:cxn>
              <a:cxn ang="0">
                <a:pos x="18" y="22"/>
              </a:cxn>
              <a:cxn ang="0">
                <a:pos x="20" y="22"/>
              </a:cxn>
              <a:cxn ang="0">
                <a:pos x="20" y="20"/>
              </a:cxn>
              <a:cxn ang="0">
                <a:pos x="22" y="16"/>
              </a:cxn>
              <a:cxn ang="0">
                <a:pos x="21" y="12"/>
              </a:cxn>
              <a:cxn ang="0">
                <a:pos x="21" y="10"/>
              </a:cxn>
              <a:cxn ang="0">
                <a:pos x="21" y="10"/>
              </a:cxn>
            </a:cxnLst>
            <a:rect l="0" t="0" r="r" b="b"/>
            <a:pathLst>
              <a:path w="22" h="27">
                <a:moveTo>
                  <a:pt x="19" y="10"/>
                </a:moveTo>
                <a:cubicBezTo>
                  <a:pt x="19" y="10"/>
                  <a:pt x="19" y="10"/>
                  <a:pt x="19" y="10"/>
                </a:cubicBezTo>
                <a:cubicBezTo>
                  <a:pt x="19" y="10"/>
                  <a:pt x="19" y="9"/>
                  <a:pt x="19" y="9"/>
                </a:cubicBezTo>
                <a:cubicBezTo>
                  <a:pt x="19" y="9"/>
                  <a:pt x="18" y="9"/>
                  <a:pt x="18" y="9"/>
                </a:cubicBezTo>
                <a:cubicBezTo>
                  <a:pt x="18" y="9"/>
                  <a:pt x="18" y="8"/>
                  <a:pt x="18" y="8"/>
                </a:cubicBezTo>
                <a:cubicBezTo>
                  <a:pt x="18" y="8"/>
                  <a:pt x="17" y="8"/>
                  <a:pt x="17" y="8"/>
                </a:cubicBezTo>
                <a:cubicBezTo>
                  <a:pt x="17" y="8"/>
                  <a:pt x="16" y="8"/>
                  <a:pt x="16" y="8"/>
                </a:cubicBezTo>
                <a:cubicBezTo>
                  <a:pt x="16" y="8"/>
                  <a:pt x="16" y="8"/>
                  <a:pt x="16" y="8"/>
                </a:cubicBezTo>
                <a:cubicBezTo>
                  <a:pt x="16" y="8"/>
                  <a:pt x="16" y="9"/>
                  <a:pt x="15" y="9"/>
                </a:cubicBezTo>
                <a:cubicBezTo>
                  <a:pt x="15" y="9"/>
                  <a:pt x="15" y="9"/>
                  <a:pt x="15" y="9"/>
                </a:cubicBezTo>
                <a:cubicBezTo>
                  <a:pt x="15" y="9"/>
                  <a:pt x="13" y="8"/>
                  <a:pt x="13" y="8"/>
                </a:cubicBezTo>
                <a:cubicBezTo>
                  <a:pt x="12" y="8"/>
                  <a:pt x="12" y="7"/>
                  <a:pt x="11" y="7"/>
                </a:cubicBezTo>
                <a:cubicBezTo>
                  <a:pt x="11" y="7"/>
                  <a:pt x="11" y="7"/>
                  <a:pt x="11" y="7"/>
                </a:cubicBezTo>
                <a:cubicBezTo>
                  <a:pt x="11" y="7"/>
                  <a:pt x="13" y="6"/>
                  <a:pt x="13" y="6"/>
                </a:cubicBezTo>
                <a:cubicBezTo>
                  <a:pt x="13" y="6"/>
                  <a:pt x="13" y="6"/>
                  <a:pt x="13" y="6"/>
                </a:cubicBezTo>
                <a:cubicBezTo>
                  <a:pt x="12" y="5"/>
                  <a:pt x="13" y="5"/>
                  <a:pt x="14" y="5"/>
                </a:cubicBezTo>
                <a:cubicBezTo>
                  <a:pt x="14" y="5"/>
                  <a:pt x="14" y="4"/>
                  <a:pt x="15" y="4"/>
                </a:cubicBezTo>
                <a:cubicBezTo>
                  <a:pt x="15" y="4"/>
                  <a:pt x="15" y="4"/>
                  <a:pt x="15" y="3"/>
                </a:cubicBezTo>
                <a:cubicBezTo>
                  <a:pt x="15" y="3"/>
                  <a:pt x="16" y="3"/>
                  <a:pt x="16" y="3"/>
                </a:cubicBezTo>
                <a:cubicBezTo>
                  <a:pt x="16" y="3"/>
                  <a:pt x="16" y="2"/>
                  <a:pt x="16" y="2"/>
                </a:cubicBezTo>
                <a:cubicBezTo>
                  <a:pt x="16" y="2"/>
                  <a:pt x="16" y="2"/>
                  <a:pt x="17" y="2"/>
                </a:cubicBezTo>
                <a:cubicBezTo>
                  <a:pt x="18" y="1"/>
                  <a:pt x="16" y="1"/>
                  <a:pt x="16" y="1"/>
                </a:cubicBezTo>
                <a:cubicBezTo>
                  <a:pt x="15" y="0"/>
                  <a:pt x="15" y="1"/>
                  <a:pt x="16" y="1"/>
                </a:cubicBezTo>
                <a:cubicBezTo>
                  <a:pt x="16" y="1"/>
                  <a:pt x="15" y="1"/>
                  <a:pt x="15" y="1"/>
                </a:cubicBezTo>
                <a:cubicBezTo>
                  <a:pt x="15" y="1"/>
                  <a:pt x="15" y="1"/>
                  <a:pt x="15" y="2"/>
                </a:cubicBezTo>
                <a:cubicBezTo>
                  <a:pt x="15" y="3"/>
                  <a:pt x="14" y="3"/>
                  <a:pt x="14" y="3"/>
                </a:cubicBezTo>
                <a:cubicBezTo>
                  <a:pt x="14" y="3"/>
                  <a:pt x="14" y="2"/>
                  <a:pt x="14" y="2"/>
                </a:cubicBezTo>
                <a:cubicBezTo>
                  <a:pt x="14" y="2"/>
                  <a:pt x="14" y="1"/>
                  <a:pt x="13" y="1"/>
                </a:cubicBezTo>
                <a:cubicBezTo>
                  <a:pt x="13" y="1"/>
                  <a:pt x="13" y="2"/>
                  <a:pt x="13" y="2"/>
                </a:cubicBezTo>
                <a:cubicBezTo>
                  <a:pt x="13" y="3"/>
                  <a:pt x="13" y="2"/>
                  <a:pt x="13" y="2"/>
                </a:cubicBezTo>
                <a:cubicBezTo>
                  <a:pt x="13" y="1"/>
                  <a:pt x="13" y="2"/>
                  <a:pt x="13" y="2"/>
                </a:cubicBezTo>
                <a:cubicBezTo>
                  <a:pt x="12" y="2"/>
                  <a:pt x="12" y="2"/>
                  <a:pt x="12" y="2"/>
                </a:cubicBezTo>
                <a:cubicBezTo>
                  <a:pt x="12" y="2"/>
                  <a:pt x="12" y="2"/>
                  <a:pt x="12" y="2"/>
                </a:cubicBezTo>
                <a:cubicBezTo>
                  <a:pt x="12" y="2"/>
                  <a:pt x="11" y="2"/>
                  <a:pt x="11" y="2"/>
                </a:cubicBezTo>
                <a:cubicBezTo>
                  <a:pt x="10" y="2"/>
                  <a:pt x="10" y="3"/>
                  <a:pt x="10" y="4"/>
                </a:cubicBezTo>
                <a:cubicBezTo>
                  <a:pt x="9" y="5"/>
                  <a:pt x="9" y="5"/>
                  <a:pt x="9" y="5"/>
                </a:cubicBezTo>
                <a:cubicBezTo>
                  <a:pt x="8" y="5"/>
                  <a:pt x="9" y="6"/>
                  <a:pt x="10" y="6"/>
                </a:cubicBezTo>
                <a:cubicBezTo>
                  <a:pt x="12" y="6"/>
                  <a:pt x="11" y="6"/>
                  <a:pt x="11" y="6"/>
                </a:cubicBezTo>
                <a:cubicBezTo>
                  <a:pt x="11" y="6"/>
                  <a:pt x="11" y="7"/>
                  <a:pt x="10" y="7"/>
                </a:cubicBezTo>
                <a:cubicBezTo>
                  <a:pt x="10" y="7"/>
                  <a:pt x="10" y="7"/>
                  <a:pt x="10" y="8"/>
                </a:cubicBezTo>
                <a:cubicBezTo>
                  <a:pt x="10" y="8"/>
                  <a:pt x="10" y="8"/>
                  <a:pt x="10" y="8"/>
                </a:cubicBezTo>
                <a:cubicBezTo>
                  <a:pt x="9" y="8"/>
                  <a:pt x="8" y="8"/>
                  <a:pt x="8" y="8"/>
                </a:cubicBezTo>
                <a:cubicBezTo>
                  <a:pt x="7" y="8"/>
                  <a:pt x="7" y="8"/>
                  <a:pt x="7" y="9"/>
                </a:cubicBezTo>
                <a:cubicBezTo>
                  <a:pt x="6" y="9"/>
                  <a:pt x="6" y="9"/>
                  <a:pt x="6" y="8"/>
                </a:cubicBezTo>
                <a:cubicBezTo>
                  <a:pt x="6" y="8"/>
                  <a:pt x="5" y="8"/>
                  <a:pt x="5" y="8"/>
                </a:cubicBezTo>
                <a:cubicBezTo>
                  <a:pt x="4" y="8"/>
                  <a:pt x="3" y="8"/>
                  <a:pt x="3" y="8"/>
                </a:cubicBezTo>
                <a:cubicBezTo>
                  <a:pt x="3" y="8"/>
                  <a:pt x="3" y="8"/>
                  <a:pt x="3" y="8"/>
                </a:cubicBezTo>
                <a:cubicBezTo>
                  <a:pt x="3" y="9"/>
                  <a:pt x="2" y="9"/>
                  <a:pt x="2" y="8"/>
                </a:cubicBezTo>
                <a:cubicBezTo>
                  <a:pt x="2" y="8"/>
                  <a:pt x="2" y="8"/>
                  <a:pt x="2" y="8"/>
                </a:cubicBezTo>
                <a:cubicBezTo>
                  <a:pt x="2" y="9"/>
                  <a:pt x="2" y="9"/>
                  <a:pt x="3" y="9"/>
                </a:cubicBezTo>
                <a:cubicBezTo>
                  <a:pt x="3" y="9"/>
                  <a:pt x="3" y="10"/>
                  <a:pt x="2" y="11"/>
                </a:cubicBezTo>
                <a:cubicBezTo>
                  <a:pt x="2" y="11"/>
                  <a:pt x="3" y="11"/>
                  <a:pt x="4" y="11"/>
                </a:cubicBezTo>
                <a:cubicBezTo>
                  <a:pt x="5" y="11"/>
                  <a:pt x="4" y="11"/>
                  <a:pt x="3" y="12"/>
                </a:cubicBezTo>
                <a:cubicBezTo>
                  <a:pt x="3" y="12"/>
                  <a:pt x="3" y="12"/>
                  <a:pt x="3" y="12"/>
                </a:cubicBezTo>
                <a:cubicBezTo>
                  <a:pt x="4" y="13"/>
                  <a:pt x="3" y="13"/>
                  <a:pt x="3" y="13"/>
                </a:cubicBezTo>
                <a:cubicBezTo>
                  <a:pt x="2" y="13"/>
                  <a:pt x="2" y="13"/>
                  <a:pt x="2" y="13"/>
                </a:cubicBezTo>
                <a:cubicBezTo>
                  <a:pt x="1" y="13"/>
                  <a:pt x="1" y="13"/>
                  <a:pt x="1" y="13"/>
                </a:cubicBezTo>
                <a:cubicBezTo>
                  <a:pt x="1" y="14"/>
                  <a:pt x="2" y="14"/>
                  <a:pt x="1" y="14"/>
                </a:cubicBezTo>
                <a:cubicBezTo>
                  <a:pt x="1" y="14"/>
                  <a:pt x="3" y="14"/>
                  <a:pt x="3" y="14"/>
                </a:cubicBezTo>
                <a:cubicBezTo>
                  <a:pt x="4" y="14"/>
                  <a:pt x="5" y="14"/>
                  <a:pt x="4" y="15"/>
                </a:cubicBezTo>
                <a:cubicBezTo>
                  <a:pt x="4" y="15"/>
                  <a:pt x="6" y="15"/>
                  <a:pt x="7" y="15"/>
                </a:cubicBezTo>
                <a:cubicBezTo>
                  <a:pt x="8" y="15"/>
                  <a:pt x="7" y="15"/>
                  <a:pt x="7" y="16"/>
                </a:cubicBezTo>
                <a:cubicBezTo>
                  <a:pt x="7" y="16"/>
                  <a:pt x="6" y="16"/>
                  <a:pt x="6" y="16"/>
                </a:cubicBezTo>
                <a:cubicBezTo>
                  <a:pt x="6" y="16"/>
                  <a:pt x="6" y="16"/>
                  <a:pt x="6" y="16"/>
                </a:cubicBezTo>
                <a:cubicBezTo>
                  <a:pt x="5" y="16"/>
                  <a:pt x="5" y="17"/>
                  <a:pt x="5" y="18"/>
                </a:cubicBezTo>
                <a:cubicBezTo>
                  <a:pt x="5" y="19"/>
                  <a:pt x="4" y="18"/>
                  <a:pt x="4" y="19"/>
                </a:cubicBezTo>
                <a:cubicBezTo>
                  <a:pt x="3" y="19"/>
                  <a:pt x="3" y="20"/>
                  <a:pt x="3" y="19"/>
                </a:cubicBezTo>
                <a:cubicBezTo>
                  <a:pt x="4" y="19"/>
                  <a:pt x="6" y="19"/>
                  <a:pt x="6" y="19"/>
                </a:cubicBezTo>
                <a:cubicBezTo>
                  <a:pt x="7" y="18"/>
                  <a:pt x="7" y="18"/>
                  <a:pt x="8" y="19"/>
                </a:cubicBezTo>
                <a:cubicBezTo>
                  <a:pt x="8" y="19"/>
                  <a:pt x="8" y="19"/>
                  <a:pt x="8" y="19"/>
                </a:cubicBezTo>
                <a:cubicBezTo>
                  <a:pt x="8" y="19"/>
                  <a:pt x="5" y="20"/>
                  <a:pt x="4" y="20"/>
                </a:cubicBezTo>
                <a:cubicBezTo>
                  <a:pt x="4" y="19"/>
                  <a:pt x="4" y="20"/>
                  <a:pt x="3" y="20"/>
                </a:cubicBezTo>
                <a:cubicBezTo>
                  <a:pt x="3" y="21"/>
                  <a:pt x="3" y="21"/>
                  <a:pt x="3" y="21"/>
                </a:cubicBezTo>
                <a:cubicBezTo>
                  <a:pt x="3" y="21"/>
                  <a:pt x="3" y="21"/>
                  <a:pt x="3" y="21"/>
                </a:cubicBezTo>
                <a:cubicBezTo>
                  <a:pt x="4" y="22"/>
                  <a:pt x="3" y="22"/>
                  <a:pt x="3" y="22"/>
                </a:cubicBezTo>
                <a:cubicBezTo>
                  <a:pt x="2" y="22"/>
                  <a:pt x="2" y="22"/>
                  <a:pt x="2" y="22"/>
                </a:cubicBezTo>
                <a:cubicBezTo>
                  <a:pt x="2" y="21"/>
                  <a:pt x="2" y="22"/>
                  <a:pt x="2" y="22"/>
                </a:cubicBezTo>
                <a:cubicBezTo>
                  <a:pt x="1" y="22"/>
                  <a:pt x="1" y="22"/>
                  <a:pt x="1" y="22"/>
                </a:cubicBezTo>
                <a:cubicBezTo>
                  <a:pt x="1" y="21"/>
                  <a:pt x="1" y="22"/>
                  <a:pt x="0" y="22"/>
                </a:cubicBezTo>
                <a:cubicBezTo>
                  <a:pt x="0" y="22"/>
                  <a:pt x="0" y="22"/>
                  <a:pt x="1" y="22"/>
                </a:cubicBezTo>
                <a:cubicBezTo>
                  <a:pt x="1" y="23"/>
                  <a:pt x="2" y="23"/>
                  <a:pt x="3" y="22"/>
                </a:cubicBezTo>
                <a:cubicBezTo>
                  <a:pt x="3" y="22"/>
                  <a:pt x="3" y="23"/>
                  <a:pt x="3" y="23"/>
                </a:cubicBezTo>
                <a:cubicBezTo>
                  <a:pt x="3" y="23"/>
                  <a:pt x="3" y="23"/>
                  <a:pt x="3" y="23"/>
                </a:cubicBezTo>
                <a:cubicBezTo>
                  <a:pt x="2" y="23"/>
                  <a:pt x="2" y="23"/>
                  <a:pt x="1" y="23"/>
                </a:cubicBezTo>
                <a:cubicBezTo>
                  <a:pt x="1" y="23"/>
                  <a:pt x="1" y="23"/>
                  <a:pt x="1" y="24"/>
                </a:cubicBezTo>
                <a:cubicBezTo>
                  <a:pt x="0" y="25"/>
                  <a:pt x="2" y="25"/>
                  <a:pt x="3" y="24"/>
                </a:cubicBezTo>
                <a:cubicBezTo>
                  <a:pt x="4" y="24"/>
                  <a:pt x="4" y="25"/>
                  <a:pt x="4" y="25"/>
                </a:cubicBezTo>
                <a:cubicBezTo>
                  <a:pt x="4" y="25"/>
                  <a:pt x="3" y="26"/>
                  <a:pt x="2" y="26"/>
                </a:cubicBezTo>
                <a:cubicBezTo>
                  <a:pt x="1" y="27"/>
                  <a:pt x="3" y="26"/>
                  <a:pt x="3" y="26"/>
                </a:cubicBezTo>
                <a:cubicBezTo>
                  <a:pt x="4" y="26"/>
                  <a:pt x="4" y="26"/>
                  <a:pt x="3" y="26"/>
                </a:cubicBezTo>
                <a:cubicBezTo>
                  <a:pt x="3" y="26"/>
                  <a:pt x="3" y="26"/>
                  <a:pt x="4" y="26"/>
                </a:cubicBezTo>
                <a:cubicBezTo>
                  <a:pt x="4" y="26"/>
                  <a:pt x="4" y="27"/>
                  <a:pt x="3" y="27"/>
                </a:cubicBezTo>
                <a:cubicBezTo>
                  <a:pt x="3" y="27"/>
                  <a:pt x="4" y="27"/>
                  <a:pt x="5" y="27"/>
                </a:cubicBezTo>
                <a:cubicBezTo>
                  <a:pt x="6" y="27"/>
                  <a:pt x="8" y="27"/>
                  <a:pt x="9" y="26"/>
                </a:cubicBezTo>
                <a:cubicBezTo>
                  <a:pt x="10" y="26"/>
                  <a:pt x="10" y="25"/>
                  <a:pt x="10" y="25"/>
                </a:cubicBezTo>
                <a:cubicBezTo>
                  <a:pt x="10" y="25"/>
                  <a:pt x="10" y="25"/>
                  <a:pt x="11" y="25"/>
                </a:cubicBezTo>
                <a:cubicBezTo>
                  <a:pt x="11" y="25"/>
                  <a:pt x="11" y="25"/>
                  <a:pt x="12" y="24"/>
                </a:cubicBezTo>
                <a:cubicBezTo>
                  <a:pt x="13" y="23"/>
                  <a:pt x="13" y="24"/>
                  <a:pt x="14" y="23"/>
                </a:cubicBezTo>
                <a:cubicBezTo>
                  <a:pt x="15" y="23"/>
                  <a:pt x="15" y="23"/>
                  <a:pt x="16" y="23"/>
                </a:cubicBezTo>
                <a:cubicBezTo>
                  <a:pt x="17" y="22"/>
                  <a:pt x="17" y="22"/>
                  <a:pt x="17" y="22"/>
                </a:cubicBezTo>
                <a:cubicBezTo>
                  <a:pt x="17" y="21"/>
                  <a:pt x="17" y="22"/>
                  <a:pt x="17" y="22"/>
                </a:cubicBezTo>
                <a:cubicBezTo>
                  <a:pt x="17" y="23"/>
                  <a:pt x="18" y="22"/>
                  <a:pt x="18" y="22"/>
                </a:cubicBezTo>
                <a:cubicBezTo>
                  <a:pt x="18" y="22"/>
                  <a:pt x="19" y="22"/>
                  <a:pt x="20" y="22"/>
                </a:cubicBezTo>
                <a:cubicBezTo>
                  <a:pt x="20" y="22"/>
                  <a:pt x="20" y="22"/>
                  <a:pt x="20" y="22"/>
                </a:cubicBezTo>
                <a:cubicBezTo>
                  <a:pt x="19" y="21"/>
                  <a:pt x="20" y="21"/>
                  <a:pt x="20" y="21"/>
                </a:cubicBezTo>
                <a:cubicBezTo>
                  <a:pt x="20" y="21"/>
                  <a:pt x="20" y="21"/>
                  <a:pt x="20" y="20"/>
                </a:cubicBezTo>
                <a:cubicBezTo>
                  <a:pt x="21" y="20"/>
                  <a:pt x="21" y="19"/>
                  <a:pt x="22" y="18"/>
                </a:cubicBezTo>
                <a:cubicBezTo>
                  <a:pt x="22" y="17"/>
                  <a:pt x="22" y="16"/>
                  <a:pt x="22" y="16"/>
                </a:cubicBezTo>
                <a:cubicBezTo>
                  <a:pt x="21" y="15"/>
                  <a:pt x="22" y="14"/>
                  <a:pt x="22" y="14"/>
                </a:cubicBezTo>
                <a:cubicBezTo>
                  <a:pt x="22" y="13"/>
                  <a:pt x="21" y="12"/>
                  <a:pt x="21" y="12"/>
                </a:cubicBezTo>
                <a:cubicBezTo>
                  <a:pt x="21" y="12"/>
                  <a:pt x="20" y="11"/>
                  <a:pt x="20" y="11"/>
                </a:cubicBezTo>
                <a:cubicBezTo>
                  <a:pt x="20" y="10"/>
                  <a:pt x="21" y="10"/>
                  <a:pt x="21" y="10"/>
                </a:cubicBezTo>
                <a:cubicBezTo>
                  <a:pt x="21" y="10"/>
                  <a:pt x="21" y="10"/>
                  <a:pt x="21" y="10"/>
                </a:cubicBezTo>
                <a:cubicBezTo>
                  <a:pt x="21" y="10"/>
                  <a:pt x="21" y="10"/>
                  <a:pt x="21" y="10"/>
                </a:cubicBezTo>
                <a:cubicBezTo>
                  <a:pt x="20" y="9"/>
                  <a:pt x="19" y="10"/>
                  <a:pt x="19" y="1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4" name="Freeform 988"/>
          <p:cNvSpPr>
            <a:spLocks/>
          </p:cNvSpPr>
          <p:nvPr/>
        </p:nvSpPr>
        <p:spPr bwMode="auto">
          <a:xfrm>
            <a:off x="3862218" y="2770414"/>
            <a:ext cx="7521" cy="13161"/>
          </a:xfrm>
          <a:custGeom>
            <a:avLst/>
            <a:gdLst/>
            <a:ahLst/>
            <a:cxnLst>
              <a:cxn ang="0">
                <a:pos x="1" y="1"/>
              </a:cxn>
              <a:cxn ang="0">
                <a:pos x="0" y="1"/>
              </a:cxn>
              <a:cxn ang="0">
                <a:pos x="1" y="1"/>
              </a:cxn>
            </a:cxnLst>
            <a:rect l="0" t="0" r="r" b="b"/>
            <a:pathLst>
              <a:path w="1" h="2">
                <a:moveTo>
                  <a:pt x="1" y="1"/>
                </a:moveTo>
                <a:cubicBezTo>
                  <a:pt x="1" y="0"/>
                  <a:pt x="0" y="1"/>
                  <a:pt x="0" y="1"/>
                </a:cubicBezTo>
                <a:cubicBezTo>
                  <a:pt x="0" y="1"/>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5" name="Freeform 989"/>
          <p:cNvSpPr>
            <a:spLocks/>
          </p:cNvSpPr>
          <p:nvPr/>
        </p:nvSpPr>
        <p:spPr bwMode="auto">
          <a:xfrm>
            <a:off x="1972603" y="1159071"/>
            <a:ext cx="1842609" cy="1363155"/>
          </a:xfrm>
          <a:custGeom>
            <a:avLst/>
            <a:gdLst/>
            <a:ahLst/>
            <a:cxnLst>
              <a:cxn ang="0">
                <a:pos x="224" y="142"/>
              </a:cxn>
              <a:cxn ang="0">
                <a:pos x="229" y="138"/>
              </a:cxn>
              <a:cxn ang="0">
                <a:pos x="222" y="124"/>
              </a:cxn>
              <a:cxn ang="0">
                <a:pos x="254" y="135"/>
              </a:cxn>
              <a:cxn ang="0">
                <a:pos x="251" y="128"/>
              </a:cxn>
              <a:cxn ang="0">
                <a:pos x="240" y="120"/>
              </a:cxn>
              <a:cxn ang="0">
                <a:pos x="227" y="114"/>
              </a:cxn>
              <a:cxn ang="0">
                <a:pos x="243" y="109"/>
              </a:cxn>
              <a:cxn ang="0">
                <a:pos x="252" y="103"/>
              </a:cxn>
              <a:cxn ang="0">
                <a:pos x="259" y="94"/>
              </a:cxn>
              <a:cxn ang="0">
                <a:pos x="264" y="85"/>
              </a:cxn>
              <a:cxn ang="0">
                <a:pos x="251" y="78"/>
              </a:cxn>
              <a:cxn ang="0">
                <a:pos x="268" y="73"/>
              </a:cxn>
              <a:cxn ang="0">
                <a:pos x="258" y="59"/>
              </a:cxn>
              <a:cxn ang="0">
                <a:pos x="265" y="47"/>
              </a:cxn>
              <a:cxn ang="0">
                <a:pos x="261" y="36"/>
              </a:cxn>
              <a:cxn ang="0">
                <a:pos x="262" y="26"/>
              </a:cxn>
              <a:cxn ang="0">
                <a:pos x="231" y="25"/>
              </a:cxn>
              <a:cxn ang="0">
                <a:pos x="243" y="10"/>
              </a:cxn>
              <a:cxn ang="0">
                <a:pos x="205" y="7"/>
              </a:cxn>
              <a:cxn ang="0">
                <a:pos x="178" y="6"/>
              </a:cxn>
              <a:cxn ang="0">
                <a:pos x="140" y="6"/>
              </a:cxn>
              <a:cxn ang="0">
                <a:pos x="143" y="15"/>
              </a:cxn>
              <a:cxn ang="0">
                <a:pos x="112" y="21"/>
              </a:cxn>
              <a:cxn ang="0">
                <a:pos x="90" y="16"/>
              </a:cxn>
              <a:cxn ang="0">
                <a:pos x="59" y="29"/>
              </a:cxn>
              <a:cxn ang="0">
                <a:pos x="43" y="43"/>
              </a:cxn>
              <a:cxn ang="0">
                <a:pos x="2" y="61"/>
              </a:cxn>
              <a:cxn ang="0">
                <a:pos x="24" y="74"/>
              </a:cxn>
              <a:cxn ang="0">
                <a:pos x="30" y="84"/>
              </a:cxn>
              <a:cxn ang="0">
                <a:pos x="73" y="94"/>
              </a:cxn>
              <a:cxn ang="0">
                <a:pos x="85" y="109"/>
              </a:cxn>
              <a:cxn ang="0">
                <a:pos x="90" y="121"/>
              </a:cxn>
              <a:cxn ang="0">
                <a:pos x="99" y="126"/>
              </a:cxn>
              <a:cxn ang="0">
                <a:pos x="107" y="133"/>
              </a:cxn>
              <a:cxn ang="0">
                <a:pos x="111" y="139"/>
              </a:cxn>
              <a:cxn ang="0">
                <a:pos x="113" y="147"/>
              </a:cxn>
              <a:cxn ang="0">
                <a:pos x="105" y="156"/>
              </a:cxn>
              <a:cxn ang="0">
                <a:pos x="110" y="160"/>
              </a:cxn>
              <a:cxn ang="0">
                <a:pos x="96" y="164"/>
              </a:cxn>
              <a:cxn ang="0">
                <a:pos x="101" y="163"/>
              </a:cxn>
              <a:cxn ang="0">
                <a:pos x="97" y="169"/>
              </a:cxn>
              <a:cxn ang="0">
                <a:pos x="101" y="174"/>
              </a:cxn>
              <a:cxn ang="0">
                <a:pos x="100" y="178"/>
              </a:cxn>
              <a:cxn ang="0">
                <a:pos x="102" y="183"/>
              </a:cxn>
              <a:cxn ang="0">
                <a:pos x="107" y="189"/>
              </a:cxn>
              <a:cxn ang="0">
                <a:pos x="111" y="189"/>
              </a:cxn>
              <a:cxn ang="0">
                <a:pos x="107" y="195"/>
              </a:cxn>
              <a:cxn ang="0">
                <a:pos x="113" y="201"/>
              </a:cxn>
              <a:cxn ang="0">
                <a:pos x="118" y="210"/>
              </a:cxn>
              <a:cxn ang="0">
                <a:pos x="126" y="217"/>
              </a:cxn>
              <a:cxn ang="0">
                <a:pos x="134" y="217"/>
              </a:cxn>
              <a:cxn ang="0">
                <a:pos x="140" y="218"/>
              </a:cxn>
              <a:cxn ang="0">
                <a:pos x="143" y="219"/>
              </a:cxn>
              <a:cxn ang="0">
                <a:pos x="149" y="216"/>
              </a:cxn>
              <a:cxn ang="0">
                <a:pos x="151" y="209"/>
              </a:cxn>
              <a:cxn ang="0">
                <a:pos x="155" y="201"/>
              </a:cxn>
              <a:cxn ang="0">
                <a:pos x="157" y="197"/>
              </a:cxn>
              <a:cxn ang="0">
                <a:pos x="161" y="190"/>
              </a:cxn>
              <a:cxn ang="0">
                <a:pos x="173" y="176"/>
              </a:cxn>
              <a:cxn ang="0">
                <a:pos x="185" y="174"/>
              </a:cxn>
              <a:cxn ang="0">
                <a:pos x="201" y="158"/>
              </a:cxn>
              <a:cxn ang="0">
                <a:pos x="222" y="156"/>
              </a:cxn>
            </a:cxnLst>
            <a:rect l="0" t="0" r="r" b="b"/>
            <a:pathLst>
              <a:path w="303" h="224">
                <a:moveTo>
                  <a:pt x="240" y="148"/>
                </a:moveTo>
                <a:cubicBezTo>
                  <a:pt x="240" y="148"/>
                  <a:pt x="240" y="148"/>
                  <a:pt x="240" y="148"/>
                </a:cubicBezTo>
                <a:cubicBezTo>
                  <a:pt x="240" y="149"/>
                  <a:pt x="241" y="148"/>
                  <a:pt x="242" y="148"/>
                </a:cubicBezTo>
                <a:cubicBezTo>
                  <a:pt x="243" y="148"/>
                  <a:pt x="243" y="147"/>
                  <a:pt x="242" y="147"/>
                </a:cubicBezTo>
                <a:cubicBezTo>
                  <a:pt x="241" y="146"/>
                  <a:pt x="242" y="146"/>
                  <a:pt x="242" y="147"/>
                </a:cubicBezTo>
                <a:cubicBezTo>
                  <a:pt x="242" y="147"/>
                  <a:pt x="242" y="147"/>
                  <a:pt x="243" y="147"/>
                </a:cubicBezTo>
                <a:cubicBezTo>
                  <a:pt x="243" y="147"/>
                  <a:pt x="243" y="146"/>
                  <a:pt x="243" y="147"/>
                </a:cubicBezTo>
                <a:cubicBezTo>
                  <a:pt x="244" y="148"/>
                  <a:pt x="244" y="147"/>
                  <a:pt x="244" y="147"/>
                </a:cubicBezTo>
                <a:cubicBezTo>
                  <a:pt x="244" y="146"/>
                  <a:pt x="245" y="146"/>
                  <a:pt x="244" y="145"/>
                </a:cubicBezTo>
                <a:cubicBezTo>
                  <a:pt x="243" y="145"/>
                  <a:pt x="246" y="145"/>
                  <a:pt x="246" y="145"/>
                </a:cubicBezTo>
                <a:cubicBezTo>
                  <a:pt x="247" y="145"/>
                  <a:pt x="247" y="145"/>
                  <a:pt x="246" y="145"/>
                </a:cubicBezTo>
                <a:cubicBezTo>
                  <a:pt x="246" y="144"/>
                  <a:pt x="247" y="145"/>
                  <a:pt x="247" y="145"/>
                </a:cubicBezTo>
                <a:cubicBezTo>
                  <a:pt x="248" y="145"/>
                  <a:pt x="248" y="145"/>
                  <a:pt x="248" y="145"/>
                </a:cubicBezTo>
                <a:cubicBezTo>
                  <a:pt x="248" y="144"/>
                  <a:pt x="247" y="144"/>
                  <a:pt x="247" y="144"/>
                </a:cubicBezTo>
                <a:cubicBezTo>
                  <a:pt x="246" y="144"/>
                  <a:pt x="247" y="144"/>
                  <a:pt x="249" y="144"/>
                </a:cubicBezTo>
                <a:cubicBezTo>
                  <a:pt x="250" y="143"/>
                  <a:pt x="251" y="143"/>
                  <a:pt x="252" y="142"/>
                </a:cubicBezTo>
                <a:cubicBezTo>
                  <a:pt x="253" y="141"/>
                  <a:pt x="251" y="141"/>
                  <a:pt x="251" y="141"/>
                </a:cubicBezTo>
                <a:cubicBezTo>
                  <a:pt x="251" y="141"/>
                  <a:pt x="245" y="141"/>
                  <a:pt x="244" y="141"/>
                </a:cubicBezTo>
                <a:cubicBezTo>
                  <a:pt x="242" y="141"/>
                  <a:pt x="240" y="141"/>
                  <a:pt x="239" y="140"/>
                </a:cubicBezTo>
                <a:cubicBezTo>
                  <a:pt x="239" y="140"/>
                  <a:pt x="239" y="140"/>
                  <a:pt x="238" y="140"/>
                </a:cubicBezTo>
                <a:cubicBezTo>
                  <a:pt x="238" y="140"/>
                  <a:pt x="237" y="140"/>
                  <a:pt x="237" y="140"/>
                </a:cubicBezTo>
                <a:cubicBezTo>
                  <a:pt x="237" y="140"/>
                  <a:pt x="236" y="140"/>
                  <a:pt x="237" y="139"/>
                </a:cubicBezTo>
                <a:cubicBezTo>
                  <a:pt x="237" y="139"/>
                  <a:pt x="235" y="140"/>
                  <a:pt x="235" y="140"/>
                </a:cubicBezTo>
                <a:cubicBezTo>
                  <a:pt x="233" y="141"/>
                  <a:pt x="228" y="142"/>
                  <a:pt x="228" y="142"/>
                </a:cubicBezTo>
                <a:cubicBezTo>
                  <a:pt x="227" y="142"/>
                  <a:pt x="227" y="142"/>
                  <a:pt x="226" y="143"/>
                </a:cubicBezTo>
                <a:cubicBezTo>
                  <a:pt x="226" y="144"/>
                  <a:pt x="222" y="143"/>
                  <a:pt x="221" y="142"/>
                </a:cubicBezTo>
                <a:cubicBezTo>
                  <a:pt x="220" y="142"/>
                  <a:pt x="221" y="142"/>
                  <a:pt x="221" y="142"/>
                </a:cubicBezTo>
                <a:cubicBezTo>
                  <a:pt x="222" y="142"/>
                  <a:pt x="222" y="142"/>
                  <a:pt x="223" y="142"/>
                </a:cubicBezTo>
                <a:cubicBezTo>
                  <a:pt x="224" y="142"/>
                  <a:pt x="224" y="142"/>
                  <a:pt x="224" y="142"/>
                </a:cubicBezTo>
                <a:cubicBezTo>
                  <a:pt x="225" y="142"/>
                  <a:pt x="227" y="141"/>
                  <a:pt x="227" y="141"/>
                </a:cubicBezTo>
                <a:cubicBezTo>
                  <a:pt x="228" y="140"/>
                  <a:pt x="228" y="140"/>
                  <a:pt x="229" y="140"/>
                </a:cubicBezTo>
                <a:cubicBezTo>
                  <a:pt x="230" y="140"/>
                  <a:pt x="230" y="140"/>
                  <a:pt x="231" y="140"/>
                </a:cubicBezTo>
                <a:cubicBezTo>
                  <a:pt x="231" y="139"/>
                  <a:pt x="231" y="139"/>
                  <a:pt x="230" y="139"/>
                </a:cubicBezTo>
                <a:cubicBezTo>
                  <a:pt x="230" y="139"/>
                  <a:pt x="229" y="139"/>
                  <a:pt x="229" y="139"/>
                </a:cubicBezTo>
                <a:cubicBezTo>
                  <a:pt x="228" y="139"/>
                  <a:pt x="227" y="139"/>
                  <a:pt x="226" y="139"/>
                </a:cubicBezTo>
                <a:cubicBezTo>
                  <a:pt x="226" y="139"/>
                  <a:pt x="223" y="140"/>
                  <a:pt x="222" y="140"/>
                </a:cubicBezTo>
                <a:cubicBezTo>
                  <a:pt x="222" y="140"/>
                  <a:pt x="221" y="139"/>
                  <a:pt x="221" y="139"/>
                </a:cubicBezTo>
                <a:cubicBezTo>
                  <a:pt x="222" y="138"/>
                  <a:pt x="220" y="139"/>
                  <a:pt x="219" y="139"/>
                </a:cubicBezTo>
                <a:cubicBezTo>
                  <a:pt x="218" y="139"/>
                  <a:pt x="218" y="139"/>
                  <a:pt x="218" y="139"/>
                </a:cubicBezTo>
                <a:cubicBezTo>
                  <a:pt x="217" y="140"/>
                  <a:pt x="217" y="139"/>
                  <a:pt x="218" y="139"/>
                </a:cubicBezTo>
                <a:cubicBezTo>
                  <a:pt x="218" y="139"/>
                  <a:pt x="219" y="138"/>
                  <a:pt x="220" y="138"/>
                </a:cubicBezTo>
                <a:cubicBezTo>
                  <a:pt x="221" y="138"/>
                  <a:pt x="221" y="138"/>
                  <a:pt x="222" y="138"/>
                </a:cubicBezTo>
                <a:cubicBezTo>
                  <a:pt x="222" y="138"/>
                  <a:pt x="223" y="136"/>
                  <a:pt x="223" y="135"/>
                </a:cubicBezTo>
                <a:cubicBezTo>
                  <a:pt x="223" y="135"/>
                  <a:pt x="223" y="135"/>
                  <a:pt x="222" y="135"/>
                </a:cubicBezTo>
                <a:cubicBezTo>
                  <a:pt x="221" y="134"/>
                  <a:pt x="222" y="134"/>
                  <a:pt x="222" y="134"/>
                </a:cubicBezTo>
                <a:cubicBezTo>
                  <a:pt x="222" y="134"/>
                  <a:pt x="224" y="134"/>
                  <a:pt x="225" y="135"/>
                </a:cubicBezTo>
                <a:cubicBezTo>
                  <a:pt x="225" y="135"/>
                  <a:pt x="224" y="134"/>
                  <a:pt x="224" y="133"/>
                </a:cubicBezTo>
                <a:cubicBezTo>
                  <a:pt x="223" y="133"/>
                  <a:pt x="224" y="133"/>
                  <a:pt x="224" y="133"/>
                </a:cubicBezTo>
                <a:cubicBezTo>
                  <a:pt x="225" y="133"/>
                  <a:pt x="225" y="134"/>
                  <a:pt x="226" y="134"/>
                </a:cubicBezTo>
                <a:cubicBezTo>
                  <a:pt x="226" y="135"/>
                  <a:pt x="227" y="134"/>
                  <a:pt x="227" y="134"/>
                </a:cubicBezTo>
                <a:cubicBezTo>
                  <a:pt x="228" y="134"/>
                  <a:pt x="229" y="134"/>
                  <a:pt x="229" y="134"/>
                </a:cubicBezTo>
                <a:cubicBezTo>
                  <a:pt x="230" y="135"/>
                  <a:pt x="228" y="135"/>
                  <a:pt x="228" y="135"/>
                </a:cubicBezTo>
                <a:cubicBezTo>
                  <a:pt x="228" y="135"/>
                  <a:pt x="226" y="136"/>
                  <a:pt x="226" y="136"/>
                </a:cubicBezTo>
                <a:cubicBezTo>
                  <a:pt x="226" y="136"/>
                  <a:pt x="225" y="137"/>
                  <a:pt x="224" y="137"/>
                </a:cubicBezTo>
                <a:cubicBezTo>
                  <a:pt x="223" y="137"/>
                  <a:pt x="223" y="137"/>
                  <a:pt x="223" y="138"/>
                </a:cubicBezTo>
                <a:cubicBezTo>
                  <a:pt x="222" y="139"/>
                  <a:pt x="223" y="139"/>
                  <a:pt x="224" y="139"/>
                </a:cubicBezTo>
                <a:cubicBezTo>
                  <a:pt x="225" y="139"/>
                  <a:pt x="227" y="139"/>
                  <a:pt x="227" y="138"/>
                </a:cubicBezTo>
                <a:cubicBezTo>
                  <a:pt x="228" y="138"/>
                  <a:pt x="229" y="138"/>
                  <a:pt x="229" y="138"/>
                </a:cubicBezTo>
                <a:cubicBezTo>
                  <a:pt x="230" y="138"/>
                  <a:pt x="231" y="138"/>
                  <a:pt x="231" y="138"/>
                </a:cubicBezTo>
                <a:cubicBezTo>
                  <a:pt x="232" y="138"/>
                  <a:pt x="232" y="138"/>
                  <a:pt x="233" y="138"/>
                </a:cubicBezTo>
                <a:cubicBezTo>
                  <a:pt x="233" y="138"/>
                  <a:pt x="233" y="138"/>
                  <a:pt x="234" y="138"/>
                </a:cubicBezTo>
                <a:cubicBezTo>
                  <a:pt x="234" y="137"/>
                  <a:pt x="235" y="137"/>
                  <a:pt x="236" y="137"/>
                </a:cubicBezTo>
                <a:cubicBezTo>
                  <a:pt x="237" y="137"/>
                  <a:pt x="236" y="137"/>
                  <a:pt x="236" y="136"/>
                </a:cubicBezTo>
                <a:cubicBezTo>
                  <a:pt x="236" y="136"/>
                  <a:pt x="236" y="136"/>
                  <a:pt x="236" y="136"/>
                </a:cubicBezTo>
                <a:cubicBezTo>
                  <a:pt x="236" y="136"/>
                  <a:pt x="236" y="136"/>
                  <a:pt x="236" y="135"/>
                </a:cubicBezTo>
                <a:cubicBezTo>
                  <a:pt x="236" y="135"/>
                  <a:pt x="236" y="135"/>
                  <a:pt x="235" y="134"/>
                </a:cubicBezTo>
                <a:cubicBezTo>
                  <a:pt x="235" y="134"/>
                  <a:pt x="235" y="134"/>
                  <a:pt x="234" y="134"/>
                </a:cubicBezTo>
                <a:cubicBezTo>
                  <a:pt x="234" y="133"/>
                  <a:pt x="235" y="133"/>
                  <a:pt x="234" y="134"/>
                </a:cubicBezTo>
                <a:cubicBezTo>
                  <a:pt x="232" y="134"/>
                  <a:pt x="230" y="134"/>
                  <a:pt x="230" y="134"/>
                </a:cubicBezTo>
                <a:cubicBezTo>
                  <a:pt x="231" y="134"/>
                  <a:pt x="234" y="133"/>
                  <a:pt x="234" y="133"/>
                </a:cubicBezTo>
                <a:cubicBezTo>
                  <a:pt x="235" y="132"/>
                  <a:pt x="235" y="133"/>
                  <a:pt x="235" y="132"/>
                </a:cubicBezTo>
                <a:cubicBezTo>
                  <a:pt x="234" y="132"/>
                  <a:pt x="235" y="132"/>
                  <a:pt x="235" y="132"/>
                </a:cubicBezTo>
                <a:cubicBezTo>
                  <a:pt x="236" y="132"/>
                  <a:pt x="236" y="132"/>
                  <a:pt x="235" y="131"/>
                </a:cubicBezTo>
                <a:cubicBezTo>
                  <a:pt x="235" y="130"/>
                  <a:pt x="234" y="129"/>
                  <a:pt x="233" y="129"/>
                </a:cubicBezTo>
                <a:cubicBezTo>
                  <a:pt x="232" y="130"/>
                  <a:pt x="232" y="129"/>
                  <a:pt x="231" y="129"/>
                </a:cubicBezTo>
                <a:cubicBezTo>
                  <a:pt x="230" y="129"/>
                  <a:pt x="230" y="130"/>
                  <a:pt x="229" y="129"/>
                </a:cubicBezTo>
                <a:cubicBezTo>
                  <a:pt x="229" y="129"/>
                  <a:pt x="228" y="129"/>
                  <a:pt x="227" y="129"/>
                </a:cubicBezTo>
                <a:cubicBezTo>
                  <a:pt x="226" y="130"/>
                  <a:pt x="226" y="129"/>
                  <a:pt x="226" y="129"/>
                </a:cubicBezTo>
                <a:cubicBezTo>
                  <a:pt x="226" y="128"/>
                  <a:pt x="223" y="129"/>
                  <a:pt x="222" y="129"/>
                </a:cubicBezTo>
                <a:cubicBezTo>
                  <a:pt x="220" y="129"/>
                  <a:pt x="221" y="129"/>
                  <a:pt x="222" y="129"/>
                </a:cubicBezTo>
                <a:cubicBezTo>
                  <a:pt x="222" y="129"/>
                  <a:pt x="224" y="128"/>
                  <a:pt x="225" y="128"/>
                </a:cubicBezTo>
                <a:cubicBezTo>
                  <a:pt x="225" y="128"/>
                  <a:pt x="226" y="128"/>
                  <a:pt x="226" y="128"/>
                </a:cubicBezTo>
                <a:cubicBezTo>
                  <a:pt x="226" y="127"/>
                  <a:pt x="225" y="127"/>
                  <a:pt x="224" y="126"/>
                </a:cubicBezTo>
                <a:cubicBezTo>
                  <a:pt x="223" y="126"/>
                  <a:pt x="223" y="126"/>
                  <a:pt x="224" y="126"/>
                </a:cubicBezTo>
                <a:cubicBezTo>
                  <a:pt x="224" y="126"/>
                  <a:pt x="222" y="125"/>
                  <a:pt x="221" y="125"/>
                </a:cubicBezTo>
                <a:cubicBezTo>
                  <a:pt x="220" y="125"/>
                  <a:pt x="221" y="125"/>
                  <a:pt x="221" y="124"/>
                </a:cubicBezTo>
                <a:cubicBezTo>
                  <a:pt x="221" y="124"/>
                  <a:pt x="221" y="124"/>
                  <a:pt x="222" y="124"/>
                </a:cubicBezTo>
                <a:cubicBezTo>
                  <a:pt x="222" y="125"/>
                  <a:pt x="223" y="125"/>
                  <a:pt x="223" y="125"/>
                </a:cubicBezTo>
                <a:cubicBezTo>
                  <a:pt x="224" y="125"/>
                  <a:pt x="225" y="126"/>
                  <a:pt x="225" y="126"/>
                </a:cubicBezTo>
                <a:cubicBezTo>
                  <a:pt x="225" y="126"/>
                  <a:pt x="225" y="126"/>
                  <a:pt x="226" y="127"/>
                </a:cubicBezTo>
                <a:cubicBezTo>
                  <a:pt x="226" y="127"/>
                  <a:pt x="226" y="126"/>
                  <a:pt x="227" y="128"/>
                </a:cubicBezTo>
                <a:cubicBezTo>
                  <a:pt x="229" y="129"/>
                  <a:pt x="230" y="129"/>
                  <a:pt x="230" y="129"/>
                </a:cubicBezTo>
                <a:cubicBezTo>
                  <a:pt x="231" y="129"/>
                  <a:pt x="231" y="128"/>
                  <a:pt x="231" y="129"/>
                </a:cubicBezTo>
                <a:cubicBezTo>
                  <a:pt x="231" y="129"/>
                  <a:pt x="231" y="129"/>
                  <a:pt x="231" y="129"/>
                </a:cubicBezTo>
                <a:cubicBezTo>
                  <a:pt x="231" y="129"/>
                  <a:pt x="232" y="129"/>
                  <a:pt x="233" y="129"/>
                </a:cubicBezTo>
                <a:cubicBezTo>
                  <a:pt x="235" y="129"/>
                  <a:pt x="237" y="131"/>
                  <a:pt x="237" y="131"/>
                </a:cubicBezTo>
                <a:cubicBezTo>
                  <a:pt x="238" y="131"/>
                  <a:pt x="239" y="131"/>
                  <a:pt x="239" y="131"/>
                </a:cubicBezTo>
                <a:cubicBezTo>
                  <a:pt x="240" y="131"/>
                  <a:pt x="240" y="131"/>
                  <a:pt x="240" y="131"/>
                </a:cubicBezTo>
                <a:cubicBezTo>
                  <a:pt x="239" y="131"/>
                  <a:pt x="240" y="131"/>
                  <a:pt x="240" y="132"/>
                </a:cubicBezTo>
                <a:cubicBezTo>
                  <a:pt x="240" y="132"/>
                  <a:pt x="240" y="132"/>
                  <a:pt x="240" y="132"/>
                </a:cubicBezTo>
                <a:cubicBezTo>
                  <a:pt x="241" y="133"/>
                  <a:pt x="242" y="134"/>
                  <a:pt x="242" y="134"/>
                </a:cubicBezTo>
                <a:cubicBezTo>
                  <a:pt x="242" y="135"/>
                  <a:pt x="242" y="136"/>
                  <a:pt x="243" y="138"/>
                </a:cubicBezTo>
                <a:cubicBezTo>
                  <a:pt x="245" y="139"/>
                  <a:pt x="248" y="139"/>
                  <a:pt x="249" y="139"/>
                </a:cubicBezTo>
                <a:cubicBezTo>
                  <a:pt x="250" y="139"/>
                  <a:pt x="250" y="136"/>
                  <a:pt x="250" y="135"/>
                </a:cubicBezTo>
                <a:cubicBezTo>
                  <a:pt x="251" y="135"/>
                  <a:pt x="251" y="138"/>
                  <a:pt x="251" y="139"/>
                </a:cubicBezTo>
                <a:cubicBezTo>
                  <a:pt x="251" y="139"/>
                  <a:pt x="252" y="139"/>
                  <a:pt x="253" y="139"/>
                </a:cubicBezTo>
                <a:cubicBezTo>
                  <a:pt x="253" y="138"/>
                  <a:pt x="253" y="139"/>
                  <a:pt x="253" y="139"/>
                </a:cubicBezTo>
                <a:cubicBezTo>
                  <a:pt x="253" y="140"/>
                  <a:pt x="253" y="139"/>
                  <a:pt x="253" y="139"/>
                </a:cubicBezTo>
                <a:cubicBezTo>
                  <a:pt x="254" y="139"/>
                  <a:pt x="254" y="139"/>
                  <a:pt x="254" y="139"/>
                </a:cubicBezTo>
                <a:cubicBezTo>
                  <a:pt x="255" y="139"/>
                  <a:pt x="254" y="138"/>
                  <a:pt x="254" y="138"/>
                </a:cubicBezTo>
                <a:cubicBezTo>
                  <a:pt x="253" y="138"/>
                  <a:pt x="254" y="138"/>
                  <a:pt x="255" y="137"/>
                </a:cubicBezTo>
                <a:cubicBezTo>
                  <a:pt x="255" y="137"/>
                  <a:pt x="255" y="137"/>
                  <a:pt x="254" y="137"/>
                </a:cubicBezTo>
                <a:cubicBezTo>
                  <a:pt x="253" y="137"/>
                  <a:pt x="254" y="136"/>
                  <a:pt x="254" y="136"/>
                </a:cubicBezTo>
                <a:cubicBezTo>
                  <a:pt x="254" y="136"/>
                  <a:pt x="254" y="136"/>
                  <a:pt x="254" y="136"/>
                </a:cubicBezTo>
                <a:cubicBezTo>
                  <a:pt x="253" y="136"/>
                  <a:pt x="253" y="136"/>
                  <a:pt x="254" y="136"/>
                </a:cubicBezTo>
                <a:cubicBezTo>
                  <a:pt x="255" y="136"/>
                  <a:pt x="254" y="136"/>
                  <a:pt x="254" y="135"/>
                </a:cubicBezTo>
                <a:cubicBezTo>
                  <a:pt x="254" y="135"/>
                  <a:pt x="254" y="135"/>
                  <a:pt x="255" y="135"/>
                </a:cubicBezTo>
                <a:cubicBezTo>
                  <a:pt x="255" y="134"/>
                  <a:pt x="254" y="134"/>
                  <a:pt x="254" y="134"/>
                </a:cubicBezTo>
                <a:cubicBezTo>
                  <a:pt x="254" y="134"/>
                  <a:pt x="254" y="134"/>
                  <a:pt x="253" y="134"/>
                </a:cubicBezTo>
                <a:cubicBezTo>
                  <a:pt x="253" y="134"/>
                  <a:pt x="254" y="134"/>
                  <a:pt x="254" y="134"/>
                </a:cubicBezTo>
                <a:cubicBezTo>
                  <a:pt x="254" y="134"/>
                  <a:pt x="255" y="134"/>
                  <a:pt x="254" y="134"/>
                </a:cubicBezTo>
                <a:cubicBezTo>
                  <a:pt x="254" y="133"/>
                  <a:pt x="253" y="133"/>
                  <a:pt x="252" y="134"/>
                </a:cubicBezTo>
                <a:cubicBezTo>
                  <a:pt x="251" y="134"/>
                  <a:pt x="252" y="133"/>
                  <a:pt x="253" y="133"/>
                </a:cubicBezTo>
                <a:cubicBezTo>
                  <a:pt x="253" y="133"/>
                  <a:pt x="254" y="133"/>
                  <a:pt x="254" y="133"/>
                </a:cubicBezTo>
                <a:cubicBezTo>
                  <a:pt x="254" y="133"/>
                  <a:pt x="254" y="132"/>
                  <a:pt x="254" y="133"/>
                </a:cubicBezTo>
                <a:cubicBezTo>
                  <a:pt x="254" y="133"/>
                  <a:pt x="254" y="132"/>
                  <a:pt x="254" y="132"/>
                </a:cubicBezTo>
                <a:cubicBezTo>
                  <a:pt x="254" y="132"/>
                  <a:pt x="254" y="132"/>
                  <a:pt x="253" y="132"/>
                </a:cubicBezTo>
                <a:cubicBezTo>
                  <a:pt x="253" y="132"/>
                  <a:pt x="253" y="131"/>
                  <a:pt x="254" y="131"/>
                </a:cubicBezTo>
                <a:cubicBezTo>
                  <a:pt x="254" y="131"/>
                  <a:pt x="254" y="131"/>
                  <a:pt x="254" y="131"/>
                </a:cubicBezTo>
                <a:cubicBezTo>
                  <a:pt x="254" y="131"/>
                  <a:pt x="254" y="131"/>
                  <a:pt x="254" y="131"/>
                </a:cubicBezTo>
                <a:cubicBezTo>
                  <a:pt x="254" y="130"/>
                  <a:pt x="254" y="130"/>
                  <a:pt x="254" y="130"/>
                </a:cubicBezTo>
                <a:cubicBezTo>
                  <a:pt x="254" y="130"/>
                  <a:pt x="254" y="130"/>
                  <a:pt x="254" y="130"/>
                </a:cubicBezTo>
                <a:cubicBezTo>
                  <a:pt x="253" y="130"/>
                  <a:pt x="254" y="130"/>
                  <a:pt x="254" y="130"/>
                </a:cubicBezTo>
                <a:cubicBezTo>
                  <a:pt x="254" y="129"/>
                  <a:pt x="253" y="129"/>
                  <a:pt x="253" y="130"/>
                </a:cubicBezTo>
                <a:cubicBezTo>
                  <a:pt x="253" y="130"/>
                  <a:pt x="253" y="130"/>
                  <a:pt x="252" y="130"/>
                </a:cubicBezTo>
                <a:cubicBezTo>
                  <a:pt x="252" y="130"/>
                  <a:pt x="251" y="131"/>
                  <a:pt x="251" y="131"/>
                </a:cubicBezTo>
                <a:cubicBezTo>
                  <a:pt x="251" y="132"/>
                  <a:pt x="251" y="132"/>
                  <a:pt x="251" y="132"/>
                </a:cubicBezTo>
                <a:cubicBezTo>
                  <a:pt x="250" y="131"/>
                  <a:pt x="250" y="130"/>
                  <a:pt x="250" y="129"/>
                </a:cubicBezTo>
                <a:cubicBezTo>
                  <a:pt x="250" y="129"/>
                  <a:pt x="251" y="129"/>
                  <a:pt x="251" y="129"/>
                </a:cubicBezTo>
                <a:cubicBezTo>
                  <a:pt x="251" y="129"/>
                  <a:pt x="251" y="129"/>
                  <a:pt x="252" y="128"/>
                </a:cubicBezTo>
                <a:cubicBezTo>
                  <a:pt x="252" y="128"/>
                  <a:pt x="252" y="128"/>
                  <a:pt x="252" y="128"/>
                </a:cubicBezTo>
                <a:cubicBezTo>
                  <a:pt x="252" y="128"/>
                  <a:pt x="252" y="128"/>
                  <a:pt x="253" y="128"/>
                </a:cubicBezTo>
                <a:cubicBezTo>
                  <a:pt x="253" y="127"/>
                  <a:pt x="253" y="127"/>
                  <a:pt x="252" y="127"/>
                </a:cubicBezTo>
                <a:cubicBezTo>
                  <a:pt x="252" y="127"/>
                  <a:pt x="252" y="128"/>
                  <a:pt x="252" y="127"/>
                </a:cubicBezTo>
                <a:cubicBezTo>
                  <a:pt x="252" y="127"/>
                  <a:pt x="251" y="127"/>
                  <a:pt x="251" y="128"/>
                </a:cubicBezTo>
                <a:cubicBezTo>
                  <a:pt x="251" y="128"/>
                  <a:pt x="250" y="128"/>
                  <a:pt x="250" y="128"/>
                </a:cubicBezTo>
                <a:cubicBezTo>
                  <a:pt x="250" y="129"/>
                  <a:pt x="250" y="129"/>
                  <a:pt x="250" y="128"/>
                </a:cubicBezTo>
                <a:cubicBezTo>
                  <a:pt x="249" y="128"/>
                  <a:pt x="250" y="128"/>
                  <a:pt x="250" y="128"/>
                </a:cubicBezTo>
                <a:cubicBezTo>
                  <a:pt x="250" y="128"/>
                  <a:pt x="250" y="128"/>
                  <a:pt x="250" y="127"/>
                </a:cubicBezTo>
                <a:cubicBezTo>
                  <a:pt x="251" y="127"/>
                  <a:pt x="250" y="127"/>
                  <a:pt x="250" y="127"/>
                </a:cubicBezTo>
                <a:cubicBezTo>
                  <a:pt x="249" y="127"/>
                  <a:pt x="249" y="127"/>
                  <a:pt x="248" y="128"/>
                </a:cubicBezTo>
                <a:cubicBezTo>
                  <a:pt x="248" y="128"/>
                  <a:pt x="248" y="128"/>
                  <a:pt x="247" y="128"/>
                </a:cubicBezTo>
                <a:cubicBezTo>
                  <a:pt x="247" y="128"/>
                  <a:pt x="247" y="128"/>
                  <a:pt x="248" y="128"/>
                </a:cubicBezTo>
                <a:cubicBezTo>
                  <a:pt x="248" y="127"/>
                  <a:pt x="248" y="127"/>
                  <a:pt x="249" y="127"/>
                </a:cubicBezTo>
                <a:cubicBezTo>
                  <a:pt x="249" y="126"/>
                  <a:pt x="249" y="126"/>
                  <a:pt x="249" y="126"/>
                </a:cubicBezTo>
                <a:cubicBezTo>
                  <a:pt x="250" y="126"/>
                  <a:pt x="250" y="126"/>
                  <a:pt x="250" y="126"/>
                </a:cubicBezTo>
                <a:cubicBezTo>
                  <a:pt x="250" y="125"/>
                  <a:pt x="249" y="125"/>
                  <a:pt x="249" y="125"/>
                </a:cubicBezTo>
                <a:cubicBezTo>
                  <a:pt x="249" y="125"/>
                  <a:pt x="248" y="125"/>
                  <a:pt x="247" y="125"/>
                </a:cubicBezTo>
                <a:cubicBezTo>
                  <a:pt x="247" y="125"/>
                  <a:pt x="247" y="125"/>
                  <a:pt x="247" y="124"/>
                </a:cubicBezTo>
                <a:cubicBezTo>
                  <a:pt x="247" y="124"/>
                  <a:pt x="246" y="124"/>
                  <a:pt x="245" y="124"/>
                </a:cubicBezTo>
                <a:cubicBezTo>
                  <a:pt x="245" y="123"/>
                  <a:pt x="245" y="124"/>
                  <a:pt x="244" y="124"/>
                </a:cubicBezTo>
                <a:cubicBezTo>
                  <a:pt x="244" y="124"/>
                  <a:pt x="244" y="124"/>
                  <a:pt x="244" y="124"/>
                </a:cubicBezTo>
                <a:cubicBezTo>
                  <a:pt x="243" y="123"/>
                  <a:pt x="244" y="123"/>
                  <a:pt x="243" y="123"/>
                </a:cubicBezTo>
                <a:cubicBezTo>
                  <a:pt x="243" y="122"/>
                  <a:pt x="243" y="122"/>
                  <a:pt x="242" y="122"/>
                </a:cubicBezTo>
                <a:cubicBezTo>
                  <a:pt x="242" y="122"/>
                  <a:pt x="241" y="122"/>
                  <a:pt x="241" y="122"/>
                </a:cubicBezTo>
                <a:cubicBezTo>
                  <a:pt x="241" y="121"/>
                  <a:pt x="240" y="121"/>
                  <a:pt x="240" y="121"/>
                </a:cubicBezTo>
                <a:cubicBezTo>
                  <a:pt x="240" y="121"/>
                  <a:pt x="239" y="121"/>
                  <a:pt x="238" y="121"/>
                </a:cubicBezTo>
                <a:cubicBezTo>
                  <a:pt x="238" y="121"/>
                  <a:pt x="237" y="121"/>
                  <a:pt x="237" y="122"/>
                </a:cubicBezTo>
                <a:cubicBezTo>
                  <a:pt x="237" y="122"/>
                  <a:pt x="237" y="122"/>
                  <a:pt x="236" y="123"/>
                </a:cubicBezTo>
                <a:cubicBezTo>
                  <a:pt x="235" y="125"/>
                  <a:pt x="235" y="123"/>
                  <a:pt x="236" y="122"/>
                </a:cubicBezTo>
                <a:cubicBezTo>
                  <a:pt x="236" y="121"/>
                  <a:pt x="236" y="121"/>
                  <a:pt x="234" y="121"/>
                </a:cubicBezTo>
                <a:cubicBezTo>
                  <a:pt x="233" y="121"/>
                  <a:pt x="236" y="121"/>
                  <a:pt x="236" y="121"/>
                </a:cubicBezTo>
                <a:cubicBezTo>
                  <a:pt x="237" y="121"/>
                  <a:pt x="239" y="120"/>
                  <a:pt x="239" y="120"/>
                </a:cubicBezTo>
                <a:cubicBezTo>
                  <a:pt x="240" y="120"/>
                  <a:pt x="240" y="120"/>
                  <a:pt x="240" y="120"/>
                </a:cubicBezTo>
                <a:cubicBezTo>
                  <a:pt x="239" y="119"/>
                  <a:pt x="239" y="119"/>
                  <a:pt x="239" y="119"/>
                </a:cubicBezTo>
                <a:cubicBezTo>
                  <a:pt x="239" y="118"/>
                  <a:pt x="239" y="118"/>
                  <a:pt x="239" y="118"/>
                </a:cubicBezTo>
                <a:cubicBezTo>
                  <a:pt x="238" y="118"/>
                  <a:pt x="237" y="118"/>
                  <a:pt x="237" y="118"/>
                </a:cubicBezTo>
                <a:cubicBezTo>
                  <a:pt x="237" y="117"/>
                  <a:pt x="237" y="118"/>
                  <a:pt x="236" y="117"/>
                </a:cubicBezTo>
                <a:cubicBezTo>
                  <a:pt x="236" y="117"/>
                  <a:pt x="236" y="117"/>
                  <a:pt x="235" y="117"/>
                </a:cubicBezTo>
                <a:cubicBezTo>
                  <a:pt x="235" y="117"/>
                  <a:pt x="233" y="118"/>
                  <a:pt x="233" y="118"/>
                </a:cubicBezTo>
                <a:cubicBezTo>
                  <a:pt x="232" y="118"/>
                  <a:pt x="232" y="118"/>
                  <a:pt x="231" y="119"/>
                </a:cubicBezTo>
                <a:cubicBezTo>
                  <a:pt x="230" y="120"/>
                  <a:pt x="231" y="119"/>
                  <a:pt x="231" y="118"/>
                </a:cubicBezTo>
                <a:cubicBezTo>
                  <a:pt x="231" y="118"/>
                  <a:pt x="231" y="118"/>
                  <a:pt x="230" y="118"/>
                </a:cubicBezTo>
                <a:cubicBezTo>
                  <a:pt x="229" y="118"/>
                  <a:pt x="229" y="118"/>
                  <a:pt x="229" y="118"/>
                </a:cubicBezTo>
                <a:cubicBezTo>
                  <a:pt x="229" y="117"/>
                  <a:pt x="229" y="117"/>
                  <a:pt x="227" y="117"/>
                </a:cubicBezTo>
                <a:cubicBezTo>
                  <a:pt x="226" y="117"/>
                  <a:pt x="227" y="117"/>
                  <a:pt x="227" y="117"/>
                </a:cubicBezTo>
                <a:cubicBezTo>
                  <a:pt x="227" y="117"/>
                  <a:pt x="228" y="117"/>
                  <a:pt x="228" y="117"/>
                </a:cubicBezTo>
                <a:cubicBezTo>
                  <a:pt x="229" y="117"/>
                  <a:pt x="230" y="117"/>
                  <a:pt x="230" y="117"/>
                </a:cubicBezTo>
                <a:cubicBezTo>
                  <a:pt x="232" y="118"/>
                  <a:pt x="233" y="117"/>
                  <a:pt x="234" y="117"/>
                </a:cubicBezTo>
                <a:cubicBezTo>
                  <a:pt x="234" y="117"/>
                  <a:pt x="235" y="116"/>
                  <a:pt x="236" y="116"/>
                </a:cubicBezTo>
                <a:cubicBezTo>
                  <a:pt x="237" y="116"/>
                  <a:pt x="237" y="116"/>
                  <a:pt x="237" y="115"/>
                </a:cubicBezTo>
                <a:cubicBezTo>
                  <a:pt x="237" y="115"/>
                  <a:pt x="237" y="115"/>
                  <a:pt x="237" y="115"/>
                </a:cubicBezTo>
                <a:cubicBezTo>
                  <a:pt x="236" y="115"/>
                  <a:pt x="236" y="114"/>
                  <a:pt x="235" y="114"/>
                </a:cubicBezTo>
                <a:cubicBezTo>
                  <a:pt x="235" y="114"/>
                  <a:pt x="234" y="114"/>
                  <a:pt x="233" y="114"/>
                </a:cubicBezTo>
                <a:cubicBezTo>
                  <a:pt x="233" y="114"/>
                  <a:pt x="232" y="114"/>
                  <a:pt x="232" y="114"/>
                </a:cubicBezTo>
                <a:cubicBezTo>
                  <a:pt x="231" y="114"/>
                  <a:pt x="230" y="114"/>
                  <a:pt x="230" y="114"/>
                </a:cubicBezTo>
                <a:cubicBezTo>
                  <a:pt x="229" y="115"/>
                  <a:pt x="228" y="114"/>
                  <a:pt x="228" y="114"/>
                </a:cubicBezTo>
                <a:cubicBezTo>
                  <a:pt x="227" y="114"/>
                  <a:pt x="227" y="114"/>
                  <a:pt x="227" y="115"/>
                </a:cubicBezTo>
                <a:cubicBezTo>
                  <a:pt x="226" y="115"/>
                  <a:pt x="226" y="116"/>
                  <a:pt x="226" y="116"/>
                </a:cubicBezTo>
                <a:cubicBezTo>
                  <a:pt x="225" y="116"/>
                  <a:pt x="226" y="115"/>
                  <a:pt x="226" y="115"/>
                </a:cubicBezTo>
                <a:cubicBezTo>
                  <a:pt x="226" y="114"/>
                  <a:pt x="226" y="114"/>
                  <a:pt x="226" y="114"/>
                </a:cubicBezTo>
                <a:cubicBezTo>
                  <a:pt x="225" y="114"/>
                  <a:pt x="225" y="114"/>
                  <a:pt x="225" y="114"/>
                </a:cubicBezTo>
                <a:cubicBezTo>
                  <a:pt x="226" y="114"/>
                  <a:pt x="226" y="114"/>
                  <a:pt x="227" y="114"/>
                </a:cubicBezTo>
                <a:cubicBezTo>
                  <a:pt x="227" y="114"/>
                  <a:pt x="229" y="114"/>
                  <a:pt x="229" y="114"/>
                </a:cubicBezTo>
                <a:cubicBezTo>
                  <a:pt x="230" y="114"/>
                  <a:pt x="230" y="113"/>
                  <a:pt x="230" y="113"/>
                </a:cubicBezTo>
                <a:cubicBezTo>
                  <a:pt x="230" y="113"/>
                  <a:pt x="229" y="113"/>
                  <a:pt x="229" y="113"/>
                </a:cubicBezTo>
                <a:cubicBezTo>
                  <a:pt x="229" y="112"/>
                  <a:pt x="227" y="112"/>
                  <a:pt x="227" y="112"/>
                </a:cubicBezTo>
                <a:cubicBezTo>
                  <a:pt x="227" y="112"/>
                  <a:pt x="227" y="111"/>
                  <a:pt x="226" y="111"/>
                </a:cubicBezTo>
                <a:cubicBezTo>
                  <a:pt x="226" y="111"/>
                  <a:pt x="226" y="111"/>
                  <a:pt x="227" y="111"/>
                </a:cubicBezTo>
                <a:cubicBezTo>
                  <a:pt x="227" y="111"/>
                  <a:pt x="228" y="112"/>
                  <a:pt x="228" y="112"/>
                </a:cubicBezTo>
                <a:cubicBezTo>
                  <a:pt x="228" y="112"/>
                  <a:pt x="230" y="112"/>
                  <a:pt x="230" y="112"/>
                </a:cubicBezTo>
                <a:cubicBezTo>
                  <a:pt x="231" y="112"/>
                  <a:pt x="232" y="113"/>
                  <a:pt x="232" y="113"/>
                </a:cubicBezTo>
                <a:cubicBezTo>
                  <a:pt x="232" y="113"/>
                  <a:pt x="233" y="113"/>
                  <a:pt x="234" y="113"/>
                </a:cubicBezTo>
                <a:cubicBezTo>
                  <a:pt x="234" y="113"/>
                  <a:pt x="235" y="112"/>
                  <a:pt x="236" y="111"/>
                </a:cubicBezTo>
                <a:cubicBezTo>
                  <a:pt x="237" y="111"/>
                  <a:pt x="237" y="110"/>
                  <a:pt x="237" y="109"/>
                </a:cubicBezTo>
                <a:cubicBezTo>
                  <a:pt x="237" y="109"/>
                  <a:pt x="236" y="108"/>
                  <a:pt x="236" y="108"/>
                </a:cubicBezTo>
                <a:cubicBezTo>
                  <a:pt x="236" y="108"/>
                  <a:pt x="235" y="108"/>
                  <a:pt x="235" y="107"/>
                </a:cubicBezTo>
                <a:cubicBezTo>
                  <a:pt x="234" y="106"/>
                  <a:pt x="235" y="107"/>
                  <a:pt x="236" y="107"/>
                </a:cubicBezTo>
                <a:cubicBezTo>
                  <a:pt x="236" y="108"/>
                  <a:pt x="237" y="108"/>
                  <a:pt x="237" y="109"/>
                </a:cubicBezTo>
                <a:cubicBezTo>
                  <a:pt x="238" y="109"/>
                  <a:pt x="238" y="109"/>
                  <a:pt x="238" y="109"/>
                </a:cubicBezTo>
                <a:cubicBezTo>
                  <a:pt x="238" y="110"/>
                  <a:pt x="239" y="110"/>
                  <a:pt x="239" y="110"/>
                </a:cubicBezTo>
                <a:cubicBezTo>
                  <a:pt x="240" y="110"/>
                  <a:pt x="240" y="110"/>
                  <a:pt x="240" y="110"/>
                </a:cubicBezTo>
                <a:cubicBezTo>
                  <a:pt x="241" y="110"/>
                  <a:pt x="241" y="110"/>
                  <a:pt x="241" y="109"/>
                </a:cubicBezTo>
                <a:cubicBezTo>
                  <a:pt x="241" y="109"/>
                  <a:pt x="241" y="108"/>
                  <a:pt x="241" y="108"/>
                </a:cubicBezTo>
                <a:cubicBezTo>
                  <a:pt x="242" y="108"/>
                  <a:pt x="243" y="108"/>
                  <a:pt x="244" y="108"/>
                </a:cubicBezTo>
                <a:cubicBezTo>
                  <a:pt x="244" y="108"/>
                  <a:pt x="245" y="109"/>
                  <a:pt x="245" y="109"/>
                </a:cubicBezTo>
                <a:cubicBezTo>
                  <a:pt x="245" y="109"/>
                  <a:pt x="247" y="109"/>
                  <a:pt x="248" y="110"/>
                </a:cubicBezTo>
                <a:cubicBezTo>
                  <a:pt x="249" y="110"/>
                  <a:pt x="249" y="110"/>
                  <a:pt x="251" y="109"/>
                </a:cubicBezTo>
                <a:cubicBezTo>
                  <a:pt x="253" y="109"/>
                  <a:pt x="251" y="110"/>
                  <a:pt x="251" y="110"/>
                </a:cubicBezTo>
                <a:cubicBezTo>
                  <a:pt x="250" y="110"/>
                  <a:pt x="249" y="110"/>
                  <a:pt x="249" y="110"/>
                </a:cubicBezTo>
                <a:cubicBezTo>
                  <a:pt x="248" y="110"/>
                  <a:pt x="246" y="109"/>
                  <a:pt x="245" y="109"/>
                </a:cubicBezTo>
                <a:cubicBezTo>
                  <a:pt x="245" y="109"/>
                  <a:pt x="245" y="109"/>
                  <a:pt x="243" y="109"/>
                </a:cubicBezTo>
                <a:cubicBezTo>
                  <a:pt x="242" y="109"/>
                  <a:pt x="243" y="110"/>
                  <a:pt x="243" y="110"/>
                </a:cubicBezTo>
                <a:cubicBezTo>
                  <a:pt x="243" y="110"/>
                  <a:pt x="246" y="112"/>
                  <a:pt x="247" y="112"/>
                </a:cubicBezTo>
                <a:cubicBezTo>
                  <a:pt x="247" y="112"/>
                  <a:pt x="247" y="112"/>
                  <a:pt x="248" y="112"/>
                </a:cubicBezTo>
                <a:cubicBezTo>
                  <a:pt x="248" y="112"/>
                  <a:pt x="249" y="113"/>
                  <a:pt x="250" y="113"/>
                </a:cubicBezTo>
                <a:cubicBezTo>
                  <a:pt x="250" y="113"/>
                  <a:pt x="251" y="113"/>
                  <a:pt x="251" y="113"/>
                </a:cubicBezTo>
                <a:cubicBezTo>
                  <a:pt x="252" y="113"/>
                  <a:pt x="252" y="113"/>
                  <a:pt x="253" y="112"/>
                </a:cubicBezTo>
                <a:cubicBezTo>
                  <a:pt x="253" y="112"/>
                  <a:pt x="254" y="112"/>
                  <a:pt x="254" y="112"/>
                </a:cubicBezTo>
                <a:cubicBezTo>
                  <a:pt x="255" y="112"/>
                  <a:pt x="255" y="112"/>
                  <a:pt x="255" y="111"/>
                </a:cubicBezTo>
                <a:cubicBezTo>
                  <a:pt x="255" y="111"/>
                  <a:pt x="256" y="111"/>
                  <a:pt x="257" y="111"/>
                </a:cubicBezTo>
                <a:cubicBezTo>
                  <a:pt x="257" y="111"/>
                  <a:pt x="258" y="111"/>
                  <a:pt x="259" y="111"/>
                </a:cubicBezTo>
                <a:cubicBezTo>
                  <a:pt x="259" y="111"/>
                  <a:pt x="260" y="111"/>
                  <a:pt x="260" y="111"/>
                </a:cubicBezTo>
                <a:cubicBezTo>
                  <a:pt x="261" y="111"/>
                  <a:pt x="260" y="110"/>
                  <a:pt x="260" y="110"/>
                </a:cubicBezTo>
                <a:cubicBezTo>
                  <a:pt x="260" y="110"/>
                  <a:pt x="260" y="109"/>
                  <a:pt x="260" y="109"/>
                </a:cubicBezTo>
                <a:cubicBezTo>
                  <a:pt x="260" y="108"/>
                  <a:pt x="260" y="108"/>
                  <a:pt x="260" y="108"/>
                </a:cubicBezTo>
                <a:cubicBezTo>
                  <a:pt x="260" y="108"/>
                  <a:pt x="261" y="108"/>
                  <a:pt x="261" y="108"/>
                </a:cubicBezTo>
                <a:cubicBezTo>
                  <a:pt x="262" y="107"/>
                  <a:pt x="260" y="107"/>
                  <a:pt x="260" y="107"/>
                </a:cubicBezTo>
                <a:cubicBezTo>
                  <a:pt x="260" y="107"/>
                  <a:pt x="255" y="106"/>
                  <a:pt x="254" y="105"/>
                </a:cubicBezTo>
                <a:cubicBezTo>
                  <a:pt x="254" y="105"/>
                  <a:pt x="254" y="106"/>
                  <a:pt x="253" y="106"/>
                </a:cubicBezTo>
                <a:cubicBezTo>
                  <a:pt x="253" y="106"/>
                  <a:pt x="253" y="106"/>
                  <a:pt x="254" y="107"/>
                </a:cubicBezTo>
                <a:cubicBezTo>
                  <a:pt x="254" y="107"/>
                  <a:pt x="254" y="108"/>
                  <a:pt x="254" y="108"/>
                </a:cubicBezTo>
                <a:cubicBezTo>
                  <a:pt x="254" y="109"/>
                  <a:pt x="254" y="109"/>
                  <a:pt x="254" y="109"/>
                </a:cubicBezTo>
                <a:cubicBezTo>
                  <a:pt x="253" y="109"/>
                  <a:pt x="253" y="108"/>
                  <a:pt x="254" y="108"/>
                </a:cubicBezTo>
                <a:cubicBezTo>
                  <a:pt x="254" y="108"/>
                  <a:pt x="253" y="107"/>
                  <a:pt x="253" y="107"/>
                </a:cubicBezTo>
                <a:cubicBezTo>
                  <a:pt x="253" y="107"/>
                  <a:pt x="252" y="106"/>
                  <a:pt x="251" y="105"/>
                </a:cubicBezTo>
                <a:cubicBezTo>
                  <a:pt x="250" y="105"/>
                  <a:pt x="251" y="105"/>
                  <a:pt x="251" y="105"/>
                </a:cubicBezTo>
                <a:cubicBezTo>
                  <a:pt x="252" y="105"/>
                  <a:pt x="252" y="105"/>
                  <a:pt x="252" y="105"/>
                </a:cubicBezTo>
                <a:cubicBezTo>
                  <a:pt x="252" y="104"/>
                  <a:pt x="252" y="104"/>
                  <a:pt x="252" y="104"/>
                </a:cubicBezTo>
                <a:cubicBezTo>
                  <a:pt x="252" y="104"/>
                  <a:pt x="252" y="103"/>
                  <a:pt x="252" y="103"/>
                </a:cubicBezTo>
                <a:cubicBezTo>
                  <a:pt x="252" y="103"/>
                  <a:pt x="252" y="103"/>
                  <a:pt x="252" y="103"/>
                </a:cubicBezTo>
                <a:cubicBezTo>
                  <a:pt x="252" y="103"/>
                  <a:pt x="253" y="103"/>
                  <a:pt x="253" y="102"/>
                </a:cubicBezTo>
                <a:cubicBezTo>
                  <a:pt x="254" y="102"/>
                  <a:pt x="254" y="101"/>
                  <a:pt x="253" y="101"/>
                </a:cubicBezTo>
                <a:cubicBezTo>
                  <a:pt x="252" y="100"/>
                  <a:pt x="252" y="100"/>
                  <a:pt x="253" y="100"/>
                </a:cubicBezTo>
                <a:cubicBezTo>
                  <a:pt x="253" y="100"/>
                  <a:pt x="253" y="101"/>
                  <a:pt x="254" y="101"/>
                </a:cubicBezTo>
                <a:cubicBezTo>
                  <a:pt x="254" y="102"/>
                  <a:pt x="255" y="102"/>
                  <a:pt x="256" y="101"/>
                </a:cubicBezTo>
                <a:cubicBezTo>
                  <a:pt x="256" y="101"/>
                  <a:pt x="259" y="101"/>
                  <a:pt x="259" y="101"/>
                </a:cubicBezTo>
                <a:cubicBezTo>
                  <a:pt x="260" y="102"/>
                  <a:pt x="261" y="101"/>
                  <a:pt x="261" y="102"/>
                </a:cubicBezTo>
                <a:cubicBezTo>
                  <a:pt x="262" y="103"/>
                  <a:pt x="263" y="103"/>
                  <a:pt x="264" y="104"/>
                </a:cubicBezTo>
                <a:cubicBezTo>
                  <a:pt x="266" y="104"/>
                  <a:pt x="266" y="103"/>
                  <a:pt x="267" y="102"/>
                </a:cubicBezTo>
                <a:cubicBezTo>
                  <a:pt x="267" y="102"/>
                  <a:pt x="267" y="102"/>
                  <a:pt x="268" y="101"/>
                </a:cubicBezTo>
                <a:cubicBezTo>
                  <a:pt x="268" y="101"/>
                  <a:pt x="267" y="101"/>
                  <a:pt x="267" y="101"/>
                </a:cubicBezTo>
                <a:cubicBezTo>
                  <a:pt x="266" y="101"/>
                  <a:pt x="266" y="101"/>
                  <a:pt x="266" y="101"/>
                </a:cubicBezTo>
                <a:cubicBezTo>
                  <a:pt x="266" y="101"/>
                  <a:pt x="266" y="100"/>
                  <a:pt x="266" y="100"/>
                </a:cubicBezTo>
                <a:cubicBezTo>
                  <a:pt x="266" y="100"/>
                  <a:pt x="266" y="100"/>
                  <a:pt x="266" y="99"/>
                </a:cubicBezTo>
                <a:cubicBezTo>
                  <a:pt x="266" y="99"/>
                  <a:pt x="265" y="99"/>
                  <a:pt x="265" y="100"/>
                </a:cubicBezTo>
                <a:cubicBezTo>
                  <a:pt x="264" y="100"/>
                  <a:pt x="263" y="100"/>
                  <a:pt x="262" y="99"/>
                </a:cubicBezTo>
                <a:cubicBezTo>
                  <a:pt x="262" y="99"/>
                  <a:pt x="260" y="99"/>
                  <a:pt x="260" y="99"/>
                </a:cubicBezTo>
                <a:cubicBezTo>
                  <a:pt x="260" y="100"/>
                  <a:pt x="259" y="100"/>
                  <a:pt x="258" y="100"/>
                </a:cubicBezTo>
                <a:cubicBezTo>
                  <a:pt x="257" y="100"/>
                  <a:pt x="257" y="99"/>
                  <a:pt x="258" y="99"/>
                </a:cubicBezTo>
                <a:cubicBezTo>
                  <a:pt x="258" y="99"/>
                  <a:pt x="259" y="99"/>
                  <a:pt x="259" y="99"/>
                </a:cubicBezTo>
                <a:cubicBezTo>
                  <a:pt x="260" y="99"/>
                  <a:pt x="259" y="99"/>
                  <a:pt x="259" y="98"/>
                </a:cubicBezTo>
                <a:cubicBezTo>
                  <a:pt x="259" y="98"/>
                  <a:pt x="259" y="98"/>
                  <a:pt x="259" y="97"/>
                </a:cubicBezTo>
                <a:cubicBezTo>
                  <a:pt x="259" y="97"/>
                  <a:pt x="259" y="97"/>
                  <a:pt x="259" y="97"/>
                </a:cubicBezTo>
                <a:cubicBezTo>
                  <a:pt x="259" y="96"/>
                  <a:pt x="259" y="96"/>
                  <a:pt x="259" y="96"/>
                </a:cubicBezTo>
                <a:cubicBezTo>
                  <a:pt x="259" y="95"/>
                  <a:pt x="259" y="95"/>
                  <a:pt x="259" y="96"/>
                </a:cubicBezTo>
                <a:cubicBezTo>
                  <a:pt x="258" y="96"/>
                  <a:pt x="258" y="96"/>
                  <a:pt x="258" y="95"/>
                </a:cubicBezTo>
                <a:cubicBezTo>
                  <a:pt x="257" y="95"/>
                  <a:pt x="257" y="95"/>
                  <a:pt x="257" y="95"/>
                </a:cubicBezTo>
                <a:cubicBezTo>
                  <a:pt x="258" y="95"/>
                  <a:pt x="259" y="95"/>
                  <a:pt x="259" y="95"/>
                </a:cubicBezTo>
                <a:cubicBezTo>
                  <a:pt x="260" y="95"/>
                  <a:pt x="260" y="94"/>
                  <a:pt x="259" y="94"/>
                </a:cubicBezTo>
                <a:cubicBezTo>
                  <a:pt x="259" y="94"/>
                  <a:pt x="257" y="93"/>
                  <a:pt x="256" y="93"/>
                </a:cubicBezTo>
                <a:cubicBezTo>
                  <a:pt x="256" y="92"/>
                  <a:pt x="256" y="92"/>
                  <a:pt x="255" y="92"/>
                </a:cubicBezTo>
                <a:cubicBezTo>
                  <a:pt x="254" y="92"/>
                  <a:pt x="252" y="92"/>
                  <a:pt x="251" y="91"/>
                </a:cubicBezTo>
                <a:cubicBezTo>
                  <a:pt x="249" y="91"/>
                  <a:pt x="251" y="90"/>
                  <a:pt x="252" y="91"/>
                </a:cubicBezTo>
                <a:cubicBezTo>
                  <a:pt x="252" y="91"/>
                  <a:pt x="254" y="91"/>
                  <a:pt x="255" y="92"/>
                </a:cubicBezTo>
                <a:cubicBezTo>
                  <a:pt x="255" y="92"/>
                  <a:pt x="255" y="91"/>
                  <a:pt x="255" y="91"/>
                </a:cubicBezTo>
                <a:cubicBezTo>
                  <a:pt x="255" y="91"/>
                  <a:pt x="254" y="91"/>
                  <a:pt x="252" y="90"/>
                </a:cubicBezTo>
                <a:cubicBezTo>
                  <a:pt x="250" y="89"/>
                  <a:pt x="253" y="90"/>
                  <a:pt x="254" y="90"/>
                </a:cubicBezTo>
                <a:cubicBezTo>
                  <a:pt x="255" y="91"/>
                  <a:pt x="257" y="91"/>
                  <a:pt x="257" y="92"/>
                </a:cubicBezTo>
                <a:cubicBezTo>
                  <a:pt x="257" y="92"/>
                  <a:pt x="258" y="92"/>
                  <a:pt x="258" y="93"/>
                </a:cubicBezTo>
                <a:cubicBezTo>
                  <a:pt x="258" y="93"/>
                  <a:pt x="259" y="93"/>
                  <a:pt x="260" y="93"/>
                </a:cubicBezTo>
                <a:cubicBezTo>
                  <a:pt x="260" y="93"/>
                  <a:pt x="261" y="93"/>
                  <a:pt x="262" y="93"/>
                </a:cubicBezTo>
                <a:cubicBezTo>
                  <a:pt x="262" y="93"/>
                  <a:pt x="263" y="93"/>
                  <a:pt x="263" y="94"/>
                </a:cubicBezTo>
                <a:cubicBezTo>
                  <a:pt x="262" y="95"/>
                  <a:pt x="263" y="95"/>
                  <a:pt x="264" y="95"/>
                </a:cubicBezTo>
                <a:cubicBezTo>
                  <a:pt x="266" y="94"/>
                  <a:pt x="266" y="93"/>
                  <a:pt x="266" y="92"/>
                </a:cubicBezTo>
                <a:cubicBezTo>
                  <a:pt x="266" y="92"/>
                  <a:pt x="265" y="90"/>
                  <a:pt x="264" y="89"/>
                </a:cubicBezTo>
                <a:cubicBezTo>
                  <a:pt x="264" y="89"/>
                  <a:pt x="265" y="89"/>
                  <a:pt x="265" y="89"/>
                </a:cubicBezTo>
                <a:cubicBezTo>
                  <a:pt x="266" y="89"/>
                  <a:pt x="265" y="88"/>
                  <a:pt x="265" y="88"/>
                </a:cubicBezTo>
                <a:cubicBezTo>
                  <a:pt x="264" y="88"/>
                  <a:pt x="264" y="87"/>
                  <a:pt x="264" y="87"/>
                </a:cubicBezTo>
                <a:cubicBezTo>
                  <a:pt x="263" y="87"/>
                  <a:pt x="263" y="87"/>
                  <a:pt x="262" y="87"/>
                </a:cubicBezTo>
                <a:cubicBezTo>
                  <a:pt x="262" y="87"/>
                  <a:pt x="261" y="87"/>
                  <a:pt x="260" y="87"/>
                </a:cubicBezTo>
                <a:cubicBezTo>
                  <a:pt x="260" y="87"/>
                  <a:pt x="257" y="86"/>
                  <a:pt x="255" y="87"/>
                </a:cubicBezTo>
                <a:cubicBezTo>
                  <a:pt x="254" y="87"/>
                  <a:pt x="253" y="87"/>
                  <a:pt x="253" y="86"/>
                </a:cubicBezTo>
                <a:cubicBezTo>
                  <a:pt x="253" y="86"/>
                  <a:pt x="254" y="86"/>
                  <a:pt x="254" y="86"/>
                </a:cubicBezTo>
                <a:cubicBezTo>
                  <a:pt x="254" y="87"/>
                  <a:pt x="255" y="86"/>
                  <a:pt x="255" y="86"/>
                </a:cubicBezTo>
                <a:cubicBezTo>
                  <a:pt x="256" y="86"/>
                  <a:pt x="259" y="86"/>
                  <a:pt x="259" y="86"/>
                </a:cubicBezTo>
                <a:cubicBezTo>
                  <a:pt x="260" y="86"/>
                  <a:pt x="261" y="86"/>
                  <a:pt x="262" y="86"/>
                </a:cubicBezTo>
                <a:cubicBezTo>
                  <a:pt x="262" y="86"/>
                  <a:pt x="263" y="85"/>
                  <a:pt x="263" y="86"/>
                </a:cubicBezTo>
                <a:cubicBezTo>
                  <a:pt x="263" y="86"/>
                  <a:pt x="264" y="86"/>
                  <a:pt x="264" y="85"/>
                </a:cubicBezTo>
                <a:cubicBezTo>
                  <a:pt x="265" y="85"/>
                  <a:pt x="264" y="84"/>
                  <a:pt x="263" y="84"/>
                </a:cubicBezTo>
                <a:cubicBezTo>
                  <a:pt x="263" y="84"/>
                  <a:pt x="262" y="84"/>
                  <a:pt x="261" y="84"/>
                </a:cubicBezTo>
                <a:cubicBezTo>
                  <a:pt x="261" y="84"/>
                  <a:pt x="261" y="84"/>
                  <a:pt x="260" y="84"/>
                </a:cubicBezTo>
                <a:cubicBezTo>
                  <a:pt x="260" y="84"/>
                  <a:pt x="259" y="83"/>
                  <a:pt x="259" y="83"/>
                </a:cubicBezTo>
                <a:cubicBezTo>
                  <a:pt x="258" y="83"/>
                  <a:pt x="258" y="83"/>
                  <a:pt x="258" y="83"/>
                </a:cubicBezTo>
                <a:cubicBezTo>
                  <a:pt x="257" y="83"/>
                  <a:pt x="259" y="84"/>
                  <a:pt x="260" y="84"/>
                </a:cubicBezTo>
                <a:cubicBezTo>
                  <a:pt x="260" y="84"/>
                  <a:pt x="260" y="85"/>
                  <a:pt x="260" y="85"/>
                </a:cubicBezTo>
                <a:cubicBezTo>
                  <a:pt x="260" y="85"/>
                  <a:pt x="260" y="85"/>
                  <a:pt x="259" y="85"/>
                </a:cubicBezTo>
                <a:cubicBezTo>
                  <a:pt x="259" y="84"/>
                  <a:pt x="259" y="84"/>
                  <a:pt x="258" y="84"/>
                </a:cubicBezTo>
                <a:cubicBezTo>
                  <a:pt x="257" y="83"/>
                  <a:pt x="257" y="83"/>
                  <a:pt x="256" y="83"/>
                </a:cubicBezTo>
                <a:cubicBezTo>
                  <a:pt x="256" y="83"/>
                  <a:pt x="256" y="84"/>
                  <a:pt x="256" y="84"/>
                </a:cubicBezTo>
                <a:cubicBezTo>
                  <a:pt x="256" y="83"/>
                  <a:pt x="256" y="83"/>
                  <a:pt x="255" y="84"/>
                </a:cubicBezTo>
                <a:cubicBezTo>
                  <a:pt x="255" y="84"/>
                  <a:pt x="255" y="84"/>
                  <a:pt x="254" y="84"/>
                </a:cubicBezTo>
                <a:cubicBezTo>
                  <a:pt x="254" y="84"/>
                  <a:pt x="254" y="83"/>
                  <a:pt x="255" y="82"/>
                </a:cubicBezTo>
                <a:cubicBezTo>
                  <a:pt x="255" y="82"/>
                  <a:pt x="254" y="82"/>
                  <a:pt x="253" y="82"/>
                </a:cubicBezTo>
                <a:cubicBezTo>
                  <a:pt x="252" y="82"/>
                  <a:pt x="251" y="82"/>
                  <a:pt x="251" y="82"/>
                </a:cubicBezTo>
                <a:cubicBezTo>
                  <a:pt x="250" y="82"/>
                  <a:pt x="251" y="81"/>
                  <a:pt x="251" y="81"/>
                </a:cubicBezTo>
                <a:cubicBezTo>
                  <a:pt x="251" y="81"/>
                  <a:pt x="251" y="81"/>
                  <a:pt x="252" y="81"/>
                </a:cubicBezTo>
                <a:cubicBezTo>
                  <a:pt x="252" y="82"/>
                  <a:pt x="253" y="82"/>
                  <a:pt x="254" y="81"/>
                </a:cubicBezTo>
                <a:cubicBezTo>
                  <a:pt x="255" y="81"/>
                  <a:pt x="253" y="81"/>
                  <a:pt x="253" y="81"/>
                </a:cubicBezTo>
                <a:cubicBezTo>
                  <a:pt x="252" y="81"/>
                  <a:pt x="253" y="81"/>
                  <a:pt x="254" y="81"/>
                </a:cubicBezTo>
                <a:cubicBezTo>
                  <a:pt x="255" y="80"/>
                  <a:pt x="253" y="81"/>
                  <a:pt x="253" y="81"/>
                </a:cubicBezTo>
                <a:cubicBezTo>
                  <a:pt x="252" y="81"/>
                  <a:pt x="253" y="80"/>
                  <a:pt x="253" y="80"/>
                </a:cubicBezTo>
                <a:cubicBezTo>
                  <a:pt x="254" y="80"/>
                  <a:pt x="253" y="80"/>
                  <a:pt x="252" y="80"/>
                </a:cubicBezTo>
                <a:cubicBezTo>
                  <a:pt x="252" y="80"/>
                  <a:pt x="251" y="80"/>
                  <a:pt x="251" y="80"/>
                </a:cubicBezTo>
                <a:cubicBezTo>
                  <a:pt x="251" y="81"/>
                  <a:pt x="251" y="80"/>
                  <a:pt x="250" y="80"/>
                </a:cubicBezTo>
                <a:cubicBezTo>
                  <a:pt x="250" y="80"/>
                  <a:pt x="251" y="80"/>
                  <a:pt x="250" y="79"/>
                </a:cubicBezTo>
                <a:cubicBezTo>
                  <a:pt x="249" y="79"/>
                  <a:pt x="250" y="78"/>
                  <a:pt x="251" y="78"/>
                </a:cubicBezTo>
                <a:cubicBezTo>
                  <a:pt x="251" y="78"/>
                  <a:pt x="251" y="78"/>
                  <a:pt x="251" y="78"/>
                </a:cubicBezTo>
                <a:cubicBezTo>
                  <a:pt x="251" y="77"/>
                  <a:pt x="251" y="77"/>
                  <a:pt x="251" y="77"/>
                </a:cubicBezTo>
                <a:cubicBezTo>
                  <a:pt x="252" y="77"/>
                  <a:pt x="252" y="77"/>
                  <a:pt x="252" y="78"/>
                </a:cubicBezTo>
                <a:cubicBezTo>
                  <a:pt x="252" y="78"/>
                  <a:pt x="252" y="78"/>
                  <a:pt x="253" y="78"/>
                </a:cubicBezTo>
                <a:cubicBezTo>
                  <a:pt x="253" y="78"/>
                  <a:pt x="253" y="78"/>
                  <a:pt x="254" y="79"/>
                </a:cubicBezTo>
                <a:cubicBezTo>
                  <a:pt x="254" y="80"/>
                  <a:pt x="255" y="79"/>
                  <a:pt x="255" y="79"/>
                </a:cubicBezTo>
                <a:cubicBezTo>
                  <a:pt x="255" y="79"/>
                  <a:pt x="256" y="78"/>
                  <a:pt x="257" y="78"/>
                </a:cubicBezTo>
                <a:cubicBezTo>
                  <a:pt x="257" y="78"/>
                  <a:pt x="257" y="78"/>
                  <a:pt x="258" y="78"/>
                </a:cubicBezTo>
                <a:cubicBezTo>
                  <a:pt x="259" y="78"/>
                  <a:pt x="258" y="77"/>
                  <a:pt x="258" y="77"/>
                </a:cubicBezTo>
                <a:cubicBezTo>
                  <a:pt x="258" y="77"/>
                  <a:pt x="256" y="77"/>
                  <a:pt x="255" y="77"/>
                </a:cubicBezTo>
                <a:cubicBezTo>
                  <a:pt x="254" y="77"/>
                  <a:pt x="255" y="77"/>
                  <a:pt x="255" y="77"/>
                </a:cubicBezTo>
                <a:cubicBezTo>
                  <a:pt x="256" y="77"/>
                  <a:pt x="258" y="77"/>
                  <a:pt x="258" y="77"/>
                </a:cubicBezTo>
                <a:cubicBezTo>
                  <a:pt x="258" y="77"/>
                  <a:pt x="258" y="77"/>
                  <a:pt x="259" y="77"/>
                </a:cubicBezTo>
                <a:cubicBezTo>
                  <a:pt x="260" y="77"/>
                  <a:pt x="259" y="76"/>
                  <a:pt x="258" y="76"/>
                </a:cubicBezTo>
                <a:cubicBezTo>
                  <a:pt x="257" y="76"/>
                  <a:pt x="259" y="76"/>
                  <a:pt x="260" y="76"/>
                </a:cubicBezTo>
                <a:cubicBezTo>
                  <a:pt x="260" y="76"/>
                  <a:pt x="261" y="76"/>
                  <a:pt x="262" y="76"/>
                </a:cubicBezTo>
                <a:cubicBezTo>
                  <a:pt x="262" y="76"/>
                  <a:pt x="263" y="76"/>
                  <a:pt x="264" y="77"/>
                </a:cubicBezTo>
                <a:cubicBezTo>
                  <a:pt x="265" y="77"/>
                  <a:pt x="267" y="77"/>
                  <a:pt x="267" y="77"/>
                </a:cubicBezTo>
                <a:cubicBezTo>
                  <a:pt x="268" y="77"/>
                  <a:pt x="268" y="77"/>
                  <a:pt x="269" y="78"/>
                </a:cubicBezTo>
                <a:cubicBezTo>
                  <a:pt x="269" y="78"/>
                  <a:pt x="269" y="78"/>
                  <a:pt x="269" y="78"/>
                </a:cubicBezTo>
                <a:cubicBezTo>
                  <a:pt x="270" y="78"/>
                  <a:pt x="270" y="77"/>
                  <a:pt x="270" y="78"/>
                </a:cubicBezTo>
                <a:cubicBezTo>
                  <a:pt x="270" y="79"/>
                  <a:pt x="270" y="78"/>
                  <a:pt x="270" y="78"/>
                </a:cubicBezTo>
                <a:cubicBezTo>
                  <a:pt x="270" y="78"/>
                  <a:pt x="270" y="78"/>
                  <a:pt x="271" y="78"/>
                </a:cubicBezTo>
                <a:cubicBezTo>
                  <a:pt x="271" y="78"/>
                  <a:pt x="271" y="78"/>
                  <a:pt x="271" y="77"/>
                </a:cubicBezTo>
                <a:cubicBezTo>
                  <a:pt x="271" y="77"/>
                  <a:pt x="271" y="77"/>
                  <a:pt x="271" y="77"/>
                </a:cubicBezTo>
                <a:cubicBezTo>
                  <a:pt x="272" y="77"/>
                  <a:pt x="272" y="76"/>
                  <a:pt x="272" y="76"/>
                </a:cubicBezTo>
                <a:cubicBezTo>
                  <a:pt x="272" y="76"/>
                  <a:pt x="272" y="74"/>
                  <a:pt x="272" y="73"/>
                </a:cubicBezTo>
                <a:cubicBezTo>
                  <a:pt x="272" y="73"/>
                  <a:pt x="271" y="73"/>
                  <a:pt x="271" y="73"/>
                </a:cubicBezTo>
                <a:cubicBezTo>
                  <a:pt x="271" y="73"/>
                  <a:pt x="268" y="73"/>
                  <a:pt x="268" y="73"/>
                </a:cubicBezTo>
                <a:cubicBezTo>
                  <a:pt x="268" y="73"/>
                  <a:pt x="267" y="73"/>
                  <a:pt x="268" y="73"/>
                </a:cubicBezTo>
                <a:cubicBezTo>
                  <a:pt x="268" y="74"/>
                  <a:pt x="267" y="74"/>
                  <a:pt x="267" y="73"/>
                </a:cubicBezTo>
                <a:cubicBezTo>
                  <a:pt x="266" y="73"/>
                  <a:pt x="265" y="73"/>
                  <a:pt x="265" y="73"/>
                </a:cubicBezTo>
                <a:cubicBezTo>
                  <a:pt x="264" y="72"/>
                  <a:pt x="261" y="70"/>
                  <a:pt x="261" y="70"/>
                </a:cubicBezTo>
                <a:cubicBezTo>
                  <a:pt x="260" y="70"/>
                  <a:pt x="260" y="70"/>
                  <a:pt x="261" y="70"/>
                </a:cubicBezTo>
                <a:cubicBezTo>
                  <a:pt x="262" y="70"/>
                  <a:pt x="261" y="70"/>
                  <a:pt x="261" y="69"/>
                </a:cubicBezTo>
                <a:cubicBezTo>
                  <a:pt x="260" y="69"/>
                  <a:pt x="259" y="69"/>
                  <a:pt x="259" y="69"/>
                </a:cubicBezTo>
                <a:cubicBezTo>
                  <a:pt x="259" y="68"/>
                  <a:pt x="259" y="68"/>
                  <a:pt x="260" y="68"/>
                </a:cubicBezTo>
                <a:cubicBezTo>
                  <a:pt x="261" y="68"/>
                  <a:pt x="261" y="68"/>
                  <a:pt x="262" y="68"/>
                </a:cubicBezTo>
                <a:cubicBezTo>
                  <a:pt x="262" y="68"/>
                  <a:pt x="264" y="69"/>
                  <a:pt x="265" y="69"/>
                </a:cubicBezTo>
                <a:cubicBezTo>
                  <a:pt x="266" y="70"/>
                  <a:pt x="266" y="70"/>
                  <a:pt x="267" y="69"/>
                </a:cubicBezTo>
                <a:cubicBezTo>
                  <a:pt x="269" y="69"/>
                  <a:pt x="266" y="68"/>
                  <a:pt x="264" y="67"/>
                </a:cubicBezTo>
                <a:cubicBezTo>
                  <a:pt x="262" y="67"/>
                  <a:pt x="261" y="66"/>
                  <a:pt x="260" y="66"/>
                </a:cubicBezTo>
                <a:cubicBezTo>
                  <a:pt x="260" y="66"/>
                  <a:pt x="260" y="66"/>
                  <a:pt x="260" y="66"/>
                </a:cubicBezTo>
                <a:cubicBezTo>
                  <a:pt x="259" y="65"/>
                  <a:pt x="259" y="65"/>
                  <a:pt x="258" y="65"/>
                </a:cubicBezTo>
                <a:cubicBezTo>
                  <a:pt x="258" y="66"/>
                  <a:pt x="257" y="67"/>
                  <a:pt x="256" y="68"/>
                </a:cubicBezTo>
                <a:cubicBezTo>
                  <a:pt x="255" y="68"/>
                  <a:pt x="256" y="69"/>
                  <a:pt x="256" y="69"/>
                </a:cubicBezTo>
                <a:cubicBezTo>
                  <a:pt x="256" y="69"/>
                  <a:pt x="256" y="69"/>
                  <a:pt x="256" y="69"/>
                </a:cubicBezTo>
                <a:cubicBezTo>
                  <a:pt x="254" y="70"/>
                  <a:pt x="254" y="70"/>
                  <a:pt x="255" y="69"/>
                </a:cubicBezTo>
                <a:cubicBezTo>
                  <a:pt x="256" y="68"/>
                  <a:pt x="253" y="69"/>
                  <a:pt x="253" y="69"/>
                </a:cubicBezTo>
                <a:cubicBezTo>
                  <a:pt x="252" y="69"/>
                  <a:pt x="253" y="68"/>
                  <a:pt x="253" y="68"/>
                </a:cubicBezTo>
                <a:cubicBezTo>
                  <a:pt x="253" y="68"/>
                  <a:pt x="254" y="67"/>
                  <a:pt x="255" y="66"/>
                </a:cubicBezTo>
                <a:cubicBezTo>
                  <a:pt x="255" y="65"/>
                  <a:pt x="254" y="66"/>
                  <a:pt x="254" y="66"/>
                </a:cubicBezTo>
                <a:cubicBezTo>
                  <a:pt x="253" y="66"/>
                  <a:pt x="255" y="65"/>
                  <a:pt x="255" y="65"/>
                </a:cubicBezTo>
                <a:cubicBezTo>
                  <a:pt x="255" y="65"/>
                  <a:pt x="256" y="64"/>
                  <a:pt x="255" y="64"/>
                </a:cubicBezTo>
                <a:cubicBezTo>
                  <a:pt x="253" y="64"/>
                  <a:pt x="255" y="64"/>
                  <a:pt x="256" y="64"/>
                </a:cubicBezTo>
                <a:cubicBezTo>
                  <a:pt x="256" y="64"/>
                  <a:pt x="256" y="63"/>
                  <a:pt x="256" y="63"/>
                </a:cubicBezTo>
                <a:cubicBezTo>
                  <a:pt x="256" y="62"/>
                  <a:pt x="256" y="62"/>
                  <a:pt x="256" y="62"/>
                </a:cubicBezTo>
                <a:cubicBezTo>
                  <a:pt x="256" y="61"/>
                  <a:pt x="256" y="60"/>
                  <a:pt x="257" y="60"/>
                </a:cubicBezTo>
                <a:cubicBezTo>
                  <a:pt x="258" y="59"/>
                  <a:pt x="258" y="59"/>
                  <a:pt x="258" y="59"/>
                </a:cubicBezTo>
                <a:cubicBezTo>
                  <a:pt x="258" y="58"/>
                  <a:pt x="257" y="58"/>
                  <a:pt x="257" y="58"/>
                </a:cubicBezTo>
                <a:cubicBezTo>
                  <a:pt x="256" y="59"/>
                  <a:pt x="256" y="59"/>
                  <a:pt x="256" y="58"/>
                </a:cubicBezTo>
                <a:cubicBezTo>
                  <a:pt x="256" y="58"/>
                  <a:pt x="257" y="58"/>
                  <a:pt x="258" y="58"/>
                </a:cubicBezTo>
                <a:cubicBezTo>
                  <a:pt x="258" y="58"/>
                  <a:pt x="257" y="58"/>
                  <a:pt x="257" y="57"/>
                </a:cubicBezTo>
                <a:cubicBezTo>
                  <a:pt x="256" y="57"/>
                  <a:pt x="257" y="57"/>
                  <a:pt x="257" y="57"/>
                </a:cubicBezTo>
                <a:cubicBezTo>
                  <a:pt x="257" y="57"/>
                  <a:pt x="257" y="57"/>
                  <a:pt x="257" y="57"/>
                </a:cubicBezTo>
                <a:cubicBezTo>
                  <a:pt x="257" y="56"/>
                  <a:pt x="257" y="56"/>
                  <a:pt x="258" y="56"/>
                </a:cubicBezTo>
                <a:cubicBezTo>
                  <a:pt x="258" y="56"/>
                  <a:pt x="259" y="56"/>
                  <a:pt x="259" y="56"/>
                </a:cubicBezTo>
                <a:cubicBezTo>
                  <a:pt x="259" y="56"/>
                  <a:pt x="259" y="56"/>
                  <a:pt x="260" y="56"/>
                </a:cubicBezTo>
                <a:cubicBezTo>
                  <a:pt x="261" y="56"/>
                  <a:pt x="262" y="56"/>
                  <a:pt x="263" y="56"/>
                </a:cubicBezTo>
                <a:cubicBezTo>
                  <a:pt x="263" y="56"/>
                  <a:pt x="263" y="55"/>
                  <a:pt x="263" y="55"/>
                </a:cubicBezTo>
                <a:cubicBezTo>
                  <a:pt x="263" y="54"/>
                  <a:pt x="263" y="54"/>
                  <a:pt x="263" y="53"/>
                </a:cubicBezTo>
                <a:cubicBezTo>
                  <a:pt x="263" y="53"/>
                  <a:pt x="263" y="53"/>
                  <a:pt x="264" y="53"/>
                </a:cubicBezTo>
                <a:cubicBezTo>
                  <a:pt x="264" y="53"/>
                  <a:pt x="264" y="53"/>
                  <a:pt x="264" y="53"/>
                </a:cubicBezTo>
                <a:cubicBezTo>
                  <a:pt x="264" y="53"/>
                  <a:pt x="264" y="53"/>
                  <a:pt x="265" y="53"/>
                </a:cubicBezTo>
                <a:cubicBezTo>
                  <a:pt x="265" y="53"/>
                  <a:pt x="265" y="52"/>
                  <a:pt x="266" y="52"/>
                </a:cubicBezTo>
                <a:cubicBezTo>
                  <a:pt x="266" y="51"/>
                  <a:pt x="266" y="51"/>
                  <a:pt x="267" y="51"/>
                </a:cubicBezTo>
                <a:cubicBezTo>
                  <a:pt x="267" y="51"/>
                  <a:pt x="267" y="52"/>
                  <a:pt x="266" y="52"/>
                </a:cubicBezTo>
                <a:cubicBezTo>
                  <a:pt x="266" y="53"/>
                  <a:pt x="266" y="53"/>
                  <a:pt x="267" y="52"/>
                </a:cubicBezTo>
                <a:cubicBezTo>
                  <a:pt x="267" y="52"/>
                  <a:pt x="267" y="52"/>
                  <a:pt x="267" y="52"/>
                </a:cubicBezTo>
                <a:cubicBezTo>
                  <a:pt x="268" y="51"/>
                  <a:pt x="266" y="51"/>
                  <a:pt x="266" y="51"/>
                </a:cubicBezTo>
                <a:cubicBezTo>
                  <a:pt x="266" y="51"/>
                  <a:pt x="266" y="51"/>
                  <a:pt x="265" y="51"/>
                </a:cubicBezTo>
                <a:cubicBezTo>
                  <a:pt x="264" y="51"/>
                  <a:pt x="264" y="52"/>
                  <a:pt x="264" y="52"/>
                </a:cubicBezTo>
                <a:cubicBezTo>
                  <a:pt x="264" y="52"/>
                  <a:pt x="264" y="52"/>
                  <a:pt x="264" y="52"/>
                </a:cubicBezTo>
                <a:cubicBezTo>
                  <a:pt x="264" y="53"/>
                  <a:pt x="264" y="53"/>
                  <a:pt x="264" y="53"/>
                </a:cubicBezTo>
                <a:cubicBezTo>
                  <a:pt x="263" y="53"/>
                  <a:pt x="263" y="53"/>
                  <a:pt x="264" y="52"/>
                </a:cubicBezTo>
                <a:cubicBezTo>
                  <a:pt x="265" y="51"/>
                  <a:pt x="265" y="50"/>
                  <a:pt x="265" y="49"/>
                </a:cubicBezTo>
                <a:cubicBezTo>
                  <a:pt x="265" y="49"/>
                  <a:pt x="264" y="49"/>
                  <a:pt x="265" y="48"/>
                </a:cubicBezTo>
                <a:cubicBezTo>
                  <a:pt x="265" y="48"/>
                  <a:pt x="265" y="48"/>
                  <a:pt x="265" y="47"/>
                </a:cubicBezTo>
                <a:cubicBezTo>
                  <a:pt x="266" y="45"/>
                  <a:pt x="268" y="46"/>
                  <a:pt x="270" y="46"/>
                </a:cubicBezTo>
                <a:cubicBezTo>
                  <a:pt x="272" y="46"/>
                  <a:pt x="273" y="46"/>
                  <a:pt x="273" y="45"/>
                </a:cubicBezTo>
                <a:cubicBezTo>
                  <a:pt x="274" y="45"/>
                  <a:pt x="274" y="44"/>
                  <a:pt x="275" y="43"/>
                </a:cubicBezTo>
                <a:cubicBezTo>
                  <a:pt x="276" y="43"/>
                  <a:pt x="275" y="43"/>
                  <a:pt x="275" y="43"/>
                </a:cubicBezTo>
                <a:cubicBezTo>
                  <a:pt x="275" y="43"/>
                  <a:pt x="266" y="44"/>
                  <a:pt x="266" y="44"/>
                </a:cubicBezTo>
                <a:cubicBezTo>
                  <a:pt x="265" y="44"/>
                  <a:pt x="263" y="44"/>
                  <a:pt x="262" y="45"/>
                </a:cubicBezTo>
                <a:cubicBezTo>
                  <a:pt x="261" y="45"/>
                  <a:pt x="262" y="45"/>
                  <a:pt x="262" y="45"/>
                </a:cubicBezTo>
                <a:cubicBezTo>
                  <a:pt x="262" y="46"/>
                  <a:pt x="262" y="45"/>
                  <a:pt x="262" y="45"/>
                </a:cubicBezTo>
                <a:cubicBezTo>
                  <a:pt x="263" y="45"/>
                  <a:pt x="264" y="45"/>
                  <a:pt x="262" y="46"/>
                </a:cubicBezTo>
                <a:cubicBezTo>
                  <a:pt x="261" y="46"/>
                  <a:pt x="261" y="46"/>
                  <a:pt x="260" y="45"/>
                </a:cubicBezTo>
                <a:cubicBezTo>
                  <a:pt x="260" y="45"/>
                  <a:pt x="260" y="45"/>
                  <a:pt x="259" y="45"/>
                </a:cubicBezTo>
                <a:cubicBezTo>
                  <a:pt x="258" y="45"/>
                  <a:pt x="260" y="43"/>
                  <a:pt x="261" y="43"/>
                </a:cubicBezTo>
                <a:cubicBezTo>
                  <a:pt x="261" y="43"/>
                  <a:pt x="261" y="42"/>
                  <a:pt x="260" y="42"/>
                </a:cubicBezTo>
                <a:cubicBezTo>
                  <a:pt x="260" y="42"/>
                  <a:pt x="261" y="41"/>
                  <a:pt x="263" y="40"/>
                </a:cubicBezTo>
                <a:cubicBezTo>
                  <a:pt x="265" y="40"/>
                  <a:pt x="267" y="40"/>
                  <a:pt x="268" y="41"/>
                </a:cubicBezTo>
                <a:cubicBezTo>
                  <a:pt x="269" y="41"/>
                  <a:pt x="274" y="41"/>
                  <a:pt x="276" y="41"/>
                </a:cubicBezTo>
                <a:cubicBezTo>
                  <a:pt x="279" y="41"/>
                  <a:pt x="281" y="39"/>
                  <a:pt x="282" y="38"/>
                </a:cubicBezTo>
                <a:cubicBezTo>
                  <a:pt x="283" y="37"/>
                  <a:pt x="280" y="37"/>
                  <a:pt x="279" y="37"/>
                </a:cubicBezTo>
                <a:cubicBezTo>
                  <a:pt x="279" y="37"/>
                  <a:pt x="278" y="37"/>
                  <a:pt x="277" y="36"/>
                </a:cubicBezTo>
                <a:cubicBezTo>
                  <a:pt x="276" y="36"/>
                  <a:pt x="275" y="36"/>
                  <a:pt x="274" y="37"/>
                </a:cubicBezTo>
                <a:cubicBezTo>
                  <a:pt x="273" y="37"/>
                  <a:pt x="270" y="37"/>
                  <a:pt x="269" y="37"/>
                </a:cubicBezTo>
                <a:cubicBezTo>
                  <a:pt x="269" y="37"/>
                  <a:pt x="267" y="37"/>
                  <a:pt x="267" y="37"/>
                </a:cubicBezTo>
                <a:cubicBezTo>
                  <a:pt x="266" y="37"/>
                  <a:pt x="265" y="36"/>
                  <a:pt x="264" y="36"/>
                </a:cubicBezTo>
                <a:cubicBezTo>
                  <a:pt x="263" y="36"/>
                  <a:pt x="262" y="36"/>
                  <a:pt x="262" y="36"/>
                </a:cubicBezTo>
                <a:cubicBezTo>
                  <a:pt x="262" y="37"/>
                  <a:pt x="261" y="37"/>
                  <a:pt x="261" y="37"/>
                </a:cubicBezTo>
                <a:cubicBezTo>
                  <a:pt x="261" y="37"/>
                  <a:pt x="260" y="37"/>
                  <a:pt x="260" y="37"/>
                </a:cubicBezTo>
                <a:cubicBezTo>
                  <a:pt x="259" y="38"/>
                  <a:pt x="260" y="37"/>
                  <a:pt x="258" y="37"/>
                </a:cubicBezTo>
                <a:cubicBezTo>
                  <a:pt x="256" y="37"/>
                  <a:pt x="257" y="37"/>
                  <a:pt x="258" y="37"/>
                </a:cubicBezTo>
                <a:cubicBezTo>
                  <a:pt x="259" y="36"/>
                  <a:pt x="259" y="37"/>
                  <a:pt x="261" y="36"/>
                </a:cubicBezTo>
                <a:cubicBezTo>
                  <a:pt x="262" y="35"/>
                  <a:pt x="265" y="36"/>
                  <a:pt x="265" y="36"/>
                </a:cubicBezTo>
                <a:cubicBezTo>
                  <a:pt x="269" y="37"/>
                  <a:pt x="271" y="36"/>
                  <a:pt x="272" y="35"/>
                </a:cubicBezTo>
                <a:cubicBezTo>
                  <a:pt x="273" y="34"/>
                  <a:pt x="273" y="34"/>
                  <a:pt x="274" y="34"/>
                </a:cubicBezTo>
                <a:cubicBezTo>
                  <a:pt x="274" y="35"/>
                  <a:pt x="275" y="35"/>
                  <a:pt x="276" y="35"/>
                </a:cubicBezTo>
                <a:cubicBezTo>
                  <a:pt x="277" y="35"/>
                  <a:pt x="278" y="35"/>
                  <a:pt x="279" y="35"/>
                </a:cubicBezTo>
                <a:cubicBezTo>
                  <a:pt x="280" y="35"/>
                  <a:pt x="280" y="35"/>
                  <a:pt x="281" y="35"/>
                </a:cubicBezTo>
                <a:cubicBezTo>
                  <a:pt x="283" y="34"/>
                  <a:pt x="285" y="33"/>
                  <a:pt x="286" y="33"/>
                </a:cubicBezTo>
                <a:cubicBezTo>
                  <a:pt x="287" y="33"/>
                  <a:pt x="289" y="33"/>
                  <a:pt x="289" y="33"/>
                </a:cubicBezTo>
                <a:cubicBezTo>
                  <a:pt x="290" y="33"/>
                  <a:pt x="290" y="32"/>
                  <a:pt x="289" y="32"/>
                </a:cubicBezTo>
                <a:cubicBezTo>
                  <a:pt x="289" y="32"/>
                  <a:pt x="290" y="32"/>
                  <a:pt x="290" y="32"/>
                </a:cubicBezTo>
                <a:cubicBezTo>
                  <a:pt x="290" y="32"/>
                  <a:pt x="302" y="25"/>
                  <a:pt x="302" y="25"/>
                </a:cubicBezTo>
                <a:cubicBezTo>
                  <a:pt x="303" y="25"/>
                  <a:pt x="302" y="25"/>
                  <a:pt x="302" y="25"/>
                </a:cubicBezTo>
                <a:cubicBezTo>
                  <a:pt x="302" y="25"/>
                  <a:pt x="294" y="22"/>
                  <a:pt x="292" y="22"/>
                </a:cubicBezTo>
                <a:cubicBezTo>
                  <a:pt x="290" y="21"/>
                  <a:pt x="288" y="21"/>
                  <a:pt x="288" y="21"/>
                </a:cubicBezTo>
                <a:cubicBezTo>
                  <a:pt x="288" y="21"/>
                  <a:pt x="280" y="21"/>
                  <a:pt x="279" y="21"/>
                </a:cubicBezTo>
                <a:cubicBezTo>
                  <a:pt x="278" y="21"/>
                  <a:pt x="278" y="21"/>
                  <a:pt x="278" y="21"/>
                </a:cubicBezTo>
                <a:cubicBezTo>
                  <a:pt x="278" y="21"/>
                  <a:pt x="276" y="21"/>
                  <a:pt x="276" y="22"/>
                </a:cubicBezTo>
                <a:cubicBezTo>
                  <a:pt x="275" y="22"/>
                  <a:pt x="275" y="22"/>
                  <a:pt x="275" y="23"/>
                </a:cubicBezTo>
                <a:cubicBezTo>
                  <a:pt x="276" y="23"/>
                  <a:pt x="275" y="23"/>
                  <a:pt x="274" y="23"/>
                </a:cubicBezTo>
                <a:cubicBezTo>
                  <a:pt x="273" y="23"/>
                  <a:pt x="274" y="23"/>
                  <a:pt x="273" y="24"/>
                </a:cubicBezTo>
                <a:cubicBezTo>
                  <a:pt x="273" y="24"/>
                  <a:pt x="273" y="24"/>
                  <a:pt x="274" y="25"/>
                </a:cubicBezTo>
                <a:cubicBezTo>
                  <a:pt x="275" y="25"/>
                  <a:pt x="274" y="25"/>
                  <a:pt x="274" y="25"/>
                </a:cubicBezTo>
                <a:cubicBezTo>
                  <a:pt x="274" y="25"/>
                  <a:pt x="273" y="25"/>
                  <a:pt x="272" y="25"/>
                </a:cubicBezTo>
                <a:cubicBezTo>
                  <a:pt x="272" y="25"/>
                  <a:pt x="272" y="25"/>
                  <a:pt x="272" y="25"/>
                </a:cubicBezTo>
                <a:cubicBezTo>
                  <a:pt x="272" y="25"/>
                  <a:pt x="273" y="26"/>
                  <a:pt x="272" y="26"/>
                </a:cubicBezTo>
                <a:cubicBezTo>
                  <a:pt x="271" y="27"/>
                  <a:pt x="269" y="26"/>
                  <a:pt x="268" y="26"/>
                </a:cubicBezTo>
                <a:cubicBezTo>
                  <a:pt x="268" y="26"/>
                  <a:pt x="267" y="25"/>
                  <a:pt x="266" y="25"/>
                </a:cubicBezTo>
                <a:cubicBezTo>
                  <a:pt x="265" y="25"/>
                  <a:pt x="263" y="26"/>
                  <a:pt x="262" y="27"/>
                </a:cubicBezTo>
                <a:cubicBezTo>
                  <a:pt x="261" y="27"/>
                  <a:pt x="261" y="27"/>
                  <a:pt x="262" y="26"/>
                </a:cubicBezTo>
                <a:cubicBezTo>
                  <a:pt x="262" y="26"/>
                  <a:pt x="261" y="25"/>
                  <a:pt x="262" y="25"/>
                </a:cubicBezTo>
                <a:cubicBezTo>
                  <a:pt x="262" y="24"/>
                  <a:pt x="261" y="25"/>
                  <a:pt x="261" y="25"/>
                </a:cubicBezTo>
                <a:cubicBezTo>
                  <a:pt x="260" y="25"/>
                  <a:pt x="259" y="25"/>
                  <a:pt x="258" y="26"/>
                </a:cubicBezTo>
                <a:cubicBezTo>
                  <a:pt x="258" y="26"/>
                  <a:pt x="256" y="27"/>
                  <a:pt x="256" y="27"/>
                </a:cubicBezTo>
                <a:cubicBezTo>
                  <a:pt x="256" y="27"/>
                  <a:pt x="256" y="27"/>
                  <a:pt x="255" y="28"/>
                </a:cubicBezTo>
                <a:cubicBezTo>
                  <a:pt x="255" y="28"/>
                  <a:pt x="255" y="28"/>
                  <a:pt x="254" y="29"/>
                </a:cubicBezTo>
                <a:cubicBezTo>
                  <a:pt x="253" y="29"/>
                  <a:pt x="242" y="36"/>
                  <a:pt x="241" y="37"/>
                </a:cubicBezTo>
                <a:cubicBezTo>
                  <a:pt x="240" y="37"/>
                  <a:pt x="241" y="36"/>
                  <a:pt x="241" y="36"/>
                </a:cubicBezTo>
                <a:cubicBezTo>
                  <a:pt x="241" y="36"/>
                  <a:pt x="241" y="35"/>
                  <a:pt x="242" y="35"/>
                </a:cubicBezTo>
                <a:cubicBezTo>
                  <a:pt x="243" y="35"/>
                  <a:pt x="243" y="34"/>
                  <a:pt x="243" y="34"/>
                </a:cubicBezTo>
                <a:cubicBezTo>
                  <a:pt x="243" y="33"/>
                  <a:pt x="244" y="32"/>
                  <a:pt x="245" y="32"/>
                </a:cubicBezTo>
                <a:cubicBezTo>
                  <a:pt x="245" y="32"/>
                  <a:pt x="246" y="32"/>
                  <a:pt x="246" y="31"/>
                </a:cubicBezTo>
                <a:cubicBezTo>
                  <a:pt x="246" y="31"/>
                  <a:pt x="246" y="30"/>
                  <a:pt x="247" y="30"/>
                </a:cubicBezTo>
                <a:cubicBezTo>
                  <a:pt x="247" y="30"/>
                  <a:pt x="248" y="30"/>
                  <a:pt x="248" y="29"/>
                </a:cubicBezTo>
                <a:cubicBezTo>
                  <a:pt x="248" y="29"/>
                  <a:pt x="248" y="28"/>
                  <a:pt x="249" y="28"/>
                </a:cubicBezTo>
                <a:cubicBezTo>
                  <a:pt x="249" y="29"/>
                  <a:pt x="250" y="28"/>
                  <a:pt x="250" y="28"/>
                </a:cubicBezTo>
                <a:cubicBezTo>
                  <a:pt x="251" y="27"/>
                  <a:pt x="252" y="24"/>
                  <a:pt x="253" y="23"/>
                </a:cubicBezTo>
                <a:cubicBezTo>
                  <a:pt x="253" y="21"/>
                  <a:pt x="253" y="20"/>
                  <a:pt x="252" y="20"/>
                </a:cubicBezTo>
                <a:cubicBezTo>
                  <a:pt x="251" y="19"/>
                  <a:pt x="251" y="19"/>
                  <a:pt x="250" y="19"/>
                </a:cubicBezTo>
                <a:cubicBezTo>
                  <a:pt x="250" y="19"/>
                  <a:pt x="245" y="20"/>
                  <a:pt x="244" y="20"/>
                </a:cubicBezTo>
                <a:cubicBezTo>
                  <a:pt x="243" y="20"/>
                  <a:pt x="242" y="20"/>
                  <a:pt x="242" y="21"/>
                </a:cubicBezTo>
                <a:cubicBezTo>
                  <a:pt x="242" y="22"/>
                  <a:pt x="242" y="21"/>
                  <a:pt x="242" y="22"/>
                </a:cubicBezTo>
                <a:cubicBezTo>
                  <a:pt x="242" y="24"/>
                  <a:pt x="241" y="24"/>
                  <a:pt x="240" y="24"/>
                </a:cubicBezTo>
                <a:cubicBezTo>
                  <a:pt x="238" y="24"/>
                  <a:pt x="228" y="27"/>
                  <a:pt x="228" y="27"/>
                </a:cubicBezTo>
                <a:cubicBezTo>
                  <a:pt x="227" y="27"/>
                  <a:pt x="227" y="27"/>
                  <a:pt x="227" y="27"/>
                </a:cubicBezTo>
                <a:cubicBezTo>
                  <a:pt x="227" y="27"/>
                  <a:pt x="227" y="27"/>
                  <a:pt x="227" y="27"/>
                </a:cubicBezTo>
                <a:cubicBezTo>
                  <a:pt x="226" y="27"/>
                  <a:pt x="225" y="27"/>
                  <a:pt x="225" y="26"/>
                </a:cubicBezTo>
                <a:cubicBezTo>
                  <a:pt x="225" y="26"/>
                  <a:pt x="227" y="25"/>
                  <a:pt x="228" y="25"/>
                </a:cubicBezTo>
                <a:cubicBezTo>
                  <a:pt x="228" y="25"/>
                  <a:pt x="230" y="25"/>
                  <a:pt x="231" y="25"/>
                </a:cubicBezTo>
                <a:cubicBezTo>
                  <a:pt x="231" y="24"/>
                  <a:pt x="234" y="24"/>
                  <a:pt x="235" y="23"/>
                </a:cubicBezTo>
                <a:cubicBezTo>
                  <a:pt x="237" y="23"/>
                  <a:pt x="237" y="22"/>
                  <a:pt x="237" y="21"/>
                </a:cubicBezTo>
                <a:cubicBezTo>
                  <a:pt x="237" y="21"/>
                  <a:pt x="236" y="21"/>
                  <a:pt x="236" y="21"/>
                </a:cubicBezTo>
                <a:cubicBezTo>
                  <a:pt x="235" y="21"/>
                  <a:pt x="232" y="21"/>
                  <a:pt x="230" y="21"/>
                </a:cubicBezTo>
                <a:cubicBezTo>
                  <a:pt x="229" y="20"/>
                  <a:pt x="222" y="20"/>
                  <a:pt x="221" y="20"/>
                </a:cubicBezTo>
                <a:cubicBezTo>
                  <a:pt x="219" y="20"/>
                  <a:pt x="217" y="20"/>
                  <a:pt x="217" y="20"/>
                </a:cubicBezTo>
                <a:cubicBezTo>
                  <a:pt x="216" y="21"/>
                  <a:pt x="212" y="21"/>
                  <a:pt x="207" y="22"/>
                </a:cubicBezTo>
                <a:cubicBezTo>
                  <a:pt x="202" y="22"/>
                  <a:pt x="200" y="23"/>
                  <a:pt x="199" y="24"/>
                </a:cubicBezTo>
                <a:cubicBezTo>
                  <a:pt x="198" y="24"/>
                  <a:pt x="198" y="24"/>
                  <a:pt x="198" y="23"/>
                </a:cubicBezTo>
                <a:cubicBezTo>
                  <a:pt x="198" y="23"/>
                  <a:pt x="198" y="22"/>
                  <a:pt x="198" y="22"/>
                </a:cubicBezTo>
                <a:cubicBezTo>
                  <a:pt x="199" y="22"/>
                  <a:pt x="204" y="21"/>
                  <a:pt x="204" y="21"/>
                </a:cubicBezTo>
                <a:cubicBezTo>
                  <a:pt x="205" y="21"/>
                  <a:pt x="208" y="20"/>
                  <a:pt x="208" y="20"/>
                </a:cubicBezTo>
                <a:cubicBezTo>
                  <a:pt x="208" y="20"/>
                  <a:pt x="211" y="20"/>
                  <a:pt x="212" y="19"/>
                </a:cubicBezTo>
                <a:cubicBezTo>
                  <a:pt x="214" y="19"/>
                  <a:pt x="212" y="19"/>
                  <a:pt x="212" y="19"/>
                </a:cubicBezTo>
                <a:cubicBezTo>
                  <a:pt x="212" y="19"/>
                  <a:pt x="206" y="18"/>
                  <a:pt x="205" y="18"/>
                </a:cubicBezTo>
                <a:cubicBezTo>
                  <a:pt x="205" y="17"/>
                  <a:pt x="207" y="18"/>
                  <a:pt x="209" y="18"/>
                </a:cubicBezTo>
                <a:cubicBezTo>
                  <a:pt x="210" y="18"/>
                  <a:pt x="212" y="18"/>
                  <a:pt x="212" y="18"/>
                </a:cubicBezTo>
                <a:cubicBezTo>
                  <a:pt x="213" y="18"/>
                  <a:pt x="213" y="18"/>
                  <a:pt x="214" y="18"/>
                </a:cubicBezTo>
                <a:cubicBezTo>
                  <a:pt x="214" y="19"/>
                  <a:pt x="216" y="18"/>
                  <a:pt x="216" y="18"/>
                </a:cubicBezTo>
                <a:cubicBezTo>
                  <a:pt x="218" y="18"/>
                  <a:pt x="224" y="18"/>
                  <a:pt x="230" y="18"/>
                </a:cubicBezTo>
                <a:cubicBezTo>
                  <a:pt x="235" y="19"/>
                  <a:pt x="240" y="18"/>
                  <a:pt x="243" y="17"/>
                </a:cubicBezTo>
                <a:cubicBezTo>
                  <a:pt x="245" y="16"/>
                  <a:pt x="247" y="17"/>
                  <a:pt x="249" y="16"/>
                </a:cubicBezTo>
                <a:cubicBezTo>
                  <a:pt x="251" y="16"/>
                  <a:pt x="255" y="13"/>
                  <a:pt x="256" y="13"/>
                </a:cubicBezTo>
                <a:cubicBezTo>
                  <a:pt x="256" y="13"/>
                  <a:pt x="256" y="13"/>
                  <a:pt x="256" y="12"/>
                </a:cubicBezTo>
                <a:cubicBezTo>
                  <a:pt x="255" y="12"/>
                  <a:pt x="255" y="12"/>
                  <a:pt x="254" y="12"/>
                </a:cubicBezTo>
                <a:cubicBezTo>
                  <a:pt x="254" y="12"/>
                  <a:pt x="254" y="12"/>
                  <a:pt x="253" y="11"/>
                </a:cubicBezTo>
                <a:cubicBezTo>
                  <a:pt x="252" y="11"/>
                  <a:pt x="252" y="11"/>
                  <a:pt x="251" y="11"/>
                </a:cubicBezTo>
                <a:cubicBezTo>
                  <a:pt x="250" y="10"/>
                  <a:pt x="244" y="11"/>
                  <a:pt x="243" y="11"/>
                </a:cubicBezTo>
                <a:cubicBezTo>
                  <a:pt x="243" y="11"/>
                  <a:pt x="243" y="11"/>
                  <a:pt x="243" y="10"/>
                </a:cubicBezTo>
                <a:cubicBezTo>
                  <a:pt x="244" y="10"/>
                  <a:pt x="243" y="10"/>
                  <a:pt x="243" y="9"/>
                </a:cubicBezTo>
                <a:cubicBezTo>
                  <a:pt x="242" y="9"/>
                  <a:pt x="239" y="9"/>
                  <a:pt x="237" y="10"/>
                </a:cubicBezTo>
                <a:cubicBezTo>
                  <a:pt x="236" y="10"/>
                  <a:pt x="236" y="10"/>
                  <a:pt x="237" y="10"/>
                </a:cubicBezTo>
                <a:cubicBezTo>
                  <a:pt x="237" y="10"/>
                  <a:pt x="237" y="9"/>
                  <a:pt x="237" y="9"/>
                </a:cubicBezTo>
                <a:cubicBezTo>
                  <a:pt x="238" y="9"/>
                  <a:pt x="238" y="9"/>
                  <a:pt x="239" y="8"/>
                </a:cubicBezTo>
                <a:cubicBezTo>
                  <a:pt x="239" y="8"/>
                  <a:pt x="238" y="7"/>
                  <a:pt x="237" y="6"/>
                </a:cubicBezTo>
                <a:cubicBezTo>
                  <a:pt x="236" y="6"/>
                  <a:pt x="233" y="6"/>
                  <a:pt x="233" y="7"/>
                </a:cubicBezTo>
                <a:cubicBezTo>
                  <a:pt x="232" y="7"/>
                  <a:pt x="230" y="7"/>
                  <a:pt x="230" y="7"/>
                </a:cubicBezTo>
                <a:cubicBezTo>
                  <a:pt x="229" y="7"/>
                  <a:pt x="215" y="6"/>
                  <a:pt x="215" y="6"/>
                </a:cubicBezTo>
                <a:cubicBezTo>
                  <a:pt x="214" y="6"/>
                  <a:pt x="212" y="7"/>
                  <a:pt x="211" y="7"/>
                </a:cubicBezTo>
                <a:cubicBezTo>
                  <a:pt x="210" y="7"/>
                  <a:pt x="209" y="7"/>
                  <a:pt x="208" y="7"/>
                </a:cubicBezTo>
                <a:cubicBezTo>
                  <a:pt x="207" y="8"/>
                  <a:pt x="205" y="8"/>
                  <a:pt x="204" y="8"/>
                </a:cubicBezTo>
                <a:cubicBezTo>
                  <a:pt x="203" y="8"/>
                  <a:pt x="198" y="8"/>
                  <a:pt x="197" y="8"/>
                </a:cubicBezTo>
                <a:cubicBezTo>
                  <a:pt x="196" y="9"/>
                  <a:pt x="195" y="9"/>
                  <a:pt x="195" y="9"/>
                </a:cubicBezTo>
                <a:cubicBezTo>
                  <a:pt x="194" y="10"/>
                  <a:pt x="193" y="10"/>
                  <a:pt x="193" y="10"/>
                </a:cubicBezTo>
                <a:cubicBezTo>
                  <a:pt x="192" y="10"/>
                  <a:pt x="190" y="9"/>
                  <a:pt x="189" y="9"/>
                </a:cubicBezTo>
                <a:cubicBezTo>
                  <a:pt x="188" y="9"/>
                  <a:pt x="186" y="10"/>
                  <a:pt x="186" y="11"/>
                </a:cubicBezTo>
                <a:cubicBezTo>
                  <a:pt x="185" y="11"/>
                  <a:pt x="186" y="10"/>
                  <a:pt x="186" y="10"/>
                </a:cubicBezTo>
                <a:cubicBezTo>
                  <a:pt x="187" y="10"/>
                  <a:pt x="186" y="9"/>
                  <a:pt x="185" y="9"/>
                </a:cubicBezTo>
                <a:cubicBezTo>
                  <a:pt x="185" y="9"/>
                  <a:pt x="188" y="9"/>
                  <a:pt x="188" y="9"/>
                </a:cubicBezTo>
                <a:cubicBezTo>
                  <a:pt x="188" y="9"/>
                  <a:pt x="189" y="9"/>
                  <a:pt x="190" y="9"/>
                </a:cubicBezTo>
                <a:cubicBezTo>
                  <a:pt x="192" y="9"/>
                  <a:pt x="194" y="8"/>
                  <a:pt x="194" y="8"/>
                </a:cubicBezTo>
                <a:cubicBezTo>
                  <a:pt x="195" y="8"/>
                  <a:pt x="197" y="8"/>
                  <a:pt x="197" y="8"/>
                </a:cubicBezTo>
                <a:cubicBezTo>
                  <a:pt x="197" y="8"/>
                  <a:pt x="198" y="8"/>
                  <a:pt x="198" y="8"/>
                </a:cubicBezTo>
                <a:cubicBezTo>
                  <a:pt x="199" y="8"/>
                  <a:pt x="199" y="8"/>
                  <a:pt x="199" y="7"/>
                </a:cubicBezTo>
                <a:cubicBezTo>
                  <a:pt x="198" y="7"/>
                  <a:pt x="197" y="7"/>
                  <a:pt x="197" y="6"/>
                </a:cubicBezTo>
                <a:cubicBezTo>
                  <a:pt x="196" y="6"/>
                  <a:pt x="196" y="6"/>
                  <a:pt x="197" y="6"/>
                </a:cubicBezTo>
                <a:cubicBezTo>
                  <a:pt x="197" y="6"/>
                  <a:pt x="199" y="6"/>
                  <a:pt x="200" y="7"/>
                </a:cubicBezTo>
                <a:cubicBezTo>
                  <a:pt x="201" y="7"/>
                  <a:pt x="204" y="7"/>
                  <a:pt x="205" y="7"/>
                </a:cubicBezTo>
                <a:cubicBezTo>
                  <a:pt x="205" y="7"/>
                  <a:pt x="210" y="6"/>
                  <a:pt x="212" y="6"/>
                </a:cubicBezTo>
                <a:cubicBezTo>
                  <a:pt x="214" y="6"/>
                  <a:pt x="221" y="6"/>
                  <a:pt x="223" y="6"/>
                </a:cubicBezTo>
                <a:cubicBezTo>
                  <a:pt x="224" y="6"/>
                  <a:pt x="229" y="6"/>
                  <a:pt x="230" y="6"/>
                </a:cubicBezTo>
                <a:cubicBezTo>
                  <a:pt x="230" y="6"/>
                  <a:pt x="231" y="6"/>
                  <a:pt x="232" y="5"/>
                </a:cubicBezTo>
                <a:cubicBezTo>
                  <a:pt x="232" y="5"/>
                  <a:pt x="233" y="5"/>
                  <a:pt x="234" y="5"/>
                </a:cubicBezTo>
                <a:cubicBezTo>
                  <a:pt x="235" y="4"/>
                  <a:pt x="234" y="4"/>
                  <a:pt x="234" y="4"/>
                </a:cubicBezTo>
                <a:cubicBezTo>
                  <a:pt x="234" y="4"/>
                  <a:pt x="212" y="0"/>
                  <a:pt x="212" y="0"/>
                </a:cubicBezTo>
                <a:cubicBezTo>
                  <a:pt x="211" y="0"/>
                  <a:pt x="210" y="1"/>
                  <a:pt x="210" y="1"/>
                </a:cubicBezTo>
                <a:cubicBezTo>
                  <a:pt x="209" y="1"/>
                  <a:pt x="202" y="0"/>
                  <a:pt x="202" y="0"/>
                </a:cubicBezTo>
                <a:cubicBezTo>
                  <a:pt x="201" y="0"/>
                  <a:pt x="195" y="0"/>
                  <a:pt x="195" y="0"/>
                </a:cubicBezTo>
                <a:cubicBezTo>
                  <a:pt x="194" y="0"/>
                  <a:pt x="193" y="0"/>
                  <a:pt x="193" y="1"/>
                </a:cubicBezTo>
                <a:cubicBezTo>
                  <a:pt x="194" y="2"/>
                  <a:pt x="193" y="1"/>
                  <a:pt x="192" y="1"/>
                </a:cubicBezTo>
                <a:cubicBezTo>
                  <a:pt x="192" y="1"/>
                  <a:pt x="190" y="0"/>
                  <a:pt x="190" y="0"/>
                </a:cubicBezTo>
                <a:cubicBezTo>
                  <a:pt x="189" y="0"/>
                  <a:pt x="189" y="0"/>
                  <a:pt x="189" y="1"/>
                </a:cubicBezTo>
                <a:cubicBezTo>
                  <a:pt x="188" y="1"/>
                  <a:pt x="187" y="1"/>
                  <a:pt x="187" y="1"/>
                </a:cubicBezTo>
                <a:cubicBezTo>
                  <a:pt x="187" y="1"/>
                  <a:pt x="182" y="1"/>
                  <a:pt x="181" y="1"/>
                </a:cubicBezTo>
                <a:cubicBezTo>
                  <a:pt x="180" y="1"/>
                  <a:pt x="180" y="2"/>
                  <a:pt x="180" y="2"/>
                </a:cubicBezTo>
                <a:cubicBezTo>
                  <a:pt x="179" y="2"/>
                  <a:pt x="179" y="2"/>
                  <a:pt x="179" y="2"/>
                </a:cubicBezTo>
                <a:cubicBezTo>
                  <a:pt x="180" y="2"/>
                  <a:pt x="180" y="2"/>
                  <a:pt x="181" y="3"/>
                </a:cubicBezTo>
                <a:cubicBezTo>
                  <a:pt x="181" y="4"/>
                  <a:pt x="179" y="3"/>
                  <a:pt x="178" y="2"/>
                </a:cubicBezTo>
                <a:cubicBezTo>
                  <a:pt x="177" y="2"/>
                  <a:pt x="175" y="2"/>
                  <a:pt x="174" y="2"/>
                </a:cubicBezTo>
                <a:cubicBezTo>
                  <a:pt x="174" y="2"/>
                  <a:pt x="173" y="2"/>
                  <a:pt x="174" y="3"/>
                </a:cubicBezTo>
                <a:cubicBezTo>
                  <a:pt x="174" y="3"/>
                  <a:pt x="174" y="3"/>
                  <a:pt x="174" y="3"/>
                </a:cubicBezTo>
                <a:cubicBezTo>
                  <a:pt x="174" y="3"/>
                  <a:pt x="171" y="3"/>
                  <a:pt x="170" y="3"/>
                </a:cubicBezTo>
                <a:cubicBezTo>
                  <a:pt x="169" y="3"/>
                  <a:pt x="169" y="3"/>
                  <a:pt x="170" y="3"/>
                </a:cubicBezTo>
                <a:cubicBezTo>
                  <a:pt x="170" y="3"/>
                  <a:pt x="169" y="3"/>
                  <a:pt x="170" y="4"/>
                </a:cubicBezTo>
                <a:cubicBezTo>
                  <a:pt x="170" y="5"/>
                  <a:pt x="170" y="6"/>
                  <a:pt x="171" y="6"/>
                </a:cubicBezTo>
                <a:cubicBezTo>
                  <a:pt x="172" y="5"/>
                  <a:pt x="173" y="6"/>
                  <a:pt x="174" y="6"/>
                </a:cubicBezTo>
                <a:cubicBezTo>
                  <a:pt x="175" y="6"/>
                  <a:pt x="176" y="6"/>
                  <a:pt x="178" y="6"/>
                </a:cubicBezTo>
                <a:cubicBezTo>
                  <a:pt x="179" y="6"/>
                  <a:pt x="178" y="6"/>
                  <a:pt x="177" y="6"/>
                </a:cubicBezTo>
                <a:cubicBezTo>
                  <a:pt x="177" y="6"/>
                  <a:pt x="176" y="6"/>
                  <a:pt x="174" y="6"/>
                </a:cubicBezTo>
                <a:cubicBezTo>
                  <a:pt x="173" y="6"/>
                  <a:pt x="172" y="7"/>
                  <a:pt x="170" y="7"/>
                </a:cubicBezTo>
                <a:cubicBezTo>
                  <a:pt x="169" y="8"/>
                  <a:pt x="172" y="8"/>
                  <a:pt x="173" y="7"/>
                </a:cubicBezTo>
                <a:cubicBezTo>
                  <a:pt x="173" y="7"/>
                  <a:pt x="173" y="7"/>
                  <a:pt x="175" y="7"/>
                </a:cubicBezTo>
                <a:cubicBezTo>
                  <a:pt x="178" y="7"/>
                  <a:pt x="176" y="8"/>
                  <a:pt x="176" y="8"/>
                </a:cubicBezTo>
                <a:cubicBezTo>
                  <a:pt x="175" y="7"/>
                  <a:pt x="174" y="8"/>
                  <a:pt x="174" y="8"/>
                </a:cubicBezTo>
                <a:cubicBezTo>
                  <a:pt x="173" y="8"/>
                  <a:pt x="173" y="8"/>
                  <a:pt x="171" y="8"/>
                </a:cubicBezTo>
                <a:cubicBezTo>
                  <a:pt x="170" y="8"/>
                  <a:pt x="170" y="8"/>
                  <a:pt x="169" y="8"/>
                </a:cubicBezTo>
                <a:cubicBezTo>
                  <a:pt x="168" y="8"/>
                  <a:pt x="168" y="8"/>
                  <a:pt x="169" y="9"/>
                </a:cubicBezTo>
                <a:cubicBezTo>
                  <a:pt x="169" y="9"/>
                  <a:pt x="169" y="9"/>
                  <a:pt x="169" y="9"/>
                </a:cubicBezTo>
                <a:cubicBezTo>
                  <a:pt x="170" y="10"/>
                  <a:pt x="170" y="10"/>
                  <a:pt x="170" y="10"/>
                </a:cubicBezTo>
                <a:cubicBezTo>
                  <a:pt x="171" y="11"/>
                  <a:pt x="170" y="11"/>
                  <a:pt x="170" y="11"/>
                </a:cubicBezTo>
                <a:cubicBezTo>
                  <a:pt x="170" y="11"/>
                  <a:pt x="170" y="11"/>
                  <a:pt x="169" y="10"/>
                </a:cubicBezTo>
                <a:cubicBezTo>
                  <a:pt x="169" y="10"/>
                  <a:pt x="169" y="10"/>
                  <a:pt x="168" y="9"/>
                </a:cubicBezTo>
                <a:cubicBezTo>
                  <a:pt x="168" y="9"/>
                  <a:pt x="168" y="9"/>
                  <a:pt x="168" y="9"/>
                </a:cubicBezTo>
                <a:cubicBezTo>
                  <a:pt x="166" y="8"/>
                  <a:pt x="164" y="8"/>
                  <a:pt x="163" y="9"/>
                </a:cubicBezTo>
                <a:cubicBezTo>
                  <a:pt x="161" y="9"/>
                  <a:pt x="160" y="8"/>
                  <a:pt x="160" y="8"/>
                </a:cubicBezTo>
                <a:cubicBezTo>
                  <a:pt x="160" y="8"/>
                  <a:pt x="158" y="7"/>
                  <a:pt x="158" y="7"/>
                </a:cubicBezTo>
                <a:cubicBezTo>
                  <a:pt x="157" y="6"/>
                  <a:pt x="157" y="7"/>
                  <a:pt x="155" y="7"/>
                </a:cubicBezTo>
                <a:cubicBezTo>
                  <a:pt x="154" y="7"/>
                  <a:pt x="154" y="6"/>
                  <a:pt x="155" y="6"/>
                </a:cubicBezTo>
                <a:cubicBezTo>
                  <a:pt x="156" y="5"/>
                  <a:pt x="154" y="5"/>
                  <a:pt x="153" y="5"/>
                </a:cubicBezTo>
                <a:cubicBezTo>
                  <a:pt x="153" y="5"/>
                  <a:pt x="149" y="5"/>
                  <a:pt x="148" y="5"/>
                </a:cubicBezTo>
                <a:cubicBezTo>
                  <a:pt x="147" y="4"/>
                  <a:pt x="146" y="5"/>
                  <a:pt x="145" y="5"/>
                </a:cubicBezTo>
                <a:cubicBezTo>
                  <a:pt x="143" y="5"/>
                  <a:pt x="145" y="6"/>
                  <a:pt x="145" y="6"/>
                </a:cubicBezTo>
                <a:cubicBezTo>
                  <a:pt x="145" y="6"/>
                  <a:pt x="145" y="6"/>
                  <a:pt x="148" y="6"/>
                </a:cubicBezTo>
                <a:cubicBezTo>
                  <a:pt x="150" y="7"/>
                  <a:pt x="149" y="7"/>
                  <a:pt x="148" y="7"/>
                </a:cubicBezTo>
                <a:cubicBezTo>
                  <a:pt x="148" y="6"/>
                  <a:pt x="147" y="6"/>
                  <a:pt x="147" y="6"/>
                </a:cubicBezTo>
                <a:cubicBezTo>
                  <a:pt x="146" y="7"/>
                  <a:pt x="140" y="6"/>
                  <a:pt x="140" y="6"/>
                </a:cubicBezTo>
                <a:cubicBezTo>
                  <a:pt x="140" y="6"/>
                  <a:pt x="138" y="6"/>
                  <a:pt x="137" y="6"/>
                </a:cubicBezTo>
                <a:cubicBezTo>
                  <a:pt x="136" y="6"/>
                  <a:pt x="137" y="7"/>
                  <a:pt x="137" y="7"/>
                </a:cubicBezTo>
                <a:cubicBezTo>
                  <a:pt x="138" y="7"/>
                  <a:pt x="138" y="7"/>
                  <a:pt x="139" y="8"/>
                </a:cubicBezTo>
                <a:cubicBezTo>
                  <a:pt x="140" y="8"/>
                  <a:pt x="143" y="8"/>
                  <a:pt x="145" y="9"/>
                </a:cubicBezTo>
                <a:cubicBezTo>
                  <a:pt x="147" y="9"/>
                  <a:pt x="143" y="9"/>
                  <a:pt x="142" y="9"/>
                </a:cubicBezTo>
                <a:cubicBezTo>
                  <a:pt x="141" y="9"/>
                  <a:pt x="140" y="9"/>
                  <a:pt x="140" y="9"/>
                </a:cubicBezTo>
                <a:cubicBezTo>
                  <a:pt x="139" y="9"/>
                  <a:pt x="138" y="9"/>
                  <a:pt x="138" y="9"/>
                </a:cubicBezTo>
                <a:cubicBezTo>
                  <a:pt x="139" y="8"/>
                  <a:pt x="137" y="9"/>
                  <a:pt x="133" y="8"/>
                </a:cubicBezTo>
                <a:cubicBezTo>
                  <a:pt x="129" y="8"/>
                  <a:pt x="132" y="9"/>
                  <a:pt x="132" y="9"/>
                </a:cubicBezTo>
                <a:cubicBezTo>
                  <a:pt x="132" y="9"/>
                  <a:pt x="142" y="9"/>
                  <a:pt x="143" y="10"/>
                </a:cubicBezTo>
                <a:cubicBezTo>
                  <a:pt x="144" y="10"/>
                  <a:pt x="159" y="11"/>
                  <a:pt x="160" y="11"/>
                </a:cubicBezTo>
                <a:cubicBezTo>
                  <a:pt x="161" y="11"/>
                  <a:pt x="163" y="11"/>
                  <a:pt x="164" y="12"/>
                </a:cubicBezTo>
                <a:cubicBezTo>
                  <a:pt x="164" y="12"/>
                  <a:pt x="164" y="13"/>
                  <a:pt x="164" y="13"/>
                </a:cubicBezTo>
                <a:cubicBezTo>
                  <a:pt x="163" y="13"/>
                  <a:pt x="164" y="14"/>
                  <a:pt x="164" y="14"/>
                </a:cubicBezTo>
                <a:cubicBezTo>
                  <a:pt x="165" y="14"/>
                  <a:pt x="165" y="14"/>
                  <a:pt x="164" y="15"/>
                </a:cubicBezTo>
                <a:cubicBezTo>
                  <a:pt x="164" y="16"/>
                  <a:pt x="164" y="15"/>
                  <a:pt x="164" y="15"/>
                </a:cubicBezTo>
                <a:cubicBezTo>
                  <a:pt x="163" y="15"/>
                  <a:pt x="163" y="15"/>
                  <a:pt x="163" y="15"/>
                </a:cubicBezTo>
                <a:cubicBezTo>
                  <a:pt x="163" y="14"/>
                  <a:pt x="163" y="14"/>
                  <a:pt x="163" y="14"/>
                </a:cubicBezTo>
                <a:cubicBezTo>
                  <a:pt x="163" y="13"/>
                  <a:pt x="162" y="13"/>
                  <a:pt x="162" y="13"/>
                </a:cubicBezTo>
                <a:cubicBezTo>
                  <a:pt x="161" y="13"/>
                  <a:pt x="161" y="13"/>
                  <a:pt x="160" y="13"/>
                </a:cubicBezTo>
                <a:cubicBezTo>
                  <a:pt x="159" y="12"/>
                  <a:pt x="156" y="11"/>
                  <a:pt x="155" y="11"/>
                </a:cubicBezTo>
                <a:cubicBezTo>
                  <a:pt x="154" y="11"/>
                  <a:pt x="155" y="12"/>
                  <a:pt x="156" y="13"/>
                </a:cubicBezTo>
                <a:cubicBezTo>
                  <a:pt x="156" y="14"/>
                  <a:pt x="155" y="15"/>
                  <a:pt x="155" y="14"/>
                </a:cubicBezTo>
                <a:cubicBezTo>
                  <a:pt x="154" y="14"/>
                  <a:pt x="154" y="13"/>
                  <a:pt x="155" y="13"/>
                </a:cubicBezTo>
                <a:cubicBezTo>
                  <a:pt x="155" y="12"/>
                  <a:pt x="155" y="12"/>
                  <a:pt x="154" y="11"/>
                </a:cubicBezTo>
                <a:cubicBezTo>
                  <a:pt x="153" y="10"/>
                  <a:pt x="144" y="11"/>
                  <a:pt x="144" y="11"/>
                </a:cubicBezTo>
                <a:cubicBezTo>
                  <a:pt x="143" y="11"/>
                  <a:pt x="138" y="11"/>
                  <a:pt x="137" y="11"/>
                </a:cubicBezTo>
                <a:cubicBezTo>
                  <a:pt x="136" y="11"/>
                  <a:pt x="137" y="11"/>
                  <a:pt x="138" y="11"/>
                </a:cubicBezTo>
                <a:cubicBezTo>
                  <a:pt x="138" y="11"/>
                  <a:pt x="141" y="13"/>
                  <a:pt x="143" y="15"/>
                </a:cubicBezTo>
                <a:cubicBezTo>
                  <a:pt x="144" y="16"/>
                  <a:pt x="146" y="17"/>
                  <a:pt x="148" y="17"/>
                </a:cubicBezTo>
                <a:cubicBezTo>
                  <a:pt x="150" y="17"/>
                  <a:pt x="150" y="17"/>
                  <a:pt x="149" y="17"/>
                </a:cubicBezTo>
                <a:cubicBezTo>
                  <a:pt x="148" y="17"/>
                  <a:pt x="145" y="17"/>
                  <a:pt x="144" y="16"/>
                </a:cubicBezTo>
                <a:cubicBezTo>
                  <a:pt x="144" y="16"/>
                  <a:pt x="143" y="16"/>
                  <a:pt x="142" y="17"/>
                </a:cubicBezTo>
                <a:cubicBezTo>
                  <a:pt x="140" y="17"/>
                  <a:pt x="140" y="17"/>
                  <a:pt x="141" y="18"/>
                </a:cubicBezTo>
                <a:cubicBezTo>
                  <a:pt x="142" y="19"/>
                  <a:pt x="142" y="19"/>
                  <a:pt x="141" y="19"/>
                </a:cubicBezTo>
                <a:cubicBezTo>
                  <a:pt x="141" y="19"/>
                  <a:pt x="142" y="21"/>
                  <a:pt x="142" y="22"/>
                </a:cubicBezTo>
                <a:cubicBezTo>
                  <a:pt x="143" y="22"/>
                  <a:pt x="142" y="22"/>
                  <a:pt x="142" y="23"/>
                </a:cubicBezTo>
                <a:cubicBezTo>
                  <a:pt x="141" y="23"/>
                  <a:pt x="141" y="23"/>
                  <a:pt x="140" y="23"/>
                </a:cubicBezTo>
                <a:cubicBezTo>
                  <a:pt x="140" y="23"/>
                  <a:pt x="139" y="23"/>
                  <a:pt x="138" y="23"/>
                </a:cubicBezTo>
                <a:cubicBezTo>
                  <a:pt x="138" y="22"/>
                  <a:pt x="137" y="22"/>
                  <a:pt x="136" y="21"/>
                </a:cubicBezTo>
                <a:cubicBezTo>
                  <a:pt x="135" y="21"/>
                  <a:pt x="135" y="21"/>
                  <a:pt x="134" y="21"/>
                </a:cubicBezTo>
                <a:cubicBezTo>
                  <a:pt x="134" y="21"/>
                  <a:pt x="134" y="21"/>
                  <a:pt x="134" y="20"/>
                </a:cubicBezTo>
                <a:cubicBezTo>
                  <a:pt x="134" y="20"/>
                  <a:pt x="134" y="20"/>
                  <a:pt x="134" y="20"/>
                </a:cubicBezTo>
                <a:cubicBezTo>
                  <a:pt x="133" y="20"/>
                  <a:pt x="132" y="19"/>
                  <a:pt x="131" y="19"/>
                </a:cubicBezTo>
                <a:cubicBezTo>
                  <a:pt x="131" y="19"/>
                  <a:pt x="130" y="19"/>
                  <a:pt x="129" y="18"/>
                </a:cubicBezTo>
                <a:cubicBezTo>
                  <a:pt x="129" y="18"/>
                  <a:pt x="128" y="18"/>
                  <a:pt x="127" y="18"/>
                </a:cubicBezTo>
                <a:cubicBezTo>
                  <a:pt x="125" y="18"/>
                  <a:pt x="126" y="18"/>
                  <a:pt x="126" y="17"/>
                </a:cubicBezTo>
                <a:cubicBezTo>
                  <a:pt x="126" y="17"/>
                  <a:pt x="125" y="17"/>
                  <a:pt x="123" y="17"/>
                </a:cubicBezTo>
                <a:cubicBezTo>
                  <a:pt x="122" y="16"/>
                  <a:pt x="121" y="16"/>
                  <a:pt x="120" y="15"/>
                </a:cubicBezTo>
                <a:cubicBezTo>
                  <a:pt x="119" y="14"/>
                  <a:pt x="113" y="14"/>
                  <a:pt x="113" y="14"/>
                </a:cubicBezTo>
                <a:cubicBezTo>
                  <a:pt x="112" y="14"/>
                  <a:pt x="110" y="14"/>
                  <a:pt x="109" y="14"/>
                </a:cubicBezTo>
                <a:cubicBezTo>
                  <a:pt x="108" y="14"/>
                  <a:pt x="109" y="14"/>
                  <a:pt x="109" y="15"/>
                </a:cubicBezTo>
                <a:cubicBezTo>
                  <a:pt x="110" y="16"/>
                  <a:pt x="110" y="16"/>
                  <a:pt x="110" y="17"/>
                </a:cubicBezTo>
                <a:cubicBezTo>
                  <a:pt x="110" y="18"/>
                  <a:pt x="111" y="18"/>
                  <a:pt x="112" y="19"/>
                </a:cubicBezTo>
                <a:cubicBezTo>
                  <a:pt x="112" y="19"/>
                  <a:pt x="114" y="20"/>
                  <a:pt x="115" y="20"/>
                </a:cubicBezTo>
                <a:cubicBezTo>
                  <a:pt x="117" y="21"/>
                  <a:pt x="117" y="21"/>
                  <a:pt x="116" y="21"/>
                </a:cubicBezTo>
                <a:cubicBezTo>
                  <a:pt x="116" y="22"/>
                  <a:pt x="114" y="22"/>
                  <a:pt x="114" y="21"/>
                </a:cubicBezTo>
                <a:cubicBezTo>
                  <a:pt x="114" y="21"/>
                  <a:pt x="113" y="21"/>
                  <a:pt x="112" y="21"/>
                </a:cubicBezTo>
                <a:cubicBezTo>
                  <a:pt x="112" y="21"/>
                  <a:pt x="111" y="21"/>
                  <a:pt x="111" y="21"/>
                </a:cubicBezTo>
                <a:cubicBezTo>
                  <a:pt x="110" y="21"/>
                  <a:pt x="109" y="21"/>
                  <a:pt x="109" y="21"/>
                </a:cubicBezTo>
                <a:cubicBezTo>
                  <a:pt x="109" y="21"/>
                  <a:pt x="110" y="22"/>
                  <a:pt x="110" y="22"/>
                </a:cubicBezTo>
                <a:cubicBezTo>
                  <a:pt x="110" y="22"/>
                  <a:pt x="111" y="22"/>
                  <a:pt x="111" y="22"/>
                </a:cubicBezTo>
                <a:cubicBezTo>
                  <a:pt x="111" y="22"/>
                  <a:pt x="111" y="23"/>
                  <a:pt x="112" y="23"/>
                </a:cubicBezTo>
                <a:cubicBezTo>
                  <a:pt x="113" y="23"/>
                  <a:pt x="114" y="23"/>
                  <a:pt x="114" y="23"/>
                </a:cubicBezTo>
                <a:cubicBezTo>
                  <a:pt x="115" y="24"/>
                  <a:pt x="115" y="24"/>
                  <a:pt x="115" y="24"/>
                </a:cubicBezTo>
                <a:cubicBezTo>
                  <a:pt x="116" y="24"/>
                  <a:pt x="116" y="24"/>
                  <a:pt x="115" y="25"/>
                </a:cubicBezTo>
                <a:cubicBezTo>
                  <a:pt x="115" y="25"/>
                  <a:pt x="114" y="25"/>
                  <a:pt x="113" y="24"/>
                </a:cubicBezTo>
                <a:cubicBezTo>
                  <a:pt x="113" y="23"/>
                  <a:pt x="113" y="23"/>
                  <a:pt x="112" y="23"/>
                </a:cubicBezTo>
                <a:cubicBezTo>
                  <a:pt x="112" y="23"/>
                  <a:pt x="111" y="23"/>
                  <a:pt x="110" y="23"/>
                </a:cubicBezTo>
                <a:cubicBezTo>
                  <a:pt x="110" y="23"/>
                  <a:pt x="109" y="22"/>
                  <a:pt x="109" y="22"/>
                </a:cubicBezTo>
                <a:cubicBezTo>
                  <a:pt x="109" y="22"/>
                  <a:pt x="108" y="22"/>
                  <a:pt x="108" y="21"/>
                </a:cubicBezTo>
                <a:cubicBezTo>
                  <a:pt x="107" y="21"/>
                  <a:pt x="106" y="21"/>
                  <a:pt x="106" y="21"/>
                </a:cubicBezTo>
                <a:cubicBezTo>
                  <a:pt x="106" y="21"/>
                  <a:pt x="105" y="21"/>
                  <a:pt x="104" y="21"/>
                </a:cubicBezTo>
                <a:cubicBezTo>
                  <a:pt x="104" y="21"/>
                  <a:pt x="102" y="20"/>
                  <a:pt x="102" y="20"/>
                </a:cubicBezTo>
                <a:cubicBezTo>
                  <a:pt x="101" y="20"/>
                  <a:pt x="100" y="20"/>
                  <a:pt x="99" y="20"/>
                </a:cubicBezTo>
                <a:cubicBezTo>
                  <a:pt x="99" y="20"/>
                  <a:pt x="99" y="20"/>
                  <a:pt x="99" y="21"/>
                </a:cubicBezTo>
                <a:cubicBezTo>
                  <a:pt x="99" y="21"/>
                  <a:pt x="97" y="23"/>
                  <a:pt x="97" y="24"/>
                </a:cubicBezTo>
                <a:cubicBezTo>
                  <a:pt x="96" y="24"/>
                  <a:pt x="97" y="25"/>
                  <a:pt x="97" y="25"/>
                </a:cubicBezTo>
                <a:cubicBezTo>
                  <a:pt x="97" y="25"/>
                  <a:pt x="96" y="25"/>
                  <a:pt x="96" y="26"/>
                </a:cubicBezTo>
                <a:cubicBezTo>
                  <a:pt x="97" y="26"/>
                  <a:pt x="96" y="26"/>
                  <a:pt x="96" y="26"/>
                </a:cubicBezTo>
                <a:cubicBezTo>
                  <a:pt x="95" y="25"/>
                  <a:pt x="95" y="24"/>
                  <a:pt x="95" y="24"/>
                </a:cubicBezTo>
                <a:cubicBezTo>
                  <a:pt x="95" y="23"/>
                  <a:pt x="96" y="23"/>
                  <a:pt x="96" y="22"/>
                </a:cubicBezTo>
                <a:cubicBezTo>
                  <a:pt x="97" y="21"/>
                  <a:pt x="97" y="21"/>
                  <a:pt x="97" y="20"/>
                </a:cubicBezTo>
                <a:cubicBezTo>
                  <a:pt x="96" y="20"/>
                  <a:pt x="96" y="20"/>
                  <a:pt x="96" y="19"/>
                </a:cubicBezTo>
                <a:cubicBezTo>
                  <a:pt x="96" y="19"/>
                  <a:pt x="96" y="19"/>
                  <a:pt x="96" y="19"/>
                </a:cubicBezTo>
                <a:cubicBezTo>
                  <a:pt x="96" y="19"/>
                  <a:pt x="93" y="16"/>
                  <a:pt x="92" y="16"/>
                </a:cubicBezTo>
                <a:cubicBezTo>
                  <a:pt x="92" y="16"/>
                  <a:pt x="90" y="16"/>
                  <a:pt x="90" y="16"/>
                </a:cubicBezTo>
                <a:cubicBezTo>
                  <a:pt x="90" y="16"/>
                  <a:pt x="88" y="16"/>
                  <a:pt x="87" y="16"/>
                </a:cubicBezTo>
                <a:cubicBezTo>
                  <a:pt x="87" y="17"/>
                  <a:pt x="87" y="17"/>
                  <a:pt x="88" y="17"/>
                </a:cubicBezTo>
                <a:cubicBezTo>
                  <a:pt x="88" y="17"/>
                  <a:pt x="87" y="17"/>
                  <a:pt x="87" y="17"/>
                </a:cubicBezTo>
                <a:cubicBezTo>
                  <a:pt x="87" y="17"/>
                  <a:pt x="85" y="17"/>
                  <a:pt x="84" y="17"/>
                </a:cubicBezTo>
                <a:cubicBezTo>
                  <a:pt x="84" y="17"/>
                  <a:pt x="83" y="17"/>
                  <a:pt x="82" y="17"/>
                </a:cubicBezTo>
                <a:cubicBezTo>
                  <a:pt x="82" y="17"/>
                  <a:pt x="81" y="17"/>
                  <a:pt x="80" y="18"/>
                </a:cubicBezTo>
                <a:cubicBezTo>
                  <a:pt x="80" y="18"/>
                  <a:pt x="78" y="18"/>
                  <a:pt x="77" y="18"/>
                </a:cubicBezTo>
                <a:cubicBezTo>
                  <a:pt x="75" y="18"/>
                  <a:pt x="68" y="20"/>
                  <a:pt x="68" y="20"/>
                </a:cubicBezTo>
                <a:cubicBezTo>
                  <a:pt x="67" y="20"/>
                  <a:pt x="68" y="20"/>
                  <a:pt x="68" y="20"/>
                </a:cubicBezTo>
                <a:cubicBezTo>
                  <a:pt x="80" y="27"/>
                  <a:pt x="80" y="27"/>
                  <a:pt x="80" y="27"/>
                </a:cubicBezTo>
                <a:cubicBezTo>
                  <a:pt x="80" y="27"/>
                  <a:pt x="82" y="28"/>
                  <a:pt x="82" y="28"/>
                </a:cubicBezTo>
                <a:cubicBezTo>
                  <a:pt x="82" y="28"/>
                  <a:pt x="82" y="28"/>
                  <a:pt x="81" y="28"/>
                </a:cubicBezTo>
                <a:cubicBezTo>
                  <a:pt x="81" y="27"/>
                  <a:pt x="81" y="27"/>
                  <a:pt x="80" y="27"/>
                </a:cubicBezTo>
                <a:cubicBezTo>
                  <a:pt x="80" y="27"/>
                  <a:pt x="79" y="27"/>
                  <a:pt x="79" y="27"/>
                </a:cubicBezTo>
                <a:cubicBezTo>
                  <a:pt x="78" y="27"/>
                  <a:pt x="79" y="27"/>
                  <a:pt x="78" y="26"/>
                </a:cubicBezTo>
                <a:cubicBezTo>
                  <a:pt x="78" y="26"/>
                  <a:pt x="77" y="26"/>
                  <a:pt x="77" y="25"/>
                </a:cubicBezTo>
                <a:cubicBezTo>
                  <a:pt x="76" y="25"/>
                  <a:pt x="76" y="25"/>
                  <a:pt x="75" y="25"/>
                </a:cubicBezTo>
                <a:cubicBezTo>
                  <a:pt x="75" y="25"/>
                  <a:pt x="75" y="25"/>
                  <a:pt x="73" y="24"/>
                </a:cubicBezTo>
                <a:cubicBezTo>
                  <a:pt x="71" y="24"/>
                  <a:pt x="71" y="24"/>
                  <a:pt x="71" y="23"/>
                </a:cubicBezTo>
                <a:cubicBezTo>
                  <a:pt x="71" y="23"/>
                  <a:pt x="71" y="23"/>
                  <a:pt x="71" y="22"/>
                </a:cubicBezTo>
                <a:cubicBezTo>
                  <a:pt x="70" y="22"/>
                  <a:pt x="70" y="22"/>
                  <a:pt x="70" y="22"/>
                </a:cubicBezTo>
                <a:cubicBezTo>
                  <a:pt x="69" y="21"/>
                  <a:pt x="66" y="21"/>
                  <a:pt x="66" y="22"/>
                </a:cubicBezTo>
                <a:cubicBezTo>
                  <a:pt x="65" y="22"/>
                  <a:pt x="62" y="22"/>
                  <a:pt x="61" y="22"/>
                </a:cubicBezTo>
                <a:cubicBezTo>
                  <a:pt x="61" y="22"/>
                  <a:pt x="59" y="23"/>
                  <a:pt x="58" y="23"/>
                </a:cubicBezTo>
                <a:cubicBezTo>
                  <a:pt x="57" y="23"/>
                  <a:pt x="58" y="24"/>
                  <a:pt x="59" y="25"/>
                </a:cubicBezTo>
                <a:cubicBezTo>
                  <a:pt x="60" y="25"/>
                  <a:pt x="59" y="26"/>
                  <a:pt x="59" y="26"/>
                </a:cubicBezTo>
                <a:cubicBezTo>
                  <a:pt x="59" y="26"/>
                  <a:pt x="58" y="27"/>
                  <a:pt x="58" y="27"/>
                </a:cubicBezTo>
                <a:cubicBezTo>
                  <a:pt x="58" y="28"/>
                  <a:pt x="58" y="28"/>
                  <a:pt x="58" y="28"/>
                </a:cubicBezTo>
                <a:cubicBezTo>
                  <a:pt x="59" y="28"/>
                  <a:pt x="59" y="29"/>
                  <a:pt x="59" y="29"/>
                </a:cubicBezTo>
                <a:cubicBezTo>
                  <a:pt x="59" y="30"/>
                  <a:pt x="59" y="30"/>
                  <a:pt x="59" y="30"/>
                </a:cubicBezTo>
                <a:cubicBezTo>
                  <a:pt x="58" y="30"/>
                  <a:pt x="58" y="31"/>
                  <a:pt x="57" y="31"/>
                </a:cubicBezTo>
                <a:cubicBezTo>
                  <a:pt x="57" y="31"/>
                  <a:pt x="54" y="30"/>
                  <a:pt x="54" y="30"/>
                </a:cubicBezTo>
                <a:cubicBezTo>
                  <a:pt x="54" y="30"/>
                  <a:pt x="52" y="30"/>
                  <a:pt x="52" y="29"/>
                </a:cubicBezTo>
                <a:cubicBezTo>
                  <a:pt x="52" y="29"/>
                  <a:pt x="49" y="30"/>
                  <a:pt x="48" y="30"/>
                </a:cubicBezTo>
                <a:cubicBezTo>
                  <a:pt x="47" y="30"/>
                  <a:pt x="48" y="32"/>
                  <a:pt x="49" y="32"/>
                </a:cubicBezTo>
                <a:cubicBezTo>
                  <a:pt x="49" y="33"/>
                  <a:pt x="50" y="33"/>
                  <a:pt x="50" y="34"/>
                </a:cubicBezTo>
                <a:cubicBezTo>
                  <a:pt x="51" y="35"/>
                  <a:pt x="51" y="34"/>
                  <a:pt x="50" y="34"/>
                </a:cubicBezTo>
                <a:cubicBezTo>
                  <a:pt x="50" y="34"/>
                  <a:pt x="50" y="34"/>
                  <a:pt x="49" y="33"/>
                </a:cubicBezTo>
                <a:cubicBezTo>
                  <a:pt x="48" y="32"/>
                  <a:pt x="48" y="31"/>
                  <a:pt x="48" y="31"/>
                </a:cubicBezTo>
                <a:cubicBezTo>
                  <a:pt x="48" y="31"/>
                  <a:pt x="47" y="31"/>
                  <a:pt x="47" y="31"/>
                </a:cubicBezTo>
                <a:cubicBezTo>
                  <a:pt x="47" y="31"/>
                  <a:pt x="30" y="38"/>
                  <a:pt x="30" y="38"/>
                </a:cubicBezTo>
                <a:cubicBezTo>
                  <a:pt x="30" y="38"/>
                  <a:pt x="29" y="39"/>
                  <a:pt x="28" y="39"/>
                </a:cubicBezTo>
                <a:cubicBezTo>
                  <a:pt x="28" y="39"/>
                  <a:pt x="28" y="40"/>
                  <a:pt x="28" y="40"/>
                </a:cubicBezTo>
                <a:cubicBezTo>
                  <a:pt x="28" y="40"/>
                  <a:pt x="27" y="40"/>
                  <a:pt x="27" y="40"/>
                </a:cubicBezTo>
                <a:cubicBezTo>
                  <a:pt x="27" y="41"/>
                  <a:pt x="28" y="41"/>
                  <a:pt x="28" y="41"/>
                </a:cubicBezTo>
                <a:cubicBezTo>
                  <a:pt x="27" y="41"/>
                  <a:pt x="29" y="42"/>
                  <a:pt x="29" y="42"/>
                </a:cubicBezTo>
                <a:cubicBezTo>
                  <a:pt x="29" y="42"/>
                  <a:pt x="30" y="42"/>
                  <a:pt x="30" y="43"/>
                </a:cubicBezTo>
                <a:cubicBezTo>
                  <a:pt x="29" y="43"/>
                  <a:pt x="30" y="43"/>
                  <a:pt x="30" y="43"/>
                </a:cubicBezTo>
                <a:cubicBezTo>
                  <a:pt x="31" y="43"/>
                  <a:pt x="32" y="43"/>
                  <a:pt x="32" y="42"/>
                </a:cubicBezTo>
                <a:cubicBezTo>
                  <a:pt x="33" y="42"/>
                  <a:pt x="34" y="42"/>
                  <a:pt x="34" y="43"/>
                </a:cubicBezTo>
                <a:cubicBezTo>
                  <a:pt x="35" y="43"/>
                  <a:pt x="37" y="43"/>
                  <a:pt x="38" y="43"/>
                </a:cubicBezTo>
                <a:cubicBezTo>
                  <a:pt x="39" y="42"/>
                  <a:pt x="39" y="42"/>
                  <a:pt x="40" y="43"/>
                </a:cubicBezTo>
                <a:cubicBezTo>
                  <a:pt x="41" y="43"/>
                  <a:pt x="43" y="41"/>
                  <a:pt x="43" y="41"/>
                </a:cubicBezTo>
                <a:cubicBezTo>
                  <a:pt x="44" y="40"/>
                  <a:pt x="44" y="41"/>
                  <a:pt x="44" y="41"/>
                </a:cubicBezTo>
                <a:cubicBezTo>
                  <a:pt x="44" y="42"/>
                  <a:pt x="44" y="42"/>
                  <a:pt x="45" y="42"/>
                </a:cubicBezTo>
                <a:cubicBezTo>
                  <a:pt x="45" y="42"/>
                  <a:pt x="46" y="42"/>
                  <a:pt x="45" y="42"/>
                </a:cubicBezTo>
                <a:cubicBezTo>
                  <a:pt x="45" y="42"/>
                  <a:pt x="44" y="42"/>
                  <a:pt x="44" y="42"/>
                </a:cubicBezTo>
                <a:cubicBezTo>
                  <a:pt x="44" y="42"/>
                  <a:pt x="43" y="42"/>
                  <a:pt x="43" y="43"/>
                </a:cubicBezTo>
                <a:cubicBezTo>
                  <a:pt x="43" y="43"/>
                  <a:pt x="41" y="43"/>
                  <a:pt x="40" y="43"/>
                </a:cubicBezTo>
                <a:cubicBezTo>
                  <a:pt x="39" y="43"/>
                  <a:pt x="40" y="43"/>
                  <a:pt x="40" y="44"/>
                </a:cubicBezTo>
                <a:cubicBezTo>
                  <a:pt x="40" y="44"/>
                  <a:pt x="40" y="44"/>
                  <a:pt x="40" y="45"/>
                </a:cubicBezTo>
                <a:cubicBezTo>
                  <a:pt x="39" y="45"/>
                  <a:pt x="40" y="45"/>
                  <a:pt x="40" y="46"/>
                </a:cubicBezTo>
                <a:cubicBezTo>
                  <a:pt x="40" y="46"/>
                  <a:pt x="40" y="46"/>
                  <a:pt x="40" y="46"/>
                </a:cubicBezTo>
                <a:cubicBezTo>
                  <a:pt x="40" y="47"/>
                  <a:pt x="40" y="47"/>
                  <a:pt x="40" y="47"/>
                </a:cubicBezTo>
                <a:cubicBezTo>
                  <a:pt x="40" y="47"/>
                  <a:pt x="37" y="52"/>
                  <a:pt x="36" y="53"/>
                </a:cubicBezTo>
                <a:cubicBezTo>
                  <a:pt x="35" y="54"/>
                  <a:pt x="34" y="53"/>
                  <a:pt x="34" y="53"/>
                </a:cubicBezTo>
                <a:cubicBezTo>
                  <a:pt x="34" y="53"/>
                  <a:pt x="34" y="53"/>
                  <a:pt x="33" y="53"/>
                </a:cubicBezTo>
                <a:cubicBezTo>
                  <a:pt x="33" y="53"/>
                  <a:pt x="33" y="53"/>
                  <a:pt x="33" y="53"/>
                </a:cubicBezTo>
                <a:cubicBezTo>
                  <a:pt x="32" y="53"/>
                  <a:pt x="32" y="53"/>
                  <a:pt x="32" y="53"/>
                </a:cubicBezTo>
                <a:cubicBezTo>
                  <a:pt x="31" y="53"/>
                  <a:pt x="31" y="53"/>
                  <a:pt x="31" y="53"/>
                </a:cubicBezTo>
                <a:cubicBezTo>
                  <a:pt x="31" y="53"/>
                  <a:pt x="31" y="53"/>
                  <a:pt x="30" y="53"/>
                </a:cubicBezTo>
                <a:cubicBezTo>
                  <a:pt x="30" y="53"/>
                  <a:pt x="30" y="53"/>
                  <a:pt x="30" y="53"/>
                </a:cubicBezTo>
                <a:cubicBezTo>
                  <a:pt x="30" y="53"/>
                  <a:pt x="30" y="53"/>
                  <a:pt x="30" y="53"/>
                </a:cubicBezTo>
                <a:cubicBezTo>
                  <a:pt x="30" y="53"/>
                  <a:pt x="30" y="53"/>
                  <a:pt x="29" y="53"/>
                </a:cubicBezTo>
                <a:cubicBezTo>
                  <a:pt x="29" y="53"/>
                  <a:pt x="29" y="53"/>
                  <a:pt x="28" y="53"/>
                </a:cubicBezTo>
                <a:cubicBezTo>
                  <a:pt x="28" y="53"/>
                  <a:pt x="27" y="53"/>
                  <a:pt x="27" y="53"/>
                </a:cubicBezTo>
                <a:cubicBezTo>
                  <a:pt x="27" y="53"/>
                  <a:pt x="20" y="55"/>
                  <a:pt x="19" y="55"/>
                </a:cubicBezTo>
                <a:cubicBezTo>
                  <a:pt x="19" y="55"/>
                  <a:pt x="19" y="55"/>
                  <a:pt x="20" y="55"/>
                </a:cubicBezTo>
                <a:cubicBezTo>
                  <a:pt x="20" y="55"/>
                  <a:pt x="20" y="55"/>
                  <a:pt x="21" y="56"/>
                </a:cubicBezTo>
                <a:cubicBezTo>
                  <a:pt x="21" y="56"/>
                  <a:pt x="21" y="56"/>
                  <a:pt x="21" y="56"/>
                </a:cubicBezTo>
                <a:cubicBezTo>
                  <a:pt x="21" y="56"/>
                  <a:pt x="13" y="59"/>
                  <a:pt x="12" y="59"/>
                </a:cubicBezTo>
                <a:cubicBezTo>
                  <a:pt x="12" y="59"/>
                  <a:pt x="11" y="59"/>
                  <a:pt x="11" y="59"/>
                </a:cubicBezTo>
                <a:cubicBezTo>
                  <a:pt x="11" y="59"/>
                  <a:pt x="10" y="59"/>
                  <a:pt x="10" y="59"/>
                </a:cubicBezTo>
                <a:cubicBezTo>
                  <a:pt x="10" y="59"/>
                  <a:pt x="3" y="60"/>
                  <a:pt x="3" y="60"/>
                </a:cubicBezTo>
                <a:cubicBezTo>
                  <a:pt x="2" y="60"/>
                  <a:pt x="2" y="60"/>
                  <a:pt x="2" y="60"/>
                </a:cubicBezTo>
                <a:cubicBezTo>
                  <a:pt x="2" y="60"/>
                  <a:pt x="2" y="60"/>
                  <a:pt x="2" y="60"/>
                </a:cubicBezTo>
                <a:cubicBezTo>
                  <a:pt x="2" y="61"/>
                  <a:pt x="2" y="61"/>
                  <a:pt x="2" y="61"/>
                </a:cubicBezTo>
                <a:cubicBezTo>
                  <a:pt x="2" y="61"/>
                  <a:pt x="2" y="61"/>
                  <a:pt x="2" y="61"/>
                </a:cubicBezTo>
                <a:cubicBezTo>
                  <a:pt x="2" y="61"/>
                  <a:pt x="1" y="62"/>
                  <a:pt x="1" y="62"/>
                </a:cubicBezTo>
                <a:cubicBezTo>
                  <a:pt x="1" y="63"/>
                  <a:pt x="1" y="63"/>
                  <a:pt x="0" y="63"/>
                </a:cubicBezTo>
                <a:cubicBezTo>
                  <a:pt x="0" y="64"/>
                  <a:pt x="0" y="64"/>
                  <a:pt x="0" y="64"/>
                </a:cubicBezTo>
                <a:cubicBezTo>
                  <a:pt x="0" y="64"/>
                  <a:pt x="7" y="66"/>
                  <a:pt x="8" y="66"/>
                </a:cubicBezTo>
                <a:cubicBezTo>
                  <a:pt x="9" y="66"/>
                  <a:pt x="9" y="67"/>
                  <a:pt x="9" y="68"/>
                </a:cubicBezTo>
                <a:cubicBezTo>
                  <a:pt x="9" y="68"/>
                  <a:pt x="12" y="68"/>
                  <a:pt x="13" y="67"/>
                </a:cubicBezTo>
                <a:cubicBezTo>
                  <a:pt x="14" y="67"/>
                  <a:pt x="14" y="67"/>
                  <a:pt x="14" y="68"/>
                </a:cubicBezTo>
                <a:cubicBezTo>
                  <a:pt x="14" y="68"/>
                  <a:pt x="13" y="68"/>
                  <a:pt x="12" y="68"/>
                </a:cubicBezTo>
                <a:cubicBezTo>
                  <a:pt x="12" y="69"/>
                  <a:pt x="12" y="69"/>
                  <a:pt x="13" y="69"/>
                </a:cubicBezTo>
                <a:cubicBezTo>
                  <a:pt x="14" y="69"/>
                  <a:pt x="16" y="68"/>
                  <a:pt x="17" y="68"/>
                </a:cubicBezTo>
                <a:cubicBezTo>
                  <a:pt x="18" y="68"/>
                  <a:pt x="17" y="69"/>
                  <a:pt x="17" y="69"/>
                </a:cubicBezTo>
                <a:cubicBezTo>
                  <a:pt x="17" y="69"/>
                  <a:pt x="18" y="70"/>
                  <a:pt x="18" y="70"/>
                </a:cubicBezTo>
                <a:cubicBezTo>
                  <a:pt x="19" y="71"/>
                  <a:pt x="20" y="71"/>
                  <a:pt x="21" y="71"/>
                </a:cubicBezTo>
                <a:cubicBezTo>
                  <a:pt x="21" y="71"/>
                  <a:pt x="22" y="71"/>
                  <a:pt x="22" y="70"/>
                </a:cubicBezTo>
                <a:cubicBezTo>
                  <a:pt x="22" y="68"/>
                  <a:pt x="23" y="70"/>
                  <a:pt x="24" y="70"/>
                </a:cubicBezTo>
                <a:cubicBezTo>
                  <a:pt x="24" y="71"/>
                  <a:pt x="28" y="70"/>
                  <a:pt x="28" y="70"/>
                </a:cubicBezTo>
                <a:cubicBezTo>
                  <a:pt x="29" y="70"/>
                  <a:pt x="31" y="70"/>
                  <a:pt x="32" y="70"/>
                </a:cubicBezTo>
                <a:cubicBezTo>
                  <a:pt x="32" y="69"/>
                  <a:pt x="34" y="70"/>
                  <a:pt x="35" y="70"/>
                </a:cubicBezTo>
                <a:cubicBezTo>
                  <a:pt x="35" y="71"/>
                  <a:pt x="34" y="71"/>
                  <a:pt x="33" y="71"/>
                </a:cubicBezTo>
                <a:cubicBezTo>
                  <a:pt x="32" y="71"/>
                  <a:pt x="32" y="72"/>
                  <a:pt x="33" y="72"/>
                </a:cubicBezTo>
                <a:cubicBezTo>
                  <a:pt x="34" y="73"/>
                  <a:pt x="34" y="73"/>
                  <a:pt x="33" y="73"/>
                </a:cubicBezTo>
                <a:cubicBezTo>
                  <a:pt x="33" y="73"/>
                  <a:pt x="32" y="73"/>
                  <a:pt x="32" y="73"/>
                </a:cubicBezTo>
                <a:cubicBezTo>
                  <a:pt x="31" y="72"/>
                  <a:pt x="29" y="72"/>
                  <a:pt x="28" y="72"/>
                </a:cubicBezTo>
                <a:cubicBezTo>
                  <a:pt x="28" y="72"/>
                  <a:pt x="24" y="72"/>
                  <a:pt x="23" y="72"/>
                </a:cubicBezTo>
                <a:cubicBezTo>
                  <a:pt x="22" y="72"/>
                  <a:pt x="21" y="72"/>
                  <a:pt x="21" y="73"/>
                </a:cubicBezTo>
                <a:cubicBezTo>
                  <a:pt x="20" y="74"/>
                  <a:pt x="24" y="74"/>
                  <a:pt x="25" y="73"/>
                </a:cubicBezTo>
                <a:cubicBezTo>
                  <a:pt x="27" y="73"/>
                  <a:pt x="26" y="74"/>
                  <a:pt x="26" y="74"/>
                </a:cubicBezTo>
                <a:cubicBezTo>
                  <a:pt x="26" y="74"/>
                  <a:pt x="25" y="74"/>
                  <a:pt x="24" y="74"/>
                </a:cubicBezTo>
                <a:cubicBezTo>
                  <a:pt x="24" y="74"/>
                  <a:pt x="23" y="74"/>
                  <a:pt x="21" y="74"/>
                </a:cubicBezTo>
                <a:cubicBezTo>
                  <a:pt x="20" y="74"/>
                  <a:pt x="15" y="73"/>
                  <a:pt x="15" y="73"/>
                </a:cubicBezTo>
                <a:cubicBezTo>
                  <a:pt x="14" y="73"/>
                  <a:pt x="12" y="74"/>
                  <a:pt x="12" y="74"/>
                </a:cubicBezTo>
                <a:cubicBezTo>
                  <a:pt x="12" y="74"/>
                  <a:pt x="11" y="74"/>
                  <a:pt x="11" y="74"/>
                </a:cubicBezTo>
                <a:cubicBezTo>
                  <a:pt x="10" y="74"/>
                  <a:pt x="10" y="74"/>
                  <a:pt x="9" y="75"/>
                </a:cubicBezTo>
                <a:cubicBezTo>
                  <a:pt x="9" y="75"/>
                  <a:pt x="9" y="75"/>
                  <a:pt x="9" y="76"/>
                </a:cubicBezTo>
                <a:cubicBezTo>
                  <a:pt x="9" y="76"/>
                  <a:pt x="10" y="76"/>
                  <a:pt x="11" y="76"/>
                </a:cubicBezTo>
                <a:cubicBezTo>
                  <a:pt x="11" y="76"/>
                  <a:pt x="11" y="77"/>
                  <a:pt x="11" y="77"/>
                </a:cubicBezTo>
                <a:cubicBezTo>
                  <a:pt x="11" y="78"/>
                  <a:pt x="12" y="78"/>
                  <a:pt x="13" y="78"/>
                </a:cubicBezTo>
                <a:cubicBezTo>
                  <a:pt x="13" y="78"/>
                  <a:pt x="15" y="77"/>
                  <a:pt x="15" y="76"/>
                </a:cubicBezTo>
                <a:cubicBezTo>
                  <a:pt x="16" y="76"/>
                  <a:pt x="17" y="76"/>
                  <a:pt x="17" y="76"/>
                </a:cubicBezTo>
                <a:cubicBezTo>
                  <a:pt x="16" y="76"/>
                  <a:pt x="16" y="77"/>
                  <a:pt x="15" y="78"/>
                </a:cubicBezTo>
                <a:cubicBezTo>
                  <a:pt x="15" y="79"/>
                  <a:pt x="18" y="79"/>
                  <a:pt x="19" y="79"/>
                </a:cubicBezTo>
                <a:cubicBezTo>
                  <a:pt x="20" y="79"/>
                  <a:pt x="23" y="79"/>
                  <a:pt x="24" y="79"/>
                </a:cubicBezTo>
                <a:cubicBezTo>
                  <a:pt x="25" y="79"/>
                  <a:pt x="25" y="79"/>
                  <a:pt x="25" y="80"/>
                </a:cubicBezTo>
                <a:cubicBezTo>
                  <a:pt x="25" y="80"/>
                  <a:pt x="25" y="80"/>
                  <a:pt x="24" y="80"/>
                </a:cubicBezTo>
                <a:cubicBezTo>
                  <a:pt x="24" y="80"/>
                  <a:pt x="23" y="80"/>
                  <a:pt x="23" y="80"/>
                </a:cubicBezTo>
                <a:cubicBezTo>
                  <a:pt x="22" y="80"/>
                  <a:pt x="21" y="80"/>
                  <a:pt x="21" y="80"/>
                </a:cubicBezTo>
                <a:cubicBezTo>
                  <a:pt x="21" y="81"/>
                  <a:pt x="19" y="81"/>
                  <a:pt x="19" y="81"/>
                </a:cubicBezTo>
                <a:cubicBezTo>
                  <a:pt x="19" y="82"/>
                  <a:pt x="18" y="82"/>
                  <a:pt x="17" y="82"/>
                </a:cubicBezTo>
                <a:cubicBezTo>
                  <a:pt x="17" y="82"/>
                  <a:pt x="18" y="83"/>
                  <a:pt x="18" y="83"/>
                </a:cubicBezTo>
                <a:cubicBezTo>
                  <a:pt x="19" y="83"/>
                  <a:pt x="19" y="83"/>
                  <a:pt x="20" y="84"/>
                </a:cubicBezTo>
                <a:cubicBezTo>
                  <a:pt x="20" y="84"/>
                  <a:pt x="21" y="85"/>
                  <a:pt x="22" y="85"/>
                </a:cubicBezTo>
                <a:cubicBezTo>
                  <a:pt x="23" y="85"/>
                  <a:pt x="24" y="85"/>
                  <a:pt x="24" y="85"/>
                </a:cubicBezTo>
                <a:cubicBezTo>
                  <a:pt x="29" y="86"/>
                  <a:pt x="29" y="86"/>
                  <a:pt x="29" y="86"/>
                </a:cubicBezTo>
                <a:cubicBezTo>
                  <a:pt x="29" y="86"/>
                  <a:pt x="32" y="87"/>
                  <a:pt x="33" y="87"/>
                </a:cubicBezTo>
                <a:cubicBezTo>
                  <a:pt x="33" y="87"/>
                  <a:pt x="32" y="86"/>
                  <a:pt x="32" y="86"/>
                </a:cubicBezTo>
                <a:cubicBezTo>
                  <a:pt x="31" y="86"/>
                  <a:pt x="30" y="86"/>
                  <a:pt x="30" y="85"/>
                </a:cubicBezTo>
                <a:cubicBezTo>
                  <a:pt x="30" y="85"/>
                  <a:pt x="30" y="85"/>
                  <a:pt x="30" y="84"/>
                </a:cubicBezTo>
                <a:cubicBezTo>
                  <a:pt x="29" y="83"/>
                  <a:pt x="31" y="84"/>
                  <a:pt x="31" y="84"/>
                </a:cubicBezTo>
                <a:cubicBezTo>
                  <a:pt x="31" y="84"/>
                  <a:pt x="32" y="84"/>
                  <a:pt x="31" y="84"/>
                </a:cubicBezTo>
                <a:cubicBezTo>
                  <a:pt x="31" y="84"/>
                  <a:pt x="32" y="85"/>
                  <a:pt x="33" y="85"/>
                </a:cubicBezTo>
                <a:cubicBezTo>
                  <a:pt x="33" y="85"/>
                  <a:pt x="33" y="85"/>
                  <a:pt x="34" y="84"/>
                </a:cubicBezTo>
                <a:cubicBezTo>
                  <a:pt x="34" y="83"/>
                  <a:pt x="36" y="83"/>
                  <a:pt x="37" y="83"/>
                </a:cubicBezTo>
                <a:cubicBezTo>
                  <a:pt x="38" y="84"/>
                  <a:pt x="37" y="84"/>
                  <a:pt x="36" y="84"/>
                </a:cubicBezTo>
                <a:cubicBezTo>
                  <a:pt x="36" y="85"/>
                  <a:pt x="37" y="85"/>
                  <a:pt x="37" y="85"/>
                </a:cubicBezTo>
                <a:cubicBezTo>
                  <a:pt x="38" y="86"/>
                  <a:pt x="38" y="86"/>
                  <a:pt x="39" y="86"/>
                </a:cubicBezTo>
                <a:cubicBezTo>
                  <a:pt x="39" y="86"/>
                  <a:pt x="41" y="85"/>
                  <a:pt x="41" y="85"/>
                </a:cubicBezTo>
                <a:cubicBezTo>
                  <a:pt x="42" y="85"/>
                  <a:pt x="42" y="85"/>
                  <a:pt x="42" y="84"/>
                </a:cubicBezTo>
                <a:cubicBezTo>
                  <a:pt x="42" y="84"/>
                  <a:pt x="42" y="84"/>
                  <a:pt x="42" y="84"/>
                </a:cubicBezTo>
                <a:cubicBezTo>
                  <a:pt x="43" y="84"/>
                  <a:pt x="43" y="84"/>
                  <a:pt x="43" y="83"/>
                </a:cubicBezTo>
                <a:cubicBezTo>
                  <a:pt x="43" y="82"/>
                  <a:pt x="44" y="84"/>
                  <a:pt x="45" y="84"/>
                </a:cubicBezTo>
                <a:cubicBezTo>
                  <a:pt x="45" y="85"/>
                  <a:pt x="45" y="85"/>
                  <a:pt x="45" y="85"/>
                </a:cubicBezTo>
                <a:cubicBezTo>
                  <a:pt x="45" y="85"/>
                  <a:pt x="46" y="85"/>
                  <a:pt x="46" y="84"/>
                </a:cubicBezTo>
                <a:cubicBezTo>
                  <a:pt x="46" y="84"/>
                  <a:pt x="47" y="84"/>
                  <a:pt x="47" y="84"/>
                </a:cubicBezTo>
                <a:cubicBezTo>
                  <a:pt x="47" y="84"/>
                  <a:pt x="59" y="84"/>
                  <a:pt x="60" y="84"/>
                </a:cubicBezTo>
                <a:cubicBezTo>
                  <a:pt x="60" y="84"/>
                  <a:pt x="60" y="85"/>
                  <a:pt x="60" y="85"/>
                </a:cubicBezTo>
                <a:cubicBezTo>
                  <a:pt x="61" y="85"/>
                  <a:pt x="62" y="85"/>
                  <a:pt x="62" y="85"/>
                </a:cubicBezTo>
                <a:cubicBezTo>
                  <a:pt x="64" y="86"/>
                  <a:pt x="72" y="89"/>
                  <a:pt x="72" y="89"/>
                </a:cubicBezTo>
                <a:cubicBezTo>
                  <a:pt x="72" y="89"/>
                  <a:pt x="72" y="89"/>
                  <a:pt x="73" y="89"/>
                </a:cubicBezTo>
                <a:cubicBezTo>
                  <a:pt x="73" y="90"/>
                  <a:pt x="73" y="90"/>
                  <a:pt x="73" y="90"/>
                </a:cubicBezTo>
                <a:cubicBezTo>
                  <a:pt x="72" y="90"/>
                  <a:pt x="73" y="91"/>
                  <a:pt x="73" y="91"/>
                </a:cubicBezTo>
                <a:cubicBezTo>
                  <a:pt x="73" y="91"/>
                  <a:pt x="73" y="91"/>
                  <a:pt x="74" y="91"/>
                </a:cubicBezTo>
                <a:cubicBezTo>
                  <a:pt x="74" y="91"/>
                  <a:pt x="74" y="92"/>
                  <a:pt x="73" y="92"/>
                </a:cubicBezTo>
                <a:cubicBezTo>
                  <a:pt x="73" y="92"/>
                  <a:pt x="73" y="92"/>
                  <a:pt x="72" y="92"/>
                </a:cubicBezTo>
                <a:cubicBezTo>
                  <a:pt x="71" y="93"/>
                  <a:pt x="72" y="93"/>
                  <a:pt x="73" y="92"/>
                </a:cubicBezTo>
                <a:cubicBezTo>
                  <a:pt x="73" y="92"/>
                  <a:pt x="73" y="93"/>
                  <a:pt x="73" y="93"/>
                </a:cubicBezTo>
                <a:cubicBezTo>
                  <a:pt x="72" y="93"/>
                  <a:pt x="73" y="93"/>
                  <a:pt x="73" y="94"/>
                </a:cubicBezTo>
                <a:cubicBezTo>
                  <a:pt x="73" y="94"/>
                  <a:pt x="74" y="94"/>
                  <a:pt x="75" y="94"/>
                </a:cubicBezTo>
                <a:cubicBezTo>
                  <a:pt x="75" y="95"/>
                  <a:pt x="77" y="97"/>
                  <a:pt x="77" y="97"/>
                </a:cubicBezTo>
                <a:cubicBezTo>
                  <a:pt x="78" y="97"/>
                  <a:pt x="78" y="97"/>
                  <a:pt x="79" y="97"/>
                </a:cubicBezTo>
                <a:cubicBezTo>
                  <a:pt x="79" y="97"/>
                  <a:pt x="80" y="97"/>
                  <a:pt x="80" y="98"/>
                </a:cubicBezTo>
                <a:cubicBezTo>
                  <a:pt x="80" y="98"/>
                  <a:pt x="80" y="98"/>
                  <a:pt x="80" y="98"/>
                </a:cubicBezTo>
                <a:cubicBezTo>
                  <a:pt x="80" y="98"/>
                  <a:pt x="80" y="98"/>
                  <a:pt x="79" y="98"/>
                </a:cubicBezTo>
                <a:cubicBezTo>
                  <a:pt x="79" y="98"/>
                  <a:pt x="79" y="98"/>
                  <a:pt x="79" y="99"/>
                </a:cubicBezTo>
                <a:cubicBezTo>
                  <a:pt x="79" y="99"/>
                  <a:pt x="80" y="99"/>
                  <a:pt x="80" y="99"/>
                </a:cubicBezTo>
                <a:cubicBezTo>
                  <a:pt x="81" y="99"/>
                  <a:pt x="81" y="100"/>
                  <a:pt x="81" y="100"/>
                </a:cubicBezTo>
                <a:cubicBezTo>
                  <a:pt x="82" y="100"/>
                  <a:pt x="82" y="100"/>
                  <a:pt x="82" y="100"/>
                </a:cubicBezTo>
                <a:cubicBezTo>
                  <a:pt x="82" y="100"/>
                  <a:pt x="82" y="101"/>
                  <a:pt x="83" y="101"/>
                </a:cubicBezTo>
                <a:cubicBezTo>
                  <a:pt x="83" y="101"/>
                  <a:pt x="83" y="101"/>
                  <a:pt x="83" y="101"/>
                </a:cubicBezTo>
                <a:cubicBezTo>
                  <a:pt x="83" y="101"/>
                  <a:pt x="82" y="101"/>
                  <a:pt x="82" y="101"/>
                </a:cubicBezTo>
                <a:cubicBezTo>
                  <a:pt x="81" y="101"/>
                  <a:pt x="81" y="101"/>
                  <a:pt x="81" y="102"/>
                </a:cubicBezTo>
                <a:cubicBezTo>
                  <a:pt x="81" y="102"/>
                  <a:pt x="82" y="102"/>
                  <a:pt x="83" y="102"/>
                </a:cubicBezTo>
                <a:cubicBezTo>
                  <a:pt x="84" y="102"/>
                  <a:pt x="83" y="103"/>
                  <a:pt x="82" y="103"/>
                </a:cubicBezTo>
                <a:cubicBezTo>
                  <a:pt x="81" y="102"/>
                  <a:pt x="81" y="103"/>
                  <a:pt x="82" y="103"/>
                </a:cubicBezTo>
                <a:cubicBezTo>
                  <a:pt x="83" y="103"/>
                  <a:pt x="82" y="103"/>
                  <a:pt x="82" y="103"/>
                </a:cubicBezTo>
                <a:cubicBezTo>
                  <a:pt x="82" y="104"/>
                  <a:pt x="80" y="104"/>
                  <a:pt x="79" y="104"/>
                </a:cubicBezTo>
                <a:cubicBezTo>
                  <a:pt x="78" y="105"/>
                  <a:pt x="78" y="105"/>
                  <a:pt x="79" y="105"/>
                </a:cubicBezTo>
                <a:cubicBezTo>
                  <a:pt x="80" y="105"/>
                  <a:pt x="83" y="104"/>
                  <a:pt x="83" y="104"/>
                </a:cubicBezTo>
                <a:cubicBezTo>
                  <a:pt x="84" y="103"/>
                  <a:pt x="83" y="104"/>
                  <a:pt x="83" y="105"/>
                </a:cubicBezTo>
                <a:cubicBezTo>
                  <a:pt x="82" y="105"/>
                  <a:pt x="83" y="106"/>
                  <a:pt x="83" y="106"/>
                </a:cubicBezTo>
                <a:cubicBezTo>
                  <a:pt x="84" y="105"/>
                  <a:pt x="84" y="106"/>
                  <a:pt x="84" y="106"/>
                </a:cubicBezTo>
                <a:cubicBezTo>
                  <a:pt x="84" y="106"/>
                  <a:pt x="85" y="107"/>
                  <a:pt x="86" y="107"/>
                </a:cubicBezTo>
                <a:cubicBezTo>
                  <a:pt x="86" y="107"/>
                  <a:pt x="86" y="107"/>
                  <a:pt x="85" y="107"/>
                </a:cubicBezTo>
                <a:cubicBezTo>
                  <a:pt x="84" y="107"/>
                  <a:pt x="85" y="108"/>
                  <a:pt x="85" y="108"/>
                </a:cubicBezTo>
                <a:cubicBezTo>
                  <a:pt x="86" y="108"/>
                  <a:pt x="86" y="108"/>
                  <a:pt x="86" y="109"/>
                </a:cubicBezTo>
                <a:cubicBezTo>
                  <a:pt x="85" y="109"/>
                  <a:pt x="86" y="108"/>
                  <a:pt x="85" y="109"/>
                </a:cubicBezTo>
                <a:cubicBezTo>
                  <a:pt x="84" y="109"/>
                  <a:pt x="85" y="109"/>
                  <a:pt x="85" y="109"/>
                </a:cubicBezTo>
                <a:cubicBezTo>
                  <a:pt x="84" y="109"/>
                  <a:pt x="84" y="109"/>
                  <a:pt x="85" y="110"/>
                </a:cubicBezTo>
                <a:cubicBezTo>
                  <a:pt x="86" y="110"/>
                  <a:pt x="86" y="110"/>
                  <a:pt x="87" y="111"/>
                </a:cubicBezTo>
                <a:cubicBezTo>
                  <a:pt x="87" y="111"/>
                  <a:pt x="88" y="111"/>
                  <a:pt x="88" y="111"/>
                </a:cubicBezTo>
                <a:cubicBezTo>
                  <a:pt x="89" y="111"/>
                  <a:pt x="89" y="112"/>
                  <a:pt x="88" y="112"/>
                </a:cubicBezTo>
                <a:cubicBezTo>
                  <a:pt x="88" y="112"/>
                  <a:pt x="88" y="112"/>
                  <a:pt x="88" y="112"/>
                </a:cubicBezTo>
                <a:cubicBezTo>
                  <a:pt x="87" y="113"/>
                  <a:pt x="87" y="113"/>
                  <a:pt x="88" y="113"/>
                </a:cubicBezTo>
                <a:cubicBezTo>
                  <a:pt x="89" y="114"/>
                  <a:pt x="88" y="114"/>
                  <a:pt x="88" y="114"/>
                </a:cubicBezTo>
                <a:cubicBezTo>
                  <a:pt x="87" y="114"/>
                  <a:pt x="87" y="114"/>
                  <a:pt x="87" y="114"/>
                </a:cubicBezTo>
                <a:cubicBezTo>
                  <a:pt x="87" y="114"/>
                  <a:pt x="87" y="114"/>
                  <a:pt x="87" y="114"/>
                </a:cubicBezTo>
                <a:cubicBezTo>
                  <a:pt x="87" y="114"/>
                  <a:pt x="86" y="114"/>
                  <a:pt x="86" y="115"/>
                </a:cubicBezTo>
                <a:cubicBezTo>
                  <a:pt x="86" y="115"/>
                  <a:pt x="86" y="115"/>
                  <a:pt x="87" y="115"/>
                </a:cubicBezTo>
                <a:cubicBezTo>
                  <a:pt x="87" y="115"/>
                  <a:pt x="87" y="115"/>
                  <a:pt x="88" y="115"/>
                </a:cubicBezTo>
                <a:cubicBezTo>
                  <a:pt x="88" y="115"/>
                  <a:pt x="89" y="115"/>
                  <a:pt x="89" y="115"/>
                </a:cubicBezTo>
                <a:cubicBezTo>
                  <a:pt x="89" y="115"/>
                  <a:pt x="89" y="115"/>
                  <a:pt x="90" y="115"/>
                </a:cubicBezTo>
                <a:cubicBezTo>
                  <a:pt x="90" y="116"/>
                  <a:pt x="90" y="115"/>
                  <a:pt x="90" y="116"/>
                </a:cubicBezTo>
                <a:cubicBezTo>
                  <a:pt x="91" y="116"/>
                  <a:pt x="91" y="117"/>
                  <a:pt x="90" y="117"/>
                </a:cubicBezTo>
                <a:cubicBezTo>
                  <a:pt x="90" y="117"/>
                  <a:pt x="90" y="118"/>
                  <a:pt x="91" y="118"/>
                </a:cubicBezTo>
                <a:cubicBezTo>
                  <a:pt x="91" y="118"/>
                  <a:pt x="91" y="118"/>
                  <a:pt x="91" y="118"/>
                </a:cubicBezTo>
                <a:cubicBezTo>
                  <a:pt x="90" y="119"/>
                  <a:pt x="90" y="119"/>
                  <a:pt x="90" y="119"/>
                </a:cubicBezTo>
                <a:cubicBezTo>
                  <a:pt x="91" y="119"/>
                  <a:pt x="90" y="119"/>
                  <a:pt x="90" y="119"/>
                </a:cubicBezTo>
                <a:cubicBezTo>
                  <a:pt x="89" y="120"/>
                  <a:pt x="89" y="120"/>
                  <a:pt x="90" y="120"/>
                </a:cubicBezTo>
                <a:cubicBezTo>
                  <a:pt x="90" y="120"/>
                  <a:pt x="90" y="120"/>
                  <a:pt x="91" y="120"/>
                </a:cubicBezTo>
                <a:cubicBezTo>
                  <a:pt x="91" y="120"/>
                  <a:pt x="91" y="120"/>
                  <a:pt x="90" y="121"/>
                </a:cubicBezTo>
                <a:cubicBezTo>
                  <a:pt x="90" y="121"/>
                  <a:pt x="89" y="120"/>
                  <a:pt x="89" y="120"/>
                </a:cubicBezTo>
                <a:cubicBezTo>
                  <a:pt x="88" y="120"/>
                  <a:pt x="87" y="120"/>
                  <a:pt x="86" y="121"/>
                </a:cubicBezTo>
                <a:cubicBezTo>
                  <a:pt x="86" y="121"/>
                  <a:pt x="87" y="121"/>
                  <a:pt x="87" y="121"/>
                </a:cubicBezTo>
                <a:cubicBezTo>
                  <a:pt x="88" y="121"/>
                  <a:pt x="88" y="121"/>
                  <a:pt x="88" y="121"/>
                </a:cubicBezTo>
                <a:cubicBezTo>
                  <a:pt x="89" y="122"/>
                  <a:pt x="89" y="121"/>
                  <a:pt x="90" y="121"/>
                </a:cubicBezTo>
                <a:cubicBezTo>
                  <a:pt x="91" y="121"/>
                  <a:pt x="90" y="121"/>
                  <a:pt x="90" y="122"/>
                </a:cubicBezTo>
                <a:cubicBezTo>
                  <a:pt x="90" y="122"/>
                  <a:pt x="90" y="122"/>
                  <a:pt x="90" y="122"/>
                </a:cubicBezTo>
                <a:cubicBezTo>
                  <a:pt x="89" y="123"/>
                  <a:pt x="88" y="124"/>
                  <a:pt x="87" y="124"/>
                </a:cubicBezTo>
                <a:cubicBezTo>
                  <a:pt x="86" y="125"/>
                  <a:pt x="87" y="125"/>
                  <a:pt x="87" y="125"/>
                </a:cubicBezTo>
                <a:cubicBezTo>
                  <a:pt x="88" y="126"/>
                  <a:pt x="90" y="125"/>
                  <a:pt x="91" y="125"/>
                </a:cubicBezTo>
                <a:cubicBezTo>
                  <a:pt x="91" y="125"/>
                  <a:pt x="91" y="125"/>
                  <a:pt x="91" y="125"/>
                </a:cubicBezTo>
                <a:cubicBezTo>
                  <a:pt x="91" y="125"/>
                  <a:pt x="90" y="126"/>
                  <a:pt x="89" y="126"/>
                </a:cubicBezTo>
                <a:cubicBezTo>
                  <a:pt x="89" y="126"/>
                  <a:pt x="88" y="126"/>
                  <a:pt x="88" y="126"/>
                </a:cubicBezTo>
                <a:cubicBezTo>
                  <a:pt x="88" y="127"/>
                  <a:pt x="87" y="127"/>
                  <a:pt x="87" y="127"/>
                </a:cubicBezTo>
                <a:cubicBezTo>
                  <a:pt x="87" y="127"/>
                  <a:pt x="86" y="127"/>
                  <a:pt x="86" y="127"/>
                </a:cubicBezTo>
                <a:cubicBezTo>
                  <a:pt x="85" y="127"/>
                  <a:pt x="85" y="128"/>
                  <a:pt x="86" y="128"/>
                </a:cubicBezTo>
                <a:cubicBezTo>
                  <a:pt x="86" y="129"/>
                  <a:pt x="90" y="130"/>
                  <a:pt x="90" y="130"/>
                </a:cubicBezTo>
                <a:cubicBezTo>
                  <a:pt x="91" y="131"/>
                  <a:pt x="92" y="131"/>
                  <a:pt x="93" y="131"/>
                </a:cubicBezTo>
                <a:cubicBezTo>
                  <a:pt x="93" y="130"/>
                  <a:pt x="94" y="130"/>
                  <a:pt x="94" y="130"/>
                </a:cubicBezTo>
                <a:cubicBezTo>
                  <a:pt x="95" y="130"/>
                  <a:pt x="95" y="130"/>
                  <a:pt x="95" y="129"/>
                </a:cubicBezTo>
                <a:cubicBezTo>
                  <a:pt x="95" y="129"/>
                  <a:pt x="95" y="129"/>
                  <a:pt x="94" y="128"/>
                </a:cubicBezTo>
                <a:cubicBezTo>
                  <a:pt x="94" y="127"/>
                  <a:pt x="94" y="128"/>
                  <a:pt x="94" y="128"/>
                </a:cubicBezTo>
                <a:cubicBezTo>
                  <a:pt x="95" y="128"/>
                  <a:pt x="95" y="128"/>
                  <a:pt x="96" y="128"/>
                </a:cubicBezTo>
                <a:cubicBezTo>
                  <a:pt x="96" y="128"/>
                  <a:pt x="96" y="128"/>
                  <a:pt x="95" y="127"/>
                </a:cubicBezTo>
                <a:cubicBezTo>
                  <a:pt x="95" y="127"/>
                  <a:pt x="96" y="127"/>
                  <a:pt x="96" y="127"/>
                </a:cubicBezTo>
                <a:cubicBezTo>
                  <a:pt x="96" y="127"/>
                  <a:pt x="97" y="127"/>
                  <a:pt x="97" y="127"/>
                </a:cubicBezTo>
                <a:cubicBezTo>
                  <a:pt x="97" y="126"/>
                  <a:pt x="97" y="125"/>
                  <a:pt x="96" y="125"/>
                </a:cubicBezTo>
                <a:cubicBezTo>
                  <a:pt x="96" y="124"/>
                  <a:pt x="96" y="124"/>
                  <a:pt x="95" y="123"/>
                </a:cubicBezTo>
                <a:cubicBezTo>
                  <a:pt x="95" y="123"/>
                  <a:pt x="95" y="122"/>
                  <a:pt x="95" y="123"/>
                </a:cubicBezTo>
                <a:cubicBezTo>
                  <a:pt x="96" y="123"/>
                  <a:pt x="96" y="124"/>
                  <a:pt x="96" y="124"/>
                </a:cubicBezTo>
                <a:cubicBezTo>
                  <a:pt x="97" y="124"/>
                  <a:pt x="97" y="124"/>
                  <a:pt x="97" y="125"/>
                </a:cubicBezTo>
                <a:cubicBezTo>
                  <a:pt x="98" y="125"/>
                  <a:pt x="98" y="126"/>
                  <a:pt x="98" y="127"/>
                </a:cubicBezTo>
                <a:cubicBezTo>
                  <a:pt x="97" y="127"/>
                  <a:pt x="98" y="127"/>
                  <a:pt x="98" y="127"/>
                </a:cubicBezTo>
                <a:cubicBezTo>
                  <a:pt x="98" y="127"/>
                  <a:pt x="98" y="126"/>
                  <a:pt x="99" y="126"/>
                </a:cubicBezTo>
                <a:cubicBezTo>
                  <a:pt x="99" y="126"/>
                  <a:pt x="99" y="126"/>
                  <a:pt x="99" y="126"/>
                </a:cubicBezTo>
                <a:cubicBezTo>
                  <a:pt x="99" y="125"/>
                  <a:pt x="99" y="125"/>
                  <a:pt x="100" y="125"/>
                </a:cubicBezTo>
                <a:cubicBezTo>
                  <a:pt x="101" y="124"/>
                  <a:pt x="101" y="125"/>
                  <a:pt x="101" y="125"/>
                </a:cubicBezTo>
                <a:cubicBezTo>
                  <a:pt x="100" y="125"/>
                  <a:pt x="100" y="126"/>
                  <a:pt x="100" y="126"/>
                </a:cubicBezTo>
                <a:cubicBezTo>
                  <a:pt x="100" y="126"/>
                  <a:pt x="100" y="126"/>
                  <a:pt x="100" y="126"/>
                </a:cubicBezTo>
                <a:cubicBezTo>
                  <a:pt x="100" y="126"/>
                  <a:pt x="100" y="126"/>
                  <a:pt x="99" y="127"/>
                </a:cubicBezTo>
                <a:cubicBezTo>
                  <a:pt x="97" y="128"/>
                  <a:pt x="100" y="128"/>
                  <a:pt x="100" y="128"/>
                </a:cubicBezTo>
                <a:cubicBezTo>
                  <a:pt x="101" y="128"/>
                  <a:pt x="102" y="128"/>
                  <a:pt x="102" y="128"/>
                </a:cubicBezTo>
                <a:cubicBezTo>
                  <a:pt x="103" y="129"/>
                  <a:pt x="105" y="128"/>
                  <a:pt x="105" y="128"/>
                </a:cubicBezTo>
                <a:cubicBezTo>
                  <a:pt x="106" y="127"/>
                  <a:pt x="106" y="128"/>
                  <a:pt x="106" y="128"/>
                </a:cubicBezTo>
                <a:cubicBezTo>
                  <a:pt x="105" y="129"/>
                  <a:pt x="105" y="129"/>
                  <a:pt x="104" y="129"/>
                </a:cubicBezTo>
                <a:cubicBezTo>
                  <a:pt x="103" y="129"/>
                  <a:pt x="101" y="129"/>
                  <a:pt x="100" y="129"/>
                </a:cubicBezTo>
                <a:cubicBezTo>
                  <a:pt x="99" y="130"/>
                  <a:pt x="100" y="130"/>
                  <a:pt x="100" y="130"/>
                </a:cubicBezTo>
                <a:cubicBezTo>
                  <a:pt x="101" y="131"/>
                  <a:pt x="103" y="130"/>
                  <a:pt x="104" y="130"/>
                </a:cubicBezTo>
                <a:cubicBezTo>
                  <a:pt x="105" y="130"/>
                  <a:pt x="105" y="129"/>
                  <a:pt x="107" y="129"/>
                </a:cubicBezTo>
                <a:cubicBezTo>
                  <a:pt x="108" y="129"/>
                  <a:pt x="107" y="130"/>
                  <a:pt x="106" y="130"/>
                </a:cubicBezTo>
                <a:cubicBezTo>
                  <a:pt x="105" y="130"/>
                  <a:pt x="104" y="130"/>
                  <a:pt x="104" y="130"/>
                </a:cubicBezTo>
                <a:cubicBezTo>
                  <a:pt x="103" y="130"/>
                  <a:pt x="103" y="131"/>
                  <a:pt x="103" y="131"/>
                </a:cubicBezTo>
                <a:cubicBezTo>
                  <a:pt x="103" y="132"/>
                  <a:pt x="103" y="132"/>
                  <a:pt x="102" y="132"/>
                </a:cubicBezTo>
                <a:cubicBezTo>
                  <a:pt x="102" y="132"/>
                  <a:pt x="102" y="132"/>
                  <a:pt x="102" y="132"/>
                </a:cubicBezTo>
                <a:cubicBezTo>
                  <a:pt x="101" y="132"/>
                  <a:pt x="102" y="132"/>
                  <a:pt x="102" y="132"/>
                </a:cubicBezTo>
                <a:cubicBezTo>
                  <a:pt x="103" y="132"/>
                  <a:pt x="105" y="131"/>
                  <a:pt x="105" y="131"/>
                </a:cubicBezTo>
                <a:cubicBezTo>
                  <a:pt x="106" y="131"/>
                  <a:pt x="106" y="131"/>
                  <a:pt x="106" y="131"/>
                </a:cubicBezTo>
                <a:cubicBezTo>
                  <a:pt x="106" y="131"/>
                  <a:pt x="106" y="132"/>
                  <a:pt x="106" y="132"/>
                </a:cubicBezTo>
                <a:cubicBezTo>
                  <a:pt x="105" y="132"/>
                  <a:pt x="104" y="132"/>
                  <a:pt x="104" y="132"/>
                </a:cubicBezTo>
                <a:cubicBezTo>
                  <a:pt x="103" y="133"/>
                  <a:pt x="103" y="133"/>
                  <a:pt x="103" y="133"/>
                </a:cubicBezTo>
                <a:cubicBezTo>
                  <a:pt x="103" y="133"/>
                  <a:pt x="104" y="133"/>
                  <a:pt x="104" y="133"/>
                </a:cubicBezTo>
                <a:cubicBezTo>
                  <a:pt x="104" y="133"/>
                  <a:pt x="105" y="133"/>
                  <a:pt x="105" y="133"/>
                </a:cubicBezTo>
                <a:cubicBezTo>
                  <a:pt x="106" y="133"/>
                  <a:pt x="106" y="133"/>
                  <a:pt x="107" y="133"/>
                </a:cubicBezTo>
                <a:cubicBezTo>
                  <a:pt x="108" y="133"/>
                  <a:pt x="108" y="133"/>
                  <a:pt x="107" y="133"/>
                </a:cubicBezTo>
                <a:cubicBezTo>
                  <a:pt x="107" y="133"/>
                  <a:pt x="108" y="134"/>
                  <a:pt x="109" y="134"/>
                </a:cubicBezTo>
                <a:cubicBezTo>
                  <a:pt x="110" y="134"/>
                  <a:pt x="109" y="134"/>
                  <a:pt x="109" y="134"/>
                </a:cubicBezTo>
                <a:cubicBezTo>
                  <a:pt x="109" y="134"/>
                  <a:pt x="108" y="134"/>
                  <a:pt x="107" y="134"/>
                </a:cubicBezTo>
                <a:cubicBezTo>
                  <a:pt x="107" y="134"/>
                  <a:pt x="105" y="133"/>
                  <a:pt x="105" y="134"/>
                </a:cubicBezTo>
                <a:cubicBezTo>
                  <a:pt x="104" y="134"/>
                  <a:pt x="105" y="134"/>
                  <a:pt x="106" y="134"/>
                </a:cubicBezTo>
                <a:cubicBezTo>
                  <a:pt x="106" y="134"/>
                  <a:pt x="108" y="135"/>
                  <a:pt x="108" y="135"/>
                </a:cubicBezTo>
                <a:cubicBezTo>
                  <a:pt x="109" y="135"/>
                  <a:pt x="109" y="135"/>
                  <a:pt x="109" y="135"/>
                </a:cubicBezTo>
                <a:cubicBezTo>
                  <a:pt x="110" y="135"/>
                  <a:pt x="110" y="135"/>
                  <a:pt x="110" y="136"/>
                </a:cubicBezTo>
                <a:cubicBezTo>
                  <a:pt x="111" y="136"/>
                  <a:pt x="111" y="136"/>
                  <a:pt x="110" y="136"/>
                </a:cubicBezTo>
                <a:cubicBezTo>
                  <a:pt x="110" y="137"/>
                  <a:pt x="110" y="136"/>
                  <a:pt x="110" y="136"/>
                </a:cubicBezTo>
                <a:cubicBezTo>
                  <a:pt x="109" y="136"/>
                  <a:pt x="109" y="136"/>
                  <a:pt x="108" y="136"/>
                </a:cubicBezTo>
                <a:cubicBezTo>
                  <a:pt x="108" y="136"/>
                  <a:pt x="108" y="136"/>
                  <a:pt x="108" y="136"/>
                </a:cubicBezTo>
                <a:cubicBezTo>
                  <a:pt x="107" y="136"/>
                  <a:pt x="108" y="137"/>
                  <a:pt x="108" y="137"/>
                </a:cubicBezTo>
                <a:cubicBezTo>
                  <a:pt x="108" y="137"/>
                  <a:pt x="108" y="137"/>
                  <a:pt x="108" y="137"/>
                </a:cubicBezTo>
                <a:cubicBezTo>
                  <a:pt x="109" y="136"/>
                  <a:pt x="109" y="136"/>
                  <a:pt x="109" y="137"/>
                </a:cubicBezTo>
                <a:cubicBezTo>
                  <a:pt x="109" y="137"/>
                  <a:pt x="109" y="137"/>
                  <a:pt x="110" y="137"/>
                </a:cubicBezTo>
                <a:cubicBezTo>
                  <a:pt x="110" y="137"/>
                  <a:pt x="110" y="137"/>
                  <a:pt x="110" y="137"/>
                </a:cubicBezTo>
                <a:cubicBezTo>
                  <a:pt x="109" y="137"/>
                  <a:pt x="109" y="137"/>
                  <a:pt x="110" y="138"/>
                </a:cubicBezTo>
                <a:cubicBezTo>
                  <a:pt x="110" y="138"/>
                  <a:pt x="110" y="138"/>
                  <a:pt x="110" y="138"/>
                </a:cubicBezTo>
                <a:cubicBezTo>
                  <a:pt x="110" y="138"/>
                  <a:pt x="110" y="138"/>
                  <a:pt x="109" y="138"/>
                </a:cubicBezTo>
                <a:cubicBezTo>
                  <a:pt x="109" y="138"/>
                  <a:pt x="109" y="138"/>
                  <a:pt x="108" y="138"/>
                </a:cubicBezTo>
                <a:cubicBezTo>
                  <a:pt x="108" y="137"/>
                  <a:pt x="108" y="137"/>
                  <a:pt x="108" y="138"/>
                </a:cubicBezTo>
                <a:cubicBezTo>
                  <a:pt x="107" y="138"/>
                  <a:pt x="109" y="138"/>
                  <a:pt x="109" y="139"/>
                </a:cubicBezTo>
                <a:cubicBezTo>
                  <a:pt x="109" y="139"/>
                  <a:pt x="109" y="139"/>
                  <a:pt x="109" y="139"/>
                </a:cubicBezTo>
                <a:cubicBezTo>
                  <a:pt x="109" y="139"/>
                  <a:pt x="110" y="139"/>
                  <a:pt x="110" y="139"/>
                </a:cubicBezTo>
                <a:cubicBezTo>
                  <a:pt x="111" y="139"/>
                  <a:pt x="111" y="139"/>
                  <a:pt x="111" y="138"/>
                </a:cubicBezTo>
                <a:cubicBezTo>
                  <a:pt x="112" y="138"/>
                  <a:pt x="111" y="139"/>
                  <a:pt x="111" y="139"/>
                </a:cubicBezTo>
                <a:cubicBezTo>
                  <a:pt x="111" y="139"/>
                  <a:pt x="111" y="139"/>
                  <a:pt x="111" y="139"/>
                </a:cubicBezTo>
                <a:cubicBezTo>
                  <a:pt x="111" y="139"/>
                  <a:pt x="111" y="140"/>
                  <a:pt x="111" y="140"/>
                </a:cubicBezTo>
                <a:cubicBezTo>
                  <a:pt x="111" y="140"/>
                  <a:pt x="111" y="140"/>
                  <a:pt x="111" y="140"/>
                </a:cubicBezTo>
                <a:cubicBezTo>
                  <a:pt x="110" y="140"/>
                  <a:pt x="109" y="140"/>
                  <a:pt x="108" y="139"/>
                </a:cubicBezTo>
                <a:cubicBezTo>
                  <a:pt x="106" y="139"/>
                  <a:pt x="104" y="138"/>
                  <a:pt x="104" y="138"/>
                </a:cubicBezTo>
                <a:cubicBezTo>
                  <a:pt x="101" y="136"/>
                  <a:pt x="100" y="136"/>
                  <a:pt x="98" y="136"/>
                </a:cubicBezTo>
                <a:cubicBezTo>
                  <a:pt x="97" y="136"/>
                  <a:pt x="96" y="136"/>
                  <a:pt x="95" y="136"/>
                </a:cubicBezTo>
                <a:cubicBezTo>
                  <a:pt x="93" y="135"/>
                  <a:pt x="92" y="136"/>
                  <a:pt x="92" y="137"/>
                </a:cubicBezTo>
                <a:cubicBezTo>
                  <a:pt x="91" y="137"/>
                  <a:pt x="92" y="137"/>
                  <a:pt x="92" y="137"/>
                </a:cubicBezTo>
                <a:cubicBezTo>
                  <a:pt x="92" y="137"/>
                  <a:pt x="105" y="143"/>
                  <a:pt x="106" y="143"/>
                </a:cubicBezTo>
                <a:cubicBezTo>
                  <a:pt x="106" y="143"/>
                  <a:pt x="106" y="143"/>
                  <a:pt x="107" y="143"/>
                </a:cubicBezTo>
                <a:cubicBezTo>
                  <a:pt x="108" y="143"/>
                  <a:pt x="108" y="143"/>
                  <a:pt x="108" y="142"/>
                </a:cubicBezTo>
                <a:cubicBezTo>
                  <a:pt x="109" y="142"/>
                  <a:pt x="109" y="142"/>
                  <a:pt x="109" y="142"/>
                </a:cubicBezTo>
                <a:cubicBezTo>
                  <a:pt x="110" y="143"/>
                  <a:pt x="109" y="143"/>
                  <a:pt x="109" y="143"/>
                </a:cubicBezTo>
                <a:cubicBezTo>
                  <a:pt x="109" y="143"/>
                  <a:pt x="109" y="143"/>
                  <a:pt x="108" y="143"/>
                </a:cubicBezTo>
                <a:cubicBezTo>
                  <a:pt x="108" y="143"/>
                  <a:pt x="108" y="143"/>
                  <a:pt x="108" y="143"/>
                </a:cubicBezTo>
                <a:cubicBezTo>
                  <a:pt x="109" y="143"/>
                  <a:pt x="110" y="143"/>
                  <a:pt x="111" y="143"/>
                </a:cubicBezTo>
                <a:cubicBezTo>
                  <a:pt x="111" y="143"/>
                  <a:pt x="111" y="143"/>
                  <a:pt x="112" y="143"/>
                </a:cubicBezTo>
                <a:cubicBezTo>
                  <a:pt x="113" y="142"/>
                  <a:pt x="112" y="143"/>
                  <a:pt x="112" y="143"/>
                </a:cubicBezTo>
                <a:cubicBezTo>
                  <a:pt x="112" y="143"/>
                  <a:pt x="112" y="143"/>
                  <a:pt x="111" y="143"/>
                </a:cubicBezTo>
                <a:cubicBezTo>
                  <a:pt x="111" y="143"/>
                  <a:pt x="111" y="144"/>
                  <a:pt x="112" y="144"/>
                </a:cubicBezTo>
                <a:cubicBezTo>
                  <a:pt x="112" y="144"/>
                  <a:pt x="112" y="144"/>
                  <a:pt x="113" y="145"/>
                </a:cubicBezTo>
                <a:cubicBezTo>
                  <a:pt x="113" y="145"/>
                  <a:pt x="112" y="145"/>
                  <a:pt x="111" y="146"/>
                </a:cubicBezTo>
                <a:cubicBezTo>
                  <a:pt x="110" y="146"/>
                  <a:pt x="110" y="146"/>
                  <a:pt x="110" y="146"/>
                </a:cubicBezTo>
                <a:cubicBezTo>
                  <a:pt x="111" y="146"/>
                  <a:pt x="111" y="146"/>
                  <a:pt x="112" y="146"/>
                </a:cubicBezTo>
                <a:cubicBezTo>
                  <a:pt x="113" y="147"/>
                  <a:pt x="111" y="146"/>
                  <a:pt x="110" y="146"/>
                </a:cubicBezTo>
                <a:cubicBezTo>
                  <a:pt x="110" y="146"/>
                  <a:pt x="110" y="147"/>
                  <a:pt x="110" y="147"/>
                </a:cubicBezTo>
                <a:cubicBezTo>
                  <a:pt x="110" y="148"/>
                  <a:pt x="110" y="147"/>
                  <a:pt x="111" y="147"/>
                </a:cubicBezTo>
                <a:cubicBezTo>
                  <a:pt x="111" y="147"/>
                  <a:pt x="112" y="147"/>
                  <a:pt x="112" y="147"/>
                </a:cubicBezTo>
                <a:cubicBezTo>
                  <a:pt x="113" y="147"/>
                  <a:pt x="113" y="147"/>
                  <a:pt x="113" y="147"/>
                </a:cubicBezTo>
                <a:cubicBezTo>
                  <a:pt x="112" y="147"/>
                  <a:pt x="112" y="147"/>
                  <a:pt x="112" y="147"/>
                </a:cubicBezTo>
                <a:cubicBezTo>
                  <a:pt x="111" y="148"/>
                  <a:pt x="111" y="148"/>
                  <a:pt x="110" y="148"/>
                </a:cubicBezTo>
                <a:cubicBezTo>
                  <a:pt x="110" y="148"/>
                  <a:pt x="110" y="148"/>
                  <a:pt x="110" y="148"/>
                </a:cubicBezTo>
                <a:cubicBezTo>
                  <a:pt x="110" y="149"/>
                  <a:pt x="110" y="149"/>
                  <a:pt x="109" y="150"/>
                </a:cubicBezTo>
                <a:cubicBezTo>
                  <a:pt x="109" y="150"/>
                  <a:pt x="110" y="150"/>
                  <a:pt x="111" y="150"/>
                </a:cubicBezTo>
                <a:cubicBezTo>
                  <a:pt x="111" y="150"/>
                  <a:pt x="111" y="150"/>
                  <a:pt x="111" y="150"/>
                </a:cubicBezTo>
                <a:cubicBezTo>
                  <a:pt x="112" y="149"/>
                  <a:pt x="112" y="148"/>
                  <a:pt x="112" y="149"/>
                </a:cubicBezTo>
                <a:cubicBezTo>
                  <a:pt x="112" y="150"/>
                  <a:pt x="112" y="150"/>
                  <a:pt x="113" y="150"/>
                </a:cubicBezTo>
                <a:cubicBezTo>
                  <a:pt x="114" y="150"/>
                  <a:pt x="113" y="150"/>
                  <a:pt x="113" y="150"/>
                </a:cubicBezTo>
                <a:cubicBezTo>
                  <a:pt x="113" y="150"/>
                  <a:pt x="112" y="150"/>
                  <a:pt x="112" y="151"/>
                </a:cubicBezTo>
                <a:cubicBezTo>
                  <a:pt x="111" y="151"/>
                  <a:pt x="111" y="150"/>
                  <a:pt x="111" y="151"/>
                </a:cubicBezTo>
                <a:cubicBezTo>
                  <a:pt x="111" y="151"/>
                  <a:pt x="112" y="151"/>
                  <a:pt x="112" y="151"/>
                </a:cubicBezTo>
                <a:cubicBezTo>
                  <a:pt x="113" y="151"/>
                  <a:pt x="113" y="151"/>
                  <a:pt x="112" y="152"/>
                </a:cubicBezTo>
                <a:cubicBezTo>
                  <a:pt x="112" y="152"/>
                  <a:pt x="112" y="152"/>
                  <a:pt x="112" y="152"/>
                </a:cubicBezTo>
                <a:cubicBezTo>
                  <a:pt x="112" y="153"/>
                  <a:pt x="112" y="152"/>
                  <a:pt x="111" y="151"/>
                </a:cubicBezTo>
                <a:cubicBezTo>
                  <a:pt x="111" y="151"/>
                  <a:pt x="111" y="151"/>
                  <a:pt x="110" y="151"/>
                </a:cubicBezTo>
                <a:cubicBezTo>
                  <a:pt x="109" y="151"/>
                  <a:pt x="110" y="151"/>
                  <a:pt x="110" y="151"/>
                </a:cubicBezTo>
                <a:cubicBezTo>
                  <a:pt x="110" y="151"/>
                  <a:pt x="110" y="151"/>
                  <a:pt x="109" y="150"/>
                </a:cubicBezTo>
                <a:cubicBezTo>
                  <a:pt x="109" y="150"/>
                  <a:pt x="109" y="152"/>
                  <a:pt x="109" y="152"/>
                </a:cubicBezTo>
                <a:cubicBezTo>
                  <a:pt x="108" y="153"/>
                  <a:pt x="108" y="153"/>
                  <a:pt x="109" y="152"/>
                </a:cubicBezTo>
                <a:cubicBezTo>
                  <a:pt x="109" y="152"/>
                  <a:pt x="109" y="153"/>
                  <a:pt x="108" y="154"/>
                </a:cubicBezTo>
                <a:cubicBezTo>
                  <a:pt x="108" y="154"/>
                  <a:pt x="110" y="153"/>
                  <a:pt x="110" y="153"/>
                </a:cubicBezTo>
                <a:cubicBezTo>
                  <a:pt x="111" y="153"/>
                  <a:pt x="111" y="153"/>
                  <a:pt x="111" y="153"/>
                </a:cubicBezTo>
                <a:cubicBezTo>
                  <a:pt x="111" y="154"/>
                  <a:pt x="110" y="154"/>
                  <a:pt x="110" y="154"/>
                </a:cubicBezTo>
                <a:cubicBezTo>
                  <a:pt x="110" y="155"/>
                  <a:pt x="110" y="155"/>
                  <a:pt x="109" y="155"/>
                </a:cubicBezTo>
                <a:cubicBezTo>
                  <a:pt x="109" y="154"/>
                  <a:pt x="109" y="154"/>
                  <a:pt x="109" y="155"/>
                </a:cubicBezTo>
                <a:cubicBezTo>
                  <a:pt x="109" y="156"/>
                  <a:pt x="108" y="155"/>
                  <a:pt x="108" y="155"/>
                </a:cubicBezTo>
                <a:cubicBezTo>
                  <a:pt x="107" y="155"/>
                  <a:pt x="107" y="156"/>
                  <a:pt x="106" y="156"/>
                </a:cubicBezTo>
                <a:cubicBezTo>
                  <a:pt x="106" y="156"/>
                  <a:pt x="105" y="156"/>
                  <a:pt x="105" y="156"/>
                </a:cubicBezTo>
                <a:cubicBezTo>
                  <a:pt x="105" y="156"/>
                  <a:pt x="105" y="156"/>
                  <a:pt x="104" y="156"/>
                </a:cubicBezTo>
                <a:cubicBezTo>
                  <a:pt x="104" y="155"/>
                  <a:pt x="105" y="155"/>
                  <a:pt x="105" y="155"/>
                </a:cubicBezTo>
                <a:cubicBezTo>
                  <a:pt x="104" y="155"/>
                  <a:pt x="104" y="156"/>
                  <a:pt x="103" y="155"/>
                </a:cubicBezTo>
                <a:cubicBezTo>
                  <a:pt x="103" y="155"/>
                  <a:pt x="103" y="155"/>
                  <a:pt x="102" y="156"/>
                </a:cubicBezTo>
                <a:cubicBezTo>
                  <a:pt x="101" y="156"/>
                  <a:pt x="101" y="156"/>
                  <a:pt x="102" y="156"/>
                </a:cubicBezTo>
                <a:cubicBezTo>
                  <a:pt x="103" y="156"/>
                  <a:pt x="102" y="156"/>
                  <a:pt x="101" y="156"/>
                </a:cubicBezTo>
                <a:cubicBezTo>
                  <a:pt x="101" y="156"/>
                  <a:pt x="100" y="157"/>
                  <a:pt x="100" y="157"/>
                </a:cubicBezTo>
                <a:cubicBezTo>
                  <a:pt x="99" y="157"/>
                  <a:pt x="98" y="157"/>
                  <a:pt x="98" y="157"/>
                </a:cubicBezTo>
                <a:cubicBezTo>
                  <a:pt x="98" y="157"/>
                  <a:pt x="98" y="158"/>
                  <a:pt x="98" y="158"/>
                </a:cubicBezTo>
                <a:cubicBezTo>
                  <a:pt x="98" y="158"/>
                  <a:pt x="98" y="158"/>
                  <a:pt x="98" y="158"/>
                </a:cubicBezTo>
                <a:cubicBezTo>
                  <a:pt x="98" y="158"/>
                  <a:pt x="98" y="158"/>
                  <a:pt x="99" y="158"/>
                </a:cubicBezTo>
                <a:cubicBezTo>
                  <a:pt x="99" y="158"/>
                  <a:pt x="99" y="158"/>
                  <a:pt x="100" y="157"/>
                </a:cubicBezTo>
                <a:cubicBezTo>
                  <a:pt x="101" y="157"/>
                  <a:pt x="101" y="158"/>
                  <a:pt x="100" y="158"/>
                </a:cubicBezTo>
                <a:cubicBezTo>
                  <a:pt x="100" y="158"/>
                  <a:pt x="100" y="158"/>
                  <a:pt x="101" y="158"/>
                </a:cubicBezTo>
                <a:cubicBezTo>
                  <a:pt x="101" y="158"/>
                  <a:pt x="101" y="158"/>
                  <a:pt x="101" y="158"/>
                </a:cubicBezTo>
                <a:cubicBezTo>
                  <a:pt x="100" y="158"/>
                  <a:pt x="101" y="158"/>
                  <a:pt x="101" y="158"/>
                </a:cubicBezTo>
                <a:cubicBezTo>
                  <a:pt x="102" y="158"/>
                  <a:pt x="102" y="158"/>
                  <a:pt x="102" y="158"/>
                </a:cubicBezTo>
                <a:cubicBezTo>
                  <a:pt x="102" y="159"/>
                  <a:pt x="103" y="158"/>
                  <a:pt x="104" y="158"/>
                </a:cubicBezTo>
                <a:cubicBezTo>
                  <a:pt x="104" y="158"/>
                  <a:pt x="107" y="158"/>
                  <a:pt x="108" y="158"/>
                </a:cubicBezTo>
                <a:cubicBezTo>
                  <a:pt x="108" y="158"/>
                  <a:pt x="108" y="157"/>
                  <a:pt x="108" y="157"/>
                </a:cubicBezTo>
                <a:cubicBezTo>
                  <a:pt x="107" y="157"/>
                  <a:pt x="107" y="157"/>
                  <a:pt x="107" y="157"/>
                </a:cubicBezTo>
                <a:cubicBezTo>
                  <a:pt x="106" y="157"/>
                  <a:pt x="107" y="157"/>
                  <a:pt x="107" y="157"/>
                </a:cubicBezTo>
                <a:cubicBezTo>
                  <a:pt x="108" y="157"/>
                  <a:pt x="109" y="156"/>
                  <a:pt x="110" y="156"/>
                </a:cubicBezTo>
                <a:cubicBezTo>
                  <a:pt x="111" y="156"/>
                  <a:pt x="109" y="157"/>
                  <a:pt x="109" y="158"/>
                </a:cubicBezTo>
                <a:cubicBezTo>
                  <a:pt x="109" y="158"/>
                  <a:pt x="108" y="158"/>
                  <a:pt x="109" y="158"/>
                </a:cubicBezTo>
                <a:cubicBezTo>
                  <a:pt x="110" y="159"/>
                  <a:pt x="108" y="158"/>
                  <a:pt x="107" y="158"/>
                </a:cubicBezTo>
                <a:cubicBezTo>
                  <a:pt x="107" y="158"/>
                  <a:pt x="109" y="159"/>
                  <a:pt x="109" y="159"/>
                </a:cubicBezTo>
                <a:cubicBezTo>
                  <a:pt x="109" y="159"/>
                  <a:pt x="109" y="159"/>
                  <a:pt x="109" y="159"/>
                </a:cubicBezTo>
                <a:cubicBezTo>
                  <a:pt x="109" y="160"/>
                  <a:pt x="110" y="160"/>
                  <a:pt x="110" y="160"/>
                </a:cubicBezTo>
                <a:cubicBezTo>
                  <a:pt x="110" y="160"/>
                  <a:pt x="110" y="160"/>
                  <a:pt x="111" y="160"/>
                </a:cubicBezTo>
                <a:cubicBezTo>
                  <a:pt x="111" y="160"/>
                  <a:pt x="111" y="160"/>
                  <a:pt x="111" y="160"/>
                </a:cubicBezTo>
                <a:cubicBezTo>
                  <a:pt x="112" y="160"/>
                  <a:pt x="112" y="161"/>
                  <a:pt x="112" y="161"/>
                </a:cubicBezTo>
                <a:cubicBezTo>
                  <a:pt x="112" y="161"/>
                  <a:pt x="112" y="161"/>
                  <a:pt x="112" y="161"/>
                </a:cubicBezTo>
                <a:cubicBezTo>
                  <a:pt x="110" y="161"/>
                  <a:pt x="109" y="160"/>
                  <a:pt x="109" y="160"/>
                </a:cubicBezTo>
                <a:cubicBezTo>
                  <a:pt x="108" y="160"/>
                  <a:pt x="108" y="160"/>
                  <a:pt x="107" y="160"/>
                </a:cubicBezTo>
                <a:cubicBezTo>
                  <a:pt x="107" y="160"/>
                  <a:pt x="105" y="160"/>
                  <a:pt x="104" y="160"/>
                </a:cubicBezTo>
                <a:cubicBezTo>
                  <a:pt x="103" y="159"/>
                  <a:pt x="102" y="159"/>
                  <a:pt x="101" y="159"/>
                </a:cubicBezTo>
                <a:cubicBezTo>
                  <a:pt x="101" y="158"/>
                  <a:pt x="101" y="159"/>
                  <a:pt x="101" y="159"/>
                </a:cubicBezTo>
                <a:cubicBezTo>
                  <a:pt x="102" y="159"/>
                  <a:pt x="101" y="159"/>
                  <a:pt x="101" y="159"/>
                </a:cubicBezTo>
                <a:cubicBezTo>
                  <a:pt x="101" y="159"/>
                  <a:pt x="100" y="159"/>
                  <a:pt x="99" y="159"/>
                </a:cubicBezTo>
                <a:cubicBezTo>
                  <a:pt x="99" y="159"/>
                  <a:pt x="99" y="159"/>
                  <a:pt x="98" y="159"/>
                </a:cubicBezTo>
                <a:cubicBezTo>
                  <a:pt x="98" y="159"/>
                  <a:pt x="98" y="159"/>
                  <a:pt x="99" y="159"/>
                </a:cubicBezTo>
                <a:cubicBezTo>
                  <a:pt x="99" y="159"/>
                  <a:pt x="99" y="159"/>
                  <a:pt x="99" y="159"/>
                </a:cubicBezTo>
                <a:cubicBezTo>
                  <a:pt x="99" y="160"/>
                  <a:pt x="100" y="160"/>
                  <a:pt x="100" y="160"/>
                </a:cubicBezTo>
                <a:cubicBezTo>
                  <a:pt x="101" y="160"/>
                  <a:pt x="101" y="161"/>
                  <a:pt x="100" y="161"/>
                </a:cubicBezTo>
                <a:cubicBezTo>
                  <a:pt x="100" y="160"/>
                  <a:pt x="100" y="160"/>
                  <a:pt x="100" y="160"/>
                </a:cubicBezTo>
                <a:cubicBezTo>
                  <a:pt x="99" y="160"/>
                  <a:pt x="99" y="160"/>
                  <a:pt x="99" y="160"/>
                </a:cubicBezTo>
                <a:cubicBezTo>
                  <a:pt x="98" y="160"/>
                  <a:pt x="99" y="160"/>
                  <a:pt x="99" y="160"/>
                </a:cubicBezTo>
                <a:cubicBezTo>
                  <a:pt x="100" y="160"/>
                  <a:pt x="99" y="161"/>
                  <a:pt x="99" y="161"/>
                </a:cubicBezTo>
                <a:cubicBezTo>
                  <a:pt x="98" y="161"/>
                  <a:pt x="98" y="161"/>
                  <a:pt x="99" y="161"/>
                </a:cubicBezTo>
                <a:cubicBezTo>
                  <a:pt x="99" y="161"/>
                  <a:pt x="98" y="162"/>
                  <a:pt x="98" y="161"/>
                </a:cubicBezTo>
                <a:cubicBezTo>
                  <a:pt x="98" y="161"/>
                  <a:pt x="97" y="161"/>
                  <a:pt x="97" y="161"/>
                </a:cubicBezTo>
                <a:cubicBezTo>
                  <a:pt x="97" y="161"/>
                  <a:pt x="97" y="161"/>
                  <a:pt x="97" y="162"/>
                </a:cubicBezTo>
                <a:cubicBezTo>
                  <a:pt x="98" y="162"/>
                  <a:pt x="98" y="162"/>
                  <a:pt x="98" y="162"/>
                </a:cubicBezTo>
                <a:cubicBezTo>
                  <a:pt x="97" y="162"/>
                  <a:pt x="97" y="162"/>
                  <a:pt x="97" y="162"/>
                </a:cubicBezTo>
                <a:cubicBezTo>
                  <a:pt x="97" y="162"/>
                  <a:pt x="97" y="162"/>
                  <a:pt x="96" y="162"/>
                </a:cubicBezTo>
                <a:cubicBezTo>
                  <a:pt x="96" y="162"/>
                  <a:pt x="96" y="162"/>
                  <a:pt x="96" y="162"/>
                </a:cubicBezTo>
                <a:cubicBezTo>
                  <a:pt x="97" y="163"/>
                  <a:pt x="97" y="164"/>
                  <a:pt x="96" y="164"/>
                </a:cubicBezTo>
                <a:cubicBezTo>
                  <a:pt x="96" y="165"/>
                  <a:pt x="98" y="163"/>
                  <a:pt x="98" y="163"/>
                </a:cubicBezTo>
                <a:cubicBezTo>
                  <a:pt x="99" y="163"/>
                  <a:pt x="100" y="162"/>
                  <a:pt x="100" y="162"/>
                </a:cubicBezTo>
                <a:cubicBezTo>
                  <a:pt x="101" y="162"/>
                  <a:pt x="102" y="162"/>
                  <a:pt x="102" y="162"/>
                </a:cubicBezTo>
                <a:cubicBezTo>
                  <a:pt x="103" y="161"/>
                  <a:pt x="103" y="161"/>
                  <a:pt x="104" y="161"/>
                </a:cubicBezTo>
                <a:cubicBezTo>
                  <a:pt x="104" y="161"/>
                  <a:pt x="105" y="161"/>
                  <a:pt x="106" y="161"/>
                </a:cubicBezTo>
                <a:cubicBezTo>
                  <a:pt x="107" y="160"/>
                  <a:pt x="105" y="162"/>
                  <a:pt x="105" y="162"/>
                </a:cubicBezTo>
                <a:cubicBezTo>
                  <a:pt x="104" y="162"/>
                  <a:pt x="105" y="162"/>
                  <a:pt x="106" y="162"/>
                </a:cubicBezTo>
                <a:cubicBezTo>
                  <a:pt x="106" y="162"/>
                  <a:pt x="106" y="162"/>
                  <a:pt x="106" y="162"/>
                </a:cubicBezTo>
                <a:cubicBezTo>
                  <a:pt x="106" y="163"/>
                  <a:pt x="106" y="162"/>
                  <a:pt x="106" y="162"/>
                </a:cubicBezTo>
                <a:cubicBezTo>
                  <a:pt x="107" y="162"/>
                  <a:pt x="107" y="162"/>
                  <a:pt x="107" y="162"/>
                </a:cubicBezTo>
                <a:cubicBezTo>
                  <a:pt x="108" y="162"/>
                  <a:pt x="107" y="162"/>
                  <a:pt x="107" y="161"/>
                </a:cubicBezTo>
                <a:cubicBezTo>
                  <a:pt x="106" y="161"/>
                  <a:pt x="108" y="160"/>
                  <a:pt x="109" y="160"/>
                </a:cubicBezTo>
                <a:cubicBezTo>
                  <a:pt x="109" y="160"/>
                  <a:pt x="109" y="161"/>
                  <a:pt x="109" y="161"/>
                </a:cubicBezTo>
                <a:cubicBezTo>
                  <a:pt x="109" y="161"/>
                  <a:pt x="109" y="162"/>
                  <a:pt x="109" y="162"/>
                </a:cubicBezTo>
                <a:cubicBezTo>
                  <a:pt x="109" y="162"/>
                  <a:pt x="109" y="162"/>
                  <a:pt x="110" y="162"/>
                </a:cubicBezTo>
                <a:cubicBezTo>
                  <a:pt x="110" y="162"/>
                  <a:pt x="110" y="162"/>
                  <a:pt x="110" y="162"/>
                </a:cubicBezTo>
                <a:cubicBezTo>
                  <a:pt x="111" y="162"/>
                  <a:pt x="111" y="161"/>
                  <a:pt x="112" y="161"/>
                </a:cubicBezTo>
                <a:cubicBezTo>
                  <a:pt x="112" y="161"/>
                  <a:pt x="112" y="162"/>
                  <a:pt x="112" y="162"/>
                </a:cubicBezTo>
                <a:cubicBezTo>
                  <a:pt x="113" y="162"/>
                  <a:pt x="112" y="162"/>
                  <a:pt x="112" y="162"/>
                </a:cubicBezTo>
                <a:cubicBezTo>
                  <a:pt x="112" y="162"/>
                  <a:pt x="111" y="163"/>
                  <a:pt x="110" y="163"/>
                </a:cubicBezTo>
                <a:cubicBezTo>
                  <a:pt x="110" y="163"/>
                  <a:pt x="110" y="163"/>
                  <a:pt x="110" y="163"/>
                </a:cubicBezTo>
                <a:cubicBezTo>
                  <a:pt x="110" y="163"/>
                  <a:pt x="111" y="163"/>
                  <a:pt x="111" y="163"/>
                </a:cubicBezTo>
                <a:cubicBezTo>
                  <a:pt x="112" y="163"/>
                  <a:pt x="113" y="162"/>
                  <a:pt x="114" y="163"/>
                </a:cubicBezTo>
                <a:cubicBezTo>
                  <a:pt x="115" y="163"/>
                  <a:pt x="114" y="163"/>
                  <a:pt x="114" y="163"/>
                </a:cubicBezTo>
                <a:cubicBezTo>
                  <a:pt x="113" y="163"/>
                  <a:pt x="111" y="164"/>
                  <a:pt x="111" y="164"/>
                </a:cubicBezTo>
                <a:cubicBezTo>
                  <a:pt x="111" y="164"/>
                  <a:pt x="109" y="164"/>
                  <a:pt x="108" y="163"/>
                </a:cubicBezTo>
                <a:cubicBezTo>
                  <a:pt x="107" y="163"/>
                  <a:pt x="107" y="163"/>
                  <a:pt x="107" y="163"/>
                </a:cubicBezTo>
                <a:cubicBezTo>
                  <a:pt x="104" y="163"/>
                  <a:pt x="103" y="162"/>
                  <a:pt x="102" y="162"/>
                </a:cubicBezTo>
                <a:cubicBezTo>
                  <a:pt x="102" y="162"/>
                  <a:pt x="101" y="163"/>
                  <a:pt x="101" y="163"/>
                </a:cubicBezTo>
                <a:cubicBezTo>
                  <a:pt x="101" y="163"/>
                  <a:pt x="97" y="165"/>
                  <a:pt x="96" y="165"/>
                </a:cubicBezTo>
                <a:cubicBezTo>
                  <a:pt x="96" y="165"/>
                  <a:pt x="95" y="166"/>
                  <a:pt x="95" y="166"/>
                </a:cubicBezTo>
                <a:cubicBezTo>
                  <a:pt x="95" y="166"/>
                  <a:pt x="95" y="167"/>
                  <a:pt x="95" y="167"/>
                </a:cubicBezTo>
                <a:cubicBezTo>
                  <a:pt x="96" y="167"/>
                  <a:pt x="96" y="167"/>
                  <a:pt x="96" y="167"/>
                </a:cubicBezTo>
                <a:cubicBezTo>
                  <a:pt x="97" y="167"/>
                  <a:pt x="97" y="166"/>
                  <a:pt x="97" y="166"/>
                </a:cubicBezTo>
                <a:cubicBezTo>
                  <a:pt x="97" y="166"/>
                  <a:pt x="98" y="166"/>
                  <a:pt x="98" y="166"/>
                </a:cubicBezTo>
                <a:cubicBezTo>
                  <a:pt x="98" y="166"/>
                  <a:pt x="98" y="166"/>
                  <a:pt x="99" y="166"/>
                </a:cubicBezTo>
                <a:cubicBezTo>
                  <a:pt x="99" y="166"/>
                  <a:pt x="99" y="166"/>
                  <a:pt x="99" y="166"/>
                </a:cubicBezTo>
                <a:cubicBezTo>
                  <a:pt x="100" y="166"/>
                  <a:pt x="101" y="166"/>
                  <a:pt x="102" y="166"/>
                </a:cubicBezTo>
                <a:cubicBezTo>
                  <a:pt x="103" y="165"/>
                  <a:pt x="104" y="165"/>
                  <a:pt x="104" y="165"/>
                </a:cubicBezTo>
                <a:cubicBezTo>
                  <a:pt x="105" y="166"/>
                  <a:pt x="106" y="166"/>
                  <a:pt x="107" y="165"/>
                </a:cubicBezTo>
                <a:cubicBezTo>
                  <a:pt x="108" y="165"/>
                  <a:pt x="108" y="165"/>
                  <a:pt x="107" y="166"/>
                </a:cubicBezTo>
                <a:cubicBezTo>
                  <a:pt x="107" y="166"/>
                  <a:pt x="107" y="165"/>
                  <a:pt x="107" y="166"/>
                </a:cubicBezTo>
                <a:cubicBezTo>
                  <a:pt x="108" y="167"/>
                  <a:pt x="107" y="167"/>
                  <a:pt x="107" y="166"/>
                </a:cubicBezTo>
                <a:cubicBezTo>
                  <a:pt x="107" y="166"/>
                  <a:pt x="106" y="166"/>
                  <a:pt x="106" y="166"/>
                </a:cubicBezTo>
                <a:cubicBezTo>
                  <a:pt x="105" y="166"/>
                  <a:pt x="105" y="166"/>
                  <a:pt x="104" y="166"/>
                </a:cubicBezTo>
                <a:cubicBezTo>
                  <a:pt x="103" y="166"/>
                  <a:pt x="102" y="166"/>
                  <a:pt x="102" y="166"/>
                </a:cubicBezTo>
                <a:cubicBezTo>
                  <a:pt x="102" y="166"/>
                  <a:pt x="101" y="166"/>
                  <a:pt x="101" y="166"/>
                </a:cubicBezTo>
                <a:cubicBezTo>
                  <a:pt x="101" y="166"/>
                  <a:pt x="100" y="166"/>
                  <a:pt x="99" y="166"/>
                </a:cubicBezTo>
                <a:cubicBezTo>
                  <a:pt x="99" y="166"/>
                  <a:pt x="98" y="167"/>
                  <a:pt x="97" y="167"/>
                </a:cubicBezTo>
                <a:cubicBezTo>
                  <a:pt x="97" y="167"/>
                  <a:pt x="97" y="167"/>
                  <a:pt x="97" y="167"/>
                </a:cubicBezTo>
                <a:cubicBezTo>
                  <a:pt x="97" y="167"/>
                  <a:pt x="96" y="167"/>
                  <a:pt x="96" y="167"/>
                </a:cubicBezTo>
                <a:cubicBezTo>
                  <a:pt x="95" y="167"/>
                  <a:pt x="95" y="167"/>
                  <a:pt x="95" y="168"/>
                </a:cubicBezTo>
                <a:cubicBezTo>
                  <a:pt x="95" y="168"/>
                  <a:pt x="95" y="168"/>
                  <a:pt x="95" y="168"/>
                </a:cubicBezTo>
                <a:cubicBezTo>
                  <a:pt x="96" y="168"/>
                  <a:pt x="96" y="168"/>
                  <a:pt x="96" y="168"/>
                </a:cubicBezTo>
                <a:cubicBezTo>
                  <a:pt x="95" y="168"/>
                  <a:pt x="96" y="168"/>
                  <a:pt x="96" y="169"/>
                </a:cubicBezTo>
                <a:cubicBezTo>
                  <a:pt x="97" y="169"/>
                  <a:pt x="97" y="169"/>
                  <a:pt x="96" y="169"/>
                </a:cubicBezTo>
                <a:cubicBezTo>
                  <a:pt x="95" y="169"/>
                  <a:pt x="95" y="169"/>
                  <a:pt x="96" y="169"/>
                </a:cubicBezTo>
                <a:cubicBezTo>
                  <a:pt x="96" y="169"/>
                  <a:pt x="97" y="169"/>
                  <a:pt x="97" y="169"/>
                </a:cubicBezTo>
                <a:cubicBezTo>
                  <a:pt x="98" y="169"/>
                  <a:pt x="99" y="169"/>
                  <a:pt x="100" y="170"/>
                </a:cubicBezTo>
                <a:cubicBezTo>
                  <a:pt x="101" y="170"/>
                  <a:pt x="101" y="169"/>
                  <a:pt x="102" y="169"/>
                </a:cubicBezTo>
                <a:cubicBezTo>
                  <a:pt x="102" y="169"/>
                  <a:pt x="102" y="169"/>
                  <a:pt x="102" y="169"/>
                </a:cubicBezTo>
                <a:cubicBezTo>
                  <a:pt x="102" y="169"/>
                  <a:pt x="103" y="169"/>
                  <a:pt x="102" y="170"/>
                </a:cubicBezTo>
                <a:cubicBezTo>
                  <a:pt x="102" y="170"/>
                  <a:pt x="102" y="170"/>
                  <a:pt x="102" y="170"/>
                </a:cubicBezTo>
                <a:cubicBezTo>
                  <a:pt x="103" y="170"/>
                  <a:pt x="102" y="170"/>
                  <a:pt x="102" y="170"/>
                </a:cubicBezTo>
                <a:cubicBezTo>
                  <a:pt x="101" y="170"/>
                  <a:pt x="101" y="170"/>
                  <a:pt x="100" y="170"/>
                </a:cubicBezTo>
                <a:cubicBezTo>
                  <a:pt x="100" y="170"/>
                  <a:pt x="100" y="170"/>
                  <a:pt x="99" y="170"/>
                </a:cubicBezTo>
                <a:cubicBezTo>
                  <a:pt x="99" y="170"/>
                  <a:pt x="99" y="170"/>
                  <a:pt x="100" y="170"/>
                </a:cubicBezTo>
                <a:cubicBezTo>
                  <a:pt x="101" y="170"/>
                  <a:pt x="100" y="171"/>
                  <a:pt x="99" y="171"/>
                </a:cubicBezTo>
                <a:cubicBezTo>
                  <a:pt x="99" y="171"/>
                  <a:pt x="99" y="171"/>
                  <a:pt x="99" y="171"/>
                </a:cubicBezTo>
                <a:cubicBezTo>
                  <a:pt x="99" y="171"/>
                  <a:pt x="99" y="171"/>
                  <a:pt x="100" y="171"/>
                </a:cubicBezTo>
                <a:cubicBezTo>
                  <a:pt x="101" y="171"/>
                  <a:pt x="101" y="171"/>
                  <a:pt x="101" y="171"/>
                </a:cubicBezTo>
                <a:cubicBezTo>
                  <a:pt x="100" y="171"/>
                  <a:pt x="100" y="171"/>
                  <a:pt x="99" y="171"/>
                </a:cubicBezTo>
                <a:cubicBezTo>
                  <a:pt x="99" y="171"/>
                  <a:pt x="98" y="171"/>
                  <a:pt x="98" y="171"/>
                </a:cubicBezTo>
                <a:cubicBezTo>
                  <a:pt x="97" y="172"/>
                  <a:pt x="97" y="172"/>
                  <a:pt x="98" y="172"/>
                </a:cubicBezTo>
                <a:cubicBezTo>
                  <a:pt x="98" y="172"/>
                  <a:pt x="99" y="172"/>
                  <a:pt x="99" y="172"/>
                </a:cubicBezTo>
                <a:cubicBezTo>
                  <a:pt x="99" y="172"/>
                  <a:pt x="100" y="172"/>
                  <a:pt x="101" y="172"/>
                </a:cubicBezTo>
                <a:cubicBezTo>
                  <a:pt x="102" y="172"/>
                  <a:pt x="101" y="173"/>
                  <a:pt x="101" y="173"/>
                </a:cubicBezTo>
                <a:cubicBezTo>
                  <a:pt x="100" y="173"/>
                  <a:pt x="99" y="172"/>
                  <a:pt x="99" y="173"/>
                </a:cubicBezTo>
                <a:cubicBezTo>
                  <a:pt x="98" y="173"/>
                  <a:pt x="98" y="173"/>
                  <a:pt x="98" y="173"/>
                </a:cubicBezTo>
                <a:cubicBezTo>
                  <a:pt x="97" y="173"/>
                  <a:pt x="97" y="173"/>
                  <a:pt x="97" y="173"/>
                </a:cubicBezTo>
                <a:cubicBezTo>
                  <a:pt x="96" y="173"/>
                  <a:pt x="96" y="173"/>
                  <a:pt x="96" y="173"/>
                </a:cubicBezTo>
                <a:cubicBezTo>
                  <a:pt x="97" y="173"/>
                  <a:pt x="97" y="173"/>
                  <a:pt x="96" y="174"/>
                </a:cubicBezTo>
                <a:cubicBezTo>
                  <a:pt x="96" y="174"/>
                  <a:pt x="97" y="175"/>
                  <a:pt x="97" y="175"/>
                </a:cubicBezTo>
                <a:cubicBezTo>
                  <a:pt x="98" y="175"/>
                  <a:pt x="98" y="175"/>
                  <a:pt x="98" y="175"/>
                </a:cubicBezTo>
                <a:cubicBezTo>
                  <a:pt x="97" y="175"/>
                  <a:pt x="97" y="175"/>
                  <a:pt x="96" y="175"/>
                </a:cubicBezTo>
                <a:cubicBezTo>
                  <a:pt x="96" y="176"/>
                  <a:pt x="97" y="176"/>
                  <a:pt x="97" y="176"/>
                </a:cubicBezTo>
                <a:cubicBezTo>
                  <a:pt x="99" y="176"/>
                  <a:pt x="100" y="174"/>
                  <a:pt x="101" y="174"/>
                </a:cubicBezTo>
                <a:cubicBezTo>
                  <a:pt x="101" y="174"/>
                  <a:pt x="102" y="173"/>
                  <a:pt x="103" y="173"/>
                </a:cubicBezTo>
                <a:cubicBezTo>
                  <a:pt x="103" y="173"/>
                  <a:pt x="104" y="172"/>
                  <a:pt x="104" y="172"/>
                </a:cubicBezTo>
                <a:cubicBezTo>
                  <a:pt x="104" y="171"/>
                  <a:pt x="105" y="171"/>
                  <a:pt x="105" y="171"/>
                </a:cubicBezTo>
                <a:cubicBezTo>
                  <a:pt x="105" y="171"/>
                  <a:pt x="106" y="171"/>
                  <a:pt x="106" y="171"/>
                </a:cubicBezTo>
                <a:cubicBezTo>
                  <a:pt x="106" y="170"/>
                  <a:pt x="108" y="170"/>
                  <a:pt x="108" y="169"/>
                </a:cubicBezTo>
                <a:cubicBezTo>
                  <a:pt x="109" y="169"/>
                  <a:pt x="110" y="168"/>
                  <a:pt x="111" y="168"/>
                </a:cubicBezTo>
                <a:cubicBezTo>
                  <a:pt x="112" y="168"/>
                  <a:pt x="112" y="168"/>
                  <a:pt x="112" y="168"/>
                </a:cubicBezTo>
                <a:cubicBezTo>
                  <a:pt x="111" y="168"/>
                  <a:pt x="112" y="169"/>
                  <a:pt x="112" y="169"/>
                </a:cubicBezTo>
                <a:cubicBezTo>
                  <a:pt x="113" y="169"/>
                  <a:pt x="113" y="169"/>
                  <a:pt x="113" y="169"/>
                </a:cubicBezTo>
                <a:cubicBezTo>
                  <a:pt x="113" y="169"/>
                  <a:pt x="112" y="169"/>
                  <a:pt x="111" y="169"/>
                </a:cubicBezTo>
                <a:cubicBezTo>
                  <a:pt x="111" y="169"/>
                  <a:pt x="110" y="169"/>
                  <a:pt x="110" y="169"/>
                </a:cubicBezTo>
                <a:cubicBezTo>
                  <a:pt x="110" y="169"/>
                  <a:pt x="109" y="169"/>
                  <a:pt x="109" y="170"/>
                </a:cubicBezTo>
                <a:cubicBezTo>
                  <a:pt x="110" y="170"/>
                  <a:pt x="110" y="170"/>
                  <a:pt x="112" y="170"/>
                </a:cubicBezTo>
                <a:cubicBezTo>
                  <a:pt x="113" y="170"/>
                  <a:pt x="112" y="170"/>
                  <a:pt x="112" y="170"/>
                </a:cubicBezTo>
                <a:cubicBezTo>
                  <a:pt x="112" y="170"/>
                  <a:pt x="111" y="170"/>
                  <a:pt x="111" y="170"/>
                </a:cubicBezTo>
                <a:cubicBezTo>
                  <a:pt x="110" y="170"/>
                  <a:pt x="110" y="170"/>
                  <a:pt x="109" y="170"/>
                </a:cubicBezTo>
                <a:cubicBezTo>
                  <a:pt x="108" y="170"/>
                  <a:pt x="107" y="170"/>
                  <a:pt x="107" y="171"/>
                </a:cubicBezTo>
                <a:cubicBezTo>
                  <a:pt x="107" y="171"/>
                  <a:pt x="106" y="171"/>
                  <a:pt x="106" y="171"/>
                </a:cubicBezTo>
                <a:cubicBezTo>
                  <a:pt x="105" y="172"/>
                  <a:pt x="105" y="172"/>
                  <a:pt x="105" y="172"/>
                </a:cubicBezTo>
                <a:cubicBezTo>
                  <a:pt x="104" y="172"/>
                  <a:pt x="103" y="173"/>
                  <a:pt x="103" y="173"/>
                </a:cubicBezTo>
                <a:cubicBezTo>
                  <a:pt x="102" y="174"/>
                  <a:pt x="101" y="174"/>
                  <a:pt x="101" y="175"/>
                </a:cubicBezTo>
                <a:cubicBezTo>
                  <a:pt x="100" y="175"/>
                  <a:pt x="100" y="175"/>
                  <a:pt x="99" y="176"/>
                </a:cubicBezTo>
                <a:cubicBezTo>
                  <a:pt x="99" y="176"/>
                  <a:pt x="98" y="176"/>
                  <a:pt x="98" y="176"/>
                </a:cubicBezTo>
                <a:cubicBezTo>
                  <a:pt x="97" y="177"/>
                  <a:pt x="98" y="177"/>
                  <a:pt x="98" y="177"/>
                </a:cubicBezTo>
                <a:cubicBezTo>
                  <a:pt x="98" y="177"/>
                  <a:pt x="98" y="177"/>
                  <a:pt x="97" y="177"/>
                </a:cubicBezTo>
                <a:cubicBezTo>
                  <a:pt x="97" y="177"/>
                  <a:pt x="98" y="177"/>
                  <a:pt x="99" y="177"/>
                </a:cubicBezTo>
                <a:cubicBezTo>
                  <a:pt x="99" y="177"/>
                  <a:pt x="99" y="177"/>
                  <a:pt x="99" y="177"/>
                </a:cubicBezTo>
                <a:cubicBezTo>
                  <a:pt x="98" y="177"/>
                  <a:pt x="98" y="178"/>
                  <a:pt x="99" y="178"/>
                </a:cubicBezTo>
                <a:cubicBezTo>
                  <a:pt x="99" y="178"/>
                  <a:pt x="99" y="178"/>
                  <a:pt x="100" y="178"/>
                </a:cubicBezTo>
                <a:cubicBezTo>
                  <a:pt x="100" y="178"/>
                  <a:pt x="100" y="178"/>
                  <a:pt x="100" y="177"/>
                </a:cubicBezTo>
                <a:cubicBezTo>
                  <a:pt x="100" y="177"/>
                  <a:pt x="101" y="177"/>
                  <a:pt x="101" y="177"/>
                </a:cubicBezTo>
                <a:cubicBezTo>
                  <a:pt x="101" y="177"/>
                  <a:pt x="102" y="177"/>
                  <a:pt x="102" y="177"/>
                </a:cubicBezTo>
                <a:cubicBezTo>
                  <a:pt x="102" y="177"/>
                  <a:pt x="102" y="178"/>
                  <a:pt x="103" y="178"/>
                </a:cubicBezTo>
                <a:cubicBezTo>
                  <a:pt x="103" y="178"/>
                  <a:pt x="103" y="178"/>
                  <a:pt x="103" y="177"/>
                </a:cubicBezTo>
                <a:cubicBezTo>
                  <a:pt x="104" y="177"/>
                  <a:pt x="104" y="177"/>
                  <a:pt x="104" y="177"/>
                </a:cubicBezTo>
                <a:cubicBezTo>
                  <a:pt x="105" y="176"/>
                  <a:pt x="106" y="176"/>
                  <a:pt x="106" y="177"/>
                </a:cubicBezTo>
                <a:cubicBezTo>
                  <a:pt x="106" y="177"/>
                  <a:pt x="105" y="177"/>
                  <a:pt x="105" y="177"/>
                </a:cubicBezTo>
                <a:cubicBezTo>
                  <a:pt x="104" y="177"/>
                  <a:pt x="104" y="177"/>
                  <a:pt x="103" y="177"/>
                </a:cubicBezTo>
                <a:cubicBezTo>
                  <a:pt x="103" y="178"/>
                  <a:pt x="103" y="178"/>
                  <a:pt x="103" y="178"/>
                </a:cubicBezTo>
                <a:cubicBezTo>
                  <a:pt x="102" y="178"/>
                  <a:pt x="102" y="178"/>
                  <a:pt x="101" y="178"/>
                </a:cubicBezTo>
                <a:cubicBezTo>
                  <a:pt x="101" y="177"/>
                  <a:pt x="100" y="178"/>
                  <a:pt x="99" y="178"/>
                </a:cubicBezTo>
                <a:cubicBezTo>
                  <a:pt x="99" y="178"/>
                  <a:pt x="99" y="178"/>
                  <a:pt x="99" y="179"/>
                </a:cubicBezTo>
                <a:cubicBezTo>
                  <a:pt x="98" y="179"/>
                  <a:pt x="98" y="179"/>
                  <a:pt x="99" y="179"/>
                </a:cubicBezTo>
                <a:cubicBezTo>
                  <a:pt x="100" y="179"/>
                  <a:pt x="99" y="179"/>
                  <a:pt x="99" y="179"/>
                </a:cubicBezTo>
                <a:cubicBezTo>
                  <a:pt x="98" y="179"/>
                  <a:pt x="98" y="179"/>
                  <a:pt x="99" y="180"/>
                </a:cubicBezTo>
                <a:cubicBezTo>
                  <a:pt x="99" y="180"/>
                  <a:pt x="100" y="180"/>
                  <a:pt x="100" y="179"/>
                </a:cubicBezTo>
                <a:cubicBezTo>
                  <a:pt x="100" y="179"/>
                  <a:pt x="101" y="179"/>
                  <a:pt x="101" y="179"/>
                </a:cubicBezTo>
                <a:cubicBezTo>
                  <a:pt x="100" y="180"/>
                  <a:pt x="100" y="180"/>
                  <a:pt x="101" y="180"/>
                </a:cubicBezTo>
                <a:cubicBezTo>
                  <a:pt x="101" y="180"/>
                  <a:pt x="101" y="180"/>
                  <a:pt x="101" y="180"/>
                </a:cubicBezTo>
                <a:cubicBezTo>
                  <a:pt x="101" y="180"/>
                  <a:pt x="101" y="180"/>
                  <a:pt x="100" y="180"/>
                </a:cubicBezTo>
                <a:cubicBezTo>
                  <a:pt x="100" y="181"/>
                  <a:pt x="101" y="181"/>
                  <a:pt x="101" y="181"/>
                </a:cubicBezTo>
                <a:cubicBezTo>
                  <a:pt x="101" y="180"/>
                  <a:pt x="101" y="180"/>
                  <a:pt x="101" y="181"/>
                </a:cubicBezTo>
                <a:cubicBezTo>
                  <a:pt x="101" y="181"/>
                  <a:pt x="102" y="181"/>
                  <a:pt x="102" y="181"/>
                </a:cubicBezTo>
                <a:cubicBezTo>
                  <a:pt x="102" y="181"/>
                  <a:pt x="102" y="181"/>
                  <a:pt x="102" y="181"/>
                </a:cubicBezTo>
                <a:cubicBezTo>
                  <a:pt x="102" y="181"/>
                  <a:pt x="102" y="181"/>
                  <a:pt x="102" y="182"/>
                </a:cubicBezTo>
                <a:cubicBezTo>
                  <a:pt x="103" y="182"/>
                  <a:pt x="102" y="182"/>
                  <a:pt x="102" y="182"/>
                </a:cubicBezTo>
                <a:cubicBezTo>
                  <a:pt x="102" y="182"/>
                  <a:pt x="102" y="183"/>
                  <a:pt x="102" y="183"/>
                </a:cubicBezTo>
                <a:cubicBezTo>
                  <a:pt x="102" y="183"/>
                  <a:pt x="102" y="183"/>
                  <a:pt x="102" y="183"/>
                </a:cubicBezTo>
                <a:cubicBezTo>
                  <a:pt x="102" y="183"/>
                  <a:pt x="102" y="183"/>
                  <a:pt x="102" y="183"/>
                </a:cubicBezTo>
                <a:cubicBezTo>
                  <a:pt x="102" y="182"/>
                  <a:pt x="103" y="183"/>
                  <a:pt x="103" y="182"/>
                </a:cubicBezTo>
                <a:cubicBezTo>
                  <a:pt x="103" y="182"/>
                  <a:pt x="103" y="183"/>
                  <a:pt x="103" y="183"/>
                </a:cubicBezTo>
                <a:cubicBezTo>
                  <a:pt x="103" y="184"/>
                  <a:pt x="103" y="183"/>
                  <a:pt x="103" y="183"/>
                </a:cubicBezTo>
                <a:cubicBezTo>
                  <a:pt x="104" y="183"/>
                  <a:pt x="104" y="183"/>
                  <a:pt x="104" y="183"/>
                </a:cubicBezTo>
                <a:cubicBezTo>
                  <a:pt x="103" y="183"/>
                  <a:pt x="103" y="184"/>
                  <a:pt x="103" y="184"/>
                </a:cubicBezTo>
                <a:cubicBezTo>
                  <a:pt x="103" y="184"/>
                  <a:pt x="103" y="184"/>
                  <a:pt x="103" y="184"/>
                </a:cubicBezTo>
                <a:cubicBezTo>
                  <a:pt x="103" y="185"/>
                  <a:pt x="104" y="185"/>
                  <a:pt x="104" y="185"/>
                </a:cubicBezTo>
                <a:cubicBezTo>
                  <a:pt x="104" y="185"/>
                  <a:pt x="104" y="186"/>
                  <a:pt x="103" y="186"/>
                </a:cubicBezTo>
                <a:cubicBezTo>
                  <a:pt x="103" y="186"/>
                  <a:pt x="103" y="186"/>
                  <a:pt x="103" y="186"/>
                </a:cubicBezTo>
                <a:cubicBezTo>
                  <a:pt x="103" y="187"/>
                  <a:pt x="104" y="186"/>
                  <a:pt x="104" y="186"/>
                </a:cubicBezTo>
                <a:cubicBezTo>
                  <a:pt x="104" y="186"/>
                  <a:pt x="104" y="186"/>
                  <a:pt x="104" y="186"/>
                </a:cubicBezTo>
                <a:cubicBezTo>
                  <a:pt x="104" y="186"/>
                  <a:pt x="104" y="187"/>
                  <a:pt x="104" y="187"/>
                </a:cubicBezTo>
                <a:cubicBezTo>
                  <a:pt x="104" y="187"/>
                  <a:pt x="105" y="186"/>
                  <a:pt x="105" y="186"/>
                </a:cubicBezTo>
                <a:cubicBezTo>
                  <a:pt x="105" y="186"/>
                  <a:pt x="105" y="186"/>
                  <a:pt x="105" y="186"/>
                </a:cubicBezTo>
                <a:cubicBezTo>
                  <a:pt x="105" y="186"/>
                  <a:pt x="105" y="186"/>
                  <a:pt x="105" y="186"/>
                </a:cubicBezTo>
                <a:cubicBezTo>
                  <a:pt x="105" y="186"/>
                  <a:pt x="105" y="185"/>
                  <a:pt x="106" y="185"/>
                </a:cubicBezTo>
                <a:cubicBezTo>
                  <a:pt x="106" y="185"/>
                  <a:pt x="106" y="185"/>
                  <a:pt x="106" y="186"/>
                </a:cubicBezTo>
                <a:cubicBezTo>
                  <a:pt x="105" y="186"/>
                  <a:pt x="106" y="186"/>
                  <a:pt x="107" y="185"/>
                </a:cubicBezTo>
                <a:cubicBezTo>
                  <a:pt x="108" y="184"/>
                  <a:pt x="108" y="185"/>
                  <a:pt x="107" y="185"/>
                </a:cubicBezTo>
                <a:cubicBezTo>
                  <a:pt x="107" y="186"/>
                  <a:pt x="107" y="186"/>
                  <a:pt x="106" y="186"/>
                </a:cubicBezTo>
                <a:cubicBezTo>
                  <a:pt x="106" y="186"/>
                  <a:pt x="106" y="186"/>
                  <a:pt x="106" y="186"/>
                </a:cubicBezTo>
                <a:cubicBezTo>
                  <a:pt x="105" y="186"/>
                  <a:pt x="105" y="187"/>
                  <a:pt x="105" y="187"/>
                </a:cubicBezTo>
                <a:cubicBezTo>
                  <a:pt x="104" y="187"/>
                  <a:pt x="104" y="187"/>
                  <a:pt x="104" y="188"/>
                </a:cubicBezTo>
                <a:cubicBezTo>
                  <a:pt x="103" y="188"/>
                  <a:pt x="104" y="188"/>
                  <a:pt x="104" y="190"/>
                </a:cubicBezTo>
                <a:cubicBezTo>
                  <a:pt x="104" y="192"/>
                  <a:pt x="105" y="191"/>
                  <a:pt x="105" y="191"/>
                </a:cubicBezTo>
                <a:cubicBezTo>
                  <a:pt x="105" y="191"/>
                  <a:pt x="106" y="190"/>
                  <a:pt x="106" y="190"/>
                </a:cubicBezTo>
                <a:cubicBezTo>
                  <a:pt x="106" y="190"/>
                  <a:pt x="106" y="190"/>
                  <a:pt x="106" y="190"/>
                </a:cubicBezTo>
                <a:cubicBezTo>
                  <a:pt x="106" y="190"/>
                  <a:pt x="107" y="189"/>
                  <a:pt x="107" y="189"/>
                </a:cubicBezTo>
                <a:cubicBezTo>
                  <a:pt x="107" y="188"/>
                  <a:pt x="107" y="188"/>
                  <a:pt x="107" y="188"/>
                </a:cubicBezTo>
                <a:cubicBezTo>
                  <a:pt x="107" y="188"/>
                  <a:pt x="108" y="188"/>
                  <a:pt x="108" y="187"/>
                </a:cubicBezTo>
                <a:cubicBezTo>
                  <a:pt x="108" y="187"/>
                  <a:pt x="108" y="187"/>
                  <a:pt x="109" y="187"/>
                </a:cubicBezTo>
                <a:cubicBezTo>
                  <a:pt x="109" y="187"/>
                  <a:pt x="109" y="187"/>
                  <a:pt x="109" y="187"/>
                </a:cubicBezTo>
                <a:cubicBezTo>
                  <a:pt x="108" y="188"/>
                  <a:pt x="108" y="188"/>
                  <a:pt x="108" y="188"/>
                </a:cubicBezTo>
                <a:cubicBezTo>
                  <a:pt x="109" y="188"/>
                  <a:pt x="109" y="188"/>
                  <a:pt x="109" y="188"/>
                </a:cubicBezTo>
                <a:cubicBezTo>
                  <a:pt x="110" y="187"/>
                  <a:pt x="110" y="187"/>
                  <a:pt x="111" y="187"/>
                </a:cubicBezTo>
                <a:cubicBezTo>
                  <a:pt x="111" y="187"/>
                  <a:pt x="111" y="186"/>
                  <a:pt x="111" y="186"/>
                </a:cubicBezTo>
                <a:cubicBezTo>
                  <a:pt x="110" y="186"/>
                  <a:pt x="110" y="186"/>
                  <a:pt x="110" y="186"/>
                </a:cubicBezTo>
                <a:cubicBezTo>
                  <a:pt x="111" y="185"/>
                  <a:pt x="110" y="185"/>
                  <a:pt x="110" y="185"/>
                </a:cubicBezTo>
                <a:cubicBezTo>
                  <a:pt x="110" y="185"/>
                  <a:pt x="110" y="185"/>
                  <a:pt x="110" y="185"/>
                </a:cubicBezTo>
                <a:cubicBezTo>
                  <a:pt x="110" y="184"/>
                  <a:pt x="110" y="184"/>
                  <a:pt x="109" y="184"/>
                </a:cubicBezTo>
                <a:cubicBezTo>
                  <a:pt x="109" y="183"/>
                  <a:pt x="110" y="184"/>
                  <a:pt x="110" y="184"/>
                </a:cubicBezTo>
                <a:cubicBezTo>
                  <a:pt x="111" y="183"/>
                  <a:pt x="110" y="184"/>
                  <a:pt x="110" y="184"/>
                </a:cubicBezTo>
                <a:cubicBezTo>
                  <a:pt x="110" y="184"/>
                  <a:pt x="110" y="185"/>
                  <a:pt x="111" y="185"/>
                </a:cubicBezTo>
                <a:cubicBezTo>
                  <a:pt x="111" y="185"/>
                  <a:pt x="111" y="186"/>
                  <a:pt x="111" y="186"/>
                </a:cubicBezTo>
                <a:cubicBezTo>
                  <a:pt x="111" y="186"/>
                  <a:pt x="111" y="187"/>
                  <a:pt x="111" y="187"/>
                </a:cubicBezTo>
                <a:cubicBezTo>
                  <a:pt x="112" y="187"/>
                  <a:pt x="113" y="187"/>
                  <a:pt x="113" y="187"/>
                </a:cubicBezTo>
                <a:cubicBezTo>
                  <a:pt x="113" y="186"/>
                  <a:pt x="114" y="186"/>
                  <a:pt x="114" y="186"/>
                </a:cubicBezTo>
                <a:cubicBezTo>
                  <a:pt x="114" y="186"/>
                  <a:pt x="114" y="186"/>
                  <a:pt x="114" y="187"/>
                </a:cubicBezTo>
                <a:cubicBezTo>
                  <a:pt x="114" y="187"/>
                  <a:pt x="114" y="187"/>
                  <a:pt x="114" y="188"/>
                </a:cubicBezTo>
                <a:cubicBezTo>
                  <a:pt x="114" y="189"/>
                  <a:pt x="114" y="189"/>
                  <a:pt x="115" y="190"/>
                </a:cubicBezTo>
                <a:cubicBezTo>
                  <a:pt x="116" y="190"/>
                  <a:pt x="115" y="190"/>
                  <a:pt x="114" y="190"/>
                </a:cubicBezTo>
                <a:cubicBezTo>
                  <a:pt x="114" y="189"/>
                  <a:pt x="113" y="189"/>
                  <a:pt x="113" y="188"/>
                </a:cubicBezTo>
                <a:cubicBezTo>
                  <a:pt x="113" y="188"/>
                  <a:pt x="112" y="188"/>
                  <a:pt x="112" y="187"/>
                </a:cubicBezTo>
                <a:cubicBezTo>
                  <a:pt x="111" y="187"/>
                  <a:pt x="111" y="187"/>
                  <a:pt x="112" y="188"/>
                </a:cubicBezTo>
                <a:cubicBezTo>
                  <a:pt x="112" y="188"/>
                  <a:pt x="111" y="188"/>
                  <a:pt x="110" y="188"/>
                </a:cubicBezTo>
                <a:cubicBezTo>
                  <a:pt x="110" y="188"/>
                  <a:pt x="110" y="188"/>
                  <a:pt x="111" y="188"/>
                </a:cubicBezTo>
                <a:cubicBezTo>
                  <a:pt x="111" y="188"/>
                  <a:pt x="111" y="189"/>
                  <a:pt x="111" y="189"/>
                </a:cubicBezTo>
                <a:cubicBezTo>
                  <a:pt x="111" y="189"/>
                  <a:pt x="111" y="189"/>
                  <a:pt x="112" y="189"/>
                </a:cubicBezTo>
                <a:cubicBezTo>
                  <a:pt x="112" y="189"/>
                  <a:pt x="112" y="189"/>
                  <a:pt x="112" y="189"/>
                </a:cubicBezTo>
                <a:cubicBezTo>
                  <a:pt x="112" y="190"/>
                  <a:pt x="112" y="189"/>
                  <a:pt x="113" y="189"/>
                </a:cubicBezTo>
                <a:cubicBezTo>
                  <a:pt x="113" y="189"/>
                  <a:pt x="113" y="190"/>
                  <a:pt x="113" y="190"/>
                </a:cubicBezTo>
                <a:cubicBezTo>
                  <a:pt x="112" y="190"/>
                  <a:pt x="112" y="190"/>
                  <a:pt x="111" y="190"/>
                </a:cubicBezTo>
                <a:cubicBezTo>
                  <a:pt x="111" y="190"/>
                  <a:pt x="111" y="190"/>
                  <a:pt x="111" y="190"/>
                </a:cubicBezTo>
                <a:cubicBezTo>
                  <a:pt x="111" y="190"/>
                  <a:pt x="111" y="190"/>
                  <a:pt x="110" y="190"/>
                </a:cubicBezTo>
                <a:cubicBezTo>
                  <a:pt x="110" y="190"/>
                  <a:pt x="110" y="190"/>
                  <a:pt x="110" y="191"/>
                </a:cubicBezTo>
                <a:cubicBezTo>
                  <a:pt x="110" y="191"/>
                  <a:pt x="110" y="191"/>
                  <a:pt x="109" y="191"/>
                </a:cubicBezTo>
                <a:cubicBezTo>
                  <a:pt x="108" y="191"/>
                  <a:pt x="108" y="191"/>
                  <a:pt x="108" y="191"/>
                </a:cubicBezTo>
                <a:cubicBezTo>
                  <a:pt x="107" y="191"/>
                  <a:pt x="107" y="191"/>
                  <a:pt x="106" y="191"/>
                </a:cubicBezTo>
                <a:cubicBezTo>
                  <a:pt x="106" y="191"/>
                  <a:pt x="106" y="191"/>
                  <a:pt x="106" y="191"/>
                </a:cubicBezTo>
                <a:cubicBezTo>
                  <a:pt x="106" y="191"/>
                  <a:pt x="106" y="191"/>
                  <a:pt x="107" y="192"/>
                </a:cubicBezTo>
                <a:cubicBezTo>
                  <a:pt x="107" y="192"/>
                  <a:pt x="107" y="192"/>
                  <a:pt x="107" y="192"/>
                </a:cubicBezTo>
                <a:cubicBezTo>
                  <a:pt x="106" y="192"/>
                  <a:pt x="106" y="192"/>
                  <a:pt x="106" y="192"/>
                </a:cubicBezTo>
                <a:cubicBezTo>
                  <a:pt x="107" y="192"/>
                  <a:pt x="108" y="192"/>
                  <a:pt x="109" y="192"/>
                </a:cubicBezTo>
                <a:cubicBezTo>
                  <a:pt x="110" y="192"/>
                  <a:pt x="112" y="191"/>
                  <a:pt x="112" y="190"/>
                </a:cubicBezTo>
                <a:cubicBezTo>
                  <a:pt x="112" y="190"/>
                  <a:pt x="113" y="190"/>
                  <a:pt x="112" y="191"/>
                </a:cubicBezTo>
                <a:cubicBezTo>
                  <a:pt x="112" y="192"/>
                  <a:pt x="112" y="191"/>
                  <a:pt x="113" y="191"/>
                </a:cubicBezTo>
                <a:cubicBezTo>
                  <a:pt x="114" y="191"/>
                  <a:pt x="113" y="192"/>
                  <a:pt x="113" y="191"/>
                </a:cubicBezTo>
                <a:cubicBezTo>
                  <a:pt x="113" y="191"/>
                  <a:pt x="113" y="192"/>
                  <a:pt x="113" y="192"/>
                </a:cubicBezTo>
                <a:cubicBezTo>
                  <a:pt x="112" y="192"/>
                  <a:pt x="112" y="192"/>
                  <a:pt x="111" y="192"/>
                </a:cubicBezTo>
                <a:cubicBezTo>
                  <a:pt x="111" y="192"/>
                  <a:pt x="110" y="192"/>
                  <a:pt x="110" y="192"/>
                </a:cubicBezTo>
                <a:cubicBezTo>
                  <a:pt x="109" y="192"/>
                  <a:pt x="108" y="193"/>
                  <a:pt x="107" y="193"/>
                </a:cubicBezTo>
                <a:cubicBezTo>
                  <a:pt x="106" y="193"/>
                  <a:pt x="106" y="193"/>
                  <a:pt x="107" y="193"/>
                </a:cubicBezTo>
                <a:cubicBezTo>
                  <a:pt x="107" y="193"/>
                  <a:pt x="107" y="193"/>
                  <a:pt x="107" y="194"/>
                </a:cubicBezTo>
                <a:cubicBezTo>
                  <a:pt x="107" y="194"/>
                  <a:pt x="107" y="194"/>
                  <a:pt x="108" y="194"/>
                </a:cubicBezTo>
                <a:cubicBezTo>
                  <a:pt x="109" y="194"/>
                  <a:pt x="108" y="194"/>
                  <a:pt x="107" y="195"/>
                </a:cubicBezTo>
                <a:cubicBezTo>
                  <a:pt x="107" y="195"/>
                  <a:pt x="107" y="195"/>
                  <a:pt x="107" y="195"/>
                </a:cubicBezTo>
                <a:cubicBezTo>
                  <a:pt x="107" y="195"/>
                  <a:pt x="107" y="195"/>
                  <a:pt x="107" y="195"/>
                </a:cubicBezTo>
                <a:cubicBezTo>
                  <a:pt x="106" y="196"/>
                  <a:pt x="107" y="196"/>
                  <a:pt x="107" y="196"/>
                </a:cubicBezTo>
                <a:cubicBezTo>
                  <a:pt x="107" y="197"/>
                  <a:pt x="108" y="197"/>
                  <a:pt x="108" y="197"/>
                </a:cubicBezTo>
                <a:cubicBezTo>
                  <a:pt x="109" y="197"/>
                  <a:pt x="108" y="197"/>
                  <a:pt x="108" y="196"/>
                </a:cubicBezTo>
                <a:cubicBezTo>
                  <a:pt x="108" y="196"/>
                  <a:pt x="108" y="196"/>
                  <a:pt x="109" y="196"/>
                </a:cubicBezTo>
                <a:cubicBezTo>
                  <a:pt x="109" y="196"/>
                  <a:pt x="109" y="196"/>
                  <a:pt x="108" y="196"/>
                </a:cubicBezTo>
                <a:cubicBezTo>
                  <a:pt x="108" y="197"/>
                  <a:pt x="109" y="197"/>
                  <a:pt x="110" y="197"/>
                </a:cubicBezTo>
                <a:cubicBezTo>
                  <a:pt x="111" y="196"/>
                  <a:pt x="110" y="197"/>
                  <a:pt x="109" y="197"/>
                </a:cubicBezTo>
                <a:cubicBezTo>
                  <a:pt x="109" y="197"/>
                  <a:pt x="109" y="197"/>
                  <a:pt x="108" y="197"/>
                </a:cubicBezTo>
                <a:cubicBezTo>
                  <a:pt x="108" y="198"/>
                  <a:pt x="109" y="198"/>
                  <a:pt x="109" y="197"/>
                </a:cubicBezTo>
                <a:cubicBezTo>
                  <a:pt x="109" y="197"/>
                  <a:pt x="109" y="197"/>
                  <a:pt x="109" y="197"/>
                </a:cubicBezTo>
                <a:cubicBezTo>
                  <a:pt x="109" y="198"/>
                  <a:pt x="109" y="198"/>
                  <a:pt x="109" y="198"/>
                </a:cubicBezTo>
                <a:cubicBezTo>
                  <a:pt x="109" y="198"/>
                  <a:pt x="110" y="198"/>
                  <a:pt x="112" y="198"/>
                </a:cubicBezTo>
                <a:cubicBezTo>
                  <a:pt x="113" y="197"/>
                  <a:pt x="111" y="198"/>
                  <a:pt x="111" y="198"/>
                </a:cubicBezTo>
                <a:cubicBezTo>
                  <a:pt x="111" y="198"/>
                  <a:pt x="110" y="198"/>
                  <a:pt x="109" y="198"/>
                </a:cubicBezTo>
                <a:cubicBezTo>
                  <a:pt x="109" y="198"/>
                  <a:pt x="109" y="198"/>
                  <a:pt x="109" y="199"/>
                </a:cubicBezTo>
                <a:cubicBezTo>
                  <a:pt x="109" y="199"/>
                  <a:pt x="109" y="199"/>
                  <a:pt x="110" y="199"/>
                </a:cubicBezTo>
                <a:cubicBezTo>
                  <a:pt x="110" y="199"/>
                  <a:pt x="110" y="199"/>
                  <a:pt x="110" y="199"/>
                </a:cubicBezTo>
                <a:cubicBezTo>
                  <a:pt x="109" y="200"/>
                  <a:pt x="110" y="200"/>
                  <a:pt x="110" y="199"/>
                </a:cubicBezTo>
                <a:cubicBezTo>
                  <a:pt x="110" y="199"/>
                  <a:pt x="111" y="199"/>
                  <a:pt x="111" y="199"/>
                </a:cubicBezTo>
                <a:cubicBezTo>
                  <a:pt x="112" y="199"/>
                  <a:pt x="112" y="199"/>
                  <a:pt x="112" y="199"/>
                </a:cubicBezTo>
                <a:cubicBezTo>
                  <a:pt x="113" y="199"/>
                  <a:pt x="113" y="199"/>
                  <a:pt x="112" y="199"/>
                </a:cubicBezTo>
                <a:cubicBezTo>
                  <a:pt x="112" y="199"/>
                  <a:pt x="112" y="200"/>
                  <a:pt x="112" y="200"/>
                </a:cubicBezTo>
                <a:cubicBezTo>
                  <a:pt x="111" y="200"/>
                  <a:pt x="111" y="200"/>
                  <a:pt x="111" y="201"/>
                </a:cubicBezTo>
                <a:cubicBezTo>
                  <a:pt x="111" y="202"/>
                  <a:pt x="113" y="201"/>
                  <a:pt x="113" y="201"/>
                </a:cubicBezTo>
                <a:cubicBezTo>
                  <a:pt x="113" y="200"/>
                  <a:pt x="113" y="201"/>
                  <a:pt x="113" y="201"/>
                </a:cubicBezTo>
                <a:cubicBezTo>
                  <a:pt x="112" y="202"/>
                  <a:pt x="112" y="202"/>
                  <a:pt x="112" y="202"/>
                </a:cubicBezTo>
                <a:cubicBezTo>
                  <a:pt x="112" y="203"/>
                  <a:pt x="113" y="202"/>
                  <a:pt x="113" y="202"/>
                </a:cubicBezTo>
                <a:cubicBezTo>
                  <a:pt x="113" y="202"/>
                  <a:pt x="113" y="201"/>
                  <a:pt x="113" y="201"/>
                </a:cubicBezTo>
                <a:cubicBezTo>
                  <a:pt x="113" y="201"/>
                  <a:pt x="114" y="201"/>
                  <a:pt x="115" y="200"/>
                </a:cubicBezTo>
                <a:cubicBezTo>
                  <a:pt x="116" y="200"/>
                  <a:pt x="115" y="201"/>
                  <a:pt x="114" y="201"/>
                </a:cubicBezTo>
                <a:cubicBezTo>
                  <a:pt x="114" y="201"/>
                  <a:pt x="113" y="202"/>
                  <a:pt x="113" y="202"/>
                </a:cubicBezTo>
                <a:cubicBezTo>
                  <a:pt x="113" y="202"/>
                  <a:pt x="113" y="203"/>
                  <a:pt x="113" y="203"/>
                </a:cubicBezTo>
                <a:cubicBezTo>
                  <a:pt x="113" y="203"/>
                  <a:pt x="113" y="203"/>
                  <a:pt x="113" y="203"/>
                </a:cubicBezTo>
                <a:cubicBezTo>
                  <a:pt x="113" y="202"/>
                  <a:pt x="113" y="202"/>
                  <a:pt x="113" y="202"/>
                </a:cubicBezTo>
                <a:cubicBezTo>
                  <a:pt x="114" y="202"/>
                  <a:pt x="114" y="202"/>
                  <a:pt x="114" y="202"/>
                </a:cubicBezTo>
                <a:cubicBezTo>
                  <a:pt x="115" y="202"/>
                  <a:pt x="115" y="202"/>
                  <a:pt x="114" y="202"/>
                </a:cubicBezTo>
                <a:cubicBezTo>
                  <a:pt x="114" y="202"/>
                  <a:pt x="114" y="202"/>
                  <a:pt x="114" y="203"/>
                </a:cubicBezTo>
                <a:cubicBezTo>
                  <a:pt x="114" y="203"/>
                  <a:pt x="114" y="203"/>
                  <a:pt x="113" y="203"/>
                </a:cubicBezTo>
                <a:cubicBezTo>
                  <a:pt x="113" y="203"/>
                  <a:pt x="113" y="203"/>
                  <a:pt x="113" y="204"/>
                </a:cubicBezTo>
                <a:cubicBezTo>
                  <a:pt x="112" y="205"/>
                  <a:pt x="113" y="205"/>
                  <a:pt x="114" y="206"/>
                </a:cubicBezTo>
                <a:cubicBezTo>
                  <a:pt x="114" y="206"/>
                  <a:pt x="115" y="206"/>
                  <a:pt x="116" y="206"/>
                </a:cubicBezTo>
                <a:cubicBezTo>
                  <a:pt x="116" y="207"/>
                  <a:pt x="116" y="206"/>
                  <a:pt x="117" y="206"/>
                </a:cubicBezTo>
                <a:cubicBezTo>
                  <a:pt x="117" y="207"/>
                  <a:pt x="116" y="207"/>
                  <a:pt x="116" y="207"/>
                </a:cubicBezTo>
                <a:cubicBezTo>
                  <a:pt x="116" y="207"/>
                  <a:pt x="117" y="207"/>
                  <a:pt x="117" y="207"/>
                </a:cubicBezTo>
                <a:cubicBezTo>
                  <a:pt x="117" y="207"/>
                  <a:pt x="117" y="207"/>
                  <a:pt x="117" y="207"/>
                </a:cubicBezTo>
                <a:cubicBezTo>
                  <a:pt x="117" y="208"/>
                  <a:pt x="117" y="208"/>
                  <a:pt x="116" y="208"/>
                </a:cubicBezTo>
                <a:cubicBezTo>
                  <a:pt x="116" y="207"/>
                  <a:pt x="116" y="208"/>
                  <a:pt x="116" y="208"/>
                </a:cubicBezTo>
                <a:cubicBezTo>
                  <a:pt x="116" y="209"/>
                  <a:pt x="117" y="208"/>
                  <a:pt x="117" y="208"/>
                </a:cubicBezTo>
                <a:cubicBezTo>
                  <a:pt x="117" y="208"/>
                  <a:pt x="117" y="208"/>
                  <a:pt x="118" y="208"/>
                </a:cubicBezTo>
                <a:cubicBezTo>
                  <a:pt x="118" y="209"/>
                  <a:pt x="118" y="208"/>
                  <a:pt x="118" y="208"/>
                </a:cubicBezTo>
                <a:cubicBezTo>
                  <a:pt x="119" y="208"/>
                  <a:pt x="119" y="208"/>
                  <a:pt x="119" y="208"/>
                </a:cubicBezTo>
                <a:cubicBezTo>
                  <a:pt x="120" y="208"/>
                  <a:pt x="120" y="208"/>
                  <a:pt x="119" y="208"/>
                </a:cubicBezTo>
                <a:cubicBezTo>
                  <a:pt x="119" y="208"/>
                  <a:pt x="118" y="209"/>
                  <a:pt x="118" y="209"/>
                </a:cubicBezTo>
                <a:cubicBezTo>
                  <a:pt x="117" y="209"/>
                  <a:pt x="117" y="209"/>
                  <a:pt x="117" y="210"/>
                </a:cubicBezTo>
                <a:cubicBezTo>
                  <a:pt x="117" y="210"/>
                  <a:pt x="117" y="210"/>
                  <a:pt x="118" y="209"/>
                </a:cubicBezTo>
                <a:cubicBezTo>
                  <a:pt x="118" y="209"/>
                  <a:pt x="118" y="209"/>
                  <a:pt x="118" y="210"/>
                </a:cubicBezTo>
                <a:cubicBezTo>
                  <a:pt x="118" y="210"/>
                  <a:pt x="118" y="210"/>
                  <a:pt x="118" y="210"/>
                </a:cubicBezTo>
                <a:cubicBezTo>
                  <a:pt x="118" y="210"/>
                  <a:pt x="118" y="210"/>
                  <a:pt x="119" y="209"/>
                </a:cubicBezTo>
                <a:cubicBezTo>
                  <a:pt x="119" y="209"/>
                  <a:pt x="119" y="209"/>
                  <a:pt x="120" y="209"/>
                </a:cubicBezTo>
                <a:cubicBezTo>
                  <a:pt x="121" y="209"/>
                  <a:pt x="120" y="209"/>
                  <a:pt x="119" y="209"/>
                </a:cubicBezTo>
                <a:cubicBezTo>
                  <a:pt x="119" y="210"/>
                  <a:pt x="119" y="210"/>
                  <a:pt x="119" y="210"/>
                </a:cubicBezTo>
                <a:cubicBezTo>
                  <a:pt x="118" y="210"/>
                  <a:pt x="119" y="211"/>
                  <a:pt x="119" y="210"/>
                </a:cubicBezTo>
                <a:cubicBezTo>
                  <a:pt x="119" y="210"/>
                  <a:pt x="119" y="210"/>
                  <a:pt x="119" y="211"/>
                </a:cubicBezTo>
                <a:cubicBezTo>
                  <a:pt x="119" y="212"/>
                  <a:pt x="119" y="211"/>
                  <a:pt x="120" y="211"/>
                </a:cubicBezTo>
                <a:cubicBezTo>
                  <a:pt x="121" y="211"/>
                  <a:pt x="120" y="212"/>
                  <a:pt x="119" y="212"/>
                </a:cubicBezTo>
                <a:cubicBezTo>
                  <a:pt x="118" y="211"/>
                  <a:pt x="117" y="212"/>
                  <a:pt x="118" y="212"/>
                </a:cubicBezTo>
                <a:cubicBezTo>
                  <a:pt x="119" y="212"/>
                  <a:pt x="120" y="212"/>
                  <a:pt x="121" y="212"/>
                </a:cubicBezTo>
                <a:cubicBezTo>
                  <a:pt x="122" y="212"/>
                  <a:pt x="122" y="212"/>
                  <a:pt x="121" y="212"/>
                </a:cubicBezTo>
                <a:cubicBezTo>
                  <a:pt x="120" y="213"/>
                  <a:pt x="120" y="213"/>
                  <a:pt x="120" y="213"/>
                </a:cubicBezTo>
                <a:cubicBezTo>
                  <a:pt x="120" y="213"/>
                  <a:pt x="121" y="213"/>
                  <a:pt x="121" y="213"/>
                </a:cubicBezTo>
                <a:cubicBezTo>
                  <a:pt x="122" y="213"/>
                  <a:pt x="122" y="213"/>
                  <a:pt x="122" y="213"/>
                </a:cubicBezTo>
                <a:cubicBezTo>
                  <a:pt x="122" y="214"/>
                  <a:pt x="122" y="214"/>
                  <a:pt x="121" y="214"/>
                </a:cubicBezTo>
                <a:cubicBezTo>
                  <a:pt x="121" y="214"/>
                  <a:pt x="121" y="214"/>
                  <a:pt x="122" y="214"/>
                </a:cubicBezTo>
                <a:cubicBezTo>
                  <a:pt x="122" y="214"/>
                  <a:pt x="122" y="215"/>
                  <a:pt x="122" y="215"/>
                </a:cubicBezTo>
                <a:cubicBezTo>
                  <a:pt x="122" y="215"/>
                  <a:pt x="122" y="215"/>
                  <a:pt x="123" y="214"/>
                </a:cubicBezTo>
                <a:cubicBezTo>
                  <a:pt x="124" y="213"/>
                  <a:pt x="124" y="214"/>
                  <a:pt x="123" y="214"/>
                </a:cubicBezTo>
                <a:cubicBezTo>
                  <a:pt x="123" y="214"/>
                  <a:pt x="123" y="214"/>
                  <a:pt x="123" y="215"/>
                </a:cubicBezTo>
                <a:cubicBezTo>
                  <a:pt x="123" y="215"/>
                  <a:pt x="124" y="215"/>
                  <a:pt x="124" y="215"/>
                </a:cubicBezTo>
                <a:cubicBezTo>
                  <a:pt x="125" y="215"/>
                  <a:pt x="125" y="215"/>
                  <a:pt x="125" y="215"/>
                </a:cubicBezTo>
                <a:cubicBezTo>
                  <a:pt x="124" y="216"/>
                  <a:pt x="125" y="216"/>
                  <a:pt x="124" y="216"/>
                </a:cubicBezTo>
                <a:cubicBezTo>
                  <a:pt x="123" y="216"/>
                  <a:pt x="123" y="216"/>
                  <a:pt x="124" y="216"/>
                </a:cubicBezTo>
                <a:cubicBezTo>
                  <a:pt x="124" y="216"/>
                  <a:pt x="124" y="216"/>
                  <a:pt x="125" y="216"/>
                </a:cubicBezTo>
                <a:cubicBezTo>
                  <a:pt x="126" y="216"/>
                  <a:pt x="125" y="217"/>
                  <a:pt x="124" y="217"/>
                </a:cubicBezTo>
                <a:cubicBezTo>
                  <a:pt x="123" y="217"/>
                  <a:pt x="123" y="217"/>
                  <a:pt x="124" y="217"/>
                </a:cubicBezTo>
                <a:cubicBezTo>
                  <a:pt x="124" y="217"/>
                  <a:pt x="124" y="217"/>
                  <a:pt x="125" y="217"/>
                </a:cubicBezTo>
                <a:cubicBezTo>
                  <a:pt x="125" y="217"/>
                  <a:pt x="126" y="217"/>
                  <a:pt x="126" y="217"/>
                </a:cubicBezTo>
                <a:cubicBezTo>
                  <a:pt x="126" y="217"/>
                  <a:pt x="126" y="217"/>
                  <a:pt x="127" y="217"/>
                </a:cubicBezTo>
                <a:cubicBezTo>
                  <a:pt x="127" y="216"/>
                  <a:pt x="128" y="217"/>
                  <a:pt x="129" y="216"/>
                </a:cubicBezTo>
                <a:cubicBezTo>
                  <a:pt x="129" y="216"/>
                  <a:pt x="129" y="216"/>
                  <a:pt x="129" y="217"/>
                </a:cubicBezTo>
                <a:cubicBezTo>
                  <a:pt x="129" y="217"/>
                  <a:pt x="129" y="217"/>
                  <a:pt x="129" y="217"/>
                </a:cubicBezTo>
                <a:cubicBezTo>
                  <a:pt x="129" y="217"/>
                  <a:pt x="129" y="217"/>
                  <a:pt x="129" y="217"/>
                </a:cubicBezTo>
                <a:cubicBezTo>
                  <a:pt x="129" y="217"/>
                  <a:pt x="129" y="218"/>
                  <a:pt x="130" y="217"/>
                </a:cubicBezTo>
                <a:cubicBezTo>
                  <a:pt x="131" y="217"/>
                  <a:pt x="130" y="217"/>
                  <a:pt x="130" y="217"/>
                </a:cubicBezTo>
                <a:cubicBezTo>
                  <a:pt x="131" y="217"/>
                  <a:pt x="131" y="217"/>
                  <a:pt x="131" y="216"/>
                </a:cubicBezTo>
                <a:cubicBezTo>
                  <a:pt x="131" y="216"/>
                  <a:pt x="131" y="216"/>
                  <a:pt x="131" y="216"/>
                </a:cubicBezTo>
                <a:cubicBezTo>
                  <a:pt x="131" y="216"/>
                  <a:pt x="132" y="216"/>
                  <a:pt x="132" y="216"/>
                </a:cubicBezTo>
                <a:cubicBezTo>
                  <a:pt x="132" y="215"/>
                  <a:pt x="132" y="215"/>
                  <a:pt x="133" y="215"/>
                </a:cubicBezTo>
                <a:cubicBezTo>
                  <a:pt x="134" y="216"/>
                  <a:pt x="134" y="215"/>
                  <a:pt x="134" y="215"/>
                </a:cubicBezTo>
                <a:cubicBezTo>
                  <a:pt x="134" y="215"/>
                  <a:pt x="134" y="215"/>
                  <a:pt x="134" y="215"/>
                </a:cubicBezTo>
                <a:cubicBezTo>
                  <a:pt x="135" y="215"/>
                  <a:pt x="135" y="215"/>
                  <a:pt x="134" y="214"/>
                </a:cubicBezTo>
                <a:cubicBezTo>
                  <a:pt x="134" y="214"/>
                  <a:pt x="133" y="214"/>
                  <a:pt x="134" y="214"/>
                </a:cubicBezTo>
                <a:cubicBezTo>
                  <a:pt x="135" y="214"/>
                  <a:pt x="134" y="214"/>
                  <a:pt x="135" y="214"/>
                </a:cubicBezTo>
                <a:cubicBezTo>
                  <a:pt x="135" y="213"/>
                  <a:pt x="135" y="214"/>
                  <a:pt x="135" y="214"/>
                </a:cubicBezTo>
                <a:cubicBezTo>
                  <a:pt x="134" y="214"/>
                  <a:pt x="135" y="215"/>
                  <a:pt x="135" y="215"/>
                </a:cubicBezTo>
                <a:cubicBezTo>
                  <a:pt x="136" y="215"/>
                  <a:pt x="136" y="215"/>
                  <a:pt x="135" y="215"/>
                </a:cubicBezTo>
                <a:cubicBezTo>
                  <a:pt x="135" y="215"/>
                  <a:pt x="135" y="215"/>
                  <a:pt x="135" y="215"/>
                </a:cubicBezTo>
                <a:cubicBezTo>
                  <a:pt x="135" y="216"/>
                  <a:pt x="135" y="216"/>
                  <a:pt x="135" y="216"/>
                </a:cubicBezTo>
                <a:cubicBezTo>
                  <a:pt x="135" y="216"/>
                  <a:pt x="134" y="216"/>
                  <a:pt x="134" y="216"/>
                </a:cubicBezTo>
                <a:cubicBezTo>
                  <a:pt x="133" y="216"/>
                  <a:pt x="134" y="216"/>
                  <a:pt x="134" y="216"/>
                </a:cubicBezTo>
                <a:cubicBezTo>
                  <a:pt x="136" y="216"/>
                  <a:pt x="136" y="215"/>
                  <a:pt x="136" y="215"/>
                </a:cubicBezTo>
                <a:cubicBezTo>
                  <a:pt x="136" y="214"/>
                  <a:pt x="137" y="214"/>
                  <a:pt x="137" y="215"/>
                </a:cubicBezTo>
                <a:cubicBezTo>
                  <a:pt x="137" y="215"/>
                  <a:pt x="137" y="216"/>
                  <a:pt x="138" y="215"/>
                </a:cubicBezTo>
                <a:cubicBezTo>
                  <a:pt x="138" y="214"/>
                  <a:pt x="138" y="215"/>
                  <a:pt x="137" y="215"/>
                </a:cubicBezTo>
                <a:cubicBezTo>
                  <a:pt x="137" y="215"/>
                  <a:pt x="136" y="216"/>
                  <a:pt x="136" y="216"/>
                </a:cubicBezTo>
                <a:cubicBezTo>
                  <a:pt x="136" y="217"/>
                  <a:pt x="135" y="217"/>
                  <a:pt x="134" y="217"/>
                </a:cubicBezTo>
                <a:cubicBezTo>
                  <a:pt x="134" y="217"/>
                  <a:pt x="134" y="217"/>
                  <a:pt x="134" y="217"/>
                </a:cubicBezTo>
                <a:cubicBezTo>
                  <a:pt x="135" y="217"/>
                  <a:pt x="134" y="217"/>
                  <a:pt x="133" y="218"/>
                </a:cubicBezTo>
                <a:cubicBezTo>
                  <a:pt x="133" y="218"/>
                  <a:pt x="133" y="218"/>
                  <a:pt x="134" y="218"/>
                </a:cubicBezTo>
                <a:cubicBezTo>
                  <a:pt x="134" y="218"/>
                  <a:pt x="134" y="218"/>
                  <a:pt x="134" y="218"/>
                </a:cubicBezTo>
                <a:cubicBezTo>
                  <a:pt x="134" y="217"/>
                  <a:pt x="134" y="217"/>
                  <a:pt x="134" y="217"/>
                </a:cubicBezTo>
                <a:cubicBezTo>
                  <a:pt x="135" y="217"/>
                  <a:pt x="135" y="217"/>
                  <a:pt x="135" y="218"/>
                </a:cubicBezTo>
                <a:cubicBezTo>
                  <a:pt x="134" y="218"/>
                  <a:pt x="135" y="218"/>
                  <a:pt x="135" y="218"/>
                </a:cubicBezTo>
                <a:cubicBezTo>
                  <a:pt x="136" y="218"/>
                  <a:pt x="137" y="217"/>
                  <a:pt x="137" y="216"/>
                </a:cubicBezTo>
                <a:cubicBezTo>
                  <a:pt x="137" y="216"/>
                  <a:pt x="137" y="216"/>
                  <a:pt x="137" y="217"/>
                </a:cubicBezTo>
                <a:cubicBezTo>
                  <a:pt x="137" y="217"/>
                  <a:pt x="136" y="218"/>
                  <a:pt x="135" y="218"/>
                </a:cubicBezTo>
                <a:cubicBezTo>
                  <a:pt x="135" y="218"/>
                  <a:pt x="135" y="218"/>
                  <a:pt x="135" y="218"/>
                </a:cubicBezTo>
                <a:cubicBezTo>
                  <a:pt x="136" y="218"/>
                  <a:pt x="136" y="219"/>
                  <a:pt x="135" y="219"/>
                </a:cubicBezTo>
                <a:cubicBezTo>
                  <a:pt x="134" y="219"/>
                  <a:pt x="134" y="219"/>
                  <a:pt x="135" y="219"/>
                </a:cubicBezTo>
                <a:cubicBezTo>
                  <a:pt x="136" y="219"/>
                  <a:pt x="136" y="219"/>
                  <a:pt x="135" y="219"/>
                </a:cubicBezTo>
                <a:cubicBezTo>
                  <a:pt x="135" y="219"/>
                  <a:pt x="136" y="219"/>
                  <a:pt x="136" y="219"/>
                </a:cubicBezTo>
                <a:cubicBezTo>
                  <a:pt x="136" y="219"/>
                  <a:pt x="137" y="219"/>
                  <a:pt x="137" y="219"/>
                </a:cubicBezTo>
                <a:cubicBezTo>
                  <a:pt x="137" y="219"/>
                  <a:pt x="137" y="219"/>
                  <a:pt x="137" y="219"/>
                </a:cubicBezTo>
                <a:cubicBezTo>
                  <a:pt x="137" y="218"/>
                  <a:pt x="137" y="218"/>
                  <a:pt x="138" y="218"/>
                </a:cubicBezTo>
                <a:cubicBezTo>
                  <a:pt x="138" y="219"/>
                  <a:pt x="138" y="219"/>
                  <a:pt x="137" y="219"/>
                </a:cubicBezTo>
                <a:cubicBezTo>
                  <a:pt x="137" y="219"/>
                  <a:pt x="137" y="219"/>
                  <a:pt x="137" y="219"/>
                </a:cubicBezTo>
                <a:cubicBezTo>
                  <a:pt x="137" y="220"/>
                  <a:pt x="137" y="220"/>
                  <a:pt x="137" y="220"/>
                </a:cubicBezTo>
                <a:cubicBezTo>
                  <a:pt x="137" y="220"/>
                  <a:pt x="138" y="219"/>
                  <a:pt x="138" y="219"/>
                </a:cubicBezTo>
                <a:cubicBezTo>
                  <a:pt x="138" y="219"/>
                  <a:pt x="138" y="219"/>
                  <a:pt x="138" y="219"/>
                </a:cubicBezTo>
                <a:cubicBezTo>
                  <a:pt x="138" y="219"/>
                  <a:pt x="138" y="219"/>
                  <a:pt x="138" y="219"/>
                </a:cubicBezTo>
                <a:cubicBezTo>
                  <a:pt x="138" y="219"/>
                  <a:pt x="138" y="219"/>
                  <a:pt x="138" y="219"/>
                </a:cubicBezTo>
                <a:cubicBezTo>
                  <a:pt x="139" y="219"/>
                  <a:pt x="138" y="219"/>
                  <a:pt x="138" y="220"/>
                </a:cubicBezTo>
                <a:cubicBezTo>
                  <a:pt x="138" y="220"/>
                  <a:pt x="137" y="220"/>
                  <a:pt x="138" y="220"/>
                </a:cubicBezTo>
                <a:cubicBezTo>
                  <a:pt x="139" y="220"/>
                  <a:pt x="139" y="220"/>
                  <a:pt x="139" y="219"/>
                </a:cubicBezTo>
                <a:cubicBezTo>
                  <a:pt x="140" y="219"/>
                  <a:pt x="140" y="218"/>
                  <a:pt x="140" y="218"/>
                </a:cubicBezTo>
                <a:cubicBezTo>
                  <a:pt x="141" y="218"/>
                  <a:pt x="141" y="218"/>
                  <a:pt x="140" y="218"/>
                </a:cubicBezTo>
                <a:cubicBezTo>
                  <a:pt x="140" y="219"/>
                  <a:pt x="140" y="219"/>
                  <a:pt x="140" y="220"/>
                </a:cubicBezTo>
                <a:cubicBezTo>
                  <a:pt x="139" y="220"/>
                  <a:pt x="139" y="220"/>
                  <a:pt x="140" y="220"/>
                </a:cubicBezTo>
                <a:cubicBezTo>
                  <a:pt x="140" y="220"/>
                  <a:pt x="139" y="221"/>
                  <a:pt x="138" y="222"/>
                </a:cubicBezTo>
                <a:cubicBezTo>
                  <a:pt x="138" y="222"/>
                  <a:pt x="139" y="222"/>
                  <a:pt x="139" y="222"/>
                </a:cubicBezTo>
                <a:cubicBezTo>
                  <a:pt x="139" y="222"/>
                  <a:pt x="140" y="221"/>
                  <a:pt x="141" y="220"/>
                </a:cubicBezTo>
                <a:cubicBezTo>
                  <a:pt x="142" y="219"/>
                  <a:pt x="141" y="220"/>
                  <a:pt x="141" y="220"/>
                </a:cubicBezTo>
                <a:cubicBezTo>
                  <a:pt x="140" y="221"/>
                  <a:pt x="139" y="222"/>
                  <a:pt x="139" y="222"/>
                </a:cubicBezTo>
                <a:cubicBezTo>
                  <a:pt x="138" y="223"/>
                  <a:pt x="138" y="223"/>
                  <a:pt x="139" y="223"/>
                </a:cubicBezTo>
                <a:cubicBezTo>
                  <a:pt x="139" y="223"/>
                  <a:pt x="139" y="223"/>
                  <a:pt x="139" y="223"/>
                </a:cubicBezTo>
                <a:cubicBezTo>
                  <a:pt x="139" y="222"/>
                  <a:pt x="140" y="223"/>
                  <a:pt x="140" y="223"/>
                </a:cubicBezTo>
                <a:cubicBezTo>
                  <a:pt x="140" y="224"/>
                  <a:pt x="140" y="224"/>
                  <a:pt x="141" y="223"/>
                </a:cubicBezTo>
                <a:cubicBezTo>
                  <a:pt x="141" y="223"/>
                  <a:pt x="141" y="223"/>
                  <a:pt x="141" y="223"/>
                </a:cubicBezTo>
                <a:cubicBezTo>
                  <a:pt x="141" y="223"/>
                  <a:pt x="142" y="223"/>
                  <a:pt x="142" y="222"/>
                </a:cubicBezTo>
                <a:cubicBezTo>
                  <a:pt x="143" y="222"/>
                  <a:pt x="142" y="222"/>
                  <a:pt x="143" y="222"/>
                </a:cubicBezTo>
                <a:cubicBezTo>
                  <a:pt x="143" y="222"/>
                  <a:pt x="143" y="222"/>
                  <a:pt x="143" y="221"/>
                </a:cubicBezTo>
                <a:cubicBezTo>
                  <a:pt x="143" y="221"/>
                  <a:pt x="143" y="221"/>
                  <a:pt x="143" y="221"/>
                </a:cubicBezTo>
                <a:cubicBezTo>
                  <a:pt x="143" y="221"/>
                  <a:pt x="143" y="220"/>
                  <a:pt x="143" y="221"/>
                </a:cubicBezTo>
                <a:cubicBezTo>
                  <a:pt x="143" y="221"/>
                  <a:pt x="143" y="222"/>
                  <a:pt x="143" y="222"/>
                </a:cubicBezTo>
                <a:cubicBezTo>
                  <a:pt x="143" y="222"/>
                  <a:pt x="143" y="222"/>
                  <a:pt x="143" y="222"/>
                </a:cubicBezTo>
                <a:cubicBezTo>
                  <a:pt x="144" y="222"/>
                  <a:pt x="148" y="223"/>
                  <a:pt x="148" y="223"/>
                </a:cubicBezTo>
                <a:cubicBezTo>
                  <a:pt x="149" y="223"/>
                  <a:pt x="148" y="223"/>
                  <a:pt x="148" y="222"/>
                </a:cubicBezTo>
                <a:cubicBezTo>
                  <a:pt x="148" y="222"/>
                  <a:pt x="148" y="222"/>
                  <a:pt x="148" y="222"/>
                </a:cubicBezTo>
                <a:cubicBezTo>
                  <a:pt x="148" y="222"/>
                  <a:pt x="148" y="221"/>
                  <a:pt x="148" y="221"/>
                </a:cubicBezTo>
                <a:cubicBezTo>
                  <a:pt x="148" y="221"/>
                  <a:pt x="148" y="221"/>
                  <a:pt x="148" y="221"/>
                </a:cubicBezTo>
                <a:cubicBezTo>
                  <a:pt x="147" y="221"/>
                  <a:pt x="147" y="221"/>
                  <a:pt x="146" y="221"/>
                </a:cubicBezTo>
                <a:cubicBezTo>
                  <a:pt x="146" y="221"/>
                  <a:pt x="146" y="221"/>
                  <a:pt x="146" y="221"/>
                </a:cubicBezTo>
                <a:cubicBezTo>
                  <a:pt x="146" y="221"/>
                  <a:pt x="147" y="221"/>
                  <a:pt x="147" y="220"/>
                </a:cubicBezTo>
                <a:cubicBezTo>
                  <a:pt x="148" y="220"/>
                  <a:pt x="145" y="220"/>
                  <a:pt x="143" y="219"/>
                </a:cubicBezTo>
                <a:cubicBezTo>
                  <a:pt x="142" y="219"/>
                  <a:pt x="145" y="219"/>
                  <a:pt x="145" y="219"/>
                </a:cubicBezTo>
                <a:cubicBezTo>
                  <a:pt x="146" y="220"/>
                  <a:pt x="145" y="219"/>
                  <a:pt x="145" y="219"/>
                </a:cubicBezTo>
                <a:cubicBezTo>
                  <a:pt x="145" y="218"/>
                  <a:pt x="145" y="219"/>
                  <a:pt x="146" y="219"/>
                </a:cubicBezTo>
                <a:cubicBezTo>
                  <a:pt x="146" y="220"/>
                  <a:pt x="147" y="220"/>
                  <a:pt x="148" y="220"/>
                </a:cubicBezTo>
                <a:cubicBezTo>
                  <a:pt x="148" y="220"/>
                  <a:pt x="148" y="220"/>
                  <a:pt x="147" y="220"/>
                </a:cubicBezTo>
                <a:cubicBezTo>
                  <a:pt x="147" y="219"/>
                  <a:pt x="148" y="219"/>
                  <a:pt x="148" y="220"/>
                </a:cubicBezTo>
                <a:cubicBezTo>
                  <a:pt x="148" y="220"/>
                  <a:pt x="149" y="220"/>
                  <a:pt x="149" y="220"/>
                </a:cubicBezTo>
                <a:cubicBezTo>
                  <a:pt x="149" y="219"/>
                  <a:pt x="149" y="219"/>
                  <a:pt x="149" y="219"/>
                </a:cubicBezTo>
                <a:cubicBezTo>
                  <a:pt x="148" y="219"/>
                  <a:pt x="148" y="219"/>
                  <a:pt x="149" y="219"/>
                </a:cubicBezTo>
                <a:cubicBezTo>
                  <a:pt x="150" y="219"/>
                  <a:pt x="149" y="219"/>
                  <a:pt x="149" y="219"/>
                </a:cubicBezTo>
                <a:cubicBezTo>
                  <a:pt x="149" y="219"/>
                  <a:pt x="148" y="219"/>
                  <a:pt x="148" y="219"/>
                </a:cubicBezTo>
                <a:cubicBezTo>
                  <a:pt x="147" y="218"/>
                  <a:pt x="148" y="219"/>
                  <a:pt x="148" y="219"/>
                </a:cubicBezTo>
                <a:cubicBezTo>
                  <a:pt x="148" y="219"/>
                  <a:pt x="149" y="219"/>
                  <a:pt x="149" y="219"/>
                </a:cubicBezTo>
                <a:cubicBezTo>
                  <a:pt x="149" y="219"/>
                  <a:pt x="150" y="218"/>
                  <a:pt x="150" y="218"/>
                </a:cubicBezTo>
                <a:cubicBezTo>
                  <a:pt x="149" y="218"/>
                  <a:pt x="148" y="218"/>
                  <a:pt x="148" y="218"/>
                </a:cubicBezTo>
                <a:cubicBezTo>
                  <a:pt x="147" y="218"/>
                  <a:pt x="147" y="218"/>
                  <a:pt x="147" y="218"/>
                </a:cubicBezTo>
                <a:cubicBezTo>
                  <a:pt x="147" y="217"/>
                  <a:pt x="146" y="217"/>
                  <a:pt x="146" y="217"/>
                </a:cubicBezTo>
                <a:cubicBezTo>
                  <a:pt x="147" y="217"/>
                  <a:pt x="148" y="217"/>
                  <a:pt x="148" y="218"/>
                </a:cubicBezTo>
                <a:cubicBezTo>
                  <a:pt x="148" y="218"/>
                  <a:pt x="150" y="218"/>
                  <a:pt x="150" y="218"/>
                </a:cubicBezTo>
                <a:cubicBezTo>
                  <a:pt x="149" y="217"/>
                  <a:pt x="149" y="217"/>
                  <a:pt x="149" y="217"/>
                </a:cubicBezTo>
                <a:cubicBezTo>
                  <a:pt x="148" y="217"/>
                  <a:pt x="148" y="217"/>
                  <a:pt x="148" y="217"/>
                </a:cubicBezTo>
                <a:cubicBezTo>
                  <a:pt x="148" y="217"/>
                  <a:pt x="148" y="217"/>
                  <a:pt x="147" y="217"/>
                </a:cubicBezTo>
                <a:cubicBezTo>
                  <a:pt x="146" y="217"/>
                  <a:pt x="146" y="216"/>
                  <a:pt x="147" y="217"/>
                </a:cubicBezTo>
                <a:cubicBezTo>
                  <a:pt x="148" y="217"/>
                  <a:pt x="149" y="217"/>
                  <a:pt x="149" y="217"/>
                </a:cubicBezTo>
                <a:cubicBezTo>
                  <a:pt x="149" y="217"/>
                  <a:pt x="150" y="217"/>
                  <a:pt x="150" y="217"/>
                </a:cubicBezTo>
                <a:cubicBezTo>
                  <a:pt x="150" y="217"/>
                  <a:pt x="150" y="217"/>
                  <a:pt x="150" y="216"/>
                </a:cubicBezTo>
                <a:cubicBezTo>
                  <a:pt x="150" y="216"/>
                  <a:pt x="150" y="216"/>
                  <a:pt x="150" y="216"/>
                </a:cubicBezTo>
                <a:cubicBezTo>
                  <a:pt x="151" y="216"/>
                  <a:pt x="150" y="216"/>
                  <a:pt x="150" y="216"/>
                </a:cubicBezTo>
                <a:cubicBezTo>
                  <a:pt x="150" y="216"/>
                  <a:pt x="149" y="216"/>
                  <a:pt x="149" y="216"/>
                </a:cubicBezTo>
                <a:cubicBezTo>
                  <a:pt x="149" y="216"/>
                  <a:pt x="149" y="216"/>
                  <a:pt x="149" y="215"/>
                </a:cubicBezTo>
                <a:cubicBezTo>
                  <a:pt x="149" y="215"/>
                  <a:pt x="148" y="215"/>
                  <a:pt x="147" y="215"/>
                </a:cubicBezTo>
                <a:cubicBezTo>
                  <a:pt x="146" y="215"/>
                  <a:pt x="146" y="215"/>
                  <a:pt x="146" y="215"/>
                </a:cubicBezTo>
                <a:cubicBezTo>
                  <a:pt x="147" y="215"/>
                  <a:pt x="150" y="215"/>
                  <a:pt x="150" y="215"/>
                </a:cubicBezTo>
                <a:cubicBezTo>
                  <a:pt x="150" y="215"/>
                  <a:pt x="150" y="215"/>
                  <a:pt x="150" y="215"/>
                </a:cubicBezTo>
                <a:cubicBezTo>
                  <a:pt x="150" y="215"/>
                  <a:pt x="149" y="215"/>
                  <a:pt x="148" y="215"/>
                </a:cubicBezTo>
                <a:cubicBezTo>
                  <a:pt x="148" y="214"/>
                  <a:pt x="150" y="215"/>
                  <a:pt x="151" y="215"/>
                </a:cubicBezTo>
                <a:cubicBezTo>
                  <a:pt x="151" y="215"/>
                  <a:pt x="151" y="214"/>
                  <a:pt x="150" y="214"/>
                </a:cubicBezTo>
                <a:cubicBezTo>
                  <a:pt x="149" y="214"/>
                  <a:pt x="149" y="214"/>
                  <a:pt x="149" y="214"/>
                </a:cubicBezTo>
                <a:cubicBezTo>
                  <a:pt x="149" y="214"/>
                  <a:pt x="149" y="214"/>
                  <a:pt x="148" y="214"/>
                </a:cubicBezTo>
                <a:cubicBezTo>
                  <a:pt x="148" y="214"/>
                  <a:pt x="147" y="214"/>
                  <a:pt x="148" y="214"/>
                </a:cubicBezTo>
                <a:cubicBezTo>
                  <a:pt x="149" y="213"/>
                  <a:pt x="149" y="214"/>
                  <a:pt x="150" y="214"/>
                </a:cubicBezTo>
                <a:cubicBezTo>
                  <a:pt x="151" y="214"/>
                  <a:pt x="151" y="214"/>
                  <a:pt x="151" y="213"/>
                </a:cubicBezTo>
                <a:cubicBezTo>
                  <a:pt x="151" y="213"/>
                  <a:pt x="152" y="213"/>
                  <a:pt x="151" y="213"/>
                </a:cubicBezTo>
                <a:cubicBezTo>
                  <a:pt x="151" y="213"/>
                  <a:pt x="151" y="213"/>
                  <a:pt x="151" y="212"/>
                </a:cubicBezTo>
                <a:cubicBezTo>
                  <a:pt x="151" y="212"/>
                  <a:pt x="150" y="213"/>
                  <a:pt x="149" y="212"/>
                </a:cubicBezTo>
                <a:cubicBezTo>
                  <a:pt x="148" y="212"/>
                  <a:pt x="149" y="212"/>
                  <a:pt x="149" y="212"/>
                </a:cubicBezTo>
                <a:cubicBezTo>
                  <a:pt x="149" y="212"/>
                  <a:pt x="150" y="212"/>
                  <a:pt x="151" y="212"/>
                </a:cubicBezTo>
                <a:cubicBezTo>
                  <a:pt x="152" y="212"/>
                  <a:pt x="152" y="212"/>
                  <a:pt x="152" y="211"/>
                </a:cubicBezTo>
                <a:cubicBezTo>
                  <a:pt x="152" y="211"/>
                  <a:pt x="152" y="211"/>
                  <a:pt x="151" y="211"/>
                </a:cubicBezTo>
                <a:cubicBezTo>
                  <a:pt x="151" y="211"/>
                  <a:pt x="151" y="211"/>
                  <a:pt x="150" y="211"/>
                </a:cubicBezTo>
                <a:cubicBezTo>
                  <a:pt x="150" y="210"/>
                  <a:pt x="150" y="210"/>
                  <a:pt x="150" y="210"/>
                </a:cubicBezTo>
                <a:cubicBezTo>
                  <a:pt x="149" y="210"/>
                  <a:pt x="150" y="210"/>
                  <a:pt x="151" y="210"/>
                </a:cubicBezTo>
                <a:cubicBezTo>
                  <a:pt x="151" y="210"/>
                  <a:pt x="151" y="211"/>
                  <a:pt x="152" y="210"/>
                </a:cubicBezTo>
                <a:cubicBezTo>
                  <a:pt x="153" y="210"/>
                  <a:pt x="152" y="210"/>
                  <a:pt x="152" y="209"/>
                </a:cubicBezTo>
                <a:cubicBezTo>
                  <a:pt x="151" y="209"/>
                  <a:pt x="152" y="209"/>
                  <a:pt x="152" y="209"/>
                </a:cubicBezTo>
                <a:cubicBezTo>
                  <a:pt x="152" y="209"/>
                  <a:pt x="152" y="209"/>
                  <a:pt x="153" y="209"/>
                </a:cubicBezTo>
                <a:cubicBezTo>
                  <a:pt x="153" y="209"/>
                  <a:pt x="153" y="209"/>
                  <a:pt x="152" y="208"/>
                </a:cubicBezTo>
                <a:cubicBezTo>
                  <a:pt x="152" y="208"/>
                  <a:pt x="152" y="209"/>
                  <a:pt x="151" y="209"/>
                </a:cubicBezTo>
                <a:cubicBezTo>
                  <a:pt x="151" y="209"/>
                  <a:pt x="151" y="209"/>
                  <a:pt x="151" y="209"/>
                </a:cubicBezTo>
                <a:cubicBezTo>
                  <a:pt x="151" y="208"/>
                  <a:pt x="151" y="208"/>
                  <a:pt x="151" y="208"/>
                </a:cubicBezTo>
                <a:cubicBezTo>
                  <a:pt x="151" y="208"/>
                  <a:pt x="152" y="207"/>
                  <a:pt x="152" y="207"/>
                </a:cubicBezTo>
                <a:cubicBezTo>
                  <a:pt x="152" y="207"/>
                  <a:pt x="152" y="207"/>
                  <a:pt x="152" y="206"/>
                </a:cubicBezTo>
                <a:cubicBezTo>
                  <a:pt x="152" y="206"/>
                  <a:pt x="152" y="206"/>
                  <a:pt x="151" y="206"/>
                </a:cubicBezTo>
                <a:cubicBezTo>
                  <a:pt x="151" y="206"/>
                  <a:pt x="151" y="206"/>
                  <a:pt x="150" y="206"/>
                </a:cubicBezTo>
                <a:cubicBezTo>
                  <a:pt x="150" y="205"/>
                  <a:pt x="150" y="205"/>
                  <a:pt x="149" y="205"/>
                </a:cubicBezTo>
                <a:cubicBezTo>
                  <a:pt x="148" y="204"/>
                  <a:pt x="150" y="205"/>
                  <a:pt x="150" y="205"/>
                </a:cubicBezTo>
                <a:cubicBezTo>
                  <a:pt x="151" y="205"/>
                  <a:pt x="152" y="206"/>
                  <a:pt x="153" y="206"/>
                </a:cubicBezTo>
                <a:cubicBezTo>
                  <a:pt x="153" y="206"/>
                  <a:pt x="152" y="205"/>
                  <a:pt x="152" y="205"/>
                </a:cubicBezTo>
                <a:cubicBezTo>
                  <a:pt x="152" y="205"/>
                  <a:pt x="151" y="205"/>
                  <a:pt x="151" y="205"/>
                </a:cubicBezTo>
                <a:cubicBezTo>
                  <a:pt x="151" y="204"/>
                  <a:pt x="151" y="205"/>
                  <a:pt x="152" y="205"/>
                </a:cubicBezTo>
                <a:cubicBezTo>
                  <a:pt x="152" y="205"/>
                  <a:pt x="152" y="205"/>
                  <a:pt x="152" y="204"/>
                </a:cubicBezTo>
                <a:cubicBezTo>
                  <a:pt x="152" y="204"/>
                  <a:pt x="151" y="204"/>
                  <a:pt x="151" y="204"/>
                </a:cubicBezTo>
                <a:cubicBezTo>
                  <a:pt x="151" y="204"/>
                  <a:pt x="150" y="204"/>
                  <a:pt x="150" y="204"/>
                </a:cubicBezTo>
                <a:cubicBezTo>
                  <a:pt x="150" y="204"/>
                  <a:pt x="149" y="203"/>
                  <a:pt x="149" y="203"/>
                </a:cubicBezTo>
                <a:cubicBezTo>
                  <a:pt x="149" y="203"/>
                  <a:pt x="148" y="203"/>
                  <a:pt x="148" y="203"/>
                </a:cubicBezTo>
                <a:cubicBezTo>
                  <a:pt x="148" y="203"/>
                  <a:pt x="148" y="203"/>
                  <a:pt x="148" y="203"/>
                </a:cubicBezTo>
                <a:cubicBezTo>
                  <a:pt x="150" y="203"/>
                  <a:pt x="150" y="203"/>
                  <a:pt x="151" y="203"/>
                </a:cubicBezTo>
                <a:cubicBezTo>
                  <a:pt x="151" y="203"/>
                  <a:pt x="151" y="203"/>
                  <a:pt x="151" y="203"/>
                </a:cubicBezTo>
                <a:cubicBezTo>
                  <a:pt x="151" y="203"/>
                  <a:pt x="151" y="203"/>
                  <a:pt x="151" y="203"/>
                </a:cubicBezTo>
                <a:cubicBezTo>
                  <a:pt x="151" y="203"/>
                  <a:pt x="151" y="202"/>
                  <a:pt x="151" y="202"/>
                </a:cubicBezTo>
                <a:cubicBezTo>
                  <a:pt x="151" y="202"/>
                  <a:pt x="151" y="202"/>
                  <a:pt x="152" y="201"/>
                </a:cubicBezTo>
                <a:cubicBezTo>
                  <a:pt x="152" y="201"/>
                  <a:pt x="152" y="201"/>
                  <a:pt x="152" y="202"/>
                </a:cubicBezTo>
                <a:cubicBezTo>
                  <a:pt x="152" y="202"/>
                  <a:pt x="153" y="202"/>
                  <a:pt x="152" y="202"/>
                </a:cubicBezTo>
                <a:cubicBezTo>
                  <a:pt x="152" y="202"/>
                  <a:pt x="152" y="202"/>
                  <a:pt x="152" y="202"/>
                </a:cubicBezTo>
                <a:cubicBezTo>
                  <a:pt x="153" y="202"/>
                  <a:pt x="153" y="202"/>
                  <a:pt x="154" y="202"/>
                </a:cubicBezTo>
                <a:cubicBezTo>
                  <a:pt x="154" y="202"/>
                  <a:pt x="154" y="202"/>
                  <a:pt x="154" y="202"/>
                </a:cubicBezTo>
                <a:cubicBezTo>
                  <a:pt x="155" y="202"/>
                  <a:pt x="155" y="202"/>
                  <a:pt x="155" y="201"/>
                </a:cubicBezTo>
                <a:cubicBezTo>
                  <a:pt x="155" y="201"/>
                  <a:pt x="154" y="201"/>
                  <a:pt x="154" y="201"/>
                </a:cubicBezTo>
                <a:cubicBezTo>
                  <a:pt x="154" y="201"/>
                  <a:pt x="153" y="200"/>
                  <a:pt x="153" y="200"/>
                </a:cubicBezTo>
                <a:cubicBezTo>
                  <a:pt x="153" y="200"/>
                  <a:pt x="153" y="200"/>
                  <a:pt x="153" y="200"/>
                </a:cubicBezTo>
                <a:cubicBezTo>
                  <a:pt x="153" y="200"/>
                  <a:pt x="153" y="200"/>
                  <a:pt x="153" y="199"/>
                </a:cubicBezTo>
                <a:cubicBezTo>
                  <a:pt x="153" y="199"/>
                  <a:pt x="153" y="200"/>
                  <a:pt x="153" y="200"/>
                </a:cubicBezTo>
                <a:cubicBezTo>
                  <a:pt x="154" y="200"/>
                  <a:pt x="154" y="200"/>
                  <a:pt x="154" y="200"/>
                </a:cubicBezTo>
                <a:cubicBezTo>
                  <a:pt x="154" y="200"/>
                  <a:pt x="154" y="200"/>
                  <a:pt x="154" y="200"/>
                </a:cubicBezTo>
                <a:cubicBezTo>
                  <a:pt x="155" y="200"/>
                  <a:pt x="155" y="201"/>
                  <a:pt x="155" y="201"/>
                </a:cubicBezTo>
                <a:cubicBezTo>
                  <a:pt x="156" y="201"/>
                  <a:pt x="156" y="200"/>
                  <a:pt x="156" y="200"/>
                </a:cubicBezTo>
                <a:cubicBezTo>
                  <a:pt x="156" y="200"/>
                  <a:pt x="155" y="200"/>
                  <a:pt x="154" y="199"/>
                </a:cubicBezTo>
                <a:cubicBezTo>
                  <a:pt x="153" y="199"/>
                  <a:pt x="154" y="199"/>
                  <a:pt x="154" y="199"/>
                </a:cubicBezTo>
                <a:cubicBezTo>
                  <a:pt x="154" y="199"/>
                  <a:pt x="156" y="200"/>
                  <a:pt x="156" y="200"/>
                </a:cubicBezTo>
                <a:cubicBezTo>
                  <a:pt x="156" y="200"/>
                  <a:pt x="157" y="200"/>
                  <a:pt x="156" y="199"/>
                </a:cubicBezTo>
                <a:cubicBezTo>
                  <a:pt x="156" y="199"/>
                  <a:pt x="156" y="199"/>
                  <a:pt x="155" y="198"/>
                </a:cubicBezTo>
                <a:cubicBezTo>
                  <a:pt x="155" y="198"/>
                  <a:pt x="155" y="198"/>
                  <a:pt x="155" y="198"/>
                </a:cubicBezTo>
                <a:cubicBezTo>
                  <a:pt x="155" y="198"/>
                  <a:pt x="155" y="198"/>
                  <a:pt x="154" y="197"/>
                </a:cubicBezTo>
                <a:cubicBezTo>
                  <a:pt x="154" y="197"/>
                  <a:pt x="155" y="197"/>
                  <a:pt x="155" y="197"/>
                </a:cubicBezTo>
                <a:cubicBezTo>
                  <a:pt x="155" y="198"/>
                  <a:pt x="156" y="198"/>
                  <a:pt x="157" y="199"/>
                </a:cubicBezTo>
                <a:cubicBezTo>
                  <a:pt x="158" y="199"/>
                  <a:pt x="158" y="200"/>
                  <a:pt x="158" y="199"/>
                </a:cubicBezTo>
                <a:cubicBezTo>
                  <a:pt x="158" y="198"/>
                  <a:pt x="157" y="198"/>
                  <a:pt x="157" y="198"/>
                </a:cubicBezTo>
                <a:cubicBezTo>
                  <a:pt x="157" y="198"/>
                  <a:pt x="157" y="198"/>
                  <a:pt x="157" y="198"/>
                </a:cubicBezTo>
                <a:cubicBezTo>
                  <a:pt x="156" y="198"/>
                  <a:pt x="156" y="197"/>
                  <a:pt x="156" y="197"/>
                </a:cubicBezTo>
                <a:cubicBezTo>
                  <a:pt x="156" y="197"/>
                  <a:pt x="155" y="197"/>
                  <a:pt x="155" y="197"/>
                </a:cubicBezTo>
                <a:cubicBezTo>
                  <a:pt x="154" y="197"/>
                  <a:pt x="155" y="197"/>
                  <a:pt x="156" y="197"/>
                </a:cubicBezTo>
                <a:cubicBezTo>
                  <a:pt x="156" y="197"/>
                  <a:pt x="157" y="198"/>
                  <a:pt x="157" y="198"/>
                </a:cubicBezTo>
                <a:cubicBezTo>
                  <a:pt x="158" y="198"/>
                  <a:pt x="158" y="198"/>
                  <a:pt x="158" y="198"/>
                </a:cubicBezTo>
                <a:cubicBezTo>
                  <a:pt x="158" y="198"/>
                  <a:pt x="157" y="198"/>
                  <a:pt x="156" y="197"/>
                </a:cubicBezTo>
                <a:cubicBezTo>
                  <a:pt x="156" y="197"/>
                  <a:pt x="157" y="197"/>
                  <a:pt x="157" y="198"/>
                </a:cubicBezTo>
                <a:cubicBezTo>
                  <a:pt x="158" y="198"/>
                  <a:pt x="157" y="197"/>
                  <a:pt x="157" y="197"/>
                </a:cubicBezTo>
                <a:cubicBezTo>
                  <a:pt x="156" y="196"/>
                  <a:pt x="157" y="197"/>
                  <a:pt x="158" y="197"/>
                </a:cubicBezTo>
                <a:cubicBezTo>
                  <a:pt x="158" y="197"/>
                  <a:pt x="158" y="198"/>
                  <a:pt x="158" y="198"/>
                </a:cubicBezTo>
                <a:cubicBezTo>
                  <a:pt x="158" y="198"/>
                  <a:pt x="158" y="198"/>
                  <a:pt x="158" y="198"/>
                </a:cubicBezTo>
                <a:cubicBezTo>
                  <a:pt x="158" y="197"/>
                  <a:pt x="158" y="197"/>
                  <a:pt x="157" y="197"/>
                </a:cubicBezTo>
                <a:cubicBezTo>
                  <a:pt x="157" y="196"/>
                  <a:pt x="158" y="197"/>
                  <a:pt x="158" y="197"/>
                </a:cubicBezTo>
                <a:cubicBezTo>
                  <a:pt x="159" y="198"/>
                  <a:pt x="159" y="197"/>
                  <a:pt x="158" y="197"/>
                </a:cubicBezTo>
                <a:cubicBezTo>
                  <a:pt x="158" y="197"/>
                  <a:pt x="159" y="197"/>
                  <a:pt x="159" y="197"/>
                </a:cubicBezTo>
                <a:cubicBezTo>
                  <a:pt x="160" y="197"/>
                  <a:pt x="160" y="197"/>
                  <a:pt x="160" y="197"/>
                </a:cubicBezTo>
                <a:cubicBezTo>
                  <a:pt x="159" y="196"/>
                  <a:pt x="159" y="196"/>
                  <a:pt x="159" y="196"/>
                </a:cubicBezTo>
                <a:cubicBezTo>
                  <a:pt x="159" y="196"/>
                  <a:pt x="159" y="195"/>
                  <a:pt x="158" y="196"/>
                </a:cubicBezTo>
                <a:cubicBezTo>
                  <a:pt x="158" y="196"/>
                  <a:pt x="158" y="195"/>
                  <a:pt x="157" y="195"/>
                </a:cubicBezTo>
                <a:cubicBezTo>
                  <a:pt x="157" y="195"/>
                  <a:pt x="156" y="195"/>
                  <a:pt x="156" y="195"/>
                </a:cubicBezTo>
                <a:cubicBezTo>
                  <a:pt x="155" y="195"/>
                  <a:pt x="156" y="195"/>
                  <a:pt x="157" y="195"/>
                </a:cubicBezTo>
                <a:cubicBezTo>
                  <a:pt x="158" y="195"/>
                  <a:pt x="160" y="196"/>
                  <a:pt x="160" y="196"/>
                </a:cubicBezTo>
                <a:cubicBezTo>
                  <a:pt x="161" y="195"/>
                  <a:pt x="161" y="196"/>
                  <a:pt x="161" y="196"/>
                </a:cubicBezTo>
                <a:cubicBezTo>
                  <a:pt x="161" y="195"/>
                  <a:pt x="161" y="195"/>
                  <a:pt x="161" y="195"/>
                </a:cubicBezTo>
                <a:cubicBezTo>
                  <a:pt x="161" y="195"/>
                  <a:pt x="161" y="195"/>
                  <a:pt x="161" y="194"/>
                </a:cubicBezTo>
                <a:cubicBezTo>
                  <a:pt x="160" y="194"/>
                  <a:pt x="160" y="194"/>
                  <a:pt x="160" y="193"/>
                </a:cubicBezTo>
                <a:cubicBezTo>
                  <a:pt x="159" y="193"/>
                  <a:pt x="160" y="193"/>
                  <a:pt x="160" y="192"/>
                </a:cubicBezTo>
                <a:cubicBezTo>
                  <a:pt x="160" y="192"/>
                  <a:pt x="161" y="192"/>
                  <a:pt x="160" y="192"/>
                </a:cubicBezTo>
                <a:cubicBezTo>
                  <a:pt x="160" y="192"/>
                  <a:pt x="159" y="192"/>
                  <a:pt x="159" y="192"/>
                </a:cubicBezTo>
                <a:cubicBezTo>
                  <a:pt x="159" y="192"/>
                  <a:pt x="159" y="192"/>
                  <a:pt x="158" y="192"/>
                </a:cubicBezTo>
                <a:cubicBezTo>
                  <a:pt x="158" y="192"/>
                  <a:pt x="158" y="192"/>
                  <a:pt x="158" y="192"/>
                </a:cubicBezTo>
                <a:cubicBezTo>
                  <a:pt x="156" y="192"/>
                  <a:pt x="156" y="191"/>
                  <a:pt x="156" y="191"/>
                </a:cubicBezTo>
                <a:cubicBezTo>
                  <a:pt x="156" y="191"/>
                  <a:pt x="156" y="191"/>
                  <a:pt x="156" y="191"/>
                </a:cubicBezTo>
                <a:cubicBezTo>
                  <a:pt x="156" y="191"/>
                  <a:pt x="155" y="190"/>
                  <a:pt x="157" y="190"/>
                </a:cubicBezTo>
                <a:cubicBezTo>
                  <a:pt x="158" y="190"/>
                  <a:pt x="158" y="191"/>
                  <a:pt x="160" y="190"/>
                </a:cubicBezTo>
                <a:cubicBezTo>
                  <a:pt x="161" y="190"/>
                  <a:pt x="161" y="190"/>
                  <a:pt x="161" y="190"/>
                </a:cubicBezTo>
                <a:cubicBezTo>
                  <a:pt x="161" y="190"/>
                  <a:pt x="161" y="191"/>
                  <a:pt x="161" y="190"/>
                </a:cubicBezTo>
                <a:cubicBezTo>
                  <a:pt x="162" y="190"/>
                  <a:pt x="161" y="190"/>
                  <a:pt x="161" y="189"/>
                </a:cubicBezTo>
                <a:cubicBezTo>
                  <a:pt x="161" y="189"/>
                  <a:pt x="160" y="190"/>
                  <a:pt x="161" y="189"/>
                </a:cubicBezTo>
                <a:cubicBezTo>
                  <a:pt x="161" y="188"/>
                  <a:pt x="160" y="188"/>
                  <a:pt x="160" y="187"/>
                </a:cubicBezTo>
                <a:cubicBezTo>
                  <a:pt x="160" y="187"/>
                  <a:pt x="159" y="187"/>
                  <a:pt x="159" y="187"/>
                </a:cubicBezTo>
                <a:cubicBezTo>
                  <a:pt x="159" y="187"/>
                  <a:pt x="159" y="187"/>
                  <a:pt x="159" y="187"/>
                </a:cubicBezTo>
                <a:cubicBezTo>
                  <a:pt x="158" y="186"/>
                  <a:pt x="159" y="186"/>
                  <a:pt x="158" y="186"/>
                </a:cubicBezTo>
                <a:cubicBezTo>
                  <a:pt x="158" y="185"/>
                  <a:pt x="158" y="185"/>
                  <a:pt x="158" y="185"/>
                </a:cubicBezTo>
                <a:cubicBezTo>
                  <a:pt x="158" y="185"/>
                  <a:pt x="158" y="185"/>
                  <a:pt x="158" y="185"/>
                </a:cubicBezTo>
                <a:cubicBezTo>
                  <a:pt x="158" y="184"/>
                  <a:pt x="158" y="184"/>
                  <a:pt x="159" y="184"/>
                </a:cubicBezTo>
                <a:cubicBezTo>
                  <a:pt x="160" y="185"/>
                  <a:pt x="160" y="185"/>
                  <a:pt x="160" y="185"/>
                </a:cubicBezTo>
                <a:cubicBezTo>
                  <a:pt x="161" y="184"/>
                  <a:pt x="162" y="185"/>
                  <a:pt x="162" y="185"/>
                </a:cubicBezTo>
                <a:cubicBezTo>
                  <a:pt x="162" y="185"/>
                  <a:pt x="162" y="185"/>
                  <a:pt x="163" y="184"/>
                </a:cubicBezTo>
                <a:cubicBezTo>
                  <a:pt x="163" y="183"/>
                  <a:pt x="164" y="183"/>
                  <a:pt x="164" y="183"/>
                </a:cubicBezTo>
                <a:cubicBezTo>
                  <a:pt x="165" y="183"/>
                  <a:pt x="164" y="182"/>
                  <a:pt x="164" y="182"/>
                </a:cubicBezTo>
                <a:cubicBezTo>
                  <a:pt x="164" y="182"/>
                  <a:pt x="164" y="182"/>
                  <a:pt x="164" y="181"/>
                </a:cubicBezTo>
                <a:cubicBezTo>
                  <a:pt x="164" y="181"/>
                  <a:pt x="163" y="182"/>
                  <a:pt x="163" y="181"/>
                </a:cubicBezTo>
                <a:cubicBezTo>
                  <a:pt x="162" y="181"/>
                  <a:pt x="163" y="181"/>
                  <a:pt x="164" y="181"/>
                </a:cubicBezTo>
                <a:cubicBezTo>
                  <a:pt x="165" y="181"/>
                  <a:pt x="164" y="181"/>
                  <a:pt x="165" y="180"/>
                </a:cubicBezTo>
                <a:cubicBezTo>
                  <a:pt x="165" y="179"/>
                  <a:pt x="166" y="180"/>
                  <a:pt x="166" y="181"/>
                </a:cubicBezTo>
                <a:cubicBezTo>
                  <a:pt x="167" y="181"/>
                  <a:pt x="167" y="181"/>
                  <a:pt x="167" y="179"/>
                </a:cubicBezTo>
                <a:cubicBezTo>
                  <a:pt x="167" y="178"/>
                  <a:pt x="168" y="180"/>
                  <a:pt x="168" y="180"/>
                </a:cubicBezTo>
                <a:cubicBezTo>
                  <a:pt x="168" y="180"/>
                  <a:pt x="169" y="181"/>
                  <a:pt x="169" y="180"/>
                </a:cubicBezTo>
                <a:cubicBezTo>
                  <a:pt x="170" y="180"/>
                  <a:pt x="170" y="181"/>
                  <a:pt x="170" y="180"/>
                </a:cubicBezTo>
                <a:cubicBezTo>
                  <a:pt x="169" y="179"/>
                  <a:pt x="171" y="180"/>
                  <a:pt x="171" y="180"/>
                </a:cubicBezTo>
                <a:cubicBezTo>
                  <a:pt x="171" y="181"/>
                  <a:pt x="172" y="179"/>
                  <a:pt x="173" y="179"/>
                </a:cubicBezTo>
                <a:cubicBezTo>
                  <a:pt x="173" y="179"/>
                  <a:pt x="173" y="178"/>
                  <a:pt x="172" y="178"/>
                </a:cubicBezTo>
                <a:cubicBezTo>
                  <a:pt x="171" y="178"/>
                  <a:pt x="171" y="177"/>
                  <a:pt x="171" y="177"/>
                </a:cubicBezTo>
                <a:cubicBezTo>
                  <a:pt x="172" y="177"/>
                  <a:pt x="173" y="177"/>
                  <a:pt x="174" y="176"/>
                </a:cubicBezTo>
                <a:cubicBezTo>
                  <a:pt x="174" y="176"/>
                  <a:pt x="173" y="176"/>
                  <a:pt x="173" y="176"/>
                </a:cubicBezTo>
                <a:cubicBezTo>
                  <a:pt x="173" y="176"/>
                  <a:pt x="174" y="176"/>
                  <a:pt x="174" y="176"/>
                </a:cubicBezTo>
                <a:cubicBezTo>
                  <a:pt x="174" y="175"/>
                  <a:pt x="174" y="175"/>
                  <a:pt x="174" y="175"/>
                </a:cubicBezTo>
                <a:cubicBezTo>
                  <a:pt x="173" y="175"/>
                  <a:pt x="174" y="175"/>
                  <a:pt x="174" y="175"/>
                </a:cubicBezTo>
                <a:cubicBezTo>
                  <a:pt x="175" y="175"/>
                  <a:pt x="175" y="175"/>
                  <a:pt x="175" y="174"/>
                </a:cubicBezTo>
                <a:cubicBezTo>
                  <a:pt x="175" y="174"/>
                  <a:pt x="174" y="174"/>
                  <a:pt x="173" y="174"/>
                </a:cubicBezTo>
                <a:cubicBezTo>
                  <a:pt x="173" y="174"/>
                  <a:pt x="173" y="174"/>
                  <a:pt x="173" y="174"/>
                </a:cubicBezTo>
                <a:cubicBezTo>
                  <a:pt x="174" y="174"/>
                  <a:pt x="174" y="174"/>
                  <a:pt x="174" y="174"/>
                </a:cubicBezTo>
                <a:cubicBezTo>
                  <a:pt x="174" y="173"/>
                  <a:pt x="175" y="174"/>
                  <a:pt x="175" y="174"/>
                </a:cubicBezTo>
                <a:cubicBezTo>
                  <a:pt x="175" y="174"/>
                  <a:pt x="176" y="174"/>
                  <a:pt x="177" y="174"/>
                </a:cubicBezTo>
                <a:cubicBezTo>
                  <a:pt x="178" y="174"/>
                  <a:pt x="177" y="175"/>
                  <a:pt x="176" y="175"/>
                </a:cubicBezTo>
                <a:cubicBezTo>
                  <a:pt x="176" y="175"/>
                  <a:pt x="175" y="176"/>
                  <a:pt x="175" y="176"/>
                </a:cubicBezTo>
                <a:cubicBezTo>
                  <a:pt x="174" y="176"/>
                  <a:pt x="175" y="177"/>
                  <a:pt x="174" y="178"/>
                </a:cubicBezTo>
                <a:cubicBezTo>
                  <a:pt x="174" y="178"/>
                  <a:pt x="174" y="178"/>
                  <a:pt x="175" y="178"/>
                </a:cubicBezTo>
                <a:cubicBezTo>
                  <a:pt x="176" y="178"/>
                  <a:pt x="177" y="179"/>
                  <a:pt x="177" y="179"/>
                </a:cubicBezTo>
                <a:cubicBezTo>
                  <a:pt x="178" y="179"/>
                  <a:pt x="177" y="179"/>
                  <a:pt x="177" y="178"/>
                </a:cubicBezTo>
                <a:cubicBezTo>
                  <a:pt x="177" y="177"/>
                  <a:pt x="177" y="178"/>
                  <a:pt x="178" y="177"/>
                </a:cubicBezTo>
                <a:cubicBezTo>
                  <a:pt x="178" y="176"/>
                  <a:pt x="178" y="177"/>
                  <a:pt x="178" y="178"/>
                </a:cubicBezTo>
                <a:cubicBezTo>
                  <a:pt x="178" y="179"/>
                  <a:pt x="179" y="178"/>
                  <a:pt x="180" y="177"/>
                </a:cubicBezTo>
                <a:cubicBezTo>
                  <a:pt x="181" y="176"/>
                  <a:pt x="181" y="177"/>
                  <a:pt x="181" y="177"/>
                </a:cubicBezTo>
                <a:cubicBezTo>
                  <a:pt x="182" y="178"/>
                  <a:pt x="182" y="178"/>
                  <a:pt x="182" y="178"/>
                </a:cubicBezTo>
                <a:cubicBezTo>
                  <a:pt x="183" y="177"/>
                  <a:pt x="183" y="177"/>
                  <a:pt x="184" y="177"/>
                </a:cubicBezTo>
                <a:cubicBezTo>
                  <a:pt x="184" y="176"/>
                  <a:pt x="184" y="176"/>
                  <a:pt x="184" y="176"/>
                </a:cubicBezTo>
                <a:cubicBezTo>
                  <a:pt x="184" y="176"/>
                  <a:pt x="184" y="176"/>
                  <a:pt x="185" y="176"/>
                </a:cubicBezTo>
                <a:cubicBezTo>
                  <a:pt x="185" y="176"/>
                  <a:pt x="185" y="176"/>
                  <a:pt x="185" y="176"/>
                </a:cubicBezTo>
                <a:cubicBezTo>
                  <a:pt x="186" y="176"/>
                  <a:pt x="185" y="176"/>
                  <a:pt x="185" y="176"/>
                </a:cubicBezTo>
                <a:cubicBezTo>
                  <a:pt x="185" y="175"/>
                  <a:pt x="185" y="175"/>
                  <a:pt x="185" y="175"/>
                </a:cubicBezTo>
                <a:cubicBezTo>
                  <a:pt x="185" y="175"/>
                  <a:pt x="185" y="175"/>
                  <a:pt x="185" y="175"/>
                </a:cubicBezTo>
                <a:cubicBezTo>
                  <a:pt x="185" y="175"/>
                  <a:pt x="185" y="174"/>
                  <a:pt x="185" y="174"/>
                </a:cubicBezTo>
                <a:cubicBezTo>
                  <a:pt x="184" y="173"/>
                  <a:pt x="185" y="174"/>
                  <a:pt x="185" y="174"/>
                </a:cubicBezTo>
                <a:cubicBezTo>
                  <a:pt x="185" y="174"/>
                  <a:pt x="186" y="175"/>
                  <a:pt x="186" y="175"/>
                </a:cubicBezTo>
                <a:cubicBezTo>
                  <a:pt x="187" y="175"/>
                  <a:pt x="187" y="175"/>
                  <a:pt x="188" y="175"/>
                </a:cubicBezTo>
                <a:cubicBezTo>
                  <a:pt x="188" y="175"/>
                  <a:pt x="188" y="175"/>
                  <a:pt x="188" y="175"/>
                </a:cubicBezTo>
                <a:cubicBezTo>
                  <a:pt x="187" y="174"/>
                  <a:pt x="187" y="174"/>
                  <a:pt x="187" y="174"/>
                </a:cubicBezTo>
                <a:cubicBezTo>
                  <a:pt x="188" y="173"/>
                  <a:pt x="188" y="173"/>
                  <a:pt x="188" y="174"/>
                </a:cubicBezTo>
                <a:cubicBezTo>
                  <a:pt x="188" y="175"/>
                  <a:pt x="190" y="174"/>
                  <a:pt x="190" y="174"/>
                </a:cubicBezTo>
                <a:cubicBezTo>
                  <a:pt x="190" y="173"/>
                  <a:pt x="190" y="173"/>
                  <a:pt x="191" y="173"/>
                </a:cubicBezTo>
                <a:cubicBezTo>
                  <a:pt x="191" y="172"/>
                  <a:pt x="191" y="172"/>
                  <a:pt x="191" y="172"/>
                </a:cubicBezTo>
                <a:cubicBezTo>
                  <a:pt x="191" y="172"/>
                  <a:pt x="191" y="172"/>
                  <a:pt x="191" y="172"/>
                </a:cubicBezTo>
                <a:cubicBezTo>
                  <a:pt x="191" y="171"/>
                  <a:pt x="191" y="172"/>
                  <a:pt x="191" y="172"/>
                </a:cubicBezTo>
                <a:cubicBezTo>
                  <a:pt x="191" y="172"/>
                  <a:pt x="192" y="172"/>
                  <a:pt x="192" y="172"/>
                </a:cubicBezTo>
                <a:cubicBezTo>
                  <a:pt x="192" y="172"/>
                  <a:pt x="193" y="171"/>
                  <a:pt x="193" y="170"/>
                </a:cubicBezTo>
                <a:cubicBezTo>
                  <a:pt x="193" y="170"/>
                  <a:pt x="193" y="170"/>
                  <a:pt x="193" y="169"/>
                </a:cubicBezTo>
                <a:cubicBezTo>
                  <a:pt x="193" y="169"/>
                  <a:pt x="193" y="169"/>
                  <a:pt x="193" y="169"/>
                </a:cubicBezTo>
                <a:cubicBezTo>
                  <a:pt x="194" y="169"/>
                  <a:pt x="194" y="168"/>
                  <a:pt x="195" y="168"/>
                </a:cubicBezTo>
                <a:cubicBezTo>
                  <a:pt x="196" y="167"/>
                  <a:pt x="195" y="167"/>
                  <a:pt x="195" y="167"/>
                </a:cubicBezTo>
                <a:cubicBezTo>
                  <a:pt x="195" y="167"/>
                  <a:pt x="196" y="166"/>
                  <a:pt x="196" y="166"/>
                </a:cubicBezTo>
                <a:cubicBezTo>
                  <a:pt x="196" y="166"/>
                  <a:pt x="196" y="166"/>
                  <a:pt x="196" y="166"/>
                </a:cubicBezTo>
                <a:cubicBezTo>
                  <a:pt x="195" y="166"/>
                  <a:pt x="196" y="165"/>
                  <a:pt x="197" y="165"/>
                </a:cubicBezTo>
                <a:cubicBezTo>
                  <a:pt x="197" y="165"/>
                  <a:pt x="197" y="165"/>
                  <a:pt x="197" y="164"/>
                </a:cubicBezTo>
                <a:cubicBezTo>
                  <a:pt x="196" y="164"/>
                  <a:pt x="197" y="164"/>
                  <a:pt x="198" y="163"/>
                </a:cubicBezTo>
                <a:cubicBezTo>
                  <a:pt x="198" y="163"/>
                  <a:pt x="198" y="163"/>
                  <a:pt x="198" y="163"/>
                </a:cubicBezTo>
                <a:cubicBezTo>
                  <a:pt x="197" y="163"/>
                  <a:pt x="198" y="163"/>
                  <a:pt x="198" y="163"/>
                </a:cubicBezTo>
                <a:cubicBezTo>
                  <a:pt x="198" y="163"/>
                  <a:pt x="202" y="161"/>
                  <a:pt x="202" y="161"/>
                </a:cubicBezTo>
                <a:cubicBezTo>
                  <a:pt x="203" y="160"/>
                  <a:pt x="203" y="160"/>
                  <a:pt x="203" y="160"/>
                </a:cubicBezTo>
                <a:cubicBezTo>
                  <a:pt x="202" y="160"/>
                  <a:pt x="203" y="160"/>
                  <a:pt x="203" y="160"/>
                </a:cubicBezTo>
                <a:cubicBezTo>
                  <a:pt x="203" y="159"/>
                  <a:pt x="203" y="159"/>
                  <a:pt x="203" y="159"/>
                </a:cubicBezTo>
                <a:cubicBezTo>
                  <a:pt x="203" y="159"/>
                  <a:pt x="203" y="159"/>
                  <a:pt x="202" y="159"/>
                </a:cubicBezTo>
                <a:cubicBezTo>
                  <a:pt x="202" y="159"/>
                  <a:pt x="202" y="158"/>
                  <a:pt x="201" y="158"/>
                </a:cubicBezTo>
                <a:cubicBezTo>
                  <a:pt x="200" y="158"/>
                  <a:pt x="201" y="158"/>
                  <a:pt x="202" y="158"/>
                </a:cubicBezTo>
                <a:cubicBezTo>
                  <a:pt x="203" y="157"/>
                  <a:pt x="202" y="157"/>
                  <a:pt x="201" y="157"/>
                </a:cubicBezTo>
                <a:cubicBezTo>
                  <a:pt x="201" y="157"/>
                  <a:pt x="201" y="157"/>
                  <a:pt x="201" y="156"/>
                </a:cubicBezTo>
                <a:cubicBezTo>
                  <a:pt x="200" y="156"/>
                  <a:pt x="200" y="156"/>
                  <a:pt x="201" y="156"/>
                </a:cubicBezTo>
                <a:cubicBezTo>
                  <a:pt x="201" y="156"/>
                  <a:pt x="201" y="156"/>
                  <a:pt x="201" y="155"/>
                </a:cubicBezTo>
                <a:cubicBezTo>
                  <a:pt x="201" y="155"/>
                  <a:pt x="202" y="156"/>
                  <a:pt x="202" y="156"/>
                </a:cubicBezTo>
                <a:cubicBezTo>
                  <a:pt x="202" y="156"/>
                  <a:pt x="202" y="157"/>
                  <a:pt x="202" y="157"/>
                </a:cubicBezTo>
                <a:cubicBezTo>
                  <a:pt x="202" y="157"/>
                  <a:pt x="203" y="157"/>
                  <a:pt x="203" y="157"/>
                </a:cubicBezTo>
                <a:cubicBezTo>
                  <a:pt x="203" y="158"/>
                  <a:pt x="203" y="158"/>
                  <a:pt x="204" y="158"/>
                </a:cubicBezTo>
                <a:cubicBezTo>
                  <a:pt x="206" y="158"/>
                  <a:pt x="205" y="158"/>
                  <a:pt x="205" y="158"/>
                </a:cubicBezTo>
                <a:cubicBezTo>
                  <a:pt x="204" y="158"/>
                  <a:pt x="205" y="159"/>
                  <a:pt x="205" y="159"/>
                </a:cubicBezTo>
                <a:cubicBezTo>
                  <a:pt x="205" y="160"/>
                  <a:pt x="206" y="160"/>
                  <a:pt x="206" y="160"/>
                </a:cubicBezTo>
                <a:cubicBezTo>
                  <a:pt x="206" y="160"/>
                  <a:pt x="207" y="160"/>
                  <a:pt x="208" y="160"/>
                </a:cubicBezTo>
                <a:cubicBezTo>
                  <a:pt x="209" y="160"/>
                  <a:pt x="210" y="159"/>
                  <a:pt x="210" y="159"/>
                </a:cubicBezTo>
                <a:cubicBezTo>
                  <a:pt x="210" y="159"/>
                  <a:pt x="210" y="159"/>
                  <a:pt x="210" y="159"/>
                </a:cubicBezTo>
                <a:cubicBezTo>
                  <a:pt x="209" y="158"/>
                  <a:pt x="210" y="158"/>
                  <a:pt x="211" y="158"/>
                </a:cubicBezTo>
                <a:cubicBezTo>
                  <a:pt x="211" y="158"/>
                  <a:pt x="211" y="159"/>
                  <a:pt x="211" y="159"/>
                </a:cubicBezTo>
                <a:cubicBezTo>
                  <a:pt x="211" y="160"/>
                  <a:pt x="212" y="159"/>
                  <a:pt x="212" y="159"/>
                </a:cubicBezTo>
                <a:cubicBezTo>
                  <a:pt x="213" y="159"/>
                  <a:pt x="213" y="158"/>
                  <a:pt x="212" y="158"/>
                </a:cubicBezTo>
                <a:cubicBezTo>
                  <a:pt x="212" y="158"/>
                  <a:pt x="212" y="158"/>
                  <a:pt x="212" y="158"/>
                </a:cubicBezTo>
                <a:cubicBezTo>
                  <a:pt x="213" y="158"/>
                  <a:pt x="213" y="157"/>
                  <a:pt x="213" y="157"/>
                </a:cubicBezTo>
                <a:cubicBezTo>
                  <a:pt x="214" y="157"/>
                  <a:pt x="214" y="157"/>
                  <a:pt x="214" y="157"/>
                </a:cubicBezTo>
                <a:cubicBezTo>
                  <a:pt x="214" y="158"/>
                  <a:pt x="215" y="158"/>
                  <a:pt x="215" y="158"/>
                </a:cubicBezTo>
                <a:cubicBezTo>
                  <a:pt x="215" y="158"/>
                  <a:pt x="215" y="158"/>
                  <a:pt x="216" y="158"/>
                </a:cubicBezTo>
                <a:cubicBezTo>
                  <a:pt x="216" y="158"/>
                  <a:pt x="216" y="158"/>
                  <a:pt x="217" y="158"/>
                </a:cubicBezTo>
                <a:cubicBezTo>
                  <a:pt x="217" y="157"/>
                  <a:pt x="217" y="158"/>
                  <a:pt x="217" y="157"/>
                </a:cubicBezTo>
                <a:cubicBezTo>
                  <a:pt x="217" y="157"/>
                  <a:pt x="218" y="157"/>
                  <a:pt x="218" y="157"/>
                </a:cubicBezTo>
                <a:cubicBezTo>
                  <a:pt x="218" y="157"/>
                  <a:pt x="220" y="157"/>
                  <a:pt x="220" y="157"/>
                </a:cubicBezTo>
                <a:cubicBezTo>
                  <a:pt x="220" y="157"/>
                  <a:pt x="222" y="156"/>
                  <a:pt x="222" y="156"/>
                </a:cubicBezTo>
                <a:cubicBezTo>
                  <a:pt x="223" y="155"/>
                  <a:pt x="223" y="155"/>
                  <a:pt x="223" y="156"/>
                </a:cubicBezTo>
                <a:cubicBezTo>
                  <a:pt x="224" y="156"/>
                  <a:pt x="225" y="156"/>
                  <a:pt x="225" y="156"/>
                </a:cubicBezTo>
                <a:cubicBezTo>
                  <a:pt x="225" y="156"/>
                  <a:pt x="231" y="154"/>
                  <a:pt x="233" y="154"/>
                </a:cubicBezTo>
                <a:cubicBezTo>
                  <a:pt x="234" y="153"/>
                  <a:pt x="235" y="152"/>
                  <a:pt x="235" y="151"/>
                </a:cubicBezTo>
                <a:cubicBezTo>
                  <a:pt x="235" y="151"/>
                  <a:pt x="235" y="151"/>
                  <a:pt x="235" y="151"/>
                </a:cubicBezTo>
                <a:cubicBezTo>
                  <a:pt x="236" y="151"/>
                  <a:pt x="236" y="151"/>
                  <a:pt x="236" y="151"/>
                </a:cubicBezTo>
                <a:cubicBezTo>
                  <a:pt x="236" y="152"/>
                  <a:pt x="237" y="151"/>
                  <a:pt x="236" y="151"/>
                </a:cubicBezTo>
                <a:cubicBezTo>
                  <a:pt x="236" y="151"/>
                  <a:pt x="237" y="150"/>
                  <a:pt x="237" y="150"/>
                </a:cubicBezTo>
                <a:cubicBezTo>
                  <a:pt x="238" y="150"/>
                  <a:pt x="237" y="150"/>
                  <a:pt x="237" y="150"/>
                </a:cubicBezTo>
                <a:cubicBezTo>
                  <a:pt x="236" y="150"/>
                  <a:pt x="237" y="149"/>
                  <a:pt x="237" y="149"/>
                </a:cubicBezTo>
                <a:cubicBezTo>
                  <a:pt x="237" y="149"/>
                  <a:pt x="239" y="149"/>
                  <a:pt x="239" y="149"/>
                </a:cubicBezTo>
                <a:cubicBezTo>
                  <a:pt x="239" y="150"/>
                  <a:pt x="239" y="149"/>
                  <a:pt x="240" y="149"/>
                </a:cubicBezTo>
                <a:cubicBezTo>
                  <a:pt x="240" y="149"/>
                  <a:pt x="240" y="149"/>
                  <a:pt x="239" y="148"/>
                </a:cubicBezTo>
                <a:cubicBezTo>
                  <a:pt x="239" y="148"/>
                  <a:pt x="239" y="148"/>
                  <a:pt x="240" y="14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6" name="Freeform 990"/>
          <p:cNvSpPr>
            <a:spLocks/>
          </p:cNvSpPr>
          <p:nvPr/>
        </p:nvSpPr>
        <p:spPr bwMode="auto">
          <a:xfrm>
            <a:off x="1985764" y="1591520"/>
            <a:ext cx="41365" cy="11281"/>
          </a:xfrm>
          <a:custGeom>
            <a:avLst/>
            <a:gdLst/>
            <a:ahLst/>
            <a:cxnLst>
              <a:cxn ang="0">
                <a:pos x="3" y="2"/>
              </a:cxn>
              <a:cxn ang="0">
                <a:pos x="6" y="1"/>
              </a:cxn>
              <a:cxn ang="0">
                <a:pos x="2" y="0"/>
              </a:cxn>
              <a:cxn ang="0">
                <a:pos x="1" y="0"/>
              </a:cxn>
              <a:cxn ang="0">
                <a:pos x="1" y="1"/>
              </a:cxn>
              <a:cxn ang="0">
                <a:pos x="3" y="2"/>
              </a:cxn>
            </a:cxnLst>
            <a:rect l="0" t="0" r="r" b="b"/>
            <a:pathLst>
              <a:path w="7" h="2">
                <a:moveTo>
                  <a:pt x="3" y="2"/>
                </a:moveTo>
                <a:cubicBezTo>
                  <a:pt x="3" y="2"/>
                  <a:pt x="5" y="1"/>
                  <a:pt x="6" y="1"/>
                </a:cubicBezTo>
                <a:cubicBezTo>
                  <a:pt x="7" y="1"/>
                  <a:pt x="3" y="0"/>
                  <a:pt x="2" y="0"/>
                </a:cubicBezTo>
                <a:cubicBezTo>
                  <a:pt x="2" y="0"/>
                  <a:pt x="2" y="0"/>
                  <a:pt x="1" y="0"/>
                </a:cubicBezTo>
                <a:cubicBezTo>
                  <a:pt x="0" y="1"/>
                  <a:pt x="1" y="1"/>
                  <a:pt x="1" y="1"/>
                </a:cubicBezTo>
                <a:cubicBezTo>
                  <a:pt x="1" y="1"/>
                  <a:pt x="3" y="1"/>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7" name="Freeform 991"/>
          <p:cNvSpPr>
            <a:spLocks/>
          </p:cNvSpPr>
          <p:nvPr/>
        </p:nvSpPr>
        <p:spPr bwMode="auto">
          <a:xfrm>
            <a:off x="2027129" y="1591520"/>
            <a:ext cx="43245" cy="11281"/>
          </a:xfrm>
          <a:custGeom>
            <a:avLst/>
            <a:gdLst/>
            <a:ahLst/>
            <a:cxnLst>
              <a:cxn ang="0">
                <a:pos x="5" y="1"/>
              </a:cxn>
              <a:cxn ang="0">
                <a:pos x="1" y="0"/>
              </a:cxn>
              <a:cxn ang="0">
                <a:pos x="0" y="1"/>
              </a:cxn>
              <a:cxn ang="0">
                <a:pos x="5" y="1"/>
              </a:cxn>
            </a:cxnLst>
            <a:rect l="0" t="0" r="r" b="b"/>
            <a:pathLst>
              <a:path w="7" h="2">
                <a:moveTo>
                  <a:pt x="5" y="1"/>
                </a:moveTo>
                <a:cubicBezTo>
                  <a:pt x="7" y="0"/>
                  <a:pt x="2" y="0"/>
                  <a:pt x="1" y="0"/>
                </a:cubicBezTo>
                <a:cubicBezTo>
                  <a:pt x="0" y="0"/>
                  <a:pt x="0" y="1"/>
                  <a:pt x="0" y="1"/>
                </a:cubicBezTo>
                <a:cubicBezTo>
                  <a:pt x="1" y="2"/>
                  <a:pt x="4" y="1"/>
                  <a:pt x="5"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8" name="Freeform 992"/>
          <p:cNvSpPr>
            <a:spLocks/>
          </p:cNvSpPr>
          <p:nvPr/>
        </p:nvSpPr>
        <p:spPr bwMode="auto">
          <a:xfrm>
            <a:off x="2562990" y="1256842"/>
            <a:ext cx="78969" cy="24443"/>
          </a:xfrm>
          <a:custGeom>
            <a:avLst/>
            <a:gdLst/>
            <a:ahLst/>
            <a:cxnLst>
              <a:cxn ang="0">
                <a:pos x="1" y="2"/>
              </a:cxn>
              <a:cxn ang="0">
                <a:pos x="2" y="3"/>
              </a:cxn>
              <a:cxn ang="0">
                <a:pos x="10" y="4"/>
              </a:cxn>
              <a:cxn ang="0">
                <a:pos x="9" y="3"/>
              </a:cxn>
              <a:cxn ang="0">
                <a:pos x="6" y="2"/>
              </a:cxn>
              <a:cxn ang="0">
                <a:pos x="2" y="0"/>
              </a:cxn>
              <a:cxn ang="0">
                <a:pos x="1" y="1"/>
              </a:cxn>
              <a:cxn ang="0">
                <a:pos x="1" y="2"/>
              </a:cxn>
            </a:cxnLst>
            <a:rect l="0" t="0" r="r" b="b"/>
            <a:pathLst>
              <a:path w="13" h="4">
                <a:moveTo>
                  <a:pt x="1" y="2"/>
                </a:moveTo>
                <a:cubicBezTo>
                  <a:pt x="1" y="2"/>
                  <a:pt x="1" y="2"/>
                  <a:pt x="2" y="3"/>
                </a:cubicBezTo>
                <a:cubicBezTo>
                  <a:pt x="3" y="3"/>
                  <a:pt x="6" y="4"/>
                  <a:pt x="10" y="4"/>
                </a:cubicBezTo>
                <a:cubicBezTo>
                  <a:pt x="13" y="4"/>
                  <a:pt x="10" y="3"/>
                  <a:pt x="9" y="3"/>
                </a:cubicBezTo>
                <a:cubicBezTo>
                  <a:pt x="8" y="2"/>
                  <a:pt x="7" y="2"/>
                  <a:pt x="6" y="2"/>
                </a:cubicBezTo>
                <a:cubicBezTo>
                  <a:pt x="5" y="2"/>
                  <a:pt x="3" y="1"/>
                  <a:pt x="2" y="0"/>
                </a:cubicBezTo>
                <a:cubicBezTo>
                  <a:pt x="2" y="0"/>
                  <a:pt x="1" y="1"/>
                  <a:pt x="1"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9" name="Freeform 993"/>
          <p:cNvSpPr>
            <a:spLocks/>
          </p:cNvSpPr>
          <p:nvPr/>
        </p:nvSpPr>
        <p:spPr bwMode="auto">
          <a:xfrm>
            <a:off x="2562990" y="1937479"/>
            <a:ext cx="24443" cy="5641"/>
          </a:xfrm>
          <a:custGeom>
            <a:avLst/>
            <a:gdLst/>
            <a:ahLst/>
            <a:cxnLst>
              <a:cxn ang="0">
                <a:pos x="0" y="0"/>
              </a:cxn>
              <a:cxn ang="0">
                <a:pos x="0" y="0"/>
              </a:cxn>
              <a:cxn ang="0">
                <a:pos x="1" y="1"/>
              </a:cxn>
              <a:cxn ang="0">
                <a:pos x="3" y="0"/>
              </a:cxn>
              <a:cxn ang="0">
                <a:pos x="0" y="0"/>
              </a:cxn>
            </a:cxnLst>
            <a:rect l="0" t="0" r="r" b="b"/>
            <a:pathLst>
              <a:path w="4" h="1">
                <a:moveTo>
                  <a:pt x="0" y="0"/>
                </a:moveTo>
                <a:cubicBezTo>
                  <a:pt x="0" y="0"/>
                  <a:pt x="0" y="0"/>
                  <a:pt x="0" y="0"/>
                </a:cubicBezTo>
                <a:cubicBezTo>
                  <a:pt x="0" y="0"/>
                  <a:pt x="1" y="1"/>
                  <a:pt x="1" y="1"/>
                </a:cubicBezTo>
                <a:cubicBezTo>
                  <a:pt x="2" y="1"/>
                  <a:pt x="2" y="1"/>
                  <a:pt x="3" y="0"/>
                </a:cubicBezTo>
                <a:cubicBezTo>
                  <a:pt x="4"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0" name="Freeform 994"/>
          <p:cNvSpPr>
            <a:spLocks/>
          </p:cNvSpPr>
          <p:nvPr/>
        </p:nvSpPr>
        <p:spPr bwMode="auto">
          <a:xfrm>
            <a:off x="2544188" y="1956281"/>
            <a:ext cx="24443" cy="16922"/>
          </a:xfrm>
          <a:custGeom>
            <a:avLst/>
            <a:gdLst/>
            <a:ahLst/>
            <a:cxnLst>
              <a:cxn ang="0">
                <a:pos x="1" y="1"/>
              </a:cxn>
              <a:cxn ang="0">
                <a:pos x="1" y="2"/>
              </a:cxn>
              <a:cxn ang="0">
                <a:pos x="3" y="2"/>
              </a:cxn>
              <a:cxn ang="0">
                <a:pos x="3" y="0"/>
              </a:cxn>
              <a:cxn ang="0">
                <a:pos x="1" y="1"/>
              </a:cxn>
            </a:cxnLst>
            <a:rect l="0" t="0" r="r" b="b"/>
            <a:pathLst>
              <a:path w="4" h="3">
                <a:moveTo>
                  <a:pt x="1" y="1"/>
                </a:moveTo>
                <a:cubicBezTo>
                  <a:pt x="0" y="2"/>
                  <a:pt x="1" y="2"/>
                  <a:pt x="1" y="2"/>
                </a:cubicBezTo>
                <a:cubicBezTo>
                  <a:pt x="2" y="3"/>
                  <a:pt x="2" y="3"/>
                  <a:pt x="3" y="2"/>
                </a:cubicBezTo>
                <a:cubicBezTo>
                  <a:pt x="4" y="2"/>
                  <a:pt x="3" y="1"/>
                  <a:pt x="3" y="0"/>
                </a:cubicBezTo>
                <a:cubicBezTo>
                  <a:pt x="2"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1" name="Freeform 995"/>
          <p:cNvSpPr>
            <a:spLocks/>
          </p:cNvSpPr>
          <p:nvPr/>
        </p:nvSpPr>
        <p:spPr bwMode="auto">
          <a:xfrm>
            <a:off x="2574271" y="1956281"/>
            <a:ext cx="24443" cy="5641"/>
          </a:xfrm>
          <a:custGeom>
            <a:avLst/>
            <a:gdLst/>
            <a:ahLst/>
            <a:cxnLst>
              <a:cxn ang="0">
                <a:pos x="1" y="1"/>
              </a:cxn>
              <a:cxn ang="0">
                <a:pos x="2" y="1"/>
              </a:cxn>
              <a:cxn ang="0">
                <a:pos x="3" y="0"/>
              </a:cxn>
              <a:cxn ang="0">
                <a:pos x="0" y="0"/>
              </a:cxn>
              <a:cxn ang="0">
                <a:pos x="1" y="1"/>
              </a:cxn>
            </a:cxnLst>
            <a:rect l="0" t="0" r="r" b="b"/>
            <a:pathLst>
              <a:path w="4" h="1">
                <a:moveTo>
                  <a:pt x="1" y="1"/>
                </a:moveTo>
                <a:cubicBezTo>
                  <a:pt x="1" y="1"/>
                  <a:pt x="2" y="1"/>
                  <a:pt x="2" y="1"/>
                </a:cubicBezTo>
                <a:cubicBezTo>
                  <a:pt x="2" y="0"/>
                  <a:pt x="4" y="0"/>
                  <a:pt x="3" y="0"/>
                </a:cubicBezTo>
                <a:cubicBezTo>
                  <a:pt x="2" y="0"/>
                  <a:pt x="0" y="0"/>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2" name="Freeform 996"/>
          <p:cNvSpPr>
            <a:spLocks/>
          </p:cNvSpPr>
          <p:nvPr/>
        </p:nvSpPr>
        <p:spPr bwMode="auto">
          <a:xfrm>
            <a:off x="2514104" y="2005167"/>
            <a:ext cx="11281" cy="5641"/>
          </a:xfrm>
          <a:custGeom>
            <a:avLst/>
            <a:gdLst/>
            <a:ahLst/>
            <a:cxnLst>
              <a:cxn ang="0">
                <a:pos x="1" y="0"/>
              </a:cxn>
              <a:cxn ang="0">
                <a:pos x="1" y="0"/>
              </a:cxn>
              <a:cxn ang="0">
                <a:pos x="1" y="0"/>
              </a:cxn>
              <a:cxn ang="0">
                <a:pos x="1" y="0"/>
              </a:cxn>
            </a:cxnLst>
            <a:rect l="0" t="0" r="r" b="b"/>
            <a:pathLst>
              <a:path w="2" h="1">
                <a:moveTo>
                  <a:pt x="1" y="0"/>
                </a:moveTo>
                <a:cubicBezTo>
                  <a:pt x="1" y="0"/>
                  <a:pt x="0" y="0"/>
                  <a:pt x="1" y="0"/>
                </a:cubicBezTo>
                <a:cubicBezTo>
                  <a:pt x="1" y="0"/>
                  <a:pt x="1" y="1"/>
                  <a:pt x="1"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3" name="Freeform 997"/>
          <p:cNvSpPr>
            <a:spLocks/>
          </p:cNvSpPr>
          <p:nvPr/>
        </p:nvSpPr>
        <p:spPr bwMode="auto">
          <a:xfrm>
            <a:off x="2519745" y="2010808"/>
            <a:ext cx="92130" cy="60167"/>
          </a:xfrm>
          <a:custGeom>
            <a:avLst/>
            <a:gdLst/>
            <a:ahLst/>
            <a:cxnLst>
              <a:cxn ang="0">
                <a:pos x="12" y="4"/>
              </a:cxn>
              <a:cxn ang="0">
                <a:pos x="9" y="2"/>
              </a:cxn>
              <a:cxn ang="0">
                <a:pos x="6" y="0"/>
              </a:cxn>
              <a:cxn ang="0">
                <a:pos x="1" y="1"/>
              </a:cxn>
              <a:cxn ang="0">
                <a:pos x="1" y="2"/>
              </a:cxn>
              <a:cxn ang="0">
                <a:pos x="2" y="3"/>
              </a:cxn>
              <a:cxn ang="0">
                <a:pos x="1" y="3"/>
              </a:cxn>
              <a:cxn ang="0">
                <a:pos x="0" y="4"/>
              </a:cxn>
              <a:cxn ang="0">
                <a:pos x="1" y="5"/>
              </a:cxn>
              <a:cxn ang="0">
                <a:pos x="0" y="5"/>
              </a:cxn>
              <a:cxn ang="0">
                <a:pos x="0" y="6"/>
              </a:cxn>
              <a:cxn ang="0">
                <a:pos x="4" y="7"/>
              </a:cxn>
              <a:cxn ang="0">
                <a:pos x="5" y="7"/>
              </a:cxn>
              <a:cxn ang="0">
                <a:pos x="7" y="8"/>
              </a:cxn>
              <a:cxn ang="0">
                <a:pos x="3" y="8"/>
              </a:cxn>
              <a:cxn ang="0">
                <a:pos x="4" y="9"/>
              </a:cxn>
              <a:cxn ang="0">
                <a:pos x="7" y="10"/>
              </a:cxn>
              <a:cxn ang="0">
                <a:pos x="14" y="7"/>
              </a:cxn>
              <a:cxn ang="0">
                <a:pos x="15" y="6"/>
              </a:cxn>
              <a:cxn ang="0">
                <a:pos x="14" y="5"/>
              </a:cxn>
              <a:cxn ang="0">
                <a:pos x="12" y="4"/>
              </a:cxn>
            </a:cxnLst>
            <a:rect l="0" t="0" r="r" b="b"/>
            <a:pathLst>
              <a:path w="15" h="10">
                <a:moveTo>
                  <a:pt x="12" y="4"/>
                </a:moveTo>
                <a:cubicBezTo>
                  <a:pt x="11" y="4"/>
                  <a:pt x="10" y="3"/>
                  <a:pt x="9" y="2"/>
                </a:cubicBezTo>
                <a:cubicBezTo>
                  <a:pt x="9" y="1"/>
                  <a:pt x="7" y="1"/>
                  <a:pt x="6" y="0"/>
                </a:cubicBezTo>
                <a:cubicBezTo>
                  <a:pt x="4" y="0"/>
                  <a:pt x="3" y="0"/>
                  <a:pt x="1" y="1"/>
                </a:cubicBezTo>
                <a:cubicBezTo>
                  <a:pt x="0" y="1"/>
                  <a:pt x="1" y="2"/>
                  <a:pt x="1" y="2"/>
                </a:cubicBezTo>
                <a:cubicBezTo>
                  <a:pt x="1" y="2"/>
                  <a:pt x="1" y="3"/>
                  <a:pt x="2" y="3"/>
                </a:cubicBezTo>
                <a:cubicBezTo>
                  <a:pt x="4" y="4"/>
                  <a:pt x="2" y="3"/>
                  <a:pt x="1" y="3"/>
                </a:cubicBezTo>
                <a:cubicBezTo>
                  <a:pt x="1" y="3"/>
                  <a:pt x="0" y="3"/>
                  <a:pt x="0" y="4"/>
                </a:cubicBezTo>
                <a:cubicBezTo>
                  <a:pt x="0" y="4"/>
                  <a:pt x="1" y="5"/>
                  <a:pt x="1" y="5"/>
                </a:cubicBezTo>
                <a:cubicBezTo>
                  <a:pt x="4" y="6"/>
                  <a:pt x="1" y="5"/>
                  <a:pt x="0" y="5"/>
                </a:cubicBezTo>
                <a:cubicBezTo>
                  <a:pt x="0" y="5"/>
                  <a:pt x="0" y="6"/>
                  <a:pt x="0" y="6"/>
                </a:cubicBezTo>
                <a:cubicBezTo>
                  <a:pt x="0" y="6"/>
                  <a:pt x="4" y="7"/>
                  <a:pt x="4" y="7"/>
                </a:cubicBezTo>
                <a:cubicBezTo>
                  <a:pt x="5" y="7"/>
                  <a:pt x="5" y="7"/>
                  <a:pt x="5" y="7"/>
                </a:cubicBezTo>
                <a:cubicBezTo>
                  <a:pt x="5" y="8"/>
                  <a:pt x="5" y="7"/>
                  <a:pt x="7" y="8"/>
                </a:cubicBezTo>
                <a:cubicBezTo>
                  <a:pt x="9" y="8"/>
                  <a:pt x="5" y="8"/>
                  <a:pt x="3" y="8"/>
                </a:cubicBezTo>
                <a:cubicBezTo>
                  <a:pt x="2" y="8"/>
                  <a:pt x="4" y="9"/>
                  <a:pt x="4" y="9"/>
                </a:cubicBezTo>
                <a:cubicBezTo>
                  <a:pt x="5" y="9"/>
                  <a:pt x="5" y="10"/>
                  <a:pt x="7" y="10"/>
                </a:cubicBezTo>
                <a:cubicBezTo>
                  <a:pt x="8" y="10"/>
                  <a:pt x="14" y="7"/>
                  <a:pt x="14" y="7"/>
                </a:cubicBezTo>
                <a:cubicBezTo>
                  <a:pt x="15" y="6"/>
                  <a:pt x="15" y="6"/>
                  <a:pt x="15" y="6"/>
                </a:cubicBezTo>
                <a:cubicBezTo>
                  <a:pt x="14" y="6"/>
                  <a:pt x="14" y="6"/>
                  <a:pt x="14" y="5"/>
                </a:cubicBezTo>
                <a:cubicBezTo>
                  <a:pt x="15" y="4"/>
                  <a:pt x="13" y="4"/>
                  <a:pt x="1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4" name="Freeform 998"/>
          <p:cNvSpPr>
            <a:spLocks/>
          </p:cNvSpPr>
          <p:nvPr/>
        </p:nvSpPr>
        <p:spPr bwMode="auto">
          <a:xfrm>
            <a:off x="2623157" y="2029610"/>
            <a:ext cx="24443" cy="24443"/>
          </a:xfrm>
          <a:custGeom>
            <a:avLst/>
            <a:gdLst/>
            <a:ahLst/>
            <a:cxnLst>
              <a:cxn ang="0">
                <a:pos x="1" y="1"/>
              </a:cxn>
              <a:cxn ang="0">
                <a:pos x="2" y="1"/>
              </a:cxn>
              <a:cxn ang="0">
                <a:pos x="1" y="2"/>
              </a:cxn>
              <a:cxn ang="0">
                <a:pos x="1" y="3"/>
              </a:cxn>
              <a:cxn ang="0">
                <a:pos x="2" y="4"/>
              </a:cxn>
              <a:cxn ang="0">
                <a:pos x="2" y="3"/>
              </a:cxn>
              <a:cxn ang="0">
                <a:pos x="3" y="2"/>
              </a:cxn>
              <a:cxn ang="0">
                <a:pos x="3" y="1"/>
              </a:cxn>
              <a:cxn ang="0">
                <a:pos x="2" y="1"/>
              </a:cxn>
              <a:cxn ang="0">
                <a:pos x="1" y="1"/>
              </a:cxn>
              <a:cxn ang="0">
                <a:pos x="1" y="1"/>
              </a:cxn>
            </a:cxnLst>
            <a:rect l="0" t="0" r="r" b="b"/>
            <a:pathLst>
              <a:path w="4" h="4">
                <a:moveTo>
                  <a:pt x="1" y="1"/>
                </a:moveTo>
                <a:cubicBezTo>
                  <a:pt x="1" y="1"/>
                  <a:pt x="3" y="1"/>
                  <a:pt x="2" y="1"/>
                </a:cubicBezTo>
                <a:cubicBezTo>
                  <a:pt x="1" y="2"/>
                  <a:pt x="1" y="2"/>
                  <a:pt x="1" y="2"/>
                </a:cubicBezTo>
                <a:cubicBezTo>
                  <a:pt x="1" y="2"/>
                  <a:pt x="0" y="3"/>
                  <a:pt x="1" y="3"/>
                </a:cubicBezTo>
                <a:cubicBezTo>
                  <a:pt x="1" y="4"/>
                  <a:pt x="1" y="4"/>
                  <a:pt x="2" y="4"/>
                </a:cubicBezTo>
                <a:cubicBezTo>
                  <a:pt x="2" y="4"/>
                  <a:pt x="2" y="4"/>
                  <a:pt x="2" y="3"/>
                </a:cubicBezTo>
                <a:cubicBezTo>
                  <a:pt x="2" y="3"/>
                  <a:pt x="3" y="2"/>
                  <a:pt x="3" y="2"/>
                </a:cubicBezTo>
                <a:cubicBezTo>
                  <a:pt x="3" y="2"/>
                  <a:pt x="4" y="1"/>
                  <a:pt x="3" y="1"/>
                </a:cubicBezTo>
                <a:cubicBezTo>
                  <a:pt x="3" y="1"/>
                  <a:pt x="2" y="1"/>
                  <a:pt x="2" y="1"/>
                </a:cubicBezTo>
                <a:cubicBezTo>
                  <a:pt x="2" y="0"/>
                  <a:pt x="1" y="1"/>
                  <a:pt x="1" y="1"/>
                </a:cubicBezTo>
                <a:cubicBezTo>
                  <a:pt x="1"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5" name="Freeform 999"/>
          <p:cNvSpPr>
            <a:spLocks/>
          </p:cNvSpPr>
          <p:nvPr/>
        </p:nvSpPr>
        <p:spPr bwMode="auto">
          <a:xfrm>
            <a:off x="2732209" y="1232399"/>
            <a:ext cx="103412" cy="43245"/>
          </a:xfrm>
          <a:custGeom>
            <a:avLst/>
            <a:gdLst/>
            <a:ahLst/>
            <a:cxnLst>
              <a:cxn ang="0">
                <a:pos x="1" y="1"/>
              </a:cxn>
              <a:cxn ang="0">
                <a:pos x="4" y="2"/>
              </a:cxn>
              <a:cxn ang="0">
                <a:pos x="13" y="7"/>
              </a:cxn>
              <a:cxn ang="0">
                <a:pos x="15" y="7"/>
              </a:cxn>
              <a:cxn ang="0">
                <a:pos x="14" y="6"/>
              </a:cxn>
              <a:cxn ang="0">
                <a:pos x="16" y="4"/>
              </a:cxn>
              <a:cxn ang="0">
                <a:pos x="16" y="3"/>
              </a:cxn>
              <a:cxn ang="0">
                <a:pos x="14" y="2"/>
              </a:cxn>
              <a:cxn ang="0">
                <a:pos x="10" y="1"/>
              </a:cxn>
              <a:cxn ang="0">
                <a:pos x="5" y="0"/>
              </a:cxn>
              <a:cxn ang="0">
                <a:pos x="5" y="0"/>
              </a:cxn>
              <a:cxn ang="0">
                <a:pos x="1" y="0"/>
              </a:cxn>
              <a:cxn ang="0">
                <a:pos x="1" y="1"/>
              </a:cxn>
            </a:cxnLst>
            <a:rect l="0" t="0" r="r" b="b"/>
            <a:pathLst>
              <a:path w="17" h="7">
                <a:moveTo>
                  <a:pt x="1" y="1"/>
                </a:moveTo>
                <a:cubicBezTo>
                  <a:pt x="1" y="1"/>
                  <a:pt x="3" y="2"/>
                  <a:pt x="4" y="2"/>
                </a:cubicBezTo>
                <a:cubicBezTo>
                  <a:pt x="5" y="3"/>
                  <a:pt x="12" y="6"/>
                  <a:pt x="13" y="7"/>
                </a:cubicBezTo>
                <a:cubicBezTo>
                  <a:pt x="13" y="7"/>
                  <a:pt x="14" y="7"/>
                  <a:pt x="15" y="7"/>
                </a:cubicBezTo>
                <a:cubicBezTo>
                  <a:pt x="16" y="7"/>
                  <a:pt x="15" y="6"/>
                  <a:pt x="14" y="6"/>
                </a:cubicBezTo>
                <a:cubicBezTo>
                  <a:pt x="13" y="5"/>
                  <a:pt x="16" y="4"/>
                  <a:pt x="16" y="4"/>
                </a:cubicBezTo>
                <a:cubicBezTo>
                  <a:pt x="17" y="4"/>
                  <a:pt x="16" y="3"/>
                  <a:pt x="16" y="3"/>
                </a:cubicBezTo>
                <a:cubicBezTo>
                  <a:pt x="16" y="3"/>
                  <a:pt x="15" y="3"/>
                  <a:pt x="14" y="2"/>
                </a:cubicBezTo>
                <a:cubicBezTo>
                  <a:pt x="14" y="2"/>
                  <a:pt x="11" y="1"/>
                  <a:pt x="10" y="1"/>
                </a:cubicBezTo>
                <a:cubicBezTo>
                  <a:pt x="9" y="0"/>
                  <a:pt x="6" y="0"/>
                  <a:pt x="5" y="0"/>
                </a:cubicBezTo>
                <a:cubicBezTo>
                  <a:pt x="5" y="0"/>
                  <a:pt x="5" y="0"/>
                  <a:pt x="5" y="0"/>
                </a:cubicBezTo>
                <a:cubicBezTo>
                  <a:pt x="4" y="0"/>
                  <a:pt x="3" y="0"/>
                  <a:pt x="1"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6" name="Freeform 1000"/>
          <p:cNvSpPr>
            <a:spLocks/>
          </p:cNvSpPr>
          <p:nvPr/>
        </p:nvSpPr>
        <p:spPr bwMode="auto">
          <a:xfrm>
            <a:off x="3437289" y="1871672"/>
            <a:ext cx="73328" cy="41365"/>
          </a:xfrm>
          <a:custGeom>
            <a:avLst/>
            <a:gdLst/>
            <a:ahLst/>
            <a:cxnLst>
              <a:cxn ang="0">
                <a:pos x="12" y="4"/>
              </a:cxn>
              <a:cxn ang="0">
                <a:pos x="11" y="3"/>
              </a:cxn>
              <a:cxn ang="0">
                <a:pos x="10" y="2"/>
              </a:cxn>
              <a:cxn ang="0">
                <a:pos x="9" y="2"/>
              </a:cxn>
              <a:cxn ang="0">
                <a:pos x="7" y="0"/>
              </a:cxn>
              <a:cxn ang="0">
                <a:pos x="4" y="0"/>
              </a:cxn>
              <a:cxn ang="0">
                <a:pos x="2" y="0"/>
              </a:cxn>
              <a:cxn ang="0">
                <a:pos x="0" y="0"/>
              </a:cxn>
              <a:cxn ang="0">
                <a:pos x="0" y="2"/>
              </a:cxn>
              <a:cxn ang="0">
                <a:pos x="1" y="3"/>
              </a:cxn>
              <a:cxn ang="0">
                <a:pos x="1" y="3"/>
              </a:cxn>
              <a:cxn ang="0">
                <a:pos x="2" y="3"/>
              </a:cxn>
              <a:cxn ang="0">
                <a:pos x="6" y="5"/>
              </a:cxn>
              <a:cxn ang="0">
                <a:pos x="10" y="7"/>
              </a:cxn>
              <a:cxn ang="0">
                <a:pos x="11" y="5"/>
              </a:cxn>
              <a:cxn ang="0">
                <a:pos x="11" y="5"/>
              </a:cxn>
              <a:cxn ang="0">
                <a:pos x="10" y="5"/>
              </a:cxn>
              <a:cxn ang="0">
                <a:pos x="9" y="5"/>
              </a:cxn>
              <a:cxn ang="0">
                <a:pos x="12" y="4"/>
              </a:cxn>
            </a:cxnLst>
            <a:rect l="0" t="0" r="r" b="b"/>
            <a:pathLst>
              <a:path w="12" h="7">
                <a:moveTo>
                  <a:pt x="12" y="4"/>
                </a:moveTo>
                <a:cubicBezTo>
                  <a:pt x="12" y="3"/>
                  <a:pt x="12" y="3"/>
                  <a:pt x="11" y="3"/>
                </a:cubicBezTo>
                <a:cubicBezTo>
                  <a:pt x="11" y="3"/>
                  <a:pt x="11" y="3"/>
                  <a:pt x="10" y="2"/>
                </a:cubicBezTo>
                <a:cubicBezTo>
                  <a:pt x="10" y="2"/>
                  <a:pt x="9" y="2"/>
                  <a:pt x="9" y="2"/>
                </a:cubicBezTo>
                <a:cubicBezTo>
                  <a:pt x="9" y="2"/>
                  <a:pt x="7" y="1"/>
                  <a:pt x="7" y="0"/>
                </a:cubicBezTo>
                <a:cubicBezTo>
                  <a:pt x="6" y="0"/>
                  <a:pt x="5" y="0"/>
                  <a:pt x="4" y="0"/>
                </a:cubicBezTo>
                <a:cubicBezTo>
                  <a:pt x="4" y="0"/>
                  <a:pt x="3" y="0"/>
                  <a:pt x="2" y="0"/>
                </a:cubicBezTo>
                <a:cubicBezTo>
                  <a:pt x="2" y="0"/>
                  <a:pt x="0" y="0"/>
                  <a:pt x="0" y="0"/>
                </a:cubicBezTo>
                <a:cubicBezTo>
                  <a:pt x="0" y="0"/>
                  <a:pt x="0" y="1"/>
                  <a:pt x="0" y="2"/>
                </a:cubicBezTo>
                <a:cubicBezTo>
                  <a:pt x="0" y="3"/>
                  <a:pt x="1" y="3"/>
                  <a:pt x="1" y="3"/>
                </a:cubicBezTo>
                <a:cubicBezTo>
                  <a:pt x="1" y="3"/>
                  <a:pt x="1" y="3"/>
                  <a:pt x="1" y="3"/>
                </a:cubicBezTo>
                <a:cubicBezTo>
                  <a:pt x="1" y="4"/>
                  <a:pt x="2" y="4"/>
                  <a:pt x="2" y="3"/>
                </a:cubicBezTo>
                <a:cubicBezTo>
                  <a:pt x="3" y="3"/>
                  <a:pt x="5" y="4"/>
                  <a:pt x="6" y="5"/>
                </a:cubicBezTo>
                <a:cubicBezTo>
                  <a:pt x="7" y="5"/>
                  <a:pt x="9" y="7"/>
                  <a:pt x="10" y="7"/>
                </a:cubicBezTo>
                <a:cubicBezTo>
                  <a:pt x="11" y="7"/>
                  <a:pt x="11" y="6"/>
                  <a:pt x="11" y="5"/>
                </a:cubicBezTo>
                <a:cubicBezTo>
                  <a:pt x="11" y="5"/>
                  <a:pt x="11" y="5"/>
                  <a:pt x="11" y="5"/>
                </a:cubicBezTo>
                <a:cubicBezTo>
                  <a:pt x="10" y="6"/>
                  <a:pt x="10" y="5"/>
                  <a:pt x="10" y="5"/>
                </a:cubicBezTo>
                <a:cubicBezTo>
                  <a:pt x="10" y="5"/>
                  <a:pt x="9" y="5"/>
                  <a:pt x="9" y="5"/>
                </a:cubicBezTo>
                <a:cubicBezTo>
                  <a:pt x="6" y="4"/>
                  <a:pt x="11" y="4"/>
                  <a:pt x="1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7" name="Freeform 1001"/>
          <p:cNvSpPr>
            <a:spLocks/>
          </p:cNvSpPr>
          <p:nvPr/>
        </p:nvSpPr>
        <p:spPr bwMode="auto">
          <a:xfrm>
            <a:off x="3426008" y="1858510"/>
            <a:ext cx="84610" cy="24443"/>
          </a:xfrm>
          <a:custGeom>
            <a:avLst/>
            <a:gdLst/>
            <a:ahLst/>
            <a:cxnLst>
              <a:cxn ang="0">
                <a:pos x="14" y="3"/>
              </a:cxn>
              <a:cxn ang="0">
                <a:pos x="13" y="2"/>
              </a:cxn>
              <a:cxn ang="0">
                <a:pos x="14" y="2"/>
              </a:cxn>
              <a:cxn ang="0">
                <a:pos x="13" y="1"/>
              </a:cxn>
              <a:cxn ang="0">
                <a:pos x="8" y="0"/>
              </a:cxn>
              <a:cxn ang="0">
                <a:pos x="6" y="0"/>
              </a:cxn>
              <a:cxn ang="0">
                <a:pos x="2" y="1"/>
              </a:cxn>
              <a:cxn ang="0">
                <a:pos x="2" y="1"/>
              </a:cxn>
              <a:cxn ang="0">
                <a:pos x="10" y="2"/>
              </a:cxn>
              <a:cxn ang="0">
                <a:pos x="10" y="3"/>
              </a:cxn>
              <a:cxn ang="0">
                <a:pos x="13" y="3"/>
              </a:cxn>
              <a:cxn ang="0">
                <a:pos x="13" y="3"/>
              </a:cxn>
              <a:cxn ang="0">
                <a:pos x="14" y="3"/>
              </a:cxn>
            </a:cxnLst>
            <a:rect l="0" t="0" r="r" b="b"/>
            <a:pathLst>
              <a:path w="14" h="4">
                <a:moveTo>
                  <a:pt x="14" y="3"/>
                </a:moveTo>
                <a:cubicBezTo>
                  <a:pt x="14" y="3"/>
                  <a:pt x="14" y="3"/>
                  <a:pt x="13" y="2"/>
                </a:cubicBezTo>
                <a:cubicBezTo>
                  <a:pt x="13" y="2"/>
                  <a:pt x="13" y="2"/>
                  <a:pt x="14" y="2"/>
                </a:cubicBezTo>
                <a:cubicBezTo>
                  <a:pt x="14" y="1"/>
                  <a:pt x="14" y="1"/>
                  <a:pt x="13" y="1"/>
                </a:cubicBezTo>
                <a:cubicBezTo>
                  <a:pt x="12" y="0"/>
                  <a:pt x="9" y="0"/>
                  <a:pt x="8" y="0"/>
                </a:cubicBezTo>
                <a:cubicBezTo>
                  <a:pt x="8" y="0"/>
                  <a:pt x="7" y="0"/>
                  <a:pt x="6" y="0"/>
                </a:cubicBezTo>
                <a:cubicBezTo>
                  <a:pt x="5" y="1"/>
                  <a:pt x="3" y="0"/>
                  <a:pt x="2" y="1"/>
                </a:cubicBezTo>
                <a:cubicBezTo>
                  <a:pt x="0" y="1"/>
                  <a:pt x="1" y="1"/>
                  <a:pt x="2" y="1"/>
                </a:cubicBezTo>
                <a:cubicBezTo>
                  <a:pt x="4" y="1"/>
                  <a:pt x="9" y="2"/>
                  <a:pt x="10" y="2"/>
                </a:cubicBezTo>
                <a:cubicBezTo>
                  <a:pt x="10" y="3"/>
                  <a:pt x="11" y="3"/>
                  <a:pt x="10" y="3"/>
                </a:cubicBezTo>
                <a:cubicBezTo>
                  <a:pt x="10" y="3"/>
                  <a:pt x="13" y="3"/>
                  <a:pt x="13" y="3"/>
                </a:cubicBezTo>
                <a:cubicBezTo>
                  <a:pt x="13" y="3"/>
                  <a:pt x="13" y="3"/>
                  <a:pt x="13" y="3"/>
                </a:cubicBezTo>
                <a:cubicBezTo>
                  <a:pt x="14" y="4"/>
                  <a:pt x="14" y="3"/>
                  <a:pt x="14"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8" name="Freeform 1002"/>
          <p:cNvSpPr>
            <a:spLocks/>
          </p:cNvSpPr>
          <p:nvPr/>
        </p:nvSpPr>
        <p:spPr bwMode="auto">
          <a:xfrm>
            <a:off x="3412847" y="1834068"/>
            <a:ext cx="62047" cy="13161"/>
          </a:xfrm>
          <a:custGeom>
            <a:avLst/>
            <a:gdLst/>
            <a:ahLst/>
            <a:cxnLst>
              <a:cxn ang="0">
                <a:pos x="9" y="2"/>
              </a:cxn>
              <a:cxn ang="0">
                <a:pos x="7" y="1"/>
              </a:cxn>
              <a:cxn ang="0">
                <a:pos x="1" y="0"/>
              </a:cxn>
              <a:cxn ang="0">
                <a:pos x="0" y="1"/>
              </a:cxn>
              <a:cxn ang="0">
                <a:pos x="1" y="1"/>
              </a:cxn>
              <a:cxn ang="0">
                <a:pos x="3" y="2"/>
              </a:cxn>
              <a:cxn ang="0">
                <a:pos x="6" y="2"/>
              </a:cxn>
              <a:cxn ang="0">
                <a:pos x="9" y="2"/>
              </a:cxn>
            </a:cxnLst>
            <a:rect l="0" t="0" r="r" b="b"/>
            <a:pathLst>
              <a:path w="10" h="2">
                <a:moveTo>
                  <a:pt x="9" y="2"/>
                </a:moveTo>
                <a:cubicBezTo>
                  <a:pt x="10" y="2"/>
                  <a:pt x="9" y="2"/>
                  <a:pt x="7" y="1"/>
                </a:cubicBezTo>
                <a:cubicBezTo>
                  <a:pt x="6" y="1"/>
                  <a:pt x="1" y="0"/>
                  <a:pt x="1" y="0"/>
                </a:cubicBezTo>
                <a:cubicBezTo>
                  <a:pt x="0" y="0"/>
                  <a:pt x="0" y="1"/>
                  <a:pt x="0" y="1"/>
                </a:cubicBezTo>
                <a:cubicBezTo>
                  <a:pt x="1" y="1"/>
                  <a:pt x="1" y="1"/>
                  <a:pt x="1" y="1"/>
                </a:cubicBezTo>
                <a:cubicBezTo>
                  <a:pt x="1" y="1"/>
                  <a:pt x="3" y="2"/>
                  <a:pt x="3" y="2"/>
                </a:cubicBezTo>
                <a:cubicBezTo>
                  <a:pt x="4" y="2"/>
                  <a:pt x="5" y="2"/>
                  <a:pt x="6" y="2"/>
                </a:cubicBezTo>
                <a:cubicBezTo>
                  <a:pt x="7" y="2"/>
                  <a:pt x="8" y="2"/>
                  <a:pt x="9"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9" name="Freeform 1003"/>
          <p:cNvSpPr>
            <a:spLocks/>
          </p:cNvSpPr>
          <p:nvPr/>
        </p:nvSpPr>
        <p:spPr bwMode="auto">
          <a:xfrm>
            <a:off x="3521899" y="1852870"/>
            <a:ext cx="13161" cy="5641"/>
          </a:xfrm>
          <a:custGeom>
            <a:avLst/>
            <a:gdLst/>
            <a:ahLst/>
            <a:cxnLst>
              <a:cxn ang="0">
                <a:pos x="1" y="0"/>
              </a:cxn>
              <a:cxn ang="0">
                <a:pos x="1" y="0"/>
              </a:cxn>
              <a:cxn ang="0">
                <a:pos x="1" y="0"/>
              </a:cxn>
            </a:cxnLst>
            <a:rect l="0" t="0" r="r" b="b"/>
            <a:pathLst>
              <a:path w="2" h="1">
                <a:moveTo>
                  <a:pt x="1" y="0"/>
                </a:moveTo>
                <a:cubicBezTo>
                  <a:pt x="2" y="1"/>
                  <a:pt x="2" y="0"/>
                  <a:pt x="1"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0" name="Freeform 1004"/>
          <p:cNvSpPr>
            <a:spLocks/>
          </p:cNvSpPr>
          <p:nvPr/>
        </p:nvSpPr>
        <p:spPr bwMode="auto">
          <a:xfrm>
            <a:off x="3504977" y="1779541"/>
            <a:ext cx="60167" cy="24443"/>
          </a:xfrm>
          <a:custGeom>
            <a:avLst/>
            <a:gdLst/>
            <a:ahLst/>
            <a:cxnLst>
              <a:cxn ang="0">
                <a:pos x="9" y="0"/>
              </a:cxn>
              <a:cxn ang="0">
                <a:pos x="7" y="0"/>
              </a:cxn>
              <a:cxn ang="0">
                <a:pos x="5" y="0"/>
              </a:cxn>
              <a:cxn ang="0">
                <a:pos x="1" y="1"/>
              </a:cxn>
              <a:cxn ang="0">
                <a:pos x="1" y="2"/>
              </a:cxn>
              <a:cxn ang="0">
                <a:pos x="4" y="3"/>
              </a:cxn>
              <a:cxn ang="0">
                <a:pos x="8" y="2"/>
              </a:cxn>
              <a:cxn ang="0">
                <a:pos x="9" y="2"/>
              </a:cxn>
              <a:cxn ang="0">
                <a:pos x="9" y="0"/>
              </a:cxn>
            </a:cxnLst>
            <a:rect l="0" t="0" r="r" b="b"/>
            <a:pathLst>
              <a:path w="10" h="4">
                <a:moveTo>
                  <a:pt x="9" y="0"/>
                </a:moveTo>
                <a:cubicBezTo>
                  <a:pt x="8" y="0"/>
                  <a:pt x="7" y="0"/>
                  <a:pt x="7" y="0"/>
                </a:cubicBezTo>
                <a:cubicBezTo>
                  <a:pt x="6" y="0"/>
                  <a:pt x="5" y="0"/>
                  <a:pt x="5" y="0"/>
                </a:cubicBezTo>
                <a:cubicBezTo>
                  <a:pt x="5" y="0"/>
                  <a:pt x="3" y="1"/>
                  <a:pt x="1" y="1"/>
                </a:cubicBezTo>
                <a:cubicBezTo>
                  <a:pt x="0" y="2"/>
                  <a:pt x="1" y="2"/>
                  <a:pt x="1" y="2"/>
                </a:cubicBezTo>
                <a:cubicBezTo>
                  <a:pt x="2" y="2"/>
                  <a:pt x="3" y="3"/>
                  <a:pt x="4" y="3"/>
                </a:cubicBezTo>
                <a:cubicBezTo>
                  <a:pt x="5" y="4"/>
                  <a:pt x="6" y="3"/>
                  <a:pt x="8" y="2"/>
                </a:cubicBezTo>
                <a:cubicBezTo>
                  <a:pt x="10" y="2"/>
                  <a:pt x="10" y="2"/>
                  <a:pt x="9" y="2"/>
                </a:cubicBezTo>
                <a:cubicBezTo>
                  <a:pt x="9" y="2"/>
                  <a:pt x="9" y="1"/>
                  <a:pt x="9"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1" name="Freeform 1005"/>
          <p:cNvSpPr>
            <a:spLocks/>
          </p:cNvSpPr>
          <p:nvPr/>
        </p:nvSpPr>
        <p:spPr bwMode="auto">
          <a:xfrm>
            <a:off x="3546342" y="1736296"/>
            <a:ext cx="31964" cy="24443"/>
          </a:xfrm>
          <a:custGeom>
            <a:avLst/>
            <a:gdLst/>
            <a:ahLst/>
            <a:cxnLst>
              <a:cxn ang="0">
                <a:pos x="2" y="4"/>
              </a:cxn>
              <a:cxn ang="0">
                <a:pos x="5" y="3"/>
              </a:cxn>
              <a:cxn ang="0">
                <a:pos x="3" y="2"/>
              </a:cxn>
              <a:cxn ang="0">
                <a:pos x="3" y="1"/>
              </a:cxn>
              <a:cxn ang="0">
                <a:pos x="3" y="1"/>
              </a:cxn>
              <a:cxn ang="0">
                <a:pos x="1" y="1"/>
              </a:cxn>
              <a:cxn ang="0">
                <a:pos x="1" y="2"/>
              </a:cxn>
              <a:cxn ang="0">
                <a:pos x="1" y="3"/>
              </a:cxn>
              <a:cxn ang="0">
                <a:pos x="2" y="4"/>
              </a:cxn>
            </a:cxnLst>
            <a:rect l="0" t="0" r="r" b="b"/>
            <a:pathLst>
              <a:path w="5" h="4">
                <a:moveTo>
                  <a:pt x="2" y="4"/>
                </a:moveTo>
                <a:cubicBezTo>
                  <a:pt x="3" y="4"/>
                  <a:pt x="4" y="3"/>
                  <a:pt x="5" y="3"/>
                </a:cubicBezTo>
                <a:cubicBezTo>
                  <a:pt x="5" y="2"/>
                  <a:pt x="4" y="2"/>
                  <a:pt x="3" y="2"/>
                </a:cubicBezTo>
                <a:cubicBezTo>
                  <a:pt x="2" y="2"/>
                  <a:pt x="3" y="2"/>
                  <a:pt x="3" y="1"/>
                </a:cubicBezTo>
                <a:cubicBezTo>
                  <a:pt x="4" y="1"/>
                  <a:pt x="4" y="1"/>
                  <a:pt x="3" y="1"/>
                </a:cubicBezTo>
                <a:cubicBezTo>
                  <a:pt x="2" y="1"/>
                  <a:pt x="2" y="0"/>
                  <a:pt x="1" y="1"/>
                </a:cubicBezTo>
                <a:cubicBezTo>
                  <a:pt x="0" y="1"/>
                  <a:pt x="1" y="2"/>
                  <a:pt x="1" y="2"/>
                </a:cubicBezTo>
                <a:cubicBezTo>
                  <a:pt x="1" y="2"/>
                  <a:pt x="1" y="2"/>
                  <a:pt x="1" y="3"/>
                </a:cubicBezTo>
                <a:cubicBezTo>
                  <a:pt x="0" y="3"/>
                  <a:pt x="2" y="4"/>
                  <a:pt x="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2" name="Freeform 1006"/>
          <p:cNvSpPr>
            <a:spLocks/>
          </p:cNvSpPr>
          <p:nvPr/>
        </p:nvSpPr>
        <p:spPr bwMode="auto">
          <a:xfrm>
            <a:off x="3600868" y="1719375"/>
            <a:ext cx="48886" cy="30083"/>
          </a:xfrm>
          <a:custGeom>
            <a:avLst/>
            <a:gdLst/>
            <a:ahLst/>
            <a:cxnLst>
              <a:cxn ang="0">
                <a:pos x="8" y="4"/>
              </a:cxn>
              <a:cxn ang="0">
                <a:pos x="8" y="3"/>
              </a:cxn>
              <a:cxn ang="0">
                <a:pos x="7" y="3"/>
              </a:cxn>
              <a:cxn ang="0">
                <a:pos x="5" y="3"/>
              </a:cxn>
              <a:cxn ang="0">
                <a:pos x="5" y="1"/>
              </a:cxn>
              <a:cxn ang="0">
                <a:pos x="5" y="0"/>
              </a:cxn>
              <a:cxn ang="0">
                <a:pos x="4" y="1"/>
              </a:cxn>
              <a:cxn ang="0">
                <a:pos x="3" y="1"/>
              </a:cxn>
              <a:cxn ang="0">
                <a:pos x="1" y="1"/>
              </a:cxn>
              <a:cxn ang="0">
                <a:pos x="1" y="2"/>
              </a:cxn>
              <a:cxn ang="0">
                <a:pos x="0" y="4"/>
              </a:cxn>
              <a:cxn ang="0">
                <a:pos x="1" y="4"/>
              </a:cxn>
              <a:cxn ang="0">
                <a:pos x="3" y="4"/>
              </a:cxn>
              <a:cxn ang="0">
                <a:pos x="5" y="4"/>
              </a:cxn>
              <a:cxn ang="0">
                <a:pos x="7" y="5"/>
              </a:cxn>
              <a:cxn ang="0">
                <a:pos x="8" y="4"/>
              </a:cxn>
            </a:cxnLst>
            <a:rect l="0" t="0" r="r" b="b"/>
            <a:pathLst>
              <a:path w="8" h="5">
                <a:moveTo>
                  <a:pt x="8" y="4"/>
                </a:moveTo>
                <a:cubicBezTo>
                  <a:pt x="8" y="4"/>
                  <a:pt x="8" y="3"/>
                  <a:pt x="8" y="3"/>
                </a:cubicBezTo>
                <a:cubicBezTo>
                  <a:pt x="8" y="2"/>
                  <a:pt x="7" y="3"/>
                  <a:pt x="7" y="3"/>
                </a:cubicBezTo>
                <a:cubicBezTo>
                  <a:pt x="6" y="4"/>
                  <a:pt x="6" y="3"/>
                  <a:pt x="5" y="3"/>
                </a:cubicBezTo>
                <a:cubicBezTo>
                  <a:pt x="4" y="2"/>
                  <a:pt x="5" y="2"/>
                  <a:pt x="5" y="1"/>
                </a:cubicBezTo>
                <a:cubicBezTo>
                  <a:pt x="6" y="1"/>
                  <a:pt x="5" y="0"/>
                  <a:pt x="5" y="0"/>
                </a:cubicBezTo>
                <a:cubicBezTo>
                  <a:pt x="4" y="0"/>
                  <a:pt x="4" y="1"/>
                  <a:pt x="4" y="1"/>
                </a:cubicBezTo>
                <a:cubicBezTo>
                  <a:pt x="3" y="2"/>
                  <a:pt x="3" y="1"/>
                  <a:pt x="3" y="1"/>
                </a:cubicBezTo>
                <a:cubicBezTo>
                  <a:pt x="2" y="0"/>
                  <a:pt x="1" y="1"/>
                  <a:pt x="1" y="1"/>
                </a:cubicBezTo>
                <a:cubicBezTo>
                  <a:pt x="0" y="1"/>
                  <a:pt x="0" y="1"/>
                  <a:pt x="1" y="2"/>
                </a:cubicBezTo>
                <a:cubicBezTo>
                  <a:pt x="1" y="2"/>
                  <a:pt x="0" y="3"/>
                  <a:pt x="0" y="4"/>
                </a:cubicBezTo>
                <a:cubicBezTo>
                  <a:pt x="0" y="4"/>
                  <a:pt x="1" y="4"/>
                  <a:pt x="1" y="4"/>
                </a:cubicBezTo>
                <a:cubicBezTo>
                  <a:pt x="1" y="4"/>
                  <a:pt x="2" y="4"/>
                  <a:pt x="3" y="4"/>
                </a:cubicBezTo>
                <a:cubicBezTo>
                  <a:pt x="4" y="4"/>
                  <a:pt x="5" y="4"/>
                  <a:pt x="5" y="4"/>
                </a:cubicBezTo>
                <a:cubicBezTo>
                  <a:pt x="6" y="5"/>
                  <a:pt x="6" y="5"/>
                  <a:pt x="7" y="5"/>
                </a:cubicBezTo>
                <a:cubicBezTo>
                  <a:pt x="8" y="4"/>
                  <a:pt x="7" y="4"/>
                  <a:pt x="8"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3" name="Freeform 1007"/>
          <p:cNvSpPr>
            <a:spLocks/>
          </p:cNvSpPr>
          <p:nvPr/>
        </p:nvSpPr>
        <p:spPr bwMode="auto">
          <a:xfrm>
            <a:off x="3595227" y="1632885"/>
            <a:ext cx="18802" cy="62047"/>
          </a:xfrm>
          <a:custGeom>
            <a:avLst/>
            <a:gdLst/>
            <a:ahLst/>
            <a:cxnLst>
              <a:cxn ang="0">
                <a:pos x="2" y="2"/>
              </a:cxn>
              <a:cxn ang="0">
                <a:pos x="0" y="3"/>
              </a:cxn>
              <a:cxn ang="0">
                <a:pos x="1" y="4"/>
              </a:cxn>
              <a:cxn ang="0">
                <a:pos x="1" y="6"/>
              </a:cxn>
              <a:cxn ang="0">
                <a:pos x="2" y="7"/>
              </a:cxn>
              <a:cxn ang="0">
                <a:pos x="2" y="9"/>
              </a:cxn>
              <a:cxn ang="0">
                <a:pos x="3" y="9"/>
              </a:cxn>
              <a:cxn ang="0">
                <a:pos x="3" y="7"/>
              </a:cxn>
              <a:cxn ang="0">
                <a:pos x="2" y="5"/>
              </a:cxn>
              <a:cxn ang="0">
                <a:pos x="2" y="1"/>
              </a:cxn>
              <a:cxn ang="0">
                <a:pos x="1" y="1"/>
              </a:cxn>
              <a:cxn ang="0">
                <a:pos x="1" y="1"/>
              </a:cxn>
              <a:cxn ang="0">
                <a:pos x="1" y="2"/>
              </a:cxn>
              <a:cxn ang="0">
                <a:pos x="2" y="2"/>
              </a:cxn>
            </a:cxnLst>
            <a:rect l="0" t="0" r="r" b="b"/>
            <a:pathLst>
              <a:path w="3" h="10">
                <a:moveTo>
                  <a:pt x="2" y="2"/>
                </a:moveTo>
                <a:cubicBezTo>
                  <a:pt x="1" y="2"/>
                  <a:pt x="1" y="2"/>
                  <a:pt x="0" y="3"/>
                </a:cubicBezTo>
                <a:cubicBezTo>
                  <a:pt x="0" y="3"/>
                  <a:pt x="0" y="3"/>
                  <a:pt x="1" y="4"/>
                </a:cubicBezTo>
                <a:cubicBezTo>
                  <a:pt x="1" y="5"/>
                  <a:pt x="1" y="5"/>
                  <a:pt x="1" y="6"/>
                </a:cubicBezTo>
                <a:cubicBezTo>
                  <a:pt x="1" y="6"/>
                  <a:pt x="2" y="7"/>
                  <a:pt x="2" y="7"/>
                </a:cubicBezTo>
                <a:cubicBezTo>
                  <a:pt x="2" y="7"/>
                  <a:pt x="2" y="8"/>
                  <a:pt x="2" y="9"/>
                </a:cubicBezTo>
                <a:cubicBezTo>
                  <a:pt x="2" y="9"/>
                  <a:pt x="3" y="10"/>
                  <a:pt x="3" y="9"/>
                </a:cubicBezTo>
                <a:cubicBezTo>
                  <a:pt x="3" y="8"/>
                  <a:pt x="3" y="8"/>
                  <a:pt x="3" y="7"/>
                </a:cubicBezTo>
                <a:cubicBezTo>
                  <a:pt x="2" y="6"/>
                  <a:pt x="2" y="6"/>
                  <a:pt x="2" y="5"/>
                </a:cubicBezTo>
                <a:cubicBezTo>
                  <a:pt x="3" y="3"/>
                  <a:pt x="3" y="2"/>
                  <a:pt x="2" y="1"/>
                </a:cubicBezTo>
                <a:cubicBezTo>
                  <a:pt x="2" y="1"/>
                  <a:pt x="1" y="0"/>
                  <a:pt x="1" y="1"/>
                </a:cubicBezTo>
                <a:cubicBezTo>
                  <a:pt x="0" y="1"/>
                  <a:pt x="0" y="1"/>
                  <a:pt x="1" y="1"/>
                </a:cubicBezTo>
                <a:cubicBezTo>
                  <a:pt x="1" y="2"/>
                  <a:pt x="1" y="2"/>
                  <a:pt x="1" y="2"/>
                </a:cubicBezTo>
                <a:cubicBezTo>
                  <a:pt x="2"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4" name="Freeform 1008"/>
          <p:cNvSpPr>
            <a:spLocks/>
          </p:cNvSpPr>
          <p:nvPr/>
        </p:nvSpPr>
        <p:spPr bwMode="auto">
          <a:xfrm>
            <a:off x="3546342" y="1553916"/>
            <a:ext cx="43245" cy="13161"/>
          </a:xfrm>
          <a:custGeom>
            <a:avLst/>
            <a:gdLst/>
            <a:ahLst/>
            <a:cxnLst>
              <a:cxn ang="0">
                <a:pos x="2" y="1"/>
              </a:cxn>
              <a:cxn ang="0">
                <a:pos x="7" y="2"/>
              </a:cxn>
              <a:cxn ang="0">
                <a:pos x="2" y="1"/>
              </a:cxn>
              <a:cxn ang="0">
                <a:pos x="2" y="1"/>
              </a:cxn>
            </a:cxnLst>
            <a:rect l="0" t="0" r="r" b="b"/>
            <a:pathLst>
              <a:path w="7" h="2">
                <a:moveTo>
                  <a:pt x="2" y="1"/>
                </a:moveTo>
                <a:cubicBezTo>
                  <a:pt x="3" y="2"/>
                  <a:pt x="6" y="2"/>
                  <a:pt x="7" y="2"/>
                </a:cubicBezTo>
                <a:cubicBezTo>
                  <a:pt x="7" y="2"/>
                  <a:pt x="5" y="2"/>
                  <a:pt x="2" y="1"/>
                </a:cubicBezTo>
                <a:cubicBezTo>
                  <a:pt x="0" y="0"/>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 name="Freeform 1010"/>
          <p:cNvSpPr>
            <a:spLocks/>
          </p:cNvSpPr>
          <p:nvPr/>
        </p:nvSpPr>
        <p:spPr bwMode="auto">
          <a:xfrm>
            <a:off x="3619670" y="1561437"/>
            <a:ext cx="24443" cy="16922"/>
          </a:xfrm>
          <a:custGeom>
            <a:avLst/>
            <a:gdLst/>
            <a:ahLst/>
            <a:cxnLst>
              <a:cxn ang="0">
                <a:pos x="1" y="3"/>
              </a:cxn>
              <a:cxn ang="0">
                <a:pos x="4" y="1"/>
              </a:cxn>
              <a:cxn ang="0">
                <a:pos x="3" y="0"/>
              </a:cxn>
              <a:cxn ang="0">
                <a:pos x="2" y="1"/>
              </a:cxn>
              <a:cxn ang="0">
                <a:pos x="1" y="2"/>
              </a:cxn>
              <a:cxn ang="0">
                <a:pos x="1" y="3"/>
              </a:cxn>
            </a:cxnLst>
            <a:rect l="0" t="0" r="r" b="b"/>
            <a:pathLst>
              <a:path w="4" h="3">
                <a:moveTo>
                  <a:pt x="1" y="3"/>
                </a:moveTo>
                <a:cubicBezTo>
                  <a:pt x="4" y="3"/>
                  <a:pt x="4" y="1"/>
                  <a:pt x="4" y="1"/>
                </a:cubicBezTo>
                <a:cubicBezTo>
                  <a:pt x="4" y="0"/>
                  <a:pt x="3" y="0"/>
                  <a:pt x="3" y="0"/>
                </a:cubicBezTo>
                <a:cubicBezTo>
                  <a:pt x="2" y="0"/>
                  <a:pt x="2" y="1"/>
                  <a:pt x="2" y="1"/>
                </a:cubicBezTo>
                <a:cubicBezTo>
                  <a:pt x="2" y="2"/>
                  <a:pt x="1" y="2"/>
                  <a:pt x="1" y="2"/>
                </a:cubicBezTo>
                <a:cubicBezTo>
                  <a:pt x="0"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 name="Freeform 1011"/>
          <p:cNvSpPr>
            <a:spLocks/>
          </p:cNvSpPr>
          <p:nvPr/>
        </p:nvSpPr>
        <p:spPr bwMode="auto">
          <a:xfrm>
            <a:off x="3608389" y="1512551"/>
            <a:ext cx="16922" cy="5641"/>
          </a:xfrm>
          <a:custGeom>
            <a:avLst/>
            <a:gdLst/>
            <a:ahLst/>
            <a:cxnLst>
              <a:cxn ang="0">
                <a:pos x="1" y="0"/>
              </a:cxn>
              <a:cxn ang="0">
                <a:pos x="1" y="0"/>
              </a:cxn>
              <a:cxn ang="0">
                <a:pos x="2" y="0"/>
              </a:cxn>
              <a:cxn ang="0">
                <a:pos x="1" y="0"/>
              </a:cxn>
            </a:cxnLst>
            <a:rect l="0" t="0" r="r" b="b"/>
            <a:pathLst>
              <a:path w="3" h="1">
                <a:moveTo>
                  <a:pt x="1" y="0"/>
                </a:moveTo>
                <a:cubicBezTo>
                  <a:pt x="0" y="1"/>
                  <a:pt x="0" y="1"/>
                  <a:pt x="1" y="0"/>
                </a:cubicBezTo>
                <a:cubicBezTo>
                  <a:pt x="1" y="0"/>
                  <a:pt x="3" y="0"/>
                  <a:pt x="2"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 name="Freeform 1012"/>
          <p:cNvSpPr>
            <a:spLocks/>
          </p:cNvSpPr>
          <p:nvPr/>
        </p:nvSpPr>
        <p:spPr bwMode="auto">
          <a:xfrm>
            <a:off x="3570785" y="1488108"/>
            <a:ext cx="24443" cy="16922"/>
          </a:xfrm>
          <a:custGeom>
            <a:avLst/>
            <a:gdLst/>
            <a:ahLst/>
            <a:cxnLst>
              <a:cxn ang="0">
                <a:pos x="3" y="3"/>
              </a:cxn>
              <a:cxn ang="0">
                <a:pos x="4" y="1"/>
              </a:cxn>
              <a:cxn ang="0">
                <a:pos x="1" y="2"/>
              </a:cxn>
              <a:cxn ang="0">
                <a:pos x="2" y="3"/>
              </a:cxn>
              <a:cxn ang="0">
                <a:pos x="3" y="3"/>
              </a:cxn>
              <a:cxn ang="0">
                <a:pos x="3" y="3"/>
              </a:cxn>
            </a:cxnLst>
            <a:rect l="0" t="0" r="r" b="b"/>
            <a:pathLst>
              <a:path w="4" h="3">
                <a:moveTo>
                  <a:pt x="3" y="3"/>
                </a:moveTo>
                <a:cubicBezTo>
                  <a:pt x="4" y="2"/>
                  <a:pt x="4" y="2"/>
                  <a:pt x="4" y="1"/>
                </a:cubicBezTo>
                <a:cubicBezTo>
                  <a:pt x="4" y="0"/>
                  <a:pt x="2" y="2"/>
                  <a:pt x="1" y="2"/>
                </a:cubicBezTo>
                <a:cubicBezTo>
                  <a:pt x="0" y="3"/>
                  <a:pt x="2" y="3"/>
                  <a:pt x="2" y="3"/>
                </a:cubicBezTo>
                <a:cubicBezTo>
                  <a:pt x="3" y="3"/>
                  <a:pt x="4" y="3"/>
                  <a:pt x="3" y="3"/>
                </a:cubicBezTo>
                <a:cubicBezTo>
                  <a:pt x="3" y="3"/>
                  <a:pt x="3"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 name="Freeform 1013"/>
          <p:cNvSpPr>
            <a:spLocks/>
          </p:cNvSpPr>
          <p:nvPr/>
        </p:nvSpPr>
        <p:spPr bwMode="auto">
          <a:xfrm>
            <a:off x="3625311" y="1474947"/>
            <a:ext cx="18802" cy="18802"/>
          </a:xfrm>
          <a:custGeom>
            <a:avLst/>
            <a:gdLst/>
            <a:ahLst/>
            <a:cxnLst>
              <a:cxn ang="0">
                <a:pos x="1" y="2"/>
              </a:cxn>
              <a:cxn ang="0">
                <a:pos x="2" y="2"/>
              </a:cxn>
              <a:cxn ang="0">
                <a:pos x="2" y="0"/>
              </a:cxn>
              <a:cxn ang="0">
                <a:pos x="1" y="1"/>
              </a:cxn>
              <a:cxn ang="0">
                <a:pos x="0" y="2"/>
              </a:cxn>
              <a:cxn ang="0">
                <a:pos x="1" y="2"/>
              </a:cxn>
            </a:cxnLst>
            <a:rect l="0" t="0" r="r" b="b"/>
            <a:pathLst>
              <a:path w="3" h="3">
                <a:moveTo>
                  <a:pt x="1" y="2"/>
                </a:moveTo>
                <a:cubicBezTo>
                  <a:pt x="1" y="2"/>
                  <a:pt x="2" y="2"/>
                  <a:pt x="2" y="2"/>
                </a:cubicBezTo>
                <a:cubicBezTo>
                  <a:pt x="3" y="1"/>
                  <a:pt x="3" y="1"/>
                  <a:pt x="2" y="0"/>
                </a:cubicBezTo>
                <a:cubicBezTo>
                  <a:pt x="2" y="0"/>
                  <a:pt x="1" y="1"/>
                  <a:pt x="1" y="1"/>
                </a:cubicBezTo>
                <a:cubicBezTo>
                  <a:pt x="1" y="1"/>
                  <a:pt x="0" y="1"/>
                  <a:pt x="0" y="2"/>
                </a:cubicBezTo>
                <a:cubicBezTo>
                  <a:pt x="0" y="3"/>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 name="Freeform 1014"/>
          <p:cNvSpPr>
            <a:spLocks/>
          </p:cNvSpPr>
          <p:nvPr/>
        </p:nvSpPr>
        <p:spPr bwMode="auto">
          <a:xfrm>
            <a:off x="3570785" y="1401619"/>
            <a:ext cx="30083" cy="13161"/>
          </a:xfrm>
          <a:custGeom>
            <a:avLst/>
            <a:gdLst/>
            <a:ahLst/>
            <a:cxnLst>
              <a:cxn ang="0">
                <a:pos x="0" y="2"/>
              </a:cxn>
              <a:cxn ang="0">
                <a:pos x="1" y="2"/>
              </a:cxn>
              <a:cxn ang="0">
                <a:pos x="4" y="2"/>
              </a:cxn>
              <a:cxn ang="0">
                <a:pos x="3" y="1"/>
              </a:cxn>
              <a:cxn ang="0">
                <a:pos x="0" y="2"/>
              </a:cxn>
            </a:cxnLst>
            <a:rect l="0" t="0" r="r" b="b"/>
            <a:pathLst>
              <a:path w="5" h="2">
                <a:moveTo>
                  <a:pt x="0" y="2"/>
                </a:moveTo>
                <a:cubicBezTo>
                  <a:pt x="0" y="2"/>
                  <a:pt x="1" y="2"/>
                  <a:pt x="1" y="2"/>
                </a:cubicBezTo>
                <a:cubicBezTo>
                  <a:pt x="1" y="2"/>
                  <a:pt x="3" y="2"/>
                  <a:pt x="4" y="2"/>
                </a:cubicBezTo>
                <a:cubicBezTo>
                  <a:pt x="5" y="2"/>
                  <a:pt x="4" y="1"/>
                  <a:pt x="3" y="1"/>
                </a:cubicBezTo>
                <a:cubicBezTo>
                  <a:pt x="1" y="0"/>
                  <a:pt x="1"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 name="Freeform 1015"/>
          <p:cNvSpPr>
            <a:spLocks/>
          </p:cNvSpPr>
          <p:nvPr/>
        </p:nvSpPr>
        <p:spPr bwMode="auto">
          <a:xfrm>
            <a:off x="2841262" y="2522226"/>
            <a:ext cx="18802" cy="5641"/>
          </a:xfrm>
          <a:custGeom>
            <a:avLst/>
            <a:gdLst/>
            <a:ahLst/>
            <a:cxnLst>
              <a:cxn ang="0">
                <a:pos x="1" y="0"/>
              </a:cxn>
              <a:cxn ang="0">
                <a:pos x="1" y="1"/>
              </a:cxn>
              <a:cxn ang="0">
                <a:pos x="1" y="1"/>
              </a:cxn>
              <a:cxn ang="0">
                <a:pos x="2" y="1"/>
              </a:cxn>
              <a:cxn ang="0">
                <a:pos x="2" y="0"/>
              </a:cxn>
              <a:cxn ang="0">
                <a:pos x="1" y="0"/>
              </a:cxn>
            </a:cxnLst>
            <a:rect l="0" t="0" r="r" b="b"/>
            <a:pathLst>
              <a:path w="3" h="1">
                <a:moveTo>
                  <a:pt x="1" y="0"/>
                </a:moveTo>
                <a:cubicBezTo>
                  <a:pt x="1" y="0"/>
                  <a:pt x="0" y="0"/>
                  <a:pt x="1" y="1"/>
                </a:cubicBezTo>
                <a:cubicBezTo>
                  <a:pt x="1" y="1"/>
                  <a:pt x="1" y="1"/>
                  <a:pt x="1" y="1"/>
                </a:cubicBezTo>
                <a:cubicBezTo>
                  <a:pt x="2" y="1"/>
                  <a:pt x="2" y="0"/>
                  <a:pt x="2" y="1"/>
                </a:cubicBezTo>
                <a:cubicBezTo>
                  <a:pt x="2" y="1"/>
                  <a:pt x="3" y="1"/>
                  <a:pt x="2" y="0"/>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 name="Freeform 1016"/>
          <p:cNvSpPr>
            <a:spLocks/>
          </p:cNvSpPr>
          <p:nvPr/>
        </p:nvSpPr>
        <p:spPr bwMode="auto">
          <a:xfrm>
            <a:off x="2835621" y="2514705"/>
            <a:ext cx="13161" cy="7521"/>
          </a:xfrm>
          <a:custGeom>
            <a:avLst/>
            <a:gdLst/>
            <a:ahLst/>
            <a:cxnLst>
              <a:cxn ang="0">
                <a:pos x="0" y="1"/>
              </a:cxn>
              <a:cxn ang="0">
                <a:pos x="1" y="1"/>
              </a:cxn>
              <a:cxn ang="0">
                <a:pos x="2" y="0"/>
              </a:cxn>
              <a:cxn ang="0">
                <a:pos x="0" y="1"/>
              </a:cxn>
            </a:cxnLst>
            <a:rect l="0" t="0" r="r" b="b"/>
            <a:pathLst>
              <a:path w="2" h="1">
                <a:moveTo>
                  <a:pt x="0" y="1"/>
                </a:moveTo>
                <a:cubicBezTo>
                  <a:pt x="0" y="1"/>
                  <a:pt x="0" y="1"/>
                  <a:pt x="1" y="1"/>
                </a:cubicBezTo>
                <a:cubicBezTo>
                  <a:pt x="1" y="1"/>
                  <a:pt x="2" y="0"/>
                  <a:pt x="2" y="0"/>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 name="Freeform 1017"/>
          <p:cNvSpPr>
            <a:spLocks/>
          </p:cNvSpPr>
          <p:nvPr/>
        </p:nvSpPr>
        <p:spPr bwMode="auto">
          <a:xfrm>
            <a:off x="2835621" y="2514705"/>
            <a:ext cx="5641" cy="7521"/>
          </a:xfrm>
          <a:custGeom>
            <a:avLst/>
            <a:gdLst/>
            <a:ahLst/>
            <a:cxnLst>
              <a:cxn ang="0">
                <a:pos x="1" y="0"/>
              </a:cxn>
              <a:cxn ang="0">
                <a:pos x="0" y="0"/>
              </a:cxn>
              <a:cxn ang="0">
                <a:pos x="0" y="0"/>
              </a:cxn>
              <a:cxn ang="0">
                <a:pos x="1" y="0"/>
              </a:cxn>
            </a:cxnLst>
            <a:rect l="0" t="0" r="r" b="b"/>
            <a:pathLst>
              <a:path w="1" h="1">
                <a:moveTo>
                  <a:pt x="1" y="0"/>
                </a:moveTo>
                <a:cubicBezTo>
                  <a:pt x="0" y="0"/>
                  <a:pt x="0" y="0"/>
                  <a:pt x="0" y="0"/>
                </a:cubicBezTo>
                <a:cubicBezTo>
                  <a:pt x="0" y="1"/>
                  <a:pt x="0" y="1"/>
                  <a:pt x="0"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 name="Freeform 1018"/>
          <p:cNvSpPr>
            <a:spLocks/>
          </p:cNvSpPr>
          <p:nvPr/>
        </p:nvSpPr>
        <p:spPr bwMode="auto">
          <a:xfrm>
            <a:off x="2805538" y="2497783"/>
            <a:ext cx="5641" cy="11281"/>
          </a:xfrm>
          <a:custGeom>
            <a:avLst/>
            <a:gdLst/>
            <a:ahLst/>
            <a:cxnLst>
              <a:cxn ang="0">
                <a:pos x="0" y="1"/>
              </a:cxn>
              <a:cxn ang="0">
                <a:pos x="1" y="1"/>
              </a:cxn>
              <a:cxn ang="0">
                <a:pos x="0" y="1"/>
              </a:cxn>
              <a:cxn ang="0">
                <a:pos x="0" y="1"/>
              </a:cxn>
            </a:cxnLst>
            <a:rect l="0" t="0" r="r" b="b"/>
            <a:pathLst>
              <a:path w="1" h="2">
                <a:moveTo>
                  <a:pt x="0" y="1"/>
                </a:moveTo>
                <a:cubicBezTo>
                  <a:pt x="1" y="1"/>
                  <a:pt x="1" y="1"/>
                  <a:pt x="1" y="1"/>
                </a:cubicBezTo>
                <a:cubicBezTo>
                  <a:pt x="0" y="1"/>
                  <a:pt x="0" y="0"/>
                  <a:pt x="0" y="1"/>
                </a:cubicBezTo>
                <a:cubicBezTo>
                  <a:pt x="0" y="1"/>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 name="Freeform 1019"/>
          <p:cNvSpPr>
            <a:spLocks/>
          </p:cNvSpPr>
          <p:nvPr/>
        </p:nvSpPr>
        <p:spPr bwMode="auto">
          <a:xfrm>
            <a:off x="2841262" y="2509064"/>
            <a:ext cx="31964" cy="13161"/>
          </a:xfrm>
          <a:custGeom>
            <a:avLst/>
            <a:gdLst/>
            <a:ahLst/>
            <a:cxnLst>
              <a:cxn ang="0">
                <a:pos x="5" y="2"/>
              </a:cxn>
              <a:cxn ang="0">
                <a:pos x="4" y="1"/>
              </a:cxn>
              <a:cxn ang="0">
                <a:pos x="1" y="0"/>
              </a:cxn>
              <a:cxn ang="0">
                <a:pos x="1" y="1"/>
              </a:cxn>
              <a:cxn ang="0">
                <a:pos x="3" y="2"/>
              </a:cxn>
              <a:cxn ang="0">
                <a:pos x="3" y="1"/>
              </a:cxn>
              <a:cxn ang="0">
                <a:pos x="5" y="2"/>
              </a:cxn>
            </a:cxnLst>
            <a:rect l="0" t="0" r="r" b="b"/>
            <a:pathLst>
              <a:path w="5" h="2">
                <a:moveTo>
                  <a:pt x="5" y="2"/>
                </a:moveTo>
                <a:cubicBezTo>
                  <a:pt x="5" y="2"/>
                  <a:pt x="5" y="1"/>
                  <a:pt x="4" y="1"/>
                </a:cubicBezTo>
                <a:cubicBezTo>
                  <a:pt x="4" y="1"/>
                  <a:pt x="2" y="1"/>
                  <a:pt x="1" y="0"/>
                </a:cubicBezTo>
                <a:cubicBezTo>
                  <a:pt x="0" y="0"/>
                  <a:pt x="1" y="1"/>
                  <a:pt x="1" y="1"/>
                </a:cubicBezTo>
                <a:cubicBezTo>
                  <a:pt x="1" y="1"/>
                  <a:pt x="2" y="2"/>
                  <a:pt x="3" y="2"/>
                </a:cubicBezTo>
                <a:cubicBezTo>
                  <a:pt x="3" y="2"/>
                  <a:pt x="3" y="2"/>
                  <a:pt x="3" y="1"/>
                </a:cubicBezTo>
                <a:cubicBezTo>
                  <a:pt x="3" y="1"/>
                  <a:pt x="4" y="1"/>
                  <a:pt x="5"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 name="Freeform 1020"/>
          <p:cNvSpPr>
            <a:spLocks/>
          </p:cNvSpPr>
          <p:nvPr/>
        </p:nvSpPr>
        <p:spPr bwMode="auto">
          <a:xfrm>
            <a:off x="2715288" y="2478981"/>
            <a:ext cx="22563" cy="11281"/>
          </a:xfrm>
          <a:custGeom>
            <a:avLst/>
            <a:gdLst/>
            <a:ahLst/>
            <a:cxnLst>
              <a:cxn ang="0">
                <a:pos x="1" y="1"/>
              </a:cxn>
              <a:cxn ang="0">
                <a:pos x="3" y="1"/>
              </a:cxn>
              <a:cxn ang="0">
                <a:pos x="3" y="1"/>
              </a:cxn>
              <a:cxn ang="0">
                <a:pos x="1" y="1"/>
              </a:cxn>
            </a:cxnLst>
            <a:rect l="0" t="0" r="r" b="b"/>
            <a:pathLst>
              <a:path w="4" h="2">
                <a:moveTo>
                  <a:pt x="1" y="1"/>
                </a:moveTo>
                <a:cubicBezTo>
                  <a:pt x="1" y="1"/>
                  <a:pt x="2" y="2"/>
                  <a:pt x="3" y="1"/>
                </a:cubicBezTo>
                <a:cubicBezTo>
                  <a:pt x="4" y="1"/>
                  <a:pt x="4" y="1"/>
                  <a:pt x="3" y="1"/>
                </a:cubicBezTo>
                <a:cubicBezTo>
                  <a:pt x="2"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 name="Freeform 1021"/>
          <p:cNvSpPr>
            <a:spLocks/>
          </p:cNvSpPr>
          <p:nvPr/>
        </p:nvSpPr>
        <p:spPr bwMode="auto">
          <a:xfrm>
            <a:off x="2732210" y="2478981"/>
            <a:ext cx="18802" cy="5641"/>
          </a:xfrm>
          <a:custGeom>
            <a:avLst/>
            <a:gdLst/>
            <a:ahLst/>
            <a:cxnLst>
              <a:cxn ang="0">
                <a:pos x="2" y="0"/>
              </a:cxn>
              <a:cxn ang="0">
                <a:pos x="2" y="0"/>
              </a:cxn>
              <a:cxn ang="0">
                <a:pos x="1" y="1"/>
              </a:cxn>
              <a:cxn ang="0">
                <a:pos x="2" y="0"/>
              </a:cxn>
            </a:cxnLst>
            <a:rect l="0" t="0" r="r" b="b"/>
            <a:pathLst>
              <a:path w="3" h="1">
                <a:moveTo>
                  <a:pt x="2" y="0"/>
                </a:moveTo>
                <a:cubicBezTo>
                  <a:pt x="2" y="0"/>
                  <a:pt x="3" y="0"/>
                  <a:pt x="2" y="0"/>
                </a:cubicBezTo>
                <a:cubicBezTo>
                  <a:pt x="1" y="0"/>
                  <a:pt x="0" y="0"/>
                  <a:pt x="1" y="1"/>
                </a:cubicBezTo>
                <a:cubicBezTo>
                  <a:pt x="1"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 name="Freeform 1022"/>
          <p:cNvSpPr>
            <a:spLocks/>
          </p:cNvSpPr>
          <p:nvPr/>
        </p:nvSpPr>
        <p:spPr bwMode="auto">
          <a:xfrm>
            <a:off x="2762293" y="2478981"/>
            <a:ext cx="18802" cy="5641"/>
          </a:xfrm>
          <a:custGeom>
            <a:avLst/>
            <a:gdLst/>
            <a:ahLst/>
            <a:cxnLst>
              <a:cxn ang="0">
                <a:pos x="1" y="1"/>
              </a:cxn>
              <a:cxn ang="0">
                <a:pos x="3" y="0"/>
              </a:cxn>
              <a:cxn ang="0">
                <a:pos x="2" y="0"/>
              </a:cxn>
              <a:cxn ang="0">
                <a:pos x="1" y="1"/>
              </a:cxn>
            </a:cxnLst>
            <a:rect l="0" t="0" r="r" b="b"/>
            <a:pathLst>
              <a:path w="3" h="1">
                <a:moveTo>
                  <a:pt x="1" y="1"/>
                </a:moveTo>
                <a:cubicBezTo>
                  <a:pt x="1" y="1"/>
                  <a:pt x="3" y="0"/>
                  <a:pt x="3" y="0"/>
                </a:cubicBezTo>
                <a:cubicBezTo>
                  <a:pt x="2" y="0"/>
                  <a:pt x="3" y="0"/>
                  <a:pt x="2" y="0"/>
                </a:cubicBezTo>
                <a:cubicBezTo>
                  <a:pt x="1"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 name="Freeform 1023"/>
          <p:cNvSpPr>
            <a:spLocks/>
          </p:cNvSpPr>
          <p:nvPr/>
        </p:nvSpPr>
        <p:spPr bwMode="auto">
          <a:xfrm>
            <a:off x="2897668" y="2394371"/>
            <a:ext cx="11281" cy="1880"/>
          </a:xfrm>
          <a:custGeom>
            <a:avLst/>
            <a:gdLst/>
            <a:ahLst/>
            <a:cxnLst>
              <a:cxn ang="0">
                <a:pos x="2" y="0"/>
              </a:cxn>
              <a:cxn ang="0">
                <a:pos x="2" y="0"/>
              </a:cxn>
              <a:cxn ang="0">
                <a:pos x="1" y="0"/>
              </a:cxn>
              <a:cxn ang="0">
                <a:pos x="0" y="0"/>
              </a:cxn>
              <a:cxn ang="0">
                <a:pos x="0" y="0"/>
              </a:cxn>
              <a:cxn ang="0">
                <a:pos x="1" y="0"/>
              </a:cxn>
              <a:cxn ang="0">
                <a:pos x="2"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0" y="0"/>
                  <a:pt x="1" y="0"/>
                  <a:pt x="1" y="0"/>
                </a:cubicBezTo>
                <a:cubicBezTo>
                  <a:pt x="1" y="0"/>
                  <a:pt x="1"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 name="Freeform 1024"/>
          <p:cNvSpPr>
            <a:spLocks/>
          </p:cNvSpPr>
          <p:nvPr/>
        </p:nvSpPr>
        <p:spPr bwMode="auto">
          <a:xfrm>
            <a:off x="2933392" y="2321043"/>
            <a:ext cx="11281" cy="1880"/>
          </a:xfrm>
          <a:custGeom>
            <a:avLst/>
            <a:gdLst/>
            <a:ahLst/>
            <a:cxnLst>
              <a:cxn ang="0">
                <a:pos x="1" y="0"/>
              </a:cxn>
              <a:cxn ang="0">
                <a:pos x="1" y="0"/>
              </a:cxn>
              <a:cxn ang="0">
                <a:pos x="2" y="0"/>
              </a:cxn>
              <a:cxn ang="0">
                <a:pos x="1" y="0"/>
              </a:cxn>
            </a:cxnLst>
            <a:rect l="0" t="0" r="r" b="b"/>
            <a:pathLst>
              <a:path w="2">
                <a:moveTo>
                  <a:pt x="1" y="0"/>
                </a:moveTo>
                <a:cubicBezTo>
                  <a:pt x="0" y="0"/>
                  <a:pt x="1" y="0"/>
                  <a:pt x="1" y="0"/>
                </a:cubicBezTo>
                <a:cubicBezTo>
                  <a:pt x="2" y="0"/>
                  <a:pt x="2" y="0"/>
                  <a:pt x="2"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 name="Freeform 1025"/>
          <p:cNvSpPr>
            <a:spLocks/>
          </p:cNvSpPr>
          <p:nvPr/>
        </p:nvSpPr>
        <p:spPr bwMode="auto">
          <a:xfrm>
            <a:off x="2944674" y="2283439"/>
            <a:ext cx="18802" cy="31964"/>
          </a:xfrm>
          <a:custGeom>
            <a:avLst/>
            <a:gdLst/>
            <a:ahLst/>
            <a:cxnLst>
              <a:cxn ang="0">
                <a:pos x="0" y="1"/>
              </a:cxn>
              <a:cxn ang="0">
                <a:pos x="0" y="1"/>
              </a:cxn>
              <a:cxn ang="0">
                <a:pos x="1" y="3"/>
              </a:cxn>
              <a:cxn ang="0">
                <a:pos x="2" y="4"/>
              </a:cxn>
              <a:cxn ang="0">
                <a:pos x="3" y="4"/>
              </a:cxn>
              <a:cxn ang="0">
                <a:pos x="1" y="4"/>
              </a:cxn>
              <a:cxn ang="0">
                <a:pos x="1" y="3"/>
              </a:cxn>
              <a:cxn ang="0">
                <a:pos x="1" y="2"/>
              </a:cxn>
              <a:cxn ang="0">
                <a:pos x="1" y="2"/>
              </a:cxn>
              <a:cxn ang="0">
                <a:pos x="0" y="1"/>
              </a:cxn>
            </a:cxnLst>
            <a:rect l="0" t="0" r="r" b="b"/>
            <a:pathLst>
              <a:path w="3" h="5">
                <a:moveTo>
                  <a:pt x="0" y="1"/>
                </a:moveTo>
                <a:cubicBezTo>
                  <a:pt x="0" y="0"/>
                  <a:pt x="0" y="1"/>
                  <a:pt x="0" y="1"/>
                </a:cubicBezTo>
                <a:cubicBezTo>
                  <a:pt x="0" y="1"/>
                  <a:pt x="0" y="2"/>
                  <a:pt x="1" y="3"/>
                </a:cubicBezTo>
                <a:cubicBezTo>
                  <a:pt x="1" y="4"/>
                  <a:pt x="2" y="4"/>
                  <a:pt x="2" y="4"/>
                </a:cubicBezTo>
                <a:cubicBezTo>
                  <a:pt x="3" y="5"/>
                  <a:pt x="3" y="4"/>
                  <a:pt x="3" y="4"/>
                </a:cubicBezTo>
                <a:cubicBezTo>
                  <a:pt x="2" y="4"/>
                  <a:pt x="2" y="4"/>
                  <a:pt x="1" y="4"/>
                </a:cubicBezTo>
                <a:cubicBezTo>
                  <a:pt x="1" y="3"/>
                  <a:pt x="1" y="3"/>
                  <a:pt x="1" y="3"/>
                </a:cubicBezTo>
                <a:cubicBezTo>
                  <a:pt x="1" y="3"/>
                  <a:pt x="1" y="3"/>
                  <a:pt x="1" y="2"/>
                </a:cubicBezTo>
                <a:cubicBezTo>
                  <a:pt x="1" y="2"/>
                  <a:pt x="1" y="2"/>
                  <a:pt x="1" y="2"/>
                </a:cubicBezTo>
                <a:cubicBezTo>
                  <a:pt x="2" y="2"/>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 name="Freeform 1026"/>
          <p:cNvSpPr>
            <a:spLocks/>
          </p:cNvSpPr>
          <p:nvPr/>
        </p:nvSpPr>
        <p:spPr bwMode="auto">
          <a:xfrm>
            <a:off x="3031164" y="2242074"/>
            <a:ext cx="16922" cy="11281"/>
          </a:xfrm>
          <a:custGeom>
            <a:avLst/>
            <a:gdLst/>
            <a:ahLst/>
            <a:cxnLst>
              <a:cxn ang="0">
                <a:pos x="3" y="1"/>
              </a:cxn>
              <a:cxn ang="0">
                <a:pos x="2" y="0"/>
              </a:cxn>
              <a:cxn ang="0">
                <a:pos x="1" y="0"/>
              </a:cxn>
              <a:cxn ang="0">
                <a:pos x="0" y="0"/>
              </a:cxn>
              <a:cxn ang="0">
                <a:pos x="0" y="1"/>
              </a:cxn>
              <a:cxn ang="0">
                <a:pos x="0" y="2"/>
              </a:cxn>
              <a:cxn ang="0">
                <a:pos x="2" y="2"/>
              </a:cxn>
              <a:cxn ang="0">
                <a:pos x="3" y="1"/>
              </a:cxn>
              <a:cxn ang="0">
                <a:pos x="3" y="1"/>
              </a:cxn>
            </a:cxnLst>
            <a:rect l="0" t="0" r="r" b="b"/>
            <a:pathLst>
              <a:path w="3" h="2">
                <a:moveTo>
                  <a:pt x="3" y="1"/>
                </a:moveTo>
                <a:cubicBezTo>
                  <a:pt x="3" y="1"/>
                  <a:pt x="3" y="1"/>
                  <a:pt x="2" y="0"/>
                </a:cubicBezTo>
                <a:cubicBezTo>
                  <a:pt x="2" y="0"/>
                  <a:pt x="1" y="0"/>
                  <a:pt x="1" y="0"/>
                </a:cubicBezTo>
                <a:cubicBezTo>
                  <a:pt x="1" y="0"/>
                  <a:pt x="0" y="0"/>
                  <a:pt x="0" y="0"/>
                </a:cubicBezTo>
                <a:cubicBezTo>
                  <a:pt x="0" y="1"/>
                  <a:pt x="0" y="0"/>
                  <a:pt x="0" y="1"/>
                </a:cubicBezTo>
                <a:cubicBezTo>
                  <a:pt x="0" y="2"/>
                  <a:pt x="0" y="2"/>
                  <a:pt x="0" y="2"/>
                </a:cubicBezTo>
                <a:cubicBezTo>
                  <a:pt x="1" y="2"/>
                  <a:pt x="2" y="2"/>
                  <a:pt x="2" y="2"/>
                </a:cubicBezTo>
                <a:cubicBezTo>
                  <a:pt x="3" y="2"/>
                  <a:pt x="3" y="2"/>
                  <a:pt x="3" y="1"/>
                </a:cubicBezTo>
                <a:cubicBezTo>
                  <a:pt x="2" y="1"/>
                  <a:pt x="2"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 name="Freeform 1027"/>
          <p:cNvSpPr>
            <a:spLocks/>
          </p:cNvSpPr>
          <p:nvPr/>
        </p:nvSpPr>
        <p:spPr bwMode="auto">
          <a:xfrm>
            <a:off x="3948708" y="2411293"/>
            <a:ext cx="24443" cy="18802"/>
          </a:xfrm>
          <a:custGeom>
            <a:avLst/>
            <a:gdLst/>
            <a:ahLst/>
            <a:cxnLst>
              <a:cxn ang="0">
                <a:pos x="0" y="2"/>
              </a:cxn>
              <a:cxn ang="0">
                <a:pos x="1" y="2"/>
              </a:cxn>
              <a:cxn ang="0">
                <a:pos x="2" y="2"/>
              </a:cxn>
              <a:cxn ang="0">
                <a:pos x="3" y="3"/>
              </a:cxn>
              <a:cxn ang="0">
                <a:pos x="3" y="2"/>
              </a:cxn>
              <a:cxn ang="0">
                <a:pos x="3" y="2"/>
              </a:cxn>
              <a:cxn ang="0">
                <a:pos x="3" y="2"/>
              </a:cxn>
              <a:cxn ang="0">
                <a:pos x="2" y="1"/>
              </a:cxn>
              <a:cxn ang="0">
                <a:pos x="2" y="1"/>
              </a:cxn>
              <a:cxn ang="0">
                <a:pos x="1" y="0"/>
              </a:cxn>
              <a:cxn ang="0">
                <a:pos x="1" y="1"/>
              </a:cxn>
              <a:cxn ang="0">
                <a:pos x="1" y="1"/>
              </a:cxn>
              <a:cxn ang="0">
                <a:pos x="0" y="2"/>
              </a:cxn>
            </a:cxnLst>
            <a:rect l="0" t="0" r="r" b="b"/>
            <a:pathLst>
              <a:path w="4" h="3">
                <a:moveTo>
                  <a:pt x="0" y="2"/>
                </a:moveTo>
                <a:cubicBezTo>
                  <a:pt x="0" y="2"/>
                  <a:pt x="0" y="2"/>
                  <a:pt x="1" y="2"/>
                </a:cubicBezTo>
                <a:cubicBezTo>
                  <a:pt x="1" y="3"/>
                  <a:pt x="2" y="2"/>
                  <a:pt x="2" y="2"/>
                </a:cubicBezTo>
                <a:cubicBezTo>
                  <a:pt x="2" y="2"/>
                  <a:pt x="3" y="3"/>
                  <a:pt x="3" y="3"/>
                </a:cubicBezTo>
                <a:cubicBezTo>
                  <a:pt x="4" y="3"/>
                  <a:pt x="3" y="3"/>
                  <a:pt x="3" y="2"/>
                </a:cubicBezTo>
                <a:cubicBezTo>
                  <a:pt x="3" y="2"/>
                  <a:pt x="3" y="2"/>
                  <a:pt x="3" y="2"/>
                </a:cubicBezTo>
                <a:cubicBezTo>
                  <a:pt x="3" y="2"/>
                  <a:pt x="3" y="2"/>
                  <a:pt x="3" y="2"/>
                </a:cubicBezTo>
                <a:cubicBezTo>
                  <a:pt x="2" y="1"/>
                  <a:pt x="3" y="1"/>
                  <a:pt x="2" y="1"/>
                </a:cubicBezTo>
                <a:cubicBezTo>
                  <a:pt x="2" y="1"/>
                  <a:pt x="2" y="1"/>
                  <a:pt x="2" y="1"/>
                </a:cubicBezTo>
                <a:cubicBezTo>
                  <a:pt x="2" y="0"/>
                  <a:pt x="1" y="0"/>
                  <a:pt x="1" y="0"/>
                </a:cubicBezTo>
                <a:cubicBezTo>
                  <a:pt x="1" y="1"/>
                  <a:pt x="1" y="0"/>
                  <a:pt x="1" y="1"/>
                </a:cubicBezTo>
                <a:cubicBezTo>
                  <a:pt x="2" y="2"/>
                  <a:pt x="1" y="1"/>
                  <a:pt x="1" y="1"/>
                </a:cubicBezTo>
                <a:cubicBezTo>
                  <a:pt x="0" y="1"/>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 name="Freeform 1028"/>
          <p:cNvSpPr>
            <a:spLocks/>
          </p:cNvSpPr>
          <p:nvPr/>
        </p:nvSpPr>
        <p:spPr bwMode="auto">
          <a:xfrm>
            <a:off x="3959989" y="2430095"/>
            <a:ext cx="13161" cy="11281"/>
          </a:xfrm>
          <a:custGeom>
            <a:avLst/>
            <a:gdLst/>
            <a:ahLst/>
            <a:cxnLst>
              <a:cxn ang="0">
                <a:pos x="2" y="1"/>
              </a:cxn>
              <a:cxn ang="0">
                <a:pos x="1" y="0"/>
              </a:cxn>
              <a:cxn ang="0">
                <a:pos x="1" y="1"/>
              </a:cxn>
              <a:cxn ang="0">
                <a:pos x="2" y="1"/>
              </a:cxn>
            </a:cxnLst>
            <a:rect l="0" t="0" r="r" b="b"/>
            <a:pathLst>
              <a:path w="2" h="2">
                <a:moveTo>
                  <a:pt x="2" y="1"/>
                </a:moveTo>
                <a:cubicBezTo>
                  <a:pt x="2" y="1"/>
                  <a:pt x="1" y="0"/>
                  <a:pt x="1" y="0"/>
                </a:cubicBezTo>
                <a:cubicBezTo>
                  <a:pt x="0" y="0"/>
                  <a:pt x="1" y="1"/>
                  <a:pt x="1" y="1"/>
                </a:cubicBezTo>
                <a:cubicBezTo>
                  <a:pt x="2" y="2"/>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 name="Freeform 1029"/>
          <p:cNvSpPr>
            <a:spLocks/>
          </p:cNvSpPr>
          <p:nvPr/>
        </p:nvSpPr>
        <p:spPr bwMode="auto">
          <a:xfrm>
            <a:off x="3959989" y="2441377"/>
            <a:ext cx="13161" cy="13161"/>
          </a:xfrm>
          <a:custGeom>
            <a:avLst/>
            <a:gdLst/>
            <a:ahLst/>
            <a:cxnLst>
              <a:cxn ang="0">
                <a:pos x="0" y="1"/>
              </a:cxn>
              <a:cxn ang="0">
                <a:pos x="2" y="1"/>
              </a:cxn>
              <a:cxn ang="0">
                <a:pos x="0" y="0"/>
              </a:cxn>
              <a:cxn ang="0">
                <a:pos x="0" y="1"/>
              </a:cxn>
            </a:cxnLst>
            <a:rect l="0" t="0" r="r" b="b"/>
            <a:pathLst>
              <a:path w="2" h="2">
                <a:moveTo>
                  <a:pt x="0" y="1"/>
                </a:moveTo>
                <a:cubicBezTo>
                  <a:pt x="1" y="2"/>
                  <a:pt x="2" y="2"/>
                  <a:pt x="2" y="1"/>
                </a:cubicBezTo>
                <a:cubicBezTo>
                  <a:pt x="1" y="1"/>
                  <a:pt x="1" y="1"/>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 name="Freeform 1030"/>
          <p:cNvSpPr>
            <a:spLocks/>
          </p:cNvSpPr>
          <p:nvPr/>
        </p:nvSpPr>
        <p:spPr bwMode="auto">
          <a:xfrm>
            <a:off x="3954348" y="2411293"/>
            <a:ext cx="18802" cy="13161"/>
          </a:xfrm>
          <a:custGeom>
            <a:avLst/>
            <a:gdLst/>
            <a:ahLst/>
            <a:cxnLst>
              <a:cxn ang="0">
                <a:pos x="2" y="1"/>
              </a:cxn>
              <a:cxn ang="0">
                <a:pos x="3" y="2"/>
              </a:cxn>
              <a:cxn ang="0">
                <a:pos x="3" y="2"/>
              </a:cxn>
              <a:cxn ang="0">
                <a:pos x="3" y="1"/>
              </a:cxn>
              <a:cxn ang="0">
                <a:pos x="2" y="1"/>
              </a:cxn>
              <a:cxn ang="0">
                <a:pos x="1" y="0"/>
              </a:cxn>
              <a:cxn ang="0">
                <a:pos x="1" y="1"/>
              </a:cxn>
              <a:cxn ang="0">
                <a:pos x="2" y="1"/>
              </a:cxn>
            </a:cxnLst>
            <a:rect l="0" t="0" r="r" b="b"/>
            <a:pathLst>
              <a:path w="3" h="2">
                <a:moveTo>
                  <a:pt x="2" y="1"/>
                </a:moveTo>
                <a:cubicBezTo>
                  <a:pt x="2" y="1"/>
                  <a:pt x="2" y="1"/>
                  <a:pt x="3" y="2"/>
                </a:cubicBezTo>
                <a:cubicBezTo>
                  <a:pt x="3" y="2"/>
                  <a:pt x="3" y="2"/>
                  <a:pt x="3" y="2"/>
                </a:cubicBezTo>
                <a:cubicBezTo>
                  <a:pt x="3" y="1"/>
                  <a:pt x="3" y="2"/>
                  <a:pt x="3" y="1"/>
                </a:cubicBezTo>
                <a:cubicBezTo>
                  <a:pt x="3" y="1"/>
                  <a:pt x="3" y="1"/>
                  <a:pt x="2" y="1"/>
                </a:cubicBezTo>
                <a:cubicBezTo>
                  <a:pt x="2" y="0"/>
                  <a:pt x="1" y="0"/>
                  <a:pt x="1" y="0"/>
                </a:cubicBezTo>
                <a:cubicBezTo>
                  <a:pt x="0" y="0"/>
                  <a:pt x="1" y="1"/>
                  <a:pt x="1" y="1"/>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 name="Freeform 1031"/>
          <p:cNvSpPr>
            <a:spLocks/>
          </p:cNvSpPr>
          <p:nvPr/>
        </p:nvSpPr>
        <p:spPr bwMode="auto">
          <a:xfrm>
            <a:off x="3973151" y="2411293"/>
            <a:ext cx="5641" cy="7521"/>
          </a:xfrm>
          <a:custGeom>
            <a:avLst/>
            <a:gdLst/>
            <a:ahLst/>
            <a:cxnLst>
              <a:cxn ang="0">
                <a:pos x="1" y="1"/>
              </a:cxn>
              <a:cxn ang="0">
                <a:pos x="1" y="0"/>
              </a:cxn>
              <a:cxn ang="0">
                <a:pos x="0" y="0"/>
              </a:cxn>
              <a:cxn ang="0">
                <a:pos x="1" y="1"/>
              </a:cxn>
            </a:cxnLst>
            <a:rect l="0" t="0" r="r" b="b"/>
            <a:pathLst>
              <a:path w="1" h="1">
                <a:moveTo>
                  <a:pt x="1" y="1"/>
                </a:moveTo>
                <a:cubicBezTo>
                  <a:pt x="1" y="1"/>
                  <a:pt x="1" y="1"/>
                  <a:pt x="1" y="0"/>
                </a:cubicBezTo>
                <a:cubicBezTo>
                  <a:pt x="0" y="0"/>
                  <a:pt x="0" y="0"/>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 name="Freeform 1033"/>
          <p:cNvSpPr>
            <a:spLocks/>
          </p:cNvSpPr>
          <p:nvPr/>
        </p:nvSpPr>
        <p:spPr bwMode="auto">
          <a:xfrm>
            <a:off x="4458246" y="2734690"/>
            <a:ext cx="13161" cy="5641"/>
          </a:xfrm>
          <a:custGeom>
            <a:avLst/>
            <a:gdLst/>
            <a:ahLst/>
            <a:cxnLst>
              <a:cxn ang="0">
                <a:pos x="1" y="0"/>
              </a:cxn>
              <a:cxn ang="0">
                <a:pos x="1" y="0"/>
              </a:cxn>
              <a:cxn ang="0">
                <a:pos x="1" y="1"/>
              </a:cxn>
              <a:cxn ang="0">
                <a:pos x="2" y="1"/>
              </a:cxn>
              <a:cxn ang="0">
                <a:pos x="2" y="0"/>
              </a:cxn>
              <a:cxn ang="0">
                <a:pos x="1" y="0"/>
              </a:cxn>
            </a:cxnLst>
            <a:rect l="0" t="0" r="r" b="b"/>
            <a:pathLst>
              <a:path w="2" h="1">
                <a:moveTo>
                  <a:pt x="1" y="0"/>
                </a:moveTo>
                <a:cubicBezTo>
                  <a:pt x="0" y="0"/>
                  <a:pt x="1" y="0"/>
                  <a:pt x="1" y="0"/>
                </a:cubicBezTo>
                <a:cubicBezTo>
                  <a:pt x="1" y="0"/>
                  <a:pt x="1" y="0"/>
                  <a:pt x="1" y="1"/>
                </a:cubicBezTo>
                <a:cubicBezTo>
                  <a:pt x="1" y="1"/>
                  <a:pt x="2" y="1"/>
                  <a:pt x="2" y="1"/>
                </a:cubicBezTo>
                <a:cubicBezTo>
                  <a:pt x="2" y="1"/>
                  <a:pt x="2" y="0"/>
                  <a:pt x="2"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 name="Freeform 1035"/>
          <p:cNvSpPr>
            <a:spLocks/>
          </p:cNvSpPr>
          <p:nvPr/>
        </p:nvSpPr>
        <p:spPr bwMode="auto">
          <a:xfrm>
            <a:off x="4482688" y="2691445"/>
            <a:ext cx="13161" cy="13161"/>
          </a:xfrm>
          <a:custGeom>
            <a:avLst/>
            <a:gdLst/>
            <a:ahLst/>
            <a:cxnLst>
              <a:cxn ang="0">
                <a:pos x="1" y="1"/>
              </a:cxn>
              <a:cxn ang="0">
                <a:pos x="1" y="1"/>
              </a:cxn>
              <a:cxn ang="0">
                <a:pos x="1" y="1"/>
              </a:cxn>
              <a:cxn ang="0">
                <a:pos x="1" y="1"/>
              </a:cxn>
            </a:cxnLst>
            <a:rect l="0" t="0" r="r" b="b"/>
            <a:pathLst>
              <a:path w="2" h="2">
                <a:moveTo>
                  <a:pt x="1" y="1"/>
                </a:moveTo>
                <a:cubicBezTo>
                  <a:pt x="2" y="1"/>
                  <a:pt x="1" y="1"/>
                  <a:pt x="1" y="1"/>
                </a:cubicBezTo>
                <a:cubicBezTo>
                  <a:pt x="1" y="0"/>
                  <a:pt x="1" y="0"/>
                  <a:pt x="1" y="1"/>
                </a:cubicBezTo>
                <a:cubicBezTo>
                  <a:pt x="0"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 name="Freeform 1038"/>
          <p:cNvSpPr>
            <a:spLocks/>
          </p:cNvSpPr>
          <p:nvPr/>
        </p:nvSpPr>
        <p:spPr bwMode="auto">
          <a:xfrm>
            <a:off x="4501491" y="2751612"/>
            <a:ext cx="5641" cy="7521"/>
          </a:xfrm>
          <a:custGeom>
            <a:avLst/>
            <a:gdLst/>
            <a:ahLst/>
            <a:cxnLst>
              <a:cxn ang="0">
                <a:pos x="0" y="1"/>
              </a:cxn>
              <a:cxn ang="0">
                <a:pos x="1" y="1"/>
              </a:cxn>
              <a:cxn ang="0">
                <a:pos x="1" y="1"/>
              </a:cxn>
              <a:cxn ang="0">
                <a:pos x="0" y="1"/>
              </a:cxn>
            </a:cxnLst>
            <a:rect l="0" t="0" r="r" b="b"/>
            <a:pathLst>
              <a:path w="1" h="1">
                <a:moveTo>
                  <a:pt x="0" y="1"/>
                </a:moveTo>
                <a:cubicBezTo>
                  <a:pt x="0" y="1"/>
                  <a:pt x="1" y="1"/>
                  <a:pt x="1" y="1"/>
                </a:cubicBezTo>
                <a:cubicBezTo>
                  <a:pt x="1" y="1"/>
                  <a:pt x="1" y="1"/>
                  <a:pt x="1" y="1"/>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 name="Freeform 1040"/>
          <p:cNvSpPr>
            <a:spLocks/>
          </p:cNvSpPr>
          <p:nvPr/>
        </p:nvSpPr>
        <p:spPr bwMode="auto">
          <a:xfrm>
            <a:off x="4610543" y="2721528"/>
            <a:ext cx="11281" cy="13161"/>
          </a:xfrm>
          <a:custGeom>
            <a:avLst/>
            <a:gdLst/>
            <a:ahLst/>
            <a:cxnLst>
              <a:cxn ang="0">
                <a:pos x="2" y="2"/>
              </a:cxn>
              <a:cxn ang="0">
                <a:pos x="2" y="1"/>
              </a:cxn>
              <a:cxn ang="0">
                <a:pos x="1" y="1"/>
              </a:cxn>
              <a:cxn ang="0">
                <a:pos x="1" y="1"/>
              </a:cxn>
              <a:cxn ang="0">
                <a:pos x="2" y="2"/>
              </a:cxn>
            </a:cxnLst>
            <a:rect l="0" t="0" r="r" b="b"/>
            <a:pathLst>
              <a:path w="2" h="2">
                <a:moveTo>
                  <a:pt x="2" y="2"/>
                </a:moveTo>
                <a:cubicBezTo>
                  <a:pt x="2" y="2"/>
                  <a:pt x="2" y="2"/>
                  <a:pt x="2" y="1"/>
                </a:cubicBezTo>
                <a:cubicBezTo>
                  <a:pt x="2" y="1"/>
                  <a:pt x="1" y="1"/>
                  <a:pt x="1" y="1"/>
                </a:cubicBezTo>
                <a:cubicBezTo>
                  <a:pt x="0" y="0"/>
                  <a:pt x="1" y="1"/>
                  <a:pt x="1" y="1"/>
                </a:cubicBezTo>
                <a:cubicBezTo>
                  <a:pt x="0" y="2"/>
                  <a:pt x="1"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 name="Freeform 1041"/>
          <p:cNvSpPr>
            <a:spLocks/>
          </p:cNvSpPr>
          <p:nvPr/>
        </p:nvSpPr>
        <p:spPr bwMode="auto">
          <a:xfrm>
            <a:off x="4537215" y="2734690"/>
            <a:ext cx="13161" cy="5641"/>
          </a:xfrm>
          <a:custGeom>
            <a:avLst/>
            <a:gdLst/>
            <a:ahLst/>
            <a:cxnLst>
              <a:cxn ang="0">
                <a:pos x="0" y="1"/>
              </a:cxn>
              <a:cxn ang="0">
                <a:pos x="0" y="1"/>
              </a:cxn>
              <a:cxn ang="0">
                <a:pos x="1" y="1"/>
              </a:cxn>
              <a:cxn ang="0">
                <a:pos x="1" y="0"/>
              </a:cxn>
              <a:cxn ang="0">
                <a:pos x="0" y="1"/>
              </a:cxn>
            </a:cxnLst>
            <a:rect l="0" t="0" r="r" b="b"/>
            <a:pathLst>
              <a:path w="2" h="1">
                <a:moveTo>
                  <a:pt x="0" y="1"/>
                </a:moveTo>
                <a:cubicBezTo>
                  <a:pt x="0" y="1"/>
                  <a:pt x="0" y="1"/>
                  <a:pt x="0" y="1"/>
                </a:cubicBezTo>
                <a:cubicBezTo>
                  <a:pt x="1" y="0"/>
                  <a:pt x="1" y="0"/>
                  <a:pt x="1" y="1"/>
                </a:cubicBezTo>
                <a:cubicBezTo>
                  <a:pt x="2" y="1"/>
                  <a:pt x="1" y="0"/>
                  <a:pt x="1"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 name="Freeform 1043"/>
          <p:cNvSpPr>
            <a:spLocks/>
          </p:cNvSpPr>
          <p:nvPr/>
        </p:nvSpPr>
        <p:spPr bwMode="auto">
          <a:xfrm>
            <a:off x="3886661" y="1961922"/>
            <a:ext cx="48886" cy="24443"/>
          </a:xfrm>
          <a:custGeom>
            <a:avLst/>
            <a:gdLst/>
            <a:ahLst/>
            <a:cxnLst>
              <a:cxn ang="0">
                <a:pos x="3" y="3"/>
              </a:cxn>
              <a:cxn ang="0">
                <a:pos x="7" y="1"/>
              </a:cxn>
              <a:cxn ang="0">
                <a:pos x="4" y="2"/>
              </a:cxn>
              <a:cxn ang="0">
                <a:pos x="3" y="3"/>
              </a:cxn>
            </a:cxnLst>
            <a:rect l="0" t="0" r="r" b="b"/>
            <a:pathLst>
              <a:path w="8" h="4">
                <a:moveTo>
                  <a:pt x="3" y="3"/>
                </a:moveTo>
                <a:cubicBezTo>
                  <a:pt x="3" y="3"/>
                  <a:pt x="5" y="3"/>
                  <a:pt x="7" y="1"/>
                </a:cubicBezTo>
                <a:cubicBezTo>
                  <a:pt x="8" y="0"/>
                  <a:pt x="8" y="0"/>
                  <a:pt x="4" y="2"/>
                </a:cubicBezTo>
                <a:cubicBezTo>
                  <a:pt x="0" y="4"/>
                  <a:pt x="3"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 name="Freeform 1044"/>
          <p:cNvSpPr>
            <a:spLocks/>
          </p:cNvSpPr>
          <p:nvPr/>
        </p:nvSpPr>
        <p:spPr bwMode="auto">
          <a:xfrm>
            <a:off x="4488329" y="1420421"/>
            <a:ext cx="329037" cy="231266"/>
          </a:xfrm>
          <a:custGeom>
            <a:avLst/>
            <a:gdLst/>
            <a:ahLst/>
            <a:cxnLst>
              <a:cxn ang="0">
                <a:pos x="4" y="10"/>
              </a:cxn>
              <a:cxn ang="0">
                <a:pos x="6" y="8"/>
              </a:cxn>
              <a:cxn ang="0">
                <a:pos x="6" y="10"/>
              </a:cxn>
              <a:cxn ang="0">
                <a:pos x="6" y="12"/>
              </a:cxn>
              <a:cxn ang="0">
                <a:pos x="4" y="14"/>
              </a:cxn>
              <a:cxn ang="0">
                <a:pos x="11" y="17"/>
              </a:cxn>
              <a:cxn ang="0">
                <a:pos x="14" y="20"/>
              </a:cxn>
              <a:cxn ang="0">
                <a:pos x="16" y="19"/>
              </a:cxn>
              <a:cxn ang="0">
                <a:pos x="19" y="18"/>
              </a:cxn>
              <a:cxn ang="0">
                <a:pos x="18" y="17"/>
              </a:cxn>
              <a:cxn ang="0">
                <a:pos x="20" y="15"/>
              </a:cxn>
              <a:cxn ang="0">
                <a:pos x="22" y="14"/>
              </a:cxn>
              <a:cxn ang="0">
                <a:pos x="25" y="17"/>
              </a:cxn>
              <a:cxn ang="0">
                <a:pos x="29" y="15"/>
              </a:cxn>
              <a:cxn ang="0">
                <a:pos x="30" y="18"/>
              </a:cxn>
              <a:cxn ang="0">
                <a:pos x="25" y="20"/>
              </a:cxn>
              <a:cxn ang="0">
                <a:pos x="16" y="21"/>
              </a:cxn>
              <a:cxn ang="0">
                <a:pos x="15" y="25"/>
              </a:cxn>
              <a:cxn ang="0">
                <a:pos x="19" y="25"/>
              </a:cxn>
              <a:cxn ang="0">
                <a:pos x="25" y="24"/>
              </a:cxn>
              <a:cxn ang="0">
                <a:pos x="31" y="23"/>
              </a:cxn>
              <a:cxn ang="0">
                <a:pos x="29" y="25"/>
              </a:cxn>
              <a:cxn ang="0">
                <a:pos x="25" y="27"/>
              </a:cxn>
              <a:cxn ang="0">
                <a:pos x="26" y="28"/>
              </a:cxn>
              <a:cxn ang="0">
                <a:pos x="21" y="27"/>
              </a:cxn>
              <a:cxn ang="0">
                <a:pos x="16" y="27"/>
              </a:cxn>
              <a:cxn ang="0">
                <a:pos x="23" y="33"/>
              </a:cxn>
              <a:cxn ang="0">
                <a:pos x="27" y="32"/>
              </a:cxn>
              <a:cxn ang="0">
                <a:pos x="27" y="33"/>
              </a:cxn>
              <a:cxn ang="0">
                <a:pos x="28" y="37"/>
              </a:cxn>
              <a:cxn ang="0">
                <a:pos x="32" y="36"/>
              </a:cxn>
              <a:cxn ang="0">
                <a:pos x="33" y="34"/>
              </a:cxn>
              <a:cxn ang="0">
                <a:pos x="35" y="29"/>
              </a:cxn>
              <a:cxn ang="0">
                <a:pos x="39" y="24"/>
              </a:cxn>
              <a:cxn ang="0">
                <a:pos x="42" y="20"/>
              </a:cxn>
              <a:cxn ang="0">
                <a:pos x="44" y="17"/>
              </a:cxn>
              <a:cxn ang="0">
                <a:pos x="47" y="16"/>
              </a:cxn>
              <a:cxn ang="0">
                <a:pos x="51" y="15"/>
              </a:cxn>
              <a:cxn ang="0">
                <a:pos x="53" y="15"/>
              </a:cxn>
              <a:cxn ang="0">
                <a:pos x="49" y="12"/>
              </a:cxn>
              <a:cxn ang="0">
                <a:pos x="44" y="10"/>
              </a:cxn>
              <a:cxn ang="0">
                <a:pos x="41" y="8"/>
              </a:cxn>
              <a:cxn ang="0">
                <a:pos x="36" y="6"/>
              </a:cxn>
              <a:cxn ang="0">
                <a:pos x="35" y="5"/>
              </a:cxn>
              <a:cxn ang="0">
                <a:pos x="31" y="2"/>
              </a:cxn>
              <a:cxn ang="0">
                <a:pos x="28" y="0"/>
              </a:cxn>
              <a:cxn ang="0">
                <a:pos x="26" y="2"/>
              </a:cxn>
              <a:cxn ang="0">
                <a:pos x="28" y="9"/>
              </a:cxn>
              <a:cxn ang="0">
                <a:pos x="29" y="12"/>
              </a:cxn>
              <a:cxn ang="0">
                <a:pos x="26" y="10"/>
              </a:cxn>
              <a:cxn ang="0">
                <a:pos x="25" y="7"/>
              </a:cxn>
              <a:cxn ang="0">
                <a:pos x="21" y="3"/>
              </a:cxn>
              <a:cxn ang="0">
                <a:pos x="17" y="5"/>
              </a:cxn>
              <a:cxn ang="0">
                <a:pos x="17" y="8"/>
              </a:cxn>
              <a:cxn ang="0">
                <a:pos x="14" y="6"/>
              </a:cxn>
              <a:cxn ang="0">
                <a:pos x="10" y="5"/>
              </a:cxn>
              <a:cxn ang="0">
                <a:pos x="17" y="2"/>
              </a:cxn>
              <a:cxn ang="0">
                <a:pos x="10" y="3"/>
              </a:cxn>
              <a:cxn ang="0">
                <a:pos x="8" y="3"/>
              </a:cxn>
              <a:cxn ang="0">
                <a:pos x="4" y="3"/>
              </a:cxn>
              <a:cxn ang="0">
                <a:pos x="2" y="4"/>
              </a:cxn>
              <a:cxn ang="0">
                <a:pos x="1" y="6"/>
              </a:cxn>
            </a:cxnLst>
            <a:rect l="0" t="0" r="r" b="b"/>
            <a:pathLst>
              <a:path w="54" h="38">
                <a:moveTo>
                  <a:pt x="2" y="8"/>
                </a:moveTo>
                <a:cubicBezTo>
                  <a:pt x="2" y="8"/>
                  <a:pt x="3" y="9"/>
                  <a:pt x="3" y="9"/>
                </a:cubicBezTo>
                <a:cubicBezTo>
                  <a:pt x="3" y="10"/>
                  <a:pt x="3" y="10"/>
                  <a:pt x="4" y="10"/>
                </a:cubicBezTo>
                <a:cubicBezTo>
                  <a:pt x="4" y="10"/>
                  <a:pt x="5" y="10"/>
                  <a:pt x="5" y="10"/>
                </a:cubicBezTo>
                <a:cubicBezTo>
                  <a:pt x="6" y="9"/>
                  <a:pt x="5" y="9"/>
                  <a:pt x="5" y="8"/>
                </a:cubicBezTo>
                <a:cubicBezTo>
                  <a:pt x="5" y="8"/>
                  <a:pt x="6" y="8"/>
                  <a:pt x="6" y="8"/>
                </a:cubicBezTo>
                <a:cubicBezTo>
                  <a:pt x="6" y="8"/>
                  <a:pt x="6" y="8"/>
                  <a:pt x="7" y="8"/>
                </a:cubicBezTo>
                <a:cubicBezTo>
                  <a:pt x="8" y="8"/>
                  <a:pt x="8" y="8"/>
                  <a:pt x="7" y="9"/>
                </a:cubicBezTo>
                <a:cubicBezTo>
                  <a:pt x="7" y="9"/>
                  <a:pt x="6" y="10"/>
                  <a:pt x="6" y="10"/>
                </a:cubicBezTo>
                <a:cubicBezTo>
                  <a:pt x="5" y="11"/>
                  <a:pt x="7" y="11"/>
                  <a:pt x="8" y="12"/>
                </a:cubicBezTo>
                <a:cubicBezTo>
                  <a:pt x="9" y="12"/>
                  <a:pt x="8" y="12"/>
                  <a:pt x="8" y="12"/>
                </a:cubicBezTo>
                <a:cubicBezTo>
                  <a:pt x="8" y="13"/>
                  <a:pt x="6" y="12"/>
                  <a:pt x="6" y="12"/>
                </a:cubicBezTo>
                <a:cubicBezTo>
                  <a:pt x="5" y="12"/>
                  <a:pt x="4" y="12"/>
                  <a:pt x="3" y="12"/>
                </a:cubicBezTo>
                <a:cubicBezTo>
                  <a:pt x="2" y="12"/>
                  <a:pt x="3" y="12"/>
                  <a:pt x="4" y="13"/>
                </a:cubicBezTo>
                <a:cubicBezTo>
                  <a:pt x="4" y="13"/>
                  <a:pt x="4" y="14"/>
                  <a:pt x="4" y="14"/>
                </a:cubicBezTo>
                <a:cubicBezTo>
                  <a:pt x="4" y="14"/>
                  <a:pt x="6" y="15"/>
                  <a:pt x="8" y="16"/>
                </a:cubicBezTo>
                <a:cubicBezTo>
                  <a:pt x="10" y="17"/>
                  <a:pt x="10" y="17"/>
                  <a:pt x="11" y="16"/>
                </a:cubicBezTo>
                <a:cubicBezTo>
                  <a:pt x="12" y="16"/>
                  <a:pt x="11" y="17"/>
                  <a:pt x="11" y="17"/>
                </a:cubicBezTo>
                <a:cubicBezTo>
                  <a:pt x="11" y="17"/>
                  <a:pt x="9" y="17"/>
                  <a:pt x="8" y="17"/>
                </a:cubicBezTo>
                <a:cubicBezTo>
                  <a:pt x="7" y="17"/>
                  <a:pt x="9" y="19"/>
                  <a:pt x="10" y="20"/>
                </a:cubicBezTo>
                <a:cubicBezTo>
                  <a:pt x="11" y="20"/>
                  <a:pt x="14" y="21"/>
                  <a:pt x="14" y="20"/>
                </a:cubicBezTo>
                <a:cubicBezTo>
                  <a:pt x="15" y="20"/>
                  <a:pt x="15" y="20"/>
                  <a:pt x="15" y="20"/>
                </a:cubicBezTo>
                <a:cubicBezTo>
                  <a:pt x="15" y="19"/>
                  <a:pt x="15" y="20"/>
                  <a:pt x="15" y="20"/>
                </a:cubicBezTo>
                <a:cubicBezTo>
                  <a:pt x="16" y="20"/>
                  <a:pt x="16" y="20"/>
                  <a:pt x="16" y="19"/>
                </a:cubicBezTo>
                <a:cubicBezTo>
                  <a:pt x="16" y="19"/>
                  <a:pt x="17" y="19"/>
                  <a:pt x="17" y="19"/>
                </a:cubicBezTo>
                <a:cubicBezTo>
                  <a:pt x="18" y="19"/>
                  <a:pt x="17" y="19"/>
                  <a:pt x="17" y="18"/>
                </a:cubicBezTo>
                <a:cubicBezTo>
                  <a:pt x="17" y="18"/>
                  <a:pt x="18" y="18"/>
                  <a:pt x="19" y="18"/>
                </a:cubicBezTo>
                <a:cubicBezTo>
                  <a:pt x="19" y="19"/>
                  <a:pt x="19" y="18"/>
                  <a:pt x="20" y="18"/>
                </a:cubicBezTo>
                <a:cubicBezTo>
                  <a:pt x="20" y="18"/>
                  <a:pt x="19" y="17"/>
                  <a:pt x="19" y="17"/>
                </a:cubicBezTo>
                <a:cubicBezTo>
                  <a:pt x="18" y="17"/>
                  <a:pt x="18" y="17"/>
                  <a:pt x="18" y="17"/>
                </a:cubicBezTo>
                <a:cubicBezTo>
                  <a:pt x="19" y="17"/>
                  <a:pt x="19" y="17"/>
                  <a:pt x="19" y="16"/>
                </a:cubicBezTo>
                <a:cubicBezTo>
                  <a:pt x="19" y="16"/>
                  <a:pt x="19" y="15"/>
                  <a:pt x="19" y="15"/>
                </a:cubicBezTo>
                <a:cubicBezTo>
                  <a:pt x="19" y="14"/>
                  <a:pt x="20" y="15"/>
                  <a:pt x="20" y="15"/>
                </a:cubicBezTo>
                <a:cubicBezTo>
                  <a:pt x="21" y="15"/>
                  <a:pt x="21" y="16"/>
                  <a:pt x="21" y="16"/>
                </a:cubicBezTo>
                <a:cubicBezTo>
                  <a:pt x="22" y="16"/>
                  <a:pt x="22" y="15"/>
                  <a:pt x="22" y="15"/>
                </a:cubicBezTo>
                <a:cubicBezTo>
                  <a:pt x="23" y="15"/>
                  <a:pt x="23" y="16"/>
                  <a:pt x="22" y="14"/>
                </a:cubicBezTo>
                <a:cubicBezTo>
                  <a:pt x="22" y="13"/>
                  <a:pt x="23" y="13"/>
                  <a:pt x="23" y="13"/>
                </a:cubicBezTo>
                <a:cubicBezTo>
                  <a:pt x="24" y="14"/>
                  <a:pt x="23" y="16"/>
                  <a:pt x="23" y="16"/>
                </a:cubicBezTo>
                <a:cubicBezTo>
                  <a:pt x="23" y="17"/>
                  <a:pt x="24" y="17"/>
                  <a:pt x="25" y="17"/>
                </a:cubicBezTo>
                <a:cubicBezTo>
                  <a:pt x="26" y="17"/>
                  <a:pt x="26" y="17"/>
                  <a:pt x="27" y="17"/>
                </a:cubicBezTo>
                <a:cubicBezTo>
                  <a:pt x="27" y="17"/>
                  <a:pt x="27" y="17"/>
                  <a:pt x="28" y="16"/>
                </a:cubicBezTo>
                <a:cubicBezTo>
                  <a:pt x="28" y="16"/>
                  <a:pt x="28" y="15"/>
                  <a:pt x="29" y="15"/>
                </a:cubicBezTo>
                <a:cubicBezTo>
                  <a:pt x="29" y="14"/>
                  <a:pt x="29" y="15"/>
                  <a:pt x="30" y="15"/>
                </a:cubicBezTo>
                <a:cubicBezTo>
                  <a:pt x="31" y="15"/>
                  <a:pt x="29" y="16"/>
                  <a:pt x="29" y="17"/>
                </a:cubicBezTo>
                <a:cubicBezTo>
                  <a:pt x="28" y="18"/>
                  <a:pt x="29" y="18"/>
                  <a:pt x="30" y="18"/>
                </a:cubicBezTo>
                <a:cubicBezTo>
                  <a:pt x="31" y="18"/>
                  <a:pt x="30" y="18"/>
                  <a:pt x="29" y="18"/>
                </a:cubicBezTo>
                <a:cubicBezTo>
                  <a:pt x="29" y="18"/>
                  <a:pt x="27" y="18"/>
                  <a:pt x="26" y="19"/>
                </a:cubicBezTo>
                <a:cubicBezTo>
                  <a:pt x="25" y="19"/>
                  <a:pt x="25" y="19"/>
                  <a:pt x="25" y="20"/>
                </a:cubicBezTo>
                <a:cubicBezTo>
                  <a:pt x="25" y="20"/>
                  <a:pt x="24" y="20"/>
                  <a:pt x="24" y="20"/>
                </a:cubicBezTo>
                <a:cubicBezTo>
                  <a:pt x="24" y="20"/>
                  <a:pt x="18" y="22"/>
                  <a:pt x="17" y="22"/>
                </a:cubicBezTo>
                <a:cubicBezTo>
                  <a:pt x="17" y="22"/>
                  <a:pt x="16" y="22"/>
                  <a:pt x="16" y="21"/>
                </a:cubicBezTo>
                <a:cubicBezTo>
                  <a:pt x="16" y="21"/>
                  <a:pt x="15" y="21"/>
                  <a:pt x="14" y="22"/>
                </a:cubicBezTo>
                <a:cubicBezTo>
                  <a:pt x="14" y="22"/>
                  <a:pt x="14" y="23"/>
                  <a:pt x="14" y="23"/>
                </a:cubicBezTo>
                <a:cubicBezTo>
                  <a:pt x="14" y="23"/>
                  <a:pt x="14" y="24"/>
                  <a:pt x="15" y="25"/>
                </a:cubicBezTo>
                <a:cubicBezTo>
                  <a:pt x="15" y="25"/>
                  <a:pt x="16" y="25"/>
                  <a:pt x="16" y="25"/>
                </a:cubicBezTo>
                <a:cubicBezTo>
                  <a:pt x="16" y="25"/>
                  <a:pt x="17" y="25"/>
                  <a:pt x="17" y="25"/>
                </a:cubicBezTo>
                <a:cubicBezTo>
                  <a:pt x="17" y="25"/>
                  <a:pt x="19" y="25"/>
                  <a:pt x="19" y="25"/>
                </a:cubicBezTo>
                <a:cubicBezTo>
                  <a:pt x="20" y="25"/>
                  <a:pt x="20" y="25"/>
                  <a:pt x="21" y="25"/>
                </a:cubicBezTo>
                <a:cubicBezTo>
                  <a:pt x="21" y="25"/>
                  <a:pt x="22" y="24"/>
                  <a:pt x="23" y="24"/>
                </a:cubicBezTo>
                <a:cubicBezTo>
                  <a:pt x="24" y="23"/>
                  <a:pt x="24" y="24"/>
                  <a:pt x="25" y="24"/>
                </a:cubicBezTo>
                <a:cubicBezTo>
                  <a:pt x="26" y="24"/>
                  <a:pt x="29" y="24"/>
                  <a:pt x="29" y="24"/>
                </a:cubicBezTo>
                <a:cubicBezTo>
                  <a:pt x="30" y="24"/>
                  <a:pt x="30" y="23"/>
                  <a:pt x="31" y="23"/>
                </a:cubicBezTo>
                <a:cubicBezTo>
                  <a:pt x="32" y="23"/>
                  <a:pt x="31" y="23"/>
                  <a:pt x="31" y="23"/>
                </a:cubicBezTo>
                <a:cubicBezTo>
                  <a:pt x="30" y="24"/>
                  <a:pt x="30" y="24"/>
                  <a:pt x="31" y="24"/>
                </a:cubicBezTo>
                <a:cubicBezTo>
                  <a:pt x="32" y="25"/>
                  <a:pt x="31" y="25"/>
                  <a:pt x="31" y="25"/>
                </a:cubicBezTo>
                <a:cubicBezTo>
                  <a:pt x="31" y="25"/>
                  <a:pt x="30" y="25"/>
                  <a:pt x="29" y="25"/>
                </a:cubicBezTo>
                <a:cubicBezTo>
                  <a:pt x="28" y="25"/>
                  <a:pt x="21" y="26"/>
                  <a:pt x="20" y="26"/>
                </a:cubicBezTo>
                <a:cubicBezTo>
                  <a:pt x="19" y="26"/>
                  <a:pt x="21" y="27"/>
                  <a:pt x="22" y="26"/>
                </a:cubicBezTo>
                <a:cubicBezTo>
                  <a:pt x="23" y="26"/>
                  <a:pt x="25" y="27"/>
                  <a:pt x="25" y="27"/>
                </a:cubicBezTo>
                <a:cubicBezTo>
                  <a:pt x="25" y="27"/>
                  <a:pt x="27" y="27"/>
                  <a:pt x="27" y="28"/>
                </a:cubicBezTo>
                <a:cubicBezTo>
                  <a:pt x="28" y="28"/>
                  <a:pt x="28" y="28"/>
                  <a:pt x="27" y="28"/>
                </a:cubicBezTo>
                <a:cubicBezTo>
                  <a:pt x="27" y="29"/>
                  <a:pt x="27" y="28"/>
                  <a:pt x="26" y="28"/>
                </a:cubicBezTo>
                <a:cubicBezTo>
                  <a:pt x="26" y="27"/>
                  <a:pt x="25" y="27"/>
                  <a:pt x="25" y="27"/>
                </a:cubicBezTo>
                <a:cubicBezTo>
                  <a:pt x="24" y="27"/>
                  <a:pt x="23" y="27"/>
                  <a:pt x="22" y="27"/>
                </a:cubicBezTo>
                <a:cubicBezTo>
                  <a:pt x="21" y="27"/>
                  <a:pt x="21" y="27"/>
                  <a:pt x="21" y="27"/>
                </a:cubicBezTo>
                <a:cubicBezTo>
                  <a:pt x="20" y="27"/>
                  <a:pt x="20" y="27"/>
                  <a:pt x="20" y="28"/>
                </a:cubicBezTo>
                <a:cubicBezTo>
                  <a:pt x="19" y="28"/>
                  <a:pt x="19" y="28"/>
                  <a:pt x="19" y="27"/>
                </a:cubicBezTo>
                <a:cubicBezTo>
                  <a:pt x="19" y="27"/>
                  <a:pt x="17" y="27"/>
                  <a:pt x="16" y="27"/>
                </a:cubicBezTo>
                <a:cubicBezTo>
                  <a:pt x="15" y="28"/>
                  <a:pt x="16" y="29"/>
                  <a:pt x="17" y="30"/>
                </a:cubicBezTo>
                <a:cubicBezTo>
                  <a:pt x="18" y="31"/>
                  <a:pt x="19" y="31"/>
                  <a:pt x="20" y="31"/>
                </a:cubicBezTo>
                <a:cubicBezTo>
                  <a:pt x="21" y="31"/>
                  <a:pt x="22" y="32"/>
                  <a:pt x="23" y="33"/>
                </a:cubicBezTo>
                <a:cubicBezTo>
                  <a:pt x="24" y="33"/>
                  <a:pt x="25" y="33"/>
                  <a:pt x="26" y="33"/>
                </a:cubicBezTo>
                <a:cubicBezTo>
                  <a:pt x="26" y="32"/>
                  <a:pt x="26" y="32"/>
                  <a:pt x="26" y="32"/>
                </a:cubicBezTo>
                <a:cubicBezTo>
                  <a:pt x="26" y="32"/>
                  <a:pt x="26" y="32"/>
                  <a:pt x="27" y="32"/>
                </a:cubicBezTo>
                <a:cubicBezTo>
                  <a:pt x="27" y="32"/>
                  <a:pt x="27" y="33"/>
                  <a:pt x="28" y="33"/>
                </a:cubicBezTo>
                <a:cubicBezTo>
                  <a:pt x="29" y="33"/>
                  <a:pt x="28" y="33"/>
                  <a:pt x="28" y="33"/>
                </a:cubicBezTo>
                <a:cubicBezTo>
                  <a:pt x="27" y="34"/>
                  <a:pt x="27" y="33"/>
                  <a:pt x="27" y="33"/>
                </a:cubicBezTo>
                <a:cubicBezTo>
                  <a:pt x="27" y="33"/>
                  <a:pt x="25" y="34"/>
                  <a:pt x="24" y="34"/>
                </a:cubicBezTo>
                <a:cubicBezTo>
                  <a:pt x="23" y="34"/>
                  <a:pt x="27" y="36"/>
                  <a:pt x="27" y="36"/>
                </a:cubicBezTo>
                <a:cubicBezTo>
                  <a:pt x="28" y="36"/>
                  <a:pt x="28" y="36"/>
                  <a:pt x="28" y="37"/>
                </a:cubicBezTo>
                <a:cubicBezTo>
                  <a:pt x="28" y="37"/>
                  <a:pt x="28" y="37"/>
                  <a:pt x="28" y="37"/>
                </a:cubicBezTo>
                <a:cubicBezTo>
                  <a:pt x="29" y="37"/>
                  <a:pt x="29" y="37"/>
                  <a:pt x="30" y="37"/>
                </a:cubicBezTo>
                <a:cubicBezTo>
                  <a:pt x="30" y="38"/>
                  <a:pt x="31" y="37"/>
                  <a:pt x="32" y="36"/>
                </a:cubicBezTo>
                <a:cubicBezTo>
                  <a:pt x="32" y="36"/>
                  <a:pt x="32" y="35"/>
                  <a:pt x="31" y="35"/>
                </a:cubicBezTo>
                <a:cubicBezTo>
                  <a:pt x="31" y="35"/>
                  <a:pt x="32" y="35"/>
                  <a:pt x="32" y="34"/>
                </a:cubicBezTo>
                <a:cubicBezTo>
                  <a:pt x="32" y="34"/>
                  <a:pt x="32" y="34"/>
                  <a:pt x="33" y="34"/>
                </a:cubicBezTo>
                <a:cubicBezTo>
                  <a:pt x="33" y="34"/>
                  <a:pt x="33" y="33"/>
                  <a:pt x="32" y="33"/>
                </a:cubicBezTo>
                <a:cubicBezTo>
                  <a:pt x="32" y="32"/>
                  <a:pt x="33" y="32"/>
                  <a:pt x="33" y="32"/>
                </a:cubicBezTo>
                <a:cubicBezTo>
                  <a:pt x="33" y="32"/>
                  <a:pt x="34" y="30"/>
                  <a:pt x="35" y="29"/>
                </a:cubicBezTo>
                <a:cubicBezTo>
                  <a:pt x="35" y="27"/>
                  <a:pt x="36" y="28"/>
                  <a:pt x="37" y="28"/>
                </a:cubicBezTo>
                <a:cubicBezTo>
                  <a:pt x="38" y="27"/>
                  <a:pt x="38" y="27"/>
                  <a:pt x="38" y="26"/>
                </a:cubicBezTo>
                <a:cubicBezTo>
                  <a:pt x="38" y="26"/>
                  <a:pt x="39" y="25"/>
                  <a:pt x="39" y="24"/>
                </a:cubicBezTo>
                <a:cubicBezTo>
                  <a:pt x="39" y="24"/>
                  <a:pt x="39" y="23"/>
                  <a:pt x="39" y="22"/>
                </a:cubicBezTo>
                <a:cubicBezTo>
                  <a:pt x="39" y="21"/>
                  <a:pt x="41" y="22"/>
                  <a:pt x="42" y="22"/>
                </a:cubicBezTo>
                <a:cubicBezTo>
                  <a:pt x="42" y="21"/>
                  <a:pt x="42" y="20"/>
                  <a:pt x="42" y="20"/>
                </a:cubicBezTo>
                <a:cubicBezTo>
                  <a:pt x="41" y="19"/>
                  <a:pt x="41" y="19"/>
                  <a:pt x="42" y="19"/>
                </a:cubicBezTo>
                <a:cubicBezTo>
                  <a:pt x="42" y="19"/>
                  <a:pt x="42" y="18"/>
                  <a:pt x="42" y="18"/>
                </a:cubicBezTo>
                <a:cubicBezTo>
                  <a:pt x="41" y="17"/>
                  <a:pt x="44" y="17"/>
                  <a:pt x="44" y="17"/>
                </a:cubicBezTo>
                <a:cubicBezTo>
                  <a:pt x="45" y="17"/>
                  <a:pt x="45" y="17"/>
                  <a:pt x="45" y="16"/>
                </a:cubicBezTo>
                <a:cubicBezTo>
                  <a:pt x="45" y="15"/>
                  <a:pt x="46" y="16"/>
                  <a:pt x="46" y="16"/>
                </a:cubicBezTo>
                <a:cubicBezTo>
                  <a:pt x="47" y="16"/>
                  <a:pt x="47" y="16"/>
                  <a:pt x="47" y="16"/>
                </a:cubicBezTo>
                <a:cubicBezTo>
                  <a:pt x="47" y="15"/>
                  <a:pt x="48" y="15"/>
                  <a:pt x="48" y="15"/>
                </a:cubicBezTo>
                <a:cubicBezTo>
                  <a:pt x="49" y="16"/>
                  <a:pt x="50" y="15"/>
                  <a:pt x="50" y="15"/>
                </a:cubicBezTo>
                <a:cubicBezTo>
                  <a:pt x="50" y="15"/>
                  <a:pt x="51" y="15"/>
                  <a:pt x="51" y="15"/>
                </a:cubicBezTo>
                <a:cubicBezTo>
                  <a:pt x="52" y="16"/>
                  <a:pt x="52" y="15"/>
                  <a:pt x="52" y="15"/>
                </a:cubicBezTo>
                <a:cubicBezTo>
                  <a:pt x="52" y="15"/>
                  <a:pt x="53" y="15"/>
                  <a:pt x="53" y="15"/>
                </a:cubicBezTo>
                <a:cubicBezTo>
                  <a:pt x="53" y="15"/>
                  <a:pt x="53" y="15"/>
                  <a:pt x="53" y="15"/>
                </a:cubicBezTo>
                <a:cubicBezTo>
                  <a:pt x="53" y="15"/>
                  <a:pt x="53" y="15"/>
                  <a:pt x="54" y="14"/>
                </a:cubicBezTo>
                <a:cubicBezTo>
                  <a:pt x="54" y="14"/>
                  <a:pt x="53" y="13"/>
                  <a:pt x="53" y="13"/>
                </a:cubicBezTo>
                <a:cubicBezTo>
                  <a:pt x="52" y="13"/>
                  <a:pt x="51" y="13"/>
                  <a:pt x="49" y="12"/>
                </a:cubicBezTo>
                <a:cubicBezTo>
                  <a:pt x="48" y="12"/>
                  <a:pt x="47" y="11"/>
                  <a:pt x="47" y="12"/>
                </a:cubicBezTo>
                <a:cubicBezTo>
                  <a:pt x="46" y="12"/>
                  <a:pt x="46" y="11"/>
                  <a:pt x="46" y="10"/>
                </a:cubicBezTo>
                <a:cubicBezTo>
                  <a:pt x="45" y="10"/>
                  <a:pt x="45" y="10"/>
                  <a:pt x="44" y="10"/>
                </a:cubicBezTo>
                <a:cubicBezTo>
                  <a:pt x="43" y="9"/>
                  <a:pt x="43" y="9"/>
                  <a:pt x="42" y="10"/>
                </a:cubicBezTo>
                <a:cubicBezTo>
                  <a:pt x="42" y="10"/>
                  <a:pt x="42" y="10"/>
                  <a:pt x="41" y="9"/>
                </a:cubicBezTo>
                <a:cubicBezTo>
                  <a:pt x="41" y="9"/>
                  <a:pt x="41" y="8"/>
                  <a:pt x="41" y="8"/>
                </a:cubicBezTo>
                <a:cubicBezTo>
                  <a:pt x="41" y="7"/>
                  <a:pt x="41" y="7"/>
                  <a:pt x="40" y="6"/>
                </a:cubicBezTo>
                <a:cubicBezTo>
                  <a:pt x="40" y="6"/>
                  <a:pt x="38" y="5"/>
                  <a:pt x="37" y="5"/>
                </a:cubicBezTo>
                <a:cubicBezTo>
                  <a:pt x="37" y="5"/>
                  <a:pt x="37" y="5"/>
                  <a:pt x="36" y="6"/>
                </a:cubicBezTo>
                <a:cubicBezTo>
                  <a:pt x="36" y="7"/>
                  <a:pt x="36" y="7"/>
                  <a:pt x="35" y="7"/>
                </a:cubicBezTo>
                <a:cubicBezTo>
                  <a:pt x="35" y="8"/>
                  <a:pt x="35" y="7"/>
                  <a:pt x="35" y="7"/>
                </a:cubicBezTo>
                <a:cubicBezTo>
                  <a:pt x="35" y="7"/>
                  <a:pt x="35" y="6"/>
                  <a:pt x="35" y="5"/>
                </a:cubicBezTo>
                <a:cubicBezTo>
                  <a:pt x="35" y="4"/>
                  <a:pt x="36" y="4"/>
                  <a:pt x="37" y="4"/>
                </a:cubicBezTo>
                <a:cubicBezTo>
                  <a:pt x="38" y="3"/>
                  <a:pt x="35" y="3"/>
                  <a:pt x="34" y="3"/>
                </a:cubicBezTo>
                <a:cubicBezTo>
                  <a:pt x="32" y="2"/>
                  <a:pt x="31" y="2"/>
                  <a:pt x="31" y="2"/>
                </a:cubicBezTo>
                <a:cubicBezTo>
                  <a:pt x="30" y="1"/>
                  <a:pt x="30" y="1"/>
                  <a:pt x="30" y="0"/>
                </a:cubicBezTo>
                <a:cubicBezTo>
                  <a:pt x="29" y="0"/>
                  <a:pt x="29" y="0"/>
                  <a:pt x="28" y="0"/>
                </a:cubicBezTo>
                <a:cubicBezTo>
                  <a:pt x="27" y="0"/>
                  <a:pt x="27" y="0"/>
                  <a:pt x="28" y="0"/>
                </a:cubicBezTo>
                <a:cubicBezTo>
                  <a:pt x="28" y="0"/>
                  <a:pt x="28" y="1"/>
                  <a:pt x="28" y="1"/>
                </a:cubicBezTo>
                <a:cubicBezTo>
                  <a:pt x="29" y="2"/>
                  <a:pt x="27" y="2"/>
                  <a:pt x="27" y="2"/>
                </a:cubicBezTo>
                <a:cubicBezTo>
                  <a:pt x="26" y="2"/>
                  <a:pt x="26" y="2"/>
                  <a:pt x="26" y="2"/>
                </a:cubicBezTo>
                <a:cubicBezTo>
                  <a:pt x="26" y="3"/>
                  <a:pt x="26" y="4"/>
                  <a:pt x="27" y="4"/>
                </a:cubicBezTo>
                <a:cubicBezTo>
                  <a:pt x="27" y="5"/>
                  <a:pt x="27" y="6"/>
                  <a:pt x="27" y="7"/>
                </a:cubicBezTo>
                <a:cubicBezTo>
                  <a:pt x="27" y="8"/>
                  <a:pt x="28" y="8"/>
                  <a:pt x="28" y="9"/>
                </a:cubicBezTo>
                <a:cubicBezTo>
                  <a:pt x="28" y="9"/>
                  <a:pt x="29" y="9"/>
                  <a:pt x="29" y="10"/>
                </a:cubicBezTo>
                <a:cubicBezTo>
                  <a:pt x="29" y="10"/>
                  <a:pt x="29" y="10"/>
                  <a:pt x="30" y="12"/>
                </a:cubicBezTo>
                <a:cubicBezTo>
                  <a:pt x="31" y="13"/>
                  <a:pt x="29" y="12"/>
                  <a:pt x="29" y="12"/>
                </a:cubicBezTo>
                <a:cubicBezTo>
                  <a:pt x="28" y="12"/>
                  <a:pt x="28" y="11"/>
                  <a:pt x="28" y="11"/>
                </a:cubicBezTo>
                <a:cubicBezTo>
                  <a:pt x="28" y="11"/>
                  <a:pt x="28" y="10"/>
                  <a:pt x="27" y="10"/>
                </a:cubicBezTo>
                <a:cubicBezTo>
                  <a:pt x="27" y="10"/>
                  <a:pt x="27" y="10"/>
                  <a:pt x="26" y="10"/>
                </a:cubicBezTo>
                <a:cubicBezTo>
                  <a:pt x="26" y="10"/>
                  <a:pt x="26" y="10"/>
                  <a:pt x="26" y="9"/>
                </a:cubicBezTo>
                <a:cubicBezTo>
                  <a:pt x="26" y="9"/>
                  <a:pt x="27" y="9"/>
                  <a:pt x="26" y="8"/>
                </a:cubicBezTo>
                <a:cubicBezTo>
                  <a:pt x="25" y="8"/>
                  <a:pt x="25" y="7"/>
                  <a:pt x="25" y="7"/>
                </a:cubicBezTo>
                <a:cubicBezTo>
                  <a:pt x="24" y="6"/>
                  <a:pt x="24" y="6"/>
                  <a:pt x="24" y="5"/>
                </a:cubicBezTo>
                <a:cubicBezTo>
                  <a:pt x="24" y="4"/>
                  <a:pt x="23" y="4"/>
                  <a:pt x="23" y="4"/>
                </a:cubicBezTo>
                <a:cubicBezTo>
                  <a:pt x="22" y="3"/>
                  <a:pt x="21" y="3"/>
                  <a:pt x="21" y="3"/>
                </a:cubicBezTo>
                <a:cubicBezTo>
                  <a:pt x="20" y="2"/>
                  <a:pt x="19" y="3"/>
                  <a:pt x="19" y="4"/>
                </a:cubicBezTo>
                <a:cubicBezTo>
                  <a:pt x="18" y="5"/>
                  <a:pt x="19" y="4"/>
                  <a:pt x="19" y="4"/>
                </a:cubicBezTo>
                <a:cubicBezTo>
                  <a:pt x="19" y="5"/>
                  <a:pt x="18" y="5"/>
                  <a:pt x="17" y="5"/>
                </a:cubicBezTo>
                <a:cubicBezTo>
                  <a:pt x="17" y="5"/>
                  <a:pt x="17" y="7"/>
                  <a:pt x="18" y="7"/>
                </a:cubicBezTo>
                <a:cubicBezTo>
                  <a:pt x="18" y="8"/>
                  <a:pt x="18" y="8"/>
                  <a:pt x="17" y="8"/>
                </a:cubicBezTo>
                <a:cubicBezTo>
                  <a:pt x="17" y="8"/>
                  <a:pt x="17" y="8"/>
                  <a:pt x="17" y="8"/>
                </a:cubicBezTo>
                <a:cubicBezTo>
                  <a:pt x="17" y="7"/>
                  <a:pt x="16" y="7"/>
                  <a:pt x="16" y="6"/>
                </a:cubicBezTo>
                <a:cubicBezTo>
                  <a:pt x="15" y="6"/>
                  <a:pt x="15" y="6"/>
                  <a:pt x="14" y="6"/>
                </a:cubicBezTo>
                <a:cubicBezTo>
                  <a:pt x="13" y="7"/>
                  <a:pt x="14" y="6"/>
                  <a:pt x="14" y="6"/>
                </a:cubicBezTo>
                <a:cubicBezTo>
                  <a:pt x="15" y="5"/>
                  <a:pt x="14" y="5"/>
                  <a:pt x="14" y="5"/>
                </a:cubicBezTo>
                <a:cubicBezTo>
                  <a:pt x="13" y="5"/>
                  <a:pt x="12" y="5"/>
                  <a:pt x="10" y="5"/>
                </a:cubicBezTo>
                <a:cubicBezTo>
                  <a:pt x="8" y="6"/>
                  <a:pt x="10" y="5"/>
                  <a:pt x="10" y="5"/>
                </a:cubicBezTo>
                <a:cubicBezTo>
                  <a:pt x="10" y="5"/>
                  <a:pt x="11" y="5"/>
                  <a:pt x="12" y="4"/>
                </a:cubicBezTo>
                <a:cubicBezTo>
                  <a:pt x="12" y="4"/>
                  <a:pt x="14" y="4"/>
                  <a:pt x="15" y="4"/>
                </a:cubicBezTo>
                <a:cubicBezTo>
                  <a:pt x="17" y="4"/>
                  <a:pt x="17" y="3"/>
                  <a:pt x="17" y="2"/>
                </a:cubicBezTo>
                <a:cubicBezTo>
                  <a:pt x="17" y="2"/>
                  <a:pt x="15" y="2"/>
                  <a:pt x="15" y="2"/>
                </a:cubicBezTo>
                <a:cubicBezTo>
                  <a:pt x="14" y="2"/>
                  <a:pt x="13" y="2"/>
                  <a:pt x="12" y="2"/>
                </a:cubicBezTo>
                <a:cubicBezTo>
                  <a:pt x="12" y="3"/>
                  <a:pt x="11" y="3"/>
                  <a:pt x="10" y="3"/>
                </a:cubicBezTo>
                <a:cubicBezTo>
                  <a:pt x="10" y="3"/>
                  <a:pt x="10" y="3"/>
                  <a:pt x="10" y="3"/>
                </a:cubicBezTo>
                <a:cubicBezTo>
                  <a:pt x="10" y="2"/>
                  <a:pt x="9" y="2"/>
                  <a:pt x="9" y="2"/>
                </a:cubicBezTo>
                <a:cubicBezTo>
                  <a:pt x="8" y="2"/>
                  <a:pt x="8" y="2"/>
                  <a:pt x="8" y="3"/>
                </a:cubicBezTo>
                <a:cubicBezTo>
                  <a:pt x="7" y="5"/>
                  <a:pt x="7" y="3"/>
                  <a:pt x="7" y="3"/>
                </a:cubicBezTo>
                <a:cubicBezTo>
                  <a:pt x="7" y="2"/>
                  <a:pt x="5" y="2"/>
                  <a:pt x="5" y="3"/>
                </a:cubicBezTo>
                <a:cubicBezTo>
                  <a:pt x="5" y="3"/>
                  <a:pt x="4" y="3"/>
                  <a:pt x="4" y="3"/>
                </a:cubicBezTo>
                <a:cubicBezTo>
                  <a:pt x="3" y="3"/>
                  <a:pt x="3" y="3"/>
                  <a:pt x="3" y="3"/>
                </a:cubicBezTo>
                <a:cubicBezTo>
                  <a:pt x="3" y="4"/>
                  <a:pt x="3" y="4"/>
                  <a:pt x="3" y="4"/>
                </a:cubicBezTo>
                <a:cubicBezTo>
                  <a:pt x="2" y="4"/>
                  <a:pt x="2" y="4"/>
                  <a:pt x="2" y="4"/>
                </a:cubicBezTo>
                <a:cubicBezTo>
                  <a:pt x="2" y="5"/>
                  <a:pt x="2" y="4"/>
                  <a:pt x="2" y="5"/>
                </a:cubicBezTo>
                <a:cubicBezTo>
                  <a:pt x="3" y="5"/>
                  <a:pt x="2" y="5"/>
                  <a:pt x="1" y="5"/>
                </a:cubicBezTo>
                <a:cubicBezTo>
                  <a:pt x="0" y="5"/>
                  <a:pt x="1" y="6"/>
                  <a:pt x="1" y="6"/>
                </a:cubicBezTo>
                <a:cubicBezTo>
                  <a:pt x="1" y="7"/>
                  <a:pt x="1" y="8"/>
                  <a:pt x="2"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 name="Freeform 1045"/>
          <p:cNvSpPr>
            <a:spLocks/>
          </p:cNvSpPr>
          <p:nvPr/>
        </p:nvSpPr>
        <p:spPr bwMode="auto">
          <a:xfrm>
            <a:off x="4774122" y="1512551"/>
            <a:ext cx="67688" cy="30083"/>
          </a:xfrm>
          <a:custGeom>
            <a:avLst/>
            <a:gdLst/>
            <a:ahLst/>
            <a:cxnLst>
              <a:cxn ang="0">
                <a:pos x="4" y="5"/>
              </a:cxn>
              <a:cxn ang="0">
                <a:pos x="7" y="5"/>
              </a:cxn>
              <a:cxn ang="0">
                <a:pos x="10" y="5"/>
              </a:cxn>
              <a:cxn ang="0">
                <a:pos x="11" y="3"/>
              </a:cxn>
              <a:cxn ang="0">
                <a:pos x="10" y="2"/>
              </a:cxn>
              <a:cxn ang="0">
                <a:pos x="10" y="1"/>
              </a:cxn>
              <a:cxn ang="0">
                <a:pos x="9" y="1"/>
              </a:cxn>
              <a:cxn ang="0">
                <a:pos x="8" y="1"/>
              </a:cxn>
              <a:cxn ang="0">
                <a:pos x="7" y="1"/>
              </a:cxn>
              <a:cxn ang="0">
                <a:pos x="6" y="1"/>
              </a:cxn>
              <a:cxn ang="0">
                <a:pos x="5" y="1"/>
              </a:cxn>
              <a:cxn ang="0">
                <a:pos x="4" y="1"/>
              </a:cxn>
              <a:cxn ang="0">
                <a:pos x="1" y="2"/>
              </a:cxn>
              <a:cxn ang="0">
                <a:pos x="1" y="2"/>
              </a:cxn>
              <a:cxn ang="0">
                <a:pos x="3" y="4"/>
              </a:cxn>
              <a:cxn ang="0">
                <a:pos x="3" y="5"/>
              </a:cxn>
              <a:cxn ang="0">
                <a:pos x="4" y="5"/>
              </a:cxn>
            </a:cxnLst>
            <a:rect l="0" t="0" r="r" b="b"/>
            <a:pathLst>
              <a:path w="11" h="5">
                <a:moveTo>
                  <a:pt x="4" y="5"/>
                </a:moveTo>
                <a:cubicBezTo>
                  <a:pt x="5" y="5"/>
                  <a:pt x="6" y="5"/>
                  <a:pt x="7" y="5"/>
                </a:cubicBezTo>
                <a:cubicBezTo>
                  <a:pt x="8" y="5"/>
                  <a:pt x="9" y="5"/>
                  <a:pt x="10" y="5"/>
                </a:cubicBezTo>
                <a:cubicBezTo>
                  <a:pt x="11" y="4"/>
                  <a:pt x="11" y="3"/>
                  <a:pt x="11" y="3"/>
                </a:cubicBezTo>
                <a:cubicBezTo>
                  <a:pt x="11" y="2"/>
                  <a:pt x="11" y="2"/>
                  <a:pt x="10" y="2"/>
                </a:cubicBezTo>
                <a:cubicBezTo>
                  <a:pt x="10" y="2"/>
                  <a:pt x="10" y="2"/>
                  <a:pt x="10" y="1"/>
                </a:cubicBezTo>
                <a:cubicBezTo>
                  <a:pt x="10" y="1"/>
                  <a:pt x="10" y="1"/>
                  <a:pt x="9" y="1"/>
                </a:cubicBezTo>
                <a:cubicBezTo>
                  <a:pt x="9" y="1"/>
                  <a:pt x="9" y="1"/>
                  <a:pt x="8" y="1"/>
                </a:cubicBezTo>
                <a:cubicBezTo>
                  <a:pt x="8" y="1"/>
                  <a:pt x="8" y="1"/>
                  <a:pt x="7" y="1"/>
                </a:cubicBezTo>
                <a:cubicBezTo>
                  <a:pt x="7" y="1"/>
                  <a:pt x="7" y="1"/>
                  <a:pt x="6" y="1"/>
                </a:cubicBezTo>
                <a:cubicBezTo>
                  <a:pt x="6" y="0"/>
                  <a:pt x="5" y="1"/>
                  <a:pt x="5" y="1"/>
                </a:cubicBezTo>
                <a:cubicBezTo>
                  <a:pt x="5" y="2"/>
                  <a:pt x="4" y="1"/>
                  <a:pt x="4" y="1"/>
                </a:cubicBezTo>
                <a:cubicBezTo>
                  <a:pt x="3" y="2"/>
                  <a:pt x="2" y="2"/>
                  <a:pt x="1" y="2"/>
                </a:cubicBezTo>
                <a:cubicBezTo>
                  <a:pt x="0" y="2"/>
                  <a:pt x="1" y="2"/>
                  <a:pt x="1" y="2"/>
                </a:cubicBezTo>
                <a:cubicBezTo>
                  <a:pt x="2" y="2"/>
                  <a:pt x="3" y="4"/>
                  <a:pt x="3" y="4"/>
                </a:cubicBezTo>
                <a:cubicBezTo>
                  <a:pt x="3" y="4"/>
                  <a:pt x="3" y="4"/>
                  <a:pt x="3" y="5"/>
                </a:cubicBezTo>
                <a:cubicBezTo>
                  <a:pt x="3" y="5"/>
                  <a:pt x="4" y="5"/>
                  <a:pt x="4"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 name="Freeform 1046"/>
          <p:cNvSpPr>
            <a:spLocks/>
          </p:cNvSpPr>
          <p:nvPr/>
        </p:nvSpPr>
        <p:spPr bwMode="auto">
          <a:xfrm>
            <a:off x="4792924" y="1536994"/>
            <a:ext cx="127855" cy="65807"/>
          </a:xfrm>
          <a:custGeom>
            <a:avLst/>
            <a:gdLst/>
            <a:ahLst/>
            <a:cxnLst>
              <a:cxn ang="0">
                <a:pos x="20" y="6"/>
              </a:cxn>
              <a:cxn ang="0">
                <a:pos x="20" y="6"/>
              </a:cxn>
              <a:cxn ang="0">
                <a:pos x="18" y="5"/>
              </a:cxn>
              <a:cxn ang="0">
                <a:pos x="17" y="4"/>
              </a:cxn>
              <a:cxn ang="0">
                <a:pos x="16" y="5"/>
              </a:cxn>
              <a:cxn ang="0">
                <a:pos x="14" y="4"/>
              </a:cxn>
              <a:cxn ang="0">
                <a:pos x="13" y="3"/>
              </a:cxn>
              <a:cxn ang="0">
                <a:pos x="13" y="1"/>
              </a:cxn>
              <a:cxn ang="0">
                <a:pos x="9" y="1"/>
              </a:cxn>
              <a:cxn ang="0">
                <a:pos x="8" y="1"/>
              </a:cxn>
              <a:cxn ang="0">
                <a:pos x="4" y="1"/>
              </a:cxn>
              <a:cxn ang="0">
                <a:pos x="1" y="2"/>
              </a:cxn>
              <a:cxn ang="0">
                <a:pos x="3" y="4"/>
              </a:cxn>
              <a:cxn ang="0">
                <a:pos x="4" y="4"/>
              </a:cxn>
              <a:cxn ang="0">
                <a:pos x="4" y="5"/>
              </a:cxn>
              <a:cxn ang="0">
                <a:pos x="3" y="7"/>
              </a:cxn>
              <a:cxn ang="0">
                <a:pos x="2" y="8"/>
              </a:cxn>
              <a:cxn ang="0">
                <a:pos x="1" y="8"/>
              </a:cxn>
              <a:cxn ang="0">
                <a:pos x="1" y="9"/>
              </a:cxn>
              <a:cxn ang="0">
                <a:pos x="10" y="8"/>
              </a:cxn>
              <a:cxn ang="0">
                <a:pos x="10" y="8"/>
              </a:cxn>
              <a:cxn ang="0">
                <a:pos x="9" y="10"/>
              </a:cxn>
              <a:cxn ang="0">
                <a:pos x="11" y="11"/>
              </a:cxn>
              <a:cxn ang="0">
                <a:pos x="12" y="10"/>
              </a:cxn>
              <a:cxn ang="0">
                <a:pos x="14" y="10"/>
              </a:cxn>
              <a:cxn ang="0">
                <a:pos x="16" y="8"/>
              </a:cxn>
              <a:cxn ang="0">
                <a:pos x="17" y="7"/>
              </a:cxn>
              <a:cxn ang="0">
                <a:pos x="20" y="6"/>
              </a:cxn>
            </a:cxnLst>
            <a:rect l="0" t="0" r="r" b="b"/>
            <a:pathLst>
              <a:path w="21" h="11">
                <a:moveTo>
                  <a:pt x="20" y="6"/>
                </a:moveTo>
                <a:cubicBezTo>
                  <a:pt x="20" y="6"/>
                  <a:pt x="21" y="6"/>
                  <a:pt x="20" y="6"/>
                </a:cubicBezTo>
                <a:cubicBezTo>
                  <a:pt x="19" y="5"/>
                  <a:pt x="18" y="5"/>
                  <a:pt x="18" y="5"/>
                </a:cubicBezTo>
                <a:cubicBezTo>
                  <a:pt x="18" y="4"/>
                  <a:pt x="18" y="4"/>
                  <a:pt x="17" y="4"/>
                </a:cubicBezTo>
                <a:cubicBezTo>
                  <a:pt x="17" y="4"/>
                  <a:pt x="16" y="5"/>
                  <a:pt x="16" y="5"/>
                </a:cubicBezTo>
                <a:cubicBezTo>
                  <a:pt x="16" y="5"/>
                  <a:pt x="15" y="5"/>
                  <a:pt x="14" y="4"/>
                </a:cubicBezTo>
                <a:cubicBezTo>
                  <a:pt x="14" y="4"/>
                  <a:pt x="12" y="4"/>
                  <a:pt x="13" y="3"/>
                </a:cubicBezTo>
                <a:cubicBezTo>
                  <a:pt x="13" y="2"/>
                  <a:pt x="14" y="2"/>
                  <a:pt x="13" y="1"/>
                </a:cubicBezTo>
                <a:cubicBezTo>
                  <a:pt x="13" y="1"/>
                  <a:pt x="10" y="0"/>
                  <a:pt x="9" y="1"/>
                </a:cubicBezTo>
                <a:cubicBezTo>
                  <a:pt x="9" y="1"/>
                  <a:pt x="8" y="1"/>
                  <a:pt x="8" y="1"/>
                </a:cubicBezTo>
                <a:cubicBezTo>
                  <a:pt x="7" y="1"/>
                  <a:pt x="5" y="1"/>
                  <a:pt x="4" y="1"/>
                </a:cubicBezTo>
                <a:cubicBezTo>
                  <a:pt x="3" y="2"/>
                  <a:pt x="0" y="2"/>
                  <a:pt x="1" y="2"/>
                </a:cubicBezTo>
                <a:cubicBezTo>
                  <a:pt x="2" y="3"/>
                  <a:pt x="3" y="3"/>
                  <a:pt x="3" y="4"/>
                </a:cubicBezTo>
                <a:cubicBezTo>
                  <a:pt x="4" y="4"/>
                  <a:pt x="5" y="4"/>
                  <a:pt x="4" y="4"/>
                </a:cubicBezTo>
                <a:cubicBezTo>
                  <a:pt x="4" y="5"/>
                  <a:pt x="4" y="5"/>
                  <a:pt x="4" y="5"/>
                </a:cubicBezTo>
                <a:cubicBezTo>
                  <a:pt x="3" y="6"/>
                  <a:pt x="3" y="6"/>
                  <a:pt x="3" y="7"/>
                </a:cubicBezTo>
                <a:cubicBezTo>
                  <a:pt x="3" y="7"/>
                  <a:pt x="3" y="7"/>
                  <a:pt x="2" y="8"/>
                </a:cubicBezTo>
                <a:cubicBezTo>
                  <a:pt x="2" y="8"/>
                  <a:pt x="1" y="8"/>
                  <a:pt x="1" y="8"/>
                </a:cubicBezTo>
                <a:cubicBezTo>
                  <a:pt x="1" y="8"/>
                  <a:pt x="0" y="9"/>
                  <a:pt x="1" y="9"/>
                </a:cubicBezTo>
                <a:cubicBezTo>
                  <a:pt x="2" y="9"/>
                  <a:pt x="10" y="8"/>
                  <a:pt x="10" y="8"/>
                </a:cubicBezTo>
                <a:cubicBezTo>
                  <a:pt x="10" y="8"/>
                  <a:pt x="11" y="8"/>
                  <a:pt x="10" y="8"/>
                </a:cubicBezTo>
                <a:cubicBezTo>
                  <a:pt x="9" y="9"/>
                  <a:pt x="8" y="9"/>
                  <a:pt x="9" y="10"/>
                </a:cubicBezTo>
                <a:cubicBezTo>
                  <a:pt x="9" y="10"/>
                  <a:pt x="11" y="11"/>
                  <a:pt x="11" y="11"/>
                </a:cubicBezTo>
                <a:cubicBezTo>
                  <a:pt x="11" y="10"/>
                  <a:pt x="11" y="10"/>
                  <a:pt x="12" y="10"/>
                </a:cubicBezTo>
                <a:cubicBezTo>
                  <a:pt x="12" y="10"/>
                  <a:pt x="14" y="10"/>
                  <a:pt x="14" y="10"/>
                </a:cubicBezTo>
                <a:cubicBezTo>
                  <a:pt x="14" y="10"/>
                  <a:pt x="15" y="9"/>
                  <a:pt x="16" y="8"/>
                </a:cubicBezTo>
                <a:cubicBezTo>
                  <a:pt x="16" y="8"/>
                  <a:pt x="17" y="8"/>
                  <a:pt x="17" y="7"/>
                </a:cubicBezTo>
                <a:cubicBezTo>
                  <a:pt x="18" y="7"/>
                  <a:pt x="20" y="6"/>
                  <a:pt x="2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 name="Freeform 1047"/>
          <p:cNvSpPr>
            <a:spLocks/>
          </p:cNvSpPr>
          <p:nvPr/>
        </p:nvSpPr>
        <p:spPr bwMode="auto">
          <a:xfrm>
            <a:off x="4702673" y="1384697"/>
            <a:ext cx="291433" cy="97771"/>
          </a:xfrm>
          <a:custGeom>
            <a:avLst/>
            <a:gdLst/>
            <a:ahLst/>
            <a:cxnLst>
              <a:cxn ang="0">
                <a:pos x="6" y="6"/>
              </a:cxn>
              <a:cxn ang="0">
                <a:pos x="5" y="6"/>
              </a:cxn>
              <a:cxn ang="0">
                <a:pos x="4" y="7"/>
              </a:cxn>
              <a:cxn ang="0">
                <a:pos x="6" y="9"/>
              </a:cxn>
              <a:cxn ang="0">
                <a:pos x="13" y="9"/>
              </a:cxn>
              <a:cxn ang="0">
                <a:pos x="21" y="9"/>
              </a:cxn>
              <a:cxn ang="0">
                <a:pos x="20" y="10"/>
              </a:cxn>
              <a:cxn ang="0">
                <a:pos x="17" y="11"/>
              </a:cxn>
              <a:cxn ang="0">
                <a:pos x="14" y="11"/>
              </a:cxn>
              <a:cxn ang="0">
                <a:pos x="13" y="12"/>
              </a:cxn>
              <a:cxn ang="0">
                <a:pos x="19" y="13"/>
              </a:cxn>
              <a:cxn ang="0">
                <a:pos x="24" y="13"/>
              </a:cxn>
              <a:cxn ang="0">
                <a:pos x="30" y="15"/>
              </a:cxn>
              <a:cxn ang="0">
                <a:pos x="33" y="14"/>
              </a:cxn>
              <a:cxn ang="0">
                <a:pos x="38" y="14"/>
              </a:cxn>
              <a:cxn ang="0">
                <a:pos x="41" y="12"/>
              </a:cxn>
              <a:cxn ang="0">
                <a:pos x="42" y="10"/>
              </a:cxn>
              <a:cxn ang="0">
                <a:pos x="46" y="8"/>
              </a:cxn>
              <a:cxn ang="0">
                <a:pos x="47" y="7"/>
              </a:cxn>
              <a:cxn ang="0">
                <a:pos x="47" y="5"/>
              </a:cxn>
              <a:cxn ang="0">
                <a:pos x="33" y="3"/>
              </a:cxn>
              <a:cxn ang="0">
                <a:pos x="30" y="4"/>
              </a:cxn>
              <a:cxn ang="0">
                <a:pos x="26" y="4"/>
              </a:cxn>
              <a:cxn ang="0">
                <a:pos x="28" y="3"/>
              </a:cxn>
              <a:cxn ang="0">
                <a:pos x="26" y="1"/>
              </a:cxn>
              <a:cxn ang="0">
                <a:pos x="24" y="1"/>
              </a:cxn>
              <a:cxn ang="0">
                <a:pos x="24" y="2"/>
              </a:cxn>
              <a:cxn ang="0">
                <a:pos x="24" y="4"/>
              </a:cxn>
              <a:cxn ang="0">
                <a:pos x="22" y="6"/>
              </a:cxn>
              <a:cxn ang="0">
                <a:pos x="20" y="5"/>
              </a:cxn>
              <a:cxn ang="0">
                <a:pos x="15" y="3"/>
              </a:cxn>
              <a:cxn ang="0">
                <a:pos x="10" y="1"/>
              </a:cxn>
              <a:cxn ang="0">
                <a:pos x="9" y="2"/>
              </a:cxn>
              <a:cxn ang="0">
                <a:pos x="11" y="3"/>
              </a:cxn>
              <a:cxn ang="0">
                <a:pos x="9" y="4"/>
              </a:cxn>
              <a:cxn ang="0">
                <a:pos x="7" y="3"/>
              </a:cxn>
              <a:cxn ang="0">
                <a:pos x="7" y="4"/>
              </a:cxn>
              <a:cxn ang="0">
                <a:pos x="1" y="5"/>
              </a:cxn>
            </a:cxnLst>
            <a:rect l="0" t="0" r="r" b="b"/>
            <a:pathLst>
              <a:path w="48" h="16">
                <a:moveTo>
                  <a:pt x="1" y="5"/>
                </a:moveTo>
                <a:cubicBezTo>
                  <a:pt x="1" y="5"/>
                  <a:pt x="5" y="6"/>
                  <a:pt x="6" y="6"/>
                </a:cubicBezTo>
                <a:cubicBezTo>
                  <a:pt x="6" y="6"/>
                  <a:pt x="6" y="6"/>
                  <a:pt x="6" y="6"/>
                </a:cubicBezTo>
                <a:cubicBezTo>
                  <a:pt x="5" y="7"/>
                  <a:pt x="5" y="7"/>
                  <a:pt x="5" y="6"/>
                </a:cubicBezTo>
                <a:cubicBezTo>
                  <a:pt x="5" y="6"/>
                  <a:pt x="5" y="7"/>
                  <a:pt x="4" y="7"/>
                </a:cubicBezTo>
                <a:cubicBezTo>
                  <a:pt x="4" y="7"/>
                  <a:pt x="4" y="7"/>
                  <a:pt x="4" y="7"/>
                </a:cubicBezTo>
                <a:cubicBezTo>
                  <a:pt x="4" y="8"/>
                  <a:pt x="5" y="9"/>
                  <a:pt x="5" y="9"/>
                </a:cubicBezTo>
                <a:cubicBezTo>
                  <a:pt x="5" y="10"/>
                  <a:pt x="6" y="9"/>
                  <a:pt x="6" y="9"/>
                </a:cubicBezTo>
                <a:cubicBezTo>
                  <a:pt x="7" y="9"/>
                  <a:pt x="9" y="9"/>
                  <a:pt x="9" y="9"/>
                </a:cubicBezTo>
                <a:cubicBezTo>
                  <a:pt x="10" y="9"/>
                  <a:pt x="12" y="9"/>
                  <a:pt x="13" y="9"/>
                </a:cubicBezTo>
                <a:cubicBezTo>
                  <a:pt x="14" y="8"/>
                  <a:pt x="20" y="8"/>
                  <a:pt x="22" y="9"/>
                </a:cubicBezTo>
                <a:cubicBezTo>
                  <a:pt x="24" y="9"/>
                  <a:pt x="22" y="9"/>
                  <a:pt x="21" y="9"/>
                </a:cubicBezTo>
                <a:cubicBezTo>
                  <a:pt x="21" y="9"/>
                  <a:pt x="21" y="9"/>
                  <a:pt x="21" y="10"/>
                </a:cubicBezTo>
                <a:cubicBezTo>
                  <a:pt x="21" y="10"/>
                  <a:pt x="20" y="10"/>
                  <a:pt x="20" y="10"/>
                </a:cubicBezTo>
                <a:cubicBezTo>
                  <a:pt x="19" y="9"/>
                  <a:pt x="16" y="10"/>
                  <a:pt x="16" y="10"/>
                </a:cubicBezTo>
                <a:cubicBezTo>
                  <a:pt x="15" y="10"/>
                  <a:pt x="15" y="10"/>
                  <a:pt x="17" y="11"/>
                </a:cubicBezTo>
                <a:cubicBezTo>
                  <a:pt x="18" y="12"/>
                  <a:pt x="16" y="11"/>
                  <a:pt x="16" y="11"/>
                </a:cubicBezTo>
                <a:cubicBezTo>
                  <a:pt x="16" y="11"/>
                  <a:pt x="15" y="11"/>
                  <a:pt x="14" y="11"/>
                </a:cubicBezTo>
                <a:cubicBezTo>
                  <a:pt x="14" y="11"/>
                  <a:pt x="12" y="11"/>
                  <a:pt x="12" y="11"/>
                </a:cubicBezTo>
                <a:cubicBezTo>
                  <a:pt x="11" y="10"/>
                  <a:pt x="12" y="11"/>
                  <a:pt x="13" y="12"/>
                </a:cubicBezTo>
                <a:cubicBezTo>
                  <a:pt x="14" y="13"/>
                  <a:pt x="16" y="13"/>
                  <a:pt x="17" y="13"/>
                </a:cubicBezTo>
                <a:cubicBezTo>
                  <a:pt x="17" y="13"/>
                  <a:pt x="19" y="13"/>
                  <a:pt x="19" y="13"/>
                </a:cubicBezTo>
                <a:cubicBezTo>
                  <a:pt x="20" y="14"/>
                  <a:pt x="21" y="13"/>
                  <a:pt x="21" y="13"/>
                </a:cubicBezTo>
                <a:cubicBezTo>
                  <a:pt x="22" y="13"/>
                  <a:pt x="23" y="13"/>
                  <a:pt x="24" y="13"/>
                </a:cubicBezTo>
                <a:cubicBezTo>
                  <a:pt x="24" y="13"/>
                  <a:pt x="26" y="14"/>
                  <a:pt x="27" y="14"/>
                </a:cubicBezTo>
                <a:cubicBezTo>
                  <a:pt x="27" y="14"/>
                  <a:pt x="29" y="15"/>
                  <a:pt x="30" y="15"/>
                </a:cubicBezTo>
                <a:cubicBezTo>
                  <a:pt x="31" y="16"/>
                  <a:pt x="32" y="15"/>
                  <a:pt x="32" y="15"/>
                </a:cubicBezTo>
                <a:cubicBezTo>
                  <a:pt x="33" y="15"/>
                  <a:pt x="33" y="14"/>
                  <a:pt x="33" y="14"/>
                </a:cubicBezTo>
                <a:cubicBezTo>
                  <a:pt x="34" y="14"/>
                  <a:pt x="35" y="14"/>
                  <a:pt x="36" y="14"/>
                </a:cubicBezTo>
                <a:cubicBezTo>
                  <a:pt x="36" y="14"/>
                  <a:pt x="37" y="14"/>
                  <a:pt x="38" y="14"/>
                </a:cubicBezTo>
                <a:cubicBezTo>
                  <a:pt x="38" y="13"/>
                  <a:pt x="39" y="13"/>
                  <a:pt x="40" y="13"/>
                </a:cubicBezTo>
                <a:cubicBezTo>
                  <a:pt x="40" y="13"/>
                  <a:pt x="40" y="12"/>
                  <a:pt x="41" y="12"/>
                </a:cubicBezTo>
                <a:cubicBezTo>
                  <a:pt x="41" y="12"/>
                  <a:pt x="41" y="11"/>
                  <a:pt x="41" y="11"/>
                </a:cubicBezTo>
                <a:cubicBezTo>
                  <a:pt x="40" y="10"/>
                  <a:pt x="42" y="10"/>
                  <a:pt x="42" y="10"/>
                </a:cubicBezTo>
                <a:cubicBezTo>
                  <a:pt x="43" y="10"/>
                  <a:pt x="44" y="9"/>
                  <a:pt x="44" y="9"/>
                </a:cubicBezTo>
                <a:cubicBezTo>
                  <a:pt x="45" y="9"/>
                  <a:pt x="45" y="8"/>
                  <a:pt x="46" y="8"/>
                </a:cubicBezTo>
                <a:cubicBezTo>
                  <a:pt x="47" y="8"/>
                  <a:pt x="47" y="8"/>
                  <a:pt x="47" y="8"/>
                </a:cubicBezTo>
                <a:cubicBezTo>
                  <a:pt x="48" y="7"/>
                  <a:pt x="47" y="7"/>
                  <a:pt x="47" y="7"/>
                </a:cubicBezTo>
                <a:cubicBezTo>
                  <a:pt x="47" y="6"/>
                  <a:pt x="47" y="6"/>
                  <a:pt x="47" y="6"/>
                </a:cubicBezTo>
                <a:cubicBezTo>
                  <a:pt x="47" y="6"/>
                  <a:pt x="47" y="5"/>
                  <a:pt x="47" y="5"/>
                </a:cubicBezTo>
                <a:cubicBezTo>
                  <a:pt x="47" y="5"/>
                  <a:pt x="34" y="2"/>
                  <a:pt x="33" y="2"/>
                </a:cubicBezTo>
                <a:cubicBezTo>
                  <a:pt x="32" y="2"/>
                  <a:pt x="33" y="3"/>
                  <a:pt x="33" y="3"/>
                </a:cubicBezTo>
                <a:cubicBezTo>
                  <a:pt x="32" y="3"/>
                  <a:pt x="31" y="3"/>
                  <a:pt x="31" y="3"/>
                </a:cubicBezTo>
                <a:cubicBezTo>
                  <a:pt x="30" y="3"/>
                  <a:pt x="30" y="3"/>
                  <a:pt x="30" y="4"/>
                </a:cubicBezTo>
                <a:cubicBezTo>
                  <a:pt x="30" y="4"/>
                  <a:pt x="28" y="5"/>
                  <a:pt x="27" y="5"/>
                </a:cubicBezTo>
                <a:cubicBezTo>
                  <a:pt x="27" y="5"/>
                  <a:pt x="27" y="5"/>
                  <a:pt x="26" y="4"/>
                </a:cubicBezTo>
                <a:cubicBezTo>
                  <a:pt x="26" y="4"/>
                  <a:pt x="27" y="3"/>
                  <a:pt x="27" y="3"/>
                </a:cubicBezTo>
                <a:cubicBezTo>
                  <a:pt x="28" y="3"/>
                  <a:pt x="28" y="3"/>
                  <a:pt x="28" y="3"/>
                </a:cubicBezTo>
                <a:cubicBezTo>
                  <a:pt x="28" y="3"/>
                  <a:pt x="28" y="2"/>
                  <a:pt x="28" y="2"/>
                </a:cubicBezTo>
                <a:cubicBezTo>
                  <a:pt x="27" y="2"/>
                  <a:pt x="26" y="1"/>
                  <a:pt x="26" y="1"/>
                </a:cubicBezTo>
                <a:cubicBezTo>
                  <a:pt x="25" y="0"/>
                  <a:pt x="25" y="1"/>
                  <a:pt x="25" y="1"/>
                </a:cubicBezTo>
                <a:cubicBezTo>
                  <a:pt x="25" y="1"/>
                  <a:pt x="25" y="1"/>
                  <a:pt x="24" y="1"/>
                </a:cubicBezTo>
                <a:cubicBezTo>
                  <a:pt x="24" y="1"/>
                  <a:pt x="24" y="1"/>
                  <a:pt x="23" y="2"/>
                </a:cubicBezTo>
                <a:cubicBezTo>
                  <a:pt x="23" y="2"/>
                  <a:pt x="23" y="2"/>
                  <a:pt x="24" y="2"/>
                </a:cubicBezTo>
                <a:cubicBezTo>
                  <a:pt x="24" y="2"/>
                  <a:pt x="24" y="3"/>
                  <a:pt x="24" y="3"/>
                </a:cubicBezTo>
                <a:cubicBezTo>
                  <a:pt x="24" y="3"/>
                  <a:pt x="24" y="4"/>
                  <a:pt x="24" y="4"/>
                </a:cubicBezTo>
                <a:cubicBezTo>
                  <a:pt x="23" y="4"/>
                  <a:pt x="23" y="6"/>
                  <a:pt x="23" y="6"/>
                </a:cubicBezTo>
                <a:cubicBezTo>
                  <a:pt x="22" y="7"/>
                  <a:pt x="22" y="6"/>
                  <a:pt x="22" y="6"/>
                </a:cubicBezTo>
                <a:cubicBezTo>
                  <a:pt x="22" y="5"/>
                  <a:pt x="21" y="5"/>
                  <a:pt x="20" y="5"/>
                </a:cubicBezTo>
                <a:cubicBezTo>
                  <a:pt x="20" y="5"/>
                  <a:pt x="19" y="5"/>
                  <a:pt x="20" y="5"/>
                </a:cubicBezTo>
                <a:cubicBezTo>
                  <a:pt x="20" y="4"/>
                  <a:pt x="17" y="4"/>
                  <a:pt x="17" y="4"/>
                </a:cubicBezTo>
                <a:cubicBezTo>
                  <a:pt x="16" y="4"/>
                  <a:pt x="15" y="4"/>
                  <a:pt x="15" y="3"/>
                </a:cubicBezTo>
                <a:cubicBezTo>
                  <a:pt x="14" y="3"/>
                  <a:pt x="14" y="2"/>
                  <a:pt x="13" y="2"/>
                </a:cubicBezTo>
                <a:cubicBezTo>
                  <a:pt x="12" y="2"/>
                  <a:pt x="11" y="1"/>
                  <a:pt x="10" y="1"/>
                </a:cubicBezTo>
                <a:cubicBezTo>
                  <a:pt x="10" y="1"/>
                  <a:pt x="9" y="1"/>
                  <a:pt x="9" y="1"/>
                </a:cubicBezTo>
                <a:cubicBezTo>
                  <a:pt x="9" y="1"/>
                  <a:pt x="9" y="2"/>
                  <a:pt x="9" y="2"/>
                </a:cubicBezTo>
                <a:cubicBezTo>
                  <a:pt x="9" y="2"/>
                  <a:pt x="10" y="2"/>
                  <a:pt x="11" y="2"/>
                </a:cubicBezTo>
                <a:cubicBezTo>
                  <a:pt x="11" y="2"/>
                  <a:pt x="11" y="2"/>
                  <a:pt x="11" y="3"/>
                </a:cubicBezTo>
                <a:cubicBezTo>
                  <a:pt x="10" y="3"/>
                  <a:pt x="10" y="3"/>
                  <a:pt x="10" y="3"/>
                </a:cubicBezTo>
                <a:cubicBezTo>
                  <a:pt x="9" y="4"/>
                  <a:pt x="9" y="4"/>
                  <a:pt x="9" y="4"/>
                </a:cubicBezTo>
                <a:cubicBezTo>
                  <a:pt x="9" y="3"/>
                  <a:pt x="7" y="3"/>
                  <a:pt x="7" y="2"/>
                </a:cubicBezTo>
                <a:cubicBezTo>
                  <a:pt x="6" y="2"/>
                  <a:pt x="7" y="3"/>
                  <a:pt x="7" y="3"/>
                </a:cubicBezTo>
                <a:cubicBezTo>
                  <a:pt x="7" y="3"/>
                  <a:pt x="7" y="3"/>
                  <a:pt x="7" y="3"/>
                </a:cubicBezTo>
                <a:cubicBezTo>
                  <a:pt x="7" y="4"/>
                  <a:pt x="7" y="4"/>
                  <a:pt x="7" y="4"/>
                </a:cubicBezTo>
                <a:cubicBezTo>
                  <a:pt x="7" y="4"/>
                  <a:pt x="3" y="5"/>
                  <a:pt x="2" y="5"/>
                </a:cubicBezTo>
                <a:cubicBezTo>
                  <a:pt x="0" y="5"/>
                  <a:pt x="1" y="5"/>
                  <a:pt x="1"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 name="Freeform 1048"/>
          <p:cNvSpPr>
            <a:spLocks/>
          </p:cNvSpPr>
          <p:nvPr/>
        </p:nvSpPr>
        <p:spPr bwMode="auto">
          <a:xfrm>
            <a:off x="4962143" y="1499390"/>
            <a:ext cx="18802" cy="18802"/>
          </a:xfrm>
          <a:custGeom>
            <a:avLst/>
            <a:gdLst/>
            <a:ahLst/>
            <a:cxnLst>
              <a:cxn ang="0">
                <a:pos x="2" y="1"/>
              </a:cxn>
              <a:cxn ang="0">
                <a:pos x="1" y="0"/>
              </a:cxn>
              <a:cxn ang="0">
                <a:pos x="1" y="1"/>
              </a:cxn>
              <a:cxn ang="0">
                <a:pos x="2" y="3"/>
              </a:cxn>
              <a:cxn ang="0">
                <a:pos x="3" y="2"/>
              </a:cxn>
              <a:cxn ang="0">
                <a:pos x="2" y="1"/>
              </a:cxn>
            </a:cxnLst>
            <a:rect l="0" t="0" r="r" b="b"/>
            <a:pathLst>
              <a:path w="3" h="3">
                <a:moveTo>
                  <a:pt x="2" y="1"/>
                </a:moveTo>
                <a:cubicBezTo>
                  <a:pt x="1" y="1"/>
                  <a:pt x="1" y="1"/>
                  <a:pt x="1" y="0"/>
                </a:cubicBezTo>
                <a:cubicBezTo>
                  <a:pt x="0" y="0"/>
                  <a:pt x="1" y="1"/>
                  <a:pt x="1" y="1"/>
                </a:cubicBezTo>
                <a:cubicBezTo>
                  <a:pt x="0" y="1"/>
                  <a:pt x="2" y="2"/>
                  <a:pt x="2" y="3"/>
                </a:cubicBezTo>
                <a:cubicBezTo>
                  <a:pt x="3" y="3"/>
                  <a:pt x="3" y="2"/>
                  <a:pt x="3" y="2"/>
                </a:cubicBezTo>
                <a:cubicBezTo>
                  <a:pt x="3" y="2"/>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 name="Freeform 1049"/>
          <p:cNvSpPr>
            <a:spLocks/>
          </p:cNvSpPr>
          <p:nvPr/>
        </p:nvSpPr>
        <p:spPr bwMode="auto">
          <a:xfrm>
            <a:off x="5005388" y="1493749"/>
            <a:ext cx="60167" cy="5641"/>
          </a:xfrm>
          <a:custGeom>
            <a:avLst/>
            <a:gdLst/>
            <a:ahLst/>
            <a:cxnLst>
              <a:cxn ang="0">
                <a:pos x="1" y="1"/>
              </a:cxn>
              <a:cxn ang="0">
                <a:pos x="2" y="1"/>
              </a:cxn>
              <a:cxn ang="0">
                <a:pos x="4" y="1"/>
              </a:cxn>
              <a:cxn ang="0">
                <a:pos x="5" y="1"/>
              </a:cxn>
              <a:cxn ang="0">
                <a:pos x="7" y="1"/>
              </a:cxn>
              <a:cxn ang="0">
                <a:pos x="9" y="1"/>
              </a:cxn>
              <a:cxn ang="0">
                <a:pos x="8" y="0"/>
              </a:cxn>
              <a:cxn ang="0">
                <a:pos x="4" y="0"/>
              </a:cxn>
              <a:cxn ang="0">
                <a:pos x="1" y="1"/>
              </a:cxn>
              <a:cxn ang="0">
                <a:pos x="1" y="1"/>
              </a:cxn>
            </a:cxnLst>
            <a:rect l="0" t="0" r="r" b="b"/>
            <a:pathLst>
              <a:path w="10" h="1">
                <a:moveTo>
                  <a:pt x="1" y="1"/>
                </a:moveTo>
                <a:cubicBezTo>
                  <a:pt x="1" y="1"/>
                  <a:pt x="2" y="1"/>
                  <a:pt x="2" y="1"/>
                </a:cubicBezTo>
                <a:cubicBezTo>
                  <a:pt x="3" y="1"/>
                  <a:pt x="3" y="1"/>
                  <a:pt x="4" y="1"/>
                </a:cubicBezTo>
                <a:cubicBezTo>
                  <a:pt x="4" y="1"/>
                  <a:pt x="5" y="1"/>
                  <a:pt x="5" y="1"/>
                </a:cubicBezTo>
                <a:cubicBezTo>
                  <a:pt x="6" y="1"/>
                  <a:pt x="6" y="1"/>
                  <a:pt x="7" y="1"/>
                </a:cubicBezTo>
                <a:cubicBezTo>
                  <a:pt x="8" y="1"/>
                  <a:pt x="8" y="1"/>
                  <a:pt x="9" y="1"/>
                </a:cubicBezTo>
                <a:cubicBezTo>
                  <a:pt x="10" y="1"/>
                  <a:pt x="8" y="0"/>
                  <a:pt x="8" y="0"/>
                </a:cubicBezTo>
                <a:cubicBezTo>
                  <a:pt x="8" y="0"/>
                  <a:pt x="4" y="0"/>
                  <a:pt x="4" y="0"/>
                </a:cubicBezTo>
                <a:cubicBezTo>
                  <a:pt x="4" y="0"/>
                  <a:pt x="2" y="1"/>
                  <a:pt x="1"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 name="Freeform 1050"/>
          <p:cNvSpPr>
            <a:spLocks/>
          </p:cNvSpPr>
          <p:nvPr/>
        </p:nvSpPr>
        <p:spPr bwMode="auto">
          <a:xfrm>
            <a:off x="5127602" y="1409139"/>
            <a:ext cx="54526" cy="5641"/>
          </a:xfrm>
          <a:custGeom>
            <a:avLst/>
            <a:gdLst/>
            <a:ahLst/>
            <a:cxnLst>
              <a:cxn ang="0">
                <a:pos x="0" y="1"/>
              </a:cxn>
              <a:cxn ang="0">
                <a:pos x="4" y="1"/>
              </a:cxn>
              <a:cxn ang="0">
                <a:pos x="7" y="0"/>
              </a:cxn>
              <a:cxn ang="0">
                <a:pos x="9" y="0"/>
              </a:cxn>
              <a:cxn ang="0">
                <a:pos x="1" y="1"/>
              </a:cxn>
              <a:cxn ang="0">
                <a:pos x="0" y="1"/>
              </a:cxn>
            </a:cxnLst>
            <a:rect l="0" t="0" r="r" b="b"/>
            <a:pathLst>
              <a:path w="9" h="1">
                <a:moveTo>
                  <a:pt x="0" y="1"/>
                </a:moveTo>
                <a:cubicBezTo>
                  <a:pt x="1" y="1"/>
                  <a:pt x="3" y="1"/>
                  <a:pt x="4" y="1"/>
                </a:cubicBezTo>
                <a:cubicBezTo>
                  <a:pt x="5" y="1"/>
                  <a:pt x="6" y="1"/>
                  <a:pt x="7" y="0"/>
                </a:cubicBezTo>
                <a:cubicBezTo>
                  <a:pt x="8" y="0"/>
                  <a:pt x="9" y="0"/>
                  <a:pt x="9" y="0"/>
                </a:cubicBezTo>
                <a:cubicBezTo>
                  <a:pt x="9" y="0"/>
                  <a:pt x="2" y="1"/>
                  <a:pt x="1"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 name="Freeform 1051"/>
          <p:cNvSpPr>
            <a:spLocks/>
          </p:cNvSpPr>
          <p:nvPr/>
        </p:nvSpPr>
        <p:spPr bwMode="auto">
          <a:xfrm>
            <a:off x="4732757" y="1773901"/>
            <a:ext cx="16922" cy="11281"/>
          </a:xfrm>
          <a:custGeom>
            <a:avLst/>
            <a:gdLst/>
            <a:ahLst/>
            <a:cxnLst>
              <a:cxn ang="0">
                <a:pos x="1" y="1"/>
              </a:cxn>
              <a:cxn ang="0">
                <a:pos x="2" y="1"/>
              </a:cxn>
              <a:cxn ang="0">
                <a:pos x="3" y="0"/>
              </a:cxn>
              <a:cxn ang="0">
                <a:pos x="1" y="0"/>
              </a:cxn>
              <a:cxn ang="0">
                <a:pos x="1" y="1"/>
              </a:cxn>
            </a:cxnLst>
            <a:rect l="0" t="0" r="r" b="b"/>
            <a:pathLst>
              <a:path w="3" h="2">
                <a:moveTo>
                  <a:pt x="1" y="1"/>
                </a:moveTo>
                <a:cubicBezTo>
                  <a:pt x="1" y="2"/>
                  <a:pt x="2" y="2"/>
                  <a:pt x="2" y="1"/>
                </a:cubicBezTo>
                <a:cubicBezTo>
                  <a:pt x="3" y="1"/>
                  <a:pt x="3" y="1"/>
                  <a:pt x="3" y="0"/>
                </a:cubicBezTo>
                <a:cubicBezTo>
                  <a:pt x="3" y="0"/>
                  <a:pt x="2" y="0"/>
                  <a:pt x="1"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 name="Freeform 1059"/>
          <p:cNvSpPr>
            <a:spLocks/>
          </p:cNvSpPr>
          <p:nvPr/>
        </p:nvSpPr>
        <p:spPr bwMode="auto">
          <a:xfrm>
            <a:off x="4319110" y="2435736"/>
            <a:ext cx="5641" cy="1880"/>
          </a:xfrm>
          <a:custGeom>
            <a:avLst/>
            <a:gdLst/>
            <a:ahLst/>
            <a:cxnLst>
              <a:cxn ang="0">
                <a:pos x="1" y="0"/>
              </a:cxn>
              <a:cxn ang="0">
                <a:pos x="0" y="0"/>
              </a:cxn>
              <a:cxn ang="0">
                <a:pos x="1" y="0"/>
              </a:cxn>
            </a:cxnLst>
            <a:rect l="0" t="0" r="r" b="b"/>
            <a:pathLst>
              <a:path w="1">
                <a:moveTo>
                  <a:pt x="1" y="0"/>
                </a:moveTo>
                <a:cubicBezTo>
                  <a:pt x="1" y="0"/>
                  <a:pt x="1" y="0"/>
                  <a:pt x="0" y="0"/>
                </a:cubicBezTo>
                <a:cubicBezTo>
                  <a:pt x="0"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6" name="Freeform 950"/>
          <p:cNvSpPr>
            <a:spLocks/>
          </p:cNvSpPr>
          <p:nvPr/>
        </p:nvSpPr>
        <p:spPr bwMode="auto">
          <a:xfrm>
            <a:off x="4762840" y="2497783"/>
            <a:ext cx="18802" cy="16922"/>
          </a:xfrm>
          <a:custGeom>
            <a:avLst/>
            <a:gdLst/>
            <a:ahLst/>
            <a:cxnLst>
              <a:cxn ang="0">
                <a:pos x="3" y="1"/>
              </a:cxn>
              <a:cxn ang="0">
                <a:pos x="2" y="1"/>
              </a:cxn>
              <a:cxn ang="0">
                <a:pos x="1" y="1"/>
              </a:cxn>
              <a:cxn ang="0">
                <a:pos x="1" y="1"/>
              </a:cxn>
              <a:cxn ang="0">
                <a:pos x="0" y="1"/>
              </a:cxn>
              <a:cxn ang="0">
                <a:pos x="0" y="2"/>
              </a:cxn>
              <a:cxn ang="0">
                <a:pos x="2" y="3"/>
              </a:cxn>
              <a:cxn ang="0">
                <a:pos x="2" y="1"/>
              </a:cxn>
              <a:cxn ang="0">
                <a:pos x="2" y="2"/>
              </a:cxn>
              <a:cxn ang="0">
                <a:pos x="3" y="1"/>
              </a:cxn>
            </a:cxnLst>
            <a:rect l="0" t="0" r="r" b="b"/>
            <a:pathLst>
              <a:path w="3" h="3">
                <a:moveTo>
                  <a:pt x="3" y="1"/>
                </a:moveTo>
                <a:cubicBezTo>
                  <a:pt x="3" y="1"/>
                  <a:pt x="2" y="1"/>
                  <a:pt x="2" y="1"/>
                </a:cubicBezTo>
                <a:cubicBezTo>
                  <a:pt x="2" y="1"/>
                  <a:pt x="2" y="1"/>
                  <a:pt x="1" y="1"/>
                </a:cubicBezTo>
                <a:cubicBezTo>
                  <a:pt x="1" y="1"/>
                  <a:pt x="1" y="0"/>
                  <a:pt x="1" y="1"/>
                </a:cubicBezTo>
                <a:cubicBezTo>
                  <a:pt x="1" y="1"/>
                  <a:pt x="1" y="1"/>
                  <a:pt x="0" y="1"/>
                </a:cubicBezTo>
                <a:cubicBezTo>
                  <a:pt x="0" y="1"/>
                  <a:pt x="0" y="2"/>
                  <a:pt x="0" y="2"/>
                </a:cubicBezTo>
                <a:cubicBezTo>
                  <a:pt x="1" y="2"/>
                  <a:pt x="1" y="3"/>
                  <a:pt x="2" y="3"/>
                </a:cubicBezTo>
                <a:cubicBezTo>
                  <a:pt x="2" y="3"/>
                  <a:pt x="2" y="2"/>
                  <a:pt x="2" y="1"/>
                </a:cubicBezTo>
                <a:cubicBezTo>
                  <a:pt x="2" y="1"/>
                  <a:pt x="2" y="1"/>
                  <a:pt x="2" y="2"/>
                </a:cubicBezTo>
                <a:cubicBezTo>
                  <a:pt x="3" y="3"/>
                  <a:pt x="3"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9" name="Freeform 953"/>
          <p:cNvSpPr>
            <a:spLocks/>
          </p:cNvSpPr>
          <p:nvPr/>
        </p:nvSpPr>
        <p:spPr bwMode="auto">
          <a:xfrm>
            <a:off x="4665069" y="2631278"/>
            <a:ext cx="24443" cy="54526"/>
          </a:xfrm>
          <a:custGeom>
            <a:avLst/>
            <a:gdLst/>
            <a:ahLst/>
            <a:cxnLst>
              <a:cxn ang="0">
                <a:pos x="1" y="8"/>
              </a:cxn>
              <a:cxn ang="0">
                <a:pos x="3" y="2"/>
              </a:cxn>
              <a:cxn ang="0">
                <a:pos x="3" y="1"/>
              </a:cxn>
              <a:cxn ang="0">
                <a:pos x="2" y="3"/>
              </a:cxn>
              <a:cxn ang="0">
                <a:pos x="0" y="6"/>
              </a:cxn>
              <a:cxn ang="0">
                <a:pos x="0" y="8"/>
              </a:cxn>
              <a:cxn ang="0">
                <a:pos x="1" y="8"/>
              </a:cxn>
            </a:cxnLst>
            <a:rect l="0" t="0" r="r" b="b"/>
            <a:pathLst>
              <a:path w="4" h="9">
                <a:moveTo>
                  <a:pt x="1" y="8"/>
                </a:moveTo>
                <a:cubicBezTo>
                  <a:pt x="1" y="7"/>
                  <a:pt x="3" y="2"/>
                  <a:pt x="3" y="2"/>
                </a:cubicBezTo>
                <a:cubicBezTo>
                  <a:pt x="4" y="1"/>
                  <a:pt x="3" y="1"/>
                  <a:pt x="3" y="1"/>
                </a:cubicBezTo>
                <a:cubicBezTo>
                  <a:pt x="3" y="0"/>
                  <a:pt x="2" y="2"/>
                  <a:pt x="2" y="3"/>
                </a:cubicBezTo>
                <a:cubicBezTo>
                  <a:pt x="1" y="4"/>
                  <a:pt x="1" y="5"/>
                  <a:pt x="0" y="6"/>
                </a:cubicBezTo>
                <a:cubicBezTo>
                  <a:pt x="0" y="7"/>
                  <a:pt x="0" y="7"/>
                  <a:pt x="0" y="8"/>
                </a:cubicBezTo>
                <a:cubicBezTo>
                  <a:pt x="0" y="9"/>
                  <a:pt x="1" y="8"/>
                  <a:pt x="1"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 name="Freeform 1053"/>
          <p:cNvSpPr>
            <a:spLocks/>
          </p:cNvSpPr>
          <p:nvPr/>
        </p:nvSpPr>
        <p:spPr bwMode="auto">
          <a:xfrm>
            <a:off x="4403719" y="2356767"/>
            <a:ext cx="13161" cy="5641"/>
          </a:xfrm>
          <a:custGeom>
            <a:avLst/>
            <a:gdLst/>
            <a:ahLst/>
            <a:cxnLst>
              <a:cxn ang="0">
                <a:pos x="1" y="1"/>
              </a:cxn>
              <a:cxn ang="0">
                <a:pos x="2" y="1"/>
              </a:cxn>
              <a:cxn ang="0">
                <a:pos x="1" y="0"/>
              </a:cxn>
              <a:cxn ang="0">
                <a:pos x="1" y="1"/>
              </a:cxn>
            </a:cxnLst>
            <a:rect l="0" t="0" r="r" b="b"/>
            <a:pathLst>
              <a:path w="2" h="1">
                <a:moveTo>
                  <a:pt x="1" y="1"/>
                </a:moveTo>
                <a:cubicBezTo>
                  <a:pt x="1" y="1"/>
                  <a:pt x="2" y="1"/>
                  <a:pt x="2" y="1"/>
                </a:cubicBezTo>
                <a:cubicBezTo>
                  <a:pt x="2" y="1"/>
                  <a:pt x="2" y="0"/>
                  <a:pt x="1" y="0"/>
                </a:cubicBezTo>
                <a:cubicBezTo>
                  <a:pt x="1"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 name="Freeform 1054"/>
          <p:cNvSpPr>
            <a:spLocks/>
          </p:cNvSpPr>
          <p:nvPr/>
        </p:nvSpPr>
        <p:spPr bwMode="auto">
          <a:xfrm>
            <a:off x="4403719" y="2369928"/>
            <a:ext cx="13161" cy="5641"/>
          </a:xfrm>
          <a:custGeom>
            <a:avLst/>
            <a:gdLst/>
            <a:ahLst/>
            <a:cxnLst>
              <a:cxn ang="0">
                <a:pos x="2" y="1"/>
              </a:cxn>
              <a:cxn ang="0">
                <a:pos x="2" y="0"/>
              </a:cxn>
              <a:cxn ang="0">
                <a:pos x="2" y="1"/>
              </a:cxn>
            </a:cxnLst>
            <a:rect l="0" t="0" r="r" b="b"/>
            <a:pathLst>
              <a:path w="2" h="1">
                <a:moveTo>
                  <a:pt x="2" y="1"/>
                </a:moveTo>
                <a:cubicBezTo>
                  <a:pt x="2" y="1"/>
                  <a:pt x="2" y="0"/>
                  <a:pt x="2" y="0"/>
                </a:cubicBezTo>
                <a:cubicBezTo>
                  <a:pt x="0" y="0"/>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 name="Freeform 1055"/>
          <p:cNvSpPr>
            <a:spLocks/>
          </p:cNvSpPr>
          <p:nvPr/>
        </p:nvSpPr>
        <p:spPr bwMode="auto">
          <a:xfrm>
            <a:off x="4422522" y="2362408"/>
            <a:ext cx="5641" cy="7521"/>
          </a:xfrm>
          <a:custGeom>
            <a:avLst/>
            <a:gdLst/>
            <a:ahLst/>
            <a:cxnLst>
              <a:cxn ang="0">
                <a:pos x="1" y="1"/>
              </a:cxn>
              <a:cxn ang="0">
                <a:pos x="0" y="1"/>
              </a:cxn>
              <a:cxn ang="0">
                <a:pos x="0" y="1"/>
              </a:cxn>
              <a:cxn ang="0">
                <a:pos x="1" y="1"/>
              </a:cxn>
            </a:cxnLst>
            <a:rect l="0" t="0" r="r" b="b"/>
            <a:pathLst>
              <a:path w="1" h="1">
                <a:moveTo>
                  <a:pt x="1" y="1"/>
                </a:moveTo>
                <a:cubicBezTo>
                  <a:pt x="1" y="0"/>
                  <a:pt x="1" y="1"/>
                  <a:pt x="0" y="1"/>
                </a:cubicBezTo>
                <a:cubicBezTo>
                  <a:pt x="0" y="1"/>
                  <a:pt x="0" y="1"/>
                  <a:pt x="0"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 name="Freeform 1057"/>
          <p:cNvSpPr>
            <a:spLocks/>
          </p:cNvSpPr>
          <p:nvPr/>
        </p:nvSpPr>
        <p:spPr bwMode="auto">
          <a:xfrm>
            <a:off x="4343553" y="2405653"/>
            <a:ext cx="11281" cy="13161"/>
          </a:xfrm>
          <a:custGeom>
            <a:avLst/>
            <a:gdLst/>
            <a:ahLst/>
            <a:cxnLst>
              <a:cxn ang="0">
                <a:pos x="2" y="1"/>
              </a:cxn>
              <a:cxn ang="0">
                <a:pos x="1" y="0"/>
              </a:cxn>
              <a:cxn ang="0">
                <a:pos x="1" y="1"/>
              </a:cxn>
              <a:cxn ang="0">
                <a:pos x="2" y="1"/>
              </a:cxn>
            </a:cxnLst>
            <a:rect l="0" t="0" r="r" b="b"/>
            <a:pathLst>
              <a:path w="2" h="2">
                <a:moveTo>
                  <a:pt x="2" y="1"/>
                </a:moveTo>
                <a:cubicBezTo>
                  <a:pt x="2" y="1"/>
                  <a:pt x="2" y="0"/>
                  <a:pt x="1" y="0"/>
                </a:cubicBezTo>
                <a:cubicBezTo>
                  <a:pt x="1" y="0"/>
                  <a:pt x="0" y="0"/>
                  <a:pt x="1" y="1"/>
                </a:cubicBezTo>
                <a:cubicBezTo>
                  <a:pt x="1" y="1"/>
                  <a:pt x="1"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 name="Freeform 1058"/>
          <p:cNvSpPr>
            <a:spLocks/>
          </p:cNvSpPr>
          <p:nvPr/>
        </p:nvSpPr>
        <p:spPr bwMode="auto">
          <a:xfrm>
            <a:off x="4337912" y="2411293"/>
            <a:ext cx="11281" cy="7521"/>
          </a:xfrm>
          <a:custGeom>
            <a:avLst/>
            <a:gdLst/>
            <a:ahLst/>
            <a:cxnLst>
              <a:cxn ang="0">
                <a:pos x="1" y="1"/>
              </a:cxn>
              <a:cxn ang="0">
                <a:pos x="1" y="1"/>
              </a:cxn>
              <a:cxn ang="0">
                <a:pos x="1" y="1"/>
              </a:cxn>
            </a:cxnLst>
            <a:rect l="0" t="0" r="r" b="b"/>
            <a:pathLst>
              <a:path w="2" h="1">
                <a:moveTo>
                  <a:pt x="1" y="1"/>
                </a:moveTo>
                <a:cubicBezTo>
                  <a:pt x="2" y="1"/>
                  <a:pt x="1" y="0"/>
                  <a:pt x="1" y="1"/>
                </a:cubicBezTo>
                <a:cubicBezTo>
                  <a:pt x="1"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 name="Freeform 1060"/>
          <p:cNvSpPr>
            <a:spLocks/>
          </p:cNvSpPr>
          <p:nvPr/>
        </p:nvSpPr>
        <p:spPr bwMode="auto">
          <a:xfrm>
            <a:off x="4337912" y="2514705"/>
            <a:ext cx="5641" cy="13161"/>
          </a:xfrm>
          <a:custGeom>
            <a:avLst/>
            <a:gdLst/>
            <a:ahLst/>
            <a:cxnLst>
              <a:cxn ang="0">
                <a:pos x="0" y="1"/>
              </a:cxn>
              <a:cxn ang="0">
                <a:pos x="1" y="1"/>
              </a:cxn>
              <a:cxn ang="0">
                <a:pos x="1" y="0"/>
              </a:cxn>
              <a:cxn ang="0">
                <a:pos x="0" y="0"/>
              </a:cxn>
              <a:cxn ang="0">
                <a:pos x="0" y="1"/>
              </a:cxn>
            </a:cxnLst>
            <a:rect l="0" t="0" r="r" b="b"/>
            <a:pathLst>
              <a:path w="1" h="2">
                <a:moveTo>
                  <a:pt x="0" y="1"/>
                </a:moveTo>
                <a:cubicBezTo>
                  <a:pt x="0" y="1"/>
                  <a:pt x="0" y="2"/>
                  <a:pt x="1" y="1"/>
                </a:cubicBezTo>
                <a:cubicBezTo>
                  <a:pt x="1" y="1"/>
                  <a:pt x="1" y="0"/>
                  <a:pt x="1" y="0"/>
                </a:cubicBezTo>
                <a:cubicBezTo>
                  <a:pt x="0" y="0"/>
                  <a:pt x="0" y="0"/>
                  <a:pt x="0" y="0"/>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 name="Freeform 1061"/>
          <p:cNvSpPr>
            <a:spLocks/>
          </p:cNvSpPr>
          <p:nvPr/>
        </p:nvSpPr>
        <p:spPr bwMode="auto">
          <a:xfrm>
            <a:off x="4330391" y="2522226"/>
            <a:ext cx="7521" cy="5641"/>
          </a:xfrm>
          <a:custGeom>
            <a:avLst/>
            <a:gdLst/>
            <a:ahLst/>
            <a:cxnLst>
              <a:cxn ang="0">
                <a:pos x="0" y="1"/>
              </a:cxn>
              <a:cxn ang="0">
                <a:pos x="0" y="1"/>
              </a:cxn>
              <a:cxn ang="0">
                <a:pos x="1" y="1"/>
              </a:cxn>
              <a:cxn ang="0">
                <a:pos x="0" y="1"/>
              </a:cxn>
            </a:cxnLst>
            <a:rect l="0" t="0" r="r" b="b"/>
            <a:pathLst>
              <a:path w="1" h="1">
                <a:moveTo>
                  <a:pt x="0" y="1"/>
                </a:moveTo>
                <a:cubicBezTo>
                  <a:pt x="0" y="1"/>
                  <a:pt x="0" y="1"/>
                  <a:pt x="0" y="1"/>
                </a:cubicBezTo>
                <a:cubicBezTo>
                  <a:pt x="1" y="1"/>
                  <a:pt x="1" y="1"/>
                  <a:pt x="1"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 name="Freeform 1062"/>
          <p:cNvSpPr>
            <a:spLocks/>
          </p:cNvSpPr>
          <p:nvPr/>
        </p:nvSpPr>
        <p:spPr bwMode="auto">
          <a:xfrm>
            <a:off x="4324751" y="2522226"/>
            <a:ext cx="5641" cy="16922"/>
          </a:xfrm>
          <a:custGeom>
            <a:avLst/>
            <a:gdLst/>
            <a:ahLst/>
            <a:cxnLst>
              <a:cxn ang="0">
                <a:pos x="0" y="2"/>
              </a:cxn>
              <a:cxn ang="0">
                <a:pos x="1" y="2"/>
              </a:cxn>
              <a:cxn ang="0">
                <a:pos x="0" y="2"/>
              </a:cxn>
            </a:cxnLst>
            <a:rect l="0" t="0" r="r" b="b"/>
            <a:pathLst>
              <a:path w="1" h="3">
                <a:moveTo>
                  <a:pt x="0" y="2"/>
                </a:moveTo>
                <a:cubicBezTo>
                  <a:pt x="0" y="2"/>
                  <a:pt x="1" y="3"/>
                  <a:pt x="1" y="2"/>
                </a:cubicBezTo>
                <a:cubicBezTo>
                  <a:pt x="1" y="2"/>
                  <a:pt x="0" y="0"/>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 name="Freeform 1063"/>
          <p:cNvSpPr>
            <a:spLocks/>
          </p:cNvSpPr>
          <p:nvPr/>
        </p:nvSpPr>
        <p:spPr bwMode="auto">
          <a:xfrm>
            <a:off x="4324751" y="2544788"/>
            <a:ext cx="5641" cy="13161"/>
          </a:xfrm>
          <a:custGeom>
            <a:avLst/>
            <a:gdLst/>
            <a:ahLst/>
            <a:cxnLst>
              <a:cxn ang="0">
                <a:pos x="1" y="0"/>
              </a:cxn>
              <a:cxn ang="0">
                <a:pos x="1" y="2"/>
              </a:cxn>
              <a:cxn ang="0">
                <a:pos x="1" y="1"/>
              </a:cxn>
              <a:cxn ang="0">
                <a:pos x="1" y="0"/>
              </a:cxn>
            </a:cxnLst>
            <a:rect l="0" t="0" r="r" b="b"/>
            <a:pathLst>
              <a:path w="1" h="2">
                <a:moveTo>
                  <a:pt x="1" y="0"/>
                </a:moveTo>
                <a:cubicBezTo>
                  <a:pt x="1" y="0"/>
                  <a:pt x="0" y="2"/>
                  <a:pt x="1" y="2"/>
                </a:cubicBezTo>
                <a:cubicBezTo>
                  <a:pt x="1" y="2"/>
                  <a:pt x="1" y="1"/>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 name="Freeform 1076"/>
          <p:cNvSpPr>
            <a:spLocks/>
          </p:cNvSpPr>
          <p:nvPr/>
        </p:nvSpPr>
        <p:spPr bwMode="auto">
          <a:xfrm>
            <a:off x="4841809" y="2010808"/>
            <a:ext cx="24443" cy="5641"/>
          </a:xfrm>
          <a:custGeom>
            <a:avLst/>
            <a:gdLst/>
            <a:ahLst/>
            <a:cxnLst>
              <a:cxn ang="0">
                <a:pos x="4" y="0"/>
              </a:cxn>
              <a:cxn ang="0">
                <a:pos x="1" y="0"/>
              </a:cxn>
              <a:cxn ang="0">
                <a:pos x="1" y="0"/>
              </a:cxn>
              <a:cxn ang="0">
                <a:pos x="1" y="0"/>
              </a:cxn>
              <a:cxn ang="0">
                <a:pos x="4" y="0"/>
              </a:cxn>
            </a:cxnLst>
            <a:rect l="0" t="0" r="r" b="b"/>
            <a:pathLst>
              <a:path w="4" h="1">
                <a:moveTo>
                  <a:pt x="4" y="0"/>
                </a:moveTo>
                <a:cubicBezTo>
                  <a:pt x="4" y="0"/>
                  <a:pt x="1" y="0"/>
                  <a:pt x="1" y="0"/>
                </a:cubicBezTo>
                <a:cubicBezTo>
                  <a:pt x="0" y="0"/>
                  <a:pt x="1" y="0"/>
                  <a:pt x="1" y="0"/>
                </a:cubicBezTo>
                <a:cubicBezTo>
                  <a:pt x="0" y="0"/>
                  <a:pt x="1" y="0"/>
                  <a:pt x="1" y="0"/>
                </a:cubicBezTo>
                <a:cubicBezTo>
                  <a:pt x="2" y="1"/>
                  <a:pt x="3" y="1"/>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 name="Freeform 1077"/>
          <p:cNvSpPr>
            <a:spLocks/>
          </p:cNvSpPr>
          <p:nvPr/>
        </p:nvSpPr>
        <p:spPr bwMode="auto">
          <a:xfrm>
            <a:off x="4860611" y="1992006"/>
            <a:ext cx="22563" cy="18802"/>
          </a:xfrm>
          <a:custGeom>
            <a:avLst/>
            <a:gdLst/>
            <a:ahLst/>
            <a:cxnLst>
              <a:cxn ang="0">
                <a:pos x="3" y="2"/>
              </a:cxn>
              <a:cxn ang="0">
                <a:pos x="4" y="1"/>
              </a:cxn>
              <a:cxn ang="0">
                <a:pos x="3" y="0"/>
              </a:cxn>
              <a:cxn ang="0">
                <a:pos x="3" y="1"/>
              </a:cxn>
              <a:cxn ang="0">
                <a:pos x="1" y="2"/>
              </a:cxn>
              <a:cxn ang="0">
                <a:pos x="0" y="2"/>
              </a:cxn>
              <a:cxn ang="0">
                <a:pos x="1" y="3"/>
              </a:cxn>
              <a:cxn ang="0">
                <a:pos x="3" y="2"/>
              </a:cxn>
            </a:cxnLst>
            <a:rect l="0" t="0" r="r" b="b"/>
            <a:pathLst>
              <a:path w="4" h="3">
                <a:moveTo>
                  <a:pt x="3" y="2"/>
                </a:moveTo>
                <a:cubicBezTo>
                  <a:pt x="4" y="2"/>
                  <a:pt x="4" y="1"/>
                  <a:pt x="4" y="1"/>
                </a:cubicBezTo>
                <a:cubicBezTo>
                  <a:pt x="4" y="1"/>
                  <a:pt x="3" y="0"/>
                  <a:pt x="3" y="0"/>
                </a:cubicBezTo>
                <a:cubicBezTo>
                  <a:pt x="3" y="0"/>
                  <a:pt x="3" y="0"/>
                  <a:pt x="3" y="1"/>
                </a:cubicBezTo>
                <a:cubicBezTo>
                  <a:pt x="3" y="1"/>
                  <a:pt x="2" y="2"/>
                  <a:pt x="1" y="2"/>
                </a:cubicBezTo>
                <a:cubicBezTo>
                  <a:pt x="0" y="2"/>
                  <a:pt x="0" y="2"/>
                  <a:pt x="0" y="2"/>
                </a:cubicBezTo>
                <a:cubicBezTo>
                  <a:pt x="0" y="3"/>
                  <a:pt x="1" y="3"/>
                  <a:pt x="1" y="3"/>
                </a:cubicBezTo>
                <a:cubicBezTo>
                  <a:pt x="2" y="3"/>
                  <a:pt x="2" y="3"/>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 name="Freeform 1079"/>
          <p:cNvSpPr>
            <a:spLocks/>
          </p:cNvSpPr>
          <p:nvPr/>
        </p:nvSpPr>
        <p:spPr bwMode="auto">
          <a:xfrm>
            <a:off x="4926419" y="1961922"/>
            <a:ext cx="30083" cy="18802"/>
          </a:xfrm>
          <a:custGeom>
            <a:avLst/>
            <a:gdLst/>
            <a:ahLst/>
            <a:cxnLst>
              <a:cxn ang="0">
                <a:pos x="2" y="1"/>
              </a:cxn>
              <a:cxn ang="0">
                <a:pos x="1" y="2"/>
              </a:cxn>
              <a:cxn ang="0">
                <a:pos x="4" y="2"/>
              </a:cxn>
              <a:cxn ang="0">
                <a:pos x="5" y="1"/>
              </a:cxn>
              <a:cxn ang="0">
                <a:pos x="3" y="0"/>
              </a:cxn>
              <a:cxn ang="0">
                <a:pos x="3" y="1"/>
              </a:cxn>
              <a:cxn ang="0">
                <a:pos x="2" y="1"/>
              </a:cxn>
            </a:cxnLst>
            <a:rect l="0" t="0" r="r" b="b"/>
            <a:pathLst>
              <a:path w="5" h="3">
                <a:moveTo>
                  <a:pt x="2" y="1"/>
                </a:moveTo>
                <a:cubicBezTo>
                  <a:pt x="0" y="1"/>
                  <a:pt x="1" y="2"/>
                  <a:pt x="1" y="2"/>
                </a:cubicBezTo>
                <a:cubicBezTo>
                  <a:pt x="2" y="3"/>
                  <a:pt x="3" y="2"/>
                  <a:pt x="4" y="2"/>
                </a:cubicBezTo>
                <a:cubicBezTo>
                  <a:pt x="5" y="2"/>
                  <a:pt x="5" y="2"/>
                  <a:pt x="5" y="1"/>
                </a:cubicBezTo>
                <a:cubicBezTo>
                  <a:pt x="5" y="1"/>
                  <a:pt x="4" y="1"/>
                  <a:pt x="3" y="0"/>
                </a:cubicBezTo>
                <a:cubicBezTo>
                  <a:pt x="3" y="0"/>
                  <a:pt x="2" y="0"/>
                  <a:pt x="3" y="1"/>
                </a:cubicBezTo>
                <a:cubicBezTo>
                  <a:pt x="4" y="1"/>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 name="Freeform 1032"/>
          <p:cNvSpPr>
            <a:spLocks/>
          </p:cNvSpPr>
          <p:nvPr/>
        </p:nvSpPr>
        <p:spPr bwMode="auto">
          <a:xfrm>
            <a:off x="4416881" y="2612476"/>
            <a:ext cx="78969" cy="60167"/>
          </a:xfrm>
          <a:custGeom>
            <a:avLst/>
            <a:gdLst/>
            <a:ahLst/>
            <a:cxnLst>
              <a:cxn ang="0">
                <a:pos x="10" y="2"/>
              </a:cxn>
              <a:cxn ang="0">
                <a:pos x="7" y="4"/>
              </a:cxn>
              <a:cxn ang="0">
                <a:pos x="3" y="5"/>
              </a:cxn>
              <a:cxn ang="0">
                <a:pos x="1" y="8"/>
              </a:cxn>
              <a:cxn ang="0">
                <a:pos x="1" y="8"/>
              </a:cxn>
              <a:cxn ang="0">
                <a:pos x="2" y="9"/>
              </a:cxn>
              <a:cxn ang="0">
                <a:pos x="2" y="8"/>
              </a:cxn>
              <a:cxn ang="0">
                <a:pos x="2" y="8"/>
              </a:cxn>
              <a:cxn ang="0">
                <a:pos x="3" y="8"/>
              </a:cxn>
              <a:cxn ang="0">
                <a:pos x="3" y="7"/>
              </a:cxn>
              <a:cxn ang="0">
                <a:pos x="4" y="7"/>
              </a:cxn>
              <a:cxn ang="0">
                <a:pos x="4" y="6"/>
              </a:cxn>
              <a:cxn ang="0">
                <a:pos x="7" y="6"/>
              </a:cxn>
              <a:cxn ang="0">
                <a:pos x="10" y="6"/>
              </a:cxn>
              <a:cxn ang="0">
                <a:pos x="11" y="5"/>
              </a:cxn>
              <a:cxn ang="0">
                <a:pos x="11" y="3"/>
              </a:cxn>
              <a:cxn ang="0">
                <a:pos x="12" y="1"/>
              </a:cxn>
              <a:cxn ang="0">
                <a:pos x="10" y="2"/>
              </a:cxn>
            </a:cxnLst>
            <a:rect l="0" t="0" r="r" b="b"/>
            <a:pathLst>
              <a:path w="13" h="10">
                <a:moveTo>
                  <a:pt x="10" y="2"/>
                </a:moveTo>
                <a:cubicBezTo>
                  <a:pt x="9" y="3"/>
                  <a:pt x="8" y="3"/>
                  <a:pt x="7" y="4"/>
                </a:cubicBezTo>
                <a:cubicBezTo>
                  <a:pt x="6" y="6"/>
                  <a:pt x="5" y="5"/>
                  <a:pt x="3" y="5"/>
                </a:cubicBezTo>
                <a:cubicBezTo>
                  <a:pt x="1" y="5"/>
                  <a:pt x="1" y="7"/>
                  <a:pt x="1" y="8"/>
                </a:cubicBezTo>
                <a:cubicBezTo>
                  <a:pt x="0" y="8"/>
                  <a:pt x="1" y="8"/>
                  <a:pt x="1" y="8"/>
                </a:cubicBezTo>
                <a:cubicBezTo>
                  <a:pt x="2" y="10"/>
                  <a:pt x="2" y="9"/>
                  <a:pt x="2" y="9"/>
                </a:cubicBezTo>
                <a:cubicBezTo>
                  <a:pt x="1" y="8"/>
                  <a:pt x="2" y="8"/>
                  <a:pt x="2" y="8"/>
                </a:cubicBezTo>
                <a:cubicBezTo>
                  <a:pt x="2" y="7"/>
                  <a:pt x="2" y="7"/>
                  <a:pt x="2" y="8"/>
                </a:cubicBezTo>
                <a:cubicBezTo>
                  <a:pt x="2" y="9"/>
                  <a:pt x="3" y="9"/>
                  <a:pt x="3" y="8"/>
                </a:cubicBezTo>
                <a:cubicBezTo>
                  <a:pt x="3" y="8"/>
                  <a:pt x="3" y="8"/>
                  <a:pt x="3" y="7"/>
                </a:cubicBezTo>
                <a:cubicBezTo>
                  <a:pt x="3" y="7"/>
                  <a:pt x="4" y="7"/>
                  <a:pt x="4" y="7"/>
                </a:cubicBezTo>
                <a:cubicBezTo>
                  <a:pt x="4" y="6"/>
                  <a:pt x="4" y="6"/>
                  <a:pt x="4" y="6"/>
                </a:cubicBezTo>
                <a:cubicBezTo>
                  <a:pt x="5" y="6"/>
                  <a:pt x="7" y="6"/>
                  <a:pt x="7" y="6"/>
                </a:cubicBezTo>
                <a:cubicBezTo>
                  <a:pt x="8" y="6"/>
                  <a:pt x="9" y="6"/>
                  <a:pt x="10" y="6"/>
                </a:cubicBezTo>
                <a:cubicBezTo>
                  <a:pt x="11" y="6"/>
                  <a:pt x="11" y="5"/>
                  <a:pt x="11" y="5"/>
                </a:cubicBezTo>
                <a:cubicBezTo>
                  <a:pt x="12" y="4"/>
                  <a:pt x="12" y="4"/>
                  <a:pt x="11" y="3"/>
                </a:cubicBezTo>
                <a:cubicBezTo>
                  <a:pt x="11" y="3"/>
                  <a:pt x="11" y="2"/>
                  <a:pt x="12" y="1"/>
                </a:cubicBezTo>
                <a:cubicBezTo>
                  <a:pt x="13" y="0"/>
                  <a:pt x="10" y="2"/>
                  <a:pt x="1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 name="Freeform 1034"/>
          <p:cNvSpPr>
            <a:spLocks/>
          </p:cNvSpPr>
          <p:nvPr/>
        </p:nvSpPr>
        <p:spPr bwMode="auto">
          <a:xfrm>
            <a:off x="4458246" y="2710247"/>
            <a:ext cx="43245" cy="24443"/>
          </a:xfrm>
          <a:custGeom>
            <a:avLst/>
            <a:gdLst/>
            <a:ahLst/>
            <a:cxnLst>
              <a:cxn ang="0">
                <a:pos x="4" y="4"/>
              </a:cxn>
              <a:cxn ang="0">
                <a:pos x="6" y="3"/>
              </a:cxn>
              <a:cxn ang="0">
                <a:pos x="6" y="2"/>
              </a:cxn>
              <a:cxn ang="0">
                <a:pos x="5" y="1"/>
              </a:cxn>
              <a:cxn ang="0">
                <a:pos x="6" y="1"/>
              </a:cxn>
              <a:cxn ang="0">
                <a:pos x="5" y="0"/>
              </a:cxn>
              <a:cxn ang="0">
                <a:pos x="5" y="1"/>
              </a:cxn>
              <a:cxn ang="0">
                <a:pos x="5" y="1"/>
              </a:cxn>
              <a:cxn ang="0">
                <a:pos x="2" y="1"/>
              </a:cxn>
              <a:cxn ang="0">
                <a:pos x="1" y="1"/>
              </a:cxn>
              <a:cxn ang="0">
                <a:pos x="1" y="2"/>
              </a:cxn>
              <a:cxn ang="0">
                <a:pos x="2" y="3"/>
              </a:cxn>
              <a:cxn ang="0">
                <a:pos x="4" y="4"/>
              </a:cxn>
            </a:cxnLst>
            <a:rect l="0" t="0" r="r" b="b"/>
            <a:pathLst>
              <a:path w="7" h="4">
                <a:moveTo>
                  <a:pt x="4" y="4"/>
                </a:moveTo>
                <a:cubicBezTo>
                  <a:pt x="4" y="4"/>
                  <a:pt x="5" y="4"/>
                  <a:pt x="6" y="3"/>
                </a:cubicBezTo>
                <a:cubicBezTo>
                  <a:pt x="7" y="3"/>
                  <a:pt x="6" y="3"/>
                  <a:pt x="6" y="2"/>
                </a:cubicBezTo>
                <a:cubicBezTo>
                  <a:pt x="5" y="1"/>
                  <a:pt x="6" y="1"/>
                  <a:pt x="5" y="1"/>
                </a:cubicBezTo>
                <a:cubicBezTo>
                  <a:pt x="5" y="1"/>
                  <a:pt x="5" y="1"/>
                  <a:pt x="6" y="1"/>
                </a:cubicBezTo>
                <a:cubicBezTo>
                  <a:pt x="6" y="1"/>
                  <a:pt x="6" y="0"/>
                  <a:pt x="5" y="0"/>
                </a:cubicBezTo>
                <a:cubicBezTo>
                  <a:pt x="5" y="0"/>
                  <a:pt x="5" y="1"/>
                  <a:pt x="5" y="1"/>
                </a:cubicBezTo>
                <a:cubicBezTo>
                  <a:pt x="4" y="1"/>
                  <a:pt x="4" y="1"/>
                  <a:pt x="5" y="1"/>
                </a:cubicBezTo>
                <a:cubicBezTo>
                  <a:pt x="5" y="0"/>
                  <a:pt x="3" y="0"/>
                  <a:pt x="2" y="1"/>
                </a:cubicBezTo>
                <a:cubicBezTo>
                  <a:pt x="0" y="1"/>
                  <a:pt x="1" y="1"/>
                  <a:pt x="1" y="1"/>
                </a:cubicBezTo>
                <a:cubicBezTo>
                  <a:pt x="1" y="1"/>
                  <a:pt x="1" y="1"/>
                  <a:pt x="1" y="2"/>
                </a:cubicBezTo>
                <a:cubicBezTo>
                  <a:pt x="2" y="2"/>
                  <a:pt x="2" y="3"/>
                  <a:pt x="2" y="3"/>
                </a:cubicBezTo>
                <a:cubicBezTo>
                  <a:pt x="3" y="3"/>
                  <a:pt x="3" y="3"/>
                  <a:pt x="4"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 name="Freeform 1037"/>
          <p:cNvSpPr>
            <a:spLocks/>
          </p:cNvSpPr>
          <p:nvPr/>
        </p:nvSpPr>
        <p:spPr bwMode="auto">
          <a:xfrm>
            <a:off x="4495850" y="2685804"/>
            <a:ext cx="54526" cy="73328"/>
          </a:xfrm>
          <a:custGeom>
            <a:avLst/>
            <a:gdLst/>
            <a:ahLst/>
            <a:cxnLst>
              <a:cxn ang="0">
                <a:pos x="3" y="3"/>
              </a:cxn>
              <a:cxn ang="0">
                <a:pos x="1" y="3"/>
              </a:cxn>
              <a:cxn ang="0">
                <a:pos x="1" y="4"/>
              </a:cxn>
              <a:cxn ang="0">
                <a:pos x="2" y="4"/>
              </a:cxn>
              <a:cxn ang="0">
                <a:pos x="2" y="6"/>
              </a:cxn>
              <a:cxn ang="0">
                <a:pos x="5" y="7"/>
              </a:cxn>
              <a:cxn ang="0">
                <a:pos x="5" y="7"/>
              </a:cxn>
              <a:cxn ang="0">
                <a:pos x="5" y="8"/>
              </a:cxn>
              <a:cxn ang="0">
                <a:pos x="5" y="9"/>
              </a:cxn>
              <a:cxn ang="0">
                <a:pos x="6" y="11"/>
              </a:cxn>
              <a:cxn ang="0">
                <a:pos x="6" y="11"/>
              </a:cxn>
              <a:cxn ang="0">
                <a:pos x="7" y="10"/>
              </a:cxn>
              <a:cxn ang="0">
                <a:pos x="6" y="9"/>
              </a:cxn>
              <a:cxn ang="0">
                <a:pos x="6" y="8"/>
              </a:cxn>
              <a:cxn ang="0">
                <a:pos x="6" y="7"/>
              </a:cxn>
              <a:cxn ang="0">
                <a:pos x="7" y="7"/>
              </a:cxn>
              <a:cxn ang="0">
                <a:pos x="8" y="6"/>
              </a:cxn>
              <a:cxn ang="0">
                <a:pos x="7" y="5"/>
              </a:cxn>
              <a:cxn ang="0">
                <a:pos x="9" y="4"/>
              </a:cxn>
              <a:cxn ang="0">
                <a:pos x="9" y="2"/>
              </a:cxn>
              <a:cxn ang="0">
                <a:pos x="8" y="0"/>
              </a:cxn>
              <a:cxn ang="0">
                <a:pos x="6" y="1"/>
              </a:cxn>
              <a:cxn ang="0">
                <a:pos x="6" y="2"/>
              </a:cxn>
              <a:cxn ang="0">
                <a:pos x="6" y="4"/>
              </a:cxn>
              <a:cxn ang="0">
                <a:pos x="6" y="3"/>
              </a:cxn>
              <a:cxn ang="0">
                <a:pos x="6" y="2"/>
              </a:cxn>
              <a:cxn ang="0">
                <a:pos x="5" y="3"/>
              </a:cxn>
              <a:cxn ang="0">
                <a:pos x="4" y="3"/>
              </a:cxn>
              <a:cxn ang="0">
                <a:pos x="5" y="2"/>
              </a:cxn>
              <a:cxn ang="0">
                <a:pos x="3" y="1"/>
              </a:cxn>
              <a:cxn ang="0">
                <a:pos x="3" y="2"/>
              </a:cxn>
              <a:cxn ang="0">
                <a:pos x="3" y="3"/>
              </a:cxn>
            </a:cxnLst>
            <a:rect l="0" t="0" r="r" b="b"/>
            <a:pathLst>
              <a:path w="9" h="12">
                <a:moveTo>
                  <a:pt x="3" y="3"/>
                </a:moveTo>
                <a:cubicBezTo>
                  <a:pt x="2" y="3"/>
                  <a:pt x="2" y="3"/>
                  <a:pt x="1" y="3"/>
                </a:cubicBezTo>
                <a:cubicBezTo>
                  <a:pt x="0" y="3"/>
                  <a:pt x="1" y="4"/>
                  <a:pt x="1" y="4"/>
                </a:cubicBezTo>
                <a:cubicBezTo>
                  <a:pt x="1" y="4"/>
                  <a:pt x="2" y="4"/>
                  <a:pt x="2" y="4"/>
                </a:cubicBezTo>
                <a:cubicBezTo>
                  <a:pt x="2" y="5"/>
                  <a:pt x="2" y="5"/>
                  <a:pt x="2" y="6"/>
                </a:cubicBezTo>
                <a:cubicBezTo>
                  <a:pt x="1" y="6"/>
                  <a:pt x="4" y="7"/>
                  <a:pt x="5" y="7"/>
                </a:cubicBezTo>
                <a:cubicBezTo>
                  <a:pt x="5" y="7"/>
                  <a:pt x="5" y="7"/>
                  <a:pt x="5" y="7"/>
                </a:cubicBezTo>
                <a:cubicBezTo>
                  <a:pt x="4" y="8"/>
                  <a:pt x="4" y="8"/>
                  <a:pt x="5" y="8"/>
                </a:cubicBezTo>
                <a:cubicBezTo>
                  <a:pt x="5" y="8"/>
                  <a:pt x="5" y="8"/>
                  <a:pt x="5" y="9"/>
                </a:cubicBezTo>
                <a:cubicBezTo>
                  <a:pt x="4" y="9"/>
                  <a:pt x="5" y="10"/>
                  <a:pt x="6" y="11"/>
                </a:cubicBezTo>
                <a:cubicBezTo>
                  <a:pt x="6" y="12"/>
                  <a:pt x="6" y="11"/>
                  <a:pt x="6" y="11"/>
                </a:cubicBezTo>
                <a:cubicBezTo>
                  <a:pt x="6" y="10"/>
                  <a:pt x="6" y="10"/>
                  <a:pt x="7" y="10"/>
                </a:cubicBezTo>
                <a:cubicBezTo>
                  <a:pt x="7" y="9"/>
                  <a:pt x="7" y="9"/>
                  <a:pt x="6" y="9"/>
                </a:cubicBezTo>
                <a:cubicBezTo>
                  <a:pt x="5" y="9"/>
                  <a:pt x="6" y="8"/>
                  <a:pt x="6" y="8"/>
                </a:cubicBezTo>
                <a:cubicBezTo>
                  <a:pt x="7" y="8"/>
                  <a:pt x="7" y="8"/>
                  <a:pt x="6" y="7"/>
                </a:cubicBezTo>
                <a:cubicBezTo>
                  <a:pt x="6" y="7"/>
                  <a:pt x="6" y="7"/>
                  <a:pt x="7" y="7"/>
                </a:cubicBezTo>
                <a:cubicBezTo>
                  <a:pt x="8" y="6"/>
                  <a:pt x="8" y="6"/>
                  <a:pt x="8" y="6"/>
                </a:cubicBezTo>
                <a:cubicBezTo>
                  <a:pt x="7" y="6"/>
                  <a:pt x="8" y="5"/>
                  <a:pt x="7" y="5"/>
                </a:cubicBezTo>
                <a:cubicBezTo>
                  <a:pt x="7" y="4"/>
                  <a:pt x="8" y="4"/>
                  <a:pt x="9" y="4"/>
                </a:cubicBezTo>
                <a:cubicBezTo>
                  <a:pt x="9" y="3"/>
                  <a:pt x="9" y="3"/>
                  <a:pt x="9" y="2"/>
                </a:cubicBezTo>
                <a:cubicBezTo>
                  <a:pt x="9" y="1"/>
                  <a:pt x="8" y="1"/>
                  <a:pt x="8" y="0"/>
                </a:cubicBezTo>
                <a:cubicBezTo>
                  <a:pt x="7" y="0"/>
                  <a:pt x="7" y="1"/>
                  <a:pt x="6" y="1"/>
                </a:cubicBezTo>
                <a:cubicBezTo>
                  <a:pt x="5" y="2"/>
                  <a:pt x="6" y="1"/>
                  <a:pt x="6" y="2"/>
                </a:cubicBezTo>
                <a:cubicBezTo>
                  <a:pt x="7" y="3"/>
                  <a:pt x="7" y="3"/>
                  <a:pt x="6" y="4"/>
                </a:cubicBezTo>
                <a:cubicBezTo>
                  <a:pt x="6" y="4"/>
                  <a:pt x="6" y="4"/>
                  <a:pt x="6" y="3"/>
                </a:cubicBezTo>
                <a:cubicBezTo>
                  <a:pt x="6" y="3"/>
                  <a:pt x="6" y="3"/>
                  <a:pt x="6" y="2"/>
                </a:cubicBezTo>
                <a:cubicBezTo>
                  <a:pt x="6" y="2"/>
                  <a:pt x="5" y="2"/>
                  <a:pt x="5" y="3"/>
                </a:cubicBezTo>
                <a:cubicBezTo>
                  <a:pt x="5" y="4"/>
                  <a:pt x="5" y="3"/>
                  <a:pt x="4" y="3"/>
                </a:cubicBezTo>
                <a:cubicBezTo>
                  <a:pt x="4" y="2"/>
                  <a:pt x="4" y="3"/>
                  <a:pt x="5" y="2"/>
                </a:cubicBezTo>
                <a:cubicBezTo>
                  <a:pt x="5" y="1"/>
                  <a:pt x="4" y="2"/>
                  <a:pt x="3" y="1"/>
                </a:cubicBezTo>
                <a:cubicBezTo>
                  <a:pt x="2" y="1"/>
                  <a:pt x="3" y="2"/>
                  <a:pt x="3" y="2"/>
                </a:cubicBezTo>
                <a:cubicBezTo>
                  <a:pt x="4" y="2"/>
                  <a:pt x="3"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1" name="Freeform 955"/>
          <p:cNvSpPr>
            <a:spLocks/>
          </p:cNvSpPr>
          <p:nvPr/>
        </p:nvSpPr>
        <p:spPr bwMode="auto">
          <a:xfrm>
            <a:off x="4507131" y="2076615"/>
            <a:ext cx="389204" cy="644913"/>
          </a:xfrm>
          <a:custGeom>
            <a:avLst/>
            <a:gdLst/>
            <a:ahLst/>
            <a:cxnLst>
              <a:cxn ang="0">
                <a:pos x="63" y="19"/>
              </a:cxn>
              <a:cxn ang="0">
                <a:pos x="62" y="14"/>
              </a:cxn>
              <a:cxn ang="0">
                <a:pos x="62" y="10"/>
              </a:cxn>
              <a:cxn ang="0">
                <a:pos x="45" y="0"/>
              </a:cxn>
              <a:cxn ang="0">
                <a:pos x="43" y="6"/>
              </a:cxn>
              <a:cxn ang="0">
                <a:pos x="33" y="9"/>
              </a:cxn>
              <a:cxn ang="0">
                <a:pos x="27" y="11"/>
              </a:cxn>
              <a:cxn ang="0">
                <a:pos x="26" y="17"/>
              </a:cxn>
              <a:cxn ang="0">
                <a:pos x="21" y="23"/>
              </a:cxn>
              <a:cxn ang="0">
                <a:pos x="17" y="31"/>
              </a:cxn>
              <a:cxn ang="0">
                <a:pos x="14" y="41"/>
              </a:cxn>
              <a:cxn ang="0">
                <a:pos x="7" y="43"/>
              </a:cxn>
              <a:cxn ang="0">
                <a:pos x="5" y="51"/>
              </a:cxn>
              <a:cxn ang="0">
                <a:pos x="5" y="58"/>
              </a:cxn>
              <a:cxn ang="0">
                <a:pos x="6" y="65"/>
              </a:cxn>
              <a:cxn ang="0">
                <a:pos x="6" y="72"/>
              </a:cxn>
              <a:cxn ang="0">
                <a:pos x="4" y="74"/>
              </a:cxn>
              <a:cxn ang="0">
                <a:pos x="3" y="80"/>
              </a:cxn>
              <a:cxn ang="0">
                <a:pos x="0" y="80"/>
              </a:cxn>
              <a:cxn ang="0">
                <a:pos x="2" y="85"/>
              </a:cxn>
              <a:cxn ang="0">
                <a:pos x="4" y="86"/>
              </a:cxn>
              <a:cxn ang="0">
                <a:pos x="3" y="89"/>
              </a:cxn>
              <a:cxn ang="0">
                <a:pos x="5" y="94"/>
              </a:cxn>
              <a:cxn ang="0">
                <a:pos x="9" y="98"/>
              </a:cxn>
              <a:cxn ang="0">
                <a:pos x="8" y="100"/>
              </a:cxn>
              <a:cxn ang="0">
                <a:pos x="9" y="103"/>
              </a:cxn>
              <a:cxn ang="0">
                <a:pos x="9" y="106"/>
              </a:cxn>
              <a:cxn ang="0">
                <a:pos x="17" y="101"/>
              </a:cxn>
              <a:cxn ang="0">
                <a:pos x="25" y="97"/>
              </a:cxn>
              <a:cxn ang="0">
                <a:pos x="27" y="93"/>
              </a:cxn>
              <a:cxn ang="0">
                <a:pos x="27" y="89"/>
              </a:cxn>
              <a:cxn ang="0">
                <a:pos x="28" y="87"/>
              </a:cxn>
              <a:cxn ang="0">
                <a:pos x="27" y="84"/>
              </a:cxn>
              <a:cxn ang="0">
                <a:pos x="26" y="83"/>
              </a:cxn>
              <a:cxn ang="0">
                <a:pos x="32" y="81"/>
              </a:cxn>
              <a:cxn ang="0">
                <a:pos x="33" y="81"/>
              </a:cxn>
              <a:cxn ang="0">
                <a:pos x="37" y="78"/>
              </a:cxn>
              <a:cxn ang="0">
                <a:pos x="35" y="77"/>
              </a:cxn>
              <a:cxn ang="0">
                <a:pos x="38" y="75"/>
              </a:cxn>
              <a:cxn ang="0">
                <a:pos x="37" y="71"/>
              </a:cxn>
              <a:cxn ang="0">
                <a:pos x="32" y="68"/>
              </a:cxn>
              <a:cxn ang="0">
                <a:pos x="30" y="65"/>
              </a:cxn>
              <a:cxn ang="0">
                <a:pos x="29" y="61"/>
              </a:cxn>
              <a:cxn ang="0">
                <a:pos x="30" y="60"/>
              </a:cxn>
              <a:cxn ang="0">
                <a:pos x="31" y="59"/>
              </a:cxn>
              <a:cxn ang="0">
                <a:pos x="33" y="54"/>
              </a:cxn>
              <a:cxn ang="0">
                <a:pos x="32" y="50"/>
              </a:cxn>
              <a:cxn ang="0">
                <a:pos x="34" y="51"/>
              </a:cxn>
              <a:cxn ang="0">
                <a:pos x="39" y="48"/>
              </a:cxn>
              <a:cxn ang="0">
                <a:pos x="43" y="46"/>
              </a:cxn>
              <a:cxn ang="0">
                <a:pos x="48" y="43"/>
              </a:cxn>
              <a:cxn ang="0">
                <a:pos x="51" y="38"/>
              </a:cxn>
              <a:cxn ang="0">
                <a:pos x="50" y="36"/>
              </a:cxn>
              <a:cxn ang="0">
                <a:pos x="52" y="32"/>
              </a:cxn>
              <a:cxn ang="0">
                <a:pos x="54" y="29"/>
              </a:cxn>
              <a:cxn ang="0">
                <a:pos x="55" y="28"/>
              </a:cxn>
              <a:cxn ang="0">
                <a:pos x="58" y="27"/>
              </a:cxn>
              <a:cxn ang="0">
                <a:pos x="64" y="28"/>
              </a:cxn>
            </a:cxnLst>
            <a:rect l="0" t="0" r="r" b="b"/>
            <a:pathLst>
              <a:path w="64" h="106">
                <a:moveTo>
                  <a:pt x="63" y="25"/>
                </a:moveTo>
                <a:cubicBezTo>
                  <a:pt x="61" y="24"/>
                  <a:pt x="62" y="23"/>
                  <a:pt x="62" y="22"/>
                </a:cubicBezTo>
                <a:cubicBezTo>
                  <a:pt x="62" y="22"/>
                  <a:pt x="63" y="21"/>
                  <a:pt x="63" y="21"/>
                </a:cubicBezTo>
                <a:cubicBezTo>
                  <a:pt x="63" y="21"/>
                  <a:pt x="63" y="20"/>
                  <a:pt x="63" y="19"/>
                </a:cubicBezTo>
                <a:cubicBezTo>
                  <a:pt x="63" y="19"/>
                  <a:pt x="63" y="19"/>
                  <a:pt x="63" y="19"/>
                </a:cubicBezTo>
                <a:cubicBezTo>
                  <a:pt x="63" y="19"/>
                  <a:pt x="62" y="17"/>
                  <a:pt x="62" y="17"/>
                </a:cubicBezTo>
                <a:cubicBezTo>
                  <a:pt x="61" y="16"/>
                  <a:pt x="62" y="16"/>
                  <a:pt x="62" y="15"/>
                </a:cubicBezTo>
                <a:cubicBezTo>
                  <a:pt x="63" y="15"/>
                  <a:pt x="62" y="14"/>
                  <a:pt x="62" y="14"/>
                </a:cubicBezTo>
                <a:cubicBezTo>
                  <a:pt x="62" y="14"/>
                  <a:pt x="61" y="14"/>
                  <a:pt x="61" y="14"/>
                </a:cubicBezTo>
                <a:cubicBezTo>
                  <a:pt x="61" y="14"/>
                  <a:pt x="60" y="14"/>
                  <a:pt x="61" y="13"/>
                </a:cubicBezTo>
                <a:cubicBezTo>
                  <a:pt x="61" y="13"/>
                  <a:pt x="61" y="11"/>
                  <a:pt x="61" y="11"/>
                </a:cubicBezTo>
                <a:cubicBezTo>
                  <a:pt x="61" y="10"/>
                  <a:pt x="61" y="10"/>
                  <a:pt x="62" y="10"/>
                </a:cubicBezTo>
                <a:cubicBezTo>
                  <a:pt x="62" y="10"/>
                  <a:pt x="61" y="9"/>
                  <a:pt x="60" y="8"/>
                </a:cubicBezTo>
                <a:cubicBezTo>
                  <a:pt x="60" y="8"/>
                  <a:pt x="60" y="8"/>
                  <a:pt x="60" y="8"/>
                </a:cubicBezTo>
                <a:cubicBezTo>
                  <a:pt x="47" y="0"/>
                  <a:pt x="47" y="0"/>
                  <a:pt x="47" y="0"/>
                </a:cubicBezTo>
                <a:cubicBezTo>
                  <a:pt x="46" y="0"/>
                  <a:pt x="45" y="0"/>
                  <a:pt x="45" y="0"/>
                </a:cubicBezTo>
                <a:cubicBezTo>
                  <a:pt x="44" y="0"/>
                  <a:pt x="45" y="1"/>
                  <a:pt x="45" y="2"/>
                </a:cubicBezTo>
                <a:cubicBezTo>
                  <a:pt x="45" y="2"/>
                  <a:pt x="44" y="4"/>
                  <a:pt x="44" y="4"/>
                </a:cubicBezTo>
                <a:cubicBezTo>
                  <a:pt x="44" y="4"/>
                  <a:pt x="44" y="4"/>
                  <a:pt x="44" y="5"/>
                </a:cubicBezTo>
                <a:cubicBezTo>
                  <a:pt x="44" y="7"/>
                  <a:pt x="43" y="6"/>
                  <a:pt x="43" y="6"/>
                </a:cubicBezTo>
                <a:cubicBezTo>
                  <a:pt x="43" y="6"/>
                  <a:pt x="35" y="5"/>
                  <a:pt x="35" y="5"/>
                </a:cubicBezTo>
                <a:cubicBezTo>
                  <a:pt x="35" y="5"/>
                  <a:pt x="35" y="5"/>
                  <a:pt x="35" y="5"/>
                </a:cubicBezTo>
                <a:cubicBezTo>
                  <a:pt x="35" y="5"/>
                  <a:pt x="35" y="5"/>
                  <a:pt x="34" y="6"/>
                </a:cubicBezTo>
                <a:cubicBezTo>
                  <a:pt x="34" y="7"/>
                  <a:pt x="34" y="9"/>
                  <a:pt x="33" y="9"/>
                </a:cubicBezTo>
                <a:cubicBezTo>
                  <a:pt x="33" y="10"/>
                  <a:pt x="31" y="9"/>
                  <a:pt x="31" y="8"/>
                </a:cubicBezTo>
                <a:cubicBezTo>
                  <a:pt x="30" y="8"/>
                  <a:pt x="30" y="8"/>
                  <a:pt x="30" y="9"/>
                </a:cubicBezTo>
                <a:cubicBezTo>
                  <a:pt x="30" y="9"/>
                  <a:pt x="29" y="9"/>
                  <a:pt x="29" y="9"/>
                </a:cubicBezTo>
                <a:cubicBezTo>
                  <a:pt x="28" y="10"/>
                  <a:pt x="27" y="10"/>
                  <a:pt x="27" y="11"/>
                </a:cubicBezTo>
                <a:cubicBezTo>
                  <a:pt x="27" y="12"/>
                  <a:pt x="27" y="12"/>
                  <a:pt x="26" y="13"/>
                </a:cubicBezTo>
                <a:cubicBezTo>
                  <a:pt x="26" y="13"/>
                  <a:pt x="25" y="13"/>
                  <a:pt x="25" y="13"/>
                </a:cubicBezTo>
                <a:cubicBezTo>
                  <a:pt x="24" y="14"/>
                  <a:pt x="26" y="15"/>
                  <a:pt x="26" y="16"/>
                </a:cubicBezTo>
                <a:cubicBezTo>
                  <a:pt x="26" y="16"/>
                  <a:pt x="26" y="17"/>
                  <a:pt x="26" y="17"/>
                </a:cubicBezTo>
                <a:cubicBezTo>
                  <a:pt x="26" y="17"/>
                  <a:pt x="24" y="19"/>
                  <a:pt x="23" y="20"/>
                </a:cubicBezTo>
                <a:cubicBezTo>
                  <a:pt x="23" y="20"/>
                  <a:pt x="22" y="21"/>
                  <a:pt x="22" y="21"/>
                </a:cubicBezTo>
                <a:cubicBezTo>
                  <a:pt x="21" y="22"/>
                  <a:pt x="21" y="23"/>
                  <a:pt x="21" y="23"/>
                </a:cubicBezTo>
                <a:cubicBezTo>
                  <a:pt x="21" y="23"/>
                  <a:pt x="21" y="23"/>
                  <a:pt x="21" y="23"/>
                </a:cubicBezTo>
                <a:cubicBezTo>
                  <a:pt x="21" y="23"/>
                  <a:pt x="17" y="25"/>
                  <a:pt x="17" y="25"/>
                </a:cubicBezTo>
                <a:cubicBezTo>
                  <a:pt x="17" y="25"/>
                  <a:pt x="17" y="25"/>
                  <a:pt x="17" y="25"/>
                </a:cubicBezTo>
                <a:cubicBezTo>
                  <a:pt x="17" y="26"/>
                  <a:pt x="17" y="27"/>
                  <a:pt x="17" y="27"/>
                </a:cubicBezTo>
                <a:cubicBezTo>
                  <a:pt x="17" y="28"/>
                  <a:pt x="17" y="30"/>
                  <a:pt x="17" y="31"/>
                </a:cubicBezTo>
                <a:cubicBezTo>
                  <a:pt x="16" y="33"/>
                  <a:pt x="14" y="35"/>
                  <a:pt x="13" y="36"/>
                </a:cubicBezTo>
                <a:cubicBezTo>
                  <a:pt x="13" y="36"/>
                  <a:pt x="13" y="37"/>
                  <a:pt x="13" y="37"/>
                </a:cubicBezTo>
                <a:cubicBezTo>
                  <a:pt x="14" y="38"/>
                  <a:pt x="14" y="38"/>
                  <a:pt x="14" y="39"/>
                </a:cubicBezTo>
                <a:cubicBezTo>
                  <a:pt x="15" y="40"/>
                  <a:pt x="14" y="41"/>
                  <a:pt x="14" y="41"/>
                </a:cubicBezTo>
                <a:cubicBezTo>
                  <a:pt x="13" y="42"/>
                  <a:pt x="11" y="42"/>
                  <a:pt x="11" y="41"/>
                </a:cubicBezTo>
                <a:cubicBezTo>
                  <a:pt x="10" y="41"/>
                  <a:pt x="10" y="41"/>
                  <a:pt x="10" y="41"/>
                </a:cubicBezTo>
                <a:cubicBezTo>
                  <a:pt x="10" y="41"/>
                  <a:pt x="8" y="42"/>
                  <a:pt x="8" y="42"/>
                </a:cubicBezTo>
                <a:cubicBezTo>
                  <a:pt x="7" y="42"/>
                  <a:pt x="7" y="43"/>
                  <a:pt x="7" y="43"/>
                </a:cubicBezTo>
                <a:cubicBezTo>
                  <a:pt x="7" y="43"/>
                  <a:pt x="5" y="45"/>
                  <a:pt x="5" y="45"/>
                </a:cubicBezTo>
                <a:cubicBezTo>
                  <a:pt x="5" y="45"/>
                  <a:pt x="5" y="46"/>
                  <a:pt x="4" y="47"/>
                </a:cubicBezTo>
                <a:cubicBezTo>
                  <a:pt x="4" y="48"/>
                  <a:pt x="5" y="49"/>
                  <a:pt x="5" y="49"/>
                </a:cubicBezTo>
                <a:cubicBezTo>
                  <a:pt x="5" y="50"/>
                  <a:pt x="5" y="51"/>
                  <a:pt x="5" y="51"/>
                </a:cubicBezTo>
                <a:cubicBezTo>
                  <a:pt x="5" y="52"/>
                  <a:pt x="5" y="52"/>
                  <a:pt x="5" y="53"/>
                </a:cubicBezTo>
                <a:cubicBezTo>
                  <a:pt x="4" y="53"/>
                  <a:pt x="5" y="55"/>
                  <a:pt x="6" y="55"/>
                </a:cubicBezTo>
                <a:cubicBezTo>
                  <a:pt x="6" y="55"/>
                  <a:pt x="6" y="56"/>
                  <a:pt x="6" y="56"/>
                </a:cubicBezTo>
                <a:cubicBezTo>
                  <a:pt x="6" y="56"/>
                  <a:pt x="5" y="57"/>
                  <a:pt x="5" y="58"/>
                </a:cubicBezTo>
                <a:cubicBezTo>
                  <a:pt x="5" y="59"/>
                  <a:pt x="4" y="59"/>
                  <a:pt x="7" y="61"/>
                </a:cubicBezTo>
                <a:cubicBezTo>
                  <a:pt x="9" y="63"/>
                  <a:pt x="8" y="64"/>
                  <a:pt x="8" y="64"/>
                </a:cubicBezTo>
                <a:cubicBezTo>
                  <a:pt x="8" y="65"/>
                  <a:pt x="7" y="65"/>
                  <a:pt x="7" y="65"/>
                </a:cubicBezTo>
                <a:cubicBezTo>
                  <a:pt x="7" y="65"/>
                  <a:pt x="6" y="65"/>
                  <a:pt x="6" y="65"/>
                </a:cubicBezTo>
                <a:cubicBezTo>
                  <a:pt x="5" y="65"/>
                  <a:pt x="5" y="65"/>
                  <a:pt x="5" y="65"/>
                </a:cubicBezTo>
                <a:cubicBezTo>
                  <a:pt x="6" y="67"/>
                  <a:pt x="7" y="68"/>
                  <a:pt x="7" y="68"/>
                </a:cubicBezTo>
                <a:cubicBezTo>
                  <a:pt x="7" y="68"/>
                  <a:pt x="7" y="69"/>
                  <a:pt x="7" y="69"/>
                </a:cubicBezTo>
                <a:cubicBezTo>
                  <a:pt x="7" y="69"/>
                  <a:pt x="6" y="72"/>
                  <a:pt x="6" y="72"/>
                </a:cubicBezTo>
                <a:cubicBezTo>
                  <a:pt x="6" y="72"/>
                  <a:pt x="6" y="73"/>
                  <a:pt x="6" y="73"/>
                </a:cubicBezTo>
                <a:cubicBezTo>
                  <a:pt x="6" y="73"/>
                  <a:pt x="4" y="73"/>
                  <a:pt x="4" y="73"/>
                </a:cubicBezTo>
                <a:cubicBezTo>
                  <a:pt x="3" y="73"/>
                  <a:pt x="4" y="73"/>
                  <a:pt x="3" y="74"/>
                </a:cubicBezTo>
                <a:cubicBezTo>
                  <a:pt x="3" y="74"/>
                  <a:pt x="4" y="74"/>
                  <a:pt x="4" y="74"/>
                </a:cubicBezTo>
                <a:cubicBezTo>
                  <a:pt x="4" y="74"/>
                  <a:pt x="3" y="75"/>
                  <a:pt x="3" y="75"/>
                </a:cubicBezTo>
                <a:cubicBezTo>
                  <a:pt x="3" y="75"/>
                  <a:pt x="3" y="76"/>
                  <a:pt x="3" y="76"/>
                </a:cubicBezTo>
                <a:cubicBezTo>
                  <a:pt x="3" y="76"/>
                  <a:pt x="3" y="77"/>
                  <a:pt x="3" y="78"/>
                </a:cubicBezTo>
                <a:cubicBezTo>
                  <a:pt x="3" y="78"/>
                  <a:pt x="3" y="80"/>
                  <a:pt x="3" y="80"/>
                </a:cubicBezTo>
                <a:cubicBezTo>
                  <a:pt x="2" y="80"/>
                  <a:pt x="2" y="80"/>
                  <a:pt x="2" y="80"/>
                </a:cubicBezTo>
                <a:cubicBezTo>
                  <a:pt x="2" y="80"/>
                  <a:pt x="1" y="80"/>
                  <a:pt x="0" y="79"/>
                </a:cubicBezTo>
                <a:cubicBezTo>
                  <a:pt x="0" y="79"/>
                  <a:pt x="0" y="79"/>
                  <a:pt x="0" y="79"/>
                </a:cubicBezTo>
                <a:cubicBezTo>
                  <a:pt x="0" y="79"/>
                  <a:pt x="0" y="80"/>
                  <a:pt x="0" y="80"/>
                </a:cubicBezTo>
                <a:cubicBezTo>
                  <a:pt x="0" y="80"/>
                  <a:pt x="0" y="83"/>
                  <a:pt x="0" y="84"/>
                </a:cubicBezTo>
                <a:cubicBezTo>
                  <a:pt x="1" y="85"/>
                  <a:pt x="1" y="85"/>
                  <a:pt x="1" y="85"/>
                </a:cubicBezTo>
                <a:cubicBezTo>
                  <a:pt x="1" y="84"/>
                  <a:pt x="1" y="85"/>
                  <a:pt x="1" y="85"/>
                </a:cubicBezTo>
                <a:cubicBezTo>
                  <a:pt x="1" y="85"/>
                  <a:pt x="2" y="86"/>
                  <a:pt x="2" y="85"/>
                </a:cubicBezTo>
                <a:cubicBezTo>
                  <a:pt x="2" y="84"/>
                  <a:pt x="2" y="84"/>
                  <a:pt x="3" y="84"/>
                </a:cubicBezTo>
                <a:cubicBezTo>
                  <a:pt x="3" y="84"/>
                  <a:pt x="2" y="84"/>
                  <a:pt x="2" y="85"/>
                </a:cubicBezTo>
                <a:cubicBezTo>
                  <a:pt x="2" y="85"/>
                  <a:pt x="2" y="85"/>
                  <a:pt x="2" y="85"/>
                </a:cubicBezTo>
                <a:cubicBezTo>
                  <a:pt x="3" y="85"/>
                  <a:pt x="4" y="85"/>
                  <a:pt x="4" y="86"/>
                </a:cubicBezTo>
                <a:cubicBezTo>
                  <a:pt x="3" y="86"/>
                  <a:pt x="3" y="87"/>
                  <a:pt x="3" y="87"/>
                </a:cubicBezTo>
                <a:cubicBezTo>
                  <a:pt x="3" y="87"/>
                  <a:pt x="3" y="88"/>
                  <a:pt x="3" y="88"/>
                </a:cubicBezTo>
                <a:cubicBezTo>
                  <a:pt x="3" y="88"/>
                  <a:pt x="3" y="89"/>
                  <a:pt x="3" y="89"/>
                </a:cubicBezTo>
                <a:cubicBezTo>
                  <a:pt x="3" y="89"/>
                  <a:pt x="3" y="89"/>
                  <a:pt x="3" y="89"/>
                </a:cubicBezTo>
                <a:cubicBezTo>
                  <a:pt x="3" y="89"/>
                  <a:pt x="3" y="89"/>
                  <a:pt x="3" y="90"/>
                </a:cubicBezTo>
                <a:cubicBezTo>
                  <a:pt x="4" y="90"/>
                  <a:pt x="4" y="90"/>
                  <a:pt x="4" y="91"/>
                </a:cubicBezTo>
                <a:cubicBezTo>
                  <a:pt x="4" y="91"/>
                  <a:pt x="4" y="92"/>
                  <a:pt x="4" y="92"/>
                </a:cubicBezTo>
                <a:cubicBezTo>
                  <a:pt x="5" y="93"/>
                  <a:pt x="5" y="94"/>
                  <a:pt x="5" y="94"/>
                </a:cubicBezTo>
                <a:cubicBezTo>
                  <a:pt x="5" y="94"/>
                  <a:pt x="6" y="95"/>
                  <a:pt x="6" y="95"/>
                </a:cubicBezTo>
                <a:cubicBezTo>
                  <a:pt x="7" y="96"/>
                  <a:pt x="7" y="96"/>
                  <a:pt x="7" y="96"/>
                </a:cubicBezTo>
                <a:cubicBezTo>
                  <a:pt x="7" y="96"/>
                  <a:pt x="8" y="97"/>
                  <a:pt x="8" y="97"/>
                </a:cubicBezTo>
                <a:cubicBezTo>
                  <a:pt x="8" y="97"/>
                  <a:pt x="9" y="97"/>
                  <a:pt x="9" y="98"/>
                </a:cubicBezTo>
                <a:cubicBezTo>
                  <a:pt x="9" y="98"/>
                  <a:pt x="8" y="98"/>
                  <a:pt x="8" y="98"/>
                </a:cubicBezTo>
                <a:cubicBezTo>
                  <a:pt x="7" y="98"/>
                  <a:pt x="7" y="98"/>
                  <a:pt x="7" y="98"/>
                </a:cubicBezTo>
                <a:cubicBezTo>
                  <a:pt x="7" y="99"/>
                  <a:pt x="8" y="99"/>
                  <a:pt x="8" y="99"/>
                </a:cubicBezTo>
                <a:cubicBezTo>
                  <a:pt x="8" y="99"/>
                  <a:pt x="8" y="100"/>
                  <a:pt x="8" y="100"/>
                </a:cubicBezTo>
                <a:cubicBezTo>
                  <a:pt x="7" y="99"/>
                  <a:pt x="7" y="99"/>
                  <a:pt x="7" y="99"/>
                </a:cubicBezTo>
                <a:cubicBezTo>
                  <a:pt x="7" y="100"/>
                  <a:pt x="7" y="101"/>
                  <a:pt x="8" y="101"/>
                </a:cubicBezTo>
                <a:cubicBezTo>
                  <a:pt x="8" y="101"/>
                  <a:pt x="8" y="102"/>
                  <a:pt x="8" y="102"/>
                </a:cubicBezTo>
                <a:cubicBezTo>
                  <a:pt x="8" y="102"/>
                  <a:pt x="9" y="103"/>
                  <a:pt x="9" y="103"/>
                </a:cubicBezTo>
                <a:cubicBezTo>
                  <a:pt x="9" y="103"/>
                  <a:pt x="10" y="104"/>
                  <a:pt x="9" y="104"/>
                </a:cubicBezTo>
                <a:cubicBezTo>
                  <a:pt x="9" y="104"/>
                  <a:pt x="9" y="104"/>
                  <a:pt x="9" y="104"/>
                </a:cubicBezTo>
                <a:cubicBezTo>
                  <a:pt x="9" y="105"/>
                  <a:pt x="9" y="105"/>
                  <a:pt x="9" y="105"/>
                </a:cubicBezTo>
                <a:cubicBezTo>
                  <a:pt x="9" y="105"/>
                  <a:pt x="8" y="106"/>
                  <a:pt x="9" y="106"/>
                </a:cubicBezTo>
                <a:cubicBezTo>
                  <a:pt x="10" y="105"/>
                  <a:pt x="15" y="105"/>
                  <a:pt x="15" y="105"/>
                </a:cubicBezTo>
                <a:cubicBezTo>
                  <a:pt x="15" y="105"/>
                  <a:pt x="15" y="105"/>
                  <a:pt x="16" y="105"/>
                </a:cubicBezTo>
                <a:cubicBezTo>
                  <a:pt x="16" y="104"/>
                  <a:pt x="16" y="104"/>
                  <a:pt x="16" y="104"/>
                </a:cubicBezTo>
                <a:cubicBezTo>
                  <a:pt x="15" y="103"/>
                  <a:pt x="14" y="102"/>
                  <a:pt x="17" y="101"/>
                </a:cubicBezTo>
                <a:cubicBezTo>
                  <a:pt x="19" y="100"/>
                  <a:pt x="21" y="100"/>
                  <a:pt x="22" y="100"/>
                </a:cubicBezTo>
                <a:cubicBezTo>
                  <a:pt x="22" y="100"/>
                  <a:pt x="22" y="100"/>
                  <a:pt x="23" y="100"/>
                </a:cubicBezTo>
                <a:cubicBezTo>
                  <a:pt x="23" y="100"/>
                  <a:pt x="23" y="101"/>
                  <a:pt x="24" y="100"/>
                </a:cubicBezTo>
                <a:cubicBezTo>
                  <a:pt x="24" y="99"/>
                  <a:pt x="25" y="98"/>
                  <a:pt x="25" y="97"/>
                </a:cubicBezTo>
                <a:cubicBezTo>
                  <a:pt x="26" y="97"/>
                  <a:pt x="26" y="96"/>
                  <a:pt x="26" y="96"/>
                </a:cubicBezTo>
                <a:cubicBezTo>
                  <a:pt x="26" y="96"/>
                  <a:pt x="26" y="95"/>
                  <a:pt x="26" y="95"/>
                </a:cubicBezTo>
                <a:cubicBezTo>
                  <a:pt x="26" y="94"/>
                  <a:pt x="26" y="94"/>
                  <a:pt x="26" y="94"/>
                </a:cubicBezTo>
                <a:cubicBezTo>
                  <a:pt x="27" y="94"/>
                  <a:pt x="27" y="94"/>
                  <a:pt x="27" y="93"/>
                </a:cubicBezTo>
                <a:cubicBezTo>
                  <a:pt x="26" y="93"/>
                  <a:pt x="26" y="92"/>
                  <a:pt x="27" y="92"/>
                </a:cubicBezTo>
                <a:cubicBezTo>
                  <a:pt x="27" y="91"/>
                  <a:pt x="28" y="91"/>
                  <a:pt x="27" y="90"/>
                </a:cubicBezTo>
                <a:cubicBezTo>
                  <a:pt x="26" y="90"/>
                  <a:pt x="27" y="90"/>
                  <a:pt x="27" y="90"/>
                </a:cubicBezTo>
                <a:cubicBezTo>
                  <a:pt x="27" y="90"/>
                  <a:pt x="27" y="90"/>
                  <a:pt x="27" y="89"/>
                </a:cubicBezTo>
                <a:cubicBezTo>
                  <a:pt x="27" y="89"/>
                  <a:pt x="27" y="89"/>
                  <a:pt x="27" y="89"/>
                </a:cubicBezTo>
                <a:cubicBezTo>
                  <a:pt x="27" y="89"/>
                  <a:pt x="28" y="89"/>
                  <a:pt x="27" y="89"/>
                </a:cubicBezTo>
                <a:cubicBezTo>
                  <a:pt x="27" y="88"/>
                  <a:pt x="26" y="88"/>
                  <a:pt x="27" y="88"/>
                </a:cubicBezTo>
                <a:cubicBezTo>
                  <a:pt x="28" y="88"/>
                  <a:pt x="28" y="88"/>
                  <a:pt x="28" y="87"/>
                </a:cubicBezTo>
                <a:cubicBezTo>
                  <a:pt x="27" y="87"/>
                  <a:pt x="27" y="87"/>
                  <a:pt x="27" y="87"/>
                </a:cubicBezTo>
                <a:cubicBezTo>
                  <a:pt x="28" y="87"/>
                  <a:pt x="28" y="85"/>
                  <a:pt x="28" y="85"/>
                </a:cubicBezTo>
                <a:cubicBezTo>
                  <a:pt x="28" y="85"/>
                  <a:pt x="27" y="85"/>
                  <a:pt x="27" y="85"/>
                </a:cubicBezTo>
                <a:cubicBezTo>
                  <a:pt x="28" y="85"/>
                  <a:pt x="28" y="85"/>
                  <a:pt x="27" y="84"/>
                </a:cubicBezTo>
                <a:cubicBezTo>
                  <a:pt x="27" y="84"/>
                  <a:pt x="26" y="84"/>
                  <a:pt x="26" y="84"/>
                </a:cubicBezTo>
                <a:cubicBezTo>
                  <a:pt x="27" y="84"/>
                  <a:pt x="28" y="84"/>
                  <a:pt x="28" y="84"/>
                </a:cubicBezTo>
                <a:cubicBezTo>
                  <a:pt x="29" y="84"/>
                  <a:pt x="28" y="84"/>
                  <a:pt x="28" y="83"/>
                </a:cubicBezTo>
                <a:cubicBezTo>
                  <a:pt x="28" y="83"/>
                  <a:pt x="27" y="83"/>
                  <a:pt x="26" y="83"/>
                </a:cubicBezTo>
                <a:cubicBezTo>
                  <a:pt x="26" y="83"/>
                  <a:pt x="26" y="83"/>
                  <a:pt x="25" y="83"/>
                </a:cubicBezTo>
                <a:cubicBezTo>
                  <a:pt x="25" y="82"/>
                  <a:pt x="25" y="82"/>
                  <a:pt x="26" y="82"/>
                </a:cubicBezTo>
                <a:cubicBezTo>
                  <a:pt x="27" y="83"/>
                  <a:pt x="28" y="83"/>
                  <a:pt x="28" y="83"/>
                </a:cubicBezTo>
                <a:cubicBezTo>
                  <a:pt x="29" y="82"/>
                  <a:pt x="31" y="82"/>
                  <a:pt x="32" y="81"/>
                </a:cubicBezTo>
                <a:cubicBezTo>
                  <a:pt x="32" y="80"/>
                  <a:pt x="32" y="80"/>
                  <a:pt x="32" y="80"/>
                </a:cubicBezTo>
                <a:cubicBezTo>
                  <a:pt x="32" y="81"/>
                  <a:pt x="32" y="81"/>
                  <a:pt x="32" y="80"/>
                </a:cubicBezTo>
                <a:cubicBezTo>
                  <a:pt x="32" y="80"/>
                  <a:pt x="33" y="78"/>
                  <a:pt x="33" y="79"/>
                </a:cubicBezTo>
                <a:cubicBezTo>
                  <a:pt x="33" y="81"/>
                  <a:pt x="33" y="81"/>
                  <a:pt x="33" y="81"/>
                </a:cubicBezTo>
                <a:cubicBezTo>
                  <a:pt x="34" y="80"/>
                  <a:pt x="34" y="80"/>
                  <a:pt x="35" y="80"/>
                </a:cubicBezTo>
                <a:cubicBezTo>
                  <a:pt x="35" y="79"/>
                  <a:pt x="36" y="79"/>
                  <a:pt x="36" y="79"/>
                </a:cubicBezTo>
                <a:cubicBezTo>
                  <a:pt x="36" y="78"/>
                  <a:pt x="35" y="78"/>
                  <a:pt x="36" y="78"/>
                </a:cubicBezTo>
                <a:cubicBezTo>
                  <a:pt x="36" y="78"/>
                  <a:pt x="37" y="78"/>
                  <a:pt x="37" y="78"/>
                </a:cubicBezTo>
                <a:cubicBezTo>
                  <a:pt x="37" y="78"/>
                  <a:pt x="37" y="78"/>
                  <a:pt x="37" y="77"/>
                </a:cubicBezTo>
                <a:cubicBezTo>
                  <a:pt x="37" y="77"/>
                  <a:pt x="36" y="77"/>
                  <a:pt x="36" y="77"/>
                </a:cubicBezTo>
                <a:cubicBezTo>
                  <a:pt x="36" y="77"/>
                  <a:pt x="36" y="77"/>
                  <a:pt x="36" y="77"/>
                </a:cubicBezTo>
                <a:cubicBezTo>
                  <a:pt x="36" y="77"/>
                  <a:pt x="35" y="77"/>
                  <a:pt x="35" y="77"/>
                </a:cubicBezTo>
                <a:cubicBezTo>
                  <a:pt x="35" y="77"/>
                  <a:pt x="34" y="77"/>
                  <a:pt x="35" y="77"/>
                </a:cubicBezTo>
                <a:cubicBezTo>
                  <a:pt x="35" y="77"/>
                  <a:pt x="36" y="77"/>
                  <a:pt x="35" y="77"/>
                </a:cubicBezTo>
                <a:cubicBezTo>
                  <a:pt x="35" y="77"/>
                  <a:pt x="35" y="77"/>
                  <a:pt x="35" y="76"/>
                </a:cubicBezTo>
                <a:cubicBezTo>
                  <a:pt x="36" y="76"/>
                  <a:pt x="38" y="75"/>
                  <a:pt x="38" y="75"/>
                </a:cubicBezTo>
                <a:cubicBezTo>
                  <a:pt x="39" y="74"/>
                  <a:pt x="39" y="74"/>
                  <a:pt x="39" y="74"/>
                </a:cubicBezTo>
                <a:cubicBezTo>
                  <a:pt x="38" y="73"/>
                  <a:pt x="38" y="72"/>
                  <a:pt x="38" y="72"/>
                </a:cubicBezTo>
                <a:cubicBezTo>
                  <a:pt x="38" y="72"/>
                  <a:pt x="38" y="72"/>
                  <a:pt x="37" y="72"/>
                </a:cubicBezTo>
                <a:cubicBezTo>
                  <a:pt x="37" y="72"/>
                  <a:pt x="36" y="72"/>
                  <a:pt x="37" y="71"/>
                </a:cubicBezTo>
                <a:cubicBezTo>
                  <a:pt x="37" y="71"/>
                  <a:pt x="37" y="70"/>
                  <a:pt x="36" y="70"/>
                </a:cubicBezTo>
                <a:cubicBezTo>
                  <a:pt x="36" y="70"/>
                  <a:pt x="34" y="69"/>
                  <a:pt x="34" y="69"/>
                </a:cubicBezTo>
                <a:cubicBezTo>
                  <a:pt x="34" y="68"/>
                  <a:pt x="34" y="68"/>
                  <a:pt x="33" y="68"/>
                </a:cubicBezTo>
                <a:cubicBezTo>
                  <a:pt x="32" y="69"/>
                  <a:pt x="32" y="69"/>
                  <a:pt x="32" y="68"/>
                </a:cubicBezTo>
                <a:cubicBezTo>
                  <a:pt x="31" y="68"/>
                  <a:pt x="31" y="68"/>
                  <a:pt x="30" y="67"/>
                </a:cubicBezTo>
                <a:cubicBezTo>
                  <a:pt x="30" y="67"/>
                  <a:pt x="30" y="67"/>
                  <a:pt x="30" y="67"/>
                </a:cubicBezTo>
                <a:cubicBezTo>
                  <a:pt x="30" y="67"/>
                  <a:pt x="31" y="67"/>
                  <a:pt x="30" y="67"/>
                </a:cubicBezTo>
                <a:cubicBezTo>
                  <a:pt x="30" y="66"/>
                  <a:pt x="30" y="65"/>
                  <a:pt x="30" y="65"/>
                </a:cubicBezTo>
                <a:cubicBezTo>
                  <a:pt x="30" y="64"/>
                  <a:pt x="29" y="63"/>
                  <a:pt x="30" y="63"/>
                </a:cubicBezTo>
                <a:cubicBezTo>
                  <a:pt x="30" y="63"/>
                  <a:pt x="30" y="63"/>
                  <a:pt x="30" y="63"/>
                </a:cubicBezTo>
                <a:cubicBezTo>
                  <a:pt x="29" y="62"/>
                  <a:pt x="29" y="62"/>
                  <a:pt x="30" y="62"/>
                </a:cubicBezTo>
                <a:cubicBezTo>
                  <a:pt x="30" y="62"/>
                  <a:pt x="30" y="61"/>
                  <a:pt x="29" y="61"/>
                </a:cubicBezTo>
                <a:cubicBezTo>
                  <a:pt x="29" y="61"/>
                  <a:pt x="29" y="61"/>
                  <a:pt x="30" y="61"/>
                </a:cubicBezTo>
                <a:cubicBezTo>
                  <a:pt x="30" y="61"/>
                  <a:pt x="30" y="61"/>
                  <a:pt x="30" y="60"/>
                </a:cubicBezTo>
                <a:cubicBezTo>
                  <a:pt x="29" y="60"/>
                  <a:pt x="30" y="60"/>
                  <a:pt x="30" y="60"/>
                </a:cubicBezTo>
                <a:cubicBezTo>
                  <a:pt x="30" y="60"/>
                  <a:pt x="30" y="60"/>
                  <a:pt x="30" y="60"/>
                </a:cubicBezTo>
                <a:cubicBezTo>
                  <a:pt x="30" y="60"/>
                  <a:pt x="30" y="60"/>
                  <a:pt x="30" y="60"/>
                </a:cubicBezTo>
                <a:cubicBezTo>
                  <a:pt x="30" y="60"/>
                  <a:pt x="31" y="60"/>
                  <a:pt x="31" y="60"/>
                </a:cubicBezTo>
                <a:cubicBezTo>
                  <a:pt x="31" y="60"/>
                  <a:pt x="31" y="60"/>
                  <a:pt x="31" y="60"/>
                </a:cubicBezTo>
                <a:cubicBezTo>
                  <a:pt x="31" y="59"/>
                  <a:pt x="30" y="59"/>
                  <a:pt x="31" y="59"/>
                </a:cubicBezTo>
                <a:cubicBezTo>
                  <a:pt x="31" y="58"/>
                  <a:pt x="31" y="57"/>
                  <a:pt x="31" y="56"/>
                </a:cubicBezTo>
                <a:cubicBezTo>
                  <a:pt x="31" y="55"/>
                  <a:pt x="31" y="55"/>
                  <a:pt x="31" y="55"/>
                </a:cubicBezTo>
                <a:cubicBezTo>
                  <a:pt x="31" y="54"/>
                  <a:pt x="31" y="54"/>
                  <a:pt x="31" y="54"/>
                </a:cubicBezTo>
                <a:cubicBezTo>
                  <a:pt x="32" y="54"/>
                  <a:pt x="33" y="54"/>
                  <a:pt x="33" y="54"/>
                </a:cubicBezTo>
                <a:cubicBezTo>
                  <a:pt x="33" y="53"/>
                  <a:pt x="33" y="53"/>
                  <a:pt x="33" y="52"/>
                </a:cubicBezTo>
                <a:cubicBezTo>
                  <a:pt x="34" y="52"/>
                  <a:pt x="34" y="52"/>
                  <a:pt x="33" y="51"/>
                </a:cubicBezTo>
                <a:cubicBezTo>
                  <a:pt x="33" y="51"/>
                  <a:pt x="33" y="51"/>
                  <a:pt x="33" y="51"/>
                </a:cubicBezTo>
                <a:cubicBezTo>
                  <a:pt x="33" y="50"/>
                  <a:pt x="32" y="50"/>
                  <a:pt x="32" y="50"/>
                </a:cubicBezTo>
                <a:cubicBezTo>
                  <a:pt x="33" y="49"/>
                  <a:pt x="33" y="49"/>
                  <a:pt x="33" y="50"/>
                </a:cubicBezTo>
                <a:cubicBezTo>
                  <a:pt x="33" y="50"/>
                  <a:pt x="33" y="50"/>
                  <a:pt x="33" y="51"/>
                </a:cubicBezTo>
                <a:cubicBezTo>
                  <a:pt x="33" y="51"/>
                  <a:pt x="33" y="51"/>
                  <a:pt x="34" y="51"/>
                </a:cubicBezTo>
                <a:cubicBezTo>
                  <a:pt x="34" y="51"/>
                  <a:pt x="35" y="51"/>
                  <a:pt x="34" y="51"/>
                </a:cubicBezTo>
                <a:cubicBezTo>
                  <a:pt x="34" y="52"/>
                  <a:pt x="35" y="51"/>
                  <a:pt x="35" y="51"/>
                </a:cubicBezTo>
                <a:cubicBezTo>
                  <a:pt x="35" y="51"/>
                  <a:pt x="35" y="50"/>
                  <a:pt x="36" y="49"/>
                </a:cubicBezTo>
                <a:cubicBezTo>
                  <a:pt x="36" y="49"/>
                  <a:pt x="38" y="48"/>
                  <a:pt x="38" y="48"/>
                </a:cubicBezTo>
                <a:cubicBezTo>
                  <a:pt x="39" y="48"/>
                  <a:pt x="39" y="48"/>
                  <a:pt x="39" y="48"/>
                </a:cubicBezTo>
                <a:cubicBezTo>
                  <a:pt x="39" y="47"/>
                  <a:pt x="40" y="46"/>
                  <a:pt x="41" y="46"/>
                </a:cubicBezTo>
                <a:cubicBezTo>
                  <a:pt x="41" y="46"/>
                  <a:pt x="41" y="46"/>
                  <a:pt x="41" y="46"/>
                </a:cubicBezTo>
                <a:cubicBezTo>
                  <a:pt x="41" y="45"/>
                  <a:pt x="41" y="45"/>
                  <a:pt x="41" y="46"/>
                </a:cubicBezTo>
                <a:cubicBezTo>
                  <a:pt x="42" y="46"/>
                  <a:pt x="42" y="46"/>
                  <a:pt x="43" y="46"/>
                </a:cubicBezTo>
                <a:cubicBezTo>
                  <a:pt x="43" y="46"/>
                  <a:pt x="45" y="44"/>
                  <a:pt x="45" y="44"/>
                </a:cubicBezTo>
                <a:cubicBezTo>
                  <a:pt x="46" y="44"/>
                  <a:pt x="46" y="44"/>
                  <a:pt x="46" y="44"/>
                </a:cubicBezTo>
                <a:cubicBezTo>
                  <a:pt x="47" y="44"/>
                  <a:pt x="47" y="44"/>
                  <a:pt x="47" y="44"/>
                </a:cubicBezTo>
                <a:cubicBezTo>
                  <a:pt x="47" y="44"/>
                  <a:pt x="48" y="43"/>
                  <a:pt x="48" y="43"/>
                </a:cubicBezTo>
                <a:cubicBezTo>
                  <a:pt x="48" y="42"/>
                  <a:pt x="49" y="40"/>
                  <a:pt x="50" y="40"/>
                </a:cubicBezTo>
                <a:cubicBezTo>
                  <a:pt x="50" y="40"/>
                  <a:pt x="51" y="40"/>
                  <a:pt x="51" y="39"/>
                </a:cubicBezTo>
                <a:cubicBezTo>
                  <a:pt x="51" y="39"/>
                  <a:pt x="52" y="39"/>
                  <a:pt x="51" y="38"/>
                </a:cubicBezTo>
                <a:cubicBezTo>
                  <a:pt x="51" y="38"/>
                  <a:pt x="51" y="38"/>
                  <a:pt x="51" y="38"/>
                </a:cubicBezTo>
                <a:cubicBezTo>
                  <a:pt x="51" y="38"/>
                  <a:pt x="52" y="38"/>
                  <a:pt x="51" y="38"/>
                </a:cubicBezTo>
                <a:cubicBezTo>
                  <a:pt x="50" y="37"/>
                  <a:pt x="50" y="37"/>
                  <a:pt x="50" y="37"/>
                </a:cubicBezTo>
                <a:cubicBezTo>
                  <a:pt x="50" y="37"/>
                  <a:pt x="49" y="37"/>
                  <a:pt x="50" y="37"/>
                </a:cubicBezTo>
                <a:cubicBezTo>
                  <a:pt x="50" y="37"/>
                  <a:pt x="50" y="36"/>
                  <a:pt x="50" y="36"/>
                </a:cubicBezTo>
                <a:cubicBezTo>
                  <a:pt x="50" y="36"/>
                  <a:pt x="49" y="36"/>
                  <a:pt x="49" y="35"/>
                </a:cubicBezTo>
                <a:cubicBezTo>
                  <a:pt x="50" y="35"/>
                  <a:pt x="50" y="34"/>
                  <a:pt x="51" y="34"/>
                </a:cubicBezTo>
                <a:cubicBezTo>
                  <a:pt x="51" y="34"/>
                  <a:pt x="52" y="33"/>
                  <a:pt x="52" y="33"/>
                </a:cubicBezTo>
                <a:cubicBezTo>
                  <a:pt x="52" y="32"/>
                  <a:pt x="51" y="32"/>
                  <a:pt x="52" y="32"/>
                </a:cubicBezTo>
                <a:cubicBezTo>
                  <a:pt x="52" y="32"/>
                  <a:pt x="52" y="31"/>
                  <a:pt x="52" y="31"/>
                </a:cubicBezTo>
                <a:cubicBezTo>
                  <a:pt x="51" y="31"/>
                  <a:pt x="51" y="31"/>
                  <a:pt x="51" y="31"/>
                </a:cubicBezTo>
                <a:cubicBezTo>
                  <a:pt x="52" y="30"/>
                  <a:pt x="53" y="30"/>
                  <a:pt x="53" y="30"/>
                </a:cubicBezTo>
                <a:cubicBezTo>
                  <a:pt x="53" y="29"/>
                  <a:pt x="54" y="29"/>
                  <a:pt x="54" y="29"/>
                </a:cubicBezTo>
                <a:cubicBezTo>
                  <a:pt x="55" y="30"/>
                  <a:pt x="56" y="30"/>
                  <a:pt x="56" y="29"/>
                </a:cubicBezTo>
                <a:cubicBezTo>
                  <a:pt x="56" y="29"/>
                  <a:pt x="55" y="29"/>
                  <a:pt x="55" y="29"/>
                </a:cubicBezTo>
                <a:cubicBezTo>
                  <a:pt x="55" y="29"/>
                  <a:pt x="55" y="28"/>
                  <a:pt x="55" y="28"/>
                </a:cubicBezTo>
                <a:cubicBezTo>
                  <a:pt x="55" y="28"/>
                  <a:pt x="55" y="28"/>
                  <a:pt x="55" y="28"/>
                </a:cubicBezTo>
                <a:cubicBezTo>
                  <a:pt x="55" y="28"/>
                  <a:pt x="55" y="27"/>
                  <a:pt x="55" y="27"/>
                </a:cubicBezTo>
                <a:cubicBezTo>
                  <a:pt x="56" y="27"/>
                  <a:pt x="56" y="27"/>
                  <a:pt x="56" y="27"/>
                </a:cubicBezTo>
                <a:cubicBezTo>
                  <a:pt x="56" y="28"/>
                  <a:pt x="57" y="28"/>
                  <a:pt x="57" y="28"/>
                </a:cubicBezTo>
                <a:cubicBezTo>
                  <a:pt x="57" y="27"/>
                  <a:pt x="57" y="27"/>
                  <a:pt x="58" y="27"/>
                </a:cubicBezTo>
                <a:cubicBezTo>
                  <a:pt x="58" y="28"/>
                  <a:pt x="59" y="28"/>
                  <a:pt x="59" y="28"/>
                </a:cubicBezTo>
                <a:cubicBezTo>
                  <a:pt x="59" y="28"/>
                  <a:pt x="59" y="28"/>
                  <a:pt x="59" y="28"/>
                </a:cubicBezTo>
                <a:cubicBezTo>
                  <a:pt x="60" y="27"/>
                  <a:pt x="60" y="27"/>
                  <a:pt x="60" y="27"/>
                </a:cubicBezTo>
                <a:cubicBezTo>
                  <a:pt x="60" y="27"/>
                  <a:pt x="63" y="27"/>
                  <a:pt x="64" y="28"/>
                </a:cubicBezTo>
                <a:cubicBezTo>
                  <a:pt x="64" y="27"/>
                  <a:pt x="63" y="25"/>
                  <a:pt x="63" y="25"/>
                </a:cubicBezTo>
                <a:cubicBezTo>
                  <a:pt x="63" y="25"/>
                  <a:pt x="63" y="25"/>
                  <a:pt x="63" y="2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5" name="Freeform 959"/>
          <p:cNvSpPr>
            <a:spLocks/>
          </p:cNvSpPr>
          <p:nvPr/>
        </p:nvSpPr>
        <p:spPr bwMode="auto">
          <a:xfrm>
            <a:off x="4792923" y="2022089"/>
            <a:ext cx="329037" cy="500137"/>
          </a:xfrm>
          <a:custGeom>
            <a:avLst/>
            <a:gdLst/>
            <a:ahLst/>
            <a:cxnLst>
              <a:cxn ang="0">
                <a:pos x="52" y="57"/>
              </a:cxn>
              <a:cxn ang="0">
                <a:pos x="48" y="52"/>
              </a:cxn>
              <a:cxn ang="0">
                <a:pos x="47" y="48"/>
              </a:cxn>
              <a:cxn ang="0">
                <a:pos x="47" y="46"/>
              </a:cxn>
              <a:cxn ang="0">
                <a:pos x="45" y="42"/>
              </a:cxn>
              <a:cxn ang="0">
                <a:pos x="45" y="38"/>
              </a:cxn>
              <a:cxn ang="0">
                <a:pos x="47" y="37"/>
              </a:cxn>
              <a:cxn ang="0">
                <a:pos x="42" y="28"/>
              </a:cxn>
              <a:cxn ang="0">
                <a:pos x="46" y="21"/>
              </a:cxn>
              <a:cxn ang="0">
                <a:pos x="43" y="17"/>
              </a:cxn>
              <a:cxn ang="0">
                <a:pos x="39" y="15"/>
              </a:cxn>
              <a:cxn ang="0">
                <a:pos x="39" y="11"/>
              </a:cxn>
              <a:cxn ang="0">
                <a:pos x="41" y="9"/>
              </a:cxn>
              <a:cxn ang="0">
                <a:pos x="41" y="3"/>
              </a:cxn>
              <a:cxn ang="0">
                <a:pos x="31" y="1"/>
              </a:cxn>
              <a:cxn ang="0">
                <a:pos x="25" y="9"/>
              </a:cxn>
              <a:cxn ang="0">
                <a:pos x="21" y="13"/>
              </a:cxn>
              <a:cxn ang="0">
                <a:pos x="16" y="11"/>
              </a:cxn>
              <a:cxn ang="0">
                <a:pos x="9" y="12"/>
              </a:cxn>
              <a:cxn ang="0">
                <a:pos x="4" y="7"/>
              </a:cxn>
              <a:cxn ang="0">
                <a:pos x="2" y="8"/>
              </a:cxn>
              <a:cxn ang="0">
                <a:pos x="13" y="17"/>
              </a:cxn>
              <a:cxn ang="0">
                <a:pos x="14" y="20"/>
              </a:cxn>
              <a:cxn ang="0">
                <a:pos x="15" y="23"/>
              </a:cxn>
              <a:cxn ang="0">
                <a:pos x="16" y="28"/>
              </a:cxn>
              <a:cxn ang="0">
                <a:pos x="15" y="31"/>
              </a:cxn>
              <a:cxn ang="0">
                <a:pos x="17" y="37"/>
              </a:cxn>
              <a:cxn ang="0">
                <a:pos x="21" y="38"/>
              </a:cxn>
              <a:cxn ang="0">
                <a:pos x="23" y="42"/>
              </a:cxn>
              <a:cxn ang="0">
                <a:pos x="23" y="44"/>
              </a:cxn>
              <a:cxn ang="0">
                <a:pos x="20" y="45"/>
              </a:cxn>
              <a:cxn ang="0">
                <a:pos x="15" y="50"/>
              </a:cxn>
              <a:cxn ang="0">
                <a:pos x="13" y="52"/>
              </a:cxn>
              <a:cxn ang="0">
                <a:pos x="8" y="55"/>
              </a:cxn>
              <a:cxn ang="0">
                <a:pos x="7" y="57"/>
              </a:cxn>
              <a:cxn ang="0">
                <a:pos x="5" y="59"/>
              </a:cxn>
              <a:cxn ang="0">
                <a:pos x="4" y="64"/>
              </a:cxn>
              <a:cxn ang="0">
                <a:pos x="5" y="70"/>
              </a:cxn>
              <a:cxn ang="0">
                <a:pos x="4" y="73"/>
              </a:cxn>
              <a:cxn ang="0">
                <a:pos x="5" y="78"/>
              </a:cxn>
              <a:cxn ang="0">
                <a:pos x="7" y="78"/>
              </a:cxn>
              <a:cxn ang="0">
                <a:pos x="10" y="80"/>
              </a:cxn>
              <a:cxn ang="0">
                <a:pos x="9" y="80"/>
              </a:cxn>
              <a:cxn ang="0">
                <a:pos x="9" y="81"/>
              </a:cxn>
              <a:cxn ang="0">
                <a:pos x="12" y="81"/>
              </a:cxn>
              <a:cxn ang="0">
                <a:pos x="13" y="82"/>
              </a:cxn>
              <a:cxn ang="0">
                <a:pos x="18" y="81"/>
              </a:cxn>
              <a:cxn ang="0">
                <a:pos x="23" y="80"/>
              </a:cxn>
              <a:cxn ang="0">
                <a:pos x="26" y="79"/>
              </a:cxn>
              <a:cxn ang="0">
                <a:pos x="27" y="78"/>
              </a:cxn>
              <a:cxn ang="0">
                <a:pos x="35" y="78"/>
              </a:cxn>
              <a:cxn ang="0">
                <a:pos x="37" y="76"/>
              </a:cxn>
              <a:cxn ang="0">
                <a:pos x="44" y="70"/>
              </a:cxn>
              <a:cxn ang="0">
                <a:pos x="49" y="66"/>
              </a:cxn>
              <a:cxn ang="0">
                <a:pos x="53" y="59"/>
              </a:cxn>
            </a:cxnLst>
            <a:rect l="0" t="0" r="r" b="b"/>
            <a:pathLst>
              <a:path w="54" h="82">
                <a:moveTo>
                  <a:pt x="53" y="59"/>
                </a:moveTo>
                <a:cubicBezTo>
                  <a:pt x="53" y="59"/>
                  <a:pt x="53" y="58"/>
                  <a:pt x="53" y="58"/>
                </a:cubicBezTo>
                <a:cubicBezTo>
                  <a:pt x="52" y="57"/>
                  <a:pt x="52" y="57"/>
                  <a:pt x="52" y="57"/>
                </a:cubicBezTo>
                <a:cubicBezTo>
                  <a:pt x="52" y="57"/>
                  <a:pt x="47" y="54"/>
                  <a:pt x="46" y="53"/>
                </a:cubicBezTo>
                <a:cubicBezTo>
                  <a:pt x="46" y="53"/>
                  <a:pt x="46" y="53"/>
                  <a:pt x="46" y="53"/>
                </a:cubicBezTo>
                <a:cubicBezTo>
                  <a:pt x="47" y="53"/>
                  <a:pt x="47" y="52"/>
                  <a:pt x="48" y="52"/>
                </a:cubicBezTo>
                <a:cubicBezTo>
                  <a:pt x="48" y="52"/>
                  <a:pt x="48" y="51"/>
                  <a:pt x="49" y="51"/>
                </a:cubicBezTo>
                <a:cubicBezTo>
                  <a:pt x="49" y="51"/>
                  <a:pt x="49" y="51"/>
                  <a:pt x="49" y="50"/>
                </a:cubicBezTo>
                <a:cubicBezTo>
                  <a:pt x="49" y="49"/>
                  <a:pt x="47" y="48"/>
                  <a:pt x="47" y="48"/>
                </a:cubicBezTo>
                <a:cubicBezTo>
                  <a:pt x="47" y="48"/>
                  <a:pt x="46" y="47"/>
                  <a:pt x="46" y="47"/>
                </a:cubicBezTo>
                <a:cubicBezTo>
                  <a:pt x="46" y="46"/>
                  <a:pt x="46" y="46"/>
                  <a:pt x="46" y="46"/>
                </a:cubicBezTo>
                <a:cubicBezTo>
                  <a:pt x="46" y="46"/>
                  <a:pt x="46" y="46"/>
                  <a:pt x="47" y="46"/>
                </a:cubicBezTo>
                <a:cubicBezTo>
                  <a:pt x="47" y="46"/>
                  <a:pt x="46" y="45"/>
                  <a:pt x="46" y="45"/>
                </a:cubicBezTo>
                <a:cubicBezTo>
                  <a:pt x="45" y="44"/>
                  <a:pt x="45" y="45"/>
                  <a:pt x="44" y="44"/>
                </a:cubicBezTo>
                <a:cubicBezTo>
                  <a:pt x="44" y="43"/>
                  <a:pt x="44" y="43"/>
                  <a:pt x="45" y="42"/>
                </a:cubicBezTo>
                <a:cubicBezTo>
                  <a:pt x="46" y="42"/>
                  <a:pt x="45" y="42"/>
                  <a:pt x="44" y="41"/>
                </a:cubicBezTo>
                <a:cubicBezTo>
                  <a:pt x="44" y="41"/>
                  <a:pt x="44" y="40"/>
                  <a:pt x="45" y="40"/>
                </a:cubicBezTo>
                <a:cubicBezTo>
                  <a:pt x="45" y="39"/>
                  <a:pt x="45" y="39"/>
                  <a:pt x="45" y="38"/>
                </a:cubicBezTo>
                <a:cubicBezTo>
                  <a:pt x="45" y="38"/>
                  <a:pt x="45" y="38"/>
                  <a:pt x="45" y="38"/>
                </a:cubicBezTo>
                <a:cubicBezTo>
                  <a:pt x="45" y="38"/>
                  <a:pt x="46" y="38"/>
                  <a:pt x="46" y="38"/>
                </a:cubicBezTo>
                <a:cubicBezTo>
                  <a:pt x="47" y="38"/>
                  <a:pt x="47" y="37"/>
                  <a:pt x="47" y="37"/>
                </a:cubicBezTo>
                <a:cubicBezTo>
                  <a:pt x="47" y="37"/>
                  <a:pt x="45" y="33"/>
                  <a:pt x="44" y="32"/>
                </a:cubicBezTo>
                <a:cubicBezTo>
                  <a:pt x="44" y="32"/>
                  <a:pt x="43" y="30"/>
                  <a:pt x="43" y="30"/>
                </a:cubicBezTo>
                <a:cubicBezTo>
                  <a:pt x="43" y="29"/>
                  <a:pt x="42" y="29"/>
                  <a:pt x="42" y="28"/>
                </a:cubicBezTo>
                <a:cubicBezTo>
                  <a:pt x="41" y="27"/>
                  <a:pt x="42" y="26"/>
                  <a:pt x="43" y="25"/>
                </a:cubicBezTo>
                <a:cubicBezTo>
                  <a:pt x="43" y="25"/>
                  <a:pt x="46" y="21"/>
                  <a:pt x="46" y="21"/>
                </a:cubicBezTo>
                <a:cubicBezTo>
                  <a:pt x="46" y="21"/>
                  <a:pt x="46" y="21"/>
                  <a:pt x="46" y="21"/>
                </a:cubicBezTo>
                <a:cubicBezTo>
                  <a:pt x="46" y="21"/>
                  <a:pt x="45" y="20"/>
                  <a:pt x="45" y="20"/>
                </a:cubicBezTo>
                <a:cubicBezTo>
                  <a:pt x="44" y="20"/>
                  <a:pt x="43" y="18"/>
                  <a:pt x="43" y="18"/>
                </a:cubicBezTo>
                <a:cubicBezTo>
                  <a:pt x="43" y="18"/>
                  <a:pt x="43" y="17"/>
                  <a:pt x="43" y="17"/>
                </a:cubicBezTo>
                <a:cubicBezTo>
                  <a:pt x="42" y="17"/>
                  <a:pt x="40" y="17"/>
                  <a:pt x="40" y="17"/>
                </a:cubicBezTo>
                <a:cubicBezTo>
                  <a:pt x="40" y="17"/>
                  <a:pt x="40" y="16"/>
                  <a:pt x="40" y="16"/>
                </a:cubicBezTo>
                <a:cubicBezTo>
                  <a:pt x="40" y="16"/>
                  <a:pt x="39" y="15"/>
                  <a:pt x="39" y="15"/>
                </a:cubicBezTo>
                <a:cubicBezTo>
                  <a:pt x="39" y="14"/>
                  <a:pt x="39" y="14"/>
                  <a:pt x="39" y="14"/>
                </a:cubicBezTo>
                <a:cubicBezTo>
                  <a:pt x="39" y="13"/>
                  <a:pt x="40" y="11"/>
                  <a:pt x="40" y="11"/>
                </a:cubicBezTo>
                <a:cubicBezTo>
                  <a:pt x="40" y="11"/>
                  <a:pt x="39" y="11"/>
                  <a:pt x="39" y="11"/>
                </a:cubicBezTo>
                <a:cubicBezTo>
                  <a:pt x="38" y="11"/>
                  <a:pt x="38" y="11"/>
                  <a:pt x="39" y="10"/>
                </a:cubicBezTo>
                <a:cubicBezTo>
                  <a:pt x="39" y="10"/>
                  <a:pt x="41" y="10"/>
                  <a:pt x="41" y="10"/>
                </a:cubicBezTo>
                <a:cubicBezTo>
                  <a:pt x="41" y="10"/>
                  <a:pt x="41" y="10"/>
                  <a:pt x="41" y="9"/>
                </a:cubicBezTo>
                <a:cubicBezTo>
                  <a:pt x="41" y="9"/>
                  <a:pt x="41" y="8"/>
                  <a:pt x="41" y="8"/>
                </a:cubicBezTo>
                <a:cubicBezTo>
                  <a:pt x="41" y="8"/>
                  <a:pt x="42" y="6"/>
                  <a:pt x="42" y="6"/>
                </a:cubicBezTo>
                <a:cubicBezTo>
                  <a:pt x="43" y="5"/>
                  <a:pt x="41" y="3"/>
                  <a:pt x="41" y="3"/>
                </a:cubicBezTo>
                <a:cubicBezTo>
                  <a:pt x="40" y="3"/>
                  <a:pt x="38" y="2"/>
                  <a:pt x="37" y="1"/>
                </a:cubicBezTo>
                <a:cubicBezTo>
                  <a:pt x="35" y="0"/>
                  <a:pt x="34" y="0"/>
                  <a:pt x="34" y="1"/>
                </a:cubicBezTo>
                <a:cubicBezTo>
                  <a:pt x="33" y="1"/>
                  <a:pt x="32" y="1"/>
                  <a:pt x="31" y="1"/>
                </a:cubicBezTo>
                <a:cubicBezTo>
                  <a:pt x="30" y="1"/>
                  <a:pt x="28" y="2"/>
                  <a:pt x="28" y="2"/>
                </a:cubicBezTo>
                <a:cubicBezTo>
                  <a:pt x="28" y="2"/>
                  <a:pt x="27" y="3"/>
                  <a:pt x="27" y="3"/>
                </a:cubicBezTo>
                <a:cubicBezTo>
                  <a:pt x="26" y="4"/>
                  <a:pt x="25" y="7"/>
                  <a:pt x="25" y="9"/>
                </a:cubicBezTo>
                <a:cubicBezTo>
                  <a:pt x="25" y="10"/>
                  <a:pt x="24" y="10"/>
                  <a:pt x="24" y="10"/>
                </a:cubicBezTo>
                <a:cubicBezTo>
                  <a:pt x="24" y="10"/>
                  <a:pt x="23" y="11"/>
                  <a:pt x="23" y="11"/>
                </a:cubicBezTo>
                <a:cubicBezTo>
                  <a:pt x="23" y="11"/>
                  <a:pt x="22" y="13"/>
                  <a:pt x="21" y="13"/>
                </a:cubicBezTo>
                <a:cubicBezTo>
                  <a:pt x="21" y="13"/>
                  <a:pt x="21" y="13"/>
                  <a:pt x="21" y="13"/>
                </a:cubicBezTo>
                <a:cubicBezTo>
                  <a:pt x="21" y="13"/>
                  <a:pt x="18" y="12"/>
                  <a:pt x="17" y="12"/>
                </a:cubicBezTo>
                <a:cubicBezTo>
                  <a:pt x="17" y="11"/>
                  <a:pt x="16" y="11"/>
                  <a:pt x="16" y="11"/>
                </a:cubicBezTo>
                <a:cubicBezTo>
                  <a:pt x="16" y="11"/>
                  <a:pt x="15" y="11"/>
                  <a:pt x="15" y="12"/>
                </a:cubicBezTo>
                <a:cubicBezTo>
                  <a:pt x="15" y="12"/>
                  <a:pt x="15" y="12"/>
                  <a:pt x="15" y="12"/>
                </a:cubicBezTo>
                <a:cubicBezTo>
                  <a:pt x="15" y="12"/>
                  <a:pt x="10" y="12"/>
                  <a:pt x="9" y="12"/>
                </a:cubicBezTo>
                <a:cubicBezTo>
                  <a:pt x="9" y="12"/>
                  <a:pt x="8" y="12"/>
                  <a:pt x="8" y="11"/>
                </a:cubicBezTo>
                <a:cubicBezTo>
                  <a:pt x="8" y="11"/>
                  <a:pt x="7" y="10"/>
                  <a:pt x="7" y="9"/>
                </a:cubicBezTo>
                <a:cubicBezTo>
                  <a:pt x="6" y="9"/>
                  <a:pt x="4" y="7"/>
                  <a:pt x="4" y="7"/>
                </a:cubicBezTo>
                <a:cubicBezTo>
                  <a:pt x="4" y="7"/>
                  <a:pt x="3" y="7"/>
                  <a:pt x="3" y="7"/>
                </a:cubicBezTo>
                <a:cubicBezTo>
                  <a:pt x="3" y="7"/>
                  <a:pt x="3" y="7"/>
                  <a:pt x="2" y="7"/>
                </a:cubicBezTo>
                <a:cubicBezTo>
                  <a:pt x="2" y="7"/>
                  <a:pt x="2" y="8"/>
                  <a:pt x="2" y="8"/>
                </a:cubicBezTo>
                <a:cubicBezTo>
                  <a:pt x="2" y="9"/>
                  <a:pt x="1" y="9"/>
                  <a:pt x="1" y="9"/>
                </a:cubicBezTo>
                <a:cubicBezTo>
                  <a:pt x="1" y="9"/>
                  <a:pt x="0" y="9"/>
                  <a:pt x="0" y="9"/>
                </a:cubicBezTo>
                <a:cubicBezTo>
                  <a:pt x="13" y="17"/>
                  <a:pt x="13" y="17"/>
                  <a:pt x="13" y="17"/>
                </a:cubicBezTo>
                <a:cubicBezTo>
                  <a:pt x="13" y="17"/>
                  <a:pt x="13" y="17"/>
                  <a:pt x="13" y="17"/>
                </a:cubicBezTo>
                <a:cubicBezTo>
                  <a:pt x="14" y="18"/>
                  <a:pt x="15" y="19"/>
                  <a:pt x="15" y="19"/>
                </a:cubicBezTo>
                <a:cubicBezTo>
                  <a:pt x="14" y="19"/>
                  <a:pt x="14" y="19"/>
                  <a:pt x="14" y="20"/>
                </a:cubicBezTo>
                <a:cubicBezTo>
                  <a:pt x="14" y="20"/>
                  <a:pt x="14" y="22"/>
                  <a:pt x="14" y="22"/>
                </a:cubicBezTo>
                <a:cubicBezTo>
                  <a:pt x="13" y="23"/>
                  <a:pt x="14" y="23"/>
                  <a:pt x="14" y="23"/>
                </a:cubicBezTo>
                <a:cubicBezTo>
                  <a:pt x="14" y="23"/>
                  <a:pt x="15" y="23"/>
                  <a:pt x="15" y="23"/>
                </a:cubicBezTo>
                <a:cubicBezTo>
                  <a:pt x="15" y="23"/>
                  <a:pt x="16" y="24"/>
                  <a:pt x="15" y="24"/>
                </a:cubicBezTo>
                <a:cubicBezTo>
                  <a:pt x="15" y="25"/>
                  <a:pt x="14" y="25"/>
                  <a:pt x="15" y="26"/>
                </a:cubicBezTo>
                <a:cubicBezTo>
                  <a:pt x="15" y="26"/>
                  <a:pt x="16" y="28"/>
                  <a:pt x="16" y="28"/>
                </a:cubicBezTo>
                <a:cubicBezTo>
                  <a:pt x="16" y="28"/>
                  <a:pt x="16" y="28"/>
                  <a:pt x="16" y="28"/>
                </a:cubicBezTo>
                <a:cubicBezTo>
                  <a:pt x="16" y="29"/>
                  <a:pt x="16" y="30"/>
                  <a:pt x="16" y="30"/>
                </a:cubicBezTo>
                <a:cubicBezTo>
                  <a:pt x="16" y="30"/>
                  <a:pt x="15" y="31"/>
                  <a:pt x="15" y="31"/>
                </a:cubicBezTo>
                <a:cubicBezTo>
                  <a:pt x="15" y="32"/>
                  <a:pt x="14" y="33"/>
                  <a:pt x="16" y="34"/>
                </a:cubicBezTo>
                <a:cubicBezTo>
                  <a:pt x="16" y="34"/>
                  <a:pt x="16" y="34"/>
                  <a:pt x="16" y="34"/>
                </a:cubicBezTo>
                <a:cubicBezTo>
                  <a:pt x="16" y="34"/>
                  <a:pt x="17" y="36"/>
                  <a:pt x="17" y="37"/>
                </a:cubicBezTo>
                <a:cubicBezTo>
                  <a:pt x="17" y="37"/>
                  <a:pt x="17" y="37"/>
                  <a:pt x="17" y="37"/>
                </a:cubicBezTo>
                <a:cubicBezTo>
                  <a:pt x="18" y="37"/>
                  <a:pt x="19" y="37"/>
                  <a:pt x="19" y="37"/>
                </a:cubicBezTo>
                <a:cubicBezTo>
                  <a:pt x="20" y="38"/>
                  <a:pt x="21" y="38"/>
                  <a:pt x="21" y="38"/>
                </a:cubicBezTo>
                <a:cubicBezTo>
                  <a:pt x="22" y="38"/>
                  <a:pt x="23" y="38"/>
                  <a:pt x="23" y="39"/>
                </a:cubicBezTo>
                <a:cubicBezTo>
                  <a:pt x="23" y="40"/>
                  <a:pt x="23" y="41"/>
                  <a:pt x="23" y="41"/>
                </a:cubicBezTo>
                <a:cubicBezTo>
                  <a:pt x="22" y="42"/>
                  <a:pt x="23" y="42"/>
                  <a:pt x="23" y="42"/>
                </a:cubicBezTo>
                <a:cubicBezTo>
                  <a:pt x="24" y="42"/>
                  <a:pt x="24" y="44"/>
                  <a:pt x="24" y="43"/>
                </a:cubicBezTo>
                <a:cubicBezTo>
                  <a:pt x="23" y="43"/>
                  <a:pt x="23" y="43"/>
                  <a:pt x="23" y="44"/>
                </a:cubicBezTo>
                <a:cubicBezTo>
                  <a:pt x="23" y="44"/>
                  <a:pt x="23" y="44"/>
                  <a:pt x="23" y="44"/>
                </a:cubicBezTo>
                <a:cubicBezTo>
                  <a:pt x="23" y="44"/>
                  <a:pt x="22" y="44"/>
                  <a:pt x="22" y="44"/>
                </a:cubicBezTo>
                <a:cubicBezTo>
                  <a:pt x="22" y="44"/>
                  <a:pt x="21" y="44"/>
                  <a:pt x="21" y="44"/>
                </a:cubicBezTo>
                <a:cubicBezTo>
                  <a:pt x="21" y="44"/>
                  <a:pt x="20" y="45"/>
                  <a:pt x="20" y="45"/>
                </a:cubicBezTo>
                <a:cubicBezTo>
                  <a:pt x="20" y="45"/>
                  <a:pt x="19" y="45"/>
                  <a:pt x="19" y="46"/>
                </a:cubicBezTo>
                <a:cubicBezTo>
                  <a:pt x="18" y="47"/>
                  <a:pt x="18" y="47"/>
                  <a:pt x="17" y="48"/>
                </a:cubicBezTo>
                <a:cubicBezTo>
                  <a:pt x="17" y="48"/>
                  <a:pt x="15" y="49"/>
                  <a:pt x="15" y="50"/>
                </a:cubicBezTo>
                <a:cubicBezTo>
                  <a:pt x="15" y="50"/>
                  <a:pt x="15" y="51"/>
                  <a:pt x="14" y="51"/>
                </a:cubicBezTo>
                <a:cubicBezTo>
                  <a:pt x="14" y="51"/>
                  <a:pt x="14" y="50"/>
                  <a:pt x="14" y="51"/>
                </a:cubicBezTo>
                <a:cubicBezTo>
                  <a:pt x="14" y="51"/>
                  <a:pt x="14" y="51"/>
                  <a:pt x="13" y="52"/>
                </a:cubicBezTo>
                <a:cubicBezTo>
                  <a:pt x="13" y="52"/>
                  <a:pt x="12" y="52"/>
                  <a:pt x="12" y="53"/>
                </a:cubicBezTo>
                <a:cubicBezTo>
                  <a:pt x="11" y="53"/>
                  <a:pt x="11" y="54"/>
                  <a:pt x="10" y="54"/>
                </a:cubicBezTo>
                <a:cubicBezTo>
                  <a:pt x="9" y="54"/>
                  <a:pt x="7" y="55"/>
                  <a:pt x="8" y="55"/>
                </a:cubicBezTo>
                <a:cubicBezTo>
                  <a:pt x="8" y="56"/>
                  <a:pt x="9" y="56"/>
                  <a:pt x="8" y="57"/>
                </a:cubicBezTo>
                <a:cubicBezTo>
                  <a:pt x="7" y="57"/>
                  <a:pt x="7" y="57"/>
                  <a:pt x="7" y="57"/>
                </a:cubicBezTo>
                <a:cubicBezTo>
                  <a:pt x="7" y="57"/>
                  <a:pt x="7" y="58"/>
                  <a:pt x="7" y="57"/>
                </a:cubicBezTo>
                <a:cubicBezTo>
                  <a:pt x="7" y="57"/>
                  <a:pt x="6" y="57"/>
                  <a:pt x="6" y="57"/>
                </a:cubicBezTo>
                <a:cubicBezTo>
                  <a:pt x="6" y="57"/>
                  <a:pt x="4" y="57"/>
                  <a:pt x="4" y="58"/>
                </a:cubicBezTo>
                <a:cubicBezTo>
                  <a:pt x="5" y="58"/>
                  <a:pt x="5" y="58"/>
                  <a:pt x="5" y="59"/>
                </a:cubicBezTo>
                <a:cubicBezTo>
                  <a:pt x="4" y="59"/>
                  <a:pt x="3" y="59"/>
                  <a:pt x="3" y="61"/>
                </a:cubicBezTo>
                <a:cubicBezTo>
                  <a:pt x="2" y="62"/>
                  <a:pt x="2" y="63"/>
                  <a:pt x="3" y="64"/>
                </a:cubicBezTo>
                <a:cubicBezTo>
                  <a:pt x="3" y="64"/>
                  <a:pt x="3" y="64"/>
                  <a:pt x="4" y="64"/>
                </a:cubicBezTo>
                <a:cubicBezTo>
                  <a:pt x="4" y="65"/>
                  <a:pt x="4" y="66"/>
                  <a:pt x="3" y="66"/>
                </a:cubicBezTo>
                <a:cubicBezTo>
                  <a:pt x="3" y="66"/>
                  <a:pt x="3" y="67"/>
                  <a:pt x="4" y="68"/>
                </a:cubicBezTo>
                <a:cubicBezTo>
                  <a:pt x="5" y="69"/>
                  <a:pt x="5" y="70"/>
                  <a:pt x="5" y="70"/>
                </a:cubicBezTo>
                <a:cubicBezTo>
                  <a:pt x="4" y="70"/>
                  <a:pt x="4" y="70"/>
                  <a:pt x="4" y="70"/>
                </a:cubicBezTo>
                <a:cubicBezTo>
                  <a:pt x="4" y="70"/>
                  <a:pt x="4" y="71"/>
                  <a:pt x="4" y="71"/>
                </a:cubicBezTo>
                <a:cubicBezTo>
                  <a:pt x="4" y="72"/>
                  <a:pt x="4" y="73"/>
                  <a:pt x="4" y="73"/>
                </a:cubicBezTo>
                <a:cubicBezTo>
                  <a:pt x="4" y="73"/>
                  <a:pt x="3" y="73"/>
                  <a:pt x="3" y="74"/>
                </a:cubicBezTo>
                <a:cubicBezTo>
                  <a:pt x="4" y="75"/>
                  <a:pt x="4" y="76"/>
                  <a:pt x="4" y="76"/>
                </a:cubicBezTo>
                <a:cubicBezTo>
                  <a:pt x="4" y="77"/>
                  <a:pt x="4" y="78"/>
                  <a:pt x="5" y="78"/>
                </a:cubicBezTo>
                <a:cubicBezTo>
                  <a:pt x="5" y="78"/>
                  <a:pt x="5" y="77"/>
                  <a:pt x="5" y="77"/>
                </a:cubicBezTo>
                <a:cubicBezTo>
                  <a:pt x="5" y="77"/>
                  <a:pt x="5" y="77"/>
                  <a:pt x="6" y="77"/>
                </a:cubicBezTo>
                <a:cubicBezTo>
                  <a:pt x="6" y="77"/>
                  <a:pt x="6" y="78"/>
                  <a:pt x="7" y="78"/>
                </a:cubicBezTo>
                <a:cubicBezTo>
                  <a:pt x="7" y="78"/>
                  <a:pt x="8" y="78"/>
                  <a:pt x="8" y="78"/>
                </a:cubicBezTo>
                <a:cubicBezTo>
                  <a:pt x="8" y="79"/>
                  <a:pt x="10" y="79"/>
                  <a:pt x="10" y="79"/>
                </a:cubicBezTo>
                <a:cubicBezTo>
                  <a:pt x="9" y="79"/>
                  <a:pt x="9" y="80"/>
                  <a:pt x="10" y="80"/>
                </a:cubicBezTo>
                <a:cubicBezTo>
                  <a:pt x="11" y="80"/>
                  <a:pt x="12" y="78"/>
                  <a:pt x="12" y="79"/>
                </a:cubicBezTo>
                <a:cubicBezTo>
                  <a:pt x="11" y="80"/>
                  <a:pt x="11" y="80"/>
                  <a:pt x="10" y="80"/>
                </a:cubicBezTo>
                <a:cubicBezTo>
                  <a:pt x="10" y="80"/>
                  <a:pt x="9" y="80"/>
                  <a:pt x="9" y="80"/>
                </a:cubicBezTo>
                <a:cubicBezTo>
                  <a:pt x="9" y="81"/>
                  <a:pt x="9" y="81"/>
                  <a:pt x="9" y="81"/>
                </a:cubicBezTo>
                <a:cubicBezTo>
                  <a:pt x="9" y="81"/>
                  <a:pt x="9" y="81"/>
                  <a:pt x="9" y="81"/>
                </a:cubicBezTo>
                <a:cubicBezTo>
                  <a:pt x="9" y="81"/>
                  <a:pt x="9" y="82"/>
                  <a:pt x="9" y="81"/>
                </a:cubicBezTo>
                <a:cubicBezTo>
                  <a:pt x="10" y="81"/>
                  <a:pt x="10" y="82"/>
                  <a:pt x="11" y="81"/>
                </a:cubicBezTo>
                <a:cubicBezTo>
                  <a:pt x="11" y="81"/>
                  <a:pt x="11" y="80"/>
                  <a:pt x="11" y="81"/>
                </a:cubicBezTo>
                <a:cubicBezTo>
                  <a:pt x="11" y="81"/>
                  <a:pt x="12" y="81"/>
                  <a:pt x="12" y="81"/>
                </a:cubicBezTo>
                <a:cubicBezTo>
                  <a:pt x="13" y="81"/>
                  <a:pt x="13" y="81"/>
                  <a:pt x="13" y="81"/>
                </a:cubicBezTo>
                <a:cubicBezTo>
                  <a:pt x="12" y="82"/>
                  <a:pt x="12" y="82"/>
                  <a:pt x="13" y="82"/>
                </a:cubicBezTo>
                <a:cubicBezTo>
                  <a:pt x="13" y="82"/>
                  <a:pt x="13" y="82"/>
                  <a:pt x="13" y="82"/>
                </a:cubicBezTo>
                <a:cubicBezTo>
                  <a:pt x="14" y="82"/>
                  <a:pt x="14" y="82"/>
                  <a:pt x="14" y="82"/>
                </a:cubicBezTo>
                <a:cubicBezTo>
                  <a:pt x="15" y="82"/>
                  <a:pt x="17" y="81"/>
                  <a:pt x="18" y="81"/>
                </a:cubicBezTo>
                <a:cubicBezTo>
                  <a:pt x="18" y="81"/>
                  <a:pt x="18" y="81"/>
                  <a:pt x="18" y="81"/>
                </a:cubicBezTo>
                <a:cubicBezTo>
                  <a:pt x="19" y="82"/>
                  <a:pt x="19" y="82"/>
                  <a:pt x="19" y="81"/>
                </a:cubicBezTo>
                <a:cubicBezTo>
                  <a:pt x="19" y="81"/>
                  <a:pt x="19" y="80"/>
                  <a:pt x="20" y="80"/>
                </a:cubicBezTo>
                <a:cubicBezTo>
                  <a:pt x="20" y="80"/>
                  <a:pt x="23" y="80"/>
                  <a:pt x="23" y="80"/>
                </a:cubicBezTo>
                <a:cubicBezTo>
                  <a:pt x="24" y="80"/>
                  <a:pt x="24" y="80"/>
                  <a:pt x="24" y="79"/>
                </a:cubicBezTo>
                <a:cubicBezTo>
                  <a:pt x="25" y="79"/>
                  <a:pt x="25" y="79"/>
                  <a:pt x="25" y="79"/>
                </a:cubicBezTo>
                <a:cubicBezTo>
                  <a:pt x="25" y="79"/>
                  <a:pt x="26" y="80"/>
                  <a:pt x="26" y="79"/>
                </a:cubicBezTo>
                <a:cubicBezTo>
                  <a:pt x="26" y="79"/>
                  <a:pt x="26" y="79"/>
                  <a:pt x="26" y="79"/>
                </a:cubicBezTo>
                <a:cubicBezTo>
                  <a:pt x="27" y="79"/>
                  <a:pt x="27" y="79"/>
                  <a:pt x="27" y="79"/>
                </a:cubicBezTo>
                <a:cubicBezTo>
                  <a:pt x="27" y="78"/>
                  <a:pt x="26" y="78"/>
                  <a:pt x="27" y="78"/>
                </a:cubicBezTo>
                <a:cubicBezTo>
                  <a:pt x="28" y="78"/>
                  <a:pt x="28" y="78"/>
                  <a:pt x="29" y="78"/>
                </a:cubicBezTo>
                <a:cubicBezTo>
                  <a:pt x="29" y="78"/>
                  <a:pt x="32" y="78"/>
                  <a:pt x="32" y="78"/>
                </a:cubicBezTo>
                <a:cubicBezTo>
                  <a:pt x="33" y="78"/>
                  <a:pt x="35" y="78"/>
                  <a:pt x="35" y="78"/>
                </a:cubicBezTo>
                <a:cubicBezTo>
                  <a:pt x="35" y="78"/>
                  <a:pt x="35" y="78"/>
                  <a:pt x="35" y="78"/>
                </a:cubicBezTo>
                <a:cubicBezTo>
                  <a:pt x="35" y="77"/>
                  <a:pt x="36" y="77"/>
                  <a:pt x="36" y="77"/>
                </a:cubicBezTo>
                <a:cubicBezTo>
                  <a:pt x="36" y="77"/>
                  <a:pt x="37" y="76"/>
                  <a:pt x="37" y="76"/>
                </a:cubicBezTo>
                <a:cubicBezTo>
                  <a:pt x="38" y="75"/>
                  <a:pt x="39" y="74"/>
                  <a:pt x="40" y="74"/>
                </a:cubicBezTo>
                <a:cubicBezTo>
                  <a:pt x="40" y="73"/>
                  <a:pt x="41" y="73"/>
                  <a:pt x="42" y="72"/>
                </a:cubicBezTo>
                <a:cubicBezTo>
                  <a:pt x="42" y="72"/>
                  <a:pt x="44" y="71"/>
                  <a:pt x="44" y="70"/>
                </a:cubicBezTo>
                <a:cubicBezTo>
                  <a:pt x="44" y="70"/>
                  <a:pt x="45" y="70"/>
                  <a:pt x="45" y="69"/>
                </a:cubicBezTo>
                <a:cubicBezTo>
                  <a:pt x="45" y="69"/>
                  <a:pt x="46" y="69"/>
                  <a:pt x="46" y="69"/>
                </a:cubicBezTo>
                <a:cubicBezTo>
                  <a:pt x="46" y="68"/>
                  <a:pt x="48" y="67"/>
                  <a:pt x="49" y="66"/>
                </a:cubicBezTo>
                <a:cubicBezTo>
                  <a:pt x="50" y="64"/>
                  <a:pt x="51" y="64"/>
                  <a:pt x="52" y="63"/>
                </a:cubicBezTo>
                <a:cubicBezTo>
                  <a:pt x="52" y="62"/>
                  <a:pt x="53" y="61"/>
                  <a:pt x="54" y="60"/>
                </a:cubicBezTo>
                <a:cubicBezTo>
                  <a:pt x="54" y="59"/>
                  <a:pt x="53" y="59"/>
                  <a:pt x="53" y="5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 name="Freeform 1042"/>
          <p:cNvSpPr>
            <a:spLocks/>
          </p:cNvSpPr>
          <p:nvPr/>
        </p:nvSpPr>
        <p:spPr bwMode="auto">
          <a:xfrm>
            <a:off x="4409360" y="2648200"/>
            <a:ext cx="92130" cy="92130"/>
          </a:xfrm>
          <a:custGeom>
            <a:avLst/>
            <a:gdLst/>
            <a:ahLst/>
            <a:cxnLst>
              <a:cxn ang="0">
                <a:pos x="7" y="15"/>
              </a:cxn>
              <a:cxn ang="0">
                <a:pos x="8" y="15"/>
              </a:cxn>
              <a:cxn ang="0">
                <a:pos x="9" y="14"/>
              </a:cxn>
              <a:cxn ang="0">
                <a:pos x="7" y="14"/>
              </a:cxn>
              <a:cxn ang="0">
                <a:pos x="8" y="12"/>
              </a:cxn>
              <a:cxn ang="0">
                <a:pos x="8" y="10"/>
              </a:cxn>
              <a:cxn ang="0">
                <a:pos x="10" y="9"/>
              </a:cxn>
              <a:cxn ang="0">
                <a:pos x="11" y="8"/>
              </a:cxn>
              <a:cxn ang="0">
                <a:pos x="12" y="5"/>
              </a:cxn>
              <a:cxn ang="0">
                <a:pos x="12" y="6"/>
              </a:cxn>
              <a:cxn ang="0">
                <a:pos x="13" y="6"/>
              </a:cxn>
              <a:cxn ang="0">
                <a:pos x="14" y="4"/>
              </a:cxn>
              <a:cxn ang="0">
                <a:pos x="12" y="3"/>
              </a:cxn>
              <a:cxn ang="0">
                <a:pos x="12" y="3"/>
              </a:cxn>
              <a:cxn ang="0">
                <a:pos x="12" y="2"/>
              </a:cxn>
              <a:cxn ang="0">
                <a:pos x="11" y="0"/>
              </a:cxn>
              <a:cxn ang="0">
                <a:pos x="8" y="0"/>
              </a:cxn>
              <a:cxn ang="0">
                <a:pos x="6" y="2"/>
              </a:cxn>
              <a:cxn ang="0">
                <a:pos x="7" y="3"/>
              </a:cxn>
              <a:cxn ang="0">
                <a:pos x="6" y="2"/>
              </a:cxn>
              <a:cxn ang="0">
                <a:pos x="4" y="3"/>
              </a:cxn>
              <a:cxn ang="0">
                <a:pos x="4" y="4"/>
              </a:cxn>
              <a:cxn ang="0">
                <a:pos x="1" y="3"/>
              </a:cxn>
              <a:cxn ang="0">
                <a:pos x="1" y="7"/>
              </a:cxn>
              <a:cxn ang="0">
                <a:pos x="2" y="7"/>
              </a:cxn>
              <a:cxn ang="0">
                <a:pos x="1" y="8"/>
              </a:cxn>
              <a:cxn ang="0">
                <a:pos x="1" y="10"/>
              </a:cxn>
              <a:cxn ang="0">
                <a:pos x="2" y="11"/>
              </a:cxn>
              <a:cxn ang="0">
                <a:pos x="3" y="12"/>
              </a:cxn>
              <a:cxn ang="0">
                <a:pos x="3" y="13"/>
              </a:cxn>
              <a:cxn ang="0">
                <a:pos x="3" y="13"/>
              </a:cxn>
              <a:cxn ang="0">
                <a:pos x="4" y="15"/>
              </a:cxn>
              <a:cxn ang="0">
                <a:pos x="4" y="15"/>
              </a:cxn>
            </a:cxnLst>
            <a:rect l="0" t="0" r="r" b="b"/>
            <a:pathLst>
              <a:path w="15" h="15">
                <a:moveTo>
                  <a:pt x="7" y="15"/>
                </a:moveTo>
                <a:cubicBezTo>
                  <a:pt x="7" y="15"/>
                  <a:pt x="7" y="15"/>
                  <a:pt x="7" y="15"/>
                </a:cubicBezTo>
                <a:cubicBezTo>
                  <a:pt x="7" y="15"/>
                  <a:pt x="7" y="15"/>
                  <a:pt x="8" y="15"/>
                </a:cubicBezTo>
                <a:cubicBezTo>
                  <a:pt x="7" y="15"/>
                  <a:pt x="8" y="15"/>
                  <a:pt x="8" y="15"/>
                </a:cubicBezTo>
                <a:cubicBezTo>
                  <a:pt x="8" y="15"/>
                  <a:pt x="8" y="15"/>
                  <a:pt x="9" y="15"/>
                </a:cubicBezTo>
                <a:cubicBezTo>
                  <a:pt x="9" y="15"/>
                  <a:pt x="9" y="15"/>
                  <a:pt x="9" y="14"/>
                </a:cubicBezTo>
                <a:cubicBezTo>
                  <a:pt x="8" y="14"/>
                  <a:pt x="8" y="14"/>
                  <a:pt x="8" y="14"/>
                </a:cubicBezTo>
                <a:cubicBezTo>
                  <a:pt x="8" y="14"/>
                  <a:pt x="7" y="14"/>
                  <a:pt x="7" y="14"/>
                </a:cubicBezTo>
                <a:cubicBezTo>
                  <a:pt x="8" y="13"/>
                  <a:pt x="8" y="13"/>
                  <a:pt x="8" y="13"/>
                </a:cubicBezTo>
                <a:cubicBezTo>
                  <a:pt x="8" y="13"/>
                  <a:pt x="9" y="13"/>
                  <a:pt x="8" y="12"/>
                </a:cubicBezTo>
                <a:cubicBezTo>
                  <a:pt x="8" y="11"/>
                  <a:pt x="8" y="11"/>
                  <a:pt x="8" y="10"/>
                </a:cubicBezTo>
                <a:cubicBezTo>
                  <a:pt x="9" y="10"/>
                  <a:pt x="8" y="10"/>
                  <a:pt x="8" y="10"/>
                </a:cubicBezTo>
                <a:cubicBezTo>
                  <a:pt x="8" y="9"/>
                  <a:pt x="8" y="9"/>
                  <a:pt x="9" y="9"/>
                </a:cubicBezTo>
                <a:cubicBezTo>
                  <a:pt x="9" y="9"/>
                  <a:pt x="10" y="9"/>
                  <a:pt x="10" y="9"/>
                </a:cubicBezTo>
                <a:cubicBezTo>
                  <a:pt x="10" y="9"/>
                  <a:pt x="10" y="9"/>
                  <a:pt x="10" y="9"/>
                </a:cubicBezTo>
                <a:cubicBezTo>
                  <a:pt x="10" y="8"/>
                  <a:pt x="10" y="8"/>
                  <a:pt x="11" y="8"/>
                </a:cubicBezTo>
                <a:cubicBezTo>
                  <a:pt x="11" y="9"/>
                  <a:pt x="11" y="8"/>
                  <a:pt x="11" y="8"/>
                </a:cubicBezTo>
                <a:cubicBezTo>
                  <a:pt x="11" y="7"/>
                  <a:pt x="12" y="5"/>
                  <a:pt x="12" y="5"/>
                </a:cubicBezTo>
                <a:cubicBezTo>
                  <a:pt x="13" y="5"/>
                  <a:pt x="13" y="5"/>
                  <a:pt x="12" y="6"/>
                </a:cubicBezTo>
                <a:cubicBezTo>
                  <a:pt x="12" y="6"/>
                  <a:pt x="12" y="6"/>
                  <a:pt x="12" y="6"/>
                </a:cubicBezTo>
                <a:cubicBezTo>
                  <a:pt x="13" y="6"/>
                  <a:pt x="13" y="6"/>
                  <a:pt x="13" y="6"/>
                </a:cubicBezTo>
                <a:cubicBezTo>
                  <a:pt x="13" y="6"/>
                  <a:pt x="13" y="7"/>
                  <a:pt x="13" y="6"/>
                </a:cubicBezTo>
                <a:cubicBezTo>
                  <a:pt x="13" y="6"/>
                  <a:pt x="14" y="5"/>
                  <a:pt x="15" y="5"/>
                </a:cubicBezTo>
                <a:cubicBezTo>
                  <a:pt x="15" y="4"/>
                  <a:pt x="15" y="4"/>
                  <a:pt x="14" y="4"/>
                </a:cubicBezTo>
                <a:cubicBezTo>
                  <a:pt x="14" y="4"/>
                  <a:pt x="12" y="4"/>
                  <a:pt x="12" y="3"/>
                </a:cubicBezTo>
                <a:cubicBezTo>
                  <a:pt x="12" y="3"/>
                  <a:pt x="12" y="3"/>
                  <a:pt x="12" y="3"/>
                </a:cubicBezTo>
                <a:cubicBezTo>
                  <a:pt x="11" y="4"/>
                  <a:pt x="11" y="4"/>
                  <a:pt x="12" y="3"/>
                </a:cubicBezTo>
                <a:cubicBezTo>
                  <a:pt x="12" y="3"/>
                  <a:pt x="12" y="3"/>
                  <a:pt x="12" y="3"/>
                </a:cubicBezTo>
                <a:cubicBezTo>
                  <a:pt x="11" y="3"/>
                  <a:pt x="11" y="2"/>
                  <a:pt x="12" y="2"/>
                </a:cubicBezTo>
                <a:cubicBezTo>
                  <a:pt x="12" y="2"/>
                  <a:pt x="12" y="2"/>
                  <a:pt x="12" y="2"/>
                </a:cubicBezTo>
                <a:cubicBezTo>
                  <a:pt x="12" y="1"/>
                  <a:pt x="11" y="1"/>
                  <a:pt x="12" y="1"/>
                </a:cubicBezTo>
                <a:cubicBezTo>
                  <a:pt x="12" y="1"/>
                  <a:pt x="12" y="0"/>
                  <a:pt x="11" y="0"/>
                </a:cubicBezTo>
                <a:cubicBezTo>
                  <a:pt x="10" y="0"/>
                  <a:pt x="10" y="0"/>
                  <a:pt x="9" y="0"/>
                </a:cubicBezTo>
                <a:cubicBezTo>
                  <a:pt x="8" y="0"/>
                  <a:pt x="8" y="0"/>
                  <a:pt x="8" y="0"/>
                </a:cubicBezTo>
                <a:cubicBezTo>
                  <a:pt x="7" y="0"/>
                  <a:pt x="7" y="0"/>
                  <a:pt x="6" y="1"/>
                </a:cubicBezTo>
                <a:cubicBezTo>
                  <a:pt x="6" y="2"/>
                  <a:pt x="6" y="2"/>
                  <a:pt x="6" y="2"/>
                </a:cubicBezTo>
                <a:cubicBezTo>
                  <a:pt x="7" y="2"/>
                  <a:pt x="7" y="3"/>
                  <a:pt x="7" y="3"/>
                </a:cubicBezTo>
                <a:cubicBezTo>
                  <a:pt x="7" y="3"/>
                  <a:pt x="7" y="3"/>
                  <a:pt x="7" y="3"/>
                </a:cubicBezTo>
                <a:cubicBezTo>
                  <a:pt x="6" y="3"/>
                  <a:pt x="5" y="3"/>
                  <a:pt x="6" y="3"/>
                </a:cubicBezTo>
                <a:cubicBezTo>
                  <a:pt x="6" y="2"/>
                  <a:pt x="6" y="2"/>
                  <a:pt x="6" y="2"/>
                </a:cubicBezTo>
                <a:cubicBezTo>
                  <a:pt x="5" y="2"/>
                  <a:pt x="5" y="2"/>
                  <a:pt x="5" y="2"/>
                </a:cubicBezTo>
                <a:cubicBezTo>
                  <a:pt x="5" y="2"/>
                  <a:pt x="4" y="3"/>
                  <a:pt x="4" y="3"/>
                </a:cubicBezTo>
                <a:cubicBezTo>
                  <a:pt x="4" y="3"/>
                  <a:pt x="4" y="3"/>
                  <a:pt x="4" y="3"/>
                </a:cubicBezTo>
                <a:cubicBezTo>
                  <a:pt x="4" y="4"/>
                  <a:pt x="4" y="4"/>
                  <a:pt x="4" y="4"/>
                </a:cubicBezTo>
                <a:cubicBezTo>
                  <a:pt x="4" y="4"/>
                  <a:pt x="2" y="3"/>
                  <a:pt x="2" y="3"/>
                </a:cubicBezTo>
                <a:cubicBezTo>
                  <a:pt x="2" y="3"/>
                  <a:pt x="1" y="3"/>
                  <a:pt x="1" y="3"/>
                </a:cubicBezTo>
                <a:cubicBezTo>
                  <a:pt x="1" y="3"/>
                  <a:pt x="1" y="3"/>
                  <a:pt x="1" y="4"/>
                </a:cubicBezTo>
                <a:cubicBezTo>
                  <a:pt x="1" y="6"/>
                  <a:pt x="1" y="6"/>
                  <a:pt x="1" y="7"/>
                </a:cubicBezTo>
                <a:cubicBezTo>
                  <a:pt x="1" y="7"/>
                  <a:pt x="1" y="7"/>
                  <a:pt x="1" y="7"/>
                </a:cubicBezTo>
                <a:cubicBezTo>
                  <a:pt x="1" y="7"/>
                  <a:pt x="1" y="7"/>
                  <a:pt x="2" y="7"/>
                </a:cubicBezTo>
                <a:cubicBezTo>
                  <a:pt x="2" y="7"/>
                  <a:pt x="2" y="8"/>
                  <a:pt x="2" y="8"/>
                </a:cubicBezTo>
                <a:cubicBezTo>
                  <a:pt x="2" y="8"/>
                  <a:pt x="1" y="8"/>
                  <a:pt x="1" y="8"/>
                </a:cubicBezTo>
                <a:cubicBezTo>
                  <a:pt x="1" y="7"/>
                  <a:pt x="1" y="8"/>
                  <a:pt x="1" y="8"/>
                </a:cubicBezTo>
                <a:cubicBezTo>
                  <a:pt x="1" y="8"/>
                  <a:pt x="1" y="9"/>
                  <a:pt x="1" y="10"/>
                </a:cubicBezTo>
                <a:cubicBezTo>
                  <a:pt x="0" y="11"/>
                  <a:pt x="1" y="11"/>
                  <a:pt x="2" y="11"/>
                </a:cubicBezTo>
                <a:cubicBezTo>
                  <a:pt x="2" y="11"/>
                  <a:pt x="2" y="11"/>
                  <a:pt x="2" y="11"/>
                </a:cubicBezTo>
                <a:cubicBezTo>
                  <a:pt x="1" y="10"/>
                  <a:pt x="1" y="10"/>
                  <a:pt x="2" y="10"/>
                </a:cubicBezTo>
                <a:cubicBezTo>
                  <a:pt x="2" y="10"/>
                  <a:pt x="3" y="11"/>
                  <a:pt x="3" y="12"/>
                </a:cubicBezTo>
                <a:cubicBezTo>
                  <a:pt x="4" y="12"/>
                  <a:pt x="4" y="13"/>
                  <a:pt x="3" y="13"/>
                </a:cubicBezTo>
                <a:cubicBezTo>
                  <a:pt x="3" y="13"/>
                  <a:pt x="3" y="13"/>
                  <a:pt x="3" y="13"/>
                </a:cubicBezTo>
                <a:cubicBezTo>
                  <a:pt x="3" y="13"/>
                  <a:pt x="3" y="13"/>
                  <a:pt x="3" y="13"/>
                </a:cubicBezTo>
                <a:cubicBezTo>
                  <a:pt x="2" y="13"/>
                  <a:pt x="3" y="13"/>
                  <a:pt x="3" y="13"/>
                </a:cubicBezTo>
                <a:cubicBezTo>
                  <a:pt x="4" y="13"/>
                  <a:pt x="3" y="14"/>
                  <a:pt x="3" y="14"/>
                </a:cubicBezTo>
                <a:cubicBezTo>
                  <a:pt x="3" y="14"/>
                  <a:pt x="3" y="14"/>
                  <a:pt x="4" y="15"/>
                </a:cubicBezTo>
                <a:cubicBezTo>
                  <a:pt x="4" y="15"/>
                  <a:pt x="4" y="15"/>
                  <a:pt x="4" y="15"/>
                </a:cubicBezTo>
                <a:cubicBezTo>
                  <a:pt x="4" y="15"/>
                  <a:pt x="4" y="15"/>
                  <a:pt x="4" y="15"/>
                </a:cubicBezTo>
                <a:cubicBezTo>
                  <a:pt x="4" y="15"/>
                  <a:pt x="6" y="15"/>
                  <a:pt x="7" y="1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 name="Freeform 1080"/>
          <p:cNvSpPr>
            <a:spLocks/>
          </p:cNvSpPr>
          <p:nvPr/>
        </p:nvSpPr>
        <p:spPr bwMode="auto">
          <a:xfrm>
            <a:off x="4319110" y="1961922"/>
            <a:ext cx="789690" cy="644913"/>
          </a:xfrm>
          <a:custGeom>
            <a:avLst/>
            <a:gdLst/>
            <a:ahLst/>
            <a:cxnLst>
              <a:cxn ang="0">
                <a:pos x="93" y="22"/>
              </a:cxn>
              <a:cxn ang="0">
                <a:pos x="112" y="11"/>
              </a:cxn>
              <a:cxn ang="0">
                <a:pos x="127" y="15"/>
              </a:cxn>
              <a:cxn ang="0">
                <a:pos x="121" y="12"/>
              </a:cxn>
              <a:cxn ang="0">
                <a:pos x="126" y="6"/>
              </a:cxn>
              <a:cxn ang="0">
                <a:pos x="118" y="4"/>
              </a:cxn>
              <a:cxn ang="0">
                <a:pos x="114" y="4"/>
              </a:cxn>
              <a:cxn ang="0">
                <a:pos x="110" y="5"/>
              </a:cxn>
              <a:cxn ang="0">
                <a:pos x="108" y="4"/>
              </a:cxn>
              <a:cxn ang="0">
                <a:pos x="99" y="9"/>
              </a:cxn>
              <a:cxn ang="0">
                <a:pos x="98" y="2"/>
              </a:cxn>
              <a:cxn ang="0">
                <a:pos x="96" y="7"/>
              </a:cxn>
              <a:cxn ang="0">
                <a:pos x="90" y="11"/>
              </a:cxn>
              <a:cxn ang="0">
                <a:pos x="86" y="10"/>
              </a:cxn>
              <a:cxn ang="0">
                <a:pos x="85" y="12"/>
              </a:cxn>
              <a:cxn ang="0">
                <a:pos x="77" y="15"/>
              </a:cxn>
              <a:cxn ang="0">
                <a:pos x="75" y="13"/>
              </a:cxn>
              <a:cxn ang="0">
                <a:pos x="71" y="13"/>
              </a:cxn>
              <a:cxn ang="0">
                <a:pos x="67" y="16"/>
              </a:cxn>
              <a:cxn ang="0">
                <a:pos x="64" y="22"/>
              </a:cxn>
              <a:cxn ang="0">
                <a:pos x="64" y="25"/>
              </a:cxn>
              <a:cxn ang="0">
                <a:pos x="58" y="27"/>
              </a:cxn>
              <a:cxn ang="0">
                <a:pos x="53" y="27"/>
              </a:cxn>
              <a:cxn ang="0">
                <a:pos x="50" y="29"/>
              </a:cxn>
              <a:cxn ang="0">
                <a:pos x="53" y="32"/>
              </a:cxn>
              <a:cxn ang="0">
                <a:pos x="48" y="33"/>
              </a:cxn>
              <a:cxn ang="0">
                <a:pos x="47" y="36"/>
              </a:cxn>
              <a:cxn ang="0">
                <a:pos x="42" y="40"/>
              </a:cxn>
              <a:cxn ang="0">
                <a:pos x="43" y="43"/>
              </a:cxn>
              <a:cxn ang="0">
                <a:pos x="38" y="47"/>
              </a:cxn>
              <a:cxn ang="0">
                <a:pos x="37" y="51"/>
              </a:cxn>
              <a:cxn ang="0">
                <a:pos x="32" y="55"/>
              </a:cxn>
              <a:cxn ang="0">
                <a:pos x="30" y="57"/>
              </a:cxn>
              <a:cxn ang="0">
                <a:pos x="25" y="64"/>
              </a:cxn>
              <a:cxn ang="0">
                <a:pos x="30" y="64"/>
              </a:cxn>
              <a:cxn ang="0">
                <a:pos x="22" y="65"/>
              </a:cxn>
              <a:cxn ang="0">
                <a:pos x="16" y="68"/>
              </a:cxn>
              <a:cxn ang="0">
                <a:pos x="13" y="69"/>
              </a:cxn>
              <a:cxn ang="0">
                <a:pos x="13" y="73"/>
              </a:cxn>
              <a:cxn ang="0">
                <a:pos x="8" y="75"/>
              </a:cxn>
              <a:cxn ang="0">
                <a:pos x="2" y="76"/>
              </a:cxn>
              <a:cxn ang="0">
                <a:pos x="1" y="79"/>
              </a:cxn>
              <a:cxn ang="0">
                <a:pos x="1" y="82"/>
              </a:cxn>
              <a:cxn ang="0">
                <a:pos x="11" y="84"/>
              </a:cxn>
              <a:cxn ang="0">
                <a:pos x="1" y="85"/>
              </a:cxn>
              <a:cxn ang="0">
                <a:pos x="2" y="90"/>
              </a:cxn>
              <a:cxn ang="0">
                <a:pos x="8" y="90"/>
              </a:cxn>
              <a:cxn ang="0">
                <a:pos x="5" y="94"/>
              </a:cxn>
              <a:cxn ang="0">
                <a:pos x="3" y="96"/>
              </a:cxn>
              <a:cxn ang="0">
                <a:pos x="6" y="96"/>
              </a:cxn>
              <a:cxn ang="0">
                <a:pos x="4" y="99"/>
              </a:cxn>
              <a:cxn ang="0">
                <a:pos x="11" y="106"/>
              </a:cxn>
              <a:cxn ang="0">
                <a:pos x="22" y="100"/>
              </a:cxn>
              <a:cxn ang="0">
                <a:pos x="28" y="93"/>
              </a:cxn>
              <a:cxn ang="0">
                <a:pos x="34" y="99"/>
              </a:cxn>
              <a:cxn ang="0">
                <a:pos x="36" y="84"/>
              </a:cxn>
              <a:cxn ang="0">
                <a:pos x="35" y="66"/>
              </a:cxn>
              <a:cxn ang="0">
                <a:pos x="48" y="46"/>
              </a:cxn>
              <a:cxn ang="0">
                <a:pos x="58" y="30"/>
              </a:cxn>
              <a:cxn ang="0">
                <a:pos x="76" y="21"/>
              </a:cxn>
            </a:cxnLst>
            <a:rect l="0" t="0" r="r" b="b"/>
            <a:pathLst>
              <a:path w="130" h="106">
                <a:moveTo>
                  <a:pt x="78" y="19"/>
                </a:moveTo>
                <a:cubicBezTo>
                  <a:pt x="78" y="19"/>
                  <a:pt x="79" y="19"/>
                  <a:pt x="79" y="19"/>
                </a:cubicBezTo>
                <a:cubicBezTo>
                  <a:pt x="79" y="19"/>
                  <a:pt x="80" y="19"/>
                  <a:pt x="80" y="18"/>
                </a:cubicBezTo>
                <a:cubicBezTo>
                  <a:pt x="80" y="18"/>
                  <a:pt x="80" y="17"/>
                  <a:pt x="80" y="17"/>
                </a:cubicBezTo>
                <a:cubicBezTo>
                  <a:pt x="81" y="17"/>
                  <a:pt x="81" y="17"/>
                  <a:pt x="81" y="17"/>
                </a:cubicBezTo>
                <a:cubicBezTo>
                  <a:pt x="81" y="17"/>
                  <a:pt x="82" y="17"/>
                  <a:pt x="82" y="17"/>
                </a:cubicBezTo>
                <a:cubicBezTo>
                  <a:pt x="82" y="17"/>
                  <a:pt x="84" y="19"/>
                  <a:pt x="85" y="19"/>
                </a:cubicBezTo>
                <a:cubicBezTo>
                  <a:pt x="85" y="20"/>
                  <a:pt x="86" y="21"/>
                  <a:pt x="86" y="21"/>
                </a:cubicBezTo>
                <a:cubicBezTo>
                  <a:pt x="86" y="22"/>
                  <a:pt x="87" y="22"/>
                  <a:pt x="87" y="22"/>
                </a:cubicBezTo>
                <a:cubicBezTo>
                  <a:pt x="88" y="22"/>
                  <a:pt x="93" y="22"/>
                  <a:pt x="93" y="22"/>
                </a:cubicBezTo>
                <a:cubicBezTo>
                  <a:pt x="93" y="22"/>
                  <a:pt x="93" y="22"/>
                  <a:pt x="93" y="22"/>
                </a:cubicBezTo>
                <a:cubicBezTo>
                  <a:pt x="93" y="21"/>
                  <a:pt x="94" y="21"/>
                  <a:pt x="94" y="21"/>
                </a:cubicBezTo>
                <a:cubicBezTo>
                  <a:pt x="94" y="21"/>
                  <a:pt x="95" y="21"/>
                  <a:pt x="95" y="22"/>
                </a:cubicBezTo>
                <a:cubicBezTo>
                  <a:pt x="96" y="22"/>
                  <a:pt x="99" y="23"/>
                  <a:pt x="99" y="23"/>
                </a:cubicBezTo>
                <a:cubicBezTo>
                  <a:pt x="99" y="23"/>
                  <a:pt x="99" y="23"/>
                  <a:pt x="99" y="23"/>
                </a:cubicBezTo>
                <a:cubicBezTo>
                  <a:pt x="100" y="23"/>
                  <a:pt x="101" y="21"/>
                  <a:pt x="101" y="21"/>
                </a:cubicBezTo>
                <a:cubicBezTo>
                  <a:pt x="101" y="21"/>
                  <a:pt x="102" y="20"/>
                  <a:pt x="102" y="20"/>
                </a:cubicBezTo>
                <a:cubicBezTo>
                  <a:pt x="102" y="20"/>
                  <a:pt x="103" y="20"/>
                  <a:pt x="103" y="19"/>
                </a:cubicBezTo>
                <a:cubicBezTo>
                  <a:pt x="103" y="17"/>
                  <a:pt x="104" y="14"/>
                  <a:pt x="105" y="13"/>
                </a:cubicBezTo>
                <a:cubicBezTo>
                  <a:pt x="105" y="13"/>
                  <a:pt x="106" y="12"/>
                  <a:pt x="106" y="12"/>
                </a:cubicBezTo>
                <a:cubicBezTo>
                  <a:pt x="106" y="12"/>
                  <a:pt x="108" y="11"/>
                  <a:pt x="109" y="11"/>
                </a:cubicBezTo>
                <a:cubicBezTo>
                  <a:pt x="110" y="11"/>
                  <a:pt x="111" y="11"/>
                  <a:pt x="112" y="11"/>
                </a:cubicBezTo>
                <a:cubicBezTo>
                  <a:pt x="112" y="10"/>
                  <a:pt x="113" y="10"/>
                  <a:pt x="115" y="11"/>
                </a:cubicBezTo>
                <a:cubicBezTo>
                  <a:pt x="116" y="12"/>
                  <a:pt x="118" y="13"/>
                  <a:pt x="119" y="13"/>
                </a:cubicBezTo>
                <a:cubicBezTo>
                  <a:pt x="119" y="13"/>
                  <a:pt x="121" y="15"/>
                  <a:pt x="120" y="16"/>
                </a:cubicBezTo>
                <a:cubicBezTo>
                  <a:pt x="120" y="16"/>
                  <a:pt x="119" y="18"/>
                  <a:pt x="119" y="18"/>
                </a:cubicBezTo>
                <a:cubicBezTo>
                  <a:pt x="119" y="18"/>
                  <a:pt x="119" y="19"/>
                  <a:pt x="119" y="19"/>
                </a:cubicBezTo>
                <a:cubicBezTo>
                  <a:pt x="119" y="19"/>
                  <a:pt x="120" y="19"/>
                  <a:pt x="120" y="18"/>
                </a:cubicBezTo>
                <a:cubicBezTo>
                  <a:pt x="121" y="17"/>
                  <a:pt x="122" y="17"/>
                  <a:pt x="122" y="17"/>
                </a:cubicBezTo>
                <a:cubicBezTo>
                  <a:pt x="123" y="17"/>
                  <a:pt x="123" y="16"/>
                  <a:pt x="124" y="16"/>
                </a:cubicBezTo>
                <a:cubicBezTo>
                  <a:pt x="124" y="16"/>
                  <a:pt x="125" y="15"/>
                  <a:pt x="125" y="15"/>
                </a:cubicBezTo>
                <a:cubicBezTo>
                  <a:pt x="125" y="14"/>
                  <a:pt x="125" y="14"/>
                  <a:pt x="125" y="14"/>
                </a:cubicBezTo>
                <a:cubicBezTo>
                  <a:pt x="126" y="15"/>
                  <a:pt x="127" y="15"/>
                  <a:pt x="127" y="15"/>
                </a:cubicBezTo>
                <a:cubicBezTo>
                  <a:pt x="128" y="15"/>
                  <a:pt x="128" y="15"/>
                  <a:pt x="129" y="15"/>
                </a:cubicBezTo>
                <a:cubicBezTo>
                  <a:pt x="129" y="14"/>
                  <a:pt x="128" y="13"/>
                  <a:pt x="128" y="13"/>
                </a:cubicBezTo>
                <a:cubicBezTo>
                  <a:pt x="128" y="13"/>
                  <a:pt x="128" y="13"/>
                  <a:pt x="128" y="13"/>
                </a:cubicBezTo>
                <a:cubicBezTo>
                  <a:pt x="127" y="13"/>
                  <a:pt x="127" y="12"/>
                  <a:pt x="127" y="13"/>
                </a:cubicBezTo>
                <a:cubicBezTo>
                  <a:pt x="126" y="13"/>
                  <a:pt x="126" y="13"/>
                  <a:pt x="126" y="13"/>
                </a:cubicBezTo>
                <a:cubicBezTo>
                  <a:pt x="126" y="13"/>
                  <a:pt x="125" y="12"/>
                  <a:pt x="125" y="12"/>
                </a:cubicBezTo>
                <a:cubicBezTo>
                  <a:pt x="124" y="13"/>
                  <a:pt x="122" y="14"/>
                  <a:pt x="122" y="14"/>
                </a:cubicBezTo>
                <a:cubicBezTo>
                  <a:pt x="122" y="14"/>
                  <a:pt x="122" y="14"/>
                  <a:pt x="122" y="13"/>
                </a:cubicBezTo>
                <a:cubicBezTo>
                  <a:pt x="122" y="13"/>
                  <a:pt x="122" y="13"/>
                  <a:pt x="123" y="13"/>
                </a:cubicBezTo>
                <a:cubicBezTo>
                  <a:pt x="123" y="13"/>
                  <a:pt x="123" y="13"/>
                  <a:pt x="122" y="12"/>
                </a:cubicBezTo>
                <a:cubicBezTo>
                  <a:pt x="122" y="12"/>
                  <a:pt x="121" y="12"/>
                  <a:pt x="121" y="12"/>
                </a:cubicBezTo>
                <a:cubicBezTo>
                  <a:pt x="122" y="12"/>
                  <a:pt x="121" y="11"/>
                  <a:pt x="121" y="11"/>
                </a:cubicBezTo>
                <a:cubicBezTo>
                  <a:pt x="121" y="11"/>
                  <a:pt x="119" y="10"/>
                  <a:pt x="119" y="10"/>
                </a:cubicBezTo>
                <a:cubicBezTo>
                  <a:pt x="118" y="10"/>
                  <a:pt x="117" y="10"/>
                  <a:pt x="118" y="10"/>
                </a:cubicBezTo>
                <a:cubicBezTo>
                  <a:pt x="118" y="9"/>
                  <a:pt x="117" y="9"/>
                  <a:pt x="119" y="9"/>
                </a:cubicBezTo>
                <a:cubicBezTo>
                  <a:pt x="120" y="10"/>
                  <a:pt x="123" y="10"/>
                  <a:pt x="123" y="10"/>
                </a:cubicBezTo>
                <a:cubicBezTo>
                  <a:pt x="124" y="10"/>
                  <a:pt x="125" y="10"/>
                  <a:pt x="125" y="10"/>
                </a:cubicBezTo>
                <a:cubicBezTo>
                  <a:pt x="126" y="9"/>
                  <a:pt x="127" y="9"/>
                  <a:pt x="127" y="9"/>
                </a:cubicBezTo>
                <a:cubicBezTo>
                  <a:pt x="128" y="9"/>
                  <a:pt x="129" y="9"/>
                  <a:pt x="130" y="8"/>
                </a:cubicBezTo>
                <a:cubicBezTo>
                  <a:pt x="130" y="7"/>
                  <a:pt x="129" y="7"/>
                  <a:pt x="129" y="7"/>
                </a:cubicBezTo>
                <a:cubicBezTo>
                  <a:pt x="129" y="7"/>
                  <a:pt x="128" y="7"/>
                  <a:pt x="128" y="7"/>
                </a:cubicBezTo>
                <a:cubicBezTo>
                  <a:pt x="128" y="7"/>
                  <a:pt x="127" y="7"/>
                  <a:pt x="126" y="6"/>
                </a:cubicBezTo>
                <a:cubicBezTo>
                  <a:pt x="126" y="6"/>
                  <a:pt x="124" y="6"/>
                  <a:pt x="125" y="6"/>
                </a:cubicBezTo>
                <a:cubicBezTo>
                  <a:pt x="125" y="6"/>
                  <a:pt x="125" y="6"/>
                  <a:pt x="125" y="5"/>
                </a:cubicBezTo>
                <a:cubicBezTo>
                  <a:pt x="125" y="5"/>
                  <a:pt x="125" y="4"/>
                  <a:pt x="124" y="5"/>
                </a:cubicBezTo>
                <a:cubicBezTo>
                  <a:pt x="124" y="5"/>
                  <a:pt x="124" y="5"/>
                  <a:pt x="123" y="5"/>
                </a:cubicBezTo>
                <a:cubicBezTo>
                  <a:pt x="123" y="5"/>
                  <a:pt x="123" y="5"/>
                  <a:pt x="123" y="5"/>
                </a:cubicBezTo>
                <a:cubicBezTo>
                  <a:pt x="123" y="4"/>
                  <a:pt x="123" y="4"/>
                  <a:pt x="123" y="4"/>
                </a:cubicBezTo>
                <a:cubicBezTo>
                  <a:pt x="123" y="5"/>
                  <a:pt x="122" y="5"/>
                  <a:pt x="121" y="5"/>
                </a:cubicBezTo>
                <a:cubicBezTo>
                  <a:pt x="121" y="5"/>
                  <a:pt x="121" y="5"/>
                  <a:pt x="121" y="5"/>
                </a:cubicBezTo>
                <a:cubicBezTo>
                  <a:pt x="121" y="4"/>
                  <a:pt x="121" y="5"/>
                  <a:pt x="121" y="4"/>
                </a:cubicBezTo>
                <a:cubicBezTo>
                  <a:pt x="121" y="4"/>
                  <a:pt x="119" y="3"/>
                  <a:pt x="119" y="3"/>
                </a:cubicBezTo>
                <a:cubicBezTo>
                  <a:pt x="118" y="3"/>
                  <a:pt x="118" y="3"/>
                  <a:pt x="118" y="4"/>
                </a:cubicBezTo>
                <a:cubicBezTo>
                  <a:pt x="118" y="4"/>
                  <a:pt x="117" y="5"/>
                  <a:pt x="117" y="5"/>
                </a:cubicBezTo>
                <a:cubicBezTo>
                  <a:pt x="117" y="5"/>
                  <a:pt x="116" y="6"/>
                  <a:pt x="117" y="6"/>
                </a:cubicBezTo>
                <a:cubicBezTo>
                  <a:pt x="117" y="6"/>
                  <a:pt x="117" y="7"/>
                  <a:pt x="117" y="7"/>
                </a:cubicBezTo>
                <a:cubicBezTo>
                  <a:pt x="116" y="7"/>
                  <a:pt x="116" y="8"/>
                  <a:pt x="116" y="8"/>
                </a:cubicBezTo>
                <a:cubicBezTo>
                  <a:pt x="115" y="8"/>
                  <a:pt x="115" y="8"/>
                  <a:pt x="115" y="7"/>
                </a:cubicBezTo>
                <a:cubicBezTo>
                  <a:pt x="116" y="7"/>
                  <a:pt x="116" y="7"/>
                  <a:pt x="116" y="7"/>
                </a:cubicBezTo>
                <a:cubicBezTo>
                  <a:pt x="115" y="7"/>
                  <a:pt x="113" y="7"/>
                  <a:pt x="114" y="6"/>
                </a:cubicBezTo>
                <a:cubicBezTo>
                  <a:pt x="115" y="6"/>
                  <a:pt x="115" y="5"/>
                  <a:pt x="116" y="5"/>
                </a:cubicBezTo>
                <a:cubicBezTo>
                  <a:pt x="116" y="5"/>
                  <a:pt x="116" y="4"/>
                  <a:pt x="116" y="4"/>
                </a:cubicBezTo>
                <a:cubicBezTo>
                  <a:pt x="115" y="5"/>
                  <a:pt x="114" y="5"/>
                  <a:pt x="114" y="5"/>
                </a:cubicBezTo>
                <a:cubicBezTo>
                  <a:pt x="114" y="5"/>
                  <a:pt x="114" y="4"/>
                  <a:pt x="114" y="4"/>
                </a:cubicBezTo>
                <a:cubicBezTo>
                  <a:pt x="114" y="4"/>
                  <a:pt x="114" y="4"/>
                  <a:pt x="115" y="4"/>
                </a:cubicBezTo>
                <a:cubicBezTo>
                  <a:pt x="115" y="4"/>
                  <a:pt x="116" y="4"/>
                  <a:pt x="116" y="3"/>
                </a:cubicBezTo>
                <a:cubicBezTo>
                  <a:pt x="116" y="3"/>
                  <a:pt x="117" y="2"/>
                  <a:pt x="117" y="2"/>
                </a:cubicBezTo>
                <a:cubicBezTo>
                  <a:pt x="116" y="2"/>
                  <a:pt x="113" y="1"/>
                  <a:pt x="113" y="1"/>
                </a:cubicBezTo>
                <a:cubicBezTo>
                  <a:pt x="113" y="1"/>
                  <a:pt x="113" y="0"/>
                  <a:pt x="113" y="1"/>
                </a:cubicBezTo>
                <a:cubicBezTo>
                  <a:pt x="112" y="2"/>
                  <a:pt x="112" y="2"/>
                  <a:pt x="112" y="2"/>
                </a:cubicBezTo>
                <a:cubicBezTo>
                  <a:pt x="111" y="3"/>
                  <a:pt x="110" y="3"/>
                  <a:pt x="111" y="3"/>
                </a:cubicBezTo>
                <a:cubicBezTo>
                  <a:pt x="112" y="3"/>
                  <a:pt x="111" y="3"/>
                  <a:pt x="112" y="3"/>
                </a:cubicBezTo>
                <a:cubicBezTo>
                  <a:pt x="112" y="3"/>
                  <a:pt x="112" y="4"/>
                  <a:pt x="112" y="4"/>
                </a:cubicBezTo>
                <a:cubicBezTo>
                  <a:pt x="113" y="4"/>
                  <a:pt x="112" y="4"/>
                  <a:pt x="112" y="4"/>
                </a:cubicBezTo>
                <a:cubicBezTo>
                  <a:pt x="111" y="4"/>
                  <a:pt x="110" y="4"/>
                  <a:pt x="110" y="5"/>
                </a:cubicBezTo>
                <a:cubicBezTo>
                  <a:pt x="110" y="5"/>
                  <a:pt x="110" y="5"/>
                  <a:pt x="110" y="5"/>
                </a:cubicBezTo>
                <a:cubicBezTo>
                  <a:pt x="110" y="5"/>
                  <a:pt x="111" y="6"/>
                  <a:pt x="111" y="6"/>
                </a:cubicBezTo>
                <a:cubicBezTo>
                  <a:pt x="110" y="6"/>
                  <a:pt x="109" y="5"/>
                  <a:pt x="109" y="6"/>
                </a:cubicBezTo>
                <a:cubicBezTo>
                  <a:pt x="109" y="6"/>
                  <a:pt x="110" y="7"/>
                  <a:pt x="110" y="7"/>
                </a:cubicBezTo>
                <a:cubicBezTo>
                  <a:pt x="109" y="7"/>
                  <a:pt x="108" y="6"/>
                  <a:pt x="108" y="7"/>
                </a:cubicBezTo>
                <a:cubicBezTo>
                  <a:pt x="108" y="7"/>
                  <a:pt x="108" y="7"/>
                  <a:pt x="108" y="7"/>
                </a:cubicBezTo>
                <a:cubicBezTo>
                  <a:pt x="108" y="7"/>
                  <a:pt x="108" y="8"/>
                  <a:pt x="107" y="7"/>
                </a:cubicBezTo>
                <a:cubicBezTo>
                  <a:pt x="107" y="7"/>
                  <a:pt x="107" y="7"/>
                  <a:pt x="107" y="6"/>
                </a:cubicBezTo>
                <a:cubicBezTo>
                  <a:pt x="107" y="6"/>
                  <a:pt x="107" y="6"/>
                  <a:pt x="107" y="5"/>
                </a:cubicBezTo>
                <a:cubicBezTo>
                  <a:pt x="107" y="5"/>
                  <a:pt x="106" y="5"/>
                  <a:pt x="107" y="5"/>
                </a:cubicBezTo>
                <a:cubicBezTo>
                  <a:pt x="108" y="5"/>
                  <a:pt x="108" y="4"/>
                  <a:pt x="108" y="4"/>
                </a:cubicBezTo>
                <a:cubicBezTo>
                  <a:pt x="108" y="3"/>
                  <a:pt x="108" y="2"/>
                  <a:pt x="108" y="2"/>
                </a:cubicBezTo>
                <a:cubicBezTo>
                  <a:pt x="107" y="3"/>
                  <a:pt x="105" y="4"/>
                  <a:pt x="105" y="5"/>
                </a:cubicBezTo>
                <a:cubicBezTo>
                  <a:pt x="104" y="5"/>
                  <a:pt x="104" y="6"/>
                  <a:pt x="104" y="6"/>
                </a:cubicBezTo>
                <a:cubicBezTo>
                  <a:pt x="103" y="6"/>
                  <a:pt x="102" y="7"/>
                  <a:pt x="102" y="7"/>
                </a:cubicBezTo>
                <a:cubicBezTo>
                  <a:pt x="102" y="7"/>
                  <a:pt x="101" y="8"/>
                  <a:pt x="102" y="8"/>
                </a:cubicBezTo>
                <a:cubicBezTo>
                  <a:pt x="102" y="8"/>
                  <a:pt x="102" y="8"/>
                  <a:pt x="102" y="9"/>
                </a:cubicBezTo>
                <a:cubicBezTo>
                  <a:pt x="102" y="9"/>
                  <a:pt x="101" y="9"/>
                  <a:pt x="101" y="10"/>
                </a:cubicBezTo>
                <a:cubicBezTo>
                  <a:pt x="101" y="10"/>
                  <a:pt x="100" y="10"/>
                  <a:pt x="100" y="10"/>
                </a:cubicBezTo>
                <a:cubicBezTo>
                  <a:pt x="100" y="9"/>
                  <a:pt x="100" y="9"/>
                  <a:pt x="100" y="10"/>
                </a:cubicBezTo>
                <a:cubicBezTo>
                  <a:pt x="100" y="10"/>
                  <a:pt x="100" y="10"/>
                  <a:pt x="99" y="10"/>
                </a:cubicBezTo>
                <a:cubicBezTo>
                  <a:pt x="99" y="9"/>
                  <a:pt x="99" y="9"/>
                  <a:pt x="99" y="9"/>
                </a:cubicBezTo>
                <a:cubicBezTo>
                  <a:pt x="100" y="8"/>
                  <a:pt x="100" y="7"/>
                  <a:pt x="100" y="7"/>
                </a:cubicBezTo>
                <a:cubicBezTo>
                  <a:pt x="100" y="7"/>
                  <a:pt x="100" y="7"/>
                  <a:pt x="100" y="6"/>
                </a:cubicBezTo>
                <a:cubicBezTo>
                  <a:pt x="100" y="6"/>
                  <a:pt x="101" y="5"/>
                  <a:pt x="102" y="5"/>
                </a:cubicBezTo>
                <a:cubicBezTo>
                  <a:pt x="103" y="5"/>
                  <a:pt x="103" y="5"/>
                  <a:pt x="103" y="4"/>
                </a:cubicBezTo>
                <a:cubicBezTo>
                  <a:pt x="103" y="4"/>
                  <a:pt x="104" y="4"/>
                  <a:pt x="104" y="3"/>
                </a:cubicBezTo>
                <a:cubicBezTo>
                  <a:pt x="104" y="3"/>
                  <a:pt x="104" y="3"/>
                  <a:pt x="104" y="3"/>
                </a:cubicBezTo>
                <a:cubicBezTo>
                  <a:pt x="103" y="3"/>
                  <a:pt x="101" y="2"/>
                  <a:pt x="100" y="3"/>
                </a:cubicBezTo>
                <a:cubicBezTo>
                  <a:pt x="100" y="3"/>
                  <a:pt x="99" y="3"/>
                  <a:pt x="99" y="3"/>
                </a:cubicBezTo>
                <a:cubicBezTo>
                  <a:pt x="100" y="2"/>
                  <a:pt x="100" y="2"/>
                  <a:pt x="99" y="2"/>
                </a:cubicBezTo>
                <a:cubicBezTo>
                  <a:pt x="99" y="3"/>
                  <a:pt x="99" y="3"/>
                  <a:pt x="99" y="2"/>
                </a:cubicBezTo>
                <a:cubicBezTo>
                  <a:pt x="98" y="2"/>
                  <a:pt x="98" y="2"/>
                  <a:pt x="98" y="2"/>
                </a:cubicBezTo>
                <a:cubicBezTo>
                  <a:pt x="98" y="2"/>
                  <a:pt x="98" y="2"/>
                  <a:pt x="98" y="2"/>
                </a:cubicBezTo>
                <a:cubicBezTo>
                  <a:pt x="98" y="2"/>
                  <a:pt x="97" y="2"/>
                  <a:pt x="97" y="2"/>
                </a:cubicBezTo>
                <a:cubicBezTo>
                  <a:pt x="97" y="3"/>
                  <a:pt x="97" y="3"/>
                  <a:pt x="97" y="3"/>
                </a:cubicBezTo>
                <a:cubicBezTo>
                  <a:pt x="97" y="3"/>
                  <a:pt x="97" y="4"/>
                  <a:pt x="97" y="3"/>
                </a:cubicBezTo>
                <a:cubicBezTo>
                  <a:pt x="97" y="3"/>
                  <a:pt x="97" y="3"/>
                  <a:pt x="96" y="3"/>
                </a:cubicBezTo>
                <a:cubicBezTo>
                  <a:pt x="96" y="3"/>
                  <a:pt x="96" y="3"/>
                  <a:pt x="96" y="3"/>
                </a:cubicBezTo>
                <a:cubicBezTo>
                  <a:pt x="96" y="4"/>
                  <a:pt x="96" y="4"/>
                  <a:pt x="96" y="4"/>
                </a:cubicBezTo>
                <a:cubicBezTo>
                  <a:pt x="97" y="4"/>
                  <a:pt x="98" y="5"/>
                  <a:pt x="98" y="5"/>
                </a:cubicBezTo>
                <a:cubicBezTo>
                  <a:pt x="97" y="5"/>
                  <a:pt x="96" y="5"/>
                  <a:pt x="96" y="5"/>
                </a:cubicBezTo>
                <a:cubicBezTo>
                  <a:pt x="96" y="6"/>
                  <a:pt x="96" y="6"/>
                  <a:pt x="96" y="6"/>
                </a:cubicBezTo>
                <a:cubicBezTo>
                  <a:pt x="96" y="6"/>
                  <a:pt x="96" y="7"/>
                  <a:pt x="96" y="7"/>
                </a:cubicBezTo>
                <a:cubicBezTo>
                  <a:pt x="95" y="6"/>
                  <a:pt x="94" y="6"/>
                  <a:pt x="94" y="7"/>
                </a:cubicBezTo>
                <a:cubicBezTo>
                  <a:pt x="93" y="7"/>
                  <a:pt x="92" y="7"/>
                  <a:pt x="92" y="8"/>
                </a:cubicBezTo>
                <a:cubicBezTo>
                  <a:pt x="92" y="8"/>
                  <a:pt x="91" y="8"/>
                  <a:pt x="91" y="9"/>
                </a:cubicBezTo>
                <a:cubicBezTo>
                  <a:pt x="91" y="9"/>
                  <a:pt x="92" y="9"/>
                  <a:pt x="91" y="9"/>
                </a:cubicBezTo>
                <a:cubicBezTo>
                  <a:pt x="91" y="9"/>
                  <a:pt x="91" y="9"/>
                  <a:pt x="91" y="9"/>
                </a:cubicBezTo>
                <a:cubicBezTo>
                  <a:pt x="91" y="10"/>
                  <a:pt x="91" y="10"/>
                  <a:pt x="91" y="10"/>
                </a:cubicBezTo>
                <a:cubicBezTo>
                  <a:pt x="91" y="10"/>
                  <a:pt x="90" y="10"/>
                  <a:pt x="91" y="10"/>
                </a:cubicBezTo>
                <a:cubicBezTo>
                  <a:pt x="92" y="11"/>
                  <a:pt x="93" y="11"/>
                  <a:pt x="92" y="11"/>
                </a:cubicBezTo>
                <a:cubicBezTo>
                  <a:pt x="91" y="11"/>
                  <a:pt x="91" y="11"/>
                  <a:pt x="91" y="11"/>
                </a:cubicBezTo>
                <a:cubicBezTo>
                  <a:pt x="91" y="11"/>
                  <a:pt x="90" y="12"/>
                  <a:pt x="90" y="11"/>
                </a:cubicBezTo>
                <a:cubicBezTo>
                  <a:pt x="90" y="11"/>
                  <a:pt x="90" y="11"/>
                  <a:pt x="90" y="11"/>
                </a:cubicBezTo>
                <a:cubicBezTo>
                  <a:pt x="90" y="11"/>
                  <a:pt x="89" y="11"/>
                  <a:pt x="90" y="10"/>
                </a:cubicBezTo>
                <a:cubicBezTo>
                  <a:pt x="90" y="10"/>
                  <a:pt x="90" y="10"/>
                  <a:pt x="89" y="10"/>
                </a:cubicBezTo>
                <a:cubicBezTo>
                  <a:pt x="89" y="10"/>
                  <a:pt x="88" y="10"/>
                  <a:pt x="88" y="10"/>
                </a:cubicBezTo>
                <a:cubicBezTo>
                  <a:pt x="88" y="10"/>
                  <a:pt x="87" y="10"/>
                  <a:pt x="87" y="10"/>
                </a:cubicBezTo>
                <a:cubicBezTo>
                  <a:pt x="87" y="10"/>
                  <a:pt x="87" y="10"/>
                  <a:pt x="88" y="10"/>
                </a:cubicBezTo>
                <a:cubicBezTo>
                  <a:pt x="89" y="10"/>
                  <a:pt x="89" y="10"/>
                  <a:pt x="89" y="9"/>
                </a:cubicBezTo>
                <a:cubicBezTo>
                  <a:pt x="89" y="9"/>
                  <a:pt x="89" y="9"/>
                  <a:pt x="89" y="9"/>
                </a:cubicBezTo>
                <a:cubicBezTo>
                  <a:pt x="88" y="9"/>
                  <a:pt x="87" y="8"/>
                  <a:pt x="87" y="9"/>
                </a:cubicBezTo>
                <a:cubicBezTo>
                  <a:pt x="86" y="9"/>
                  <a:pt x="86" y="9"/>
                  <a:pt x="86" y="9"/>
                </a:cubicBezTo>
                <a:cubicBezTo>
                  <a:pt x="87" y="10"/>
                  <a:pt x="87" y="10"/>
                  <a:pt x="87" y="10"/>
                </a:cubicBezTo>
                <a:cubicBezTo>
                  <a:pt x="86" y="10"/>
                  <a:pt x="86" y="10"/>
                  <a:pt x="86" y="10"/>
                </a:cubicBezTo>
                <a:cubicBezTo>
                  <a:pt x="86" y="9"/>
                  <a:pt x="85" y="9"/>
                  <a:pt x="85" y="9"/>
                </a:cubicBezTo>
                <a:cubicBezTo>
                  <a:pt x="85" y="9"/>
                  <a:pt x="81" y="9"/>
                  <a:pt x="81" y="9"/>
                </a:cubicBezTo>
                <a:cubicBezTo>
                  <a:pt x="81" y="9"/>
                  <a:pt x="80" y="9"/>
                  <a:pt x="81" y="9"/>
                </a:cubicBezTo>
                <a:cubicBezTo>
                  <a:pt x="81" y="9"/>
                  <a:pt x="82" y="9"/>
                  <a:pt x="82" y="10"/>
                </a:cubicBezTo>
                <a:cubicBezTo>
                  <a:pt x="82" y="10"/>
                  <a:pt x="82" y="10"/>
                  <a:pt x="82" y="10"/>
                </a:cubicBezTo>
                <a:cubicBezTo>
                  <a:pt x="83" y="10"/>
                  <a:pt x="83" y="10"/>
                  <a:pt x="83" y="10"/>
                </a:cubicBezTo>
                <a:cubicBezTo>
                  <a:pt x="83" y="10"/>
                  <a:pt x="84" y="10"/>
                  <a:pt x="85" y="10"/>
                </a:cubicBezTo>
                <a:cubicBezTo>
                  <a:pt x="85" y="10"/>
                  <a:pt x="85" y="10"/>
                  <a:pt x="85" y="10"/>
                </a:cubicBezTo>
                <a:cubicBezTo>
                  <a:pt x="85" y="10"/>
                  <a:pt x="85" y="11"/>
                  <a:pt x="85" y="11"/>
                </a:cubicBezTo>
                <a:cubicBezTo>
                  <a:pt x="84" y="12"/>
                  <a:pt x="84" y="12"/>
                  <a:pt x="84" y="12"/>
                </a:cubicBezTo>
                <a:cubicBezTo>
                  <a:pt x="85" y="12"/>
                  <a:pt x="85" y="12"/>
                  <a:pt x="85" y="12"/>
                </a:cubicBezTo>
                <a:cubicBezTo>
                  <a:pt x="84" y="12"/>
                  <a:pt x="84" y="12"/>
                  <a:pt x="85" y="12"/>
                </a:cubicBezTo>
                <a:cubicBezTo>
                  <a:pt x="85" y="13"/>
                  <a:pt x="85" y="13"/>
                  <a:pt x="85" y="13"/>
                </a:cubicBezTo>
                <a:cubicBezTo>
                  <a:pt x="84" y="12"/>
                  <a:pt x="81" y="11"/>
                  <a:pt x="81" y="11"/>
                </a:cubicBezTo>
                <a:cubicBezTo>
                  <a:pt x="81" y="11"/>
                  <a:pt x="81" y="11"/>
                  <a:pt x="81" y="11"/>
                </a:cubicBezTo>
                <a:cubicBezTo>
                  <a:pt x="81" y="12"/>
                  <a:pt x="81" y="12"/>
                  <a:pt x="80" y="12"/>
                </a:cubicBezTo>
                <a:cubicBezTo>
                  <a:pt x="80" y="12"/>
                  <a:pt x="80" y="12"/>
                  <a:pt x="80" y="12"/>
                </a:cubicBezTo>
                <a:cubicBezTo>
                  <a:pt x="80" y="12"/>
                  <a:pt x="79" y="12"/>
                  <a:pt x="79" y="12"/>
                </a:cubicBezTo>
                <a:cubicBezTo>
                  <a:pt x="79" y="12"/>
                  <a:pt x="77" y="13"/>
                  <a:pt x="77" y="13"/>
                </a:cubicBezTo>
                <a:cubicBezTo>
                  <a:pt x="77" y="14"/>
                  <a:pt x="78" y="14"/>
                  <a:pt x="78" y="14"/>
                </a:cubicBezTo>
                <a:cubicBezTo>
                  <a:pt x="78" y="15"/>
                  <a:pt x="78" y="15"/>
                  <a:pt x="78" y="15"/>
                </a:cubicBezTo>
                <a:cubicBezTo>
                  <a:pt x="77" y="15"/>
                  <a:pt x="77" y="14"/>
                  <a:pt x="77" y="15"/>
                </a:cubicBezTo>
                <a:cubicBezTo>
                  <a:pt x="77" y="15"/>
                  <a:pt x="76" y="16"/>
                  <a:pt x="75" y="17"/>
                </a:cubicBezTo>
                <a:cubicBezTo>
                  <a:pt x="74" y="17"/>
                  <a:pt x="74" y="17"/>
                  <a:pt x="75" y="16"/>
                </a:cubicBezTo>
                <a:cubicBezTo>
                  <a:pt x="76" y="16"/>
                  <a:pt x="76" y="15"/>
                  <a:pt x="76" y="15"/>
                </a:cubicBezTo>
                <a:cubicBezTo>
                  <a:pt x="76" y="15"/>
                  <a:pt x="76" y="15"/>
                  <a:pt x="76" y="15"/>
                </a:cubicBezTo>
                <a:cubicBezTo>
                  <a:pt x="76" y="15"/>
                  <a:pt x="77" y="14"/>
                  <a:pt x="76" y="14"/>
                </a:cubicBezTo>
                <a:cubicBezTo>
                  <a:pt x="76" y="14"/>
                  <a:pt x="76" y="13"/>
                  <a:pt x="76" y="13"/>
                </a:cubicBezTo>
                <a:cubicBezTo>
                  <a:pt x="77" y="12"/>
                  <a:pt x="77" y="12"/>
                  <a:pt x="77" y="12"/>
                </a:cubicBezTo>
                <a:cubicBezTo>
                  <a:pt x="76" y="11"/>
                  <a:pt x="76" y="11"/>
                  <a:pt x="76" y="11"/>
                </a:cubicBezTo>
                <a:cubicBezTo>
                  <a:pt x="76" y="12"/>
                  <a:pt x="75" y="12"/>
                  <a:pt x="75" y="11"/>
                </a:cubicBezTo>
                <a:cubicBezTo>
                  <a:pt x="75" y="11"/>
                  <a:pt x="75" y="11"/>
                  <a:pt x="75" y="12"/>
                </a:cubicBezTo>
                <a:cubicBezTo>
                  <a:pt x="75" y="12"/>
                  <a:pt x="75" y="13"/>
                  <a:pt x="75" y="13"/>
                </a:cubicBezTo>
                <a:cubicBezTo>
                  <a:pt x="75" y="12"/>
                  <a:pt x="75" y="12"/>
                  <a:pt x="75" y="12"/>
                </a:cubicBezTo>
                <a:cubicBezTo>
                  <a:pt x="74" y="12"/>
                  <a:pt x="73" y="14"/>
                  <a:pt x="74" y="14"/>
                </a:cubicBezTo>
                <a:cubicBezTo>
                  <a:pt x="75" y="15"/>
                  <a:pt x="75" y="15"/>
                  <a:pt x="75" y="15"/>
                </a:cubicBezTo>
                <a:cubicBezTo>
                  <a:pt x="75" y="15"/>
                  <a:pt x="73" y="16"/>
                  <a:pt x="73" y="16"/>
                </a:cubicBezTo>
                <a:cubicBezTo>
                  <a:pt x="73" y="16"/>
                  <a:pt x="73" y="16"/>
                  <a:pt x="73" y="16"/>
                </a:cubicBezTo>
                <a:cubicBezTo>
                  <a:pt x="73" y="15"/>
                  <a:pt x="73" y="15"/>
                  <a:pt x="73" y="15"/>
                </a:cubicBezTo>
                <a:cubicBezTo>
                  <a:pt x="73" y="15"/>
                  <a:pt x="73" y="15"/>
                  <a:pt x="73" y="15"/>
                </a:cubicBezTo>
                <a:cubicBezTo>
                  <a:pt x="73" y="14"/>
                  <a:pt x="74" y="14"/>
                  <a:pt x="73" y="14"/>
                </a:cubicBezTo>
                <a:cubicBezTo>
                  <a:pt x="73" y="13"/>
                  <a:pt x="73" y="13"/>
                  <a:pt x="73" y="13"/>
                </a:cubicBezTo>
                <a:cubicBezTo>
                  <a:pt x="73" y="13"/>
                  <a:pt x="74" y="12"/>
                  <a:pt x="73" y="13"/>
                </a:cubicBezTo>
                <a:cubicBezTo>
                  <a:pt x="72" y="13"/>
                  <a:pt x="72" y="13"/>
                  <a:pt x="71" y="13"/>
                </a:cubicBezTo>
                <a:cubicBezTo>
                  <a:pt x="71" y="13"/>
                  <a:pt x="70" y="13"/>
                  <a:pt x="70" y="14"/>
                </a:cubicBezTo>
                <a:cubicBezTo>
                  <a:pt x="70" y="14"/>
                  <a:pt x="69" y="14"/>
                  <a:pt x="70" y="14"/>
                </a:cubicBezTo>
                <a:cubicBezTo>
                  <a:pt x="71" y="15"/>
                  <a:pt x="71" y="15"/>
                  <a:pt x="71" y="15"/>
                </a:cubicBezTo>
                <a:cubicBezTo>
                  <a:pt x="70" y="15"/>
                  <a:pt x="70" y="15"/>
                  <a:pt x="70" y="15"/>
                </a:cubicBezTo>
                <a:cubicBezTo>
                  <a:pt x="70" y="16"/>
                  <a:pt x="70" y="16"/>
                  <a:pt x="70" y="16"/>
                </a:cubicBezTo>
                <a:cubicBezTo>
                  <a:pt x="70" y="16"/>
                  <a:pt x="68" y="15"/>
                  <a:pt x="68" y="15"/>
                </a:cubicBezTo>
                <a:cubicBezTo>
                  <a:pt x="68" y="15"/>
                  <a:pt x="67" y="15"/>
                  <a:pt x="68" y="15"/>
                </a:cubicBezTo>
                <a:cubicBezTo>
                  <a:pt x="68" y="16"/>
                  <a:pt x="68" y="16"/>
                  <a:pt x="69" y="16"/>
                </a:cubicBezTo>
                <a:cubicBezTo>
                  <a:pt x="69" y="17"/>
                  <a:pt x="70" y="17"/>
                  <a:pt x="69" y="17"/>
                </a:cubicBezTo>
                <a:cubicBezTo>
                  <a:pt x="69" y="17"/>
                  <a:pt x="67" y="17"/>
                  <a:pt x="67" y="17"/>
                </a:cubicBezTo>
                <a:cubicBezTo>
                  <a:pt x="67" y="16"/>
                  <a:pt x="67" y="16"/>
                  <a:pt x="67" y="16"/>
                </a:cubicBezTo>
                <a:cubicBezTo>
                  <a:pt x="67" y="16"/>
                  <a:pt x="66" y="16"/>
                  <a:pt x="67" y="16"/>
                </a:cubicBezTo>
                <a:cubicBezTo>
                  <a:pt x="67" y="16"/>
                  <a:pt x="67" y="16"/>
                  <a:pt x="66" y="16"/>
                </a:cubicBezTo>
                <a:cubicBezTo>
                  <a:pt x="66" y="16"/>
                  <a:pt x="66" y="16"/>
                  <a:pt x="66" y="16"/>
                </a:cubicBezTo>
                <a:cubicBezTo>
                  <a:pt x="66" y="16"/>
                  <a:pt x="65" y="17"/>
                  <a:pt x="65" y="17"/>
                </a:cubicBezTo>
                <a:cubicBezTo>
                  <a:pt x="65" y="18"/>
                  <a:pt x="65" y="18"/>
                  <a:pt x="65" y="18"/>
                </a:cubicBezTo>
                <a:cubicBezTo>
                  <a:pt x="65" y="18"/>
                  <a:pt x="64" y="19"/>
                  <a:pt x="64" y="19"/>
                </a:cubicBezTo>
                <a:cubicBezTo>
                  <a:pt x="63" y="19"/>
                  <a:pt x="63" y="19"/>
                  <a:pt x="63" y="19"/>
                </a:cubicBezTo>
                <a:cubicBezTo>
                  <a:pt x="63" y="20"/>
                  <a:pt x="63" y="20"/>
                  <a:pt x="63" y="20"/>
                </a:cubicBezTo>
                <a:cubicBezTo>
                  <a:pt x="64" y="21"/>
                  <a:pt x="64" y="21"/>
                  <a:pt x="64" y="21"/>
                </a:cubicBezTo>
                <a:cubicBezTo>
                  <a:pt x="63" y="21"/>
                  <a:pt x="62" y="21"/>
                  <a:pt x="63" y="21"/>
                </a:cubicBezTo>
                <a:cubicBezTo>
                  <a:pt x="63" y="21"/>
                  <a:pt x="64" y="22"/>
                  <a:pt x="64" y="22"/>
                </a:cubicBezTo>
                <a:cubicBezTo>
                  <a:pt x="63" y="22"/>
                  <a:pt x="62" y="21"/>
                  <a:pt x="62" y="22"/>
                </a:cubicBezTo>
                <a:cubicBezTo>
                  <a:pt x="62" y="22"/>
                  <a:pt x="62" y="22"/>
                  <a:pt x="63" y="22"/>
                </a:cubicBezTo>
                <a:cubicBezTo>
                  <a:pt x="63" y="22"/>
                  <a:pt x="63" y="22"/>
                  <a:pt x="63" y="22"/>
                </a:cubicBezTo>
                <a:cubicBezTo>
                  <a:pt x="62" y="22"/>
                  <a:pt x="61" y="22"/>
                  <a:pt x="61" y="22"/>
                </a:cubicBezTo>
                <a:cubicBezTo>
                  <a:pt x="60" y="22"/>
                  <a:pt x="58" y="23"/>
                  <a:pt x="58" y="23"/>
                </a:cubicBezTo>
                <a:cubicBezTo>
                  <a:pt x="58" y="23"/>
                  <a:pt x="58" y="24"/>
                  <a:pt x="58" y="24"/>
                </a:cubicBezTo>
                <a:cubicBezTo>
                  <a:pt x="58" y="24"/>
                  <a:pt x="58" y="24"/>
                  <a:pt x="58" y="24"/>
                </a:cubicBezTo>
                <a:cubicBezTo>
                  <a:pt x="59" y="24"/>
                  <a:pt x="60" y="24"/>
                  <a:pt x="61" y="24"/>
                </a:cubicBezTo>
                <a:cubicBezTo>
                  <a:pt x="61" y="24"/>
                  <a:pt x="61" y="24"/>
                  <a:pt x="62" y="24"/>
                </a:cubicBezTo>
                <a:cubicBezTo>
                  <a:pt x="62" y="24"/>
                  <a:pt x="63" y="24"/>
                  <a:pt x="63" y="24"/>
                </a:cubicBezTo>
                <a:cubicBezTo>
                  <a:pt x="63" y="25"/>
                  <a:pt x="64" y="25"/>
                  <a:pt x="64" y="25"/>
                </a:cubicBezTo>
                <a:cubicBezTo>
                  <a:pt x="64" y="25"/>
                  <a:pt x="64" y="25"/>
                  <a:pt x="64" y="25"/>
                </a:cubicBezTo>
                <a:cubicBezTo>
                  <a:pt x="63" y="25"/>
                  <a:pt x="62" y="26"/>
                  <a:pt x="62" y="26"/>
                </a:cubicBezTo>
                <a:cubicBezTo>
                  <a:pt x="62" y="26"/>
                  <a:pt x="62" y="27"/>
                  <a:pt x="61" y="26"/>
                </a:cubicBezTo>
                <a:cubicBezTo>
                  <a:pt x="61" y="26"/>
                  <a:pt x="60" y="25"/>
                  <a:pt x="60" y="25"/>
                </a:cubicBezTo>
                <a:cubicBezTo>
                  <a:pt x="60" y="25"/>
                  <a:pt x="59" y="26"/>
                  <a:pt x="59" y="26"/>
                </a:cubicBezTo>
                <a:cubicBezTo>
                  <a:pt x="59" y="26"/>
                  <a:pt x="58" y="26"/>
                  <a:pt x="58" y="26"/>
                </a:cubicBezTo>
                <a:cubicBezTo>
                  <a:pt x="59" y="27"/>
                  <a:pt x="59" y="27"/>
                  <a:pt x="58" y="27"/>
                </a:cubicBezTo>
                <a:cubicBezTo>
                  <a:pt x="58" y="27"/>
                  <a:pt x="58" y="26"/>
                  <a:pt x="58" y="26"/>
                </a:cubicBezTo>
                <a:cubicBezTo>
                  <a:pt x="58" y="27"/>
                  <a:pt x="58" y="27"/>
                  <a:pt x="58" y="27"/>
                </a:cubicBezTo>
                <a:cubicBezTo>
                  <a:pt x="57" y="27"/>
                  <a:pt x="56" y="28"/>
                  <a:pt x="57" y="27"/>
                </a:cubicBezTo>
                <a:cubicBezTo>
                  <a:pt x="57" y="27"/>
                  <a:pt x="58" y="27"/>
                  <a:pt x="58" y="27"/>
                </a:cubicBezTo>
                <a:cubicBezTo>
                  <a:pt x="58" y="27"/>
                  <a:pt x="58" y="28"/>
                  <a:pt x="58" y="28"/>
                </a:cubicBezTo>
                <a:cubicBezTo>
                  <a:pt x="57" y="28"/>
                  <a:pt x="57" y="28"/>
                  <a:pt x="57" y="28"/>
                </a:cubicBezTo>
                <a:cubicBezTo>
                  <a:pt x="58" y="28"/>
                  <a:pt x="57" y="28"/>
                  <a:pt x="57" y="28"/>
                </a:cubicBezTo>
                <a:cubicBezTo>
                  <a:pt x="58" y="28"/>
                  <a:pt x="57" y="29"/>
                  <a:pt x="57" y="29"/>
                </a:cubicBezTo>
                <a:cubicBezTo>
                  <a:pt x="57" y="29"/>
                  <a:pt x="56" y="29"/>
                  <a:pt x="57" y="29"/>
                </a:cubicBezTo>
                <a:cubicBezTo>
                  <a:pt x="57" y="29"/>
                  <a:pt x="57" y="29"/>
                  <a:pt x="57" y="29"/>
                </a:cubicBezTo>
                <a:cubicBezTo>
                  <a:pt x="57" y="29"/>
                  <a:pt x="56" y="29"/>
                  <a:pt x="56" y="29"/>
                </a:cubicBezTo>
                <a:cubicBezTo>
                  <a:pt x="56" y="28"/>
                  <a:pt x="56" y="27"/>
                  <a:pt x="56" y="27"/>
                </a:cubicBezTo>
                <a:cubicBezTo>
                  <a:pt x="56" y="27"/>
                  <a:pt x="55" y="26"/>
                  <a:pt x="55" y="26"/>
                </a:cubicBezTo>
                <a:cubicBezTo>
                  <a:pt x="54" y="27"/>
                  <a:pt x="54" y="27"/>
                  <a:pt x="54" y="27"/>
                </a:cubicBezTo>
                <a:cubicBezTo>
                  <a:pt x="53" y="28"/>
                  <a:pt x="53" y="28"/>
                  <a:pt x="53" y="27"/>
                </a:cubicBezTo>
                <a:cubicBezTo>
                  <a:pt x="53" y="27"/>
                  <a:pt x="54" y="27"/>
                  <a:pt x="53" y="27"/>
                </a:cubicBezTo>
                <a:cubicBezTo>
                  <a:pt x="53" y="27"/>
                  <a:pt x="53" y="27"/>
                  <a:pt x="53" y="27"/>
                </a:cubicBezTo>
                <a:cubicBezTo>
                  <a:pt x="53" y="27"/>
                  <a:pt x="52" y="27"/>
                  <a:pt x="52" y="27"/>
                </a:cubicBezTo>
                <a:cubicBezTo>
                  <a:pt x="52" y="27"/>
                  <a:pt x="52" y="27"/>
                  <a:pt x="52" y="27"/>
                </a:cubicBezTo>
                <a:cubicBezTo>
                  <a:pt x="52" y="27"/>
                  <a:pt x="51" y="28"/>
                  <a:pt x="52" y="28"/>
                </a:cubicBezTo>
                <a:cubicBezTo>
                  <a:pt x="53" y="28"/>
                  <a:pt x="54" y="28"/>
                  <a:pt x="54" y="28"/>
                </a:cubicBezTo>
                <a:cubicBezTo>
                  <a:pt x="54" y="28"/>
                  <a:pt x="55" y="28"/>
                  <a:pt x="54" y="28"/>
                </a:cubicBezTo>
                <a:cubicBezTo>
                  <a:pt x="53" y="29"/>
                  <a:pt x="53" y="29"/>
                  <a:pt x="52" y="29"/>
                </a:cubicBezTo>
                <a:cubicBezTo>
                  <a:pt x="52" y="29"/>
                  <a:pt x="52" y="29"/>
                  <a:pt x="51" y="29"/>
                </a:cubicBezTo>
                <a:cubicBezTo>
                  <a:pt x="51" y="29"/>
                  <a:pt x="51" y="30"/>
                  <a:pt x="51" y="29"/>
                </a:cubicBezTo>
                <a:cubicBezTo>
                  <a:pt x="51" y="29"/>
                  <a:pt x="50" y="29"/>
                  <a:pt x="50" y="29"/>
                </a:cubicBezTo>
                <a:cubicBezTo>
                  <a:pt x="49" y="29"/>
                  <a:pt x="49" y="29"/>
                  <a:pt x="49" y="30"/>
                </a:cubicBezTo>
                <a:cubicBezTo>
                  <a:pt x="49" y="30"/>
                  <a:pt x="49" y="30"/>
                  <a:pt x="49" y="30"/>
                </a:cubicBezTo>
                <a:cubicBezTo>
                  <a:pt x="49" y="30"/>
                  <a:pt x="49" y="31"/>
                  <a:pt x="49" y="31"/>
                </a:cubicBezTo>
                <a:cubicBezTo>
                  <a:pt x="49" y="31"/>
                  <a:pt x="49" y="31"/>
                  <a:pt x="49" y="31"/>
                </a:cubicBezTo>
                <a:cubicBezTo>
                  <a:pt x="50" y="31"/>
                  <a:pt x="51" y="30"/>
                  <a:pt x="51" y="30"/>
                </a:cubicBezTo>
                <a:cubicBezTo>
                  <a:pt x="52" y="30"/>
                  <a:pt x="52" y="29"/>
                  <a:pt x="52" y="30"/>
                </a:cubicBezTo>
                <a:cubicBezTo>
                  <a:pt x="52" y="30"/>
                  <a:pt x="54" y="30"/>
                  <a:pt x="53" y="30"/>
                </a:cubicBezTo>
                <a:cubicBezTo>
                  <a:pt x="52" y="30"/>
                  <a:pt x="51" y="31"/>
                  <a:pt x="51" y="31"/>
                </a:cubicBezTo>
                <a:cubicBezTo>
                  <a:pt x="51" y="31"/>
                  <a:pt x="51" y="31"/>
                  <a:pt x="51" y="31"/>
                </a:cubicBezTo>
                <a:cubicBezTo>
                  <a:pt x="52" y="31"/>
                  <a:pt x="52" y="31"/>
                  <a:pt x="52" y="32"/>
                </a:cubicBezTo>
                <a:cubicBezTo>
                  <a:pt x="52" y="32"/>
                  <a:pt x="53" y="32"/>
                  <a:pt x="53" y="32"/>
                </a:cubicBezTo>
                <a:cubicBezTo>
                  <a:pt x="53" y="32"/>
                  <a:pt x="55" y="31"/>
                  <a:pt x="54" y="32"/>
                </a:cubicBezTo>
                <a:cubicBezTo>
                  <a:pt x="54" y="32"/>
                  <a:pt x="53" y="33"/>
                  <a:pt x="53" y="33"/>
                </a:cubicBezTo>
                <a:cubicBezTo>
                  <a:pt x="54" y="34"/>
                  <a:pt x="53" y="33"/>
                  <a:pt x="53" y="33"/>
                </a:cubicBezTo>
                <a:cubicBezTo>
                  <a:pt x="53" y="33"/>
                  <a:pt x="51" y="32"/>
                  <a:pt x="51" y="32"/>
                </a:cubicBezTo>
                <a:cubicBezTo>
                  <a:pt x="50" y="32"/>
                  <a:pt x="50" y="33"/>
                  <a:pt x="50" y="32"/>
                </a:cubicBezTo>
                <a:cubicBezTo>
                  <a:pt x="51" y="32"/>
                  <a:pt x="50" y="32"/>
                  <a:pt x="50" y="32"/>
                </a:cubicBezTo>
                <a:cubicBezTo>
                  <a:pt x="49" y="32"/>
                  <a:pt x="49" y="32"/>
                  <a:pt x="49" y="32"/>
                </a:cubicBezTo>
                <a:cubicBezTo>
                  <a:pt x="49" y="33"/>
                  <a:pt x="48" y="33"/>
                  <a:pt x="49" y="33"/>
                </a:cubicBezTo>
                <a:cubicBezTo>
                  <a:pt x="50" y="33"/>
                  <a:pt x="50" y="33"/>
                  <a:pt x="50" y="33"/>
                </a:cubicBezTo>
                <a:cubicBezTo>
                  <a:pt x="49" y="33"/>
                  <a:pt x="49" y="33"/>
                  <a:pt x="49" y="33"/>
                </a:cubicBezTo>
                <a:cubicBezTo>
                  <a:pt x="49" y="33"/>
                  <a:pt x="49" y="33"/>
                  <a:pt x="48" y="33"/>
                </a:cubicBezTo>
                <a:cubicBezTo>
                  <a:pt x="48" y="34"/>
                  <a:pt x="48" y="34"/>
                  <a:pt x="47" y="34"/>
                </a:cubicBezTo>
                <a:cubicBezTo>
                  <a:pt x="47" y="34"/>
                  <a:pt x="47" y="34"/>
                  <a:pt x="47" y="34"/>
                </a:cubicBezTo>
                <a:cubicBezTo>
                  <a:pt x="48" y="34"/>
                  <a:pt x="50" y="34"/>
                  <a:pt x="50" y="34"/>
                </a:cubicBezTo>
                <a:cubicBezTo>
                  <a:pt x="50" y="34"/>
                  <a:pt x="50" y="34"/>
                  <a:pt x="51" y="34"/>
                </a:cubicBezTo>
                <a:cubicBezTo>
                  <a:pt x="52" y="35"/>
                  <a:pt x="52" y="35"/>
                  <a:pt x="52" y="35"/>
                </a:cubicBezTo>
                <a:cubicBezTo>
                  <a:pt x="52" y="35"/>
                  <a:pt x="52" y="36"/>
                  <a:pt x="52" y="35"/>
                </a:cubicBezTo>
                <a:cubicBezTo>
                  <a:pt x="52" y="35"/>
                  <a:pt x="52" y="35"/>
                  <a:pt x="51" y="35"/>
                </a:cubicBezTo>
                <a:cubicBezTo>
                  <a:pt x="50" y="35"/>
                  <a:pt x="50" y="35"/>
                  <a:pt x="49" y="35"/>
                </a:cubicBezTo>
                <a:cubicBezTo>
                  <a:pt x="49" y="35"/>
                  <a:pt x="48" y="35"/>
                  <a:pt x="48" y="35"/>
                </a:cubicBezTo>
                <a:cubicBezTo>
                  <a:pt x="48" y="35"/>
                  <a:pt x="47" y="35"/>
                  <a:pt x="47" y="35"/>
                </a:cubicBezTo>
                <a:cubicBezTo>
                  <a:pt x="47" y="36"/>
                  <a:pt x="47" y="36"/>
                  <a:pt x="47" y="36"/>
                </a:cubicBezTo>
                <a:cubicBezTo>
                  <a:pt x="48" y="36"/>
                  <a:pt x="48" y="36"/>
                  <a:pt x="47" y="36"/>
                </a:cubicBezTo>
                <a:cubicBezTo>
                  <a:pt x="46" y="36"/>
                  <a:pt x="45" y="37"/>
                  <a:pt x="45" y="37"/>
                </a:cubicBezTo>
                <a:cubicBezTo>
                  <a:pt x="45" y="37"/>
                  <a:pt x="44" y="37"/>
                  <a:pt x="43" y="37"/>
                </a:cubicBezTo>
                <a:cubicBezTo>
                  <a:pt x="43" y="37"/>
                  <a:pt x="43" y="37"/>
                  <a:pt x="44" y="38"/>
                </a:cubicBezTo>
                <a:cubicBezTo>
                  <a:pt x="44" y="38"/>
                  <a:pt x="44" y="38"/>
                  <a:pt x="45" y="38"/>
                </a:cubicBezTo>
                <a:cubicBezTo>
                  <a:pt x="45" y="38"/>
                  <a:pt x="45" y="38"/>
                  <a:pt x="44" y="38"/>
                </a:cubicBezTo>
                <a:cubicBezTo>
                  <a:pt x="43" y="39"/>
                  <a:pt x="42" y="39"/>
                  <a:pt x="42" y="39"/>
                </a:cubicBezTo>
                <a:cubicBezTo>
                  <a:pt x="43" y="39"/>
                  <a:pt x="43" y="39"/>
                  <a:pt x="42" y="39"/>
                </a:cubicBezTo>
                <a:cubicBezTo>
                  <a:pt x="42" y="39"/>
                  <a:pt x="41" y="39"/>
                  <a:pt x="42" y="40"/>
                </a:cubicBezTo>
                <a:cubicBezTo>
                  <a:pt x="42" y="40"/>
                  <a:pt x="42" y="40"/>
                  <a:pt x="42" y="40"/>
                </a:cubicBezTo>
                <a:cubicBezTo>
                  <a:pt x="42" y="40"/>
                  <a:pt x="42" y="41"/>
                  <a:pt x="42" y="40"/>
                </a:cubicBezTo>
                <a:cubicBezTo>
                  <a:pt x="43" y="40"/>
                  <a:pt x="44" y="40"/>
                  <a:pt x="44" y="40"/>
                </a:cubicBezTo>
                <a:cubicBezTo>
                  <a:pt x="44" y="40"/>
                  <a:pt x="43" y="41"/>
                  <a:pt x="43" y="41"/>
                </a:cubicBezTo>
                <a:cubicBezTo>
                  <a:pt x="43" y="41"/>
                  <a:pt x="41" y="41"/>
                  <a:pt x="41" y="41"/>
                </a:cubicBezTo>
                <a:cubicBezTo>
                  <a:pt x="41" y="41"/>
                  <a:pt x="40" y="41"/>
                  <a:pt x="40" y="41"/>
                </a:cubicBezTo>
                <a:cubicBezTo>
                  <a:pt x="40" y="42"/>
                  <a:pt x="40" y="42"/>
                  <a:pt x="41" y="42"/>
                </a:cubicBezTo>
                <a:cubicBezTo>
                  <a:pt x="42" y="43"/>
                  <a:pt x="41" y="43"/>
                  <a:pt x="41" y="43"/>
                </a:cubicBezTo>
                <a:cubicBezTo>
                  <a:pt x="41" y="43"/>
                  <a:pt x="40" y="43"/>
                  <a:pt x="40" y="43"/>
                </a:cubicBezTo>
                <a:cubicBezTo>
                  <a:pt x="41" y="43"/>
                  <a:pt x="42" y="43"/>
                  <a:pt x="42" y="43"/>
                </a:cubicBezTo>
                <a:cubicBezTo>
                  <a:pt x="43" y="43"/>
                  <a:pt x="44" y="42"/>
                  <a:pt x="45" y="42"/>
                </a:cubicBezTo>
                <a:cubicBezTo>
                  <a:pt x="45" y="42"/>
                  <a:pt x="46" y="42"/>
                  <a:pt x="45" y="43"/>
                </a:cubicBezTo>
                <a:cubicBezTo>
                  <a:pt x="44" y="43"/>
                  <a:pt x="43" y="44"/>
                  <a:pt x="43" y="43"/>
                </a:cubicBezTo>
                <a:cubicBezTo>
                  <a:pt x="42" y="43"/>
                  <a:pt x="42" y="43"/>
                  <a:pt x="42" y="43"/>
                </a:cubicBezTo>
                <a:cubicBezTo>
                  <a:pt x="41" y="44"/>
                  <a:pt x="40" y="44"/>
                  <a:pt x="40" y="44"/>
                </a:cubicBezTo>
                <a:cubicBezTo>
                  <a:pt x="40" y="44"/>
                  <a:pt x="39" y="44"/>
                  <a:pt x="39" y="44"/>
                </a:cubicBezTo>
                <a:cubicBezTo>
                  <a:pt x="39" y="44"/>
                  <a:pt x="39" y="44"/>
                  <a:pt x="40" y="44"/>
                </a:cubicBezTo>
                <a:cubicBezTo>
                  <a:pt x="40" y="44"/>
                  <a:pt x="40" y="44"/>
                  <a:pt x="40" y="45"/>
                </a:cubicBezTo>
                <a:cubicBezTo>
                  <a:pt x="40" y="45"/>
                  <a:pt x="40" y="45"/>
                  <a:pt x="40" y="45"/>
                </a:cubicBezTo>
                <a:cubicBezTo>
                  <a:pt x="40" y="45"/>
                  <a:pt x="41" y="46"/>
                  <a:pt x="41" y="46"/>
                </a:cubicBezTo>
                <a:cubicBezTo>
                  <a:pt x="41" y="46"/>
                  <a:pt x="40" y="46"/>
                  <a:pt x="40" y="45"/>
                </a:cubicBezTo>
                <a:cubicBezTo>
                  <a:pt x="40" y="45"/>
                  <a:pt x="40" y="45"/>
                  <a:pt x="39" y="45"/>
                </a:cubicBezTo>
                <a:cubicBezTo>
                  <a:pt x="39" y="46"/>
                  <a:pt x="38" y="46"/>
                  <a:pt x="38" y="47"/>
                </a:cubicBezTo>
                <a:cubicBezTo>
                  <a:pt x="38" y="47"/>
                  <a:pt x="39" y="48"/>
                  <a:pt x="38" y="47"/>
                </a:cubicBezTo>
                <a:cubicBezTo>
                  <a:pt x="38" y="47"/>
                  <a:pt x="38" y="47"/>
                  <a:pt x="37" y="48"/>
                </a:cubicBezTo>
                <a:cubicBezTo>
                  <a:pt x="37" y="48"/>
                  <a:pt x="37" y="49"/>
                  <a:pt x="38" y="49"/>
                </a:cubicBezTo>
                <a:cubicBezTo>
                  <a:pt x="38" y="49"/>
                  <a:pt x="38" y="49"/>
                  <a:pt x="38" y="49"/>
                </a:cubicBezTo>
                <a:cubicBezTo>
                  <a:pt x="38" y="49"/>
                  <a:pt x="38" y="49"/>
                  <a:pt x="39" y="49"/>
                </a:cubicBezTo>
                <a:cubicBezTo>
                  <a:pt x="39" y="49"/>
                  <a:pt x="39" y="49"/>
                  <a:pt x="39" y="50"/>
                </a:cubicBezTo>
                <a:cubicBezTo>
                  <a:pt x="39" y="50"/>
                  <a:pt x="39" y="50"/>
                  <a:pt x="38" y="50"/>
                </a:cubicBezTo>
                <a:cubicBezTo>
                  <a:pt x="38" y="50"/>
                  <a:pt x="37" y="49"/>
                  <a:pt x="37" y="49"/>
                </a:cubicBezTo>
                <a:cubicBezTo>
                  <a:pt x="37" y="49"/>
                  <a:pt x="37" y="48"/>
                  <a:pt x="37" y="49"/>
                </a:cubicBezTo>
                <a:cubicBezTo>
                  <a:pt x="36" y="49"/>
                  <a:pt x="36" y="51"/>
                  <a:pt x="36" y="51"/>
                </a:cubicBezTo>
                <a:cubicBezTo>
                  <a:pt x="36" y="51"/>
                  <a:pt x="35" y="51"/>
                  <a:pt x="36" y="51"/>
                </a:cubicBezTo>
                <a:cubicBezTo>
                  <a:pt x="37" y="50"/>
                  <a:pt x="37" y="50"/>
                  <a:pt x="37" y="51"/>
                </a:cubicBezTo>
                <a:cubicBezTo>
                  <a:pt x="38" y="51"/>
                  <a:pt x="38" y="51"/>
                  <a:pt x="37" y="51"/>
                </a:cubicBezTo>
                <a:cubicBezTo>
                  <a:pt x="37" y="51"/>
                  <a:pt x="37" y="52"/>
                  <a:pt x="37" y="52"/>
                </a:cubicBezTo>
                <a:cubicBezTo>
                  <a:pt x="37" y="52"/>
                  <a:pt x="38" y="52"/>
                  <a:pt x="38" y="51"/>
                </a:cubicBezTo>
                <a:cubicBezTo>
                  <a:pt x="39" y="51"/>
                  <a:pt x="39" y="51"/>
                  <a:pt x="38" y="52"/>
                </a:cubicBezTo>
                <a:cubicBezTo>
                  <a:pt x="37" y="52"/>
                  <a:pt x="37" y="52"/>
                  <a:pt x="37" y="52"/>
                </a:cubicBezTo>
                <a:cubicBezTo>
                  <a:pt x="36" y="52"/>
                  <a:pt x="37" y="52"/>
                  <a:pt x="37" y="52"/>
                </a:cubicBezTo>
                <a:cubicBezTo>
                  <a:pt x="37" y="52"/>
                  <a:pt x="37" y="51"/>
                  <a:pt x="36" y="51"/>
                </a:cubicBezTo>
                <a:cubicBezTo>
                  <a:pt x="36" y="51"/>
                  <a:pt x="35" y="51"/>
                  <a:pt x="35" y="52"/>
                </a:cubicBezTo>
                <a:cubicBezTo>
                  <a:pt x="35" y="52"/>
                  <a:pt x="34" y="53"/>
                  <a:pt x="34" y="53"/>
                </a:cubicBezTo>
                <a:cubicBezTo>
                  <a:pt x="34" y="53"/>
                  <a:pt x="35" y="52"/>
                  <a:pt x="35" y="53"/>
                </a:cubicBezTo>
                <a:cubicBezTo>
                  <a:pt x="35" y="53"/>
                  <a:pt x="32" y="54"/>
                  <a:pt x="32" y="55"/>
                </a:cubicBezTo>
                <a:cubicBezTo>
                  <a:pt x="32" y="55"/>
                  <a:pt x="31" y="55"/>
                  <a:pt x="32" y="55"/>
                </a:cubicBezTo>
                <a:cubicBezTo>
                  <a:pt x="33" y="54"/>
                  <a:pt x="35" y="53"/>
                  <a:pt x="34" y="54"/>
                </a:cubicBezTo>
                <a:cubicBezTo>
                  <a:pt x="34" y="55"/>
                  <a:pt x="33" y="55"/>
                  <a:pt x="34" y="55"/>
                </a:cubicBezTo>
                <a:cubicBezTo>
                  <a:pt x="35" y="55"/>
                  <a:pt x="34" y="55"/>
                  <a:pt x="34" y="55"/>
                </a:cubicBezTo>
                <a:cubicBezTo>
                  <a:pt x="33" y="55"/>
                  <a:pt x="32" y="55"/>
                  <a:pt x="33" y="56"/>
                </a:cubicBezTo>
                <a:cubicBezTo>
                  <a:pt x="34" y="56"/>
                  <a:pt x="34" y="56"/>
                  <a:pt x="33" y="57"/>
                </a:cubicBezTo>
                <a:cubicBezTo>
                  <a:pt x="33" y="57"/>
                  <a:pt x="32" y="57"/>
                  <a:pt x="33" y="57"/>
                </a:cubicBezTo>
                <a:cubicBezTo>
                  <a:pt x="33" y="57"/>
                  <a:pt x="33" y="57"/>
                  <a:pt x="32" y="58"/>
                </a:cubicBezTo>
                <a:cubicBezTo>
                  <a:pt x="32" y="58"/>
                  <a:pt x="31" y="59"/>
                  <a:pt x="31" y="58"/>
                </a:cubicBezTo>
                <a:cubicBezTo>
                  <a:pt x="32" y="57"/>
                  <a:pt x="32" y="57"/>
                  <a:pt x="31" y="57"/>
                </a:cubicBezTo>
                <a:cubicBezTo>
                  <a:pt x="31" y="57"/>
                  <a:pt x="30" y="57"/>
                  <a:pt x="30" y="57"/>
                </a:cubicBezTo>
                <a:cubicBezTo>
                  <a:pt x="29" y="58"/>
                  <a:pt x="28" y="58"/>
                  <a:pt x="27" y="59"/>
                </a:cubicBezTo>
                <a:cubicBezTo>
                  <a:pt x="27" y="59"/>
                  <a:pt x="27" y="59"/>
                  <a:pt x="27" y="59"/>
                </a:cubicBezTo>
                <a:cubicBezTo>
                  <a:pt x="27" y="60"/>
                  <a:pt x="27" y="60"/>
                  <a:pt x="27" y="60"/>
                </a:cubicBezTo>
                <a:cubicBezTo>
                  <a:pt x="27" y="60"/>
                  <a:pt x="26" y="61"/>
                  <a:pt x="25" y="61"/>
                </a:cubicBezTo>
                <a:cubicBezTo>
                  <a:pt x="25" y="61"/>
                  <a:pt x="25" y="61"/>
                  <a:pt x="26" y="61"/>
                </a:cubicBezTo>
                <a:cubicBezTo>
                  <a:pt x="26" y="61"/>
                  <a:pt x="26" y="61"/>
                  <a:pt x="26" y="62"/>
                </a:cubicBezTo>
                <a:cubicBezTo>
                  <a:pt x="25" y="62"/>
                  <a:pt x="24" y="63"/>
                  <a:pt x="24" y="63"/>
                </a:cubicBezTo>
                <a:cubicBezTo>
                  <a:pt x="23" y="63"/>
                  <a:pt x="23" y="63"/>
                  <a:pt x="24" y="63"/>
                </a:cubicBezTo>
                <a:cubicBezTo>
                  <a:pt x="24" y="63"/>
                  <a:pt x="25" y="63"/>
                  <a:pt x="25" y="63"/>
                </a:cubicBezTo>
                <a:cubicBezTo>
                  <a:pt x="25" y="63"/>
                  <a:pt x="26" y="63"/>
                  <a:pt x="25" y="63"/>
                </a:cubicBezTo>
                <a:cubicBezTo>
                  <a:pt x="25" y="64"/>
                  <a:pt x="24" y="64"/>
                  <a:pt x="25" y="64"/>
                </a:cubicBezTo>
                <a:cubicBezTo>
                  <a:pt x="25" y="65"/>
                  <a:pt x="25" y="65"/>
                  <a:pt x="26" y="65"/>
                </a:cubicBezTo>
                <a:cubicBezTo>
                  <a:pt x="27" y="64"/>
                  <a:pt x="29" y="64"/>
                  <a:pt x="29" y="63"/>
                </a:cubicBezTo>
                <a:cubicBezTo>
                  <a:pt x="30" y="63"/>
                  <a:pt x="30" y="63"/>
                  <a:pt x="30" y="62"/>
                </a:cubicBezTo>
                <a:cubicBezTo>
                  <a:pt x="30" y="62"/>
                  <a:pt x="30" y="62"/>
                  <a:pt x="30" y="62"/>
                </a:cubicBezTo>
                <a:cubicBezTo>
                  <a:pt x="29" y="62"/>
                  <a:pt x="28" y="62"/>
                  <a:pt x="29" y="62"/>
                </a:cubicBezTo>
                <a:cubicBezTo>
                  <a:pt x="30" y="61"/>
                  <a:pt x="32" y="60"/>
                  <a:pt x="32" y="60"/>
                </a:cubicBezTo>
                <a:cubicBezTo>
                  <a:pt x="32" y="60"/>
                  <a:pt x="32" y="60"/>
                  <a:pt x="32" y="61"/>
                </a:cubicBezTo>
                <a:cubicBezTo>
                  <a:pt x="32" y="61"/>
                  <a:pt x="32" y="61"/>
                  <a:pt x="32" y="61"/>
                </a:cubicBezTo>
                <a:cubicBezTo>
                  <a:pt x="32" y="61"/>
                  <a:pt x="30" y="62"/>
                  <a:pt x="31" y="62"/>
                </a:cubicBezTo>
                <a:cubicBezTo>
                  <a:pt x="31" y="62"/>
                  <a:pt x="33" y="62"/>
                  <a:pt x="32" y="63"/>
                </a:cubicBezTo>
                <a:cubicBezTo>
                  <a:pt x="31" y="63"/>
                  <a:pt x="30" y="64"/>
                  <a:pt x="30" y="64"/>
                </a:cubicBezTo>
                <a:cubicBezTo>
                  <a:pt x="29" y="64"/>
                  <a:pt x="28" y="64"/>
                  <a:pt x="29" y="64"/>
                </a:cubicBezTo>
                <a:cubicBezTo>
                  <a:pt x="29" y="65"/>
                  <a:pt x="29" y="64"/>
                  <a:pt x="29" y="64"/>
                </a:cubicBezTo>
                <a:cubicBezTo>
                  <a:pt x="29" y="64"/>
                  <a:pt x="29" y="64"/>
                  <a:pt x="29" y="65"/>
                </a:cubicBezTo>
                <a:cubicBezTo>
                  <a:pt x="29" y="65"/>
                  <a:pt x="29" y="65"/>
                  <a:pt x="29" y="65"/>
                </a:cubicBezTo>
                <a:cubicBezTo>
                  <a:pt x="29" y="65"/>
                  <a:pt x="30" y="65"/>
                  <a:pt x="29" y="65"/>
                </a:cubicBezTo>
                <a:cubicBezTo>
                  <a:pt x="29" y="65"/>
                  <a:pt x="25" y="66"/>
                  <a:pt x="25" y="66"/>
                </a:cubicBezTo>
                <a:cubicBezTo>
                  <a:pt x="25" y="66"/>
                  <a:pt x="24" y="67"/>
                  <a:pt x="25" y="66"/>
                </a:cubicBezTo>
                <a:cubicBezTo>
                  <a:pt x="25" y="66"/>
                  <a:pt x="25" y="65"/>
                  <a:pt x="25" y="65"/>
                </a:cubicBezTo>
                <a:cubicBezTo>
                  <a:pt x="24" y="65"/>
                  <a:pt x="24" y="64"/>
                  <a:pt x="24" y="64"/>
                </a:cubicBezTo>
                <a:cubicBezTo>
                  <a:pt x="24" y="64"/>
                  <a:pt x="24" y="64"/>
                  <a:pt x="23" y="64"/>
                </a:cubicBezTo>
                <a:cubicBezTo>
                  <a:pt x="23" y="64"/>
                  <a:pt x="22" y="65"/>
                  <a:pt x="22" y="65"/>
                </a:cubicBezTo>
                <a:cubicBezTo>
                  <a:pt x="22" y="65"/>
                  <a:pt x="21" y="65"/>
                  <a:pt x="22" y="65"/>
                </a:cubicBezTo>
                <a:cubicBezTo>
                  <a:pt x="22" y="65"/>
                  <a:pt x="22" y="65"/>
                  <a:pt x="22" y="65"/>
                </a:cubicBezTo>
                <a:cubicBezTo>
                  <a:pt x="22" y="65"/>
                  <a:pt x="23" y="65"/>
                  <a:pt x="22" y="65"/>
                </a:cubicBezTo>
                <a:cubicBezTo>
                  <a:pt x="22" y="66"/>
                  <a:pt x="21" y="66"/>
                  <a:pt x="21" y="66"/>
                </a:cubicBezTo>
                <a:cubicBezTo>
                  <a:pt x="21" y="67"/>
                  <a:pt x="21" y="67"/>
                  <a:pt x="21" y="66"/>
                </a:cubicBezTo>
                <a:cubicBezTo>
                  <a:pt x="21" y="66"/>
                  <a:pt x="21" y="66"/>
                  <a:pt x="21" y="66"/>
                </a:cubicBezTo>
                <a:cubicBezTo>
                  <a:pt x="20" y="65"/>
                  <a:pt x="20" y="65"/>
                  <a:pt x="20" y="65"/>
                </a:cubicBezTo>
                <a:cubicBezTo>
                  <a:pt x="20" y="65"/>
                  <a:pt x="19" y="66"/>
                  <a:pt x="19" y="66"/>
                </a:cubicBezTo>
                <a:cubicBezTo>
                  <a:pt x="18" y="66"/>
                  <a:pt x="18" y="67"/>
                  <a:pt x="18" y="67"/>
                </a:cubicBezTo>
                <a:cubicBezTo>
                  <a:pt x="19" y="67"/>
                  <a:pt x="20" y="67"/>
                  <a:pt x="19" y="67"/>
                </a:cubicBezTo>
                <a:cubicBezTo>
                  <a:pt x="18" y="68"/>
                  <a:pt x="16" y="68"/>
                  <a:pt x="16" y="68"/>
                </a:cubicBezTo>
                <a:cubicBezTo>
                  <a:pt x="16" y="68"/>
                  <a:pt x="17" y="69"/>
                  <a:pt x="18" y="69"/>
                </a:cubicBezTo>
                <a:cubicBezTo>
                  <a:pt x="18" y="69"/>
                  <a:pt x="19" y="69"/>
                  <a:pt x="19" y="69"/>
                </a:cubicBezTo>
                <a:cubicBezTo>
                  <a:pt x="19" y="70"/>
                  <a:pt x="19" y="70"/>
                  <a:pt x="19" y="70"/>
                </a:cubicBezTo>
                <a:cubicBezTo>
                  <a:pt x="18" y="70"/>
                  <a:pt x="18" y="70"/>
                  <a:pt x="18" y="70"/>
                </a:cubicBezTo>
                <a:cubicBezTo>
                  <a:pt x="18" y="70"/>
                  <a:pt x="17" y="70"/>
                  <a:pt x="17" y="69"/>
                </a:cubicBezTo>
                <a:cubicBezTo>
                  <a:pt x="17" y="69"/>
                  <a:pt x="16" y="68"/>
                  <a:pt x="15" y="68"/>
                </a:cubicBezTo>
                <a:cubicBezTo>
                  <a:pt x="15" y="69"/>
                  <a:pt x="15" y="69"/>
                  <a:pt x="16" y="69"/>
                </a:cubicBezTo>
                <a:cubicBezTo>
                  <a:pt x="16" y="69"/>
                  <a:pt x="17" y="70"/>
                  <a:pt x="17" y="70"/>
                </a:cubicBezTo>
                <a:cubicBezTo>
                  <a:pt x="17" y="71"/>
                  <a:pt x="18" y="71"/>
                  <a:pt x="17" y="70"/>
                </a:cubicBezTo>
                <a:cubicBezTo>
                  <a:pt x="16" y="70"/>
                  <a:pt x="15" y="69"/>
                  <a:pt x="14" y="69"/>
                </a:cubicBezTo>
                <a:cubicBezTo>
                  <a:pt x="14" y="69"/>
                  <a:pt x="13" y="70"/>
                  <a:pt x="13" y="69"/>
                </a:cubicBezTo>
                <a:cubicBezTo>
                  <a:pt x="12" y="69"/>
                  <a:pt x="12" y="69"/>
                  <a:pt x="11" y="69"/>
                </a:cubicBezTo>
                <a:cubicBezTo>
                  <a:pt x="11" y="69"/>
                  <a:pt x="10" y="69"/>
                  <a:pt x="10" y="70"/>
                </a:cubicBezTo>
                <a:cubicBezTo>
                  <a:pt x="11" y="70"/>
                  <a:pt x="11" y="70"/>
                  <a:pt x="11" y="70"/>
                </a:cubicBezTo>
                <a:cubicBezTo>
                  <a:pt x="11" y="70"/>
                  <a:pt x="11" y="70"/>
                  <a:pt x="11" y="70"/>
                </a:cubicBezTo>
                <a:cubicBezTo>
                  <a:pt x="11" y="71"/>
                  <a:pt x="10" y="71"/>
                  <a:pt x="11" y="71"/>
                </a:cubicBezTo>
                <a:cubicBezTo>
                  <a:pt x="11" y="71"/>
                  <a:pt x="13" y="71"/>
                  <a:pt x="13" y="71"/>
                </a:cubicBezTo>
                <a:cubicBezTo>
                  <a:pt x="13" y="71"/>
                  <a:pt x="14" y="71"/>
                  <a:pt x="15" y="71"/>
                </a:cubicBezTo>
                <a:cubicBezTo>
                  <a:pt x="15" y="71"/>
                  <a:pt x="16" y="71"/>
                  <a:pt x="15" y="71"/>
                </a:cubicBezTo>
                <a:cubicBezTo>
                  <a:pt x="14" y="71"/>
                  <a:pt x="13" y="71"/>
                  <a:pt x="13" y="72"/>
                </a:cubicBezTo>
                <a:cubicBezTo>
                  <a:pt x="12" y="72"/>
                  <a:pt x="13" y="72"/>
                  <a:pt x="13" y="72"/>
                </a:cubicBezTo>
                <a:cubicBezTo>
                  <a:pt x="14" y="72"/>
                  <a:pt x="14" y="73"/>
                  <a:pt x="13" y="73"/>
                </a:cubicBezTo>
                <a:cubicBezTo>
                  <a:pt x="12" y="72"/>
                  <a:pt x="11" y="72"/>
                  <a:pt x="11" y="72"/>
                </a:cubicBezTo>
                <a:cubicBezTo>
                  <a:pt x="10" y="72"/>
                  <a:pt x="8" y="72"/>
                  <a:pt x="8" y="72"/>
                </a:cubicBezTo>
                <a:cubicBezTo>
                  <a:pt x="8" y="72"/>
                  <a:pt x="6" y="72"/>
                  <a:pt x="7" y="72"/>
                </a:cubicBezTo>
                <a:cubicBezTo>
                  <a:pt x="7" y="73"/>
                  <a:pt x="7" y="73"/>
                  <a:pt x="8" y="73"/>
                </a:cubicBezTo>
                <a:cubicBezTo>
                  <a:pt x="8" y="72"/>
                  <a:pt x="8" y="73"/>
                  <a:pt x="8" y="73"/>
                </a:cubicBezTo>
                <a:cubicBezTo>
                  <a:pt x="8" y="73"/>
                  <a:pt x="7" y="73"/>
                  <a:pt x="8" y="73"/>
                </a:cubicBezTo>
                <a:cubicBezTo>
                  <a:pt x="8" y="73"/>
                  <a:pt x="9" y="73"/>
                  <a:pt x="9" y="73"/>
                </a:cubicBezTo>
                <a:cubicBezTo>
                  <a:pt x="10" y="73"/>
                  <a:pt x="10" y="73"/>
                  <a:pt x="10" y="73"/>
                </a:cubicBezTo>
                <a:cubicBezTo>
                  <a:pt x="9" y="73"/>
                  <a:pt x="8" y="73"/>
                  <a:pt x="8" y="74"/>
                </a:cubicBezTo>
                <a:cubicBezTo>
                  <a:pt x="8" y="74"/>
                  <a:pt x="8" y="74"/>
                  <a:pt x="8" y="74"/>
                </a:cubicBezTo>
                <a:cubicBezTo>
                  <a:pt x="9" y="75"/>
                  <a:pt x="9" y="75"/>
                  <a:pt x="8" y="75"/>
                </a:cubicBezTo>
                <a:cubicBezTo>
                  <a:pt x="8" y="75"/>
                  <a:pt x="7" y="74"/>
                  <a:pt x="7" y="74"/>
                </a:cubicBezTo>
                <a:cubicBezTo>
                  <a:pt x="7" y="74"/>
                  <a:pt x="5" y="74"/>
                  <a:pt x="6" y="75"/>
                </a:cubicBezTo>
                <a:cubicBezTo>
                  <a:pt x="6" y="75"/>
                  <a:pt x="6" y="76"/>
                  <a:pt x="6" y="76"/>
                </a:cubicBezTo>
                <a:cubicBezTo>
                  <a:pt x="5" y="76"/>
                  <a:pt x="5" y="76"/>
                  <a:pt x="5" y="76"/>
                </a:cubicBezTo>
                <a:cubicBezTo>
                  <a:pt x="5" y="76"/>
                  <a:pt x="5" y="76"/>
                  <a:pt x="5" y="76"/>
                </a:cubicBezTo>
                <a:cubicBezTo>
                  <a:pt x="5" y="75"/>
                  <a:pt x="5" y="75"/>
                  <a:pt x="4" y="75"/>
                </a:cubicBezTo>
                <a:cubicBezTo>
                  <a:pt x="4" y="75"/>
                  <a:pt x="4" y="75"/>
                  <a:pt x="3" y="75"/>
                </a:cubicBezTo>
                <a:cubicBezTo>
                  <a:pt x="3" y="75"/>
                  <a:pt x="3" y="75"/>
                  <a:pt x="3" y="75"/>
                </a:cubicBezTo>
                <a:cubicBezTo>
                  <a:pt x="3" y="76"/>
                  <a:pt x="3" y="77"/>
                  <a:pt x="3" y="76"/>
                </a:cubicBezTo>
                <a:cubicBezTo>
                  <a:pt x="2" y="75"/>
                  <a:pt x="1" y="75"/>
                  <a:pt x="2" y="75"/>
                </a:cubicBezTo>
                <a:cubicBezTo>
                  <a:pt x="2" y="75"/>
                  <a:pt x="2" y="76"/>
                  <a:pt x="2" y="76"/>
                </a:cubicBezTo>
                <a:cubicBezTo>
                  <a:pt x="3" y="76"/>
                  <a:pt x="3" y="76"/>
                  <a:pt x="2" y="76"/>
                </a:cubicBezTo>
                <a:cubicBezTo>
                  <a:pt x="2" y="77"/>
                  <a:pt x="1" y="77"/>
                  <a:pt x="1" y="77"/>
                </a:cubicBezTo>
                <a:cubicBezTo>
                  <a:pt x="2" y="77"/>
                  <a:pt x="4" y="77"/>
                  <a:pt x="4" y="77"/>
                </a:cubicBezTo>
                <a:cubicBezTo>
                  <a:pt x="5" y="77"/>
                  <a:pt x="6" y="77"/>
                  <a:pt x="7" y="77"/>
                </a:cubicBezTo>
                <a:cubicBezTo>
                  <a:pt x="7" y="77"/>
                  <a:pt x="8" y="77"/>
                  <a:pt x="7" y="78"/>
                </a:cubicBezTo>
                <a:cubicBezTo>
                  <a:pt x="6" y="78"/>
                  <a:pt x="6" y="78"/>
                  <a:pt x="5" y="78"/>
                </a:cubicBezTo>
                <a:cubicBezTo>
                  <a:pt x="5" y="78"/>
                  <a:pt x="5" y="79"/>
                  <a:pt x="5" y="78"/>
                </a:cubicBezTo>
                <a:cubicBezTo>
                  <a:pt x="5" y="78"/>
                  <a:pt x="5" y="78"/>
                  <a:pt x="5" y="78"/>
                </a:cubicBezTo>
                <a:cubicBezTo>
                  <a:pt x="4" y="78"/>
                  <a:pt x="4" y="77"/>
                  <a:pt x="3" y="77"/>
                </a:cubicBezTo>
                <a:cubicBezTo>
                  <a:pt x="3" y="77"/>
                  <a:pt x="3" y="77"/>
                  <a:pt x="2" y="77"/>
                </a:cubicBezTo>
                <a:cubicBezTo>
                  <a:pt x="2" y="78"/>
                  <a:pt x="1" y="79"/>
                  <a:pt x="1" y="79"/>
                </a:cubicBezTo>
                <a:cubicBezTo>
                  <a:pt x="0" y="79"/>
                  <a:pt x="0" y="79"/>
                  <a:pt x="1" y="79"/>
                </a:cubicBezTo>
                <a:cubicBezTo>
                  <a:pt x="2" y="79"/>
                  <a:pt x="3" y="79"/>
                  <a:pt x="2" y="79"/>
                </a:cubicBezTo>
                <a:cubicBezTo>
                  <a:pt x="2" y="79"/>
                  <a:pt x="2" y="79"/>
                  <a:pt x="2" y="80"/>
                </a:cubicBezTo>
                <a:cubicBezTo>
                  <a:pt x="2" y="80"/>
                  <a:pt x="2" y="80"/>
                  <a:pt x="2" y="80"/>
                </a:cubicBezTo>
                <a:cubicBezTo>
                  <a:pt x="2" y="80"/>
                  <a:pt x="2" y="80"/>
                  <a:pt x="3" y="80"/>
                </a:cubicBezTo>
                <a:cubicBezTo>
                  <a:pt x="3" y="80"/>
                  <a:pt x="2" y="80"/>
                  <a:pt x="2" y="81"/>
                </a:cubicBezTo>
                <a:cubicBezTo>
                  <a:pt x="1" y="81"/>
                  <a:pt x="1" y="81"/>
                  <a:pt x="1" y="81"/>
                </a:cubicBezTo>
                <a:cubicBezTo>
                  <a:pt x="1" y="81"/>
                  <a:pt x="1" y="82"/>
                  <a:pt x="1" y="81"/>
                </a:cubicBezTo>
                <a:cubicBezTo>
                  <a:pt x="2" y="81"/>
                  <a:pt x="2" y="81"/>
                  <a:pt x="3" y="81"/>
                </a:cubicBezTo>
                <a:cubicBezTo>
                  <a:pt x="3" y="81"/>
                  <a:pt x="3" y="81"/>
                  <a:pt x="2" y="82"/>
                </a:cubicBezTo>
                <a:cubicBezTo>
                  <a:pt x="1" y="82"/>
                  <a:pt x="1" y="82"/>
                  <a:pt x="1" y="82"/>
                </a:cubicBezTo>
                <a:cubicBezTo>
                  <a:pt x="1" y="82"/>
                  <a:pt x="2" y="83"/>
                  <a:pt x="3" y="83"/>
                </a:cubicBezTo>
                <a:cubicBezTo>
                  <a:pt x="3" y="83"/>
                  <a:pt x="6" y="83"/>
                  <a:pt x="6" y="83"/>
                </a:cubicBezTo>
                <a:cubicBezTo>
                  <a:pt x="6" y="83"/>
                  <a:pt x="8" y="84"/>
                  <a:pt x="8" y="83"/>
                </a:cubicBezTo>
                <a:cubicBezTo>
                  <a:pt x="9" y="82"/>
                  <a:pt x="8" y="82"/>
                  <a:pt x="9" y="82"/>
                </a:cubicBezTo>
                <a:cubicBezTo>
                  <a:pt x="9" y="83"/>
                  <a:pt x="12" y="83"/>
                  <a:pt x="12" y="83"/>
                </a:cubicBezTo>
                <a:cubicBezTo>
                  <a:pt x="12" y="83"/>
                  <a:pt x="12" y="83"/>
                  <a:pt x="12" y="82"/>
                </a:cubicBezTo>
                <a:cubicBezTo>
                  <a:pt x="12" y="82"/>
                  <a:pt x="12" y="82"/>
                  <a:pt x="12" y="81"/>
                </a:cubicBezTo>
                <a:cubicBezTo>
                  <a:pt x="12" y="81"/>
                  <a:pt x="12" y="81"/>
                  <a:pt x="12" y="81"/>
                </a:cubicBezTo>
                <a:cubicBezTo>
                  <a:pt x="12" y="81"/>
                  <a:pt x="12" y="82"/>
                  <a:pt x="12" y="82"/>
                </a:cubicBezTo>
                <a:cubicBezTo>
                  <a:pt x="13" y="83"/>
                  <a:pt x="14" y="83"/>
                  <a:pt x="13" y="83"/>
                </a:cubicBezTo>
                <a:cubicBezTo>
                  <a:pt x="12" y="83"/>
                  <a:pt x="10" y="83"/>
                  <a:pt x="11" y="84"/>
                </a:cubicBezTo>
                <a:cubicBezTo>
                  <a:pt x="11" y="85"/>
                  <a:pt x="12" y="85"/>
                  <a:pt x="11" y="85"/>
                </a:cubicBezTo>
                <a:cubicBezTo>
                  <a:pt x="10" y="85"/>
                  <a:pt x="10" y="85"/>
                  <a:pt x="10" y="84"/>
                </a:cubicBezTo>
                <a:cubicBezTo>
                  <a:pt x="10" y="84"/>
                  <a:pt x="11" y="84"/>
                  <a:pt x="10" y="84"/>
                </a:cubicBezTo>
                <a:cubicBezTo>
                  <a:pt x="10" y="83"/>
                  <a:pt x="9" y="83"/>
                  <a:pt x="8" y="83"/>
                </a:cubicBezTo>
                <a:cubicBezTo>
                  <a:pt x="8" y="84"/>
                  <a:pt x="8" y="84"/>
                  <a:pt x="8" y="84"/>
                </a:cubicBezTo>
                <a:cubicBezTo>
                  <a:pt x="8" y="84"/>
                  <a:pt x="7" y="84"/>
                  <a:pt x="7" y="84"/>
                </a:cubicBezTo>
                <a:cubicBezTo>
                  <a:pt x="7" y="84"/>
                  <a:pt x="6" y="83"/>
                  <a:pt x="6" y="83"/>
                </a:cubicBezTo>
                <a:cubicBezTo>
                  <a:pt x="5" y="83"/>
                  <a:pt x="3" y="84"/>
                  <a:pt x="2" y="84"/>
                </a:cubicBezTo>
                <a:cubicBezTo>
                  <a:pt x="1" y="83"/>
                  <a:pt x="1" y="84"/>
                  <a:pt x="1" y="84"/>
                </a:cubicBezTo>
                <a:cubicBezTo>
                  <a:pt x="2" y="84"/>
                  <a:pt x="2" y="84"/>
                  <a:pt x="2" y="84"/>
                </a:cubicBezTo>
                <a:cubicBezTo>
                  <a:pt x="1" y="85"/>
                  <a:pt x="1" y="85"/>
                  <a:pt x="1" y="85"/>
                </a:cubicBezTo>
                <a:cubicBezTo>
                  <a:pt x="2" y="85"/>
                  <a:pt x="3" y="85"/>
                  <a:pt x="2" y="85"/>
                </a:cubicBezTo>
                <a:cubicBezTo>
                  <a:pt x="2" y="85"/>
                  <a:pt x="2" y="86"/>
                  <a:pt x="2" y="86"/>
                </a:cubicBezTo>
                <a:cubicBezTo>
                  <a:pt x="3" y="86"/>
                  <a:pt x="3" y="86"/>
                  <a:pt x="2" y="86"/>
                </a:cubicBezTo>
                <a:cubicBezTo>
                  <a:pt x="2" y="87"/>
                  <a:pt x="1" y="87"/>
                  <a:pt x="2" y="87"/>
                </a:cubicBezTo>
                <a:cubicBezTo>
                  <a:pt x="2" y="87"/>
                  <a:pt x="2" y="87"/>
                  <a:pt x="3" y="87"/>
                </a:cubicBezTo>
                <a:cubicBezTo>
                  <a:pt x="3" y="87"/>
                  <a:pt x="4" y="86"/>
                  <a:pt x="4" y="86"/>
                </a:cubicBezTo>
                <a:cubicBezTo>
                  <a:pt x="5" y="86"/>
                  <a:pt x="4" y="86"/>
                  <a:pt x="4" y="87"/>
                </a:cubicBezTo>
                <a:cubicBezTo>
                  <a:pt x="4" y="87"/>
                  <a:pt x="4" y="88"/>
                  <a:pt x="3" y="88"/>
                </a:cubicBezTo>
                <a:cubicBezTo>
                  <a:pt x="3" y="88"/>
                  <a:pt x="2" y="87"/>
                  <a:pt x="2" y="88"/>
                </a:cubicBezTo>
                <a:cubicBezTo>
                  <a:pt x="2" y="88"/>
                  <a:pt x="1" y="89"/>
                  <a:pt x="2" y="89"/>
                </a:cubicBezTo>
                <a:cubicBezTo>
                  <a:pt x="2" y="89"/>
                  <a:pt x="2" y="90"/>
                  <a:pt x="2" y="90"/>
                </a:cubicBezTo>
                <a:cubicBezTo>
                  <a:pt x="2" y="90"/>
                  <a:pt x="3" y="90"/>
                  <a:pt x="3" y="90"/>
                </a:cubicBezTo>
                <a:cubicBezTo>
                  <a:pt x="3" y="90"/>
                  <a:pt x="4" y="89"/>
                  <a:pt x="4" y="90"/>
                </a:cubicBezTo>
                <a:cubicBezTo>
                  <a:pt x="3" y="90"/>
                  <a:pt x="4" y="90"/>
                  <a:pt x="4" y="90"/>
                </a:cubicBezTo>
                <a:cubicBezTo>
                  <a:pt x="4" y="90"/>
                  <a:pt x="4" y="90"/>
                  <a:pt x="4" y="90"/>
                </a:cubicBezTo>
                <a:cubicBezTo>
                  <a:pt x="4" y="91"/>
                  <a:pt x="4" y="91"/>
                  <a:pt x="4" y="92"/>
                </a:cubicBezTo>
                <a:cubicBezTo>
                  <a:pt x="5" y="92"/>
                  <a:pt x="5" y="91"/>
                  <a:pt x="5" y="91"/>
                </a:cubicBezTo>
                <a:cubicBezTo>
                  <a:pt x="5" y="91"/>
                  <a:pt x="5" y="90"/>
                  <a:pt x="5" y="90"/>
                </a:cubicBezTo>
                <a:cubicBezTo>
                  <a:pt x="6" y="90"/>
                  <a:pt x="6" y="89"/>
                  <a:pt x="7" y="89"/>
                </a:cubicBezTo>
                <a:cubicBezTo>
                  <a:pt x="7" y="89"/>
                  <a:pt x="9" y="88"/>
                  <a:pt x="9" y="88"/>
                </a:cubicBezTo>
                <a:cubicBezTo>
                  <a:pt x="10" y="88"/>
                  <a:pt x="11" y="88"/>
                  <a:pt x="10" y="88"/>
                </a:cubicBezTo>
                <a:cubicBezTo>
                  <a:pt x="9" y="88"/>
                  <a:pt x="9" y="90"/>
                  <a:pt x="8" y="90"/>
                </a:cubicBezTo>
                <a:cubicBezTo>
                  <a:pt x="8" y="90"/>
                  <a:pt x="8" y="90"/>
                  <a:pt x="8" y="90"/>
                </a:cubicBezTo>
                <a:cubicBezTo>
                  <a:pt x="9" y="89"/>
                  <a:pt x="9" y="89"/>
                  <a:pt x="8" y="89"/>
                </a:cubicBezTo>
                <a:cubicBezTo>
                  <a:pt x="8" y="89"/>
                  <a:pt x="7" y="89"/>
                  <a:pt x="6" y="90"/>
                </a:cubicBezTo>
                <a:cubicBezTo>
                  <a:pt x="6" y="90"/>
                  <a:pt x="6" y="90"/>
                  <a:pt x="6" y="90"/>
                </a:cubicBezTo>
                <a:cubicBezTo>
                  <a:pt x="7" y="90"/>
                  <a:pt x="7" y="90"/>
                  <a:pt x="7" y="91"/>
                </a:cubicBezTo>
                <a:cubicBezTo>
                  <a:pt x="7" y="91"/>
                  <a:pt x="6" y="91"/>
                  <a:pt x="6" y="91"/>
                </a:cubicBezTo>
                <a:cubicBezTo>
                  <a:pt x="5" y="91"/>
                  <a:pt x="5" y="92"/>
                  <a:pt x="5" y="92"/>
                </a:cubicBezTo>
                <a:cubicBezTo>
                  <a:pt x="5" y="92"/>
                  <a:pt x="5" y="92"/>
                  <a:pt x="5" y="92"/>
                </a:cubicBezTo>
                <a:cubicBezTo>
                  <a:pt x="5" y="92"/>
                  <a:pt x="4" y="93"/>
                  <a:pt x="4" y="93"/>
                </a:cubicBezTo>
                <a:cubicBezTo>
                  <a:pt x="4" y="93"/>
                  <a:pt x="5" y="93"/>
                  <a:pt x="5" y="93"/>
                </a:cubicBezTo>
                <a:cubicBezTo>
                  <a:pt x="5" y="93"/>
                  <a:pt x="6" y="93"/>
                  <a:pt x="5" y="94"/>
                </a:cubicBezTo>
                <a:cubicBezTo>
                  <a:pt x="5" y="94"/>
                  <a:pt x="5" y="94"/>
                  <a:pt x="5" y="94"/>
                </a:cubicBezTo>
                <a:cubicBezTo>
                  <a:pt x="5" y="94"/>
                  <a:pt x="4" y="95"/>
                  <a:pt x="4" y="95"/>
                </a:cubicBezTo>
                <a:cubicBezTo>
                  <a:pt x="4" y="94"/>
                  <a:pt x="4" y="94"/>
                  <a:pt x="3" y="94"/>
                </a:cubicBezTo>
                <a:cubicBezTo>
                  <a:pt x="3" y="95"/>
                  <a:pt x="3" y="95"/>
                  <a:pt x="3" y="95"/>
                </a:cubicBezTo>
                <a:cubicBezTo>
                  <a:pt x="2" y="95"/>
                  <a:pt x="2" y="95"/>
                  <a:pt x="3" y="95"/>
                </a:cubicBezTo>
                <a:cubicBezTo>
                  <a:pt x="3" y="95"/>
                  <a:pt x="3" y="94"/>
                  <a:pt x="3" y="94"/>
                </a:cubicBezTo>
                <a:cubicBezTo>
                  <a:pt x="3" y="94"/>
                  <a:pt x="3" y="93"/>
                  <a:pt x="3" y="94"/>
                </a:cubicBezTo>
                <a:cubicBezTo>
                  <a:pt x="3" y="94"/>
                  <a:pt x="2" y="94"/>
                  <a:pt x="2" y="94"/>
                </a:cubicBezTo>
                <a:cubicBezTo>
                  <a:pt x="2" y="94"/>
                  <a:pt x="2" y="94"/>
                  <a:pt x="2" y="95"/>
                </a:cubicBezTo>
                <a:cubicBezTo>
                  <a:pt x="2" y="95"/>
                  <a:pt x="2" y="96"/>
                  <a:pt x="2" y="96"/>
                </a:cubicBezTo>
                <a:cubicBezTo>
                  <a:pt x="2" y="96"/>
                  <a:pt x="3" y="96"/>
                  <a:pt x="3" y="96"/>
                </a:cubicBezTo>
                <a:cubicBezTo>
                  <a:pt x="3" y="97"/>
                  <a:pt x="3" y="97"/>
                  <a:pt x="3" y="97"/>
                </a:cubicBezTo>
                <a:cubicBezTo>
                  <a:pt x="3" y="96"/>
                  <a:pt x="4" y="96"/>
                  <a:pt x="4" y="97"/>
                </a:cubicBezTo>
                <a:cubicBezTo>
                  <a:pt x="4" y="97"/>
                  <a:pt x="4" y="97"/>
                  <a:pt x="4" y="97"/>
                </a:cubicBezTo>
                <a:cubicBezTo>
                  <a:pt x="4" y="96"/>
                  <a:pt x="4" y="96"/>
                  <a:pt x="5" y="96"/>
                </a:cubicBezTo>
                <a:cubicBezTo>
                  <a:pt x="5" y="95"/>
                  <a:pt x="7" y="95"/>
                  <a:pt x="6" y="95"/>
                </a:cubicBezTo>
                <a:cubicBezTo>
                  <a:pt x="5" y="96"/>
                  <a:pt x="5" y="96"/>
                  <a:pt x="6" y="96"/>
                </a:cubicBezTo>
                <a:cubicBezTo>
                  <a:pt x="6" y="96"/>
                  <a:pt x="6" y="96"/>
                  <a:pt x="6" y="95"/>
                </a:cubicBezTo>
                <a:cubicBezTo>
                  <a:pt x="7" y="95"/>
                  <a:pt x="6" y="95"/>
                  <a:pt x="7" y="95"/>
                </a:cubicBezTo>
                <a:cubicBezTo>
                  <a:pt x="8" y="95"/>
                  <a:pt x="8" y="95"/>
                  <a:pt x="8" y="95"/>
                </a:cubicBezTo>
                <a:cubicBezTo>
                  <a:pt x="7" y="95"/>
                  <a:pt x="7" y="96"/>
                  <a:pt x="6" y="96"/>
                </a:cubicBezTo>
                <a:cubicBezTo>
                  <a:pt x="6" y="96"/>
                  <a:pt x="6" y="96"/>
                  <a:pt x="6" y="96"/>
                </a:cubicBezTo>
                <a:cubicBezTo>
                  <a:pt x="6" y="96"/>
                  <a:pt x="7" y="97"/>
                  <a:pt x="8" y="97"/>
                </a:cubicBezTo>
                <a:cubicBezTo>
                  <a:pt x="8" y="97"/>
                  <a:pt x="8" y="97"/>
                  <a:pt x="7" y="97"/>
                </a:cubicBezTo>
                <a:cubicBezTo>
                  <a:pt x="7" y="97"/>
                  <a:pt x="6" y="98"/>
                  <a:pt x="5" y="98"/>
                </a:cubicBezTo>
                <a:cubicBezTo>
                  <a:pt x="5" y="98"/>
                  <a:pt x="5" y="99"/>
                  <a:pt x="6" y="99"/>
                </a:cubicBezTo>
                <a:cubicBezTo>
                  <a:pt x="7" y="99"/>
                  <a:pt x="9" y="98"/>
                  <a:pt x="8" y="99"/>
                </a:cubicBezTo>
                <a:cubicBezTo>
                  <a:pt x="6" y="99"/>
                  <a:pt x="7" y="99"/>
                  <a:pt x="6" y="100"/>
                </a:cubicBezTo>
                <a:cubicBezTo>
                  <a:pt x="6" y="100"/>
                  <a:pt x="6" y="100"/>
                  <a:pt x="6" y="100"/>
                </a:cubicBezTo>
                <a:cubicBezTo>
                  <a:pt x="6" y="100"/>
                  <a:pt x="5" y="100"/>
                  <a:pt x="5" y="100"/>
                </a:cubicBezTo>
                <a:cubicBezTo>
                  <a:pt x="4" y="100"/>
                  <a:pt x="4" y="100"/>
                  <a:pt x="4" y="99"/>
                </a:cubicBezTo>
                <a:cubicBezTo>
                  <a:pt x="4" y="99"/>
                  <a:pt x="4" y="99"/>
                  <a:pt x="4" y="99"/>
                </a:cubicBezTo>
                <a:cubicBezTo>
                  <a:pt x="3" y="99"/>
                  <a:pt x="3" y="99"/>
                  <a:pt x="4" y="99"/>
                </a:cubicBezTo>
                <a:cubicBezTo>
                  <a:pt x="4" y="99"/>
                  <a:pt x="4" y="99"/>
                  <a:pt x="4" y="100"/>
                </a:cubicBezTo>
                <a:cubicBezTo>
                  <a:pt x="3" y="100"/>
                  <a:pt x="3" y="100"/>
                  <a:pt x="3" y="100"/>
                </a:cubicBezTo>
                <a:cubicBezTo>
                  <a:pt x="3" y="100"/>
                  <a:pt x="3" y="101"/>
                  <a:pt x="4" y="102"/>
                </a:cubicBezTo>
                <a:cubicBezTo>
                  <a:pt x="5" y="103"/>
                  <a:pt x="7" y="104"/>
                  <a:pt x="8" y="104"/>
                </a:cubicBezTo>
                <a:cubicBezTo>
                  <a:pt x="8" y="104"/>
                  <a:pt x="9" y="104"/>
                  <a:pt x="9" y="104"/>
                </a:cubicBezTo>
                <a:cubicBezTo>
                  <a:pt x="10" y="104"/>
                  <a:pt x="10" y="104"/>
                  <a:pt x="10" y="104"/>
                </a:cubicBezTo>
                <a:cubicBezTo>
                  <a:pt x="9" y="105"/>
                  <a:pt x="8" y="105"/>
                  <a:pt x="8" y="105"/>
                </a:cubicBezTo>
                <a:cubicBezTo>
                  <a:pt x="8" y="105"/>
                  <a:pt x="9" y="106"/>
                  <a:pt x="10" y="106"/>
                </a:cubicBezTo>
                <a:cubicBezTo>
                  <a:pt x="11" y="106"/>
                  <a:pt x="11" y="106"/>
                  <a:pt x="11" y="105"/>
                </a:cubicBezTo>
                <a:cubicBezTo>
                  <a:pt x="11" y="105"/>
                  <a:pt x="11" y="105"/>
                  <a:pt x="11" y="106"/>
                </a:cubicBezTo>
                <a:cubicBezTo>
                  <a:pt x="11" y="106"/>
                  <a:pt x="11" y="106"/>
                  <a:pt x="11" y="106"/>
                </a:cubicBezTo>
                <a:cubicBezTo>
                  <a:pt x="11" y="106"/>
                  <a:pt x="12" y="106"/>
                  <a:pt x="12" y="106"/>
                </a:cubicBezTo>
                <a:cubicBezTo>
                  <a:pt x="13" y="106"/>
                  <a:pt x="13" y="106"/>
                  <a:pt x="13" y="106"/>
                </a:cubicBezTo>
                <a:cubicBezTo>
                  <a:pt x="14" y="106"/>
                  <a:pt x="14" y="105"/>
                  <a:pt x="15" y="105"/>
                </a:cubicBezTo>
                <a:cubicBezTo>
                  <a:pt x="16" y="105"/>
                  <a:pt x="18" y="104"/>
                  <a:pt x="19" y="103"/>
                </a:cubicBezTo>
                <a:cubicBezTo>
                  <a:pt x="19" y="103"/>
                  <a:pt x="19" y="103"/>
                  <a:pt x="20" y="102"/>
                </a:cubicBezTo>
                <a:cubicBezTo>
                  <a:pt x="20" y="102"/>
                  <a:pt x="20" y="102"/>
                  <a:pt x="20" y="102"/>
                </a:cubicBezTo>
                <a:cubicBezTo>
                  <a:pt x="20" y="102"/>
                  <a:pt x="20" y="102"/>
                  <a:pt x="21" y="102"/>
                </a:cubicBezTo>
                <a:cubicBezTo>
                  <a:pt x="21" y="101"/>
                  <a:pt x="22" y="101"/>
                  <a:pt x="21" y="101"/>
                </a:cubicBezTo>
                <a:cubicBezTo>
                  <a:pt x="21" y="101"/>
                  <a:pt x="21" y="101"/>
                  <a:pt x="22" y="101"/>
                </a:cubicBezTo>
                <a:cubicBezTo>
                  <a:pt x="22" y="101"/>
                  <a:pt x="22" y="100"/>
                  <a:pt x="22" y="100"/>
                </a:cubicBezTo>
                <a:cubicBezTo>
                  <a:pt x="22" y="100"/>
                  <a:pt x="22" y="100"/>
                  <a:pt x="22" y="100"/>
                </a:cubicBezTo>
                <a:cubicBezTo>
                  <a:pt x="23" y="100"/>
                  <a:pt x="24" y="99"/>
                  <a:pt x="24" y="99"/>
                </a:cubicBezTo>
                <a:cubicBezTo>
                  <a:pt x="23" y="98"/>
                  <a:pt x="23" y="98"/>
                  <a:pt x="24" y="98"/>
                </a:cubicBezTo>
                <a:cubicBezTo>
                  <a:pt x="25" y="99"/>
                  <a:pt x="26" y="99"/>
                  <a:pt x="26" y="98"/>
                </a:cubicBezTo>
                <a:cubicBezTo>
                  <a:pt x="27" y="98"/>
                  <a:pt x="27" y="97"/>
                  <a:pt x="27" y="97"/>
                </a:cubicBezTo>
                <a:cubicBezTo>
                  <a:pt x="27" y="97"/>
                  <a:pt x="28" y="98"/>
                  <a:pt x="28" y="97"/>
                </a:cubicBezTo>
                <a:cubicBezTo>
                  <a:pt x="28" y="96"/>
                  <a:pt x="27" y="96"/>
                  <a:pt x="27" y="95"/>
                </a:cubicBezTo>
                <a:cubicBezTo>
                  <a:pt x="27" y="95"/>
                  <a:pt x="26" y="95"/>
                  <a:pt x="27" y="95"/>
                </a:cubicBezTo>
                <a:cubicBezTo>
                  <a:pt x="27" y="95"/>
                  <a:pt x="27" y="95"/>
                  <a:pt x="27" y="95"/>
                </a:cubicBezTo>
                <a:cubicBezTo>
                  <a:pt x="27" y="95"/>
                  <a:pt x="27" y="94"/>
                  <a:pt x="28" y="94"/>
                </a:cubicBezTo>
                <a:cubicBezTo>
                  <a:pt x="28" y="95"/>
                  <a:pt x="28" y="95"/>
                  <a:pt x="28" y="94"/>
                </a:cubicBezTo>
                <a:cubicBezTo>
                  <a:pt x="28" y="94"/>
                  <a:pt x="27" y="93"/>
                  <a:pt x="28" y="93"/>
                </a:cubicBezTo>
                <a:cubicBezTo>
                  <a:pt x="29" y="92"/>
                  <a:pt x="29" y="92"/>
                  <a:pt x="29" y="93"/>
                </a:cubicBezTo>
                <a:cubicBezTo>
                  <a:pt x="29" y="93"/>
                  <a:pt x="29" y="93"/>
                  <a:pt x="29" y="93"/>
                </a:cubicBezTo>
                <a:cubicBezTo>
                  <a:pt x="28" y="93"/>
                  <a:pt x="28" y="93"/>
                  <a:pt x="28" y="94"/>
                </a:cubicBezTo>
                <a:cubicBezTo>
                  <a:pt x="28" y="94"/>
                  <a:pt x="29" y="95"/>
                  <a:pt x="29" y="95"/>
                </a:cubicBezTo>
                <a:cubicBezTo>
                  <a:pt x="29" y="96"/>
                  <a:pt x="28" y="96"/>
                  <a:pt x="29" y="96"/>
                </a:cubicBezTo>
                <a:cubicBezTo>
                  <a:pt x="29" y="97"/>
                  <a:pt x="29" y="97"/>
                  <a:pt x="29" y="97"/>
                </a:cubicBezTo>
                <a:cubicBezTo>
                  <a:pt x="29" y="97"/>
                  <a:pt x="29" y="98"/>
                  <a:pt x="30" y="98"/>
                </a:cubicBezTo>
                <a:cubicBezTo>
                  <a:pt x="31" y="98"/>
                  <a:pt x="31" y="98"/>
                  <a:pt x="31" y="98"/>
                </a:cubicBezTo>
                <a:cubicBezTo>
                  <a:pt x="31" y="98"/>
                  <a:pt x="31" y="98"/>
                  <a:pt x="31" y="98"/>
                </a:cubicBezTo>
                <a:cubicBezTo>
                  <a:pt x="32" y="99"/>
                  <a:pt x="33" y="99"/>
                  <a:pt x="33" y="99"/>
                </a:cubicBezTo>
                <a:cubicBezTo>
                  <a:pt x="33" y="99"/>
                  <a:pt x="33" y="99"/>
                  <a:pt x="34" y="99"/>
                </a:cubicBezTo>
                <a:cubicBezTo>
                  <a:pt x="34" y="99"/>
                  <a:pt x="34" y="97"/>
                  <a:pt x="34" y="97"/>
                </a:cubicBezTo>
                <a:cubicBezTo>
                  <a:pt x="34" y="96"/>
                  <a:pt x="34" y="95"/>
                  <a:pt x="34" y="95"/>
                </a:cubicBezTo>
                <a:cubicBezTo>
                  <a:pt x="34" y="95"/>
                  <a:pt x="34" y="94"/>
                  <a:pt x="34" y="94"/>
                </a:cubicBezTo>
                <a:cubicBezTo>
                  <a:pt x="34" y="94"/>
                  <a:pt x="35" y="93"/>
                  <a:pt x="35" y="93"/>
                </a:cubicBezTo>
                <a:cubicBezTo>
                  <a:pt x="35" y="93"/>
                  <a:pt x="34" y="93"/>
                  <a:pt x="34" y="93"/>
                </a:cubicBezTo>
                <a:cubicBezTo>
                  <a:pt x="35" y="92"/>
                  <a:pt x="34" y="92"/>
                  <a:pt x="35" y="92"/>
                </a:cubicBezTo>
                <a:cubicBezTo>
                  <a:pt x="35" y="92"/>
                  <a:pt x="37" y="92"/>
                  <a:pt x="37" y="92"/>
                </a:cubicBezTo>
                <a:cubicBezTo>
                  <a:pt x="37" y="92"/>
                  <a:pt x="37" y="91"/>
                  <a:pt x="37" y="91"/>
                </a:cubicBezTo>
                <a:cubicBezTo>
                  <a:pt x="37" y="91"/>
                  <a:pt x="38" y="88"/>
                  <a:pt x="38" y="88"/>
                </a:cubicBezTo>
                <a:cubicBezTo>
                  <a:pt x="38" y="88"/>
                  <a:pt x="38" y="87"/>
                  <a:pt x="38" y="87"/>
                </a:cubicBezTo>
                <a:cubicBezTo>
                  <a:pt x="38" y="87"/>
                  <a:pt x="37" y="86"/>
                  <a:pt x="36" y="84"/>
                </a:cubicBezTo>
                <a:cubicBezTo>
                  <a:pt x="36" y="84"/>
                  <a:pt x="36" y="84"/>
                  <a:pt x="37" y="84"/>
                </a:cubicBezTo>
                <a:cubicBezTo>
                  <a:pt x="37" y="84"/>
                  <a:pt x="38" y="84"/>
                  <a:pt x="38" y="84"/>
                </a:cubicBezTo>
                <a:cubicBezTo>
                  <a:pt x="38" y="84"/>
                  <a:pt x="39" y="84"/>
                  <a:pt x="39" y="83"/>
                </a:cubicBezTo>
                <a:cubicBezTo>
                  <a:pt x="39" y="83"/>
                  <a:pt x="40" y="82"/>
                  <a:pt x="38" y="80"/>
                </a:cubicBezTo>
                <a:cubicBezTo>
                  <a:pt x="35" y="78"/>
                  <a:pt x="36" y="78"/>
                  <a:pt x="36" y="77"/>
                </a:cubicBezTo>
                <a:cubicBezTo>
                  <a:pt x="36" y="76"/>
                  <a:pt x="37" y="75"/>
                  <a:pt x="37" y="75"/>
                </a:cubicBezTo>
                <a:cubicBezTo>
                  <a:pt x="37" y="75"/>
                  <a:pt x="37" y="74"/>
                  <a:pt x="37" y="74"/>
                </a:cubicBezTo>
                <a:cubicBezTo>
                  <a:pt x="36" y="74"/>
                  <a:pt x="35" y="72"/>
                  <a:pt x="36" y="72"/>
                </a:cubicBezTo>
                <a:cubicBezTo>
                  <a:pt x="36" y="71"/>
                  <a:pt x="36" y="71"/>
                  <a:pt x="36" y="70"/>
                </a:cubicBezTo>
                <a:cubicBezTo>
                  <a:pt x="36" y="70"/>
                  <a:pt x="36" y="69"/>
                  <a:pt x="36" y="68"/>
                </a:cubicBezTo>
                <a:cubicBezTo>
                  <a:pt x="36" y="68"/>
                  <a:pt x="35" y="67"/>
                  <a:pt x="35" y="66"/>
                </a:cubicBezTo>
                <a:cubicBezTo>
                  <a:pt x="36" y="65"/>
                  <a:pt x="36" y="64"/>
                  <a:pt x="36" y="64"/>
                </a:cubicBezTo>
                <a:cubicBezTo>
                  <a:pt x="36" y="64"/>
                  <a:pt x="38" y="62"/>
                  <a:pt x="38" y="62"/>
                </a:cubicBezTo>
                <a:cubicBezTo>
                  <a:pt x="38" y="62"/>
                  <a:pt x="38" y="61"/>
                  <a:pt x="39" y="61"/>
                </a:cubicBezTo>
                <a:cubicBezTo>
                  <a:pt x="39" y="61"/>
                  <a:pt x="41" y="60"/>
                  <a:pt x="41" y="60"/>
                </a:cubicBezTo>
                <a:cubicBezTo>
                  <a:pt x="41" y="60"/>
                  <a:pt x="41" y="60"/>
                  <a:pt x="42" y="60"/>
                </a:cubicBezTo>
                <a:cubicBezTo>
                  <a:pt x="42" y="61"/>
                  <a:pt x="44" y="61"/>
                  <a:pt x="45" y="60"/>
                </a:cubicBezTo>
                <a:cubicBezTo>
                  <a:pt x="45" y="60"/>
                  <a:pt x="46" y="59"/>
                  <a:pt x="45" y="58"/>
                </a:cubicBezTo>
                <a:cubicBezTo>
                  <a:pt x="45" y="57"/>
                  <a:pt x="45" y="57"/>
                  <a:pt x="44" y="56"/>
                </a:cubicBezTo>
                <a:cubicBezTo>
                  <a:pt x="44" y="56"/>
                  <a:pt x="44" y="55"/>
                  <a:pt x="44" y="55"/>
                </a:cubicBezTo>
                <a:cubicBezTo>
                  <a:pt x="45" y="54"/>
                  <a:pt x="47" y="52"/>
                  <a:pt x="48" y="50"/>
                </a:cubicBezTo>
                <a:cubicBezTo>
                  <a:pt x="48" y="49"/>
                  <a:pt x="48" y="47"/>
                  <a:pt x="48" y="46"/>
                </a:cubicBezTo>
                <a:cubicBezTo>
                  <a:pt x="48" y="46"/>
                  <a:pt x="48" y="45"/>
                  <a:pt x="48" y="44"/>
                </a:cubicBezTo>
                <a:cubicBezTo>
                  <a:pt x="48" y="44"/>
                  <a:pt x="48" y="44"/>
                  <a:pt x="48" y="44"/>
                </a:cubicBezTo>
                <a:cubicBezTo>
                  <a:pt x="48" y="44"/>
                  <a:pt x="52" y="42"/>
                  <a:pt x="52" y="42"/>
                </a:cubicBezTo>
                <a:cubicBezTo>
                  <a:pt x="52" y="42"/>
                  <a:pt x="52" y="42"/>
                  <a:pt x="52" y="42"/>
                </a:cubicBezTo>
                <a:cubicBezTo>
                  <a:pt x="52" y="42"/>
                  <a:pt x="52" y="41"/>
                  <a:pt x="53" y="40"/>
                </a:cubicBezTo>
                <a:cubicBezTo>
                  <a:pt x="53" y="40"/>
                  <a:pt x="54" y="39"/>
                  <a:pt x="54" y="39"/>
                </a:cubicBezTo>
                <a:cubicBezTo>
                  <a:pt x="55" y="38"/>
                  <a:pt x="57" y="36"/>
                  <a:pt x="57" y="36"/>
                </a:cubicBezTo>
                <a:cubicBezTo>
                  <a:pt x="57" y="36"/>
                  <a:pt x="57" y="35"/>
                  <a:pt x="57" y="35"/>
                </a:cubicBezTo>
                <a:cubicBezTo>
                  <a:pt x="57" y="34"/>
                  <a:pt x="55" y="33"/>
                  <a:pt x="56" y="32"/>
                </a:cubicBezTo>
                <a:cubicBezTo>
                  <a:pt x="56" y="32"/>
                  <a:pt x="57" y="32"/>
                  <a:pt x="57" y="32"/>
                </a:cubicBezTo>
                <a:cubicBezTo>
                  <a:pt x="58" y="31"/>
                  <a:pt x="58" y="31"/>
                  <a:pt x="58" y="30"/>
                </a:cubicBezTo>
                <a:cubicBezTo>
                  <a:pt x="58" y="29"/>
                  <a:pt x="59" y="29"/>
                  <a:pt x="60" y="28"/>
                </a:cubicBezTo>
                <a:cubicBezTo>
                  <a:pt x="60" y="28"/>
                  <a:pt x="61" y="28"/>
                  <a:pt x="61" y="28"/>
                </a:cubicBezTo>
                <a:cubicBezTo>
                  <a:pt x="61" y="27"/>
                  <a:pt x="61" y="27"/>
                  <a:pt x="62" y="27"/>
                </a:cubicBezTo>
                <a:cubicBezTo>
                  <a:pt x="62" y="28"/>
                  <a:pt x="64" y="29"/>
                  <a:pt x="64" y="28"/>
                </a:cubicBezTo>
                <a:cubicBezTo>
                  <a:pt x="65" y="28"/>
                  <a:pt x="65" y="26"/>
                  <a:pt x="65" y="25"/>
                </a:cubicBezTo>
                <a:cubicBezTo>
                  <a:pt x="66" y="24"/>
                  <a:pt x="66" y="24"/>
                  <a:pt x="66" y="24"/>
                </a:cubicBezTo>
                <a:cubicBezTo>
                  <a:pt x="66" y="24"/>
                  <a:pt x="66" y="24"/>
                  <a:pt x="66" y="24"/>
                </a:cubicBezTo>
                <a:cubicBezTo>
                  <a:pt x="66" y="24"/>
                  <a:pt x="74" y="25"/>
                  <a:pt x="74" y="25"/>
                </a:cubicBezTo>
                <a:cubicBezTo>
                  <a:pt x="74" y="25"/>
                  <a:pt x="75" y="26"/>
                  <a:pt x="75" y="24"/>
                </a:cubicBezTo>
                <a:cubicBezTo>
                  <a:pt x="75" y="23"/>
                  <a:pt x="75" y="23"/>
                  <a:pt x="75" y="23"/>
                </a:cubicBezTo>
                <a:cubicBezTo>
                  <a:pt x="75" y="23"/>
                  <a:pt x="76" y="21"/>
                  <a:pt x="76" y="21"/>
                </a:cubicBezTo>
                <a:cubicBezTo>
                  <a:pt x="76" y="20"/>
                  <a:pt x="75" y="19"/>
                  <a:pt x="76" y="19"/>
                </a:cubicBezTo>
                <a:cubicBezTo>
                  <a:pt x="76" y="19"/>
                  <a:pt x="77" y="19"/>
                  <a:pt x="78"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 name="Freeform 1081"/>
          <p:cNvSpPr>
            <a:spLocks/>
          </p:cNvSpPr>
          <p:nvPr/>
        </p:nvSpPr>
        <p:spPr bwMode="auto">
          <a:xfrm>
            <a:off x="3431649" y="2211991"/>
            <a:ext cx="334678" cy="150417"/>
          </a:xfrm>
          <a:custGeom>
            <a:avLst/>
            <a:gdLst/>
            <a:ahLst/>
            <a:cxnLst>
              <a:cxn ang="0">
                <a:pos x="48" y="18"/>
              </a:cxn>
              <a:cxn ang="0">
                <a:pos x="50" y="14"/>
              </a:cxn>
              <a:cxn ang="0">
                <a:pos x="53" y="13"/>
              </a:cxn>
              <a:cxn ang="0">
                <a:pos x="54" y="11"/>
              </a:cxn>
              <a:cxn ang="0">
                <a:pos x="54" y="10"/>
              </a:cxn>
              <a:cxn ang="0">
                <a:pos x="54" y="8"/>
              </a:cxn>
              <a:cxn ang="0">
                <a:pos x="51" y="7"/>
              </a:cxn>
              <a:cxn ang="0">
                <a:pos x="50" y="6"/>
              </a:cxn>
              <a:cxn ang="0">
                <a:pos x="47" y="3"/>
              </a:cxn>
              <a:cxn ang="0">
                <a:pos x="49" y="1"/>
              </a:cxn>
              <a:cxn ang="0">
                <a:pos x="44" y="1"/>
              </a:cxn>
              <a:cxn ang="0">
                <a:pos x="43" y="0"/>
              </a:cxn>
              <a:cxn ang="0">
                <a:pos x="40" y="2"/>
              </a:cxn>
              <a:cxn ang="0">
                <a:pos x="37" y="3"/>
              </a:cxn>
              <a:cxn ang="0">
                <a:pos x="31" y="3"/>
              </a:cxn>
              <a:cxn ang="0">
                <a:pos x="28" y="3"/>
              </a:cxn>
              <a:cxn ang="0">
                <a:pos x="25" y="5"/>
              </a:cxn>
              <a:cxn ang="0">
                <a:pos x="22" y="3"/>
              </a:cxn>
              <a:cxn ang="0">
                <a:pos x="20" y="8"/>
              </a:cxn>
              <a:cxn ang="0">
                <a:pos x="19" y="7"/>
              </a:cxn>
              <a:cxn ang="0">
                <a:pos x="17" y="10"/>
              </a:cxn>
              <a:cxn ang="0">
                <a:pos x="16" y="7"/>
              </a:cxn>
              <a:cxn ang="0">
                <a:pos x="14" y="6"/>
              </a:cxn>
              <a:cxn ang="0">
                <a:pos x="15" y="4"/>
              </a:cxn>
              <a:cxn ang="0">
                <a:pos x="14" y="3"/>
              </a:cxn>
              <a:cxn ang="0">
                <a:pos x="7" y="0"/>
              </a:cxn>
              <a:cxn ang="0">
                <a:pos x="8" y="1"/>
              </a:cxn>
              <a:cxn ang="0">
                <a:pos x="10" y="2"/>
              </a:cxn>
              <a:cxn ang="0">
                <a:pos x="10" y="2"/>
              </a:cxn>
              <a:cxn ang="0">
                <a:pos x="11" y="3"/>
              </a:cxn>
              <a:cxn ang="0">
                <a:pos x="10" y="5"/>
              </a:cxn>
              <a:cxn ang="0">
                <a:pos x="8" y="3"/>
              </a:cxn>
              <a:cxn ang="0">
                <a:pos x="5" y="3"/>
              </a:cxn>
              <a:cxn ang="0">
                <a:pos x="5" y="5"/>
              </a:cxn>
              <a:cxn ang="0">
                <a:pos x="4" y="5"/>
              </a:cxn>
              <a:cxn ang="0">
                <a:pos x="5" y="7"/>
              </a:cxn>
              <a:cxn ang="0">
                <a:pos x="2" y="6"/>
              </a:cxn>
              <a:cxn ang="0">
                <a:pos x="3" y="8"/>
              </a:cxn>
              <a:cxn ang="0">
                <a:pos x="0" y="8"/>
              </a:cxn>
              <a:cxn ang="0">
                <a:pos x="9" y="7"/>
              </a:cxn>
              <a:cxn ang="0">
                <a:pos x="10" y="11"/>
              </a:cxn>
              <a:cxn ang="0">
                <a:pos x="13" y="12"/>
              </a:cxn>
              <a:cxn ang="0">
                <a:pos x="9" y="12"/>
              </a:cxn>
              <a:cxn ang="0">
                <a:pos x="7" y="12"/>
              </a:cxn>
              <a:cxn ang="0">
                <a:pos x="5" y="13"/>
              </a:cxn>
              <a:cxn ang="0">
                <a:pos x="3" y="13"/>
              </a:cxn>
              <a:cxn ang="0">
                <a:pos x="11" y="15"/>
              </a:cxn>
              <a:cxn ang="0">
                <a:pos x="13" y="16"/>
              </a:cxn>
              <a:cxn ang="0">
                <a:pos x="14" y="17"/>
              </a:cxn>
              <a:cxn ang="0">
                <a:pos x="10" y="20"/>
              </a:cxn>
              <a:cxn ang="0">
                <a:pos x="19" y="21"/>
              </a:cxn>
              <a:cxn ang="0">
                <a:pos x="20" y="22"/>
              </a:cxn>
              <a:cxn ang="0">
                <a:pos x="32" y="24"/>
              </a:cxn>
              <a:cxn ang="0">
                <a:pos x="45" y="18"/>
              </a:cxn>
            </a:cxnLst>
            <a:rect l="0" t="0" r="r" b="b"/>
            <a:pathLst>
              <a:path w="55" h="25">
                <a:moveTo>
                  <a:pt x="45" y="18"/>
                </a:moveTo>
                <a:cubicBezTo>
                  <a:pt x="45" y="18"/>
                  <a:pt x="45" y="17"/>
                  <a:pt x="46" y="18"/>
                </a:cubicBezTo>
                <a:cubicBezTo>
                  <a:pt x="46" y="18"/>
                  <a:pt x="47" y="18"/>
                  <a:pt x="48" y="18"/>
                </a:cubicBezTo>
                <a:cubicBezTo>
                  <a:pt x="48" y="18"/>
                  <a:pt x="50" y="17"/>
                  <a:pt x="50" y="16"/>
                </a:cubicBezTo>
                <a:cubicBezTo>
                  <a:pt x="49" y="15"/>
                  <a:pt x="50" y="15"/>
                  <a:pt x="50" y="15"/>
                </a:cubicBezTo>
                <a:cubicBezTo>
                  <a:pt x="50" y="14"/>
                  <a:pt x="50" y="14"/>
                  <a:pt x="50" y="14"/>
                </a:cubicBezTo>
                <a:cubicBezTo>
                  <a:pt x="51" y="14"/>
                  <a:pt x="51" y="15"/>
                  <a:pt x="52" y="14"/>
                </a:cubicBezTo>
                <a:cubicBezTo>
                  <a:pt x="52" y="14"/>
                  <a:pt x="53" y="13"/>
                  <a:pt x="53" y="13"/>
                </a:cubicBezTo>
                <a:cubicBezTo>
                  <a:pt x="52" y="13"/>
                  <a:pt x="52" y="13"/>
                  <a:pt x="53" y="13"/>
                </a:cubicBezTo>
                <a:cubicBezTo>
                  <a:pt x="53" y="13"/>
                  <a:pt x="53" y="12"/>
                  <a:pt x="53" y="12"/>
                </a:cubicBezTo>
                <a:cubicBezTo>
                  <a:pt x="53" y="12"/>
                  <a:pt x="51" y="12"/>
                  <a:pt x="53" y="12"/>
                </a:cubicBezTo>
                <a:cubicBezTo>
                  <a:pt x="54" y="11"/>
                  <a:pt x="55" y="11"/>
                  <a:pt x="54" y="11"/>
                </a:cubicBezTo>
                <a:cubicBezTo>
                  <a:pt x="54" y="11"/>
                  <a:pt x="54" y="11"/>
                  <a:pt x="53" y="11"/>
                </a:cubicBezTo>
                <a:cubicBezTo>
                  <a:pt x="53" y="10"/>
                  <a:pt x="53" y="10"/>
                  <a:pt x="53" y="10"/>
                </a:cubicBezTo>
                <a:cubicBezTo>
                  <a:pt x="53" y="10"/>
                  <a:pt x="53" y="10"/>
                  <a:pt x="54" y="10"/>
                </a:cubicBezTo>
                <a:cubicBezTo>
                  <a:pt x="54" y="10"/>
                  <a:pt x="54" y="10"/>
                  <a:pt x="54" y="10"/>
                </a:cubicBezTo>
                <a:cubicBezTo>
                  <a:pt x="53" y="10"/>
                  <a:pt x="53" y="10"/>
                  <a:pt x="53" y="9"/>
                </a:cubicBezTo>
                <a:cubicBezTo>
                  <a:pt x="54" y="9"/>
                  <a:pt x="54" y="9"/>
                  <a:pt x="54" y="8"/>
                </a:cubicBezTo>
                <a:cubicBezTo>
                  <a:pt x="54" y="8"/>
                  <a:pt x="54" y="8"/>
                  <a:pt x="54" y="8"/>
                </a:cubicBezTo>
                <a:cubicBezTo>
                  <a:pt x="54" y="8"/>
                  <a:pt x="52" y="7"/>
                  <a:pt x="51" y="7"/>
                </a:cubicBezTo>
                <a:cubicBezTo>
                  <a:pt x="51" y="7"/>
                  <a:pt x="51" y="7"/>
                  <a:pt x="51" y="7"/>
                </a:cubicBezTo>
                <a:cubicBezTo>
                  <a:pt x="50" y="7"/>
                  <a:pt x="50" y="7"/>
                  <a:pt x="51" y="6"/>
                </a:cubicBezTo>
                <a:cubicBezTo>
                  <a:pt x="51" y="6"/>
                  <a:pt x="51" y="6"/>
                  <a:pt x="51" y="6"/>
                </a:cubicBezTo>
                <a:cubicBezTo>
                  <a:pt x="50" y="5"/>
                  <a:pt x="50" y="6"/>
                  <a:pt x="50" y="6"/>
                </a:cubicBezTo>
                <a:cubicBezTo>
                  <a:pt x="49" y="6"/>
                  <a:pt x="48" y="6"/>
                  <a:pt x="48" y="5"/>
                </a:cubicBezTo>
                <a:cubicBezTo>
                  <a:pt x="49" y="5"/>
                  <a:pt x="50" y="5"/>
                  <a:pt x="49" y="4"/>
                </a:cubicBezTo>
                <a:cubicBezTo>
                  <a:pt x="49" y="4"/>
                  <a:pt x="46" y="3"/>
                  <a:pt x="47" y="3"/>
                </a:cubicBezTo>
                <a:cubicBezTo>
                  <a:pt x="47" y="2"/>
                  <a:pt x="47" y="2"/>
                  <a:pt x="47" y="2"/>
                </a:cubicBezTo>
                <a:cubicBezTo>
                  <a:pt x="47" y="1"/>
                  <a:pt x="48" y="1"/>
                  <a:pt x="48" y="1"/>
                </a:cubicBezTo>
                <a:cubicBezTo>
                  <a:pt x="49" y="1"/>
                  <a:pt x="50" y="1"/>
                  <a:pt x="49" y="1"/>
                </a:cubicBezTo>
                <a:cubicBezTo>
                  <a:pt x="48" y="1"/>
                  <a:pt x="46" y="1"/>
                  <a:pt x="46" y="2"/>
                </a:cubicBezTo>
                <a:cubicBezTo>
                  <a:pt x="46" y="3"/>
                  <a:pt x="46" y="3"/>
                  <a:pt x="45" y="3"/>
                </a:cubicBezTo>
                <a:cubicBezTo>
                  <a:pt x="45" y="2"/>
                  <a:pt x="43" y="2"/>
                  <a:pt x="44" y="1"/>
                </a:cubicBezTo>
                <a:cubicBezTo>
                  <a:pt x="44" y="1"/>
                  <a:pt x="44" y="1"/>
                  <a:pt x="44" y="0"/>
                </a:cubicBezTo>
                <a:cubicBezTo>
                  <a:pt x="43" y="0"/>
                  <a:pt x="42" y="0"/>
                  <a:pt x="43" y="0"/>
                </a:cubicBezTo>
                <a:cubicBezTo>
                  <a:pt x="43" y="0"/>
                  <a:pt x="43" y="0"/>
                  <a:pt x="43" y="0"/>
                </a:cubicBezTo>
                <a:cubicBezTo>
                  <a:pt x="42" y="0"/>
                  <a:pt x="41" y="0"/>
                  <a:pt x="41" y="0"/>
                </a:cubicBezTo>
                <a:cubicBezTo>
                  <a:pt x="41" y="0"/>
                  <a:pt x="39" y="0"/>
                  <a:pt x="40" y="0"/>
                </a:cubicBezTo>
                <a:cubicBezTo>
                  <a:pt x="40" y="1"/>
                  <a:pt x="41" y="2"/>
                  <a:pt x="40" y="2"/>
                </a:cubicBezTo>
                <a:cubicBezTo>
                  <a:pt x="40" y="2"/>
                  <a:pt x="40" y="2"/>
                  <a:pt x="40" y="2"/>
                </a:cubicBezTo>
                <a:cubicBezTo>
                  <a:pt x="40" y="2"/>
                  <a:pt x="40" y="3"/>
                  <a:pt x="40" y="3"/>
                </a:cubicBezTo>
                <a:cubicBezTo>
                  <a:pt x="39" y="3"/>
                  <a:pt x="38" y="2"/>
                  <a:pt x="37" y="3"/>
                </a:cubicBezTo>
                <a:cubicBezTo>
                  <a:pt x="37" y="3"/>
                  <a:pt x="34" y="4"/>
                  <a:pt x="34" y="4"/>
                </a:cubicBezTo>
                <a:cubicBezTo>
                  <a:pt x="34" y="3"/>
                  <a:pt x="32" y="3"/>
                  <a:pt x="32" y="2"/>
                </a:cubicBezTo>
                <a:cubicBezTo>
                  <a:pt x="31" y="2"/>
                  <a:pt x="31" y="2"/>
                  <a:pt x="31" y="3"/>
                </a:cubicBezTo>
                <a:cubicBezTo>
                  <a:pt x="32" y="4"/>
                  <a:pt x="32" y="5"/>
                  <a:pt x="32" y="5"/>
                </a:cubicBezTo>
                <a:cubicBezTo>
                  <a:pt x="32" y="5"/>
                  <a:pt x="33" y="7"/>
                  <a:pt x="31" y="5"/>
                </a:cubicBezTo>
                <a:cubicBezTo>
                  <a:pt x="30" y="3"/>
                  <a:pt x="28" y="3"/>
                  <a:pt x="28" y="3"/>
                </a:cubicBezTo>
                <a:cubicBezTo>
                  <a:pt x="27" y="3"/>
                  <a:pt x="26" y="3"/>
                  <a:pt x="26" y="3"/>
                </a:cubicBezTo>
                <a:cubicBezTo>
                  <a:pt x="25" y="3"/>
                  <a:pt x="25" y="4"/>
                  <a:pt x="25" y="4"/>
                </a:cubicBezTo>
                <a:cubicBezTo>
                  <a:pt x="25" y="4"/>
                  <a:pt x="25" y="4"/>
                  <a:pt x="25" y="5"/>
                </a:cubicBezTo>
                <a:cubicBezTo>
                  <a:pt x="26" y="5"/>
                  <a:pt x="26" y="5"/>
                  <a:pt x="26" y="6"/>
                </a:cubicBezTo>
                <a:cubicBezTo>
                  <a:pt x="25" y="6"/>
                  <a:pt x="25" y="6"/>
                  <a:pt x="25" y="6"/>
                </a:cubicBezTo>
                <a:cubicBezTo>
                  <a:pt x="25" y="6"/>
                  <a:pt x="23" y="4"/>
                  <a:pt x="22" y="3"/>
                </a:cubicBezTo>
                <a:cubicBezTo>
                  <a:pt x="22" y="3"/>
                  <a:pt x="22" y="3"/>
                  <a:pt x="21" y="3"/>
                </a:cubicBezTo>
                <a:cubicBezTo>
                  <a:pt x="21" y="3"/>
                  <a:pt x="20" y="3"/>
                  <a:pt x="21" y="5"/>
                </a:cubicBezTo>
                <a:cubicBezTo>
                  <a:pt x="22" y="6"/>
                  <a:pt x="21" y="7"/>
                  <a:pt x="20" y="8"/>
                </a:cubicBezTo>
                <a:cubicBezTo>
                  <a:pt x="20" y="8"/>
                  <a:pt x="20" y="8"/>
                  <a:pt x="20" y="7"/>
                </a:cubicBezTo>
                <a:cubicBezTo>
                  <a:pt x="19" y="7"/>
                  <a:pt x="19" y="7"/>
                  <a:pt x="19" y="7"/>
                </a:cubicBezTo>
                <a:cubicBezTo>
                  <a:pt x="19" y="7"/>
                  <a:pt x="20" y="6"/>
                  <a:pt x="19" y="7"/>
                </a:cubicBezTo>
                <a:cubicBezTo>
                  <a:pt x="19" y="7"/>
                  <a:pt x="18" y="7"/>
                  <a:pt x="18" y="8"/>
                </a:cubicBezTo>
                <a:cubicBezTo>
                  <a:pt x="18" y="9"/>
                  <a:pt x="18" y="9"/>
                  <a:pt x="17" y="8"/>
                </a:cubicBezTo>
                <a:cubicBezTo>
                  <a:pt x="17" y="8"/>
                  <a:pt x="17" y="9"/>
                  <a:pt x="17" y="10"/>
                </a:cubicBezTo>
                <a:cubicBezTo>
                  <a:pt x="17" y="12"/>
                  <a:pt x="16" y="9"/>
                  <a:pt x="16" y="9"/>
                </a:cubicBezTo>
                <a:cubicBezTo>
                  <a:pt x="15" y="8"/>
                  <a:pt x="16" y="8"/>
                  <a:pt x="16" y="8"/>
                </a:cubicBezTo>
                <a:cubicBezTo>
                  <a:pt x="16" y="7"/>
                  <a:pt x="16" y="7"/>
                  <a:pt x="16" y="7"/>
                </a:cubicBezTo>
                <a:cubicBezTo>
                  <a:pt x="16" y="7"/>
                  <a:pt x="15" y="7"/>
                  <a:pt x="16" y="7"/>
                </a:cubicBezTo>
                <a:cubicBezTo>
                  <a:pt x="16" y="7"/>
                  <a:pt x="15" y="7"/>
                  <a:pt x="15" y="7"/>
                </a:cubicBezTo>
                <a:cubicBezTo>
                  <a:pt x="15" y="7"/>
                  <a:pt x="15" y="7"/>
                  <a:pt x="14" y="6"/>
                </a:cubicBezTo>
                <a:cubicBezTo>
                  <a:pt x="14" y="6"/>
                  <a:pt x="14" y="6"/>
                  <a:pt x="15" y="6"/>
                </a:cubicBezTo>
                <a:cubicBezTo>
                  <a:pt x="16" y="7"/>
                  <a:pt x="16" y="6"/>
                  <a:pt x="16" y="5"/>
                </a:cubicBezTo>
                <a:cubicBezTo>
                  <a:pt x="16" y="5"/>
                  <a:pt x="16" y="4"/>
                  <a:pt x="15" y="4"/>
                </a:cubicBezTo>
                <a:cubicBezTo>
                  <a:pt x="15" y="4"/>
                  <a:pt x="15" y="4"/>
                  <a:pt x="16" y="4"/>
                </a:cubicBezTo>
                <a:cubicBezTo>
                  <a:pt x="16" y="4"/>
                  <a:pt x="15" y="4"/>
                  <a:pt x="15" y="4"/>
                </a:cubicBezTo>
                <a:cubicBezTo>
                  <a:pt x="14" y="4"/>
                  <a:pt x="14" y="3"/>
                  <a:pt x="14" y="3"/>
                </a:cubicBezTo>
                <a:cubicBezTo>
                  <a:pt x="13" y="2"/>
                  <a:pt x="12" y="1"/>
                  <a:pt x="11" y="1"/>
                </a:cubicBezTo>
                <a:cubicBezTo>
                  <a:pt x="11" y="0"/>
                  <a:pt x="10" y="0"/>
                  <a:pt x="9" y="0"/>
                </a:cubicBezTo>
                <a:cubicBezTo>
                  <a:pt x="9" y="0"/>
                  <a:pt x="8" y="0"/>
                  <a:pt x="7" y="0"/>
                </a:cubicBezTo>
                <a:cubicBezTo>
                  <a:pt x="7" y="0"/>
                  <a:pt x="7" y="0"/>
                  <a:pt x="7" y="1"/>
                </a:cubicBezTo>
                <a:cubicBezTo>
                  <a:pt x="7" y="1"/>
                  <a:pt x="7" y="1"/>
                  <a:pt x="8" y="1"/>
                </a:cubicBezTo>
                <a:cubicBezTo>
                  <a:pt x="8" y="1"/>
                  <a:pt x="8" y="1"/>
                  <a:pt x="8" y="1"/>
                </a:cubicBezTo>
                <a:cubicBezTo>
                  <a:pt x="8" y="1"/>
                  <a:pt x="9" y="1"/>
                  <a:pt x="9" y="1"/>
                </a:cubicBezTo>
                <a:cubicBezTo>
                  <a:pt x="9" y="1"/>
                  <a:pt x="10" y="1"/>
                  <a:pt x="9" y="1"/>
                </a:cubicBezTo>
                <a:cubicBezTo>
                  <a:pt x="9" y="1"/>
                  <a:pt x="9" y="2"/>
                  <a:pt x="10" y="2"/>
                </a:cubicBezTo>
                <a:cubicBezTo>
                  <a:pt x="10" y="2"/>
                  <a:pt x="10" y="1"/>
                  <a:pt x="10" y="1"/>
                </a:cubicBezTo>
                <a:cubicBezTo>
                  <a:pt x="10" y="2"/>
                  <a:pt x="10" y="2"/>
                  <a:pt x="10" y="2"/>
                </a:cubicBezTo>
                <a:cubicBezTo>
                  <a:pt x="11" y="2"/>
                  <a:pt x="10" y="2"/>
                  <a:pt x="10" y="2"/>
                </a:cubicBezTo>
                <a:cubicBezTo>
                  <a:pt x="10" y="2"/>
                  <a:pt x="10" y="2"/>
                  <a:pt x="9" y="3"/>
                </a:cubicBezTo>
                <a:cubicBezTo>
                  <a:pt x="9" y="3"/>
                  <a:pt x="10" y="3"/>
                  <a:pt x="10" y="3"/>
                </a:cubicBezTo>
                <a:cubicBezTo>
                  <a:pt x="11" y="3"/>
                  <a:pt x="11" y="3"/>
                  <a:pt x="11" y="3"/>
                </a:cubicBezTo>
                <a:cubicBezTo>
                  <a:pt x="10" y="4"/>
                  <a:pt x="11" y="3"/>
                  <a:pt x="11" y="5"/>
                </a:cubicBezTo>
                <a:cubicBezTo>
                  <a:pt x="11" y="6"/>
                  <a:pt x="10" y="5"/>
                  <a:pt x="10" y="5"/>
                </a:cubicBezTo>
                <a:cubicBezTo>
                  <a:pt x="10" y="4"/>
                  <a:pt x="10" y="4"/>
                  <a:pt x="10" y="5"/>
                </a:cubicBezTo>
                <a:cubicBezTo>
                  <a:pt x="10" y="5"/>
                  <a:pt x="10" y="4"/>
                  <a:pt x="10" y="4"/>
                </a:cubicBezTo>
                <a:cubicBezTo>
                  <a:pt x="9" y="3"/>
                  <a:pt x="9" y="3"/>
                  <a:pt x="9" y="4"/>
                </a:cubicBezTo>
                <a:cubicBezTo>
                  <a:pt x="8" y="5"/>
                  <a:pt x="8" y="4"/>
                  <a:pt x="8" y="3"/>
                </a:cubicBezTo>
                <a:cubicBezTo>
                  <a:pt x="8" y="3"/>
                  <a:pt x="6" y="3"/>
                  <a:pt x="5" y="3"/>
                </a:cubicBezTo>
                <a:cubicBezTo>
                  <a:pt x="5" y="2"/>
                  <a:pt x="5" y="3"/>
                  <a:pt x="5" y="3"/>
                </a:cubicBezTo>
                <a:cubicBezTo>
                  <a:pt x="4" y="3"/>
                  <a:pt x="4" y="3"/>
                  <a:pt x="5" y="3"/>
                </a:cubicBezTo>
                <a:cubicBezTo>
                  <a:pt x="6" y="4"/>
                  <a:pt x="5" y="4"/>
                  <a:pt x="5" y="4"/>
                </a:cubicBezTo>
                <a:cubicBezTo>
                  <a:pt x="5" y="3"/>
                  <a:pt x="4" y="3"/>
                  <a:pt x="4" y="3"/>
                </a:cubicBezTo>
                <a:cubicBezTo>
                  <a:pt x="4" y="4"/>
                  <a:pt x="4" y="4"/>
                  <a:pt x="5" y="5"/>
                </a:cubicBezTo>
                <a:cubicBezTo>
                  <a:pt x="6" y="5"/>
                  <a:pt x="6" y="5"/>
                  <a:pt x="6" y="5"/>
                </a:cubicBezTo>
                <a:cubicBezTo>
                  <a:pt x="5" y="5"/>
                  <a:pt x="5" y="5"/>
                  <a:pt x="4" y="5"/>
                </a:cubicBezTo>
                <a:cubicBezTo>
                  <a:pt x="4" y="5"/>
                  <a:pt x="4" y="4"/>
                  <a:pt x="4" y="5"/>
                </a:cubicBezTo>
                <a:cubicBezTo>
                  <a:pt x="3" y="5"/>
                  <a:pt x="5" y="6"/>
                  <a:pt x="6" y="6"/>
                </a:cubicBezTo>
                <a:cubicBezTo>
                  <a:pt x="6" y="6"/>
                  <a:pt x="6" y="6"/>
                  <a:pt x="6" y="6"/>
                </a:cubicBezTo>
                <a:cubicBezTo>
                  <a:pt x="5" y="6"/>
                  <a:pt x="5" y="6"/>
                  <a:pt x="5" y="7"/>
                </a:cubicBezTo>
                <a:cubicBezTo>
                  <a:pt x="5" y="7"/>
                  <a:pt x="5" y="7"/>
                  <a:pt x="5" y="6"/>
                </a:cubicBezTo>
                <a:cubicBezTo>
                  <a:pt x="4" y="6"/>
                  <a:pt x="3" y="6"/>
                  <a:pt x="3" y="6"/>
                </a:cubicBezTo>
                <a:cubicBezTo>
                  <a:pt x="2" y="6"/>
                  <a:pt x="2" y="5"/>
                  <a:pt x="2" y="6"/>
                </a:cubicBezTo>
                <a:cubicBezTo>
                  <a:pt x="2" y="6"/>
                  <a:pt x="2" y="6"/>
                  <a:pt x="3" y="7"/>
                </a:cubicBezTo>
                <a:cubicBezTo>
                  <a:pt x="4" y="7"/>
                  <a:pt x="3" y="7"/>
                  <a:pt x="3" y="7"/>
                </a:cubicBezTo>
                <a:cubicBezTo>
                  <a:pt x="2" y="7"/>
                  <a:pt x="3" y="7"/>
                  <a:pt x="3" y="8"/>
                </a:cubicBezTo>
                <a:cubicBezTo>
                  <a:pt x="4" y="8"/>
                  <a:pt x="3" y="7"/>
                  <a:pt x="2" y="7"/>
                </a:cubicBezTo>
                <a:cubicBezTo>
                  <a:pt x="1" y="7"/>
                  <a:pt x="1" y="7"/>
                  <a:pt x="1" y="7"/>
                </a:cubicBezTo>
                <a:cubicBezTo>
                  <a:pt x="1" y="7"/>
                  <a:pt x="1" y="8"/>
                  <a:pt x="0" y="8"/>
                </a:cubicBezTo>
                <a:cubicBezTo>
                  <a:pt x="0" y="8"/>
                  <a:pt x="1" y="8"/>
                  <a:pt x="1" y="8"/>
                </a:cubicBezTo>
                <a:cubicBezTo>
                  <a:pt x="1" y="8"/>
                  <a:pt x="3" y="9"/>
                  <a:pt x="4" y="9"/>
                </a:cubicBezTo>
                <a:cubicBezTo>
                  <a:pt x="5" y="8"/>
                  <a:pt x="8" y="7"/>
                  <a:pt x="9" y="7"/>
                </a:cubicBezTo>
                <a:cubicBezTo>
                  <a:pt x="10" y="8"/>
                  <a:pt x="15" y="8"/>
                  <a:pt x="14" y="9"/>
                </a:cubicBezTo>
                <a:cubicBezTo>
                  <a:pt x="13" y="9"/>
                  <a:pt x="12" y="9"/>
                  <a:pt x="12" y="10"/>
                </a:cubicBezTo>
                <a:cubicBezTo>
                  <a:pt x="11" y="10"/>
                  <a:pt x="10" y="10"/>
                  <a:pt x="10" y="11"/>
                </a:cubicBezTo>
                <a:cubicBezTo>
                  <a:pt x="11" y="11"/>
                  <a:pt x="13" y="11"/>
                  <a:pt x="13" y="11"/>
                </a:cubicBezTo>
                <a:cubicBezTo>
                  <a:pt x="14" y="11"/>
                  <a:pt x="14" y="10"/>
                  <a:pt x="14" y="11"/>
                </a:cubicBezTo>
                <a:cubicBezTo>
                  <a:pt x="14" y="11"/>
                  <a:pt x="13" y="12"/>
                  <a:pt x="13" y="12"/>
                </a:cubicBezTo>
                <a:cubicBezTo>
                  <a:pt x="12" y="12"/>
                  <a:pt x="10" y="12"/>
                  <a:pt x="10" y="12"/>
                </a:cubicBezTo>
                <a:cubicBezTo>
                  <a:pt x="9" y="12"/>
                  <a:pt x="9" y="12"/>
                  <a:pt x="9" y="12"/>
                </a:cubicBezTo>
                <a:cubicBezTo>
                  <a:pt x="9" y="11"/>
                  <a:pt x="9" y="11"/>
                  <a:pt x="9" y="12"/>
                </a:cubicBezTo>
                <a:cubicBezTo>
                  <a:pt x="8" y="12"/>
                  <a:pt x="8" y="12"/>
                  <a:pt x="8" y="12"/>
                </a:cubicBezTo>
                <a:cubicBezTo>
                  <a:pt x="8" y="12"/>
                  <a:pt x="7" y="12"/>
                  <a:pt x="7" y="12"/>
                </a:cubicBezTo>
                <a:cubicBezTo>
                  <a:pt x="7" y="13"/>
                  <a:pt x="7" y="12"/>
                  <a:pt x="7" y="12"/>
                </a:cubicBezTo>
                <a:cubicBezTo>
                  <a:pt x="7" y="12"/>
                  <a:pt x="7" y="12"/>
                  <a:pt x="7" y="12"/>
                </a:cubicBezTo>
                <a:cubicBezTo>
                  <a:pt x="6" y="12"/>
                  <a:pt x="6" y="13"/>
                  <a:pt x="6" y="12"/>
                </a:cubicBezTo>
                <a:cubicBezTo>
                  <a:pt x="6" y="12"/>
                  <a:pt x="5" y="12"/>
                  <a:pt x="5" y="13"/>
                </a:cubicBezTo>
                <a:cubicBezTo>
                  <a:pt x="5" y="13"/>
                  <a:pt x="4" y="13"/>
                  <a:pt x="4" y="13"/>
                </a:cubicBezTo>
                <a:cubicBezTo>
                  <a:pt x="3" y="12"/>
                  <a:pt x="3" y="13"/>
                  <a:pt x="3" y="13"/>
                </a:cubicBezTo>
                <a:cubicBezTo>
                  <a:pt x="3" y="13"/>
                  <a:pt x="2" y="13"/>
                  <a:pt x="3" y="13"/>
                </a:cubicBezTo>
                <a:cubicBezTo>
                  <a:pt x="3" y="14"/>
                  <a:pt x="3" y="14"/>
                  <a:pt x="5" y="14"/>
                </a:cubicBezTo>
                <a:cubicBezTo>
                  <a:pt x="7" y="14"/>
                  <a:pt x="12" y="14"/>
                  <a:pt x="12" y="14"/>
                </a:cubicBezTo>
                <a:cubicBezTo>
                  <a:pt x="11" y="14"/>
                  <a:pt x="11" y="15"/>
                  <a:pt x="11" y="15"/>
                </a:cubicBezTo>
                <a:cubicBezTo>
                  <a:pt x="11" y="15"/>
                  <a:pt x="12" y="15"/>
                  <a:pt x="12" y="16"/>
                </a:cubicBezTo>
                <a:cubicBezTo>
                  <a:pt x="12" y="16"/>
                  <a:pt x="12" y="17"/>
                  <a:pt x="12" y="16"/>
                </a:cubicBezTo>
                <a:cubicBezTo>
                  <a:pt x="13" y="16"/>
                  <a:pt x="14" y="15"/>
                  <a:pt x="13" y="16"/>
                </a:cubicBezTo>
                <a:cubicBezTo>
                  <a:pt x="13" y="17"/>
                  <a:pt x="13" y="17"/>
                  <a:pt x="13" y="17"/>
                </a:cubicBezTo>
                <a:cubicBezTo>
                  <a:pt x="13" y="17"/>
                  <a:pt x="12" y="17"/>
                  <a:pt x="13" y="17"/>
                </a:cubicBezTo>
                <a:cubicBezTo>
                  <a:pt x="13" y="17"/>
                  <a:pt x="14" y="17"/>
                  <a:pt x="14" y="17"/>
                </a:cubicBezTo>
                <a:cubicBezTo>
                  <a:pt x="13" y="18"/>
                  <a:pt x="13" y="18"/>
                  <a:pt x="13" y="18"/>
                </a:cubicBezTo>
                <a:cubicBezTo>
                  <a:pt x="13" y="18"/>
                  <a:pt x="14" y="18"/>
                  <a:pt x="13" y="19"/>
                </a:cubicBezTo>
                <a:cubicBezTo>
                  <a:pt x="12" y="19"/>
                  <a:pt x="10" y="20"/>
                  <a:pt x="10" y="20"/>
                </a:cubicBezTo>
                <a:cubicBezTo>
                  <a:pt x="10" y="20"/>
                  <a:pt x="9" y="19"/>
                  <a:pt x="9" y="20"/>
                </a:cubicBezTo>
                <a:cubicBezTo>
                  <a:pt x="9" y="21"/>
                  <a:pt x="9" y="21"/>
                  <a:pt x="9" y="21"/>
                </a:cubicBezTo>
                <a:cubicBezTo>
                  <a:pt x="10" y="21"/>
                  <a:pt x="19" y="21"/>
                  <a:pt x="19" y="21"/>
                </a:cubicBezTo>
                <a:cubicBezTo>
                  <a:pt x="19" y="21"/>
                  <a:pt x="19" y="21"/>
                  <a:pt x="19" y="21"/>
                </a:cubicBezTo>
                <a:cubicBezTo>
                  <a:pt x="19" y="22"/>
                  <a:pt x="19" y="22"/>
                  <a:pt x="19" y="22"/>
                </a:cubicBezTo>
                <a:cubicBezTo>
                  <a:pt x="20" y="22"/>
                  <a:pt x="20" y="22"/>
                  <a:pt x="20" y="22"/>
                </a:cubicBezTo>
                <a:cubicBezTo>
                  <a:pt x="20" y="22"/>
                  <a:pt x="20" y="23"/>
                  <a:pt x="21" y="23"/>
                </a:cubicBezTo>
                <a:cubicBezTo>
                  <a:pt x="21" y="23"/>
                  <a:pt x="28" y="25"/>
                  <a:pt x="29" y="25"/>
                </a:cubicBezTo>
                <a:cubicBezTo>
                  <a:pt x="30" y="24"/>
                  <a:pt x="32" y="24"/>
                  <a:pt x="32" y="24"/>
                </a:cubicBezTo>
                <a:cubicBezTo>
                  <a:pt x="33" y="23"/>
                  <a:pt x="33" y="22"/>
                  <a:pt x="34" y="22"/>
                </a:cubicBezTo>
                <a:cubicBezTo>
                  <a:pt x="36" y="22"/>
                  <a:pt x="38" y="22"/>
                  <a:pt x="40" y="20"/>
                </a:cubicBezTo>
                <a:cubicBezTo>
                  <a:pt x="42" y="19"/>
                  <a:pt x="44" y="18"/>
                  <a:pt x="45" y="1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8" name="TextBox 1087"/>
          <p:cNvSpPr txBox="1"/>
          <p:nvPr/>
        </p:nvSpPr>
        <p:spPr>
          <a:xfrm>
            <a:off x="4906094" y="3339365"/>
            <a:ext cx="1364731" cy="365760"/>
          </a:xfrm>
          <a:prstGeom prst="rect">
            <a:avLst/>
          </a:prstGeom>
          <a:solidFill>
            <a:srgbClr val="00192E">
              <a:alpha val="81961"/>
            </a:srgb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SWITZERLAND</a:t>
            </a:r>
          </a:p>
        </p:txBody>
      </p:sp>
      <p:sp>
        <p:nvSpPr>
          <p:cNvPr id="1089" name="TextBox 1088"/>
          <p:cNvSpPr txBox="1"/>
          <p:nvPr/>
        </p:nvSpPr>
        <p:spPr>
          <a:xfrm>
            <a:off x="5370644" y="2711017"/>
            <a:ext cx="1186085" cy="365760"/>
          </a:xfrm>
          <a:prstGeom prst="rect">
            <a:avLst/>
          </a:prstGeom>
          <a:solidFill>
            <a:srgbClr val="00192E">
              <a:alpha val="81961"/>
            </a:srgb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GERMANY</a:t>
            </a:r>
          </a:p>
        </p:txBody>
      </p:sp>
      <p:sp>
        <p:nvSpPr>
          <p:cNvPr id="1090" name="TextBox 1089"/>
          <p:cNvSpPr txBox="1"/>
          <p:nvPr/>
        </p:nvSpPr>
        <p:spPr>
          <a:xfrm>
            <a:off x="5665515" y="2104015"/>
            <a:ext cx="1191910" cy="365760"/>
          </a:xfrm>
          <a:prstGeom prst="rect">
            <a:avLst/>
          </a:prstGeom>
          <a:solidFill>
            <a:srgbClr val="00192E">
              <a:alpha val="81961"/>
            </a:srgb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NORDICS</a:t>
            </a:r>
          </a:p>
        </p:txBody>
      </p:sp>
      <p:sp>
        <p:nvSpPr>
          <p:cNvPr id="1091" name="TextBox 1090"/>
          <p:cNvSpPr txBox="1"/>
          <p:nvPr/>
        </p:nvSpPr>
        <p:spPr>
          <a:xfrm>
            <a:off x="6661584" y="5110030"/>
            <a:ext cx="1138327" cy="365760"/>
          </a:xfrm>
          <a:prstGeom prst="rect">
            <a:avLst/>
          </a:prstGeom>
          <a:solidFill>
            <a:schemeClr val="tx2">
              <a:alpha val="82000"/>
            </a:scheme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AUSTRALIA</a:t>
            </a:r>
          </a:p>
        </p:txBody>
      </p:sp>
      <p:grpSp>
        <p:nvGrpSpPr>
          <p:cNvPr id="10" name="Group 8"/>
          <p:cNvGrpSpPr/>
          <p:nvPr/>
        </p:nvGrpSpPr>
        <p:grpSpPr>
          <a:xfrm>
            <a:off x="2886891" y="6028029"/>
            <a:ext cx="4062549" cy="276999"/>
            <a:chOff x="6462408" y="2028182"/>
            <a:chExt cx="6028424" cy="411038"/>
          </a:xfrm>
        </p:grpSpPr>
        <p:sp>
          <p:nvSpPr>
            <p:cNvPr id="6" name="Rectangle 5"/>
            <p:cNvSpPr/>
            <p:nvPr/>
          </p:nvSpPr>
          <p:spPr>
            <a:xfrm>
              <a:off x="6781029" y="2031995"/>
              <a:ext cx="3875565" cy="405012"/>
            </a:xfrm>
            <a:prstGeom prst="rect">
              <a:avLst/>
            </a:prstGeom>
            <a:solidFill>
              <a:srgbClr val="FFFFFF">
                <a:alpha val="64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nvGrpSpPr>
            <p:cNvPr id="11" name="Group 3"/>
            <p:cNvGrpSpPr/>
            <p:nvPr/>
          </p:nvGrpSpPr>
          <p:grpSpPr>
            <a:xfrm>
              <a:off x="6462408" y="2028182"/>
              <a:ext cx="6028424" cy="411038"/>
              <a:chOff x="6278193" y="2065555"/>
              <a:chExt cx="7550242" cy="514801"/>
            </a:xfrm>
          </p:grpSpPr>
          <p:sp>
            <p:nvSpPr>
              <p:cNvPr id="2" name="Rectangle 1"/>
              <p:cNvSpPr/>
              <p:nvPr/>
            </p:nvSpPr>
            <p:spPr>
              <a:xfrm>
                <a:off x="6278193" y="2174085"/>
                <a:ext cx="858916" cy="263036"/>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 name="TextBox 2"/>
              <p:cNvSpPr txBox="1"/>
              <p:nvPr/>
            </p:nvSpPr>
            <p:spPr>
              <a:xfrm>
                <a:off x="7096603" y="2065555"/>
                <a:ext cx="6731832" cy="514801"/>
              </a:xfrm>
              <a:prstGeom prst="rect">
                <a:avLst/>
              </a:prstGeom>
              <a:noFill/>
            </p:spPr>
            <p:txBody>
              <a:bodyPr wrap="square" rtlCol="0">
                <a:spAutoFit/>
              </a:bodyPr>
              <a:lstStyle/>
              <a:p>
                <a:pPr>
                  <a:spcBef>
                    <a:spcPts val="800"/>
                  </a:spcBef>
                </a:pPr>
                <a:r>
                  <a:rPr lang="en-US" sz="1200" b="1" dirty="0" smtClean="0">
                    <a:solidFill>
                      <a:srgbClr val="00192E"/>
                    </a:solidFill>
                  </a:rPr>
                  <a:t>Active                    Inactive/Emerging</a:t>
                </a:r>
              </a:p>
            </p:txBody>
          </p:sp>
          <p:sp>
            <p:nvSpPr>
              <p:cNvPr id="1086" name="Rectangle 1085"/>
              <p:cNvSpPr/>
              <p:nvPr/>
            </p:nvSpPr>
            <p:spPr>
              <a:xfrm>
                <a:off x="8681644" y="2174085"/>
                <a:ext cx="859630" cy="291471"/>
              </a:xfrm>
              <a:prstGeom prst="rect">
                <a:avLst/>
              </a:prstGeom>
              <a:solidFill>
                <a:srgbClr val="00192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sp>
        <p:nvSpPr>
          <p:cNvPr id="1087" name="Rectangle 1086"/>
          <p:cNvSpPr/>
          <p:nvPr/>
        </p:nvSpPr>
        <p:spPr>
          <a:xfrm>
            <a:off x="0" y="6525585"/>
            <a:ext cx="9144000" cy="338554"/>
          </a:xfrm>
          <a:prstGeom prst="rect">
            <a:avLst/>
          </a:prstGeom>
        </p:spPr>
        <p:txBody>
          <a:bodyPr wrap="square">
            <a:spAutoFit/>
          </a:bodyPr>
          <a:lstStyle/>
          <a:p>
            <a:r>
              <a:rPr lang="en-US" sz="800" dirty="0" smtClean="0">
                <a:solidFill>
                  <a:schemeClr val="tx2"/>
                </a:solidFill>
              </a:rPr>
              <a:t>Source: Willis Towers Watson 2016 Global Pension Asset Study</a:t>
            </a:r>
          </a:p>
          <a:p>
            <a:r>
              <a:rPr lang="en-US" sz="800" dirty="0" smtClean="0">
                <a:solidFill>
                  <a:schemeClr val="tx2"/>
                </a:solidFill>
              </a:rPr>
              <a:t>Nordics data is from Organisation for Economic Co-operation and Development (OECD) 2007.</a:t>
            </a:r>
          </a:p>
        </p:txBody>
      </p:sp>
      <p:sp>
        <p:nvSpPr>
          <p:cNvPr id="1106" name="TextBox 1105"/>
          <p:cNvSpPr txBox="1"/>
          <p:nvPr/>
        </p:nvSpPr>
        <p:spPr>
          <a:xfrm>
            <a:off x="1621444" y="3382793"/>
            <a:ext cx="1009270" cy="365760"/>
          </a:xfrm>
          <a:prstGeom prst="rect">
            <a:avLst/>
          </a:prstGeom>
          <a:solidFill>
            <a:schemeClr val="bg2">
              <a:alpha val="82000"/>
            </a:scheme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USA</a:t>
            </a:r>
          </a:p>
        </p:txBody>
      </p:sp>
      <p:sp>
        <p:nvSpPr>
          <p:cNvPr id="1107" name="TextBox 1106"/>
          <p:cNvSpPr txBox="1"/>
          <p:nvPr/>
        </p:nvSpPr>
        <p:spPr>
          <a:xfrm>
            <a:off x="1445022" y="2130781"/>
            <a:ext cx="1191910" cy="365760"/>
          </a:xfrm>
          <a:prstGeom prst="rect">
            <a:avLst/>
          </a:prstGeom>
          <a:solidFill>
            <a:schemeClr val="bg2">
              <a:alpha val="82000"/>
            </a:scheme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CANADA</a:t>
            </a:r>
          </a:p>
        </p:txBody>
      </p:sp>
      <p:sp>
        <p:nvSpPr>
          <p:cNvPr id="1109" name="TextBox 1108"/>
          <p:cNvSpPr txBox="1"/>
          <p:nvPr/>
        </p:nvSpPr>
        <p:spPr>
          <a:xfrm>
            <a:off x="4414633" y="1534931"/>
            <a:ext cx="1604353" cy="365760"/>
          </a:xfrm>
          <a:prstGeom prst="rect">
            <a:avLst/>
          </a:prstGeom>
          <a:solidFill>
            <a:schemeClr val="bg2">
              <a:alpha val="82000"/>
            </a:scheme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NETHERLANDS</a:t>
            </a:r>
          </a:p>
        </p:txBody>
      </p:sp>
      <p:sp>
        <p:nvSpPr>
          <p:cNvPr id="1108" name="TextBox 1107"/>
          <p:cNvSpPr txBox="1"/>
          <p:nvPr/>
        </p:nvSpPr>
        <p:spPr>
          <a:xfrm>
            <a:off x="3224956" y="2734014"/>
            <a:ext cx="652563" cy="365760"/>
          </a:xfrm>
          <a:prstGeom prst="rect">
            <a:avLst/>
          </a:prstGeom>
          <a:solidFill>
            <a:schemeClr val="bg2">
              <a:alpha val="82000"/>
            </a:scheme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UK</a:t>
            </a:r>
          </a:p>
        </p:txBody>
      </p:sp>
      <p:pic>
        <p:nvPicPr>
          <p:cNvPr id="12" name="Picture 2"/>
          <p:cNvPicPr>
            <a:picLocks noChangeAspect="1" noChangeArrowheads="1"/>
          </p:cNvPicPr>
          <p:nvPr/>
        </p:nvPicPr>
        <p:blipFill>
          <a:blip r:embed="rId3" cstate="print"/>
          <a:srcRect/>
          <a:stretch>
            <a:fillRect/>
          </a:stretch>
        </p:blipFill>
        <p:spPr bwMode="auto">
          <a:xfrm>
            <a:off x="520521" y="3103998"/>
            <a:ext cx="1371600" cy="1371600"/>
          </a:xfrm>
          <a:prstGeom prst="rect">
            <a:avLst/>
          </a:prstGeom>
          <a:noFill/>
          <a:ln w="9525">
            <a:noFill/>
            <a:miter lim="800000"/>
            <a:headEnd/>
            <a:tailEnd/>
          </a:ln>
          <a:effectLst/>
        </p:spPr>
      </p:pic>
      <p:pic>
        <p:nvPicPr>
          <p:cNvPr id="67" name="Picture 3"/>
          <p:cNvPicPr>
            <a:picLocks noChangeAspect="1" noChangeArrowheads="1"/>
          </p:cNvPicPr>
          <p:nvPr/>
        </p:nvPicPr>
        <p:blipFill>
          <a:blip r:embed="rId4" cstate="print"/>
          <a:srcRect/>
          <a:stretch>
            <a:fillRect/>
          </a:stretch>
        </p:blipFill>
        <p:spPr bwMode="auto">
          <a:xfrm>
            <a:off x="636970" y="1815256"/>
            <a:ext cx="969963" cy="963613"/>
          </a:xfrm>
          <a:prstGeom prst="rect">
            <a:avLst/>
          </a:prstGeom>
          <a:noFill/>
          <a:ln w="9525">
            <a:noFill/>
            <a:miter lim="800000"/>
            <a:headEnd/>
            <a:tailEnd/>
          </a:ln>
          <a:effectLst/>
        </p:spPr>
      </p:pic>
      <p:pic>
        <p:nvPicPr>
          <p:cNvPr id="68" name="Picture 4"/>
          <p:cNvPicPr>
            <a:picLocks noChangeAspect="1" noChangeArrowheads="1"/>
          </p:cNvPicPr>
          <p:nvPr/>
        </p:nvPicPr>
        <p:blipFill>
          <a:blip r:embed="rId5" cstate="print"/>
          <a:srcRect/>
          <a:stretch>
            <a:fillRect/>
          </a:stretch>
        </p:blipFill>
        <p:spPr bwMode="auto">
          <a:xfrm>
            <a:off x="2897931" y="1746531"/>
            <a:ext cx="1079500" cy="1079500"/>
          </a:xfrm>
          <a:prstGeom prst="rect">
            <a:avLst/>
          </a:prstGeom>
          <a:noFill/>
          <a:ln w="9525">
            <a:noFill/>
            <a:miter lim="800000"/>
            <a:headEnd/>
            <a:tailEnd/>
          </a:ln>
          <a:effectLst/>
        </p:spPr>
      </p:pic>
      <p:pic>
        <p:nvPicPr>
          <p:cNvPr id="69" name="Picture 5"/>
          <p:cNvPicPr>
            <a:picLocks noChangeAspect="1" noChangeArrowheads="1"/>
          </p:cNvPicPr>
          <p:nvPr/>
        </p:nvPicPr>
        <p:blipFill>
          <a:blip r:embed="rId6" cstate="print"/>
          <a:srcRect/>
          <a:stretch>
            <a:fillRect/>
          </a:stretch>
        </p:blipFill>
        <p:spPr bwMode="auto">
          <a:xfrm>
            <a:off x="3672827" y="1240388"/>
            <a:ext cx="884237" cy="884237"/>
          </a:xfrm>
          <a:prstGeom prst="rect">
            <a:avLst/>
          </a:prstGeom>
          <a:noFill/>
          <a:ln w="9525">
            <a:noFill/>
            <a:miter lim="800000"/>
            <a:headEnd/>
            <a:tailEnd/>
          </a:ln>
          <a:effectLst/>
        </p:spPr>
      </p:pic>
      <p:pic>
        <p:nvPicPr>
          <p:cNvPr id="70" name="Picture 6"/>
          <p:cNvPicPr>
            <a:picLocks noChangeAspect="1" noChangeArrowheads="1"/>
          </p:cNvPicPr>
          <p:nvPr/>
        </p:nvPicPr>
        <p:blipFill>
          <a:blip r:embed="rId7" cstate="print"/>
          <a:srcRect/>
          <a:stretch>
            <a:fillRect/>
          </a:stretch>
        </p:blipFill>
        <p:spPr bwMode="auto">
          <a:xfrm>
            <a:off x="5154862" y="1975553"/>
            <a:ext cx="603250" cy="603250"/>
          </a:xfrm>
          <a:prstGeom prst="rect">
            <a:avLst/>
          </a:prstGeom>
          <a:noFill/>
          <a:ln w="9525">
            <a:noFill/>
            <a:miter lim="800000"/>
            <a:headEnd/>
            <a:tailEnd/>
          </a:ln>
          <a:effectLst/>
        </p:spPr>
      </p:pic>
      <p:pic>
        <p:nvPicPr>
          <p:cNvPr id="71" name="Picture 7"/>
          <p:cNvPicPr>
            <a:picLocks noChangeAspect="1" noChangeArrowheads="1"/>
          </p:cNvPicPr>
          <p:nvPr/>
        </p:nvPicPr>
        <p:blipFill>
          <a:blip r:embed="rId8" cstate="print"/>
          <a:srcRect/>
          <a:stretch>
            <a:fillRect/>
          </a:stretch>
        </p:blipFill>
        <p:spPr bwMode="auto">
          <a:xfrm>
            <a:off x="4260323" y="3141827"/>
            <a:ext cx="744537" cy="744537"/>
          </a:xfrm>
          <a:prstGeom prst="rect">
            <a:avLst/>
          </a:prstGeom>
          <a:noFill/>
          <a:ln w="9525">
            <a:noFill/>
            <a:miter lim="800000"/>
            <a:headEnd/>
            <a:tailEnd/>
          </a:ln>
          <a:effectLst/>
        </p:spPr>
      </p:pic>
      <p:pic>
        <p:nvPicPr>
          <p:cNvPr id="72" name="Picture 8"/>
          <p:cNvPicPr>
            <a:picLocks noChangeAspect="1" noChangeArrowheads="1"/>
          </p:cNvPicPr>
          <p:nvPr/>
        </p:nvPicPr>
        <p:blipFill>
          <a:blip r:embed="rId9" cstate="print"/>
          <a:srcRect/>
          <a:stretch>
            <a:fillRect/>
          </a:stretch>
        </p:blipFill>
        <p:spPr bwMode="auto">
          <a:xfrm>
            <a:off x="4789788" y="2566549"/>
            <a:ext cx="665163" cy="658813"/>
          </a:xfrm>
          <a:prstGeom prst="rect">
            <a:avLst/>
          </a:prstGeom>
          <a:noFill/>
          <a:ln w="9525">
            <a:noFill/>
            <a:miter lim="800000"/>
            <a:headEnd/>
            <a:tailEnd/>
          </a:ln>
          <a:effectLst/>
        </p:spPr>
      </p:pic>
      <p:pic>
        <p:nvPicPr>
          <p:cNvPr id="73" name="Picture 9"/>
          <p:cNvPicPr>
            <a:picLocks noChangeAspect="1" noChangeArrowheads="1"/>
          </p:cNvPicPr>
          <p:nvPr/>
        </p:nvPicPr>
        <p:blipFill>
          <a:blip r:embed="rId10" cstate="print"/>
          <a:srcRect/>
          <a:stretch>
            <a:fillRect/>
          </a:stretch>
        </p:blipFill>
        <p:spPr bwMode="auto">
          <a:xfrm>
            <a:off x="6179270" y="5004720"/>
            <a:ext cx="573087" cy="573087"/>
          </a:xfrm>
          <a:prstGeom prst="rect">
            <a:avLst/>
          </a:prstGeom>
          <a:noFill/>
          <a:ln w="9525">
            <a:noFill/>
            <a:miter lim="800000"/>
            <a:headEnd/>
            <a:tailEnd/>
          </a:ln>
          <a:effectLst/>
        </p:spPr>
      </p:pic>
      <p:sp>
        <p:nvSpPr>
          <p:cNvPr id="1098" name="TextBox 1097"/>
          <p:cNvSpPr txBox="1"/>
          <p:nvPr/>
        </p:nvSpPr>
        <p:spPr>
          <a:xfrm>
            <a:off x="9144000" y="0"/>
            <a:ext cx="1166648" cy="461665"/>
          </a:xfrm>
          <a:prstGeom prst="rect">
            <a:avLst/>
          </a:prstGeom>
          <a:noFill/>
        </p:spPr>
        <p:txBody>
          <a:bodyPr wrap="square" rtlCol="0">
            <a:spAutoFit/>
          </a:bodyPr>
          <a:lstStyle/>
          <a:p>
            <a:r>
              <a:rPr lang="en-US" sz="1200" dirty="0" smtClean="0">
                <a:solidFill>
                  <a:schemeClr val="bg1"/>
                </a:solidFill>
              </a:rPr>
              <a:t>957 = GER</a:t>
            </a:r>
          </a:p>
          <a:p>
            <a:r>
              <a:rPr lang="en-US" sz="1200" dirty="0" smtClean="0">
                <a:solidFill>
                  <a:schemeClr val="bg1"/>
                </a:solidFill>
              </a:rPr>
              <a:t>864 = SWITZ</a:t>
            </a:r>
          </a:p>
        </p:txBody>
      </p:sp>
    </p:spTree>
    <p:extLst>
      <p:ext uri="{BB962C8B-B14F-4D97-AF65-F5344CB8AC3E}">
        <p14:creationId xmlns:p14="http://schemas.microsoft.com/office/powerpoint/2010/main" val="187260713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0" fill="hold" nodeType="withEffect">
                                  <p:stCondLst>
                                    <p:cond delay="0"/>
                                  </p:stCondLst>
                                  <p:childTnLst>
                                    <p:set>
                                      <p:cBhvr>
                                        <p:cTn id="11" dur="1" fill="hold">
                                          <p:stCondLst>
                                            <p:cond delay="0"/>
                                          </p:stCondLst>
                                        </p:cTn>
                                        <p:tgtEl>
                                          <p:spTgt spid="67"/>
                                        </p:tgtEl>
                                        <p:attrNameLst>
                                          <p:attrName>style.visibility</p:attrName>
                                        </p:attrNameLst>
                                      </p:cBhvr>
                                      <p:to>
                                        <p:strVal val="visible"/>
                                      </p:to>
                                    </p:set>
                                    <p:anim calcmode="lin" valueType="num">
                                      <p:cBhvr>
                                        <p:cTn id="12" dur="500" fill="hold"/>
                                        <p:tgtEl>
                                          <p:spTgt spid="67"/>
                                        </p:tgtEl>
                                        <p:attrNameLst>
                                          <p:attrName>ppt_w</p:attrName>
                                        </p:attrNameLst>
                                      </p:cBhvr>
                                      <p:tavLst>
                                        <p:tav tm="0">
                                          <p:val>
                                            <p:fltVal val="0"/>
                                          </p:val>
                                        </p:tav>
                                        <p:tav tm="100000">
                                          <p:val>
                                            <p:strVal val="#ppt_w"/>
                                          </p:val>
                                        </p:tav>
                                      </p:tavLst>
                                    </p:anim>
                                    <p:anim calcmode="lin" valueType="num">
                                      <p:cBhvr>
                                        <p:cTn id="13" dur="500" fill="hold"/>
                                        <p:tgtEl>
                                          <p:spTgt spid="67"/>
                                        </p:tgtEl>
                                        <p:attrNameLst>
                                          <p:attrName>ppt_h</p:attrName>
                                        </p:attrNameLst>
                                      </p:cBhvr>
                                      <p:tavLst>
                                        <p:tav tm="0">
                                          <p:val>
                                            <p:fltVal val="0"/>
                                          </p:val>
                                        </p:tav>
                                        <p:tav tm="100000">
                                          <p:val>
                                            <p:strVal val="#ppt_h"/>
                                          </p:val>
                                        </p:tav>
                                      </p:tavLst>
                                    </p:anim>
                                    <p:animEffect transition="in" filter="fade">
                                      <p:cBhvr>
                                        <p:cTn id="14" dur="500"/>
                                        <p:tgtEl>
                                          <p:spTgt spid="67"/>
                                        </p:tgtEl>
                                      </p:cBhvr>
                                    </p:animEffect>
                                  </p:childTnLst>
                                </p:cTn>
                              </p:par>
                              <p:par>
                                <p:cTn id="15" presetID="53" presetClass="entr" presetSubtype="0" fill="hold" nodeType="withEffect">
                                  <p:stCondLst>
                                    <p:cond delay="0"/>
                                  </p:stCondLst>
                                  <p:childTnLst>
                                    <p:set>
                                      <p:cBhvr>
                                        <p:cTn id="16" dur="1" fill="hold">
                                          <p:stCondLst>
                                            <p:cond delay="0"/>
                                          </p:stCondLst>
                                        </p:cTn>
                                        <p:tgtEl>
                                          <p:spTgt spid="68"/>
                                        </p:tgtEl>
                                        <p:attrNameLst>
                                          <p:attrName>style.visibility</p:attrName>
                                        </p:attrNameLst>
                                      </p:cBhvr>
                                      <p:to>
                                        <p:strVal val="visible"/>
                                      </p:to>
                                    </p:set>
                                    <p:anim calcmode="lin" valueType="num">
                                      <p:cBhvr>
                                        <p:cTn id="17" dur="500" fill="hold"/>
                                        <p:tgtEl>
                                          <p:spTgt spid="68"/>
                                        </p:tgtEl>
                                        <p:attrNameLst>
                                          <p:attrName>ppt_w</p:attrName>
                                        </p:attrNameLst>
                                      </p:cBhvr>
                                      <p:tavLst>
                                        <p:tav tm="0">
                                          <p:val>
                                            <p:fltVal val="0"/>
                                          </p:val>
                                        </p:tav>
                                        <p:tav tm="100000">
                                          <p:val>
                                            <p:strVal val="#ppt_w"/>
                                          </p:val>
                                        </p:tav>
                                      </p:tavLst>
                                    </p:anim>
                                    <p:anim calcmode="lin" valueType="num">
                                      <p:cBhvr>
                                        <p:cTn id="18" dur="500" fill="hold"/>
                                        <p:tgtEl>
                                          <p:spTgt spid="68"/>
                                        </p:tgtEl>
                                        <p:attrNameLst>
                                          <p:attrName>ppt_h</p:attrName>
                                        </p:attrNameLst>
                                      </p:cBhvr>
                                      <p:tavLst>
                                        <p:tav tm="0">
                                          <p:val>
                                            <p:fltVal val="0"/>
                                          </p:val>
                                        </p:tav>
                                        <p:tav tm="100000">
                                          <p:val>
                                            <p:strVal val="#ppt_h"/>
                                          </p:val>
                                        </p:tav>
                                      </p:tavLst>
                                    </p:anim>
                                    <p:animEffect transition="in" filter="fade">
                                      <p:cBhvr>
                                        <p:cTn id="19" dur="500"/>
                                        <p:tgtEl>
                                          <p:spTgt spid="68"/>
                                        </p:tgtEl>
                                      </p:cBhvr>
                                    </p:animEffect>
                                  </p:childTnLst>
                                </p:cTn>
                              </p:par>
                              <p:par>
                                <p:cTn id="20" presetID="53" presetClass="entr" presetSubtype="0" fill="hold" nodeType="withEffect">
                                  <p:stCondLst>
                                    <p:cond delay="0"/>
                                  </p:stCondLst>
                                  <p:childTnLst>
                                    <p:set>
                                      <p:cBhvr>
                                        <p:cTn id="21" dur="1" fill="hold">
                                          <p:stCondLst>
                                            <p:cond delay="0"/>
                                          </p:stCondLst>
                                        </p:cTn>
                                        <p:tgtEl>
                                          <p:spTgt spid="69"/>
                                        </p:tgtEl>
                                        <p:attrNameLst>
                                          <p:attrName>style.visibility</p:attrName>
                                        </p:attrNameLst>
                                      </p:cBhvr>
                                      <p:to>
                                        <p:strVal val="visible"/>
                                      </p:to>
                                    </p:set>
                                    <p:anim calcmode="lin" valueType="num">
                                      <p:cBhvr>
                                        <p:cTn id="22" dur="500" fill="hold"/>
                                        <p:tgtEl>
                                          <p:spTgt spid="69"/>
                                        </p:tgtEl>
                                        <p:attrNameLst>
                                          <p:attrName>ppt_w</p:attrName>
                                        </p:attrNameLst>
                                      </p:cBhvr>
                                      <p:tavLst>
                                        <p:tav tm="0">
                                          <p:val>
                                            <p:fltVal val="0"/>
                                          </p:val>
                                        </p:tav>
                                        <p:tav tm="100000">
                                          <p:val>
                                            <p:strVal val="#ppt_w"/>
                                          </p:val>
                                        </p:tav>
                                      </p:tavLst>
                                    </p:anim>
                                    <p:anim calcmode="lin" valueType="num">
                                      <p:cBhvr>
                                        <p:cTn id="23" dur="500" fill="hold"/>
                                        <p:tgtEl>
                                          <p:spTgt spid="69"/>
                                        </p:tgtEl>
                                        <p:attrNameLst>
                                          <p:attrName>ppt_h</p:attrName>
                                        </p:attrNameLst>
                                      </p:cBhvr>
                                      <p:tavLst>
                                        <p:tav tm="0">
                                          <p:val>
                                            <p:fltVal val="0"/>
                                          </p:val>
                                        </p:tav>
                                        <p:tav tm="100000">
                                          <p:val>
                                            <p:strVal val="#ppt_h"/>
                                          </p:val>
                                        </p:tav>
                                      </p:tavLst>
                                    </p:anim>
                                    <p:animEffect transition="in" filter="fade">
                                      <p:cBhvr>
                                        <p:cTn id="24" dur="500"/>
                                        <p:tgtEl>
                                          <p:spTgt spid="69"/>
                                        </p:tgtEl>
                                      </p:cBhvr>
                                    </p:animEffect>
                                  </p:childTnLst>
                                </p:cTn>
                              </p:par>
                            </p:childTnLst>
                          </p:cTn>
                        </p:par>
                      </p:childTnLst>
                    </p:cTn>
                  </p:par>
                  <p:par>
                    <p:cTn id="25" fill="hold">
                      <p:stCondLst>
                        <p:cond delay="indefinite"/>
                      </p:stCondLst>
                      <p:childTnLst>
                        <p:par>
                          <p:cTn id="26" fill="hold">
                            <p:stCondLst>
                              <p:cond delay="0"/>
                            </p:stCondLst>
                            <p:childTnLst>
                              <p:par>
                                <p:cTn id="27" presetID="27" presetClass="emph" presetSubtype="0" repeatCount="2000" fill="hold" grpId="0" nodeType="clickEffect">
                                  <p:stCondLst>
                                    <p:cond delay="0"/>
                                  </p:stCondLst>
                                  <p:childTnLst>
                                    <p:animClr clrSpc="rgb" dir="cw">
                                      <p:cBhvr override="childStyle">
                                        <p:cTn id="28" dur="250" autoRev="1" fill="hold"/>
                                        <p:tgtEl>
                                          <p:spTgt spid="233"/>
                                        </p:tgtEl>
                                        <p:attrNameLst>
                                          <p:attrName>style.color</p:attrName>
                                        </p:attrNameLst>
                                      </p:cBhvr>
                                      <p:to>
                                        <a:srgbClr val="002247"/>
                                      </p:to>
                                    </p:animClr>
                                    <p:animClr clrSpc="rgb" dir="cw">
                                      <p:cBhvr>
                                        <p:cTn id="29" dur="250" autoRev="1" fill="hold"/>
                                        <p:tgtEl>
                                          <p:spTgt spid="233"/>
                                        </p:tgtEl>
                                        <p:attrNameLst>
                                          <p:attrName>fillcolor</p:attrName>
                                        </p:attrNameLst>
                                      </p:cBhvr>
                                      <p:to>
                                        <a:srgbClr val="002247"/>
                                      </p:to>
                                    </p:animClr>
                                    <p:set>
                                      <p:cBhvr>
                                        <p:cTn id="30" dur="250" autoRev="1" fill="hold"/>
                                        <p:tgtEl>
                                          <p:spTgt spid="233"/>
                                        </p:tgtEl>
                                        <p:attrNameLst>
                                          <p:attrName>fill.type</p:attrName>
                                        </p:attrNameLst>
                                      </p:cBhvr>
                                      <p:to>
                                        <p:strVal val="solid"/>
                                      </p:to>
                                    </p:set>
                                    <p:set>
                                      <p:cBhvr>
                                        <p:cTn id="31" dur="250" autoRev="1" fill="hold"/>
                                        <p:tgtEl>
                                          <p:spTgt spid="233"/>
                                        </p:tgtEl>
                                        <p:attrNameLst>
                                          <p:attrName>fill.on</p:attrName>
                                        </p:attrNameLst>
                                      </p:cBhvr>
                                      <p:to>
                                        <p:strVal val="true"/>
                                      </p:to>
                                    </p:set>
                                  </p:childTnLst>
                                </p:cTn>
                              </p:par>
                              <p:par>
                                <p:cTn id="32" presetID="53" presetClass="entr" presetSubtype="0" fill="hold" nodeType="withEffect">
                                  <p:stCondLst>
                                    <p:cond delay="0"/>
                                  </p:stCondLst>
                                  <p:childTnLst>
                                    <p:set>
                                      <p:cBhvr>
                                        <p:cTn id="33" dur="1" fill="hold">
                                          <p:stCondLst>
                                            <p:cond delay="0"/>
                                          </p:stCondLst>
                                        </p:cTn>
                                        <p:tgtEl>
                                          <p:spTgt spid="72"/>
                                        </p:tgtEl>
                                        <p:attrNameLst>
                                          <p:attrName>style.visibility</p:attrName>
                                        </p:attrNameLst>
                                      </p:cBhvr>
                                      <p:to>
                                        <p:strVal val="visible"/>
                                      </p:to>
                                    </p:set>
                                    <p:anim calcmode="lin" valueType="num">
                                      <p:cBhvr>
                                        <p:cTn id="34" dur="500" fill="hold"/>
                                        <p:tgtEl>
                                          <p:spTgt spid="72"/>
                                        </p:tgtEl>
                                        <p:attrNameLst>
                                          <p:attrName>ppt_w</p:attrName>
                                        </p:attrNameLst>
                                      </p:cBhvr>
                                      <p:tavLst>
                                        <p:tav tm="0">
                                          <p:val>
                                            <p:fltVal val="0"/>
                                          </p:val>
                                        </p:tav>
                                        <p:tav tm="100000">
                                          <p:val>
                                            <p:strVal val="#ppt_w"/>
                                          </p:val>
                                        </p:tav>
                                      </p:tavLst>
                                    </p:anim>
                                    <p:anim calcmode="lin" valueType="num">
                                      <p:cBhvr>
                                        <p:cTn id="35" dur="500" fill="hold"/>
                                        <p:tgtEl>
                                          <p:spTgt spid="72"/>
                                        </p:tgtEl>
                                        <p:attrNameLst>
                                          <p:attrName>ppt_h</p:attrName>
                                        </p:attrNameLst>
                                      </p:cBhvr>
                                      <p:tavLst>
                                        <p:tav tm="0">
                                          <p:val>
                                            <p:fltVal val="0"/>
                                          </p:val>
                                        </p:tav>
                                        <p:tav tm="100000">
                                          <p:val>
                                            <p:strVal val="#ppt_h"/>
                                          </p:val>
                                        </p:tav>
                                      </p:tavLst>
                                    </p:anim>
                                    <p:animEffect transition="in" filter="fade">
                                      <p:cBhvr>
                                        <p:cTn id="36" dur="500"/>
                                        <p:tgtEl>
                                          <p:spTgt spid="72"/>
                                        </p:tgtEl>
                                      </p:cBhvr>
                                    </p:animEffect>
                                  </p:childTnLst>
                                </p:cTn>
                              </p:par>
                              <p:par>
                                <p:cTn id="37" presetID="29" presetClass="entr" presetSubtype="0" fill="hold" grpId="0" nodeType="withEffect">
                                  <p:stCondLst>
                                    <p:cond delay="500"/>
                                  </p:stCondLst>
                                  <p:childTnLst>
                                    <p:set>
                                      <p:cBhvr>
                                        <p:cTn id="38" dur="1" fill="hold">
                                          <p:stCondLst>
                                            <p:cond delay="0"/>
                                          </p:stCondLst>
                                        </p:cTn>
                                        <p:tgtEl>
                                          <p:spTgt spid="1089"/>
                                        </p:tgtEl>
                                        <p:attrNameLst>
                                          <p:attrName>style.visibility</p:attrName>
                                        </p:attrNameLst>
                                      </p:cBhvr>
                                      <p:to>
                                        <p:strVal val="visible"/>
                                      </p:to>
                                    </p:set>
                                    <p:anim calcmode="lin" valueType="num">
                                      <p:cBhvr>
                                        <p:cTn id="39" dur="500" fill="hold"/>
                                        <p:tgtEl>
                                          <p:spTgt spid="1089"/>
                                        </p:tgtEl>
                                        <p:attrNameLst>
                                          <p:attrName>ppt_x</p:attrName>
                                        </p:attrNameLst>
                                      </p:cBhvr>
                                      <p:tavLst>
                                        <p:tav tm="0">
                                          <p:val>
                                            <p:strVal val="#ppt_x-.2"/>
                                          </p:val>
                                        </p:tav>
                                        <p:tav tm="100000">
                                          <p:val>
                                            <p:strVal val="#ppt_x"/>
                                          </p:val>
                                        </p:tav>
                                      </p:tavLst>
                                    </p:anim>
                                    <p:anim calcmode="lin" valueType="num">
                                      <p:cBhvr>
                                        <p:cTn id="40" dur="500" fill="hold"/>
                                        <p:tgtEl>
                                          <p:spTgt spid="1089"/>
                                        </p:tgtEl>
                                        <p:attrNameLst>
                                          <p:attrName>ppt_y</p:attrName>
                                        </p:attrNameLst>
                                      </p:cBhvr>
                                      <p:tavLst>
                                        <p:tav tm="0">
                                          <p:val>
                                            <p:strVal val="#ppt_y"/>
                                          </p:val>
                                        </p:tav>
                                        <p:tav tm="100000">
                                          <p:val>
                                            <p:strVal val="#ppt_y"/>
                                          </p:val>
                                        </p:tav>
                                      </p:tavLst>
                                    </p:anim>
                                    <p:animEffect transition="in" filter="wipe(right)" prLst="gradientSize: 0.1">
                                      <p:cBhvr>
                                        <p:cTn id="41" dur="500"/>
                                        <p:tgtEl>
                                          <p:spTgt spid="1089"/>
                                        </p:tgtEl>
                                      </p:cBhvr>
                                    </p:animEffect>
                                  </p:childTnLst>
                                </p:cTn>
                              </p:par>
                            </p:childTnLst>
                          </p:cTn>
                        </p:par>
                        <p:par>
                          <p:cTn id="42" fill="hold">
                            <p:stCondLst>
                              <p:cond delay="1000"/>
                            </p:stCondLst>
                            <p:childTnLst>
                              <p:par>
                                <p:cTn id="43" presetID="19" presetClass="emph" presetSubtype="0" fill="hold" grpId="1" nodeType="afterEffect">
                                  <p:stCondLst>
                                    <p:cond delay="0"/>
                                  </p:stCondLst>
                                  <p:childTnLst>
                                    <p:animClr clrSpc="rgb" dir="cw">
                                      <p:cBhvr override="childStyle">
                                        <p:cTn id="44" dur="500" fill="hold"/>
                                        <p:tgtEl>
                                          <p:spTgt spid="233"/>
                                        </p:tgtEl>
                                        <p:attrNameLst>
                                          <p:attrName>style.color</p:attrName>
                                        </p:attrNameLst>
                                      </p:cBhvr>
                                      <p:to>
                                        <a:srgbClr val="002247"/>
                                      </p:to>
                                    </p:animClr>
                                    <p:animClr clrSpc="rgb" dir="cw">
                                      <p:cBhvr>
                                        <p:cTn id="45" dur="500" fill="hold"/>
                                        <p:tgtEl>
                                          <p:spTgt spid="233"/>
                                        </p:tgtEl>
                                        <p:attrNameLst>
                                          <p:attrName>fillcolor</p:attrName>
                                        </p:attrNameLst>
                                      </p:cBhvr>
                                      <p:to>
                                        <a:srgbClr val="002247"/>
                                      </p:to>
                                    </p:animClr>
                                    <p:set>
                                      <p:cBhvr>
                                        <p:cTn id="46" dur="500" fill="hold"/>
                                        <p:tgtEl>
                                          <p:spTgt spid="233"/>
                                        </p:tgtEl>
                                        <p:attrNameLst>
                                          <p:attrName>fill.type</p:attrName>
                                        </p:attrNameLst>
                                      </p:cBhvr>
                                      <p:to>
                                        <p:strVal val="solid"/>
                                      </p:to>
                                    </p:set>
                                    <p:set>
                                      <p:cBhvr>
                                        <p:cTn id="47" dur="500" fill="hold"/>
                                        <p:tgtEl>
                                          <p:spTgt spid="233"/>
                                        </p:tgtEl>
                                        <p:attrNameLst>
                                          <p:attrName>fill.on</p:attrName>
                                        </p:attrNameLst>
                                      </p:cBhvr>
                                      <p:to>
                                        <p:strVal val="true"/>
                                      </p:to>
                                    </p:set>
                                  </p:childTnLst>
                                </p:cTn>
                              </p:par>
                            </p:childTnLst>
                          </p:cTn>
                        </p:par>
                      </p:childTnLst>
                    </p:cTn>
                  </p:par>
                  <p:par>
                    <p:cTn id="48" fill="hold">
                      <p:stCondLst>
                        <p:cond delay="indefinite"/>
                      </p:stCondLst>
                      <p:childTnLst>
                        <p:par>
                          <p:cTn id="49" fill="hold">
                            <p:stCondLst>
                              <p:cond delay="0"/>
                            </p:stCondLst>
                            <p:childTnLst>
                              <p:par>
                                <p:cTn id="50" presetID="27" presetClass="emph" presetSubtype="0" repeatCount="2000" fill="hold" grpId="0" nodeType="clickEffect">
                                  <p:stCondLst>
                                    <p:cond delay="0"/>
                                  </p:stCondLst>
                                  <p:childTnLst>
                                    <p:animClr clrSpc="rgb" dir="cw">
                                      <p:cBhvr override="childStyle">
                                        <p:cTn id="51" dur="250" autoRev="1" fill="hold"/>
                                        <p:tgtEl>
                                          <p:spTgt spid="140"/>
                                        </p:tgtEl>
                                        <p:attrNameLst>
                                          <p:attrName>style.color</p:attrName>
                                        </p:attrNameLst>
                                      </p:cBhvr>
                                      <p:to>
                                        <a:srgbClr val="002247"/>
                                      </p:to>
                                    </p:animClr>
                                    <p:animClr clrSpc="rgb" dir="cw">
                                      <p:cBhvr>
                                        <p:cTn id="52" dur="250" autoRev="1" fill="hold"/>
                                        <p:tgtEl>
                                          <p:spTgt spid="140"/>
                                        </p:tgtEl>
                                        <p:attrNameLst>
                                          <p:attrName>fillcolor</p:attrName>
                                        </p:attrNameLst>
                                      </p:cBhvr>
                                      <p:to>
                                        <a:srgbClr val="002247"/>
                                      </p:to>
                                    </p:animClr>
                                    <p:set>
                                      <p:cBhvr>
                                        <p:cTn id="53" dur="250" autoRev="1" fill="hold"/>
                                        <p:tgtEl>
                                          <p:spTgt spid="140"/>
                                        </p:tgtEl>
                                        <p:attrNameLst>
                                          <p:attrName>fill.type</p:attrName>
                                        </p:attrNameLst>
                                      </p:cBhvr>
                                      <p:to>
                                        <p:strVal val="solid"/>
                                      </p:to>
                                    </p:set>
                                    <p:set>
                                      <p:cBhvr>
                                        <p:cTn id="54" dur="250" autoRev="1" fill="hold"/>
                                        <p:tgtEl>
                                          <p:spTgt spid="140"/>
                                        </p:tgtEl>
                                        <p:attrNameLst>
                                          <p:attrName>fill.on</p:attrName>
                                        </p:attrNameLst>
                                      </p:cBhvr>
                                      <p:to>
                                        <p:strVal val="true"/>
                                      </p:to>
                                    </p:set>
                                  </p:childTnLst>
                                </p:cTn>
                              </p:par>
                              <p:par>
                                <p:cTn id="55" presetID="53" presetClass="entr" presetSubtype="0"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p:cTn id="57" dur="500" fill="hold"/>
                                        <p:tgtEl>
                                          <p:spTgt spid="71"/>
                                        </p:tgtEl>
                                        <p:attrNameLst>
                                          <p:attrName>ppt_w</p:attrName>
                                        </p:attrNameLst>
                                      </p:cBhvr>
                                      <p:tavLst>
                                        <p:tav tm="0">
                                          <p:val>
                                            <p:fltVal val="0"/>
                                          </p:val>
                                        </p:tav>
                                        <p:tav tm="100000">
                                          <p:val>
                                            <p:strVal val="#ppt_w"/>
                                          </p:val>
                                        </p:tav>
                                      </p:tavLst>
                                    </p:anim>
                                    <p:anim calcmode="lin" valueType="num">
                                      <p:cBhvr>
                                        <p:cTn id="58" dur="500" fill="hold"/>
                                        <p:tgtEl>
                                          <p:spTgt spid="71"/>
                                        </p:tgtEl>
                                        <p:attrNameLst>
                                          <p:attrName>ppt_h</p:attrName>
                                        </p:attrNameLst>
                                      </p:cBhvr>
                                      <p:tavLst>
                                        <p:tav tm="0">
                                          <p:val>
                                            <p:fltVal val="0"/>
                                          </p:val>
                                        </p:tav>
                                        <p:tav tm="100000">
                                          <p:val>
                                            <p:strVal val="#ppt_h"/>
                                          </p:val>
                                        </p:tav>
                                      </p:tavLst>
                                    </p:anim>
                                    <p:animEffect transition="in" filter="fade">
                                      <p:cBhvr>
                                        <p:cTn id="59" dur="500"/>
                                        <p:tgtEl>
                                          <p:spTgt spid="71"/>
                                        </p:tgtEl>
                                      </p:cBhvr>
                                    </p:animEffect>
                                  </p:childTnLst>
                                </p:cTn>
                              </p:par>
                              <p:par>
                                <p:cTn id="60" presetID="29" presetClass="entr" presetSubtype="0" fill="hold" grpId="0" nodeType="withEffect">
                                  <p:stCondLst>
                                    <p:cond delay="500"/>
                                  </p:stCondLst>
                                  <p:childTnLst>
                                    <p:set>
                                      <p:cBhvr>
                                        <p:cTn id="61" dur="1" fill="hold">
                                          <p:stCondLst>
                                            <p:cond delay="0"/>
                                          </p:stCondLst>
                                        </p:cTn>
                                        <p:tgtEl>
                                          <p:spTgt spid="1088"/>
                                        </p:tgtEl>
                                        <p:attrNameLst>
                                          <p:attrName>style.visibility</p:attrName>
                                        </p:attrNameLst>
                                      </p:cBhvr>
                                      <p:to>
                                        <p:strVal val="visible"/>
                                      </p:to>
                                    </p:set>
                                    <p:anim calcmode="lin" valueType="num">
                                      <p:cBhvr>
                                        <p:cTn id="62" dur="500" fill="hold"/>
                                        <p:tgtEl>
                                          <p:spTgt spid="1088"/>
                                        </p:tgtEl>
                                        <p:attrNameLst>
                                          <p:attrName>ppt_x</p:attrName>
                                        </p:attrNameLst>
                                      </p:cBhvr>
                                      <p:tavLst>
                                        <p:tav tm="0">
                                          <p:val>
                                            <p:strVal val="#ppt_x-.2"/>
                                          </p:val>
                                        </p:tav>
                                        <p:tav tm="100000">
                                          <p:val>
                                            <p:strVal val="#ppt_x"/>
                                          </p:val>
                                        </p:tav>
                                      </p:tavLst>
                                    </p:anim>
                                    <p:anim calcmode="lin" valueType="num">
                                      <p:cBhvr>
                                        <p:cTn id="63" dur="500" fill="hold"/>
                                        <p:tgtEl>
                                          <p:spTgt spid="1088"/>
                                        </p:tgtEl>
                                        <p:attrNameLst>
                                          <p:attrName>ppt_y</p:attrName>
                                        </p:attrNameLst>
                                      </p:cBhvr>
                                      <p:tavLst>
                                        <p:tav tm="0">
                                          <p:val>
                                            <p:strVal val="#ppt_y"/>
                                          </p:val>
                                        </p:tav>
                                        <p:tav tm="100000">
                                          <p:val>
                                            <p:strVal val="#ppt_y"/>
                                          </p:val>
                                        </p:tav>
                                      </p:tavLst>
                                    </p:anim>
                                    <p:animEffect transition="in" filter="wipe(right)" prLst="gradientSize: 0.1">
                                      <p:cBhvr>
                                        <p:cTn id="64" dur="500"/>
                                        <p:tgtEl>
                                          <p:spTgt spid="1088"/>
                                        </p:tgtEl>
                                      </p:cBhvr>
                                    </p:animEffect>
                                  </p:childTnLst>
                                </p:cTn>
                              </p:par>
                            </p:childTnLst>
                          </p:cTn>
                        </p:par>
                        <p:par>
                          <p:cTn id="65" fill="hold">
                            <p:stCondLst>
                              <p:cond delay="1000"/>
                            </p:stCondLst>
                            <p:childTnLst>
                              <p:par>
                                <p:cTn id="66" presetID="19" presetClass="emph" presetSubtype="0" fill="hold" grpId="1" nodeType="afterEffect">
                                  <p:stCondLst>
                                    <p:cond delay="0"/>
                                  </p:stCondLst>
                                  <p:childTnLst>
                                    <p:animClr clrSpc="rgb" dir="cw">
                                      <p:cBhvr override="childStyle">
                                        <p:cTn id="67" dur="500" fill="hold"/>
                                        <p:tgtEl>
                                          <p:spTgt spid="140"/>
                                        </p:tgtEl>
                                        <p:attrNameLst>
                                          <p:attrName>style.color</p:attrName>
                                        </p:attrNameLst>
                                      </p:cBhvr>
                                      <p:to>
                                        <a:srgbClr val="002247"/>
                                      </p:to>
                                    </p:animClr>
                                    <p:animClr clrSpc="rgb" dir="cw">
                                      <p:cBhvr>
                                        <p:cTn id="68" dur="500" fill="hold"/>
                                        <p:tgtEl>
                                          <p:spTgt spid="140"/>
                                        </p:tgtEl>
                                        <p:attrNameLst>
                                          <p:attrName>fillcolor</p:attrName>
                                        </p:attrNameLst>
                                      </p:cBhvr>
                                      <p:to>
                                        <a:srgbClr val="002247"/>
                                      </p:to>
                                    </p:animClr>
                                    <p:set>
                                      <p:cBhvr>
                                        <p:cTn id="69" dur="500" fill="hold"/>
                                        <p:tgtEl>
                                          <p:spTgt spid="140"/>
                                        </p:tgtEl>
                                        <p:attrNameLst>
                                          <p:attrName>fill.type</p:attrName>
                                        </p:attrNameLst>
                                      </p:cBhvr>
                                      <p:to>
                                        <p:strVal val="solid"/>
                                      </p:to>
                                    </p:set>
                                    <p:set>
                                      <p:cBhvr>
                                        <p:cTn id="70" dur="500" fill="hold"/>
                                        <p:tgtEl>
                                          <p:spTgt spid="140"/>
                                        </p:tgtEl>
                                        <p:attrNameLst>
                                          <p:attrName>fill.on</p:attrName>
                                        </p:attrNameLst>
                                      </p:cBhvr>
                                      <p:to>
                                        <p:strVal val="true"/>
                                      </p:to>
                                    </p:set>
                                  </p:childTnLst>
                                </p:cTn>
                              </p:par>
                            </p:childTnLst>
                          </p:cTn>
                        </p:par>
                      </p:childTnLst>
                    </p:cTn>
                  </p:par>
                  <p:par>
                    <p:cTn id="71" fill="hold">
                      <p:stCondLst>
                        <p:cond delay="indefinite"/>
                      </p:stCondLst>
                      <p:childTnLst>
                        <p:par>
                          <p:cTn id="72" fill="hold">
                            <p:stCondLst>
                              <p:cond delay="0"/>
                            </p:stCondLst>
                            <p:childTnLst>
                              <p:par>
                                <p:cTn id="73" presetID="27" presetClass="emph" presetSubtype="0" repeatCount="2000" fill="hold" grpId="0" nodeType="clickEffect">
                                  <p:stCondLst>
                                    <p:cond delay="0"/>
                                  </p:stCondLst>
                                  <p:childTnLst>
                                    <p:animClr clrSpc="rgb" dir="cw">
                                      <p:cBhvr override="childStyle">
                                        <p:cTn id="74" dur="250" autoRev="1" fill="hold"/>
                                        <p:tgtEl>
                                          <p:spTgt spid="40"/>
                                        </p:tgtEl>
                                        <p:attrNameLst>
                                          <p:attrName>style.color</p:attrName>
                                        </p:attrNameLst>
                                      </p:cBhvr>
                                      <p:to>
                                        <a:srgbClr val="002247"/>
                                      </p:to>
                                    </p:animClr>
                                    <p:animClr clrSpc="rgb" dir="cw">
                                      <p:cBhvr>
                                        <p:cTn id="75" dur="250" autoRev="1" fill="hold"/>
                                        <p:tgtEl>
                                          <p:spTgt spid="40"/>
                                        </p:tgtEl>
                                        <p:attrNameLst>
                                          <p:attrName>fillcolor</p:attrName>
                                        </p:attrNameLst>
                                      </p:cBhvr>
                                      <p:to>
                                        <a:srgbClr val="002247"/>
                                      </p:to>
                                    </p:animClr>
                                    <p:set>
                                      <p:cBhvr>
                                        <p:cTn id="76" dur="250" autoRev="1" fill="hold"/>
                                        <p:tgtEl>
                                          <p:spTgt spid="40"/>
                                        </p:tgtEl>
                                        <p:attrNameLst>
                                          <p:attrName>fill.type</p:attrName>
                                        </p:attrNameLst>
                                      </p:cBhvr>
                                      <p:to>
                                        <p:strVal val="solid"/>
                                      </p:to>
                                    </p:set>
                                    <p:set>
                                      <p:cBhvr>
                                        <p:cTn id="77" dur="250" autoRev="1" fill="hold"/>
                                        <p:tgtEl>
                                          <p:spTgt spid="40"/>
                                        </p:tgtEl>
                                        <p:attrNameLst>
                                          <p:attrName>fill.on</p:attrName>
                                        </p:attrNameLst>
                                      </p:cBhvr>
                                      <p:to>
                                        <p:strVal val="true"/>
                                      </p:to>
                                    </p:set>
                                  </p:childTnLst>
                                </p:cTn>
                              </p:par>
                              <p:par>
                                <p:cTn id="78" presetID="53" presetClass="entr" presetSubtype="0" fill="hold" nodeType="withEffect">
                                  <p:stCondLst>
                                    <p:cond delay="0"/>
                                  </p:stCondLst>
                                  <p:childTnLst>
                                    <p:set>
                                      <p:cBhvr>
                                        <p:cTn id="79" dur="1" fill="hold">
                                          <p:stCondLst>
                                            <p:cond delay="0"/>
                                          </p:stCondLst>
                                        </p:cTn>
                                        <p:tgtEl>
                                          <p:spTgt spid="70"/>
                                        </p:tgtEl>
                                        <p:attrNameLst>
                                          <p:attrName>style.visibility</p:attrName>
                                        </p:attrNameLst>
                                      </p:cBhvr>
                                      <p:to>
                                        <p:strVal val="visible"/>
                                      </p:to>
                                    </p:set>
                                    <p:anim calcmode="lin" valueType="num">
                                      <p:cBhvr>
                                        <p:cTn id="80" dur="500" fill="hold"/>
                                        <p:tgtEl>
                                          <p:spTgt spid="70"/>
                                        </p:tgtEl>
                                        <p:attrNameLst>
                                          <p:attrName>ppt_w</p:attrName>
                                        </p:attrNameLst>
                                      </p:cBhvr>
                                      <p:tavLst>
                                        <p:tav tm="0">
                                          <p:val>
                                            <p:fltVal val="0"/>
                                          </p:val>
                                        </p:tav>
                                        <p:tav tm="100000">
                                          <p:val>
                                            <p:strVal val="#ppt_w"/>
                                          </p:val>
                                        </p:tav>
                                      </p:tavLst>
                                    </p:anim>
                                    <p:anim calcmode="lin" valueType="num">
                                      <p:cBhvr>
                                        <p:cTn id="81" dur="500" fill="hold"/>
                                        <p:tgtEl>
                                          <p:spTgt spid="70"/>
                                        </p:tgtEl>
                                        <p:attrNameLst>
                                          <p:attrName>ppt_h</p:attrName>
                                        </p:attrNameLst>
                                      </p:cBhvr>
                                      <p:tavLst>
                                        <p:tav tm="0">
                                          <p:val>
                                            <p:fltVal val="0"/>
                                          </p:val>
                                        </p:tav>
                                        <p:tav tm="100000">
                                          <p:val>
                                            <p:strVal val="#ppt_h"/>
                                          </p:val>
                                        </p:tav>
                                      </p:tavLst>
                                    </p:anim>
                                    <p:animEffect transition="in" filter="fade">
                                      <p:cBhvr>
                                        <p:cTn id="82" dur="500"/>
                                        <p:tgtEl>
                                          <p:spTgt spid="70"/>
                                        </p:tgtEl>
                                      </p:cBhvr>
                                    </p:animEffect>
                                  </p:childTnLst>
                                </p:cTn>
                              </p:par>
                              <p:par>
                                <p:cTn id="83" presetID="29" presetClass="entr" presetSubtype="0" fill="hold" grpId="0" nodeType="withEffect">
                                  <p:stCondLst>
                                    <p:cond delay="500"/>
                                  </p:stCondLst>
                                  <p:childTnLst>
                                    <p:set>
                                      <p:cBhvr>
                                        <p:cTn id="84" dur="1" fill="hold">
                                          <p:stCondLst>
                                            <p:cond delay="0"/>
                                          </p:stCondLst>
                                        </p:cTn>
                                        <p:tgtEl>
                                          <p:spTgt spid="1090"/>
                                        </p:tgtEl>
                                        <p:attrNameLst>
                                          <p:attrName>style.visibility</p:attrName>
                                        </p:attrNameLst>
                                      </p:cBhvr>
                                      <p:to>
                                        <p:strVal val="visible"/>
                                      </p:to>
                                    </p:set>
                                    <p:anim calcmode="lin" valueType="num">
                                      <p:cBhvr>
                                        <p:cTn id="85" dur="500" fill="hold"/>
                                        <p:tgtEl>
                                          <p:spTgt spid="1090"/>
                                        </p:tgtEl>
                                        <p:attrNameLst>
                                          <p:attrName>ppt_x</p:attrName>
                                        </p:attrNameLst>
                                      </p:cBhvr>
                                      <p:tavLst>
                                        <p:tav tm="0">
                                          <p:val>
                                            <p:strVal val="#ppt_x-.2"/>
                                          </p:val>
                                        </p:tav>
                                        <p:tav tm="100000">
                                          <p:val>
                                            <p:strVal val="#ppt_x"/>
                                          </p:val>
                                        </p:tav>
                                      </p:tavLst>
                                    </p:anim>
                                    <p:anim calcmode="lin" valueType="num">
                                      <p:cBhvr>
                                        <p:cTn id="86" dur="500" fill="hold"/>
                                        <p:tgtEl>
                                          <p:spTgt spid="1090"/>
                                        </p:tgtEl>
                                        <p:attrNameLst>
                                          <p:attrName>ppt_y</p:attrName>
                                        </p:attrNameLst>
                                      </p:cBhvr>
                                      <p:tavLst>
                                        <p:tav tm="0">
                                          <p:val>
                                            <p:strVal val="#ppt_y"/>
                                          </p:val>
                                        </p:tav>
                                        <p:tav tm="100000">
                                          <p:val>
                                            <p:strVal val="#ppt_y"/>
                                          </p:val>
                                        </p:tav>
                                      </p:tavLst>
                                    </p:anim>
                                    <p:animEffect transition="in" filter="wipe(right)" prLst="gradientSize: 0.1">
                                      <p:cBhvr>
                                        <p:cTn id="87" dur="500"/>
                                        <p:tgtEl>
                                          <p:spTgt spid="1090"/>
                                        </p:tgtEl>
                                      </p:cBhvr>
                                    </p:animEffect>
                                  </p:childTnLst>
                                </p:cTn>
                              </p:par>
                              <p:par>
                                <p:cTn id="88" presetID="27" presetClass="emph" presetSubtype="0" repeatCount="2000" fill="hold" grpId="0" nodeType="withEffect">
                                  <p:stCondLst>
                                    <p:cond delay="0"/>
                                  </p:stCondLst>
                                  <p:childTnLst>
                                    <p:animClr clrSpc="rgb" dir="cw">
                                      <p:cBhvr override="childStyle">
                                        <p:cTn id="89" dur="250" autoRev="1" fill="hold"/>
                                        <p:tgtEl>
                                          <p:spTgt spid="37"/>
                                        </p:tgtEl>
                                        <p:attrNameLst>
                                          <p:attrName>style.color</p:attrName>
                                        </p:attrNameLst>
                                      </p:cBhvr>
                                      <p:to>
                                        <a:srgbClr val="002247"/>
                                      </p:to>
                                    </p:animClr>
                                    <p:animClr clrSpc="rgb" dir="cw">
                                      <p:cBhvr>
                                        <p:cTn id="90" dur="250" autoRev="1" fill="hold"/>
                                        <p:tgtEl>
                                          <p:spTgt spid="37"/>
                                        </p:tgtEl>
                                        <p:attrNameLst>
                                          <p:attrName>fillcolor</p:attrName>
                                        </p:attrNameLst>
                                      </p:cBhvr>
                                      <p:to>
                                        <a:srgbClr val="002247"/>
                                      </p:to>
                                    </p:animClr>
                                    <p:set>
                                      <p:cBhvr>
                                        <p:cTn id="91" dur="250" autoRev="1" fill="hold"/>
                                        <p:tgtEl>
                                          <p:spTgt spid="37"/>
                                        </p:tgtEl>
                                        <p:attrNameLst>
                                          <p:attrName>fill.type</p:attrName>
                                        </p:attrNameLst>
                                      </p:cBhvr>
                                      <p:to>
                                        <p:strVal val="solid"/>
                                      </p:to>
                                    </p:set>
                                    <p:set>
                                      <p:cBhvr>
                                        <p:cTn id="92" dur="250" autoRev="1" fill="hold"/>
                                        <p:tgtEl>
                                          <p:spTgt spid="37"/>
                                        </p:tgtEl>
                                        <p:attrNameLst>
                                          <p:attrName>fill.on</p:attrName>
                                        </p:attrNameLst>
                                      </p:cBhvr>
                                      <p:to>
                                        <p:strVal val="true"/>
                                      </p:to>
                                    </p:set>
                                  </p:childTnLst>
                                </p:cTn>
                              </p:par>
                              <p:par>
                                <p:cTn id="93" presetID="27" presetClass="emph" presetSubtype="0" repeatCount="2000" fill="hold" grpId="0" nodeType="withEffect">
                                  <p:stCondLst>
                                    <p:cond delay="0"/>
                                  </p:stCondLst>
                                  <p:childTnLst>
                                    <p:animClr clrSpc="rgb" dir="cw">
                                      <p:cBhvr override="childStyle">
                                        <p:cTn id="94" dur="250" autoRev="1" fill="hold"/>
                                        <p:tgtEl>
                                          <p:spTgt spid="45"/>
                                        </p:tgtEl>
                                        <p:attrNameLst>
                                          <p:attrName>style.color</p:attrName>
                                        </p:attrNameLst>
                                      </p:cBhvr>
                                      <p:to>
                                        <a:srgbClr val="002247"/>
                                      </p:to>
                                    </p:animClr>
                                    <p:animClr clrSpc="rgb" dir="cw">
                                      <p:cBhvr>
                                        <p:cTn id="95" dur="250" autoRev="1" fill="hold"/>
                                        <p:tgtEl>
                                          <p:spTgt spid="45"/>
                                        </p:tgtEl>
                                        <p:attrNameLst>
                                          <p:attrName>fillcolor</p:attrName>
                                        </p:attrNameLst>
                                      </p:cBhvr>
                                      <p:to>
                                        <a:srgbClr val="002247"/>
                                      </p:to>
                                    </p:animClr>
                                    <p:set>
                                      <p:cBhvr>
                                        <p:cTn id="96" dur="250" autoRev="1" fill="hold"/>
                                        <p:tgtEl>
                                          <p:spTgt spid="45"/>
                                        </p:tgtEl>
                                        <p:attrNameLst>
                                          <p:attrName>fill.type</p:attrName>
                                        </p:attrNameLst>
                                      </p:cBhvr>
                                      <p:to>
                                        <p:strVal val="solid"/>
                                      </p:to>
                                    </p:set>
                                    <p:set>
                                      <p:cBhvr>
                                        <p:cTn id="97" dur="250" autoRev="1" fill="hold"/>
                                        <p:tgtEl>
                                          <p:spTgt spid="45"/>
                                        </p:tgtEl>
                                        <p:attrNameLst>
                                          <p:attrName>fill.on</p:attrName>
                                        </p:attrNameLst>
                                      </p:cBhvr>
                                      <p:to>
                                        <p:strVal val="true"/>
                                      </p:to>
                                    </p:set>
                                  </p:childTnLst>
                                </p:cTn>
                              </p:par>
                              <p:par>
                                <p:cTn id="98" presetID="27" presetClass="emph" presetSubtype="0" repeatCount="2000" fill="hold" grpId="0" nodeType="withEffect">
                                  <p:stCondLst>
                                    <p:cond delay="0"/>
                                  </p:stCondLst>
                                  <p:childTnLst>
                                    <p:animClr clrSpc="rgb" dir="cw">
                                      <p:cBhvr override="childStyle">
                                        <p:cTn id="99" dur="250" autoRev="1" fill="hold"/>
                                        <p:tgtEl>
                                          <p:spTgt spid="35"/>
                                        </p:tgtEl>
                                        <p:attrNameLst>
                                          <p:attrName>style.color</p:attrName>
                                        </p:attrNameLst>
                                      </p:cBhvr>
                                      <p:to>
                                        <a:srgbClr val="002247"/>
                                      </p:to>
                                    </p:animClr>
                                    <p:animClr clrSpc="rgb" dir="cw">
                                      <p:cBhvr>
                                        <p:cTn id="100" dur="250" autoRev="1" fill="hold"/>
                                        <p:tgtEl>
                                          <p:spTgt spid="35"/>
                                        </p:tgtEl>
                                        <p:attrNameLst>
                                          <p:attrName>fillcolor</p:attrName>
                                        </p:attrNameLst>
                                      </p:cBhvr>
                                      <p:to>
                                        <a:srgbClr val="002247"/>
                                      </p:to>
                                    </p:animClr>
                                    <p:set>
                                      <p:cBhvr>
                                        <p:cTn id="101" dur="250" autoRev="1" fill="hold"/>
                                        <p:tgtEl>
                                          <p:spTgt spid="35"/>
                                        </p:tgtEl>
                                        <p:attrNameLst>
                                          <p:attrName>fill.type</p:attrName>
                                        </p:attrNameLst>
                                      </p:cBhvr>
                                      <p:to>
                                        <p:strVal val="solid"/>
                                      </p:to>
                                    </p:set>
                                    <p:set>
                                      <p:cBhvr>
                                        <p:cTn id="102" dur="250" autoRev="1" fill="hold"/>
                                        <p:tgtEl>
                                          <p:spTgt spid="35"/>
                                        </p:tgtEl>
                                        <p:attrNameLst>
                                          <p:attrName>fill.on</p:attrName>
                                        </p:attrNameLst>
                                      </p:cBhvr>
                                      <p:to>
                                        <p:strVal val="true"/>
                                      </p:to>
                                    </p:set>
                                  </p:childTnLst>
                                </p:cTn>
                              </p:par>
                              <p:par>
                                <p:cTn id="103" presetID="27" presetClass="emph" presetSubtype="0" repeatCount="2000" fill="hold" grpId="0" nodeType="withEffect">
                                  <p:stCondLst>
                                    <p:cond delay="0"/>
                                  </p:stCondLst>
                                  <p:childTnLst>
                                    <p:animClr clrSpc="rgb" dir="cw">
                                      <p:cBhvr override="childStyle">
                                        <p:cTn id="104" dur="250" autoRev="1" fill="hold"/>
                                        <p:tgtEl>
                                          <p:spTgt spid="83"/>
                                        </p:tgtEl>
                                        <p:attrNameLst>
                                          <p:attrName>style.color</p:attrName>
                                        </p:attrNameLst>
                                      </p:cBhvr>
                                      <p:to>
                                        <a:srgbClr val="002247"/>
                                      </p:to>
                                    </p:animClr>
                                    <p:animClr clrSpc="rgb" dir="cw">
                                      <p:cBhvr>
                                        <p:cTn id="105" dur="250" autoRev="1" fill="hold"/>
                                        <p:tgtEl>
                                          <p:spTgt spid="83"/>
                                        </p:tgtEl>
                                        <p:attrNameLst>
                                          <p:attrName>fillcolor</p:attrName>
                                        </p:attrNameLst>
                                      </p:cBhvr>
                                      <p:to>
                                        <a:srgbClr val="002247"/>
                                      </p:to>
                                    </p:animClr>
                                    <p:set>
                                      <p:cBhvr>
                                        <p:cTn id="106" dur="250" autoRev="1" fill="hold"/>
                                        <p:tgtEl>
                                          <p:spTgt spid="83"/>
                                        </p:tgtEl>
                                        <p:attrNameLst>
                                          <p:attrName>fill.type</p:attrName>
                                        </p:attrNameLst>
                                      </p:cBhvr>
                                      <p:to>
                                        <p:strVal val="solid"/>
                                      </p:to>
                                    </p:set>
                                    <p:set>
                                      <p:cBhvr>
                                        <p:cTn id="107" dur="250" autoRev="1" fill="hold"/>
                                        <p:tgtEl>
                                          <p:spTgt spid="83"/>
                                        </p:tgtEl>
                                        <p:attrNameLst>
                                          <p:attrName>fill.on</p:attrName>
                                        </p:attrNameLst>
                                      </p:cBhvr>
                                      <p:to>
                                        <p:strVal val="true"/>
                                      </p:to>
                                    </p:set>
                                  </p:childTnLst>
                                </p:cTn>
                              </p:par>
                              <p:par>
                                <p:cTn id="108" presetID="27" presetClass="emph" presetSubtype="0" repeatCount="2000" fill="hold" grpId="0" nodeType="withEffect">
                                  <p:stCondLst>
                                    <p:cond delay="0"/>
                                  </p:stCondLst>
                                  <p:childTnLst>
                                    <p:animClr clrSpc="rgb" dir="cw">
                                      <p:cBhvr override="childStyle">
                                        <p:cTn id="109" dur="250" autoRev="1" fill="hold"/>
                                        <p:tgtEl>
                                          <p:spTgt spid="235"/>
                                        </p:tgtEl>
                                        <p:attrNameLst>
                                          <p:attrName>style.color</p:attrName>
                                        </p:attrNameLst>
                                      </p:cBhvr>
                                      <p:to>
                                        <a:srgbClr val="002247"/>
                                      </p:to>
                                    </p:animClr>
                                    <p:animClr clrSpc="rgb" dir="cw">
                                      <p:cBhvr>
                                        <p:cTn id="110" dur="250" autoRev="1" fill="hold"/>
                                        <p:tgtEl>
                                          <p:spTgt spid="235"/>
                                        </p:tgtEl>
                                        <p:attrNameLst>
                                          <p:attrName>fillcolor</p:attrName>
                                        </p:attrNameLst>
                                      </p:cBhvr>
                                      <p:to>
                                        <a:srgbClr val="002247"/>
                                      </p:to>
                                    </p:animClr>
                                    <p:set>
                                      <p:cBhvr>
                                        <p:cTn id="111" dur="250" autoRev="1" fill="hold"/>
                                        <p:tgtEl>
                                          <p:spTgt spid="235"/>
                                        </p:tgtEl>
                                        <p:attrNameLst>
                                          <p:attrName>fill.type</p:attrName>
                                        </p:attrNameLst>
                                      </p:cBhvr>
                                      <p:to>
                                        <p:strVal val="solid"/>
                                      </p:to>
                                    </p:set>
                                    <p:set>
                                      <p:cBhvr>
                                        <p:cTn id="112" dur="250" autoRev="1" fill="hold"/>
                                        <p:tgtEl>
                                          <p:spTgt spid="235"/>
                                        </p:tgtEl>
                                        <p:attrNameLst>
                                          <p:attrName>fill.on</p:attrName>
                                        </p:attrNameLst>
                                      </p:cBhvr>
                                      <p:to>
                                        <p:strVal val="true"/>
                                      </p:to>
                                    </p:set>
                                  </p:childTnLst>
                                </p:cTn>
                              </p:par>
                              <p:par>
                                <p:cTn id="113" presetID="27" presetClass="emph" presetSubtype="0" repeatCount="2000" fill="hold" grpId="0" nodeType="withEffect">
                                  <p:stCondLst>
                                    <p:cond delay="0"/>
                                  </p:stCondLst>
                                  <p:childTnLst>
                                    <p:animClr clrSpc="rgb" dir="cw">
                                      <p:cBhvr override="childStyle">
                                        <p:cTn id="114" dur="250" autoRev="1" fill="hold"/>
                                        <p:tgtEl>
                                          <p:spTgt spid="231"/>
                                        </p:tgtEl>
                                        <p:attrNameLst>
                                          <p:attrName>style.color</p:attrName>
                                        </p:attrNameLst>
                                      </p:cBhvr>
                                      <p:to>
                                        <a:srgbClr val="002247"/>
                                      </p:to>
                                    </p:animClr>
                                    <p:animClr clrSpc="rgb" dir="cw">
                                      <p:cBhvr>
                                        <p:cTn id="115" dur="250" autoRev="1" fill="hold"/>
                                        <p:tgtEl>
                                          <p:spTgt spid="231"/>
                                        </p:tgtEl>
                                        <p:attrNameLst>
                                          <p:attrName>fillcolor</p:attrName>
                                        </p:attrNameLst>
                                      </p:cBhvr>
                                      <p:to>
                                        <a:srgbClr val="002247"/>
                                      </p:to>
                                    </p:animClr>
                                    <p:set>
                                      <p:cBhvr>
                                        <p:cTn id="116" dur="250" autoRev="1" fill="hold"/>
                                        <p:tgtEl>
                                          <p:spTgt spid="231"/>
                                        </p:tgtEl>
                                        <p:attrNameLst>
                                          <p:attrName>fill.type</p:attrName>
                                        </p:attrNameLst>
                                      </p:cBhvr>
                                      <p:to>
                                        <p:strVal val="solid"/>
                                      </p:to>
                                    </p:set>
                                    <p:set>
                                      <p:cBhvr>
                                        <p:cTn id="117" dur="250" autoRev="1" fill="hold"/>
                                        <p:tgtEl>
                                          <p:spTgt spid="231"/>
                                        </p:tgtEl>
                                        <p:attrNameLst>
                                          <p:attrName>fill.on</p:attrName>
                                        </p:attrNameLst>
                                      </p:cBhvr>
                                      <p:to>
                                        <p:strVal val="true"/>
                                      </p:to>
                                    </p:set>
                                  </p:childTnLst>
                                </p:cTn>
                              </p:par>
                            </p:childTnLst>
                          </p:cTn>
                        </p:par>
                        <p:par>
                          <p:cTn id="118" fill="hold">
                            <p:stCondLst>
                              <p:cond delay="1000"/>
                            </p:stCondLst>
                            <p:childTnLst>
                              <p:par>
                                <p:cTn id="119" presetID="19" presetClass="emph" presetSubtype="0" fill="hold" grpId="1" nodeType="afterEffect">
                                  <p:stCondLst>
                                    <p:cond delay="0"/>
                                  </p:stCondLst>
                                  <p:childTnLst>
                                    <p:animClr clrSpc="rgb" dir="cw">
                                      <p:cBhvr override="childStyle">
                                        <p:cTn id="120" dur="500" fill="hold"/>
                                        <p:tgtEl>
                                          <p:spTgt spid="37"/>
                                        </p:tgtEl>
                                        <p:attrNameLst>
                                          <p:attrName>style.color</p:attrName>
                                        </p:attrNameLst>
                                      </p:cBhvr>
                                      <p:to>
                                        <a:srgbClr val="002247"/>
                                      </p:to>
                                    </p:animClr>
                                    <p:animClr clrSpc="rgb" dir="cw">
                                      <p:cBhvr>
                                        <p:cTn id="121" dur="500" fill="hold"/>
                                        <p:tgtEl>
                                          <p:spTgt spid="37"/>
                                        </p:tgtEl>
                                        <p:attrNameLst>
                                          <p:attrName>fillcolor</p:attrName>
                                        </p:attrNameLst>
                                      </p:cBhvr>
                                      <p:to>
                                        <a:srgbClr val="002247"/>
                                      </p:to>
                                    </p:animClr>
                                    <p:set>
                                      <p:cBhvr>
                                        <p:cTn id="122" dur="500" fill="hold"/>
                                        <p:tgtEl>
                                          <p:spTgt spid="37"/>
                                        </p:tgtEl>
                                        <p:attrNameLst>
                                          <p:attrName>fill.type</p:attrName>
                                        </p:attrNameLst>
                                      </p:cBhvr>
                                      <p:to>
                                        <p:strVal val="solid"/>
                                      </p:to>
                                    </p:set>
                                    <p:set>
                                      <p:cBhvr>
                                        <p:cTn id="123" dur="500" fill="hold"/>
                                        <p:tgtEl>
                                          <p:spTgt spid="37"/>
                                        </p:tgtEl>
                                        <p:attrNameLst>
                                          <p:attrName>fill.on</p:attrName>
                                        </p:attrNameLst>
                                      </p:cBhvr>
                                      <p:to>
                                        <p:strVal val="true"/>
                                      </p:to>
                                    </p:set>
                                  </p:childTnLst>
                                </p:cTn>
                              </p:par>
                              <p:par>
                                <p:cTn id="124" presetID="19" presetClass="emph" presetSubtype="0" fill="hold" grpId="1" nodeType="withEffect">
                                  <p:stCondLst>
                                    <p:cond delay="0"/>
                                  </p:stCondLst>
                                  <p:childTnLst>
                                    <p:animClr clrSpc="rgb" dir="cw">
                                      <p:cBhvr override="childStyle">
                                        <p:cTn id="125" dur="500" fill="hold"/>
                                        <p:tgtEl>
                                          <p:spTgt spid="40"/>
                                        </p:tgtEl>
                                        <p:attrNameLst>
                                          <p:attrName>style.color</p:attrName>
                                        </p:attrNameLst>
                                      </p:cBhvr>
                                      <p:to>
                                        <a:srgbClr val="002247"/>
                                      </p:to>
                                    </p:animClr>
                                    <p:animClr clrSpc="rgb" dir="cw">
                                      <p:cBhvr>
                                        <p:cTn id="126" dur="500" fill="hold"/>
                                        <p:tgtEl>
                                          <p:spTgt spid="40"/>
                                        </p:tgtEl>
                                        <p:attrNameLst>
                                          <p:attrName>fillcolor</p:attrName>
                                        </p:attrNameLst>
                                      </p:cBhvr>
                                      <p:to>
                                        <a:srgbClr val="002247"/>
                                      </p:to>
                                    </p:animClr>
                                    <p:set>
                                      <p:cBhvr>
                                        <p:cTn id="127" dur="500" fill="hold"/>
                                        <p:tgtEl>
                                          <p:spTgt spid="40"/>
                                        </p:tgtEl>
                                        <p:attrNameLst>
                                          <p:attrName>fill.type</p:attrName>
                                        </p:attrNameLst>
                                      </p:cBhvr>
                                      <p:to>
                                        <p:strVal val="solid"/>
                                      </p:to>
                                    </p:set>
                                    <p:set>
                                      <p:cBhvr>
                                        <p:cTn id="128" dur="500" fill="hold"/>
                                        <p:tgtEl>
                                          <p:spTgt spid="40"/>
                                        </p:tgtEl>
                                        <p:attrNameLst>
                                          <p:attrName>fill.on</p:attrName>
                                        </p:attrNameLst>
                                      </p:cBhvr>
                                      <p:to>
                                        <p:strVal val="true"/>
                                      </p:to>
                                    </p:set>
                                  </p:childTnLst>
                                </p:cTn>
                              </p:par>
                              <p:par>
                                <p:cTn id="129" presetID="19" presetClass="emph" presetSubtype="0" fill="hold" grpId="1" nodeType="withEffect">
                                  <p:stCondLst>
                                    <p:cond delay="0"/>
                                  </p:stCondLst>
                                  <p:childTnLst>
                                    <p:animClr clrSpc="rgb" dir="cw">
                                      <p:cBhvr override="childStyle">
                                        <p:cTn id="130" dur="500" fill="hold"/>
                                        <p:tgtEl>
                                          <p:spTgt spid="45"/>
                                        </p:tgtEl>
                                        <p:attrNameLst>
                                          <p:attrName>style.color</p:attrName>
                                        </p:attrNameLst>
                                      </p:cBhvr>
                                      <p:to>
                                        <a:srgbClr val="002247"/>
                                      </p:to>
                                    </p:animClr>
                                    <p:animClr clrSpc="rgb" dir="cw">
                                      <p:cBhvr>
                                        <p:cTn id="131" dur="500" fill="hold"/>
                                        <p:tgtEl>
                                          <p:spTgt spid="45"/>
                                        </p:tgtEl>
                                        <p:attrNameLst>
                                          <p:attrName>fillcolor</p:attrName>
                                        </p:attrNameLst>
                                      </p:cBhvr>
                                      <p:to>
                                        <a:srgbClr val="002247"/>
                                      </p:to>
                                    </p:animClr>
                                    <p:set>
                                      <p:cBhvr>
                                        <p:cTn id="132" dur="500" fill="hold"/>
                                        <p:tgtEl>
                                          <p:spTgt spid="45"/>
                                        </p:tgtEl>
                                        <p:attrNameLst>
                                          <p:attrName>fill.type</p:attrName>
                                        </p:attrNameLst>
                                      </p:cBhvr>
                                      <p:to>
                                        <p:strVal val="solid"/>
                                      </p:to>
                                    </p:set>
                                    <p:set>
                                      <p:cBhvr>
                                        <p:cTn id="133" dur="500" fill="hold"/>
                                        <p:tgtEl>
                                          <p:spTgt spid="45"/>
                                        </p:tgtEl>
                                        <p:attrNameLst>
                                          <p:attrName>fill.on</p:attrName>
                                        </p:attrNameLst>
                                      </p:cBhvr>
                                      <p:to>
                                        <p:strVal val="true"/>
                                      </p:to>
                                    </p:set>
                                  </p:childTnLst>
                                </p:cTn>
                              </p:par>
                              <p:par>
                                <p:cTn id="134" presetID="19" presetClass="emph" presetSubtype="0" fill="hold" grpId="1" nodeType="withEffect">
                                  <p:stCondLst>
                                    <p:cond delay="0"/>
                                  </p:stCondLst>
                                  <p:childTnLst>
                                    <p:animClr clrSpc="rgb" dir="cw">
                                      <p:cBhvr override="childStyle">
                                        <p:cTn id="135" dur="500" fill="hold"/>
                                        <p:tgtEl>
                                          <p:spTgt spid="35"/>
                                        </p:tgtEl>
                                        <p:attrNameLst>
                                          <p:attrName>style.color</p:attrName>
                                        </p:attrNameLst>
                                      </p:cBhvr>
                                      <p:to>
                                        <a:srgbClr val="002247"/>
                                      </p:to>
                                    </p:animClr>
                                    <p:animClr clrSpc="rgb" dir="cw">
                                      <p:cBhvr>
                                        <p:cTn id="136" dur="500" fill="hold"/>
                                        <p:tgtEl>
                                          <p:spTgt spid="35"/>
                                        </p:tgtEl>
                                        <p:attrNameLst>
                                          <p:attrName>fillcolor</p:attrName>
                                        </p:attrNameLst>
                                      </p:cBhvr>
                                      <p:to>
                                        <a:srgbClr val="002247"/>
                                      </p:to>
                                    </p:animClr>
                                    <p:set>
                                      <p:cBhvr>
                                        <p:cTn id="137" dur="500" fill="hold"/>
                                        <p:tgtEl>
                                          <p:spTgt spid="35"/>
                                        </p:tgtEl>
                                        <p:attrNameLst>
                                          <p:attrName>fill.type</p:attrName>
                                        </p:attrNameLst>
                                      </p:cBhvr>
                                      <p:to>
                                        <p:strVal val="solid"/>
                                      </p:to>
                                    </p:set>
                                    <p:set>
                                      <p:cBhvr>
                                        <p:cTn id="138" dur="500" fill="hold"/>
                                        <p:tgtEl>
                                          <p:spTgt spid="35"/>
                                        </p:tgtEl>
                                        <p:attrNameLst>
                                          <p:attrName>fill.on</p:attrName>
                                        </p:attrNameLst>
                                      </p:cBhvr>
                                      <p:to>
                                        <p:strVal val="true"/>
                                      </p:to>
                                    </p:set>
                                  </p:childTnLst>
                                </p:cTn>
                              </p:par>
                              <p:par>
                                <p:cTn id="139" presetID="19" presetClass="emph" presetSubtype="0" fill="hold" grpId="1" nodeType="withEffect">
                                  <p:stCondLst>
                                    <p:cond delay="0"/>
                                  </p:stCondLst>
                                  <p:childTnLst>
                                    <p:animClr clrSpc="rgb" dir="cw">
                                      <p:cBhvr override="childStyle">
                                        <p:cTn id="140" dur="500" fill="hold"/>
                                        <p:tgtEl>
                                          <p:spTgt spid="83"/>
                                        </p:tgtEl>
                                        <p:attrNameLst>
                                          <p:attrName>style.color</p:attrName>
                                        </p:attrNameLst>
                                      </p:cBhvr>
                                      <p:to>
                                        <a:srgbClr val="002247"/>
                                      </p:to>
                                    </p:animClr>
                                    <p:animClr clrSpc="rgb" dir="cw">
                                      <p:cBhvr>
                                        <p:cTn id="141" dur="500" fill="hold"/>
                                        <p:tgtEl>
                                          <p:spTgt spid="83"/>
                                        </p:tgtEl>
                                        <p:attrNameLst>
                                          <p:attrName>fillcolor</p:attrName>
                                        </p:attrNameLst>
                                      </p:cBhvr>
                                      <p:to>
                                        <a:srgbClr val="002247"/>
                                      </p:to>
                                    </p:animClr>
                                    <p:set>
                                      <p:cBhvr>
                                        <p:cTn id="142" dur="500" fill="hold"/>
                                        <p:tgtEl>
                                          <p:spTgt spid="83"/>
                                        </p:tgtEl>
                                        <p:attrNameLst>
                                          <p:attrName>fill.type</p:attrName>
                                        </p:attrNameLst>
                                      </p:cBhvr>
                                      <p:to>
                                        <p:strVal val="solid"/>
                                      </p:to>
                                    </p:set>
                                    <p:set>
                                      <p:cBhvr>
                                        <p:cTn id="143" dur="500" fill="hold"/>
                                        <p:tgtEl>
                                          <p:spTgt spid="83"/>
                                        </p:tgtEl>
                                        <p:attrNameLst>
                                          <p:attrName>fill.on</p:attrName>
                                        </p:attrNameLst>
                                      </p:cBhvr>
                                      <p:to>
                                        <p:strVal val="true"/>
                                      </p:to>
                                    </p:set>
                                  </p:childTnLst>
                                </p:cTn>
                              </p:par>
                              <p:par>
                                <p:cTn id="144" presetID="19" presetClass="emph" presetSubtype="0" fill="hold" grpId="1" nodeType="withEffect">
                                  <p:stCondLst>
                                    <p:cond delay="0"/>
                                  </p:stCondLst>
                                  <p:childTnLst>
                                    <p:animClr clrSpc="rgb" dir="cw">
                                      <p:cBhvr override="childStyle">
                                        <p:cTn id="145" dur="500" fill="hold"/>
                                        <p:tgtEl>
                                          <p:spTgt spid="231"/>
                                        </p:tgtEl>
                                        <p:attrNameLst>
                                          <p:attrName>style.color</p:attrName>
                                        </p:attrNameLst>
                                      </p:cBhvr>
                                      <p:to>
                                        <a:srgbClr val="002247"/>
                                      </p:to>
                                    </p:animClr>
                                    <p:animClr clrSpc="rgb" dir="cw">
                                      <p:cBhvr>
                                        <p:cTn id="146" dur="500" fill="hold"/>
                                        <p:tgtEl>
                                          <p:spTgt spid="231"/>
                                        </p:tgtEl>
                                        <p:attrNameLst>
                                          <p:attrName>fillcolor</p:attrName>
                                        </p:attrNameLst>
                                      </p:cBhvr>
                                      <p:to>
                                        <a:srgbClr val="002247"/>
                                      </p:to>
                                    </p:animClr>
                                    <p:set>
                                      <p:cBhvr>
                                        <p:cTn id="147" dur="500" fill="hold"/>
                                        <p:tgtEl>
                                          <p:spTgt spid="231"/>
                                        </p:tgtEl>
                                        <p:attrNameLst>
                                          <p:attrName>fill.type</p:attrName>
                                        </p:attrNameLst>
                                      </p:cBhvr>
                                      <p:to>
                                        <p:strVal val="solid"/>
                                      </p:to>
                                    </p:set>
                                    <p:set>
                                      <p:cBhvr>
                                        <p:cTn id="148" dur="500" fill="hold"/>
                                        <p:tgtEl>
                                          <p:spTgt spid="231"/>
                                        </p:tgtEl>
                                        <p:attrNameLst>
                                          <p:attrName>fill.on</p:attrName>
                                        </p:attrNameLst>
                                      </p:cBhvr>
                                      <p:to>
                                        <p:strVal val="true"/>
                                      </p:to>
                                    </p:set>
                                  </p:childTnLst>
                                </p:cTn>
                              </p:par>
                              <p:par>
                                <p:cTn id="149" presetID="19" presetClass="emph" presetSubtype="0" fill="hold" grpId="1" nodeType="withEffect">
                                  <p:stCondLst>
                                    <p:cond delay="0"/>
                                  </p:stCondLst>
                                  <p:childTnLst>
                                    <p:animClr clrSpc="rgb" dir="cw">
                                      <p:cBhvr override="childStyle">
                                        <p:cTn id="150" dur="500" fill="hold"/>
                                        <p:tgtEl>
                                          <p:spTgt spid="235"/>
                                        </p:tgtEl>
                                        <p:attrNameLst>
                                          <p:attrName>style.color</p:attrName>
                                        </p:attrNameLst>
                                      </p:cBhvr>
                                      <p:to>
                                        <a:srgbClr val="002247"/>
                                      </p:to>
                                    </p:animClr>
                                    <p:animClr clrSpc="rgb" dir="cw">
                                      <p:cBhvr>
                                        <p:cTn id="151" dur="500" fill="hold"/>
                                        <p:tgtEl>
                                          <p:spTgt spid="235"/>
                                        </p:tgtEl>
                                        <p:attrNameLst>
                                          <p:attrName>fillcolor</p:attrName>
                                        </p:attrNameLst>
                                      </p:cBhvr>
                                      <p:to>
                                        <a:srgbClr val="002247"/>
                                      </p:to>
                                    </p:animClr>
                                    <p:set>
                                      <p:cBhvr>
                                        <p:cTn id="152" dur="500" fill="hold"/>
                                        <p:tgtEl>
                                          <p:spTgt spid="235"/>
                                        </p:tgtEl>
                                        <p:attrNameLst>
                                          <p:attrName>fill.type</p:attrName>
                                        </p:attrNameLst>
                                      </p:cBhvr>
                                      <p:to>
                                        <p:strVal val="solid"/>
                                      </p:to>
                                    </p:set>
                                    <p:set>
                                      <p:cBhvr>
                                        <p:cTn id="153" dur="500" fill="hold"/>
                                        <p:tgtEl>
                                          <p:spTgt spid="235"/>
                                        </p:tgtEl>
                                        <p:attrNameLst>
                                          <p:attrName>fill.on</p:attrName>
                                        </p:attrNameLst>
                                      </p:cBhvr>
                                      <p:to>
                                        <p:strVal val="true"/>
                                      </p:to>
                                    </p:set>
                                  </p:childTnLst>
                                </p:cTn>
                              </p:par>
                            </p:childTnLst>
                          </p:cTn>
                        </p:par>
                      </p:childTnLst>
                    </p:cTn>
                  </p:par>
                  <p:par>
                    <p:cTn id="154" fill="hold">
                      <p:stCondLst>
                        <p:cond delay="indefinite"/>
                      </p:stCondLst>
                      <p:childTnLst>
                        <p:par>
                          <p:cTn id="155" fill="hold">
                            <p:stCondLst>
                              <p:cond delay="0"/>
                            </p:stCondLst>
                            <p:childTnLst>
                              <p:par>
                                <p:cTn id="156" presetID="27" presetClass="emph" presetSubtype="0" repeatCount="2000" fill="hold" grpId="0" nodeType="clickEffect">
                                  <p:stCondLst>
                                    <p:cond delay="0"/>
                                  </p:stCondLst>
                                  <p:childTnLst>
                                    <p:animClr clrSpc="rgb" dir="cw">
                                      <p:cBhvr override="childStyle">
                                        <p:cTn id="157" dur="250" autoRev="1" fill="hold"/>
                                        <p:tgtEl>
                                          <p:spTgt spid="835"/>
                                        </p:tgtEl>
                                        <p:attrNameLst>
                                          <p:attrName>style.color</p:attrName>
                                        </p:attrNameLst>
                                      </p:cBhvr>
                                      <p:to>
                                        <a:srgbClr val="002247"/>
                                      </p:to>
                                    </p:animClr>
                                    <p:animClr clrSpc="rgb" dir="cw">
                                      <p:cBhvr>
                                        <p:cTn id="158" dur="250" autoRev="1" fill="hold"/>
                                        <p:tgtEl>
                                          <p:spTgt spid="835"/>
                                        </p:tgtEl>
                                        <p:attrNameLst>
                                          <p:attrName>fillcolor</p:attrName>
                                        </p:attrNameLst>
                                      </p:cBhvr>
                                      <p:to>
                                        <a:srgbClr val="002247"/>
                                      </p:to>
                                    </p:animClr>
                                    <p:set>
                                      <p:cBhvr>
                                        <p:cTn id="159" dur="250" autoRev="1" fill="hold"/>
                                        <p:tgtEl>
                                          <p:spTgt spid="835"/>
                                        </p:tgtEl>
                                        <p:attrNameLst>
                                          <p:attrName>fill.type</p:attrName>
                                        </p:attrNameLst>
                                      </p:cBhvr>
                                      <p:to>
                                        <p:strVal val="solid"/>
                                      </p:to>
                                    </p:set>
                                    <p:set>
                                      <p:cBhvr>
                                        <p:cTn id="160" dur="250" autoRev="1" fill="hold"/>
                                        <p:tgtEl>
                                          <p:spTgt spid="835"/>
                                        </p:tgtEl>
                                        <p:attrNameLst>
                                          <p:attrName>fill.on</p:attrName>
                                        </p:attrNameLst>
                                      </p:cBhvr>
                                      <p:to>
                                        <p:strVal val="true"/>
                                      </p:to>
                                    </p:set>
                                  </p:childTnLst>
                                </p:cTn>
                              </p:par>
                              <p:par>
                                <p:cTn id="161" presetID="27" presetClass="emph" presetSubtype="0" repeatCount="2000" fill="hold" grpId="0" nodeType="withEffect">
                                  <p:stCondLst>
                                    <p:cond delay="0"/>
                                  </p:stCondLst>
                                  <p:childTnLst>
                                    <p:animClr clrSpc="rgb" dir="cw">
                                      <p:cBhvr override="childStyle">
                                        <p:cTn id="162" dur="250" autoRev="1" fill="hold"/>
                                        <p:tgtEl>
                                          <p:spTgt spid="832"/>
                                        </p:tgtEl>
                                        <p:attrNameLst>
                                          <p:attrName>style.color</p:attrName>
                                        </p:attrNameLst>
                                      </p:cBhvr>
                                      <p:to>
                                        <a:srgbClr val="002247"/>
                                      </p:to>
                                    </p:animClr>
                                    <p:animClr clrSpc="rgb" dir="cw">
                                      <p:cBhvr>
                                        <p:cTn id="163" dur="250" autoRev="1" fill="hold"/>
                                        <p:tgtEl>
                                          <p:spTgt spid="832"/>
                                        </p:tgtEl>
                                        <p:attrNameLst>
                                          <p:attrName>fillcolor</p:attrName>
                                        </p:attrNameLst>
                                      </p:cBhvr>
                                      <p:to>
                                        <a:srgbClr val="002247"/>
                                      </p:to>
                                    </p:animClr>
                                    <p:set>
                                      <p:cBhvr>
                                        <p:cTn id="164" dur="250" autoRev="1" fill="hold"/>
                                        <p:tgtEl>
                                          <p:spTgt spid="832"/>
                                        </p:tgtEl>
                                        <p:attrNameLst>
                                          <p:attrName>fill.type</p:attrName>
                                        </p:attrNameLst>
                                      </p:cBhvr>
                                      <p:to>
                                        <p:strVal val="solid"/>
                                      </p:to>
                                    </p:set>
                                    <p:set>
                                      <p:cBhvr>
                                        <p:cTn id="165" dur="250" autoRev="1" fill="hold"/>
                                        <p:tgtEl>
                                          <p:spTgt spid="832"/>
                                        </p:tgtEl>
                                        <p:attrNameLst>
                                          <p:attrName>fill.on</p:attrName>
                                        </p:attrNameLst>
                                      </p:cBhvr>
                                      <p:to>
                                        <p:strVal val="true"/>
                                      </p:to>
                                    </p:set>
                                  </p:childTnLst>
                                </p:cTn>
                              </p:par>
                              <p:par>
                                <p:cTn id="166" presetID="53" presetClass="entr" presetSubtype="0" fill="hold" nodeType="withEffect">
                                  <p:stCondLst>
                                    <p:cond delay="0"/>
                                  </p:stCondLst>
                                  <p:childTnLst>
                                    <p:set>
                                      <p:cBhvr>
                                        <p:cTn id="167" dur="1" fill="hold">
                                          <p:stCondLst>
                                            <p:cond delay="0"/>
                                          </p:stCondLst>
                                        </p:cTn>
                                        <p:tgtEl>
                                          <p:spTgt spid="73"/>
                                        </p:tgtEl>
                                        <p:attrNameLst>
                                          <p:attrName>style.visibility</p:attrName>
                                        </p:attrNameLst>
                                      </p:cBhvr>
                                      <p:to>
                                        <p:strVal val="visible"/>
                                      </p:to>
                                    </p:set>
                                    <p:anim calcmode="lin" valueType="num">
                                      <p:cBhvr>
                                        <p:cTn id="168" dur="500" fill="hold"/>
                                        <p:tgtEl>
                                          <p:spTgt spid="73"/>
                                        </p:tgtEl>
                                        <p:attrNameLst>
                                          <p:attrName>ppt_w</p:attrName>
                                        </p:attrNameLst>
                                      </p:cBhvr>
                                      <p:tavLst>
                                        <p:tav tm="0">
                                          <p:val>
                                            <p:fltVal val="0"/>
                                          </p:val>
                                        </p:tav>
                                        <p:tav tm="100000">
                                          <p:val>
                                            <p:strVal val="#ppt_w"/>
                                          </p:val>
                                        </p:tav>
                                      </p:tavLst>
                                    </p:anim>
                                    <p:anim calcmode="lin" valueType="num">
                                      <p:cBhvr>
                                        <p:cTn id="169" dur="500" fill="hold"/>
                                        <p:tgtEl>
                                          <p:spTgt spid="73"/>
                                        </p:tgtEl>
                                        <p:attrNameLst>
                                          <p:attrName>ppt_h</p:attrName>
                                        </p:attrNameLst>
                                      </p:cBhvr>
                                      <p:tavLst>
                                        <p:tav tm="0">
                                          <p:val>
                                            <p:fltVal val="0"/>
                                          </p:val>
                                        </p:tav>
                                        <p:tav tm="100000">
                                          <p:val>
                                            <p:strVal val="#ppt_h"/>
                                          </p:val>
                                        </p:tav>
                                      </p:tavLst>
                                    </p:anim>
                                    <p:animEffect transition="in" filter="fade">
                                      <p:cBhvr>
                                        <p:cTn id="170" dur="500"/>
                                        <p:tgtEl>
                                          <p:spTgt spid="73"/>
                                        </p:tgtEl>
                                      </p:cBhvr>
                                    </p:animEffect>
                                  </p:childTnLst>
                                </p:cTn>
                              </p:par>
                              <p:par>
                                <p:cTn id="171" presetID="29" presetClass="entr" presetSubtype="0" fill="hold" grpId="0" nodeType="withEffect">
                                  <p:stCondLst>
                                    <p:cond delay="500"/>
                                  </p:stCondLst>
                                  <p:childTnLst>
                                    <p:set>
                                      <p:cBhvr>
                                        <p:cTn id="172" dur="1" fill="hold">
                                          <p:stCondLst>
                                            <p:cond delay="0"/>
                                          </p:stCondLst>
                                        </p:cTn>
                                        <p:tgtEl>
                                          <p:spTgt spid="1091"/>
                                        </p:tgtEl>
                                        <p:attrNameLst>
                                          <p:attrName>style.visibility</p:attrName>
                                        </p:attrNameLst>
                                      </p:cBhvr>
                                      <p:to>
                                        <p:strVal val="visible"/>
                                      </p:to>
                                    </p:set>
                                    <p:anim calcmode="lin" valueType="num">
                                      <p:cBhvr>
                                        <p:cTn id="173" dur="500" fill="hold"/>
                                        <p:tgtEl>
                                          <p:spTgt spid="1091"/>
                                        </p:tgtEl>
                                        <p:attrNameLst>
                                          <p:attrName>ppt_x</p:attrName>
                                        </p:attrNameLst>
                                      </p:cBhvr>
                                      <p:tavLst>
                                        <p:tav tm="0">
                                          <p:val>
                                            <p:strVal val="#ppt_x-.2"/>
                                          </p:val>
                                        </p:tav>
                                        <p:tav tm="100000">
                                          <p:val>
                                            <p:strVal val="#ppt_x"/>
                                          </p:val>
                                        </p:tav>
                                      </p:tavLst>
                                    </p:anim>
                                    <p:anim calcmode="lin" valueType="num">
                                      <p:cBhvr>
                                        <p:cTn id="174" dur="500" fill="hold"/>
                                        <p:tgtEl>
                                          <p:spTgt spid="1091"/>
                                        </p:tgtEl>
                                        <p:attrNameLst>
                                          <p:attrName>ppt_y</p:attrName>
                                        </p:attrNameLst>
                                      </p:cBhvr>
                                      <p:tavLst>
                                        <p:tav tm="0">
                                          <p:val>
                                            <p:strVal val="#ppt_y"/>
                                          </p:val>
                                        </p:tav>
                                        <p:tav tm="100000">
                                          <p:val>
                                            <p:strVal val="#ppt_y"/>
                                          </p:val>
                                        </p:tav>
                                      </p:tavLst>
                                    </p:anim>
                                    <p:animEffect transition="in" filter="wipe(right)" prLst="gradientSize: 0.1">
                                      <p:cBhvr>
                                        <p:cTn id="175" dur="500"/>
                                        <p:tgtEl>
                                          <p:spTgt spid="1091"/>
                                        </p:tgtEl>
                                      </p:cBhvr>
                                    </p:animEffect>
                                  </p:childTnLst>
                                </p:cTn>
                              </p:par>
                            </p:childTnLst>
                          </p:cTn>
                        </p:par>
                        <p:par>
                          <p:cTn id="176" fill="hold">
                            <p:stCondLst>
                              <p:cond delay="1000"/>
                            </p:stCondLst>
                            <p:childTnLst>
                              <p:par>
                                <p:cTn id="177" presetID="19" presetClass="emph" presetSubtype="0" fill="hold" grpId="1" nodeType="afterEffect">
                                  <p:stCondLst>
                                    <p:cond delay="0"/>
                                  </p:stCondLst>
                                  <p:childTnLst>
                                    <p:animClr clrSpc="rgb" dir="cw">
                                      <p:cBhvr override="childStyle">
                                        <p:cTn id="178" dur="500" fill="hold"/>
                                        <p:tgtEl>
                                          <p:spTgt spid="835"/>
                                        </p:tgtEl>
                                        <p:attrNameLst>
                                          <p:attrName>style.color</p:attrName>
                                        </p:attrNameLst>
                                      </p:cBhvr>
                                      <p:to>
                                        <a:srgbClr val="002247"/>
                                      </p:to>
                                    </p:animClr>
                                    <p:animClr clrSpc="rgb" dir="cw">
                                      <p:cBhvr>
                                        <p:cTn id="179" dur="500" fill="hold"/>
                                        <p:tgtEl>
                                          <p:spTgt spid="835"/>
                                        </p:tgtEl>
                                        <p:attrNameLst>
                                          <p:attrName>fillcolor</p:attrName>
                                        </p:attrNameLst>
                                      </p:cBhvr>
                                      <p:to>
                                        <a:srgbClr val="002247"/>
                                      </p:to>
                                    </p:animClr>
                                    <p:set>
                                      <p:cBhvr>
                                        <p:cTn id="180" dur="500" fill="hold"/>
                                        <p:tgtEl>
                                          <p:spTgt spid="835"/>
                                        </p:tgtEl>
                                        <p:attrNameLst>
                                          <p:attrName>fill.type</p:attrName>
                                        </p:attrNameLst>
                                      </p:cBhvr>
                                      <p:to>
                                        <p:strVal val="solid"/>
                                      </p:to>
                                    </p:set>
                                    <p:set>
                                      <p:cBhvr>
                                        <p:cTn id="181" dur="500" fill="hold"/>
                                        <p:tgtEl>
                                          <p:spTgt spid="835"/>
                                        </p:tgtEl>
                                        <p:attrNameLst>
                                          <p:attrName>fill.on</p:attrName>
                                        </p:attrNameLst>
                                      </p:cBhvr>
                                      <p:to>
                                        <p:strVal val="true"/>
                                      </p:to>
                                    </p:set>
                                  </p:childTnLst>
                                </p:cTn>
                              </p:par>
                              <p:par>
                                <p:cTn id="182" presetID="19" presetClass="emph" presetSubtype="0" fill="hold" grpId="1" nodeType="withEffect">
                                  <p:stCondLst>
                                    <p:cond delay="0"/>
                                  </p:stCondLst>
                                  <p:childTnLst>
                                    <p:animClr clrSpc="rgb" dir="cw">
                                      <p:cBhvr override="childStyle">
                                        <p:cTn id="183" dur="500" fill="hold"/>
                                        <p:tgtEl>
                                          <p:spTgt spid="832"/>
                                        </p:tgtEl>
                                        <p:attrNameLst>
                                          <p:attrName>style.color</p:attrName>
                                        </p:attrNameLst>
                                      </p:cBhvr>
                                      <p:to>
                                        <a:srgbClr val="002247"/>
                                      </p:to>
                                    </p:animClr>
                                    <p:animClr clrSpc="rgb" dir="cw">
                                      <p:cBhvr>
                                        <p:cTn id="184" dur="500" fill="hold"/>
                                        <p:tgtEl>
                                          <p:spTgt spid="832"/>
                                        </p:tgtEl>
                                        <p:attrNameLst>
                                          <p:attrName>fillcolor</p:attrName>
                                        </p:attrNameLst>
                                      </p:cBhvr>
                                      <p:to>
                                        <a:srgbClr val="002247"/>
                                      </p:to>
                                    </p:animClr>
                                    <p:set>
                                      <p:cBhvr>
                                        <p:cTn id="185" dur="500" fill="hold"/>
                                        <p:tgtEl>
                                          <p:spTgt spid="832"/>
                                        </p:tgtEl>
                                        <p:attrNameLst>
                                          <p:attrName>fill.type</p:attrName>
                                        </p:attrNameLst>
                                      </p:cBhvr>
                                      <p:to>
                                        <p:strVal val="solid"/>
                                      </p:to>
                                    </p:set>
                                    <p:set>
                                      <p:cBhvr>
                                        <p:cTn id="186" dur="500" fill="hold"/>
                                        <p:tgtEl>
                                          <p:spTgt spid="832"/>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2" grpId="0" animBg="1"/>
      <p:bldP spid="832" grpId="1" animBg="1"/>
      <p:bldP spid="835" grpId="0" animBg="1"/>
      <p:bldP spid="835" grpId="1" animBg="1"/>
      <p:bldP spid="140" grpId="0" animBg="1"/>
      <p:bldP spid="140" grpId="1" animBg="1"/>
      <p:bldP spid="233" grpId="0" animBg="1"/>
      <p:bldP spid="233" grpId="1" animBg="1"/>
      <p:bldP spid="35" grpId="0" animBg="1"/>
      <p:bldP spid="35" grpId="1" animBg="1"/>
      <p:bldP spid="37" grpId="0" animBg="1"/>
      <p:bldP spid="37" grpId="1" animBg="1"/>
      <p:bldP spid="40" grpId="0" animBg="1"/>
      <p:bldP spid="40" grpId="1" animBg="1"/>
      <p:bldP spid="231" grpId="0" animBg="1"/>
      <p:bldP spid="231" grpId="1" animBg="1"/>
      <p:bldP spid="235" grpId="0" animBg="1"/>
      <p:bldP spid="235" grpId="1" animBg="1"/>
      <p:bldP spid="45" grpId="0" animBg="1"/>
      <p:bldP spid="45" grpId="1" animBg="1"/>
      <p:bldP spid="83" grpId="0" animBg="1"/>
      <p:bldP spid="83" grpId="1" animBg="1"/>
      <p:bldP spid="1088" grpId="0" animBg="1"/>
      <p:bldP spid="1089" grpId="0" animBg="1"/>
      <p:bldP spid="1090" grpId="0" animBg="1"/>
      <p:bldP spid="109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1138"/>
            <a:ext cx="8119642" cy="1143000"/>
          </a:xfrm>
        </p:spPr>
        <p:txBody>
          <a:bodyPr/>
          <a:lstStyle/>
          <a:p>
            <a:r>
              <a:rPr lang="en-US" dirty="0" smtClean="0">
                <a:solidFill>
                  <a:schemeClr val="bg2"/>
                </a:solidFill>
              </a:rPr>
              <a:t>Since 2012, There Have Been More Than $90 Billion in Transactions for Insurers Managing Annuity Risks</a:t>
            </a:r>
            <a:endParaRPr lang="en-US" dirty="0">
              <a:solidFill>
                <a:schemeClr val="bg2"/>
              </a:solidFill>
            </a:endParaRPr>
          </a:p>
        </p:txBody>
      </p:sp>
      <p:sp>
        <p:nvSpPr>
          <p:cNvPr id="7" name="Footer Placeholder 15"/>
          <p:cNvSpPr txBox="1">
            <a:spLocks/>
          </p:cNvSpPr>
          <p:nvPr/>
        </p:nvSpPr>
        <p:spPr>
          <a:xfrm>
            <a:off x="-5657" y="6511592"/>
            <a:ext cx="6953956" cy="338554"/>
          </a:xfrm>
          <a:prstGeom prst="rect">
            <a:avLst/>
          </a:prstGeom>
        </p:spPr>
        <p:txBody>
          <a:bodyPr vert="horz" wrap="square" lIns="91440" tIns="45720" rIns="91440" bIns="45720"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noProof="0" dirty="0" smtClean="0">
                <a:ln>
                  <a:noFill/>
                </a:ln>
                <a:solidFill>
                  <a:srgbClr val="141313"/>
                </a:solidFill>
                <a:effectLst/>
                <a:uLnTx/>
                <a:uFillTx/>
                <a:latin typeface="Arial" pitchFamily="34" charset="0"/>
                <a:ea typeface="ヒラギノ角ゴ Pro W3" pitchFamily="-107" charset="-128"/>
                <a:cs typeface="Arial" pitchFamily="34" charset="0"/>
              </a:rPr>
              <a:t>Source: Prudential analysis of disclosed transactions. Note: many transactions are not disclosed.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noProof="0" dirty="0" smtClean="0">
                <a:ln>
                  <a:noFill/>
                </a:ln>
                <a:solidFill>
                  <a:srgbClr val="141313"/>
                </a:solidFill>
                <a:effectLst/>
                <a:uLnTx/>
                <a:uFillTx/>
                <a:latin typeface="Arial" pitchFamily="34" charset="0"/>
                <a:ea typeface="ヒラギノ角ゴ Pro W3" pitchFamily="-107" charset="-128"/>
                <a:cs typeface="Arial" pitchFamily="34" charset="0"/>
              </a:rPr>
              <a:t>Transactions have occurred in Germany, Canada and the US but transactions sizes were not disclosed.</a:t>
            </a:r>
          </a:p>
        </p:txBody>
      </p:sp>
      <p:graphicFrame>
        <p:nvGraphicFramePr>
          <p:cNvPr id="8" name="Chart 7"/>
          <p:cNvGraphicFramePr/>
          <p:nvPr/>
        </p:nvGraphicFramePr>
        <p:xfrm>
          <a:off x="345675" y="2064327"/>
          <a:ext cx="7491469" cy="4304092"/>
        </p:xfrm>
        <a:graphic>
          <a:graphicData uri="http://schemas.openxmlformats.org/drawingml/2006/chart">
            <c:chart xmlns:c="http://schemas.openxmlformats.org/drawingml/2006/chart" xmlns:r="http://schemas.openxmlformats.org/officeDocument/2006/relationships" r:id="rId2"/>
          </a:graphicData>
        </a:graphic>
      </p:graphicFrame>
      <p:sp>
        <p:nvSpPr>
          <p:cNvPr id="14" name="Rectangle 13"/>
          <p:cNvSpPr/>
          <p:nvPr/>
        </p:nvSpPr>
        <p:spPr>
          <a:xfrm flipH="1">
            <a:off x="987266" y="2092036"/>
            <a:ext cx="6706000" cy="3974700"/>
          </a:xfrm>
          <a:prstGeom prst="rect">
            <a:avLst/>
          </a:prstGeom>
          <a:solidFill>
            <a:srgbClr val="FFFFFF">
              <a:alpha val="8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 name="Straight Connector 14"/>
          <p:cNvCxnSpPr/>
          <p:nvPr/>
        </p:nvCxnSpPr>
        <p:spPr>
          <a:xfrm flipV="1">
            <a:off x="994061" y="5311440"/>
            <a:ext cx="0" cy="753926"/>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214735" y="4800605"/>
            <a:ext cx="1607538" cy="45327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1st Dutch Longevity Capital Markets deal</a:t>
            </a:r>
            <a:endParaRPr lang="en-US" sz="1000" b="1" dirty="0">
              <a:solidFill>
                <a:schemeClr val="bg2"/>
              </a:solidFill>
            </a:endParaRPr>
          </a:p>
        </p:txBody>
      </p:sp>
      <p:sp>
        <p:nvSpPr>
          <p:cNvPr id="17" name="Rectangle 16"/>
          <p:cNvSpPr/>
          <p:nvPr/>
        </p:nvSpPr>
        <p:spPr>
          <a:xfrm>
            <a:off x="4738656" y="1914312"/>
            <a:ext cx="2189018" cy="4572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Annuity Block Transfers in </a:t>
            </a:r>
            <a:br>
              <a:rPr lang="en-US" sz="1000" b="1" dirty="0" smtClean="0">
                <a:solidFill>
                  <a:schemeClr val="bg2"/>
                </a:solidFill>
              </a:rPr>
            </a:br>
            <a:r>
              <a:rPr lang="en-US" sz="1000" b="1" dirty="0" smtClean="0">
                <a:solidFill>
                  <a:schemeClr val="bg2"/>
                </a:solidFill>
              </a:rPr>
              <a:t>UK and Germany</a:t>
            </a:r>
            <a:endParaRPr lang="en-US" sz="1000" b="1" dirty="0">
              <a:solidFill>
                <a:schemeClr val="bg2"/>
              </a:solidFill>
            </a:endParaRPr>
          </a:p>
        </p:txBody>
      </p:sp>
      <p:sp>
        <p:nvSpPr>
          <p:cNvPr id="18" name="Rectangle 17"/>
          <p:cNvSpPr/>
          <p:nvPr/>
        </p:nvSpPr>
        <p:spPr>
          <a:xfrm>
            <a:off x="4663158" y="1131698"/>
            <a:ext cx="2340015" cy="34531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2nd Dutch Longevity </a:t>
            </a:r>
            <a:br>
              <a:rPr lang="en-US" sz="1000" b="1" dirty="0" smtClean="0">
                <a:solidFill>
                  <a:schemeClr val="bg2"/>
                </a:solidFill>
              </a:rPr>
            </a:br>
            <a:r>
              <a:rPr lang="en-US" sz="1000" b="1" dirty="0" smtClean="0">
                <a:solidFill>
                  <a:schemeClr val="bg2"/>
                </a:solidFill>
              </a:rPr>
              <a:t>Reinsurance</a:t>
            </a:r>
            <a:endParaRPr lang="en-US" sz="1000" b="1" dirty="0">
              <a:solidFill>
                <a:schemeClr val="bg2"/>
              </a:solidFill>
            </a:endParaRPr>
          </a:p>
        </p:txBody>
      </p:sp>
      <p:sp>
        <p:nvSpPr>
          <p:cNvPr id="19" name="Rectangle 18"/>
          <p:cNvSpPr/>
          <p:nvPr/>
        </p:nvSpPr>
        <p:spPr>
          <a:xfrm>
            <a:off x="6659291" y="2003662"/>
            <a:ext cx="1607538" cy="3048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Solvency II Implemented</a:t>
            </a:r>
            <a:endParaRPr lang="en-US" sz="1000" b="1" dirty="0">
              <a:solidFill>
                <a:schemeClr val="bg2"/>
              </a:solidFill>
            </a:endParaRPr>
          </a:p>
        </p:txBody>
      </p:sp>
      <p:sp>
        <p:nvSpPr>
          <p:cNvPr id="20" name="Rectangle 19"/>
          <p:cNvSpPr/>
          <p:nvPr/>
        </p:nvSpPr>
        <p:spPr>
          <a:xfrm>
            <a:off x="6680159" y="1552860"/>
            <a:ext cx="1607538" cy="3048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More Annuity Block Transfers in the UK</a:t>
            </a:r>
            <a:endParaRPr lang="en-US" sz="1000" b="1" dirty="0">
              <a:solidFill>
                <a:schemeClr val="bg2"/>
              </a:solidFill>
            </a:endParaRPr>
          </a:p>
        </p:txBody>
      </p:sp>
      <p:sp>
        <p:nvSpPr>
          <p:cNvPr id="21" name="Rectangle 20"/>
          <p:cNvSpPr/>
          <p:nvPr/>
        </p:nvSpPr>
        <p:spPr>
          <a:xfrm flipH="1">
            <a:off x="2638697" y="2403566"/>
            <a:ext cx="5434149" cy="3658817"/>
          </a:xfrm>
          <a:prstGeom prst="rect">
            <a:avLst/>
          </a:prstGeom>
          <a:solidFill>
            <a:srgbClr val="FFFFFF">
              <a:alpha val="8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1826431" y="4433113"/>
            <a:ext cx="1607538" cy="45327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2nd Dutch Longevity Capital Markets deal</a:t>
            </a:r>
            <a:endParaRPr lang="en-US" sz="1000" b="1" dirty="0">
              <a:solidFill>
                <a:schemeClr val="bg2"/>
              </a:solidFill>
            </a:endParaRPr>
          </a:p>
        </p:txBody>
      </p:sp>
      <p:cxnSp>
        <p:nvCxnSpPr>
          <p:cNvPr id="23" name="Straight Connector 22"/>
          <p:cNvCxnSpPr/>
          <p:nvPr/>
        </p:nvCxnSpPr>
        <p:spPr>
          <a:xfrm flipV="1">
            <a:off x="2622563" y="5077096"/>
            <a:ext cx="0" cy="988270"/>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flipH="1">
            <a:off x="4245428" y="2399213"/>
            <a:ext cx="3814354" cy="3658817"/>
          </a:xfrm>
          <a:prstGeom prst="rect">
            <a:avLst/>
          </a:prstGeom>
          <a:solidFill>
            <a:srgbClr val="FFFFFF">
              <a:alpha val="8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 name="Straight Connector 24"/>
          <p:cNvCxnSpPr/>
          <p:nvPr/>
        </p:nvCxnSpPr>
        <p:spPr>
          <a:xfrm flipV="1">
            <a:off x="4251066" y="4088674"/>
            <a:ext cx="0" cy="1976692"/>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3374647" y="2903066"/>
            <a:ext cx="1607538" cy="2754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1st Dutch Longevity Reinsurance</a:t>
            </a:r>
            <a:endParaRPr lang="en-US" sz="1000" b="1" dirty="0">
              <a:solidFill>
                <a:schemeClr val="bg2"/>
              </a:solidFill>
            </a:endParaRPr>
          </a:p>
        </p:txBody>
      </p:sp>
      <p:sp>
        <p:nvSpPr>
          <p:cNvPr id="27" name="Rectangle 26"/>
          <p:cNvSpPr/>
          <p:nvPr/>
        </p:nvSpPr>
        <p:spPr>
          <a:xfrm>
            <a:off x="3299924" y="3284154"/>
            <a:ext cx="1756985" cy="4278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Annuity Block Transfers in US, UK and Canada</a:t>
            </a:r>
            <a:endParaRPr lang="en-US" sz="1000" b="1" dirty="0">
              <a:solidFill>
                <a:schemeClr val="bg2"/>
              </a:solidFill>
            </a:endParaRPr>
          </a:p>
        </p:txBody>
      </p:sp>
      <p:sp>
        <p:nvSpPr>
          <p:cNvPr id="28" name="Rectangle 27"/>
          <p:cNvSpPr/>
          <p:nvPr/>
        </p:nvSpPr>
        <p:spPr>
          <a:xfrm>
            <a:off x="3374647" y="2423855"/>
            <a:ext cx="1607538" cy="2754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1st French Longevity Reinsurance</a:t>
            </a:r>
            <a:endParaRPr lang="en-US" sz="1000" b="1" dirty="0">
              <a:solidFill>
                <a:schemeClr val="bg2"/>
              </a:solidFill>
            </a:endParaRPr>
          </a:p>
        </p:txBody>
      </p:sp>
      <p:sp>
        <p:nvSpPr>
          <p:cNvPr id="29" name="Rectangle 28"/>
          <p:cNvSpPr/>
          <p:nvPr/>
        </p:nvSpPr>
        <p:spPr>
          <a:xfrm>
            <a:off x="4911839" y="1536991"/>
            <a:ext cx="1842653" cy="34724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Annuity Block </a:t>
            </a:r>
            <a:br>
              <a:rPr lang="en-US" sz="1000" b="1" dirty="0" smtClean="0">
                <a:solidFill>
                  <a:schemeClr val="bg2"/>
                </a:solidFill>
              </a:rPr>
            </a:br>
            <a:r>
              <a:rPr lang="en-US" sz="1000" b="1" dirty="0" smtClean="0">
                <a:solidFill>
                  <a:schemeClr val="bg2"/>
                </a:solidFill>
              </a:rPr>
              <a:t>Reinsurance in the UK</a:t>
            </a:r>
            <a:endParaRPr lang="en-US" sz="1000" b="1" dirty="0">
              <a:solidFill>
                <a:schemeClr val="bg2"/>
              </a:solidFill>
            </a:endParaRPr>
          </a:p>
        </p:txBody>
      </p:sp>
      <p:sp>
        <p:nvSpPr>
          <p:cNvPr id="30" name="Rectangle 29"/>
          <p:cNvSpPr/>
          <p:nvPr/>
        </p:nvSpPr>
        <p:spPr>
          <a:xfrm flipH="1">
            <a:off x="5860868" y="2394860"/>
            <a:ext cx="2721429" cy="3658817"/>
          </a:xfrm>
          <a:prstGeom prst="rect">
            <a:avLst/>
          </a:prstGeom>
          <a:solidFill>
            <a:srgbClr val="FFFFFF">
              <a:alpha val="8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4877596" y="2334245"/>
            <a:ext cx="1911139" cy="4572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Preparation for Solvency II Drives Transactions</a:t>
            </a:r>
            <a:endParaRPr lang="en-US" sz="1000" b="1" dirty="0">
              <a:solidFill>
                <a:schemeClr val="bg2"/>
              </a:solidFill>
            </a:endParaRPr>
          </a:p>
        </p:txBody>
      </p:sp>
      <p:cxnSp>
        <p:nvCxnSpPr>
          <p:cNvPr id="32" name="Straight Connector 31"/>
          <p:cNvCxnSpPr/>
          <p:nvPr/>
        </p:nvCxnSpPr>
        <p:spPr>
          <a:xfrm flipV="1">
            <a:off x="5853443" y="2860766"/>
            <a:ext cx="0" cy="3200245"/>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7455820" y="2403566"/>
            <a:ext cx="0" cy="3653091"/>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mph" presetSubtype="0" grpId="1" nodeType="clickEffect">
                                  <p:stCondLst>
                                    <p:cond delay="0"/>
                                  </p:stCondLst>
                                  <p:childTnLst>
                                    <p:set>
                                      <p:cBhvr rctx="PPT">
                                        <p:cTn id="15" dur="indefinite"/>
                                        <p:tgtEl>
                                          <p:spTgt spid="16"/>
                                        </p:tgtEl>
                                        <p:attrNameLst>
                                          <p:attrName>style.opacity</p:attrName>
                                        </p:attrNameLst>
                                      </p:cBhvr>
                                      <p:to>
                                        <p:strVal val="0.5"/>
                                      </p:to>
                                    </p:set>
                                    <p:animEffect filter="image" prLst="opacity: 0.5">
                                      <p:cBhvr rctx="IE">
                                        <p:cTn id="16" dur="indefinite"/>
                                        <p:tgtEl>
                                          <p:spTgt spid="1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par>
                                <p:cTn id="20" presetID="10" presetClass="exit" presetSubtype="0" fill="hold" grpId="0" nodeType="withEffect">
                                  <p:stCondLst>
                                    <p:cond delay="0"/>
                                  </p:stCondLst>
                                  <p:childTnLst>
                                    <p:animEffect transition="out" filter="fade">
                                      <p:cBhvr>
                                        <p:cTn id="21" dur="3000"/>
                                        <p:tgtEl>
                                          <p:spTgt spid="14"/>
                                        </p:tgtEl>
                                      </p:cBhvr>
                                    </p:animEffect>
                                    <p:set>
                                      <p:cBhvr>
                                        <p:cTn id="22" dur="1" fill="hold">
                                          <p:stCondLst>
                                            <p:cond delay="2999"/>
                                          </p:stCondLst>
                                        </p:cTn>
                                        <p:tgtEl>
                                          <p:spTgt spid="14"/>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1000"/>
                                        <p:tgtEl>
                                          <p:spTgt spid="15"/>
                                        </p:tgtEl>
                                      </p:cBhvr>
                                    </p:animEffect>
                                    <p:set>
                                      <p:cBhvr>
                                        <p:cTn id="25" dur="1" fill="hold">
                                          <p:stCondLst>
                                            <p:cond delay="999"/>
                                          </p:stCondLst>
                                        </p:cTn>
                                        <p:tgtEl>
                                          <p:spTgt spid="15"/>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fade">
                                      <p:cBhvr>
                                        <p:cTn id="31" dur="500"/>
                                        <p:tgtEl>
                                          <p:spTgt spid="2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mph" presetSubtype="0" grpId="1" nodeType="clickEffect">
                                  <p:stCondLst>
                                    <p:cond delay="0"/>
                                  </p:stCondLst>
                                  <p:childTnLst>
                                    <p:set>
                                      <p:cBhvr rctx="PPT">
                                        <p:cTn id="35" dur="indefinite"/>
                                        <p:tgtEl>
                                          <p:spTgt spid="22"/>
                                        </p:tgtEl>
                                        <p:attrNameLst>
                                          <p:attrName>style.opacity</p:attrName>
                                        </p:attrNameLst>
                                      </p:cBhvr>
                                      <p:to>
                                        <p:strVal val="0.5"/>
                                      </p:to>
                                    </p:set>
                                    <p:animEffect filter="image" prLst="opacity: 0.5">
                                      <p:cBhvr rctx="IE">
                                        <p:cTn id="36" dur="indefinite"/>
                                        <p:tgtEl>
                                          <p:spTgt spid="2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500"/>
                                        <p:tgtEl>
                                          <p:spTgt spid="24"/>
                                        </p:tgtEl>
                                      </p:cBhvr>
                                    </p:animEffect>
                                  </p:childTnLst>
                                </p:cTn>
                              </p:par>
                              <p:par>
                                <p:cTn id="40" presetID="10" presetClass="exit" presetSubtype="0" fill="hold" grpId="1" nodeType="withEffect">
                                  <p:stCondLst>
                                    <p:cond delay="0"/>
                                  </p:stCondLst>
                                  <p:childTnLst>
                                    <p:animEffect transition="out" filter="fade">
                                      <p:cBhvr>
                                        <p:cTn id="41" dur="1000"/>
                                        <p:tgtEl>
                                          <p:spTgt spid="21"/>
                                        </p:tgtEl>
                                      </p:cBhvr>
                                    </p:animEffect>
                                    <p:set>
                                      <p:cBhvr>
                                        <p:cTn id="42" dur="1" fill="hold">
                                          <p:stCondLst>
                                            <p:cond delay="999"/>
                                          </p:stCondLst>
                                        </p:cTn>
                                        <p:tgtEl>
                                          <p:spTgt spid="21"/>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1000"/>
                                        <p:tgtEl>
                                          <p:spTgt spid="23"/>
                                        </p:tgtEl>
                                      </p:cBhvr>
                                    </p:animEffect>
                                    <p:set>
                                      <p:cBhvr>
                                        <p:cTn id="45" dur="1" fill="hold">
                                          <p:stCondLst>
                                            <p:cond delay="999"/>
                                          </p:stCondLst>
                                        </p:cTn>
                                        <p:tgtEl>
                                          <p:spTgt spid="23"/>
                                        </p:tgtEl>
                                        <p:attrNameLst>
                                          <p:attrName>style.visibility</p:attrName>
                                        </p:attrNameLst>
                                      </p:cBhvr>
                                      <p:to>
                                        <p:strVal val="hidden"/>
                                      </p:to>
                                    </p:set>
                                  </p:childTnLst>
                                </p:cTn>
                              </p:par>
                              <p:par>
                                <p:cTn id="46" presetID="10" presetClass="entr" presetSubtype="0"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fade">
                                      <p:cBhvr>
                                        <p:cTn id="48" dur="5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500"/>
                                        <p:tgtEl>
                                          <p:spTgt spid="27"/>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500"/>
                                        <p:tgtEl>
                                          <p:spTgt spid="26"/>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500"/>
                                        <p:tgtEl>
                                          <p:spTgt spid="28"/>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mph" presetSubtype="0" grpId="1" nodeType="clickEffect">
                                  <p:stCondLst>
                                    <p:cond delay="0"/>
                                  </p:stCondLst>
                                  <p:childTnLst>
                                    <p:set>
                                      <p:cBhvr rctx="PPT">
                                        <p:cTn id="65" dur="indefinite"/>
                                        <p:tgtEl>
                                          <p:spTgt spid="27"/>
                                        </p:tgtEl>
                                        <p:attrNameLst>
                                          <p:attrName>style.opacity</p:attrName>
                                        </p:attrNameLst>
                                      </p:cBhvr>
                                      <p:to>
                                        <p:strVal val="0.5"/>
                                      </p:to>
                                    </p:set>
                                    <p:animEffect filter="image" prLst="opacity: 0.5">
                                      <p:cBhvr rctx="IE">
                                        <p:cTn id="66" dur="indefinite"/>
                                        <p:tgtEl>
                                          <p:spTgt spid="27"/>
                                        </p:tgtEl>
                                      </p:cBhvr>
                                    </p:animEffect>
                                  </p:childTnLst>
                                </p:cTn>
                              </p:par>
                              <p:par>
                                <p:cTn id="67" presetID="9" presetClass="emph" presetSubtype="0" grpId="1" nodeType="withEffect">
                                  <p:stCondLst>
                                    <p:cond delay="0"/>
                                  </p:stCondLst>
                                  <p:childTnLst>
                                    <p:set>
                                      <p:cBhvr rctx="PPT">
                                        <p:cTn id="68" dur="indefinite"/>
                                        <p:tgtEl>
                                          <p:spTgt spid="26"/>
                                        </p:tgtEl>
                                        <p:attrNameLst>
                                          <p:attrName>style.opacity</p:attrName>
                                        </p:attrNameLst>
                                      </p:cBhvr>
                                      <p:to>
                                        <p:strVal val="0.5"/>
                                      </p:to>
                                    </p:set>
                                    <p:animEffect filter="image" prLst="opacity: 0.5">
                                      <p:cBhvr rctx="IE">
                                        <p:cTn id="69" dur="indefinite"/>
                                        <p:tgtEl>
                                          <p:spTgt spid="26"/>
                                        </p:tgtEl>
                                      </p:cBhvr>
                                    </p:animEffect>
                                  </p:childTnLst>
                                </p:cTn>
                              </p:par>
                              <p:par>
                                <p:cTn id="70" presetID="9" presetClass="emph" presetSubtype="0" grpId="1" nodeType="withEffect">
                                  <p:stCondLst>
                                    <p:cond delay="0"/>
                                  </p:stCondLst>
                                  <p:childTnLst>
                                    <p:set>
                                      <p:cBhvr rctx="PPT">
                                        <p:cTn id="71" dur="indefinite"/>
                                        <p:tgtEl>
                                          <p:spTgt spid="28"/>
                                        </p:tgtEl>
                                        <p:attrNameLst>
                                          <p:attrName>style.opacity</p:attrName>
                                        </p:attrNameLst>
                                      </p:cBhvr>
                                      <p:to>
                                        <p:strVal val="0.5"/>
                                      </p:to>
                                    </p:set>
                                    <p:animEffect filter="image" prLst="opacity: 0.5">
                                      <p:cBhvr rctx="IE">
                                        <p:cTn id="72" dur="indefinite"/>
                                        <p:tgtEl>
                                          <p:spTgt spid="28"/>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Effect transition="in" filter="fade">
                                      <p:cBhvr>
                                        <p:cTn id="75" dur="500"/>
                                        <p:tgtEl>
                                          <p:spTgt spid="30"/>
                                        </p:tgtEl>
                                      </p:cBhvr>
                                    </p:animEffect>
                                  </p:childTnLst>
                                </p:cTn>
                              </p:par>
                              <p:par>
                                <p:cTn id="76" presetID="10" presetClass="exit" presetSubtype="0" fill="hold" grpId="1" nodeType="withEffect">
                                  <p:stCondLst>
                                    <p:cond delay="0"/>
                                  </p:stCondLst>
                                  <p:childTnLst>
                                    <p:animEffect transition="out" filter="fade">
                                      <p:cBhvr>
                                        <p:cTn id="77" dur="1000"/>
                                        <p:tgtEl>
                                          <p:spTgt spid="24"/>
                                        </p:tgtEl>
                                      </p:cBhvr>
                                    </p:animEffect>
                                    <p:set>
                                      <p:cBhvr>
                                        <p:cTn id="78" dur="1" fill="hold">
                                          <p:stCondLst>
                                            <p:cond delay="999"/>
                                          </p:stCondLst>
                                        </p:cTn>
                                        <p:tgtEl>
                                          <p:spTgt spid="24"/>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1000"/>
                                        <p:tgtEl>
                                          <p:spTgt spid="25"/>
                                        </p:tgtEl>
                                      </p:cBhvr>
                                    </p:animEffect>
                                    <p:set>
                                      <p:cBhvr>
                                        <p:cTn id="81" dur="1" fill="hold">
                                          <p:stCondLst>
                                            <p:cond delay="999"/>
                                          </p:stCondLst>
                                        </p:cTn>
                                        <p:tgtEl>
                                          <p:spTgt spid="25"/>
                                        </p:tgtEl>
                                        <p:attrNameLst>
                                          <p:attrName>style.visibility</p:attrName>
                                        </p:attrNameLst>
                                      </p:cBhvr>
                                      <p:to>
                                        <p:strVal val="hidden"/>
                                      </p:to>
                                    </p:set>
                                  </p:childTnLst>
                                </p:cTn>
                              </p:par>
                              <p:par>
                                <p:cTn id="82" presetID="10" presetClass="entr" presetSubtype="0" fill="hold" nodeType="with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500"/>
                                        <p:tgtEl>
                                          <p:spTgt spid="3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Effect transition="in" filter="fade">
                                      <p:cBhvr>
                                        <p:cTn id="87" dur="500"/>
                                        <p:tgtEl>
                                          <p:spTgt spid="31"/>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29"/>
                                        </p:tgtEl>
                                        <p:attrNameLst>
                                          <p:attrName>style.visibility</p:attrName>
                                        </p:attrNameLst>
                                      </p:cBhvr>
                                      <p:to>
                                        <p:strVal val="visible"/>
                                      </p:to>
                                    </p:set>
                                    <p:animEffect transition="in" filter="fade">
                                      <p:cBhvr>
                                        <p:cTn id="97" dur="500"/>
                                        <p:tgtEl>
                                          <p:spTgt spid="29"/>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18"/>
                                        </p:tgtEl>
                                        <p:attrNameLst>
                                          <p:attrName>style.visibility</p:attrName>
                                        </p:attrNameLst>
                                      </p:cBhvr>
                                      <p:to>
                                        <p:strVal val="visible"/>
                                      </p:to>
                                    </p:set>
                                    <p:animEffect transition="in" filter="fade">
                                      <p:cBhvr>
                                        <p:cTn id="102" dur="500"/>
                                        <p:tgtEl>
                                          <p:spTgt spid="18"/>
                                        </p:tgtEl>
                                      </p:cBhvr>
                                    </p:animEffect>
                                  </p:childTnLst>
                                </p:cTn>
                              </p:par>
                            </p:childTnLst>
                          </p:cTn>
                        </p:par>
                      </p:childTnLst>
                    </p:cTn>
                  </p:par>
                  <p:par>
                    <p:cTn id="103" fill="hold">
                      <p:stCondLst>
                        <p:cond delay="indefinite"/>
                      </p:stCondLst>
                      <p:childTnLst>
                        <p:par>
                          <p:cTn id="104" fill="hold">
                            <p:stCondLst>
                              <p:cond delay="0"/>
                            </p:stCondLst>
                            <p:childTnLst>
                              <p:par>
                                <p:cTn id="105" presetID="9" presetClass="emph" presetSubtype="0" grpId="1" nodeType="clickEffect">
                                  <p:stCondLst>
                                    <p:cond delay="0"/>
                                  </p:stCondLst>
                                  <p:childTnLst>
                                    <p:set>
                                      <p:cBhvr rctx="PPT">
                                        <p:cTn id="106" dur="indefinite"/>
                                        <p:tgtEl>
                                          <p:spTgt spid="31"/>
                                        </p:tgtEl>
                                        <p:attrNameLst>
                                          <p:attrName>style.opacity</p:attrName>
                                        </p:attrNameLst>
                                      </p:cBhvr>
                                      <p:to>
                                        <p:strVal val="0.5"/>
                                      </p:to>
                                    </p:set>
                                    <p:animEffect filter="image" prLst="opacity: 0.5">
                                      <p:cBhvr rctx="IE">
                                        <p:cTn id="107" dur="indefinite"/>
                                        <p:tgtEl>
                                          <p:spTgt spid="31"/>
                                        </p:tgtEl>
                                      </p:cBhvr>
                                    </p:animEffect>
                                  </p:childTnLst>
                                </p:cTn>
                              </p:par>
                              <p:par>
                                <p:cTn id="108" presetID="9" presetClass="emph" presetSubtype="0" grpId="1" nodeType="withEffect">
                                  <p:stCondLst>
                                    <p:cond delay="0"/>
                                  </p:stCondLst>
                                  <p:childTnLst>
                                    <p:set>
                                      <p:cBhvr rctx="PPT">
                                        <p:cTn id="109" dur="indefinite"/>
                                        <p:tgtEl>
                                          <p:spTgt spid="17"/>
                                        </p:tgtEl>
                                        <p:attrNameLst>
                                          <p:attrName>style.opacity</p:attrName>
                                        </p:attrNameLst>
                                      </p:cBhvr>
                                      <p:to>
                                        <p:strVal val="0.5"/>
                                      </p:to>
                                    </p:set>
                                    <p:animEffect filter="image" prLst="opacity: 0.5">
                                      <p:cBhvr rctx="IE">
                                        <p:cTn id="110" dur="indefinite"/>
                                        <p:tgtEl>
                                          <p:spTgt spid="17"/>
                                        </p:tgtEl>
                                      </p:cBhvr>
                                    </p:animEffect>
                                  </p:childTnLst>
                                </p:cTn>
                              </p:par>
                              <p:par>
                                <p:cTn id="111" presetID="9" presetClass="emph" presetSubtype="0" grpId="1" nodeType="withEffect">
                                  <p:stCondLst>
                                    <p:cond delay="0"/>
                                  </p:stCondLst>
                                  <p:childTnLst>
                                    <p:set>
                                      <p:cBhvr rctx="PPT">
                                        <p:cTn id="112" dur="indefinite"/>
                                        <p:tgtEl>
                                          <p:spTgt spid="29"/>
                                        </p:tgtEl>
                                        <p:attrNameLst>
                                          <p:attrName>style.opacity</p:attrName>
                                        </p:attrNameLst>
                                      </p:cBhvr>
                                      <p:to>
                                        <p:strVal val="0.5"/>
                                      </p:to>
                                    </p:set>
                                    <p:animEffect filter="image" prLst="opacity: 0.5">
                                      <p:cBhvr rctx="IE">
                                        <p:cTn id="113" dur="indefinite"/>
                                        <p:tgtEl>
                                          <p:spTgt spid="29"/>
                                        </p:tgtEl>
                                      </p:cBhvr>
                                    </p:animEffect>
                                  </p:childTnLst>
                                </p:cTn>
                              </p:par>
                              <p:par>
                                <p:cTn id="114" presetID="9" presetClass="emph" presetSubtype="0" grpId="1" nodeType="withEffect">
                                  <p:stCondLst>
                                    <p:cond delay="0"/>
                                  </p:stCondLst>
                                  <p:childTnLst>
                                    <p:set>
                                      <p:cBhvr rctx="PPT">
                                        <p:cTn id="115" dur="indefinite"/>
                                        <p:tgtEl>
                                          <p:spTgt spid="18"/>
                                        </p:tgtEl>
                                        <p:attrNameLst>
                                          <p:attrName>style.opacity</p:attrName>
                                        </p:attrNameLst>
                                      </p:cBhvr>
                                      <p:to>
                                        <p:strVal val="0.5"/>
                                      </p:to>
                                    </p:set>
                                    <p:animEffect filter="image" prLst="opacity: 0.5">
                                      <p:cBhvr rctx="IE">
                                        <p:cTn id="116" dur="indefinite"/>
                                        <p:tgtEl>
                                          <p:spTgt spid="18"/>
                                        </p:tgtEl>
                                      </p:cBhvr>
                                    </p:animEffect>
                                  </p:childTnLst>
                                </p:cTn>
                              </p:par>
                              <p:par>
                                <p:cTn id="117" presetID="22" presetClass="exit" presetSubtype="8" fill="hold" grpId="1" nodeType="withEffect">
                                  <p:stCondLst>
                                    <p:cond delay="0"/>
                                  </p:stCondLst>
                                  <p:childTnLst>
                                    <p:animEffect transition="out" filter="wipe(left)">
                                      <p:cBhvr>
                                        <p:cTn id="118" dur="500"/>
                                        <p:tgtEl>
                                          <p:spTgt spid="30"/>
                                        </p:tgtEl>
                                      </p:cBhvr>
                                    </p:animEffect>
                                    <p:set>
                                      <p:cBhvr>
                                        <p:cTn id="119" dur="1" fill="hold">
                                          <p:stCondLst>
                                            <p:cond delay="499"/>
                                          </p:stCondLst>
                                        </p:cTn>
                                        <p:tgtEl>
                                          <p:spTgt spid="30"/>
                                        </p:tgtEl>
                                        <p:attrNameLst>
                                          <p:attrName>style.visibility</p:attrName>
                                        </p:attrNameLst>
                                      </p:cBhvr>
                                      <p:to>
                                        <p:strVal val="hidden"/>
                                      </p:to>
                                    </p:set>
                                  </p:childTnLst>
                                </p:cTn>
                              </p:par>
                              <p:par>
                                <p:cTn id="120" presetID="10" presetClass="exit" presetSubtype="0" fill="hold" nodeType="withEffect">
                                  <p:stCondLst>
                                    <p:cond delay="0"/>
                                  </p:stCondLst>
                                  <p:childTnLst>
                                    <p:animEffect transition="out" filter="fade">
                                      <p:cBhvr>
                                        <p:cTn id="121" dur="500"/>
                                        <p:tgtEl>
                                          <p:spTgt spid="32"/>
                                        </p:tgtEl>
                                      </p:cBhvr>
                                    </p:animEffect>
                                    <p:set>
                                      <p:cBhvr>
                                        <p:cTn id="122" dur="1" fill="hold">
                                          <p:stCondLst>
                                            <p:cond delay="499"/>
                                          </p:stCondLst>
                                        </p:cTn>
                                        <p:tgtEl>
                                          <p:spTgt spid="32"/>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33"/>
                                        </p:tgtEl>
                                        <p:attrNameLst>
                                          <p:attrName>style.visibility</p:attrName>
                                        </p:attrNameLst>
                                      </p:cBhvr>
                                      <p:to>
                                        <p:strVal val="visible"/>
                                      </p:to>
                                    </p:set>
                                    <p:animEffect transition="in" filter="fade">
                                      <p:cBhvr>
                                        <p:cTn id="125" dur="500"/>
                                        <p:tgtEl>
                                          <p:spTgt spid="33"/>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19"/>
                                        </p:tgtEl>
                                        <p:attrNameLst>
                                          <p:attrName>style.visibility</p:attrName>
                                        </p:attrNameLst>
                                      </p:cBhvr>
                                      <p:to>
                                        <p:strVal val="visible"/>
                                      </p:to>
                                    </p:set>
                                    <p:animEffect transition="in" filter="fade">
                                      <p:cBhvr>
                                        <p:cTn id="128" dur="500"/>
                                        <p:tgtEl>
                                          <p:spTgt spid="19"/>
                                        </p:tgtEl>
                                      </p:cBhvr>
                                    </p:animEffect>
                                  </p:childTnLst>
                                </p:cTn>
                              </p:par>
                            </p:childTnLst>
                          </p:cTn>
                        </p:par>
                      </p:childTnLst>
                    </p:cTn>
                  </p:par>
                  <p:par>
                    <p:cTn id="129" fill="hold">
                      <p:stCondLst>
                        <p:cond delay="indefinite"/>
                      </p:stCondLst>
                      <p:childTnLst>
                        <p:par>
                          <p:cTn id="130" fill="hold">
                            <p:stCondLst>
                              <p:cond delay="0"/>
                            </p:stCondLst>
                            <p:childTnLst>
                              <p:par>
                                <p:cTn id="131" presetID="10" presetClass="entr" presetSubtype="0" fill="hold" grpId="0" nodeType="clickEffect">
                                  <p:stCondLst>
                                    <p:cond delay="0"/>
                                  </p:stCondLst>
                                  <p:childTnLst>
                                    <p:set>
                                      <p:cBhvr>
                                        <p:cTn id="132" dur="1" fill="hold">
                                          <p:stCondLst>
                                            <p:cond delay="0"/>
                                          </p:stCondLst>
                                        </p:cTn>
                                        <p:tgtEl>
                                          <p:spTgt spid="20"/>
                                        </p:tgtEl>
                                        <p:attrNameLst>
                                          <p:attrName>style.visibility</p:attrName>
                                        </p:attrNameLst>
                                      </p:cBhvr>
                                      <p:to>
                                        <p:strVal val="visible"/>
                                      </p:to>
                                    </p:set>
                                    <p:animEffect transition="in" filter="fade">
                                      <p:cBhvr>
                                        <p:cTn id="13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6" grpId="1"/>
      <p:bldP spid="17" grpId="0"/>
      <p:bldP spid="17" grpId="1"/>
      <p:bldP spid="18" grpId="0"/>
      <p:bldP spid="18" grpId="1"/>
      <p:bldP spid="19" grpId="0"/>
      <p:bldP spid="20" grpId="0"/>
      <p:bldP spid="21" grpId="0" animBg="1"/>
      <p:bldP spid="21" grpId="1" animBg="1"/>
      <p:bldP spid="22" grpId="0"/>
      <p:bldP spid="22" grpId="1"/>
      <p:bldP spid="24" grpId="0" animBg="1"/>
      <p:bldP spid="24" grpId="1" animBg="1"/>
      <p:bldP spid="26" grpId="0"/>
      <p:bldP spid="26" grpId="1"/>
      <p:bldP spid="27" grpId="0"/>
      <p:bldP spid="27" grpId="1"/>
      <p:bldP spid="28" grpId="0"/>
      <p:bldP spid="28" grpId="1"/>
      <p:bldP spid="29" grpId="0"/>
      <p:bldP spid="29" grpId="1"/>
      <p:bldP spid="30" grpId="0" animBg="1"/>
      <p:bldP spid="30" grpId="1" animBg="1"/>
      <p:bldP spid="31" grpId="0"/>
      <p:bldP spid="31" grpId="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47431" y="261600"/>
            <a:ext cx="8229600" cy="549247"/>
          </a:xfrm>
        </p:spPr>
        <p:txBody>
          <a:bodyPr/>
          <a:lstStyle/>
          <a:p>
            <a:r>
              <a:rPr lang="en-US" dirty="0" smtClean="0">
                <a:solidFill>
                  <a:schemeClr val="bg2"/>
                </a:solidFill>
              </a:rPr>
              <a:t>Longevity Risk Transfer in Other Markets</a:t>
            </a:r>
            <a:endParaRPr lang="en-US" dirty="0">
              <a:solidFill>
                <a:schemeClr val="bg2"/>
              </a:solidFill>
            </a:endParaRPr>
          </a:p>
        </p:txBody>
      </p:sp>
      <p:sp>
        <p:nvSpPr>
          <p:cNvPr id="5" name="TextBox 4"/>
          <p:cNvSpPr txBox="1"/>
          <p:nvPr/>
        </p:nvSpPr>
        <p:spPr>
          <a:xfrm>
            <a:off x="3633961" y="4301752"/>
            <a:ext cx="155122" cy="310244"/>
          </a:xfrm>
          <a:prstGeom prst="rect">
            <a:avLst/>
          </a:prstGeom>
          <a:noFill/>
        </p:spPr>
        <p:txBody>
          <a:bodyPr wrap="square" rtlCol="0">
            <a:spAutoFit/>
          </a:bodyPr>
          <a:lstStyle/>
          <a:p>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67881112"/>
              </p:ext>
            </p:extLst>
          </p:nvPr>
        </p:nvGraphicFramePr>
        <p:xfrm>
          <a:off x="476738" y="985883"/>
          <a:ext cx="8229600" cy="3792416"/>
        </p:xfrm>
        <a:graphic>
          <a:graphicData uri="http://schemas.openxmlformats.org/drawingml/2006/table">
            <a:tbl>
              <a:tblPr firstRow="1" bandRow="1">
                <a:tableStyleId>{D27102A9-8310-4765-A935-A1911B00CA55}</a:tableStyleId>
              </a:tblPr>
              <a:tblGrid>
                <a:gridCol w="1645920"/>
                <a:gridCol w="2025272"/>
                <a:gridCol w="1266568"/>
                <a:gridCol w="1645920"/>
                <a:gridCol w="1645920"/>
              </a:tblGrid>
              <a:tr h="445421">
                <a:tc>
                  <a:txBody>
                    <a:bodyPr/>
                    <a:lstStyle/>
                    <a:p>
                      <a:r>
                        <a:rPr lang="en-US" sz="1600" dirty="0" err="1" smtClean="0">
                          <a:solidFill>
                            <a:srgbClr val="00192E"/>
                          </a:solidFill>
                        </a:rPr>
                        <a:t>Cedant</a:t>
                      </a:r>
                      <a:endParaRPr lang="en-US" sz="1600" dirty="0">
                        <a:solidFill>
                          <a:srgbClr val="00192E"/>
                        </a:solidFill>
                      </a:endParaRPr>
                    </a:p>
                  </a:txBody>
                  <a:tcPr anchor="ctr">
                    <a:lnR w="12700" cap="flat" cmpd="sng" algn="ctr">
                      <a:solidFill>
                        <a:prstClr val="white"/>
                      </a:solidFill>
                      <a:prstDash val="solid"/>
                      <a:round/>
                      <a:headEnd type="none" w="med" len="med"/>
                      <a:tailEnd type="none" w="med" len="med"/>
                    </a:lnR>
                    <a:solidFill>
                      <a:srgbClr val="BDD7EE"/>
                    </a:solidFill>
                  </a:tcPr>
                </a:tc>
                <a:tc>
                  <a:txBody>
                    <a:bodyPr/>
                    <a:lstStyle/>
                    <a:p>
                      <a:r>
                        <a:rPr lang="en-US" sz="1600" dirty="0" smtClean="0">
                          <a:solidFill>
                            <a:srgbClr val="00192E"/>
                          </a:solidFill>
                        </a:rPr>
                        <a:t>Risk Taker</a:t>
                      </a:r>
                      <a:endParaRPr lang="en-US" sz="1600" dirty="0">
                        <a:solidFill>
                          <a:srgbClr val="00192E"/>
                        </a:solidFill>
                      </a:endParaRPr>
                    </a:p>
                  </a:txBody>
                  <a:tcPr anchor="ctr">
                    <a:lnL w="12700" cap="flat" cmpd="sng" algn="ctr">
                      <a:solidFill>
                        <a:prstClr val="white"/>
                      </a:solidFill>
                      <a:prstDash val="solid"/>
                      <a:round/>
                      <a:headEnd type="none" w="med" len="med"/>
                      <a:tailEnd type="none" w="med" len="med"/>
                    </a:lnL>
                    <a:lnR w="12700" cap="flat" cmpd="sng" algn="ctr">
                      <a:solidFill>
                        <a:prstClr val="white"/>
                      </a:solidFill>
                      <a:prstDash val="solid"/>
                      <a:round/>
                      <a:headEnd type="none" w="med" len="med"/>
                      <a:tailEnd type="none" w="med" len="med"/>
                    </a:lnR>
                    <a:solidFill>
                      <a:srgbClr val="BDD7EE"/>
                    </a:solidFill>
                  </a:tcPr>
                </a:tc>
                <a:tc>
                  <a:txBody>
                    <a:bodyPr/>
                    <a:lstStyle/>
                    <a:p>
                      <a:r>
                        <a:rPr lang="en-US" sz="1600" dirty="0" smtClean="0">
                          <a:solidFill>
                            <a:srgbClr val="00192E"/>
                          </a:solidFill>
                        </a:rPr>
                        <a:t>Country</a:t>
                      </a:r>
                      <a:endParaRPr lang="en-US" sz="1600" dirty="0">
                        <a:solidFill>
                          <a:srgbClr val="00192E"/>
                        </a:solidFill>
                      </a:endParaRPr>
                    </a:p>
                  </a:txBody>
                  <a:tcPr anchor="ctr">
                    <a:lnL w="12700" cap="flat" cmpd="sng" algn="ctr">
                      <a:solidFill>
                        <a:prstClr val="white"/>
                      </a:solidFill>
                      <a:prstDash val="solid"/>
                      <a:round/>
                      <a:headEnd type="none" w="med" len="med"/>
                      <a:tailEnd type="none" w="med" len="med"/>
                    </a:lnL>
                    <a:lnR w="12700" cap="flat" cmpd="sng" algn="ctr">
                      <a:solidFill>
                        <a:prstClr val="white"/>
                      </a:solidFill>
                      <a:prstDash val="solid"/>
                      <a:round/>
                      <a:headEnd type="none" w="med" len="med"/>
                      <a:tailEnd type="none" w="med" len="med"/>
                    </a:lnR>
                    <a:solidFill>
                      <a:srgbClr val="BDD7EE"/>
                    </a:solidFill>
                  </a:tcPr>
                </a:tc>
                <a:tc>
                  <a:txBody>
                    <a:bodyPr/>
                    <a:lstStyle/>
                    <a:p>
                      <a:r>
                        <a:rPr lang="en-US" sz="1600" dirty="0" smtClean="0">
                          <a:solidFill>
                            <a:srgbClr val="00192E"/>
                          </a:solidFill>
                        </a:rPr>
                        <a:t>Size</a:t>
                      </a:r>
                      <a:endParaRPr lang="en-US" sz="1600" dirty="0">
                        <a:solidFill>
                          <a:srgbClr val="00192E"/>
                        </a:solidFill>
                      </a:endParaRPr>
                    </a:p>
                  </a:txBody>
                  <a:tcPr anchor="ctr">
                    <a:lnL w="12700" cap="flat" cmpd="sng" algn="ctr">
                      <a:solidFill>
                        <a:prstClr val="white"/>
                      </a:solidFill>
                      <a:prstDash val="solid"/>
                      <a:round/>
                      <a:headEnd type="none" w="med" len="med"/>
                      <a:tailEnd type="none" w="med" len="med"/>
                    </a:lnL>
                    <a:lnR w="12700" cap="flat" cmpd="sng" algn="ctr">
                      <a:solidFill>
                        <a:prstClr val="white"/>
                      </a:solidFill>
                      <a:prstDash val="solid"/>
                      <a:round/>
                      <a:headEnd type="none" w="med" len="med"/>
                      <a:tailEnd type="none" w="med" len="med"/>
                    </a:lnR>
                    <a:solidFill>
                      <a:srgbClr val="BDD7EE"/>
                    </a:solidFill>
                  </a:tcPr>
                </a:tc>
                <a:tc>
                  <a:txBody>
                    <a:bodyPr/>
                    <a:lstStyle/>
                    <a:p>
                      <a:r>
                        <a:rPr lang="en-US" sz="1600" dirty="0" smtClean="0">
                          <a:solidFill>
                            <a:srgbClr val="00192E"/>
                          </a:solidFill>
                        </a:rPr>
                        <a:t>Date</a:t>
                      </a:r>
                      <a:endParaRPr lang="en-US" sz="1600" dirty="0">
                        <a:solidFill>
                          <a:srgbClr val="00192E"/>
                        </a:solidFill>
                      </a:endParaRPr>
                    </a:p>
                  </a:txBody>
                  <a:tcPr anchor="ctr">
                    <a:lnL w="12700" cap="flat" cmpd="sng" algn="ctr">
                      <a:solidFill>
                        <a:prstClr val="white"/>
                      </a:solidFill>
                      <a:prstDash val="solid"/>
                      <a:round/>
                      <a:headEnd type="none" w="med" len="med"/>
                      <a:tailEnd type="none" w="med" len="med"/>
                    </a:lnL>
                    <a:solidFill>
                      <a:srgbClr val="BDD7EE"/>
                    </a:solidFill>
                  </a:tcPr>
                </a:tc>
              </a:tr>
              <a:tr h="988469">
                <a:tc>
                  <a:txBody>
                    <a:bodyPr/>
                    <a:lstStyle/>
                    <a:p>
                      <a:r>
                        <a:rPr lang="en-US" sz="1500" b="1" dirty="0" smtClean="0"/>
                        <a:t>AEGON</a:t>
                      </a:r>
                      <a:endParaRPr lang="en-US" sz="1500" b="1" dirty="0"/>
                    </a:p>
                  </a:txBody>
                  <a:tcPr anchor="ctr"/>
                </a:tc>
                <a:tc>
                  <a:txBody>
                    <a:bodyPr/>
                    <a:lstStyle/>
                    <a:p>
                      <a:r>
                        <a:rPr lang="en-US" sz="1300" dirty="0" smtClean="0"/>
                        <a:t>Capital Markets </a:t>
                      </a:r>
                      <a:br>
                        <a:rPr lang="en-US" sz="1300" dirty="0" smtClean="0"/>
                      </a:br>
                      <a:r>
                        <a:rPr lang="en-US" sz="1300" dirty="0" smtClean="0"/>
                        <a:t>(thru Deutsche Bank)</a:t>
                      </a:r>
                      <a:endParaRPr lang="en-US" sz="1300" dirty="0"/>
                    </a:p>
                  </a:txBody>
                  <a:tcPr anchor="ctr"/>
                </a:tc>
                <a:tc>
                  <a:txBody>
                    <a:bodyPr/>
                    <a:lstStyle/>
                    <a:p>
                      <a:r>
                        <a:rPr lang="en-US" sz="1300" dirty="0" smtClean="0"/>
                        <a:t>NLD</a:t>
                      </a:r>
                      <a:endParaRPr lang="en-US" sz="1300" dirty="0"/>
                    </a:p>
                  </a:txBody>
                  <a:tcPr anchor="ctr"/>
                </a:tc>
                <a:tc>
                  <a:txBody>
                    <a:bodyPr/>
                    <a:lstStyle/>
                    <a:p>
                      <a:r>
                        <a:rPr lang="en-US" sz="1300" dirty="0" smtClean="0"/>
                        <a:t>EUR 12</a:t>
                      </a:r>
                      <a:r>
                        <a:rPr lang="en-US" sz="1300" baseline="0" dirty="0" smtClean="0"/>
                        <a:t>b</a:t>
                      </a:r>
                      <a:endParaRPr lang="en-US" sz="1300" dirty="0"/>
                    </a:p>
                  </a:txBody>
                  <a:tcPr anchor="ctr"/>
                </a:tc>
                <a:tc>
                  <a:txBody>
                    <a:bodyPr/>
                    <a:lstStyle/>
                    <a:p>
                      <a:r>
                        <a:rPr lang="en-US" sz="1300" dirty="0" smtClean="0"/>
                        <a:t>Feb. 2012</a:t>
                      </a:r>
                      <a:endParaRPr lang="en-US" sz="1300" dirty="0"/>
                    </a:p>
                  </a:txBody>
                  <a:tcPr anchor="ctr"/>
                </a:tc>
              </a:tr>
              <a:tr h="988469">
                <a:tc>
                  <a:txBody>
                    <a:bodyPr/>
                    <a:lstStyle/>
                    <a:p>
                      <a:r>
                        <a:rPr lang="en-US" sz="1500" b="1" dirty="0" smtClean="0"/>
                        <a:t>AEGON</a:t>
                      </a:r>
                      <a:endParaRPr lang="en-US" sz="1500" b="1" dirty="0"/>
                    </a:p>
                  </a:txBody>
                  <a:tcPr anchor="ctr"/>
                </a:tc>
                <a:tc>
                  <a:txBody>
                    <a:bodyPr/>
                    <a:lstStyle/>
                    <a:p>
                      <a:r>
                        <a:rPr lang="en-US" sz="1300" dirty="0" smtClean="0"/>
                        <a:t>Capital Markets and SCOR (thru </a:t>
                      </a:r>
                      <a:r>
                        <a:rPr lang="en-US" sz="1300" dirty="0" err="1" smtClean="0"/>
                        <a:t>Société</a:t>
                      </a:r>
                      <a:r>
                        <a:rPr lang="en-US" sz="1300" baseline="0" dirty="0" smtClean="0"/>
                        <a:t> </a:t>
                      </a:r>
                      <a:r>
                        <a:rPr lang="en-US" sz="1300" dirty="0" err="1" smtClean="0"/>
                        <a:t>Générale</a:t>
                      </a:r>
                      <a:r>
                        <a:rPr lang="en-US" sz="1300" dirty="0" smtClean="0"/>
                        <a:t>)</a:t>
                      </a:r>
                      <a:endParaRPr lang="en-US" sz="1300" dirty="0"/>
                    </a:p>
                  </a:txBody>
                  <a:tcPr anchor="ctr"/>
                </a:tc>
                <a:tc>
                  <a:txBody>
                    <a:bodyPr/>
                    <a:lstStyle/>
                    <a:p>
                      <a:r>
                        <a:rPr lang="en-US" sz="1300" dirty="0" smtClean="0"/>
                        <a:t>NLD</a:t>
                      </a:r>
                      <a:endParaRPr lang="en-US" sz="1300" dirty="0"/>
                    </a:p>
                  </a:txBody>
                  <a:tcPr anchor="ctr"/>
                </a:tc>
                <a:tc>
                  <a:txBody>
                    <a:bodyPr/>
                    <a:lstStyle/>
                    <a:p>
                      <a:r>
                        <a:rPr lang="en-US" sz="1300" dirty="0" smtClean="0"/>
                        <a:t>EUR 1.4b</a:t>
                      </a:r>
                      <a:endParaRPr lang="en-US" sz="1300" dirty="0"/>
                    </a:p>
                  </a:txBody>
                  <a:tcPr anchor="ctr"/>
                </a:tc>
                <a:tc>
                  <a:txBody>
                    <a:bodyPr/>
                    <a:lstStyle/>
                    <a:p>
                      <a:r>
                        <a:rPr lang="en-US" sz="1300" dirty="0" smtClean="0"/>
                        <a:t>Dec. 2013</a:t>
                      </a:r>
                      <a:endParaRPr lang="en-US" sz="1300" dirty="0"/>
                    </a:p>
                  </a:txBody>
                  <a:tcPr anchor="ctr"/>
                </a:tc>
              </a:tr>
              <a:tr h="445421">
                <a:tc>
                  <a:txBody>
                    <a:bodyPr/>
                    <a:lstStyle/>
                    <a:p>
                      <a:r>
                        <a:rPr lang="en-US" sz="1500" b="1" dirty="0" smtClean="0"/>
                        <a:t>Delta Lloyd</a:t>
                      </a:r>
                      <a:endParaRPr lang="en-US" sz="1500" b="1" dirty="0"/>
                    </a:p>
                  </a:txBody>
                  <a:tcPr anchor="ctr"/>
                </a:tc>
                <a:tc>
                  <a:txBody>
                    <a:bodyPr/>
                    <a:lstStyle/>
                    <a:p>
                      <a:r>
                        <a:rPr lang="en-US" sz="1300" dirty="0" smtClean="0"/>
                        <a:t>RGA</a:t>
                      </a:r>
                      <a:endParaRPr lang="en-US" sz="1300" dirty="0"/>
                    </a:p>
                  </a:txBody>
                  <a:tcPr anchor="ctr"/>
                </a:tc>
                <a:tc>
                  <a:txBody>
                    <a:bodyPr/>
                    <a:lstStyle/>
                    <a:p>
                      <a:r>
                        <a:rPr lang="en-US" sz="1300" dirty="0" smtClean="0"/>
                        <a:t>NLD</a:t>
                      </a:r>
                      <a:endParaRPr lang="en-US" sz="1300" dirty="0"/>
                    </a:p>
                  </a:txBody>
                  <a:tcPr anchor="ctr"/>
                </a:tc>
                <a:tc>
                  <a:txBody>
                    <a:bodyPr/>
                    <a:lstStyle/>
                    <a:p>
                      <a:r>
                        <a:rPr lang="en-US" sz="1300" dirty="0" smtClean="0"/>
                        <a:t>EUR 12b</a:t>
                      </a:r>
                      <a:endParaRPr lang="en-US" sz="1300" dirty="0"/>
                    </a:p>
                  </a:txBody>
                  <a:tcPr anchor="ctr"/>
                </a:tc>
                <a:tc>
                  <a:txBody>
                    <a:bodyPr/>
                    <a:lstStyle/>
                    <a:p>
                      <a:r>
                        <a:rPr lang="en-US" sz="1300" dirty="0" smtClean="0"/>
                        <a:t>Aug. 2014</a:t>
                      </a:r>
                      <a:endParaRPr lang="en-US" sz="1300" dirty="0"/>
                    </a:p>
                  </a:txBody>
                  <a:tcPr anchor="ctr"/>
                </a:tc>
              </a:tr>
              <a:tr h="445421">
                <a:tc>
                  <a:txBody>
                    <a:bodyPr/>
                    <a:lstStyle/>
                    <a:p>
                      <a:r>
                        <a:rPr lang="en-US" sz="1500" b="1" dirty="0" smtClean="0"/>
                        <a:t>AXA France</a:t>
                      </a:r>
                      <a:endParaRPr lang="en-US" sz="1500" b="1" dirty="0"/>
                    </a:p>
                  </a:txBody>
                  <a:tcPr anchor="ctr"/>
                </a:tc>
                <a:tc>
                  <a:txBody>
                    <a:bodyPr/>
                    <a:lstStyle/>
                    <a:p>
                      <a:r>
                        <a:rPr lang="en-US" sz="1300" dirty="0" smtClean="0"/>
                        <a:t>Hannover Re</a:t>
                      </a:r>
                      <a:endParaRPr lang="en-US" sz="1300" dirty="0"/>
                    </a:p>
                  </a:txBody>
                  <a:tcPr anchor="ctr"/>
                </a:tc>
                <a:tc>
                  <a:txBody>
                    <a:bodyPr/>
                    <a:lstStyle/>
                    <a:p>
                      <a:r>
                        <a:rPr lang="en-US" sz="1300" dirty="0" smtClean="0"/>
                        <a:t>FRA</a:t>
                      </a:r>
                      <a:endParaRPr lang="en-US" sz="1300" dirty="0"/>
                    </a:p>
                  </a:txBody>
                  <a:tcPr anchor="ctr"/>
                </a:tc>
                <a:tc>
                  <a:txBody>
                    <a:bodyPr/>
                    <a:lstStyle/>
                    <a:p>
                      <a:r>
                        <a:rPr lang="en-US" sz="1300" dirty="0" smtClean="0"/>
                        <a:t>EUR 750m</a:t>
                      </a:r>
                      <a:endParaRPr lang="en-US" sz="1300" dirty="0"/>
                    </a:p>
                  </a:txBody>
                  <a:tcPr anchor="ctr"/>
                </a:tc>
                <a:tc>
                  <a:txBody>
                    <a:bodyPr/>
                    <a:lstStyle/>
                    <a:p>
                      <a:r>
                        <a:rPr lang="en-US" sz="1300" dirty="0" smtClean="0"/>
                        <a:t>Aug. 2014</a:t>
                      </a:r>
                      <a:endParaRPr lang="en-US" sz="1300" dirty="0"/>
                    </a:p>
                  </a:txBody>
                  <a:tcPr anchor="ctr"/>
                </a:tc>
              </a:tr>
              <a:tr h="479215">
                <a:tc>
                  <a:txBody>
                    <a:bodyPr/>
                    <a:lstStyle/>
                    <a:p>
                      <a:r>
                        <a:rPr lang="en-US" sz="1500" b="1" dirty="0" smtClean="0"/>
                        <a:t>Delta Lloyd</a:t>
                      </a:r>
                      <a:endParaRPr lang="en-US" sz="1500" b="1" dirty="0"/>
                    </a:p>
                  </a:txBody>
                  <a:tcPr anchor="ctr"/>
                </a:tc>
                <a:tc>
                  <a:txBody>
                    <a:bodyPr/>
                    <a:lstStyle/>
                    <a:p>
                      <a:r>
                        <a:rPr lang="en-US" sz="1300" dirty="0" smtClean="0"/>
                        <a:t>RGA</a:t>
                      </a:r>
                      <a:endParaRPr lang="en-US" sz="1300" dirty="0"/>
                    </a:p>
                  </a:txBody>
                  <a:tcPr anchor="ctr"/>
                </a:tc>
                <a:tc>
                  <a:txBody>
                    <a:bodyPr/>
                    <a:lstStyle/>
                    <a:p>
                      <a:r>
                        <a:rPr lang="en-US" sz="1300" dirty="0" smtClean="0"/>
                        <a:t>NLD</a:t>
                      </a:r>
                      <a:endParaRPr lang="en-US" sz="1300" dirty="0"/>
                    </a:p>
                  </a:txBody>
                  <a:tcPr anchor="ctr"/>
                </a:tc>
                <a:tc>
                  <a:txBody>
                    <a:bodyPr/>
                    <a:lstStyle/>
                    <a:p>
                      <a:r>
                        <a:rPr lang="en-US" sz="1300" dirty="0" smtClean="0"/>
                        <a:t>EUR 12b</a:t>
                      </a:r>
                      <a:endParaRPr lang="en-US" sz="1300" dirty="0"/>
                    </a:p>
                  </a:txBody>
                  <a:tcPr anchor="ctr"/>
                </a:tc>
                <a:tc>
                  <a:txBody>
                    <a:bodyPr/>
                    <a:lstStyle/>
                    <a:p>
                      <a:r>
                        <a:rPr lang="en-US" sz="1300" dirty="0" smtClean="0"/>
                        <a:t>Aug. 2015</a:t>
                      </a:r>
                      <a:endParaRPr lang="en-US" sz="1300" dirty="0"/>
                    </a:p>
                  </a:txBody>
                  <a:tcPr anchor="ctr"/>
                </a:tc>
              </a:tr>
            </a:tbl>
          </a:graphicData>
        </a:graphic>
      </p:graphicFrame>
      <p:sp>
        <p:nvSpPr>
          <p:cNvPr id="35" name="Footer Placeholder 3"/>
          <p:cNvSpPr>
            <a:spLocks noGrp="1"/>
          </p:cNvSpPr>
          <p:nvPr>
            <p:ph type="ftr" sz="quarter" idx="10"/>
          </p:nvPr>
        </p:nvSpPr>
        <p:spPr bwMode="auto">
          <a:xfrm>
            <a:off x="0" y="6492942"/>
            <a:ext cx="5868988" cy="338554"/>
          </a:xfrm>
          <a:noFill/>
          <a:ln>
            <a:miter lim="800000"/>
            <a:headEnd/>
            <a:tailEnd/>
          </a:ln>
        </p:spPr>
        <p:txBody>
          <a:bodyPr/>
          <a:lstStyle/>
          <a:p>
            <a:endParaRPr lang="en-US" dirty="0"/>
          </a:p>
          <a:p>
            <a:r>
              <a:rPr lang="en-US" dirty="0" smtClean="0"/>
              <a:t>Source: http://www.artemis.bm/library/longevity_swaps_risk_transfers.html. Updated September 2016. </a:t>
            </a:r>
            <a:endParaRPr lang="en-US" dirty="0"/>
          </a:p>
        </p:txBody>
      </p:sp>
      <p:sp>
        <p:nvSpPr>
          <p:cNvPr id="8" name="TextBox 7"/>
          <p:cNvSpPr txBox="1"/>
          <p:nvPr/>
        </p:nvSpPr>
        <p:spPr>
          <a:xfrm>
            <a:off x="482316" y="5158511"/>
            <a:ext cx="8217183" cy="795297"/>
          </a:xfrm>
          <a:prstGeom prst="rect">
            <a:avLst/>
          </a:prstGeom>
          <a:solidFill>
            <a:schemeClr val="bg1">
              <a:alpha val="82000"/>
            </a:schemeClr>
          </a:solidFill>
          <a:ln w="38100" cmpd="sng">
            <a:solidFill>
              <a:schemeClr val="accent1"/>
            </a:solidFill>
          </a:ln>
        </p:spPr>
        <p:style>
          <a:lnRef idx="3">
            <a:schemeClr val="lt1"/>
          </a:lnRef>
          <a:fillRef idx="1">
            <a:schemeClr val="accent4"/>
          </a:fillRef>
          <a:effectRef idx="1">
            <a:schemeClr val="accent4"/>
          </a:effectRef>
          <a:fontRef idx="minor">
            <a:schemeClr val="lt1"/>
          </a:fontRef>
        </p:style>
        <p:txBody>
          <a:bodyPr wrap="square" lIns="274320" rtlCol="0" anchor="ctr">
            <a:noAutofit/>
          </a:bodyPr>
          <a:lstStyle/>
          <a:p>
            <a:r>
              <a:rPr lang="en-US" dirty="0" smtClean="0">
                <a:solidFill>
                  <a:srgbClr val="00192E"/>
                </a:solidFill>
              </a:rPr>
              <a:t>These Dutch </a:t>
            </a:r>
            <a:r>
              <a:rPr lang="en-US" dirty="0">
                <a:solidFill>
                  <a:srgbClr val="00192E"/>
                </a:solidFill>
              </a:rPr>
              <a:t>transactions provide </a:t>
            </a:r>
            <a:r>
              <a:rPr lang="en-US" dirty="0" smtClean="0">
                <a:solidFill>
                  <a:srgbClr val="00192E"/>
                </a:solidFill>
              </a:rPr>
              <a:t>“out</a:t>
            </a:r>
            <a:r>
              <a:rPr lang="en-US" dirty="0">
                <a:solidFill>
                  <a:srgbClr val="00192E"/>
                </a:solidFill>
              </a:rPr>
              <a:t>-of-the-</a:t>
            </a:r>
            <a:r>
              <a:rPr lang="en-US" dirty="0" smtClean="0">
                <a:solidFill>
                  <a:srgbClr val="00192E"/>
                </a:solidFill>
              </a:rPr>
              <a:t>money” </a:t>
            </a:r>
            <a:r>
              <a:rPr lang="en-US" dirty="0">
                <a:solidFill>
                  <a:srgbClr val="00192E"/>
                </a:solidFill>
              </a:rPr>
              <a:t>tail risk protection against future longevity </a:t>
            </a:r>
            <a:r>
              <a:rPr lang="en-US" dirty="0" smtClean="0">
                <a:solidFill>
                  <a:srgbClr val="00192E"/>
                </a:solidFill>
              </a:rPr>
              <a:t>improvements.</a:t>
            </a:r>
            <a:endParaRPr lang="en-US" dirty="0">
              <a:solidFill>
                <a:srgbClr val="00192E"/>
              </a:solidFill>
            </a:endParaRPr>
          </a:p>
        </p:txBody>
      </p:sp>
      <p:sp>
        <p:nvSpPr>
          <p:cNvPr id="10" name="TextBox 9"/>
          <p:cNvSpPr txBox="1"/>
          <p:nvPr/>
        </p:nvSpPr>
        <p:spPr>
          <a:xfrm>
            <a:off x="455505" y="4278741"/>
            <a:ext cx="8217183" cy="519289"/>
          </a:xfrm>
          <a:prstGeom prst="rect">
            <a:avLst/>
          </a:prstGeom>
          <a:noFill/>
          <a:ln w="57150" cmpd="sng">
            <a:solidFill>
              <a:schemeClr val="accent1"/>
            </a:solidFill>
          </a:ln>
        </p:spPr>
        <p:style>
          <a:lnRef idx="3">
            <a:schemeClr val="lt1"/>
          </a:lnRef>
          <a:fillRef idx="1">
            <a:schemeClr val="accent4"/>
          </a:fillRef>
          <a:effectRef idx="1">
            <a:schemeClr val="accent4"/>
          </a:effectRef>
          <a:fontRef idx="minor">
            <a:schemeClr val="lt1"/>
          </a:fontRef>
        </p:style>
        <p:txBody>
          <a:bodyPr wrap="square" lIns="274320" rtlCol="0" anchor="ctr">
            <a:noAutofit/>
          </a:bodyPr>
          <a:lstStyle/>
          <a:p>
            <a:endParaRPr lang="en-US" dirty="0">
              <a:solidFill>
                <a:schemeClr val="bg2"/>
              </a:solidFill>
            </a:endParaRPr>
          </a:p>
        </p:txBody>
      </p:sp>
      <p:sp>
        <p:nvSpPr>
          <p:cNvPr id="9" name="TextBox 8"/>
          <p:cNvSpPr txBox="1"/>
          <p:nvPr/>
        </p:nvSpPr>
        <p:spPr>
          <a:xfrm>
            <a:off x="465383" y="1472540"/>
            <a:ext cx="8217183" cy="2389922"/>
          </a:xfrm>
          <a:prstGeom prst="rect">
            <a:avLst/>
          </a:prstGeom>
          <a:noFill/>
          <a:ln w="57150" cmpd="sng">
            <a:solidFill>
              <a:schemeClr val="accent1"/>
            </a:solidFill>
          </a:ln>
        </p:spPr>
        <p:style>
          <a:lnRef idx="3">
            <a:schemeClr val="lt1"/>
          </a:lnRef>
          <a:fillRef idx="1">
            <a:schemeClr val="accent4"/>
          </a:fillRef>
          <a:effectRef idx="1">
            <a:schemeClr val="accent4"/>
          </a:effectRef>
          <a:fontRef idx="minor">
            <a:schemeClr val="lt1"/>
          </a:fontRef>
        </p:style>
        <p:txBody>
          <a:bodyPr wrap="square" lIns="274320" rtlCol="0" anchor="ctr">
            <a:noAutofit/>
          </a:bodyPr>
          <a:lstStyle/>
          <a:p>
            <a:endParaRPr lang="en-US" dirty="0">
              <a:solidFill>
                <a:schemeClr val="bg2"/>
              </a:solidFill>
            </a:endParaRPr>
          </a:p>
        </p:txBody>
      </p:sp>
    </p:spTree>
    <p:extLst>
      <p:ext uri="{BB962C8B-B14F-4D97-AF65-F5344CB8AC3E}">
        <p14:creationId xmlns:p14="http://schemas.microsoft.com/office/powerpoint/2010/main" val="35011367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4859200" y="1514950"/>
            <a:ext cx="3248121" cy="1608667"/>
          </a:xfrm>
          <a:prstGeom prst="roundRect">
            <a:avLst>
              <a:gd name="adj" fmla="val 7576"/>
            </a:avLst>
          </a:prstGeom>
          <a:solidFill>
            <a:schemeClr val="bg1"/>
          </a:solidFill>
          <a:ln>
            <a:solidFill>
              <a:schemeClr val="bg1">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lvl="0" algn="ctr">
              <a:lnSpc>
                <a:spcPct val="130000"/>
              </a:lnSpc>
            </a:pPr>
            <a:r>
              <a:rPr lang="en-US" sz="1200" dirty="0" smtClean="0">
                <a:solidFill>
                  <a:srgbClr val="005C9E"/>
                </a:solidFill>
                <a:latin typeface="Arial" charset="0"/>
                <a:ea typeface="ヒラギノ角ゴ Pro W3" pitchFamily="-107" charset="-128"/>
              </a:rPr>
              <a:t>Typically set up by existing re/insurers who are looking to either partner with another source of capital or set up an entity to enable them to accept capital from </a:t>
            </a:r>
            <a:br>
              <a:rPr lang="en-US" sz="1200" dirty="0" smtClean="0">
                <a:solidFill>
                  <a:srgbClr val="005C9E"/>
                </a:solidFill>
                <a:latin typeface="Arial" charset="0"/>
                <a:ea typeface="ヒラギノ角ゴ Pro W3" pitchFamily="-107" charset="-128"/>
              </a:rPr>
            </a:br>
            <a:r>
              <a:rPr lang="en-US" sz="1200" dirty="0" smtClean="0">
                <a:solidFill>
                  <a:srgbClr val="005C9E"/>
                </a:solidFill>
                <a:latin typeface="Arial" charset="0"/>
                <a:ea typeface="ヒラギノ角ゴ Pro W3" pitchFamily="-107" charset="-128"/>
              </a:rPr>
              <a:t>third-party investors.  </a:t>
            </a:r>
            <a:endParaRPr lang="en-US" sz="1200" dirty="0">
              <a:solidFill>
                <a:srgbClr val="005C9E"/>
              </a:solidFill>
              <a:latin typeface="Arial" charset="0"/>
              <a:ea typeface="ヒラギノ角ゴ Pro W3" pitchFamily="-107" charset="-128"/>
            </a:endParaRPr>
          </a:p>
        </p:txBody>
      </p:sp>
      <p:sp>
        <p:nvSpPr>
          <p:cNvPr id="3" name="Rectangle 2"/>
          <p:cNvSpPr/>
          <p:nvPr/>
        </p:nvSpPr>
        <p:spPr>
          <a:xfrm>
            <a:off x="512235" y="1586517"/>
            <a:ext cx="3666328" cy="1375761"/>
          </a:xfrm>
          <a:prstGeom prst="rect">
            <a:avLst/>
          </a:prstGeom>
        </p:spPr>
        <p:txBody>
          <a:bodyPr wrap="square">
            <a:spAutoFit/>
          </a:bodyPr>
          <a:lstStyle/>
          <a:p>
            <a:r>
              <a:rPr lang="en-US" sz="1600" dirty="0">
                <a:solidFill>
                  <a:srgbClr val="007AC2"/>
                </a:solidFill>
              </a:rPr>
              <a:t>R</a:t>
            </a:r>
            <a:r>
              <a:rPr lang="en-US" sz="1600" dirty="0" smtClean="0">
                <a:solidFill>
                  <a:srgbClr val="007AC2"/>
                </a:solidFill>
              </a:rPr>
              <a:t>einsurance sidecar </a:t>
            </a:r>
          </a:p>
          <a:p>
            <a:pPr>
              <a:lnSpc>
                <a:spcPct val="130000"/>
              </a:lnSpc>
              <a:spcBef>
                <a:spcPts val="600"/>
              </a:spcBef>
              <a:spcAft>
                <a:spcPts val="0"/>
              </a:spcAft>
            </a:pPr>
            <a:r>
              <a:rPr lang="en-US" sz="1200" dirty="0" smtClean="0"/>
              <a:t>A </a:t>
            </a:r>
            <a:r>
              <a:rPr lang="en-US" sz="1200" dirty="0"/>
              <a:t>financial structure established to allow investors (often external or third-party) to take on the risk and benefit from the return of specific books of insurance or reinsurance business. </a:t>
            </a:r>
            <a:endParaRPr lang="en-US" sz="1200" dirty="0" smtClean="0"/>
          </a:p>
        </p:txBody>
      </p:sp>
      <p:sp>
        <p:nvSpPr>
          <p:cNvPr id="7" name="Left Arrow 6"/>
          <p:cNvSpPr/>
          <p:nvPr/>
        </p:nvSpPr>
        <p:spPr>
          <a:xfrm rot="10800000">
            <a:off x="3908172" y="3977623"/>
            <a:ext cx="844439" cy="186901"/>
          </a:xfrm>
          <a:prstGeom prst="lef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accent4"/>
              </a:solidFill>
            </a:endParaRPr>
          </a:p>
        </p:txBody>
      </p:sp>
      <p:sp>
        <p:nvSpPr>
          <p:cNvPr id="8" name="Left Arrow 7"/>
          <p:cNvSpPr/>
          <p:nvPr/>
        </p:nvSpPr>
        <p:spPr>
          <a:xfrm rot="10800000">
            <a:off x="6164939" y="3977623"/>
            <a:ext cx="844439" cy="186901"/>
          </a:xfrm>
          <a:prstGeom prst="lef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accent4"/>
              </a:solidFill>
            </a:endParaRPr>
          </a:p>
        </p:txBody>
      </p:sp>
      <p:sp>
        <p:nvSpPr>
          <p:cNvPr id="9" name="Left Arrow 8"/>
          <p:cNvSpPr/>
          <p:nvPr/>
        </p:nvSpPr>
        <p:spPr>
          <a:xfrm>
            <a:off x="1907868" y="4042143"/>
            <a:ext cx="844439" cy="186901"/>
          </a:xfrm>
          <a:prstGeom prst="leftArrow">
            <a:avLst/>
          </a:prstGeom>
          <a:solidFill>
            <a:srgbClr val="76A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Left Arrow 9"/>
          <p:cNvSpPr/>
          <p:nvPr/>
        </p:nvSpPr>
        <p:spPr>
          <a:xfrm>
            <a:off x="4034250" y="4218292"/>
            <a:ext cx="844439" cy="186901"/>
          </a:xfrm>
          <a:prstGeom prst="lef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Left Arrow 10"/>
          <p:cNvSpPr/>
          <p:nvPr/>
        </p:nvSpPr>
        <p:spPr>
          <a:xfrm>
            <a:off x="6291017" y="4218292"/>
            <a:ext cx="844439" cy="186901"/>
          </a:xfrm>
          <a:prstGeom prst="lef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Rounded Rectangle 12"/>
          <p:cNvSpPr/>
          <p:nvPr/>
        </p:nvSpPr>
        <p:spPr>
          <a:xfrm>
            <a:off x="2606618" y="3773653"/>
            <a:ext cx="1308248" cy="724239"/>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200" b="1" dirty="0" smtClean="0">
                <a:latin typeface="Arial"/>
                <a:cs typeface="Arial"/>
              </a:rPr>
              <a:t>Pension Scheme</a:t>
            </a:r>
            <a:endParaRPr lang="en-US" sz="1200" b="1" dirty="0">
              <a:latin typeface="Arial"/>
              <a:cs typeface="Arial"/>
            </a:endParaRPr>
          </a:p>
        </p:txBody>
      </p:sp>
      <p:sp>
        <p:nvSpPr>
          <p:cNvPr id="14" name="Rounded Rectangle 13"/>
          <p:cNvSpPr/>
          <p:nvPr/>
        </p:nvSpPr>
        <p:spPr>
          <a:xfrm>
            <a:off x="4863385" y="3773653"/>
            <a:ext cx="1308248" cy="724239"/>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200" b="1" dirty="0" smtClean="0">
                <a:latin typeface="Arial"/>
                <a:cs typeface="Arial"/>
              </a:rPr>
              <a:t>Insurer</a:t>
            </a:r>
            <a:endParaRPr lang="en-US" sz="1200" b="1" dirty="0">
              <a:latin typeface="Arial"/>
              <a:cs typeface="Arial"/>
            </a:endParaRPr>
          </a:p>
        </p:txBody>
      </p:sp>
      <p:sp>
        <p:nvSpPr>
          <p:cNvPr id="15" name="Rounded Rectangle 14"/>
          <p:cNvSpPr/>
          <p:nvPr/>
        </p:nvSpPr>
        <p:spPr>
          <a:xfrm>
            <a:off x="7129425" y="3773653"/>
            <a:ext cx="1308248" cy="724239"/>
          </a:xfrm>
          <a:prstGeom prst="roundRect">
            <a:avLst/>
          </a:prstGeom>
        </p:spPr>
        <p:style>
          <a:lnRef idx="1">
            <a:schemeClr val="accent4"/>
          </a:lnRef>
          <a:fillRef idx="3">
            <a:schemeClr val="accent4"/>
          </a:fillRef>
          <a:effectRef idx="2">
            <a:schemeClr val="accent4"/>
          </a:effectRef>
          <a:fontRef idx="minor">
            <a:schemeClr val="lt1"/>
          </a:fontRef>
        </p:style>
        <p:txBody>
          <a:bodyPr rtlCol="0" anchor="ctr"/>
          <a:lstStyle/>
          <a:p>
            <a:pPr algn="ctr"/>
            <a:r>
              <a:rPr lang="en-US" sz="1200" b="1" dirty="0" smtClean="0">
                <a:solidFill>
                  <a:schemeClr val="tx2"/>
                </a:solidFill>
                <a:latin typeface="Arial"/>
                <a:cs typeface="Arial"/>
              </a:rPr>
              <a:t>Reinsurer</a:t>
            </a:r>
            <a:endParaRPr lang="en-US" sz="1200" b="1" dirty="0">
              <a:solidFill>
                <a:schemeClr val="tx2"/>
              </a:solidFill>
              <a:latin typeface="Arial"/>
              <a:cs typeface="Arial"/>
            </a:endParaRPr>
          </a:p>
        </p:txBody>
      </p:sp>
      <p:sp>
        <p:nvSpPr>
          <p:cNvPr id="17" name="TextBox 16"/>
          <p:cNvSpPr txBox="1"/>
          <p:nvPr/>
        </p:nvSpPr>
        <p:spPr>
          <a:xfrm>
            <a:off x="6400602" y="4341235"/>
            <a:ext cx="690614" cy="400110"/>
          </a:xfrm>
          <a:prstGeom prst="rect">
            <a:avLst/>
          </a:prstGeom>
          <a:noFill/>
        </p:spPr>
        <p:txBody>
          <a:bodyPr wrap="none" rtlCol="0">
            <a:spAutoFit/>
          </a:bodyPr>
          <a:lstStyle/>
          <a:p>
            <a:r>
              <a:rPr lang="en-US" sz="1000" b="1" dirty="0" smtClean="0">
                <a:solidFill>
                  <a:schemeClr val="accent4"/>
                </a:solidFill>
                <a:latin typeface="Arial"/>
                <a:cs typeface="Arial"/>
              </a:rPr>
              <a:t>Floating </a:t>
            </a:r>
          </a:p>
          <a:p>
            <a:r>
              <a:rPr lang="en-US" sz="1000" b="1" dirty="0">
                <a:solidFill>
                  <a:schemeClr val="accent4"/>
                </a:solidFill>
                <a:latin typeface="Arial"/>
                <a:cs typeface="Arial"/>
              </a:rPr>
              <a:t>B</a:t>
            </a:r>
            <a:r>
              <a:rPr lang="en-US" sz="1000" b="1" dirty="0" smtClean="0">
                <a:solidFill>
                  <a:schemeClr val="accent4"/>
                </a:solidFill>
                <a:latin typeface="Arial"/>
                <a:cs typeface="Arial"/>
              </a:rPr>
              <a:t>enefits</a:t>
            </a:r>
            <a:endParaRPr lang="en-US" sz="1000" b="1" dirty="0">
              <a:solidFill>
                <a:schemeClr val="accent4"/>
              </a:solidFill>
              <a:latin typeface="Arial"/>
              <a:cs typeface="Arial"/>
            </a:endParaRPr>
          </a:p>
        </p:txBody>
      </p:sp>
      <p:sp>
        <p:nvSpPr>
          <p:cNvPr id="18" name="TextBox 17"/>
          <p:cNvSpPr txBox="1"/>
          <p:nvPr/>
        </p:nvSpPr>
        <p:spPr>
          <a:xfrm>
            <a:off x="4168406" y="4341235"/>
            <a:ext cx="690614" cy="400110"/>
          </a:xfrm>
          <a:prstGeom prst="rect">
            <a:avLst/>
          </a:prstGeom>
          <a:noFill/>
        </p:spPr>
        <p:txBody>
          <a:bodyPr wrap="none" rtlCol="0">
            <a:spAutoFit/>
          </a:bodyPr>
          <a:lstStyle/>
          <a:p>
            <a:r>
              <a:rPr lang="en-US" sz="1000" b="1" dirty="0" smtClean="0">
                <a:solidFill>
                  <a:schemeClr val="accent4"/>
                </a:solidFill>
                <a:latin typeface="Arial"/>
                <a:cs typeface="Arial"/>
              </a:rPr>
              <a:t>Floating </a:t>
            </a:r>
          </a:p>
          <a:p>
            <a:r>
              <a:rPr lang="en-US" sz="1000" b="1" dirty="0">
                <a:solidFill>
                  <a:schemeClr val="accent4"/>
                </a:solidFill>
                <a:latin typeface="Arial"/>
                <a:cs typeface="Arial"/>
              </a:rPr>
              <a:t>B</a:t>
            </a:r>
            <a:r>
              <a:rPr lang="en-US" sz="1000" b="1" dirty="0" smtClean="0">
                <a:solidFill>
                  <a:schemeClr val="accent4"/>
                </a:solidFill>
                <a:latin typeface="Arial"/>
                <a:cs typeface="Arial"/>
              </a:rPr>
              <a:t>enefits</a:t>
            </a:r>
            <a:endParaRPr lang="en-US" sz="1000" b="1" dirty="0">
              <a:solidFill>
                <a:schemeClr val="accent4"/>
              </a:solidFill>
              <a:latin typeface="Arial"/>
              <a:cs typeface="Arial"/>
            </a:endParaRPr>
          </a:p>
        </p:txBody>
      </p:sp>
      <p:sp>
        <p:nvSpPr>
          <p:cNvPr id="19" name="TextBox 18"/>
          <p:cNvSpPr txBox="1"/>
          <p:nvPr/>
        </p:nvSpPr>
        <p:spPr>
          <a:xfrm>
            <a:off x="6258029" y="3462495"/>
            <a:ext cx="946616" cy="553998"/>
          </a:xfrm>
          <a:prstGeom prst="rect">
            <a:avLst/>
          </a:prstGeom>
          <a:noFill/>
        </p:spPr>
        <p:txBody>
          <a:bodyPr wrap="square" rtlCol="0">
            <a:spAutoFit/>
          </a:bodyPr>
          <a:lstStyle/>
          <a:p>
            <a:r>
              <a:rPr lang="en-US" sz="1000" b="1" dirty="0" smtClean="0">
                <a:solidFill>
                  <a:schemeClr val="accent5">
                    <a:lumMod val="75000"/>
                  </a:schemeClr>
                </a:solidFill>
                <a:latin typeface="Arial"/>
                <a:cs typeface="Arial"/>
              </a:rPr>
              <a:t>Fixed Premiums </a:t>
            </a:r>
          </a:p>
          <a:p>
            <a:r>
              <a:rPr lang="en-US" sz="1000" b="1" dirty="0" smtClean="0">
                <a:solidFill>
                  <a:schemeClr val="accent5">
                    <a:lumMod val="75000"/>
                  </a:schemeClr>
                </a:solidFill>
                <a:latin typeface="Arial"/>
                <a:cs typeface="Arial"/>
              </a:rPr>
              <a:t>+ Fees</a:t>
            </a:r>
            <a:endParaRPr lang="en-US" sz="1000" b="1" dirty="0">
              <a:solidFill>
                <a:schemeClr val="accent5">
                  <a:lumMod val="75000"/>
                </a:schemeClr>
              </a:solidFill>
              <a:latin typeface="Arial"/>
              <a:cs typeface="Arial"/>
            </a:endParaRPr>
          </a:p>
        </p:txBody>
      </p:sp>
      <p:sp>
        <p:nvSpPr>
          <p:cNvPr id="20" name="TextBox 19"/>
          <p:cNvSpPr txBox="1"/>
          <p:nvPr/>
        </p:nvSpPr>
        <p:spPr>
          <a:xfrm>
            <a:off x="3949262" y="3463042"/>
            <a:ext cx="833206" cy="553998"/>
          </a:xfrm>
          <a:prstGeom prst="rect">
            <a:avLst/>
          </a:prstGeom>
          <a:noFill/>
        </p:spPr>
        <p:txBody>
          <a:bodyPr wrap="square" rtlCol="0">
            <a:spAutoFit/>
          </a:bodyPr>
          <a:lstStyle/>
          <a:p>
            <a:r>
              <a:rPr lang="en-US" sz="1000" b="1" dirty="0" smtClean="0">
                <a:solidFill>
                  <a:schemeClr val="accent5">
                    <a:lumMod val="75000"/>
                  </a:schemeClr>
                </a:solidFill>
                <a:latin typeface="Arial"/>
                <a:cs typeface="Arial"/>
              </a:rPr>
              <a:t>Fixed </a:t>
            </a:r>
          </a:p>
          <a:p>
            <a:r>
              <a:rPr lang="en-US" sz="1000" b="1" dirty="0" smtClean="0">
                <a:solidFill>
                  <a:schemeClr val="accent5">
                    <a:lumMod val="75000"/>
                  </a:schemeClr>
                </a:solidFill>
                <a:latin typeface="Arial"/>
                <a:cs typeface="Arial"/>
              </a:rPr>
              <a:t>Premiums </a:t>
            </a:r>
          </a:p>
          <a:p>
            <a:r>
              <a:rPr lang="en-US" sz="1000" b="1" dirty="0" smtClean="0">
                <a:solidFill>
                  <a:schemeClr val="accent5">
                    <a:lumMod val="75000"/>
                  </a:schemeClr>
                </a:solidFill>
                <a:latin typeface="Arial"/>
                <a:cs typeface="Arial"/>
              </a:rPr>
              <a:t>+ Fees</a:t>
            </a:r>
            <a:endParaRPr lang="en-US" sz="1000" b="1" dirty="0">
              <a:solidFill>
                <a:schemeClr val="accent5">
                  <a:lumMod val="75000"/>
                </a:schemeClr>
              </a:solidFill>
              <a:latin typeface="Arial"/>
              <a:cs typeface="Arial"/>
            </a:endParaRPr>
          </a:p>
        </p:txBody>
      </p:sp>
      <p:sp>
        <p:nvSpPr>
          <p:cNvPr id="21" name="TextBox 20"/>
          <p:cNvSpPr txBox="1"/>
          <p:nvPr/>
        </p:nvSpPr>
        <p:spPr>
          <a:xfrm>
            <a:off x="1907024" y="4199582"/>
            <a:ext cx="726243" cy="246221"/>
          </a:xfrm>
          <a:prstGeom prst="rect">
            <a:avLst/>
          </a:prstGeom>
          <a:noFill/>
        </p:spPr>
        <p:txBody>
          <a:bodyPr wrap="none" rtlCol="0">
            <a:spAutoFit/>
          </a:bodyPr>
          <a:lstStyle/>
          <a:p>
            <a:r>
              <a:rPr lang="en-US" sz="1000" b="1" dirty="0" smtClean="0">
                <a:solidFill>
                  <a:srgbClr val="76A900"/>
                </a:solidFill>
                <a:latin typeface="Arial"/>
                <a:cs typeface="Arial"/>
              </a:rPr>
              <a:t> Benefits</a:t>
            </a:r>
            <a:endParaRPr lang="en-US" sz="1000" b="1" dirty="0">
              <a:solidFill>
                <a:srgbClr val="76A900"/>
              </a:solidFill>
              <a:latin typeface="Arial"/>
              <a:cs typeface="Arial"/>
            </a:endParaRPr>
          </a:p>
        </p:txBody>
      </p:sp>
      <p:sp>
        <p:nvSpPr>
          <p:cNvPr id="37" name="Left Arrow 36"/>
          <p:cNvSpPr/>
          <p:nvPr/>
        </p:nvSpPr>
        <p:spPr>
          <a:xfrm rot="5400000">
            <a:off x="7374751" y="4894085"/>
            <a:ext cx="844439" cy="186901"/>
          </a:xfrm>
          <a:prstGeom prst="lef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ounded Rectangle 35"/>
          <p:cNvSpPr/>
          <p:nvPr/>
        </p:nvSpPr>
        <p:spPr>
          <a:xfrm>
            <a:off x="7304916" y="4979941"/>
            <a:ext cx="1031253" cy="570896"/>
          </a:xfrm>
          <a:prstGeom prst="roundRect">
            <a:avLst/>
          </a:prstGeom>
          <a:solidFill>
            <a:schemeClr val="accent4">
              <a:lumMod val="40000"/>
              <a:lumOff val="60000"/>
            </a:schemeClr>
          </a:solidFill>
          <a:ln w="19050" cmpd="sng">
            <a:solidFill>
              <a:schemeClr val="accent3"/>
            </a:solidFill>
            <a:prstDash val="solid"/>
          </a:ln>
        </p:spPr>
        <p:style>
          <a:lnRef idx="1">
            <a:schemeClr val="accent4"/>
          </a:lnRef>
          <a:fillRef idx="3">
            <a:schemeClr val="accent4"/>
          </a:fillRef>
          <a:effectRef idx="2">
            <a:schemeClr val="accent4"/>
          </a:effectRef>
          <a:fontRef idx="minor">
            <a:schemeClr val="lt1"/>
          </a:fontRef>
        </p:style>
        <p:txBody>
          <a:bodyPr rtlCol="0" anchor="ctr"/>
          <a:lstStyle/>
          <a:p>
            <a:pPr algn="ctr"/>
            <a:r>
              <a:rPr lang="en-US" sz="1200" b="1" dirty="0" smtClean="0">
                <a:solidFill>
                  <a:schemeClr val="tx2"/>
                </a:solidFill>
                <a:latin typeface="Arial"/>
                <a:cs typeface="Arial"/>
              </a:rPr>
              <a:t>Sidecar Investor</a:t>
            </a:r>
            <a:endParaRPr lang="en-US" sz="1200" b="1" dirty="0">
              <a:solidFill>
                <a:schemeClr val="tx2"/>
              </a:solidFill>
              <a:latin typeface="Arial"/>
              <a:cs typeface="Arial"/>
            </a:endParaRPr>
          </a:p>
        </p:txBody>
      </p:sp>
      <p:grpSp>
        <p:nvGrpSpPr>
          <p:cNvPr id="27" name="Group 26"/>
          <p:cNvGrpSpPr/>
          <p:nvPr/>
        </p:nvGrpSpPr>
        <p:grpSpPr>
          <a:xfrm>
            <a:off x="4632485" y="4941455"/>
            <a:ext cx="2264448" cy="1385232"/>
            <a:chOff x="4632485" y="4941455"/>
            <a:chExt cx="2264448" cy="1385232"/>
          </a:xfrm>
        </p:grpSpPr>
        <p:sp>
          <p:nvSpPr>
            <p:cNvPr id="24" name="Rounded Rectangle 23"/>
            <p:cNvSpPr/>
            <p:nvPr/>
          </p:nvSpPr>
          <p:spPr>
            <a:xfrm>
              <a:off x="4632485" y="4941455"/>
              <a:ext cx="2264448" cy="1323877"/>
            </a:xfrm>
            <a:prstGeom prst="roundRect">
              <a:avLst>
                <a:gd name="adj" fmla="val 7576"/>
              </a:avLst>
            </a:prstGeom>
            <a:solidFill>
              <a:schemeClr val="bg1"/>
            </a:solidFill>
            <a:ln w="12700" cmpd="sng">
              <a:solidFill>
                <a:schemeClr val="accent3"/>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72" name="TextBox 3171"/>
            <p:cNvSpPr txBox="1"/>
            <p:nvPr/>
          </p:nvSpPr>
          <p:spPr>
            <a:xfrm>
              <a:off x="4708283" y="5049414"/>
              <a:ext cx="2160117" cy="1277273"/>
            </a:xfrm>
            <a:prstGeom prst="rect">
              <a:avLst/>
            </a:prstGeom>
            <a:noFill/>
          </p:spPr>
          <p:txBody>
            <a:bodyPr wrap="none" rtlCol="0">
              <a:spAutoFit/>
            </a:bodyPr>
            <a:lstStyle/>
            <a:p>
              <a:r>
                <a:rPr lang="en-US" sz="1200" b="1" dirty="0"/>
                <a:t>K</a:t>
              </a:r>
              <a:r>
                <a:rPr lang="en-US" sz="1200" b="1" dirty="0" smtClean="0"/>
                <a:t>inds of sidecar investors: </a:t>
              </a:r>
            </a:p>
            <a:p>
              <a:pPr marL="265176" indent="-171450">
                <a:spcBef>
                  <a:spcPts val="600"/>
                </a:spcBef>
                <a:buFont typeface="Arial"/>
                <a:buChar char="•"/>
              </a:pPr>
              <a:r>
                <a:rPr lang="en-US" sz="1200" dirty="0"/>
                <a:t>S</a:t>
              </a:r>
              <a:r>
                <a:rPr lang="en-US" sz="1200" dirty="0" smtClean="0"/>
                <a:t>overeign wealth funds</a:t>
              </a:r>
            </a:p>
            <a:p>
              <a:pPr marL="265176" indent="-171450">
                <a:buFont typeface="Arial"/>
                <a:buChar char="•"/>
              </a:pPr>
              <a:r>
                <a:rPr lang="en-US" sz="1200" dirty="0" smtClean="0"/>
                <a:t>ILS hedge funds</a:t>
              </a:r>
            </a:p>
            <a:p>
              <a:pPr marL="265176" indent="-171450">
                <a:buFont typeface="Arial"/>
                <a:buChar char="•"/>
              </a:pPr>
              <a:r>
                <a:rPr lang="en-US" sz="1200" dirty="0"/>
                <a:t>P</a:t>
              </a:r>
              <a:r>
                <a:rPr lang="en-US" sz="1200" dirty="0" smtClean="0"/>
                <a:t>rivate equity</a:t>
              </a:r>
            </a:p>
            <a:p>
              <a:pPr marL="265176" indent="-171450">
                <a:buFont typeface="Arial"/>
                <a:buChar char="•"/>
              </a:pPr>
              <a:r>
                <a:rPr lang="en-US" sz="1200" dirty="0"/>
                <a:t>S</a:t>
              </a:r>
              <a:r>
                <a:rPr lang="en-US" sz="1200" dirty="0" smtClean="0"/>
                <a:t>pecialty reinsurers</a:t>
              </a:r>
            </a:p>
            <a:p>
              <a:endParaRPr lang="en-US" sz="1200" dirty="0" smtClean="0"/>
            </a:p>
          </p:txBody>
        </p:sp>
      </p:grpSp>
      <p:cxnSp>
        <p:nvCxnSpPr>
          <p:cNvPr id="12" name="Straight Connector 11"/>
          <p:cNvCxnSpPr>
            <a:stCxn id="36" idx="1"/>
          </p:cNvCxnSpPr>
          <p:nvPr/>
        </p:nvCxnSpPr>
        <p:spPr>
          <a:xfrm flipH="1" flipV="1">
            <a:off x="6889236" y="5264727"/>
            <a:ext cx="415680" cy="662"/>
          </a:xfrm>
          <a:prstGeom prst="line">
            <a:avLst/>
          </a:prstGeom>
          <a:ln w="12700" cmpd="sng">
            <a:solidFill>
              <a:schemeClr val="accent3"/>
            </a:solidFill>
            <a:prstDash val="sysDash"/>
          </a:ln>
          <a:effectLst/>
        </p:spPr>
        <p:style>
          <a:lnRef idx="2">
            <a:schemeClr val="accent1"/>
          </a:lnRef>
          <a:fillRef idx="0">
            <a:schemeClr val="accent1"/>
          </a:fillRef>
          <a:effectRef idx="1">
            <a:schemeClr val="accent1"/>
          </a:effectRef>
          <a:fontRef idx="minor">
            <a:schemeClr val="tx1"/>
          </a:fontRef>
        </p:style>
      </p:cxnSp>
      <p:sp>
        <p:nvSpPr>
          <p:cNvPr id="25" name="Title 24"/>
          <p:cNvSpPr>
            <a:spLocks noGrp="1"/>
          </p:cNvSpPr>
          <p:nvPr>
            <p:ph type="title"/>
          </p:nvPr>
        </p:nvSpPr>
        <p:spPr>
          <a:xfrm>
            <a:off x="457200" y="281138"/>
            <a:ext cx="8686800" cy="1143000"/>
          </a:xfrm>
        </p:spPr>
        <p:txBody>
          <a:bodyPr/>
          <a:lstStyle/>
          <a:p>
            <a:r>
              <a:rPr lang="en-US" sz="2200" dirty="0" smtClean="0">
                <a:solidFill>
                  <a:schemeClr val="bg2"/>
                </a:solidFill>
              </a:rPr>
              <a:t>Capital Market Solutions Have Been Slow to Materialize…</a:t>
            </a:r>
            <a:br>
              <a:rPr lang="en-US" sz="2200" dirty="0" smtClean="0">
                <a:solidFill>
                  <a:schemeClr val="bg2"/>
                </a:solidFill>
              </a:rPr>
            </a:br>
            <a:r>
              <a:rPr lang="en-US" sz="2200" dirty="0" smtClean="0">
                <a:solidFill>
                  <a:schemeClr val="bg2"/>
                </a:solidFill>
              </a:rPr>
              <a:t>Sidecar Investing May Be Preferred</a:t>
            </a:r>
            <a:r>
              <a:rPr lang="en-US" sz="2200" dirty="0" smtClean="0"/>
              <a:t/>
            </a:r>
            <a:br>
              <a:rPr lang="en-US" sz="2200" dirty="0" smtClean="0"/>
            </a:br>
            <a:endParaRPr lang="en-US" sz="2200" dirty="0"/>
          </a:p>
        </p:txBody>
      </p:sp>
      <p:sp>
        <p:nvSpPr>
          <p:cNvPr id="26" name="Rounded Rectangle 25"/>
          <p:cNvSpPr/>
          <p:nvPr/>
        </p:nvSpPr>
        <p:spPr>
          <a:xfrm>
            <a:off x="511577" y="3782834"/>
            <a:ext cx="1308248" cy="724239"/>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200" b="1" dirty="0" smtClean="0">
                <a:latin typeface="Arial"/>
                <a:cs typeface="Arial"/>
              </a:rPr>
              <a:t>Pensioners</a:t>
            </a:r>
            <a:endParaRPr lang="en-US" sz="1200" b="1" dirty="0">
              <a:latin typeface="Arial"/>
              <a:cs typeface="Arial"/>
            </a:endParaRPr>
          </a:p>
        </p:txBody>
      </p:sp>
    </p:spTree>
    <p:extLst>
      <p:ext uri="{BB962C8B-B14F-4D97-AF65-F5344CB8AC3E}">
        <p14:creationId xmlns:p14="http://schemas.microsoft.com/office/powerpoint/2010/main" val="35186281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par>
                                <p:cTn id="8" presetID="10" presetClass="entr" presetSubtype="0" fill="hold" nodeType="withEffect">
                                  <p:stCondLst>
                                    <p:cond delay="500"/>
                                  </p:stCondLst>
                                  <p:childTnLst>
                                    <p:set>
                                      <p:cBhvr>
                                        <p:cTn id="9" dur="1" fill="hold">
                                          <p:stCondLst>
                                            <p:cond delay="0"/>
                                          </p:stCondLst>
                                        </p:cTn>
                                        <p:tgtEl>
                                          <p:spTgt spid="27"/>
                                        </p:tgtEl>
                                        <p:attrNameLst>
                                          <p:attrName>style.visibility</p:attrName>
                                        </p:attrNameLst>
                                      </p:cBhvr>
                                      <p:to>
                                        <p:strVal val="visible"/>
                                      </p:to>
                                    </p:set>
                                    <p:animEffect transition="in" filter="fade">
                                      <p:cBhvr>
                                        <p:cTn id="1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Pentagon 51"/>
          <p:cNvSpPr/>
          <p:nvPr/>
        </p:nvSpPr>
        <p:spPr>
          <a:xfrm rot="5400000">
            <a:off x="2676564" y="-608738"/>
            <a:ext cx="3781897" cy="8695767"/>
          </a:xfrm>
          <a:prstGeom prst="homePlate">
            <a:avLst>
              <a:gd name="adj" fmla="val 0"/>
            </a:avLst>
          </a:prstGeom>
          <a:gradFill>
            <a:gsLst>
              <a:gs pos="0">
                <a:schemeClr val="bg1">
                  <a:alpha val="0"/>
                </a:schemeClr>
              </a:gs>
              <a:gs pos="100000">
                <a:schemeClr val="accent4">
                  <a:lumMod val="40000"/>
                  <a:lumOff val="60000"/>
                  <a:alpha val="83000"/>
                </a:schemeClr>
              </a:gs>
            </a:gsLst>
            <a:lin ang="0" scaled="0"/>
          </a:gradFill>
          <a:ln>
            <a:solidFill>
              <a:schemeClr val="accent4">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Content Placeholder 16"/>
          <p:cNvSpPr txBox="1">
            <a:spLocks/>
          </p:cNvSpPr>
          <p:nvPr/>
        </p:nvSpPr>
        <p:spPr bwMode="auto">
          <a:xfrm>
            <a:off x="779113" y="6066117"/>
            <a:ext cx="7691717" cy="646589"/>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Autofit/>
          </a:bodyPr>
          <a:lstStyle/>
          <a:p>
            <a:pPr algn="ctr" fontAlgn="base">
              <a:lnSpc>
                <a:spcPts val="2000"/>
              </a:lnSpc>
              <a:spcAft>
                <a:spcPct val="0"/>
              </a:spcAft>
              <a:buClr>
                <a:srgbClr val="005C9E"/>
              </a:buClr>
              <a:buFont typeface="Arial" charset="0"/>
              <a:buNone/>
              <a:defRPr/>
            </a:pPr>
            <a:r>
              <a:rPr lang="en-US" b="1" dirty="0">
                <a:solidFill>
                  <a:schemeClr val="bg2"/>
                </a:solidFill>
              </a:rPr>
              <a:t>If we get this right, insurers will be able to </a:t>
            </a:r>
            <a:r>
              <a:rPr lang="en-US" b="1" dirty="0" smtClean="0">
                <a:solidFill>
                  <a:schemeClr val="bg2"/>
                </a:solidFill>
              </a:rPr>
              <a:t>more cost-effectively</a:t>
            </a:r>
            <a:br>
              <a:rPr lang="en-US" b="1" dirty="0" smtClean="0">
                <a:solidFill>
                  <a:schemeClr val="bg2"/>
                </a:solidFill>
              </a:rPr>
            </a:br>
            <a:r>
              <a:rPr lang="en-US" b="1" dirty="0" smtClean="0">
                <a:solidFill>
                  <a:schemeClr val="bg2"/>
                </a:solidFill>
              </a:rPr>
              <a:t>offer </a:t>
            </a:r>
            <a:r>
              <a:rPr lang="en-US" b="1" dirty="0">
                <a:solidFill>
                  <a:schemeClr val="bg2"/>
                </a:solidFill>
              </a:rPr>
              <a:t>annuities </a:t>
            </a:r>
            <a:r>
              <a:rPr lang="en-US" b="1">
                <a:solidFill>
                  <a:schemeClr val="bg2"/>
                </a:solidFill>
              </a:rPr>
              <a:t>to </a:t>
            </a:r>
            <a:r>
              <a:rPr lang="en-US" b="1" smtClean="0">
                <a:solidFill>
                  <a:schemeClr val="bg2"/>
                </a:solidFill>
              </a:rPr>
              <a:t>individuals, even </a:t>
            </a:r>
            <a:r>
              <a:rPr lang="en-US" b="1" dirty="0" smtClean="0">
                <a:solidFill>
                  <a:schemeClr val="bg2"/>
                </a:solidFill>
              </a:rPr>
              <a:t>in post Solvency II Europe.</a:t>
            </a:r>
            <a:endParaRPr lang="en-US" b="1" dirty="0">
              <a:solidFill>
                <a:schemeClr val="bg2"/>
              </a:solidFill>
            </a:endParaRPr>
          </a:p>
        </p:txBody>
      </p:sp>
      <p:cxnSp>
        <p:nvCxnSpPr>
          <p:cNvPr id="41" name="Straight Connector 40"/>
          <p:cNvCxnSpPr/>
          <p:nvPr/>
        </p:nvCxnSpPr>
        <p:spPr>
          <a:xfrm>
            <a:off x="394449" y="2996072"/>
            <a:ext cx="8364070" cy="13447"/>
          </a:xfrm>
          <a:prstGeom prst="line">
            <a:avLst/>
          </a:prstGeom>
          <a:ln w="12700">
            <a:solidFill>
              <a:schemeClr val="bg1">
                <a:lumMod val="50000"/>
              </a:schemeClr>
            </a:solidFill>
            <a:prstDash val="dash"/>
          </a:ln>
          <a:effectLst/>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394449" y="4024979"/>
            <a:ext cx="8364070" cy="13447"/>
          </a:xfrm>
          <a:prstGeom prst="line">
            <a:avLst/>
          </a:prstGeom>
          <a:ln w="12700">
            <a:solidFill>
              <a:schemeClr val="bg1">
                <a:lumMod val="50000"/>
              </a:schemeClr>
            </a:solidFill>
            <a:prstDash val="dash"/>
          </a:ln>
          <a:effectLst/>
        </p:spPr>
        <p:style>
          <a:lnRef idx="1">
            <a:schemeClr val="accent1"/>
          </a:lnRef>
          <a:fillRef idx="0">
            <a:schemeClr val="accent1"/>
          </a:fillRef>
          <a:effectRef idx="0">
            <a:schemeClr val="accent1"/>
          </a:effectRef>
          <a:fontRef idx="minor">
            <a:schemeClr val="tx1"/>
          </a:fontRef>
        </p:style>
      </p:cxnSp>
      <p:sp>
        <p:nvSpPr>
          <p:cNvPr id="40" name="Pentagon 39"/>
          <p:cNvSpPr/>
          <p:nvPr/>
        </p:nvSpPr>
        <p:spPr>
          <a:xfrm rot="5400000">
            <a:off x="3777052" y="3847828"/>
            <a:ext cx="1573309" cy="1745875"/>
          </a:xfrm>
          <a:prstGeom prst="homePlate">
            <a:avLst>
              <a:gd name="adj" fmla="val 32531"/>
            </a:avLst>
          </a:prstGeom>
          <a:solidFill>
            <a:schemeClr val="accent4">
              <a:lumMod val="75000"/>
              <a:alpha val="65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Pentagon 38"/>
          <p:cNvSpPr/>
          <p:nvPr/>
        </p:nvSpPr>
        <p:spPr>
          <a:xfrm rot="5400000">
            <a:off x="3795106" y="2895449"/>
            <a:ext cx="1537203" cy="1745875"/>
          </a:xfrm>
          <a:prstGeom prst="homePlate">
            <a:avLst>
              <a:gd name="adj" fmla="val 32531"/>
            </a:avLst>
          </a:prstGeom>
          <a:solidFill>
            <a:schemeClr val="accent4">
              <a:lumMod val="60000"/>
              <a:lumOff val="40000"/>
            </a:schemeClr>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4017979" y="3631348"/>
            <a:ext cx="1119217" cy="523220"/>
          </a:xfrm>
          <a:prstGeom prst="rect">
            <a:avLst/>
          </a:prstGeom>
          <a:noFill/>
        </p:spPr>
        <p:txBody>
          <a:bodyPr wrap="none" rtlCol="0">
            <a:spAutoFit/>
          </a:bodyPr>
          <a:lstStyle/>
          <a:p>
            <a:r>
              <a:rPr lang="en-US" sz="1400" b="1" dirty="0" smtClean="0">
                <a:solidFill>
                  <a:schemeClr val="tx2"/>
                </a:solidFill>
              </a:rPr>
              <a:t>Asset Only</a:t>
            </a:r>
          </a:p>
          <a:p>
            <a:r>
              <a:rPr lang="en-US" sz="1400" b="1" dirty="0" smtClean="0">
                <a:solidFill>
                  <a:schemeClr val="tx2"/>
                </a:solidFill>
              </a:rPr>
              <a:t>Solutions</a:t>
            </a:r>
          </a:p>
        </p:txBody>
      </p:sp>
      <p:sp>
        <p:nvSpPr>
          <p:cNvPr id="38" name="Pentagon 37"/>
          <p:cNvSpPr/>
          <p:nvPr/>
        </p:nvSpPr>
        <p:spPr>
          <a:xfrm rot="5400000">
            <a:off x="3765643" y="1756616"/>
            <a:ext cx="1596128" cy="1745875"/>
          </a:xfrm>
          <a:prstGeom prst="homePlate">
            <a:avLst>
              <a:gd name="adj" fmla="val 26909"/>
            </a:avLst>
          </a:prstGeom>
          <a:gradFill>
            <a:gsLst>
              <a:gs pos="0">
                <a:schemeClr val="bg1"/>
              </a:gs>
              <a:gs pos="100000">
                <a:schemeClr val="accent4">
                  <a:lumMod val="40000"/>
                  <a:lumOff val="60000"/>
                </a:schemeClr>
              </a:gs>
            </a:gsLst>
            <a:lin ang="0" scaled="0"/>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57200" y="281138"/>
            <a:ext cx="8478982" cy="1143000"/>
          </a:xfrm>
        </p:spPr>
        <p:txBody>
          <a:bodyPr/>
          <a:lstStyle/>
          <a:p>
            <a:r>
              <a:rPr lang="en-US" dirty="0" smtClean="0">
                <a:solidFill>
                  <a:srgbClr val="005C9E"/>
                </a:solidFill>
              </a:rPr>
              <a:t>Solvency II and Changing Capital Regimes in Canada and Elsewhere Have Driven Insurer De-risking – But Capacity is Limited</a:t>
            </a:r>
            <a:endParaRPr lang="en-US" sz="2200" dirty="0">
              <a:solidFill>
                <a:schemeClr val="bg2"/>
              </a:solidFill>
            </a:endParaRPr>
          </a:p>
        </p:txBody>
      </p:sp>
      <p:sp>
        <p:nvSpPr>
          <p:cNvPr id="4" name="Pentagon 3"/>
          <p:cNvSpPr/>
          <p:nvPr/>
        </p:nvSpPr>
        <p:spPr>
          <a:xfrm>
            <a:off x="723224" y="1110531"/>
            <a:ext cx="7954178" cy="616945"/>
          </a:xfrm>
          <a:prstGeom prst="homePlat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accent5">
                    <a:lumMod val="50000"/>
                  </a:schemeClr>
                </a:solidFill>
              </a:rPr>
              <a:t>ANNUITY WRITER </a:t>
            </a:r>
          </a:p>
          <a:p>
            <a:pPr algn="ctr"/>
            <a:r>
              <a:rPr lang="en-US" dirty="0" smtClean="0">
                <a:solidFill>
                  <a:schemeClr val="accent5">
                    <a:lumMod val="50000"/>
                  </a:schemeClr>
                </a:solidFill>
              </a:rPr>
              <a:t>DE-RISKING CONTINUUM</a:t>
            </a:r>
            <a:endParaRPr lang="en-US" dirty="0">
              <a:solidFill>
                <a:schemeClr val="accent5">
                  <a:lumMod val="50000"/>
                </a:schemeClr>
              </a:solidFill>
            </a:endParaRPr>
          </a:p>
        </p:txBody>
      </p:sp>
      <p:sp>
        <p:nvSpPr>
          <p:cNvPr id="22" name="TextBox 21"/>
          <p:cNvSpPr txBox="1"/>
          <p:nvPr/>
        </p:nvSpPr>
        <p:spPr>
          <a:xfrm>
            <a:off x="3932376" y="2387301"/>
            <a:ext cx="1258678" cy="523220"/>
          </a:xfrm>
          <a:prstGeom prst="rect">
            <a:avLst/>
          </a:prstGeom>
          <a:noFill/>
        </p:spPr>
        <p:txBody>
          <a:bodyPr wrap="none" rtlCol="0">
            <a:spAutoFit/>
          </a:bodyPr>
          <a:lstStyle/>
          <a:p>
            <a:pPr algn="ctr"/>
            <a:r>
              <a:rPr lang="en-US" sz="1400" b="1" dirty="0" smtClean="0">
                <a:solidFill>
                  <a:schemeClr val="tx2"/>
                </a:solidFill>
              </a:rPr>
              <a:t>Longevity</a:t>
            </a:r>
          </a:p>
          <a:p>
            <a:pPr algn="ctr"/>
            <a:r>
              <a:rPr lang="en-US" sz="1400" b="1" dirty="0" smtClean="0">
                <a:solidFill>
                  <a:schemeClr val="tx2"/>
                </a:solidFill>
              </a:rPr>
              <a:t>Reinsurance</a:t>
            </a:r>
          </a:p>
        </p:txBody>
      </p:sp>
      <p:sp>
        <p:nvSpPr>
          <p:cNvPr id="26" name="TextBox 25"/>
          <p:cNvSpPr txBox="1"/>
          <p:nvPr/>
        </p:nvSpPr>
        <p:spPr>
          <a:xfrm>
            <a:off x="300009" y="2051846"/>
            <a:ext cx="3181656" cy="748923"/>
          </a:xfrm>
          <a:prstGeom prst="rect">
            <a:avLst/>
          </a:prstGeom>
          <a:noFill/>
        </p:spPr>
        <p:txBody>
          <a:bodyPr wrap="square" numCol="1" rtlCol="0">
            <a:spAutoFit/>
          </a:bodyPr>
          <a:lstStyle/>
          <a:p>
            <a:pPr marL="91440" lvl="0" indent="-91440" algn="ctr">
              <a:spcBef>
                <a:spcPts val="800"/>
              </a:spcBef>
            </a:pPr>
            <a:r>
              <a:rPr lang="en-US" sz="1200" b="1" dirty="0" smtClean="0">
                <a:solidFill>
                  <a:schemeClr val="bg2"/>
                </a:solidFill>
              </a:rPr>
              <a:t>Indemnity Reinsurance</a:t>
            </a:r>
          </a:p>
          <a:p>
            <a:pPr marL="91440" lvl="0" indent="-91440" algn="ctr">
              <a:spcBef>
                <a:spcPts val="800"/>
              </a:spcBef>
            </a:pPr>
            <a:r>
              <a:rPr lang="en-US" sz="1200" b="1" dirty="0" smtClean="0">
                <a:solidFill>
                  <a:schemeClr val="bg2"/>
                </a:solidFill>
              </a:rPr>
              <a:t>Index-Based, Tail Risk Protection </a:t>
            </a:r>
            <a:br>
              <a:rPr lang="en-US" sz="1200" b="1" dirty="0" smtClean="0">
                <a:solidFill>
                  <a:schemeClr val="bg2"/>
                </a:solidFill>
              </a:rPr>
            </a:br>
            <a:r>
              <a:rPr lang="en-US" sz="1200" b="1" dirty="0" smtClean="0">
                <a:solidFill>
                  <a:schemeClr val="bg2"/>
                </a:solidFill>
              </a:rPr>
              <a:t>(Capital Markets)</a:t>
            </a:r>
          </a:p>
        </p:txBody>
      </p:sp>
      <p:sp>
        <p:nvSpPr>
          <p:cNvPr id="28" name="TextBox 27"/>
          <p:cNvSpPr txBox="1"/>
          <p:nvPr/>
        </p:nvSpPr>
        <p:spPr>
          <a:xfrm>
            <a:off x="425109" y="4248609"/>
            <a:ext cx="2931457" cy="538609"/>
          </a:xfrm>
          <a:prstGeom prst="rect">
            <a:avLst/>
          </a:prstGeom>
          <a:noFill/>
        </p:spPr>
        <p:txBody>
          <a:bodyPr wrap="square" numCol="1" rtlCol="0">
            <a:spAutoFit/>
          </a:bodyPr>
          <a:lstStyle/>
          <a:p>
            <a:pPr algn="ctr">
              <a:spcBef>
                <a:spcPts val="800"/>
              </a:spcBef>
            </a:pPr>
            <a:r>
              <a:rPr lang="en-US" sz="1200" b="1" dirty="0" smtClean="0">
                <a:solidFill>
                  <a:schemeClr val="bg2"/>
                </a:solidFill>
              </a:rPr>
              <a:t>Annuity Block Transfers</a:t>
            </a:r>
          </a:p>
          <a:p>
            <a:pPr algn="ctr">
              <a:spcBef>
                <a:spcPts val="600"/>
              </a:spcBef>
            </a:pPr>
            <a:r>
              <a:rPr lang="en-US" sz="1200" b="1" dirty="0" smtClean="0">
                <a:solidFill>
                  <a:schemeClr val="bg2"/>
                </a:solidFill>
              </a:rPr>
              <a:t>Annuity Block Reinsurance</a:t>
            </a:r>
          </a:p>
        </p:txBody>
      </p:sp>
      <p:sp>
        <p:nvSpPr>
          <p:cNvPr id="33" name="TextBox 32"/>
          <p:cNvSpPr txBox="1"/>
          <p:nvPr/>
        </p:nvSpPr>
        <p:spPr>
          <a:xfrm>
            <a:off x="3925039" y="4616247"/>
            <a:ext cx="1258679" cy="523220"/>
          </a:xfrm>
          <a:prstGeom prst="rect">
            <a:avLst/>
          </a:prstGeom>
          <a:noFill/>
          <a:effectLst>
            <a:outerShdw blurRad="50800" dist="12700" dir="5400000" algn="t" rotWithShape="0">
              <a:schemeClr val="tx2">
                <a:alpha val="62000"/>
              </a:schemeClr>
            </a:outerShdw>
          </a:effectLst>
        </p:spPr>
        <p:txBody>
          <a:bodyPr wrap="none" rtlCol="0">
            <a:spAutoFit/>
          </a:bodyPr>
          <a:lstStyle/>
          <a:p>
            <a:pPr algn="ctr"/>
            <a:r>
              <a:rPr lang="en-US" sz="1400" b="1" dirty="0" smtClean="0">
                <a:solidFill>
                  <a:schemeClr val="bg1"/>
                </a:solidFill>
              </a:rPr>
              <a:t>Full Annuity</a:t>
            </a:r>
          </a:p>
          <a:p>
            <a:pPr algn="ctr"/>
            <a:r>
              <a:rPr lang="en-US" sz="1400" b="1" dirty="0" smtClean="0">
                <a:solidFill>
                  <a:schemeClr val="bg1"/>
                </a:solidFill>
              </a:rPr>
              <a:t>Reinsurance</a:t>
            </a:r>
          </a:p>
        </p:txBody>
      </p:sp>
      <p:sp>
        <p:nvSpPr>
          <p:cNvPr id="43" name="Pentagon 42"/>
          <p:cNvSpPr/>
          <p:nvPr/>
        </p:nvSpPr>
        <p:spPr>
          <a:xfrm>
            <a:off x="979614" y="1249485"/>
            <a:ext cx="1773447" cy="616945"/>
          </a:xfrm>
          <a:prstGeom prst="homePlate">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bg2"/>
                </a:solidFill>
              </a:rPr>
              <a:t>DEVELOPED</a:t>
            </a:r>
            <a:endParaRPr lang="en-US" sz="1600" b="1" dirty="0">
              <a:solidFill>
                <a:schemeClr val="bg2"/>
              </a:solidFill>
            </a:endParaRPr>
          </a:p>
        </p:txBody>
      </p:sp>
      <p:sp>
        <p:nvSpPr>
          <p:cNvPr id="45" name="Pentagon 44"/>
          <p:cNvSpPr/>
          <p:nvPr/>
        </p:nvSpPr>
        <p:spPr>
          <a:xfrm>
            <a:off x="6353058" y="1158045"/>
            <a:ext cx="1773447" cy="616945"/>
          </a:xfrm>
          <a:prstGeom prst="homePlate">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2"/>
                </a:solidFill>
              </a:rPr>
              <a:t>TO BE DEVELOPED</a:t>
            </a:r>
            <a:endParaRPr lang="en-US" sz="1600" b="1" dirty="0">
              <a:solidFill>
                <a:schemeClr val="accent2"/>
              </a:solidFill>
            </a:endParaRPr>
          </a:p>
        </p:txBody>
      </p:sp>
      <p:sp>
        <p:nvSpPr>
          <p:cNvPr id="46" name="TextBox 45"/>
          <p:cNvSpPr txBox="1"/>
          <p:nvPr/>
        </p:nvSpPr>
        <p:spPr>
          <a:xfrm>
            <a:off x="5709698" y="2273215"/>
            <a:ext cx="2933905" cy="307777"/>
          </a:xfrm>
          <a:prstGeom prst="rect">
            <a:avLst/>
          </a:prstGeom>
          <a:noFill/>
        </p:spPr>
        <p:txBody>
          <a:bodyPr wrap="square" rtlCol="0">
            <a:spAutoFit/>
          </a:bodyPr>
          <a:lstStyle/>
          <a:p>
            <a:pPr marL="182880" indent="-182880" algn="ctr">
              <a:spcBef>
                <a:spcPts val="600"/>
              </a:spcBef>
            </a:pPr>
            <a:r>
              <a:rPr lang="en-US" sz="1400" b="1" dirty="0" smtClean="0">
                <a:solidFill>
                  <a:schemeClr val="accent2"/>
                </a:solidFill>
              </a:rPr>
              <a:t>Syndication</a:t>
            </a:r>
          </a:p>
        </p:txBody>
      </p:sp>
      <p:sp>
        <p:nvSpPr>
          <p:cNvPr id="47" name="TextBox 46"/>
          <p:cNvSpPr txBox="1"/>
          <p:nvPr/>
        </p:nvSpPr>
        <p:spPr>
          <a:xfrm>
            <a:off x="5771082" y="4319192"/>
            <a:ext cx="2811136" cy="307777"/>
          </a:xfrm>
          <a:prstGeom prst="rect">
            <a:avLst/>
          </a:prstGeom>
          <a:noFill/>
        </p:spPr>
        <p:txBody>
          <a:bodyPr wrap="square" rtlCol="0">
            <a:spAutoFit/>
          </a:bodyPr>
          <a:lstStyle/>
          <a:p>
            <a:pPr marL="182880" indent="-182880" algn="ctr">
              <a:spcBef>
                <a:spcPts val="600"/>
              </a:spcBef>
            </a:pPr>
            <a:r>
              <a:rPr lang="en-US" sz="1400" b="1" dirty="0" smtClean="0">
                <a:solidFill>
                  <a:schemeClr val="accent2"/>
                </a:solidFill>
              </a:rPr>
              <a:t>Syndication and sidecars</a:t>
            </a:r>
          </a:p>
        </p:txBody>
      </p:sp>
      <p:sp>
        <p:nvSpPr>
          <p:cNvPr id="48" name="TextBox 47"/>
          <p:cNvSpPr txBox="1"/>
          <p:nvPr/>
        </p:nvSpPr>
        <p:spPr>
          <a:xfrm>
            <a:off x="6017444" y="3267874"/>
            <a:ext cx="2318412" cy="523220"/>
          </a:xfrm>
          <a:prstGeom prst="rect">
            <a:avLst/>
          </a:prstGeom>
          <a:noFill/>
        </p:spPr>
        <p:txBody>
          <a:bodyPr wrap="square" rtlCol="0">
            <a:spAutoFit/>
          </a:bodyPr>
          <a:lstStyle/>
          <a:p>
            <a:pPr algn="ctr">
              <a:spcBef>
                <a:spcPts val="600"/>
              </a:spcBef>
            </a:pPr>
            <a:r>
              <a:rPr lang="en-US" sz="1400" b="1" dirty="0" smtClean="0">
                <a:solidFill>
                  <a:schemeClr val="accent2"/>
                </a:solidFill>
              </a:rPr>
              <a:t>More efficient</a:t>
            </a:r>
            <a:br>
              <a:rPr lang="en-US" sz="1400" b="1" dirty="0" smtClean="0">
                <a:solidFill>
                  <a:schemeClr val="accent2"/>
                </a:solidFill>
              </a:rPr>
            </a:br>
            <a:r>
              <a:rPr lang="en-US" sz="1400" b="1" dirty="0" smtClean="0">
                <a:solidFill>
                  <a:schemeClr val="accent2"/>
                </a:solidFill>
              </a:rPr>
              <a:t>matching portfolios</a:t>
            </a:r>
          </a:p>
        </p:txBody>
      </p:sp>
      <p:sp>
        <p:nvSpPr>
          <p:cNvPr id="51" name="Content Placeholder 16"/>
          <p:cNvSpPr txBox="1">
            <a:spLocks/>
          </p:cNvSpPr>
          <p:nvPr/>
        </p:nvSpPr>
        <p:spPr bwMode="auto">
          <a:xfrm>
            <a:off x="2833244" y="5707979"/>
            <a:ext cx="3442040" cy="626706"/>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Autofit/>
          </a:bodyPr>
          <a:lstStyle/>
          <a:p>
            <a:pPr algn="ctr">
              <a:spcBef>
                <a:spcPts val="0"/>
              </a:spcBef>
              <a:buClr>
                <a:srgbClr val="005C9E"/>
              </a:buClr>
              <a:buFont typeface="Arial" charset="0"/>
              <a:buNone/>
              <a:defRPr/>
            </a:pPr>
            <a:r>
              <a:rPr lang="en-US" sz="2000" b="1" spc="300" dirty="0" smtClean="0">
                <a:solidFill>
                  <a:schemeClr val="tx2"/>
                </a:solidFill>
                <a:latin typeface="Arial"/>
                <a:ea typeface="+mn-ea"/>
              </a:rPr>
              <a:t>MORE COUNTRIES</a:t>
            </a:r>
          </a:p>
        </p:txBody>
      </p:sp>
      <p:sp>
        <p:nvSpPr>
          <p:cNvPr id="24" name="TextBox 23"/>
          <p:cNvSpPr txBox="1"/>
          <p:nvPr/>
        </p:nvSpPr>
        <p:spPr>
          <a:xfrm>
            <a:off x="276783" y="3096315"/>
            <a:ext cx="3228109" cy="851515"/>
          </a:xfrm>
          <a:prstGeom prst="rect">
            <a:avLst/>
          </a:prstGeom>
          <a:noFill/>
        </p:spPr>
        <p:txBody>
          <a:bodyPr wrap="square" numCol="1" rtlCol="0">
            <a:spAutoFit/>
          </a:bodyPr>
          <a:lstStyle/>
          <a:p>
            <a:pPr algn="ctr">
              <a:spcBef>
                <a:spcPts val="800"/>
              </a:spcBef>
            </a:pPr>
            <a:r>
              <a:rPr lang="en-US" sz="1200" b="1" dirty="0" smtClean="0">
                <a:solidFill>
                  <a:schemeClr val="bg2"/>
                </a:solidFill>
              </a:rPr>
              <a:t>ALM (Corp &amp; Gov’t Bonds)</a:t>
            </a:r>
          </a:p>
          <a:p>
            <a:pPr algn="ctr">
              <a:spcBef>
                <a:spcPts val="800"/>
              </a:spcBef>
            </a:pPr>
            <a:r>
              <a:rPr lang="en-US" sz="1200" b="1" dirty="0" smtClean="0">
                <a:solidFill>
                  <a:schemeClr val="bg2"/>
                </a:solidFill>
              </a:rPr>
              <a:t>“Asset Repacks”</a:t>
            </a:r>
          </a:p>
          <a:p>
            <a:pPr algn="ctr">
              <a:spcBef>
                <a:spcPts val="800"/>
              </a:spcBef>
            </a:pPr>
            <a:r>
              <a:rPr lang="en-US" sz="1200" b="1" dirty="0" smtClean="0">
                <a:solidFill>
                  <a:schemeClr val="bg2"/>
                </a:solidFill>
              </a:rPr>
              <a:t>Private Loans &amp; Illiquid Fixed Income</a:t>
            </a:r>
          </a:p>
        </p:txBody>
      </p:sp>
      <p:sp>
        <p:nvSpPr>
          <p:cNvPr id="27" name="Right Brace 26"/>
          <p:cNvSpPr/>
          <p:nvPr/>
        </p:nvSpPr>
        <p:spPr>
          <a:xfrm rot="5400000">
            <a:off x="4458760" y="1321499"/>
            <a:ext cx="196000" cy="8656320"/>
          </a:xfrm>
          <a:prstGeom prst="rightBrace">
            <a:avLst/>
          </a:prstGeom>
          <a:ln w="28575">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slide(fromTop)">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slide(fromTop)">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2" presetClass="entr" presetSubtype="1"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slide(fromTop)">
                                      <p:cBhvr>
                                        <p:cTn id="23" dur="500"/>
                                        <p:tgtEl>
                                          <p:spTgt spid="40"/>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fade">
                                      <p:cBhvr>
                                        <p:cTn id="27" dur="500"/>
                                        <p:tgtEl>
                                          <p:spTgt spid="33"/>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fade">
                                      <p:cBhvr>
                                        <p:cTn id="31" dur="500"/>
                                        <p:tgtEl>
                                          <p:spTgt spid="41"/>
                                        </p:tgtEl>
                                      </p:cBhvr>
                                    </p:animEffect>
                                  </p:childTnLst>
                                </p:cTn>
                              </p:par>
                              <p:par>
                                <p:cTn id="32" presetID="10" presetClass="entr" presetSubtype="0" fill="hold" nodeType="with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fade">
                                      <p:cBhvr>
                                        <p:cTn id="34" dur="500"/>
                                        <p:tgtEl>
                                          <p:spTgt spid="44"/>
                                        </p:tgtEl>
                                      </p:cBhvr>
                                    </p:animEffect>
                                  </p:childTnLst>
                                </p:cTn>
                              </p:par>
                            </p:childTnLst>
                          </p:cTn>
                        </p:par>
                      </p:childTnLst>
                    </p:cTn>
                  </p:par>
                  <p:par>
                    <p:cTn id="35" fill="hold">
                      <p:stCondLst>
                        <p:cond delay="indefinite"/>
                      </p:stCondLst>
                      <p:childTnLst>
                        <p:par>
                          <p:cTn id="36" fill="hold">
                            <p:stCondLst>
                              <p:cond delay="0"/>
                            </p:stCondLst>
                            <p:childTnLst>
                              <p:par>
                                <p:cTn id="37" presetID="12" presetClass="entr" presetSubtype="2"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slide(fromRight)">
                                      <p:cBhvr>
                                        <p:cTn id="39" dur="500"/>
                                        <p:tgtEl>
                                          <p:spTgt spid="26"/>
                                        </p:tgtEl>
                                      </p:cBhvr>
                                    </p:animEffect>
                                  </p:childTnLst>
                                </p:cTn>
                              </p:par>
                            </p:childTnLst>
                          </p:cTn>
                        </p:par>
                      </p:childTnLst>
                    </p:cTn>
                  </p:par>
                  <p:par>
                    <p:cTn id="40" fill="hold">
                      <p:stCondLst>
                        <p:cond delay="indefinite"/>
                      </p:stCondLst>
                      <p:childTnLst>
                        <p:par>
                          <p:cTn id="41" fill="hold">
                            <p:stCondLst>
                              <p:cond delay="0"/>
                            </p:stCondLst>
                            <p:childTnLst>
                              <p:par>
                                <p:cTn id="42" presetID="12" presetClass="entr" presetSubtype="8" fill="hold" grpId="0" nodeType="click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slide(fromLeft)">
                                      <p:cBhvr>
                                        <p:cTn id="44" dur="500"/>
                                        <p:tgtEl>
                                          <p:spTgt spid="46"/>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2"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slide(fromRight)">
                                      <p:cBhvr>
                                        <p:cTn id="49" dur="500"/>
                                        <p:tgtEl>
                                          <p:spTgt spid="24"/>
                                        </p:tgtEl>
                                      </p:cBhvr>
                                    </p:animEffect>
                                  </p:childTnLst>
                                </p:cTn>
                              </p:par>
                            </p:childTnLst>
                          </p:cTn>
                        </p:par>
                      </p:childTnLst>
                    </p:cTn>
                  </p:par>
                  <p:par>
                    <p:cTn id="50" fill="hold">
                      <p:stCondLst>
                        <p:cond delay="indefinite"/>
                      </p:stCondLst>
                      <p:childTnLst>
                        <p:par>
                          <p:cTn id="51" fill="hold">
                            <p:stCondLst>
                              <p:cond delay="0"/>
                            </p:stCondLst>
                            <p:childTnLst>
                              <p:par>
                                <p:cTn id="52" presetID="12" presetClass="entr" presetSubtype="8" fill="hold" grpId="0" nodeType="click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slide(fromLeft)">
                                      <p:cBhvr>
                                        <p:cTn id="54" dur="500"/>
                                        <p:tgtEl>
                                          <p:spTgt spid="48"/>
                                        </p:tgtEl>
                                      </p:cBhvr>
                                    </p:animEffect>
                                  </p:childTnLst>
                                </p:cTn>
                              </p:par>
                            </p:childTnLst>
                          </p:cTn>
                        </p:par>
                      </p:childTnLst>
                    </p:cTn>
                  </p:par>
                  <p:par>
                    <p:cTn id="55" fill="hold">
                      <p:stCondLst>
                        <p:cond delay="indefinite"/>
                      </p:stCondLst>
                      <p:childTnLst>
                        <p:par>
                          <p:cTn id="56" fill="hold">
                            <p:stCondLst>
                              <p:cond delay="0"/>
                            </p:stCondLst>
                            <p:childTnLst>
                              <p:par>
                                <p:cTn id="57" presetID="12" presetClass="entr" presetSubtype="2" fill="hold" grpId="0"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slide(fromRight)">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2" presetClass="entr" presetSubtype="8" fill="hold" grpId="0" nodeType="clickEffect">
                                  <p:stCondLst>
                                    <p:cond delay="0"/>
                                  </p:stCondLst>
                                  <p:childTnLst>
                                    <p:set>
                                      <p:cBhvr>
                                        <p:cTn id="63" dur="1" fill="hold">
                                          <p:stCondLst>
                                            <p:cond delay="0"/>
                                          </p:stCondLst>
                                        </p:cTn>
                                        <p:tgtEl>
                                          <p:spTgt spid="47"/>
                                        </p:tgtEl>
                                        <p:attrNameLst>
                                          <p:attrName>style.visibility</p:attrName>
                                        </p:attrNameLst>
                                      </p:cBhvr>
                                      <p:to>
                                        <p:strVal val="visible"/>
                                      </p:to>
                                    </p:set>
                                    <p:animEffect transition="in" filter="slide(fromLeft)">
                                      <p:cBhvr>
                                        <p:cTn id="64" dur="500"/>
                                        <p:tgtEl>
                                          <p:spTgt spid="47"/>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up)">
                                      <p:cBhvr>
                                        <p:cTn id="69" dur="500"/>
                                        <p:tgtEl>
                                          <p:spTgt spid="52"/>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500"/>
                                        <p:tgtEl>
                                          <p:spTgt spid="27"/>
                                        </p:tgtEl>
                                      </p:cBhvr>
                                    </p:animEffect>
                                  </p:childTnLst>
                                </p:cTn>
                              </p:par>
                            </p:childTnLst>
                          </p:cTn>
                        </p:par>
                        <p:par>
                          <p:cTn id="74" fill="hold">
                            <p:stCondLst>
                              <p:cond delay="1000"/>
                            </p:stCondLst>
                            <p:childTnLst>
                              <p:par>
                                <p:cTn id="75" presetID="10" presetClass="entr" presetSubtype="0" fill="hold" grpId="0" nodeType="afterEffect">
                                  <p:stCondLst>
                                    <p:cond delay="0"/>
                                  </p:stCondLst>
                                  <p:childTnLst>
                                    <p:set>
                                      <p:cBhvr>
                                        <p:cTn id="76" dur="1" fill="hold">
                                          <p:stCondLst>
                                            <p:cond delay="0"/>
                                          </p:stCondLst>
                                        </p:cTn>
                                        <p:tgtEl>
                                          <p:spTgt spid="51"/>
                                        </p:tgtEl>
                                        <p:attrNameLst>
                                          <p:attrName>style.visibility</p:attrName>
                                        </p:attrNameLst>
                                      </p:cBhvr>
                                      <p:to>
                                        <p:strVal val="visible"/>
                                      </p:to>
                                    </p:set>
                                    <p:animEffect transition="in" filter="fade">
                                      <p:cBhvr>
                                        <p:cTn id="77" dur="500"/>
                                        <p:tgtEl>
                                          <p:spTgt spid="51"/>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fade">
                                      <p:cBhvr>
                                        <p:cTn id="8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25" grpId="0"/>
      <p:bldP spid="40" grpId="0" animBg="1"/>
      <p:bldP spid="39" grpId="0" animBg="1"/>
      <p:bldP spid="23" grpId="0"/>
      <p:bldP spid="38" grpId="0" animBg="1"/>
      <p:bldP spid="22" grpId="0"/>
      <p:bldP spid="26" grpId="0"/>
      <p:bldP spid="28" grpId="0"/>
      <p:bldP spid="33" grpId="0"/>
      <p:bldP spid="46" grpId="0"/>
      <p:bldP spid="47" grpId="0"/>
      <p:bldP spid="48" grpId="0"/>
      <p:bldP spid="51" grpId="0"/>
      <p:bldP spid="24" grpId="0"/>
      <p:bldP spid="2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Oval 17"/>
          <p:cNvSpPr/>
          <p:nvPr/>
        </p:nvSpPr>
        <p:spPr>
          <a:xfrm>
            <a:off x="2369124" y="1059670"/>
            <a:ext cx="4059381" cy="4059381"/>
          </a:xfrm>
          <a:prstGeom prst="ellipse">
            <a:avLst/>
          </a:prstGeom>
          <a:solidFill>
            <a:schemeClr val="accent4">
              <a:lumMod val="20000"/>
              <a:lumOff val="80000"/>
            </a:schemeClr>
          </a:solidFill>
          <a:ln w="63500">
            <a:solidFill>
              <a:schemeClr val="bg2"/>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Content Placeholder 14"/>
          <p:cNvSpPr>
            <a:spLocks noGrp="1"/>
          </p:cNvSpPr>
          <p:nvPr>
            <p:ph idx="1"/>
          </p:nvPr>
        </p:nvSpPr>
        <p:spPr>
          <a:xfrm>
            <a:off x="2867889" y="2084912"/>
            <a:ext cx="3089562" cy="2133601"/>
          </a:xfrm>
        </p:spPr>
        <p:txBody>
          <a:bodyPr>
            <a:noAutofit/>
          </a:bodyPr>
          <a:lstStyle/>
          <a:p>
            <a:pPr marL="0" indent="0" algn="ctr">
              <a:lnSpc>
                <a:spcPts val="2800"/>
              </a:lnSpc>
              <a:spcBef>
                <a:spcPts val="0"/>
              </a:spcBef>
              <a:buNone/>
            </a:pPr>
            <a:r>
              <a:rPr lang="en-US" b="1" dirty="0" smtClean="0">
                <a:solidFill>
                  <a:schemeClr val="bg2"/>
                </a:solidFill>
              </a:rPr>
              <a:t>After a decade of innovation, we have solved many </a:t>
            </a:r>
            <a:br>
              <a:rPr lang="en-US" b="1" dirty="0" smtClean="0">
                <a:solidFill>
                  <a:schemeClr val="bg2"/>
                </a:solidFill>
              </a:rPr>
            </a:br>
            <a:r>
              <a:rPr lang="en-US" b="1" dirty="0" smtClean="0">
                <a:solidFill>
                  <a:schemeClr val="bg2"/>
                </a:solidFill>
              </a:rPr>
              <a:t>problems, but </a:t>
            </a:r>
            <a:br>
              <a:rPr lang="en-US" b="1" dirty="0" smtClean="0">
                <a:solidFill>
                  <a:schemeClr val="bg2"/>
                </a:solidFill>
              </a:rPr>
            </a:br>
            <a:r>
              <a:rPr lang="en-US" b="1" dirty="0" smtClean="0">
                <a:solidFill>
                  <a:schemeClr val="bg2"/>
                </a:solidFill>
              </a:rPr>
              <a:t>we have more </a:t>
            </a:r>
            <a:br>
              <a:rPr lang="en-US" b="1" dirty="0" smtClean="0">
                <a:solidFill>
                  <a:schemeClr val="bg2"/>
                </a:solidFill>
              </a:rPr>
            </a:br>
            <a:r>
              <a:rPr lang="en-US" b="1" dirty="0" smtClean="0">
                <a:solidFill>
                  <a:schemeClr val="bg2"/>
                </a:solidFill>
              </a:rPr>
              <a:t>work to do.</a:t>
            </a:r>
            <a:endParaRPr lang="en-US" b="1" dirty="0" smtClean="0">
              <a:solidFill>
                <a:srgbClr val="E5AA29"/>
              </a:solidFill>
            </a:endParaRPr>
          </a:p>
        </p:txBody>
      </p:sp>
      <p:grpSp>
        <p:nvGrpSpPr>
          <p:cNvPr id="38" name="Group 37"/>
          <p:cNvGrpSpPr/>
          <p:nvPr/>
        </p:nvGrpSpPr>
        <p:grpSpPr>
          <a:xfrm>
            <a:off x="5160817" y="637104"/>
            <a:ext cx="1378537" cy="1378537"/>
            <a:chOff x="5160817" y="824337"/>
            <a:chExt cx="1378537" cy="1378537"/>
          </a:xfrm>
        </p:grpSpPr>
        <p:sp>
          <p:nvSpPr>
            <p:cNvPr id="6" name="Oval 5"/>
            <p:cNvSpPr/>
            <p:nvPr/>
          </p:nvSpPr>
          <p:spPr>
            <a:xfrm>
              <a:off x="5160817" y="824337"/>
              <a:ext cx="1378537" cy="1378537"/>
            </a:xfrm>
            <a:prstGeom prst="ellipse">
              <a:avLst/>
            </a:prstGeom>
            <a:solidFill>
              <a:schemeClr val="bg1"/>
            </a:solidFill>
            <a:ln w="63500">
              <a:solidFill>
                <a:schemeClr val="accent4"/>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Netherlands.png"/>
            <p:cNvPicPr>
              <a:picLocks noChangeAspect="1"/>
            </p:cNvPicPr>
            <p:nvPr/>
          </p:nvPicPr>
          <p:blipFill>
            <a:blip r:embed="rId2" cstate="print"/>
            <a:stretch>
              <a:fillRect/>
            </a:stretch>
          </p:blipFill>
          <p:spPr>
            <a:xfrm>
              <a:off x="5278580" y="973733"/>
              <a:ext cx="1117453" cy="1094514"/>
            </a:xfrm>
            <a:prstGeom prst="rect">
              <a:avLst/>
            </a:prstGeom>
          </p:spPr>
        </p:pic>
      </p:grpSp>
      <p:sp>
        <p:nvSpPr>
          <p:cNvPr id="21" name="TextBox 20"/>
          <p:cNvSpPr txBox="1"/>
          <p:nvPr/>
        </p:nvSpPr>
        <p:spPr>
          <a:xfrm>
            <a:off x="471044" y="774663"/>
            <a:ext cx="1717964" cy="1015663"/>
          </a:xfrm>
          <a:prstGeom prst="rect">
            <a:avLst/>
          </a:prstGeom>
          <a:noFill/>
        </p:spPr>
        <p:txBody>
          <a:bodyPr wrap="square" rtlCol="0">
            <a:spAutoFit/>
          </a:bodyPr>
          <a:lstStyle/>
          <a:p>
            <a:pPr algn="r"/>
            <a:r>
              <a:rPr lang="en-US" sz="1500" dirty="0" smtClean="0">
                <a:solidFill>
                  <a:schemeClr val="bg2"/>
                </a:solidFill>
              </a:rPr>
              <a:t>Help pension funds start on the road to de-risking despite low rates</a:t>
            </a:r>
          </a:p>
        </p:txBody>
      </p:sp>
      <p:sp>
        <p:nvSpPr>
          <p:cNvPr id="24" name="TextBox 23"/>
          <p:cNvSpPr txBox="1"/>
          <p:nvPr/>
        </p:nvSpPr>
        <p:spPr>
          <a:xfrm>
            <a:off x="6622466" y="1081444"/>
            <a:ext cx="1717964" cy="553998"/>
          </a:xfrm>
          <a:prstGeom prst="rect">
            <a:avLst/>
          </a:prstGeom>
          <a:noFill/>
        </p:spPr>
        <p:txBody>
          <a:bodyPr wrap="square" rtlCol="0">
            <a:spAutoFit/>
          </a:bodyPr>
          <a:lstStyle/>
          <a:p>
            <a:r>
              <a:rPr lang="en-US" sz="1500" dirty="0" smtClean="0">
                <a:solidFill>
                  <a:schemeClr val="bg2"/>
                </a:solidFill>
              </a:rPr>
              <a:t>Risk transfer for Collective DC</a:t>
            </a:r>
          </a:p>
        </p:txBody>
      </p:sp>
      <p:sp>
        <p:nvSpPr>
          <p:cNvPr id="25" name="TextBox 24"/>
          <p:cNvSpPr txBox="1"/>
          <p:nvPr/>
        </p:nvSpPr>
        <p:spPr>
          <a:xfrm>
            <a:off x="7218217" y="3027803"/>
            <a:ext cx="1717964" cy="1015663"/>
          </a:xfrm>
          <a:prstGeom prst="rect">
            <a:avLst/>
          </a:prstGeom>
          <a:noFill/>
        </p:spPr>
        <p:txBody>
          <a:bodyPr wrap="square" rtlCol="0">
            <a:spAutoFit/>
          </a:bodyPr>
          <a:lstStyle/>
          <a:p>
            <a:r>
              <a:rPr lang="en-US" sz="1500" dirty="0" smtClean="0">
                <a:solidFill>
                  <a:schemeClr val="bg2"/>
                </a:solidFill>
              </a:rPr>
              <a:t>Solutions for people without workplace coverage</a:t>
            </a:r>
          </a:p>
        </p:txBody>
      </p:sp>
      <p:sp>
        <p:nvSpPr>
          <p:cNvPr id="26" name="TextBox 25"/>
          <p:cNvSpPr txBox="1"/>
          <p:nvPr/>
        </p:nvSpPr>
        <p:spPr>
          <a:xfrm>
            <a:off x="318643" y="3220976"/>
            <a:ext cx="1274619" cy="553998"/>
          </a:xfrm>
          <a:prstGeom prst="rect">
            <a:avLst/>
          </a:prstGeom>
          <a:noFill/>
        </p:spPr>
        <p:txBody>
          <a:bodyPr wrap="square" rtlCol="0">
            <a:spAutoFit/>
          </a:bodyPr>
          <a:lstStyle/>
          <a:p>
            <a:pPr algn="r"/>
            <a:r>
              <a:rPr lang="en-US" sz="1500" dirty="0" smtClean="0">
                <a:solidFill>
                  <a:schemeClr val="bg2"/>
                </a:solidFill>
              </a:rPr>
              <a:t>More</a:t>
            </a:r>
          </a:p>
          <a:p>
            <a:pPr algn="r"/>
            <a:r>
              <a:rPr lang="en-US" sz="1500" dirty="0" smtClean="0">
                <a:solidFill>
                  <a:schemeClr val="bg2"/>
                </a:solidFill>
              </a:rPr>
              <a:t>countries</a:t>
            </a:r>
          </a:p>
        </p:txBody>
      </p:sp>
      <p:sp>
        <p:nvSpPr>
          <p:cNvPr id="28" name="TextBox 27"/>
          <p:cNvSpPr txBox="1"/>
          <p:nvPr/>
        </p:nvSpPr>
        <p:spPr>
          <a:xfrm>
            <a:off x="2677884" y="6002971"/>
            <a:ext cx="3461658" cy="553998"/>
          </a:xfrm>
          <a:prstGeom prst="rect">
            <a:avLst/>
          </a:prstGeom>
          <a:noFill/>
        </p:spPr>
        <p:txBody>
          <a:bodyPr wrap="square" rtlCol="0">
            <a:spAutoFit/>
          </a:bodyPr>
          <a:lstStyle/>
          <a:p>
            <a:pPr algn="ctr"/>
            <a:r>
              <a:rPr lang="en-US" sz="1500" dirty="0" smtClean="0">
                <a:solidFill>
                  <a:schemeClr val="bg2"/>
                </a:solidFill>
              </a:rPr>
              <a:t>Sidecar solutions,</a:t>
            </a:r>
          </a:p>
          <a:p>
            <a:pPr algn="ctr"/>
            <a:r>
              <a:rPr lang="en-US" sz="1500" dirty="0" smtClean="0">
                <a:solidFill>
                  <a:schemeClr val="bg2"/>
                </a:solidFill>
              </a:rPr>
              <a:t>alternative capital</a:t>
            </a:r>
          </a:p>
        </p:txBody>
      </p:sp>
      <p:grpSp>
        <p:nvGrpSpPr>
          <p:cNvPr id="40" name="Group 39"/>
          <p:cNvGrpSpPr/>
          <p:nvPr/>
        </p:nvGrpSpPr>
        <p:grpSpPr>
          <a:xfrm>
            <a:off x="5756565" y="2812259"/>
            <a:ext cx="1378537" cy="1378537"/>
            <a:chOff x="5756565" y="3151897"/>
            <a:chExt cx="1378537" cy="1378537"/>
          </a:xfrm>
        </p:grpSpPr>
        <p:sp>
          <p:nvSpPr>
            <p:cNvPr id="17" name="Oval 16"/>
            <p:cNvSpPr/>
            <p:nvPr/>
          </p:nvSpPr>
          <p:spPr>
            <a:xfrm>
              <a:off x="5756565" y="3151897"/>
              <a:ext cx="1378537" cy="1378537"/>
            </a:xfrm>
            <a:prstGeom prst="ellipse">
              <a:avLst/>
            </a:prstGeom>
            <a:solidFill>
              <a:schemeClr val="bg1"/>
            </a:solidFill>
            <a:ln w="63500">
              <a:solidFill>
                <a:schemeClr val="accent4"/>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
            <p:cNvPicPr>
              <a:picLocks noChangeAspect="1" noChangeArrowheads="1"/>
            </p:cNvPicPr>
            <p:nvPr/>
          </p:nvPicPr>
          <p:blipFill>
            <a:blip r:embed="rId3" cstate="print"/>
            <a:srcRect l="14238"/>
            <a:stretch>
              <a:fillRect/>
            </a:stretch>
          </p:blipFill>
          <p:spPr bwMode="auto">
            <a:xfrm>
              <a:off x="5943609" y="3206710"/>
              <a:ext cx="1096563" cy="1067994"/>
            </a:xfrm>
            <a:prstGeom prst="rect">
              <a:avLst/>
            </a:prstGeom>
            <a:noFill/>
            <a:ln w="9525">
              <a:noFill/>
              <a:miter lim="800000"/>
              <a:headEnd/>
              <a:tailEnd/>
            </a:ln>
            <a:effectLst/>
          </p:spPr>
        </p:pic>
      </p:grpSp>
      <p:grpSp>
        <p:nvGrpSpPr>
          <p:cNvPr id="41" name="Group 40"/>
          <p:cNvGrpSpPr/>
          <p:nvPr/>
        </p:nvGrpSpPr>
        <p:grpSpPr>
          <a:xfrm>
            <a:off x="3714617" y="4509637"/>
            <a:ext cx="1378537" cy="1378537"/>
            <a:chOff x="3740743" y="4966842"/>
            <a:chExt cx="1378537" cy="1378537"/>
          </a:xfrm>
        </p:grpSpPr>
        <p:sp>
          <p:nvSpPr>
            <p:cNvPr id="20" name="Oval 19"/>
            <p:cNvSpPr/>
            <p:nvPr/>
          </p:nvSpPr>
          <p:spPr>
            <a:xfrm>
              <a:off x="3740743" y="4966842"/>
              <a:ext cx="1378537" cy="1378537"/>
            </a:xfrm>
            <a:prstGeom prst="ellipse">
              <a:avLst/>
            </a:prstGeom>
            <a:solidFill>
              <a:schemeClr val="bg1"/>
            </a:solidFill>
            <a:ln w="63500">
              <a:solidFill>
                <a:schemeClr val="accent4"/>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3" name="Picture 32" descr="Ural-Patrol-T-Sidecar-Motorcycle.gif"/>
            <p:cNvPicPr>
              <a:picLocks noChangeAspect="1"/>
            </p:cNvPicPr>
            <p:nvPr/>
          </p:nvPicPr>
          <p:blipFill>
            <a:blip r:embed="rId4" cstate="print">
              <a:clrChange>
                <a:clrFrom>
                  <a:srgbClr val="FFFFFF"/>
                </a:clrFrom>
                <a:clrTo>
                  <a:srgbClr val="FFFFFF">
                    <a:alpha val="0"/>
                  </a:srgbClr>
                </a:clrTo>
              </a:clrChange>
            </a:blip>
            <a:stretch>
              <a:fillRect/>
            </a:stretch>
          </p:blipFill>
          <p:spPr>
            <a:xfrm>
              <a:off x="3768791" y="4975601"/>
              <a:ext cx="1272796" cy="1272796"/>
            </a:xfrm>
            <a:prstGeom prst="rect">
              <a:avLst/>
            </a:prstGeom>
          </p:spPr>
        </p:pic>
      </p:grpSp>
      <p:grpSp>
        <p:nvGrpSpPr>
          <p:cNvPr id="37" name="Group 36"/>
          <p:cNvGrpSpPr/>
          <p:nvPr/>
        </p:nvGrpSpPr>
        <p:grpSpPr>
          <a:xfrm>
            <a:off x="2327579" y="637104"/>
            <a:ext cx="1378537" cy="1378537"/>
            <a:chOff x="2327579" y="824337"/>
            <a:chExt cx="1378537" cy="1378537"/>
          </a:xfrm>
        </p:grpSpPr>
        <p:sp>
          <p:nvSpPr>
            <p:cNvPr id="13" name="Oval 12"/>
            <p:cNvSpPr/>
            <p:nvPr/>
          </p:nvSpPr>
          <p:spPr>
            <a:xfrm>
              <a:off x="2327579" y="824337"/>
              <a:ext cx="1378537" cy="1378537"/>
            </a:xfrm>
            <a:prstGeom prst="ellipse">
              <a:avLst/>
            </a:prstGeom>
            <a:solidFill>
              <a:schemeClr val="bg1"/>
            </a:solidFill>
            <a:ln w="63500">
              <a:solidFill>
                <a:schemeClr val="accent4"/>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p:cNvPicPr>
              <a:picLocks noChangeAspect="1" noChangeArrowheads="1"/>
            </p:cNvPicPr>
            <p:nvPr/>
          </p:nvPicPr>
          <p:blipFill>
            <a:blip r:embed="rId5" cstate="print"/>
            <a:srcRect l="21944" t="15833" r="28269" b="51602"/>
            <a:stretch>
              <a:fillRect/>
            </a:stretch>
          </p:blipFill>
          <p:spPr bwMode="auto">
            <a:xfrm>
              <a:off x="2398426" y="1122270"/>
              <a:ext cx="1232328" cy="678825"/>
            </a:xfrm>
            <a:prstGeom prst="rect">
              <a:avLst/>
            </a:prstGeom>
            <a:noFill/>
            <a:ln w="9525">
              <a:noFill/>
              <a:miter lim="800000"/>
              <a:headEnd/>
              <a:tailEnd/>
            </a:ln>
            <a:effectLst/>
          </p:spPr>
        </p:pic>
      </p:grpSp>
      <p:grpSp>
        <p:nvGrpSpPr>
          <p:cNvPr id="39" name="Group 38"/>
          <p:cNvGrpSpPr/>
          <p:nvPr/>
        </p:nvGrpSpPr>
        <p:grpSpPr>
          <a:xfrm>
            <a:off x="1731833" y="2812259"/>
            <a:ext cx="1378537" cy="1378537"/>
            <a:chOff x="1731833" y="3151897"/>
            <a:chExt cx="1378537" cy="1378537"/>
          </a:xfrm>
        </p:grpSpPr>
        <p:sp>
          <p:nvSpPr>
            <p:cNvPr id="10" name="Oval 9"/>
            <p:cNvSpPr/>
            <p:nvPr/>
          </p:nvSpPr>
          <p:spPr>
            <a:xfrm>
              <a:off x="1731833" y="3151897"/>
              <a:ext cx="1378537" cy="1378537"/>
            </a:xfrm>
            <a:prstGeom prst="ellipse">
              <a:avLst/>
            </a:prstGeom>
            <a:solidFill>
              <a:schemeClr val="bg1"/>
            </a:solidFill>
            <a:ln w="63500">
              <a:solidFill>
                <a:schemeClr val="accent4"/>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4" name="Picture 33" descr="globe-europe.jpg"/>
            <p:cNvPicPr>
              <a:picLocks noChangeAspect="1"/>
            </p:cNvPicPr>
            <p:nvPr/>
          </p:nvPicPr>
          <p:blipFill>
            <a:blip r:embed="rId6" cstate="print">
              <a:clrChange>
                <a:clrFrom>
                  <a:srgbClr val="FFFFFF"/>
                </a:clrFrom>
                <a:clrTo>
                  <a:srgbClr val="FFFFFF">
                    <a:alpha val="0"/>
                  </a:srgbClr>
                </a:clrTo>
              </a:clrChange>
            </a:blip>
            <a:stretch>
              <a:fillRect/>
            </a:stretch>
          </p:blipFill>
          <p:spPr>
            <a:xfrm>
              <a:off x="1854160" y="3262492"/>
              <a:ext cx="1126546" cy="1123299"/>
            </a:xfrm>
            <a:prstGeom prst="rect">
              <a:avLst/>
            </a:prstGeom>
          </p:spPr>
        </p:pic>
      </p:grpSp>
    </p:spTree>
    <p:extLst>
      <p:ext uri="{BB962C8B-B14F-4D97-AF65-F5344CB8AC3E}">
        <p14:creationId xmlns:p14="http://schemas.microsoft.com/office/powerpoint/2010/main" val="74957751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5">
                                            <p:txEl>
                                              <p:pRg st="0" end="0"/>
                                            </p:txEl>
                                          </p:spTgt>
                                        </p:tgtEl>
                                        <p:attrNameLst>
                                          <p:attrName>style.visibility</p:attrName>
                                        </p:attrNameLst>
                                      </p:cBhvr>
                                      <p:to>
                                        <p:strVal val="visible"/>
                                      </p:to>
                                    </p:set>
                                    <p:animEffect transition="in" filter="fade">
                                      <p:cBhvr>
                                        <p:cTn id="12" dur="1000"/>
                                        <p:tgtEl>
                                          <p:spTgt spid="1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par>
                          <p:cTn id="18" fill="hold">
                            <p:stCondLst>
                              <p:cond delay="500"/>
                            </p:stCondLst>
                            <p:childTnLst>
                              <p:par>
                                <p:cTn id="19" presetID="12" presetClass="entr" presetSubtype="2"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slide(fromRight)">
                                      <p:cBhvr>
                                        <p:cTn id="21" dur="500"/>
                                        <p:tgtEl>
                                          <p:spTgt spid="21"/>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500"/>
                                        <p:tgtEl>
                                          <p:spTgt spid="38"/>
                                        </p:tgtEl>
                                      </p:cBhvr>
                                    </p:animEffect>
                                  </p:childTnLst>
                                </p:cTn>
                              </p:par>
                            </p:childTnLst>
                          </p:cTn>
                        </p:par>
                        <p:par>
                          <p:cTn id="27" fill="hold">
                            <p:stCondLst>
                              <p:cond delay="500"/>
                            </p:stCondLst>
                            <p:childTnLst>
                              <p:par>
                                <p:cTn id="28" presetID="12" presetClass="entr" presetSubtype="8"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slide(fromLeft)">
                                      <p:cBhvr>
                                        <p:cTn id="30" dur="500"/>
                                        <p:tgtEl>
                                          <p:spTgt spid="24"/>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fade">
                                      <p:cBhvr>
                                        <p:cTn id="35" dur="500"/>
                                        <p:tgtEl>
                                          <p:spTgt spid="40"/>
                                        </p:tgtEl>
                                      </p:cBhvr>
                                    </p:animEffect>
                                  </p:childTnLst>
                                </p:cTn>
                              </p:par>
                            </p:childTnLst>
                          </p:cTn>
                        </p:par>
                        <p:par>
                          <p:cTn id="36" fill="hold">
                            <p:stCondLst>
                              <p:cond delay="500"/>
                            </p:stCondLst>
                            <p:childTnLst>
                              <p:par>
                                <p:cTn id="37" presetID="12" presetClass="entr" presetSubtype="8"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lide(fromLeft)">
                                      <p:cBhvr>
                                        <p:cTn id="39" dur="500"/>
                                        <p:tgtEl>
                                          <p:spTgt spid="2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41"/>
                                        </p:tgtEl>
                                        <p:attrNameLst>
                                          <p:attrName>style.visibility</p:attrName>
                                        </p:attrNameLst>
                                      </p:cBhvr>
                                      <p:to>
                                        <p:strVal val="visible"/>
                                      </p:to>
                                    </p:set>
                                    <p:animEffect transition="in" filter="fade">
                                      <p:cBhvr>
                                        <p:cTn id="44" dur="500"/>
                                        <p:tgtEl>
                                          <p:spTgt spid="41"/>
                                        </p:tgtEl>
                                      </p:cBhvr>
                                    </p:animEffect>
                                  </p:childTnLst>
                                </p:cTn>
                              </p:par>
                            </p:childTnLst>
                          </p:cTn>
                        </p:par>
                        <p:par>
                          <p:cTn id="45" fill="hold">
                            <p:stCondLst>
                              <p:cond delay="500"/>
                            </p:stCondLst>
                            <p:childTnLst>
                              <p:par>
                                <p:cTn id="46" presetID="12" presetClass="entr" presetSubtype="1"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slide(fromTop)">
                                      <p:cBhvr>
                                        <p:cTn id="48" dur="500"/>
                                        <p:tgtEl>
                                          <p:spTgt spid="28"/>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childTnLst>
                          </p:cTn>
                        </p:par>
                        <p:par>
                          <p:cTn id="54" fill="hold">
                            <p:stCondLst>
                              <p:cond delay="500"/>
                            </p:stCondLst>
                            <p:childTnLst>
                              <p:par>
                                <p:cTn id="55" presetID="12" presetClass="entr" presetSubtype="2"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Effect transition="in" filter="slide(fromRight)">
                                      <p:cBhvr>
                                        <p:cTn id="5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5" grpId="0" build="p"/>
      <p:bldP spid="21" grpId="0"/>
      <p:bldP spid="24" grpId="0"/>
      <p:bldP spid="25" grpId="0"/>
      <p:bldP spid="26" grpId="0"/>
      <p:bldP spid="2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Fish Jumping Out of Crowded Bowl.jpg"/>
          <p:cNvPicPr>
            <a:picLocks noChangeAspect="1"/>
          </p:cNvPicPr>
          <p:nvPr/>
        </p:nvPicPr>
        <p:blipFill>
          <a:blip r:embed="rId2" cstate="print"/>
          <a:srcRect r="17458" b="2982"/>
          <a:stretch>
            <a:fillRect/>
          </a:stretch>
        </p:blipFill>
        <p:spPr>
          <a:xfrm>
            <a:off x="4328799" y="1553029"/>
            <a:ext cx="4815200" cy="4915192"/>
          </a:xfrm>
          <a:prstGeom prst="rect">
            <a:avLst/>
          </a:prstGeom>
        </p:spPr>
      </p:pic>
      <p:sp>
        <p:nvSpPr>
          <p:cNvPr id="3" name="Title 2"/>
          <p:cNvSpPr>
            <a:spLocks noGrp="1"/>
          </p:cNvSpPr>
          <p:nvPr>
            <p:ph type="title"/>
          </p:nvPr>
        </p:nvSpPr>
        <p:spPr>
          <a:xfrm>
            <a:off x="761030" y="2279915"/>
            <a:ext cx="7887212" cy="569965"/>
          </a:xfrm>
        </p:spPr>
        <p:txBody>
          <a:bodyPr/>
          <a:lstStyle/>
          <a:p>
            <a:pPr>
              <a:lnSpc>
                <a:spcPts val="4400"/>
              </a:lnSpc>
              <a:spcBef>
                <a:spcPts val="1200"/>
              </a:spcBef>
              <a:spcAft>
                <a:spcPts val="1200"/>
              </a:spcAft>
            </a:pPr>
            <a:r>
              <a:rPr lang="en-US" sz="4400" dirty="0" smtClean="0">
                <a:solidFill>
                  <a:schemeClr val="bg2"/>
                </a:solidFill>
              </a:rPr>
              <a:t>APPENDIX</a:t>
            </a:r>
            <a:endParaRPr lang="en-US" sz="3200" b="0" dirty="0" smtClean="0">
              <a:solidFill>
                <a:schemeClr val="tx2"/>
              </a:solidFill>
            </a:endParaRPr>
          </a:p>
        </p:txBody>
      </p:sp>
      <p:sp>
        <p:nvSpPr>
          <p:cNvPr id="7" name="Subtitle 1"/>
          <p:cNvSpPr txBox="1">
            <a:spLocks/>
          </p:cNvSpPr>
          <p:nvPr/>
        </p:nvSpPr>
        <p:spPr>
          <a:xfrm>
            <a:off x="838200" y="5924550"/>
            <a:ext cx="6934200" cy="427038"/>
          </a:xfrm>
          <a:prstGeom prst="rect">
            <a:avLst/>
          </a:prstGeom>
        </p:spPr>
        <p:txBody>
          <a:bodyPr>
            <a:prstTxWarp prst="textNoShape">
              <a:avLst/>
            </a:prstTxWarp>
            <a:normAutofit/>
          </a:bodyPr>
          <a:lstStyle/>
          <a:p>
            <a:pPr>
              <a:spcBef>
                <a:spcPct val="20000"/>
              </a:spcBef>
              <a:spcAft>
                <a:spcPts val="600"/>
              </a:spcAft>
              <a:buClr>
                <a:srgbClr val="FF0000"/>
              </a:buClr>
              <a:buFont typeface="Wingdings" charset="2"/>
              <a:buNone/>
            </a:pPr>
            <a:r>
              <a:rPr lang="en-US" i="1" dirty="0">
                <a:solidFill>
                  <a:schemeClr val="bg1"/>
                </a:solidFill>
              </a:rPr>
              <a:t>Primary Competency: </a:t>
            </a:r>
          </a:p>
        </p:txBody>
      </p:sp>
      <p:sp>
        <p:nvSpPr>
          <p:cNvPr id="8" name="Subtitle 1"/>
          <p:cNvSpPr txBox="1">
            <a:spLocks/>
          </p:cNvSpPr>
          <p:nvPr/>
        </p:nvSpPr>
        <p:spPr bwMode="auto">
          <a:xfrm>
            <a:off x="730934" y="3220826"/>
            <a:ext cx="3229704" cy="1481509"/>
          </a:xfrm>
          <a:prstGeom prst="rect">
            <a:avLst/>
          </a:prstGeom>
          <a:noFill/>
          <a:ln w="9525">
            <a:noFill/>
            <a:miter lim="800000"/>
            <a:headEnd/>
            <a:tailEnd/>
          </a:ln>
        </p:spPr>
        <p:txBody>
          <a:bodyPr>
            <a:prstTxWarp prst="textNoShape">
              <a:avLst/>
            </a:prstTxWarp>
          </a:bodyPr>
          <a:lstStyle/>
          <a:p>
            <a:pPr>
              <a:lnSpc>
                <a:spcPct val="80000"/>
              </a:lnSpc>
              <a:spcBef>
                <a:spcPct val="20000"/>
              </a:spcBef>
              <a:buClr>
                <a:srgbClr val="9D936F"/>
              </a:buClr>
              <a:buFont typeface="Arial" charset="0"/>
              <a:buNone/>
            </a:pPr>
            <a:endParaRPr lang="en-US" sz="1300" b="1" dirty="0" smtClean="0"/>
          </a:p>
          <a:p>
            <a:pPr>
              <a:lnSpc>
                <a:spcPct val="80000"/>
              </a:lnSpc>
              <a:spcBef>
                <a:spcPct val="20000"/>
              </a:spcBef>
              <a:buClr>
                <a:srgbClr val="9D936F"/>
              </a:buClr>
              <a:buFont typeface="Arial" charset="0"/>
              <a:buNone/>
            </a:pPr>
            <a:r>
              <a:rPr lang="en-US" sz="1600" b="1" dirty="0" smtClean="0"/>
              <a:t>Amy Kessler</a:t>
            </a:r>
          </a:p>
          <a:p>
            <a:pPr>
              <a:lnSpc>
                <a:spcPct val="80000"/>
              </a:lnSpc>
              <a:spcBef>
                <a:spcPct val="20000"/>
              </a:spcBef>
              <a:buClr>
                <a:srgbClr val="9D936F"/>
              </a:buClr>
              <a:buFont typeface="Arial" charset="0"/>
              <a:buNone/>
            </a:pPr>
            <a:r>
              <a:rPr lang="en-US" sz="1300" dirty="0" smtClean="0"/>
              <a:t>Senior Vice President</a:t>
            </a:r>
          </a:p>
          <a:p>
            <a:pPr>
              <a:lnSpc>
                <a:spcPct val="80000"/>
              </a:lnSpc>
              <a:spcBef>
                <a:spcPct val="20000"/>
              </a:spcBef>
              <a:buClr>
                <a:srgbClr val="9D936F"/>
              </a:buClr>
              <a:buFont typeface="Arial" charset="0"/>
              <a:buNone/>
            </a:pPr>
            <a:r>
              <a:rPr lang="en-US" sz="1300" dirty="0" smtClean="0"/>
              <a:t>Head of Longevity Risk Transfer</a:t>
            </a:r>
          </a:p>
          <a:p>
            <a:pPr>
              <a:lnSpc>
                <a:spcPct val="80000"/>
              </a:lnSpc>
              <a:spcBef>
                <a:spcPct val="20000"/>
              </a:spcBef>
              <a:buClr>
                <a:srgbClr val="9D936F"/>
              </a:buClr>
              <a:buFont typeface="Arial" charset="0"/>
              <a:buNone/>
            </a:pPr>
            <a:r>
              <a:rPr lang="en-US" sz="1300" dirty="0" smtClean="0"/>
              <a:t>Prudential Retirement</a:t>
            </a:r>
            <a:r>
              <a:rPr lang="en-US" sz="1300" baseline="30000" dirty="0" smtClean="0"/>
              <a:t>®</a:t>
            </a:r>
          </a:p>
          <a:p>
            <a:pPr>
              <a:lnSpc>
                <a:spcPct val="80000"/>
              </a:lnSpc>
              <a:spcBef>
                <a:spcPct val="20000"/>
              </a:spcBef>
              <a:buClr>
                <a:srgbClr val="9D936F"/>
              </a:buClr>
              <a:buFont typeface="Arial" charset="0"/>
              <a:buNone/>
            </a:pPr>
            <a:endParaRPr lang="en-US" sz="1300" dirty="0" smtClean="0">
              <a:solidFill>
                <a:schemeClr val="bg2"/>
              </a:solidFill>
            </a:endParaRPr>
          </a:p>
          <a:p>
            <a:pPr>
              <a:lnSpc>
                <a:spcPct val="80000"/>
              </a:lnSpc>
              <a:spcBef>
                <a:spcPct val="20000"/>
              </a:spcBef>
              <a:buClr>
                <a:srgbClr val="9D936F"/>
              </a:buClr>
              <a:buFont typeface="Arial" charset="0"/>
              <a:buNone/>
            </a:pPr>
            <a:r>
              <a:rPr lang="en-US" sz="1300" dirty="0" smtClean="0">
                <a:solidFill>
                  <a:schemeClr val="bg2"/>
                </a:solidFill>
              </a:rPr>
              <a:t>amy.kessler@prudential.com</a:t>
            </a:r>
          </a:p>
          <a:p>
            <a:pPr>
              <a:lnSpc>
                <a:spcPct val="80000"/>
              </a:lnSpc>
              <a:spcBef>
                <a:spcPct val="20000"/>
              </a:spcBef>
              <a:buClr>
                <a:srgbClr val="9D936F"/>
              </a:buClr>
              <a:buFont typeface="Arial" charset="0"/>
              <a:buNone/>
            </a:pPr>
            <a:endParaRPr lang="en-US" sz="1400" dirty="0" smtClean="0"/>
          </a:p>
          <a:p>
            <a:pPr>
              <a:lnSpc>
                <a:spcPct val="80000"/>
              </a:lnSpc>
              <a:spcBef>
                <a:spcPct val="20000"/>
              </a:spcBef>
              <a:buClr>
                <a:srgbClr val="9D936F"/>
              </a:buClr>
              <a:buFont typeface="Arial" charset="0"/>
              <a:buNone/>
            </a:pPr>
            <a:r>
              <a:rPr lang="en-US" sz="1400" dirty="0" smtClean="0"/>
              <a:t> </a:t>
            </a:r>
            <a:endParaRPr lang="en-US" sz="1400" dirty="0"/>
          </a:p>
          <a:p>
            <a:pPr>
              <a:lnSpc>
                <a:spcPct val="80000"/>
              </a:lnSpc>
              <a:spcBef>
                <a:spcPct val="20000"/>
              </a:spcBef>
              <a:buClr>
                <a:srgbClr val="9D936F"/>
              </a:buClr>
              <a:buFont typeface="Arial" charset="0"/>
              <a:buNone/>
            </a:pPr>
            <a:endParaRPr lang="en-US" sz="1400" dirty="0"/>
          </a:p>
        </p:txBody>
      </p:sp>
      <p:sp>
        <p:nvSpPr>
          <p:cNvPr id="11" name="Rectangle 10"/>
          <p:cNvSpPr/>
          <p:nvPr/>
        </p:nvSpPr>
        <p:spPr bwMode="auto">
          <a:xfrm>
            <a:off x="8229600" y="6388100"/>
            <a:ext cx="914400" cy="279400"/>
          </a:xfrm>
          <a:prstGeom prst="rect">
            <a:avLst/>
          </a:prstGeom>
          <a:solidFill>
            <a:schemeClr val="bg1"/>
          </a:solidFill>
          <a:ln>
            <a:noFill/>
            <a:headEnd/>
            <a:tailEnd/>
          </a:ln>
          <a:effectLst/>
        </p:spPr>
        <p:style>
          <a:lnRef idx="1">
            <a:schemeClr val="accent1"/>
          </a:lnRef>
          <a:fillRef idx="2">
            <a:schemeClr val="accent1"/>
          </a:fillRef>
          <a:effectRef idx="1">
            <a:schemeClr val="accent1"/>
          </a:effectRef>
          <a:fontRef idx="minor">
            <a:schemeClr val="dk1"/>
          </a:fontRef>
        </p:style>
        <p:txBody>
          <a:bodyPr rtlCol="0" anchor="t" anchorCtr="0"/>
          <a:lstStyle/>
          <a:p>
            <a:pPr algn="ctr">
              <a:tabLst>
                <a:tab pos="1892300" algn="l"/>
                <a:tab pos="4003675" algn="l"/>
                <a:tab pos="6684963" algn="l"/>
              </a:tabLst>
            </a:pPr>
            <a:endParaRPr kumimoji="0" lang="en-US" sz="1600" b="1" u="none" strike="noStrike" cap="none" normalizeH="0" baseline="0" dirty="0" smtClean="0">
              <a:ln>
                <a:noFill/>
              </a:ln>
              <a:solidFill>
                <a:schemeClr val="bg1"/>
              </a:solidFill>
              <a:effectLst/>
              <a:latin typeface="Arial" pitchFamily="34" charset="0"/>
              <a:ea typeface="ヒラギノ角ゴ Pro W3" pitchFamily="-112" charset="-128"/>
            </a:endParaRPr>
          </a:p>
        </p:txBody>
      </p:sp>
      <p:sp>
        <p:nvSpPr>
          <p:cNvPr id="12" name="Rectangle 11"/>
          <p:cNvSpPr/>
          <p:nvPr/>
        </p:nvSpPr>
        <p:spPr>
          <a:xfrm>
            <a:off x="-1" y="6519446"/>
            <a:ext cx="5507916" cy="338554"/>
          </a:xfrm>
          <a:prstGeom prst="rect">
            <a:avLst/>
          </a:prstGeom>
        </p:spPr>
        <p:txBody>
          <a:bodyPr wrap="square">
            <a:spAutoFit/>
          </a:bodyPr>
          <a:lstStyle/>
          <a:p>
            <a:r>
              <a:rPr lang="en-GB" sz="800" dirty="0" smtClean="0">
                <a:latin typeface="Arial" pitchFamily="34" charset="0"/>
                <a:cs typeface="Arial" pitchFamily="34" charset="0"/>
              </a:rPr>
              <a:t>Prudential Retirement is a Prudential Financial, Inc. (PFI) business. PFI is headquartered </a:t>
            </a:r>
            <a:br>
              <a:rPr lang="en-GB" sz="800" dirty="0" smtClean="0">
                <a:latin typeface="Arial" pitchFamily="34" charset="0"/>
                <a:cs typeface="Arial" pitchFamily="34" charset="0"/>
              </a:rPr>
            </a:br>
            <a:r>
              <a:rPr lang="en-GB" sz="800" dirty="0" smtClean="0">
                <a:latin typeface="Arial" pitchFamily="34" charset="0"/>
                <a:cs typeface="Arial" pitchFamily="34" charset="0"/>
              </a:rPr>
              <a:t>in the United States and is not affiliated with Prudential plc, which is headquartered in the United Kingdom.</a:t>
            </a:r>
            <a:endParaRPr lang="en-US" sz="800" dirty="0">
              <a:latin typeface="Arial" pitchFamily="34" charset="0"/>
              <a:cs typeface="Arial" pitchFamily="34" charset="0"/>
            </a:endParaRPr>
          </a:p>
        </p:txBody>
      </p:sp>
      <p:pic>
        <p:nvPicPr>
          <p:cNvPr id="13" name="Picture 12" descr="PruBYC_BlueGray_®.png"/>
          <p:cNvPicPr>
            <a:picLocks noChangeAspect="1"/>
          </p:cNvPicPr>
          <p:nvPr/>
        </p:nvPicPr>
        <p:blipFill>
          <a:blip r:embed="rId3" cstate="print"/>
          <a:srcRect l="25187" t="39896" r="25045" b="39250"/>
          <a:stretch>
            <a:fillRect/>
          </a:stretch>
        </p:blipFill>
        <p:spPr>
          <a:xfrm>
            <a:off x="225911" y="418376"/>
            <a:ext cx="2130014" cy="689661"/>
          </a:xfrm>
          <a:prstGeom prst="rect">
            <a:avLst/>
          </a:prstGeom>
        </p:spPr>
      </p:pic>
    </p:spTree>
  </p:cSld>
  <p:clrMapOvr>
    <a:masterClrMapping/>
  </p:clrMapOvr>
  <p:transition>
    <p:fade thruBlk="1"/>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257175"/>
            <a:ext cx="8763000" cy="885825"/>
          </a:xfrm>
        </p:spPr>
        <p:txBody>
          <a:bodyPr/>
          <a:lstStyle/>
          <a:p>
            <a:r>
              <a:rPr lang="en-US" sz="2200" dirty="0" smtClean="0"/>
              <a:t>Innovative Pension Risk Transfer Transactions Since 2014</a:t>
            </a:r>
            <a:endParaRPr lang="en-US" sz="2200" dirty="0"/>
          </a:p>
        </p:txBody>
      </p:sp>
      <p:graphicFrame>
        <p:nvGraphicFramePr>
          <p:cNvPr id="4" name="Table 3"/>
          <p:cNvGraphicFramePr>
            <a:graphicFrameLocks noGrp="1"/>
          </p:cNvGraphicFramePr>
          <p:nvPr/>
        </p:nvGraphicFramePr>
        <p:xfrm>
          <a:off x="438272" y="762755"/>
          <a:ext cx="8296278" cy="5858386"/>
        </p:xfrm>
        <a:graphic>
          <a:graphicData uri="http://schemas.openxmlformats.org/drawingml/2006/table">
            <a:tbl>
              <a:tblPr firstRow="1" bandRow="1">
                <a:tableStyleId>{17292A2E-F333-43FB-9621-5CBBE7FDCDCB}</a:tableStyleId>
              </a:tblPr>
              <a:tblGrid>
                <a:gridCol w="1352553"/>
                <a:gridCol w="2389289"/>
                <a:gridCol w="715861"/>
                <a:gridCol w="962025"/>
                <a:gridCol w="942975"/>
                <a:gridCol w="1933575"/>
              </a:tblGrid>
              <a:tr h="270633">
                <a:tc>
                  <a:txBody>
                    <a:bodyPr/>
                    <a:lstStyle/>
                    <a:p>
                      <a:pPr algn="ctr"/>
                      <a:r>
                        <a:rPr lang="en-US" sz="1100" dirty="0" smtClean="0"/>
                        <a:t>Plan</a:t>
                      </a:r>
                      <a:r>
                        <a:rPr lang="en-US" sz="1100" baseline="0" dirty="0" smtClean="0"/>
                        <a:t> Sponsor</a:t>
                      </a:r>
                      <a:endParaRPr lang="en-US" sz="11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bg2"/>
                    </a:solidFill>
                  </a:tcPr>
                </a:tc>
                <a:tc>
                  <a:txBody>
                    <a:bodyPr/>
                    <a:lstStyle/>
                    <a:p>
                      <a:pPr algn="ctr"/>
                      <a:r>
                        <a:rPr lang="en-US" sz="1100" dirty="0" smtClean="0"/>
                        <a:t>Insurer</a:t>
                      </a:r>
                      <a:endParaRPr lang="en-US" sz="11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bg2"/>
                    </a:solidFill>
                  </a:tcPr>
                </a:tc>
                <a:tc>
                  <a:txBody>
                    <a:bodyPr/>
                    <a:lstStyle/>
                    <a:p>
                      <a:pPr algn="ctr"/>
                      <a:r>
                        <a:rPr lang="en-US" sz="1100" dirty="0" smtClean="0"/>
                        <a:t>Date</a:t>
                      </a:r>
                      <a:endParaRPr lang="en-US" sz="11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bg2"/>
                    </a:solidFill>
                  </a:tcPr>
                </a:tc>
                <a:tc>
                  <a:txBody>
                    <a:bodyPr/>
                    <a:lstStyle/>
                    <a:p>
                      <a:pPr algn="ctr"/>
                      <a:r>
                        <a:rPr lang="en-US" sz="1100" dirty="0" smtClean="0"/>
                        <a:t>Amount</a:t>
                      </a:r>
                      <a:endParaRPr lang="en-US" sz="11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bg2"/>
                    </a:solidFill>
                  </a:tcPr>
                </a:tc>
                <a:tc>
                  <a:txBody>
                    <a:bodyPr/>
                    <a:lstStyle/>
                    <a:p>
                      <a:pPr algn="ctr"/>
                      <a:r>
                        <a:rPr lang="en-US" sz="1100" dirty="0" smtClean="0"/>
                        <a:t>Country</a:t>
                      </a:r>
                      <a:endParaRPr lang="en-US" sz="11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bg2"/>
                    </a:solidFill>
                  </a:tcPr>
                </a:tc>
                <a:tc>
                  <a:txBody>
                    <a:bodyPr/>
                    <a:lstStyle/>
                    <a:p>
                      <a:pPr algn="ctr"/>
                      <a:r>
                        <a:rPr lang="en-US" sz="1100" dirty="0" smtClean="0"/>
                        <a:t>Innovation</a:t>
                      </a:r>
                      <a:endParaRPr lang="en-US" sz="11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bg2"/>
                    </a:solidFill>
                  </a:tcPr>
                </a:tc>
              </a:tr>
              <a:tr h="227902">
                <a:tc rowSpan="5">
                  <a:txBody>
                    <a:bodyPr/>
                    <a:lstStyle/>
                    <a:p>
                      <a:pPr algn="ctr"/>
                      <a:r>
                        <a:rPr lang="en-US" sz="1000" b="1" dirty="0" smtClean="0"/>
                        <a:t>ICI</a:t>
                      </a:r>
                      <a:endParaRPr lang="en-US" sz="1000" b="1"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Legal &amp; General</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2014</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$4.9B</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UK</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rowSpan="5">
                  <a:txBody>
                    <a:bodyPr/>
                    <a:lstStyle/>
                    <a:p>
                      <a:pPr algn="ctr"/>
                      <a:r>
                        <a:rPr lang="en-US" sz="1000" dirty="0" smtClean="0"/>
                        <a:t>Several transactions</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r>
              <a:tr h="227902">
                <a:tc vMerge="1">
                  <a:txBody>
                    <a:bodyPr/>
                    <a:lstStyle/>
                    <a:p>
                      <a:pPr algn="ctr"/>
                      <a:endParaRPr lang="en-US" sz="1100" b="1"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dirty="0" smtClean="0"/>
                        <a:t>Prudential Plc.</a:t>
                      </a: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2014</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aseline="0" dirty="0" smtClean="0"/>
                        <a:t>$0.5B</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UK</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vMerge="1">
                  <a:txBody>
                    <a:bodyPr/>
                    <a:lstStyle/>
                    <a:p>
                      <a:pPr algn="ctr"/>
                      <a:endParaRPr lang="en-US" sz="1100" dirty="0"/>
                    </a:p>
                  </a:txBody>
                  <a:tcPr anchor="ctr"/>
                </a:tc>
              </a:tr>
              <a:tr h="227902">
                <a:tc vMerge="1">
                  <a:txBody>
                    <a:bodyPr/>
                    <a:lstStyle/>
                    <a:p>
                      <a:pPr algn="ctr"/>
                      <a:endParaRPr lang="en-US" sz="1100" b="1" dirty="0"/>
                    </a:p>
                  </a:txBody>
                  <a:tcPr anchor="ctr"/>
                </a:tc>
                <a:tc>
                  <a:txBody>
                    <a:bodyPr/>
                    <a:lstStyle/>
                    <a:p>
                      <a:pPr algn="ctr"/>
                      <a:r>
                        <a:rPr lang="en-US" sz="1000" dirty="0" smtClean="0"/>
                        <a:t>Legal &amp;</a:t>
                      </a:r>
                      <a:r>
                        <a:rPr lang="en-US" sz="1000" baseline="0" dirty="0" smtClean="0"/>
                        <a:t> General</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2015</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baseline="0" dirty="0" smtClean="0"/>
                        <a:t>$0.7B</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UK</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vMerge="1">
                  <a:txBody>
                    <a:bodyPr/>
                    <a:lstStyle/>
                    <a:p>
                      <a:pPr algn="ctr"/>
                      <a:endParaRPr lang="en-US" sz="1100" dirty="0"/>
                    </a:p>
                  </a:txBody>
                  <a:tcPr anchor="ctr"/>
                </a:tc>
              </a:tr>
              <a:tr h="227902">
                <a:tc vMerge="1">
                  <a:txBody>
                    <a:bodyPr/>
                    <a:lstStyle/>
                    <a:p>
                      <a:pPr algn="ctr"/>
                      <a:endParaRPr lang="en-US" sz="1100" b="1" dirty="0"/>
                    </a:p>
                  </a:txBody>
                  <a:tcPr anchor="ctr"/>
                </a:tc>
                <a:tc>
                  <a:txBody>
                    <a:bodyPr/>
                    <a:lstStyle/>
                    <a:p>
                      <a:pPr algn="ctr"/>
                      <a:r>
                        <a:rPr lang="en-US" sz="1000" dirty="0" smtClean="0"/>
                        <a:t>Scottish Widows</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2016</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aseline="0" dirty="0" smtClean="0"/>
                        <a:t>$0.9B</a:t>
                      </a:r>
                      <a:endParaRPr lang="en-US" sz="1000" dirty="0" smtClean="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UK</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vMerge="1">
                  <a:txBody>
                    <a:bodyPr/>
                    <a:lstStyle/>
                    <a:p>
                      <a:pPr algn="ctr"/>
                      <a:endParaRPr lang="en-US" sz="1100" dirty="0"/>
                    </a:p>
                  </a:txBody>
                  <a:tcPr anchor="ctr"/>
                </a:tc>
              </a:tr>
              <a:tr h="227902">
                <a:tc vMerge="1">
                  <a:txBody>
                    <a:bodyPr/>
                    <a:lstStyle/>
                    <a:p>
                      <a:pPr algn="ctr"/>
                      <a:endParaRPr lang="en-US" sz="1100" b="1" dirty="0"/>
                    </a:p>
                  </a:txBody>
                  <a:tcPr anchor="ctr"/>
                </a:tc>
                <a:tc>
                  <a:txBody>
                    <a:bodyPr/>
                    <a:lstStyle/>
                    <a:p>
                      <a:pPr algn="ctr"/>
                      <a:r>
                        <a:rPr lang="en-US" sz="1000" dirty="0" smtClean="0"/>
                        <a:t>Legal &amp;</a:t>
                      </a:r>
                      <a:r>
                        <a:rPr lang="en-US" sz="1000" baseline="0" dirty="0" smtClean="0"/>
                        <a:t> General</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2016</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baseline="0" dirty="0" smtClean="0"/>
                        <a:t>$1B</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UK</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vMerge="1">
                  <a:txBody>
                    <a:bodyPr/>
                    <a:lstStyle/>
                    <a:p>
                      <a:pPr algn="ctr"/>
                      <a:endParaRPr lang="en-US" sz="1100" dirty="0"/>
                    </a:p>
                  </a:txBody>
                  <a:tcPr anchor="ctr"/>
                </a:tc>
              </a:tr>
              <a:tr h="227902">
                <a:tc rowSpan="3">
                  <a:txBody>
                    <a:bodyPr/>
                    <a:lstStyle/>
                    <a:p>
                      <a:pPr algn="ctr"/>
                      <a:r>
                        <a:rPr lang="en-US" sz="1000" b="1" dirty="0" smtClean="0"/>
                        <a:t>TRW</a:t>
                      </a:r>
                      <a:endParaRPr lang="en-US" sz="1000" b="1"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Undisclosed</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CAN</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rowSpan="3">
                  <a:txBody>
                    <a:bodyPr/>
                    <a:lstStyle/>
                    <a:p>
                      <a:pPr algn="ctr"/>
                      <a:r>
                        <a:rPr lang="en-US" sz="1000" dirty="0" smtClean="0"/>
                        <a:t>Transacted in </a:t>
                      </a:r>
                      <a:br>
                        <a:rPr lang="en-US" sz="1000" dirty="0" smtClean="0"/>
                      </a:br>
                      <a:r>
                        <a:rPr lang="en-US" sz="1000" dirty="0" smtClean="0"/>
                        <a:t>three countries</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r>
              <a:tr h="227902">
                <a:tc vMerge="1">
                  <a:txBody>
                    <a:bodyPr/>
                    <a:lstStyle/>
                    <a:p>
                      <a:endParaRPr lang="en-US"/>
                    </a:p>
                  </a:txBody>
                  <a:tcPr/>
                </a:tc>
                <a:tc>
                  <a:txBody>
                    <a:bodyPr/>
                    <a:lstStyle/>
                    <a:p>
                      <a:pPr algn="ctr"/>
                      <a:r>
                        <a:rPr lang="en-US" sz="1000" dirty="0" smtClean="0"/>
                        <a:t>Legal &amp; General</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2014</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$3.9B</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UK</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vMerge="1">
                  <a:txBody>
                    <a:bodyPr/>
                    <a:lstStyle/>
                    <a:p>
                      <a:pPr algn="ctr"/>
                      <a:endParaRPr lang="en-US" sz="1000" dirty="0"/>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27902">
                <a:tc vMerge="1">
                  <a:txBody>
                    <a:bodyPr/>
                    <a:lstStyle/>
                    <a:p>
                      <a:endParaRPr lang="en-US"/>
                    </a:p>
                  </a:txBody>
                  <a:tcPr/>
                </a:tc>
                <a:tc>
                  <a:txBody>
                    <a:bodyPr/>
                    <a:lstStyle/>
                    <a:p>
                      <a:pPr algn="ctr"/>
                      <a:r>
                        <a:rPr lang="en-US" sz="1000" dirty="0" smtClean="0"/>
                        <a:t>MetLife</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2014</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$440M</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US</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vMerge="1">
                  <a:txBody>
                    <a:bodyPr/>
                    <a:lstStyle/>
                    <a:p>
                      <a:pPr algn="ctr"/>
                      <a:endParaRPr lang="en-US" sz="1000" dirty="0"/>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27902">
                <a:tc rowSpan="2">
                  <a:txBody>
                    <a:bodyPr/>
                    <a:lstStyle/>
                    <a:p>
                      <a:pPr algn="ctr"/>
                      <a:r>
                        <a:rPr lang="en-US" sz="1000" b="1" dirty="0" smtClean="0"/>
                        <a:t>Philips</a:t>
                      </a:r>
                      <a:endParaRPr lang="en-US" sz="1000" b="1"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Pension Insurance Corp</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2015</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$3.7B</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UK</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Transacted in two countries</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r>
              <a:tr h="370340">
                <a:tc vMerge="1">
                  <a:txBody>
                    <a:bodyPr/>
                    <a:lstStyle/>
                    <a:p>
                      <a:pPr algn="ctr"/>
                      <a:endParaRPr lang="en-US" sz="1500" b="1" dirty="0"/>
                    </a:p>
                  </a:txBody>
                  <a:tcPr anchor="ctr"/>
                </a:tc>
                <a:tc>
                  <a:txBody>
                    <a:bodyPr/>
                    <a:lstStyle/>
                    <a:p>
                      <a:pPr algn="ctr"/>
                      <a:r>
                        <a:rPr lang="en-US" sz="1000" dirty="0" smtClean="0"/>
                        <a:t>Prudential, Legal</a:t>
                      </a:r>
                      <a:r>
                        <a:rPr lang="en-US" sz="1000" baseline="0" dirty="0" smtClean="0"/>
                        <a:t> &amp; General, </a:t>
                      </a:r>
                      <a:r>
                        <a:rPr lang="en-US" sz="1000" baseline="0" dirty="0" err="1" smtClean="0"/>
                        <a:t>OneAmerica</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2015</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$1.1B</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US</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c>
                  <a:txBody>
                    <a:bodyPr/>
                    <a:lstStyle/>
                    <a:p>
                      <a:pPr algn="ctr"/>
                      <a:r>
                        <a:rPr lang="en-US" sz="1000" dirty="0" smtClean="0"/>
                        <a:t>Split between three insurers</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solidFill>
                      <a:schemeClr val="accent4">
                        <a:lumMod val="40000"/>
                        <a:lumOff val="60000"/>
                      </a:schemeClr>
                    </a:solidFill>
                  </a:tcPr>
                </a:tc>
              </a:tr>
              <a:tr h="227902">
                <a:tc>
                  <a:txBody>
                    <a:bodyPr/>
                    <a:lstStyle/>
                    <a:p>
                      <a:pPr algn="ctr"/>
                      <a:r>
                        <a:rPr lang="en-US" sz="1000" b="1" dirty="0" smtClean="0"/>
                        <a:t>Kimberly-Clark</a:t>
                      </a:r>
                      <a:endParaRPr lang="en-US" sz="1000" b="1"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noFill/>
                  </a:tcPr>
                </a:tc>
                <a:tc>
                  <a:txBody>
                    <a:bodyPr/>
                    <a:lstStyle/>
                    <a:p>
                      <a:pPr algn="ctr"/>
                      <a:r>
                        <a:rPr lang="en-US" sz="1000" dirty="0" smtClean="0"/>
                        <a:t>Prudential, MassMutual</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2015</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$2.5B</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US</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Split between two insurers</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r>
              <a:tr h="227902">
                <a:tc>
                  <a:txBody>
                    <a:bodyPr/>
                    <a:lstStyle/>
                    <a:p>
                      <a:pPr algn="ctr"/>
                      <a:r>
                        <a:rPr lang="en-US" sz="1000" b="1" dirty="0" smtClean="0"/>
                        <a:t>JC</a:t>
                      </a:r>
                      <a:r>
                        <a:rPr lang="en-US" sz="1000" b="1" baseline="0" dirty="0" smtClean="0"/>
                        <a:t> Penney</a:t>
                      </a:r>
                      <a:endParaRPr lang="en-US" sz="1000" b="1"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noFill/>
                  </a:tcPr>
                </a:tc>
                <a:tc>
                  <a:txBody>
                    <a:bodyPr/>
                    <a:lstStyle/>
                    <a:p>
                      <a:pPr algn="ctr"/>
                      <a:r>
                        <a:rPr lang="en-US" sz="1000" dirty="0" smtClean="0"/>
                        <a:t>Prudential</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2015</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US</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Variable size</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r>
              <a:tr h="345193">
                <a:tc>
                  <a:txBody>
                    <a:bodyPr/>
                    <a:lstStyle/>
                    <a:p>
                      <a:pPr algn="ctr"/>
                      <a:r>
                        <a:rPr lang="en-US" sz="1000" b="1" dirty="0" smtClean="0"/>
                        <a:t>ASR</a:t>
                      </a:r>
                      <a:endParaRPr lang="en-US" sz="1000" b="1"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noFill/>
                  </a:tcPr>
                </a:tc>
                <a:tc>
                  <a:txBody>
                    <a:bodyPr/>
                    <a:lstStyle/>
                    <a:p>
                      <a:pPr algn="ctr"/>
                      <a:r>
                        <a:rPr lang="en-US" sz="1000" dirty="0" smtClean="0"/>
                        <a:t>Legal &amp; General</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2015</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$220M</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NLD</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Created a pathway to Bermuda</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r>
              <a:tr h="512779">
                <a:tc>
                  <a:txBody>
                    <a:bodyPr/>
                    <a:lstStyle/>
                    <a:p>
                      <a:pPr algn="ctr"/>
                      <a:r>
                        <a:rPr lang="en-US" sz="1000" b="1" dirty="0" smtClean="0"/>
                        <a:t>2 undisclosed</a:t>
                      </a:r>
                      <a:r>
                        <a:rPr lang="en-US" sz="1000" b="1" baseline="0" dirty="0" smtClean="0"/>
                        <a:t> </a:t>
                      </a:r>
                      <a:br>
                        <a:rPr lang="en-US" sz="1000" b="1" baseline="0" dirty="0" smtClean="0"/>
                      </a:br>
                      <a:r>
                        <a:rPr lang="en-US" sz="1000" b="1" baseline="0" dirty="0" smtClean="0"/>
                        <a:t>and </a:t>
                      </a:r>
                      <a:r>
                        <a:rPr lang="en-US" sz="1000" b="1" dirty="0" smtClean="0"/>
                        <a:t>unrelated </a:t>
                      </a:r>
                      <a:br>
                        <a:rPr lang="en-US" sz="1000" b="1" dirty="0" smtClean="0"/>
                      </a:br>
                      <a:r>
                        <a:rPr lang="en-US" sz="1000" b="1" dirty="0" smtClean="0"/>
                        <a:t>indexed plans</a:t>
                      </a:r>
                      <a:endParaRPr lang="en-US" sz="1000" b="1"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noFill/>
                  </a:tcPr>
                </a:tc>
                <a:tc>
                  <a:txBody>
                    <a:bodyPr/>
                    <a:lstStyle/>
                    <a:p>
                      <a:pPr algn="ctr"/>
                      <a:r>
                        <a:rPr lang="en-US" sz="1000" dirty="0" err="1" smtClean="0"/>
                        <a:t>SunLife</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2015</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$530M</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CAN</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t>Coupled buy-ins</a:t>
                      </a:r>
                      <a:endParaRPr lang="en-US" sz="1000" dirty="0"/>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r>
              <a:tr h="345193">
                <a:tc>
                  <a:txBody>
                    <a:bodyPr/>
                    <a:lstStyle/>
                    <a:p>
                      <a:pPr algn="ctr"/>
                      <a:r>
                        <a:rPr lang="en-US" sz="1000" b="1" dirty="0" smtClean="0">
                          <a:solidFill>
                            <a:schemeClr val="tx1"/>
                          </a:solidFill>
                        </a:rPr>
                        <a:t>Undisclosed</a:t>
                      </a:r>
                      <a:endParaRPr lang="en-US" sz="1000" b="1"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noFill/>
                  </a:tcPr>
                </a:tc>
                <a:tc>
                  <a:txBody>
                    <a:bodyPr/>
                    <a:lstStyle/>
                    <a:p>
                      <a:pPr algn="ctr"/>
                      <a:r>
                        <a:rPr lang="en-US" sz="1000" dirty="0" smtClean="0">
                          <a:solidFill>
                            <a:schemeClr val="tx1"/>
                          </a:solidFill>
                        </a:rPr>
                        <a:t>Zurich,</a:t>
                      </a:r>
                      <a:r>
                        <a:rPr lang="en-US" sz="1000" baseline="0" dirty="0" smtClean="0">
                          <a:solidFill>
                            <a:schemeClr val="tx1"/>
                          </a:solidFill>
                        </a:rPr>
                        <a:t> Pacific Life Re</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2015</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$135M</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UK</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Opens smaller market  for longevity risk </a:t>
                      </a:r>
                      <a:r>
                        <a:rPr lang="en-US" sz="1000" dirty="0" err="1" smtClean="0">
                          <a:solidFill>
                            <a:schemeClr val="tx1"/>
                          </a:solidFill>
                        </a:rPr>
                        <a:t>transer</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38100" cap="flat" cmpd="sng" algn="ctr">
                      <a:solidFill>
                        <a:schemeClr val="tx1">
                          <a:lumMod val="25000"/>
                          <a:lumOff val="75000"/>
                        </a:schemeClr>
                      </a:solidFill>
                      <a:prstDash val="solid"/>
                      <a:round/>
                      <a:headEnd type="none" w="med" len="med"/>
                      <a:tailEnd type="none" w="med" len="med"/>
                    </a:lnB>
                  </a:tcPr>
                </a:tc>
              </a:tr>
              <a:tr h="227902">
                <a:tc rowSpan="5">
                  <a:txBody>
                    <a:bodyPr/>
                    <a:lstStyle/>
                    <a:p>
                      <a:pPr algn="ctr"/>
                      <a:r>
                        <a:rPr lang="en-US" sz="1000" b="1" dirty="0" smtClean="0">
                          <a:solidFill>
                            <a:schemeClr val="tx1"/>
                          </a:solidFill>
                        </a:rPr>
                        <a:t>MNOPF</a:t>
                      </a:r>
                      <a:endParaRPr lang="en-US" sz="1000" b="1"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noFill/>
                  </a:tcPr>
                </a:tc>
                <a:tc>
                  <a:txBody>
                    <a:bodyPr/>
                    <a:lstStyle/>
                    <a:p>
                      <a:pPr algn="ctr"/>
                      <a:r>
                        <a:rPr lang="en-US" sz="1000" dirty="0" smtClean="0">
                          <a:solidFill>
                            <a:schemeClr val="tx1"/>
                          </a:solidFill>
                        </a:rPr>
                        <a:t>Legal &amp; General</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2009</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dirty="0" smtClean="0">
                          <a:solidFill>
                            <a:schemeClr val="tx1"/>
                          </a:solidFill>
                        </a:rPr>
                        <a:t>$800M</a:t>
                      </a: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UK</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rowSpan="5">
                  <a:txBody>
                    <a:bodyPr/>
                    <a:lstStyle/>
                    <a:p>
                      <a:pPr algn="ctr"/>
                      <a:r>
                        <a:rPr lang="en-US" sz="1000" dirty="0" smtClean="0">
                          <a:solidFill>
                            <a:schemeClr val="tx1"/>
                          </a:solidFill>
                        </a:rPr>
                        <a:t>Three buy-ins converted  </a:t>
                      </a:r>
                      <a:br>
                        <a:rPr lang="en-US" sz="1000" dirty="0" smtClean="0">
                          <a:solidFill>
                            <a:schemeClr val="tx1"/>
                          </a:solidFill>
                        </a:rPr>
                      </a:br>
                      <a:r>
                        <a:rPr lang="en-US" sz="1000" dirty="0" smtClean="0">
                          <a:solidFill>
                            <a:schemeClr val="tx1"/>
                          </a:solidFill>
                        </a:rPr>
                        <a:t>to buy-out and</a:t>
                      </a:r>
                      <a:r>
                        <a:rPr lang="en-US" sz="1000" baseline="0" dirty="0" smtClean="0">
                          <a:solidFill>
                            <a:schemeClr val="tx1"/>
                          </a:solidFill>
                        </a:rPr>
                        <a:t> </a:t>
                      </a:r>
                      <a:r>
                        <a:rPr lang="en-US" sz="1000" dirty="0" smtClean="0">
                          <a:solidFill>
                            <a:schemeClr val="tx1"/>
                          </a:solidFill>
                        </a:rPr>
                        <a:t>longevity risk transfer with captive</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381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r>
              <a:tr h="227902">
                <a:tc vMerge="1">
                  <a:txBody>
                    <a:bodyPr/>
                    <a:lstStyle/>
                    <a:p>
                      <a:endParaRPr lang="en-US"/>
                    </a:p>
                  </a:txBody>
                  <a:tcPr/>
                </a:tc>
                <a:tc>
                  <a:txBody>
                    <a:bodyPr/>
                    <a:lstStyle/>
                    <a:p>
                      <a:pPr algn="ctr"/>
                      <a:r>
                        <a:rPr lang="en-US" sz="1000" dirty="0" smtClean="0">
                          <a:solidFill>
                            <a:schemeClr val="tx1"/>
                          </a:solidFill>
                        </a:rPr>
                        <a:t>Legal &amp; General</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2010</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dirty="0" smtClean="0">
                          <a:solidFill>
                            <a:schemeClr val="tx1"/>
                          </a:solidFill>
                        </a:rPr>
                        <a:t>$155M</a:t>
                      </a: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UK</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vMerge="1">
                  <a:txBody>
                    <a:bodyPr/>
                    <a:lstStyle/>
                    <a:p>
                      <a:pPr algn="ct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r>
              <a:tr h="121920">
                <a:tc vMerge="1">
                  <a:txBody>
                    <a:bodyPr/>
                    <a:lstStyle/>
                    <a:p>
                      <a:endParaRPr lang="en-US"/>
                    </a:p>
                  </a:txBody>
                  <a:tcPr/>
                </a:tc>
                <a:tc>
                  <a:txBody>
                    <a:bodyPr/>
                    <a:lstStyle/>
                    <a:p>
                      <a:pPr algn="ctr"/>
                      <a:r>
                        <a:rPr lang="en-US" sz="1000" dirty="0" err="1" smtClean="0">
                          <a:solidFill>
                            <a:schemeClr val="tx1"/>
                          </a:solidFill>
                        </a:rPr>
                        <a:t>Rothesay</a:t>
                      </a:r>
                      <a:r>
                        <a:rPr lang="en-US" sz="1000" dirty="0" smtClean="0">
                          <a:solidFill>
                            <a:schemeClr val="tx1"/>
                          </a:solidFill>
                        </a:rPr>
                        <a:t> Life</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2012</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dirty="0" smtClean="0">
                          <a:solidFill>
                            <a:schemeClr val="tx1"/>
                          </a:solidFill>
                        </a:rPr>
                        <a:t>$1B</a:t>
                      </a: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UK</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vMerge="1">
                  <a:txBody>
                    <a:bodyPr/>
                    <a:lstStyle/>
                    <a:p>
                      <a:pPr algn="ct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r>
              <a:tr h="121920">
                <a:tc vMerge="1">
                  <a:txBody>
                    <a:bodyPr/>
                    <a:lstStyle/>
                    <a:p>
                      <a:endParaRPr lang="en-US"/>
                    </a:p>
                  </a:txBody>
                  <a:tcPr/>
                </a:tc>
                <a:tc>
                  <a:txBody>
                    <a:bodyPr/>
                    <a:lstStyle/>
                    <a:p>
                      <a:pPr algn="ctr"/>
                      <a:r>
                        <a:rPr lang="en-US" sz="1000" dirty="0" err="1" smtClean="0">
                          <a:solidFill>
                            <a:schemeClr val="tx1"/>
                          </a:solidFill>
                        </a:rPr>
                        <a:t>Rothesay</a:t>
                      </a:r>
                      <a:r>
                        <a:rPr lang="en-US" sz="1000" dirty="0" smtClean="0">
                          <a:solidFill>
                            <a:schemeClr val="tx1"/>
                          </a:solidFill>
                        </a:rPr>
                        <a:t> Life, Legal &amp; General</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2014</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dirty="0" smtClean="0">
                          <a:solidFill>
                            <a:schemeClr val="tx1"/>
                          </a:solidFill>
                        </a:rPr>
                        <a:t>$2.2B</a:t>
                      </a: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UK</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vMerge="1">
                  <a:txBody>
                    <a:bodyPr/>
                    <a:lstStyle/>
                    <a:p>
                      <a:pPr algn="ct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r>
              <a:tr h="121920">
                <a:tc vMerge="1">
                  <a:txBody>
                    <a:bodyPr/>
                    <a:lstStyle/>
                    <a:p>
                      <a:endParaRPr lang="en-US"/>
                    </a:p>
                  </a:txBody>
                  <a:tcPr/>
                </a:tc>
                <a:tc>
                  <a:txBody>
                    <a:bodyPr/>
                    <a:lstStyle/>
                    <a:p>
                      <a:pPr algn="ctr"/>
                      <a:r>
                        <a:rPr lang="en-US" sz="1000" dirty="0" smtClean="0">
                          <a:solidFill>
                            <a:schemeClr val="tx1"/>
                          </a:solidFill>
                        </a:rPr>
                        <a:t>Pacific Life Re</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2015</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dirty="0" smtClean="0">
                          <a:solidFill>
                            <a:schemeClr val="tx1"/>
                          </a:solidFill>
                        </a:rPr>
                        <a:t>$2.3B</a:t>
                      </a: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a:txBody>
                    <a:bodyPr/>
                    <a:lstStyle/>
                    <a:p>
                      <a:pPr algn="ctr"/>
                      <a:r>
                        <a:rPr lang="en-US" sz="1000" dirty="0" smtClean="0">
                          <a:solidFill>
                            <a:schemeClr val="tx1"/>
                          </a:solidFill>
                        </a:rPr>
                        <a:t>UK</a:t>
                      </a: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c vMerge="1">
                  <a:txBody>
                    <a:bodyPr/>
                    <a:lstStyle/>
                    <a:p>
                      <a:pPr algn="ctr"/>
                      <a:endParaRPr lang="en-US" sz="1000" dirty="0">
                        <a:solidFill>
                          <a:schemeClr val="tx1"/>
                        </a:solidFill>
                      </a:endParaRPr>
                    </a:p>
                  </a:txBody>
                  <a:tcPr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tcPr>
                </a:tc>
              </a:tr>
            </a:tbl>
          </a:graphicData>
        </a:graphic>
      </p:graphicFrame>
    </p:spTree>
  </p:cSld>
  <p:clrMapOvr>
    <a:masterClrMapping/>
  </p:clrMapOvr>
  <p:transition>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5"/>
          <p:cNvSpPr>
            <a:spLocks noGrp="1"/>
          </p:cNvSpPr>
          <p:nvPr>
            <p:ph type="title"/>
          </p:nvPr>
        </p:nvSpPr>
        <p:spPr/>
        <p:txBody>
          <a:bodyPr/>
          <a:lstStyle/>
          <a:p>
            <a:r>
              <a:rPr lang="en-US" dirty="0" smtClean="0">
                <a:ea typeface="ヒラギノ角ゴ Pro W3" pitchFamily="-109" charset="-128"/>
                <a:cs typeface="ヒラギノ角ゴ Pro W3" pitchFamily="-109" charset="-128"/>
              </a:rPr>
              <a:t>BT, Aviva, BMW and Bell Canada Chose to Hedge </a:t>
            </a:r>
            <a:br>
              <a:rPr lang="en-US" dirty="0" smtClean="0">
                <a:ea typeface="ヒラギノ角ゴ Pro W3" pitchFamily="-109" charset="-128"/>
                <a:cs typeface="ヒラギノ角ゴ Pro W3" pitchFamily="-109" charset="-128"/>
              </a:rPr>
            </a:br>
            <a:r>
              <a:rPr lang="en-US" dirty="0" smtClean="0">
                <a:ea typeface="ヒラギノ角ゴ Pro W3" pitchFamily="-109" charset="-128"/>
                <a:cs typeface="ヒラギノ角ゴ Pro W3" pitchFamily="-109" charset="-128"/>
              </a:rPr>
              <a:t>Their Longevity Risk </a:t>
            </a:r>
          </a:p>
        </p:txBody>
      </p:sp>
      <p:sp>
        <p:nvSpPr>
          <p:cNvPr id="24579" name="Footer Placeholder 3"/>
          <p:cNvSpPr>
            <a:spLocks noGrp="1"/>
          </p:cNvSpPr>
          <p:nvPr>
            <p:ph type="ftr" sz="quarter" idx="10"/>
          </p:nvPr>
        </p:nvSpPr>
        <p:spPr bwMode="auto">
          <a:noFill/>
          <a:ln>
            <a:miter lim="800000"/>
            <a:headEnd/>
            <a:tailEnd/>
          </a:ln>
        </p:spPr>
        <p:txBody>
          <a:bodyPr/>
          <a:lstStyle/>
          <a:p>
            <a:r>
              <a:rPr lang="en-US" dirty="0">
                <a:solidFill>
                  <a:srgbClr val="141313"/>
                </a:solidFill>
              </a:rPr>
              <a:t>Source: </a:t>
            </a:r>
            <a:r>
              <a:rPr lang="en-US" dirty="0" smtClean="0">
                <a:solidFill>
                  <a:srgbClr val="141313"/>
                </a:solidFill>
              </a:rPr>
              <a:t>Prudential. For illustration only.</a:t>
            </a:r>
            <a:endParaRPr lang="en-US" dirty="0">
              <a:solidFill>
                <a:srgbClr val="141313"/>
              </a:solidFill>
            </a:endParaRPr>
          </a:p>
        </p:txBody>
      </p:sp>
      <p:grpSp>
        <p:nvGrpSpPr>
          <p:cNvPr id="2" name="Group 5"/>
          <p:cNvGrpSpPr/>
          <p:nvPr/>
        </p:nvGrpSpPr>
        <p:grpSpPr>
          <a:xfrm>
            <a:off x="609600" y="1593272"/>
            <a:ext cx="7620000" cy="4161352"/>
            <a:chOff x="609600" y="1593272"/>
            <a:chExt cx="7620000" cy="4161352"/>
          </a:xfrm>
        </p:grpSpPr>
        <p:pic>
          <p:nvPicPr>
            <p:cNvPr id="24581" name="Picture 9" descr="Liability Cash Flow Chart_Best Estimate.png"/>
            <p:cNvPicPr>
              <a:picLocks noChangeAspect="1"/>
            </p:cNvPicPr>
            <p:nvPr/>
          </p:nvPicPr>
          <p:blipFill>
            <a:blip r:embed="rId2" cstate="print"/>
            <a:srcRect l="4167" t="23334" r="12500" b="20534"/>
            <a:stretch>
              <a:fillRect/>
            </a:stretch>
          </p:blipFill>
          <p:spPr bwMode="auto">
            <a:xfrm>
              <a:off x="609600" y="1905000"/>
              <a:ext cx="7620000" cy="3849624"/>
            </a:xfrm>
            <a:prstGeom prst="rect">
              <a:avLst/>
            </a:prstGeom>
            <a:noFill/>
            <a:ln w="9525">
              <a:noFill/>
              <a:miter lim="800000"/>
              <a:headEnd/>
              <a:tailEnd/>
            </a:ln>
          </p:spPr>
        </p:pic>
        <p:sp>
          <p:nvSpPr>
            <p:cNvPr id="5" name="Rectangle 4"/>
            <p:cNvSpPr/>
            <p:nvPr/>
          </p:nvSpPr>
          <p:spPr>
            <a:xfrm>
              <a:off x="923292" y="1593272"/>
              <a:ext cx="464128" cy="412865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7" name="TextBox 6"/>
          <p:cNvSpPr txBox="1"/>
          <p:nvPr/>
        </p:nvSpPr>
        <p:spPr>
          <a:xfrm>
            <a:off x="1328928" y="5705856"/>
            <a:ext cx="524503" cy="276999"/>
          </a:xfrm>
          <a:prstGeom prst="rect">
            <a:avLst/>
          </a:prstGeom>
          <a:noFill/>
        </p:spPr>
        <p:txBody>
          <a:bodyPr wrap="none" rtlCol="0">
            <a:spAutoFit/>
          </a:bodyPr>
          <a:lstStyle/>
          <a:p>
            <a:r>
              <a:rPr lang="en-US" sz="1200" dirty="0" smtClean="0"/>
              <a:t>2016</a:t>
            </a:r>
          </a:p>
        </p:txBody>
      </p:sp>
      <p:sp>
        <p:nvSpPr>
          <p:cNvPr id="8" name="TextBox 7"/>
          <p:cNvSpPr txBox="1"/>
          <p:nvPr/>
        </p:nvSpPr>
        <p:spPr>
          <a:xfrm>
            <a:off x="2382317" y="5705856"/>
            <a:ext cx="524503" cy="276999"/>
          </a:xfrm>
          <a:prstGeom prst="rect">
            <a:avLst/>
          </a:prstGeom>
          <a:noFill/>
        </p:spPr>
        <p:txBody>
          <a:bodyPr wrap="none" rtlCol="0">
            <a:spAutoFit/>
          </a:bodyPr>
          <a:lstStyle/>
          <a:p>
            <a:r>
              <a:rPr lang="en-US" sz="1200" dirty="0" smtClean="0"/>
              <a:t>2026</a:t>
            </a:r>
          </a:p>
        </p:txBody>
      </p:sp>
      <p:sp>
        <p:nvSpPr>
          <p:cNvPr id="9" name="TextBox 8"/>
          <p:cNvSpPr txBox="1"/>
          <p:nvPr/>
        </p:nvSpPr>
        <p:spPr>
          <a:xfrm>
            <a:off x="3435706" y="5705856"/>
            <a:ext cx="524503" cy="276999"/>
          </a:xfrm>
          <a:prstGeom prst="rect">
            <a:avLst/>
          </a:prstGeom>
          <a:noFill/>
        </p:spPr>
        <p:txBody>
          <a:bodyPr wrap="none" rtlCol="0">
            <a:spAutoFit/>
          </a:bodyPr>
          <a:lstStyle/>
          <a:p>
            <a:r>
              <a:rPr lang="en-US" sz="1200" dirty="0" smtClean="0"/>
              <a:t>2036</a:t>
            </a:r>
          </a:p>
        </p:txBody>
      </p:sp>
      <p:sp>
        <p:nvSpPr>
          <p:cNvPr id="10" name="TextBox 9"/>
          <p:cNvSpPr txBox="1"/>
          <p:nvPr/>
        </p:nvSpPr>
        <p:spPr>
          <a:xfrm>
            <a:off x="4489095" y="5705856"/>
            <a:ext cx="524503" cy="276999"/>
          </a:xfrm>
          <a:prstGeom prst="rect">
            <a:avLst/>
          </a:prstGeom>
          <a:noFill/>
        </p:spPr>
        <p:txBody>
          <a:bodyPr wrap="none" rtlCol="0">
            <a:spAutoFit/>
          </a:bodyPr>
          <a:lstStyle/>
          <a:p>
            <a:r>
              <a:rPr lang="en-US" sz="1200" dirty="0" smtClean="0"/>
              <a:t>2046</a:t>
            </a:r>
          </a:p>
        </p:txBody>
      </p:sp>
      <p:sp>
        <p:nvSpPr>
          <p:cNvPr id="11" name="TextBox 10"/>
          <p:cNvSpPr txBox="1"/>
          <p:nvPr/>
        </p:nvSpPr>
        <p:spPr>
          <a:xfrm>
            <a:off x="5542484" y="5705856"/>
            <a:ext cx="524503" cy="276999"/>
          </a:xfrm>
          <a:prstGeom prst="rect">
            <a:avLst/>
          </a:prstGeom>
          <a:noFill/>
        </p:spPr>
        <p:txBody>
          <a:bodyPr wrap="none" rtlCol="0">
            <a:spAutoFit/>
          </a:bodyPr>
          <a:lstStyle/>
          <a:p>
            <a:r>
              <a:rPr lang="en-US" sz="1200" dirty="0" smtClean="0"/>
              <a:t>2056</a:t>
            </a:r>
          </a:p>
        </p:txBody>
      </p:sp>
      <p:sp>
        <p:nvSpPr>
          <p:cNvPr id="12" name="TextBox 11"/>
          <p:cNvSpPr txBox="1"/>
          <p:nvPr/>
        </p:nvSpPr>
        <p:spPr>
          <a:xfrm>
            <a:off x="6595872" y="5705856"/>
            <a:ext cx="524503" cy="276999"/>
          </a:xfrm>
          <a:prstGeom prst="rect">
            <a:avLst/>
          </a:prstGeom>
          <a:noFill/>
        </p:spPr>
        <p:txBody>
          <a:bodyPr wrap="none" rtlCol="0">
            <a:spAutoFit/>
          </a:bodyPr>
          <a:lstStyle/>
          <a:p>
            <a:r>
              <a:rPr lang="en-US" sz="1200" dirty="0" smtClean="0"/>
              <a:t>2066</a:t>
            </a:r>
          </a:p>
        </p:txBody>
      </p:sp>
    </p:spTree>
  </p:cSld>
  <p:clrMapOvr>
    <a:masterClrMapping/>
  </p:clrMapOvr>
  <p:transition spd="med">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itle 12"/>
          <p:cNvSpPr>
            <a:spLocks noGrp="1"/>
          </p:cNvSpPr>
          <p:nvPr>
            <p:ph type="title"/>
          </p:nvPr>
        </p:nvSpPr>
        <p:spPr/>
        <p:txBody>
          <a:bodyPr/>
          <a:lstStyle/>
          <a:p>
            <a:r>
              <a:rPr lang="en-US" dirty="0" smtClean="0">
                <a:ea typeface="ヒラギノ角ゴ Pro W3" pitchFamily="-109" charset="-128"/>
                <a:cs typeface="ヒラギノ角ゴ Pro W3" pitchFamily="-109" charset="-128"/>
              </a:rPr>
              <a:t>Longevity Risk Transfer Converts an Unknown Future </a:t>
            </a:r>
            <a:br>
              <a:rPr lang="en-US" dirty="0" smtClean="0">
                <a:ea typeface="ヒラギノ角ゴ Pro W3" pitchFamily="-109" charset="-128"/>
                <a:cs typeface="ヒラギノ角ゴ Pro W3" pitchFamily="-109" charset="-128"/>
              </a:rPr>
            </a:br>
            <a:r>
              <a:rPr lang="en-US" dirty="0" smtClean="0">
                <a:ea typeface="ヒラギノ角ゴ Pro W3" pitchFamily="-109" charset="-128"/>
                <a:cs typeface="ヒラギノ角ゴ Pro W3" pitchFamily="-109" charset="-128"/>
              </a:rPr>
              <a:t>Liability Into a Fixed Payment Over Time</a:t>
            </a:r>
          </a:p>
        </p:txBody>
      </p:sp>
      <p:sp>
        <p:nvSpPr>
          <p:cNvPr id="25604" name="Footer Placeholder 3"/>
          <p:cNvSpPr>
            <a:spLocks noGrp="1"/>
          </p:cNvSpPr>
          <p:nvPr>
            <p:ph type="ftr" sz="quarter" idx="10"/>
          </p:nvPr>
        </p:nvSpPr>
        <p:spPr bwMode="auto">
          <a:noFill/>
          <a:ln>
            <a:miter lim="800000"/>
            <a:headEnd/>
            <a:tailEnd/>
          </a:ln>
        </p:spPr>
        <p:txBody>
          <a:bodyPr/>
          <a:lstStyle/>
          <a:p>
            <a:r>
              <a:rPr lang="en-US" dirty="0" smtClean="0">
                <a:solidFill>
                  <a:srgbClr val="141313"/>
                </a:solidFill>
              </a:rPr>
              <a:t>Source: Prudential. For illustration only.</a:t>
            </a:r>
          </a:p>
        </p:txBody>
      </p:sp>
      <p:grpSp>
        <p:nvGrpSpPr>
          <p:cNvPr id="2" name="Group 7"/>
          <p:cNvGrpSpPr/>
          <p:nvPr/>
        </p:nvGrpSpPr>
        <p:grpSpPr>
          <a:xfrm>
            <a:off x="685800" y="1648691"/>
            <a:ext cx="7493000" cy="4114800"/>
            <a:chOff x="685800" y="1648691"/>
            <a:chExt cx="7493000" cy="4114800"/>
          </a:xfrm>
        </p:grpSpPr>
        <p:pic>
          <p:nvPicPr>
            <p:cNvPr id="25602" name="Picture 10" descr="Liability Cash Flow Chart.png"/>
            <p:cNvPicPr>
              <a:picLocks noChangeAspect="1"/>
            </p:cNvPicPr>
            <p:nvPr/>
          </p:nvPicPr>
          <p:blipFill>
            <a:blip r:embed="rId2" cstate="print"/>
            <a:srcRect b="15779"/>
            <a:stretch>
              <a:fillRect/>
            </a:stretch>
          </p:blipFill>
          <p:spPr bwMode="auto">
            <a:xfrm>
              <a:off x="685800" y="1905000"/>
              <a:ext cx="7493000" cy="3837432"/>
            </a:xfrm>
            <a:prstGeom prst="rect">
              <a:avLst/>
            </a:prstGeom>
            <a:noFill/>
            <a:ln w="9525">
              <a:noFill/>
              <a:miter lim="800000"/>
              <a:headEnd/>
              <a:tailEnd/>
            </a:ln>
          </p:spPr>
        </p:pic>
        <p:sp>
          <p:nvSpPr>
            <p:cNvPr id="7" name="Rectangle 6"/>
            <p:cNvSpPr/>
            <p:nvPr/>
          </p:nvSpPr>
          <p:spPr>
            <a:xfrm>
              <a:off x="928255" y="1648691"/>
              <a:ext cx="512618" cy="4114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5606" name="Rectangle 8"/>
          <p:cNvSpPr>
            <a:spLocks noChangeArrowheads="1"/>
          </p:cNvSpPr>
          <p:nvPr/>
        </p:nvSpPr>
        <p:spPr bwMode="auto">
          <a:xfrm>
            <a:off x="4933462" y="1557336"/>
            <a:ext cx="2745154" cy="1314818"/>
          </a:xfrm>
          <a:prstGeom prst="rect">
            <a:avLst/>
          </a:prstGeom>
          <a:solidFill>
            <a:schemeClr val="accent5">
              <a:lumMod val="20000"/>
              <a:lumOff val="80000"/>
            </a:schemeClr>
          </a:solidFill>
          <a:ln w="9525">
            <a:noFill/>
            <a:miter lim="800000"/>
            <a:headEnd/>
            <a:tailEnd/>
          </a:ln>
          <a:effectLst>
            <a:outerShdw blurRad="63500" sx="102000" sy="102000" algn="ctr" rotWithShape="0">
              <a:prstClr val="black">
                <a:alpha val="40000"/>
              </a:prstClr>
            </a:outerShdw>
          </a:effectLst>
        </p:spPr>
        <p:txBody>
          <a:bodyPr wrap="square" lIns="182880" tIns="91440" rIns="182880" bIns="91440" anchor="ctr" anchorCtr="0">
            <a:prstTxWarp prst="textNoShape">
              <a:avLst/>
            </a:prstTxWarp>
            <a:noAutofit/>
          </a:bodyPr>
          <a:lstStyle/>
          <a:p>
            <a:pPr algn="ctr" eaLnBrk="0" hangingPunct="0">
              <a:lnSpc>
                <a:spcPts val="2500"/>
              </a:lnSpc>
              <a:buClr>
                <a:srgbClr val="007AC2"/>
              </a:buClr>
            </a:pPr>
            <a:r>
              <a:rPr lang="en-US" sz="2000" dirty="0" smtClean="0">
                <a:solidFill>
                  <a:srgbClr val="141313"/>
                </a:solidFill>
                <a:latin typeface="Arial Narrow" pitchFamily="-109" charset="0"/>
                <a:ea typeface="ヒラギノ角ゴ Pro W3" pitchFamily="-109" charset="-128"/>
                <a:cs typeface="ヒラギノ角ゴ Pro W3" pitchFamily="-109" charset="-128"/>
              </a:rPr>
              <a:t>Not yet used </a:t>
            </a:r>
            <a:r>
              <a:rPr lang="en-US" sz="2000" dirty="0">
                <a:solidFill>
                  <a:srgbClr val="141313"/>
                </a:solidFill>
                <a:latin typeface="Arial Narrow" pitchFamily="-109" charset="0"/>
                <a:ea typeface="ヒラギノ角ゴ Pro W3" pitchFamily="-109" charset="-128"/>
                <a:cs typeface="ヒラギノ角ゴ Pro W3" pitchFamily="-109" charset="-128"/>
              </a:rPr>
              <a:t>by </a:t>
            </a:r>
            <a:r>
              <a:rPr lang="en-US" sz="2000" dirty="0" smtClean="0">
                <a:solidFill>
                  <a:srgbClr val="141313"/>
                </a:solidFill>
                <a:latin typeface="Arial Narrow" pitchFamily="-109" charset="0"/>
                <a:ea typeface="ヒラギノ角ゴ Pro W3" pitchFamily="-109" charset="-128"/>
                <a:cs typeface="ヒラギノ角ゴ Pro W3" pitchFamily="-109" charset="-128"/>
              </a:rPr>
              <a:t>U.S</a:t>
            </a:r>
            <a:r>
              <a:rPr lang="en-US" sz="2000" dirty="0">
                <a:solidFill>
                  <a:srgbClr val="141313"/>
                </a:solidFill>
                <a:latin typeface="Arial Narrow" pitchFamily="-109" charset="0"/>
                <a:ea typeface="ヒラギノ角ゴ Pro W3" pitchFamily="-109" charset="-128"/>
                <a:cs typeface="ヒラギノ角ゴ Pro W3" pitchFamily="-109" charset="-128"/>
              </a:rPr>
              <a:t>. </a:t>
            </a:r>
            <a:r>
              <a:rPr lang="en-US" sz="2000" dirty="0" smtClean="0">
                <a:solidFill>
                  <a:srgbClr val="141313"/>
                </a:solidFill>
                <a:latin typeface="Arial Narrow" pitchFamily="-109" charset="0"/>
                <a:ea typeface="ヒラギノ角ゴ Pro W3" pitchFamily="-109" charset="-128"/>
                <a:cs typeface="ヒラギノ角ゴ Pro W3" pitchFamily="-109" charset="-128"/>
              </a:rPr>
              <a:t/>
            </a:r>
            <a:br>
              <a:rPr lang="en-US" sz="2000" dirty="0" smtClean="0">
                <a:solidFill>
                  <a:srgbClr val="141313"/>
                </a:solidFill>
                <a:latin typeface="Arial Narrow" pitchFamily="-109" charset="0"/>
                <a:ea typeface="ヒラギノ角ゴ Pro W3" pitchFamily="-109" charset="-128"/>
                <a:cs typeface="ヒラギノ角ゴ Pro W3" pitchFamily="-109" charset="-128"/>
              </a:rPr>
            </a:br>
            <a:r>
              <a:rPr lang="en-US" sz="2000" dirty="0" smtClean="0">
                <a:solidFill>
                  <a:srgbClr val="141313"/>
                </a:solidFill>
                <a:latin typeface="Arial Narrow" pitchFamily="-109" charset="0"/>
                <a:ea typeface="ヒラギノ角ゴ Pro W3" pitchFamily="-109" charset="-128"/>
                <a:cs typeface="ヒラギノ角ゴ Pro W3" pitchFamily="-109" charset="-128"/>
              </a:rPr>
              <a:t>pension plans.</a:t>
            </a:r>
          </a:p>
          <a:p>
            <a:pPr algn="ctr" eaLnBrk="0" hangingPunct="0">
              <a:lnSpc>
                <a:spcPts val="2500"/>
              </a:lnSpc>
              <a:buClr>
                <a:srgbClr val="007AC2"/>
              </a:buClr>
            </a:pPr>
            <a:r>
              <a:rPr lang="en-US" sz="2000" b="1" dirty="0" smtClean="0">
                <a:solidFill>
                  <a:srgbClr val="007AC2"/>
                </a:solidFill>
                <a:latin typeface="Arial Narrow" pitchFamily="-109" charset="0"/>
                <a:ea typeface="ヒラギノ角ゴ Pro W3" pitchFamily="-109" charset="-128"/>
                <a:cs typeface="ヒラギノ角ゴ Pro W3" pitchFamily="-109" charset="-128"/>
              </a:rPr>
              <a:t>It has come to Canada!</a:t>
            </a:r>
            <a:endParaRPr lang="en-US" sz="2000" b="1" dirty="0">
              <a:solidFill>
                <a:srgbClr val="007AC2"/>
              </a:solidFill>
              <a:latin typeface="Arial Narrow" pitchFamily="-109" charset="0"/>
              <a:ea typeface="ヒラギノ角ゴ Pro W3" pitchFamily="-109" charset="-128"/>
              <a:cs typeface="ヒラギノ角ゴ Pro W3" pitchFamily="-109" charset="-128"/>
            </a:endParaRPr>
          </a:p>
        </p:txBody>
      </p:sp>
      <p:sp>
        <p:nvSpPr>
          <p:cNvPr id="8" name="TextBox 7"/>
          <p:cNvSpPr txBox="1"/>
          <p:nvPr/>
        </p:nvSpPr>
        <p:spPr>
          <a:xfrm>
            <a:off x="1328928" y="5705856"/>
            <a:ext cx="524503" cy="276999"/>
          </a:xfrm>
          <a:prstGeom prst="rect">
            <a:avLst/>
          </a:prstGeom>
          <a:noFill/>
        </p:spPr>
        <p:txBody>
          <a:bodyPr wrap="none" rtlCol="0">
            <a:spAutoFit/>
          </a:bodyPr>
          <a:lstStyle/>
          <a:p>
            <a:r>
              <a:rPr lang="en-US" sz="1200" dirty="0" smtClean="0"/>
              <a:t>2016</a:t>
            </a:r>
          </a:p>
        </p:txBody>
      </p:sp>
      <p:sp>
        <p:nvSpPr>
          <p:cNvPr id="9" name="TextBox 8"/>
          <p:cNvSpPr txBox="1"/>
          <p:nvPr/>
        </p:nvSpPr>
        <p:spPr>
          <a:xfrm>
            <a:off x="2382317" y="5705856"/>
            <a:ext cx="524503" cy="276999"/>
          </a:xfrm>
          <a:prstGeom prst="rect">
            <a:avLst/>
          </a:prstGeom>
          <a:noFill/>
        </p:spPr>
        <p:txBody>
          <a:bodyPr wrap="none" rtlCol="0">
            <a:spAutoFit/>
          </a:bodyPr>
          <a:lstStyle/>
          <a:p>
            <a:r>
              <a:rPr lang="en-US" sz="1200" dirty="0" smtClean="0"/>
              <a:t>2026</a:t>
            </a:r>
          </a:p>
        </p:txBody>
      </p:sp>
      <p:sp>
        <p:nvSpPr>
          <p:cNvPr id="10" name="TextBox 9"/>
          <p:cNvSpPr txBox="1"/>
          <p:nvPr/>
        </p:nvSpPr>
        <p:spPr>
          <a:xfrm>
            <a:off x="3435706" y="5705856"/>
            <a:ext cx="524503" cy="276999"/>
          </a:xfrm>
          <a:prstGeom prst="rect">
            <a:avLst/>
          </a:prstGeom>
          <a:noFill/>
        </p:spPr>
        <p:txBody>
          <a:bodyPr wrap="none" rtlCol="0">
            <a:spAutoFit/>
          </a:bodyPr>
          <a:lstStyle/>
          <a:p>
            <a:r>
              <a:rPr lang="en-US" sz="1200" dirty="0" smtClean="0"/>
              <a:t>2036</a:t>
            </a:r>
          </a:p>
        </p:txBody>
      </p:sp>
      <p:sp>
        <p:nvSpPr>
          <p:cNvPr id="11" name="TextBox 10"/>
          <p:cNvSpPr txBox="1"/>
          <p:nvPr/>
        </p:nvSpPr>
        <p:spPr>
          <a:xfrm>
            <a:off x="4489095" y="5705856"/>
            <a:ext cx="524503" cy="276999"/>
          </a:xfrm>
          <a:prstGeom prst="rect">
            <a:avLst/>
          </a:prstGeom>
          <a:noFill/>
        </p:spPr>
        <p:txBody>
          <a:bodyPr wrap="none" rtlCol="0">
            <a:spAutoFit/>
          </a:bodyPr>
          <a:lstStyle/>
          <a:p>
            <a:r>
              <a:rPr lang="en-US" sz="1200" dirty="0" smtClean="0"/>
              <a:t>2046</a:t>
            </a:r>
          </a:p>
        </p:txBody>
      </p:sp>
      <p:sp>
        <p:nvSpPr>
          <p:cNvPr id="12" name="TextBox 11"/>
          <p:cNvSpPr txBox="1"/>
          <p:nvPr/>
        </p:nvSpPr>
        <p:spPr>
          <a:xfrm>
            <a:off x="5542484" y="5705856"/>
            <a:ext cx="524503" cy="276999"/>
          </a:xfrm>
          <a:prstGeom prst="rect">
            <a:avLst/>
          </a:prstGeom>
          <a:noFill/>
        </p:spPr>
        <p:txBody>
          <a:bodyPr wrap="none" rtlCol="0">
            <a:spAutoFit/>
          </a:bodyPr>
          <a:lstStyle/>
          <a:p>
            <a:r>
              <a:rPr lang="en-US" sz="1200" dirty="0" smtClean="0"/>
              <a:t>2056</a:t>
            </a:r>
          </a:p>
        </p:txBody>
      </p:sp>
      <p:sp>
        <p:nvSpPr>
          <p:cNvPr id="13" name="TextBox 12"/>
          <p:cNvSpPr txBox="1"/>
          <p:nvPr/>
        </p:nvSpPr>
        <p:spPr>
          <a:xfrm>
            <a:off x="6595872" y="5705856"/>
            <a:ext cx="524503" cy="276999"/>
          </a:xfrm>
          <a:prstGeom prst="rect">
            <a:avLst/>
          </a:prstGeom>
          <a:noFill/>
        </p:spPr>
        <p:txBody>
          <a:bodyPr wrap="none" rtlCol="0">
            <a:spAutoFit/>
          </a:bodyPr>
          <a:lstStyle/>
          <a:p>
            <a:r>
              <a:rPr lang="en-US" sz="1200" dirty="0" smtClean="0"/>
              <a:t>2066</a:t>
            </a:r>
          </a:p>
        </p:txBody>
      </p:sp>
    </p:spTree>
  </p:cSld>
  <p:clrMapOvr>
    <a:masterClrMapping/>
  </p:clrMapOvr>
  <p:transition spd="med">
    <p:fad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7AC2"/>
                </a:solidFill>
              </a:rPr>
              <a:t>The BT Pension Scheme Completed the Largest and Most Innovative Longevity Risk Transfer in the Market</a:t>
            </a:r>
            <a:endParaRPr lang="en-US" dirty="0">
              <a:solidFill>
                <a:srgbClr val="007AC2"/>
              </a:solidFill>
            </a:endParaRPr>
          </a:p>
        </p:txBody>
      </p:sp>
      <p:sp>
        <p:nvSpPr>
          <p:cNvPr id="4" name="Content Placeholder 16"/>
          <p:cNvSpPr>
            <a:spLocks noGrp="1"/>
          </p:cNvSpPr>
          <p:nvPr>
            <p:ph idx="1"/>
          </p:nvPr>
        </p:nvSpPr>
        <p:spPr>
          <a:xfrm>
            <a:off x="484909" y="4297853"/>
            <a:ext cx="8285018" cy="1979448"/>
          </a:xfrm>
        </p:spPr>
        <p:txBody>
          <a:bodyPr>
            <a:noAutofit/>
          </a:bodyPr>
          <a:lstStyle/>
          <a:p>
            <a:pPr>
              <a:spcBef>
                <a:spcPts val="1200"/>
              </a:spcBef>
            </a:pPr>
            <a:r>
              <a:rPr lang="en-US" sz="1500" dirty="0" smtClean="0"/>
              <a:t>Largest ever completed at £16 billion ($27.7 billion)</a:t>
            </a:r>
          </a:p>
          <a:p>
            <a:pPr>
              <a:spcBef>
                <a:spcPts val="1200"/>
              </a:spcBef>
            </a:pPr>
            <a:r>
              <a:rPr lang="en-US" sz="1500" dirty="0" smtClean="0"/>
              <a:t>First to use an insurance captive owned by the pension fund</a:t>
            </a:r>
          </a:p>
          <a:p>
            <a:pPr>
              <a:spcBef>
                <a:spcPts val="1200"/>
              </a:spcBef>
            </a:pPr>
            <a:r>
              <a:rPr lang="en-US" sz="1500" dirty="0" smtClean="0"/>
              <a:t>Allows BTPS to immunize 25% of its longevity risk, combining a fixed and known future liability with the Scheme’s own world-class asset management</a:t>
            </a:r>
          </a:p>
          <a:p>
            <a:pPr>
              <a:spcBef>
                <a:spcPts val="1200"/>
              </a:spcBef>
            </a:pPr>
            <a:r>
              <a:rPr lang="en-US" sz="1500" dirty="0" smtClean="0"/>
              <a:t>Allows BTPS to pay for its de-risking over time and shed an unrewarded risk</a:t>
            </a:r>
          </a:p>
          <a:p>
            <a:pPr>
              <a:spcBef>
                <a:spcPts val="1200"/>
              </a:spcBef>
            </a:pPr>
            <a:r>
              <a:rPr lang="en-US" sz="1500" dirty="0" smtClean="0"/>
              <a:t>Provides a proven approach for the world’s largest pension funds to manage longevity risk</a:t>
            </a:r>
            <a:endParaRPr lang="en-US" sz="1500" dirty="0"/>
          </a:p>
        </p:txBody>
      </p:sp>
      <p:sp>
        <p:nvSpPr>
          <p:cNvPr id="5" name="TextBox 4"/>
          <p:cNvSpPr txBox="1"/>
          <p:nvPr/>
        </p:nvSpPr>
        <p:spPr>
          <a:xfrm>
            <a:off x="3633961" y="4630290"/>
            <a:ext cx="155122" cy="310244"/>
          </a:xfrm>
          <a:prstGeom prst="rect">
            <a:avLst/>
          </a:prstGeom>
          <a:noFill/>
        </p:spPr>
        <p:txBody>
          <a:bodyPr wrap="square" rtlCol="0">
            <a:spAutoFit/>
          </a:bodyPr>
          <a:lstStyle/>
          <a:p>
            <a:endParaRPr lang="en-US" dirty="0"/>
          </a:p>
        </p:txBody>
      </p:sp>
      <p:sp>
        <p:nvSpPr>
          <p:cNvPr id="7" name="Left Arrow 6"/>
          <p:cNvSpPr/>
          <p:nvPr/>
        </p:nvSpPr>
        <p:spPr>
          <a:xfrm rot="16200000">
            <a:off x="2374967" y="2426535"/>
            <a:ext cx="844439" cy="186901"/>
          </a:xfrm>
          <a:prstGeom prst="lef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Left Arrow 7"/>
          <p:cNvSpPr/>
          <p:nvPr/>
        </p:nvSpPr>
        <p:spPr>
          <a:xfrm rot="10800000">
            <a:off x="3430512" y="3192530"/>
            <a:ext cx="844439" cy="186901"/>
          </a:xfrm>
          <a:prstGeom prst="lef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accent4"/>
              </a:solidFill>
            </a:endParaRPr>
          </a:p>
        </p:txBody>
      </p:sp>
      <p:sp>
        <p:nvSpPr>
          <p:cNvPr id="9" name="Left Arrow 8"/>
          <p:cNvSpPr/>
          <p:nvPr/>
        </p:nvSpPr>
        <p:spPr>
          <a:xfrm rot="10800000">
            <a:off x="5687279" y="3192530"/>
            <a:ext cx="844439" cy="186901"/>
          </a:xfrm>
          <a:prstGeom prst="lef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accent4"/>
              </a:solidFill>
            </a:endParaRPr>
          </a:p>
        </p:txBody>
      </p:sp>
      <p:sp>
        <p:nvSpPr>
          <p:cNvPr id="10" name="Left Arrow 9"/>
          <p:cNvSpPr/>
          <p:nvPr/>
        </p:nvSpPr>
        <p:spPr>
          <a:xfrm>
            <a:off x="1468693" y="3257050"/>
            <a:ext cx="844439" cy="186901"/>
          </a:xfrm>
          <a:prstGeom prst="leftArrow">
            <a:avLst/>
          </a:prstGeom>
          <a:solidFill>
            <a:srgbClr val="76A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 name="Left Arrow 10"/>
          <p:cNvSpPr/>
          <p:nvPr/>
        </p:nvSpPr>
        <p:spPr>
          <a:xfrm>
            <a:off x="3556590" y="3433199"/>
            <a:ext cx="844439" cy="186901"/>
          </a:xfrm>
          <a:prstGeom prst="lef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2" name="Left Arrow 11"/>
          <p:cNvSpPr/>
          <p:nvPr/>
        </p:nvSpPr>
        <p:spPr>
          <a:xfrm>
            <a:off x="5813357" y="3433199"/>
            <a:ext cx="844439" cy="186901"/>
          </a:xfrm>
          <a:prstGeom prst="lef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3" name="Rounded Rectangle 12"/>
          <p:cNvSpPr/>
          <p:nvPr/>
        </p:nvSpPr>
        <p:spPr>
          <a:xfrm>
            <a:off x="2128958" y="1960635"/>
            <a:ext cx="1308248" cy="724239"/>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200" b="1" dirty="0" smtClean="0">
                <a:latin typeface="Arial Narrow"/>
                <a:cs typeface="Arial Narrow"/>
              </a:rPr>
              <a:t>BT Group plc</a:t>
            </a:r>
            <a:endParaRPr lang="en-US" sz="1200" b="1" dirty="0">
              <a:latin typeface="Arial Narrow"/>
              <a:cs typeface="Arial Narrow"/>
            </a:endParaRPr>
          </a:p>
        </p:txBody>
      </p:sp>
      <p:sp>
        <p:nvSpPr>
          <p:cNvPr id="14" name="Rounded Rectangle 13"/>
          <p:cNvSpPr/>
          <p:nvPr/>
        </p:nvSpPr>
        <p:spPr>
          <a:xfrm>
            <a:off x="2128958" y="2988560"/>
            <a:ext cx="1308248" cy="724239"/>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200" b="1" dirty="0" smtClean="0">
                <a:latin typeface="Arial Narrow"/>
                <a:cs typeface="Arial Narrow"/>
              </a:rPr>
              <a:t>BT Pension Scheme (BTPS)</a:t>
            </a:r>
            <a:endParaRPr lang="en-US" sz="1200" b="1" dirty="0">
              <a:latin typeface="Arial Narrow"/>
              <a:cs typeface="Arial Narrow"/>
            </a:endParaRPr>
          </a:p>
        </p:txBody>
      </p:sp>
      <p:sp>
        <p:nvSpPr>
          <p:cNvPr id="15" name="Rounded Rectangle 14"/>
          <p:cNvSpPr/>
          <p:nvPr/>
        </p:nvSpPr>
        <p:spPr>
          <a:xfrm>
            <a:off x="4385725" y="2988560"/>
            <a:ext cx="1308248" cy="724239"/>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200" b="1" dirty="0" smtClean="0">
                <a:latin typeface="Arial Narrow"/>
                <a:cs typeface="Arial Narrow"/>
              </a:rPr>
              <a:t>BTPSI Ltd. (Guernsey Captive Insurer)</a:t>
            </a:r>
            <a:endParaRPr lang="en-US" sz="1200" b="1" dirty="0">
              <a:latin typeface="Arial Narrow"/>
              <a:cs typeface="Arial Narrow"/>
            </a:endParaRPr>
          </a:p>
        </p:txBody>
      </p:sp>
      <p:sp>
        <p:nvSpPr>
          <p:cNvPr id="16" name="Rounded Rectangle 15"/>
          <p:cNvSpPr/>
          <p:nvPr/>
        </p:nvSpPr>
        <p:spPr>
          <a:xfrm>
            <a:off x="6651765" y="2988560"/>
            <a:ext cx="1308248" cy="724239"/>
          </a:xfrm>
          <a:prstGeom prst="roundRect">
            <a:avLst/>
          </a:prstGeom>
          <a:solidFill>
            <a:schemeClr val="accent4">
              <a:lumMod val="60000"/>
              <a:lumOff val="40000"/>
            </a:schemeClr>
          </a:solidFill>
        </p:spPr>
        <p:style>
          <a:lnRef idx="1">
            <a:schemeClr val="accent4"/>
          </a:lnRef>
          <a:fillRef idx="3">
            <a:schemeClr val="accent4"/>
          </a:fillRef>
          <a:effectRef idx="2">
            <a:schemeClr val="accent4"/>
          </a:effectRef>
          <a:fontRef idx="minor">
            <a:schemeClr val="lt1"/>
          </a:fontRef>
        </p:style>
        <p:txBody>
          <a:bodyPr rtlCol="0" anchor="ctr"/>
          <a:lstStyle/>
          <a:p>
            <a:pPr algn="ctr"/>
            <a:r>
              <a:rPr lang="en-US" sz="1200" b="1" dirty="0" smtClean="0">
                <a:solidFill>
                  <a:schemeClr val="tx2"/>
                </a:solidFill>
                <a:latin typeface="Arial Narrow"/>
                <a:cs typeface="Arial Narrow"/>
              </a:rPr>
              <a:t>Reinsurer</a:t>
            </a:r>
            <a:endParaRPr lang="en-US" sz="1200" b="1" dirty="0">
              <a:solidFill>
                <a:schemeClr val="tx2"/>
              </a:solidFill>
              <a:latin typeface="Arial Narrow"/>
              <a:cs typeface="Arial Narrow"/>
            </a:endParaRPr>
          </a:p>
        </p:txBody>
      </p:sp>
      <p:pic>
        <p:nvPicPr>
          <p:cNvPr id="17" name="Picture 16"/>
          <p:cNvPicPr>
            <a:picLocks noChangeAspect="1"/>
          </p:cNvPicPr>
          <p:nvPr/>
        </p:nvPicPr>
        <p:blipFill>
          <a:blip r:embed="rId2" cstate="print"/>
          <a:stretch>
            <a:fillRect/>
          </a:stretch>
        </p:blipFill>
        <p:spPr>
          <a:xfrm>
            <a:off x="562109" y="3114385"/>
            <a:ext cx="778862" cy="487170"/>
          </a:xfrm>
          <a:prstGeom prst="rect">
            <a:avLst/>
          </a:prstGeom>
        </p:spPr>
      </p:pic>
      <p:sp>
        <p:nvSpPr>
          <p:cNvPr id="18" name="TextBox 17"/>
          <p:cNvSpPr txBox="1"/>
          <p:nvPr/>
        </p:nvSpPr>
        <p:spPr>
          <a:xfrm>
            <a:off x="5922942" y="3556142"/>
            <a:ext cx="599506" cy="400110"/>
          </a:xfrm>
          <a:prstGeom prst="rect">
            <a:avLst/>
          </a:prstGeom>
          <a:noFill/>
        </p:spPr>
        <p:txBody>
          <a:bodyPr wrap="none" rtlCol="0">
            <a:spAutoFit/>
          </a:bodyPr>
          <a:lstStyle/>
          <a:p>
            <a:r>
              <a:rPr lang="en-US" sz="1000" b="1" dirty="0" smtClean="0">
                <a:solidFill>
                  <a:schemeClr val="accent4"/>
                </a:solidFill>
                <a:latin typeface="Arial Narrow"/>
                <a:cs typeface="Arial Narrow"/>
              </a:rPr>
              <a:t>Floating </a:t>
            </a:r>
          </a:p>
          <a:p>
            <a:r>
              <a:rPr lang="en-US" sz="1000" b="1" dirty="0">
                <a:solidFill>
                  <a:schemeClr val="accent4"/>
                </a:solidFill>
                <a:latin typeface="Arial Narrow"/>
                <a:cs typeface="Arial Narrow"/>
              </a:rPr>
              <a:t>B</a:t>
            </a:r>
            <a:r>
              <a:rPr lang="en-US" sz="1000" b="1" dirty="0" smtClean="0">
                <a:solidFill>
                  <a:schemeClr val="accent4"/>
                </a:solidFill>
                <a:latin typeface="Arial Narrow"/>
                <a:cs typeface="Arial Narrow"/>
              </a:rPr>
              <a:t>enefits</a:t>
            </a:r>
            <a:endParaRPr lang="en-US" sz="1000" b="1" dirty="0">
              <a:solidFill>
                <a:schemeClr val="accent4"/>
              </a:solidFill>
              <a:latin typeface="Arial Narrow"/>
              <a:cs typeface="Arial Narrow"/>
            </a:endParaRPr>
          </a:p>
        </p:txBody>
      </p:sp>
      <p:sp>
        <p:nvSpPr>
          <p:cNvPr id="19" name="TextBox 18"/>
          <p:cNvSpPr txBox="1"/>
          <p:nvPr/>
        </p:nvSpPr>
        <p:spPr>
          <a:xfrm>
            <a:off x="3690746" y="3556142"/>
            <a:ext cx="599506" cy="400110"/>
          </a:xfrm>
          <a:prstGeom prst="rect">
            <a:avLst/>
          </a:prstGeom>
          <a:noFill/>
        </p:spPr>
        <p:txBody>
          <a:bodyPr wrap="none" rtlCol="0">
            <a:spAutoFit/>
          </a:bodyPr>
          <a:lstStyle/>
          <a:p>
            <a:r>
              <a:rPr lang="en-US" sz="1000" b="1" dirty="0" smtClean="0">
                <a:solidFill>
                  <a:schemeClr val="accent4"/>
                </a:solidFill>
                <a:latin typeface="Arial Narrow"/>
                <a:cs typeface="Arial Narrow"/>
              </a:rPr>
              <a:t>Floating </a:t>
            </a:r>
          </a:p>
          <a:p>
            <a:r>
              <a:rPr lang="en-US" sz="1000" b="1" dirty="0">
                <a:solidFill>
                  <a:schemeClr val="accent4"/>
                </a:solidFill>
                <a:latin typeface="Arial Narrow"/>
                <a:cs typeface="Arial Narrow"/>
              </a:rPr>
              <a:t>B</a:t>
            </a:r>
            <a:r>
              <a:rPr lang="en-US" sz="1000" b="1" dirty="0" smtClean="0">
                <a:solidFill>
                  <a:schemeClr val="accent4"/>
                </a:solidFill>
                <a:latin typeface="Arial Narrow"/>
                <a:cs typeface="Arial Narrow"/>
              </a:rPr>
              <a:t>enefits</a:t>
            </a:r>
            <a:endParaRPr lang="en-US" sz="1000" b="1" dirty="0">
              <a:solidFill>
                <a:schemeClr val="accent4"/>
              </a:solidFill>
              <a:latin typeface="Arial Narrow"/>
              <a:cs typeface="Arial Narrow"/>
            </a:endParaRPr>
          </a:p>
        </p:txBody>
      </p:sp>
      <p:sp>
        <p:nvSpPr>
          <p:cNvPr id="20" name="TextBox 19"/>
          <p:cNvSpPr txBox="1"/>
          <p:nvPr/>
        </p:nvSpPr>
        <p:spPr>
          <a:xfrm>
            <a:off x="5780369" y="2900615"/>
            <a:ext cx="946616" cy="338554"/>
          </a:xfrm>
          <a:prstGeom prst="rect">
            <a:avLst/>
          </a:prstGeom>
          <a:noFill/>
        </p:spPr>
        <p:txBody>
          <a:bodyPr wrap="square" rtlCol="0">
            <a:spAutoFit/>
          </a:bodyPr>
          <a:lstStyle/>
          <a:p>
            <a:r>
              <a:rPr lang="en-US" sz="800" b="1" dirty="0" smtClean="0">
                <a:solidFill>
                  <a:srgbClr val="B8B2AE"/>
                </a:solidFill>
                <a:latin typeface="Arial Narrow"/>
                <a:cs typeface="Arial Narrow"/>
              </a:rPr>
              <a:t>Fixed Premiums </a:t>
            </a:r>
          </a:p>
          <a:p>
            <a:r>
              <a:rPr lang="en-US" sz="800" b="1" dirty="0" smtClean="0">
                <a:solidFill>
                  <a:srgbClr val="B8B2AE"/>
                </a:solidFill>
                <a:latin typeface="Arial Narrow"/>
                <a:cs typeface="Arial Narrow"/>
              </a:rPr>
              <a:t>+ Fees</a:t>
            </a:r>
            <a:endParaRPr lang="en-US" sz="800" b="1" dirty="0">
              <a:solidFill>
                <a:srgbClr val="B8B2AE"/>
              </a:solidFill>
              <a:latin typeface="Arial Narrow"/>
              <a:cs typeface="Arial Narrow"/>
            </a:endParaRPr>
          </a:p>
        </p:txBody>
      </p:sp>
      <p:sp>
        <p:nvSpPr>
          <p:cNvPr id="21" name="TextBox 20"/>
          <p:cNvSpPr txBox="1"/>
          <p:nvPr/>
        </p:nvSpPr>
        <p:spPr>
          <a:xfrm>
            <a:off x="3471602" y="2793404"/>
            <a:ext cx="833206" cy="461665"/>
          </a:xfrm>
          <a:prstGeom prst="rect">
            <a:avLst/>
          </a:prstGeom>
          <a:noFill/>
        </p:spPr>
        <p:txBody>
          <a:bodyPr wrap="square" rtlCol="0">
            <a:spAutoFit/>
          </a:bodyPr>
          <a:lstStyle/>
          <a:p>
            <a:r>
              <a:rPr lang="en-US" sz="800" b="1" dirty="0" smtClean="0">
                <a:solidFill>
                  <a:srgbClr val="B8B2AE"/>
                </a:solidFill>
                <a:latin typeface="Arial Narrow"/>
                <a:cs typeface="Arial Narrow"/>
              </a:rPr>
              <a:t>Fixed </a:t>
            </a:r>
          </a:p>
          <a:p>
            <a:r>
              <a:rPr lang="en-US" sz="800" b="1" dirty="0" smtClean="0">
                <a:solidFill>
                  <a:srgbClr val="B8B2AE"/>
                </a:solidFill>
                <a:latin typeface="Arial Narrow"/>
                <a:cs typeface="Arial Narrow"/>
              </a:rPr>
              <a:t>Premiums </a:t>
            </a:r>
          </a:p>
          <a:p>
            <a:r>
              <a:rPr lang="en-US" sz="800" b="1" dirty="0" smtClean="0">
                <a:solidFill>
                  <a:srgbClr val="B8B2AE"/>
                </a:solidFill>
                <a:latin typeface="Arial Narrow"/>
                <a:cs typeface="Arial Narrow"/>
              </a:rPr>
              <a:t>+ Fees</a:t>
            </a:r>
            <a:endParaRPr lang="en-US" sz="800" b="1" dirty="0">
              <a:solidFill>
                <a:srgbClr val="B8B2AE"/>
              </a:solidFill>
              <a:latin typeface="Arial Narrow"/>
              <a:cs typeface="Arial Narrow"/>
            </a:endParaRPr>
          </a:p>
        </p:txBody>
      </p:sp>
      <p:sp>
        <p:nvSpPr>
          <p:cNvPr id="22" name="TextBox 21"/>
          <p:cNvSpPr txBox="1"/>
          <p:nvPr/>
        </p:nvSpPr>
        <p:spPr>
          <a:xfrm>
            <a:off x="1490940" y="3414489"/>
            <a:ext cx="628748" cy="246221"/>
          </a:xfrm>
          <a:prstGeom prst="rect">
            <a:avLst/>
          </a:prstGeom>
          <a:noFill/>
        </p:spPr>
        <p:txBody>
          <a:bodyPr wrap="none" rtlCol="0">
            <a:spAutoFit/>
          </a:bodyPr>
          <a:lstStyle/>
          <a:p>
            <a:r>
              <a:rPr lang="en-US" sz="1000" b="1" dirty="0" smtClean="0">
                <a:solidFill>
                  <a:srgbClr val="76A900"/>
                </a:solidFill>
                <a:latin typeface="Arial Narrow"/>
                <a:cs typeface="Arial Narrow"/>
              </a:rPr>
              <a:t> Benefits</a:t>
            </a:r>
            <a:endParaRPr lang="en-US" sz="1000" b="1" dirty="0">
              <a:solidFill>
                <a:srgbClr val="76A900"/>
              </a:solidFill>
              <a:latin typeface="Arial Narrow"/>
              <a:cs typeface="Arial Narrow"/>
            </a:endParaRPr>
          </a:p>
        </p:txBody>
      </p:sp>
      <p:grpSp>
        <p:nvGrpSpPr>
          <p:cNvPr id="3" name="Group 33"/>
          <p:cNvGrpSpPr/>
          <p:nvPr/>
        </p:nvGrpSpPr>
        <p:grpSpPr>
          <a:xfrm>
            <a:off x="3923975" y="1592209"/>
            <a:ext cx="4855255" cy="1387884"/>
            <a:chOff x="3923975" y="1795417"/>
            <a:chExt cx="4855255" cy="1387884"/>
          </a:xfrm>
        </p:grpSpPr>
        <p:sp>
          <p:nvSpPr>
            <p:cNvPr id="23" name="Rounded Rectangle 22"/>
            <p:cNvSpPr/>
            <p:nvPr/>
          </p:nvSpPr>
          <p:spPr>
            <a:xfrm>
              <a:off x="4385725" y="1801723"/>
              <a:ext cx="1308248" cy="724239"/>
            </a:xfrm>
            <a:prstGeom prst="roundRect">
              <a:avLst/>
            </a:prstGeom>
            <a:solidFill>
              <a:schemeClr val="accent4">
                <a:lumMod val="60000"/>
                <a:lumOff val="40000"/>
              </a:schemeClr>
            </a:solidFill>
            <a:ln>
              <a:prstDash val="dash"/>
            </a:ln>
          </p:spPr>
          <p:style>
            <a:lnRef idx="1">
              <a:schemeClr val="accent4"/>
            </a:lnRef>
            <a:fillRef idx="3">
              <a:schemeClr val="accent4"/>
            </a:fillRef>
            <a:effectRef idx="2">
              <a:schemeClr val="accent4"/>
            </a:effectRef>
            <a:fontRef idx="minor">
              <a:schemeClr val="lt1"/>
            </a:fontRef>
          </p:style>
          <p:txBody>
            <a:bodyPr rtlCol="0" anchor="ctr"/>
            <a:lstStyle/>
            <a:p>
              <a:pPr algn="ctr"/>
              <a:r>
                <a:rPr lang="en-US" sz="1200" b="1" dirty="0" smtClean="0">
                  <a:solidFill>
                    <a:schemeClr val="tx2"/>
                  </a:solidFill>
                  <a:latin typeface="Arial Narrow"/>
                  <a:cs typeface="Arial Narrow"/>
                </a:rPr>
                <a:t>Reinsurer’s</a:t>
              </a:r>
            </a:p>
            <a:p>
              <a:pPr algn="ctr"/>
              <a:r>
                <a:rPr lang="en-US" sz="1200" b="1" dirty="0" smtClean="0">
                  <a:solidFill>
                    <a:schemeClr val="tx2"/>
                  </a:solidFill>
                  <a:latin typeface="Arial Narrow"/>
                  <a:cs typeface="Arial Narrow"/>
                </a:rPr>
                <a:t>Collateral Account</a:t>
              </a:r>
              <a:endParaRPr lang="en-US" sz="1200" b="1" dirty="0">
                <a:solidFill>
                  <a:schemeClr val="tx2"/>
                </a:solidFill>
                <a:latin typeface="Arial Narrow"/>
                <a:cs typeface="Arial Narrow"/>
              </a:endParaRPr>
            </a:p>
          </p:txBody>
        </p:sp>
        <p:sp>
          <p:nvSpPr>
            <p:cNvPr id="24" name="Rounded Rectangle 23"/>
            <p:cNvSpPr/>
            <p:nvPr/>
          </p:nvSpPr>
          <p:spPr>
            <a:xfrm>
              <a:off x="6645071" y="1795417"/>
              <a:ext cx="1308248" cy="724239"/>
            </a:xfrm>
            <a:prstGeom prst="roundRect">
              <a:avLst/>
            </a:prstGeom>
            <a:ln>
              <a:prstDash val="dash"/>
            </a:ln>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1200" b="1" dirty="0" smtClean="0">
                  <a:latin typeface="Arial Narrow"/>
                  <a:cs typeface="Arial Narrow"/>
                </a:rPr>
                <a:t>BTPSI’s</a:t>
              </a:r>
            </a:p>
            <a:p>
              <a:pPr algn="ctr"/>
              <a:r>
                <a:rPr lang="en-US" sz="1200" b="1" dirty="0" smtClean="0">
                  <a:latin typeface="Arial Narrow"/>
                  <a:cs typeface="Arial Narrow"/>
                </a:rPr>
                <a:t>Collateral Account</a:t>
              </a:r>
              <a:endParaRPr lang="en-US" sz="1200" b="1" dirty="0">
                <a:latin typeface="Arial Narrow"/>
                <a:cs typeface="Arial Narrow"/>
              </a:endParaRPr>
            </a:p>
          </p:txBody>
        </p:sp>
        <p:cxnSp>
          <p:nvCxnSpPr>
            <p:cNvPr id="25" name="Straight Arrow Connector 24"/>
            <p:cNvCxnSpPr>
              <a:stCxn id="16" idx="0"/>
              <a:endCxn id="23" idx="3"/>
            </p:cNvCxnSpPr>
            <p:nvPr/>
          </p:nvCxnSpPr>
          <p:spPr>
            <a:xfrm rot="16200000" flipV="1">
              <a:off x="5990202" y="1867614"/>
              <a:ext cx="1019458" cy="1611916"/>
            </a:xfrm>
            <a:prstGeom prst="straightConnector1">
              <a:avLst/>
            </a:prstGeom>
            <a:ln w="9525">
              <a:solidFill>
                <a:schemeClr val="accent5"/>
              </a:solidFill>
              <a:prstDash val="sysDash"/>
              <a:tailEnd type="triangle"/>
            </a:ln>
            <a:effectLst/>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a:stCxn id="15" idx="0"/>
              <a:endCxn id="24" idx="1"/>
            </p:cNvCxnSpPr>
            <p:nvPr/>
          </p:nvCxnSpPr>
          <p:spPr>
            <a:xfrm rot="5400000" flipH="1" flipV="1">
              <a:off x="5329578" y="1867808"/>
              <a:ext cx="1025764" cy="1605222"/>
            </a:xfrm>
            <a:prstGeom prst="straightConnector1">
              <a:avLst/>
            </a:prstGeom>
            <a:ln w="9525">
              <a:solidFill>
                <a:schemeClr val="accent5"/>
              </a:solidFill>
              <a:prstDash val="sysDash"/>
              <a:tailEnd type="triangle"/>
            </a:ln>
            <a:effectLst/>
          </p:spPr>
          <p:style>
            <a:lnRef idx="2">
              <a:schemeClr val="accent1"/>
            </a:lnRef>
            <a:fillRef idx="0">
              <a:schemeClr val="accent1"/>
            </a:fillRef>
            <a:effectRef idx="1">
              <a:schemeClr val="accent1"/>
            </a:effectRef>
            <a:fontRef idx="minor">
              <a:schemeClr val="tx1"/>
            </a:fontRef>
          </p:style>
        </p:cxnSp>
        <p:sp>
          <p:nvSpPr>
            <p:cNvPr id="27" name="TextBox 26"/>
            <p:cNvSpPr txBox="1"/>
            <p:nvPr/>
          </p:nvSpPr>
          <p:spPr>
            <a:xfrm rot="1952894">
              <a:off x="6071264" y="2747924"/>
              <a:ext cx="1162999" cy="230832"/>
            </a:xfrm>
            <a:prstGeom prst="rect">
              <a:avLst/>
            </a:prstGeom>
            <a:noFill/>
          </p:spPr>
          <p:txBody>
            <a:bodyPr wrap="none" rtlCol="0">
              <a:spAutoFit/>
            </a:bodyPr>
            <a:lstStyle/>
            <a:p>
              <a:r>
                <a:rPr lang="en-US" sz="900" b="1" dirty="0" smtClean="0">
                  <a:solidFill>
                    <a:schemeClr val="accent5"/>
                  </a:solidFill>
                  <a:latin typeface="Arial Narrow"/>
                  <a:cs typeface="Arial Narrow"/>
                </a:rPr>
                <a:t>Reinsurer’s Collateral</a:t>
              </a:r>
              <a:endParaRPr lang="en-US" sz="900" b="1" dirty="0">
                <a:solidFill>
                  <a:schemeClr val="accent5"/>
                </a:solidFill>
                <a:latin typeface="Arial Narrow"/>
                <a:cs typeface="Arial Narrow"/>
              </a:endParaRPr>
            </a:p>
          </p:txBody>
        </p:sp>
        <p:sp>
          <p:nvSpPr>
            <p:cNvPr id="28" name="TextBox 27"/>
            <p:cNvSpPr txBox="1"/>
            <p:nvPr/>
          </p:nvSpPr>
          <p:spPr>
            <a:xfrm rot="19584921">
              <a:off x="5230280" y="2714937"/>
              <a:ext cx="996468" cy="230832"/>
            </a:xfrm>
            <a:prstGeom prst="rect">
              <a:avLst/>
            </a:prstGeom>
            <a:noFill/>
          </p:spPr>
          <p:txBody>
            <a:bodyPr wrap="none" rtlCol="0">
              <a:spAutoFit/>
            </a:bodyPr>
            <a:lstStyle/>
            <a:p>
              <a:r>
                <a:rPr lang="en-US" sz="900" b="1" dirty="0" smtClean="0">
                  <a:solidFill>
                    <a:schemeClr val="accent5"/>
                  </a:solidFill>
                  <a:latin typeface="Arial Narrow"/>
                  <a:cs typeface="Arial Narrow"/>
                </a:rPr>
                <a:t>BTPSI’s Collateral</a:t>
              </a:r>
              <a:endParaRPr lang="en-US" sz="900" b="1" dirty="0">
                <a:solidFill>
                  <a:schemeClr val="accent5"/>
                </a:solidFill>
                <a:latin typeface="Arial Narrow"/>
                <a:cs typeface="Arial Narrow"/>
              </a:endParaRPr>
            </a:p>
          </p:txBody>
        </p:sp>
        <p:cxnSp>
          <p:nvCxnSpPr>
            <p:cNvPr id="29" name="Straight Arrow Connector 28"/>
            <p:cNvCxnSpPr/>
            <p:nvPr/>
          </p:nvCxnSpPr>
          <p:spPr>
            <a:xfrm rot="5400000">
              <a:off x="4428942" y="2839623"/>
              <a:ext cx="607834" cy="3750"/>
            </a:xfrm>
            <a:prstGeom prst="straightConnector1">
              <a:avLst/>
            </a:prstGeom>
            <a:ln w="9525">
              <a:solidFill>
                <a:schemeClr val="accent5"/>
              </a:solidFill>
              <a:prstDash val="sysDash"/>
              <a:tailEnd type="triangle"/>
            </a:ln>
            <a:effectLst/>
          </p:spPr>
          <p:style>
            <a:lnRef idx="2">
              <a:schemeClr val="accent1"/>
            </a:lnRef>
            <a:fillRef idx="0">
              <a:schemeClr val="accent1"/>
            </a:fillRef>
            <a:effectRef idx="1">
              <a:schemeClr val="accent1"/>
            </a:effectRef>
            <a:fontRef idx="minor">
              <a:schemeClr val="tx1"/>
            </a:fontRef>
          </p:style>
        </p:cxnSp>
        <p:cxnSp>
          <p:nvCxnSpPr>
            <p:cNvPr id="30" name="Straight Arrow Connector 29"/>
            <p:cNvCxnSpPr/>
            <p:nvPr/>
          </p:nvCxnSpPr>
          <p:spPr>
            <a:xfrm rot="16200000" flipH="1">
              <a:off x="7404996" y="2840703"/>
              <a:ext cx="607832" cy="1587"/>
            </a:xfrm>
            <a:prstGeom prst="straightConnector1">
              <a:avLst/>
            </a:prstGeom>
            <a:ln w="9525">
              <a:solidFill>
                <a:schemeClr val="accent5"/>
              </a:solidFill>
              <a:prstDash val="sysDash"/>
              <a:tailEnd type="triangle"/>
            </a:ln>
            <a:effectLst/>
          </p:spPr>
          <p:style>
            <a:lnRef idx="2">
              <a:schemeClr val="accent1"/>
            </a:lnRef>
            <a:fillRef idx="0">
              <a:schemeClr val="accent1"/>
            </a:fillRef>
            <a:effectRef idx="1">
              <a:schemeClr val="accent1"/>
            </a:effectRef>
            <a:fontRef idx="minor">
              <a:schemeClr val="tx1"/>
            </a:fontRef>
          </p:style>
        </p:cxnSp>
        <p:sp>
          <p:nvSpPr>
            <p:cNvPr id="31" name="TextBox 30"/>
            <p:cNvSpPr txBox="1"/>
            <p:nvPr/>
          </p:nvSpPr>
          <p:spPr>
            <a:xfrm>
              <a:off x="3923975" y="2613804"/>
              <a:ext cx="813043" cy="400110"/>
            </a:xfrm>
            <a:prstGeom prst="rect">
              <a:avLst/>
            </a:prstGeom>
            <a:noFill/>
          </p:spPr>
          <p:txBody>
            <a:bodyPr wrap="none" rtlCol="0">
              <a:spAutoFit/>
            </a:bodyPr>
            <a:lstStyle/>
            <a:p>
              <a:pPr algn="r"/>
              <a:r>
                <a:rPr lang="en-US" sz="1000" b="1" dirty="0" smtClean="0">
                  <a:solidFill>
                    <a:schemeClr val="accent5"/>
                  </a:solidFill>
                  <a:latin typeface="Arial Narrow"/>
                  <a:cs typeface="Arial Narrow"/>
                </a:rPr>
                <a:t>In Default </a:t>
              </a:r>
            </a:p>
            <a:p>
              <a:pPr algn="r"/>
              <a:r>
                <a:rPr lang="en-US" sz="1000" b="1" dirty="0" smtClean="0">
                  <a:solidFill>
                    <a:schemeClr val="accent5"/>
                  </a:solidFill>
                  <a:latin typeface="Arial Narrow"/>
                  <a:cs typeface="Arial Narrow"/>
                </a:rPr>
                <a:t>of Reinsurer</a:t>
              </a:r>
              <a:endParaRPr lang="en-US" sz="1000" b="1" dirty="0">
                <a:solidFill>
                  <a:schemeClr val="accent5"/>
                </a:solidFill>
                <a:latin typeface="Arial Narrow"/>
                <a:cs typeface="Arial Narrow"/>
              </a:endParaRPr>
            </a:p>
          </p:txBody>
        </p:sp>
        <p:sp>
          <p:nvSpPr>
            <p:cNvPr id="32" name="TextBox 31"/>
            <p:cNvSpPr txBox="1"/>
            <p:nvPr/>
          </p:nvSpPr>
          <p:spPr>
            <a:xfrm>
              <a:off x="7709706" y="2613804"/>
              <a:ext cx="1069524" cy="400110"/>
            </a:xfrm>
            <a:prstGeom prst="rect">
              <a:avLst/>
            </a:prstGeom>
            <a:noFill/>
          </p:spPr>
          <p:txBody>
            <a:bodyPr wrap="none" rtlCol="0">
              <a:spAutoFit/>
            </a:bodyPr>
            <a:lstStyle/>
            <a:p>
              <a:r>
                <a:rPr lang="en-US" sz="1000" b="1" dirty="0" smtClean="0">
                  <a:solidFill>
                    <a:schemeClr val="accent5"/>
                  </a:solidFill>
                  <a:latin typeface="Arial Narrow"/>
                  <a:cs typeface="Arial Narrow"/>
                </a:rPr>
                <a:t>In Default </a:t>
              </a:r>
            </a:p>
            <a:p>
              <a:r>
                <a:rPr lang="en-US" sz="1000" b="1" dirty="0" smtClean="0">
                  <a:solidFill>
                    <a:schemeClr val="accent5"/>
                  </a:solidFill>
                  <a:latin typeface="Arial Narrow"/>
                  <a:cs typeface="Arial Narrow"/>
                </a:rPr>
                <a:t>of BTPS or BTPSI</a:t>
              </a:r>
              <a:endParaRPr lang="en-US" sz="1000" b="1" dirty="0">
                <a:solidFill>
                  <a:schemeClr val="accent5"/>
                </a:solidFill>
                <a:latin typeface="Arial Narrow"/>
                <a:cs typeface="Arial Narrow"/>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bwMode="auto">
          <a:xfrm>
            <a:off x="209320" y="261600"/>
            <a:ext cx="8736376" cy="549247"/>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2400" b="1" kern="1200">
                <a:solidFill>
                  <a:srgbClr val="008FCB"/>
                </a:solidFill>
                <a:latin typeface="+mj-lt"/>
                <a:ea typeface="+mj-ea"/>
                <a:cs typeface="+mj-cs"/>
              </a:defRPr>
            </a:lvl1pPr>
            <a:lvl2pPr algn="ctr" rtl="0" fontAlgn="base">
              <a:spcBef>
                <a:spcPct val="0"/>
              </a:spcBef>
              <a:spcAft>
                <a:spcPct val="0"/>
              </a:spcAft>
              <a:defRPr sz="4400">
                <a:solidFill>
                  <a:schemeClr val="tx1"/>
                </a:solidFill>
                <a:latin typeface="Arial" charset="0"/>
              </a:defRPr>
            </a:lvl2pPr>
            <a:lvl3pPr algn="ctr" rtl="0" fontAlgn="base">
              <a:spcBef>
                <a:spcPct val="0"/>
              </a:spcBef>
              <a:spcAft>
                <a:spcPct val="0"/>
              </a:spcAft>
              <a:defRPr sz="4400">
                <a:solidFill>
                  <a:schemeClr val="tx1"/>
                </a:solidFill>
                <a:latin typeface="Arial" charset="0"/>
              </a:defRPr>
            </a:lvl3pPr>
            <a:lvl4pPr algn="ctr" rtl="0" fontAlgn="base">
              <a:spcBef>
                <a:spcPct val="0"/>
              </a:spcBef>
              <a:spcAft>
                <a:spcPct val="0"/>
              </a:spcAft>
              <a:defRPr sz="4400">
                <a:solidFill>
                  <a:schemeClr val="tx1"/>
                </a:solidFill>
                <a:latin typeface="Arial" charset="0"/>
              </a:defRPr>
            </a:lvl4pPr>
            <a:lvl5pPr algn="ctr" rtl="0" fontAlgn="base">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a:lstStyle>
          <a:p>
            <a:r>
              <a:rPr lang="en-US" sz="1900" dirty="0" smtClean="0">
                <a:solidFill>
                  <a:schemeClr val="bg2"/>
                </a:solidFill>
              </a:rPr>
              <a:t>A more recent wave of innovation has begun to help insurance companies in the UK, Netherlands and Canada manage their annuity risks.</a:t>
            </a:r>
            <a:endParaRPr lang="en-US" sz="1900" dirty="0">
              <a:solidFill>
                <a:schemeClr val="bg2"/>
              </a:solidFill>
            </a:endParaRPr>
          </a:p>
        </p:txBody>
      </p:sp>
      <p:sp>
        <p:nvSpPr>
          <p:cNvPr id="7" name="AutoShape 3"/>
          <p:cNvSpPr>
            <a:spLocks noChangeAspect="1" noChangeArrowheads="1" noTextEdit="1"/>
          </p:cNvSpPr>
          <p:nvPr/>
        </p:nvSpPr>
        <p:spPr bwMode="auto">
          <a:xfrm>
            <a:off x="-883441" y="1159071"/>
            <a:ext cx="10830030" cy="530220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5" name="Freeform 5"/>
          <p:cNvSpPr>
            <a:spLocks noEditPoints="1"/>
          </p:cNvSpPr>
          <p:nvPr/>
        </p:nvSpPr>
        <p:spPr bwMode="auto">
          <a:xfrm>
            <a:off x="-883441" y="1950641"/>
            <a:ext cx="1143170" cy="857377"/>
          </a:xfrm>
          <a:custGeom>
            <a:avLst/>
            <a:gdLst/>
            <a:ahLst/>
            <a:cxnLst>
              <a:cxn ang="0">
                <a:pos x="157" y="96"/>
              </a:cxn>
              <a:cxn ang="0">
                <a:pos x="134" y="16"/>
              </a:cxn>
              <a:cxn ang="0">
                <a:pos x="78" y="7"/>
              </a:cxn>
              <a:cxn ang="0">
                <a:pos x="57" y="1"/>
              </a:cxn>
              <a:cxn ang="0">
                <a:pos x="40" y="9"/>
              </a:cxn>
              <a:cxn ang="0">
                <a:pos x="6" y="27"/>
              </a:cxn>
              <a:cxn ang="0">
                <a:pos x="32" y="39"/>
              </a:cxn>
              <a:cxn ang="0">
                <a:pos x="29" y="42"/>
              </a:cxn>
              <a:cxn ang="0">
                <a:pos x="20" y="42"/>
              </a:cxn>
              <a:cxn ang="0">
                <a:pos x="9" y="53"/>
              </a:cxn>
              <a:cxn ang="0">
                <a:pos x="23" y="58"/>
              </a:cxn>
              <a:cxn ang="0">
                <a:pos x="36" y="64"/>
              </a:cxn>
              <a:cxn ang="0">
                <a:pos x="10" y="81"/>
              </a:cxn>
              <a:cxn ang="0">
                <a:pos x="15" y="87"/>
              </a:cxn>
              <a:cxn ang="0">
                <a:pos x="16" y="87"/>
              </a:cxn>
              <a:cxn ang="0">
                <a:pos x="27" y="91"/>
              </a:cxn>
              <a:cxn ang="0">
                <a:pos x="30" y="100"/>
              </a:cxn>
              <a:cxn ang="0">
                <a:pos x="39" y="102"/>
              </a:cxn>
              <a:cxn ang="0">
                <a:pos x="49" y="101"/>
              </a:cxn>
              <a:cxn ang="0">
                <a:pos x="51" y="112"/>
              </a:cxn>
              <a:cxn ang="0">
                <a:pos x="35" y="122"/>
              </a:cxn>
              <a:cxn ang="0">
                <a:pos x="27" y="128"/>
              </a:cxn>
              <a:cxn ang="0">
                <a:pos x="41" y="124"/>
              </a:cxn>
              <a:cxn ang="0">
                <a:pos x="48" y="120"/>
              </a:cxn>
              <a:cxn ang="0">
                <a:pos x="64" y="108"/>
              </a:cxn>
              <a:cxn ang="0">
                <a:pos x="68" y="100"/>
              </a:cxn>
              <a:cxn ang="0">
                <a:pos x="79" y="88"/>
              </a:cxn>
              <a:cxn ang="0">
                <a:pos x="82" y="89"/>
              </a:cxn>
              <a:cxn ang="0">
                <a:pos x="86" y="98"/>
              </a:cxn>
              <a:cxn ang="0">
                <a:pos x="96" y="94"/>
              </a:cxn>
              <a:cxn ang="0">
                <a:pos x="96" y="88"/>
              </a:cxn>
              <a:cxn ang="0">
                <a:pos x="101" y="86"/>
              </a:cxn>
              <a:cxn ang="0">
                <a:pos x="108" y="88"/>
              </a:cxn>
              <a:cxn ang="0">
                <a:pos x="132" y="93"/>
              </a:cxn>
              <a:cxn ang="0">
                <a:pos x="146" y="100"/>
              </a:cxn>
              <a:cxn ang="0">
                <a:pos x="157" y="102"/>
              </a:cxn>
              <a:cxn ang="0">
                <a:pos x="161" y="99"/>
              </a:cxn>
              <a:cxn ang="0">
                <a:pos x="170" y="108"/>
              </a:cxn>
              <a:cxn ang="0">
                <a:pos x="176" y="117"/>
              </a:cxn>
              <a:cxn ang="0">
                <a:pos x="184" y="127"/>
              </a:cxn>
              <a:cxn ang="0">
                <a:pos x="160" y="111"/>
              </a:cxn>
              <a:cxn ang="0">
                <a:pos x="157" y="108"/>
              </a:cxn>
              <a:cxn ang="0">
                <a:pos x="165" y="107"/>
              </a:cxn>
              <a:cxn ang="0">
                <a:pos x="160" y="113"/>
              </a:cxn>
              <a:cxn ang="0">
                <a:pos x="168" y="116"/>
              </a:cxn>
              <a:cxn ang="0">
                <a:pos x="173" y="116"/>
              </a:cxn>
              <a:cxn ang="0">
                <a:pos x="175" y="118"/>
              </a:cxn>
              <a:cxn ang="0">
                <a:pos x="178" y="129"/>
              </a:cxn>
              <a:cxn ang="0">
                <a:pos x="172" y="123"/>
              </a:cxn>
              <a:cxn ang="0">
                <a:pos x="175" y="121"/>
              </a:cxn>
              <a:cxn ang="0">
                <a:pos x="179" y="128"/>
              </a:cxn>
              <a:cxn ang="0">
                <a:pos x="181" y="129"/>
              </a:cxn>
              <a:cxn ang="0">
                <a:pos x="77" y="104"/>
              </a:cxn>
              <a:cxn ang="0">
                <a:pos x="79" y="106"/>
              </a:cxn>
              <a:cxn ang="0">
                <a:pos x="71" y="109"/>
              </a:cxn>
              <a:cxn ang="0">
                <a:pos x="70" y="115"/>
              </a:cxn>
              <a:cxn ang="0">
                <a:pos x="74" y="114"/>
              </a:cxn>
              <a:cxn ang="0">
                <a:pos x="36" y="128"/>
              </a:cxn>
              <a:cxn ang="0">
                <a:pos x="5" y="139"/>
              </a:cxn>
              <a:cxn ang="0">
                <a:pos x="11" y="136"/>
              </a:cxn>
              <a:cxn ang="0">
                <a:pos x="24" y="131"/>
              </a:cxn>
              <a:cxn ang="0">
                <a:pos x="10" y="94"/>
              </a:cxn>
            </a:cxnLst>
            <a:rect l="0" t="0" r="r" b="b"/>
            <a:pathLst>
              <a:path w="188" h="141">
                <a:moveTo>
                  <a:pt x="188" y="123"/>
                </a:moveTo>
                <a:cubicBezTo>
                  <a:pt x="188" y="123"/>
                  <a:pt x="188" y="122"/>
                  <a:pt x="188" y="122"/>
                </a:cubicBezTo>
                <a:cubicBezTo>
                  <a:pt x="188" y="122"/>
                  <a:pt x="187" y="121"/>
                  <a:pt x="186" y="121"/>
                </a:cubicBezTo>
                <a:cubicBezTo>
                  <a:pt x="186" y="121"/>
                  <a:pt x="185" y="120"/>
                  <a:pt x="185" y="120"/>
                </a:cubicBezTo>
                <a:cubicBezTo>
                  <a:pt x="184" y="120"/>
                  <a:pt x="183" y="120"/>
                  <a:pt x="183" y="119"/>
                </a:cubicBezTo>
                <a:cubicBezTo>
                  <a:pt x="182" y="119"/>
                  <a:pt x="180" y="118"/>
                  <a:pt x="179" y="118"/>
                </a:cubicBezTo>
                <a:cubicBezTo>
                  <a:pt x="179" y="118"/>
                  <a:pt x="179" y="118"/>
                  <a:pt x="179" y="118"/>
                </a:cubicBezTo>
                <a:cubicBezTo>
                  <a:pt x="179" y="117"/>
                  <a:pt x="177" y="116"/>
                  <a:pt x="177" y="115"/>
                </a:cubicBezTo>
                <a:cubicBezTo>
                  <a:pt x="176" y="115"/>
                  <a:pt x="177" y="114"/>
                  <a:pt x="177" y="114"/>
                </a:cubicBezTo>
                <a:cubicBezTo>
                  <a:pt x="177" y="114"/>
                  <a:pt x="176" y="112"/>
                  <a:pt x="175" y="111"/>
                </a:cubicBezTo>
                <a:cubicBezTo>
                  <a:pt x="175" y="111"/>
                  <a:pt x="172" y="107"/>
                  <a:pt x="172" y="107"/>
                </a:cubicBezTo>
                <a:cubicBezTo>
                  <a:pt x="172" y="106"/>
                  <a:pt x="171" y="105"/>
                  <a:pt x="171" y="105"/>
                </a:cubicBezTo>
                <a:cubicBezTo>
                  <a:pt x="171" y="105"/>
                  <a:pt x="170" y="104"/>
                  <a:pt x="169" y="103"/>
                </a:cubicBezTo>
                <a:cubicBezTo>
                  <a:pt x="168" y="103"/>
                  <a:pt x="167" y="102"/>
                  <a:pt x="167" y="101"/>
                </a:cubicBezTo>
                <a:cubicBezTo>
                  <a:pt x="166" y="100"/>
                  <a:pt x="165" y="100"/>
                  <a:pt x="165" y="100"/>
                </a:cubicBezTo>
                <a:cubicBezTo>
                  <a:pt x="165" y="99"/>
                  <a:pt x="164" y="99"/>
                  <a:pt x="163" y="99"/>
                </a:cubicBezTo>
                <a:cubicBezTo>
                  <a:pt x="163" y="98"/>
                  <a:pt x="162" y="97"/>
                  <a:pt x="161" y="96"/>
                </a:cubicBezTo>
                <a:cubicBezTo>
                  <a:pt x="161" y="95"/>
                  <a:pt x="160" y="96"/>
                  <a:pt x="160" y="96"/>
                </a:cubicBezTo>
                <a:cubicBezTo>
                  <a:pt x="159" y="96"/>
                  <a:pt x="159" y="96"/>
                  <a:pt x="158" y="96"/>
                </a:cubicBezTo>
                <a:cubicBezTo>
                  <a:pt x="158" y="96"/>
                  <a:pt x="157" y="96"/>
                  <a:pt x="157" y="96"/>
                </a:cubicBezTo>
                <a:cubicBezTo>
                  <a:pt x="157" y="96"/>
                  <a:pt x="157" y="96"/>
                  <a:pt x="157" y="97"/>
                </a:cubicBezTo>
                <a:cubicBezTo>
                  <a:pt x="157" y="97"/>
                  <a:pt x="157" y="97"/>
                  <a:pt x="157" y="98"/>
                </a:cubicBezTo>
                <a:cubicBezTo>
                  <a:pt x="156" y="98"/>
                  <a:pt x="156" y="97"/>
                  <a:pt x="156" y="98"/>
                </a:cubicBezTo>
                <a:cubicBezTo>
                  <a:pt x="156" y="98"/>
                  <a:pt x="156" y="98"/>
                  <a:pt x="156" y="99"/>
                </a:cubicBezTo>
                <a:cubicBezTo>
                  <a:pt x="156" y="100"/>
                  <a:pt x="155" y="100"/>
                  <a:pt x="154" y="100"/>
                </a:cubicBezTo>
                <a:cubicBezTo>
                  <a:pt x="154" y="100"/>
                  <a:pt x="152" y="101"/>
                  <a:pt x="151" y="101"/>
                </a:cubicBezTo>
                <a:cubicBezTo>
                  <a:pt x="151" y="101"/>
                  <a:pt x="151" y="101"/>
                  <a:pt x="151" y="101"/>
                </a:cubicBezTo>
                <a:cubicBezTo>
                  <a:pt x="151" y="101"/>
                  <a:pt x="151" y="101"/>
                  <a:pt x="151" y="101"/>
                </a:cubicBezTo>
                <a:cubicBezTo>
                  <a:pt x="151" y="101"/>
                  <a:pt x="151" y="100"/>
                  <a:pt x="151" y="100"/>
                </a:cubicBezTo>
                <a:cubicBezTo>
                  <a:pt x="151" y="100"/>
                  <a:pt x="150" y="99"/>
                  <a:pt x="150" y="99"/>
                </a:cubicBezTo>
                <a:cubicBezTo>
                  <a:pt x="150" y="99"/>
                  <a:pt x="144" y="94"/>
                  <a:pt x="143" y="93"/>
                </a:cubicBezTo>
                <a:cubicBezTo>
                  <a:pt x="143" y="93"/>
                  <a:pt x="143" y="93"/>
                  <a:pt x="143" y="92"/>
                </a:cubicBezTo>
                <a:cubicBezTo>
                  <a:pt x="143" y="92"/>
                  <a:pt x="143" y="91"/>
                  <a:pt x="143" y="91"/>
                </a:cubicBezTo>
                <a:cubicBezTo>
                  <a:pt x="143" y="91"/>
                  <a:pt x="143" y="91"/>
                  <a:pt x="143" y="91"/>
                </a:cubicBezTo>
                <a:cubicBezTo>
                  <a:pt x="142" y="91"/>
                  <a:pt x="142" y="91"/>
                  <a:pt x="141" y="91"/>
                </a:cubicBezTo>
                <a:cubicBezTo>
                  <a:pt x="140" y="91"/>
                  <a:pt x="139" y="92"/>
                  <a:pt x="139" y="92"/>
                </a:cubicBezTo>
                <a:cubicBezTo>
                  <a:pt x="139" y="92"/>
                  <a:pt x="138" y="92"/>
                  <a:pt x="138" y="92"/>
                </a:cubicBezTo>
                <a:cubicBezTo>
                  <a:pt x="138" y="92"/>
                  <a:pt x="135" y="91"/>
                  <a:pt x="134" y="91"/>
                </a:cubicBezTo>
                <a:cubicBezTo>
                  <a:pt x="134" y="91"/>
                  <a:pt x="134" y="90"/>
                  <a:pt x="134" y="90"/>
                </a:cubicBezTo>
                <a:cubicBezTo>
                  <a:pt x="134" y="16"/>
                  <a:pt x="134" y="16"/>
                  <a:pt x="134" y="16"/>
                </a:cubicBezTo>
                <a:cubicBezTo>
                  <a:pt x="133" y="16"/>
                  <a:pt x="132" y="16"/>
                  <a:pt x="132" y="15"/>
                </a:cubicBezTo>
                <a:cubicBezTo>
                  <a:pt x="130" y="15"/>
                  <a:pt x="126" y="13"/>
                  <a:pt x="125" y="13"/>
                </a:cubicBezTo>
                <a:cubicBezTo>
                  <a:pt x="125" y="13"/>
                  <a:pt x="124" y="13"/>
                  <a:pt x="123" y="13"/>
                </a:cubicBezTo>
                <a:cubicBezTo>
                  <a:pt x="122" y="13"/>
                  <a:pt x="121" y="12"/>
                  <a:pt x="121" y="12"/>
                </a:cubicBezTo>
                <a:cubicBezTo>
                  <a:pt x="121" y="12"/>
                  <a:pt x="119" y="12"/>
                  <a:pt x="119" y="13"/>
                </a:cubicBezTo>
                <a:cubicBezTo>
                  <a:pt x="118" y="13"/>
                  <a:pt x="118" y="13"/>
                  <a:pt x="118" y="13"/>
                </a:cubicBezTo>
                <a:cubicBezTo>
                  <a:pt x="118" y="13"/>
                  <a:pt x="116" y="13"/>
                  <a:pt x="116" y="13"/>
                </a:cubicBezTo>
                <a:cubicBezTo>
                  <a:pt x="115" y="13"/>
                  <a:pt x="113" y="13"/>
                  <a:pt x="112" y="13"/>
                </a:cubicBezTo>
                <a:cubicBezTo>
                  <a:pt x="112" y="13"/>
                  <a:pt x="110" y="11"/>
                  <a:pt x="109" y="11"/>
                </a:cubicBezTo>
                <a:cubicBezTo>
                  <a:pt x="108" y="11"/>
                  <a:pt x="105" y="11"/>
                  <a:pt x="105" y="11"/>
                </a:cubicBezTo>
                <a:cubicBezTo>
                  <a:pt x="104" y="11"/>
                  <a:pt x="99" y="11"/>
                  <a:pt x="98" y="10"/>
                </a:cubicBezTo>
                <a:cubicBezTo>
                  <a:pt x="97" y="10"/>
                  <a:pt x="89" y="9"/>
                  <a:pt x="88" y="9"/>
                </a:cubicBezTo>
                <a:cubicBezTo>
                  <a:pt x="87" y="9"/>
                  <a:pt x="86" y="9"/>
                  <a:pt x="85" y="9"/>
                </a:cubicBezTo>
                <a:cubicBezTo>
                  <a:pt x="85" y="9"/>
                  <a:pt x="83" y="9"/>
                  <a:pt x="83" y="9"/>
                </a:cubicBezTo>
                <a:cubicBezTo>
                  <a:pt x="83" y="9"/>
                  <a:pt x="83" y="10"/>
                  <a:pt x="83" y="10"/>
                </a:cubicBezTo>
                <a:cubicBezTo>
                  <a:pt x="82" y="9"/>
                  <a:pt x="80" y="9"/>
                  <a:pt x="80" y="8"/>
                </a:cubicBezTo>
                <a:cubicBezTo>
                  <a:pt x="80" y="8"/>
                  <a:pt x="80" y="8"/>
                  <a:pt x="80" y="8"/>
                </a:cubicBezTo>
                <a:cubicBezTo>
                  <a:pt x="80" y="8"/>
                  <a:pt x="77" y="8"/>
                  <a:pt x="77" y="8"/>
                </a:cubicBezTo>
                <a:cubicBezTo>
                  <a:pt x="77" y="8"/>
                  <a:pt x="76" y="8"/>
                  <a:pt x="77" y="8"/>
                </a:cubicBezTo>
                <a:cubicBezTo>
                  <a:pt x="79" y="8"/>
                  <a:pt x="79" y="8"/>
                  <a:pt x="78" y="7"/>
                </a:cubicBezTo>
                <a:cubicBezTo>
                  <a:pt x="77" y="7"/>
                  <a:pt x="76" y="7"/>
                  <a:pt x="77" y="7"/>
                </a:cubicBezTo>
                <a:cubicBezTo>
                  <a:pt x="78" y="6"/>
                  <a:pt x="78" y="5"/>
                  <a:pt x="78" y="5"/>
                </a:cubicBezTo>
                <a:cubicBezTo>
                  <a:pt x="77" y="5"/>
                  <a:pt x="71" y="5"/>
                  <a:pt x="71" y="5"/>
                </a:cubicBezTo>
                <a:cubicBezTo>
                  <a:pt x="71" y="5"/>
                  <a:pt x="70" y="5"/>
                  <a:pt x="69" y="5"/>
                </a:cubicBezTo>
                <a:cubicBezTo>
                  <a:pt x="69" y="6"/>
                  <a:pt x="68" y="6"/>
                  <a:pt x="67" y="6"/>
                </a:cubicBezTo>
                <a:cubicBezTo>
                  <a:pt x="67" y="5"/>
                  <a:pt x="66" y="5"/>
                  <a:pt x="66" y="4"/>
                </a:cubicBezTo>
                <a:cubicBezTo>
                  <a:pt x="66" y="4"/>
                  <a:pt x="66" y="3"/>
                  <a:pt x="65" y="3"/>
                </a:cubicBezTo>
                <a:cubicBezTo>
                  <a:pt x="65" y="3"/>
                  <a:pt x="64" y="4"/>
                  <a:pt x="64" y="3"/>
                </a:cubicBezTo>
                <a:cubicBezTo>
                  <a:pt x="64" y="3"/>
                  <a:pt x="64" y="3"/>
                  <a:pt x="64" y="3"/>
                </a:cubicBezTo>
                <a:cubicBezTo>
                  <a:pt x="63" y="3"/>
                  <a:pt x="63" y="3"/>
                  <a:pt x="63" y="3"/>
                </a:cubicBezTo>
                <a:cubicBezTo>
                  <a:pt x="63" y="4"/>
                  <a:pt x="64" y="4"/>
                  <a:pt x="63" y="4"/>
                </a:cubicBezTo>
                <a:cubicBezTo>
                  <a:pt x="63" y="4"/>
                  <a:pt x="62" y="4"/>
                  <a:pt x="62" y="5"/>
                </a:cubicBezTo>
                <a:cubicBezTo>
                  <a:pt x="62" y="5"/>
                  <a:pt x="61" y="6"/>
                  <a:pt x="61" y="6"/>
                </a:cubicBezTo>
                <a:cubicBezTo>
                  <a:pt x="60" y="6"/>
                  <a:pt x="60" y="5"/>
                  <a:pt x="60" y="6"/>
                </a:cubicBezTo>
                <a:cubicBezTo>
                  <a:pt x="60" y="6"/>
                  <a:pt x="60" y="6"/>
                  <a:pt x="60" y="6"/>
                </a:cubicBezTo>
                <a:cubicBezTo>
                  <a:pt x="59" y="5"/>
                  <a:pt x="59" y="4"/>
                  <a:pt x="60" y="4"/>
                </a:cubicBezTo>
                <a:cubicBezTo>
                  <a:pt x="61" y="4"/>
                  <a:pt x="62" y="3"/>
                  <a:pt x="61" y="3"/>
                </a:cubicBezTo>
                <a:cubicBezTo>
                  <a:pt x="61" y="3"/>
                  <a:pt x="62" y="3"/>
                  <a:pt x="61" y="3"/>
                </a:cubicBezTo>
                <a:cubicBezTo>
                  <a:pt x="60" y="3"/>
                  <a:pt x="57" y="2"/>
                  <a:pt x="57" y="1"/>
                </a:cubicBezTo>
                <a:cubicBezTo>
                  <a:pt x="57" y="0"/>
                  <a:pt x="57" y="1"/>
                  <a:pt x="57" y="1"/>
                </a:cubicBezTo>
                <a:cubicBezTo>
                  <a:pt x="58" y="1"/>
                  <a:pt x="58" y="0"/>
                  <a:pt x="57" y="0"/>
                </a:cubicBezTo>
                <a:cubicBezTo>
                  <a:pt x="57" y="0"/>
                  <a:pt x="56" y="1"/>
                  <a:pt x="56" y="1"/>
                </a:cubicBezTo>
                <a:cubicBezTo>
                  <a:pt x="56" y="1"/>
                  <a:pt x="51" y="6"/>
                  <a:pt x="49" y="5"/>
                </a:cubicBezTo>
                <a:cubicBezTo>
                  <a:pt x="47" y="5"/>
                  <a:pt x="48" y="5"/>
                  <a:pt x="48" y="6"/>
                </a:cubicBezTo>
                <a:cubicBezTo>
                  <a:pt x="47" y="6"/>
                  <a:pt x="47" y="6"/>
                  <a:pt x="46" y="6"/>
                </a:cubicBezTo>
                <a:cubicBezTo>
                  <a:pt x="46" y="6"/>
                  <a:pt x="44" y="6"/>
                  <a:pt x="44" y="6"/>
                </a:cubicBezTo>
                <a:cubicBezTo>
                  <a:pt x="43" y="6"/>
                  <a:pt x="42" y="6"/>
                  <a:pt x="43" y="6"/>
                </a:cubicBezTo>
                <a:cubicBezTo>
                  <a:pt x="43" y="6"/>
                  <a:pt x="44" y="5"/>
                  <a:pt x="43" y="5"/>
                </a:cubicBezTo>
                <a:cubicBezTo>
                  <a:pt x="42" y="5"/>
                  <a:pt x="42" y="5"/>
                  <a:pt x="42" y="5"/>
                </a:cubicBezTo>
                <a:cubicBezTo>
                  <a:pt x="42" y="6"/>
                  <a:pt x="41" y="6"/>
                  <a:pt x="41" y="6"/>
                </a:cubicBezTo>
                <a:cubicBezTo>
                  <a:pt x="40" y="7"/>
                  <a:pt x="39" y="7"/>
                  <a:pt x="40" y="7"/>
                </a:cubicBezTo>
                <a:cubicBezTo>
                  <a:pt x="40" y="7"/>
                  <a:pt x="40" y="7"/>
                  <a:pt x="41" y="8"/>
                </a:cubicBezTo>
                <a:cubicBezTo>
                  <a:pt x="41" y="8"/>
                  <a:pt x="41" y="8"/>
                  <a:pt x="41" y="8"/>
                </a:cubicBezTo>
                <a:cubicBezTo>
                  <a:pt x="42" y="8"/>
                  <a:pt x="42" y="8"/>
                  <a:pt x="42" y="9"/>
                </a:cubicBezTo>
                <a:cubicBezTo>
                  <a:pt x="41" y="9"/>
                  <a:pt x="41" y="8"/>
                  <a:pt x="41" y="9"/>
                </a:cubicBezTo>
                <a:cubicBezTo>
                  <a:pt x="40" y="10"/>
                  <a:pt x="40" y="10"/>
                  <a:pt x="41" y="10"/>
                </a:cubicBezTo>
                <a:cubicBezTo>
                  <a:pt x="41" y="11"/>
                  <a:pt x="41" y="11"/>
                  <a:pt x="40" y="11"/>
                </a:cubicBezTo>
                <a:cubicBezTo>
                  <a:pt x="40" y="10"/>
                  <a:pt x="40" y="10"/>
                  <a:pt x="40" y="10"/>
                </a:cubicBezTo>
                <a:cubicBezTo>
                  <a:pt x="39" y="10"/>
                  <a:pt x="39" y="10"/>
                  <a:pt x="40" y="9"/>
                </a:cubicBezTo>
                <a:cubicBezTo>
                  <a:pt x="40" y="9"/>
                  <a:pt x="40" y="9"/>
                  <a:pt x="40" y="9"/>
                </a:cubicBezTo>
                <a:cubicBezTo>
                  <a:pt x="39" y="9"/>
                  <a:pt x="38" y="9"/>
                  <a:pt x="39" y="8"/>
                </a:cubicBezTo>
                <a:cubicBezTo>
                  <a:pt x="40" y="8"/>
                  <a:pt x="40" y="8"/>
                  <a:pt x="40" y="8"/>
                </a:cubicBezTo>
                <a:cubicBezTo>
                  <a:pt x="39" y="8"/>
                  <a:pt x="39" y="8"/>
                  <a:pt x="39" y="8"/>
                </a:cubicBezTo>
                <a:cubicBezTo>
                  <a:pt x="38" y="8"/>
                  <a:pt x="38" y="8"/>
                  <a:pt x="38" y="9"/>
                </a:cubicBezTo>
                <a:cubicBezTo>
                  <a:pt x="37" y="9"/>
                  <a:pt x="37" y="9"/>
                  <a:pt x="36" y="9"/>
                </a:cubicBezTo>
                <a:cubicBezTo>
                  <a:pt x="36" y="9"/>
                  <a:pt x="35" y="10"/>
                  <a:pt x="34" y="11"/>
                </a:cubicBezTo>
                <a:cubicBezTo>
                  <a:pt x="32" y="11"/>
                  <a:pt x="32" y="11"/>
                  <a:pt x="31" y="11"/>
                </a:cubicBezTo>
                <a:cubicBezTo>
                  <a:pt x="31" y="11"/>
                  <a:pt x="31" y="11"/>
                  <a:pt x="30" y="11"/>
                </a:cubicBezTo>
                <a:cubicBezTo>
                  <a:pt x="30" y="12"/>
                  <a:pt x="30" y="11"/>
                  <a:pt x="30" y="11"/>
                </a:cubicBezTo>
                <a:cubicBezTo>
                  <a:pt x="31" y="11"/>
                  <a:pt x="30" y="11"/>
                  <a:pt x="31" y="11"/>
                </a:cubicBezTo>
                <a:cubicBezTo>
                  <a:pt x="31" y="11"/>
                  <a:pt x="31" y="10"/>
                  <a:pt x="31" y="10"/>
                </a:cubicBezTo>
                <a:cubicBezTo>
                  <a:pt x="30" y="10"/>
                  <a:pt x="30" y="10"/>
                  <a:pt x="29" y="11"/>
                </a:cubicBezTo>
                <a:cubicBezTo>
                  <a:pt x="29" y="11"/>
                  <a:pt x="27" y="13"/>
                  <a:pt x="27" y="13"/>
                </a:cubicBezTo>
                <a:cubicBezTo>
                  <a:pt x="27" y="14"/>
                  <a:pt x="25" y="15"/>
                  <a:pt x="25" y="15"/>
                </a:cubicBezTo>
                <a:cubicBezTo>
                  <a:pt x="25" y="15"/>
                  <a:pt x="24" y="16"/>
                  <a:pt x="24" y="17"/>
                </a:cubicBezTo>
                <a:cubicBezTo>
                  <a:pt x="24" y="18"/>
                  <a:pt x="23" y="22"/>
                  <a:pt x="16" y="23"/>
                </a:cubicBezTo>
                <a:cubicBezTo>
                  <a:pt x="16" y="23"/>
                  <a:pt x="12" y="23"/>
                  <a:pt x="11" y="23"/>
                </a:cubicBezTo>
                <a:cubicBezTo>
                  <a:pt x="10" y="23"/>
                  <a:pt x="9" y="22"/>
                  <a:pt x="9" y="23"/>
                </a:cubicBezTo>
                <a:cubicBezTo>
                  <a:pt x="9" y="23"/>
                  <a:pt x="9" y="27"/>
                  <a:pt x="7" y="27"/>
                </a:cubicBezTo>
                <a:cubicBezTo>
                  <a:pt x="7" y="27"/>
                  <a:pt x="6" y="27"/>
                  <a:pt x="6" y="27"/>
                </a:cubicBezTo>
                <a:cubicBezTo>
                  <a:pt x="6" y="27"/>
                  <a:pt x="6" y="27"/>
                  <a:pt x="7" y="27"/>
                </a:cubicBezTo>
                <a:cubicBezTo>
                  <a:pt x="7" y="27"/>
                  <a:pt x="9" y="28"/>
                  <a:pt x="9" y="28"/>
                </a:cubicBezTo>
                <a:cubicBezTo>
                  <a:pt x="10" y="29"/>
                  <a:pt x="11" y="29"/>
                  <a:pt x="11" y="29"/>
                </a:cubicBezTo>
                <a:cubicBezTo>
                  <a:pt x="12" y="30"/>
                  <a:pt x="14" y="30"/>
                  <a:pt x="14" y="31"/>
                </a:cubicBezTo>
                <a:cubicBezTo>
                  <a:pt x="15" y="31"/>
                  <a:pt x="16" y="32"/>
                  <a:pt x="16" y="32"/>
                </a:cubicBezTo>
                <a:cubicBezTo>
                  <a:pt x="16" y="32"/>
                  <a:pt x="16" y="32"/>
                  <a:pt x="16" y="32"/>
                </a:cubicBezTo>
                <a:cubicBezTo>
                  <a:pt x="16" y="32"/>
                  <a:pt x="16" y="32"/>
                  <a:pt x="17" y="32"/>
                </a:cubicBezTo>
                <a:cubicBezTo>
                  <a:pt x="17" y="32"/>
                  <a:pt x="19" y="33"/>
                  <a:pt x="19" y="33"/>
                </a:cubicBezTo>
                <a:cubicBezTo>
                  <a:pt x="19" y="34"/>
                  <a:pt x="21" y="35"/>
                  <a:pt x="21" y="37"/>
                </a:cubicBezTo>
                <a:cubicBezTo>
                  <a:pt x="21" y="37"/>
                  <a:pt x="21" y="38"/>
                  <a:pt x="22" y="38"/>
                </a:cubicBezTo>
                <a:cubicBezTo>
                  <a:pt x="24" y="38"/>
                  <a:pt x="24" y="38"/>
                  <a:pt x="25" y="38"/>
                </a:cubicBezTo>
                <a:cubicBezTo>
                  <a:pt x="25" y="39"/>
                  <a:pt x="25" y="39"/>
                  <a:pt x="26" y="38"/>
                </a:cubicBezTo>
                <a:cubicBezTo>
                  <a:pt x="26" y="38"/>
                  <a:pt x="26" y="38"/>
                  <a:pt x="26" y="38"/>
                </a:cubicBezTo>
                <a:cubicBezTo>
                  <a:pt x="27" y="39"/>
                  <a:pt x="27" y="39"/>
                  <a:pt x="27" y="38"/>
                </a:cubicBezTo>
                <a:cubicBezTo>
                  <a:pt x="27" y="38"/>
                  <a:pt x="28" y="37"/>
                  <a:pt x="28" y="38"/>
                </a:cubicBezTo>
                <a:cubicBezTo>
                  <a:pt x="27" y="39"/>
                  <a:pt x="28" y="39"/>
                  <a:pt x="28" y="39"/>
                </a:cubicBezTo>
                <a:cubicBezTo>
                  <a:pt x="28" y="39"/>
                  <a:pt x="28" y="38"/>
                  <a:pt x="28" y="38"/>
                </a:cubicBezTo>
                <a:cubicBezTo>
                  <a:pt x="29" y="38"/>
                  <a:pt x="29" y="38"/>
                  <a:pt x="29" y="38"/>
                </a:cubicBezTo>
                <a:cubicBezTo>
                  <a:pt x="29" y="38"/>
                  <a:pt x="31" y="38"/>
                  <a:pt x="32" y="39"/>
                </a:cubicBezTo>
                <a:cubicBezTo>
                  <a:pt x="32" y="39"/>
                  <a:pt x="32" y="39"/>
                  <a:pt x="32" y="39"/>
                </a:cubicBezTo>
                <a:cubicBezTo>
                  <a:pt x="31" y="39"/>
                  <a:pt x="30" y="40"/>
                  <a:pt x="30" y="41"/>
                </a:cubicBezTo>
                <a:cubicBezTo>
                  <a:pt x="31" y="42"/>
                  <a:pt x="32" y="42"/>
                  <a:pt x="32" y="42"/>
                </a:cubicBezTo>
                <a:cubicBezTo>
                  <a:pt x="32" y="42"/>
                  <a:pt x="32" y="42"/>
                  <a:pt x="33" y="42"/>
                </a:cubicBezTo>
                <a:cubicBezTo>
                  <a:pt x="33" y="42"/>
                  <a:pt x="33" y="42"/>
                  <a:pt x="34" y="42"/>
                </a:cubicBezTo>
                <a:cubicBezTo>
                  <a:pt x="34" y="42"/>
                  <a:pt x="35" y="41"/>
                  <a:pt x="36" y="42"/>
                </a:cubicBezTo>
                <a:cubicBezTo>
                  <a:pt x="37" y="43"/>
                  <a:pt x="37" y="42"/>
                  <a:pt x="37" y="42"/>
                </a:cubicBezTo>
                <a:cubicBezTo>
                  <a:pt x="37" y="42"/>
                  <a:pt x="37" y="42"/>
                  <a:pt x="38" y="42"/>
                </a:cubicBezTo>
                <a:cubicBezTo>
                  <a:pt x="38" y="42"/>
                  <a:pt x="38" y="42"/>
                  <a:pt x="38" y="42"/>
                </a:cubicBezTo>
                <a:cubicBezTo>
                  <a:pt x="38" y="41"/>
                  <a:pt x="38" y="42"/>
                  <a:pt x="38" y="42"/>
                </a:cubicBezTo>
                <a:cubicBezTo>
                  <a:pt x="39" y="42"/>
                  <a:pt x="39" y="44"/>
                  <a:pt x="38" y="44"/>
                </a:cubicBezTo>
                <a:cubicBezTo>
                  <a:pt x="37" y="44"/>
                  <a:pt x="36" y="43"/>
                  <a:pt x="35" y="43"/>
                </a:cubicBezTo>
                <a:cubicBezTo>
                  <a:pt x="34" y="43"/>
                  <a:pt x="33" y="42"/>
                  <a:pt x="33" y="43"/>
                </a:cubicBezTo>
                <a:cubicBezTo>
                  <a:pt x="32" y="43"/>
                  <a:pt x="32" y="43"/>
                  <a:pt x="32" y="42"/>
                </a:cubicBezTo>
                <a:cubicBezTo>
                  <a:pt x="32" y="42"/>
                  <a:pt x="32" y="42"/>
                  <a:pt x="31" y="42"/>
                </a:cubicBezTo>
                <a:cubicBezTo>
                  <a:pt x="31" y="42"/>
                  <a:pt x="29" y="42"/>
                  <a:pt x="30" y="41"/>
                </a:cubicBezTo>
                <a:cubicBezTo>
                  <a:pt x="30" y="41"/>
                  <a:pt x="30" y="41"/>
                  <a:pt x="29" y="40"/>
                </a:cubicBezTo>
                <a:cubicBezTo>
                  <a:pt x="29" y="40"/>
                  <a:pt x="29" y="40"/>
                  <a:pt x="28" y="40"/>
                </a:cubicBezTo>
                <a:cubicBezTo>
                  <a:pt x="28" y="39"/>
                  <a:pt x="28" y="39"/>
                  <a:pt x="27" y="39"/>
                </a:cubicBezTo>
                <a:cubicBezTo>
                  <a:pt x="27" y="40"/>
                  <a:pt x="27" y="41"/>
                  <a:pt x="28" y="41"/>
                </a:cubicBezTo>
                <a:cubicBezTo>
                  <a:pt x="29" y="41"/>
                  <a:pt x="29" y="41"/>
                  <a:pt x="29" y="42"/>
                </a:cubicBezTo>
                <a:cubicBezTo>
                  <a:pt x="30" y="42"/>
                  <a:pt x="30" y="42"/>
                  <a:pt x="30" y="42"/>
                </a:cubicBezTo>
                <a:cubicBezTo>
                  <a:pt x="30" y="43"/>
                  <a:pt x="31" y="43"/>
                  <a:pt x="30" y="44"/>
                </a:cubicBezTo>
                <a:cubicBezTo>
                  <a:pt x="30" y="44"/>
                  <a:pt x="30" y="44"/>
                  <a:pt x="30" y="45"/>
                </a:cubicBezTo>
                <a:cubicBezTo>
                  <a:pt x="30" y="45"/>
                  <a:pt x="30" y="44"/>
                  <a:pt x="31" y="44"/>
                </a:cubicBezTo>
                <a:cubicBezTo>
                  <a:pt x="31" y="44"/>
                  <a:pt x="31" y="43"/>
                  <a:pt x="32" y="44"/>
                </a:cubicBezTo>
                <a:cubicBezTo>
                  <a:pt x="34" y="44"/>
                  <a:pt x="35" y="44"/>
                  <a:pt x="35" y="45"/>
                </a:cubicBezTo>
                <a:cubicBezTo>
                  <a:pt x="35" y="46"/>
                  <a:pt x="34" y="46"/>
                  <a:pt x="34" y="45"/>
                </a:cubicBezTo>
                <a:cubicBezTo>
                  <a:pt x="34" y="45"/>
                  <a:pt x="34" y="45"/>
                  <a:pt x="34" y="45"/>
                </a:cubicBezTo>
                <a:cubicBezTo>
                  <a:pt x="33" y="45"/>
                  <a:pt x="32" y="45"/>
                  <a:pt x="31" y="46"/>
                </a:cubicBezTo>
                <a:cubicBezTo>
                  <a:pt x="30" y="47"/>
                  <a:pt x="31" y="46"/>
                  <a:pt x="31" y="47"/>
                </a:cubicBezTo>
                <a:cubicBezTo>
                  <a:pt x="30" y="47"/>
                  <a:pt x="31" y="47"/>
                  <a:pt x="31" y="47"/>
                </a:cubicBezTo>
                <a:cubicBezTo>
                  <a:pt x="30" y="47"/>
                  <a:pt x="30" y="47"/>
                  <a:pt x="29" y="47"/>
                </a:cubicBezTo>
                <a:cubicBezTo>
                  <a:pt x="29" y="47"/>
                  <a:pt x="27" y="47"/>
                  <a:pt x="27" y="47"/>
                </a:cubicBezTo>
                <a:cubicBezTo>
                  <a:pt x="26" y="47"/>
                  <a:pt x="26" y="47"/>
                  <a:pt x="26" y="47"/>
                </a:cubicBezTo>
                <a:cubicBezTo>
                  <a:pt x="26" y="47"/>
                  <a:pt x="23" y="46"/>
                  <a:pt x="22" y="46"/>
                </a:cubicBezTo>
                <a:cubicBezTo>
                  <a:pt x="21" y="46"/>
                  <a:pt x="20" y="46"/>
                  <a:pt x="20" y="45"/>
                </a:cubicBezTo>
                <a:cubicBezTo>
                  <a:pt x="20" y="45"/>
                  <a:pt x="19" y="45"/>
                  <a:pt x="20" y="45"/>
                </a:cubicBezTo>
                <a:cubicBezTo>
                  <a:pt x="20" y="45"/>
                  <a:pt x="20" y="45"/>
                  <a:pt x="21" y="44"/>
                </a:cubicBezTo>
                <a:cubicBezTo>
                  <a:pt x="21" y="44"/>
                  <a:pt x="20" y="44"/>
                  <a:pt x="21" y="43"/>
                </a:cubicBezTo>
                <a:cubicBezTo>
                  <a:pt x="21" y="43"/>
                  <a:pt x="21" y="42"/>
                  <a:pt x="20" y="42"/>
                </a:cubicBezTo>
                <a:cubicBezTo>
                  <a:pt x="20" y="42"/>
                  <a:pt x="17" y="43"/>
                  <a:pt x="17" y="42"/>
                </a:cubicBezTo>
                <a:cubicBezTo>
                  <a:pt x="16" y="42"/>
                  <a:pt x="16" y="42"/>
                  <a:pt x="16" y="43"/>
                </a:cubicBezTo>
                <a:cubicBezTo>
                  <a:pt x="15" y="43"/>
                  <a:pt x="15" y="44"/>
                  <a:pt x="15" y="44"/>
                </a:cubicBezTo>
                <a:cubicBezTo>
                  <a:pt x="14" y="43"/>
                  <a:pt x="13" y="43"/>
                  <a:pt x="12" y="44"/>
                </a:cubicBezTo>
                <a:cubicBezTo>
                  <a:pt x="11" y="45"/>
                  <a:pt x="10" y="45"/>
                  <a:pt x="11" y="45"/>
                </a:cubicBezTo>
                <a:cubicBezTo>
                  <a:pt x="12" y="46"/>
                  <a:pt x="13" y="46"/>
                  <a:pt x="12" y="46"/>
                </a:cubicBezTo>
                <a:cubicBezTo>
                  <a:pt x="11" y="46"/>
                  <a:pt x="10" y="46"/>
                  <a:pt x="9" y="46"/>
                </a:cubicBezTo>
                <a:cubicBezTo>
                  <a:pt x="9" y="46"/>
                  <a:pt x="9" y="45"/>
                  <a:pt x="8" y="46"/>
                </a:cubicBezTo>
                <a:cubicBezTo>
                  <a:pt x="8" y="46"/>
                  <a:pt x="7" y="46"/>
                  <a:pt x="6" y="47"/>
                </a:cubicBezTo>
                <a:cubicBezTo>
                  <a:pt x="5" y="48"/>
                  <a:pt x="6" y="46"/>
                  <a:pt x="5" y="48"/>
                </a:cubicBezTo>
                <a:cubicBezTo>
                  <a:pt x="5" y="49"/>
                  <a:pt x="4" y="48"/>
                  <a:pt x="4" y="48"/>
                </a:cubicBezTo>
                <a:cubicBezTo>
                  <a:pt x="4" y="48"/>
                  <a:pt x="3" y="48"/>
                  <a:pt x="2" y="49"/>
                </a:cubicBezTo>
                <a:cubicBezTo>
                  <a:pt x="2" y="50"/>
                  <a:pt x="2" y="49"/>
                  <a:pt x="2" y="49"/>
                </a:cubicBezTo>
                <a:cubicBezTo>
                  <a:pt x="1" y="49"/>
                  <a:pt x="1" y="50"/>
                  <a:pt x="0" y="50"/>
                </a:cubicBezTo>
                <a:cubicBezTo>
                  <a:pt x="0" y="50"/>
                  <a:pt x="0" y="50"/>
                  <a:pt x="0" y="50"/>
                </a:cubicBezTo>
                <a:cubicBezTo>
                  <a:pt x="1" y="51"/>
                  <a:pt x="2" y="51"/>
                  <a:pt x="4" y="52"/>
                </a:cubicBezTo>
                <a:cubicBezTo>
                  <a:pt x="5" y="52"/>
                  <a:pt x="5" y="52"/>
                  <a:pt x="5" y="52"/>
                </a:cubicBezTo>
                <a:cubicBezTo>
                  <a:pt x="5" y="52"/>
                  <a:pt x="6" y="52"/>
                  <a:pt x="6" y="52"/>
                </a:cubicBezTo>
                <a:cubicBezTo>
                  <a:pt x="6" y="52"/>
                  <a:pt x="7" y="52"/>
                  <a:pt x="8" y="52"/>
                </a:cubicBezTo>
                <a:cubicBezTo>
                  <a:pt x="8" y="53"/>
                  <a:pt x="9" y="53"/>
                  <a:pt x="9" y="53"/>
                </a:cubicBezTo>
                <a:cubicBezTo>
                  <a:pt x="9" y="53"/>
                  <a:pt x="10" y="53"/>
                  <a:pt x="9" y="53"/>
                </a:cubicBezTo>
                <a:cubicBezTo>
                  <a:pt x="8" y="53"/>
                  <a:pt x="8" y="53"/>
                  <a:pt x="8" y="53"/>
                </a:cubicBezTo>
                <a:cubicBezTo>
                  <a:pt x="8" y="54"/>
                  <a:pt x="7" y="54"/>
                  <a:pt x="6" y="54"/>
                </a:cubicBezTo>
                <a:cubicBezTo>
                  <a:pt x="6" y="54"/>
                  <a:pt x="5" y="54"/>
                  <a:pt x="6" y="54"/>
                </a:cubicBezTo>
                <a:cubicBezTo>
                  <a:pt x="7" y="55"/>
                  <a:pt x="7" y="55"/>
                  <a:pt x="7" y="55"/>
                </a:cubicBezTo>
                <a:cubicBezTo>
                  <a:pt x="8" y="56"/>
                  <a:pt x="8" y="56"/>
                  <a:pt x="8" y="56"/>
                </a:cubicBezTo>
                <a:cubicBezTo>
                  <a:pt x="8" y="57"/>
                  <a:pt x="7" y="57"/>
                  <a:pt x="9" y="58"/>
                </a:cubicBezTo>
                <a:cubicBezTo>
                  <a:pt x="10" y="59"/>
                  <a:pt x="10" y="59"/>
                  <a:pt x="11" y="59"/>
                </a:cubicBezTo>
                <a:cubicBezTo>
                  <a:pt x="11" y="59"/>
                  <a:pt x="12" y="59"/>
                  <a:pt x="13" y="59"/>
                </a:cubicBezTo>
                <a:cubicBezTo>
                  <a:pt x="14" y="59"/>
                  <a:pt x="15" y="60"/>
                  <a:pt x="16" y="59"/>
                </a:cubicBezTo>
                <a:cubicBezTo>
                  <a:pt x="16" y="59"/>
                  <a:pt x="16" y="59"/>
                  <a:pt x="15" y="59"/>
                </a:cubicBezTo>
                <a:cubicBezTo>
                  <a:pt x="15" y="59"/>
                  <a:pt x="15" y="59"/>
                  <a:pt x="16" y="59"/>
                </a:cubicBezTo>
                <a:cubicBezTo>
                  <a:pt x="16" y="59"/>
                  <a:pt x="16" y="59"/>
                  <a:pt x="17" y="59"/>
                </a:cubicBezTo>
                <a:cubicBezTo>
                  <a:pt x="17" y="59"/>
                  <a:pt x="17" y="59"/>
                  <a:pt x="18" y="58"/>
                </a:cubicBezTo>
                <a:cubicBezTo>
                  <a:pt x="18" y="58"/>
                  <a:pt x="19" y="58"/>
                  <a:pt x="19" y="58"/>
                </a:cubicBezTo>
                <a:cubicBezTo>
                  <a:pt x="19" y="59"/>
                  <a:pt x="20" y="58"/>
                  <a:pt x="21" y="58"/>
                </a:cubicBezTo>
                <a:cubicBezTo>
                  <a:pt x="21" y="58"/>
                  <a:pt x="23" y="59"/>
                  <a:pt x="23" y="59"/>
                </a:cubicBezTo>
                <a:cubicBezTo>
                  <a:pt x="24" y="60"/>
                  <a:pt x="24" y="60"/>
                  <a:pt x="24" y="59"/>
                </a:cubicBezTo>
                <a:cubicBezTo>
                  <a:pt x="24" y="59"/>
                  <a:pt x="25" y="59"/>
                  <a:pt x="24" y="59"/>
                </a:cubicBezTo>
                <a:cubicBezTo>
                  <a:pt x="24" y="59"/>
                  <a:pt x="23" y="59"/>
                  <a:pt x="23" y="58"/>
                </a:cubicBezTo>
                <a:cubicBezTo>
                  <a:pt x="23" y="58"/>
                  <a:pt x="23" y="58"/>
                  <a:pt x="23" y="58"/>
                </a:cubicBezTo>
                <a:cubicBezTo>
                  <a:pt x="24" y="58"/>
                  <a:pt x="24" y="58"/>
                  <a:pt x="25" y="58"/>
                </a:cubicBezTo>
                <a:cubicBezTo>
                  <a:pt x="25" y="59"/>
                  <a:pt x="26" y="59"/>
                  <a:pt x="26" y="60"/>
                </a:cubicBezTo>
                <a:cubicBezTo>
                  <a:pt x="26" y="60"/>
                  <a:pt x="26" y="60"/>
                  <a:pt x="26" y="60"/>
                </a:cubicBezTo>
                <a:cubicBezTo>
                  <a:pt x="27" y="60"/>
                  <a:pt x="27" y="59"/>
                  <a:pt x="27" y="59"/>
                </a:cubicBezTo>
                <a:cubicBezTo>
                  <a:pt x="27" y="59"/>
                  <a:pt x="28" y="58"/>
                  <a:pt x="29" y="58"/>
                </a:cubicBezTo>
                <a:cubicBezTo>
                  <a:pt x="29" y="57"/>
                  <a:pt x="30" y="57"/>
                  <a:pt x="30" y="57"/>
                </a:cubicBezTo>
                <a:cubicBezTo>
                  <a:pt x="30" y="57"/>
                  <a:pt x="31" y="57"/>
                  <a:pt x="31" y="57"/>
                </a:cubicBezTo>
                <a:cubicBezTo>
                  <a:pt x="31" y="57"/>
                  <a:pt x="31" y="56"/>
                  <a:pt x="32" y="57"/>
                </a:cubicBezTo>
                <a:cubicBezTo>
                  <a:pt x="32" y="57"/>
                  <a:pt x="32" y="57"/>
                  <a:pt x="33" y="56"/>
                </a:cubicBezTo>
                <a:cubicBezTo>
                  <a:pt x="34" y="55"/>
                  <a:pt x="34" y="56"/>
                  <a:pt x="35" y="56"/>
                </a:cubicBezTo>
                <a:cubicBezTo>
                  <a:pt x="35" y="56"/>
                  <a:pt x="35" y="56"/>
                  <a:pt x="35" y="56"/>
                </a:cubicBezTo>
                <a:cubicBezTo>
                  <a:pt x="35" y="57"/>
                  <a:pt x="36" y="57"/>
                  <a:pt x="35" y="58"/>
                </a:cubicBezTo>
                <a:cubicBezTo>
                  <a:pt x="34" y="59"/>
                  <a:pt x="34" y="59"/>
                  <a:pt x="33" y="59"/>
                </a:cubicBezTo>
                <a:cubicBezTo>
                  <a:pt x="33" y="59"/>
                  <a:pt x="33" y="59"/>
                  <a:pt x="33" y="59"/>
                </a:cubicBezTo>
                <a:cubicBezTo>
                  <a:pt x="33" y="59"/>
                  <a:pt x="33" y="60"/>
                  <a:pt x="33" y="60"/>
                </a:cubicBezTo>
                <a:cubicBezTo>
                  <a:pt x="34" y="60"/>
                  <a:pt x="34" y="60"/>
                  <a:pt x="34" y="60"/>
                </a:cubicBezTo>
                <a:cubicBezTo>
                  <a:pt x="34" y="60"/>
                  <a:pt x="34" y="61"/>
                  <a:pt x="34" y="61"/>
                </a:cubicBezTo>
                <a:cubicBezTo>
                  <a:pt x="35" y="61"/>
                  <a:pt x="35" y="62"/>
                  <a:pt x="35" y="62"/>
                </a:cubicBezTo>
                <a:cubicBezTo>
                  <a:pt x="35" y="63"/>
                  <a:pt x="35" y="63"/>
                  <a:pt x="36" y="64"/>
                </a:cubicBezTo>
                <a:cubicBezTo>
                  <a:pt x="36" y="64"/>
                  <a:pt x="36" y="65"/>
                  <a:pt x="35" y="66"/>
                </a:cubicBezTo>
                <a:cubicBezTo>
                  <a:pt x="34" y="67"/>
                  <a:pt x="34" y="67"/>
                  <a:pt x="33" y="67"/>
                </a:cubicBezTo>
                <a:cubicBezTo>
                  <a:pt x="31" y="67"/>
                  <a:pt x="29" y="67"/>
                  <a:pt x="29" y="67"/>
                </a:cubicBezTo>
                <a:cubicBezTo>
                  <a:pt x="29" y="67"/>
                  <a:pt x="28" y="66"/>
                  <a:pt x="28" y="67"/>
                </a:cubicBezTo>
                <a:cubicBezTo>
                  <a:pt x="28" y="67"/>
                  <a:pt x="27" y="69"/>
                  <a:pt x="26" y="69"/>
                </a:cubicBezTo>
                <a:cubicBezTo>
                  <a:pt x="26" y="69"/>
                  <a:pt x="26" y="69"/>
                  <a:pt x="25" y="70"/>
                </a:cubicBezTo>
                <a:cubicBezTo>
                  <a:pt x="25" y="71"/>
                  <a:pt x="23" y="71"/>
                  <a:pt x="22" y="70"/>
                </a:cubicBezTo>
                <a:cubicBezTo>
                  <a:pt x="20" y="69"/>
                  <a:pt x="19" y="69"/>
                  <a:pt x="17" y="70"/>
                </a:cubicBezTo>
                <a:cubicBezTo>
                  <a:pt x="17" y="70"/>
                  <a:pt x="17" y="70"/>
                  <a:pt x="17" y="70"/>
                </a:cubicBezTo>
                <a:cubicBezTo>
                  <a:pt x="18" y="70"/>
                  <a:pt x="19" y="71"/>
                  <a:pt x="18" y="71"/>
                </a:cubicBezTo>
                <a:cubicBezTo>
                  <a:pt x="17" y="71"/>
                  <a:pt x="16" y="70"/>
                  <a:pt x="16" y="72"/>
                </a:cubicBezTo>
                <a:cubicBezTo>
                  <a:pt x="15" y="74"/>
                  <a:pt x="16" y="74"/>
                  <a:pt x="16" y="73"/>
                </a:cubicBezTo>
                <a:cubicBezTo>
                  <a:pt x="16" y="73"/>
                  <a:pt x="18" y="72"/>
                  <a:pt x="16" y="74"/>
                </a:cubicBezTo>
                <a:cubicBezTo>
                  <a:pt x="16" y="75"/>
                  <a:pt x="16" y="75"/>
                  <a:pt x="16" y="75"/>
                </a:cubicBezTo>
                <a:cubicBezTo>
                  <a:pt x="16" y="75"/>
                  <a:pt x="16" y="75"/>
                  <a:pt x="16" y="75"/>
                </a:cubicBezTo>
                <a:cubicBezTo>
                  <a:pt x="15" y="74"/>
                  <a:pt x="15" y="74"/>
                  <a:pt x="14" y="75"/>
                </a:cubicBezTo>
                <a:cubicBezTo>
                  <a:pt x="13" y="76"/>
                  <a:pt x="11" y="78"/>
                  <a:pt x="11" y="79"/>
                </a:cubicBezTo>
                <a:cubicBezTo>
                  <a:pt x="11" y="80"/>
                  <a:pt x="12" y="80"/>
                  <a:pt x="11" y="80"/>
                </a:cubicBezTo>
                <a:cubicBezTo>
                  <a:pt x="10" y="80"/>
                  <a:pt x="8" y="80"/>
                  <a:pt x="11" y="81"/>
                </a:cubicBezTo>
                <a:cubicBezTo>
                  <a:pt x="11" y="81"/>
                  <a:pt x="11" y="81"/>
                  <a:pt x="10" y="81"/>
                </a:cubicBezTo>
                <a:cubicBezTo>
                  <a:pt x="9" y="81"/>
                  <a:pt x="10" y="81"/>
                  <a:pt x="9" y="81"/>
                </a:cubicBezTo>
                <a:cubicBezTo>
                  <a:pt x="9" y="81"/>
                  <a:pt x="9" y="81"/>
                  <a:pt x="9" y="81"/>
                </a:cubicBezTo>
                <a:cubicBezTo>
                  <a:pt x="9" y="82"/>
                  <a:pt x="9" y="82"/>
                  <a:pt x="10" y="82"/>
                </a:cubicBezTo>
                <a:cubicBezTo>
                  <a:pt x="10" y="82"/>
                  <a:pt x="11" y="82"/>
                  <a:pt x="11" y="83"/>
                </a:cubicBezTo>
                <a:cubicBezTo>
                  <a:pt x="10" y="83"/>
                  <a:pt x="10" y="84"/>
                  <a:pt x="11" y="84"/>
                </a:cubicBezTo>
                <a:cubicBezTo>
                  <a:pt x="12" y="84"/>
                  <a:pt x="12" y="84"/>
                  <a:pt x="12" y="85"/>
                </a:cubicBezTo>
                <a:cubicBezTo>
                  <a:pt x="12" y="85"/>
                  <a:pt x="12" y="86"/>
                  <a:pt x="13" y="85"/>
                </a:cubicBezTo>
                <a:cubicBezTo>
                  <a:pt x="14" y="85"/>
                  <a:pt x="13" y="85"/>
                  <a:pt x="13" y="85"/>
                </a:cubicBezTo>
                <a:cubicBezTo>
                  <a:pt x="13" y="85"/>
                  <a:pt x="13" y="84"/>
                  <a:pt x="13" y="84"/>
                </a:cubicBezTo>
                <a:cubicBezTo>
                  <a:pt x="14" y="84"/>
                  <a:pt x="14" y="84"/>
                  <a:pt x="14" y="84"/>
                </a:cubicBezTo>
                <a:cubicBezTo>
                  <a:pt x="14" y="84"/>
                  <a:pt x="14" y="84"/>
                  <a:pt x="13" y="84"/>
                </a:cubicBezTo>
                <a:cubicBezTo>
                  <a:pt x="13" y="84"/>
                  <a:pt x="13" y="85"/>
                  <a:pt x="13" y="85"/>
                </a:cubicBezTo>
                <a:cubicBezTo>
                  <a:pt x="14" y="85"/>
                  <a:pt x="14" y="85"/>
                  <a:pt x="14" y="85"/>
                </a:cubicBezTo>
                <a:cubicBezTo>
                  <a:pt x="14" y="84"/>
                  <a:pt x="15" y="84"/>
                  <a:pt x="14" y="85"/>
                </a:cubicBezTo>
                <a:cubicBezTo>
                  <a:pt x="14" y="85"/>
                  <a:pt x="14" y="85"/>
                  <a:pt x="15" y="85"/>
                </a:cubicBezTo>
                <a:cubicBezTo>
                  <a:pt x="15" y="85"/>
                  <a:pt x="16" y="85"/>
                  <a:pt x="16" y="85"/>
                </a:cubicBezTo>
                <a:cubicBezTo>
                  <a:pt x="15" y="86"/>
                  <a:pt x="15" y="86"/>
                  <a:pt x="15" y="86"/>
                </a:cubicBezTo>
                <a:cubicBezTo>
                  <a:pt x="15" y="86"/>
                  <a:pt x="15" y="86"/>
                  <a:pt x="15" y="86"/>
                </a:cubicBezTo>
                <a:cubicBezTo>
                  <a:pt x="15" y="86"/>
                  <a:pt x="14" y="86"/>
                  <a:pt x="14" y="86"/>
                </a:cubicBezTo>
                <a:cubicBezTo>
                  <a:pt x="14" y="86"/>
                  <a:pt x="14" y="87"/>
                  <a:pt x="15" y="87"/>
                </a:cubicBezTo>
                <a:cubicBezTo>
                  <a:pt x="15" y="87"/>
                  <a:pt x="16" y="86"/>
                  <a:pt x="16" y="87"/>
                </a:cubicBezTo>
                <a:cubicBezTo>
                  <a:pt x="16" y="87"/>
                  <a:pt x="16" y="87"/>
                  <a:pt x="16" y="87"/>
                </a:cubicBezTo>
                <a:cubicBezTo>
                  <a:pt x="17" y="87"/>
                  <a:pt x="17" y="87"/>
                  <a:pt x="17" y="87"/>
                </a:cubicBezTo>
                <a:cubicBezTo>
                  <a:pt x="17" y="87"/>
                  <a:pt x="18" y="87"/>
                  <a:pt x="18" y="87"/>
                </a:cubicBezTo>
                <a:cubicBezTo>
                  <a:pt x="18" y="87"/>
                  <a:pt x="19" y="87"/>
                  <a:pt x="19" y="87"/>
                </a:cubicBezTo>
                <a:cubicBezTo>
                  <a:pt x="20" y="87"/>
                  <a:pt x="20" y="87"/>
                  <a:pt x="20" y="87"/>
                </a:cubicBezTo>
                <a:cubicBezTo>
                  <a:pt x="21" y="86"/>
                  <a:pt x="21" y="86"/>
                  <a:pt x="21" y="86"/>
                </a:cubicBezTo>
                <a:cubicBezTo>
                  <a:pt x="21" y="86"/>
                  <a:pt x="21" y="86"/>
                  <a:pt x="21" y="87"/>
                </a:cubicBezTo>
                <a:cubicBezTo>
                  <a:pt x="22" y="87"/>
                  <a:pt x="22" y="87"/>
                  <a:pt x="21" y="87"/>
                </a:cubicBezTo>
                <a:cubicBezTo>
                  <a:pt x="21" y="87"/>
                  <a:pt x="20" y="87"/>
                  <a:pt x="21" y="87"/>
                </a:cubicBezTo>
                <a:cubicBezTo>
                  <a:pt x="22" y="87"/>
                  <a:pt x="23" y="88"/>
                  <a:pt x="22" y="89"/>
                </a:cubicBezTo>
                <a:cubicBezTo>
                  <a:pt x="21" y="90"/>
                  <a:pt x="21" y="89"/>
                  <a:pt x="21" y="89"/>
                </a:cubicBezTo>
                <a:cubicBezTo>
                  <a:pt x="21" y="88"/>
                  <a:pt x="20" y="87"/>
                  <a:pt x="20" y="88"/>
                </a:cubicBezTo>
                <a:cubicBezTo>
                  <a:pt x="19" y="89"/>
                  <a:pt x="19" y="89"/>
                  <a:pt x="19" y="89"/>
                </a:cubicBezTo>
                <a:cubicBezTo>
                  <a:pt x="18" y="89"/>
                  <a:pt x="17" y="90"/>
                  <a:pt x="18" y="89"/>
                </a:cubicBezTo>
                <a:cubicBezTo>
                  <a:pt x="18" y="89"/>
                  <a:pt x="18" y="89"/>
                  <a:pt x="18" y="89"/>
                </a:cubicBezTo>
                <a:cubicBezTo>
                  <a:pt x="19" y="88"/>
                  <a:pt x="19" y="88"/>
                  <a:pt x="18" y="88"/>
                </a:cubicBezTo>
                <a:cubicBezTo>
                  <a:pt x="18" y="88"/>
                  <a:pt x="18" y="88"/>
                  <a:pt x="17" y="88"/>
                </a:cubicBezTo>
                <a:cubicBezTo>
                  <a:pt x="17" y="87"/>
                  <a:pt x="16" y="87"/>
                  <a:pt x="16" y="87"/>
                </a:cubicBezTo>
                <a:cubicBezTo>
                  <a:pt x="16" y="87"/>
                  <a:pt x="16" y="87"/>
                  <a:pt x="16" y="87"/>
                </a:cubicBezTo>
                <a:cubicBezTo>
                  <a:pt x="16" y="87"/>
                  <a:pt x="16" y="87"/>
                  <a:pt x="15" y="87"/>
                </a:cubicBezTo>
                <a:cubicBezTo>
                  <a:pt x="15" y="87"/>
                  <a:pt x="15" y="87"/>
                  <a:pt x="15" y="87"/>
                </a:cubicBezTo>
                <a:cubicBezTo>
                  <a:pt x="15" y="87"/>
                  <a:pt x="15" y="88"/>
                  <a:pt x="15" y="88"/>
                </a:cubicBezTo>
                <a:cubicBezTo>
                  <a:pt x="15" y="88"/>
                  <a:pt x="15" y="88"/>
                  <a:pt x="15" y="88"/>
                </a:cubicBezTo>
                <a:cubicBezTo>
                  <a:pt x="15" y="88"/>
                  <a:pt x="15" y="89"/>
                  <a:pt x="14" y="89"/>
                </a:cubicBezTo>
                <a:cubicBezTo>
                  <a:pt x="14" y="89"/>
                  <a:pt x="12" y="89"/>
                  <a:pt x="13" y="90"/>
                </a:cubicBezTo>
                <a:cubicBezTo>
                  <a:pt x="14" y="90"/>
                  <a:pt x="14" y="90"/>
                  <a:pt x="14" y="90"/>
                </a:cubicBezTo>
                <a:cubicBezTo>
                  <a:pt x="15" y="89"/>
                  <a:pt x="15" y="89"/>
                  <a:pt x="15" y="90"/>
                </a:cubicBezTo>
                <a:cubicBezTo>
                  <a:pt x="15" y="90"/>
                  <a:pt x="14" y="90"/>
                  <a:pt x="15" y="91"/>
                </a:cubicBezTo>
                <a:cubicBezTo>
                  <a:pt x="15" y="91"/>
                  <a:pt x="16" y="91"/>
                  <a:pt x="16" y="91"/>
                </a:cubicBezTo>
                <a:cubicBezTo>
                  <a:pt x="16" y="91"/>
                  <a:pt x="17" y="91"/>
                  <a:pt x="17" y="92"/>
                </a:cubicBezTo>
                <a:cubicBezTo>
                  <a:pt x="17" y="92"/>
                  <a:pt x="19" y="95"/>
                  <a:pt x="21" y="95"/>
                </a:cubicBezTo>
                <a:cubicBezTo>
                  <a:pt x="23" y="95"/>
                  <a:pt x="25" y="95"/>
                  <a:pt x="26" y="94"/>
                </a:cubicBezTo>
                <a:cubicBezTo>
                  <a:pt x="26" y="94"/>
                  <a:pt x="26" y="94"/>
                  <a:pt x="26" y="94"/>
                </a:cubicBezTo>
                <a:cubicBezTo>
                  <a:pt x="26" y="93"/>
                  <a:pt x="26" y="94"/>
                  <a:pt x="26" y="94"/>
                </a:cubicBezTo>
                <a:cubicBezTo>
                  <a:pt x="26" y="94"/>
                  <a:pt x="27" y="94"/>
                  <a:pt x="27" y="94"/>
                </a:cubicBezTo>
                <a:cubicBezTo>
                  <a:pt x="27" y="93"/>
                  <a:pt x="28" y="93"/>
                  <a:pt x="28" y="92"/>
                </a:cubicBezTo>
                <a:cubicBezTo>
                  <a:pt x="28" y="92"/>
                  <a:pt x="27" y="92"/>
                  <a:pt x="27" y="92"/>
                </a:cubicBezTo>
                <a:cubicBezTo>
                  <a:pt x="27" y="92"/>
                  <a:pt x="26" y="92"/>
                  <a:pt x="27" y="92"/>
                </a:cubicBezTo>
                <a:cubicBezTo>
                  <a:pt x="27" y="92"/>
                  <a:pt x="27" y="91"/>
                  <a:pt x="27" y="91"/>
                </a:cubicBezTo>
                <a:cubicBezTo>
                  <a:pt x="27" y="91"/>
                  <a:pt x="27" y="91"/>
                  <a:pt x="27" y="91"/>
                </a:cubicBezTo>
                <a:cubicBezTo>
                  <a:pt x="27" y="91"/>
                  <a:pt x="28" y="91"/>
                  <a:pt x="28" y="91"/>
                </a:cubicBezTo>
                <a:cubicBezTo>
                  <a:pt x="28" y="90"/>
                  <a:pt x="28" y="90"/>
                  <a:pt x="28" y="90"/>
                </a:cubicBezTo>
                <a:cubicBezTo>
                  <a:pt x="28" y="90"/>
                  <a:pt x="28" y="90"/>
                  <a:pt x="28" y="90"/>
                </a:cubicBezTo>
                <a:cubicBezTo>
                  <a:pt x="28" y="89"/>
                  <a:pt x="28" y="89"/>
                  <a:pt x="29" y="89"/>
                </a:cubicBezTo>
                <a:cubicBezTo>
                  <a:pt x="29" y="89"/>
                  <a:pt x="29" y="89"/>
                  <a:pt x="29" y="89"/>
                </a:cubicBezTo>
                <a:cubicBezTo>
                  <a:pt x="29" y="88"/>
                  <a:pt x="29" y="88"/>
                  <a:pt x="29" y="88"/>
                </a:cubicBezTo>
                <a:cubicBezTo>
                  <a:pt x="30" y="89"/>
                  <a:pt x="30" y="88"/>
                  <a:pt x="30" y="88"/>
                </a:cubicBezTo>
                <a:cubicBezTo>
                  <a:pt x="30" y="88"/>
                  <a:pt x="31" y="88"/>
                  <a:pt x="30" y="89"/>
                </a:cubicBezTo>
                <a:cubicBezTo>
                  <a:pt x="29" y="89"/>
                  <a:pt x="29" y="90"/>
                  <a:pt x="28" y="90"/>
                </a:cubicBezTo>
                <a:cubicBezTo>
                  <a:pt x="28" y="90"/>
                  <a:pt x="28" y="91"/>
                  <a:pt x="28" y="91"/>
                </a:cubicBezTo>
                <a:cubicBezTo>
                  <a:pt x="28" y="91"/>
                  <a:pt x="27" y="91"/>
                  <a:pt x="28" y="92"/>
                </a:cubicBezTo>
                <a:cubicBezTo>
                  <a:pt x="28" y="92"/>
                  <a:pt x="28" y="92"/>
                  <a:pt x="28" y="92"/>
                </a:cubicBezTo>
                <a:cubicBezTo>
                  <a:pt x="28" y="92"/>
                  <a:pt x="28" y="92"/>
                  <a:pt x="28" y="92"/>
                </a:cubicBezTo>
                <a:cubicBezTo>
                  <a:pt x="28" y="92"/>
                  <a:pt x="28" y="92"/>
                  <a:pt x="29" y="92"/>
                </a:cubicBezTo>
                <a:cubicBezTo>
                  <a:pt x="29" y="92"/>
                  <a:pt x="29" y="92"/>
                  <a:pt x="29" y="92"/>
                </a:cubicBezTo>
                <a:cubicBezTo>
                  <a:pt x="29" y="93"/>
                  <a:pt x="29" y="94"/>
                  <a:pt x="30" y="95"/>
                </a:cubicBezTo>
                <a:cubicBezTo>
                  <a:pt x="30" y="96"/>
                  <a:pt x="30" y="96"/>
                  <a:pt x="30" y="96"/>
                </a:cubicBezTo>
                <a:cubicBezTo>
                  <a:pt x="31" y="97"/>
                  <a:pt x="31" y="97"/>
                  <a:pt x="31" y="98"/>
                </a:cubicBezTo>
                <a:cubicBezTo>
                  <a:pt x="30" y="98"/>
                  <a:pt x="29" y="99"/>
                  <a:pt x="30" y="100"/>
                </a:cubicBezTo>
                <a:cubicBezTo>
                  <a:pt x="30" y="101"/>
                  <a:pt x="31" y="100"/>
                  <a:pt x="31" y="100"/>
                </a:cubicBezTo>
                <a:cubicBezTo>
                  <a:pt x="31" y="100"/>
                  <a:pt x="32" y="100"/>
                  <a:pt x="32" y="100"/>
                </a:cubicBezTo>
                <a:cubicBezTo>
                  <a:pt x="31" y="101"/>
                  <a:pt x="30" y="100"/>
                  <a:pt x="31" y="101"/>
                </a:cubicBezTo>
                <a:cubicBezTo>
                  <a:pt x="31" y="101"/>
                  <a:pt x="31" y="102"/>
                  <a:pt x="31" y="102"/>
                </a:cubicBezTo>
                <a:cubicBezTo>
                  <a:pt x="31" y="102"/>
                  <a:pt x="31" y="102"/>
                  <a:pt x="31" y="102"/>
                </a:cubicBezTo>
                <a:cubicBezTo>
                  <a:pt x="31" y="102"/>
                  <a:pt x="32" y="102"/>
                  <a:pt x="31" y="103"/>
                </a:cubicBezTo>
                <a:cubicBezTo>
                  <a:pt x="31" y="103"/>
                  <a:pt x="29" y="103"/>
                  <a:pt x="29" y="103"/>
                </a:cubicBezTo>
                <a:cubicBezTo>
                  <a:pt x="29" y="104"/>
                  <a:pt x="29" y="104"/>
                  <a:pt x="29" y="104"/>
                </a:cubicBezTo>
                <a:cubicBezTo>
                  <a:pt x="30" y="104"/>
                  <a:pt x="30" y="104"/>
                  <a:pt x="31" y="104"/>
                </a:cubicBezTo>
                <a:cubicBezTo>
                  <a:pt x="31" y="104"/>
                  <a:pt x="31" y="104"/>
                  <a:pt x="31" y="104"/>
                </a:cubicBezTo>
                <a:cubicBezTo>
                  <a:pt x="31" y="103"/>
                  <a:pt x="31" y="104"/>
                  <a:pt x="31" y="104"/>
                </a:cubicBezTo>
                <a:cubicBezTo>
                  <a:pt x="31" y="104"/>
                  <a:pt x="31" y="104"/>
                  <a:pt x="31" y="104"/>
                </a:cubicBezTo>
                <a:cubicBezTo>
                  <a:pt x="32" y="104"/>
                  <a:pt x="32" y="104"/>
                  <a:pt x="32" y="103"/>
                </a:cubicBezTo>
                <a:cubicBezTo>
                  <a:pt x="33" y="103"/>
                  <a:pt x="33" y="103"/>
                  <a:pt x="33" y="103"/>
                </a:cubicBezTo>
                <a:cubicBezTo>
                  <a:pt x="33" y="103"/>
                  <a:pt x="34" y="102"/>
                  <a:pt x="34" y="102"/>
                </a:cubicBezTo>
                <a:cubicBezTo>
                  <a:pt x="34" y="102"/>
                  <a:pt x="35" y="102"/>
                  <a:pt x="35" y="102"/>
                </a:cubicBezTo>
                <a:cubicBezTo>
                  <a:pt x="35" y="102"/>
                  <a:pt x="35" y="102"/>
                  <a:pt x="36" y="102"/>
                </a:cubicBezTo>
                <a:cubicBezTo>
                  <a:pt x="36" y="101"/>
                  <a:pt x="38" y="100"/>
                  <a:pt x="38" y="101"/>
                </a:cubicBezTo>
                <a:cubicBezTo>
                  <a:pt x="38" y="101"/>
                  <a:pt x="38" y="102"/>
                  <a:pt x="39" y="101"/>
                </a:cubicBezTo>
                <a:cubicBezTo>
                  <a:pt x="39" y="101"/>
                  <a:pt x="39" y="102"/>
                  <a:pt x="39" y="102"/>
                </a:cubicBezTo>
                <a:cubicBezTo>
                  <a:pt x="39" y="102"/>
                  <a:pt x="39" y="102"/>
                  <a:pt x="39" y="102"/>
                </a:cubicBezTo>
                <a:cubicBezTo>
                  <a:pt x="40" y="102"/>
                  <a:pt x="40" y="102"/>
                  <a:pt x="40" y="102"/>
                </a:cubicBezTo>
                <a:cubicBezTo>
                  <a:pt x="40" y="102"/>
                  <a:pt x="40" y="102"/>
                  <a:pt x="40" y="102"/>
                </a:cubicBezTo>
                <a:cubicBezTo>
                  <a:pt x="40" y="103"/>
                  <a:pt x="40" y="102"/>
                  <a:pt x="41" y="102"/>
                </a:cubicBezTo>
                <a:cubicBezTo>
                  <a:pt x="41" y="102"/>
                  <a:pt x="41" y="101"/>
                  <a:pt x="41" y="101"/>
                </a:cubicBezTo>
                <a:cubicBezTo>
                  <a:pt x="41" y="101"/>
                  <a:pt x="41" y="101"/>
                  <a:pt x="42" y="102"/>
                </a:cubicBezTo>
                <a:cubicBezTo>
                  <a:pt x="42" y="102"/>
                  <a:pt x="42" y="102"/>
                  <a:pt x="42" y="102"/>
                </a:cubicBezTo>
                <a:cubicBezTo>
                  <a:pt x="42" y="102"/>
                  <a:pt x="42" y="102"/>
                  <a:pt x="43" y="103"/>
                </a:cubicBezTo>
                <a:cubicBezTo>
                  <a:pt x="43" y="104"/>
                  <a:pt x="45" y="106"/>
                  <a:pt x="46" y="105"/>
                </a:cubicBezTo>
                <a:cubicBezTo>
                  <a:pt x="46" y="104"/>
                  <a:pt x="46" y="104"/>
                  <a:pt x="45" y="103"/>
                </a:cubicBezTo>
                <a:cubicBezTo>
                  <a:pt x="45" y="103"/>
                  <a:pt x="45" y="102"/>
                  <a:pt x="45" y="102"/>
                </a:cubicBezTo>
                <a:cubicBezTo>
                  <a:pt x="46" y="102"/>
                  <a:pt x="46" y="102"/>
                  <a:pt x="46" y="101"/>
                </a:cubicBezTo>
                <a:cubicBezTo>
                  <a:pt x="46" y="101"/>
                  <a:pt x="46" y="101"/>
                  <a:pt x="46" y="102"/>
                </a:cubicBezTo>
                <a:cubicBezTo>
                  <a:pt x="46" y="102"/>
                  <a:pt x="46" y="102"/>
                  <a:pt x="46" y="102"/>
                </a:cubicBezTo>
                <a:cubicBezTo>
                  <a:pt x="46" y="101"/>
                  <a:pt x="47" y="101"/>
                  <a:pt x="47" y="101"/>
                </a:cubicBezTo>
                <a:cubicBezTo>
                  <a:pt x="47" y="100"/>
                  <a:pt x="47" y="100"/>
                  <a:pt x="47" y="100"/>
                </a:cubicBezTo>
                <a:cubicBezTo>
                  <a:pt x="47" y="100"/>
                  <a:pt x="47" y="100"/>
                  <a:pt x="47" y="100"/>
                </a:cubicBezTo>
                <a:cubicBezTo>
                  <a:pt x="48" y="100"/>
                  <a:pt x="48" y="101"/>
                  <a:pt x="48" y="101"/>
                </a:cubicBezTo>
                <a:cubicBezTo>
                  <a:pt x="49" y="101"/>
                  <a:pt x="49" y="101"/>
                  <a:pt x="49" y="101"/>
                </a:cubicBezTo>
                <a:cubicBezTo>
                  <a:pt x="49" y="101"/>
                  <a:pt x="49" y="102"/>
                  <a:pt x="49" y="101"/>
                </a:cubicBezTo>
                <a:cubicBezTo>
                  <a:pt x="49" y="101"/>
                  <a:pt x="48" y="101"/>
                  <a:pt x="48" y="101"/>
                </a:cubicBezTo>
                <a:cubicBezTo>
                  <a:pt x="47" y="101"/>
                  <a:pt x="47" y="101"/>
                  <a:pt x="47" y="101"/>
                </a:cubicBezTo>
                <a:cubicBezTo>
                  <a:pt x="47" y="102"/>
                  <a:pt x="47" y="102"/>
                  <a:pt x="47" y="102"/>
                </a:cubicBezTo>
                <a:cubicBezTo>
                  <a:pt x="47" y="103"/>
                  <a:pt x="48" y="103"/>
                  <a:pt x="48" y="103"/>
                </a:cubicBezTo>
                <a:cubicBezTo>
                  <a:pt x="48" y="103"/>
                  <a:pt x="48" y="104"/>
                  <a:pt x="49" y="104"/>
                </a:cubicBezTo>
                <a:cubicBezTo>
                  <a:pt x="49" y="104"/>
                  <a:pt x="49" y="104"/>
                  <a:pt x="50" y="103"/>
                </a:cubicBezTo>
                <a:cubicBezTo>
                  <a:pt x="50" y="103"/>
                  <a:pt x="51" y="103"/>
                  <a:pt x="52" y="102"/>
                </a:cubicBezTo>
                <a:cubicBezTo>
                  <a:pt x="53" y="102"/>
                  <a:pt x="53" y="102"/>
                  <a:pt x="54" y="102"/>
                </a:cubicBezTo>
                <a:cubicBezTo>
                  <a:pt x="54" y="101"/>
                  <a:pt x="55" y="101"/>
                  <a:pt x="55" y="101"/>
                </a:cubicBezTo>
                <a:cubicBezTo>
                  <a:pt x="55" y="101"/>
                  <a:pt x="56" y="100"/>
                  <a:pt x="55" y="100"/>
                </a:cubicBezTo>
                <a:cubicBezTo>
                  <a:pt x="55" y="101"/>
                  <a:pt x="54" y="103"/>
                  <a:pt x="54" y="103"/>
                </a:cubicBezTo>
                <a:cubicBezTo>
                  <a:pt x="55" y="103"/>
                  <a:pt x="55" y="103"/>
                  <a:pt x="54" y="103"/>
                </a:cubicBezTo>
                <a:cubicBezTo>
                  <a:pt x="54" y="103"/>
                  <a:pt x="52" y="105"/>
                  <a:pt x="52" y="105"/>
                </a:cubicBezTo>
                <a:cubicBezTo>
                  <a:pt x="52" y="105"/>
                  <a:pt x="51" y="106"/>
                  <a:pt x="53" y="106"/>
                </a:cubicBezTo>
                <a:cubicBezTo>
                  <a:pt x="54" y="107"/>
                  <a:pt x="54" y="107"/>
                  <a:pt x="54" y="107"/>
                </a:cubicBezTo>
                <a:cubicBezTo>
                  <a:pt x="53" y="107"/>
                  <a:pt x="52" y="107"/>
                  <a:pt x="52" y="107"/>
                </a:cubicBezTo>
                <a:cubicBezTo>
                  <a:pt x="52" y="107"/>
                  <a:pt x="51" y="108"/>
                  <a:pt x="51" y="109"/>
                </a:cubicBezTo>
                <a:cubicBezTo>
                  <a:pt x="51" y="110"/>
                  <a:pt x="51" y="110"/>
                  <a:pt x="51" y="110"/>
                </a:cubicBezTo>
                <a:cubicBezTo>
                  <a:pt x="51" y="110"/>
                  <a:pt x="51" y="111"/>
                  <a:pt x="51" y="111"/>
                </a:cubicBezTo>
                <a:cubicBezTo>
                  <a:pt x="52" y="111"/>
                  <a:pt x="52" y="111"/>
                  <a:pt x="51" y="112"/>
                </a:cubicBezTo>
                <a:cubicBezTo>
                  <a:pt x="51" y="112"/>
                  <a:pt x="51" y="112"/>
                  <a:pt x="51" y="111"/>
                </a:cubicBezTo>
                <a:cubicBezTo>
                  <a:pt x="51" y="111"/>
                  <a:pt x="51" y="111"/>
                  <a:pt x="51" y="111"/>
                </a:cubicBezTo>
                <a:cubicBezTo>
                  <a:pt x="50" y="111"/>
                  <a:pt x="49" y="112"/>
                  <a:pt x="49" y="113"/>
                </a:cubicBezTo>
                <a:cubicBezTo>
                  <a:pt x="48" y="113"/>
                  <a:pt x="47" y="114"/>
                  <a:pt x="47" y="114"/>
                </a:cubicBezTo>
                <a:cubicBezTo>
                  <a:pt x="47" y="114"/>
                  <a:pt x="46" y="115"/>
                  <a:pt x="46" y="116"/>
                </a:cubicBezTo>
                <a:cubicBezTo>
                  <a:pt x="47" y="117"/>
                  <a:pt x="46" y="117"/>
                  <a:pt x="46" y="117"/>
                </a:cubicBezTo>
                <a:cubicBezTo>
                  <a:pt x="45" y="116"/>
                  <a:pt x="45" y="117"/>
                  <a:pt x="44" y="117"/>
                </a:cubicBezTo>
                <a:cubicBezTo>
                  <a:pt x="44" y="117"/>
                  <a:pt x="40" y="120"/>
                  <a:pt x="39" y="120"/>
                </a:cubicBezTo>
                <a:cubicBezTo>
                  <a:pt x="38" y="120"/>
                  <a:pt x="38" y="121"/>
                  <a:pt x="38" y="121"/>
                </a:cubicBezTo>
                <a:cubicBezTo>
                  <a:pt x="37" y="121"/>
                  <a:pt x="37" y="122"/>
                  <a:pt x="37" y="122"/>
                </a:cubicBezTo>
                <a:cubicBezTo>
                  <a:pt x="37" y="123"/>
                  <a:pt x="37" y="123"/>
                  <a:pt x="37" y="123"/>
                </a:cubicBezTo>
                <a:cubicBezTo>
                  <a:pt x="37" y="123"/>
                  <a:pt x="38" y="123"/>
                  <a:pt x="38" y="123"/>
                </a:cubicBezTo>
                <a:cubicBezTo>
                  <a:pt x="38" y="124"/>
                  <a:pt x="38" y="124"/>
                  <a:pt x="38" y="124"/>
                </a:cubicBezTo>
                <a:cubicBezTo>
                  <a:pt x="38" y="124"/>
                  <a:pt x="36" y="123"/>
                  <a:pt x="36" y="123"/>
                </a:cubicBezTo>
                <a:cubicBezTo>
                  <a:pt x="36" y="123"/>
                  <a:pt x="36" y="123"/>
                  <a:pt x="36" y="123"/>
                </a:cubicBezTo>
                <a:cubicBezTo>
                  <a:pt x="36" y="124"/>
                  <a:pt x="37" y="124"/>
                  <a:pt x="36" y="124"/>
                </a:cubicBezTo>
                <a:cubicBezTo>
                  <a:pt x="36" y="124"/>
                  <a:pt x="35" y="124"/>
                  <a:pt x="35" y="123"/>
                </a:cubicBezTo>
                <a:cubicBezTo>
                  <a:pt x="35" y="123"/>
                  <a:pt x="35" y="123"/>
                  <a:pt x="35" y="123"/>
                </a:cubicBezTo>
                <a:cubicBezTo>
                  <a:pt x="35" y="123"/>
                  <a:pt x="34" y="123"/>
                  <a:pt x="35" y="123"/>
                </a:cubicBezTo>
                <a:cubicBezTo>
                  <a:pt x="35" y="123"/>
                  <a:pt x="36" y="122"/>
                  <a:pt x="35" y="122"/>
                </a:cubicBezTo>
                <a:cubicBezTo>
                  <a:pt x="35" y="122"/>
                  <a:pt x="34" y="122"/>
                  <a:pt x="33" y="122"/>
                </a:cubicBezTo>
                <a:cubicBezTo>
                  <a:pt x="33" y="123"/>
                  <a:pt x="31" y="123"/>
                  <a:pt x="31" y="123"/>
                </a:cubicBezTo>
                <a:cubicBezTo>
                  <a:pt x="30" y="124"/>
                  <a:pt x="29" y="125"/>
                  <a:pt x="28" y="125"/>
                </a:cubicBezTo>
                <a:cubicBezTo>
                  <a:pt x="28" y="125"/>
                  <a:pt x="25" y="128"/>
                  <a:pt x="25" y="128"/>
                </a:cubicBezTo>
                <a:cubicBezTo>
                  <a:pt x="25" y="128"/>
                  <a:pt x="24" y="128"/>
                  <a:pt x="24" y="128"/>
                </a:cubicBezTo>
                <a:cubicBezTo>
                  <a:pt x="25" y="128"/>
                  <a:pt x="25" y="128"/>
                  <a:pt x="24" y="128"/>
                </a:cubicBezTo>
                <a:cubicBezTo>
                  <a:pt x="24" y="128"/>
                  <a:pt x="23" y="128"/>
                  <a:pt x="23" y="129"/>
                </a:cubicBezTo>
                <a:cubicBezTo>
                  <a:pt x="23" y="130"/>
                  <a:pt x="23" y="130"/>
                  <a:pt x="23" y="130"/>
                </a:cubicBezTo>
                <a:cubicBezTo>
                  <a:pt x="23" y="130"/>
                  <a:pt x="23" y="131"/>
                  <a:pt x="23" y="130"/>
                </a:cubicBezTo>
                <a:cubicBezTo>
                  <a:pt x="24" y="130"/>
                  <a:pt x="24" y="129"/>
                  <a:pt x="24" y="129"/>
                </a:cubicBezTo>
                <a:cubicBezTo>
                  <a:pt x="24" y="129"/>
                  <a:pt x="23" y="129"/>
                  <a:pt x="24" y="128"/>
                </a:cubicBezTo>
                <a:cubicBezTo>
                  <a:pt x="24" y="128"/>
                  <a:pt x="24" y="128"/>
                  <a:pt x="25" y="129"/>
                </a:cubicBezTo>
                <a:cubicBezTo>
                  <a:pt x="25" y="129"/>
                  <a:pt x="25" y="129"/>
                  <a:pt x="25" y="129"/>
                </a:cubicBezTo>
                <a:cubicBezTo>
                  <a:pt x="25" y="129"/>
                  <a:pt x="25" y="129"/>
                  <a:pt x="25" y="129"/>
                </a:cubicBezTo>
                <a:cubicBezTo>
                  <a:pt x="26" y="130"/>
                  <a:pt x="26" y="130"/>
                  <a:pt x="27" y="129"/>
                </a:cubicBezTo>
                <a:cubicBezTo>
                  <a:pt x="27" y="129"/>
                  <a:pt x="27" y="129"/>
                  <a:pt x="27" y="129"/>
                </a:cubicBezTo>
                <a:cubicBezTo>
                  <a:pt x="27" y="129"/>
                  <a:pt x="26" y="128"/>
                  <a:pt x="27" y="128"/>
                </a:cubicBezTo>
                <a:cubicBezTo>
                  <a:pt x="27" y="128"/>
                  <a:pt x="27" y="128"/>
                  <a:pt x="26" y="128"/>
                </a:cubicBezTo>
                <a:cubicBezTo>
                  <a:pt x="26" y="128"/>
                  <a:pt x="26" y="128"/>
                  <a:pt x="26" y="127"/>
                </a:cubicBezTo>
                <a:cubicBezTo>
                  <a:pt x="26" y="127"/>
                  <a:pt x="26" y="127"/>
                  <a:pt x="27" y="128"/>
                </a:cubicBezTo>
                <a:cubicBezTo>
                  <a:pt x="27" y="128"/>
                  <a:pt x="28" y="128"/>
                  <a:pt x="28" y="129"/>
                </a:cubicBezTo>
                <a:cubicBezTo>
                  <a:pt x="27" y="129"/>
                  <a:pt x="27" y="129"/>
                  <a:pt x="28" y="129"/>
                </a:cubicBezTo>
                <a:cubicBezTo>
                  <a:pt x="28" y="129"/>
                  <a:pt x="28" y="129"/>
                  <a:pt x="28" y="129"/>
                </a:cubicBezTo>
                <a:cubicBezTo>
                  <a:pt x="29" y="129"/>
                  <a:pt x="29" y="128"/>
                  <a:pt x="29" y="128"/>
                </a:cubicBezTo>
                <a:cubicBezTo>
                  <a:pt x="29" y="129"/>
                  <a:pt x="30" y="128"/>
                  <a:pt x="30" y="128"/>
                </a:cubicBezTo>
                <a:cubicBezTo>
                  <a:pt x="30" y="128"/>
                  <a:pt x="30" y="127"/>
                  <a:pt x="30" y="127"/>
                </a:cubicBezTo>
                <a:cubicBezTo>
                  <a:pt x="30" y="127"/>
                  <a:pt x="31" y="127"/>
                  <a:pt x="31" y="126"/>
                </a:cubicBezTo>
                <a:cubicBezTo>
                  <a:pt x="31" y="125"/>
                  <a:pt x="32" y="125"/>
                  <a:pt x="32" y="125"/>
                </a:cubicBezTo>
                <a:cubicBezTo>
                  <a:pt x="33" y="125"/>
                  <a:pt x="35" y="126"/>
                  <a:pt x="33" y="126"/>
                </a:cubicBezTo>
                <a:cubicBezTo>
                  <a:pt x="32" y="126"/>
                  <a:pt x="33" y="125"/>
                  <a:pt x="32" y="126"/>
                </a:cubicBezTo>
                <a:cubicBezTo>
                  <a:pt x="32" y="127"/>
                  <a:pt x="32" y="127"/>
                  <a:pt x="33" y="127"/>
                </a:cubicBezTo>
                <a:cubicBezTo>
                  <a:pt x="33" y="127"/>
                  <a:pt x="33" y="127"/>
                  <a:pt x="34" y="127"/>
                </a:cubicBezTo>
                <a:cubicBezTo>
                  <a:pt x="34" y="127"/>
                  <a:pt x="35" y="126"/>
                  <a:pt x="36" y="126"/>
                </a:cubicBezTo>
                <a:cubicBezTo>
                  <a:pt x="36" y="126"/>
                  <a:pt x="36" y="126"/>
                  <a:pt x="36" y="126"/>
                </a:cubicBezTo>
                <a:cubicBezTo>
                  <a:pt x="36" y="125"/>
                  <a:pt x="36" y="125"/>
                  <a:pt x="36" y="125"/>
                </a:cubicBezTo>
                <a:cubicBezTo>
                  <a:pt x="36" y="125"/>
                  <a:pt x="37" y="125"/>
                  <a:pt x="37" y="125"/>
                </a:cubicBezTo>
                <a:cubicBezTo>
                  <a:pt x="37" y="126"/>
                  <a:pt x="37" y="126"/>
                  <a:pt x="37" y="126"/>
                </a:cubicBezTo>
                <a:cubicBezTo>
                  <a:pt x="37" y="126"/>
                  <a:pt x="37" y="125"/>
                  <a:pt x="37" y="125"/>
                </a:cubicBezTo>
                <a:cubicBezTo>
                  <a:pt x="38" y="125"/>
                  <a:pt x="38" y="125"/>
                  <a:pt x="38" y="125"/>
                </a:cubicBezTo>
                <a:cubicBezTo>
                  <a:pt x="38" y="125"/>
                  <a:pt x="41" y="124"/>
                  <a:pt x="41" y="124"/>
                </a:cubicBezTo>
                <a:cubicBezTo>
                  <a:pt x="41" y="124"/>
                  <a:pt x="41" y="124"/>
                  <a:pt x="41" y="124"/>
                </a:cubicBezTo>
                <a:cubicBezTo>
                  <a:pt x="41" y="124"/>
                  <a:pt x="42" y="124"/>
                  <a:pt x="41" y="124"/>
                </a:cubicBezTo>
                <a:cubicBezTo>
                  <a:pt x="41" y="125"/>
                  <a:pt x="41" y="125"/>
                  <a:pt x="41" y="125"/>
                </a:cubicBezTo>
                <a:cubicBezTo>
                  <a:pt x="42" y="125"/>
                  <a:pt x="41" y="125"/>
                  <a:pt x="41" y="125"/>
                </a:cubicBezTo>
                <a:cubicBezTo>
                  <a:pt x="41" y="125"/>
                  <a:pt x="41" y="126"/>
                  <a:pt x="41" y="125"/>
                </a:cubicBezTo>
                <a:cubicBezTo>
                  <a:pt x="41" y="125"/>
                  <a:pt x="42" y="125"/>
                  <a:pt x="42" y="124"/>
                </a:cubicBezTo>
                <a:cubicBezTo>
                  <a:pt x="42" y="123"/>
                  <a:pt x="42" y="123"/>
                  <a:pt x="42" y="124"/>
                </a:cubicBezTo>
                <a:cubicBezTo>
                  <a:pt x="43" y="124"/>
                  <a:pt x="43" y="124"/>
                  <a:pt x="43" y="123"/>
                </a:cubicBezTo>
                <a:cubicBezTo>
                  <a:pt x="43" y="123"/>
                  <a:pt x="45" y="123"/>
                  <a:pt x="45" y="123"/>
                </a:cubicBezTo>
                <a:cubicBezTo>
                  <a:pt x="45" y="123"/>
                  <a:pt x="46" y="123"/>
                  <a:pt x="46" y="123"/>
                </a:cubicBezTo>
                <a:cubicBezTo>
                  <a:pt x="46" y="123"/>
                  <a:pt x="46" y="123"/>
                  <a:pt x="46" y="122"/>
                </a:cubicBezTo>
                <a:cubicBezTo>
                  <a:pt x="46" y="122"/>
                  <a:pt x="46" y="120"/>
                  <a:pt x="47" y="122"/>
                </a:cubicBezTo>
                <a:cubicBezTo>
                  <a:pt x="47" y="122"/>
                  <a:pt x="47" y="122"/>
                  <a:pt x="47" y="122"/>
                </a:cubicBezTo>
                <a:cubicBezTo>
                  <a:pt x="47" y="122"/>
                  <a:pt x="47" y="122"/>
                  <a:pt x="47" y="122"/>
                </a:cubicBezTo>
                <a:cubicBezTo>
                  <a:pt x="47" y="122"/>
                  <a:pt x="47" y="122"/>
                  <a:pt x="47" y="122"/>
                </a:cubicBezTo>
                <a:cubicBezTo>
                  <a:pt x="47" y="122"/>
                  <a:pt x="47" y="122"/>
                  <a:pt x="47" y="122"/>
                </a:cubicBezTo>
                <a:cubicBezTo>
                  <a:pt x="47" y="122"/>
                  <a:pt x="47" y="121"/>
                  <a:pt x="47" y="121"/>
                </a:cubicBezTo>
                <a:cubicBezTo>
                  <a:pt x="48" y="121"/>
                  <a:pt x="48" y="121"/>
                  <a:pt x="48" y="121"/>
                </a:cubicBezTo>
                <a:cubicBezTo>
                  <a:pt x="47" y="121"/>
                  <a:pt x="48" y="121"/>
                  <a:pt x="48" y="120"/>
                </a:cubicBezTo>
                <a:cubicBezTo>
                  <a:pt x="48" y="120"/>
                  <a:pt x="48" y="120"/>
                  <a:pt x="48" y="120"/>
                </a:cubicBezTo>
                <a:cubicBezTo>
                  <a:pt x="48" y="120"/>
                  <a:pt x="47" y="120"/>
                  <a:pt x="47" y="120"/>
                </a:cubicBezTo>
                <a:cubicBezTo>
                  <a:pt x="46" y="120"/>
                  <a:pt x="46" y="121"/>
                  <a:pt x="47" y="120"/>
                </a:cubicBezTo>
                <a:cubicBezTo>
                  <a:pt x="47" y="119"/>
                  <a:pt x="50" y="118"/>
                  <a:pt x="50" y="118"/>
                </a:cubicBezTo>
                <a:cubicBezTo>
                  <a:pt x="50" y="118"/>
                  <a:pt x="51" y="118"/>
                  <a:pt x="51" y="118"/>
                </a:cubicBezTo>
                <a:cubicBezTo>
                  <a:pt x="52" y="118"/>
                  <a:pt x="52" y="118"/>
                  <a:pt x="52" y="118"/>
                </a:cubicBezTo>
                <a:cubicBezTo>
                  <a:pt x="51" y="117"/>
                  <a:pt x="51" y="117"/>
                  <a:pt x="52" y="117"/>
                </a:cubicBezTo>
                <a:cubicBezTo>
                  <a:pt x="53" y="117"/>
                  <a:pt x="54" y="117"/>
                  <a:pt x="55" y="116"/>
                </a:cubicBezTo>
                <a:cubicBezTo>
                  <a:pt x="55" y="115"/>
                  <a:pt x="55" y="116"/>
                  <a:pt x="55" y="116"/>
                </a:cubicBezTo>
                <a:cubicBezTo>
                  <a:pt x="55" y="116"/>
                  <a:pt x="55" y="116"/>
                  <a:pt x="56" y="116"/>
                </a:cubicBezTo>
                <a:cubicBezTo>
                  <a:pt x="56" y="115"/>
                  <a:pt x="56" y="115"/>
                  <a:pt x="56" y="115"/>
                </a:cubicBezTo>
                <a:cubicBezTo>
                  <a:pt x="56" y="115"/>
                  <a:pt x="57" y="116"/>
                  <a:pt x="56" y="115"/>
                </a:cubicBezTo>
                <a:cubicBezTo>
                  <a:pt x="56" y="115"/>
                  <a:pt x="57" y="114"/>
                  <a:pt x="57" y="114"/>
                </a:cubicBezTo>
                <a:cubicBezTo>
                  <a:pt x="57" y="114"/>
                  <a:pt x="58" y="113"/>
                  <a:pt x="57" y="113"/>
                </a:cubicBezTo>
                <a:cubicBezTo>
                  <a:pt x="57" y="113"/>
                  <a:pt x="56" y="113"/>
                  <a:pt x="57" y="113"/>
                </a:cubicBezTo>
                <a:cubicBezTo>
                  <a:pt x="58" y="112"/>
                  <a:pt x="59" y="112"/>
                  <a:pt x="59" y="112"/>
                </a:cubicBezTo>
                <a:cubicBezTo>
                  <a:pt x="60" y="112"/>
                  <a:pt x="61" y="111"/>
                  <a:pt x="61" y="111"/>
                </a:cubicBezTo>
                <a:cubicBezTo>
                  <a:pt x="61" y="110"/>
                  <a:pt x="61" y="110"/>
                  <a:pt x="62" y="110"/>
                </a:cubicBezTo>
                <a:cubicBezTo>
                  <a:pt x="62" y="110"/>
                  <a:pt x="63" y="110"/>
                  <a:pt x="63" y="110"/>
                </a:cubicBezTo>
                <a:cubicBezTo>
                  <a:pt x="63" y="109"/>
                  <a:pt x="63" y="109"/>
                  <a:pt x="64" y="109"/>
                </a:cubicBezTo>
                <a:cubicBezTo>
                  <a:pt x="64" y="109"/>
                  <a:pt x="64" y="109"/>
                  <a:pt x="64" y="108"/>
                </a:cubicBezTo>
                <a:cubicBezTo>
                  <a:pt x="64" y="108"/>
                  <a:pt x="64" y="108"/>
                  <a:pt x="65" y="108"/>
                </a:cubicBezTo>
                <a:cubicBezTo>
                  <a:pt x="66" y="108"/>
                  <a:pt x="67" y="107"/>
                  <a:pt x="67" y="107"/>
                </a:cubicBezTo>
                <a:cubicBezTo>
                  <a:pt x="67" y="107"/>
                  <a:pt x="67" y="107"/>
                  <a:pt x="67" y="107"/>
                </a:cubicBezTo>
                <a:cubicBezTo>
                  <a:pt x="67" y="107"/>
                  <a:pt x="67" y="108"/>
                  <a:pt x="68" y="107"/>
                </a:cubicBezTo>
                <a:cubicBezTo>
                  <a:pt x="68" y="107"/>
                  <a:pt x="68" y="107"/>
                  <a:pt x="68" y="107"/>
                </a:cubicBezTo>
                <a:cubicBezTo>
                  <a:pt x="68" y="107"/>
                  <a:pt x="69" y="107"/>
                  <a:pt x="68" y="106"/>
                </a:cubicBezTo>
                <a:cubicBezTo>
                  <a:pt x="68" y="106"/>
                  <a:pt x="68" y="106"/>
                  <a:pt x="68" y="106"/>
                </a:cubicBezTo>
                <a:cubicBezTo>
                  <a:pt x="69" y="106"/>
                  <a:pt x="69" y="106"/>
                  <a:pt x="68" y="106"/>
                </a:cubicBezTo>
                <a:cubicBezTo>
                  <a:pt x="68" y="106"/>
                  <a:pt x="68" y="106"/>
                  <a:pt x="68" y="106"/>
                </a:cubicBezTo>
                <a:cubicBezTo>
                  <a:pt x="69" y="106"/>
                  <a:pt x="69" y="105"/>
                  <a:pt x="69" y="105"/>
                </a:cubicBezTo>
                <a:cubicBezTo>
                  <a:pt x="69" y="105"/>
                  <a:pt x="69" y="105"/>
                  <a:pt x="69" y="104"/>
                </a:cubicBezTo>
                <a:cubicBezTo>
                  <a:pt x="70" y="104"/>
                  <a:pt x="70" y="104"/>
                  <a:pt x="70" y="104"/>
                </a:cubicBezTo>
                <a:cubicBezTo>
                  <a:pt x="70" y="104"/>
                  <a:pt x="70" y="104"/>
                  <a:pt x="71" y="103"/>
                </a:cubicBezTo>
                <a:cubicBezTo>
                  <a:pt x="72" y="103"/>
                  <a:pt x="72" y="103"/>
                  <a:pt x="72" y="102"/>
                </a:cubicBezTo>
                <a:cubicBezTo>
                  <a:pt x="73" y="102"/>
                  <a:pt x="73" y="102"/>
                  <a:pt x="72" y="101"/>
                </a:cubicBezTo>
                <a:cubicBezTo>
                  <a:pt x="72" y="101"/>
                  <a:pt x="71" y="101"/>
                  <a:pt x="71" y="101"/>
                </a:cubicBezTo>
                <a:cubicBezTo>
                  <a:pt x="71" y="100"/>
                  <a:pt x="71" y="100"/>
                  <a:pt x="70" y="100"/>
                </a:cubicBezTo>
                <a:cubicBezTo>
                  <a:pt x="70" y="101"/>
                  <a:pt x="69" y="100"/>
                  <a:pt x="69" y="100"/>
                </a:cubicBezTo>
                <a:cubicBezTo>
                  <a:pt x="68" y="100"/>
                  <a:pt x="69" y="100"/>
                  <a:pt x="68" y="100"/>
                </a:cubicBezTo>
                <a:cubicBezTo>
                  <a:pt x="68" y="100"/>
                  <a:pt x="68" y="100"/>
                  <a:pt x="68" y="100"/>
                </a:cubicBezTo>
                <a:cubicBezTo>
                  <a:pt x="69" y="99"/>
                  <a:pt x="69" y="99"/>
                  <a:pt x="69" y="99"/>
                </a:cubicBezTo>
                <a:cubicBezTo>
                  <a:pt x="69" y="99"/>
                  <a:pt x="69" y="99"/>
                  <a:pt x="69" y="98"/>
                </a:cubicBezTo>
                <a:cubicBezTo>
                  <a:pt x="70" y="98"/>
                  <a:pt x="70" y="98"/>
                  <a:pt x="69" y="98"/>
                </a:cubicBezTo>
                <a:cubicBezTo>
                  <a:pt x="68" y="98"/>
                  <a:pt x="69" y="98"/>
                  <a:pt x="69" y="98"/>
                </a:cubicBezTo>
                <a:cubicBezTo>
                  <a:pt x="70" y="98"/>
                  <a:pt x="71" y="97"/>
                  <a:pt x="71" y="97"/>
                </a:cubicBezTo>
                <a:cubicBezTo>
                  <a:pt x="70" y="97"/>
                  <a:pt x="70" y="97"/>
                  <a:pt x="71" y="97"/>
                </a:cubicBezTo>
                <a:cubicBezTo>
                  <a:pt x="71" y="97"/>
                  <a:pt x="72" y="96"/>
                  <a:pt x="71" y="96"/>
                </a:cubicBezTo>
                <a:cubicBezTo>
                  <a:pt x="71" y="96"/>
                  <a:pt x="71" y="96"/>
                  <a:pt x="71" y="96"/>
                </a:cubicBezTo>
                <a:cubicBezTo>
                  <a:pt x="72" y="96"/>
                  <a:pt x="72" y="95"/>
                  <a:pt x="72" y="95"/>
                </a:cubicBezTo>
                <a:cubicBezTo>
                  <a:pt x="72" y="96"/>
                  <a:pt x="72" y="96"/>
                  <a:pt x="73" y="96"/>
                </a:cubicBezTo>
                <a:cubicBezTo>
                  <a:pt x="73" y="96"/>
                  <a:pt x="75" y="95"/>
                  <a:pt x="74" y="95"/>
                </a:cubicBezTo>
                <a:cubicBezTo>
                  <a:pt x="73" y="95"/>
                  <a:pt x="73" y="95"/>
                  <a:pt x="74" y="94"/>
                </a:cubicBezTo>
                <a:cubicBezTo>
                  <a:pt x="74" y="94"/>
                  <a:pt x="76" y="94"/>
                  <a:pt x="76" y="94"/>
                </a:cubicBezTo>
                <a:cubicBezTo>
                  <a:pt x="76" y="93"/>
                  <a:pt x="77" y="93"/>
                  <a:pt x="76" y="92"/>
                </a:cubicBezTo>
                <a:cubicBezTo>
                  <a:pt x="75" y="92"/>
                  <a:pt x="75" y="92"/>
                  <a:pt x="74" y="91"/>
                </a:cubicBezTo>
                <a:cubicBezTo>
                  <a:pt x="73" y="91"/>
                  <a:pt x="74" y="91"/>
                  <a:pt x="75" y="91"/>
                </a:cubicBezTo>
                <a:cubicBezTo>
                  <a:pt x="76" y="91"/>
                  <a:pt x="78" y="91"/>
                  <a:pt x="78" y="91"/>
                </a:cubicBezTo>
                <a:cubicBezTo>
                  <a:pt x="78" y="91"/>
                  <a:pt x="78" y="91"/>
                  <a:pt x="78" y="90"/>
                </a:cubicBezTo>
                <a:cubicBezTo>
                  <a:pt x="78" y="90"/>
                  <a:pt x="78" y="90"/>
                  <a:pt x="78" y="89"/>
                </a:cubicBezTo>
                <a:cubicBezTo>
                  <a:pt x="79" y="89"/>
                  <a:pt x="79" y="89"/>
                  <a:pt x="79" y="88"/>
                </a:cubicBezTo>
                <a:cubicBezTo>
                  <a:pt x="80" y="88"/>
                  <a:pt x="80" y="88"/>
                  <a:pt x="80" y="88"/>
                </a:cubicBezTo>
                <a:cubicBezTo>
                  <a:pt x="80" y="88"/>
                  <a:pt x="80" y="88"/>
                  <a:pt x="80" y="88"/>
                </a:cubicBezTo>
                <a:cubicBezTo>
                  <a:pt x="80" y="87"/>
                  <a:pt x="80" y="87"/>
                  <a:pt x="81" y="86"/>
                </a:cubicBezTo>
                <a:cubicBezTo>
                  <a:pt x="82" y="86"/>
                  <a:pt x="83" y="86"/>
                  <a:pt x="84" y="85"/>
                </a:cubicBezTo>
                <a:cubicBezTo>
                  <a:pt x="84" y="85"/>
                  <a:pt x="84" y="84"/>
                  <a:pt x="85" y="84"/>
                </a:cubicBezTo>
                <a:cubicBezTo>
                  <a:pt x="86" y="84"/>
                  <a:pt x="86" y="84"/>
                  <a:pt x="86" y="84"/>
                </a:cubicBezTo>
                <a:cubicBezTo>
                  <a:pt x="86" y="83"/>
                  <a:pt x="87" y="83"/>
                  <a:pt x="88" y="83"/>
                </a:cubicBezTo>
                <a:cubicBezTo>
                  <a:pt x="89" y="83"/>
                  <a:pt x="89" y="84"/>
                  <a:pt x="90" y="83"/>
                </a:cubicBezTo>
                <a:cubicBezTo>
                  <a:pt x="91" y="82"/>
                  <a:pt x="92" y="82"/>
                  <a:pt x="92" y="82"/>
                </a:cubicBezTo>
                <a:cubicBezTo>
                  <a:pt x="93" y="82"/>
                  <a:pt x="93" y="82"/>
                  <a:pt x="92" y="83"/>
                </a:cubicBezTo>
                <a:cubicBezTo>
                  <a:pt x="91" y="83"/>
                  <a:pt x="91" y="83"/>
                  <a:pt x="90" y="84"/>
                </a:cubicBezTo>
                <a:cubicBezTo>
                  <a:pt x="89" y="85"/>
                  <a:pt x="89" y="85"/>
                  <a:pt x="89" y="85"/>
                </a:cubicBezTo>
                <a:cubicBezTo>
                  <a:pt x="89" y="85"/>
                  <a:pt x="89" y="85"/>
                  <a:pt x="89" y="85"/>
                </a:cubicBezTo>
                <a:cubicBezTo>
                  <a:pt x="90" y="86"/>
                  <a:pt x="92" y="87"/>
                  <a:pt x="92" y="87"/>
                </a:cubicBezTo>
                <a:cubicBezTo>
                  <a:pt x="92" y="87"/>
                  <a:pt x="93" y="87"/>
                  <a:pt x="92" y="87"/>
                </a:cubicBezTo>
                <a:cubicBezTo>
                  <a:pt x="91" y="87"/>
                  <a:pt x="90" y="86"/>
                  <a:pt x="90" y="87"/>
                </a:cubicBezTo>
                <a:cubicBezTo>
                  <a:pt x="89" y="87"/>
                  <a:pt x="89" y="87"/>
                  <a:pt x="88" y="87"/>
                </a:cubicBezTo>
                <a:cubicBezTo>
                  <a:pt x="87" y="86"/>
                  <a:pt x="86" y="86"/>
                  <a:pt x="86" y="87"/>
                </a:cubicBezTo>
                <a:cubicBezTo>
                  <a:pt x="85" y="88"/>
                  <a:pt x="83" y="88"/>
                  <a:pt x="83" y="88"/>
                </a:cubicBezTo>
                <a:cubicBezTo>
                  <a:pt x="82" y="88"/>
                  <a:pt x="82" y="88"/>
                  <a:pt x="82" y="89"/>
                </a:cubicBezTo>
                <a:cubicBezTo>
                  <a:pt x="83" y="89"/>
                  <a:pt x="83" y="90"/>
                  <a:pt x="83" y="91"/>
                </a:cubicBezTo>
                <a:cubicBezTo>
                  <a:pt x="82" y="91"/>
                  <a:pt x="82" y="91"/>
                  <a:pt x="82" y="91"/>
                </a:cubicBezTo>
                <a:cubicBezTo>
                  <a:pt x="82" y="91"/>
                  <a:pt x="82" y="92"/>
                  <a:pt x="81" y="93"/>
                </a:cubicBezTo>
                <a:cubicBezTo>
                  <a:pt x="81" y="93"/>
                  <a:pt x="81" y="94"/>
                  <a:pt x="80" y="94"/>
                </a:cubicBezTo>
                <a:cubicBezTo>
                  <a:pt x="80" y="95"/>
                  <a:pt x="80" y="96"/>
                  <a:pt x="81" y="96"/>
                </a:cubicBezTo>
                <a:cubicBezTo>
                  <a:pt x="82" y="96"/>
                  <a:pt x="82" y="97"/>
                  <a:pt x="83" y="96"/>
                </a:cubicBezTo>
                <a:cubicBezTo>
                  <a:pt x="83" y="95"/>
                  <a:pt x="83" y="95"/>
                  <a:pt x="84" y="95"/>
                </a:cubicBezTo>
                <a:cubicBezTo>
                  <a:pt x="84" y="95"/>
                  <a:pt x="84" y="95"/>
                  <a:pt x="84" y="96"/>
                </a:cubicBezTo>
                <a:cubicBezTo>
                  <a:pt x="83" y="96"/>
                  <a:pt x="83" y="96"/>
                  <a:pt x="83" y="96"/>
                </a:cubicBezTo>
                <a:cubicBezTo>
                  <a:pt x="83" y="97"/>
                  <a:pt x="83" y="97"/>
                  <a:pt x="83" y="97"/>
                </a:cubicBezTo>
                <a:cubicBezTo>
                  <a:pt x="83" y="97"/>
                  <a:pt x="82" y="97"/>
                  <a:pt x="82" y="97"/>
                </a:cubicBezTo>
                <a:cubicBezTo>
                  <a:pt x="82" y="97"/>
                  <a:pt x="82" y="98"/>
                  <a:pt x="82" y="98"/>
                </a:cubicBezTo>
                <a:cubicBezTo>
                  <a:pt x="82" y="98"/>
                  <a:pt x="81" y="97"/>
                  <a:pt x="81" y="98"/>
                </a:cubicBezTo>
                <a:cubicBezTo>
                  <a:pt x="81" y="98"/>
                  <a:pt x="80" y="98"/>
                  <a:pt x="80" y="98"/>
                </a:cubicBezTo>
                <a:cubicBezTo>
                  <a:pt x="80" y="98"/>
                  <a:pt x="80" y="98"/>
                  <a:pt x="80" y="98"/>
                </a:cubicBezTo>
                <a:cubicBezTo>
                  <a:pt x="80" y="98"/>
                  <a:pt x="80" y="98"/>
                  <a:pt x="80" y="98"/>
                </a:cubicBezTo>
                <a:cubicBezTo>
                  <a:pt x="80" y="98"/>
                  <a:pt x="79" y="99"/>
                  <a:pt x="80" y="99"/>
                </a:cubicBezTo>
                <a:cubicBezTo>
                  <a:pt x="80" y="99"/>
                  <a:pt x="80" y="100"/>
                  <a:pt x="82" y="99"/>
                </a:cubicBezTo>
                <a:cubicBezTo>
                  <a:pt x="84" y="99"/>
                  <a:pt x="84" y="99"/>
                  <a:pt x="84" y="99"/>
                </a:cubicBezTo>
                <a:cubicBezTo>
                  <a:pt x="85" y="98"/>
                  <a:pt x="85" y="98"/>
                  <a:pt x="86" y="98"/>
                </a:cubicBezTo>
                <a:cubicBezTo>
                  <a:pt x="86" y="98"/>
                  <a:pt x="86" y="97"/>
                  <a:pt x="86" y="97"/>
                </a:cubicBezTo>
                <a:cubicBezTo>
                  <a:pt x="86" y="97"/>
                  <a:pt x="86" y="97"/>
                  <a:pt x="86" y="97"/>
                </a:cubicBezTo>
                <a:cubicBezTo>
                  <a:pt x="86" y="97"/>
                  <a:pt x="86" y="97"/>
                  <a:pt x="87" y="97"/>
                </a:cubicBezTo>
                <a:cubicBezTo>
                  <a:pt x="87" y="97"/>
                  <a:pt x="87" y="98"/>
                  <a:pt x="87" y="97"/>
                </a:cubicBezTo>
                <a:cubicBezTo>
                  <a:pt x="87" y="97"/>
                  <a:pt x="88" y="95"/>
                  <a:pt x="88" y="96"/>
                </a:cubicBezTo>
                <a:cubicBezTo>
                  <a:pt x="88" y="96"/>
                  <a:pt x="87" y="98"/>
                  <a:pt x="87" y="97"/>
                </a:cubicBezTo>
                <a:cubicBezTo>
                  <a:pt x="88" y="97"/>
                  <a:pt x="88" y="97"/>
                  <a:pt x="88" y="97"/>
                </a:cubicBezTo>
                <a:cubicBezTo>
                  <a:pt x="88" y="96"/>
                  <a:pt x="89" y="96"/>
                  <a:pt x="89" y="96"/>
                </a:cubicBezTo>
                <a:cubicBezTo>
                  <a:pt x="89" y="96"/>
                  <a:pt x="90" y="96"/>
                  <a:pt x="89" y="96"/>
                </a:cubicBezTo>
                <a:cubicBezTo>
                  <a:pt x="89" y="95"/>
                  <a:pt x="89" y="95"/>
                  <a:pt x="90" y="95"/>
                </a:cubicBezTo>
                <a:cubicBezTo>
                  <a:pt x="90" y="96"/>
                  <a:pt x="90" y="96"/>
                  <a:pt x="90" y="96"/>
                </a:cubicBezTo>
                <a:cubicBezTo>
                  <a:pt x="90" y="95"/>
                  <a:pt x="90" y="95"/>
                  <a:pt x="90" y="95"/>
                </a:cubicBezTo>
                <a:cubicBezTo>
                  <a:pt x="91" y="94"/>
                  <a:pt x="90" y="93"/>
                  <a:pt x="91" y="94"/>
                </a:cubicBezTo>
                <a:cubicBezTo>
                  <a:pt x="91" y="95"/>
                  <a:pt x="91" y="96"/>
                  <a:pt x="91" y="96"/>
                </a:cubicBezTo>
                <a:cubicBezTo>
                  <a:pt x="91" y="95"/>
                  <a:pt x="91" y="95"/>
                  <a:pt x="91" y="94"/>
                </a:cubicBezTo>
                <a:cubicBezTo>
                  <a:pt x="92" y="94"/>
                  <a:pt x="92" y="94"/>
                  <a:pt x="92" y="93"/>
                </a:cubicBezTo>
                <a:cubicBezTo>
                  <a:pt x="92" y="93"/>
                  <a:pt x="92" y="92"/>
                  <a:pt x="92" y="93"/>
                </a:cubicBezTo>
                <a:cubicBezTo>
                  <a:pt x="93" y="94"/>
                  <a:pt x="92" y="95"/>
                  <a:pt x="93" y="94"/>
                </a:cubicBezTo>
                <a:cubicBezTo>
                  <a:pt x="93" y="93"/>
                  <a:pt x="94" y="93"/>
                  <a:pt x="94" y="94"/>
                </a:cubicBezTo>
                <a:cubicBezTo>
                  <a:pt x="95" y="94"/>
                  <a:pt x="95" y="94"/>
                  <a:pt x="96" y="94"/>
                </a:cubicBezTo>
                <a:cubicBezTo>
                  <a:pt x="96" y="94"/>
                  <a:pt x="97" y="93"/>
                  <a:pt x="97" y="93"/>
                </a:cubicBezTo>
                <a:cubicBezTo>
                  <a:pt x="97" y="93"/>
                  <a:pt x="97" y="93"/>
                  <a:pt x="97" y="93"/>
                </a:cubicBezTo>
                <a:cubicBezTo>
                  <a:pt x="97" y="92"/>
                  <a:pt x="98" y="92"/>
                  <a:pt x="98" y="92"/>
                </a:cubicBezTo>
                <a:cubicBezTo>
                  <a:pt x="98" y="92"/>
                  <a:pt x="99" y="92"/>
                  <a:pt x="98" y="92"/>
                </a:cubicBezTo>
                <a:cubicBezTo>
                  <a:pt x="97" y="92"/>
                  <a:pt x="97" y="92"/>
                  <a:pt x="97" y="91"/>
                </a:cubicBezTo>
                <a:cubicBezTo>
                  <a:pt x="98" y="91"/>
                  <a:pt x="98" y="91"/>
                  <a:pt x="98" y="91"/>
                </a:cubicBezTo>
                <a:cubicBezTo>
                  <a:pt x="98" y="90"/>
                  <a:pt x="99" y="91"/>
                  <a:pt x="99" y="90"/>
                </a:cubicBezTo>
                <a:cubicBezTo>
                  <a:pt x="99" y="90"/>
                  <a:pt x="99" y="90"/>
                  <a:pt x="99" y="90"/>
                </a:cubicBezTo>
                <a:cubicBezTo>
                  <a:pt x="99" y="90"/>
                  <a:pt x="99" y="90"/>
                  <a:pt x="99" y="89"/>
                </a:cubicBezTo>
                <a:cubicBezTo>
                  <a:pt x="99" y="89"/>
                  <a:pt x="99" y="89"/>
                  <a:pt x="98" y="89"/>
                </a:cubicBezTo>
                <a:cubicBezTo>
                  <a:pt x="98" y="90"/>
                  <a:pt x="98" y="90"/>
                  <a:pt x="97" y="90"/>
                </a:cubicBezTo>
                <a:cubicBezTo>
                  <a:pt x="97" y="90"/>
                  <a:pt x="96" y="90"/>
                  <a:pt x="96" y="90"/>
                </a:cubicBezTo>
                <a:cubicBezTo>
                  <a:pt x="96" y="90"/>
                  <a:pt x="96" y="90"/>
                  <a:pt x="96" y="90"/>
                </a:cubicBezTo>
                <a:cubicBezTo>
                  <a:pt x="97" y="89"/>
                  <a:pt x="97" y="89"/>
                  <a:pt x="97" y="89"/>
                </a:cubicBezTo>
                <a:cubicBezTo>
                  <a:pt x="98" y="89"/>
                  <a:pt x="98" y="89"/>
                  <a:pt x="98" y="88"/>
                </a:cubicBezTo>
                <a:cubicBezTo>
                  <a:pt x="98" y="88"/>
                  <a:pt x="98" y="88"/>
                  <a:pt x="98" y="88"/>
                </a:cubicBezTo>
                <a:cubicBezTo>
                  <a:pt x="97" y="89"/>
                  <a:pt x="97" y="89"/>
                  <a:pt x="97" y="88"/>
                </a:cubicBezTo>
                <a:cubicBezTo>
                  <a:pt x="97" y="87"/>
                  <a:pt x="97" y="88"/>
                  <a:pt x="97" y="88"/>
                </a:cubicBezTo>
                <a:cubicBezTo>
                  <a:pt x="97" y="88"/>
                  <a:pt x="96" y="88"/>
                  <a:pt x="96" y="88"/>
                </a:cubicBezTo>
                <a:cubicBezTo>
                  <a:pt x="96" y="89"/>
                  <a:pt x="95" y="88"/>
                  <a:pt x="96" y="88"/>
                </a:cubicBezTo>
                <a:cubicBezTo>
                  <a:pt x="96" y="88"/>
                  <a:pt x="97" y="88"/>
                  <a:pt x="97" y="88"/>
                </a:cubicBezTo>
                <a:cubicBezTo>
                  <a:pt x="97" y="87"/>
                  <a:pt x="96" y="88"/>
                  <a:pt x="96" y="88"/>
                </a:cubicBezTo>
                <a:cubicBezTo>
                  <a:pt x="96" y="88"/>
                  <a:pt x="96" y="87"/>
                  <a:pt x="97" y="87"/>
                </a:cubicBezTo>
                <a:cubicBezTo>
                  <a:pt x="98" y="87"/>
                  <a:pt x="98" y="87"/>
                  <a:pt x="98" y="87"/>
                </a:cubicBezTo>
                <a:cubicBezTo>
                  <a:pt x="97" y="86"/>
                  <a:pt x="97" y="86"/>
                  <a:pt x="98" y="86"/>
                </a:cubicBezTo>
                <a:cubicBezTo>
                  <a:pt x="98" y="86"/>
                  <a:pt x="98" y="86"/>
                  <a:pt x="98" y="86"/>
                </a:cubicBezTo>
                <a:cubicBezTo>
                  <a:pt x="98" y="86"/>
                  <a:pt x="98" y="86"/>
                  <a:pt x="97" y="86"/>
                </a:cubicBezTo>
                <a:cubicBezTo>
                  <a:pt x="97" y="86"/>
                  <a:pt x="97" y="86"/>
                  <a:pt x="97" y="86"/>
                </a:cubicBezTo>
                <a:cubicBezTo>
                  <a:pt x="98" y="85"/>
                  <a:pt x="98" y="85"/>
                  <a:pt x="99" y="85"/>
                </a:cubicBezTo>
                <a:cubicBezTo>
                  <a:pt x="99" y="85"/>
                  <a:pt x="100" y="85"/>
                  <a:pt x="100" y="85"/>
                </a:cubicBezTo>
                <a:cubicBezTo>
                  <a:pt x="100" y="84"/>
                  <a:pt x="101" y="84"/>
                  <a:pt x="100" y="84"/>
                </a:cubicBezTo>
                <a:cubicBezTo>
                  <a:pt x="100" y="85"/>
                  <a:pt x="99" y="86"/>
                  <a:pt x="99" y="86"/>
                </a:cubicBezTo>
                <a:cubicBezTo>
                  <a:pt x="99" y="86"/>
                  <a:pt x="99" y="87"/>
                  <a:pt x="99" y="87"/>
                </a:cubicBezTo>
                <a:cubicBezTo>
                  <a:pt x="99" y="87"/>
                  <a:pt x="100" y="87"/>
                  <a:pt x="100" y="87"/>
                </a:cubicBezTo>
                <a:cubicBezTo>
                  <a:pt x="100" y="87"/>
                  <a:pt x="100" y="87"/>
                  <a:pt x="101" y="87"/>
                </a:cubicBezTo>
                <a:cubicBezTo>
                  <a:pt x="101" y="87"/>
                  <a:pt x="101" y="86"/>
                  <a:pt x="101" y="86"/>
                </a:cubicBezTo>
                <a:cubicBezTo>
                  <a:pt x="101" y="86"/>
                  <a:pt x="101" y="86"/>
                  <a:pt x="101" y="86"/>
                </a:cubicBezTo>
                <a:cubicBezTo>
                  <a:pt x="101" y="86"/>
                  <a:pt x="101" y="86"/>
                  <a:pt x="101" y="85"/>
                </a:cubicBezTo>
                <a:cubicBezTo>
                  <a:pt x="101" y="85"/>
                  <a:pt x="101" y="85"/>
                  <a:pt x="101" y="85"/>
                </a:cubicBezTo>
                <a:cubicBezTo>
                  <a:pt x="101" y="86"/>
                  <a:pt x="101" y="86"/>
                  <a:pt x="101" y="86"/>
                </a:cubicBezTo>
                <a:cubicBezTo>
                  <a:pt x="101" y="87"/>
                  <a:pt x="101" y="87"/>
                  <a:pt x="101" y="86"/>
                </a:cubicBezTo>
                <a:cubicBezTo>
                  <a:pt x="102" y="86"/>
                  <a:pt x="102" y="86"/>
                  <a:pt x="102" y="86"/>
                </a:cubicBezTo>
                <a:cubicBezTo>
                  <a:pt x="102" y="87"/>
                  <a:pt x="102" y="87"/>
                  <a:pt x="102" y="86"/>
                </a:cubicBezTo>
                <a:cubicBezTo>
                  <a:pt x="103" y="86"/>
                  <a:pt x="103" y="86"/>
                  <a:pt x="104" y="86"/>
                </a:cubicBezTo>
                <a:cubicBezTo>
                  <a:pt x="105" y="86"/>
                  <a:pt x="105" y="86"/>
                  <a:pt x="105" y="86"/>
                </a:cubicBezTo>
                <a:cubicBezTo>
                  <a:pt x="106" y="85"/>
                  <a:pt x="106" y="85"/>
                  <a:pt x="107" y="85"/>
                </a:cubicBezTo>
                <a:cubicBezTo>
                  <a:pt x="108" y="85"/>
                  <a:pt x="107" y="85"/>
                  <a:pt x="107" y="85"/>
                </a:cubicBezTo>
                <a:cubicBezTo>
                  <a:pt x="106" y="85"/>
                  <a:pt x="106" y="86"/>
                  <a:pt x="106" y="86"/>
                </a:cubicBezTo>
                <a:cubicBezTo>
                  <a:pt x="106" y="86"/>
                  <a:pt x="106" y="86"/>
                  <a:pt x="106" y="86"/>
                </a:cubicBezTo>
                <a:cubicBezTo>
                  <a:pt x="106" y="86"/>
                  <a:pt x="105" y="86"/>
                  <a:pt x="106" y="86"/>
                </a:cubicBezTo>
                <a:cubicBezTo>
                  <a:pt x="106" y="86"/>
                  <a:pt x="106" y="87"/>
                  <a:pt x="106" y="86"/>
                </a:cubicBezTo>
                <a:cubicBezTo>
                  <a:pt x="105" y="86"/>
                  <a:pt x="105" y="86"/>
                  <a:pt x="105" y="87"/>
                </a:cubicBezTo>
                <a:cubicBezTo>
                  <a:pt x="106" y="87"/>
                  <a:pt x="106" y="87"/>
                  <a:pt x="106" y="87"/>
                </a:cubicBezTo>
                <a:cubicBezTo>
                  <a:pt x="107" y="87"/>
                  <a:pt x="107" y="87"/>
                  <a:pt x="107" y="87"/>
                </a:cubicBezTo>
                <a:cubicBezTo>
                  <a:pt x="108" y="87"/>
                  <a:pt x="108" y="87"/>
                  <a:pt x="107" y="88"/>
                </a:cubicBezTo>
                <a:cubicBezTo>
                  <a:pt x="107" y="88"/>
                  <a:pt x="106" y="88"/>
                  <a:pt x="106" y="88"/>
                </a:cubicBezTo>
                <a:cubicBezTo>
                  <a:pt x="106" y="88"/>
                  <a:pt x="106" y="88"/>
                  <a:pt x="106" y="88"/>
                </a:cubicBezTo>
                <a:cubicBezTo>
                  <a:pt x="106" y="88"/>
                  <a:pt x="106" y="88"/>
                  <a:pt x="106" y="88"/>
                </a:cubicBezTo>
                <a:cubicBezTo>
                  <a:pt x="107" y="88"/>
                  <a:pt x="107" y="88"/>
                  <a:pt x="107" y="88"/>
                </a:cubicBezTo>
                <a:cubicBezTo>
                  <a:pt x="108" y="88"/>
                  <a:pt x="108" y="88"/>
                  <a:pt x="108" y="88"/>
                </a:cubicBezTo>
                <a:cubicBezTo>
                  <a:pt x="109" y="88"/>
                  <a:pt x="109" y="88"/>
                  <a:pt x="108" y="88"/>
                </a:cubicBezTo>
                <a:cubicBezTo>
                  <a:pt x="108" y="89"/>
                  <a:pt x="107" y="89"/>
                  <a:pt x="108" y="89"/>
                </a:cubicBezTo>
                <a:cubicBezTo>
                  <a:pt x="109" y="88"/>
                  <a:pt x="109" y="88"/>
                  <a:pt x="110" y="88"/>
                </a:cubicBezTo>
                <a:cubicBezTo>
                  <a:pt x="110" y="89"/>
                  <a:pt x="111" y="89"/>
                  <a:pt x="111" y="89"/>
                </a:cubicBezTo>
                <a:cubicBezTo>
                  <a:pt x="110" y="89"/>
                  <a:pt x="110" y="90"/>
                  <a:pt x="109" y="90"/>
                </a:cubicBezTo>
                <a:cubicBezTo>
                  <a:pt x="109" y="90"/>
                  <a:pt x="109" y="90"/>
                  <a:pt x="110" y="90"/>
                </a:cubicBezTo>
                <a:cubicBezTo>
                  <a:pt x="110" y="90"/>
                  <a:pt x="113" y="90"/>
                  <a:pt x="113" y="90"/>
                </a:cubicBezTo>
                <a:cubicBezTo>
                  <a:pt x="113" y="90"/>
                  <a:pt x="114" y="90"/>
                  <a:pt x="114" y="90"/>
                </a:cubicBezTo>
                <a:cubicBezTo>
                  <a:pt x="114" y="89"/>
                  <a:pt x="115" y="89"/>
                  <a:pt x="115" y="88"/>
                </a:cubicBezTo>
                <a:cubicBezTo>
                  <a:pt x="116" y="88"/>
                  <a:pt x="116" y="88"/>
                  <a:pt x="115" y="89"/>
                </a:cubicBezTo>
                <a:cubicBezTo>
                  <a:pt x="115" y="89"/>
                  <a:pt x="115" y="90"/>
                  <a:pt x="115" y="90"/>
                </a:cubicBezTo>
                <a:cubicBezTo>
                  <a:pt x="115" y="90"/>
                  <a:pt x="115" y="91"/>
                  <a:pt x="115" y="91"/>
                </a:cubicBezTo>
                <a:cubicBezTo>
                  <a:pt x="114" y="91"/>
                  <a:pt x="114" y="91"/>
                  <a:pt x="114" y="91"/>
                </a:cubicBezTo>
                <a:cubicBezTo>
                  <a:pt x="114" y="91"/>
                  <a:pt x="114" y="91"/>
                  <a:pt x="115" y="92"/>
                </a:cubicBezTo>
                <a:cubicBezTo>
                  <a:pt x="115" y="92"/>
                  <a:pt x="118" y="93"/>
                  <a:pt x="118" y="93"/>
                </a:cubicBezTo>
                <a:cubicBezTo>
                  <a:pt x="119" y="93"/>
                  <a:pt x="119" y="93"/>
                  <a:pt x="119" y="93"/>
                </a:cubicBezTo>
                <a:cubicBezTo>
                  <a:pt x="119" y="93"/>
                  <a:pt x="125" y="93"/>
                  <a:pt x="125" y="93"/>
                </a:cubicBezTo>
                <a:cubicBezTo>
                  <a:pt x="126" y="93"/>
                  <a:pt x="129" y="93"/>
                  <a:pt x="130" y="94"/>
                </a:cubicBezTo>
                <a:cubicBezTo>
                  <a:pt x="131" y="94"/>
                  <a:pt x="131" y="94"/>
                  <a:pt x="131" y="94"/>
                </a:cubicBezTo>
                <a:cubicBezTo>
                  <a:pt x="132" y="94"/>
                  <a:pt x="132" y="93"/>
                  <a:pt x="132" y="93"/>
                </a:cubicBezTo>
                <a:cubicBezTo>
                  <a:pt x="131" y="93"/>
                  <a:pt x="131" y="93"/>
                  <a:pt x="132" y="93"/>
                </a:cubicBezTo>
                <a:cubicBezTo>
                  <a:pt x="132" y="93"/>
                  <a:pt x="132" y="93"/>
                  <a:pt x="132" y="93"/>
                </a:cubicBezTo>
                <a:cubicBezTo>
                  <a:pt x="132" y="94"/>
                  <a:pt x="132" y="94"/>
                  <a:pt x="132" y="94"/>
                </a:cubicBezTo>
                <a:cubicBezTo>
                  <a:pt x="132" y="94"/>
                  <a:pt x="131" y="94"/>
                  <a:pt x="132" y="95"/>
                </a:cubicBezTo>
                <a:cubicBezTo>
                  <a:pt x="133" y="95"/>
                  <a:pt x="135" y="96"/>
                  <a:pt x="137" y="96"/>
                </a:cubicBezTo>
                <a:cubicBezTo>
                  <a:pt x="138" y="96"/>
                  <a:pt x="140" y="95"/>
                  <a:pt x="140" y="94"/>
                </a:cubicBezTo>
                <a:cubicBezTo>
                  <a:pt x="141" y="94"/>
                  <a:pt x="141" y="94"/>
                  <a:pt x="141" y="94"/>
                </a:cubicBezTo>
                <a:cubicBezTo>
                  <a:pt x="141" y="93"/>
                  <a:pt x="141" y="93"/>
                  <a:pt x="142" y="93"/>
                </a:cubicBezTo>
                <a:cubicBezTo>
                  <a:pt x="142" y="94"/>
                  <a:pt x="143" y="94"/>
                  <a:pt x="144" y="95"/>
                </a:cubicBezTo>
                <a:cubicBezTo>
                  <a:pt x="144" y="95"/>
                  <a:pt x="144" y="95"/>
                  <a:pt x="143" y="95"/>
                </a:cubicBezTo>
                <a:cubicBezTo>
                  <a:pt x="143" y="95"/>
                  <a:pt x="142" y="95"/>
                  <a:pt x="142" y="95"/>
                </a:cubicBezTo>
                <a:cubicBezTo>
                  <a:pt x="142" y="96"/>
                  <a:pt x="142" y="97"/>
                  <a:pt x="142" y="97"/>
                </a:cubicBezTo>
                <a:cubicBezTo>
                  <a:pt x="142" y="96"/>
                  <a:pt x="142" y="96"/>
                  <a:pt x="142" y="95"/>
                </a:cubicBezTo>
                <a:cubicBezTo>
                  <a:pt x="142" y="95"/>
                  <a:pt x="142" y="94"/>
                  <a:pt x="141" y="94"/>
                </a:cubicBezTo>
                <a:cubicBezTo>
                  <a:pt x="141" y="94"/>
                  <a:pt x="140" y="94"/>
                  <a:pt x="141" y="95"/>
                </a:cubicBezTo>
                <a:cubicBezTo>
                  <a:pt x="141" y="96"/>
                  <a:pt x="141" y="96"/>
                  <a:pt x="140" y="97"/>
                </a:cubicBezTo>
                <a:cubicBezTo>
                  <a:pt x="140" y="97"/>
                  <a:pt x="139" y="97"/>
                  <a:pt x="140" y="97"/>
                </a:cubicBezTo>
                <a:cubicBezTo>
                  <a:pt x="141" y="97"/>
                  <a:pt x="143" y="99"/>
                  <a:pt x="143" y="99"/>
                </a:cubicBezTo>
                <a:cubicBezTo>
                  <a:pt x="144" y="99"/>
                  <a:pt x="145" y="100"/>
                  <a:pt x="146" y="100"/>
                </a:cubicBezTo>
                <a:cubicBezTo>
                  <a:pt x="146" y="100"/>
                  <a:pt x="146" y="100"/>
                  <a:pt x="146" y="100"/>
                </a:cubicBezTo>
                <a:cubicBezTo>
                  <a:pt x="146" y="100"/>
                  <a:pt x="145" y="100"/>
                  <a:pt x="146" y="100"/>
                </a:cubicBezTo>
                <a:cubicBezTo>
                  <a:pt x="146" y="101"/>
                  <a:pt x="155" y="106"/>
                  <a:pt x="155" y="106"/>
                </a:cubicBezTo>
                <a:cubicBezTo>
                  <a:pt x="155" y="106"/>
                  <a:pt x="155" y="107"/>
                  <a:pt x="155" y="106"/>
                </a:cubicBezTo>
                <a:cubicBezTo>
                  <a:pt x="155" y="106"/>
                  <a:pt x="155" y="106"/>
                  <a:pt x="156" y="106"/>
                </a:cubicBezTo>
                <a:cubicBezTo>
                  <a:pt x="156" y="106"/>
                  <a:pt x="157" y="106"/>
                  <a:pt x="156" y="105"/>
                </a:cubicBezTo>
                <a:cubicBezTo>
                  <a:pt x="155" y="105"/>
                  <a:pt x="156" y="105"/>
                  <a:pt x="156" y="105"/>
                </a:cubicBezTo>
                <a:cubicBezTo>
                  <a:pt x="157" y="106"/>
                  <a:pt x="158" y="106"/>
                  <a:pt x="158" y="106"/>
                </a:cubicBezTo>
                <a:cubicBezTo>
                  <a:pt x="158" y="105"/>
                  <a:pt x="158" y="105"/>
                  <a:pt x="157" y="104"/>
                </a:cubicBezTo>
                <a:cubicBezTo>
                  <a:pt x="157" y="104"/>
                  <a:pt x="158" y="103"/>
                  <a:pt x="157" y="104"/>
                </a:cubicBezTo>
                <a:cubicBezTo>
                  <a:pt x="156" y="104"/>
                  <a:pt x="156" y="104"/>
                  <a:pt x="156" y="103"/>
                </a:cubicBezTo>
                <a:cubicBezTo>
                  <a:pt x="157" y="103"/>
                  <a:pt x="156" y="103"/>
                  <a:pt x="156" y="102"/>
                </a:cubicBezTo>
                <a:cubicBezTo>
                  <a:pt x="155" y="102"/>
                  <a:pt x="155" y="102"/>
                  <a:pt x="156" y="102"/>
                </a:cubicBezTo>
                <a:cubicBezTo>
                  <a:pt x="156" y="103"/>
                  <a:pt x="156" y="102"/>
                  <a:pt x="155" y="102"/>
                </a:cubicBezTo>
                <a:cubicBezTo>
                  <a:pt x="154" y="102"/>
                  <a:pt x="154" y="102"/>
                  <a:pt x="154" y="102"/>
                </a:cubicBezTo>
                <a:cubicBezTo>
                  <a:pt x="153" y="102"/>
                  <a:pt x="153" y="102"/>
                  <a:pt x="153" y="102"/>
                </a:cubicBezTo>
                <a:cubicBezTo>
                  <a:pt x="154" y="101"/>
                  <a:pt x="154" y="101"/>
                  <a:pt x="153" y="101"/>
                </a:cubicBezTo>
                <a:cubicBezTo>
                  <a:pt x="153" y="101"/>
                  <a:pt x="153" y="100"/>
                  <a:pt x="154" y="101"/>
                </a:cubicBezTo>
                <a:cubicBezTo>
                  <a:pt x="155" y="101"/>
                  <a:pt x="155" y="101"/>
                  <a:pt x="155" y="101"/>
                </a:cubicBezTo>
                <a:cubicBezTo>
                  <a:pt x="155" y="101"/>
                  <a:pt x="156" y="101"/>
                  <a:pt x="156" y="101"/>
                </a:cubicBezTo>
                <a:cubicBezTo>
                  <a:pt x="156" y="102"/>
                  <a:pt x="156" y="102"/>
                  <a:pt x="157" y="102"/>
                </a:cubicBezTo>
                <a:cubicBezTo>
                  <a:pt x="158" y="102"/>
                  <a:pt x="158" y="102"/>
                  <a:pt x="158" y="102"/>
                </a:cubicBezTo>
                <a:cubicBezTo>
                  <a:pt x="158" y="101"/>
                  <a:pt x="158" y="101"/>
                  <a:pt x="158" y="101"/>
                </a:cubicBezTo>
                <a:cubicBezTo>
                  <a:pt x="158" y="102"/>
                  <a:pt x="158" y="102"/>
                  <a:pt x="159" y="102"/>
                </a:cubicBezTo>
                <a:cubicBezTo>
                  <a:pt x="159" y="102"/>
                  <a:pt x="159" y="102"/>
                  <a:pt x="159" y="102"/>
                </a:cubicBezTo>
                <a:cubicBezTo>
                  <a:pt x="158" y="102"/>
                  <a:pt x="158" y="102"/>
                  <a:pt x="158" y="103"/>
                </a:cubicBezTo>
                <a:cubicBezTo>
                  <a:pt x="159" y="103"/>
                  <a:pt x="159" y="104"/>
                  <a:pt x="159" y="105"/>
                </a:cubicBezTo>
                <a:cubicBezTo>
                  <a:pt x="159" y="105"/>
                  <a:pt x="159" y="105"/>
                  <a:pt x="159" y="105"/>
                </a:cubicBezTo>
                <a:cubicBezTo>
                  <a:pt x="159" y="105"/>
                  <a:pt x="159" y="105"/>
                  <a:pt x="160" y="105"/>
                </a:cubicBezTo>
                <a:cubicBezTo>
                  <a:pt x="160" y="105"/>
                  <a:pt x="160" y="105"/>
                  <a:pt x="161" y="105"/>
                </a:cubicBezTo>
                <a:cubicBezTo>
                  <a:pt x="161" y="106"/>
                  <a:pt x="161" y="105"/>
                  <a:pt x="161" y="105"/>
                </a:cubicBezTo>
                <a:cubicBezTo>
                  <a:pt x="161" y="105"/>
                  <a:pt x="161" y="104"/>
                  <a:pt x="161" y="105"/>
                </a:cubicBezTo>
                <a:cubicBezTo>
                  <a:pt x="162" y="106"/>
                  <a:pt x="162" y="106"/>
                  <a:pt x="162" y="106"/>
                </a:cubicBezTo>
                <a:cubicBezTo>
                  <a:pt x="163" y="106"/>
                  <a:pt x="164" y="106"/>
                  <a:pt x="163" y="105"/>
                </a:cubicBezTo>
                <a:cubicBezTo>
                  <a:pt x="162" y="104"/>
                  <a:pt x="162" y="104"/>
                  <a:pt x="162" y="104"/>
                </a:cubicBezTo>
                <a:cubicBezTo>
                  <a:pt x="163" y="104"/>
                  <a:pt x="163" y="104"/>
                  <a:pt x="162" y="103"/>
                </a:cubicBezTo>
                <a:cubicBezTo>
                  <a:pt x="162" y="102"/>
                  <a:pt x="161" y="102"/>
                  <a:pt x="161" y="101"/>
                </a:cubicBezTo>
                <a:cubicBezTo>
                  <a:pt x="162" y="100"/>
                  <a:pt x="161" y="100"/>
                  <a:pt x="161" y="100"/>
                </a:cubicBezTo>
                <a:cubicBezTo>
                  <a:pt x="161" y="99"/>
                  <a:pt x="161" y="99"/>
                  <a:pt x="161" y="99"/>
                </a:cubicBezTo>
                <a:cubicBezTo>
                  <a:pt x="162" y="100"/>
                  <a:pt x="162" y="99"/>
                  <a:pt x="161" y="99"/>
                </a:cubicBezTo>
                <a:cubicBezTo>
                  <a:pt x="161" y="99"/>
                  <a:pt x="161" y="99"/>
                  <a:pt x="161" y="99"/>
                </a:cubicBezTo>
                <a:cubicBezTo>
                  <a:pt x="162" y="99"/>
                  <a:pt x="162" y="97"/>
                  <a:pt x="162" y="99"/>
                </a:cubicBezTo>
                <a:cubicBezTo>
                  <a:pt x="162" y="99"/>
                  <a:pt x="162" y="99"/>
                  <a:pt x="162" y="99"/>
                </a:cubicBezTo>
                <a:cubicBezTo>
                  <a:pt x="162" y="100"/>
                  <a:pt x="162" y="101"/>
                  <a:pt x="162" y="101"/>
                </a:cubicBezTo>
                <a:cubicBezTo>
                  <a:pt x="163" y="101"/>
                  <a:pt x="163" y="102"/>
                  <a:pt x="163" y="102"/>
                </a:cubicBezTo>
                <a:cubicBezTo>
                  <a:pt x="163" y="103"/>
                  <a:pt x="163" y="103"/>
                  <a:pt x="163" y="103"/>
                </a:cubicBezTo>
                <a:cubicBezTo>
                  <a:pt x="164" y="102"/>
                  <a:pt x="164" y="103"/>
                  <a:pt x="164" y="103"/>
                </a:cubicBezTo>
                <a:cubicBezTo>
                  <a:pt x="164" y="103"/>
                  <a:pt x="163" y="103"/>
                  <a:pt x="164" y="104"/>
                </a:cubicBezTo>
                <a:cubicBezTo>
                  <a:pt x="164" y="104"/>
                  <a:pt x="164" y="104"/>
                  <a:pt x="164" y="105"/>
                </a:cubicBezTo>
                <a:cubicBezTo>
                  <a:pt x="164" y="105"/>
                  <a:pt x="165" y="106"/>
                  <a:pt x="166" y="106"/>
                </a:cubicBezTo>
                <a:cubicBezTo>
                  <a:pt x="167" y="106"/>
                  <a:pt x="168" y="107"/>
                  <a:pt x="168" y="106"/>
                </a:cubicBezTo>
                <a:cubicBezTo>
                  <a:pt x="168" y="106"/>
                  <a:pt x="167" y="106"/>
                  <a:pt x="168" y="106"/>
                </a:cubicBezTo>
                <a:cubicBezTo>
                  <a:pt x="168" y="106"/>
                  <a:pt x="168" y="106"/>
                  <a:pt x="168" y="105"/>
                </a:cubicBezTo>
                <a:cubicBezTo>
                  <a:pt x="168" y="105"/>
                  <a:pt x="169" y="104"/>
                  <a:pt x="169" y="104"/>
                </a:cubicBezTo>
                <a:cubicBezTo>
                  <a:pt x="169" y="104"/>
                  <a:pt x="169" y="104"/>
                  <a:pt x="169" y="105"/>
                </a:cubicBezTo>
                <a:cubicBezTo>
                  <a:pt x="168" y="105"/>
                  <a:pt x="168" y="105"/>
                  <a:pt x="168" y="106"/>
                </a:cubicBezTo>
                <a:cubicBezTo>
                  <a:pt x="168" y="106"/>
                  <a:pt x="168" y="106"/>
                  <a:pt x="168" y="106"/>
                </a:cubicBezTo>
                <a:cubicBezTo>
                  <a:pt x="168" y="106"/>
                  <a:pt x="168" y="107"/>
                  <a:pt x="168" y="107"/>
                </a:cubicBezTo>
                <a:cubicBezTo>
                  <a:pt x="168" y="107"/>
                  <a:pt x="168" y="108"/>
                  <a:pt x="169" y="108"/>
                </a:cubicBezTo>
                <a:cubicBezTo>
                  <a:pt x="169" y="108"/>
                  <a:pt x="169" y="108"/>
                  <a:pt x="169" y="108"/>
                </a:cubicBezTo>
                <a:cubicBezTo>
                  <a:pt x="170" y="107"/>
                  <a:pt x="170" y="107"/>
                  <a:pt x="170" y="108"/>
                </a:cubicBezTo>
                <a:cubicBezTo>
                  <a:pt x="169" y="108"/>
                  <a:pt x="171" y="108"/>
                  <a:pt x="170" y="108"/>
                </a:cubicBezTo>
                <a:cubicBezTo>
                  <a:pt x="169" y="108"/>
                  <a:pt x="169" y="108"/>
                  <a:pt x="169" y="109"/>
                </a:cubicBezTo>
                <a:cubicBezTo>
                  <a:pt x="169" y="109"/>
                  <a:pt x="170" y="110"/>
                  <a:pt x="170" y="109"/>
                </a:cubicBezTo>
                <a:cubicBezTo>
                  <a:pt x="170" y="109"/>
                  <a:pt x="171" y="109"/>
                  <a:pt x="171" y="109"/>
                </a:cubicBezTo>
                <a:cubicBezTo>
                  <a:pt x="172" y="109"/>
                  <a:pt x="172" y="109"/>
                  <a:pt x="171" y="109"/>
                </a:cubicBezTo>
                <a:cubicBezTo>
                  <a:pt x="170" y="109"/>
                  <a:pt x="170" y="109"/>
                  <a:pt x="171" y="110"/>
                </a:cubicBezTo>
                <a:cubicBezTo>
                  <a:pt x="171" y="110"/>
                  <a:pt x="172" y="111"/>
                  <a:pt x="171" y="111"/>
                </a:cubicBezTo>
                <a:cubicBezTo>
                  <a:pt x="170" y="110"/>
                  <a:pt x="170" y="110"/>
                  <a:pt x="170" y="111"/>
                </a:cubicBezTo>
                <a:cubicBezTo>
                  <a:pt x="170" y="111"/>
                  <a:pt x="170" y="111"/>
                  <a:pt x="171" y="111"/>
                </a:cubicBezTo>
                <a:cubicBezTo>
                  <a:pt x="171" y="111"/>
                  <a:pt x="172" y="111"/>
                  <a:pt x="171" y="111"/>
                </a:cubicBezTo>
                <a:cubicBezTo>
                  <a:pt x="171" y="112"/>
                  <a:pt x="171" y="113"/>
                  <a:pt x="172" y="113"/>
                </a:cubicBezTo>
                <a:cubicBezTo>
                  <a:pt x="173" y="113"/>
                  <a:pt x="173" y="113"/>
                  <a:pt x="172" y="113"/>
                </a:cubicBezTo>
                <a:cubicBezTo>
                  <a:pt x="172" y="113"/>
                  <a:pt x="171" y="113"/>
                  <a:pt x="171" y="113"/>
                </a:cubicBezTo>
                <a:cubicBezTo>
                  <a:pt x="171" y="114"/>
                  <a:pt x="170" y="114"/>
                  <a:pt x="171" y="114"/>
                </a:cubicBezTo>
                <a:cubicBezTo>
                  <a:pt x="172" y="114"/>
                  <a:pt x="173" y="114"/>
                  <a:pt x="173" y="114"/>
                </a:cubicBezTo>
                <a:cubicBezTo>
                  <a:pt x="174" y="115"/>
                  <a:pt x="174" y="115"/>
                  <a:pt x="174" y="115"/>
                </a:cubicBezTo>
                <a:cubicBezTo>
                  <a:pt x="174" y="115"/>
                  <a:pt x="174" y="115"/>
                  <a:pt x="174" y="115"/>
                </a:cubicBezTo>
                <a:cubicBezTo>
                  <a:pt x="174" y="115"/>
                  <a:pt x="174" y="115"/>
                  <a:pt x="174" y="116"/>
                </a:cubicBezTo>
                <a:cubicBezTo>
                  <a:pt x="174" y="116"/>
                  <a:pt x="175" y="117"/>
                  <a:pt x="176" y="117"/>
                </a:cubicBezTo>
                <a:cubicBezTo>
                  <a:pt x="176" y="117"/>
                  <a:pt x="176" y="117"/>
                  <a:pt x="176" y="117"/>
                </a:cubicBezTo>
                <a:cubicBezTo>
                  <a:pt x="176" y="117"/>
                  <a:pt x="176" y="117"/>
                  <a:pt x="176" y="118"/>
                </a:cubicBezTo>
                <a:cubicBezTo>
                  <a:pt x="175" y="118"/>
                  <a:pt x="176" y="118"/>
                  <a:pt x="176" y="118"/>
                </a:cubicBezTo>
                <a:cubicBezTo>
                  <a:pt x="176" y="118"/>
                  <a:pt x="177" y="119"/>
                  <a:pt x="177" y="119"/>
                </a:cubicBezTo>
                <a:cubicBezTo>
                  <a:pt x="177" y="120"/>
                  <a:pt x="178" y="120"/>
                  <a:pt x="178" y="120"/>
                </a:cubicBezTo>
                <a:cubicBezTo>
                  <a:pt x="179" y="120"/>
                  <a:pt x="179" y="121"/>
                  <a:pt x="179" y="121"/>
                </a:cubicBezTo>
                <a:cubicBezTo>
                  <a:pt x="179" y="121"/>
                  <a:pt x="178" y="121"/>
                  <a:pt x="179" y="122"/>
                </a:cubicBezTo>
                <a:cubicBezTo>
                  <a:pt x="179" y="122"/>
                  <a:pt x="179" y="123"/>
                  <a:pt x="178" y="123"/>
                </a:cubicBezTo>
                <a:cubicBezTo>
                  <a:pt x="178" y="123"/>
                  <a:pt x="178" y="123"/>
                  <a:pt x="178" y="123"/>
                </a:cubicBezTo>
                <a:cubicBezTo>
                  <a:pt x="178" y="124"/>
                  <a:pt x="178" y="124"/>
                  <a:pt x="178" y="124"/>
                </a:cubicBezTo>
                <a:cubicBezTo>
                  <a:pt x="178" y="124"/>
                  <a:pt x="177" y="124"/>
                  <a:pt x="177" y="124"/>
                </a:cubicBezTo>
                <a:cubicBezTo>
                  <a:pt x="177" y="124"/>
                  <a:pt x="177" y="124"/>
                  <a:pt x="177" y="124"/>
                </a:cubicBezTo>
                <a:cubicBezTo>
                  <a:pt x="177" y="124"/>
                  <a:pt x="177" y="124"/>
                  <a:pt x="177" y="125"/>
                </a:cubicBezTo>
                <a:cubicBezTo>
                  <a:pt x="177" y="125"/>
                  <a:pt x="178" y="126"/>
                  <a:pt x="178" y="126"/>
                </a:cubicBezTo>
                <a:cubicBezTo>
                  <a:pt x="178" y="125"/>
                  <a:pt x="178" y="125"/>
                  <a:pt x="179" y="124"/>
                </a:cubicBezTo>
                <a:cubicBezTo>
                  <a:pt x="179" y="124"/>
                  <a:pt x="180" y="124"/>
                  <a:pt x="179" y="124"/>
                </a:cubicBezTo>
                <a:cubicBezTo>
                  <a:pt x="179" y="123"/>
                  <a:pt x="179" y="123"/>
                  <a:pt x="179" y="123"/>
                </a:cubicBezTo>
                <a:cubicBezTo>
                  <a:pt x="180" y="123"/>
                  <a:pt x="182" y="122"/>
                  <a:pt x="182" y="122"/>
                </a:cubicBezTo>
                <a:cubicBezTo>
                  <a:pt x="183" y="122"/>
                  <a:pt x="183" y="121"/>
                  <a:pt x="183" y="122"/>
                </a:cubicBezTo>
                <a:cubicBezTo>
                  <a:pt x="182" y="122"/>
                  <a:pt x="182" y="123"/>
                  <a:pt x="183" y="123"/>
                </a:cubicBezTo>
                <a:cubicBezTo>
                  <a:pt x="183" y="123"/>
                  <a:pt x="184" y="124"/>
                  <a:pt x="184" y="127"/>
                </a:cubicBezTo>
                <a:cubicBezTo>
                  <a:pt x="184" y="127"/>
                  <a:pt x="184" y="127"/>
                  <a:pt x="185" y="127"/>
                </a:cubicBezTo>
                <a:cubicBezTo>
                  <a:pt x="185" y="127"/>
                  <a:pt x="185" y="127"/>
                  <a:pt x="184" y="127"/>
                </a:cubicBezTo>
                <a:cubicBezTo>
                  <a:pt x="183" y="127"/>
                  <a:pt x="183" y="128"/>
                  <a:pt x="183" y="128"/>
                </a:cubicBezTo>
                <a:cubicBezTo>
                  <a:pt x="183" y="128"/>
                  <a:pt x="183" y="129"/>
                  <a:pt x="183" y="129"/>
                </a:cubicBezTo>
                <a:cubicBezTo>
                  <a:pt x="184" y="129"/>
                  <a:pt x="184" y="128"/>
                  <a:pt x="184" y="129"/>
                </a:cubicBezTo>
                <a:cubicBezTo>
                  <a:pt x="183" y="129"/>
                  <a:pt x="183" y="129"/>
                  <a:pt x="183" y="129"/>
                </a:cubicBezTo>
                <a:cubicBezTo>
                  <a:pt x="184" y="130"/>
                  <a:pt x="184" y="130"/>
                  <a:pt x="184" y="130"/>
                </a:cubicBezTo>
                <a:cubicBezTo>
                  <a:pt x="184" y="131"/>
                  <a:pt x="184" y="131"/>
                  <a:pt x="185" y="131"/>
                </a:cubicBezTo>
                <a:cubicBezTo>
                  <a:pt x="186" y="130"/>
                  <a:pt x="187" y="130"/>
                  <a:pt x="187" y="129"/>
                </a:cubicBezTo>
                <a:cubicBezTo>
                  <a:pt x="187" y="129"/>
                  <a:pt x="187" y="128"/>
                  <a:pt x="188" y="128"/>
                </a:cubicBezTo>
                <a:cubicBezTo>
                  <a:pt x="188" y="128"/>
                  <a:pt x="188" y="127"/>
                  <a:pt x="188" y="126"/>
                </a:cubicBezTo>
                <a:cubicBezTo>
                  <a:pt x="187" y="125"/>
                  <a:pt x="187" y="125"/>
                  <a:pt x="187" y="124"/>
                </a:cubicBezTo>
                <a:cubicBezTo>
                  <a:pt x="187" y="124"/>
                  <a:pt x="187" y="124"/>
                  <a:pt x="187" y="124"/>
                </a:cubicBezTo>
                <a:cubicBezTo>
                  <a:pt x="188" y="124"/>
                  <a:pt x="188" y="123"/>
                  <a:pt x="188" y="123"/>
                </a:cubicBezTo>
                <a:close/>
                <a:moveTo>
                  <a:pt x="156" y="108"/>
                </a:moveTo>
                <a:cubicBezTo>
                  <a:pt x="156" y="108"/>
                  <a:pt x="156" y="108"/>
                  <a:pt x="156" y="109"/>
                </a:cubicBezTo>
                <a:cubicBezTo>
                  <a:pt x="156" y="109"/>
                  <a:pt x="156" y="109"/>
                  <a:pt x="156" y="109"/>
                </a:cubicBezTo>
                <a:cubicBezTo>
                  <a:pt x="157" y="108"/>
                  <a:pt x="156" y="107"/>
                  <a:pt x="156" y="108"/>
                </a:cubicBezTo>
                <a:close/>
                <a:moveTo>
                  <a:pt x="160" y="112"/>
                </a:moveTo>
                <a:cubicBezTo>
                  <a:pt x="161" y="112"/>
                  <a:pt x="161" y="112"/>
                  <a:pt x="160" y="111"/>
                </a:cubicBezTo>
                <a:cubicBezTo>
                  <a:pt x="159" y="110"/>
                  <a:pt x="160" y="110"/>
                  <a:pt x="160" y="110"/>
                </a:cubicBezTo>
                <a:cubicBezTo>
                  <a:pt x="161" y="111"/>
                  <a:pt x="163" y="112"/>
                  <a:pt x="164" y="112"/>
                </a:cubicBezTo>
                <a:cubicBezTo>
                  <a:pt x="165" y="112"/>
                  <a:pt x="164" y="111"/>
                  <a:pt x="164" y="110"/>
                </a:cubicBezTo>
                <a:cubicBezTo>
                  <a:pt x="164" y="110"/>
                  <a:pt x="163" y="110"/>
                  <a:pt x="162" y="110"/>
                </a:cubicBezTo>
                <a:cubicBezTo>
                  <a:pt x="162" y="110"/>
                  <a:pt x="162" y="110"/>
                  <a:pt x="161" y="109"/>
                </a:cubicBezTo>
                <a:cubicBezTo>
                  <a:pt x="160" y="109"/>
                  <a:pt x="160" y="108"/>
                  <a:pt x="160" y="109"/>
                </a:cubicBezTo>
                <a:cubicBezTo>
                  <a:pt x="160" y="109"/>
                  <a:pt x="163" y="110"/>
                  <a:pt x="163" y="110"/>
                </a:cubicBezTo>
                <a:cubicBezTo>
                  <a:pt x="164" y="110"/>
                  <a:pt x="164" y="109"/>
                  <a:pt x="163" y="109"/>
                </a:cubicBezTo>
                <a:cubicBezTo>
                  <a:pt x="162" y="109"/>
                  <a:pt x="163" y="108"/>
                  <a:pt x="163" y="109"/>
                </a:cubicBezTo>
                <a:cubicBezTo>
                  <a:pt x="164" y="109"/>
                  <a:pt x="164" y="109"/>
                  <a:pt x="164" y="108"/>
                </a:cubicBezTo>
                <a:cubicBezTo>
                  <a:pt x="164" y="107"/>
                  <a:pt x="163" y="107"/>
                  <a:pt x="162" y="107"/>
                </a:cubicBezTo>
                <a:cubicBezTo>
                  <a:pt x="162" y="107"/>
                  <a:pt x="161" y="107"/>
                  <a:pt x="161" y="108"/>
                </a:cubicBezTo>
                <a:cubicBezTo>
                  <a:pt x="160" y="108"/>
                  <a:pt x="160" y="108"/>
                  <a:pt x="160" y="108"/>
                </a:cubicBezTo>
                <a:cubicBezTo>
                  <a:pt x="159" y="108"/>
                  <a:pt x="160" y="108"/>
                  <a:pt x="160" y="107"/>
                </a:cubicBezTo>
                <a:cubicBezTo>
                  <a:pt x="161" y="107"/>
                  <a:pt x="161" y="107"/>
                  <a:pt x="160" y="106"/>
                </a:cubicBezTo>
                <a:cubicBezTo>
                  <a:pt x="160" y="106"/>
                  <a:pt x="159" y="106"/>
                  <a:pt x="159" y="106"/>
                </a:cubicBezTo>
                <a:cubicBezTo>
                  <a:pt x="159" y="107"/>
                  <a:pt x="159" y="107"/>
                  <a:pt x="158" y="107"/>
                </a:cubicBezTo>
                <a:cubicBezTo>
                  <a:pt x="157" y="107"/>
                  <a:pt x="158" y="107"/>
                  <a:pt x="157" y="107"/>
                </a:cubicBezTo>
                <a:cubicBezTo>
                  <a:pt x="157" y="107"/>
                  <a:pt x="157" y="107"/>
                  <a:pt x="157" y="107"/>
                </a:cubicBezTo>
                <a:cubicBezTo>
                  <a:pt x="156" y="107"/>
                  <a:pt x="156" y="107"/>
                  <a:pt x="157" y="108"/>
                </a:cubicBezTo>
                <a:cubicBezTo>
                  <a:pt x="158" y="109"/>
                  <a:pt x="158" y="109"/>
                  <a:pt x="157" y="109"/>
                </a:cubicBezTo>
                <a:cubicBezTo>
                  <a:pt x="157" y="108"/>
                  <a:pt x="157" y="108"/>
                  <a:pt x="157" y="109"/>
                </a:cubicBezTo>
                <a:cubicBezTo>
                  <a:pt x="156" y="110"/>
                  <a:pt x="157" y="109"/>
                  <a:pt x="157" y="109"/>
                </a:cubicBezTo>
                <a:cubicBezTo>
                  <a:pt x="158" y="110"/>
                  <a:pt x="158" y="111"/>
                  <a:pt x="159" y="111"/>
                </a:cubicBezTo>
                <a:cubicBezTo>
                  <a:pt x="159" y="112"/>
                  <a:pt x="160" y="112"/>
                  <a:pt x="160" y="112"/>
                </a:cubicBezTo>
                <a:close/>
                <a:moveTo>
                  <a:pt x="168" y="113"/>
                </a:moveTo>
                <a:cubicBezTo>
                  <a:pt x="168" y="113"/>
                  <a:pt x="169" y="113"/>
                  <a:pt x="169" y="113"/>
                </a:cubicBezTo>
                <a:cubicBezTo>
                  <a:pt x="169" y="112"/>
                  <a:pt x="168" y="111"/>
                  <a:pt x="168" y="110"/>
                </a:cubicBezTo>
                <a:cubicBezTo>
                  <a:pt x="168" y="110"/>
                  <a:pt x="168" y="110"/>
                  <a:pt x="167" y="109"/>
                </a:cubicBezTo>
                <a:cubicBezTo>
                  <a:pt x="167" y="109"/>
                  <a:pt x="167" y="109"/>
                  <a:pt x="167" y="108"/>
                </a:cubicBezTo>
                <a:cubicBezTo>
                  <a:pt x="167" y="108"/>
                  <a:pt x="167" y="108"/>
                  <a:pt x="167" y="108"/>
                </a:cubicBezTo>
                <a:cubicBezTo>
                  <a:pt x="167" y="108"/>
                  <a:pt x="168" y="109"/>
                  <a:pt x="168" y="110"/>
                </a:cubicBezTo>
                <a:cubicBezTo>
                  <a:pt x="169" y="111"/>
                  <a:pt x="169" y="111"/>
                  <a:pt x="169" y="110"/>
                </a:cubicBezTo>
                <a:cubicBezTo>
                  <a:pt x="169" y="110"/>
                  <a:pt x="168" y="109"/>
                  <a:pt x="168" y="108"/>
                </a:cubicBezTo>
                <a:cubicBezTo>
                  <a:pt x="167" y="106"/>
                  <a:pt x="166" y="107"/>
                  <a:pt x="166" y="107"/>
                </a:cubicBezTo>
                <a:cubicBezTo>
                  <a:pt x="165" y="107"/>
                  <a:pt x="165" y="106"/>
                  <a:pt x="164" y="106"/>
                </a:cubicBezTo>
                <a:cubicBezTo>
                  <a:pt x="164" y="105"/>
                  <a:pt x="164" y="106"/>
                  <a:pt x="164" y="106"/>
                </a:cubicBezTo>
                <a:cubicBezTo>
                  <a:pt x="164" y="106"/>
                  <a:pt x="164" y="106"/>
                  <a:pt x="164" y="107"/>
                </a:cubicBezTo>
                <a:cubicBezTo>
                  <a:pt x="164" y="107"/>
                  <a:pt x="164" y="107"/>
                  <a:pt x="164" y="107"/>
                </a:cubicBezTo>
                <a:cubicBezTo>
                  <a:pt x="165" y="107"/>
                  <a:pt x="165" y="107"/>
                  <a:pt x="165" y="107"/>
                </a:cubicBezTo>
                <a:cubicBezTo>
                  <a:pt x="164" y="107"/>
                  <a:pt x="164" y="108"/>
                  <a:pt x="165" y="109"/>
                </a:cubicBezTo>
                <a:cubicBezTo>
                  <a:pt x="165" y="109"/>
                  <a:pt x="165" y="110"/>
                  <a:pt x="165" y="111"/>
                </a:cubicBezTo>
                <a:cubicBezTo>
                  <a:pt x="165" y="112"/>
                  <a:pt x="166" y="112"/>
                  <a:pt x="166" y="112"/>
                </a:cubicBezTo>
                <a:cubicBezTo>
                  <a:pt x="166" y="111"/>
                  <a:pt x="167" y="111"/>
                  <a:pt x="167" y="112"/>
                </a:cubicBezTo>
                <a:cubicBezTo>
                  <a:pt x="167" y="112"/>
                  <a:pt x="167" y="113"/>
                  <a:pt x="166" y="113"/>
                </a:cubicBezTo>
                <a:cubicBezTo>
                  <a:pt x="166" y="113"/>
                  <a:pt x="166" y="113"/>
                  <a:pt x="166" y="114"/>
                </a:cubicBezTo>
                <a:cubicBezTo>
                  <a:pt x="165" y="115"/>
                  <a:pt x="166" y="115"/>
                  <a:pt x="166" y="115"/>
                </a:cubicBezTo>
                <a:cubicBezTo>
                  <a:pt x="167" y="115"/>
                  <a:pt x="167" y="114"/>
                  <a:pt x="167" y="114"/>
                </a:cubicBezTo>
                <a:cubicBezTo>
                  <a:pt x="168" y="114"/>
                  <a:pt x="168" y="114"/>
                  <a:pt x="168" y="113"/>
                </a:cubicBezTo>
                <a:close/>
                <a:moveTo>
                  <a:pt x="160" y="113"/>
                </a:moveTo>
                <a:cubicBezTo>
                  <a:pt x="159" y="113"/>
                  <a:pt x="159" y="113"/>
                  <a:pt x="160" y="114"/>
                </a:cubicBezTo>
                <a:cubicBezTo>
                  <a:pt x="160" y="114"/>
                  <a:pt x="160" y="114"/>
                  <a:pt x="159" y="115"/>
                </a:cubicBezTo>
                <a:cubicBezTo>
                  <a:pt x="159" y="116"/>
                  <a:pt x="160" y="115"/>
                  <a:pt x="160" y="115"/>
                </a:cubicBezTo>
                <a:cubicBezTo>
                  <a:pt x="161" y="115"/>
                  <a:pt x="160" y="114"/>
                  <a:pt x="160" y="113"/>
                </a:cubicBezTo>
                <a:cubicBezTo>
                  <a:pt x="160" y="113"/>
                  <a:pt x="160" y="113"/>
                  <a:pt x="160" y="113"/>
                </a:cubicBezTo>
                <a:close/>
                <a:moveTo>
                  <a:pt x="164" y="113"/>
                </a:moveTo>
                <a:cubicBezTo>
                  <a:pt x="163" y="112"/>
                  <a:pt x="162" y="112"/>
                  <a:pt x="162" y="112"/>
                </a:cubicBezTo>
                <a:cubicBezTo>
                  <a:pt x="161" y="112"/>
                  <a:pt x="162" y="112"/>
                  <a:pt x="162" y="111"/>
                </a:cubicBezTo>
                <a:cubicBezTo>
                  <a:pt x="161" y="111"/>
                  <a:pt x="161" y="112"/>
                  <a:pt x="161" y="112"/>
                </a:cubicBezTo>
                <a:cubicBezTo>
                  <a:pt x="161" y="113"/>
                  <a:pt x="161" y="113"/>
                  <a:pt x="160" y="113"/>
                </a:cubicBezTo>
                <a:cubicBezTo>
                  <a:pt x="160" y="112"/>
                  <a:pt x="161" y="113"/>
                  <a:pt x="161" y="113"/>
                </a:cubicBezTo>
                <a:cubicBezTo>
                  <a:pt x="161" y="114"/>
                  <a:pt x="161" y="114"/>
                  <a:pt x="161" y="114"/>
                </a:cubicBezTo>
                <a:cubicBezTo>
                  <a:pt x="162" y="114"/>
                  <a:pt x="162" y="114"/>
                  <a:pt x="162" y="114"/>
                </a:cubicBezTo>
                <a:cubicBezTo>
                  <a:pt x="161" y="114"/>
                  <a:pt x="162" y="115"/>
                  <a:pt x="162" y="115"/>
                </a:cubicBezTo>
                <a:cubicBezTo>
                  <a:pt x="162" y="115"/>
                  <a:pt x="163" y="115"/>
                  <a:pt x="162" y="115"/>
                </a:cubicBezTo>
                <a:cubicBezTo>
                  <a:pt x="162" y="115"/>
                  <a:pt x="162" y="116"/>
                  <a:pt x="162" y="116"/>
                </a:cubicBezTo>
                <a:cubicBezTo>
                  <a:pt x="161" y="117"/>
                  <a:pt x="162" y="117"/>
                  <a:pt x="163" y="117"/>
                </a:cubicBezTo>
                <a:cubicBezTo>
                  <a:pt x="163" y="116"/>
                  <a:pt x="163" y="117"/>
                  <a:pt x="163" y="117"/>
                </a:cubicBezTo>
                <a:cubicBezTo>
                  <a:pt x="162" y="117"/>
                  <a:pt x="163" y="117"/>
                  <a:pt x="163" y="117"/>
                </a:cubicBezTo>
                <a:cubicBezTo>
                  <a:pt x="163" y="117"/>
                  <a:pt x="163" y="117"/>
                  <a:pt x="163" y="118"/>
                </a:cubicBezTo>
                <a:cubicBezTo>
                  <a:pt x="163" y="118"/>
                  <a:pt x="163" y="118"/>
                  <a:pt x="164" y="118"/>
                </a:cubicBezTo>
                <a:cubicBezTo>
                  <a:pt x="164" y="118"/>
                  <a:pt x="164" y="118"/>
                  <a:pt x="164" y="118"/>
                </a:cubicBezTo>
                <a:cubicBezTo>
                  <a:pt x="164" y="119"/>
                  <a:pt x="164" y="120"/>
                  <a:pt x="165" y="121"/>
                </a:cubicBezTo>
                <a:cubicBezTo>
                  <a:pt x="165" y="122"/>
                  <a:pt x="165" y="120"/>
                  <a:pt x="165" y="120"/>
                </a:cubicBezTo>
                <a:cubicBezTo>
                  <a:pt x="165" y="116"/>
                  <a:pt x="164" y="114"/>
                  <a:pt x="164" y="113"/>
                </a:cubicBezTo>
                <a:close/>
                <a:moveTo>
                  <a:pt x="170" y="118"/>
                </a:moveTo>
                <a:cubicBezTo>
                  <a:pt x="170" y="118"/>
                  <a:pt x="170" y="117"/>
                  <a:pt x="169" y="117"/>
                </a:cubicBezTo>
                <a:cubicBezTo>
                  <a:pt x="169" y="117"/>
                  <a:pt x="169" y="117"/>
                  <a:pt x="169" y="117"/>
                </a:cubicBezTo>
                <a:cubicBezTo>
                  <a:pt x="169" y="117"/>
                  <a:pt x="168" y="116"/>
                  <a:pt x="168" y="116"/>
                </a:cubicBezTo>
                <a:cubicBezTo>
                  <a:pt x="168" y="116"/>
                  <a:pt x="167" y="116"/>
                  <a:pt x="168" y="116"/>
                </a:cubicBezTo>
                <a:cubicBezTo>
                  <a:pt x="168" y="116"/>
                  <a:pt x="168" y="116"/>
                  <a:pt x="167" y="116"/>
                </a:cubicBezTo>
                <a:cubicBezTo>
                  <a:pt x="166" y="116"/>
                  <a:pt x="166" y="116"/>
                  <a:pt x="166" y="117"/>
                </a:cubicBezTo>
                <a:cubicBezTo>
                  <a:pt x="166" y="118"/>
                  <a:pt x="167" y="117"/>
                  <a:pt x="167" y="117"/>
                </a:cubicBezTo>
                <a:cubicBezTo>
                  <a:pt x="167" y="117"/>
                  <a:pt x="168" y="118"/>
                  <a:pt x="167" y="118"/>
                </a:cubicBezTo>
                <a:cubicBezTo>
                  <a:pt x="167" y="118"/>
                  <a:pt x="168" y="118"/>
                  <a:pt x="167" y="118"/>
                </a:cubicBezTo>
                <a:cubicBezTo>
                  <a:pt x="167" y="118"/>
                  <a:pt x="167" y="118"/>
                  <a:pt x="167" y="118"/>
                </a:cubicBezTo>
                <a:cubicBezTo>
                  <a:pt x="168" y="118"/>
                  <a:pt x="168" y="118"/>
                  <a:pt x="168" y="119"/>
                </a:cubicBezTo>
                <a:cubicBezTo>
                  <a:pt x="169" y="120"/>
                  <a:pt x="168" y="120"/>
                  <a:pt x="168" y="120"/>
                </a:cubicBezTo>
                <a:cubicBezTo>
                  <a:pt x="168" y="119"/>
                  <a:pt x="167" y="119"/>
                  <a:pt x="167" y="120"/>
                </a:cubicBezTo>
                <a:cubicBezTo>
                  <a:pt x="167" y="120"/>
                  <a:pt x="167" y="120"/>
                  <a:pt x="167" y="120"/>
                </a:cubicBezTo>
                <a:cubicBezTo>
                  <a:pt x="167" y="120"/>
                  <a:pt x="167" y="120"/>
                  <a:pt x="167" y="121"/>
                </a:cubicBezTo>
                <a:cubicBezTo>
                  <a:pt x="167" y="121"/>
                  <a:pt x="167" y="121"/>
                  <a:pt x="167" y="121"/>
                </a:cubicBezTo>
                <a:cubicBezTo>
                  <a:pt x="167" y="121"/>
                  <a:pt x="167" y="121"/>
                  <a:pt x="167" y="122"/>
                </a:cubicBezTo>
                <a:cubicBezTo>
                  <a:pt x="168" y="122"/>
                  <a:pt x="168" y="122"/>
                  <a:pt x="168" y="121"/>
                </a:cubicBezTo>
                <a:cubicBezTo>
                  <a:pt x="168" y="120"/>
                  <a:pt x="168" y="121"/>
                  <a:pt x="169" y="121"/>
                </a:cubicBezTo>
                <a:cubicBezTo>
                  <a:pt x="169" y="121"/>
                  <a:pt x="169" y="121"/>
                  <a:pt x="169" y="121"/>
                </a:cubicBezTo>
                <a:cubicBezTo>
                  <a:pt x="168" y="120"/>
                  <a:pt x="169" y="120"/>
                  <a:pt x="169" y="120"/>
                </a:cubicBezTo>
                <a:cubicBezTo>
                  <a:pt x="169" y="120"/>
                  <a:pt x="169" y="119"/>
                  <a:pt x="169" y="118"/>
                </a:cubicBezTo>
                <a:cubicBezTo>
                  <a:pt x="169" y="118"/>
                  <a:pt x="169" y="118"/>
                  <a:pt x="170" y="118"/>
                </a:cubicBezTo>
                <a:close/>
                <a:moveTo>
                  <a:pt x="173" y="116"/>
                </a:moveTo>
                <a:cubicBezTo>
                  <a:pt x="173" y="115"/>
                  <a:pt x="173" y="115"/>
                  <a:pt x="172" y="115"/>
                </a:cubicBezTo>
                <a:cubicBezTo>
                  <a:pt x="172" y="115"/>
                  <a:pt x="172" y="116"/>
                  <a:pt x="172" y="116"/>
                </a:cubicBezTo>
                <a:cubicBezTo>
                  <a:pt x="171" y="115"/>
                  <a:pt x="170" y="115"/>
                  <a:pt x="169" y="115"/>
                </a:cubicBezTo>
                <a:cubicBezTo>
                  <a:pt x="168" y="115"/>
                  <a:pt x="168" y="115"/>
                  <a:pt x="169" y="116"/>
                </a:cubicBezTo>
                <a:cubicBezTo>
                  <a:pt x="169" y="116"/>
                  <a:pt x="169" y="116"/>
                  <a:pt x="169" y="116"/>
                </a:cubicBezTo>
                <a:cubicBezTo>
                  <a:pt x="169" y="116"/>
                  <a:pt x="170" y="116"/>
                  <a:pt x="170" y="116"/>
                </a:cubicBezTo>
                <a:cubicBezTo>
                  <a:pt x="170" y="116"/>
                  <a:pt x="170" y="116"/>
                  <a:pt x="170" y="117"/>
                </a:cubicBezTo>
                <a:cubicBezTo>
                  <a:pt x="170" y="118"/>
                  <a:pt x="170" y="118"/>
                  <a:pt x="170" y="119"/>
                </a:cubicBezTo>
                <a:cubicBezTo>
                  <a:pt x="171" y="120"/>
                  <a:pt x="172" y="119"/>
                  <a:pt x="172" y="119"/>
                </a:cubicBezTo>
                <a:cubicBezTo>
                  <a:pt x="173" y="118"/>
                  <a:pt x="173" y="118"/>
                  <a:pt x="173" y="118"/>
                </a:cubicBezTo>
                <a:cubicBezTo>
                  <a:pt x="172" y="118"/>
                  <a:pt x="172" y="118"/>
                  <a:pt x="172" y="118"/>
                </a:cubicBezTo>
                <a:cubicBezTo>
                  <a:pt x="172" y="118"/>
                  <a:pt x="172" y="117"/>
                  <a:pt x="172" y="117"/>
                </a:cubicBezTo>
                <a:cubicBezTo>
                  <a:pt x="171" y="116"/>
                  <a:pt x="172" y="117"/>
                  <a:pt x="172" y="117"/>
                </a:cubicBezTo>
                <a:cubicBezTo>
                  <a:pt x="172" y="117"/>
                  <a:pt x="173" y="118"/>
                  <a:pt x="173" y="118"/>
                </a:cubicBezTo>
                <a:cubicBezTo>
                  <a:pt x="174" y="118"/>
                  <a:pt x="174" y="118"/>
                  <a:pt x="174" y="117"/>
                </a:cubicBezTo>
                <a:cubicBezTo>
                  <a:pt x="173" y="117"/>
                  <a:pt x="173" y="117"/>
                  <a:pt x="173" y="116"/>
                </a:cubicBezTo>
                <a:close/>
                <a:moveTo>
                  <a:pt x="174" y="118"/>
                </a:moveTo>
                <a:cubicBezTo>
                  <a:pt x="173" y="118"/>
                  <a:pt x="174" y="119"/>
                  <a:pt x="174" y="119"/>
                </a:cubicBezTo>
                <a:cubicBezTo>
                  <a:pt x="174" y="119"/>
                  <a:pt x="175" y="118"/>
                  <a:pt x="175" y="119"/>
                </a:cubicBezTo>
                <a:cubicBezTo>
                  <a:pt x="175" y="119"/>
                  <a:pt x="176" y="119"/>
                  <a:pt x="175" y="118"/>
                </a:cubicBezTo>
                <a:cubicBezTo>
                  <a:pt x="175" y="117"/>
                  <a:pt x="174" y="117"/>
                  <a:pt x="174" y="117"/>
                </a:cubicBezTo>
                <a:cubicBezTo>
                  <a:pt x="174" y="117"/>
                  <a:pt x="174" y="116"/>
                  <a:pt x="174" y="117"/>
                </a:cubicBezTo>
                <a:cubicBezTo>
                  <a:pt x="174" y="118"/>
                  <a:pt x="174" y="118"/>
                  <a:pt x="174" y="118"/>
                </a:cubicBezTo>
                <a:close/>
                <a:moveTo>
                  <a:pt x="172" y="121"/>
                </a:moveTo>
                <a:cubicBezTo>
                  <a:pt x="171" y="121"/>
                  <a:pt x="170" y="122"/>
                  <a:pt x="170" y="122"/>
                </a:cubicBezTo>
                <a:cubicBezTo>
                  <a:pt x="169" y="123"/>
                  <a:pt x="170" y="123"/>
                  <a:pt x="170" y="123"/>
                </a:cubicBezTo>
                <a:cubicBezTo>
                  <a:pt x="170" y="123"/>
                  <a:pt x="170" y="123"/>
                  <a:pt x="171" y="122"/>
                </a:cubicBezTo>
                <a:cubicBezTo>
                  <a:pt x="172" y="122"/>
                  <a:pt x="172" y="122"/>
                  <a:pt x="172" y="121"/>
                </a:cubicBezTo>
                <a:close/>
                <a:moveTo>
                  <a:pt x="173" y="128"/>
                </a:moveTo>
                <a:cubicBezTo>
                  <a:pt x="173" y="128"/>
                  <a:pt x="173" y="128"/>
                  <a:pt x="174" y="128"/>
                </a:cubicBezTo>
                <a:cubicBezTo>
                  <a:pt x="174" y="127"/>
                  <a:pt x="174" y="127"/>
                  <a:pt x="174" y="128"/>
                </a:cubicBezTo>
                <a:cubicBezTo>
                  <a:pt x="174" y="128"/>
                  <a:pt x="175" y="128"/>
                  <a:pt x="175" y="128"/>
                </a:cubicBezTo>
                <a:cubicBezTo>
                  <a:pt x="175" y="127"/>
                  <a:pt x="175" y="127"/>
                  <a:pt x="175" y="128"/>
                </a:cubicBezTo>
                <a:cubicBezTo>
                  <a:pt x="175" y="129"/>
                  <a:pt x="175" y="129"/>
                  <a:pt x="175" y="129"/>
                </a:cubicBezTo>
                <a:cubicBezTo>
                  <a:pt x="176" y="128"/>
                  <a:pt x="176" y="129"/>
                  <a:pt x="175" y="129"/>
                </a:cubicBezTo>
                <a:cubicBezTo>
                  <a:pt x="175" y="130"/>
                  <a:pt x="176" y="129"/>
                  <a:pt x="177" y="130"/>
                </a:cubicBezTo>
                <a:cubicBezTo>
                  <a:pt x="177" y="131"/>
                  <a:pt x="177" y="130"/>
                  <a:pt x="177" y="131"/>
                </a:cubicBezTo>
                <a:cubicBezTo>
                  <a:pt x="177" y="131"/>
                  <a:pt x="177" y="131"/>
                  <a:pt x="177" y="131"/>
                </a:cubicBezTo>
                <a:cubicBezTo>
                  <a:pt x="178" y="131"/>
                  <a:pt x="178" y="131"/>
                  <a:pt x="178" y="130"/>
                </a:cubicBezTo>
                <a:cubicBezTo>
                  <a:pt x="179" y="129"/>
                  <a:pt x="178" y="129"/>
                  <a:pt x="178" y="129"/>
                </a:cubicBezTo>
                <a:cubicBezTo>
                  <a:pt x="178" y="129"/>
                  <a:pt x="177" y="130"/>
                  <a:pt x="178" y="129"/>
                </a:cubicBezTo>
                <a:cubicBezTo>
                  <a:pt x="179" y="128"/>
                  <a:pt x="179" y="127"/>
                  <a:pt x="178" y="127"/>
                </a:cubicBezTo>
                <a:cubicBezTo>
                  <a:pt x="178" y="128"/>
                  <a:pt x="178" y="127"/>
                  <a:pt x="178" y="127"/>
                </a:cubicBezTo>
                <a:cubicBezTo>
                  <a:pt x="177" y="126"/>
                  <a:pt x="177" y="126"/>
                  <a:pt x="176" y="126"/>
                </a:cubicBezTo>
                <a:cubicBezTo>
                  <a:pt x="176" y="126"/>
                  <a:pt x="177" y="126"/>
                  <a:pt x="176" y="126"/>
                </a:cubicBezTo>
                <a:cubicBezTo>
                  <a:pt x="176" y="126"/>
                  <a:pt x="176" y="126"/>
                  <a:pt x="175" y="126"/>
                </a:cubicBezTo>
                <a:cubicBezTo>
                  <a:pt x="175" y="126"/>
                  <a:pt x="175" y="126"/>
                  <a:pt x="175" y="125"/>
                </a:cubicBezTo>
                <a:cubicBezTo>
                  <a:pt x="176" y="125"/>
                  <a:pt x="176" y="125"/>
                  <a:pt x="176" y="125"/>
                </a:cubicBezTo>
                <a:cubicBezTo>
                  <a:pt x="176" y="125"/>
                  <a:pt x="177" y="126"/>
                  <a:pt x="177" y="126"/>
                </a:cubicBezTo>
                <a:cubicBezTo>
                  <a:pt x="178" y="126"/>
                  <a:pt x="177" y="125"/>
                  <a:pt x="176" y="125"/>
                </a:cubicBezTo>
                <a:cubicBezTo>
                  <a:pt x="176" y="125"/>
                  <a:pt x="176" y="124"/>
                  <a:pt x="175" y="123"/>
                </a:cubicBezTo>
                <a:cubicBezTo>
                  <a:pt x="175" y="122"/>
                  <a:pt x="174" y="122"/>
                  <a:pt x="173" y="122"/>
                </a:cubicBezTo>
                <a:cubicBezTo>
                  <a:pt x="173" y="122"/>
                  <a:pt x="173" y="122"/>
                  <a:pt x="173" y="121"/>
                </a:cubicBezTo>
                <a:cubicBezTo>
                  <a:pt x="173" y="120"/>
                  <a:pt x="172" y="120"/>
                  <a:pt x="172" y="120"/>
                </a:cubicBezTo>
                <a:cubicBezTo>
                  <a:pt x="172" y="120"/>
                  <a:pt x="171" y="120"/>
                  <a:pt x="171" y="120"/>
                </a:cubicBezTo>
                <a:cubicBezTo>
                  <a:pt x="170" y="120"/>
                  <a:pt x="170" y="120"/>
                  <a:pt x="170" y="120"/>
                </a:cubicBezTo>
                <a:cubicBezTo>
                  <a:pt x="170" y="121"/>
                  <a:pt x="170" y="121"/>
                  <a:pt x="170" y="121"/>
                </a:cubicBezTo>
                <a:cubicBezTo>
                  <a:pt x="170" y="121"/>
                  <a:pt x="170" y="121"/>
                  <a:pt x="171" y="121"/>
                </a:cubicBezTo>
                <a:cubicBezTo>
                  <a:pt x="172" y="121"/>
                  <a:pt x="172" y="121"/>
                  <a:pt x="172" y="122"/>
                </a:cubicBezTo>
                <a:cubicBezTo>
                  <a:pt x="172" y="123"/>
                  <a:pt x="172" y="123"/>
                  <a:pt x="172" y="123"/>
                </a:cubicBezTo>
                <a:cubicBezTo>
                  <a:pt x="173" y="123"/>
                  <a:pt x="173" y="124"/>
                  <a:pt x="172" y="124"/>
                </a:cubicBezTo>
                <a:cubicBezTo>
                  <a:pt x="172" y="124"/>
                  <a:pt x="171" y="125"/>
                  <a:pt x="172" y="125"/>
                </a:cubicBezTo>
                <a:cubicBezTo>
                  <a:pt x="172" y="125"/>
                  <a:pt x="172" y="125"/>
                  <a:pt x="172" y="125"/>
                </a:cubicBezTo>
                <a:cubicBezTo>
                  <a:pt x="173" y="125"/>
                  <a:pt x="173" y="125"/>
                  <a:pt x="173" y="125"/>
                </a:cubicBezTo>
                <a:cubicBezTo>
                  <a:pt x="173" y="126"/>
                  <a:pt x="173" y="126"/>
                  <a:pt x="173" y="126"/>
                </a:cubicBezTo>
                <a:cubicBezTo>
                  <a:pt x="173" y="126"/>
                  <a:pt x="174" y="127"/>
                  <a:pt x="173" y="127"/>
                </a:cubicBezTo>
                <a:cubicBezTo>
                  <a:pt x="173" y="127"/>
                  <a:pt x="172" y="127"/>
                  <a:pt x="172" y="127"/>
                </a:cubicBezTo>
                <a:cubicBezTo>
                  <a:pt x="173" y="127"/>
                  <a:pt x="173" y="127"/>
                  <a:pt x="173" y="128"/>
                </a:cubicBezTo>
                <a:close/>
                <a:moveTo>
                  <a:pt x="173" y="120"/>
                </a:moveTo>
                <a:cubicBezTo>
                  <a:pt x="175" y="121"/>
                  <a:pt x="175" y="120"/>
                  <a:pt x="175" y="119"/>
                </a:cubicBezTo>
                <a:cubicBezTo>
                  <a:pt x="175" y="119"/>
                  <a:pt x="174" y="119"/>
                  <a:pt x="174" y="119"/>
                </a:cubicBezTo>
                <a:cubicBezTo>
                  <a:pt x="173" y="119"/>
                  <a:pt x="173" y="120"/>
                  <a:pt x="173" y="120"/>
                </a:cubicBezTo>
                <a:close/>
                <a:moveTo>
                  <a:pt x="171" y="127"/>
                </a:moveTo>
                <a:cubicBezTo>
                  <a:pt x="171" y="127"/>
                  <a:pt x="171" y="127"/>
                  <a:pt x="171" y="127"/>
                </a:cubicBezTo>
                <a:cubicBezTo>
                  <a:pt x="171" y="128"/>
                  <a:pt x="172" y="128"/>
                  <a:pt x="172" y="128"/>
                </a:cubicBezTo>
                <a:cubicBezTo>
                  <a:pt x="172" y="128"/>
                  <a:pt x="172" y="128"/>
                  <a:pt x="172" y="127"/>
                </a:cubicBezTo>
                <a:cubicBezTo>
                  <a:pt x="172" y="127"/>
                  <a:pt x="172" y="127"/>
                  <a:pt x="171" y="127"/>
                </a:cubicBezTo>
                <a:close/>
                <a:moveTo>
                  <a:pt x="176" y="120"/>
                </a:moveTo>
                <a:cubicBezTo>
                  <a:pt x="176" y="120"/>
                  <a:pt x="176" y="120"/>
                  <a:pt x="176" y="120"/>
                </a:cubicBezTo>
                <a:cubicBezTo>
                  <a:pt x="175" y="120"/>
                  <a:pt x="175" y="121"/>
                  <a:pt x="175" y="121"/>
                </a:cubicBezTo>
                <a:cubicBezTo>
                  <a:pt x="175" y="121"/>
                  <a:pt x="174" y="121"/>
                  <a:pt x="175" y="121"/>
                </a:cubicBezTo>
                <a:cubicBezTo>
                  <a:pt x="176" y="122"/>
                  <a:pt x="176" y="122"/>
                  <a:pt x="176" y="122"/>
                </a:cubicBezTo>
                <a:cubicBezTo>
                  <a:pt x="176" y="122"/>
                  <a:pt x="177" y="122"/>
                  <a:pt x="176" y="122"/>
                </a:cubicBezTo>
                <a:cubicBezTo>
                  <a:pt x="176" y="123"/>
                  <a:pt x="176" y="123"/>
                  <a:pt x="177" y="123"/>
                </a:cubicBezTo>
                <a:cubicBezTo>
                  <a:pt x="177" y="123"/>
                  <a:pt x="178" y="123"/>
                  <a:pt x="178" y="122"/>
                </a:cubicBezTo>
                <a:cubicBezTo>
                  <a:pt x="178" y="122"/>
                  <a:pt x="178" y="121"/>
                  <a:pt x="177" y="121"/>
                </a:cubicBezTo>
                <a:cubicBezTo>
                  <a:pt x="177" y="121"/>
                  <a:pt x="176" y="121"/>
                  <a:pt x="176" y="121"/>
                </a:cubicBezTo>
                <a:cubicBezTo>
                  <a:pt x="176" y="120"/>
                  <a:pt x="176" y="120"/>
                  <a:pt x="176" y="120"/>
                </a:cubicBezTo>
                <a:close/>
                <a:moveTo>
                  <a:pt x="178" y="121"/>
                </a:moveTo>
                <a:cubicBezTo>
                  <a:pt x="178" y="121"/>
                  <a:pt x="179" y="121"/>
                  <a:pt x="178" y="120"/>
                </a:cubicBezTo>
                <a:cubicBezTo>
                  <a:pt x="177" y="120"/>
                  <a:pt x="176" y="118"/>
                  <a:pt x="177" y="119"/>
                </a:cubicBezTo>
                <a:cubicBezTo>
                  <a:pt x="177" y="119"/>
                  <a:pt x="177" y="120"/>
                  <a:pt x="177" y="121"/>
                </a:cubicBezTo>
                <a:cubicBezTo>
                  <a:pt x="178" y="121"/>
                  <a:pt x="178" y="121"/>
                  <a:pt x="178" y="121"/>
                </a:cubicBezTo>
                <a:close/>
                <a:moveTo>
                  <a:pt x="174" y="131"/>
                </a:moveTo>
                <a:cubicBezTo>
                  <a:pt x="174" y="131"/>
                  <a:pt x="175" y="132"/>
                  <a:pt x="175" y="131"/>
                </a:cubicBezTo>
                <a:cubicBezTo>
                  <a:pt x="174" y="130"/>
                  <a:pt x="173" y="128"/>
                  <a:pt x="173" y="128"/>
                </a:cubicBezTo>
                <a:cubicBezTo>
                  <a:pt x="173" y="128"/>
                  <a:pt x="173" y="127"/>
                  <a:pt x="172" y="128"/>
                </a:cubicBezTo>
                <a:cubicBezTo>
                  <a:pt x="172" y="129"/>
                  <a:pt x="172" y="129"/>
                  <a:pt x="173" y="130"/>
                </a:cubicBezTo>
                <a:cubicBezTo>
                  <a:pt x="173" y="130"/>
                  <a:pt x="174" y="130"/>
                  <a:pt x="174" y="131"/>
                </a:cubicBezTo>
                <a:close/>
                <a:moveTo>
                  <a:pt x="179" y="128"/>
                </a:moveTo>
                <a:cubicBezTo>
                  <a:pt x="179" y="129"/>
                  <a:pt x="180" y="128"/>
                  <a:pt x="180" y="128"/>
                </a:cubicBezTo>
                <a:cubicBezTo>
                  <a:pt x="180" y="127"/>
                  <a:pt x="180" y="127"/>
                  <a:pt x="179" y="127"/>
                </a:cubicBezTo>
                <a:cubicBezTo>
                  <a:pt x="179" y="126"/>
                  <a:pt x="179" y="127"/>
                  <a:pt x="179" y="128"/>
                </a:cubicBezTo>
                <a:close/>
                <a:moveTo>
                  <a:pt x="180" y="126"/>
                </a:moveTo>
                <a:cubicBezTo>
                  <a:pt x="179" y="126"/>
                  <a:pt x="179" y="126"/>
                  <a:pt x="180" y="127"/>
                </a:cubicBezTo>
                <a:cubicBezTo>
                  <a:pt x="180" y="127"/>
                  <a:pt x="180" y="126"/>
                  <a:pt x="180" y="126"/>
                </a:cubicBezTo>
                <a:cubicBezTo>
                  <a:pt x="181" y="126"/>
                  <a:pt x="181" y="126"/>
                  <a:pt x="181" y="126"/>
                </a:cubicBezTo>
                <a:cubicBezTo>
                  <a:pt x="181" y="126"/>
                  <a:pt x="182" y="126"/>
                  <a:pt x="182" y="126"/>
                </a:cubicBezTo>
                <a:cubicBezTo>
                  <a:pt x="182" y="125"/>
                  <a:pt x="182" y="126"/>
                  <a:pt x="181" y="127"/>
                </a:cubicBezTo>
                <a:cubicBezTo>
                  <a:pt x="181" y="127"/>
                  <a:pt x="182" y="127"/>
                  <a:pt x="182" y="127"/>
                </a:cubicBezTo>
                <a:cubicBezTo>
                  <a:pt x="182" y="126"/>
                  <a:pt x="182" y="127"/>
                  <a:pt x="182" y="127"/>
                </a:cubicBezTo>
                <a:cubicBezTo>
                  <a:pt x="182" y="128"/>
                  <a:pt x="183" y="128"/>
                  <a:pt x="183" y="127"/>
                </a:cubicBezTo>
                <a:cubicBezTo>
                  <a:pt x="183" y="127"/>
                  <a:pt x="184" y="125"/>
                  <a:pt x="183" y="124"/>
                </a:cubicBezTo>
                <a:cubicBezTo>
                  <a:pt x="183" y="123"/>
                  <a:pt x="182" y="123"/>
                  <a:pt x="181" y="123"/>
                </a:cubicBezTo>
                <a:cubicBezTo>
                  <a:pt x="180" y="123"/>
                  <a:pt x="182" y="123"/>
                  <a:pt x="180" y="123"/>
                </a:cubicBezTo>
                <a:cubicBezTo>
                  <a:pt x="179" y="124"/>
                  <a:pt x="181" y="123"/>
                  <a:pt x="180" y="124"/>
                </a:cubicBezTo>
                <a:cubicBezTo>
                  <a:pt x="179" y="124"/>
                  <a:pt x="180" y="124"/>
                  <a:pt x="180" y="124"/>
                </a:cubicBezTo>
                <a:cubicBezTo>
                  <a:pt x="180" y="125"/>
                  <a:pt x="180" y="125"/>
                  <a:pt x="180" y="125"/>
                </a:cubicBezTo>
                <a:cubicBezTo>
                  <a:pt x="180" y="125"/>
                  <a:pt x="180" y="126"/>
                  <a:pt x="180" y="126"/>
                </a:cubicBezTo>
                <a:close/>
                <a:moveTo>
                  <a:pt x="181" y="129"/>
                </a:moveTo>
                <a:cubicBezTo>
                  <a:pt x="181" y="129"/>
                  <a:pt x="181" y="129"/>
                  <a:pt x="181" y="128"/>
                </a:cubicBezTo>
                <a:cubicBezTo>
                  <a:pt x="181" y="128"/>
                  <a:pt x="181" y="128"/>
                  <a:pt x="181" y="127"/>
                </a:cubicBezTo>
                <a:cubicBezTo>
                  <a:pt x="180" y="127"/>
                  <a:pt x="180" y="128"/>
                  <a:pt x="180" y="128"/>
                </a:cubicBezTo>
                <a:cubicBezTo>
                  <a:pt x="180" y="128"/>
                  <a:pt x="180" y="129"/>
                  <a:pt x="180" y="129"/>
                </a:cubicBezTo>
                <a:cubicBezTo>
                  <a:pt x="180" y="129"/>
                  <a:pt x="180" y="129"/>
                  <a:pt x="181" y="129"/>
                </a:cubicBezTo>
                <a:close/>
                <a:moveTo>
                  <a:pt x="182" y="130"/>
                </a:moveTo>
                <a:cubicBezTo>
                  <a:pt x="182" y="129"/>
                  <a:pt x="182" y="129"/>
                  <a:pt x="181" y="129"/>
                </a:cubicBezTo>
                <a:cubicBezTo>
                  <a:pt x="181" y="129"/>
                  <a:pt x="181" y="130"/>
                  <a:pt x="181" y="130"/>
                </a:cubicBezTo>
                <a:cubicBezTo>
                  <a:pt x="181" y="130"/>
                  <a:pt x="182" y="130"/>
                  <a:pt x="182" y="130"/>
                </a:cubicBezTo>
                <a:close/>
                <a:moveTo>
                  <a:pt x="104" y="91"/>
                </a:moveTo>
                <a:cubicBezTo>
                  <a:pt x="104" y="91"/>
                  <a:pt x="104" y="91"/>
                  <a:pt x="103" y="91"/>
                </a:cubicBezTo>
                <a:cubicBezTo>
                  <a:pt x="103" y="91"/>
                  <a:pt x="103" y="92"/>
                  <a:pt x="102" y="92"/>
                </a:cubicBezTo>
                <a:cubicBezTo>
                  <a:pt x="102" y="92"/>
                  <a:pt x="102" y="93"/>
                  <a:pt x="101" y="93"/>
                </a:cubicBezTo>
                <a:cubicBezTo>
                  <a:pt x="101" y="94"/>
                  <a:pt x="100" y="94"/>
                  <a:pt x="100" y="95"/>
                </a:cubicBezTo>
                <a:cubicBezTo>
                  <a:pt x="99" y="95"/>
                  <a:pt x="100" y="95"/>
                  <a:pt x="100" y="95"/>
                </a:cubicBezTo>
                <a:cubicBezTo>
                  <a:pt x="100" y="95"/>
                  <a:pt x="101" y="94"/>
                  <a:pt x="102" y="94"/>
                </a:cubicBezTo>
                <a:cubicBezTo>
                  <a:pt x="102" y="94"/>
                  <a:pt x="102" y="93"/>
                  <a:pt x="102" y="93"/>
                </a:cubicBezTo>
                <a:cubicBezTo>
                  <a:pt x="102" y="93"/>
                  <a:pt x="103" y="92"/>
                  <a:pt x="104" y="92"/>
                </a:cubicBezTo>
                <a:cubicBezTo>
                  <a:pt x="104" y="92"/>
                  <a:pt x="104" y="91"/>
                  <a:pt x="104" y="91"/>
                </a:cubicBezTo>
                <a:close/>
                <a:moveTo>
                  <a:pt x="77" y="104"/>
                </a:moveTo>
                <a:cubicBezTo>
                  <a:pt x="77" y="104"/>
                  <a:pt x="77" y="104"/>
                  <a:pt x="77" y="104"/>
                </a:cubicBezTo>
                <a:cubicBezTo>
                  <a:pt x="77" y="104"/>
                  <a:pt x="77" y="103"/>
                  <a:pt x="77" y="104"/>
                </a:cubicBezTo>
                <a:close/>
                <a:moveTo>
                  <a:pt x="79" y="106"/>
                </a:moveTo>
                <a:cubicBezTo>
                  <a:pt x="79" y="105"/>
                  <a:pt x="79" y="105"/>
                  <a:pt x="78" y="105"/>
                </a:cubicBezTo>
                <a:cubicBezTo>
                  <a:pt x="78" y="106"/>
                  <a:pt x="78" y="105"/>
                  <a:pt x="78" y="105"/>
                </a:cubicBezTo>
                <a:cubicBezTo>
                  <a:pt x="78" y="105"/>
                  <a:pt x="78" y="105"/>
                  <a:pt x="78" y="105"/>
                </a:cubicBezTo>
                <a:cubicBezTo>
                  <a:pt x="77" y="106"/>
                  <a:pt x="77" y="106"/>
                  <a:pt x="77" y="105"/>
                </a:cubicBezTo>
                <a:cubicBezTo>
                  <a:pt x="77" y="105"/>
                  <a:pt x="77" y="105"/>
                  <a:pt x="76" y="105"/>
                </a:cubicBezTo>
                <a:cubicBezTo>
                  <a:pt x="76" y="105"/>
                  <a:pt x="76" y="105"/>
                  <a:pt x="75" y="105"/>
                </a:cubicBezTo>
                <a:cubicBezTo>
                  <a:pt x="75" y="105"/>
                  <a:pt x="75" y="105"/>
                  <a:pt x="75" y="106"/>
                </a:cubicBezTo>
                <a:cubicBezTo>
                  <a:pt x="75" y="106"/>
                  <a:pt x="75" y="106"/>
                  <a:pt x="74" y="106"/>
                </a:cubicBezTo>
                <a:cubicBezTo>
                  <a:pt x="74" y="106"/>
                  <a:pt x="74" y="106"/>
                  <a:pt x="74" y="107"/>
                </a:cubicBezTo>
                <a:cubicBezTo>
                  <a:pt x="75" y="107"/>
                  <a:pt x="74" y="107"/>
                  <a:pt x="74" y="107"/>
                </a:cubicBezTo>
                <a:cubicBezTo>
                  <a:pt x="73" y="107"/>
                  <a:pt x="74" y="107"/>
                  <a:pt x="74" y="107"/>
                </a:cubicBezTo>
                <a:cubicBezTo>
                  <a:pt x="74" y="107"/>
                  <a:pt x="74" y="107"/>
                  <a:pt x="75" y="108"/>
                </a:cubicBezTo>
                <a:cubicBezTo>
                  <a:pt x="75" y="108"/>
                  <a:pt x="76" y="107"/>
                  <a:pt x="76" y="107"/>
                </a:cubicBezTo>
                <a:cubicBezTo>
                  <a:pt x="76" y="107"/>
                  <a:pt x="77" y="107"/>
                  <a:pt x="77" y="107"/>
                </a:cubicBezTo>
                <a:cubicBezTo>
                  <a:pt x="78" y="107"/>
                  <a:pt x="78" y="107"/>
                  <a:pt x="78" y="107"/>
                </a:cubicBezTo>
                <a:cubicBezTo>
                  <a:pt x="78" y="106"/>
                  <a:pt x="78" y="106"/>
                  <a:pt x="78" y="107"/>
                </a:cubicBezTo>
                <a:cubicBezTo>
                  <a:pt x="79" y="107"/>
                  <a:pt x="79" y="107"/>
                  <a:pt x="79" y="106"/>
                </a:cubicBezTo>
                <a:cubicBezTo>
                  <a:pt x="80" y="106"/>
                  <a:pt x="79" y="106"/>
                  <a:pt x="79" y="106"/>
                </a:cubicBezTo>
                <a:cubicBezTo>
                  <a:pt x="78" y="106"/>
                  <a:pt x="79" y="106"/>
                  <a:pt x="79" y="106"/>
                </a:cubicBezTo>
                <a:close/>
                <a:moveTo>
                  <a:pt x="77" y="111"/>
                </a:moveTo>
                <a:cubicBezTo>
                  <a:pt x="77" y="111"/>
                  <a:pt x="77" y="111"/>
                  <a:pt x="77" y="111"/>
                </a:cubicBezTo>
                <a:cubicBezTo>
                  <a:pt x="77" y="111"/>
                  <a:pt x="77" y="110"/>
                  <a:pt x="78" y="110"/>
                </a:cubicBezTo>
                <a:cubicBezTo>
                  <a:pt x="78" y="109"/>
                  <a:pt x="77" y="109"/>
                  <a:pt x="77" y="109"/>
                </a:cubicBezTo>
                <a:cubicBezTo>
                  <a:pt x="77" y="109"/>
                  <a:pt x="76" y="109"/>
                  <a:pt x="76" y="109"/>
                </a:cubicBezTo>
                <a:cubicBezTo>
                  <a:pt x="76" y="109"/>
                  <a:pt x="76" y="109"/>
                  <a:pt x="76" y="109"/>
                </a:cubicBezTo>
                <a:cubicBezTo>
                  <a:pt x="76" y="109"/>
                  <a:pt x="76" y="109"/>
                  <a:pt x="76" y="109"/>
                </a:cubicBezTo>
                <a:cubicBezTo>
                  <a:pt x="75" y="109"/>
                  <a:pt x="75" y="109"/>
                  <a:pt x="75" y="109"/>
                </a:cubicBezTo>
                <a:cubicBezTo>
                  <a:pt x="75" y="109"/>
                  <a:pt x="75" y="109"/>
                  <a:pt x="74" y="109"/>
                </a:cubicBezTo>
                <a:cubicBezTo>
                  <a:pt x="74" y="109"/>
                  <a:pt x="74" y="109"/>
                  <a:pt x="74" y="108"/>
                </a:cubicBezTo>
                <a:cubicBezTo>
                  <a:pt x="73" y="108"/>
                  <a:pt x="73" y="108"/>
                  <a:pt x="73" y="109"/>
                </a:cubicBezTo>
                <a:cubicBezTo>
                  <a:pt x="74" y="109"/>
                  <a:pt x="74" y="109"/>
                  <a:pt x="74" y="109"/>
                </a:cubicBezTo>
                <a:cubicBezTo>
                  <a:pt x="73" y="109"/>
                  <a:pt x="73" y="109"/>
                  <a:pt x="73" y="110"/>
                </a:cubicBezTo>
                <a:cubicBezTo>
                  <a:pt x="73" y="110"/>
                  <a:pt x="73" y="110"/>
                  <a:pt x="72" y="109"/>
                </a:cubicBezTo>
                <a:cubicBezTo>
                  <a:pt x="71" y="109"/>
                  <a:pt x="72" y="109"/>
                  <a:pt x="73" y="110"/>
                </a:cubicBezTo>
                <a:cubicBezTo>
                  <a:pt x="73" y="110"/>
                  <a:pt x="73" y="110"/>
                  <a:pt x="72" y="110"/>
                </a:cubicBezTo>
                <a:cubicBezTo>
                  <a:pt x="72" y="110"/>
                  <a:pt x="72" y="110"/>
                  <a:pt x="72" y="110"/>
                </a:cubicBezTo>
                <a:cubicBezTo>
                  <a:pt x="72" y="110"/>
                  <a:pt x="72" y="110"/>
                  <a:pt x="71" y="109"/>
                </a:cubicBezTo>
                <a:cubicBezTo>
                  <a:pt x="71" y="109"/>
                  <a:pt x="70" y="109"/>
                  <a:pt x="70" y="109"/>
                </a:cubicBezTo>
                <a:cubicBezTo>
                  <a:pt x="69" y="110"/>
                  <a:pt x="70" y="110"/>
                  <a:pt x="71" y="110"/>
                </a:cubicBezTo>
                <a:cubicBezTo>
                  <a:pt x="72" y="111"/>
                  <a:pt x="71" y="111"/>
                  <a:pt x="70" y="111"/>
                </a:cubicBezTo>
                <a:cubicBezTo>
                  <a:pt x="70" y="111"/>
                  <a:pt x="70" y="111"/>
                  <a:pt x="70" y="111"/>
                </a:cubicBezTo>
                <a:cubicBezTo>
                  <a:pt x="71" y="111"/>
                  <a:pt x="71" y="111"/>
                  <a:pt x="70" y="111"/>
                </a:cubicBezTo>
                <a:cubicBezTo>
                  <a:pt x="70" y="111"/>
                  <a:pt x="70" y="111"/>
                  <a:pt x="70" y="111"/>
                </a:cubicBezTo>
                <a:cubicBezTo>
                  <a:pt x="70" y="112"/>
                  <a:pt x="69" y="112"/>
                  <a:pt x="69" y="111"/>
                </a:cubicBezTo>
                <a:cubicBezTo>
                  <a:pt x="69" y="111"/>
                  <a:pt x="69" y="111"/>
                  <a:pt x="69" y="111"/>
                </a:cubicBezTo>
                <a:cubicBezTo>
                  <a:pt x="68" y="111"/>
                  <a:pt x="68" y="111"/>
                  <a:pt x="67" y="111"/>
                </a:cubicBezTo>
                <a:cubicBezTo>
                  <a:pt x="66" y="111"/>
                  <a:pt x="66" y="112"/>
                  <a:pt x="66" y="112"/>
                </a:cubicBezTo>
                <a:cubicBezTo>
                  <a:pt x="65" y="113"/>
                  <a:pt x="66" y="113"/>
                  <a:pt x="66" y="113"/>
                </a:cubicBezTo>
                <a:cubicBezTo>
                  <a:pt x="66" y="113"/>
                  <a:pt x="67" y="114"/>
                  <a:pt x="67" y="115"/>
                </a:cubicBezTo>
                <a:cubicBezTo>
                  <a:pt x="67" y="115"/>
                  <a:pt x="67" y="115"/>
                  <a:pt x="68" y="116"/>
                </a:cubicBezTo>
                <a:cubicBezTo>
                  <a:pt x="68" y="116"/>
                  <a:pt x="68" y="116"/>
                  <a:pt x="68" y="116"/>
                </a:cubicBezTo>
                <a:cubicBezTo>
                  <a:pt x="69" y="115"/>
                  <a:pt x="68" y="115"/>
                  <a:pt x="68" y="115"/>
                </a:cubicBezTo>
                <a:cubicBezTo>
                  <a:pt x="67" y="114"/>
                  <a:pt x="68" y="114"/>
                  <a:pt x="68" y="114"/>
                </a:cubicBezTo>
                <a:cubicBezTo>
                  <a:pt x="68" y="114"/>
                  <a:pt x="69" y="114"/>
                  <a:pt x="69" y="114"/>
                </a:cubicBezTo>
                <a:cubicBezTo>
                  <a:pt x="69" y="114"/>
                  <a:pt x="69" y="114"/>
                  <a:pt x="69" y="115"/>
                </a:cubicBezTo>
                <a:cubicBezTo>
                  <a:pt x="69" y="115"/>
                  <a:pt x="69" y="116"/>
                  <a:pt x="70" y="115"/>
                </a:cubicBezTo>
                <a:cubicBezTo>
                  <a:pt x="71" y="114"/>
                  <a:pt x="70" y="115"/>
                  <a:pt x="70" y="115"/>
                </a:cubicBezTo>
                <a:cubicBezTo>
                  <a:pt x="70" y="115"/>
                  <a:pt x="69" y="116"/>
                  <a:pt x="69" y="117"/>
                </a:cubicBezTo>
                <a:cubicBezTo>
                  <a:pt x="69" y="117"/>
                  <a:pt x="69" y="117"/>
                  <a:pt x="69" y="117"/>
                </a:cubicBezTo>
                <a:cubicBezTo>
                  <a:pt x="70" y="117"/>
                  <a:pt x="70" y="117"/>
                  <a:pt x="70" y="116"/>
                </a:cubicBezTo>
                <a:cubicBezTo>
                  <a:pt x="70" y="116"/>
                  <a:pt x="71" y="116"/>
                  <a:pt x="71" y="116"/>
                </a:cubicBezTo>
                <a:cubicBezTo>
                  <a:pt x="71" y="116"/>
                  <a:pt x="71" y="115"/>
                  <a:pt x="71" y="115"/>
                </a:cubicBezTo>
                <a:cubicBezTo>
                  <a:pt x="70" y="115"/>
                  <a:pt x="71" y="115"/>
                  <a:pt x="71" y="115"/>
                </a:cubicBezTo>
                <a:cubicBezTo>
                  <a:pt x="72" y="115"/>
                  <a:pt x="72" y="115"/>
                  <a:pt x="72" y="114"/>
                </a:cubicBezTo>
                <a:cubicBezTo>
                  <a:pt x="72" y="114"/>
                  <a:pt x="72" y="114"/>
                  <a:pt x="72" y="114"/>
                </a:cubicBezTo>
                <a:cubicBezTo>
                  <a:pt x="72" y="114"/>
                  <a:pt x="72" y="114"/>
                  <a:pt x="73" y="114"/>
                </a:cubicBezTo>
                <a:cubicBezTo>
                  <a:pt x="73" y="114"/>
                  <a:pt x="73" y="114"/>
                  <a:pt x="74" y="114"/>
                </a:cubicBezTo>
                <a:cubicBezTo>
                  <a:pt x="74" y="114"/>
                  <a:pt x="75" y="114"/>
                  <a:pt x="74" y="113"/>
                </a:cubicBezTo>
                <a:cubicBezTo>
                  <a:pt x="74" y="113"/>
                  <a:pt x="75" y="113"/>
                  <a:pt x="75" y="113"/>
                </a:cubicBezTo>
                <a:cubicBezTo>
                  <a:pt x="76" y="113"/>
                  <a:pt x="77" y="112"/>
                  <a:pt x="75" y="112"/>
                </a:cubicBezTo>
                <a:cubicBezTo>
                  <a:pt x="74" y="111"/>
                  <a:pt x="76" y="112"/>
                  <a:pt x="77" y="112"/>
                </a:cubicBezTo>
                <a:cubicBezTo>
                  <a:pt x="78" y="112"/>
                  <a:pt x="78" y="112"/>
                  <a:pt x="78" y="111"/>
                </a:cubicBezTo>
                <a:cubicBezTo>
                  <a:pt x="79" y="111"/>
                  <a:pt x="77" y="111"/>
                  <a:pt x="77" y="111"/>
                </a:cubicBezTo>
                <a:close/>
                <a:moveTo>
                  <a:pt x="72" y="109"/>
                </a:moveTo>
                <a:cubicBezTo>
                  <a:pt x="72" y="108"/>
                  <a:pt x="72" y="109"/>
                  <a:pt x="73" y="109"/>
                </a:cubicBezTo>
                <a:cubicBezTo>
                  <a:pt x="73" y="109"/>
                  <a:pt x="72" y="109"/>
                  <a:pt x="72" y="109"/>
                </a:cubicBezTo>
                <a:close/>
                <a:moveTo>
                  <a:pt x="74" y="114"/>
                </a:moveTo>
                <a:cubicBezTo>
                  <a:pt x="73" y="114"/>
                  <a:pt x="73" y="114"/>
                  <a:pt x="73" y="114"/>
                </a:cubicBezTo>
                <a:cubicBezTo>
                  <a:pt x="73" y="114"/>
                  <a:pt x="73" y="114"/>
                  <a:pt x="73" y="114"/>
                </a:cubicBezTo>
                <a:cubicBezTo>
                  <a:pt x="73" y="114"/>
                  <a:pt x="72" y="115"/>
                  <a:pt x="73" y="115"/>
                </a:cubicBezTo>
                <a:cubicBezTo>
                  <a:pt x="74" y="115"/>
                  <a:pt x="76" y="114"/>
                  <a:pt x="74" y="114"/>
                </a:cubicBezTo>
                <a:close/>
                <a:moveTo>
                  <a:pt x="42" y="129"/>
                </a:moveTo>
                <a:cubicBezTo>
                  <a:pt x="42" y="128"/>
                  <a:pt x="42" y="128"/>
                  <a:pt x="42" y="128"/>
                </a:cubicBezTo>
                <a:cubicBezTo>
                  <a:pt x="42" y="128"/>
                  <a:pt x="42" y="127"/>
                  <a:pt x="42" y="128"/>
                </a:cubicBezTo>
                <a:cubicBezTo>
                  <a:pt x="42" y="128"/>
                  <a:pt x="41" y="128"/>
                  <a:pt x="41" y="129"/>
                </a:cubicBezTo>
                <a:cubicBezTo>
                  <a:pt x="41" y="129"/>
                  <a:pt x="42" y="129"/>
                  <a:pt x="42" y="129"/>
                </a:cubicBezTo>
                <a:close/>
                <a:moveTo>
                  <a:pt x="40" y="127"/>
                </a:moveTo>
                <a:cubicBezTo>
                  <a:pt x="39" y="128"/>
                  <a:pt x="39" y="128"/>
                  <a:pt x="39" y="129"/>
                </a:cubicBezTo>
                <a:cubicBezTo>
                  <a:pt x="39" y="129"/>
                  <a:pt x="39" y="129"/>
                  <a:pt x="39" y="129"/>
                </a:cubicBezTo>
                <a:cubicBezTo>
                  <a:pt x="39" y="130"/>
                  <a:pt x="39" y="129"/>
                  <a:pt x="39" y="129"/>
                </a:cubicBezTo>
                <a:cubicBezTo>
                  <a:pt x="40" y="129"/>
                  <a:pt x="40" y="128"/>
                  <a:pt x="40" y="128"/>
                </a:cubicBezTo>
                <a:cubicBezTo>
                  <a:pt x="40" y="128"/>
                  <a:pt x="41" y="128"/>
                  <a:pt x="40" y="128"/>
                </a:cubicBezTo>
                <a:cubicBezTo>
                  <a:pt x="40" y="128"/>
                  <a:pt x="40" y="127"/>
                  <a:pt x="40" y="127"/>
                </a:cubicBezTo>
                <a:close/>
                <a:moveTo>
                  <a:pt x="36" y="127"/>
                </a:moveTo>
                <a:cubicBezTo>
                  <a:pt x="36" y="127"/>
                  <a:pt x="36" y="126"/>
                  <a:pt x="36" y="127"/>
                </a:cubicBezTo>
                <a:cubicBezTo>
                  <a:pt x="35" y="127"/>
                  <a:pt x="36" y="127"/>
                  <a:pt x="36" y="127"/>
                </a:cubicBezTo>
                <a:cubicBezTo>
                  <a:pt x="36" y="128"/>
                  <a:pt x="35" y="128"/>
                  <a:pt x="36" y="128"/>
                </a:cubicBezTo>
                <a:cubicBezTo>
                  <a:pt x="37" y="128"/>
                  <a:pt x="37" y="128"/>
                  <a:pt x="37" y="128"/>
                </a:cubicBezTo>
                <a:cubicBezTo>
                  <a:pt x="37" y="127"/>
                  <a:pt x="36" y="127"/>
                  <a:pt x="36" y="127"/>
                </a:cubicBezTo>
                <a:close/>
                <a:moveTo>
                  <a:pt x="28" y="129"/>
                </a:moveTo>
                <a:cubicBezTo>
                  <a:pt x="28" y="129"/>
                  <a:pt x="28" y="129"/>
                  <a:pt x="28" y="130"/>
                </a:cubicBezTo>
                <a:cubicBezTo>
                  <a:pt x="28" y="130"/>
                  <a:pt x="28" y="131"/>
                  <a:pt x="28" y="130"/>
                </a:cubicBezTo>
                <a:cubicBezTo>
                  <a:pt x="29" y="130"/>
                  <a:pt x="29" y="129"/>
                  <a:pt x="28" y="129"/>
                </a:cubicBezTo>
                <a:close/>
                <a:moveTo>
                  <a:pt x="26" y="133"/>
                </a:moveTo>
                <a:cubicBezTo>
                  <a:pt x="26" y="133"/>
                  <a:pt x="26" y="134"/>
                  <a:pt x="27" y="134"/>
                </a:cubicBezTo>
                <a:cubicBezTo>
                  <a:pt x="27" y="134"/>
                  <a:pt x="26" y="133"/>
                  <a:pt x="26" y="133"/>
                </a:cubicBezTo>
                <a:close/>
                <a:moveTo>
                  <a:pt x="0" y="140"/>
                </a:moveTo>
                <a:cubicBezTo>
                  <a:pt x="0" y="140"/>
                  <a:pt x="0" y="140"/>
                  <a:pt x="0" y="140"/>
                </a:cubicBezTo>
                <a:cubicBezTo>
                  <a:pt x="1" y="140"/>
                  <a:pt x="1" y="139"/>
                  <a:pt x="1" y="139"/>
                </a:cubicBezTo>
                <a:cubicBezTo>
                  <a:pt x="0" y="139"/>
                  <a:pt x="0" y="139"/>
                  <a:pt x="0" y="140"/>
                </a:cubicBezTo>
                <a:close/>
                <a:moveTo>
                  <a:pt x="8" y="136"/>
                </a:moveTo>
                <a:cubicBezTo>
                  <a:pt x="7" y="137"/>
                  <a:pt x="7" y="137"/>
                  <a:pt x="7" y="137"/>
                </a:cubicBezTo>
                <a:cubicBezTo>
                  <a:pt x="7" y="136"/>
                  <a:pt x="7" y="136"/>
                  <a:pt x="6" y="136"/>
                </a:cubicBezTo>
                <a:cubicBezTo>
                  <a:pt x="6" y="136"/>
                  <a:pt x="5" y="136"/>
                  <a:pt x="5" y="137"/>
                </a:cubicBezTo>
                <a:cubicBezTo>
                  <a:pt x="5" y="138"/>
                  <a:pt x="5" y="138"/>
                  <a:pt x="5" y="138"/>
                </a:cubicBezTo>
                <a:cubicBezTo>
                  <a:pt x="5" y="138"/>
                  <a:pt x="7" y="138"/>
                  <a:pt x="5" y="138"/>
                </a:cubicBezTo>
                <a:cubicBezTo>
                  <a:pt x="5" y="138"/>
                  <a:pt x="5" y="138"/>
                  <a:pt x="5" y="139"/>
                </a:cubicBezTo>
                <a:cubicBezTo>
                  <a:pt x="5" y="139"/>
                  <a:pt x="5" y="139"/>
                  <a:pt x="4" y="139"/>
                </a:cubicBezTo>
                <a:cubicBezTo>
                  <a:pt x="4" y="139"/>
                  <a:pt x="1" y="140"/>
                  <a:pt x="1" y="140"/>
                </a:cubicBezTo>
                <a:cubicBezTo>
                  <a:pt x="1" y="140"/>
                  <a:pt x="1" y="141"/>
                  <a:pt x="1" y="141"/>
                </a:cubicBezTo>
                <a:cubicBezTo>
                  <a:pt x="2" y="141"/>
                  <a:pt x="2" y="141"/>
                  <a:pt x="3" y="141"/>
                </a:cubicBezTo>
                <a:cubicBezTo>
                  <a:pt x="3" y="141"/>
                  <a:pt x="3" y="141"/>
                  <a:pt x="3" y="140"/>
                </a:cubicBezTo>
                <a:cubicBezTo>
                  <a:pt x="4" y="140"/>
                  <a:pt x="5" y="140"/>
                  <a:pt x="5" y="140"/>
                </a:cubicBezTo>
                <a:cubicBezTo>
                  <a:pt x="5" y="140"/>
                  <a:pt x="6" y="139"/>
                  <a:pt x="6" y="140"/>
                </a:cubicBezTo>
                <a:cubicBezTo>
                  <a:pt x="6" y="140"/>
                  <a:pt x="6" y="140"/>
                  <a:pt x="6" y="140"/>
                </a:cubicBezTo>
                <a:cubicBezTo>
                  <a:pt x="6" y="139"/>
                  <a:pt x="6" y="139"/>
                  <a:pt x="6" y="139"/>
                </a:cubicBezTo>
                <a:cubicBezTo>
                  <a:pt x="7" y="140"/>
                  <a:pt x="7" y="139"/>
                  <a:pt x="7" y="139"/>
                </a:cubicBezTo>
                <a:cubicBezTo>
                  <a:pt x="7" y="139"/>
                  <a:pt x="8" y="138"/>
                  <a:pt x="8" y="138"/>
                </a:cubicBezTo>
                <a:cubicBezTo>
                  <a:pt x="8" y="138"/>
                  <a:pt x="9" y="138"/>
                  <a:pt x="8" y="138"/>
                </a:cubicBezTo>
                <a:cubicBezTo>
                  <a:pt x="8" y="138"/>
                  <a:pt x="7" y="138"/>
                  <a:pt x="8" y="137"/>
                </a:cubicBezTo>
                <a:cubicBezTo>
                  <a:pt x="8" y="137"/>
                  <a:pt x="8" y="137"/>
                  <a:pt x="8" y="137"/>
                </a:cubicBezTo>
                <a:cubicBezTo>
                  <a:pt x="9" y="137"/>
                  <a:pt x="9" y="137"/>
                  <a:pt x="9" y="137"/>
                </a:cubicBezTo>
                <a:cubicBezTo>
                  <a:pt x="8" y="136"/>
                  <a:pt x="8" y="136"/>
                  <a:pt x="8" y="136"/>
                </a:cubicBezTo>
                <a:close/>
                <a:moveTo>
                  <a:pt x="11" y="135"/>
                </a:moveTo>
                <a:cubicBezTo>
                  <a:pt x="10" y="135"/>
                  <a:pt x="10" y="135"/>
                  <a:pt x="10" y="135"/>
                </a:cubicBezTo>
                <a:cubicBezTo>
                  <a:pt x="9" y="135"/>
                  <a:pt x="10" y="135"/>
                  <a:pt x="10" y="135"/>
                </a:cubicBezTo>
                <a:cubicBezTo>
                  <a:pt x="10" y="136"/>
                  <a:pt x="11" y="136"/>
                  <a:pt x="11" y="136"/>
                </a:cubicBezTo>
                <a:cubicBezTo>
                  <a:pt x="12" y="135"/>
                  <a:pt x="11" y="135"/>
                  <a:pt x="11" y="135"/>
                </a:cubicBezTo>
                <a:close/>
                <a:moveTo>
                  <a:pt x="12" y="135"/>
                </a:moveTo>
                <a:cubicBezTo>
                  <a:pt x="12" y="134"/>
                  <a:pt x="12" y="134"/>
                  <a:pt x="12" y="134"/>
                </a:cubicBezTo>
                <a:cubicBezTo>
                  <a:pt x="12" y="134"/>
                  <a:pt x="12" y="134"/>
                  <a:pt x="12" y="134"/>
                </a:cubicBezTo>
                <a:cubicBezTo>
                  <a:pt x="12" y="135"/>
                  <a:pt x="12" y="135"/>
                  <a:pt x="12" y="135"/>
                </a:cubicBezTo>
                <a:cubicBezTo>
                  <a:pt x="13" y="135"/>
                  <a:pt x="13" y="135"/>
                  <a:pt x="12" y="135"/>
                </a:cubicBezTo>
                <a:close/>
                <a:moveTo>
                  <a:pt x="24" y="131"/>
                </a:moveTo>
                <a:cubicBezTo>
                  <a:pt x="23" y="131"/>
                  <a:pt x="23" y="130"/>
                  <a:pt x="22" y="129"/>
                </a:cubicBezTo>
                <a:cubicBezTo>
                  <a:pt x="22" y="128"/>
                  <a:pt x="21" y="129"/>
                  <a:pt x="21" y="129"/>
                </a:cubicBezTo>
                <a:cubicBezTo>
                  <a:pt x="20" y="129"/>
                  <a:pt x="19" y="130"/>
                  <a:pt x="18" y="130"/>
                </a:cubicBezTo>
                <a:cubicBezTo>
                  <a:pt x="18" y="130"/>
                  <a:pt x="17" y="130"/>
                  <a:pt x="17" y="130"/>
                </a:cubicBezTo>
                <a:cubicBezTo>
                  <a:pt x="17" y="131"/>
                  <a:pt x="16" y="131"/>
                  <a:pt x="16" y="132"/>
                </a:cubicBezTo>
                <a:cubicBezTo>
                  <a:pt x="15" y="132"/>
                  <a:pt x="15" y="132"/>
                  <a:pt x="15" y="132"/>
                </a:cubicBezTo>
                <a:cubicBezTo>
                  <a:pt x="15" y="132"/>
                  <a:pt x="16" y="133"/>
                  <a:pt x="16" y="133"/>
                </a:cubicBezTo>
                <a:cubicBezTo>
                  <a:pt x="17" y="134"/>
                  <a:pt x="18" y="133"/>
                  <a:pt x="18" y="133"/>
                </a:cubicBezTo>
                <a:cubicBezTo>
                  <a:pt x="18" y="133"/>
                  <a:pt x="18" y="133"/>
                  <a:pt x="18" y="132"/>
                </a:cubicBezTo>
                <a:cubicBezTo>
                  <a:pt x="18" y="132"/>
                  <a:pt x="20" y="132"/>
                  <a:pt x="21" y="132"/>
                </a:cubicBezTo>
                <a:cubicBezTo>
                  <a:pt x="22" y="132"/>
                  <a:pt x="23" y="131"/>
                  <a:pt x="23" y="131"/>
                </a:cubicBezTo>
                <a:cubicBezTo>
                  <a:pt x="23" y="131"/>
                  <a:pt x="24" y="132"/>
                  <a:pt x="24" y="132"/>
                </a:cubicBezTo>
                <a:cubicBezTo>
                  <a:pt x="25" y="132"/>
                  <a:pt x="24" y="131"/>
                  <a:pt x="24" y="131"/>
                </a:cubicBezTo>
                <a:close/>
                <a:moveTo>
                  <a:pt x="36" y="103"/>
                </a:moveTo>
                <a:cubicBezTo>
                  <a:pt x="37" y="102"/>
                  <a:pt x="35" y="103"/>
                  <a:pt x="35" y="103"/>
                </a:cubicBezTo>
                <a:cubicBezTo>
                  <a:pt x="34" y="103"/>
                  <a:pt x="34" y="104"/>
                  <a:pt x="34" y="104"/>
                </a:cubicBezTo>
                <a:cubicBezTo>
                  <a:pt x="35" y="104"/>
                  <a:pt x="35" y="104"/>
                  <a:pt x="36" y="103"/>
                </a:cubicBezTo>
                <a:close/>
                <a:moveTo>
                  <a:pt x="12" y="93"/>
                </a:moveTo>
                <a:cubicBezTo>
                  <a:pt x="11" y="93"/>
                  <a:pt x="12" y="93"/>
                  <a:pt x="11" y="93"/>
                </a:cubicBezTo>
                <a:cubicBezTo>
                  <a:pt x="11" y="92"/>
                  <a:pt x="11" y="92"/>
                  <a:pt x="11" y="92"/>
                </a:cubicBezTo>
                <a:cubicBezTo>
                  <a:pt x="11" y="92"/>
                  <a:pt x="11" y="91"/>
                  <a:pt x="11" y="91"/>
                </a:cubicBezTo>
                <a:cubicBezTo>
                  <a:pt x="10" y="91"/>
                  <a:pt x="10" y="91"/>
                  <a:pt x="10" y="91"/>
                </a:cubicBezTo>
                <a:cubicBezTo>
                  <a:pt x="9" y="90"/>
                  <a:pt x="9" y="90"/>
                  <a:pt x="9" y="91"/>
                </a:cubicBezTo>
                <a:cubicBezTo>
                  <a:pt x="8" y="91"/>
                  <a:pt x="8" y="91"/>
                  <a:pt x="8" y="91"/>
                </a:cubicBezTo>
                <a:cubicBezTo>
                  <a:pt x="8" y="90"/>
                  <a:pt x="7" y="91"/>
                  <a:pt x="7" y="91"/>
                </a:cubicBezTo>
                <a:cubicBezTo>
                  <a:pt x="6" y="91"/>
                  <a:pt x="6" y="91"/>
                  <a:pt x="6" y="92"/>
                </a:cubicBezTo>
                <a:cubicBezTo>
                  <a:pt x="6" y="92"/>
                  <a:pt x="5" y="92"/>
                  <a:pt x="5" y="92"/>
                </a:cubicBezTo>
                <a:cubicBezTo>
                  <a:pt x="4" y="92"/>
                  <a:pt x="4" y="92"/>
                  <a:pt x="3" y="92"/>
                </a:cubicBezTo>
                <a:cubicBezTo>
                  <a:pt x="2" y="92"/>
                  <a:pt x="4" y="92"/>
                  <a:pt x="4" y="92"/>
                </a:cubicBezTo>
                <a:cubicBezTo>
                  <a:pt x="4" y="92"/>
                  <a:pt x="8" y="95"/>
                  <a:pt x="8" y="95"/>
                </a:cubicBezTo>
                <a:cubicBezTo>
                  <a:pt x="9" y="96"/>
                  <a:pt x="9" y="95"/>
                  <a:pt x="9" y="95"/>
                </a:cubicBezTo>
                <a:cubicBezTo>
                  <a:pt x="9" y="95"/>
                  <a:pt x="9" y="95"/>
                  <a:pt x="9" y="95"/>
                </a:cubicBezTo>
                <a:cubicBezTo>
                  <a:pt x="9" y="95"/>
                  <a:pt x="10" y="95"/>
                  <a:pt x="10" y="94"/>
                </a:cubicBezTo>
                <a:cubicBezTo>
                  <a:pt x="10" y="94"/>
                  <a:pt x="11" y="94"/>
                  <a:pt x="12" y="94"/>
                </a:cubicBezTo>
                <a:cubicBezTo>
                  <a:pt x="12" y="95"/>
                  <a:pt x="12" y="94"/>
                  <a:pt x="12" y="93"/>
                </a:cubicBezTo>
                <a:close/>
                <a:moveTo>
                  <a:pt x="1" y="49"/>
                </a:moveTo>
                <a:cubicBezTo>
                  <a:pt x="0" y="49"/>
                  <a:pt x="0" y="49"/>
                  <a:pt x="0" y="49"/>
                </a:cubicBezTo>
                <a:cubicBezTo>
                  <a:pt x="0" y="49"/>
                  <a:pt x="1" y="49"/>
                  <a:pt x="1" y="4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6" name="Freeform 6"/>
          <p:cNvSpPr>
            <a:spLocks noEditPoints="1"/>
          </p:cNvSpPr>
          <p:nvPr/>
        </p:nvSpPr>
        <p:spPr bwMode="auto">
          <a:xfrm>
            <a:off x="-640893" y="2958435"/>
            <a:ext cx="2795878" cy="1047279"/>
          </a:xfrm>
          <a:custGeom>
            <a:avLst/>
            <a:gdLst/>
            <a:ahLst/>
            <a:cxnLst>
              <a:cxn ang="0">
                <a:pos x="417" y="85"/>
              </a:cxn>
              <a:cxn ang="0">
                <a:pos x="309" y="128"/>
              </a:cxn>
              <a:cxn ang="0">
                <a:pos x="315" y="121"/>
              </a:cxn>
              <a:cxn ang="0">
                <a:pos x="322" y="115"/>
              </a:cxn>
              <a:cxn ang="0">
                <a:pos x="330" y="114"/>
              </a:cxn>
              <a:cxn ang="0">
                <a:pos x="345" y="119"/>
              </a:cxn>
              <a:cxn ang="0">
                <a:pos x="348" y="117"/>
              </a:cxn>
              <a:cxn ang="0">
                <a:pos x="355" y="112"/>
              </a:cxn>
              <a:cxn ang="0">
                <a:pos x="365" y="112"/>
              </a:cxn>
              <a:cxn ang="0">
                <a:pos x="377" y="114"/>
              </a:cxn>
              <a:cxn ang="0">
                <a:pos x="383" y="129"/>
              </a:cxn>
              <a:cxn ang="0">
                <a:pos x="391" y="140"/>
              </a:cxn>
              <a:cxn ang="0">
                <a:pos x="392" y="121"/>
              </a:cxn>
              <a:cxn ang="0">
                <a:pos x="393" y="101"/>
              </a:cxn>
              <a:cxn ang="0">
                <a:pos x="406" y="92"/>
              </a:cxn>
              <a:cxn ang="0">
                <a:pos x="413" y="85"/>
              </a:cxn>
              <a:cxn ang="0">
                <a:pos x="412" y="81"/>
              </a:cxn>
              <a:cxn ang="0">
                <a:pos x="415" y="76"/>
              </a:cxn>
              <a:cxn ang="0">
                <a:pos x="410" y="68"/>
              </a:cxn>
              <a:cxn ang="0">
                <a:pos x="413" y="64"/>
              </a:cxn>
              <a:cxn ang="0">
                <a:pos x="414" y="64"/>
              </a:cxn>
              <a:cxn ang="0">
                <a:pos x="416" y="69"/>
              </a:cxn>
              <a:cxn ang="0">
                <a:pos x="420" y="65"/>
              </a:cxn>
              <a:cxn ang="0">
                <a:pos x="424" y="60"/>
              </a:cxn>
              <a:cxn ang="0">
                <a:pos x="434" y="51"/>
              </a:cxn>
              <a:cxn ang="0">
                <a:pos x="434" y="50"/>
              </a:cxn>
              <a:cxn ang="0">
                <a:pos x="440" y="44"/>
              </a:cxn>
              <a:cxn ang="0">
                <a:pos x="451" y="31"/>
              </a:cxn>
              <a:cxn ang="0">
                <a:pos x="460" y="29"/>
              </a:cxn>
              <a:cxn ang="0">
                <a:pos x="451" y="14"/>
              </a:cxn>
              <a:cxn ang="0">
                <a:pos x="416" y="31"/>
              </a:cxn>
              <a:cxn ang="0">
                <a:pos x="400" y="40"/>
              </a:cxn>
              <a:cxn ang="0">
                <a:pos x="382" y="43"/>
              </a:cxn>
              <a:cxn ang="0">
                <a:pos x="375" y="24"/>
              </a:cxn>
              <a:cxn ang="0">
                <a:pos x="365" y="29"/>
              </a:cxn>
              <a:cxn ang="0">
                <a:pos x="357" y="35"/>
              </a:cxn>
              <a:cxn ang="0">
                <a:pos x="356" y="31"/>
              </a:cxn>
              <a:cxn ang="0">
                <a:pos x="366" y="22"/>
              </a:cxn>
              <a:cxn ang="0">
                <a:pos x="373" y="19"/>
              </a:cxn>
              <a:cxn ang="0">
                <a:pos x="357" y="13"/>
              </a:cxn>
              <a:cxn ang="0">
                <a:pos x="349" y="9"/>
              </a:cxn>
              <a:cxn ang="0">
                <a:pos x="325" y="5"/>
              </a:cxn>
              <a:cxn ang="0">
                <a:pos x="185" y="5"/>
              </a:cxn>
              <a:cxn ang="0">
                <a:pos x="186" y="13"/>
              </a:cxn>
              <a:cxn ang="0">
                <a:pos x="185" y="10"/>
              </a:cxn>
              <a:cxn ang="0">
                <a:pos x="183" y="9"/>
              </a:cxn>
              <a:cxn ang="0">
                <a:pos x="178" y="17"/>
              </a:cxn>
              <a:cxn ang="0">
                <a:pos x="178" y="25"/>
              </a:cxn>
              <a:cxn ang="0">
                <a:pos x="177" y="53"/>
              </a:cxn>
              <a:cxn ang="0">
                <a:pos x="185" y="70"/>
              </a:cxn>
              <a:cxn ang="0">
                <a:pos x="186" y="71"/>
              </a:cxn>
              <a:cxn ang="0">
                <a:pos x="195" y="87"/>
              </a:cxn>
              <a:cxn ang="0">
                <a:pos x="240" y="106"/>
              </a:cxn>
              <a:cxn ang="0">
                <a:pos x="277" y="118"/>
              </a:cxn>
              <a:cxn ang="0">
                <a:pos x="299" y="128"/>
              </a:cxn>
              <a:cxn ang="0">
                <a:pos x="205" y="95"/>
              </a:cxn>
              <a:cxn ang="0">
                <a:pos x="184" y="5"/>
              </a:cxn>
              <a:cxn ang="0">
                <a:pos x="20" y="170"/>
              </a:cxn>
              <a:cxn ang="0">
                <a:pos x="17" y="163"/>
              </a:cxn>
              <a:cxn ang="0">
                <a:pos x="10" y="158"/>
              </a:cxn>
              <a:cxn ang="0">
                <a:pos x="3" y="156"/>
              </a:cxn>
              <a:cxn ang="0">
                <a:pos x="350" y="10"/>
              </a:cxn>
              <a:cxn ang="0">
                <a:pos x="442" y="49"/>
              </a:cxn>
            </a:cxnLst>
            <a:rect l="0" t="0" r="r" b="b"/>
            <a:pathLst>
              <a:path w="460" h="172">
                <a:moveTo>
                  <a:pt x="454" y="32"/>
                </a:moveTo>
                <a:cubicBezTo>
                  <a:pt x="454" y="32"/>
                  <a:pt x="454" y="31"/>
                  <a:pt x="454" y="31"/>
                </a:cubicBezTo>
                <a:cubicBezTo>
                  <a:pt x="453" y="32"/>
                  <a:pt x="453" y="32"/>
                  <a:pt x="453" y="32"/>
                </a:cubicBezTo>
                <a:cubicBezTo>
                  <a:pt x="453" y="32"/>
                  <a:pt x="454" y="32"/>
                  <a:pt x="454" y="32"/>
                </a:cubicBezTo>
                <a:close/>
                <a:moveTo>
                  <a:pt x="445" y="50"/>
                </a:moveTo>
                <a:cubicBezTo>
                  <a:pt x="445" y="50"/>
                  <a:pt x="444" y="50"/>
                  <a:pt x="444" y="50"/>
                </a:cubicBezTo>
                <a:cubicBezTo>
                  <a:pt x="444" y="50"/>
                  <a:pt x="445" y="51"/>
                  <a:pt x="445" y="50"/>
                </a:cubicBezTo>
                <a:close/>
                <a:moveTo>
                  <a:pt x="419" y="70"/>
                </a:moveTo>
                <a:cubicBezTo>
                  <a:pt x="419" y="69"/>
                  <a:pt x="420" y="68"/>
                  <a:pt x="420" y="68"/>
                </a:cubicBezTo>
                <a:cubicBezTo>
                  <a:pt x="420" y="68"/>
                  <a:pt x="419" y="70"/>
                  <a:pt x="419" y="70"/>
                </a:cubicBezTo>
                <a:close/>
                <a:moveTo>
                  <a:pt x="418" y="85"/>
                </a:moveTo>
                <a:cubicBezTo>
                  <a:pt x="418" y="85"/>
                  <a:pt x="418" y="83"/>
                  <a:pt x="418" y="82"/>
                </a:cubicBezTo>
                <a:cubicBezTo>
                  <a:pt x="418" y="82"/>
                  <a:pt x="418" y="84"/>
                  <a:pt x="418" y="84"/>
                </a:cubicBezTo>
                <a:cubicBezTo>
                  <a:pt x="418" y="85"/>
                  <a:pt x="417" y="85"/>
                  <a:pt x="417" y="85"/>
                </a:cubicBezTo>
                <a:cubicBezTo>
                  <a:pt x="417" y="85"/>
                  <a:pt x="417" y="86"/>
                  <a:pt x="418" y="85"/>
                </a:cubicBezTo>
                <a:close/>
                <a:moveTo>
                  <a:pt x="413" y="89"/>
                </a:moveTo>
                <a:cubicBezTo>
                  <a:pt x="413" y="89"/>
                  <a:pt x="414" y="88"/>
                  <a:pt x="414" y="87"/>
                </a:cubicBezTo>
                <a:cubicBezTo>
                  <a:pt x="414" y="87"/>
                  <a:pt x="413" y="88"/>
                  <a:pt x="413" y="89"/>
                </a:cubicBezTo>
                <a:close/>
                <a:moveTo>
                  <a:pt x="311" y="136"/>
                </a:moveTo>
                <a:cubicBezTo>
                  <a:pt x="311" y="135"/>
                  <a:pt x="311" y="135"/>
                  <a:pt x="311" y="135"/>
                </a:cubicBezTo>
                <a:cubicBezTo>
                  <a:pt x="310" y="135"/>
                  <a:pt x="310" y="135"/>
                  <a:pt x="310" y="135"/>
                </a:cubicBezTo>
                <a:cubicBezTo>
                  <a:pt x="310" y="134"/>
                  <a:pt x="310" y="133"/>
                  <a:pt x="309" y="133"/>
                </a:cubicBezTo>
                <a:cubicBezTo>
                  <a:pt x="309" y="132"/>
                  <a:pt x="308" y="130"/>
                  <a:pt x="309" y="130"/>
                </a:cubicBezTo>
                <a:cubicBezTo>
                  <a:pt x="309" y="130"/>
                  <a:pt x="309" y="129"/>
                  <a:pt x="309" y="129"/>
                </a:cubicBezTo>
                <a:cubicBezTo>
                  <a:pt x="309" y="129"/>
                  <a:pt x="309" y="129"/>
                  <a:pt x="309" y="129"/>
                </a:cubicBezTo>
                <a:cubicBezTo>
                  <a:pt x="309" y="129"/>
                  <a:pt x="308" y="128"/>
                  <a:pt x="308" y="128"/>
                </a:cubicBezTo>
                <a:cubicBezTo>
                  <a:pt x="308" y="128"/>
                  <a:pt x="308" y="128"/>
                  <a:pt x="308" y="128"/>
                </a:cubicBezTo>
                <a:cubicBezTo>
                  <a:pt x="309" y="129"/>
                  <a:pt x="309" y="129"/>
                  <a:pt x="309" y="128"/>
                </a:cubicBezTo>
                <a:cubicBezTo>
                  <a:pt x="310" y="128"/>
                  <a:pt x="310" y="128"/>
                  <a:pt x="310" y="127"/>
                </a:cubicBezTo>
                <a:cubicBezTo>
                  <a:pt x="310" y="127"/>
                  <a:pt x="310" y="127"/>
                  <a:pt x="310" y="126"/>
                </a:cubicBezTo>
                <a:cubicBezTo>
                  <a:pt x="310" y="126"/>
                  <a:pt x="310" y="126"/>
                  <a:pt x="310" y="126"/>
                </a:cubicBezTo>
                <a:cubicBezTo>
                  <a:pt x="309" y="126"/>
                  <a:pt x="309" y="125"/>
                  <a:pt x="310" y="125"/>
                </a:cubicBezTo>
                <a:cubicBezTo>
                  <a:pt x="311" y="125"/>
                  <a:pt x="311" y="126"/>
                  <a:pt x="311" y="125"/>
                </a:cubicBezTo>
                <a:cubicBezTo>
                  <a:pt x="311" y="125"/>
                  <a:pt x="312" y="124"/>
                  <a:pt x="311" y="124"/>
                </a:cubicBezTo>
                <a:cubicBezTo>
                  <a:pt x="311" y="124"/>
                  <a:pt x="311" y="124"/>
                  <a:pt x="311" y="124"/>
                </a:cubicBezTo>
                <a:cubicBezTo>
                  <a:pt x="312" y="124"/>
                  <a:pt x="312" y="123"/>
                  <a:pt x="312" y="123"/>
                </a:cubicBezTo>
                <a:cubicBezTo>
                  <a:pt x="312" y="122"/>
                  <a:pt x="313" y="122"/>
                  <a:pt x="313" y="122"/>
                </a:cubicBezTo>
                <a:cubicBezTo>
                  <a:pt x="313" y="123"/>
                  <a:pt x="313" y="123"/>
                  <a:pt x="314" y="123"/>
                </a:cubicBezTo>
                <a:cubicBezTo>
                  <a:pt x="314" y="122"/>
                  <a:pt x="314" y="122"/>
                  <a:pt x="314" y="122"/>
                </a:cubicBezTo>
                <a:cubicBezTo>
                  <a:pt x="314" y="121"/>
                  <a:pt x="313" y="121"/>
                  <a:pt x="314" y="121"/>
                </a:cubicBezTo>
                <a:cubicBezTo>
                  <a:pt x="314" y="122"/>
                  <a:pt x="314" y="122"/>
                  <a:pt x="314" y="121"/>
                </a:cubicBezTo>
                <a:cubicBezTo>
                  <a:pt x="315" y="121"/>
                  <a:pt x="315" y="121"/>
                  <a:pt x="315" y="121"/>
                </a:cubicBezTo>
                <a:cubicBezTo>
                  <a:pt x="315" y="121"/>
                  <a:pt x="315" y="121"/>
                  <a:pt x="315" y="121"/>
                </a:cubicBezTo>
                <a:cubicBezTo>
                  <a:pt x="315" y="122"/>
                  <a:pt x="316" y="121"/>
                  <a:pt x="316" y="121"/>
                </a:cubicBezTo>
                <a:cubicBezTo>
                  <a:pt x="316" y="121"/>
                  <a:pt x="316" y="121"/>
                  <a:pt x="316" y="122"/>
                </a:cubicBezTo>
                <a:cubicBezTo>
                  <a:pt x="315" y="122"/>
                  <a:pt x="316" y="122"/>
                  <a:pt x="316" y="122"/>
                </a:cubicBezTo>
                <a:cubicBezTo>
                  <a:pt x="317" y="121"/>
                  <a:pt x="318" y="121"/>
                  <a:pt x="317" y="121"/>
                </a:cubicBezTo>
                <a:cubicBezTo>
                  <a:pt x="316" y="121"/>
                  <a:pt x="317" y="121"/>
                  <a:pt x="317" y="121"/>
                </a:cubicBezTo>
                <a:cubicBezTo>
                  <a:pt x="318" y="121"/>
                  <a:pt x="319" y="121"/>
                  <a:pt x="319" y="120"/>
                </a:cubicBezTo>
                <a:cubicBezTo>
                  <a:pt x="320" y="119"/>
                  <a:pt x="320" y="118"/>
                  <a:pt x="321" y="118"/>
                </a:cubicBezTo>
                <a:cubicBezTo>
                  <a:pt x="321" y="118"/>
                  <a:pt x="322" y="118"/>
                  <a:pt x="322" y="118"/>
                </a:cubicBezTo>
                <a:cubicBezTo>
                  <a:pt x="322" y="117"/>
                  <a:pt x="322" y="117"/>
                  <a:pt x="322" y="117"/>
                </a:cubicBezTo>
                <a:cubicBezTo>
                  <a:pt x="322" y="117"/>
                  <a:pt x="322" y="117"/>
                  <a:pt x="322" y="117"/>
                </a:cubicBezTo>
                <a:cubicBezTo>
                  <a:pt x="321" y="117"/>
                  <a:pt x="322" y="116"/>
                  <a:pt x="321" y="116"/>
                </a:cubicBezTo>
                <a:cubicBezTo>
                  <a:pt x="321" y="116"/>
                  <a:pt x="321" y="115"/>
                  <a:pt x="322" y="116"/>
                </a:cubicBezTo>
                <a:cubicBezTo>
                  <a:pt x="322" y="116"/>
                  <a:pt x="322" y="116"/>
                  <a:pt x="322" y="115"/>
                </a:cubicBezTo>
                <a:cubicBezTo>
                  <a:pt x="322" y="115"/>
                  <a:pt x="323" y="115"/>
                  <a:pt x="323" y="115"/>
                </a:cubicBezTo>
                <a:cubicBezTo>
                  <a:pt x="323" y="116"/>
                  <a:pt x="322" y="116"/>
                  <a:pt x="323" y="116"/>
                </a:cubicBezTo>
                <a:cubicBezTo>
                  <a:pt x="323" y="116"/>
                  <a:pt x="324" y="116"/>
                  <a:pt x="323" y="117"/>
                </a:cubicBezTo>
                <a:cubicBezTo>
                  <a:pt x="322" y="117"/>
                  <a:pt x="322" y="118"/>
                  <a:pt x="323" y="117"/>
                </a:cubicBezTo>
                <a:cubicBezTo>
                  <a:pt x="323" y="117"/>
                  <a:pt x="324" y="116"/>
                  <a:pt x="325" y="116"/>
                </a:cubicBezTo>
                <a:cubicBezTo>
                  <a:pt x="325" y="116"/>
                  <a:pt x="326" y="116"/>
                  <a:pt x="326" y="116"/>
                </a:cubicBezTo>
                <a:cubicBezTo>
                  <a:pt x="327" y="116"/>
                  <a:pt x="327" y="116"/>
                  <a:pt x="327" y="115"/>
                </a:cubicBezTo>
                <a:cubicBezTo>
                  <a:pt x="327" y="115"/>
                  <a:pt x="327" y="114"/>
                  <a:pt x="327" y="114"/>
                </a:cubicBezTo>
                <a:cubicBezTo>
                  <a:pt x="327" y="115"/>
                  <a:pt x="327" y="115"/>
                  <a:pt x="327" y="115"/>
                </a:cubicBezTo>
                <a:cubicBezTo>
                  <a:pt x="328" y="115"/>
                  <a:pt x="329" y="115"/>
                  <a:pt x="329" y="115"/>
                </a:cubicBezTo>
                <a:cubicBezTo>
                  <a:pt x="329" y="115"/>
                  <a:pt x="330" y="115"/>
                  <a:pt x="329" y="115"/>
                </a:cubicBezTo>
                <a:cubicBezTo>
                  <a:pt x="329" y="115"/>
                  <a:pt x="329" y="115"/>
                  <a:pt x="329" y="115"/>
                </a:cubicBezTo>
                <a:cubicBezTo>
                  <a:pt x="330" y="114"/>
                  <a:pt x="330" y="114"/>
                  <a:pt x="330" y="114"/>
                </a:cubicBezTo>
                <a:cubicBezTo>
                  <a:pt x="330" y="114"/>
                  <a:pt x="330" y="113"/>
                  <a:pt x="330" y="114"/>
                </a:cubicBezTo>
                <a:cubicBezTo>
                  <a:pt x="330" y="114"/>
                  <a:pt x="331" y="115"/>
                  <a:pt x="332" y="115"/>
                </a:cubicBezTo>
                <a:cubicBezTo>
                  <a:pt x="333" y="116"/>
                  <a:pt x="334" y="116"/>
                  <a:pt x="335" y="116"/>
                </a:cubicBezTo>
                <a:cubicBezTo>
                  <a:pt x="336" y="116"/>
                  <a:pt x="336" y="116"/>
                  <a:pt x="336" y="116"/>
                </a:cubicBezTo>
                <a:cubicBezTo>
                  <a:pt x="335" y="116"/>
                  <a:pt x="335" y="115"/>
                  <a:pt x="336" y="115"/>
                </a:cubicBezTo>
                <a:cubicBezTo>
                  <a:pt x="336" y="115"/>
                  <a:pt x="337" y="115"/>
                  <a:pt x="338" y="115"/>
                </a:cubicBezTo>
                <a:cubicBezTo>
                  <a:pt x="338" y="115"/>
                  <a:pt x="338" y="115"/>
                  <a:pt x="338" y="116"/>
                </a:cubicBezTo>
                <a:cubicBezTo>
                  <a:pt x="339" y="116"/>
                  <a:pt x="340" y="117"/>
                  <a:pt x="340" y="116"/>
                </a:cubicBezTo>
                <a:cubicBezTo>
                  <a:pt x="340" y="116"/>
                  <a:pt x="340" y="116"/>
                  <a:pt x="340" y="117"/>
                </a:cubicBezTo>
                <a:cubicBezTo>
                  <a:pt x="340" y="117"/>
                  <a:pt x="340" y="117"/>
                  <a:pt x="341" y="117"/>
                </a:cubicBezTo>
                <a:cubicBezTo>
                  <a:pt x="341" y="118"/>
                  <a:pt x="342" y="118"/>
                  <a:pt x="342" y="118"/>
                </a:cubicBezTo>
                <a:cubicBezTo>
                  <a:pt x="342" y="118"/>
                  <a:pt x="343" y="119"/>
                  <a:pt x="343" y="118"/>
                </a:cubicBezTo>
                <a:cubicBezTo>
                  <a:pt x="343" y="118"/>
                  <a:pt x="343" y="118"/>
                  <a:pt x="344" y="118"/>
                </a:cubicBezTo>
                <a:cubicBezTo>
                  <a:pt x="344" y="118"/>
                  <a:pt x="345" y="118"/>
                  <a:pt x="345" y="118"/>
                </a:cubicBezTo>
                <a:cubicBezTo>
                  <a:pt x="345" y="119"/>
                  <a:pt x="345" y="119"/>
                  <a:pt x="345" y="119"/>
                </a:cubicBezTo>
                <a:cubicBezTo>
                  <a:pt x="346" y="118"/>
                  <a:pt x="346" y="118"/>
                  <a:pt x="346" y="118"/>
                </a:cubicBezTo>
                <a:cubicBezTo>
                  <a:pt x="346" y="118"/>
                  <a:pt x="346" y="117"/>
                  <a:pt x="346" y="117"/>
                </a:cubicBezTo>
                <a:cubicBezTo>
                  <a:pt x="346" y="117"/>
                  <a:pt x="346" y="117"/>
                  <a:pt x="345" y="117"/>
                </a:cubicBezTo>
                <a:cubicBezTo>
                  <a:pt x="345" y="116"/>
                  <a:pt x="345" y="116"/>
                  <a:pt x="346" y="116"/>
                </a:cubicBezTo>
                <a:cubicBezTo>
                  <a:pt x="346" y="117"/>
                  <a:pt x="347" y="117"/>
                  <a:pt x="347" y="117"/>
                </a:cubicBezTo>
                <a:cubicBezTo>
                  <a:pt x="347" y="117"/>
                  <a:pt x="348" y="118"/>
                  <a:pt x="349" y="118"/>
                </a:cubicBezTo>
                <a:cubicBezTo>
                  <a:pt x="349" y="119"/>
                  <a:pt x="349" y="119"/>
                  <a:pt x="349" y="119"/>
                </a:cubicBezTo>
                <a:cubicBezTo>
                  <a:pt x="350" y="118"/>
                  <a:pt x="350" y="118"/>
                  <a:pt x="349" y="119"/>
                </a:cubicBezTo>
                <a:cubicBezTo>
                  <a:pt x="349" y="120"/>
                  <a:pt x="349" y="120"/>
                  <a:pt x="350" y="119"/>
                </a:cubicBezTo>
                <a:cubicBezTo>
                  <a:pt x="350" y="119"/>
                  <a:pt x="350" y="119"/>
                  <a:pt x="351" y="119"/>
                </a:cubicBezTo>
                <a:cubicBezTo>
                  <a:pt x="351" y="118"/>
                  <a:pt x="351" y="118"/>
                  <a:pt x="351" y="118"/>
                </a:cubicBezTo>
                <a:cubicBezTo>
                  <a:pt x="350" y="118"/>
                  <a:pt x="351" y="118"/>
                  <a:pt x="350" y="118"/>
                </a:cubicBezTo>
                <a:cubicBezTo>
                  <a:pt x="350" y="118"/>
                  <a:pt x="349" y="117"/>
                  <a:pt x="349" y="117"/>
                </a:cubicBezTo>
                <a:cubicBezTo>
                  <a:pt x="348" y="117"/>
                  <a:pt x="348" y="117"/>
                  <a:pt x="348" y="117"/>
                </a:cubicBezTo>
                <a:cubicBezTo>
                  <a:pt x="348" y="116"/>
                  <a:pt x="348" y="116"/>
                  <a:pt x="348" y="116"/>
                </a:cubicBezTo>
                <a:cubicBezTo>
                  <a:pt x="348" y="116"/>
                  <a:pt x="349" y="116"/>
                  <a:pt x="348" y="116"/>
                </a:cubicBezTo>
                <a:cubicBezTo>
                  <a:pt x="348" y="116"/>
                  <a:pt x="348" y="115"/>
                  <a:pt x="349" y="115"/>
                </a:cubicBezTo>
                <a:cubicBezTo>
                  <a:pt x="349" y="115"/>
                  <a:pt x="350" y="115"/>
                  <a:pt x="349" y="115"/>
                </a:cubicBezTo>
                <a:cubicBezTo>
                  <a:pt x="349" y="114"/>
                  <a:pt x="349" y="114"/>
                  <a:pt x="349" y="114"/>
                </a:cubicBezTo>
                <a:cubicBezTo>
                  <a:pt x="349" y="114"/>
                  <a:pt x="349" y="113"/>
                  <a:pt x="349" y="114"/>
                </a:cubicBezTo>
                <a:cubicBezTo>
                  <a:pt x="348" y="114"/>
                  <a:pt x="348" y="114"/>
                  <a:pt x="348" y="114"/>
                </a:cubicBezTo>
                <a:cubicBezTo>
                  <a:pt x="347" y="114"/>
                  <a:pt x="347" y="114"/>
                  <a:pt x="347" y="114"/>
                </a:cubicBezTo>
                <a:cubicBezTo>
                  <a:pt x="347" y="114"/>
                  <a:pt x="348" y="113"/>
                  <a:pt x="347" y="113"/>
                </a:cubicBezTo>
                <a:cubicBezTo>
                  <a:pt x="346" y="114"/>
                  <a:pt x="344" y="113"/>
                  <a:pt x="344" y="113"/>
                </a:cubicBezTo>
                <a:cubicBezTo>
                  <a:pt x="344" y="113"/>
                  <a:pt x="346" y="112"/>
                  <a:pt x="347" y="112"/>
                </a:cubicBezTo>
                <a:cubicBezTo>
                  <a:pt x="348" y="113"/>
                  <a:pt x="348" y="113"/>
                  <a:pt x="349" y="113"/>
                </a:cubicBezTo>
                <a:cubicBezTo>
                  <a:pt x="349" y="112"/>
                  <a:pt x="351" y="112"/>
                  <a:pt x="351" y="112"/>
                </a:cubicBezTo>
                <a:cubicBezTo>
                  <a:pt x="352" y="112"/>
                  <a:pt x="354" y="112"/>
                  <a:pt x="355" y="112"/>
                </a:cubicBezTo>
                <a:cubicBezTo>
                  <a:pt x="355" y="112"/>
                  <a:pt x="355" y="112"/>
                  <a:pt x="356" y="111"/>
                </a:cubicBezTo>
                <a:cubicBezTo>
                  <a:pt x="356" y="111"/>
                  <a:pt x="356" y="110"/>
                  <a:pt x="356" y="110"/>
                </a:cubicBezTo>
                <a:cubicBezTo>
                  <a:pt x="356" y="111"/>
                  <a:pt x="356" y="111"/>
                  <a:pt x="356" y="111"/>
                </a:cubicBezTo>
                <a:cubicBezTo>
                  <a:pt x="356" y="112"/>
                  <a:pt x="356" y="111"/>
                  <a:pt x="357" y="112"/>
                </a:cubicBezTo>
                <a:cubicBezTo>
                  <a:pt x="357" y="112"/>
                  <a:pt x="357" y="113"/>
                  <a:pt x="358" y="113"/>
                </a:cubicBezTo>
                <a:cubicBezTo>
                  <a:pt x="358" y="113"/>
                  <a:pt x="358" y="112"/>
                  <a:pt x="358" y="112"/>
                </a:cubicBezTo>
                <a:cubicBezTo>
                  <a:pt x="359" y="112"/>
                  <a:pt x="359" y="112"/>
                  <a:pt x="359" y="112"/>
                </a:cubicBezTo>
                <a:cubicBezTo>
                  <a:pt x="360" y="112"/>
                  <a:pt x="360" y="112"/>
                  <a:pt x="360" y="111"/>
                </a:cubicBezTo>
                <a:cubicBezTo>
                  <a:pt x="360" y="111"/>
                  <a:pt x="360" y="111"/>
                  <a:pt x="360" y="111"/>
                </a:cubicBezTo>
                <a:cubicBezTo>
                  <a:pt x="361" y="111"/>
                  <a:pt x="361" y="110"/>
                  <a:pt x="361" y="111"/>
                </a:cubicBezTo>
                <a:cubicBezTo>
                  <a:pt x="361" y="111"/>
                  <a:pt x="361" y="112"/>
                  <a:pt x="361" y="112"/>
                </a:cubicBezTo>
                <a:cubicBezTo>
                  <a:pt x="361" y="112"/>
                  <a:pt x="360" y="112"/>
                  <a:pt x="361" y="112"/>
                </a:cubicBezTo>
                <a:cubicBezTo>
                  <a:pt x="361" y="112"/>
                  <a:pt x="363" y="111"/>
                  <a:pt x="363" y="112"/>
                </a:cubicBezTo>
                <a:cubicBezTo>
                  <a:pt x="363" y="112"/>
                  <a:pt x="365" y="111"/>
                  <a:pt x="365" y="112"/>
                </a:cubicBezTo>
                <a:cubicBezTo>
                  <a:pt x="365" y="112"/>
                  <a:pt x="365" y="112"/>
                  <a:pt x="365" y="112"/>
                </a:cubicBezTo>
                <a:cubicBezTo>
                  <a:pt x="365" y="112"/>
                  <a:pt x="364" y="112"/>
                  <a:pt x="365" y="112"/>
                </a:cubicBezTo>
                <a:cubicBezTo>
                  <a:pt x="365" y="112"/>
                  <a:pt x="366" y="113"/>
                  <a:pt x="366" y="113"/>
                </a:cubicBezTo>
                <a:cubicBezTo>
                  <a:pt x="367" y="113"/>
                  <a:pt x="368" y="113"/>
                  <a:pt x="367" y="113"/>
                </a:cubicBezTo>
                <a:cubicBezTo>
                  <a:pt x="367" y="113"/>
                  <a:pt x="367" y="113"/>
                  <a:pt x="367" y="112"/>
                </a:cubicBezTo>
                <a:cubicBezTo>
                  <a:pt x="368" y="112"/>
                  <a:pt x="368" y="112"/>
                  <a:pt x="368" y="112"/>
                </a:cubicBezTo>
                <a:cubicBezTo>
                  <a:pt x="368" y="113"/>
                  <a:pt x="367" y="113"/>
                  <a:pt x="368" y="113"/>
                </a:cubicBezTo>
                <a:cubicBezTo>
                  <a:pt x="369" y="113"/>
                  <a:pt x="369" y="114"/>
                  <a:pt x="369" y="114"/>
                </a:cubicBezTo>
                <a:cubicBezTo>
                  <a:pt x="368" y="114"/>
                  <a:pt x="367" y="113"/>
                  <a:pt x="368" y="114"/>
                </a:cubicBezTo>
                <a:cubicBezTo>
                  <a:pt x="368" y="114"/>
                  <a:pt x="369" y="114"/>
                  <a:pt x="369" y="115"/>
                </a:cubicBezTo>
                <a:cubicBezTo>
                  <a:pt x="369" y="115"/>
                  <a:pt x="370" y="116"/>
                  <a:pt x="370" y="116"/>
                </a:cubicBezTo>
                <a:cubicBezTo>
                  <a:pt x="370" y="115"/>
                  <a:pt x="371" y="115"/>
                  <a:pt x="371" y="115"/>
                </a:cubicBezTo>
                <a:cubicBezTo>
                  <a:pt x="372" y="115"/>
                  <a:pt x="374" y="114"/>
                  <a:pt x="375" y="114"/>
                </a:cubicBezTo>
                <a:cubicBezTo>
                  <a:pt x="375" y="114"/>
                  <a:pt x="376" y="113"/>
                  <a:pt x="377" y="114"/>
                </a:cubicBezTo>
                <a:cubicBezTo>
                  <a:pt x="378" y="115"/>
                  <a:pt x="378" y="115"/>
                  <a:pt x="378" y="116"/>
                </a:cubicBezTo>
                <a:cubicBezTo>
                  <a:pt x="379" y="116"/>
                  <a:pt x="379" y="117"/>
                  <a:pt x="379" y="117"/>
                </a:cubicBezTo>
                <a:cubicBezTo>
                  <a:pt x="380" y="117"/>
                  <a:pt x="382" y="118"/>
                  <a:pt x="382" y="119"/>
                </a:cubicBezTo>
                <a:cubicBezTo>
                  <a:pt x="382" y="119"/>
                  <a:pt x="383" y="121"/>
                  <a:pt x="383" y="122"/>
                </a:cubicBezTo>
                <a:cubicBezTo>
                  <a:pt x="382" y="122"/>
                  <a:pt x="382" y="123"/>
                  <a:pt x="382" y="124"/>
                </a:cubicBezTo>
                <a:cubicBezTo>
                  <a:pt x="382" y="125"/>
                  <a:pt x="382" y="125"/>
                  <a:pt x="382" y="125"/>
                </a:cubicBezTo>
                <a:cubicBezTo>
                  <a:pt x="382" y="126"/>
                  <a:pt x="382" y="127"/>
                  <a:pt x="383" y="126"/>
                </a:cubicBezTo>
                <a:cubicBezTo>
                  <a:pt x="383" y="126"/>
                  <a:pt x="383" y="126"/>
                  <a:pt x="383" y="125"/>
                </a:cubicBezTo>
                <a:cubicBezTo>
                  <a:pt x="382" y="125"/>
                  <a:pt x="383" y="125"/>
                  <a:pt x="383" y="125"/>
                </a:cubicBezTo>
                <a:cubicBezTo>
                  <a:pt x="383" y="126"/>
                  <a:pt x="384" y="125"/>
                  <a:pt x="384" y="126"/>
                </a:cubicBezTo>
                <a:cubicBezTo>
                  <a:pt x="384" y="126"/>
                  <a:pt x="383" y="127"/>
                  <a:pt x="383" y="127"/>
                </a:cubicBezTo>
                <a:cubicBezTo>
                  <a:pt x="383" y="127"/>
                  <a:pt x="383" y="127"/>
                  <a:pt x="383" y="127"/>
                </a:cubicBezTo>
                <a:cubicBezTo>
                  <a:pt x="383" y="127"/>
                  <a:pt x="383" y="127"/>
                  <a:pt x="383" y="128"/>
                </a:cubicBezTo>
                <a:cubicBezTo>
                  <a:pt x="383" y="128"/>
                  <a:pt x="383" y="129"/>
                  <a:pt x="383" y="129"/>
                </a:cubicBezTo>
                <a:cubicBezTo>
                  <a:pt x="384" y="130"/>
                  <a:pt x="384" y="130"/>
                  <a:pt x="384" y="131"/>
                </a:cubicBezTo>
                <a:cubicBezTo>
                  <a:pt x="385" y="131"/>
                  <a:pt x="385" y="131"/>
                  <a:pt x="385" y="131"/>
                </a:cubicBezTo>
                <a:cubicBezTo>
                  <a:pt x="385" y="130"/>
                  <a:pt x="386" y="130"/>
                  <a:pt x="385" y="130"/>
                </a:cubicBezTo>
                <a:cubicBezTo>
                  <a:pt x="385" y="131"/>
                  <a:pt x="385" y="131"/>
                  <a:pt x="385" y="132"/>
                </a:cubicBezTo>
                <a:cubicBezTo>
                  <a:pt x="386" y="132"/>
                  <a:pt x="386" y="133"/>
                  <a:pt x="386" y="132"/>
                </a:cubicBezTo>
                <a:cubicBezTo>
                  <a:pt x="386" y="132"/>
                  <a:pt x="387" y="132"/>
                  <a:pt x="386" y="133"/>
                </a:cubicBezTo>
                <a:cubicBezTo>
                  <a:pt x="386" y="133"/>
                  <a:pt x="386" y="133"/>
                  <a:pt x="387" y="133"/>
                </a:cubicBezTo>
                <a:cubicBezTo>
                  <a:pt x="387" y="134"/>
                  <a:pt x="387" y="135"/>
                  <a:pt x="387" y="135"/>
                </a:cubicBezTo>
                <a:cubicBezTo>
                  <a:pt x="387" y="136"/>
                  <a:pt x="387" y="136"/>
                  <a:pt x="387" y="136"/>
                </a:cubicBezTo>
                <a:cubicBezTo>
                  <a:pt x="388" y="136"/>
                  <a:pt x="388" y="136"/>
                  <a:pt x="389" y="137"/>
                </a:cubicBezTo>
                <a:cubicBezTo>
                  <a:pt x="389" y="137"/>
                  <a:pt x="390" y="138"/>
                  <a:pt x="391" y="139"/>
                </a:cubicBezTo>
                <a:cubicBezTo>
                  <a:pt x="391" y="139"/>
                  <a:pt x="391" y="139"/>
                  <a:pt x="391" y="139"/>
                </a:cubicBezTo>
                <a:cubicBezTo>
                  <a:pt x="390" y="139"/>
                  <a:pt x="390" y="139"/>
                  <a:pt x="390" y="140"/>
                </a:cubicBezTo>
                <a:cubicBezTo>
                  <a:pt x="390" y="140"/>
                  <a:pt x="390" y="140"/>
                  <a:pt x="391" y="140"/>
                </a:cubicBezTo>
                <a:cubicBezTo>
                  <a:pt x="391" y="140"/>
                  <a:pt x="391" y="139"/>
                  <a:pt x="391" y="140"/>
                </a:cubicBezTo>
                <a:cubicBezTo>
                  <a:pt x="392" y="140"/>
                  <a:pt x="392" y="140"/>
                  <a:pt x="392" y="140"/>
                </a:cubicBezTo>
                <a:cubicBezTo>
                  <a:pt x="393" y="140"/>
                  <a:pt x="393" y="139"/>
                  <a:pt x="393" y="140"/>
                </a:cubicBezTo>
                <a:cubicBezTo>
                  <a:pt x="393" y="140"/>
                  <a:pt x="393" y="140"/>
                  <a:pt x="394" y="139"/>
                </a:cubicBezTo>
                <a:cubicBezTo>
                  <a:pt x="394" y="139"/>
                  <a:pt x="395" y="138"/>
                  <a:pt x="395" y="137"/>
                </a:cubicBezTo>
                <a:cubicBezTo>
                  <a:pt x="395" y="136"/>
                  <a:pt x="395" y="132"/>
                  <a:pt x="395" y="132"/>
                </a:cubicBezTo>
                <a:cubicBezTo>
                  <a:pt x="395" y="131"/>
                  <a:pt x="395" y="130"/>
                  <a:pt x="395" y="129"/>
                </a:cubicBezTo>
                <a:cubicBezTo>
                  <a:pt x="394" y="129"/>
                  <a:pt x="394" y="128"/>
                  <a:pt x="394" y="128"/>
                </a:cubicBezTo>
                <a:cubicBezTo>
                  <a:pt x="394" y="127"/>
                  <a:pt x="393" y="125"/>
                  <a:pt x="393" y="124"/>
                </a:cubicBezTo>
                <a:cubicBezTo>
                  <a:pt x="392" y="123"/>
                  <a:pt x="392" y="122"/>
                  <a:pt x="392" y="122"/>
                </a:cubicBezTo>
                <a:cubicBezTo>
                  <a:pt x="392" y="121"/>
                  <a:pt x="391" y="120"/>
                  <a:pt x="392" y="121"/>
                </a:cubicBezTo>
                <a:cubicBezTo>
                  <a:pt x="392" y="123"/>
                  <a:pt x="392" y="120"/>
                  <a:pt x="392" y="122"/>
                </a:cubicBezTo>
                <a:cubicBezTo>
                  <a:pt x="393" y="124"/>
                  <a:pt x="393" y="123"/>
                  <a:pt x="393" y="123"/>
                </a:cubicBezTo>
                <a:cubicBezTo>
                  <a:pt x="393" y="122"/>
                  <a:pt x="393" y="122"/>
                  <a:pt x="392" y="121"/>
                </a:cubicBezTo>
                <a:cubicBezTo>
                  <a:pt x="391" y="120"/>
                  <a:pt x="390" y="118"/>
                  <a:pt x="390" y="116"/>
                </a:cubicBezTo>
                <a:cubicBezTo>
                  <a:pt x="389" y="115"/>
                  <a:pt x="388" y="111"/>
                  <a:pt x="388" y="111"/>
                </a:cubicBezTo>
                <a:cubicBezTo>
                  <a:pt x="388" y="110"/>
                  <a:pt x="388" y="107"/>
                  <a:pt x="389" y="108"/>
                </a:cubicBezTo>
                <a:cubicBezTo>
                  <a:pt x="390" y="108"/>
                  <a:pt x="389" y="107"/>
                  <a:pt x="389" y="107"/>
                </a:cubicBezTo>
                <a:cubicBezTo>
                  <a:pt x="389" y="107"/>
                  <a:pt x="389" y="106"/>
                  <a:pt x="389" y="106"/>
                </a:cubicBezTo>
                <a:cubicBezTo>
                  <a:pt x="390" y="106"/>
                  <a:pt x="390" y="106"/>
                  <a:pt x="389" y="106"/>
                </a:cubicBezTo>
                <a:cubicBezTo>
                  <a:pt x="389" y="106"/>
                  <a:pt x="389" y="105"/>
                  <a:pt x="389" y="105"/>
                </a:cubicBezTo>
                <a:cubicBezTo>
                  <a:pt x="389" y="105"/>
                  <a:pt x="389" y="104"/>
                  <a:pt x="390" y="104"/>
                </a:cubicBezTo>
                <a:cubicBezTo>
                  <a:pt x="390" y="105"/>
                  <a:pt x="390" y="104"/>
                  <a:pt x="391" y="104"/>
                </a:cubicBezTo>
                <a:cubicBezTo>
                  <a:pt x="391" y="104"/>
                  <a:pt x="391" y="103"/>
                  <a:pt x="392" y="103"/>
                </a:cubicBezTo>
                <a:cubicBezTo>
                  <a:pt x="392" y="102"/>
                  <a:pt x="392" y="102"/>
                  <a:pt x="392" y="102"/>
                </a:cubicBezTo>
                <a:cubicBezTo>
                  <a:pt x="392" y="101"/>
                  <a:pt x="391" y="100"/>
                  <a:pt x="392" y="100"/>
                </a:cubicBezTo>
                <a:cubicBezTo>
                  <a:pt x="392" y="101"/>
                  <a:pt x="392" y="100"/>
                  <a:pt x="392" y="101"/>
                </a:cubicBezTo>
                <a:cubicBezTo>
                  <a:pt x="392" y="101"/>
                  <a:pt x="393" y="101"/>
                  <a:pt x="393" y="101"/>
                </a:cubicBezTo>
                <a:cubicBezTo>
                  <a:pt x="393" y="101"/>
                  <a:pt x="393" y="100"/>
                  <a:pt x="393" y="100"/>
                </a:cubicBezTo>
                <a:cubicBezTo>
                  <a:pt x="393" y="100"/>
                  <a:pt x="393" y="100"/>
                  <a:pt x="393" y="100"/>
                </a:cubicBezTo>
                <a:cubicBezTo>
                  <a:pt x="394" y="100"/>
                  <a:pt x="394" y="100"/>
                  <a:pt x="394" y="100"/>
                </a:cubicBezTo>
                <a:cubicBezTo>
                  <a:pt x="394" y="100"/>
                  <a:pt x="395" y="100"/>
                  <a:pt x="395" y="100"/>
                </a:cubicBezTo>
                <a:cubicBezTo>
                  <a:pt x="396" y="100"/>
                  <a:pt x="396" y="99"/>
                  <a:pt x="396" y="99"/>
                </a:cubicBezTo>
                <a:cubicBezTo>
                  <a:pt x="396" y="99"/>
                  <a:pt x="396" y="98"/>
                  <a:pt x="396" y="99"/>
                </a:cubicBezTo>
                <a:cubicBezTo>
                  <a:pt x="397" y="99"/>
                  <a:pt x="397" y="99"/>
                  <a:pt x="397" y="98"/>
                </a:cubicBezTo>
                <a:cubicBezTo>
                  <a:pt x="398" y="98"/>
                  <a:pt x="398" y="98"/>
                  <a:pt x="399" y="97"/>
                </a:cubicBezTo>
                <a:cubicBezTo>
                  <a:pt x="399" y="97"/>
                  <a:pt x="400" y="97"/>
                  <a:pt x="399" y="96"/>
                </a:cubicBezTo>
                <a:cubicBezTo>
                  <a:pt x="399" y="96"/>
                  <a:pt x="399" y="95"/>
                  <a:pt x="400" y="96"/>
                </a:cubicBezTo>
                <a:cubicBezTo>
                  <a:pt x="400" y="96"/>
                  <a:pt x="400" y="96"/>
                  <a:pt x="400" y="95"/>
                </a:cubicBezTo>
                <a:cubicBezTo>
                  <a:pt x="400" y="94"/>
                  <a:pt x="401" y="94"/>
                  <a:pt x="401" y="94"/>
                </a:cubicBezTo>
                <a:cubicBezTo>
                  <a:pt x="402" y="93"/>
                  <a:pt x="403" y="92"/>
                  <a:pt x="404" y="92"/>
                </a:cubicBezTo>
                <a:cubicBezTo>
                  <a:pt x="404" y="93"/>
                  <a:pt x="406" y="93"/>
                  <a:pt x="406" y="92"/>
                </a:cubicBezTo>
                <a:cubicBezTo>
                  <a:pt x="406" y="92"/>
                  <a:pt x="406" y="91"/>
                  <a:pt x="406" y="92"/>
                </a:cubicBezTo>
                <a:cubicBezTo>
                  <a:pt x="406" y="93"/>
                  <a:pt x="406" y="92"/>
                  <a:pt x="406" y="92"/>
                </a:cubicBezTo>
                <a:cubicBezTo>
                  <a:pt x="406" y="91"/>
                  <a:pt x="407" y="91"/>
                  <a:pt x="407" y="90"/>
                </a:cubicBezTo>
                <a:cubicBezTo>
                  <a:pt x="408" y="90"/>
                  <a:pt x="409" y="89"/>
                  <a:pt x="409" y="89"/>
                </a:cubicBezTo>
                <a:cubicBezTo>
                  <a:pt x="409" y="88"/>
                  <a:pt x="408" y="88"/>
                  <a:pt x="409" y="88"/>
                </a:cubicBezTo>
                <a:cubicBezTo>
                  <a:pt x="409" y="88"/>
                  <a:pt x="409" y="88"/>
                  <a:pt x="410" y="88"/>
                </a:cubicBezTo>
                <a:cubicBezTo>
                  <a:pt x="410" y="88"/>
                  <a:pt x="410" y="88"/>
                  <a:pt x="410" y="88"/>
                </a:cubicBezTo>
                <a:cubicBezTo>
                  <a:pt x="410" y="88"/>
                  <a:pt x="411" y="88"/>
                  <a:pt x="411" y="88"/>
                </a:cubicBezTo>
                <a:cubicBezTo>
                  <a:pt x="412" y="87"/>
                  <a:pt x="413" y="88"/>
                  <a:pt x="413" y="87"/>
                </a:cubicBezTo>
                <a:cubicBezTo>
                  <a:pt x="413" y="87"/>
                  <a:pt x="414" y="87"/>
                  <a:pt x="414" y="87"/>
                </a:cubicBezTo>
                <a:cubicBezTo>
                  <a:pt x="413" y="87"/>
                  <a:pt x="413" y="86"/>
                  <a:pt x="413" y="87"/>
                </a:cubicBezTo>
                <a:cubicBezTo>
                  <a:pt x="412" y="87"/>
                  <a:pt x="413" y="86"/>
                  <a:pt x="412" y="87"/>
                </a:cubicBezTo>
                <a:cubicBezTo>
                  <a:pt x="411" y="88"/>
                  <a:pt x="410" y="86"/>
                  <a:pt x="411" y="86"/>
                </a:cubicBezTo>
                <a:cubicBezTo>
                  <a:pt x="413" y="86"/>
                  <a:pt x="414" y="85"/>
                  <a:pt x="413" y="85"/>
                </a:cubicBezTo>
                <a:cubicBezTo>
                  <a:pt x="411" y="84"/>
                  <a:pt x="410" y="84"/>
                  <a:pt x="411" y="84"/>
                </a:cubicBezTo>
                <a:cubicBezTo>
                  <a:pt x="413" y="84"/>
                  <a:pt x="412" y="83"/>
                  <a:pt x="413" y="83"/>
                </a:cubicBezTo>
                <a:cubicBezTo>
                  <a:pt x="413" y="84"/>
                  <a:pt x="413" y="84"/>
                  <a:pt x="413" y="84"/>
                </a:cubicBezTo>
                <a:cubicBezTo>
                  <a:pt x="413" y="84"/>
                  <a:pt x="413" y="84"/>
                  <a:pt x="414" y="84"/>
                </a:cubicBezTo>
                <a:cubicBezTo>
                  <a:pt x="414" y="84"/>
                  <a:pt x="415" y="84"/>
                  <a:pt x="415" y="84"/>
                </a:cubicBezTo>
                <a:cubicBezTo>
                  <a:pt x="415" y="84"/>
                  <a:pt x="417" y="83"/>
                  <a:pt x="417" y="82"/>
                </a:cubicBezTo>
                <a:cubicBezTo>
                  <a:pt x="416" y="81"/>
                  <a:pt x="416" y="81"/>
                  <a:pt x="416" y="81"/>
                </a:cubicBezTo>
                <a:cubicBezTo>
                  <a:pt x="416" y="81"/>
                  <a:pt x="416" y="82"/>
                  <a:pt x="416" y="82"/>
                </a:cubicBezTo>
                <a:cubicBezTo>
                  <a:pt x="416" y="82"/>
                  <a:pt x="415" y="83"/>
                  <a:pt x="415" y="81"/>
                </a:cubicBezTo>
                <a:cubicBezTo>
                  <a:pt x="415" y="80"/>
                  <a:pt x="415" y="81"/>
                  <a:pt x="415" y="81"/>
                </a:cubicBezTo>
                <a:cubicBezTo>
                  <a:pt x="415" y="81"/>
                  <a:pt x="414" y="81"/>
                  <a:pt x="414" y="81"/>
                </a:cubicBezTo>
                <a:cubicBezTo>
                  <a:pt x="414" y="81"/>
                  <a:pt x="414" y="81"/>
                  <a:pt x="414" y="81"/>
                </a:cubicBezTo>
                <a:cubicBezTo>
                  <a:pt x="414" y="81"/>
                  <a:pt x="413" y="81"/>
                  <a:pt x="413" y="81"/>
                </a:cubicBezTo>
                <a:cubicBezTo>
                  <a:pt x="412" y="81"/>
                  <a:pt x="412" y="81"/>
                  <a:pt x="412" y="81"/>
                </a:cubicBezTo>
                <a:cubicBezTo>
                  <a:pt x="412" y="81"/>
                  <a:pt x="412" y="80"/>
                  <a:pt x="412" y="80"/>
                </a:cubicBezTo>
                <a:cubicBezTo>
                  <a:pt x="412" y="81"/>
                  <a:pt x="413" y="81"/>
                  <a:pt x="413" y="81"/>
                </a:cubicBezTo>
                <a:cubicBezTo>
                  <a:pt x="413" y="81"/>
                  <a:pt x="414" y="80"/>
                  <a:pt x="414" y="80"/>
                </a:cubicBezTo>
                <a:cubicBezTo>
                  <a:pt x="413" y="80"/>
                  <a:pt x="413" y="80"/>
                  <a:pt x="414" y="80"/>
                </a:cubicBezTo>
                <a:cubicBezTo>
                  <a:pt x="415" y="80"/>
                  <a:pt x="414" y="80"/>
                  <a:pt x="414" y="80"/>
                </a:cubicBezTo>
                <a:cubicBezTo>
                  <a:pt x="415" y="80"/>
                  <a:pt x="415" y="80"/>
                  <a:pt x="415" y="80"/>
                </a:cubicBezTo>
                <a:cubicBezTo>
                  <a:pt x="414" y="79"/>
                  <a:pt x="415" y="79"/>
                  <a:pt x="415" y="80"/>
                </a:cubicBezTo>
                <a:cubicBezTo>
                  <a:pt x="416" y="80"/>
                  <a:pt x="416" y="80"/>
                  <a:pt x="416" y="79"/>
                </a:cubicBezTo>
                <a:cubicBezTo>
                  <a:pt x="416" y="79"/>
                  <a:pt x="416" y="79"/>
                  <a:pt x="416" y="80"/>
                </a:cubicBezTo>
                <a:cubicBezTo>
                  <a:pt x="416" y="80"/>
                  <a:pt x="417" y="80"/>
                  <a:pt x="416" y="79"/>
                </a:cubicBezTo>
                <a:cubicBezTo>
                  <a:pt x="415" y="78"/>
                  <a:pt x="415" y="78"/>
                  <a:pt x="415" y="78"/>
                </a:cubicBezTo>
                <a:cubicBezTo>
                  <a:pt x="416" y="78"/>
                  <a:pt x="416" y="77"/>
                  <a:pt x="416" y="77"/>
                </a:cubicBezTo>
                <a:cubicBezTo>
                  <a:pt x="416" y="78"/>
                  <a:pt x="416" y="78"/>
                  <a:pt x="416" y="77"/>
                </a:cubicBezTo>
                <a:cubicBezTo>
                  <a:pt x="416" y="76"/>
                  <a:pt x="416" y="76"/>
                  <a:pt x="415" y="76"/>
                </a:cubicBezTo>
                <a:cubicBezTo>
                  <a:pt x="415" y="76"/>
                  <a:pt x="415" y="76"/>
                  <a:pt x="414" y="76"/>
                </a:cubicBezTo>
                <a:cubicBezTo>
                  <a:pt x="414" y="76"/>
                  <a:pt x="414" y="76"/>
                  <a:pt x="414" y="76"/>
                </a:cubicBezTo>
                <a:cubicBezTo>
                  <a:pt x="414" y="76"/>
                  <a:pt x="413" y="76"/>
                  <a:pt x="413" y="76"/>
                </a:cubicBezTo>
                <a:cubicBezTo>
                  <a:pt x="413" y="76"/>
                  <a:pt x="413" y="76"/>
                  <a:pt x="413" y="75"/>
                </a:cubicBezTo>
                <a:cubicBezTo>
                  <a:pt x="413" y="75"/>
                  <a:pt x="412" y="74"/>
                  <a:pt x="413" y="75"/>
                </a:cubicBezTo>
                <a:cubicBezTo>
                  <a:pt x="413" y="75"/>
                  <a:pt x="414" y="75"/>
                  <a:pt x="414" y="75"/>
                </a:cubicBezTo>
                <a:cubicBezTo>
                  <a:pt x="414" y="75"/>
                  <a:pt x="414" y="74"/>
                  <a:pt x="414" y="74"/>
                </a:cubicBezTo>
                <a:cubicBezTo>
                  <a:pt x="413" y="74"/>
                  <a:pt x="413" y="73"/>
                  <a:pt x="414" y="73"/>
                </a:cubicBezTo>
                <a:cubicBezTo>
                  <a:pt x="414" y="73"/>
                  <a:pt x="415" y="73"/>
                  <a:pt x="414" y="72"/>
                </a:cubicBezTo>
                <a:cubicBezTo>
                  <a:pt x="413" y="71"/>
                  <a:pt x="413" y="71"/>
                  <a:pt x="413" y="71"/>
                </a:cubicBezTo>
                <a:cubicBezTo>
                  <a:pt x="414" y="71"/>
                  <a:pt x="414" y="71"/>
                  <a:pt x="414" y="70"/>
                </a:cubicBezTo>
                <a:cubicBezTo>
                  <a:pt x="414" y="70"/>
                  <a:pt x="414" y="70"/>
                  <a:pt x="414" y="70"/>
                </a:cubicBezTo>
                <a:cubicBezTo>
                  <a:pt x="413" y="69"/>
                  <a:pt x="411" y="68"/>
                  <a:pt x="411" y="68"/>
                </a:cubicBezTo>
                <a:cubicBezTo>
                  <a:pt x="411" y="68"/>
                  <a:pt x="410" y="68"/>
                  <a:pt x="410" y="68"/>
                </a:cubicBezTo>
                <a:cubicBezTo>
                  <a:pt x="410" y="67"/>
                  <a:pt x="410" y="67"/>
                  <a:pt x="410" y="67"/>
                </a:cubicBezTo>
                <a:cubicBezTo>
                  <a:pt x="410" y="67"/>
                  <a:pt x="409" y="68"/>
                  <a:pt x="409" y="67"/>
                </a:cubicBezTo>
                <a:cubicBezTo>
                  <a:pt x="409" y="67"/>
                  <a:pt x="409" y="66"/>
                  <a:pt x="410" y="66"/>
                </a:cubicBezTo>
                <a:cubicBezTo>
                  <a:pt x="410" y="65"/>
                  <a:pt x="410" y="66"/>
                  <a:pt x="410" y="66"/>
                </a:cubicBezTo>
                <a:cubicBezTo>
                  <a:pt x="409" y="67"/>
                  <a:pt x="409" y="67"/>
                  <a:pt x="410" y="67"/>
                </a:cubicBezTo>
                <a:cubicBezTo>
                  <a:pt x="410" y="67"/>
                  <a:pt x="411" y="67"/>
                  <a:pt x="411" y="67"/>
                </a:cubicBezTo>
                <a:cubicBezTo>
                  <a:pt x="411" y="67"/>
                  <a:pt x="411" y="67"/>
                  <a:pt x="411" y="67"/>
                </a:cubicBezTo>
                <a:cubicBezTo>
                  <a:pt x="411" y="67"/>
                  <a:pt x="412" y="67"/>
                  <a:pt x="412" y="68"/>
                </a:cubicBezTo>
                <a:cubicBezTo>
                  <a:pt x="413" y="68"/>
                  <a:pt x="414" y="69"/>
                  <a:pt x="414" y="68"/>
                </a:cubicBezTo>
                <a:cubicBezTo>
                  <a:pt x="414" y="68"/>
                  <a:pt x="414" y="68"/>
                  <a:pt x="413" y="68"/>
                </a:cubicBezTo>
                <a:cubicBezTo>
                  <a:pt x="413" y="67"/>
                  <a:pt x="411" y="66"/>
                  <a:pt x="412" y="66"/>
                </a:cubicBezTo>
                <a:cubicBezTo>
                  <a:pt x="413" y="67"/>
                  <a:pt x="414" y="67"/>
                  <a:pt x="413" y="67"/>
                </a:cubicBezTo>
                <a:cubicBezTo>
                  <a:pt x="413" y="66"/>
                  <a:pt x="413" y="65"/>
                  <a:pt x="413" y="65"/>
                </a:cubicBezTo>
                <a:cubicBezTo>
                  <a:pt x="413" y="64"/>
                  <a:pt x="413" y="64"/>
                  <a:pt x="413" y="64"/>
                </a:cubicBezTo>
                <a:cubicBezTo>
                  <a:pt x="413" y="64"/>
                  <a:pt x="413" y="63"/>
                  <a:pt x="413" y="64"/>
                </a:cubicBezTo>
                <a:cubicBezTo>
                  <a:pt x="414" y="64"/>
                  <a:pt x="413" y="63"/>
                  <a:pt x="413" y="63"/>
                </a:cubicBezTo>
                <a:cubicBezTo>
                  <a:pt x="412" y="62"/>
                  <a:pt x="412" y="62"/>
                  <a:pt x="413" y="62"/>
                </a:cubicBezTo>
                <a:cubicBezTo>
                  <a:pt x="413" y="62"/>
                  <a:pt x="413" y="61"/>
                  <a:pt x="414" y="61"/>
                </a:cubicBezTo>
                <a:cubicBezTo>
                  <a:pt x="414" y="61"/>
                  <a:pt x="414" y="61"/>
                  <a:pt x="414" y="61"/>
                </a:cubicBezTo>
                <a:cubicBezTo>
                  <a:pt x="415" y="61"/>
                  <a:pt x="415" y="60"/>
                  <a:pt x="416" y="60"/>
                </a:cubicBezTo>
                <a:cubicBezTo>
                  <a:pt x="416" y="60"/>
                  <a:pt x="416" y="60"/>
                  <a:pt x="416" y="61"/>
                </a:cubicBezTo>
                <a:cubicBezTo>
                  <a:pt x="415" y="61"/>
                  <a:pt x="415" y="61"/>
                  <a:pt x="416" y="61"/>
                </a:cubicBezTo>
                <a:cubicBezTo>
                  <a:pt x="416" y="62"/>
                  <a:pt x="415" y="61"/>
                  <a:pt x="415" y="62"/>
                </a:cubicBezTo>
                <a:cubicBezTo>
                  <a:pt x="415" y="62"/>
                  <a:pt x="415" y="62"/>
                  <a:pt x="414" y="62"/>
                </a:cubicBezTo>
                <a:cubicBezTo>
                  <a:pt x="414" y="63"/>
                  <a:pt x="414" y="63"/>
                  <a:pt x="415" y="63"/>
                </a:cubicBezTo>
                <a:cubicBezTo>
                  <a:pt x="415" y="63"/>
                  <a:pt x="415" y="63"/>
                  <a:pt x="415" y="63"/>
                </a:cubicBezTo>
                <a:cubicBezTo>
                  <a:pt x="415" y="63"/>
                  <a:pt x="415" y="64"/>
                  <a:pt x="414" y="64"/>
                </a:cubicBezTo>
                <a:cubicBezTo>
                  <a:pt x="414" y="63"/>
                  <a:pt x="414" y="64"/>
                  <a:pt x="414" y="64"/>
                </a:cubicBezTo>
                <a:cubicBezTo>
                  <a:pt x="414" y="64"/>
                  <a:pt x="414" y="64"/>
                  <a:pt x="414" y="64"/>
                </a:cubicBezTo>
                <a:cubicBezTo>
                  <a:pt x="414" y="64"/>
                  <a:pt x="414" y="64"/>
                  <a:pt x="415" y="64"/>
                </a:cubicBezTo>
                <a:cubicBezTo>
                  <a:pt x="415" y="65"/>
                  <a:pt x="415" y="65"/>
                  <a:pt x="415" y="65"/>
                </a:cubicBezTo>
                <a:cubicBezTo>
                  <a:pt x="414" y="65"/>
                  <a:pt x="414" y="65"/>
                  <a:pt x="415" y="66"/>
                </a:cubicBezTo>
                <a:cubicBezTo>
                  <a:pt x="415" y="66"/>
                  <a:pt x="416" y="66"/>
                  <a:pt x="415" y="66"/>
                </a:cubicBezTo>
                <a:cubicBezTo>
                  <a:pt x="414" y="66"/>
                  <a:pt x="414" y="66"/>
                  <a:pt x="414" y="66"/>
                </a:cubicBezTo>
                <a:cubicBezTo>
                  <a:pt x="414" y="66"/>
                  <a:pt x="414" y="66"/>
                  <a:pt x="414" y="67"/>
                </a:cubicBezTo>
                <a:cubicBezTo>
                  <a:pt x="414" y="67"/>
                  <a:pt x="414" y="67"/>
                  <a:pt x="415" y="67"/>
                </a:cubicBezTo>
                <a:cubicBezTo>
                  <a:pt x="415" y="68"/>
                  <a:pt x="415" y="68"/>
                  <a:pt x="415" y="68"/>
                </a:cubicBezTo>
                <a:cubicBezTo>
                  <a:pt x="415" y="67"/>
                  <a:pt x="415" y="68"/>
                  <a:pt x="416" y="68"/>
                </a:cubicBezTo>
                <a:cubicBezTo>
                  <a:pt x="416" y="67"/>
                  <a:pt x="416" y="67"/>
                  <a:pt x="416" y="68"/>
                </a:cubicBezTo>
                <a:cubicBezTo>
                  <a:pt x="416" y="68"/>
                  <a:pt x="416" y="68"/>
                  <a:pt x="416" y="68"/>
                </a:cubicBezTo>
                <a:cubicBezTo>
                  <a:pt x="416" y="68"/>
                  <a:pt x="416" y="69"/>
                  <a:pt x="416" y="69"/>
                </a:cubicBezTo>
                <a:cubicBezTo>
                  <a:pt x="417" y="69"/>
                  <a:pt x="417" y="69"/>
                  <a:pt x="416" y="69"/>
                </a:cubicBezTo>
                <a:cubicBezTo>
                  <a:pt x="416" y="70"/>
                  <a:pt x="416" y="70"/>
                  <a:pt x="416" y="70"/>
                </a:cubicBezTo>
                <a:cubicBezTo>
                  <a:pt x="417" y="70"/>
                  <a:pt x="417" y="69"/>
                  <a:pt x="417" y="70"/>
                </a:cubicBezTo>
                <a:cubicBezTo>
                  <a:pt x="416" y="71"/>
                  <a:pt x="416" y="72"/>
                  <a:pt x="416" y="72"/>
                </a:cubicBezTo>
                <a:cubicBezTo>
                  <a:pt x="416" y="73"/>
                  <a:pt x="415" y="73"/>
                  <a:pt x="416" y="74"/>
                </a:cubicBezTo>
                <a:cubicBezTo>
                  <a:pt x="416" y="74"/>
                  <a:pt x="416" y="74"/>
                  <a:pt x="416" y="74"/>
                </a:cubicBezTo>
                <a:cubicBezTo>
                  <a:pt x="416" y="74"/>
                  <a:pt x="416" y="74"/>
                  <a:pt x="416" y="73"/>
                </a:cubicBezTo>
                <a:cubicBezTo>
                  <a:pt x="416" y="73"/>
                  <a:pt x="416" y="73"/>
                  <a:pt x="417" y="72"/>
                </a:cubicBezTo>
                <a:cubicBezTo>
                  <a:pt x="417" y="72"/>
                  <a:pt x="418" y="72"/>
                  <a:pt x="418" y="72"/>
                </a:cubicBezTo>
                <a:cubicBezTo>
                  <a:pt x="418" y="71"/>
                  <a:pt x="418" y="70"/>
                  <a:pt x="418" y="69"/>
                </a:cubicBezTo>
                <a:cubicBezTo>
                  <a:pt x="419" y="69"/>
                  <a:pt x="420" y="67"/>
                  <a:pt x="420" y="67"/>
                </a:cubicBezTo>
                <a:cubicBezTo>
                  <a:pt x="420" y="67"/>
                  <a:pt x="420" y="67"/>
                  <a:pt x="420" y="67"/>
                </a:cubicBezTo>
                <a:cubicBezTo>
                  <a:pt x="420" y="66"/>
                  <a:pt x="420" y="66"/>
                  <a:pt x="420" y="66"/>
                </a:cubicBezTo>
                <a:cubicBezTo>
                  <a:pt x="420" y="66"/>
                  <a:pt x="420" y="66"/>
                  <a:pt x="420" y="66"/>
                </a:cubicBezTo>
                <a:cubicBezTo>
                  <a:pt x="420" y="65"/>
                  <a:pt x="420" y="65"/>
                  <a:pt x="420" y="65"/>
                </a:cubicBezTo>
                <a:cubicBezTo>
                  <a:pt x="419" y="64"/>
                  <a:pt x="419" y="64"/>
                  <a:pt x="418" y="63"/>
                </a:cubicBezTo>
                <a:cubicBezTo>
                  <a:pt x="418" y="62"/>
                  <a:pt x="418" y="62"/>
                  <a:pt x="418" y="61"/>
                </a:cubicBezTo>
                <a:cubicBezTo>
                  <a:pt x="418" y="61"/>
                  <a:pt x="417" y="60"/>
                  <a:pt x="418" y="60"/>
                </a:cubicBezTo>
                <a:cubicBezTo>
                  <a:pt x="418" y="59"/>
                  <a:pt x="419" y="58"/>
                  <a:pt x="418" y="59"/>
                </a:cubicBezTo>
                <a:cubicBezTo>
                  <a:pt x="418" y="60"/>
                  <a:pt x="418" y="60"/>
                  <a:pt x="418" y="61"/>
                </a:cubicBezTo>
                <a:cubicBezTo>
                  <a:pt x="419" y="62"/>
                  <a:pt x="420" y="62"/>
                  <a:pt x="420" y="62"/>
                </a:cubicBezTo>
                <a:cubicBezTo>
                  <a:pt x="420" y="63"/>
                  <a:pt x="421" y="62"/>
                  <a:pt x="421" y="63"/>
                </a:cubicBezTo>
                <a:cubicBezTo>
                  <a:pt x="421" y="64"/>
                  <a:pt x="421" y="64"/>
                  <a:pt x="421" y="64"/>
                </a:cubicBezTo>
                <a:cubicBezTo>
                  <a:pt x="422" y="63"/>
                  <a:pt x="422" y="63"/>
                  <a:pt x="422" y="63"/>
                </a:cubicBezTo>
                <a:cubicBezTo>
                  <a:pt x="422" y="63"/>
                  <a:pt x="422" y="62"/>
                  <a:pt x="422" y="62"/>
                </a:cubicBezTo>
                <a:cubicBezTo>
                  <a:pt x="423" y="62"/>
                  <a:pt x="423" y="62"/>
                  <a:pt x="423" y="62"/>
                </a:cubicBezTo>
                <a:cubicBezTo>
                  <a:pt x="423" y="62"/>
                  <a:pt x="423" y="61"/>
                  <a:pt x="423" y="61"/>
                </a:cubicBezTo>
                <a:cubicBezTo>
                  <a:pt x="423" y="61"/>
                  <a:pt x="423" y="61"/>
                  <a:pt x="424" y="61"/>
                </a:cubicBezTo>
                <a:cubicBezTo>
                  <a:pt x="424" y="61"/>
                  <a:pt x="424" y="60"/>
                  <a:pt x="424" y="60"/>
                </a:cubicBezTo>
                <a:cubicBezTo>
                  <a:pt x="425" y="59"/>
                  <a:pt x="424" y="59"/>
                  <a:pt x="425" y="59"/>
                </a:cubicBezTo>
                <a:cubicBezTo>
                  <a:pt x="425" y="58"/>
                  <a:pt x="425" y="58"/>
                  <a:pt x="425" y="57"/>
                </a:cubicBezTo>
                <a:cubicBezTo>
                  <a:pt x="425" y="57"/>
                  <a:pt x="425" y="56"/>
                  <a:pt x="425" y="56"/>
                </a:cubicBezTo>
                <a:cubicBezTo>
                  <a:pt x="426" y="56"/>
                  <a:pt x="425" y="56"/>
                  <a:pt x="425" y="55"/>
                </a:cubicBezTo>
                <a:cubicBezTo>
                  <a:pt x="425" y="55"/>
                  <a:pt x="424" y="55"/>
                  <a:pt x="424" y="55"/>
                </a:cubicBezTo>
                <a:cubicBezTo>
                  <a:pt x="425" y="54"/>
                  <a:pt x="425" y="54"/>
                  <a:pt x="425" y="53"/>
                </a:cubicBezTo>
                <a:cubicBezTo>
                  <a:pt x="425" y="53"/>
                  <a:pt x="426" y="53"/>
                  <a:pt x="425" y="53"/>
                </a:cubicBezTo>
                <a:cubicBezTo>
                  <a:pt x="425" y="54"/>
                  <a:pt x="425" y="54"/>
                  <a:pt x="426" y="54"/>
                </a:cubicBezTo>
                <a:cubicBezTo>
                  <a:pt x="427" y="54"/>
                  <a:pt x="429" y="54"/>
                  <a:pt x="429" y="54"/>
                </a:cubicBezTo>
                <a:cubicBezTo>
                  <a:pt x="430" y="54"/>
                  <a:pt x="432" y="53"/>
                  <a:pt x="432" y="53"/>
                </a:cubicBezTo>
                <a:cubicBezTo>
                  <a:pt x="432" y="53"/>
                  <a:pt x="433" y="53"/>
                  <a:pt x="433" y="53"/>
                </a:cubicBezTo>
                <a:cubicBezTo>
                  <a:pt x="433" y="53"/>
                  <a:pt x="434" y="52"/>
                  <a:pt x="434" y="52"/>
                </a:cubicBezTo>
                <a:cubicBezTo>
                  <a:pt x="434" y="52"/>
                  <a:pt x="437" y="51"/>
                  <a:pt x="435" y="52"/>
                </a:cubicBezTo>
                <a:cubicBezTo>
                  <a:pt x="433" y="52"/>
                  <a:pt x="433" y="52"/>
                  <a:pt x="434" y="51"/>
                </a:cubicBezTo>
                <a:cubicBezTo>
                  <a:pt x="434" y="51"/>
                  <a:pt x="433" y="51"/>
                  <a:pt x="433" y="51"/>
                </a:cubicBezTo>
                <a:cubicBezTo>
                  <a:pt x="432" y="52"/>
                  <a:pt x="432" y="52"/>
                  <a:pt x="431" y="52"/>
                </a:cubicBezTo>
                <a:cubicBezTo>
                  <a:pt x="431" y="52"/>
                  <a:pt x="430" y="52"/>
                  <a:pt x="430" y="52"/>
                </a:cubicBezTo>
                <a:cubicBezTo>
                  <a:pt x="429" y="52"/>
                  <a:pt x="429" y="52"/>
                  <a:pt x="429" y="52"/>
                </a:cubicBezTo>
                <a:cubicBezTo>
                  <a:pt x="428" y="52"/>
                  <a:pt x="428" y="52"/>
                  <a:pt x="427" y="52"/>
                </a:cubicBezTo>
                <a:cubicBezTo>
                  <a:pt x="427" y="52"/>
                  <a:pt x="427" y="53"/>
                  <a:pt x="427" y="53"/>
                </a:cubicBezTo>
                <a:cubicBezTo>
                  <a:pt x="427" y="53"/>
                  <a:pt x="427" y="53"/>
                  <a:pt x="427" y="53"/>
                </a:cubicBezTo>
                <a:cubicBezTo>
                  <a:pt x="426" y="53"/>
                  <a:pt x="426" y="53"/>
                  <a:pt x="426" y="53"/>
                </a:cubicBezTo>
                <a:cubicBezTo>
                  <a:pt x="426" y="53"/>
                  <a:pt x="425" y="53"/>
                  <a:pt x="426" y="53"/>
                </a:cubicBezTo>
                <a:cubicBezTo>
                  <a:pt x="426" y="53"/>
                  <a:pt x="426" y="52"/>
                  <a:pt x="427" y="52"/>
                </a:cubicBezTo>
                <a:cubicBezTo>
                  <a:pt x="427" y="52"/>
                  <a:pt x="428" y="52"/>
                  <a:pt x="428" y="51"/>
                </a:cubicBezTo>
                <a:cubicBezTo>
                  <a:pt x="429" y="51"/>
                  <a:pt x="429" y="51"/>
                  <a:pt x="430" y="50"/>
                </a:cubicBezTo>
                <a:cubicBezTo>
                  <a:pt x="430" y="50"/>
                  <a:pt x="431" y="50"/>
                  <a:pt x="431" y="50"/>
                </a:cubicBezTo>
                <a:cubicBezTo>
                  <a:pt x="431" y="50"/>
                  <a:pt x="434" y="50"/>
                  <a:pt x="434" y="50"/>
                </a:cubicBezTo>
                <a:cubicBezTo>
                  <a:pt x="435" y="50"/>
                  <a:pt x="438" y="50"/>
                  <a:pt x="438" y="49"/>
                </a:cubicBezTo>
                <a:cubicBezTo>
                  <a:pt x="438" y="48"/>
                  <a:pt x="438" y="47"/>
                  <a:pt x="439" y="47"/>
                </a:cubicBezTo>
                <a:cubicBezTo>
                  <a:pt x="439" y="48"/>
                  <a:pt x="439" y="48"/>
                  <a:pt x="439" y="47"/>
                </a:cubicBezTo>
                <a:cubicBezTo>
                  <a:pt x="440" y="47"/>
                  <a:pt x="439" y="47"/>
                  <a:pt x="439" y="48"/>
                </a:cubicBezTo>
                <a:cubicBezTo>
                  <a:pt x="439" y="48"/>
                  <a:pt x="439" y="49"/>
                  <a:pt x="440" y="49"/>
                </a:cubicBezTo>
                <a:cubicBezTo>
                  <a:pt x="440" y="48"/>
                  <a:pt x="442" y="47"/>
                  <a:pt x="442" y="48"/>
                </a:cubicBezTo>
                <a:cubicBezTo>
                  <a:pt x="442" y="48"/>
                  <a:pt x="443" y="48"/>
                  <a:pt x="443" y="48"/>
                </a:cubicBezTo>
                <a:cubicBezTo>
                  <a:pt x="444" y="48"/>
                  <a:pt x="446" y="48"/>
                  <a:pt x="445" y="47"/>
                </a:cubicBezTo>
                <a:cubicBezTo>
                  <a:pt x="445" y="46"/>
                  <a:pt x="445" y="46"/>
                  <a:pt x="445" y="46"/>
                </a:cubicBezTo>
                <a:cubicBezTo>
                  <a:pt x="444" y="45"/>
                  <a:pt x="444" y="46"/>
                  <a:pt x="445" y="46"/>
                </a:cubicBezTo>
                <a:cubicBezTo>
                  <a:pt x="445" y="46"/>
                  <a:pt x="445" y="47"/>
                  <a:pt x="445" y="47"/>
                </a:cubicBezTo>
                <a:cubicBezTo>
                  <a:pt x="444" y="48"/>
                  <a:pt x="443" y="48"/>
                  <a:pt x="442" y="47"/>
                </a:cubicBezTo>
                <a:cubicBezTo>
                  <a:pt x="442" y="46"/>
                  <a:pt x="442" y="44"/>
                  <a:pt x="441" y="44"/>
                </a:cubicBezTo>
                <a:cubicBezTo>
                  <a:pt x="440" y="44"/>
                  <a:pt x="440" y="44"/>
                  <a:pt x="440" y="44"/>
                </a:cubicBezTo>
                <a:cubicBezTo>
                  <a:pt x="441" y="43"/>
                  <a:pt x="441" y="43"/>
                  <a:pt x="441" y="43"/>
                </a:cubicBezTo>
                <a:cubicBezTo>
                  <a:pt x="442" y="43"/>
                  <a:pt x="442" y="42"/>
                  <a:pt x="442" y="42"/>
                </a:cubicBezTo>
                <a:cubicBezTo>
                  <a:pt x="441" y="42"/>
                  <a:pt x="441" y="42"/>
                  <a:pt x="441" y="41"/>
                </a:cubicBezTo>
                <a:cubicBezTo>
                  <a:pt x="441" y="40"/>
                  <a:pt x="441" y="39"/>
                  <a:pt x="442" y="39"/>
                </a:cubicBezTo>
                <a:cubicBezTo>
                  <a:pt x="443" y="38"/>
                  <a:pt x="444" y="37"/>
                  <a:pt x="444" y="36"/>
                </a:cubicBezTo>
                <a:cubicBezTo>
                  <a:pt x="444" y="36"/>
                  <a:pt x="445" y="35"/>
                  <a:pt x="445" y="35"/>
                </a:cubicBezTo>
                <a:cubicBezTo>
                  <a:pt x="446" y="35"/>
                  <a:pt x="446" y="35"/>
                  <a:pt x="446" y="35"/>
                </a:cubicBezTo>
                <a:cubicBezTo>
                  <a:pt x="446" y="34"/>
                  <a:pt x="446" y="36"/>
                  <a:pt x="447" y="35"/>
                </a:cubicBezTo>
                <a:cubicBezTo>
                  <a:pt x="447" y="33"/>
                  <a:pt x="447" y="36"/>
                  <a:pt x="447" y="34"/>
                </a:cubicBezTo>
                <a:cubicBezTo>
                  <a:pt x="447" y="34"/>
                  <a:pt x="448" y="34"/>
                  <a:pt x="448" y="34"/>
                </a:cubicBezTo>
                <a:cubicBezTo>
                  <a:pt x="448" y="34"/>
                  <a:pt x="448" y="34"/>
                  <a:pt x="448" y="34"/>
                </a:cubicBezTo>
                <a:cubicBezTo>
                  <a:pt x="449" y="34"/>
                  <a:pt x="449" y="34"/>
                  <a:pt x="449" y="34"/>
                </a:cubicBezTo>
                <a:cubicBezTo>
                  <a:pt x="450" y="34"/>
                  <a:pt x="450" y="34"/>
                  <a:pt x="450" y="33"/>
                </a:cubicBezTo>
                <a:cubicBezTo>
                  <a:pt x="450" y="33"/>
                  <a:pt x="450" y="32"/>
                  <a:pt x="451" y="31"/>
                </a:cubicBezTo>
                <a:cubicBezTo>
                  <a:pt x="451" y="31"/>
                  <a:pt x="452" y="30"/>
                  <a:pt x="451" y="31"/>
                </a:cubicBezTo>
                <a:cubicBezTo>
                  <a:pt x="451" y="32"/>
                  <a:pt x="452" y="31"/>
                  <a:pt x="451" y="32"/>
                </a:cubicBezTo>
                <a:cubicBezTo>
                  <a:pt x="450" y="33"/>
                  <a:pt x="451" y="32"/>
                  <a:pt x="452" y="32"/>
                </a:cubicBezTo>
                <a:cubicBezTo>
                  <a:pt x="452" y="32"/>
                  <a:pt x="452" y="32"/>
                  <a:pt x="452" y="32"/>
                </a:cubicBezTo>
                <a:cubicBezTo>
                  <a:pt x="453" y="31"/>
                  <a:pt x="453" y="31"/>
                  <a:pt x="454" y="31"/>
                </a:cubicBezTo>
                <a:cubicBezTo>
                  <a:pt x="455" y="31"/>
                  <a:pt x="455" y="32"/>
                  <a:pt x="455" y="32"/>
                </a:cubicBezTo>
                <a:cubicBezTo>
                  <a:pt x="455" y="31"/>
                  <a:pt x="455" y="31"/>
                  <a:pt x="455" y="31"/>
                </a:cubicBezTo>
                <a:cubicBezTo>
                  <a:pt x="455" y="31"/>
                  <a:pt x="456" y="31"/>
                  <a:pt x="456" y="31"/>
                </a:cubicBezTo>
                <a:cubicBezTo>
                  <a:pt x="456" y="30"/>
                  <a:pt x="456" y="30"/>
                  <a:pt x="456" y="30"/>
                </a:cubicBezTo>
                <a:cubicBezTo>
                  <a:pt x="457" y="30"/>
                  <a:pt x="457" y="30"/>
                  <a:pt x="458" y="30"/>
                </a:cubicBezTo>
                <a:cubicBezTo>
                  <a:pt x="458" y="30"/>
                  <a:pt x="458" y="30"/>
                  <a:pt x="459" y="30"/>
                </a:cubicBezTo>
                <a:cubicBezTo>
                  <a:pt x="459" y="30"/>
                  <a:pt x="459" y="30"/>
                  <a:pt x="459" y="30"/>
                </a:cubicBezTo>
                <a:cubicBezTo>
                  <a:pt x="460" y="29"/>
                  <a:pt x="460" y="29"/>
                  <a:pt x="460" y="29"/>
                </a:cubicBezTo>
                <a:cubicBezTo>
                  <a:pt x="460" y="29"/>
                  <a:pt x="460" y="29"/>
                  <a:pt x="460" y="29"/>
                </a:cubicBezTo>
                <a:cubicBezTo>
                  <a:pt x="459" y="29"/>
                  <a:pt x="459" y="29"/>
                  <a:pt x="459" y="28"/>
                </a:cubicBezTo>
                <a:cubicBezTo>
                  <a:pt x="460" y="28"/>
                  <a:pt x="460" y="28"/>
                  <a:pt x="460" y="28"/>
                </a:cubicBezTo>
                <a:cubicBezTo>
                  <a:pt x="459" y="27"/>
                  <a:pt x="459" y="27"/>
                  <a:pt x="459" y="27"/>
                </a:cubicBezTo>
                <a:cubicBezTo>
                  <a:pt x="459" y="27"/>
                  <a:pt x="459" y="27"/>
                  <a:pt x="458" y="27"/>
                </a:cubicBezTo>
                <a:cubicBezTo>
                  <a:pt x="458" y="27"/>
                  <a:pt x="458" y="27"/>
                  <a:pt x="458" y="26"/>
                </a:cubicBezTo>
                <a:cubicBezTo>
                  <a:pt x="458" y="26"/>
                  <a:pt x="458" y="25"/>
                  <a:pt x="458" y="25"/>
                </a:cubicBezTo>
                <a:cubicBezTo>
                  <a:pt x="457" y="25"/>
                  <a:pt x="458" y="25"/>
                  <a:pt x="458" y="25"/>
                </a:cubicBezTo>
                <a:cubicBezTo>
                  <a:pt x="458" y="24"/>
                  <a:pt x="457" y="24"/>
                  <a:pt x="457" y="24"/>
                </a:cubicBezTo>
                <a:cubicBezTo>
                  <a:pt x="457" y="24"/>
                  <a:pt x="456" y="24"/>
                  <a:pt x="456" y="24"/>
                </a:cubicBezTo>
                <a:cubicBezTo>
                  <a:pt x="456" y="24"/>
                  <a:pt x="456" y="24"/>
                  <a:pt x="456" y="23"/>
                </a:cubicBezTo>
                <a:cubicBezTo>
                  <a:pt x="456" y="23"/>
                  <a:pt x="456" y="22"/>
                  <a:pt x="456" y="22"/>
                </a:cubicBezTo>
                <a:cubicBezTo>
                  <a:pt x="456" y="22"/>
                  <a:pt x="456" y="17"/>
                  <a:pt x="456" y="16"/>
                </a:cubicBezTo>
                <a:cubicBezTo>
                  <a:pt x="456" y="15"/>
                  <a:pt x="455" y="14"/>
                  <a:pt x="454" y="14"/>
                </a:cubicBezTo>
                <a:cubicBezTo>
                  <a:pt x="453" y="13"/>
                  <a:pt x="452" y="14"/>
                  <a:pt x="451" y="14"/>
                </a:cubicBezTo>
                <a:cubicBezTo>
                  <a:pt x="451" y="14"/>
                  <a:pt x="450" y="14"/>
                  <a:pt x="450" y="14"/>
                </a:cubicBezTo>
                <a:cubicBezTo>
                  <a:pt x="450" y="14"/>
                  <a:pt x="450" y="14"/>
                  <a:pt x="450" y="14"/>
                </a:cubicBezTo>
                <a:cubicBezTo>
                  <a:pt x="450" y="13"/>
                  <a:pt x="450" y="13"/>
                  <a:pt x="449" y="13"/>
                </a:cubicBezTo>
                <a:cubicBezTo>
                  <a:pt x="449" y="13"/>
                  <a:pt x="448" y="14"/>
                  <a:pt x="448" y="15"/>
                </a:cubicBezTo>
                <a:cubicBezTo>
                  <a:pt x="447" y="15"/>
                  <a:pt x="444" y="21"/>
                  <a:pt x="444" y="21"/>
                </a:cubicBezTo>
                <a:cubicBezTo>
                  <a:pt x="444" y="21"/>
                  <a:pt x="444" y="22"/>
                  <a:pt x="444" y="22"/>
                </a:cubicBezTo>
                <a:cubicBezTo>
                  <a:pt x="444" y="22"/>
                  <a:pt x="444" y="23"/>
                  <a:pt x="444" y="23"/>
                </a:cubicBezTo>
                <a:cubicBezTo>
                  <a:pt x="444" y="23"/>
                  <a:pt x="442" y="25"/>
                  <a:pt x="442" y="26"/>
                </a:cubicBezTo>
                <a:cubicBezTo>
                  <a:pt x="441" y="26"/>
                  <a:pt x="440" y="26"/>
                  <a:pt x="440" y="26"/>
                </a:cubicBezTo>
                <a:cubicBezTo>
                  <a:pt x="440" y="26"/>
                  <a:pt x="439" y="26"/>
                  <a:pt x="439" y="26"/>
                </a:cubicBezTo>
                <a:cubicBezTo>
                  <a:pt x="438" y="26"/>
                  <a:pt x="438" y="28"/>
                  <a:pt x="438" y="28"/>
                </a:cubicBezTo>
                <a:cubicBezTo>
                  <a:pt x="438" y="28"/>
                  <a:pt x="425" y="28"/>
                  <a:pt x="422" y="28"/>
                </a:cubicBezTo>
                <a:cubicBezTo>
                  <a:pt x="420" y="28"/>
                  <a:pt x="419" y="29"/>
                  <a:pt x="419" y="29"/>
                </a:cubicBezTo>
                <a:cubicBezTo>
                  <a:pt x="418" y="29"/>
                  <a:pt x="416" y="31"/>
                  <a:pt x="416" y="31"/>
                </a:cubicBezTo>
                <a:cubicBezTo>
                  <a:pt x="416" y="31"/>
                  <a:pt x="416" y="31"/>
                  <a:pt x="416" y="32"/>
                </a:cubicBezTo>
                <a:cubicBezTo>
                  <a:pt x="415" y="33"/>
                  <a:pt x="413" y="33"/>
                  <a:pt x="414" y="34"/>
                </a:cubicBezTo>
                <a:cubicBezTo>
                  <a:pt x="414" y="34"/>
                  <a:pt x="415" y="33"/>
                  <a:pt x="415" y="34"/>
                </a:cubicBezTo>
                <a:cubicBezTo>
                  <a:pt x="415" y="35"/>
                  <a:pt x="415" y="35"/>
                  <a:pt x="414" y="35"/>
                </a:cubicBezTo>
                <a:cubicBezTo>
                  <a:pt x="414" y="35"/>
                  <a:pt x="414" y="35"/>
                  <a:pt x="414" y="35"/>
                </a:cubicBezTo>
                <a:cubicBezTo>
                  <a:pt x="414" y="36"/>
                  <a:pt x="415" y="37"/>
                  <a:pt x="414" y="37"/>
                </a:cubicBezTo>
                <a:cubicBezTo>
                  <a:pt x="414" y="37"/>
                  <a:pt x="413" y="37"/>
                  <a:pt x="413" y="37"/>
                </a:cubicBezTo>
                <a:cubicBezTo>
                  <a:pt x="412" y="38"/>
                  <a:pt x="411" y="38"/>
                  <a:pt x="411" y="39"/>
                </a:cubicBezTo>
                <a:cubicBezTo>
                  <a:pt x="410" y="39"/>
                  <a:pt x="409" y="38"/>
                  <a:pt x="408" y="38"/>
                </a:cubicBezTo>
                <a:cubicBezTo>
                  <a:pt x="408" y="38"/>
                  <a:pt x="408" y="38"/>
                  <a:pt x="407" y="38"/>
                </a:cubicBezTo>
                <a:cubicBezTo>
                  <a:pt x="406" y="38"/>
                  <a:pt x="405" y="37"/>
                  <a:pt x="403" y="38"/>
                </a:cubicBezTo>
                <a:cubicBezTo>
                  <a:pt x="402" y="38"/>
                  <a:pt x="401" y="38"/>
                  <a:pt x="400" y="38"/>
                </a:cubicBezTo>
                <a:cubicBezTo>
                  <a:pt x="400" y="38"/>
                  <a:pt x="400" y="39"/>
                  <a:pt x="400" y="39"/>
                </a:cubicBezTo>
                <a:cubicBezTo>
                  <a:pt x="400" y="39"/>
                  <a:pt x="400" y="40"/>
                  <a:pt x="400" y="40"/>
                </a:cubicBezTo>
                <a:cubicBezTo>
                  <a:pt x="400" y="40"/>
                  <a:pt x="400" y="40"/>
                  <a:pt x="401" y="40"/>
                </a:cubicBezTo>
                <a:cubicBezTo>
                  <a:pt x="401" y="40"/>
                  <a:pt x="401" y="40"/>
                  <a:pt x="401" y="40"/>
                </a:cubicBezTo>
                <a:cubicBezTo>
                  <a:pt x="401" y="40"/>
                  <a:pt x="401" y="40"/>
                  <a:pt x="401" y="41"/>
                </a:cubicBezTo>
                <a:cubicBezTo>
                  <a:pt x="401" y="42"/>
                  <a:pt x="400" y="42"/>
                  <a:pt x="399" y="43"/>
                </a:cubicBezTo>
                <a:cubicBezTo>
                  <a:pt x="398" y="44"/>
                  <a:pt x="395" y="46"/>
                  <a:pt x="393" y="46"/>
                </a:cubicBezTo>
                <a:cubicBezTo>
                  <a:pt x="391" y="47"/>
                  <a:pt x="389" y="48"/>
                  <a:pt x="388" y="48"/>
                </a:cubicBezTo>
                <a:cubicBezTo>
                  <a:pt x="387" y="49"/>
                  <a:pt x="386" y="49"/>
                  <a:pt x="386" y="49"/>
                </a:cubicBezTo>
                <a:cubicBezTo>
                  <a:pt x="385" y="49"/>
                  <a:pt x="384" y="49"/>
                  <a:pt x="384" y="50"/>
                </a:cubicBezTo>
                <a:cubicBezTo>
                  <a:pt x="383" y="50"/>
                  <a:pt x="383" y="50"/>
                  <a:pt x="381" y="49"/>
                </a:cubicBezTo>
                <a:cubicBezTo>
                  <a:pt x="380" y="49"/>
                  <a:pt x="382" y="49"/>
                  <a:pt x="382" y="49"/>
                </a:cubicBezTo>
                <a:cubicBezTo>
                  <a:pt x="383" y="49"/>
                  <a:pt x="380" y="48"/>
                  <a:pt x="379" y="48"/>
                </a:cubicBezTo>
                <a:cubicBezTo>
                  <a:pt x="378" y="47"/>
                  <a:pt x="379" y="47"/>
                  <a:pt x="379" y="47"/>
                </a:cubicBezTo>
                <a:cubicBezTo>
                  <a:pt x="379" y="47"/>
                  <a:pt x="382" y="42"/>
                  <a:pt x="382" y="42"/>
                </a:cubicBezTo>
                <a:cubicBezTo>
                  <a:pt x="382" y="42"/>
                  <a:pt x="382" y="42"/>
                  <a:pt x="382" y="43"/>
                </a:cubicBezTo>
                <a:cubicBezTo>
                  <a:pt x="382" y="43"/>
                  <a:pt x="382" y="43"/>
                  <a:pt x="382" y="43"/>
                </a:cubicBezTo>
                <a:cubicBezTo>
                  <a:pt x="383" y="43"/>
                  <a:pt x="384" y="40"/>
                  <a:pt x="384" y="40"/>
                </a:cubicBezTo>
                <a:cubicBezTo>
                  <a:pt x="383" y="40"/>
                  <a:pt x="383" y="37"/>
                  <a:pt x="382" y="35"/>
                </a:cubicBezTo>
                <a:cubicBezTo>
                  <a:pt x="382" y="32"/>
                  <a:pt x="378" y="35"/>
                  <a:pt x="377" y="36"/>
                </a:cubicBezTo>
                <a:cubicBezTo>
                  <a:pt x="376" y="36"/>
                  <a:pt x="376" y="36"/>
                  <a:pt x="376" y="35"/>
                </a:cubicBezTo>
                <a:cubicBezTo>
                  <a:pt x="376" y="34"/>
                  <a:pt x="377" y="34"/>
                  <a:pt x="377" y="34"/>
                </a:cubicBezTo>
                <a:cubicBezTo>
                  <a:pt x="378" y="34"/>
                  <a:pt x="378" y="33"/>
                  <a:pt x="378" y="33"/>
                </a:cubicBezTo>
                <a:cubicBezTo>
                  <a:pt x="378" y="33"/>
                  <a:pt x="378" y="33"/>
                  <a:pt x="379" y="32"/>
                </a:cubicBezTo>
                <a:cubicBezTo>
                  <a:pt x="379" y="32"/>
                  <a:pt x="379" y="32"/>
                  <a:pt x="379" y="31"/>
                </a:cubicBezTo>
                <a:cubicBezTo>
                  <a:pt x="379" y="30"/>
                  <a:pt x="379" y="29"/>
                  <a:pt x="379" y="28"/>
                </a:cubicBezTo>
                <a:cubicBezTo>
                  <a:pt x="378" y="28"/>
                  <a:pt x="379" y="28"/>
                  <a:pt x="379" y="28"/>
                </a:cubicBezTo>
                <a:cubicBezTo>
                  <a:pt x="380" y="28"/>
                  <a:pt x="379" y="27"/>
                  <a:pt x="379" y="26"/>
                </a:cubicBezTo>
                <a:cubicBezTo>
                  <a:pt x="378" y="26"/>
                  <a:pt x="378" y="26"/>
                  <a:pt x="377" y="25"/>
                </a:cubicBezTo>
                <a:cubicBezTo>
                  <a:pt x="377" y="25"/>
                  <a:pt x="375" y="25"/>
                  <a:pt x="375" y="24"/>
                </a:cubicBezTo>
                <a:cubicBezTo>
                  <a:pt x="375" y="24"/>
                  <a:pt x="374" y="24"/>
                  <a:pt x="373" y="24"/>
                </a:cubicBezTo>
                <a:cubicBezTo>
                  <a:pt x="372" y="23"/>
                  <a:pt x="372" y="23"/>
                  <a:pt x="371" y="23"/>
                </a:cubicBezTo>
                <a:cubicBezTo>
                  <a:pt x="370" y="24"/>
                  <a:pt x="371" y="25"/>
                  <a:pt x="371" y="25"/>
                </a:cubicBezTo>
                <a:cubicBezTo>
                  <a:pt x="371" y="26"/>
                  <a:pt x="370" y="26"/>
                  <a:pt x="370" y="26"/>
                </a:cubicBezTo>
                <a:cubicBezTo>
                  <a:pt x="369" y="26"/>
                  <a:pt x="369" y="27"/>
                  <a:pt x="369" y="27"/>
                </a:cubicBezTo>
                <a:cubicBezTo>
                  <a:pt x="369" y="28"/>
                  <a:pt x="369" y="28"/>
                  <a:pt x="368" y="28"/>
                </a:cubicBezTo>
                <a:cubicBezTo>
                  <a:pt x="368" y="28"/>
                  <a:pt x="368" y="28"/>
                  <a:pt x="368" y="28"/>
                </a:cubicBezTo>
                <a:cubicBezTo>
                  <a:pt x="368" y="30"/>
                  <a:pt x="368" y="29"/>
                  <a:pt x="368" y="29"/>
                </a:cubicBezTo>
                <a:cubicBezTo>
                  <a:pt x="368" y="29"/>
                  <a:pt x="368" y="28"/>
                  <a:pt x="368" y="28"/>
                </a:cubicBezTo>
                <a:cubicBezTo>
                  <a:pt x="368" y="28"/>
                  <a:pt x="368" y="27"/>
                  <a:pt x="368" y="27"/>
                </a:cubicBezTo>
                <a:cubicBezTo>
                  <a:pt x="368" y="27"/>
                  <a:pt x="367" y="27"/>
                  <a:pt x="367" y="28"/>
                </a:cubicBezTo>
                <a:cubicBezTo>
                  <a:pt x="367" y="29"/>
                  <a:pt x="367" y="28"/>
                  <a:pt x="366" y="28"/>
                </a:cubicBezTo>
                <a:cubicBezTo>
                  <a:pt x="366" y="28"/>
                  <a:pt x="366" y="28"/>
                  <a:pt x="366" y="28"/>
                </a:cubicBezTo>
                <a:cubicBezTo>
                  <a:pt x="366" y="28"/>
                  <a:pt x="366" y="28"/>
                  <a:pt x="365" y="29"/>
                </a:cubicBezTo>
                <a:cubicBezTo>
                  <a:pt x="365" y="29"/>
                  <a:pt x="365" y="29"/>
                  <a:pt x="365" y="30"/>
                </a:cubicBezTo>
                <a:cubicBezTo>
                  <a:pt x="364" y="30"/>
                  <a:pt x="364" y="32"/>
                  <a:pt x="364" y="32"/>
                </a:cubicBezTo>
                <a:cubicBezTo>
                  <a:pt x="364" y="33"/>
                  <a:pt x="364" y="34"/>
                  <a:pt x="364" y="34"/>
                </a:cubicBezTo>
                <a:cubicBezTo>
                  <a:pt x="364" y="35"/>
                  <a:pt x="364" y="35"/>
                  <a:pt x="364" y="36"/>
                </a:cubicBezTo>
                <a:cubicBezTo>
                  <a:pt x="364" y="37"/>
                  <a:pt x="364" y="37"/>
                  <a:pt x="364" y="38"/>
                </a:cubicBezTo>
                <a:cubicBezTo>
                  <a:pt x="364" y="39"/>
                  <a:pt x="365" y="39"/>
                  <a:pt x="365" y="39"/>
                </a:cubicBezTo>
                <a:cubicBezTo>
                  <a:pt x="365" y="39"/>
                  <a:pt x="365" y="40"/>
                  <a:pt x="365" y="41"/>
                </a:cubicBezTo>
                <a:cubicBezTo>
                  <a:pt x="365" y="43"/>
                  <a:pt x="364" y="45"/>
                  <a:pt x="363" y="46"/>
                </a:cubicBezTo>
                <a:cubicBezTo>
                  <a:pt x="362" y="47"/>
                  <a:pt x="362" y="47"/>
                  <a:pt x="361" y="48"/>
                </a:cubicBezTo>
                <a:cubicBezTo>
                  <a:pt x="360" y="49"/>
                  <a:pt x="359" y="48"/>
                  <a:pt x="358" y="48"/>
                </a:cubicBezTo>
                <a:cubicBezTo>
                  <a:pt x="358" y="47"/>
                  <a:pt x="357" y="44"/>
                  <a:pt x="357" y="43"/>
                </a:cubicBezTo>
                <a:cubicBezTo>
                  <a:pt x="357" y="42"/>
                  <a:pt x="357" y="41"/>
                  <a:pt x="357" y="40"/>
                </a:cubicBezTo>
                <a:cubicBezTo>
                  <a:pt x="357" y="39"/>
                  <a:pt x="357" y="38"/>
                  <a:pt x="357" y="37"/>
                </a:cubicBezTo>
                <a:cubicBezTo>
                  <a:pt x="357" y="37"/>
                  <a:pt x="357" y="35"/>
                  <a:pt x="357" y="35"/>
                </a:cubicBezTo>
                <a:cubicBezTo>
                  <a:pt x="358" y="34"/>
                  <a:pt x="358" y="33"/>
                  <a:pt x="358" y="32"/>
                </a:cubicBezTo>
                <a:cubicBezTo>
                  <a:pt x="358" y="32"/>
                  <a:pt x="359" y="31"/>
                  <a:pt x="359" y="31"/>
                </a:cubicBezTo>
                <a:cubicBezTo>
                  <a:pt x="359" y="30"/>
                  <a:pt x="359" y="29"/>
                  <a:pt x="359" y="29"/>
                </a:cubicBezTo>
                <a:cubicBezTo>
                  <a:pt x="359" y="29"/>
                  <a:pt x="359" y="29"/>
                  <a:pt x="360" y="29"/>
                </a:cubicBezTo>
                <a:cubicBezTo>
                  <a:pt x="360" y="29"/>
                  <a:pt x="361" y="27"/>
                  <a:pt x="361" y="27"/>
                </a:cubicBezTo>
                <a:cubicBezTo>
                  <a:pt x="361" y="26"/>
                  <a:pt x="360" y="26"/>
                  <a:pt x="360" y="27"/>
                </a:cubicBezTo>
                <a:cubicBezTo>
                  <a:pt x="360" y="27"/>
                  <a:pt x="360" y="27"/>
                  <a:pt x="360" y="27"/>
                </a:cubicBezTo>
                <a:cubicBezTo>
                  <a:pt x="360" y="27"/>
                  <a:pt x="360" y="28"/>
                  <a:pt x="359" y="28"/>
                </a:cubicBezTo>
                <a:cubicBezTo>
                  <a:pt x="359" y="28"/>
                  <a:pt x="359" y="28"/>
                  <a:pt x="359" y="28"/>
                </a:cubicBezTo>
                <a:cubicBezTo>
                  <a:pt x="359" y="29"/>
                  <a:pt x="359" y="29"/>
                  <a:pt x="359" y="29"/>
                </a:cubicBezTo>
                <a:cubicBezTo>
                  <a:pt x="358" y="29"/>
                  <a:pt x="358" y="29"/>
                  <a:pt x="358" y="29"/>
                </a:cubicBezTo>
                <a:cubicBezTo>
                  <a:pt x="357" y="29"/>
                  <a:pt x="357" y="30"/>
                  <a:pt x="357" y="30"/>
                </a:cubicBezTo>
                <a:cubicBezTo>
                  <a:pt x="357" y="30"/>
                  <a:pt x="357" y="30"/>
                  <a:pt x="356" y="31"/>
                </a:cubicBezTo>
                <a:cubicBezTo>
                  <a:pt x="356" y="31"/>
                  <a:pt x="356" y="31"/>
                  <a:pt x="356" y="31"/>
                </a:cubicBezTo>
                <a:cubicBezTo>
                  <a:pt x="356" y="30"/>
                  <a:pt x="357" y="29"/>
                  <a:pt x="357" y="28"/>
                </a:cubicBezTo>
                <a:cubicBezTo>
                  <a:pt x="357" y="28"/>
                  <a:pt x="357" y="28"/>
                  <a:pt x="358" y="28"/>
                </a:cubicBezTo>
                <a:cubicBezTo>
                  <a:pt x="358" y="27"/>
                  <a:pt x="359" y="26"/>
                  <a:pt x="359" y="26"/>
                </a:cubicBezTo>
                <a:cubicBezTo>
                  <a:pt x="359" y="25"/>
                  <a:pt x="360" y="25"/>
                  <a:pt x="360" y="24"/>
                </a:cubicBezTo>
                <a:cubicBezTo>
                  <a:pt x="360" y="24"/>
                  <a:pt x="360" y="24"/>
                  <a:pt x="361" y="23"/>
                </a:cubicBezTo>
                <a:cubicBezTo>
                  <a:pt x="361" y="22"/>
                  <a:pt x="361" y="23"/>
                  <a:pt x="361" y="23"/>
                </a:cubicBezTo>
                <a:cubicBezTo>
                  <a:pt x="361" y="24"/>
                  <a:pt x="361" y="24"/>
                  <a:pt x="362" y="23"/>
                </a:cubicBezTo>
                <a:cubicBezTo>
                  <a:pt x="362" y="23"/>
                  <a:pt x="362" y="23"/>
                  <a:pt x="363" y="23"/>
                </a:cubicBezTo>
                <a:cubicBezTo>
                  <a:pt x="363" y="22"/>
                  <a:pt x="363" y="23"/>
                  <a:pt x="363" y="23"/>
                </a:cubicBezTo>
                <a:cubicBezTo>
                  <a:pt x="363" y="23"/>
                  <a:pt x="363" y="23"/>
                  <a:pt x="362" y="24"/>
                </a:cubicBezTo>
                <a:cubicBezTo>
                  <a:pt x="362" y="24"/>
                  <a:pt x="363" y="24"/>
                  <a:pt x="363" y="24"/>
                </a:cubicBezTo>
                <a:cubicBezTo>
                  <a:pt x="363" y="24"/>
                  <a:pt x="363" y="23"/>
                  <a:pt x="364" y="23"/>
                </a:cubicBezTo>
                <a:cubicBezTo>
                  <a:pt x="364" y="23"/>
                  <a:pt x="364" y="23"/>
                  <a:pt x="365" y="22"/>
                </a:cubicBezTo>
                <a:cubicBezTo>
                  <a:pt x="365" y="22"/>
                  <a:pt x="365" y="22"/>
                  <a:pt x="366" y="22"/>
                </a:cubicBezTo>
                <a:cubicBezTo>
                  <a:pt x="366" y="22"/>
                  <a:pt x="367" y="22"/>
                  <a:pt x="367" y="22"/>
                </a:cubicBezTo>
                <a:cubicBezTo>
                  <a:pt x="367" y="22"/>
                  <a:pt x="368" y="22"/>
                  <a:pt x="368" y="21"/>
                </a:cubicBezTo>
                <a:cubicBezTo>
                  <a:pt x="368" y="21"/>
                  <a:pt x="369" y="21"/>
                  <a:pt x="370" y="21"/>
                </a:cubicBezTo>
                <a:cubicBezTo>
                  <a:pt x="370" y="21"/>
                  <a:pt x="371" y="22"/>
                  <a:pt x="372" y="22"/>
                </a:cubicBezTo>
                <a:cubicBezTo>
                  <a:pt x="372" y="23"/>
                  <a:pt x="372" y="23"/>
                  <a:pt x="372" y="22"/>
                </a:cubicBezTo>
                <a:cubicBezTo>
                  <a:pt x="372" y="21"/>
                  <a:pt x="372" y="22"/>
                  <a:pt x="373" y="22"/>
                </a:cubicBezTo>
                <a:cubicBezTo>
                  <a:pt x="374" y="22"/>
                  <a:pt x="375" y="22"/>
                  <a:pt x="376" y="22"/>
                </a:cubicBezTo>
                <a:cubicBezTo>
                  <a:pt x="377" y="22"/>
                  <a:pt x="376" y="22"/>
                  <a:pt x="376" y="21"/>
                </a:cubicBezTo>
                <a:cubicBezTo>
                  <a:pt x="376" y="21"/>
                  <a:pt x="375" y="21"/>
                  <a:pt x="376" y="21"/>
                </a:cubicBezTo>
                <a:cubicBezTo>
                  <a:pt x="376" y="21"/>
                  <a:pt x="375" y="21"/>
                  <a:pt x="375" y="21"/>
                </a:cubicBezTo>
                <a:cubicBezTo>
                  <a:pt x="375" y="20"/>
                  <a:pt x="375" y="20"/>
                  <a:pt x="375" y="20"/>
                </a:cubicBezTo>
                <a:cubicBezTo>
                  <a:pt x="375" y="19"/>
                  <a:pt x="375" y="19"/>
                  <a:pt x="374" y="19"/>
                </a:cubicBezTo>
                <a:cubicBezTo>
                  <a:pt x="374" y="19"/>
                  <a:pt x="374" y="19"/>
                  <a:pt x="374" y="19"/>
                </a:cubicBezTo>
                <a:cubicBezTo>
                  <a:pt x="374" y="19"/>
                  <a:pt x="373" y="19"/>
                  <a:pt x="373" y="19"/>
                </a:cubicBezTo>
                <a:cubicBezTo>
                  <a:pt x="373" y="19"/>
                  <a:pt x="372" y="18"/>
                  <a:pt x="372" y="18"/>
                </a:cubicBezTo>
                <a:cubicBezTo>
                  <a:pt x="372" y="18"/>
                  <a:pt x="371" y="18"/>
                  <a:pt x="371" y="18"/>
                </a:cubicBezTo>
                <a:cubicBezTo>
                  <a:pt x="370" y="18"/>
                  <a:pt x="371" y="18"/>
                  <a:pt x="371" y="18"/>
                </a:cubicBezTo>
                <a:cubicBezTo>
                  <a:pt x="371" y="17"/>
                  <a:pt x="371" y="17"/>
                  <a:pt x="371" y="17"/>
                </a:cubicBezTo>
                <a:cubicBezTo>
                  <a:pt x="370" y="17"/>
                  <a:pt x="364" y="18"/>
                  <a:pt x="364" y="18"/>
                </a:cubicBezTo>
                <a:cubicBezTo>
                  <a:pt x="363" y="19"/>
                  <a:pt x="362" y="19"/>
                  <a:pt x="362" y="19"/>
                </a:cubicBezTo>
                <a:cubicBezTo>
                  <a:pt x="361" y="19"/>
                  <a:pt x="361" y="18"/>
                  <a:pt x="360" y="18"/>
                </a:cubicBezTo>
                <a:cubicBezTo>
                  <a:pt x="359" y="18"/>
                  <a:pt x="359" y="18"/>
                  <a:pt x="359" y="18"/>
                </a:cubicBezTo>
                <a:cubicBezTo>
                  <a:pt x="358" y="17"/>
                  <a:pt x="357" y="16"/>
                  <a:pt x="356" y="16"/>
                </a:cubicBezTo>
                <a:cubicBezTo>
                  <a:pt x="355" y="16"/>
                  <a:pt x="355" y="16"/>
                  <a:pt x="354" y="17"/>
                </a:cubicBezTo>
                <a:cubicBezTo>
                  <a:pt x="354" y="17"/>
                  <a:pt x="354" y="17"/>
                  <a:pt x="354" y="16"/>
                </a:cubicBezTo>
                <a:cubicBezTo>
                  <a:pt x="354" y="16"/>
                  <a:pt x="354" y="16"/>
                  <a:pt x="354" y="15"/>
                </a:cubicBezTo>
                <a:cubicBezTo>
                  <a:pt x="355" y="15"/>
                  <a:pt x="356" y="13"/>
                  <a:pt x="356" y="13"/>
                </a:cubicBezTo>
                <a:cubicBezTo>
                  <a:pt x="357" y="13"/>
                  <a:pt x="356" y="13"/>
                  <a:pt x="357" y="13"/>
                </a:cubicBezTo>
                <a:cubicBezTo>
                  <a:pt x="357" y="13"/>
                  <a:pt x="358" y="13"/>
                  <a:pt x="357" y="13"/>
                </a:cubicBezTo>
                <a:cubicBezTo>
                  <a:pt x="356" y="12"/>
                  <a:pt x="354" y="13"/>
                  <a:pt x="354" y="13"/>
                </a:cubicBezTo>
                <a:cubicBezTo>
                  <a:pt x="354" y="13"/>
                  <a:pt x="353" y="14"/>
                  <a:pt x="353" y="14"/>
                </a:cubicBezTo>
                <a:cubicBezTo>
                  <a:pt x="354" y="15"/>
                  <a:pt x="354" y="15"/>
                  <a:pt x="354" y="15"/>
                </a:cubicBezTo>
                <a:cubicBezTo>
                  <a:pt x="353" y="15"/>
                  <a:pt x="353" y="14"/>
                  <a:pt x="353" y="14"/>
                </a:cubicBezTo>
                <a:cubicBezTo>
                  <a:pt x="352" y="14"/>
                  <a:pt x="345" y="18"/>
                  <a:pt x="345" y="18"/>
                </a:cubicBezTo>
                <a:cubicBezTo>
                  <a:pt x="345" y="18"/>
                  <a:pt x="344" y="18"/>
                  <a:pt x="344" y="18"/>
                </a:cubicBezTo>
                <a:cubicBezTo>
                  <a:pt x="343" y="18"/>
                  <a:pt x="342" y="17"/>
                  <a:pt x="342" y="17"/>
                </a:cubicBezTo>
                <a:cubicBezTo>
                  <a:pt x="342" y="16"/>
                  <a:pt x="343" y="15"/>
                  <a:pt x="341" y="16"/>
                </a:cubicBezTo>
                <a:cubicBezTo>
                  <a:pt x="340" y="16"/>
                  <a:pt x="338" y="18"/>
                  <a:pt x="336" y="17"/>
                </a:cubicBezTo>
                <a:cubicBezTo>
                  <a:pt x="336" y="17"/>
                  <a:pt x="335" y="17"/>
                  <a:pt x="336" y="17"/>
                </a:cubicBezTo>
                <a:cubicBezTo>
                  <a:pt x="337" y="16"/>
                  <a:pt x="341" y="13"/>
                  <a:pt x="341" y="12"/>
                </a:cubicBezTo>
                <a:cubicBezTo>
                  <a:pt x="342" y="12"/>
                  <a:pt x="343" y="11"/>
                  <a:pt x="344" y="11"/>
                </a:cubicBezTo>
                <a:cubicBezTo>
                  <a:pt x="345" y="11"/>
                  <a:pt x="348" y="10"/>
                  <a:pt x="349" y="9"/>
                </a:cubicBezTo>
                <a:cubicBezTo>
                  <a:pt x="349" y="9"/>
                  <a:pt x="347" y="9"/>
                  <a:pt x="345" y="9"/>
                </a:cubicBezTo>
                <a:cubicBezTo>
                  <a:pt x="344" y="9"/>
                  <a:pt x="343" y="9"/>
                  <a:pt x="343" y="9"/>
                </a:cubicBezTo>
                <a:cubicBezTo>
                  <a:pt x="342" y="9"/>
                  <a:pt x="342" y="9"/>
                  <a:pt x="342" y="8"/>
                </a:cubicBezTo>
                <a:cubicBezTo>
                  <a:pt x="342" y="7"/>
                  <a:pt x="340" y="8"/>
                  <a:pt x="340" y="8"/>
                </a:cubicBezTo>
                <a:cubicBezTo>
                  <a:pt x="339" y="10"/>
                  <a:pt x="338" y="8"/>
                  <a:pt x="337" y="8"/>
                </a:cubicBezTo>
                <a:cubicBezTo>
                  <a:pt x="336" y="7"/>
                  <a:pt x="336" y="7"/>
                  <a:pt x="335" y="7"/>
                </a:cubicBezTo>
                <a:cubicBezTo>
                  <a:pt x="335" y="7"/>
                  <a:pt x="335" y="7"/>
                  <a:pt x="335" y="7"/>
                </a:cubicBezTo>
                <a:cubicBezTo>
                  <a:pt x="335" y="8"/>
                  <a:pt x="335" y="8"/>
                  <a:pt x="335" y="8"/>
                </a:cubicBezTo>
                <a:cubicBezTo>
                  <a:pt x="334" y="8"/>
                  <a:pt x="334" y="8"/>
                  <a:pt x="334" y="7"/>
                </a:cubicBezTo>
                <a:cubicBezTo>
                  <a:pt x="334" y="7"/>
                  <a:pt x="334" y="6"/>
                  <a:pt x="333" y="6"/>
                </a:cubicBezTo>
                <a:cubicBezTo>
                  <a:pt x="333" y="6"/>
                  <a:pt x="333" y="6"/>
                  <a:pt x="333" y="6"/>
                </a:cubicBezTo>
                <a:cubicBezTo>
                  <a:pt x="332" y="6"/>
                  <a:pt x="330" y="5"/>
                  <a:pt x="330" y="5"/>
                </a:cubicBezTo>
                <a:cubicBezTo>
                  <a:pt x="329" y="5"/>
                  <a:pt x="329" y="6"/>
                  <a:pt x="328" y="6"/>
                </a:cubicBezTo>
                <a:cubicBezTo>
                  <a:pt x="327" y="6"/>
                  <a:pt x="325" y="5"/>
                  <a:pt x="325" y="5"/>
                </a:cubicBezTo>
                <a:cubicBezTo>
                  <a:pt x="325" y="5"/>
                  <a:pt x="325" y="5"/>
                  <a:pt x="324" y="5"/>
                </a:cubicBezTo>
                <a:cubicBezTo>
                  <a:pt x="324" y="5"/>
                  <a:pt x="324" y="5"/>
                  <a:pt x="323" y="5"/>
                </a:cubicBezTo>
                <a:cubicBezTo>
                  <a:pt x="323" y="4"/>
                  <a:pt x="322" y="3"/>
                  <a:pt x="322" y="2"/>
                </a:cubicBezTo>
                <a:cubicBezTo>
                  <a:pt x="322" y="1"/>
                  <a:pt x="321" y="1"/>
                  <a:pt x="321" y="1"/>
                </a:cubicBezTo>
                <a:cubicBezTo>
                  <a:pt x="320" y="0"/>
                  <a:pt x="321" y="1"/>
                  <a:pt x="321" y="1"/>
                </a:cubicBezTo>
                <a:cubicBezTo>
                  <a:pt x="321" y="1"/>
                  <a:pt x="321" y="2"/>
                  <a:pt x="321" y="3"/>
                </a:cubicBezTo>
                <a:cubicBezTo>
                  <a:pt x="321" y="3"/>
                  <a:pt x="320" y="3"/>
                  <a:pt x="320" y="3"/>
                </a:cubicBezTo>
                <a:cubicBezTo>
                  <a:pt x="184" y="3"/>
                  <a:pt x="184" y="3"/>
                  <a:pt x="184" y="3"/>
                </a:cubicBezTo>
                <a:cubicBezTo>
                  <a:pt x="182" y="3"/>
                  <a:pt x="182" y="3"/>
                  <a:pt x="182" y="3"/>
                </a:cubicBezTo>
                <a:cubicBezTo>
                  <a:pt x="182" y="3"/>
                  <a:pt x="183" y="3"/>
                  <a:pt x="183" y="3"/>
                </a:cubicBezTo>
                <a:cubicBezTo>
                  <a:pt x="183" y="3"/>
                  <a:pt x="184" y="3"/>
                  <a:pt x="184" y="3"/>
                </a:cubicBezTo>
                <a:cubicBezTo>
                  <a:pt x="184" y="3"/>
                  <a:pt x="184" y="4"/>
                  <a:pt x="184" y="4"/>
                </a:cubicBezTo>
                <a:cubicBezTo>
                  <a:pt x="185" y="4"/>
                  <a:pt x="185" y="5"/>
                  <a:pt x="185" y="5"/>
                </a:cubicBezTo>
                <a:cubicBezTo>
                  <a:pt x="185" y="5"/>
                  <a:pt x="185" y="5"/>
                  <a:pt x="185" y="5"/>
                </a:cubicBezTo>
                <a:cubicBezTo>
                  <a:pt x="185" y="5"/>
                  <a:pt x="186" y="5"/>
                  <a:pt x="186" y="6"/>
                </a:cubicBezTo>
                <a:cubicBezTo>
                  <a:pt x="185" y="6"/>
                  <a:pt x="185" y="6"/>
                  <a:pt x="185" y="6"/>
                </a:cubicBezTo>
                <a:cubicBezTo>
                  <a:pt x="185" y="6"/>
                  <a:pt x="185" y="7"/>
                  <a:pt x="185" y="7"/>
                </a:cubicBezTo>
                <a:cubicBezTo>
                  <a:pt x="185" y="7"/>
                  <a:pt x="185" y="7"/>
                  <a:pt x="185" y="7"/>
                </a:cubicBezTo>
                <a:cubicBezTo>
                  <a:pt x="185" y="7"/>
                  <a:pt x="186" y="7"/>
                  <a:pt x="186" y="8"/>
                </a:cubicBezTo>
                <a:cubicBezTo>
                  <a:pt x="186" y="9"/>
                  <a:pt x="186" y="9"/>
                  <a:pt x="186" y="9"/>
                </a:cubicBezTo>
                <a:cubicBezTo>
                  <a:pt x="187" y="9"/>
                  <a:pt x="187" y="9"/>
                  <a:pt x="186" y="10"/>
                </a:cubicBezTo>
                <a:cubicBezTo>
                  <a:pt x="186" y="10"/>
                  <a:pt x="186" y="10"/>
                  <a:pt x="186" y="10"/>
                </a:cubicBezTo>
                <a:cubicBezTo>
                  <a:pt x="186" y="10"/>
                  <a:pt x="186" y="10"/>
                  <a:pt x="186" y="10"/>
                </a:cubicBezTo>
                <a:cubicBezTo>
                  <a:pt x="186" y="10"/>
                  <a:pt x="186" y="11"/>
                  <a:pt x="186" y="11"/>
                </a:cubicBezTo>
                <a:cubicBezTo>
                  <a:pt x="186" y="11"/>
                  <a:pt x="186" y="11"/>
                  <a:pt x="186" y="11"/>
                </a:cubicBezTo>
                <a:cubicBezTo>
                  <a:pt x="186" y="11"/>
                  <a:pt x="186" y="11"/>
                  <a:pt x="186" y="12"/>
                </a:cubicBezTo>
                <a:cubicBezTo>
                  <a:pt x="186" y="12"/>
                  <a:pt x="186" y="12"/>
                  <a:pt x="186" y="12"/>
                </a:cubicBezTo>
                <a:cubicBezTo>
                  <a:pt x="186" y="12"/>
                  <a:pt x="186" y="12"/>
                  <a:pt x="186" y="13"/>
                </a:cubicBezTo>
                <a:cubicBezTo>
                  <a:pt x="186" y="13"/>
                  <a:pt x="186" y="13"/>
                  <a:pt x="186" y="13"/>
                </a:cubicBezTo>
                <a:cubicBezTo>
                  <a:pt x="186" y="13"/>
                  <a:pt x="185" y="15"/>
                  <a:pt x="184" y="15"/>
                </a:cubicBezTo>
                <a:cubicBezTo>
                  <a:pt x="184" y="15"/>
                  <a:pt x="183" y="15"/>
                  <a:pt x="183" y="15"/>
                </a:cubicBezTo>
                <a:cubicBezTo>
                  <a:pt x="183" y="15"/>
                  <a:pt x="183" y="15"/>
                  <a:pt x="183" y="15"/>
                </a:cubicBezTo>
                <a:cubicBezTo>
                  <a:pt x="183" y="15"/>
                  <a:pt x="183" y="14"/>
                  <a:pt x="183" y="15"/>
                </a:cubicBezTo>
                <a:cubicBezTo>
                  <a:pt x="183" y="15"/>
                  <a:pt x="183" y="15"/>
                  <a:pt x="183" y="14"/>
                </a:cubicBezTo>
                <a:cubicBezTo>
                  <a:pt x="183" y="14"/>
                  <a:pt x="183" y="14"/>
                  <a:pt x="183" y="14"/>
                </a:cubicBezTo>
                <a:cubicBezTo>
                  <a:pt x="184" y="13"/>
                  <a:pt x="184" y="13"/>
                  <a:pt x="184" y="14"/>
                </a:cubicBezTo>
                <a:cubicBezTo>
                  <a:pt x="184" y="14"/>
                  <a:pt x="184" y="14"/>
                  <a:pt x="184" y="14"/>
                </a:cubicBezTo>
                <a:cubicBezTo>
                  <a:pt x="184" y="13"/>
                  <a:pt x="185" y="13"/>
                  <a:pt x="185" y="13"/>
                </a:cubicBezTo>
                <a:cubicBezTo>
                  <a:pt x="184" y="14"/>
                  <a:pt x="184" y="14"/>
                  <a:pt x="185" y="13"/>
                </a:cubicBezTo>
                <a:cubicBezTo>
                  <a:pt x="185" y="13"/>
                  <a:pt x="185" y="12"/>
                  <a:pt x="185" y="11"/>
                </a:cubicBezTo>
                <a:cubicBezTo>
                  <a:pt x="184" y="11"/>
                  <a:pt x="185" y="11"/>
                  <a:pt x="185" y="11"/>
                </a:cubicBezTo>
                <a:cubicBezTo>
                  <a:pt x="186" y="11"/>
                  <a:pt x="185" y="11"/>
                  <a:pt x="185" y="10"/>
                </a:cubicBezTo>
                <a:cubicBezTo>
                  <a:pt x="185" y="10"/>
                  <a:pt x="185" y="10"/>
                  <a:pt x="185" y="10"/>
                </a:cubicBezTo>
                <a:cubicBezTo>
                  <a:pt x="184" y="11"/>
                  <a:pt x="184" y="11"/>
                  <a:pt x="184" y="11"/>
                </a:cubicBezTo>
                <a:cubicBezTo>
                  <a:pt x="183" y="11"/>
                  <a:pt x="183" y="12"/>
                  <a:pt x="183" y="12"/>
                </a:cubicBezTo>
                <a:cubicBezTo>
                  <a:pt x="183" y="12"/>
                  <a:pt x="182" y="13"/>
                  <a:pt x="183" y="13"/>
                </a:cubicBezTo>
                <a:cubicBezTo>
                  <a:pt x="183" y="13"/>
                  <a:pt x="184" y="13"/>
                  <a:pt x="183" y="13"/>
                </a:cubicBezTo>
                <a:cubicBezTo>
                  <a:pt x="182" y="13"/>
                  <a:pt x="182" y="13"/>
                  <a:pt x="182" y="13"/>
                </a:cubicBezTo>
                <a:cubicBezTo>
                  <a:pt x="183" y="12"/>
                  <a:pt x="183" y="12"/>
                  <a:pt x="183" y="11"/>
                </a:cubicBezTo>
                <a:cubicBezTo>
                  <a:pt x="183" y="11"/>
                  <a:pt x="183" y="11"/>
                  <a:pt x="184" y="10"/>
                </a:cubicBezTo>
                <a:cubicBezTo>
                  <a:pt x="184" y="10"/>
                  <a:pt x="184" y="10"/>
                  <a:pt x="184" y="11"/>
                </a:cubicBezTo>
                <a:cubicBezTo>
                  <a:pt x="184" y="11"/>
                  <a:pt x="184" y="11"/>
                  <a:pt x="184" y="11"/>
                </a:cubicBezTo>
                <a:cubicBezTo>
                  <a:pt x="185" y="10"/>
                  <a:pt x="185" y="10"/>
                  <a:pt x="185" y="10"/>
                </a:cubicBezTo>
                <a:cubicBezTo>
                  <a:pt x="184" y="9"/>
                  <a:pt x="184" y="9"/>
                  <a:pt x="184" y="9"/>
                </a:cubicBezTo>
                <a:cubicBezTo>
                  <a:pt x="184" y="9"/>
                  <a:pt x="184" y="8"/>
                  <a:pt x="184" y="9"/>
                </a:cubicBezTo>
                <a:cubicBezTo>
                  <a:pt x="184" y="9"/>
                  <a:pt x="184" y="10"/>
                  <a:pt x="183" y="9"/>
                </a:cubicBezTo>
                <a:cubicBezTo>
                  <a:pt x="183" y="9"/>
                  <a:pt x="182" y="8"/>
                  <a:pt x="182" y="8"/>
                </a:cubicBezTo>
                <a:cubicBezTo>
                  <a:pt x="181" y="8"/>
                  <a:pt x="178" y="8"/>
                  <a:pt x="177" y="8"/>
                </a:cubicBezTo>
                <a:cubicBezTo>
                  <a:pt x="176" y="7"/>
                  <a:pt x="174" y="6"/>
                  <a:pt x="174" y="7"/>
                </a:cubicBezTo>
                <a:cubicBezTo>
                  <a:pt x="174" y="8"/>
                  <a:pt x="174" y="10"/>
                  <a:pt x="175" y="10"/>
                </a:cubicBezTo>
                <a:cubicBezTo>
                  <a:pt x="176" y="11"/>
                  <a:pt x="176" y="12"/>
                  <a:pt x="176" y="13"/>
                </a:cubicBezTo>
                <a:cubicBezTo>
                  <a:pt x="176" y="13"/>
                  <a:pt x="177" y="15"/>
                  <a:pt x="177" y="15"/>
                </a:cubicBezTo>
                <a:cubicBezTo>
                  <a:pt x="177" y="15"/>
                  <a:pt x="177" y="16"/>
                  <a:pt x="177" y="16"/>
                </a:cubicBezTo>
                <a:cubicBezTo>
                  <a:pt x="177" y="16"/>
                  <a:pt x="177" y="16"/>
                  <a:pt x="177" y="16"/>
                </a:cubicBezTo>
                <a:cubicBezTo>
                  <a:pt x="178" y="15"/>
                  <a:pt x="177" y="15"/>
                  <a:pt x="178" y="15"/>
                </a:cubicBezTo>
                <a:cubicBezTo>
                  <a:pt x="178" y="16"/>
                  <a:pt x="179" y="16"/>
                  <a:pt x="178" y="16"/>
                </a:cubicBezTo>
                <a:cubicBezTo>
                  <a:pt x="178" y="16"/>
                  <a:pt x="178" y="16"/>
                  <a:pt x="178" y="16"/>
                </a:cubicBezTo>
                <a:cubicBezTo>
                  <a:pt x="178" y="17"/>
                  <a:pt x="178" y="17"/>
                  <a:pt x="177" y="16"/>
                </a:cubicBezTo>
                <a:cubicBezTo>
                  <a:pt x="177" y="16"/>
                  <a:pt x="177" y="16"/>
                  <a:pt x="177" y="17"/>
                </a:cubicBezTo>
                <a:cubicBezTo>
                  <a:pt x="177" y="17"/>
                  <a:pt x="178" y="17"/>
                  <a:pt x="178" y="17"/>
                </a:cubicBezTo>
                <a:cubicBezTo>
                  <a:pt x="178" y="17"/>
                  <a:pt x="179" y="17"/>
                  <a:pt x="178" y="17"/>
                </a:cubicBezTo>
                <a:cubicBezTo>
                  <a:pt x="178" y="18"/>
                  <a:pt x="178" y="18"/>
                  <a:pt x="178" y="18"/>
                </a:cubicBezTo>
                <a:cubicBezTo>
                  <a:pt x="178" y="18"/>
                  <a:pt x="179" y="18"/>
                  <a:pt x="178" y="19"/>
                </a:cubicBezTo>
                <a:cubicBezTo>
                  <a:pt x="178" y="19"/>
                  <a:pt x="178" y="20"/>
                  <a:pt x="178" y="19"/>
                </a:cubicBezTo>
                <a:cubicBezTo>
                  <a:pt x="178" y="18"/>
                  <a:pt x="178" y="18"/>
                  <a:pt x="178" y="18"/>
                </a:cubicBezTo>
                <a:cubicBezTo>
                  <a:pt x="177" y="19"/>
                  <a:pt x="178" y="19"/>
                  <a:pt x="178" y="20"/>
                </a:cubicBezTo>
                <a:cubicBezTo>
                  <a:pt x="178" y="20"/>
                  <a:pt x="178" y="20"/>
                  <a:pt x="178" y="20"/>
                </a:cubicBezTo>
                <a:cubicBezTo>
                  <a:pt x="178" y="20"/>
                  <a:pt x="181" y="21"/>
                  <a:pt x="181" y="21"/>
                </a:cubicBezTo>
                <a:cubicBezTo>
                  <a:pt x="181" y="21"/>
                  <a:pt x="182" y="21"/>
                  <a:pt x="181" y="21"/>
                </a:cubicBezTo>
                <a:cubicBezTo>
                  <a:pt x="180" y="21"/>
                  <a:pt x="179" y="21"/>
                  <a:pt x="179" y="21"/>
                </a:cubicBezTo>
                <a:cubicBezTo>
                  <a:pt x="178" y="20"/>
                  <a:pt x="178" y="20"/>
                  <a:pt x="178" y="21"/>
                </a:cubicBezTo>
                <a:cubicBezTo>
                  <a:pt x="178" y="22"/>
                  <a:pt x="178" y="22"/>
                  <a:pt x="178" y="23"/>
                </a:cubicBezTo>
                <a:cubicBezTo>
                  <a:pt x="178" y="23"/>
                  <a:pt x="178" y="23"/>
                  <a:pt x="178" y="24"/>
                </a:cubicBezTo>
                <a:cubicBezTo>
                  <a:pt x="178" y="24"/>
                  <a:pt x="178" y="24"/>
                  <a:pt x="178" y="25"/>
                </a:cubicBezTo>
                <a:cubicBezTo>
                  <a:pt x="178" y="25"/>
                  <a:pt x="178" y="25"/>
                  <a:pt x="178" y="26"/>
                </a:cubicBezTo>
                <a:cubicBezTo>
                  <a:pt x="178" y="27"/>
                  <a:pt x="178" y="27"/>
                  <a:pt x="178" y="28"/>
                </a:cubicBezTo>
                <a:cubicBezTo>
                  <a:pt x="178" y="28"/>
                  <a:pt x="177" y="30"/>
                  <a:pt x="177" y="30"/>
                </a:cubicBezTo>
                <a:cubicBezTo>
                  <a:pt x="178" y="31"/>
                  <a:pt x="177" y="35"/>
                  <a:pt x="177" y="35"/>
                </a:cubicBezTo>
                <a:cubicBezTo>
                  <a:pt x="177" y="36"/>
                  <a:pt x="177" y="37"/>
                  <a:pt x="177" y="37"/>
                </a:cubicBezTo>
                <a:cubicBezTo>
                  <a:pt x="176" y="37"/>
                  <a:pt x="176" y="38"/>
                  <a:pt x="177" y="38"/>
                </a:cubicBezTo>
                <a:cubicBezTo>
                  <a:pt x="177" y="37"/>
                  <a:pt x="177" y="38"/>
                  <a:pt x="177" y="38"/>
                </a:cubicBezTo>
                <a:cubicBezTo>
                  <a:pt x="177" y="38"/>
                  <a:pt x="176" y="39"/>
                  <a:pt x="176" y="39"/>
                </a:cubicBezTo>
                <a:cubicBezTo>
                  <a:pt x="176" y="40"/>
                  <a:pt x="175" y="41"/>
                  <a:pt x="175" y="41"/>
                </a:cubicBezTo>
                <a:cubicBezTo>
                  <a:pt x="176" y="42"/>
                  <a:pt x="176" y="42"/>
                  <a:pt x="176" y="43"/>
                </a:cubicBezTo>
                <a:cubicBezTo>
                  <a:pt x="176" y="43"/>
                  <a:pt x="176" y="45"/>
                  <a:pt x="177" y="46"/>
                </a:cubicBezTo>
                <a:cubicBezTo>
                  <a:pt x="177" y="46"/>
                  <a:pt x="177" y="46"/>
                  <a:pt x="177" y="47"/>
                </a:cubicBezTo>
                <a:cubicBezTo>
                  <a:pt x="177" y="47"/>
                  <a:pt x="177" y="51"/>
                  <a:pt x="177" y="52"/>
                </a:cubicBezTo>
                <a:cubicBezTo>
                  <a:pt x="177" y="52"/>
                  <a:pt x="177" y="53"/>
                  <a:pt x="177" y="53"/>
                </a:cubicBezTo>
                <a:cubicBezTo>
                  <a:pt x="177" y="53"/>
                  <a:pt x="178" y="53"/>
                  <a:pt x="177" y="53"/>
                </a:cubicBezTo>
                <a:cubicBezTo>
                  <a:pt x="177" y="54"/>
                  <a:pt x="177" y="54"/>
                  <a:pt x="177" y="54"/>
                </a:cubicBezTo>
                <a:cubicBezTo>
                  <a:pt x="176" y="54"/>
                  <a:pt x="176" y="55"/>
                  <a:pt x="176" y="55"/>
                </a:cubicBezTo>
                <a:cubicBezTo>
                  <a:pt x="176" y="56"/>
                  <a:pt x="178" y="58"/>
                  <a:pt x="178" y="58"/>
                </a:cubicBezTo>
                <a:cubicBezTo>
                  <a:pt x="178" y="58"/>
                  <a:pt x="179" y="60"/>
                  <a:pt x="179" y="61"/>
                </a:cubicBezTo>
                <a:cubicBezTo>
                  <a:pt x="179" y="61"/>
                  <a:pt x="179" y="62"/>
                  <a:pt x="179" y="62"/>
                </a:cubicBezTo>
                <a:cubicBezTo>
                  <a:pt x="179" y="63"/>
                  <a:pt x="179" y="63"/>
                  <a:pt x="179" y="63"/>
                </a:cubicBezTo>
                <a:cubicBezTo>
                  <a:pt x="179" y="64"/>
                  <a:pt x="180" y="64"/>
                  <a:pt x="180" y="65"/>
                </a:cubicBezTo>
                <a:cubicBezTo>
                  <a:pt x="180" y="65"/>
                  <a:pt x="183" y="69"/>
                  <a:pt x="183" y="69"/>
                </a:cubicBezTo>
                <a:cubicBezTo>
                  <a:pt x="183" y="69"/>
                  <a:pt x="183" y="69"/>
                  <a:pt x="183" y="69"/>
                </a:cubicBezTo>
                <a:cubicBezTo>
                  <a:pt x="184" y="69"/>
                  <a:pt x="184" y="69"/>
                  <a:pt x="184" y="69"/>
                </a:cubicBezTo>
                <a:cubicBezTo>
                  <a:pt x="184" y="70"/>
                  <a:pt x="184" y="70"/>
                  <a:pt x="185" y="70"/>
                </a:cubicBezTo>
                <a:cubicBezTo>
                  <a:pt x="185" y="70"/>
                  <a:pt x="186" y="71"/>
                  <a:pt x="185" y="70"/>
                </a:cubicBezTo>
                <a:cubicBezTo>
                  <a:pt x="185" y="70"/>
                  <a:pt x="186" y="71"/>
                  <a:pt x="185" y="70"/>
                </a:cubicBezTo>
                <a:cubicBezTo>
                  <a:pt x="185" y="69"/>
                  <a:pt x="186" y="69"/>
                  <a:pt x="185" y="69"/>
                </a:cubicBezTo>
                <a:cubicBezTo>
                  <a:pt x="185" y="69"/>
                  <a:pt x="186" y="69"/>
                  <a:pt x="186" y="69"/>
                </a:cubicBezTo>
                <a:cubicBezTo>
                  <a:pt x="186" y="68"/>
                  <a:pt x="186" y="69"/>
                  <a:pt x="186" y="69"/>
                </a:cubicBezTo>
                <a:cubicBezTo>
                  <a:pt x="187" y="69"/>
                  <a:pt x="187" y="69"/>
                  <a:pt x="187" y="69"/>
                </a:cubicBezTo>
                <a:cubicBezTo>
                  <a:pt x="188" y="68"/>
                  <a:pt x="188" y="68"/>
                  <a:pt x="188" y="69"/>
                </a:cubicBezTo>
                <a:cubicBezTo>
                  <a:pt x="188" y="69"/>
                  <a:pt x="189" y="69"/>
                  <a:pt x="189" y="69"/>
                </a:cubicBezTo>
                <a:cubicBezTo>
                  <a:pt x="189" y="69"/>
                  <a:pt x="190" y="69"/>
                  <a:pt x="189" y="69"/>
                </a:cubicBezTo>
                <a:cubicBezTo>
                  <a:pt x="188" y="69"/>
                  <a:pt x="188" y="69"/>
                  <a:pt x="188" y="69"/>
                </a:cubicBezTo>
                <a:cubicBezTo>
                  <a:pt x="187" y="69"/>
                  <a:pt x="187" y="69"/>
                  <a:pt x="187" y="69"/>
                </a:cubicBezTo>
                <a:cubicBezTo>
                  <a:pt x="186" y="69"/>
                  <a:pt x="186" y="69"/>
                  <a:pt x="186" y="70"/>
                </a:cubicBezTo>
                <a:cubicBezTo>
                  <a:pt x="186" y="70"/>
                  <a:pt x="186" y="70"/>
                  <a:pt x="187" y="71"/>
                </a:cubicBezTo>
                <a:cubicBezTo>
                  <a:pt x="187" y="72"/>
                  <a:pt x="188" y="73"/>
                  <a:pt x="187" y="72"/>
                </a:cubicBezTo>
                <a:cubicBezTo>
                  <a:pt x="187" y="72"/>
                  <a:pt x="186" y="72"/>
                  <a:pt x="186" y="71"/>
                </a:cubicBezTo>
                <a:cubicBezTo>
                  <a:pt x="186" y="71"/>
                  <a:pt x="186" y="71"/>
                  <a:pt x="186" y="71"/>
                </a:cubicBezTo>
                <a:cubicBezTo>
                  <a:pt x="185" y="71"/>
                  <a:pt x="185" y="71"/>
                  <a:pt x="185" y="71"/>
                </a:cubicBezTo>
                <a:cubicBezTo>
                  <a:pt x="185" y="72"/>
                  <a:pt x="185" y="72"/>
                  <a:pt x="185" y="73"/>
                </a:cubicBezTo>
                <a:cubicBezTo>
                  <a:pt x="186" y="73"/>
                  <a:pt x="186" y="73"/>
                  <a:pt x="186" y="74"/>
                </a:cubicBezTo>
                <a:cubicBezTo>
                  <a:pt x="186" y="74"/>
                  <a:pt x="186" y="74"/>
                  <a:pt x="186" y="74"/>
                </a:cubicBezTo>
                <a:cubicBezTo>
                  <a:pt x="187" y="75"/>
                  <a:pt x="188" y="75"/>
                  <a:pt x="188" y="75"/>
                </a:cubicBezTo>
                <a:cubicBezTo>
                  <a:pt x="188" y="75"/>
                  <a:pt x="188" y="75"/>
                  <a:pt x="189" y="76"/>
                </a:cubicBezTo>
                <a:cubicBezTo>
                  <a:pt x="189" y="77"/>
                  <a:pt x="189" y="77"/>
                  <a:pt x="188" y="77"/>
                </a:cubicBezTo>
                <a:cubicBezTo>
                  <a:pt x="188" y="77"/>
                  <a:pt x="188" y="77"/>
                  <a:pt x="188" y="78"/>
                </a:cubicBezTo>
                <a:cubicBezTo>
                  <a:pt x="188" y="78"/>
                  <a:pt x="188" y="79"/>
                  <a:pt x="188" y="79"/>
                </a:cubicBezTo>
                <a:cubicBezTo>
                  <a:pt x="189" y="80"/>
                  <a:pt x="192" y="83"/>
                  <a:pt x="193" y="84"/>
                </a:cubicBezTo>
                <a:cubicBezTo>
                  <a:pt x="193" y="85"/>
                  <a:pt x="193" y="85"/>
                  <a:pt x="193" y="85"/>
                </a:cubicBezTo>
                <a:cubicBezTo>
                  <a:pt x="193" y="85"/>
                  <a:pt x="194" y="85"/>
                  <a:pt x="194" y="86"/>
                </a:cubicBezTo>
                <a:cubicBezTo>
                  <a:pt x="194" y="86"/>
                  <a:pt x="195" y="86"/>
                  <a:pt x="195" y="86"/>
                </a:cubicBezTo>
                <a:cubicBezTo>
                  <a:pt x="194" y="87"/>
                  <a:pt x="195" y="87"/>
                  <a:pt x="195" y="87"/>
                </a:cubicBezTo>
                <a:cubicBezTo>
                  <a:pt x="195" y="88"/>
                  <a:pt x="195" y="88"/>
                  <a:pt x="195" y="88"/>
                </a:cubicBezTo>
                <a:cubicBezTo>
                  <a:pt x="195" y="88"/>
                  <a:pt x="194" y="89"/>
                  <a:pt x="195" y="89"/>
                </a:cubicBezTo>
                <a:cubicBezTo>
                  <a:pt x="196" y="89"/>
                  <a:pt x="198" y="90"/>
                  <a:pt x="199" y="90"/>
                </a:cubicBezTo>
                <a:cubicBezTo>
                  <a:pt x="200" y="90"/>
                  <a:pt x="200" y="90"/>
                  <a:pt x="201" y="90"/>
                </a:cubicBezTo>
                <a:cubicBezTo>
                  <a:pt x="201" y="91"/>
                  <a:pt x="203" y="92"/>
                  <a:pt x="204" y="92"/>
                </a:cubicBezTo>
                <a:cubicBezTo>
                  <a:pt x="204" y="92"/>
                  <a:pt x="205" y="92"/>
                  <a:pt x="205" y="92"/>
                </a:cubicBezTo>
                <a:cubicBezTo>
                  <a:pt x="205" y="93"/>
                  <a:pt x="205" y="93"/>
                  <a:pt x="206" y="93"/>
                </a:cubicBezTo>
                <a:cubicBezTo>
                  <a:pt x="207" y="93"/>
                  <a:pt x="207" y="93"/>
                  <a:pt x="207" y="94"/>
                </a:cubicBezTo>
                <a:cubicBezTo>
                  <a:pt x="208" y="94"/>
                  <a:pt x="209" y="95"/>
                  <a:pt x="209" y="95"/>
                </a:cubicBezTo>
                <a:cubicBezTo>
                  <a:pt x="209" y="95"/>
                  <a:pt x="210" y="96"/>
                  <a:pt x="211" y="97"/>
                </a:cubicBezTo>
                <a:cubicBezTo>
                  <a:pt x="211" y="98"/>
                  <a:pt x="212" y="99"/>
                  <a:pt x="212" y="100"/>
                </a:cubicBezTo>
                <a:cubicBezTo>
                  <a:pt x="224" y="99"/>
                  <a:pt x="224" y="99"/>
                  <a:pt x="224" y="99"/>
                </a:cubicBezTo>
                <a:cubicBezTo>
                  <a:pt x="223" y="100"/>
                  <a:pt x="223" y="100"/>
                  <a:pt x="223" y="100"/>
                </a:cubicBezTo>
                <a:cubicBezTo>
                  <a:pt x="240" y="106"/>
                  <a:pt x="240" y="106"/>
                  <a:pt x="240" y="106"/>
                </a:cubicBezTo>
                <a:cubicBezTo>
                  <a:pt x="240" y="106"/>
                  <a:pt x="241" y="106"/>
                  <a:pt x="241" y="106"/>
                </a:cubicBezTo>
                <a:cubicBezTo>
                  <a:pt x="241" y="106"/>
                  <a:pt x="243" y="107"/>
                  <a:pt x="243" y="107"/>
                </a:cubicBezTo>
                <a:cubicBezTo>
                  <a:pt x="244" y="107"/>
                  <a:pt x="255" y="107"/>
                  <a:pt x="255" y="107"/>
                </a:cubicBezTo>
                <a:cubicBezTo>
                  <a:pt x="255" y="107"/>
                  <a:pt x="256" y="106"/>
                  <a:pt x="256" y="105"/>
                </a:cubicBezTo>
                <a:cubicBezTo>
                  <a:pt x="256" y="104"/>
                  <a:pt x="256" y="104"/>
                  <a:pt x="256" y="104"/>
                </a:cubicBezTo>
                <a:cubicBezTo>
                  <a:pt x="257" y="104"/>
                  <a:pt x="264" y="104"/>
                  <a:pt x="264" y="104"/>
                </a:cubicBezTo>
                <a:cubicBezTo>
                  <a:pt x="264" y="104"/>
                  <a:pt x="264" y="104"/>
                  <a:pt x="265" y="105"/>
                </a:cubicBezTo>
                <a:cubicBezTo>
                  <a:pt x="265" y="105"/>
                  <a:pt x="266" y="106"/>
                  <a:pt x="266" y="106"/>
                </a:cubicBezTo>
                <a:cubicBezTo>
                  <a:pt x="267" y="107"/>
                  <a:pt x="268" y="107"/>
                  <a:pt x="268" y="107"/>
                </a:cubicBezTo>
                <a:cubicBezTo>
                  <a:pt x="268" y="108"/>
                  <a:pt x="270" y="109"/>
                  <a:pt x="271" y="110"/>
                </a:cubicBezTo>
                <a:cubicBezTo>
                  <a:pt x="272" y="110"/>
                  <a:pt x="272" y="111"/>
                  <a:pt x="272" y="111"/>
                </a:cubicBezTo>
                <a:cubicBezTo>
                  <a:pt x="273" y="112"/>
                  <a:pt x="273" y="113"/>
                  <a:pt x="273" y="114"/>
                </a:cubicBezTo>
                <a:cubicBezTo>
                  <a:pt x="273" y="114"/>
                  <a:pt x="273" y="115"/>
                  <a:pt x="274" y="115"/>
                </a:cubicBezTo>
                <a:cubicBezTo>
                  <a:pt x="274" y="116"/>
                  <a:pt x="275" y="117"/>
                  <a:pt x="277" y="118"/>
                </a:cubicBezTo>
                <a:cubicBezTo>
                  <a:pt x="278" y="118"/>
                  <a:pt x="280" y="119"/>
                  <a:pt x="281" y="119"/>
                </a:cubicBezTo>
                <a:cubicBezTo>
                  <a:pt x="281" y="119"/>
                  <a:pt x="282" y="119"/>
                  <a:pt x="282" y="118"/>
                </a:cubicBezTo>
                <a:cubicBezTo>
                  <a:pt x="282" y="118"/>
                  <a:pt x="282" y="117"/>
                  <a:pt x="283" y="117"/>
                </a:cubicBezTo>
                <a:cubicBezTo>
                  <a:pt x="283" y="116"/>
                  <a:pt x="283" y="115"/>
                  <a:pt x="284" y="115"/>
                </a:cubicBezTo>
                <a:cubicBezTo>
                  <a:pt x="285" y="115"/>
                  <a:pt x="285" y="115"/>
                  <a:pt x="285" y="115"/>
                </a:cubicBezTo>
                <a:cubicBezTo>
                  <a:pt x="285" y="115"/>
                  <a:pt x="285" y="115"/>
                  <a:pt x="285" y="115"/>
                </a:cubicBezTo>
                <a:cubicBezTo>
                  <a:pt x="286" y="115"/>
                  <a:pt x="287" y="115"/>
                  <a:pt x="287" y="115"/>
                </a:cubicBezTo>
                <a:cubicBezTo>
                  <a:pt x="288" y="115"/>
                  <a:pt x="289" y="115"/>
                  <a:pt x="289" y="115"/>
                </a:cubicBezTo>
                <a:cubicBezTo>
                  <a:pt x="289" y="115"/>
                  <a:pt x="289" y="115"/>
                  <a:pt x="290" y="115"/>
                </a:cubicBezTo>
                <a:cubicBezTo>
                  <a:pt x="290" y="116"/>
                  <a:pt x="292" y="118"/>
                  <a:pt x="293" y="118"/>
                </a:cubicBezTo>
                <a:cubicBezTo>
                  <a:pt x="293" y="118"/>
                  <a:pt x="294" y="121"/>
                  <a:pt x="295" y="121"/>
                </a:cubicBezTo>
                <a:cubicBezTo>
                  <a:pt x="295" y="122"/>
                  <a:pt x="297" y="125"/>
                  <a:pt x="297" y="125"/>
                </a:cubicBezTo>
                <a:cubicBezTo>
                  <a:pt x="297" y="126"/>
                  <a:pt x="298" y="126"/>
                  <a:pt x="298" y="126"/>
                </a:cubicBezTo>
                <a:cubicBezTo>
                  <a:pt x="298" y="127"/>
                  <a:pt x="299" y="127"/>
                  <a:pt x="299" y="128"/>
                </a:cubicBezTo>
                <a:cubicBezTo>
                  <a:pt x="299" y="128"/>
                  <a:pt x="299" y="128"/>
                  <a:pt x="299" y="129"/>
                </a:cubicBezTo>
                <a:cubicBezTo>
                  <a:pt x="299" y="129"/>
                  <a:pt x="301" y="133"/>
                  <a:pt x="301" y="133"/>
                </a:cubicBezTo>
                <a:cubicBezTo>
                  <a:pt x="301" y="133"/>
                  <a:pt x="301" y="133"/>
                  <a:pt x="301" y="133"/>
                </a:cubicBezTo>
                <a:cubicBezTo>
                  <a:pt x="302" y="133"/>
                  <a:pt x="302" y="133"/>
                  <a:pt x="303" y="134"/>
                </a:cubicBezTo>
                <a:cubicBezTo>
                  <a:pt x="303" y="134"/>
                  <a:pt x="305" y="135"/>
                  <a:pt x="306" y="135"/>
                </a:cubicBezTo>
                <a:cubicBezTo>
                  <a:pt x="306" y="135"/>
                  <a:pt x="306" y="135"/>
                  <a:pt x="306" y="135"/>
                </a:cubicBezTo>
                <a:cubicBezTo>
                  <a:pt x="307" y="135"/>
                  <a:pt x="308" y="135"/>
                  <a:pt x="308" y="135"/>
                </a:cubicBezTo>
                <a:cubicBezTo>
                  <a:pt x="308" y="135"/>
                  <a:pt x="309" y="136"/>
                  <a:pt x="310" y="136"/>
                </a:cubicBezTo>
                <a:cubicBezTo>
                  <a:pt x="310" y="136"/>
                  <a:pt x="311" y="136"/>
                  <a:pt x="311" y="136"/>
                </a:cubicBezTo>
                <a:close/>
                <a:moveTo>
                  <a:pt x="205" y="98"/>
                </a:moveTo>
                <a:cubicBezTo>
                  <a:pt x="205" y="98"/>
                  <a:pt x="206" y="99"/>
                  <a:pt x="206" y="98"/>
                </a:cubicBezTo>
                <a:cubicBezTo>
                  <a:pt x="206" y="98"/>
                  <a:pt x="205" y="98"/>
                  <a:pt x="205" y="98"/>
                </a:cubicBezTo>
                <a:close/>
                <a:moveTo>
                  <a:pt x="206" y="96"/>
                </a:moveTo>
                <a:cubicBezTo>
                  <a:pt x="206" y="95"/>
                  <a:pt x="205" y="95"/>
                  <a:pt x="205" y="95"/>
                </a:cubicBezTo>
                <a:cubicBezTo>
                  <a:pt x="205" y="95"/>
                  <a:pt x="206" y="96"/>
                  <a:pt x="206" y="96"/>
                </a:cubicBezTo>
                <a:close/>
                <a:moveTo>
                  <a:pt x="197" y="92"/>
                </a:moveTo>
                <a:cubicBezTo>
                  <a:pt x="197" y="92"/>
                  <a:pt x="197" y="93"/>
                  <a:pt x="197" y="92"/>
                </a:cubicBezTo>
                <a:cubicBezTo>
                  <a:pt x="198" y="92"/>
                  <a:pt x="197" y="92"/>
                  <a:pt x="197" y="92"/>
                </a:cubicBezTo>
                <a:close/>
                <a:moveTo>
                  <a:pt x="200" y="92"/>
                </a:moveTo>
                <a:cubicBezTo>
                  <a:pt x="201" y="92"/>
                  <a:pt x="199" y="92"/>
                  <a:pt x="198" y="92"/>
                </a:cubicBezTo>
                <a:cubicBezTo>
                  <a:pt x="198" y="92"/>
                  <a:pt x="199" y="92"/>
                  <a:pt x="200" y="92"/>
                </a:cubicBezTo>
                <a:close/>
                <a:moveTo>
                  <a:pt x="182" y="6"/>
                </a:moveTo>
                <a:cubicBezTo>
                  <a:pt x="182" y="6"/>
                  <a:pt x="182" y="6"/>
                  <a:pt x="182" y="6"/>
                </a:cubicBezTo>
                <a:cubicBezTo>
                  <a:pt x="183" y="7"/>
                  <a:pt x="183" y="7"/>
                  <a:pt x="183" y="6"/>
                </a:cubicBezTo>
                <a:cubicBezTo>
                  <a:pt x="182" y="6"/>
                  <a:pt x="183" y="6"/>
                  <a:pt x="182" y="6"/>
                </a:cubicBezTo>
                <a:close/>
                <a:moveTo>
                  <a:pt x="184" y="5"/>
                </a:moveTo>
                <a:cubicBezTo>
                  <a:pt x="184" y="5"/>
                  <a:pt x="182" y="5"/>
                  <a:pt x="183" y="5"/>
                </a:cubicBezTo>
                <a:cubicBezTo>
                  <a:pt x="183" y="6"/>
                  <a:pt x="184" y="6"/>
                  <a:pt x="184" y="5"/>
                </a:cubicBezTo>
                <a:cubicBezTo>
                  <a:pt x="184" y="5"/>
                  <a:pt x="184" y="5"/>
                  <a:pt x="184" y="5"/>
                </a:cubicBezTo>
                <a:close/>
                <a:moveTo>
                  <a:pt x="185" y="8"/>
                </a:moveTo>
                <a:cubicBezTo>
                  <a:pt x="185" y="7"/>
                  <a:pt x="185" y="7"/>
                  <a:pt x="185" y="7"/>
                </a:cubicBezTo>
                <a:cubicBezTo>
                  <a:pt x="185" y="7"/>
                  <a:pt x="184" y="8"/>
                  <a:pt x="184" y="8"/>
                </a:cubicBezTo>
                <a:cubicBezTo>
                  <a:pt x="185" y="9"/>
                  <a:pt x="185" y="9"/>
                  <a:pt x="185" y="9"/>
                </a:cubicBezTo>
                <a:cubicBezTo>
                  <a:pt x="185" y="9"/>
                  <a:pt x="186" y="10"/>
                  <a:pt x="186" y="9"/>
                </a:cubicBezTo>
                <a:cubicBezTo>
                  <a:pt x="185" y="9"/>
                  <a:pt x="185" y="9"/>
                  <a:pt x="185" y="8"/>
                </a:cubicBezTo>
                <a:cubicBezTo>
                  <a:pt x="185" y="8"/>
                  <a:pt x="184" y="8"/>
                  <a:pt x="185" y="8"/>
                </a:cubicBezTo>
                <a:close/>
                <a:moveTo>
                  <a:pt x="24" y="168"/>
                </a:moveTo>
                <a:cubicBezTo>
                  <a:pt x="24" y="167"/>
                  <a:pt x="23" y="166"/>
                  <a:pt x="22" y="166"/>
                </a:cubicBezTo>
                <a:cubicBezTo>
                  <a:pt x="21" y="166"/>
                  <a:pt x="20" y="165"/>
                  <a:pt x="20" y="166"/>
                </a:cubicBezTo>
                <a:cubicBezTo>
                  <a:pt x="20" y="167"/>
                  <a:pt x="20" y="167"/>
                  <a:pt x="20" y="167"/>
                </a:cubicBezTo>
                <a:cubicBezTo>
                  <a:pt x="19" y="168"/>
                  <a:pt x="19" y="168"/>
                  <a:pt x="19" y="168"/>
                </a:cubicBezTo>
                <a:cubicBezTo>
                  <a:pt x="20" y="169"/>
                  <a:pt x="20" y="170"/>
                  <a:pt x="20" y="170"/>
                </a:cubicBezTo>
                <a:cubicBezTo>
                  <a:pt x="20" y="171"/>
                  <a:pt x="20" y="172"/>
                  <a:pt x="21" y="172"/>
                </a:cubicBezTo>
                <a:cubicBezTo>
                  <a:pt x="21" y="172"/>
                  <a:pt x="21" y="172"/>
                  <a:pt x="21" y="172"/>
                </a:cubicBezTo>
                <a:cubicBezTo>
                  <a:pt x="22" y="172"/>
                  <a:pt x="24" y="170"/>
                  <a:pt x="25" y="170"/>
                </a:cubicBezTo>
                <a:cubicBezTo>
                  <a:pt x="25" y="169"/>
                  <a:pt x="25" y="169"/>
                  <a:pt x="25" y="169"/>
                </a:cubicBezTo>
                <a:cubicBezTo>
                  <a:pt x="25" y="168"/>
                  <a:pt x="24" y="169"/>
                  <a:pt x="24" y="168"/>
                </a:cubicBezTo>
                <a:close/>
                <a:moveTo>
                  <a:pt x="16" y="164"/>
                </a:moveTo>
                <a:cubicBezTo>
                  <a:pt x="16" y="164"/>
                  <a:pt x="17" y="164"/>
                  <a:pt x="17" y="164"/>
                </a:cubicBezTo>
                <a:cubicBezTo>
                  <a:pt x="17" y="164"/>
                  <a:pt x="16" y="164"/>
                  <a:pt x="16" y="164"/>
                </a:cubicBezTo>
                <a:close/>
                <a:moveTo>
                  <a:pt x="19" y="163"/>
                </a:moveTo>
                <a:cubicBezTo>
                  <a:pt x="19" y="162"/>
                  <a:pt x="19" y="162"/>
                  <a:pt x="18" y="162"/>
                </a:cubicBezTo>
                <a:cubicBezTo>
                  <a:pt x="17" y="162"/>
                  <a:pt x="17" y="162"/>
                  <a:pt x="17" y="162"/>
                </a:cubicBezTo>
                <a:cubicBezTo>
                  <a:pt x="17" y="161"/>
                  <a:pt x="16" y="161"/>
                  <a:pt x="16" y="162"/>
                </a:cubicBezTo>
                <a:cubicBezTo>
                  <a:pt x="16" y="162"/>
                  <a:pt x="16" y="162"/>
                  <a:pt x="16" y="162"/>
                </a:cubicBezTo>
                <a:cubicBezTo>
                  <a:pt x="17" y="163"/>
                  <a:pt x="17" y="163"/>
                  <a:pt x="17" y="163"/>
                </a:cubicBezTo>
                <a:cubicBezTo>
                  <a:pt x="17" y="163"/>
                  <a:pt x="17" y="164"/>
                  <a:pt x="18" y="163"/>
                </a:cubicBezTo>
                <a:cubicBezTo>
                  <a:pt x="19" y="163"/>
                  <a:pt x="20" y="163"/>
                  <a:pt x="19" y="163"/>
                </a:cubicBezTo>
                <a:close/>
                <a:moveTo>
                  <a:pt x="15" y="162"/>
                </a:moveTo>
                <a:cubicBezTo>
                  <a:pt x="14" y="162"/>
                  <a:pt x="14" y="162"/>
                  <a:pt x="14" y="162"/>
                </a:cubicBezTo>
                <a:cubicBezTo>
                  <a:pt x="15" y="163"/>
                  <a:pt x="15" y="163"/>
                  <a:pt x="15" y="163"/>
                </a:cubicBezTo>
                <a:cubicBezTo>
                  <a:pt x="15" y="163"/>
                  <a:pt x="16" y="163"/>
                  <a:pt x="15" y="162"/>
                </a:cubicBezTo>
                <a:cubicBezTo>
                  <a:pt x="15" y="162"/>
                  <a:pt x="15" y="162"/>
                  <a:pt x="15" y="162"/>
                </a:cubicBezTo>
                <a:close/>
                <a:moveTo>
                  <a:pt x="16" y="161"/>
                </a:moveTo>
                <a:cubicBezTo>
                  <a:pt x="14" y="161"/>
                  <a:pt x="14" y="160"/>
                  <a:pt x="14" y="160"/>
                </a:cubicBezTo>
                <a:cubicBezTo>
                  <a:pt x="13" y="160"/>
                  <a:pt x="13" y="160"/>
                  <a:pt x="13" y="161"/>
                </a:cubicBezTo>
                <a:cubicBezTo>
                  <a:pt x="13" y="161"/>
                  <a:pt x="13" y="161"/>
                  <a:pt x="14" y="161"/>
                </a:cubicBezTo>
                <a:cubicBezTo>
                  <a:pt x="14" y="161"/>
                  <a:pt x="14" y="161"/>
                  <a:pt x="15" y="161"/>
                </a:cubicBezTo>
                <a:cubicBezTo>
                  <a:pt x="15" y="161"/>
                  <a:pt x="17" y="161"/>
                  <a:pt x="16" y="161"/>
                </a:cubicBezTo>
                <a:close/>
                <a:moveTo>
                  <a:pt x="10" y="158"/>
                </a:moveTo>
                <a:cubicBezTo>
                  <a:pt x="10" y="158"/>
                  <a:pt x="9" y="158"/>
                  <a:pt x="9" y="158"/>
                </a:cubicBezTo>
                <a:cubicBezTo>
                  <a:pt x="9" y="159"/>
                  <a:pt x="9" y="158"/>
                  <a:pt x="9" y="158"/>
                </a:cubicBezTo>
                <a:cubicBezTo>
                  <a:pt x="8" y="159"/>
                  <a:pt x="8" y="158"/>
                  <a:pt x="8" y="159"/>
                </a:cubicBezTo>
                <a:cubicBezTo>
                  <a:pt x="9" y="159"/>
                  <a:pt x="9" y="160"/>
                  <a:pt x="9" y="160"/>
                </a:cubicBezTo>
                <a:cubicBezTo>
                  <a:pt x="10" y="160"/>
                  <a:pt x="10" y="160"/>
                  <a:pt x="10" y="160"/>
                </a:cubicBezTo>
                <a:cubicBezTo>
                  <a:pt x="10" y="160"/>
                  <a:pt x="10" y="160"/>
                  <a:pt x="10" y="160"/>
                </a:cubicBezTo>
                <a:cubicBezTo>
                  <a:pt x="10" y="160"/>
                  <a:pt x="10" y="160"/>
                  <a:pt x="11" y="160"/>
                </a:cubicBezTo>
                <a:cubicBezTo>
                  <a:pt x="11" y="160"/>
                  <a:pt x="11" y="160"/>
                  <a:pt x="11" y="159"/>
                </a:cubicBezTo>
                <a:cubicBezTo>
                  <a:pt x="10" y="159"/>
                  <a:pt x="10" y="158"/>
                  <a:pt x="10" y="158"/>
                </a:cubicBezTo>
                <a:close/>
                <a:moveTo>
                  <a:pt x="2" y="155"/>
                </a:moveTo>
                <a:cubicBezTo>
                  <a:pt x="2" y="155"/>
                  <a:pt x="1" y="155"/>
                  <a:pt x="1" y="156"/>
                </a:cubicBezTo>
                <a:cubicBezTo>
                  <a:pt x="1" y="156"/>
                  <a:pt x="0" y="156"/>
                  <a:pt x="1" y="157"/>
                </a:cubicBezTo>
                <a:cubicBezTo>
                  <a:pt x="2" y="157"/>
                  <a:pt x="2" y="157"/>
                  <a:pt x="2" y="157"/>
                </a:cubicBezTo>
                <a:cubicBezTo>
                  <a:pt x="2" y="157"/>
                  <a:pt x="3" y="157"/>
                  <a:pt x="3" y="156"/>
                </a:cubicBezTo>
                <a:cubicBezTo>
                  <a:pt x="3" y="155"/>
                  <a:pt x="3" y="155"/>
                  <a:pt x="2" y="155"/>
                </a:cubicBezTo>
                <a:close/>
                <a:moveTo>
                  <a:pt x="314" y="123"/>
                </a:moveTo>
                <a:cubicBezTo>
                  <a:pt x="313" y="123"/>
                  <a:pt x="313" y="123"/>
                  <a:pt x="313" y="124"/>
                </a:cubicBezTo>
                <a:cubicBezTo>
                  <a:pt x="313" y="124"/>
                  <a:pt x="312" y="124"/>
                  <a:pt x="313" y="124"/>
                </a:cubicBezTo>
                <a:cubicBezTo>
                  <a:pt x="314" y="123"/>
                  <a:pt x="315" y="123"/>
                  <a:pt x="314" y="123"/>
                </a:cubicBezTo>
                <a:close/>
                <a:moveTo>
                  <a:pt x="311" y="125"/>
                </a:moveTo>
                <a:cubicBezTo>
                  <a:pt x="312" y="125"/>
                  <a:pt x="312" y="124"/>
                  <a:pt x="312" y="124"/>
                </a:cubicBezTo>
                <a:cubicBezTo>
                  <a:pt x="312" y="124"/>
                  <a:pt x="311" y="126"/>
                  <a:pt x="311" y="125"/>
                </a:cubicBezTo>
                <a:close/>
                <a:moveTo>
                  <a:pt x="378" y="22"/>
                </a:moveTo>
                <a:cubicBezTo>
                  <a:pt x="378" y="22"/>
                  <a:pt x="378" y="22"/>
                  <a:pt x="378" y="22"/>
                </a:cubicBezTo>
                <a:cubicBezTo>
                  <a:pt x="378" y="21"/>
                  <a:pt x="378" y="21"/>
                  <a:pt x="377" y="21"/>
                </a:cubicBezTo>
                <a:cubicBezTo>
                  <a:pt x="377" y="22"/>
                  <a:pt x="377" y="22"/>
                  <a:pt x="377" y="22"/>
                </a:cubicBezTo>
                <a:cubicBezTo>
                  <a:pt x="376" y="22"/>
                  <a:pt x="377" y="22"/>
                  <a:pt x="378" y="22"/>
                </a:cubicBezTo>
                <a:close/>
                <a:moveTo>
                  <a:pt x="350" y="10"/>
                </a:moveTo>
                <a:cubicBezTo>
                  <a:pt x="350" y="10"/>
                  <a:pt x="351" y="10"/>
                  <a:pt x="353" y="9"/>
                </a:cubicBezTo>
                <a:cubicBezTo>
                  <a:pt x="354" y="8"/>
                  <a:pt x="353" y="8"/>
                  <a:pt x="353" y="8"/>
                </a:cubicBezTo>
                <a:cubicBezTo>
                  <a:pt x="352" y="9"/>
                  <a:pt x="351" y="9"/>
                  <a:pt x="350" y="10"/>
                </a:cubicBezTo>
                <a:cubicBezTo>
                  <a:pt x="350" y="10"/>
                  <a:pt x="350" y="10"/>
                  <a:pt x="350" y="10"/>
                </a:cubicBezTo>
                <a:close/>
                <a:moveTo>
                  <a:pt x="385" y="133"/>
                </a:moveTo>
                <a:cubicBezTo>
                  <a:pt x="385" y="133"/>
                  <a:pt x="385" y="133"/>
                  <a:pt x="385" y="133"/>
                </a:cubicBezTo>
                <a:cubicBezTo>
                  <a:pt x="385" y="133"/>
                  <a:pt x="385" y="133"/>
                  <a:pt x="385" y="133"/>
                </a:cubicBezTo>
                <a:close/>
                <a:moveTo>
                  <a:pt x="394" y="140"/>
                </a:moveTo>
                <a:cubicBezTo>
                  <a:pt x="394" y="139"/>
                  <a:pt x="394" y="139"/>
                  <a:pt x="393" y="141"/>
                </a:cubicBezTo>
                <a:cubicBezTo>
                  <a:pt x="393" y="141"/>
                  <a:pt x="394" y="140"/>
                  <a:pt x="394" y="140"/>
                </a:cubicBezTo>
                <a:close/>
                <a:moveTo>
                  <a:pt x="442" y="49"/>
                </a:moveTo>
                <a:cubicBezTo>
                  <a:pt x="442" y="49"/>
                  <a:pt x="442" y="49"/>
                  <a:pt x="442" y="49"/>
                </a:cubicBezTo>
                <a:cubicBezTo>
                  <a:pt x="442" y="50"/>
                  <a:pt x="441" y="50"/>
                  <a:pt x="442" y="50"/>
                </a:cubicBezTo>
                <a:cubicBezTo>
                  <a:pt x="442" y="50"/>
                  <a:pt x="443" y="50"/>
                  <a:pt x="442" y="4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7" name="Freeform 7"/>
          <p:cNvSpPr>
            <a:spLocks/>
          </p:cNvSpPr>
          <p:nvPr/>
        </p:nvSpPr>
        <p:spPr bwMode="auto">
          <a:xfrm>
            <a:off x="9356202" y="2819299"/>
            <a:ext cx="31964" cy="11281"/>
          </a:xfrm>
          <a:custGeom>
            <a:avLst/>
            <a:gdLst/>
            <a:ahLst/>
            <a:cxnLst>
              <a:cxn ang="0">
                <a:pos x="3" y="0"/>
              </a:cxn>
              <a:cxn ang="0">
                <a:pos x="1" y="0"/>
              </a:cxn>
              <a:cxn ang="0">
                <a:pos x="1" y="1"/>
              </a:cxn>
              <a:cxn ang="0">
                <a:pos x="2" y="1"/>
              </a:cxn>
              <a:cxn ang="0">
                <a:pos x="3" y="1"/>
              </a:cxn>
              <a:cxn ang="0">
                <a:pos x="4" y="1"/>
              </a:cxn>
              <a:cxn ang="0">
                <a:pos x="4" y="1"/>
              </a:cxn>
              <a:cxn ang="0">
                <a:pos x="5" y="1"/>
              </a:cxn>
              <a:cxn ang="0">
                <a:pos x="4" y="0"/>
              </a:cxn>
              <a:cxn ang="0">
                <a:pos x="4" y="0"/>
              </a:cxn>
              <a:cxn ang="0">
                <a:pos x="3" y="0"/>
              </a:cxn>
            </a:cxnLst>
            <a:rect l="0" t="0" r="r" b="b"/>
            <a:pathLst>
              <a:path w="5" h="2">
                <a:moveTo>
                  <a:pt x="3" y="0"/>
                </a:moveTo>
                <a:cubicBezTo>
                  <a:pt x="3" y="0"/>
                  <a:pt x="2" y="0"/>
                  <a:pt x="1" y="0"/>
                </a:cubicBezTo>
                <a:cubicBezTo>
                  <a:pt x="0" y="0"/>
                  <a:pt x="1" y="1"/>
                  <a:pt x="1" y="1"/>
                </a:cubicBezTo>
                <a:cubicBezTo>
                  <a:pt x="1" y="1"/>
                  <a:pt x="2" y="1"/>
                  <a:pt x="2" y="1"/>
                </a:cubicBezTo>
                <a:cubicBezTo>
                  <a:pt x="2" y="2"/>
                  <a:pt x="3" y="1"/>
                  <a:pt x="3" y="1"/>
                </a:cubicBezTo>
                <a:cubicBezTo>
                  <a:pt x="3" y="1"/>
                  <a:pt x="3" y="1"/>
                  <a:pt x="4" y="1"/>
                </a:cubicBezTo>
                <a:cubicBezTo>
                  <a:pt x="4" y="2"/>
                  <a:pt x="4" y="1"/>
                  <a:pt x="4" y="1"/>
                </a:cubicBezTo>
                <a:cubicBezTo>
                  <a:pt x="5" y="1"/>
                  <a:pt x="5" y="1"/>
                  <a:pt x="5" y="1"/>
                </a:cubicBezTo>
                <a:cubicBezTo>
                  <a:pt x="5" y="1"/>
                  <a:pt x="4" y="0"/>
                  <a:pt x="4" y="0"/>
                </a:cubicBezTo>
                <a:cubicBezTo>
                  <a:pt x="4" y="0"/>
                  <a:pt x="4" y="0"/>
                  <a:pt x="4" y="0"/>
                </a:cubicBezTo>
                <a:cubicBezTo>
                  <a:pt x="4" y="0"/>
                  <a:pt x="3"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8" name="Freeform 8"/>
          <p:cNvSpPr>
            <a:spLocks/>
          </p:cNvSpPr>
          <p:nvPr/>
        </p:nvSpPr>
        <p:spPr bwMode="auto">
          <a:xfrm>
            <a:off x="9388166" y="2838101"/>
            <a:ext cx="11281" cy="5641"/>
          </a:xfrm>
          <a:custGeom>
            <a:avLst/>
            <a:gdLst/>
            <a:ahLst/>
            <a:cxnLst>
              <a:cxn ang="0">
                <a:pos x="0" y="1"/>
              </a:cxn>
              <a:cxn ang="0">
                <a:pos x="1" y="1"/>
              </a:cxn>
              <a:cxn ang="0">
                <a:pos x="2" y="0"/>
              </a:cxn>
              <a:cxn ang="0">
                <a:pos x="1" y="0"/>
              </a:cxn>
              <a:cxn ang="0">
                <a:pos x="0" y="1"/>
              </a:cxn>
              <a:cxn ang="0">
                <a:pos x="0" y="1"/>
              </a:cxn>
            </a:cxnLst>
            <a:rect l="0" t="0" r="r" b="b"/>
            <a:pathLst>
              <a:path w="2" h="1">
                <a:moveTo>
                  <a:pt x="0" y="1"/>
                </a:moveTo>
                <a:cubicBezTo>
                  <a:pt x="0" y="1"/>
                  <a:pt x="1" y="1"/>
                  <a:pt x="1" y="1"/>
                </a:cubicBezTo>
                <a:cubicBezTo>
                  <a:pt x="1" y="1"/>
                  <a:pt x="1" y="1"/>
                  <a:pt x="2" y="0"/>
                </a:cubicBezTo>
                <a:cubicBezTo>
                  <a:pt x="2" y="0"/>
                  <a:pt x="1" y="0"/>
                  <a:pt x="1" y="0"/>
                </a:cubicBezTo>
                <a:cubicBezTo>
                  <a:pt x="1" y="0"/>
                  <a:pt x="1" y="0"/>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9" name="Freeform 9"/>
          <p:cNvSpPr>
            <a:spLocks/>
          </p:cNvSpPr>
          <p:nvPr/>
        </p:nvSpPr>
        <p:spPr bwMode="auto">
          <a:xfrm>
            <a:off x="9502859" y="2855023"/>
            <a:ext cx="11281" cy="13161"/>
          </a:xfrm>
          <a:custGeom>
            <a:avLst/>
            <a:gdLst/>
            <a:ahLst/>
            <a:cxnLst>
              <a:cxn ang="0">
                <a:pos x="2" y="0"/>
              </a:cxn>
              <a:cxn ang="0">
                <a:pos x="0" y="1"/>
              </a:cxn>
              <a:cxn ang="0">
                <a:pos x="1" y="1"/>
              </a:cxn>
              <a:cxn ang="0">
                <a:pos x="2" y="1"/>
              </a:cxn>
              <a:cxn ang="0">
                <a:pos x="2" y="0"/>
              </a:cxn>
              <a:cxn ang="0">
                <a:pos x="2" y="0"/>
              </a:cxn>
            </a:cxnLst>
            <a:rect l="0" t="0" r="r" b="b"/>
            <a:pathLst>
              <a:path w="2" h="2">
                <a:moveTo>
                  <a:pt x="2" y="0"/>
                </a:moveTo>
                <a:cubicBezTo>
                  <a:pt x="1" y="0"/>
                  <a:pt x="0" y="1"/>
                  <a:pt x="0" y="1"/>
                </a:cubicBezTo>
                <a:cubicBezTo>
                  <a:pt x="0" y="2"/>
                  <a:pt x="0" y="1"/>
                  <a:pt x="1" y="1"/>
                </a:cubicBezTo>
                <a:cubicBezTo>
                  <a:pt x="1" y="1"/>
                  <a:pt x="1" y="1"/>
                  <a:pt x="2" y="1"/>
                </a:cubicBezTo>
                <a:cubicBezTo>
                  <a:pt x="2" y="1"/>
                  <a:pt x="2" y="1"/>
                  <a:pt x="2" y="0"/>
                </a:cubicBezTo>
                <a:cubicBezTo>
                  <a:pt x="2"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0" name="Freeform 10"/>
          <p:cNvSpPr>
            <a:spLocks/>
          </p:cNvSpPr>
          <p:nvPr/>
        </p:nvSpPr>
        <p:spPr bwMode="auto">
          <a:xfrm>
            <a:off x="9538583" y="2873826"/>
            <a:ext cx="31964" cy="13161"/>
          </a:xfrm>
          <a:custGeom>
            <a:avLst/>
            <a:gdLst/>
            <a:ahLst/>
            <a:cxnLst>
              <a:cxn ang="0">
                <a:pos x="3" y="1"/>
              </a:cxn>
              <a:cxn ang="0">
                <a:pos x="4" y="2"/>
              </a:cxn>
              <a:cxn ang="0">
                <a:pos x="4" y="1"/>
              </a:cxn>
              <a:cxn ang="0">
                <a:pos x="3" y="1"/>
              </a:cxn>
              <a:cxn ang="0">
                <a:pos x="1" y="0"/>
              </a:cxn>
              <a:cxn ang="0">
                <a:pos x="2" y="0"/>
              </a:cxn>
              <a:cxn ang="0">
                <a:pos x="3" y="1"/>
              </a:cxn>
            </a:cxnLst>
            <a:rect l="0" t="0" r="r" b="b"/>
            <a:pathLst>
              <a:path w="5" h="2">
                <a:moveTo>
                  <a:pt x="3" y="1"/>
                </a:moveTo>
                <a:cubicBezTo>
                  <a:pt x="4" y="2"/>
                  <a:pt x="4" y="2"/>
                  <a:pt x="4" y="2"/>
                </a:cubicBezTo>
                <a:cubicBezTo>
                  <a:pt x="5" y="1"/>
                  <a:pt x="4" y="1"/>
                  <a:pt x="4" y="1"/>
                </a:cubicBezTo>
                <a:cubicBezTo>
                  <a:pt x="3" y="1"/>
                  <a:pt x="3" y="1"/>
                  <a:pt x="3" y="1"/>
                </a:cubicBezTo>
                <a:cubicBezTo>
                  <a:pt x="2" y="0"/>
                  <a:pt x="2" y="0"/>
                  <a:pt x="1" y="0"/>
                </a:cubicBezTo>
                <a:cubicBezTo>
                  <a:pt x="0" y="0"/>
                  <a:pt x="2" y="0"/>
                  <a:pt x="2" y="0"/>
                </a:cubicBezTo>
                <a:cubicBezTo>
                  <a:pt x="2" y="0"/>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1" name="Freeform 11"/>
          <p:cNvSpPr>
            <a:spLocks/>
          </p:cNvSpPr>
          <p:nvPr/>
        </p:nvSpPr>
        <p:spPr bwMode="auto">
          <a:xfrm>
            <a:off x="9570546" y="2855023"/>
            <a:ext cx="5641" cy="7521"/>
          </a:xfrm>
          <a:custGeom>
            <a:avLst/>
            <a:gdLst/>
            <a:ahLst/>
            <a:cxnLst>
              <a:cxn ang="0">
                <a:pos x="1" y="1"/>
              </a:cxn>
              <a:cxn ang="0">
                <a:pos x="1" y="0"/>
              </a:cxn>
              <a:cxn ang="0">
                <a:pos x="0" y="1"/>
              </a:cxn>
              <a:cxn ang="0">
                <a:pos x="1" y="1"/>
              </a:cxn>
              <a:cxn ang="0">
                <a:pos x="1" y="1"/>
              </a:cxn>
            </a:cxnLst>
            <a:rect l="0" t="0" r="r" b="b"/>
            <a:pathLst>
              <a:path w="1" h="1">
                <a:moveTo>
                  <a:pt x="1" y="1"/>
                </a:moveTo>
                <a:cubicBezTo>
                  <a:pt x="1" y="1"/>
                  <a:pt x="1" y="1"/>
                  <a:pt x="1" y="0"/>
                </a:cubicBezTo>
                <a:cubicBezTo>
                  <a:pt x="1" y="0"/>
                  <a:pt x="0" y="0"/>
                  <a:pt x="0" y="1"/>
                </a:cubicBezTo>
                <a:cubicBezTo>
                  <a:pt x="0" y="1"/>
                  <a:pt x="1" y="1"/>
                  <a:pt x="1"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2" name="Freeform 12"/>
          <p:cNvSpPr>
            <a:spLocks/>
          </p:cNvSpPr>
          <p:nvPr/>
        </p:nvSpPr>
        <p:spPr bwMode="auto">
          <a:xfrm>
            <a:off x="9636354" y="2862544"/>
            <a:ext cx="18802" cy="11281"/>
          </a:xfrm>
          <a:custGeom>
            <a:avLst/>
            <a:gdLst/>
            <a:ahLst/>
            <a:cxnLst>
              <a:cxn ang="0">
                <a:pos x="3" y="1"/>
              </a:cxn>
              <a:cxn ang="0">
                <a:pos x="2" y="0"/>
              </a:cxn>
              <a:cxn ang="0">
                <a:pos x="1" y="0"/>
              </a:cxn>
              <a:cxn ang="0">
                <a:pos x="1" y="0"/>
              </a:cxn>
              <a:cxn ang="0">
                <a:pos x="2" y="2"/>
              </a:cxn>
              <a:cxn ang="0">
                <a:pos x="2" y="1"/>
              </a:cxn>
              <a:cxn ang="0">
                <a:pos x="3" y="1"/>
              </a:cxn>
              <a:cxn ang="0">
                <a:pos x="3" y="1"/>
              </a:cxn>
            </a:cxnLst>
            <a:rect l="0" t="0" r="r" b="b"/>
            <a:pathLst>
              <a:path w="3" h="2">
                <a:moveTo>
                  <a:pt x="3" y="1"/>
                </a:moveTo>
                <a:cubicBezTo>
                  <a:pt x="2" y="1"/>
                  <a:pt x="2" y="0"/>
                  <a:pt x="2" y="0"/>
                </a:cubicBezTo>
                <a:cubicBezTo>
                  <a:pt x="2" y="0"/>
                  <a:pt x="2" y="0"/>
                  <a:pt x="1" y="0"/>
                </a:cubicBezTo>
                <a:cubicBezTo>
                  <a:pt x="0" y="0"/>
                  <a:pt x="1" y="0"/>
                  <a:pt x="1" y="0"/>
                </a:cubicBezTo>
                <a:cubicBezTo>
                  <a:pt x="1" y="0"/>
                  <a:pt x="1" y="1"/>
                  <a:pt x="2" y="2"/>
                </a:cubicBezTo>
                <a:cubicBezTo>
                  <a:pt x="2" y="2"/>
                  <a:pt x="2" y="2"/>
                  <a:pt x="2" y="1"/>
                </a:cubicBezTo>
                <a:cubicBezTo>
                  <a:pt x="3" y="1"/>
                  <a:pt x="2" y="1"/>
                  <a:pt x="3" y="1"/>
                </a:cubicBezTo>
                <a:cubicBezTo>
                  <a:pt x="3" y="0"/>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3" name="Freeform 13"/>
          <p:cNvSpPr>
            <a:spLocks/>
          </p:cNvSpPr>
          <p:nvPr/>
        </p:nvSpPr>
        <p:spPr bwMode="auto">
          <a:xfrm>
            <a:off x="9655156" y="2862544"/>
            <a:ext cx="18802" cy="11281"/>
          </a:xfrm>
          <a:custGeom>
            <a:avLst/>
            <a:gdLst/>
            <a:ahLst/>
            <a:cxnLst>
              <a:cxn ang="0">
                <a:pos x="2" y="1"/>
              </a:cxn>
              <a:cxn ang="0">
                <a:pos x="1" y="1"/>
              </a:cxn>
              <a:cxn ang="0">
                <a:pos x="2" y="1"/>
              </a:cxn>
              <a:cxn ang="0">
                <a:pos x="3" y="1"/>
              </a:cxn>
              <a:cxn ang="0">
                <a:pos x="2" y="1"/>
              </a:cxn>
            </a:cxnLst>
            <a:rect l="0" t="0" r="r" b="b"/>
            <a:pathLst>
              <a:path w="3" h="2">
                <a:moveTo>
                  <a:pt x="2" y="1"/>
                </a:moveTo>
                <a:cubicBezTo>
                  <a:pt x="0" y="1"/>
                  <a:pt x="1" y="1"/>
                  <a:pt x="1" y="1"/>
                </a:cubicBezTo>
                <a:cubicBezTo>
                  <a:pt x="1" y="1"/>
                  <a:pt x="2" y="1"/>
                  <a:pt x="2" y="1"/>
                </a:cubicBezTo>
                <a:cubicBezTo>
                  <a:pt x="2" y="2"/>
                  <a:pt x="3" y="1"/>
                  <a:pt x="3" y="1"/>
                </a:cubicBezTo>
                <a:cubicBezTo>
                  <a:pt x="3" y="0"/>
                  <a:pt x="3"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4" name="Freeform 14"/>
          <p:cNvSpPr>
            <a:spLocks/>
          </p:cNvSpPr>
          <p:nvPr/>
        </p:nvSpPr>
        <p:spPr bwMode="auto">
          <a:xfrm>
            <a:off x="9679599" y="2862544"/>
            <a:ext cx="11281" cy="11281"/>
          </a:xfrm>
          <a:custGeom>
            <a:avLst/>
            <a:gdLst/>
            <a:ahLst/>
            <a:cxnLst>
              <a:cxn ang="0">
                <a:pos x="0" y="2"/>
              </a:cxn>
              <a:cxn ang="0">
                <a:pos x="1" y="2"/>
              </a:cxn>
              <a:cxn ang="0">
                <a:pos x="1" y="1"/>
              </a:cxn>
              <a:cxn ang="0">
                <a:pos x="2" y="1"/>
              </a:cxn>
              <a:cxn ang="0">
                <a:pos x="2" y="1"/>
              </a:cxn>
              <a:cxn ang="0">
                <a:pos x="2" y="0"/>
              </a:cxn>
              <a:cxn ang="0">
                <a:pos x="2" y="0"/>
              </a:cxn>
              <a:cxn ang="0">
                <a:pos x="1" y="0"/>
              </a:cxn>
              <a:cxn ang="0">
                <a:pos x="1" y="0"/>
              </a:cxn>
              <a:cxn ang="0">
                <a:pos x="0" y="1"/>
              </a:cxn>
              <a:cxn ang="0">
                <a:pos x="0" y="1"/>
              </a:cxn>
              <a:cxn ang="0">
                <a:pos x="0" y="2"/>
              </a:cxn>
              <a:cxn ang="0">
                <a:pos x="0" y="2"/>
              </a:cxn>
            </a:cxnLst>
            <a:rect l="0" t="0" r="r" b="b"/>
            <a:pathLst>
              <a:path w="2" h="2">
                <a:moveTo>
                  <a:pt x="0" y="2"/>
                </a:moveTo>
                <a:cubicBezTo>
                  <a:pt x="1" y="2"/>
                  <a:pt x="1" y="2"/>
                  <a:pt x="1" y="2"/>
                </a:cubicBezTo>
                <a:cubicBezTo>
                  <a:pt x="1" y="2"/>
                  <a:pt x="1" y="1"/>
                  <a:pt x="1" y="1"/>
                </a:cubicBezTo>
                <a:cubicBezTo>
                  <a:pt x="1" y="1"/>
                  <a:pt x="2" y="2"/>
                  <a:pt x="2" y="1"/>
                </a:cubicBezTo>
                <a:cubicBezTo>
                  <a:pt x="2" y="1"/>
                  <a:pt x="2" y="1"/>
                  <a:pt x="2" y="1"/>
                </a:cubicBezTo>
                <a:cubicBezTo>
                  <a:pt x="2" y="1"/>
                  <a:pt x="2" y="0"/>
                  <a:pt x="2" y="0"/>
                </a:cubicBezTo>
                <a:cubicBezTo>
                  <a:pt x="1" y="0"/>
                  <a:pt x="1" y="0"/>
                  <a:pt x="2" y="0"/>
                </a:cubicBezTo>
                <a:cubicBezTo>
                  <a:pt x="2" y="0"/>
                  <a:pt x="1" y="0"/>
                  <a:pt x="1" y="0"/>
                </a:cubicBezTo>
                <a:cubicBezTo>
                  <a:pt x="1" y="0"/>
                  <a:pt x="1" y="0"/>
                  <a:pt x="1" y="0"/>
                </a:cubicBezTo>
                <a:cubicBezTo>
                  <a:pt x="1" y="1"/>
                  <a:pt x="1" y="1"/>
                  <a:pt x="0" y="1"/>
                </a:cubicBezTo>
                <a:cubicBezTo>
                  <a:pt x="0" y="1"/>
                  <a:pt x="0" y="1"/>
                  <a:pt x="0" y="1"/>
                </a:cubicBezTo>
                <a:cubicBezTo>
                  <a:pt x="0" y="2"/>
                  <a:pt x="0" y="2"/>
                  <a:pt x="0" y="2"/>
                </a:cubicBezTo>
                <a:cubicBezTo>
                  <a:pt x="0" y="1"/>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5" name="Freeform 15"/>
          <p:cNvSpPr>
            <a:spLocks/>
          </p:cNvSpPr>
          <p:nvPr/>
        </p:nvSpPr>
        <p:spPr bwMode="auto">
          <a:xfrm>
            <a:off x="9690880" y="2862544"/>
            <a:ext cx="5641" cy="11281"/>
          </a:xfrm>
          <a:custGeom>
            <a:avLst/>
            <a:gdLst/>
            <a:ahLst/>
            <a:cxnLst>
              <a:cxn ang="0">
                <a:pos x="1" y="0"/>
              </a:cxn>
              <a:cxn ang="0">
                <a:pos x="1" y="1"/>
              </a:cxn>
              <a:cxn ang="0">
                <a:pos x="1" y="0"/>
              </a:cxn>
            </a:cxnLst>
            <a:rect l="0" t="0" r="r" b="b"/>
            <a:pathLst>
              <a:path w="1" h="2">
                <a:moveTo>
                  <a:pt x="1" y="0"/>
                </a:moveTo>
                <a:cubicBezTo>
                  <a:pt x="0" y="0"/>
                  <a:pt x="1" y="1"/>
                  <a:pt x="1" y="1"/>
                </a:cubicBezTo>
                <a:cubicBezTo>
                  <a:pt x="1" y="2"/>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6" name="Freeform 16"/>
          <p:cNvSpPr>
            <a:spLocks/>
          </p:cNvSpPr>
          <p:nvPr/>
        </p:nvSpPr>
        <p:spPr bwMode="auto">
          <a:xfrm>
            <a:off x="9696521" y="2862544"/>
            <a:ext cx="7521" cy="5641"/>
          </a:xfrm>
          <a:custGeom>
            <a:avLst/>
            <a:gdLst/>
            <a:ahLst/>
            <a:cxnLst>
              <a:cxn ang="0">
                <a:pos x="1" y="1"/>
              </a:cxn>
              <a:cxn ang="0">
                <a:pos x="1" y="1"/>
              </a:cxn>
              <a:cxn ang="0">
                <a:pos x="1" y="0"/>
              </a:cxn>
              <a:cxn ang="0">
                <a:pos x="1" y="1"/>
              </a:cxn>
            </a:cxnLst>
            <a:rect l="0" t="0" r="r" b="b"/>
            <a:pathLst>
              <a:path w="1" h="1">
                <a:moveTo>
                  <a:pt x="1" y="1"/>
                </a:moveTo>
                <a:cubicBezTo>
                  <a:pt x="1" y="1"/>
                  <a:pt x="1" y="1"/>
                  <a:pt x="1" y="1"/>
                </a:cubicBezTo>
                <a:cubicBezTo>
                  <a:pt x="1" y="1"/>
                  <a:pt x="1" y="1"/>
                  <a:pt x="1" y="0"/>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7" name="Freeform 17"/>
          <p:cNvSpPr>
            <a:spLocks/>
          </p:cNvSpPr>
          <p:nvPr/>
        </p:nvSpPr>
        <p:spPr bwMode="auto">
          <a:xfrm>
            <a:off x="9704041" y="2849383"/>
            <a:ext cx="5641" cy="13161"/>
          </a:xfrm>
          <a:custGeom>
            <a:avLst/>
            <a:gdLst/>
            <a:ahLst/>
            <a:cxnLst>
              <a:cxn ang="0">
                <a:pos x="0" y="1"/>
              </a:cxn>
              <a:cxn ang="0">
                <a:pos x="0" y="1"/>
              </a:cxn>
              <a:cxn ang="0">
                <a:pos x="0" y="2"/>
              </a:cxn>
              <a:cxn ang="0">
                <a:pos x="0" y="1"/>
              </a:cxn>
            </a:cxnLst>
            <a:rect l="0" t="0" r="r" b="b"/>
            <a:pathLst>
              <a:path w="1" h="2">
                <a:moveTo>
                  <a:pt x="0" y="1"/>
                </a:moveTo>
                <a:cubicBezTo>
                  <a:pt x="0" y="1"/>
                  <a:pt x="0" y="0"/>
                  <a:pt x="0" y="1"/>
                </a:cubicBezTo>
                <a:cubicBezTo>
                  <a:pt x="0" y="1"/>
                  <a:pt x="0" y="2"/>
                  <a:pt x="0" y="2"/>
                </a:cubicBezTo>
                <a:cubicBezTo>
                  <a:pt x="0" y="1"/>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8" name="Freeform 18"/>
          <p:cNvSpPr>
            <a:spLocks/>
          </p:cNvSpPr>
          <p:nvPr/>
        </p:nvSpPr>
        <p:spPr bwMode="auto">
          <a:xfrm>
            <a:off x="9715323" y="2843742"/>
            <a:ext cx="54526" cy="11281"/>
          </a:xfrm>
          <a:custGeom>
            <a:avLst/>
            <a:gdLst/>
            <a:ahLst/>
            <a:cxnLst>
              <a:cxn ang="0">
                <a:pos x="8" y="0"/>
              </a:cxn>
              <a:cxn ang="0">
                <a:pos x="7" y="1"/>
              </a:cxn>
              <a:cxn ang="0">
                <a:pos x="5" y="2"/>
              </a:cxn>
              <a:cxn ang="0">
                <a:pos x="4" y="2"/>
              </a:cxn>
              <a:cxn ang="0">
                <a:pos x="3" y="2"/>
              </a:cxn>
              <a:cxn ang="0">
                <a:pos x="4" y="2"/>
              </a:cxn>
              <a:cxn ang="0">
                <a:pos x="6" y="2"/>
              </a:cxn>
              <a:cxn ang="0">
                <a:pos x="7" y="2"/>
              </a:cxn>
              <a:cxn ang="0">
                <a:pos x="8" y="1"/>
              </a:cxn>
              <a:cxn ang="0">
                <a:pos x="8" y="1"/>
              </a:cxn>
              <a:cxn ang="0">
                <a:pos x="8" y="1"/>
              </a:cxn>
              <a:cxn ang="0">
                <a:pos x="8" y="0"/>
              </a:cxn>
            </a:cxnLst>
            <a:rect l="0" t="0" r="r" b="b"/>
            <a:pathLst>
              <a:path w="9" h="2">
                <a:moveTo>
                  <a:pt x="8" y="0"/>
                </a:moveTo>
                <a:cubicBezTo>
                  <a:pt x="7" y="0"/>
                  <a:pt x="7" y="0"/>
                  <a:pt x="7" y="1"/>
                </a:cubicBezTo>
                <a:cubicBezTo>
                  <a:pt x="7" y="1"/>
                  <a:pt x="6" y="2"/>
                  <a:pt x="5" y="2"/>
                </a:cubicBezTo>
                <a:cubicBezTo>
                  <a:pt x="5" y="2"/>
                  <a:pt x="5" y="2"/>
                  <a:pt x="4" y="2"/>
                </a:cubicBezTo>
                <a:cubicBezTo>
                  <a:pt x="3" y="2"/>
                  <a:pt x="3" y="2"/>
                  <a:pt x="3" y="2"/>
                </a:cubicBezTo>
                <a:cubicBezTo>
                  <a:pt x="0" y="2"/>
                  <a:pt x="4" y="2"/>
                  <a:pt x="4" y="2"/>
                </a:cubicBezTo>
                <a:cubicBezTo>
                  <a:pt x="4" y="2"/>
                  <a:pt x="5" y="2"/>
                  <a:pt x="6" y="2"/>
                </a:cubicBezTo>
                <a:cubicBezTo>
                  <a:pt x="6" y="2"/>
                  <a:pt x="7" y="2"/>
                  <a:pt x="7" y="2"/>
                </a:cubicBezTo>
                <a:cubicBezTo>
                  <a:pt x="8" y="2"/>
                  <a:pt x="8" y="2"/>
                  <a:pt x="8" y="1"/>
                </a:cubicBezTo>
                <a:cubicBezTo>
                  <a:pt x="7" y="1"/>
                  <a:pt x="7" y="1"/>
                  <a:pt x="8" y="1"/>
                </a:cubicBezTo>
                <a:cubicBezTo>
                  <a:pt x="8" y="1"/>
                  <a:pt x="8" y="1"/>
                  <a:pt x="8" y="1"/>
                </a:cubicBezTo>
                <a:cubicBezTo>
                  <a:pt x="9" y="0"/>
                  <a:pt x="8" y="0"/>
                  <a:pt x="8"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9" name="Freeform 19"/>
          <p:cNvSpPr>
            <a:spLocks/>
          </p:cNvSpPr>
          <p:nvPr/>
        </p:nvSpPr>
        <p:spPr bwMode="auto">
          <a:xfrm>
            <a:off x="9764208" y="2849383"/>
            <a:ext cx="43245" cy="5641"/>
          </a:xfrm>
          <a:custGeom>
            <a:avLst/>
            <a:gdLst/>
            <a:ahLst/>
            <a:cxnLst>
              <a:cxn ang="0">
                <a:pos x="4" y="1"/>
              </a:cxn>
              <a:cxn ang="0">
                <a:pos x="3" y="1"/>
              </a:cxn>
              <a:cxn ang="0">
                <a:pos x="2" y="1"/>
              </a:cxn>
              <a:cxn ang="0">
                <a:pos x="1" y="1"/>
              </a:cxn>
              <a:cxn ang="0">
                <a:pos x="1" y="1"/>
              </a:cxn>
              <a:cxn ang="0">
                <a:pos x="3" y="1"/>
              </a:cxn>
              <a:cxn ang="0">
                <a:pos x="4" y="1"/>
              </a:cxn>
              <a:cxn ang="0">
                <a:pos x="4" y="1"/>
              </a:cxn>
            </a:cxnLst>
            <a:rect l="0" t="0" r="r" b="b"/>
            <a:pathLst>
              <a:path w="7" h="1">
                <a:moveTo>
                  <a:pt x="4" y="1"/>
                </a:moveTo>
                <a:cubicBezTo>
                  <a:pt x="4" y="1"/>
                  <a:pt x="3" y="1"/>
                  <a:pt x="3" y="1"/>
                </a:cubicBezTo>
                <a:cubicBezTo>
                  <a:pt x="3" y="0"/>
                  <a:pt x="2" y="0"/>
                  <a:pt x="2" y="1"/>
                </a:cubicBezTo>
                <a:cubicBezTo>
                  <a:pt x="2" y="1"/>
                  <a:pt x="2" y="1"/>
                  <a:pt x="1" y="1"/>
                </a:cubicBezTo>
                <a:cubicBezTo>
                  <a:pt x="0" y="1"/>
                  <a:pt x="1" y="1"/>
                  <a:pt x="1" y="1"/>
                </a:cubicBezTo>
                <a:cubicBezTo>
                  <a:pt x="1" y="1"/>
                  <a:pt x="2" y="1"/>
                  <a:pt x="3" y="1"/>
                </a:cubicBezTo>
                <a:cubicBezTo>
                  <a:pt x="3" y="1"/>
                  <a:pt x="4" y="1"/>
                  <a:pt x="4" y="1"/>
                </a:cubicBezTo>
                <a:cubicBezTo>
                  <a:pt x="7" y="1"/>
                  <a:pt x="4" y="1"/>
                  <a:pt x="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0" name="Freeform 20"/>
          <p:cNvSpPr>
            <a:spLocks/>
          </p:cNvSpPr>
          <p:nvPr/>
        </p:nvSpPr>
        <p:spPr bwMode="auto">
          <a:xfrm>
            <a:off x="9807453" y="2843742"/>
            <a:ext cx="11281" cy="5641"/>
          </a:xfrm>
          <a:custGeom>
            <a:avLst/>
            <a:gdLst/>
            <a:ahLst/>
            <a:cxnLst>
              <a:cxn ang="0">
                <a:pos x="1" y="1"/>
              </a:cxn>
              <a:cxn ang="0">
                <a:pos x="1" y="0"/>
              </a:cxn>
              <a:cxn ang="0">
                <a:pos x="1" y="0"/>
              </a:cxn>
              <a:cxn ang="0">
                <a:pos x="1" y="1"/>
              </a:cxn>
            </a:cxnLst>
            <a:rect l="0" t="0" r="r" b="b"/>
            <a:pathLst>
              <a:path w="2" h="1">
                <a:moveTo>
                  <a:pt x="1" y="1"/>
                </a:moveTo>
                <a:cubicBezTo>
                  <a:pt x="2" y="0"/>
                  <a:pt x="2" y="0"/>
                  <a:pt x="1" y="0"/>
                </a:cubicBezTo>
                <a:cubicBezTo>
                  <a:pt x="1" y="0"/>
                  <a:pt x="1" y="0"/>
                  <a:pt x="1" y="0"/>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1" name="Freeform 21"/>
          <p:cNvSpPr>
            <a:spLocks/>
          </p:cNvSpPr>
          <p:nvPr/>
        </p:nvSpPr>
        <p:spPr bwMode="auto">
          <a:xfrm>
            <a:off x="9867620" y="2830581"/>
            <a:ext cx="1880" cy="7521"/>
          </a:xfrm>
          <a:custGeom>
            <a:avLst/>
            <a:gdLst/>
            <a:ahLst/>
            <a:cxnLst>
              <a:cxn ang="0">
                <a:pos x="0" y="1"/>
              </a:cxn>
              <a:cxn ang="0">
                <a:pos x="0" y="0"/>
              </a:cxn>
              <a:cxn ang="0">
                <a:pos x="0" y="1"/>
              </a:cxn>
            </a:cxnLst>
            <a:rect l="0" t="0" r="r" b="b"/>
            <a:pathLst>
              <a:path h="1">
                <a:moveTo>
                  <a:pt x="0" y="1"/>
                </a:moveTo>
                <a:cubicBezTo>
                  <a:pt x="0" y="1"/>
                  <a:pt x="0" y="1"/>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2" name="Freeform 22"/>
          <p:cNvSpPr>
            <a:spLocks/>
          </p:cNvSpPr>
          <p:nvPr/>
        </p:nvSpPr>
        <p:spPr bwMode="auto">
          <a:xfrm>
            <a:off x="9886422" y="2819299"/>
            <a:ext cx="11281" cy="11281"/>
          </a:xfrm>
          <a:custGeom>
            <a:avLst/>
            <a:gdLst/>
            <a:ahLst/>
            <a:cxnLst>
              <a:cxn ang="0">
                <a:pos x="1" y="1"/>
              </a:cxn>
              <a:cxn ang="0">
                <a:pos x="0" y="1"/>
              </a:cxn>
              <a:cxn ang="0">
                <a:pos x="2" y="1"/>
              </a:cxn>
              <a:cxn ang="0">
                <a:pos x="1" y="1"/>
              </a:cxn>
            </a:cxnLst>
            <a:rect l="0" t="0" r="r" b="b"/>
            <a:pathLst>
              <a:path w="2" h="2">
                <a:moveTo>
                  <a:pt x="1" y="1"/>
                </a:moveTo>
                <a:cubicBezTo>
                  <a:pt x="0" y="1"/>
                  <a:pt x="0" y="1"/>
                  <a:pt x="0" y="1"/>
                </a:cubicBezTo>
                <a:cubicBezTo>
                  <a:pt x="0" y="1"/>
                  <a:pt x="1" y="2"/>
                  <a:pt x="2" y="1"/>
                </a:cubicBezTo>
                <a:cubicBezTo>
                  <a:pt x="2"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3" name="Freeform 23"/>
          <p:cNvSpPr>
            <a:spLocks/>
          </p:cNvSpPr>
          <p:nvPr/>
        </p:nvSpPr>
        <p:spPr bwMode="auto">
          <a:xfrm>
            <a:off x="9916506" y="2794857"/>
            <a:ext cx="30083" cy="30083"/>
          </a:xfrm>
          <a:custGeom>
            <a:avLst/>
            <a:gdLst/>
            <a:ahLst/>
            <a:cxnLst>
              <a:cxn ang="0">
                <a:pos x="4" y="0"/>
              </a:cxn>
              <a:cxn ang="0">
                <a:pos x="3" y="1"/>
              </a:cxn>
              <a:cxn ang="0">
                <a:pos x="3" y="2"/>
              </a:cxn>
              <a:cxn ang="0">
                <a:pos x="1" y="2"/>
              </a:cxn>
              <a:cxn ang="0">
                <a:pos x="1" y="3"/>
              </a:cxn>
              <a:cxn ang="0">
                <a:pos x="1" y="4"/>
              </a:cxn>
              <a:cxn ang="0">
                <a:pos x="0" y="5"/>
              </a:cxn>
              <a:cxn ang="0">
                <a:pos x="5" y="1"/>
              </a:cxn>
              <a:cxn ang="0">
                <a:pos x="5" y="1"/>
              </a:cxn>
              <a:cxn ang="0">
                <a:pos x="4" y="0"/>
              </a:cxn>
            </a:cxnLst>
            <a:rect l="0" t="0" r="r" b="b"/>
            <a:pathLst>
              <a:path w="5" h="5">
                <a:moveTo>
                  <a:pt x="4" y="0"/>
                </a:moveTo>
                <a:cubicBezTo>
                  <a:pt x="4" y="0"/>
                  <a:pt x="3" y="1"/>
                  <a:pt x="3" y="1"/>
                </a:cubicBezTo>
                <a:cubicBezTo>
                  <a:pt x="3" y="2"/>
                  <a:pt x="3" y="2"/>
                  <a:pt x="3" y="2"/>
                </a:cubicBezTo>
                <a:cubicBezTo>
                  <a:pt x="2" y="2"/>
                  <a:pt x="2" y="2"/>
                  <a:pt x="1" y="2"/>
                </a:cubicBezTo>
                <a:cubicBezTo>
                  <a:pt x="1" y="3"/>
                  <a:pt x="1" y="3"/>
                  <a:pt x="1" y="3"/>
                </a:cubicBezTo>
                <a:cubicBezTo>
                  <a:pt x="1" y="3"/>
                  <a:pt x="1" y="4"/>
                  <a:pt x="1" y="4"/>
                </a:cubicBezTo>
                <a:cubicBezTo>
                  <a:pt x="1" y="4"/>
                  <a:pt x="0" y="5"/>
                  <a:pt x="0" y="5"/>
                </a:cubicBezTo>
                <a:cubicBezTo>
                  <a:pt x="5" y="1"/>
                  <a:pt x="5" y="1"/>
                  <a:pt x="5" y="1"/>
                </a:cubicBezTo>
                <a:cubicBezTo>
                  <a:pt x="5" y="1"/>
                  <a:pt x="5" y="1"/>
                  <a:pt x="5" y="1"/>
                </a:cubicBezTo>
                <a:cubicBezTo>
                  <a:pt x="5" y="0"/>
                  <a:pt x="5"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4" name="Freeform 24"/>
          <p:cNvSpPr>
            <a:spLocks/>
          </p:cNvSpPr>
          <p:nvPr/>
        </p:nvSpPr>
        <p:spPr bwMode="auto">
          <a:xfrm>
            <a:off x="8517627" y="4169293"/>
            <a:ext cx="18802" cy="11281"/>
          </a:xfrm>
          <a:custGeom>
            <a:avLst/>
            <a:gdLst/>
            <a:ahLst/>
            <a:cxnLst>
              <a:cxn ang="0">
                <a:pos x="2" y="1"/>
              </a:cxn>
              <a:cxn ang="0">
                <a:pos x="1" y="1"/>
              </a:cxn>
              <a:cxn ang="0">
                <a:pos x="1" y="2"/>
              </a:cxn>
              <a:cxn ang="0">
                <a:pos x="2" y="1"/>
              </a:cxn>
            </a:cxnLst>
            <a:rect l="0" t="0" r="r" b="b"/>
            <a:pathLst>
              <a:path w="3" h="2">
                <a:moveTo>
                  <a:pt x="2" y="1"/>
                </a:moveTo>
                <a:cubicBezTo>
                  <a:pt x="3" y="0"/>
                  <a:pt x="1" y="1"/>
                  <a:pt x="1" y="1"/>
                </a:cubicBezTo>
                <a:cubicBezTo>
                  <a:pt x="0" y="1"/>
                  <a:pt x="1" y="2"/>
                  <a:pt x="1" y="2"/>
                </a:cubicBezTo>
                <a:cubicBezTo>
                  <a:pt x="1" y="2"/>
                  <a:pt x="1"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5" name="Freeform 25"/>
          <p:cNvSpPr>
            <a:spLocks/>
          </p:cNvSpPr>
          <p:nvPr/>
        </p:nvSpPr>
        <p:spPr bwMode="auto">
          <a:xfrm>
            <a:off x="586886" y="1834067"/>
            <a:ext cx="547142" cy="274511"/>
          </a:xfrm>
          <a:custGeom>
            <a:avLst/>
            <a:gdLst/>
            <a:ahLst/>
            <a:cxnLst>
              <a:cxn ang="0">
                <a:pos x="90" y="31"/>
              </a:cxn>
              <a:cxn ang="0">
                <a:pos x="87" y="31"/>
              </a:cxn>
              <a:cxn ang="0">
                <a:pos x="84" y="29"/>
              </a:cxn>
              <a:cxn ang="0">
                <a:pos x="80" y="26"/>
              </a:cxn>
              <a:cxn ang="0">
                <a:pos x="78" y="27"/>
              </a:cxn>
              <a:cxn ang="0">
                <a:pos x="73" y="23"/>
              </a:cxn>
              <a:cxn ang="0">
                <a:pos x="71" y="15"/>
              </a:cxn>
              <a:cxn ang="0">
                <a:pos x="69" y="8"/>
              </a:cxn>
              <a:cxn ang="0">
                <a:pos x="67" y="5"/>
              </a:cxn>
              <a:cxn ang="0">
                <a:pos x="63" y="3"/>
              </a:cxn>
              <a:cxn ang="0">
                <a:pos x="58" y="2"/>
              </a:cxn>
              <a:cxn ang="0">
                <a:pos x="54" y="3"/>
              </a:cxn>
              <a:cxn ang="0">
                <a:pos x="55" y="7"/>
              </a:cxn>
              <a:cxn ang="0">
                <a:pos x="56" y="10"/>
              </a:cxn>
              <a:cxn ang="0">
                <a:pos x="57" y="13"/>
              </a:cxn>
              <a:cxn ang="0">
                <a:pos x="58" y="16"/>
              </a:cxn>
              <a:cxn ang="0">
                <a:pos x="56" y="17"/>
              </a:cxn>
              <a:cxn ang="0">
                <a:pos x="54" y="14"/>
              </a:cxn>
              <a:cxn ang="0">
                <a:pos x="52" y="10"/>
              </a:cxn>
              <a:cxn ang="0">
                <a:pos x="48" y="7"/>
              </a:cxn>
              <a:cxn ang="0">
                <a:pos x="46" y="5"/>
              </a:cxn>
              <a:cxn ang="0">
                <a:pos x="44" y="7"/>
              </a:cxn>
              <a:cxn ang="0">
                <a:pos x="44" y="7"/>
              </a:cxn>
              <a:cxn ang="0">
                <a:pos x="46" y="9"/>
              </a:cxn>
              <a:cxn ang="0">
                <a:pos x="40" y="9"/>
              </a:cxn>
              <a:cxn ang="0">
                <a:pos x="39" y="10"/>
              </a:cxn>
              <a:cxn ang="0">
                <a:pos x="36" y="11"/>
              </a:cxn>
              <a:cxn ang="0">
                <a:pos x="38" y="9"/>
              </a:cxn>
              <a:cxn ang="0">
                <a:pos x="28" y="6"/>
              </a:cxn>
              <a:cxn ang="0">
                <a:pos x="27" y="8"/>
              </a:cxn>
              <a:cxn ang="0">
                <a:pos x="24" y="7"/>
              </a:cxn>
              <a:cxn ang="0">
                <a:pos x="25" y="6"/>
              </a:cxn>
              <a:cxn ang="0">
                <a:pos x="24" y="2"/>
              </a:cxn>
              <a:cxn ang="0">
                <a:pos x="10" y="5"/>
              </a:cxn>
              <a:cxn ang="0">
                <a:pos x="3" y="10"/>
              </a:cxn>
              <a:cxn ang="0">
                <a:pos x="1" y="14"/>
              </a:cxn>
              <a:cxn ang="0">
                <a:pos x="3" y="18"/>
              </a:cxn>
              <a:cxn ang="0">
                <a:pos x="5" y="18"/>
              </a:cxn>
              <a:cxn ang="0">
                <a:pos x="8" y="19"/>
              </a:cxn>
              <a:cxn ang="0">
                <a:pos x="9" y="19"/>
              </a:cxn>
              <a:cxn ang="0">
                <a:pos x="6" y="25"/>
              </a:cxn>
              <a:cxn ang="0">
                <a:pos x="12" y="26"/>
              </a:cxn>
              <a:cxn ang="0">
                <a:pos x="22" y="26"/>
              </a:cxn>
              <a:cxn ang="0">
                <a:pos x="28" y="26"/>
              </a:cxn>
              <a:cxn ang="0">
                <a:pos x="34" y="27"/>
              </a:cxn>
              <a:cxn ang="0">
                <a:pos x="38" y="29"/>
              </a:cxn>
              <a:cxn ang="0">
                <a:pos x="30" y="30"/>
              </a:cxn>
              <a:cxn ang="0">
                <a:pos x="9" y="33"/>
              </a:cxn>
              <a:cxn ang="0">
                <a:pos x="14" y="38"/>
              </a:cxn>
              <a:cxn ang="0">
                <a:pos x="27" y="40"/>
              </a:cxn>
              <a:cxn ang="0">
                <a:pos x="33" y="45"/>
              </a:cxn>
              <a:cxn ang="0">
                <a:pos x="52" y="41"/>
              </a:cxn>
              <a:cxn ang="0">
                <a:pos x="62" y="36"/>
              </a:cxn>
              <a:cxn ang="0">
                <a:pos x="70" y="40"/>
              </a:cxn>
              <a:cxn ang="0">
                <a:pos x="77" y="42"/>
              </a:cxn>
              <a:cxn ang="0">
                <a:pos x="85" y="40"/>
              </a:cxn>
              <a:cxn ang="0">
                <a:pos x="84" y="38"/>
              </a:cxn>
              <a:cxn ang="0">
                <a:pos x="81" y="37"/>
              </a:cxn>
              <a:cxn ang="0">
                <a:pos x="80" y="37"/>
              </a:cxn>
              <a:cxn ang="0">
                <a:pos x="78" y="35"/>
              </a:cxn>
              <a:cxn ang="0">
                <a:pos x="82" y="35"/>
              </a:cxn>
              <a:cxn ang="0">
                <a:pos x="84" y="33"/>
              </a:cxn>
              <a:cxn ang="0">
                <a:pos x="87" y="34"/>
              </a:cxn>
            </a:cxnLst>
            <a:rect l="0" t="0" r="r" b="b"/>
            <a:pathLst>
              <a:path w="90" h="45">
                <a:moveTo>
                  <a:pt x="89" y="35"/>
                </a:moveTo>
                <a:cubicBezTo>
                  <a:pt x="90" y="35"/>
                  <a:pt x="90" y="34"/>
                  <a:pt x="90" y="33"/>
                </a:cubicBezTo>
                <a:cubicBezTo>
                  <a:pt x="90" y="33"/>
                  <a:pt x="90" y="32"/>
                  <a:pt x="90" y="31"/>
                </a:cubicBezTo>
                <a:cubicBezTo>
                  <a:pt x="90" y="31"/>
                  <a:pt x="90" y="31"/>
                  <a:pt x="90" y="31"/>
                </a:cubicBezTo>
                <a:cubicBezTo>
                  <a:pt x="89" y="30"/>
                  <a:pt x="89" y="30"/>
                  <a:pt x="89" y="30"/>
                </a:cubicBezTo>
                <a:cubicBezTo>
                  <a:pt x="89" y="31"/>
                  <a:pt x="89" y="31"/>
                  <a:pt x="88" y="31"/>
                </a:cubicBezTo>
                <a:cubicBezTo>
                  <a:pt x="88" y="30"/>
                  <a:pt x="88" y="30"/>
                  <a:pt x="88" y="31"/>
                </a:cubicBezTo>
                <a:cubicBezTo>
                  <a:pt x="88" y="31"/>
                  <a:pt x="88" y="31"/>
                  <a:pt x="87" y="31"/>
                </a:cubicBezTo>
                <a:cubicBezTo>
                  <a:pt x="87" y="31"/>
                  <a:pt x="87" y="30"/>
                  <a:pt x="87" y="30"/>
                </a:cubicBezTo>
                <a:cubicBezTo>
                  <a:pt x="87" y="29"/>
                  <a:pt x="86" y="29"/>
                  <a:pt x="86" y="29"/>
                </a:cubicBezTo>
                <a:cubicBezTo>
                  <a:pt x="85" y="30"/>
                  <a:pt x="85" y="30"/>
                  <a:pt x="85" y="29"/>
                </a:cubicBezTo>
                <a:cubicBezTo>
                  <a:pt x="85" y="29"/>
                  <a:pt x="84" y="29"/>
                  <a:pt x="84" y="29"/>
                </a:cubicBezTo>
                <a:cubicBezTo>
                  <a:pt x="84" y="29"/>
                  <a:pt x="84" y="29"/>
                  <a:pt x="83" y="29"/>
                </a:cubicBezTo>
                <a:cubicBezTo>
                  <a:pt x="83" y="28"/>
                  <a:pt x="82" y="28"/>
                  <a:pt x="81" y="28"/>
                </a:cubicBezTo>
                <a:cubicBezTo>
                  <a:pt x="81" y="27"/>
                  <a:pt x="81" y="27"/>
                  <a:pt x="81" y="27"/>
                </a:cubicBezTo>
                <a:cubicBezTo>
                  <a:pt x="80" y="26"/>
                  <a:pt x="80" y="26"/>
                  <a:pt x="80" y="26"/>
                </a:cubicBezTo>
                <a:cubicBezTo>
                  <a:pt x="79" y="26"/>
                  <a:pt x="79" y="26"/>
                  <a:pt x="79" y="26"/>
                </a:cubicBezTo>
                <a:cubicBezTo>
                  <a:pt x="79" y="26"/>
                  <a:pt x="79" y="27"/>
                  <a:pt x="80" y="27"/>
                </a:cubicBezTo>
                <a:cubicBezTo>
                  <a:pt x="81" y="28"/>
                  <a:pt x="80" y="27"/>
                  <a:pt x="79" y="27"/>
                </a:cubicBezTo>
                <a:cubicBezTo>
                  <a:pt x="79" y="27"/>
                  <a:pt x="78" y="27"/>
                  <a:pt x="78" y="27"/>
                </a:cubicBezTo>
                <a:cubicBezTo>
                  <a:pt x="77" y="27"/>
                  <a:pt x="77" y="26"/>
                  <a:pt x="76" y="26"/>
                </a:cubicBezTo>
                <a:cubicBezTo>
                  <a:pt x="76" y="26"/>
                  <a:pt x="76" y="25"/>
                  <a:pt x="76" y="25"/>
                </a:cubicBezTo>
                <a:cubicBezTo>
                  <a:pt x="75" y="25"/>
                  <a:pt x="75" y="25"/>
                  <a:pt x="75" y="25"/>
                </a:cubicBezTo>
                <a:cubicBezTo>
                  <a:pt x="74" y="24"/>
                  <a:pt x="74" y="23"/>
                  <a:pt x="73" y="23"/>
                </a:cubicBezTo>
                <a:cubicBezTo>
                  <a:pt x="73" y="23"/>
                  <a:pt x="71" y="23"/>
                  <a:pt x="72" y="21"/>
                </a:cubicBezTo>
                <a:cubicBezTo>
                  <a:pt x="74" y="20"/>
                  <a:pt x="73" y="19"/>
                  <a:pt x="73" y="18"/>
                </a:cubicBezTo>
                <a:cubicBezTo>
                  <a:pt x="73" y="18"/>
                  <a:pt x="72" y="16"/>
                  <a:pt x="71" y="16"/>
                </a:cubicBezTo>
                <a:cubicBezTo>
                  <a:pt x="71" y="15"/>
                  <a:pt x="71" y="15"/>
                  <a:pt x="71" y="15"/>
                </a:cubicBezTo>
                <a:cubicBezTo>
                  <a:pt x="71" y="15"/>
                  <a:pt x="71" y="14"/>
                  <a:pt x="71" y="14"/>
                </a:cubicBezTo>
                <a:cubicBezTo>
                  <a:pt x="70" y="14"/>
                  <a:pt x="70" y="13"/>
                  <a:pt x="70" y="13"/>
                </a:cubicBezTo>
                <a:cubicBezTo>
                  <a:pt x="70" y="13"/>
                  <a:pt x="70" y="12"/>
                  <a:pt x="70" y="11"/>
                </a:cubicBezTo>
                <a:cubicBezTo>
                  <a:pt x="69" y="11"/>
                  <a:pt x="69" y="9"/>
                  <a:pt x="69" y="8"/>
                </a:cubicBezTo>
                <a:cubicBezTo>
                  <a:pt x="68" y="8"/>
                  <a:pt x="68" y="8"/>
                  <a:pt x="68" y="7"/>
                </a:cubicBezTo>
                <a:cubicBezTo>
                  <a:pt x="67" y="7"/>
                  <a:pt x="67" y="7"/>
                  <a:pt x="68" y="7"/>
                </a:cubicBezTo>
                <a:cubicBezTo>
                  <a:pt x="68" y="7"/>
                  <a:pt x="68" y="6"/>
                  <a:pt x="68" y="6"/>
                </a:cubicBezTo>
                <a:cubicBezTo>
                  <a:pt x="68" y="6"/>
                  <a:pt x="67" y="6"/>
                  <a:pt x="67" y="5"/>
                </a:cubicBezTo>
                <a:cubicBezTo>
                  <a:pt x="67" y="5"/>
                  <a:pt x="67" y="5"/>
                  <a:pt x="67" y="5"/>
                </a:cubicBezTo>
                <a:cubicBezTo>
                  <a:pt x="66" y="5"/>
                  <a:pt x="66" y="5"/>
                  <a:pt x="66" y="4"/>
                </a:cubicBezTo>
                <a:cubicBezTo>
                  <a:pt x="66" y="4"/>
                  <a:pt x="66" y="4"/>
                  <a:pt x="65" y="4"/>
                </a:cubicBezTo>
                <a:cubicBezTo>
                  <a:pt x="65" y="4"/>
                  <a:pt x="63" y="3"/>
                  <a:pt x="63" y="3"/>
                </a:cubicBezTo>
                <a:cubicBezTo>
                  <a:pt x="63" y="3"/>
                  <a:pt x="63" y="2"/>
                  <a:pt x="62" y="2"/>
                </a:cubicBezTo>
                <a:cubicBezTo>
                  <a:pt x="62" y="2"/>
                  <a:pt x="61" y="2"/>
                  <a:pt x="61" y="2"/>
                </a:cubicBezTo>
                <a:cubicBezTo>
                  <a:pt x="61" y="1"/>
                  <a:pt x="59" y="1"/>
                  <a:pt x="60" y="2"/>
                </a:cubicBezTo>
                <a:cubicBezTo>
                  <a:pt x="60" y="3"/>
                  <a:pt x="59" y="3"/>
                  <a:pt x="58" y="2"/>
                </a:cubicBezTo>
                <a:cubicBezTo>
                  <a:pt x="57" y="2"/>
                  <a:pt x="56" y="1"/>
                  <a:pt x="56" y="1"/>
                </a:cubicBezTo>
                <a:cubicBezTo>
                  <a:pt x="55" y="1"/>
                  <a:pt x="55" y="1"/>
                  <a:pt x="55" y="2"/>
                </a:cubicBezTo>
                <a:cubicBezTo>
                  <a:pt x="54" y="2"/>
                  <a:pt x="55" y="2"/>
                  <a:pt x="56" y="3"/>
                </a:cubicBezTo>
                <a:cubicBezTo>
                  <a:pt x="56" y="3"/>
                  <a:pt x="55" y="2"/>
                  <a:pt x="54" y="3"/>
                </a:cubicBezTo>
                <a:cubicBezTo>
                  <a:pt x="53" y="3"/>
                  <a:pt x="54" y="4"/>
                  <a:pt x="54" y="4"/>
                </a:cubicBezTo>
                <a:cubicBezTo>
                  <a:pt x="54" y="4"/>
                  <a:pt x="54" y="4"/>
                  <a:pt x="54" y="4"/>
                </a:cubicBezTo>
                <a:cubicBezTo>
                  <a:pt x="54" y="5"/>
                  <a:pt x="54" y="5"/>
                  <a:pt x="54" y="5"/>
                </a:cubicBezTo>
                <a:cubicBezTo>
                  <a:pt x="54" y="6"/>
                  <a:pt x="55" y="6"/>
                  <a:pt x="55" y="7"/>
                </a:cubicBezTo>
                <a:cubicBezTo>
                  <a:pt x="55" y="7"/>
                  <a:pt x="55" y="7"/>
                  <a:pt x="55" y="8"/>
                </a:cubicBezTo>
                <a:cubicBezTo>
                  <a:pt x="55" y="8"/>
                  <a:pt x="55" y="8"/>
                  <a:pt x="55" y="9"/>
                </a:cubicBezTo>
                <a:cubicBezTo>
                  <a:pt x="55" y="9"/>
                  <a:pt x="55" y="9"/>
                  <a:pt x="56" y="10"/>
                </a:cubicBezTo>
                <a:cubicBezTo>
                  <a:pt x="56" y="10"/>
                  <a:pt x="56" y="10"/>
                  <a:pt x="56" y="10"/>
                </a:cubicBezTo>
                <a:cubicBezTo>
                  <a:pt x="56" y="11"/>
                  <a:pt x="56" y="11"/>
                  <a:pt x="56" y="11"/>
                </a:cubicBezTo>
                <a:cubicBezTo>
                  <a:pt x="56" y="11"/>
                  <a:pt x="56" y="11"/>
                  <a:pt x="56" y="12"/>
                </a:cubicBezTo>
                <a:cubicBezTo>
                  <a:pt x="56" y="12"/>
                  <a:pt x="56" y="12"/>
                  <a:pt x="56" y="12"/>
                </a:cubicBezTo>
                <a:cubicBezTo>
                  <a:pt x="57" y="12"/>
                  <a:pt x="57" y="13"/>
                  <a:pt x="57" y="13"/>
                </a:cubicBezTo>
                <a:cubicBezTo>
                  <a:pt x="57" y="14"/>
                  <a:pt x="57" y="14"/>
                  <a:pt x="58" y="14"/>
                </a:cubicBezTo>
                <a:cubicBezTo>
                  <a:pt x="58" y="14"/>
                  <a:pt x="58" y="14"/>
                  <a:pt x="58" y="15"/>
                </a:cubicBezTo>
                <a:cubicBezTo>
                  <a:pt x="59" y="15"/>
                  <a:pt x="59" y="15"/>
                  <a:pt x="58" y="15"/>
                </a:cubicBezTo>
                <a:cubicBezTo>
                  <a:pt x="57" y="15"/>
                  <a:pt x="58" y="15"/>
                  <a:pt x="58" y="16"/>
                </a:cubicBezTo>
                <a:cubicBezTo>
                  <a:pt x="59" y="16"/>
                  <a:pt x="58" y="16"/>
                  <a:pt x="57" y="16"/>
                </a:cubicBezTo>
                <a:cubicBezTo>
                  <a:pt x="57" y="16"/>
                  <a:pt x="57" y="16"/>
                  <a:pt x="57" y="17"/>
                </a:cubicBezTo>
                <a:cubicBezTo>
                  <a:pt x="56" y="17"/>
                  <a:pt x="56" y="16"/>
                  <a:pt x="56" y="17"/>
                </a:cubicBezTo>
                <a:cubicBezTo>
                  <a:pt x="56" y="17"/>
                  <a:pt x="56" y="17"/>
                  <a:pt x="56" y="17"/>
                </a:cubicBezTo>
                <a:cubicBezTo>
                  <a:pt x="56" y="18"/>
                  <a:pt x="56" y="18"/>
                  <a:pt x="55" y="17"/>
                </a:cubicBezTo>
                <a:cubicBezTo>
                  <a:pt x="55" y="17"/>
                  <a:pt x="55" y="17"/>
                  <a:pt x="55" y="16"/>
                </a:cubicBezTo>
                <a:cubicBezTo>
                  <a:pt x="54" y="16"/>
                  <a:pt x="54" y="15"/>
                  <a:pt x="54" y="15"/>
                </a:cubicBezTo>
                <a:cubicBezTo>
                  <a:pt x="54" y="14"/>
                  <a:pt x="54" y="14"/>
                  <a:pt x="54" y="14"/>
                </a:cubicBezTo>
                <a:cubicBezTo>
                  <a:pt x="54" y="14"/>
                  <a:pt x="53" y="14"/>
                  <a:pt x="53" y="13"/>
                </a:cubicBezTo>
                <a:cubicBezTo>
                  <a:pt x="53" y="13"/>
                  <a:pt x="53" y="13"/>
                  <a:pt x="53" y="12"/>
                </a:cubicBezTo>
                <a:cubicBezTo>
                  <a:pt x="53" y="12"/>
                  <a:pt x="53" y="13"/>
                  <a:pt x="52" y="12"/>
                </a:cubicBezTo>
                <a:cubicBezTo>
                  <a:pt x="52" y="12"/>
                  <a:pt x="52" y="11"/>
                  <a:pt x="52" y="10"/>
                </a:cubicBezTo>
                <a:cubicBezTo>
                  <a:pt x="52" y="8"/>
                  <a:pt x="52" y="8"/>
                  <a:pt x="51" y="8"/>
                </a:cubicBezTo>
                <a:cubicBezTo>
                  <a:pt x="50" y="9"/>
                  <a:pt x="50" y="8"/>
                  <a:pt x="50" y="8"/>
                </a:cubicBezTo>
                <a:cubicBezTo>
                  <a:pt x="50" y="7"/>
                  <a:pt x="50" y="8"/>
                  <a:pt x="49" y="7"/>
                </a:cubicBezTo>
                <a:cubicBezTo>
                  <a:pt x="49" y="6"/>
                  <a:pt x="49" y="7"/>
                  <a:pt x="48" y="7"/>
                </a:cubicBezTo>
                <a:cubicBezTo>
                  <a:pt x="48" y="7"/>
                  <a:pt x="47" y="6"/>
                  <a:pt x="47" y="6"/>
                </a:cubicBezTo>
                <a:cubicBezTo>
                  <a:pt x="46" y="6"/>
                  <a:pt x="47" y="6"/>
                  <a:pt x="47" y="5"/>
                </a:cubicBezTo>
                <a:cubicBezTo>
                  <a:pt x="47" y="5"/>
                  <a:pt x="46" y="5"/>
                  <a:pt x="46" y="5"/>
                </a:cubicBezTo>
                <a:cubicBezTo>
                  <a:pt x="46" y="5"/>
                  <a:pt x="46" y="5"/>
                  <a:pt x="46" y="5"/>
                </a:cubicBezTo>
                <a:cubicBezTo>
                  <a:pt x="46" y="5"/>
                  <a:pt x="43" y="5"/>
                  <a:pt x="42" y="5"/>
                </a:cubicBezTo>
                <a:cubicBezTo>
                  <a:pt x="42" y="5"/>
                  <a:pt x="42" y="5"/>
                  <a:pt x="42" y="5"/>
                </a:cubicBezTo>
                <a:cubicBezTo>
                  <a:pt x="42" y="6"/>
                  <a:pt x="43" y="6"/>
                  <a:pt x="43" y="6"/>
                </a:cubicBezTo>
                <a:cubicBezTo>
                  <a:pt x="43" y="6"/>
                  <a:pt x="44" y="6"/>
                  <a:pt x="44" y="7"/>
                </a:cubicBezTo>
                <a:cubicBezTo>
                  <a:pt x="44" y="7"/>
                  <a:pt x="44" y="7"/>
                  <a:pt x="44" y="7"/>
                </a:cubicBezTo>
                <a:cubicBezTo>
                  <a:pt x="44" y="7"/>
                  <a:pt x="45" y="7"/>
                  <a:pt x="46" y="7"/>
                </a:cubicBezTo>
                <a:cubicBezTo>
                  <a:pt x="47" y="7"/>
                  <a:pt x="46" y="7"/>
                  <a:pt x="46" y="7"/>
                </a:cubicBezTo>
                <a:cubicBezTo>
                  <a:pt x="45" y="7"/>
                  <a:pt x="45" y="7"/>
                  <a:pt x="44" y="7"/>
                </a:cubicBezTo>
                <a:cubicBezTo>
                  <a:pt x="44" y="7"/>
                  <a:pt x="44" y="8"/>
                  <a:pt x="44" y="8"/>
                </a:cubicBezTo>
                <a:cubicBezTo>
                  <a:pt x="45" y="8"/>
                  <a:pt x="45" y="8"/>
                  <a:pt x="45" y="8"/>
                </a:cubicBezTo>
                <a:cubicBezTo>
                  <a:pt x="46" y="9"/>
                  <a:pt x="47" y="9"/>
                  <a:pt x="46" y="9"/>
                </a:cubicBezTo>
                <a:cubicBezTo>
                  <a:pt x="45" y="9"/>
                  <a:pt x="44" y="9"/>
                  <a:pt x="46" y="9"/>
                </a:cubicBezTo>
                <a:cubicBezTo>
                  <a:pt x="47" y="10"/>
                  <a:pt x="46" y="10"/>
                  <a:pt x="46" y="10"/>
                </a:cubicBezTo>
                <a:cubicBezTo>
                  <a:pt x="45" y="10"/>
                  <a:pt x="42" y="9"/>
                  <a:pt x="42" y="9"/>
                </a:cubicBezTo>
                <a:cubicBezTo>
                  <a:pt x="41" y="8"/>
                  <a:pt x="41" y="9"/>
                  <a:pt x="41" y="9"/>
                </a:cubicBezTo>
                <a:cubicBezTo>
                  <a:pt x="40" y="9"/>
                  <a:pt x="40" y="9"/>
                  <a:pt x="40" y="9"/>
                </a:cubicBezTo>
                <a:cubicBezTo>
                  <a:pt x="40" y="9"/>
                  <a:pt x="40" y="10"/>
                  <a:pt x="40" y="10"/>
                </a:cubicBezTo>
                <a:cubicBezTo>
                  <a:pt x="40" y="10"/>
                  <a:pt x="40" y="10"/>
                  <a:pt x="40" y="11"/>
                </a:cubicBezTo>
                <a:cubicBezTo>
                  <a:pt x="40" y="11"/>
                  <a:pt x="39" y="11"/>
                  <a:pt x="39" y="11"/>
                </a:cubicBezTo>
                <a:cubicBezTo>
                  <a:pt x="39" y="10"/>
                  <a:pt x="38" y="11"/>
                  <a:pt x="39" y="10"/>
                </a:cubicBezTo>
                <a:cubicBezTo>
                  <a:pt x="39" y="9"/>
                  <a:pt x="38" y="10"/>
                  <a:pt x="38" y="10"/>
                </a:cubicBezTo>
                <a:cubicBezTo>
                  <a:pt x="37" y="10"/>
                  <a:pt x="37" y="11"/>
                  <a:pt x="37" y="11"/>
                </a:cubicBezTo>
                <a:cubicBezTo>
                  <a:pt x="38" y="11"/>
                  <a:pt x="38" y="11"/>
                  <a:pt x="37" y="12"/>
                </a:cubicBezTo>
                <a:cubicBezTo>
                  <a:pt x="36" y="12"/>
                  <a:pt x="36" y="12"/>
                  <a:pt x="36" y="11"/>
                </a:cubicBezTo>
                <a:cubicBezTo>
                  <a:pt x="37" y="11"/>
                  <a:pt x="37" y="11"/>
                  <a:pt x="36" y="11"/>
                </a:cubicBezTo>
                <a:cubicBezTo>
                  <a:pt x="36" y="10"/>
                  <a:pt x="36" y="10"/>
                  <a:pt x="36" y="10"/>
                </a:cubicBezTo>
                <a:cubicBezTo>
                  <a:pt x="37" y="10"/>
                  <a:pt x="38" y="9"/>
                  <a:pt x="38" y="9"/>
                </a:cubicBezTo>
                <a:cubicBezTo>
                  <a:pt x="38" y="9"/>
                  <a:pt x="37" y="9"/>
                  <a:pt x="38" y="9"/>
                </a:cubicBezTo>
                <a:cubicBezTo>
                  <a:pt x="39" y="8"/>
                  <a:pt x="38" y="8"/>
                  <a:pt x="38" y="8"/>
                </a:cubicBezTo>
                <a:cubicBezTo>
                  <a:pt x="38" y="8"/>
                  <a:pt x="32" y="5"/>
                  <a:pt x="31" y="5"/>
                </a:cubicBezTo>
                <a:cubicBezTo>
                  <a:pt x="30" y="4"/>
                  <a:pt x="29" y="5"/>
                  <a:pt x="28" y="5"/>
                </a:cubicBezTo>
                <a:cubicBezTo>
                  <a:pt x="28" y="6"/>
                  <a:pt x="28" y="6"/>
                  <a:pt x="28" y="6"/>
                </a:cubicBezTo>
                <a:cubicBezTo>
                  <a:pt x="27" y="7"/>
                  <a:pt x="27" y="7"/>
                  <a:pt x="28" y="7"/>
                </a:cubicBezTo>
                <a:cubicBezTo>
                  <a:pt x="29" y="7"/>
                  <a:pt x="28" y="7"/>
                  <a:pt x="28" y="8"/>
                </a:cubicBezTo>
                <a:cubicBezTo>
                  <a:pt x="27" y="8"/>
                  <a:pt x="27" y="8"/>
                  <a:pt x="27" y="8"/>
                </a:cubicBezTo>
                <a:cubicBezTo>
                  <a:pt x="28" y="7"/>
                  <a:pt x="27" y="7"/>
                  <a:pt x="27" y="8"/>
                </a:cubicBezTo>
                <a:cubicBezTo>
                  <a:pt x="26" y="8"/>
                  <a:pt x="25" y="8"/>
                  <a:pt x="25" y="8"/>
                </a:cubicBezTo>
                <a:cubicBezTo>
                  <a:pt x="24" y="8"/>
                  <a:pt x="24" y="9"/>
                  <a:pt x="23" y="8"/>
                </a:cubicBezTo>
                <a:cubicBezTo>
                  <a:pt x="22" y="8"/>
                  <a:pt x="23" y="8"/>
                  <a:pt x="23" y="8"/>
                </a:cubicBezTo>
                <a:cubicBezTo>
                  <a:pt x="24" y="8"/>
                  <a:pt x="24" y="8"/>
                  <a:pt x="24" y="7"/>
                </a:cubicBezTo>
                <a:cubicBezTo>
                  <a:pt x="23" y="7"/>
                  <a:pt x="24" y="7"/>
                  <a:pt x="24" y="7"/>
                </a:cubicBezTo>
                <a:cubicBezTo>
                  <a:pt x="24" y="6"/>
                  <a:pt x="25" y="6"/>
                  <a:pt x="25" y="6"/>
                </a:cubicBezTo>
                <a:cubicBezTo>
                  <a:pt x="25" y="6"/>
                  <a:pt x="26" y="6"/>
                  <a:pt x="25" y="6"/>
                </a:cubicBezTo>
                <a:cubicBezTo>
                  <a:pt x="25" y="6"/>
                  <a:pt x="25" y="6"/>
                  <a:pt x="25" y="6"/>
                </a:cubicBezTo>
                <a:cubicBezTo>
                  <a:pt x="25" y="6"/>
                  <a:pt x="25" y="5"/>
                  <a:pt x="25" y="5"/>
                </a:cubicBezTo>
                <a:cubicBezTo>
                  <a:pt x="25" y="5"/>
                  <a:pt x="25" y="4"/>
                  <a:pt x="25" y="4"/>
                </a:cubicBezTo>
                <a:cubicBezTo>
                  <a:pt x="26" y="3"/>
                  <a:pt x="26" y="3"/>
                  <a:pt x="25" y="3"/>
                </a:cubicBezTo>
                <a:cubicBezTo>
                  <a:pt x="25" y="3"/>
                  <a:pt x="25" y="3"/>
                  <a:pt x="24" y="2"/>
                </a:cubicBezTo>
                <a:cubicBezTo>
                  <a:pt x="22" y="0"/>
                  <a:pt x="21" y="1"/>
                  <a:pt x="21" y="1"/>
                </a:cubicBezTo>
                <a:cubicBezTo>
                  <a:pt x="21" y="1"/>
                  <a:pt x="18" y="3"/>
                  <a:pt x="17" y="3"/>
                </a:cubicBezTo>
                <a:cubicBezTo>
                  <a:pt x="17" y="3"/>
                  <a:pt x="13" y="4"/>
                  <a:pt x="13" y="4"/>
                </a:cubicBezTo>
                <a:cubicBezTo>
                  <a:pt x="12" y="4"/>
                  <a:pt x="11" y="5"/>
                  <a:pt x="10" y="5"/>
                </a:cubicBezTo>
                <a:cubicBezTo>
                  <a:pt x="10" y="5"/>
                  <a:pt x="8" y="6"/>
                  <a:pt x="8" y="6"/>
                </a:cubicBezTo>
                <a:cubicBezTo>
                  <a:pt x="7" y="7"/>
                  <a:pt x="7" y="7"/>
                  <a:pt x="6" y="7"/>
                </a:cubicBezTo>
                <a:cubicBezTo>
                  <a:pt x="6" y="7"/>
                  <a:pt x="4" y="8"/>
                  <a:pt x="4" y="8"/>
                </a:cubicBezTo>
                <a:cubicBezTo>
                  <a:pt x="4" y="9"/>
                  <a:pt x="3" y="9"/>
                  <a:pt x="3" y="10"/>
                </a:cubicBezTo>
                <a:cubicBezTo>
                  <a:pt x="2" y="11"/>
                  <a:pt x="3" y="11"/>
                  <a:pt x="5" y="11"/>
                </a:cubicBezTo>
                <a:cubicBezTo>
                  <a:pt x="6" y="11"/>
                  <a:pt x="3" y="12"/>
                  <a:pt x="3" y="12"/>
                </a:cubicBezTo>
                <a:cubicBezTo>
                  <a:pt x="2" y="12"/>
                  <a:pt x="2" y="12"/>
                  <a:pt x="2" y="13"/>
                </a:cubicBezTo>
                <a:cubicBezTo>
                  <a:pt x="2" y="13"/>
                  <a:pt x="2" y="13"/>
                  <a:pt x="1" y="14"/>
                </a:cubicBezTo>
                <a:cubicBezTo>
                  <a:pt x="0" y="15"/>
                  <a:pt x="0" y="15"/>
                  <a:pt x="0" y="16"/>
                </a:cubicBezTo>
                <a:cubicBezTo>
                  <a:pt x="0" y="17"/>
                  <a:pt x="1" y="17"/>
                  <a:pt x="1" y="17"/>
                </a:cubicBezTo>
                <a:cubicBezTo>
                  <a:pt x="2" y="17"/>
                  <a:pt x="2" y="17"/>
                  <a:pt x="3" y="17"/>
                </a:cubicBezTo>
                <a:cubicBezTo>
                  <a:pt x="4" y="17"/>
                  <a:pt x="4" y="17"/>
                  <a:pt x="3" y="18"/>
                </a:cubicBezTo>
                <a:cubicBezTo>
                  <a:pt x="3" y="18"/>
                  <a:pt x="4" y="18"/>
                  <a:pt x="4" y="17"/>
                </a:cubicBezTo>
                <a:cubicBezTo>
                  <a:pt x="5" y="17"/>
                  <a:pt x="5" y="17"/>
                  <a:pt x="6" y="17"/>
                </a:cubicBezTo>
                <a:cubicBezTo>
                  <a:pt x="6" y="17"/>
                  <a:pt x="6" y="17"/>
                  <a:pt x="6" y="17"/>
                </a:cubicBezTo>
                <a:cubicBezTo>
                  <a:pt x="6" y="17"/>
                  <a:pt x="5" y="18"/>
                  <a:pt x="5" y="18"/>
                </a:cubicBezTo>
                <a:cubicBezTo>
                  <a:pt x="5" y="18"/>
                  <a:pt x="4" y="18"/>
                  <a:pt x="4" y="19"/>
                </a:cubicBezTo>
                <a:cubicBezTo>
                  <a:pt x="4" y="20"/>
                  <a:pt x="5" y="20"/>
                  <a:pt x="6" y="20"/>
                </a:cubicBezTo>
                <a:cubicBezTo>
                  <a:pt x="6" y="19"/>
                  <a:pt x="7" y="20"/>
                  <a:pt x="7" y="20"/>
                </a:cubicBezTo>
                <a:cubicBezTo>
                  <a:pt x="8" y="20"/>
                  <a:pt x="8" y="20"/>
                  <a:pt x="8" y="19"/>
                </a:cubicBezTo>
                <a:cubicBezTo>
                  <a:pt x="8" y="18"/>
                  <a:pt x="8" y="19"/>
                  <a:pt x="8" y="19"/>
                </a:cubicBezTo>
                <a:cubicBezTo>
                  <a:pt x="8" y="18"/>
                  <a:pt x="8" y="19"/>
                  <a:pt x="8" y="19"/>
                </a:cubicBezTo>
                <a:cubicBezTo>
                  <a:pt x="8" y="19"/>
                  <a:pt x="9" y="19"/>
                  <a:pt x="8" y="19"/>
                </a:cubicBezTo>
                <a:cubicBezTo>
                  <a:pt x="8" y="19"/>
                  <a:pt x="8" y="20"/>
                  <a:pt x="9" y="19"/>
                </a:cubicBezTo>
                <a:cubicBezTo>
                  <a:pt x="10" y="19"/>
                  <a:pt x="9" y="19"/>
                  <a:pt x="13" y="19"/>
                </a:cubicBezTo>
                <a:cubicBezTo>
                  <a:pt x="17" y="18"/>
                  <a:pt x="15" y="19"/>
                  <a:pt x="15" y="19"/>
                </a:cubicBezTo>
                <a:cubicBezTo>
                  <a:pt x="15" y="19"/>
                  <a:pt x="6" y="22"/>
                  <a:pt x="4" y="23"/>
                </a:cubicBezTo>
                <a:cubicBezTo>
                  <a:pt x="2" y="24"/>
                  <a:pt x="6" y="25"/>
                  <a:pt x="6" y="25"/>
                </a:cubicBezTo>
                <a:cubicBezTo>
                  <a:pt x="7" y="25"/>
                  <a:pt x="7" y="25"/>
                  <a:pt x="7" y="26"/>
                </a:cubicBezTo>
                <a:cubicBezTo>
                  <a:pt x="7" y="27"/>
                  <a:pt x="8" y="27"/>
                  <a:pt x="8" y="26"/>
                </a:cubicBezTo>
                <a:cubicBezTo>
                  <a:pt x="8" y="26"/>
                  <a:pt x="8" y="26"/>
                  <a:pt x="9" y="26"/>
                </a:cubicBezTo>
                <a:cubicBezTo>
                  <a:pt x="9" y="27"/>
                  <a:pt x="12" y="27"/>
                  <a:pt x="12" y="26"/>
                </a:cubicBezTo>
                <a:cubicBezTo>
                  <a:pt x="13" y="26"/>
                  <a:pt x="14" y="26"/>
                  <a:pt x="14" y="26"/>
                </a:cubicBezTo>
                <a:cubicBezTo>
                  <a:pt x="15" y="27"/>
                  <a:pt x="16" y="27"/>
                  <a:pt x="17" y="27"/>
                </a:cubicBezTo>
                <a:cubicBezTo>
                  <a:pt x="17" y="27"/>
                  <a:pt x="18" y="27"/>
                  <a:pt x="19" y="27"/>
                </a:cubicBezTo>
                <a:cubicBezTo>
                  <a:pt x="20" y="27"/>
                  <a:pt x="22" y="26"/>
                  <a:pt x="22" y="26"/>
                </a:cubicBezTo>
                <a:cubicBezTo>
                  <a:pt x="22" y="26"/>
                  <a:pt x="23" y="26"/>
                  <a:pt x="24" y="26"/>
                </a:cubicBezTo>
                <a:cubicBezTo>
                  <a:pt x="24" y="26"/>
                  <a:pt x="25" y="26"/>
                  <a:pt x="25" y="26"/>
                </a:cubicBezTo>
                <a:cubicBezTo>
                  <a:pt x="26" y="25"/>
                  <a:pt x="26" y="25"/>
                  <a:pt x="27" y="26"/>
                </a:cubicBezTo>
                <a:cubicBezTo>
                  <a:pt x="28" y="26"/>
                  <a:pt x="28" y="26"/>
                  <a:pt x="28" y="26"/>
                </a:cubicBezTo>
                <a:cubicBezTo>
                  <a:pt x="29" y="26"/>
                  <a:pt x="30" y="26"/>
                  <a:pt x="31" y="27"/>
                </a:cubicBezTo>
                <a:cubicBezTo>
                  <a:pt x="31" y="27"/>
                  <a:pt x="31" y="27"/>
                  <a:pt x="32" y="27"/>
                </a:cubicBezTo>
                <a:cubicBezTo>
                  <a:pt x="32" y="27"/>
                  <a:pt x="32" y="27"/>
                  <a:pt x="33" y="27"/>
                </a:cubicBezTo>
                <a:cubicBezTo>
                  <a:pt x="33" y="27"/>
                  <a:pt x="33" y="27"/>
                  <a:pt x="34" y="27"/>
                </a:cubicBezTo>
                <a:cubicBezTo>
                  <a:pt x="34" y="27"/>
                  <a:pt x="34" y="28"/>
                  <a:pt x="35" y="28"/>
                </a:cubicBezTo>
                <a:cubicBezTo>
                  <a:pt x="35" y="29"/>
                  <a:pt x="36" y="29"/>
                  <a:pt x="37" y="29"/>
                </a:cubicBezTo>
                <a:cubicBezTo>
                  <a:pt x="37" y="29"/>
                  <a:pt x="37" y="29"/>
                  <a:pt x="37" y="29"/>
                </a:cubicBezTo>
                <a:cubicBezTo>
                  <a:pt x="37" y="29"/>
                  <a:pt x="37" y="29"/>
                  <a:pt x="38" y="29"/>
                </a:cubicBezTo>
                <a:cubicBezTo>
                  <a:pt x="38" y="30"/>
                  <a:pt x="37" y="30"/>
                  <a:pt x="36" y="29"/>
                </a:cubicBezTo>
                <a:cubicBezTo>
                  <a:pt x="35" y="29"/>
                  <a:pt x="34" y="30"/>
                  <a:pt x="34" y="30"/>
                </a:cubicBezTo>
                <a:cubicBezTo>
                  <a:pt x="34" y="30"/>
                  <a:pt x="33" y="30"/>
                  <a:pt x="32" y="30"/>
                </a:cubicBezTo>
                <a:cubicBezTo>
                  <a:pt x="31" y="30"/>
                  <a:pt x="31" y="30"/>
                  <a:pt x="30" y="30"/>
                </a:cubicBezTo>
                <a:cubicBezTo>
                  <a:pt x="28" y="29"/>
                  <a:pt x="27" y="30"/>
                  <a:pt x="25" y="29"/>
                </a:cubicBezTo>
                <a:cubicBezTo>
                  <a:pt x="23" y="29"/>
                  <a:pt x="22" y="29"/>
                  <a:pt x="19" y="30"/>
                </a:cubicBezTo>
                <a:cubicBezTo>
                  <a:pt x="16" y="30"/>
                  <a:pt x="9" y="32"/>
                  <a:pt x="9" y="32"/>
                </a:cubicBezTo>
                <a:cubicBezTo>
                  <a:pt x="8" y="32"/>
                  <a:pt x="8" y="32"/>
                  <a:pt x="9" y="33"/>
                </a:cubicBezTo>
                <a:cubicBezTo>
                  <a:pt x="9" y="33"/>
                  <a:pt x="9" y="34"/>
                  <a:pt x="10" y="35"/>
                </a:cubicBezTo>
                <a:cubicBezTo>
                  <a:pt x="11" y="35"/>
                  <a:pt x="11" y="35"/>
                  <a:pt x="11" y="35"/>
                </a:cubicBezTo>
                <a:cubicBezTo>
                  <a:pt x="11" y="35"/>
                  <a:pt x="11" y="35"/>
                  <a:pt x="11" y="36"/>
                </a:cubicBezTo>
                <a:cubicBezTo>
                  <a:pt x="12" y="36"/>
                  <a:pt x="13" y="37"/>
                  <a:pt x="14" y="38"/>
                </a:cubicBezTo>
                <a:cubicBezTo>
                  <a:pt x="16" y="38"/>
                  <a:pt x="20" y="38"/>
                  <a:pt x="21" y="38"/>
                </a:cubicBezTo>
                <a:cubicBezTo>
                  <a:pt x="22" y="38"/>
                  <a:pt x="26" y="39"/>
                  <a:pt x="27" y="39"/>
                </a:cubicBezTo>
                <a:cubicBezTo>
                  <a:pt x="28" y="39"/>
                  <a:pt x="28" y="39"/>
                  <a:pt x="27" y="39"/>
                </a:cubicBezTo>
                <a:cubicBezTo>
                  <a:pt x="27" y="39"/>
                  <a:pt x="27" y="40"/>
                  <a:pt x="27" y="40"/>
                </a:cubicBezTo>
                <a:cubicBezTo>
                  <a:pt x="27" y="40"/>
                  <a:pt x="28" y="40"/>
                  <a:pt x="28" y="40"/>
                </a:cubicBezTo>
                <a:cubicBezTo>
                  <a:pt x="27" y="40"/>
                  <a:pt x="27" y="40"/>
                  <a:pt x="27" y="41"/>
                </a:cubicBezTo>
                <a:cubicBezTo>
                  <a:pt x="27" y="42"/>
                  <a:pt x="28" y="44"/>
                  <a:pt x="29" y="45"/>
                </a:cubicBezTo>
                <a:cubicBezTo>
                  <a:pt x="30" y="45"/>
                  <a:pt x="32" y="45"/>
                  <a:pt x="33" y="45"/>
                </a:cubicBezTo>
                <a:cubicBezTo>
                  <a:pt x="33" y="45"/>
                  <a:pt x="37" y="44"/>
                  <a:pt x="38" y="44"/>
                </a:cubicBezTo>
                <a:cubicBezTo>
                  <a:pt x="38" y="44"/>
                  <a:pt x="43" y="44"/>
                  <a:pt x="44" y="44"/>
                </a:cubicBezTo>
                <a:cubicBezTo>
                  <a:pt x="45" y="44"/>
                  <a:pt x="48" y="43"/>
                  <a:pt x="49" y="43"/>
                </a:cubicBezTo>
                <a:cubicBezTo>
                  <a:pt x="51" y="43"/>
                  <a:pt x="52" y="42"/>
                  <a:pt x="52" y="41"/>
                </a:cubicBezTo>
                <a:cubicBezTo>
                  <a:pt x="53" y="41"/>
                  <a:pt x="56" y="41"/>
                  <a:pt x="57" y="41"/>
                </a:cubicBezTo>
                <a:cubicBezTo>
                  <a:pt x="58" y="41"/>
                  <a:pt x="60" y="39"/>
                  <a:pt x="60" y="39"/>
                </a:cubicBezTo>
                <a:cubicBezTo>
                  <a:pt x="61" y="39"/>
                  <a:pt x="60" y="39"/>
                  <a:pt x="60" y="38"/>
                </a:cubicBezTo>
                <a:cubicBezTo>
                  <a:pt x="60" y="37"/>
                  <a:pt x="61" y="36"/>
                  <a:pt x="62" y="36"/>
                </a:cubicBezTo>
                <a:cubicBezTo>
                  <a:pt x="63" y="37"/>
                  <a:pt x="64" y="38"/>
                  <a:pt x="63" y="39"/>
                </a:cubicBezTo>
                <a:cubicBezTo>
                  <a:pt x="62" y="39"/>
                  <a:pt x="64" y="39"/>
                  <a:pt x="65" y="39"/>
                </a:cubicBezTo>
                <a:cubicBezTo>
                  <a:pt x="65" y="39"/>
                  <a:pt x="67" y="39"/>
                  <a:pt x="67" y="40"/>
                </a:cubicBezTo>
                <a:cubicBezTo>
                  <a:pt x="68" y="40"/>
                  <a:pt x="68" y="40"/>
                  <a:pt x="70" y="40"/>
                </a:cubicBezTo>
                <a:cubicBezTo>
                  <a:pt x="71" y="40"/>
                  <a:pt x="70" y="40"/>
                  <a:pt x="69" y="41"/>
                </a:cubicBezTo>
                <a:cubicBezTo>
                  <a:pt x="68" y="41"/>
                  <a:pt x="71" y="41"/>
                  <a:pt x="73" y="41"/>
                </a:cubicBezTo>
                <a:cubicBezTo>
                  <a:pt x="74" y="41"/>
                  <a:pt x="74" y="41"/>
                  <a:pt x="74" y="42"/>
                </a:cubicBezTo>
                <a:cubicBezTo>
                  <a:pt x="74" y="42"/>
                  <a:pt x="74" y="42"/>
                  <a:pt x="77" y="42"/>
                </a:cubicBezTo>
                <a:cubicBezTo>
                  <a:pt x="80" y="42"/>
                  <a:pt x="81" y="42"/>
                  <a:pt x="82" y="42"/>
                </a:cubicBezTo>
                <a:cubicBezTo>
                  <a:pt x="82" y="42"/>
                  <a:pt x="84" y="41"/>
                  <a:pt x="84" y="41"/>
                </a:cubicBezTo>
                <a:cubicBezTo>
                  <a:pt x="84" y="41"/>
                  <a:pt x="85" y="41"/>
                  <a:pt x="85" y="41"/>
                </a:cubicBezTo>
                <a:cubicBezTo>
                  <a:pt x="86" y="41"/>
                  <a:pt x="86" y="41"/>
                  <a:pt x="85" y="40"/>
                </a:cubicBezTo>
                <a:cubicBezTo>
                  <a:pt x="85" y="40"/>
                  <a:pt x="86" y="40"/>
                  <a:pt x="86" y="39"/>
                </a:cubicBezTo>
                <a:cubicBezTo>
                  <a:pt x="86" y="39"/>
                  <a:pt x="85" y="39"/>
                  <a:pt x="84" y="39"/>
                </a:cubicBezTo>
                <a:cubicBezTo>
                  <a:pt x="84" y="39"/>
                  <a:pt x="84" y="39"/>
                  <a:pt x="84" y="39"/>
                </a:cubicBezTo>
                <a:cubicBezTo>
                  <a:pt x="85" y="38"/>
                  <a:pt x="85" y="38"/>
                  <a:pt x="84" y="38"/>
                </a:cubicBezTo>
                <a:cubicBezTo>
                  <a:pt x="84" y="38"/>
                  <a:pt x="84" y="38"/>
                  <a:pt x="85" y="37"/>
                </a:cubicBezTo>
                <a:cubicBezTo>
                  <a:pt x="85" y="37"/>
                  <a:pt x="85" y="37"/>
                  <a:pt x="84" y="37"/>
                </a:cubicBezTo>
                <a:cubicBezTo>
                  <a:pt x="84" y="37"/>
                  <a:pt x="83" y="36"/>
                  <a:pt x="83" y="37"/>
                </a:cubicBezTo>
                <a:cubicBezTo>
                  <a:pt x="82" y="37"/>
                  <a:pt x="82" y="37"/>
                  <a:pt x="81" y="37"/>
                </a:cubicBezTo>
                <a:cubicBezTo>
                  <a:pt x="81" y="37"/>
                  <a:pt x="80" y="38"/>
                  <a:pt x="80" y="39"/>
                </a:cubicBezTo>
                <a:cubicBezTo>
                  <a:pt x="79" y="39"/>
                  <a:pt x="79" y="40"/>
                  <a:pt x="79" y="40"/>
                </a:cubicBezTo>
                <a:cubicBezTo>
                  <a:pt x="78" y="39"/>
                  <a:pt x="79" y="39"/>
                  <a:pt x="79" y="39"/>
                </a:cubicBezTo>
                <a:cubicBezTo>
                  <a:pt x="80" y="38"/>
                  <a:pt x="80" y="38"/>
                  <a:pt x="80" y="37"/>
                </a:cubicBezTo>
                <a:cubicBezTo>
                  <a:pt x="80" y="37"/>
                  <a:pt x="80" y="37"/>
                  <a:pt x="80" y="37"/>
                </a:cubicBezTo>
                <a:cubicBezTo>
                  <a:pt x="79" y="37"/>
                  <a:pt x="79" y="37"/>
                  <a:pt x="79" y="36"/>
                </a:cubicBezTo>
                <a:cubicBezTo>
                  <a:pt x="79" y="36"/>
                  <a:pt x="79" y="36"/>
                  <a:pt x="78" y="36"/>
                </a:cubicBezTo>
                <a:cubicBezTo>
                  <a:pt x="78" y="36"/>
                  <a:pt x="77" y="35"/>
                  <a:pt x="78" y="35"/>
                </a:cubicBezTo>
                <a:cubicBezTo>
                  <a:pt x="78" y="34"/>
                  <a:pt x="78" y="35"/>
                  <a:pt x="79" y="35"/>
                </a:cubicBezTo>
                <a:cubicBezTo>
                  <a:pt x="80" y="36"/>
                  <a:pt x="81" y="36"/>
                  <a:pt x="81" y="36"/>
                </a:cubicBezTo>
                <a:cubicBezTo>
                  <a:pt x="82" y="36"/>
                  <a:pt x="82" y="36"/>
                  <a:pt x="82" y="35"/>
                </a:cubicBezTo>
                <a:cubicBezTo>
                  <a:pt x="82" y="35"/>
                  <a:pt x="83" y="35"/>
                  <a:pt x="82" y="35"/>
                </a:cubicBezTo>
                <a:cubicBezTo>
                  <a:pt x="82" y="34"/>
                  <a:pt x="82" y="34"/>
                  <a:pt x="83" y="34"/>
                </a:cubicBezTo>
                <a:cubicBezTo>
                  <a:pt x="83" y="34"/>
                  <a:pt x="83" y="33"/>
                  <a:pt x="84" y="33"/>
                </a:cubicBezTo>
                <a:cubicBezTo>
                  <a:pt x="84" y="33"/>
                  <a:pt x="84" y="33"/>
                  <a:pt x="84" y="33"/>
                </a:cubicBezTo>
                <a:cubicBezTo>
                  <a:pt x="84" y="33"/>
                  <a:pt x="84" y="33"/>
                  <a:pt x="84" y="33"/>
                </a:cubicBezTo>
                <a:cubicBezTo>
                  <a:pt x="85" y="33"/>
                  <a:pt x="85" y="33"/>
                  <a:pt x="85" y="34"/>
                </a:cubicBezTo>
                <a:cubicBezTo>
                  <a:pt x="85" y="34"/>
                  <a:pt x="85" y="34"/>
                  <a:pt x="85" y="34"/>
                </a:cubicBezTo>
                <a:cubicBezTo>
                  <a:pt x="86" y="34"/>
                  <a:pt x="86" y="35"/>
                  <a:pt x="86" y="35"/>
                </a:cubicBezTo>
                <a:cubicBezTo>
                  <a:pt x="87" y="35"/>
                  <a:pt x="86" y="35"/>
                  <a:pt x="87" y="34"/>
                </a:cubicBezTo>
                <a:cubicBezTo>
                  <a:pt x="87" y="34"/>
                  <a:pt x="87" y="34"/>
                  <a:pt x="87" y="33"/>
                </a:cubicBezTo>
                <a:cubicBezTo>
                  <a:pt x="88" y="32"/>
                  <a:pt x="88" y="33"/>
                  <a:pt x="88" y="34"/>
                </a:cubicBezTo>
                <a:cubicBezTo>
                  <a:pt x="87" y="34"/>
                  <a:pt x="88" y="34"/>
                  <a:pt x="89" y="3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6" name="Freeform 26"/>
          <p:cNvSpPr>
            <a:spLocks/>
          </p:cNvSpPr>
          <p:nvPr/>
        </p:nvSpPr>
        <p:spPr bwMode="auto">
          <a:xfrm>
            <a:off x="387583" y="1768260"/>
            <a:ext cx="315876" cy="204943"/>
          </a:xfrm>
          <a:custGeom>
            <a:avLst/>
            <a:gdLst/>
            <a:ahLst/>
            <a:cxnLst>
              <a:cxn ang="0">
                <a:pos x="4" y="25"/>
              </a:cxn>
              <a:cxn ang="0">
                <a:pos x="8" y="27"/>
              </a:cxn>
              <a:cxn ang="0">
                <a:pos x="13" y="33"/>
              </a:cxn>
              <a:cxn ang="0">
                <a:pos x="17" y="32"/>
              </a:cxn>
              <a:cxn ang="0">
                <a:pos x="21" y="30"/>
              </a:cxn>
              <a:cxn ang="0">
                <a:pos x="25" y="30"/>
              </a:cxn>
              <a:cxn ang="0">
                <a:pos x="28" y="24"/>
              </a:cxn>
              <a:cxn ang="0">
                <a:pos x="27" y="23"/>
              </a:cxn>
              <a:cxn ang="0">
                <a:pos x="29" y="23"/>
              </a:cxn>
              <a:cxn ang="0">
                <a:pos x="32" y="21"/>
              </a:cxn>
              <a:cxn ang="0">
                <a:pos x="33" y="19"/>
              </a:cxn>
              <a:cxn ang="0">
                <a:pos x="37" y="17"/>
              </a:cxn>
              <a:cxn ang="0">
                <a:pos x="42" y="15"/>
              </a:cxn>
              <a:cxn ang="0">
                <a:pos x="48" y="13"/>
              </a:cxn>
              <a:cxn ang="0">
                <a:pos x="51" y="10"/>
              </a:cxn>
              <a:cxn ang="0">
                <a:pos x="45" y="6"/>
              </a:cxn>
              <a:cxn ang="0">
                <a:pos x="35" y="5"/>
              </a:cxn>
              <a:cxn ang="0">
                <a:pos x="33" y="4"/>
              </a:cxn>
              <a:cxn ang="0">
                <a:pos x="31" y="4"/>
              </a:cxn>
              <a:cxn ang="0">
                <a:pos x="30" y="4"/>
              </a:cxn>
              <a:cxn ang="0">
                <a:pos x="28" y="3"/>
              </a:cxn>
              <a:cxn ang="0">
                <a:pos x="24" y="2"/>
              </a:cxn>
              <a:cxn ang="0">
                <a:pos x="21" y="1"/>
              </a:cxn>
              <a:cxn ang="0">
                <a:pos x="14" y="2"/>
              </a:cxn>
              <a:cxn ang="0">
                <a:pos x="6" y="2"/>
              </a:cxn>
              <a:cxn ang="0">
                <a:pos x="7" y="5"/>
              </a:cxn>
              <a:cxn ang="0">
                <a:pos x="8" y="7"/>
              </a:cxn>
              <a:cxn ang="0">
                <a:pos x="9" y="9"/>
              </a:cxn>
              <a:cxn ang="0">
                <a:pos x="8" y="11"/>
              </a:cxn>
              <a:cxn ang="0">
                <a:pos x="5" y="14"/>
              </a:cxn>
              <a:cxn ang="0">
                <a:pos x="6" y="16"/>
              </a:cxn>
              <a:cxn ang="0">
                <a:pos x="3" y="17"/>
              </a:cxn>
              <a:cxn ang="0">
                <a:pos x="3" y="20"/>
              </a:cxn>
              <a:cxn ang="0">
                <a:pos x="2" y="21"/>
              </a:cxn>
              <a:cxn ang="0">
                <a:pos x="2" y="22"/>
              </a:cxn>
              <a:cxn ang="0">
                <a:pos x="1" y="23"/>
              </a:cxn>
              <a:cxn ang="0">
                <a:pos x="0" y="23"/>
              </a:cxn>
              <a:cxn ang="0">
                <a:pos x="0" y="25"/>
              </a:cxn>
            </a:cxnLst>
            <a:rect l="0" t="0" r="r" b="b"/>
            <a:pathLst>
              <a:path w="52" h="34">
                <a:moveTo>
                  <a:pt x="3" y="25"/>
                </a:moveTo>
                <a:cubicBezTo>
                  <a:pt x="4" y="25"/>
                  <a:pt x="4" y="25"/>
                  <a:pt x="4" y="25"/>
                </a:cubicBezTo>
                <a:cubicBezTo>
                  <a:pt x="3" y="25"/>
                  <a:pt x="2" y="25"/>
                  <a:pt x="3" y="26"/>
                </a:cubicBezTo>
                <a:cubicBezTo>
                  <a:pt x="4" y="26"/>
                  <a:pt x="7" y="27"/>
                  <a:pt x="8" y="27"/>
                </a:cubicBezTo>
                <a:cubicBezTo>
                  <a:pt x="8" y="27"/>
                  <a:pt x="9" y="28"/>
                  <a:pt x="10" y="29"/>
                </a:cubicBezTo>
                <a:cubicBezTo>
                  <a:pt x="11" y="30"/>
                  <a:pt x="12" y="32"/>
                  <a:pt x="13" y="33"/>
                </a:cubicBezTo>
                <a:cubicBezTo>
                  <a:pt x="14" y="34"/>
                  <a:pt x="15" y="33"/>
                  <a:pt x="15" y="33"/>
                </a:cubicBezTo>
                <a:cubicBezTo>
                  <a:pt x="15" y="33"/>
                  <a:pt x="15" y="32"/>
                  <a:pt x="17" y="32"/>
                </a:cubicBezTo>
                <a:cubicBezTo>
                  <a:pt x="18" y="32"/>
                  <a:pt x="19" y="31"/>
                  <a:pt x="20" y="30"/>
                </a:cubicBezTo>
                <a:cubicBezTo>
                  <a:pt x="20" y="29"/>
                  <a:pt x="21" y="30"/>
                  <a:pt x="21" y="30"/>
                </a:cubicBezTo>
                <a:cubicBezTo>
                  <a:pt x="21" y="31"/>
                  <a:pt x="22" y="31"/>
                  <a:pt x="22" y="30"/>
                </a:cubicBezTo>
                <a:cubicBezTo>
                  <a:pt x="22" y="30"/>
                  <a:pt x="23" y="30"/>
                  <a:pt x="25" y="30"/>
                </a:cubicBezTo>
                <a:cubicBezTo>
                  <a:pt x="26" y="29"/>
                  <a:pt x="27" y="29"/>
                  <a:pt x="27" y="27"/>
                </a:cubicBezTo>
                <a:cubicBezTo>
                  <a:pt x="27" y="25"/>
                  <a:pt x="27" y="25"/>
                  <a:pt x="28" y="24"/>
                </a:cubicBezTo>
                <a:cubicBezTo>
                  <a:pt x="28" y="24"/>
                  <a:pt x="28" y="23"/>
                  <a:pt x="28" y="23"/>
                </a:cubicBezTo>
                <a:cubicBezTo>
                  <a:pt x="28" y="23"/>
                  <a:pt x="27" y="23"/>
                  <a:pt x="27" y="23"/>
                </a:cubicBezTo>
                <a:cubicBezTo>
                  <a:pt x="28" y="22"/>
                  <a:pt x="28" y="22"/>
                  <a:pt x="28" y="23"/>
                </a:cubicBezTo>
                <a:cubicBezTo>
                  <a:pt x="28" y="23"/>
                  <a:pt x="28" y="23"/>
                  <a:pt x="29" y="23"/>
                </a:cubicBezTo>
                <a:cubicBezTo>
                  <a:pt x="30" y="23"/>
                  <a:pt x="31" y="22"/>
                  <a:pt x="32" y="22"/>
                </a:cubicBezTo>
                <a:cubicBezTo>
                  <a:pt x="32" y="21"/>
                  <a:pt x="32" y="21"/>
                  <a:pt x="32" y="21"/>
                </a:cubicBezTo>
                <a:cubicBezTo>
                  <a:pt x="32" y="21"/>
                  <a:pt x="32" y="20"/>
                  <a:pt x="32" y="20"/>
                </a:cubicBezTo>
                <a:cubicBezTo>
                  <a:pt x="33" y="20"/>
                  <a:pt x="33" y="20"/>
                  <a:pt x="33" y="19"/>
                </a:cubicBezTo>
                <a:cubicBezTo>
                  <a:pt x="33" y="19"/>
                  <a:pt x="34" y="18"/>
                  <a:pt x="35" y="18"/>
                </a:cubicBezTo>
                <a:cubicBezTo>
                  <a:pt x="36" y="18"/>
                  <a:pt x="36" y="17"/>
                  <a:pt x="37" y="17"/>
                </a:cubicBezTo>
                <a:cubicBezTo>
                  <a:pt x="37" y="17"/>
                  <a:pt x="39" y="16"/>
                  <a:pt x="40" y="16"/>
                </a:cubicBezTo>
                <a:cubicBezTo>
                  <a:pt x="40" y="15"/>
                  <a:pt x="41" y="15"/>
                  <a:pt x="42" y="15"/>
                </a:cubicBezTo>
                <a:cubicBezTo>
                  <a:pt x="42" y="15"/>
                  <a:pt x="44" y="14"/>
                  <a:pt x="44" y="14"/>
                </a:cubicBezTo>
                <a:cubicBezTo>
                  <a:pt x="44" y="14"/>
                  <a:pt x="45" y="13"/>
                  <a:pt x="48" y="13"/>
                </a:cubicBezTo>
                <a:cubicBezTo>
                  <a:pt x="50" y="12"/>
                  <a:pt x="49" y="12"/>
                  <a:pt x="51" y="11"/>
                </a:cubicBezTo>
                <a:cubicBezTo>
                  <a:pt x="52" y="11"/>
                  <a:pt x="52" y="10"/>
                  <a:pt x="51" y="10"/>
                </a:cubicBezTo>
                <a:cubicBezTo>
                  <a:pt x="51" y="10"/>
                  <a:pt x="50" y="9"/>
                  <a:pt x="49" y="9"/>
                </a:cubicBezTo>
                <a:cubicBezTo>
                  <a:pt x="48" y="9"/>
                  <a:pt x="45" y="6"/>
                  <a:pt x="45" y="6"/>
                </a:cubicBezTo>
                <a:cubicBezTo>
                  <a:pt x="41" y="2"/>
                  <a:pt x="35" y="4"/>
                  <a:pt x="35" y="4"/>
                </a:cubicBezTo>
                <a:cubicBezTo>
                  <a:pt x="34" y="4"/>
                  <a:pt x="34" y="4"/>
                  <a:pt x="35" y="5"/>
                </a:cubicBezTo>
                <a:cubicBezTo>
                  <a:pt x="35" y="5"/>
                  <a:pt x="34" y="6"/>
                  <a:pt x="33" y="6"/>
                </a:cubicBezTo>
                <a:cubicBezTo>
                  <a:pt x="32" y="6"/>
                  <a:pt x="33" y="5"/>
                  <a:pt x="33" y="4"/>
                </a:cubicBezTo>
                <a:cubicBezTo>
                  <a:pt x="33" y="4"/>
                  <a:pt x="32" y="4"/>
                  <a:pt x="32" y="4"/>
                </a:cubicBezTo>
                <a:cubicBezTo>
                  <a:pt x="32" y="4"/>
                  <a:pt x="31" y="4"/>
                  <a:pt x="31" y="4"/>
                </a:cubicBezTo>
                <a:cubicBezTo>
                  <a:pt x="30" y="5"/>
                  <a:pt x="30" y="5"/>
                  <a:pt x="30" y="5"/>
                </a:cubicBezTo>
                <a:cubicBezTo>
                  <a:pt x="29" y="5"/>
                  <a:pt x="30" y="5"/>
                  <a:pt x="30" y="4"/>
                </a:cubicBezTo>
                <a:cubicBezTo>
                  <a:pt x="31" y="3"/>
                  <a:pt x="30" y="4"/>
                  <a:pt x="30" y="4"/>
                </a:cubicBezTo>
                <a:cubicBezTo>
                  <a:pt x="30" y="4"/>
                  <a:pt x="28" y="3"/>
                  <a:pt x="28" y="3"/>
                </a:cubicBezTo>
                <a:cubicBezTo>
                  <a:pt x="27" y="3"/>
                  <a:pt x="27" y="3"/>
                  <a:pt x="25" y="3"/>
                </a:cubicBezTo>
                <a:cubicBezTo>
                  <a:pt x="24" y="2"/>
                  <a:pt x="24" y="2"/>
                  <a:pt x="24" y="2"/>
                </a:cubicBezTo>
                <a:cubicBezTo>
                  <a:pt x="24" y="1"/>
                  <a:pt x="23" y="1"/>
                  <a:pt x="23" y="1"/>
                </a:cubicBezTo>
                <a:cubicBezTo>
                  <a:pt x="23" y="1"/>
                  <a:pt x="22" y="1"/>
                  <a:pt x="21" y="1"/>
                </a:cubicBezTo>
                <a:cubicBezTo>
                  <a:pt x="21" y="0"/>
                  <a:pt x="18" y="1"/>
                  <a:pt x="18" y="1"/>
                </a:cubicBezTo>
                <a:cubicBezTo>
                  <a:pt x="17" y="1"/>
                  <a:pt x="14" y="2"/>
                  <a:pt x="14" y="2"/>
                </a:cubicBezTo>
                <a:cubicBezTo>
                  <a:pt x="14" y="2"/>
                  <a:pt x="11" y="2"/>
                  <a:pt x="11" y="2"/>
                </a:cubicBezTo>
                <a:cubicBezTo>
                  <a:pt x="11" y="2"/>
                  <a:pt x="6" y="2"/>
                  <a:pt x="6" y="2"/>
                </a:cubicBezTo>
                <a:cubicBezTo>
                  <a:pt x="5" y="3"/>
                  <a:pt x="4" y="3"/>
                  <a:pt x="5" y="3"/>
                </a:cubicBezTo>
                <a:cubicBezTo>
                  <a:pt x="6" y="3"/>
                  <a:pt x="7" y="5"/>
                  <a:pt x="7" y="5"/>
                </a:cubicBezTo>
                <a:cubicBezTo>
                  <a:pt x="7" y="5"/>
                  <a:pt x="7" y="5"/>
                  <a:pt x="7" y="6"/>
                </a:cubicBezTo>
                <a:cubicBezTo>
                  <a:pt x="7" y="6"/>
                  <a:pt x="7" y="6"/>
                  <a:pt x="8" y="7"/>
                </a:cubicBezTo>
                <a:cubicBezTo>
                  <a:pt x="8" y="7"/>
                  <a:pt x="8" y="7"/>
                  <a:pt x="9" y="8"/>
                </a:cubicBezTo>
                <a:cubicBezTo>
                  <a:pt x="10" y="8"/>
                  <a:pt x="10" y="8"/>
                  <a:pt x="9" y="9"/>
                </a:cubicBezTo>
                <a:cubicBezTo>
                  <a:pt x="9" y="9"/>
                  <a:pt x="9" y="9"/>
                  <a:pt x="9" y="10"/>
                </a:cubicBezTo>
                <a:cubicBezTo>
                  <a:pt x="8" y="10"/>
                  <a:pt x="9" y="10"/>
                  <a:pt x="8" y="11"/>
                </a:cubicBezTo>
                <a:cubicBezTo>
                  <a:pt x="7" y="11"/>
                  <a:pt x="7" y="12"/>
                  <a:pt x="6" y="13"/>
                </a:cubicBezTo>
                <a:cubicBezTo>
                  <a:pt x="6" y="13"/>
                  <a:pt x="6" y="13"/>
                  <a:pt x="5" y="14"/>
                </a:cubicBezTo>
                <a:cubicBezTo>
                  <a:pt x="4" y="15"/>
                  <a:pt x="5" y="14"/>
                  <a:pt x="6" y="15"/>
                </a:cubicBezTo>
                <a:cubicBezTo>
                  <a:pt x="7" y="16"/>
                  <a:pt x="6" y="16"/>
                  <a:pt x="6" y="16"/>
                </a:cubicBezTo>
                <a:cubicBezTo>
                  <a:pt x="5" y="16"/>
                  <a:pt x="5" y="16"/>
                  <a:pt x="5" y="17"/>
                </a:cubicBezTo>
                <a:cubicBezTo>
                  <a:pt x="4" y="17"/>
                  <a:pt x="4" y="17"/>
                  <a:pt x="3" y="17"/>
                </a:cubicBezTo>
                <a:cubicBezTo>
                  <a:pt x="3" y="17"/>
                  <a:pt x="3" y="18"/>
                  <a:pt x="4" y="18"/>
                </a:cubicBezTo>
                <a:cubicBezTo>
                  <a:pt x="4" y="18"/>
                  <a:pt x="3" y="19"/>
                  <a:pt x="3" y="20"/>
                </a:cubicBezTo>
                <a:cubicBezTo>
                  <a:pt x="3" y="20"/>
                  <a:pt x="3" y="20"/>
                  <a:pt x="2" y="20"/>
                </a:cubicBezTo>
                <a:cubicBezTo>
                  <a:pt x="2" y="21"/>
                  <a:pt x="2" y="21"/>
                  <a:pt x="2" y="21"/>
                </a:cubicBezTo>
                <a:cubicBezTo>
                  <a:pt x="2" y="21"/>
                  <a:pt x="2" y="21"/>
                  <a:pt x="2" y="21"/>
                </a:cubicBezTo>
                <a:cubicBezTo>
                  <a:pt x="2" y="21"/>
                  <a:pt x="2" y="21"/>
                  <a:pt x="2" y="22"/>
                </a:cubicBezTo>
                <a:cubicBezTo>
                  <a:pt x="1" y="22"/>
                  <a:pt x="1" y="22"/>
                  <a:pt x="1" y="22"/>
                </a:cubicBezTo>
                <a:cubicBezTo>
                  <a:pt x="1" y="22"/>
                  <a:pt x="1" y="22"/>
                  <a:pt x="1" y="23"/>
                </a:cubicBezTo>
                <a:cubicBezTo>
                  <a:pt x="1" y="23"/>
                  <a:pt x="1" y="23"/>
                  <a:pt x="1" y="23"/>
                </a:cubicBezTo>
                <a:cubicBezTo>
                  <a:pt x="1" y="23"/>
                  <a:pt x="1" y="23"/>
                  <a:pt x="0" y="23"/>
                </a:cubicBezTo>
                <a:cubicBezTo>
                  <a:pt x="0" y="24"/>
                  <a:pt x="0" y="24"/>
                  <a:pt x="0" y="24"/>
                </a:cubicBezTo>
                <a:cubicBezTo>
                  <a:pt x="0" y="25"/>
                  <a:pt x="0" y="25"/>
                  <a:pt x="0" y="25"/>
                </a:cubicBezTo>
                <a:cubicBezTo>
                  <a:pt x="0" y="25"/>
                  <a:pt x="1" y="25"/>
                  <a:pt x="3" y="2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7" name="Freeform 27"/>
          <p:cNvSpPr>
            <a:spLocks/>
          </p:cNvSpPr>
          <p:nvPr/>
        </p:nvSpPr>
        <p:spPr bwMode="auto">
          <a:xfrm>
            <a:off x="630131" y="1627244"/>
            <a:ext cx="370402" cy="152297"/>
          </a:xfrm>
          <a:custGeom>
            <a:avLst/>
            <a:gdLst/>
            <a:ahLst/>
            <a:cxnLst>
              <a:cxn ang="0">
                <a:pos x="11" y="7"/>
              </a:cxn>
              <a:cxn ang="0">
                <a:pos x="11" y="7"/>
              </a:cxn>
              <a:cxn ang="0">
                <a:pos x="5" y="9"/>
              </a:cxn>
              <a:cxn ang="0">
                <a:pos x="9" y="10"/>
              </a:cxn>
              <a:cxn ang="0">
                <a:pos x="12" y="11"/>
              </a:cxn>
              <a:cxn ang="0">
                <a:pos x="3" y="13"/>
              </a:cxn>
              <a:cxn ang="0">
                <a:pos x="12" y="12"/>
              </a:cxn>
              <a:cxn ang="0">
                <a:pos x="11" y="13"/>
              </a:cxn>
              <a:cxn ang="0">
                <a:pos x="2" y="15"/>
              </a:cxn>
              <a:cxn ang="0">
                <a:pos x="4" y="18"/>
              </a:cxn>
              <a:cxn ang="0">
                <a:pos x="7" y="17"/>
              </a:cxn>
              <a:cxn ang="0">
                <a:pos x="7" y="18"/>
              </a:cxn>
              <a:cxn ang="0">
                <a:pos x="11" y="19"/>
              </a:cxn>
              <a:cxn ang="0">
                <a:pos x="12" y="17"/>
              </a:cxn>
              <a:cxn ang="0">
                <a:pos x="14" y="19"/>
              </a:cxn>
              <a:cxn ang="0">
                <a:pos x="16" y="16"/>
              </a:cxn>
              <a:cxn ang="0">
                <a:pos x="18" y="15"/>
              </a:cxn>
              <a:cxn ang="0">
                <a:pos x="19" y="16"/>
              </a:cxn>
              <a:cxn ang="0">
                <a:pos x="24" y="18"/>
              </a:cxn>
              <a:cxn ang="0">
                <a:pos x="26" y="17"/>
              </a:cxn>
              <a:cxn ang="0">
                <a:pos x="29" y="18"/>
              </a:cxn>
              <a:cxn ang="0">
                <a:pos x="32" y="17"/>
              </a:cxn>
              <a:cxn ang="0">
                <a:pos x="17" y="22"/>
              </a:cxn>
              <a:cxn ang="0">
                <a:pos x="43" y="19"/>
              </a:cxn>
              <a:cxn ang="0">
                <a:pos x="48" y="19"/>
              </a:cxn>
              <a:cxn ang="0">
                <a:pos x="58" y="19"/>
              </a:cxn>
              <a:cxn ang="0">
                <a:pos x="58" y="17"/>
              </a:cxn>
              <a:cxn ang="0">
                <a:pos x="60" y="15"/>
              </a:cxn>
              <a:cxn ang="0">
                <a:pos x="61" y="12"/>
              </a:cxn>
              <a:cxn ang="0">
                <a:pos x="54" y="10"/>
              </a:cxn>
              <a:cxn ang="0">
                <a:pos x="54" y="12"/>
              </a:cxn>
              <a:cxn ang="0">
                <a:pos x="51" y="10"/>
              </a:cxn>
              <a:cxn ang="0">
                <a:pos x="48" y="7"/>
              </a:cxn>
              <a:cxn ang="0">
                <a:pos x="45" y="4"/>
              </a:cxn>
              <a:cxn ang="0">
                <a:pos x="45" y="1"/>
              </a:cxn>
              <a:cxn ang="0">
                <a:pos x="43" y="1"/>
              </a:cxn>
              <a:cxn ang="0">
                <a:pos x="40" y="2"/>
              </a:cxn>
              <a:cxn ang="0">
                <a:pos x="39" y="4"/>
              </a:cxn>
              <a:cxn ang="0">
                <a:pos x="37" y="6"/>
              </a:cxn>
              <a:cxn ang="0">
                <a:pos x="41" y="9"/>
              </a:cxn>
              <a:cxn ang="0">
                <a:pos x="44" y="12"/>
              </a:cxn>
              <a:cxn ang="0">
                <a:pos x="32" y="14"/>
              </a:cxn>
              <a:cxn ang="0">
                <a:pos x="27" y="11"/>
              </a:cxn>
              <a:cxn ang="0">
                <a:pos x="27" y="9"/>
              </a:cxn>
              <a:cxn ang="0">
                <a:pos x="22" y="6"/>
              </a:cxn>
              <a:cxn ang="0">
                <a:pos x="18" y="7"/>
              </a:cxn>
              <a:cxn ang="0">
                <a:pos x="14" y="4"/>
              </a:cxn>
              <a:cxn ang="0">
                <a:pos x="10" y="5"/>
              </a:cxn>
            </a:cxnLst>
            <a:rect l="0" t="0" r="r" b="b"/>
            <a:pathLst>
              <a:path w="61" h="25">
                <a:moveTo>
                  <a:pt x="9" y="5"/>
                </a:moveTo>
                <a:cubicBezTo>
                  <a:pt x="9" y="6"/>
                  <a:pt x="9" y="6"/>
                  <a:pt x="9" y="6"/>
                </a:cubicBezTo>
                <a:cubicBezTo>
                  <a:pt x="9" y="6"/>
                  <a:pt x="10" y="7"/>
                  <a:pt x="11" y="7"/>
                </a:cubicBezTo>
                <a:cubicBezTo>
                  <a:pt x="11" y="7"/>
                  <a:pt x="13" y="7"/>
                  <a:pt x="14" y="7"/>
                </a:cubicBezTo>
                <a:cubicBezTo>
                  <a:pt x="16" y="8"/>
                  <a:pt x="14" y="8"/>
                  <a:pt x="13" y="8"/>
                </a:cubicBezTo>
                <a:cubicBezTo>
                  <a:pt x="12" y="7"/>
                  <a:pt x="11" y="7"/>
                  <a:pt x="11" y="7"/>
                </a:cubicBezTo>
                <a:cubicBezTo>
                  <a:pt x="10" y="7"/>
                  <a:pt x="9" y="7"/>
                  <a:pt x="8" y="7"/>
                </a:cubicBezTo>
                <a:cubicBezTo>
                  <a:pt x="8" y="7"/>
                  <a:pt x="7" y="7"/>
                  <a:pt x="6" y="8"/>
                </a:cubicBezTo>
                <a:cubicBezTo>
                  <a:pt x="5" y="8"/>
                  <a:pt x="5" y="9"/>
                  <a:pt x="5" y="9"/>
                </a:cubicBezTo>
                <a:cubicBezTo>
                  <a:pt x="6" y="9"/>
                  <a:pt x="6" y="9"/>
                  <a:pt x="5" y="9"/>
                </a:cubicBezTo>
                <a:cubicBezTo>
                  <a:pt x="4" y="10"/>
                  <a:pt x="5" y="10"/>
                  <a:pt x="6" y="10"/>
                </a:cubicBezTo>
                <a:cubicBezTo>
                  <a:pt x="6" y="10"/>
                  <a:pt x="8" y="10"/>
                  <a:pt x="9" y="10"/>
                </a:cubicBezTo>
                <a:cubicBezTo>
                  <a:pt x="10" y="10"/>
                  <a:pt x="12" y="10"/>
                  <a:pt x="14" y="10"/>
                </a:cubicBezTo>
                <a:cubicBezTo>
                  <a:pt x="15" y="10"/>
                  <a:pt x="14" y="10"/>
                  <a:pt x="14" y="11"/>
                </a:cubicBezTo>
                <a:cubicBezTo>
                  <a:pt x="13" y="11"/>
                  <a:pt x="12" y="11"/>
                  <a:pt x="12" y="11"/>
                </a:cubicBezTo>
                <a:cubicBezTo>
                  <a:pt x="11" y="11"/>
                  <a:pt x="9" y="11"/>
                  <a:pt x="8" y="11"/>
                </a:cubicBezTo>
                <a:cubicBezTo>
                  <a:pt x="8" y="11"/>
                  <a:pt x="6" y="11"/>
                  <a:pt x="5" y="11"/>
                </a:cubicBezTo>
                <a:cubicBezTo>
                  <a:pt x="4" y="11"/>
                  <a:pt x="3" y="12"/>
                  <a:pt x="3" y="13"/>
                </a:cubicBezTo>
                <a:cubicBezTo>
                  <a:pt x="2" y="14"/>
                  <a:pt x="4" y="13"/>
                  <a:pt x="5" y="13"/>
                </a:cubicBezTo>
                <a:cubicBezTo>
                  <a:pt x="6" y="14"/>
                  <a:pt x="8" y="13"/>
                  <a:pt x="8" y="13"/>
                </a:cubicBezTo>
                <a:cubicBezTo>
                  <a:pt x="9" y="13"/>
                  <a:pt x="12" y="12"/>
                  <a:pt x="12" y="12"/>
                </a:cubicBezTo>
                <a:cubicBezTo>
                  <a:pt x="13" y="12"/>
                  <a:pt x="13" y="12"/>
                  <a:pt x="13" y="12"/>
                </a:cubicBezTo>
                <a:cubicBezTo>
                  <a:pt x="13" y="12"/>
                  <a:pt x="12" y="13"/>
                  <a:pt x="12" y="13"/>
                </a:cubicBezTo>
                <a:cubicBezTo>
                  <a:pt x="12" y="13"/>
                  <a:pt x="12" y="13"/>
                  <a:pt x="11" y="13"/>
                </a:cubicBezTo>
                <a:cubicBezTo>
                  <a:pt x="11" y="13"/>
                  <a:pt x="10" y="13"/>
                  <a:pt x="10" y="14"/>
                </a:cubicBezTo>
                <a:cubicBezTo>
                  <a:pt x="9" y="14"/>
                  <a:pt x="8" y="14"/>
                  <a:pt x="8" y="14"/>
                </a:cubicBezTo>
                <a:cubicBezTo>
                  <a:pt x="8" y="14"/>
                  <a:pt x="2" y="15"/>
                  <a:pt x="2" y="15"/>
                </a:cubicBezTo>
                <a:cubicBezTo>
                  <a:pt x="1" y="15"/>
                  <a:pt x="0" y="16"/>
                  <a:pt x="0" y="16"/>
                </a:cubicBezTo>
                <a:cubicBezTo>
                  <a:pt x="0" y="17"/>
                  <a:pt x="2" y="18"/>
                  <a:pt x="3" y="18"/>
                </a:cubicBezTo>
                <a:cubicBezTo>
                  <a:pt x="3" y="18"/>
                  <a:pt x="4" y="18"/>
                  <a:pt x="4" y="18"/>
                </a:cubicBezTo>
                <a:cubicBezTo>
                  <a:pt x="4" y="18"/>
                  <a:pt x="5" y="18"/>
                  <a:pt x="5" y="18"/>
                </a:cubicBezTo>
                <a:cubicBezTo>
                  <a:pt x="5" y="17"/>
                  <a:pt x="6" y="17"/>
                  <a:pt x="6" y="17"/>
                </a:cubicBezTo>
                <a:cubicBezTo>
                  <a:pt x="6" y="17"/>
                  <a:pt x="7" y="17"/>
                  <a:pt x="7" y="17"/>
                </a:cubicBezTo>
                <a:cubicBezTo>
                  <a:pt x="7" y="17"/>
                  <a:pt x="7" y="17"/>
                  <a:pt x="7" y="18"/>
                </a:cubicBezTo>
                <a:cubicBezTo>
                  <a:pt x="7" y="18"/>
                  <a:pt x="7" y="18"/>
                  <a:pt x="7" y="18"/>
                </a:cubicBezTo>
                <a:cubicBezTo>
                  <a:pt x="8" y="18"/>
                  <a:pt x="7" y="18"/>
                  <a:pt x="7" y="18"/>
                </a:cubicBezTo>
                <a:cubicBezTo>
                  <a:pt x="7" y="18"/>
                  <a:pt x="8" y="19"/>
                  <a:pt x="8" y="19"/>
                </a:cubicBezTo>
                <a:cubicBezTo>
                  <a:pt x="8" y="19"/>
                  <a:pt x="9" y="19"/>
                  <a:pt x="9" y="19"/>
                </a:cubicBezTo>
                <a:cubicBezTo>
                  <a:pt x="10" y="19"/>
                  <a:pt x="10" y="19"/>
                  <a:pt x="11" y="19"/>
                </a:cubicBezTo>
                <a:cubicBezTo>
                  <a:pt x="11" y="19"/>
                  <a:pt x="11" y="19"/>
                  <a:pt x="10" y="18"/>
                </a:cubicBezTo>
                <a:cubicBezTo>
                  <a:pt x="10" y="18"/>
                  <a:pt x="10" y="18"/>
                  <a:pt x="11" y="18"/>
                </a:cubicBezTo>
                <a:cubicBezTo>
                  <a:pt x="11" y="18"/>
                  <a:pt x="12" y="18"/>
                  <a:pt x="12" y="17"/>
                </a:cubicBezTo>
                <a:cubicBezTo>
                  <a:pt x="13" y="17"/>
                  <a:pt x="13" y="18"/>
                  <a:pt x="12" y="18"/>
                </a:cubicBezTo>
                <a:cubicBezTo>
                  <a:pt x="12" y="18"/>
                  <a:pt x="12" y="18"/>
                  <a:pt x="13" y="19"/>
                </a:cubicBezTo>
                <a:cubicBezTo>
                  <a:pt x="13" y="20"/>
                  <a:pt x="14" y="19"/>
                  <a:pt x="14" y="19"/>
                </a:cubicBezTo>
                <a:cubicBezTo>
                  <a:pt x="15" y="19"/>
                  <a:pt x="16" y="18"/>
                  <a:pt x="17" y="18"/>
                </a:cubicBezTo>
                <a:cubicBezTo>
                  <a:pt x="17" y="18"/>
                  <a:pt x="17" y="17"/>
                  <a:pt x="16" y="17"/>
                </a:cubicBezTo>
                <a:cubicBezTo>
                  <a:pt x="16" y="16"/>
                  <a:pt x="16" y="16"/>
                  <a:pt x="16" y="16"/>
                </a:cubicBezTo>
                <a:cubicBezTo>
                  <a:pt x="16" y="16"/>
                  <a:pt x="17" y="17"/>
                  <a:pt x="17" y="17"/>
                </a:cubicBezTo>
                <a:cubicBezTo>
                  <a:pt x="18" y="17"/>
                  <a:pt x="18" y="16"/>
                  <a:pt x="18" y="15"/>
                </a:cubicBezTo>
                <a:cubicBezTo>
                  <a:pt x="18" y="14"/>
                  <a:pt x="18" y="15"/>
                  <a:pt x="18" y="15"/>
                </a:cubicBezTo>
                <a:cubicBezTo>
                  <a:pt x="19" y="15"/>
                  <a:pt x="19" y="16"/>
                  <a:pt x="20" y="15"/>
                </a:cubicBezTo>
                <a:cubicBezTo>
                  <a:pt x="20" y="15"/>
                  <a:pt x="20" y="15"/>
                  <a:pt x="20" y="16"/>
                </a:cubicBezTo>
                <a:cubicBezTo>
                  <a:pt x="20" y="16"/>
                  <a:pt x="19" y="16"/>
                  <a:pt x="19" y="16"/>
                </a:cubicBezTo>
                <a:cubicBezTo>
                  <a:pt x="19" y="17"/>
                  <a:pt x="19" y="17"/>
                  <a:pt x="19" y="18"/>
                </a:cubicBezTo>
                <a:cubicBezTo>
                  <a:pt x="18" y="19"/>
                  <a:pt x="20" y="19"/>
                  <a:pt x="20" y="18"/>
                </a:cubicBezTo>
                <a:cubicBezTo>
                  <a:pt x="21" y="18"/>
                  <a:pt x="23" y="18"/>
                  <a:pt x="24" y="18"/>
                </a:cubicBezTo>
                <a:cubicBezTo>
                  <a:pt x="25" y="18"/>
                  <a:pt x="25" y="17"/>
                  <a:pt x="25" y="17"/>
                </a:cubicBezTo>
                <a:cubicBezTo>
                  <a:pt x="25" y="17"/>
                  <a:pt x="25" y="16"/>
                  <a:pt x="25" y="17"/>
                </a:cubicBezTo>
                <a:cubicBezTo>
                  <a:pt x="25" y="17"/>
                  <a:pt x="25" y="17"/>
                  <a:pt x="26" y="17"/>
                </a:cubicBezTo>
                <a:cubicBezTo>
                  <a:pt x="27" y="17"/>
                  <a:pt x="26" y="17"/>
                  <a:pt x="26" y="18"/>
                </a:cubicBezTo>
                <a:cubicBezTo>
                  <a:pt x="26" y="18"/>
                  <a:pt x="27" y="18"/>
                  <a:pt x="28" y="18"/>
                </a:cubicBezTo>
                <a:cubicBezTo>
                  <a:pt x="28" y="18"/>
                  <a:pt x="29" y="18"/>
                  <a:pt x="29" y="18"/>
                </a:cubicBezTo>
                <a:cubicBezTo>
                  <a:pt x="29" y="17"/>
                  <a:pt x="29" y="17"/>
                  <a:pt x="30" y="18"/>
                </a:cubicBezTo>
                <a:cubicBezTo>
                  <a:pt x="30" y="18"/>
                  <a:pt x="31" y="17"/>
                  <a:pt x="31" y="17"/>
                </a:cubicBezTo>
                <a:cubicBezTo>
                  <a:pt x="32" y="17"/>
                  <a:pt x="33" y="16"/>
                  <a:pt x="32" y="17"/>
                </a:cubicBezTo>
                <a:cubicBezTo>
                  <a:pt x="32" y="18"/>
                  <a:pt x="30" y="19"/>
                  <a:pt x="29" y="19"/>
                </a:cubicBezTo>
                <a:cubicBezTo>
                  <a:pt x="28" y="19"/>
                  <a:pt x="26" y="19"/>
                  <a:pt x="26" y="19"/>
                </a:cubicBezTo>
                <a:cubicBezTo>
                  <a:pt x="25" y="20"/>
                  <a:pt x="19" y="21"/>
                  <a:pt x="17" y="22"/>
                </a:cubicBezTo>
                <a:cubicBezTo>
                  <a:pt x="15" y="22"/>
                  <a:pt x="18" y="24"/>
                  <a:pt x="20" y="25"/>
                </a:cubicBezTo>
                <a:cubicBezTo>
                  <a:pt x="22" y="25"/>
                  <a:pt x="25" y="25"/>
                  <a:pt x="25" y="25"/>
                </a:cubicBezTo>
                <a:cubicBezTo>
                  <a:pt x="25" y="25"/>
                  <a:pt x="42" y="19"/>
                  <a:pt x="43" y="19"/>
                </a:cubicBezTo>
                <a:cubicBezTo>
                  <a:pt x="44" y="18"/>
                  <a:pt x="45" y="19"/>
                  <a:pt x="45" y="19"/>
                </a:cubicBezTo>
                <a:cubicBezTo>
                  <a:pt x="45" y="19"/>
                  <a:pt x="48" y="20"/>
                  <a:pt x="48" y="20"/>
                </a:cubicBezTo>
                <a:cubicBezTo>
                  <a:pt x="48" y="20"/>
                  <a:pt x="48" y="20"/>
                  <a:pt x="48" y="19"/>
                </a:cubicBezTo>
                <a:cubicBezTo>
                  <a:pt x="48" y="19"/>
                  <a:pt x="49" y="19"/>
                  <a:pt x="49" y="18"/>
                </a:cubicBezTo>
                <a:cubicBezTo>
                  <a:pt x="49" y="18"/>
                  <a:pt x="50" y="18"/>
                  <a:pt x="50" y="18"/>
                </a:cubicBezTo>
                <a:cubicBezTo>
                  <a:pt x="50" y="18"/>
                  <a:pt x="57" y="19"/>
                  <a:pt x="58" y="19"/>
                </a:cubicBezTo>
                <a:cubicBezTo>
                  <a:pt x="58" y="18"/>
                  <a:pt x="58" y="19"/>
                  <a:pt x="58" y="18"/>
                </a:cubicBezTo>
                <a:cubicBezTo>
                  <a:pt x="58" y="18"/>
                  <a:pt x="58" y="18"/>
                  <a:pt x="59" y="18"/>
                </a:cubicBezTo>
                <a:cubicBezTo>
                  <a:pt x="59" y="17"/>
                  <a:pt x="59" y="17"/>
                  <a:pt x="58" y="17"/>
                </a:cubicBezTo>
                <a:cubicBezTo>
                  <a:pt x="58" y="17"/>
                  <a:pt x="59" y="16"/>
                  <a:pt x="59" y="16"/>
                </a:cubicBezTo>
                <a:cubicBezTo>
                  <a:pt x="60" y="15"/>
                  <a:pt x="60" y="15"/>
                  <a:pt x="59" y="15"/>
                </a:cubicBezTo>
                <a:cubicBezTo>
                  <a:pt x="59" y="15"/>
                  <a:pt x="59" y="15"/>
                  <a:pt x="60" y="15"/>
                </a:cubicBezTo>
                <a:cubicBezTo>
                  <a:pt x="60" y="15"/>
                  <a:pt x="60" y="14"/>
                  <a:pt x="60" y="14"/>
                </a:cubicBezTo>
                <a:cubicBezTo>
                  <a:pt x="59" y="14"/>
                  <a:pt x="59" y="14"/>
                  <a:pt x="60" y="14"/>
                </a:cubicBezTo>
                <a:cubicBezTo>
                  <a:pt x="61" y="13"/>
                  <a:pt x="61" y="12"/>
                  <a:pt x="61" y="12"/>
                </a:cubicBezTo>
                <a:cubicBezTo>
                  <a:pt x="61" y="9"/>
                  <a:pt x="58" y="9"/>
                  <a:pt x="57" y="9"/>
                </a:cubicBezTo>
                <a:cubicBezTo>
                  <a:pt x="55" y="8"/>
                  <a:pt x="54" y="9"/>
                  <a:pt x="54" y="9"/>
                </a:cubicBezTo>
                <a:cubicBezTo>
                  <a:pt x="54" y="9"/>
                  <a:pt x="54" y="9"/>
                  <a:pt x="54" y="10"/>
                </a:cubicBezTo>
                <a:cubicBezTo>
                  <a:pt x="53" y="11"/>
                  <a:pt x="54" y="11"/>
                  <a:pt x="54" y="11"/>
                </a:cubicBezTo>
                <a:cubicBezTo>
                  <a:pt x="55" y="11"/>
                  <a:pt x="55" y="11"/>
                  <a:pt x="54" y="11"/>
                </a:cubicBezTo>
                <a:cubicBezTo>
                  <a:pt x="54" y="11"/>
                  <a:pt x="54" y="12"/>
                  <a:pt x="54" y="12"/>
                </a:cubicBezTo>
                <a:cubicBezTo>
                  <a:pt x="53" y="13"/>
                  <a:pt x="53" y="12"/>
                  <a:pt x="53" y="12"/>
                </a:cubicBezTo>
                <a:cubicBezTo>
                  <a:pt x="53" y="11"/>
                  <a:pt x="53" y="11"/>
                  <a:pt x="53" y="11"/>
                </a:cubicBezTo>
                <a:cubicBezTo>
                  <a:pt x="53" y="10"/>
                  <a:pt x="52" y="10"/>
                  <a:pt x="51" y="10"/>
                </a:cubicBezTo>
                <a:cubicBezTo>
                  <a:pt x="51" y="10"/>
                  <a:pt x="50" y="11"/>
                  <a:pt x="50" y="10"/>
                </a:cubicBezTo>
                <a:cubicBezTo>
                  <a:pt x="49" y="8"/>
                  <a:pt x="49" y="8"/>
                  <a:pt x="48" y="9"/>
                </a:cubicBezTo>
                <a:cubicBezTo>
                  <a:pt x="47" y="9"/>
                  <a:pt x="47" y="7"/>
                  <a:pt x="48" y="7"/>
                </a:cubicBezTo>
                <a:cubicBezTo>
                  <a:pt x="48" y="6"/>
                  <a:pt x="48" y="6"/>
                  <a:pt x="47" y="6"/>
                </a:cubicBezTo>
                <a:cubicBezTo>
                  <a:pt x="47" y="5"/>
                  <a:pt x="46" y="5"/>
                  <a:pt x="46" y="5"/>
                </a:cubicBezTo>
                <a:cubicBezTo>
                  <a:pt x="45" y="5"/>
                  <a:pt x="45" y="4"/>
                  <a:pt x="45" y="4"/>
                </a:cubicBezTo>
                <a:cubicBezTo>
                  <a:pt x="45" y="3"/>
                  <a:pt x="45" y="3"/>
                  <a:pt x="45" y="3"/>
                </a:cubicBezTo>
                <a:cubicBezTo>
                  <a:pt x="44" y="2"/>
                  <a:pt x="45" y="2"/>
                  <a:pt x="46" y="2"/>
                </a:cubicBezTo>
                <a:cubicBezTo>
                  <a:pt x="46" y="2"/>
                  <a:pt x="46" y="1"/>
                  <a:pt x="45" y="1"/>
                </a:cubicBezTo>
                <a:cubicBezTo>
                  <a:pt x="45" y="1"/>
                  <a:pt x="45" y="1"/>
                  <a:pt x="45" y="1"/>
                </a:cubicBezTo>
                <a:cubicBezTo>
                  <a:pt x="44" y="0"/>
                  <a:pt x="44" y="0"/>
                  <a:pt x="44" y="1"/>
                </a:cubicBezTo>
                <a:cubicBezTo>
                  <a:pt x="44" y="1"/>
                  <a:pt x="43" y="1"/>
                  <a:pt x="43" y="1"/>
                </a:cubicBezTo>
                <a:cubicBezTo>
                  <a:pt x="42" y="1"/>
                  <a:pt x="42" y="1"/>
                  <a:pt x="42" y="1"/>
                </a:cubicBezTo>
                <a:cubicBezTo>
                  <a:pt x="41" y="1"/>
                  <a:pt x="41" y="2"/>
                  <a:pt x="41" y="2"/>
                </a:cubicBezTo>
                <a:cubicBezTo>
                  <a:pt x="41" y="2"/>
                  <a:pt x="41" y="2"/>
                  <a:pt x="40" y="2"/>
                </a:cubicBezTo>
                <a:cubicBezTo>
                  <a:pt x="40" y="3"/>
                  <a:pt x="40" y="3"/>
                  <a:pt x="40" y="3"/>
                </a:cubicBezTo>
                <a:cubicBezTo>
                  <a:pt x="39" y="3"/>
                  <a:pt x="39" y="4"/>
                  <a:pt x="39" y="4"/>
                </a:cubicBezTo>
                <a:cubicBezTo>
                  <a:pt x="40" y="4"/>
                  <a:pt x="39" y="4"/>
                  <a:pt x="39" y="4"/>
                </a:cubicBezTo>
                <a:cubicBezTo>
                  <a:pt x="38" y="4"/>
                  <a:pt x="38" y="4"/>
                  <a:pt x="38" y="4"/>
                </a:cubicBezTo>
                <a:cubicBezTo>
                  <a:pt x="38" y="4"/>
                  <a:pt x="37" y="5"/>
                  <a:pt x="36" y="5"/>
                </a:cubicBezTo>
                <a:cubicBezTo>
                  <a:pt x="36" y="6"/>
                  <a:pt x="37" y="6"/>
                  <a:pt x="37" y="6"/>
                </a:cubicBezTo>
                <a:cubicBezTo>
                  <a:pt x="37" y="6"/>
                  <a:pt x="37" y="6"/>
                  <a:pt x="38" y="6"/>
                </a:cubicBezTo>
                <a:cubicBezTo>
                  <a:pt x="38" y="7"/>
                  <a:pt x="40" y="8"/>
                  <a:pt x="41" y="8"/>
                </a:cubicBezTo>
                <a:cubicBezTo>
                  <a:pt x="42" y="9"/>
                  <a:pt x="41" y="9"/>
                  <a:pt x="41" y="9"/>
                </a:cubicBezTo>
                <a:cubicBezTo>
                  <a:pt x="41" y="9"/>
                  <a:pt x="40" y="10"/>
                  <a:pt x="39" y="10"/>
                </a:cubicBezTo>
                <a:cubicBezTo>
                  <a:pt x="38" y="10"/>
                  <a:pt x="38" y="10"/>
                  <a:pt x="39" y="11"/>
                </a:cubicBezTo>
                <a:cubicBezTo>
                  <a:pt x="39" y="11"/>
                  <a:pt x="43" y="12"/>
                  <a:pt x="44" y="12"/>
                </a:cubicBezTo>
                <a:cubicBezTo>
                  <a:pt x="44" y="12"/>
                  <a:pt x="44" y="14"/>
                  <a:pt x="44" y="14"/>
                </a:cubicBezTo>
                <a:cubicBezTo>
                  <a:pt x="44" y="15"/>
                  <a:pt x="43" y="14"/>
                  <a:pt x="43" y="14"/>
                </a:cubicBezTo>
                <a:cubicBezTo>
                  <a:pt x="38" y="13"/>
                  <a:pt x="34" y="14"/>
                  <a:pt x="32" y="14"/>
                </a:cubicBezTo>
                <a:cubicBezTo>
                  <a:pt x="31" y="14"/>
                  <a:pt x="31" y="12"/>
                  <a:pt x="31" y="12"/>
                </a:cubicBezTo>
                <a:cubicBezTo>
                  <a:pt x="31" y="11"/>
                  <a:pt x="30" y="11"/>
                  <a:pt x="30" y="11"/>
                </a:cubicBezTo>
                <a:cubicBezTo>
                  <a:pt x="29" y="11"/>
                  <a:pt x="28" y="11"/>
                  <a:pt x="27" y="11"/>
                </a:cubicBezTo>
                <a:cubicBezTo>
                  <a:pt x="27" y="11"/>
                  <a:pt x="27" y="11"/>
                  <a:pt x="28" y="10"/>
                </a:cubicBezTo>
                <a:cubicBezTo>
                  <a:pt x="28" y="10"/>
                  <a:pt x="28" y="10"/>
                  <a:pt x="29" y="10"/>
                </a:cubicBezTo>
                <a:cubicBezTo>
                  <a:pt x="29" y="10"/>
                  <a:pt x="28" y="9"/>
                  <a:pt x="27" y="9"/>
                </a:cubicBezTo>
                <a:cubicBezTo>
                  <a:pt x="27" y="9"/>
                  <a:pt x="25" y="7"/>
                  <a:pt x="24" y="7"/>
                </a:cubicBezTo>
                <a:cubicBezTo>
                  <a:pt x="24" y="6"/>
                  <a:pt x="23" y="6"/>
                  <a:pt x="23" y="6"/>
                </a:cubicBezTo>
                <a:cubicBezTo>
                  <a:pt x="23" y="7"/>
                  <a:pt x="23" y="7"/>
                  <a:pt x="22" y="6"/>
                </a:cubicBezTo>
                <a:cubicBezTo>
                  <a:pt x="22" y="6"/>
                  <a:pt x="21" y="6"/>
                  <a:pt x="21" y="7"/>
                </a:cubicBezTo>
                <a:cubicBezTo>
                  <a:pt x="20" y="7"/>
                  <a:pt x="19" y="7"/>
                  <a:pt x="19" y="7"/>
                </a:cubicBezTo>
                <a:cubicBezTo>
                  <a:pt x="18" y="7"/>
                  <a:pt x="18" y="7"/>
                  <a:pt x="18" y="7"/>
                </a:cubicBezTo>
                <a:cubicBezTo>
                  <a:pt x="19" y="6"/>
                  <a:pt x="18" y="6"/>
                  <a:pt x="18" y="6"/>
                </a:cubicBezTo>
                <a:cubicBezTo>
                  <a:pt x="18" y="6"/>
                  <a:pt x="16" y="4"/>
                  <a:pt x="16" y="4"/>
                </a:cubicBezTo>
                <a:cubicBezTo>
                  <a:pt x="15" y="4"/>
                  <a:pt x="15" y="4"/>
                  <a:pt x="14" y="4"/>
                </a:cubicBezTo>
                <a:cubicBezTo>
                  <a:pt x="14" y="4"/>
                  <a:pt x="13" y="4"/>
                  <a:pt x="13" y="4"/>
                </a:cubicBezTo>
                <a:cubicBezTo>
                  <a:pt x="13" y="4"/>
                  <a:pt x="12" y="4"/>
                  <a:pt x="11" y="4"/>
                </a:cubicBezTo>
                <a:cubicBezTo>
                  <a:pt x="11" y="4"/>
                  <a:pt x="10" y="5"/>
                  <a:pt x="10" y="5"/>
                </a:cubicBezTo>
                <a:cubicBezTo>
                  <a:pt x="10" y="5"/>
                  <a:pt x="10" y="5"/>
                  <a:pt x="9"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8" name="Freeform 28"/>
          <p:cNvSpPr>
            <a:spLocks/>
          </p:cNvSpPr>
          <p:nvPr/>
        </p:nvSpPr>
        <p:spPr bwMode="auto">
          <a:xfrm>
            <a:off x="575605" y="1676129"/>
            <a:ext cx="60167" cy="35724"/>
          </a:xfrm>
          <a:custGeom>
            <a:avLst/>
            <a:gdLst/>
            <a:ahLst/>
            <a:cxnLst>
              <a:cxn ang="0">
                <a:pos x="9" y="0"/>
              </a:cxn>
              <a:cxn ang="0">
                <a:pos x="8" y="1"/>
              </a:cxn>
              <a:cxn ang="0">
                <a:pos x="7" y="1"/>
              </a:cxn>
              <a:cxn ang="0">
                <a:pos x="6" y="1"/>
              </a:cxn>
              <a:cxn ang="0">
                <a:pos x="4" y="2"/>
              </a:cxn>
              <a:cxn ang="0">
                <a:pos x="2" y="4"/>
              </a:cxn>
              <a:cxn ang="0">
                <a:pos x="2" y="5"/>
              </a:cxn>
              <a:cxn ang="0">
                <a:pos x="4" y="6"/>
              </a:cxn>
              <a:cxn ang="0">
                <a:pos x="6" y="6"/>
              </a:cxn>
              <a:cxn ang="0">
                <a:pos x="9" y="2"/>
              </a:cxn>
              <a:cxn ang="0">
                <a:pos x="9" y="0"/>
              </a:cxn>
            </a:cxnLst>
            <a:rect l="0" t="0" r="r" b="b"/>
            <a:pathLst>
              <a:path w="10" h="6">
                <a:moveTo>
                  <a:pt x="9" y="0"/>
                </a:moveTo>
                <a:cubicBezTo>
                  <a:pt x="9" y="0"/>
                  <a:pt x="8" y="1"/>
                  <a:pt x="8" y="1"/>
                </a:cubicBezTo>
                <a:cubicBezTo>
                  <a:pt x="8" y="1"/>
                  <a:pt x="7" y="1"/>
                  <a:pt x="7" y="1"/>
                </a:cubicBezTo>
                <a:cubicBezTo>
                  <a:pt x="7" y="1"/>
                  <a:pt x="6" y="1"/>
                  <a:pt x="6" y="1"/>
                </a:cubicBezTo>
                <a:cubicBezTo>
                  <a:pt x="5" y="1"/>
                  <a:pt x="4" y="2"/>
                  <a:pt x="4" y="2"/>
                </a:cubicBezTo>
                <a:cubicBezTo>
                  <a:pt x="3" y="3"/>
                  <a:pt x="2" y="4"/>
                  <a:pt x="2" y="4"/>
                </a:cubicBezTo>
                <a:cubicBezTo>
                  <a:pt x="1" y="4"/>
                  <a:pt x="0" y="5"/>
                  <a:pt x="2" y="5"/>
                </a:cubicBezTo>
                <a:cubicBezTo>
                  <a:pt x="3" y="5"/>
                  <a:pt x="3" y="6"/>
                  <a:pt x="4" y="6"/>
                </a:cubicBezTo>
                <a:cubicBezTo>
                  <a:pt x="4" y="6"/>
                  <a:pt x="5" y="6"/>
                  <a:pt x="6" y="6"/>
                </a:cubicBezTo>
                <a:cubicBezTo>
                  <a:pt x="7" y="5"/>
                  <a:pt x="9" y="3"/>
                  <a:pt x="9" y="2"/>
                </a:cubicBezTo>
                <a:cubicBezTo>
                  <a:pt x="10" y="1"/>
                  <a:pt x="10" y="1"/>
                  <a:pt x="9"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9" name="Freeform 29"/>
          <p:cNvSpPr>
            <a:spLocks/>
          </p:cNvSpPr>
          <p:nvPr/>
        </p:nvSpPr>
        <p:spPr bwMode="auto">
          <a:xfrm>
            <a:off x="466552" y="1585879"/>
            <a:ext cx="236907" cy="109052"/>
          </a:xfrm>
          <a:custGeom>
            <a:avLst/>
            <a:gdLst/>
            <a:ahLst/>
            <a:cxnLst>
              <a:cxn ang="0">
                <a:pos x="2" y="15"/>
              </a:cxn>
              <a:cxn ang="0">
                <a:pos x="6" y="17"/>
              </a:cxn>
              <a:cxn ang="0">
                <a:pos x="11" y="16"/>
              </a:cxn>
              <a:cxn ang="0">
                <a:pos x="12" y="15"/>
              </a:cxn>
              <a:cxn ang="0">
                <a:pos x="12" y="15"/>
              </a:cxn>
              <a:cxn ang="0">
                <a:pos x="14" y="17"/>
              </a:cxn>
              <a:cxn ang="0">
                <a:pos x="14" y="18"/>
              </a:cxn>
              <a:cxn ang="0">
                <a:pos x="18" y="16"/>
              </a:cxn>
              <a:cxn ang="0">
                <a:pos x="17" y="13"/>
              </a:cxn>
              <a:cxn ang="0">
                <a:pos x="18" y="13"/>
              </a:cxn>
              <a:cxn ang="0">
                <a:pos x="22" y="14"/>
              </a:cxn>
              <a:cxn ang="0">
                <a:pos x="21" y="11"/>
              </a:cxn>
              <a:cxn ang="0">
                <a:pos x="24" y="10"/>
              </a:cxn>
              <a:cxn ang="0">
                <a:pos x="24" y="9"/>
              </a:cxn>
              <a:cxn ang="0">
                <a:pos x="27" y="8"/>
              </a:cxn>
              <a:cxn ang="0">
                <a:pos x="26" y="10"/>
              </a:cxn>
              <a:cxn ang="0">
                <a:pos x="26" y="11"/>
              </a:cxn>
              <a:cxn ang="0">
                <a:pos x="26" y="12"/>
              </a:cxn>
              <a:cxn ang="0">
                <a:pos x="28" y="13"/>
              </a:cxn>
              <a:cxn ang="0">
                <a:pos x="31" y="13"/>
              </a:cxn>
              <a:cxn ang="0">
                <a:pos x="36" y="9"/>
              </a:cxn>
              <a:cxn ang="0">
                <a:pos x="35" y="8"/>
              </a:cxn>
              <a:cxn ang="0">
                <a:pos x="35" y="7"/>
              </a:cxn>
              <a:cxn ang="0">
                <a:pos x="34" y="5"/>
              </a:cxn>
              <a:cxn ang="0">
                <a:pos x="38" y="2"/>
              </a:cxn>
              <a:cxn ang="0">
                <a:pos x="34" y="0"/>
              </a:cxn>
              <a:cxn ang="0">
                <a:pos x="32" y="1"/>
              </a:cxn>
              <a:cxn ang="0">
                <a:pos x="30" y="2"/>
              </a:cxn>
              <a:cxn ang="0">
                <a:pos x="32" y="2"/>
              </a:cxn>
              <a:cxn ang="0">
                <a:pos x="30" y="2"/>
              </a:cxn>
              <a:cxn ang="0">
                <a:pos x="29" y="3"/>
              </a:cxn>
              <a:cxn ang="0">
                <a:pos x="27" y="2"/>
              </a:cxn>
              <a:cxn ang="0">
                <a:pos x="23" y="2"/>
              </a:cxn>
              <a:cxn ang="0">
                <a:pos x="20" y="2"/>
              </a:cxn>
              <a:cxn ang="0">
                <a:pos x="18" y="4"/>
              </a:cxn>
              <a:cxn ang="0">
                <a:pos x="16" y="6"/>
              </a:cxn>
              <a:cxn ang="0">
                <a:pos x="14" y="7"/>
              </a:cxn>
              <a:cxn ang="0">
                <a:pos x="12" y="8"/>
              </a:cxn>
              <a:cxn ang="0">
                <a:pos x="10" y="9"/>
              </a:cxn>
              <a:cxn ang="0">
                <a:pos x="9" y="10"/>
              </a:cxn>
              <a:cxn ang="0">
                <a:pos x="7" y="12"/>
              </a:cxn>
              <a:cxn ang="0">
                <a:pos x="3" y="13"/>
              </a:cxn>
              <a:cxn ang="0">
                <a:pos x="1" y="15"/>
              </a:cxn>
            </a:cxnLst>
            <a:rect l="0" t="0" r="r" b="b"/>
            <a:pathLst>
              <a:path w="39" h="18">
                <a:moveTo>
                  <a:pt x="1" y="15"/>
                </a:moveTo>
                <a:cubicBezTo>
                  <a:pt x="1" y="15"/>
                  <a:pt x="1" y="15"/>
                  <a:pt x="2" y="15"/>
                </a:cubicBezTo>
                <a:cubicBezTo>
                  <a:pt x="4" y="14"/>
                  <a:pt x="3" y="16"/>
                  <a:pt x="3" y="16"/>
                </a:cubicBezTo>
                <a:cubicBezTo>
                  <a:pt x="3" y="17"/>
                  <a:pt x="5" y="17"/>
                  <a:pt x="6" y="17"/>
                </a:cubicBezTo>
                <a:cubicBezTo>
                  <a:pt x="7" y="17"/>
                  <a:pt x="10" y="17"/>
                  <a:pt x="11" y="17"/>
                </a:cubicBezTo>
                <a:cubicBezTo>
                  <a:pt x="11" y="16"/>
                  <a:pt x="11" y="16"/>
                  <a:pt x="11" y="16"/>
                </a:cubicBezTo>
                <a:cubicBezTo>
                  <a:pt x="10" y="15"/>
                  <a:pt x="11" y="15"/>
                  <a:pt x="11" y="15"/>
                </a:cubicBezTo>
                <a:cubicBezTo>
                  <a:pt x="11" y="14"/>
                  <a:pt x="12" y="14"/>
                  <a:pt x="12" y="15"/>
                </a:cubicBezTo>
                <a:cubicBezTo>
                  <a:pt x="12" y="15"/>
                  <a:pt x="12" y="15"/>
                  <a:pt x="12" y="15"/>
                </a:cubicBezTo>
                <a:cubicBezTo>
                  <a:pt x="12" y="15"/>
                  <a:pt x="12" y="15"/>
                  <a:pt x="12" y="15"/>
                </a:cubicBezTo>
                <a:cubicBezTo>
                  <a:pt x="12" y="15"/>
                  <a:pt x="13" y="16"/>
                  <a:pt x="13" y="16"/>
                </a:cubicBezTo>
                <a:cubicBezTo>
                  <a:pt x="14" y="16"/>
                  <a:pt x="14" y="16"/>
                  <a:pt x="14" y="17"/>
                </a:cubicBezTo>
                <a:cubicBezTo>
                  <a:pt x="13" y="17"/>
                  <a:pt x="14" y="17"/>
                  <a:pt x="14" y="18"/>
                </a:cubicBezTo>
                <a:cubicBezTo>
                  <a:pt x="14" y="18"/>
                  <a:pt x="14" y="18"/>
                  <a:pt x="14" y="18"/>
                </a:cubicBezTo>
                <a:cubicBezTo>
                  <a:pt x="15" y="18"/>
                  <a:pt x="17" y="17"/>
                  <a:pt x="18" y="17"/>
                </a:cubicBezTo>
                <a:cubicBezTo>
                  <a:pt x="18" y="16"/>
                  <a:pt x="18" y="16"/>
                  <a:pt x="18" y="16"/>
                </a:cubicBezTo>
                <a:cubicBezTo>
                  <a:pt x="18" y="15"/>
                  <a:pt x="18" y="15"/>
                  <a:pt x="18" y="15"/>
                </a:cubicBezTo>
                <a:cubicBezTo>
                  <a:pt x="18" y="14"/>
                  <a:pt x="18" y="14"/>
                  <a:pt x="17" y="13"/>
                </a:cubicBezTo>
                <a:cubicBezTo>
                  <a:pt x="17" y="13"/>
                  <a:pt x="17" y="13"/>
                  <a:pt x="18" y="13"/>
                </a:cubicBezTo>
                <a:cubicBezTo>
                  <a:pt x="18" y="12"/>
                  <a:pt x="18" y="13"/>
                  <a:pt x="18" y="13"/>
                </a:cubicBezTo>
                <a:cubicBezTo>
                  <a:pt x="18" y="13"/>
                  <a:pt x="18" y="13"/>
                  <a:pt x="19" y="14"/>
                </a:cubicBezTo>
                <a:cubicBezTo>
                  <a:pt x="20" y="15"/>
                  <a:pt x="21" y="15"/>
                  <a:pt x="22" y="14"/>
                </a:cubicBezTo>
                <a:cubicBezTo>
                  <a:pt x="23" y="13"/>
                  <a:pt x="22" y="12"/>
                  <a:pt x="22" y="12"/>
                </a:cubicBezTo>
                <a:cubicBezTo>
                  <a:pt x="22" y="11"/>
                  <a:pt x="22" y="11"/>
                  <a:pt x="21" y="11"/>
                </a:cubicBezTo>
                <a:cubicBezTo>
                  <a:pt x="21" y="11"/>
                  <a:pt x="22" y="10"/>
                  <a:pt x="22" y="11"/>
                </a:cubicBezTo>
                <a:cubicBezTo>
                  <a:pt x="22" y="11"/>
                  <a:pt x="23" y="11"/>
                  <a:pt x="24" y="10"/>
                </a:cubicBezTo>
                <a:cubicBezTo>
                  <a:pt x="24" y="10"/>
                  <a:pt x="24" y="10"/>
                  <a:pt x="24" y="10"/>
                </a:cubicBezTo>
                <a:cubicBezTo>
                  <a:pt x="24" y="10"/>
                  <a:pt x="24" y="9"/>
                  <a:pt x="24" y="9"/>
                </a:cubicBezTo>
                <a:cubicBezTo>
                  <a:pt x="24" y="8"/>
                  <a:pt x="26" y="8"/>
                  <a:pt x="26" y="8"/>
                </a:cubicBezTo>
                <a:cubicBezTo>
                  <a:pt x="26" y="8"/>
                  <a:pt x="26" y="8"/>
                  <a:pt x="27" y="8"/>
                </a:cubicBezTo>
                <a:cubicBezTo>
                  <a:pt x="27" y="8"/>
                  <a:pt x="27" y="9"/>
                  <a:pt x="26" y="9"/>
                </a:cubicBezTo>
                <a:cubicBezTo>
                  <a:pt x="26" y="9"/>
                  <a:pt x="26" y="10"/>
                  <a:pt x="26" y="10"/>
                </a:cubicBezTo>
                <a:cubicBezTo>
                  <a:pt x="26" y="10"/>
                  <a:pt x="26" y="10"/>
                  <a:pt x="26" y="10"/>
                </a:cubicBezTo>
                <a:cubicBezTo>
                  <a:pt x="26" y="11"/>
                  <a:pt x="26" y="11"/>
                  <a:pt x="26" y="11"/>
                </a:cubicBezTo>
                <a:cubicBezTo>
                  <a:pt x="26" y="11"/>
                  <a:pt x="26" y="11"/>
                  <a:pt x="25" y="11"/>
                </a:cubicBezTo>
                <a:cubicBezTo>
                  <a:pt x="25" y="12"/>
                  <a:pt x="25" y="12"/>
                  <a:pt x="26" y="12"/>
                </a:cubicBezTo>
                <a:cubicBezTo>
                  <a:pt x="26" y="13"/>
                  <a:pt x="27" y="13"/>
                  <a:pt x="27" y="13"/>
                </a:cubicBezTo>
                <a:cubicBezTo>
                  <a:pt x="27" y="13"/>
                  <a:pt x="28" y="13"/>
                  <a:pt x="28" y="13"/>
                </a:cubicBezTo>
                <a:cubicBezTo>
                  <a:pt x="29" y="13"/>
                  <a:pt x="30" y="13"/>
                  <a:pt x="30" y="13"/>
                </a:cubicBezTo>
                <a:cubicBezTo>
                  <a:pt x="30" y="13"/>
                  <a:pt x="30" y="13"/>
                  <a:pt x="31" y="13"/>
                </a:cubicBezTo>
                <a:cubicBezTo>
                  <a:pt x="31" y="12"/>
                  <a:pt x="31" y="12"/>
                  <a:pt x="32" y="12"/>
                </a:cubicBezTo>
                <a:cubicBezTo>
                  <a:pt x="32" y="12"/>
                  <a:pt x="35" y="9"/>
                  <a:pt x="36" y="9"/>
                </a:cubicBezTo>
                <a:cubicBezTo>
                  <a:pt x="36" y="9"/>
                  <a:pt x="36" y="9"/>
                  <a:pt x="36" y="9"/>
                </a:cubicBezTo>
                <a:cubicBezTo>
                  <a:pt x="36" y="9"/>
                  <a:pt x="36" y="8"/>
                  <a:pt x="35" y="8"/>
                </a:cubicBezTo>
                <a:cubicBezTo>
                  <a:pt x="35" y="8"/>
                  <a:pt x="35" y="7"/>
                  <a:pt x="35" y="7"/>
                </a:cubicBezTo>
                <a:cubicBezTo>
                  <a:pt x="33" y="7"/>
                  <a:pt x="34" y="6"/>
                  <a:pt x="35" y="7"/>
                </a:cubicBezTo>
                <a:cubicBezTo>
                  <a:pt x="36" y="7"/>
                  <a:pt x="37" y="6"/>
                  <a:pt x="36" y="6"/>
                </a:cubicBezTo>
                <a:cubicBezTo>
                  <a:pt x="34" y="5"/>
                  <a:pt x="34" y="5"/>
                  <a:pt x="34" y="5"/>
                </a:cubicBezTo>
                <a:cubicBezTo>
                  <a:pt x="34" y="4"/>
                  <a:pt x="37" y="3"/>
                  <a:pt x="38" y="3"/>
                </a:cubicBezTo>
                <a:cubicBezTo>
                  <a:pt x="39" y="2"/>
                  <a:pt x="38" y="2"/>
                  <a:pt x="38" y="2"/>
                </a:cubicBezTo>
                <a:cubicBezTo>
                  <a:pt x="37" y="2"/>
                  <a:pt x="36" y="1"/>
                  <a:pt x="36" y="1"/>
                </a:cubicBezTo>
                <a:cubicBezTo>
                  <a:pt x="35" y="1"/>
                  <a:pt x="35" y="1"/>
                  <a:pt x="34" y="0"/>
                </a:cubicBezTo>
                <a:cubicBezTo>
                  <a:pt x="33" y="0"/>
                  <a:pt x="32" y="0"/>
                  <a:pt x="32" y="0"/>
                </a:cubicBezTo>
                <a:cubicBezTo>
                  <a:pt x="31" y="0"/>
                  <a:pt x="31" y="0"/>
                  <a:pt x="32" y="1"/>
                </a:cubicBezTo>
                <a:cubicBezTo>
                  <a:pt x="32" y="1"/>
                  <a:pt x="31" y="1"/>
                  <a:pt x="30" y="1"/>
                </a:cubicBezTo>
                <a:cubicBezTo>
                  <a:pt x="30" y="1"/>
                  <a:pt x="30" y="1"/>
                  <a:pt x="30" y="2"/>
                </a:cubicBezTo>
                <a:cubicBezTo>
                  <a:pt x="31" y="2"/>
                  <a:pt x="31" y="2"/>
                  <a:pt x="32" y="2"/>
                </a:cubicBezTo>
                <a:cubicBezTo>
                  <a:pt x="32" y="2"/>
                  <a:pt x="32" y="2"/>
                  <a:pt x="32" y="2"/>
                </a:cubicBezTo>
                <a:cubicBezTo>
                  <a:pt x="32" y="2"/>
                  <a:pt x="32" y="2"/>
                  <a:pt x="32" y="2"/>
                </a:cubicBezTo>
                <a:cubicBezTo>
                  <a:pt x="31" y="3"/>
                  <a:pt x="31" y="3"/>
                  <a:pt x="30" y="2"/>
                </a:cubicBezTo>
                <a:cubicBezTo>
                  <a:pt x="30" y="2"/>
                  <a:pt x="30" y="2"/>
                  <a:pt x="30" y="2"/>
                </a:cubicBezTo>
                <a:cubicBezTo>
                  <a:pt x="31" y="3"/>
                  <a:pt x="30" y="3"/>
                  <a:pt x="29" y="3"/>
                </a:cubicBezTo>
                <a:cubicBezTo>
                  <a:pt x="29" y="3"/>
                  <a:pt x="28" y="2"/>
                  <a:pt x="28" y="2"/>
                </a:cubicBezTo>
                <a:cubicBezTo>
                  <a:pt x="28" y="2"/>
                  <a:pt x="27" y="3"/>
                  <a:pt x="27" y="2"/>
                </a:cubicBezTo>
                <a:cubicBezTo>
                  <a:pt x="26" y="2"/>
                  <a:pt x="26" y="2"/>
                  <a:pt x="25" y="2"/>
                </a:cubicBezTo>
                <a:cubicBezTo>
                  <a:pt x="25" y="2"/>
                  <a:pt x="23" y="2"/>
                  <a:pt x="23" y="2"/>
                </a:cubicBezTo>
                <a:cubicBezTo>
                  <a:pt x="23" y="2"/>
                  <a:pt x="22" y="2"/>
                  <a:pt x="22" y="2"/>
                </a:cubicBezTo>
                <a:cubicBezTo>
                  <a:pt x="21" y="2"/>
                  <a:pt x="21" y="2"/>
                  <a:pt x="20" y="2"/>
                </a:cubicBezTo>
                <a:cubicBezTo>
                  <a:pt x="20" y="2"/>
                  <a:pt x="19" y="3"/>
                  <a:pt x="19" y="3"/>
                </a:cubicBezTo>
                <a:cubicBezTo>
                  <a:pt x="19" y="4"/>
                  <a:pt x="19" y="4"/>
                  <a:pt x="18" y="4"/>
                </a:cubicBezTo>
                <a:cubicBezTo>
                  <a:pt x="17" y="4"/>
                  <a:pt x="17" y="5"/>
                  <a:pt x="16" y="5"/>
                </a:cubicBezTo>
                <a:cubicBezTo>
                  <a:pt x="16" y="5"/>
                  <a:pt x="16" y="5"/>
                  <a:pt x="16" y="6"/>
                </a:cubicBezTo>
                <a:cubicBezTo>
                  <a:pt x="16" y="6"/>
                  <a:pt x="15" y="6"/>
                  <a:pt x="15" y="6"/>
                </a:cubicBezTo>
                <a:cubicBezTo>
                  <a:pt x="15" y="7"/>
                  <a:pt x="15" y="7"/>
                  <a:pt x="14" y="7"/>
                </a:cubicBezTo>
                <a:cubicBezTo>
                  <a:pt x="13" y="7"/>
                  <a:pt x="14" y="8"/>
                  <a:pt x="14" y="8"/>
                </a:cubicBezTo>
                <a:cubicBezTo>
                  <a:pt x="14" y="8"/>
                  <a:pt x="13" y="8"/>
                  <a:pt x="12" y="8"/>
                </a:cubicBezTo>
                <a:cubicBezTo>
                  <a:pt x="12" y="8"/>
                  <a:pt x="12" y="9"/>
                  <a:pt x="11" y="9"/>
                </a:cubicBezTo>
                <a:cubicBezTo>
                  <a:pt x="11" y="9"/>
                  <a:pt x="11" y="9"/>
                  <a:pt x="10" y="9"/>
                </a:cubicBezTo>
                <a:cubicBezTo>
                  <a:pt x="10" y="9"/>
                  <a:pt x="10" y="9"/>
                  <a:pt x="10" y="10"/>
                </a:cubicBezTo>
                <a:cubicBezTo>
                  <a:pt x="9" y="10"/>
                  <a:pt x="9" y="10"/>
                  <a:pt x="9" y="10"/>
                </a:cubicBezTo>
                <a:cubicBezTo>
                  <a:pt x="9" y="11"/>
                  <a:pt x="9" y="11"/>
                  <a:pt x="8" y="11"/>
                </a:cubicBezTo>
                <a:cubicBezTo>
                  <a:pt x="8" y="11"/>
                  <a:pt x="8" y="12"/>
                  <a:pt x="7" y="12"/>
                </a:cubicBezTo>
                <a:cubicBezTo>
                  <a:pt x="6" y="12"/>
                  <a:pt x="6" y="12"/>
                  <a:pt x="4" y="12"/>
                </a:cubicBezTo>
                <a:cubicBezTo>
                  <a:pt x="3" y="12"/>
                  <a:pt x="3" y="13"/>
                  <a:pt x="3" y="13"/>
                </a:cubicBezTo>
                <a:cubicBezTo>
                  <a:pt x="3" y="13"/>
                  <a:pt x="2" y="14"/>
                  <a:pt x="2" y="14"/>
                </a:cubicBezTo>
                <a:cubicBezTo>
                  <a:pt x="2" y="14"/>
                  <a:pt x="1" y="14"/>
                  <a:pt x="1" y="15"/>
                </a:cubicBezTo>
                <a:cubicBezTo>
                  <a:pt x="0" y="15"/>
                  <a:pt x="1" y="15"/>
                  <a:pt x="1" y="1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0" name="Freeform 30"/>
          <p:cNvSpPr>
            <a:spLocks/>
          </p:cNvSpPr>
          <p:nvPr/>
        </p:nvSpPr>
        <p:spPr bwMode="auto">
          <a:xfrm>
            <a:off x="714741" y="1627244"/>
            <a:ext cx="43245" cy="13161"/>
          </a:xfrm>
          <a:custGeom>
            <a:avLst/>
            <a:gdLst/>
            <a:ahLst/>
            <a:cxnLst>
              <a:cxn ang="0">
                <a:pos x="0" y="1"/>
              </a:cxn>
              <a:cxn ang="0">
                <a:pos x="1" y="1"/>
              </a:cxn>
              <a:cxn ang="0">
                <a:pos x="6" y="2"/>
              </a:cxn>
              <a:cxn ang="0">
                <a:pos x="6" y="0"/>
              </a:cxn>
              <a:cxn ang="0">
                <a:pos x="0" y="1"/>
              </a:cxn>
            </a:cxnLst>
            <a:rect l="0" t="0" r="r" b="b"/>
            <a:pathLst>
              <a:path w="7" h="2">
                <a:moveTo>
                  <a:pt x="0" y="1"/>
                </a:moveTo>
                <a:cubicBezTo>
                  <a:pt x="0" y="1"/>
                  <a:pt x="0" y="1"/>
                  <a:pt x="1" y="1"/>
                </a:cubicBezTo>
                <a:cubicBezTo>
                  <a:pt x="1" y="1"/>
                  <a:pt x="5" y="2"/>
                  <a:pt x="6" y="2"/>
                </a:cubicBezTo>
                <a:cubicBezTo>
                  <a:pt x="7" y="1"/>
                  <a:pt x="7" y="0"/>
                  <a:pt x="6" y="0"/>
                </a:cubicBezTo>
                <a:cubicBezTo>
                  <a:pt x="5" y="0"/>
                  <a:pt x="2"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1" name="Freeform 31"/>
          <p:cNvSpPr>
            <a:spLocks/>
          </p:cNvSpPr>
          <p:nvPr/>
        </p:nvSpPr>
        <p:spPr bwMode="auto">
          <a:xfrm>
            <a:off x="709100" y="1548275"/>
            <a:ext cx="48886" cy="30083"/>
          </a:xfrm>
          <a:custGeom>
            <a:avLst/>
            <a:gdLst/>
            <a:ahLst/>
            <a:cxnLst>
              <a:cxn ang="0">
                <a:pos x="1" y="3"/>
              </a:cxn>
              <a:cxn ang="0">
                <a:pos x="3" y="4"/>
              </a:cxn>
              <a:cxn ang="0">
                <a:pos x="7" y="4"/>
              </a:cxn>
              <a:cxn ang="0">
                <a:pos x="7" y="3"/>
              </a:cxn>
              <a:cxn ang="0">
                <a:pos x="4" y="1"/>
              </a:cxn>
              <a:cxn ang="0">
                <a:pos x="3" y="1"/>
              </a:cxn>
              <a:cxn ang="0">
                <a:pos x="1" y="1"/>
              </a:cxn>
              <a:cxn ang="0">
                <a:pos x="0" y="2"/>
              </a:cxn>
              <a:cxn ang="0">
                <a:pos x="1" y="3"/>
              </a:cxn>
            </a:cxnLst>
            <a:rect l="0" t="0" r="r" b="b"/>
            <a:pathLst>
              <a:path w="8" h="5">
                <a:moveTo>
                  <a:pt x="1" y="3"/>
                </a:moveTo>
                <a:cubicBezTo>
                  <a:pt x="2" y="3"/>
                  <a:pt x="2" y="3"/>
                  <a:pt x="3" y="4"/>
                </a:cubicBezTo>
                <a:cubicBezTo>
                  <a:pt x="5" y="5"/>
                  <a:pt x="7" y="4"/>
                  <a:pt x="7" y="4"/>
                </a:cubicBezTo>
                <a:cubicBezTo>
                  <a:pt x="8" y="3"/>
                  <a:pt x="7" y="3"/>
                  <a:pt x="7" y="3"/>
                </a:cubicBezTo>
                <a:cubicBezTo>
                  <a:pt x="7" y="3"/>
                  <a:pt x="4" y="1"/>
                  <a:pt x="4" y="1"/>
                </a:cubicBezTo>
                <a:cubicBezTo>
                  <a:pt x="4" y="0"/>
                  <a:pt x="4" y="0"/>
                  <a:pt x="3" y="1"/>
                </a:cubicBezTo>
                <a:cubicBezTo>
                  <a:pt x="3" y="1"/>
                  <a:pt x="1" y="1"/>
                  <a:pt x="1" y="1"/>
                </a:cubicBezTo>
                <a:cubicBezTo>
                  <a:pt x="1" y="2"/>
                  <a:pt x="1" y="2"/>
                  <a:pt x="0" y="2"/>
                </a:cubicBezTo>
                <a:cubicBezTo>
                  <a:pt x="0" y="2"/>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2" name="Freeform 32"/>
          <p:cNvSpPr>
            <a:spLocks/>
          </p:cNvSpPr>
          <p:nvPr/>
        </p:nvSpPr>
        <p:spPr bwMode="auto">
          <a:xfrm>
            <a:off x="757985" y="1505030"/>
            <a:ext cx="127855" cy="31964"/>
          </a:xfrm>
          <a:custGeom>
            <a:avLst/>
            <a:gdLst/>
            <a:ahLst/>
            <a:cxnLst>
              <a:cxn ang="0">
                <a:pos x="2" y="5"/>
              </a:cxn>
              <a:cxn ang="0">
                <a:pos x="5" y="5"/>
              </a:cxn>
              <a:cxn ang="0">
                <a:pos x="7" y="5"/>
              </a:cxn>
              <a:cxn ang="0">
                <a:pos x="9" y="5"/>
              </a:cxn>
              <a:cxn ang="0">
                <a:pos x="11" y="5"/>
              </a:cxn>
              <a:cxn ang="0">
                <a:pos x="12" y="4"/>
              </a:cxn>
              <a:cxn ang="0">
                <a:pos x="18" y="5"/>
              </a:cxn>
              <a:cxn ang="0">
                <a:pos x="21" y="4"/>
              </a:cxn>
              <a:cxn ang="0">
                <a:pos x="20" y="2"/>
              </a:cxn>
              <a:cxn ang="0">
                <a:pos x="18" y="2"/>
              </a:cxn>
              <a:cxn ang="0">
                <a:pos x="16" y="1"/>
              </a:cxn>
              <a:cxn ang="0">
                <a:pos x="12" y="1"/>
              </a:cxn>
              <a:cxn ang="0">
                <a:pos x="2" y="4"/>
              </a:cxn>
              <a:cxn ang="0">
                <a:pos x="1" y="5"/>
              </a:cxn>
              <a:cxn ang="0">
                <a:pos x="2" y="5"/>
              </a:cxn>
            </a:cxnLst>
            <a:rect l="0" t="0" r="r" b="b"/>
            <a:pathLst>
              <a:path w="21" h="5">
                <a:moveTo>
                  <a:pt x="2" y="5"/>
                </a:moveTo>
                <a:cubicBezTo>
                  <a:pt x="2" y="5"/>
                  <a:pt x="4" y="5"/>
                  <a:pt x="5" y="5"/>
                </a:cubicBezTo>
                <a:cubicBezTo>
                  <a:pt x="5" y="4"/>
                  <a:pt x="7" y="4"/>
                  <a:pt x="7" y="5"/>
                </a:cubicBezTo>
                <a:cubicBezTo>
                  <a:pt x="8" y="5"/>
                  <a:pt x="9" y="5"/>
                  <a:pt x="9" y="5"/>
                </a:cubicBezTo>
                <a:cubicBezTo>
                  <a:pt x="9" y="5"/>
                  <a:pt x="10" y="5"/>
                  <a:pt x="11" y="5"/>
                </a:cubicBezTo>
                <a:cubicBezTo>
                  <a:pt x="11" y="4"/>
                  <a:pt x="12" y="4"/>
                  <a:pt x="12" y="4"/>
                </a:cubicBezTo>
                <a:cubicBezTo>
                  <a:pt x="13" y="5"/>
                  <a:pt x="16" y="5"/>
                  <a:pt x="18" y="5"/>
                </a:cubicBezTo>
                <a:cubicBezTo>
                  <a:pt x="20" y="5"/>
                  <a:pt x="21" y="5"/>
                  <a:pt x="21" y="4"/>
                </a:cubicBezTo>
                <a:cubicBezTo>
                  <a:pt x="21" y="3"/>
                  <a:pt x="20" y="2"/>
                  <a:pt x="20" y="2"/>
                </a:cubicBezTo>
                <a:cubicBezTo>
                  <a:pt x="19" y="2"/>
                  <a:pt x="19" y="2"/>
                  <a:pt x="18" y="2"/>
                </a:cubicBezTo>
                <a:cubicBezTo>
                  <a:pt x="18" y="2"/>
                  <a:pt x="18" y="1"/>
                  <a:pt x="16" y="1"/>
                </a:cubicBezTo>
                <a:cubicBezTo>
                  <a:pt x="14" y="0"/>
                  <a:pt x="13" y="0"/>
                  <a:pt x="12" y="1"/>
                </a:cubicBezTo>
                <a:cubicBezTo>
                  <a:pt x="12" y="1"/>
                  <a:pt x="3" y="3"/>
                  <a:pt x="2" y="4"/>
                </a:cubicBezTo>
                <a:cubicBezTo>
                  <a:pt x="0" y="4"/>
                  <a:pt x="1" y="5"/>
                  <a:pt x="1" y="5"/>
                </a:cubicBezTo>
                <a:cubicBezTo>
                  <a:pt x="1" y="5"/>
                  <a:pt x="2" y="5"/>
                  <a:pt x="2"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3" name="Freeform 33"/>
          <p:cNvSpPr>
            <a:spLocks/>
          </p:cNvSpPr>
          <p:nvPr/>
        </p:nvSpPr>
        <p:spPr bwMode="auto">
          <a:xfrm>
            <a:off x="757985" y="1548275"/>
            <a:ext cx="114693" cy="54526"/>
          </a:xfrm>
          <a:custGeom>
            <a:avLst/>
            <a:gdLst/>
            <a:ahLst/>
            <a:cxnLst>
              <a:cxn ang="0">
                <a:pos x="1" y="5"/>
              </a:cxn>
              <a:cxn ang="0">
                <a:pos x="1" y="5"/>
              </a:cxn>
              <a:cxn ang="0">
                <a:pos x="1" y="6"/>
              </a:cxn>
              <a:cxn ang="0">
                <a:pos x="2" y="6"/>
              </a:cxn>
              <a:cxn ang="0">
                <a:pos x="3" y="7"/>
              </a:cxn>
              <a:cxn ang="0">
                <a:pos x="3" y="7"/>
              </a:cxn>
              <a:cxn ang="0">
                <a:pos x="5" y="8"/>
              </a:cxn>
              <a:cxn ang="0">
                <a:pos x="8" y="8"/>
              </a:cxn>
              <a:cxn ang="0">
                <a:pos x="16" y="7"/>
              </a:cxn>
              <a:cxn ang="0">
                <a:pos x="17" y="6"/>
              </a:cxn>
              <a:cxn ang="0">
                <a:pos x="17" y="5"/>
              </a:cxn>
              <a:cxn ang="0">
                <a:pos x="17" y="5"/>
              </a:cxn>
              <a:cxn ang="0">
                <a:pos x="17" y="4"/>
              </a:cxn>
              <a:cxn ang="0">
                <a:pos x="14" y="4"/>
              </a:cxn>
              <a:cxn ang="0">
                <a:pos x="13" y="3"/>
              </a:cxn>
              <a:cxn ang="0">
                <a:pos x="17" y="2"/>
              </a:cxn>
              <a:cxn ang="0">
                <a:pos x="19" y="0"/>
              </a:cxn>
              <a:cxn ang="0">
                <a:pos x="17" y="0"/>
              </a:cxn>
              <a:cxn ang="0">
                <a:pos x="2" y="2"/>
              </a:cxn>
              <a:cxn ang="0">
                <a:pos x="1" y="4"/>
              </a:cxn>
              <a:cxn ang="0">
                <a:pos x="1" y="5"/>
              </a:cxn>
            </a:cxnLst>
            <a:rect l="0" t="0" r="r" b="b"/>
            <a:pathLst>
              <a:path w="19" h="9">
                <a:moveTo>
                  <a:pt x="1" y="5"/>
                </a:moveTo>
                <a:cubicBezTo>
                  <a:pt x="1" y="5"/>
                  <a:pt x="1" y="5"/>
                  <a:pt x="1" y="5"/>
                </a:cubicBezTo>
                <a:cubicBezTo>
                  <a:pt x="2" y="5"/>
                  <a:pt x="1" y="5"/>
                  <a:pt x="1" y="6"/>
                </a:cubicBezTo>
                <a:cubicBezTo>
                  <a:pt x="1" y="6"/>
                  <a:pt x="2" y="6"/>
                  <a:pt x="2" y="6"/>
                </a:cubicBezTo>
                <a:cubicBezTo>
                  <a:pt x="2" y="6"/>
                  <a:pt x="2" y="7"/>
                  <a:pt x="3" y="7"/>
                </a:cubicBezTo>
                <a:cubicBezTo>
                  <a:pt x="3" y="7"/>
                  <a:pt x="3" y="7"/>
                  <a:pt x="3" y="7"/>
                </a:cubicBezTo>
                <a:cubicBezTo>
                  <a:pt x="4" y="7"/>
                  <a:pt x="4" y="7"/>
                  <a:pt x="5" y="8"/>
                </a:cubicBezTo>
                <a:cubicBezTo>
                  <a:pt x="6" y="9"/>
                  <a:pt x="8" y="8"/>
                  <a:pt x="8" y="8"/>
                </a:cubicBezTo>
                <a:cubicBezTo>
                  <a:pt x="8" y="8"/>
                  <a:pt x="15" y="7"/>
                  <a:pt x="16" y="7"/>
                </a:cubicBezTo>
                <a:cubicBezTo>
                  <a:pt x="17" y="6"/>
                  <a:pt x="17" y="6"/>
                  <a:pt x="17" y="6"/>
                </a:cubicBezTo>
                <a:cubicBezTo>
                  <a:pt x="16" y="6"/>
                  <a:pt x="17" y="6"/>
                  <a:pt x="17" y="5"/>
                </a:cubicBezTo>
                <a:cubicBezTo>
                  <a:pt x="17" y="5"/>
                  <a:pt x="17" y="5"/>
                  <a:pt x="17" y="5"/>
                </a:cubicBezTo>
                <a:cubicBezTo>
                  <a:pt x="17" y="4"/>
                  <a:pt x="16" y="5"/>
                  <a:pt x="17" y="4"/>
                </a:cubicBezTo>
                <a:cubicBezTo>
                  <a:pt x="17" y="3"/>
                  <a:pt x="15" y="4"/>
                  <a:pt x="14" y="4"/>
                </a:cubicBezTo>
                <a:cubicBezTo>
                  <a:pt x="14" y="4"/>
                  <a:pt x="13" y="3"/>
                  <a:pt x="13" y="3"/>
                </a:cubicBezTo>
                <a:cubicBezTo>
                  <a:pt x="13" y="3"/>
                  <a:pt x="16" y="2"/>
                  <a:pt x="17" y="2"/>
                </a:cubicBezTo>
                <a:cubicBezTo>
                  <a:pt x="18" y="2"/>
                  <a:pt x="19" y="1"/>
                  <a:pt x="19" y="0"/>
                </a:cubicBezTo>
                <a:cubicBezTo>
                  <a:pt x="19" y="0"/>
                  <a:pt x="17" y="0"/>
                  <a:pt x="17" y="0"/>
                </a:cubicBezTo>
                <a:cubicBezTo>
                  <a:pt x="17" y="0"/>
                  <a:pt x="3" y="2"/>
                  <a:pt x="2" y="2"/>
                </a:cubicBezTo>
                <a:cubicBezTo>
                  <a:pt x="0" y="3"/>
                  <a:pt x="1" y="4"/>
                  <a:pt x="1" y="4"/>
                </a:cubicBezTo>
                <a:cubicBezTo>
                  <a:pt x="1" y="4"/>
                  <a:pt x="1" y="4"/>
                  <a:pt x="1"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4" name="Freeform 34"/>
          <p:cNvSpPr>
            <a:spLocks/>
          </p:cNvSpPr>
          <p:nvPr/>
        </p:nvSpPr>
        <p:spPr bwMode="auto">
          <a:xfrm>
            <a:off x="976090" y="1572718"/>
            <a:ext cx="54526" cy="43245"/>
          </a:xfrm>
          <a:custGeom>
            <a:avLst/>
            <a:gdLst/>
            <a:ahLst/>
            <a:cxnLst>
              <a:cxn ang="0">
                <a:pos x="1" y="1"/>
              </a:cxn>
              <a:cxn ang="0">
                <a:pos x="2" y="2"/>
              </a:cxn>
              <a:cxn ang="0">
                <a:pos x="3" y="4"/>
              </a:cxn>
              <a:cxn ang="0">
                <a:pos x="4" y="6"/>
              </a:cxn>
              <a:cxn ang="0">
                <a:pos x="5" y="6"/>
              </a:cxn>
              <a:cxn ang="0">
                <a:pos x="7" y="6"/>
              </a:cxn>
              <a:cxn ang="0">
                <a:pos x="9" y="6"/>
              </a:cxn>
              <a:cxn ang="0">
                <a:pos x="8" y="4"/>
              </a:cxn>
              <a:cxn ang="0">
                <a:pos x="7" y="4"/>
              </a:cxn>
              <a:cxn ang="0">
                <a:pos x="7" y="3"/>
              </a:cxn>
              <a:cxn ang="0">
                <a:pos x="6" y="3"/>
              </a:cxn>
              <a:cxn ang="0">
                <a:pos x="3" y="0"/>
              </a:cxn>
              <a:cxn ang="0">
                <a:pos x="1" y="0"/>
              </a:cxn>
              <a:cxn ang="0">
                <a:pos x="1" y="1"/>
              </a:cxn>
            </a:cxnLst>
            <a:rect l="0" t="0" r="r" b="b"/>
            <a:pathLst>
              <a:path w="9" h="7">
                <a:moveTo>
                  <a:pt x="1" y="1"/>
                </a:moveTo>
                <a:cubicBezTo>
                  <a:pt x="1" y="1"/>
                  <a:pt x="2" y="2"/>
                  <a:pt x="2" y="2"/>
                </a:cubicBezTo>
                <a:cubicBezTo>
                  <a:pt x="2" y="3"/>
                  <a:pt x="2" y="3"/>
                  <a:pt x="3" y="4"/>
                </a:cubicBezTo>
                <a:cubicBezTo>
                  <a:pt x="3" y="4"/>
                  <a:pt x="4" y="5"/>
                  <a:pt x="4" y="6"/>
                </a:cubicBezTo>
                <a:cubicBezTo>
                  <a:pt x="5" y="6"/>
                  <a:pt x="5" y="6"/>
                  <a:pt x="5" y="6"/>
                </a:cubicBezTo>
                <a:cubicBezTo>
                  <a:pt x="6" y="6"/>
                  <a:pt x="6" y="6"/>
                  <a:pt x="7" y="6"/>
                </a:cubicBezTo>
                <a:cubicBezTo>
                  <a:pt x="7" y="7"/>
                  <a:pt x="8" y="6"/>
                  <a:pt x="9" y="6"/>
                </a:cubicBezTo>
                <a:cubicBezTo>
                  <a:pt x="9" y="5"/>
                  <a:pt x="8" y="4"/>
                  <a:pt x="8" y="4"/>
                </a:cubicBezTo>
                <a:cubicBezTo>
                  <a:pt x="8" y="4"/>
                  <a:pt x="7" y="4"/>
                  <a:pt x="7" y="4"/>
                </a:cubicBezTo>
                <a:cubicBezTo>
                  <a:pt x="7" y="3"/>
                  <a:pt x="7" y="3"/>
                  <a:pt x="7" y="3"/>
                </a:cubicBezTo>
                <a:cubicBezTo>
                  <a:pt x="6" y="3"/>
                  <a:pt x="6" y="3"/>
                  <a:pt x="6" y="3"/>
                </a:cubicBezTo>
                <a:cubicBezTo>
                  <a:pt x="6" y="2"/>
                  <a:pt x="4" y="0"/>
                  <a:pt x="3" y="0"/>
                </a:cubicBezTo>
                <a:cubicBezTo>
                  <a:pt x="3" y="0"/>
                  <a:pt x="2" y="0"/>
                  <a:pt x="1"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5" name="Freeform 35"/>
          <p:cNvSpPr>
            <a:spLocks/>
          </p:cNvSpPr>
          <p:nvPr/>
        </p:nvSpPr>
        <p:spPr bwMode="auto">
          <a:xfrm>
            <a:off x="994892" y="1463665"/>
            <a:ext cx="199303" cy="109052"/>
          </a:xfrm>
          <a:custGeom>
            <a:avLst/>
            <a:gdLst/>
            <a:ahLst/>
            <a:cxnLst>
              <a:cxn ang="0">
                <a:pos x="4" y="4"/>
              </a:cxn>
              <a:cxn ang="0">
                <a:pos x="3" y="7"/>
              </a:cxn>
              <a:cxn ang="0">
                <a:pos x="5" y="5"/>
              </a:cxn>
              <a:cxn ang="0">
                <a:pos x="8" y="5"/>
              </a:cxn>
              <a:cxn ang="0">
                <a:pos x="7" y="7"/>
              </a:cxn>
              <a:cxn ang="0">
                <a:pos x="8" y="7"/>
              </a:cxn>
              <a:cxn ang="0">
                <a:pos x="11" y="7"/>
              </a:cxn>
              <a:cxn ang="0">
                <a:pos x="10" y="8"/>
              </a:cxn>
              <a:cxn ang="0">
                <a:pos x="8" y="9"/>
              </a:cxn>
              <a:cxn ang="0">
                <a:pos x="11" y="9"/>
              </a:cxn>
              <a:cxn ang="0">
                <a:pos x="8" y="10"/>
              </a:cxn>
              <a:cxn ang="0">
                <a:pos x="3" y="9"/>
              </a:cxn>
              <a:cxn ang="0">
                <a:pos x="6" y="13"/>
              </a:cxn>
              <a:cxn ang="0">
                <a:pos x="9" y="12"/>
              </a:cxn>
              <a:cxn ang="0">
                <a:pos x="11" y="12"/>
              </a:cxn>
              <a:cxn ang="0">
                <a:pos x="14" y="12"/>
              </a:cxn>
              <a:cxn ang="0">
                <a:pos x="18" y="12"/>
              </a:cxn>
              <a:cxn ang="0">
                <a:pos x="22" y="13"/>
              </a:cxn>
              <a:cxn ang="0">
                <a:pos x="23" y="14"/>
              </a:cxn>
              <a:cxn ang="0">
                <a:pos x="24" y="16"/>
              </a:cxn>
              <a:cxn ang="0">
                <a:pos x="26" y="17"/>
              </a:cxn>
              <a:cxn ang="0">
                <a:pos x="29" y="17"/>
              </a:cxn>
              <a:cxn ang="0">
                <a:pos x="32" y="16"/>
              </a:cxn>
              <a:cxn ang="0">
                <a:pos x="32" y="14"/>
              </a:cxn>
              <a:cxn ang="0">
                <a:pos x="30" y="13"/>
              </a:cxn>
              <a:cxn ang="0">
                <a:pos x="29" y="12"/>
              </a:cxn>
              <a:cxn ang="0">
                <a:pos x="30" y="9"/>
              </a:cxn>
              <a:cxn ang="0">
                <a:pos x="28" y="9"/>
              </a:cxn>
              <a:cxn ang="0">
                <a:pos x="27" y="7"/>
              </a:cxn>
              <a:cxn ang="0">
                <a:pos x="26" y="6"/>
              </a:cxn>
              <a:cxn ang="0">
                <a:pos x="24" y="7"/>
              </a:cxn>
              <a:cxn ang="0">
                <a:pos x="22" y="5"/>
              </a:cxn>
              <a:cxn ang="0">
                <a:pos x="20" y="4"/>
              </a:cxn>
              <a:cxn ang="0">
                <a:pos x="16" y="4"/>
              </a:cxn>
              <a:cxn ang="0">
                <a:pos x="14" y="5"/>
              </a:cxn>
              <a:cxn ang="0">
                <a:pos x="14" y="4"/>
              </a:cxn>
              <a:cxn ang="0">
                <a:pos x="12" y="1"/>
              </a:cxn>
              <a:cxn ang="0">
                <a:pos x="7" y="0"/>
              </a:cxn>
              <a:cxn ang="0">
                <a:pos x="3" y="1"/>
              </a:cxn>
              <a:cxn ang="0">
                <a:pos x="1" y="1"/>
              </a:cxn>
              <a:cxn ang="0">
                <a:pos x="0" y="4"/>
              </a:cxn>
            </a:cxnLst>
            <a:rect l="0" t="0" r="r" b="b"/>
            <a:pathLst>
              <a:path w="33" h="18">
                <a:moveTo>
                  <a:pt x="1" y="4"/>
                </a:moveTo>
                <a:cubicBezTo>
                  <a:pt x="2" y="4"/>
                  <a:pt x="3" y="4"/>
                  <a:pt x="4" y="4"/>
                </a:cubicBezTo>
                <a:cubicBezTo>
                  <a:pt x="5" y="4"/>
                  <a:pt x="4" y="5"/>
                  <a:pt x="3" y="6"/>
                </a:cubicBezTo>
                <a:cubicBezTo>
                  <a:pt x="3" y="6"/>
                  <a:pt x="3" y="6"/>
                  <a:pt x="3" y="7"/>
                </a:cubicBezTo>
                <a:cubicBezTo>
                  <a:pt x="3" y="7"/>
                  <a:pt x="4" y="7"/>
                  <a:pt x="4" y="6"/>
                </a:cubicBezTo>
                <a:cubicBezTo>
                  <a:pt x="5" y="6"/>
                  <a:pt x="5" y="6"/>
                  <a:pt x="5" y="5"/>
                </a:cubicBezTo>
                <a:cubicBezTo>
                  <a:pt x="5" y="5"/>
                  <a:pt x="6" y="5"/>
                  <a:pt x="6" y="5"/>
                </a:cubicBezTo>
                <a:cubicBezTo>
                  <a:pt x="7" y="5"/>
                  <a:pt x="8" y="5"/>
                  <a:pt x="8" y="5"/>
                </a:cubicBezTo>
                <a:cubicBezTo>
                  <a:pt x="9" y="5"/>
                  <a:pt x="9" y="6"/>
                  <a:pt x="9" y="6"/>
                </a:cubicBezTo>
                <a:cubicBezTo>
                  <a:pt x="8" y="6"/>
                  <a:pt x="8" y="6"/>
                  <a:pt x="7" y="7"/>
                </a:cubicBezTo>
                <a:cubicBezTo>
                  <a:pt x="7" y="7"/>
                  <a:pt x="8" y="7"/>
                  <a:pt x="8" y="7"/>
                </a:cubicBezTo>
                <a:cubicBezTo>
                  <a:pt x="8" y="7"/>
                  <a:pt x="8" y="7"/>
                  <a:pt x="8" y="7"/>
                </a:cubicBezTo>
                <a:cubicBezTo>
                  <a:pt x="9" y="7"/>
                  <a:pt x="9" y="7"/>
                  <a:pt x="9" y="7"/>
                </a:cubicBezTo>
                <a:cubicBezTo>
                  <a:pt x="10" y="7"/>
                  <a:pt x="10" y="7"/>
                  <a:pt x="11" y="7"/>
                </a:cubicBezTo>
                <a:cubicBezTo>
                  <a:pt x="11" y="7"/>
                  <a:pt x="11" y="8"/>
                  <a:pt x="11" y="7"/>
                </a:cubicBezTo>
                <a:cubicBezTo>
                  <a:pt x="11" y="7"/>
                  <a:pt x="10" y="7"/>
                  <a:pt x="10" y="8"/>
                </a:cubicBezTo>
                <a:cubicBezTo>
                  <a:pt x="10" y="8"/>
                  <a:pt x="9" y="8"/>
                  <a:pt x="9" y="8"/>
                </a:cubicBezTo>
                <a:cubicBezTo>
                  <a:pt x="8" y="8"/>
                  <a:pt x="8" y="9"/>
                  <a:pt x="8" y="9"/>
                </a:cubicBezTo>
                <a:cubicBezTo>
                  <a:pt x="9" y="8"/>
                  <a:pt x="10" y="9"/>
                  <a:pt x="10" y="9"/>
                </a:cubicBezTo>
                <a:cubicBezTo>
                  <a:pt x="11" y="9"/>
                  <a:pt x="11" y="9"/>
                  <a:pt x="11" y="9"/>
                </a:cubicBezTo>
                <a:cubicBezTo>
                  <a:pt x="10" y="9"/>
                  <a:pt x="10" y="9"/>
                  <a:pt x="10" y="10"/>
                </a:cubicBezTo>
                <a:cubicBezTo>
                  <a:pt x="10" y="10"/>
                  <a:pt x="9" y="10"/>
                  <a:pt x="8" y="10"/>
                </a:cubicBezTo>
                <a:cubicBezTo>
                  <a:pt x="8" y="10"/>
                  <a:pt x="7" y="10"/>
                  <a:pt x="6" y="9"/>
                </a:cubicBezTo>
                <a:cubicBezTo>
                  <a:pt x="6" y="9"/>
                  <a:pt x="4" y="9"/>
                  <a:pt x="3" y="9"/>
                </a:cubicBezTo>
                <a:cubicBezTo>
                  <a:pt x="2" y="10"/>
                  <a:pt x="3" y="10"/>
                  <a:pt x="3" y="11"/>
                </a:cubicBezTo>
                <a:cubicBezTo>
                  <a:pt x="4" y="12"/>
                  <a:pt x="6" y="13"/>
                  <a:pt x="6" y="13"/>
                </a:cubicBezTo>
                <a:cubicBezTo>
                  <a:pt x="7" y="13"/>
                  <a:pt x="7" y="13"/>
                  <a:pt x="8" y="13"/>
                </a:cubicBezTo>
                <a:cubicBezTo>
                  <a:pt x="8" y="13"/>
                  <a:pt x="9" y="12"/>
                  <a:pt x="9" y="12"/>
                </a:cubicBezTo>
                <a:cubicBezTo>
                  <a:pt x="9" y="12"/>
                  <a:pt x="10" y="12"/>
                  <a:pt x="10" y="12"/>
                </a:cubicBezTo>
                <a:cubicBezTo>
                  <a:pt x="10" y="12"/>
                  <a:pt x="11" y="12"/>
                  <a:pt x="11" y="12"/>
                </a:cubicBezTo>
                <a:cubicBezTo>
                  <a:pt x="12" y="11"/>
                  <a:pt x="12" y="11"/>
                  <a:pt x="13" y="11"/>
                </a:cubicBezTo>
                <a:cubicBezTo>
                  <a:pt x="13" y="11"/>
                  <a:pt x="14" y="12"/>
                  <a:pt x="14" y="12"/>
                </a:cubicBezTo>
                <a:cubicBezTo>
                  <a:pt x="14" y="12"/>
                  <a:pt x="15" y="13"/>
                  <a:pt x="15" y="13"/>
                </a:cubicBezTo>
                <a:cubicBezTo>
                  <a:pt x="16" y="12"/>
                  <a:pt x="17" y="12"/>
                  <a:pt x="18" y="12"/>
                </a:cubicBezTo>
                <a:cubicBezTo>
                  <a:pt x="18" y="12"/>
                  <a:pt x="20" y="13"/>
                  <a:pt x="20" y="13"/>
                </a:cubicBezTo>
                <a:cubicBezTo>
                  <a:pt x="21" y="13"/>
                  <a:pt x="21" y="13"/>
                  <a:pt x="22" y="13"/>
                </a:cubicBezTo>
                <a:cubicBezTo>
                  <a:pt x="22" y="13"/>
                  <a:pt x="23" y="13"/>
                  <a:pt x="23" y="13"/>
                </a:cubicBezTo>
                <a:cubicBezTo>
                  <a:pt x="23" y="14"/>
                  <a:pt x="23" y="14"/>
                  <a:pt x="23" y="14"/>
                </a:cubicBezTo>
                <a:cubicBezTo>
                  <a:pt x="24" y="14"/>
                  <a:pt x="24" y="15"/>
                  <a:pt x="24" y="15"/>
                </a:cubicBezTo>
                <a:cubicBezTo>
                  <a:pt x="24" y="15"/>
                  <a:pt x="24" y="16"/>
                  <a:pt x="24" y="16"/>
                </a:cubicBezTo>
                <a:cubicBezTo>
                  <a:pt x="24" y="16"/>
                  <a:pt x="24" y="16"/>
                  <a:pt x="25" y="17"/>
                </a:cubicBezTo>
                <a:cubicBezTo>
                  <a:pt x="25" y="17"/>
                  <a:pt x="26" y="17"/>
                  <a:pt x="26" y="17"/>
                </a:cubicBezTo>
                <a:cubicBezTo>
                  <a:pt x="27" y="17"/>
                  <a:pt x="27" y="17"/>
                  <a:pt x="28" y="17"/>
                </a:cubicBezTo>
                <a:cubicBezTo>
                  <a:pt x="28" y="18"/>
                  <a:pt x="29" y="17"/>
                  <a:pt x="29" y="17"/>
                </a:cubicBezTo>
                <a:cubicBezTo>
                  <a:pt x="29" y="17"/>
                  <a:pt x="32" y="17"/>
                  <a:pt x="32" y="17"/>
                </a:cubicBezTo>
                <a:cubicBezTo>
                  <a:pt x="32" y="16"/>
                  <a:pt x="32" y="16"/>
                  <a:pt x="32" y="16"/>
                </a:cubicBezTo>
                <a:cubicBezTo>
                  <a:pt x="32" y="16"/>
                  <a:pt x="32" y="16"/>
                  <a:pt x="33" y="15"/>
                </a:cubicBezTo>
                <a:cubicBezTo>
                  <a:pt x="33" y="15"/>
                  <a:pt x="32" y="14"/>
                  <a:pt x="32" y="14"/>
                </a:cubicBezTo>
                <a:cubicBezTo>
                  <a:pt x="32" y="14"/>
                  <a:pt x="31" y="13"/>
                  <a:pt x="31" y="13"/>
                </a:cubicBezTo>
                <a:cubicBezTo>
                  <a:pt x="31" y="13"/>
                  <a:pt x="31" y="13"/>
                  <a:pt x="30" y="13"/>
                </a:cubicBezTo>
                <a:cubicBezTo>
                  <a:pt x="30" y="12"/>
                  <a:pt x="30" y="12"/>
                  <a:pt x="29" y="12"/>
                </a:cubicBezTo>
                <a:cubicBezTo>
                  <a:pt x="29" y="12"/>
                  <a:pt x="29" y="12"/>
                  <a:pt x="29" y="12"/>
                </a:cubicBezTo>
                <a:cubicBezTo>
                  <a:pt x="29" y="11"/>
                  <a:pt x="29" y="11"/>
                  <a:pt x="28" y="11"/>
                </a:cubicBezTo>
                <a:cubicBezTo>
                  <a:pt x="28" y="10"/>
                  <a:pt x="29" y="10"/>
                  <a:pt x="30" y="9"/>
                </a:cubicBezTo>
                <a:cubicBezTo>
                  <a:pt x="30" y="9"/>
                  <a:pt x="29" y="9"/>
                  <a:pt x="29" y="9"/>
                </a:cubicBezTo>
                <a:cubicBezTo>
                  <a:pt x="29" y="9"/>
                  <a:pt x="28" y="9"/>
                  <a:pt x="28" y="9"/>
                </a:cubicBezTo>
                <a:cubicBezTo>
                  <a:pt x="28" y="8"/>
                  <a:pt x="28" y="8"/>
                  <a:pt x="28" y="8"/>
                </a:cubicBezTo>
                <a:cubicBezTo>
                  <a:pt x="28" y="8"/>
                  <a:pt x="28" y="7"/>
                  <a:pt x="27" y="7"/>
                </a:cubicBezTo>
                <a:cubicBezTo>
                  <a:pt x="27" y="7"/>
                  <a:pt x="27" y="7"/>
                  <a:pt x="27" y="7"/>
                </a:cubicBezTo>
                <a:cubicBezTo>
                  <a:pt x="26" y="7"/>
                  <a:pt x="26" y="6"/>
                  <a:pt x="26" y="6"/>
                </a:cubicBezTo>
                <a:cubicBezTo>
                  <a:pt x="25" y="6"/>
                  <a:pt x="25" y="7"/>
                  <a:pt x="25" y="7"/>
                </a:cubicBezTo>
                <a:cubicBezTo>
                  <a:pt x="24" y="7"/>
                  <a:pt x="24" y="7"/>
                  <a:pt x="24" y="7"/>
                </a:cubicBezTo>
                <a:cubicBezTo>
                  <a:pt x="23" y="7"/>
                  <a:pt x="22" y="7"/>
                  <a:pt x="22" y="7"/>
                </a:cubicBezTo>
                <a:cubicBezTo>
                  <a:pt x="21" y="6"/>
                  <a:pt x="22" y="6"/>
                  <a:pt x="22" y="5"/>
                </a:cubicBezTo>
                <a:cubicBezTo>
                  <a:pt x="23" y="5"/>
                  <a:pt x="22" y="5"/>
                  <a:pt x="22" y="5"/>
                </a:cubicBezTo>
                <a:cubicBezTo>
                  <a:pt x="21" y="5"/>
                  <a:pt x="21" y="4"/>
                  <a:pt x="20" y="4"/>
                </a:cubicBezTo>
                <a:cubicBezTo>
                  <a:pt x="19" y="3"/>
                  <a:pt x="18" y="4"/>
                  <a:pt x="18" y="4"/>
                </a:cubicBezTo>
                <a:cubicBezTo>
                  <a:pt x="17" y="4"/>
                  <a:pt x="17" y="4"/>
                  <a:pt x="16" y="4"/>
                </a:cubicBezTo>
                <a:cubicBezTo>
                  <a:pt x="16" y="4"/>
                  <a:pt x="16" y="4"/>
                  <a:pt x="16" y="5"/>
                </a:cubicBezTo>
                <a:cubicBezTo>
                  <a:pt x="16" y="6"/>
                  <a:pt x="15" y="5"/>
                  <a:pt x="14" y="5"/>
                </a:cubicBezTo>
                <a:cubicBezTo>
                  <a:pt x="14" y="5"/>
                  <a:pt x="14" y="5"/>
                  <a:pt x="14" y="4"/>
                </a:cubicBezTo>
                <a:cubicBezTo>
                  <a:pt x="15" y="4"/>
                  <a:pt x="14" y="4"/>
                  <a:pt x="14" y="4"/>
                </a:cubicBezTo>
                <a:cubicBezTo>
                  <a:pt x="14" y="3"/>
                  <a:pt x="14" y="3"/>
                  <a:pt x="13" y="2"/>
                </a:cubicBezTo>
                <a:cubicBezTo>
                  <a:pt x="13" y="2"/>
                  <a:pt x="12" y="1"/>
                  <a:pt x="12" y="1"/>
                </a:cubicBezTo>
                <a:cubicBezTo>
                  <a:pt x="12" y="1"/>
                  <a:pt x="10" y="1"/>
                  <a:pt x="10" y="1"/>
                </a:cubicBezTo>
                <a:cubicBezTo>
                  <a:pt x="9" y="0"/>
                  <a:pt x="8" y="0"/>
                  <a:pt x="7" y="0"/>
                </a:cubicBezTo>
                <a:cubicBezTo>
                  <a:pt x="7" y="1"/>
                  <a:pt x="6" y="1"/>
                  <a:pt x="5" y="1"/>
                </a:cubicBezTo>
                <a:cubicBezTo>
                  <a:pt x="5" y="1"/>
                  <a:pt x="4" y="1"/>
                  <a:pt x="3" y="1"/>
                </a:cubicBezTo>
                <a:cubicBezTo>
                  <a:pt x="3" y="1"/>
                  <a:pt x="2" y="1"/>
                  <a:pt x="1" y="1"/>
                </a:cubicBezTo>
                <a:cubicBezTo>
                  <a:pt x="1" y="1"/>
                  <a:pt x="0" y="1"/>
                  <a:pt x="1" y="1"/>
                </a:cubicBezTo>
                <a:cubicBezTo>
                  <a:pt x="1" y="1"/>
                  <a:pt x="0" y="2"/>
                  <a:pt x="0" y="2"/>
                </a:cubicBezTo>
                <a:cubicBezTo>
                  <a:pt x="0" y="2"/>
                  <a:pt x="0" y="3"/>
                  <a:pt x="0" y="4"/>
                </a:cubicBezTo>
                <a:cubicBezTo>
                  <a:pt x="0" y="4"/>
                  <a:pt x="1"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6" name="Freeform 36"/>
          <p:cNvSpPr>
            <a:spLocks/>
          </p:cNvSpPr>
          <p:nvPr/>
        </p:nvSpPr>
        <p:spPr bwMode="auto">
          <a:xfrm>
            <a:off x="1085143" y="1561436"/>
            <a:ext cx="48886" cy="16922"/>
          </a:xfrm>
          <a:custGeom>
            <a:avLst/>
            <a:gdLst/>
            <a:ahLst/>
            <a:cxnLst>
              <a:cxn ang="0">
                <a:pos x="5" y="1"/>
              </a:cxn>
              <a:cxn ang="0">
                <a:pos x="4" y="0"/>
              </a:cxn>
              <a:cxn ang="0">
                <a:pos x="1" y="1"/>
              </a:cxn>
              <a:cxn ang="0">
                <a:pos x="0" y="2"/>
              </a:cxn>
              <a:cxn ang="0">
                <a:pos x="2" y="3"/>
              </a:cxn>
              <a:cxn ang="0">
                <a:pos x="5" y="2"/>
              </a:cxn>
              <a:cxn ang="0">
                <a:pos x="7" y="2"/>
              </a:cxn>
              <a:cxn ang="0">
                <a:pos x="8" y="2"/>
              </a:cxn>
              <a:cxn ang="0">
                <a:pos x="5" y="1"/>
              </a:cxn>
            </a:cxnLst>
            <a:rect l="0" t="0" r="r" b="b"/>
            <a:pathLst>
              <a:path w="8" h="3">
                <a:moveTo>
                  <a:pt x="5" y="1"/>
                </a:moveTo>
                <a:cubicBezTo>
                  <a:pt x="4" y="0"/>
                  <a:pt x="4" y="0"/>
                  <a:pt x="4" y="0"/>
                </a:cubicBezTo>
                <a:cubicBezTo>
                  <a:pt x="3" y="1"/>
                  <a:pt x="2" y="1"/>
                  <a:pt x="1" y="1"/>
                </a:cubicBezTo>
                <a:cubicBezTo>
                  <a:pt x="0" y="1"/>
                  <a:pt x="0" y="2"/>
                  <a:pt x="0" y="2"/>
                </a:cubicBezTo>
                <a:cubicBezTo>
                  <a:pt x="1" y="2"/>
                  <a:pt x="1" y="3"/>
                  <a:pt x="2" y="3"/>
                </a:cubicBezTo>
                <a:cubicBezTo>
                  <a:pt x="3" y="3"/>
                  <a:pt x="4" y="3"/>
                  <a:pt x="5" y="2"/>
                </a:cubicBezTo>
                <a:cubicBezTo>
                  <a:pt x="5" y="2"/>
                  <a:pt x="7" y="2"/>
                  <a:pt x="7" y="2"/>
                </a:cubicBezTo>
                <a:cubicBezTo>
                  <a:pt x="8" y="2"/>
                  <a:pt x="8" y="2"/>
                  <a:pt x="8" y="2"/>
                </a:cubicBezTo>
                <a:cubicBezTo>
                  <a:pt x="7" y="1"/>
                  <a:pt x="5" y="1"/>
                  <a:pt x="5"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7" name="Freeform 37"/>
          <p:cNvSpPr>
            <a:spLocks/>
          </p:cNvSpPr>
          <p:nvPr/>
        </p:nvSpPr>
        <p:spPr bwMode="auto">
          <a:xfrm>
            <a:off x="1207356" y="1499389"/>
            <a:ext cx="114693" cy="73328"/>
          </a:xfrm>
          <a:custGeom>
            <a:avLst/>
            <a:gdLst/>
            <a:ahLst/>
            <a:cxnLst>
              <a:cxn ang="0">
                <a:pos x="1" y="5"/>
              </a:cxn>
              <a:cxn ang="0">
                <a:pos x="2" y="6"/>
              </a:cxn>
              <a:cxn ang="0">
                <a:pos x="3" y="6"/>
              </a:cxn>
              <a:cxn ang="0">
                <a:pos x="3" y="7"/>
              </a:cxn>
              <a:cxn ang="0">
                <a:pos x="3" y="7"/>
              </a:cxn>
              <a:cxn ang="0">
                <a:pos x="5" y="7"/>
              </a:cxn>
              <a:cxn ang="0">
                <a:pos x="8" y="8"/>
              </a:cxn>
              <a:cxn ang="0">
                <a:pos x="7" y="8"/>
              </a:cxn>
              <a:cxn ang="0">
                <a:pos x="4" y="9"/>
              </a:cxn>
              <a:cxn ang="0">
                <a:pos x="4" y="9"/>
              </a:cxn>
              <a:cxn ang="0">
                <a:pos x="6" y="10"/>
              </a:cxn>
              <a:cxn ang="0">
                <a:pos x="7" y="11"/>
              </a:cxn>
              <a:cxn ang="0">
                <a:pos x="9" y="11"/>
              </a:cxn>
              <a:cxn ang="0">
                <a:pos x="16" y="10"/>
              </a:cxn>
              <a:cxn ang="0">
                <a:pos x="18" y="9"/>
              </a:cxn>
              <a:cxn ang="0">
                <a:pos x="17" y="8"/>
              </a:cxn>
              <a:cxn ang="0">
                <a:pos x="18" y="6"/>
              </a:cxn>
              <a:cxn ang="0">
                <a:pos x="18" y="5"/>
              </a:cxn>
              <a:cxn ang="0">
                <a:pos x="15" y="4"/>
              </a:cxn>
              <a:cxn ang="0">
                <a:pos x="13" y="4"/>
              </a:cxn>
              <a:cxn ang="0">
                <a:pos x="12" y="3"/>
              </a:cxn>
              <a:cxn ang="0">
                <a:pos x="11" y="3"/>
              </a:cxn>
              <a:cxn ang="0">
                <a:pos x="10" y="2"/>
              </a:cxn>
              <a:cxn ang="0">
                <a:pos x="9" y="2"/>
              </a:cxn>
              <a:cxn ang="0">
                <a:pos x="8" y="1"/>
              </a:cxn>
              <a:cxn ang="0">
                <a:pos x="6" y="1"/>
              </a:cxn>
              <a:cxn ang="0">
                <a:pos x="4" y="1"/>
              </a:cxn>
              <a:cxn ang="0">
                <a:pos x="1" y="1"/>
              </a:cxn>
              <a:cxn ang="0">
                <a:pos x="1" y="2"/>
              </a:cxn>
              <a:cxn ang="0">
                <a:pos x="2" y="4"/>
              </a:cxn>
              <a:cxn ang="0">
                <a:pos x="1" y="5"/>
              </a:cxn>
            </a:cxnLst>
            <a:rect l="0" t="0" r="r" b="b"/>
            <a:pathLst>
              <a:path w="19" h="12">
                <a:moveTo>
                  <a:pt x="1" y="5"/>
                </a:moveTo>
                <a:cubicBezTo>
                  <a:pt x="2" y="5"/>
                  <a:pt x="2" y="5"/>
                  <a:pt x="2" y="6"/>
                </a:cubicBezTo>
                <a:cubicBezTo>
                  <a:pt x="2" y="6"/>
                  <a:pt x="2" y="6"/>
                  <a:pt x="3" y="6"/>
                </a:cubicBezTo>
                <a:cubicBezTo>
                  <a:pt x="3" y="6"/>
                  <a:pt x="3" y="7"/>
                  <a:pt x="3" y="7"/>
                </a:cubicBezTo>
                <a:cubicBezTo>
                  <a:pt x="3" y="7"/>
                  <a:pt x="3" y="7"/>
                  <a:pt x="3" y="7"/>
                </a:cubicBezTo>
                <a:cubicBezTo>
                  <a:pt x="4" y="7"/>
                  <a:pt x="5" y="7"/>
                  <a:pt x="5" y="7"/>
                </a:cubicBezTo>
                <a:cubicBezTo>
                  <a:pt x="6" y="7"/>
                  <a:pt x="7" y="7"/>
                  <a:pt x="8" y="8"/>
                </a:cubicBezTo>
                <a:cubicBezTo>
                  <a:pt x="9" y="8"/>
                  <a:pt x="7" y="8"/>
                  <a:pt x="7" y="8"/>
                </a:cubicBezTo>
                <a:cubicBezTo>
                  <a:pt x="6" y="8"/>
                  <a:pt x="5" y="8"/>
                  <a:pt x="4" y="9"/>
                </a:cubicBezTo>
                <a:cubicBezTo>
                  <a:pt x="3" y="9"/>
                  <a:pt x="4" y="9"/>
                  <a:pt x="4" y="9"/>
                </a:cubicBezTo>
                <a:cubicBezTo>
                  <a:pt x="4" y="9"/>
                  <a:pt x="6" y="10"/>
                  <a:pt x="6" y="10"/>
                </a:cubicBezTo>
                <a:cubicBezTo>
                  <a:pt x="7" y="10"/>
                  <a:pt x="7" y="11"/>
                  <a:pt x="7" y="11"/>
                </a:cubicBezTo>
                <a:cubicBezTo>
                  <a:pt x="7" y="12"/>
                  <a:pt x="9" y="12"/>
                  <a:pt x="9" y="11"/>
                </a:cubicBezTo>
                <a:cubicBezTo>
                  <a:pt x="9" y="11"/>
                  <a:pt x="15" y="10"/>
                  <a:pt x="16" y="10"/>
                </a:cubicBezTo>
                <a:cubicBezTo>
                  <a:pt x="17" y="10"/>
                  <a:pt x="17" y="9"/>
                  <a:pt x="18" y="9"/>
                </a:cubicBezTo>
                <a:cubicBezTo>
                  <a:pt x="18" y="9"/>
                  <a:pt x="18" y="8"/>
                  <a:pt x="17" y="8"/>
                </a:cubicBezTo>
                <a:cubicBezTo>
                  <a:pt x="17" y="8"/>
                  <a:pt x="17" y="7"/>
                  <a:pt x="18" y="6"/>
                </a:cubicBezTo>
                <a:cubicBezTo>
                  <a:pt x="19" y="5"/>
                  <a:pt x="18" y="5"/>
                  <a:pt x="18" y="5"/>
                </a:cubicBezTo>
                <a:cubicBezTo>
                  <a:pt x="18" y="5"/>
                  <a:pt x="16" y="4"/>
                  <a:pt x="15" y="4"/>
                </a:cubicBezTo>
                <a:cubicBezTo>
                  <a:pt x="14" y="4"/>
                  <a:pt x="14" y="4"/>
                  <a:pt x="13" y="4"/>
                </a:cubicBezTo>
                <a:cubicBezTo>
                  <a:pt x="12" y="4"/>
                  <a:pt x="12" y="4"/>
                  <a:pt x="12" y="3"/>
                </a:cubicBezTo>
                <a:cubicBezTo>
                  <a:pt x="12" y="3"/>
                  <a:pt x="11" y="3"/>
                  <a:pt x="11" y="3"/>
                </a:cubicBezTo>
                <a:cubicBezTo>
                  <a:pt x="11" y="3"/>
                  <a:pt x="11" y="3"/>
                  <a:pt x="10" y="2"/>
                </a:cubicBezTo>
                <a:cubicBezTo>
                  <a:pt x="10" y="2"/>
                  <a:pt x="9" y="2"/>
                  <a:pt x="9" y="2"/>
                </a:cubicBezTo>
                <a:cubicBezTo>
                  <a:pt x="8" y="2"/>
                  <a:pt x="8" y="2"/>
                  <a:pt x="8" y="1"/>
                </a:cubicBezTo>
                <a:cubicBezTo>
                  <a:pt x="7" y="1"/>
                  <a:pt x="6" y="1"/>
                  <a:pt x="6" y="1"/>
                </a:cubicBezTo>
                <a:cubicBezTo>
                  <a:pt x="6" y="1"/>
                  <a:pt x="4" y="1"/>
                  <a:pt x="4" y="1"/>
                </a:cubicBezTo>
                <a:cubicBezTo>
                  <a:pt x="3" y="0"/>
                  <a:pt x="2" y="1"/>
                  <a:pt x="1" y="1"/>
                </a:cubicBezTo>
                <a:cubicBezTo>
                  <a:pt x="0" y="2"/>
                  <a:pt x="1" y="2"/>
                  <a:pt x="1" y="2"/>
                </a:cubicBezTo>
                <a:cubicBezTo>
                  <a:pt x="1" y="2"/>
                  <a:pt x="4" y="3"/>
                  <a:pt x="2" y="4"/>
                </a:cubicBezTo>
                <a:cubicBezTo>
                  <a:pt x="0" y="4"/>
                  <a:pt x="1" y="5"/>
                  <a:pt x="1"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8" name="Freeform 38"/>
          <p:cNvSpPr>
            <a:spLocks/>
          </p:cNvSpPr>
          <p:nvPr/>
        </p:nvSpPr>
        <p:spPr bwMode="auto">
          <a:xfrm>
            <a:off x="1267523" y="1567077"/>
            <a:ext cx="103412" cy="24443"/>
          </a:xfrm>
          <a:custGeom>
            <a:avLst/>
            <a:gdLst/>
            <a:ahLst/>
            <a:cxnLst>
              <a:cxn ang="0">
                <a:pos x="9" y="4"/>
              </a:cxn>
              <a:cxn ang="0">
                <a:pos x="13" y="4"/>
              </a:cxn>
              <a:cxn ang="0">
                <a:pos x="16" y="2"/>
              </a:cxn>
              <a:cxn ang="0">
                <a:pos x="15" y="1"/>
              </a:cxn>
              <a:cxn ang="0">
                <a:pos x="13" y="1"/>
              </a:cxn>
              <a:cxn ang="0">
                <a:pos x="12" y="1"/>
              </a:cxn>
              <a:cxn ang="0">
                <a:pos x="12" y="1"/>
              </a:cxn>
              <a:cxn ang="0">
                <a:pos x="11" y="1"/>
              </a:cxn>
              <a:cxn ang="0">
                <a:pos x="11" y="1"/>
              </a:cxn>
              <a:cxn ang="0">
                <a:pos x="10" y="1"/>
              </a:cxn>
              <a:cxn ang="0">
                <a:pos x="7" y="1"/>
              </a:cxn>
              <a:cxn ang="0">
                <a:pos x="6" y="1"/>
              </a:cxn>
              <a:cxn ang="0">
                <a:pos x="6" y="1"/>
              </a:cxn>
              <a:cxn ang="0">
                <a:pos x="5" y="1"/>
              </a:cxn>
              <a:cxn ang="0">
                <a:pos x="5" y="1"/>
              </a:cxn>
              <a:cxn ang="0">
                <a:pos x="4" y="1"/>
              </a:cxn>
              <a:cxn ang="0">
                <a:pos x="2" y="1"/>
              </a:cxn>
              <a:cxn ang="0">
                <a:pos x="2" y="3"/>
              </a:cxn>
              <a:cxn ang="0">
                <a:pos x="9" y="4"/>
              </a:cxn>
            </a:cxnLst>
            <a:rect l="0" t="0" r="r" b="b"/>
            <a:pathLst>
              <a:path w="17" h="4">
                <a:moveTo>
                  <a:pt x="9" y="4"/>
                </a:moveTo>
                <a:cubicBezTo>
                  <a:pt x="10" y="4"/>
                  <a:pt x="12" y="4"/>
                  <a:pt x="13" y="4"/>
                </a:cubicBezTo>
                <a:cubicBezTo>
                  <a:pt x="15" y="4"/>
                  <a:pt x="16" y="2"/>
                  <a:pt x="16" y="2"/>
                </a:cubicBezTo>
                <a:cubicBezTo>
                  <a:pt x="17" y="1"/>
                  <a:pt x="16" y="1"/>
                  <a:pt x="15" y="1"/>
                </a:cubicBezTo>
                <a:cubicBezTo>
                  <a:pt x="14" y="1"/>
                  <a:pt x="14" y="1"/>
                  <a:pt x="13" y="1"/>
                </a:cubicBezTo>
                <a:cubicBezTo>
                  <a:pt x="13" y="1"/>
                  <a:pt x="13" y="1"/>
                  <a:pt x="12" y="1"/>
                </a:cubicBezTo>
                <a:cubicBezTo>
                  <a:pt x="12" y="1"/>
                  <a:pt x="12" y="1"/>
                  <a:pt x="12" y="1"/>
                </a:cubicBezTo>
                <a:cubicBezTo>
                  <a:pt x="12" y="1"/>
                  <a:pt x="11" y="1"/>
                  <a:pt x="11" y="1"/>
                </a:cubicBezTo>
                <a:cubicBezTo>
                  <a:pt x="11" y="1"/>
                  <a:pt x="11" y="1"/>
                  <a:pt x="11" y="1"/>
                </a:cubicBezTo>
                <a:cubicBezTo>
                  <a:pt x="10" y="1"/>
                  <a:pt x="10" y="1"/>
                  <a:pt x="10" y="1"/>
                </a:cubicBezTo>
                <a:cubicBezTo>
                  <a:pt x="9" y="1"/>
                  <a:pt x="8" y="1"/>
                  <a:pt x="7" y="1"/>
                </a:cubicBezTo>
                <a:cubicBezTo>
                  <a:pt x="7" y="1"/>
                  <a:pt x="7" y="1"/>
                  <a:pt x="6" y="1"/>
                </a:cubicBezTo>
                <a:cubicBezTo>
                  <a:pt x="6" y="1"/>
                  <a:pt x="6" y="1"/>
                  <a:pt x="6" y="1"/>
                </a:cubicBezTo>
                <a:cubicBezTo>
                  <a:pt x="6" y="1"/>
                  <a:pt x="5" y="1"/>
                  <a:pt x="5" y="1"/>
                </a:cubicBezTo>
                <a:cubicBezTo>
                  <a:pt x="5" y="0"/>
                  <a:pt x="5" y="1"/>
                  <a:pt x="5" y="1"/>
                </a:cubicBezTo>
                <a:cubicBezTo>
                  <a:pt x="4" y="1"/>
                  <a:pt x="4" y="1"/>
                  <a:pt x="4" y="1"/>
                </a:cubicBezTo>
                <a:cubicBezTo>
                  <a:pt x="3" y="1"/>
                  <a:pt x="3" y="1"/>
                  <a:pt x="2" y="1"/>
                </a:cubicBezTo>
                <a:cubicBezTo>
                  <a:pt x="2" y="1"/>
                  <a:pt x="0" y="2"/>
                  <a:pt x="2" y="3"/>
                </a:cubicBezTo>
                <a:cubicBezTo>
                  <a:pt x="3" y="4"/>
                  <a:pt x="8" y="4"/>
                  <a:pt x="9"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9" name="Freeform 39"/>
          <p:cNvSpPr>
            <a:spLocks/>
          </p:cNvSpPr>
          <p:nvPr/>
        </p:nvSpPr>
        <p:spPr bwMode="auto">
          <a:xfrm>
            <a:off x="1256242" y="1322649"/>
            <a:ext cx="359121" cy="225626"/>
          </a:xfrm>
          <a:custGeom>
            <a:avLst/>
            <a:gdLst/>
            <a:ahLst/>
            <a:cxnLst>
              <a:cxn ang="0">
                <a:pos x="4" y="19"/>
              </a:cxn>
              <a:cxn ang="0">
                <a:pos x="10" y="21"/>
              </a:cxn>
              <a:cxn ang="0">
                <a:pos x="8" y="23"/>
              </a:cxn>
              <a:cxn ang="0">
                <a:pos x="13" y="23"/>
              </a:cxn>
              <a:cxn ang="0">
                <a:pos x="17" y="24"/>
              </a:cxn>
              <a:cxn ang="0">
                <a:pos x="19" y="23"/>
              </a:cxn>
              <a:cxn ang="0">
                <a:pos x="23" y="24"/>
              </a:cxn>
              <a:cxn ang="0">
                <a:pos x="24" y="24"/>
              </a:cxn>
              <a:cxn ang="0">
                <a:pos x="31" y="25"/>
              </a:cxn>
              <a:cxn ang="0">
                <a:pos x="20" y="26"/>
              </a:cxn>
              <a:cxn ang="0">
                <a:pos x="13" y="28"/>
              </a:cxn>
              <a:cxn ang="0">
                <a:pos x="18" y="30"/>
              </a:cxn>
              <a:cxn ang="0">
                <a:pos x="21" y="32"/>
              </a:cxn>
              <a:cxn ang="0">
                <a:pos x="22" y="33"/>
              </a:cxn>
              <a:cxn ang="0">
                <a:pos x="23" y="35"/>
              </a:cxn>
              <a:cxn ang="0">
                <a:pos x="29" y="37"/>
              </a:cxn>
              <a:cxn ang="0">
                <a:pos x="31" y="35"/>
              </a:cxn>
              <a:cxn ang="0">
                <a:pos x="36" y="37"/>
              </a:cxn>
              <a:cxn ang="0">
                <a:pos x="34" y="33"/>
              </a:cxn>
              <a:cxn ang="0">
                <a:pos x="38" y="35"/>
              </a:cxn>
              <a:cxn ang="0">
                <a:pos x="41" y="33"/>
              </a:cxn>
              <a:cxn ang="0">
                <a:pos x="43" y="31"/>
              </a:cxn>
              <a:cxn ang="0">
                <a:pos x="43" y="28"/>
              </a:cxn>
              <a:cxn ang="0">
                <a:pos x="45" y="30"/>
              </a:cxn>
              <a:cxn ang="0">
                <a:pos x="50" y="28"/>
              </a:cxn>
              <a:cxn ang="0">
                <a:pos x="57" y="25"/>
              </a:cxn>
              <a:cxn ang="0">
                <a:pos x="56" y="21"/>
              </a:cxn>
              <a:cxn ang="0">
                <a:pos x="54" y="21"/>
              </a:cxn>
              <a:cxn ang="0">
                <a:pos x="48" y="21"/>
              </a:cxn>
              <a:cxn ang="0">
                <a:pos x="49" y="17"/>
              </a:cxn>
              <a:cxn ang="0">
                <a:pos x="49" y="17"/>
              </a:cxn>
              <a:cxn ang="0">
                <a:pos x="44" y="15"/>
              </a:cxn>
              <a:cxn ang="0">
                <a:pos x="41" y="12"/>
              </a:cxn>
              <a:cxn ang="0">
                <a:pos x="38" y="13"/>
              </a:cxn>
              <a:cxn ang="0">
                <a:pos x="35" y="11"/>
              </a:cxn>
              <a:cxn ang="0">
                <a:pos x="30" y="10"/>
              </a:cxn>
              <a:cxn ang="0">
                <a:pos x="25" y="4"/>
              </a:cxn>
              <a:cxn ang="0">
                <a:pos x="17" y="1"/>
              </a:cxn>
              <a:cxn ang="0">
                <a:pos x="13" y="1"/>
              </a:cxn>
              <a:cxn ang="0">
                <a:pos x="19" y="3"/>
              </a:cxn>
              <a:cxn ang="0">
                <a:pos x="9" y="4"/>
              </a:cxn>
              <a:cxn ang="0">
                <a:pos x="8" y="6"/>
              </a:cxn>
              <a:cxn ang="0">
                <a:pos x="9" y="8"/>
              </a:cxn>
              <a:cxn ang="0">
                <a:pos x="5" y="10"/>
              </a:cxn>
              <a:cxn ang="0">
                <a:pos x="5" y="11"/>
              </a:cxn>
              <a:cxn ang="0">
                <a:pos x="2" y="13"/>
              </a:cxn>
              <a:cxn ang="0">
                <a:pos x="7" y="14"/>
              </a:cxn>
              <a:cxn ang="0">
                <a:pos x="12" y="14"/>
              </a:cxn>
              <a:cxn ang="0">
                <a:pos x="9" y="16"/>
              </a:cxn>
              <a:cxn ang="0">
                <a:pos x="1" y="17"/>
              </a:cxn>
            </a:cxnLst>
            <a:rect l="0" t="0" r="r" b="b"/>
            <a:pathLst>
              <a:path w="59" h="37">
                <a:moveTo>
                  <a:pt x="1" y="17"/>
                </a:moveTo>
                <a:cubicBezTo>
                  <a:pt x="1" y="18"/>
                  <a:pt x="2" y="18"/>
                  <a:pt x="2" y="18"/>
                </a:cubicBezTo>
                <a:cubicBezTo>
                  <a:pt x="3" y="18"/>
                  <a:pt x="3" y="19"/>
                  <a:pt x="3" y="19"/>
                </a:cubicBezTo>
                <a:cubicBezTo>
                  <a:pt x="3" y="19"/>
                  <a:pt x="3" y="19"/>
                  <a:pt x="4" y="19"/>
                </a:cubicBezTo>
                <a:cubicBezTo>
                  <a:pt x="4" y="20"/>
                  <a:pt x="5" y="20"/>
                  <a:pt x="5" y="20"/>
                </a:cubicBezTo>
                <a:cubicBezTo>
                  <a:pt x="6" y="20"/>
                  <a:pt x="8" y="20"/>
                  <a:pt x="9" y="20"/>
                </a:cubicBezTo>
                <a:cubicBezTo>
                  <a:pt x="10" y="20"/>
                  <a:pt x="10" y="20"/>
                  <a:pt x="12" y="19"/>
                </a:cubicBezTo>
                <a:cubicBezTo>
                  <a:pt x="13" y="19"/>
                  <a:pt x="11" y="20"/>
                  <a:pt x="10" y="21"/>
                </a:cubicBezTo>
                <a:cubicBezTo>
                  <a:pt x="10" y="21"/>
                  <a:pt x="8" y="21"/>
                  <a:pt x="7" y="21"/>
                </a:cubicBezTo>
                <a:cubicBezTo>
                  <a:pt x="6" y="21"/>
                  <a:pt x="6" y="22"/>
                  <a:pt x="6" y="22"/>
                </a:cubicBezTo>
                <a:cubicBezTo>
                  <a:pt x="5" y="23"/>
                  <a:pt x="6" y="23"/>
                  <a:pt x="6" y="23"/>
                </a:cubicBezTo>
                <a:cubicBezTo>
                  <a:pt x="7" y="23"/>
                  <a:pt x="7" y="23"/>
                  <a:pt x="8" y="23"/>
                </a:cubicBezTo>
                <a:cubicBezTo>
                  <a:pt x="8" y="23"/>
                  <a:pt x="8" y="24"/>
                  <a:pt x="8" y="24"/>
                </a:cubicBezTo>
                <a:cubicBezTo>
                  <a:pt x="8" y="24"/>
                  <a:pt x="8" y="25"/>
                  <a:pt x="9" y="24"/>
                </a:cubicBezTo>
                <a:cubicBezTo>
                  <a:pt x="10" y="24"/>
                  <a:pt x="11" y="24"/>
                  <a:pt x="11" y="23"/>
                </a:cubicBezTo>
                <a:cubicBezTo>
                  <a:pt x="12" y="23"/>
                  <a:pt x="12" y="23"/>
                  <a:pt x="13" y="23"/>
                </a:cubicBezTo>
                <a:cubicBezTo>
                  <a:pt x="14" y="23"/>
                  <a:pt x="14" y="24"/>
                  <a:pt x="13" y="24"/>
                </a:cubicBezTo>
                <a:cubicBezTo>
                  <a:pt x="13" y="25"/>
                  <a:pt x="14" y="25"/>
                  <a:pt x="15" y="25"/>
                </a:cubicBezTo>
                <a:cubicBezTo>
                  <a:pt x="16" y="24"/>
                  <a:pt x="16" y="24"/>
                  <a:pt x="16" y="24"/>
                </a:cubicBezTo>
                <a:cubicBezTo>
                  <a:pt x="16" y="24"/>
                  <a:pt x="16" y="24"/>
                  <a:pt x="17" y="24"/>
                </a:cubicBezTo>
                <a:cubicBezTo>
                  <a:pt x="17" y="24"/>
                  <a:pt x="17" y="24"/>
                  <a:pt x="17" y="23"/>
                </a:cubicBezTo>
                <a:cubicBezTo>
                  <a:pt x="17" y="23"/>
                  <a:pt x="18" y="23"/>
                  <a:pt x="18" y="23"/>
                </a:cubicBezTo>
                <a:cubicBezTo>
                  <a:pt x="18" y="24"/>
                  <a:pt x="18" y="23"/>
                  <a:pt x="19" y="23"/>
                </a:cubicBezTo>
                <a:cubicBezTo>
                  <a:pt x="19" y="23"/>
                  <a:pt x="19" y="23"/>
                  <a:pt x="19" y="23"/>
                </a:cubicBezTo>
                <a:cubicBezTo>
                  <a:pt x="19" y="22"/>
                  <a:pt x="19" y="22"/>
                  <a:pt x="20" y="23"/>
                </a:cubicBezTo>
                <a:cubicBezTo>
                  <a:pt x="20" y="23"/>
                  <a:pt x="20" y="23"/>
                  <a:pt x="21" y="23"/>
                </a:cubicBezTo>
                <a:cubicBezTo>
                  <a:pt x="21" y="22"/>
                  <a:pt x="22" y="23"/>
                  <a:pt x="22" y="23"/>
                </a:cubicBezTo>
                <a:cubicBezTo>
                  <a:pt x="22" y="23"/>
                  <a:pt x="21" y="23"/>
                  <a:pt x="23" y="24"/>
                </a:cubicBezTo>
                <a:cubicBezTo>
                  <a:pt x="26" y="24"/>
                  <a:pt x="26" y="23"/>
                  <a:pt x="27" y="23"/>
                </a:cubicBezTo>
                <a:cubicBezTo>
                  <a:pt x="29" y="23"/>
                  <a:pt x="27" y="24"/>
                  <a:pt x="27" y="24"/>
                </a:cubicBezTo>
                <a:cubicBezTo>
                  <a:pt x="27" y="24"/>
                  <a:pt x="26" y="24"/>
                  <a:pt x="25" y="24"/>
                </a:cubicBezTo>
                <a:cubicBezTo>
                  <a:pt x="25" y="24"/>
                  <a:pt x="24" y="24"/>
                  <a:pt x="24" y="24"/>
                </a:cubicBezTo>
                <a:cubicBezTo>
                  <a:pt x="23" y="24"/>
                  <a:pt x="22" y="24"/>
                  <a:pt x="21" y="24"/>
                </a:cubicBezTo>
                <a:cubicBezTo>
                  <a:pt x="21" y="24"/>
                  <a:pt x="21" y="25"/>
                  <a:pt x="21" y="25"/>
                </a:cubicBezTo>
                <a:cubicBezTo>
                  <a:pt x="22" y="25"/>
                  <a:pt x="24" y="25"/>
                  <a:pt x="25" y="25"/>
                </a:cubicBezTo>
                <a:cubicBezTo>
                  <a:pt x="26" y="25"/>
                  <a:pt x="28" y="25"/>
                  <a:pt x="31" y="25"/>
                </a:cubicBezTo>
                <a:cubicBezTo>
                  <a:pt x="34" y="25"/>
                  <a:pt x="31" y="25"/>
                  <a:pt x="31" y="25"/>
                </a:cubicBezTo>
                <a:cubicBezTo>
                  <a:pt x="30" y="25"/>
                  <a:pt x="26" y="26"/>
                  <a:pt x="25" y="26"/>
                </a:cubicBezTo>
                <a:cubicBezTo>
                  <a:pt x="25" y="26"/>
                  <a:pt x="23" y="26"/>
                  <a:pt x="22" y="26"/>
                </a:cubicBezTo>
                <a:cubicBezTo>
                  <a:pt x="21" y="26"/>
                  <a:pt x="20" y="26"/>
                  <a:pt x="20" y="26"/>
                </a:cubicBezTo>
                <a:cubicBezTo>
                  <a:pt x="19" y="26"/>
                  <a:pt x="19" y="26"/>
                  <a:pt x="19" y="26"/>
                </a:cubicBezTo>
                <a:cubicBezTo>
                  <a:pt x="18" y="26"/>
                  <a:pt x="18" y="26"/>
                  <a:pt x="17" y="26"/>
                </a:cubicBezTo>
                <a:cubicBezTo>
                  <a:pt x="17" y="27"/>
                  <a:pt x="14" y="27"/>
                  <a:pt x="13" y="27"/>
                </a:cubicBezTo>
                <a:cubicBezTo>
                  <a:pt x="13" y="28"/>
                  <a:pt x="13" y="28"/>
                  <a:pt x="13" y="28"/>
                </a:cubicBezTo>
                <a:cubicBezTo>
                  <a:pt x="13" y="28"/>
                  <a:pt x="14" y="28"/>
                  <a:pt x="14" y="29"/>
                </a:cubicBezTo>
                <a:cubicBezTo>
                  <a:pt x="14" y="29"/>
                  <a:pt x="15" y="29"/>
                  <a:pt x="16" y="29"/>
                </a:cubicBezTo>
                <a:cubicBezTo>
                  <a:pt x="16" y="29"/>
                  <a:pt x="18" y="29"/>
                  <a:pt x="19" y="30"/>
                </a:cubicBezTo>
                <a:cubicBezTo>
                  <a:pt x="20" y="30"/>
                  <a:pt x="19" y="30"/>
                  <a:pt x="18" y="30"/>
                </a:cubicBezTo>
                <a:cubicBezTo>
                  <a:pt x="18" y="30"/>
                  <a:pt x="16" y="30"/>
                  <a:pt x="16" y="30"/>
                </a:cubicBezTo>
                <a:cubicBezTo>
                  <a:pt x="15" y="30"/>
                  <a:pt x="16" y="31"/>
                  <a:pt x="17" y="31"/>
                </a:cubicBezTo>
                <a:cubicBezTo>
                  <a:pt x="18" y="32"/>
                  <a:pt x="19" y="32"/>
                  <a:pt x="20" y="32"/>
                </a:cubicBezTo>
                <a:cubicBezTo>
                  <a:pt x="20" y="31"/>
                  <a:pt x="20" y="31"/>
                  <a:pt x="21" y="32"/>
                </a:cubicBezTo>
                <a:cubicBezTo>
                  <a:pt x="22" y="32"/>
                  <a:pt x="23" y="32"/>
                  <a:pt x="25" y="32"/>
                </a:cubicBezTo>
                <a:cubicBezTo>
                  <a:pt x="27" y="32"/>
                  <a:pt x="25" y="33"/>
                  <a:pt x="25" y="33"/>
                </a:cubicBezTo>
                <a:cubicBezTo>
                  <a:pt x="25" y="32"/>
                  <a:pt x="24" y="33"/>
                  <a:pt x="24" y="33"/>
                </a:cubicBezTo>
                <a:cubicBezTo>
                  <a:pt x="23" y="33"/>
                  <a:pt x="22" y="33"/>
                  <a:pt x="22" y="33"/>
                </a:cubicBezTo>
                <a:cubicBezTo>
                  <a:pt x="22" y="33"/>
                  <a:pt x="21" y="33"/>
                  <a:pt x="21" y="33"/>
                </a:cubicBezTo>
                <a:cubicBezTo>
                  <a:pt x="20" y="33"/>
                  <a:pt x="20" y="33"/>
                  <a:pt x="19" y="33"/>
                </a:cubicBezTo>
                <a:cubicBezTo>
                  <a:pt x="19" y="34"/>
                  <a:pt x="20" y="34"/>
                  <a:pt x="21" y="34"/>
                </a:cubicBezTo>
                <a:cubicBezTo>
                  <a:pt x="21" y="35"/>
                  <a:pt x="23" y="35"/>
                  <a:pt x="23" y="35"/>
                </a:cubicBezTo>
                <a:cubicBezTo>
                  <a:pt x="23" y="35"/>
                  <a:pt x="23" y="35"/>
                  <a:pt x="24" y="36"/>
                </a:cubicBezTo>
                <a:cubicBezTo>
                  <a:pt x="24" y="36"/>
                  <a:pt x="24" y="36"/>
                  <a:pt x="25" y="36"/>
                </a:cubicBezTo>
                <a:cubicBezTo>
                  <a:pt x="25" y="36"/>
                  <a:pt x="25" y="36"/>
                  <a:pt x="26" y="36"/>
                </a:cubicBezTo>
                <a:cubicBezTo>
                  <a:pt x="27" y="36"/>
                  <a:pt x="28" y="36"/>
                  <a:pt x="29" y="37"/>
                </a:cubicBezTo>
                <a:cubicBezTo>
                  <a:pt x="29" y="37"/>
                  <a:pt x="31" y="37"/>
                  <a:pt x="32" y="37"/>
                </a:cubicBezTo>
                <a:cubicBezTo>
                  <a:pt x="33" y="37"/>
                  <a:pt x="33" y="36"/>
                  <a:pt x="33" y="36"/>
                </a:cubicBezTo>
                <a:cubicBezTo>
                  <a:pt x="33" y="36"/>
                  <a:pt x="32" y="36"/>
                  <a:pt x="32" y="36"/>
                </a:cubicBezTo>
                <a:cubicBezTo>
                  <a:pt x="32" y="35"/>
                  <a:pt x="32" y="35"/>
                  <a:pt x="31" y="35"/>
                </a:cubicBezTo>
                <a:cubicBezTo>
                  <a:pt x="30" y="35"/>
                  <a:pt x="32" y="35"/>
                  <a:pt x="33" y="35"/>
                </a:cubicBezTo>
                <a:cubicBezTo>
                  <a:pt x="33" y="35"/>
                  <a:pt x="34" y="35"/>
                  <a:pt x="34" y="35"/>
                </a:cubicBezTo>
                <a:cubicBezTo>
                  <a:pt x="34" y="36"/>
                  <a:pt x="35" y="36"/>
                  <a:pt x="35" y="36"/>
                </a:cubicBezTo>
                <a:cubicBezTo>
                  <a:pt x="36" y="36"/>
                  <a:pt x="36" y="36"/>
                  <a:pt x="36" y="37"/>
                </a:cubicBezTo>
                <a:cubicBezTo>
                  <a:pt x="37" y="37"/>
                  <a:pt x="37" y="36"/>
                  <a:pt x="37" y="36"/>
                </a:cubicBezTo>
                <a:cubicBezTo>
                  <a:pt x="37" y="36"/>
                  <a:pt x="36" y="36"/>
                  <a:pt x="36" y="35"/>
                </a:cubicBezTo>
                <a:cubicBezTo>
                  <a:pt x="36" y="35"/>
                  <a:pt x="36" y="35"/>
                  <a:pt x="35" y="34"/>
                </a:cubicBezTo>
                <a:cubicBezTo>
                  <a:pt x="35" y="34"/>
                  <a:pt x="34" y="34"/>
                  <a:pt x="34" y="33"/>
                </a:cubicBezTo>
                <a:cubicBezTo>
                  <a:pt x="33" y="32"/>
                  <a:pt x="34" y="32"/>
                  <a:pt x="34" y="32"/>
                </a:cubicBezTo>
                <a:cubicBezTo>
                  <a:pt x="34" y="32"/>
                  <a:pt x="35" y="32"/>
                  <a:pt x="35" y="33"/>
                </a:cubicBezTo>
                <a:cubicBezTo>
                  <a:pt x="35" y="33"/>
                  <a:pt x="37" y="34"/>
                  <a:pt x="37" y="34"/>
                </a:cubicBezTo>
                <a:cubicBezTo>
                  <a:pt x="37" y="35"/>
                  <a:pt x="37" y="35"/>
                  <a:pt x="38" y="35"/>
                </a:cubicBezTo>
                <a:cubicBezTo>
                  <a:pt x="38" y="36"/>
                  <a:pt x="39" y="36"/>
                  <a:pt x="39" y="36"/>
                </a:cubicBezTo>
                <a:cubicBezTo>
                  <a:pt x="40" y="37"/>
                  <a:pt x="40" y="37"/>
                  <a:pt x="40" y="36"/>
                </a:cubicBezTo>
                <a:cubicBezTo>
                  <a:pt x="40" y="36"/>
                  <a:pt x="41" y="35"/>
                  <a:pt x="41" y="35"/>
                </a:cubicBezTo>
                <a:cubicBezTo>
                  <a:pt x="41" y="34"/>
                  <a:pt x="41" y="34"/>
                  <a:pt x="41" y="33"/>
                </a:cubicBezTo>
                <a:cubicBezTo>
                  <a:pt x="40" y="32"/>
                  <a:pt x="40" y="32"/>
                  <a:pt x="40" y="32"/>
                </a:cubicBezTo>
                <a:cubicBezTo>
                  <a:pt x="41" y="31"/>
                  <a:pt x="42" y="32"/>
                  <a:pt x="43" y="33"/>
                </a:cubicBezTo>
                <a:cubicBezTo>
                  <a:pt x="44" y="34"/>
                  <a:pt x="44" y="33"/>
                  <a:pt x="44" y="32"/>
                </a:cubicBezTo>
                <a:cubicBezTo>
                  <a:pt x="45" y="31"/>
                  <a:pt x="44" y="31"/>
                  <a:pt x="43" y="31"/>
                </a:cubicBezTo>
                <a:cubicBezTo>
                  <a:pt x="42" y="31"/>
                  <a:pt x="42" y="31"/>
                  <a:pt x="43" y="31"/>
                </a:cubicBezTo>
                <a:cubicBezTo>
                  <a:pt x="43" y="31"/>
                  <a:pt x="43" y="31"/>
                  <a:pt x="43" y="30"/>
                </a:cubicBezTo>
                <a:cubicBezTo>
                  <a:pt x="43" y="30"/>
                  <a:pt x="43" y="30"/>
                  <a:pt x="43" y="29"/>
                </a:cubicBezTo>
                <a:cubicBezTo>
                  <a:pt x="43" y="29"/>
                  <a:pt x="43" y="29"/>
                  <a:pt x="43" y="28"/>
                </a:cubicBezTo>
                <a:cubicBezTo>
                  <a:pt x="43" y="27"/>
                  <a:pt x="44" y="27"/>
                  <a:pt x="44" y="27"/>
                </a:cubicBezTo>
                <a:cubicBezTo>
                  <a:pt x="44" y="27"/>
                  <a:pt x="44" y="27"/>
                  <a:pt x="45" y="27"/>
                </a:cubicBezTo>
                <a:cubicBezTo>
                  <a:pt x="45" y="27"/>
                  <a:pt x="45" y="27"/>
                  <a:pt x="45" y="27"/>
                </a:cubicBezTo>
                <a:cubicBezTo>
                  <a:pt x="45" y="28"/>
                  <a:pt x="45" y="29"/>
                  <a:pt x="45" y="30"/>
                </a:cubicBezTo>
                <a:cubicBezTo>
                  <a:pt x="46" y="32"/>
                  <a:pt x="46" y="31"/>
                  <a:pt x="47" y="30"/>
                </a:cubicBezTo>
                <a:cubicBezTo>
                  <a:pt x="47" y="30"/>
                  <a:pt x="48" y="29"/>
                  <a:pt x="49" y="29"/>
                </a:cubicBezTo>
                <a:cubicBezTo>
                  <a:pt x="49" y="29"/>
                  <a:pt x="49" y="28"/>
                  <a:pt x="49" y="28"/>
                </a:cubicBezTo>
                <a:cubicBezTo>
                  <a:pt x="49" y="27"/>
                  <a:pt x="50" y="28"/>
                  <a:pt x="50" y="28"/>
                </a:cubicBezTo>
                <a:cubicBezTo>
                  <a:pt x="51" y="28"/>
                  <a:pt x="51" y="27"/>
                  <a:pt x="51" y="27"/>
                </a:cubicBezTo>
                <a:cubicBezTo>
                  <a:pt x="52" y="27"/>
                  <a:pt x="52" y="27"/>
                  <a:pt x="52" y="26"/>
                </a:cubicBezTo>
                <a:cubicBezTo>
                  <a:pt x="53" y="26"/>
                  <a:pt x="55" y="26"/>
                  <a:pt x="55" y="26"/>
                </a:cubicBezTo>
                <a:cubicBezTo>
                  <a:pt x="56" y="26"/>
                  <a:pt x="57" y="25"/>
                  <a:pt x="57" y="25"/>
                </a:cubicBezTo>
                <a:cubicBezTo>
                  <a:pt x="58" y="25"/>
                  <a:pt x="58" y="25"/>
                  <a:pt x="58" y="25"/>
                </a:cubicBezTo>
                <a:cubicBezTo>
                  <a:pt x="59" y="25"/>
                  <a:pt x="59" y="24"/>
                  <a:pt x="59" y="24"/>
                </a:cubicBezTo>
                <a:cubicBezTo>
                  <a:pt x="59" y="23"/>
                  <a:pt x="58" y="23"/>
                  <a:pt x="58" y="23"/>
                </a:cubicBezTo>
                <a:cubicBezTo>
                  <a:pt x="57" y="23"/>
                  <a:pt x="57" y="22"/>
                  <a:pt x="56" y="21"/>
                </a:cubicBezTo>
                <a:cubicBezTo>
                  <a:pt x="56" y="21"/>
                  <a:pt x="55" y="21"/>
                  <a:pt x="55" y="21"/>
                </a:cubicBezTo>
                <a:cubicBezTo>
                  <a:pt x="55" y="20"/>
                  <a:pt x="55" y="21"/>
                  <a:pt x="55" y="21"/>
                </a:cubicBezTo>
                <a:cubicBezTo>
                  <a:pt x="54" y="22"/>
                  <a:pt x="54" y="22"/>
                  <a:pt x="54" y="23"/>
                </a:cubicBezTo>
                <a:cubicBezTo>
                  <a:pt x="54" y="23"/>
                  <a:pt x="54" y="22"/>
                  <a:pt x="54" y="21"/>
                </a:cubicBezTo>
                <a:cubicBezTo>
                  <a:pt x="53" y="21"/>
                  <a:pt x="52" y="20"/>
                  <a:pt x="52" y="20"/>
                </a:cubicBezTo>
                <a:cubicBezTo>
                  <a:pt x="51" y="20"/>
                  <a:pt x="51" y="21"/>
                  <a:pt x="50" y="21"/>
                </a:cubicBezTo>
                <a:cubicBezTo>
                  <a:pt x="50" y="21"/>
                  <a:pt x="50" y="21"/>
                  <a:pt x="50" y="21"/>
                </a:cubicBezTo>
                <a:cubicBezTo>
                  <a:pt x="50" y="21"/>
                  <a:pt x="49" y="21"/>
                  <a:pt x="48" y="21"/>
                </a:cubicBezTo>
                <a:cubicBezTo>
                  <a:pt x="48" y="22"/>
                  <a:pt x="48" y="22"/>
                  <a:pt x="47" y="22"/>
                </a:cubicBezTo>
                <a:cubicBezTo>
                  <a:pt x="46" y="21"/>
                  <a:pt x="47" y="21"/>
                  <a:pt x="48" y="20"/>
                </a:cubicBezTo>
                <a:cubicBezTo>
                  <a:pt x="49" y="20"/>
                  <a:pt x="49" y="19"/>
                  <a:pt x="49" y="19"/>
                </a:cubicBezTo>
                <a:cubicBezTo>
                  <a:pt x="49" y="18"/>
                  <a:pt x="49" y="18"/>
                  <a:pt x="49" y="17"/>
                </a:cubicBezTo>
                <a:cubicBezTo>
                  <a:pt x="49" y="17"/>
                  <a:pt x="49" y="17"/>
                  <a:pt x="49" y="17"/>
                </a:cubicBezTo>
                <a:cubicBezTo>
                  <a:pt x="48" y="18"/>
                  <a:pt x="48" y="18"/>
                  <a:pt x="47" y="18"/>
                </a:cubicBezTo>
                <a:cubicBezTo>
                  <a:pt x="46" y="18"/>
                  <a:pt x="47" y="18"/>
                  <a:pt x="47" y="18"/>
                </a:cubicBezTo>
                <a:cubicBezTo>
                  <a:pt x="47" y="18"/>
                  <a:pt x="48" y="17"/>
                  <a:pt x="49" y="17"/>
                </a:cubicBezTo>
                <a:cubicBezTo>
                  <a:pt x="49" y="17"/>
                  <a:pt x="49" y="17"/>
                  <a:pt x="49" y="17"/>
                </a:cubicBezTo>
                <a:cubicBezTo>
                  <a:pt x="48" y="16"/>
                  <a:pt x="48" y="17"/>
                  <a:pt x="48" y="16"/>
                </a:cubicBezTo>
                <a:cubicBezTo>
                  <a:pt x="48" y="16"/>
                  <a:pt x="47" y="16"/>
                  <a:pt x="46" y="16"/>
                </a:cubicBezTo>
                <a:cubicBezTo>
                  <a:pt x="45" y="16"/>
                  <a:pt x="45" y="16"/>
                  <a:pt x="44" y="15"/>
                </a:cubicBezTo>
                <a:cubicBezTo>
                  <a:pt x="43" y="15"/>
                  <a:pt x="45" y="15"/>
                  <a:pt x="46" y="14"/>
                </a:cubicBezTo>
                <a:cubicBezTo>
                  <a:pt x="47" y="14"/>
                  <a:pt x="46" y="13"/>
                  <a:pt x="46" y="12"/>
                </a:cubicBezTo>
                <a:cubicBezTo>
                  <a:pt x="46" y="12"/>
                  <a:pt x="45" y="11"/>
                  <a:pt x="44" y="11"/>
                </a:cubicBezTo>
                <a:cubicBezTo>
                  <a:pt x="44" y="11"/>
                  <a:pt x="42" y="11"/>
                  <a:pt x="41" y="12"/>
                </a:cubicBezTo>
                <a:cubicBezTo>
                  <a:pt x="40" y="12"/>
                  <a:pt x="42" y="14"/>
                  <a:pt x="42" y="14"/>
                </a:cubicBezTo>
                <a:cubicBezTo>
                  <a:pt x="42" y="15"/>
                  <a:pt x="44" y="15"/>
                  <a:pt x="43" y="15"/>
                </a:cubicBezTo>
                <a:cubicBezTo>
                  <a:pt x="42" y="15"/>
                  <a:pt x="43" y="15"/>
                  <a:pt x="42" y="15"/>
                </a:cubicBezTo>
                <a:cubicBezTo>
                  <a:pt x="40" y="15"/>
                  <a:pt x="38" y="14"/>
                  <a:pt x="38" y="13"/>
                </a:cubicBezTo>
                <a:cubicBezTo>
                  <a:pt x="38" y="13"/>
                  <a:pt x="38" y="13"/>
                  <a:pt x="38" y="13"/>
                </a:cubicBezTo>
                <a:cubicBezTo>
                  <a:pt x="39" y="12"/>
                  <a:pt x="39" y="12"/>
                  <a:pt x="39" y="11"/>
                </a:cubicBezTo>
                <a:cubicBezTo>
                  <a:pt x="39" y="11"/>
                  <a:pt x="38" y="10"/>
                  <a:pt x="37" y="10"/>
                </a:cubicBezTo>
                <a:cubicBezTo>
                  <a:pt x="36" y="10"/>
                  <a:pt x="36" y="10"/>
                  <a:pt x="35" y="11"/>
                </a:cubicBezTo>
                <a:cubicBezTo>
                  <a:pt x="35" y="11"/>
                  <a:pt x="35" y="11"/>
                  <a:pt x="35" y="10"/>
                </a:cubicBezTo>
                <a:cubicBezTo>
                  <a:pt x="34" y="10"/>
                  <a:pt x="33" y="10"/>
                  <a:pt x="33" y="10"/>
                </a:cubicBezTo>
                <a:cubicBezTo>
                  <a:pt x="33" y="10"/>
                  <a:pt x="31" y="10"/>
                  <a:pt x="31" y="10"/>
                </a:cubicBezTo>
                <a:cubicBezTo>
                  <a:pt x="30" y="10"/>
                  <a:pt x="30" y="10"/>
                  <a:pt x="30" y="10"/>
                </a:cubicBezTo>
                <a:cubicBezTo>
                  <a:pt x="31" y="9"/>
                  <a:pt x="30" y="9"/>
                  <a:pt x="30" y="8"/>
                </a:cubicBezTo>
                <a:cubicBezTo>
                  <a:pt x="29" y="8"/>
                  <a:pt x="28" y="8"/>
                  <a:pt x="28" y="7"/>
                </a:cubicBezTo>
                <a:cubicBezTo>
                  <a:pt x="28" y="7"/>
                  <a:pt x="28" y="6"/>
                  <a:pt x="27" y="6"/>
                </a:cubicBezTo>
                <a:cubicBezTo>
                  <a:pt x="27" y="6"/>
                  <a:pt x="25" y="4"/>
                  <a:pt x="25" y="4"/>
                </a:cubicBezTo>
                <a:cubicBezTo>
                  <a:pt x="25" y="3"/>
                  <a:pt x="24" y="2"/>
                  <a:pt x="23" y="2"/>
                </a:cubicBezTo>
                <a:cubicBezTo>
                  <a:pt x="23" y="2"/>
                  <a:pt x="20" y="1"/>
                  <a:pt x="20" y="1"/>
                </a:cubicBezTo>
                <a:cubicBezTo>
                  <a:pt x="20" y="1"/>
                  <a:pt x="18" y="1"/>
                  <a:pt x="17" y="0"/>
                </a:cubicBezTo>
                <a:cubicBezTo>
                  <a:pt x="16" y="0"/>
                  <a:pt x="17" y="1"/>
                  <a:pt x="17" y="1"/>
                </a:cubicBezTo>
                <a:cubicBezTo>
                  <a:pt x="17" y="1"/>
                  <a:pt x="17" y="1"/>
                  <a:pt x="16" y="1"/>
                </a:cubicBezTo>
                <a:cubicBezTo>
                  <a:pt x="16" y="1"/>
                  <a:pt x="14" y="1"/>
                  <a:pt x="14" y="1"/>
                </a:cubicBezTo>
                <a:cubicBezTo>
                  <a:pt x="13" y="1"/>
                  <a:pt x="13" y="1"/>
                  <a:pt x="13" y="1"/>
                </a:cubicBezTo>
                <a:cubicBezTo>
                  <a:pt x="13" y="1"/>
                  <a:pt x="13" y="1"/>
                  <a:pt x="13" y="1"/>
                </a:cubicBezTo>
                <a:cubicBezTo>
                  <a:pt x="12" y="2"/>
                  <a:pt x="13" y="2"/>
                  <a:pt x="13" y="2"/>
                </a:cubicBezTo>
                <a:cubicBezTo>
                  <a:pt x="14" y="3"/>
                  <a:pt x="15" y="2"/>
                  <a:pt x="17" y="2"/>
                </a:cubicBezTo>
                <a:cubicBezTo>
                  <a:pt x="18" y="2"/>
                  <a:pt x="18" y="3"/>
                  <a:pt x="18" y="3"/>
                </a:cubicBezTo>
                <a:cubicBezTo>
                  <a:pt x="19" y="3"/>
                  <a:pt x="19" y="3"/>
                  <a:pt x="19" y="3"/>
                </a:cubicBezTo>
                <a:cubicBezTo>
                  <a:pt x="18" y="4"/>
                  <a:pt x="19" y="3"/>
                  <a:pt x="18" y="4"/>
                </a:cubicBezTo>
                <a:cubicBezTo>
                  <a:pt x="18" y="4"/>
                  <a:pt x="18" y="4"/>
                  <a:pt x="17" y="4"/>
                </a:cubicBezTo>
                <a:cubicBezTo>
                  <a:pt x="17" y="4"/>
                  <a:pt x="14" y="4"/>
                  <a:pt x="14" y="4"/>
                </a:cubicBezTo>
                <a:cubicBezTo>
                  <a:pt x="13" y="3"/>
                  <a:pt x="10" y="4"/>
                  <a:pt x="9" y="4"/>
                </a:cubicBezTo>
                <a:cubicBezTo>
                  <a:pt x="9" y="4"/>
                  <a:pt x="8" y="5"/>
                  <a:pt x="8" y="5"/>
                </a:cubicBezTo>
                <a:cubicBezTo>
                  <a:pt x="8" y="5"/>
                  <a:pt x="8" y="5"/>
                  <a:pt x="7" y="6"/>
                </a:cubicBezTo>
                <a:cubicBezTo>
                  <a:pt x="6" y="6"/>
                  <a:pt x="7" y="6"/>
                  <a:pt x="8" y="6"/>
                </a:cubicBezTo>
                <a:cubicBezTo>
                  <a:pt x="9" y="6"/>
                  <a:pt x="8" y="6"/>
                  <a:pt x="8" y="6"/>
                </a:cubicBezTo>
                <a:cubicBezTo>
                  <a:pt x="7" y="7"/>
                  <a:pt x="7" y="7"/>
                  <a:pt x="7" y="7"/>
                </a:cubicBezTo>
                <a:cubicBezTo>
                  <a:pt x="7" y="7"/>
                  <a:pt x="9" y="7"/>
                  <a:pt x="9" y="7"/>
                </a:cubicBezTo>
                <a:cubicBezTo>
                  <a:pt x="10" y="7"/>
                  <a:pt x="10" y="7"/>
                  <a:pt x="10" y="7"/>
                </a:cubicBezTo>
                <a:cubicBezTo>
                  <a:pt x="10" y="7"/>
                  <a:pt x="9" y="8"/>
                  <a:pt x="9" y="8"/>
                </a:cubicBezTo>
                <a:cubicBezTo>
                  <a:pt x="10" y="7"/>
                  <a:pt x="10" y="8"/>
                  <a:pt x="10" y="8"/>
                </a:cubicBezTo>
                <a:cubicBezTo>
                  <a:pt x="11" y="8"/>
                  <a:pt x="12" y="8"/>
                  <a:pt x="12" y="8"/>
                </a:cubicBezTo>
                <a:cubicBezTo>
                  <a:pt x="13" y="8"/>
                  <a:pt x="14" y="8"/>
                  <a:pt x="13" y="8"/>
                </a:cubicBezTo>
                <a:cubicBezTo>
                  <a:pt x="12" y="9"/>
                  <a:pt x="5" y="10"/>
                  <a:pt x="5" y="10"/>
                </a:cubicBezTo>
                <a:cubicBezTo>
                  <a:pt x="4" y="10"/>
                  <a:pt x="4" y="10"/>
                  <a:pt x="5" y="10"/>
                </a:cubicBezTo>
                <a:cubicBezTo>
                  <a:pt x="5" y="10"/>
                  <a:pt x="5" y="10"/>
                  <a:pt x="4" y="11"/>
                </a:cubicBezTo>
                <a:cubicBezTo>
                  <a:pt x="4" y="11"/>
                  <a:pt x="4" y="11"/>
                  <a:pt x="5" y="11"/>
                </a:cubicBezTo>
                <a:cubicBezTo>
                  <a:pt x="6" y="11"/>
                  <a:pt x="5" y="11"/>
                  <a:pt x="5" y="11"/>
                </a:cubicBezTo>
                <a:cubicBezTo>
                  <a:pt x="5" y="11"/>
                  <a:pt x="2" y="12"/>
                  <a:pt x="2" y="12"/>
                </a:cubicBezTo>
                <a:cubicBezTo>
                  <a:pt x="1" y="12"/>
                  <a:pt x="1" y="12"/>
                  <a:pt x="2" y="13"/>
                </a:cubicBezTo>
                <a:cubicBezTo>
                  <a:pt x="2" y="13"/>
                  <a:pt x="2" y="13"/>
                  <a:pt x="2" y="13"/>
                </a:cubicBezTo>
                <a:cubicBezTo>
                  <a:pt x="2" y="13"/>
                  <a:pt x="2" y="13"/>
                  <a:pt x="2" y="13"/>
                </a:cubicBezTo>
                <a:cubicBezTo>
                  <a:pt x="3" y="13"/>
                  <a:pt x="4" y="14"/>
                  <a:pt x="4" y="14"/>
                </a:cubicBezTo>
                <a:cubicBezTo>
                  <a:pt x="5" y="14"/>
                  <a:pt x="5" y="14"/>
                  <a:pt x="6" y="14"/>
                </a:cubicBezTo>
                <a:cubicBezTo>
                  <a:pt x="6" y="13"/>
                  <a:pt x="6" y="14"/>
                  <a:pt x="7" y="14"/>
                </a:cubicBezTo>
                <a:cubicBezTo>
                  <a:pt x="7" y="14"/>
                  <a:pt x="7" y="14"/>
                  <a:pt x="7" y="14"/>
                </a:cubicBezTo>
                <a:cubicBezTo>
                  <a:pt x="6" y="14"/>
                  <a:pt x="6" y="14"/>
                  <a:pt x="6" y="14"/>
                </a:cubicBezTo>
                <a:cubicBezTo>
                  <a:pt x="7" y="15"/>
                  <a:pt x="7" y="15"/>
                  <a:pt x="8" y="15"/>
                </a:cubicBezTo>
                <a:cubicBezTo>
                  <a:pt x="8" y="15"/>
                  <a:pt x="9" y="14"/>
                  <a:pt x="11" y="14"/>
                </a:cubicBezTo>
                <a:cubicBezTo>
                  <a:pt x="12" y="14"/>
                  <a:pt x="11" y="14"/>
                  <a:pt x="12" y="14"/>
                </a:cubicBezTo>
                <a:cubicBezTo>
                  <a:pt x="13" y="14"/>
                  <a:pt x="12" y="15"/>
                  <a:pt x="11" y="15"/>
                </a:cubicBezTo>
                <a:cubicBezTo>
                  <a:pt x="10" y="15"/>
                  <a:pt x="10" y="15"/>
                  <a:pt x="11" y="16"/>
                </a:cubicBezTo>
                <a:cubicBezTo>
                  <a:pt x="13" y="17"/>
                  <a:pt x="11" y="16"/>
                  <a:pt x="11" y="16"/>
                </a:cubicBezTo>
                <a:cubicBezTo>
                  <a:pt x="11" y="16"/>
                  <a:pt x="10" y="16"/>
                  <a:pt x="9" y="16"/>
                </a:cubicBezTo>
                <a:cubicBezTo>
                  <a:pt x="9" y="16"/>
                  <a:pt x="6" y="16"/>
                  <a:pt x="6" y="16"/>
                </a:cubicBezTo>
                <a:cubicBezTo>
                  <a:pt x="5" y="16"/>
                  <a:pt x="1" y="15"/>
                  <a:pt x="1" y="15"/>
                </a:cubicBezTo>
                <a:cubicBezTo>
                  <a:pt x="0" y="15"/>
                  <a:pt x="1" y="16"/>
                  <a:pt x="1" y="16"/>
                </a:cubicBezTo>
                <a:cubicBezTo>
                  <a:pt x="1" y="16"/>
                  <a:pt x="1" y="17"/>
                  <a:pt x="1" y="1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0" name="Freeform 40"/>
          <p:cNvSpPr>
            <a:spLocks/>
          </p:cNvSpPr>
          <p:nvPr/>
        </p:nvSpPr>
        <p:spPr bwMode="auto">
          <a:xfrm>
            <a:off x="1079502" y="1803984"/>
            <a:ext cx="193662" cy="157938"/>
          </a:xfrm>
          <a:custGeom>
            <a:avLst/>
            <a:gdLst/>
            <a:ahLst/>
            <a:cxnLst>
              <a:cxn ang="0">
                <a:pos x="32" y="15"/>
              </a:cxn>
              <a:cxn ang="0">
                <a:pos x="31" y="12"/>
              </a:cxn>
              <a:cxn ang="0">
                <a:pos x="28" y="13"/>
              </a:cxn>
              <a:cxn ang="0">
                <a:pos x="28" y="12"/>
              </a:cxn>
              <a:cxn ang="0">
                <a:pos x="24" y="9"/>
              </a:cxn>
              <a:cxn ang="0">
                <a:pos x="21" y="10"/>
              </a:cxn>
              <a:cxn ang="0">
                <a:pos x="23" y="8"/>
              </a:cxn>
              <a:cxn ang="0">
                <a:pos x="26" y="6"/>
              </a:cxn>
              <a:cxn ang="0">
                <a:pos x="27" y="5"/>
              </a:cxn>
              <a:cxn ang="0">
                <a:pos x="25" y="5"/>
              </a:cxn>
              <a:cxn ang="0">
                <a:pos x="27" y="4"/>
              </a:cxn>
              <a:cxn ang="0">
                <a:pos x="28" y="1"/>
              </a:cxn>
              <a:cxn ang="0">
                <a:pos x="25" y="1"/>
              </a:cxn>
              <a:cxn ang="0">
                <a:pos x="22" y="2"/>
              </a:cxn>
              <a:cxn ang="0">
                <a:pos x="19" y="2"/>
              </a:cxn>
              <a:cxn ang="0">
                <a:pos x="17" y="2"/>
              </a:cxn>
              <a:cxn ang="0">
                <a:pos x="14" y="0"/>
              </a:cxn>
              <a:cxn ang="0">
                <a:pos x="13" y="2"/>
              </a:cxn>
              <a:cxn ang="0">
                <a:pos x="14" y="1"/>
              </a:cxn>
              <a:cxn ang="0">
                <a:pos x="12" y="2"/>
              </a:cxn>
              <a:cxn ang="0">
                <a:pos x="9" y="2"/>
              </a:cxn>
              <a:cxn ang="0">
                <a:pos x="8" y="3"/>
              </a:cxn>
              <a:cxn ang="0">
                <a:pos x="10" y="4"/>
              </a:cxn>
              <a:cxn ang="0">
                <a:pos x="11" y="5"/>
              </a:cxn>
              <a:cxn ang="0">
                <a:pos x="10" y="4"/>
              </a:cxn>
              <a:cxn ang="0">
                <a:pos x="7" y="4"/>
              </a:cxn>
              <a:cxn ang="0">
                <a:pos x="8" y="6"/>
              </a:cxn>
              <a:cxn ang="0">
                <a:pos x="12" y="6"/>
              </a:cxn>
              <a:cxn ang="0">
                <a:pos x="14" y="7"/>
              </a:cxn>
              <a:cxn ang="0">
                <a:pos x="13" y="7"/>
              </a:cxn>
              <a:cxn ang="0">
                <a:pos x="11" y="8"/>
              </a:cxn>
              <a:cxn ang="0">
                <a:pos x="12" y="8"/>
              </a:cxn>
              <a:cxn ang="0">
                <a:pos x="13" y="10"/>
              </a:cxn>
              <a:cxn ang="0">
                <a:pos x="12" y="10"/>
              </a:cxn>
              <a:cxn ang="0">
                <a:pos x="12" y="9"/>
              </a:cxn>
              <a:cxn ang="0">
                <a:pos x="12" y="11"/>
              </a:cxn>
              <a:cxn ang="0">
                <a:pos x="10" y="12"/>
              </a:cxn>
              <a:cxn ang="0">
                <a:pos x="8" y="12"/>
              </a:cxn>
              <a:cxn ang="0">
                <a:pos x="3" y="9"/>
              </a:cxn>
              <a:cxn ang="0">
                <a:pos x="0" y="11"/>
              </a:cxn>
              <a:cxn ang="0">
                <a:pos x="4" y="14"/>
              </a:cxn>
              <a:cxn ang="0">
                <a:pos x="6" y="16"/>
              </a:cxn>
              <a:cxn ang="0">
                <a:pos x="7" y="16"/>
              </a:cxn>
              <a:cxn ang="0">
                <a:pos x="10" y="17"/>
              </a:cxn>
              <a:cxn ang="0">
                <a:pos x="14" y="20"/>
              </a:cxn>
              <a:cxn ang="0">
                <a:pos x="16" y="22"/>
              </a:cxn>
              <a:cxn ang="0">
                <a:pos x="17" y="23"/>
              </a:cxn>
              <a:cxn ang="0">
                <a:pos x="18" y="25"/>
              </a:cxn>
              <a:cxn ang="0">
                <a:pos x="21" y="25"/>
              </a:cxn>
              <a:cxn ang="0">
                <a:pos x="22" y="23"/>
              </a:cxn>
              <a:cxn ang="0">
                <a:pos x="22" y="22"/>
              </a:cxn>
              <a:cxn ang="0">
                <a:pos x="24" y="22"/>
              </a:cxn>
              <a:cxn ang="0">
                <a:pos x="30" y="20"/>
              </a:cxn>
              <a:cxn ang="0">
                <a:pos x="31" y="18"/>
              </a:cxn>
              <a:cxn ang="0">
                <a:pos x="31" y="17"/>
              </a:cxn>
              <a:cxn ang="0">
                <a:pos x="30" y="16"/>
              </a:cxn>
            </a:cxnLst>
            <a:rect l="0" t="0" r="r" b="b"/>
            <a:pathLst>
              <a:path w="32" h="26">
                <a:moveTo>
                  <a:pt x="30" y="16"/>
                </a:moveTo>
                <a:cubicBezTo>
                  <a:pt x="30" y="16"/>
                  <a:pt x="31" y="15"/>
                  <a:pt x="32" y="15"/>
                </a:cubicBezTo>
                <a:cubicBezTo>
                  <a:pt x="32" y="15"/>
                  <a:pt x="31" y="13"/>
                  <a:pt x="31" y="13"/>
                </a:cubicBezTo>
                <a:cubicBezTo>
                  <a:pt x="31" y="13"/>
                  <a:pt x="31" y="13"/>
                  <a:pt x="31" y="12"/>
                </a:cubicBezTo>
                <a:cubicBezTo>
                  <a:pt x="30" y="12"/>
                  <a:pt x="30" y="12"/>
                  <a:pt x="30" y="12"/>
                </a:cubicBezTo>
                <a:cubicBezTo>
                  <a:pt x="29" y="12"/>
                  <a:pt x="29" y="12"/>
                  <a:pt x="28" y="13"/>
                </a:cubicBezTo>
                <a:cubicBezTo>
                  <a:pt x="28" y="13"/>
                  <a:pt x="28" y="13"/>
                  <a:pt x="28" y="12"/>
                </a:cubicBezTo>
                <a:cubicBezTo>
                  <a:pt x="28" y="12"/>
                  <a:pt x="28" y="12"/>
                  <a:pt x="28" y="12"/>
                </a:cubicBezTo>
                <a:cubicBezTo>
                  <a:pt x="27" y="11"/>
                  <a:pt x="27" y="11"/>
                  <a:pt x="27" y="10"/>
                </a:cubicBezTo>
                <a:cubicBezTo>
                  <a:pt x="27" y="9"/>
                  <a:pt x="24" y="9"/>
                  <a:pt x="24" y="9"/>
                </a:cubicBezTo>
                <a:cubicBezTo>
                  <a:pt x="23" y="9"/>
                  <a:pt x="22" y="10"/>
                  <a:pt x="22" y="10"/>
                </a:cubicBezTo>
                <a:cubicBezTo>
                  <a:pt x="21" y="11"/>
                  <a:pt x="21" y="11"/>
                  <a:pt x="21" y="10"/>
                </a:cubicBezTo>
                <a:cubicBezTo>
                  <a:pt x="21" y="9"/>
                  <a:pt x="21" y="9"/>
                  <a:pt x="22" y="9"/>
                </a:cubicBezTo>
                <a:cubicBezTo>
                  <a:pt x="22" y="9"/>
                  <a:pt x="23" y="9"/>
                  <a:pt x="23" y="8"/>
                </a:cubicBezTo>
                <a:cubicBezTo>
                  <a:pt x="23" y="8"/>
                  <a:pt x="24" y="7"/>
                  <a:pt x="24" y="7"/>
                </a:cubicBezTo>
                <a:cubicBezTo>
                  <a:pt x="25" y="7"/>
                  <a:pt x="26" y="6"/>
                  <a:pt x="26" y="6"/>
                </a:cubicBezTo>
                <a:cubicBezTo>
                  <a:pt x="27" y="6"/>
                  <a:pt x="27" y="6"/>
                  <a:pt x="28" y="5"/>
                </a:cubicBezTo>
                <a:cubicBezTo>
                  <a:pt x="28" y="5"/>
                  <a:pt x="27" y="5"/>
                  <a:pt x="27" y="5"/>
                </a:cubicBezTo>
                <a:cubicBezTo>
                  <a:pt x="27" y="5"/>
                  <a:pt x="26" y="5"/>
                  <a:pt x="26" y="5"/>
                </a:cubicBezTo>
                <a:cubicBezTo>
                  <a:pt x="25" y="5"/>
                  <a:pt x="26" y="5"/>
                  <a:pt x="25" y="5"/>
                </a:cubicBezTo>
                <a:cubicBezTo>
                  <a:pt x="25" y="4"/>
                  <a:pt x="26" y="4"/>
                  <a:pt x="26" y="4"/>
                </a:cubicBezTo>
                <a:cubicBezTo>
                  <a:pt x="26" y="4"/>
                  <a:pt x="26" y="4"/>
                  <a:pt x="27" y="4"/>
                </a:cubicBezTo>
                <a:cubicBezTo>
                  <a:pt x="27" y="4"/>
                  <a:pt x="28" y="4"/>
                  <a:pt x="29" y="3"/>
                </a:cubicBezTo>
                <a:cubicBezTo>
                  <a:pt x="29" y="3"/>
                  <a:pt x="28" y="2"/>
                  <a:pt x="28" y="1"/>
                </a:cubicBezTo>
                <a:cubicBezTo>
                  <a:pt x="27" y="1"/>
                  <a:pt x="27" y="1"/>
                  <a:pt x="26" y="1"/>
                </a:cubicBezTo>
                <a:cubicBezTo>
                  <a:pt x="26" y="1"/>
                  <a:pt x="26" y="1"/>
                  <a:pt x="25" y="1"/>
                </a:cubicBezTo>
                <a:cubicBezTo>
                  <a:pt x="24" y="1"/>
                  <a:pt x="24" y="1"/>
                  <a:pt x="24" y="1"/>
                </a:cubicBezTo>
                <a:cubicBezTo>
                  <a:pt x="24" y="2"/>
                  <a:pt x="23" y="2"/>
                  <a:pt x="22" y="2"/>
                </a:cubicBezTo>
                <a:cubicBezTo>
                  <a:pt x="22" y="2"/>
                  <a:pt x="21" y="2"/>
                  <a:pt x="20" y="2"/>
                </a:cubicBezTo>
                <a:cubicBezTo>
                  <a:pt x="20" y="2"/>
                  <a:pt x="19" y="2"/>
                  <a:pt x="19" y="2"/>
                </a:cubicBezTo>
                <a:cubicBezTo>
                  <a:pt x="18" y="2"/>
                  <a:pt x="18" y="2"/>
                  <a:pt x="18" y="3"/>
                </a:cubicBezTo>
                <a:cubicBezTo>
                  <a:pt x="18" y="3"/>
                  <a:pt x="17" y="2"/>
                  <a:pt x="17" y="2"/>
                </a:cubicBezTo>
                <a:cubicBezTo>
                  <a:pt x="16" y="1"/>
                  <a:pt x="15" y="1"/>
                  <a:pt x="15" y="1"/>
                </a:cubicBezTo>
                <a:cubicBezTo>
                  <a:pt x="15" y="1"/>
                  <a:pt x="15" y="1"/>
                  <a:pt x="14" y="0"/>
                </a:cubicBezTo>
                <a:cubicBezTo>
                  <a:pt x="14" y="0"/>
                  <a:pt x="13" y="0"/>
                  <a:pt x="13" y="1"/>
                </a:cubicBezTo>
                <a:cubicBezTo>
                  <a:pt x="12" y="1"/>
                  <a:pt x="12" y="2"/>
                  <a:pt x="13" y="2"/>
                </a:cubicBezTo>
                <a:cubicBezTo>
                  <a:pt x="13" y="2"/>
                  <a:pt x="13" y="1"/>
                  <a:pt x="14" y="1"/>
                </a:cubicBezTo>
                <a:cubicBezTo>
                  <a:pt x="15" y="1"/>
                  <a:pt x="14" y="1"/>
                  <a:pt x="14" y="1"/>
                </a:cubicBezTo>
                <a:cubicBezTo>
                  <a:pt x="14" y="2"/>
                  <a:pt x="14" y="2"/>
                  <a:pt x="14" y="2"/>
                </a:cubicBezTo>
                <a:cubicBezTo>
                  <a:pt x="13" y="2"/>
                  <a:pt x="12" y="2"/>
                  <a:pt x="12" y="2"/>
                </a:cubicBezTo>
                <a:cubicBezTo>
                  <a:pt x="11" y="1"/>
                  <a:pt x="11" y="1"/>
                  <a:pt x="10" y="2"/>
                </a:cubicBezTo>
                <a:cubicBezTo>
                  <a:pt x="10" y="2"/>
                  <a:pt x="10" y="2"/>
                  <a:pt x="9" y="2"/>
                </a:cubicBezTo>
                <a:cubicBezTo>
                  <a:pt x="9" y="1"/>
                  <a:pt x="9" y="2"/>
                  <a:pt x="9" y="2"/>
                </a:cubicBezTo>
                <a:cubicBezTo>
                  <a:pt x="9" y="2"/>
                  <a:pt x="8" y="2"/>
                  <a:pt x="8" y="3"/>
                </a:cubicBezTo>
                <a:cubicBezTo>
                  <a:pt x="8" y="3"/>
                  <a:pt x="9" y="3"/>
                  <a:pt x="9" y="3"/>
                </a:cubicBezTo>
                <a:cubicBezTo>
                  <a:pt x="9" y="3"/>
                  <a:pt x="10" y="4"/>
                  <a:pt x="10" y="4"/>
                </a:cubicBezTo>
                <a:cubicBezTo>
                  <a:pt x="11" y="4"/>
                  <a:pt x="11" y="4"/>
                  <a:pt x="11" y="4"/>
                </a:cubicBezTo>
                <a:cubicBezTo>
                  <a:pt x="11" y="4"/>
                  <a:pt x="11" y="4"/>
                  <a:pt x="11" y="5"/>
                </a:cubicBezTo>
                <a:cubicBezTo>
                  <a:pt x="11" y="5"/>
                  <a:pt x="12" y="6"/>
                  <a:pt x="11" y="5"/>
                </a:cubicBezTo>
                <a:cubicBezTo>
                  <a:pt x="11" y="5"/>
                  <a:pt x="10" y="5"/>
                  <a:pt x="10" y="4"/>
                </a:cubicBezTo>
                <a:cubicBezTo>
                  <a:pt x="9" y="4"/>
                  <a:pt x="9" y="4"/>
                  <a:pt x="8" y="4"/>
                </a:cubicBezTo>
                <a:cubicBezTo>
                  <a:pt x="7" y="4"/>
                  <a:pt x="8" y="4"/>
                  <a:pt x="7" y="4"/>
                </a:cubicBezTo>
                <a:cubicBezTo>
                  <a:pt x="7" y="4"/>
                  <a:pt x="6" y="4"/>
                  <a:pt x="6" y="4"/>
                </a:cubicBezTo>
                <a:cubicBezTo>
                  <a:pt x="5" y="5"/>
                  <a:pt x="7" y="6"/>
                  <a:pt x="8" y="6"/>
                </a:cubicBezTo>
                <a:cubicBezTo>
                  <a:pt x="10" y="7"/>
                  <a:pt x="10" y="7"/>
                  <a:pt x="11" y="7"/>
                </a:cubicBezTo>
                <a:cubicBezTo>
                  <a:pt x="12" y="6"/>
                  <a:pt x="12" y="6"/>
                  <a:pt x="12" y="6"/>
                </a:cubicBezTo>
                <a:cubicBezTo>
                  <a:pt x="12" y="5"/>
                  <a:pt x="12" y="6"/>
                  <a:pt x="13" y="7"/>
                </a:cubicBezTo>
                <a:cubicBezTo>
                  <a:pt x="13" y="7"/>
                  <a:pt x="13" y="7"/>
                  <a:pt x="14" y="7"/>
                </a:cubicBezTo>
                <a:cubicBezTo>
                  <a:pt x="15" y="8"/>
                  <a:pt x="15" y="8"/>
                  <a:pt x="14" y="8"/>
                </a:cubicBezTo>
                <a:cubicBezTo>
                  <a:pt x="14" y="8"/>
                  <a:pt x="13" y="7"/>
                  <a:pt x="13" y="7"/>
                </a:cubicBezTo>
                <a:cubicBezTo>
                  <a:pt x="12" y="7"/>
                  <a:pt x="12" y="7"/>
                  <a:pt x="11" y="7"/>
                </a:cubicBezTo>
                <a:cubicBezTo>
                  <a:pt x="11" y="7"/>
                  <a:pt x="11" y="8"/>
                  <a:pt x="11" y="8"/>
                </a:cubicBezTo>
                <a:cubicBezTo>
                  <a:pt x="10" y="8"/>
                  <a:pt x="11" y="8"/>
                  <a:pt x="11" y="8"/>
                </a:cubicBezTo>
                <a:cubicBezTo>
                  <a:pt x="12" y="9"/>
                  <a:pt x="12" y="8"/>
                  <a:pt x="12" y="8"/>
                </a:cubicBezTo>
                <a:cubicBezTo>
                  <a:pt x="12" y="8"/>
                  <a:pt x="13" y="9"/>
                  <a:pt x="13" y="9"/>
                </a:cubicBezTo>
                <a:cubicBezTo>
                  <a:pt x="13" y="9"/>
                  <a:pt x="13" y="9"/>
                  <a:pt x="13" y="10"/>
                </a:cubicBezTo>
                <a:cubicBezTo>
                  <a:pt x="14" y="10"/>
                  <a:pt x="13" y="11"/>
                  <a:pt x="13" y="11"/>
                </a:cubicBezTo>
                <a:cubicBezTo>
                  <a:pt x="13" y="11"/>
                  <a:pt x="12" y="11"/>
                  <a:pt x="12" y="10"/>
                </a:cubicBezTo>
                <a:cubicBezTo>
                  <a:pt x="12" y="10"/>
                  <a:pt x="12" y="10"/>
                  <a:pt x="12" y="10"/>
                </a:cubicBezTo>
                <a:cubicBezTo>
                  <a:pt x="12" y="9"/>
                  <a:pt x="12" y="9"/>
                  <a:pt x="12" y="9"/>
                </a:cubicBezTo>
                <a:cubicBezTo>
                  <a:pt x="11" y="9"/>
                  <a:pt x="12" y="10"/>
                  <a:pt x="12" y="10"/>
                </a:cubicBezTo>
                <a:cubicBezTo>
                  <a:pt x="12" y="10"/>
                  <a:pt x="12" y="10"/>
                  <a:pt x="12" y="11"/>
                </a:cubicBezTo>
                <a:cubicBezTo>
                  <a:pt x="12" y="11"/>
                  <a:pt x="12" y="11"/>
                  <a:pt x="12" y="12"/>
                </a:cubicBezTo>
                <a:cubicBezTo>
                  <a:pt x="11" y="12"/>
                  <a:pt x="10" y="12"/>
                  <a:pt x="10" y="12"/>
                </a:cubicBezTo>
                <a:cubicBezTo>
                  <a:pt x="9" y="12"/>
                  <a:pt x="10" y="12"/>
                  <a:pt x="9" y="12"/>
                </a:cubicBezTo>
                <a:cubicBezTo>
                  <a:pt x="9" y="12"/>
                  <a:pt x="9" y="12"/>
                  <a:pt x="8" y="12"/>
                </a:cubicBezTo>
                <a:cubicBezTo>
                  <a:pt x="8" y="12"/>
                  <a:pt x="5" y="10"/>
                  <a:pt x="5" y="9"/>
                </a:cubicBezTo>
                <a:cubicBezTo>
                  <a:pt x="4" y="9"/>
                  <a:pt x="3" y="9"/>
                  <a:pt x="3" y="9"/>
                </a:cubicBezTo>
                <a:cubicBezTo>
                  <a:pt x="2" y="9"/>
                  <a:pt x="1" y="10"/>
                  <a:pt x="1" y="10"/>
                </a:cubicBezTo>
                <a:cubicBezTo>
                  <a:pt x="1" y="10"/>
                  <a:pt x="1" y="11"/>
                  <a:pt x="0" y="11"/>
                </a:cubicBezTo>
                <a:cubicBezTo>
                  <a:pt x="0" y="12"/>
                  <a:pt x="0" y="12"/>
                  <a:pt x="0" y="12"/>
                </a:cubicBezTo>
                <a:cubicBezTo>
                  <a:pt x="1" y="13"/>
                  <a:pt x="3" y="14"/>
                  <a:pt x="4" y="14"/>
                </a:cubicBezTo>
                <a:cubicBezTo>
                  <a:pt x="4" y="14"/>
                  <a:pt x="4" y="15"/>
                  <a:pt x="4" y="15"/>
                </a:cubicBezTo>
                <a:cubicBezTo>
                  <a:pt x="5" y="16"/>
                  <a:pt x="5" y="16"/>
                  <a:pt x="6" y="16"/>
                </a:cubicBezTo>
                <a:cubicBezTo>
                  <a:pt x="6" y="16"/>
                  <a:pt x="6" y="16"/>
                  <a:pt x="6" y="16"/>
                </a:cubicBezTo>
                <a:cubicBezTo>
                  <a:pt x="6" y="17"/>
                  <a:pt x="7" y="17"/>
                  <a:pt x="7" y="16"/>
                </a:cubicBezTo>
                <a:cubicBezTo>
                  <a:pt x="7" y="15"/>
                  <a:pt x="8" y="16"/>
                  <a:pt x="8" y="16"/>
                </a:cubicBezTo>
                <a:cubicBezTo>
                  <a:pt x="9" y="17"/>
                  <a:pt x="9" y="17"/>
                  <a:pt x="10" y="17"/>
                </a:cubicBezTo>
                <a:cubicBezTo>
                  <a:pt x="11" y="17"/>
                  <a:pt x="11" y="18"/>
                  <a:pt x="12" y="18"/>
                </a:cubicBezTo>
                <a:cubicBezTo>
                  <a:pt x="12" y="19"/>
                  <a:pt x="13" y="20"/>
                  <a:pt x="14" y="20"/>
                </a:cubicBezTo>
                <a:cubicBezTo>
                  <a:pt x="14" y="20"/>
                  <a:pt x="14" y="20"/>
                  <a:pt x="15" y="20"/>
                </a:cubicBezTo>
                <a:cubicBezTo>
                  <a:pt x="15" y="21"/>
                  <a:pt x="16" y="21"/>
                  <a:pt x="16" y="22"/>
                </a:cubicBezTo>
                <a:cubicBezTo>
                  <a:pt x="16" y="22"/>
                  <a:pt x="16" y="23"/>
                  <a:pt x="16" y="23"/>
                </a:cubicBezTo>
                <a:cubicBezTo>
                  <a:pt x="17" y="23"/>
                  <a:pt x="17" y="23"/>
                  <a:pt x="17" y="23"/>
                </a:cubicBezTo>
                <a:cubicBezTo>
                  <a:pt x="17" y="23"/>
                  <a:pt x="17" y="24"/>
                  <a:pt x="17" y="24"/>
                </a:cubicBezTo>
                <a:cubicBezTo>
                  <a:pt x="17" y="25"/>
                  <a:pt x="18" y="25"/>
                  <a:pt x="18" y="25"/>
                </a:cubicBezTo>
                <a:cubicBezTo>
                  <a:pt x="19" y="24"/>
                  <a:pt x="19" y="24"/>
                  <a:pt x="19" y="25"/>
                </a:cubicBezTo>
                <a:cubicBezTo>
                  <a:pt x="20" y="26"/>
                  <a:pt x="21" y="25"/>
                  <a:pt x="21" y="25"/>
                </a:cubicBezTo>
                <a:cubicBezTo>
                  <a:pt x="21" y="25"/>
                  <a:pt x="23" y="23"/>
                  <a:pt x="23" y="23"/>
                </a:cubicBezTo>
                <a:cubicBezTo>
                  <a:pt x="23" y="23"/>
                  <a:pt x="23" y="23"/>
                  <a:pt x="22" y="23"/>
                </a:cubicBezTo>
                <a:cubicBezTo>
                  <a:pt x="22" y="22"/>
                  <a:pt x="22" y="22"/>
                  <a:pt x="22" y="22"/>
                </a:cubicBezTo>
                <a:cubicBezTo>
                  <a:pt x="22" y="21"/>
                  <a:pt x="22" y="21"/>
                  <a:pt x="22" y="22"/>
                </a:cubicBezTo>
                <a:cubicBezTo>
                  <a:pt x="22" y="22"/>
                  <a:pt x="23" y="22"/>
                  <a:pt x="23" y="22"/>
                </a:cubicBezTo>
                <a:cubicBezTo>
                  <a:pt x="24" y="22"/>
                  <a:pt x="24" y="22"/>
                  <a:pt x="24" y="22"/>
                </a:cubicBezTo>
                <a:cubicBezTo>
                  <a:pt x="24" y="22"/>
                  <a:pt x="25" y="22"/>
                  <a:pt x="26" y="22"/>
                </a:cubicBezTo>
                <a:cubicBezTo>
                  <a:pt x="26" y="21"/>
                  <a:pt x="29" y="20"/>
                  <a:pt x="30" y="20"/>
                </a:cubicBezTo>
                <a:cubicBezTo>
                  <a:pt x="31" y="19"/>
                  <a:pt x="31" y="19"/>
                  <a:pt x="31" y="19"/>
                </a:cubicBezTo>
                <a:cubicBezTo>
                  <a:pt x="31" y="19"/>
                  <a:pt x="31" y="18"/>
                  <a:pt x="31" y="18"/>
                </a:cubicBezTo>
                <a:cubicBezTo>
                  <a:pt x="30" y="19"/>
                  <a:pt x="31" y="18"/>
                  <a:pt x="31" y="18"/>
                </a:cubicBezTo>
                <a:cubicBezTo>
                  <a:pt x="31" y="18"/>
                  <a:pt x="31" y="17"/>
                  <a:pt x="31" y="17"/>
                </a:cubicBezTo>
                <a:cubicBezTo>
                  <a:pt x="31" y="16"/>
                  <a:pt x="31" y="16"/>
                  <a:pt x="30" y="16"/>
                </a:cubicBezTo>
                <a:cubicBezTo>
                  <a:pt x="29" y="16"/>
                  <a:pt x="30" y="16"/>
                  <a:pt x="30"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1" name="Freeform 41"/>
          <p:cNvSpPr>
            <a:spLocks/>
          </p:cNvSpPr>
          <p:nvPr/>
        </p:nvSpPr>
        <p:spPr bwMode="auto">
          <a:xfrm>
            <a:off x="921564" y="1822786"/>
            <a:ext cx="11281" cy="5641"/>
          </a:xfrm>
          <a:custGeom>
            <a:avLst/>
            <a:gdLst/>
            <a:ahLst/>
            <a:cxnLst>
              <a:cxn ang="0">
                <a:pos x="0" y="1"/>
              </a:cxn>
              <a:cxn ang="0">
                <a:pos x="2" y="1"/>
              </a:cxn>
              <a:cxn ang="0">
                <a:pos x="0" y="1"/>
              </a:cxn>
            </a:cxnLst>
            <a:rect l="0" t="0" r="r" b="b"/>
            <a:pathLst>
              <a:path w="2" h="1">
                <a:moveTo>
                  <a:pt x="0" y="1"/>
                </a:moveTo>
                <a:cubicBezTo>
                  <a:pt x="0" y="1"/>
                  <a:pt x="2" y="1"/>
                  <a:pt x="2"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2" name="Freeform 42"/>
          <p:cNvSpPr>
            <a:spLocks/>
          </p:cNvSpPr>
          <p:nvPr/>
        </p:nvSpPr>
        <p:spPr bwMode="auto">
          <a:xfrm>
            <a:off x="951647" y="1815265"/>
            <a:ext cx="78969" cy="56406"/>
          </a:xfrm>
          <a:custGeom>
            <a:avLst/>
            <a:gdLst/>
            <a:ahLst/>
            <a:cxnLst>
              <a:cxn ang="0">
                <a:pos x="6" y="0"/>
              </a:cxn>
              <a:cxn ang="0">
                <a:pos x="3" y="0"/>
              </a:cxn>
              <a:cxn ang="0">
                <a:pos x="1" y="1"/>
              </a:cxn>
              <a:cxn ang="0">
                <a:pos x="0" y="3"/>
              </a:cxn>
              <a:cxn ang="0">
                <a:pos x="1" y="3"/>
              </a:cxn>
              <a:cxn ang="0">
                <a:pos x="3" y="4"/>
              </a:cxn>
              <a:cxn ang="0">
                <a:pos x="4" y="5"/>
              </a:cxn>
              <a:cxn ang="0">
                <a:pos x="4" y="5"/>
              </a:cxn>
              <a:cxn ang="0">
                <a:pos x="5" y="6"/>
              </a:cxn>
              <a:cxn ang="0">
                <a:pos x="8" y="8"/>
              </a:cxn>
              <a:cxn ang="0">
                <a:pos x="9" y="8"/>
              </a:cxn>
              <a:cxn ang="0">
                <a:pos x="10" y="8"/>
              </a:cxn>
              <a:cxn ang="0">
                <a:pos x="11" y="6"/>
              </a:cxn>
              <a:cxn ang="0">
                <a:pos x="12" y="4"/>
              </a:cxn>
              <a:cxn ang="0">
                <a:pos x="12" y="3"/>
              </a:cxn>
              <a:cxn ang="0">
                <a:pos x="12" y="2"/>
              </a:cxn>
              <a:cxn ang="0">
                <a:pos x="10" y="1"/>
              </a:cxn>
              <a:cxn ang="0">
                <a:pos x="6" y="0"/>
              </a:cxn>
            </a:cxnLst>
            <a:rect l="0" t="0" r="r" b="b"/>
            <a:pathLst>
              <a:path w="13" h="9">
                <a:moveTo>
                  <a:pt x="6" y="0"/>
                </a:moveTo>
                <a:cubicBezTo>
                  <a:pt x="6" y="1"/>
                  <a:pt x="4" y="0"/>
                  <a:pt x="3" y="0"/>
                </a:cubicBezTo>
                <a:cubicBezTo>
                  <a:pt x="2" y="0"/>
                  <a:pt x="2" y="1"/>
                  <a:pt x="1" y="1"/>
                </a:cubicBezTo>
                <a:cubicBezTo>
                  <a:pt x="1" y="2"/>
                  <a:pt x="0" y="2"/>
                  <a:pt x="0" y="3"/>
                </a:cubicBezTo>
                <a:cubicBezTo>
                  <a:pt x="0" y="3"/>
                  <a:pt x="1" y="3"/>
                  <a:pt x="1" y="3"/>
                </a:cubicBezTo>
                <a:cubicBezTo>
                  <a:pt x="1" y="3"/>
                  <a:pt x="3" y="4"/>
                  <a:pt x="3" y="4"/>
                </a:cubicBezTo>
                <a:cubicBezTo>
                  <a:pt x="3" y="4"/>
                  <a:pt x="4" y="5"/>
                  <a:pt x="4" y="5"/>
                </a:cubicBezTo>
                <a:cubicBezTo>
                  <a:pt x="4" y="5"/>
                  <a:pt x="4" y="5"/>
                  <a:pt x="4" y="5"/>
                </a:cubicBezTo>
                <a:cubicBezTo>
                  <a:pt x="4" y="6"/>
                  <a:pt x="5" y="6"/>
                  <a:pt x="5" y="6"/>
                </a:cubicBezTo>
                <a:cubicBezTo>
                  <a:pt x="5" y="6"/>
                  <a:pt x="8" y="8"/>
                  <a:pt x="8" y="8"/>
                </a:cubicBezTo>
                <a:cubicBezTo>
                  <a:pt x="8" y="9"/>
                  <a:pt x="8" y="8"/>
                  <a:pt x="9" y="8"/>
                </a:cubicBezTo>
                <a:cubicBezTo>
                  <a:pt x="9" y="8"/>
                  <a:pt x="9" y="8"/>
                  <a:pt x="10" y="8"/>
                </a:cubicBezTo>
                <a:cubicBezTo>
                  <a:pt x="10" y="7"/>
                  <a:pt x="10" y="7"/>
                  <a:pt x="11" y="6"/>
                </a:cubicBezTo>
                <a:cubicBezTo>
                  <a:pt x="12" y="5"/>
                  <a:pt x="12" y="4"/>
                  <a:pt x="12" y="4"/>
                </a:cubicBezTo>
                <a:cubicBezTo>
                  <a:pt x="12" y="3"/>
                  <a:pt x="12" y="3"/>
                  <a:pt x="12" y="3"/>
                </a:cubicBezTo>
                <a:cubicBezTo>
                  <a:pt x="13" y="2"/>
                  <a:pt x="12" y="2"/>
                  <a:pt x="12" y="2"/>
                </a:cubicBezTo>
                <a:cubicBezTo>
                  <a:pt x="11" y="1"/>
                  <a:pt x="10" y="1"/>
                  <a:pt x="10" y="1"/>
                </a:cubicBezTo>
                <a:cubicBezTo>
                  <a:pt x="9" y="0"/>
                  <a:pt x="7" y="0"/>
                  <a:pt x="6"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3" name="Freeform 43"/>
          <p:cNvSpPr>
            <a:spLocks/>
          </p:cNvSpPr>
          <p:nvPr/>
        </p:nvSpPr>
        <p:spPr bwMode="auto">
          <a:xfrm>
            <a:off x="1139669" y="1992005"/>
            <a:ext cx="18802" cy="13161"/>
          </a:xfrm>
          <a:custGeom>
            <a:avLst/>
            <a:gdLst/>
            <a:ahLst/>
            <a:cxnLst>
              <a:cxn ang="0">
                <a:pos x="3" y="1"/>
              </a:cxn>
              <a:cxn ang="0">
                <a:pos x="2" y="1"/>
              </a:cxn>
              <a:cxn ang="0">
                <a:pos x="1" y="0"/>
              </a:cxn>
              <a:cxn ang="0">
                <a:pos x="0" y="0"/>
              </a:cxn>
              <a:cxn ang="0">
                <a:pos x="0" y="0"/>
              </a:cxn>
              <a:cxn ang="0">
                <a:pos x="2" y="2"/>
              </a:cxn>
              <a:cxn ang="0">
                <a:pos x="3" y="1"/>
              </a:cxn>
            </a:cxnLst>
            <a:rect l="0" t="0" r="r" b="b"/>
            <a:pathLst>
              <a:path w="3" h="2">
                <a:moveTo>
                  <a:pt x="3" y="1"/>
                </a:moveTo>
                <a:cubicBezTo>
                  <a:pt x="3" y="1"/>
                  <a:pt x="3" y="1"/>
                  <a:pt x="2" y="1"/>
                </a:cubicBezTo>
                <a:cubicBezTo>
                  <a:pt x="2" y="0"/>
                  <a:pt x="2" y="0"/>
                  <a:pt x="1" y="0"/>
                </a:cubicBezTo>
                <a:cubicBezTo>
                  <a:pt x="1" y="0"/>
                  <a:pt x="1" y="0"/>
                  <a:pt x="0" y="0"/>
                </a:cubicBezTo>
                <a:cubicBezTo>
                  <a:pt x="0" y="0"/>
                  <a:pt x="0" y="0"/>
                  <a:pt x="0" y="0"/>
                </a:cubicBezTo>
                <a:cubicBezTo>
                  <a:pt x="0" y="1"/>
                  <a:pt x="2" y="1"/>
                  <a:pt x="2" y="2"/>
                </a:cubicBezTo>
                <a:cubicBezTo>
                  <a:pt x="3" y="2"/>
                  <a:pt x="3"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4" name="Freeform 44"/>
          <p:cNvSpPr>
            <a:spLocks/>
          </p:cNvSpPr>
          <p:nvPr/>
        </p:nvSpPr>
        <p:spPr bwMode="auto">
          <a:xfrm>
            <a:off x="915923" y="2163105"/>
            <a:ext cx="11281" cy="5641"/>
          </a:xfrm>
          <a:custGeom>
            <a:avLst/>
            <a:gdLst/>
            <a:ahLst/>
            <a:cxnLst>
              <a:cxn ang="0">
                <a:pos x="1" y="1"/>
              </a:cxn>
              <a:cxn ang="0">
                <a:pos x="1" y="1"/>
              </a:cxn>
              <a:cxn ang="0">
                <a:pos x="1" y="0"/>
              </a:cxn>
              <a:cxn ang="0">
                <a:pos x="1" y="1"/>
              </a:cxn>
            </a:cxnLst>
            <a:rect l="0" t="0" r="r" b="b"/>
            <a:pathLst>
              <a:path w="2" h="1">
                <a:moveTo>
                  <a:pt x="1" y="1"/>
                </a:moveTo>
                <a:cubicBezTo>
                  <a:pt x="1" y="1"/>
                  <a:pt x="1" y="1"/>
                  <a:pt x="1" y="1"/>
                </a:cubicBezTo>
                <a:cubicBezTo>
                  <a:pt x="2" y="0"/>
                  <a:pt x="2" y="0"/>
                  <a:pt x="1" y="0"/>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5" name="Freeform 45"/>
          <p:cNvSpPr>
            <a:spLocks/>
          </p:cNvSpPr>
          <p:nvPr/>
        </p:nvSpPr>
        <p:spPr bwMode="auto">
          <a:xfrm>
            <a:off x="915923" y="2149943"/>
            <a:ext cx="5641" cy="13161"/>
          </a:xfrm>
          <a:custGeom>
            <a:avLst/>
            <a:gdLst/>
            <a:ahLst/>
            <a:cxnLst>
              <a:cxn ang="0">
                <a:pos x="1" y="0"/>
              </a:cxn>
              <a:cxn ang="0">
                <a:pos x="0" y="1"/>
              </a:cxn>
              <a:cxn ang="0">
                <a:pos x="1" y="2"/>
              </a:cxn>
              <a:cxn ang="0">
                <a:pos x="1" y="1"/>
              </a:cxn>
              <a:cxn ang="0">
                <a:pos x="1" y="0"/>
              </a:cxn>
            </a:cxnLst>
            <a:rect l="0" t="0" r="r" b="b"/>
            <a:pathLst>
              <a:path w="1" h="2">
                <a:moveTo>
                  <a:pt x="1" y="0"/>
                </a:moveTo>
                <a:cubicBezTo>
                  <a:pt x="1" y="0"/>
                  <a:pt x="0" y="0"/>
                  <a:pt x="0" y="1"/>
                </a:cubicBezTo>
                <a:cubicBezTo>
                  <a:pt x="0" y="1"/>
                  <a:pt x="0" y="2"/>
                  <a:pt x="1" y="2"/>
                </a:cubicBezTo>
                <a:cubicBezTo>
                  <a:pt x="1" y="2"/>
                  <a:pt x="1" y="2"/>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6" name="Freeform 46"/>
          <p:cNvSpPr>
            <a:spLocks/>
          </p:cNvSpPr>
          <p:nvPr/>
        </p:nvSpPr>
        <p:spPr bwMode="auto">
          <a:xfrm>
            <a:off x="1006174" y="2101058"/>
            <a:ext cx="24443" cy="13161"/>
          </a:xfrm>
          <a:custGeom>
            <a:avLst/>
            <a:gdLst/>
            <a:ahLst/>
            <a:cxnLst>
              <a:cxn ang="0">
                <a:pos x="3" y="1"/>
              </a:cxn>
              <a:cxn ang="0">
                <a:pos x="1" y="0"/>
              </a:cxn>
              <a:cxn ang="0">
                <a:pos x="1" y="1"/>
              </a:cxn>
              <a:cxn ang="0">
                <a:pos x="4" y="2"/>
              </a:cxn>
              <a:cxn ang="0">
                <a:pos x="3" y="1"/>
              </a:cxn>
            </a:cxnLst>
            <a:rect l="0" t="0" r="r" b="b"/>
            <a:pathLst>
              <a:path w="4" h="2">
                <a:moveTo>
                  <a:pt x="3" y="1"/>
                </a:moveTo>
                <a:cubicBezTo>
                  <a:pt x="2" y="0"/>
                  <a:pt x="2" y="0"/>
                  <a:pt x="1" y="0"/>
                </a:cubicBezTo>
                <a:cubicBezTo>
                  <a:pt x="0" y="0"/>
                  <a:pt x="1" y="1"/>
                  <a:pt x="1" y="1"/>
                </a:cubicBezTo>
                <a:cubicBezTo>
                  <a:pt x="2" y="2"/>
                  <a:pt x="3" y="2"/>
                  <a:pt x="4" y="2"/>
                </a:cubicBezTo>
                <a:cubicBezTo>
                  <a:pt x="4" y="2"/>
                  <a:pt x="4"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7" name="Freeform 47"/>
          <p:cNvSpPr>
            <a:spLocks/>
          </p:cNvSpPr>
          <p:nvPr/>
        </p:nvSpPr>
        <p:spPr bwMode="auto">
          <a:xfrm>
            <a:off x="1092663" y="2089776"/>
            <a:ext cx="16922" cy="11281"/>
          </a:xfrm>
          <a:custGeom>
            <a:avLst/>
            <a:gdLst/>
            <a:ahLst/>
            <a:cxnLst>
              <a:cxn ang="0">
                <a:pos x="1" y="1"/>
              </a:cxn>
              <a:cxn ang="0">
                <a:pos x="0" y="1"/>
              </a:cxn>
              <a:cxn ang="0">
                <a:pos x="0" y="2"/>
              </a:cxn>
              <a:cxn ang="0">
                <a:pos x="2" y="2"/>
              </a:cxn>
              <a:cxn ang="0">
                <a:pos x="2" y="2"/>
              </a:cxn>
              <a:cxn ang="0">
                <a:pos x="3" y="2"/>
              </a:cxn>
              <a:cxn ang="0">
                <a:pos x="3" y="1"/>
              </a:cxn>
              <a:cxn ang="0">
                <a:pos x="2" y="0"/>
              </a:cxn>
              <a:cxn ang="0">
                <a:pos x="1" y="1"/>
              </a:cxn>
            </a:cxnLst>
            <a:rect l="0" t="0" r="r" b="b"/>
            <a:pathLst>
              <a:path w="3" h="2">
                <a:moveTo>
                  <a:pt x="1" y="1"/>
                </a:moveTo>
                <a:cubicBezTo>
                  <a:pt x="1" y="1"/>
                  <a:pt x="1" y="1"/>
                  <a:pt x="0" y="1"/>
                </a:cubicBezTo>
                <a:cubicBezTo>
                  <a:pt x="0" y="1"/>
                  <a:pt x="0" y="2"/>
                  <a:pt x="0" y="2"/>
                </a:cubicBezTo>
                <a:cubicBezTo>
                  <a:pt x="1" y="2"/>
                  <a:pt x="1" y="2"/>
                  <a:pt x="2" y="2"/>
                </a:cubicBezTo>
                <a:cubicBezTo>
                  <a:pt x="2" y="2"/>
                  <a:pt x="2" y="2"/>
                  <a:pt x="2" y="2"/>
                </a:cubicBezTo>
                <a:cubicBezTo>
                  <a:pt x="2" y="2"/>
                  <a:pt x="3" y="2"/>
                  <a:pt x="3" y="2"/>
                </a:cubicBezTo>
                <a:cubicBezTo>
                  <a:pt x="3" y="2"/>
                  <a:pt x="3" y="1"/>
                  <a:pt x="3" y="1"/>
                </a:cubicBezTo>
                <a:cubicBezTo>
                  <a:pt x="3" y="0"/>
                  <a:pt x="3" y="0"/>
                  <a:pt x="2" y="0"/>
                </a:cubicBezTo>
                <a:cubicBezTo>
                  <a:pt x="2" y="0"/>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8" name="Freeform 48"/>
          <p:cNvSpPr>
            <a:spLocks/>
          </p:cNvSpPr>
          <p:nvPr/>
        </p:nvSpPr>
        <p:spPr bwMode="auto">
          <a:xfrm>
            <a:off x="1139669" y="2076615"/>
            <a:ext cx="18802" cy="18802"/>
          </a:xfrm>
          <a:custGeom>
            <a:avLst/>
            <a:gdLst/>
            <a:ahLst/>
            <a:cxnLst>
              <a:cxn ang="0">
                <a:pos x="2" y="3"/>
              </a:cxn>
              <a:cxn ang="0">
                <a:pos x="3" y="1"/>
              </a:cxn>
              <a:cxn ang="0">
                <a:pos x="1" y="0"/>
              </a:cxn>
              <a:cxn ang="0">
                <a:pos x="0" y="2"/>
              </a:cxn>
              <a:cxn ang="0">
                <a:pos x="1" y="3"/>
              </a:cxn>
              <a:cxn ang="0">
                <a:pos x="1" y="3"/>
              </a:cxn>
              <a:cxn ang="0">
                <a:pos x="2" y="3"/>
              </a:cxn>
            </a:cxnLst>
            <a:rect l="0" t="0" r="r" b="b"/>
            <a:pathLst>
              <a:path w="3" h="3">
                <a:moveTo>
                  <a:pt x="2" y="3"/>
                </a:moveTo>
                <a:cubicBezTo>
                  <a:pt x="3" y="2"/>
                  <a:pt x="3" y="2"/>
                  <a:pt x="3" y="1"/>
                </a:cubicBezTo>
                <a:cubicBezTo>
                  <a:pt x="3" y="1"/>
                  <a:pt x="2" y="0"/>
                  <a:pt x="1" y="0"/>
                </a:cubicBezTo>
                <a:cubicBezTo>
                  <a:pt x="1" y="0"/>
                  <a:pt x="0" y="2"/>
                  <a:pt x="0" y="2"/>
                </a:cubicBezTo>
                <a:cubicBezTo>
                  <a:pt x="0" y="3"/>
                  <a:pt x="1" y="3"/>
                  <a:pt x="1" y="3"/>
                </a:cubicBezTo>
                <a:cubicBezTo>
                  <a:pt x="1" y="3"/>
                  <a:pt x="1" y="3"/>
                  <a:pt x="1" y="3"/>
                </a:cubicBezTo>
                <a:cubicBezTo>
                  <a:pt x="1" y="3"/>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9" name="Freeform 49"/>
          <p:cNvSpPr>
            <a:spLocks/>
          </p:cNvSpPr>
          <p:nvPr/>
        </p:nvSpPr>
        <p:spPr bwMode="auto">
          <a:xfrm>
            <a:off x="1152830" y="2070974"/>
            <a:ext cx="11281" cy="18802"/>
          </a:xfrm>
          <a:custGeom>
            <a:avLst/>
            <a:gdLst/>
            <a:ahLst/>
            <a:cxnLst>
              <a:cxn ang="0">
                <a:pos x="1" y="2"/>
              </a:cxn>
              <a:cxn ang="0">
                <a:pos x="1" y="1"/>
              </a:cxn>
              <a:cxn ang="0">
                <a:pos x="1" y="1"/>
              </a:cxn>
              <a:cxn ang="0">
                <a:pos x="1" y="2"/>
              </a:cxn>
            </a:cxnLst>
            <a:rect l="0" t="0" r="r" b="b"/>
            <a:pathLst>
              <a:path w="2" h="3">
                <a:moveTo>
                  <a:pt x="1" y="2"/>
                </a:moveTo>
                <a:cubicBezTo>
                  <a:pt x="2" y="3"/>
                  <a:pt x="2" y="1"/>
                  <a:pt x="1" y="1"/>
                </a:cubicBezTo>
                <a:cubicBezTo>
                  <a:pt x="1" y="0"/>
                  <a:pt x="1" y="1"/>
                  <a:pt x="1"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0" name="Freeform 50"/>
          <p:cNvSpPr>
            <a:spLocks/>
          </p:cNvSpPr>
          <p:nvPr/>
        </p:nvSpPr>
        <p:spPr bwMode="auto">
          <a:xfrm>
            <a:off x="1177273" y="2035250"/>
            <a:ext cx="127855" cy="78969"/>
          </a:xfrm>
          <a:custGeom>
            <a:avLst/>
            <a:gdLst/>
            <a:ahLst/>
            <a:cxnLst>
              <a:cxn ang="0">
                <a:pos x="14" y="4"/>
              </a:cxn>
              <a:cxn ang="0">
                <a:pos x="8" y="0"/>
              </a:cxn>
              <a:cxn ang="0">
                <a:pos x="7" y="0"/>
              </a:cxn>
              <a:cxn ang="0">
                <a:pos x="6" y="2"/>
              </a:cxn>
              <a:cxn ang="0">
                <a:pos x="5" y="2"/>
              </a:cxn>
              <a:cxn ang="0">
                <a:pos x="5" y="3"/>
              </a:cxn>
              <a:cxn ang="0">
                <a:pos x="5" y="4"/>
              </a:cxn>
              <a:cxn ang="0">
                <a:pos x="5" y="5"/>
              </a:cxn>
              <a:cxn ang="0">
                <a:pos x="4" y="6"/>
              </a:cxn>
              <a:cxn ang="0">
                <a:pos x="1" y="6"/>
              </a:cxn>
              <a:cxn ang="0">
                <a:pos x="0" y="7"/>
              </a:cxn>
              <a:cxn ang="0">
                <a:pos x="0" y="8"/>
              </a:cxn>
              <a:cxn ang="0">
                <a:pos x="0" y="8"/>
              </a:cxn>
              <a:cxn ang="0">
                <a:pos x="1" y="9"/>
              </a:cxn>
              <a:cxn ang="0">
                <a:pos x="2" y="9"/>
              </a:cxn>
              <a:cxn ang="0">
                <a:pos x="2" y="9"/>
              </a:cxn>
              <a:cxn ang="0">
                <a:pos x="3" y="8"/>
              </a:cxn>
              <a:cxn ang="0">
                <a:pos x="3" y="9"/>
              </a:cxn>
              <a:cxn ang="0">
                <a:pos x="4" y="9"/>
              </a:cxn>
              <a:cxn ang="0">
                <a:pos x="5" y="10"/>
              </a:cxn>
              <a:cxn ang="0">
                <a:pos x="5" y="9"/>
              </a:cxn>
              <a:cxn ang="0">
                <a:pos x="6" y="10"/>
              </a:cxn>
              <a:cxn ang="0">
                <a:pos x="7" y="10"/>
              </a:cxn>
              <a:cxn ang="0">
                <a:pos x="9" y="11"/>
              </a:cxn>
              <a:cxn ang="0">
                <a:pos x="10" y="12"/>
              </a:cxn>
              <a:cxn ang="0">
                <a:pos x="11" y="12"/>
              </a:cxn>
              <a:cxn ang="0">
                <a:pos x="12" y="11"/>
              </a:cxn>
              <a:cxn ang="0">
                <a:pos x="12" y="12"/>
              </a:cxn>
              <a:cxn ang="0">
                <a:pos x="14" y="12"/>
              </a:cxn>
              <a:cxn ang="0">
                <a:pos x="16" y="12"/>
              </a:cxn>
              <a:cxn ang="0">
                <a:pos x="21" y="9"/>
              </a:cxn>
              <a:cxn ang="0">
                <a:pos x="21" y="9"/>
              </a:cxn>
              <a:cxn ang="0">
                <a:pos x="20" y="9"/>
              </a:cxn>
              <a:cxn ang="0">
                <a:pos x="19" y="9"/>
              </a:cxn>
              <a:cxn ang="0">
                <a:pos x="19" y="9"/>
              </a:cxn>
              <a:cxn ang="0">
                <a:pos x="18" y="8"/>
              </a:cxn>
              <a:cxn ang="0">
                <a:pos x="18" y="8"/>
              </a:cxn>
              <a:cxn ang="0">
                <a:pos x="18" y="7"/>
              </a:cxn>
              <a:cxn ang="0">
                <a:pos x="17" y="6"/>
              </a:cxn>
              <a:cxn ang="0">
                <a:pos x="17" y="7"/>
              </a:cxn>
              <a:cxn ang="0">
                <a:pos x="17" y="7"/>
              </a:cxn>
              <a:cxn ang="0">
                <a:pos x="16" y="6"/>
              </a:cxn>
              <a:cxn ang="0">
                <a:pos x="16" y="5"/>
              </a:cxn>
              <a:cxn ang="0">
                <a:pos x="14" y="4"/>
              </a:cxn>
            </a:cxnLst>
            <a:rect l="0" t="0" r="r" b="b"/>
            <a:pathLst>
              <a:path w="21" h="13">
                <a:moveTo>
                  <a:pt x="14" y="4"/>
                </a:moveTo>
                <a:cubicBezTo>
                  <a:pt x="13" y="4"/>
                  <a:pt x="9" y="0"/>
                  <a:pt x="8" y="0"/>
                </a:cubicBezTo>
                <a:cubicBezTo>
                  <a:pt x="8" y="0"/>
                  <a:pt x="8" y="0"/>
                  <a:pt x="7" y="0"/>
                </a:cubicBezTo>
                <a:cubicBezTo>
                  <a:pt x="7" y="0"/>
                  <a:pt x="6" y="1"/>
                  <a:pt x="6" y="2"/>
                </a:cubicBezTo>
                <a:cubicBezTo>
                  <a:pt x="6" y="2"/>
                  <a:pt x="6" y="2"/>
                  <a:pt x="5" y="2"/>
                </a:cubicBezTo>
                <a:cubicBezTo>
                  <a:pt x="4" y="3"/>
                  <a:pt x="5" y="3"/>
                  <a:pt x="5" y="3"/>
                </a:cubicBezTo>
                <a:cubicBezTo>
                  <a:pt x="4" y="4"/>
                  <a:pt x="4" y="4"/>
                  <a:pt x="5" y="4"/>
                </a:cubicBezTo>
                <a:cubicBezTo>
                  <a:pt x="6" y="5"/>
                  <a:pt x="6" y="5"/>
                  <a:pt x="5" y="5"/>
                </a:cubicBezTo>
                <a:cubicBezTo>
                  <a:pt x="4" y="5"/>
                  <a:pt x="4" y="5"/>
                  <a:pt x="4" y="6"/>
                </a:cubicBezTo>
                <a:cubicBezTo>
                  <a:pt x="4" y="6"/>
                  <a:pt x="2" y="6"/>
                  <a:pt x="1" y="6"/>
                </a:cubicBezTo>
                <a:cubicBezTo>
                  <a:pt x="1" y="6"/>
                  <a:pt x="0" y="7"/>
                  <a:pt x="0" y="7"/>
                </a:cubicBezTo>
                <a:cubicBezTo>
                  <a:pt x="0" y="8"/>
                  <a:pt x="0" y="8"/>
                  <a:pt x="0" y="8"/>
                </a:cubicBezTo>
                <a:cubicBezTo>
                  <a:pt x="0" y="8"/>
                  <a:pt x="0" y="8"/>
                  <a:pt x="0" y="8"/>
                </a:cubicBezTo>
                <a:cubicBezTo>
                  <a:pt x="0" y="8"/>
                  <a:pt x="0" y="8"/>
                  <a:pt x="1" y="9"/>
                </a:cubicBezTo>
                <a:cubicBezTo>
                  <a:pt x="1" y="9"/>
                  <a:pt x="1" y="9"/>
                  <a:pt x="2" y="9"/>
                </a:cubicBezTo>
                <a:cubicBezTo>
                  <a:pt x="2" y="9"/>
                  <a:pt x="2" y="9"/>
                  <a:pt x="2" y="9"/>
                </a:cubicBezTo>
                <a:cubicBezTo>
                  <a:pt x="2" y="8"/>
                  <a:pt x="2" y="8"/>
                  <a:pt x="3" y="8"/>
                </a:cubicBezTo>
                <a:cubicBezTo>
                  <a:pt x="3" y="8"/>
                  <a:pt x="3" y="8"/>
                  <a:pt x="3" y="9"/>
                </a:cubicBezTo>
                <a:cubicBezTo>
                  <a:pt x="3" y="9"/>
                  <a:pt x="4" y="9"/>
                  <a:pt x="4" y="9"/>
                </a:cubicBezTo>
                <a:cubicBezTo>
                  <a:pt x="4" y="10"/>
                  <a:pt x="4" y="9"/>
                  <a:pt x="5" y="10"/>
                </a:cubicBezTo>
                <a:cubicBezTo>
                  <a:pt x="5" y="10"/>
                  <a:pt x="5" y="10"/>
                  <a:pt x="5" y="9"/>
                </a:cubicBezTo>
                <a:cubicBezTo>
                  <a:pt x="6" y="8"/>
                  <a:pt x="6" y="9"/>
                  <a:pt x="6" y="10"/>
                </a:cubicBezTo>
                <a:cubicBezTo>
                  <a:pt x="6" y="10"/>
                  <a:pt x="7" y="10"/>
                  <a:pt x="7" y="10"/>
                </a:cubicBezTo>
                <a:cubicBezTo>
                  <a:pt x="8" y="10"/>
                  <a:pt x="8" y="10"/>
                  <a:pt x="9" y="11"/>
                </a:cubicBezTo>
                <a:cubicBezTo>
                  <a:pt x="9" y="11"/>
                  <a:pt x="10" y="12"/>
                  <a:pt x="10" y="12"/>
                </a:cubicBezTo>
                <a:cubicBezTo>
                  <a:pt x="11" y="12"/>
                  <a:pt x="11" y="12"/>
                  <a:pt x="11" y="12"/>
                </a:cubicBezTo>
                <a:cubicBezTo>
                  <a:pt x="12" y="12"/>
                  <a:pt x="12" y="12"/>
                  <a:pt x="12" y="11"/>
                </a:cubicBezTo>
                <a:cubicBezTo>
                  <a:pt x="12" y="11"/>
                  <a:pt x="12" y="11"/>
                  <a:pt x="12" y="12"/>
                </a:cubicBezTo>
                <a:cubicBezTo>
                  <a:pt x="13" y="12"/>
                  <a:pt x="13" y="12"/>
                  <a:pt x="14" y="12"/>
                </a:cubicBezTo>
                <a:cubicBezTo>
                  <a:pt x="16" y="13"/>
                  <a:pt x="16" y="12"/>
                  <a:pt x="16" y="12"/>
                </a:cubicBezTo>
                <a:cubicBezTo>
                  <a:pt x="17" y="11"/>
                  <a:pt x="20" y="10"/>
                  <a:pt x="21" y="9"/>
                </a:cubicBezTo>
                <a:cubicBezTo>
                  <a:pt x="21" y="9"/>
                  <a:pt x="21" y="9"/>
                  <a:pt x="21" y="9"/>
                </a:cubicBezTo>
                <a:cubicBezTo>
                  <a:pt x="21" y="9"/>
                  <a:pt x="20" y="9"/>
                  <a:pt x="20" y="9"/>
                </a:cubicBezTo>
                <a:cubicBezTo>
                  <a:pt x="20" y="9"/>
                  <a:pt x="19" y="9"/>
                  <a:pt x="19" y="9"/>
                </a:cubicBezTo>
                <a:cubicBezTo>
                  <a:pt x="19" y="9"/>
                  <a:pt x="19" y="9"/>
                  <a:pt x="19" y="9"/>
                </a:cubicBezTo>
                <a:cubicBezTo>
                  <a:pt x="18" y="9"/>
                  <a:pt x="18" y="9"/>
                  <a:pt x="18" y="8"/>
                </a:cubicBezTo>
                <a:cubicBezTo>
                  <a:pt x="18" y="8"/>
                  <a:pt x="18" y="8"/>
                  <a:pt x="18" y="8"/>
                </a:cubicBezTo>
                <a:cubicBezTo>
                  <a:pt x="18" y="7"/>
                  <a:pt x="18" y="7"/>
                  <a:pt x="18" y="7"/>
                </a:cubicBezTo>
                <a:cubicBezTo>
                  <a:pt x="18" y="6"/>
                  <a:pt x="17" y="6"/>
                  <a:pt x="17" y="6"/>
                </a:cubicBezTo>
                <a:cubicBezTo>
                  <a:pt x="17" y="5"/>
                  <a:pt x="17" y="6"/>
                  <a:pt x="17" y="7"/>
                </a:cubicBezTo>
                <a:cubicBezTo>
                  <a:pt x="17" y="7"/>
                  <a:pt x="17" y="7"/>
                  <a:pt x="17" y="7"/>
                </a:cubicBezTo>
                <a:cubicBezTo>
                  <a:pt x="17" y="7"/>
                  <a:pt x="16" y="7"/>
                  <a:pt x="16" y="6"/>
                </a:cubicBezTo>
                <a:cubicBezTo>
                  <a:pt x="16" y="6"/>
                  <a:pt x="16" y="6"/>
                  <a:pt x="16" y="5"/>
                </a:cubicBezTo>
                <a:cubicBezTo>
                  <a:pt x="16" y="5"/>
                  <a:pt x="15" y="4"/>
                  <a:pt x="14"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1" name="Freeform 51"/>
          <p:cNvSpPr>
            <a:spLocks/>
          </p:cNvSpPr>
          <p:nvPr/>
        </p:nvSpPr>
        <p:spPr bwMode="auto">
          <a:xfrm>
            <a:off x="1280685" y="2046532"/>
            <a:ext cx="24443" cy="24443"/>
          </a:xfrm>
          <a:custGeom>
            <a:avLst/>
            <a:gdLst/>
            <a:ahLst/>
            <a:cxnLst>
              <a:cxn ang="0">
                <a:pos x="4" y="2"/>
              </a:cxn>
              <a:cxn ang="0">
                <a:pos x="3" y="0"/>
              </a:cxn>
              <a:cxn ang="0">
                <a:pos x="1" y="0"/>
              </a:cxn>
              <a:cxn ang="0">
                <a:pos x="0" y="2"/>
              </a:cxn>
              <a:cxn ang="0">
                <a:pos x="1" y="2"/>
              </a:cxn>
              <a:cxn ang="0">
                <a:pos x="1" y="1"/>
              </a:cxn>
              <a:cxn ang="0">
                <a:pos x="2" y="1"/>
              </a:cxn>
              <a:cxn ang="0">
                <a:pos x="2" y="2"/>
              </a:cxn>
              <a:cxn ang="0">
                <a:pos x="2" y="3"/>
              </a:cxn>
              <a:cxn ang="0">
                <a:pos x="4" y="2"/>
              </a:cxn>
            </a:cxnLst>
            <a:rect l="0" t="0" r="r" b="b"/>
            <a:pathLst>
              <a:path w="4" h="4">
                <a:moveTo>
                  <a:pt x="4" y="2"/>
                </a:moveTo>
                <a:cubicBezTo>
                  <a:pt x="4" y="1"/>
                  <a:pt x="3" y="1"/>
                  <a:pt x="3" y="0"/>
                </a:cubicBezTo>
                <a:cubicBezTo>
                  <a:pt x="2" y="0"/>
                  <a:pt x="2" y="0"/>
                  <a:pt x="1" y="0"/>
                </a:cubicBezTo>
                <a:cubicBezTo>
                  <a:pt x="1" y="1"/>
                  <a:pt x="1" y="1"/>
                  <a:pt x="0" y="2"/>
                </a:cubicBezTo>
                <a:cubicBezTo>
                  <a:pt x="0" y="3"/>
                  <a:pt x="1" y="2"/>
                  <a:pt x="1" y="2"/>
                </a:cubicBezTo>
                <a:cubicBezTo>
                  <a:pt x="1" y="2"/>
                  <a:pt x="1" y="2"/>
                  <a:pt x="1" y="1"/>
                </a:cubicBezTo>
                <a:cubicBezTo>
                  <a:pt x="1" y="1"/>
                  <a:pt x="2" y="1"/>
                  <a:pt x="2" y="1"/>
                </a:cubicBezTo>
                <a:cubicBezTo>
                  <a:pt x="2" y="1"/>
                  <a:pt x="2" y="1"/>
                  <a:pt x="2" y="2"/>
                </a:cubicBezTo>
                <a:cubicBezTo>
                  <a:pt x="2" y="2"/>
                  <a:pt x="2" y="2"/>
                  <a:pt x="2" y="3"/>
                </a:cubicBezTo>
                <a:cubicBezTo>
                  <a:pt x="2" y="4"/>
                  <a:pt x="3" y="3"/>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2" name="Freeform 52"/>
          <p:cNvSpPr>
            <a:spLocks/>
          </p:cNvSpPr>
          <p:nvPr/>
        </p:nvSpPr>
        <p:spPr bwMode="auto">
          <a:xfrm>
            <a:off x="1250601" y="1852870"/>
            <a:ext cx="16922" cy="11281"/>
          </a:xfrm>
          <a:custGeom>
            <a:avLst/>
            <a:gdLst/>
            <a:ahLst/>
            <a:cxnLst>
              <a:cxn ang="0">
                <a:pos x="0" y="1"/>
              </a:cxn>
              <a:cxn ang="0">
                <a:pos x="0" y="2"/>
              </a:cxn>
              <a:cxn ang="0">
                <a:pos x="2" y="2"/>
              </a:cxn>
              <a:cxn ang="0">
                <a:pos x="2" y="1"/>
              </a:cxn>
              <a:cxn ang="0">
                <a:pos x="1" y="0"/>
              </a:cxn>
              <a:cxn ang="0">
                <a:pos x="0" y="1"/>
              </a:cxn>
            </a:cxnLst>
            <a:rect l="0" t="0" r="r" b="b"/>
            <a:pathLst>
              <a:path w="3" h="2">
                <a:moveTo>
                  <a:pt x="0" y="1"/>
                </a:moveTo>
                <a:cubicBezTo>
                  <a:pt x="0" y="2"/>
                  <a:pt x="0" y="2"/>
                  <a:pt x="0" y="2"/>
                </a:cubicBezTo>
                <a:cubicBezTo>
                  <a:pt x="1" y="2"/>
                  <a:pt x="2" y="2"/>
                  <a:pt x="2" y="2"/>
                </a:cubicBezTo>
                <a:cubicBezTo>
                  <a:pt x="2" y="2"/>
                  <a:pt x="3" y="1"/>
                  <a:pt x="2" y="1"/>
                </a:cubicBezTo>
                <a:cubicBezTo>
                  <a:pt x="2" y="0"/>
                  <a:pt x="2" y="0"/>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3" name="Freeform 53"/>
          <p:cNvSpPr>
            <a:spLocks/>
          </p:cNvSpPr>
          <p:nvPr/>
        </p:nvSpPr>
        <p:spPr bwMode="auto">
          <a:xfrm>
            <a:off x="1177273" y="1798343"/>
            <a:ext cx="60167" cy="16922"/>
          </a:xfrm>
          <a:custGeom>
            <a:avLst/>
            <a:gdLst/>
            <a:ahLst/>
            <a:cxnLst>
              <a:cxn ang="0">
                <a:pos x="2" y="3"/>
              </a:cxn>
              <a:cxn ang="0">
                <a:pos x="3" y="3"/>
              </a:cxn>
              <a:cxn ang="0">
                <a:pos x="4" y="2"/>
              </a:cxn>
              <a:cxn ang="0">
                <a:pos x="5" y="2"/>
              </a:cxn>
              <a:cxn ang="0">
                <a:pos x="7" y="2"/>
              </a:cxn>
              <a:cxn ang="0">
                <a:pos x="9" y="0"/>
              </a:cxn>
              <a:cxn ang="0">
                <a:pos x="9" y="0"/>
              </a:cxn>
              <a:cxn ang="0">
                <a:pos x="1" y="2"/>
              </a:cxn>
              <a:cxn ang="0">
                <a:pos x="1" y="2"/>
              </a:cxn>
              <a:cxn ang="0">
                <a:pos x="2" y="3"/>
              </a:cxn>
            </a:cxnLst>
            <a:rect l="0" t="0" r="r" b="b"/>
            <a:pathLst>
              <a:path w="10" h="3">
                <a:moveTo>
                  <a:pt x="2" y="3"/>
                </a:moveTo>
                <a:cubicBezTo>
                  <a:pt x="3" y="3"/>
                  <a:pt x="3" y="3"/>
                  <a:pt x="3" y="3"/>
                </a:cubicBezTo>
                <a:cubicBezTo>
                  <a:pt x="4" y="3"/>
                  <a:pt x="4" y="3"/>
                  <a:pt x="4" y="2"/>
                </a:cubicBezTo>
                <a:cubicBezTo>
                  <a:pt x="4" y="2"/>
                  <a:pt x="4" y="2"/>
                  <a:pt x="5" y="2"/>
                </a:cubicBezTo>
                <a:cubicBezTo>
                  <a:pt x="5" y="3"/>
                  <a:pt x="7" y="2"/>
                  <a:pt x="7" y="2"/>
                </a:cubicBezTo>
                <a:cubicBezTo>
                  <a:pt x="7" y="2"/>
                  <a:pt x="9" y="1"/>
                  <a:pt x="9" y="0"/>
                </a:cubicBezTo>
                <a:cubicBezTo>
                  <a:pt x="10" y="0"/>
                  <a:pt x="9" y="0"/>
                  <a:pt x="9" y="0"/>
                </a:cubicBezTo>
                <a:cubicBezTo>
                  <a:pt x="9" y="0"/>
                  <a:pt x="1" y="2"/>
                  <a:pt x="1" y="2"/>
                </a:cubicBezTo>
                <a:cubicBezTo>
                  <a:pt x="0" y="2"/>
                  <a:pt x="1" y="2"/>
                  <a:pt x="1" y="2"/>
                </a:cubicBezTo>
                <a:cubicBezTo>
                  <a:pt x="1" y="2"/>
                  <a:pt x="2" y="2"/>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4" name="Freeform 54"/>
          <p:cNvSpPr>
            <a:spLocks/>
          </p:cNvSpPr>
          <p:nvPr/>
        </p:nvSpPr>
        <p:spPr bwMode="auto">
          <a:xfrm>
            <a:off x="1291966" y="1798343"/>
            <a:ext cx="163579" cy="120334"/>
          </a:xfrm>
          <a:custGeom>
            <a:avLst/>
            <a:gdLst/>
            <a:ahLst/>
            <a:cxnLst>
              <a:cxn ang="0">
                <a:pos x="27" y="2"/>
              </a:cxn>
              <a:cxn ang="0">
                <a:pos x="24" y="1"/>
              </a:cxn>
              <a:cxn ang="0">
                <a:pos x="18" y="1"/>
              </a:cxn>
              <a:cxn ang="0">
                <a:pos x="14" y="0"/>
              </a:cxn>
              <a:cxn ang="0">
                <a:pos x="4" y="0"/>
              </a:cxn>
              <a:cxn ang="0">
                <a:pos x="3" y="2"/>
              </a:cxn>
              <a:cxn ang="0">
                <a:pos x="5" y="4"/>
              </a:cxn>
              <a:cxn ang="0">
                <a:pos x="0" y="4"/>
              </a:cxn>
              <a:cxn ang="0">
                <a:pos x="0" y="6"/>
              </a:cxn>
              <a:cxn ang="0">
                <a:pos x="0" y="8"/>
              </a:cxn>
              <a:cxn ang="0">
                <a:pos x="0" y="11"/>
              </a:cxn>
              <a:cxn ang="0">
                <a:pos x="0" y="12"/>
              </a:cxn>
              <a:cxn ang="0">
                <a:pos x="1" y="13"/>
              </a:cxn>
              <a:cxn ang="0">
                <a:pos x="2" y="15"/>
              </a:cxn>
              <a:cxn ang="0">
                <a:pos x="2" y="16"/>
              </a:cxn>
              <a:cxn ang="0">
                <a:pos x="4" y="18"/>
              </a:cxn>
              <a:cxn ang="0">
                <a:pos x="3" y="20"/>
              </a:cxn>
              <a:cxn ang="0">
                <a:pos x="6" y="20"/>
              </a:cxn>
              <a:cxn ang="0">
                <a:pos x="8" y="20"/>
              </a:cxn>
              <a:cxn ang="0">
                <a:pos x="8" y="19"/>
              </a:cxn>
              <a:cxn ang="0">
                <a:pos x="9" y="18"/>
              </a:cxn>
              <a:cxn ang="0">
                <a:pos x="10" y="16"/>
              </a:cxn>
              <a:cxn ang="0">
                <a:pos x="11" y="15"/>
              </a:cxn>
              <a:cxn ang="0">
                <a:pos x="9" y="13"/>
              </a:cxn>
              <a:cxn ang="0">
                <a:pos x="7" y="13"/>
              </a:cxn>
              <a:cxn ang="0">
                <a:pos x="10" y="12"/>
              </a:cxn>
              <a:cxn ang="0">
                <a:pos x="13" y="13"/>
              </a:cxn>
              <a:cxn ang="0">
                <a:pos x="19" y="12"/>
              </a:cxn>
              <a:cxn ang="0">
                <a:pos x="21" y="8"/>
              </a:cxn>
              <a:cxn ang="0">
                <a:pos x="22" y="8"/>
              </a:cxn>
              <a:cxn ang="0">
                <a:pos x="23" y="6"/>
              </a:cxn>
              <a:cxn ang="0">
                <a:pos x="25" y="4"/>
              </a:cxn>
            </a:cxnLst>
            <a:rect l="0" t="0" r="r" b="b"/>
            <a:pathLst>
              <a:path w="27" h="20">
                <a:moveTo>
                  <a:pt x="25" y="4"/>
                </a:moveTo>
                <a:cubicBezTo>
                  <a:pt x="26" y="4"/>
                  <a:pt x="27" y="3"/>
                  <a:pt x="27" y="2"/>
                </a:cubicBezTo>
                <a:cubicBezTo>
                  <a:pt x="27" y="2"/>
                  <a:pt x="27" y="2"/>
                  <a:pt x="26" y="2"/>
                </a:cubicBezTo>
                <a:cubicBezTo>
                  <a:pt x="26" y="2"/>
                  <a:pt x="25" y="1"/>
                  <a:pt x="24" y="1"/>
                </a:cubicBezTo>
                <a:cubicBezTo>
                  <a:pt x="24" y="1"/>
                  <a:pt x="22" y="1"/>
                  <a:pt x="21" y="1"/>
                </a:cubicBezTo>
                <a:cubicBezTo>
                  <a:pt x="20" y="1"/>
                  <a:pt x="19" y="1"/>
                  <a:pt x="18" y="1"/>
                </a:cubicBezTo>
                <a:cubicBezTo>
                  <a:pt x="17" y="1"/>
                  <a:pt x="17" y="1"/>
                  <a:pt x="17" y="1"/>
                </a:cubicBezTo>
                <a:cubicBezTo>
                  <a:pt x="16" y="0"/>
                  <a:pt x="14" y="0"/>
                  <a:pt x="14" y="0"/>
                </a:cubicBezTo>
                <a:cubicBezTo>
                  <a:pt x="13" y="0"/>
                  <a:pt x="7" y="0"/>
                  <a:pt x="6" y="0"/>
                </a:cubicBezTo>
                <a:cubicBezTo>
                  <a:pt x="6" y="0"/>
                  <a:pt x="4" y="0"/>
                  <a:pt x="4" y="0"/>
                </a:cubicBezTo>
                <a:cubicBezTo>
                  <a:pt x="3" y="0"/>
                  <a:pt x="2" y="1"/>
                  <a:pt x="2" y="2"/>
                </a:cubicBezTo>
                <a:cubicBezTo>
                  <a:pt x="2" y="2"/>
                  <a:pt x="3" y="2"/>
                  <a:pt x="3" y="2"/>
                </a:cubicBezTo>
                <a:cubicBezTo>
                  <a:pt x="3" y="2"/>
                  <a:pt x="3" y="2"/>
                  <a:pt x="3" y="3"/>
                </a:cubicBezTo>
                <a:cubicBezTo>
                  <a:pt x="2" y="3"/>
                  <a:pt x="4" y="3"/>
                  <a:pt x="5" y="4"/>
                </a:cubicBezTo>
                <a:cubicBezTo>
                  <a:pt x="6" y="5"/>
                  <a:pt x="4" y="4"/>
                  <a:pt x="4" y="4"/>
                </a:cubicBezTo>
                <a:cubicBezTo>
                  <a:pt x="3" y="4"/>
                  <a:pt x="1" y="4"/>
                  <a:pt x="0" y="4"/>
                </a:cubicBezTo>
                <a:cubicBezTo>
                  <a:pt x="0" y="4"/>
                  <a:pt x="0" y="4"/>
                  <a:pt x="0" y="5"/>
                </a:cubicBezTo>
                <a:cubicBezTo>
                  <a:pt x="0" y="5"/>
                  <a:pt x="0" y="5"/>
                  <a:pt x="0" y="6"/>
                </a:cubicBezTo>
                <a:cubicBezTo>
                  <a:pt x="0" y="6"/>
                  <a:pt x="0" y="7"/>
                  <a:pt x="0" y="7"/>
                </a:cubicBezTo>
                <a:cubicBezTo>
                  <a:pt x="0" y="7"/>
                  <a:pt x="0" y="7"/>
                  <a:pt x="0" y="8"/>
                </a:cubicBezTo>
                <a:cubicBezTo>
                  <a:pt x="1" y="8"/>
                  <a:pt x="0" y="9"/>
                  <a:pt x="0" y="10"/>
                </a:cubicBezTo>
                <a:cubicBezTo>
                  <a:pt x="0" y="10"/>
                  <a:pt x="0" y="10"/>
                  <a:pt x="0" y="11"/>
                </a:cubicBezTo>
                <a:cubicBezTo>
                  <a:pt x="0" y="11"/>
                  <a:pt x="0" y="11"/>
                  <a:pt x="0" y="11"/>
                </a:cubicBezTo>
                <a:cubicBezTo>
                  <a:pt x="0" y="12"/>
                  <a:pt x="0" y="12"/>
                  <a:pt x="0" y="12"/>
                </a:cubicBezTo>
                <a:cubicBezTo>
                  <a:pt x="0" y="12"/>
                  <a:pt x="0" y="12"/>
                  <a:pt x="0" y="13"/>
                </a:cubicBezTo>
                <a:cubicBezTo>
                  <a:pt x="0" y="13"/>
                  <a:pt x="0" y="13"/>
                  <a:pt x="1" y="13"/>
                </a:cubicBezTo>
                <a:cubicBezTo>
                  <a:pt x="1" y="13"/>
                  <a:pt x="1" y="14"/>
                  <a:pt x="2" y="14"/>
                </a:cubicBezTo>
                <a:cubicBezTo>
                  <a:pt x="2" y="14"/>
                  <a:pt x="2" y="15"/>
                  <a:pt x="2" y="15"/>
                </a:cubicBezTo>
                <a:cubicBezTo>
                  <a:pt x="2" y="15"/>
                  <a:pt x="2" y="15"/>
                  <a:pt x="2" y="15"/>
                </a:cubicBezTo>
                <a:cubicBezTo>
                  <a:pt x="2" y="16"/>
                  <a:pt x="2" y="16"/>
                  <a:pt x="2" y="16"/>
                </a:cubicBezTo>
                <a:cubicBezTo>
                  <a:pt x="3" y="16"/>
                  <a:pt x="2" y="17"/>
                  <a:pt x="2" y="18"/>
                </a:cubicBezTo>
                <a:cubicBezTo>
                  <a:pt x="2" y="19"/>
                  <a:pt x="3" y="19"/>
                  <a:pt x="4" y="18"/>
                </a:cubicBezTo>
                <a:cubicBezTo>
                  <a:pt x="5" y="18"/>
                  <a:pt x="4" y="19"/>
                  <a:pt x="4" y="19"/>
                </a:cubicBezTo>
                <a:cubicBezTo>
                  <a:pt x="4" y="19"/>
                  <a:pt x="4" y="19"/>
                  <a:pt x="3" y="20"/>
                </a:cubicBezTo>
                <a:cubicBezTo>
                  <a:pt x="2" y="20"/>
                  <a:pt x="3" y="20"/>
                  <a:pt x="4" y="20"/>
                </a:cubicBezTo>
                <a:cubicBezTo>
                  <a:pt x="4" y="20"/>
                  <a:pt x="6" y="20"/>
                  <a:pt x="6" y="20"/>
                </a:cubicBezTo>
                <a:cubicBezTo>
                  <a:pt x="7" y="20"/>
                  <a:pt x="7" y="20"/>
                  <a:pt x="8" y="20"/>
                </a:cubicBezTo>
                <a:cubicBezTo>
                  <a:pt x="8" y="20"/>
                  <a:pt x="8" y="20"/>
                  <a:pt x="8" y="20"/>
                </a:cubicBezTo>
                <a:cubicBezTo>
                  <a:pt x="8" y="19"/>
                  <a:pt x="8" y="19"/>
                  <a:pt x="8" y="19"/>
                </a:cubicBezTo>
                <a:cubicBezTo>
                  <a:pt x="7" y="20"/>
                  <a:pt x="8" y="19"/>
                  <a:pt x="8" y="19"/>
                </a:cubicBezTo>
                <a:cubicBezTo>
                  <a:pt x="8" y="19"/>
                  <a:pt x="8" y="19"/>
                  <a:pt x="8" y="19"/>
                </a:cubicBezTo>
                <a:cubicBezTo>
                  <a:pt x="8" y="18"/>
                  <a:pt x="9" y="18"/>
                  <a:pt x="9" y="18"/>
                </a:cubicBezTo>
                <a:cubicBezTo>
                  <a:pt x="9" y="17"/>
                  <a:pt x="9" y="17"/>
                  <a:pt x="10" y="17"/>
                </a:cubicBezTo>
                <a:cubicBezTo>
                  <a:pt x="10" y="17"/>
                  <a:pt x="10" y="17"/>
                  <a:pt x="10" y="16"/>
                </a:cubicBezTo>
                <a:cubicBezTo>
                  <a:pt x="10" y="16"/>
                  <a:pt x="10" y="16"/>
                  <a:pt x="11" y="16"/>
                </a:cubicBezTo>
                <a:cubicBezTo>
                  <a:pt x="11" y="16"/>
                  <a:pt x="11" y="15"/>
                  <a:pt x="11" y="15"/>
                </a:cubicBezTo>
                <a:cubicBezTo>
                  <a:pt x="11" y="15"/>
                  <a:pt x="10" y="14"/>
                  <a:pt x="10" y="14"/>
                </a:cubicBezTo>
                <a:cubicBezTo>
                  <a:pt x="10" y="14"/>
                  <a:pt x="9" y="14"/>
                  <a:pt x="9" y="13"/>
                </a:cubicBezTo>
                <a:cubicBezTo>
                  <a:pt x="9" y="13"/>
                  <a:pt x="9" y="13"/>
                  <a:pt x="8" y="13"/>
                </a:cubicBezTo>
                <a:cubicBezTo>
                  <a:pt x="8" y="13"/>
                  <a:pt x="7" y="13"/>
                  <a:pt x="7" y="13"/>
                </a:cubicBezTo>
                <a:cubicBezTo>
                  <a:pt x="6" y="13"/>
                  <a:pt x="7" y="13"/>
                  <a:pt x="7" y="13"/>
                </a:cubicBezTo>
                <a:cubicBezTo>
                  <a:pt x="7" y="13"/>
                  <a:pt x="9" y="12"/>
                  <a:pt x="10" y="12"/>
                </a:cubicBezTo>
                <a:cubicBezTo>
                  <a:pt x="10" y="12"/>
                  <a:pt x="10" y="12"/>
                  <a:pt x="11" y="12"/>
                </a:cubicBezTo>
                <a:cubicBezTo>
                  <a:pt x="11" y="12"/>
                  <a:pt x="12" y="13"/>
                  <a:pt x="13" y="13"/>
                </a:cubicBezTo>
                <a:cubicBezTo>
                  <a:pt x="13" y="13"/>
                  <a:pt x="15" y="13"/>
                  <a:pt x="16" y="13"/>
                </a:cubicBezTo>
                <a:cubicBezTo>
                  <a:pt x="17" y="13"/>
                  <a:pt x="18" y="12"/>
                  <a:pt x="19" y="12"/>
                </a:cubicBezTo>
                <a:cubicBezTo>
                  <a:pt x="19" y="12"/>
                  <a:pt x="21" y="10"/>
                  <a:pt x="21" y="10"/>
                </a:cubicBezTo>
                <a:cubicBezTo>
                  <a:pt x="21" y="10"/>
                  <a:pt x="22" y="9"/>
                  <a:pt x="21" y="8"/>
                </a:cubicBezTo>
                <a:cubicBezTo>
                  <a:pt x="20" y="8"/>
                  <a:pt x="21" y="8"/>
                  <a:pt x="21" y="8"/>
                </a:cubicBezTo>
                <a:cubicBezTo>
                  <a:pt x="22" y="8"/>
                  <a:pt x="22" y="8"/>
                  <a:pt x="22" y="8"/>
                </a:cubicBezTo>
                <a:cubicBezTo>
                  <a:pt x="22" y="7"/>
                  <a:pt x="23" y="6"/>
                  <a:pt x="23" y="6"/>
                </a:cubicBezTo>
                <a:cubicBezTo>
                  <a:pt x="23" y="6"/>
                  <a:pt x="24" y="6"/>
                  <a:pt x="23" y="6"/>
                </a:cubicBezTo>
                <a:cubicBezTo>
                  <a:pt x="23" y="5"/>
                  <a:pt x="24" y="5"/>
                  <a:pt x="24" y="5"/>
                </a:cubicBezTo>
                <a:cubicBezTo>
                  <a:pt x="25" y="5"/>
                  <a:pt x="25" y="4"/>
                  <a:pt x="25"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5" name="Freeform 55"/>
          <p:cNvSpPr>
            <a:spLocks/>
          </p:cNvSpPr>
          <p:nvPr/>
        </p:nvSpPr>
        <p:spPr bwMode="auto">
          <a:xfrm>
            <a:off x="1013694" y="1719374"/>
            <a:ext cx="41365" cy="30083"/>
          </a:xfrm>
          <a:custGeom>
            <a:avLst/>
            <a:gdLst/>
            <a:ahLst/>
            <a:cxnLst>
              <a:cxn ang="0">
                <a:pos x="1" y="2"/>
              </a:cxn>
              <a:cxn ang="0">
                <a:pos x="1" y="3"/>
              </a:cxn>
              <a:cxn ang="0">
                <a:pos x="6" y="3"/>
              </a:cxn>
              <a:cxn ang="0">
                <a:pos x="6" y="2"/>
              </a:cxn>
              <a:cxn ang="0">
                <a:pos x="6" y="1"/>
              </a:cxn>
              <a:cxn ang="0">
                <a:pos x="5" y="0"/>
              </a:cxn>
              <a:cxn ang="0">
                <a:pos x="3" y="0"/>
              </a:cxn>
              <a:cxn ang="0">
                <a:pos x="1" y="2"/>
              </a:cxn>
            </a:cxnLst>
            <a:rect l="0" t="0" r="r" b="b"/>
            <a:pathLst>
              <a:path w="7" h="5">
                <a:moveTo>
                  <a:pt x="1" y="2"/>
                </a:moveTo>
                <a:cubicBezTo>
                  <a:pt x="0" y="3"/>
                  <a:pt x="1" y="3"/>
                  <a:pt x="1" y="3"/>
                </a:cubicBezTo>
                <a:cubicBezTo>
                  <a:pt x="4" y="5"/>
                  <a:pt x="6" y="3"/>
                  <a:pt x="6" y="3"/>
                </a:cubicBezTo>
                <a:cubicBezTo>
                  <a:pt x="7" y="2"/>
                  <a:pt x="7" y="2"/>
                  <a:pt x="6" y="2"/>
                </a:cubicBezTo>
                <a:cubicBezTo>
                  <a:pt x="6" y="2"/>
                  <a:pt x="6" y="2"/>
                  <a:pt x="6" y="1"/>
                </a:cubicBezTo>
                <a:cubicBezTo>
                  <a:pt x="6" y="0"/>
                  <a:pt x="5" y="0"/>
                  <a:pt x="5" y="0"/>
                </a:cubicBezTo>
                <a:cubicBezTo>
                  <a:pt x="4" y="0"/>
                  <a:pt x="3" y="0"/>
                  <a:pt x="3" y="0"/>
                </a:cubicBezTo>
                <a:cubicBezTo>
                  <a:pt x="1"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6" name="Freeform 56"/>
          <p:cNvSpPr>
            <a:spLocks/>
          </p:cNvSpPr>
          <p:nvPr/>
        </p:nvSpPr>
        <p:spPr bwMode="auto">
          <a:xfrm>
            <a:off x="1019335" y="1640405"/>
            <a:ext cx="54526" cy="24443"/>
          </a:xfrm>
          <a:custGeom>
            <a:avLst/>
            <a:gdLst/>
            <a:ahLst/>
            <a:cxnLst>
              <a:cxn ang="0">
                <a:pos x="8" y="2"/>
              </a:cxn>
              <a:cxn ang="0">
                <a:pos x="4" y="1"/>
              </a:cxn>
              <a:cxn ang="0">
                <a:pos x="3" y="0"/>
              </a:cxn>
              <a:cxn ang="0">
                <a:pos x="1" y="1"/>
              </a:cxn>
              <a:cxn ang="0">
                <a:pos x="1" y="1"/>
              </a:cxn>
              <a:cxn ang="0">
                <a:pos x="2" y="2"/>
              </a:cxn>
              <a:cxn ang="0">
                <a:pos x="2" y="3"/>
              </a:cxn>
              <a:cxn ang="0">
                <a:pos x="2" y="3"/>
              </a:cxn>
              <a:cxn ang="0">
                <a:pos x="2" y="4"/>
              </a:cxn>
              <a:cxn ang="0">
                <a:pos x="3" y="4"/>
              </a:cxn>
              <a:cxn ang="0">
                <a:pos x="5" y="4"/>
              </a:cxn>
              <a:cxn ang="0">
                <a:pos x="9" y="3"/>
              </a:cxn>
              <a:cxn ang="0">
                <a:pos x="8" y="2"/>
              </a:cxn>
            </a:cxnLst>
            <a:rect l="0" t="0" r="r" b="b"/>
            <a:pathLst>
              <a:path w="9" h="4">
                <a:moveTo>
                  <a:pt x="8" y="2"/>
                </a:moveTo>
                <a:cubicBezTo>
                  <a:pt x="8" y="2"/>
                  <a:pt x="5" y="1"/>
                  <a:pt x="4" y="1"/>
                </a:cubicBezTo>
                <a:cubicBezTo>
                  <a:pt x="3" y="0"/>
                  <a:pt x="3" y="0"/>
                  <a:pt x="3" y="0"/>
                </a:cubicBezTo>
                <a:cubicBezTo>
                  <a:pt x="2" y="0"/>
                  <a:pt x="1" y="1"/>
                  <a:pt x="1" y="1"/>
                </a:cubicBezTo>
                <a:cubicBezTo>
                  <a:pt x="0" y="1"/>
                  <a:pt x="1" y="1"/>
                  <a:pt x="1" y="1"/>
                </a:cubicBezTo>
                <a:cubicBezTo>
                  <a:pt x="1" y="2"/>
                  <a:pt x="1" y="2"/>
                  <a:pt x="2" y="2"/>
                </a:cubicBezTo>
                <a:cubicBezTo>
                  <a:pt x="2" y="2"/>
                  <a:pt x="2" y="2"/>
                  <a:pt x="2" y="3"/>
                </a:cubicBezTo>
                <a:cubicBezTo>
                  <a:pt x="2" y="3"/>
                  <a:pt x="2" y="3"/>
                  <a:pt x="2" y="3"/>
                </a:cubicBezTo>
                <a:cubicBezTo>
                  <a:pt x="2" y="3"/>
                  <a:pt x="2" y="3"/>
                  <a:pt x="2" y="4"/>
                </a:cubicBezTo>
                <a:cubicBezTo>
                  <a:pt x="2" y="4"/>
                  <a:pt x="2" y="4"/>
                  <a:pt x="3" y="4"/>
                </a:cubicBezTo>
                <a:cubicBezTo>
                  <a:pt x="3" y="4"/>
                  <a:pt x="4" y="4"/>
                  <a:pt x="5" y="4"/>
                </a:cubicBezTo>
                <a:cubicBezTo>
                  <a:pt x="7" y="4"/>
                  <a:pt x="8" y="3"/>
                  <a:pt x="9" y="3"/>
                </a:cubicBezTo>
                <a:cubicBezTo>
                  <a:pt x="9" y="3"/>
                  <a:pt x="8" y="2"/>
                  <a:pt x="8"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7" name="Freeform 57"/>
          <p:cNvSpPr>
            <a:spLocks/>
          </p:cNvSpPr>
          <p:nvPr/>
        </p:nvSpPr>
        <p:spPr bwMode="auto">
          <a:xfrm>
            <a:off x="1024976" y="1664848"/>
            <a:ext cx="60167" cy="16922"/>
          </a:xfrm>
          <a:custGeom>
            <a:avLst/>
            <a:gdLst/>
            <a:ahLst/>
            <a:cxnLst>
              <a:cxn ang="0">
                <a:pos x="8" y="0"/>
              </a:cxn>
              <a:cxn ang="0">
                <a:pos x="4" y="1"/>
              </a:cxn>
              <a:cxn ang="0">
                <a:pos x="2" y="1"/>
              </a:cxn>
              <a:cxn ang="0">
                <a:pos x="1" y="1"/>
              </a:cxn>
              <a:cxn ang="0">
                <a:pos x="1" y="2"/>
              </a:cxn>
              <a:cxn ang="0">
                <a:pos x="8" y="2"/>
              </a:cxn>
              <a:cxn ang="0">
                <a:pos x="10" y="1"/>
              </a:cxn>
              <a:cxn ang="0">
                <a:pos x="8" y="0"/>
              </a:cxn>
            </a:cxnLst>
            <a:rect l="0" t="0" r="r" b="b"/>
            <a:pathLst>
              <a:path w="10" h="3">
                <a:moveTo>
                  <a:pt x="8" y="0"/>
                </a:moveTo>
                <a:cubicBezTo>
                  <a:pt x="8" y="0"/>
                  <a:pt x="5" y="0"/>
                  <a:pt x="4" y="1"/>
                </a:cubicBezTo>
                <a:cubicBezTo>
                  <a:pt x="3" y="1"/>
                  <a:pt x="2" y="1"/>
                  <a:pt x="2" y="1"/>
                </a:cubicBezTo>
                <a:cubicBezTo>
                  <a:pt x="1" y="1"/>
                  <a:pt x="1" y="1"/>
                  <a:pt x="1" y="1"/>
                </a:cubicBezTo>
                <a:cubicBezTo>
                  <a:pt x="0" y="2"/>
                  <a:pt x="1" y="2"/>
                  <a:pt x="1" y="2"/>
                </a:cubicBezTo>
                <a:cubicBezTo>
                  <a:pt x="3" y="3"/>
                  <a:pt x="5" y="3"/>
                  <a:pt x="8" y="2"/>
                </a:cubicBezTo>
                <a:cubicBezTo>
                  <a:pt x="10" y="2"/>
                  <a:pt x="10" y="1"/>
                  <a:pt x="10" y="1"/>
                </a:cubicBezTo>
                <a:cubicBezTo>
                  <a:pt x="9" y="0"/>
                  <a:pt x="9" y="0"/>
                  <a:pt x="8"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8" name="Freeform 58"/>
          <p:cNvSpPr>
            <a:spLocks/>
          </p:cNvSpPr>
          <p:nvPr/>
        </p:nvSpPr>
        <p:spPr bwMode="auto">
          <a:xfrm>
            <a:off x="1060700" y="1681770"/>
            <a:ext cx="43245" cy="13161"/>
          </a:xfrm>
          <a:custGeom>
            <a:avLst/>
            <a:gdLst/>
            <a:ahLst/>
            <a:cxnLst>
              <a:cxn ang="0">
                <a:pos x="0" y="2"/>
              </a:cxn>
              <a:cxn ang="0">
                <a:pos x="0" y="2"/>
              </a:cxn>
              <a:cxn ang="0">
                <a:pos x="6" y="1"/>
              </a:cxn>
              <a:cxn ang="0">
                <a:pos x="6" y="0"/>
              </a:cxn>
              <a:cxn ang="0">
                <a:pos x="5" y="0"/>
              </a:cxn>
              <a:cxn ang="0">
                <a:pos x="2" y="1"/>
              </a:cxn>
              <a:cxn ang="0">
                <a:pos x="0" y="2"/>
              </a:cxn>
            </a:cxnLst>
            <a:rect l="0" t="0" r="r" b="b"/>
            <a:pathLst>
              <a:path w="7" h="2">
                <a:moveTo>
                  <a:pt x="0" y="2"/>
                </a:moveTo>
                <a:cubicBezTo>
                  <a:pt x="0" y="2"/>
                  <a:pt x="0" y="2"/>
                  <a:pt x="0" y="2"/>
                </a:cubicBezTo>
                <a:cubicBezTo>
                  <a:pt x="1" y="2"/>
                  <a:pt x="5" y="1"/>
                  <a:pt x="6" y="1"/>
                </a:cubicBezTo>
                <a:cubicBezTo>
                  <a:pt x="7" y="1"/>
                  <a:pt x="7" y="1"/>
                  <a:pt x="6" y="0"/>
                </a:cubicBezTo>
                <a:cubicBezTo>
                  <a:pt x="6" y="0"/>
                  <a:pt x="6" y="0"/>
                  <a:pt x="5" y="0"/>
                </a:cubicBezTo>
                <a:cubicBezTo>
                  <a:pt x="5" y="0"/>
                  <a:pt x="2" y="1"/>
                  <a:pt x="2" y="1"/>
                </a:cubicBezTo>
                <a:cubicBezTo>
                  <a:pt x="1" y="1"/>
                  <a:pt x="1"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9" name="Freeform 59"/>
          <p:cNvSpPr>
            <a:spLocks/>
          </p:cNvSpPr>
          <p:nvPr/>
        </p:nvSpPr>
        <p:spPr bwMode="auto">
          <a:xfrm>
            <a:off x="1073861" y="1640405"/>
            <a:ext cx="169219" cy="103412"/>
          </a:xfrm>
          <a:custGeom>
            <a:avLst/>
            <a:gdLst/>
            <a:ahLst/>
            <a:cxnLst>
              <a:cxn ang="0">
                <a:pos x="21" y="1"/>
              </a:cxn>
              <a:cxn ang="0">
                <a:pos x="20" y="2"/>
              </a:cxn>
              <a:cxn ang="0">
                <a:pos x="19" y="3"/>
              </a:cxn>
              <a:cxn ang="0">
                <a:pos x="19" y="2"/>
              </a:cxn>
              <a:cxn ang="0">
                <a:pos x="17" y="1"/>
              </a:cxn>
              <a:cxn ang="0">
                <a:pos x="16" y="1"/>
              </a:cxn>
              <a:cxn ang="0">
                <a:pos x="11" y="1"/>
              </a:cxn>
              <a:cxn ang="0">
                <a:pos x="10" y="2"/>
              </a:cxn>
              <a:cxn ang="0">
                <a:pos x="11" y="3"/>
              </a:cxn>
              <a:cxn ang="0">
                <a:pos x="14" y="3"/>
              </a:cxn>
              <a:cxn ang="0">
                <a:pos x="15" y="4"/>
              </a:cxn>
              <a:cxn ang="0">
                <a:pos x="14" y="4"/>
              </a:cxn>
              <a:cxn ang="0">
                <a:pos x="13" y="4"/>
              </a:cxn>
              <a:cxn ang="0">
                <a:pos x="15" y="5"/>
              </a:cxn>
              <a:cxn ang="0">
                <a:pos x="16" y="6"/>
              </a:cxn>
              <a:cxn ang="0">
                <a:pos x="14" y="6"/>
              </a:cxn>
              <a:cxn ang="0">
                <a:pos x="15" y="7"/>
              </a:cxn>
              <a:cxn ang="0">
                <a:pos x="16" y="8"/>
              </a:cxn>
              <a:cxn ang="0">
                <a:pos x="12" y="6"/>
              </a:cxn>
              <a:cxn ang="0">
                <a:pos x="12" y="6"/>
              </a:cxn>
              <a:cxn ang="0">
                <a:pos x="10" y="5"/>
              </a:cxn>
              <a:cxn ang="0">
                <a:pos x="7" y="3"/>
              </a:cxn>
              <a:cxn ang="0">
                <a:pos x="5" y="3"/>
              </a:cxn>
              <a:cxn ang="0">
                <a:pos x="4" y="5"/>
              </a:cxn>
              <a:cxn ang="0">
                <a:pos x="5" y="5"/>
              </a:cxn>
              <a:cxn ang="0">
                <a:pos x="6" y="5"/>
              </a:cxn>
              <a:cxn ang="0">
                <a:pos x="8" y="7"/>
              </a:cxn>
              <a:cxn ang="0">
                <a:pos x="7" y="9"/>
              </a:cxn>
              <a:cxn ang="0">
                <a:pos x="9" y="9"/>
              </a:cxn>
              <a:cxn ang="0">
                <a:pos x="5" y="8"/>
              </a:cxn>
              <a:cxn ang="0">
                <a:pos x="4" y="9"/>
              </a:cxn>
              <a:cxn ang="0">
                <a:pos x="4" y="10"/>
              </a:cxn>
              <a:cxn ang="0">
                <a:pos x="3" y="10"/>
              </a:cxn>
              <a:cxn ang="0">
                <a:pos x="1" y="11"/>
              </a:cxn>
              <a:cxn ang="0">
                <a:pos x="3" y="12"/>
              </a:cxn>
              <a:cxn ang="0">
                <a:pos x="7" y="11"/>
              </a:cxn>
              <a:cxn ang="0">
                <a:pos x="8" y="11"/>
              </a:cxn>
              <a:cxn ang="0">
                <a:pos x="17" y="10"/>
              </a:cxn>
              <a:cxn ang="0">
                <a:pos x="19" y="11"/>
              </a:cxn>
              <a:cxn ang="0">
                <a:pos x="16" y="11"/>
              </a:cxn>
              <a:cxn ang="0">
                <a:pos x="14" y="12"/>
              </a:cxn>
              <a:cxn ang="0">
                <a:pos x="13" y="13"/>
              </a:cxn>
              <a:cxn ang="0">
                <a:pos x="12" y="14"/>
              </a:cxn>
              <a:cxn ang="0">
                <a:pos x="13" y="14"/>
              </a:cxn>
              <a:cxn ang="0">
                <a:pos x="14" y="15"/>
              </a:cxn>
              <a:cxn ang="0">
                <a:pos x="13" y="15"/>
              </a:cxn>
              <a:cxn ang="0">
                <a:pos x="13" y="16"/>
              </a:cxn>
              <a:cxn ang="0">
                <a:pos x="16" y="17"/>
              </a:cxn>
              <a:cxn ang="0">
                <a:pos x="18" y="16"/>
              </a:cxn>
              <a:cxn ang="0">
                <a:pos x="25" y="17"/>
              </a:cxn>
              <a:cxn ang="0">
                <a:pos x="24" y="15"/>
              </a:cxn>
              <a:cxn ang="0">
                <a:pos x="26" y="15"/>
              </a:cxn>
              <a:cxn ang="0">
                <a:pos x="25" y="14"/>
              </a:cxn>
              <a:cxn ang="0">
                <a:pos x="25" y="13"/>
              </a:cxn>
              <a:cxn ang="0">
                <a:pos x="27" y="12"/>
              </a:cxn>
              <a:cxn ang="0">
                <a:pos x="28" y="11"/>
              </a:cxn>
              <a:cxn ang="0">
                <a:pos x="27" y="9"/>
              </a:cxn>
              <a:cxn ang="0">
                <a:pos x="27" y="6"/>
              </a:cxn>
              <a:cxn ang="0">
                <a:pos x="26" y="3"/>
              </a:cxn>
              <a:cxn ang="0">
                <a:pos x="24" y="1"/>
              </a:cxn>
              <a:cxn ang="0">
                <a:pos x="23" y="1"/>
              </a:cxn>
              <a:cxn ang="0">
                <a:pos x="22" y="0"/>
              </a:cxn>
              <a:cxn ang="0">
                <a:pos x="22" y="0"/>
              </a:cxn>
            </a:cxnLst>
            <a:rect l="0" t="0" r="r" b="b"/>
            <a:pathLst>
              <a:path w="28" h="17">
                <a:moveTo>
                  <a:pt x="22" y="0"/>
                </a:moveTo>
                <a:cubicBezTo>
                  <a:pt x="23" y="0"/>
                  <a:pt x="22" y="1"/>
                  <a:pt x="21" y="1"/>
                </a:cubicBezTo>
                <a:cubicBezTo>
                  <a:pt x="21" y="1"/>
                  <a:pt x="20" y="1"/>
                  <a:pt x="20" y="1"/>
                </a:cubicBezTo>
                <a:cubicBezTo>
                  <a:pt x="19" y="1"/>
                  <a:pt x="20" y="1"/>
                  <a:pt x="20" y="2"/>
                </a:cubicBezTo>
                <a:cubicBezTo>
                  <a:pt x="20" y="3"/>
                  <a:pt x="20" y="3"/>
                  <a:pt x="20" y="2"/>
                </a:cubicBezTo>
                <a:cubicBezTo>
                  <a:pt x="20" y="2"/>
                  <a:pt x="19" y="2"/>
                  <a:pt x="19" y="3"/>
                </a:cubicBezTo>
                <a:cubicBezTo>
                  <a:pt x="19" y="3"/>
                  <a:pt x="19" y="3"/>
                  <a:pt x="18" y="2"/>
                </a:cubicBezTo>
                <a:cubicBezTo>
                  <a:pt x="18" y="2"/>
                  <a:pt x="19" y="2"/>
                  <a:pt x="19" y="2"/>
                </a:cubicBezTo>
                <a:cubicBezTo>
                  <a:pt x="19" y="2"/>
                  <a:pt x="18" y="2"/>
                  <a:pt x="18" y="2"/>
                </a:cubicBezTo>
                <a:cubicBezTo>
                  <a:pt x="18" y="2"/>
                  <a:pt x="17" y="1"/>
                  <a:pt x="17" y="1"/>
                </a:cubicBezTo>
                <a:cubicBezTo>
                  <a:pt x="16" y="1"/>
                  <a:pt x="16" y="1"/>
                  <a:pt x="17" y="1"/>
                </a:cubicBezTo>
                <a:cubicBezTo>
                  <a:pt x="17" y="1"/>
                  <a:pt x="16" y="1"/>
                  <a:pt x="16" y="1"/>
                </a:cubicBezTo>
                <a:cubicBezTo>
                  <a:pt x="15" y="1"/>
                  <a:pt x="14" y="1"/>
                  <a:pt x="14" y="1"/>
                </a:cubicBezTo>
                <a:cubicBezTo>
                  <a:pt x="13" y="0"/>
                  <a:pt x="12" y="1"/>
                  <a:pt x="11" y="1"/>
                </a:cubicBezTo>
                <a:cubicBezTo>
                  <a:pt x="11" y="1"/>
                  <a:pt x="11" y="1"/>
                  <a:pt x="11" y="2"/>
                </a:cubicBezTo>
                <a:cubicBezTo>
                  <a:pt x="11" y="2"/>
                  <a:pt x="11" y="2"/>
                  <a:pt x="10" y="2"/>
                </a:cubicBezTo>
                <a:cubicBezTo>
                  <a:pt x="10" y="2"/>
                  <a:pt x="10" y="2"/>
                  <a:pt x="10" y="2"/>
                </a:cubicBezTo>
                <a:cubicBezTo>
                  <a:pt x="10" y="2"/>
                  <a:pt x="11" y="3"/>
                  <a:pt x="11" y="3"/>
                </a:cubicBezTo>
                <a:cubicBezTo>
                  <a:pt x="11" y="3"/>
                  <a:pt x="12" y="3"/>
                  <a:pt x="12" y="3"/>
                </a:cubicBezTo>
                <a:cubicBezTo>
                  <a:pt x="12" y="3"/>
                  <a:pt x="13" y="3"/>
                  <a:pt x="14" y="3"/>
                </a:cubicBezTo>
                <a:cubicBezTo>
                  <a:pt x="14" y="3"/>
                  <a:pt x="14" y="4"/>
                  <a:pt x="14" y="4"/>
                </a:cubicBezTo>
                <a:cubicBezTo>
                  <a:pt x="15" y="4"/>
                  <a:pt x="15" y="4"/>
                  <a:pt x="15" y="4"/>
                </a:cubicBezTo>
                <a:cubicBezTo>
                  <a:pt x="16" y="4"/>
                  <a:pt x="15" y="4"/>
                  <a:pt x="14" y="4"/>
                </a:cubicBezTo>
                <a:cubicBezTo>
                  <a:pt x="14" y="4"/>
                  <a:pt x="14" y="4"/>
                  <a:pt x="14" y="4"/>
                </a:cubicBezTo>
                <a:cubicBezTo>
                  <a:pt x="14" y="4"/>
                  <a:pt x="14" y="4"/>
                  <a:pt x="14" y="4"/>
                </a:cubicBezTo>
                <a:cubicBezTo>
                  <a:pt x="13" y="4"/>
                  <a:pt x="13" y="4"/>
                  <a:pt x="13" y="4"/>
                </a:cubicBezTo>
                <a:cubicBezTo>
                  <a:pt x="12" y="4"/>
                  <a:pt x="12" y="5"/>
                  <a:pt x="13" y="5"/>
                </a:cubicBezTo>
                <a:cubicBezTo>
                  <a:pt x="13" y="5"/>
                  <a:pt x="14" y="5"/>
                  <a:pt x="15" y="5"/>
                </a:cubicBezTo>
                <a:cubicBezTo>
                  <a:pt x="15" y="5"/>
                  <a:pt x="15" y="5"/>
                  <a:pt x="16" y="6"/>
                </a:cubicBezTo>
                <a:cubicBezTo>
                  <a:pt x="17" y="6"/>
                  <a:pt x="16" y="6"/>
                  <a:pt x="16" y="6"/>
                </a:cubicBezTo>
                <a:cubicBezTo>
                  <a:pt x="16" y="6"/>
                  <a:pt x="15" y="6"/>
                  <a:pt x="15" y="6"/>
                </a:cubicBezTo>
                <a:cubicBezTo>
                  <a:pt x="15" y="5"/>
                  <a:pt x="14" y="6"/>
                  <a:pt x="14" y="6"/>
                </a:cubicBezTo>
                <a:cubicBezTo>
                  <a:pt x="14" y="6"/>
                  <a:pt x="14" y="6"/>
                  <a:pt x="14" y="6"/>
                </a:cubicBezTo>
                <a:cubicBezTo>
                  <a:pt x="14" y="6"/>
                  <a:pt x="14" y="6"/>
                  <a:pt x="15" y="7"/>
                </a:cubicBezTo>
                <a:cubicBezTo>
                  <a:pt x="15" y="8"/>
                  <a:pt x="15" y="7"/>
                  <a:pt x="16" y="7"/>
                </a:cubicBezTo>
                <a:cubicBezTo>
                  <a:pt x="18" y="7"/>
                  <a:pt x="16" y="8"/>
                  <a:pt x="16" y="8"/>
                </a:cubicBezTo>
                <a:cubicBezTo>
                  <a:pt x="15" y="8"/>
                  <a:pt x="14" y="7"/>
                  <a:pt x="14" y="7"/>
                </a:cubicBezTo>
                <a:cubicBezTo>
                  <a:pt x="13" y="7"/>
                  <a:pt x="13" y="6"/>
                  <a:pt x="12" y="6"/>
                </a:cubicBezTo>
                <a:cubicBezTo>
                  <a:pt x="12" y="6"/>
                  <a:pt x="12" y="6"/>
                  <a:pt x="12" y="6"/>
                </a:cubicBezTo>
                <a:cubicBezTo>
                  <a:pt x="12" y="6"/>
                  <a:pt x="12" y="6"/>
                  <a:pt x="12" y="6"/>
                </a:cubicBezTo>
                <a:cubicBezTo>
                  <a:pt x="11" y="6"/>
                  <a:pt x="11" y="6"/>
                  <a:pt x="11" y="6"/>
                </a:cubicBezTo>
                <a:cubicBezTo>
                  <a:pt x="11" y="5"/>
                  <a:pt x="10" y="5"/>
                  <a:pt x="10" y="5"/>
                </a:cubicBezTo>
                <a:cubicBezTo>
                  <a:pt x="10" y="5"/>
                  <a:pt x="9" y="4"/>
                  <a:pt x="9" y="3"/>
                </a:cubicBezTo>
                <a:cubicBezTo>
                  <a:pt x="8" y="3"/>
                  <a:pt x="7" y="3"/>
                  <a:pt x="7" y="3"/>
                </a:cubicBezTo>
                <a:cubicBezTo>
                  <a:pt x="7" y="3"/>
                  <a:pt x="5" y="3"/>
                  <a:pt x="5" y="3"/>
                </a:cubicBezTo>
                <a:cubicBezTo>
                  <a:pt x="4" y="3"/>
                  <a:pt x="5" y="3"/>
                  <a:pt x="5" y="3"/>
                </a:cubicBezTo>
                <a:cubicBezTo>
                  <a:pt x="5" y="4"/>
                  <a:pt x="5" y="4"/>
                  <a:pt x="4" y="4"/>
                </a:cubicBezTo>
                <a:cubicBezTo>
                  <a:pt x="4" y="4"/>
                  <a:pt x="4" y="4"/>
                  <a:pt x="4" y="5"/>
                </a:cubicBezTo>
                <a:cubicBezTo>
                  <a:pt x="4" y="5"/>
                  <a:pt x="4" y="5"/>
                  <a:pt x="5" y="5"/>
                </a:cubicBezTo>
                <a:cubicBezTo>
                  <a:pt x="5" y="5"/>
                  <a:pt x="5" y="5"/>
                  <a:pt x="5" y="5"/>
                </a:cubicBezTo>
                <a:cubicBezTo>
                  <a:pt x="6" y="5"/>
                  <a:pt x="6" y="5"/>
                  <a:pt x="7" y="5"/>
                </a:cubicBezTo>
                <a:cubicBezTo>
                  <a:pt x="8" y="5"/>
                  <a:pt x="7" y="5"/>
                  <a:pt x="6" y="5"/>
                </a:cubicBezTo>
                <a:cubicBezTo>
                  <a:pt x="6" y="6"/>
                  <a:pt x="6" y="6"/>
                  <a:pt x="6" y="7"/>
                </a:cubicBezTo>
                <a:cubicBezTo>
                  <a:pt x="6" y="7"/>
                  <a:pt x="7" y="7"/>
                  <a:pt x="8" y="7"/>
                </a:cubicBezTo>
                <a:cubicBezTo>
                  <a:pt x="8" y="7"/>
                  <a:pt x="8" y="7"/>
                  <a:pt x="7" y="8"/>
                </a:cubicBezTo>
                <a:cubicBezTo>
                  <a:pt x="7" y="8"/>
                  <a:pt x="7" y="8"/>
                  <a:pt x="7" y="9"/>
                </a:cubicBezTo>
                <a:cubicBezTo>
                  <a:pt x="8" y="9"/>
                  <a:pt x="9" y="9"/>
                  <a:pt x="10" y="9"/>
                </a:cubicBezTo>
                <a:cubicBezTo>
                  <a:pt x="10" y="9"/>
                  <a:pt x="9" y="9"/>
                  <a:pt x="9" y="9"/>
                </a:cubicBezTo>
                <a:cubicBezTo>
                  <a:pt x="8" y="10"/>
                  <a:pt x="6" y="8"/>
                  <a:pt x="6" y="8"/>
                </a:cubicBezTo>
                <a:cubicBezTo>
                  <a:pt x="5" y="8"/>
                  <a:pt x="5" y="8"/>
                  <a:pt x="5" y="8"/>
                </a:cubicBezTo>
                <a:cubicBezTo>
                  <a:pt x="5" y="8"/>
                  <a:pt x="4" y="8"/>
                  <a:pt x="4" y="8"/>
                </a:cubicBezTo>
                <a:cubicBezTo>
                  <a:pt x="3" y="9"/>
                  <a:pt x="3" y="9"/>
                  <a:pt x="4" y="9"/>
                </a:cubicBezTo>
                <a:cubicBezTo>
                  <a:pt x="4" y="9"/>
                  <a:pt x="4" y="9"/>
                  <a:pt x="4" y="9"/>
                </a:cubicBezTo>
                <a:cubicBezTo>
                  <a:pt x="4" y="9"/>
                  <a:pt x="3" y="9"/>
                  <a:pt x="4" y="10"/>
                </a:cubicBezTo>
                <a:cubicBezTo>
                  <a:pt x="5" y="10"/>
                  <a:pt x="4" y="10"/>
                  <a:pt x="4" y="10"/>
                </a:cubicBezTo>
                <a:cubicBezTo>
                  <a:pt x="4" y="10"/>
                  <a:pt x="3" y="10"/>
                  <a:pt x="3" y="10"/>
                </a:cubicBezTo>
                <a:cubicBezTo>
                  <a:pt x="2" y="10"/>
                  <a:pt x="2" y="10"/>
                  <a:pt x="2" y="10"/>
                </a:cubicBezTo>
                <a:cubicBezTo>
                  <a:pt x="2" y="10"/>
                  <a:pt x="1" y="11"/>
                  <a:pt x="1" y="11"/>
                </a:cubicBezTo>
                <a:cubicBezTo>
                  <a:pt x="0" y="11"/>
                  <a:pt x="1" y="12"/>
                  <a:pt x="1" y="12"/>
                </a:cubicBezTo>
                <a:cubicBezTo>
                  <a:pt x="2" y="12"/>
                  <a:pt x="3" y="12"/>
                  <a:pt x="3" y="12"/>
                </a:cubicBezTo>
                <a:cubicBezTo>
                  <a:pt x="3" y="12"/>
                  <a:pt x="4" y="12"/>
                  <a:pt x="4" y="12"/>
                </a:cubicBezTo>
                <a:cubicBezTo>
                  <a:pt x="5" y="12"/>
                  <a:pt x="6" y="11"/>
                  <a:pt x="7" y="11"/>
                </a:cubicBezTo>
                <a:cubicBezTo>
                  <a:pt x="7" y="11"/>
                  <a:pt x="8" y="11"/>
                  <a:pt x="8" y="11"/>
                </a:cubicBezTo>
                <a:cubicBezTo>
                  <a:pt x="8" y="11"/>
                  <a:pt x="8" y="11"/>
                  <a:pt x="8" y="11"/>
                </a:cubicBezTo>
                <a:cubicBezTo>
                  <a:pt x="9" y="11"/>
                  <a:pt x="15" y="10"/>
                  <a:pt x="15" y="10"/>
                </a:cubicBezTo>
                <a:cubicBezTo>
                  <a:pt x="16" y="10"/>
                  <a:pt x="16" y="10"/>
                  <a:pt x="17" y="10"/>
                </a:cubicBezTo>
                <a:cubicBezTo>
                  <a:pt x="17" y="11"/>
                  <a:pt x="18" y="10"/>
                  <a:pt x="19" y="10"/>
                </a:cubicBezTo>
                <a:cubicBezTo>
                  <a:pt x="21" y="10"/>
                  <a:pt x="19" y="11"/>
                  <a:pt x="19" y="11"/>
                </a:cubicBezTo>
                <a:cubicBezTo>
                  <a:pt x="18" y="11"/>
                  <a:pt x="17" y="10"/>
                  <a:pt x="16" y="11"/>
                </a:cubicBezTo>
                <a:cubicBezTo>
                  <a:pt x="15" y="11"/>
                  <a:pt x="16" y="11"/>
                  <a:pt x="16" y="11"/>
                </a:cubicBezTo>
                <a:cubicBezTo>
                  <a:pt x="15" y="11"/>
                  <a:pt x="15" y="12"/>
                  <a:pt x="14" y="12"/>
                </a:cubicBezTo>
                <a:cubicBezTo>
                  <a:pt x="13" y="12"/>
                  <a:pt x="15" y="12"/>
                  <a:pt x="14" y="12"/>
                </a:cubicBezTo>
                <a:cubicBezTo>
                  <a:pt x="13" y="12"/>
                  <a:pt x="14" y="13"/>
                  <a:pt x="14" y="13"/>
                </a:cubicBezTo>
                <a:cubicBezTo>
                  <a:pt x="14" y="13"/>
                  <a:pt x="13" y="13"/>
                  <a:pt x="13" y="13"/>
                </a:cubicBezTo>
                <a:cubicBezTo>
                  <a:pt x="12" y="13"/>
                  <a:pt x="12" y="13"/>
                  <a:pt x="12" y="13"/>
                </a:cubicBezTo>
                <a:cubicBezTo>
                  <a:pt x="13" y="14"/>
                  <a:pt x="12" y="14"/>
                  <a:pt x="12" y="14"/>
                </a:cubicBezTo>
                <a:cubicBezTo>
                  <a:pt x="11" y="14"/>
                  <a:pt x="11" y="14"/>
                  <a:pt x="12" y="14"/>
                </a:cubicBezTo>
                <a:cubicBezTo>
                  <a:pt x="12" y="14"/>
                  <a:pt x="12" y="14"/>
                  <a:pt x="13" y="14"/>
                </a:cubicBezTo>
                <a:cubicBezTo>
                  <a:pt x="13" y="14"/>
                  <a:pt x="13" y="14"/>
                  <a:pt x="13" y="14"/>
                </a:cubicBezTo>
                <a:cubicBezTo>
                  <a:pt x="13" y="14"/>
                  <a:pt x="12" y="14"/>
                  <a:pt x="14" y="15"/>
                </a:cubicBezTo>
                <a:cubicBezTo>
                  <a:pt x="15" y="15"/>
                  <a:pt x="14" y="15"/>
                  <a:pt x="14" y="15"/>
                </a:cubicBezTo>
                <a:cubicBezTo>
                  <a:pt x="14" y="15"/>
                  <a:pt x="13" y="15"/>
                  <a:pt x="13" y="15"/>
                </a:cubicBezTo>
                <a:cubicBezTo>
                  <a:pt x="12" y="15"/>
                  <a:pt x="12" y="15"/>
                  <a:pt x="12" y="15"/>
                </a:cubicBezTo>
                <a:cubicBezTo>
                  <a:pt x="13" y="15"/>
                  <a:pt x="13" y="16"/>
                  <a:pt x="13" y="16"/>
                </a:cubicBezTo>
                <a:cubicBezTo>
                  <a:pt x="13" y="17"/>
                  <a:pt x="14" y="17"/>
                  <a:pt x="15" y="17"/>
                </a:cubicBezTo>
                <a:cubicBezTo>
                  <a:pt x="15" y="17"/>
                  <a:pt x="15" y="17"/>
                  <a:pt x="16" y="17"/>
                </a:cubicBezTo>
                <a:cubicBezTo>
                  <a:pt x="17" y="17"/>
                  <a:pt x="17" y="17"/>
                  <a:pt x="18" y="16"/>
                </a:cubicBezTo>
                <a:cubicBezTo>
                  <a:pt x="18" y="16"/>
                  <a:pt x="18" y="16"/>
                  <a:pt x="18" y="16"/>
                </a:cubicBezTo>
                <a:cubicBezTo>
                  <a:pt x="18" y="16"/>
                  <a:pt x="22" y="17"/>
                  <a:pt x="22" y="17"/>
                </a:cubicBezTo>
                <a:cubicBezTo>
                  <a:pt x="23" y="17"/>
                  <a:pt x="24" y="17"/>
                  <a:pt x="25" y="17"/>
                </a:cubicBezTo>
                <a:cubicBezTo>
                  <a:pt x="25" y="17"/>
                  <a:pt x="25" y="16"/>
                  <a:pt x="24" y="16"/>
                </a:cubicBezTo>
                <a:cubicBezTo>
                  <a:pt x="24" y="15"/>
                  <a:pt x="24" y="15"/>
                  <a:pt x="24" y="15"/>
                </a:cubicBezTo>
                <a:cubicBezTo>
                  <a:pt x="24" y="15"/>
                  <a:pt x="25" y="16"/>
                  <a:pt x="26" y="16"/>
                </a:cubicBezTo>
                <a:cubicBezTo>
                  <a:pt x="27" y="16"/>
                  <a:pt x="26" y="16"/>
                  <a:pt x="26" y="15"/>
                </a:cubicBezTo>
                <a:cubicBezTo>
                  <a:pt x="26" y="15"/>
                  <a:pt x="26" y="15"/>
                  <a:pt x="26" y="15"/>
                </a:cubicBezTo>
                <a:cubicBezTo>
                  <a:pt x="26" y="15"/>
                  <a:pt x="25" y="15"/>
                  <a:pt x="25" y="14"/>
                </a:cubicBezTo>
                <a:cubicBezTo>
                  <a:pt x="25" y="14"/>
                  <a:pt x="25" y="14"/>
                  <a:pt x="25" y="14"/>
                </a:cubicBezTo>
                <a:cubicBezTo>
                  <a:pt x="24" y="14"/>
                  <a:pt x="25" y="13"/>
                  <a:pt x="25" y="13"/>
                </a:cubicBezTo>
                <a:cubicBezTo>
                  <a:pt x="26" y="13"/>
                  <a:pt x="26" y="12"/>
                  <a:pt x="26" y="12"/>
                </a:cubicBezTo>
                <a:cubicBezTo>
                  <a:pt x="26" y="11"/>
                  <a:pt x="27" y="12"/>
                  <a:pt x="27" y="12"/>
                </a:cubicBezTo>
                <a:cubicBezTo>
                  <a:pt x="27" y="13"/>
                  <a:pt x="28" y="13"/>
                  <a:pt x="27" y="12"/>
                </a:cubicBezTo>
                <a:cubicBezTo>
                  <a:pt x="27" y="12"/>
                  <a:pt x="28" y="12"/>
                  <a:pt x="28" y="11"/>
                </a:cubicBezTo>
                <a:cubicBezTo>
                  <a:pt x="28" y="11"/>
                  <a:pt x="28" y="10"/>
                  <a:pt x="27" y="10"/>
                </a:cubicBezTo>
                <a:cubicBezTo>
                  <a:pt x="26" y="10"/>
                  <a:pt x="26" y="10"/>
                  <a:pt x="27" y="9"/>
                </a:cubicBezTo>
                <a:cubicBezTo>
                  <a:pt x="27" y="9"/>
                  <a:pt x="27" y="9"/>
                  <a:pt x="26" y="8"/>
                </a:cubicBezTo>
                <a:cubicBezTo>
                  <a:pt x="26" y="8"/>
                  <a:pt x="26" y="7"/>
                  <a:pt x="27" y="6"/>
                </a:cubicBezTo>
                <a:cubicBezTo>
                  <a:pt x="27" y="6"/>
                  <a:pt x="27" y="5"/>
                  <a:pt x="26" y="5"/>
                </a:cubicBezTo>
                <a:cubicBezTo>
                  <a:pt x="26" y="4"/>
                  <a:pt x="26" y="3"/>
                  <a:pt x="26" y="3"/>
                </a:cubicBezTo>
                <a:cubicBezTo>
                  <a:pt x="26" y="2"/>
                  <a:pt x="26" y="2"/>
                  <a:pt x="25" y="2"/>
                </a:cubicBezTo>
                <a:cubicBezTo>
                  <a:pt x="24" y="2"/>
                  <a:pt x="24" y="2"/>
                  <a:pt x="24" y="1"/>
                </a:cubicBezTo>
                <a:cubicBezTo>
                  <a:pt x="24" y="1"/>
                  <a:pt x="24" y="2"/>
                  <a:pt x="23" y="1"/>
                </a:cubicBezTo>
                <a:cubicBezTo>
                  <a:pt x="23" y="1"/>
                  <a:pt x="23" y="1"/>
                  <a:pt x="23" y="1"/>
                </a:cubicBezTo>
                <a:cubicBezTo>
                  <a:pt x="24" y="1"/>
                  <a:pt x="24" y="1"/>
                  <a:pt x="23" y="1"/>
                </a:cubicBezTo>
                <a:cubicBezTo>
                  <a:pt x="23" y="1"/>
                  <a:pt x="23" y="1"/>
                  <a:pt x="22" y="0"/>
                </a:cubicBezTo>
                <a:cubicBezTo>
                  <a:pt x="22" y="0"/>
                  <a:pt x="22" y="0"/>
                  <a:pt x="21" y="0"/>
                </a:cubicBezTo>
                <a:cubicBezTo>
                  <a:pt x="20" y="0"/>
                  <a:pt x="21" y="0"/>
                  <a:pt x="2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0" name="Freeform 60"/>
          <p:cNvSpPr>
            <a:spLocks/>
          </p:cNvSpPr>
          <p:nvPr/>
        </p:nvSpPr>
        <p:spPr bwMode="auto">
          <a:xfrm>
            <a:off x="1109585" y="1632885"/>
            <a:ext cx="43245" cy="13161"/>
          </a:xfrm>
          <a:custGeom>
            <a:avLst/>
            <a:gdLst/>
            <a:ahLst/>
            <a:cxnLst>
              <a:cxn ang="0">
                <a:pos x="1" y="2"/>
              </a:cxn>
              <a:cxn ang="0">
                <a:pos x="1" y="2"/>
              </a:cxn>
              <a:cxn ang="0">
                <a:pos x="6" y="1"/>
              </a:cxn>
              <a:cxn ang="0">
                <a:pos x="7" y="1"/>
              </a:cxn>
              <a:cxn ang="0">
                <a:pos x="3" y="1"/>
              </a:cxn>
              <a:cxn ang="0">
                <a:pos x="1" y="2"/>
              </a:cxn>
            </a:cxnLst>
            <a:rect l="0" t="0" r="r" b="b"/>
            <a:pathLst>
              <a:path w="7" h="2">
                <a:moveTo>
                  <a:pt x="1" y="2"/>
                </a:moveTo>
                <a:cubicBezTo>
                  <a:pt x="0" y="2"/>
                  <a:pt x="1" y="2"/>
                  <a:pt x="1" y="2"/>
                </a:cubicBezTo>
                <a:cubicBezTo>
                  <a:pt x="1" y="2"/>
                  <a:pt x="5" y="1"/>
                  <a:pt x="6" y="1"/>
                </a:cubicBezTo>
                <a:cubicBezTo>
                  <a:pt x="7" y="1"/>
                  <a:pt x="7" y="1"/>
                  <a:pt x="7" y="1"/>
                </a:cubicBezTo>
                <a:cubicBezTo>
                  <a:pt x="5" y="0"/>
                  <a:pt x="4" y="1"/>
                  <a:pt x="3" y="1"/>
                </a:cubicBezTo>
                <a:cubicBezTo>
                  <a:pt x="3" y="1"/>
                  <a:pt x="2"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1" name="Freeform 61"/>
          <p:cNvSpPr>
            <a:spLocks/>
          </p:cNvSpPr>
          <p:nvPr/>
        </p:nvSpPr>
        <p:spPr bwMode="auto">
          <a:xfrm>
            <a:off x="1261883" y="1706213"/>
            <a:ext cx="97771" cy="62047"/>
          </a:xfrm>
          <a:custGeom>
            <a:avLst/>
            <a:gdLst/>
            <a:ahLst/>
            <a:cxnLst>
              <a:cxn ang="0">
                <a:pos x="2" y="7"/>
              </a:cxn>
              <a:cxn ang="0">
                <a:pos x="3" y="7"/>
              </a:cxn>
              <a:cxn ang="0">
                <a:pos x="5" y="8"/>
              </a:cxn>
              <a:cxn ang="0">
                <a:pos x="6" y="8"/>
              </a:cxn>
              <a:cxn ang="0">
                <a:pos x="6" y="8"/>
              </a:cxn>
              <a:cxn ang="0">
                <a:pos x="6" y="8"/>
              </a:cxn>
              <a:cxn ang="0">
                <a:pos x="8" y="9"/>
              </a:cxn>
              <a:cxn ang="0">
                <a:pos x="9" y="9"/>
              </a:cxn>
              <a:cxn ang="0">
                <a:pos x="10" y="10"/>
              </a:cxn>
              <a:cxn ang="0">
                <a:pos x="11" y="10"/>
              </a:cxn>
              <a:cxn ang="0">
                <a:pos x="14" y="10"/>
              </a:cxn>
              <a:cxn ang="0">
                <a:pos x="16" y="7"/>
              </a:cxn>
              <a:cxn ang="0">
                <a:pos x="16" y="6"/>
              </a:cxn>
              <a:cxn ang="0">
                <a:pos x="16" y="5"/>
              </a:cxn>
              <a:cxn ang="0">
                <a:pos x="16" y="4"/>
              </a:cxn>
              <a:cxn ang="0">
                <a:pos x="15" y="3"/>
              </a:cxn>
              <a:cxn ang="0">
                <a:pos x="15" y="3"/>
              </a:cxn>
              <a:cxn ang="0">
                <a:pos x="14" y="2"/>
              </a:cxn>
              <a:cxn ang="0">
                <a:pos x="13" y="1"/>
              </a:cxn>
              <a:cxn ang="0">
                <a:pos x="11" y="0"/>
              </a:cxn>
              <a:cxn ang="0">
                <a:pos x="9" y="0"/>
              </a:cxn>
              <a:cxn ang="0">
                <a:pos x="8" y="0"/>
              </a:cxn>
              <a:cxn ang="0">
                <a:pos x="5" y="1"/>
              </a:cxn>
              <a:cxn ang="0">
                <a:pos x="3" y="2"/>
              </a:cxn>
              <a:cxn ang="0">
                <a:pos x="3" y="2"/>
              </a:cxn>
              <a:cxn ang="0">
                <a:pos x="3" y="3"/>
              </a:cxn>
              <a:cxn ang="0">
                <a:pos x="1" y="5"/>
              </a:cxn>
              <a:cxn ang="0">
                <a:pos x="1" y="6"/>
              </a:cxn>
              <a:cxn ang="0">
                <a:pos x="1" y="7"/>
              </a:cxn>
              <a:cxn ang="0">
                <a:pos x="2" y="7"/>
              </a:cxn>
            </a:cxnLst>
            <a:rect l="0" t="0" r="r" b="b"/>
            <a:pathLst>
              <a:path w="16" h="10">
                <a:moveTo>
                  <a:pt x="2" y="7"/>
                </a:moveTo>
                <a:cubicBezTo>
                  <a:pt x="3" y="6"/>
                  <a:pt x="3" y="6"/>
                  <a:pt x="3" y="7"/>
                </a:cubicBezTo>
                <a:cubicBezTo>
                  <a:pt x="3" y="7"/>
                  <a:pt x="5" y="8"/>
                  <a:pt x="5" y="8"/>
                </a:cubicBezTo>
                <a:cubicBezTo>
                  <a:pt x="5" y="8"/>
                  <a:pt x="5" y="8"/>
                  <a:pt x="6" y="8"/>
                </a:cubicBezTo>
                <a:cubicBezTo>
                  <a:pt x="6" y="9"/>
                  <a:pt x="6" y="9"/>
                  <a:pt x="6" y="8"/>
                </a:cubicBezTo>
                <a:cubicBezTo>
                  <a:pt x="6" y="8"/>
                  <a:pt x="6" y="8"/>
                  <a:pt x="6" y="8"/>
                </a:cubicBezTo>
                <a:cubicBezTo>
                  <a:pt x="7" y="8"/>
                  <a:pt x="7" y="8"/>
                  <a:pt x="8" y="9"/>
                </a:cubicBezTo>
                <a:cubicBezTo>
                  <a:pt x="8" y="10"/>
                  <a:pt x="9" y="9"/>
                  <a:pt x="9" y="9"/>
                </a:cubicBezTo>
                <a:cubicBezTo>
                  <a:pt x="9" y="9"/>
                  <a:pt x="10" y="9"/>
                  <a:pt x="10" y="10"/>
                </a:cubicBezTo>
                <a:cubicBezTo>
                  <a:pt x="10" y="10"/>
                  <a:pt x="11" y="10"/>
                  <a:pt x="11" y="10"/>
                </a:cubicBezTo>
                <a:cubicBezTo>
                  <a:pt x="12" y="10"/>
                  <a:pt x="12" y="10"/>
                  <a:pt x="14" y="10"/>
                </a:cubicBezTo>
                <a:cubicBezTo>
                  <a:pt x="16" y="10"/>
                  <a:pt x="16" y="8"/>
                  <a:pt x="16" y="7"/>
                </a:cubicBezTo>
                <a:cubicBezTo>
                  <a:pt x="16" y="7"/>
                  <a:pt x="16" y="6"/>
                  <a:pt x="16" y="6"/>
                </a:cubicBezTo>
                <a:cubicBezTo>
                  <a:pt x="15" y="6"/>
                  <a:pt x="15" y="5"/>
                  <a:pt x="16" y="5"/>
                </a:cubicBezTo>
                <a:cubicBezTo>
                  <a:pt x="16" y="5"/>
                  <a:pt x="16" y="4"/>
                  <a:pt x="16" y="4"/>
                </a:cubicBezTo>
                <a:cubicBezTo>
                  <a:pt x="16" y="4"/>
                  <a:pt x="16" y="3"/>
                  <a:pt x="15" y="3"/>
                </a:cubicBezTo>
                <a:cubicBezTo>
                  <a:pt x="15" y="3"/>
                  <a:pt x="15" y="3"/>
                  <a:pt x="15" y="3"/>
                </a:cubicBezTo>
                <a:cubicBezTo>
                  <a:pt x="15" y="2"/>
                  <a:pt x="15" y="2"/>
                  <a:pt x="14" y="2"/>
                </a:cubicBezTo>
                <a:cubicBezTo>
                  <a:pt x="14" y="2"/>
                  <a:pt x="13" y="2"/>
                  <a:pt x="13" y="1"/>
                </a:cubicBezTo>
                <a:cubicBezTo>
                  <a:pt x="13" y="1"/>
                  <a:pt x="12" y="0"/>
                  <a:pt x="11" y="0"/>
                </a:cubicBezTo>
                <a:cubicBezTo>
                  <a:pt x="11" y="0"/>
                  <a:pt x="10" y="0"/>
                  <a:pt x="9" y="0"/>
                </a:cubicBezTo>
                <a:cubicBezTo>
                  <a:pt x="9" y="0"/>
                  <a:pt x="9" y="0"/>
                  <a:pt x="8" y="0"/>
                </a:cubicBezTo>
                <a:cubicBezTo>
                  <a:pt x="8" y="0"/>
                  <a:pt x="5" y="1"/>
                  <a:pt x="5" y="1"/>
                </a:cubicBezTo>
                <a:cubicBezTo>
                  <a:pt x="5" y="1"/>
                  <a:pt x="4" y="2"/>
                  <a:pt x="3" y="2"/>
                </a:cubicBezTo>
                <a:cubicBezTo>
                  <a:pt x="2" y="2"/>
                  <a:pt x="2" y="2"/>
                  <a:pt x="3" y="2"/>
                </a:cubicBezTo>
                <a:cubicBezTo>
                  <a:pt x="4" y="2"/>
                  <a:pt x="3" y="3"/>
                  <a:pt x="3" y="3"/>
                </a:cubicBezTo>
                <a:cubicBezTo>
                  <a:pt x="1" y="4"/>
                  <a:pt x="1" y="5"/>
                  <a:pt x="1" y="5"/>
                </a:cubicBezTo>
                <a:cubicBezTo>
                  <a:pt x="0" y="6"/>
                  <a:pt x="1" y="6"/>
                  <a:pt x="1" y="6"/>
                </a:cubicBezTo>
                <a:cubicBezTo>
                  <a:pt x="1" y="6"/>
                  <a:pt x="1" y="6"/>
                  <a:pt x="1" y="7"/>
                </a:cubicBezTo>
                <a:cubicBezTo>
                  <a:pt x="2" y="7"/>
                  <a:pt x="2" y="7"/>
                  <a:pt x="2" y="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2" name="Freeform 62"/>
          <p:cNvSpPr>
            <a:spLocks/>
          </p:cNvSpPr>
          <p:nvPr/>
        </p:nvSpPr>
        <p:spPr bwMode="auto">
          <a:xfrm>
            <a:off x="1152830" y="1409139"/>
            <a:ext cx="48886" cy="35724"/>
          </a:xfrm>
          <a:custGeom>
            <a:avLst/>
            <a:gdLst/>
            <a:ahLst/>
            <a:cxnLst>
              <a:cxn ang="0">
                <a:pos x="2" y="4"/>
              </a:cxn>
              <a:cxn ang="0">
                <a:pos x="7" y="6"/>
              </a:cxn>
              <a:cxn ang="0">
                <a:pos x="8" y="5"/>
              </a:cxn>
              <a:cxn ang="0">
                <a:pos x="8" y="4"/>
              </a:cxn>
              <a:cxn ang="0">
                <a:pos x="8" y="3"/>
              </a:cxn>
              <a:cxn ang="0">
                <a:pos x="7" y="2"/>
              </a:cxn>
              <a:cxn ang="0">
                <a:pos x="7" y="1"/>
              </a:cxn>
              <a:cxn ang="0">
                <a:pos x="5" y="1"/>
              </a:cxn>
              <a:cxn ang="0">
                <a:pos x="4" y="1"/>
              </a:cxn>
              <a:cxn ang="0">
                <a:pos x="3" y="1"/>
              </a:cxn>
              <a:cxn ang="0">
                <a:pos x="1" y="2"/>
              </a:cxn>
              <a:cxn ang="0">
                <a:pos x="2" y="4"/>
              </a:cxn>
            </a:cxnLst>
            <a:rect l="0" t="0" r="r" b="b"/>
            <a:pathLst>
              <a:path w="8" h="6">
                <a:moveTo>
                  <a:pt x="2" y="4"/>
                </a:moveTo>
                <a:cubicBezTo>
                  <a:pt x="2" y="4"/>
                  <a:pt x="7" y="6"/>
                  <a:pt x="7" y="6"/>
                </a:cubicBezTo>
                <a:cubicBezTo>
                  <a:pt x="8" y="6"/>
                  <a:pt x="8" y="6"/>
                  <a:pt x="8" y="5"/>
                </a:cubicBezTo>
                <a:cubicBezTo>
                  <a:pt x="8" y="5"/>
                  <a:pt x="8" y="4"/>
                  <a:pt x="8" y="4"/>
                </a:cubicBezTo>
                <a:cubicBezTo>
                  <a:pt x="8" y="4"/>
                  <a:pt x="8" y="4"/>
                  <a:pt x="8" y="3"/>
                </a:cubicBezTo>
                <a:cubicBezTo>
                  <a:pt x="8" y="3"/>
                  <a:pt x="7" y="2"/>
                  <a:pt x="7" y="2"/>
                </a:cubicBezTo>
                <a:cubicBezTo>
                  <a:pt x="7" y="1"/>
                  <a:pt x="7" y="1"/>
                  <a:pt x="7" y="1"/>
                </a:cubicBezTo>
                <a:cubicBezTo>
                  <a:pt x="6" y="1"/>
                  <a:pt x="6" y="1"/>
                  <a:pt x="5" y="1"/>
                </a:cubicBezTo>
                <a:cubicBezTo>
                  <a:pt x="5" y="1"/>
                  <a:pt x="4" y="1"/>
                  <a:pt x="4" y="1"/>
                </a:cubicBezTo>
                <a:cubicBezTo>
                  <a:pt x="4" y="1"/>
                  <a:pt x="3" y="0"/>
                  <a:pt x="3" y="1"/>
                </a:cubicBezTo>
                <a:cubicBezTo>
                  <a:pt x="2" y="1"/>
                  <a:pt x="1" y="1"/>
                  <a:pt x="1" y="2"/>
                </a:cubicBezTo>
                <a:cubicBezTo>
                  <a:pt x="0" y="3"/>
                  <a:pt x="2" y="4"/>
                  <a:pt x="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3" name="Freeform 63"/>
          <p:cNvSpPr>
            <a:spLocks/>
          </p:cNvSpPr>
          <p:nvPr/>
        </p:nvSpPr>
        <p:spPr bwMode="auto">
          <a:xfrm>
            <a:off x="1250601" y="1615963"/>
            <a:ext cx="533981" cy="163579"/>
          </a:xfrm>
          <a:custGeom>
            <a:avLst/>
            <a:gdLst/>
            <a:ahLst/>
            <a:cxnLst>
              <a:cxn ang="0">
                <a:pos x="38" y="25"/>
              </a:cxn>
              <a:cxn ang="0">
                <a:pos x="40" y="23"/>
              </a:cxn>
              <a:cxn ang="0">
                <a:pos x="42" y="23"/>
              </a:cxn>
              <a:cxn ang="0">
                <a:pos x="43" y="23"/>
              </a:cxn>
              <a:cxn ang="0">
                <a:pos x="43" y="26"/>
              </a:cxn>
              <a:cxn ang="0">
                <a:pos x="46" y="26"/>
              </a:cxn>
              <a:cxn ang="0">
                <a:pos x="50" y="26"/>
              </a:cxn>
              <a:cxn ang="0">
                <a:pos x="54" y="25"/>
              </a:cxn>
              <a:cxn ang="0">
                <a:pos x="58" y="25"/>
              </a:cxn>
              <a:cxn ang="0">
                <a:pos x="61" y="26"/>
              </a:cxn>
              <a:cxn ang="0">
                <a:pos x="68" y="25"/>
              </a:cxn>
              <a:cxn ang="0">
                <a:pos x="69" y="23"/>
              </a:cxn>
              <a:cxn ang="0">
                <a:pos x="73" y="26"/>
              </a:cxn>
              <a:cxn ang="0">
                <a:pos x="84" y="24"/>
              </a:cxn>
              <a:cxn ang="0">
                <a:pos x="84" y="22"/>
              </a:cxn>
              <a:cxn ang="0">
                <a:pos x="88" y="22"/>
              </a:cxn>
              <a:cxn ang="0">
                <a:pos x="83" y="21"/>
              </a:cxn>
              <a:cxn ang="0">
                <a:pos x="84" y="16"/>
              </a:cxn>
              <a:cxn ang="0">
                <a:pos x="79" y="14"/>
              </a:cxn>
              <a:cxn ang="0">
                <a:pos x="66" y="13"/>
              </a:cxn>
              <a:cxn ang="0">
                <a:pos x="63" y="14"/>
              </a:cxn>
              <a:cxn ang="0">
                <a:pos x="58" y="15"/>
              </a:cxn>
              <a:cxn ang="0">
                <a:pos x="56" y="17"/>
              </a:cxn>
              <a:cxn ang="0">
                <a:pos x="47" y="16"/>
              </a:cxn>
              <a:cxn ang="0">
                <a:pos x="41" y="15"/>
              </a:cxn>
              <a:cxn ang="0">
                <a:pos x="39" y="15"/>
              </a:cxn>
              <a:cxn ang="0">
                <a:pos x="35" y="11"/>
              </a:cxn>
              <a:cxn ang="0">
                <a:pos x="31" y="12"/>
              </a:cxn>
              <a:cxn ang="0">
                <a:pos x="30" y="11"/>
              </a:cxn>
              <a:cxn ang="0">
                <a:pos x="29" y="10"/>
              </a:cxn>
              <a:cxn ang="0">
                <a:pos x="30" y="9"/>
              </a:cxn>
              <a:cxn ang="0">
                <a:pos x="37" y="10"/>
              </a:cxn>
              <a:cxn ang="0">
                <a:pos x="31" y="7"/>
              </a:cxn>
              <a:cxn ang="0">
                <a:pos x="32" y="6"/>
              </a:cxn>
              <a:cxn ang="0">
                <a:pos x="22" y="5"/>
              </a:cxn>
              <a:cxn ang="0">
                <a:pos x="18" y="6"/>
              </a:cxn>
              <a:cxn ang="0">
                <a:pos x="13" y="1"/>
              </a:cxn>
              <a:cxn ang="0">
                <a:pos x="4" y="1"/>
              </a:cxn>
              <a:cxn ang="0">
                <a:pos x="3" y="3"/>
              </a:cxn>
              <a:cxn ang="0">
                <a:pos x="1" y="4"/>
              </a:cxn>
              <a:cxn ang="0">
                <a:pos x="4" y="5"/>
              </a:cxn>
              <a:cxn ang="0">
                <a:pos x="10" y="8"/>
              </a:cxn>
              <a:cxn ang="0">
                <a:pos x="11" y="8"/>
              </a:cxn>
              <a:cxn ang="0">
                <a:pos x="17" y="8"/>
              </a:cxn>
              <a:cxn ang="0">
                <a:pos x="22" y="10"/>
              </a:cxn>
              <a:cxn ang="0">
                <a:pos x="25" y="14"/>
              </a:cxn>
              <a:cxn ang="0">
                <a:pos x="23" y="17"/>
              </a:cxn>
              <a:cxn ang="0">
                <a:pos x="25" y="23"/>
              </a:cxn>
              <a:cxn ang="0">
                <a:pos x="28" y="24"/>
              </a:cxn>
              <a:cxn ang="0">
                <a:pos x="31" y="22"/>
              </a:cxn>
              <a:cxn ang="0">
                <a:pos x="33" y="25"/>
              </a:cxn>
            </a:cxnLst>
            <a:rect l="0" t="0" r="r" b="b"/>
            <a:pathLst>
              <a:path w="88" h="27">
                <a:moveTo>
                  <a:pt x="35" y="25"/>
                </a:moveTo>
                <a:cubicBezTo>
                  <a:pt x="35" y="25"/>
                  <a:pt x="35" y="25"/>
                  <a:pt x="35" y="26"/>
                </a:cubicBezTo>
                <a:cubicBezTo>
                  <a:pt x="36" y="26"/>
                  <a:pt x="36" y="26"/>
                  <a:pt x="36" y="26"/>
                </a:cubicBezTo>
                <a:cubicBezTo>
                  <a:pt x="37" y="26"/>
                  <a:pt x="38" y="26"/>
                  <a:pt x="38" y="25"/>
                </a:cubicBezTo>
                <a:cubicBezTo>
                  <a:pt x="38" y="25"/>
                  <a:pt x="38" y="25"/>
                  <a:pt x="39" y="25"/>
                </a:cubicBezTo>
                <a:cubicBezTo>
                  <a:pt x="39" y="25"/>
                  <a:pt x="40" y="25"/>
                  <a:pt x="39" y="24"/>
                </a:cubicBezTo>
                <a:cubicBezTo>
                  <a:pt x="39" y="23"/>
                  <a:pt x="39" y="24"/>
                  <a:pt x="39" y="24"/>
                </a:cubicBezTo>
                <a:cubicBezTo>
                  <a:pt x="40" y="24"/>
                  <a:pt x="40" y="24"/>
                  <a:pt x="40" y="23"/>
                </a:cubicBezTo>
                <a:cubicBezTo>
                  <a:pt x="40" y="23"/>
                  <a:pt x="40" y="23"/>
                  <a:pt x="40" y="23"/>
                </a:cubicBezTo>
                <a:cubicBezTo>
                  <a:pt x="40" y="23"/>
                  <a:pt x="40" y="23"/>
                  <a:pt x="40" y="24"/>
                </a:cubicBezTo>
                <a:cubicBezTo>
                  <a:pt x="40" y="24"/>
                  <a:pt x="41" y="24"/>
                  <a:pt x="41" y="24"/>
                </a:cubicBezTo>
                <a:cubicBezTo>
                  <a:pt x="41" y="24"/>
                  <a:pt x="41" y="24"/>
                  <a:pt x="42" y="23"/>
                </a:cubicBezTo>
                <a:cubicBezTo>
                  <a:pt x="42" y="23"/>
                  <a:pt x="42" y="23"/>
                  <a:pt x="42" y="23"/>
                </a:cubicBezTo>
                <a:cubicBezTo>
                  <a:pt x="42" y="23"/>
                  <a:pt x="42" y="23"/>
                  <a:pt x="42" y="22"/>
                </a:cubicBezTo>
                <a:cubicBezTo>
                  <a:pt x="43" y="22"/>
                  <a:pt x="43" y="22"/>
                  <a:pt x="43" y="23"/>
                </a:cubicBezTo>
                <a:cubicBezTo>
                  <a:pt x="43" y="23"/>
                  <a:pt x="43" y="23"/>
                  <a:pt x="43" y="23"/>
                </a:cubicBezTo>
                <a:cubicBezTo>
                  <a:pt x="43" y="23"/>
                  <a:pt x="43" y="23"/>
                  <a:pt x="43" y="23"/>
                </a:cubicBezTo>
                <a:cubicBezTo>
                  <a:pt x="43" y="23"/>
                  <a:pt x="43" y="23"/>
                  <a:pt x="43" y="24"/>
                </a:cubicBezTo>
                <a:cubicBezTo>
                  <a:pt x="43" y="24"/>
                  <a:pt x="43" y="25"/>
                  <a:pt x="42" y="25"/>
                </a:cubicBezTo>
                <a:cubicBezTo>
                  <a:pt x="42" y="26"/>
                  <a:pt x="43" y="26"/>
                  <a:pt x="43" y="26"/>
                </a:cubicBezTo>
                <a:cubicBezTo>
                  <a:pt x="43" y="26"/>
                  <a:pt x="44" y="26"/>
                  <a:pt x="44" y="26"/>
                </a:cubicBezTo>
                <a:cubicBezTo>
                  <a:pt x="44" y="26"/>
                  <a:pt x="44" y="26"/>
                  <a:pt x="45" y="26"/>
                </a:cubicBezTo>
                <a:cubicBezTo>
                  <a:pt x="45" y="26"/>
                  <a:pt x="46" y="26"/>
                  <a:pt x="46" y="26"/>
                </a:cubicBezTo>
                <a:cubicBezTo>
                  <a:pt x="46" y="26"/>
                  <a:pt x="46" y="26"/>
                  <a:pt x="46" y="26"/>
                </a:cubicBezTo>
                <a:cubicBezTo>
                  <a:pt x="47" y="27"/>
                  <a:pt x="47" y="26"/>
                  <a:pt x="48" y="26"/>
                </a:cubicBezTo>
                <a:cubicBezTo>
                  <a:pt x="48" y="26"/>
                  <a:pt x="48" y="26"/>
                  <a:pt x="48" y="26"/>
                </a:cubicBezTo>
                <a:cubicBezTo>
                  <a:pt x="49" y="27"/>
                  <a:pt x="50" y="26"/>
                  <a:pt x="50" y="26"/>
                </a:cubicBezTo>
                <a:cubicBezTo>
                  <a:pt x="50" y="26"/>
                  <a:pt x="50" y="26"/>
                  <a:pt x="50" y="26"/>
                </a:cubicBezTo>
                <a:cubicBezTo>
                  <a:pt x="50" y="26"/>
                  <a:pt x="51" y="26"/>
                  <a:pt x="52" y="26"/>
                </a:cubicBezTo>
                <a:cubicBezTo>
                  <a:pt x="52" y="26"/>
                  <a:pt x="51" y="26"/>
                  <a:pt x="51" y="26"/>
                </a:cubicBezTo>
                <a:cubicBezTo>
                  <a:pt x="51" y="24"/>
                  <a:pt x="51" y="25"/>
                  <a:pt x="52" y="26"/>
                </a:cubicBezTo>
                <a:cubicBezTo>
                  <a:pt x="53" y="27"/>
                  <a:pt x="53" y="26"/>
                  <a:pt x="54" y="25"/>
                </a:cubicBezTo>
                <a:cubicBezTo>
                  <a:pt x="54" y="25"/>
                  <a:pt x="54" y="25"/>
                  <a:pt x="54" y="26"/>
                </a:cubicBezTo>
                <a:cubicBezTo>
                  <a:pt x="55" y="27"/>
                  <a:pt x="56" y="26"/>
                  <a:pt x="57" y="26"/>
                </a:cubicBezTo>
                <a:cubicBezTo>
                  <a:pt x="57" y="26"/>
                  <a:pt x="57" y="26"/>
                  <a:pt x="57" y="25"/>
                </a:cubicBezTo>
                <a:cubicBezTo>
                  <a:pt x="57" y="24"/>
                  <a:pt x="57" y="24"/>
                  <a:pt x="58" y="25"/>
                </a:cubicBezTo>
                <a:cubicBezTo>
                  <a:pt x="58" y="26"/>
                  <a:pt x="59" y="26"/>
                  <a:pt x="59" y="26"/>
                </a:cubicBezTo>
                <a:cubicBezTo>
                  <a:pt x="60" y="26"/>
                  <a:pt x="60" y="25"/>
                  <a:pt x="60" y="25"/>
                </a:cubicBezTo>
                <a:cubicBezTo>
                  <a:pt x="60" y="24"/>
                  <a:pt x="60" y="25"/>
                  <a:pt x="60" y="26"/>
                </a:cubicBezTo>
                <a:cubicBezTo>
                  <a:pt x="60" y="26"/>
                  <a:pt x="61" y="26"/>
                  <a:pt x="61" y="26"/>
                </a:cubicBezTo>
                <a:cubicBezTo>
                  <a:pt x="61" y="26"/>
                  <a:pt x="62" y="26"/>
                  <a:pt x="62" y="26"/>
                </a:cubicBezTo>
                <a:cubicBezTo>
                  <a:pt x="63" y="26"/>
                  <a:pt x="64" y="26"/>
                  <a:pt x="65" y="26"/>
                </a:cubicBezTo>
                <a:cubicBezTo>
                  <a:pt x="66" y="25"/>
                  <a:pt x="65" y="26"/>
                  <a:pt x="66" y="26"/>
                </a:cubicBezTo>
                <a:cubicBezTo>
                  <a:pt x="68" y="26"/>
                  <a:pt x="68" y="25"/>
                  <a:pt x="68" y="25"/>
                </a:cubicBezTo>
                <a:cubicBezTo>
                  <a:pt x="68" y="25"/>
                  <a:pt x="68" y="24"/>
                  <a:pt x="68" y="24"/>
                </a:cubicBezTo>
                <a:cubicBezTo>
                  <a:pt x="68" y="24"/>
                  <a:pt x="68" y="24"/>
                  <a:pt x="67" y="23"/>
                </a:cubicBezTo>
                <a:cubicBezTo>
                  <a:pt x="67" y="22"/>
                  <a:pt x="68" y="22"/>
                  <a:pt x="68" y="23"/>
                </a:cubicBezTo>
                <a:cubicBezTo>
                  <a:pt x="68" y="23"/>
                  <a:pt x="69" y="23"/>
                  <a:pt x="69" y="23"/>
                </a:cubicBezTo>
                <a:cubicBezTo>
                  <a:pt x="69" y="23"/>
                  <a:pt x="69" y="23"/>
                  <a:pt x="69" y="24"/>
                </a:cubicBezTo>
                <a:cubicBezTo>
                  <a:pt x="69" y="24"/>
                  <a:pt x="69" y="25"/>
                  <a:pt x="70" y="26"/>
                </a:cubicBezTo>
                <a:cubicBezTo>
                  <a:pt x="71" y="26"/>
                  <a:pt x="72" y="26"/>
                  <a:pt x="72" y="26"/>
                </a:cubicBezTo>
                <a:cubicBezTo>
                  <a:pt x="73" y="25"/>
                  <a:pt x="73" y="26"/>
                  <a:pt x="73" y="26"/>
                </a:cubicBezTo>
                <a:cubicBezTo>
                  <a:pt x="74" y="27"/>
                  <a:pt x="77" y="26"/>
                  <a:pt x="78" y="26"/>
                </a:cubicBezTo>
                <a:cubicBezTo>
                  <a:pt x="78" y="26"/>
                  <a:pt x="80" y="26"/>
                  <a:pt x="82" y="26"/>
                </a:cubicBezTo>
                <a:cubicBezTo>
                  <a:pt x="83" y="25"/>
                  <a:pt x="83" y="25"/>
                  <a:pt x="84" y="25"/>
                </a:cubicBezTo>
                <a:cubicBezTo>
                  <a:pt x="84" y="25"/>
                  <a:pt x="84" y="25"/>
                  <a:pt x="84" y="24"/>
                </a:cubicBezTo>
                <a:cubicBezTo>
                  <a:pt x="84" y="24"/>
                  <a:pt x="84" y="24"/>
                  <a:pt x="84" y="24"/>
                </a:cubicBezTo>
                <a:cubicBezTo>
                  <a:pt x="84" y="24"/>
                  <a:pt x="84" y="24"/>
                  <a:pt x="84" y="24"/>
                </a:cubicBezTo>
                <a:cubicBezTo>
                  <a:pt x="84" y="24"/>
                  <a:pt x="84" y="23"/>
                  <a:pt x="84" y="23"/>
                </a:cubicBezTo>
                <a:cubicBezTo>
                  <a:pt x="84" y="23"/>
                  <a:pt x="84" y="23"/>
                  <a:pt x="84" y="22"/>
                </a:cubicBezTo>
                <a:cubicBezTo>
                  <a:pt x="83" y="22"/>
                  <a:pt x="83" y="22"/>
                  <a:pt x="84" y="22"/>
                </a:cubicBezTo>
                <a:cubicBezTo>
                  <a:pt x="84" y="22"/>
                  <a:pt x="84" y="22"/>
                  <a:pt x="84" y="22"/>
                </a:cubicBezTo>
                <a:cubicBezTo>
                  <a:pt x="84" y="23"/>
                  <a:pt x="84" y="23"/>
                  <a:pt x="85" y="22"/>
                </a:cubicBezTo>
                <a:cubicBezTo>
                  <a:pt x="85" y="22"/>
                  <a:pt x="87" y="22"/>
                  <a:pt x="88" y="22"/>
                </a:cubicBezTo>
                <a:cubicBezTo>
                  <a:pt x="88" y="22"/>
                  <a:pt x="87" y="22"/>
                  <a:pt x="87" y="21"/>
                </a:cubicBezTo>
                <a:cubicBezTo>
                  <a:pt x="86" y="21"/>
                  <a:pt x="85" y="21"/>
                  <a:pt x="84" y="21"/>
                </a:cubicBezTo>
                <a:cubicBezTo>
                  <a:pt x="83" y="22"/>
                  <a:pt x="84" y="21"/>
                  <a:pt x="83" y="21"/>
                </a:cubicBezTo>
                <a:cubicBezTo>
                  <a:pt x="82" y="21"/>
                  <a:pt x="83" y="21"/>
                  <a:pt x="83" y="21"/>
                </a:cubicBezTo>
                <a:cubicBezTo>
                  <a:pt x="83" y="20"/>
                  <a:pt x="87" y="19"/>
                  <a:pt x="87" y="19"/>
                </a:cubicBezTo>
                <a:cubicBezTo>
                  <a:pt x="88" y="18"/>
                  <a:pt x="87" y="18"/>
                  <a:pt x="87" y="18"/>
                </a:cubicBezTo>
                <a:cubicBezTo>
                  <a:pt x="87" y="17"/>
                  <a:pt x="87" y="17"/>
                  <a:pt x="87" y="17"/>
                </a:cubicBezTo>
                <a:cubicBezTo>
                  <a:pt x="86" y="16"/>
                  <a:pt x="86" y="17"/>
                  <a:pt x="84" y="16"/>
                </a:cubicBezTo>
                <a:cubicBezTo>
                  <a:pt x="82" y="16"/>
                  <a:pt x="84" y="16"/>
                  <a:pt x="84" y="16"/>
                </a:cubicBezTo>
                <a:cubicBezTo>
                  <a:pt x="85" y="16"/>
                  <a:pt x="84" y="16"/>
                  <a:pt x="84" y="15"/>
                </a:cubicBezTo>
                <a:cubicBezTo>
                  <a:pt x="83" y="15"/>
                  <a:pt x="82" y="15"/>
                  <a:pt x="81" y="15"/>
                </a:cubicBezTo>
                <a:cubicBezTo>
                  <a:pt x="79" y="15"/>
                  <a:pt x="79" y="15"/>
                  <a:pt x="79" y="14"/>
                </a:cubicBezTo>
                <a:cubicBezTo>
                  <a:pt x="79" y="13"/>
                  <a:pt x="77" y="13"/>
                  <a:pt x="77" y="13"/>
                </a:cubicBezTo>
                <a:cubicBezTo>
                  <a:pt x="77" y="13"/>
                  <a:pt x="77" y="13"/>
                  <a:pt x="75" y="13"/>
                </a:cubicBezTo>
                <a:cubicBezTo>
                  <a:pt x="73" y="13"/>
                  <a:pt x="71" y="13"/>
                  <a:pt x="69" y="14"/>
                </a:cubicBezTo>
                <a:cubicBezTo>
                  <a:pt x="68" y="14"/>
                  <a:pt x="66" y="13"/>
                  <a:pt x="66" y="13"/>
                </a:cubicBezTo>
                <a:cubicBezTo>
                  <a:pt x="65" y="13"/>
                  <a:pt x="65" y="13"/>
                  <a:pt x="65" y="13"/>
                </a:cubicBezTo>
                <a:cubicBezTo>
                  <a:pt x="65" y="14"/>
                  <a:pt x="65" y="13"/>
                  <a:pt x="64" y="13"/>
                </a:cubicBezTo>
                <a:cubicBezTo>
                  <a:pt x="64" y="14"/>
                  <a:pt x="64" y="14"/>
                  <a:pt x="64" y="14"/>
                </a:cubicBezTo>
                <a:cubicBezTo>
                  <a:pt x="63" y="14"/>
                  <a:pt x="63" y="14"/>
                  <a:pt x="63" y="14"/>
                </a:cubicBezTo>
                <a:cubicBezTo>
                  <a:pt x="62" y="14"/>
                  <a:pt x="62" y="14"/>
                  <a:pt x="62" y="15"/>
                </a:cubicBezTo>
                <a:cubicBezTo>
                  <a:pt x="62" y="15"/>
                  <a:pt x="61" y="15"/>
                  <a:pt x="60" y="15"/>
                </a:cubicBezTo>
                <a:cubicBezTo>
                  <a:pt x="59" y="14"/>
                  <a:pt x="59" y="15"/>
                  <a:pt x="59" y="15"/>
                </a:cubicBezTo>
                <a:cubicBezTo>
                  <a:pt x="59" y="15"/>
                  <a:pt x="58" y="15"/>
                  <a:pt x="58" y="15"/>
                </a:cubicBezTo>
                <a:cubicBezTo>
                  <a:pt x="58" y="15"/>
                  <a:pt x="57" y="15"/>
                  <a:pt x="57" y="15"/>
                </a:cubicBezTo>
                <a:cubicBezTo>
                  <a:pt x="56" y="16"/>
                  <a:pt x="56" y="16"/>
                  <a:pt x="55" y="16"/>
                </a:cubicBezTo>
                <a:cubicBezTo>
                  <a:pt x="54" y="16"/>
                  <a:pt x="54" y="16"/>
                  <a:pt x="56" y="17"/>
                </a:cubicBezTo>
                <a:cubicBezTo>
                  <a:pt x="58" y="17"/>
                  <a:pt x="56" y="17"/>
                  <a:pt x="56" y="17"/>
                </a:cubicBezTo>
                <a:cubicBezTo>
                  <a:pt x="55" y="17"/>
                  <a:pt x="54" y="17"/>
                  <a:pt x="53" y="17"/>
                </a:cubicBezTo>
                <a:cubicBezTo>
                  <a:pt x="52" y="17"/>
                  <a:pt x="50" y="16"/>
                  <a:pt x="50" y="15"/>
                </a:cubicBezTo>
                <a:cubicBezTo>
                  <a:pt x="49" y="15"/>
                  <a:pt x="48" y="15"/>
                  <a:pt x="48" y="16"/>
                </a:cubicBezTo>
                <a:cubicBezTo>
                  <a:pt x="47" y="17"/>
                  <a:pt x="47" y="17"/>
                  <a:pt x="47" y="16"/>
                </a:cubicBezTo>
                <a:cubicBezTo>
                  <a:pt x="46" y="15"/>
                  <a:pt x="45" y="16"/>
                  <a:pt x="44" y="16"/>
                </a:cubicBezTo>
                <a:cubicBezTo>
                  <a:pt x="44" y="17"/>
                  <a:pt x="43" y="15"/>
                  <a:pt x="42" y="15"/>
                </a:cubicBezTo>
                <a:cubicBezTo>
                  <a:pt x="42" y="14"/>
                  <a:pt x="41" y="15"/>
                  <a:pt x="41" y="15"/>
                </a:cubicBezTo>
                <a:cubicBezTo>
                  <a:pt x="41" y="15"/>
                  <a:pt x="41" y="15"/>
                  <a:pt x="41" y="15"/>
                </a:cubicBezTo>
                <a:cubicBezTo>
                  <a:pt x="41" y="16"/>
                  <a:pt x="41" y="16"/>
                  <a:pt x="41" y="16"/>
                </a:cubicBezTo>
                <a:cubicBezTo>
                  <a:pt x="40" y="16"/>
                  <a:pt x="37" y="16"/>
                  <a:pt x="37" y="16"/>
                </a:cubicBezTo>
                <a:cubicBezTo>
                  <a:pt x="36" y="15"/>
                  <a:pt x="36" y="15"/>
                  <a:pt x="37" y="15"/>
                </a:cubicBezTo>
                <a:cubicBezTo>
                  <a:pt x="37" y="15"/>
                  <a:pt x="38" y="15"/>
                  <a:pt x="39" y="15"/>
                </a:cubicBezTo>
                <a:cubicBezTo>
                  <a:pt x="40" y="15"/>
                  <a:pt x="38" y="13"/>
                  <a:pt x="38" y="13"/>
                </a:cubicBezTo>
                <a:cubicBezTo>
                  <a:pt x="37" y="12"/>
                  <a:pt x="37" y="13"/>
                  <a:pt x="36" y="13"/>
                </a:cubicBezTo>
                <a:cubicBezTo>
                  <a:pt x="36" y="13"/>
                  <a:pt x="36" y="13"/>
                  <a:pt x="36" y="12"/>
                </a:cubicBezTo>
                <a:cubicBezTo>
                  <a:pt x="36" y="12"/>
                  <a:pt x="36" y="11"/>
                  <a:pt x="35" y="11"/>
                </a:cubicBezTo>
                <a:cubicBezTo>
                  <a:pt x="35" y="11"/>
                  <a:pt x="35" y="11"/>
                  <a:pt x="35" y="11"/>
                </a:cubicBezTo>
                <a:cubicBezTo>
                  <a:pt x="35" y="11"/>
                  <a:pt x="35" y="11"/>
                  <a:pt x="34" y="11"/>
                </a:cubicBezTo>
                <a:cubicBezTo>
                  <a:pt x="34" y="11"/>
                  <a:pt x="32" y="11"/>
                  <a:pt x="32" y="11"/>
                </a:cubicBezTo>
                <a:cubicBezTo>
                  <a:pt x="31" y="11"/>
                  <a:pt x="31" y="11"/>
                  <a:pt x="31" y="12"/>
                </a:cubicBezTo>
                <a:cubicBezTo>
                  <a:pt x="31" y="12"/>
                  <a:pt x="30" y="12"/>
                  <a:pt x="30" y="12"/>
                </a:cubicBezTo>
                <a:cubicBezTo>
                  <a:pt x="29" y="13"/>
                  <a:pt x="30" y="12"/>
                  <a:pt x="30" y="12"/>
                </a:cubicBezTo>
                <a:cubicBezTo>
                  <a:pt x="30" y="12"/>
                  <a:pt x="30" y="12"/>
                  <a:pt x="30" y="12"/>
                </a:cubicBezTo>
                <a:cubicBezTo>
                  <a:pt x="31" y="12"/>
                  <a:pt x="30" y="11"/>
                  <a:pt x="30" y="11"/>
                </a:cubicBezTo>
                <a:cubicBezTo>
                  <a:pt x="29" y="11"/>
                  <a:pt x="30" y="11"/>
                  <a:pt x="30" y="11"/>
                </a:cubicBezTo>
                <a:cubicBezTo>
                  <a:pt x="31" y="11"/>
                  <a:pt x="32" y="11"/>
                  <a:pt x="33" y="11"/>
                </a:cubicBezTo>
                <a:cubicBezTo>
                  <a:pt x="34" y="11"/>
                  <a:pt x="34" y="10"/>
                  <a:pt x="34" y="10"/>
                </a:cubicBezTo>
                <a:cubicBezTo>
                  <a:pt x="33" y="10"/>
                  <a:pt x="29" y="10"/>
                  <a:pt x="29" y="10"/>
                </a:cubicBezTo>
                <a:cubicBezTo>
                  <a:pt x="28" y="10"/>
                  <a:pt x="28" y="9"/>
                  <a:pt x="28" y="9"/>
                </a:cubicBezTo>
                <a:cubicBezTo>
                  <a:pt x="29" y="9"/>
                  <a:pt x="28" y="9"/>
                  <a:pt x="28" y="9"/>
                </a:cubicBezTo>
                <a:cubicBezTo>
                  <a:pt x="27" y="8"/>
                  <a:pt x="29" y="9"/>
                  <a:pt x="29" y="9"/>
                </a:cubicBezTo>
                <a:cubicBezTo>
                  <a:pt x="29" y="9"/>
                  <a:pt x="30" y="9"/>
                  <a:pt x="30" y="9"/>
                </a:cubicBezTo>
                <a:cubicBezTo>
                  <a:pt x="31" y="9"/>
                  <a:pt x="32" y="9"/>
                  <a:pt x="32" y="9"/>
                </a:cubicBezTo>
                <a:cubicBezTo>
                  <a:pt x="33" y="9"/>
                  <a:pt x="33" y="10"/>
                  <a:pt x="33" y="9"/>
                </a:cubicBezTo>
                <a:cubicBezTo>
                  <a:pt x="33" y="9"/>
                  <a:pt x="33" y="9"/>
                  <a:pt x="33" y="9"/>
                </a:cubicBezTo>
                <a:cubicBezTo>
                  <a:pt x="34" y="9"/>
                  <a:pt x="36" y="9"/>
                  <a:pt x="37" y="10"/>
                </a:cubicBezTo>
                <a:cubicBezTo>
                  <a:pt x="38" y="10"/>
                  <a:pt x="38" y="9"/>
                  <a:pt x="39" y="9"/>
                </a:cubicBezTo>
                <a:cubicBezTo>
                  <a:pt x="39" y="8"/>
                  <a:pt x="37" y="8"/>
                  <a:pt x="37" y="8"/>
                </a:cubicBezTo>
                <a:cubicBezTo>
                  <a:pt x="37" y="8"/>
                  <a:pt x="36" y="8"/>
                  <a:pt x="35" y="7"/>
                </a:cubicBezTo>
                <a:cubicBezTo>
                  <a:pt x="34" y="7"/>
                  <a:pt x="31" y="7"/>
                  <a:pt x="31" y="7"/>
                </a:cubicBezTo>
                <a:cubicBezTo>
                  <a:pt x="31" y="7"/>
                  <a:pt x="29" y="7"/>
                  <a:pt x="28" y="6"/>
                </a:cubicBezTo>
                <a:cubicBezTo>
                  <a:pt x="27" y="6"/>
                  <a:pt x="28" y="6"/>
                  <a:pt x="29" y="6"/>
                </a:cubicBezTo>
                <a:cubicBezTo>
                  <a:pt x="29" y="6"/>
                  <a:pt x="30" y="6"/>
                  <a:pt x="30" y="6"/>
                </a:cubicBezTo>
                <a:cubicBezTo>
                  <a:pt x="31" y="6"/>
                  <a:pt x="31" y="6"/>
                  <a:pt x="32" y="6"/>
                </a:cubicBezTo>
                <a:cubicBezTo>
                  <a:pt x="32" y="6"/>
                  <a:pt x="32" y="6"/>
                  <a:pt x="32" y="6"/>
                </a:cubicBezTo>
                <a:cubicBezTo>
                  <a:pt x="29" y="3"/>
                  <a:pt x="25" y="4"/>
                  <a:pt x="25" y="5"/>
                </a:cubicBezTo>
                <a:cubicBezTo>
                  <a:pt x="25" y="5"/>
                  <a:pt x="24" y="5"/>
                  <a:pt x="23" y="5"/>
                </a:cubicBezTo>
                <a:cubicBezTo>
                  <a:pt x="23" y="5"/>
                  <a:pt x="23" y="5"/>
                  <a:pt x="22" y="5"/>
                </a:cubicBezTo>
                <a:cubicBezTo>
                  <a:pt x="22" y="5"/>
                  <a:pt x="21" y="5"/>
                  <a:pt x="21" y="5"/>
                </a:cubicBezTo>
                <a:cubicBezTo>
                  <a:pt x="20" y="5"/>
                  <a:pt x="20" y="5"/>
                  <a:pt x="20" y="5"/>
                </a:cubicBezTo>
                <a:cubicBezTo>
                  <a:pt x="19" y="6"/>
                  <a:pt x="19" y="6"/>
                  <a:pt x="18" y="7"/>
                </a:cubicBezTo>
                <a:cubicBezTo>
                  <a:pt x="17" y="7"/>
                  <a:pt x="17" y="7"/>
                  <a:pt x="18" y="6"/>
                </a:cubicBezTo>
                <a:cubicBezTo>
                  <a:pt x="18" y="6"/>
                  <a:pt x="19" y="5"/>
                  <a:pt x="19" y="4"/>
                </a:cubicBezTo>
                <a:cubicBezTo>
                  <a:pt x="20" y="4"/>
                  <a:pt x="18" y="2"/>
                  <a:pt x="17" y="2"/>
                </a:cubicBezTo>
                <a:cubicBezTo>
                  <a:pt x="17" y="2"/>
                  <a:pt x="16" y="2"/>
                  <a:pt x="16" y="2"/>
                </a:cubicBezTo>
                <a:cubicBezTo>
                  <a:pt x="15" y="2"/>
                  <a:pt x="14" y="1"/>
                  <a:pt x="13" y="1"/>
                </a:cubicBezTo>
                <a:cubicBezTo>
                  <a:pt x="13" y="1"/>
                  <a:pt x="12" y="1"/>
                  <a:pt x="11" y="1"/>
                </a:cubicBezTo>
                <a:cubicBezTo>
                  <a:pt x="11" y="1"/>
                  <a:pt x="9" y="1"/>
                  <a:pt x="9" y="0"/>
                </a:cubicBezTo>
                <a:cubicBezTo>
                  <a:pt x="8" y="0"/>
                  <a:pt x="5" y="0"/>
                  <a:pt x="4" y="0"/>
                </a:cubicBezTo>
                <a:cubicBezTo>
                  <a:pt x="4" y="0"/>
                  <a:pt x="4" y="1"/>
                  <a:pt x="4" y="1"/>
                </a:cubicBezTo>
                <a:cubicBezTo>
                  <a:pt x="4" y="1"/>
                  <a:pt x="3" y="1"/>
                  <a:pt x="2" y="1"/>
                </a:cubicBezTo>
                <a:cubicBezTo>
                  <a:pt x="2" y="1"/>
                  <a:pt x="2" y="1"/>
                  <a:pt x="2" y="1"/>
                </a:cubicBezTo>
                <a:cubicBezTo>
                  <a:pt x="2" y="1"/>
                  <a:pt x="2" y="1"/>
                  <a:pt x="1" y="2"/>
                </a:cubicBezTo>
                <a:cubicBezTo>
                  <a:pt x="1" y="2"/>
                  <a:pt x="3" y="2"/>
                  <a:pt x="3" y="3"/>
                </a:cubicBezTo>
                <a:cubicBezTo>
                  <a:pt x="4" y="3"/>
                  <a:pt x="4" y="3"/>
                  <a:pt x="3" y="3"/>
                </a:cubicBezTo>
                <a:cubicBezTo>
                  <a:pt x="3" y="3"/>
                  <a:pt x="3" y="3"/>
                  <a:pt x="4" y="3"/>
                </a:cubicBezTo>
                <a:cubicBezTo>
                  <a:pt x="4" y="3"/>
                  <a:pt x="4" y="4"/>
                  <a:pt x="3" y="4"/>
                </a:cubicBezTo>
                <a:cubicBezTo>
                  <a:pt x="3" y="4"/>
                  <a:pt x="2" y="4"/>
                  <a:pt x="1" y="4"/>
                </a:cubicBezTo>
                <a:cubicBezTo>
                  <a:pt x="0" y="4"/>
                  <a:pt x="2" y="4"/>
                  <a:pt x="2" y="4"/>
                </a:cubicBezTo>
                <a:cubicBezTo>
                  <a:pt x="3" y="4"/>
                  <a:pt x="3" y="4"/>
                  <a:pt x="3" y="4"/>
                </a:cubicBezTo>
                <a:cubicBezTo>
                  <a:pt x="3" y="5"/>
                  <a:pt x="4" y="5"/>
                  <a:pt x="4" y="5"/>
                </a:cubicBezTo>
                <a:cubicBezTo>
                  <a:pt x="4" y="5"/>
                  <a:pt x="4" y="5"/>
                  <a:pt x="4" y="5"/>
                </a:cubicBezTo>
                <a:cubicBezTo>
                  <a:pt x="5" y="6"/>
                  <a:pt x="7" y="5"/>
                  <a:pt x="7" y="5"/>
                </a:cubicBezTo>
                <a:cubicBezTo>
                  <a:pt x="8" y="5"/>
                  <a:pt x="7" y="5"/>
                  <a:pt x="6" y="6"/>
                </a:cubicBezTo>
                <a:cubicBezTo>
                  <a:pt x="5" y="6"/>
                  <a:pt x="5" y="6"/>
                  <a:pt x="5" y="6"/>
                </a:cubicBezTo>
                <a:cubicBezTo>
                  <a:pt x="6" y="7"/>
                  <a:pt x="8" y="7"/>
                  <a:pt x="10" y="8"/>
                </a:cubicBezTo>
                <a:cubicBezTo>
                  <a:pt x="11" y="8"/>
                  <a:pt x="10" y="8"/>
                  <a:pt x="10" y="8"/>
                </a:cubicBezTo>
                <a:cubicBezTo>
                  <a:pt x="10" y="8"/>
                  <a:pt x="9" y="8"/>
                  <a:pt x="9" y="8"/>
                </a:cubicBezTo>
                <a:cubicBezTo>
                  <a:pt x="8" y="9"/>
                  <a:pt x="9" y="9"/>
                  <a:pt x="10" y="9"/>
                </a:cubicBezTo>
                <a:cubicBezTo>
                  <a:pt x="10" y="9"/>
                  <a:pt x="11" y="8"/>
                  <a:pt x="11" y="8"/>
                </a:cubicBezTo>
                <a:cubicBezTo>
                  <a:pt x="12" y="8"/>
                  <a:pt x="12" y="8"/>
                  <a:pt x="12" y="8"/>
                </a:cubicBezTo>
                <a:cubicBezTo>
                  <a:pt x="13" y="8"/>
                  <a:pt x="15" y="8"/>
                  <a:pt x="15" y="8"/>
                </a:cubicBezTo>
                <a:cubicBezTo>
                  <a:pt x="16" y="9"/>
                  <a:pt x="16" y="8"/>
                  <a:pt x="16" y="8"/>
                </a:cubicBezTo>
                <a:cubicBezTo>
                  <a:pt x="17" y="8"/>
                  <a:pt x="17" y="8"/>
                  <a:pt x="17" y="8"/>
                </a:cubicBezTo>
                <a:cubicBezTo>
                  <a:pt x="18" y="8"/>
                  <a:pt x="19" y="7"/>
                  <a:pt x="19" y="7"/>
                </a:cubicBezTo>
                <a:cubicBezTo>
                  <a:pt x="20" y="7"/>
                  <a:pt x="20" y="8"/>
                  <a:pt x="20" y="8"/>
                </a:cubicBezTo>
                <a:cubicBezTo>
                  <a:pt x="20" y="8"/>
                  <a:pt x="20" y="8"/>
                  <a:pt x="21" y="9"/>
                </a:cubicBezTo>
                <a:cubicBezTo>
                  <a:pt x="22" y="9"/>
                  <a:pt x="22" y="10"/>
                  <a:pt x="22" y="10"/>
                </a:cubicBezTo>
                <a:cubicBezTo>
                  <a:pt x="22" y="10"/>
                  <a:pt x="22" y="11"/>
                  <a:pt x="22" y="11"/>
                </a:cubicBezTo>
                <a:cubicBezTo>
                  <a:pt x="23" y="11"/>
                  <a:pt x="23" y="12"/>
                  <a:pt x="24" y="12"/>
                </a:cubicBezTo>
                <a:cubicBezTo>
                  <a:pt x="25" y="12"/>
                  <a:pt x="25" y="13"/>
                  <a:pt x="25" y="13"/>
                </a:cubicBezTo>
                <a:cubicBezTo>
                  <a:pt x="25" y="14"/>
                  <a:pt x="25" y="14"/>
                  <a:pt x="25" y="14"/>
                </a:cubicBezTo>
                <a:cubicBezTo>
                  <a:pt x="25" y="14"/>
                  <a:pt x="25" y="15"/>
                  <a:pt x="25" y="15"/>
                </a:cubicBezTo>
                <a:cubicBezTo>
                  <a:pt x="25" y="15"/>
                  <a:pt x="25" y="15"/>
                  <a:pt x="25" y="15"/>
                </a:cubicBezTo>
                <a:cubicBezTo>
                  <a:pt x="24" y="16"/>
                  <a:pt x="24" y="16"/>
                  <a:pt x="24" y="16"/>
                </a:cubicBezTo>
                <a:cubicBezTo>
                  <a:pt x="23" y="17"/>
                  <a:pt x="23" y="17"/>
                  <a:pt x="23" y="17"/>
                </a:cubicBezTo>
                <a:cubicBezTo>
                  <a:pt x="24" y="17"/>
                  <a:pt x="23" y="18"/>
                  <a:pt x="23" y="18"/>
                </a:cubicBezTo>
                <a:cubicBezTo>
                  <a:pt x="23" y="18"/>
                  <a:pt x="22" y="19"/>
                  <a:pt x="23" y="19"/>
                </a:cubicBezTo>
                <a:cubicBezTo>
                  <a:pt x="24" y="20"/>
                  <a:pt x="24" y="20"/>
                  <a:pt x="24" y="21"/>
                </a:cubicBezTo>
                <a:cubicBezTo>
                  <a:pt x="25" y="22"/>
                  <a:pt x="25" y="22"/>
                  <a:pt x="25" y="23"/>
                </a:cubicBezTo>
                <a:cubicBezTo>
                  <a:pt x="25" y="23"/>
                  <a:pt x="25" y="23"/>
                  <a:pt x="25" y="23"/>
                </a:cubicBezTo>
                <a:cubicBezTo>
                  <a:pt x="26" y="24"/>
                  <a:pt x="26" y="24"/>
                  <a:pt x="26" y="24"/>
                </a:cubicBezTo>
                <a:cubicBezTo>
                  <a:pt x="27" y="24"/>
                  <a:pt x="27" y="24"/>
                  <a:pt x="27" y="25"/>
                </a:cubicBezTo>
                <a:cubicBezTo>
                  <a:pt x="28" y="25"/>
                  <a:pt x="28" y="25"/>
                  <a:pt x="28" y="24"/>
                </a:cubicBezTo>
                <a:cubicBezTo>
                  <a:pt x="29" y="24"/>
                  <a:pt x="29" y="24"/>
                  <a:pt x="29" y="24"/>
                </a:cubicBezTo>
                <a:cubicBezTo>
                  <a:pt x="29" y="24"/>
                  <a:pt x="29" y="25"/>
                  <a:pt x="29" y="25"/>
                </a:cubicBezTo>
                <a:cubicBezTo>
                  <a:pt x="29" y="25"/>
                  <a:pt x="29" y="24"/>
                  <a:pt x="29" y="24"/>
                </a:cubicBezTo>
                <a:cubicBezTo>
                  <a:pt x="29" y="24"/>
                  <a:pt x="30" y="23"/>
                  <a:pt x="31" y="22"/>
                </a:cubicBezTo>
                <a:cubicBezTo>
                  <a:pt x="32" y="22"/>
                  <a:pt x="31" y="23"/>
                  <a:pt x="30" y="24"/>
                </a:cubicBezTo>
                <a:cubicBezTo>
                  <a:pt x="30" y="24"/>
                  <a:pt x="31" y="24"/>
                  <a:pt x="31" y="24"/>
                </a:cubicBezTo>
                <a:cubicBezTo>
                  <a:pt x="31" y="24"/>
                  <a:pt x="31" y="24"/>
                  <a:pt x="32" y="24"/>
                </a:cubicBezTo>
                <a:cubicBezTo>
                  <a:pt x="32" y="25"/>
                  <a:pt x="33" y="25"/>
                  <a:pt x="33" y="25"/>
                </a:cubicBezTo>
                <a:cubicBezTo>
                  <a:pt x="34" y="25"/>
                  <a:pt x="34" y="25"/>
                  <a:pt x="34" y="25"/>
                </a:cubicBezTo>
                <a:cubicBezTo>
                  <a:pt x="35" y="25"/>
                  <a:pt x="35" y="26"/>
                  <a:pt x="35" y="2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4" name="Freeform 64"/>
          <p:cNvSpPr>
            <a:spLocks/>
          </p:cNvSpPr>
          <p:nvPr/>
        </p:nvSpPr>
        <p:spPr bwMode="auto">
          <a:xfrm>
            <a:off x="1553316" y="2119860"/>
            <a:ext cx="18802" cy="30083"/>
          </a:xfrm>
          <a:custGeom>
            <a:avLst/>
            <a:gdLst/>
            <a:ahLst/>
            <a:cxnLst>
              <a:cxn ang="0">
                <a:pos x="0" y="3"/>
              </a:cxn>
              <a:cxn ang="0">
                <a:pos x="2" y="5"/>
              </a:cxn>
              <a:cxn ang="0">
                <a:pos x="3" y="3"/>
              </a:cxn>
              <a:cxn ang="0">
                <a:pos x="2" y="0"/>
              </a:cxn>
              <a:cxn ang="0">
                <a:pos x="0" y="1"/>
              </a:cxn>
              <a:cxn ang="0">
                <a:pos x="0" y="2"/>
              </a:cxn>
              <a:cxn ang="0">
                <a:pos x="1" y="3"/>
              </a:cxn>
              <a:cxn ang="0">
                <a:pos x="0" y="3"/>
              </a:cxn>
            </a:cxnLst>
            <a:rect l="0" t="0" r="r" b="b"/>
            <a:pathLst>
              <a:path w="3" h="5">
                <a:moveTo>
                  <a:pt x="0" y="3"/>
                </a:moveTo>
                <a:cubicBezTo>
                  <a:pt x="0" y="3"/>
                  <a:pt x="1" y="5"/>
                  <a:pt x="2" y="5"/>
                </a:cubicBezTo>
                <a:cubicBezTo>
                  <a:pt x="2" y="4"/>
                  <a:pt x="3" y="4"/>
                  <a:pt x="3" y="3"/>
                </a:cubicBezTo>
                <a:cubicBezTo>
                  <a:pt x="3" y="2"/>
                  <a:pt x="3" y="0"/>
                  <a:pt x="2" y="0"/>
                </a:cubicBezTo>
                <a:cubicBezTo>
                  <a:pt x="1" y="0"/>
                  <a:pt x="0" y="1"/>
                  <a:pt x="0" y="1"/>
                </a:cubicBezTo>
                <a:cubicBezTo>
                  <a:pt x="0" y="1"/>
                  <a:pt x="0" y="1"/>
                  <a:pt x="0" y="2"/>
                </a:cubicBezTo>
                <a:cubicBezTo>
                  <a:pt x="1" y="2"/>
                  <a:pt x="1" y="3"/>
                  <a:pt x="1" y="3"/>
                </a:cubicBezTo>
                <a:cubicBezTo>
                  <a:pt x="0" y="3"/>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5" name="Freeform 65"/>
          <p:cNvSpPr>
            <a:spLocks/>
          </p:cNvSpPr>
          <p:nvPr/>
        </p:nvSpPr>
        <p:spPr bwMode="auto">
          <a:xfrm>
            <a:off x="1735696" y="1815265"/>
            <a:ext cx="146657" cy="62047"/>
          </a:xfrm>
          <a:custGeom>
            <a:avLst/>
            <a:gdLst/>
            <a:ahLst/>
            <a:cxnLst>
              <a:cxn ang="0">
                <a:pos x="22" y="6"/>
              </a:cxn>
              <a:cxn ang="0">
                <a:pos x="21" y="5"/>
              </a:cxn>
              <a:cxn ang="0">
                <a:pos x="20" y="4"/>
              </a:cxn>
              <a:cxn ang="0">
                <a:pos x="19" y="3"/>
              </a:cxn>
              <a:cxn ang="0">
                <a:pos x="17" y="2"/>
              </a:cxn>
              <a:cxn ang="0">
                <a:pos x="13" y="1"/>
              </a:cxn>
              <a:cxn ang="0">
                <a:pos x="10" y="1"/>
              </a:cxn>
              <a:cxn ang="0">
                <a:pos x="7" y="1"/>
              </a:cxn>
              <a:cxn ang="0">
                <a:pos x="5" y="1"/>
              </a:cxn>
              <a:cxn ang="0">
                <a:pos x="4" y="1"/>
              </a:cxn>
              <a:cxn ang="0">
                <a:pos x="3" y="0"/>
              </a:cxn>
              <a:cxn ang="0">
                <a:pos x="1" y="0"/>
              </a:cxn>
              <a:cxn ang="0">
                <a:pos x="1" y="1"/>
              </a:cxn>
              <a:cxn ang="0">
                <a:pos x="1" y="3"/>
              </a:cxn>
              <a:cxn ang="0">
                <a:pos x="1" y="3"/>
              </a:cxn>
              <a:cxn ang="0">
                <a:pos x="0" y="4"/>
              </a:cxn>
              <a:cxn ang="0">
                <a:pos x="3" y="5"/>
              </a:cxn>
              <a:cxn ang="0">
                <a:pos x="4" y="7"/>
              </a:cxn>
              <a:cxn ang="0">
                <a:pos x="7" y="10"/>
              </a:cxn>
              <a:cxn ang="0">
                <a:pos x="13" y="9"/>
              </a:cxn>
              <a:cxn ang="0">
                <a:pos x="23" y="8"/>
              </a:cxn>
              <a:cxn ang="0">
                <a:pos x="23" y="8"/>
              </a:cxn>
              <a:cxn ang="0">
                <a:pos x="23" y="7"/>
              </a:cxn>
              <a:cxn ang="0">
                <a:pos x="22" y="6"/>
              </a:cxn>
            </a:cxnLst>
            <a:rect l="0" t="0" r="r" b="b"/>
            <a:pathLst>
              <a:path w="24" h="10">
                <a:moveTo>
                  <a:pt x="22" y="6"/>
                </a:moveTo>
                <a:cubicBezTo>
                  <a:pt x="22" y="6"/>
                  <a:pt x="21" y="5"/>
                  <a:pt x="21" y="5"/>
                </a:cubicBezTo>
                <a:cubicBezTo>
                  <a:pt x="21" y="4"/>
                  <a:pt x="20" y="5"/>
                  <a:pt x="20" y="4"/>
                </a:cubicBezTo>
                <a:cubicBezTo>
                  <a:pt x="20" y="4"/>
                  <a:pt x="19" y="4"/>
                  <a:pt x="19" y="3"/>
                </a:cubicBezTo>
                <a:cubicBezTo>
                  <a:pt x="19" y="3"/>
                  <a:pt x="17" y="2"/>
                  <a:pt x="17" y="2"/>
                </a:cubicBezTo>
                <a:cubicBezTo>
                  <a:pt x="16" y="2"/>
                  <a:pt x="13" y="1"/>
                  <a:pt x="13" y="1"/>
                </a:cubicBezTo>
                <a:cubicBezTo>
                  <a:pt x="12" y="1"/>
                  <a:pt x="11" y="1"/>
                  <a:pt x="10" y="1"/>
                </a:cubicBezTo>
                <a:cubicBezTo>
                  <a:pt x="9" y="2"/>
                  <a:pt x="7" y="1"/>
                  <a:pt x="7" y="1"/>
                </a:cubicBezTo>
                <a:cubicBezTo>
                  <a:pt x="6" y="1"/>
                  <a:pt x="5" y="1"/>
                  <a:pt x="5" y="1"/>
                </a:cubicBezTo>
                <a:cubicBezTo>
                  <a:pt x="5" y="0"/>
                  <a:pt x="5" y="1"/>
                  <a:pt x="4" y="1"/>
                </a:cubicBezTo>
                <a:cubicBezTo>
                  <a:pt x="4" y="1"/>
                  <a:pt x="4" y="1"/>
                  <a:pt x="3" y="0"/>
                </a:cubicBezTo>
                <a:cubicBezTo>
                  <a:pt x="3" y="0"/>
                  <a:pt x="1" y="0"/>
                  <a:pt x="1" y="0"/>
                </a:cubicBezTo>
                <a:cubicBezTo>
                  <a:pt x="0" y="0"/>
                  <a:pt x="1" y="1"/>
                  <a:pt x="1" y="1"/>
                </a:cubicBezTo>
                <a:cubicBezTo>
                  <a:pt x="0" y="2"/>
                  <a:pt x="0" y="2"/>
                  <a:pt x="1" y="3"/>
                </a:cubicBezTo>
                <a:cubicBezTo>
                  <a:pt x="1" y="3"/>
                  <a:pt x="1" y="3"/>
                  <a:pt x="1" y="3"/>
                </a:cubicBezTo>
                <a:cubicBezTo>
                  <a:pt x="0" y="3"/>
                  <a:pt x="0" y="3"/>
                  <a:pt x="0" y="4"/>
                </a:cubicBezTo>
                <a:cubicBezTo>
                  <a:pt x="0" y="5"/>
                  <a:pt x="3" y="5"/>
                  <a:pt x="3" y="5"/>
                </a:cubicBezTo>
                <a:cubicBezTo>
                  <a:pt x="3" y="5"/>
                  <a:pt x="4" y="5"/>
                  <a:pt x="4" y="7"/>
                </a:cubicBezTo>
                <a:cubicBezTo>
                  <a:pt x="4" y="9"/>
                  <a:pt x="6" y="10"/>
                  <a:pt x="7" y="10"/>
                </a:cubicBezTo>
                <a:cubicBezTo>
                  <a:pt x="8" y="10"/>
                  <a:pt x="12" y="9"/>
                  <a:pt x="13" y="9"/>
                </a:cubicBezTo>
                <a:cubicBezTo>
                  <a:pt x="13" y="8"/>
                  <a:pt x="22" y="8"/>
                  <a:pt x="23" y="8"/>
                </a:cubicBezTo>
                <a:cubicBezTo>
                  <a:pt x="24" y="8"/>
                  <a:pt x="24" y="8"/>
                  <a:pt x="23" y="8"/>
                </a:cubicBezTo>
                <a:cubicBezTo>
                  <a:pt x="23" y="8"/>
                  <a:pt x="23" y="7"/>
                  <a:pt x="23" y="7"/>
                </a:cubicBezTo>
                <a:cubicBezTo>
                  <a:pt x="23" y="7"/>
                  <a:pt x="23" y="7"/>
                  <a:pt x="22"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6" name="Freeform 66"/>
          <p:cNvSpPr>
            <a:spLocks/>
          </p:cNvSpPr>
          <p:nvPr/>
        </p:nvSpPr>
        <p:spPr bwMode="auto">
          <a:xfrm>
            <a:off x="1607842" y="2236433"/>
            <a:ext cx="18802" cy="22563"/>
          </a:xfrm>
          <a:custGeom>
            <a:avLst/>
            <a:gdLst/>
            <a:ahLst/>
            <a:cxnLst>
              <a:cxn ang="0">
                <a:pos x="1" y="2"/>
              </a:cxn>
              <a:cxn ang="0">
                <a:pos x="2" y="3"/>
              </a:cxn>
              <a:cxn ang="0">
                <a:pos x="3" y="3"/>
              </a:cxn>
              <a:cxn ang="0">
                <a:pos x="2" y="1"/>
              </a:cxn>
              <a:cxn ang="0">
                <a:pos x="1" y="0"/>
              </a:cxn>
              <a:cxn ang="0">
                <a:pos x="0" y="0"/>
              </a:cxn>
              <a:cxn ang="0">
                <a:pos x="1" y="2"/>
              </a:cxn>
            </a:cxnLst>
            <a:rect l="0" t="0" r="r" b="b"/>
            <a:pathLst>
              <a:path w="3" h="4">
                <a:moveTo>
                  <a:pt x="1" y="2"/>
                </a:moveTo>
                <a:cubicBezTo>
                  <a:pt x="1" y="2"/>
                  <a:pt x="1" y="3"/>
                  <a:pt x="2" y="3"/>
                </a:cubicBezTo>
                <a:cubicBezTo>
                  <a:pt x="2" y="4"/>
                  <a:pt x="2" y="4"/>
                  <a:pt x="3" y="3"/>
                </a:cubicBezTo>
                <a:cubicBezTo>
                  <a:pt x="3" y="3"/>
                  <a:pt x="2" y="1"/>
                  <a:pt x="2" y="1"/>
                </a:cubicBezTo>
                <a:cubicBezTo>
                  <a:pt x="1" y="0"/>
                  <a:pt x="1" y="0"/>
                  <a:pt x="1" y="0"/>
                </a:cubicBezTo>
                <a:cubicBezTo>
                  <a:pt x="0" y="0"/>
                  <a:pt x="0" y="0"/>
                  <a:pt x="0" y="0"/>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7" name="Freeform 67"/>
          <p:cNvSpPr>
            <a:spLocks/>
          </p:cNvSpPr>
          <p:nvPr/>
        </p:nvSpPr>
        <p:spPr bwMode="auto">
          <a:xfrm>
            <a:off x="1626644" y="2228912"/>
            <a:ext cx="43245" cy="24443"/>
          </a:xfrm>
          <a:custGeom>
            <a:avLst/>
            <a:gdLst/>
            <a:ahLst/>
            <a:cxnLst>
              <a:cxn ang="0">
                <a:pos x="4" y="1"/>
              </a:cxn>
              <a:cxn ang="0">
                <a:pos x="3" y="1"/>
              </a:cxn>
              <a:cxn ang="0">
                <a:pos x="2" y="0"/>
              </a:cxn>
              <a:cxn ang="0">
                <a:pos x="1" y="0"/>
              </a:cxn>
              <a:cxn ang="0">
                <a:pos x="1" y="0"/>
              </a:cxn>
              <a:cxn ang="0">
                <a:pos x="2" y="1"/>
              </a:cxn>
              <a:cxn ang="0">
                <a:pos x="2" y="3"/>
              </a:cxn>
              <a:cxn ang="0">
                <a:pos x="4" y="3"/>
              </a:cxn>
              <a:cxn ang="0">
                <a:pos x="4" y="3"/>
              </a:cxn>
              <a:cxn ang="0">
                <a:pos x="4" y="4"/>
              </a:cxn>
              <a:cxn ang="0">
                <a:pos x="5" y="4"/>
              </a:cxn>
              <a:cxn ang="0">
                <a:pos x="5" y="4"/>
              </a:cxn>
              <a:cxn ang="0">
                <a:pos x="6" y="4"/>
              </a:cxn>
              <a:cxn ang="0">
                <a:pos x="5" y="3"/>
              </a:cxn>
              <a:cxn ang="0">
                <a:pos x="4" y="3"/>
              </a:cxn>
              <a:cxn ang="0">
                <a:pos x="4" y="2"/>
              </a:cxn>
              <a:cxn ang="0">
                <a:pos x="4" y="1"/>
              </a:cxn>
            </a:cxnLst>
            <a:rect l="0" t="0" r="r" b="b"/>
            <a:pathLst>
              <a:path w="7" h="4">
                <a:moveTo>
                  <a:pt x="4" y="1"/>
                </a:moveTo>
                <a:cubicBezTo>
                  <a:pt x="4" y="1"/>
                  <a:pt x="3" y="1"/>
                  <a:pt x="3" y="1"/>
                </a:cubicBezTo>
                <a:cubicBezTo>
                  <a:pt x="3" y="0"/>
                  <a:pt x="3" y="0"/>
                  <a:pt x="2" y="0"/>
                </a:cubicBezTo>
                <a:cubicBezTo>
                  <a:pt x="2" y="0"/>
                  <a:pt x="2" y="0"/>
                  <a:pt x="1" y="0"/>
                </a:cubicBezTo>
                <a:cubicBezTo>
                  <a:pt x="0" y="0"/>
                  <a:pt x="1" y="0"/>
                  <a:pt x="1" y="0"/>
                </a:cubicBezTo>
                <a:cubicBezTo>
                  <a:pt x="1" y="0"/>
                  <a:pt x="2" y="1"/>
                  <a:pt x="2" y="1"/>
                </a:cubicBezTo>
                <a:cubicBezTo>
                  <a:pt x="2" y="2"/>
                  <a:pt x="2" y="3"/>
                  <a:pt x="2" y="3"/>
                </a:cubicBezTo>
                <a:cubicBezTo>
                  <a:pt x="2" y="3"/>
                  <a:pt x="3" y="3"/>
                  <a:pt x="4" y="3"/>
                </a:cubicBezTo>
                <a:cubicBezTo>
                  <a:pt x="4" y="3"/>
                  <a:pt x="4" y="3"/>
                  <a:pt x="4" y="3"/>
                </a:cubicBezTo>
                <a:cubicBezTo>
                  <a:pt x="4" y="3"/>
                  <a:pt x="4" y="3"/>
                  <a:pt x="4" y="4"/>
                </a:cubicBezTo>
                <a:cubicBezTo>
                  <a:pt x="4" y="4"/>
                  <a:pt x="4" y="4"/>
                  <a:pt x="5" y="4"/>
                </a:cubicBezTo>
                <a:cubicBezTo>
                  <a:pt x="5" y="3"/>
                  <a:pt x="5" y="4"/>
                  <a:pt x="5" y="4"/>
                </a:cubicBezTo>
                <a:cubicBezTo>
                  <a:pt x="6" y="4"/>
                  <a:pt x="6" y="4"/>
                  <a:pt x="6" y="4"/>
                </a:cubicBezTo>
                <a:cubicBezTo>
                  <a:pt x="7" y="3"/>
                  <a:pt x="6" y="3"/>
                  <a:pt x="5" y="3"/>
                </a:cubicBezTo>
                <a:cubicBezTo>
                  <a:pt x="5" y="3"/>
                  <a:pt x="5" y="3"/>
                  <a:pt x="4" y="3"/>
                </a:cubicBezTo>
                <a:cubicBezTo>
                  <a:pt x="4" y="3"/>
                  <a:pt x="4" y="2"/>
                  <a:pt x="4" y="2"/>
                </a:cubicBezTo>
                <a:cubicBezTo>
                  <a:pt x="5" y="2"/>
                  <a:pt x="4" y="1"/>
                  <a:pt x="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8" name="Freeform 68"/>
          <p:cNvSpPr>
            <a:spLocks/>
          </p:cNvSpPr>
          <p:nvPr/>
        </p:nvSpPr>
        <p:spPr bwMode="auto">
          <a:xfrm>
            <a:off x="1542034" y="2236433"/>
            <a:ext cx="218105" cy="139136"/>
          </a:xfrm>
          <a:custGeom>
            <a:avLst/>
            <a:gdLst/>
            <a:ahLst/>
            <a:cxnLst>
              <a:cxn ang="0">
                <a:pos x="36" y="18"/>
              </a:cxn>
              <a:cxn ang="0">
                <a:pos x="33" y="16"/>
              </a:cxn>
              <a:cxn ang="0">
                <a:pos x="32" y="15"/>
              </a:cxn>
              <a:cxn ang="0">
                <a:pos x="31" y="16"/>
              </a:cxn>
              <a:cxn ang="0">
                <a:pos x="30" y="15"/>
              </a:cxn>
              <a:cxn ang="0">
                <a:pos x="29" y="16"/>
              </a:cxn>
              <a:cxn ang="0">
                <a:pos x="27" y="16"/>
              </a:cxn>
              <a:cxn ang="0">
                <a:pos x="27" y="15"/>
              </a:cxn>
              <a:cxn ang="0">
                <a:pos x="29" y="15"/>
              </a:cxn>
              <a:cxn ang="0">
                <a:pos x="28" y="13"/>
              </a:cxn>
              <a:cxn ang="0">
                <a:pos x="26" y="11"/>
              </a:cxn>
              <a:cxn ang="0">
                <a:pos x="22" y="9"/>
              </a:cxn>
              <a:cxn ang="0">
                <a:pos x="19" y="7"/>
              </a:cxn>
              <a:cxn ang="0">
                <a:pos x="15" y="5"/>
              </a:cxn>
              <a:cxn ang="0">
                <a:pos x="13" y="5"/>
              </a:cxn>
              <a:cxn ang="0">
                <a:pos x="12" y="6"/>
              </a:cxn>
              <a:cxn ang="0">
                <a:pos x="12" y="5"/>
              </a:cxn>
              <a:cxn ang="0">
                <a:pos x="11" y="4"/>
              </a:cxn>
              <a:cxn ang="0">
                <a:pos x="11" y="4"/>
              </a:cxn>
              <a:cxn ang="0">
                <a:pos x="11" y="2"/>
              </a:cxn>
              <a:cxn ang="0">
                <a:pos x="10" y="2"/>
              </a:cxn>
              <a:cxn ang="0">
                <a:pos x="9" y="1"/>
              </a:cxn>
              <a:cxn ang="0">
                <a:pos x="9" y="1"/>
              </a:cxn>
              <a:cxn ang="0">
                <a:pos x="7" y="2"/>
              </a:cxn>
              <a:cxn ang="0">
                <a:pos x="6" y="5"/>
              </a:cxn>
              <a:cxn ang="0">
                <a:pos x="6" y="5"/>
              </a:cxn>
              <a:cxn ang="0">
                <a:pos x="6" y="6"/>
              </a:cxn>
              <a:cxn ang="0">
                <a:pos x="6" y="7"/>
              </a:cxn>
              <a:cxn ang="0">
                <a:pos x="6" y="8"/>
              </a:cxn>
              <a:cxn ang="0">
                <a:pos x="6" y="9"/>
              </a:cxn>
              <a:cxn ang="0">
                <a:pos x="6" y="9"/>
              </a:cxn>
              <a:cxn ang="0">
                <a:pos x="6" y="10"/>
              </a:cxn>
              <a:cxn ang="0">
                <a:pos x="5" y="12"/>
              </a:cxn>
              <a:cxn ang="0">
                <a:pos x="5" y="14"/>
              </a:cxn>
              <a:cxn ang="0">
                <a:pos x="6" y="15"/>
              </a:cxn>
              <a:cxn ang="0">
                <a:pos x="1" y="18"/>
              </a:cxn>
              <a:cxn ang="0">
                <a:pos x="2" y="19"/>
              </a:cxn>
              <a:cxn ang="0">
                <a:pos x="8" y="18"/>
              </a:cxn>
              <a:cxn ang="0">
                <a:pos x="9" y="19"/>
              </a:cxn>
              <a:cxn ang="0">
                <a:pos x="9" y="20"/>
              </a:cxn>
              <a:cxn ang="0">
                <a:pos x="9" y="21"/>
              </a:cxn>
              <a:cxn ang="0">
                <a:pos x="11" y="23"/>
              </a:cxn>
              <a:cxn ang="0">
                <a:pos x="15" y="21"/>
              </a:cxn>
              <a:cxn ang="0">
                <a:pos x="16" y="19"/>
              </a:cxn>
              <a:cxn ang="0">
                <a:pos x="17" y="19"/>
              </a:cxn>
              <a:cxn ang="0">
                <a:pos x="18" y="18"/>
              </a:cxn>
              <a:cxn ang="0">
                <a:pos x="19" y="17"/>
              </a:cxn>
              <a:cxn ang="0">
                <a:pos x="19" y="16"/>
              </a:cxn>
              <a:cxn ang="0">
                <a:pos x="22" y="15"/>
              </a:cxn>
              <a:cxn ang="0">
                <a:pos x="22" y="16"/>
              </a:cxn>
              <a:cxn ang="0">
                <a:pos x="25" y="17"/>
              </a:cxn>
              <a:cxn ang="0">
                <a:pos x="25" y="18"/>
              </a:cxn>
              <a:cxn ang="0">
                <a:pos x="29" y="19"/>
              </a:cxn>
              <a:cxn ang="0">
                <a:pos x="32" y="20"/>
              </a:cxn>
              <a:cxn ang="0">
                <a:pos x="33" y="19"/>
              </a:cxn>
              <a:cxn ang="0">
                <a:pos x="35" y="18"/>
              </a:cxn>
              <a:cxn ang="0">
                <a:pos x="36" y="18"/>
              </a:cxn>
            </a:cxnLst>
            <a:rect l="0" t="0" r="r" b="b"/>
            <a:pathLst>
              <a:path w="36" h="23">
                <a:moveTo>
                  <a:pt x="36" y="18"/>
                </a:moveTo>
                <a:cubicBezTo>
                  <a:pt x="35" y="18"/>
                  <a:pt x="33" y="17"/>
                  <a:pt x="33" y="16"/>
                </a:cubicBezTo>
                <a:cubicBezTo>
                  <a:pt x="32" y="15"/>
                  <a:pt x="32" y="15"/>
                  <a:pt x="32" y="15"/>
                </a:cubicBezTo>
                <a:cubicBezTo>
                  <a:pt x="32" y="16"/>
                  <a:pt x="32" y="16"/>
                  <a:pt x="31" y="16"/>
                </a:cubicBezTo>
                <a:cubicBezTo>
                  <a:pt x="31" y="15"/>
                  <a:pt x="29" y="15"/>
                  <a:pt x="30" y="15"/>
                </a:cubicBezTo>
                <a:cubicBezTo>
                  <a:pt x="30" y="16"/>
                  <a:pt x="29" y="16"/>
                  <a:pt x="29" y="16"/>
                </a:cubicBezTo>
                <a:cubicBezTo>
                  <a:pt x="28" y="16"/>
                  <a:pt x="27" y="16"/>
                  <a:pt x="27" y="16"/>
                </a:cubicBezTo>
                <a:cubicBezTo>
                  <a:pt x="27" y="16"/>
                  <a:pt x="27" y="16"/>
                  <a:pt x="27" y="15"/>
                </a:cubicBezTo>
                <a:cubicBezTo>
                  <a:pt x="28" y="15"/>
                  <a:pt x="29" y="15"/>
                  <a:pt x="29" y="15"/>
                </a:cubicBezTo>
                <a:cubicBezTo>
                  <a:pt x="29" y="14"/>
                  <a:pt x="28" y="14"/>
                  <a:pt x="28" y="13"/>
                </a:cubicBezTo>
                <a:cubicBezTo>
                  <a:pt x="28" y="13"/>
                  <a:pt x="27" y="11"/>
                  <a:pt x="26" y="11"/>
                </a:cubicBezTo>
                <a:cubicBezTo>
                  <a:pt x="25" y="10"/>
                  <a:pt x="23" y="9"/>
                  <a:pt x="22" y="9"/>
                </a:cubicBezTo>
                <a:cubicBezTo>
                  <a:pt x="21" y="8"/>
                  <a:pt x="20" y="7"/>
                  <a:pt x="19" y="7"/>
                </a:cubicBezTo>
                <a:cubicBezTo>
                  <a:pt x="18" y="7"/>
                  <a:pt x="16" y="6"/>
                  <a:pt x="15" y="5"/>
                </a:cubicBezTo>
                <a:cubicBezTo>
                  <a:pt x="14" y="4"/>
                  <a:pt x="14" y="4"/>
                  <a:pt x="13" y="5"/>
                </a:cubicBezTo>
                <a:cubicBezTo>
                  <a:pt x="13" y="6"/>
                  <a:pt x="12" y="7"/>
                  <a:pt x="12" y="6"/>
                </a:cubicBezTo>
                <a:cubicBezTo>
                  <a:pt x="12" y="6"/>
                  <a:pt x="12" y="6"/>
                  <a:pt x="12" y="5"/>
                </a:cubicBezTo>
                <a:cubicBezTo>
                  <a:pt x="12" y="5"/>
                  <a:pt x="11" y="4"/>
                  <a:pt x="11" y="4"/>
                </a:cubicBezTo>
                <a:cubicBezTo>
                  <a:pt x="11" y="4"/>
                  <a:pt x="10" y="4"/>
                  <a:pt x="11" y="4"/>
                </a:cubicBezTo>
                <a:cubicBezTo>
                  <a:pt x="11" y="3"/>
                  <a:pt x="12" y="3"/>
                  <a:pt x="11" y="2"/>
                </a:cubicBezTo>
                <a:cubicBezTo>
                  <a:pt x="11" y="1"/>
                  <a:pt x="10" y="1"/>
                  <a:pt x="10" y="2"/>
                </a:cubicBezTo>
                <a:cubicBezTo>
                  <a:pt x="9" y="2"/>
                  <a:pt x="9" y="2"/>
                  <a:pt x="9" y="1"/>
                </a:cubicBezTo>
                <a:cubicBezTo>
                  <a:pt x="9" y="0"/>
                  <a:pt x="9" y="1"/>
                  <a:pt x="9" y="1"/>
                </a:cubicBezTo>
                <a:cubicBezTo>
                  <a:pt x="9" y="1"/>
                  <a:pt x="7" y="1"/>
                  <a:pt x="7" y="2"/>
                </a:cubicBezTo>
                <a:cubicBezTo>
                  <a:pt x="7" y="4"/>
                  <a:pt x="6" y="4"/>
                  <a:pt x="6" y="5"/>
                </a:cubicBezTo>
                <a:cubicBezTo>
                  <a:pt x="6" y="5"/>
                  <a:pt x="7" y="5"/>
                  <a:pt x="6" y="5"/>
                </a:cubicBezTo>
                <a:cubicBezTo>
                  <a:pt x="6" y="6"/>
                  <a:pt x="6" y="6"/>
                  <a:pt x="6" y="6"/>
                </a:cubicBezTo>
                <a:cubicBezTo>
                  <a:pt x="6" y="6"/>
                  <a:pt x="7" y="7"/>
                  <a:pt x="6" y="7"/>
                </a:cubicBezTo>
                <a:cubicBezTo>
                  <a:pt x="6" y="8"/>
                  <a:pt x="6" y="8"/>
                  <a:pt x="6" y="8"/>
                </a:cubicBezTo>
                <a:cubicBezTo>
                  <a:pt x="6" y="8"/>
                  <a:pt x="6" y="8"/>
                  <a:pt x="6" y="9"/>
                </a:cubicBezTo>
                <a:cubicBezTo>
                  <a:pt x="6" y="9"/>
                  <a:pt x="6" y="9"/>
                  <a:pt x="6" y="9"/>
                </a:cubicBezTo>
                <a:cubicBezTo>
                  <a:pt x="6" y="10"/>
                  <a:pt x="6" y="10"/>
                  <a:pt x="6" y="10"/>
                </a:cubicBezTo>
                <a:cubicBezTo>
                  <a:pt x="5" y="10"/>
                  <a:pt x="5" y="11"/>
                  <a:pt x="5" y="12"/>
                </a:cubicBezTo>
                <a:cubicBezTo>
                  <a:pt x="5" y="13"/>
                  <a:pt x="5" y="14"/>
                  <a:pt x="5" y="14"/>
                </a:cubicBezTo>
                <a:cubicBezTo>
                  <a:pt x="6" y="15"/>
                  <a:pt x="7" y="15"/>
                  <a:pt x="6" y="15"/>
                </a:cubicBezTo>
                <a:cubicBezTo>
                  <a:pt x="5" y="16"/>
                  <a:pt x="2" y="16"/>
                  <a:pt x="1" y="18"/>
                </a:cubicBezTo>
                <a:cubicBezTo>
                  <a:pt x="0" y="20"/>
                  <a:pt x="1" y="19"/>
                  <a:pt x="2" y="19"/>
                </a:cubicBezTo>
                <a:cubicBezTo>
                  <a:pt x="3" y="19"/>
                  <a:pt x="8" y="17"/>
                  <a:pt x="8" y="18"/>
                </a:cubicBezTo>
                <a:cubicBezTo>
                  <a:pt x="9" y="19"/>
                  <a:pt x="9" y="18"/>
                  <a:pt x="9" y="19"/>
                </a:cubicBezTo>
                <a:cubicBezTo>
                  <a:pt x="9" y="19"/>
                  <a:pt x="9" y="19"/>
                  <a:pt x="9" y="20"/>
                </a:cubicBezTo>
                <a:cubicBezTo>
                  <a:pt x="9" y="20"/>
                  <a:pt x="9" y="21"/>
                  <a:pt x="9" y="21"/>
                </a:cubicBezTo>
                <a:cubicBezTo>
                  <a:pt x="9" y="22"/>
                  <a:pt x="10" y="23"/>
                  <a:pt x="11" y="23"/>
                </a:cubicBezTo>
                <a:cubicBezTo>
                  <a:pt x="12" y="22"/>
                  <a:pt x="14" y="21"/>
                  <a:pt x="15" y="21"/>
                </a:cubicBezTo>
                <a:cubicBezTo>
                  <a:pt x="15" y="20"/>
                  <a:pt x="15" y="19"/>
                  <a:pt x="16" y="19"/>
                </a:cubicBezTo>
                <a:cubicBezTo>
                  <a:pt x="16" y="19"/>
                  <a:pt x="17" y="19"/>
                  <a:pt x="17" y="19"/>
                </a:cubicBezTo>
                <a:cubicBezTo>
                  <a:pt x="17" y="18"/>
                  <a:pt x="18" y="18"/>
                  <a:pt x="18" y="18"/>
                </a:cubicBezTo>
                <a:cubicBezTo>
                  <a:pt x="18" y="18"/>
                  <a:pt x="19" y="18"/>
                  <a:pt x="19" y="17"/>
                </a:cubicBezTo>
                <a:cubicBezTo>
                  <a:pt x="19" y="16"/>
                  <a:pt x="19" y="16"/>
                  <a:pt x="19" y="16"/>
                </a:cubicBezTo>
                <a:cubicBezTo>
                  <a:pt x="19" y="15"/>
                  <a:pt x="23" y="14"/>
                  <a:pt x="22" y="15"/>
                </a:cubicBezTo>
                <a:cubicBezTo>
                  <a:pt x="21" y="16"/>
                  <a:pt x="21" y="16"/>
                  <a:pt x="22" y="16"/>
                </a:cubicBezTo>
                <a:cubicBezTo>
                  <a:pt x="23" y="16"/>
                  <a:pt x="26" y="17"/>
                  <a:pt x="25" y="17"/>
                </a:cubicBezTo>
                <a:cubicBezTo>
                  <a:pt x="24" y="18"/>
                  <a:pt x="24" y="18"/>
                  <a:pt x="25" y="18"/>
                </a:cubicBezTo>
                <a:cubicBezTo>
                  <a:pt x="26" y="18"/>
                  <a:pt x="28" y="19"/>
                  <a:pt x="29" y="19"/>
                </a:cubicBezTo>
                <a:cubicBezTo>
                  <a:pt x="30" y="20"/>
                  <a:pt x="32" y="21"/>
                  <a:pt x="32" y="20"/>
                </a:cubicBezTo>
                <a:cubicBezTo>
                  <a:pt x="32" y="20"/>
                  <a:pt x="33" y="19"/>
                  <a:pt x="33" y="19"/>
                </a:cubicBezTo>
                <a:cubicBezTo>
                  <a:pt x="34" y="19"/>
                  <a:pt x="35" y="18"/>
                  <a:pt x="35" y="18"/>
                </a:cubicBezTo>
                <a:cubicBezTo>
                  <a:pt x="35" y="18"/>
                  <a:pt x="36" y="18"/>
                  <a:pt x="36" y="1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9" name="Freeform 69"/>
          <p:cNvSpPr>
            <a:spLocks/>
          </p:cNvSpPr>
          <p:nvPr/>
        </p:nvSpPr>
        <p:spPr bwMode="auto">
          <a:xfrm>
            <a:off x="1645446" y="2381210"/>
            <a:ext cx="65807" cy="37604"/>
          </a:xfrm>
          <a:custGeom>
            <a:avLst/>
            <a:gdLst/>
            <a:ahLst/>
            <a:cxnLst>
              <a:cxn ang="0">
                <a:pos x="10" y="1"/>
              </a:cxn>
              <a:cxn ang="0">
                <a:pos x="9" y="0"/>
              </a:cxn>
              <a:cxn ang="0">
                <a:pos x="8" y="0"/>
              </a:cxn>
              <a:cxn ang="0">
                <a:pos x="7" y="0"/>
              </a:cxn>
              <a:cxn ang="0">
                <a:pos x="5" y="1"/>
              </a:cxn>
              <a:cxn ang="0">
                <a:pos x="4" y="0"/>
              </a:cxn>
              <a:cxn ang="0">
                <a:pos x="2" y="2"/>
              </a:cxn>
              <a:cxn ang="0">
                <a:pos x="1" y="4"/>
              </a:cxn>
              <a:cxn ang="0">
                <a:pos x="0" y="4"/>
              </a:cxn>
              <a:cxn ang="0">
                <a:pos x="1" y="6"/>
              </a:cxn>
              <a:cxn ang="0">
                <a:pos x="2" y="6"/>
              </a:cxn>
              <a:cxn ang="0">
                <a:pos x="4" y="6"/>
              </a:cxn>
              <a:cxn ang="0">
                <a:pos x="7" y="4"/>
              </a:cxn>
              <a:cxn ang="0">
                <a:pos x="9" y="3"/>
              </a:cxn>
              <a:cxn ang="0">
                <a:pos x="10" y="1"/>
              </a:cxn>
            </a:cxnLst>
            <a:rect l="0" t="0" r="r" b="b"/>
            <a:pathLst>
              <a:path w="11" h="6">
                <a:moveTo>
                  <a:pt x="10" y="1"/>
                </a:moveTo>
                <a:cubicBezTo>
                  <a:pt x="11" y="0"/>
                  <a:pt x="10" y="0"/>
                  <a:pt x="9" y="0"/>
                </a:cubicBezTo>
                <a:cubicBezTo>
                  <a:pt x="9" y="0"/>
                  <a:pt x="8" y="0"/>
                  <a:pt x="8" y="0"/>
                </a:cubicBezTo>
                <a:cubicBezTo>
                  <a:pt x="8" y="0"/>
                  <a:pt x="8" y="0"/>
                  <a:pt x="7" y="0"/>
                </a:cubicBezTo>
                <a:cubicBezTo>
                  <a:pt x="6" y="0"/>
                  <a:pt x="6" y="0"/>
                  <a:pt x="5" y="1"/>
                </a:cubicBezTo>
                <a:cubicBezTo>
                  <a:pt x="4" y="2"/>
                  <a:pt x="4" y="1"/>
                  <a:pt x="4" y="0"/>
                </a:cubicBezTo>
                <a:cubicBezTo>
                  <a:pt x="3" y="0"/>
                  <a:pt x="2" y="1"/>
                  <a:pt x="2" y="2"/>
                </a:cubicBezTo>
                <a:cubicBezTo>
                  <a:pt x="2" y="3"/>
                  <a:pt x="1" y="3"/>
                  <a:pt x="1" y="4"/>
                </a:cubicBezTo>
                <a:cubicBezTo>
                  <a:pt x="0" y="4"/>
                  <a:pt x="0" y="4"/>
                  <a:pt x="0" y="4"/>
                </a:cubicBezTo>
                <a:cubicBezTo>
                  <a:pt x="0" y="4"/>
                  <a:pt x="1" y="5"/>
                  <a:pt x="1" y="6"/>
                </a:cubicBezTo>
                <a:cubicBezTo>
                  <a:pt x="1" y="6"/>
                  <a:pt x="2" y="6"/>
                  <a:pt x="2" y="6"/>
                </a:cubicBezTo>
                <a:cubicBezTo>
                  <a:pt x="3" y="6"/>
                  <a:pt x="3" y="6"/>
                  <a:pt x="4" y="6"/>
                </a:cubicBezTo>
                <a:cubicBezTo>
                  <a:pt x="5" y="6"/>
                  <a:pt x="6" y="5"/>
                  <a:pt x="7" y="4"/>
                </a:cubicBezTo>
                <a:cubicBezTo>
                  <a:pt x="8" y="3"/>
                  <a:pt x="8" y="3"/>
                  <a:pt x="9" y="3"/>
                </a:cubicBezTo>
                <a:cubicBezTo>
                  <a:pt x="10" y="2"/>
                  <a:pt x="10" y="1"/>
                  <a:pt x="1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0" name="Freeform 70"/>
          <p:cNvSpPr>
            <a:spLocks/>
          </p:cNvSpPr>
          <p:nvPr/>
        </p:nvSpPr>
        <p:spPr bwMode="auto">
          <a:xfrm>
            <a:off x="1803384" y="2478981"/>
            <a:ext cx="11281" cy="5641"/>
          </a:xfrm>
          <a:custGeom>
            <a:avLst/>
            <a:gdLst/>
            <a:ahLst/>
            <a:cxnLst>
              <a:cxn ang="0">
                <a:pos x="2" y="0"/>
              </a:cxn>
              <a:cxn ang="0">
                <a:pos x="0" y="1"/>
              </a:cxn>
              <a:cxn ang="0">
                <a:pos x="2" y="0"/>
              </a:cxn>
            </a:cxnLst>
            <a:rect l="0" t="0" r="r" b="b"/>
            <a:pathLst>
              <a:path w="2" h="1">
                <a:moveTo>
                  <a:pt x="2" y="0"/>
                </a:moveTo>
                <a:cubicBezTo>
                  <a:pt x="1" y="1"/>
                  <a:pt x="0" y="1"/>
                  <a:pt x="0" y="1"/>
                </a:cubicBezTo>
                <a:cubicBezTo>
                  <a:pt x="1" y="1"/>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1" name="Freeform 71"/>
          <p:cNvSpPr>
            <a:spLocks/>
          </p:cNvSpPr>
          <p:nvPr/>
        </p:nvSpPr>
        <p:spPr bwMode="auto">
          <a:xfrm>
            <a:off x="1754499" y="2405652"/>
            <a:ext cx="30083" cy="43245"/>
          </a:xfrm>
          <a:custGeom>
            <a:avLst/>
            <a:gdLst/>
            <a:ahLst/>
            <a:cxnLst>
              <a:cxn ang="0">
                <a:pos x="2" y="6"/>
              </a:cxn>
              <a:cxn ang="0">
                <a:pos x="3" y="7"/>
              </a:cxn>
              <a:cxn ang="0">
                <a:pos x="4" y="5"/>
              </a:cxn>
              <a:cxn ang="0">
                <a:pos x="5" y="4"/>
              </a:cxn>
              <a:cxn ang="0">
                <a:pos x="5" y="2"/>
              </a:cxn>
              <a:cxn ang="0">
                <a:pos x="4" y="1"/>
              </a:cxn>
              <a:cxn ang="0">
                <a:pos x="3" y="1"/>
              </a:cxn>
              <a:cxn ang="0">
                <a:pos x="2" y="1"/>
              </a:cxn>
              <a:cxn ang="0">
                <a:pos x="1" y="2"/>
              </a:cxn>
              <a:cxn ang="0">
                <a:pos x="0" y="5"/>
              </a:cxn>
              <a:cxn ang="0">
                <a:pos x="2" y="6"/>
              </a:cxn>
            </a:cxnLst>
            <a:rect l="0" t="0" r="r" b="b"/>
            <a:pathLst>
              <a:path w="5" h="7">
                <a:moveTo>
                  <a:pt x="2" y="6"/>
                </a:moveTo>
                <a:cubicBezTo>
                  <a:pt x="3" y="7"/>
                  <a:pt x="3" y="7"/>
                  <a:pt x="3" y="7"/>
                </a:cubicBezTo>
                <a:cubicBezTo>
                  <a:pt x="3" y="6"/>
                  <a:pt x="3" y="5"/>
                  <a:pt x="4" y="5"/>
                </a:cubicBezTo>
                <a:cubicBezTo>
                  <a:pt x="4" y="5"/>
                  <a:pt x="4" y="4"/>
                  <a:pt x="5" y="4"/>
                </a:cubicBezTo>
                <a:cubicBezTo>
                  <a:pt x="5" y="3"/>
                  <a:pt x="5" y="3"/>
                  <a:pt x="5" y="2"/>
                </a:cubicBezTo>
                <a:cubicBezTo>
                  <a:pt x="5" y="1"/>
                  <a:pt x="5" y="1"/>
                  <a:pt x="4" y="1"/>
                </a:cubicBezTo>
                <a:cubicBezTo>
                  <a:pt x="4" y="0"/>
                  <a:pt x="3" y="1"/>
                  <a:pt x="3" y="1"/>
                </a:cubicBezTo>
                <a:cubicBezTo>
                  <a:pt x="2" y="1"/>
                  <a:pt x="2" y="1"/>
                  <a:pt x="2" y="1"/>
                </a:cubicBezTo>
                <a:cubicBezTo>
                  <a:pt x="1" y="1"/>
                  <a:pt x="1" y="1"/>
                  <a:pt x="1" y="2"/>
                </a:cubicBezTo>
                <a:cubicBezTo>
                  <a:pt x="0" y="3"/>
                  <a:pt x="0" y="5"/>
                  <a:pt x="0" y="5"/>
                </a:cubicBezTo>
                <a:cubicBezTo>
                  <a:pt x="1" y="5"/>
                  <a:pt x="1" y="6"/>
                  <a:pt x="2"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2" name="Freeform 72"/>
          <p:cNvSpPr>
            <a:spLocks/>
          </p:cNvSpPr>
          <p:nvPr/>
        </p:nvSpPr>
        <p:spPr bwMode="auto">
          <a:xfrm>
            <a:off x="1809025" y="2356767"/>
            <a:ext cx="35724" cy="18802"/>
          </a:xfrm>
          <a:custGeom>
            <a:avLst/>
            <a:gdLst/>
            <a:ahLst/>
            <a:cxnLst>
              <a:cxn ang="0">
                <a:pos x="3" y="3"/>
              </a:cxn>
              <a:cxn ang="0">
                <a:pos x="4" y="1"/>
              </a:cxn>
              <a:cxn ang="0">
                <a:pos x="4" y="0"/>
              </a:cxn>
              <a:cxn ang="0">
                <a:pos x="2" y="0"/>
              </a:cxn>
              <a:cxn ang="0">
                <a:pos x="0" y="1"/>
              </a:cxn>
              <a:cxn ang="0">
                <a:pos x="1" y="1"/>
              </a:cxn>
              <a:cxn ang="0">
                <a:pos x="2" y="3"/>
              </a:cxn>
              <a:cxn ang="0">
                <a:pos x="3" y="3"/>
              </a:cxn>
            </a:cxnLst>
            <a:rect l="0" t="0" r="r" b="b"/>
            <a:pathLst>
              <a:path w="6" h="3">
                <a:moveTo>
                  <a:pt x="3" y="3"/>
                </a:moveTo>
                <a:cubicBezTo>
                  <a:pt x="6" y="2"/>
                  <a:pt x="5" y="1"/>
                  <a:pt x="4" y="1"/>
                </a:cubicBezTo>
                <a:cubicBezTo>
                  <a:pt x="4" y="0"/>
                  <a:pt x="4" y="1"/>
                  <a:pt x="4" y="0"/>
                </a:cubicBezTo>
                <a:cubicBezTo>
                  <a:pt x="3" y="0"/>
                  <a:pt x="3" y="0"/>
                  <a:pt x="2" y="0"/>
                </a:cubicBezTo>
                <a:cubicBezTo>
                  <a:pt x="1" y="0"/>
                  <a:pt x="1" y="0"/>
                  <a:pt x="0" y="1"/>
                </a:cubicBezTo>
                <a:cubicBezTo>
                  <a:pt x="0" y="1"/>
                  <a:pt x="0" y="1"/>
                  <a:pt x="1" y="1"/>
                </a:cubicBezTo>
                <a:cubicBezTo>
                  <a:pt x="1" y="2"/>
                  <a:pt x="2" y="2"/>
                  <a:pt x="2" y="3"/>
                </a:cubicBezTo>
                <a:cubicBezTo>
                  <a:pt x="3" y="3"/>
                  <a:pt x="3"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3" name="Freeform 73"/>
          <p:cNvSpPr>
            <a:spLocks/>
          </p:cNvSpPr>
          <p:nvPr/>
        </p:nvSpPr>
        <p:spPr bwMode="auto">
          <a:xfrm>
            <a:off x="1820306" y="2332324"/>
            <a:ext cx="13161" cy="1880"/>
          </a:xfrm>
          <a:custGeom>
            <a:avLst/>
            <a:gdLst/>
            <a:ahLst/>
            <a:cxnLst>
              <a:cxn ang="0">
                <a:pos x="2" y="0"/>
              </a:cxn>
              <a:cxn ang="0">
                <a:pos x="1" y="0"/>
              </a:cxn>
              <a:cxn ang="0">
                <a:pos x="2" y="0"/>
              </a:cxn>
            </a:cxnLst>
            <a:rect l="0" t="0" r="r" b="b"/>
            <a:pathLst>
              <a:path w="2">
                <a:moveTo>
                  <a:pt x="2" y="0"/>
                </a:moveTo>
                <a:cubicBezTo>
                  <a:pt x="2" y="0"/>
                  <a:pt x="1" y="0"/>
                  <a:pt x="1" y="0"/>
                </a:cubicBezTo>
                <a:cubicBezTo>
                  <a:pt x="0"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4" name="Freeform 74"/>
          <p:cNvSpPr>
            <a:spLocks/>
          </p:cNvSpPr>
          <p:nvPr/>
        </p:nvSpPr>
        <p:spPr bwMode="auto">
          <a:xfrm>
            <a:off x="1839108" y="2345486"/>
            <a:ext cx="30083" cy="16922"/>
          </a:xfrm>
          <a:custGeom>
            <a:avLst/>
            <a:gdLst/>
            <a:ahLst/>
            <a:cxnLst>
              <a:cxn ang="0">
                <a:pos x="4" y="2"/>
              </a:cxn>
              <a:cxn ang="0">
                <a:pos x="1" y="0"/>
              </a:cxn>
              <a:cxn ang="0">
                <a:pos x="1" y="2"/>
              </a:cxn>
              <a:cxn ang="0">
                <a:pos x="4" y="3"/>
              </a:cxn>
              <a:cxn ang="0">
                <a:pos x="5" y="2"/>
              </a:cxn>
              <a:cxn ang="0">
                <a:pos x="4" y="2"/>
              </a:cxn>
            </a:cxnLst>
            <a:rect l="0" t="0" r="r" b="b"/>
            <a:pathLst>
              <a:path w="5" h="3">
                <a:moveTo>
                  <a:pt x="4" y="2"/>
                </a:moveTo>
                <a:cubicBezTo>
                  <a:pt x="3" y="1"/>
                  <a:pt x="2" y="0"/>
                  <a:pt x="1" y="0"/>
                </a:cubicBezTo>
                <a:cubicBezTo>
                  <a:pt x="1" y="1"/>
                  <a:pt x="0" y="1"/>
                  <a:pt x="1" y="2"/>
                </a:cubicBezTo>
                <a:cubicBezTo>
                  <a:pt x="2" y="2"/>
                  <a:pt x="3" y="3"/>
                  <a:pt x="4" y="3"/>
                </a:cubicBezTo>
                <a:cubicBezTo>
                  <a:pt x="4" y="3"/>
                  <a:pt x="5" y="2"/>
                  <a:pt x="5" y="2"/>
                </a:cubicBezTo>
                <a:cubicBezTo>
                  <a:pt x="4" y="2"/>
                  <a:pt x="4"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5" name="Freeform 75"/>
          <p:cNvSpPr>
            <a:spLocks/>
          </p:cNvSpPr>
          <p:nvPr/>
        </p:nvSpPr>
        <p:spPr bwMode="auto">
          <a:xfrm>
            <a:off x="1923718" y="2394371"/>
            <a:ext cx="24443" cy="5641"/>
          </a:xfrm>
          <a:custGeom>
            <a:avLst/>
            <a:gdLst/>
            <a:ahLst/>
            <a:cxnLst>
              <a:cxn ang="0">
                <a:pos x="1" y="0"/>
              </a:cxn>
              <a:cxn ang="0">
                <a:pos x="3" y="1"/>
              </a:cxn>
              <a:cxn ang="0">
                <a:pos x="2" y="0"/>
              </a:cxn>
              <a:cxn ang="0">
                <a:pos x="1" y="0"/>
              </a:cxn>
            </a:cxnLst>
            <a:rect l="0" t="0" r="r" b="b"/>
            <a:pathLst>
              <a:path w="4" h="1">
                <a:moveTo>
                  <a:pt x="1" y="0"/>
                </a:moveTo>
                <a:cubicBezTo>
                  <a:pt x="1" y="1"/>
                  <a:pt x="3" y="1"/>
                  <a:pt x="3" y="1"/>
                </a:cubicBezTo>
                <a:cubicBezTo>
                  <a:pt x="4" y="1"/>
                  <a:pt x="2" y="0"/>
                  <a:pt x="2" y="0"/>
                </a:cubicBezTo>
                <a:cubicBezTo>
                  <a:pt x="1"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6" name="Freeform 76"/>
          <p:cNvSpPr>
            <a:spLocks/>
          </p:cNvSpPr>
          <p:nvPr/>
        </p:nvSpPr>
        <p:spPr bwMode="auto">
          <a:xfrm>
            <a:off x="2021489" y="2386850"/>
            <a:ext cx="43245" cy="18802"/>
          </a:xfrm>
          <a:custGeom>
            <a:avLst/>
            <a:gdLst/>
            <a:ahLst/>
            <a:cxnLst>
              <a:cxn ang="0">
                <a:pos x="2" y="0"/>
              </a:cxn>
              <a:cxn ang="0">
                <a:pos x="2" y="0"/>
              </a:cxn>
              <a:cxn ang="0">
                <a:pos x="3" y="2"/>
              </a:cxn>
              <a:cxn ang="0">
                <a:pos x="5" y="2"/>
              </a:cxn>
              <a:cxn ang="0">
                <a:pos x="5" y="1"/>
              </a:cxn>
              <a:cxn ang="0">
                <a:pos x="2" y="0"/>
              </a:cxn>
            </a:cxnLst>
            <a:rect l="0" t="0" r="r" b="b"/>
            <a:pathLst>
              <a:path w="7" h="3">
                <a:moveTo>
                  <a:pt x="2" y="0"/>
                </a:moveTo>
                <a:cubicBezTo>
                  <a:pt x="0" y="0"/>
                  <a:pt x="2" y="0"/>
                  <a:pt x="2" y="0"/>
                </a:cubicBezTo>
                <a:cubicBezTo>
                  <a:pt x="2" y="0"/>
                  <a:pt x="3" y="1"/>
                  <a:pt x="3" y="2"/>
                </a:cubicBezTo>
                <a:cubicBezTo>
                  <a:pt x="3" y="3"/>
                  <a:pt x="4" y="2"/>
                  <a:pt x="5" y="2"/>
                </a:cubicBezTo>
                <a:cubicBezTo>
                  <a:pt x="7" y="2"/>
                  <a:pt x="5" y="2"/>
                  <a:pt x="5" y="1"/>
                </a:cubicBezTo>
                <a:cubicBezTo>
                  <a:pt x="5" y="1"/>
                  <a:pt x="4"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7" name="Freeform 77"/>
          <p:cNvSpPr>
            <a:spLocks/>
          </p:cNvSpPr>
          <p:nvPr/>
        </p:nvSpPr>
        <p:spPr bwMode="auto">
          <a:xfrm>
            <a:off x="2113619" y="2490262"/>
            <a:ext cx="16922" cy="18802"/>
          </a:xfrm>
          <a:custGeom>
            <a:avLst/>
            <a:gdLst/>
            <a:ahLst/>
            <a:cxnLst>
              <a:cxn ang="0">
                <a:pos x="1" y="1"/>
              </a:cxn>
              <a:cxn ang="0">
                <a:pos x="1" y="2"/>
              </a:cxn>
              <a:cxn ang="0">
                <a:pos x="0" y="3"/>
              </a:cxn>
              <a:cxn ang="0">
                <a:pos x="2" y="2"/>
              </a:cxn>
              <a:cxn ang="0">
                <a:pos x="3" y="1"/>
              </a:cxn>
              <a:cxn ang="0">
                <a:pos x="2" y="0"/>
              </a:cxn>
              <a:cxn ang="0">
                <a:pos x="1" y="1"/>
              </a:cxn>
            </a:cxnLst>
            <a:rect l="0" t="0" r="r" b="b"/>
            <a:pathLst>
              <a:path w="3" h="3">
                <a:moveTo>
                  <a:pt x="1" y="1"/>
                </a:moveTo>
                <a:cubicBezTo>
                  <a:pt x="1" y="1"/>
                  <a:pt x="1" y="1"/>
                  <a:pt x="1" y="2"/>
                </a:cubicBezTo>
                <a:cubicBezTo>
                  <a:pt x="0" y="2"/>
                  <a:pt x="0" y="3"/>
                  <a:pt x="0" y="3"/>
                </a:cubicBezTo>
                <a:cubicBezTo>
                  <a:pt x="1" y="3"/>
                  <a:pt x="1" y="3"/>
                  <a:pt x="2" y="2"/>
                </a:cubicBezTo>
                <a:cubicBezTo>
                  <a:pt x="2" y="2"/>
                  <a:pt x="3" y="2"/>
                  <a:pt x="3" y="1"/>
                </a:cubicBezTo>
                <a:cubicBezTo>
                  <a:pt x="3" y="1"/>
                  <a:pt x="2" y="1"/>
                  <a:pt x="2" y="0"/>
                </a:cubicBezTo>
                <a:cubicBezTo>
                  <a:pt x="2" y="0"/>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8" name="Freeform 78"/>
          <p:cNvSpPr>
            <a:spLocks/>
          </p:cNvSpPr>
          <p:nvPr/>
        </p:nvSpPr>
        <p:spPr bwMode="auto">
          <a:xfrm>
            <a:off x="2203870" y="2430095"/>
            <a:ext cx="18802" cy="11281"/>
          </a:xfrm>
          <a:custGeom>
            <a:avLst/>
            <a:gdLst/>
            <a:ahLst/>
            <a:cxnLst>
              <a:cxn ang="0">
                <a:pos x="2" y="2"/>
              </a:cxn>
              <a:cxn ang="0">
                <a:pos x="2" y="1"/>
              </a:cxn>
              <a:cxn ang="0">
                <a:pos x="1" y="0"/>
              </a:cxn>
              <a:cxn ang="0">
                <a:pos x="1" y="1"/>
              </a:cxn>
              <a:cxn ang="0">
                <a:pos x="2" y="2"/>
              </a:cxn>
            </a:cxnLst>
            <a:rect l="0" t="0" r="r" b="b"/>
            <a:pathLst>
              <a:path w="3" h="2">
                <a:moveTo>
                  <a:pt x="2" y="2"/>
                </a:moveTo>
                <a:cubicBezTo>
                  <a:pt x="2" y="2"/>
                  <a:pt x="3" y="1"/>
                  <a:pt x="2" y="1"/>
                </a:cubicBezTo>
                <a:cubicBezTo>
                  <a:pt x="1" y="0"/>
                  <a:pt x="1" y="0"/>
                  <a:pt x="1" y="0"/>
                </a:cubicBezTo>
                <a:cubicBezTo>
                  <a:pt x="0" y="1"/>
                  <a:pt x="1" y="1"/>
                  <a:pt x="1" y="1"/>
                </a:cubicBezTo>
                <a:cubicBezTo>
                  <a:pt x="2"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9" name="Freeform 79"/>
          <p:cNvSpPr>
            <a:spLocks/>
          </p:cNvSpPr>
          <p:nvPr/>
        </p:nvSpPr>
        <p:spPr bwMode="auto">
          <a:xfrm>
            <a:off x="2198229" y="2441376"/>
            <a:ext cx="30083" cy="18802"/>
          </a:xfrm>
          <a:custGeom>
            <a:avLst/>
            <a:gdLst/>
            <a:ahLst/>
            <a:cxnLst>
              <a:cxn ang="0">
                <a:pos x="1" y="1"/>
              </a:cxn>
              <a:cxn ang="0">
                <a:pos x="3" y="2"/>
              </a:cxn>
              <a:cxn ang="0">
                <a:pos x="4" y="3"/>
              </a:cxn>
              <a:cxn ang="0">
                <a:pos x="4" y="2"/>
              </a:cxn>
              <a:cxn ang="0">
                <a:pos x="4" y="1"/>
              </a:cxn>
              <a:cxn ang="0">
                <a:pos x="1" y="0"/>
              </a:cxn>
              <a:cxn ang="0">
                <a:pos x="1" y="1"/>
              </a:cxn>
            </a:cxnLst>
            <a:rect l="0" t="0" r="r" b="b"/>
            <a:pathLst>
              <a:path w="5" h="3">
                <a:moveTo>
                  <a:pt x="1" y="1"/>
                </a:moveTo>
                <a:cubicBezTo>
                  <a:pt x="1" y="1"/>
                  <a:pt x="2" y="2"/>
                  <a:pt x="3" y="2"/>
                </a:cubicBezTo>
                <a:cubicBezTo>
                  <a:pt x="3" y="3"/>
                  <a:pt x="3" y="3"/>
                  <a:pt x="4" y="3"/>
                </a:cubicBezTo>
                <a:cubicBezTo>
                  <a:pt x="4" y="2"/>
                  <a:pt x="4" y="2"/>
                  <a:pt x="4" y="2"/>
                </a:cubicBezTo>
                <a:cubicBezTo>
                  <a:pt x="4" y="2"/>
                  <a:pt x="4" y="1"/>
                  <a:pt x="4" y="1"/>
                </a:cubicBezTo>
                <a:cubicBezTo>
                  <a:pt x="5" y="0"/>
                  <a:pt x="2" y="0"/>
                  <a:pt x="1"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0" name="Freeform 80"/>
          <p:cNvSpPr>
            <a:spLocks/>
          </p:cNvSpPr>
          <p:nvPr/>
        </p:nvSpPr>
        <p:spPr bwMode="auto">
          <a:xfrm>
            <a:off x="2215151" y="2400012"/>
            <a:ext cx="18802" cy="11281"/>
          </a:xfrm>
          <a:custGeom>
            <a:avLst/>
            <a:gdLst/>
            <a:ahLst/>
            <a:cxnLst>
              <a:cxn ang="0">
                <a:pos x="2" y="0"/>
              </a:cxn>
              <a:cxn ang="0">
                <a:pos x="0" y="1"/>
              </a:cxn>
              <a:cxn ang="0">
                <a:pos x="0" y="1"/>
              </a:cxn>
              <a:cxn ang="0">
                <a:pos x="3" y="1"/>
              </a:cxn>
              <a:cxn ang="0">
                <a:pos x="2" y="0"/>
              </a:cxn>
            </a:cxnLst>
            <a:rect l="0" t="0" r="r" b="b"/>
            <a:pathLst>
              <a:path w="3" h="2">
                <a:moveTo>
                  <a:pt x="2" y="0"/>
                </a:moveTo>
                <a:cubicBezTo>
                  <a:pt x="1" y="0"/>
                  <a:pt x="1" y="0"/>
                  <a:pt x="0" y="1"/>
                </a:cubicBezTo>
                <a:cubicBezTo>
                  <a:pt x="0" y="1"/>
                  <a:pt x="0" y="1"/>
                  <a:pt x="0" y="1"/>
                </a:cubicBezTo>
                <a:cubicBezTo>
                  <a:pt x="2" y="2"/>
                  <a:pt x="2" y="1"/>
                  <a:pt x="3" y="1"/>
                </a:cubicBezTo>
                <a:cubicBezTo>
                  <a:pt x="3" y="0"/>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1" name="Freeform 81"/>
          <p:cNvSpPr>
            <a:spLocks/>
          </p:cNvSpPr>
          <p:nvPr/>
        </p:nvSpPr>
        <p:spPr bwMode="auto">
          <a:xfrm>
            <a:off x="2215151" y="2497783"/>
            <a:ext cx="18802" cy="5641"/>
          </a:xfrm>
          <a:custGeom>
            <a:avLst/>
            <a:gdLst/>
            <a:ahLst/>
            <a:cxnLst>
              <a:cxn ang="0">
                <a:pos x="2" y="1"/>
              </a:cxn>
              <a:cxn ang="0">
                <a:pos x="3" y="1"/>
              </a:cxn>
              <a:cxn ang="0">
                <a:pos x="2" y="1"/>
              </a:cxn>
              <a:cxn ang="0">
                <a:pos x="1" y="0"/>
              </a:cxn>
              <a:cxn ang="0">
                <a:pos x="2" y="1"/>
              </a:cxn>
            </a:cxnLst>
            <a:rect l="0" t="0" r="r" b="b"/>
            <a:pathLst>
              <a:path w="3" h="1">
                <a:moveTo>
                  <a:pt x="2" y="1"/>
                </a:moveTo>
                <a:cubicBezTo>
                  <a:pt x="2" y="1"/>
                  <a:pt x="2" y="1"/>
                  <a:pt x="3" y="1"/>
                </a:cubicBezTo>
                <a:cubicBezTo>
                  <a:pt x="3" y="1"/>
                  <a:pt x="3" y="1"/>
                  <a:pt x="2" y="1"/>
                </a:cubicBezTo>
                <a:cubicBezTo>
                  <a:pt x="2" y="0"/>
                  <a:pt x="0" y="0"/>
                  <a:pt x="1" y="0"/>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2" name="Freeform 82"/>
          <p:cNvSpPr>
            <a:spLocks/>
          </p:cNvSpPr>
          <p:nvPr/>
        </p:nvSpPr>
        <p:spPr bwMode="auto">
          <a:xfrm>
            <a:off x="2312922" y="2655721"/>
            <a:ext cx="13161" cy="11281"/>
          </a:xfrm>
          <a:custGeom>
            <a:avLst/>
            <a:gdLst/>
            <a:ahLst/>
            <a:cxnLst>
              <a:cxn ang="0">
                <a:pos x="2" y="0"/>
              </a:cxn>
              <a:cxn ang="0">
                <a:pos x="1" y="0"/>
              </a:cxn>
              <a:cxn ang="0">
                <a:pos x="0" y="1"/>
              </a:cxn>
              <a:cxn ang="0">
                <a:pos x="1" y="2"/>
              </a:cxn>
              <a:cxn ang="0">
                <a:pos x="1" y="2"/>
              </a:cxn>
              <a:cxn ang="0">
                <a:pos x="2" y="2"/>
              </a:cxn>
              <a:cxn ang="0">
                <a:pos x="1" y="1"/>
              </a:cxn>
              <a:cxn ang="0">
                <a:pos x="1" y="1"/>
              </a:cxn>
              <a:cxn ang="0">
                <a:pos x="2" y="0"/>
              </a:cxn>
            </a:cxnLst>
            <a:rect l="0" t="0" r="r" b="b"/>
            <a:pathLst>
              <a:path w="2" h="2">
                <a:moveTo>
                  <a:pt x="2" y="0"/>
                </a:moveTo>
                <a:cubicBezTo>
                  <a:pt x="2" y="0"/>
                  <a:pt x="2" y="0"/>
                  <a:pt x="1" y="0"/>
                </a:cubicBezTo>
                <a:cubicBezTo>
                  <a:pt x="1" y="0"/>
                  <a:pt x="0" y="0"/>
                  <a:pt x="0" y="1"/>
                </a:cubicBezTo>
                <a:cubicBezTo>
                  <a:pt x="0" y="1"/>
                  <a:pt x="0" y="2"/>
                  <a:pt x="1" y="2"/>
                </a:cubicBezTo>
                <a:cubicBezTo>
                  <a:pt x="1" y="1"/>
                  <a:pt x="1" y="2"/>
                  <a:pt x="1" y="2"/>
                </a:cubicBezTo>
                <a:cubicBezTo>
                  <a:pt x="1" y="2"/>
                  <a:pt x="2" y="2"/>
                  <a:pt x="2" y="2"/>
                </a:cubicBezTo>
                <a:cubicBezTo>
                  <a:pt x="2" y="1"/>
                  <a:pt x="2" y="1"/>
                  <a:pt x="1" y="1"/>
                </a:cubicBezTo>
                <a:cubicBezTo>
                  <a:pt x="1" y="1"/>
                  <a:pt x="1" y="1"/>
                  <a:pt x="1" y="1"/>
                </a:cubicBezTo>
                <a:cubicBezTo>
                  <a:pt x="1"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3" name="Freeform 83"/>
          <p:cNvSpPr>
            <a:spLocks/>
          </p:cNvSpPr>
          <p:nvPr/>
        </p:nvSpPr>
        <p:spPr bwMode="auto">
          <a:xfrm>
            <a:off x="2416334" y="2740330"/>
            <a:ext cx="13161" cy="5641"/>
          </a:xfrm>
          <a:custGeom>
            <a:avLst/>
            <a:gdLst/>
            <a:ahLst/>
            <a:cxnLst>
              <a:cxn ang="0">
                <a:pos x="1" y="1"/>
              </a:cxn>
              <a:cxn ang="0">
                <a:pos x="2" y="0"/>
              </a:cxn>
              <a:cxn ang="0">
                <a:pos x="0" y="0"/>
              </a:cxn>
              <a:cxn ang="0">
                <a:pos x="1" y="1"/>
              </a:cxn>
            </a:cxnLst>
            <a:rect l="0" t="0" r="r" b="b"/>
            <a:pathLst>
              <a:path w="2" h="1">
                <a:moveTo>
                  <a:pt x="1" y="1"/>
                </a:moveTo>
                <a:cubicBezTo>
                  <a:pt x="2" y="1"/>
                  <a:pt x="2" y="1"/>
                  <a:pt x="2" y="0"/>
                </a:cubicBezTo>
                <a:cubicBezTo>
                  <a:pt x="2" y="0"/>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5" name="Freeform 85"/>
          <p:cNvSpPr>
            <a:spLocks/>
          </p:cNvSpPr>
          <p:nvPr/>
        </p:nvSpPr>
        <p:spPr bwMode="auto">
          <a:xfrm>
            <a:off x="2495303" y="2903909"/>
            <a:ext cx="5641" cy="7521"/>
          </a:xfrm>
          <a:custGeom>
            <a:avLst/>
            <a:gdLst/>
            <a:ahLst/>
            <a:cxnLst>
              <a:cxn ang="0">
                <a:pos x="0" y="1"/>
              </a:cxn>
              <a:cxn ang="0">
                <a:pos x="1" y="1"/>
              </a:cxn>
              <a:cxn ang="0">
                <a:pos x="0" y="1"/>
              </a:cxn>
            </a:cxnLst>
            <a:rect l="0" t="0" r="r" b="b"/>
            <a:pathLst>
              <a:path w="1" h="1">
                <a:moveTo>
                  <a:pt x="0" y="1"/>
                </a:moveTo>
                <a:cubicBezTo>
                  <a:pt x="1" y="1"/>
                  <a:pt x="1" y="1"/>
                  <a:pt x="1" y="1"/>
                </a:cubicBezTo>
                <a:cubicBezTo>
                  <a:pt x="1" y="1"/>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6" name="Freeform 86"/>
          <p:cNvSpPr>
            <a:spLocks/>
          </p:cNvSpPr>
          <p:nvPr/>
        </p:nvSpPr>
        <p:spPr bwMode="auto">
          <a:xfrm>
            <a:off x="2525386" y="2952794"/>
            <a:ext cx="7521" cy="1880"/>
          </a:xfrm>
          <a:custGeom>
            <a:avLst/>
            <a:gdLst/>
            <a:ahLst/>
            <a:cxnLst>
              <a:cxn ang="0">
                <a:pos x="0" y="0"/>
              </a:cxn>
              <a:cxn ang="0">
                <a:pos x="1" y="0"/>
              </a:cxn>
              <a:cxn ang="0">
                <a:pos x="0" y="0"/>
              </a:cxn>
            </a:cxnLst>
            <a:rect l="0" t="0" r="r" b="b"/>
            <a:pathLst>
              <a:path w="1">
                <a:moveTo>
                  <a:pt x="0" y="0"/>
                </a:moveTo>
                <a:cubicBezTo>
                  <a:pt x="1"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7" name="Freeform 87"/>
          <p:cNvSpPr>
            <a:spLocks/>
          </p:cNvSpPr>
          <p:nvPr/>
        </p:nvSpPr>
        <p:spPr bwMode="auto">
          <a:xfrm>
            <a:off x="2538548" y="2947154"/>
            <a:ext cx="11281" cy="5641"/>
          </a:xfrm>
          <a:custGeom>
            <a:avLst/>
            <a:gdLst/>
            <a:ahLst/>
            <a:cxnLst>
              <a:cxn ang="0">
                <a:pos x="0" y="1"/>
              </a:cxn>
              <a:cxn ang="0">
                <a:pos x="0" y="1"/>
              </a:cxn>
              <a:cxn ang="0">
                <a:pos x="0" y="1"/>
              </a:cxn>
              <a:cxn ang="0">
                <a:pos x="1" y="1"/>
              </a:cxn>
              <a:cxn ang="0">
                <a:pos x="0" y="1"/>
              </a:cxn>
            </a:cxnLst>
            <a:rect l="0" t="0" r="r" b="b"/>
            <a:pathLst>
              <a:path w="2" h="1">
                <a:moveTo>
                  <a:pt x="0" y="1"/>
                </a:moveTo>
                <a:cubicBezTo>
                  <a:pt x="0" y="1"/>
                  <a:pt x="0" y="0"/>
                  <a:pt x="0" y="1"/>
                </a:cubicBezTo>
                <a:cubicBezTo>
                  <a:pt x="0" y="1"/>
                  <a:pt x="0" y="1"/>
                  <a:pt x="0" y="1"/>
                </a:cubicBezTo>
                <a:cubicBezTo>
                  <a:pt x="1" y="1"/>
                  <a:pt x="2" y="1"/>
                  <a:pt x="1" y="1"/>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8" name="Freeform 88"/>
          <p:cNvSpPr>
            <a:spLocks/>
          </p:cNvSpPr>
          <p:nvPr/>
        </p:nvSpPr>
        <p:spPr bwMode="auto">
          <a:xfrm>
            <a:off x="2470860" y="3044925"/>
            <a:ext cx="5641" cy="24443"/>
          </a:xfrm>
          <a:custGeom>
            <a:avLst/>
            <a:gdLst/>
            <a:ahLst/>
            <a:cxnLst>
              <a:cxn ang="0">
                <a:pos x="1" y="2"/>
              </a:cxn>
              <a:cxn ang="0">
                <a:pos x="1" y="1"/>
              </a:cxn>
              <a:cxn ang="0">
                <a:pos x="0" y="3"/>
              </a:cxn>
              <a:cxn ang="0">
                <a:pos x="1" y="2"/>
              </a:cxn>
            </a:cxnLst>
            <a:rect l="0" t="0" r="r" b="b"/>
            <a:pathLst>
              <a:path w="1" h="4">
                <a:moveTo>
                  <a:pt x="1" y="2"/>
                </a:moveTo>
                <a:cubicBezTo>
                  <a:pt x="1" y="1"/>
                  <a:pt x="1" y="0"/>
                  <a:pt x="1" y="1"/>
                </a:cubicBezTo>
                <a:cubicBezTo>
                  <a:pt x="1" y="2"/>
                  <a:pt x="1" y="2"/>
                  <a:pt x="0" y="3"/>
                </a:cubicBezTo>
                <a:cubicBezTo>
                  <a:pt x="0" y="3"/>
                  <a:pt x="0" y="4"/>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9" name="Freeform 89"/>
          <p:cNvSpPr>
            <a:spLocks/>
          </p:cNvSpPr>
          <p:nvPr/>
        </p:nvSpPr>
        <p:spPr bwMode="auto">
          <a:xfrm>
            <a:off x="2222672" y="3020482"/>
            <a:ext cx="5641" cy="5641"/>
          </a:xfrm>
          <a:custGeom>
            <a:avLst/>
            <a:gdLst/>
            <a:ahLst/>
            <a:cxnLst>
              <a:cxn ang="0">
                <a:pos x="0" y="1"/>
              </a:cxn>
              <a:cxn ang="0">
                <a:pos x="1" y="0"/>
              </a:cxn>
              <a:cxn ang="0">
                <a:pos x="0" y="1"/>
              </a:cxn>
            </a:cxnLst>
            <a:rect l="0" t="0" r="r" b="b"/>
            <a:pathLst>
              <a:path w="1" h="1">
                <a:moveTo>
                  <a:pt x="0" y="1"/>
                </a:moveTo>
                <a:cubicBezTo>
                  <a:pt x="1" y="1"/>
                  <a:pt x="1" y="0"/>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0" name="Freeform 90"/>
          <p:cNvSpPr>
            <a:spLocks/>
          </p:cNvSpPr>
          <p:nvPr/>
        </p:nvSpPr>
        <p:spPr bwMode="auto">
          <a:xfrm>
            <a:off x="2233953" y="3050566"/>
            <a:ext cx="73328" cy="43245"/>
          </a:xfrm>
          <a:custGeom>
            <a:avLst/>
            <a:gdLst/>
            <a:ahLst/>
            <a:cxnLst>
              <a:cxn ang="0">
                <a:pos x="9" y="5"/>
              </a:cxn>
              <a:cxn ang="0">
                <a:pos x="10" y="5"/>
              </a:cxn>
              <a:cxn ang="0">
                <a:pos x="12" y="4"/>
              </a:cxn>
              <a:cxn ang="0">
                <a:pos x="11" y="4"/>
              </a:cxn>
              <a:cxn ang="0">
                <a:pos x="3" y="4"/>
              </a:cxn>
              <a:cxn ang="0">
                <a:pos x="3" y="3"/>
              </a:cxn>
              <a:cxn ang="0">
                <a:pos x="2" y="2"/>
              </a:cxn>
              <a:cxn ang="0">
                <a:pos x="2" y="2"/>
              </a:cxn>
              <a:cxn ang="0">
                <a:pos x="2" y="1"/>
              </a:cxn>
              <a:cxn ang="0">
                <a:pos x="1" y="1"/>
              </a:cxn>
              <a:cxn ang="0">
                <a:pos x="0" y="2"/>
              </a:cxn>
              <a:cxn ang="0">
                <a:pos x="0" y="3"/>
              </a:cxn>
              <a:cxn ang="0">
                <a:pos x="1" y="3"/>
              </a:cxn>
              <a:cxn ang="0">
                <a:pos x="1" y="4"/>
              </a:cxn>
              <a:cxn ang="0">
                <a:pos x="2" y="4"/>
              </a:cxn>
              <a:cxn ang="0">
                <a:pos x="3" y="5"/>
              </a:cxn>
              <a:cxn ang="0">
                <a:pos x="4" y="5"/>
              </a:cxn>
              <a:cxn ang="0">
                <a:pos x="5" y="6"/>
              </a:cxn>
              <a:cxn ang="0">
                <a:pos x="6" y="6"/>
              </a:cxn>
              <a:cxn ang="0">
                <a:pos x="6" y="5"/>
              </a:cxn>
              <a:cxn ang="0">
                <a:pos x="7" y="6"/>
              </a:cxn>
              <a:cxn ang="0">
                <a:pos x="9" y="7"/>
              </a:cxn>
              <a:cxn ang="0">
                <a:pos x="9" y="7"/>
              </a:cxn>
              <a:cxn ang="0">
                <a:pos x="9" y="6"/>
              </a:cxn>
              <a:cxn ang="0">
                <a:pos x="9" y="6"/>
              </a:cxn>
              <a:cxn ang="0">
                <a:pos x="9" y="5"/>
              </a:cxn>
            </a:cxnLst>
            <a:rect l="0" t="0" r="r" b="b"/>
            <a:pathLst>
              <a:path w="12" h="7">
                <a:moveTo>
                  <a:pt x="9" y="5"/>
                </a:moveTo>
                <a:cubicBezTo>
                  <a:pt x="10" y="5"/>
                  <a:pt x="10" y="5"/>
                  <a:pt x="10" y="5"/>
                </a:cubicBezTo>
                <a:cubicBezTo>
                  <a:pt x="10" y="5"/>
                  <a:pt x="11" y="5"/>
                  <a:pt x="12" y="4"/>
                </a:cubicBezTo>
                <a:cubicBezTo>
                  <a:pt x="12" y="4"/>
                  <a:pt x="12" y="4"/>
                  <a:pt x="11" y="4"/>
                </a:cubicBezTo>
                <a:cubicBezTo>
                  <a:pt x="11" y="4"/>
                  <a:pt x="3" y="4"/>
                  <a:pt x="3" y="4"/>
                </a:cubicBezTo>
                <a:cubicBezTo>
                  <a:pt x="2" y="4"/>
                  <a:pt x="2" y="4"/>
                  <a:pt x="3" y="3"/>
                </a:cubicBezTo>
                <a:cubicBezTo>
                  <a:pt x="3" y="3"/>
                  <a:pt x="3" y="3"/>
                  <a:pt x="2" y="2"/>
                </a:cubicBezTo>
                <a:cubicBezTo>
                  <a:pt x="1" y="2"/>
                  <a:pt x="2" y="2"/>
                  <a:pt x="2" y="2"/>
                </a:cubicBezTo>
                <a:cubicBezTo>
                  <a:pt x="2" y="1"/>
                  <a:pt x="2" y="1"/>
                  <a:pt x="2" y="1"/>
                </a:cubicBezTo>
                <a:cubicBezTo>
                  <a:pt x="2" y="0"/>
                  <a:pt x="2" y="0"/>
                  <a:pt x="1" y="1"/>
                </a:cubicBezTo>
                <a:cubicBezTo>
                  <a:pt x="1" y="1"/>
                  <a:pt x="1" y="2"/>
                  <a:pt x="0" y="2"/>
                </a:cubicBezTo>
                <a:cubicBezTo>
                  <a:pt x="0" y="3"/>
                  <a:pt x="0" y="3"/>
                  <a:pt x="0" y="3"/>
                </a:cubicBezTo>
                <a:cubicBezTo>
                  <a:pt x="0" y="3"/>
                  <a:pt x="1" y="3"/>
                  <a:pt x="1" y="3"/>
                </a:cubicBezTo>
                <a:cubicBezTo>
                  <a:pt x="2" y="3"/>
                  <a:pt x="2" y="3"/>
                  <a:pt x="1" y="4"/>
                </a:cubicBezTo>
                <a:cubicBezTo>
                  <a:pt x="1" y="4"/>
                  <a:pt x="1" y="4"/>
                  <a:pt x="2" y="4"/>
                </a:cubicBezTo>
                <a:cubicBezTo>
                  <a:pt x="2" y="4"/>
                  <a:pt x="2" y="4"/>
                  <a:pt x="3" y="5"/>
                </a:cubicBezTo>
                <a:cubicBezTo>
                  <a:pt x="3" y="5"/>
                  <a:pt x="4" y="5"/>
                  <a:pt x="4" y="5"/>
                </a:cubicBezTo>
                <a:cubicBezTo>
                  <a:pt x="4" y="5"/>
                  <a:pt x="4" y="6"/>
                  <a:pt x="5" y="6"/>
                </a:cubicBezTo>
                <a:cubicBezTo>
                  <a:pt x="5" y="6"/>
                  <a:pt x="5" y="6"/>
                  <a:pt x="6" y="6"/>
                </a:cubicBezTo>
                <a:cubicBezTo>
                  <a:pt x="6" y="6"/>
                  <a:pt x="6" y="5"/>
                  <a:pt x="6" y="5"/>
                </a:cubicBezTo>
                <a:cubicBezTo>
                  <a:pt x="6" y="5"/>
                  <a:pt x="6" y="6"/>
                  <a:pt x="7" y="6"/>
                </a:cubicBezTo>
                <a:cubicBezTo>
                  <a:pt x="7" y="7"/>
                  <a:pt x="8" y="7"/>
                  <a:pt x="9" y="7"/>
                </a:cubicBezTo>
                <a:cubicBezTo>
                  <a:pt x="10" y="7"/>
                  <a:pt x="10" y="7"/>
                  <a:pt x="9" y="7"/>
                </a:cubicBezTo>
                <a:cubicBezTo>
                  <a:pt x="9" y="6"/>
                  <a:pt x="9" y="7"/>
                  <a:pt x="9" y="6"/>
                </a:cubicBezTo>
                <a:cubicBezTo>
                  <a:pt x="10" y="6"/>
                  <a:pt x="9" y="6"/>
                  <a:pt x="9" y="6"/>
                </a:cubicBezTo>
                <a:cubicBezTo>
                  <a:pt x="9" y="6"/>
                  <a:pt x="9" y="6"/>
                  <a:pt x="9"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1" name="Freeform 91"/>
          <p:cNvSpPr>
            <a:spLocks/>
          </p:cNvSpPr>
          <p:nvPr/>
        </p:nvSpPr>
        <p:spPr bwMode="auto">
          <a:xfrm>
            <a:off x="2222672" y="2941513"/>
            <a:ext cx="95891" cy="35724"/>
          </a:xfrm>
          <a:custGeom>
            <a:avLst/>
            <a:gdLst/>
            <a:ahLst/>
            <a:cxnLst>
              <a:cxn ang="0">
                <a:pos x="15" y="4"/>
              </a:cxn>
              <a:cxn ang="0">
                <a:pos x="13" y="3"/>
              </a:cxn>
              <a:cxn ang="0">
                <a:pos x="12" y="3"/>
              </a:cxn>
              <a:cxn ang="0">
                <a:pos x="11" y="2"/>
              </a:cxn>
              <a:cxn ang="0">
                <a:pos x="9" y="1"/>
              </a:cxn>
              <a:cxn ang="0">
                <a:pos x="2" y="0"/>
              </a:cxn>
              <a:cxn ang="0">
                <a:pos x="2" y="1"/>
              </a:cxn>
              <a:cxn ang="0">
                <a:pos x="6" y="3"/>
              </a:cxn>
              <a:cxn ang="0">
                <a:pos x="7" y="4"/>
              </a:cxn>
              <a:cxn ang="0">
                <a:pos x="9" y="5"/>
              </a:cxn>
              <a:cxn ang="0">
                <a:pos x="12" y="5"/>
              </a:cxn>
              <a:cxn ang="0">
                <a:pos x="15" y="5"/>
              </a:cxn>
              <a:cxn ang="0">
                <a:pos x="15" y="4"/>
              </a:cxn>
            </a:cxnLst>
            <a:rect l="0" t="0" r="r" b="b"/>
            <a:pathLst>
              <a:path w="16" h="6">
                <a:moveTo>
                  <a:pt x="15" y="4"/>
                </a:moveTo>
                <a:cubicBezTo>
                  <a:pt x="14" y="4"/>
                  <a:pt x="13" y="4"/>
                  <a:pt x="13" y="3"/>
                </a:cubicBezTo>
                <a:cubicBezTo>
                  <a:pt x="12" y="3"/>
                  <a:pt x="12" y="3"/>
                  <a:pt x="12" y="3"/>
                </a:cubicBezTo>
                <a:cubicBezTo>
                  <a:pt x="11" y="2"/>
                  <a:pt x="11" y="2"/>
                  <a:pt x="11" y="2"/>
                </a:cubicBezTo>
                <a:cubicBezTo>
                  <a:pt x="10" y="2"/>
                  <a:pt x="9" y="1"/>
                  <a:pt x="9" y="1"/>
                </a:cubicBezTo>
                <a:cubicBezTo>
                  <a:pt x="7" y="1"/>
                  <a:pt x="4" y="0"/>
                  <a:pt x="2" y="0"/>
                </a:cubicBezTo>
                <a:cubicBezTo>
                  <a:pt x="0" y="0"/>
                  <a:pt x="2" y="1"/>
                  <a:pt x="2" y="1"/>
                </a:cubicBezTo>
                <a:cubicBezTo>
                  <a:pt x="3" y="1"/>
                  <a:pt x="5" y="2"/>
                  <a:pt x="6" y="3"/>
                </a:cubicBezTo>
                <a:cubicBezTo>
                  <a:pt x="6" y="4"/>
                  <a:pt x="7" y="4"/>
                  <a:pt x="7" y="4"/>
                </a:cubicBezTo>
                <a:cubicBezTo>
                  <a:pt x="7" y="4"/>
                  <a:pt x="9" y="5"/>
                  <a:pt x="9" y="5"/>
                </a:cubicBezTo>
                <a:cubicBezTo>
                  <a:pt x="10" y="5"/>
                  <a:pt x="10" y="5"/>
                  <a:pt x="12" y="5"/>
                </a:cubicBezTo>
                <a:cubicBezTo>
                  <a:pt x="13" y="6"/>
                  <a:pt x="14" y="6"/>
                  <a:pt x="15" y="5"/>
                </a:cubicBezTo>
                <a:cubicBezTo>
                  <a:pt x="16" y="5"/>
                  <a:pt x="15" y="5"/>
                  <a:pt x="15"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2" name="Freeform 92"/>
          <p:cNvSpPr>
            <a:spLocks/>
          </p:cNvSpPr>
          <p:nvPr/>
        </p:nvSpPr>
        <p:spPr bwMode="auto">
          <a:xfrm>
            <a:off x="2307281" y="3031763"/>
            <a:ext cx="11281" cy="13161"/>
          </a:xfrm>
          <a:custGeom>
            <a:avLst/>
            <a:gdLst/>
            <a:ahLst/>
            <a:cxnLst>
              <a:cxn ang="0">
                <a:pos x="0" y="1"/>
              </a:cxn>
              <a:cxn ang="0">
                <a:pos x="1" y="0"/>
              </a:cxn>
              <a:cxn ang="0">
                <a:pos x="1" y="0"/>
              </a:cxn>
              <a:cxn ang="0">
                <a:pos x="0" y="2"/>
              </a:cxn>
              <a:cxn ang="0">
                <a:pos x="0" y="2"/>
              </a:cxn>
              <a:cxn ang="0">
                <a:pos x="0" y="2"/>
              </a:cxn>
              <a:cxn ang="0">
                <a:pos x="0" y="1"/>
              </a:cxn>
            </a:cxnLst>
            <a:rect l="0" t="0" r="r" b="b"/>
            <a:pathLst>
              <a:path w="2" h="2">
                <a:moveTo>
                  <a:pt x="0" y="1"/>
                </a:moveTo>
                <a:cubicBezTo>
                  <a:pt x="1" y="1"/>
                  <a:pt x="1" y="1"/>
                  <a:pt x="1" y="0"/>
                </a:cubicBezTo>
                <a:cubicBezTo>
                  <a:pt x="2" y="0"/>
                  <a:pt x="2" y="0"/>
                  <a:pt x="1" y="0"/>
                </a:cubicBezTo>
                <a:cubicBezTo>
                  <a:pt x="1" y="0"/>
                  <a:pt x="0" y="1"/>
                  <a:pt x="0" y="2"/>
                </a:cubicBezTo>
                <a:cubicBezTo>
                  <a:pt x="0" y="2"/>
                  <a:pt x="0" y="2"/>
                  <a:pt x="0" y="2"/>
                </a:cubicBezTo>
                <a:cubicBezTo>
                  <a:pt x="1" y="2"/>
                  <a:pt x="1" y="2"/>
                  <a:pt x="0" y="2"/>
                </a:cubicBezTo>
                <a:cubicBezTo>
                  <a:pt x="0" y="2"/>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4" name="Freeform 94"/>
          <p:cNvSpPr>
            <a:spLocks/>
          </p:cNvSpPr>
          <p:nvPr/>
        </p:nvSpPr>
        <p:spPr bwMode="auto">
          <a:xfrm>
            <a:off x="2367448" y="3165259"/>
            <a:ext cx="7521" cy="7521"/>
          </a:xfrm>
          <a:custGeom>
            <a:avLst/>
            <a:gdLst/>
            <a:ahLst/>
            <a:cxnLst>
              <a:cxn ang="0">
                <a:pos x="0" y="1"/>
              </a:cxn>
              <a:cxn ang="0">
                <a:pos x="1" y="0"/>
              </a:cxn>
              <a:cxn ang="0">
                <a:pos x="0" y="1"/>
              </a:cxn>
            </a:cxnLst>
            <a:rect l="0" t="0" r="r" b="b"/>
            <a:pathLst>
              <a:path w="1" h="1">
                <a:moveTo>
                  <a:pt x="0" y="1"/>
                </a:moveTo>
                <a:cubicBezTo>
                  <a:pt x="1" y="0"/>
                  <a:pt x="1" y="0"/>
                  <a:pt x="1" y="0"/>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5" name="Freeform 95"/>
          <p:cNvSpPr>
            <a:spLocks/>
          </p:cNvSpPr>
          <p:nvPr/>
        </p:nvSpPr>
        <p:spPr bwMode="auto">
          <a:xfrm>
            <a:off x="2154984" y="3135175"/>
            <a:ext cx="5641" cy="5641"/>
          </a:xfrm>
          <a:custGeom>
            <a:avLst/>
            <a:gdLst/>
            <a:ahLst/>
            <a:cxnLst>
              <a:cxn ang="0">
                <a:pos x="0" y="1"/>
              </a:cxn>
              <a:cxn ang="0">
                <a:pos x="1" y="0"/>
              </a:cxn>
              <a:cxn ang="0">
                <a:pos x="0" y="1"/>
              </a:cxn>
            </a:cxnLst>
            <a:rect l="0" t="0" r="r" b="b"/>
            <a:pathLst>
              <a:path w="1" h="1">
                <a:moveTo>
                  <a:pt x="0" y="1"/>
                </a:moveTo>
                <a:cubicBezTo>
                  <a:pt x="0" y="1"/>
                  <a:pt x="1" y="1"/>
                  <a:pt x="1" y="0"/>
                </a:cubicBezTo>
                <a:cubicBezTo>
                  <a:pt x="1" y="0"/>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6" name="Freeform 96"/>
          <p:cNvSpPr>
            <a:spLocks noEditPoints="1"/>
          </p:cNvSpPr>
          <p:nvPr/>
        </p:nvSpPr>
        <p:spPr bwMode="auto">
          <a:xfrm>
            <a:off x="-69309" y="1918677"/>
            <a:ext cx="2570252" cy="1325551"/>
          </a:xfrm>
          <a:custGeom>
            <a:avLst/>
            <a:gdLst/>
            <a:ahLst/>
            <a:cxnLst>
              <a:cxn ang="0">
                <a:pos x="405" y="143"/>
              </a:cxn>
              <a:cxn ang="0">
                <a:pos x="406" y="135"/>
              </a:cxn>
              <a:cxn ang="0">
                <a:pos x="396" y="129"/>
              </a:cxn>
              <a:cxn ang="0">
                <a:pos x="392" y="119"/>
              </a:cxn>
              <a:cxn ang="0">
                <a:pos x="387" y="110"/>
              </a:cxn>
              <a:cxn ang="0">
                <a:pos x="382" y="104"/>
              </a:cxn>
              <a:cxn ang="0">
                <a:pos x="375" y="99"/>
              </a:cxn>
              <a:cxn ang="0">
                <a:pos x="371" y="108"/>
              </a:cxn>
              <a:cxn ang="0">
                <a:pos x="360" y="111"/>
              </a:cxn>
              <a:cxn ang="0">
                <a:pos x="352" y="106"/>
              </a:cxn>
              <a:cxn ang="0">
                <a:pos x="353" y="91"/>
              </a:cxn>
              <a:cxn ang="0">
                <a:pos x="329" y="82"/>
              </a:cxn>
              <a:cxn ang="0">
                <a:pos x="314" y="100"/>
              </a:cxn>
              <a:cxn ang="0">
                <a:pos x="314" y="111"/>
              </a:cxn>
              <a:cxn ang="0">
                <a:pos x="306" y="143"/>
              </a:cxn>
              <a:cxn ang="0">
                <a:pos x="302" y="160"/>
              </a:cxn>
              <a:cxn ang="0">
                <a:pos x="290" y="139"/>
              </a:cxn>
              <a:cxn ang="0">
                <a:pos x="240" y="121"/>
              </a:cxn>
              <a:cxn ang="0">
                <a:pos x="232" y="89"/>
              </a:cxn>
              <a:cxn ang="0">
                <a:pos x="240" y="79"/>
              </a:cxn>
              <a:cxn ang="0">
                <a:pos x="240" y="69"/>
              </a:cxn>
              <a:cxn ang="0">
                <a:pos x="256" y="57"/>
              </a:cxn>
              <a:cxn ang="0">
                <a:pos x="282" y="49"/>
              </a:cxn>
              <a:cxn ang="0">
                <a:pos x="290" y="33"/>
              </a:cxn>
              <a:cxn ang="0">
                <a:pos x="275" y="24"/>
              </a:cxn>
              <a:cxn ang="0">
                <a:pos x="265" y="42"/>
              </a:cxn>
              <a:cxn ang="0">
                <a:pos x="248" y="24"/>
              </a:cxn>
              <a:cxn ang="0">
                <a:pos x="241" y="12"/>
              </a:cxn>
              <a:cxn ang="0">
                <a:pos x="222" y="6"/>
              </a:cxn>
              <a:cxn ang="0">
                <a:pos x="229" y="28"/>
              </a:cxn>
              <a:cxn ang="0">
                <a:pos x="222" y="44"/>
              </a:cxn>
              <a:cxn ang="0">
                <a:pos x="209" y="32"/>
              </a:cxn>
              <a:cxn ang="0">
                <a:pos x="180" y="34"/>
              </a:cxn>
              <a:cxn ang="0">
                <a:pos x="164" y="35"/>
              </a:cxn>
              <a:cxn ang="0">
                <a:pos x="164" y="42"/>
              </a:cxn>
              <a:cxn ang="0">
                <a:pos x="123" y="28"/>
              </a:cxn>
              <a:cxn ang="0">
                <a:pos x="79" y="20"/>
              </a:cxn>
              <a:cxn ang="0">
                <a:pos x="49" y="24"/>
              </a:cxn>
              <a:cxn ang="0">
                <a:pos x="50" y="21"/>
              </a:cxn>
              <a:cxn ang="0">
                <a:pos x="26" y="24"/>
              </a:cxn>
              <a:cxn ang="0">
                <a:pos x="22" y="103"/>
              </a:cxn>
              <a:cxn ang="0">
                <a:pos x="54" y="135"/>
              </a:cxn>
              <a:cxn ang="0">
                <a:pos x="60" y="144"/>
              </a:cxn>
              <a:cxn ang="0">
                <a:pos x="68" y="151"/>
              </a:cxn>
              <a:cxn ang="0">
                <a:pos x="66" y="161"/>
              </a:cxn>
              <a:cxn ang="0">
                <a:pos x="81" y="165"/>
              </a:cxn>
              <a:cxn ang="0">
                <a:pos x="241" y="179"/>
              </a:cxn>
              <a:cxn ang="0">
                <a:pos x="277" y="182"/>
              </a:cxn>
              <a:cxn ang="0">
                <a:pos x="298" y="201"/>
              </a:cxn>
              <a:cxn ang="0">
                <a:pos x="306" y="210"/>
              </a:cxn>
              <a:cxn ang="0">
                <a:pos x="364" y="196"/>
              </a:cxn>
              <a:cxn ang="0">
                <a:pos x="378" y="204"/>
              </a:cxn>
              <a:cxn ang="0">
                <a:pos x="376" y="187"/>
              </a:cxn>
              <a:cxn ang="0">
                <a:pos x="345" y="188"/>
              </a:cxn>
              <a:cxn ang="0">
                <a:pos x="375" y="166"/>
              </a:cxn>
              <a:cxn ang="0">
                <a:pos x="106" y="54"/>
              </a:cxn>
              <a:cxn ang="0">
                <a:pos x="93" y="52"/>
              </a:cxn>
              <a:cxn ang="0">
                <a:pos x="104" y="43"/>
              </a:cxn>
              <a:cxn ang="0">
                <a:pos x="145" y="80"/>
              </a:cxn>
              <a:cxn ang="0">
                <a:pos x="125" y="87"/>
              </a:cxn>
              <a:cxn ang="0">
                <a:pos x="158" y="77"/>
              </a:cxn>
              <a:cxn ang="0">
                <a:pos x="215" y="154"/>
              </a:cxn>
            </a:cxnLst>
            <a:rect l="0" t="0" r="r" b="b"/>
            <a:pathLst>
              <a:path w="423" h="218">
                <a:moveTo>
                  <a:pt x="421" y="152"/>
                </a:moveTo>
                <a:cubicBezTo>
                  <a:pt x="421" y="152"/>
                  <a:pt x="422" y="152"/>
                  <a:pt x="422" y="152"/>
                </a:cubicBezTo>
                <a:cubicBezTo>
                  <a:pt x="421" y="152"/>
                  <a:pt x="422" y="152"/>
                  <a:pt x="422" y="152"/>
                </a:cubicBezTo>
                <a:cubicBezTo>
                  <a:pt x="422" y="152"/>
                  <a:pt x="423" y="152"/>
                  <a:pt x="422" y="151"/>
                </a:cubicBezTo>
                <a:cubicBezTo>
                  <a:pt x="421" y="151"/>
                  <a:pt x="420" y="151"/>
                  <a:pt x="420" y="151"/>
                </a:cubicBezTo>
                <a:cubicBezTo>
                  <a:pt x="419" y="151"/>
                  <a:pt x="418" y="151"/>
                  <a:pt x="419" y="151"/>
                </a:cubicBezTo>
                <a:cubicBezTo>
                  <a:pt x="420" y="151"/>
                  <a:pt x="420" y="151"/>
                  <a:pt x="420" y="151"/>
                </a:cubicBezTo>
                <a:cubicBezTo>
                  <a:pt x="420" y="151"/>
                  <a:pt x="420" y="150"/>
                  <a:pt x="421" y="150"/>
                </a:cubicBezTo>
                <a:cubicBezTo>
                  <a:pt x="421" y="150"/>
                  <a:pt x="422" y="150"/>
                  <a:pt x="422" y="150"/>
                </a:cubicBezTo>
                <a:cubicBezTo>
                  <a:pt x="422" y="150"/>
                  <a:pt x="421" y="150"/>
                  <a:pt x="421" y="150"/>
                </a:cubicBezTo>
                <a:cubicBezTo>
                  <a:pt x="420" y="150"/>
                  <a:pt x="419" y="149"/>
                  <a:pt x="420" y="149"/>
                </a:cubicBezTo>
                <a:cubicBezTo>
                  <a:pt x="421" y="149"/>
                  <a:pt x="422" y="148"/>
                  <a:pt x="421" y="148"/>
                </a:cubicBezTo>
                <a:cubicBezTo>
                  <a:pt x="420" y="148"/>
                  <a:pt x="420" y="148"/>
                  <a:pt x="420" y="148"/>
                </a:cubicBezTo>
                <a:cubicBezTo>
                  <a:pt x="421" y="148"/>
                  <a:pt x="421" y="147"/>
                  <a:pt x="421" y="147"/>
                </a:cubicBezTo>
                <a:cubicBezTo>
                  <a:pt x="421" y="147"/>
                  <a:pt x="421" y="147"/>
                  <a:pt x="421" y="147"/>
                </a:cubicBezTo>
                <a:cubicBezTo>
                  <a:pt x="422" y="147"/>
                  <a:pt x="422" y="146"/>
                  <a:pt x="422" y="146"/>
                </a:cubicBezTo>
                <a:cubicBezTo>
                  <a:pt x="421" y="145"/>
                  <a:pt x="421" y="146"/>
                  <a:pt x="420" y="145"/>
                </a:cubicBezTo>
                <a:cubicBezTo>
                  <a:pt x="420" y="145"/>
                  <a:pt x="419" y="144"/>
                  <a:pt x="420" y="144"/>
                </a:cubicBezTo>
                <a:cubicBezTo>
                  <a:pt x="421" y="144"/>
                  <a:pt x="421" y="144"/>
                  <a:pt x="420" y="144"/>
                </a:cubicBezTo>
                <a:cubicBezTo>
                  <a:pt x="418" y="144"/>
                  <a:pt x="416" y="143"/>
                  <a:pt x="418" y="143"/>
                </a:cubicBezTo>
                <a:cubicBezTo>
                  <a:pt x="419" y="143"/>
                  <a:pt x="418" y="143"/>
                  <a:pt x="418" y="143"/>
                </a:cubicBezTo>
                <a:cubicBezTo>
                  <a:pt x="417" y="143"/>
                  <a:pt x="417" y="143"/>
                  <a:pt x="417" y="143"/>
                </a:cubicBezTo>
                <a:cubicBezTo>
                  <a:pt x="417" y="143"/>
                  <a:pt x="416" y="143"/>
                  <a:pt x="415" y="143"/>
                </a:cubicBezTo>
                <a:cubicBezTo>
                  <a:pt x="414" y="144"/>
                  <a:pt x="414" y="145"/>
                  <a:pt x="414" y="145"/>
                </a:cubicBezTo>
                <a:cubicBezTo>
                  <a:pt x="413" y="145"/>
                  <a:pt x="414" y="145"/>
                  <a:pt x="414" y="144"/>
                </a:cubicBezTo>
                <a:cubicBezTo>
                  <a:pt x="414" y="144"/>
                  <a:pt x="414" y="144"/>
                  <a:pt x="413" y="144"/>
                </a:cubicBezTo>
                <a:cubicBezTo>
                  <a:pt x="413" y="144"/>
                  <a:pt x="412" y="144"/>
                  <a:pt x="414" y="143"/>
                </a:cubicBezTo>
                <a:cubicBezTo>
                  <a:pt x="415" y="143"/>
                  <a:pt x="415" y="142"/>
                  <a:pt x="415" y="142"/>
                </a:cubicBezTo>
                <a:cubicBezTo>
                  <a:pt x="414" y="141"/>
                  <a:pt x="414" y="140"/>
                  <a:pt x="413" y="140"/>
                </a:cubicBezTo>
                <a:cubicBezTo>
                  <a:pt x="412" y="140"/>
                  <a:pt x="410" y="139"/>
                  <a:pt x="410" y="140"/>
                </a:cubicBezTo>
                <a:cubicBezTo>
                  <a:pt x="410" y="140"/>
                  <a:pt x="409" y="140"/>
                  <a:pt x="409" y="140"/>
                </a:cubicBezTo>
                <a:cubicBezTo>
                  <a:pt x="408" y="140"/>
                  <a:pt x="409" y="140"/>
                  <a:pt x="410" y="140"/>
                </a:cubicBezTo>
                <a:cubicBezTo>
                  <a:pt x="410" y="140"/>
                  <a:pt x="413" y="140"/>
                  <a:pt x="411" y="140"/>
                </a:cubicBezTo>
                <a:cubicBezTo>
                  <a:pt x="409" y="141"/>
                  <a:pt x="409" y="141"/>
                  <a:pt x="408" y="141"/>
                </a:cubicBezTo>
                <a:cubicBezTo>
                  <a:pt x="408" y="141"/>
                  <a:pt x="406" y="142"/>
                  <a:pt x="406" y="142"/>
                </a:cubicBezTo>
                <a:cubicBezTo>
                  <a:pt x="405" y="142"/>
                  <a:pt x="405" y="142"/>
                  <a:pt x="405" y="143"/>
                </a:cubicBezTo>
                <a:cubicBezTo>
                  <a:pt x="405" y="143"/>
                  <a:pt x="405" y="143"/>
                  <a:pt x="405" y="143"/>
                </a:cubicBezTo>
                <a:cubicBezTo>
                  <a:pt x="404" y="143"/>
                  <a:pt x="404" y="143"/>
                  <a:pt x="403" y="144"/>
                </a:cubicBezTo>
                <a:cubicBezTo>
                  <a:pt x="403" y="144"/>
                  <a:pt x="402" y="144"/>
                  <a:pt x="402" y="144"/>
                </a:cubicBezTo>
                <a:cubicBezTo>
                  <a:pt x="401" y="144"/>
                  <a:pt x="401" y="144"/>
                  <a:pt x="401" y="145"/>
                </a:cubicBezTo>
                <a:cubicBezTo>
                  <a:pt x="401" y="145"/>
                  <a:pt x="401" y="145"/>
                  <a:pt x="401" y="145"/>
                </a:cubicBezTo>
                <a:cubicBezTo>
                  <a:pt x="401" y="145"/>
                  <a:pt x="400" y="146"/>
                  <a:pt x="400" y="146"/>
                </a:cubicBezTo>
                <a:cubicBezTo>
                  <a:pt x="400" y="146"/>
                  <a:pt x="400" y="146"/>
                  <a:pt x="400" y="146"/>
                </a:cubicBezTo>
                <a:cubicBezTo>
                  <a:pt x="400" y="146"/>
                  <a:pt x="399" y="146"/>
                  <a:pt x="399" y="146"/>
                </a:cubicBezTo>
                <a:cubicBezTo>
                  <a:pt x="400" y="146"/>
                  <a:pt x="400" y="146"/>
                  <a:pt x="399" y="146"/>
                </a:cubicBezTo>
                <a:cubicBezTo>
                  <a:pt x="399" y="145"/>
                  <a:pt x="399" y="145"/>
                  <a:pt x="399" y="145"/>
                </a:cubicBezTo>
                <a:cubicBezTo>
                  <a:pt x="400" y="145"/>
                  <a:pt x="401" y="145"/>
                  <a:pt x="400" y="144"/>
                </a:cubicBezTo>
                <a:cubicBezTo>
                  <a:pt x="400" y="144"/>
                  <a:pt x="400" y="144"/>
                  <a:pt x="400" y="144"/>
                </a:cubicBezTo>
                <a:cubicBezTo>
                  <a:pt x="400" y="143"/>
                  <a:pt x="400" y="143"/>
                  <a:pt x="400" y="143"/>
                </a:cubicBezTo>
                <a:cubicBezTo>
                  <a:pt x="401" y="143"/>
                  <a:pt x="401" y="143"/>
                  <a:pt x="401" y="142"/>
                </a:cubicBezTo>
                <a:cubicBezTo>
                  <a:pt x="402" y="142"/>
                  <a:pt x="402" y="142"/>
                  <a:pt x="402" y="142"/>
                </a:cubicBezTo>
                <a:cubicBezTo>
                  <a:pt x="403" y="142"/>
                  <a:pt x="404" y="142"/>
                  <a:pt x="404" y="142"/>
                </a:cubicBezTo>
                <a:cubicBezTo>
                  <a:pt x="404" y="142"/>
                  <a:pt x="406" y="141"/>
                  <a:pt x="406" y="141"/>
                </a:cubicBezTo>
                <a:cubicBezTo>
                  <a:pt x="406" y="141"/>
                  <a:pt x="406" y="141"/>
                  <a:pt x="407" y="141"/>
                </a:cubicBezTo>
                <a:cubicBezTo>
                  <a:pt x="407" y="141"/>
                  <a:pt x="408" y="141"/>
                  <a:pt x="408" y="140"/>
                </a:cubicBezTo>
                <a:cubicBezTo>
                  <a:pt x="408" y="140"/>
                  <a:pt x="409" y="139"/>
                  <a:pt x="408" y="140"/>
                </a:cubicBezTo>
                <a:cubicBezTo>
                  <a:pt x="407" y="140"/>
                  <a:pt x="405" y="141"/>
                  <a:pt x="404" y="141"/>
                </a:cubicBezTo>
                <a:cubicBezTo>
                  <a:pt x="403" y="141"/>
                  <a:pt x="402" y="141"/>
                  <a:pt x="404" y="141"/>
                </a:cubicBezTo>
                <a:cubicBezTo>
                  <a:pt x="405" y="140"/>
                  <a:pt x="406" y="140"/>
                  <a:pt x="407" y="140"/>
                </a:cubicBezTo>
                <a:cubicBezTo>
                  <a:pt x="407" y="140"/>
                  <a:pt x="408" y="139"/>
                  <a:pt x="408" y="139"/>
                </a:cubicBezTo>
                <a:cubicBezTo>
                  <a:pt x="409" y="139"/>
                  <a:pt x="410" y="139"/>
                  <a:pt x="410" y="139"/>
                </a:cubicBezTo>
                <a:cubicBezTo>
                  <a:pt x="410" y="139"/>
                  <a:pt x="409" y="139"/>
                  <a:pt x="410" y="139"/>
                </a:cubicBezTo>
                <a:cubicBezTo>
                  <a:pt x="410" y="138"/>
                  <a:pt x="411" y="139"/>
                  <a:pt x="412" y="138"/>
                </a:cubicBezTo>
                <a:cubicBezTo>
                  <a:pt x="412" y="138"/>
                  <a:pt x="413" y="138"/>
                  <a:pt x="413" y="138"/>
                </a:cubicBezTo>
                <a:cubicBezTo>
                  <a:pt x="412" y="138"/>
                  <a:pt x="412" y="138"/>
                  <a:pt x="413" y="138"/>
                </a:cubicBezTo>
                <a:cubicBezTo>
                  <a:pt x="413" y="138"/>
                  <a:pt x="414" y="137"/>
                  <a:pt x="414" y="137"/>
                </a:cubicBezTo>
                <a:cubicBezTo>
                  <a:pt x="413" y="137"/>
                  <a:pt x="414" y="137"/>
                  <a:pt x="413" y="137"/>
                </a:cubicBezTo>
                <a:cubicBezTo>
                  <a:pt x="412" y="137"/>
                  <a:pt x="412" y="137"/>
                  <a:pt x="412" y="136"/>
                </a:cubicBezTo>
                <a:cubicBezTo>
                  <a:pt x="411" y="136"/>
                  <a:pt x="411" y="136"/>
                  <a:pt x="411" y="136"/>
                </a:cubicBezTo>
                <a:cubicBezTo>
                  <a:pt x="410" y="136"/>
                  <a:pt x="410" y="136"/>
                  <a:pt x="410" y="136"/>
                </a:cubicBezTo>
                <a:cubicBezTo>
                  <a:pt x="410" y="136"/>
                  <a:pt x="409" y="135"/>
                  <a:pt x="409" y="136"/>
                </a:cubicBezTo>
                <a:cubicBezTo>
                  <a:pt x="409" y="136"/>
                  <a:pt x="409" y="136"/>
                  <a:pt x="408" y="136"/>
                </a:cubicBezTo>
                <a:cubicBezTo>
                  <a:pt x="408" y="136"/>
                  <a:pt x="407" y="135"/>
                  <a:pt x="407" y="136"/>
                </a:cubicBezTo>
                <a:cubicBezTo>
                  <a:pt x="407" y="136"/>
                  <a:pt x="407" y="135"/>
                  <a:pt x="406" y="135"/>
                </a:cubicBezTo>
                <a:cubicBezTo>
                  <a:pt x="406" y="135"/>
                  <a:pt x="405" y="135"/>
                  <a:pt x="406" y="135"/>
                </a:cubicBezTo>
                <a:cubicBezTo>
                  <a:pt x="406" y="134"/>
                  <a:pt x="405" y="134"/>
                  <a:pt x="406" y="134"/>
                </a:cubicBezTo>
                <a:cubicBezTo>
                  <a:pt x="406" y="133"/>
                  <a:pt x="406" y="133"/>
                  <a:pt x="405" y="134"/>
                </a:cubicBezTo>
                <a:cubicBezTo>
                  <a:pt x="404" y="134"/>
                  <a:pt x="404" y="134"/>
                  <a:pt x="404" y="134"/>
                </a:cubicBezTo>
                <a:cubicBezTo>
                  <a:pt x="405" y="133"/>
                  <a:pt x="405" y="132"/>
                  <a:pt x="404" y="133"/>
                </a:cubicBezTo>
                <a:cubicBezTo>
                  <a:pt x="404" y="133"/>
                  <a:pt x="404" y="134"/>
                  <a:pt x="404" y="134"/>
                </a:cubicBezTo>
                <a:cubicBezTo>
                  <a:pt x="403" y="134"/>
                  <a:pt x="403" y="134"/>
                  <a:pt x="403" y="134"/>
                </a:cubicBezTo>
                <a:cubicBezTo>
                  <a:pt x="402" y="135"/>
                  <a:pt x="402" y="135"/>
                  <a:pt x="402" y="135"/>
                </a:cubicBezTo>
                <a:cubicBezTo>
                  <a:pt x="402" y="135"/>
                  <a:pt x="401" y="136"/>
                  <a:pt x="401" y="135"/>
                </a:cubicBezTo>
                <a:cubicBezTo>
                  <a:pt x="402" y="134"/>
                  <a:pt x="402" y="134"/>
                  <a:pt x="402" y="134"/>
                </a:cubicBezTo>
                <a:cubicBezTo>
                  <a:pt x="403" y="134"/>
                  <a:pt x="403" y="134"/>
                  <a:pt x="403" y="134"/>
                </a:cubicBezTo>
                <a:cubicBezTo>
                  <a:pt x="403" y="133"/>
                  <a:pt x="404" y="133"/>
                  <a:pt x="403" y="133"/>
                </a:cubicBezTo>
                <a:cubicBezTo>
                  <a:pt x="402" y="133"/>
                  <a:pt x="401" y="133"/>
                  <a:pt x="401" y="133"/>
                </a:cubicBezTo>
                <a:cubicBezTo>
                  <a:pt x="402" y="133"/>
                  <a:pt x="402" y="132"/>
                  <a:pt x="402" y="132"/>
                </a:cubicBezTo>
                <a:cubicBezTo>
                  <a:pt x="401" y="132"/>
                  <a:pt x="401" y="133"/>
                  <a:pt x="400" y="133"/>
                </a:cubicBezTo>
                <a:cubicBezTo>
                  <a:pt x="400" y="133"/>
                  <a:pt x="399" y="134"/>
                  <a:pt x="400" y="133"/>
                </a:cubicBezTo>
                <a:cubicBezTo>
                  <a:pt x="400" y="132"/>
                  <a:pt x="400" y="132"/>
                  <a:pt x="400" y="133"/>
                </a:cubicBezTo>
                <a:cubicBezTo>
                  <a:pt x="399" y="133"/>
                  <a:pt x="400" y="132"/>
                  <a:pt x="399" y="133"/>
                </a:cubicBezTo>
                <a:cubicBezTo>
                  <a:pt x="398" y="134"/>
                  <a:pt x="398" y="134"/>
                  <a:pt x="398" y="134"/>
                </a:cubicBezTo>
                <a:cubicBezTo>
                  <a:pt x="397" y="134"/>
                  <a:pt x="397" y="134"/>
                  <a:pt x="398" y="133"/>
                </a:cubicBezTo>
                <a:cubicBezTo>
                  <a:pt x="399" y="133"/>
                  <a:pt x="399" y="132"/>
                  <a:pt x="398" y="133"/>
                </a:cubicBezTo>
                <a:cubicBezTo>
                  <a:pt x="398" y="133"/>
                  <a:pt x="398" y="133"/>
                  <a:pt x="398" y="132"/>
                </a:cubicBezTo>
                <a:cubicBezTo>
                  <a:pt x="399" y="132"/>
                  <a:pt x="399" y="132"/>
                  <a:pt x="399" y="132"/>
                </a:cubicBezTo>
                <a:cubicBezTo>
                  <a:pt x="399" y="131"/>
                  <a:pt x="399" y="131"/>
                  <a:pt x="399" y="131"/>
                </a:cubicBezTo>
                <a:cubicBezTo>
                  <a:pt x="400" y="131"/>
                  <a:pt x="400" y="131"/>
                  <a:pt x="400" y="131"/>
                </a:cubicBezTo>
                <a:cubicBezTo>
                  <a:pt x="399" y="131"/>
                  <a:pt x="398" y="132"/>
                  <a:pt x="399" y="131"/>
                </a:cubicBezTo>
                <a:cubicBezTo>
                  <a:pt x="399" y="130"/>
                  <a:pt x="399" y="130"/>
                  <a:pt x="399" y="130"/>
                </a:cubicBezTo>
                <a:cubicBezTo>
                  <a:pt x="399" y="130"/>
                  <a:pt x="399" y="131"/>
                  <a:pt x="399" y="130"/>
                </a:cubicBezTo>
                <a:cubicBezTo>
                  <a:pt x="399" y="130"/>
                  <a:pt x="398" y="130"/>
                  <a:pt x="398" y="130"/>
                </a:cubicBezTo>
                <a:cubicBezTo>
                  <a:pt x="398" y="130"/>
                  <a:pt x="398" y="130"/>
                  <a:pt x="398" y="130"/>
                </a:cubicBezTo>
                <a:cubicBezTo>
                  <a:pt x="399" y="129"/>
                  <a:pt x="399" y="129"/>
                  <a:pt x="399" y="129"/>
                </a:cubicBezTo>
                <a:cubicBezTo>
                  <a:pt x="399" y="129"/>
                  <a:pt x="399" y="128"/>
                  <a:pt x="398" y="129"/>
                </a:cubicBezTo>
                <a:cubicBezTo>
                  <a:pt x="398" y="129"/>
                  <a:pt x="398" y="129"/>
                  <a:pt x="398" y="130"/>
                </a:cubicBezTo>
                <a:cubicBezTo>
                  <a:pt x="397" y="130"/>
                  <a:pt x="397" y="130"/>
                  <a:pt x="398" y="130"/>
                </a:cubicBezTo>
                <a:cubicBezTo>
                  <a:pt x="398" y="129"/>
                  <a:pt x="398" y="129"/>
                  <a:pt x="398" y="129"/>
                </a:cubicBezTo>
                <a:cubicBezTo>
                  <a:pt x="398" y="129"/>
                  <a:pt x="398" y="129"/>
                  <a:pt x="397" y="129"/>
                </a:cubicBezTo>
                <a:cubicBezTo>
                  <a:pt x="397" y="129"/>
                  <a:pt x="395" y="129"/>
                  <a:pt x="396" y="129"/>
                </a:cubicBezTo>
                <a:cubicBezTo>
                  <a:pt x="397" y="129"/>
                  <a:pt x="397" y="129"/>
                  <a:pt x="397" y="128"/>
                </a:cubicBezTo>
                <a:cubicBezTo>
                  <a:pt x="396" y="128"/>
                  <a:pt x="395" y="128"/>
                  <a:pt x="395" y="128"/>
                </a:cubicBezTo>
                <a:cubicBezTo>
                  <a:pt x="395" y="128"/>
                  <a:pt x="395" y="128"/>
                  <a:pt x="395" y="128"/>
                </a:cubicBezTo>
                <a:cubicBezTo>
                  <a:pt x="395" y="128"/>
                  <a:pt x="395" y="128"/>
                  <a:pt x="395" y="128"/>
                </a:cubicBezTo>
                <a:cubicBezTo>
                  <a:pt x="394" y="128"/>
                  <a:pt x="393" y="127"/>
                  <a:pt x="394" y="127"/>
                </a:cubicBezTo>
                <a:cubicBezTo>
                  <a:pt x="394" y="127"/>
                  <a:pt x="395" y="127"/>
                  <a:pt x="394" y="127"/>
                </a:cubicBezTo>
                <a:cubicBezTo>
                  <a:pt x="393" y="127"/>
                  <a:pt x="394" y="127"/>
                  <a:pt x="394" y="126"/>
                </a:cubicBezTo>
                <a:cubicBezTo>
                  <a:pt x="394" y="126"/>
                  <a:pt x="394" y="126"/>
                  <a:pt x="394" y="126"/>
                </a:cubicBezTo>
                <a:cubicBezTo>
                  <a:pt x="393" y="126"/>
                  <a:pt x="392" y="126"/>
                  <a:pt x="392" y="126"/>
                </a:cubicBezTo>
                <a:cubicBezTo>
                  <a:pt x="391" y="126"/>
                  <a:pt x="390" y="125"/>
                  <a:pt x="391" y="125"/>
                </a:cubicBezTo>
                <a:cubicBezTo>
                  <a:pt x="391" y="125"/>
                  <a:pt x="391" y="125"/>
                  <a:pt x="392" y="125"/>
                </a:cubicBezTo>
                <a:cubicBezTo>
                  <a:pt x="392" y="125"/>
                  <a:pt x="393" y="126"/>
                  <a:pt x="392" y="125"/>
                </a:cubicBezTo>
                <a:cubicBezTo>
                  <a:pt x="392" y="125"/>
                  <a:pt x="392" y="125"/>
                  <a:pt x="392" y="125"/>
                </a:cubicBezTo>
                <a:cubicBezTo>
                  <a:pt x="393" y="125"/>
                  <a:pt x="393" y="125"/>
                  <a:pt x="392" y="125"/>
                </a:cubicBezTo>
                <a:cubicBezTo>
                  <a:pt x="391" y="125"/>
                  <a:pt x="392" y="125"/>
                  <a:pt x="391" y="124"/>
                </a:cubicBezTo>
                <a:cubicBezTo>
                  <a:pt x="391" y="124"/>
                  <a:pt x="391" y="124"/>
                  <a:pt x="391" y="124"/>
                </a:cubicBezTo>
                <a:cubicBezTo>
                  <a:pt x="390" y="124"/>
                  <a:pt x="390" y="124"/>
                  <a:pt x="391" y="124"/>
                </a:cubicBezTo>
                <a:cubicBezTo>
                  <a:pt x="391" y="124"/>
                  <a:pt x="391" y="124"/>
                  <a:pt x="391" y="124"/>
                </a:cubicBezTo>
                <a:cubicBezTo>
                  <a:pt x="391" y="124"/>
                  <a:pt x="393" y="124"/>
                  <a:pt x="392" y="124"/>
                </a:cubicBezTo>
                <a:cubicBezTo>
                  <a:pt x="392" y="123"/>
                  <a:pt x="392" y="123"/>
                  <a:pt x="391" y="123"/>
                </a:cubicBezTo>
                <a:cubicBezTo>
                  <a:pt x="391" y="123"/>
                  <a:pt x="389" y="123"/>
                  <a:pt x="390" y="123"/>
                </a:cubicBezTo>
                <a:cubicBezTo>
                  <a:pt x="391" y="123"/>
                  <a:pt x="391" y="123"/>
                  <a:pt x="390" y="123"/>
                </a:cubicBezTo>
                <a:cubicBezTo>
                  <a:pt x="390" y="123"/>
                  <a:pt x="388" y="122"/>
                  <a:pt x="388" y="122"/>
                </a:cubicBezTo>
                <a:cubicBezTo>
                  <a:pt x="388" y="121"/>
                  <a:pt x="388" y="121"/>
                  <a:pt x="389" y="121"/>
                </a:cubicBezTo>
                <a:cubicBezTo>
                  <a:pt x="389" y="121"/>
                  <a:pt x="391" y="121"/>
                  <a:pt x="390" y="122"/>
                </a:cubicBezTo>
                <a:cubicBezTo>
                  <a:pt x="389" y="122"/>
                  <a:pt x="388" y="121"/>
                  <a:pt x="389" y="122"/>
                </a:cubicBezTo>
                <a:cubicBezTo>
                  <a:pt x="389" y="122"/>
                  <a:pt x="390" y="123"/>
                  <a:pt x="391" y="123"/>
                </a:cubicBezTo>
                <a:cubicBezTo>
                  <a:pt x="392" y="122"/>
                  <a:pt x="391" y="123"/>
                  <a:pt x="391" y="123"/>
                </a:cubicBezTo>
                <a:cubicBezTo>
                  <a:pt x="392" y="123"/>
                  <a:pt x="393" y="123"/>
                  <a:pt x="392" y="123"/>
                </a:cubicBezTo>
                <a:cubicBezTo>
                  <a:pt x="392" y="122"/>
                  <a:pt x="392" y="123"/>
                  <a:pt x="392" y="122"/>
                </a:cubicBezTo>
                <a:cubicBezTo>
                  <a:pt x="392" y="122"/>
                  <a:pt x="392" y="122"/>
                  <a:pt x="392" y="122"/>
                </a:cubicBezTo>
                <a:cubicBezTo>
                  <a:pt x="392" y="122"/>
                  <a:pt x="391" y="122"/>
                  <a:pt x="392" y="122"/>
                </a:cubicBezTo>
                <a:cubicBezTo>
                  <a:pt x="392" y="122"/>
                  <a:pt x="392" y="122"/>
                  <a:pt x="392" y="121"/>
                </a:cubicBezTo>
                <a:cubicBezTo>
                  <a:pt x="393" y="121"/>
                  <a:pt x="393" y="120"/>
                  <a:pt x="393" y="120"/>
                </a:cubicBezTo>
                <a:cubicBezTo>
                  <a:pt x="394" y="120"/>
                  <a:pt x="394" y="121"/>
                  <a:pt x="394" y="120"/>
                </a:cubicBezTo>
                <a:cubicBezTo>
                  <a:pt x="394" y="120"/>
                  <a:pt x="394" y="119"/>
                  <a:pt x="393" y="119"/>
                </a:cubicBezTo>
                <a:cubicBezTo>
                  <a:pt x="392" y="119"/>
                  <a:pt x="392" y="119"/>
                  <a:pt x="392" y="119"/>
                </a:cubicBezTo>
                <a:cubicBezTo>
                  <a:pt x="393" y="119"/>
                  <a:pt x="392" y="119"/>
                  <a:pt x="392" y="119"/>
                </a:cubicBezTo>
                <a:cubicBezTo>
                  <a:pt x="392" y="119"/>
                  <a:pt x="392" y="119"/>
                  <a:pt x="391" y="119"/>
                </a:cubicBezTo>
                <a:cubicBezTo>
                  <a:pt x="391" y="119"/>
                  <a:pt x="390" y="119"/>
                  <a:pt x="391" y="118"/>
                </a:cubicBezTo>
                <a:cubicBezTo>
                  <a:pt x="392" y="118"/>
                  <a:pt x="391" y="118"/>
                  <a:pt x="391" y="118"/>
                </a:cubicBezTo>
                <a:cubicBezTo>
                  <a:pt x="391" y="118"/>
                  <a:pt x="391" y="118"/>
                  <a:pt x="392" y="118"/>
                </a:cubicBezTo>
                <a:cubicBezTo>
                  <a:pt x="392" y="118"/>
                  <a:pt x="392" y="118"/>
                  <a:pt x="391" y="117"/>
                </a:cubicBezTo>
                <a:cubicBezTo>
                  <a:pt x="391" y="117"/>
                  <a:pt x="391" y="117"/>
                  <a:pt x="389" y="117"/>
                </a:cubicBezTo>
                <a:cubicBezTo>
                  <a:pt x="389" y="117"/>
                  <a:pt x="389" y="117"/>
                  <a:pt x="388" y="117"/>
                </a:cubicBezTo>
                <a:cubicBezTo>
                  <a:pt x="388" y="117"/>
                  <a:pt x="388" y="117"/>
                  <a:pt x="389" y="117"/>
                </a:cubicBezTo>
                <a:cubicBezTo>
                  <a:pt x="389" y="117"/>
                  <a:pt x="389" y="117"/>
                  <a:pt x="389" y="117"/>
                </a:cubicBezTo>
                <a:cubicBezTo>
                  <a:pt x="389" y="117"/>
                  <a:pt x="389" y="116"/>
                  <a:pt x="390" y="116"/>
                </a:cubicBezTo>
                <a:cubicBezTo>
                  <a:pt x="390" y="116"/>
                  <a:pt x="391" y="116"/>
                  <a:pt x="391" y="116"/>
                </a:cubicBezTo>
                <a:cubicBezTo>
                  <a:pt x="391" y="116"/>
                  <a:pt x="392" y="116"/>
                  <a:pt x="391" y="115"/>
                </a:cubicBezTo>
                <a:cubicBezTo>
                  <a:pt x="391" y="115"/>
                  <a:pt x="389" y="114"/>
                  <a:pt x="389" y="114"/>
                </a:cubicBezTo>
                <a:cubicBezTo>
                  <a:pt x="389" y="114"/>
                  <a:pt x="389" y="114"/>
                  <a:pt x="389" y="114"/>
                </a:cubicBezTo>
                <a:cubicBezTo>
                  <a:pt x="389" y="114"/>
                  <a:pt x="389" y="114"/>
                  <a:pt x="388" y="114"/>
                </a:cubicBezTo>
                <a:cubicBezTo>
                  <a:pt x="388" y="113"/>
                  <a:pt x="388" y="113"/>
                  <a:pt x="388" y="114"/>
                </a:cubicBezTo>
                <a:cubicBezTo>
                  <a:pt x="388" y="114"/>
                  <a:pt x="387" y="113"/>
                  <a:pt x="388" y="113"/>
                </a:cubicBezTo>
                <a:cubicBezTo>
                  <a:pt x="389" y="113"/>
                  <a:pt x="389" y="113"/>
                  <a:pt x="389" y="113"/>
                </a:cubicBezTo>
                <a:cubicBezTo>
                  <a:pt x="389" y="113"/>
                  <a:pt x="389" y="113"/>
                  <a:pt x="389" y="113"/>
                </a:cubicBezTo>
                <a:cubicBezTo>
                  <a:pt x="389" y="113"/>
                  <a:pt x="389" y="113"/>
                  <a:pt x="388" y="113"/>
                </a:cubicBezTo>
                <a:cubicBezTo>
                  <a:pt x="388" y="113"/>
                  <a:pt x="388" y="113"/>
                  <a:pt x="388" y="112"/>
                </a:cubicBezTo>
                <a:cubicBezTo>
                  <a:pt x="388" y="112"/>
                  <a:pt x="389" y="112"/>
                  <a:pt x="388" y="112"/>
                </a:cubicBezTo>
                <a:cubicBezTo>
                  <a:pt x="388" y="112"/>
                  <a:pt x="387" y="112"/>
                  <a:pt x="387" y="112"/>
                </a:cubicBezTo>
                <a:cubicBezTo>
                  <a:pt x="387" y="112"/>
                  <a:pt x="386" y="112"/>
                  <a:pt x="386" y="113"/>
                </a:cubicBezTo>
                <a:cubicBezTo>
                  <a:pt x="385" y="113"/>
                  <a:pt x="385" y="113"/>
                  <a:pt x="385" y="113"/>
                </a:cubicBezTo>
                <a:cubicBezTo>
                  <a:pt x="385" y="113"/>
                  <a:pt x="384" y="113"/>
                  <a:pt x="385" y="113"/>
                </a:cubicBezTo>
                <a:cubicBezTo>
                  <a:pt x="385" y="113"/>
                  <a:pt x="385" y="113"/>
                  <a:pt x="386" y="112"/>
                </a:cubicBezTo>
                <a:cubicBezTo>
                  <a:pt x="386" y="112"/>
                  <a:pt x="386" y="112"/>
                  <a:pt x="387" y="112"/>
                </a:cubicBezTo>
                <a:cubicBezTo>
                  <a:pt x="387" y="112"/>
                  <a:pt x="388" y="112"/>
                  <a:pt x="388" y="112"/>
                </a:cubicBezTo>
                <a:cubicBezTo>
                  <a:pt x="388" y="112"/>
                  <a:pt x="388" y="112"/>
                  <a:pt x="388" y="111"/>
                </a:cubicBezTo>
                <a:cubicBezTo>
                  <a:pt x="387" y="111"/>
                  <a:pt x="387" y="111"/>
                  <a:pt x="387" y="111"/>
                </a:cubicBezTo>
                <a:cubicBezTo>
                  <a:pt x="387" y="111"/>
                  <a:pt x="387" y="111"/>
                  <a:pt x="387" y="111"/>
                </a:cubicBezTo>
                <a:cubicBezTo>
                  <a:pt x="388" y="111"/>
                  <a:pt x="388" y="111"/>
                  <a:pt x="388" y="111"/>
                </a:cubicBezTo>
                <a:cubicBezTo>
                  <a:pt x="388" y="110"/>
                  <a:pt x="388" y="110"/>
                  <a:pt x="388" y="110"/>
                </a:cubicBezTo>
                <a:cubicBezTo>
                  <a:pt x="388" y="110"/>
                  <a:pt x="388" y="110"/>
                  <a:pt x="388" y="110"/>
                </a:cubicBezTo>
                <a:cubicBezTo>
                  <a:pt x="387" y="110"/>
                  <a:pt x="387" y="110"/>
                  <a:pt x="387" y="110"/>
                </a:cubicBezTo>
                <a:cubicBezTo>
                  <a:pt x="387" y="110"/>
                  <a:pt x="387" y="110"/>
                  <a:pt x="387" y="110"/>
                </a:cubicBezTo>
                <a:cubicBezTo>
                  <a:pt x="387" y="110"/>
                  <a:pt x="386" y="110"/>
                  <a:pt x="385" y="110"/>
                </a:cubicBezTo>
                <a:cubicBezTo>
                  <a:pt x="385" y="110"/>
                  <a:pt x="385" y="111"/>
                  <a:pt x="385" y="110"/>
                </a:cubicBezTo>
                <a:cubicBezTo>
                  <a:pt x="385" y="110"/>
                  <a:pt x="385" y="110"/>
                  <a:pt x="385" y="110"/>
                </a:cubicBezTo>
                <a:cubicBezTo>
                  <a:pt x="385" y="110"/>
                  <a:pt x="384" y="110"/>
                  <a:pt x="384" y="110"/>
                </a:cubicBezTo>
                <a:cubicBezTo>
                  <a:pt x="383" y="111"/>
                  <a:pt x="383" y="111"/>
                  <a:pt x="383" y="111"/>
                </a:cubicBezTo>
                <a:cubicBezTo>
                  <a:pt x="383" y="111"/>
                  <a:pt x="383" y="111"/>
                  <a:pt x="383" y="111"/>
                </a:cubicBezTo>
                <a:cubicBezTo>
                  <a:pt x="384" y="110"/>
                  <a:pt x="384" y="110"/>
                  <a:pt x="384" y="110"/>
                </a:cubicBezTo>
                <a:cubicBezTo>
                  <a:pt x="384" y="110"/>
                  <a:pt x="384" y="110"/>
                  <a:pt x="384" y="110"/>
                </a:cubicBezTo>
                <a:cubicBezTo>
                  <a:pt x="384" y="110"/>
                  <a:pt x="384" y="110"/>
                  <a:pt x="383" y="110"/>
                </a:cubicBezTo>
                <a:cubicBezTo>
                  <a:pt x="383" y="110"/>
                  <a:pt x="383" y="110"/>
                  <a:pt x="384" y="110"/>
                </a:cubicBezTo>
                <a:cubicBezTo>
                  <a:pt x="384" y="110"/>
                  <a:pt x="385" y="109"/>
                  <a:pt x="385" y="109"/>
                </a:cubicBezTo>
                <a:cubicBezTo>
                  <a:pt x="385" y="109"/>
                  <a:pt x="386" y="109"/>
                  <a:pt x="386" y="109"/>
                </a:cubicBezTo>
                <a:cubicBezTo>
                  <a:pt x="386" y="109"/>
                  <a:pt x="387" y="108"/>
                  <a:pt x="386" y="108"/>
                </a:cubicBezTo>
                <a:cubicBezTo>
                  <a:pt x="386" y="108"/>
                  <a:pt x="386" y="108"/>
                  <a:pt x="386" y="108"/>
                </a:cubicBezTo>
                <a:cubicBezTo>
                  <a:pt x="386" y="108"/>
                  <a:pt x="386" y="107"/>
                  <a:pt x="385" y="107"/>
                </a:cubicBezTo>
                <a:cubicBezTo>
                  <a:pt x="385" y="107"/>
                  <a:pt x="385" y="107"/>
                  <a:pt x="385" y="107"/>
                </a:cubicBezTo>
                <a:cubicBezTo>
                  <a:pt x="385" y="107"/>
                  <a:pt x="385" y="107"/>
                  <a:pt x="385" y="107"/>
                </a:cubicBezTo>
                <a:cubicBezTo>
                  <a:pt x="385" y="107"/>
                  <a:pt x="385" y="107"/>
                  <a:pt x="384" y="107"/>
                </a:cubicBezTo>
                <a:cubicBezTo>
                  <a:pt x="384" y="107"/>
                  <a:pt x="384" y="107"/>
                  <a:pt x="385" y="107"/>
                </a:cubicBezTo>
                <a:cubicBezTo>
                  <a:pt x="385" y="107"/>
                  <a:pt x="385" y="106"/>
                  <a:pt x="385" y="106"/>
                </a:cubicBezTo>
                <a:cubicBezTo>
                  <a:pt x="385" y="106"/>
                  <a:pt x="385" y="106"/>
                  <a:pt x="385" y="106"/>
                </a:cubicBezTo>
                <a:cubicBezTo>
                  <a:pt x="384" y="106"/>
                  <a:pt x="384" y="106"/>
                  <a:pt x="385" y="106"/>
                </a:cubicBezTo>
                <a:cubicBezTo>
                  <a:pt x="385" y="106"/>
                  <a:pt x="385" y="106"/>
                  <a:pt x="385" y="106"/>
                </a:cubicBezTo>
                <a:cubicBezTo>
                  <a:pt x="385" y="105"/>
                  <a:pt x="384" y="105"/>
                  <a:pt x="384" y="105"/>
                </a:cubicBezTo>
                <a:cubicBezTo>
                  <a:pt x="383" y="106"/>
                  <a:pt x="382" y="106"/>
                  <a:pt x="382" y="106"/>
                </a:cubicBezTo>
                <a:cubicBezTo>
                  <a:pt x="382" y="106"/>
                  <a:pt x="381" y="106"/>
                  <a:pt x="382" y="106"/>
                </a:cubicBezTo>
                <a:cubicBezTo>
                  <a:pt x="382" y="106"/>
                  <a:pt x="382" y="106"/>
                  <a:pt x="381" y="106"/>
                </a:cubicBezTo>
                <a:cubicBezTo>
                  <a:pt x="381" y="106"/>
                  <a:pt x="381" y="106"/>
                  <a:pt x="381" y="106"/>
                </a:cubicBezTo>
                <a:cubicBezTo>
                  <a:pt x="381" y="106"/>
                  <a:pt x="381" y="106"/>
                  <a:pt x="381" y="106"/>
                </a:cubicBezTo>
                <a:cubicBezTo>
                  <a:pt x="381" y="105"/>
                  <a:pt x="381" y="105"/>
                  <a:pt x="382" y="105"/>
                </a:cubicBezTo>
                <a:cubicBezTo>
                  <a:pt x="383" y="105"/>
                  <a:pt x="383" y="105"/>
                  <a:pt x="384" y="105"/>
                </a:cubicBezTo>
                <a:cubicBezTo>
                  <a:pt x="384" y="104"/>
                  <a:pt x="384" y="104"/>
                  <a:pt x="384" y="104"/>
                </a:cubicBezTo>
                <a:cubicBezTo>
                  <a:pt x="383" y="104"/>
                  <a:pt x="383" y="104"/>
                  <a:pt x="383" y="104"/>
                </a:cubicBezTo>
                <a:cubicBezTo>
                  <a:pt x="383" y="104"/>
                  <a:pt x="383" y="104"/>
                  <a:pt x="383" y="104"/>
                </a:cubicBezTo>
                <a:cubicBezTo>
                  <a:pt x="383" y="104"/>
                  <a:pt x="383" y="103"/>
                  <a:pt x="383" y="103"/>
                </a:cubicBezTo>
                <a:cubicBezTo>
                  <a:pt x="382" y="103"/>
                  <a:pt x="382" y="104"/>
                  <a:pt x="382" y="104"/>
                </a:cubicBezTo>
                <a:cubicBezTo>
                  <a:pt x="382" y="104"/>
                  <a:pt x="382" y="104"/>
                  <a:pt x="382" y="104"/>
                </a:cubicBezTo>
                <a:cubicBezTo>
                  <a:pt x="382" y="104"/>
                  <a:pt x="382" y="104"/>
                  <a:pt x="382" y="104"/>
                </a:cubicBezTo>
                <a:cubicBezTo>
                  <a:pt x="382" y="104"/>
                  <a:pt x="382" y="103"/>
                  <a:pt x="382" y="103"/>
                </a:cubicBezTo>
                <a:cubicBezTo>
                  <a:pt x="381" y="103"/>
                  <a:pt x="381" y="103"/>
                  <a:pt x="381" y="103"/>
                </a:cubicBezTo>
                <a:cubicBezTo>
                  <a:pt x="381" y="103"/>
                  <a:pt x="381" y="103"/>
                  <a:pt x="381" y="103"/>
                </a:cubicBezTo>
                <a:cubicBezTo>
                  <a:pt x="382" y="103"/>
                  <a:pt x="382" y="103"/>
                  <a:pt x="382" y="102"/>
                </a:cubicBezTo>
                <a:cubicBezTo>
                  <a:pt x="382" y="102"/>
                  <a:pt x="382" y="102"/>
                  <a:pt x="382" y="102"/>
                </a:cubicBezTo>
                <a:cubicBezTo>
                  <a:pt x="381" y="102"/>
                  <a:pt x="381" y="102"/>
                  <a:pt x="381" y="102"/>
                </a:cubicBezTo>
                <a:cubicBezTo>
                  <a:pt x="381" y="102"/>
                  <a:pt x="382" y="102"/>
                  <a:pt x="381" y="101"/>
                </a:cubicBezTo>
                <a:cubicBezTo>
                  <a:pt x="381" y="101"/>
                  <a:pt x="381" y="101"/>
                  <a:pt x="381" y="102"/>
                </a:cubicBezTo>
                <a:cubicBezTo>
                  <a:pt x="380" y="102"/>
                  <a:pt x="380" y="102"/>
                  <a:pt x="380" y="102"/>
                </a:cubicBezTo>
                <a:cubicBezTo>
                  <a:pt x="380" y="102"/>
                  <a:pt x="380" y="102"/>
                  <a:pt x="380" y="102"/>
                </a:cubicBezTo>
                <a:cubicBezTo>
                  <a:pt x="381" y="101"/>
                  <a:pt x="381" y="101"/>
                  <a:pt x="381" y="101"/>
                </a:cubicBezTo>
                <a:cubicBezTo>
                  <a:pt x="381" y="101"/>
                  <a:pt x="381" y="101"/>
                  <a:pt x="381" y="101"/>
                </a:cubicBezTo>
                <a:cubicBezTo>
                  <a:pt x="380" y="101"/>
                  <a:pt x="379" y="101"/>
                  <a:pt x="380" y="100"/>
                </a:cubicBezTo>
                <a:cubicBezTo>
                  <a:pt x="380" y="100"/>
                  <a:pt x="380" y="99"/>
                  <a:pt x="380" y="99"/>
                </a:cubicBezTo>
                <a:cubicBezTo>
                  <a:pt x="379" y="100"/>
                  <a:pt x="380" y="99"/>
                  <a:pt x="380" y="99"/>
                </a:cubicBezTo>
                <a:cubicBezTo>
                  <a:pt x="380" y="99"/>
                  <a:pt x="380" y="99"/>
                  <a:pt x="380" y="99"/>
                </a:cubicBezTo>
                <a:cubicBezTo>
                  <a:pt x="379" y="98"/>
                  <a:pt x="379" y="98"/>
                  <a:pt x="379" y="99"/>
                </a:cubicBezTo>
                <a:cubicBezTo>
                  <a:pt x="379" y="99"/>
                  <a:pt x="379" y="99"/>
                  <a:pt x="379" y="99"/>
                </a:cubicBezTo>
                <a:cubicBezTo>
                  <a:pt x="378" y="99"/>
                  <a:pt x="378" y="99"/>
                  <a:pt x="378" y="99"/>
                </a:cubicBezTo>
                <a:cubicBezTo>
                  <a:pt x="378" y="99"/>
                  <a:pt x="378" y="99"/>
                  <a:pt x="378" y="99"/>
                </a:cubicBezTo>
                <a:cubicBezTo>
                  <a:pt x="379" y="99"/>
                  <a:pt x="379" y="99"/>
                  <a:pt x="379" y="98"/>
                </a:cubicBezTo>
                <a:cubicBezTo>
                  <a:pt x="379" y="98"/>
                  <a:pt x="379" y="98"/>
                  <a:pt x="378" y="98"/>
                </a:cubicBezTo>
                <a:cubicBezTo>
                  <a:pt x="378" y="98"/>
                  <a:pt x="378" y="98"/>
                  <a:pt x="377" y="99"/>
                </a:cubicBezTo>
                <a:cubicBezTo>
                  <a:pt x="377" y="99"/>
                  <a:pt x="377" y="99"/>
                  <a:pt x="377" y="98"/>
                </a:cubicBezTo>
                <a:cubicBezTo>
                  <a:pt x="377" y="98"/>
                  <a:pt x="378" y="97"/>
                  <a:pt x="378" y="97"/>
                </a:cubicBezTo>
                <a:cubicBezTo>
                  <a:pt x="378" y="97"/>
                  <a:pt x="378" y="97"/>
                  <a:pt x="378" y="97"/>
                </a:cubicBezTo>
                <a:cubicBezTo>
                  <a:pt x="379" y="97"/>
                  <a:pt x="379" y="97"/>
                  <a:pt x="379" y="97"/>
                </a:cubicBezTo>
                <a:cubicBezTo>
                  <a:pt x="378" y="96"/>
                  <a:pt x="378" y="96"/>
                  <a:pt x="378" y="96"/>
                </a:cubicBezTo>
                <a:cubicBezTo>
                  <a:pt x="378" y="96"/>
                  <a:pt x="377" y="96"/>
                  <a:pt x="377" y="96"/>
                </a:cubicBezTo>
                <a:cubicBezTo>
                  <a:pt x="377" y="96"/>
                  <a:pt x="377" y="96"/>
                  <a:pt x="377" y="96"/>
                </a:cubicBezTo>
                <a:cubicBezTo>
                  <a:pt x="377" y="96"/>
                  <a:pt x="377" y="96"/>
                  <a:pt x="377" y="96"/>
                </a:cubicBezTo>
                <a:cubicBezTo>
                  <a:pt x="377" y="97"/>
                  <a:pt x="376" y="97"/>
                  <a:pt x="376" y="97"/>
                </a:cubicBezTo>
                <a:cubicBezTo>
                  <a:pt x="376" y="97"/>
                  <a:pt x="376" y="98"/>
                  <a:pt x="376" y="98"/>
                </a:cubicBezTo>
                <a:cubicBezTo>
                  <a:pt x="375" y="99"/>
                  <a:pt x="375" y="99"/>
                  <a:pt x="375" y="99"/>
                </a:cubicBezTo>
                <a:cubicBezTo>
                  <a:pt x="376" y="99"/>
                  <a:pt x="376" y="99"/>
                  <a:pt x="375" y="99"/>
                </a:cubicBezTo>
                <a:cubicBezTo>
                  <a:pt x="375" y="99"/>
                  <a:pt x="375" y="100"/>
                  <a:pt x="375" y="100"/>
                </a:cubicBezTo>
                <a:cubicBezTo>
                  <a:pt x="375" y="100"/>
                  <a:pt x="376" y="100"/>
                  <a:pt x="376" y="100"/>
                </a:cubicBezTo>
                <a:cubicBezTo>
                  <a:pt x="375" y="100"/>
                  <a:pt x="375" y="100"/>
                  <a:pt x="375" y="100"/>
                </a:cubicBezTo>
                <a:cubicBezTo>
                  <a:pt x="375" y="100"/>
                  <a:pt x="375" y="100"/>
                  <a:pt x="374" y="100"/>
                </a:cubicBezTo>
                <a:cubicBezTo>
                  <a:pt x="374" y="100"/>
                  <a:pt x="374" y="100"/>
                  <a:pt x="374" y="100"/>
                </a:cubicBezTo>
                <a:cubicBezTo>
                  <a:pt x="374" y="100"/>
                  <a:pt x="373" y="100"/>
                  <a:pt x="373" y="100"/>
                </a:cubicBezTo>
                <a:cubicBezTo>
                  <a:pt x="373" y="101"/>
                  <a:pt x="373" y="101"/>
                  <a:pt x="374" y="102"/>
                </a:cubicBezTo>
                <a:cubicBezTo>
                  <a:pt x="374" y="102"/>
                  <a:pt x="374" y="102"/>
                  <a:pt x="374" y="102"/>
                </a:cubicBezTo>
                <a:cubicBezTo>
                  <a:pt x="374" y="102"/>
                  <a:pt x="374" y="102"/>
                  <a:pt x="375" y="102"/>
                </a:cubicBezTo>
                <a:cubicBezTo>
                  <a:pt x="375" y="102"/>
                  <a:pt x="375" y="102"/>
                  <a:pt x="375" y="102"/>
                </a:cubicBezTo>
                <a:cubicBezTo>
                  <a:pt x="375" y="102"/>
                  <a:pt x="375" y="103"/>
                  <a:pt x="375" y="103"/>
                </a:cubicBezTo>
                <a:cubicBezTo>
                  <a:pt x="375" y="103"/>
                  <a:pt x="375" y="103"/>
                  <a:pt x="375" y="103"/>
                </a:cubicBezTo>
                <a:cubicBezTo>
                  <a:pt x="375" y="103"/>
                  <a:pt x="375" y="102"/>
                  <a:pt x="374" y="102"/>
                </a:cubicBezTo>
                <a:cubicBezTo>
                  <a:pt x="374" y="102"/>
                  <a:pt x="374" y="102"/>
                  <a:pt x="374" y="102"/>
                </a:cubicBezTo>
                <a:cubicBezTo>
                  <a:pt x="374" y="103"/>
                  <a:pt x="374" y="103"/>
                  <a:pt x="374" y="103"/>
                </a:cubicBezTo>
                <a:cubicBezTo>
                  <a:pt x="373" y="102"/>
                  <a:pt x="373" y="102"/>
                  <a:pt x="373" y="103"/>
                </a:cubicBezTo>
                <a:cubicBezTo>
                  <a:pt x="374" y="103"/>
                  <a:pt x="374" y="103"/>
                  <a:pt x="374" y="103"/>
                </a:cubicBezTo>
                <a:cubicBezTo>
                  <a:pt x="374" y="103"/>
                  <a:pt x="374" y="103"/>
                  <a:pt x="374" y="103"/>
                </a:cubicBezTo>
                <a:cubicBezTo>
                  <a:pt x="374" y="103"/>
                  <a:pt x="374" y="103"/>
                  <a:pt x="374" y="103"/>
                </a:cubicBezTo>
                <a:cubicBezTo>
                  <a:pt x="374" y="104"/>
                  <a:pt x="374" y="104"/>
                  <a:pt x="374" y="104"/>
                </a:cubicBezTo>
                <a:cubicBezTo>
                  <a:pt x="374" y="104"/>
                  <a:pt x="373" y="103"/>
                  <a:pt x="373" y="103"/>
                </a:cubicBezTo>
                <a:cubicBezTo>
                  <a:pt x="373" y="103"/>
                  <a:pt x="373" y="103"/>
                  <a:pt x="373" y="103"/>
                </a:cubicBezTo>
                <a:cubicBezTo>
                  <a:pt x="373" y="104"/>
                  <a:pt x="373" y="104"/>
                  <a:pt x="373" y="104"/>
                </a:cubicBezTo>
                <a:cubicBezTo>
                  <a:pt x="373" y="104"/>
                  <a:pt x="373" y="104"/>
                  <a:pt x="373" y="104"/>
                </a:cubicBezTo>
                <a:cubicBezTo>
                  <a:pt x="373" y="104"/>
                  <a:pt x="373" y="105"/>
                  <a:pt x="373" y="104"/>
                </a:cubicBezTo>
                <a:cubicBezTo>
                  <a:pt x="373" y="104"/>
                  <a:pt x="372" y="104"/>
                  <a:pt x="372" y="104"/>
                </a:cubicBezTo>
                <a:cubicBezTo>
                  <a:pt x="372" y="104"/>
                  <a:pt x="372" y="105"/>
                  <a:pt x="372" y="105"/>
                </a:cubicBezTo>
                <a:cubicBezTo>
                  <a:pt x="373" y="105"/>
                  <a:pt x="372" y="105"/>
                  <a:pt x="373" y="105"/>
                </a:cubicBezTo>
                <a:cubicBezTo>
                  <a:pt x="373" y="105"/>
                  <a:pt x="373" y="105"/>
                  <a:pt x="373" y="105"/>
                </a:cubicBezTo>
                <a:cubicBezTo>
                  <a:pt x="373" y="105"/>
                  <a:pt x="374" y="105"/>
                  <a:pt x="374" y="105"/>
                </a:cubicBezTo>
                <a:cubicBezTo>
                  <a:pt x="374" y="105"/>
                  <a:pt x="374" y="106"/>
                  <a:pt x="373" y="106"/>
                </a:cubicBezTo>
                <a:cubicBezTo>
                  <a:pt x="373" y="106"/>
                  <a:pt x="372" y="106"/>
                  <a:pt x="372" y="106"/>
                </a:cubicBezTo>
                <a:cubicBezTo>
                  <a:pt x="372" y="106"/>
                  <a:pt x="373" y="106"/>
                  <a:pt x="372" y="106"/>
                </a:cubicBezTo>
                <a:cubicBezTo>
                  <a:pt x="372" y="106"/>
                  <a:pt x="372" y="106"/>
                  <a:pt x="372" y="106"/>
                </a:cubicBezTo>
                <a:cubicBezTo>
                  <a:pt x="371" y="107"/>
                  <a:pt x="371" y="107"/>
                  <a:pt x="371" y="107"/>
                </a:cubicBezTo>
                <a:cubicBezTo>
                  <a:pt x="372" y="107"/>
                  <a:pt x="372" y="107"/>
                  <a:pt x="372" y="107"/>
                </a:cubicBezTo>
                <a:cubicBezTo>
                  <a:pt x="371" y="108"/>
                  <a:pt x="371" y="108"/>
                  <a:pt x="371" y="108"/>
                </a:cubicBezTo>
                <a:cubicBezTo>
                  <a:pt x="371" y="108"/>
                  <a:pt x="372" y="109"/>
                  <a:pt x="372" y="109"/>
                </a:cubicBezTo>
                <a:cubicBezTo>
                  <a:pt x="371" y="110"/>
                  <a:pt x="371" y="111"/>
                  <a:pt x="371" y="110"/>
                </a:cubicBezTo>
                <a:cubicBezTo>
                  <a:pt x="371" y="108"/>
                  <a:pt x="371" y="109"/>
                  <a:pt x="371" y="109"/>
                </a:cubicBezTo>
                <a:cubicBezTo>
                  <a:pt x="371" y="108"/>
                  <a:pt x="371" y="108"/>
                  <a:pt x="370" y="108"/>
                </a:cubicBezTo>
                <a:cubicBezTo>
                  <a:pt x="370" y="108"/>
                  <a:pt x="370" y="108"/>
                  <a:pt x="370" y="108"/>
                </a:cubicBezTo>
                <a:cubicBezTo>
                  <a:pt x="370" y="108"/>
                  <a:pt x="369" y="107"/>
                  <a:pt x="369" y="107"/>
                </a:cubicBezTo>
                <a:cubicBezTo>
                  <a:pt x="369" y="107"/>
                  <a:pt x="369" y="107"/>
                  <a:pt x="369" y="107"/>
                </a:cubicBezTo>
                <a:cubicBezTo>
                  <a:pt x="369" y="108"/>
                  <a:pt x="368" y="109"/>
                  <a:pt x="368" y="109"/>
                </a:cubicBezTo>
                <a:cubicBezTo>
                  <a:pt x="368" y="109"/>
                  <a:pt x="368" y="109"/>
                  <a:pt x="368" y="109"/>
                </a:cubicBezTo>
                <a:cubicBezTo>
                  <a:pt x="368" y="109"/>
                  <a:pt x="368" y="109"/>
                  <a:pt x="368" y="110"/>
                </a:cubicBezTo>
                <a:cubicBezTo>
                  <a:pt x="368" y="110"/>
                  <a:pt x="368" y="110"/>
                  <a:pt x="367" y="110"/>
                </a:cubicBezTo>
                <a:cubicBezTo>
                  <a:pt x="367" y="110"/>
                  <a:pt x="364" y="111"/>
                  <a:pt x="364" y="111"/>
                </a:cubicBezTo>
                <a:cubicBezTo>
                  <a:pt x="364" y="111"/>
                  <a:pt x="363" y="111"/>
                  <a:pt x="363" y="112"/>
                </a:cubicBezTo>
                <a:cubicBezTo>
                  <a:pt x="363" y="112"/>
                  <a:pt x="363" y="112"/>
                  <a:pt x="363" y="112"/>
                </a:cubicBezTo>
                <a:cubicBezTo>
                  <a:pt x="363" y="113"/>
                  <a:pt x="363" y="113"/>
                  <a:pt x="363" y="113"/>
                </a:cubicBezTo>
                <a:cubicBezTo>
                  <a:pt x="363" y="113"/>
                  <a:pt x="363" y="113"/>
                  <a:pt x="363" y="112"/>
                </a:cubicBezTo>
                <a:cubicBezTo>
                  <a:pt x="363" y="112"/>
                  <a:pt x="363" y="112"/>
                  <a:pt x="363" y="112"/>
                </a:cubicBezTo>
                <a:cubicBezTo>
                  <a:pt x="363" y="112"/>
                  <a:pt x="363" y="111"/>
                  <a:pt x="363" y="111"/>
                </a:cubicBezTo>
                <a:cubicBezTo>
                  <a:pt x="362" y="111"/>
                  <a:pt x="362" y="111"/>
                  <a:pt x="362" y="111"/>
                </a:cubicBezTo>
                <a:cubicBezTo>
                  <a:pt x="363" y="111"/>
                  <a:pt x="362" y="110"/>
                  <a:pt x="363" y="110"/>
                </a:cubicBezTo>
                <a:cubicBezTo>
                  <a:pt x="363" y="110"/>
                  <a:pt x="363" y="110"/>
                  <a:pt x="362" y="110"/>
                </a:cubicBezTo>
                <a:cubicBezTo>
                  <a:pt x="362" y="110"/>
                  <a:pt x="362" y="110"/>
                  <a:pt x="362" y="111"/>
                </a:cubicBezTo>
                <a:cubicBezTo>
                  <a:pt x="362" y="111"/>
                  <a:pt x="362" y="111"/>
                  <a:pt x="362" y="111"/>
                </a:cubicBezTo>
                <a:cubicBezTo>
                  <a:pt x="362" y="111"/>
                  <a:pt x="362" y="111"/>
                  <a:pt x="362" y="111"/>
                </a:cubicBezTo>
                <a:cubicBezTo>
                  <a:pt x="362" y="111"/>
                  <a:pt x="362" y="112"/>
                  <a:pt x="362" y="112"/>
                </a:cubicBezTo>
                <a:cubicBezTo>
                  <a:pt x="361" y="112"/>
                  <a:pt x="361" y="112"/>
                  <a:pt x="361" y="112"/>
                </a:cubicBezTo>
                <a:cubicBezTo>
                  <a:pt x="361" y="112"/>
                  <a:pt x="361" y="112"/>
                  <a:pt x="361" y="112"/>
                </a:cubicBezTo>
                <a:cubicBezTo>
                  <a:pt x="361" y="112"/>
                  <a:pt x="360" y="112"/>
                  <a:pt x="361" y="112"/>
                </a:cubicBezTo>
                <a:cubicBezTo>
                  <a:pt x="361" y="112"/>
                  <a:pt x="361" y="112"/>
                  <a:pt x="361" y="111"/>
                </a:cubicBezTo>
                <a:cubicBezTo>
                  <a:pt x="362" y="111"/>
                  <a:pt x="362" y="111"/>
                  <a:pt x="362" y="111"/>
                </a:cubicBezTo>
                <a:cubicBezTo>
                  <a:pt x="362" y="110"/>
                  <a:pt x="361" y="110"/>
                  <a:pt x="361" y="110"/>
                </a:cubicBezTo>
                <a:cubicBezTo>
                  <a:pt x="361" y="110"/>
                  <a:pt x="362" y="109"/>
                  <a:pt x="361" y="109"/>
                </a:cubicBezTo>
                <a:cubicBezTo>
                  <a:pt x="361" y="109"/>
                  <a:pt x="361" y="109"/>
                  <a:pt x="361" y="109"/>
                </a:cubicBezTo>
                <a:cubicBezTo>
                  <a:pt x="361" y="109"/>
                  <a:pt x="360" y="109"/>
                  <a:pt x="360" y="110"/>
                </a:cubicBezTo>
                <a:cubicBezTo>
                  <a:pt x="360" y="110"/>
                  <a:pt x="360" y="110"/>
                  <a:pt x="360" y="110"/>
                </a:cubicBezTo>
                <a:cubicBezTo>
                  <a:pt x="360" y="110"/>
                  <a:pt x="360" y="111"/>
                  <a:pt x="360" y="111"/>
                </a:cubicBezTo>
                <a:cubicBezTo>
                  <a:pt x="360" y="111"/>
                  <a:pt x="360" y="111"/>
                  <a:pt x="360" y="111"/>
                </a:cubicBezTo>
                <a:cubicBezTo>
                  <a:pt x="360" y="112"/>
                  <a:pt x="360" y="112"/>
                  <a:pt x="360" y="112"/>
                </a:cubicBezTo>
                <a:cubicBezTo>
                  <a:pt x="360" y="112"/>
                  <a:pt x="360" y="112"/>
                  <a:pt x="359" y="112"/>
                </a:cubicBezTo>
                <a:cubicBezTo>
                  <a:pt x="359" y="113"/>
                  <a:pt x="359" y="113"/>
                  <a:pt x="359" y="113"/>
                </a:cubicBezTo>
                <a:cubicBezTo>
                  <a:pt x="359" y="113"/>
                  <a:pt x="358" y="113"/>
                  <a:pt x="357" y="113"/>
                </a:cubicBezTo>
                <a:cubicBezTo>
                  <a:pt x="357" y="113"/>
                  <a:pt x="357" y="113"/>
                  <a:pt x="357" y="114"/>
                </a:cubicBezTo>
                <a:cubicBezTo>
                  <a:pt x="356" y="114"/>
                  <a:pt x="356" y="114"/>
                  <a:pt x="356" y="114"/>
                </a:cubicBezTo>
                <a:cubicBezTo>
                  <a:pt x="355" y="114"/>
                  <a:pt x="355" y="115"/>
                  <a:pt x="355" y="115"/>
                </a:cubicBezTo>
                <a:cubicBezTo>
                  <a:pt x="354" y="115"/>
                  <a:pt x="354" y="115"/>
                  <a:pt x="355" y="114"/>
                </a:cubicBezTo>
                <a:cubicBezTo>
                  <a:pt x="355" y="114"/>
                  <a:pt x="355" y="114"/>
                  <a:pt x="356" y="114"/>
                </a:cubicBezTo>
                <a:cubicBezTo>
                  <a:pt x="356" y="113"/>
                  <a:pt x="357" y="113"/>
                  <a:pt x="357" y="113"/>
                </a:cubicBezTo>
                <a:cubicBezTo>
                  <a:pt x="357" y="113"/>
                  <a:pt x="358" y="113"/>
                  <a:pt x="358" y="113"/>
                </a:cubicBezTo>
                <a:cubicBezTo>
                  <a:pt x="359" y="113"/>
                  <a:pt x="359" y="113"/>
                  <a:pt x="359" y="113"/>
                </a:cubicBezTo>
                <a:cubicBezTo>
                  <a:pt x="359" y="112"/>
                  <a:pt x="359" y="112"/>
                  <a:pt x="359" y="112"/>
                </a:cubicBezTo>
                <a:cubicBezTo>
                  <a:pt x="359" y="111"/>
                  <a:pt x="360" y="111"/>
                  <a:pt x="360" y="111"/>
                </a:cubicBezTo>
                <a:cubicBezTo>
                  <a:pt x="360" y="111"/>
                  <a:pt x="360" y="110"/>
                  <a:pt x="360" y="110"/>
                </a:cubicBezTo>
                <a:cubicBezTo>
                  <a:pt x="360" y="110"/>
                  <a:pt x="360" y="110"/>
                  <a:pt x="360" y="109"/>
                </a:cubicBezTo>
                <a:cubicBezTo>
                  <a:pt x="360" y="109"/>
                  <a:pt x="360" y="109"/>
                  <a:pt x="360" y="109"/>
                </a:cubicBezTo>
                <a:cubicBezTo>
                  <a:pt x="360" y="109"/>
                  <a:pt x="359" y="108"/>
                  <a:pt x="359" y="108"/>
                </a:cubicBezTo>
                <a:cubicBezTo>
                  <a:pt x="359" y="107"/>
                  <a:pt x="359" y="107"/>
                  <a:pt x="359" y="107"/>
                </a:cubicBezTo>
                <a:cubicBezTo>
                  <a:pt x="358" y="107"/>
                  <a:pt x="357" y="107"/>
                  <a:pt x="357" y="107"/>
                </a:cubicBezTo>
                <a:cubicBezTo>
                  <a:pt x="357" y="107"/>
                  <a:pt x="357" y="107"/>
                  <a:pt x="357" y="107"/>
                </a:cubicBezTo>
                <a:cubicBezTo>
                  <a:pt x="356" y="107"/>
                  <a:pt x="356" y="107"/>
                  <a:pt x="356" y="107"/>
                </a:cubicBezTo>
                <a:cubicBezTo>
                  <a:pt x="356" y="107"/>
                  <a:pt x="355" y="107"/>
                  <a:pt x="355" y="107"/>
                </a:cubicBezTo>
                <a:cubicBezTo>
                  <a:pt x="355" y="107"/>
                  <a:pt x="355" y="107"/>
                  <a:pt x="355" y="107"/>
                </a:cubicBezTo>
                <a:cubicBezTo>
                  <a:pt x="354" y="107"/>
                  <a:pt x="354" y="107"/>
                  <a:pt x="354" y="107"/>
                </a:cubicBezTo>
                <a:cubicBezTo>
                  <a:pt x="354" y="107"/>
                  <a:pt x="354" y="108"/>
                  <a:pt x="353" y="108"/>
                </a:cubicBezTo>
                <a:cubicBezTo>
                  <a:pt x="353" y="108"/>
                  <a:pt x="353" y="108"/>
                  <a:pt x="353" y="108"/>
                </a:cubicBezTo>
                <a:cubicBezTo>
                  <a:pt x="353" y="108"/>
                  <a:pt x="353" y="108"/>
                  <a:pt x="353" y="108"/>
                </a:cubicBezTo>
                <a:cubicBezTo>
                  <a:pt x="352" y="108"/>
                  <a:pt x="352" y="108"/>
                  <a:pt x="352" y="108"/>
                </a:cubicBezTo>
                <a:cubicBezTo>
                  <a:pt x="352" y="109"/>
                  <a:pt x="352" y="109"/>
                  <a:pt x="352" y="109"/>
                </a:cubicBezTo>
                <a:cubicBezTo>
                  <a:pt x="352" y="109"/>
                  <a:pt x="351" y="108"/>
                  <a:pt x="351" y="108"/>
                </a:cubicBezTo>
                <a:cubicBezTo>
                  <a:pt x="351" y="108"/>
                  <a:pt x="350" y="108"/>
                  <a:pt x="350" y="108"/>
                </a:cubicBezTo>
                <a:cubicBezTo>
                  <a:pt x="351" y="107"/>
                  <a:pt x="351" y="107"/>
                  <a:pt x="351" y="107"/>
                </a:cubicBezTo>
                <a:cubicBezTo>
                  <a:pt x="351" y="107"/>
                  <a:pt x="351" y="107"/>
                  <a:pt x="351" y="107"/>
                </a:cubicBezTo>
                <a:cubicBezTo>
                  <a:pt x="352" y="107"/>
                  <a:pt x="352" y="107"/>
                  <a:pt x="352" y="107"/>
                </a:cubicBezTo>
                <a:cubicBezTo>
                  <a:pt x="352" y="107"/>
                  <a:pt x="352" y="107"/>
                  <a:pt x="352" y="107"/>
                </a:cubicBezTo>
                <a:cubicBezTo>
                  <a:pt x="352" y="106"/>
                  <a:pt x="352" y="106"/>
                  <a:pt x="352" y="106"/>
                </a:cubicBezTo>
                <a:cubicBezTo>
                  <a:pt x="352" y="106"/>
                  <a:pt x="352" y="106"/>
                  <a:pt x="353" y="106"/>
                </a:cubicBezTo>
                <a:cubicBezTo>
                  <a:pt x="353" y="107"/>
                  <a:pt x="353" y="107"/>
                  <a:pt x="353" y="107"/>
                </a:cubicBezTo>
                <a:cubicBezTo>
                  <a:pt x="353" y="107"/>
                  <a:pt x="353" y="107"/>
                  <a:pt x="353" y="107"/>
                </a:cubicBezTo>
                <a:cubicBezTo>
                  <a:pt x="353" y="107"/>
                  <a:pt x="353" y="107"/>
                  <a:pt x="354" y="107"/>
                </a:cubicBezTo>
                <a:cubicBezTo>
                  <a:pt x="354" y="107"/>
                  <a:pt x="354" y="107"/>
                  <a:pt x="354" y="107"/>
                </a:cubicBezTo>
                <a:cubicBezTo>
                  <a:pt x="354" y="106"/>
                  <a:pt x="354" y="105"/>
                  <a:pt x="354" y="105"/>
                </a:cubicBezTo>
                <a:cubicBezTo>
                  <a:pt x="354" y="106"/>
                  <a:pt x="354" y="106"/>
                  <a:pt x="354" y="106"/>
                </a:cubicBezTo>
                <a:cubicBezTo>
                  <a:pt x="354" y="105"/>
                  <a:pt x="354" y="105"/>
                  <a:pt x="354" y="105"/>
                </a:cubicBezTo>
                <a:cubicBezTo>
                  <a:pt x="354" y="105"/>
                  <a:pt x="354" y="104"/>
                  <a:pt x="354" y="104"/>
                </a:cubicBezTo>
                <a:cubicBezTo>
                  <a:pt x="355" y="105"/>
                  <a:pt x="355" y="104"/>
                  <a:pt x="355" y="104"/>
                </a:cubicBezTo>
                <a:cubicBezTo>
                  <a:pt x="355" y="104"/>
                  <a:pt x="355" y="104"/>
                  <a:pt x="355" y="104"/>
                </a:cubicBezTo>
                <a:cubicBezTo>
                  <a:pt x="355" y="104"/>
                  <a:pt x="354" y="103"/>
                  <a:pt x="353" y="103"/>
                </a:cubicBezTo>
                <a:cubicBezTo>
                  <a:pt x="353" y="104"/>
                  <a:pt x="353" y="104"/>
                  <a:pt x="353" y="104"/>
                </a:cubicBezTo>
                <a:cubicBezTo>
                  <a:pt x="353" y="104"/>
                  <a:pt x="352" y="104"/>
                  <a:pt x="353" y="103"/>
                </a:cubicBezTo>
                <a:cubicBezTo>
                  <a:pt x="353" y="103"/>
                  <a:pt x="353" y="103"/>
                  <a:pt x="353" y="103"/>
                </a:cubicBezTo>
                <a:cubicBezTo>
                  <a:pt x="353" y="103"/>
                  <a:pt x="352" y="102"/>
                  <a:pt x="353" y="102"/>
                </a:cubicBezTo>
                <a:cubicBezTo>
                  <a:pt x="353" y="102"/>
                  <a:pt x="353" y="102"/>
                  <a:pt x="353" y="101"/>
                </a:cubicBezTo>
                <a:cubicBezTo>
                  <a:pt x="354" y="101"/>
                  <a:pt x="353" y="101"/>
                  <a:pt x="353" y="100"/>
                </a:cubicBezTo>
                <a:cubicBezTo>
                  <a:pt x="353" y="100"/>
                  <a:pt x="353" y="100"/>
                  <a:pt x="353" y="100"/>
                </a:cubicBezTo>
                <a:cubicBezTo>
                  <a:pt x="353" y="100"/>
                  <a:pt x="353" y="100"/>
                  <a:pt x="353" y="100"/>
                </a:cubicBezTo>
                <a:cubicBezTo>
                  <a:pt x="353" y="100"/>
                  <a:pt x="353" y="100"/>
                  <a:pt x="353" y="99"/>
                </a:cubicBezTo>
                <a:cubicBezTo>
                  <a:pt x="353" y="99"/>
                  <a:pt x="352" y="99"/>
                  <a:pt x="352" y="99"/>
                </a:cubicBezTo>
                <a:cubicBezTo>
                  <a:pt x="352" y="99"/>
                  <a:pt x="349" y="99"/>
                  <a:pt x="349" y="99"/>
                </a:cubicBezTo>
                <a:cubicBezTo>
                  <a:pt x="349" y="99"/>
                  <a:pt x="348" y="99"/>
                  <a:pt x="350" y="98"/>
                </a:cubicBezTo>
                <a:cubicBezTo>
                  <a:pt x="351" y="98"/>
                  <a:pt x="352" y="99"/>
                  <a:pt x="352" y="99"/>
                </a:cubicBezTo>
                <a:cubicBezTo>
                  <a:pt x="352" y="99"/>
                  <a:pt x="352" y="99"/>
                  <a:pt x="352" y="98"/>
                </a:cubicBezTo>
                <a:cubicBezTo>
                  <a:pt x="352" y="98"/>
                  <a:pt x="352" y="98"/>
                  <a:pt x="352" y="98"/>
                </a:cubicBezTo>
                <a:cubicBezTo>
                  <a:pt x="353" y="98"/>
                  <a:pt x="353" y="98"/>
                  <a:pt x="353" y="98"/>
                </a:cubicBezTo>
                <a:cubicBezTo>
                  <a:pt x="353" y="97"/>
                  <a:pt x="353" y="97"/>
                  <a:pt x="353" y="97"/>
                </a:cubicBezTo>
                <a:cubicBezTo>
                  <a:pt x="353" y="96"/>
                  <a:pt x="352" y="96"/>
                  <a:pt x="352" y="96"/>
                </a:cubicBezTo>
                <a:cubicBezTo>
                  <a:pt x="353" y="96"/>
                  <a:pt x="352" y="95"/>
                  <a:pt x="352" y="95"/>
                </a:cubicBezTo>
                <a:cubicBezTo>
                  <a:pt x="352" y="95"/>
                  <a:pt x="352" y="94"/>
                  <a:pt x="352" y="94"/>
                </a:cubicBezTo>
                <a:cubicBezTo>
                  <a:pt x="353" y="94"/>
                  <a:pt x="353" y="94"/>
                  <a:pt x="353" y="94"/>
                </a:cubicBezTo>
                <a:cubicBezTo>
                  <a:pt x="353" y="94"/>
                  <a:pt x="353" y="93"/>
                  <a:pt x="353" y="93"/>
                </a:cubicBezTo>
                <a:cubicBezTo>
                  <a:pt x="354" y="93"/>
                  <a:pt x="354" y="93"/>
                  <a:pt x="354" y="92"/>
                </a:cubicBezTo>
                <a:cubicBezTo>
                  <a:pt x="354" y="92"/>
                  <a:pt x="354" y="91"/>
                  <a:pt x="354" y="91"/>
                </a:cubicBezTo>
                <a:cubicBezTo>
                  <a:pt x="354" y="91"/>
                  <a:pt x="354" y="91"/>
                  <a:pt x="353" y="91"/>
                </a:cubicBezTo>
                <a:cubicBezTo>
                  <a:pt x="353" y="91"/>
                  <a:pt x="353" y="91"/>
                  <a:pt x="353" y="91"/>
                </a:cubicBezTo>
                <a:cubicBezTo>
                  <a:pt x="353" y="91"/>
                  <a:pt x="353" y="92"/>
                  <a:pt x="353" y="92"/>
                </a:cubicBezTo>
                <a:cubicBezTo>
                  <a:pt x="353" y="92"/>
                  <a:pt x="352" y="92"/>
                  <a:pt x="352" y="92"/>
                </a:cubicBezTo>
                <a:cubicBezTo>
                  <a:pt x="352" y="92"/>
                  <a:pt x="352" y="92"/>
                  <a:pt x="352" y="92"/>
                </a:cubicBezTo>
                <a:cubicBezTo>
                  <a:pt x="352" y="92"/>
                  <a:pt x="351" y="92"/>
                  <a:pt x="351" y="92"/>
                </a:cubicBezTo>
                <a:cubicBezTo>
                  <a:pt x="351" y="92"/>
                  <a:pt x="350" y="91"/>
                  <a:pt x="351" y="91"/>
                </a:cubicBezTo>
                <a:cubicBezTo>
                  <a:pt x="351" y="91"/>
                  <a:pt x="351" y="91"/>
                  <a:pt x="350" y="91"/>
                </a:cubicBezTo>
                <a:cubicBezTo>
                  <a:pt x="350" y="91"/>
                  <a:pt x="349" y="91"/>
                  <a:pt x="349" y="91"/>
                </a:cubicBezTo>
                <a:cubicBezTo>
                  <a:pt x="349" y="91"/>
                  <a:pt x="348" y="91"/>
                  <a:pt x="348" y="91"/>
                </a:cubicBezTo>
                <a:cubicBezTo>
                  <a:pt x="348" y="91"/>
                  <a:pt x="348" y="91"/>
                  <a:pt x="348" y="91"/>
                </a:cubicBezTo>
                <a:cubicBezTo>
                  <a:pt x="348" y="91"/>
                  <a:pt x="344" y="90"/>
                  <a:pt x="343" y="89"/>
                </a:cubicBezTo>
                <a:cubicBezTo>
                  <a:pt x="343" y="89"/>
                  <a:pt x="343" y="89"/>
                  <a:pt x="343" y="89"/>
                </a:cubicBezTo>
                <a:cubicBezTo>
                  <a:pt x="343" y="89"/>
                  <a:pt x="343" y="89"/>
                  <a:pt x="343" y="89"/>
                </a:cubicBezTo>
                <a:cubicBezTo>
                  <a:pt x="343" y="88"/>
                  <a:pt x="342" y="88"/>
                  <a:pt x="343" y="88"/>
                </a:cubicBezTo>
                <a:cubicBezTo>
                  <a:pt x="343" y="88"/>
                  <a:pt x="343" y="88"/>
                  <a:pt x="343" y="88"/>
                </a:cubicBezTo>
                <a:cubicBezTo>
                  <a:pt x="343" y="88"/>
                  <a:pt x="342" y="88"/>
                  <a:pt x="342" y="88"/>
                </a:cubicBezTo>
                <a:cubicBezTo>
                  <a:pt x="343" y="87"/>
                  <a:pt x="342" y="87"/>
                  <a:pt x="342" y="87"/>
                </a:cubicBezTo>
                <a:cubicBezTo>
                  <a:pt x="342" y="87"/>
                  <a:pt x="342" y="87"/>
                  <a:pt x="343" y="87"/>
                </a:cubicBezTo>
                <a:cubicBezTo>
                  <a:pt x="343" y="87"/>
                  <a:pt x="344" y="87"/>
                  <a:pt x="343" y="87"/>
                </a:cubicBezTo>
                <a:cubicBezTo>
                  <a:pt x="343" y="86"/>
                  <a:pt x="343" y="86"/>
                  <a:pt x="342" y="86"/>
                </a:cubicBezTo>
                <a:cubicBezTo>
                  <a:pt x="341" y="86"/>
                  <a:pt x="341" y="87"/>
                  <a:pt x="341" y="87"/>
                </a:cubicBezTo>
                <a:cubicBezTo>
                  <a:pt x="340" y="87"/>
                  <a:pt x="340" y="87"/>
                  <a:pt x="341" y="86"/>
                </a:cubicBezTo>
                <a:cubicBezTo>
                  <a:pt x="341" y="86"/>
                  <a:pt x="341" y="86"/>
                  <a:pt x="341" y="86"/>
                </a:cubicBezTo>
                <a:cubicBezTo>
                  <a:pt x="341" y="86"/>
                  <a:pt x="340" y="85"/>
                  <a:pt x="340" y="85"/>
                </a:cubicBezTo>
                <a:cubicBezTo>
                  <a:pt x="341" y="85"/>
                  <a:pt x="341" y="85"/>
                  <a:pt x="340" y="85"/>
                </a:cubicBezTo>
                <a:cubicBezTo>
                  <a:pt x="340" y="85"/>
                  <a:pt x="339" y="84"/>
                  <a:pt x="339" y="84"/>
                </a:cubicBezTo>
                <a:cubicBezTo>
                  <a:pt x="339" y="84"/>
                  <a:pt x="338" y="84"/>
                  <a:pt x="338" y="84"/>
                </a:cubicBezTo>
                <a:cubicBezTo>
                  <a:pt x="338" y="84"/>
                  <a:pt x="338" y="85"/>
                  <a:pt x="338" y="85"/>
                </a:cubicBezTo>
                <a:cubicBezTo>
                  <a:pt x="338" y="84"/>
                  <a:pt x="338" y="84"/>
                  <a:pt x="338" y="84"/>
                </a:cubicBezTo>
                <a:cubicBezTo>
                  <a:pt x="338" y="84"/>
                  <a:pt x="338" y="84"/>
                  <a:pt x="338" y="83"/>
                </a:cubicBezTo>
                <a:cubicBezTo>
                  <a:pt x="338" y="83"/>
                  <a:pt x="338" y="83"/>
                  <a:pt x="338" y="83"/>
                </a:cubicBezTo>
                <a:cubicBezTo>
                  <a:pt x="338" y="82"/>
                  <a:pt x="336" y="82"/>
                  <a:pt x="335" y="82"/>
                </a:cubicBezTo>
                <a:cubicBezTo>
                  <a:pt x="335" y="81"/>
                  <a:pt x="335" y="81"/>
                  <a:pt x="334" y="81"/>
                </a:cubicBezTo>
                <a:cubicBezTo>
                  <a:pt x="333" y="80"/>
                  <a:pt x="333" y="80"/>
                  <a:pt x="333" y="80"/>
                </a:cubicBezTo>
                <a:cubicBezTo>
                  <a:pt x="332" y="80"/>
                  <a:pt x="331" y="81"/>
                  <a:pt x="331" y="81"/>
                </a:cubicBezTo>
                <a:cubicBezTo>
                  <a:pt x="330" y="81"/>
                  <a:pt x="330" y="81"/>
                  <a:pt x="330" y="81"/>
                </a:cubicBezTo>
                <a:cubicBezTo>
                  <a:pt x="329" y="82"/>
                  <a:pt x="329" y="82"/>
                  <a:pt x="329" y="82"/>
                </a:cubicBezTo>
                <a:cubicBezTo>
                  <a:pt x="328" y="82"/>
                  <a:pt x="328" y="82"/>
                  <a:pt x="328" y="82"/>
                </a:cubicBezTo>
                <a:cubicBezTo>
                  <a:pt x="328" y="82"/>
                  <a:pt x="329" y="83"/>
                  <a:pt x="328" y="82"/>
                </a:cubicBezTo>
                <a:cubicBezTo>
                  <a:pt x="327" y="82"/>
                  <a:pt x="325" y="81"/>
                  <a:pt x="324" y="81"/>
                </a:cubicBezTo>
                <a:cubicBezTo>
                  <a:pt x="323" y="82"/>
                  <a:pt x="322" y="83"/>
                  <a:pt x="323" y="82"/>
                </a:cubicBezTo>
                <a:cubicBezTo>
                  <a:pt x="323" y="82"/>
                  <a:pt x="323" y="81"/>
                  <a:pt x="323" y="81"/>
                </a:cubicBezTo>
                <a:cubicBezTo>
                  <a:pt x="322" y="81"/>
                  <a:pt x="320" y="80"/>
                  <a:pt x="319" y="80"/>
                </a:cubicBezTo>
                <a:cubicBezTo>
                  <a:pt x="319" y="80"/>
                  <a:pt x="317" y="79"/>
                  <a:pt x="316" y="79"/>
                </a:cubicBezTo>
                <a:cubicBezTo>
                  <a:pt x="316" y="79"/>
                  <a:pt x="314" y="79"/>
                  <a:pt x="314" y="79"/>
                </a:cubicBezTo>
                <a:cubicBezTo>
                  <a:pt x="313" y="80"/>
                  <a:pt x="312" y="81"/>
                  <a:pt x="311" y="81"/>
                </a:cubicBezTo>
                <a:cubicBezTo>
                  <a:pt x="311" y="81"/>
                  <a:pt x="311" y="81"/>
                  <a:pt x="311" y="82"/>
                </a:cubicBezTo>
                <a:cubicBezTo>
                  <a:pt x="311" y="82"/>
                  <a:pt x="312" y="85"/>
                  <a:pt x="312" y="85"/>
                </a:cubicBezTo>
                <a:cubicBezTo>
                  <a:pt x="312" y="86"/>
                  <a:pt x="313" y="86"/>
                  <a:pt x="313" y="86"/>
                </a:cubicBezTo>
                <a:cubicBezTo>
                  <a:pt x="314" y="87"/>
                  <a:pt x="314" y="87"/>
                  <a:pt x="314" y="87"/>
                </a:cubicBezTo>
                <a:cubicBezTo>
                  <a:pt x="314" y="87"/>
                  <a:pt x="314" y="87"/>
                  <a:pt x="314" y="87"/>
                </a:cubicBezTo>
                <a:cubicBezTo>
                  <a:pt x="313" y="87"/>
                  <a:pt x="313" y="87"/>
                  <a:pt x="313" y="87"/>
                </a:cubicBezTo>
                <a:cubicBezTo>
                  <a:pt x="314" y="87"/>
                  <a:pt x="314" y="87"/>
                  <a:pt x="313" y="88"/>
                </a:cubicBezTo>
                <a:cubicBezTo>
                  <a:pt x="313" y="88"/>
                  <a:pt x="313" y="88"/>
                  <a:pt x="313" y="88"/>
                </a:cubicBezTo>
                <a:cubicBezTo>
                  <a:pt x="313" y="88"/>
                  <a:pt x="313" y="88"/>
                  <a:pt x="313" y="88"/>
                </a:cubicBezTo>
                <a:cubicBezTo>
                  <a:pt x="312" y="88"/>
                  <a:pt x="312" y="88"/>
                  <a:pt x="313" y="89"/>
                </a:cubicBezTo>
                <a:cubicBezTo>
                  <a:pt x="313" y="89"/>
                  <a:pt x="313" y="90"/>
                  <a:pt x="312" y="91"/>
                </a:cubicBezTo>
                <a:cubicBezTo>
                  <a:pt x="312" y="91"/>
                  <a:pt x="311" y="92"/>
                  <a:pt x="311" y="92"/>
                </a:cubicBezTo>
                <a:cubicBezTo>
                  <a:pt x="311" y="92"/>
                  <a:pt x="311" y="93"/>
                  <a:pt x="311" y="93"/>
                </a:cubicBezTo>
                <a:cubicBezTo>
                  <a:pt x="312" y="92"/>
                  <a:pt x="312" y="92"/>
                  <a:pt x="312" y="93"/>
                </a:cubicBezTo>
                <a:cubicBezTo>
                  <a:pt x="313" y="93"/>
                  <a:pt x="313" y="93"/>
                  <a:pt x="313" y="93"/>
                </a:cubicBezTo>
                <a:cubicBezTo>
                  <a:pt x="313" y="93"/>
                  <a:pt x="313" y="93"/>
                  <a:pt x="313" y="93"/>
                </a:cubicBezTo>
                <a:cubicBezTo>
                  <a:pt x="313" y="93"/>
                  <a:pt x="313" y="93"/>
                  <a:pt x="313" y="93"/>
                </a:cubicBezTo>
                <a:cubicBezTo>
                  <a:pt x="313" y="94"/>
                  <a:pt x="312" y="94"/>
                  <a:pt x="313" y="94"/>
                </a:cubicBezTo>
                <a:cubicBezTo>
                  <a:pt x="313" y="94"/>
                  <a:pt x="314" y="94"/>
                  <a:pt x="314" y="94"/>
                </a:cubicBezTo>
                <a:cubicBezTo>
                  <a:pt x="314" y="94"/>
                  <a:pt x="314" y="94"/>
                  <a:pt x="314" y="95"/>
                </a:cubicBezTo>
                <a:cubicBezTo>
                  <a:pt x="313" y="95"/>
                  <a:pt x="313" y="95"/>
                  <a:pt x="313" y="96"/>
                </a:cubicBezTo>
                <a:cubicBezTo>
                  <a:pt x="313" y="97"/>
                  <a:pt x="314" y="97"/>
                  <a:pt x="314" y="98"/>
                </a:cubicBezTo>
                <a:cubicBezTo>
                  <a:pt x="314" y="98"/>
                  <a:pt x="313" y="98"/>
                  <a:pt x="314" y="98"/>
                </a:cubicBezTo>
                <a:cubicBezTo>
                  <a:pt x="314" y="98"/>
                  <a:pt x="315" y="99"/>
                  <a:pt x="315" y="99"/>
                </a:cubicBezTo>
                <a:cubicBezTo>
                  <a:pt x="315" y="99"/>
                  <a:pt x="315" y="98"/>
                  <a:pt x="315" y="99"/>
                </a:cubicBezTo>
                <a:cubicBezTo>
                  <a:pt x="314" y="99"/>
                  <a:pt x="314" y="99"/>
                  <a:pt x="315" y="99"/>
                </a:cubicBezTo>
                <a:cubicBezTo>
                  <a:pt x="315" y="100"/>
                  <a:pt x="315" y="100"/>
                  <a:pt x="315" y="100"/>
                </a:cubicBezTo>
                <a:cubicBezTo>
                  <a:pt x="314" y="100"/>
                  <a:pt x="314" y="100"/>
                  <a:pt x="314" y="100"/>
                </a:cubicBezTo>
                <a:cubicBezTo>
                  <a:pt x="314" y="100"/>
                  <a:pt x="314" y="100"/>
                  <a:pt x="314" y="101"/>
                </a:cubicBezTo>
                <a:cubicBezTo>
                  <a:pt x="314" y="101"/>
                  <a:pt x="314" y="101"/>
                  <a:pt x="314" y="101"/>
                </a:cubicBezTo>
                <a:cubicBezTo>
                  <a:pt x="314" y="101"/>
                  <a:pt x="315" y="102"/>
                  <a:pt x="315" y="102"/>
                </a:cubicBezTo>
                <a:cubicBezTo>
                  <a:pt x="315" y="102"/>
                  <a:pt x="315" y="102"/>
                  <a:pt x="315" y="102"/>
                </a:cubicBezTo>
                <a:cubicBezTo>
                  <a:pt x="314" y="102"/>
                  <a:pt x="314" y="102"/>
                  <a:pt x="314" y="101"/>
                </a:cubicBezTo>
                <a:cubicBezTo>
                  <a:pt x="314" y="101"/>
                  <a:pt x="314" y="101"/>
                  <a:pt x="314" y="101"/>
                </a:cubicBezTo>
                <a:cubicBezTo>
                  <a:pt x="314" y="101"/>
                  <a:pt x="314" y="101"/>
                  <a:pt x="314" y="101"/>
                </a:cubicBezTo>
                <a:cubicBezTo>
                  <a:pt x="313" y="101"/>
                  <a:pt x="313" y="101"/>
                  <a:pt x="313" y="101"/>
                </a:cubicBezTo>
                <a:cubicBezTo>
                  <a:pt x="313" y="101"/>
                  <a:pt x="313" y="101"/>
                  <a:pt x="313" y="101"/>
                </a:cubicBezTo>
                <a:cubicBezTo>
                  <a:pt x="313" y="101"/>
                  <a:pt x="313" y="101"/>
                  <a:pt x="313" y="101"/>
                </a:cubicBezTo>
                <a:cubicBezTo>
                  <a:pt x="313" y="102"/>
                  <a:pt x="313" y="102"/>
                  <a:pt x="313" y="102"/>
                </a:cubicBezTo>
                <a:cubicBezTo>
                  <a:pt x="313" y="102"/>
                  <a:pt x="312" y="102"/>
                  <a:pt x="312" y="102"/>
                </a:cubicBezTo>
                <a:cubicBezTo>
                  <a:pt x="312" y="103"/>
                  <a:pt x="312" y="103"/>
                  <a:pt x="312" y="103"/>
                </a:cubicBezTo>
                <a:cubicBezTo>
                  <a:pt x="313" y="103"/>
                  <a:pt x="313" y="103"/>
                  <a:pt x="313" y="103"/>
                </a:cubicBezTo>
                <a:cubicBezTo>
                  <a:pt x="313" y="103"/>
                  <a:pt x="313" y="103"/>
                  <a:pt x="313" y="103"/>
                </a:cubicBezTo>
                <a:cubicBezTo>
                  <a:pt x="313" y="103"/>
                  <a:pt x="312" y="104"/>
                  <a:pt x="312" y="104"/>
                </a:cubicBezTo>
                <a:cubicBezTo>
                  <a:pt x="312" y="104"/>
                  <a:pt x="312" y="104"/>
                  <a:pt x="312" y="104"/>
                </a:cubicBezTo>
                <a:cubicBezTo>
                  <a:pt x="312" y="104"/>
                  <a:pt x="312" y="104"/>
                  <a:pt x="312" y="104"/>
                </a:cubicBezTo>
                <a:cubicBezTo>
                  <a:pt x="312" y="104"/>
                  <a:pt x="311" y="104"/>
                  <a:pt x="311" y="104"/>
                </a:cubicBezTo>
                <a:cubicBezTo>
                  <a:pt x="311" y="105"/>
                  <a:pt x="311" y="105"/>
                  <a:pt x="311" y="105"/>
                </a:cubicBezTo>
                <a:cubicBezTo>
                  <a:pt x="311" y="105"/>
                  <a:pt x="310" y="105"/>
                  <a:pt x="310" y="105"/>
                </a:cubicBezTo>
                <a:cubicBezTo>
                  <a:pt x="310" y="106"/>
                  <a:pt x="310" y="106"/>
                  <a:pt x="310" y="106"/>
                </a:cubicBezTo>
                <a:cubicBezTo>
                  <a:pt x="310" y="106"/>
                  <a:pt x="310" y="107"/>
                  <a:pt x="310" y="106"/>
                </a:cubicBezTo>
                <a:cubicBezTo>
                  <a:pt x="310" y="106"/>
                  <a:pt x="309" y="106"/>
                  <a:pt x="309" y="106"/>
                </a:cubicBezTo>
                <a:cubicBezTo>
                  <a:pt x="309" y="107"/>
                  <a:pt x="309" y="106"/>
                  <a:pt x="309" y="106"/>
                </a:cubicBezTo>
                <a:cubicBezTo>
                  <a:pt x="309" y="106"/>
                  <a:pt x="309" y="106"/>
                  <a:pt x="309" y="106"/>
                </a:cubicBezTo>
                <a:cubicBezTo>
                  <a:pt x="309" y="107"/>
                  <a:pt x="309" y="107"/>
                  <a:pt x="309" y="107"/>
                </a:cubicBezTo>
                <a:cubicBezTo>
                  <a:pt x="309" y="108"/>
                  <a:pt x="309" y="108"/>
                  <a:pt x="309" y="108"/>
                </a:cubicBezTo>
                <a:cubicBezTo>
                  <a:pt x="309" y="108"/>
                  <a:pt x="309" y="109"/>
                  <a:pt x="309" y="109"/>
                </a:cubicBezTo>
                <a:cubicBezTo>
                  <a:pt x="310" y="109"/>
                  <a:pt x="310" y="109"/>
                  <a:pt x="310" y="109"/>
                </a:cubicBezTo>
                <a:cubicBezTo>
                  <a:pt x="309" y="109"/>
                  <a:pt x="310" y="109"/>
                  <a:pt x="310" y="109"/>
                </a:cubicBezTo>
                <a:cubicBezTo>
                  <a:pt x="310" y="109"/>
                  <a:pt x="310" y="109"/>
                  <a:pt x="310" y="109"/>
                </a:cubicBezTo>
                <a:cubicBezTo>
                  <a:pt x="311" y="110"/>
                  <a:pt x="311" y="110"/>
                  <a:pt x="311" y="110"/>
                </a:cubicBezTo>
                <a:cubicBezTo>
                  <a:pt x="311" y="110"/>
                  <a:pt x="311" y="110"/>
                  <a:pt x="311" y="110"/>
                </a:cubicBezTo>
                <a:cubicBezTo>
                  <a:pt x="312" y="111"/>
                  <a:pt x="311" y="110"/>
                  <a:pt x="312" y="111"/>
                </a:cubicBezTo>
                <a:cubicBezTo>
                  <a:pt x="312" y="111"/>
                  <a:pt x="312" y="111"/>
                  <a:pt x="313" y="111"/>
                </a:cubicBezTo>
                <a:cubicBezTo>
                  <a:pt x="313" y="111"/>
                  <a:pt x="314" y="111"/>
                  <a:pt x="314" y="111"/>
                </a:cubicBezTo>
                <a:cubicBezTo>
                  <a:pt x="314" y="111"/>
                  <a:pt x="314" y="111"/>
                  <a:pt x="314" y="112"/>
                </a:cubicBezTo>
                <a:cubicBezTo>
                  <a:pt x="314" y="112"/>
                  <a:pt x="315" y="112"/>
                  <a:pt x="315" y="112"/>
                </a:cubicBezTo>
                <a:cubicBezTo>
                  <a:pt x="315" y="113"/>
                  <a:pt x="316" y="113"/>
                  <a:pt x="316" y="113"/>
                </a:cubicBezTo>
                <a:cubicBezTo>
                  <a:pt x="316" y="114"/>
                  <a:pt x="317" y="114"/>
                  <a:pt x="317" y="115"/>
                </a:cubicBezTo>
                <a:cubicBezTo>
                  <a:pt x="317" y="115"/>
                  <a:pt x="317" y="116"/>
                  <a:pt x="318" y="116"/>
                </a:cubicBezTo>
                <a:cubicBezTo>
                  <a:pt x="318" y="116"/>
                  <a:pt x="318" y="118"/>
                  <a:pt x="318" y="118"/>
                </a:cubicBezTo>
                <a:cubicBezTo>
                  <a:pt x="319" y="118"/>
                  <a:pt x="319" y="119"/>
                  <a:pt x="319" y="119"/>
                </a:cubicBezTo>
                <a:cubicBezTo>
                  <a:pt x="319" y="120"/>
                  <a:pt x="319" y="120"/>
                  <a:pt x="319" y="120"/>
                </a:cubicBezTo>
                <a:cubicBezTo>
                  <a:pt x="319" y="120"/>
                  <a:pt x="319" y="122"/>
                  <a:pt x="319" y="122"/>
                </a:cubicBezTo>
                <a:cubicBezTo>
                  <a:pt x="319" y="122"/>
                  <a:pt x="319" y="124"/>
                  <a:pt x="319" y="125"/>
                </a:cubicBezTo>
                <a:cubicBezTo>
                  <a:pt x="319" y="125"/>
                  <a:pt x="318" y="127"/>
                  <a:pt x="318" y="127"/>
                </a:cubicBezTo>
                <a:cubicBezTo>
                  <a:pt x="318" y="127"/>
                  <a:pt x="317" y="128"/>
                  <a:pt x="317" y="128"/>
                </a:cubicBezTo>
                <a:cubicBezTo>
                  <a:pt x="317" y="128"/>
                  <a:pt x="316" y="129"/>
                  <a:pt x="316" y="129"/>
                </a:cubicBezTo>
                <a:cubicBezTo>
                  <a:pt x="316" y="129"/>
                  <a:pt x="315" y="130"/>
                  <a:pt x="316" y="129"/>
                </a:cubicBezTo>
                <a:cubicBezTo>
                  <a:pt x="316" y="129"/>
                  <a:pt x="316" y="130"/>
                  <a:pt x="316" y="130"/>
                </a:cubicBezTo>
                <a:cubicBezTo>
                  <a:pt x="315" y="130"/>
                  <a:pt x="314" y="131"/>
                  <a:pt x="314" y="131"/>
                </a:cubicBezTo>
                <a:cubicBezTo>
                  <a:pt x="314" y="131"/>
                  <a:pt x="313" y="132"/>
                  <a:pt x="313" y="132"/>
                </a:cubicBezTo>
                <a:cubicBezTo>
                  <a:pt x="313" y="132"/>
                  <a:pt x="311" y="133"/>
                  <a:pt x="311" y="133"/>
                </a:cubicBezTo>
                <a:cubicBezTo>
                  <a:pt x="310" y="133"/>
                  <a:pt x="303" y="136"/>
                  <a:pt x="303" y="136"/>
                </a:cubicBezTo>
                <a:cubicBezTo>
                  <a:pt x="303" y="136"/>
                  <a:pt x="303" y="137"/>
                  <a:pt x="303" y="137"/>
                </a:cubicBezTo>
                <a:cubicBezTo>
                  <a:pt x="303" y="137"/>
                  <a:pt x="303" y="137"/>
                  <a:pt x="304" y="137"/>
                </a:cubicBezTo>
                <a:cubicBezTo>
                  <a:pt x="304" y="137"/>
                  <a:pt x="304" y="137"/>
                  <a:pt x="304" y="137"/>
                </a:cubicBezTo>
                <a:cubicBezTo>
                  <a:pt x="304" y="137"/>
                  <a:pt x="304" y="137"/>
                  <a:pt x="304" y="138"/>
                </a:cubicBezTo>
                <a:cubicBezTo>
                  <a:pt x="304" y="138"/>
                  <a:pt x="304" y="138"/>
                  <a:pt x="304" y="139"/>
                </a:cubicBezTo>
                <a:cubicBezTo>
                  <a:pt x="304" y="139"/>
                  <a:pt x="305" y="139"/>
                  <a:pt x="305" y="139"/>
                </a:cubicBezTo>
                <a:cubicBezTo>
                  <a:pt x="305" y="139"/>
                  <a:pt x="305" y="139"/>
                  <a:pt x="305" y="139"/>
                </a:cubicBezTo>
                <a:cubicBezTo>
                  <a:pt x="305" y="140"/>
                  <a:pt x="305" y="140"/>
                  <a:pt x="306" y="140"/>
                </a:cubicBezTo>
                <a:cubicBezTo>
                  <a:pt x="306" y="140"/>
                  <a:pt x="307" y="140"/>
                  <a:pt x="306" y="140"/>
                </a:cubicBezTo>
                <a:cubicBezTo>
                  <a:pt x="306" y="140"/>
                  <a:pt x="306" y="140"/>
                  <a:pt x="305" y="140"/>
                </a:cubicBezTo>
                <a:cubicBezTo>
                  <a:pt x="305" y="140"/>
                  <a:pt x="305" y="141"/>
                  <a:pt x="306" y="141"/>
                </a:cubicBezTo>
                <a:cubicBezTo>
                  <a:pt x="306" y="140"/>
                  <a:pt x="306" y="141"/>
                  <a:pt x="306" y="141"/>
                </a:cubicBezTo>
                <a:cubicBezTo>
                  <a:pt x="306" y="141"/>
                  <a:pt x="307" y="141"/>
                  <a:pt x="307" y="141"/>
                </a:cubicBezTo>
                <a:cubicBezTo>
                  <a:pt x="306" y="141"/>
                  <a:pt x="306" y="141"/>
                  <a:pt x="306" y="141"/>
                </a:cubicBezTo>
                <a:cubicBezTo>
                  <a:pt x="307" y="141"/>
                  <a:pt x="307" y="142"/>
                  <a:pt x="306" y="142"/>
                </a:cubicBezTo>
                <a:cubicBezTo>
                  <a:pt x="306" y="142"/>
                  <a:pt x="306" y="142"/>
                  <a:pt x="307" y="142"/>
                </a:cubicBezTo>
                <a:cubicBezTo>
                  <a:pt x="307" y="142"/>
                  <a:pt x="307" y="142"/>
                  <a:pt x="307" y="142"/>
                </a:cubicBezTo>
                <a:cubicBezTo>
                  <a:pt x="306" y="142"/>
                  <a:pt x="306" y="142"/>
                  <a:pt x="306" y="143"/>
                </a:cubicBezTo>
                <a:cubicBezTo>
                  <a:pt x="306" y="143"/>
                  <a:pt x="306" y="143"/>
                  <a:pt x="306" y="143"/>
                </a:cubicBezTo>
                <a:cubicBezTo>
                  <a:pt x="306" y="143"/>
                  <a:pt x="307" y="143"/>
                  <a:pt x="307" y="143"/>
                </a:cubicBezTo>
                <a:cubicBezTo>
                  <a:pt x="307" y="144"/>
                  <a:pt x="307" y="144"/>
                  <a:pt x="307" y="144"/>
                </a:cubicBezTo>
                <a:cubicBezTo>
                  <a:pt x="307" y="144"/>
                  <a:pt x="307" y="144"/>
                  <a:pt x="307" y="144"/>
                </a:cubicBezTo>
                <a:cubicBezTo>
                  <a:pt x="307" y="144"/>
                  <a:pt x="306" y="144"/>
                  <a:pt x="306" y="144"/>
                </a:cubicBezTo>
                <a:cubicBezTo>
                  <a:pt x="306" y="144"/>
                  <a:pt x="306" y="145"/>
                  <a:pt x="306" y="145"/>
                </a:cubicBezTo>
                <a:cubicBezTo>
                  <a:pt x="307" y="145"/>
                  <a:pt x="307" y="145"/>
                  <a:pt x="307" y="145"/>
                </a:cubicBezTo>
                <a:cubicBezTo>
                  <a:pt x="307" y="146"/>
                  <a:pt x="307" y="146"/>
                  <a:pt x="307" y="146"/>
                </a:cubicBezTo>
                <a:cubicBezTo>
                  <a:pt x="307" y="146"/>
                  <a:pt x="307" y="147"/>
                  <a:pt x="307" y="147"/>
                </a:cubicBezTo>
                <a:cubicBezTo>
                  <a:pt x="307" y="147"/>
                  <a:pt x="307" y="148"/>
                  <a:pt x="307" y="148"/>
                </a:cubicBezTo>
                <a:cubicBezTo>
                  <a:pt x="307" y="148"/>
                  <a:pt x="308" y="148"/>
                  <a:pt x="308" y="148"/>
                </a:cubicBezTo>
                <a:cubicBezTo>
                  <a:pt x="308" y="148"/>
                  <a:pt x="308" y="149"/>
                  <a:pt x="308" y="149"/>
                </a:cubicBezTo>
                <a:cubicBezTo>
                  <a:pt x="308" y="149"/>
                  <a:pt x="308" y="149"/>
                  <a:pt x="308" y="149"/>
                </a:cubicBezTo>
                <a:cubicBezTo>
                  <a:pt x="308" y="150"/>
                  <a:pt x="308" y="151"/>
                  <a:pt x="308" y="151"/>
                </a:cubicBezTo>
                <a:cubicBezTo>
                  <a:pt x="309" y="151"/>
                  <a:pt x="309" y="151"/>
                  <a:pt x="309" y="152"/>
                </a:cubicBezTo>
                <a:cubicBezTo>
                  <a:pt x="309" y="153"/>
                  <a:pt x="309" y="152"/>
                  <a:pt x="309" y="153"/>
                </a:cubicBezTo>
                <a:cubicBezTo>
                  <a:pt x="309" y="153"/>
                  <a:pt x="310" y="153"/>
                  <a:pt x="309" y="153"/>
                </a:cubicBezTo>
                <a:cubicBezTo>
                  <a:pt x="309" y="153"/>
                  <a:pt x="307" y="156"/>
                  <a:pt x="307" y="156"/>
                </a:cubicBezTo>
                <a:cubicBezTo>
                  <a:pt x="307" y="156"/>
                  <a:pt x="307" y="156"/>
                  <a:pt x="307" y="156"/>
                </a:cubicBezTo>
                <a:cubicBezTo>
                  <a:pt x="307" y="157"/>
                  <a:pt x="307" y="157"/>
                  <a:pt x="307" y="157"/>
                </a:cubicBezTo>
                <a:cubicBezTo>
                  <a:pt x="307" y="157"/>
                  <a:pt x="308" y="157"/>
                  <a:pt x="308" y="157"/>
                </a:cubicBezTo>
                <a:cubicBezTo>
                  <a:pt x="308" y="157"/>
                  <a:pt x="307" y="158"/>
                  <a:pt x="308" y="158"/>
                </a:cubicBezTo>
                <a:cubicBezTo>
                  <a:pt x="308" y="158"/>
                  <a:pt x="308" y="158"/>
                  <a:pt x="308" y="158"/>
                </a:cubicBezTo>
                <a:cubicBezTo>
                  <a:pt x="307" y="159"/>
                  <a:pt x="307" y="158"/>
                  <a:pt x="307" y="159"/>
                </a:cubicBezTo>
                <a:cubicBezTo>
                  <a:pt x="307" y="159"/>
                  <a:pt x="307" y="159"/>
                  <a:pt x="307" y="159"/>
                </a:cubicBezTo>
                <a:cubicBezTo>
                  <a:pt x="307" y="159"/>
                  <a:pt x="307" y="159"/>
                  <a:pt x="307" y="159"/>
                </a:cubicBezTo>
                <a:cubicBezTo>
                  <a:pt x="307" y="159"/>
                  <a:pt x="307" y="159"/>
                  <a:pt x="307" y="159"/>
                </a:cubicBezTo>
                <a:cubicBezTo>
                  <a:pt x="307" y="158"/>
                  <a:pt x="307" y="158"/>
                  <a:pt x="306" y="158"/>
                </a:cubicBezTo>
                <a:cubicBezTo>
                  <a:pt x="306" y="158"/>
                  <a:pt x="306" y="157"/>
                  <a:pt x="305" y="157"/>
                </a:cubicBezTo>
                <a:cubicBezTo>
                  <a:pt x="305" y="157"/>
                  <a:pt x="305" y="157"/>
                  <a:pt x="305" y="157"/>
                </a:cubicBezTo>
                <a:cubicBezTo>
                  <a:pt x="305" y="157"/>
                  <a:pt x="304" y="158"/>
                  <a:pt x="303" y="158"/>
                </a:cubicBezTo>
                <a:cubicBezTo>
                  <a:pt x="303" y="158"/>
                  <a:pt x="303" y="159"/>
                  <a:pt x="303" y="159"/>
                </a:cubicBezTo>
                <a:cubicBezTo>
                  <a:pt x="303" y="159"/>
                  <a:pt x="303" y="160"/>
                  <a:pt x="303" y="160"/>
                </a:cubicBezTo>
                <a:cubicBezTo>
                  <a:pt x="303" y="160"/>
                  <a:pt x="303" y="160"/>
                  <a:pt x="303" y="160"/>
                </a:cubicBezTo>
                <a:cubicBezTo>
                  <a:pt x="303" y="160"/>
                  <a:pt x="304" y="161"/>
                  <a:pt x="304" y="161"/>
                </a:cubicBezTo>
                <a:cubicBezTo>
                  <a:pt x="304" y="162"/>
                  <a:pt x="305" y="163"/>
                  <a:pt x="304" y="161"/>
                </a:cubicBezTo>
                <a:cubicBezTo>
                  <a:pt x="304" y="161"/>
                  <a:pt x="303" y="160"/>
                  <a:pt x="302" y="160"/>
                </a:cubicBezTo>
                <a:cubicBezTo>
                  <a:pt x="302" y="160"/>
                  <a:pt x="302" y="160"/>
                  <a:pt x="302" y="160"/>
                </a:cubicBezTo>
                <a:cubicBezTo>
                  <a:pt x="302" y="159"/>
                  <a:pt x="302" y="159"/>
                  <a:pt x="301" y="159"/>
                </a:cubicBezTo>
                <a:cubicBezTo>
                  <a:pt x="301" y="159"/>
                  <a:pt x="301" y="159"/>
                  <a:pt x="301" y="159"/>
                </a:cubicBezTo>
                <a:cubicBezTo>
                  <a:pt x="300" y="159"/>
                  <a:pt x="300" y="159"/>
                  <a:pt x="300" y="159"/>
                </a:cubicBezTo>
                <a:cubicBezTo>
                  <a:pt x="300" y="159"/>
                  <a:pt x="299" y="159"/>
                  <a:pt x="299" y="159"/>
                </a:cubicBezTo>
                <a:cubicBezTo>
                  <a:pt x="299" y="159"/>
                  <a:pt x="298" y="160"/>
                  <a:pt x="298" y="160"/>
                </a:cubicBezTo>
                <a:cubicBezTo>
                  <a:pt x="298" y="160"/>
                  <a:pt x="297" y="160"/>
                  <a:pt x="297" y="160"/>
                </a:cubicBezTo>
                <a:cubicBezTo>
                  <a:pt x="297" y="161"/>
                  <a:pt x="297" y="161"/>
                  <a:pt x="297" y="161"/>
                </a:cubicBezTo>
                <a:cubicBezTo>
                  <a:pt x="297" y="160"/>
                  <a:pt x="297" y="160"/>
                  <a:pt x="297" y="160"/>
                </a:cubicBezTo>
                <a:cubicBezTo>
                  <a:pt x="298" y="160"/>
                  <a:pt x="298" y="160"/>
                  <a:pt x="298" y="160"/>
                </a:cubicBezTo>
                <a:cubicBezTo>
                  <a:pt x="298" y="159"/>
                  <a:pt x="299" y="159"/>
                  <a:pt x="299" y="159"/>
                </a:cubicBezTo>
                <a:cubicBezTo>
                  <a:pt x="299" y="159"/>
                  <a:pt x="300" y="159"/>
                  <a:pt x="299" y="158"/>
                </a:cubicBezTo>
                <a:cubicBezTo>
                  <a:pt x="299" y="158"/>
                  <a:pt x="299" y="157"/>
                  <a:pt x="299" y="157"/>
                </a:cubicBezTo>
                <a:cubicBezTo>
                  <a:pt x="299" y="157"/>
                  <a:pt x="298" y="156"/>
                  <a:pt x="298" y="155"/>
                </a:cubicBezTo>
                <a:cubicBezTo>
                  <a:pt x="297" y="155"/>
                  <a:pt x="297" y="155"/>
                  <a:pt x="297" y="155"/>
                </a:cubicBezTo>
                <a:cubicBezTo>
                  <a:pt x="297" y="154"/>
                  <a:pt x="296" y="154"/>
                  <a:pt x="296" y="154"/>
                </a:cubicBezTo>
                <a:cubicBezTo>
                  <a:pt x="296" y="154"/>
                  <a:pt x="296" y="154"/>
                  <a:pt x="296" y="154"/>
                </a:cubicBezTo>
                <a:cubicBezTo>
                  <a:pt x="296" y="154"/>
                  <a:pt x="295" y="154"/>
                  <a:pt x="295" y="154"/>
                </a:cubicBezTo>
                <a:cubicBezTo>
                  <a:pt x="295" y="154"/>
                  <a:pt x="295" y="154"/>
                  <a:pt x="295" y="153"/>
                </a:cubicBezTo>
                <a:cubicBezTo>
                  <a:pt x="295" y="153"/>
                  <a:pt x="294" y="153"/>
                  <a:pt x="294" y="153"/>
                </a:cubicBezTo>
                <a:cubicBezTo>
                  <a:pt x="293" y="153"/>
                  <a:pt x="293" y="153"/>
                  <a:pt x="293" y="153"/>
                </a:cubicBezTo>
                <a:cubicBezTo>
                  <a:pt x="293" y="153"/>
                  <a:pt x="293" y="153"/>
                  <a:pt x="293" y="153"/>
                </a:cubicBezTo>
                <a:cubicBezTo>
                  <a:pt x="293" y="153"/>
                  <a:pt x="292" y="153"/>
                  <a:pt x="293" y="153"/>
                </a:cubicBezTo>
                <a:cubicBezTo>
                  <a:pt x="293" y="152"/>
                  <a:pt x="294" y="152"/>
                  <a:pt x="294" y="152"/>
                </a:cubicBezTo>
                <a:cubicBezTo>
                  <a:pt x="294" y="152"/>
                  <a:pt x="294" y="152"/>
                  <a:pt x="294" y="152"/>
                </a:cubicBezTo>
                <a:cubicBezTo>
                  <a:pt x="294" y="152"/>
                  <a:pt x="294" y="151"/>
                  <a:pt x="293" y="151"/>
                </a:cubicBezTo>
                <a:cubicBezTo>
                  <a:pt x="293" y="151"/>
                  <a:pt x="293" y="151"/>
                  <a:pt x="293" y="151"/>
                </a:cubicBezTo>
                <a:cubicBezTo>
                  <a:pt x="293" y="150"/>
                  <a:pt x="293" y="150"/>
                  <a:pt x="292" y="150"/>
                </a:cubicBezTo>
                <a:cubicBezTo>
                  <a:pt x="292" y="150"/>
                  <a:pt x="292" y="150"/>
                  <a:pt x="292" y="149"/>
                </a:cubicBezTo>
                <a:cubicBezTo>
                  <a:pt x="292" y="149"/>
                  <a:pt x="291" y="149"/>
                  <a:pt x="291" y="148"/>
                </a:cubicBezTo>
                <a:cubicBezTo>
                  <a:pt x="291" y="148"/>
                  <a:pt x="290" y="148"/>
                  <a:pt x="290" y="147"/>
                </a:cubicBezTo>
                <a:cubicBezTo>
                  <a:pt x="291" y="147"/>
                  <a:pt x="291" y="147"/>
                  <a:pt x="291" y="146"/>
                </a:cubicBezTo>
                <a:cubicBezTo>
                  <a:pt x="291" y="146"/>
                  <a:pt x="291" y="146"/>
                  <a:pt x="291" y="145"/>
                </a:cubicBezTo>
                <a:cubicBezTo>
                  <a:pt x="291" y="145"/>
                  <a:pt x="290" y="141"/>
                  <a:pt x="290" y="141"/>
                </a:cubicBezTo>
                <a:cubicBezTo>
                  <a:pt x="290" y="141"/>
                  <a:pt x="290" y="140"/>
                  <a:pt x="290" y="140"/>
                </a:cubicBezTo>
                <a:cubicBezTo>
                  <a:pt x="290" y="140"/>
                  <a:pt x="290" y="140"/>
                  <a:pt x="290" y="140"/>
                </a:cubicBezTo>
                <a:cubicBezTo>
                  <a:pt x="290" y="140"/>
                  <a:pt x="290" y="139"/>
                  <a:pt x="290" y="139"/>
                </a:cubicBezTo>
                <a:cubicBezTo>
                  <a:pt x="290" y="139"/>
                  <a:pt x="290" y="137"/>
                  <a:pt x="290" y="136"/>
                </a:cubicBezTo>
                <a:cubicBezTo>
                  <a:pt x="290" y="136"/>
                  <a:pt x="291" y="135"/>
                  <a:pt x="291" y="134"/>
                </a:cubicBezTo>
                <a:cubicBezTo>
                  <a:pt x="291" y="134"/>
                  <a:pt x="291" y="133"/>
                  <a:pt x="290" y="133"/>
                </a:cubicBezTo>
                <a:cubicBezTo>
                  <a:pt x="290" y="133"/>
                  <a:pt x="288" y="133"/>
                  <a:pt x="288" y="133"/>
                </a:cubicBezTo>
                <a:cubicBezTo>
                  <a:pt x="287" y="133"/>
                  <a:pt x="287" y="133"/>
                  <a:pt x="287" y="133"/>
                </a:cubicBezTo>
                <a:cubicBezTo>
                  <a:pt x="287" y="133"/>
                  <a:pt x="287" y="133"/>
                  <a:pt x="287" y="133"/>
                </a:cubicBezTo>
                <a:cubicBezTo>
                  <a:pt x="287" y="133"/>
                  <a:pt x="287" y="133"/>
                  <a:pt x="287" y="133"/>
                </a:cubicBezTo>
                <a:cubicBezTo>
                  <a:pt x="286" y="133"/>
                  <a:pt x="285" y="133"/>
                  <a:pt x="285" y="133"/>
                </a:cubicBezTo>
                <a:cubicBezTo>
                  <a:pt x="285" y="133"/>
                  <a:pt x="285" y="133"/>
                  <a:pt x="284" y="133"/>
                </a:cubicBezTo>
                <a:cubicBezTo>
                  <a:pt x="284" y="132"/>
                  <a:pt x="283" y="132"/>
                  <a:pt x="283" y="132"/>
                </a:cubicBezTo>
                <a:cubicBezTo>
                  <a:pt x="284" y="133"/>
                  <a:pt x="284" y="133"/>
                  <a:pt x="284" y="133"/>
                </a:cubicBezTo>
                <a:cubicBezTo>
                  <a:pt x="284" y="133"/>
                  <a:pt x="284" y="133"/>
                  <a:pt x="284" y="133"/>
                </a:cubicBezTo>
                <a:cubicBezTo>
                  <a:pt x="284" y="133"/>
                  <a:pt x="281" y="132"/>
                  <a:pt x="281" y="132"/>
                </a:cubicBezTo>
                <a:cubicBezTo>
                  <a:pt x="281" y="132"/>
                  <a:pt x="280" y="132"/>
                  <a:pt x="280" y="132"/>
                </a:cubicBezTo>
                <a:cubicBezTo>
                  <a:pt x="280" y="132"/>
                  <a:pt x="279" y="133"/>
                  <a:pt x="278" y="133"/>
                </a:cubicBezTo>
                <a:cubicBezTo>
                  <a:pt x="278" y="132"/>
                  <a:pt x="277" y="132"/>
                  <a:pt x="276" y="132"/>
                </a:cubicBezTo>
                <a:cubicBezTo>
                  <a:pt x="276" y="133"/>
                  <a:pt x="276" y="133"/>
                  <a:pt x="276" y="133"/>
                </a:cubicBezTo>
                <a:cubicBezTo>
                  <a:pt x="275" y="133"/>
                  <a:pt x="275" y="133"/>
                  <a:pt x="275" y="134"/>
                </a:cubicBezTo>
                <a:cubicBezTo>
                  <a:pt x="275" y="134"/>
                  <a:pt x="275" y="135"/>
                  <a:pt x="275" y="134"/>
                </a:cubicBezTo>
                <a:cubicBezTo>
                  <a:pt x="275" y="133"/>
                  <a:pt x="275" y="133"/>
                  <a:pt x="275" y="133"/>
                </a:cubicBezTo>
                <a:cubicBezTo>
                  <a:pt x="276" y="133"/>
                  <a:pt x="276" y="132"/>
                  <a:pt x="276" y="132"/>
                </a:cubicBezTo>
                <a:cubicBezTo>
                  <a:pt x="276" y="132"/>
                  <a:pt x="277" y="132"/>
                  <a:pt x="276" y="132"/>
                </a:cubicBezTo>
                <a:cubicBezTo>
                  <a:pt x="275" y="132"/>
                  <a:pt x="268" y="128"/>
                  <a:pt x="268" y="128"/>
                </a:cubicBezTo>
                <a:cubicBezTo>
                  <a:pt x="268" y="128"/>
                  <a:pt x="268" y="128"/>
                  <a:pt x="267" y="128"/>
                </a:cubicBezTo>
                <a:cubicBezTo>
                  <a:pt x="267" y="128"/>
                  <a:pt x="267" y="128"/>
                  <a:pt x="267" y="128"/>
                </a:cubicBezTo>
                <a:cubicBezTo>
                  <a:pt x="266" y="128"/>
                  <a:pt x="266" y="128"/>
                  <a:pt x="266" y="128"/>
                </a:cubicBezTo>
                <a:cubicBezTo>
                  <a:pt x="266" y="128"/>
                  <a:pt x="265" y="127"/>
                  <a:pt x="265" y="128"/>
                </a:cubicBezTo>
                <a:cubicBezTo>
                  <a:pt x="265" y="128"/>
                  <a:pt x="265" y="127"/>
                  <a:pt x="265" y="127"/>
                </a:cubicBezTo>
                <a:cubicBezTo>
                  <a:pt x="264" y="127"/>
                  <a:pt x="264" y="127"/>
                  <a:pt x="264" y="127"/>
                </a:cubicBezTo>
                <a:cubicBezTo>
                  <a:pt x="264" y="127"/>
                  <a:pt x="264" y="127"/>
                  <a:pt x="264" y="127"/>
                </a:cubicBezTo>
                <a:cubicBezTo>
                  <a:pt x="264" y="126"/>
                  <a:pt x="263" y="125"/>
                  <a:pt x="263" y="125"/>
                </a:cubicBezTo>
                <a:cubicBezTo>
                  <a:pt x="262" y="125"/>
                  <a:pt x="262" y="124"/>
                  <a:pt x="262" y="124"/>
                </a:cubicBezTo>
                <a:cubicBezTo>
                  <a:pt x="262" y="124"/>
                  <a:pt x="258" y="122"/>
                  <a:pt x="257" y="121"/>
                </a:cubicBezTo>
                <a:cubicBezTo>
                  <a:pt x="256" y="121"/>
                  <a:pt x="252" y="120"/>
                  <a:pt x="252" y="120"/>
                </a:cubicBezTo>
                <a:cubicBezTo>
                  <a:pt x="252" y="120"/>
                  <a:pt x="249" y="119"/>
                  <a:pt x="249" y="119"/>
                </a:cubicBezTo>
                <a:cubicBezTo>
                  <a:pt x="248" y="119"/>
                  <a:pt x="247" y="118"/>
                  <a:pt x="246" y="119"/>
                </a:cubicBezTo>
                <a:cubicBezTo>
                  <a:pt x="245" y="119"/>
                  <a:pt x="241" y="121"/>
                  <a:pt x="240" y="121"/>
                </a:cubicBezTo>
                <a:cubicBezTo>
                  <a:pt x="240" y="121"/>
                  <a:pt x="240" y="121"/>
                  <a:pt x="240" y="120"/>
                </a:cubicBezTo>
                <a:cubicBezTo>
                  <a:pt x="241" y="120"/>
                  <a:pt x="241" y="120"/>
                  <a:pt x="241" y="120"/>
                </a:cubicBezTo>
                <a:cubicBezTo>
                  <a:pt x="240" y="120"/>
                  <a:pt x="239" y="121"/>
                  <a:pt x="239" y="121"/>
                </a:cubicBezTo>
                <a:cubicBezTo>
                  <a:pt x="238" y="121"/>
                  <a:pt x="239" y="121"/>
                  <a:pt x="239" y="120"/>
                </a:cubicBezTo>
                <a:cubicBezTo>
                  <a:pt x="240" y="119"/>
                  <a:pt x="240" y="118"/>
                  <a:pt x="240" y="117"/>
                </a:cubicBezTo>
                <a:cubicBezTo>
                  <a:pt x="239" y="115"/>
                  <a:pt x="239" y="115"/>
                  <a:pt x="239" y="115"/>
                </a:cubicBezTo>
                <a:cubicBezTo>
                  <a:pt x="239" y="115"/>
                  <a:pt x="238" y="114"/>
                  <a:pt x="238" y="114"/>
                </a:cubicBezTo>
                <a:cubicBezTo>
                  <a:pt x="239" y="114"/>
                  <a:pt x="238" y="113"/>
                  <a:pt x="238" y="112"/>
                </a:cubicBezTo>
                <a:cubicBezTo>
                  <a:pt x="238" y="112"/>
                  <a:pt x="237" y="111"/>
                  <a:pt x="237" y="110"/>
                </a:cubicBezTo>
                <a:cubicBezTo>
                  <a:pt x="237" y="109"/>
                  <a:pt x="236" y="108"/>
                  <a:pt x="236" y="108"/>
                </a:cubicBezTo>
                <a:cubicBezTo>
                  <a:pt x="236" y="108"/>
                  <a:pt x="234" y="108"/>
                  <a:pt x="233" y="108"/>
                </a:cubicBezTo>
                <a:cubicBezTo>
                  <a:pt x="232" y="108"/>
                  <a:pt x="232" y="108"/>
                  <a:pt x="232" y="108"/>
                </a:cubicBezTo>
                <a:cubicBezTo>
                  <a:pt x="232" y="108"/>
                  <a:pt x="232" y="107"/>
                  <a:pt x="232" y="108"/>
                </a:cubicBezTo>
                <a:cubicBezTo>
                  <a:pt x="232" y="108"/>
                  <a:pt x="231" y="109"/>
                  <a:pt x="231" y="109"/>
                </a:cubicBezTo>
                <a:cubicBezTo>
                  <a:pt x="231" y="110"/>
                  <a:pt x="231" y="111"/>
                  <a:pt x="231" y="111"/>
                </a:cubicBezTo>
                <a:cubicBezTo>
                  <a:pt x="231" y="111"/>
                  <a:pt x="231" y="112"/>
                  <a:pt x="231" y="110"/>
                </a:cubicBezTo>
                <a:cubicBezTo>
                  <a:pt x="231" y="109"/>
                  <a:pt x="231" y="109"/>
                  <a:pt x="231" y="109"/>
                </a:cubicBezTo>
                <a:cubicBezTo>
                  <a:pt x="231" y="108"/>
                  <a:pt x="231" y="108"/>
                  <a:pt x="231" y="108"/>
                </a:cubicBezTo>
                <a:cubicBezTo>
                  <a:pt x="231" y="107"/>
                  <a:pt x="231" y="107"/>
                  <a:pt x="231" y="108"/>
                </a:cubicBezTo>
                <a:cubicBezTo>
                  <a:pt x="231" y="108"/>
                  <a:pt x="230" y="107"/>
                  <a:pt x="229" y="107"/>
                </a:cubicBezTo>
                <a:cubicBezTo>
                  <a:pt x="229" y="107"/>
                  <a:pt x="228" y="106"/>
                  <a:pt x="228" y="106"/>
                </a:cubicBezTo>
                <a:cubicBezTo>
                  <a:pt x="227" y="105"/>
                  <a:pt x="228" y="105"/>
                  <a:pt x="228" y="105"/>
                </a:cubicBezTo>
                <a:cubicBezTo>
                  <a:pt x="229" y="105"/>
                  <a:pt x="229" y="105"/>
                  <a:pt x="229" y="105"/>
                </a:cubicBezTo>
                <a:cubicBezTo>
                  <a:pt x="228" y="104"/>
                  <a:pt x="229" y="104"/>
                  <a:pt x="229" y="104"/>
                </a:cubicBezTo>
                <a:cubicBezTo>
                  <a:pt x="229" y="104"/>
                  <a:pt x="229" y="103"/>
                  <a:pt x="229" y="102"/>
                </a:cubicBezTo>
                <a:cubicBezTo>
                  <a:pt x="228" y="102"/>
                  <a:pt x="228" y="101"/>
                  <a:pt x="228" y="100"/>
                </a:cubicBezTo>
                <a:cubicBezTo>
                  <a:pt x="228" y="100"/>
                  <a:pt x="228" y="99"/>
                  <a:pt x="228" y="99"/>
                </a:cubicBezTo>
                <a:cubicBezTo>
                  <a:pt x="228" y="98"/>
                  <a:pt x="228" y="99"/>
                  <a:pt x="229" y="98"/>
                </a:cubicBezTo>
                <a:cubicBezTo>
                  <a:pt x="229" y="98"/>
                  <a:pt x="229" y="96"/>
                  <a:pt x="229" y="95"/>
                </a:cubicBezTo>
                <a:cubicBezTo>
                  <a:pt x="229" y="95"/>
                  <a:pt x="228" y="95"/>
                  <a:pt x="229" y="95"/>
                </a:cubicBezTo>
                <a:cubicBezTo>
                  <a:pt x="229" y="95"/>
                  <a:pt x="229" y="95"/>
                  <a:pt x="229" y="94"/>
                </a:cubicBezTo>
                <a:cubicBezTo>
                  <a:pt x="230" y="94"/>
                  <a:pt x="230" y="94"/>
                  <a:pt x="230" y="93"/>
                </a:cubicBezTo>
                <a:cubicBezTo>
                  <a:pt x="230" y="92"/>
                  <a:pt x="231" y="92"/>
                  <a:pt x="231" y="92"/>
                </a:cubicBezTo>
                <a:cubicBezTo>
                  <a:pt x="231" y="91"/>
                  <a:pt x="231" y="91"/>
                  <a:pt x="232" y="91"/>
                </a:cubicBezTo>
                <a:cubicBezTo>
                  <a:pt x="232" y="91"/>
                  <a:pt x="232" y="91"/>
                  <a:pt x="232" y="90"/>
                </a:cubicBezTo>
                <a:cubicBezTo>
                  <a:pt x="232" y="90"/>
                  <a:pt x="232" y="90"/>
                  <a:pt x="232" y="90"/>
                </a:cubicBezTo>
                <a:cubicBezTo>
                  <a:pt x="232" y="89"/>
                  <a:pt x="232" y="89"/>
                  <a:pt x="232" y="89"/>
                </a:cubicBezTo>
                <a:cubicBezTo>
                  <a:pt x="232" y="89"/>
                  <a:pt x="232" y="89"/>
                  <a:pt x="232" y="89"/>
                </a:cubicBezTo>
                <a:cubicBezTo>
                  <a:pt x="233" y="89"/>
                  <a:pt x="233" y="89"/>
                  <a:pt x="233" y="88"/>
                </a:cubicBezTo>
                <a:cubicBezTo>
                  <a:pt x="233" y="88"/>
                  <a:pt x="232" y="88"/>
                  <a:pt x="233" y="88"/>
                </a:cubicBezTo>
                <a:cubicBezTo>
                  <a:pt x="233" y="87"/>
                  <a:pt x="233" y="87"/>
                  <a:pt x="233" y="87"/>
                </a:cubicBezTo>
                <a:cubicBezTo>
                  <a:pt x="234" y="87"/>
                  <a:pt x="234" y="87"/>
                  <a:pt x="234" y="87"/>
                </a:cubicBezTo>
                <a:cubicBezTo>
                  <a:pt x="234" y="86"/>
                  <a:pt x="235" y="86"/>
                  <a:pt x="235" y="86"/>
                </a:cubicBezTo>
                <a:cubicBezTo>
                  <a:pt x="235" y="86"/>
                  <a:pt x="236" y="86"/>
                  <a:pt x="235" y="86"/>
                </a:cubicBezTo>
                <a:cubicBezTo>
                  <a:pt x="235" y="85"/>
                  <a:pt x="235" y="85"/>
                  <a:pt x="236" y="85"/>
                </a:cubicBezTo>
                <a:cubicBezTo>
                  <a:pt x="236" y="85"/>
                  <a:pt x="236" y="85"/>
                  <a:pt x="236" y="85"/>
                </a:cubicBezTo>
                <a:cubicBezTo>
                  <a:pt x="236" y="85"/>
                  <a:pt x="236" y="85"/>
                  <a:pt x="236" y="85"/>
                </a:cubicBezTo>
                <a:cubicBezTo>
                  <a:pt x="236" y="85"/>
                  <a:pt x="235" y="85"/>
                  <a:pt x="235" y="85"/>
                </a:cubicBezTo>
                <a:cubicBezTo>
                  <a:pt x="235" y="85"/>
                  <a:pt x="235" y="85"/>
                  <a:pt x="235" y="85"/>
                </a:cubicBezTo>
                <a:cubicBezTo>
                  <a:pt x="235" y="85"/>
                  <a:pt x="235" y="85"/>
                  <a:pt x="235" y="85"/>
                </a:cubicBezTo>
                <a:cubicBezTo>
                  <a:pt x="235" y="84"/>
                  <a:pt x="235" y="84"/>
                  <a:pt x="235" y="84"/>
                </a:cubicBezTo>
                <a:cubicBezTo>
                  <a:pt x="234" y="84"/>
                  <a:pt x="234" y="84"/>
                  <a:pt x="235" y="84"/>
                </a:cubicBezTo>
                <a:cubicBezTo>
                  <a:pt x="236" y="84"/>
                  <a:pt x="236" y="84"/>
                  <a:pt x="236" y="84"/>
                </a:cubicBezTo>
                <a:cubicBezTo>
                  <a:pt x="235" y="84"/>
                  <a:pt x="235" y="84"/>
                  <a:pt x="236" y="84"/>
                </a:cubicBezTo>
                <a:cubicBezTo>
                  <a:pt x="236" y="84"/>
                  <a:pt x="236" y="84"/>
                  <a:pt x="236" y="84"/>
                </a:cubicBezTo>
                <a:cubicBezTo>
                  <a:pt x="236" y="83"/>
                  <a:pt x="235" y="83"/>
                  <a:pt x="236" y="83"/>
                </a:cubicBezTo>
                <a:cubicBezTo>
                  <a:pt x="236" y="83"/>
                  <a:pt x="236" y="84"/>
                  <a:pt x="236" y="83"/>
                </a:cubicBezTo>
                <a:cubicBezTo>
                  <a:pt x="237" y="83"/>
                  <a:pt x="237" y="83"/>
                  <a:pt x="237" y="83"/>
                </a:cubicBezTo>
                <a:cubicBezTo>
                  <a:pt x="237" y="83"/>
                  <a:pt x="238" y="83"/>
                  <a:pt x="237" y="83"/>
                </a:cubicBezTo>
                <a:cubicBezTo>
                  <a:pt x="237" y="82"/>
                  <a:pt x="237" y="82"/>
                  <a:pt x="238" y="82"/>
                </a:cubicBezTo>
                <a:cubicBezTo>
                  <a:pt x="238" y="82"/>
                  <a:pt x="239" y="82"/>
                  <a:pt x="238" y="82"/>
                </a:cubicBezTo>
                <a:cubicBezTo>
                  <a:pt x="237" y="81"/>
                  <a:pt x="237" y="81"/>
                  <a:pt x="237" y="81"/>
                </a:cubicBezTo>
                <a:cubicBezTo>
                  <a:pt x="237" y="81"/>
                  <a:pt x="236" y="81"/>
                  <a:pt x="237" y="81"/>
                </a:cubicBezTo>
                <a:cubicBezTo>
                  <a:pt x="239" y="81"/>
                  <a:pt x="239" y="82"/>
                  <a:pt x="239" y="82"/>
                </a:cubicBezTo>
                <a:cubicBezTo>
                  <a:pt x="239" y="82"/>
                  <a:pt x="239" y="82"/>
                  <a:pt x="240" y="82"/>
                </a:cubicBezTo>
                <a:cubicBezTo>
                  <a:pt x="240" y="82"/>
                  <a:pt x="240" y="82"/>
                  <a:pt x="240" y="82"/>
                </a:cubicBezTo>
                <a:cubicBezTo>
                  <a:pt x="239" y="82"/>
                  <a:pt x="239" y="82"/>
                  <a:pt x="239" y="81"/>
                </a:cubicBezTo>
                <a:cubicBezTo>
                  <a:pt x="239" y="81"/>
                  <a:pt x="239" y="81"/>
                  <a:pt x="239" y="81"/>
                </a:cubicBezTo>
                <a:cubicBezTo>
                  <a:pt x="239" y="81"/>
                  <a:pt x="238" y="81"/>
                  <a:pt x="239" y="80"/>
                </a:cubicBezTo>
                <a:cubicBezTo>
                  <a:pt x="239" y="80"/>
                  <a:pt x="239" y="80"/>
                  <a:pt x="239" y="80"/>
                </a:cubicBezTo>
                <a:cubicBezTo>
                  <a:pt x="240" y="80"/>
                  <a:pt x="240" y="80"/>
                  <a:pt x="240" y="80"/>
                </a:cubicBezTo>
                <a:cubicBezTo>
                  <a:pt x="240" y="80"/>
                  <a:pt x="240" y="80"/>
                  <a:pt x="239" y="79"/>
                </a:cubicBezTo>
                <a:cubicBezTo>
                  <a:pt x="239" y="79"/>
                  <a:pt x="239" y="79"/>
                  <a:pt x="239" y="79"/>
                </a:cubicBezTo>
                <a:cubicBezTo>
                  <a:pt x="240" y="79"/>
                  <a:pt x="240" y="79"/>
                  <a:pt x="240" y="79"/>
                </a:cubicBezTo>
                <a:cubicBezTo>
                  <a:pt x="240" y="80"/>
                  <a:pt x="240" y="80"/>
                  <a:pt x="240" y="79"/>
                </a:cubicBezTo>
                <a:cubicBezTo>
                  <a:pt x="241" y="79"/>
                  <a:pt x="241" y="79"/>
                  <a:pt x="241" y="79"/>
                </a:cubicBezTo>
                <a:cubicBezTo>
                  <a:pt x="242" y="79"/>
                  <a:pt x="242" y="79"/>
                  <a:pt x="242" y="79"/>
                </a:cubicBezTo>
                <a:cubicBezTo>
                  <a:pt x="242" y="79"/>
                  <a:pt x="243" y="79"/>
                  <a:pt x="243" y="79"/>
                </a:cubicBezTo>
                <a:cubicBezTo>
                  <a:pt x="242" y="78"/>
                  <a:pt x="241" y="78"/>
                  <a:pt x="240" y="78"/>
                </a:cubicBezTo>
                <a:cubicBezTo>
                  <a:pt x="240" y="77"/>
                  <a:pt x="240" y="77"/>
                  <a:pt x="241" y="77"/>
                </a:cubicBezTo>
                <a:cubicBezTo>
                  <a:pt x="241" y="77"/>
                  <a:pt x="241" y="77"/>
                  <a:pt x="242" y="77"/>
                </a:cubicBezTo>
                <a:cubicBezTo>
                  <a:pt x="243" y="77"/>
                  <a:pt x="245" y="78"/>
                  <a:pt x="245" y="77"/>
                </a:cubicBezTo>
                <a:cubicBezTo>
                  <a:pt x="246" y="77"/>
                  <a:pt x="246" y="77"/>
                  <a:pt x="247" y="76"/>
                </a:cubicBezTo>
                <a:cubicBezTo>
                  <a:pt x="248" y="76"/>
                  <a:pt x="249" y="76"/>
                  <a:pt x="249" y="75"/>
                </a:cubicBezTo>
                <a:cubicBezTo>
                  <a:pt x="249" y="74"/>
                  <a:pt x="249" y="73"/>
                  <a:pt x="248" y="73"/>
                </a:cubicBezTo>
                <a:cubicBezTo>
                  <a:pt x="248" y="73"/>
                  <a:pt x="247" y="72"/>
                  <a:pt x="247" y="72"/>
                </a:cubicBezTo>
                <a:cubicBezTo>
                  <a:pt x="247" y="72"/>
                  <a:pt x="246" y="72"/>
                  <a:pt x="246" y="72"/>
                </a:cubicBezTo>
                <a:cubicBezTo>
                  <a:pt x="246" y="72"/>
                  <a:pt x="245" y="72"/>
                  <a:pt x="245" y="72"/>
                </a:cubicBezTo>
                <a:cubicBezTo>
                  <a:pt x="245" y="72"/>
                  <a:pt x="244" y="71"/>
                  <a:pt x="244" y="71"/>
                </a:cubicBezTo>
                <a:cubicBezTo>
                  <a:pt x="244" y="71"/>
                  <a:pt x="244" y="70"/>
                  <a:pt x="243" y="70"/>
                </a:cubicBezTo>
                <a:cubicBezTo>
                  <a:pt x="242" y="71"/>
                  <a:pt x="242" y="71"/>
                  <a:pt x="242" y="71"/>
                </a:cubicBezTo>
                <a:cubicBezTo>
                  <a:pt x="242" y="71"/>
                  <a:pt x="241" y="71"/>
                  <a:pt x="241" y="71"/>
                </a:cubicBezTo>
                <a:cubicBezTo>
                  <a:pt x="241" y="71"/>
                  <a:pt x="241" y="72"/>
                  <a:pt x="240" y="72"/>
                </a:cubicBezTo>
                <a:cubicBezTo>
                  <a:pt x="240" y="72"/>
                  <a:pt x="239" y="72"/>
                  <a:pt x="240" y="71"/>
                </a:cubicBezTo>
                <a:cubicBezTo>
                  <a:pt x="241" y="71"/>
                  <a:pt x="240" y="71"/>
                  <a:pt x="241" y="71"/>
                </a:cubicBezTo>
                <a:cubicBezTo>
                  <a:pt x="241" y="71"/>
                  <a:pt x="242" y="70"/>
                  <a:pt x="241" y="70"/>
                </a:cubicBezTo>
                <a:cubicBezTo>
                  <a:pt x="241" y="70"/>
                  <a:pt x="240" y="70"/>
                  <a:pt x="240" y="70"/>
                </a:cubicBezTo>
                <a:cubicBezTo>
                  <a:pt x="240" y="70"/>
                  <a:pt x="240" y="70"/>
                  <a:pt x="239" y="70"/>
                </a:cubicBezTo>
                <a:cubicBezTo>
                  <a:pt x="239" y="70"/>
                  <a:pt x="238" y="70"/>
                  <a:pt x="238" y="69"/>
                </a:cubicBezTo>
                <a:cubicBezTo>
                  <a:pt x="237" y="69"/>
                  <a:pt x="235" y="68"/>
                  <a:pt x="235" y="69"/>
                </a:cubicBezTo>
                <a:cubicBezTo>
                  <a:pt x="235" y="69"/>
                  <a:pt x="235" y="69"/>
                  <a:pt x="236" y="69"/>
                </a:cubicBezTo>
                <a:cubicBezTo>
                  <a:pt x="236" y="69"/>
                  <a:pt x="236" y="69"/>
                  <a:pt x="235" y="69"/>
                </a:cubicBezTo>
                <a:cubicBezTo>
                  <a:pt x="235" y="69"/>
                  <a:pt x="234" y="69"/>
                  <a:pt x="234" y="68"/>
                </a:cubicBezTo>
                <a:cubicBezTo>
                  <a:pt x="234" y="68"/>
                  <a:pt x="234" y="68"/>
                  <a:pt x="234" y="68"/>
                </a:cubicBezTo>
                <a:cubicBezTo>
                  <a:pt x="235" y="68"/>
                  <a:pt x="235" y="68"/>
                  <a:pt x="234" y="68"/>
                </a:cubicBezTo>
                <a:cubicBezTo>
                  <a:pt x="234" y="67"/>
                  <a:pt x="233" y="66"/>
                  <a:pt x="234" y="67"/>
                </a:cubicBezTo>
                <a:cubicBezTo>
                  <a:pt x="234" y="67"/>
                  <a:pt x="234" y="67"/>
                  <a:pt x="234" y="67"/>
                </a:cubicBezTo>
                <a:cubicBezTo>
                  <a:pt x="234" y="68"/>
                  <a:pt x="235" y="68"/>
                  <a:pt x="235" y="68"/>
                </a:cubicBezTo>
                <a:cubicBezTo>
                  <a:pt x="236" y="68"/>
                  <a:pt x="237" y="68"/>
                  <a:pt x="238" y="69"/>
                </a:cubicBezTo>
                <a:cubicBezTo>
                  <a:pt x="238" y="69"/>
                  <a:pt x="238" y="69"/>
                  <a:pt x="239" y="69"/>
                </a:cubicBezTo>
                <a:cubicBezTo>
                  <a:pt x="239" y="69"/>
                  <a:pt x="239" y="69"/>
                  <a:pt x="240" y="69"/>
                </a:cubicBezTo>
                <a:cubicBezTo>
                  <a:pt x="240" y="69"/>
                  <a:pt x="240" y="70"/>
                  <a:pt x="240" y="70"/>
                </a:cubicBezTo>
                <a:cubicBezTo>
                  <a:pt x="241" y="70"/>
                  <a:pt x="241" y="70"/>
                  <a:pt x="241" y="70"/>
                </a:cubicBezTo>
                <a:cubicBezTo>
                  <a:pt x="242" y="70"/>
                  <a:pt x="242" y="69"/>
                  <a:pt x="242" y="70"/>
                </a:cubicBezTo>
                <a:cubicBezTo>
                  <a:pt x="242" y="70"/>
                  <a:pt x="243" y="70"/>
                  <a:pt x="244" y="70"/>
                </a:cubicBezTo>
                <a:cubicBezTo>
                  <a:pt x="244" y="70"/>
                  <a:pt x="243" y="70"/>
                  <a:pt x="244" y="70"/>
                </a:cubicBezTo>
                <a:cubicBezTo>
                  <a:pt x="245" y="70"/>
                  <a:pt x="245" y="70"/>
                  <a:pt x="245" y="71"/>
                </a:cubicBezTo>
                <a:cubicBezTo>
                  <a:pt x="246" y="71"/>
                  <a:pt x="246" y="71"/>
                  <a:pt x="246" y="71"/>
                </a:cubicBezTo>
                <a:cubicBezTo>
                  <a:pt x="247" y="71"/>
                  <a:pt x="247" y="72"/>
                  <a:pt x="248" y="71"/>
                </a:cubicBezTo>
                <a:cubicBezTo>
                  <a:pt x="249" y="71"/>
                  <a:pt x="249" y="71"/>
                  <a:pt x="249" y="71"/>
                </a:cubicBezTo>
                <a:cubicBezTo>
                  <a:pt x="249" y="71"/>
                  <a:pt x="249" y="71"/>
                  <a:pt x="249" y="70"/>
                </a:cubicBezTo>
                <a:cubicBezTo>
                  <a:pt x="249" y="70"/>
                  <a:pt x="249" y="70"/>
                  <a:pt x="250" y="71"/>
                </a:cubicBezTo>
                <a:cubicBezTo>
                  <a:pt x="250" y="71"/>
                  <a:pt x="250" y="71"/>
                  <a:pt x="251" y="71"/>
                </a:cubicBezTo>
                <a:cubicBezTo>
                  <a:pt x="251" y="71"/>
                  <a:pt x="252" y="70"/>
                  <a:pt x="252" y="70"/>
                </a:cubicBezTo>
                <a:cubicBezTo>
                  <a:pt x="252" y="70"/>
                  <a:pt x="252" y="70"/>
                  <a:pt x="252" y="69"/>
                </a:cubicBezTo>
                <a:cubicBezTo>
                  <a:pt x="252" y="69"/>
                  <a:pt x="252" y="69"/>
                  <a:pt x="252" y="69"/>
                </a:cubicBezTo>
                <a:cubicBezTo>
                  <a:pt x="252" y="68"/>
                  <a:pt x="251" y="69"/>
                  <a:pt x="251" y="68"/>
                </a:cubicBezTo>
                <a:cubicBezTo>
                  <a:pt x="251" y="68"/>
                  <a:pt x="251" y="68"/>
                  <a:pt x="251" y="68"/>
                </a:cubicBezTo>
                <a:cubicBezTo>
                  <a:pt x="252" y="68"/>
                  <a:pt x="252" y="68"/>
                  <a:pt x="252" y="68"/>
                </a:cubicBezTo>
                <a:cubicBezTo>
                  <a:pt x="252" y="68"/>
                  <a:pt x="253" y="69"/>
                  <a:pt x="253" y="69"/>
                </a:cubicBezTo>
                <a:cubicBezTo>
                  <a:pt x="253" y="68"/>
                  <a:pt x="253" y="68"/>
                  <a:pt x="253" y="68"/>
                </a:cubicBezTo>
                <a:cubicBezTo>
                  <a:pt x="252" y="68"/>
                  <a:pt x="252" y="67"/>
                  <a:pt x="252" y="67"/>
                </a:cubicBezTo>
                <a:cubicBezTo>
                  <a:pt x="253" y="66"/>
                  <a:pt x="253" y="66"/>
                  <a:pt x="253" y="67"/>
                </a:cubicBezTo>
                <a:cubicBezTo>
                  <a:pt x="254" y="67"/>
                  <a:pt x="254" y="67"/>
                  <a:pt x="254" y="68"/>
                </a:cubicBezTo>
                <a:cubicBezTo>
                  <a:pt x="255" y="68"/>
                  <a:pt x="255" y="68"/>
                  <a:pt x="255" y="68"/>
                </a:cubicBezTo>
                <a:cubicBezTo>
                  <a:pt x="256" y="68"/>
                  <a:pt x="258" y="68"/>
                  <a:pt x="259" y="68"/>
                </a:cubicBezTo>
                <a:cubicBezTo>
                  <a:pt x="259" y="68"/>
                  <a:pt x="259" y="68"/>
                  <a:pt x="260" y="68"/>
                </a:cubicBezTo>
                <a:cubicBezTo>
                  <a:pt x="260" y="67"/>
                  <a:pt x="261" y="67"/>
                  <a:pt x="261" y="67"/>
                </a:cubicBezTo>
                <a:cubicBezTo>
                  <a:pt x="262" y="67"/>
                  <a:pt x="262" y="67"/>
                  <a:pt x="262" y="66"/>
                </a:cubicBezTo>
                <a:cubicBezTo>
                  <a:pt x="262" y="66"/>
                  <a:pt x="262" y="66"/>
                  <a:pt x="262" y="66"/>
                </a:cubicBezTo>
                <a:cubicBezTo>
                  <a:pt x="263" y="65"/>
                  <a:pt x="264" y="64"/>
                  <a:pt x="264" y="64"/>
                </a:cubicBezTo>
                <a:cubicBezTo>
                  <a:pt x="264" y="63"/>
                  <a:pt x="265" y="62"/>
                  <a:pt x="266" y="61"/>
                </a:cubicBezTo>
                <a:cubicBezTo>
                  <a:pt x="266" y="61"/>
                  <a:pt x="266" y="60"/>
                  <a:pt x="267" y="60"/>
                </a:cubicBezTo>
                <a:cubicBezTo>
                  <a:pt x="267" y="59"/>
                  <a:pt x="268" y="58"/>
                  <a:pt x="267" y="58"/>
                </a:cubicBezTo>
                <a:cubicBezTo>
                  <a:pt x="266" y="58"/>
                  <a:pt x="265" y="58"/>
                  <a:pt x="265" y="58"/>
                </a:cubicBezTo>
                <a:cubicBezTo>
                  <a:pt x="264" y="58"/>
                  <a:pt x="264" y="58"/>
                  <a:pt x="263" y="58"/>
                </a:cubicBezTo>
                <a:cubicBezTo>
                  <a:pt x="263" y="58"/>
                  <a:pt x="258" y="58"/>
                  <a:pt x="258" y="57"/>
                </a:cubicBezTo>
                <a:cubicBezTo>
                  <a:pt x="257" y="57"/>
                  <a:pt x="256" y="57"/>
                  <a:pt x="256" y="57"/>
                </a:cubicBezTo>
                <a:cubicBezTo>
                  <a:pt x="256" y="56"/>
                  <a:pt x="256" y="56"/>
                  <a:pt x="256" y="56"/>
                </a:cubicBezTo>
                <a:cubicBezTo>
                  <a:pt x="255" y="56"/>
                  <a:pt x="255" y="56"/>
                  <a:pt x="255" y="55"/>
                </a:cubicBezTo>
                <a:cubicBezTo>
                  <a:pt x="255" y="55"/>
                  <a:pt x="254" y="55"/>
                  <a:pt x="254" y="55"/>
                </a:cubicBezTo>
                <a:cubicBezTo>
                  <a:pt x="254" y="55"/>
                  <a:pt x="252" y="54"/>
                  <a:pt x="252" y="54"/>
                </a:cubicBezTo>
                <a:cubicBezTo>
                  <a:pt x="252" y="54"/>
                  <a:pt x="246" y="53"/>
                  <a:pt x="245" y="52"/>
                </a:cubicBezTo>
                <a:cubicBezTo>
                  <a:pt x="245" y="52"/>
                  <a:pt x="245" y="52"/>
                  <a:pt x="246" y="52"/>
                </a:cubicBezTo>
                <a:cubicBezTo>
                  <a:pt x="247" y="52"/>
                  <a:pt x="249" y="53"/>
                  <a:pt x="249" y="53"/>
                </a:cubicBezTo>
                <a:cubicBezTo>
                  <a:pt x="249" y="53"/>
                  <a:pt x="250" y="53"/>
                  <a:pt x="251" y="53"/>
                </a:cubicBezTo>
                <a:cubicBezTo>
                  <a:pt x="251" y="53"/>
                  <a:pt x="252" y="53"/>
                  <a:pt x="252" y="53"/>
                </a:cubicBezTo>
                <a:cubicBezTo>
                  <a:pt x="253" y="53"/>
                  <a:pt x="254" y="52"/>
                  <a:pt x="254" y="53"/>
                </a:cubicBezTo>
                <a:cubicBezTo>
                  <a:pt x="255" y="53"/>
                  <a:pt x="257" y="54"/>
                  <a:pt x="257" y="54"/>
                </a:cubicBezTo>
                <a:cubicBezTo>
                  <a:pt x="258" y="54"/>
                  <a:pt x="261" y="55"/>
                  <a:pt x="260" y="55"/>
                </a:cubicBezTo>
                <a:cubicBezTo>
                  <a:pt x="259" y="55"/>
                  <a:pt x="258" y="55"/>
                  <a:pt x="259" y="55"/>
                </a:cubicBezTo>
                <a:cubicBezTo>
                  <a:pt x="260" y="56"/>
                  <a:pt x="262" y="57"/>
                  <a:pt x="262" y="57"/>
                </a:cubicBezTo>
                <a:cubicBezTo>
                  <a:pt x="263" y="58"/>
                  <a:pt x="265" y="57"/>
                  <a:pt x="266" y="57"/>
                </a:cubicBezTo>
                <a:cubicBezTo>
                  <a:pt x="267" y="57"/>
                  <a:pt x="266" y="57"/>
                  <a:pt x="267" y="56"/>
                </a:cubicBezTo>
                <a:cubicBezTo>
                  <a:pt x="268" y="56"/>
                  <a:pt x="270" y="55"/>
                  <a:pt x="270" y="54"/>
                </a:cubicBezTo>
                <a:cubicBezTo>
                  <a:pt x="270" y="53"/>
                  <a:pt x="269" y="53"/>
                  <a:pt x="270" y="53"/>
                </a:cubicBezTo>
                <a:cubicBezTo>
                  <a:pt x="271" y="52"/>
                  <a:pt x="272" y="52"/>
                  <a:pt x="272" y="51"/>
                </a:cubicBezTo>
                <a:cubicBezTo>
                  <a:pt x="272" y="51"/>
                  <a:pt x="272" y="51"/>
                  <a:pt x="272" y="51"/>
                </a:cubicBezTo>
                <a:cubicBezTo>
                  <a:pt x="273" y="51"/>
                  <a:pt x="272" y="50"/>
                  <a:pt x="272" y="50"/>
                </a:cubicBezTo>
                <a:cubicBezTo>
                  <a:pt x="271" y="50"/>
                  <a:pt x="268" y="49"/>
                  <a:pt x="269" y="48"/>
                </a:cubicBezTo>
                <a:cubicBezTo>
                  <a:pt x="269" y="48"/>
                  <a:pt x="269" y="48"/>
                  <a:pt x="269" y="48"/>
                </a:cubicBezTo>
                <a:cubicBezTo>
                  <a:pt x="269" y="47"/>
                  <a:pt x="270" y="47"/>
                  <a:pt x="270" y="47"/>
                </a:cubicBezTo>
                <a:cubicBezTo>
                  <a:pt x="271" y="47"/>
                  <a:pt x="275" y="47"/>
                  <a:pt x="275" y="48"/>
                </a:cubicBezTo>
                <a:cubicBezTo>
                  <a:pt x="275" y="49"/>
                  <a:pt x="275" y="49"/>
                  <a:pt x="276" y="49"/>
                </a:cubicBezTo>
                <a:cubicBezTo>
                  <a:pt x="276" y="49"/>
                  <a:pt x="276" y="49"/>
                  <a:pt x="277" y="50"/>
                </a:cubicBezTo>
                <a:cubicBezTo>
                  <a:pt x="277" y="50"/>
                  <a:pt x="277" y="50"/>
                  <a:pt x="278" y="50"/>
                </a:cubicBezTo>
                <a:cubicBezTo>
                  <a:pt x="278" y="50"/>
                  <a:pt x="279" y="50"/>
                  <a:pt x="279" y="50"/>
                </a:cubicBezTo>
                <a:cubicBezTo>
                  <a:pt x="280" y="50"/>
                  <a:pt x="280" y="51"/>
                  <a:pt x="280" y="50"/>
                </a:cubicBezTo>
                <a:cubicBezTo>
                  <a:pt x="279" y="49"/>
                  <a:pt x="279" y="49"/>
                  <a:pt x="279" y="49"/>
                </a:cubicBezTo>
                <a:cubicBezTo>
                  <a:pt x="279" y="49"/>
                  <a:pt x="279" y="49"/>
                  <a:pt x="280" y="49"/>
                </a:cubicBezTo>
                <a:cubicBezTo>
                  <a:pt x="280" y="49"/>
                  <a:pt x="280" y="49"/>
                  <a:pt x="280" y="49"/>
                </a:cubicBezTo>
                <a:cubicBezTo>
                  <a:pt x="281" y="49"/>
                  <a:pt x="281" y="49"/>
                  <a:pt x="281" y="50"/>
                </a:cubicBezTo>
                <a:cubicBezTo>
                  <a:pt x="282" y="50"/>
                  <a:pt x="283" y="51"/>
                  <a:pt x="283" y="50"/>
                </a:cubicBezTo>
                <a:cubicBezTo>
                  <a:pt x="284" y="50"/>
                  <a:pt x="283" y="50"/>
                  <a:pt x="283" y="50"/>
                </a:cubicBezTo>
                <a:cubicBezTo>
                  <a:pt x="283" y="50"/>
                  <a:pt x="282" y="49"/>
                  <a:pt x="282" y="49"/>
                </a:cubicBezTo>
                <a:cubicBezTo>
                  <a:pt x="282" y="48"/>
                  <a:pt x="282" y="48"/>
                  <a:pt x="282" y="48"/>
                </a:cubicBezTo>
                <a:cubicBezTo>
                  <a:pt x="282" y="48"/>
                  <a:pt x="281" y="47"/>
                  <a:pt x="281" y="47"/>
                </a:cubicBezTo>
                <a:cubicBezTo>
                  <a:pt x="281" y="46"/>
                  <a:pt x="281" y="46"/>
                  <a:pt x="280" y="46"/>
                </a:cubicBezTo>
                <a:cubicBezTo>
                  <a:pt x="280" y="46"/>
                  <a:pt x="280" y="46"/>
                  <a:pt x="280" y="46"/>
                </a:cubicBezTo>
                <a:cubicBezTo>
                  <a:pt x="280" y="46"/>
                  <a:pt x="280" y="46"/>
                  <a:pt x="280" y="45"/>
                </a:cubicBezTo>
                <a:cubicBezTo>
                  <a:pt x="279" y="45"/>
                  <a:pt x="279" y="45"/>
                  <a:pt x="279" y="45"/>
                </a:cubicBezTo>
                <a:cubicBezTo>
                  <a:pt x="279" y="45"/>
                  <a:pt x="279" y="45"/>
                  <a:pt x="279" y="45"/>
                </a:cubicBezTo>
                <a:cubicBezTo>
                  <a:pt x="279" y="44"/>
                  <a:pt x="279" y="44"/>
                  <a:pt x="278" y="44"/>
                </a:cubicBezTo>
                <a:cubicBezTo>
                  <a:pt x="278" y="45"/>
                  <a:pt x="277" y="45"/>
                  <a:pt x="277" y="45"/>
                </a:cubicBezTo>
                <a:cubicBezTo>
                  <a:pt x="276" y="45"/>
                  <a:pt x="276" y="45"/>
                  <a:pt x="277" y="45"/>
                </a:cubicBezTo>
                <a:cubicBezTo>
                  <a:pt x="278" y="44"/>
                  <a:pt x="279" y="44"/>
                  <a:pt x="278" y="44"/>
                </a:cubicBezTo>
                <a:cubicBezTo>
                  <a:pt x="278" y="44"/>
                  <a:pt x="277" y="43"/>
                  <a:pt x="278" y="44"/>
                </a:cubicBezTo>
                <a:cubicBezTo>
                  <a:pt x="279" y="44"/>
                  <a:pt x="279" y="43"/>
                  <a:pt x="279" y="44"/>
                </a:cubicBezTo>
                <a:cubicBezTo>
                  <a:pt x="279" y="44"/>
                  <a:pt x="280" y="44"/>
                  <a:pt x="280" y="44"/>
                </a:cubicBezTo>
                <a:cubicBezTo>
                  <a:pt x="280" y="45"/>
                  <a:pt x="280" y="45"/>
                  <a:pt x="280" y="45"/>
                </a:cubicBezTo>
                <a:cubicBezTo>
                  <a:pt x="280" y="45"/>
                  <a:pt x="280" y="45"/>
                  <a:pt x="280" y="45"/>
                </a:cubicBezTo>
                <a:cubicBezTo>
                  <a:pt x="281" y="46"/>
                  <a:pt x="281" y="46"/>
                  <a:pt x="281" y="46"/>
                </a:cubicBezTo>
                <a:cubicBezTo>
                  <a:pt x="282" y="45"/>
                  <a:pt x="283" y="44"/>
                  <a:pt x="282" y="45"/>
                </a:cubicBezTo>
                <a:cubicBezTo>
                  <a:pt x="282" y="46"/>
                  <a:pt x="282" y="46"/>
                  <a:pt x="282" y="46"/>
                </a:cubicBezTo>
                <a:cubicBezTo>
                  <a:pt x="282" y="46"/>
                  <a:pt x="282" y="46"/>
                  <a:pt x="282" y="47"/>
                </a:cubicBezTo>
                <a:cubicBezTo>
                  <a:pt x="282" y="47"/>
                  <a:pt x="282" y="47"/>
                  <a:pt x="283" y="47"/>
                </a:cubicBezTo>
                <a:cubicBezTo>
                  <a:pt x="283" y="47"/>
                  <a:pt x="284" y="48"/>
                  <a:pt x="284" y="48"/>
                </a:cubicBezTo>
                <a:cubicBezTo>
                  <a:pt x="284" y="48"/>
                  <a:pt x="285" y="49"/>
                  <a:pt x="285" y="49"/>
                </a:cubicBezTo>
                <a:cubicBezTo>
                  <a:pt x="286" y="49"/>
                  <a:pt x="286" y="48"/>
                  <a:pt x="287" y="48"/>
                </a:cubicBezTo>
                <a:cubicBezTo>
                  <a:pt x="288" y="48"/>
                  <a:pt x="288" y="47"/>
                  <a:pt x="289" y="47"/>
                </a:cubicBezTo>
                <a:cubicBezTo>
                  <a:pt x="289" y="47"/>
                  <a:pt x="290" y="46"/>
                  <a:pt x="290" y="46"/>
                </a:cubicBezTo>
                <a:cubicBezTo>
                  <a:pt x="291" y="46"/>
                  <a:pt x="291" y="46"/>
                  <a:pt x="291" y="46"/>
                </a:cubicBezTo>
                <a:cubicBezTo>
                  <a:pt x="291" y="45"/>
                  <a:pt x="292" y="44"/>
                  <a:pt x="293" y="44"/>
                </a:cubicBezTo>
                <a:cubicBezTo>
                  <a:pt x="293" y="44"/>
                  <a:pt x="294" y="44"/>
                  <a:pt x="295" y="42"/>
                </a:cubicBezTo>
                <a:cubicBezTo>
                  <a:pt x="295" y="40"/>
                  <a:pt x="296" y="40"/>
                  <a:pt x="295" y="39"/>
                </a:cubicBezTo>
                <a:cubicBezTo>
                  <a:pt x="295" y="39"/>
                  <a:pt x="293" y="37"/>
                  <a:pt x="293" y="37"/>
                </a:cubicBezTo>
                <a:cubicBezTo>
                  <a:pt x="293" y="37"/>
                  <a:pt x="293" y="37"/>
                  <a:pt x="292" y="37"/>
                </a:cubicBezTo>
                <a:cubicBezTo>
                  <a:pt x="292" y="37"/>
                  <a:pt x="291" y="36"/>
                  <a:pt x="291" y="35"/>
                </a:cubicBezTo>
                <a:cubicBezTo>
                  <a:pt x="292" y="34"/>
                  <a:pt x="292" y="34"/>
                  <a:pt x="291" y="34"/>
                </a:cubicBezTo>
                <a:cubicBezTo>
                  <a:pt x="290" y="34"/>
                  <a:pt x="290" y="34"/>
                  <a:pt x="290" y="33"/>
                </a:cubicBezTo>
                <a:cubicBezTo>
                  <a:pt x="291" y="33"/>
                  <a:pt x="291" y="33"/>
                  <a:pt x="290" y="33"/>
                </a:cubicBezTo>
                <a:cubicBezTo>
                  <a:pt x="290" y="33"/>
                  <a:pt x="289" y="33"/>
                  <a:pt x="290" y="33"/>
                </a:cubicBezTo>
                <a:cubicBezTo>
                  <a:pt x="290" y="32"/>
                  <a:pt x="290" y="32"/>
                  <a:pt x="289" y="32"/>
                </a:cubicBezTo>
                <a:cubicBezTo>
                  <a:pt x="289" y="32"/>
                  <a:pt x="289" y="32"/>
                  <a:pt x="289" y="31"/>
                </a:cubicBezTo>
                <a:cubicBezTo>
                  <a:pt x="289" y="31"/>
                  <a:pt x="289" y="31"/>
                  <a:pt x="289" y="31"/>
                </a:cubicBezTo>
                <a:cubicBezTo>
                  <a:pt x="289" y="31"/>
                  <a:pt x="290" y="31"/>
                  <a:pt x="290" y="31"/>
                </a:cubicBezTo>
                <a:cubicBezTo>
                  <a:pt x="290" y="31"/>
                  <a:pt x="291" y="31"/>
                  <a:pt x="291" y="31"/>
                </a:cubicBezTo>
                <a:cubicBezTo>
                  <a:pt x="292" y="31"/>
                  <a:pt x="293" y="31"/>
                  <a:pt x="294" y="30"/>
                </a:cubicBezTo>
                <a:cubicBezTo>
                  <a:pt x="296" y="30"/>
                  <a:pt x="296" y="29"/>
                  <a:pt x="295" y="28"/>
                </a:cubicBezTo>
                <a:cubicBezTo>
                  <a:pt x="295" y="27"/>
                  <a:pt x="294" y="28"/>
                  <a:pt x="294" y="28"/>
                </a:cubicBezTo>
                <a:cubicBezTo>
                  <a:pt x="294" y="28"/>
                  <a:pt x="293" y="28"/>
                  <a:pt x="294" y="27"/>
                </a:cubicBezTo>
                <a:cubicBezTo>
                  <a:pt x="295" y="26"/>
                  <a:pt x="296" y="25"/>
                  <a:pt x="295" y="25"/>
                </a:cubicBezTo>
                <a:cubicBezTo>
                  <a:pt x="293" y="25"/>
                  <a:pt x="293" y="24"/>
                  <a:pt x="293" y="24"/>
                </a:cubicBezTo>
                <a:cubicBezTo>
                  <a:pt x="293" y="24"/>
                  <a:pt x="292" y="24"/>
                  <a:pt x="292" y="24"/>
                </a:cubicBezTo>
                <a:cubicBezTo>
                  <a:pt x="291" y="25"/>
                  <a:pt x="291" y="24"/>
                  <a:pt x="291" y="24"/>
                </a:cubicBezTo>
                <a:cubicBezTo>
                  <a:pt x="290" y="23"/>
                  <a:pt x="290" y="23"/>
                  <a:pt x="289" y="23"/>
                </a:cubicBezTo>
                <a:cubicBezTo>
                  <a:pt x="289" y="23"/>
                  <a:pt x="286" y="22"/>
                  <a:pt x="286" y="22"/>
                </a:cubicBezTo>
                <a:cubicBezTo>
                  <a:pt x="285" y="22"/>
                  <a:pt x="285" y="22"/>
                  <a:pt x="286" y="22"/>
                </a:cubicBezTo>
                <a:cubicBezTo>
                  <a:pt x="287" y="22"/>
                  <a:pt x="288" y="22"/>
                  <a:pt x="289" y="22"/>
                </a:cubicBezTo>
                <a:cubicBezTo>
                  <a:pt x="289" y="22"/>
                  <a:pt x="289" y="22"/>
                  <a:pt x="289" y="22"/>
                </a:cubicBezTo>
                <a:cubicBezTo>
                  <a:pt x="288" y="21"/>
                  <a:pt x="289" y="21"/>
                  <a:pt x="289" y="21"/>
                </a:cubicBezTo>
                <a:cubicBezTo>
                  <a:pt x="289" y="21"/>
                  <a:pt x="290" y="21"/>
                  <a:pt x="289" y="21"/>
                </a:cubicBezTo>
                <a:cubicBezTo>
                  <a:pt x="289" y="21"/>
                  <a:pt x="288" y="21"/>
                  <a:pt x="288" y="21"/>
                </a:cubicBezTo>
                <a:cubicBezTo>
                  <a:pt x="287" y="21"/>
                  <a:pt x="286" y="21"/>
                  <a:pt x="286" y="21"/>
                </a:cubicBezTo>
                <a:cubicBezTo>
                  <a:pt x="286" y="21"/>
                  <a:pt x="285" y="21"/>
                  <a:pt x="285" y="21"/>
                </a:cubicBezTo>
                <a:cubicBezTo>
                  <a:pt x="285" y="21"/>
                  <a:pt x="283" y="20"/>
                  <a:pt x="282" y="20"/>
                </a:cubicBezTo>
                <a:cubicBezTo>
                  <a:pt x="281" y="20"/>
                  <a:pt x="280" y="19"/>
                  <a:pt x="278" y="19"/>
                </a:cubicBezTo>
                <a:cubicBezTo>
                  <a:pt x="276" y="20"/>
                  <a:pt x="276" y="20"/>
                  <a:pt x="276" y="19"/>
                </a:cubicBezTo>
                <a:cubicBezTo>
                  <a:pt x="275" y="19"/>
                  <a:pt x="275" y="19"/>
                  <a:pt x="274" y="19"/>
                </a:cubicBezTo>
                <a:cubicBezTo>
                  <a:pt x="274" y="19"/>
                  <a:pt x="274" y="19"/>
                  <a:pt x="274" y="19"/>
                </a:cubicBezTo>
                <a:cubicBezTo>
                  <a:pt x="275" y="19"/>
                  <a:pt x="275" y="20"/>
                  <a:pt x="275" y="20"/>
                </a:cubicBezTo>
                <a:cubicBezTo>
                  <a:pt x="275" y="20"/>
                  <a:pt x="274" y="20"/>
                  <a:pt x="275" y="20"/>
                </a:cubicBezTo>
                <a:cubicBezTo>
                  <a:pt x="275" y="20"/>
                  <a:pt x="275" y="20"/>
                  <a:pt x="274" y="21"/>
                </a:cubicBezTo>
                <a:cubicBezTo>
                  <a:pt x="274" y="21"/>
                  <a:pt x="274" y="21"/>
                  <a:pt x="274" y="21"/>
                </a:cubicBezTo>
                <a:cubicBezTo>
                  <a:pt x="275" y="21"/>
                  <a:pt x="275" y="22"/>
                  <a:pt x="274" y="22"/>
                </a:cubicBezTo>
                <a:cubicBezTo>
                  <a:pt x="274" y="23"/>
                  <a:pt x="274" y="23"/>
                  <a:pt x="274" y="23"/>
                </a:cubicBezTo>
                <a:cubicBezTo>
                  <a:pt x="275" y="23"/>
                  <a:pt x="275" y="23"/>
                  <a:pt x="275" y="23"/>
                </a:cubicBezTo>
                <a:cubicBezTo>
                  <a:pt x="274" y="23"/>
                  <a:pt x="275" y="23"/>
                  <a:pt x="275" y="24"/>
                </a:cubicBezTo>
                <a:cubicBezTo>
                  <a:pt x="275" y="24"/>
                  <a:pt x="275" y="24"/>
                  <a:pt x="275" y="24"/>
                </a:cubicBezTo>
                <a:cubicBezTo>
                  <a:pt x="275" y="24"/>
                  <a:pt x="274" y="24"/>
                  <a:pt x="275" y="24"/>
                </a:cubicBezTo>
                <a:cubicBezTo>
                  <a:pt x="275" y="25"/>
                  <a:pt x="275" y="25"/>
                  <a:pt x="275" y="25"/>
                </a:cubicBezTo>
                <a:cubicBezTo>
                  <a:pt x="276" y="25"/>
                  <a:pt x="276" y="25"/>
                  <a:pt x="275" y="25"/>
                </a:cubicBezTo>
                <a:cubicBezTo>
                  <a:pt x="275" y="25"/>
                  <a:pt x="275" y="26"/>
                  <a:pt x="276" y="25"/>
                </a:cubicBezTo>
                <a:cubicBezTo>
                  <a:pt x="276" y="25"/>
                  <a:pt x="277" y="25"/>
                  <a:pt x="276" y="25"/>
                </a:cubicBezTo>
                <a:cubicBezTo>
                  <a:pt x="276" y="26"/>
                  <a:pt x="276" y="26"/>
                  <a:pt x="277" y="26"/>
                </a:cubicBezTo>
                <a:cubicBezTo>
                  <a:pt x="277" y="25"/>
                  <a:pt x="277" y="25"/>
                  <a:pt x="277" y="26"/>
                </a:cubicBezTo>
                <a:cubicBezTo>
                  <a:pt x="277" y="26"/>
                  <a:pt x="277" y="26"/>
                  <a:pt x="278" y="26"/>
                </a:cubicBezTo>
                <a:cubicBezTo>
                  <a:pt x="278" y="26"/>
                  <a:pt x="278" y="26"/>
                  <a:pt x="278" y="26"/>
                </a:cubicBezTo>
                <a:cubicBezTo>
                  <a:pt x="278" y="26"/>
                  <a:pt x="280" y="27"/>
                  <a:pt x="279" y="27"/>
                </a:cubicBezTo>
                <a:cubicBezTo>
                  <a:pt x="278" y="27"/>
                  <a:pt x="277" y="27"/>
                  <a:pt x="277" y="27"/>
                </a:cubicBezTo>
                <a:cubicBezTo>
                  <a:pt x="278" y="27"/>
                  <a:pt x="278" y="27"/>
                  <a:pt x="277" y="27"/>
                </a:cubicBezTo>
                <a:cubicBezTo>
                  <a:pt x="276" y="27"/>
                  <a:pt x="276" y="27"/>
                  <a:pt x="276" y="27"/>
                </a:cubicBezTo>
                <a:cubicBezTo>
                  <a:pt x="276" y="28"/>
                  <a:pt x="276" y="28"/>
                  <a:pt x="276" y="28"/>
                </a:cubicBezTo>
                <a:cubicBezTo>
                  <a:pt x="276" y="28"/>
                  <a:pt x="277" y="28"/>
                  <a:pt x="277" y="28"/>
                </a:cubicBezTo>
                <a:cubicBezTo>
                  <a:pt x="277" y="28"/>
                  <a:pt x="278" y="29"/>
                  <a:pt x="278" y="29"/>
                </a:cubicBezTo>
                <a:cubicBezTo>
                  <a:pt x="277" y="29"/>
                  <a:pt x="276" y="29"/>
                  <a:pt x="276" y="29"/>
                </a:cubicBezTo>
                <a:cubicBezTo>
                  <a:pt x="276" y="29"/>
                  <a:pt x="276" y="29"/>
                  <a:pt x="276" y="29"/>
                </a:cubicBezTo>
                <a:cubicBezTo>
                  <a:pt x="276" y="29"/>
                  <a:pt x="275" y="29"/>
                  <a:pt x="275" y="29"/>
                </a:cubicBezTo>
                <a:cubicBezTo>
                  <a:pt x="275" y="29"/>
                  <a:pt x="275" y="29"/>
                  <a:pt x="275" y="29"/>
                </a:cubicBezTo>
                <a:cubicBezTo>
                  <a:pt x="274" y="29"/>
                  <a:pt x="274" y="29"/>
                  <a:pt x="274" y="29"/>
                </a:cubicBezTo>
                <a:cubicBezTo>
                  <a:pt x="274" y="29"/>
                  <a:pt x="273" y="29"/>
                  <a:pt x="273" y="30"/>
                </a:cubicBezTo>
                <a:cubicBezTo>
                  <a:pt x="273" y="30"/>
                  <a:pt x="273" y="30"/>
                  <a:pt x="273" y="31"/>
                </a:cubicBezTo>
                <a:cubicBezTo>
                  <a:pt x="273" y="31"/>
                  <a:pt x="273" y="32"/>
                  <a:pt x="273" y="32"/>
                </a:cubicBezTo>
                <a:cubicBezTo>
                  <a:pt x="273" y="32"/>
                  <a:pt x="273" y="33"/>
                  <a:pt x="273" y="33"/>
                </a:cubicBezTo>
                <a:cubicBezTo>
                  <a:pt x="273" y="33"/>
                  <a:pt x="273" y="35"/>
                  <a:pt x="272" y="35"/>
                </a:cubicBezTo>
                <a:cubicBezTo>
                  <a:pt x="271" y="35"/>
                  <a:pt x="271" y="35"/>
                  <a:pt x="271" y="36"/>
                </a:cubicBezTo>
                <a:cubicBezTo>
                  <a:pt x="271" y="36"/>
                  <a:pt x="269" y="37"/>
                  <a:pt x="270" y="39"/>
                </a:cubicBezTo>
                <a:cubicBezTo>
                  <a:pt x="270" y="41"/>
                  <a:pt x="269" y="41"/>
                  <a:pt x="269" y="41"/>
                </a:cubicBezTo>
                <a:cubicBezTo>
                  <a:pt x="269" y="40"/>
                  <a:pt x="269" y="40"/>
                  <a:pt x="269" y="41"/>
                </a:cubicBezTo>
                <a:cubicBezTo>
                  <a:pt x="268" y="41"/>
                  <a:pt x="268" y="40"/>
                  <a:pt x="268" y="40"/>
                </a:cubicBezTo>
                <a:cubicBezTo>
                  <a:pt x="268" y="40"/>
                  <a:pt x="267" y="40"/>
                  <a:pt x="267" y="41"/>
                </a:cubicBezTo>
                <a:cubicBezTo>
                  <a:pt x="267" y="41"/>
                  <a:pt x="267" y="41"/>
                  <a:pt x="267" y="41"/>
                </a:cubicBezTo>
                <a:cubicBezTo>
                  <a:pt x="267" y="41"/>
                  <a:pt x="267" y="42"/>
                  <a:pt x="267" y="42"/>
                </a:cubicBezTo>
                <a:cubicBezTo>
                  <a:pt x="267" y="41"/>
                  <a:pt x="267" y="42"/>
                  <a:pt x="267" y="42"/>
                </a:cubicBezTo>
                <a:cubicBezTo>
                  <a:pt x="267" y="42"/>
                  <a:pt x="266" y="42"/>
                  <a:pt x="266" y="42"/>
                </a:cubicBezTo>
                <a:cubicBezTo>
                  <a:pt x="266" y="42"/>
                  <a:pt x="266" y="43"/>
                  <a:pt x="265" y="42"/>
                </a:cubicBezTo>
                <a:cubicBezTo>
                  <a:pt x="265" y="42"/>
                  <a:pt x="265" y="42"/>
                  <a:pt x="265" y="41"/>
                </a:cubicBezTo>
                <a:cubicBezTo>
                  <a:pt x="265" y="41"/>
                  <a:pt x="264" y="40"/>
                  <a:pt x="264" y="40"/>
                </a:cubicBezTo>
                <a:cubicBezTo>
                  <a:pt x="264" y="40"/>
                  <a:pt x="262" y="39"/>
                  <a:pt x="262" y="39"/>
                </a:cubicBezTo>
                <a:cubicBezTo>
                  <a:pt x="261" y="38"/>
                  <a:pt x="261" y="37"/>
                  <a:pt x="261" y="36"/>
                </a:cubicBezTo>
                <a:cubicBezTo>
                  <a:pt x="260" y="36"/>
                  <a:pt x="260" y="35"/>
                  <a:pt x="261" y="35"/>
                </a:cubicBezTo>
                <a:cubicBezTo>
                  <a:pt x="261" y="34"/>
                  <a:pt x="261" y="34"/>
                  <a:pt x="260" y="33"/>
                </a:cubicBezTo>
                <a:cubicBezTo>
                  <a:pt x="260" y="33"/>
                  <a:pt x="260" y="33"/>
                  <a:pt x="260" y="33"/>
                </a:cubicBezTo>
                <a:cubicBezTo>
                  <a:pt x="261" y="32"/>
                  <a:pt x="261" y="31"/>
                  <a:pt x="261" y="32"/>
                </a:cubicBezTo>
                <a:cubicBezTo>
                  <a:pt x="261" y="33"/>
                  <a:pt x="261" y="33"/>
                  <a:pt x="262" y="33"/>
                </a:cubicBezTo>
                <a:cubicBezTo>
                  <a:pt x="262" y="33"/>
                  <a:pt x="263" y="33"/>
                  <a:pt x="263" y="31"/>
                </a:cubicBezTo>
                <a:cubicBezTo>
                  <a:pt x="263" y="30"/>
                  <a:pt x="262" y="30"/>
                  <a:pt x="262" y="30"/>
                </a:cubicBezTo>
                <a:cubicBezTo>
                  <a:pt x="262" y="29"/>
                  <a:pt x="262" y="28"/>
                  <a:pt x="259" y="27"/>
                </a:cubicBezTo>
                <a:cubicBezTo>
                  <a:pt x="259" y="27"/>
                  <a:pt x="258" y="26"/>
                  <a:pt x="258" y="25"/>
                </a:cubicBezTo>
                <a:cubicBezTo>
                  <a:pt x="257" y="24"/>
                  <a:pt x="256" y="24"/>
                  <a:pt x="255" y="25"/>
                </a:cubicBezTo>
                <a:cubicBezTo>
                  <a:pt x="255" y="26"/>
                  <a:pt x="254" y="26"/>
                  <a:pt x="254" y="26"/>
                </a:cubicBezTo>
                <a:cubicBezTo>
                  <a:pt x="254" y="26"/>
                  <a:pt x="254" y="26"/>
                  <a:pt x="254" y="27"/>
                </a:cubicBezTo>
                <a:cubicBezTo>
                  <a:pt x="254" y="27"/>
                  <a:pt x="254" y="29"/>
                  <a:pt x="254" y="29"/>
                </a:cubicBezTo>
                <a:cubicBezTo>
                  <a:pt x="253" y="30"/>
                  <a:pt x="253" y="30"/>
                  <a:pt x="253" y="30"/>
                </a:cubicBezTo>
                <a:cubicBezTo>
                  <a:pt x="253" y="29"/>
                  <a:pt x="253" y="29"/>
                  <a:pt x="253" y="30"/>
                </a:cubicBezTo>
                <a:cubicBezTo>
                  <a:pt x="253" y="30"/>
                  <a:pt x="252" y="30"/>
                  <a:pt x="253" y="31"/>
                </a:cubicBezTo>
                <a:cubicBezTo>
                  <a:pt x="253" y="31"/>
                  <a:pt x="253" y="31"/>
                  <a:pt x="253" y="32"/>
                </a:cubicBezTo>
                <a:cubicBezTo>
                  <a:pt x="252" y="32"/>
                  <a:pt x="252" y="32"/>
                  <a:pt x="252" y="32"/>
                </a:cubicBezTo>
                <a:cubicBezTo>
                  <a:pt x="252" y="33"/>
                  <a:pt x="251" y="34"/>
                  <a:pt x="251" y="33"/>
                </a:cubicBezTo>
                <a:cubicBezTo>
                  <a:pt x="251" y="33"/>
                  <a:pt x="250" y="32"/>
                  <a:pt x="250" y="32"/>
                </a:cubicBezTo>
                <a:cubicBezTo>
                  <a:pt x="249" y="32"/>
                  <a:pt x="249" y="32"/>
                  <a:pt x="249" y="31"/>
                </a:cubicBezTo>
                <a:cubicBezTo>
                  <a:pt x="250" y="31"/>
                  <a:pt x="250" y="31"/>
                  <a:pt x="250" y="30"/>
                </a:cubicBezTo>
                <a:cubicBezTo>
                  <a:pt x="249" y="30"/>
                  <a:pt x="249" y="30"/>
                  <a:pt x="250" y="30"/>
                </a:cubicBezTo>
                <a:cubicBezTo>
                  <a:pt x="250" y="29"/>
                  <a:pt x="250" y="29"/>
                  <a:pt x="250" y="29"/>
                </a:cubicBezTo>
                <a:cubicBezTo>
                  <a:pt x="250" y="29"/>
                  <a:pt x="250" y="28"/>
                  <a:pt x="250" y="28"/>
                </a:cubicBezTo>
                <a:cubicBezTo>
                  <a:pt x="250" y="28"/>
                  <a:pt x="250" y="28"/>
                  <a:pt x="250" y="28"/>
                </a:cubicBezTo>
                <a:cubicBezTo>
                  <a:pt x="250" y="28"/>
                  <a:pt x="250" y="28"/>
                  <a:pt x="250" y="27"/>
                </a:cubicBezTo>
                <a:cubicBezTo>
                  <a:pt x="249" y="27"/>
                  <a:pt x="248" y="26"/>
                  <a:pt x="247" y="25"/>
                </a:cubicBezTo>
                <a:cubicBezTo>
                  <a:pt x="246" y="25"/>
                  <a:pt x="245" y="24"/>
                  <a:pt x="245" y="24"/>
                </a:cubicBezTo>
                <a:cubicBezTo>
                  <a:pt x="245" y="24"/>
                  <a:pt x="246" y="24"/>
                  <a:pt x="246" y="24"/>
                </a:cubicBezTo>
                <a:cubicBezTo>
                  <a:pt x="247" y="24"/>
                  <a:pt x="248" y="23"/>
                  <a:pt x="247" y="24"/>
                </a:cubicBezTo>
                <a:cubicBezTo>
                  <a:pt x="247" y="24"/>
                  <a:pt x="247" y="24"/>
                  <a:pt x="247" y="24"/>
                </a:cubicBezTo>
                <a:cubicBezTo>
                  <a:pt x="248" y="24"/>
                  <a:pt x="248" y="25"/>
                  <a:pt x="248" y="24"/>
                </a:cubicBezTo>
                <a:cubicBezTo>
                  <a:pt x="248" y="23"/>
                  <a:pt x="248" y="23"/>
                  <a:pt x="249" y="23"/>
                </a:cubicBezTo>
                <a:cubicBezTo>
                  <a:pt x="249" y="23"/>
                  <a:pt x="248" y="23"/>
                  <a:pt x="249" y="23"/>
                </a:cubicBezTo>
                <a:cubicBezTo>
                  <a:pt x="249" y="23"/>
                  <a:pt x="250" y="23"/>
                  <a:pt x="250" y="23"/>
                </a:cubicBezTo>
                <a:cubicBezTo>
                  <a:pt x="250" y="23"/>
                  <a:pt x="250" y="23"/>
                  <a:pt x="250" y="22"/>
                </a:cubicBezTo>
                <a:cubicBezTo>
                  <a:pt x="249" y="22"/>
                  <a:pt x="249" y="22"/>
                  <a:pt x="248" y="22"/>
                </a:cubicBezTo>
                <a:cubicBezTo>
                  <a:pt x="248" y="22"/>
                  <a:pt x="248" y="22"/>
                  <a:pt x="248" y="22"/>
                </a:cubicBezTo>
                <a:cubicBezTo>
                  <a:pt x="248" y="22"/>
                  <a:pt x="248" y="22"/>
                  <a:pt x="247" y="22"/>
                </a:cubicBezTo>
                <a:cubicBezTo>
                  <a:pt x="247" y="22"/>
                  <a:pt x="247" y="22"/>
                  <a:pt x="247" y="22"/>
                </a:cubicBezTo>
                <a:cubicBezTo>
                  <a:pt x="246" y="22"/>
                  <a:pt x="246" y="22"/>
                  <a:pt x="246" y="22"/>
                </a:cubicBezTo>
                <a:cubicBezTo>
                  <a:pt x="245" y="22"/>
                  <a:pt x="245" y="22"/>
                  <a:pt x="245" y="22"/>
                </a:cubicBezTo>
                <a:cubicBezTo>
                  <a:pt x="245" y="22"/>
                  <a:pt x="244" y="22"/>
                  <a:pt x="245" y="22"/>
                </a:cubicBezTo>
                <a:cubicBezTo>
                  <a:pt x="246" y="22"/>
                  <a:pt x="246" y="22"/>
                  <a:pt x="246" y="21"/>
                </a:cubicBezTo>
                <a:cubicBezTo>
                  <a:pt x="247" y="21"/>
                  <a:pt x="247" y="21"/>
                  <a:pt x="246" y="21"/>
                </a:cubicBezTo>
                <a:cubicBezTo>
                  <a:pt x="245" y="21"/>
                  <a:pt x="245" y="21"/>
                  <a:pt x="245" y="21"/>
                </a:cubicBezTo>
                <a:cubicBezTo>
                  <a:pt x="244" y="22"/>
                  <a:pt x="244" y="22"/>
                  <a:pt x="243" y="22"/>
                </a:cubicBezTo>
                <a:cubicBezTo>
                  <a:pt x="242" y="22"/>
                  <a:pt x="240" y="21"/>
                  <a:pt x="239" y="21"/>
                </a:cubicBezTo>
                <a:cubicBezTo>
                  <a:pt x="239" y="21"/>
                  <a:pt x="237" y="21"/>
                  <a:pt x="238" y="20"/>
                </a:cubicBezTo>
                <a:cubicBezTo>
                  <a:pt x="238" y="20"/>
                  <a:pt x="239" y="20"/>
                  <a:pt x="240" y="20"/>
                </a:cubicBezTo>
                <a:cubicBezTo>
                  <a:pt x="240" y="19"/>
                  <a:pt x="242" y="18"/>
                  <a:pt x="242" y="18"/>
                </a:cubicBezTo>
                <a:cubicBezTo>
                  <a:pt x="242" y="18"/>
                  <a:pt x="243" y="17"/>
                  <a:pt x="242" y="17"/>
                </a:cubicBezTo>
                <a:cubicBezTo>
                  <a:pt x="241" y="17"/>
                  <a:pt x="240" y="17"/>
                  <a:pt x="240" y="17"/>
                </a:cubicBezTo>
                <a:cubicBezTo>
                  <a:pt x="240" y="17"/>
                  <a:pt x="239" y="17"/>
                  <a:pt x="240" y="17"/>
                </a:cubicBezTo>
                <a:cubicBezTo>
                  <a:pt x="240" y="17"/>
                  <a:pt x="240" y="17"/>
                  <a:pt x="240" y="16"/>
                </a:cubicBezTo>
                <a:cubicBezTo>
                  <a:pt x="240" y="16"/>
                  <a:pt x="240" y="16"/>
                  <a:pt x="240" y="16"/>
                </a:cubicBezTo>
                <a:cubicBezTo>
                  <a:pt x="241" y="16"/>
                  <a:pt x="241" y="16"/>
                  <a:pt x="241" y="16"/>
                </a:cubicBezTo>
                <a:cubicBezTo>
                  <a:pt x="241" y="16"/>
                  <a:pt x="241" y="16"/>
                  <a:pt x="241" y="16"/>
                </a:cubicBezTo>
                <a:cubicBezTo>
                  <a:pt x="241" y="16"/>
                  <a:pt x="242" y="17"/>
                  <a:pt x="243" y="17"/>
                </a:cubicBezTo>
                <a:cubicBezTo>
                  <a:pt x="243" y="17"/>
                  <a:pt x="244" y="17"/>
                  <a:pt x="244" y="17"/>
                </a:cubicBezTo>
                <a:cubicBezTo>
                  <a:pt x="245" y="16"/>
                  <a:pt x="245" y="16"/>
                  <a:pt x="244" y="16"/>
                </a:cubicBezTo>
                <a:cubicBezTo>
                  <a:pt x="244" y="16"/>
                  <a:pt x="244" y="16"/>
                  <a:pt x="244" y="16"/>
                </a:cubicBezTo>
                <a:cubicBezTo>
                  <a:pt x="244" y="15"/>
                  <a:pt x="244" y="15"/>
                  <a:pt x="243" y="15"/>
                </a:cubicBezTo>
                <a:cubicBezTo>
                  <a:pt x="243" y="15"/>
                  <a:pt x="243" y="15"/>
                  <a:pt x="243" y="15"/>
                </a:cubicBezTo>
                <a:cubicBezTo>
                  <a:pt x="243" y="15"/>
                  <a:pt x="242" y="16"/>
                  <a:pt x="242" y="15"/>
                </a:cubicBezTo>
                <a:cubicBezTo>
                  <a:pt x="242" y="15"/>
                  <a:pt x="242" y="14"/>
                  <a:pt x="242" y="14"/>
                </a:cubicBezTo>
                <a:cubicBezTo>
                  <a:pt x="242" y="14"/>
                  <a:pt x="242" y="13"/>
                  <a:pt x="241" y="13"/>
                </a:cubicBezTo>
                <a:cubicBezTo>
                  <a:pt x="241" y="13"/>
                  <a:pt x="241" y="12"/>
                  <a:pt x="241" y="12"/>
                </a:cubicBezTo>
                <a:cubicBezTo>
                  <a:pt x="241" y="13"/>
                  <a:pt x="241" y="12"/>
                  <a:pt x="241" y="12"/>
                </a:cubicBezTo>
                <a:cubicBezTo>
                  <a:pt x="240" y="12"/>
                  <a:pt x="240" y="12"/>
                  <a:pt x="239" y="12"/>
                </a:cubicBezTo>
                <a:cubicBezTo>
                  <a:pt x="239" y="12"/>
                  <a:pt x="239" y="12"/>
                  <a:pt x="239" y="11"/>
                </a:cubicBezTo>
                <a:cubicBezTo>
                  <a:pt x="239" y="11"/>
                  <a:pt x="238" y="11"/>
                  <a:pt x="238" y="11"/>
                </a:cubicBezTo>
                <a:cubicBezTo>
                  <a:pt x="238" y="10"/>
                  <a:pt x="238" y="10"/>
                  <a:pt x="238" y="10"/>
                </a:cubicBezTo>
                <a:cubicBezTo>
                  <a:pt x="238" y="10"/>
                  <a:pt x="238" y="6"/>
                  <a:pt x="237" y="5"/>
                </a:cubicBezTo>
                <a:cubicBezTo>
                  <a:pt x="236" y="5"/>
                  <a:pt x="236" y="5"/>
                  <a:pt x="236" y="4"/>
                </a:cubicBezTo>
                <a:cubicBezTo>
                  <a:pt x="235" y="4"/>
                  <a:pt x="233" y="4"/>
                  <a:pt x="233" y="3"/>
                </a:cubicBezTo>
                <a:cubicBezTo>
                  <a:pt x="234" y="2"/>
                  <a:pt x="233" y="2"/>
                  <a:pt x="233" y="2"/>
                </a:cubicBezTo>
                <a:cubicBezTo>
                  <a:pt x="233" y="2"/>
                  <a:pt x="233" y="2"/>
                  <a:pt x="232" y="2"/>
                </a:cubicBezTo>
                <a:cubicBezTo>
                  <a:pt x="232" y="2"/>
                  <a:pt x="232" y="2"/>
                  <a:pt x="232" y="2"/>
                </a:cubicBezTo>
                <a:cubicBezTo>
                  <a:pt x="232" y="2"/>
                  <a:pt x="232" y="2"/>
                  <a:pt x="232" y="2"/>
                </a:cubicBezTo>
                <a:cubicBezTo>
                  <a:pt x="231" y="2"/>
                  <a:pt x="231" y="2"/>
                  <a:pt x="231" y="2"/>
                </a:cubicBezTo>
                <a:cubicBezTo>
                  <a:pt x="231" y="2"/>
                  <a:pt x="231" y="2"/>
                  <a:pt x="230" y="3"/>
                </a:cubicBezTo>
                <a:cubicBezTo>
                  <a:pt x="230" y="3"/>
                  <a:pt x="231" y="2"/>
                  <a:pt x="231" y="2"/>
                </a:cubicBezTo>
                <a:cubicBezTo>
                  <a:pt x="231" y="2"/>
                  <a:pt x="231" y="1"/>
                  <a:pt x="230" y="2"/>
                </a:cubicBezTo>
                <a:cubicBezTo>
                  <a:pt x="230" y="2"/>
                  <a:pt x="230" y="1"/>
                  <a:pt x="230" y="2"/>
                </a:cubicBezTo>
                <a:cubicBezTo>
                  <a:pt x="229" y="2"/>
                  <a:pt x="229" y="2"/>
                  <a:pt x="229" y="2"/>
                </a:cubicBezTo>
                <a:cubicBezTo>
                  <a:pt x="230" y="1"/>
                  <a:pt x="230" y="1"/>
                  <a:pt x="230" y="1"/>
                </a:cubicBezTo>
                <a:cubicBezTo>
                  <a:pt x="230" y="1"/>
                  <a:pt x="230" y="1"/>
                  <a:pt x="230" y="1"/>
                </a:cubicBezTo>
                <a:cubicBezTo>
                  <a:pt x="230" y="1"/>
                  <a:pt x="230" y="0"/>
                  <a:pt x="230" y="0"/>
                </a:cubicBezTo>
                <a:cubicBezTo>
                  <a:pt x="229" y="0"/>
                  <a:pt x="229" y="0"/>
                  <a:pt x="229" y="0"/>
                </a:cubicBezTo>
                <a:cubicBezTo>
                  <a:pt x="228" y="0"/>
                  <a:pt x="226" y="0"/>
                  <a:pt x="226" y="0"/>
                </a:cubicBezTo>
                <a:cubicBezTo>
                  <a:pt x="226" y="1"/>
                  <a:pt x="226" y="1"/>
                  <a:pt x="226" y="1"/>
                </a:cubicBezTo>
                <a:cubicBezTo>
                  <a:pt x="227" y="1"/>
                  <a:pt x="228" y="1"/>
                  <a:pt x="228" y="1"/>
                </a:cubicBezTo>
                <a:cubicBezTo>
                  <a:pt x="228" y="1"/>
                  <a:pt x="230" y="1"/>
                  <a:pt x="229" y="1"/>
                </a:cubicBezTo>
                <a:cubicBezTo>
                  <a:pt x="228" y="2"/>
                  <a:pt x="226" y="1"/>
                  <a:pt x="226" y="2"/>
                </a:cubicBezTo>
                <a:cubicBezTo>
                  <a:pt x="226" y="2"/>
                  <a:pt x="226" y="3"/>
                  <a:pt x="226" y="3"/>
                </a:cubicBezTo>
                <a:cubicBezTo>
                  <a:pt x="225" y="3"/>
                  <a:pt x="225" y="2"/>
                  <a:pt x="224" y="3"/>
                </a:cubicBezTo>
                <a:cubicBezTo>
                  <a:pt x="224" y="3"/>
                  <a:pt x="224" y="3"/>
                  <a:pt x="223" y="3"/>
                </a:cubicBezTo>
                <a:cubicBezTo>
                  <a:pt x="223" y="3"/>
                  <a:pt x="222" y="4"/>
                  <a:pt x="223" y="4"/>
                </a:cubicBezTo>
                <a:cubicBezTo>
                  <a:pt x="224" y="4"/>
                  <a:pt x="225" y="5"/>
                  <a:pt x="225" y="4"/>
                </a:cubicBezTo>
                <a:cubicBezTo>
                  <a:pt x="225" y="4"/>
                  <a:pt x="225" y="4"/>
                  <a:pt x="225" y="5"/>
                </a:cubicBezTo>
                <a:cubicBezTo>
                  <a:pt x="225" y="5"/>
                  <a:pt x="225" y="5"/>
                  <a:pt x="225" y="5"/>
                </a:cubicBezTo>
                <a:cubicBezTo>
                  <a:pt x="225" y="5"/>
                  <a:pt x="225" y="6"/>
                  <a:pt x="225" y="6"/>
                </a:cubicBezTo>
                <a:cubicBezTo>
                  <a:pt x="225" y="6"/>
                  <a:pt x="225" y="6"/>
                  <a:pt x="225" y="6"/>
                </a:cubicBezTo>
                <a:cubicBezTo>
                  <a:pt x="225" y="6"/>
                  <a:pt x="225" y="6"/>
                  <a:pt x="224" y="6"/>
                </a:cubicBezTo>
                <a:cubicBezTo>
                  <a:pt x="224" y="6"/>
                  <a:pt x="223" y="6"/>
                  <a:pt x="222" y="6"/>
                </a:cubicBezTo>
                <a:cubicBezTo>
                  <a:pt x="222" y="5"/>
                  <a:pt x="222" y="5"/>
                  <a:pt x="221" y="6"/>
                </a:cubicBezTo>
                <a:cubicBezTo>
                  <a:pt x="221" y="6"/>
                  <a:pt x="221" y="6"/>
                  <a:pt x="220" y="6"/>
                </a:cubicBezTo>
                <a:cubicBezTo>
                  <a:pt x="220" y="7"/>
                  <a:pt x="220" y="6"/>
                  <a:pt x="220" y="7"/>
                </a:cubicBezTo>
                <a:cubicBezTo>
                  <a:pt x="220" y="7"/>
                  <a:pt x="220" y="7"/>
                  <a:pt x="220" y="7"/>
                </a:cubicBezTo>
                <a:cubicBezTo>
                  <a:pt x="220" y="7"/>
                  <a:pt x="220" y="8"/>
                  <a:pt x="220" y="8"/>
                </a:cubicBezTo>
                <a:cubicBezTo>
                  <a:pt x="220" y="8"/>
                  <a:pt x="220" y="8"/>
                  <a:pt x="220" y="8"/>
                </a:cubicBezTo>
                <a:cubicBezTo>
                  <a:pt x="221" y="8"/>
                  <a:pt x="221" y="8"/>
                  <a:pt x="220" y="8"/>
                </a:cubicBezTo>
                <a:cubicBezTo>
                  <a:pt x="220" y="9"/>
                  <a:pt x="220" y="9"/>
                  <a:pt x="220" y="9"/>
                </a:cubicBezTo>
                <a:cubicBezTo>
                  <a:pt x="220" y="9"/>
                  <a:pt x="220" y="10"/>
                  <a:pt x="220" y="10"/>
                </a:cubicBezTo>
                <a:cubicBezTo>
                  <a:pt x="219" y="10"/>
                  <a:pt x="219" y="11"/>
                  <a:pt x="220" y="11"/>
                </a:cubicBezTo>
                <a:cubicBezTo>
                  <a:pt x="221" y="11"/>
                  <a:pt x="221" y="12"/>
                  <a:pt x="221" y="12"/>
                </a:cubicBezTo>
                <a:cubicBezTo>
                  <a:pt x="221" y="12"/>
                  <a:pt x="222" y="12"/>
                  <a:pt x="222" y="12"/>
                </a:cubicBezTo>
                <a:cubicBezTo>
                  <a:pt x="223" y="12"/>
                  <a:pt x="223" y="11"/>
                  <a:pt x="222" y="12"/>
                </a:cubicBezTo>
                <a:cubicBezTo>
                  <a:pt x="221" y="13"/>
                  <a:pt x="221" y="13"/>
                  <a:pt x="221" y="13"/>
                </a:cubicBezTo>
                <a:cubicBezTo>
                  <a:pt x="221" y="14"/>
                  <a:pt x="221" y="14"/>
                  <a:pt x="220" y="14"/>
                </a:cubicBezTo>
                <a:cubicBezTo>
                  <a:pt x="220" y="15"/>
                  <a:pt x="219" y="15"/>
                  <a:pt x="220" y="16"/>
                </a:cubicBezTo>
                <a:cubicBezTo>
                  <a:pt x="220" y="17"/>
                  <a:pt x="220" y="18"/>
                  <a:pt x="221" y="18"/>
                </a:cubicBezTo>
                <a:cubicBezTo>
                  <a:pt x="222" y="18"/>
                  <a:pt x="222" y="18"/>
                  <a:pt x="222" y="19"/>
                </a:cubicBezTo>
                <a:cubicBezTo>
                  <a:pt x="222" y="19"/>
                  <a:pt x="222" y="19"/>
                  <a:pt x="222" y="19"/>
                </a:cubicBezTo>
                <a:cubicBezTo>
                  <a:pt x="223" y="20"/>
                  <a:pt x="223" y="20"/>
                  <a:pt x="223" y="20"/>
                </a:cubicBezTo>
                <a:cubicBezTo>
                  <a:pt x="223" y="20"/>
                  <a:pt x="223" y="20"/>
                  <a:pt x="224" y="20"/>
                </a:cubicBezTo>
                <a:cubicBezTo>
                  <a:pt x="224" y="20"/>
                  <a:pt x="225" y="20"/>
                  <a:pt x="225" y="21"/>
                </a:cubicBezTo>
                <a:cubicBezTo>
                  <a:pt x="226" y="21"/>
                  <a:pt x="227" y="21"/>
                  <a:pt x="228" y="21"/>
                </a:cubicBezTo>
                <a:cubicBezTo>
                  <a:pt x="229" y="21"/>
                  <a:pt x="229" y="21"/>
                  <a:pt x="229" y="21"/>
                </a:cubicBezTo>
                <a:cubicBezTo>
                  <a:pt x="229" y="21"/>
                  <a:pt x="230" y="23"/>
                  <a:pt x="232" y="23"/>
                </a:cubicBezTo>
                <a:cubicBezTo>
                  <a:pt x="234" y="22"/>
                  <a:pt x="234" y="22"/>
                  <a:pt x="235" y="22"/>
                </a:cubicBezTo>
                <a:cubicBezTo>
                  <a:pt x="235" y="22"/>
                  <a:pt x="235" y="23"/>
                  <a:pt x="235" y="23"/>
                </a:cubicBezTo>
                <a:cubicBezTo>
                  <a:pt x="234" y="23"/>
                  <a:pt x="234" y="24"/>
                  <a:pt x="235" y="23"/>
                </a:cubicBezTo>
                <a:cubicBezTo>
                  <a:pt x="235" y="23"/>
                  <a:pt x="236" y="23"/>
                  <a:pt x="235" y="24"/>
                </a:cubicBezTo>
                <a:cubicBezTo>
                  <a:pt x="234" y="24"/>
                  <a:pt x="233" y="25"/>
                  <a:pt x="233" y="25"/>
                </a:cubicBezTo>
                <a:cubicBezTo>
                  <a:pt x="233" y="25"/>
                  <a:pt x="233" y="25"/>
                  <a:pt x="233" y="25"/>
                </a:cubicBezTo>
                <a:cubicBezTo>
                  <a:pt x="233" y="25"/>
                  <a:pt x="232" y="24"/>
                  <a:pt x="231" y="24"/>
                </a:cubicBezTo>
                <a:cubicBezTo>
                  <a:pt x="231" y="24"/>
                  <a:pt x="231" y="24"/>
                  <a:pt x="231" y="24"/>
                </a:cubicBezTo>
                <a:cubicBezTo>
                  <a:pt x="231" y="25"/>
                  <a:pt x="231" y="25"/>
                  <a:pt x="231" y="25"/>
                </a:cubicBezTo>
                <a:cubicBezTo>
                  <a:pt x="231" y="25"/>
                  <a:pt x="231" y="25"/>
                  <a:pt x="231" y="25"/>
                </a:cubicBezTo>
                <a:cubicBezTo>
                  <a:pt x="231" y="25"/>
                  <a:pt x="231" y="25"/>
                  <a:pt x="231" y="26"/>
                </a:cubicBezTo>
                <a:cubicBezTo>
                  <a:pt x="231" y="26"/>
                  <a:pt x="229" y="27"/>
                  <a:pt x="229" y="28"/>
                </a:cubicBezTo>
                <a:cubicBezTo>
                  <a:pt x="229" y="29"/>
                  <a:pt x="229" y="29"/>
                  <a:pt x="229" y="29"/>
                </a:cubicBezTo>
                <a:cubicBezTo>
                  <a:pt x="230" y="29"/>
                  <a:pt x="230" y="29"/>
                  <a:pt x="231" y="29"/>
                </a:cubicBezTo>
                <a:cubicBezTo>
                  <a:pt x="231" y="29"/>
                  <a:pt x="233" y="28"/>
                  <a:pt x="233" y="28"/>
                </a:cubicBezTo>
                <a:cubicBezTo>
                  <a:pt x="233" y="28"/>
                  <a:pt x="234" y="27"/>
                  <a:pt x="233" y="28"/>
                </a:cubicBezTo>
                <a:cubicBezTo>
                  <a:pt x="232" y="28"/>
                  <a:pt x="232" y="28"/>
                  <a:pt x="232" y="27"/>
                </a:cubicBezTo>
                <a:cubicBezTo>
                  <a:pt x="233" y="27"/>
                  <a:pt x="233" y="27"/>
                  <a:pt x="233" y="27"/>
                </a:cubicBezTo>
                <a:cubicBezTo>
                  <a:pt x="233" y="26"/>
                  <a:pt x="233" y="26"/>
                  <a:pt x="233" y="27"/>
                </a:cubicBezTo>
                <a:cubicBezTo>
                  <a:pt x="233" y="27"/>
                  <a:pt x="233" y="27"/>
                  <a:pt x="233" y="27"/>
                </a:cubicBezTo>
                <a:cubicBezTo>
                  <a:pt x="233" y="27"/>
                  <a:pt x="234" y="27"/>
                  <a:pt x="234" y="27"/>
                </a:cubicBezTo>
                <a:cubicBezTo>
                  <a:pt x="234" y="28"/>
                  <a:pt x="234" y="29"/>
                  <a:pt x="234" y="29"/>
                </a:cubicBezTo>
                <a:cubicBezTo>
                  <a:pt x="234" y="30"/>
                  <a:pt x="233" y="30"/>
                  <a:pt x="234" y="30"/>
                </a:cubicBezTo>
                <a:cubicBezTo>
                  <a:pt x="234" y="30"/>
                  <a:pt x="236" y="30"/>
                  <a:pt x="235" y="30"/>
                </a:cubicBezTo>
                <a:cubicBezTo>
                  <a:pt x="233" y="31"/>
                  <a:pt x="233" y="32"/>
                  <a:pt x="232" y="32"/>
                </a:cubicBezTo>
                <a:cubicBezTo>
                  <a:pt x="232" y="33"/>
                  <a:pt x="231" y="33"/>
                  <a:pt x="230" y="33"/>
                </a:cubicBezTo>
                <a:cubicBezTo>
                  <a:pt x="230" y="34"/>
                  <a:pt x="229" y="34"/>
                  <a:pt x="229" y="35"/>
                </a:cubicBezTo>
                <a:cubicBezTo>
                  <a:pt x="229" y="35"/>
                  <a:pt x="228" y="35"/>
                  <a:pt x="228" y="35"/>
                </a:cubicBezTo>
                <a:cubicBezTo>
                  <a:pt x="227" y="35"/>
                  <a:pt x="227" y="35"/>
                  <a:pt x="227" y="35"/>
                </a:cubicBezTo>
                <a:cubicBezTo>
                  <a:pt x="226" y="35"/>
                  <a:pt x="226" y="35"/>
                  <a:pt x="226" y="35"/>
                </a:cubicBezTo>
                <a:cubicBezTo>
                  <a:pt x="226" y="35"/>
                  <a:pt x="226" y="34"/>
                  <a:pt x="226" y="35"/>
                </a:cubicBezTo>
                <a:cubicBezTo>
                  <a:pt x="226" y="35"/>
                  <a:pt x="225" y="35"/>
                  <a:pt x="225" y="35"/>
                </a:cubicBezTo>
                <a:cubicBezTo>
                  <a:pt x="225" y="36"/>
                  <a:pt x="224" y="36"/>
                  <a:pt x="224" y="37"/>
                </a:cubicBezTo>
                <a:cubicBezTo>
                  <a:pt x="224" y="37"/>
                  <a:pt x="224" y="38"/>
                  <a:pt x="224" y="38"/>
                </a:cubicBezTo>
                <a:cubicBezTo>
                  <a:pt x="225" y="38"/>
                  <a:pt x="225" y="39"/>
                  <a:pt x="225" y="39"/>
                </a:cubicBezTo>
                <a:cubicBezTo>
                  <a:pt x="226" y="40"/>
                  <a:pt x="226" y="41"/>
                  <a:pt x="226" y="41"/>
                </a:cubicBezTo>
                <a:cubicBezTo>
                  <a:pt x="226" y="41"/>
                  <a:pt x="226" y="42"/>
                  <a:pt x="226" y="42"/>
                </a:cubicBezTo>
                <a:cubicBezTo>
                  <a:pt x="226" y="43"/>
                  <a:pt x="226" y="43"/>
                  <a:pt x="226" y="44"/>
                </a:cubicBezTo>
                <a:cubicBezTo>
                  <a:pt x="226" y="44"/>
                  <a:pt x="226" y="45"/>
                  <a:pt x="226" y="45"/>
                </a:cubicBezTo>
                <a:cubicBezTo>
                  <a:pt x="225" y="44"/>
                  <a:pt x="225" y="44"/>
                  <a:pt x="225" y="44"/>
                </a:cubicBezTo>
                <a:cubicBezTo>
                  <a:pt x="224" y="45"/>
                  <a:pt x="224" y="45"/>
                  <a:pt x="223" y="44"/>
                </a:cubicBezTo>
                <a:cubicBezTo>
                  <a:pt x="223" y="44"/>
                  <a:pt x="222" y="44"/>
                  <a:pt x="222" y="44"/>
                </a:cubicBezTo>
                <a:cubicBezTo>
                  <a:pt x="223" y="45"/>
                  <a:pt x="224" y="46"/>
                  <a:pt x="224" y="47"/>
                </a:cubicBezTo>
                <a:cubicBezTo>
                  <a:pt x="223" y="47"/>
                  <a:pt x="223" y="47"/>
                  <a:pt x="223" y="47"/>
                </a:cubicBezTo>
                <a:cubicBezTo>
                  <a:pt x="223" y="46"/>
                  <a:pt x="223" y="46"/>
                  <a:pt x="223" y="46"/>
                </a:cubicBezTo>
                <a:cubicBezTo>
                  <a:pt x="222" y="45"/>
                  <a:pt x="222" y="45"/>
                  <a:pt x="222" y="45"/>
                </a:cubicBezTo>
                <a:cubicBezTo>
                  <a:pt x="221" y="44"/>
                  <a:pt x="221" y="44"/>
                  <a:pt x="220" y="43"/>
                </a:cubicBezTo>
                <a:cubicBezTo>
                  <a:pt x="220" y="43"/>
                  <a:pt x="221" y="43"/>
                  <a:pt x="221" y="43"/>
                </a:cubicBezTo>
                <a:cubicBezTo>
                  <a:pt x="221" y="44"/>
                  <a:pt x="221" y="44"/>
                  <a:pt x="222" y="44"/>
                </a:cubicBezTo>
                <a:cubicBezTo>
                  <a:pt x="222" y="44"/>
                  <a:pt x="222" y="43"/>
                  <a:pt x="222" y="43"/>
                </a:cubicBezTo>
                <a:cubicBezTo>
                  <a:pt x="223" y="43"/>
                  <a:pt x="222" y="43"/>
                  <a:pt x="223" y="44"/>
                </a:cubicBezTo>
                <a:cubicBezTo>
                  <a:pt x="223" y="44"/>
                  <a:pt x="224" y="44"/>
                  <a:pt x="224" y="44"/>
                </a:cubicBezTo>
                <a:cubicBezTo>
                  <a:pt x="224" y="44"/>
                  <a:pt x="225" y="44"/>
                  <a:pt x="225" y="44"/>
                </a:cubicBezTo>
                <a:cubicBezTo>
                  <a:pt x="225" y="44"/>
                  <a:pt x="226" y="44"/>
                  <a:pt x="226" y="44"/>
                </a:cubicBezTo>
                <a:cubicBezTo>
                  <a:pt x="225" y="43"/>
                  <a:pt x="225" y="43"/>
                  <a:pt x="225" y="43"/>
                </a:cubicBezTo>
                <a:cubicBezTo>
                  <a:pt x="225" y="42"/>
                  <a:pt x="225" y="42"/>
                  <a:pt x="225" y="42"/>
                </a:cubicBezTo>
                <a:cubicBezTo>
                  <a:pt x="224" y="42"/>
                  <a:pt x="224" y="42"/>
                  <a:pt x="224" y="42"/>
                </a:cubicBezTo>
                <a:cubicBezTo>
                  <a:pt x="224" y="42"/>
                  <a:pt x="223" y="42"/>
                  <a:pt x="224" y="42"/>
                </a:cubicBezTo>
                <a:cubicBezTo>
                  <a:pt x="224" y="41"/>
                  <a:pt x="225" y="40"/>
                  <a:pt x="224" y="41"/>
                </a:cubicBezTo>
                <a:cubicBezTo>
                  <a:pt x="224" y="41"/>
                  <a:pt x="224" y="41"/>
                  <a:pt x="224" y="41"/>
                </a:cubicBezTo>
                <a:cubicBezTo>
                  <a:pt x="224" y="41"/>
                  <a:pt x="223" y="40"/>
                  <a:pt x="223" y="41"/>
                </a:cubicBezTo>
                <a:cubicBezTo>
                  <a:pt x="223" y="41"/>
                  <a:pt x="222" y="42"/>
                  <a:pt x="222" y="42"/>
                </a:cubicBezTo>
                <a:cubicBezTo>
                  <a:pt x="222" y="42"/>
                  <a:pt x="221" y="42"/>
                  <a:pt x="221" y="41"/>
                </a:cubicBezTo>
                <a:cubicBezTo>
                  <a:pt x="221" y="41"/>
                  <a:pt x="222" y="40"/>
                  <a:pt x="222" y="40"/>
                </a:cubicBezTo>
                <a:cubicBezTo>
                  <a:pt x="221" y="40"/>
                  <a:pt x="220" y="40"/>
                  <a:pt x="220" y="39"/>
                </a:cubicBezTo>
                <a:cubicBezTo>
                  <a:pt x="220" y="39"/>
                  <a:pt x="220" y="39"/>
                  <a:pt x="221" y="39"/>
                </a:cubicBezTo>
                <a:cubicBezTo>
                  <a:pt x="221" y="38"/>
                  <a:pt x="221" y="38"/>
                  <a:pt x="221" y="38"/>
                </a:cubicBezTo>
                <a:cubicBezTo>
                  <a:pt x="221" y="38"/>
                  <a:pt x="222" y="38"/>
                  <a:pt x="221" y="38"/>
                </a:cubicBezTo>
                <a:cubicBezTo>
                  <a:pt x="221" y="37"/>
                  <a:pt x="221" y="37"/>
                  <a:pt x="222" y="36"/>
                </a:cubicBezTo>
                <a:cubicBezTo>
                  <a:pt x="222" y="36"/>
                  <a:pt x="222" y="35"/>
                  <a:pt x="222" y="34"/>
                </a:cubicBezTo>
                <a:cubicBezTo>
                  <a:pt x="222" y="34"/>
                  <a:pt x="223" y="33"/>
                  <a:pt x="222" y="34"/>
                </a:cubicBezTo>
                <a:cubicBezTo>
                  <a:pt x="221" y="34"/>
                  <a:pt x="221" y="34"/>
                  <a:pt x="220" y="34"/>
                </a:cubicBezTo>
                <a:cubicBezTo>
                  <a:pt x="220" y="35"/>
                  <a:pt x="219" y="35"/>
                  <a:pt x="219" y="35"/>
                </a:cubicBezTo>
                <a:cubicBezTo>
                  <a:pt x="219" y="35"/>
                  <a:pt x="218" y="35"/>
                  <a:pt x="219" y="34"/>
                </a:cubicBezTo>
                <a:cubicBezTo>
                  <a:pt x="220" y="34"/>
                  <a:pt x="220" y="34"/>
                  <a:pt x="220" y="34"/>
                </a:cubicBezTo>
                <a:cubicBezTo>
                  <a:pt x="219" y="34"/>
                  <a:pt x="219" y="33"/>
                  <a:pt x="219" y="33"/>
                </a:cubicBezTo>
                <a:cubicBezTo>
                  <a:pt x="219" y="33"/>
                  <a:pt x="219" y="33"/>
                  <a:pt x="219" y="33"/>
                </a:cubicBezTo>
                <a:cubicBezTo>
                  <a:pt x="218" y="33"/>
                  <a:pt x="217" y="33"/>
                  <a:pt x="217" y="33"/>
                </a:cubicBezTo>
                <a:cubicBezTo>
                  <a:pt x="218" y="33"/>
                  <a:pt x="218" y="32"/>
                  <a:pt x="217" y="32"/>
                </a:cubicBezTo>
                <a:cubicBezTo>
                  <a:pt x="217" y="32"/>
                  <a:pt x="217" y="31"/>
                  <a:pt x="216" y="31"/>
                </a:cubicBezTo>
                <a:cubicBezTo>
                  <a:pt x="215" y="31"/>
                  <a:pt x="215" y="32"/>
                  <a:pt x="215" y="32"/>
                </a:cubicBezTo>
                <a:cubicBezTo>
                  <a:pt x="214" y="31"/>
                  <a:pt x="214" y="31"/>
                  <a:pt x="213" y="31"/>
                </a:cubicBezTo>
                <a:cubicBezTo>
                  <a:pt x="213" y="31"/>
                  <a:pt x="212" y="31"/>
                  <a:pt x="213" y="31"/>
                </a:cubicBezTo>
                <a:cubicBezTo>
                  <a:pt x="213" y="31"/>
                  <a:pt x="214" y="32"/>
                  <a:pt x="213" y="32"/>
                </a:cubicBezTo>
                <a:cubicBezTo>
                  <a:pt x="212" y="32"/>
                  <a:pt x="211" y="33"/>
                  <a:pt x="211" y="32"/>
                </a:cubicBezTo>
                <a:cubicBezTo>
                  <a:pt x="210" y="32"/>
                  <a:pt x="209" y="32"/>
                  <a:pt x="209" y="32"/>
                </a:cubicBezTo>
                <a:cubicBezTo>
                  <a:pt x="210" y="33"/>
                  <a:pt x="210" y="33"/>
                  <a:pt x="210" y="33"/>
                </a:cubicBezTo>
                <a:cubicBezTo>
                  <a:pt x="210" y="34"/>
                  <a:pt x="211" y="34"/>
                  <a:pt x="211" y="34"/>
                </a:cubicBezTo>
                <a:cubicBezTo>
                  <a:pt x="211" y="35"/>
                  <a:pt x="211" y="35"/>
                  <a:pt x="210" y="34"/>
                </a:cubicBezTo>
                <a:cubicBezTo>
                  <a:pt x="210" y="34"/>
                  <a:pt x="209" y="34"/>
                  <a:pt x="210" y="34"/>
                </a:cubicBezTo>
                <a:cubicBezTo>
                  <a:pt x="210" y="34"/>
                  <a:pt x="210" y="35"/>
                  <a:pt x="211" y="35"/>
                </a:cubicBezTo>
                <a:cubicBezTo>
                  <a:pt x="211" y="35"/>
                  <a:pt x="211" y="36"/>
                  <a:pt x="212" y="36"/>
                </a:cubicBezTo>
                <a:cubicBezTo>
                  <a:pt x="212" y="36"/>
                  <a:pt x="212" y="36"/>
                  <a:pt x="212" y="36"/>
                </a:cubicBezTo>
                <a:cubicBezTo>
                  <a:pt x="213" y="35"/>
                  <a:pt x="213" y="35"/>
                  <a:pt x="214" y="35"/>
                </a:cubicBezTo>
                <a:cubicBezTo>
                  <a:pt x="214" y="35"/>
                  <a:pt x="214" y="35"/>
                  <a:pt x="215" y="36"/>
                </a:cubicBezTo>
                <a:cubicBezTo>
                  <a:pt x="215" y="36"/>
                  <a:pt x="215" y="37"/>
                  <a:pt x="216" y="36"/>
                </a:cubicBezTo>
                <a:cubicBezTo>
                  <a:pt x="216" y="36"/>
                  <a:pt x="216" y="36"/>
                  <a:pt x="217" y="36"/>
                </a:cubicBezTo>
                <a:cubicBezTo>
                  <a:pt x="217" y="37"/>
                  <a:pt x="217" y="37"/>
                  <a:pt x="217" y="37"/>
                </a:cubicBezTo>
                <a:cubicBezTo>
                  <a:pt x="217" y="38"/>
                  <a:pt x="217" y="38"/>
                  <a:pt x="217" y="38"/>
                </a:cubicBezTo>
                <a:cubicBezTo>
                  <a:pt x="217" y="38"/>
                  <a:pt x="217" y="38"/>
                  <a:pt x="217" y="38"/>
                </a:cubicBezTo>
                <a:cubicBezTo>
                  <a:pt x="216" y="39"/>
                  <a:pt x="215" y="39"/>
                  <a:pt x="215" y="39"/>
                </a:cubicBezTo>
                <a:cubicBezTo>
                  <a:pt x="215" y="39"/>
                  <a:pt x="214" y="38"/>
                  <a:pt x="213" y="38"/>
                </a:cubicBezTo>
                <a:cubicBezTo>
                  <a:pt x="213" y="38"/>
                  <a:pt x="212" y="37"/>
                  <a:pt x="212" y="37"/>
                </a:cubicBezTo>
                <a:cubicBezTo>
                  <a:pt x="212" y="36"/>
                  <a:pt x="211" y="35"/>
                  <a:pt x="210" y="35"/>
                </a:cubicBezTo>
                <a:cubicBezTo>
                  <a:pt x="209" y="35"/>
                  <a:pt x="209" y="35"/>
                  <a:pt x="209" y="35"/>
                </a:cubicBezTo>
                <a:cubicBezTo>
                  <a:pt x="209" y="36"/>
                  <a:pt x="209" y="36"/>
                  <a:pt x="209" y="36"/>
                </a:cubicBezTo>
                <a:cubicBezTo>
                  <a:pt x="209" y="36"/>
                  <a:pt x="210" y="36"/>
                  <a:pt x="209" y="36"/>
                </a:cubicBezTo>
                <a:cubicBezTo>
                  <a:pt x="209" y="36"/>
                  <a:pt x="208" y="38"/>
                  <a:pt x="207" y="38"/>
                </a:cubicBezTo>
                <a:cubicBezTo>
                  <a:pt x="206" y="38"/>
                  <a:pt x="205" y="37"/>
                  <a:pt x="204" y="37"/>
                </a:cubicBezTo>
                <a:cubicBezTo>
                  <a:pt x="203" y="37"/>
                  <a:pt x="202" y="36"/>
                  <a:pt x="200" y="37"/>
                </a:cubicBezTo>
                <a:cubicBezTo>
                  <a:pt x="198" y="37"/>
                  <a:pt x="196" y="38"/>
                  <a:pt x="195" y="38"/>
                </a:cubicBezTo>
                <a:cubicBezTo>
                  <a:pt x="194" y="38"/>
                  <a:pt x="193" y="38"/>
                  <a:pt x="192" y="38"/>
                </a:cubicBezTo>
                <a:cubicBezTo>
                  <a:pt x="192" y="38"/>
                  <a:pt x="191" y="38"/>
                  <a:pt x="191" y="37"/>
                </a:cubicBezTo>
                <a:cubicBezTo>
                  <a:pt x="191" y="37"/>
                  <a:pt x="190" y="37"/>
                  <a:pt x="189" y="37"/>
                </a:cubicBezTo>
                <a:cubicBezTo>
                  <a:pt x="189" y="37"/>
                  <a:pt x="189" y="37"/>
                  <a:pt x="188" y="36"/>
                </a:cubicBezTo>
                <a:cubicBezTo>
                  <a:pt x="188" y="36"/>
                  <a:pt x="188" y="36"/>
                  <a:pt x="187" y="36"/>
                </a:cubicBezTo>
                <a:cubicBezTo>
                  <a:pt x="187" y="36"/>
                  <a:pt x="186" y="35"/>
                  <a:pt x="186" y="35"/>
                </a:cubicBezTo>
                <a:cubicBezTo>
                  <a:pt x="186" y="35"/>
                  <a:pt x="186" y="35"/>
                  <a:pt x="185" y="35"/>
                </a:cubicBezTo>
                <a:cubicBezTo>
                  <a:pt x="185" y="35"/>
                  <a:pt x="183" y="35"/>
                  <a:pt x="183" y="35"/>
                </a:cubicBezTo>
                <a:cubicBezTo>
                  <a:pt x="182" y="35"/>
                  <a:pt x="181" y="35"/>
                  <a:pt x="181" y="35"/>
                </a:cubicBezTo>
                <a:cubicBezTo>
                  <a:pt x="181" y="35"/>
                  <a:pt x="180" y="35"/>
                  <a:pt x="180" y="35"/>
                </a:cubicBezTo>
                <a:cubicBezTo>
                  <a:pt x="180" y="35"/>
                  <a:pt x="180" y="34"/>
                  <a:pt x="180" y="34"/>
                </a:cubicBezTo>
                <a:cubicBezTo>
                  <a:pt x="180" y="34"/>
                  <a:pt x="180" y="34"/>
                  <a:pt x="180" y="34"/>
                </a:cubicBezTo>
                <a:cubicBezTo>
                  <a:pt x="180" y="34"/>
                  <a:pt x="180" y="33"/>
                  <a:pt x="179" y="33"/>
                </a:cubicBezTo>
                <a:cubicBezTo>
                  <a:pt x="179" y="33"/>
                  <a:pt x="178" y="33"/>
                  <a:pt x="178" y="33"/>
                </a:cubicBezTo>
                <a:cubicBezTo>
                  <a:pt x="178" y="33"/>
                  <a:pt x="178" y="33"/>
                  <a:pt x="178" y="33"/>
                </a:cubicBezTo>
                <a:cubicBezTo>
                  <a:pt x="177" y="33"/>
                  <a:pt x="176" y="32"/>
                  <a:pt x="176" y="32"/>
                </a:cubicBezTo>
                <a:cubicBezTo>
                  <a:pt x="176" y="32"/>
                  <a:pt x="177" y="32"/>
                  <a:pt x="176" y="32"/>
                </a:cubicBezTo>
                <a:cubicBezTo>
                  <a:pt x="175" y="32"/>
                  <a:pt x="175" y="32"/>
                  <a:pt x="176" y="31"/>
                </a:cubicBezTo>
                <a:cubicBezTo>
                  <a:pt x="176" y="31"/>
                  <a:pt x="176" y="31"/>
                  <a:pt x="176" y="31"/>
                </a:cubicBezTo>
                <a:cubicBezTo>
                  <a:pt x="176" y="30"/>
                  <a:pt x="175" y="30"/>
                  <a:pt x="175" y="30"/>
                </a:cubicBezTo>
                <a:cubicBezTo>
                  <a:pt x="176" y="29"/>
                  <a:pt x="176" y="29"/>
                  <a:pt x="175" y="29"/>
                </a:cubicBezTo>
                <a:cubicBezTo>
                  <a:pt x="175" y="29"/>
                  <a:pt x="173" y="27"/>
                  <a:pt x="171" y="27"/>
                </a:cubicBezTo>
                <a:cubicBezTo>
                  <a:pt x="170" y="28"/>
                  <a:pt x="164" y="29"/>
                  <a:pt x="162" y="30"/>
                </a:cubicBezTo>
                <a:cubicBezTo>
                  <a:pt x="161" y="30"/>
                  <a:pt x="161" y="30"/>
                  <a:pt x="161" y="31"/>
                </a:cubicBezTo>
                <a:cubicBezTo>
                  <a:pt x="160" y="32"/>
                  <a:pt x="160" y="32"/>
                  <a:pt x="160" y="32"/>
                </a:cubicBezTo>
                <a:cubicBezTo>
                  <a:pt x="159" y="32"/>
                  <a:pt x="159" y="33"/>
                  <a:pt x="159" y="33"/>
                </a:cubicBezTo>
                <a:cubicBezTo>
                  <a:pt x="160" y="33"/>
                  <a:pt x="161" y="33"/>
                  <a:pt x="161" y="33"/>
                </a:cubicBezTo>
                <a:cubicBezTo>
                  <a:pt x="161" y="33"/>
                  <a:pt x="161" y="33"/>
                  <a:pt x="161" y="33"/>
                </a:cubicBezTo>
                <a:cubicBezTo>
                  <a:pt x="162" y="33"/>
                  <a:pt x="163" y="33"/>
                  <a:pt x="164" y="34"/>
                </a:cubicBezTo>
                <a:cubicBezTo>
                  <a:pt x="164" y="34"/>
                  <a:pt x="165" y="34"/>
                  <a:pt x="165" y="34"/>
                </a:cubicBezTo>
                <a:cubicBezTo>
                  <a:pt x="164" y="33"/>
                  <a:pt x="164" y="33"/>
                  <a:pt x="164" y="33"/>
                </a:cubicBezTo>
                <a:cubicBezTo>
                  <a:pt x="164" y="32"/>
                  <a:pt x="165" y="32"/>
                  <a:pt x="165" y="32"/>
                </a:cubicBezTo>
                <a:cubicBezTo>
                  <a:pt x="166" y="33"/>
                  <a:pt x="167" y="33"/>
                  <a:pt x="168" y="32"/>
                </a:cubicBezTo>
                <a:cubicBezTo>
                  <a:pt x="169" y="32"/>
                  <a:pt x="169" y="32"/>
                  <a:pt x="169" y="32"/>
                </a:cubicBezTo>
                <a:cubicBezTo>
                  <a:pt x="170" y="32"/>
                  <a:pt x="170" y="33"/>
                  <a:pt x="170" y="32"/>
                </a:cubicBezTo>
                <a:cubicBezTo>
                  <a:pt x="170" y="32"/>
                  <a:pt x="171" y="32"/>
                  <a:pt x="170" y="31"/>
                </a:cubicBezTo>
                <a:cubicBezTo>
                  <a:pt x="170" y="31"/>
                  <a:pt x="170" y="31"/>
                  <a:pt x="171" y="31"/>
                </a:cubicBezTo>
                <a:cubicBezTo>
                  <a:pt x="171" y="30"/>
                  <a:pt x="173" y="30"/>
                  <a:pt x="174" y="30"/>
                </a:cubicBezTo>
                <a:cubicBezTo>
                  <a:pt x="174" y="30"/>
                  <a:pt x="175" y="30"/>
                  <a:pt x="174" y="30"/>
                </a:cubicBezTo>
                <a:cubicBezTo>
                  <a:pt x="174" y="30"/>
                  <a:pt x="174" y="30"/>
                  <a:pt x="174" y="31"/>
                </a:cubicBezTo>
                <a:cubicBezTo>
                  <a:pt x="174" y="31"/>
                  <a:pt x="175" y="31"/>
                  <a:pt x="174" y="31"/>
                </a:cubicBezTo>
                <a:cubicBezTo>
                  <a:pt x="173" y="32"/>
                  <a:pt x="172" y="32"/>
                  <a:pt x="171" y="32"/>
                </a:cubicBezTo>
                <a:cubicBezTo>
                  <a:pt x="171" y="32"/>
                  <a:pt x="171" y="32"/>
                  <a:pt x="171" y="33"/>
                </a:cubicBezTo>
                <a:cubicBezTo>
                  <a:pt x="171" y="33"/>
                  <a:pt x="171" y="34"/>
                  <a:pt x="170" y="34"/>
                </a:cubicBezTo>
                <a:cubicBezTo>
                  <a:pt x="170" y="33"/>
                  <a:pt x="169" y="33"/>
                  <a:pt x="169" y="33"/>
                </a:cubicBezTo>
                <a:cubicBezTo>
                  <a:pt x="169" y="33"/>
                  <a:pt x="169" y="34"/>
                  <a:pt x="169" y="34"/>
                </a:cubicBezTo>
                <a:cubicBezTo>
                  <a:pt x="168" y="34"/>
                  <a:pt x="165" y="35"/>
                  <a:pt x="165" y="35"/>
                </a:cubicBezTo>
                <a:cubicBezTo>
                  <a:pt x="164" y="35"/>
                  <a:pt x="164" y="35"/>
                  <a:pt x="164" y="35"/>
                </a:cubicBezTo>
                <a:cubicBezTo>
                  <a:pt x="164" y="35"/>
                  <a:pt x="164" y="34"/>
                  <a:pt x="164" y="35"/>
                </a:cubicBezTo>
                <a:cubicBezTo>
                  <a:pt x="164" y="35"/>
                  <a:pt x="163" y="35"/>
                  <a:pt x="164" y="35"/>
                </a:cubicBezTo>
                <a:cubicBezTo>
                  <a:pt x="164" y="36"/>
                  <a:pt x="165" y="35"/>
                  <a:pt x="165" y="36"/>
                </a:cubicBezTo>
                <a:cubicBezTo>
                  <a:pt x="164" y="36"/>
                  <a:pt x="164" y="36"/>
                  <a:pt x="164" y="36"/>
                </a:cubicBezTo>
                <a:cubicBezTo>
                  <a:pt x="163" y="37"/>
                  <a:pt x="163" y="37"/>
                  <a:pt x="163" y="38"/>
                </a:cubicBezTo>
                <a:cubicBezTo>
                  <a:pt x="163" y="38"/>
                  <a:pt x="164" y="38"/>
                  <a:pt x="165" y="39"/>
                </a:cubicBezTo>
                <a:cubicBezTo>
                  <a:pt x="165" y="40"/>
                  <a:pt x="165" y="40"/>
                  <a:pt x="165" y="40"/>
                </a:cubicBezTo>
                <a:cubicBezTo>
                  <a:pt x="164" y="40"/>
                  <a:pt x="164" y="40"/>
                  <a:pt x="165" y="41"/>
                </a:cubicBezTo>
                <a:cubicBezTo>
                  <a:pt x="165" y="41"/>
                  <a:pt x="165" y="41"/>
                  <a:pt x="165" y="42"/>
                </a:cubicBezTo>
                <a:cubicBezTo>
                  <a:pt x="165" y="42"/>
                  <a:pt x="166" y="42"/>
                  <a:pt x="166" y="43"/>
                </a:cubicBezTo>
                <a:cubicBezTo>
                  <a:pt x="167" y="43"/>
                  <a:pt x="167" y="43"/>
                  <a:pt x="166" y="43"/>
                </a:cubicBezTo>
                <a:cubicBezTo>
                  <a:pt x="166" y="43"/>
                  <a:pt x="166" y="43"/>
                  <a:pt x="166" y="44"/>
                </a:cubicBezTo>
                <a:cubicBezTo>
                  <a:pt x="167" y="44"/>
                  <a:pt x="167" y="44"/>
                  <a:pt x="167" y="45"/>
                </a:cubicBezTo>
                <a:cubicBezTo>
                  <a:pt x="167" y="45"/>
                  <a:pt x="167" y="45"/>
                  <a:pt x="167" y="44"/>
                </a:cubicBezTo>
                <a:cubicBezTo>
                  <a:pt x="166" y="44"/>
                  <a:pt x="166" y="44"/>
                  <a:pt x="166" y="44"/>
                </a:cubicBezTo>
                <a:cubicBezTo>
                  <a:pt x="166" y="44"/>
                  <a:pt x="166" y="44"/>
                  <a:pt x="166" y="44"/>
                </a:cubicBezTo>
                <a:cubicBezTo>
                  <a:pt x="166" y="45"/>
                  <a:pt x="166" y="45"/>
                  <a:pt x="166" y="45"/>
                </a:cubicBezTo>
                <a:cubicBezTo>
                  <a:pt x="166" y="45"/>
                  <a:pt x="165" y="45"/>
                  <a:pt x="165" y="45"/>
                </a:cubicBezTo>
                <a:cubicBezTo>
                  <a:pt x="166" y="44"/>
                  <a:pt x="165" y="43"/>
                  <a:pt x="165" y="43"/>
                </a:cubicBezTo>
                <a:cubicBezTo>
                  <a:pt x="165" y="43"/>
                  <a:pt x="165" y="43"/>
                  <a:pt x="165" y="43"/>
                </a:cubicBezTo>
                <a:cubicBezTo>
                  <a:pt x="164" y="44"/>
                  <a:pt x="164" y="44"/>
                  <a:pt x="164" y="44"/>
                </a:cubicBezTo>
                <a:cubicBezTo>
                  <a:pt x="164" y="45"/>
                  <a:pt x="165" y="45"/>
                  <a:pt x="164" y="45"/>
                </a:cubicBezTo>
                <a:cubicBezTo>
                  <a:pt x="164" y="46"/>
                  <a:pt x="164" y="46"/>
                  <a:pt x="164" y="46"/>
                </a:cubicBezTo>
                <a:cubicBezTo>
                  <a:pt x="165" y="46"/>
                  <a:pt x="165" y="47"/>
                  <a:pt x="165" y="47"/>
                </a:cubicBezTo>
                <a:cubicBezTo>
                  <a:pt x="165" y="47"/>
                  <a:pt x="166" y="48"/>
                  <a:pt x="166" y="48"/>
                </a:cubicBezTo>
                <a:cubicBezTo>
                  <a:pt x="167" y="49"/>
                  <a:pt x="167" y="50"/>
                  <a:pt x="166" y="49"/>
                </a:cubicBezTo>
                <a:cubicBezTo>
                  <a:pt x="166" y="48"/>
                  <a:pt x="166" y="48"/>
                  <a:pt x="165" y="48"/>
                </a:cubicBezTo>
                <a:cubicBezTo>
                  <a:pt x="165" y="47"/>
                  <a:pt x="165" y="47"/>
                  <a:pt x="165" y="47"/>
                </a:cubicBezTo>
                <a:cubicBezTo>
                  <a:pt x="164" y="47"/>
                  <a:pt x="164" y="46"/>
                  <a:pt x="164" y="46"/>
                </a:cubicBezTo>
                <a:cubicBezTo>
                  <a:pt x="164" y="46"/>
                  <a:pt x="163" y="46"/>
                  <a:pt x="163" y="46"/>
                </a:cubicBezTo>
                <a:cubicBezTo>
                  <a:pt x="163" y="45"/>
                  <a:pt x="163" y="45"/>
                  <a:pt x="163" y="45"/>
                </a:cubicBezTo>
                <a:cubicBezTo>
                  <a:pt x="163" y="45"/>
                  <a:pt x="162" y="45"/>
                  <a:pt x="162" y="45"/>
                </a:cubicBezTo>
                <a:cubicBezTo>
                  <a:pt x="163" y="44"/>
                  <a:pt x="162" y="44"/>
                  <a:pt x="162" y="44"/>
                </a:cubicBezTo>
                <a:cubicBezTo>
                  <a:pt x="161" y="44"/>
                  <a:pt x="161" y="43"/>
                  <a:pt x="160" y="43"/>
                </a:cubicBezTo>
                <a:cubicBezTo>
                  <a:pt x="160" y="43"/>
                  <a:pt x="160" y="42"/>
                  <a:pt x="161" y="43"/>
                </a:cubicBezTo>
                <a:cubicBezTo>
                  <a:pt x="161" y="43"/>
                  <a:pt x="162" y="43"/>
                  <a:pt x="162" y="43"/>
                </a:cubicBezTo>
                <a:cubicBezTo>
                  <a:pt x="163" y="43"/>
                  <a:pt x="163" y="43"/>
                  <a:pt x="163" y="43"/>
                </a:cubicBezTo>
                <a:cubicBezTo>
                  <a:pt x="164" y="43"/>
                  <a:pt x="164" y="43"/>
                  <a:pt x="164" y="42"/>
                </a:cubicBezTo>
                <a:cubicBezTo>
                  <a:pt x="163" y="42"/>
                  <a:pt x="163" y="41"/>
                  <a:pt x="162" y="41"/>
                </a:cubicBezTo>
                <a:cubicBezTo>
                  <a:pt x="160" y="41"/>
                  <a:pt x="160" y="40"/>
                  <a:pt x="160" y="39"/>
                </a:cubicBezTo>
                <a:cubicBezTo>
                  <a:pt x="160" y="39"/>
                  <a:pt x="160" y="38"/>
                  <a:pt x="160" y="39"/>
                </a:cubicBezTo>
                <a:cubicBezTo>
                  <a:pt x="159" y="39"/>
                  <a:pt x="159" y="39"/>
                  <a:pt x="159" y="40"/>
                </a:cubicBezTo>
                <a:cubicBezTo>
                  <a:pt x="159" y="40"/>
                  <a:pt x="159" y="40"/>
                  <a:pt x="159" y="41"/>
                </a:cubicBezTo>
                <a:cubicBezTo>
                  <a:pt x="159" y="41"/>
                  <a:pt x="159" y="40"/>
                  <a:pt x="158" y="40"/>
                </a:cubicBezTo>
                <a:cubicBezTo>
                  <a:pt x="158" y="40"/>
                  <a:pt x="158" y="40"/>
                  <a:pt x="158" y="40"/>
                </a:cubicBezTo>
                <a:cubicBezTo>
                  <a:pt x="158" y="39"/>
                  <a:pt x="159" y="39"/>
                  <a:pt x="158" y="39"/>
                </a:cubicBezTo>
                <a:cubicBezTo>
                  <a:pt x="158" y="39"/>
                  <a:pt x="158" y="38"/>
                  <a:pt x="158" y="38"/>
                </a:cubicBezTo>
                <a:cubicBezTo>
                  <a:pt x="158" y="38"/>
                  <a:pt x="158" y="38"/>
                  <a:pt x="157" y="38"/>
                </a:cubicBezTo>
                <a:cubicBezTo>
                  <a:pt x="156" y="38"/>
                  <a:pt x="155" y="38"/>
                  <a:pt x="155" y="38"/>
                </a:cubicBezTo>
                <a:cubicBezTo>
                  <a:pt x="155" y="38"/>
                  <a:pt x="155" y="37"/>
                  <a:pt x="155" y="37"/>
                </a:cubicBezTo>
                <a:cubicBezTo>
                  <a:pt x="154" y="37"/>
                  <a:pt x="154" y="37"/>
                  <a:pt x="154" y="37"/>
                </a:cubicBezTo>
                <a:cubicBezTo>
                  <a:pt x="153" y="37"/>
                  <a:pt x="138" y="38"/>
                  <a:pt x="138" y="38"/>
                </a:cubicBezTo>
                <a:cubicBezTo>
                  <a:pt x="137" y="38"/>
                  <a:pt x="134" y="38"/>
                  <a:pt x="134" y="38"/>
                </a:cubicBezTo>
                <a:cubicBezTo>
                  <a:pt x="133" y="38"/>
                  <a:pt x="130" y="37"/>
                  <a:pt x="129" y="37"/>
                </a:cubicBezTo>
                <a:cubicBezTo>
                  <a:pt x="128" y="37"/>
                  <a:pt x="128" y="37"/>
                  <a:pt x="127" y="37"/>
                </a:cubicBezTo>
                <a:cubicBezTo>
                  <a:pt x="127" y="36"/>
                  <a:pt x="127" y="36"/>
                  <a:pt x="126" y="36"/>
                </a:cubicBezTo>
                <a:cubicBezTo>
                  <a:pt x="126" y="36"/>
                  <a:pt x="125" y="36"/>
                  <a:pt x="126" y="36"/>
                </a:cubicBezTo>
                <a:cubicBezTo>
                  <a:pt x="128" y="35"/>
                  <a:pt x="128" y="35"/>
                  <a:pt x="128" y="35"/>
                </a:cubicBezTo>
                <a:cubicBezTo>
                  <a:pt x="127" y="35"/>
                  <a:pt x="127" y="35"/>
                  <a:pt x="128" y="34"/>
                </a:cubicBezTo>
                <a:cubicBezTo>
                  <a:pt x="129" y="34"/>
                  <a:pt x="129" y="34"/>
                  <a:pt x="129" y="34"/>
                </a:cubicBezTo>
                <a:cubicBezTo>
                  <a:pt x="130" y="33"/>
                  <a:pt x="129" y="33"/>
                  <a:pt x="130" y="33"/>
                </a:cubicBezTo>
                <a:cubicBezTo>
                  <a:pt x="131" y="33"/>
                  <a:pt x="132" y="33"/>
                  <a:pt x="132" y="33"/>
                </a:cubicBezTo>
                <a:cubicBezTo>
                  <a:pt x="133" y="33"/>
                  <a:pt x="133" y="33"/>
                  <a:pt x="133" y="33"/>
                </a:cubicBezTo>
                <a:cubicBezTo>
                  <a:pt x="133" y="32"/>
                  <a:pt x="134" y="32"/>
                  <a:pt x="134" y="32"/>
                </a:cubicBezTo>
                <a:cubicBezTo>
                  <a:pt x="133" y="32"/>
                  <a:pt x="133" y="32"/>
                  <a:pt x="133" y="32"/>
                </a:cubicBezTo>
                <a:cubicBezTo>
                  <a:pt x="133" y="31"/>
                  <a:pt x="133" y="31"/>
                  <a:pt x="133" y="31"/>
                </a:cubicBezTo>
                <a:cubicBezTo>
                  <a:pt x="132" y="31"/>
                  <a:pt x="132" y="30"/>
                  <a:pt x="132" y="30"/>
                </a:cubicBezTo>
                <a:cubicBezTo>
                  <a:pt x="131" y="30"/>
                  <a:pt x="131" y="30"/>
                  <a:pt x="131" y="29"/>
                </a:cubicBezTo>
                <a:cubicBezTo>
                  <a:pt x="131" y="29"/>
                  <a:pt x="131" y="29"/>
                  <a:pt x="130" y="29"/>
                </a:cubicBezTo>
                <a:cubicBezTo>
                  <a:pt x="130" y="29"/>
                  <a:pt x="130" y="29"/>
                  <a:pt x="129" y="28"/>
                </a:cubicBezTo>
                <a:cubicBezTo>
                  <a:pt x="129" y="28"/>
                  <a:pt x="129" y="28"/>
                  <a:pt x="129" y="28"/>
                </a:cubicBezTo>
                <a:cubicBezTo>
                  <a:pt x="128" y="28"/>
                  <a:pt x="126" y="27"/>
                  <a:pt x="126" y="27"/>
                </a:cubicBezTo>
                <a:cubicBezTo>
                  <a:pt x="125" y="27"/>
                  <a:pt x="123" y="27"/>
                  <a:pt x="123" y="27"/>
                </a:cubicBezTo>
                <a:cubicBezTo>
                  <a:pt x="122" y="27"/>
                  <a:pt x="122" y="27"/>
                  <a:pt x="122" y="27"/>
                </a:cubicBezTo>
                <a:cubicBezTo>
                  <a:pt x="123" y="28"/>
                  <a:pt x="124" y="28"/>
                  <a:pt x="123" y="28"/>
                </a:cubicBezTo>
                <a:cubicBezTo>
                  <a:pt x="122" y="28"/>
                  <a:pt x="120" y="28"/>
                  <a:pt x="119" y="28"/>
                </a:cubicBezTo>
                <a:cubicBezTo>
                  <a:pt x="119" y="28"/>
                  <a:pt x="117" y="28"/>
                  <a:pt x="117" y="27"/>
                </a:cubicBezTo>
                <a:cubicBezTo>
                  <a:pt x="117" y="27"/>
                  <a:pt x="115" y="27"/>
                  <a:pt x="115" y="27"/>
                </a:cubicBezTo>
                <a:cubicBezTo>
                  <a:pt x="114" y="27"/>
                  <a:pt x="113" y="26"/>
                  <a:pt x="113" y="26"/>
                </a:cubicBezTo>
                <a:cubicBezTo>
                  <a:pt x="112" y="26"/>
                  <a:pt x="112" y="26"/>
                  <a:pt x="112" y="26"/>
                </a:cubicBezTo>
                <a:cubicBezTo>
                  <a:pt x="111" y="26"/>
                  <a:pt x="111" y="25"/>
                  <a:pt x="111" y="25"/>
                </a:cubicBezTo>
                <a:cubicBezTo>
                  <a:pt x="110" y="25"/>
                  <a:pt x="110" y="24"/>
                  <a:pt x="109" y="24"/>
                </a:cubicBezTo>
                <a:cubicBezTo>
                  <a:pt x="108" y="24"/>
                  <a:pt x="104" y="24"/>
                  <a:pt x="104" y="24"/>
                </a:cubicBezTo>
                <a:cubicBezTo>
                  <a:pt x="103" y="24"/>
                  <a:pt x="101" y="22"/>
                  <a:pt x="101" y="22"/>
                </a:cubicBezTo>
                <a:cubicBezTo>
                  <a:pt x="100" y="22"/>
                  <a:pt x="96" y="20"/>
                  <a:pt x="95" y="20"/>
                </a:cubicBezTo>
                <a:cubicBezTo>
                  <a:pt x="94" y="20"/>
                  <a:pt x="92" y="19"/>
                  <a:pt x="92" y="19"/>
                </a:cubicBezTo>
                <a:cubicBezTo>
                  <a:pt x="91" y="19"/>
                  <a:pt x="89" y="19"/>
                  <a:pt x="89" y="20"/>
                </a:cubicBezTo>
                <a:cubicBezTo>
                  <a:pt x="88" y="20"/>
                  <a:pt x="88" y="20"/>
                  <a:pt x="88" y="20"/>
                </a:cubicBezTo>
                <a:cubicBezTo>
                  <a:pt x="88" y="20"/>
                  <a:pt x="88" y="21"/>
                  <a:pt x="88" y="21"/>
                </a:cubicBezTo>
                <a:cubicBezTo>
                  <a:pt x="88" y="21"/>
                  <a:pt x="88" y="21"/>
                  <a:pt x="88" y="21"/>
                </a:cubicBezTo>
                <a:cubicBezTo>
                  <a:pt x="88" y="22"/>
                  <a:pt x="88" y="22"/>
                  <a:pt x="88" y="22"/>
                </a:cubicBezTo>
                <a:cubicBezTo>
                  <a:pt x="87" y="23"/>
                  <a:pt x="85" y="23"/>
                  <a:pt x="84" y="23"/>
                </a:cubicBezTo>
                <a:cubicBezTo>
                  <a:pt x="83" y="24"/>
                  <a:pt x="81" y="23"/>
                  <a:pt x="81" y="23"/>
                </a:cubicBezTo>
                <a:cubicBezTo>
                  <a:pt x="82" y="22"/>
                  <a:pt x="82" y="23"/>
                  <a:pt x="82" y="22"/>
                </a:cubicBezTo>
                <a:cubicBezTo>
                  <a:pt x="82" y="22"/>
                  <a:pt x="83" y="22"/>
                  <a:pt x="83" y="22"/>
                </a:cubicBezTo>
                <a:cubicBezTo>
                  <a:pt x="83" y="21"/>
                  <a:pt x="83" y="21"/>
                  <a:pt x="83" y="21"/>
                </a:cubicBezTo>
                <a:cubicBezTo>
                  <a:pt x="83" y="21"/>
                  <a:pt x="83" y="21"/>
                  <a:pt x="83" y="21"/>
                </a:cubicBezTo>
                <a:cubicBezTo>
                  <a:pt x="82" y="21"/>
                  <a:pt x="81" y="21"/>
                  <a:pt x="81" y="20"/>
                </a:cubicBezTo>
                <a:cubicBezTo>
                  <a:pt x="82" y="19"/>
                  <a:pt x="82" y="19"/>
                  <a:pt x="82" y="18"/>
                </a:cubicBezTo>
                <a:cubicBezTo>
                  <a:pt x="82" y="17"/>
                  <a:pt x="82" y="17"/>
                  <a:pt x="82" y="17"/>
                </a:cubicBezTo>
                <a:cubicBezTo>
                  <a:pt x="81" y="17"/>
                  <a:pt x="80" y="17"/>
                  <a:pt x="81" y="16"/>
                </a:cubicBezTo>
                <a:cubicBezTo>
                  <a:pt x="81" y="16"/>
                  <a:pt x="81" y="16"/>
                  <a:pt x="81" y="16"/>
                </a:cubicBezTo>
                <a:cubicBezTo>
                  <a:pt x="80" y="16"/>
                  <a:pt x="80" y="16"/>
                  <a:pt x="80" y="16"/>
                </a:cubicBezTo>
                <a:cubicBezTo>
                  <a:pt x="80" y="17"/>
                  <a:pt x="80" y="17"/>
                  <a:pt x="80" y="17"/>
                </a:cubicBezTo>
                <a:cubicBezTo>
                  <a:pt x="81" y="17"/>
                  <a:pt x="81" y="17"/>
                  <a:pt x="81" y="17"/>
                </a:cubicBezTo>
                <a:cubicBezTo>
                  <a:pt x="80" y="17"/>
                  <a:pt x="78" y="18"/>
                  <a:pt x="78" y="18"/>
                </a:cubicBezTo>
                <a:cubicBezTo>
                  <a:pt x="78" y="18"/>
                  <a:pt x="78" y="19"/>
                  <a:pt x="78" y="18"/>
                </a:cubicBezTo>
                <a:cubicBezTo>
                  <a:pt x="79" y="18"/>
                  <a:pt x="80" y="17"/>
                  <a:pt x="79" y="18"/>
                </a:cubicBezTo>
                <a:cubicBezTo>
                  <a:pt x="79" y="18"/>
                  <a:pt x="78" y="19"/>
                  <a:pt x="78" y="19"/>
                </a:cubicBezTo>
                <a:cubicBezTo>
                  <a:pt x="78" y="19"/>
                  <a:pt x="77" y="20"/>
                  <a:pt x="78" y="20"/>
                </a:cubicBezTo>
                <a:cubicBezTo>
                  <a:pt x="79" y="20"/>
                  <a:pt x="79" y="20"/>
                  <a:pt x="79" y="20"/>
                </a:cubicBezTo>
                <a:cubicBezTo>
                  <a:pt x="79" y="21"/>
                  <a:pt x="79" y="20"/>
                  <a:pt x="79" y="20"/>
                </a:cubicBezTo>
                <a:cubicBezTo>
                  <a:pt x="78" y="20"/>
                  <a:pt x="77" y="21"/>
                  <a:pt x="77" y="21"/>
                </a:cubicBezTo>
                <a:cubicBezTo>
                  <a:pt x="77" y="21"/>
                  <a:pt x="77" y="21"/>
                  <a:pt x="77" y="21"/>
                </a:cubicBezTo>
                <a:cubicBezTo>
                  <a:pt x="78" y="21"/>
                  <a:pt x="78" y="22"/>
                  <a:pt x="78" y="22"/>
                </a:cubicBezTo>
                <a:cubicBezTo>
                  <a:pt x="78" y="22"/>
                  <a:pt x="77" y="22"/>
                  <a:pt x="78" y="22"/>
                </a:cubicBezTo>
                <a:cubicBezTo>
                  <a:pt x="78" y="22"/>
                  <a:pt x="78" y="22"/>
                  <a:pt x="77" y="22"/>
                </a:cubicBezTo>
                <a:cubicBezTo>
                  <a:pt x="76" y="22"/>
                  <a:pt x="76" y="23"/>
                  <a:pt x="76" y="23"/>
                </a:cubicBezTo>
                <a:cubicBezTo>
                  <a:pt x="76" y="23"/>
                  <a:pt x="76" y="23"/>
                  <a:pt x="76" y="23"/>
                </a:cubicBezTo>
                <a:cubicBezTo>
                  <a:pt x="77" y="23"/>
                  <a:pt x="78" y="22"/>
                  <a:pt x="78" y="23"/>
                </a:cubicBezTo>
                <a:cubicBezTo>
                  <a:pt x="77" y="24"/>
                  <a:pt x="77" y="24"/>
                  <a:pt x="77" y="24"/>
                </a:cubicBezTo>
                <a:cubicBezTo>
                  <a:pt x="76" y="24"/>
                  <a:pt x="72" y="23"/>
                  <a:pt x="70" y="19"/>
                </a:cubicBezTo>
                <a:cubicBezTo>
                  <a:pt x="70" y="19"/>
                  <a:pt x="70" y="19"/>
                  <a:pt x="70" y="19"/>
                </a:cubicBezTo>
                <a:cubicBezTo>
                  <a:pt x="70" y="18"/>
                  <a:pt x="70" y="18"/>
                  <a:pt x="70" y="18"/>
                </a:cubicBezTo>
                <a:cubicBezTo>
                  <a:pt x="69" y="18"/>
                  <a:pt x="69" y="18"/>
                  <a:pt x="69" y="17"/>
                </a:cubicBezTo>
                <a:cubicBezTo>
                  <a:pt x="69" y="17"/>
                  <a:pt x="68" y="15"/>
                  <a:pt x="64" y="13"/>
                </a:cubicBezTo>
                <a:cubicBezTo>
                  <a:pt x="64" y="13"/>
                  <a:pt x="64" y="13"/>
                  <a:pt x="64" y="13"/>
                </a:cubicBezTo>
                <a:cubicBezTo>
                  <a:pt x="64" y="13"/>
                  <a:pt x="63" y="15"/>
                  <a:pt x="63" y="15"/>
                </a:cubicBezTo>
                <a:cubicBezTo>
                  <a:pt x="64" y="15"/>
                  <a:pt x="65" y="14"/>
                  <a:pt x="64" y="15"/>
                </a:cubicBezTo>
                <a:cubicBezTo>
                  <a:pt x="64" y="15"/>
                  <a:pt x="64" y="15"/>
                  <a:pt x="65" y="15"/>
                </a:cubicBezTo>
                <a:cubicBezTo>
                  <a:pt x="65" y="15"/>
                  <a:pt x="67" y="16"/>
                  <a:pt x="65" y="16"/>
                </a:cubicBezTo>
                <a:cubicBezTo>
                  <a:pt x="64" y="16"/>
                  <a:pt x="62" y="16"/>
                  <a:pt x="62" y="17"/>
                </a:cubicBezTo>
                <a:cubicBezTo>
                  <a:pt x="62" y="18"/>
                  <a:pt x="62" y="18"/>
                  <a:pt x="62" y="19"/>
                </a:cubicBezTo>
                <a:cubicBezTo>
                  <a:pt x="61" y="19"/>
                  <a:pt x="60" y="20"/>
                  <a:pt x="60" y="20"/>
                </a:cubicBezTo>
                <a:cubicBezTo>
                  <a:pt x="60" y="21"/>
                  <a:pt x="59" y="21"/>
                  <a:pt x="59" y="21"/>
                </a:cubicBezTo>
                <a:cubicBezTo>
                  <a:pt x="58" y="21"/>
                  <a:pt x="58" y="20"/>
                  <a:pt x="58" y="20"/>
                </a:cubicBezTo>
                <a:cubicBezTo>
                  <a:pt x="58" y="19"/>
                  <a:pt x="58" y="19"/>
                  <a:pt x="59" y="19"/>
                </a:cubicBezTo>
                <a:cubicBezTo>
                  <a:pt x="59" y="19"/>
                  <a:pt x="59" y="19"/>
                  <a:pt x="59" y="19"/>
                </a:cubicBezTo>
                <a:cubicBezTo>
                  <a:pt x="60" y="19"/>
                  <a:pt x="59" y="19"/>
                  <a:pt x="59" y="19"/>
                </a:cubicBezTo>
                <a:cubicBezTo>
                  <a:pt x="59" y="19"/>
                  <a:pt x="59" y="19"/>
                  <a:pt x="58" y="19"/>
                </a:cubicBezTo>
                <a:cubicBezTo>
                  <a:pt x="58" y="19"/>
                  <a:pt x="57" y="19"/>
                  <a:pt x="56" y="20"/>
                </a:cubicBezTo>
                <a:cubicBezTo>
                  <a:pt x="55" y="20"/>
                  <a:pt x="54" y="20"/>
                  <a:pt x="53" y="20"/>
                </a:cubicBezTo>
                <a:cubicBezTo>
                  <a:pt x="53" y="20"/>
                  <a:pt x="52" y="21"/>
                  <a:pt x="52" y="22"/>
                </a:cubicBezTo>
                <a:cubicBezTo>
                  <a:pt x="51" y="22"/>
                  <a:pt x="51" y="22"/>
                  <a:pt x="51" y="22"/>
                </a:cubicBezTo>
                <a:cubicBezTo>
                  <a:pt x="51" y="23"/>
                  <a:pt x="50" y="23"/>
                  <a:pt x="50" y="23"/>
                </a:cubicBezTo>
                <a:cubicBezTo>
                  <a:pt x="50" y="23"/>
                  <a:pt x="50" y="24"/>
                  <a:pt x="50" y="24"/>
                </a:cubicBezTo>
                <a:cubicBezTo>
                  <a:pt x="50" y="24"/>
                  <a:pt x="50" y="26"/>
                  <a:pt x="49" y="25"/>
                </a:cubicBezTo>
                <a:cubicBezTo>
                  <a:pt x="49" y="25"/>
                  <a:pt x="49" y="25"/>
                  <a:pt x="49" y="25"/>
                </a:cubicBezTo>
                <a:cubicBezTo>
                  <a:pt x="50" y="24"/>
                  <a:pt x="50" y="24"/>
                  <a:pt x="49" y="24"/>
                </a:cubicBezTo>
                <a:cubicBezTo>
                  <a:pt x="49" y="24"/>
                  <a:pt x="49" y="24"/>
                  <a:pt x="49" y="23"/>
                </a:cubicBezTo>
                <a:cubicBezTo>
                  <a:pt x="50" y="23"/>
                  <a:pt x="49" y="22"/>
                  <a:pt x="49" y="22"/>
                </a:cubicBezTo>
                <a:cubicBezTo>
                  <a:pt x="49" y="22"/>
                  <a:pt x="49" y="22"/>
                  <a:pt x="49" y="23"/>
                </a:cubicBezTo>
                <a:cubicBezTo>
                  <a:pt x="49" y="23"/>
                  <a:pt x="49" y="23"/>
                  <a:pt x="49" y="23"/>
                </a:cubicBezTo>
                <a:cubicBezTo>
                  <a:pt x="49" y="23"/>
                  <a:pt x="49" y="22"/>
                  <a:pt x="49" y="22"/>
                </a:cubicBezTo>
                <a:cubicBezTo>
                  <a:pt x="49" y="22"/>
                  <a:pt x="48" y="21"/>
                  <a:pt x="49" y="22"/>
                </a:cubicBezTo>
                <a:cubicBezTo>
                  <a:pt x="49" y="22"/>
                  <a:pt x="49" y="23"/>
                  <a:pt x="49" y="23"/>
                </a:cubicBezTo>
                <a:cubicBezTo>
                  <a:pt x="49" y="23"/>
                  <a:pt x="49" y="22"/>
                  <a:pt x="48" y="22"/>
                </a:cubicBezTo>
                <a:cubicBezTo>
                  <a:pt x="48" y="22"/>
                  <a:pt x="48" y="22"/>
                  <a:pt x="48" y="22"/>
                </a:cubicBezTo>
                <a:cubicBezTo>
                  <a:pt x="48" y="23"/>
                  <a:pt x="48" y="23"/>
                  <a:pt x="47" y="23"/>
                </a:cubicBezTo>
                <a:cubicBezTo>
                  <a:pt x="47" y="24"/>
                  <a:pt x="46" y="24"/>
                  <a:pt x="47" y="23"/>
                </a:cubicBezTo>
                <a:cubicBezTo>
                  <a:pt x="47" y="23"/>
                  <a:pt x="47" y="23"/>
                  <a:pt x="47" y="23"/>
                </a:cubicBezTo>
                <a:cubicBezTo>
                  <a:pt x="46" y="23"/>
                  <a:pt x="45" y="23"/>
                  <a:pt x="45" y="23"/>
                </a:cubicBezTo>
                <a:cubicBezTo>
                  <a:pt x="45" y="24"/>
                  <a:pt x="45" y="24"/>
                  <a:pt x="44" y="24"/>
                </a:cubicBezTo>
                <a:cubicBezTo>
                  <a:pt x="44" y="25"/>
                  <a:pt x="42" y="26"/>
                  <a:pt x="41" y="26"/>
                </a:cubicBezTo>
                <a:cubicBezTo>
                  <a:pt x="41" y="26"/>
                  <a:pt x="40" y="26"/>
                  <a:pt x="40" y="27"/>
                </a:cubicBezTo>
                <a:cubicBezTo>
                  <a:pt x="40" y="27"/>
                  <a:pt x="40" y="27"/>
                  <a:pt x="40" y="28"/>
                </a:cubicBezTo>
                <a:cubicBezTo>
                  <a:pt x="41" y="28"/>
                  <a:pt x="41" y="28"/>
                  <a:pt x="41" y="28"/>
                </a:cubicBezTo>
                <a:cubicBezTo>
                  <a:pt x="41" y="27"/>
                  <a:pt x="42" y="27"/>
                  <a:pt x="42" y="28"/>
                </a:cubicBezTo>
                <a:cubicBezTo>
                  <a:pt x="42" y="28"/>
                  <a:pt x="41" y="29"/>
                  <a:pt x="41" y="28"/>
                </a:cubicBezTo>
                <a:cubicBezTo>
                  <a:pt x="40" y="28"/>
                  <a:pt x="40" y="28"/>
                  <a:pt x="40" y="28"/>
                </a:cubicBezTo>
                <a:cubicBezTo>
                  <a:pt x="39" y="28"/>
                  <a:pt x="38" y="28"/>
                  <a:pt x="38" y="28"/>
                </a:cubicBezTo>
                <a:cubicBezTo>
                  <a:pt x="38" y="28"/>
                  <a:pt x="37" y="28"/>
                  <a:pt x="38" y="28"/>
                </a:cubicBezTo>
                <a:cubicBezTo>
                  <a:pt x="38" y="29"/>
                  <a:pt x="38" y="28"/>
                  <a:pt x="38" y="29"/>
                </a:cubicBezTo>
                <a:cubicBezTo>
                  <a:pt x="39" y="29"/>
                  <a:pt x="40" y="29"/>
                  <a:pt x="39" y="29"/>
                </a:cubicBezTo>
                <a:cubicBezTo>
                  <a:pt x="38" y="29"/>
                  <a:pt x="36" y="29"/>
                  <a:pt x="37" y="28"/>
                </a:cubicBezTo>
                <a:cubicBezTo>
                  <a:pt x="37" y="28"/>
                  <a:pt x="38" y="28"/>
                  <a:pt x="38" y="27"/>
                </a:cubicBezTo>
                <a:cubicBezTo>
                  <a:pt x="38" y="27"/>
                  <a:pt x="38" y="26"/>
                  <a:pt x="39" y="26"/>
                </a:cubicBezTo>
                <a:cubicBezTo>
                  <a:pt x="40" y="26"/>
                  <a:pt x="40" y="26"/>
                  <a:pt x="40" y="26"/>
                </a:cubicBezTo>
                <a:cubicBezTo>
                  <a:pt x="40" y="25"/>
                  <a:pt x="41" y="24"/>
                  <a:pt x="41" y="24"/>
                </a:cubicBezTo>
                <a:cubicBezTo>
                  <a:pt x="42" y="24"/>
                  <a:pt x="42" y="25"/>
                  <a:pt x="42" y="25"/>
                </a:cubicBezTo>
                <a:cubicBezTo>
                  <a:pt x="43" y="24"/>
                  <a:pt x="42" y="24"/>
                  <a:pt x="43" y="24"/>
                </a:cubicBezTo>
                <a:cubicBezTo>
                  <a:pt x="43" y="24"/>
                  <a:pt x="44" y="23"/>
                  <a:pt x="44" y="22"/>
                </a:cubicBezTo>
                <a:cubicBezTo>
                  <a:pt x="45" y="22"/>
                  <a:pt x="45" y="22"/>
                  <a:pt x="46" y="22"/>
                </a:cubicBezTo>
                <a:cubicBezTo>
                  <a:pt x="46" y="22"/>
                  <a:pt x="47" y="21"/>
                  <a:pt x="48" y="21"/>
                </a:cubicBezTo>
                <a:cubicBezTo>
                  <a:pt x="49" y="21"/>
                  <a:pt x="49" y="21"/>
                  <a:pt x="49" y="21"/>
                </a:cubicBezTo>
                <a:cubicBezTo>
                  <a:pt x="49" y="21"/>
                  <a:pt x="50" y="22"/>
                  <a:pt x="50" y="21"/>
                </a:cubicBezTo>
                <a:cubicBezTo>
                  <a:pt x="51" y="20"/>
                  <a:pt x="50" y="21"/>
                  <a:pt x="51" y="20"/>
                </a:cubicBezTo>
                <a:cubicBezTo>
                  <a:pt x="52" y="19"/>
                  <a:pt x="52" y="19"/>
                  <a:pt x="53" y="19"/>
                </a:cubicBezTo>
                <a:cubicBezTo>
                  <a:pt x="54" y="19"/>
                  <a:pt x="56" y="18"/>
                  <a:pt x="56" y="18"/>
                </a:cubicBezTo>
                <a:cubicBezTo>
                  <a:pt x="57" y="17"/>
                  <a:pt x="57" y="17"/>
                  <a:pt x="57" y="17"/>
                </a:cubicBezTo>
                <a:cubicBezTo>
                  <a:pt x="57" y="17"/>
                  <a:pt x="57" y="17"/>
                  <a:pt x="56" y="16"/>
                </a:cubicBezTo>
                <a:cubicBezTo>
                  <a:pt x="56" y="16"/>
                  <a:pt x="56" y="16"/>
                  <a:pt x="56" y="16"/>
                </a:cubicBezTo>
                <a:cubicBezTo>
                  <a:pt x="56" y="16"/>
                  <a:pt x="56" y="15"/>
                  <a:pt x="55" y="16"/>
                </a:cubicBezTo>
                <a:cubicBezTo>
                  <a:pt x="55" y="17"/>
                  <a:pt x="55" y="17"/>
                  <a:pt x="54" y="17"/>
                </a:cubicBezTo>
                <a:cubicBezTo>
                  <a:pt x="53" y="17"/>
                  <a:pt x="53" y="17"/>
                  <a:pt x="53" y="17"/>
                </a:cubicBezTo>
                <a:cubicBezTo>
                  <a:pt x="52" y="17"/>
                  <a:pt x="50" y="17"/>
                  <a:pt x="50" y="17"/>
                </a:cubicBezTo>
                <a:cubicBezTo>
                  <a:pt x="49" y="18"/>
                  <a:pt x="49" y="18"/>
                  <a:pt x="49" y="18"/>
                </a:cubicBezTo>
                <a:cubicBezTo>
                  <a:pt x="49" y="19"/>
                  <a:pt x="48" y="19"/>
                  <a:pt x="48" y="19"/>
                </a:cubicBezTo>
                <a:cubicBezTo>
                  <a:pt x="48" y="19"/>
                  <a:pt x="48" y="19"/>
                  <a:pt x="48" y="19"/>
                </a:cubicBezTo>
                <a:cubicBezTo>
                  <a:pt x="48" y="18"/>
                  <a:pt x="47" y="18"/>
                  <a:pt x="47" y="19"/>
                </a:cubicBezTo>
                <a:cubicBezTo>
                  <a:pt x="46" y="19"/>
                  <a:pt x="45" y="20"/>
                  <a:pt x="44" y="21"/>
                </a:cubicBezTo>
                <a:cubicBezTo>
                  <a:pt x="43" y="21"/>
                  <a:pt x="43" y="21"/>
                  <a:pt x="42" y="20"/>
                </a:cubicBezTo>
                <a:cubicBezTo>
                  <a:pt x="42" y="20"/>
                  <a:pt x="41" y="20"/>
                  <a:pt x="42" y="20"/>
                </a:cubicBezTo>
                <a:cubicBezTo>
                  <a:pt x="42" y="21"/>
                  <a:pt x="42" y="21"/>
                  <a:pt x="41" y="21"/>
                </a:cubicBezTo>
                <a:cubicBezTo>
                  <a:pt x="40" y="21"/>
                  <a:pt x="39" y="21"/>
                  <a:pt x="39" y="22"/>
                </a:cubicBezTo>
                <a:cubicBezTo>
                  <a:pt x="38" y="22"/>
                  <a:pt x="34" y="24"/>
                  <a:pt x="34" y="25"/>
                </a:cubicBezTo>
                <a:cubicBezTo>
                  <a:pt x="33" y="25"/>
                  <a:pt x="33" y="25"/>
                  <a:pt x="33" y="25"/>
                </a:cubicBezTo>
                <a:cubicBezTo>
                  <a:pt x="34" y="24"/>
                  <a:pt x="34" y="24"/>
                  <a:pt x="34" y="23"/>
                </a:cubicBezTo>
                <a:cubicBezTo>
                  <a:pt x="35" y="23"/>
                  <a:pt x="35" y="23"/>
                  <a:pt x="35" y="23"/>
                </a:cubicBezTo>
                <a:cubicBezTo>
                  <a:pt x="35" y="23"/>
                  <a:pt x="36" y="21"/>
                  <a:pt x="35" y="22"/>
                </a:cubicBezTo>
                <a:cubicBezTo>
                  <a:pt x="35" y="22"/>
                  <a:pt x="35" y="22"/>
                  <a:pt x="35" y="22"/>
                </a:cubicBezTo>
                <a:cubicBezTo>
                  <a:pt x="34" y="22"/>
                  <a:pt x="34" y="22"/>
                  <a:pt x="34" y="22"/>
                </a:cubicBezTo>
                <a:cubicBezTo>
                  <a:pt x="34" y="22"/>
                  <a:pt x="34" y="22"/>
                  <a:pt x="34" y="21"/>
                </a:cubicBezTo>
                <a:cubicBezTo>
                  <a:pt x="33" y="21"/>
                  <a:pt x="33" y="21"/>
                  <a:pt x="33" y="20"/>
                </a:cubicBezTo>
                <a:cubicBezTo>
                  <a:pt x="32" y="20"/>
                  <a:pt x="32" y="20"/>
                  <a:pt x="32" y="21"/>
                </a:cubicBezTo>
                <a:cubicBezTo>
                  <a:pt x="32" y="21"/>
                  <a:pt x="32" y="22"/>
                  <a:pt x="32" y="23"/>
                </a:cubicBezTo>
                <a:cubicBezTo>
                  <a:pt x="32" y="23"/>
                  <a:pt x="31" y="23"/>
                  <a:pt x="31" y="23"/>
                </a:cubicBezTo>
                <a:cubicBezTo>
                  <a:pt x="31" y="22"/>
                  <a:pt x="30" y="22"/>
                  <a:pt x="30" y="22"/>
                </a:cubicBezTo>
                <a:cubicBezTo>
                  <a:pt x="30" y="23"/>
                  <a:pt x="29" y="23"/>
                  <a:pt x="29" y="23"/>
                </a:cubicBezTo>
                <a:cubicBezTo>
                  <a:pt x="29" y="23"/>
                  <a:pt x="28" y="23"/>
                  <a:pt x="28" y="23"/>
                </a:cubicBezTo>
                <a:cubicBezTo>
                  <a:pt x="29" y="24"/>
                  <a:pt x="29" y="24"/>
                  <a:pt x="28" y="24"/>
                </a:cubicBezTo>
                <a:cubicBezTo>
                  <a:pt x="28" y="24"/>
                  <a:pt x="27" y="24"/>
                  <a:pt x="27" y="24"/>
                </a:cubicBezTo>
                <a:cubicBezTo>
                  <a:pt x="26" y="24"/>
                  <a:pt x="27" y="25"/>
                  <a:pt x="26" y="24"/>
                </a:cubicBezTo>
                <a:cubicBezTo>
                  <a:pt x="26" y="24"/>
                  <a:pt x="25" y="24"/>
                  <a:pt x="25" y="24"/>
                </a:cubicBezTo>
                <a:cubicBezTo>
                  <a:pt x="25" y="24"/>
                  <a:pt x="26" y="25"/>
                  <a:pt x="27" y="25"/>
                </a:cubicBezTo>
                <a:cubicBezTo>
                  <a:pt x="27" y="26"/>
                  <a:pt x="27" y="26"/>
                  <a:pt x="26" y="25"/>
                </a:cubicBezTo>
                <a:cubicBezTo>
                  <a:pt x="26" y="25"/>
                  <a:pt x="25" y="25"/>
                  <a:pt x="25" y="25"/>
                </a:cubicBezTo>
                <a:cubicBezTo>
                  <a:pt x="25" y="25"/>
                  <a:pt x="25" y="24"/>
                  <a:pt x="25" y="25"/>
                </a:cubicBezTo>
                <a:cubicBezTo>
                  <a:pt x="25" y="25"/>
                  <a:pt x="24" y="26"/>
                  <a:pt x="25" y="26"/>
                </a:cubicBezTo>
                <a:cubicBezTo>
                  <a:pt x="26" y="26"/>
                  <a:pt x="26" y="26"/>
                  <a:pt x="26" y="26"/>
                </a:cubicBezTo>
                <a:cubicBezTo>
                  <a:pt x="27" y="26"/>
                  <a:pt x="27" y="27"/>
                  <a:pt x="26" y="27"/>
                </a:cubicBezTo>
                <a:cubicBezTo>
                  <a:pt x="25" y="27"/>
                  <a:pt x="24" y="27"/>
                  <a:pt x="25" y="27"/>
                </a:cubicBezTo>
                <a:cubicBezTo>
                  <a:pt x="26" y="27"/>
                  <a:pt x="26" y="28"/>
                  <a:pt x="27" y="27"/>
                </a:cubicBezTo>
                <a:cubicBezTo>
                  <a:pt x="27" y="27"/>
                  <a:pt x="27" y="27"/>
                  <a:pt x="27" y="27"/>
                </a:cubicBezTo>
                <a:cubicBezTo>
                  <a:pt x="28" y="27"/>
                  <a:pt x="28" y="27"/>
                  <a:pt x="28" y="27"/>
                </a:cubicBezTo>
                <a:cubicBezTo>
                  <a:pt x="28" y="27"/>
                  <a:pt x="29" y="27"/>
                  <a:pt x="29" y="28"/>
                </a:cubicBezTo>
                <a:cubicBezTo>
                  <a:pt x="28" y="28"/>
                  <a:pt x="27" y="28"/>
                  <a:pt x="27" y="28"/>
                </a:cubicBezTo>
                <a:cubicBezTo>
                  <a:pt x="28" y="29"/>
                  <a:pt x="29" y="30"/>
                  <a:pt x="28" y="29"/>
                </a:cubicBezTo>
                <a:cubicBezTo>
                  <a:pt x="27" y="29"/>
                  <a:pt x="10" y="23"/>
                  <a:pt x="10" y="23"/>
                </a:cubicBezTo>
                <a:cubicBezTo>
                  <a:pt x="10" y="23"/>
                  <a:pt x="9" y="23"/>
                  <a:pt x="9" y="23"/>
                </a:cubicBezTo>
                <a:cubicBezTo>
                  <a:pt x="9" y="22"/>
                  <a:pt x="9" y="22"/>
                  <a:pt x="8" y="22"/>
                </a:cubicBezTo>
                <a:cubicBezTo>
                  <a:pt x="8" y="22"/>
                  <a:pt x="1" y="21"/>
                  <a:pt x="1" y="21"/>
                </a:cubicBezTo>
                <a:cubicBezTo>
                  <a:pt x="1" y="21"/>
                  <a:pt x="0" y="21"/>
                  <a:pt x="0" y="21"/>
                </a:cubicBezTo>
                <a:cubicBezTo>
                  <a:pt x="0" y="95"/>
                  <a:pt x="0" y="95"/>
                  <a:pt x="0" y="95"/>
                </a:cubicBezTo>
                <a:cubicBezTo>
                  <a:pt x="0" y="95"/>
                  <a:pt x="0" y="96"/>
                  <a:pt x="0" y="96"/>
                </a:cubicBezTo>
                <a:cubicBezTo>
                  <a:pt x="1" y="96"/>
                  <a:pt x="4" y="97"/>
                  <a:pt x="4" y="97"/>
                </a:cubicBezTo>
                <a:cubicBezTo>
                  <a:pt x="4" y="97"/>
                  <a:pt x="5" y="97"/>
                  <a:pt x="5" y="97"/>
                </a:cubicBezTo>
                <a:cubicBezTo>
                  <a:pt x="5" y="97"/>
                  <a:pt x="6" y="96"/>
                  <a:pt x="7" y="96"/>
                </a:cubicBezTo>
                <a:cubicBezTo>
                  <a:pt x="9" y="96"/>
                  <a:pt x="9" y="96"/>
                  <a:pt x="9" y="96"/>
                </a:cubicBezTo>
                <a:cubicBezTo>
                  <a:pt x="9" y="96"/>
                  <a:pt x="9" y="96"/>
                  <a:pt x="9" y="96"/>
                </a:cubicBezTo>
                <a:cubicBezTo>
                  <a:pt x="9" y="96"/>
                  <a:pt x="9" y="97"/>
                  <a:pt x="9" y="97"/>
                </a:cubicBezTo>
                <a:cubicBezTo>
                  <a:pt x="9" y="98"/>
                  <a:pt x="9" y="98"/>
                  <a:pt x="9" y="98"/>
                </a:cubicBezTo>
                <a:cubicBezTo>
                  <a:pt x="10" y="99"/>
                  <a:pt x="16" y="104"/>
                  <a:pt x="16" y="104"/>
                </a:cubicBezTo>
                <a:cubicBezTo>
                  <a:pt x="16" y="104"/>
                  <a:pt x="17" y="105"/>
                  <a:pt x="17" y="105"/>
                </a:cubicBezTo>
                <a:cubicBezTo>
                  <a:pt x="17" y="105"/>
                  <a:pt x="17" y="106"/>
                  <a:pt x="17" y="106"/>
                </a:cubicBezTo>
                <a:cubicBezTo>
                  <a:pt x="17" y="106"/>
                  <a:pt x="17" y="106"/>
                  <a:pt x="17" y="106"/>
                </a:cubicBezTo>
                <a:cubicBezTo>
                  <a:pt x="17" y="106"/>
                  <a:pt x="17" y="106"/>
                  <a:pt x="17" y="106"/>
                </a:cubicBezTo>
                <a:cubicBezTo>
                  <a:pt x="18" y="106"/>
                  <a:pt x="20" y="105"/>
                  <a:pt x="20" y="105"/>
                </a:cubicBezTo>
                <a:cubicBezTo>
                  <a:pt x="21" y="105"/>
                  <a:pt x="22" y="105"/>
                  <a:pt x="22" y="104"/>
                </a:cubicBezTo>
                <a:cubicBezTo>
                  <a:pt x="22" y="103"/>
                  <a:pt x="22" y="103"/>
                  <a:pt x="22" y="103"/>
                </a:cubicBezTo>
                <a:cubicBezTo>
                  <a:pt x="22" y="102"/>
                  <a:pt x="22" y="103"/>
                  <a:pt x="23" y="103"/>
                </a:cubicBezTo>
                <a:cubicBezTo>
                  <a:pt x="23" y="102"/>
                  <a:pt x="23" y="102"/>
                  <a:pt x="23" y="102"/>
                </a:cubicBezTo>
                <a:cubicBezTo>
                  <a:pt x="23" y="101"/>
                  <a:pt x="23" y="101"/>
                  <a:pt x="23" y="101"/>
                </a:cubicBezTo>
                <a:cubicBezTo>
                  <a:pt x="23" y="101"/>
                  <a:pt x="24" y="101"/>
                  <a:pt x="24" y="101"/>
                </a:cubicBezTo>
                <a:cubicBezTo>
                  <a:pt x="25" y="101"/>
                  <a:pt x="25" y="101"/>
                  <a:pt x="26" y="101"/>
                </a:cubicBezTo>
                <a:cubicBezTo>
                  <a:pt x="26" y="101"/>
                  <a:pt x="27" y="100"/>
                  <a:pt x="27" y="101"/>
                </a:cubicBezTo>
                <a:cubicBezTo>
                  <a:pt x="28" y="102"/>
                  <a:pt x="29" y="103"/>
                  <a:pt x="29" y="104"/>
                </a:cubicBezTo>
                <a:cubicBezTo>
                  <a:pt x="30" y="104"/>
                  <a:pt x="31" y="104"/>
                  <a:pt x="31" y="105"/>
                </a:cubicBezTo>
                <a:cubicBezTo>
                  <a:pt x="31" y="105"/>
                  <a:pt x="32" y="105"/>
                  <a:pt x="33" y="106"/>
                </a:cubicBezTo>
                <a:cubicBezTo>
                  <a:pt x="33" y="107"/>
                  <a:pt x="34" y="108"/>
                  <a:pt x="35" y="108"/>
                </a:cubicBezTo>
                <a:cubicBezTo>
                  <a:pt x="36" y="109"/>
                  <a:pt x="37" y="110"/>
                  <a:pt x="37" y="110"/>
                </a:cubicBezTo>
                <a:cubicBezTo>
                  <a:pt x="37" y="110"/>
                  <a:pt x="38" y="111"/>
                  <a:pt x="38" y="112"/>
                </a:cubicBezTo>
                <a:cubicBezTo>
                  <a:pt x="38" y="112"/>
                  <a:pt x="41" y="116"/>
                  <a:pt x="41" y="116"/>
                </a:cubicBezTo>
                <a:cubicBezTo>
                  <a:pt x="42" y="117"/>
                  <a:pt x="43" y="119"/>
                  <a:pt x="43" y="119"/>
                </a:cubicBezTo>
                <a:cubicBezTo>
                  <a:pt x="43" y="119"/>
                  <a:pt x="42" y="120"/>
                  <a:pt x="43" y="120"/>
                </a:cubicBezTo>
                <a:cubicBezTo>
                  <a:pt x="43" y="121"/>
                  <a:pt x="45" y="122"/>
                  <a:pt x="45" y="123"/>
                </a:cubicBezTo>
                <a:cubicBezTo>
                  <a:pt x="45" y="123"/>
                  <a:pt x="45" y="123"/>
                  <a:pt x="45" y="123"/>
                </a:cubicBezTo>
                <a:cubicBezTo>
                  <a:pt x="46" y="123"/>
                  <a:pt x="48" y="124"/>
                  <a:pt x="49" y="124"/>
                </a:cubicBezTo>
                <a:cubicBezTo>
                  <a:pt x="49" y="125"/>
                  <a:pt x="50" y="125"/>
                  <a:pt x="51" y="125"/>
                </a:cubicBezTo>
                <a:cubicBezTo>
                  <a:pt x="51" y="125"/>
                  <a:pt x="52" y="126"/>
                  <a:pt x="52" y="126"/>
                </a:cubicBezTo>
                <a:cubicBezTo>
                  <a:pt x="53" y="126"/>
                  <a:pt x="54" y="127"/>
                  <a:pt x="54" y="127"/>
                </a:cubicBezTo>
                <a:cubicBezTo>
                  <a:pt x="54" y="127"/>
                  <a:pt x="54" y="128"/>
                  <a:pt x="54" y="128"/>
                </a:cubicBezTo>
                <a:cubicBezTo>
                  <a:pt x="54" y="128"/>
                  <a:pt x="54" y="129"/>
                  <a:pt x="53" y="129"/>
                </a:cubicBezTo>
                <a:cubicBezTo>
                  <a:pt x="53" y="129"/>
                  <a:pt x="53" y="129"/>
                  <a:pt x="54" y="129"/>
                </a:cubicBezTo>
                <a:cubicBezTo>
                  <a:pt x="54" y="130"/>
                  <a:pt x="54" y="130"/>
                  <a:pt x="54" y="131"/>
                </a:cubicBezTo>
                <a:cubicBezTo>
                  <a:pt x="54" y="132"/>
                  <a:pt x="55" y="132"/>
                  <a:pt x="54" y="133"/>
                </a:cubicBezTo>
                <a:cubicBezTo>
                  <a:pt x="54" y="133"/>
                  <a:pt x="53" y="133"/>
                  <a:pt x="53" y="134"/>
                </a:cubicBezTo>
                <a:cubicBezTo>
                  <a:pt x="54" y="134"/>
                  <a:pt x="54" y="134"/>
                  <a:pt x="54" y="134"/>
                </a:cubicBezTo>
                <a:cubicBezTo>
                  <a:pt x="54" y="133"/>
                  <a:pt x="55" y="132"/>
                  <a:pt x="55" y="131"/>
                </a:cubicBezTo>
                <a:cubicBezTo>
                  <a:pt x="55" y="131"/>
                  <a:pt x="55" y="130"/>
                  <a:pt x="55" y="130"/>
                </a:cubicBezTo>
                <a:cubicBezTo>
                  <a:pt x="56" y="131"/>
                  <a:pt x="56" y="131"/>
                  <a:pt x="56" y="131"/>
                </a:cubicBezTo>
                <a:cubicBezTo>
                  <a:pt x="56" y="131"/>
                  <a:pt x="56" y="131"/>
                  <a:pt x="56" y="131"/>
                </a:cubicBezTo>
                <a:cubicBezTo>
                  <a:pt x="55" y="132"/>
                  <a:pt x="55" y="133"/>
                  <a:pt x="55" y="133"/>
                </a:cubicBezTo>
                <a:cubicBezTo>
                  <a:pt x="55" y="133"/>
                  <a:pt x="54" y="134"/>
                  <a:pt x="54" y="134"/>
                </a:cubicBezTo>
                <a:cubicBezTo>
                  <a:pt x="55" y="134"/>
                  <a:pt x="55" y="134"/>
                  <a:pt x="56" y="134"/>
                </a:cubicBezTo>
                <a:cubicBezTo>
                  <a:pt x="56" y="134"/>
                  <a:pt x="56" y="134"/>
                  <a:pt x="55" y="134"/>
                </a:cubicBezTo>
                <a:cubicBezTo>
                  <a:pt x="55" y="134"/>
                  <a:pt x="54" y="135"/>
                  <a:pt x="54" y="135"/>
                </a:cubicBezTo>
                <a:cubicBezTo>
                  <a:pt x="54" y="135"/>
                  <a:pt x="54" y="135"/>
                  <a:pt x="53" y="135"/>
                </a:cubicBezTo>
                <a:cubicBezTo>
                  <a:pt x="53" y="135"/>
                  <a:pt x="53" y="135"/>
                  <a:pt x="53" y="135"/>
                </a:cubicBezTo>
                <a:cubicBezTo>
                  <a:pt x="54" y="135"/>
                  <a:pt x="54" y="135"/>
                  <a:pt x="53" y="135"/>
                </a:cubicBezTo>
                <a:cubicBezTo>
                  <a:pt x="53" y="136"/>
                  <a:pt x="53" y="136"/>
                  <a:pt x="54" y="137"/>
                </a:cubicBezTo>
                <a:cubicBezTo>
                  <a:pt x="55" y="137"/>
                  <a:pt x="54" y="137"/>
                  <a:pt x="54" y="137"/>
                </a:cubicBezTo>
                <a:cubicBezTo>
                  <a:pt x="53" y="136"/>
                  <a:pt x="53" y="136"/>
                  <a:pt x="53" y="136"/>
                </a:cubicBezTo>
                <a:cubicBezTo>
                  <a:pt x="52" y="137"/>
                  <a:pt x="52" y="137"/>
                  <a:pt x="53" y="137"/>
                </a:cubicBezTo>
                <a:cubicBezTo>
                  <a:pt x="54" y="137"/>
                  <a:pt x="54" y="138"/>
                  <a:pt x="54" y="138"/>
                </a:cubicBezTo>
                <a:cubicBezTo>
                  <a:pt x="54" y="138"/>
                  <a:pt x="54" y="138"/>
                  <a:pt x="54" y="139"/>
                </a:cubicBezTo>
                <a:cubicBezTo>
                  <a:pt x="54" y="139"/>
                  <a:pt x="54" y="139"/>
                  <a:pt x="53" y="138"/>
                </a:cubicBezTo>
                <a:cubicBezTo>
                  <a:pt x="53" y="138"/>
                  <a:pt x="52" y="136"/>
                  <a:pt x="52" y="137"/>
                </a:cubicBezTo>
                <a:cubicBezTo>
                  <a:pt x="52" y="138"/>
                  <a:pt x="52" y="138"/>
                  <a:pt x="52" y="138"/>
                </a:cubicBezTo>
                <a:cubicBezTo>
                  <a:pt x="52" y="138"/>
                  <a:pt x="52" y="138"/>
                  <a:pt x="52" y="139"/>
                </a:cubicBezTo>
                <a:cubicBezTo>
                  <a:pt x="52" y="139"/>
                  <a:pt x="52" y="139"/>
                  <a:pt x="53" y="138"/>
                </a:cubicBezTo>
                <a:cubicBezTo>
                  <a:pt x="53" y="138"/>
                  <a:pt x="53" y="139"/>
                  <a:pt x="53" y="139"/>
                </a:cubicBezTo>
                <a:cubicBezTo>
                  <a:pt x="53" y="139"/>
                  <a:pt x="53" y="139"/>
                  <a:pt x="53" y="140"/>
                </a:cubicBezTo>
                <a:cubicBezTo>
                  <a:pt x="54" y="140"/>
                  <a:pt x="54" y="140"/>
                  <a:pt x="54" y="140"/>
                </a:cubicBezTo>
                <a:cubicBezTo>
                  <a:pt x="55" y="139"/>
                  <a:pt x="55" y="139"/>
                  <a:pt x="55" y="140"/>
                </a:cubicBezTo>
                <a:cubicBezTo>
                  <a:pt x="56" y="140"/>
                  <a:pt x="55" y="140"/>
                  <a:pt x="55" y="140"/>
                </a:cubicBezTo>
                <a:cubicBezTo>
                  <a:pt x="54" y="140"/>
                  <a:pt x="54" y="140"/>
                  <a:pt x="55" y="140"/>
                </a:cubicBezTo>
                <a:cubicBezTo>
                  <a:pt x="55" y="141"/>
                  <a:pt x="55" y="141"/>
                  <a:pt x="55" y="140"/>
                </a:cubicBezTo>
                <a:cubicBezTo>
                  <a:pt x="54" y="140"/>
                  <a:pt x="54" y="140"/>
                  <a:pt x="54" y="140"/>
                </a:cubicBezTo>
                <a:cubicBezTo>
                  <a:pt x="54" y="141"/>
                  <a:pt x="54" y="141"/>
                  <a:pt x="54" y="142"/>
                </a:cubicBezTo>
                <a:cubicBezTo>
                  <a:pt x="55" y="143"/>
                  <a:pt x="57" y="144"/>
                  <a:pt x="57" y="145"/>
                </a:cubicBezTo>
                <a:cubicBezTo>
                  <a:pt x="58" y="145"/>
                  <a:pt x="58" y="145"/>
                  <a:pt x="58" y="144"/>
                </a:cubicBezTo>
                <a:cubicBezTo>
                  <a:pt x="58" y="143"/>
                  <a:pt x="58" y="143"/>
                  <a:pt x="58" y="143"/>
                </a:cubicBezTo>
                <a:cubicBezTo>
                  <a:pt x="59" y="143"/>
                  <a:pt x="59" y="143"/>
                  <a:pt x="59" y="143"/>
                </a:cubicBezTo>
                <a:cubicBezTo>
                  <a:pt x="59" y="142"/>
                  <a:pt x="59" y="142"/>
                  <a:pt x="59" y="143"/>
                </a:cubicBezTo>
                <a:cubicBezTo>
                  <a:pt x="59" y="143"/>
                  <a:pt x="59" y="143"/>
                  <a:pt x="59" y="142"/>
                </a:cubicBezTo>
                <a:cubicBezTo>
                  <a:pt x="59" y="142"/>
                  <a:pt x="59" y="142"/>
                  <a:pt x="60" y="142"/>
                </a:cubicBezTo>
                <a:cubicBezTo>
                  <a:pt x="60" y="142"/>
                  <a:pt x="60" y="142"/>
                  <a:pt x="60" y="142"/>
                </a:cubicBezTo>
                <a:cubicBezTo>
                  <a:pt x="61" y="141"/>
                  <a:pt x="61" y="140"/>
                  <a:pt x="61" y="141"/>
                </a:cubicBezTo>
                <a:cubicBezTo>
                  <a:pt x="61" y="142"/>
                  <a:pt x="61" y="142"/>
                  <a:pt x="61" y="142"/>
                </a:cubicBezTo>
                <a:cubicBezTo>
                  <a:pt x="61" y="142"/>
                  <a:pt x="61" y="142"/>
                  <a:pt x="61" y="142"/>
                </a:cubicBezTo>
                <a:cubicBezTo>
                  <a:pt x="60" y="142"/>
                  <a:pt x="60" y="142"/>
                  <a:pt x="60" y="143"/>
                </a:cubicBezTo>
                <a:cubicBezTo>
                  <a:pt x="60" y="143"/>
                  <a:pt x="60" y="143"/>
                  <a:pt x="60" y="143"/>
                </a:cubicBezTo>
                <a:cubicBezTo>
                  <a:pt x="60" y="144"/>
                  <a:pt x="60" y="144"/>
                  <a:pt x="60" y="144"/>
                </a:cubicBezTo>
                <a:cubicBezTo>
                  <a:pt x="61" y="144"/>
                  <a:pt x="61" y="145"/>
                  <a:pt x="62" y="145"/>
                </a:cubicBezTo>
                <a:cubicBezTo>
                  <a:pt x="63" y="144"/>
                  <a:pt x="63" y="144"/>
                  <a:pt x="63" y="145"/>
                </a:cubicBezTo>
                <a:cubicBezTo>
                  <a:pt x="64" y="145"/>
                  <a:pt x="63" y="145"/>
                  <a:pt x="63" y="145"/>
                </a:cubicBezTo>
                <a:cubicBezTo>
                  <a:pt x="63" y="145"/>
                  <a:pt x="62" y="145"/>
                  <a:pt x="62" y="145"/>
                </a:cubicBezTo>
                <a:cubicBezTo>
                  <a:pt x="62" y="146"/>
                  <a:pt x="62" y="146"/>
                  <a:pt x="61" y="145"/>
                </a:cubicBezTo>
                <a:cubicBezTo>
                  <a:pt x="61" y="145"/>
                  <a:pt x="61" y="144"/>
                  <a:pt x="61" y="145"/>
                </a:cubicBezTo>
                <a:cubicBezTo>
                  <a:pt x="61" y="145"/>
                  <a:pt x="61" y="145"/>
                  <a:pt x="60" y="144"/>
                </a:cubicBezTo>
                <a:cubicBezTo>
                  <a:pt x="60" y="144"/>
                  <a:pt x="59" y="144"/>
                  <a:pt x="59" y="145"/>
                </a:cubicBezTo>
                <a:cubicBezTo>
                  <a:pt x="59" y="145"/>
                  <a:pt x="60" y="145"/>
                  <a:pt x="60" y="146"/>
                </a:cubicBezTo>
                <a:cubicBezTo>
                  <a:pt x="60" y="146"/>
                  <a:pt x="60" y="146"/>
                  <a:pt x="60" y="146"/>
                </a:cubicBezTo>
                <a:cubicBezTo>
                  <a:pt x="60" y="146"/>
                  <a:pt x="61" y="147"/>
                  <a:pt x="62" y="147"/>
                </a:cubicBezTo>
                <a:cubicBezTo>
                  <a:pt x="62" y="148"/>
                  <a:pt x="61" y="149"/>
                  <a:pt x="62" y="149"/>
                </a:cubicBezTo>
                <a:cubicBezTo>
                  <a:pt x="63" y="149"/>
                  <a:pt x="63" y="149"/>
                  <a:pt x="63" y="149"/>
                </a:cubicBezTo>
                <a:cubicBezTo>
                  <a:pt x="63" y="148"/>
                  <a:pt x="64" y="148"/>
                  <a:pt x="64" y="149"/>
                </a:cubicBezTo>
                <a:cubicBezTo>
                  <a:pt x="63" y="149"/>
                  <a:pt x="63" y="149"/>
                  <a:pt x="63" y="149"/>
                </a:cubicBezTo>
                <a:cubicBezTo>
                  <a:pt x="63" y="149"/>
                  <a:pt x="63" y="150"/>
                  <a:pt x="63" y="150"/>
                </a:cubicBezTo>
                <a:cubicBezTo>
                  <a:pt x="63" y="150"/>
                  <a:pt x="63" y="151"/>
                  <a:pt x="63" y="151"/>
                </a:cubicBezTo>
                <a:cubicBezTo>
                  <a:pt x="63" y="152"/>
                  <a:pt x="63" y="152"/>
                  <a:pt x="63" y="152"/>
                </a:cubicBezTo>
                <a:cubicBezTo>
                  <a:pt x="62" y="152"/>
                  <a:pt x="62" y="152"/>
                  <a:pt x="62" y="152"/>
                </a:cubicBezTo>
                <a:cubicBezTo>
                  <a:pt x="62" y="152"/>
                  <a:pt x="62" y="153"/>
                  <a:pt x="63" y="152"/>
                </a:cubicBezTo>
                <a:cubicBezTo>
                  <a:pt x="63" y="152"/>
                  <a:pt x="63" y="152"/>
                  <a:pt x="63" y="152"/>
                </a:cubicBezTo>
                <a:cubicBezTo>
                  <a:pt x="64" y="151"/>
                  <a:pt x="64" y="151"/>
                  <a:pt x="64" y="151"/>
                </a:cubicBezTo>
                <a:cubicBezTo>
                  <a:pt x="64" y="151"/>
                  <a:pt x="64" y="151"/>
                  <a:pt x="64" y="151"/>
                </a:cubicBezTo>
                <a:cubicBezTo>
                  <a:pt x="64" y="152"/>
                  <a:pt x="64" y="152"/>
                  <a:pt x="64" y="152"/>
                </a:cubicBezTo>
                <a:cubicBezTo>
                  <a:pt x="64" y="152"/>
                  <a:pt x="64" y="152"/>
                  <a:pt x="64" y="152"/>
                </a:cubicBezTo>
                <a:cubicBezTo>
                  <a:pt x="64" y="151"/>
                  <a:pt x="65" y="151"/>
                  <a:pt x="65" y="151"/>
                </a:cubicBezTo>
                <a:cubicBezTo>
                  <a:pt x="65" y="152"/>
                  <a:pt x="65" y="152"/>
                  <a:pt x="65" y="152"/>
                </a:cubicBezTo>
                <a:cubicBezTo>
                  <a:pt x="64" y="152"/>
                  <a:pt x="64" y="152"/>
                  <a:pt x="64" y="153"/>
                </a:cubicBezTo>
                <a:cubicBezTo>
                  <a:pt x="65" y="153"/>
                  <a:pt x="65" y="153"/>
                  <a:pt x="65" y="153"/>
                </a:cubicBezTo>
                <a:cubicBezTo>
                  <a:pt x="65" y="152"/>
                  <a:pt x="65" y="152"/>
                  <a:pt x="66" y="152"/>
                </a:cubicBezTo>
                <a:cubicBezTo>
                  <a:pt x="66" y="152"/>
                  <a:pt x="66" y="152"/>
                  <a:pt x="66" y="152"/>
                </a:cubicBezTo>
                <a:cubicBezTo>
                  <a:pt x="67" y="152"/>
                  <a:pt x="67" y="152"/>
                  <a:pt x="67" y="151"/>
                </a:cubicBezTo>
                <a:cubicBezTo>
                  <a:pt x="68" y="151"/>
                  <a:pt x="68" y="151"/>
                  <a:pt x="68" y="151"/>
                </a:cubicBezTo>
                <a:cubicBezTo>
                  <a:pt x="68" y="151"/>
                  <a:pt x="68" y="150"/>
                  <a:pt x="68" y="150"/>
                </a:cubicBezTo>
                <a:cubicBezTo>
                  <a:pt x="69" y="150"/>
                  <a:pt x="69" y="150"/>
                  <a:pt x="69" y="150"/>
                </a:cubicBezTo>
                <a:cubicBezTo>
                  <a:pt x="69" y="149"/>
                  <a:pt x="69" y="150"/>
                  <a:pt x="69" y="150"/>
                </a:cubicBezTo>
                <a:cubicBezTo>
                  <a:pt x="69" y="151"/>
                  <a:pt x="68" y="151"/>
                  <a:pt x="68" y="151"/>
                </a:cubicBezTo>
                <a:cubicBezTo>
                  <a:pt x="68" y="151"/>
                  <a:pt x="68" y="152"/>
                  <a:pt x="68" y="152"/>
                </a:cubicBezTo>
                <a:cubicBezTo>
                  <a:pt x="68" y="152"/>
                  <a:pt x="69" y="152"/>
                  <a:pt x="69" y="152"/>
                </a:cubicBezTo>
                <a:cubicBezTo>
                  <a:pt x="70" y="152"/>
                  <a:pt x="70" y="152"/>
                  <a:pt x="70" y="152"/>
                </a:cubicBezTo>
                <a:cubicBezTo>
                  <a:pt x="69" y="153"/>
                  <a:pt x="69" y="153"/>
                  <a:pt x="69" y="153"/>
                </a:cubicBezTo>
                <a:cubicBezTo>
                  <a:pt x="69" y="153"/>
                  <a:pt x="69" y="153"/>
                  <a:pt x="69" y="153"/>
                </a:cubicBezTo>
                <a:cubicBezTo>
                  <a:pt x="69" y="152"/>
                  <a:pt x="69" y="152"/>
                  <a:pt x="68" y="153"/>
                </a:cubicBezTo>
                <a:cubicBezTo>
                  <a:pt x="68" y="153"/>
                  <a:pt x="67" y="153"/>
                  <a:pt x="67" y="153"/>
                </a:cubicBezTo>
                <a:cubicBezTo>
                  <a:pt x="67" y="153"/>
                  <a:pt x="67" y="153"/>
                  <a:pt x="67" y="153"/>
                </a:cubicBezTo>
                <a:cubicBezTo>
                  <a:pt x="67" y="154"/>
                  <a:pt x="66" y="154"/>
                  <a:pt x="66" y="154"/>
                </a:cubicBezTo>
                <a:cubicBezTo>
                  <a:pt x="67" y="154"/>
                  <a:pt x="67" y="153"/>
                  <a:pt x="66" y="154"/>
                </a:cubicBezTo>
                <a:cubicBezTo>
                  <a:pt x="66" y="154"/>
                  <a:pt x="66" y="154"/>
                  <a:pt x="66" y="154"/>
                </a:cubicBezTo>
                <a:cubicBezTo>
                  <a:pt x="66" y="154"/>
                  <a:pt x="66" y="155"/>
                  <a:pt x="65" y="155"/>
                </a:cubicBezTo>
                <a:cubicBezTo>
                  <a:pt x="65" y="155"/>
                  <a:pt x="65" y="155"/>
                  <a:pt x="65" y="155"/>
                </a:cubicBezTo>
                <a:cubicBezTo>
                  <a:pt x="65" y="156"/>
                  <a:pt x="65" y="157"/>
                  <a:pt x="65" y="157"/>
                </a:cubicBezTo>
                <a:cubicBezTo>
                  <a:pt x="65" y="158"/>
                  <a:pt x="66" y="158"/>
                  <a:pt x="66" y="158"/>
                </a:cubicBezTo>
                <a:cubicBezTo>
                  <a:pt x="66" y="157"/>
                  <a:pt x="66" y="157"/>
                  <a:pt x="66" y="157"/>
                </a:cubicBezTo>
                <a:cubicBezTo>
                  <a:pt x="67" y="157"/>
                  <a:pt x="67" y="157"/>
                  <a:pt x="67" y="156"/>
                </a:cubicBezTo>
                <a:cubicBezTo>
                  <a:pt x="67" y="156"/>
                  <a:pt x="67" y="156"/>
                  <a:pt x="67" y="156"/>
                </a:cubicBezTo>
                <a:cubicBezTo>
                  <a:pt x="67" y="156"/>
                  <a:pt x="67" y="156"/>
                  <a:pt x="67" y="156"/>
                </a:cubicBezTo>
                <a:cubicBezTo>
                  <a:pt x="67" y="156"/>
                  <a:pt x="67" y="157"/>
                  <a:pt x="67" y="157"/>
                </a:cubicBezTo>
                <a:cubicBezTo>
                  <a:pt x="68" y="156"/>
                  <a:pt x="69" y="156"/>
                  <a:pt x="69" y="156"/>
                </a:cubicBezTo>
                <a:cubicBezTo>
                  <a:pt x="70" y="157"/>
                  <a:pt x="70" y="157"/>
                  <a:pt x="70" y="157"/>
                </a:cubicBezTo>
                <a:cubicBezTo>
                  <a:pt x="70" y="157"/>
                  <a:pt x="70" y="157"/>
                  <a:pt x="69" y="157"/>
                </a:cubicBezTo>
                <a:cubicBezTo>
                  <a:pt x="69" y="157"/>
                  <a:pt x="67" y="157"/>
                  <a:pt x="67" y="157"/>
                </a:cubicBezTo>
                <a:cubicBezTo>
                  <a:pt x="67" y="157"/>
                  <a:pt x="67" y="157"/>
                  <a:pt x="66" y="157"/>
                </a:cubicBezTo>
                <a:cubicBezTo>
                  <a:pt x="66" y="158"/>
                  <a:pt x="66" y="158"/>
                  <a:pt x="66" y="158"/>
                </a:cubicBezTo>
                <a:cubicBezTo>
                  <a:pt x="66" y="159"/>
                  <a:pt x="65" y="159"/>
                  <a:pt x="65" y="159"/>
                </a:cubicBezTo>
                <a:cubicBezTo>
                  <a:pt x="66" y="159"/>
                  <a:pt x="66" y="159"/>
                  <a:pt x="66" y="159"/>
                </a:cubicBezTo>
                <a:cubicBezTo>
                  <a:pt x="67" y="159"/>
                  <a:pt x="67" y="159"/>
                  <a:pt x="67" y="159"/>
                </a:cubicBezTo>
                <a:cubicBezTo>
                  <a:pt x="67" y="159"/>
                  <a:pt x="68" y="159"/>
                  <a:pt x="68" y="159"/>
                </a:cubicBezTo>
                <a:cubicBezTo>
                  <a:pt x="68" y="159"/>
                  <a:pt x="69" y="159"/>
                  <a:pt x="68" y="159"/>
                </a:cubicBezTo>
                <a:cubicBezTo>
                  <a:pt x="68" y="159"/>
                  <a:pt x="67" y="159"/>
                  <a:pt x="67" y="159"/>
                </a:cubicBezTo>
                <a:cubicBezTo>
                  <a:pt x="66" y="159"/>
                  <a:pt x="66" y="159"/>
                  <a:pt x="66" y="159"/>
                </a:cubicBezTo>
                <a:cubicBezTo>
                  <a:pt x="65" y="160"/>
                  <a:pt x="65" y="160"/>
                  <a:pt x="65" y="160"/>
                </a:cubicBezTo>
                <a:cubicBezTo>
                  <a:pt x="66" y="160"/>
                  <a:pt x="67" y="160"/>
                  <a:pt x="67" y="161"/>
                </a:cubicBezTo>
                <a:cubicBezTo>
                  <a:pt x="68" y="161"/>
                  <a:pt x="67" y="161"/>
                  <a:pt x="67" y="161"/>
                </a:cubicBezTo>
                <a:cubicBezTo>
                  <a:pt x="66" y="160"/>
                  <a:pt x="66" y="161"/>
                  <a:pt x="66" y="161"/>
                </a:cubicBezTo>
                <a:cubicBezTo>
                  <a:pt x="67" y="161"/>
                  <a:pt x="67" y="161"/>
                  <a:pt x="68" y="162"/>
                </a:cubicBezTo>
                <a:cubicBezTo>
                  <a:pt x="68" y="162"/>
                  <a:pt x="69" y="162"/>
                  <a:pt x="69" y="162"/>
                </a:cubicBezTo>
                <a:cubicBezTo>
                  <a:pt x="69" y="162"/>
                  <a:pt x="69" y="162"/>
                  <a:pt x="70" y="162"/>
                </a:cubicBezTo>
                <a:cubicBezTo>
                  <a:pt x="70" y="162"/>
                  <a:pt x="71" y="162"/>
                  <a:pt x="71" y="161"/>
                </a:cubicBezTo>
                <a:cubicBezTo>
                  <a:pt x="71" y="161"/>
                  <a:pt x="71" y="161"/>
                  <a:pt x="72" y="161"/>
                </a:cubicBezTo>
                <a:cubicBezTo>
                  <a:pt x="72" y="161"/>
                  <a:pt x="74" y="161"/>
                  <a:pt x="72" y="162"/>
                </a:cubicBezTo>
                <a:cubicBezTo>
                  <a:pt x="71" y="162"/>
                  <a:pt x="71" y="162"/>
                  <a:pt x="71" y="162"/>
                </a:cubicBezTo>
                <a:cubicBezTo>
                  <a:pt x="71" y="162"/>
                  <a:pt x="72" y="162"/>
                  <a:pt x="72" y="162"/>
                </a:cubicBezTo>
                <a:cubicBezTo>
                  <a:pt x="72" y="162"/>
                  <a:pt x="74" y="162"/>
                  <a:pt x="73" y="163"/>
                </a:cubicBezTo>
                <a:cubicBezTo>
                  <a:pt x="73" y="163"/>
                  <a:pt x="73" y="163"/>
                  <a:pt x="73" y="163"/>
                </a:cubicBezTo>
                <a:cubicBezTo>
                  <a:pt x="74" y="163"/>
                  <a:pt x="75" y="163"/>
                  <a:pt x="75" y="163"/>
                </a:cubicBezTo>
                <a:cubicBezTo>
                  <a:pt x="75" y="163"/>
                  <a:pt x="76" y="163"/>
                  <a:pt x="76" y="162"/>
                </a:cubicBezTo>
                <a:cubicBezTo>
                  <a:pt x="76" y="162"/>
                  <a:pt x="76" y="161"/>
                  <a:pt x="76" y="162"/>
                </a:cubicBezTo>
                <a:cubicBezTo>
                  <a:pt x="76" y="163"/>
                  <a:pt x="76" y="163"/>
                  <a:pt x="75" y="163"/>
                </a:cubicBezTo>
                <a:cubicBezTo>
                  <a:pt x="75" y="163"/>
                  <a:pt x="74" y="163"/>
                  <a:pt x="74" y="163"/>
                </a:cubicBezTo>
                <a:cubicBezTo>
                  <a:pt x="74" y="163"/>
                  <a:pt x="72" y="163"/>
                  <a:pt x="73" y="163"/>
                </a:cubicBezTo>
                <a:cubicBezTo>
                  <a:pt x="73" y="164"/>
                  <a:pt x="74" y="163"/>
                  <a:pt x="74" y="164"/>
                </a:cubicBezTo>
                <a:cubicBezTo>
                  <a:pt x="74" y="164"/>
                  <a:pt x="73" y="164"/>
                  <a:pt x="73" y="164"/>
                </a:cubicBezTo>
                <a:cubicBezTo>
                  <a:pt x="73" y="164"/>
                  <a:pt x="73" y="164"/>
                  <a:pt x="74" y="164"/>
                </a:cubicBezTo>
                <a:cubicBezTo>
                  <a:pt x="74" y="164"/>
                  <a:pt x="75" y="164"/>
                  <a:pt x="75" y="164"/>
                </a:cubicBezTo>
                <a:cubicBezTo>
                  <a:pt x="75" y="164"/>
                  <a:pt x="75" y="165"/>
                  <a:pt x="76" y="164"/>
                </a:cubicBezTo>
                <a:cubicBezTo>
                  <a:pt x="76" y="164"/>
                  <a:pt x="76" y="164"/>
                  <a:pt x="76" y="164"/>
                </a:cubicBezTo>
                <a:cubicBezTo>
                  <a:pt x="76" y="163"/>
                  <a:pt x="76" y="163"/>
                  <a:pt x="76" y="164"/>
                </a:cubicBezTo>
                <a:cubicBezTo>
                  <a:pt x="76" y="164"/>
                  <a:pt x="76" y="164"/>
                  <a:pt x="76" y="164"/>
                </a:cubicBezTo>
                <a:cubicBezTo>
                  <a:pt x="77" y="164"/>
                  <a:pt x="77" y="164"/>
                  <a:pt x="77" y="164"/>
                </a:cubicBezTo>
                <a:cubicBezTo>
                  <a:pt x="77" y="164"/>
                  <a:pt x="77" y="164"/>
                  <a:pt x="77" y="164"/>
                </a:cubicBezTo>
                <a:cubicBezTo>
                  <a:pt x="78" y="164"/>
                  <a:pt x="78" y="165"/>
                  <a:pt x="78" y="164"/>
                </a:cubicBezTo>
                <a:cubicBezTo>
                  <a:pt x="78" y="164"/>
                  <a:pt x="79" y="164"/>
                  <a:pt x="79" y="164"/>
                </a:cubicBezTo>
                <a:cubicBezTo>
                  <a:pt x="79" y="164"/>
                  <a:pt x="79" y="164"/>
                  <a:pt x="79" y="163"/>
                </a:cubicBezTo>
                <a:cubicBezTo>
                  <a:pt x="79" y="163"/>
                  <a:pt x="80" y="163"/>
                  <a:pt x="80" y="163"/>
                </a:cubicBezTo>
                <a:cubicBezTo>
                  <a:pt x="80" y="164"/>
                  <a:pt x="79" y="164"/>
                  <a:pt x="79" y="164"/>
                </a:cubicBezTo>
                <a:cubicBezTo>
                  <a:pt x="79" y="164"/>
                  <a:pt x="78" y="165"/>
                  <a:pt x="79" y="165"/>
                </a:cubicBezTo>
                <a:cubicBezTo>
                  <a:pt x="79" y="165"/>
                  <a:pt x="79" y="165"/>
                  <a:pt x="79" y="165"/>
                </a:cubicBezTo>
                <a:cubicBezTo>
                  <a:pt x="79" y="165"/>
                  <a:pt x="79" y="165"/>
                  <a:pt x="79" y="165"/>
                </a:cubicBezTo>
                <a:cubicBezTo>
                  <a:pt x="80" y="165"/>
                  <a:pt x="80" y="165"/>
                  <a:pt x="80" y="165"/>
                </a:cubicBezTo>
                <a:cubicBezTo>
                  <a:pt x="80" y="165"/>
                  <a:pt x="81" y="165"/>
                  <a:pt x="81" y="165"/>
                </a:cubicBezTo>
                <a:cubicBezTo>
                  <a:pt x="81" y="165"/>
                  <a:pt x="82" y="165"/>
                  <a:pt x="81" y="165"/>
                </a:cubicBezTo>
                <a:cubicBezTo>
                  <a:pt x="80" y="165"/>
                  <a:pt x="80" y="165"/>
                  <a:pt x="81" y="166"/>
                </a:cubicBezTo>
                <a:cubicBezTo>
                  <a:pt x="81" y="166"/>
                  <a:pt x="81" y="167"/>
                  <a:pt x="81" y="167"/>
                </a:cubicBezTo>
                <a:cubicBezTo>
                  <a:pt x="80" y="167"/>
                  <a:pt x="80" y="167"/>
                  <a:pt x="80" y="167"/>
                </a:cubicBezTo>
                <a:cubicBezTo>
                  <a:pt x="80" y="168"/>
                  <a:pt x="80" y="168"/>
                  <a:pt x="80" y="167"/>
                </a:cubicBezTo>
                <a:cubicBezTo>
                  <a:pt x="80" y="167"/>
                  <a:pt x="79" y="167"/>
                  <a:pt x="80" y="167"/>
                </a:cubicBezTo>
                <a:cubicBezTo>
                  <a:pt x="81" y="168"/>
                  <a:pt x="81" y="168"/>
                  <a:pt x="82" y="168"/>
                </a:cubicBezTo>
                <a:cubicBezTo>
                  <a:pt x="82" y="169"/>
                  <a:pt x="84" y="169"/>
                  <a:pt x="84" y="169"/>
                </a:cubicBezTo>
                <a:cubicBezTo>
                  <a:pt x="84" y="168"/>
                  <a:pt x="84" y="168"/>
                  <a:pt x="84" y="168"/>
                </a:cubicBezTo>
                <a:cubicBezTo>
                  <a:pt x="84" y="168"/>
                  <a:pt x="84" y="168"/>
                  <a:pt x="84" y="169"/>
                </a:cubicBezTo>
                <a:cubicBezTo>
                  <a:pt x="84" y="169"/>
                  <a:pt x="84" y="170"/>
                  <a:pt x="85" y="170"/>
                </a:cubicBezTo>
                <a:cubicBezTo>
                  <a:pt x="86" y="170"/>
                  <a:pt x="86" y="170"/>
                  <a:pt x="85" y="170"/>
                </a:cubicBezTo>
                <a:cubicBezTo>
                  <a:pt x="85" y="170"/>
                  <a:pt x="85" y="170"/>
                  <a:pt x="85" y="170"/>
                </a:cubicBezTo>
                <a:cubicBezTo>
                  <a:pt x="85" y="171"/>
                  <a:pt x="85" y="171"/>
                  <a:pt x="86" y="171"/>
                </a:cubicBezTo>
                <a:cubicBezTo>
                  <a:pt x="86" y="171"/>
                  <a:pt x="86" y="171"/>
                  <a:pt x="86" y="171"/>
                </a:cubicBezTo>
                <a:cubicBezTo>
                  <a:pt x="87" y="170"/>
                  <a:pt x="87" y="170"/>
                  <a:pt x="87" y="170"/>
                </a:cubicBezTo>
                <a:cubicBezTo>
                  <a:pt x="87" y="170"/>
                  <a:pt x="88" y="170"/>
                  <a:pt x="88" y="170"/>
                </a:cubicBezTo>
                <a:cubicBezTo>
                  <a:pt x="88" y="170"/>
                  <a:pt x="88" y="170"/>
                  <a:pt x="88" y="170"/>
                </a:cubicBezTo>
                <a:cubicBezTo>
                  <a:pt x="87" y="171"/>
                  <a:pt x="87" y="172"/>
                  <a:pt x="88" y="172"/>
                </a:cubicBezTo>
                <a:cubicBezTo>
                  <a:pt x="88" y="172"/>
                  <a:pt x="89" y="172"/>
                  <a:pt x="88" y="172"/>
                </a:cubicBezTo>
                <a:cubicBezTo>
                  <a:pt x="87" y="172"/>
                  <a:pt x="88" y="172"/>
                  <a:pt x="88" y="172"/>
                </a:cubicBezTo>
                <a:cubicBezTo>
                  <a:pt x="88" y="173"/>
                  <a:pt x="89" y="173"/>
                  <a:pt x="88" y="174"/>
                </a:cubicBezTo>
                <a:cubicBezTo>
                  <a:pt x="88" y="174"/>
                  <a:pt x="88" y="174"/>
                  <a:pt x="88" y="174"/>
                </a:cubicBezTo>
                <a:cubicBezTo>
                  <a:pt x="90" y="174"/>
                  <a:pt x="90" y="174"/>
                  <a:pt x="90" y="174"/>
                </a:cubicBezTo>
                <a:cubicBezTo>
                  <a:pt x="226" y="174"/>
                  <a:pt x="226" y="174"/>
                  <a:pt x="226" y="174"/>
                </a:cubicBezTo>
                <a:cubicBezTo>
                  <a:pt x="226" y="174"/>
                  <a:pt x="227" y="174"/>
                  <a:pt x="227" y="174"/>
                </a:cubicBezTo>
                <a:cubicBezTo>
                  <a:pt x="227" y="173"/>
                  <a:pt x="227" y="172"/>
                  <a:pt x="227" y="172"/>
                </a:cubicBezTo>
                <a:cubicBezTo>
                  <a:pt x="227" y="172"/>
                  <a:pt x="226" y="171"/>
                  <a:pt x="227" y="172"/>
                </a:cubicBezTo>
                <a:cubicBezTo>
                  <a:pt x="227" y="172"/>
                  <a:pt x="228" y="172"/>
                  <a:pt x="228" y="173"/>
                </a:cubicBezTo>
                <a:cubicBezTo>
                  <a:pt x="228" y="174"/>
                  <a:pt x="229" y="175"/>
                  <a:pt x="229" y="176"/>
                </a:cubicBezTo>
                <a:cubicBezTo>
                  <a:pt x="230" y="176"/>
                  <a:pt x="230" y="176"/>
                  <a:pt x="230" y="176"/>
                </a:cubicBezTo>
                <a:cubicBezTo>
                  <a:pt x="231" y="176"/>
                  <a:pt x="231" y="176"/>
                  <a:pt x="231" y="176"/>
                </a:cubicBezTo>
                <a:cubicBezTo>
                  <a:pt x="231" y="176"/>
                  <a:pt x="233" y="177"/>
                  <a:pt x="234" y="177"/>
                </a:cubicBezTo>
                <a:cubicBezTo>
                  <a:pt x="235" y="177"/>
                  <a:pt x="235" y="176"/>
                  <a:pt x="236" y="176"/>
                </a:cubicBezTo>
                <a:cubicBezTo>
                  <a:pt x="236" y="176"/>
                  <a:pt x="238" y="177"/>
                  <a:pt x="239" y="177"/>
                </a:cubicBezTo>
                <a:cubicBezTo>
                  <a:pt x="239" y="177"/>
                  <a:pt x="239" y="177"/>
                  <a:pt x="239" y="177"/>
                </a:cubicBezTo>
                <a:cubicBezTo>
                  <a:pt x="240" y="177"/>
                  <a:pt x="240" y="178"/>
                  <a:pt x="240" y="178"/>
                </a:cubicBezTo>
                <a:cubicBezTo>
                  <a:pt x="240" y="179"/>
                  <a:pt x="240" y="179"/>
                  <a:pt x="241" y="179"/>
                </a:cubicBezTo>
                <a:cubicBezTo>
                  <a:pt x="241" y="179"/>
                  <a:pt x="241" y="179"/>
                  <a:pt x="241" y="178"/>
                </a:cubicBezTo>
                <a:cubicBezTo>
                  <a:pt x="241" y="178"/>
                  <a:pt x="241" y="178"/>
                  <a:pt x="241" y="178"/>
                </a:cubicBezTo>
                <a:cubicBezTo>
                  <a:pt x="242" y="178"/>
                  <a:pt x="242" y="178"/>
                  <a:pt x="243" y="179"/>
                </a:cubicBezTo>
                <a:cubicBezTo>
                  <a:pt x="244" y="179"/>
                  <a:pt x="245" y="181"/>
                  <a:pt x="246" y="179"/>
                </a:cubicBezTo>
                <a:cubicBezTo>
                  <a:pt x="246" y="179"/>
                  <a:pt x="248" y="178"/>
                  <a:pt x="248" y="179"/>
                </a:cubicBezTo>
                <a:cubicBezTo>
                  <a:pt x="248" y="180"/>
                  <a:pt x="248" y="180"/>
                  <a:pt x="249" y="180"/>
                </a:cubicBezTo>
                <a:cubicBezTo>
                  <a:pt x="249" y="180"/>
                  <a:pt x="250" y="180"/>
                  <a:pt x="251" y="180"/>
                </a:cubicBezTo>
                <a:cubicBezTo>
                  <a:pt x="253" y="180"/>
                  <a:pt x="255" y="180"/>
                  <a:pt x="255" y="180"/>
                </a:cubicBezTo>
                <a:cubicBezTo>
                  <a:pt x="255" y="180"/>
                  <a:pt x="256" y="179"/>
                  <a:pt x="256" y="178"/>
                </a:cubicBezTo>
                <a:cubicBezTo>
                  <a:pt x="256" y="177"/>
                  <a:pt x="256" y="177"/>
                  <a:pt x="256" y="177"/>
                </a:cubicBezTo>
                <a:cubicBezTo>
                  <a:pt x="257" y="177"/>
                  <a:pt x="258" y="176"/>
                  <a:pt x="258" y="177"/>
                </a:cubicBezTo>
                <a:cubicBezTo>
                  <a:pt x="258" y="177"/>
                  <a:pt x="258" y="177"/>
                  <a:pt x="258" y="178"/>
                </a:cubicBezTo>
                <a:cubicBezTo>
                  <a:pt x="258" y="178"/>
                  <a:pt x="257" y="178"/>
                  <a:pt x="258" y="178"/>
                </a:cubicBezTo>
                <a:cubicBezTo>
                  <a:pt x="258" y="178"/>
                  <a:pt x="259" y="178"/>
                  <a:pt x="259" y="177"/>
                </a:cubicBezTo>
                <a:cubicBezTo>
                  <a:pt x="259" y="177"/>
                  <a:pt x="259" y="177"/>
                  <a:pt x="259" y="177"/>
                </a:cubicBezTo>
                <a:cubicBezTo>
                  <a:pt x="259" y="176"/>
                  <a:pt x="260" y="176"/>
                  <a:pt x="259" y="176"/>
                </a:cubicBezTo>
                <a:cubicBezTo>
                  <a:pt x="259" y="175"/>
                  <a:pt x="259" y="175"/>
                  <a:pt x="260" y="175"/>
                </a:cubicBezTo>
                <a:cubicBezTo>
                  <a:pt x="260" y="175"/>
                  <a:pt x="260" y="175"/>
                  <a:pt x="260" y="175"/>
                </a:cubicBezTo>
                <a:cubicBezTo>
                  <a:pt x="260" y="176"/>
                  <a:pt x="260" y="176"/>
                  <a:pt x="260" y="176"/>
                </a:cubicBezTo>
                <a:cubicBezTo>
                  <a:pt x="260" y="176"/>
                  <a:pt x="259" y="177"/>
                  <a:pt x="259" y="177"/>
                </a:cubicBezTo>
                <a:cubicBezTo>
                  <a:pt x="259" y="178"/>
                  <a:pt x="259" y="177"/>
                  <a:pt x="260" y="177"/>
                </a:cubicBezTo>
                <a:cubicBezTo>
                  <a:pt x="260" y="177"/>
                  <a:pt x="260" y="177"/>
                  <a:pt x="260" y="177"/>
                </a:cubicBezTo>
                <a:cubicBezTo>
                  <a:pt x="261" y="177"/>
                  <a:pt x="260" y="176"/>
                  <a:pt x="261" y="176"/>
                </a:cubicBezTo>
                <a:cubicBezTo>
                  <a:pt x="261" y="177"/>
                  <a:pt x="261" y="176"/>
                  <a:pt x="261" y="176"/>
                </a:cubicBezTo>
                <a:cubicBezTo>
                  <a:pt x="262" y="176"/>
                  <a:pt x="261" y="175"/>
                  <a:pt x="261" y="175"/>
                </a:cubicBezTo>
                <a:cubicBezTo>
                  <a:pt x="261" y="175"/>
                  <a:pt x="260" y="174"/>
                  <a:pt x="261" y="174"/>
                </a:cubicBezTo>
                <a:cubicBezTo>
                  <a:pt x="261" y="174"/>
                  <a:pt x="261" y="174"/>
                  <a:pt x="262" y="174"/>
                </a:cubicBezTo>
                <a:cubicBezTo>
                  <a:pt x="263" y="174"/>
                  <a:pt x="266" y="175"/>
                  <a:pt x="266" y="175"/>
                </a:cubicBezTo>
                <a:cubicBezTo>
                  <a:pt x="267" y="175"/>
                  <a:pt x="267" y="175"/>
                  <a:pt x="267" y="175"/>
                </a:cubicBezTo>
                <a:cubicBezTo>
                  <a:pt x="268" y="175"/>
                  <a:pt x="268" y="175"/>
                  <a:pt x="269" y="175"/>
                </a:cubicBezTo>
                <a:cubicBezTo>
                  <a:pt x="269" y="175"/>
                  <a:pt x="270" y="175"/>
                  <a:pt x="270" y="176"/>
                </a:cubicBezTo>
                <a:cubicBezTo>
                  <a:pt x="270" y="176"/>
                  <a:pt x="271" y="178"/>
                  <a:pt x="271" y="179"/>
                </a:cubicBezTo>
                <a:cubicBezTo>
                  <a:pt x="272" y="180"/>
                  <a:pt x="272" y="180"/>
                  <a:pt x="273" y="180"/>
                </a:cubicBezTo>
                <a:cubicBezTo>
                  <a:pt x="274" y="181"/>
                  <a:pt x="275" y="181"/>
                  <a:pt x="275" y="181"/>
                </a:cubicBezTo>
                <a:cubicBezTo>
                  <a:pt x="275" y="181"/>
                  <a:pt x="278" y="180"/>
                  <a:pt x="277" y="181"/>
                </a:cubicBezTo>
                <a:cubicBezTo>
                  <a:pt x="277" y="181"/>
                  <a:pt x="277" y="181"/>
                  <a:pt x="277" y="181"/>
                </a:cubicBezTo>
                <a:cubicBezTo>
                  <a:pt x="277" y="182"/>
                  <a:pt x="277" y="182"/>
                  <a:pt x="277" y="182"/>
                </a:cubicBezTo>
                <a:cubicBezTo>
                  <a:pt x="277" y="182"/>
                  <a:pt x="277" y="182"/>
                  <a:pt x="277" y="182"/>
                </a:cubicBezTo>
                <a:cubicBezTo>
                  <a:pt x="277" y="182"/>
                  <a:pt x="277" y="183"/>
                  <a:pt x="277" y="183"/>
                </a:cubicBezTo>
                <a:cubicBezTo>
                  <a:pt x="277" y="183"/>
                  <a:pt x="279" y="184"/>
                  <a:pt x="279" y="184"/>
                </a:cubicBezTo>
                <a:cubicBezTo>
                  <a:pt x="279" y="184"/>
                  <a:pt x="279" y="185"/>
                  <a:pt x="279" y="185"/>
                </a:cubicBezTo>
                <a:cubicBezTo>
                  <a:pt x="278" y="185"/>
                  <a:pt x="278" y="186"/>
                  <a:pt x="278" y="186"/>
                </a:cubicBezTo>
                <a:cubicBezTo>
                  <a:pt x="278" y="186"/>
                  <a:pt x="278" y="186"/>
                  <a:pt x="278" y="187"/>
                </a:cubicBezTo>
                <a:cubicBezTo>
                  <a:pt x="278" y="187"/>
                  <a:pt x="279" y="187"/>
                  <a:pt x="279" y="188"/>
                </a:cubicBezTo>
                <a:cubicBezTo>
                  <a:pt x="279" y="188"/>
                  <a:pt x="279" y="188"/>
                  <a:pt x="279" y="189"/>
                </a:cubicBezTo>
                <a:cubicBezTo>
                  <a:pt x="279" y="189"/>
                  <a:pt x="279" y="189"/>
                  <a:pt x="279" y="189"/>
                </a:cubicBezTo>
                <a:cubicBezTo>
                  <a:pt x="279" y="189"/>
                  <a:pt x="279" y="190"/>
                  <a:pt x="278" y="189"/>
                </a:cubicBezTo>
                <a:cubicBezTo>
                  <a:pt x="278" y="189"/>
                  <a:pt x="279" y="190"/>
                  <a:pt x="279" y="190"/>
                </a:cubicBezTo>
                <a:cubicBezTo>
                  <a:pt x="279" y="190"/>
                  <a:pt x="280" y="190"/>
                  <a:pt x="280" y="190"/>
                </a:cubicBezTo>
                <a:cubicBezTo>
                  <a:pt x="280" y="190"/>
                  <a:pt x="281" y="189"/>
                  <a:pt x="281" y="189"/>
                </a:cubicBezTo>
                <a:cubicBezTo>
                  <a:pt x="281" y="189"/>
                  <a:pt x="281" y="190"/>
                  <a:pt x="281" y="190"/>
                </a:cubicBezTo>
                <a:cubicBezTo>
                  <a:pt x="281" y="191"/>
                  <a:pt x="282" y="191"/>
                  <a:pt x="283" y="191"/>
                </a:cubicBezTo>
                <a:cubicBezTo>
                  <a:pt x="283" y="191"/>
                  <a:pt x="285" y="191"/>
                  <a:pt x="286" y="192"/>
                </a:cubicBezTo>
                <a:cubicBezTo>
                  <a:pt x="286" y="192"/>
                  <a:pt x="287" y="192"/>
                  <a:pt x="287" y="192"/>
                </a:cubicBezTo>
                <a:cubicBezTo>
                  <a:pt x="288" y="192"/>
                  <a:pt x="288" y="192"/>
                  <a:pt x="289" y="192"/>
                </a:cubicBezTo>
                <a:cubicBezTo>
                  <a:pt x="289" y="192"/>
                  <a:pt x="289" y="191"/>
                  <a:pt x="290" y="192"/>
                </a:cubicBezTo>
                <a:cubicBezTo>
                  <a:pt x="290" y="192"/>
                  <a:pt x="293" y="192"/>
                  <a:pt x="293" y="192"/>
                </a:cubicBezTo>
                <a:cubicBezTo>
                  <a:pt x="293" y="192"/>
                  <a:pt x="293" y="192"/>
                  <a:pt x="293" y="192"/>
                </a:cubicBezTo>
                <a:cubicBezTo>
                  <a:pt x="293" y="193"/>
                  <a:pt x="293" y="193"/>
                  <a:pt x="294" y="193"/>
                </a:cubicBezTo>
                <a:cubicBezTo>
                  <a:pt x="294" y="192"/>
                  <a:pt x="294" y="192"/>
                  <a:pt x="295" y="193"/>
                </a:cubicBezTo>
                <a:cubicBezTo>
                  <a:pt x="295" y="193"/>
                  <a:pt x="295" y="193"/>
                  <a:pt x="296" y="193"/>
                </a:cubicBezTo>
                <a:cubicBezTo>
                  <a:pt x="296" y="193"/>
                  <a:pt x="296" y="193"/>
                  <a:pt x="296" y="193"/>
                </a:cubicBezTo>
                <a:cubicBezTo>
                  <a:pt x="297" y="193"/>
                  <a:pt x="297" y="193"/>
                  <a:pt x="298" y="193"/>
                </a:cubicBezTo>
                <a:cubicBezTo>
                  <a:pt x="298" y="193"/>
                  <a:pt x="300" y="196"/>
                  <a:pt x="301" y="196"/>
                </a:cubicBezTo>
                <a:cubicBezTo>
                  <a:pt x="301" y="196"/>
                  <a:pt x="302" y="196"/>
                  <a:pt x="301" y="197"/>
                </a:cubicBezTo>
                <a:cubicBezTo>
                  <a:pt x="301" y="197"/>
                  <a:pt x="301" y="197"/>
                  <a:pt x="301" y="198"/>
                </a:cubicBezTo>
                <a:cubicBezTo>
                  <a:pt x="301" y="198"/>
                  <a:pt x="302" y="199"/>
                  <a:pt x="302" y="199"/>
                </a:cubicBezTo>
                <a:cubicBezTo>
                  <a:pt x="303" y="200"/>
                  <a:pt x="303" y="200"/>
                  <a:pt x="303" y="200"/>
                </a:cubicBezTo>
                <a:cubicBezTo>
                  <a:pt x="303" y="201"/>
                  <a:pt x="302" y="200"/>
                  <a:pt x="302" y="200"/>
                </a:cubicBezTo>
                <a:cubicBezTo>
                  <a:pt x="302" y="200"/>
                  <a:pt x="302" y="200"/>
                  <a:pt x="301" y="200"/>
                </a:cubicBezTo>
                <a:cubicBezTo>
                  <a:pt x="301" y="201"/>
                  <a:pt x="302" y="201"/>
                  <a:pt x="301" y="202"/>
                </a:cubicBezTo>
                <a:cubicBezTo>
                  <a:pt x="301" y="202"/>
                  <a:pt x="301" y="202"/>
                  <a:pt x="300" y="202"/>
                </a:cubicBezTo>
                <a:cubicBezTo>
                  <a:pt x="300" y="202"/>
                  <a:pt x="299" y="201"/>
                  <a:pt x="299" y="201"/>
                </a:cubicBezTo>
                <a:cubicBezTo>
                  <a:pt x="298" y="201"/>
                  <a:pt x="298" y="200"/>
                  <a:pt x="298" y="201"/>
                </a:cubicBezTo>
                <a:cubicBezTo>
                  <a:pt x="297" y="201"/>
                  <a:pt x="297" y="201"/>
                  <a:pt x="296" y="200"/>
                </a:cubicBezTo>
                <a:cubicBezTo>
                  <a:pt x="296" y="200"/>
                  <a:pt x="297" y="200"/>
                  <a:pt x="297" y="200"/>
                </a:cubicBezTo>
                <a:cubicBezTo>
                  <a:pt x="297" y="199"/>
                  <a:pt x="297" y="199"/>
                  <a:pt x="297" y="199"/>
                </a:cubicBezTo>
                <a:cubicBezTo>
                  <a:pt x="296" y="199"/>
                  <a:pt x="296" y="199"/>
                  <a:pt x="296" y="199"/>
                </a:cubicBezTo>
                <a:cubicBezTo>
                  <a:pt x="296" y="199"/>
                  <a:pt x="296" y="199"/>
                  <a:pt x="295" y="198"/>
                </a:cubicBezTo>
                <a:cubicBezTo>
                  <a:pt x="295" y="198"/>
                  <a:pt x="295" y="198"/>
                  <a:pt x="295" y="198"/>
                </a:cubicBezTo>
                <a:cubicBezTo>
                  <a:pt x="295" y="197"/>
                  <a:pt x="294" y="197"/>
                  <a:pt x="294" y="197"/>
                </a:cubicBezTo>
                <a:cubicBezTo>
                  <a:pt x="293" y="197"/>
                  <a:pt x="293" y="198"/>
                  <a:pt x="294" y="198"/>
                </a:cubicBezTo>
                <a:cubicBezTo>
                  <a:pt x="294" y="198"/>
                  <a:pt x="294" y="198"/>
                  <a:pt x="294" y="198"/>
                </a:cubicBezTo>
                <a:cubicBezTo>
                  <a:pt x="294" y="198"/>
                  <a:pt x="295" y="199"/>
                  <a:pt x="295" y="199"/>
                </a:cubicBezTo>
                <a:cubicBezTo>
                  <a:pt x="295" y="199"/>
                  <a:pt x="295" y="199"/>
                  <a:pt x="295" y="200"/>
                </a:cubicBezTo>
                <a:cubicBezTo>
                  <a:pt x="295" y="200"/>
                  <a:pt x="295" y="200"/>
                  <a:pt x="295" y="201"/>
                </a:cubicBezTo>
                <a:cubicBezTo>
                  <a:pt x="295" y="202"/>
                  <a:pt x="295" y="202"/>
                  <a:pt x="294" y="202"/>
                </a:cubicBezTo>
                <a:cubicBezTo>
                  <a:pt x="294" y="203"/>
                  <a:pt x="294" y="203"/>
                  <a:pt x="294" y="203"/>
                </a:cubicBezTo>
                <a:cubicBezTo>
                  <a:pt x="294" y="204"/>
                  <a:pt x="294" y="204"/>
                  <a:pt x="293" y="204"/>
                </a:cubicBezTo>
                <a:cubicBezTo>
                  <a:pt x="293" y="204"/>
                  <a:pt x="293" y="207"/>
                  <a:pt x="293" y="207"/>
                </a:cubicBezTo>
                <a:cubicBezTo>
                  <a:pt x="293" y="208"/>
                  <a:pt x="290" y="210"/>
                  <a:pt x="290" y="211"/>
                </a:cubicBezTo>
                <a:cubicBezTo>
                  <a:pt x="290" y="211"/>
                  <a:pt x="289" y="214"/>
                  <a:pt x="288" y="214"/>
                </a:cubicBezTo>
                <a:cubicBezTo>
                  <a:pt x="288" y="214"/>
                  <a:pt x="289" y="214"/>
                  <a:pt x="289" y="214"/>
                </a:cubicBezTo>
                <a:cubicBezTo>
                  <a:pt x="290" y="214"/>
                  <a:pt x="290" y="214"/>
                  <a:pt x="290" y="215"/>
                </a:cubicBezTo>
                <a:cubicBezTo>
                  <a:pt x="290" y="216"/>
                  <a:pt x="289" y="215"/>
                  <a:pt x="289" y="215"/>
                </a:cubicBezTo>
                <a:cubicBezTo>
                  <a:pt x="288" y="215"/>
                  <a:pt x="288" y="215"/>
                  <a:pt x="287" y="215"/>
                </a:cubicBezTo>
                <a:cubicBezTo>
                  <a:pt x="286" y="215"/>
                  <a:pt x="286" y="216"/>
                  <a:pt x="286" y="216"/>
                </a:cubicBezTo>
                <a:cubicBezTo>
                  <a:pt x="286" y="217"/>
                  <a:pt x="286" y="217"/>
                  <a:pt x="287" y="217"/>
                </a:cubicBezTo>
                <a:cubicBezTo>
                  <a:pt x="287" y="217"/>
                  <a:pt x="288" y="217"/>
                  <a:pt x="288" y="217"/>
                </a:cubicBezTo>
                <a:cubicBezTo>
                  <a:pt x="289" y="217"/>
                  <a:pt x="289" y="217"/>
                  <a:pt x="289" y="217"/>
                </a:cubicBezTo>
                <a:cubicBezTo>
                  <a:pt x="289" y="218"/>
                  <a:pt x="289" y="217"/>
                  <a:pt x="289" y="217"/>
                </a:cubicBezTo>
                <a:cubicBezTo>
                  <a:pt x="289" y="217"/>
                  <a:pt x="290" y="216"/>
                  <a:pt x="290" y="216"/>
                </a:cubicBezTo>
                <a:cubicBezTo>
                  <a:pt x="290" y="216"/>
                  <a:pt x="292" y="215"/>
                  <a:pt x="292" y="215"/>
                </a:cubicBezTo>
                <a:cubicBezTo>
                  <a:pt x="293" y="215"/>
                  <a:pt x="294" y="214"/>
                  <a:pt x="295" y="213"/>
                </a:cubicBezTo>
                <a:cubicBezTo>
                  <a:pt x="295" y="213"/>
                  <a:pt x="299" y="213"/>
                  <a:pt x="300" y="214"/>
                </a:cubicBezTo>
                <a:cubicBezTo>
                  <a:pt x="301" y="214"/>
                  <a:pt x="301" y="214"/>
                  <a:pt x="300" y="213"/>
                </a:cubicBezTo>
                <a:cubicBezTo>
                  <a:pt x="299" y="213"/>
                  <a:pt x="300" y="213"/>
                  <a:pt x="300" y="213"/>
                </a:cubicBezTo>
                <a:cubicBezTo>
                  <a:pt x="301" y="212"/>
                  <a:pt x="305" y="212"/>
                  <a:pt x="306" y="212"/>
                </a:cubicBezTo>
                <a:cubicBezTo>
                  <a:pt x="306" y="211"/>
                  <a:pt x="306" y="211"/>
                  <a:pt x="306" y="211"/>
                </a:cubicBezTo>
                <a:cubicBezTo>
                  <a:pt x="306" y="211"/>
                  <a:pt x="306" y="211"/>
                  <a:pt x="306" y="211"/>
                </a:cubicBezTo>
                <a:cubicBezTo>
                  <a:pt x="306" y="211"/>
                  <a:pt x="306" y="210"/>
                  <a:pt x="306" y="210"/>
                </a:cubicBezTo>
                <a:cubicBezTo>
                  <a:pt x="306" y="210"/>
                  <a:pt x="306" y="209"/>
                  <a:pt x="306" y="209"/>
                </a:cubicBezTo>
                <a:cubicBezTo>
                  <a:pt x="306" y="209"/>
                  <a:pt x="304" y="210"/>
                  <a:pt x="304" y="210"/>
                </a:cubicBezTo>
                <a:cubicBezTo>
                  <a:pt x="303" y="210"/>
                  <a:pt x="303" y="210"/>
                  <a:pt x="303" y="209"/>
                </a:cubicBezTo>
                <a:cubicBezTo>
                  <a:pt x="303" y="209"/>
                  <a:pt x="303" y="209"/>
                  <a:pt x="303" y="209"/>
                </a:cubicBezTo>
                <a:cubicBezTo>
                  <a:pt x="303" y="208"/>
                  <a:pt x="303" y="208"/>
                  <a:pt x="304" y="208"/>
                </a:cubicBezTo>
                <a:cubicBezTo>
                  <a:pt x="304" y="208"/>
                  <a:pt x="304" y="208"/>
                  <a:pt x="304" y="207"/>
                </a:cubicBezTo>
                <a:cubicBezTo>
                  <a:pt x="304" y="207"/>
                  <a:pt x="305" y="207"/>
                  <a:pt x="306" y="207"/>
                </a:cubicBezTo>
                <a:cubicBezTo>
                  <a:pt x="306" y="206"/>
                  <a:pt x="306" y="206"/>
                  <a:pt x="307" y="206"/>
                </a:cubicBezTo>
                <a:cubicBezTo>
                  <a:pt x="307" y="206"/>
                  <a:pt x="313" y="205"/>
                  <a:pt x="313" y="205"/>
                </a:cubicBezTo>
                <a:cubicBezTo>
                  <a:pt x="313" y="205"/>
                  <a:pt x="314" y="205"/>
                  <a:pt x="314" y="205"/>
                </a:cubicBezTo>
                <a:cubicBezTo>
                  <a:pt x="314" y="205"/>
                  <a:pt x="315" y="205"/>
                  <a:pt x="315" y="205"/>
                </a:cubicBezTo>
                <a:cubicBezTo>
                  <a:pt x="315" y="206"/>
                  <a:pt x="316" y="206"/>
                  <a:pt x="316" y="206"/>
                </a:cubicBezTo>
                <a:cubicBezTo>
                  <a:pt x="316" y="205"/>
                  <a:pt x="317" y="204"/>
                  <a:pt x="317" y="204"/>
                </a:cubicBezTo>
                <a:cubicBezTo>
                  <a:pt x="318" y="204"/>
                  <a:pt x="321" y="203"/>
                  <a:pt x="321" y="203"/>
                </a:cubicBezTo>
                <a:cubicBezTo>
                  <a:pt x="321" y="202"/>
                  <a:pt x="322" y="202"/>
                  <a:pt x="322" y="202"/>
                </a:cubicBezTo>
                <a:cubicBezTo>
                  <a:pt x="322" y="202"/>
                  <a:pt x="324" y="200"/>
                  <a:pt x="325" y="200"/>
                </a:cubicBezTo>
                <a:cubicBezTo>
                  <a:pt x="325" y="200"/>
                  <a:pt x="326" y="199"/>
                  <a:pt x="328" y="199"/>
                </a:cubicBezTo>
                <a:cubicBezTo>
                  <a:pt x="331" y="199"/>
                  <a:pt x="344" y="199"/>
                  <a:pt x="344" y="199"/>
                </a:cubicBezTo>
                <a:cubicBezTo>
                  <a:pt x="344" y="199"/>
                  <a:pt x="344" y="197"/>
                  <a:pt x="345" y="197"/>
                </a:cubicBezTo>
                <a:cubicBezTo>
                  <a:pt x="345" y="197"/>
                  <a:pt x="346" y="197"/>
                  <a:pt x="346" y="197"/>
                </a:cubicBezTo>
                <a:cubicBezTo>
                  <a:pt x="346" y="197"/>
                  <a:pt x="347" y="197"/>
                  <a:pt x="348" y="197"/>
                </a:cubicBezTo>
                <a:cubicBezTo>
                  <a:pt x="348" y="196"/>
                  <a:pt x="350" y="194"/>
                  <a:pt x="350" y="194"/>
                </a:cubicBezTo>
                <a:cubicBezTo>
                  <a:pt x="350" y="194"/>
                  <a:pt x="350" y="193"/>
                  <a:pt x="350" y="193"/>
                </a:cubicBezTo>
                <a:cubicBezTo>
                  <a:pt x="350" y="193"/>
                  <a:pt x="350" y="192"/>
                  <a:pt x="350" y="192"/>
                </a:cubicBezTo>
                <a:cubicBezTo>
                  <a:pt x="350" y="192"/>
                  <a:pt x="353" y="186"/>
                  <a:pt x="354" y="186"/>
                </a:cubicBezTo>
                <a:cubicBezTo>
                  <a:pt x="354" y="185"/>
                  <a:pt x="355" y="184"/>
                  <a:pt x="355" y="184"/>
                </a:cubicBezTo>
                <a:cubicBezTo>
                  <a:pt x="356" y="184"/>
                  <a:pt x="356" y="184"/>
                  <a:pt x="356" y="185"/>
                </a:cubicBezTo>
                <a:cubicBezTo>
                  <a:pt x="356" y="185"/>
                  <a:pt x="356" y="185"/>
                  <a:pt x="356" y="185"/>
                </a:cubicBezTo>
                <a:cubicBezTo>
                  <a:pt x="356" y="185"/>
                  <a:pt x="357" y="185"/>
                  <a:pt x="357" y="185"/>
                </a:cubicBezTo>
                <a:cubicBezTo>
                  <a:pt x="358" y="185"/>
                  <a:pt x="359" y="184"/>
                  <a:pt x="360" y="185"/>
                </a:cubicBezTo>
                <a:cubicBezTo>
                  <a:pt x="361" y="185"/>
                  <a:pt x="362" y="186"/>
                  <a:pt x="362" y="187"/>
                </a:cubicBezTo>
                <a:cubicBezTo>
                  <a:pt x="362" y="188"/>
                  <a:pt x="362" y="193"/>
                  <a:pt x="362" y="193"/>
                </a:cubicBezTo>
                <a:cubicBezTo>
                  <a:pt x="362" y="193"/>
                  <a:pt x="362" y="194"/>
                  <a:pt x="362" y="194"/>
                </a:cubicBezTo>
                <a:cubicBezTo>
                  <a:pt x="362" y="195"/>
                  <a:pt x="362" y="195"/>
                  <a:pt x="362" y="195"/>
                </a:cubicBezTo>
                <a:cubicBezTo>
                  <a:pt x="362" y="195"/>
                  <a:pt x="363" y="195"/>
                  <a:pt x="363" y="195"/>
                </a:cubicBezTo>
                <a:cubicBezTo>
                  <a:pt x="363" y="195"/>
                  <a:pt x="364" y="195"/>
                  <a:pt x="364" y="196"/>
                </a:cubicBezTo>
                <a:cubicBezTo>
                  <a:pt x="364" y="196"/>
                  <a:pt x="363" y="196"/>
                  <a:pt x="364" y="196"/>
                </a:cubicBezTo>
                <a:cubicBezTo>
                  <a:pt x="364" y="196"/>
                  <a:pt x="364" y="197"/>
                  <a:pt x="364" y="197"/>
                </a:cubicBezTo>
                <a:cubicBezTo>
                  <a:pt x="364" y="198"/>
                  <a:pt x="364" y="198"/>
                  <a:pt x="364" y="198"/>
                </a:cubicBezTo>
                <a:cubicBezTo>
                  <a:pt x="365" y="198"/>
                  <a:pt x="365" y="198"/>
                  <a:pt x="365" y="198"/>
                </a:cubicBezTo>
                <a:cubicBezTo>
                  <a:pt x="365" y="198"/>
                  <a:pt x="365" y="198"/>
                  <a:pt x="366" y="199"/>
                </a:cubicBezTo>
                <a:cubicBezTo>
                  <a:pt x="365" y="198"/>
                  <a:pt x="365" y="198"/>
                  <a:pt x="366" y="198"/>
                </a:cubicBezTo>
                <a:cubicBezTo>
                  <a:pt x="366" y="198"/>
                  <a:pt x="366" y="198"/>
                  <a:pt x="367" y="198"/>
                </a:cubicBezTo>
                <a:cubicBezTo>
                  <a:pt x="367" y="199"/>
                  <a:pt x="368" y="199"/>
                  <a:pt x="368" y="198"/>
                </a:cubicBezTo>
                <a:cubicBezTo>
                  <a:pt x="369" y="198"/>
                  <a:pt x="369" y="198"/>
                  <a:pt x="369" y="198"/>
                </a:cubicBezTo>
                <a:cubicBezTo>
                  <a:pt x="370" y="198"/>
                  <a:pt x="370" y="197"/>
                  <a:pt x="370" y="197"/>
                </a:cubicBezTo>
                <a:cubicBezTo>
                  <a:pt x="371" y="196"/>
                  <a:pt x="370" y="197"/>
                  <a:pt x="371" y="197"/>
                </a:cubicBezTo>
                <a:cubicBezTo>
                  <a:pt x="371" y="197"/>
                  <a:pt x="372" y="198"/>
                  <a:pt x="372" y="197"/>
                </a:cubicBezTo>
                <a:cubicBezTo>
                  <a:pt x="373" y="197"/>
                  <a:pt x="376" y="195"/>
                  <a:pt x="377" y="195"/>
                </a:cubicBezTo>
                <a:cubicBezTo>
                  <a:pt x="377" y="194"/>
                  <a:pt x="378" y="194"/>
                  <a:pt x="378" y="194"/>
                </a:cubicBezTo>
                <a:cubicBezTo>
                  <a:pt x="378" y="193"/>
                  <a:pt x="378" y="193"/>
                  <a:pt x="378" y="193"/>
                </a:cubicBezTo>
                <a:cubicBezTo>
                  <a:pt x="378" y="194"/>
                  <a:pt x="378" y="194"/>
                  <a:pt x="379" y="194"/>
                </a:cubicBezTo>
                <a:cubicBezTo>
                  <a:pt x="380" y="194"/>
                  <a:pt x="379" y="194"/>
                  <a:pt x="379" y="195"/>
                </a:cubicBezTo>
                <a:cubicBezTo>
                  <a:pt x="378" y="195"/>
                  <a:pt x="377" y="197"/>
                  <a:pt x="377" y="197"/>
                </a:cubicBezTo>
                <a:cubicBezTo>
                  <a:pt x="377" y="197"/>
                  <a:pt x="378" y="197"/>
                  <a:pt x="378" y="197"/>
                </a:cubicBezTo>
                <a:cubicBezTo>
                  <a:pt x="378" y="196"/>
                  <a:pt x="379" y="197"/>
                  <a:pt x="380" y="197"/>
                </a:cubicBezTo>
                <a:cubicBezTo>
                  <a:pt x="380" y="196"/>
                  <a:pt x="381" y="197"/>
                  <a:pt x="382" y="196"/>
                </a:cubicBezTo>
                <a:cubicBezTo>
                  <a:pt x="383" y="196"/>
                  <a:pt x="385" y="196"/>
                  <a:pt x="383" y="197"/>
                </a:cubicBezTo>
                <a:cubicBezTo>
                  <a:pt x="382" y="198"/>
                  <a:pt x="381" y="199"/>
                  <a:pt x="380" y="199"/>
                </a:cubicBezTo>
                <a:cubicBezTo>
                  <a:pt x="380" y="198"/>
                  <a:pt x="379" y="198"/>
                  <a:pt x="379" y="198"/>
                </a:cubicBezTo>
                <a:cubicBezTo>
                  <a:pt x="379" y="197"/>
                  <a:pt x="379" y="197"/>
                  <a:pt x="378" y="197"/>
                </a:cubicBezTo>
                <a:cubicBezTo>
                  <a:pt x="377" y="198"/>
                  <a:pt x="373" y="201"/>
                  <a:pt x="372" y="201"/>
                </a:cubicBezTo>
                <a:cubicBezTo>
                  <a:pt x="371" y="201"/>
                  <a:pt x="371" y="203"/>
                  <a:pt x="370" y="203"/>
                </a:cubicBezTo>
                <a:cubicBezTo>
                  <a:pt x="370" y="204"/>
                  <a:pt x="370" y="204"/>
                  <a:pt x="370" y="205"/>
                </a:cubicBezTo>
                <a:cubicBezTo>
                  <a:pt x="370" y="206"/>
                  <a:pt x="370" y="206"/>
                  <a:pt x="371" y="207"/>
                </a:cubicBezTo>
                <a:cubicBezTo>
                  <a:pt x="371" y="207"/>
                  <a:pt x="371" y="207"/>
                  <a:pt x="371" y="206"/>
                </a:cubicBezTo>
                <a:cubicBezTo>
                  <a:pt x="371" y="206"/>
                  <a:pt x="372" y="206"/>
                  <a:pt x="372" y="207"/>
                </a:cubicBezTo>
                <a:cubicBezTo>
                  <a:pt x="372" y="207"/>
                  <a:pt x="372" y="208"/>
                  <a:pt x="373" y="208"/>
                </a:cubicBezTo>
                <a:cubicBezTo>
                  <a:pt x="373" y="208"/>
                  <a:pt x="374" y="208"/>
                  <a:pt x="374" y="208"/>
                </a:cubicBezTo>
                <a:cubicBezTo>
                  <a:pt x="374" y="207"/>
                  <a:pt x="374" y="206"/>
                  <a:pt x="374" y="207"/>
                </a:cubicBezTo>
                <a:cubicBezTo>
                  <a:pt x="375" y="207"/>
                  <a:pt x="375" y="206"/>
                  <a:pt x="375" y="207"/>
                </a:cubicBezTo>
                <a:cubicBezTo>
                  <a:pt x="375" y="208"/>
                  <a:pt x="375" y="207"/>
                  <a:pt x="376" y="206"/>
                </a:cubicBezTo>
                <a:cubicBezTo>
                  <a:pt x="377" y="205"/>
                  <a:pt x="378" y="205"/>
                  <a:pt x="378" y="205"/>
                </a:cubicBezTo>
                <a:cubicBezTo>
                  <a:pt x="377" y="204"/>
                  <a:pt x="378" y="204"/>
                  <a:pt x="378" y="204"/>
                </a:cubicBezTo>
                <a:cubicBezTo>
                  <a:pt x="378" y="204"/>
                  <a:pt x="379" y="204"/>
                  <a:pt x="379" y="203"/>
                </a:cubicBezTo>
                <a:cubicBezTo>
                  <a:pt x="379" y="203"/>
                  <a:pt x="379" y="204"/>
                  <a:pt x="379" y="203"/>
                </a:cubicBezTo>
                <a:cubicBezTo>
                  <a:pt x="379" y="203"/>
                  <a:pt x="380" y="203"/>
                  <a:pt x="379" y="203"/>
                </a:cubicBezTo>
                <a:cubicBezTo>
                  <a:pt x="379" y="203"/>
                  <a:pt x="379" y="202"/>
                  <a:pt x="380" y="202"/>
                </a:cubicBezTo>
                <a:cubicBezTo>
                  <a:pt x="380" y="202"/>
                  <a:pt x="380" y="202"/>
                  <a:pt x="380" y="202"/>
                </a:cubicBezTo>
                <a:cubicBezTo>
                  <a:pt x="381" y="201"/>
                  <a:pt x="381" y="201"/>
                  <a:pt x="381" y="201"/>
                </a:cubicBezTo>
                <a:cubicBezTo>
                  <a:pt x="381" y="201"/>
                  <a:pt x="381" y="202"/>
                  <a:pt x="381" y="202"/>
                </a:cubicBezTo>
                <a:cubicBezTo>
                  <a:pt x="382" y="202"/>
                  <a:pt x="382" y="202"/>
                  <a:pt x="382" y="202"/>
                </a:cubicBezTo>
                <a:cubicBezTo>
                  <a:pt x="383" y="202"/>
                  <a:pt x="383" y="202"/>
                  <a:pt x="383" y="202"/>
                </a:cubicBezTo>
                <a:cubicBezTo>
                  <a:pt x="383" y="201"/>
                  <a:pt x="382" y="200"/>
                  <a:pt x="383" y="201"/>
                </a:cubicBezTo>
                <a:cubicBezTo>
                  <a:pt x="383" y="201"/>
                  <a:pt x="384" y="201"/>
                  <a:pt x="385" y="201"/>
                </a:cubicBezTo>
                <a:cubicBezTo>
                  <a:pt x="386" y="201"/>
                  <a:pt x="387" y="200"/>
                  <a:pt x="388" y="200"/>
                </a:cubicBezTo>
                <a:cubicBezTo>
                  <a:pt x="389" y="200"/>
                  <a:pt x="395" y="197"/>
                  <a:pt x="396" y="197"/>
                </a:cubicBezTo>
                <a:cubicBezTo>
                  <a:pt x="396" y="197"/>
                  <a:pt x="396" y="197"/>
                  <a:pt x="395" y="197"/>
                </a:cubicBezTo>
                <a:cubicBezTo>
                  <a:pt x="395" y="196"/>
                  <a:pt x="394" y="195"/>
                  <a:pt x="393" y="195"/>
                </a:cubicBezTo>
                <a:cubicBezTo>
                  <a:pt x="393" y="195"/>
                  <a:pt x="393" y="195"/>
                  <a:pt x="392" y="195"/>
                </a:cubicBezTo>
                <a:cubicBezTo>
                  <a:pt x="391" y="195"/>
                  <a:pt x="391" y="195"/>
                  <a:pt x="391" y="195"/>
                </a:cubicBezTo>
                <a:cubicBezTo>
                  <a:pt x="391" y="194"/>
                  <a:pt x="391" y="193"/>
                  <a:pt x="391" y="194"/>
                </a:cubicBezTo>
                <a:cubicBezTo>
                  <a:pt x="390" y="194"/>
                  <a:pt x="390" y="195"/>
                  <a:pt x="389" y="195"/>
                </a:cubicBezTo>
                <a:cubicBezTo>
                  <a:pt x="389" y="195"/>
                  <a:pt x="389" y="195"/>
                  <a:pt x="389" y="195"/>
                </a:cubicBezTo>
                <a:cubicBezTo>
                  <a:pt x="389" y="195"/>
                  <a:pt x="388" y="195"/>
                  <a:pt x="388" y="195"/>
                </a:cubicBezTo>
                <a:cubicBezTo>
                  <a:pt x="387" y="195"/>
                  <a:pt x="387" y="195"/>
                  <a:pt x="387" y="195"/>
                </a:cubicBezTo>
                <a:cubicBezTo>
                  <a:pt x="388" y="195"/>
                  <a:pt x="387" y="194"/>
                  <a:pt x="387" y="194"/>
                </a:cubicBezTo>
                <a:cubicBezTo>
                  <a:pt x="386" y="194"/>
                  <a:pt x="385" y="194"/>
                  <a:pt x="385" y="194"/>
                </a:cubicBezTo>
                <a:cubicBezTo>
                  <a:pt x="385" y="194"/>
                  <a:pt x="384" y="194"/>
                  <a:pt x="384" y="194"/>
                </a:cubicBezTo>
                <a:cubicBezTo>
                  <a:pt x="384" y="194"/>
                  <a:pt x="383" y="193"/>
                  <a:pt x="381" y="193"/>
                </a:cubicBezTo>
                <a:cubicBezTo>
                  <a:pt x="380" y="193"/>
                  <a:pt x="380" y="193"/>
                  <a:pt x="381" y="192"/>
                </a:cubicBezTo>
                <a:cubicBezTo>
                  <a:pt x="382" y="192"/>
                  <a:pt x="382" y="192"/>
                  <a:pt x="381" y="192"/>
                </a:cubicBezTo>
                <a:cubicBezTo>
                  <a:pt x="381" y="192"/>
                  <a:pt x="380" y="192"/>
                  <a:pt x="380" y="191"/>
                </a:cubicBezTo>
                <a:cubicBezTo>
                  <a:pt x="379" y="191"/>
                  <a:pt x="379" y="191"/>
                  <a:pt x="378" y="191"/>
                </a:cubicBezTo>
                <a:cubicBezTo>
                  <a:pt x="378" y="191"/>
                  <a:pt x="378" y="191"/>
                  <a:pt x="378" y="191"/>
                </a:cubicBezTo>
                <a:cubicBezTo>
                  <a:pt x="378" y="191"/>
                  <a:pt x="378" y="191"/>
                  <a:pt x="378" y="191"/>
                </a:cubicBezTo>
                <a:cubicBezTo>
                  <a:pt x="378" y="191"/>
                  <a:pt x="378" y="191"/>
                  <a:pt x="378" y="190"/>
                </a:cubicBezTo>
                <a:cubicBezTo>
                  <a:pt x="378" y="190"/>
                  <a:pt x="378" y="190"/>
                  <a:pt x="377" y="190"/>
                </a:cubicBezTo>
                <a:cubicBezTo>
                  <a:pt x="377" y="189"/>
                  <a:pt x="377" y="189"/>
                  <a:pt x="377" y="189"/>
                </a:cubicBezTo>
                <a:cubicBezTo>
                  <a:pt x="377" y="188"/>
                  <a:pt x="377" y="188"/>
                  <a:pt x="377" y="188"/>
                </a:cubicBezTo>
                <a:cubicBezTo>
                  <a:pt x="376" y="188"/>
                  <a:pt x="376" y="187"/>
                  <a:pt x="376" y="187"/>
                </a:cubicBezTo>
                <a:cubicBezTo>
                  <a:pt x="377" y="187"/>
                  <a:pt x="377" y="187"/>
                  <a:pt x="377" y="186"/>
                </a:cubicBezTo>
                <a:cubicBezTo>
                  <a:pt x="377" y="186"/>
                  <a:pt x="377" y="186"/>
                  <a:pt x="376" y="186"/>
                </a:cubicBezTo>
                <a:cubicBezTo>
                  <a:pt x="376" y="186"/>
                  <a:pt x="373" y="187"/>
                  <a:pt x="375" y="186"/>
                </a:cubicBezTo>
                <a:cubicBezTo>
                  <a:pt x="377" y="185"/>
                  <a:pt x="376" y="184"/>
                  <a:pt x="376" y="184"/>
                </a:cubicBezTo>
                <a:cubicBezTo>
                  <a:pt x="376" y="183"/>
                  <a:pt x="377" y="183"/>
                  <a:pt x="377" y="182"/>
                </a:cubicBezTo>
                <a:cubicBezTo>
                  <a:pt x="377" y="182"/>
                  <a:pt x="378" y="182"/>
                  <a:pt x="377" y="182"/>
                </a:cubicBezTo>
                <a:cubicBezTo>
                  <a:pt x="376" y="182"/>
                  <a:pt x="374" y="182"/>
                  <a:pt x="373" y="182"/>
                </a:cubicBezTo>
                <a:cubicBezTo>
                  <a:pt x="373" y="182"/>
                  <a:pt x="373" y="183"/>
                  <a:pt x="373" y="182"/>
                </a:cubicBezTo>
                <a:cubicBezTo>
                  <a:pt x="373" y="182"/>
                  <a:pt x="371" y="181"/>
                  <a:pt x="371" y="180"/>
                </a:cubicBezTo>
                <a:cubicBezTo>
                  <a:pt x="370" y="180"/>
                  <a:pt x="369" y="180"/>
                  <a:pt x="370" y="180"/>
                </a:cubicBezTo>
                <a:cubicBezTo>
                  <a:pt x="371" y="180"/>
                  <a:pt x="372" y="179"/>
                  <a:pt x="372" y="179"/>
                </a:cubicBezTo>
                <a:cubicBezTo>
                  <a:pt x="373" y="180"/>
                  <a:pt x="374" y="180"/>
                  <a:pt x="374" y="180"/>
                </a:cubicBezTo>
                <a:cubicBezTo>
                  <a:pt x="375" y="180"/>
                  <a:pt x="375" y="180"/>
                  <a:pt x="376" y="179"/>
                </a:cubicBezTo>
                <a:cubicBezTo>
                  <a:pt x="376" y="179"/>
                  <a:pt x="376" y="179"/>
                  <a:pt x="377" y="179"/>
                </a:cubicBezTo>
                <a:cubicBezTo>
                  <a:pt x="377" y="179"/>
                  <a:pt x="377" y="178"/>
                  <a:pt x="377" y="178"/>
                </a:cubicBezTo>
                <a:cubicBezTo>
                  <a:pt x="378" y="178"/>
                  <a:pt x="378" y="178"/>
                  <a:pt x="378" y="178"/>
                </a:cubicBezTo>
                <a:cubicBezTo>
                  <a:pt x="378" y="178"/>
                  <a:pt x="379" y="177"/>
                  <a:pt x="379" y="177"/>
                </a:cubicBezTo>
                <a:cubicBezTo>
                  <a:pt x="380" y="177"/>
                  <a:pt x="380" y="177"/>
                  <a:pt x="380" y="177"/>
                </a:cubicBezTo>
                <a:cubicBezTo>
                  <a:pt x="379" y="177"/>
                  <a:pt x="380" y="176"/>
                  <a:pt x="380" y="176"/>
                </a:cubicBezTo>
                <a:cubicBezTo>
                  <a:pt x="380" y="176"/>
                  <a:pt x="380" y="176"/>
                  <a:pt x="379" y="176"/>
                </a:cubicBezTo>
                <a:cubicBezTo>
                  <a:pt x="379" y="176"/>
                  <a:pt x="379" y="175"/>
                  <a:pt x="379" y="175"/>
                </a:cubicBezTo>
                <a:cubicBezTo>
                  <a:pt x="379" y="175"/>
                  <a:pt x="379" y="175"/>
                  <a:pt x="378" y="175"/>
                </a:cubicBezTo>
                <a:cubicBezTo>
                  <a:pt x="378" y="175"/>
                  <a:pt x="378" y="175"/>
                  <a:pt x="379" y="175"/>
                </a:cubicBezTo>
                <a:cubicBezTo>
                  <a:pt x="380" y="175"/>
                  <a:pt x="380" y="175"/>
                  <a:pt x="380" y="175"/>
                </a:cubicBezTo>
                <a:cubicBezTo>
                  <a:pt x="379" y="174"/>
                  <a:pt x="379" y="174"/>
                  <a:pt x="379" y="174"/>
                </a:cubicBezTo>
                <a:cubicBezTo>
                  <a:pt x="379" y="174"/>
                  <a:pt x="378" y="173"/>
                  <a:pt x="378" y="173"/>
                </a:cubicBezTo>
                <a:cubicBezTo>
                  <a:pt x="377" y="173"/>
                  <a:pt x="376" y="172"/>
                  <a:pt x="375" y="172"/>
                </a:cubicBezTo>
                <a:cubicBezTo>
                  <a:pt x="375" y="173"/>
                  <a:pt x="374" y="172"/>
                  <a:pt x="373" y="172"/>
                </a:cubicBezTo>
                <a:cubicBezTo>
                  <a:pt x="372" y="173"/>
                  <a:pt x="371" y="173"/>
                  <a:pt x="370" y="173"/>
                </a:cubicBezTo>
                <a:cubicBezTo>
                  <a:pt x="369" y="173"/>
                  <a:pt x="364" y="175"/>
                  <a:pt x="364" y="175"/>
                </a:cubicBezTo>
                <a:cubicBezTo>
                  <a:pt x="363" y="175"/>
                  <a:pt x="361" y="176"/>
                  <a:pt x="361" y="176"/>
                </a:cubicBezTo>
                <a:cubicBezTo>
                  <a:pt x="361" y="176"/>
                  <a:pt x="359" y="177"/>
                  <a:pt x="358" y="177"/>
                </a:cubicBezTo>
                <a:cubicBezTo>
                  <a:pt x="358" y="178"/>
                  <a:pt x="356" y="179"/>
                  <a:pt x="356" y="179"/>
                </a:cubicBezTo>
                <a:cubicBezTo>
                  <a:pt x="356" y="179"/>
                  <a:pt x="352" y="183"/>
                  <a:pt x="352" y="183"/>
                </a:cubicBezTo>
                <a:cubicBezTo>
                  <a:pt x="351" y="184"/>
                  <a:pt x="351" y="185"/>
                  <a:pt x="350" y="185"/>
                </a:cubicBezTo>
                <a:cubicBezTo>
                  <a:pt x="350" y="185"/>
                  <a:pt x="349" y="186"/>
                  <a:pt x="349" y="187"/>
                </a:cubicBezTo>
                <a:cubicBezTo>
                  <a:pt x="348" y="187"/>
                  <a:pt x="346" y="188"/>
                  <a:pt x="345" y="188"/>
                </a:cubicBezTo>
                <a:cubicBezTo>
                  <a:pt x="345" y="188"/>
                  <a:pt x="345" y="188"/>
                  <a:pt x="345" y="188"/>
                </a:cubicBezTo>
                <a:cubicBezTo>
                  <a:pt x="346" y="187"/>
                  <a:pt x="346" y="187"/>
                  <a:pt x="346" y="186"/>
                </a:cubicBezTo>
                <a:cubicBezTo>
                  <a:pt x="347" y="186"/>
                  <a:pt x="347" y="186"/>
                  <a:pt x="348" y="185"/>
                </a:cubicBezTo>
                <a:cubicBezTo>
                  <a:pt x="348" y="185"/>
                  <a:pt x="349" y="184"/>
                  <a:pt x="349" y="184"/>
                </a:cubicBezTo>
                <a:cubicBezTo>
                  <a:pt x="349" y="183"/>
                  <a:pt x="350" y="183"/>
                  <a:pt x="350" y="183"/>
                </a:cubicBezTo>
                <a:cubicBezTo>
                  <a:pt x="350" y="183"/>
                  <a:pt x="351" y="182"/>
                  <a:pt x="351" y="182"/>
                </a:cubicBezTo>
                <a:cubicBezTo>
                  <a:pt x="351" y="182"/>
                  <a:pt x="352" y="182"/>
                  <a:pt x="352" y="181"/>
                </a:cubicBezTo>
                <a:cubicBezTo>
                  <a:pt x="352" y="181"/>
                  <a:pt x="352" y="180"/>
                  <a:pt x="352" y="180"/>
                </a:cubicBezTo>
                <a:cubicBezTo>
                  <a:pt x="352" y="180"/>
                  <a:pt x="352" y="180"/>
                  <a:pt x="352" y="179"/>
                </a:cubicBezTo>
                <a:cubicBezTo>
                  <a:pt x="352" y="179"/>
                  <a:pt x="351" y="179"/>
                  <a:pt x="351" y="179"/>
                </a:cubicBezTo>
                <a:cubicBezTo>
                  <a:pt x="351" y="179"/>
                  <a:pt x="351" y="179"/>
                  <a:pt x="350" y="179"/>
                </a:cubicBezTo>
                <a:cubicBezTo>
                  <a:pt x="350" y="179"/>
                  <a:pt x="349" y="178"/>
                  <a:pt x="349" y="178"/>
                </a:cubicBezTo>
                <a:cubicBezTo>
                  <a:pt x="349" y="178"/>
                  <a:pt x="347" y="178"/>
                  <a:pt x="347" y="178"/>
                </a:cubicBezTo>
                <a:cubicBezTo>
                  <a:pt x="347" y="178"/>
                  <a:pt x="347" y="178"/>
                  <a:pt x="347" y="178"/>
                </a:cubicBezTo>
                <a:cubicBezTo>
                  <a:pt x="347" y="178"/>
                  <a:pt x="346" y="177"/>
                  <a:pt x="347" y="178"/>
                </a:cubicBezTo>
                <a:cubicBezTo>
                  <a:pt x="348" y="178"/>
                  <a:pt x="347" y="178"/>
                  <a:pt x="348" y="178"/>
                </a:cubicBezTo>
                <a:cubicBezTo>
                  <a:pt x="349" y="178"/>
                  <a:pt x="349" y="178"/>
                  <a:pt x="350" y="178"/>
                </a:cubicBezTo>
                <a:cubicBezTo>
                  <a:pt x="350" y="178"/>
                  <a:pt x="350" y="179"/>
                  <a:pt x="351" y="179"/>
                </a:cubicBezTo>
                <a:cubicBezTo>
                  <a:pt x="351" y="178"/>
                  <a:pt x="351" y="178"/>
                  <a:pt x="352" y="179"/>
                </a:cubicBezTo>
                <a:cubicBezTo>
                  <a:pt x="352" y="179"/>
                  <a:pt x="352" y="180"/>
                  <a:pt x="353" y="179"/>
                </a:cubicBezTo>
                <a:cubicBezTo>
                  <a:pt x="353" y="179"/>
                  <a:pt x="354" y="179"/>
                  <a:pt x="354" y="178"/>
                </a:cubicBezTo>
                <a:cubicBezTo>
                  <a:pt x="354" y="178"/>
                  <a:pt x="354" y="178"/>
                  <a:pt x="354" y="178"/>
                </a:cubicBezTo>
                <a:cubicBezTo>
                  <a:pt x="355" y="178"/>
                  <a:pt x="355" y="177"/>
                  <a:pt x="355" y="177"/>
                </a:cubicBezTo>
                <a:cubicBezTo>
                  <a:pt x="355" y="176"/>
                  <a:pt x="356" y="175"/>
                  <a:pt x="356" y="175"/>
                </a:cubicBezTo>
                <a:cubicBezTo>
                  <a:pt x="356" y="175"/>
                  <a:pt x="358" y="174"/>
                  <a:pt x="358" y="174"/>
                </a:cubicBezTo>
                <a:cubicBezTo>
                  <a:pt x="358" y="173"/>
                  <a:pt x="359" y="173"/>
                  <a:pt x="359" y="173"/>
                </a:cubicBezTo>
                <a:cubicBezTo>
                  <a:pt x="359" y="173"/>
                  <a:pt x="359" y="173"/>
                  <a:pt x="360" y="173"/>
                </a:cubicBezTo>
                <a:cubicBezTo>
                  <a:pt x="360" y="172"/>
                  <a:pt x="361" y="172"/>
                  <a:pt x="361" y="172"/>
                </a:cubicBezTo>
                <a:cubicBezTo>
                  <a:pt x="362" y="172"/>
                  <a:pt x="364" y="171"/>
                  <a:pt x="364" y="171"/>
                </a:cubicBezTo>
                <a:cubicBezTo>
                  <a:pt x="365" y="171"/>
                  <a:pt x="365" y="171"/>
                  <a:pt x="365" y="170"/>
                </a:cubicBezTo>
                <a:cubicBezTo>
                  <a:pt x="365" y="170"/>
                  <a:pt x="365" y="170"/>
                  <a:pt x="365" y="170"/>
                </a:cubicBezTo>
                <a:cubicBezTo>
                  <a:pt x="365" y="169"/>
                  <a:pt x="365" y="169"/>
                  <a:pt x="365" y="169"/>
                </a:cubicBezTo>
                <a:cubicBezTo>
                  <a:pt x="366" y="168"/>
                  <a:pt x="366" y="168"/>
                  <a:pt x="366" y="168"/>
                </a:cubicBezTo>
                <a:cubicBezTo>
                  <a:pt x="366" y="168"/>
                  <a:pt x="367" y="167"/>
                  <a:pt x="367" y="167"/>
                </a:cubicBezTo>
                <a:cubicBezTo>
                  <a:pt x="368" y="167"/>
                  <a:pt x="368" y="166"/>
                  <a:pt x="369" y="166"/>
                </a:cubicBezTo>
                <a:cubicBezTo>
                  <a:pt x="369" y="166"/>
                  <a:pt x="370" y="166"/>
                  <a:pt x="371" y="166"/>
                </a:cubicBezTo>
                <a:cubicBezTo>
                  <a:pt x="372" y="166"/>
                  <a:pt x="375" y="165"/>
                  <a:pt x="375" y="166"/>
                </a:cubicBezTo>
                <a:cubicBezTo>
                  <a:pt x="376" y="166"/>
                  <a:pt x="378" y="166"/>
                  <a:pt x="379" y="166"/>
                </a:cubicBezTo>
                <a:cubicBezTo>
                  <a:pt x="379" y="166"/>
                  <a:pt x="380" y="166"/>
                  <a:pt x="381" y="166"/>
                </a:cubicBezTo>
                <a:cubicBezTo>
                  <a:pt x="381" y="165"/>
                  <a:pt x="382" y="166"/>
                  <a:pt x="382" y="166"/>
                </a:cubicBezTo>
                <a:cubicBezTo>
                  <a:pt x="383" y="166"/>
                  <a:pt x="383" y="166"/>
                  <a:pt x="383" y="166"/>
                </a:cubicBezTo>
                <a:cubicBezTo>
                  <a:pt x="384" y="166"/>
                  <a:pt x="384" y="166"/>
                  <a:pt x="384" y="166"/>
                </a:cubicBezTo>
                <a:cubicBezTo>
                  <a:pt x="384" y="166"/>
                  <a:pt x="386" y="166"/>
                  <a:pt x="386" y="166"/>
                </a:cubicBezTo>
                <a:cubicBezTo>
                  <a:pt x="387" y="165"/>
                  <a:pt x="388" y="166"/>
                  <a:pt x="388" y="166"/>
                </a:cubicBezTo>
                <a:cubicBezTo>
                  <a:pt x="389" y="166"/>
                  <a:pt x="390" y="166"/>
                  <a:pt x="390" y="166"/>
                </a:cubicBezTo>
                <a:cubicBezTo>
                  <a:pt x="390" y="166"/>
                  <a:pt x="392" y="166"/>
                  <a:pt x="392" y="167"/>
                </a:cubicBezTo>
                <a:cubicBezTo>
                  <a:pt x="392" y="167"/>
                  <a:pt x="392" y="167"/>
                  <a:pt x="393" y="167"/>
                </a:cubicBezTo>
                <a:cubicBezTo>
                  <a:pt x="393" y="167"/>
                  <a:pt x="395" y="166"/>
                  <a:pt x="396" y="166"/>
                </a:cubicBezTo>
                <a:cubicBezTo>
                  <a:pt x="397" y="166"/>
                  <a:pt x="399" y="166"/>
                  <a:pt x="399" y="166"/>
                </a:cubicBezTo>
                <a:cubicBezTo>
                  <a:pt x="399" y="166"/>
                  <a:pt x="400" y="166"/>
                  <a:pt x="400" y="166"/>
                </a:cubicBezTo>
                <a:cubicBezTo>
                  <a:pt x="401" y="166"/>
                  <a:pt x="404" y="163"/>
                  <a:pt x="405" y="162"/>
                </a:cubicBezTo>
                <a:cubicBezTo>
                  <a:pt x="405" y="162"/>
                  <a:pt x="405" y="162"/>
                  <a:pt x="405" y="162"/>
                </a:cubicBezTo>
                <a:cubicBezTo>
                  <a:pt x="405" y="163"/>
                  <a:pt x="406" y="162"/>
                  <a:pt x="406" y="162"/>
                </a:cubicBezTo>
                <a:cubicBezTo>
                  <a:pt x="406" y="161"/>
                  <a:pt x="406" y="161"/>
                  <a:pt x="406" y="161"/>
                </a:cubicBezTo>
                <a:cubicBezTo>
                  <a:pt x="406" y="160"/>
                  <a:pt x="408" y="160"/>
                  <a:pt x="407" y="160"/>
                </a:cubicBezTo>
                <a:cubicBezTo>
                  <a:pt x="407" y="159"/>
                  <a:pt x="408" y="159"/>
                  <a:pt x="408" y="159"/>
                </a:cubicBezTo>
                <a:cubicBezTo>
                  <a:pt x="408" y="159"/>
                  <a:pt x="411" y="158"/>
                  <a:pt x="412" y="158"/>
                </a:cubicBezTo>
                <a:cubicBezTo>
                  <a:pt x="414" y="158"/>
                  <a:pt x="415" y="158"/>
                  <a:pt x="416" y="158"/>
                </a:cubicBezTo>
                <a:cubicBezTo>
                  <a:pt x="417" y="157"/>
                  <a:pt x="419" y="156"/>
                  <a:pt x="419" y="156"/>
                </a:cubicBezTo>
                <a:cubicBezTo>
                  <a:pt x="420" y="155"/>
                  <a:pt x="421" y="155"/>
                  <a:pt x="421" y="154"/>
                </a:cubicBezTo>
                <a:cubicBezTo>
                  <a:pt x="421" y="154"/>
                  <a:pt x="421" y="153"/>
                  <a:pt x="422" y="153"/>
                </a:cubicBezTo>
                <a:cubicBezTo>
                  <a:pt x="422" y="153"/>
                  <a:pt x="422" y="153"/>
                  <a:pt x="422" y="153"/>
                </a:cubicBezTo>
                <a:cubicBezTo>
                  <a:pt x="421" y="152"/>
                  <a:pt x="419" y="151"/>
                  <a:pt x="421" y="152"/>
                </a:cubicBezTo>
                <a:close/>
                <a:moveTo>
                  <a:pt x="113" y="53"/>
                </a:moveTo>
                <a:cubicBezTo>
                  <a:pt x="114" y="53"/>
                  <a:pt x="115" y="53"/>
                  <a:pt x="115" y="53"/>
                </a:cubicBezTo>
                <a:cubicBezTo>
                  <a:pt x="114" y="54"/>
                  <a:pt x="114" y="54"/>
                  <a:pt x="114" y="54"/>
                </a:cubicBezTo>
                <a:cubicBezTo>
                  <a:pt x="114" y="54"/>
                  <a:pt x="114" y="54"/>
                  <a:pt x="114" y="54"/>
                </a:cubicBezTo>
                <a:cubicBezTo>
                  <a:pt x="113" y="55"/>
                  <a:pt x="113" y="55"/>
                  <a:pt x="113" y="54"/>
                </a:cubicBezTo>
                <a:cubicBezTo>
                  <a:pt x="113" y="54"/>
                  <a:pt x="113" y="54"/>
                  <a:pt x="112" y="55"/>
                </a:cubicBezTo>
                <a:cubicBezTo>
                  <a:pt x="112" y="55"/>
                  <a:pt x="112" y="55"/>
                  <a:pt x="112" y="54"/>
                </a:cubicBezTo>
                <a:cubicBezTo>
                  <a:pt x="111" y="54"/>
                  <a:pt x="111" y="54"/>
                  <a:pt x="111" y="55"/>
                </a:cubicBezTo>
                <a:cubicBezTo>
                  <a:pt x="111" y="55"/>
                  <a:pt x="111" y="55"/>
                  <a:pt x="110" y="55"/>
                </a:cubicBezTo>
                <a:cubicBezTo>
                  <a:pt x="110" y="54"/>
                  <a:pt x="109" y="53"/>
                  <a:pt x="108" y="53"/>
                </a:cubicBezTo>
                <a:cubicBezTo>
                  <a:pt x="108" y="54"/>
                  <a:pt x="107" y="54"/>
                  <a:pt x="106" y="54"/>
                </a:cubicBezTo>
                <a:cubicBezTo>
                  <a:pt x="106" y="54"/>
                  <a:pt x="105" y="53"/>
                  <a:pt x="105" y="54"/>
                </a:cubicBezTo>
                <a:cubicBezTo>
                  <a:pt x="105" y="54"/>
                  <a:pt x="105" y="54"/>
                  <a:pt x="105" y="54"/>
                </a:cubicBezTo>
                <a:cubicBezTo>
                  <a:pt x="106" y="54"/>
                  <a:pt x="105" y="54"/>
                  <a:pt x="105" y="55"/>
                </a:cubicBezTo>
                <a:cubicBezTo>
                  <a:pt x="104" y="55"/>
                  <a:pt x="105" y="55"/>
                  <a:pt x="104" y="55"/>
                </a:cubicBezTo>
                <a:cubicBezTo>
                  <a:pt x="104" y="55"/>
                  <a:pt x="103" y="55"/>
                  <a:pt x="104" y="55"/>
                </a:cubicBezTo>
                <a:cubicBezTo>
                  <a:pt x="104" y="56"/>
                  <a:pt x="104" y="56"/>
                  <a:pt x="105" y="56"/>
                </a:cubicBezTo>
                <a:cubicBezTo>
                  <a:pt x="105" y="56"/>
                  <a:pt x="106" y="56"/>
                  <a:pt x="106" y="57"/>
                </a:cubicBezTo>
                <a:cubicBezTo>
                  <a:pt x="106" y="57"/>
                  <a:pt x="107" y="58"/>
                  <a:pt x="106" y="57"/>
                </a:cubicBezTo>
                <a:cubicBezTo>
                  <a:pt x="105" y="57"/>
                  <a:pt x="104" y="57"/>
                  <a:pt x="104" y="58"/>
                </a:cubicBezTo>
                <a:cubicBezTo>
                  <a:pt x="103" y="58"/>
                  <a:pt x="103" y="58"/>
                  <a:pt x="103" y="58"/>
                </a:cubicBezTo>
                <a:cubicBezTo>
                  <a:pt x="103" y="58"/>
                  <a:pt x="99" y="61"/>
                  <a:pt x="99" y="61"/>
                </a:cubicBezTo>
                <a:cubicBezTo>
                  <a:pt x="99" y="61"/>
                  <a:pt x="98" y="62"/>
                  <a:pt x="97" y="61"/>
                </a:cubicBezTo>
                <a:cubicBezTo>
                  <a:pt x="97" y="61"/>
                  <a:pt x="96" y="61"/>
                  <a:pt x="96" y="61"/>
                </a:cubicBezTo>
                <a:cubicBezTo>
                  <a:pt x="97" y="60"/>
                  <a:pt x="97" y="60"/>
                  <a:pt x="97" y="60"/>
                </a:cubicBezTo>
                <a:cubicBezTo>
                  <a:pt x="97" y="60"/>
                  <a:pt x="98" y="60"/>
                  <a:pt x="98" y="60"/>
                </a:cubicBezTo>
                <a:cubicBezTo>
                  <a:pt x="99" y="60"/>
                  <a:pt x="99" y="60"/>
                  <a:pt x="99" y="60"/>
                </a:cubicBezTo>
                <a:cubicBezTo>
                  <a:pt x="99" y="59"/>
                  <a:pt x="99" y="59"/>
                  <a:pt x="99" y="59"/>
                </a:cubicBezTo>
                <a:cubicBezTo>
                  <a:pt x="100" y="59"/>
                  <a:pt x="102" y="58"/>
                  <a:pt x="102" y="57"/>
                </a:cubicBezTo>
                <a:cubicBezTo>
                  <a:pt x="102" y="55"/>
                  <a:pt x="102" y="55"/>
                  <a:pt x="101" y="55"/>
                </a:cubicBezTo>
                <a:cubicBezTo>
                  <a:pt x="101" y="55"/>
                  <a:pt x="99" y="55"/>
                  <a:pt x="99" y="55"/>
                </a:cubicBezTo>
                <a:cubicBezTo>
                  <a:pt x="98" y="56"/>
                  <a:pt x="98" y="56"/>
                  <a:pt x="97" y="57"/>
                </a:cubicBezTo>
                <a:cubicBezTo>
                  <a:pt x="96" y="57"/>
                  <a:pt x="96" y="57"/>
                  <a:pt x="96" y="57"/>
                </a:cubicBezTo>
                <a:cubicBezTo>
                  <a:pt x="96" y="57"/>
                  <a:pt x="96" y="58"/>
                  <a:pt x="96" y="58"/>
                </a:cubicBezTo>
                <a:cubicBezTo>
                  <a:pt x="96" y="58"/>
                  <a:pt x="96" y="58"/>
                  <a:pt x="96" y="58"/>
                </a:cubicBezTo>
                <a:cubicBezTo>
                  <a:pt x="96" y="58"/>
                  <a:pt x="96" y="59"/>
                  <a:pt x="95" y="60"/>
                </a:cubicBezTo>
                <a:cubicBezTo>
                  <a:pt x="94" y="60"/>
                  <a:pt x="94" y="61"/>
                  <a:pt x="93" y="60"/>
                </a:cubicBezTo>
                <a:cubicBezTo>
                  <a:pt x="93" y="60"/>
                  <a:pt x="92" y="60"/>
                  <a:pt x="92" y="60"/>
                </a:cubicBezTo>
                <a:cubicBezTo>
                  <a:pt x="91" y="60"/>
                  <a:pt x="84" y="59"/>
                  <a:pt x="87" y="58"/>
                </a:cubicBezTo>
                <a:cubicBezTo>
                  <a:pt x="87" y="58"/>
                  <a:pt x="88" y="58"/>
                  <a:pt x="89" y="58"/>
                </a:cubicBezTo>
                <a:cubicBezTo>
                  <a:pt x="89" y="58"/>
                  <a:pt x="90" y="58"/>
                  <a:pt x="90" y="57"/>
                </a:cubicBezTo>
                <a:cubicBezTo>
                  <a:pt x="90" y="57"/>
                  <a:pt x="90" y="57"/>
                  <a:pt x="89" y="56"/>
                </a:cubicBezTo>
                <a:cubicBezTo>
                  <a:pt x="89" y="56"/>
                  <a:pt x="89" y="56"/>
                  <a:pt x="89" y="56"/>
                </a:cubicBezTo>
                <a:cubicBezTo>
                  <a:pt x="90" y="56"/>
                  <a:pt x="90" y="55"/>
                  <a:pt x="90" y="55"/>
                </a:cubicBezTo>
                <a:cubicBezTo>
                  <a:pt x="91" y="55"/>
                  <a:pt x="93" y="55"/>
                  <a:pt x="92" y="54"/>
                </a:cubicBezTo>
                <a:cubicBezTo>
                  <a:pt x="92" y="54"/>
                  <a:pt x="91" y="53"/>
                  <a:pt x="90" y="53"/>
                </a:cubicBezTo>
                <a:cubicBezTo>
                  <a:pt x="90" y="52"/>
                  <a:pt x="90" y="52"/>
                  <a:pt x="91" y="52"/>
                </a:cubicBezTo>
                <a:cubicBezTo>
                  <a:pt x="92" y="52"/>
                  <a:pt x="92" y="52"/>
                  <a:pt x="93" y="52"/>
                </a:cubicBezTo>
                <a:cubicBezTo>
                  <a:pt x="94" y="52"/>
                  <a:pt x="95" y="53"/>
                  <a:pt x="96" y="52"/>
                </a:cubicBezTo>
                <a:cubicBezTo>
                  <a:pt x="97" y="52"/>
                  <a:pt x="98" y="52"/>
                  <a:pt x="97" y="51"/>
                </a:cubicBezTo>
                <a:cubicBezTo>
                  <a:pt x="97" y="51"/>
                  <a:pt x="95" y="50"/>
                  <a:pt x="93" y="50"/>
                </a:cubicBezTo>
                <a:cubicBezTo>
                  <a:pt x="90" y="50"/>
                  <a:pt x="88" y="50"/>
                  <a:pt x="89" y="50"/>
                </a:cubicBezTo>
                <a:cubicBezTo>
                  <a:pt x="89" y="50"/>
                  <a:pt x="89" y="51"/>
                  <a:pt x="88" y="51"/>
                </a:cubicBezTo>
                <a:cubicBezTo>
                  <a:pt x="88" y="50"/>
                  <a:pt x="87" y="50"/>
                  <a:pt x="86" y="51"/>
                </a:cubicBezTo>
                <a:cubicBezTo>
                  <a:pt x="86" y="51"/>
                  <a:pt x="85" y="51"/>
                  <a:pt x="84" y="51"/>
                </a:cubicBezTo>
                <a:cubicBezTo>
                  <a:pt x="83" y="50"/>
                  <a:pt x="83" y="50"/>
                  <a:pt x="82" y="50"/>
                </a:cubicBezTo>
                <a:cubicBezTo>
                  <a:pt x="81" y="51"/>
                  <a:pt x="80" y="51"/>
                  <a:pt x="81" y="51"/>
                </a:cubicBezTo>
                <a:cubicBezTo>
                  <a:pt x="81" y="51"/>
                  <a:pt x="81" y="51"/>
                  <a:pt x="81" y="51"/>
                </a:cubicBezTo>
                <a:cubicBezTo>
                  <a:pt x="81" y="51"/>
                  <a:pt x="80" y="51"/>
                  <a:pt x="80" y="52"/>
                </a:cubicBezTo>
                <a:cubicBezTo>
                  <a:pt x="80" y="52"/>
                  <a:pt x="80" y="53"/>
                  <a:pt x="79" y="52"/>
                </a:cubicBezTo>
                <a:cubicBezTo>
                  <a:pt x="79" y="52"/>
                  <a:pt x="79" y="52"/>
                  <a:pt x="79" y="51"/>
                </a:cubicBezTo>
                <a:cubicBezTo>
                  <a:pt x="78" y="51"/>
                  <a:pt x="78" y="50"/>
                  <a:pt x="79" y="49"/>
                </a:cubicBezTo>
                <a:cubicBezTo>
                  <a:pt x="79" y="49"/>
                  <a:pt x="79" y="49"/>
                  <a:pt x="79" y="50"/>
                </a:cubicBezTo>
                <a:cubicBezTo>
                  <a:pt x="80" y="50"/>
                  <a:pt x="80" y="50"/>
                  <a:pt x="80" y="50"/>
                </a:cubicBezTo>
                <a:cubicBezTo>
                  <a:pt x="80" y="50"/>
                  <a:pt x="80" y="50"/>
                  <a:pt x="81" y="50"/>
                </a:cubicBezTo>
                <a:cubicBezTo>
                  <a:pt x="81" y="50"/>
                  <a:pt x="82" y="50"/>
                  <a:pt x="82" y="50"/>
                </a:cubicBezTo>
                <a:cubicBezTo>
                  <a:pt x="82" y="49"/>
                  <a:pt x="83" y="49"/>
                  <a:pt x="83" y="49"/>
                </a:cubicBezTo>
                <a:cubicBezTo>
                  <a:pt x="84" y="49"/>
                  <a:pt x="84" y="49"/>
                  <a:pt x="85" y="49"/>
                </a:cubicBezTo>
                <a:cubicBezTo>
                  <a:pt x="85" y="49"/>
                  <a:pt x="85" y="49"/>
                  <a:pt x="86" y="49"/>
                </a:cubicBezTo>
                <a:cubicBezTo>
                  <a:pt x="86" y="49"/>
                  <a:pt x="87" y="48"/>
                  <a:pt x="87" y="48"/>
                </a:cubicBezTo>
                <a:cubicBezTo>
                  <a:pt x="88" y="48"/>
                  <a:pt x="88" y="48"/>
                  <a:pt x="88" y="48"/>
                </a:cubicBezTo>
                <a:cubicBezTo>
                  <a:pt x="88" y="48"/>
                  <a:pt x="88" y="48"/>
                  <a:pt x="88" y="48"/>
                </a:cubicBezTo>
                <a:cubicBezTo>
                  <a:pt x="89" y="48"/>
                  <a:pt x="89" y="48"/>
                  <a:pt x="89" y="48"/>
                </a:cubicBezTo>
                <a:cubicBezTo>
                  <a:pt x="89" y="47"/>
                  <a:pt x="89" y="47"/>
                  <a:pt x="90" y="47"/>
                </a:cubicBezTo>
                <a:cubicBezTo>
                  <a:pt x="91" y="47"/>
                  <a:pt x="91" y="48"/>
                  <a:pt x="91" y="47"/>
                </a:cubicBezTo>
                <a:cubicBezTo>
                  <a:pt x="91" y="47"/>
                  <a:pt x="92" y="47"/>
                  <a:pt x="92" y="47"/>
                </a:cubicBezTo>
                <a:cubicBezTo>
                  <a:pt x="92" y="47"/>
                  <a:pt x="92" y="47"/>
                  <a:pt x="92" y="47"/>
                </a:cubicBezTo>
                <a:cubicBezTo>
                  <a:pt x="92" y="47"/>
                  <a:pt x="93" y="47"/>
                  <a:pt x="93" y="47"/>
                </a:cubicBezTo>
                <a:cubicBezTo>
                  <a:pt x="93" y="47"/>
                  <a:pt x="94" y="47"/>
                  <a:pt x="94" y="47"/>
                </a:cubicBezTo>
                <a:cubicBezTo>
                  <a:pt x="95" y="46"/>
                  <a:pt x="95" y="46"/>
                  <a:pt x="96" y="46"/>
                </a:cubicBezTo>
                <a:cubicBezTo>
                  <a:pt x="96" y="46"/>
                  <a:pt x="96" y="46"/>
                  <a:pt x="97" y="46"/>
                </a:cubicBezTo>
                <a:cubicBezTo>
                  <a:pt x="97" y="46"/>
                  <a:pt x="97" y="45"/>
                  <a:pt x="98" y="45"/>
                </a:cubicBezTo>
                <a:cubicBezTo>
                  <a:pt x="98" y="45"/>
                  <a:pt x="99" y="45"/>
                  <a:pt x="99" y="45"/>
                </a:cubicBezTo>
                <a:cubicBezTo>
                  <a:pt x="100" y="45"/>
                  <a:pt x="102" y="44"/>
                  <a:pt x="102" y="44"/>
                </a:cubicBezTo>
                <a:cubicBezTo>
                  <a:pt x="102" y="44"/>
                  <a:pt x="103" y="43"/>
                  <a:pt x="104" y="43"/>
                </a:cubicBezTo>
                <a:cubicBezTo>
                  <a:pt x="104" y="44"/>
                  <a:pt x="109" y="45"/>
                  <a:pt x="109" y="45"/>
                </a:cubicBezTo>
                <a:cubicBezTo>
                  <a:pt x="108" y="45"/>
                  <a:pt x="107" y="45"/>
                  <a:pt x="107" y="45"/>
                </a:cubicBezTo>
                <a:cubicBezTo>
                  <a:pt x="107" y="46"/>
                  <a:pt x="106" y="46"/>
                  <a:pt x="106" y="46"/>
                </a:cubicBezTo>
                <a:cubicBezTo>
                  <a:pt x="105" y="46"/>
                  <a:pt x="105" y="46"/>
                  <a:pt x="104" y="46"/>
                </a:cubicBezTo>
                <a:cubicBezTo>
                  <a:pt x="104" y="46"/>
                  <a:pt x="103" y="47"/>
                  <a:pt x="103" y="47"/>
                </a:cubicBezTo>
                <a:cubicBezTo>
                  <a:pt x="103" y="47"/>
                  <a:pt x="103" y="47"/>
                  <a:pt x="103" y="48"/>
                </a:cubicBezTo>
                <a:cubicBezTo>
                  <a:pt x="102" y="48"/>
                  <a:pt x="102" y="48"/>
                  <a:pt x="102" y="48"/>
                </a:cubicBezTo>
                <a:cubicBezTo>
                  <a:pt x="102" y="48"/>
                  <a:pt x="102" y="48"/>
                  <a:pt x="102" y="48"/>
                </a:cubicBezTo>
                <a:cubicBezTo>
                  <a:pt x="102" y="49"/>
                  <a:pt x="102" y="49"/>
                  <a:pt x="102" y="49"/>
                </a:cubicBezTo>
                <a:cubicBezTo>
                  <a:pt x="103" y="49"/>
                  <a:pt x="103" y="49"/>
                  <a:pt x="103" y="49"/>
                </a:cubicBezTo>
                <a:cubicBezTo>
                  <a:pt x="104" y="49"/>
                  <a:pt x="105" y="49"/>
                  <a:pt x="105" y="49"/>
                </a:cubicBezTo>
                <a:cubicBezTo>
                  <a:pt x="105" y="49"/>
                  <a:pt x="106" y="49"/>
                  <a:pt x="105" y="49"/>
                </a:cubicBezTo>
                <a:cubicBezTo>
                  <a:pt x="105" y="49"/>
                  <a:pt x="105" y="49"/>
                  <a:pt x="105" y="49"/>
                </a:cubicBezTo>
                <a:cubicBezTo>
                  <a:pt x="106" y="50"/>
                  <a:pt x="106" y="50"/>
                  <a:pt x="106" y="49"/>
                </a:cubicBezTo>
                <a:cubicBezTo>
                  <a:pt x="106" y="49"/>
                  <a:pt x="106" y="49"/>
                  <a:pt x="107" y="49"/>
                </a:cubicBezTo>
                <a:cubicBezTo>
                  <a:pt x="107" y="49"/>
                  <a:pt x="109" y="50"/>
                  <a:pt x="110" y="49"/>
                </a:cubicBezTo>
                <a:cubicBezTo>
                  <a:pt x="110" y="49"/>
                  <a:pt x="112" y="49"/>
                  <a:pt x="112" y="49"/>
                </a:cubicBezTo>
                <a:cubicBezTo>
                  <a:pt x="113" y="48"/>
                  <a:pt x="113" y="48"/>
                  <a:pt x="112" y="48"/>
                </a:cubicBezTo>
                <a:cubicBezTo>
                  <a:pt x="112" y="48"/>
                  <a:pt x="112" y="48"/>
                  <a:pt x="113" y="47"/>
                </a:cubicBezTo>
                <a:cubicBezTo>
                  <a:pt x="114" y="47"/>
                  <a:pt x="115" y="46"/>
                  <a:pt x="115" y="47"/>
                </a:cubicBezTo>
                <a:cubicBezTo>
                  <a:pt x="115" y="47"/>
                  <a:pt x="115" y="47"/>
                  <a:pt x="115" y="47"/>
                </a:cubicBezTo>
                <a:cubicBezTo>
                  <a:pt x="114" y="48"/>
                  <a:pt x="114" y="48"/>
                  <a:pt x="114" y="48"/>
                </a:cubicBezTo>
                <a:cubicBezTo>
                  <a:pt x="114" y="48"/>
                  <a:pt x="114" y="49"/>
                  <a:pt x="115" y="48"/>
                </a:cubicBezTo>
                <a:cubicBezTo>
                  <a:pt x="115" y="48"/>
                  <a:pt x="116" y="48"/>
                  <a:pt x="116" y="48"/>
                </a:cubicBezTo>
                <a:cubicBezTo>
                  <a:pt x="116" y="49"/>
                  <a:pt x="116" y="49"/>
                  <a:pt x="115" y="49"/>
                </a:cubicBezTo>
                <a:cubicBezTo>
                  <a:pt x="115" y="50"/>
                  <a:pt x="115" y="51"/>
                  <a:pt x="115" y="51"/>
                </a:cubicBezTo>
                <a:cubicBezTo>
                  <a:pt x="115" y="51"/>
                  <a:pt x="114" y="52"/>
                  <a:pt x="114" y="52"/>
                </a:cubicBezTo>
                <a:cubicBezTo>
                  <a:pt x="114" y="51"/>
                  <a:pt x="113" y="52"/>
                  <a:pt x="113" y="52"/>
                </a:cubicBezTo>
                <a:cubicBezTo>
                  <a:pt x="113" y="52"/>
                  <a:pt x="113" y="53"/>
                  <a:pt x="113" y="53"/>
                </a:cubicBezTo>
                <a:cubicBezTo>
                  <a:pt x="112" y="53"/>
                  <a:pt x="112" y="54"/>
                  <a:pt x="113" y="53"/>
                </a:cubicBezTo>
                <a:close/>
                <a:moveTo>
                  <a:pt x="158" y="78"/>
                </a:moveTo>
                <a:cubicBezTo>
                  <a:pt x="157" y="78"/>
                  <a:pt x="157" y="80"/>
                  <a:pt x="157" y="79"/>
                </a:cubicBezTo>
                <a:cubicBezTo>
                  <a:pt x="157" y="78"/>
                  <a:pt x="156" y="78"/>
                  <a:pt x="156" y="78"/>
                </a:cubicBezTo>
                <a:cubicBezTo>
                  <a:pt x="155" y="78"/>
                  <a:pt x="154" y="77"/>
                  <a:pt x="154" y="77"/>
                </a:cubicBezTo>
                <a:cubicBezTo>
                  <a:pt x="153" y="77"/>
                  <a:pt x="150" y="77"/>
                  <a:pt x="150" y="77"/>
                </a:cubicBezTo>
                <a:cubicBezTo>
                  <a:pt x="149" y="77"/>
                  <a:pt x="147" y="78"/>
                  <a:pt x="147" y="78"/>
                </a:cubicBezTo>
                <a:cubicBezTo>
                  <a:pt x="146" y="79"/>
                  <a:pt x="144" y="81"/>
                  <a:pt x="145" y="80"/>
                </a:cubicBezTo>
                <a:cubicBezTo>
                  <a:pt x="146" y="80"/>
                  <a:pt x="147" y="79"/>
                  <a:pt x="148" y="79"/>
                </a:cubicBezTo>
                <a:cubicBezTo>
                  <a:pt x="148" y="79"/>
                  <a:pt x="149" y="78"/>
                  <a:pt x="150" y="78"/>
                </a:cubicBezTo>
                <a:cubicBezTo>
                  <a:pt x="151" y="78"/>
                  <a:pt x="151" y="78"/>
                  <a:pt x="151" y="78"/>
                </a:cubicBezTo>
                <a:cubicBezTo>
                  <a:pt x="151" y="78"/>
                  <a:pt x="151" y="78"/>
                  <a:pt x="151" y="78"/>
                </a:cubicBezTo>
                <a:cubicBezTo>
                  <a:pt x="152" y="78"/>
                  <a:pt x="155" y="78"/>
                  <a:pt x="154" y="78"/>
                </a:cubicBezTo>
                <a:cubicBezTo>
                  <a:pt x="152" y="78"/>
                  <a:pt x="151" y="78"/>
                  <a:pt x="151" y="78"/>
                </a:cubicBezTo>
                <a:cubicBezTo>
                  <a:pt x="152" y="78"/>
                  <a:pt x="152" y="78"/>
                  <a:pt x="153" y="78"/>
                </a:cubicBezTo>
                <a:cubicBezTo>
                  <a:pt x="154" y="78"/>
                  <a:pt x="156" y="78"/>
                  <a:pt x="154" y="79"/>
                </a:cubicBezTo>
                <a:cubicBezTo>
                  <a:pt x="153" y="79"/>
                  <a:pt x="152" y="79"/>
                  <a:pt x="151" y="79"/>
                </a:cubicBezTo>
                <a:cubicBezTo>
                  <a:pt x="151" y="79"/>
                  <a:pt x="150" y="79"/>
                  <a:pt x="150" y="79"/>
                </a:cubicBezTo>
                <a:cubicBezTo>
                  <a:pt x="150" y="80"/>
                  <a:pt x="150" y="80"/>
                  <a:pt x="151" y="80"/>
                </a:cubicBezTo>
                <a:cubicBezTo>
                  <a:pt x="151" y="79"/>
                  <a:pt x="152" y="79"/>
                  <a:pt x="151" y="79"/>
                </a:cubicBezTo>
                <a:cubicBezTo>
                  <a:pt x="151" y="80"/>
                  <a:pt x="152" y="80"/>
                  <a:pt x="152" y="80"/>
                </a:cubicBezTo>
                <a:cubicBezTo>
                  <a:pt x="152" y="80"/>
                  <a:pt x="153" y="79"/>
                  <a:pt x="153" y="79"/>
                </a:cubicBezTo>
                <a:cubicBezTo>
                  <a:pt x="153" y="79"/>
                  <a:pt x="155" y="79"/>
                  <a:pt x="153" y="80"/>
                </a:cubicBezTo>
                <a:cubicBezTo>
                  <a:pt x="152" y="80"/>
                  <a:pt x="151" y="81"/>
                  <a:pt x="150" y="81"/>
                </a:cubicBezTo>
                <a:cubicBezTo>
                  <a:pt x="150" y="81"/>
                  <a:pt x="149" y="80"/>
                  <a:pt x="148" y="80"/>
                </a:cubicBezTo>
                <a:cubicBezTo>
                  <a:pt x="148" y="81"/>
                  <a:pt x="147" y="82"/>
                  <a:pt x="146" y="82"/>
                </a:cubicBezTo>
                <a:cubicBezTo>
                  <a:pt x="145" y="83"/>
                  <a:pt x="144" y="83"/>
                  <a:pt x="145" y="83"/>
                </a:cubicBezTo>
                <a:cubicBezTo>
                  <a:pt x="146" y="83"/>
                  <a:pt x="146" y="83"/>
                  <a:pt x="145" y="84"/>
                </a:cubicBezTo>
                <a:cubicBezTo>
                  <a:pt x="145" y="84"/>
                  <a:pt x="143" y="86"/>
                  <a:pt x="142" y="86"/>
                </a:cubicBezTo>
                <a:cubicBezTo>
                  <a:pt x="142" y="87"/>
                  <a:pt x="141" y="87"/>
                  <a:pt x="138" y="88"/>
                </a:cubicBezTo>
                <a:cubicBezTo>
                  <a:pt x="135" y="88"/>
                  <a:pt x="135" y="89"/>
                  <a:pt x="135" y="89"/>
                </a:cubicBezTo>
                <a:cubicBezTo>
                  <a:pt x="135" y="90"/>
                  <a:pt x="135" y="90"/>
                  <a:pt x="135" y="90"/>
                </a:cubicBezTo>
                <a:cubicBezTo>
                  <a:pt x="135" y="91"/>
                  <a:pt x="135" y="91"/>
                  <a:pt x="134" y="91"/>
                </a:cubicBezTo>
                <a:cubicBezTo>
                  <a:pt x="133" y="91"/>
                  <a:pt x="128" y="92"/>
                  <a:pt x="127" y="92"/>
                </a:cubicBezTo>
                <a:cubicBezTo>
                  <a:pt x="126" y="92"/>
                  <a:pt x="125" y="92"/>
                  <a:pt x="124" y="92"/>
                </a:cubicBezTo>
                <a:cubicBezTo>
                  <a:pt x="124" y="92"/>
                  <a:pt x="122" y="92"/>
                  <a:pt x="121" y="91"/>
                </a:cubicBezTo>
                <a:cubicBezTo>
                  <a:pt x="121" y="91"/>
                  <a:pt x="120" y="91"/>
                  <a:pt x="119" y="91"/>
                </a:cubicBezTo>
                <a:cubicBezTo>
                  <a:pt x="119" y="91"/>
                  <a:pt x="117" y="91"/>
                  <a:pt x="117" y="90"/>
                </a:cubicBezTo>
                <a:cubicBezTo>
                  <a:pt x="117" y="90"/>
                  <a:pt x="116" y="90"/>
                  <a:pt x="116" y="89"/>
                </a:cubicBezTo>
                <a:cubicBezTo>
                  <a:pt x="116" y="89"/>
                  <a:pt x="114" y="89"/>
                  <a:pt x="116" y="89"/>
                </a:cubicBezTo>
                <a:cubicBezTo>
                  <a:pt x="118" y="89"/>
                  <a:pt x="120" y="90"/>
                  <a:pt x="120" y="89"/>
                </a:cubicBezTo>
                <a:cubicBezTo>
                  <a:pt x="120" y="89"/>
                  <a:pt x="119" y="88"/>
                  <a:pt x="121" y="89"/>
                </a:cubicBezTo>
                <a:cubicBezTo>
                  <a:pt x="122" y="89"/>
                  <a:pt x="124" y="90"/>
                  <a:pt x="124" y="89"/>
                </a:cubicBezTo>
                <a:cubicBezTo>
                  <a:pt x="124" y="88"/>
                  <a:pt x="123" y="88"/>
                  <a:pt x="124" y="88"/>
                </a:cubicBezTo>
                <a:cubicBezTo>
                  <a:pt x="125" y="88"/>
                  <a:pt x="125" y="88"/>
                  <a:pt x="125" y="87"/>
                </a:cubicBezTo>
                <a:cubicBezTo>
                  <a:pt x="125" y="87"/>
                  <a:pt x="125" y="86"/>
                  <a:pt x="125" y="86"/>
                </a:cubicBezTo>
                <a:cubicBezTo>
                  <a:pt x="126" y="86"/>
                  <a:pt x="126" y="85"/>
                  <a:pt x="126" y="85"/>
                </a:cubicBezTo>
                <a:cubicBezTo>
                  <a:pt x="127" y="85"/>
                  <a:pt x="128" y="86"/>
                  <a:pt x="129" y="85"/>
                </a:cubicBezTo>
                <a:cubicBezTo>
                  <a:pt x="130" y="85"/>
                  <a:pt x="130" y="85"/>
                  <a:pt x="130" y="84"/>
                </a:cubicBezTo>
                <a:cubicBezTo>
                  <a:pt x="130" y="84"/>
                  <a:pt x="130" y="84"/>
                  <a:pt x="130" y="84"/>
                </a:cubicBezTo>
                <a:cubicBezTo>
                  <a:pt x="130" y="83"/>
                  <a:pt x="129" y="83"/>
                  <a:pt x="129" y="83"/>
                </a:cubicBezTo>
                <a:cubicBezTo>
                  <a:pt x="128" y="83"/>
                  <a:pt x="128" y="83"/>
                  <a:pt x="128" y="83"/>
                </a:cubicBezTo>
                <a:cubicBezTo>
                  <a:pt x="128" y="82"/>
                  <a:pt x="128" y="82"/>
                  <a:pt x="127" y="82"/>
                </a:cubicBezTo>
                <a:cubicBezTo>
                  <a:pt x="127" y="82"/>
                  <a:pt x="127" y="82"/>
                  <a:pt x="127" y="81"/>
                </a:cubicBezTo>
                <a:cubicBezTo>
                  <a:pt x="127" y="81"/>
                  <a:pt x="127" y="81"/>
                  <a:pt x="127" y="81"/>
                </a:cubicBezTo>
                <a:cubicBezTo>
                  <a:pt x="127" y="80"/>
                  <a:pt x="127" y="80"/>
                  <a:pt x="127" y="80"/>
                </a:cubicBezTo>
                <a:cubicBezTo>
                  <a:pt x="126" y="80"/>
                  <a:pt x="125" y="80"/>
                  <a:pt x="125" y="80"/>
                </a:cubicBezTo>
                <a:cubicBezTo>
                  <a:pt x="124" y="79"/>
                  <a:pt x="124" y="79"/>
                  <a:pt x="124" y="79"/>
                </a:cubicBezTo>
                <a:cubicBezTo>
                  <a:pt x="123" y="78"/>
                  <a:pt x="123" y="78"/>
                  <a:pt x="123" y="78"/>
                </a:cubicBezTo>
                <a:cubicBezTo>
                  <a:pt x="124" y="77"/>
                  <a:pt x="124" y="78"/>
                  <a:pt x="125" y="78"/>
                </a:cubicBezTo>
                <a:cubicBezTo>
                  <a:pt x="125" y="78"/>
                  <a:pt x="126" y="79"/>
                  <a:pt x="126" y="79"/>
                </a:cubicBezTo>
                <a:cubicBezTo>
                  <a:pt x="127" y="79"/>
                  <a:pt x="127" y="79"/>
                  <a:pt x="127" y="79"/>
                </a:cubicBezTo>
                <a:cubicBezTo>
                  <a:pt x="128" y="80"/>
                  <a:pt x="128" y="80"/>
                  <a:pt x="129" y="80"/>
                </a:cubicBezTo>
                <a:cubicBezTo>
                  <a:pt x="129" y="80"/>
                  <a:pt x="130" y="81"/>
                  <a:pt x="130" y="81"/>
                </a:cubicBezTo>
                <a:cubicBezTo>
                  <a:pt x="130" y="81"/>
                  <a:pt x="131" y="81"/>
                  <a:pt x="131" y="81"/>
                </a:cubicBezTo>
                <a:cubicBezTo>
                  <a:pt x="132" y="80"/>
                  <a:pt x="132" y="80"/>
                  <a:pt x="132" y="81"/>
                </a:cubicBezTo>
                <a:cubicBezTo>
                  <a:pt x="133" y="81"/>
                  <a:pt x="132" y="81"/>
                  <a:pt x="133" y="81"/>
                </a:cubicBezTo>
                <a:cubicBezTo>
                  <a:pt x="134" y="82"/>
                  <a:pt x="134" y="82"/>
                  <a:pt x="134" y="82"/>
                </a:cubicBezTo>
                <a:cubicBezTo>
                  <a:pt x="134" y="83"/>
                  <a:pt x="135" y="82"/>
                  <a:pt x="135" y="83"/>
                </a:cubicBezTo>
                <a:cubicBezTo>
                  <a:pt x="135" y="83"/>
                  <a:pt x="136" y="83"/>
                  <a:pt x="136" y="83"/>
                </a:cubicBezTo>
                <a:cubicBezTo>
                  <a:pt x="136" y="83"/>
                  <a:pt x="137" y="84"/>
                  <a:pt x="137" y="84"/>
                </a:cubicBezTo>
                <a:cubicBezTo>
                  <a:pt x="137" y="84"/>
                  <a:pt x="137" y="83"/>
                  <a:pt x="138" y="83"/>
                </a:cubicBezTo>
                <a:cubicBezTo>
                  <a:pt x="138" y="84"/>
                  <a:pt x="139" y="83"/>
                  <a:pt x="139" y="83"/>
                </a:cubicBezTo>
                <a:cubicBezTo>
                  <a:pt x="139" y="83"/>
                  <a:pt x="139" y="83"/>
                  <a:pt x="140" y="83"/>
                </a:cubicBezTo>
                <a:cubicBezTo>
                  <a:pt x="140" y="83"/>
                  <a:pt x="141" y="83"/>
                  <a:pt x="142" y="83"/>
                </a:cubicBezTo>
                <a:cubicBezTo>
                  <a:pt x="142" y="82"/>
                  <a:pt x="144" y="81"/>
                  <a:pt x="144" y="81"/>
                </a:cubicBezTo>
                <a:cubicBezTo>
                  <a:pt x="145" y="81"/>
                  <a:pt x="145" y="80"/>
                  <a:pt x="145" y="80"/>
                </a:cubicBezTo>
                <a:cubicBezTo>
                  <a:pt x="145" y="79"/>
                  <a:pt x="145" y="79"/>
                  <a:pt x="146" y="78"/>
                </a:cubicBezTo>
                <a:cubicBezTo>
                  <a:pt x="146" y="78"/>
                  <a:pt x="147" y="77"/>
                  <a:pt x="148" y="77"/>
                </a:cubicBezTo>
                <a:cubicBezTo>
                  <a:pt x="149" y="77"/>
                  <a:pt x="152" y="76"/>
                  <a:pt x="153" y="76"/>
                </a:cubicBezTo>
                <a:cubicBezTo>
                  <a:pt x="154" y="77"/>
                  <a:pt x="155" y="77"/>
                  <a:pt x="156" y="77"/>
                </a:cubicBezTo>
                <a:cubicBezTo>
                  <a:pt x="156" y="77"/>
                  <a:pt x="158" y="77"/>
                  <a:pt x="158" y="77"/>
                </a:cubicBezTo>
                <a:cubicBezTo>
                  <a:pt x="158" y="77"/>
                  <a:pt x="159" y="77"/>
                  <a:pt x="158" y="78"/>
                </a:cubicBezTo>
                <a:close/>
                <a:moveTo>
                  <a:pt x="211" y="141"/>
                </a:moveTo>
                <a:cubicBezTo>
                  <a:pt x="211" y="140"/>
                  <a:pt x="212" y="139"/>
                  <a:pt x="212" y="139"/>
                </a:cubicBezTo>
                <a:cubicBezTo>
                  <a:pt x="212" y="139"/>
                  <a:pt x="213" y="138"/>
                  <a:pt x="213" y="138"/>
                </a:cubicBezTo>
                <a:cubicBezTo>
                  <a:pt x="213" y="139"/>
                  <a:pt x="213" y="139"/>
                  <a:pt x="213" y="139"/>
                </a:cubicBezTo>
                <a:cubicBezTo>
                  <a:pt x="213" y="139"/>
                  <a:pt x="213" y="139"/>
                  <a:pt x="213" y="139"/>
                </a:cubicBezTo>
                <a:cubicBezTo>
                  <a:pt x="212" y="140"/>
                  <a:pt x="212" y="140"/>
                  <a:pt x="212" y="140"/>
                </a:cubicBezTo>
                <a:cubicBezTo>
                  <a:pt x="212" y="141"/>
                  <a:pt x="211" y="141"/>
                  <a:pt x="212" y="141"/>
                </a:cubicBezTo>
                <a:cubicBezTo>
                  <a:pt x="212" y="141"/>
                  <a:pt x="212" y="141"/>
                  <a:pt x="212" y="141"/>
                </a:cubicBezTo>
                <a:cubicBezTo>
                  <a:pt x="213" y="141"/>
                  <a:pt x="213" y="141"/>
                  <a:pt x="213" y="141"/>
                </a:cubicBezTo>
                <a:cubicBezTo>
                  <a:pt x="213" y="141"/>
                  <a:pt x="213" y="141"/>
                  <a:pt x="214" y="141"/>
                </a:cubicBezTo>
                <a:cubicBezTo>
                  <a:pt x="214" y="140"/>
                  <a:pt x="214" y="141"/>
                  <a:pt x="213" y="141"/>
                </a:cubicBezTo>
                <a:cubicBezTo>
                  <a:pt x="213" y="141"/>
                  <a:pt x="213" y="142"/>
                  <a:pt x="213" y="142"/>
                </a:cubicBezTo>
                <a:cubicBezTo>
                  <a:pt x="213" y="142"/>
                  <a:pt x="213" y="143"/>
                  <a:pt x="213" y="143"/>
                </a:cubicBezTo>
                <a:cubicBezTo>
                  <a:pt x="212" y="142"/>
                  <a:pt x="212" y="142"/>
                  <a:pt x="212" y="142"/>
                </a:cubicBezTo>
                <a:cubicBezTo>
                  <a:pt x="212" y="142"/>
                  <a:pt x="211" y="142"/>
                  <a:pt x="211" y="141"/>
                </a:cubicBezTo>
                <a:close/>
                <a:moveTo>
                  <a:pt x="221" y="160"/>
                </a:moveTo>
                <a:cubicBezTo>
                  <a:pt x="221" y="161"/>
                  <a:pt x="221" y="160"/>
                  <a:pt x="221" y="161"/>
                </a:cubicBezTo>
                <a:cubicBezTo>
                  <a:pt x="220" y="162"/>
                  <a:pt x="221" y="162"/>
                  <a:pt x="221" y="163"/>
                </a:cubicBezTo>
                <a:cubicBezTo>
                  <a:pt x="221" y="163"/>
                  <a:pt x="221" y="164"/>
                  <a:pt x="221" y="163"/>
                </a:cubicBezTo>
                <a:cubicBezTo>
                  <a:pt x="220" y="163"/>
                  <a:pt x="220" y="163"/>
                  <a:pt x="220" y="164"/>
                </a:cubicBezTo>
                <a:cubicBezTo>
                  <a:pt x="220" y="164"/>
                  <a:pt x="220" y="165"/>
                  <a:pt x="219" y="165"/>
                </a:cubicBezTo>
                <a:cubicBezTo>
                  <a:pt x="218" y="165"/>
                  <a:pt x="218" y="165"/>
                  <a:pt x="218" y="163"/>
                </a:cubicBezTo>
                <a:cubicBezTo>
                  <a:pt x="218" y="161"/>
                  <a:pt x="218" y="160"/>
                  <a:pt x="218" y="160"/>
                </a:cubicBezTo>
                <a:cubicBezTo>
                  <a:pt x="218" y="160"/>
                  <a:pt x="218" y="160"/>
                  <a:pt x="219" y="160"/>
                </a:cubicBezTo>
                <a:cubicBezTo>
                  <a:pt x="219" y="159"/>
                  <a:pt x="219" y="159"/>
                  <a:pt x="219" y="159"/>
                </a:cubicBezTo>
                <a:cubicBezTo>
                  <a:pt x="219" y="159"/>
                  <a:pt x="220" y="159"/>
                  <a:pt x="219" y="159"/>
                </a:cubicBezTo>
                <a:cubicBezTo>
                  <a:pt x="219" y="159"/>
                  <a:pt x="218" y="160"/>
                  <a:pt x="218" y="160"/>
                </a:cubicBezTo>
                <a:cubicBezTo>
                  <a:pt x="218" y="159"/>
                  <a:pt x="217" y="159"/>
                  <a:pt x="218" y="159"/>
                </a:cubicBezTo>
                <a:cubicBezTo>
                  <a:pt x="218" y="158"/>
                  <a:pt x="219" y="158"/>
                  <a:pt x="219" y="157"/>
                </a:cubicBezTo>
                <a:cubicBezTo>
                  <a:pt x="218" y="157"/>
                  <a:pt x="219" y="157"/>
                  <a:pt x="218" y="157"/>
                </a:cubicBezTo>
                <a:cubicBezTo>
                  <a:pt x="217" y="156"/>
                  <a:pt x="217" y="157"/>
                  <a:pt x="217" y="157"/>
                </a:cubicBezTo>
                <a:cubicBezTo>
                  <a:pt x="217" y="158"/>
                  <a:pt x="216" y="159"/>
                  <a:pt x="216" y="158"/>
                </a:cubicBezTo>
                <a:cubicBezTo>
                  <a:pt x="216" y="157"/>
                  <a:pt x="217" y="155"/>
                  <a:pt x="216" y="155"/>
                </a:cubicBezTo>
                <a:cubicBezTo>
                  <a:pt x="216" y="154"/>
                  <a:pt x="215" y="154"/>
                  <a:pt x="215" y="154"/>
                </a:cubicBezTo>
                <a:cubicBezTo>
                  <a:pt x="215" y="155"/>
                  <a:pt x="214" y="155"/>
                  <a:pt x="215" y="154"/>
                </a:cubicBezTo>
                <a:cubicBezTo>
                  <a:pt x="215" y="154"/>
                  <a:pt x="215" y="154"/>
                  <a:pt x="215" y="154"/>
                </a:cubicBezTo>
                <a:cubicBezTo>
                  <a:pt x="214" y="154"/>
                  <a:pt x="214" y="153"/>
                  <a:pt x="214" y="154"/>
                </a:cubicBezTo>
                <a:cubicBezTo>
                  <a:pt x="214" y="154"/>
                  <a:pt x="214" y="155"/>
                  <a:pt x="213" y="155"/>
                </a:cubicBezTo>
                <a:cubicBezTo>
                  <a:pt x="213" y="155"/>
                  <a:pt x="212" y="155"/>
                  <a:pt x="212" y="153"/>
                </a:cubicBezTo>
                <a:cubicBezTo>
                  <a:pt x="211" y="152"/>
                  <a:pt x="210" y="152"/>
                  <a:pt x="210" y="152"/>
                </a:cubicBezTo>
                <a:cubicBezTo>
                  <a:pt x="210" y="151"/>
                  <a:pt x="209" y="151"/>
                  <a:pt x="209" y="150"/>
                </a:cubicBezTo>
                <a:cubicBezTo>
                  <a:pt x="209" y="149"/>
                  <a:pt x="208" y="149"/>
                  <a:pt x="209" y="149"/>
                </a:cubicBezTo>
                <a:cubicBezTo>
                  <a:pt x="209" y="148"/>
                  <a:pt x="209" y="148"/>
                  <a:pt x="210" y="148"/>
                </a:cubicBezTo>
                <a:cubicBezTo>
                  <a:pt x="210" y="148"/>
                  <a:pt x="211" y="148"/>
                  <a:pt x="210" y="148"/>
                </a:cubicBezTo>
                <a:cubicBezTo>
                  <a:pt x="209" y="147"/>
                  <a:pt x="209" y="147"/>
                  <a:pt x="208" y="147"/>
                </a:cubicBezTo>
                <a:cubicBezTo>
                  <a:pt x="208" y="148"/>
                  <a:pt x="207" y="148"/>
                  <a:pt x="207" y="147"/>
                </a:cubicBezTo>
                <a:cubicBezTo>
                  <a:pt x="207" y="147"/>
                  <a:pt x="206" y="147"/>
                  <a:pt x="206" y="146"/>
                </a:cubicBezTo>
                <a:cubicBezTo>
                  <a:pt x="207" y="145"/>
                  <a:pt x="207" y="143"/>
                  <a:pt x="208" y="142"/>
                </a:cubicBezTo>
                <a:cubicBezTo>
                  <a:pt x="208" y="142"/>
                  <a:pt x="208" y="142"/>
                  <a:pt x="209" y="142"/>
                </a:cubicBezTo>
                <a:cubicBezTo>
                  <a:pt x="210" y="142"/>
                  <a:pt x="210" y="142"/>
                  <a:pt x="210" y="142"/>
                </a:cubicBezTo>
                <a:cubicBezTo>
                  <a:pt x="211" y="142"/>
                  <a:pt x="211" y="142"/>
                  <a:pt x="212" y="143"/>
                </a:cubicBezTo>
                <a:cubicBezTo>
                  <a:pt x="213" y="143"/>
                  <a:pt x="213" y="143"/>
                  <a:pt x="213" y="143"/>
                </a:cubicBezTo>
                <a:cubicBezTo>
                  <a:pt x="213" y="143"/>
                  <a:pt x="213" y="143"/>
                  <a:pt x="213" y="143"/>
                </a:cubicBezTo>
                <a:cubicBezTo>
                  <a:pt x="213" y="144"/>
                  <a:pt x="213" y="144"/>
                  <a:pt x="214" y="144"/>
                </a:cubicBezTo>
                <a:cubicBezTo>
                  <a:pt x="214" y="145"/>
                  <a:pt x="214" y="145"/>
                  <a:pt x="215" y="146"/>
                </a:cubicBezTo>
                <a:cubicBezTo>
                  <a:pt x="215" y="146"/>
                  <a:pt x="215" y="146"/>
                  <a:pt x="215" y="147"/>
                </a:cubicBezTo>
                <a:cubicBezTo>
                  <a:pt x="215" y="147"/>
                  <a:pt x="216" y="147"/>
                  <a:pt x="216" y="148"/>
                </a:cubicBezTo>
                <a:cubicBezTo>
                  <a:pt x="215" y="149"/>
                  <a:pt x="215" y="149"/>
                  <a:pt x="216" y="149"/>
                </a:cubicBezTo>
                <a:cubicBezTo>
                  <a:pt x="217" y="150"/>
                  <a:pt x="217" y="151"/>
                  <a:pt x="217" y="151"/>
                </a:cubicBezTo>
                <a:cubicBezTo>
                  <a:pt x="217" y="152"/>
                  <a:pt x="217" y="152"/>
                  <a:pt x="217" y="153"/>
                </a:cubicBezTo>
                <a:cubicBezTo>
                  <a:pt x="218" y="154"/>
                  <a:pt x="218" y="154"/>
                  <a:pt x="218" y="155"/>
                </a:cubicBezTo>
                <a:cubicBezTo>
                  <a:pt x="218" y="155"/>
                  <a:pt x="218" y="155"/>
                  <a:pt x="218" y="155"/>
                </a:cubicBezTo>
                <a:cubicBezTo>
                  <a:pt x="219" y="155"/>
                  <a:pt x="219" y="156"/>
                  <a:pt x="219" y="156"/>
                </a:cubicBezTo>
                <a:cubicBezTo>
                  <a:pt x="219" y="156"/>
                  <a:pt x="219" y="156"/>
                  <a:pt x="219" y="157"/>
                </a:cubicBezTo>
                <a:cubicBezTo>
                  <a:pt x="219" y="157"/>
                  <a:pt x="220" y="158"/>
                  <a:pt x="220" y="158"/>
                </a:cubicBezTo>
                <a:cubicBezTo>
                  <a:pt x="220" y="159"/>
                  <a:pt x="220" y="159"/>
                  <a:pt x="221" y="159"/>
                </a:cubicBezTo>
                <a:cubicBezTo>
                  <a:pt x="221" y="159"/>
                  <a:pt x="221" y="160"/>
                  <a:pt x="221" y="160"/>
                </a:cubicBezTo>
                <a:close/>
              </a:path>
            </a:pathLst>
          </a:custGeom>
          <a:solidFill>
            <a:srgbClr val="005C9E"/>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7" name="Freeform 97"/>
          <p:cNvSpPr>
            <a:spLocks/>
          </p:cNvSpPr>
          <p:nvPr/>
        </p:nvSpPr>
        <p:spPr bwMode="auto">
          <a:xfrm>
            <a:off x="308614" y="2903909"/>
            <a:ext cx="157938" cy="97771"/>
          </a:xfrm>
          <a:custGeom>
            <a:avLst/>
            <a:gdLst/>
            <a:ahLst/>
            <a:cxnLst>
              <a:cxn ang="0">
                <a:pos x="25" y="16"/>
              </a:cxn>
              <a:cxn ang="0">
                <a:pos x="25" y="14"/>
              </a:cxn>
              <a:cxn ang="0">
                <a:pos x="24" y="13"/>
              </a:cxn>
              <a:cxn ang="0">
                <a:pos x="23" y="12"/>
              </a:cxn>
              <a:cxn ang="0">
                <a:pos x="22" y="10"/>
              </a:cxn>
              <a:cxn ang="0">
                <a:pos x="19" y="9"/>
              </a:cxn>
              <a:cxn ang="0">
                <a:pos x="17" y="8"/>
              </a:cxn>
              <a:cxn ang="0">
                <a:pos x="17" y="7"/>
              </a:cxn>
              <a:cxn ang="0">
                <a:pos x="15" y="4"/>
              </a:cxn>
              <a:cxn ang="0">
                <a:pos x="12" y="3"/>
              </a:cxn>
              <a:cxn ang="0">
                <a:pos x="8" y="2"/>
              </a:cxn>
              <a:cxn ang="0">
                <a:pos x="5" y="1"/>
              </a:cxn>
              <a:cxn ang="0">
                <a:pos x="1" y="0"/>
              </a:cxn>
              <a:cxn ang="0">
                <a:pos x="1" y="2"/>
              </a:cxn>
              <a:cxn ang="0">
                <a:pos x="4" y="2"/>
              </a:cxn>
              <a:cxn ang="0">
                <a:pos x="5" y="2"/>
              </a:cxn>
              <a:cxn ang="0">
                <a:pos x="4" y="3"/>
              </a:cxn>
              <a:cxn ang="0">
                <a:pos x="3" y="4"/>
              </a:cxn>
              <a:cxn ang="0">
                <a:pos x="3" y="5"/>
              </a:cxn>
              <a:cxn ang="0">
                <a:pos x="5" y="5"/>
              </a:cxn>
              <a:cxn ang="0">
                <a:pos x="6" y="5"/>
              </a:cxn>
              <a:cxn ang="0">
                <a:pos x="6" y="5"/>
              </a:cxn>
              <a:cxn ang="0">
                <a:pos x="7" y="6"/>
              </a:cxn>
              <a:cxn ang="0">
                <a:pos x="9" y="7"/>
              </a:cxn>
              <a:cxn ang="0">
                <a:pos x="10" y="8"/>
              </a:cxn>
              <a:cxn ang="0">
                <a:pos x="9" y="9"/>
              </a:cxn>
              <a:cxn ang="0">
                <a:pos x="10" y="9"/>
              </a:cxn>
              <a:cxn ang="0">
                <a:pos x="12" y="10"/>
              </a:cxn>
              <a:cxn ang="0">
                <a:pos x="13" y="10"/>
              </a:cxn>
              <a:cxn ang="0">
                <a:pos x="14" y="11"/>
              </a:cxn>
              <a:cxn ang="0">
                <a:pos x="14" y="12"/>
              </a:cxn>
              <a:cxn ang="0">
                <a:pos x="17" y="12"/>
              </a:cxn>
              <a:cxn ang="0">
                <a:pos x="18" y="11"/>
              </a:cxn>
              <a:cxn ang="0">
                <a:pos x="17" y="14"/>
              </a:cxn>
              <a:cxn ang="0">
                <a:pos x="24" y="16"/>
              </a:cxn>
            </a:cxnLst>
            <a:rect l="0" t="0" r="r" b="b"/>
            <a:pathLst>
              <a:path w="26" h="16">
                <a:moveTo>
                  <a:pt x="24" y="16"/>
                </a:moveTo>
                <a:cubicBezTo>
                  <a:pt x="25" y="16"/>
                  <a:pt x="25" y="16"/>
                  <a:pt x="25" y="16"/>
                </a:cubicBezTo>
                <a:cubicBezTo>
                  <a:pt x="26" y="16"/>
                  <a:pt x="25" y="15"/>
                  <a:pt x="25" y="15"/>
                </a:cubicBezTo>
                <a:cubicBezTo>
                  <a:pt x="25" y="14"/>
                  <a:pt x="25" y="14"/>
                  <a:pt x="25" y="14"/>
                </a:cubicBezTo>
                <a:cubicBezTo>
                  <a:pt x="24" y="14"/>
                  <a:pt x="24" y="14"/>
                  <a:pt x="24" y="14"/>
                </a:cubicBezTo>
                <a:cubicBezTo>
                  <a:pt x="24" y="14"/>
                  <a:pt x="24" y="14"/>
                  <a:pt x="24" y="13"/>
                </a:cubicBezTo>
                <a:cubicBezTo>
                  <a:pt x="24" y="13"/>
                  <a:pt x="24" y="13"/>
                  <a:pt x="23" y="12"/>
                </a:cubicBezTo>
                <a:cubicBezTo>
                  <a:pt x="23" y="12"/>
                  <a:pt x="22" y="12"/>
                  <a:pt x="23" y="12"/>
                </a:cubicBezTo>
                <a:cubicBezTo>
                  <a:pt x="23" y="11"/>
                  <a:pt x="23" y="11"/>
                  <a:pt x="22" y="11"/>
                </a:cubicBezTo>
                <a:cubicBezTo>
                  <a:pt x="22" y="11"/>
                  <a:pt x="22" y="11"/>
                  <a:pt x="22" y="10"/>
                </a:cubicBezTo>
                <a:cubicBezTo>
                  <a:pt x="21" y="10"/>
                  <a:pt x="21" y="10"/>
                  <a:pt x="21" y="10"/>
                </a:cubicBezTo>
                <a:cubicBezTo>
                  <a:pt x="21" y="10"/>
                  <a:pt x="19" y="9"/>
                  <a:pt x="19" y="9"/>
                </a:cubicBezTo>
                <a:cubicBezTo>
                  <a:pt x="19" y="9"/>
                  <a:pt x="18" y="9"/>
                  <a:pt x="18" y="9"/>
                </a:cubicBezTo>
                <a:cubicBezTo>
                  <a:pt x="17" y="8"/>
                  <a:pt x="18" y="8"/>
                  <a:pt x="17" y="8"/>
                </a:cubicBezTo>
                <a:cubicBezTo>
                  <a:pt x="17" y="8"/>
                  <a:pt x="17" y="8"/>
                  <a:pt x="17" y="7"/>
                </a:cubicBezTo>
                <a:cubicBezTo>
                  <a:pt x="17" y="7"/>
                  <a:pt x="17" y="7"/>
                  <a:pt x="17" y="7"/>
                </a:cubicBezTo>
                <a:cubicBezTo>
                  <a:pt x="16" y="6"/>
                  <a:pt x="16" y="6"/>
                  <a:pt x="16" y="6"/>
                </a:cubicBezTo>
                <a:cubicBezTo>
                  <a:pt x="15" y="5"/>
                  <a:pt x="15" y="5"/>
                  <a:pt x="15" y="4"/>
                </a:cubicBezTo>
                <a:cubicBezTo>
                  <a:pt x="15" y="3"/>
                  <a:pt x="14" y="3"/>
                  <a:pt x="14" y="3"/>
                </a:cubicBezTo>
                <a:cubicBezTo>
                  <a:pt x="14" y="3"/>
                  <a:pt x="13" y="3"/>
                  <a:pt x="12" y="3"/>
                </a:cubicBezTo>
                <a:cubicBezTo>
                  <a:pt x="11" y="3"/>
                  <a:pt x="11" y="3"/>
                  <a:pt x="10" y="2"/>
                </a:cubicBezTo>
                <a:cubicBezTo>
                  <a:pt x="10" y="2"/>
                  <a:pt x="9" y="2"/>
                  <a:pt x="8" y="2"/>
                </a:cubicBezTo>
                <a:cubicBezTo>
                  <a:pt x="8" y="2"/>
                  <a:pt x="7" y="2"/>
                  <a:pt x="7" y="2"/>
                </a:cubicBezTo>
                <a:cubicBezTo>
                  <a:pt x="7" y="1"/>
                  <a:pt x="6" y="2"/>
                  <a:pt x="5" y="1"/>
                </a:cubicBezTo>
                <a:cubicBezTo>
                  <a:pt x="5" y="1"/>
                  <a:pt x="5" y="1"/>
                  <a:pt x="4" y="1"/>
                </a:cubicBezTo>
                <a:cubicBezTo>
                  <a:pt x="4" y="0"/>
                  <a:pt x="2" y="0"/>
                  <a:pt x="1" y="0"/>
                </a:cubicBezTo>
                <a:cubicBezTo>
                  <a:pt x="0" y="0"/>
                  <a:pt x="0" y="1"/>
                  <a:pt x="0" y="1"/>
                </a:cubicBezTo>
                <a:cubicBezTo>
                  <a:pt x="0" y="1"/>
                  <a:pt x="1" y="2"/>
                  <a:pt x="1" y="2"/>
                </a:cubicBezTo>
                <a:cubicBezTo>
                  <a:pt x="2" y="3"/>
                  <a:pt x="3" y="2"/>
                  <a:pt x="3" y="2"/>
                </a:cubicBezTo>
                <a:cubicBezTo>
                  <a:pt x="4" y="2"/>
                  <a:pt x="4" y="2"/>
                  <a:pt x="4" y="2"/>
                </a:cubicBezTo>
                <a:cubicBezTo>
                  <a:pt x="4" y="2"/>
                  <a:pt x="4" y="2"/>
                  <a:pt x="4" y="2"/>
                </a:cubicBezTo>
                <a:cubicBezTo>
                  <a:pt x="5" y="2"/>
                  <a:pt x="5" y="2"/>
                  <a:pt x="5" y="2"/>
                </a:cubicBezTo>
                <a:cubicBezTo>
                  <a:pt x="4" y="2"/>
                  <a:pt x="4" y="2"/>
                  <a:pt x="4" y="3"/>
                </a:cubicBezTo>
                <a:cubicBezTo>
                  <a:pt x="5" y="3"/>
                  <a:pt x="5" y="3"/>
                  <a:pt x="4" y="3"/>
                </a:cubicBezTo>
                <a:cubicBezTo>
                  <a:pt x="4" y="2"/>
                  <a:pt x="3" y="2"/>
                  <a:pt x="3" y="3"/>
                </a:cubicBezTo>
                <a:cubicBezTo>
                  <a:pt x="2" y="3"/>
                  <a:pt x="2" y="4"/>
                  <a:pt x="3" y="4"/>
                </a:cubicBezTo>
                <a:cubicBezTo>
                  <a:pt x="3" y="4"/>
                  <a:pt x="3" y="4"/>
                  <a:pt x="3" y="4"/>
                </a:cubicBezTo>
                <a:cubicBezTo>
                  <a:pt x="2" y="5"/>
                  <a:pt x="3" y="5"/>
                  <a:pt x="3" y="5"/>
                </a:cubicBezTo>
                <a:cubicBezTo>
                  <a:pt x="4" y="4"/>
                  <a:pt x="4" y="5"/>
                  <a:pt x="4" y="5"/>
                </a:cubicBezTo>
                <a:cubicBezTo>
                  <a:pt x="5" y="4"/>
                  <a:pt x="5" y="4"/>
                  <a:pt x="5" y="5"/>
                </a:cubicBezTo>
                <a:cubicBezTo>
                  <a:pt x="5" y="5"/>
                  <a:pt x="5" y="5"/>
                  <a:pt x="5" y="5"/>
                </a:cubicBezTo>
                <a:cubicBezTo>
                  <a:pt x="5" y="5"/>
                  <a:pt x="5" y="5"/>
                  <a:pt x="6" y="5"/>
                </a:cubicBezTo>
                <a:cubicBezTo>
                  <a:pt x="6" y="4"/>
                  <a:pt x="6" y="5"/>
                  <a:pt x="6" y="5"/>
                </a:cubicBezTo>
                <a:cubicBezTo>
                  <a:pt x="6" y="5"/>
                  <a:pt x="6" y="5"/>
                  <a:pt x="6" y="5"/>
                </a:cubicBezTo>
                <a:cubicBezTo>
                  <a:pt x="6" y="6"/>
                  <a:pt x="6" y="6"/>
                  <a:pt x="6" y="6"/>
                </a:cubicBezTo>
                <a:cubicBezTo>
                  <a:pt x="7" y="6"/>
                  <a:pt x="7" y="6"/>
                  <a:pt x="7" y="6"/>
                </a:cubicBezTo>
                <a:cubicBezTo>
                  <a:pt x="8" y="6"/>
                  <a:pt x="8" y="6"/>
                  <a:pt x="9" y="6"/>
                </a:cubicBezTo>
                <a:cubicBezTo>
                  <a:pt x="9" y="7"/>
                  <a:pt x="9" y="8"/>
                  <a:pt x="9" y="7"/>
                </a:cubicBezTo>
                <a:cubicBezTo>
                  <a:pt x="10" y="7"/>
                  <a:pt x="10" y="7"/>
                  <a:pt x="10" y="7"/>
                </a:cubicBezTo>
                <a:cubicBezTo>
                  <a:pt x="10" y="7"/>
                  <a:pt x="9" y="8"/>
                  <a:pt x="10" y="8"/>
                </a:cubicBezTo>
                <a:cubicBezTo>
                  <a:pt x="11" y="8"/>
                  <a:pt x="10" y="8"/>
                  <a:pt x="10" y="8"/>
                </a:cubicBezTo>
                <a:cubicBezTo>
                  <a:pt x="9" y="8"/>
                  <a:pt x="9" y="8"/>
                  <a:pt x="9" y="9"/>
                </a:cubicBezTo>
                <a:cubicBezTo>
                  <a:pt x="9" y="9"/>
                  <a:pt x="9" y="9"/>
                  <a:pt x="9" y="9"/>
                </a:cubicBezTo>
                <a:cubicBezTo>
                  <a:pt x="10" y="9"/>
                  <a:pt x="10" y="9"/>
                  <a:pt x="10" y="9"/>
                </a:cubicBezTo>
                <a:cubicBezTo>
                  <a:pt x="10" y="9"/>
                  <a:pt x="11" y="9"/>
                  <a:pt x="12" y="9"/>
                </a:cubicBezTo>
                <a:cubicBezTo>
                  <a:pt x="12" y="9"/>
                  <a:pt x="12" y="9"/>
                  <a:pt x="12" y="10"/>
                </a:cubicBezTo>
                <a:cubicBezTo>
                  <a:pt x="12" y="11"/>
                  <a:pt x="12" y="10"/>
                  <a:pt x="13" y="10"/>
                </a:cubicBezTo>
                <a:cubicBezTo>
                  <a:pt x="13" y="10"/>
                  <a:pt x="13" y="10"/>
                  <a:pt x="13" y="10"/>
                </a:cubicBezTo>
                <a:cubicBezTo>
                  <a:pt x="13" y="11"/>
                  <a:pt x="13" y="11"/>
                  <a:pt x="13" y="11"/>
                </a:cubicBezTo>
                <a:cubicBezTo>
                  <a:pt x="14" y="11"/>
                  <a:pt x="14" y="10"/>
                  <a:pt x="14" y="11"/>
                </a:cubicBezTo>
                <a:cubicBezTo>
                  <a:pt x="14" y="11"/>
                  <a:pt x="13" y="11"/>
                  <a:pt x="13" y="11"/>
                </a:cubicBezTo>
                <a:cubicBezTo>
                  <a:pt x="12" y="11"/>
                  <a:pt x="13" y="12"/>
                  <a:pt x="14" y="12"/>
                </a:cubicBezTo>
                <a:cubicBezTo>
                  <a:pt x="14" y="12"/>
                  <a:pt x="15" y="12"/>
                  <a:pt x="16" y="12"/>
                </a:cubicBezTo>
                <a:cubicBezTo>
                  <a:pt x="16" y="12"/>
                  <a:pt x="17" y="12"/>
                  <a:pt x="17" y="12"/>
                </a:cubicBezTo>
                <a:cubicBezTo>
                  <a:pt x="18" y="11"/>
                  <a:pt x="18" y="11"/>
                  <a:pt x="18" y="11"/>
                </a:cubicBezTo>
                <a:cubicBezTo>
                  <a:pt x="18" y="11"/>
                  <a:pt x="18" y="11"/>
                  <a:pt x="18" y="11"/>
                </a:cubicBezTo>
                <a:cubicBezTo>
                  <a:pt x="18" y="12"/>
                  <a:pt x="17" y="12"/>
                  <a:pt x="16" y="13"/>
                </a:cubicBezTo>
                <a:cubicBezTo>
                  <a:pt x="16" y="13"/>
                  <a:pt x="17" y="14"/>
                  <a:pt x="17" y="14"/>
                </a:cubicBezTo>
                <a:cubicBezTo>
                  <a:pt x="17" y="14"/>
                  <a:pt x="23" y="16"/>
                  <a:pt x="23" y="16"/>
                </a:cubicBezTo>
                <a:cubicBezTo>
                  <a:pt x="24" y="16"/>
                  <a:pt x="24" y="16"/>
                  <a:pt x="24"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8" name="Freeform 98"/>
          <p:cNvSpPr>
            <a:spLocks/>
          </p:cNvSpPr>
          <p:nvPr/>
        </p:nvSpPr>
        <p:spPr bwMode="auto">
          <a:xfrm>
            <a:off x="349979" y="2941513"/>
            <a:ext cx="13161" cy="16922"/>
          </a:xfrm>
          <a:custGeom>
            <a:avLst/>
            <a:gdLst/>
            <a:ahLst/>
            <a:cxnLst>
              <a:cxn ang="0">
                <a:pos x="1" y="1"/>
              </a:cxn>
              <a:cxn ang="0">
                <a:pos x="0" y="1"/>
              </a:cxn>
              <a:cxn ang="0">
                <a:pos x="1" y="2"/>
              </a:cxn>
              <a:cxn ang="0">
                <a:pos x="1" y="1"/>
              </a:cxn>
              <a:cxn ang="0">
                <a:pos x="1" y="1"/>
              </a:cxn>
            </a:cxnLst>
            <a:rect l="0" t="0" r="r" b="b"/>
            <a:pathLst>
              <a:path w="2" h="3">
                <a:moveTo>
                  <a:pt x="1" y="1"/>
                </a:moveTo>
                <a:cubicBezTo>
                  <a:pt x="0" y="1"/>
                  <a:pt x="0" y="1"/>
                  <a:pt x="0" y="1"/>
                </a:cubicBezTo>
                <a:cubicBezTo>
                  <a:pt x="0" y="1"/>
                  <a:pt x="1" y="2"/>
                  <a:pt x="1" y="2"/>
                </a:cubicBezTo>
                <a:cubicBezTo>
                  <a:pt x="2" y="3"/>
                  <a:pt x="2" y="2"/>
                  <a:pt x="1" y="1"/>
                </a:cubicBezTo>
                <a:cubicBezTo>
                  <a:pt x="1" y="0"/>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9" name="Freeform 99"/>
          <p:cNvSpPr>
            <a:spLocks/>
          </p:cNvSpPr>
          <p:nvPr/>
        </p:nvSpPr>
        <p:spPr bwMode="auto">
          <a:xfrm>
            <a:off x="374422" y="2958435"/>
            <a:ext cx="5641" cy="7521"/>
          </a:xfrm>
          <a:custGeom>
            <a:avLst/>
            <a:gdLst/>
            <a:ahLst/>
            <a:cxnLst>
              <a:cxn ang="0">
                <a:pos x="0" y="1"/>
              </a:cxn>
              <a:cxn ang="0">
                <a:pos x="0" y="1"/>
              </a:cxn>
              <a:cxn ang="0">
                <a:pos x="0" y="1"/>
              </a:cxn>
              <a:cxn ang="0">
                <a:pos x="0" y="1"/>
              </a:cxn>
            </a:cxnLst>
            <a:rect l="0" t="0" r="r" b="b"/>
            <a:pathLst>
              <a:path w="1" h="1">
                <a:moveTo>
                  <a:pt x="0" y="1"/>
                </a:moveTo>
                <a:cubicBezTo>
                  <a:pt x="0" y="1"/>
                  <a:pt x="0" y="1"/>
                  <a:pt x="0" y="1"/>
                </a:cubicBezTo>
                <a:cubicBezTo>
                  <a:pt x="0" y="1"/>
                  <a:pt x="1" y="1"/>
                  <a:pt x="0"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0" name="Freeform 100"/>
          <p:cNvSpPr>
            <a:spLocks/>
          </p:cNvSpPr>
          <p:nvPr/>
        </p:nvSpPr>
        <p:spPr bwMode="auto">
          <a:xfrm>
            <a:off x="453391" y="2977237"/>
            <a:ext cx="5641" cy="13161"/>
          </a:xfrm>
          <a:custGeom>
            <a:avLst/>
            <a:gdLst/>
            <a:ahLst/>
            <a:cxnLst>
              <a:cxn ang="0">
                <a:pos x="0" y="1"/>
              </a:cxn>
              <a:cxn ang="0">
                <a:pos x="0" y="2"/>
              </a:cxn>
              <a:cxn ang="0">
                <a:pos x="1" y="1"/>
              </a:cxn>
              <a:cxn ang="0">
                <a:pos x="0" y="1"/>
              </a:cxn>
            </a:cxnLst>
            <a:rect l="0" t="0" r="r" b="b"/>
            <a:pathLst>
              <a:path w="1" h="2">
                <a:moveTo>
                  <a:pt x="0" y="1"/>
                </a:moveTo>
                <a:cubicBezTo>
                  <a:pt x="0" y="1"/>
                  <a:pt x="0" y="2"/>
                  <a:pt x="0" y="2"/>
                </a:cubicBezTo>
                <a:cubicBezTo>
                  <a:pt x="1" y="2"/>
                  <a:pt x="1" y="1"/>
                  <a:pt x="1" y="1"/>
                </a:cubicBezTo>
                <a:cubicBezTo>
                  <a:pt x="0"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1" name="Freeform 101"/>
          <p:cNvSpPr>
            <a:spLocks/>
          </p:cNvSpPr>
          <p:nvPr/>
        </p:nvSpPr>
        <p:spPr bwMode="auto">
          <a:xfrm>
            <a:off x="453391" y="2977237"/>
            <a:ext cx="5641" cy="5641"/>
          </a:xfrm>
          <a:custGeom>
            <a:avLst/>
            <a:gdLst/>
            <a:ahLst/>
            <a:cxnLst>
              <a:cxn ang="0">
                <a:pos x="0" y="0"/>
              </a:cxn>
              <a:cxn ang="0">
                <a:pos x="1" y="1"/>
              </a:cxn>
              <a:cxn ang="0">
                <a:pos x="0" y="0"/>
              </a:cxn>
            </a:cxnLst>
            <a:rect l="0" t="0" r="r" b="b"/>
            <a:pathLst>
              <a:path w="1" h="1">
                <a:moveTo>
                  <a:pt x="0" y="0"/>
                </a:moveTo>
                <a:cubicBezTo>
                  <a:pt x="0" y="0"/>
                  <a:pt x="1"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2" name="Freeform 102"/>
          <p:cNvSpPr>
            <a:spLocks/>
          </p:cNvSpPr>
          <p:nvPr/>
        </p:nvSpPr>
        <p:spPr bwMode="auto">
          <a:xfrm>
            <a:off x="423307" y="2947154"/>
            <a:ext cx="11281" cy="11281"/>
          </a:xfrm>
          <a:custGeom>
            <a:avLst/>
            <a:gdLst/>
            <a:ahLst/>
            <a:cxnLst>
              <a:cxn ang="0">
                <a:pos x="2" y="2"/>
              </a:cxn>
              <a:cxn ang="0">
                <a:pos x="1" y="1"/>
              </a:cxn>
              <a:cxn ang="0">
                <a:pos x="0" y="0"/>
              </a:cxn>
              <a:cxn ang="0">
                <a:pos x="0" y="0"/>
              </a:cxn>
              <a:cxn ang="0">
                <a:pos x="1" y="1"/>
              </a:cxn>
              <a:cxn ang="0">
                <a:pos x="2" y="2"/>
              </a:cxn>
            </a:cxnLst>
            <a:rect l="0" t="0" r="r" b="b"/>
            <a:pathLst>
              <a:path w="2" h="2">
                <a:moveTo>
                  <a:pt x="2" y="2"/>
                </a:moveTo>
                <a:cubicBezTo>
                  <a:pt x="2" y="2"/>
                  <a:pt x="2" y="1"/>
                  <a:pt x="1" y="1"/>
                </a:cubicBezTo>
                <a:cubicBezTo>
                  <a:pt x="1" y="0"/>
                  <a:pt x="0" y="0"/>
                  <a:pt x="0" y="0"/>
                </a:cubicBezTo>
                <a:cubicBezTo>
                  <a:pt x="0" y="0"/>
                  <a:pt x="0" y="0"/>
                  <a:pt x="0" y="0"/>
                </a:cubicBezTo>
                <a:cubicBezTo>
                  <a:pt x="0" y="1"/>
                  <a:pt x="0" y="1"/>
                  <a:pt x="1" y="1"/>
                </a:cubicBezTo>
                <a:cubicBezTo>
                  <a:pt x="1" y="1"/>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3" name="Freeform 103"/>
          <p:cNvSpPr>
            <a:spLocks/>
          </p:cNvSpPr>
          <p:nvPr/>
        </p:nvSpPr>
        <p:spPr bwMode="auto">
          <a:xfrm>
            <a:off x="412026" y="2928352"/>
            <a:ext cx="1880" cy="5641"/>
          </a:xfrm>
          <a:custGeom>
            <a:avLst/>
            <a:gdLst/>
            <a:ahLst/>
            <a:cxnLst>
              <a:cxn ang="0">
                <a:pos x="0" y="1"/>
              </a:cxn>
              <a:cxn ang="0">
                <a:pos x="0" y="1"/>
              </a:cxn>
              <a:cxn ang="0">
                <a:pos x="0" y="1"/>
              </a:cxn>
            </a:cxnLst>
            <a:rect l="0" t="0" r="r" b="b"/>
            <a:pathLst>
              <a:path h="1">
                <a:moveTo>
                  <a:pt x="0" y="1"/>
                </a:moveTo>
                <a:cubicBezTo>
                  <a:pt x="0" y="1"/>
                  <a:pt x="0" y="0"/>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4" name="Freeform 104"/>
          <p:cNvSpPr>
            <a:spLocks/>
          </p:cNvSpPr>
          <p:nvPr/>
        </p:nvSpPr>
        <p:spPr bwMode="auto">
          <a:xfrm>
            <a:off x="398865" y="2922711"/>
            <a:ext cx="13161" cy="18802"/>
          </a:xfrm>
          <a:custGeom>
            <a:avLst/>
            <a:gdLst/>
            <a:ahLst/>
            <a:cxnLst>
              <a:cxn ang="0">
                <a:pos x="1" y="2"/>
              </a:cxn>
              <a:cxn ang="0">
                <a:pos x="1" y="0"/>
              </a:cxn>
              <a:cxn ang="0">
                <a:pos x="0" y="0"/>
              </a:cxn>
              <a:cxn ang="0">
                <a:pos x="0" y="1"/>
              </a:cxn>
              <a:cxn ang="0">
                <a:pos x="1" y="2"/>
              </a:cxn>
              <a:cxn ang="0">
                <a:pos x="1" y="2"/>
              </a:cxn>
            </a:cxnLst>
            <a:rect l="0" t="0" r="r" b="b"/>
            <a:pathLst>
              <a:path w="2" h="3">
                <a:moveTo>
                  <a:pt x="1" y="2"/>
                </a:moveTo>
                <a:cubicBezTo>
                  <a:pt x="1" y="2"/>
                  <a:pt x="2" y="1"/>
                  <a:pt x="1" y="0"/>
                </a:cubicBezTo>
                <a:cubicBezTo>
                  <a:pt x="1" y="0"/>
                  <a:pt x="1" y="0"/>
                  <a:pt x="0" y="0"/>
                </a:cubicBezTo>
                <a:cubicBezTo>
                  <a:pt x="0" y="1"/>
                  <a:pt x="0" y="0"/>
                  <a:pt x="0" y="1"/>
                </a:cubicBezTo>
                <a:cubicBezTo>
                  <a:pt x="0" y="1"/>
                  <a:pt x="1" y="3"/>
                  <a:pt x="1" y="2"/>
                </a:cubicBezTo>
                <a:cubicBezTo>
                  <a:pt x="1"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5" name="Freeform 105"/>
          <p:cNvSpPr>
            <a:spLocks/>
          </p:cNvSpPr>
          <p:nvPr/>
        </p:nvSpPr>
        <p:spPr bwMode="auto">
          <a:xfrm>
            <a:off x="363141" y="2903909"/>
            <a:ext cx="11281" cy="7521"/>
          </a:xfrm>
          <a:custGeom>
            <a:avLst/>
            <a:gdLst/>
            <a:ahLst/>
            <a:cxnLst>
              <a:cxn ang="0">
                <a:pos x="2" y="1"/>
              </a:cxn>
              <a:cxn ang="0">
                <a:pos x="1" y="0"/>
              </a:cxn>
              <a:cxn ang="0">
                <a:pos x="1" y="1"/>
              </a:cxn>
              <a:cxn ang="0">
                <a:pos x="2" y="1"/>
              </a:cxn>
            </a:cxnLst>
            <a:rect l="0" t="0" r="r" b="b"/>
            <a:pathLst>
              <a:path w="2" h="1">
                <a:moveTo>
                  <a:pt x="2" y="1"/>
                </a:moveTo>
                <a:cubicBezTo>
                  <a:pt x="2" y="0"/>
                  <a:pt x="2" y="0"/>
                  <a:pt x="1" y="0"/>
                </a:cubicBezTo>
                <a:cubicBezTo>
                  <a:pt x="0" y="1"/>
                  <a:pt x="0" y="1"/>
                  <a:pt x="1" y="1"/>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6" name="Freeform 106"/>
          <p:cNvSpPr>
            <a:spLocks/>
          </p:cNvSpPr>
          <p:nvPr/>
        </p:nvSpPr>
        <p:spPr bwMode="auto">
          <a:xfrm>
            <a:off x="325536" y="2838101"/>
            <a:ext cx="18802" cy="24443"/>
          </a:xfrm>
          <a:custGeom>
            <a:avLst/>
            <a:gdLst/>
            <a:ahLst/>
            <a:cxnLst>
              <a:cxn ang="0">
                <a:pos x="0" y="4"/>
              </a:cxn>
              <a:cxn ang="0">
                <a:pos x="1" y="2"/>
              </a:cxn>
              <a:cxn ang="0">
                <a:pos x="2" y="1"/>
              </a:cxn>
              <a:cxn ang="0">
                <a:pos x="2" y="1"/>
              </a:cxn>
              <a:cxn ang="0">
                <a:pos x="0" y="3"/>
              </a:cxn>
              <a:cxn ang="0">
                <a:pos x="0" y="4"/>
              </a:cxn>
            </a:cxnLst>
            <a:rect l="0" t="0" r="r" b="b"/>
            <a:pathLst>
              <a:path w="3" h="4">
                <a:moveTo>
                  <a:pt x="0" y="4"/>
                </a:moveTo>
                <a:cubicBezTo>
                  <a:pt x="1" y="3"/>
                  <a:pt x="1" y="3"/>
                  <a:pt x="1" y="2"/>
                </a:cubicBezTo>
                <a:cubicBezTo>
                  <a:pt x="2" y="2"/>
                  <a:pt x="2" y="1"/>
                  <a:pt x="2" y="1"/>
                </a:cubicBezTo>
                <a:cubicBezTo>
                  <a:pt x="2" y="1"/>
                  <a:pt x="3" y="0"/>
                  <a:pt x="2" y="1"/>
                </a:cubicBezTo>
                <a:cubicBezTo>
                  <a:pt x="1" y="2"/>
                  <a:pt x="0" y="2"/>
                  <a:pt x="0" y="3"/>
                </a:cubicBezTo>
                <a:cubicBezTo>
                  <a:pt x="0" y="3"/>
                  <a:pt x="0" y="4"/>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7" name="Freeform 107"/>
          <p:cNvSpPr>
            <a:spLocks/>
          </p:cNvSpPr>
          <p:nvPr/>
        </p:nvSpPr>
        <p:spPr bwMode="auto">
          <a:xfrm>
            <a:off x="314255" y="2868185"/>
            <a:ext cx="5641" cy="18802"/>
          </a:xfrm>
          <a:custGeom>
            <a:avLst/>
            <a:gdLst/>
            <a:ahLst/>
            <a:cxnLst>
              <a:cxn ang="0">
                <a:pos x="1" y="0"/>
              </a:cxn>
              <a:cxn ang="0">
                <a:pos x="0" y="2"/>
              </a:cxn>
              <a:cxn ang="0">
                <a:pos x="1" y="2"/>
              </a:cxn>
              <a:cxn ang="0">
                <a:pos x="1" y="1"/>
              </a:cxn>
              <a:cxn ang="0">
                <a:pos x="1" y="0"/>
              </a:cxn>
            </a:cxnLst>
            <a:rect l="0" t="0" r="r" b="b"/>
            <a:pathLst>
              <a:path w="1" h="3">
                <a:moveTo>
                  <a:pt x="1" y="0"/>
                </a:moveTo>
                <a:cubicBezTo>
                  <a:pt x="0" y="1"/>
                  <a:pt x="0" y="1"/>
                  <a:pt x="0" y="2"/>
                </a:cubicBezTo>
                <a:cubicBezTo>
                  <a:pt x="1" y="2"/>
                  <a:pt x="1" y="3"/>
                  <a:pt x="1" y="2"/>
                </a:cubicBezTo>
                <a:cubicBezTo>
                  <a:pt x="1"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8" name="Freeform 108"/>
          <p:cNvSpPr>
            <a:spLocks/>
          </p:cNvSpPr>
          <p:nvPr/>
        </p:nvSpPr>
        <p:spPr bwMode="auto">
          <a:xfrm>
            <a:off x="308614" y="2855023"/>
            <a:ext cx="11281" cy="18802"/>
          </a:xfrm>
          <a:custGeom>
            <a:avLst/>
            <a:gdLst/>
            <a:ahLst/>
            <a:cxnLst>
              <a:cxn ang="0">
                <a:pos x="2" y="0"/>
              </a:cxn>
              <a:cxn ang="0">
                <a:pos x="1" y="1"/>
              </a:cxn>
              <a:cxn ang="0">
                <a:pos x="1" y="2"/>
              </a:cxn>
              <a:cxn ang="0">
                <a:pos x="2" y="2"/>
              </a:cxn>
              <a:cxn ang="0">
                <a:pos x="2" y="0"/>
              </a:cxn>
            </a:cxnLst>
            <a:rect l="0" t="0" r="r" b="b"/>
            <a:pathLst>
              <a:path w="2" h="3">
                <a:moveTo>
                  <a:pt x="2" y="0"/>
                </a:moveTo>
                <a:cubicBezTo>
                  <a:pt x="2" y="0"/>
                  <a:pt x="0" y="1"/>
                  <a:pt x="1" y="1"/>
                </a:cubicBezTo>
                <a:cubicBezTo>
                  <a:pt x="1" y="2"/>
                  <a:pt x="1" y="2"/>
                  <a:pt x="1" y="2"/>
                </a:cubicBezTo>
                <a:cubicBezTo>
                  <a:pt x="1" y="2"/>
                  <a:pt x="2" y="3"/>
                  <a:pt x="2" y="2"/>
                </a:cubicBezTo>
                <a:cubicBezTo>
                  <a:pt x="2" y="1"/>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9" name="Freeform 109"/>
          <p:cNvSpPr>
            <a:spLocks/>
          </p:cNvSpPr>
          <p:nvPr/>
        </p:nvSpPr>
        <p:spPr bwMode="auto">
          <a:xfrm>
            <a:off x="314255" y="2849383"/>
            <a:ext cx="1880" cy="5641"/>
          </a:xfrm>
          <a:custGeom>
            <a:avLst/>
            <a:gdLst/>
            <a:ahLst/>
            <a:cxnLst>
              <a:cxn ang="0">
                <a:pos x="0" y="0"/>
              </a:cxn>
              <a:cxn ang="0">
                <a:pos x="0" y="1"/>
              </a:cxn>
              <a:cxn ang="0">
                <a:pos x="0" y="1"/>
              </a:cxn>
              <a:cxn ang="0">
                <a:pos x="0" y="0"/>
              </a:cxn>
            </a:cxnLst>
            <a:rect l="0" t="0" r="r" b="b"/>
            <a:pathLst>
              <a:path h="1">
                <a:moveTo>
                  <a:pt x="0" y="0"/>
                </a:moveTo>
                <a:cubicBezTo>
                  <a:pt x="0" y="0"/>
                  <a:pt x="0" y="1"/>
                  <a:pt x="0" y="1"/>
                </a:cubicBezTo>
                <a:cubicBezTo>
                  <a:pt x="0" y="1"/>
                  <a:pt x="0" y="1"/>
                  <a:pt x="0" y="1"/>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0" name="Freeform 110"/>
          <p:cNvSpPr>
            <a:spLocks/>
          </p:cNvSpPr>
          <p:nvPr/>
        </p:nvSpPr>
        <p:spPr bwMode="auto">
          <a:xfrm>
            <a:off x="246567" y="2734690"/>
            <a:ext cx="13161" cy="5641"/>
          </a:xfrm>
          <a:custGeom>
            <a:avLst/>
            <a:gdLst/>
            <a:ahLst/>
            <a:cxnLst>
              <a:cxn ang="0">
                <a:pos x="0" y="1"/>
              </a:cxn>
              <a:cxn ang="0">
                <a:pos x="1" y="1"/>
              </a:cxn>
              <a:cxn ang="0">
                <a:pos x="1" y="1"/>
              </a:cxn>
              <a:cxn ang="0">
                <a:pos x="0" y="1"/>
              </a:cxn>
            </a:cxnLst>
            <a:rect l="0" t="0" r="r" b="b"/>
            <a:pathLst>
              <a:path w="2" h="1">
                <a:moveTo>
                  <a:pt x="0" y="1"/>
                </a:moveTo>
                <a:cubicBezTo>
                  <a:pt x="0" y="1"/>
                  <a:pt x="1" y="1"/>
                  <a:pt x="1" y="1"/>
                </a:cubicBezTo>
                <a:cubicBezTo>
                  <a:pt x="1" y="1"/>
                  <a:pt x="2" y="0"/>
                  <a:pt x="1"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1" name="Freeform 111"/>
          <p:cNvSpPr>
            <a:spLocks/>
          </p:cNvSpPr>
          <p:nvPr/>
        </p:nvSpPr>
        <p:spPr bwMode="auto">
          <a:xfrm>
            <a:off x="161958" y="2770414"/>
            <a:ext cx="48886" cy="43245"/>
          </a:xfrm>
          <a:custGeom>
            <a:avLst/>
            <a:gdLst/>
            <a:ahLst/>
            <a:cxnLst>
              <a:cxn ang="0">
                <a:pos x="5" y="7"/>
              </a:cxn>
              <a:cxn ang="0">
                <a:pos x="5" y="6"/>
              </a:cxn>
              <a:cxn ang="0">
                <a:pos x="6" y="6"/>
              </a:cxn>
              <a:cxn ang="0">
                <a:pos x="7" y="3"/>
              </a:cxn>
              <a:cxn ang="0">
                <a:pos x="8" y="1"/>
              </a:cxn>
              <a:cxn ang="0">
                <a:pos x="7" y="0"/>
              </a:cxn>
              <a:cxn ang="0">
                <a:pos x="6" y="1"/>
              </a:cxn>
              <a:cxn ang="0">
                <a:pos x="6" y="1"/>
              </a:cxn>
              <a:cxn ang="0">
                <a:pos x="6" y="1"/>
              </a:cxn>
              <a:cxn ang="0">
                <a:pos x="5" y="3"/>
              </a:cxn>
              <a:cxn ang="0">
                <a:pos x="4" y="4"/>
              </a:cxn>
              <a:cxn ang="0">
                <a:pos x="5" y="3"/>
              </a:cxn>
              <a:cxn ang="0">
                <a:pos x="5" y="1"/>
              </a:cxn>
              <a:cxn ang="0">
                <a:pos x="4" y="1"/>
              </a:cxn>
              <a:cxn ang="0">
                <a:pos x="3" y="0"/>
              </a:cxn>
              <a:cxn ang="0">
                <a:pos x="3" y="0"/>
              </a:cxn>
              <a:cxn ang="0">
                <a:pos x="1" y="0"/>
              </a:cxn>
              <a:cxn ang="0">
                <a:pos x="1" y="0"/>
              </a:cxn>
              <a:cxn ang="0">
                <a:pos x="1" y="1"/>
              </a:cxn>
              <a:cxn ang="0">
                <a:pos x="1" y="1"/>
              </a:cxn>
              <a:cxn ang="0">
                <a:pos x="1" y="3"/>
              </a:cxn>
              <a:cxn ang="0">
                <a:pos x="2" y="4"/>
              </a:cxn>
              <a:cxn ang="0">
                <a:pos x="4" y="5"/>
              </a:cxn>
              <a:cxn ang="0">
                <a:pos x="4" y="6"/>
              </a:cxn>
              <a:cxn ang="0">
                <a:pos x="3" y="5"/>
              </a:cxn>
              <a:cxn ang="0">
                <a:pos x="3" y="6"/>
              </a:cxn>
              <a:cxn ang="0">
                <a:pos x="3" y="6"/>
              </a:cxn>
              <a:cxn ang="0">
                <a:pos x="3" y="6"/>
              </a:cxn>
              <a:cxn ang="0">
                <a:pos x="5" y="7"/>
              </a:cxn>
            </a:cxnLst>
            <a:rect l="0" t="0" r="r" b="b"/>
            <a:pathLst>
              <a:path w="8" h="7">
                <a:moveTo>
                  <a:pt x="5" y="7"/>
                </a:moveTo>
                <a:cubicBezTo>
                  <a:pt x="5" y="7"/>
                  <a:pt x="5" y="6"/>
                  <a:pt x="5" y="6"/>
                </a:cubicBezTo>
                <a:cubicBezTo>
                  <a:pt x="5" y="6"/>
                  <a:pt x="5" y="6"/>
                  <a:pt x="6" y="6"/>
                </a:cubicBezTo>
                <a:cubicBezTo>
                  <a:pt x="7" y="6"/>
                  <a:pt x="7" y="4"/>
                  <a:pt x="7" y="3"/>
                </a:cubicBezTo>
                <a:cubicBezTo>
                  <a:pt x="7" y="3"/>
                  <a:pt x="7" y="2"/>
                  <a:pt x="8" y="1"/>
                </a:cubicBezTo>
                <a:cubicBezTo>
                  <a:pt x="8" y="0"/>
                  <a:pt x="8" y="0"/>
                  <a:pt x="7" y="0"/>
                </a:cubicBezTo>
                <a:cubicBezTo>
                  <a:pt x="7" y="1"/>
                  <a:pt x="7" y="1"/>
                  <a:pt x="6" y="1"/>
                </a:cubicBezTo>
                <a:cubicBezTo>
                  <a:pt x="6" y="1"/>
                  <a:pt x="6" y="1"/>
                  <a:pt x="6" y="1"/>
                </a:cubicBezTo>
                <a:cubicBezTo>
                  <a:pt x="6" y="1"/>
                  <a:pt x="6" y="1"/>
                  <a:pt x="6" y="1"/>
                </a:cubicBezTo>
                <a:cubicBezTo>
                  <a:pt x="6" y="2"/>
                  <a:pt x="6" y="2"/>
                  <a:pt x="5" y="3"/>
                </a:cubicBezTo>
                <a:cubicBezTo>
                  <a:pt x="5" y="4"/>
                  <a:pt x="5" y="4"/>
                  <a:pt x="4" y="4"/>
                </a:cubicBezTo>
                <a:cubicBezTo>
                  <a:pt x="4" y="4"/>
                  <a:pt x="4" y="3"/>
                  <a:pt x="5" y="3"/>
                </a:cubicBezTo>
                <a:cubicBezTo>
                  <a:pt x="6" y="2"/>
                  <a:pt x="6" y="2"/>
                  <a:pt x="5" y="1"/>
                </a:cubicBezTo>
                <a:cubicBezTo>
                  <a:pt x="5" y="0"/>
                  <a:pt x="4" y="0"/>
                  <a:pt x="4" y="1"/>
                </a:cubicBezTo>
                <a:cubicBezTo>
                  <a:pt x="4" y="1"/>
                  <a:pt x="4" y="1"/>
                  <a:pt x="3" y="0"/>
                </a:cubicBezTo>
                <a:cubicBezTo>
                  <a:pt x="3" y="0"/>
                  <a:pt x="3" y="0"/>
                  <a:pt x="3" y="0"/>
                </a:cubicBezTo>
                <a:cubicBezTo>
                  <a:pt x="2" y="0"/>
                  <a:pt x="2" y="0"/>
                  <a:pt x="1" y="0"/>
                </a:cubicBezTo>
                <a:cubicBezTo>
                  <a:pt x="1" y="0"/>
                  <a:pt x="1" y="0"/>
                  <a:pt x="1" y="0"/>
                </a:cubicBezTo>
                <a:cubicBezTo>
                  <a:pt x="1" y="1"/>
                  <a:pt x="1" y="1"/>
                  <a:pt x="1" y="1"/>
                </a:cubicBezTo>
                <a:cubicBezTo>
                  <a:pt x="1" y="1"/>
                  <a:pt x="1" y="1"/>
                  <a:pt x="1" y="1"/>
                </a:cubicBezTo>
                <a:cubicBezTo>
                  <a:pt x="0" y="3"/>
                  <a:pt x="2" y="2"/>
                  <a:pt x="1" y="3"/>
                </a:cubicBezTo>
                <a:cubicBezTo>
                  <a:pt x="1" y="3"/>
                  <a:pt x="2" y="4"/>
                  <a:pt x="2" y="4"/>
                </a:cubicBezTo>
                <a:cubicBezTo>
                  <a:pt x="1" y="4"/>
                  <a:pt x="3" y="5"/>
                  <a:pt x="4" y="5"/>
                </a:cubicBezTo>
                <a:cubicBezTo>
                  <a:pt x="4" y="5"/>
                  <a:pt x="4" y="6"/>
                  <a:pt x="4" y="6"/>
                </a:cubicBezTo>
                <a:cubicBezTo>
                  <a:pt x="4" y="5"/>
                  <a:pt x="4" y="5"/>
                  <a:pt x="3" y="5"/>
                </a:cubicBezTo>
                <a:cubicBezTo>
                  <a:pt x="3" y="5"/>
                  <a:pt x="3" y="6"/>
                  <a:pt x="3" y="6"/>
                </a:cubicBezTo>
                <a:cubicBezTo>
                  <a:pt x="3" y="5"/>
                  <a:pt x="3" y="6"/>
                  <a:pt x="3" y="6"/>
                </a:cubicBezTo>
                <a:cubicBezTo>
                  <a:pt x="3" y="6"/>
                  <a:pt x="3" y="6"/>
                  <a:pt x="3" y="6"/>
                </a:cubicBezTo>
                <a:cubicBezTo>
                  <a:pt x="4" y="7"/>
                  <a:pt x="5" y="7"/>
                  <a:pt x="5" y="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2" name="Freeform 112"/>
          <p:cNvSpPr>
            <a:spLocks/>
          </p:cNvSpPr>
          <p:nvPr/>
        </p:nvSpPr>
        <p:spPr bwMode="auto">
          <a:xfrm>
            <a:off x="180760" y="2808018"/>
            <a:ext cx="48886" cy="47005"/>
          </a:xfrm>
          <a:custGeom>
            <a:avLst/>
            <a:gdLst/>
            <a:ahLst/>
            <a:cxnLst>
              <a:cxn ang="0">
                <a:pos x="7" y="6"/>
              </a:cxn>
              <a:cxn ang="0">
                <a:pos x="6" y="6"/>
              </a:cxn>
              <a:cxn ang="0">
                <a:pos x="4" y="4"/>
              </a:cxn>
              <a:cxn ang="0">
                <a:pos x="5" y="3"/>
              </a:cxn>
              <a:cxn ang="0">
                <a:pos x="4" y="3"/>
              </a:cxn>
              <a:cxn ang="0">
                <a:pos x="3" y="2"/>
              </a:cxn>
              <a:cxn ang="0">
                <a:pos x="4" y="1"/>
              </a:cxn>
              <a:cxn ang="0">
                <a:pos x="4" y="0"/>
              </a:cxn>
              <a:cxn ang="0">
                <a:pos x="3" y="1"/>
              </a:cxn>
              <a:cxn ang="0">
                <a:pos x="1" y="1"/>
              </a:cxn>
              <a:cxn ang="0">
                <a:pos x="1" y="1"/>
              </a:cxn>
              <a:cxn ang="0">
                <a:pos x="2" y="2"/>
              </a:cxn>
              <a:cxn ang="0">
                <a:pos x="2" y="2"/>
              </a:cxn>
              <a:cxn ang="0">
                <a:pos x="2" y="3"/>
              </a:cxn>
              <a:cxn ang="0">
                <a:pos x="3" y="3"/>
              </a:cxn>
              <a:cxn ang="0">
                <a:pos x="3" y="3"/>
              </a:cxn>
              <a:cxn ang="0">
                <a:pos x="3" y="3"/>
              </a:cxn>
              <a:cxn ang="0">
                <a:pos x="3" y="4"/>
              </a:cxn>
              <a:cxn ang="0">
                <a:pos x="5" y="5"/>
              </a:cxn>
              <a:cxn ang="0">
                <a:pos x="6" y="6"/>
              </a:cxn>
              <a:cxn ang="0">
                <a:pos x="7" y="7"/>
              </a:cxn>
              <a:cxn ang="0">
                <a:pos x="7" y="7"/>
              </a:cxn>
              <a:cxn ang="0">
                <a:pos x="7" y="7"/>
              </a:cxn>
              <a:cxn ang="0">
                <a:pos x="8" y="7"/>
              </a:cxn>
              <a:cxn ang="0">
                <a:pos x="7" y="6"/>
              </a:cxn>
            </a:cxnLst>
            <a:rect l="0" t="0" r="r" b="b"/>
            <a:pathLst>
              <a:path w="8" h="8">
                <a:moveTo>
                  <a:pt x="7" y="6"/>
                </a:moveTo>
                <a:cubicBezTo>
                  <a:pt x="7" y="6"/>
                  <a:pt x="7" y="6"/>
                  <a:pt x="6" y="6"/>
                </a:cubicBezTo>
                <a:cubicBezTo>
                  <a:pt x="6" y="5"/>
                  <a:pt x="5" y="4"/>
                  <a:pt x="4" y="4"/>
                </a:cubicBezTo>
                <a:cubicBezTo>
                  <a:pt x="4" y="3"/>
                  <a:pt x="4" y="3"/>
                  <a:pt x="5" y="3"/>
                </a:cubicBezTo>
                <a:cubicBezTo>
                  <a:pt x="5" y="3"/>
                  <a:pt x="4" y="3"/>
                  <a:pt x="4" y="3"/>
                </a:cubicBezTo>
                <a:cubicBezTo>
                  <a:pt x="3" y="2"/>
                  <a:pt x="4" y="2"/>
                  <a:pt x="3" y="2"/>
                </a:cubicBezTo>
                <a:cubicBezTo>
                  <a:pt x="3" y="2"/>
                  <a:pt x="3" y="1"/>
                  <a:pt x="4" y="1"/>
                </a:cubicBezTo>
                <a:cubicBezTo>
                  <a:pt x="4" y="1"/>
                  <a:pt x="4" y="1"/>
                  <a:pt x="4" y="0"/>
                </a:cubicBezTo>
                <a:cubicBezTo>
                  <a:pt x="4" y="0"/>
                  <a:pt x="3" y="1"/>
                  <a:pt x="3" y="1"/>
                </a:cubicBezTo>
                <a:cubicBezTo>
                  <a:pt x="2" y="1"/>
                  <a:pt x="2" y="1"/>
                  <a:pt x="1" y="1"/>
                </a:cubicBezTo>
                <a:cubicBezTo>
                  <a:pt x="0" y="1"/>
                  <a:pt x="1" y="1"/>
                  <a:pt x="1" y="1"/>
                </a:cubicBezTo>
                <a:cubicBezTo>
                  <a:pt x="1" y="1"/>
                  <a:pt x="2" y="2"/>
                  <a:pt x="2" y="2"/>
                </a:cubicBezTo>
                <a:cubicBezTo>
                  <a:pt x="3" y="2"/>
                  <a:pt x="2" y="2"/>
                  <a:pt x="2" y="2"/>
                </a:cubicBezTo>
                <a:cubicBezTo>
                  <a:pt x="1" y="2"/>
                  <a:pt x="2" y="3"/>
                  <a:pt x="2" y="3"/>
                </a:cubicBezTo>
                <a:cubicBezTo>
                  <a:pt x="3" y="3"/>
                  <a:pt x="3" y="3"/>
                  <a:pt x="3" y="3"/>
                </a:cubicBezTo>
                <a:cubicBezTo>
                  <a:pt x="3" y="3"/>
                  <a:pt x="3" y="3"/>
                  <a:pt x="3" y="3"/>
                </a:cubicBezTo>
                <a:cubicBezTo>
                  <a:pt x="3" y="3"/>
                  <a:pt x="3" y="3"/>
                  <a:pt x="3" y="3"/>
                </a:cubicBezTo>
                <a:cubicBezTo>
                  <a:pt x="3" y="4"/>
                  <a:pt x="3" y="4"/>
                  <a:pt x="3" y="4"/>
                </a:cubicBezTo>
                <a:cubicBezTo>
                  <a:pt x="4" y="4"/>
                  <a:pt x="4" y="5"/>
                  <a:pt x="5" y="5"/>
                </a:cubicBezTo>
                <a:cubicBezTo>
                  <a:pt x="5" y="5"/>
                  <a:pt x="5" y="6"/>
                  <a:pt x="6" y="6"/>
                </a:cubicBezTo>
                <a:cubicBezTo>
                  <a:pt x="6" y="7"/>
                  <a:pt x="7" y="7"/>
                  <a:pt x="7" y="7"/>
                </a:cubicBezTo>
                <a:cubicBezTo>
                  <a:pt x="7" y="8"/>
                  <a:pt x="7" y="7"/>
                  <a:pt x="7" y="7"/>
                </a:cubicBezTo>
                <a:cubicBezTo>
                  <a:pt x="7" y="7"/>
                  <a:pt x="7" y="7"/>
                  <a:pt x="7" y="7"/>
                </a:cubicBezTo>
                <a:cubicBezTo>
                  <a:pt x="7" y="8"/>
                  <a:pt x="7" y="8"/>
                  <a:pt x="8" y="7"/>
                </a:cubicBezTo>
                <a:cubicBezTo>
                  <a:pt x="8" y="7"/>
                  <a:pt x="8" y="7"/>
                  <a:pt x="7"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3" name="Freeform 113"/>
          <p:cNvSpPr>
            <a:spLocks/>
          </p:cNvSpPr>
          <p:nvPr/>
        </p:nvSpPr>
        <p:spPr bwMode="auto">
          <a:xfrm>
            <a:off x="205203" y="2819299"/>
            <a:ext cx="11281" cy="1880"/>
          </a:xfrm>
          <a:custGeom>
            <a:avLst/>
            <a:gdLst/>
            <a:ahLst/>
            <a:cxnLst>
              <a:cxn ang="0">
                <a:pos x="0" y="0"/>
              </a:cxn>
              <a:cxn ang="0">
                <a:pos x="1" y="0"/>
              </a:cxn>
              <a:cxn ang="0">
                <a:pos x="0" y="0"/>
              </a:cxn>
              <a:cxn ang="0">
                <a:pos x="0" y="0"/>
              </a:cxn>
            </a:cxnLst>
            <a:rect l="0" t="0" r="r" b="b"/>
            <a:pathLst>
              <a:path w="2">
                <a:moveTo>
                  <a:pt x="0" y="0"/>
                </a:moveTo>
                <a:cubicBezTo>
                  <a:pt x="1" y="0"/>
                  <a:pt x="2" y="0"/>
                  <a:pt x="1" y="0"/>
                </a:cubicBez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4" name="Freeform 114"/>
          <p:cNvSpPr>
            <a:spLocks/>
          </p:cNvSpPr>
          <p:nvPr/>
        </p:nvSpPr>
        <p:spPr bwMode="auto">
          <a:xfrm>
            <a:off x="235286" y="2770414"/>
            <a:ext cx="16922" cy="13161"/>
          </a:xfrm>
          <a:custGeom>
            <a:avLst/>
            <a:gdLst/>
            <a:ahLst/>
            <a:cxnLst>
              <a:cxn ang="0">
                <a:pos x="3" y="2"/>
              </a:cxn>
              <a:cxn ang="0">
                <a:pos x="3" y="1"/>
              </a:cxn>
              <a:cxn ang="0">
                <a:pos x="1" y="1"/>
              </a:cxn>
              <a:cxn ang="0">
                <a:pos x="1" y="2"/>
              </a:cxn>
              <a:cxn ang="0">
                <a:pos x="3" y="2"/>
              </a:cxn>
            </a:cxnLst>
            <a:rect l="0" t="0" r="r" b="b"/>
            <a:pathLst>
              <a:path w="3" h="2">
                <a:moveTo>
                  <a:pt x="3" y="2"/>
                </a:moveTo>
                <a:cubicBezTo>
                  <a:pt x="3" y="2"/>
                  <a:pt x="3" y="1"/>
                  <a:pt x="3" y="1"/>
                </a:cubicBezTo>
                <a:cubicBezTo>
                  <a:pt x="2" y="0"/>
                  <a:pt x="2" y="0"/>
                  <a:pt x="1" y="1"/>
                </a:cubicBezTo>
                <a:cubicBezTo>
                  <a:pt x="0" y="2"/>
                  <a:pt x="1" y="2"/>
                  <a:pt x="1" y="2"/>
                </a:cubicBezTo>
                <a:cubicBezTo>
                  <a:pt x="1" y="2"/>
                  <a:pt x="2" y="2"/>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5" name="Freeform 115"/>
          <p:cNvSpPr>
            <a:spLocks/>
          </p:cNvSpPr>
          <p:nvPr/>
        </p:nvSpPr>
        <p:spPr bwMode="auto">
          <a:xfrm>
            <a:off x="240927" y="2789216"/>
            <a:ext cx="30083" cy="24443"/>
          </a:xfrm>
          <a:custGeom>
            <a:avLst/>
            <a:gdLst/>
            <a:ahLst/>
            <a:cxnLst>
              <a:cxn ang="0">
                <a:pos x="1" y="1"/>
              </a:cxn>
              <a:cxn ang="0">
                <a:pos x="1" y="1"/>
              </a:cxn>
              <a:cxn ang="0">
                <a:pos x="4" y="3"/>
              </a:cxn>
              <a:cxn ang="0">
                <a:pos x="4" y="3"/>
              </a:cxn>
              <a:cxn ang="0">
                <a:pos x="1" y="1"/>
              </a:cxn>
            </a:cxnLst>
            <a:rect l="0" t="0" r="r" b="b"/>
            <a:pathLst>
              <a:path w="5" h="4">
                <a:moveTo>
                  <a:pt x="1" y="1"/>
                </a:moveTo>
                <a:cubicBezTo>
                  <a:pt x="0" y="0"/>
                  <a:pt x="1" y="1"/>
                  <a:pt x="1" y="1"/>
                </a:cubicBezTo>
                <a:cubicBezTo>
                  <a:pt x="1" y="1"/>
                  <a:pt x="3" y="3"/>
                  <a:pt x="4" y="3"/>
                </a:cubicBezTo>
                <a:cubicBezTo>
                  <a:pt x="4" y="4"/>
                  <a:pt x="5" y="4"/>
                  <a:pt x="4" y="3"/>
                </a:cubicBezTo>
                <a:cubicBezTo>
                  <a:pt x="4" y="2"/>
                  <a:pt x="3"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6" name="Freeform 116"/>
          <p:cNvSpPr>
            <a:spLocks/>
          </p:cNvSpPr>
          <p:nvPr/>
        </p:nvSpPr>
        <p:spPr bwMode="auto">
          <a:xfrm>
            <a:off x="246567" y="2783575"/>
            <a:ext cx="30083" cy="30083"/>
          </a:xfrm>
          <a:custGeom>
            <a:avLst/>
            <a:gdLst/>
            <a:ahLst/>
            <a:cxnLst>
              <a:cxn ang="0">
                <a:pos x="5" y="3"/>
              </a:cxn>
              <a:cxn ang="0">
                <a:pos x="4" y="2"/>
              </a:cxn>
              <a:cxn ang="0">
                <a:pos x="3" y="0"/>
              </a:cxn>
              <a:cxn ang="0">
                <a:pos x="1" y="0"/>
              </a:cxn>
              <a:cxn ang="0">
                <a:pos x="1" y="0"/>
              </a:cxn>
              <a:cxn ang="0">
                <a:pos x="1" y="1"/>
              </a:cxn>
              <a:cxn ang="0">
                <a:pos x="1" y="1"/>
              </a:cxn>
              <a:cxn ang="0">
                <a:pos x="1" y="1"/>
              </a:cxn>
              <a:cxn ang="0">
                <a:pos x="1" y="2"/>
              </a:cxn>
              <a:cxn ang="0">
                <a:pos x="1" y="1"/>
              </a:cxn>
              <a:cxn ang="0">
                <a:pos x="2" y="1"/>
              </a:cxn>
              <a:cxn ang="0">
                <a:pos x="2" y="1"/>
              </a:cxn>
              <a:cxn ang="0">
                <a:pos x="2" y="2"/>
              </a:cxn>
              <a:cxn ang="0">
                <a:pos x="3" y="2"/>
              </a:cxn>
              <a:cxn ang="0">
                <a:pos x="3" y="3"/>
              </a:cxn>
              <a:cxn ang="0">
                <a:pos x="4" y="3"/>
              </a:cxn>
              <a:cxn ang="0">
                <a:pos x="4" y="4"/>
              </a:cxn>
              <a:cxn ang="0">
                <a:pos x="5" y="4"/>
              </a:cxn>
              <a:cxn ang="0">
                <a:pos x="5" y="3"/>
              </a:cxn>
            </a:cxnLst>
            <a:rect l="0" t="0" r="r" b="b"/>
            <a:pathLst>
              <a:path w="5" h="5">
                <a:moveTo>
                  <a:pt x="5" y="3"/>
                </a:moveTo>
                <a:cubicBezTo>
                  <a:pt x="4" y="3"/>
                  <a:pt x="4" y="3"/>
                  <a:pt x="4" y="2"/>
                </a:cubicBezTo>
                <a:cubicBezTo>
                  <a:pt x="5" y="2"/>
                  <a:pt x="3" y="1"/>
                  <a:pt x="3" y="0"/>
                </a:cubicBezTo>
                <a:cubicBezTo>
                  <a:pt x="2" y="0"/>
                  <a:pt x="2" y="0"/>
                  <a:pt x="1" y="0"/>
                </a:cubicBezTo>
                <a:cubicBezTo>
                  <a:pt x="1" y="0"/>
                  <a:pt x="1" y="0"/>
                  <a:pt x="1" y="0"/>
                </a:cubicBezTo>
                <a:cubicBezTo>
                  <a:pt x="1" y="0"/>
                  <a:pt x="1" y="0"/>
                  <a:pt x="1" y="1"/>
                </a:cubicBezTo>
                <a:cubicBezTo>
                  <a:pt x="1" y="1"/>
                  <a:pt x="1" y="1"/>
                  <a:pt x="1" y="1"/>
                </a:cubicBezTo>
                <a:cubicBezTo>
                  <a:pt x="1" y="1"/>
                  <a:pt x="1" y="0"/>
                  <a:pt x="1" y="1"/>
                </a:cubicBezTo>
                <a:cubicBezTo>
                  <a:pt x="0" y="1"/>
                  <a:pt x="0" y="1"/>
                  <a:pt x="1" y="2"/>
                </a:cubicBezTo>
                <a:cubicBezTo>
                  <a:pt x="1" y="2"/>
                  <a:pt x="2" y="2"/>
                  <a:pt x="1" y="1"/>
                </a:cubicBezTo>
                <a:cubicBezTo>
                  <a:pt x="1" y="1"/>
                  <a:pt x="1" y="1"/>
                  <a:pt x="2" y="1"/>
                </a:cubicBezTo>
                <a:cubicBezTo>
                  <a:pt x="2" y="1"/>
                  <a:pt x="2" y="1"/>
                  <a:pt x="2" y="1"/>
                </a:cubicBezTo>
                <a:cubicBezTo>
                  <a:pt x="2" y="1"/>
                  <a:pt x="2" y="1"/>
                  <a:pt x="2" y="2"/>
                </a:cubicBezTo>
                <a:cubicBezTo>
                  <a:pt x="2" y="2"/>
                  <a:pt x="3" y="1"/>
                  <a:pt x="3" y="2"/>
                </a:cubicBezTo>
                <a:cubicBezTo>
                  <a:pt x="3" y="3"/>
                  <a:pt x="3" y="2"/>
                  <a:pt x="3" y="3"/>
                </a:cubicBezTo>
                <a:cubicBezTo>
                  <a:pt x="3" y="3"/>
                  <a:pt x="4" y="3"/>
                  <a:pt x="4" y="3"/>
                </a:cubicBezTo>
                <a:cubicBezTo>
                  <a:pt x="4" y="3"/>
                  <a:pt x="4" y="3"/>
                  <a:pt x="4" y="4"/>
                </a:cubicBezTo>
                <a:cubicBezTo>
                  <a:pt x="4" y="5"/>
                  <a:pt x="4" y="4"/>
                  <a:pt x="5" y="4"/>
                </a:cubicBezTo>
                <a:cubicBezTo>
                  <a:pt x="5" y="3"/>
                  <a:pt x="5" y="3"/>
                  <a:pt x="5"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7" name="Freeform 117"/>
          <p:cNvSpPr>
            <a:spLocks/>
          </p:cNvSpPr>
          <p:nvPr/>
        </p:nvSpPr>
        <p:spPr bwMode="auto">
          <a:xfrm>
            <a:off x="284172" y="2789216"/>
            <a:ext cx="11281" cy="18802"/>
          </a:xfrm>
          <a:custGeom>
            <a:avLst/>
            <a:gdLst/>
            <a:ahLst/>
            <a:cxnLst>
              <a:cxn ang="0">
                <a:pos x="1" y="2"/>
              </a:cxn>
              <a:cxn ang="0">
                <a:pos x="2" y="0"/>
              </a:cxn>
              <a:cxn ang="0">
                <a:pos x="1" y="0"/>
              </a:cxn>
              <a:cxn ang="0">
                <a:pos x="0" y="2"/>
              </a:cxn>
              <a:cxn ang="0">
                <a:pos x="1" y="2"/>
              </a:cxn>
            </a:cxnLst>
            <a:rect l="0" t="0" r="r" b="b"/>
            <a:pathLst>
              <a:path w="2" h="3">
                <a:moveTo>
                  <a:pt x="1" y="2"/>
                </a:moveTo>
                <a:cubicBezTo>
                  <a:pt x="1" y="2"/>
                  <a:pt x="1" y="1"/>
                  <a:pt x="2" y="0"/>
                </a:cubicBezTo>
                <a:cubicBezTo>
                  <a:pt x="2" y="0"/>
                  <a:pt x="1" y="0"/>
                  <a:pt x="1" y="0"/>
                </a:cubicBezTo>
                <a:cubicBezTo>
                  <a:pt x="0" y="1"/>
                  <a:pt x="0" y="1"/>
                  <a:pt x="0" y="2"/>
                </a:cubicBezTo>
                <a:cubicBezTo>
                  <a:pt x="0" y="3"/>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8" name="Freeform 118"/>
          <p:cNvSpPr>
            <a:spLocks/>
          </p:cNvSpPr>
          <p:nvPr/>
        </p:nvSpPr>
        <p:spPr bwMode="auto">
          <a:xfrm>
            <a:off x="284172" y="2824940"/>
            <a:ext cx="11281" cy="18802"/>
          </a:xfrm>
          <a:custGeom>
            <a:avLst/>
            <a:gdLst/>
            <a:ahLst/>
            <a:cxnLst>
              <a:cxn ang="0">
                <a:pos x="0" y="0"/>
              </a:cxn>
              <a:cxn ang="0">
                <a:pos x="0" y="1"/>
              </a:cxn>
              <a:cxn ang="0">
                <a:pos x="1" y="2"/>
              </a:cxn>
              <a:cxn ang="0">
                <a:pos x="1" y="2"/>
              </a:cxn>
              <a:cxn ang="0">
                <a:pos x="0" y="0"/>
              </a:cxn>
            </a:cxnLst>
            <a:rect l="0" t="0" r="r" b="b"/>
            <a:pathLst>
              <a:path w="2" h="3">
                <a:moveTo>
                  <a:pt x="0" y="0"/>
                </a:moveTo>
                <a:cubicBezTo>
                  <a:pt x="0" y="0"/>
                  <a:pt x="0" y="0"/>
                  <a:pt x="0" y="1"/>
                </a:cubicBezTo>
                <a:cubicBezTo>
                  <a:pt x="0" y="1"/>
                  <a:pt x="0" y="2"/>
                  <a:pt x="1" y="2"/>
                </a:cubicBezTo>
                <a:cubicBezTo>
                  <a:pt x="1" y="2"/>
                  <a:pt x="2" y="3"/>
                  <a:pt x="1" y="2"/>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9" name="Freeform 119"/>
          <p:cNvSpPr>
            <a:spLocks/>
          </p:cNvSpPr>
          <p:nvPr/>
        </p:nvSpPr>
        <p:spPr bwMode="auto">
          <a:xfrm>
            <a:off x="284172" y="2808018"/>
            <a:ext cx="24443" cy="22563"/>
          </a:xfrm>
          <a:custGeom>
            <a:avLst/>
            <a:gdLst/>
            <a:ahLst/>
            <a:cxnLst>
              <a:cxn ang="0">
                <a:pos x="3" y="4"/>
              </a:cxn>
              <a:cxn ang="0">
                <a:pos x="3" y="4"/>
              </a:cxn>
              <a:cxn ang="0">
                <a:pos x="3" y="1"/>
              </a:cxn>
              <a:cxn ang="0">
                <a:pos x="1" y="0"/>
              </a:cxn>
              <a:cxn ang="0">
                <a:pos x="1" y="0"/>
              </a:cxn>
              <a:cxn ang="0">
                <a:pos x="1" y="1"/>
              </a:cxn>
              <a:cxn ang="0">
                <a:pos x="0" y="2"/>
              </a:cxn>
              <a:cxn ang="0">
                <a:pos x="1" y="3"/>
              </a:cxn>
              <a:cxn ang="0">
                <a:pos x="2" y="4"/>
              </a:cxn>
              <a:cxn ang="0">
                <a:pos x="3" y="4"/>
              </a:cxn>
            </a:cxnLst>
            <a:rect l="0" t="0" r="r" b="b"/>
            <a:pathLst>
              <a:path w="4" h="4">
                <a:moveTo>
                  <a:pt x="3" y="4"/>
                </a:moveTo>
                <a:cubicBezTo>
                  <a:pt x="3" y="4"/>
                  <a:pt x="3" y="4"/>
                  <a:pt x="3" y="4"/>
                </a:cubicBezTo>
                <a:cubicBezTo>
                  <a:pt x="3" y="3"/>
                  <a:pt x="4" y="1"/>
                  <a:pt x="3" y="1"/>
                </a:cubicBezTo>
                <a:cubicBezTo>
                  <a:pt x="2" y="0"/>
                  <a:pt x="1" y="0"/>
                  <a:pt x="1" y="0"/>
                </a:cubicBezTo>
                <a:cubicBezTo>
                  <a:pt x="1" y="0"/>
                  <a:pt x="1" y="0"/>
                  <a:pt x="1" y="0"/>
                </a:cubicBezTo>
                <a:cubicBezTo>
                  <a:pt x="1" y="1"/>
                  <a:pt x="1" y="1"/>
                  <a:pt x="1" y="1"/>
                </a:cubicBezTo>
                <a:cubicBezTo>
                  <a:pt x="1" y="1"/>
                  <a:pt x="0" y="2"/>
                  <a:pt x="0" y="2"/>
                </a:cubicBezTo>
                <a:cubicBezTo>
                  <a:pt x="1" y="3"/>
                  <a:pt x="0" y="3"/>
                  <a:pt x="1" y="3"/>
                </a:cubicBezTo>
                <a:cubicBezTo>
                  <a:pt x="1" y="4"/>
                  <a:pt x="2" y="4"/>
                  <a:pt x="2" y="4"/>
                </a:cubicBezTo>
                <a:cubicBezTo>
                  <a:pt x="3" y="4"/>
                  <a:pt x="2" y="4"/>
                  <a:pt x="3"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0" name="Freeform 120"/>
          <p:cNvSpPr>
            <a:spLocks/>
          </p:cNvSpPr>
          <p:nvPr/>
        </p:nvSpPr>
        <p:spPr bwMode="auto">
          <a:xfrm>
            <a:off x="295453" y="2830581"/>
            <a:ext cx="13161" cy="13161"/>
          </a:xfrm>
          <a:custGeom>
            <a:avLst/>
            <a:gdLst/>
            <a:ahLst/>
            <a:cxnLst>
              <a:cxn ang="0">
                <a:pos x="0" y="1"/>
              </a:cxn>
              <a:cxn ang="0">
                <a:pos x="1" y="1"/>
              </a:cxn>
              <a:cxn ang="0">
                <a:pos x="1" y="2"/>
              </a:cxn>
              <a:cxn ang="0">
                <a:pos x="1" y="0"/>
              </a:cxn>
              <a:cxn ang="0">
                <a:pos x="0" y="1"/>
              </a:cxn>
            </a:cxnLst>
            <a:rect l="0" t="0" r="r" b="b"/>
            <a:pathLst>
              <a:path w="2" h="2">
                <a:moveTo>
                  <a:pt x="0" y="1"/>
                </a:moveTo>
                <a:cubicBezTo>
                  <a:pt x="0" y="1"/>
                  <a:pt x="1" y="1"/>
                  <a:pt x="1" y="1"/>
                </a:cubicBezTo>
                <a:cubicBezTo>
                  <a:pt x="1" y="1"/>
                  <a:pt x="1" y="1"/>
                  <a:pt x="1" y="2"/>
                </a:cubicBezTo>
                <a:cubicBezTo>
                  <a:pt x="2" y="2"/>
                  <a:pt x="2" y="1"/>
                  <a:pt x="1" y="0"/>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1" name="Freeform 121"/>
          <p:cNvSpPr>
            <a:spLocks/>
          </p:cNvSpPr>
          <p:nvPr/>
        </p:nvSpPr>
        <p:spPr bwMode="auto">
          <a:xfrm>
            <a:off x="308614" y="2824940"/>
            <a:ext cx="5641" cy="18802"/>
          </a:xfrm>
          <a:custGeom>
            <a:avLst/>
            <a:gdLst/>
            <a:ahLst/>
            <a:cxnLst>
              <a:cxn ang="0">
                <a:pos x="0" y="2"/>
              </a:cxn>
              <a:cxn ang="0">
                <a:pos x="0" y="1"/>
              </a:cxn>
              <a:cxn ang="0">
                <a:pos x="0" y="1"/>
              </a:cxn>
              <a:cxn ang="0">
                <a:pos x="0" y="3"/>
              </a:cxn>
              <a:cxn ang="0">
                <a:pos x="0" y="2"/>
              </a:cxn>
            </a:cxnLst>
            <a:rect l="0" t="0" r="r" b="b"/>
            <a:pathLst>
              <a:path w="1" h="3">
                <a:moveTo>
                  <a:pt x="0" y="2"/>
                </a:moveTo>
                <a:cubicBezTo>
                  <a:pt x="1" y="2"/>
                  <a:pt x="1" y="1"/>
                  <a:pt x="0" y="1"/>
                </a:cubicBezTo>
                <a:cubicBezTo>
                  <a:pt x="0" y="0"/>
                  <a:pt x="0" y="1"/>
                  <a:pt x="0" y="1"/>
                </a:cubicBezTo>
                <a:cubicBezTo>
                  <a:pt x="0" y="1"/>
                  <a:pt x="0" y="2"/>
                  <a:pt x="0" y="3"/>
                </a:cubicBezTo>
                <a:cubicBezTo>
                  <a:pt x="0" y="3"/>
                  <a:pt x="0" y="3"/>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2" name="Freeform 122"/>
          <p:cNvSpPr>
            <a:spLocks/>
          </p:cNvSpPr>
          <p:nvPr/>
        </p:nvSpPr>
        <p:spPr bwMode="auto">
          <a:xfrm>
            <a:off x="1419821" y="1578358"/>
            <a:ext cx="54526" cy="30083"/>
          </a:xfrm>
          <a:custGeom>
            <a:avLst/>
            <a:gdLst/>
            <a:ahLst/>
            <a:cxnLst>
              <a:cxn ang="0">
                <a:pos x="9" y="3"/>
              </a:cxn>
              <a:cxn ang="0">
                <a:pos x="6" y="1"/>
              </a:cxn>
              <a:cxn ang="0">
                <a:pos x="3" y="0"/>
              </a:cxn>
              <a:cxn ang="0">
                <a:pos x="1" y="1"/>
              </a:cxn>
              <a:cxn ang="0">
                <a:pos x="2" y="3"/>
              </a:cxn>
              <a:cxn ang="0">
                <a:pos x="5" y="5"/>
              </a:cxn>
              <a:cxn ang="0">
                <a:pos x="8" y="4"/>
              </a:cxn>
              <a:cxn ang="0">
                <a:pos x="9" y="3"/>
              </a:cxn>
            </a:cxnLst>
            <a:rect l="0" t="0" r="r" b="b"/>
            <a:pathLst>
              <a:path w="9" h="5">
                <a:moveTo>
                  <a:pt x="9" y="3"/>
                </a:moveTo>
                <a:cubicBezTo>
                  <a:pt x="9" y="2"/>
                  <a:pt x="8" y="1"/>
                  <a:pt x="6" y="1"/>
                </a:cubicBezTo>
                <a:cubicBezTo>
                  <a:pt x="5" y="0"/>
                  <a:pt x="5" y="1"/>
                  <a:pt x="3" y="0"/>
                </a:cubicBezTo>
                <a:cubicBezTo>
                  <a:pt x="2" y="0"/>
                  <a:pt x="1" y="1"/>
                  <a:pt x="1" y="1"/>
                </a:cubicBezTo>
                <a:cubicBezTo>
                  <a:pt x="0" y="3"/>
                  <a:pt x="2" y="3"/>
                  <a:pt x="2" y="3"/>
                </a:cubicBezTo>
                <a:cubicBezTo>
                  <a:pt x="3" y="4"/>
                  <a:pt x="4" y="4"/>
                  <a:pt x="5" y="5"/>
                </a:cubicBezTo>
                <a:cubicBezTo>
                  <a:pt x="5" y="5"/>
                  <a:pt x="7" y="4"/>
                  <a:pt x="8" y="4"/>
                </a:cubicBezTo>
                <a:cubicBezTo>
                  <a:pt x="9" y="3"/>
                  <a:pt x="9" y="3"/>
                  <a:pt x="9"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3" name="Freeform 123"/>
          <p:cNvSpPr>
            <a:spLocks/>
          </p:cNvSpPr>
          <p:nvPr/>
        </p:nvSpPr>
        <p:spPr bwMode="auto">
          <a:xfrm>
            <a:off x="1444263" y="1627244"/>
            <a:ext cx="30083" cy="24443"/>
          </a:xfrm>
          <a:custGeom>
            <a:avLst/>
            <a:gdLst/>
            <a:ahLst/>
            <a:cxnLst>
              <a:cxn ang="0">
                <a:pos x="4" y="2"/>
              </a:cxn>
              <a:cxn ang="0">
                <a:pos x="4" y="1"/>
              </a:cxn>
              <a:cxn ang="0">
                <a:pos x="3" y="0"/>
              </a:cxn>
              <a:cxn ang="0">
                <a:pos x="1" y="1"/>
              </a:cxn>
              <a:cxn ang="0">
                <a:pos x="1" y="2"/>
              </a:cxn>
              <a:cxn ang="0">
                <a:pos x="3" y="4"/>
              </a:cxn>
              <a:cxn ang="0">
                <a:pos x="4" y="4"/>
              </a:cxn>
              <a:cxn ang="0">
                <a:pos x="4" y="3"/>
              </a:cxn>
              <a:cxn ang="0">
                <a:pos x="4" y="2"/>
              </a:cxn>
            </a:cxnLst>
            <a:rect l="0" t="0" r="r" b="b"/>
            <a:pathLst>
              <a:path w="5" h="4">
                <a:moveTo>
                  <a:pt x="4" y="2"/>
                </a:moveTo>
                <a:cubicBezTo>
                  <a:pt x="5" y="2"/>
                  <a:pt x="5" y="2"/>
                  <a:pt x="4" y="1"/>
                </a:cubicBezTo>
                <a:cubicBezTo>
                  <a:pt x="4" y="0"/>
                  <a:pt x="3" y="0"/>
                  <a:pt x="3" y="0"/>
                </a:cubicBezTo>
                <a:cubicBezTo>
                  <a:pt x="2" y="0"/>
                  <a:pt x="2" y="1"/>
                  <a:pt x="1" y="1"/>
                </a:cubicBezTo>
                <a:cubicBezTo>
                  <a:pt x="0" y="1"/>
                  <a:pt x="1" y="2"/>
                  <a:pt x="1" y="2"/>
                </a:cubicBezTo>
                <a:cubicBezTo>
                  <a:pt x="1" y="2"/>
                  <a:pt x="2" y="3"/>
                  <a:pt x="3" y="4"/>
                </a:cubicBezTo>
                <a:cubicBezTo>
                  <a:pt x="3" y="4"/>
                  <a:pt x="4" y="4"/>
                  <a:pt x="4" y="4"/>
                </a:cubicBezTo>
                <a:cubicBezTo>
                  <a:pt x="5" y="4"/>
                  <a:pt x="4" y="4"/>
                  <a:pt x="4" y="3"/>
                </a:cubicBezTo>
                <a:cubicBezTo>
                  <a:pt x="4" y="3"/>
                  <a:pt x="4"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4" name="Freeform 124"/>
          <p:cNvSpPr>
            <a:spLocks/>
          </p:cNvSpPr>
          <p:nvPr/>
        </p:nvSpPr>
        <p:spPr bwMode="auto">
          <a:xfrm>
            <a:off x="1401018" y="1196675"/>
            <a:ext cx="930706" cy="479454"/>
          </a:xfrm>
          <a:custGeom>
            <a:avLst/>
            <a:gdLst/>
            <a:ahLst/>
            <a:cxnLst>
              <a:cxn ang="0">
                <a:pos x="11" y="19"/>
              </a:cxn>
              <a:cxn ang="0">
                <a:pos x="18" y="20"/>
              </a:cxn>
              <a:cxn ang="0">
                <a:pos x="16" y="25"/>
              </a:cxn>
              <a:cxn ang="0">
                <a:pos x="30" y="25"/>
              </a:cxn>
              <a:cxn ang="0">
                <a:pos x="30" y="26"/>
              </a:cxn>
              <a:cxn ang="0">
                <a:pos x="33" y="26"/>
              </a:cxn>
              <a:cxn ang="0">
                <a:pos x="41" y="31"/>
              </a:cxn>
              <a:cxn ang="0">
                <a:pos x="44" y="30"/>
              </a:cxn>
              <a:cxn ang="0">
                <a:pos x="65" y="25"/>
              </a:cxn>
              <a:cxn ang="0">
                <a:pos x="66" y="26"/>
              </a:cxn>
              <a:cxn ang="0">
                <a:pos x="67" y="31"/>
              </a:cxn>
              <a:cxn ang="0">
                <a:pos x="54" y="41"/>
              </a:cxn>
              <a:cxn ang="0">
                <a:pos x="44" y="36"/>
              </a:cxn>
              <a:cxn ang="0">
                <a:pos x="32" y="38"/>
              </a:cxn>
              <a:cxn ang="0">
                <a:pos x="40" y="47"/>
              </a:cxn>
              <a:cxn ang="0">
                <a:pos x="49" y="49"/>
              </a:cxn>
              <a:cxn ang="0">
                <a:pos x="48" y="52"/>
              </a:cxn>
              <a:cxn ang="0">
                <a:pos x="25" y="53"/>
              </a:cxn>
              <a:cxn ang="0">
                <a:pos x="30" y="56"/>
              </a:cxn>
              <a:cxn ang="0">
                <a:pos x="35" y="56"/>
              </a:cxn>
              <a:cxn ang="0">
                <a:pos x="35" y="59"/>
              </a:cxn>
              <a:cxn ang="0">
                <a:pos x="34" y="61"/>
              </a:cxn>
              <a:cxn ang="0">
                <a:pos x="47" y="59"/>
              </a:cxn>
              <a:cxn ang="0">
                <a:pos x="37" y="66"/>
              </a:cxn>
              <a:cxn ang="0">
                <a:pos x="19" y="63"/>
              </a:cxn>
              <a:cxn ang="0">
                <a:pos x="19" y="69"/>
              </a:cxn>
              <a:cxn ang="0">
                <a:pos x="16" y="74"/>
              </a:cxn>
              <a:cxn ang="0">
                <a:pos x="18" y="75"/>
              </a:cxn>
              <a:cxn ang="0">
                <a:pos x="27" y="76"/>
              </a:cxn>
              <a:cxn ang="0">
                <a:pos x="36" y="76"/>
              </a:cxn>
              <a:cxn ang="0">
                <a:pos x="47" y="76"/>
              </a:cxn>
              <a:cxn ang="0">
                <a:pos x="55" y="75"/>
              </a:cxn>
              <a:cxn ang="0">
                <a:pos x="66" y="71"/>
              </a:cxn>
              <a:cxn ang="0">
                <a:pos x="50" y="67"/>
              </a:cxn>
              <a:cxn ang="0">
                <a:pos x="61" y="67"/>
              </a:cxn>
              <a:cxn ang="0">
                <a:pos x="68" y="60"/>
              </a:cxn>
              <a:cxn ang="0">
                <a:pos x="82" y="55"/>
              </a:cxn>
              <a:cxn ang="0">
                <a:pos x="79" y="49"/>
              </a:cxn>
              <a:cxn ang="0">
                <a:pos x="78" y="48"/>
              </a:cxn>
              <a:cxn ang="0">
                <a:pos x="86" y="48"/>
              </a:cxn>
              <a:cxn ang="0">
                <a:pos x="73" y="45"/>
              </a:cxn>
              <a:cxn ang="0">
                <a:pos x="80" y="44"/>
              </a:cxn>
              <a:cxn ang="0">
                <a:pos x="87" y="40"/>
              </a:cxn>
              <a:cxn ang="0">
                <a:pos x="102" y="39"/>
              </a:cxn>
              <a:cxn ang="0">
                <a:pos x="107" y="35"/>
              </a:cxn>
              <a:cxn ang="0">
                <a:pos x="134" y="22"/>
              </a:cxn>
              <a:cxn ang="0">
                <a:pos x="123" y="19"/>
              </a:cxn>
              <a:cxn ang="0">
                <a:pos x="153" y="10"/>
              </a:cxn>
              <a:cxn ang="0">
                <a:pos x="131" y="5"/>
              </a:cxn>
              <a:cxn ang="0">
                <a:pos x="112" y="2"/>
              </a:cxn>
              <a:cxn ang="0">
                <a:pos x="92" y="3"/>
              </a:cxn>
              <a:cxn ang="0">
                <a:pos x="73" y="2"/>
              </a:cxn>
              <a:cxn ang="0">
                <a:pos x="77" y="6"/>
              </a:cxn>
              <a:cxn ang="0">
                <a:pos x="66" y="6"/>
              </a:cxn>
              <a:cxn ang="0">
                <a:pos x="49" y="7"/>
              </a:cxn>
              <a:cxn ang="0">
                <a:pos x="61" y="15"/>
              </a:cxn>
              <a:cxn ang="0">
                <a:pos x="37" y="9"/>
              </a:cxn>
              <a:cxn ang="0">
                <a:pos x="35" y="14"/>
              </a:cxn>
              <a:cxn ang="0">
                <a:pos x="30" y="14"/>
              </a:cxn>
              <a:cxn ang="0">
                <a:pos x="16" y="14"/>
              </a:cxn>
              <a:cxn ang="0">
                <a:pos x="5" y="17"/>
              </a:cxn>
            </a:cxnLst>
            <a:rect l="0" t="0" r="r" b="b"/>
            <a:pathLst>
              <a:path w="153" h="79">
                <a:moveTo>
                  <a:pt x="1" y="19"/>
                </a:moveTo>
                <a:cubicBezTo>
                  <a:pt x="2" y="19"/>
                  <a:pt x="2" y="19"/>
                  <a:pt x="3" y="19"/>
                </a:cubicBezTo>
                <a:cubicBezTo>
                  <a:pt x="4" y="19"/>
                  <a:pt x="5" y="20"/>
                  <a:pt x="5" y="19"/>
                </a:cubicBezTo>
                <a:cubicBezTo>
                  <a:pt x="5" y="19"/>
                  <a:pt x="5" y="19"/>
                  <a:pt x="6" y="18"/>
                </a:cubicBezTo>
                <a:cubicBezTo>
                  <a:pt x="6" y="18"/>
                  <a:pt x="6" y="18"/>
                  <a:pt x="6" y="18"/>
                </a:cubicBezTo>
                <a:cubicBezTo>
                  <a:pt x="7" y="18"/>
                  <a:pt x="7" y="18"/>
                  <a:pt x="8" y="18"/>
                </a:cubicBezTo>
                <a:cubicBezTo>
                  <a:pt x="9" y="18"/>
                  <a:pt x="9" y="18"/>
                  <a:pt x="8" y="18"/>
                </a:cubicBezTo>
                <a:cubicBezTo>
                  <a:pt x="8" y="18"/>
                  <a:pt x="9" y="18"/>
                  <a:pt x="9" y="18"/>
                </a:cubicBezTo>
                <a:cubicBezTo>
                  <a:pt x="10" y="18"/>
                  <a:pt x="10" y="19"/>
                  <a:pt x="11" y="19"/>
                </a:cubicBezTo>
                <a:cubicBezTo>
                  <a:pt x="12" y="19"/>
                  <a:pt x="12" y="19"/>
                  <a:pt x="11" y="19"/>
                </a:cubicBezTo>
                <a:cubicBezTo>
                  <a:pt x="11" y="19"/>
                  <a:pt x="10" y="19"/>
                  <a:pt x="10" y="19"/>
                </a:cubicBezTo>
                <a:cubicBezTo>
                  <a:pt x="9" y="19"/>
                  <a:pt x="7" y="20"/>
                  <a:pt x="6" y="20"/>
                </a:cubicBezTo>
                <a:cubicBezTo>
                  <a:pt x="5" y="21"/>
                  <a:pt x="7" y="21"/>
                  <a:pt x="8" y="21"/>
                </a:cubicBezTo>
                <a:cubicBezTo>
                  <a:pt x="8" y="22"/>
                  <a:pt x="8" y="21"/>
                  <a:pt x="9" y="21"/>
                </a:cubicBezTo>
                <a:cubicBezTo>
                  <a:pt x="9" y="21"/>
                  <a:pt x="10" y="21"/>
                  <a:pt x="11" y="21"/>
                </a:cubicBezTo>
                <a:cubicBezTo>
                  <a:pt x="11" y="21"/>
                  <a:pt x="15" y="20"/>
                  <a:pt x="16" y="19"/>
                </a:cubicBezTo>
                <a:cubicBezTo>
                  <a:pt x="16" y="19"/>
                  <a:pt x="20" y="19"/>
                  <a:pt x="22" y="20"/>
                </a:cubicBezTo>
                <a:cubicBezTo>
                  <a:pt x="25" y="20"/>
                  <a:pt x="22" y="20"/>
                  <a:pt x="22" y="20"/>
                </a:cubicBezTo>
                <a:cubicBezTo>
                  <a:pt x="22" y="20"/>
                  <a:pt x="21" y="20"/>
                  <a:pt x="20" y="20"/>
                </a:cubicBezTo>
                <a:cubicBezTo>
                  <a:pt x="20" y="20"/>
                  <a:pt x="19" y="20"/>
                  <a:pt x="18" y="20"/>
                </a:cubicBezTo>
                <a:cubicBezTo>
                  <a:pt x="17" y="20"/>
                  <a:pt x="15" y="20"/>
                  <a:pt x="15" y="21"/>
                </a:cubicBezTo>
                <a:cubicBezTo>
                  <a:pt x="14" y="21"/>
                  <a:pt x="13" y="22"/>
                  <a:pt x="11" y="22"/>
                </a:cubicBezTo>
                <a:cubicBezTo>
                  <a:pt x="10" y="22"/>
                  <a:pt x="11" y="22"/>
                  <a:pt x="12" y="22"/>
                </a:cubicBezTo>
                <a:cubicBezTo>
                  <a:pt x="13" y="23"/>
                  <a:pt x="13" y="23"/>
                  <a:pt x="14" y="23"/>
                </a:cubicBezTo>
                <a:cubicBezTo>
                  <a:pt x="16" y="23"/>
                  <a:pt x="14" y="23"/>
                  <a:pt x="13" y="23"/>
                </a:cubicBezTo>
                <a:cubicBezTo>
                  <a:pt x="13" y="24"/>
                  <a:pt x="12" y="24"/>
                  <a:pt x="11" y="23"/>
                </a:cubicBezTo>
                <a:cubicBezTo>
                  <a:pt x="10" y="23"/>
                  <a:pt x="10" y="23"/>
                  <a:pt x="9" y="24"/>
                </a:cubicBezTo>
                <a:cubicBezTo>
                  <a:pt x="8" y="24"/>
                  <a:pt x="8" y="24"/>
                  <a:pt x="10" y="25"/>
                </a:cubicBezTo>
                <a:cubicBezTo>
                  <a:pt x="11" y="26"/>
                  <a:pt x="13" y="26"/>
                  <a:pt x="13" y="26"/>
                </a:cubicBezTo>
                <a:cubicBezTo>
                  <a:pt x="14" y="26"/>
                  <a:pt x="15" y="25"/>
                  <a:pt x="16" y="25"/>
                </a:cubicBezTo>
                <a:cubicBezTo>
                  <a:pt x="17" y="25"/>
                  <a:pt x="19" y="25"/>
                  <a:pt x="20" y="25"/>
                </a:cubicBezTo>
                <a:cubicBezTo>
                  <a:pt x="21" y="25"/>
                  <a:pt x="24" y="25"/>
                  <a:pt x="24" y="25"/>
                </a:cubicBezTo>
                <a:cubicBezTo>
                  <a:pt x="25" y="25"/>
                  <a:pt x="25" y="25"/>
                  <a:pt x="26" y="24"/>
                </a:cubicBezTo>
                <a:cubicBezTo>
                  <a:pt x="28" y="24"/>
                  <a:pt x="29" y="24"/>
                  <a:pt x="29" y="24"/>
                </a:cubicBezTo>
                <a:cubicBezTo>
                  <a:pt x="30" y="23"/>
                  <a:pt x="32" y="23"/>
                  <a:pt x="33" y="23"/>
                </a:cubicBezTo>
                <a:cubicBezTo>
                  <a:pt x="33" y="23"/>
                  <a:pt x="34" y="22"/>
                  <a:pt x="35" y="22"/>
                </a:cubicBezTo>
                <a:cubicBezTo>
                  <a:pt x="37" y="22"/>
                  <a:pt x="35" y="23"/>
                  <a:pt x="35" y="23"/>
                </a:cubicBezTo>
                <a:cubicBezTo>
                  <a:pt x="34" y="23"/>
                  <a:pt x="33" y="23"/>
                  <a:pt x="32" y="24"/>
                </a:cubicBezTo>
                <a:cubicBezTo>
                  <a:pt x="32" y="24"/>
                  <a:pt x="31" y="24"/>
                  <a:pt x="30" y="25"/>
                </a:cubicBezTo>
                <a:cubicBezTo>
                  <a:pt x="30" y="25"/>
                  <a:pt x="30" y="25"/>
                  <a:pt x="30" y="25"/>
                </a:cubicBezTo>
                <a:cubicBezTo>
                  <a:pt x="29" y="25"/>
                  <a:pt x="28" y="25"/>
                  <a:pt x="28" y="25"/>
                </a:cubicBezTo>
                <a:cubicBezTo>
                  <a:pt x="28" y="26"/>
                  <a:pt x="26" y="26"/>
                  <a:pt x="25" y="26"/>
                </a:cubicBezTo>
                <a:cubicBezTo>
                  <a:pt x="25" y="26"/>
                  <a:pt x="22" y="26"/>
                  <a:pt x="21" y="26"/>
                </a:cubicBezTo>
                <a:cubicBezTo>
                  <a:pt x="20" y="26"/>
                  <a:pt x="18" y="26"/>
                  <a:pt x="17" y="26"/>
                </a:cubicBezTo>
                <a:cubicBezTo>
                  <a:pt x="17" y="26"/>
                  <a:pt x="15" y="26"/>
                  <a:pt x="13" y="27"/>
                </a:cubicBezTo>
                <a:cubicBezTo>
                  <a:pt x="12" y="27"/>
                  <a:pt x="16" y="29"/>
                  <a:pt x="18" y="29"/>
                </a:cubicBezTo>
                <a:cubicBezTo>
                  <a:pt x="19" y="29"/>
                  <a:pt x="22" y="30"/>
                  <a:pt x="23" y="30"/>
                </a:cubicBezTo>
                <a:cubicBezTo>
                  <a:pt x="25" y="30"/>
                  <a:pt x="24" y="29"/>
                  <a:pt x="25" y="29"/>
                </a:cubicBezTo>
                <a:cubicBezTo>
                  <a:pt x="25" y="29"/>
                  <a:pt x="26" y="28"/>
                  <a:pt x="27" y="28"/>
                </a:cubicBezTo>
                <a:cubicBezTo>
                  <a:pt x="27" y="27"/>
                  <a:pt x="29" y="26"/>
                  <a:pt x="30" y="26"/>
                </a:cubicBezTo>
                <a:cubicBezTo>
                  <a:pt x="31" y="25"/>
                  <a:pt x="33" y="25"/>
                  <a:pt x="33" y="25"/>
                </a:cubicBezTo>
                <a:cubicBezTo>
                  <a:pt x="33" y="25"/>
                  <a:pt x="35" y="25"/>
                  <a:pt x="35" y="25"/>
                </a:cubicBezTo>
                <a:cubicBezTo>
                  <a:pt x="36" y="25"/>
                  <a:pt x="41" y="25"/>
                  <a:pt x="41" y="24"/>
                </a:cubicBezTo>
                <a:cubicBezTo>
                  <a:pt x="42" y="24"/>
                  <a:pt x="45" y="24"/>
                  <a:pt x="46" y="24"/>
                </a:cubicBezTo>
                <a:cubicBezTo>
                  <a:pt x="48" y="24"/>
                  <a:pt x="47" y="24"/>
                  <a:pt x="47" y="24"/>
                </a:cubicBezTo>
                <a:cubicBezTo>
                  <a:pt x="46" y="24"/>
                  <a:pt x="46" y="24"/>
                  <a:pt x="45" y="24"/>
                </a:cubicBezTo>
                <a:cubicBezTo>
                  <a:pt x="44" y="24"/>
                  <a:pt x="41" y="25"/>
                  <a:pt x="41" y="25"/>
                </a:cubicBezTo>
                <a:cubicBezTo>
                  <a:pt x="40" y="25"/>
                  <a:pt x="39" y="25"/>
                  <a:pt x="38" y="25"/>
                </a:cubicBezTo>
                <a:cubicBezTo>
                  <a:pt x="38" y="25"/>
                  <a:pt x="36" y="26"/>
                  <a:pt x="35" y="26"/>
                </a:cubicBezTo>
                <a:cubicBezTo>
                  <a:pt x="35" y="25"/>
                  <a:pt x="34" y="26"/>
                  <a:pt x="33" y="26"/>
                </a:cubicBezTo>
                <a:cubicBezTo>
                  <a:pt x="32" y="26"/>
                  <a:pt x="31" y="26"/>
                  <a:pt x="31" y="27"/>
                </a:cubicBezTo>
                <a:cubicBezTo>
                  <a:pt x="30" y="27"/>
                  <a:pt x="29" y="28"/>
                  <a:pt x="28" y="28"/>
                </a:cubicBezTo>
                <a:cubicBezTo>
                  <a:pt x="28" y="29"/>
                  <a:pt x="28" y="29"/>
                  <a:pt x="27" y="30"/>
                </a:cubicBezTo>
                <a:cubicBezTo>
                  <a:pt x="26" y="31"/>
                  <a:pt x="28" y="31"/>
                  <a:pt x="29" y="31"/>
                </a:cubicBezTo>
                <a:cubicBezTo>
                  <a:pt x="30" y="31"/>
                  <a:pt x="30" y="31"/>
                  <a:pt x="31" y="31"/>
                </a:cubicBezTo>
                <a:cubicBezTo>
                  <a:pt x="32" y="30"/>
                  <a:pt x="32" y="30"/>
                  <a:pt x="31" y="31"/>
                </a:cubicBezTo>
                <a:cubicBezTo>
                  <a:pt x="30" y="31"/>
                  <a:pt x="31" y="31"/>
                  <a:pt x="32" y="31"/>
                </a:cubicBezTo>
                <a:cubicBezTo>
                  <a:pt x="33" y="32"/>
                  <a:pt x="34" y="31"/>
                  <a:pt x="35" y="31"/>
                </a:cubicBezTo>
                <a:cubicBezTo>
                  <a:pt x="35" y="31"/>
                  <a:pt x="36" y="31"/>
                  <a:pt x="37" y="31"/>
                </a:cubicBezTo>
                <a:cubicBezTo>
                  <a:pt x="39" y="31"/>
                  <a:pt x="40" y="31"/>
                  <a:pt x="41" y="31"/>
                </a:cubicBezTo>
                <a:cubicBezTo>
                  <a:pt x="41" y="31"/>
                  <a:pt x="41" y="30"/>
                  <a:pt x="41" y="29"/>
                </a:cubicBezTo>
                <a:cubicBezTo>
                  <a:pt x="41" y="29"/>
                  <a:pt x="42" y="28"/>
                  <a:pt x="44" y="28"/>
                </a:cubicBezTo>
                <a:cubicBezTo>
                  <a:pt x="45" y="27"/>
                  <a:pt x="44" y="29"/>
                  <a:pt x="43" y="29"/>
                </a:cubicBezTo>
                <a:cubicBezTo>
                  <a:pt x="42" y="29"/>
                  <a:pt x="43" y="29"/>
                  <a:pt x="43" y="29"/>
                </a:cubicBezTo>
                <a:cubicBezTo>
                  <a:pt x="44" y="30"/>
                  <a:pt x="46" y="29"/>
                  <a:pt x="47" y="29"/>
                </a:cubicBezTo>
                <a:cubicBezTo>
                  <a:pt x="47" y="28"/>
                  <a:pt x="48" y="28"/>
                  <a:pt x="49" y="28"/>
                </a:cubicBezTo>
                <a:cubicBezTo>
                  <a:pt x="49" y="28"/>
                  <a:pt x="49" y="28"/>
                  <a:pt x="50" y="28"/>
                </a:cubicBezTo>
                <a:cubicBezTo>
                  <a:pt x="51" y="28"/>
                  <a:pt x="51" y="28"/>
                  <a:pt x="50" y="29"/>
                </a:cubicBezTo>
                <a:cubicBezTo>
                  <a:pt x="50" y="29"/>
                  <a:pt x="49" y="29"/>
                  <a:pt x="47" y="29"/>
                </a:cubicBezTo>
                <a:cubicBezTo>
                  <a:pt x="46" y="30"/>
                  <a:pt x="45" y="30"/>
                  <a:pt x="44" y="30"/>
                </a:cubicBezTo>
                <a:cubicBezTo>
                  <a:pt x="44" y="31"/>
                  <a:pt x="45" y="31"/>
                  <a:pt x="45" y="31"/>
                </a:cubicBezTo>
                <a:cubicBezTo>
                  <a:pt x="46" y="31"/>
                  <a:pt x="49" y="31"/>
                  <a:pt x="51" y="31"/>
                </a:cubicBezTo>
                <a:cubicBezTo>
                  <a:pt x="52" y="30"/>
                  <a:pt x="56" y="30"/>
                  <a:pt x="57" y="29"/>
                </a:cubicBezTo>
                <a:cubicBezTo>
                  <a:pt x="58" y="29"/>
                  <a:pt x="61" y="28"/>
                  <a:pt x="61" y="28"/>
                </a:cubicBezTo>
                <a:cubicBezTo>
                  <a:pt x="62" y="28"/>
                  <a:pt x="62" y="28"/>
                  <a:pt x="62" y="27"/>
                </a:cubicBezTo>
                <a:cubicBezTo>
                  <a:pt x="62" y="27"/>
                  <a:pt x="62" y="27"/>
                  <a:pt x="63" y="27"/>
                </a:cubicBezTo>
                <a:cubicBezTo>
                  <a:pt x="64" y="27"/>
                  <a:pt x="64" y="26"/>
                  <a:pt x="63" y="26"/>
                </a:cubicBezTo>
                <a:cubicBezTo>
                  <a:pt x="63" y="26"/>
                  <a:pt x="63" y="26"/>
                  <a:pt x="63" y="25"/>
                </a:cubicBezTo>
                <a:cubicBezTo>
                  <a:pt x="64" y="25"/>
                  <a:pt x="64" y="25"/>
                  <a:pt x="63" y="24"/>
                </a:cubicBezTo>
                <a:cubicBezTo>
                  <a:pt x="62" y="23"/>
                  <a:pt x="65" y="25"/>
                  <a:pt x="65" y="25"/>
                </a:cubicBezTo>
                <a:cubicBezTo>
                  <a:pt x="65" y="25"/>
                  <a:pt x="66" y="25"/>
                  <a:pt x="66" y="24"/>
                </a:cubicBezTo>
                <a:cubicBezTo>
                  <a:pt x="66" y="23"/>
                  <a:pt x="67" y="23"/>
                  <a:pt x="67" y="23"/>
                </a:cubicBezTo>
                <a:cubicBezTo>
                  <a:pt x="68" y="23"/>
                  <a:pt x="68" y="23"/>
                  <a:pt x="69" y="22"/>
                </a:cubicBezTo>
                <a:cubicBezTo>
                  <a:pt x="69" y="22"/>
                  <a:pt x="72" y="21"/>
                  <a:pt x="74" y="21"/>
                </a:cubicBezTo>
                <a:cubicBezTo>
                  <a:pt x="75" y="20"/>
                  <a:pt x="74" y="21"/>
                  <a:pt x="73" y="22"/>
                </a:cubicBezTo>
                <a:cubicBezTo>
                  <a:pt x="73" y="22"/>
                  <a:pt x="70" y="22"/>
                  <a:pt x="70" y="23"/>
                </a:cubicBezTo>
                <a:cubicBezTo>
                  <a:pt x="69" y="23"/>
                  <a:pt x="69" y="23"/>
                  <a:pt x="69" y="23"/>
                </a:cubicBezTo>
                <a:cubicBezTo>
                  <a:pt x="69" y="24"/>
                  <a:pt x="68" y="24"/>
                  <a:pt x="68" y="24"/>
                </a:cubicBezTo>
                <a:cubicBezTo>
                  <a:pt x="67" y="24"/>
                  <a:pt x="67" y="24"/>
                  <a:pt x="67" y="25"/>
                </a:cubicBezTo>
                <a:cubicBezTo>
                  <a:pt x="66" y="25"/>
                  <a:pt x="66" y="25"/>
                  <a:pt x="66" y="26"/>
                </a:cubicBezTo>
                <a:cubicBezTo>
                  <a:pt x="65" y="26"/>
                  <a:pt x="65" y="26"/>
                  <a:pt x="65" y="27"/>
                </a:cubicBezTo>
                <a:cubicBezTo>
                  <a:pt x="65" y="28"/>
                  <a:pt x="66" y="27"/>
                  <a:pt x="68" y="27"/>
                </a:cubicBezTo>
                <a:cubicBezTo>
                  <a:pt x="69" y="27"/>
                  <a:pt x="72" y="27"/>
                  <a:pt x="72" y="27"/>
                </a:cubicBezTo>
                <a:cubicBezTo>
                  <a:pt x="73" y="27"/>
                  <a:pt x="74" y="27"/>
                  <a:pt x="76" y="27"/>
                </a:cubicBezTo>
                <a:cubicBezTo>
                  <a:pt x="79" y="27"/>
                  <a:pt x="75" y="28"/>
                  <a:pt x="75" y="28"/>
                </a:cubicBezTo>
                <a:cubicBezTo>
                  <a:pt x="74" y="28"/>
                  <a:pt x="73" y="28"/>
                  <a:pt x="70" y="28"/>
                </a:cubicBezTo>
                <a:cubicBezTo>
                  <a:pt x="68" y="28"/>
                  <a:pt x="62" y="30"/>
                  <a:pt x="61" y="30"/>
                </a:cubicBezTo>
                <a:cubicBezTo>
                  <a:pt x="59" y="31"/>
                  <a:pt x="62" y="31"/>
                  <a:pt x="63" y="31"/>
                </a:cubicBezTo>
                <a:cubicBezTo>
                  <a:pt x="64" y="30"/>
                  <a:pt x="66" y="30"/>
                  <a:pt x="69" y="30"/>
                </a:cubicBezTo>
                <a:cubicBezTo>
                  <a:pt x="71" y="31"/>
                  <a:pt x="67" y="31"/>
                  <a:pt x="67" y="31"/>
                </a:cubicBezTo>
                <a:cubicBezTo>
                  <a:pt x="66" y="31"/>
                  <a:pt x="61" y="31"/>
                  <a:pt x="61" y="31"/>
                </a:cubicBezTo>
                <a:cubicBezTo>
                  <a:pt x="60" y="31"/>
                  <a:pt x="59" y="31"/>
                  <a:pt x="58" y="32"/>
                </a:cubicBezTo>
                <a:cubicBezTo>
                  <a:pt x="57" y="32"/>
                  <a:pt x="57" y="32"/>
                  <a:pt x="56" y="32"/>
                </a:cubicBezTo>
                <a:cubicBezTo>
                  <a:pt x="56" y="32"/>
                  <a:pt x="54" y="32"/>
                  <a:pt x="53" y="33"/>
                </a:cubicBezTo>
                <a:cubicBezTo>
                  <a:pt x="51" y="33"/>
                  <a:pt x="48" y="33"/>
                  <a:pt x="45" y="33"/>
                </a:cubicBezTo>
                <a:cubicBezTo>
                  <a:pt x="42" y="33"/>
                  <a:pt x="46" y="35"/>
                  <a:pt x="47" y="36"/>
                </a:cubicBezTo>
                <a:cubicBezTo>
                  <a:pt x="48" y="37"/>
                  <a:pt x="51" y="38"/>
                  <a:pt x="52" y="38"/>
                </a:cubicBezTo>
                <a:cubicBezTo>
                  <a:pt x="52" y="38"/>
                  <a:pt x="53" y="38"/>
                  <a:pt x="52" y="38"/>
                </a:cubicBezTo>
                <a:cubicBezTo>
                  <a:pt x="52" y="39"/>
                  <a:pt x="52" y="39"/>
                  <a:pt x="52" y="40"/>
                </a:cubicBezTo>
                <a:cubicBezTo>
                  <a:pt x="52" y="41"/>
                  <a:pt x="53" y="41"/>
                  <a:pt x="54" y="41"/>
                </a:cubicBezTo>
                <a:cubicBezTo>
                  <a:pt x="55" y="41"/>
                  <a:pt x="56" y="41"/>
                  <a:pt x="57" y="41"/>
                </a:cubicBezTo>
                <a:cubicBezTo>
                  <a:pt x="58" y="41"/>
                  <a:pt x="59" y="41"/>
                  <a:pt x="60" y="41"/>
                </a:cubicBezTo>
                <a:cubicBezTo>
                  <a:pt x="62" y="41"/>
                  <a:pt x="60" y="41"/>
                  <a:pt x="59" y="41"/>
                </a:cubicBezTo>
                <a:cubicBezTo>
                  <a:pt x="59" y="41"/>
                  <a:pt x="58" y="42"/>
                  <a:pt x="57" y="42"/>
                </a:cubicBezTo>
                <a:cubicBezTo>
                  <a:pt x="56" y="42"/>
                  <a:pt x="54" y="42"/>
                  <a:pt x="53" y="42"/>
                </a:cubicBezTo>
                <a:cubicBezTo>
                  <a:pt x="53" y="41"/>
                  <a:pt x="52" y="42"/>
                  <a:pt x="52" y="42"/>
                </a:cubicBezTo>
                <a:cubicBezTo>
                  <a:pt x="51" y="42"/>
                  <a:pt x="51" y="42"/>
                  <a:pt x="51" y="42"/>
                </a:cubicBezTo>
                <a:cubicBezTo>
                  <a:pt x="51" y="41"/>
                  <a:pt x="51" y="41"/>
                  <a:pt x="51" y="41"/>
                </a:cubicBezTo>
                <a:cubicBezTo>
                  <a:pt x="50" y="41"/>
                  <a:pt x="50" y="41"/>
                  <a:pt x="50" y="40"/>
                </a:cubicBezTo>
                <a:cubicBezTo>
                  <a:pt x="49" y="39"/>
                  <a:pt x="44" y="36"/>
                  <a:pt x="44" y="36"/>
                </a:cubicBezTo>
                <a:cubicBezTo>
                  <a:pt x="43" y="36"/>
                  <a:pt x="41" y="35"/>
                  <a:pt x="41" y="34"/>
                </a:cubicBezTo>
                <a:cubicBezTo>
                  <a:pt x="40" y="34"/>
                  <a:pt x="36" y="34"/>
                  <a:pt x="35" y="34"/>
                </a:cubicBezTo>
                <a:cubicBezTo>
                  <a:pt x="34" y="34"/>
                  <a:pt x="32" y="34"/>
                  <a:pt x="31" y="34"/>
                </a:cubicBezTo>
                <a:cubicBezTo>
                  <a:pt x="30" y="33"/>
                  <a:pt x="29" y="34"/>
                  <a:pt x="28" y="34"/>
                </a:cubicBezTo>
                <a:cubicBezTo>
                  <a:pt x="27" y="34"/>
                  <a:pt x="27" y="35"/>
                  <a:pt x="27" y="35"/>
                </a:cubicBezTo>
                <a:cubicBezTo>
                  <a:pt x="27" y="36"/>
                  <a:pt x="27" y="36"/>
                  <a:pt x="27" y="37"/>
                </a:cubicBezTo>
                <a:cubicBezTo>
                  <a:pt x="28" y="37"/>
                  <a:pt x="29" y="37"/>
                  <a:pt x="30" y="37"/>
                </a:cubicBezTo>
                <a:cubicBezTo>
                  <a:pt x="31" y="37"/>
                  <a:pt x="31" y="38"/>
                  <a:pt x="33" y="38"/>
                </a:cubicBezTo>
                <a:cubicBezTo>
                  <a:pt x="34" y="38"/>
                  <a:pt x="33" y="38"/>
                  <a:pt x="33" y="38"/>
                </a:cubicBezTo>
                <a:cubicBezTo>
                  <a:pt x="33" y="38"/>
                  <a:pt x="33" y="38"/>
                  <a:pt x="32" y="38"/>
                </a:cubicBezTo>
                <a:cubicBezTo>
                  <a:pt x="32" y="38"/>
                  <a:pt x="30" y="38"/>
                  <a:pt x="30" y="38"/>
                </a:cubicBezTo>
                <a:cubicBezTo>
                  <a:pt x="30" y="38"/>
                  <a:pt x="29" y="38"/>
                  <a:pt x="28" y="38"/>
                </a:cubicBezTo>
                <a:cubicBezTo>
                  <a:pt x="28" y="38"/>
                  <a:pt x="28" y="38"/>
                  <a:pt x="28" y="39"/>
                </a:cubicBezTo>
                <a:cubicBezTo>
                  <a:pt x="28" y="40"/>
                  <a:pt x="29" y="40"/>
                  <a:pt x="30" y="40"/>
                </a:cubicBezTo>
                <a:cubicBezTo>
                  <a:pt x="31" y="40"/>
                  <a:pt x="30" y="41"/>
                  <a:pt x="32" y="41"/>
                </a:cubicBezTo>
                <a:cubicBezTo>
                  <a:pt x="34" y="41"/>
                  <a:pt x="35" y="42"/>
                  <a:pt x="35" y="42"/>
                </a:cubicBezTo>
                <a:cubicBezTo>
                  <a:pt x="35" y="42"/>
                  <a:pt x="35" y="43"/>
                  <a:pt x="37" y="43"/>
                </a:cubicBezTo>
                <a:cubicBezTo>
                  <a:pt x="38" y="44"/>
                  <a:pt x="38" y="45"/>
                  <a:pt x="38" y="46"/>
                </a:cubicBezTo>
                <a:cubicBezTo>
                  <a:pt x="39" y="47"/>
                  <a:pt x="39" y="47"/>
                  <a:pt x="40" y="46"/>
                </a:cubicBezTo>
                <a:cubicBezTo>
                  <a:pt x="40" y="46"/>
                  <a:pt x="40" y="46"/>
                  <a:pt x="40" y="47"/>
                </a:cubicBezTo>
                <a:cubicBezTo>
                  <a:pt x="40" y="47"/>
                  <a:pt x="41" y="48"/>
                  <a:pt x="42" y="48"/>
                </a:cubicBezTo>
                <a:cubicBezTo>
                  <a:pt x="43" y="48"/>
                  <a:pt x="43" y="48"/>
                  <a:pt x="42" y="48"/>
                </a:cubicBezTo>
                <a:cubicBezTo>
                  <a:pt x="42" y="48"/>
                  <a:pt x="41" y="48"/>
                  <a:pt x="41" y="48"/>
                </a:cubicBezTo>
                <a:cubicBezTo>
                  <a:pt x="41" y="48"/>
                  <a:pt x="39" y="47"/>
                  <a:pt x="39" y="47"/>
                </a:cubicBezTo>
                <a:cubicBezTo>
                  <a:pt x="38" y="47"/>
                  <a:pt x="37" y="47"/>
                  <a:pt x="36" y="47"/>
                </a:cubicBezTo>
                <a:cubicBezTo>
                  <a:pt x="35" y="48"/>
                  <a:pt x="37" y="48"/>
                  <a:pt x="38" y="49"/>
                </a:cubicBezTo>
                <a:cubicBezTo>
                  <a:pt x="39" y="49"/>
                  <a:pt x="40" y="49"/>
                  <a:pt x="41" y="49"/>
                </a:cubicBezTo>
                <a:cubicBezTo>
                  <a:pt x="42" y="49"/>
                  <a:pt x="43" y="49"/>
                  <a:pt x="44" y="49"/>
                </a:cubicBezTo>
                <a:cubicBezTo>
                  <a:pt x="45" y="49"/>
                  <a:pt x="46" y="49"/>
                  <a:pt x="47" y="50"/>
                </a:cubicBezTo>
                <a:cubicBezTo>
                  <a:pt x="48" y="50"/>
                  <a:pt x="49" y="50"/>
                  <a:pt x="49" y="49"/>
                </a:cubicBezTo>
                <a:cubicBezTo>
                  <a:pt x="50" y="49"/>
                  <a:pt x="50" y="48"/>
                  <a:pt x="51" y="48"/>
                </a:cubicBezTo>
                <a:cubicBezTo>
                  <a:pt x="53" y="47"/>
                  <a:pt x="52" y="48"/>
                  <a:pt x="52" y="48"/>
                </a:cubicBezTo>
                <a:cubicBezTo>
                  <a:pt x="51" y="49"/>
                  <a:pt x="51" y="49"/>
                  <a:pt x="51" y="50"/>
                </a:cubicBezTo>
                <a:cubicBezTo>
                  <a:pt x="51" y="50"/>
                  <a:pt x="51" y="50"/>
                  <a:pt x="50" y="50"/>
                </a:cubicBezTo>
                <a:cubicBezTo>
                  <a:pt x="49" y="50"/>
                  <a:pt x="48" y="50"/>
                  <a:pt x="48" y="50"/>
                </a:cubicBezTo>
                <a:cubicBezTo>
                  <a:pt x="47" y="50"/>
                  <a:pt x="46" y="50"/>
                  <a:pt x="44" y="50"/>
                </a:cubicBezTo>
                <a:cubicBezTo>
                  <a:pt x="43" y="50"/>
                  <a:pt x="45" y="51"/>
                  <a:pt x="46" y="51"/>
                </a:cubicBezTo>
                <a:cubicBezTo>
                  <a:pt x="46" y="51"/>
                  <a:pt x="47" y="51"/>
                  <a:pt x="48" y="51"/>
                </a:cubicBezTo>
                <a:cubicBezTo>
                  <a:pt x="49" y="51"/>
                  <a:pt x="48" y="51"/>
                  <a:pt x="47" y="51"/>
                </a:cubicBezTo>
                <a:cubicBezTo>
                  <a:pt x="47" y="51"/>
                  <a:pt x="47" y="52"/>
                  <a:pt x="48" y="52"/>
                </a:cubicBezTo>
                <a:cubicBezTo>
                  <a:pt x="49" y="53"/>
                  <a:pt x="48" y="53"/>
                  <a:pt x="48" y="53"/>
                </a:cubicBezTo>
                <a:cubicBezTo>
                  <a:pt x="48" y="53"/>
                  <a:pt x="47" y="53"/>
                  <a:pt x="47" y="52"/>
                </a:cubicBezTo>
                <a:cubicBezTo>
                  <a:pt x="46" y="52"/>
                  <a:pt x="45" y="52"/>
                  <a:pt x="44" y="51"/>
                </a:cubicBezTo>
                <a:cubicBezTo>
                  <a:pt x="43" y="51"/>
                  <a:pt x="43" y="51"/>
                  <a:pt x="42" y="51"/>
                </a:cubicBezTo>
                <a:cubicBezTo>
                  <a:pt x="41" y="50"/>
                  <a:pt x="39" y="50"/>
                  <a:pt x="38" y="50"/>
                </a:cubicBezTo>
                <a:cubicBezTo>
                  <a:pt x="38" y="50"/>
                  <a:pt x="36" y="50"/>
                  <a:pt x="35" y="49"/>
                </a:cubicBezTo>
                <a:cubicBezTo>
                  <a:pt x="34" y="49"/>
                  <a:pt x="33" y="49"/>
                  <a:pt x="33" y="50"/>
                </a:cubicBezTo>
                <a:cubicBezTo>
                  <a:pt x="32" y="50"/>
                  <a:pt x="30" y="50"/>
                  <a:pt x="29" y="50"/>
                </a:cubicBezTo>
                <a:cubicBezTo>
                  <a:pt x="28" y="50"/>
                  <a:pt x="27" y="51"/>
                  <a:pt x="26" y="51"/>
                </a:cubicBezTo>
                <a:cubicBezTo>
                  <a:pt x="26" y="51"/>
                  <a:pt x="25" y="52"/>
                  <a:pt x="25" y="53"/>
                </a:cubicBezTo>
                <a:cubicBezTo>
                  <a:pt x="24" y="54"/>
                  <a:pt x="24" y="54"/>
                  <a:pt x="23" y="54"/>
                </a:cubicBezTo>
                <a:cubicBezTo>
                  <a:pt x="22" y="55"/>
                  <a:pt x="22" y="55"/>
                  <a:pt x="23" y="56"/>
                </a:cubicBezTo>
                <a:cubicBezTo>
                  <a:pt x="23" y="57"/>
                  <a:pt x="23" y="57"/>
                  <a:pt x="24" y="57"/>
                </a:cubicBezTo>
                <a:cubicBezTo>
                  <a:pt x="24" y="57"/>
                  <a:pt x="24" y="57"/>
                  <a:pt x="24" y="57"/>
                </a:cubicBezTo>
                <a:cubicBezTo>
                  <a:pt x="23" y="57"/>
                  <a:pt x="23" y="57"/>
                  <a:pt x="22" y="58"/>
                </a:cubicBezTo>
                <a:cubicBezTo>
                  <a:pt x="22" y="58"/>
                  <a:pt x="24" y="58"/>
                  <a:pt x="25" y="58"/>
                </a:cubicBezTo>
                <a:cubicBezTo>
                  <a:pt x="26" y="58"/>
                  <a:pt x="27" y="58"/>
                  <a:pt x="27" y="57"/>
                </a:cubicBezTo>
                <a:cubicBezTo>
                  <a:pt x="27" y="57"/>
                  <a:pt x="27" y="57"/>
                  <a:pt x="28" y="57"/>
                </a:cubicBezTo>
                <a:cubicBezTo>
                  <a:pt x="29" y="57"/>
                  <a:pt x="29" y="57"/>
                  <a:pt x="30" y="56"/>
                </a:cubicBezTo>
                <a:cubicBezTo>
                  <a:pt x="31" y="55"/>
                  <a:pt x="31" y="56"/>
                  <a:pt x="30" y="56"/>
                </a:cubicBezTo>
                <a:cubicBezTo>
                  <a:pt x="30" y="57"/>
                  <a:pt x="30" y="57"/>
                  <a:pt x="30" y="57"/>
                </a:cubicBezTo>
                <a:cubicBezTo>
                  <a:pt x="30" y="57"/>
                  <a:pt x="29" y="58"/>
                  <a:pt x="29" y="58"/>
                </a:cubicBezTo>
                <a:cubicBezTo>
                  <a:pt x="28" y="58"/>
                  <a:pt x="29" y="58"/>
                  <a:pt x="29" y="58"/>
                </a:cubicBezTo>
                <a:cubicBezTo>
                  <a:pt x="28" y="59"/>
                  <a:pt x="31" y="58"/>
                  <a:pt x="32" y="58"/>
                </a:cubicBezTo>
                <a:cubicBezTo>
                  <a:pt x="33" y="58"/>
                  <a:pt x="34" y="57"/>
                  <a:pt x="35" y="56"/>
                </a:cubicBezTo>
                <a:cubicBezTo>
                  <a:pt x="35" y="55"/>
                  <a:pt x="34" y="56"/>
                  <a:pt x="36" y="54"/>
                </a:cubicBezTo>
                <a:cubicBezTo>
                  <a:pt x="37" y="53"/>
                  <a:pt x="36" y="54"/>
                  <a:pt x="36" y="55"/>
                </a:cubicBezTo>
                <a:cubicBezTo>
                  <a:pt x="36" y="55"/>
                  <a:pt x="36" y="56"/>
                  <a:pt x="36" y="55"/>
                </a:cubicBezTo>
                <a:cubicBezTo>
                  <a:pt x="37" y="55"/>
                  <a:pt x="37" y="56"/>
                  <a:pt x="36" y="56"/>
                </a:cubicBezTo>
                <a:cubicBezTo>
                  <a:pt x="36" y="56"/>
                  <a:pt x="36" y="56"/>
                  <a:pt x="35" y="56"/>
                </a:cubicBezTo>
                <a:cubicBezTo>
                  <a:pt x="35" y="57"/>
                  <a:pt x="35" y="57"/>
                  <a:pt x="36" y="57"/>
                </a:cubicBezTo>
                <a:cubicBezTo>
                  <a:pt x="36" y="57"/>
                  <a:pt x="36" y="57"/>
                  <a:pt x="38" y="57"/>
                </a:cubicBezTo>
                <a:cubicBezTo>
                  <a:pt x="40" y="57"/>
                  <a:pt x="38" y="57"/>
                  <a:pt x="38" y="57"/>
                </a:cubicBezTo>
                <a:cubicBezTo>
                  <a:pt x="37" y="57"/>
                  <a:pt x="37" y="57"/>
                  <a:pt x="36" y="57"/>
                </a:cubicBezTo>
                <a:cubicBezTo>
                  <a:pt x="36" y="57"/>
                  <a:pt x="36" y="57"/>
                  <a:pt x="35" y="57"/>
                </a:cubicBezTo>
                <a:cubicBezTo>
                  <a:pt x="35" y="57"/>
                  <a:pt x="35" y="58"/>
                  <a:pt x="35" y="58"/>
                </a:cubicBezTo>
                <a:cubicBezTo>
                  <a:pt x="35" y="58"/>
                  <a:pt x="36" y="59"/>
                  <a:pt x="37" y="58"/>
                </a:cubicBezTo>
                <a:cubicBezTo>
                  <a:pt x="38" y="58"/>
                  <a:pt x="38" y="59"/>
                  <a:pt x="37" y="59"/>
                </a:cubicBezTo>
                <a:cubicBezTo>
                  <a:pt x="37" y="59"/>
                  <a:pt x="37" y="59"/>
                  <a:pt x="36" y="59"/>
                </a:cubicBezTo>
                <a:cubicBezTo>
                  <a:pt x="36" y="59"/>
                  <a:pt x="35" y="59"/>
                  <a:pt x="35" y="59"/>
                </a:cubicBezTo>
                <a:cubicBezTo>
                  <a:pt x="34" y="59"/>
                  <a:pt x="33" y="59"/>
                  <a:pt x="32" y="60"/>
                </a:cubicBezTo>
                <a:cubicBezTo>
                  <a:pt x="31" y="60"/>
                  <a:pt x="32" y="60"/>
                  <a:pt x="33" y="60"/>
                </a:cubicBezTo>
                <a:cubicBezTo>
                  <a:pt x="34" y="60"/>
                  <a:pt x="36" y="60"/>
                  <a:pt x="37" y="60"/>
                </a:cubicBezTo>
                <a:cubicBezTo>
                  <a:pt x="38" y="60"/>
                  <a:pt x="38" y="60"/>
                  <a:pt x="37" y="60"/>
                </a:cubicBezTo>
                <a:cubicBezTo>
                  <a:pt x="37" y="60"/>
                  <a:pt x="36" y="61"/>
                  <a:pt x="36" y="61"/>
                </a:cubicBezTo>
                <a:cubicBezTo>
                  <a:pt x="36" y="61"/>
                  <a:pt x="35" y="61"/>
                  <a:pt x="35" y="61"/>
                </a:cubicBezTo>
                <a:cubicBezTo>
                  <a:pt x="35" y="60"/>
                  <a:pt x="35" y="61"/>
                  <a:pt x="34" y="61"/>
                </a:cubicBezTo>
                <a:cubicBezTo>
                  <a:pt x="34" y="61"/>
                  <a:pt x="33" y="61"/>
                  <a:pt x="33" y="61"/>
                </a:cubicBezTo>
                <a:cubicBezTo>
                  <a:pt x="33" y="61"/>
                  <a:pt x="34" y="61"/>
                  <a:pt x="35" y="61"/>
                </a:cubicBezTo>
                <a:cubicBezTo>
                  <a:pt x="35" y="61"/>
                  <a:pt x="35" y="61"/>
                  <a:pt x="34" y="61"/>
                </a:cubicBezTo>
                <a:cubicBezTo>
                  <a:pt x="34" y="62"/>
                  <a:pt x="34" y="62"/>
                  <a:pt x="33" y="62"/>
                </a:cubicBezTo>
                <a:cubicBezTo>
                  <a:pt x="33" y="62"/>
                  <a:pt x="34" y="63"/>
                  <a:pt x="35" y="63"/>
                </a:cubicBezTo>
                <a:cubicBezTo>
                  <a:pt x="35" y="63"/>
                  <a:pt x="36" y="63"/>
                  <a:pt x="37" y="63"/>
                </a:cubicBezTo>
                <a:cubicBezTo>
                  <a:pt x="38" y="62"/>
                  <a:pt x="37" y="63"/>
                  <a:pt x="36" y="64"/>
                </a:cubicBezTo>
                <a:cubicBezTo>
                  <a:pt x="35" y="64"/>
                  <a:pt x="37" y="64"/>
                  <a:pt x="38" y="64"/>
                </a:cubicBezTo>
                <a:cubicBezTo>
                  <a:pt x="38" y="64"/>
                  <a:pt x="39" y="64"/>
                  <a:pt x="41" y="64"/>
                </a:cubicBezTo>
                <a:cubicBezTo>
                  <a:pt x="42" y="65"/>
                  <a:pt x="44" y="62"/>
                  <a:pt x="44" y="62"/>
                </a:cubicBezTo>
                <a:cubicBezTo>
                  <a:pt x="44" y="61"/>
                  <a:pt x="45" y="60"/>
                  <a:pt x="46" y="60"/>
                </a:cubicBezTo>
                <a:cubicBezTo>
                  <a:pt x="46" y="60"/>
                  <a:pt x="46" y="60"/>
                  <a:pt x="46" y="59"/>
                </a:cubicBezTo>
                <a:cubicBezTo>
                  <a:pt x="46" y="59"/>
                  <a:pt x="47" y="59"/>
                  <a:pt x="47" y="59"/>
                </a:cubicBezTo>
                <a:cubicBezTo>
                  <a:pt x="48" y="58"/>
                  <a:pt x="47" y="59"/>
                  <a:pt x="47" y="59"/>
                </a:cubicBezTo>
                <a:cubicBezTo>
                  <a:pt x="47" y="59"/>
                  <a:pt x="47" y="60"/>
                  <a:pt x="47" y="60"/>
                </a:cubicBezTo>
                <a:cubicBezTo>
                  <a:pt x="46" y="60"/>
                  <a:pt x="46" y="61"/>
                  <a:pt x="45" y="62"/>
                </a:cubicBezTo>
                <a:cubicBezTo>
                  <a:pt x="45" y="63"/>
                  <a:pt x="45" y="63"/>
                  <a:pt x="44" y="64"/>
                </a:cubicBezTo>
                <a:cubicBezTo>
                  <a:pt x="43" y="65"/>
                  <a:pt x="42" y="65"/>
                  <a:pt x="42" y="65"/>
                </a:cubicBezTo>
                <a:cubicBezTo>
                  <a:pt x="41" y="65"/>
                  <a:pt x="40" y="65"/>
                  <a:pt x="42" y="66"/>
                </a:cubicBezTo>
                <a:cubicBezTo>
                  <a:pt x="43" y="66"/>
                  <a:pt x="41" y="66"/>
                  <a:pt x="41" y="66"/>
                </a:cubicBezTo>
                <a:cubicBezTo>
                  <a:pt x="40" y="66"/>
                  <a:pt x="39" y="66"/>
                  <a:pt x="39" y="66"/>
                </a:cubicBezTo>
                <a:cubicBezTo>
                  <a:pt x="39" y="66"/>
                  <a:pt x="38" y="66"/>
                  <a:pt x="38" y="66"/>
                </a:cubicBezTo>
                <a:cubicBezTo>
                  <a:pt x="37" y="66"/>
                  <a:pt x="37" y="66"/>
                  <a:pt x="37" y="66"/>
                </a:cubicBezTo>
                <a:cubicBezTo>
                  <a:pt x="36" y="66"/>
                  <a:pt x="36" y="67"/>
                  <a:pt x="36" y="66"/>
                </a:cubicBezTo>
                <a:cubicBezTo>
                  <a:pt x="35" y="66"/>
                  <a:pt x="35" y="66"/>
                  <a:pt x="34" y="66"/>
                </a:cubicBezTo>
                <a:cubicBezTo>
                  <a:pt x="33" y="66"/>
                  <a:pt x="33" y="65"/>
                  <a:pt x="32" y="65"/>
                </a:cubicBezTo>
                <a:cubicBezTo>
                  <a:pt x="32" y="65"/>
                  <a:pt x="33" y="65"/>
                  <a:pt x="32" y="65"/>
                </a:cubicBezTo>
                <a:cubicBezTo>
                  <a:pt x="31" y="66"/>
                  <a:pt x="31" y="65"/>
                  <a:pt x="31" y="65"/>
                </a:cubicBezTo>
                <a:cubicBezTo>
                  <a:pt x="30" y="61"/>
                  <a:pt x="27" y="61"/>
                  <a:pt x="26" y="60"/>
                </a:cubicBezTo>
                <a:cubicBezTo>
                  <a:pt x="24" y="60"/>
                  <a:pt x="21" y="61"/>
                  <a:pt x="21" y="61"/>
                </a:cubicBezTo>
                <a:cubicBezTo>
                  <a:pt x="20" y="61"/>
                  <a:pt x="20" y="61"/>
                  <a:pt x="20" y="61"/>
                </a:cubicBezTo>
                <a:cubicBezTo>
                  <a:pt x="19" y="61"/>
                  <a:pt x="19" y="61"/>
                  <a:pt x="19" y="61"/>
                </a:cubicBezTo>
                <a:cubicBezTo>
                  <a:pt x="19" y="61"/>
                  <a:pt x="19" y="62"/>
                  <a:pt x="19" y="63"/>
                </a:cubicBezTo>
                <a:cubicBezTo>
                  <a:pt x="19" y="63"/>
                  <a:pt x="19" y="63"/>
                  <a:pt x="20" y="64"/>
                </a:cubicBezTo>
                <a:cubicBezTo>
                  <a:pt x="20" y="64"/>
                  <a:pt x="21" y="66"/>
                  <a:pt x="21" y="66"/>
                </a:cubicBezTo>
                <a:cubicBezTo>
                  <a:pt x="21" y="66"/>
                  <a:pt x="23" y="66"/>
                  <a:pt x="25" y="66"/>
                </a:cubicBezTo>
                <a:cubicBezTo>
                  <a:pt x="27" y="66"/>
                  <a:pt x="24" y="66"/>
                  <a:pt x="24" y="67"/>
                </a:cubicBezTo>
                <a:cubicBezTo>
                  <a:pt x="24" y="67"/>
                  <a:pt x="24" y="67"/>
                  <a:pt x="24" y="67"/>
                </a:cubicBezTo>
                <a:cubicBezTo>
                  <a:pt x="24" y="67"/>
                  <a:pt x="24" y="67"/>
                  <a:pt x="24" y="68"/>
                </a:cubicBezTo>
                <a:cubicBezTo>
                  <a:pt x="25" y="68"/>
                  <a:pt x="24" y="68"/>
                  <a:pt x="24" y="68"/>
                </a:cubicBezTo>
                <a:cubicBezTo>
                  <a:pt x="23" y="68"/>
                  <a:pt x="23" y="68"/>
                  <a:pt x="23" y="69"/>
                </a:cubicBezTo>
                <a:cubicBezTo>
                  <a:pt x="23" y="69"/>
                  <a:pt x="22" y="69"/>
                  <a:pt x="21" y="69"/>
                </a:cubicBezTo>
                <a:cubicBezTo>
                  <a:pt x="21" y="68"/>
                  <a:pt x="20" y="69"/>
                  <a:pt x="19" y="69"/>
                </a:cubicBezTo>
                <a:cubicBezTo>
                  <a:pt x="18" y="68"/>
                  <a:pt x="17" y="69"/>
                  <a:pt x="17" y="69"/>
                </a:cubicBezTo>
                <a:cubicBezTo>
                  <a:pt x="17" y="69"/>
                  <a:pt x="17" y="70"/>
                  <a:pt x="16" y="70"/>
                </a:cubicBezTo>
                <a:cubicBezTo>
                  <a:pt x="15" y="70"/>
                  <a:pt x="14" y="71"/>
                  <a:pt x="14" y="71"/>
                </a:cubicBezTo>
                <a:cubicBezTo>
                  <a:pt x="14" y="71"/>
                  <a:pt x="13" y="71"/>
                  <a:pt x="13" y="71"/>
                </a:cubicBezTo>
                <a:cubicBezTo>
                  <a:pt x="12" y="71"/>
                  <a:pt x="13" y="72"/>
                  <a:pt x="13" y="73"/>
                </a:cubicBezTo>
                <a:cubicBezTo>
                  <a:pt x="13" y="73"/>
                  <a:pt x="13" y="73"/>
                  <a:pt x="13" y="73"/>
                </a:cubicBezTo>
                <a:cubicBezTo>
                  <a:pt x="12" y="74"/>
                  <a:pt x="12" y="74"/>
                  <a:pt x="12" y="74"/>
                </a:cubicBezTo>
                <a:cubicBezTo>
                  <a:pt x="12" y="74"/>
                  <a:pt x="12" y="74"/>
                  <a:pt x="12" y="74"/>
                </a:cubicBezTo>
                <a:cubicBezTo>
                  <a:pt x="12" y="74"/>
                  <a:pt x="14" y="76"/>
                  <a:pt x="15" y="76"/>
                </a:cubicBezTo>
                <a:cubicBezTo>
                  <a:pt x="16" y="76"/>
                  <a:pt x="16" y="75"/>
                  <a:pt x="16" y="74"/>
                </a:cubicBezTo>
                <a:cubicBezTo>
                  <a:pt x="17" y="74"/>
                  <a:pt x="17" y="75"/>
                  <a:pt x="17" y="75"/>
                </a:cubicBezTo>
                <a:cubicBezTo>
                  <a:pt x="17" y="76"/>
                  <a:pt x="17" y="76"/>
                  <a:pt x="17" y="76"/>
                </a:cubicBezTo>
                <a:cubicBezTo>
                  <a:pt x="17" y="76"/>
                  <a:pt x="17" y="75"/>
                  <a:pt x="18" y="75"/>
                </a:cubicBezTo>
                <a:cubicBezTo>
                  <a:pt x="18" y="75"/>
                  <a:pt x="17" y="74"/>
                  <a:pt x="17" y="74"/>
                </a:cubicBezTo>
                <a:cubicBezTo>
                  <a:pt x="17" y="74"/>
                  <a:pt x="17" y="73"/>
                  <a:pt x="17" y="73"/>
                </a:cubicBezTo>
                <a:cubicBezTo>
                  <a:pt x="17" y="73"/>
                  <a:pt x="17" y="73"/>
                  <a:pt x="17" y="72"/>
                </a:cubicBezTo>
                <a:cubicBezTo>
                  <a:pt x="17" y="72"/>
                  <a:pt x="18" y="72"/>
                  <a:pt x="17" y="72"/>
                </a:cubicBezTo>
                <a:cubicBezTo>
                  <a:pt x="17" y="72"/>
                  <a:pt x="18" y="73"/>
                  <a:pt x="18" y="73"/>
                </a:cubicBezTo>
                <a:cubicBezTo>
                  <a:pt x="17" y="73"/>
                  <a:pt x="18" y="74"/>
                  <a:pt x="18" y="75"/>
                </a:cubicBezTo>
                <a:cubicBezTo>
                  <a:pt x="18" y="75"/>
                  <a:pt x="18" y="75"/>
                  <a:pt x="18" y="75"/>
                </a:cubicBezTo>
                <a:cubicBezTo>
                  <a:pt x="18" y="75"/>
                  <a:pt x="18" y="76"/>
                  <a:pt x="18" y="76"/>
                </a:cubicBezTo>
                <a:cubicBezTo>
                  <a:pt x="18" y="76"/>
                  <a:pt x="18" y="76"/>
                  <a:pt x="19" y="76"/>
                </a:cubicBezTo>
                <a:cubicBezTo>
                  <a:pt x="19" y="76"/>
                  <a:pt x="21" y="76"/>
                  <a:pt x="21" y="77"/>
                </a:cubicBezTo>
                <a:cubicBezTo>
                  <a:pt x="22" y="77"/>
                  <a:pt x="22" y="76"/>
                  <a:pt x="22" y="75"/>
                </a:cubicBezTo>
                <a:cubicBezTo>
                  <a:pt x="23" y="74"/>
                  <a:pt x="22" y="75"/>
                  <a:pt x="22" y="74"/>
                </a:cubicBezTo>
                <a:cubicBezTo>
                  <a:pt x="22" y="73"/>
                  <a:pt x="23" y="75"/>
                  <a:pt x="23" y="75"/>
                </a:cubicBezTo>
                <a:cubicBezTo>
                  <a:pt x="23" y="76"/>
                  <a:pt x="24" y="76"/>
                  <a:pt x="24" y="76"/>
                </a:cubicBezTo>
                <a:cubicBezTo>
                  <a:pt x="25" y="76"/>
                  <a:pt x="25" y="76"/>
                  <a:pt x="24" y="76"/>
                </a:cubicBezTo>
                <a:cubicBezTo>
                  <a:pt x="24" y="76"/>
                  <a:pt x="25" y="76"/>
                  <a:pt x="26" y="76"/>
                </a:cubicBezTo>
                <a:cubicBezTo>
                  <a:pt x="27" y="76"/>
                  <a:pt x="26" y="76"/>
                  <a:pt x="27" y="76"/>
                </a:cubicBezTo>
                <a:cubicBezTo>
                  <a:pt x="27" y="75"/>
                  <a:pt x="27" y="75"/>
                  <a:pt x="27" y="75"/>
                </a:cubicBezTo>
                <a:cubicBezTo>
                  <a:pt x="28" y="75"/>
                  <a:pt x="28" y="75"/>
                  <a:pt x="28" y="74"/>
                </a:cubicBezTo>
                <a:cubicBezTo>
                  <a:pt x="27" y="74"/>
                  <a:pt x="28" y="74"/>
                  <a:pt x="29" y="75"/>
                </a:cubicBezTo>
                <a:cubicBezTo>
                  <a:pt x="29" y="75"/>
                  <a:pt x="29" y="75"/>
                  <a:pt x="28" y="75"/>
                </a:cubicBezTo>
                <a:cubicBezTo>
                  <a:pt x="28" y="75"/>
                  <a:pt x="28" y="76"/>
                  <a:pt x="28" y="76"/>
                </a:cubicBezTo>
                <a:cubicBezTo>
                  <a:pt x="28" y="76"/>
                  <a:pt x="29" y="76"/>
                  <a:pt x="29" y="76"/>
                </a:cubicBezTo>
                <a:cubicBezTo>
                  <a:pt x="30" y="76"/>
                  <a:pt x="31" y="77"/>
                  <a:pt x="32" y="77"/>
                </a:cubicBezTo>
                <a:cubicBezTo>
                  <a:pt x="33" y="77"/>
                  <a:pt x="34" y="77"/>
                  <a:pt x="34" y="77"/>
                </a:cubicBezTo>
                <a:cubicBezTo>
                  <a:pt x="35" y="77"/>
                  <a:pt x="36" y="77"/>
                  <a:pt x="37" y="77"/>
                </a:cubicBezTo>
                <a:cubicBezTo>
                  <a:pt x="38" y="77"/>
                  <a:pt x="36" y="76"/>
                  <a:pt x="36" y="76"/>
                </a:cubicBezTo>
                <a:cubicBezTo>
                  <a:pt x="35" y="76"/>
                  <a:pt x="35" y="76"/>
                  <a:pt x="35" y="75"/>
                </a:cubicBezTo>
                <a:cubicBezTo>
                  <a:pt x="34" y="74"/>
                  <a:pt x="36" y="75"/>
                  <a:pt x="37" y="75"/>
                </a:cubicBezTo>
                <a:cubicBezTo>
                  <a:pt x="38" y="76"/>
                  <a:pt x="39" y="75"/>
                  <a:pt x="39" y="74"/>
                </a:cubicBezTo>
                <a:cubicBezTo>
                  <a:pt x="39" y="74"/>
                  <a:pt x="39" y="74"/>
                  <a:pt x="39" y="74"/>
                </a:cubicBezTo>
                <a:cubicBezTo>
                  <a:pt x="41" y="76"/>
                  <a:pt x="42" y="76"/>
                  <a:pt x="43" y="76"/>
                </a:cubicBezTo>
                <a:cubicBezTo>
                  <a:pt x="44" y="76"/>
                  <a:pt x="43" y="74"/>
                  <a:pt x="43" y="73"/>
                </a:cubicBezTo>
                <a:cubicBezTo>
                  <a:pt x="42" y="73"/>
                  <a:pt x="44" y="74"/>
                  <a:pt x="44" y="74"/>
                </a:cubicBezTo>
                <a:cubicBezTo>
                  <a:pt x="44" y="74"/>
                  <a:pt x="44" y="74"/>
                  <a:pt x="44" y="75"/>
                </a:cubicBezTo>
                <a:cubicBezTo>
                  <a:pt x="44" y="76"/>
                  <a:pt x="45" y="76"/>
                  <a:pt x="46" y="76"/>
                </a:cubicBezTo>
                <a:cubicBezTo>
                  <a:pt x="46" y="76"/>
                  <a:pt x="47" y="76"/>
                  <a:pt x="47" y="76"/>
                </a:cubicBezTo>
                <a:cubicBezTo>
                  <a:pt x="48" y="76"/>
                  <a:pt x="48" y="76"/>
                  <a:pt x="49" y="76"/>
                </a:cubicBezTo>
                <a:cubicBezTo>
                  <a:pt x="49" y="76"/>
                  <a:pt x="49" y="75"/>
                  <a:pt x="49" y="74"/>
                </a:cubicBezTo>
                <a:cubicBezTo>
                  <a:pt x="49" y="74"/>
                  <a:pt x="48" y="73"/>
                  <a:pt x="47" y="72"/>
                </a:cubicBezTo>
                <a:cubicBezTo>
                  <a:pt x="45" y="72"/>
                  <a:pt x="47" y="72"/>
                  <a:pt x="47" y="72"/>
                </a:cubicBezTo>
                <a:cubicBezTo>
                  <a:pt x="47" y="72"/>
                  <a:pt x="49" y="73"/>
                  <a:pt x="50" y="73"/>
                </a:cubicBezTo>
                <a:cubicBezTo>
                  <a:pt x="51" y="73"/>
                  <a:pt x="50" y="74"/>
                  <a:pt x="50" y="74"/>
                </a:cubicBezTo>
                <a:cubicBezTo>
                  <a:pt x="50" y="74"/>
                  <a:pt x="50" y="74"/>
                  <a:pt x="50" y="75"/>
                </a:cubicBezTo>
                <a:cubicBezTo>
                  <a:pt x="49" y="75"/>
                  <a:pt x="51" y="75"/>
                  <a:pt x="51" y="75"/>
                </a:cubicBezTo>
                <a:cubicBezTo>
                  <a:pt x="52" y="75"/>
                  <a:pt x="53" y="75"/>
                  <a:pt x="53" y="75"/>
                </a:cubicBezTo>
                <a:cubicBezTo>
                  <a:pt x="54" y="74"/>
                  <a:pt x="54" y="75"/>
                  <a:pt x="55" y="75"/>
                </a:cubicBezTo>
                <a:cubicBezTo>
                  <a:pt x="56" y="76"/>
                  <a:pt x="55" y="78"/>
                  <a:pt x="55" y="78"/>
                </a:cubicBezTo>
                <a:cubicBezTo>
                  <a:pt x="55" y="79"/>
                  <a:pt x="55" y="79"/>
                  <a:pt x="55" y="79"/>
                </a:cubicBezTo>
                <a:cubicBezTo>
                  <a:pt x="55" y="79"/>
                  <a:pt x="61" y="77"/>
                  <a:pt x="62" y="77"/>
                </a:cubicBezTo>
                <a:cubicBezTo>
                  <a:pt x="63" y="77"/>
                  <a:pt x="63" y="77"/>
                  <a:pt x="65" y="75"/>
                </a:cubicBezTo>
                <a:cubicBezTo>
                  <a:pt x="66" y="73"/>
                  <a:pt x="66" y="75"/>
                  <a:pt x="67" y="75"/>
                </a:cubicBezTo>
                <a:cubicBezTo>
                  <a:pt x="68" y="76"/>
                  <a:pt x="69" y="75"/>
                  <a:pt x="70" y="74"/>
                </a:cubicBezTo>
                <a:cubicBezTo>
                  <a:pt x="71" y="74"/>
                  <a:pt x="71" y="73"/>
                  <a:pt x="71" y="72"/>
                </a:cubicBezTo>
                <a:cubicBezTo>
                  <a:pt x="71" y="71"/>
                  <a:pt x="70" y="71"/>
                  <a:pt x="70" y="71"/>
                </a:cubicBezTo>
                <a:cubicBezTo>
                  <a:pt x="70" y="70"/>
                  <a:pt x="70" y="70"/>
                  <a:pt x="69" y="70"/>
                </a:cubicBezTo>
                <a:cubicBezTo>
                  <a:pt x="67" y="69"/>
                  <a:pt x="67" y="71"/>
                  <a:pt x="66" y="71"/>
                </a:cubicBezTo>
                <a:cubicBezTo>
                  <a:pt x="65" y="72"/>
                  <a:pt x="65" y="71"/>
                  <a:pt x="65" y="71"/>
                </a:cubicBezTo>
                <a:cubicBezTo>
                  <a:pt x="65" y="70"/>
                  <a:pt x="64" y="70"/>
                  <a:pt x="63" y="71"/>
                </a:cubicBezTo>
                <a:cubicBezTo>
                  <a:pt x="62" y="71"/>
                  <a:pt x="63" y="70"/>
                  <a:pt x="64" y="69"/>
                </a:cubicBezTo>
                <a:cubicBezTo>
                  <a:pt x="64" y="68"/>
                  <a:pt x="63" y="67"/>
                  <a:pt x="62" y="67"/>
                </a:cubicBezTo>
                <a:cubicBezTo>
                  <a:pt x="61" y="67"/>
                  <a:pt x="60" y="68"/>
                  <a:pt x="58" y="69"/>
                </a:cubicBezTo>
                <a:cubicBezTo>
                  <a:pt x="57" y="70"/>
                  <a:pt x="58" y="69"/>
                  <a:pt x="58" y="68"/>
                </a:cubicBezTo>
                <a:cubicBezTo>
                  <a:pt x="59" y="67"/>
                  <a:pt x="57" y="68"/>
                  <a:pt x="56" y="67"/>
                </a:cubicBezTo>
                <a:cubicBezTo>
                  <a:pt x="54" y="67"/>
                  <a:pt x="54" y="67"/>
                  <a:pt x="53" y="67"/>
                </a:cubicBezTo>
                <a:cubicBezTo>
                  <a:pt x="52" y="68"/>
                  <a:pt x="52" y="68"/>
                  <a:pt x="51" y="68"/>
                </a:cubicBezTo>
                <a:cubicBezTo>
                  <a:pt x="50" y="68"/>
                  <a:pt x="51" y="67"/>
                  <a:pt x="50" y="67"/>
                </a:cubicBezTo>
                <a:cubicBezTo>
                  <a:pt x="48" y="66"/>
                  <a:pt x="52" y="67"/>
                  <a:pt x="53" y="67"/>
                </a:cubicBezTo>
                <a:cubicBezTo>
                  <a:pt x="54" y="67"/>
                  <a:pt x="53" y="66"/>
                  <a:pt x="52" y="66"/>
                </a:cubicBezTo>
                <a:cubicBezTo>
                  <a:pt x="51" y="65"/>
                  <a:pt x="51" y="65"/>
                  <a:pt x="51" y="65"/>
                </a:cubicBezTo>
                <a:cubicBezTo>
                  <a:pt x="51" y="64"/>
                  <a:pt x="51" y="64"/>
                  <a:pt x="51" y="63"/>
                </a:cubicBezTo>
                <a:cubicBezTo>
                  <a:pt x="50" y="63"/>
                  <a:pt x="50" y="63"/>
                  <a:pt x="50" y="63"/>
                </a:cubicBezTo>
                <a:cubicBezTo>
                  <a:pt x="51" y="63"/>
                  <a:pt x="51" y="63"/>
                  <a:pt x="52" y="64"/>
                </a:cubicBezTo>
                <a:cubicBezTo>
                  <a:pt x="52" y="64"/>
                  <a:pt x="52" y="65"/>
                  <a:pt x="53" y="65"/>
                </a:cubicBezTo>
                <a:cubicBezTo>
                  <a:pt x="53" y="65"/>
                  <a:pt x="54" y="65"/>
                  <a:pt x="54" y="66"/>
                </a:cubicBezTo>
                <a:cubicBezTo>
                  <a:pt x="55" y="66"/>
                  <a:pt x="56" y="66"/>
                  <a:pt x="57" y="67"/>
                </a:cubicBezTo>
                <a:cubicBezTo>
                  <a:pt x="59" y="67"/>
                  <a:pt x="60" y="67"/>
                  <a:pt x="61" y="67"/>
                </a:cubicBezTo>
                <a:cubicBezTo>
                  <a:pt x="61" y="67"/>
                  <a:pt x="62" y="67"/>
                  <a:pt x="63" y="67"/>
                </a:cubicBezTo>
                <a:cubicBezTo>
                  <a:pt x="63" y="67"/>
                  <a:pt x="65" y="67"/>
                  <a:pt x="65" y="66"/>
                </a:cubicBezTo>
                <a:cubicBezTo>
                  <a:pt x="65" y="66"/>
                  <a:pt x="65" y="66"/>
                  <a:pt x="66" y="67"/>
                </a:cubicBezTo>
                <a:cubicBezTo>
                  <a:pt x="66" y="67"/>
                  <a:pt x="66" y="66"/>
                  <a:pt x="67" y="66"/>
                </a:cubicBezTo>
                <a:cubicBezTo>
                  <a:pt x="67" y="65"/>
                  <a:pt x="68" y="65"/>
                  <a:pt x="69" y="64"/>
                </a:cubicBezTo>
                <a:cubicBezTo>
                  <a:pt x="70" y="63"/>
                  <a:pt x="70" y="63"/>
                  <a:pt x="69" y="63"/>
                </a:cubicBezTo>
                <a:cubicBezTo>
                  <a:pt x="69" y="62"/>
                  <a:pt x="69" y="63"/>
                  <a:pt x="69" y="62"/>
                </a:cubicBezTo>
                <a:cubicBezTo>
                  <a:pt x="69" y="62"/>
                  <a:pt x="69" y="62"/>
                  <a:pt x="70" y="62"/>
                </a:cubicBezTo>
                <a:cubicBezTo>
                  <a:pt x="70" y="61"/>
                  <a:pt x="69" y="61"/>
                  <a:pt x="68" y="61"/>
                </a:cubicBezTo>
                <a:cubicBezTo>
                  <a:pt x="67" y="61"/>
                  <a:pt x="68" y="60"/>
                  <a:pt x="68" y="60"/>
                </a:cubicBezTo>
                <a:cubicBezTo>
                  <a:pt x="68" y="59"/>
                  <a:pt x="69" y="59"/>
                  <a:pt x="69" y="60"/>
                </a:cubicBezTo>
                <a:cubicBezTo>
                  <a:pt x="70" y="60"/>
                  <a:pt x="72" y="60"/>
                  <a:pt x="72" y="60"/>
                </a:cubicBezTo>
                <a:cubicBezTo>
                  <a:pt x="72" y="60"/>
                  <a:pt x="73" y="60"/>
                  <a:pt x="74" y="60"/>
                </a:cubicBezTo>
                <a:cubicBezTo>
                  <a:pt x="76" y="60"/>
                  <a:pt x="77" y="60"/>
                  <a:pt x="78" y="60"/>
                </a:cubicBezTo>
                <a:cubicBezTo>
                  <a:pt x="78" y="59"/>
                  <a:pt x="79" y="59"/>
                  <a:pt x="80" y="60"/>
                </a:cubicBezTo>
                <a:cubicBezTo>
                  <a:pt x="80" y="60"/>
                  <a:pt x="80" y="58"/>
                  <a:pt x="80" y="58"/>
                </a:cubicBezTo>
                <a:cubicBezTo>
                  <a:pt x="80" y="58"/>
                  <a:pt x="78" y="58"/>
                  <a:pt x="77" y="57"/>
                </a:cubicBezTo>
                <a:cubicBezTo>
                  <a:pt x="76" y="57"/>
                  <a:pt x="74" y="57"/>
                  <a:pt x="76" y="57"/>
                </a:cubicBezTo>
                <a:cubicBezTo>
                  <a:pt x="78" y="57"/>
                  <a:pt x="80" y="57"/>
                  <a:pt x="81" y="57"/>
                </a:cubicBezTo>
                <a:cubicBezTo>
                  <a:pt x="82" y="57"/>
                  <a:pt x="82" y="56"/>
                  <a:pt x="82" y="55"/>
                </a:cubicBezTo>
                <a:cubicBezTo>
                  <a:pt x="83" y="55"/>
                  <a:pt x="82" y="55"/>
                  <a:pt x="81" y="55"/>
                </a:cubicBezTo>
                <a:cubicBezTo>
                  <a:pt x="81" y="55"/>
                  <a:pt x="80" y="54"/>
                  <a:pt x="79" y="54"/>
                </a:cubicBezTo>
                <a:cubicBezTo>
                  <a:pt x="78" y="54"/>
                  <a:pt x="77" y="54"/>
                  <a:pt x="76" y="54"/>
                </a:cubicBezTo>
                <a:cubicBezTo>
                  <a:pt x="76" y="54"/>
                  <a:pt x="84" y="53"/>
                  <a:pt x="85" y="53"/>
                </a:cubicBezTo>
                <a:cubicBezTo>
                  <a:pt x="87" y="53"/>
                  <a:pt x="86" y="53"/>
                  <a:pt x="85" y="53"/>
                </a:cubicBezTo>
                <a:cubicBezTo>
                  <a:pt x="85" y="52"/>
                  <a:pt x="85" y="52"/>
                  <a:pt x="85" y="52"/>
                </a:cubicBezTo>
                <a:cubicBezTo>
                  <a:pt x="85" y="51"/>
                  <a:pt x="86" y="51"/>
                  <a:pt x="85" y="51"/>
                </a:cubicBezTo>
                <a:cubicBezTo>
                  <a:pt x="85" y="50"/>
                  <a:pt x="86" y="51"/>
                  <a:pt x="84" y="50"/>
                </a:cubicBezTo>
                <a:cubicBezTo>
                  <a:pt x="82" y="49"/>
                  <a:pt x="79" y="50"/>
                  <a:pt x="78" y="50"/>
                </a:cubicBezTo>
                <a:cubicBezTo>
                  <a:pt x="77" y="50"/>
                  <a:pt x="78" y="49"/>
                  <a:pt x="79" y="49"/>
                </a:cubicBezTo>
                <a:cubicBezTo>
                  <a:pt x="80" y="48"/>
                  <a:pt x="76" y="48"/>
                  <a:pt x="75" y="48"/>
                </a:cubicBezTo>
                <a:cubicBezTo>
                  <a:pt x="75" y="48"/>
                  <a:pt x="73" y="49"/>
                  <a:pt x="72" y="49"/>
                </a:cubicBezTo>
                <a:cubicBezTo>
                  <a:pt x="70" y="49"/>
                  <a:pt x="69" y="50"/>
                  <a:pt x="68" y="51"/>
                </a:cubicBezTo>
                <a:cubicBezTo>
                  <a:pt x="67" y="51"/>
                  <a:pt x="69" y="49"/>
                  <a:pt x="70" y="48"/>
                </a:cubicBezTo>
                <a:cubicBezTo>
                  <a:pt x="71" y="48"/>
                  <a:pt x="70" y="48"/>
                  <a:pt x="70" y="48"/>
                </a:cubicBezTo>
                <a:cubicBezTo>
                  <a:pt x="69" y="48"/>
                  <a:pt x="69" y="48"/>
                  <a:pt x="69" y="48"/>
                </a:cubicBezTo>
                <a:cubicBezTo>
                  <a:pt x="69" y="48"/>
                  <a:pt x="70" y="48"/>
                  <a:pt x="71" y="48"/>
                </a:cubicBezTo>
                <a:cubicBezTo>
                  <a:pt x="72" y="48"/>
                  <a:pt x="72" y="48"/>
                  <a:pt x="73" y="48"/>
                </a:cubicBezTo>
                <a:cubicBezTo>
                  <a:pt x="73" y="48"/>
                  <a:pt x="74" y="48"/>
                  <a:pt x="75" y="47"/>
                </a:cubicBezTo>
                <a:cubicBezTo>
                  <a:pt x="75" y="47"/>
                  <a:pt x="77" y="48"/>
                  <a:pt x="78" y="48"/>
                </a:cubicBezTo>
                <a:cubicBezTo>
                  <a:pt x="79" y="47"/>
                  <a:pt x="77" y="47"/>
                  <a:pt x="77" y="47"/>
                </a:cubicBezTo>
                <a:cubicBezTo>
                  <a:pt x="76" y="47"/>
                  <a:pt x="74" y="47"/>
                  <a:pt x="74" y="47"/>
                </a:cubicBezTo>
                <a:cubicBezTo>
                  <a:pt x="73" y="47"/>
                  <a:pt x="71" y="47"/>
                  <a:pt x="69" y="47"/>
                </a:cubicBezTo>
                <a:cubicBezTo>
                  <a:pt x="67" y="46"/>
                  <a:pt x="73" y="46"/>
                  <a:pt x="73" y="46"/>
                </a:cubicBezTo>
                <a:cubicBezTo>
                  <a:pt x="74" y="46"/>
                  <a:pt x="75" y="46"/>
                  <a:pt x="75" y="46"/>
                </a:cubicBezTo>
                <a:cubicBezTo>
                  <a:pt x="76" y="46"/>
                  <a:pt x="78" y="46"/>
                  <a:pt x="79" y="46"/>
                </a:cubicBezTo>
                <a:cubicBezTo>
                  <a:pt x="80" y="46"/>
                  <a:pt x="80" y="47"/>
                  <a:pt x="80" y="47"/>
                </a:cubicBezTo>
                <a:cubicBezTo>
                  <a:pt x="80" y="47"/>
                  <a:pt x="80" y="47"/>
                  <a:pt x="80" y="47"/>
                </a:cubicBezTo>
                <a:cubicBezTo>
                  <a:pt x="81" y="47"/>
                  <a:pt x="80" y="48"/>
                  <a:pt x="81" y="48"/>
                </a:cubicBezTo>
                <a:cubicBezTo>
                  <a:pt x="82" y="48"/>
                  <a:pt x="86" y="48"/>
                  <a:pt x="86" y="48"/>
                </a:cubicBezTo>
                <a:cubicBezTo>
                  <a:pt x="87" y="48"/>
                  <a:pt x="87" y="48"/>
                  <a:pt x="87" y="47"/>
                </a:cubicBezTo>
                <a:cubicBezTo>
                  <a:pt x="86" y="47"/>
                  <a:pt x="87" y="47"/>
                  <a:pt x="86" y="47"/>
                </a:cubicBezTo>
                <a:cubicBezTo>
                  <a:pt x="85" y="47"/>
                  <a:pt x="85" y="46"/>
                  <a:pt x="86" y="46"/>
                </a:cubicBezTo>
                <a:cubicBezTo>
                  <a:pt x="86" y="46"/>
                  <a:pt x="83" y="46"/>
                  <a:pt x="82" y="46"/>
                </a:cubicBezTo>
                <a:cubicBezTo>
                  <a:pt x="81" y="46"/>
                  <a:pt x="80" y="46"/>
                  <a:pt x="79" y="46"/>
                </a:cubicBezTo>
                <a:cubicBezTo>
                  <a:pt x="79" y="46"/>
                  <a:pt x="76" y="46"/>
                  <a:pt x="76" y="45"/>
                </a:cubicBezTo>
                <a:cubicBezTo>
                  <a:pt x="75" y="45"/>
                  <a:pt x="74" y="45"/>
                  <a:pt x="73" y="46"/>
                </a:cubicBezTo>
                <a:cubicBezTo>
                  <a:pt x="72" y="46"/>
                  <a:pt x="72" y="46"/>
                  <a:pt x="72" y="45"/>
                </a:cubicBezTo>
                <a:cubicBezTo>
                  <a:pt x="73" y="45"/>
                  <a:pt x="71" y="45"/>
                  <a:pt x="71" y="45"/>
                </a:cubicBezTo>
                <a:cubicBezTo>
                  <a:pt x="67" y="44"/>
                  <a:pt x="72" y="45"/>
                  <a:pt x="73" y="45"/>
                </a:cubicBezTo>
                <a:cubicBezTo>
                  <a:pt x="74" y="45"/>
                  <a:pt x="74" y="45"/>
                  <a:pt x="73" y="44"/>
                </a:cubicBezTo>
                <a:cubicBezTo>
                  <a:pt x="72" y="43"/>
                  <a:pt x="74" y="44"/>
                  <a:pt x="75" y="45"/>
                </a:cubicBezTo>
                <a:cubicBezTo>
                  <a:pt x="76" y="45"/>
                  <a:pt x="78" y="44"/>
                  <a:pt x="79" y="45"/>
                </a:cubicBezTo>
                <a:cubicBezTo>
                  <a:pt x="81" y="45"/>
                  <a:pt x="79" y="44"/>
                  <a:pt x="79" y="44"/>
                </a:cubicBezTo>
                <a:cubicBezTo>
                  <a:pt x="78" y="44"/>
                  <a:pt x="78" y="44"/>
                  <a:pt x="78" y="44"/>
                </a:cubicBezTo>
                <a:cubicBezTo>
                  <a:pt x="79" y="43"/>
                  <a:pt x="76" y="43"/>
                  <a:pt x="75" y="43"/>
                </a:cubicBezTo>
                <a:cubicBezTo>
                  <a:pt x="73" y="43"/>
                  <a:pt x="74" y="43"/>
                  <a:pt x="74" y="43"/>
                </a:cubicBezTo>
                <a:cubicBezTo>
                  <a:pt x="75" y="42"/>
                  <a:pt x="79" y="43"/>
                  <a:pt x="79" y="43"/>
                </a:cubicBezTo>
                <a:cubicBezTo>
                  <a:pt x="79" y="44"/>
                  <a:pt x="79" y="44"/>
                  <a:pt x="79" y="44"/>
                </a:cubicBezTo>
                <a:cubicBezTo>
                  <a:pt x="80" y="44"/>
                  <a:pt x="80" y="44"/>
                  <a:pt x="80" y="44"/>
                </a:cubicBezTo>
                <a:cubicBezTo>
                  <a:pt x="81" y="44"/>
                  <a:pt x="83" y="44"/>
                  <a:pt x="84" y="44"/>
                </a:cubicBezTo>
                <a:cubicBezTo>
                  <a:pt x="85" y="44"/>
                  <a:pt x="84" y="44"/>
                  <a:pt x="84" y="43"/>
                </a:cubicBezTo>
                <a:cubicBezTo>
                  <a:pt x="84" y="43"/>
                  <a:pt x="85" y="43"/>
                  <a:pt x="86" y="43"/>
                </a:cubicBezTo>
                <a:cubicBezTo>
                  <a:pt x="87" y="44"/>
                  <a:pt x="90" y="43"/>
                  <a:pt x="91" y="43"/>
                </a:cubicBezTo>
                <a:cubicBezTo>
                  <a:pt x="92" y="43"/>
                  <a:pt x="92" y="43"/>
                  <a:pt x="93" y="42"/>
                </a:cubicBezTo>
                <a:cubicBezTo>
                  <a:pt x="94" y="42"/>
                  <a:pt x="93" y="41"/>
                  <a:pt x="93" y="41"/>
                </a:cubicBezTo>
                <a:cubicBezTo>
                  <a:pt x="92" y="41"/>
                  <a:pt x="92" y="40"/>
                  <a:pt x="92" y="40"/>
                </a:cubicBezTo>
                <a:cubicBezTo>
                  <a:pt x="93" y="40"/>
                  <a:pt x="92" y="40"/>
                  <a:pt x="92" y="40"/>
                </a:cubicBezTo>
                <a:cubicBezTo>
                  <a:pt x="91" y="40"/>
                  <a:pt x="91" y="40"/>
                  <a:pt x="90" y="40"/>
                </a:cubicBezTo>
                <a:cubicBezTo>
                  <a:pt x="90" y="40"/>
                  <a:pt x="88" y="40"/>
                  <a:pt x="87" y="40"/>
                </a:cubicBezTo>
                <a:cubicBezTo>
                  <a:pt x="86" y="40"/>
                  <a:pt x="86" y="40"/>
                  <a:pt x="86" y="39"/>
                </a:cubicBezTo>
                <a:cubicBezTo>
                  <a:pt x="85" y="39"/>
                  <a:pt x="89" y="39"/>
                  <a:pt x="89" y="39"/>
                </a:cubicBezTo>
                <a:cubicBezTo>
                  <a:pt x="90" y="39"/>
                  <a:pt x="91" y="39"/>
                  <a:pt x="90" y="39"/>
                </a:cubicBezTo>
                <a:cubicBezTo>
                  <a:pt x="90" y="39"/>
                  <a:pt x="94" y="39"/>
                  <a:pt x="94" y="39"/>
                </a:cubicBezTo>
                <a:cubicBezTo>
                  <a:pt x="95" y="39"/>
                  <a:pt x="95" y="39"/>
                  <a:pt x="94" y="40"/>
                </a:cubicBezTo>
                <a:cubicBezTo>
                  <a:pt x="94" y="40"/>
                  <a:pt x="96" y="41"/>
                  <a:pt x="96" y="41"/>
                </a:cubicBezTo>
                <a:cubicBezTo>
                  <a:pt x="96" y="41"/>
                  <a:pt x="97" y="41"/>
                  <a:pt x="98" y="41"/>
                </a:cubicBezTo>
                <a:cubicBezTo>
                  <a:pt x="98" y="41"/>
                  <a:pt x="100" y="41"/>
                  <a:pt x="100" y="40"/>
                </a:cubicBezTo>
                <a:cubicBezTo>
                  <a:pt x="101" y="40"/>
                  <a:pt x="102" y="40"/>
                  <a:pt x="103" y="39"/>
                </a:cubicBezTo>
                <a:cubicBezTo>
                  <a:pt x="104" y="38"/>
                  <a:pt x="104" y="38"/>
                  <a:pt x="102" y="39"/>
                </a:cubicBezTo>
                <a:cubicBezTo>
                  <a:pt x="101" y="39"/>
                  <a:pt x="104" y="38"/>
                  <a:pt x="105" y="38"/>
                </a:cubicBezTo>
                <a:cubicBezTo>
                  <a:pt x="106" y="38"/>
                  <a:pt x="106" y="37"/>
                  <a:pt x="106" y="36"/>
                </a:cubicBezTo>
                <a:cubicBezTo>
                  <a:pt x="106" y="36"/>
                  <a:pt x="105" y="36"/>
                  <a:pt x="104" y="36"/>
                </a:cubicBezTo>
                <a:cubicBezTo>
                  <a:pt x="104" y="36"/>
                  <a:pt x="102" y="37"/>
                  <a:pt x="101" y="37"/>
                </a:cubicBezTo>
                <a:cubicBezTo>
                  <a:pt x="100" y="37"/>
                  <a:pt x="99" y="37"/>
                  <a:pt x="98" y="37"/>
                </a:cubicBezTo>
                <a:cubicBezTo>
                  <a:pt x="97" y="37"/>
                  <a:pt x="97" y="36"/>
                  <a:pt x="98" y="36"/>
                </a:cubicBezTo>
                <a:cubicBezTo>
                  <a:pt x="98" y="36"/>
                  <a:pt x="98" y="35"/>
                  <a:pt x="97" y="35"/>
                </a:cubicBezTo>
                <a:cubicBezTo>
                  <a:pt x="97" y="35"/>
                  <a:pt x="98" y="35"/>
                  <a:pt x="99" y="36"/>
                </a:cubicBezTo>
                <a:cubicBezTo>
                  <a:pt x="100" y="36"/>
                  <a:pt x="101" y="36"/>
                  <a:pt x="102" y="36"/>
                </a:cubicBezTo>
                <a:cubicBezTo>
                  <a:pt x="103" y="35"/>
                  <a:pt x="106" y="35"/>
                  <a:pt x="107" y="35"/>
                </a:cubicBezTo>
                <a:cubicBezTo>
                  <a:pt x="108" y="35"/>
                  <a:pt x="108" y="35"/>
                  <a:pt x="108" y="34"/>
                </a:cubicBezTo>
                <a:cubicBezTo>
                  <a:pt x="108" y="34"/>
                  <a:pt x="108" y="34"/>
                  <a:pt x="107" y="34"/>
                </a:cubicBezTo>
                <a:cubicBezTo>
                  <a:pt x="107" y="33"/>
                  <a:pt x="107" y="33"/>
                  <a:pt x="107" y="33"/>
                </a:cubicBezTo>
                <a:cubicBezTo>
                  <a:pt x="107" y="32"/>
                  <a:pt x="107" y="32"/>
                  <a:pt x="106" y="32"/>
                </a:cubicBezTo>
                <a:cubicBezTo>
                  <a:pt x="105" y="31"/>
                  <a:pt x="106" y="31"/>
                  <a:pt x="107" y="32"/>
                </a:cubicBezTo>
                <a:cubicBezTo>
                  <a:pt x="108" y="32"/>
                  <a:pt x="108" y="33"/>
                  <a:pt x="108" y="33"/>
                </a:cubicBezTo>
                <a:cubicBezTo>
                  <a:pt x="107" y="34"/>
                  <a:pt x="110" y="33"/>
                  <a:pt x="111" y="33"/>
                </a:cubicBezTo>
                <a:cubicBezTo>
                  <a:pt x="113" y="32"/>
                  <a:pt x="117" y="29"/>
                  <a:pt x="118" y="29"/>
                </a:cubicBezTo>
                <a:cubicBezTo>
                  <a:pt x="119" y="28"/>
                  <a:pt x="121" y="27"/>
                  <a:pt x="123" y="26"/>
                </a:cubicBezTo>
                <a:cubicBezTo>
                  <a:pt x="124" y="26"/>
                  <a:pt x="132" y="22"/>
                  <a:pt x="134" y="22"/>
                </a:cubicBezTo>
                <a:cubicBezTo>
                  <a:pt x="135" y="22"/>
                  <a:pt x="136" y="21"/>
                  <a:pt x="136" y="20"/>
                </a:cubicBezTo>
                <a:cubicBezTo>
                  <a:pt x="137" y="19"/>
                  <a:pt x="133" y="20"/>
                  <a:pt x="133" y="20"/>
                </a:cubicBezTo>
                <a:cubicBezTo>
                  <a:pt x="133" y="20"/>
                  <a:pt x="124" y="21"/>
                  <a:pt x="123" y="22"/>
                </a:cubicBezTo>
                <a:cubicBezTo>
                  <a:pt x="123" y="22"/>
                  <a:pt x="115" y="23"/>
                  <a:pt x="114" y="23"/>
                </a:cubicBezTo>
                <a:cubicBezTo>
                  <a:pt x="113" y="23"/>
                  <a:pt x="111" y="24"/>
                  <a:pt x="111" y="24"/>
                </a:cubicBezTo>
                <a:cubicBezTo>
                  <a:pt x="110" y="25"/>
                  <a:pt x="109" y="25"/>
                  <a:pt x="109" y="24"/>
                </a:cubicBezTo>
                <a:cubicBezTo>
                  <a:pt x="110" y="24"/>
                  <a:pt x="110" y="24"/>
                  <a:pt x="109" y="24"/>
                </a:cubicBezTo>
                <a:cubicBezTo>
                  <a:pt x="107" y="24"/>
                  <a:pt x="110" y="23"/>
                  <a:pt x="110" y="23"/>
                </a:cubicBezTo>
                <a:cubicBezTo>
                  <a:pt x="110" y="23"/>
                  <a:pt x="123" y="21"/>
                  <a:pt x="125" y="20"/>
                </a:cubicBezTo>
                <a:cubicBezTo>
                  <a:pt x="127" y="20"/>
                  <a:pt x="124" y="19"/>
                  <a:pt x="123" y="19"/>
                </a:cubicBezTo>
                <a:cubicBezTo>
                  <a:pt x="122" y="19"/>
                  <a:pt x="117" y="20"/>
                  <a:pt x="116" y="20"/>
                </a:cubicBezTo>
                <a:cubicBezTo>
                  <a:pt x="115" y="20"/>
                  <a:pt x="115" y="19"/>
                  <a:pt x="115" y="19"/>
                </a:cubicBezTo>
                <a:cubicBezTo>
                  <a:pt x="116" y="19"/>
                  <a:pt x="116" y="19"/>
                  <a:pt x="114" y="18"/>
                </a:cubicBezTo>
                <a:cubicBezTo>
                  <a:pt x="113" y="18"/>
                  <a:pt x="113" y="18"/>
                  <a:pt x="114" y="18"/>
                </a:cubicBezTo>
                <a:cubicBezTo>
                  <a:pt x="114" y="18"/>
                  <a:pt x="116" y="18"/>
                  <a:pt x="117" y="19"/>
                </a:cubicBezTo>
                <a:cubicBezTo>
                  <a:pt x="118" y="19"/>
                  <a:pt x="120" y="19"/>
                  <a:pt x="121" y="19"/>
                </a:cubicBezTo>
                <a:cubicBezTo>
                  <a:pt x="121" y="19"/>
                  <a:pt x="126" y="18"/>
                  <a:pt x="127" y="19"/>
                </a:cubicBezTo>
                <a:cubicBezTo>
                  <a:pt x="128" y="19"/>
                  <a:pt x="132" y="18"/>
                  <a:pt x="135" y="18"/>
                </a:cubicBezTo>
                <a:cubicBezTo>
                  <a:pt x="137" y="17"/>
                  <a:pt x="139" y="17"/>
                  <a:pt x="139" y="16"/>
                </a:cubicBezTo>
                <a:cubicBezTo>
                  <a:pt x="139" y="16"/>
                  <a:pt x="152" y="11"/>
                  <a:pt x="153" y="10"/>
                </a:cubicBezTo>
                <a:cubicBezTo>
                  <a:pt x="153" y="10"/>
                  <a:pt x="153" y="10"/>
                  <a:pt x="152" y="9"/>
                </a:cubicBezTo>
                <a:cubicBezTo>
                  <a:pt x="152" y="8"/>
                  <a:pt x="151" y="8"/>
                  <a:pt x="151" y="8"/>
                </a:cubicBezTo>
                <a:cubicBezTo>
                  <a:pt x="151" y="8"/>
                  <a:pt x="146" y="8"/>
                  <a:pt x="145" y="8"/>
                </a:cubicBezTo>
                <a:cubicBezTo>
                  <a:pt x="145" y="8"/>
                  <a:pt x="144" y="8"/>
                  <a:pt x="143" y="9"/>
                </a:cubicBezTo>
                <a:cubicBezTo>
                  <a:pt x="142" y="9"/>
                  <a:pt x="143" y="8"/>
                  <a:pt x="144" y="7"/>
                </a:cubicBezTo>
                <a:cubicBezTo>
                  <a:pt x="145" y="7"/>
                  <a:pt x="142" y="6"/>
                  <a:pt x="141" y="5"/>
                </a:cubicBezTo>
                <a:cubicBezTo>
                  <a:pt x="140" y="5"/>
                  <a:pt x="141" y="5"/>
                  <a:pt x="141" y="5"/>
                </a:cubicBezTo>
                <a:cubicBezTo>
                  <a:pt x="142" y="5"/>
                  <a:pt x="142" y="4"/>
                  <a:pt x="142" y="4"/>
                </a:cubicBezTo>
                <a:cubicBezTo>
                  <a:pt x="141" y="4"/>
                  <a:pt x="135" y="4"/>
                  <a:pt x="134" y="5"/>
                </a:cubicBezTo>
                <a:cubicBezTo>
                  <a:pt x="132" y="5"/>
                  <a:pt x="131" y="5"/>
                  <a:pt x="131" y="5"/>
                </a:cubicBezTo>
                <a:cubicBezTo>
                  <a:pt x="127" y="4"/>
                  <a:pt x="126" y="5"/>
                  <a:pt x="126" y="5"/>
                </a:cubicBezTo>
                <a:cubicBezTo>
                  <a:pt x="125" y="5"/>
                  <a:pt x="125" y="6"/>
                  <a:pt x="125" y="5"/>
                </a:cubicBezTo>
                <a:cubicBezTo>
                  <a:pt x="124" y="5"/>
                  <a:pt x="123" y="6"/>
                  <a:pt x="123" y="6"/>
                </a:cubicBezTo>
                <a:cubicBezTo>
                  <a:pt x="122" y="6"/>
                  <a:pt x="121" y="6"/>
                  <a:pt x="121" y="6"/>
                </a:cubicBezTo>
                <a:cubicBezTo>
                  <a:pt x="120" y="6"/>
                  <a:pt x="118" y="6"/>
                  <a:pt x="117" y="6"/>
                </a:cubicBezTo>
                <a:cubicBezTo>
                  <a:pt x="115" y="6"/>
                  <a:pt x="119" y="5"/>
                  <a:pt x="119" y="5"/>
                </a:cubicBezTo>
                <a:cubicBezTo>
                  <a:pt x="120" y="5"/>
                  <a:pt x="123" y="5"/>
                  <a:pt x="124" y="4"/>
                </a:cubicBezTo>
                <a:cubicBezTo>
                  <a:pt x="124" y="4"/>
                  <a:pt x="125" y="4"/>
                  <a:pt x="126" y="4"/>
                </a:cubicBezTo>
                <a:cubicBezTo>
                  <a:pt x="127" y="3"/>
                  <a:pt x="126" y="3"/>
                  <a:pt x="126" y="3"/>
                </a:cubicBezTo>
                <a:cubicBezTo>
                  <a:pt x="119" y="2"/>
                  <a:pt x="113" y="2"/>
                  <a:pt x="112" y="2"/>
                </a:cubicBezTo>
                <a:cubicBezTo>
                  <a:pt x="111" y="2"/>
                  <a:pt x="111" y="2"/>
                  <a:pt x="111" y="2"/>
                </a:cubicBezTo>
                <a:cubicBezTo>
                  <a:pt x="112" y="1"/>
                  <a:pt x="111" y="1"/>
                  <a:pt x="111" y="1"/>
                </a:cubicBezTo>
                <a:cubicBezTo>
                  <a:pt x="111" y="1"/>
                  <a:pt x="110" y="1"/>
                  <a:pt x="109" y="1"/>
                </a:cubicBezTo>
                <a:cubicBezTo>
                  <a:pt x="109" y="1"/>
                  <a:pt x="104" y="2"/>
                  <a:pt x="103" y="2"/>
                </a:cubicBezTo>
                <a:cubicBezTo>
                  <a:pt x="102" y="2"/>
                  <a:pt x="103" y="2"/>
                  <a:pt x="104" y="3"/>
                </a:cubicBezTo>
                <a:cubicBezTo>
                  <a:pt x="105" y="3"/>
                  <a:pt x="104" y="3"/>
                  <a:pt x="104" y="3"/>
                </a:cubicBezTo>
                <a:cubicBezTo>
                  <a:pt x="103" y="3"/>
                  <a:pt x="101" y="3"/>
                  <a:pt x="101" y="2"/>
                </a:cubicBezTo>
                <a:cubicBezTo>
                  <a:pt x="100" y="2"/>
                  <a:pt x="100" y="2"/>
                  <a:pt x="100" y="1"/>
                </a:cubicBezTo>
                <a:cubicBezTo>
                  <a:pt x="101" y="0"/>
                  <a:pt x="100" y="1"/>
                  <a:pt x="100" y="1"/>
                </a:cubicBezTo>
                <a:cubicBezTo>
                  <a:pt x="100" y="1"/>
                  <a:pt x="93" y="3"/>
                  <a:pt x="92" y="3"/>
                </a:cubicBezTo>
                <a:cubicBezTo>
                  <a:pt x="92" y="3"/>
                  <a:pt x="92" y="3"/>
                  <a:pt x="92" y="4"/>
                </a:cubicBezTo>
                <a:cubicBezTo>
                  <a:pt x="93" y="4"/>
                  <a:pt x="94" y="5"/>
                  <a:pt x="94" y="5"/>
                </a:cubicBezTo>
                <a:cubicBezTo>
                  <a:pt x="95" y="5"/>
                  <a:pt x="95" y="5"/>
                  <a:pt x="96" y="5"/>
                </a:cubicBezTo>
                <a:cubicBezTo>
                  <a:pt x="97" y="6"/>
                  <a:pt x="95" y="5"/>
                  <a:pt x="95" y="5"/>
                </a:cubicBezTo>
                <a:cubicBezTo>
                  <a:pt x="95" y="5"/>
                  <a:pt x="92" y="5"/>
                  <a:pt x="91" y="4"/>
                </a:cubicBezTo>
                <a:cubicBezTo>
                  <a:pt x="90" y="4"/>
                  <a:pt x="89" y="3"/>
                  <a:pt x="89" y="3"/>
                </a:cubicBezTo>
                <a:cubicBezTo>
                  <a:pt x="88" y="1"/>
                  <a:pt x="84" y="1"/>
                  <a:pt x="83" y="1"/>
                </a:cubicBezTo>
                <a:cubicBezTo>
                  <a:pt x="83" y="1"/>
                  <a:pt x="80" y="1"/>
                  <a:pt x="79" y="1"/>
                </a:cubicBezTo>
                <a:cubicBezTo>
                  <a:pt x="79" y="1"/>
                  <a:pt x="76" y="1"/>
                  <a:pt x="76" y="1"/>
                </a:cubicBezTo>
                <a:cubicBezTo>
                  <a:pt x="75" y="2"/>
                  <a:pt x="74" y="1"/>
                  <a:pt x="73" y="2"/>
                </a:cubicBezTo>
                <a:cubicBezTo>
                  <a:pt x="72" y="2"/>
                  <a:pt x="73" y="2"/>
                  <a:pt x="73" y="2"/>
                </a:cubicBezTo>
                <a:cubicBezTo>
                  <a:pt x="73" y="2"/>
                  <a:pt x="73" y="3"/>
                  <a:pt x="73" y="3"/>
                </a:cubicBezTo>
                <a:cubicBezTo>
                  <a:pt x="74" y="3"/>
                  <a:pt x="75" y="3"/>
                  <a:pt x="75" y="4"/>
                </a:cubicBezTo>
                <a:cubicBezTo>
                  <a:pt x="76" y="4"/>
                  <a:pt x="76" y="4"/>
                  <a:pt x="77" y="4"/>
                </a:cubicBezTo>
                <a:cubicBezTo>
                  <a:pt x="78" y="5"/>
                  <a:pt x="79" y="4"/>
                  <a:pt x="78" y="5"/>
                </a:cubicBezTo>
                <a:cubicBezTo>
                  <a:pt x="76" y="6"/>
                  <a:pt x="80" y="6"/>
                  <a:pt x="81" y="6"/>
                </a:cubicBezTo>
                <a:cubicBezTo>
                  <a:pt x="82" y="7"/>
                  <a:pt x="81" y="7"/>
                  <a:pt x="80" y="7"/>
                </a:cubicBezTo>
                <a:cubicBezTo>
                  <a:pt x="80" y="7"/>
                  <a:pt x="79" y="8"/>
                  <a:pt x="78" y="8"/>
                </a:cubicBezTo>
                <a:cubicBezTo>
                  <a:pt x="77" y="9"/>
                  <a:pt x="78" y="8"/>
                  <a:pt x="79" y="7"/>
                </a:cubicBezTo>
                <a:cubicBezTo>
                  <a:pt x="80" y="7"/>
                  <a:pt x="78" y="7"/>
                  <a:pt x="77" y="6"/>
                </a:cubicBezTo>
                <a:cubicBezTo>
                  <a:pt x="76" y="6"/>
                  <a:pt x="76" y="6"/>
                  <a:pt x="76" y="6"/>
                </a:cubicBezTo>
                <a:cubicBezTo>
                  <a:pt x="75" y="5"/>
                  <a:pt x="75" y="5"/>
                  <a:pt x="74" y="5"/>
                </a:cubicBezTo>
                <a:cubicBezTo>
                  <a:pt x="74" y="5"/>
                  <a:pt x="73" y="4"/>
                  <a:pt x="73" y="4"/>
                </a:cubicBezTo>
                <a:cubicBezTo>
                  <a:pt x="73" y="4"/>
                  <a:pt x="70" y="3"/>
                  <a:pt x="69" y="3"/>
                </a:cubicBezTo>
                <a:cubicBezTo>
                  <a:pt x="69" y="3"/>
                  <a:pt x="66" y="3"/>
                  <a:pt x="66" y="3"/>
                </a:cubicBezTo>
                <a:cubicBezTo>
                  <a:pt x="66" y="3"/>
                  <a:pt x="64" y="2"/>
                  <a:pt x="63" y="2"/>
                </a:cubicBezTo>
                <a:cubicBezTo>
                  <a:pt x="62" y="3"/>
                  <a:pt x="62" y="3"/>
                  <a:pt x="62" y="3"/>
                </a:cubicBezTo>
                <a:cubicBezTo>
                  <a:pt x="61" y="4"/>
                  <a:pt x="61" y="4"/>
                  <a:pt x="61" y="4"/>
                </a:cubicBezTo>
                <a:cubicBezTo>
                  <a:pt x="60" y="5"/>
                  <a:pt x="60" y="5"/>
                  <a:pt x="62" y="5"/>
                </a:cubicBezTo>
                <a:cubicBezTo>
                  <a:pt x="63" y="6"/>
                  <a:pt x="64" y="6"/>
                  <a:pt x="66" y="6"/>
                </a:cubicBezTo>
                <a:cubicBezTo>
                  <a:pt x="68" y="6"/>
                  <a:pt x="66" y="6"/>
                  <a:pt x="66" y="6"/>
                </a:cubicBezTo>
                <a:cubicBezTo>
                  <a:pt x="66" y="6"/>
                  <a:pt x="60" y="6"/>
                  <a:pt x="59" y="6"/>
                </a:cubicBezTo>
                <a:cubicBezTo>
                  <a:pt x="59" y="5"/>
                  <a:pt x="58" y="5"/>
                  <a:pt x="58" y="5"/>
                </a:cubicBezTo>
                <a:cubicBezTo>
                  <a:pt x="57" y="4"/>
                  <a:pt x="55" y="4"/>
                  <a:pt x="55" y="4"/>
                </a:cubicBezTo>
                <a:cubicBezTo>
                  <a:pt x="54" y="4"/>
                  <a:pt x="53" y="4"/>
                  <a:pt x="53" y="4"/>
                </a:cubicBezTo>
                <a:cubicBezTo>
                  <a:pt x="53" y="5"/>
                  <a:pt x="54" y="6"/>
                  <a:pt x="56" y="7"/>
                </a:cubicBezTo>
                <a:cubicBezTo>
                  <a:pt x="57" y="8"/>
                  <a:pt x="56" y="7"/>
                  <a:pt x="56" y="7"/>
                </a:cubicBezTo>
                <a:cubicBezTo>
                  <a:pt x="56" y="7"/>
                  <a:pt x="53" y="7"/>
                  <a:pt x="52" y="6"/>
                </a:cubicBezTo>
                <a:cubicBezTo>
                  <a:pt x="51" y="6"/>
                  <a:pt x="51" y="6"/>
                  <a:pt x="50" y="6"/>
                </a:cubicBezTo>
                <a:cubicBezTo>
                  <a:pt x="50" y="6"/>
                  <a:pt x="49" y="6"/>
                  <a:pt x="49" y="7"/>
                </a:cubicBezTo>
                <a:cubicBezTo>
                  <a:pt x="49" y="7"/>
                  <a:pt x="49" y="7"/>
                  <a:pt x="51" y="8"/>
                </a:cubicBezTo>
                <a:cubicBezTo>
                  <a:pt x="53" y="8"/>
                  <a:pt x="51" y="8"/>
                  <a:pt x="51" y="8"/>
                </a:cubicBezTo>
                <a:cubicBezTo>
                  <a:pt x="51" y="8"/>
                  <a:pt x="49" y="8"/>
                  <a:pt x="48" y="8"/>
                </a:cubicBezTo>
                <a:cubicBezTo>
                  <a:pt x="47" y="8"/>
                  <a:pt x="47" y="8"/>
                  <a:pt x="46" y="9"/>
                </a:cubicBezTo>
                <a:cubicBezTo>
                  <a:pt x="46" y="10"/>
                  <a:pt x="47" y="10"/>
                  <a:pt x="50" y="11"/>
                </a:cubicBezTo>
                <a:cubicBezTo>
                  <a:pt x="53" y="12"/>
                  <a:pt x="54" y="12"/>
                  <a:pt x="55" y="12"/>
                </a:cubicBezTo>
                <a:cubicBezTo>
                  <a:pt x="55" y="12"/>
                  <a:pt x="55" y="12"/>
                  <a:pt x="55" y="13"/>
                </a:cubicBezTo>
                <a:cubicBezTo>
                  <a:pt x="55" y="13"/>
                  <a:pt x="60" y="14"/>
                  <a:pt x="60" y="14"/>
                </a:cubicBezTo>
                <a:cubicBezTo>
                  <a:pt x="60" y="14"/>
                  <a:pt x="60" y="14"/>
                  <a:pt x="60" y="14"/>
                </a:cubicBezTo>
                <a:cubicBezTo>
                  <a:pt x="60" y="14"/>
                  <a:pt x="60" y="15"/>
                  <a:pt x="61" y="15"/>
                </a:cubicBezTo>
                <a:cubicBezTo>
                  <a:pt x="61" y="15"/>
                  <a:pt x="62" y="15"/>
                  <a:pt x="63" y="16"/>
                </a:cubicBezTo>
                <a:cubicBezTo>
                  <a:pt x="64" y="16"/>
                  <a:pt x="62" y="16"/>
                  <a:pt x="62" y="16"/>
                </a:cubicBezTo>
                <a:cubicBezTo>
                  <a:pt x="50" y="14"/>
                  <a:pt x="50" y="14"/>
                  <a:pt x="50" y="14"/>
                </a:cubicBezTo>
                <a:cubicBezTo>
                  <a:pt x="50" y="14"/>
                  <a:pt x="48" y="13"/>
                  <a:pt x="47" y="13"/>
                </a:cubicBezTo>
                <a:cubicBezTo>
                  <a:pt x="47" y="13"/>
                  <a:pt x="47" y="13"/>
                  <a:pt x="47" y="13"/>
                </a:cubicBezTo>
                <a:cubicBezTo>
                  <a:pt x="46" y="13"/>
                  <a:pt x="46" y="13"/>
                  <a:pt x="45" y="13"/>
                </a:cubicBezTo>
                <a:cubicBezTo>
                  <a:pt x="44" y="13"/>
                  <a:pt x="45" y="13"/>
                  <a:pt x="45" y="13"/>
                </a:cubicBezTo>
                <a:cubicBezTo>
                  <a:pt x="45" y="12"/>
                  <a:pt x="44" y="11"/>
                  <a:pt x="43" y="11"/>
                </a:cubicBezTo>
                <a:cubicBezTo>
                  <a:pt x="42" y="10"/>
                  <a:pt x="41" y="10"/>
                  <a:pt x="40" y="10"/>
                </a:cubicBezTo>
                <a:cubicBezTo>
                  <a:pt x="40" y="9"/>
                  <a:pt x="38" y="9"/>
                  <a:pt x="37" y="9"/>
                </a:cubicBezTo>
                <a:cubicBezTo>
                  <a:pt x="36" y="8"/>
                  <a:pt x="34" y="8"/>
                  <a:pt x="33" y="8"/>
                </a:cubicBezTo>
                <a:cubicBezTo>
                  <a:pt x="33" y="8"/>
                  <a:pt x="32" y="8"/>
                  <a:pt x="31" y="9"/>
                </a:cubicBezTo>
                <a:cubicBezTo>
                  <a:pt x="30" y="9"/>
                  <a:pt x="31" y="9"/>
                  <a:pt x="32" y="9"/>
                </a:cubicBezTo>
                <a:cubicBezTo>
                  <a:pt x="32" y="9"/>
                  <a:pt x="33" y="10"/>
                  <a:pt x="33" y="10"/>
                </a:cubicBezTo>
                <a:cubicBezTo>
                  <a:pt x="33" y="11"/>
                  <a:pt x="31" y="11"/>
                  <a:pt x="31" y="11"/>
                </a:cubicBezTo>
                <a:cubicBezTo>
                  <a:pt x="30" y="11"/>
                  <a:pt x="27" y="11"/>
                  <a:pt x="27" y="11"/>
                </a:cubicBezTo>
                <a:cubicBezTo>
                  <a:pt x="26" y="11"/>
                  <a:pt x="25" y="11"/>
                  <a:pt x="26" y="12"/>
                </a:cubicBezTo>
                <a:cubicBezTo>
                  <a:pt x="27" y="13"/>
                  <a:pt x="28" y="13"/>
                  <a:pt x="28" y="13"/>
                </a:cubicBezTo>
                <a:cubicBezTo>
                  <a:pt x="29" y="13"/>
                  <a:pt x="29" y="13"/>
                  <a:pt x="30" y="13"/>
                </a:cubicBezTo>
                <a:cubicBezTo>
                  <a:pt x="31" y="13"/>
                  <a:pt x="34" y="14"/>
                  <a:pt x="35" y="14"/>
                </a:cubicBezTo>
                <a:cubicBezTo>
                  <a:pt x="35" y="14"/>
                  <a:pt x="36" y="14"/>
                  <a:pt x="36" y="15"/>
                </a:cubicBezTo>
                <a:cubicBezTo>
                  <a:pt x="37" y="16"/>
                  <a:pt x="36" y="15"/>
                  <a:pt x="36" y="15"/>
                </a:cubicBezTo>
                <a:cubicBezTo>
                  <a:pt x="36" y="14"/>
                  <a:pt x="35" y="14"/>
                  <a:pt x="35" y="14"/>
                </a:cubicBezTo>
                <a:cubicBezTo>
                  <a:pt x="35" y="14"/>
                  <a:pt x="34" y="14"/>
                  <a:pt x="35" y="15"/>
                </a:cubicBezTo>
                <a:cubicBezTo>
                  <a:pt x="36" y="15"/>
                  <a:pt x="35" y="15"/>
                  <a:pt x="35" y="15"/>
                </a:cubicBezTo>
                <a:cubicBezTo>
                  <a:pt x="35" y="15"/>
                  <a:pt x="34" y="14"/>
                  <a:pt x="34" y="14"/>
                </a:cubicBezTo>
                <a:cubicBezTo>
                  <a:pt x="34" y="14"/>
                  <a:pt x="33" y="14"/>
                  <a:pt x="32" y="14"/>
                </a:cubicBezTo>
                <a:cubicBezTo>
                  <a:pt x="31" y="14"/>
                  <a:pt x="32" y="14"/>
                  <a:pt x="33" y="15"/>
                </a:cubicBezTo>
                <a:cubicBezTo>
                  <a:pt x="34" y="16"/>
                  <a:pt x="32" y="15"/>
                  <a:pt x="32" y="15"/>
                </a:cubicBezTo>
                <a:cubicBezTo>
                  <a:pt x="32" y="15"/>
                  <a:pt x="30" y="14"/>
                  <a:pt x="30" y="14"/>
                </a:cubicBezTo>
                <a:cubicBezTo>
                  <a:pt x="29" y="14"/>
                  <a:pt x="28" y="13"/>
                  <a:pt x="28" y="13"/>
                </a:cubicBezTo>
                <a:cubicBezTo>
                  <a:pt x="27" y="13"/>
                  <a:pt x="26" y="13"/>
                  <a:pt x="26" y="13"/>
                </a:cubicBezTo>
                <a:cubicBezTo>
                  <a:pt x="25" y="13"/>
                  <a:pt x="25" y="14"/>
                  <a:pt x="25" y="14"/>
                </a:cubicBezTo>
                <a:cubicBezTo>
                  <a:pt x="26" y="14"/>
                  <a:pt x="25" y="14"/>
                  <a:pt x="25" y="14"/>
                </a:cubicBezTo>
                <a:cubicBezTo>
                  <a:pt x="25" y="14"/>
                  <a:pt x="24" y="14"/>
                  <a:pt x="26" y="15"/>
                </a:cubicBezTo>
                <a:cubicBezTo>
                  <a:pt x="27" y="16"/>
                  <a:pt x="25" y="15"/>
                  <a:pt x="24" y="15"/>
                </a:cubicBezTo>
                <a:cubicBezTo>
                  <a:pt x="23" y="15"/>
                  <a:pt x="24" y="14"/>
                  <a:pt x="24" y="14"/>
                </a:cubicBezTo>
                <a:cubicBezTo>
                  <a:pt x="24" y="14"/>
                  <a:pt x="22" y="13"/>
                  <a:pt x="22" y="13"/>
                </a:cubicBezTo>
                <a:cubicBezTo>
                  <a:pt x="22" y="13"/>
                  <a:pt x="21" y="13"/>
                  <a:pt x="20" y="13"/>
                </a:cubicBezTo>
                <a:cubicBezTo>
                  <a:pt x="19" y="13"/>
                  <a:pt x="18" y="13"/>
                  <a:pt x="16" y="14"/>
                </a:cubicBezTo>
                <a:cubicBezTo>
                  <a:pt x="15" y="14"/>
                  <a:pt x="15" y="14"/>
                  <a:pt x="15" y="15"/>
                </a:cubicBezTo>
                <a:cubicBezTo>
                  <a:pt x="15" y="15"/>
                  <a:pt x="15" y="15"/>
                  <a:pt x="14" y="15"/>
                </a:cubicBezTo>
                <a:cubicBezTo>
                  <a:pt x="14" y="15"/>
                  <a:pt x="14" y="15"/>
                  <a:pt x="13" y="15"/>
                </a:cubicBezTo>
                <a:cubicBezTo>
                  <a:pt x="13" y="15"/>
                  <a:pt x="13" y="15"/>
                  <a:pt x="14" y="15"/>
                </a:cubicBezTo>
                <a:cubicBezTo>
                  <a:pt x="14" y="15"/>
                  <a:pt x="14" y="16"/>
                  <a:pt x="14" y="16"/>
                </a:cubicBezTo>
                <a:cubicBezTo>
                  <a:pt x="13" y="16"/>
                  <a:pt x="12" y="16"/>
                  <a:pt x="11" y="15"/>
                </a:cubicBezTo>
                <a:cubicBezTo>
                  <a:pt x="11" y="15"/>
                  <a:pt x="10" y="15"/>
                  <a:pt x="9" y="15"/>
                </a:cubicBezTo>
                <a:cubicBezTo>
                  <a:pt x="8" y="15"/>
                  <a:pt x="7" y="16"/>
                  <a:pt x="7" y="16"/>
                </a:cubicBezTo>
                <a:cubicBezTo>
                  <a:pt x="7" y="16"/>
                  <a:pt x="6" y="16"/>
                  <a:pt x="5" y="16"/>
                </a:cubicBezTo>
                <a:cubicBezTo>
                  <a:pt x="5" y="16"/>
                  <a:pt x="5" y="16"/>
                  <a:pt x="5" y="17"/>
                </a:cubicBezTo>
                <a:cubicBezTo>
                  <a:pt x="4" y="17"/>
                  <a:pt x="4" y="17"/>
                  <a:pt x="3" y="17"/>
                </a:cubicBezTo>
                <a:cubicBezTo>
                  <a:pt x="3" y="17"/>
                  <a:pt x="2" y="17"/>
                  <a:pt x="2" y="17"/>
                </a:cubicBezTo>
                <a:cubicBezTo>
                  <a:pt x="2" y="17"/>
                  <a:pt x="2" y="17"/>
                  <a:pt x="2" y="17"/>
                </a:cubicBezTo>
                <a:cubicBezTo>
                  <a:pt x="2" y="18"/>
                  <a:pt x="1" y="18"/>
                  <a:pt x="1" y="18"/>
                </a:cubicBezTo>
                <a:cubicBezTo>
                  <a:pt x="0" y="18"/>
                  <a:pt x="1" y="19"/>
                  <a:pt x="1"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5" name="Freeform 125"/>
          <p:cNvSpPr>
            <a:spLocks/>
          </p:cNvSpPr>
          <p:nvPr/>
        </p:nvSpPr>
        <p:spPr bwMode="auto">
          <a:xfrm>
            <a:off x="1773301" y="1670489"/>
            <a:ext cx="30083" cy="24443"/>
          </a:xfrm>
          <a:custGeom>
            <a:avLst/>
            <a:gdLst/>
            <a:ahLst/>
            <a:cxnLst>
              <a:cxn ang="0">
                <a:pos x="3" y="1"/>
              </a:cxn>
              <a:cxn ang="0">
                <a:pos x="2" y="2"/>
              </a:cxn>
              <a:cxn ang="0">
                <a:pos x="1" y="2"/>
              </a:cxn>
              <a:cxn ang="0">
                <a:pos x="0" y="3"/>
              </a:cxn>
              <a:cxn ang="0">
                <a:pos x="0" y="4"/>
              </a:cxn>
              <a:cxn ang="0">
                <a:pos x="1" y="4"/>
              </a:cxn>
              <a:cxn ang="0">
                <a:pos x="3" y="4"/>
              </a:cxn>
              <a:cxn ang="0">
                <a:pos x="3" y="4"/>
              </a:cxn>
              <a:cxn ang="0">
                <a:pos x="4" y="4"/>
              </a:cxn>
              <a:cxn ang="0">
                <a:pos x="3" y="3"/>
              </a:cxn>
              <a:cxn ang="0">
                <a:pos x="4" y="1"/>
              </a:cxn>
              <a:cxn ang="0">
                <a:pos x="3" y="1"/>
              </a:cxn>
            </a:cxnLst>
            <a:rect l="0" t="0" r="r" b="b"/>
            <a:pathLst>
              <a:path w="5" h="4">
                <a:moveTo>
                  <a:pt x="3" y="1"/>
                </a:moveTo>
                <a:cubicBezTo>
                  <a:pt x="3" y="1"/>
                  <a:pt x="2" y="2"/>
                  <a:pt x="2" y="2"/>
                </a:cubicBezTo>
                <a:cubicBezTo>
                  <a:pt x="2" y="2"/>
                  <a:pt x="2" y="2"/>
                  <a:pt x="1" y="2"/>
                </a:cubicBezTo>
                <a:cubicBezTo>
                  <a:pt x="1" y="3"/>
                  <a:pt x="1" y="3"/>
                  <a:pt x="0" y="3"/>
                </a:cubicBezTo>
                <a:cubicBezTo>
                  <a:pt x="0" y="3"/>
                  <a:pt x="0" y="4"/>
                  <a:pt x="0" y="4"/>
                </a:cubicBezTo>
                <a:cubicBezTo>
                  <a:pt x="0" y="4"/>
                  <a:pt x="1" y="4"/>
                  <a:pt x="1" y="4"/>
                </a:cubicBezTo>
                <a:cubicBezTo>
                  <a:pt x="2" y="4"/>
                  <a:pt x="2" y="4"/>
                  <a:pt x="3" y="4"/>
                </a:cubicBezTo>
                <a:cubicBezTo>
                  <a:pt x="3" y="3"/>
                  <a:pt x="3" y="3"/>
                  <a:pt x="3" y="4"/>
                </a:cubicBezTo>
                <a:cubicBezTo>
                  <a:pt x="3" y="4"/>
                  <a:pt x="3" y="4"/>
                  <a:pt x="4" y="4"/>
                </a:cubicBezTo>
                <a:cubicBezTo>
                  <a:pt x="4" y="4"/>
                  <a:pt x="3" y="3"/>
                  <a:pt x="3" y="3"/>
                </a:cubicBezTo>
                <a:cubicBezTo>
                  <a:pt x="2" y="3"/>
                  <a:pt x="3" y="2"/>
                  <a:pt x="4" y="1"/>
                </a:cubicBezTo>
                <a:cubicBezTo>
                  <a:pt x="5" y="0"/>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6" name="Freeform 126"/>
          <p:cNvSpPr>
            <a:spLocks/>
          </p:cNvSpPr>
          <p:nvPr/>
        </p:nvSpPr>
        <p:spPr bwMode="auto">
          <a:xfrm>
            <a:off x="-20423" y="2046532"/>
            <a:ext cx="11281" cy="7521"/>
          </a:xfrm>
          <a:custGeom>
            <a:avLst/>
            <a:gdLst/>
            <a:ahLst/>
            <a:cxnLst>
              <a:cxn ang="0">
                <a:pos x="0" y="1"/>
              </a:cxn>
              <a:cxn ang="0">
                <a:pos x="2" y="1"/>
              </a:cxn>
              <a:cxn ang="0">
                <a:pos x="2" y="0"/>
              </a:cxn>
              <a:cxn ang="0">
                <a:pos x="1" y="0"/>
              </a:cxn>
              <a:cxn ang="0">
                <a:pos x="0" y="1"/>
              </a:cxn>
            </a:cxnLst>
            <a:rect l="0" t="0" r="r" b="b"/>
            <a:pathLst>
              <a:path w="2" h="1">
                <a:moveTo>
                  <a:pt x="0" y="1"/>
                </a:moveTo>
                <a:cubicBezTo>
                  <a:pt x="1" y="1"/>
                  <a:pt x="1" y="1"/>
                  <a:pt x="2" y="1"/>
                </a:cubicBezTo>
                <a:cubicBezTo>
                  <a:pt x="2" y="1"/>
                  <a:pt x="2" y="0"/>
                  <a:pt x="2" y="0"/>
                </a:cubicBezTo>
                <a:cubicBezTo>
                  <a:pt x="2" y="0"/>
                  <a:pt x="1" y="0"/>
                  <a:pt x="1"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7" name="Freeform 127"/>
          <p:cNvSpPr>
            <a:spLocks/>
          </p:cNvSpPr>
          <p:nvPr/>
        </p:nvSpPr>
        <p:spPr bwMode="auto">
          <a:xfrm>
            <a:off x="831314" y="2108579"/>
            <a:ext cx="11281" cy="1880"/>
          </a:xfrm>
          <a:custGeom>
            <a:avLst/>
            <a:gdLst/>
            <a:ahLst/>
            <a:cxnLst>
              <a:cxn ang="0">
                <a:pos x="0" y="0"/>
              </a:cxn>
              <a:cxn ang="0">
                <a:pos x="0" y="0"/>
              </a:cxn>
              <a:cxn ang="0">
                <a:pos x="1" y="0"/>
              </a:cxn>
              <a:cxn ang="0">
                <a:pos x="0" y="0"/>
              </a:cxn>
            </a:cxnLst>
            <a:rect l="0" t="0" r="r" b="b"/>
            <a:pathLst>
              <a:path w="2">
                <a:moveTo>
                  <a:pt x="0" y="0"/>
                </a:moveTo>
                <a:cubicBezTo>
                  <a:pt x="0" y="0"/>
                  <a:pt x="0" y="0"/>
                  <a:pt x="0" y="0"/>
                </a:cubicBezTo>
                <a:cubicBezTo>
                  <a:pt x="1" y="0"/>
                  <a:pt x="2" y="0"/>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8" name="Freeform 128"/>
          <p:cNvSpPr>
            <a:spLocks/>
          </p:cNvSpPr>
          <p:nvPr/>
        </p:nvSpPr>
        <p:spPr bwMode="auto">
          <a:xfrm>
            <a:off x="1637925" y="3080649"/>
            <a:ext cx="13161" cy="5641"/>
          </a:xfrm>
          <a:custGeom>
            <a:avLst/>
            <a:gdLst/>
            <a:ahLst/>
            <a:cxnLst>
              <a:cxn ang="0">
                <a:pos x="1" y="1"/>
              </a:cxn>
              <a:cxn ang="0">
                <a:pos x="2" y="1"/>
              </a:cxn>
              <a:cxn ang="0">
                <a:pos x="2" y="0"/>
              </a:cxn>
              <a:cxn ang="0">
                <a:pos x="0" y="0"/>
              </a:cxn>
              <a:cxn ang="0">
                <a:pos x="1" y="1"/>
              </a:cxn>
            </a:cxnLst>
            <a:rect l="0" t="0" r="r" b="b"/>
            <a:pathLst>
              <a:path w="2" h="1">
                <a:moveTo>
                  <a:pt x="1" y="1"/>
                </a:moveTo>
                <a:cubicBezTo>
                  <a:pt x="1" y="1"/>
                  <a:pt x="1" y="1"/>
                  <a:pt x="2" y="1"/>
                </a:cubicBezTo>
                <a:cubicBezTo>
                  <a:pt x="2" y="0"/>
                  <a:pt x="2" y="0"/>
                  <a:pt x="2" y="0"/>
                </a:cubicBezTo>
                <a:cubicBezTo>
                  <a:pt x="1" y="0"/>
                  <a:pt x="0" y="0"/>
                  <a:pt x="0" y="0"/>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9" name="Freeform 129"/>
          <p:cNvSpPr>
            <a:spLocks/>
          </p:cNvSpPr>
          <p:nvPr/>
        </p:nvSpPr>
        <p:spPr bwMode="auto">
          <a:xfrm>
            <a:off x="1656727" y="3093811"/>
            <a:ext cx="5641" cy="5641"/>
          </a:xfrm>
          <a:custGeom>
            <a:avLst/>
            <a:gdLst/>
            <a:ahLst/>
            <a:cxnLst>
              <a:cxn ang="0">
                <a:pos x="0" y="0"/>
              </a:cxn>
              <a:cxn ang="0">
                <a:pos x="1" y="0"/>
              </a:cxn>
              <a:cxn ang="0">
                <a:pos x="1" y="0"/>
              </a:cxn>
              <a:cxn ang="0">
                <a:pos x="0" y="0"/>
              </a:cxn>
            </a:cxnLst>
            <a:rect l="0" t="0" r="r" b="b"/>
            <a:pathLst>
              <a:path w="1" h="1">
                <a:moveTo>
                  <a:pt x="0" y="0"/>
                </a:moveTo>
                <a:cubicBezTo>
                  <a:pt x="0" y="0"/>
                  <a:pt x="1" y="1"/>
                  <a:pt x="1" y="0"/>
                </a:cubicBezTo>
                <a:cubicBezTo>
                  <a:pt x="1"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0" name="Freeform 130"/>
          <p:cNvSpPr>
            <a:spLocks/>
          </p:cNvSpPr>
          <p:nvPr/>
        </p:nvSpPr>
        <p:spPr bwMode="auto">
          <a:xfrm>
            <a:off x="1662368" y="3093811"/>
            <a:ext cx="54526" cy="16922"/>
          </a:xfrm>
          <a:custGeom>
            <a:avLst/>
            <a:gdLst/>
            <a:ahLst/>
            <a:cxnLst>
              <a:cxn ang="0">
                <a:pos x="1" y="1"/>
              </a:cxn>
              <a:cxn ang="0">
                <a:pos x="2" y="1"/>
              </a:cxn>
              <a:cxn ang="0">
                <a:pos x="2" y="1"/>
              </a:cxn>
              <a:cxn ang="0">
                <a:pos x="6" y="2"/>
              </a:cxn>
              <a:cxn ang="0">
                <a:pos x="7" y="2"/>
              </a:cxn>
              <a:cxn ang="0">
                <a:pos x="7" y="2"/>
              </a:cxn>
              <a:cxn ang="0">
                <a:pos x="7" y="3"/>
              </a:cxn>
              <a:cxn ang="0">
                <a:pos x="8" y="1"/>
              </a:cxn>
              <a:cxn ang="0">
                <a:pos x="8" y="1"/>
              </a:cxn>
              <a:cxn ang="0">
                <a:pos x="8" y="1"/>
              </a:cxn>
              <a:cxn ang="0">
                <a:pos x="7" y="0"/>
              </a:cxn>
              <a:cxn ang="0">
                <a:pos x="7" y="0"/>
              </a:cxn>
              <a:cxn ang="0">
                <a:pos x="6" y="0"/>
              </a:cxn>
              <a:cxn ang="0">
                <a:pos x="4" y="0"/>
              </a:cxn>
              <a:cxn ang="0">
                <a:pos x="3" y="0"/>
              </a:cxn>
              <a:cxn ang="0">
                <a:pos x="1" y="0"/>
              </a:cxn>
              <a:cxn ang="0">
                <a:pos x="1" y="1"/>
              </a:cxn>
            </a:cxnLst>
            <a:rect l="0" t="0" r="r" b="b"/>
            <a:pathLst>
              <a:path w="9" h="3">
                <a:moveTo>
                  <a:pt x="1" y="1"/>
                </a:moveTo>
                <a:cubicBezTo>
                  <a:pt x="1" y="1"/>
                  <a:pt x="2" y="1"/>
                  <a:pt x="2" y="1"/>
                </a:cubicBezTo>
                <a:cubicBezTo>
                  <a:pt x="2" y="1"/>
                  <a:pt x="2" y="1"/>
                  <a:pt x="2" y="1"/>
                </a:cubicBezTo>
                <a:cubicBezTo>
                  <a:pt x="3" y="1"/>
                  <a:pt x="5" y="2"/>
                  <a:pt x="6" y="2"/>
                </a:cubicBezTo>
                <a:cubicBezTo>
                  <a:pt x="6" y="2"/>
                  <a:pt x="7" y="2"/>
                  <a:pt x="7" y="2"/>
                </a:cubicBezTo>
                <a:cubicBezTo>
                  <a:pt x="8" y="2"/>
                  <a:pt x="8" y="2"/>
                  <a:pt x="7" y="2"/>
                </a:cubicBezTo>
                <a:cubicBezTo>
                  <a:pt x="7" y="2"/>
                  <a:pt x="7" y="3"/>
                  <a:pt x="7" y="3"/>
                </a:cubicBezTo>
                <a:cubicBezTo>
                  <a:pt x="8" y="3"/>
                  <a:pt x="8" y="2"/>
                  <a:pt x="8" y="1"/>
                </a:cubicBezTo>
                <a:cubicBezTo>
                  <a:pt x="9" y="1"/>
                  <a:pt x="9" y="1"/>
                  <a:pt x="8" y="1"/>
                </a:cubicBezTo>
                <a:cubicBezTo>
                  <a:pt x="8" y="0"/>
                  <a:pt x="8" y="0"/>
                  <a:pt x="8" y="1"/>
                </a:cubicBezTo>
                <a:cubicBezTo>
                  <a:pt x="8" y="1"/>
                  <a:pt x="8" y="1"/>
                  <a:pt x="7" y="0"/>
                </a:cubicBezTo>
                <a:cubicBezTo>
                  <a:pt x="7" y="0"/>
                  <a:pt x="7" y="0"/>
                  <a:pt x="7" y="0"/>
                </a:cubicBezTo>
                <a:cubicBezTo>
                  <a:pt x="6" y="0"/>
                  <a:pt x="6" y="0"/>
                  <a:pt x="6" y="0"/>
                </a:cubicBezTo>
                <a:cubicBezTo>
                  <a:pt x="5" y="0"/>
                  <a:pt x="5" y="0"/>
                  <a:pt x="4" y="0"/>
                </a:cubicBezTo>
                <a:cubicBezTo>
                  <a:pt x="3" y="1"/>
                  <a:pt x="3" y="1"/>
                  <a:pt x="3" y="0"/>
                </a:cubicBezTo>
                <a:cubicBezTo>
                  <a:pt x="3" y="0"/>
                  <a:pt x="2" y="0"/>
                  <a:pt x="1"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1" name="Freeform 131"/>
          <p:cNvSpPr>
            <a:spLocks/>
          </p:cNvSpPr>
          <p:nvPr/>
        </p:nvSpPr>
        <p:spPr bwMode="auto">
          <a:xfrm>
            <a:off x="1517592" y="2982878"/>
            <a:ext cx="11281" cy="1880"/>
          </a:xfrm>
          <a:custGeom>
            <a:avLst/>
            <a:gdLst/>
            <a:ahLst/>
            <a:cxnLst>
              <a:cxn ang="0">
                <a:pos x="1" y="0"/>
              </a:cxn>
              <a:cxn ang="0">
                <a:pos x="2" y="0"/>
              </a:cxn>
              <a:cxn ang="0">
                <a:pos x="1" y="0"/>
              </a:cxn>
              <a:cxn ang="0">
                <a:pos x="1" y="0"/>
              </a:cxn>
            </a:cxnLst>
            <a:rect l="0" t="0" r="r" b="b"/>
            <a:pathLst>
              <a:path w="2">
                <a:moveTo>
                  <a:pt x="1" y="0"/>
                </a:moveTo>
                <a:cubicBezTo>
                  <a:pt x="2" y="0"/>
                  <a:pt x="2" y="0"/>
                  <a:pt x="2" y="0"/>
                </a:cubicBezTo>
                <a:cubicBezTo>
                  <a:pt x="1" y="0"/>
                  <a:pt x="1" y="0"/>
                  <a:pt x="1"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2" name="Freeform 132"/>
          <p:cNvSpPr>
            <a:spLocks noEditPoints="1"/>
          </p:cNvSpPr>
          <p:nvPr/>
        </p:nvSpPr>
        <p:spPr bwMode="auto">
          <a:xfrm>
            <a:off x="1463066" y="1809625"/>
            <a:ext cx="868659" cy="626111"/>
          </a:xfrm>
          <a:custGeom>
            <a:avLst/>
            <a:gdLst/>
            <a:ahLst/>
            <a:cxnLst>
              <a:cxn ang="0">
                <a:pos x="132" y="64"/>
              </a:cxn>
              <a:cxn ang="0">
                <a:pos x="126" y="61"/>
              </a:cxn>
              <a:cxn ang="0">
                <a:pos x="124" y="55"/>
              </a:cxn>
              <a:cxn ang="0">
                <a:pos x="120" y="52"/>
              </a:cxn>
              <a:cxn ang="0">
                <a:pos x="113" y="51"/>
              </a:cxn>
              <a:cxn ang="0">
                <a:pos x="109" y="49"/>
              </a:cxn>
              <a:cxn ang="0">
                <a:pos x="109" y="46"/>
              </a:cxn>
              <a:cxn ang="0">
                <a:pos x="110" y="43"/>
              </a:cxn>
              <a:cxn ang="0">
                <a:pos x="107" y="39"/>
              </a:cxn>
              <a:cxn ang="0">
                <a:pos x="101" y="37"/>
              </a:cxn>
              <a:cxn ang="0">
                <a:pos x="99" y="35"/>
              </a:cxn>
              <a:cxn ang="0">
                <a:pos x="100" y="28"/>
              </a:cxn>
              <a:cxn ang="0">
                <a:pos x="93" y="28"/>
              </a:cxn>
              <a:cxn ang="0">
                <a:pos x="83" y="24"/>
              </a:cxn>
              <a:cxn ang="0">
                <a:pos x="76" y="22"/>
              </a:cxn>
              <a:cxn ang="0">
                <a:pos x="77" y="17"/>
              </a:cxn>
              <a:cxn ang="0">
                <a:pos x="69" y="13"/>
              </a:cxn>
              <a:cxn ang="0">
                <a:pos x="57" y="15"/>
              </a:cxn>
              <a:cxn ang="0">
                <a:pos x="54" y="18"/>
              </a:cxn>
              <a:cxn ang="0">
                <a:pos x="48" y="16"/>
              </a:cxn>
              <a:cxn ang="0">
                <a:pos x="47" y="13"/>
              </a:cxn>
              <a:cxn ang="0">
                <a:pos x="31" y="5"/>
              </a:cxn>
              <a:cxn ang="0">
                <a:pos x="4" y="7"/>
              </a:cxn>
              <a:cxn ang="0">
                <a:pos x="1" y="24"/>
              </a:cxn>
              <a:cxn ang="0">
                <a:pos x="9" y="32"/>
              </a:cxn>
              <a:cxn ang="0">
                <a:pos x="23" y="36"/>
              </a:cxn>
              <a:cxn ang="0">
                <a:pos x="41" y="36"/>
              </a:cxn>
              <a:cxn ang="0">
                <a:pos x="53" y="37"/>
              </a:cxn>
              <a:cxn ang="0">
                <a:pos x="56" y="32"/>
              </a:cxn>
              <a:cxn ang="0">
                <a:pos x="65" y="37"/>
              </a:cxn>
              <a:cxn ang="0">
                <a:pos x="67" y="44"/>
              </a:cxn>
              <a:cxn ang="0">
                <a:pos x="79" y="48"/>
              </a:cxn>
              <a:cxn ang="0">
                <a:pos x="88" y="59"/>
              </a:cxn>
              <a:cxn ang="0">
                <a:pos x="102" y="66"/>
              </a:cxn>
              <a:cxn ang="0">
                <a:pos x="92" y="65"/>
              </a:cxn>
              <a:cxn ang="0">
                <a:pos x="71" y="76"/>
              </a:cxn>
              <a:cxn ang="0">
                <a:pos x="65" y="75"/>
              </a:cxn>
              <a:cxn ang="0">
                <a:pos x="70" y="83"/>
              </a:cxn>
              <a:cxn ang="0">
                <a:pos x="79" y="81"/>
              </a:cxn>
              <a:cxn ang="0">
                <a:pos x="83" y="84"/>
              </a:cxn>
              <a:cxn ang="0">
                <a:pos x="91" y="90"/>
              </a:cxn>
              <a:cxn ang="0">
                <a:pos x="116" y="102"/>
              </a:cxn>
              <a:cxn ang="0">
                <a:pos x="112" y="95"/>
              </a:cxn>
              <a:cxn ang="0">
                <a:pos x="110" y="89"/>
              </a:cxn>
              <a:cxn ang="0">
                <a:pos x="118" y="93"/>
              </a:cxn>
              <a:cxn ang="0">
                <a:pos x="123" y="94"/>
              </a:cxn>
              <a:cxn ang="0">
                <a:pos x="126" y="92"/>
              </a:cxn>
              <a:cxn ang="0">
                <a:pos x="123" y="82"/>
              </a:cxn>
              <a:cxn ang="0">
                <a:pos x="117" y="79"/>
              </a:cxn>
              <a:cxn ang="0">
                <a:pos x="112" y="73"/>
              </a:cxn>
              <a:cxn ang="0">
                <a:pos x="112" y="71"/>
              </a:cxn>
              <a:cxn ang="0">
                <a:pos x="116" y="67"/>
              </a:cxn>
              <a:cxn ang="0">
                <a:pos x="122" y="73"/>
              </a:cxn>
              <a:cxn ang="0">
                <a:pos x="128" y="77"/>
              </a:cxn>
              <a:cxn ang="0">
                <a:pos x="131" y="73"/>
              </a:cxn>
              <a:cxn ang="0">
                <a:pos x="136" y="70"/>
              </a:cxn>
              <a:cxn ang="0">
                <a:pos x="140" y="67"/>
              </a:cxn>
              <a:cxn ang="0">
                <a:pos x="25" y="27"/>
              </a:cxn>
              <a:cxn ang="0">
                <a:pos x="26" y="14"/>
              </a:cxn>
              <a:cxn ang="0">
                <a:pos x="25" y="7"/>
              </a:cxn>
            </a:cxnLst>
            <a:rect l="0" t="0" r="r" b="b"/>
            <a:pathLst>
              <a:path w="143" h="103">
                <a:moveTo>
                  <a:pt x="141" y="63"/>
                </a:moveTo>
                <a:cubicBezTo>
                  <a:pt x="140" y="62"/>
                  <a:pt x="139" y="62"/>
                  <a:pt x="139" y="62"/>
                </a:cubicBezTo>
                <a:cubicBezTo>
                  <a:pt x="138" y="62"/>
                  <a:pt x="138" y="62"/>
                  <a:pt x="138" y="62"/>
                </a:cubicBezTo>
                <a:cubicBezTo>
                  <a:pt x="139" y="61"/>
                  <a:pt x="138" y="61"/>
                  <a:pt x="138" y="61"/>
                </a:cubicBezTo>
                <a:cubicBezTo>
                  <a:pt x="138" y="61"/>
                  <a:pt x="137" y="62"/>
                  <a:pt x="137" y="62"/>
                </a:cubicBezTo>
                <a:cubicBezTo>
                  <a:pt x="137" y="62"/>
                  <a:pt x="137" y="62"/>
                  <a:pt x="137" y="62"/>
                </a:cubicBezTo>
                <a:cubicBezTo>
                  <a:pt x="136" y="62"/>
                  <a:pt x="137" y="63"/>
                  <a:pt x="137" y="63"/>
                </a:cubicBezTo>
                <a:cubicBezTo>
                  <a:pt x="137" y="64"/>
                  <a:pt x="137" y="64"/>
                  <a:pt x="137" y="64"/>
                </a:cubicBezTo>
                <a:cubicBezTo>
                  <a:pt x="137" y="64"/>
                  <a:pt x="137" y="63"/>
                  <a:pt x="136" y="63"/>
                </a:cubicBezTo>
                <a:cubicBezTo>
                  <a:pt x="136" y="62"/>
                  <a:pt x="136" y="62"/>
                  <a:pt x="135" y="62"/>
                </a:cubicBezTo>
                <a:cubicBezTo>
                  <a:pt x="135" y="62"/>
                  <a:pt x="135" y="63"/>
                  <a:pt x="135" y="63"/>
                </a:cubicBezTo>
                <a:cubicBezTo>
                  <a:pt x="135" y="63"/>
                  <a:pt x="135" y="64"/>
                  <a:pt x="135" y="64"/>
                </a:cubicBezTo>
                <a:cubicBezTo>
                  <a:pt x="134" y="65"/>
                  <a:pt x="134" y="64"/>
                  <a:pt x="134" y="64"/>
                </a:cubicBezTo>
                <a:cubicBezTo>
                  <a:pt x="135" y="63"/>
                  <a:pt x="135" y="63"/>
                  <a:pt x="135" y="62"/>
                </a:cubicBezTo>
                <a:cubicBezTo>
                  <a:pt x="135" y="62"/>
                  <a:pt x="133" y="62"/>
                  <a:pt x="132" y="62"/>
                </a:cubicBezTo>
                <a:cubicBezTo>
                  <a:pt x="132" y="63"/>
                  <a:pt x="132" y="62"/>
                  <a:pt x="132" y="64"/>
                </a:cubicBezTo>
                <a:cubicBezTo>
                  <a:pt x="132" y="65"/>
                  <a:pt x="132" y="63"/>
                  <a:pt x="132" y="63"/>
                </a:cubicBezTo>
                <a:cubicBezTo>
                  <a:pt x="132" y="63"/>
                  <a:pt x="132" y="62"/>
                  <a:pt x="131" y="63"/>
                </a:cubicBezTo>
                <a:cubicBezTo>
                  <a:pt x="131" y="64"/>
                  <a:pt x="130" y="63"/>
                  <a:pt x="131" y="63"/>
                </a:cubicBezTo>
                <a:cubicBezTo>
                  <a:pt x="131" y="63"/>
                  <a:pt x="131" y="63"/>
                  <a:pt x="131" y="62"/>
                </a:cubicBezTo>
                <a:cubicBezTo>
                  <a:pt x="131" y="62"/>
                  <a:pt x="132" y="62"/>
                  <a:pt x="132" y="62"/>
                </a:cubicBezTo>
                <a:cubicBezTo>
                  <a:pt x="132" y="62"/>
                  <a:pt x="133" y="61"/>
                  <a:pt x="132" y="61"/>
                </a:cubicBezTo>
                <a:cubicBezTo>
                  <a:pt x="132" y="61"/>
                  <a:pt x="133" y="60"/>
                  <a:pt x="133" y="60"/>
                </a:cubicBezTo>
                <a:cubicBezTo>
                  <a:pt x="134" y="60"/>
                  <a:pt x="134" y="60"/>
                  <a:pt x="134" y="59"/>
                </a:cubicBezTo>
                <a:cubicBezTo>
                  <a:pt x="134" y="59"/>
                  <a:pt x="133" y="60"/>
                  <a:pt x="132" y="60"/>
                </a:cubicBezTo>
                <a:cubicBezTo>
                  <a:pt x="132" y="60"/>
                  <a:pt x="132" y="60"/>
                  <a:pt x="132" y="60"/>
                </a:cubicBezTo>
                <a:cubicBezTo>
                  <a:pt x="132" y="61"/>
                  <a:pt x="132" y="61"/>
                  <a:pt x="131" y="61"/>
                </a:cubicBezTo>
                <a:cubicBezTo>
                  <a:pt x="131" y="61"/>
                  <a:pt x="130" y="61"/>
                  <a:pt x="131" y="61"/>
                </a:cubicBezTo>
                <a:cubicBezTo>
                  <a:pt x="131" y="61"/>
                  <a:pt x="131" y="61"/>
                  <a:pt x="131" y="60"/>
                </a:cubicBezTo>
                <a:cubicBezTo>
                  <a:pt x="132" y="60"/>
                  <a:pt x="130" y="60"/>
                  <a:pt x="130" y="60"/>
                </a:cubicBezTo>
                <a:cubicBezTo>
                  <a:pt x="129" y="60"/>
                  <a:pt x="128" y="60"/>
                  <a:pt x="127" y="60"/>
                </a:cubicBezTo>
                <a:cubicBezTo>
                  <a:pt x="127" y="61"/>
                  <a:pt x="126" y="60"/>
                  <a:pt x="126" y="61"/>
                </a:cubicBezTo>
                <a:cubicBezTo>
                  <a:pt x="125" y="62"/>
                  <a:pt x="125" y="62"/>
                  <a:pt x="125" y="61"/>
                </a:cubicBezTo>
                <a:cubicBezTo>
                  <a:pt x="126" y="61"/>
                  <a:pt x="126" y="60"/>
                  <a:pt x="127" y="60"/>
                </a:cubicBezTo>
                <a:cubicBezTo>
                  <a:pt x="127" y="60"/>
                  <a:pt x="128" y="60"/>
                  <a:pt x="129" y="60"/>
                </a:cubicBezTo>
                <a:cubicBezTo>
                  <a:pt x="129" y="59"/>
                  <a:pt x="127" y="60"/>
                  <a:pt x="126" y="60"/>
                </a:cubicBezTo>
                <a:cubicBezTo>
                  <a:pt x="126" y="60"/>
                  <a:pt x="125" y="60"/>
                  <a:pt x="125" y="60"/>
                </a:cubicBezTo>
                <a:cubicBezTo>
                  <a:pt x="126" y="60"/>
                  <a:pt x="127" y="60"/>
                  <a:pt x="127" y="59"/>
                </a:cubicBezTo>
                <a:cubicBezTo>
                  <a:pt x="128" y="59"/>
                  <a:pt x="126" y="59"/>
                  <a:pt x="125" y="59"/>
                </a:cubicBezTo>
                <a:cubicBezTo>
                  <a:pt x="124" y="59"/>
                  <a:pt x="126" y="59"/>
                  <a:pt x="127" y="59"/>
                </a:cubicBezTo>
                <a:cubicBezTo>
                  <a:pt x="128" y="59"/>
                  <a:pt x="129" y="59"/>
                  <a:pt x="129" y="59"/>
                </a:cubicBezTo>
                <a:cubicBezTo>
                  <a:pt x="130" y="59"/>
                  <a:pt x="129" y="58"/>
                  <a:pt x="129" y="58"/>
                </a:cubicBezTo>
                <a:cubicBezTo>
                  <a:pt x="128" y="57"/>
                  <a:pt x="129" y="57"/>
                  <a:pt x="129" y="57"/>
                </a:cubicBezTo>
                <a:cubicBezTo>
                  <a:pt x="129" y="57"/>
                  <a:pt x="127" y="55"/>
                  <a:pt x="126" y="55"/>
                </a:cubicBezTo>
                <a:cubicBezTo>
                  <a:pt x="126" y="55"/>
                  <a:pt x="125" y="55"/>
                  <a:pt x="125" y="56"/>
                </a:cubicBezTo>
                <a:cubicBezTo>
                  <a:pt x="125" y="56"/>
                  <a:pt x="125" y="55"/>
                  <a:pt x="124" y="55"/>
                </a:cubicBezTo>
                <a:cubicBezTo>
                  <a:pt x="124" y="55"/>
                  <a:pt x="124" y="55"/>
                  <a:pt x="123" y="56"/>
                </a:cubicBezTo>
                <a:cubicBezTo>
                  <a:pt x="123" y="56"/>
                  <a:pt x="123" y="55"/>
                  <a:pt x="124" y="55"/>
                </a:cubicBezTo>
                <a:cubicBezTo>
                  <a:pt x="124" y="55"/>
                  <a:pt x="124" y="55"/>
                  <a:pt x="124" y="55"/>
                </a:cubicBezTo>
                <a:cubicBezTo>
                  <a:pt x="123" y="55"/>
                  <a:pt x="123" y="54"/>
                  <a:pt x="124" y="54"/>
                </a:cubicBezTo>
                <a:cubicBezTo>
                  <a:pt x="124" y="54"/>
                  <a:pt x="124" y="54"/>
                  <a:pt x="124" y="54"/>
                </a:cubicBezTo>
                <a:cubicBezTo>
                  <a:pt x="124" y="54"/>
                  <a:pt x="124" y="54"/>
                  <a:pt x="125" y="53"/>
                </a:cubicBezTo>
                <a:cubicBezTo>
                  <a:pt x="126" y="53"/>
                  <a:pt x="123" y="54"/>
                  <a:pt x="123" y="54"/>
                </a:cubicBezTo>
                <a:cubicBezTo>
                  <a:pt x="122" y="54"/>
                  <a:pt x="122" y="54"/>
                  <a:pt x="121" y="55"/>
                </a:cubicBezTo>
                <a:cubicBezTo>
                  <a:pt x="121" y="55"/>
                  <a:pt x="121" y="55"/>
                  <a:pt x="122" y="56"/>
                </a:cubicBezTo>
                <a:cubicBezTo>
                  <a:pt x="123" y="57"/>
                  <a:pt x="121" y="56"/>
                  <a:pt x="121" y="55"/>
                </a:cubicBezTo>
                <a:cubicBezTo>
                  <a:pt x="121" y="55"/>
                  <a:pt x="121" y="55"/>
                  <a:pt x="122" y="54"/>
                </a:cubicBezTo>
                <a:cubicBezTo>
                  <a:pt x="122" y="53"/>
                  <a:pt x="122" y="53"/>
                  <a:pt x="121" y="53"/>
                </a:cubicBezTo>
                <a:cubicBezTo>
                  <a:pt x="120" y="53"/>
                  <a:pt x="120" y="54"/>
                  <a:pt x="120" y="54"/>
                </a:cubicBezTo>
                <a:cubicBezTo>
                  <a:pt x="119" y="54"/>
                  <a:pt x="119" y="55"/>
                  <a:pt x="119" y="55"/>
                </a:cubicBezTo>
                <a:cubicBezTo>
                  <a:pt x="119" y="56"/>
                  <a:pt x="119" y="57"/>
                  <a:pt x="119" y="56"/>
                </a:cubicBezTo>
                <a:cubicBezTo>
                  <a:pt x="118" y="55"/>
                  <a:pt x="119" y="55"/>
                  <a:pt x="119" y="55"/>
                </a:cubicBezTo>
                <a:cubicBezTo>
                  <a:pt x="119" y="54"/>
                  <a:pt x="119" y="54"/>
                  <a:pt x="119" y="54"/>
                </a:cubicBezTo>
                <a:cubicBezTo>
                  <a:pt x="119" y="53"/>
                  <a:pt x="119" y="53"/>
                  <a:pt x="120" y="52"/>
                </a:cubicBezTo>
                <a:cubicBezTo>
                  <a:pt x="120" y="51"/>
                  <a:pt x="119" y="52"/>
                  <a:pt x="119" y="53"/>
                </a:cubicBezTo>
                <a:cubicBezTo>
                  <a:pt x="119" y="53"/>
                  <a:pt x="119" y="53"/>
                  <a:pt x="118" y="53"/>
                </a:cubicBezTo>
                <a:cubicBezTo>
                  <a:pt x="117" y="54"/>
                  <a:pt x="117" y="54"/>
                  <a:pt x="117" y="55"/>
                </a:cubicBezTo>
                <a:cubicBezTo>
                  <a:pt x="117" y="55"/>
                  <a:pt x="117" y="55"/>
                  <a:pt x="116" y="55"/>
                </a:cubicBezTo>
                <a:cubicBezTo>
                  <a:pt x="115" y="54"/>
                  <a:pt x="116" y="54"/>
                  <a:pt x="117" y="54"/>
                </a:cubicBezTo>
                <a:cubicBezTo>
                  <a:pt x="117" y="54"/>
                  <a:pt x="117" y="54"/>
                  <a:pt x="117" y="54"/>
                </a:cubicBezTo>
                <a:cubicBezTo>
                  <a:pt x="117" y="54"/>
                  <a:pt x="118" y="53"/>
                  <a:pt x="118" y="53"/>
                </a:cubicBezTo>
                <a:cubicBezTo>
                  <a:pt x="117" y="52"/>
                  <a:pt x="116" y="53"/>
                  <a:pt x="116" y="53"/>
                </a:cubicBezTo>
                <a:cubicBezTo>
                  <a:pt x="115" y="54"/>
                  <a:pt x="115" y="53"/>
                  <a:pt x="115" y="52"/>
                </a:cubicBezTo>
                <a:cubicBezTo>
                  <a:pt x="116" y="52"/>
                  <a:pt x="115" y="52"/>
                  <a:pt x="115" y="53"/>
                </a:cubicBezTo>
                <a:cubicBezTo>
                  <a:pt x="114" y="53"/>
                  <a:pt x="115" y="52"/>
                  <a:pt x="115" y="51"/>
                </a:cubicBezTo>
                <a:cubicBezTo>
                  <a:pt x="115" y="51"/>
                  <a:pt x="113" y="51"/>
                  <a:pt x="113" y="51"/>
                </a:cubicBezTo>
                <a:cubicBezTo>
                  <a:pt x="112" y="51"/>
                  <a:pt x="113" y="52"/>
                  <a:pt x="112" y="52"/>
                </a:cubicBezTo>
                <a:cubicBezTo>
                  <a:pt x="112" y="52"/>
                  <a:pt x="111" y="52"/>
                  <a:pt x="112" y="52"/>
                </a:cubicBezTo>
                <a:cubicBezTo>
                  <a:pt x="112" y="52"/>
                  <a:pt x="112" y="52"/>
                  <a:pt x="112" y="51"/>
                </a:cubicBezTo>
                <a:cubicBezTo>
                  <a:pt x="112" y="51"/>
                  <a:pt x="112" y="51"/>
                  <a:pt x="113" y="51"/>
                </a:cubicBezTo>
                <a:cubicBezTo>
                  <a:pt x="114" y="51"/>
                  <a:pt x="113" y="50"/>
                  <a:pt x="112" y="50"/>
                </a:cubicBezTo>
                <a:cubicBezTo>
                  <a:pt x="112" y="50"/>
                  <a:pt x="112" y="50"/>
                  <a:pt x="111" y="51"/>
                </a:cubicBezTo>
                <a:cubicBezTo>
                  <a:pt x="111" y="51"/>
                  <a:pt x="111" y="51"/>
                  <a:pt x="111" y="51"/>
                </a:cubicBezTo>
                <a:cubicBezTo>
                  <a:pt x="111" y="51"/>
                  <a:pt x="111" y="50"/>
                  <a:pt x="110" y="50"/>
                </a:cubicBezTo>
                <a:cubicBezTo>
                  <a:pt x="110" y="51"/>
                  <a:pt x="110" y="51"/>
                  <a:pt x="110" y="50"/>
                </a:cubicBezTo>
                <a:cubicBezTo>
                  <a:pt x="111" y="50"/>
                  <a:pt x="111" y="50"/>
                  <a:pt x="111" y="50"/>
                </a:cubicBezTo>
                <a:cubicBezTo>
                  <a:pt x="112" y="50"/>
                  <a:pt x="113" y="50"/>
                  <a:pt x="113" y="50"/>
                </a:cubicBezTo>
                <a:cubicBezTo>
                  <a:pt x="114" y="50"/>
                  <a:pt x="114" y="50"/>
                  <a:pt x="114" y="50"/>
                </a:cubicBezTo>
                <a:cubicBezTo>
                  <a:pt x="114" y="50"/>
                  <a:pt x="114" y="50"/>
                  <a:pt x="115" y="50"/>
                </a:cubicBezTo>
                <a:cubicBezTo>
                  <a:pt x="115" y="50"/>
                  <a:pt x="115" y="50"/>
                  <a:pt x="115" y="50"/>
                </a:cubicBezTo>
                <a:cubicBezTo>
                  <a:pt x="114" y="50"/>
                  <a:pt x="114" y="49"/>
                  <a:pt x="114" y="49"/>
                </a:cubicBezTo>
                <a:cubicBezTo>
                  <a:pt x="114" y="49"/>
                  <a:pt x="112" y="50"/>
                  <a:pt x="112" y="50"/>
                </a:cubicBezTo>
                <a:cubicBezTo>
                  <a:pt x="111" y="50"/>
                  <a:pt x="111" y="50"/>
                  <a:pt x="111" y="50"/>
                </a:cubicBezTo>
                <a:cubicBezTo>
                  <a:pt x="111" y="49"/>
                  <a:pt x="111" y="49"/>
                  <a:pt x="111" y="49"/>
                </a:cubicBezTo>
                <a:cubicBezTo>
                  <a:pt x="112" y="48"/>
                  <a:pt x="110" y="49"/>
                  <a:pt x="110" y="49"/>
                </a:cubicBezTo>
                <a:cubicBezTo>
                  <a:pt x="110" y="49"/>
                  <a:pt x="110" y="50"/>
                  <a:pt x="109" y="49"/>
                </a:cubicBezTo>
                <a:cubicBezTo>
                  <a:pt x="109" y="49"/>
                  <a:pt x="109" y="49"/>
                  <a:pt x="109" y="49"/>
                </a:cubicBezTo>
                <a:cubicBezTo>
                  <a:pt x="109" y="48"/>
                  <a:pt x="108" y="48"/>
                  <a:pt x="108" y="48"/>
                </a:cubicBezTo>
                <a:cubicBezTo>
                  <a:pt x="107" y="48"/>
                  <a:pt x="107" y="49"/>
                  <a:pt x="106" y="48"/>
                </a:cubicBezTo>
                <a:cubicBezTo>
                  <a:pt x="105" y="48"/>
                  <a:pt x="106" y="48"/>
                  <a:pt x="106" y="48"/>
                </a:cubicBezTo>
                <a:cubicBezTo>
                  <a:pt x="107" y="48"/>
                  <a:pt x="107" y="48"/>
                  <a:pt x="108" y="48"/>
                </a:cubicBezTo>
                <a:cubicBezTo>
                  <a:pt x="109" y="48"/>
                  <a:pt x="109" y="48"/>
                  <a:pt x="108" y="47"/>
                </a:cubicBezTo>
                <a:cubicBezTo>
                  <a:pt x="107" y="47"/>
                  <a:pt x="105" y="47"/>
                  <a:pt x="105" y="47"/>
                </a:cubicBezTo>
                <a:cubicBezTo>
                  <a:pt x="104" y="47"/>
                  <a:pt x="104" y="47"/>
                  <a:pt x="104" y="47"/>
                </a:cubicBezTo>
                <a:cubicBezTo>
                  <a:pt x="104" y="46"/>
                  <a:pt x="104" y="47"/>
                  <a:pt x="103" y="46"/>
                </a:cubicBezTo>
                <a:cubicBezTo>
                  <a:pt x="102" y="46"/>
                  <a:pt x="102" y="46"/>
                  <a:pt x="103" y="46"/>
                </a:cubicBezTo>
                <a:cubicBezTo>
                  <a:pt x="104" y="46"/>
                  <a:pt x="105" y="46"/>
                  <a:pt x="105" y="46"/>
                </a:cubicBezTo>
                <a:cubicBezTo>
                  <a:pt x="106" y="47"/>
                  <a:pt x="107" y="46"/>
                  <a:pt x="108" y="46"/>
                </a:cubicBezTo>
                <a:cubicBezTo>
                  <a:pt x="108" y="46"/>
                  <a:pt x="109" y="47"/>
                  <a:pt x="110" y="47"/>
                </a:cubicBezTo>
                <a:cubicBezTo>
                  <a:pt x="111" y="46"/>
                  <a:pt x="109" y="46"/>
                  <a:pt x="109" y="46"/>
                </a:cubicBezTo>
                <a:cubicBezTo>
                  <a:pt x="109" y="46"/>
                  <a:pt x="108" y="46"/>
                  <a:pt x="108" y="46"/>
                </a:cubicBezTo>
                <a:cubicBezTo>
                  <a:pt x="107" y="45"/>
                  <a:pt x="108" y="46"/>
                  <a:pt x="109" y="46"/>
                </a:cubicBezTo>
                <a:cubicBezTo>
                  <a:pt x="109" y="46"/>
                  <a:pt x="109" y="46"/>
                  <a:pt x="109" y="45"/>
                </a:cubicBezTo>
                <a:cubicBezTo>
                  <a:pt x="108" y="45"/>
                  <a:pt x="108" y="45"/>
                  <a:pt x="107" y="45"/>
                </a:cubicBezTo>
                <a:cubicBezTo>
                  <a:pt x="106" y="45"/>
                  <a:pt x="108" y="44"/>
                  <a:pt x="108" y="45"/>
                </a:cubicBezTo>
                <a:cubicBezTo>
                  <a:pt x="109" y="45"/>
                  <a:pt x="109" y="45"/>
                  <a:pt x="110" y="45"/>
                </a:cubicBezTo>
                <a:cubicBezTo>
                  <a:pt x="111" y="45"/>
                  <a:pt x="110" y="44"/>
                  <a:pt x="110" y="44"/>
                </a:cubicBezTo>
                <a:cubicBezTo>
                  <a:pt x="110" y="44"/>
                  <a:pt x="109" y="44"/>
                  <a:pt x="108" y="43"/>
                </a:cubicBezTo>
                <a:cubicBezTo>
                  <a:pt x="108" y="43"/>
                  <a:pt x="107" y="43"/>
                  <a:pt x="106" y="43"/>
                </a:cubicBezTo>
                <a:cubicBezTo>
                  <a:pt x="105" y="44"/>
                  <a:pt x="105" y="43"/>
                  <a:pt x="106" y="43"/>
                </a:cubicBezTo>
                <a:cubicBezTo>
                  <a:pt x="107" y="43"/>
                  <a:pt x="106" y="43"/>
                  <a:pt x="106" y="43"/>
                </a:cubicBezTo>
                <a:cubicBezTo>
                  <a:pt x="105" y="43"/>
                  <a:pt x="105" y="43"/>
                  <a:pt x="105" y="43"/>
                </a:cubicBezTo>
                <a:cubicBezTo>
                  <a:pt x="105" y="43"/>
                  <a:pt x="107" y="43"/>
                  <a:pt x="108" y="43"/>
                </a:cubicBezTo>
                <a:cubicBezTo>
                  <a:pt x="109" y="43"/>
                  <a:pt x="108" y="43"/>
                  <a:pt x="108" y="43"/>
                </a:cubicBezTo>
                <a:cubicBezTo>
                  <a:pt x="108" y="42"/>
                  <a:pt x="108" y="42"/>
                  <a:pt x="107" y="42"/>
                </a:cubicBezTo>
                <a:cubicBezTo>
                  <a:pt x="106" y="42"/>
                  <a:pt x="106" y="42"/>
                  <a:pt x="106" y="42"/>
                </a:cubicBezTo>
                <a:cubicBezTo>
                  <a:pt x="106" y="42"/>
                  <a:pt x="107" y="42"/>
                  <a:pt x="108" y="42"/>
                </a:cubicBezTo>
                <a:cubicBezTo>
                  <a:pt x="109" y="42"/>
                  <a:pt x="109" y="42"/>
                  <a:pt x="110" y="43"/>
                </a:cubicBezTo>
                <a:cubicBezTo>
                  <a:pt x="110" y="43"/>
                  <a:pt x="111" y="43"/>
                  <a:pt x="111" y="43"/>
                </a:cubicBezTo>
                <a:cubicBezTo>
                  <a:pt x="112" y="43"/>
                  <a:pt x="112" y="43"/>
                  <a:pt x="112" y="43"/>
                </a:cubicBezTo>
                <a:cubicBezTo>
                  <a:pt x="113" y="43"/>
                  <a:pt x="113" y="43"/>
                  <a:pt x="113" y="43"/>
                </a:cubicBezTo>
                <a:cubicBezTo>
                  <a:pt x="114" y="43"/>
                  <a:pt x="114" y="43"/>
                  <a:pt x="115" y="43"/>
                </a:cubicBezTo>
                <a:cubicBezTo>
                  <a:pt x="115" y="44"/>
                  <a:pt x="115" y="43"/>
                  <a:pt x="115" y="42"/>
                </a:cubicBezTo>
                <a:cubicBezTo>
                  <a:pt x="115" y="42"/>
                  <a:pt x="114" y="41"/>
                  <a:pt x="113" y="41"/>
                </a:cubicBezTo>
                <a:cubicBezTo>
                  <a:pt x="112" y="40"/>
                  <a:pt x="111" y="40"/>
                  <a:pt x="110" y="40"/>
                </a:cubicBezTo>
                <a:cubicBezTo>
                  <a:pt x="109" y="41"/>
                  <a:pt x="109" y="40"/>
                  <a:pt x="108" y="40"/>
                </a:cubicBezTo>
                <a:cubicBezTo>
                  <a:pt x="108" y="40"/>
                  <a:pt x="106" y="40"/>
                  <a:pt x="106" y="39"/>
                </a:cubicBezTo>
                <a:cubicBezTo>
                  <a:pt x="105" y="39"/>
                  <a:pt x="104" y="40"/>
                  <a:pt x="104" y="40"/>
                </a:cubicBezTo>
                <a:cubicBezTo>
                  <a:pt x="103" y="40"/>
                  <a:pt x="102" y="40"/>
                  <a:pt x="102" y="40"/>
                </a:cubicBezTo>
                <a:cubicBezTo>
                  <a:pt x="102" y="40"/>
                  <a:pt x="101" y="40"/>
                  <a:pt x="100" y="40"/>
                </a:cubicBezTo>
                <a:cubicBezTo>
                  <a:pt x="98" y="40"/>
                  <a:pt x="100" y="40"/>
                  <a:pt x="100" y="40"/>
                </a:cubicBezTo>
                <a:cubicBezTo>
                  <a:pt x="101" y="39"/>
                  <a:pt x="102" y="40"/>
                  <a:pt x="103" y="40"/>
                </a:cubicBezTo>
                <a:cubicBezTo>
                  <a:pt x="103" y="40"/>
                  <a:pt x="104" y="40"/>
                  <a:pt x="105" y="39"/>
                </a:cubicBezTo>
                <a:cubicBezTo>
                  <a:pt x="105" y="39"/>
                  <a:pt x="106" y="39"/>
                  <a:pt x="107" y="39"/>
                </a:cubicBezTo>
                <a:cubicBezTo>
                  <a:pt x="108" y="39"/>
                  <a:pt x="108" y="38"/>
                  <a:pt x="109" y="38"/>
                </a:cubicBezTo>
                <a:cubicBezTo>
                  <a:pt x="109" y="38"/>
                  <a:pt x="110" y="38"/>
                  <a:pt x="110" y="38"/>
                </a:cubicBezTo>
                <a:cubicBezTo>
                  <a:pt x="111" y="38"/>
                  <a:pt x="112" y="39"/>
                  <a:pt x="113" y="38"/>
                </a:cubicBezTo>
                <a:cubicBezTo>
                  <a:pt x="114" y="38"/>
                  <a:pt x="113" y="38"/>
                  <a:pt x="113" y="37"/>
                </a:cubicBezTo>
                <a:cubicBezTo>
                  <a:pt x="113" y="37"/>
                  <a:pt x="113" y="37"/>
                  <a:pt x="113" y="37"/>
                </a:cubicBezTo>
                <a:cubicBezTo>
                  <a:pt x="113" y="36"/>
                  <a:pt x="112" y="35"/>
                  <a:pt x="112" y="35"/>
                </a:cubicBezTo>
                <a:cubicBezTo>
                  <a:pt x="111" y="35"/>
                  <a:pt x="110" y="34"/>
                  <a:pt x="109" y="33"/>
                </a:cubicBezTo>
                <a:cubicBezTo>
                  <a:pt x="109" y="33"/>
                  <a:pt x="109" y="33"/>
                  <a:pt x="109" y="33"/>
                </a:cubicBezTo>
                <a:cubicBezTo>
                  <a:pt x="108" y="33"/>
                  <a:pt x="108" y="34"/>
                  <a:pt x="108" y="34"/>
                </a:cubicBezTo>
                <a:cubicBezTo>
                  <a:pt x="108" y="35"/>
                  <a:pt x="107" y="35"/>
                  <a:pt x="107" y="35"/>
                </a:cubicBezTo>
                <a:cubicBezTo>
                  <a:pt x="106" y="36"/>
                  <a:pt x="105" y="36"/>
                  <a:pt x="105" y="36"/>
                </a:cubicBezTo>
                <a:cubicBezTo>
                  <a:pt x="104" y="36"/>
                  <a:pt x="103" y="37"/>
                  <a:pt x="103" y="37"/>
                </a:cubicBezTo>
                <a:cubicBezTo>
                  <a:pt x="103" y="37"/>
                  <a:pt x="102" y="38"/>
                  <a:pt x="102" y="38"/>
                </a:cubicBezTo>
                <a:cubicBezTo>
                  <a:pt x="101" y="38"/>
                  <a:pt x="101" y="38"/>
                  <a:pt x="101" y="38"/>
                </a:cubicBezTo>
                <a:cubicBezTo>
                  <a:pt x="100" y="38"/>
                  <a:pt x="100" y="38"/>
                  <a:pt x="100" y="38"/>
                </a:cubicBezTo>
                <a:cubicBezTo>
                  <a:pt x="100" y="37"/>
                  <a:pt x="101" y="37"/>
                  <a:pt x="101" y="37"/>
                </a:cubicBezTo>
                <a:cubicBezTo>
                  <a:pt x="102" y="37"/>
                  <a:pt x="102" y="37"/>
                  <a:pt x="102" y="37"/>
                </a:cubicBezTo>
                <a:cubicBezTo>
                  <a:pt x="103" y="37"/>
                  <a:pt x="103" y="37"/>
                  <a:pt x="103" y="36"/>
                </a:cubicBezTo>
                <a:cubicBezTo>
                  <a:pt x="104" y="36"/>
                  <a:pt x="104" y="36"/>
                  <a:pt x="105" y="36"/>
                </a:cubicBezTo>
                <a:cubicBezTo>
                  <a:pt x="105" y="35"/>
                  <a:pt x="105" y="35"/>
                  <a:pt x="105" y="35"/>
                </a:cubicBezTo>
                <a:cubicBezTo>
                  <a:pt x="106" y="34"/>
                  <a:pt x="105" y="34"/>
                  <a:pt x="105" y="34"/>
                </a:cubicBezTo>
                <a:cubicBezTo>
                  <a:pt x="105" y="34"/>
                  <a:pt x="104" y="34"/>
                  <a:pt x="104" y="34"/>
                </a:cubicBezTo>
                <a:cubicBezTo>
                  <a:pt x="104" y="34"/>
                  <a:pt x="103" y="34"/>
                  <a:pt x="103" y="34"/>
                </a:cubicBezTo>
                <a:cubicBezTo>
                  <a:pt x="103" y="34"/>
                  <a:pt x="102" y="35"/>
                  <a:pt x="101" y="35"/>
                </a:cubicBezTo>
                <a:cubicBezTo>
                  <a:pt x="100" y="35"/>
                  <a:pt x="101" y="35"/>
                  <a:pt x="101" y="36"/>
                </a:cubicBezTo>
                <a:cubicBezTo>
                  <a:pt x="100" y="36"/>
                  <a:pt x="100" y="36"/>
                  <a:pt x="100" y="36"/>
                </a:cubicBezTo>
                <a:cubicBezTo>
                  <a:pt x="99" y="36"/>
                  <a:pt x="99" y="36"/>
                  <a:pt x="98" y="37"/>
                </a:cubicBezTo>
                <a:cubicBezTo>
                  <a:pt x="98" y="37"/>
                  <a:pt x="97" y="37"/>
                  <a:pt x="97" y="37"/>
                </a:cubicBezTo>
                <a:cubicBezTo>
                  <a:pt x="97" y="37"/>
                  <a:pt x="98" y="36"/>
                  <a:pt x="99" y="36"/>
                </a:cubicBezTo>
                <a:cubicBezTo>
                  <a:pt x="100" y="36"/>
                  <a:pt x="100" y="36"/>
                  <a:pt x="100" y="36"/>
                </a:cubicBezTo>
                <a:cubicBezTo>
                  <a:pt x="100" y="36"/>
                  <a:pt x="100" y="35"/>
                  <a:pt x="99" y="36"/>
                </a:cubicBezTo>
                <a:cubicBezTo>
                  <a:pt x="98" y="36"/>
                  <a:pt x="99" y="35"/>
                  <a:pt x="99" y="35"/>
                </a:cubicBezTo>
                <a:cubicBezTo>
                  <a:pt x="100" y="35"/>
                  <a:pt x="100" y="35"/>
                  <a:pt x="100" y="34"/>
                </a:cubicBezTo>
                <a:cubicBezTo>
                  <a:pt x="101" y="34"/>
                  <a:pt x="104" y="33"/>
                  <a:pt x="105" y="33"/>
                </a:cubicBezTo>
                <a:cubicBezTo>
                  <a:pt x="106" y="33"/>
                  <a:pt x="106" y="33"/>
                  <a:pt x="106" y="33"/>
                </a:cubicBezTo>
                <a:cubicBezTo>
                  <a:pt x="106" y="33"/>
                  <a:pt x="106" y="32"/>
                  <a:pt x="106" y="32"/>
                </a:cubicBezTo>
                <a:cubicBezTo>
                  <a:pt x="107" y="33"/>
                  <a:pt x="107" y="31"/>
                  <a:pt x="107" y="31"/>
                </a:cubicBezTo>
                <a:cubicBezTo>
                  <a:pt x="107" y="30"/>
                  <a:pt x="107" y="30"/>
                  <a:pt x="106" y="30"/>
                </a:cubicBezTo>
                <a:cubicBezTo>
                  <a:pt x="105" y="30"/>
                  <a:pt x="105" y="30"/>
                  <a:pt x="105" y="30"/>
                </a:cubicBezTo>
                <a:cubicBezTo>
                  <a:pt x="104" y="30"/>
                  <a:pt x="103" y="29"/>
                  <a:pt x="102" y="29"/>
                </a:cubicBezTo>
                <a:cubicBezTo>
                  <a:pt x="102" y="29"/>
                  <a:pt x="100" y="30"/>
                  <a:pt x="99" y="30"/>
                </a:cubicBezTo>
                <a:cubicBezTo>
                  <a:pt x="99" y="30"/>
                  <a:pt x="98" y="30"/>
                  <a:pt x="98" y="30"/>
                </a:cubicBezTo>
                <a:cubicBezTo>
                  <a:pt x="98" y="30"/>
                  <a:pt x="98" y="30"/>
                  <a:pt x="98" y="31"/>
                </a:cubicBezTo>
                <a:cubicBezTo>
                  <a:pt x="98" y="31"/>
                  <a:pt x="98" y="31"/>
                  <a:pt x="97" y="31"/>
                </a:cubicBezTo>
                <a:cubicBezTo>
                  <a:pt x="97" y="31"/>
                  <a:pt x="97" y="31"/>
                  <a:pt x="97" y="31"/>
                </a:cubicBezTo>
                <a:cubicBezTo>
                  <a:pt x="97" y="30"/>
                  <a:pt x="97" y="30"/>
                  <a:pt x="98" y="30"/>
                </a:cubicBezTo>
                <a:cubicBezTo>
                  <a:pt x="98" y="30"/>
                  <a:pt x="99" y="30"/>
                  <a:pt x="99" y="29"/>
                </a:cubicBezTo>
                <a:cubicBezTo>
                  <a:pt x="100" y="29"/>
                  <a:pt x="100" y="29"/>
                  <a:pt x="100" y="28"/>
                </a:cubicBezTo>
                <a:cubicBezTo>
                  <a:pt x="100" y="28"/>
                  <a:pt x="99" y="28"/>
                  <a:pt x="98" y="29"/>
                </a:cubicBezTo>
                <a:cubicBezTo>
                  <a:pt x="98" y="29"/>
                  <a:pt x="96" y="29"/>
                  <a:pt x="96" y="30"/>
                </a:cubicBezTo>
                <a:cubicBezTo>
                  <a:pt x="96" y="30"/>
                  <a:pt x="95" y="30"/>
                  <a:pt x="95" y="30"/>
                </a:cubicBezTo>
                <a:cubicBezTo>
                  <a:pt x="94" y="30"/>
                  <a:pt x="94" y="30"/>
                  <a:pt x="94" y="32"/>
                </a:cubicBezTo>
                <a:cubicBezTo>
                  <a:pt x="93" y="34"/>
                  <a:pt x="93" y="34"/>
                  <a:pt x="93" y="34"/>
                </a:cubicBezTo>
                <a:cubicBezTo>
                  <a:pt x="93" y="33"/>
                  <a:pt x="93" y="32"/>
                  <a:pt x="93" y="31"/>
                </a:cubicBezTo>
                <a:cubicBezTo>
                  <a:pt x="93" y="31"/>
                  <a:pt x="93" y="31"/>
                  <a:pt x="92" y="31"/>
                </a:cubicBezTo>
                <a:cubicBezTo>
                  <a:pt x="92" y="31"/>
                  <a:pt x="91" y="31"/>
                  <a:pt x="91" y="31"/>
                </a:cubicBezTo>
                <a:cubicBezTo>
                  <a:pt x="91" y="30"/>
                  <a:pt x="92" y="31"/>
                  <a:pt x="93" y="31"/>
                </a:cubicBezTo>
                <a:cubicBezTo>
                  <a:pt x="93" y="31"/>
                  <a:pt x="94" y="30"/>
                  <a:pt x="94" y="30"/>
                </a:cubicBezTo>
                <a:cubicBezTo>
                  <a:pt x="95" y="30"/>
                  <a:pt x="95" y="29"/>
                  <a:pt x="96" y="29"/>
                </a:cubicBezTo>
                <a:cubicBezTo>
                  <a:pt x="96" y="28"/>
                  <a:pt x="96" y="28"/>
                  <a:pt x="96" y="27"/>
                </a:cubicBezTo>
                <a:cubicBezTo>
                  <a:pt x="96" y="26"/>
                  <a:pt x="96" y="26"/>
                  <a:pt x="95" y="26"/>
                </a:cubicBezTo>
                <a:cubicBezTo>
                  <a:pt x="95" y="26"/>
                  <a:pt x="95" y="26"/>
                  <a:pt x="94" y="27"/>
                </a:cubicBezTo>
                <a:cubicBezTo>
                  <a:pt x="93" y="27"/>
                  <a:pt x="93" y="27"/>
                  <a:pt x="93" y="27"/>
                </a:cubicBezTo>
                <a:cubicBezTo>
                  <a:pt x="93" y="28"/>
                  <a:pt x="94" y="28"/>
                  <a:pt x="93" y="28"/>
                </a:cubicBezTo>
                <a:cubicBezTo>
                  <a:pt x="92" y="28"/>
                  <a:pt x="89" y="29"/>
                  <a:pt x="88" y="29"/>
                </a:cubicBezTo>
                <a:cubicBezTo>
                  <a:pt x="87" y="30"/>
                  <a:pt x="88" y="29"/>
                  <a:pt x="88" y="29"/>
                </a:cubicBezTo>
                <a:cubicBezTo>
                  <a:pt x="89" y="28"/>
                  <a:pt x="88" y="28"/>
                  <a:pt x="88" y="28"/>
                </a:cubicBezTo>
                <a:cubicBezTo>
                  <a:pt x="87" y="28"/>
                  <a:pt x="87" y="28"/>
                  <a:pt x="87" y="28"/>
                </a:cubicBezTo>
                <a:cubicBezTo>
                  <a:pt x="88" y="28"/>
                  <a:pt x="89" y="27"/>
                  <a:pt x="89" y="26"/>
                </a:cubicBezTo>
                <a:cubicBezTo>
                  <a:pt x="90" y="26"/>
                  <a:pt x="90" y="26"/>
                  <a:pt x="91" y="26"/>
                </a:cubicBezTo>
                <a:cubicBezTo>
                  <a:pt x="92" y="27"/>
                  <a:pt x="92" y="26"/>
                  <a:pt x="92" y="26"/>
                </a:cubicBezTo>
                <a:cubicBezTo>
                  <a:pt x="93" y="25"/>
                  <a:pt x="93" y="25"/>
                  <a:pt x="93" y="25"/>
                </a:cubicBezTo>
                <a:cubicBezTo>
                  <a:pt x="94" y="25"/>
                  <a:pt x="92" y="23"/>
                  <a:pt x="92" y="23"/>
                </a:cubicBezTo>
                <a:cubicBezTo>
                  <a:pt x="92" y="22"/>
                  <a:pt x="91" y="22"/>
                  <a:pt x="90" y="22"/>
                </a:cubicBezTo>
                <a:cubicBezTo>
                  <a:pt x="90" y="22"/>
                  <a:pt x="88" y="21"/>
                  <a:pt x="87" y="21"/>
                </a:cubicBezTo>
                <a:cubicBezTo>
                  <a:pt x="86" y="21"/>
                  <a:pt x="86" y="21"/>
                  <a:pt x="86" y="21"/>
                </a:cubicBezTo>
                <a:cubicBezTo>
                  <a:pt x="86" y="22"/>
                  <a:pt x="85" y="22"/>
                  <a:pt x="85" y="23"/>
                </a:cubicBezTo>
                <a:cubicBezTo>
                  <a:pt x="85" y="23"/>
                  <a:pt x="85" y="23"/>
                  <a:pt x="85" y="23"/>
                </a:cubicBezTo>
                <a:cubicBezTo>
                  <a:pt x="84" y="23"/>
                  <a:pt x="84" y="24"/>
                  <a:pt x="84" y="24"/>
                </a:cubicBezTo>
                <a:cubicBezTo>
                  <a:pt x="84" y="25"/>
                  <a:pt x="84" y="25"/>
                  <a:pt x="83" y="24"/>
                </a:cubicBezTo>
                <a:cubicBezTo>
                  <a:pt x="83" y="24"/>
                  <a:pt x="82" y="24"/>
                  <a:pt x="81" y="25"/>
                </a:cubicBezTo>
                <a:cubicBezTo>
                  <a:pt x="81" y="26"/>
                  <a:pt x="80" y="26"/>
                  <a:pt x="81" y="26"/>
                </a:cubicBezTo>
                <a:cubicBezTo>
                  <a:pt x="81" y="26"/>
                  <a:pt x="81" y="25"/>
                  <a:pt x="81" y="24"/>
                </a:cubicBezTo>
                <a:cubicBezTo>
                  <a:pt x="81" y="24"/>
                  <a:pt x="82" y="24"/>
                  <a:pt x="82" y="23"/>
                </a:cubicBezTo>
                <a:cubicBezTo>
                  <a:pt x="82" y="23"/>
                  <a:pt x="82" y="23"/>
                  <a:pt x="82" y="23"/>
                </a:cubicBezTo>
                <a:cubicBezTo>
                  <a:pt x="81" y="23"/>
                  <a:pt x="81" y="23"/>
                  <a:pt x="81" y="22"/>
                </a:cubicBezTo>
                <a:cubicBezTo>
                  <a:pt x="82" y="22"/>
                  <a:pt x="82" y="22"/>
                  <a:pt x="81" y="22"/>
                </a:cubicBezTo>
                <a:cubicBezTo>
                  <a:pt x="80" y="21"/>
                  <a:pt x="80" y="23"/>
                  <a:pt x="79" y="24"/>
                </a:cubicBezTo>
                <a:cubicBezTo>
                  <a:pt x="78" y="26"/>
                  <a:pt x="78" y="25"/>
                  <a:pt x="79" y="24"/>
                </a:cubicBezTo>
                <a:cubicBezTo>
                  <a:pt x="79" y="23"/>
                  <a:pt x="79" y="23"/>
                  <a:pt x="78" y="23"/>
                </a:cubicBezTo>
                <a:cubicBezTo>
                  <a:pt x="78" y="23"/>
                  <a:pt x="79" y="23"/>
                  <a:pt x="79" y="23"/>
                </a:cubicBezTo>
                <a:cubicBezTo>
                  <a:pt x="80" y="23"/>
                  <a:pt x="80" y="22"/>
                  <a:pt x="80" y="21"/>
                </a:cubicBezTo>
                <a:cubicBezTo>
                  <a:pt x="80" y="21"/>
                  <a:pt x="80" y="21"/>
                  <a:pt x="81" y="20"/>
                </a:cubicBezTo>
                <a:cubicBezTo>
                  <a:pt x="82" y="19"/>
                  <a:pt x="79" y="20"/>
                  <a:pt x="79" y="21"/>
                </a:cubicBezTo>
                <a:cubicBezTo>
                  <a:pt x="78" y="22"/>
                  <a:pt x="78" y="22"/>
                  <a:pt x="79" y="20"/>
                </a:cubicBezTo>
                <a:cubicBezTo>
                  <a:pt x="79" y="19"/>
                  <a:pt x="77" y="21"/>
                  <a:pt x="76" y="22"/>
                </a:cubicBezTo>
                <a:cubicBezTo>
                  <a:pt x="76" y="22"/>
                  <a:pt x="76" y="22"/>
                  <a:pt x="76" y="23"/>
                </a:cubicBezTo>
                <a:cubicBezTo>
                  <a:pt x="76" y="24"/>
                  <a:pt x="76" y="24"/>
                  <a:pt x="75" y="25"/>
                </a:cubicBezTo>
                <a:cubicBezTo>
                  <a:pt x="74" y="26"/>
                  <a:pt x="75" y="25"/>
                  <a:pt x="75" y="24"/>
                </a:cubicBezTo>
                <a:cubicBezTo>
                  <a:pt x="76" y="24"/>
                  <a:pt x="76" y="23"/>
                  <a:pt x="76" y="23"/>
                </a:cubicBezTo>
                <a:cubicBezTo>
                  <a:pt x="76" y="23"/>
                  <a:pt x="75" y="23"/>
                  <a:pt x="75" y="23"/>
                </a:cubicBezTo>
                <a:cubicBezTo>
                  <a:pt x="75" y="22"/>
                  <a:pt x="75" y="22"/>
                  <a:pt x="75" y="22"/>
                </a:cubicBezTo>
                <a:cubicBezTo>
                  <a:pt x="75" y="22"/>
                  <a:pt x="76" y="22"/>
                  <a:pt x="76" y="21"/>
                </a:cubicBezTo>
                <a:cubicBezTo>
                  <a:pt x="77" y="21"/>
                  <a:pt x="76" y="21"/>
                  <a:pt x="76" y="21"/>
                </a:cubicBezTo>
                <a:cubicBezTo>
                  <a:pt x="75" y="21"/>
                  <a:pt x="74" y="22"/>
                  <a:pt x="74" y="21"/>
                </a:cubicBezTo>
                <a:cubicBezTo>
                  <a:pt x="75" y="21"/>
                  <a:pt x="75" y="21"/>
                  <a:pt x="74" y="21"/>
                </a:cubicBezTo>
                <a:cubicBezTo>
                  <a:pt x="74" y="20"/>
                  <a:pt x="73" y="20"/>
                  <a:pt x="73" y="20"/>
                </a:cubicBezTo>
                <a:cubicBezTo>
                  <a:pt x="74" y="20"/>
                  <a:pt x="74" y="20"/>
                  <a:pt x="75" y="20"/>
                </a:cubicBezTo>
                <a:cubicBezTo>
                  <a:pt x="75" y="21"/>
                  <a:pt x="76" y="20"/>
                  <a:pt x="76" y="20"/>
                </a:cubicBezTo>
                <a:cubicBezTo>
                  <a:pt x="77" y="19"/>
                  <a:pt x="77" y="19"/>
                  <a:pt x="77" y="20"/>
                </a:cubicBezTo>
                <a:cubicBezTo>
                  <a:pt x="78" y="20"/>
                  <a:pt x="78" y="19"/>
                  <a:pt x="79" y="18"/>
                </a:cubicBezTo>
                <a:cubicBezTo>
                  <a:pt x="79" y="17"/>
                  <a:pt x="77" y="17"/>
                  <a:pt x="77" y="17"/>
                </a:cubicBezTo>
                <a:cubicBezTo>
                  <a:pt x="77" y="17"/>
                  <a:pt x="75" y="17"/>
                  <a:pt x="75" y="17"/>
                </a:cubicBezTo>
                <a:cubicBezTo>
                  <a:pt x="75" y="17"/>
                  <a:pt x="74" y="17"/>
                  <a:pt x="73" y="17"/>
                </a:cubicBezTo>
                <a:cubicBezTo>
                  <a:pt x="73" y="18"/>
                  <a:pt x="73" y="18"/>
                  <a:pt x="72" y="18"/>
                </a:cubicBezTo>
                <a:cubicBezTo>
                  <a:pt x="72" y="18"/>
                  <a:pt x="72" y="18"/>
                  <a:pt x="71" y="20"/>
                </a:cubicBezTo>
                <a:cubicBezTo>
                  <a:pt x="70" y="21"/>
                  <a:pt x="70" y="20"/>
                  <a:pt x="70" y="20"/>
                </a:cubicBezTo>
                <a:cubicBezTo>
                  <a:pt x="71" y="20"/>
                  <a:pt x="71" y="19"/>
                  <a:pt x="71" y="18"/>
                </a:cubicBezTo>
                <a:cubicBezTo>
                  <a:pt x="71" y="18"/>
                  <a:pt x="71" y="18"/>
                  <a:pt x="72" y="17"/>
                </a:cubicBezTo>
                <a:cubicBezTo>
                  <a:pt x="74" y="17"/>
                  <a:pt x="73" y="17"/>
                  <a:pt x="72" y="17"/>
                </a:cubicBezTo>
                <a:cubicBezTo>
                  <a:pt x="71" y="17"/>
                  <a:pt x="70" y="17"/>
                  <a:pt x="69" y="18"/>
                </a:cubicBezTo>
                <a:cubicBezTo>
                  <a:pt x="68" y="19"/>
                  <a:pt x="68" y="18"/>
                  <a:pt x="69" y="17"/>
                </a:cubicBezTo>
                <a:cubicBezTo>
                  <a:pt x="69" y="17"/>
                  <a:pt x="70" y="17"/>
                  <a:pt x="71" y="16"/>
                </a:cubicBezTo>
                <a:cubicBezTo>
                  <a:pt x="71" y="16"/>
                  <a:pt x="72" y="16"/>
                  <a:pt x="73" y="17"/>
                </a:cubicBezTo>
                <a:cubicBezTo>
                  <a:pt x="74" y="17"/>
                  <a:pt x="74" y="16"/>
                  <a:pt x="74" y="16"/>
                </a:cubicBezTo>
                <a:cubicBezTo>
                  <a:pt x="75" y="15"/>
                  <a:pt x="74" y="14"/>
                  <a:pt x="73" y="13"/>
                </a:cubicBezTo>
                <a:cubicBezTo>
                  <a:pt x="73" y="13"/>
                  <a:pt x="72" y="13"/>
                  <a:pt x="71" y="13"/>
                </a:cubicBezTo>
                <a:cubicBezTo>
                  <a:pt x="70" y="12"/>
                  <a:pt x="70" y="12"/>
                  <a:pt x="69" y="13"/>
                </a:cubicBezTo>
                <a:cubicBezTo>
                  <a:pt x="69" y="13"/>
                  <a:pt x="69" y="13"/>
                  <a:pt x="69" y="12"/>
                </a:cubicBezTo>
                <a:cubicBezTo>
                  <a:pt x="68" y="12"/>
                  <a:pt x="67" y="12"/>
                  <a:pt x="67" y="12"/>
                </a:cubicBezTo>
                <a:cubicBezTo>
                  <a:pt x="66" y="12"/>
                  <a:pt x="66" y="12"/>
                  <a:pt x="66" y="11"/>
                </a:cubicBezTo>
                <a:cubicBezTo>
                  <a:pt x="65" y="11"/>
                  <a:pt x="63" y="11"/>
                  <a:pt x="62" y="11"/>
                </a:cubicBezTo>
                <a:cubicBezTo>
                  <a:pt x="61" y="11"/>
                  <a:pt x="59" y="12"/>
                  <a:pt x="58" y="12"/>
                </a:cubicBezTo>
                <a:cubicBezTo>
                  <a:pt x="58" y="12"/>
                  <a:pt x="57" y="13"/>
                  <a:pt x="57" y="13"/>
                </a:cubicBezTo>
                <a:cubicBezTo>
                  <a:pt x="57" y="14"/>
                  <a:pt x="60" y="15"/>
                  <a:pt x="60" y="15"/>
                </a:cubicBezTo>
                <a:cubicBezTo>
                  <a:pt x="61" y="16"/>
                  <a:pt x="62" y="16"/>
                  <a:pt x="63" y="16"/>
                </a:cubicBezTo>
                <a:cubicBezTo>
                  <a:pt x="64" y="16"/>
                  <a:pt x="64" y="16"/>
                  <a:pt x="63" y="16"/>
                </a:cubicBezTo>
                <a:cubicBezTo>
                  <a:pt x="63" y="16"/>
                  <a:pt x="62" y="16"/>
                  <a:pt x="61" y="17"/>
                </a:cubicBezTo>
                <a:cubicBezTo>
                  <a:pt x="61" y="17"/>
                  <a:pt x="61" y="17"/>
                  <a:pt x="61" y="16"/>
                </a:cubicBezTo>
                <a:cubicBezTo>
                  <a:pt x="61" y="16"/>
                  <a:pt x="60" y="15"/>
                  <a:pt x="60" y="15"/>
                </a:cubicBezTo>
                <a:cubicBezTo>
                  <a:pt x="59" y="15"/>
                  <a:pt x="59" y="16"/>
                  <a:pt x="59" y="15"/>
                </a:cubicBezTo>
                <a:cubicBezTo>
                  <a:pt x="59" y="15"/>
                  <a:pt x="59" y="15"/>
                  <a:pt x="58" y="15"/>
                </a:cubicBezTo>
                <a:cubicBezTo>
                  <a:pt x="58" y="15"/>
                  <a:pt x="58" y="15"/>
                  <a:pt x="57" y="15"/>
                </a:cubicBezTo>
                <a:cubicBezTo>
                  <a:pt x="57" y="16"/>
                  <a:pt x="57" y="15"/>
                  <a:pt x="57" y="15"/>
                </a:cubicBezTo>
                <a:cubicBezTo>
                  <a:pt x="57" y="14"/>
                  <a:pt x="56" y="14"/>
                  <a:pt x="56" y="15"/>
                </a:cubicBezTo>
                <a:cubicBezTo>
                  <a:pt x="56" y="15"/>
                  <a:pt x="55" y="15"/>
                  <a:pt x="55" y="15"/>
                </a:cubicBezTo>
                <a:cubicBezTo>
                  <a:pt x="55" y="16"/>
                  <a:pt x="57" y="16"/>
                  <a:pt x="57" y="17"/>
                </a:cubicBezTo>
                <a:cubicBezTo>
                  <a:pt x="58" y="17"/>
                  <a:pt x="58" y="17"/>
                  <a:pt x="58" y="17"/>
                </a:cubicBezTo>
                <a:cubicBezTo>
                  <a:pt x="58" y="18"/>
                  <a:pt x="58" y="18"/>
                  <a:pt x="58" y="18"/>
                </a:cubicBezTo>
                <a:cubicBezTo>
                  <a:pt x="58" y="18"/>
                  <a:pt x="58" y="17"/>
                  <a:pt x="59" y="18"/>
                </a:cubicBezTo>
                <a:cubicBezTo>
                  <a:pt x="60" y="19"/>
                  <a:pt x="60" y="19"/>
                  <a:pt x="60" y="19"/>
                </a:cubicBezTo>
                <a:cubicBezTo>
                  <a:pt x="59" y="19"/>
                  <a:pt x="59" y="18"/>
                  <a:pt x="58" y="18"/>
                </a:cubicBezTo>
                <a:cubicBezTo>
                  <a:pt x="58" y="18"/>
                  <a:pt x="58" y="19"/>
                  <a:pt x="59" y="19"/>
                </a:cubicBezTo>
                <a:cubicBezTo>
                  <a:pt x="59" y="20"/>
                  <a:pt x="60" y="20"/>
                  <a:pt x="59" y="20"/>
                </a:cubicBezTo>
                <a:cubicBezTo>
                  <a:pt x="58" y="19"/>
                  <a:pt x="58" y="18"/>
                  <a:pt x="57" y="18"/>
                </a:cubicBezTo>
                <a:cubicBezTo>
                  <a:pt x="57" y="17"/>
                  <a:pt x="56" y="17"/>
                  <a:pt x="56" y="16"/>
                </a:cubicBezTo>
                <a:cubicBezTo>
                  <a:pt x="55" y="16"/>
                  <a:pt x="55" y="17"/>
                  <a:pt x="55" y="17"/>
                </a:cubicBezTo>
                <a:cubicBezTo>
                  <a:pt x="55" y="18"/>
                  <a:pt x="56" y="18"/>
                  <a:pt x="57" y="19"/>
                </a:cubicBezTo>
                <a:cubicBezTo>
                  <a:pt x="57" y="19"/>
                  <a:pt x="57" y="19"/>
                  <a:pt x="56" y="19"/>
                </a:cubicBezTo>
                <a:cubicBezTo>
                  <a:pt x="56" y="19"/>
                  <a:pt x="54" y="18"/>
                  <a:pt x="54" y="18"/>
                </a:cubicBezTo>
                <a:cubicBezTo>
                  <a:pt x="53" y="18"/>
                  <a:pt x="54" y="18"/>
                  <a:pt x="54" y="18"/>
                </a:cubicBezTo>
                <a:cubicBezTo>
                  <a:pt x="54" y="17"/>
                  <a:pt x="54" y="17"/>
                  <a:pt x="55" y="17"/>
                </a:cubicBezTo>
                <a:cubicBezTo>
                  <a:pt x="55" y="16"/>
                  <a:pt x="55" y="15"/>
                  <a:pt x="54" y="15"/>
                </a:cubicBezTo>
                <a:cubicBezTo>
                  <a:pt x="53" y="14"/>
                  <a:pt x="53" y="14"/>
                  <a:pt x="52" y="15"/>
                </a:cubicBezTo>
                <a:cubicBezTo>
                  <a:pt x="52" y="15"/>
                  <a:pt x="52" y="15"/>
                  <a:pt x="51" y="16"/>
                </a:cubicBezTo>
                <a:cubicBezTo>
                  <a:pt x="51" y="16"/>
                  <a:pt x="51" y="15"/>
                  <a:pt x="51" y="15"/>
                </a:cubicBezTo>
                <a:cubicBezTo>
                  <a:pt x="52" y="15"/>
                  <a:pt x="51" y="15"/>
                  <a:pt x="51" y="14"/>
                </a:cubicBezTo>
                <a:cubicBezTo>
                  <a:pt x="51" y="14"/>
                  <a:pt x="51" y="14"/>
                  <a:pt x="51" y="14"/>
                </a:cubicBezTo>
                <a:cubicBezTo>
                  <a:pt x="51" y="13"/>
                  <a:pt x="51" y="13"/>
                  <a:pt x="51" y="13"/>
                </a:cubicBezTo>
                <a:cubicBezTo>
                  <a:pt x="51" y="13"/>
                  <a:pt x="50" y="13"/>
                  <a:pt x="50" y="14"/>
                </a:cubicBezTo>
                <a:cubicBezTo>
                  <a:pt x="50" y="14"/>
                  <a:pt x="49" y="14"/>
                  <a:pt x="49" y="15"/>
                </a:cubicBezTo>
                <a:cubicBezTo>
                  <a:pt x="48" y="15"/>
                  <a:pt x="50" y="16"/>
                  <a:pt x="51" y="16"/>
                </a:cubicBezTo>
                <a:cubicBezTo>
                  <a:pt x="51" y="16"/>
                  <a:pt x="51" y="17"/>
                  <a:pt x="51" y="17"/>
                </a:cubicBezTo>
                <a:cubicBezTo>
                  <a:pt x="50" y="17"/>
                  <a:pt x="50" y="16"/>
                  <a:pt x="49" y="15"/>
                </a:cubicBezTo>
                <a:cubicBezTo>
                  <a:pt x="48" y="15"/>
                  <a:pt x="48" y="15"/>
                  <a:pt x="48" y="15"/>
                </a:cubicBezTo>
                <a:cubicBezTo>
                  <a:pt x="48" y="16"/>
                  <a:pt x="48" y="16"/>
                  <a:pt x="48" y="16"/>
                </a:cubicBezTo>
                <a:cubicBezTo>
                  <a:pt x="47" y="16"/>
                  <a:pt x="47" y="16"/>
                  <a:pt x="48" y="17"/>
                </a:cubicBezTo>
                <a:cubicBezTo>
                  <a:pt x="48" y="17"/>
                  <a:pt x="48" y="17"/>
                  <a:pt x="47" y="18"/>
                </a:cubicBezTo>
                <a:cubicBezTo>
                  <a:pt x="47" y="18"/>
                  <a:pt x="47" y="17"/>
                  <a:pt x="46" y="18"/>
                </a:cubicBezTo>
                <a:cubicBezTo>
                  <a:pt x="45" y="19"/>
                  <a:pt x="45" y="18"/>
                  <a:pt x="46" y="18"/>
                </a:cubicBezTo>
                <a:cubicBezTo>
                  <a:pt x="46" y="17"/>
                  <a:pt x="45" y="18"/>
                  <a:pt x="45" y="18"/>
                </a:cubicBezTo>
                <a:cubicBezTo>
                  <a:pt x="44" y="18"/>
                  <a:pt x="44" y="17"/>
                  <a:pt x="45" y="17"/>
                </a:cubicBezTo>
                <a:cubicBezTo>
                  <a:pt x="45" y="17"/>
                  <a:pt x="46" y="17"/>
                  <a:pt x="47" y="17"/>
                </a:cubicBezTo>
                <a:cubicBezTo>
                  <a:pt x="47" y="17"/>
                  <a:pt x="46" y="17"/>
                  <a:pt x="45" y="16"/>
                </a:cubicBezTo>
                <a:cubicBezTo>
                  <a:pt x="45" y="16"/>
                  <a:pt x="45" y="16"/>
                  <a:pt x="45" y="16"/>
                </a:cubicBezTo>
                <a:cubicBezTo>
                  <a:pt x="45" y="16"/>
                  <a:pt x="45" y="16"/>
                  <a:pt x="46" y="15"/>
                </a:cubicBezTo>
                <a:cubicBezTo>
                  <a:pt x="46" y="15"/>
                  <a:pt x="46" y="15"/>
                  <a:pt x="47" y="14"/>
                </a:cubicBezTo>
                <a:cubicBezTo>
                  <a:pt x="47" y="14"/>
                  <a:pt x="47" y="14"/>
                  <a:pt x="47" y="13"/>
                </a:cubicBezTo>
                <a:cubicBezTo>
                  <a:pt x="47" y="13"/>
                  <a:pt x="46" y="13"/>
                  <a:pt x="45" y="14"/>
                </a:cubicBezTo>
                <a:cubicBezTo>
                  <a:pt x="45" y="14"/>
                  <a:pt x="44" y="15"/>
                  <a:pt x="43" y="15"/>
                </a:cubicBezTo>
                <a:cubicBezTo>
                  <a:pt x="42" y="16"/>
                  <a:pt x="44" y="14"/>
                  <a:pt x="44" y="14"/>
                </a:cubicBezTo>
                <a:cubicBezTo>
                  <a:pt x="45" y="14"/>
                  <a:pt x="46" y="13"/>
                  <a:pt x="47" y="13"/>
                </a:cubicBezTo>
                <a:cubicBezTo>
                  <a:pt x="47" y="12"/>
                  <a:pt x="47" y="12"/>
                  <a:pt x="48" y="11"/>
                </a:cubicBezTo>
                <a:cubicBezTo>
                  <a:pt x="49" y="11"/>
                  <a:pt x="48" y="11"/>
                  <a:pt x="47" y="10"/>
                </a:cubicBezTo>
                <a:cubicBezTo>
                  <a:pt x="46" y="9"/>
                  <a:pt x="46" y="8"/>
                  <a:pt x="47" y="8"/>
                </a:cubicBezTo>
                <a:cubicBezTo>
                  <a:pt x="47" y="7"/>
                  <a:pt x="47" y="7"/>
                  <a:pt x="46" y="7"/>
                </a:cubicBezTo>
                <a:cubicBezTo>
                  <a:pt x="46" y="7"/>
                  <a:pt x="45" y="6"/>
                  <a:pt x="44" y="6"/>
                </a:cubicBezTo>
                <a:cubicBezTo>
                  <a:pt x="43" y="6"/>
                  <a:pt x="43" y="5"/>
                  <a:pt x="44" y="4"/>
                </a:cubicBezTo>
                <a:cubicBezTo>
                  <a:pt x="44" y="3"/>
                  <a:pt x="43" y="3"/>
                  <a:pt x="43" y="3"/>
                </a:cubicBezTo>
                <a:cubicBezTo>
                  <a:pt x="42" y="2"/>
                  <a:pt x="42" y="2"/>
                  <a:pt x="42" y="2"/>
                </a:cubicBezTo>
                <a:cubicBezTo>
                  <a:pt x="42" y="2"/>
                  <a:pt x="40" y="2"/>
                  <a:pt x="39" y="2"/>
                </a:cubicBezTo>
                <a:cubicBezTo>
                  <a:pt x="38" y="2"/>
                  <a:pt x="37" y="2"/>
                  <a:pt x="37" y="1"/>
                </a:cubicBezTo>
                <a:cubicBezTo>
                  <a:pt x="36" y="1"/>
                  <a:pt x="35" y="2"/>
                  <a:pt x="35" y="2"/>
                </a:cubicBezTo>
                <a:cubicBezTo>
                  <a:pt x="35" y="2"/>
                  <a:pt x="35" y="2"/>
                  <a:pt x="34" y="2"/>
                </a:cubicBezTo>
                <a:cubicBezTo>
                  <a:pt x="33" y="2"/>
                  <a:pt x="32" y="3"/>
                  <a:pt x="31" y="3"/>
                </a:cubicBezTo>
                <a:cubicBezTo>
                  <a:pt x="29" y="4"/>
                  <a:pt x="30" y="4"/>
                  <a:pt x="31" y="4"/>
                </a:cubicBezTo>
                <a:cubicBezTo>
                  <a:pt x="31" y="4"/>
                  <a:pt x="31" y="4"/>
                  <a:pt x="32" y="5"/>
                </a:cubicBezTo>
                <a:cubicBezTo>
                  <a:pt x="32" y="5"/>
                  <a:pt x="32" y="6"/>
                  <a:pt x="31" y="5"/>
                </a:cubicBezTo>
                <a:cubicBezTo>
                  <a:pt x="30" y="4"/>
                  <a:pt x="28" y="4"/>
                  <a:pt x="27" y="4"/>
                </a:cubicBezTo>
                <a:cubicBezTo>
                  <a:pt x="27" y="5"/>
                  <a:pt x="26" y="5"/>
                  <a:pt x="27" y="6"/>
                </a:cubicBezTo>
                <a:cubicBezTo>
                  <a:pt x="28" y="6"/>
                  <a:pt x="28" y="6"/>
                  <a:pt x="27" y="6"/>
                </a:cubicBezTo>
                <a:cubicBezTo>
                  <a:pt x="27" y="6"/>
                  <a:pt x="26" y="5"/>
                  <a:pt x="26" y="5"/>
                </a:cubicBezTo>
                <a:cubicBezTo>
                  <a:pt x="26" y="5"/>
                  <a:pt x="25" y="5"/>
                  <a:pt x="25" y="5"/>
                </a:cubicBezTo>
                <a:cubicBezTo>
                  <a:pt x="25" y="5"/>
                  <a:pt x="25" y="5"/>
                  <a:pt x="25" y="4"/>
                </a:cubicBezTo>
                <a:cubicBezTo>
                  <a:pt x="25" y="4"/>
                  <a:pt x="25" y="3"/>
                  <a:pt x="25" y="2"/>
                </a:cubicBezTo>
                <a:cubicBezTo>
                  <a:pt x="25" y="2"/>
                  <a:pt x="25" y="2"/>
                  <a:pt x="26" y="1"/>
                </a:cubicBezTo>
                <a:cubicBezTo>
                  <a:pt x="26" y="1"/>
                  <a:pt x="24" y="1"/>
                  <a:pt x="24" y="1"/>
                </a:cubicBezTo>
                <a:cubicBezTo>
                  <a:pt x="23" y="1"/>
                  <a:pt x="22" y="1"/>
                  <a:pt x="21" y="0"/>
                </a:cubicBezTo>
                <a:cubicBezTo>
                  <a:pt x="20" y="0"/>
                  <a:pt x="18" y="0"/>
                  <a:pt x="14" y="1"/>
                </a:cubicBezTo>
                <a:cubicBezTo>
                  <a:pt x="11" y="1"/>
                  <a:pt x="8" y="4"/>
                  <a:pt x="7" y="4"/>
                </a:cubicBezTo>
                <a:cubicBezTo>
                  <a:pt x="6" y="5"/>
                  <a:pt x="5" y="5"/>
                  <a:pt x="6" y="5"/>
                </a:cubicBezTo>
                <a:cubicBezTo>
                  <a:pt x="7" y="6"/>
                  <a:pt x="6" y="6"/>
                  <a:pt x="6" y="6"/>
                </a:cubicBezTo>
                <a:cubicBezTo>
                  <a:pt x="6" y="6"/>
                  <a:pt x="5" y="6"/>
                  <a:pt x="5" y="6"/>
                </a:cubicBezTo>
                <a:cubicBezTo>
                  <a:pt x="5" y="6"/>
                  <a:pt x="5" y="6"/>
                  <a:pt x="4" y="7"/>
                </a:cubicBezTo>
                <a:cubicBezTo>
                  <a:pt x="4" y="7"/>
                  <a:pt x="4" y="8"/>
                  <a:pt x="3" y="9"/>
                </a:cubicBezTo>
                <a:cubicBezTo>
                  <a:pt x="3" y="9"/>
                  <a:pt x="4" y="9"/>
                  <a:pt x="4" y="10"/>
                </a:cubicBezTo>
                <a:cubicBezTo>
                  <a:pt x="3" y="10"/>
                  <a:pt x="3" y="10"/>
                  <a:pt x="3" y="10"/>
                </a:cubicBezTo>
                <a:cubicBezTo>
                  <a:pt x="3" y="10"/>
                  <a:pt x="3" y="11"/>
                  <a:pt x="3" y="11"/>
                </a:cubicBezTo>
                <a:cubicBezTo>
                  <a:pt x="3" y="11"/>
                  <a:pt x="2" y="11"/>
                  <a:pt x="2" y="11"/>
                </a:cubicBezTo>
                <a:cubicBezTo>
                  <a:pt x="2" y="12"/>
                  <a:pt x="2" y="12"/>
                  <a:pt x="2" y="12"/>
                </a:cubicBezTo>
                <a:cubicBezTo>
                  <a:pt x="1" y="12"/>
                  <a:pt x="1" y="12"/>
                  <a:pt x="1" y="12"/>
                </a:cubicBezTo>
                <a:cubicBezTo>
                  <a:pt x="1" y="13"/>
                  <a:pt x="1" y="13"/>
                  <a:pt x="1" y="14"/>
                </a:cubicBezTo>
                <a:cubicBezTo>
                  <a:pt x="0" y="14"/>
                  <a:pt x="1" y="14"/>
                  <a:pt x="1" y="15"/>
                </a:cubicBezTo>
                <a:cubicBezTo>
                  <a:pt x="0" y="15"/>
                  <a:pt x="0" y="15"/>
                  <a:pt x="1" y="16"/>
                </a:cubicBezTo>
                <a:cubicBezTo>
                  <a:pt x="3" y="17"/>
                  <a:pt x="1" y="17"/>
                  <a:pt x="1" y="17"/>
                </a:cubicBezTo>
                <a:cubicBezTo>
                  <a:pt x="0" y="17"/>
                  <a:pt x="0" y="17"/>
                  <a:pt x="0" y="17"/>
                </a:cubicBezTo>
                <a:cubicBezTo>
                  <a:pt x="0" y="18"/>
                  <a:pt x="0" y="18"/>
                  <a:pt x="0" y="18"/>
                </a:cubicBezTo>
                <a:cubicBezTo>
                  <a:pt x="0" y="19"/>
                  <a:pt x="0" y="19"/>
                  <a:pt x="0" y="20"/>
                </a:cubicBezTo>
                <a:cubicBezTo>
                  <a:pt x="1" y="21"/>
                  <a:pt x="1" y="21"/>
                  <a:pt x="0" y="21"/>
                </a:cubicBezTo>
                <a:cubicBezTo>
                  <a:pt x="0" y="22"/>
                  <a:pt x="0" y="23"/>
                  <a:pt x="1" y="24"/>
                </a:cubicBezTo>
                <a:cubicBezTo>
                  <a:pt x="2" y="24"/>
                  <a:pt x="8" y="25"/>
                  <a:pt x="9" y="25"/>
                </a:cubicBezTo>
                <a:cubicBezTo>
                  <a:pt x="9" y="25"/>
                  <a:pt x="10" y="25"/>
                  <a:pt x="10" y="25"/>
                </a:cubicBezTo>
                <a:cubicBezTo>
                  <a:pt x="11" y="25"/>
                  <a:pt x="11" y="25"/>
                  <a:pt x="11" y="25"/>
                </a:cubicBezTo>
                <a:cubicBezTo>
                  <a:pt x="12" y="25"/>
                  <a:pt x="12" y="26"/>
                  <a:pt x="13" y="26"/>
                </a:cubicBezTo>
                <a:cubicBezTo>
                  <a:pt x="14" y="27"/>
                  <a:pt x="14" y="27"/>
                  <a:pt x="13" y="27"/>
                </a:cubicBezTo>
                <a:cubicBezTo>
                  <a:pt x="13" y="28"/>
                  <a:pt x="13" y="27"/>
                  <a:pt x="12" y="27"/>
                </a:cubicBezTo>
                <a:cubicBezTo>
                  <a:pt x="12" y="27"/>
                  <a:pt x="11" y="28"/>
                  <a:pt x="10" y="27"/>
                </a:cubicBezTo>
                <a:cubicBezTo>
                  <a:pt x="9" y="27"/>
                  <a:pt x="8" y="27"/>
                  <a:pt x="8" y="27"/>
                </a:cubicBezTo>
                <a:cubicBezTo>
                  <a:pt x="8" y="26"/>
                  <a:pt x="7" y="26"/>
                  <a:pt x="7" y="27"/>
                </a:cubicBezTo>
                <a:cubicBezTo>
                  <a:pt x="7" y="27"/>
                  <a:pt x="6" y="27"/>
                  <a:pt x="6" y="27"/>
                </a:cubicBezTo>
                <a:cubicBezTo>
                  <a:pt x="6" y="27"/>
                  <a:pt x="5" y="26"/>
                  <a:pt x="5" y="27"/>
                </a:cubicBezTo>
                <a:cubicBezTo>
                  <a:pt x="5" y="27"/>
                  <a:pt x="5" y="27"/>
                  <a:pt x="3" y="26"/>
                </a:cubicBezTo>
                <a:cubicBezTo>
                  <a:pt x="2" y="26"/>
                  <a:pt x="3" y="26"/>
                  <a:pt x="3" y="26"/>
                </a:cubicBezTo>
                <a:cubicBezTo>
                  <a:pt x="3" y="27"/>
                  <a:pt x="3" y="28"/>
                  <a:pt x="3" y="28"/>
                </a:cubicBezTo>
                <a:cubicBezTo>
                  <a:pt x="3" y="28"/>
                  <a:pt x="4" y="29"/>
                  <a:pt x="6" y="30"/>
                </a:cubicBezTo>
                <a:cubicBezTo>
                  <a:pt x="7" y="31"/>
                  <a:pt x="8" y="32"/>
                  <a:pt x="9" y="32"/>
                </a:cubicBezTo>
                <a:cubicBezTo>
                  <a:pt x="10" y="33"/>
                  <a:pt x="11" y="33"/>
                  <a:pt x="9" y="33"/>
                </a:cubicBezTo>
                <a:cubicBezTo>
                  <a:pt x="8" y="33"/>
                  <a:pt x="11" y="34"/>
                  <a:pt x="11" y="34"/>
                </a:cubicBezTo>
                <a:cubicBezTo>
                  <a:pt x="12" y="34"/>
                  <a:pt x="12" y="33"/>
                  <a:pt x="12" y="33"/>
                </a:cubicBezTo>
                <a:cubicBezTo>
                  <a:pt x="12" y="33"/>
                  <a:pt x="13" y="33"/>
                  <a:pt x="14" y="33"/>
                </a:cubicBezTo>
                <a:cubicBezTo>
                  <a:pt x="14" y="33"/>
                  <a:pt x="15" y="33"/>
                  <a:pt x="15" y="33"/>
                </a:cubicBezTo>
                <a:cubicBezTo>
                  <a:pt x="15" y="33"/>
                  <a:pt x="15" y="33"/>
                  <a:pt x="14" y="33"/>
                </a:cubicBezTo>
                <a:cubicBezTo>
                  <a:pt x="14" y="32"/>
                  <a:pt x="14" y="32"/>
                  <a:pt x="14" y="32"/>
                </a:cubicBezTo>
                <a:cubicBezTo>
                  <a:pt x="15" y="32"/>
                  <a:pt x="15" y="32"/>
                  <a:pt x="15" y="32"/>
                </a:cubicBezTo>
                <a:cubicBezTo>
                  <a:pt x="16" y="32"/>
                  <a:pt x="16" y="32"/>
                  <a:pt x="16" y="33"/>
                </a:cubicBezTo>
                <a:cubicBezTo>
                  <a:pt x="16" y="33"/>
                  <a:pt x="16" y="33"/>
                  <a:pt x="16" y="33"/>
                </a:cubicBezTo>
                <a:cubicBezTo>
                  <a:pt x="17" y="33"/>
                  <a:pt x="17" y="33"/>
                  <a:pt x="17" y="33"/>
                </a:cubicBezTo>
                <a:cubicBezTo>
                  <a:pt x="17" y="32"/>
                  <a:pt x="17" y="32"/>
                  <a:pt x="18" y="32"/>
                </a:cubicBezTo>
                <a:cubicBezTo>
                  <a:pt x="18" y="32"/>
                  <a:pt x="18" y="32"/>
                  <a:pt x="18" y="32"/>
                </a:cubicBezTo>
                <a:cubicBezTo>
                  <a:pt x="17" y="33"/>
                  <a:pt x="16" y="33"/>
                  <a:pt x="18" y="34"/>
                </a:cubicBezTo>
                <a:cubicBezTo>
                  <a:pt x="19" y="35"/>
                  <a:pt x="21" y="36"/>
                  <a:pt x="21" y="36"/>
                </a:cubicBezTo>
                <a:cubicBezTo>
                  <a:pt x="22" y="36"/>
                  <a:pt x="23" y="36"/>
                  <a:pt x="23" y="36"/>
                </a:cubicBezTo>
                <a:cubicBezTo>
                  <a:pt x="23" y="36"/>
                  <a:pt x="24" y="36"/>
                  <a:pt x="23" y="36"/>
                </a:cubicBezTo>
                <a:cubicBezTo>
                  <a:pt x="23" y="36"/>
                  <a:pt x="22" y="35"/>
                  <a:pt x="21" y="35"/>
                </a:cubicBezTo>
                <a:cubicBezTo>
                  <a:pt x="21" y="35"/>
                  <a:pt x="21" y="35"/>
                  <a:pt x="21" y="35"/>
                </a:cubicBezTo>
                <a:cubicBezTo>
                  <a:pt x="22" y="35"/>
                  <a:pt x="24" y="35"/>
                  <a:pt x="24" y="35"/>
                </a:cubicBezTo>
                <a:cubicBezTo>
                  <a:pt x="24" y="35"/>
                  <a:pt x="25" y="35"/>
                  <a:pt x="25" y="35"/>
                </a:cubicBezTo>
                <a:cubicBezTo>
                  <a:pt x="26" y="35"/>
                  <a:pt x="26" y="35"/>
                  <a:pt x="26" y="35"/>
                </a:cubicBezTo>
                <a:cubicBezTo>
                  <a:pt x="27" y="36"/>
                  <a:pt x="28" y="36"/>
                  <a:pt x="28" y="36"/>
                </a:cubicBezTo>
                <a:cubicBezTo>
                  <a:pt x="29" y="36"/>
                  <a:pt x="30" y="36"/>
                  <a:pt x="31" y="36"/>
                </a:cubicBezTo>
                <a:cubicBezTo>
                  <a:pt x="31" y="36"/>
                  <a:pt x="32" y="36"/>
                  <a:pt x="33" y="36"/>
                </a:cubicBezTo>
                <a:cubicBezTo>
                  <a:pt x="34" y="36"/>
                  <a:pt x="34" y="36"/>
                  <a:pt x="35" y="36"/>
                </a:cubicBezTo>
                <a:cubicBezTo>
                  <a:pt x="35" y="37"/>
                  <a:pt x="36" y="37"/>
                  <a:pt x="37" y="37"/>
                </a:cubicBezTo>
                <a:cubicBezTo>
                  <a:pt x="37" y="37"/>
                  <a:pt x="38" y="37"/>
                  <a:pt x="38" y="37"/>
                </a:cubicBezTo>
                <a:cubicBezTo>
                  <a:pt x="39" y="38"/>
                  <a:pt x="39" y="37"/>
                  <a:pt x="39" y="37"/>
                </a:cubicBezTo>
                <a:cubicBezTo>
                  <a:pt x="39" y="37"/>
                  <a:pt x="40" y="37"/>
                  <a:pt x="40" y="37"/>
                </a:cubicBezTo>
                <a:cubicBezTo>
                  <a:pt x="40" y="37"/>
                  <a:pt x="40" y="37"/>
                  <a:pt x="41" y="37"/>
                </a:cubicBezTo>
                <a:cubicBezTo>
                  <a:pt x="41" y="37"/>
                  <a:pt x="41" y="36"/>
                  <a:pt x="41" y="36"/>
                </a:cubicBezTo>
                <a:cubicBezTo>
                  <a:pt x="41" y="36"/>
                  <a:pt x="40" y="36"/>
                  <a:pt x="40" y="36"/>
                </a:cubicBezTo>
                <a:cubicBezTo>
                  <a:pt x="40" y="35"/>
                  <a:pt x="38" y="35"/>
                  <a:pt x="36" y="34"/>
                </a:cubicBezTo>
                <a:cubicBezTo>
                  <a:pt x="34" y="33"/>
                  <a:pt x="36" y="34"/>
                  <a:pt x="36" y="34"/>
                </a:cubicBezTo>
                <a:cubicBezTo>
                  <a:pt x="36" y="34"/>
                  <a:pt x="39" y="35"/>
                  <a:pt x="40" y="35"/>
                </a:cubicBezTo>
                <a:cubicBezTo>
                  <a:pt x="40" y="36"/>
                  <a:pt x="41" y="36"/>
                  <a:pt x="42" y="36"/>
                </a:cubicBezTo>
                <a:cubicBezTo>
                  <a:pt x="42" y="36"/>
                  <a:pt x="43" y="37"/>
                  <a:pt x="44" y="38"/>
                </a:cubicBezTo>
                <a:cubicBezTo>
                  <a:pt x="45" y="38"/>
                  <a:pt x="45" y="38"/>
                  <a:pt x="46" y="38"/>
                </a:cubicBezTo>
                <a:cubicBezTo>
                  <a:pt x="46" y="38"/>
                  <a:pt x="45" y="37"/>
                  <a:pt x="44" y="36"/>
                </a:cubicBezTo>
                <a:cubicBezTo>
                  <a:pt x="44" y="36"/>
                  <a:pt x="44" y="35"/>
                  <a:pt x="43" y="36"/>
                </a:cubicBezTo>
                <a:cubicBezTo>
                  <a:pt x="43" y="36"/>
                  <a:pt x="42" y="36"/>
                  <a:pt x="41" y="35"/>
                </a:cubicBezTo>
                <a:cubicBezTo>
                  <a:pt x="41" y="35"/>
                  <a:pt x="43" y="35"/>
                  <a:pt x="44" y="35"/>
                </a:cubicBezTo>
                <a:cubicBezTo>
                  <a:pt x="44" y="35"/>
                  <a:pt x="47" y="35"/>
                  <a:pt x="47" y="36"/>
                </a:cubicBezTo>
                <a:cubicBezTo>
                  <a:pt x="47" y="36"/>
                  <a:pt x="48" y="36"/>
                  <a:pt x="48" y="36"/>
                </a:cubicBezTo>
                <a:cubicBezTo>
                  <a:pt x="49" y="36"/>
                  <a:pt x="50" y="36"/>
                  <a:pt x="50" y="36"/>
                </a:cubicBezTo>
                <a:cubicBezTo>
                  <a:pt x="50" y="36"/>
                  <a:pt x="51" y="36"/>
                  <a:pt x="51" y="37"/>
                </a:cubicBezTo>
                <a:cubicBezTo>
                  <a:pt x="51" y="38"/>
                  <a:pt x="52" y="37"/>
                  <a:pt x="53" y="37"/>
                </a:cubicBezTo>
                <a:cubicBezTo>
                  <a:pt x="53" y="37"/>
                  <a:pt x="54" y="37"/>
                  <a:pt x="56" y="37"/>
                </a:cubicBezTo>
                <a:cubicBezTo>
                  <a:pt x="57" y="36"/>
                  <a:pt x="56" y="34"/>
                  <a:pt x="55" y="34"/>
                </a:cubicBezTo>
                <a:cubicBezTo>
                  <a:pt x="55" y="33"/>
                  <a:pt x="54" y="33"/>
                  <a:pt x="54" y="33"/>
                </a:cubicBezTo>
                <a:cubicBezTo>
                  <a:pt x="53" y="33"/>
                  <a:pt x="53" y="33"/>
                  <a:pt x="53" y="33"/>
                </a:cubicBezTo>
                <a:cubicBezTo>
                  <a:pt x="53" y="32"/>
                  <a:pt x="52" y="33"/>
                  <a:pt x="52" y="32"/>
                </a:cubicBezTo>
                <a:cubicBezTo>
                  <a:pt x="52" y="32"/>
                  <a:pt x="53" y="32"/>
                  <a:pt x="53" y="32"/>
                </a:cubicBezTo>
                <a:cubicBezTo>
                  <a:pt x="53" y="31"/>
                  <a:pt x="53" y="32"/>
                  <a:pt x="53" y="32"/>
                </a:cubicBezTo>
                <a:cubicBezTo>
                  <a:pt x="54" y="32"/>
                  <a:pt x="54" y="32"/>
                  <a:pt x="54" y="32"/>
                </a:cubicBezTo>
                <a:cubicBezTo>
                  <a:pt x="54" y="31"/>
                  <a:pt x="54" y="31"/>
                  <a:pt x="54" y="31"/>
                </a:cubicBezTo>
                <a:cubicBezTo>
                  <a:pt x="55" y="30"/>
                  <a:pt x="54" y="30"/>
                  <a:pt x="54" y="30"/>
                </a:cubicBezTo>
                <a:cubicBezTo>
                  <a:pt x="54" y="30"/>
                  <a:pt x="54" y="30"/>
                  <a:pt x="55" y="30"/>
                </a:cubicBezTo>
                <a:cubicBezTo>
                  <a:pt x="55" y="31"/>
                  <a:pt x="55" y="30"/>
                  <a:pt x="55" y="30"/>
                </a:cubicBezTo>
                <a:cubicBezTo>
                  <a:pt x="56" y="30"/>
                  <a:pt x="56" y="31"/>
                  <a:pt x="56" y="31"/>
                </a:cubicBezTo>
                <a:cubicBezTo>
                  <a:pt x="55" y="30"/>
                  <a:pt x="55" y="31"/>
                  <a:pt x="55" y="31"/>
                </a:cubicBezTo>
                <a:cubicBezTo>
                  <a:pt x="54" y="31"/>
                  <a:pt x="54" y="32"/>
                  <a:pt x="55" y="32"/>
                </a:cubicBezTo>
                <a:cubicBezTo>
                  <a:pt x="55" y="32"/>
                  <a:pt x="55" y="32"/>
                  <a:pt x="56" y="32"/>
                </a:cubicBezTo>
                <a:cubicBezTo>
                  <a:pt x="56" y="32"/>
                  <a:pt x="56" y="32"/>
                  <a:pt x="56" y="33"/>
                </a:cubicBezTo>
                <a:cubicBezTo>
                  <a:pt x="57" y="33"/>
                  <a:pt x="56" y="33"/>
                  <a:pt x="57" y="33"/>
                </a:cubicBezTo>
                <a:cubicBezTo>
                  <a:pt x="57" y="32"/>
                  <a:pt x="57" y="33"/>
                  <a:pt x="57" y="33"/>
                </a:cubicBezTo>
                <a:cubicBezTo>
                  <a:pt x="57" y="33"/>
                  <a:pt x="57" y="33"/>
                  <a:pt x="58" y="34"/>
                </a:cubicBezTo>
                <a:cubicBezTo>
                  <a:pt x="58" y="34"/>
                  <a:pt x="58" y="34"/>
                  <a:pt x="58" y="34"/>
                </a:cubicBezTo>
                <a:cubicBezTo>
                  <a:pt x="59" y="34"/>
                  <a:pt x="59" y="34"/>
                  <a:pt x="59" y="34"/>
                </a:cubicBezTo>
                <a:cubicBezTo>
                  <a:pt x="59" y="34"/>
                  <a:pt x="59" y="34"/>
                  <a:pt x="60" y="34"/>
                </a:cubicBezTo>
                <a:cubicBezTo>
                  <a:pt x="60" y="34"/>
                  <a:pt x="60" y="34"/>
                  <a:pt x="61" y="34"/>
                </a:cubicBezTo>
                <a:cubicBezTo>
                  <a:pt x="61" y="34"/>
                  <a:pt x="61" y="37"/>
                  <a:pt x="61" y="38"/>
                </a:cubicBezTo>
                <a:cubicBezTo>
                  <a:pt x="61" y="38"/>
                  <a:pt x="62" y="38"/>
                  <a:pt x="62" y="38"/>
                </a:cubicBezTo>
                <a:cubicBezTo>
                  <a:pt x="62" y="38"/>
                  <a:pt x="62" y="38"/>
                  <a:pt x="62" y="38"/>
                </a:cubicBezTo>
                <a:cubicBezTo>
                  <a:pt x="61" y="37"/>
                  <a:pt x="62" y="37"/>
                  <a:pt x="63" y="37"/>
                </a:cubicBezTo>
                <a:cubicBezTo>
                  <a:pt x="64" y="37"/>
                  <a:pt x="64" y="37"/>
                  <a:pt x="63" y="37"/>
                </a:cubicBezTo>
                <a:cubicBezTo>
                  <a:pt x="63" y="37"/>
                  <a:pt x="63" y="37"/>
                  <a:pt x="63" y="37"/>
                </a:cubicBezTo>
                <a:cubicBezTo>
                  <a:pt x="63" y="38"/>
                  <a:pt x="64" y="37"/>
                  <a:pt x="64" y="37"/>
                </a:cubicBezTo>
                <a:cubicBezTo>
                  <a:pt x="64" y="37"/>
                  <a:pt x="64" y="37"/>
                  <a:pt x="65" y="37"/>
                </a:cubicBezTo>
                <a:cubicBezTo>
                  <a:pt x="65" y="38"/>
                  <a:pt x="65" y="38"/>
                  <a:pt x="65" y="38"/>
                </a:cubicBezTo>
                <a:cubicBezTo>
                  <a:pt x="66" y="38"/>
                  <a:pt x="65" y="38"/>
                  <a:pt x="65" y="38"/>
                </a:cubicBezTo>
                <a:cubicBezTo>
                  <a:pt x="65" y="38"/>
                  <a:pt x="65" y="38"/>
                  <a:pt x="64" y="39"/>
                </a:cubicBezTo>
                <a:cubicBezTo>
                  <a:pt x="63" y="39"/>
                  <a:pt x="64" y="39"/>
                  <a:pt x="64" y="39"/>
                </a:cubicBezTo>
                <a:cubicBezTo>
                  <a:pt x="65" y="39"/>
                  <a:pt x="65" y="39"/>
                  <a:pt x="65" y="39"/>
                </a:cubicBezTo>
                <a:cubicBezTo>
                  <a:pt x="65" y="39"/>
                  <a:pt x="65" y="39"/>
                  <a:pt x="66" y="40"/>
                </a:cubicBezTo>
                <a:cubicBezTo>
                  <a:pt x="66" y="40"/>
                  <a:pt x="66" y="40"/>
                  <a:pt x="66" y="39"/>
                </a:cubicBezTo>
                <a:cubicBezTo>
                  <a:pt x="67" y="39"/>
                  <a:pt x="67" y="39"/>
                  <a:pt x="66" y="39"/>
                </a:cubicBezTo>
                <a:cubicBezTo>
                  <a:pt x="66" y="39"/>
                  <a:pt x="67" y="39"/>
                  <a:pt x="68" y="39"/>
                </a:cubicBezTo>
                <a:cubicBezTo>
                  <a:pt x="69" y="39"/>
                  <a:pt x="68" y="39"/>
                  <a:pt x="67" y="39"/>
                </a:cubicBezTo>
                <a:cubicBezTo>
                  <a:pt x="66" y="40"/>
                  <a:pt x="67" y="40"/>
                  <a:pt x="67" y="40"/>
                </a:cubicBezTo>
                <a:cubicBezTo>
                  <a:pt x="68" y="41"/>
                  <a:pt x="68" y="41"/>
                  <a:pt x="68" y="41"/>
                </a:cubicBezTo>
                <a:cubicBezTo>
                  <a:pt x="69" y="41"/>
                  <a:pt x="70" y="42"/>
                  <a:pt x="70" y="42"/>
                </a:cubicBezTo>
                <a:cubicBezTo>
                  <a:pt x="71" y="42"/>
                  <a:pt x="71" y="43"/>
                  <a:pt x="71" y="43"/>
                </a:cubicBezTo>
                <a:cubicBezTo>
                  <a:pt x="71" y="44"/>
                  <a:pt x="70" y="44"/>
                  <a:pt x="70" y="45"/>
                </a:cubicBezTo>
                <a:cubicBezTo>
                  <a:pt x="69" y="45"/>
                  <a:pt x="68" y="44"/>
                  <a:pt x="67" y="44"/>
                </a:cubicBezTo>
                <a:cubicBezTo>
                  <a:pt x="66" y="44"/>
                  <a:pt x="66" y="45"/>
                  <a:pt x="67" y="45"/>
                </a:cubicBezTo>
                <a:cubicBezTo>
                  <a:pt x="67" y="46"/>
                  <a:pt x="67" y="46"/>
                  <a:pt x="66" y="47"/>
                </a:cubicBezTo>
                <a:cubicBezTo>
                  <a:pt x="66" y="48"/>
                  <a:pt x="69" y="47"/>
                  <a:pt x="69" y="47"/>
                </a:cubicBezTo>
                <a:cubicBezTo>
                  <a:pt x="69" y="47"/>
                  <a:pt x="70" y="46"/>
                  <a:pt x="71" y="46"/>
                </a:cubicBezTo>
                <a:cubicBezTo>
                  <a:pt x="71" y="46"/>
                  <a:pt x="72" y="45"/>
                  <a:pt x="72" y="45"/>
                </a:cubicBezTo>
                <a:cubicBezTo>
                  <a:pt x="72" y="44"/>
                  <a:pt x="73" y="45"/>
                  <a:pt x="73" y="45"/>
                </a:cubicBezTo>
                <a:cubicBezTo>
                  <a:pt x="74" y="46"/>
                  <a:pt x="74" y="46"/>
                  <a:pt x="74" y="45"/>
                </a:cubicBezTo>
                <a:cubicBezTo>
                  <a:pt x="74" y="44"/>
                  <a:pt x="75" y="44"/>
                  <a:pt x="76" y="44"/>
                </a:cubicBezTo>
                <a:cubicBezTo>
                  <a:pt x="77" y="44"/>
                  <a:pt x="75" y="44"/>
                  <a:pt x="75" y="45"/>
                </a:cubicBezTo>
                <a:cubicBezTo>
                  <a:pt x="74" y="45"/>
                  <a:pt x="75" y="45"/>
                  <a:pt x="76" y="45"/>
                </a:cubicBezTo>
                <a:cubicBezTo>
                  <a:pt x="76" y="45"/>
                  <a:pt x="76" y="46"/>
                  <a:pt x="75" y="46"/>
                </a:cubicBezTo>
                <a:cubicBezTo>
                  <a:pt x="74" y="46"/>
                  <a:pt x="75" y="47"/>
                  <a:pt x="76" y="47"/>
                </a:cubicBezTo>
                <a:cubicBezTo>
                  <a:pt x="76" y="47"/>
                  <a:pt x="76" y="47"/>
                  <a:pt x="76" y="46"/>
                </a:cubicBezTo>
                <a:cubicBezTo>
                  <a:pt x="76" y="46"/>
                  <a:pt x="76" y="46"/>
                  <a:pt x="76" y="47"/>
                </a:cubicBezTo>
                <a:cubicBezTo>
                  <a:pt x="77" y="48"/>
                  <a:pt x="78" y="49"/>
                  <a:pt x="79" y="49"/>
                </a:cubicBezTo>
                <a:cubicBezTo>
                  <a:pt x="80" y="49"/>
                  <a:pt x="80" y="48"/>
                  <a:pt x="79" y="48"/>
                </a:cubicBezTo>
                <a:cubicBezTo>
                  <a:pt x="79" y="47"/>
                  <a:pt x="78" y="47"/>
                  <a:pt x="80" y="47"/>
                </a:cubicBezTo>
                <a:cubicBezTo>
                  <a:pt x="81" y="47"/>
                  <a:pt x="80" y="49"/>
                  <a:pt x="80" y="49"/>
                </a:cubicBezTo>
                <a:cubicBezTo>
                  <a:pt x="80" y="50"/>
                  <a:pt x="80" y="50"/>
                  <a:pt x="81" y="51"/>
                </a:cubicBezTo>
                <a:cubicBezTo>
                  <a:pt x="81" y="51"/>
                  <a:pt x="81" y="51"/>
                  <a:pt x="81" y="51"/>
                </a:cubicBezTo>
                <a:cubicBezTo>
                  <a:pt x="81" y="51"/>
                  <a:pt x="82" y="51"/>
                  <a:pt x="82" y="51"/>
                </a:cubicBezTo>
                <a:cubicBezTo>
                  <a:pt x="82" y="51"/>
                  <a:pt x="82" y="50"/>
                  <a:pt x="83" y="50"/>
                </a:cubicBezTo>
                <a:cubicBezTo>
                  <a:pt x="83" y="50"/>
                  <a:pt x="83" y="51"/>
                  <a:pt x="83" y="51"/>
                </a:cubicBezTo>
                <a:cubicBezTo>
                  <a:pt x="84" y="52"/>
                  <a:pt x="84" y="51"/>
                  <a:pt x="84" y="51"/>
                </a:cubicBezTo>
                <a:cubicBezTo>
                  <a:pt x="85" y="51"/>
                  <a:pt x="84" y="52"/>
                  <a:pt x="85" y="52"/>
                </a:cubicBezTo>
                <a:cubicBezTo>
                  <a:pt x="85" y="53"/>
                  <a:pt x="85" y="53"/>
                  <a:pt x="85" y="54"/>
                </a:cubicBezTo>
                <a:cubicBezTo>
                  <a:pt x="85" y="55"/>
                  <a:pt x="85" y="55"/>
                  <a:pt x="85" y="54"/>
                </a:cubicBezTo>
                <a:cubicBezTo>
                  <a:pt x="85" y="54"/>
                  <a:pt x="86" y="54"/>
                  <a:pt x="86" y="55"/>
                </a:cubicBezTo>
                <a:cubicBezTo>
                  <a:pt x="86" y="55"/>
                  <a:pt x="86" y="55"/>
                  <a:pt x="86" y="56"/>
                </a:cubicBezTo>
                <a:cubicBezTo>
                  <a:pt x="86" y="56"/>
                  <a:pt x="86" y="56"/>
                  <a:pt x="87" y="56"/>
                </a:cubicBezTo>
                <a:cubicBezTo>
                  <a:pt x="87" y="57"/>
                  <a:pt x="87" y="58"/>
                  <a:pt x="87" y="58"/>
                </a:cubicBezTo>
                <a:cubicBezTo>
                  <a:pt x="87" y="58"/>
                  <a:pt x="87" y="59"/>
                  <a:pt x="88" y="59"/>
                </a:cubicBezTo>
                <a:cubicBezTo>
                  <a:pt x="88" y="59"/>
                  <a:pt x="88" y="59"/>
                  <a:pt x="88" y="60"/>
                </a:cubicBezTo>
                <a:cubicBezTo>
                  <a:pt x="88" y="60"/>
                  <a:pt x="86" y="63"/>
                  <a:pt x="85" y="63"/>
                </a:cubicBezTo>
                <a:cubicBezTo>
                  <a:pt x="84" y="64"/>
                  <a:pt x="86" y="64"/>
                  <a:pt x="87" y="64"/>
                </a:cubicBezTo>
                <a:cubicBezTo>
                  <a:pt x="88" y="64"/>
                  <a:pt x="90" y="64"/>
                  <a:pt x="90" y="65"/>
                </a:cubicBezTo>
                <a:cubicBezTo>
                  <a:pt x="91" y="65"/>
                  <a:pt x="91" y="65"/>
                  <a:pt x="92" y="65"/>
                </a:cubicBezTo>
                <a:cubicBezTo>
                  <a:pt x="93" y="65"/>
                  <a:pt x="93" y="64"/>
                  <a:pt x="93" y="64"/>
                </a:cubicBezTo>
                <a:cubicBezTo>
                  <a:pt x="93" y="63"/>
                  <a:pt x="93" y="63"/>
                  <a:pt x="93" y="63"/>
                </a:cubicBezTo>
                <a:cubicBezTo>
                  <a:pt x="93" y="62"/>
                  <a:pt x="94" y="62"/>
                  <a:pt x="93" y="62"/>
                </a:cubicBezTo>
                <a:cubicBezTo>
                  <a:pt x="93" y="61"/>
                  <a:pt x="94" y="61"/>
                  <a:pt x="94" y="62"/>
                </a:cubicBezTo>
                <a:cubicBezTo>
                  <a:pt x="94" y="62"/>
                  <a:pt x="95" y="62"/>
                  <a:pt x="95" y="62"/>
                </a:cubicBezTo>
                <a:cubicBezTo>
                  <a:pt x="96" y="62"/>
                  <a:pt x="96" y="63"/>
                  <a:pt x="96" y="63"/>
                </a:cubicBezTo>
                <a:cubicBezTo>
                  <a:pt x="96" y="64"/>
                  <a:pt x="97" y="64"/>
                  <a:pt x="97" y="64"/>
                </a:cubicBezTo>
                <a:cubicBezTo>
                  <a:pt x="98" y="64"/>
                  <a:pt x="98" y="64"/>
                  <a:pt x="99" y="64"/>
                </a:cubicBezTo>
                <a:cubicBezTo>
                  <a:pt x="99" y="64"/>
                  <a:pt x="101" y="65"/>
                  <a:pt x="102" y="65"/>
                </a:cubicBezTo>
                <a:cubicBezTo>
                  <a:pt x="102" y="65"/>
                  <a:pt x="102" y="65"/>
                  <a:pt x="102" y="65"/>
                </a:cubicBezTo>
                <a:cubicBezTo>
                  <a:pt x="103" y="65"/>
                  <a:pt x="103" y="66"/>
                  <a:pt x="102" y="66"/>
                </a:cubicBezTo>
                <a:cubicBezTo>
                  <a:pt x="102" y="66"/>
                  <a:pt x="102" y="66"/>
                  <a:pt x="103" y="66"/>
                </a:cubicBezTo>
                <a:cubicBezTo>
                  <a:pt x="104" y="66"/>
                  <a:pt x="103" y="67"/>
                  <a:pt x="103" y="67"/>
                </a:cubicBezTo>
                <a:cubicBezTo>
                  <a:pt x="102" y="67"/>
                  <a:pt x="102" y="67"/>
                  <a:pt x="101" y="68"/>
                </a:cubicBezTo>
                <a:cubicBezTo>
                  <a:pt x="101" y="69"/>
                  <a:pt x="100" y="68"/>
                  <a:pt x="100" y="68"/>
                </a:cubicBezTo>
                <a:cubicBezTo>
                  <a:pt x="99" y="68"/>
                  <a:pt x="99" y="68"/>
                  <a:pt x="98" y="68"/>
                </a:cubicBezTo>
                <a:cubicBezTo>
                  <a:pt x="97" y="68"/>
                  <a:pt x="97" y="68"/>
                  <a:pt x="97" y="68"/>
                </a:cubicBezTo>
                <a:cubicBezTo>
                  <a:pt x="97" y="68"/>
                  <a:pt x="97" y="68"/>
                  <a:pt x="96" y="68"/>
                </a:cubicBezTo>
                <a:cubicBezTo>
                  <a:pt x="96" y="67"/>
                  <a:pt x="96" y="68"/>
                  <a:pt x="96" y="68"/>
                </a:cubicBezTo>
                <a:cubicBezTo>
                  <a:pt x="96" y="68"/>
                  <a:pt x="95" y="69"/>
                  <a:pt x="94" y="70"/>
                </a:cubicBezTo>
                <a:cubicBezTo>
                  <a:pt x="94" y="70"/>
                  <a:pt x="93" y="70"/>
                  <a:pt x="94" y="70"/>
                </a:cubicBezTo>
                <a:cubicBezTo>
                  <a:pt x="94" y="69"/>
                  <a:pt x="94" y="69"/>
                  <a:pt x="93" y="69"/>
                </a:cubicBezTo>
                <a:cubicBezTo>
                  <a:pt x="93" y="69"/>
                  <a:pt x="93" y="69"/>
                  <a:pt x="93" y="69"/>
                </a:cubicBezTo>
                <a:cubicBezTo>
                  <a:pt x="93" y="69"/>
                  <a:pt x="93" y="69"/>
                  <a:pt x="93" y="68"/>
                </a:cubicBezTo>
                <a:cubicBezTo>
                  <a:pt x="93" y="68"/>
                  <a:pt x="94" y="68"/>
                  <a:pt x="94" y="67"/>
                </a:cubicBezTo>
                <a:cubicBezTo>
                  <a:pt x="94" y="67"/>
                  <a:pt x="93" y="67"/>
                  <a:pt x="93" y="66"/>
                </a:cubicBezTo>
                <a:cubicBezTo>
                  <a:pt x="93" y="66"/>
                  <a:pt x="92" y="65"/>
                  <a:pt x="92" y="65"/>
                </a:cubicBezTo>
                <a:cubicBezTo>
                  <a:pt x="92" y="65"/>
                  <a:pt x="90" y="65"/>
                  <a:pt x="90" y="65"/>
                </a:cubicBezTo>
                <a:cubicBezTo>
                  <a:pt x="89" y="64"/>
                  <a:pt x="87" y="64"/>
                  <a:pt x="87" y="64"/>
                </a:cubicBezTo>
                <a:cubicBezTo>
                  <a:pt x="86" y="64"/>
                  <a:pt x="86" y="64"/>
                  <a:pt x="85" y="64"/>
                </a:cubicBezTo>
                <a:cubicBezTo>
                  <a:pt x="84" y="64"/>
                  <a:pt x="83" y="64"/>
                  <a:pt x="83" y="64"/>
                </a:cubicBezTo>
                <a:cubicBezTo>
                  <a:pt x="83" y="64"/>
                  <a:pt x="78" y="69"/>
                  <a:pt x="77" y="69"/>
                </a:cubicBezTo>
                <a:cubicBezTo>
                  <a:pt x="77" y="69"/>
                  <a:pt x="77" y="69"/>
                  <a:pt x="78" y="70"/>
                </a:cubicBezTo>
                <a:cubicBezTo>
                  <a:pt x="78" y="70"/>
                  <a:pt x="80" y="71"/>
                  <a:pt x="80" y="72"/>
                </a:cubicBezTo>
                <a:cubicBezTo>
                  <a:pt x="81" y="72"/>
                  <a:pt x="81" y="72"/>
                  <a:pt x="81" y="72"/>
                </a:cubicBezTo>
                <a:cubicBezTo>
                  <a:pt x="81" y="73"/>
                  <a:pt x="81" y="73"/>
                  <a:pt x="81" y="73"/>
                </a:cubicBezTo>
                <a:cubicBezTo>
                  <a:pt x="81" y="73"/>
                  <a:pt x="81" y="73"/>
                  <a:pt x="81" y="73"/>
                </a:cubicBezTo>
                <a:cubicBezTo>
                  <a:pt x="82" y="75"/>
                  <a:pt x="82" y="74"/>
                  <a:pt x="80" y="74"/>
                </a:cubicBezTo>
                <a:cubicBezTo>
                  <a:pt x="78" y="73"/>
                  <a:pt x="78" y="74"/>
                  <a:pt x="77" y="75"/>
                </a:cubicBezTo>
                <a:cubicBezTo>
                  <a:pt x="76" y="76"/>
                  <a:pt x="76" y="75"/>
                  <a:pt x="76" y="75"/>
                </a:cubicBezTo>
                <a:cubicBezTo>
                  <a:pt x="76" y="74"/>
                  <a:pt x="75" y="75"/>
                  <a:pt x="75" y="75"/>
                </a:cubicBezTo>
                <a:cubicBezTo>
                  <a:pt x="74" y="75"/>
                  <a:pt x="74" y="75"/>
                  <a:pt x="74" y="75"/>
                </a:cubicBezTo>
                <a:cubicBezTo>
                  <a:pt x="74" y="76"/>
                  <a:pt x="72" y="76"/>
                  <a:pt x="71" y="76"/>
                </a:cubicBezTo>
                <a:cubicBezTo>
                  <a:pt x="71" y="75"/>
                  <a:pt x="71" y="75"/>
                  <a:pt x="71" y="75"/>
                </a:cubicBezTo>
                <a:cubicBezTo>
                  <a:pt x="70" y="76"/>
                  <a:pt x="70" y="76"/>
                  <a:pt x="70" y="76"/>
                </a:cubicBezTo>
                <a:cubicBezTo>
                  <a:pt x="71" y="76"/>
                  <a:pt x="72" y="77"/>
                  <a:pt x="72" y="77"/>
                </a:cubicBezTo>
                <a:cubicBezTo>
                  <a:pt x="73" y="77"/>
                  <a:pt x="73" y="78"/>
                  <a:pt x="73" y="78"/>
                </a:cubicBezTo>
                <a:cubicBezTo>
                  <a:pt x="73" y="78"/>
                  <a:pt x="73" y="78"/>
                  <a:pt x="73" y="79"/>
                </a:cubicBezTo>
                <a:cubicBezTo>
                  <a:pt x="72" y="79"/>
                  <a:pt x="72" y="79"/>
                  <a:pt x="72" y="79"/>
                </a:cubicBezTo>
                <a:cubicBezTo>
                  <a:pt x="73" y="79"/>
                  <a:pt x="72" y="79"/>
                  <a:pt x="73" y="79"/>
                </a:cubicBezTo>
                <a:cubicBezTo>
                  <a:pt x="73" y="80"/>
                  <a:pt x="73" y="80"/>
                  <a:pt x="72" y="80"/>
                </a:cubicBezTo>
                <a:cubicBezTo>
                  <a:pt x="72" y="79"/>
                  <a:pt x="72" y="79"/>
                  <a:pt x="72" y="79"/>
                </a:cubicBezTo>
                <a:cubicBezTo>
                  <a:pt x="72" y="79"/>
                  <a:pt x="71" y="79"/>
                  <a:pt x="71" y="79"/>
                </a:cubicBezTo>
                <a:cubicBezTo>
                  <a:pt x="71" y="79"/>
                  <a:pt x="71" y="78"/>
                  <a:pt x="72" y="78"/>
                </a:cubicBezTo>
                <a:cubicBezTo>
                  <a:pt x="72" y="79"/>
                  <a:pt x="72" y="78"/>
                  <a:pt x="72" y="78"/>
                </a:cubicBezTo>
                <a:cubicBezTo>
                  <a:pt x="73" y="77"/>
                  <a:pt x="71" y="77"/>
                  <a:pt x="71" y="77"/>
                </a:cubicBezTo>
                <a:cubicBezTo>
                  <a:pt x="71" y="76"/>
                  <a:pt x="70" y="76"/>
                  <a:pt x="69" y="76"/>
                </a:cubicBezTo>
                <a:cubicBezTo>
                  <a:pt x="69" y="76"/>
                  <a:pt x="68" y="76"/>
                  <a:pt x="68" y="75"/>
                </a:cubicBezTo>
                <a:cubicBezTo>
                  <a:pt x="67" y="75"/>
                  <a:pt x="65" y="75"/>
                  <a:pt x="65" y="75"/>
                </a:cubicBezTo>
                <a:cubicBezTo>
                  <a:pt x="65" y="75"/>
                  <a:pt x="64" y="75"/>
                  <a:pt x="64" y="74"/>
                </a:cubicBezTo>
                <a:cubicBezTo>
                  <a:pt x="63" y="74"/>
                  <a:pt x="63" y="75"/>
                  <a:pt x="63" y="75"/>
                </a:cubicBezTo>
                <a:cubicBezTo>
                  <a:pt x="63" y="75"/>
                  <a:pt x="63" y="76"/>
                  <a:pt x="63" y="76"/>
                </a:cubicBezTo>
                <a:cubicBezTo>
                  <a:pt x="63" y="77"/>
                  <a:pt x="63" y="77"/>
                  <a:pt x="61" y="77"/>
                </a:cubicBezTo>
                <a:cubicBezTo>
                  <a:pt x="60" y="77"/>
                  <a:pt x="59" y="79"/>
                  <a:pt x="58" y="80"/>
                </a:cubicBezTo>
                <a:cubicBezTo>
                  <a:pt x="58" y="80"/>
                  <a:pt x="58" y="81"/>
                  <a:pt x="58" y="81"/>
                </a:cubicBezTo>
                <a:cubicBezTo>
                  <a:pt x="59" y="82"/>
                  <a:pt x="59" y="82"/>
                  <a:pt x="60" y="83"/>
                </a:cubicBezTo>
                <a:cubicBezTo>
                  <a:pt x="60" y="83"/>
                  <a:pt x="63" y="84"/>
                  <a:pt x="63" y="84"/>
                </a:cubicBezTo>
                <a:cubicBezTo>
                  <a:pt x="64" y="84"/>
                  <a:pt x="65" y="84"/>
                  <a:pt x="66" y="84"/>
                </a:cubicBezTo>
                <a:cubicBezTo>
                  <a:pt x="66" y="84"/>
                  <a:pt x="66" y="84"/>
                  <a:pt x="66" y="84"/>
                </a:cubicBezTo>
                <a:cubicBezTo>
                  <a:pt x="67" y="83"/>
                  <a:pt x="67" y="84"/>
                  <a:pt x="68" y="84"/>
                </a:cubicBezTo>
                <a:cubicBezTo>
                  <a:pt x="69" y="84"/>
                  <a:pt x="68" y="84"/>
                  <a:pt x="68" y="83"/>
                </a:cubicBezTo>
                <a:cubicBezTo>
                  <a:pt x="68" y="83"/>
                  <a:pt x="68" y="83"/>
                  <a:pt x="68" y="83"/>
                </a:cubicBezTo>
                <a:cubicBezTo>
                  <a:pt x="69" y="83"/>
                  <a:pt x="69" y="83"/>
                  <a:pt x="69" y="83"/>
                </a:cubicBezTo>
                <a:cubicBezTo>
                  <a:pt x="69" y="83"/>
                  <a:pt x="70" y="83"/>
                  <a:pt x="70" y="83"/>
                </a:cubicBezTo>
                <a:cubicBezTo>
                  <a:pt x="71" y="83"/>
                  <a:pt x="71" y="83"/>
                  <a:pt x="70" y="83"/>
                </a:cubicBezTo>
                <a:cubicBezTo>
                  <a:pt x="70" y="83"/>
                  <a:pt x="70" y="82"/>
                  <a:pt x="70" y="82"/>
                </a:cubicBezTo>
                <a:cubicBezTo>
                  <a:pt x="71" y="82"/>
                  <a:pt x="71" y="82"/>
                  <a:pt x="71" y="82"/>
                </a:cubicBezTo>
                <a:cubicBezTo>
                  <a:pt x="70" y="82"/>
                  <a:pt x="70" y="82"/>
                  <a:pt x="70" y="81"/>
                </a:cubicBezTo>
                <a:cubicBezTo>
                  <a:pt x="70" y="81"/>
                  <a:pt x="73" y="82"/>
                  <a:pt x="73" y="82"/>
                </a:cubicBezTo>
                <a:cubicBezTo>
                  <a:pt x="74" y="82"/>
                  <a:pt x="76" y="83"/>
                  <a:pt x="76" y="83"/>
                </a:cubicBezTo>
                <a:cubicBezTo>
                  <a:pt x="77" y="83"/>
                  <a:pt x="77" y="82"/>
                  <a:pt x="76" y="82"/>
                </a:cubicBezTo>
                <a:cubicBezTo>
                  <a:pt x="76" y="82"/>
                  <a:pt x="77" y="82"/>
                  <a:pt x="77" y="82"/>
                </a:cubicBezTo>
                <a:cubicBezTo>
                  <a:pt x="77" y="81"/>
                  <a:pt x="76" y="80"/>
                  <a:pt x="75" y="80"/>
                </a:cubicBezTo>
                <a:cubicBezTo>
                  <a:pt x="74" y="79"/>
                  <a:pt x="75" y="80"/>
                  <a:pt x="75" y="80"/>
                </a:cubicBezTo>
                <a:cubicBezTo>
                  <a:pt x="76" y="80"/>
                  <a:pt x="76" y="79"/>
                  <a:pt x="76" y="79"/>
                </a:cubicBezTo>
                <a:cubicBezTo>
                  <a:pt x="77" y="79"/>
                  <a:pt x="77" y="79"/>
                  <a:pt x="76" y="80"/>
                </a:cubicBezTo>
                <a:cubicBezTo>
                  <a:pt x="76" y="80"/>
                  <a:pt x="76" y="80"/>
                  <a:pt x="76" y="81"/>
                </a:cubicBezTo>
                <a:cubicBezTo>
                  <a:pt x="76" y="81"/>
                  <a:pt x="77" y="81"/>
                  <a:pt x="77" y="81"/>
                </a:cubicBezTo>
                <a:cubicBezTo>
                  <a:pt x="78" y="81"/>
                  <a:pt x="78" y="81"/>
                  <a:pt x="78" y="81"/>
                </a:cubicBezTo>
                <a:cubicBezTo>
                  <a:pt x="78" y="81"/>
                  <a:pt x="78" y="81"/>
                  <a:pt x="79" y="80"/>
                </a:cubicBezTo>
                <a:cubicBezTo>
                  <a:pt x="79" y="80"/>
                  <a:pt x="79" y="80"/>
                  <a:pt x="79" y="81"/>
                </a:cubicBezTo>
                <a:cubicBezTo>
                  <a:pt x="79" y="81"/>
                  <a:pt x="79" y="81"/>
                  <a:pt x="79" y="81"/>
                </a:cubicBezTo>
                <a:cubicBezTo>
                  <a:pt x="78" y="81"/>
                  <a:pt x="79" y="82"/>
                  <a:pt x="79" y="82"/>
                </a:cubicBezTo>
                <a:cubicBezTo>
                  <a:pt x="79" y="82"/>
                  <a:pt x="79" y="82"/>
                  <a:pt x="79" y="83"/>
                </a:cubicBezTo>
                <a:cubicBezTo>
                  <a:pt x="79" y="83"/>
                  <a:pt x="79" y="83"/>
                  <a:pt x="79" y="83"/>
                </a:cubicBezTo>
                <a:cubicBezTo>
                  <a:pt x="80" y="83"/>
                  <a:pt x="79" y="83"/>
                  <a:pt x="79" y="83"/>
                </a:cubicBezTo>
                <a:cubicBezTo>
                  <a:pt x="79" y="82"/>
                  <a:pt x="80" y="82"/>
                  <a:pt x="80" y="82"/>
                </a:cubicBezTo>
                <a:cubicBezTo>
                  <a:pt x="80" y="82"/>
                  <a:pt x="80" y="82"/>
                  <a:pt x="80" y="81"/>
                </a:cubicBezTo>
                <a:cubicBezTo>
                  <a:pt x="80" y="81"/>
                  <a:pt x="81" y="81"/>
                  <a:pt x="81" y="82"/>
                </a:cubicBezTo>
                <a:cubicBezTo>
                  <a:pt x="81" y="82"/>
                  <a:pt x="81" y="82"/>
                  <a:pt x="81" y="81"/>
                </a:cubicBezTo>
                <a:cubicBezTo>
                  <a:pt x="81" y="81"/>
                  <a:pt x="81" y="81"/>
                  <a:pt x="82" y="81"/>
                </a:cubicBezTo>
                <a:cubicBezTo>
                  <a:pt x="82" y="81"/>
                  <a:pt x="82" y="81"/>
                  <a:pt x="82" y="82"/>
                </a:cubicBezTo>
                <a:cubicBezTo>
                  <a:pt x="82" y="82"/>
                  <a:pt x="82" y="82"/>
                  <a:pt x="83" y="81"/>
                </a:cubicBezTo>
                <a:cubicBezTo>
                  <a:pt x="83" y="81"/>
                  <a:pt x="83" y="81"/>
                  <a:pt x="83" y="82"/>
                </a:cubicBezTo>
                <a:cubicBezTo>
                  <a:pt x="83" y="82"/>
                  <a:pt x="83" y="82"/>
                  <a:pt x="82" y="82"/>
                </a:cubicBezTo>
                <a:cubicBezTo>
                  <a:pt x="82" y="83"/>
                  <a:pt x="82" y="83"/>
                  <a:pt x="82" y="83"/>
                </a:cubicBezTo>
                <a:cubicBezTo>
                  <a:pt x="82" y="84"/>
                  <a:pt x="83" y="84"/>
                  <a:pt x="83" y="84"/>
                </a:cubicBezTo>
                <a:cubicBezTo>
                  <a:pt x="84" y="83"/>
                  <a:pt x="84" y="84"/>
                  <a:pt x="84" y="84"/>
                </a:cubicBezTo>
                <a:cubicBezTo>
                  <a:pt x="85" y="85"/>
                  <a:pt x="85" y="85"/>
                  <a:pt x="85" y="86"/>
                </a:cubicBezTo>
                <a:cubicBezTo>
                  <a:pt x="85" y="86"/>
                  <a:pt x="86" y="86"/>
                  <a:pt x="86" y="86"/>
                </a:cubicBezTo>
                <a:cubicBezTo>
                  <a:pt x="86" y="85"/>
                  <a:pt x="86" y="86"/>
                  <a:pt x="86" y="86"/>
                </a:cubicBezTo>
                <a:cubicBezTo>
                  <a:pt x="86" y="86"/>
                  <a:pt x="86" y="87"/>
                  <a:pt x="86" y="87"/>
                </a:cubicBezTo>
                <a:cubicBezTo>
                  <a:pt x="86" y="88"/>
                  <a:pt x="87" y="88"/>
                  <a:pt x="88" y="87"/>
                </a:cubicBezTo>
                <a:cubicBezTo>
                  <a:pt x="88" y="86"/>
                  <a:pt x="88" y="87"/>
                  <a:pt x="88" y="87"/>
                </a:cubicBezTo>
                <a:cubicBezTo>
                  <a:pt x="88" y="88"/>
                  <a:pt x="88" y="88"/>
                  <a:pt x="88" y="88"/>
                </a:cubicBezTo>
                <a:cubicBezTo>
                  <a:pt x="88" y="88"/>
                  <a:pt x="88" y="88"/>
                  <a:pt x="89" y="88"/>
                </a:cubicBezTo>
                <a:cubicBezTo>
                  <a:pt x="90" y="88"/>
                  <a:pt x="90" y="88"/>
                  <a:pt x="90" y="88"/>
                </a:cubicBezTo>
                <a:cubicBezTo>
                  <a:pt x="89" y="87"/>
                  <a:pt x="90" y="87"/>
                  <a:pt x="90" y="88"/>
                </a:cubicBezTo>
                <a:cubicBezTo>
                  <a:pt x="91" y="88"/>
                  <a:pt x="91" y="88"/>
                  <a:pt x="91" y="89"/>
                </a:cubicBezTo>
                <a:cubicBezTo>
                  <a:pt x="91" y="90"/>
                  <a:pt x="91" y="89"/>
                  <a:pt x="92" y="89"/>
                </a:cubicBezTo>
                <a:cubicBezTo>
                  <a:pt x="92" y="89"/>
                  <a:pt x="92" y="89"/>
                  <a:pt x="93" y="89"/>
                </a:cubicBezTo>
                <a:cubicBezTo>
                  <a:pt x="93" y="89"/>
                  <a:pt x="92" y="90"/>
                  <a:pt x="92" y="90"/>
                </a:cubicBezTo>
                <a:cubicBezTo>
                  <a:pt x="92" y="90"/>
                  <a:pt x="91" y="90"/>
                  <a:pt x="91" y="90"/>
                </a:cubicBezTo>
                <a:cubicBezTo>
                  <a:pt x="91" y="91"/>
                  <a:pt x="90" y="91"/>
                  <a:pt x="89" y="90"/>
                </a:cubicBezTo>
                <a:cubicBezTo>
                  <a:pt x="88" y="90"/>
                  <a:pt x="89" y="91"/>
                  <a:pt x="90" y="91"/>
                </a:cubicBezTo>
                <a:cubicBezTo>
                  <a:pt x="91" y="92"/>
                  <a:pt x="91" y="93"/>
                  <a:pt x="91" y="93"/>
                </a:cubicBezTo>
                <a:cubicBezTo>
                  <a:pt x="92" y="93"/>
                  <a:pt x="94" y="93"/>
                  <a:pt x="94" y="93"/>
                </a:cubicBezTo>
                <a:cubicBezTo>
                  <a:pt x="94" y="93"/>
                  <a:pt x="95" y="92"/>
                  <a:pt x="94" y="93"/>
                </a:cubicBezTo>
                <a:cubicBezTo>
                  <a:pt x="94" y="93"/>
                  <a:pt x="95" y="93"/>
                  <a:pt x="94" y="94"/>
                </a:cubicBezTo>
                <a:cubicBezTo>
                  <a:pt x="93" y="94"/>
                  <a:pt x="94" y="94"/>
                  <a:pt x="94" y="94"/>
                </a:cubicBezTo>
                <a:cubicBezTo>
                  <a:pt x="95" y="95"/>
                  <a:pt x="99" y="95"/>
                  <a:pt x="100" y="96"/>
                </a:cubicBezTo>
                <a:cubicBezTo>
                  <a:pt x="100" y="96"/>
                  <a:pt x="100" y="96"/>
                  <a:pt x="100" y="95"/>
                </a:cubicBezTo>
                <a:cubicBezTo>
                  <a:pt x="100" y="95"/>
                  <a:pt x="101" y="96"/>
                  <a:pt x="102" y="96"/>
                </a:cubicBezTo>
                <a:cubicBezTo>
                  <a:pt x="102" y="96"/>
                  <a:pt x="102" y="96"/>
                  <a:pt x="102" y="96"/>
                </a:cubicBezTo>
                <a:cubicBezTo>
                  <a:pt x="101" y="96"/>
                  <a:pt x="101" y="96"/>
                  <a:pt x="101" y="97"/>
                </a:cubicBezTo>
                <a:cubicBezTo>
                  <a:pt x="101" y="97"/>
                  <a:pt x="101" y="97"/>
                  <a:pt x="102" y="97"/>
                </a:cubicBezTo>
                <a:cubicBezTo>
                  <a:pt x="103" y="97"/>
                  <a:pt x="103" y="97"/>
                  <a:pt x="103" y="98"/>
                </a:cubicBezTo>
                <a:cubicBezTo>
                  <a:pt x="103" y="99"/>
                  <a:pt x="109" y="100"/>
                  <a:pt x="109" y="100"/>
                </a:cubicBezTo>
                <a:cubicBezTo>
                  <a:pt x="109" y="100"/>
                  <a:pt x="115" y="102"/>
                  <a:pt x="116" y="102"/>
                </a:cubicBezTo>
                <a:cubicBezTo>
                  <a:pt x="117" y="102"/>
                  <a:pt x="118" y="103"/>
                  <a:pt x="119" y="102"/>
                </a:cubicBezTo>
                <a:cubicBezTo>
                  <a:pt x="120" y="102"/>
                  <a:pt x="119" y="102"/>
                  <a:pt x="118" y="101"/>
                </a:cubicBezTo>
                <a:cubicBezTo>
                  <a:pt x="118" y="101"/>
                  <a:pt x="118" y="101"/>
                  <a:pt x="118" y="101"/>
                </a:cubicBezTo>
                <a:cubicBezTo>
                  <a:pt x="119" y="101"/>
                  <a:pt x="119" y="101"/>
                  <a:pt x="119" y="101"/>
                </a:cubicBezTo>
                <a:cubicBezTo>
                  <a:pt x="119" y="101"/>
                  <a:pt x="119" y="100"/>
                  <a:pt x="119" y="100"/>
                </a:cubicBezTo>
                <a:cubicBezTo>
                  <a:pt x="120" y="100"/>
                  <a:pt x="119" y="100"/>
                  <a:pt x="118" y="100"/>
                </a:cubicBezTo>
                <a:cubicBezTo>
                  <a:pt x="118" y="100"/>
                  <a:pt x="118" y="100"/>
                  <a:pt x="118" y="99"/>
                </a:cubicBezTo>
                <a:cubicBezTo>
                  <a:pt x="117" y="99"/>
                  <a:pt x="118" y="99"/>
                  <a:pt x="117" y="99"/>
                </a:cubicBezTo>
                <a:cubicBezTo>
                  <a:pt x="117" y="99"/>
                  <a:pt x="117" y="99"/>
                  <a:pt x="117" y="99"/>
                </a:cubicBezTo>
                <a:cubicBezTo>
                  <a:pt x="118" y="99"/>
                  <a:pt x="117" y="98"/>
                  <a:pt x="117" y="98"/>
                </a:cubicBezTo>
                <a:cubicBezTo>
                  <a:pt x="116" y="98"/>
                  <a:pt x="116" y="98"/>
                  <a:pt x="116" y="97"/>
                </a:cubicBezTo>
                <a:cubicBezTo>
                  <a:pt x="116" y="97"/>
                  <a:pt x="115" y="97"/>
                  <a:pt x="115" y="97"/>
                </a:cubicBezTo>
                <a:cubicBezTo>
                  <a:pt x="115" y="96"/>
                  <a:pt x="115" y="96"/>
                  <a:pt x="114" y="96"/>
                </a:cubicBezTo>
                <a:cubicBezTo>
                  <a:pt x="114" y="97"/>
                  <a:pt x="114" y="96"/>
                  <a:pt x="114" y="96"/>
                </a:cubicBezTo>
                <a:cubicBezTo>
                  <a:pt x="113" y="96"/>
                  <a:pt x="113" y="95"/>
                  <a:pt x="113" y="95"/>
                </a:cubicBezTo>
                <a:cubicBezTo>
                  <a:pt x="113" y="95"/>
                  <a:pt x="113" y="95"/>
                  <a:pt x="112" y="95"/>
                </a:cubicBezTo>
                <a:cubicBezTo>
                  <a:pt x="112" y="94"/>
                  <a:pt x="112" y="94"/>
                  <a:pt x="112" y="94"/>
                </a:cubicBezTo>
                <a:cubicBezTo>
                  <a:pt x="112" y="94"/>
                  <a:pt x="112" y="94"/>
                  <a:pt x="112" y="94"/>
                </a:cubicBezTo>
                <a:cubicBezTo>
                  <a:pt x="111" y="94"/>
                  <a:pt x="111" y="94"/>
                  <a:pt x="111" y="94"/>
                </a:cubicBezTo>
                <a:cubicBezTo>
                  <a:pt x="112" y="94"/>
                  <a:pt x="111" y="94"/>
                  <a:pt x="111" y="94"/>
                </a:cubicBezTo>
                <a:cubicBezTo>
                  <a:pt x="110" y="94"/>
                  <a:pt x="110" y="94"/>
                  <a:pt x="111" y="93"/>
                </a:cubicBezTo>
                <a:cubicBezTo>
                  <a:pt x="111" y="93"/>
                  <a:pt x="111" y="93"/>
                  <a:pt x="110" y="93"/>
                </a:cubicBezTo>
                <a:cubicBezTo>
                  <a:pt x="110" y="93"/>
                  <a:pt x="110" y="93"/>
                  <a:pt x="110" y="93"/>
                </a:cubicBezTo>
                <a:cubicBezTo>
                  <a:pt x="109" y="94"/>
                  <a:pt x="110" y="93"/>
                  <a:pt x="109" y="93"/>
                </a:cubicBezTo>
                <a:cubicBezTo>
                  <a:pt x="108" y="93"/>
                  <a:pt x="108" y="92"/>
                  <a:pt x="107" y="91"/>
                </a:cubicBezTo>
                <a:cubicBezTo>
                  <a:pt x="107" y="91"/>
                  <a:pt x="105" y="89"/>
                  <a:pt x="104" y="88"/>
                </a:cubicBezTo>
                <a:cubicBezTo>
                  <a:pt x="104" y="87"/>
                  <a:pt x="107" y="88"/>
                  <a:pt x="107" y="89"/>
                </a:cubicBezTo>
                <a:cubicBezTo>
                  <a:pt x="108" y="89"/>
                  <a:pt x="107" y="89"/>
                  <a:pt x="108" y="89"/>
                </a:cubicBezTo>
                <a:cubicBezTo>
                  <a:pt x="108" y="89"/>
                  <a:pt x="108" y="89"/>
                  <a:pt x="108" y="89"/>
                </a:cubicBezTo>
                <a:cubicBezTo>
                  <a:pt x="108" y="89"/>
                  <a:pt x="109" y="89"/>
                  <a:pt x="109" y="90"/>
                </a:cubicBezTo>
                <a:cubicBezTo>
                  <a:pt x="110" y="90"/>
                  <a:pt x="110" y="91"/>
                  <a:pt x="110" y="91"/>
                </a:cubicBezTo>
                <a:cubicBezTo>
                  <a:pt x="111" y="91"/>
                  <a:pt x="110" y="90"/>
                  <a:pt x="110" y="89"/>
                </a:cubicBezTo>
                <a:cubicBezTo>
                  <a:pt x="109" y="88"/>
                  <a:pt x="110" y="88"/>
                  <a:pt x="110" y="89"/>
                </a:cubicBezTo>
                <a:cubicBezTo>
                  <a:pt x="110" y="89"/>
                  <a:pt x="111" y="89"/>
                  <a:pt x="111" y="89"/>
                </a:cubicBezTo>
                <a:cubicBezTo>
                  <a:pt x="111" y="89"/>
                  <a:pt x="111" y="90"/>
                  <a:pt x="111" y="90"/>
                </a:cubicBezTo>
                <a:cubicBezTo>
                  <a:pt x="112" y="91"/>
                  <a:pt x="112" y="90"/>
                  <a:pt x="112" y="91"/>
                </a:cubicBezTo>
                <a:cubicBezTo>
                  <a:pt x="113" y="92"/>
                  <a:pt x="114" y="92"/>
                  <a:pt x="114" y="92"/>
                </a:cubicBezTo>
                <a:cubicBezTo>
                  <a:pt x="114" y="92"/>
                  <a:pt x="114" y="92"/>
                  <a:pt x="114" y="92"/>
                </a:cubicBezTo>
                <a:cubicBezTo>
                  <a:pt x="114" y="92"/>
                  <a:pt x="115" y="93"/>
                  <a:pt x="115" y="93"/>
                </a:cubicBezTo>
                <a:cubicBezTo>
                  <a:pt x="115" y="93"/>
                  <a:pt x="115" y="93"/>
                  <a:pt x="115" y="93"/>
                </a:cubicBezTo>
                <a:cubicBezTo>
                  <a:pt x="116" y="94"/>
                  <a:pt x="116" y="94"/>
                  <a:pt x="116" y="93"/>
                </a:cubicBezTo>
                <a:cubicBezTo>
                  <a:pt x="116" y="93"/>
                  <a:pt x="116" y="93"/>
                  <a:pt x="116" y="93"/>
                </a:cubicBezTo>
                <a:cubicBezTo>
                  <a:pt x="116" y="93"/>
                  <a:pt x="116" y="93"/>
                  <a:pt x="116" y="93"/>
                </a:cubicBezTo>
                <a:cubicBezTo>
                  <a:pt x="116" y="92"/>
                  <a:pt x="115" y="92"/>
                  <a:pt x="116" y="92"/>
                </a:cubicBezTo>
                <a:cubicBezTo>
                  <a:pt x="116" y="92"/>
                  <a:pt x="116" y="92"/>
                  <a:pt x="116" y="93"/>
                </a:cubicBezTo>
                <a:cubicBezTo>
                  <a:pt x="117" y="94"/>
                  <a:pt x="118" y="94"/>
                  <a:pt x="118" y="94"/>
                </a:cubicBezTo>
                <a:cubicBezTo>
                  <a:pt x="119" y="94"/>
                  <a:pt x="118" y="94"/>
                  <a:pt x="118" y="94"/>
                </a:cubicBezTo>
                <a:cubicBezTo>
                  <a:pt x="118" y="93"/>
                  <a:pt x="118" y="93"/>
                  <a:pt x="118" y="93"/>
                </a:cubicBezTo>
                <a:cubicBezTo>
                  <a:pt x="118" y="93"/>
                  <a:pt x="119" y="93"/>
                  <a:pt x="119" y="94"/>
                </a:cubicBezTo>
                <a:cubicBezTo>
                  <a:pt x="119" y="94"/>
                  <a:pt x="119" y="94"/>
                  <a:pt x="119" y="94"/>
                </a:cubicBezTo>
                <a:cubicBezTo>
                  <a:pt x="119" y="94"/>
                  <a:pt x="120" y="94"/>
                  <a:pt x="119" y="94"/>
                </a:cubicBezTo>
                <a:cubicBezTo>
                  <a:pt x="119" y="94"/>
                  <a:pt x="119" y="94"/>
                  <a:pt x="120" y="95"/>
                </a:cubicBezTo>
                <a:cubicBezTo>
                  <a:pt x="120" y="95"/>
                  <a:pt x="120" y="95"/>
                  <a:pt x="120" y="94"/>
                </a:cubicBezTo>
                <a:cubicBezTo>
                  <a:pt x="120" y="94"/>
                  <a:pt x="120" y="94"/>
                  <a:pt x="121" y="95"/>
                </a:cubicBezTo>
                <a:cubicBezTo>
                  <a:pt x="121" y="95"/>
                  <a:pt x="122" y="95"/>
                  <a:pt x="122" y="95"/>
                </a:cubicBezTo>
                <a:cubicBezTo>
                  <a:pt x="122" y="95"/>
                  <a:pt x="122" y="95"/>
                  <a:pt x="122" y="95"/>
                </a:cubicBezTo>
                <a:cubicBezTo>
                  <a:pt x="122" y="96"/>
                  <a:pt x="122" y="95"/>
                  <a:pt x="122" y="95"/>
                </a:cubicBezTo>
                <a:cubicBezTo>
                  <a:pt x="123" y="95"/>
                  <a:pt x="123" y="95"/>
                  <a:pt x="122" y="96"/>
                </a:cubicBezTo>
                <a:cubicBezTo>
                  <a:pt x="122" y="96"/>
                  <a:pt x="122" y="96"/>
                  <a:pt x="122" y="96"/>
                </a:cubicBezTo>
                <a:cubicBezTo>
                  <a:pt x="123" y="96"/>
                  <a:pt x="123" y="96"/>
                  <a:pt x="123" y="97"/>
                </a:cubicBezTo>
                <a:cubicBezTo>
                  <a:pt x="123" y="98"/>
                  <a:pt x="124" y="97"/>
                  <a:pt x="124" y="97"/>
                </a:cubicBezTo>
                <a:cubicBezTo>
                  <a:pt x="124" y="97"/>
                  <a:pt x="123" y="95"/>
                  <a:pt x="123" y="95"/>
                </a:cubicBezTo>
                <a:cubicBezTo>
                  <a:pt x="123" y="94"/>
                  <a:pt x="123" y="94"/>
                  <a:pt x="123" y="94"/>
                </a:cubicBezTo>
                <a:cubicBezTo>
                  <a:pt x="123" y="94"/>
                  <a:pt x="123" y="94"/>
                  <a:pt x="123" y="94"/>
                </a:cubicBezTo>
                <a:cubicBezTo>
                  <a:pt x="123" y="94"/>
                  <a:pt x="123" y="94"/>
                  <a:pt x="124" y="94"/>
                </a:cubicBezTo>
                <a:cubicBezTo>
                  <a:pt x="124" y="95"/>
                  <a:pt x="124" y="95"/>
                  <a:pt x="125" y="95"/>
                </a:cubicBezTo>
                <a:cubicBezTo>
                  <a:pt x="126" y="94"/>
                  <a:pt x="126" y="95"/>
                  <a:pt x="125" y="94"/>
                </a:cubicBezTo>
                <a:cubicBezTo>
                  <a:pt x="124" y="94"/>
                  <a:pt x="125" y="94"/>
                  <a:pt x="125" y="93"/>
                </a:cubicBezTo>
                <a:cubicBezTo>
                  <a:pt x="125" y="93"/>
                  <a:pt x="124" y="93"/>
                  <a:pt x="124" y="92"/>
                </a:cubicBezTo>
                <a:cubicBezTo>
                  <a:pt x="123" y="92"/>
                  <a:pt x="123" y="92"/>
                  <a:pt x="123" y="92"/>
                </a:cubicBezTo>
                <a:cubicBezTo>
                  <a:pt x="124" y="92"/>
                  <a:pt x="124" y="91"/>
                  <a:pt x="124" y="92"/>
                </a:cubicBezTo>
                <a:cubicBezTo>
                  <a:pt x="125" y="92"/>
                  <a:pt x="124" y="91"/>
                  <a:pt x="123" y="91"/>
                </a:cubicBezTo>
                <a:cubicBezTo>
                  <a:pt x="123" y="91"/>
                  <a:pt x="123" y="90"/>
                  <a:pt x="124" y="90"/>
                </a:cubicBezTo>
                <a:cubicBezTo>
                  <a:pt x="124" y="90"/>
                  <a:pt x="124" y="90"/>
                  <a:pt x="124" y="90"/>
                </a:cubicBezTo>
                <a:cubicBezTo>
                  <a:pt x="124" y="89"/>
                  <a:pt x="123" y="89"/>
                  <a:pt x="124" y="89"/>
                </a:cubicBezTo>
                <a:cubicBezTo>
                  <a:pt x="124" y="89"/>
                  <a:pt x="123" y="89"/>
                  <a:pt x="123" y="88"/>
                </a:cubicBezTo>
                <a:cubicBezTo>
                  <a:pt x="123" y="87"/>
                  <a:pt x="123" y="88"/>
                  <a:pt x="123" y="88"/>
                </a:cubicBezTo>
                <a:cubicBezTo>
                  <a:pt x="123" y="88"/>
                  <a:pt x="124" y="89"/>
                  <a:pt x="124" y="89"/>
                </a:cubicBezTo>
                <a:cubicBezTo>
                  <a:pt x="124" y="89"/>
                  <a:pt x="125" y="89"/>
                  <a:pt x="125" y="91"/>
                </a:cubicBezTo>
                <a:cubicBezTo>
                  <a:pt x="125" y="92"/>
                  <a:pt x="125" y="92"/>
                  <a:pt x="126" y="92"/>
                </a:cubicBezTo>
                <a:cubicBezTo>
                  <a:pt x="127" y="92"/>
                  <a:pt x="126" y="91"/>
                  <a:pt x="126" y="91"/>
                </a:cubicBezTo>
                <a:cubicBezTo>
                  <a:pt x="126" y="91"/>
                  <a:pt x="126" y="91"/>
                  <a:pt x="126" y="91"/>
                </a:cubicBezTo>
                <a:cubicBezTo>
                  <a:pt x="126" y="90"/>
                  <a:pt x="126" y="89"/>
                  <a:pt x="126" y="89"/>
                </a:cubicBezTo>
                <a:cubicBezTo>
                  <a:pt x="126" y="88"/>
                  <a:pt x="125" y="88"/>
                  <a:pt x="124" y="88"/>
                </a:cubicBezTo>
                <a:cubicBezTo>
                  <a:pt x="124" y="87"/>
                  <a:pt x="125" y="87"/>
                  <a:pt x="125" y="87"/>
                </a:cubicBezTo>
                <a:cubicBezTo>
                  <a:pt x="125" y="86"/>
                  <a:pt x="126" y="86"/>
                  <a:pt x="126" y="86"/>
                </a:cubicBezTo>
                <a:cubicBezTo>
                  <a:pt x="125" y="86"/>
                  <a:pt x="125" y="86"/>
                  <a:pt x="124" y="86"/>
                </a:cubicBezTo>
                <a:cubicBezTo>
                  <a:pt x="124" y="86"/>
                  <a:pt x="124" y="86"/>
                  <a:pt x="123" y="86"/>
                </a:cubicBezTo>
                <a:cubicBezTo>
                  <a:pt x="123" y="86"/>
                  <a:pt x="123" y="86"/>
                  <a:pt x="123" y="85"/>
                </a:cubicBezTo>
                <a:cubicBezTo>
                  <a:pt x="124" y="85"/>
                  <a:pt x="123" y="85"/>
                  <a:pt x="123" y="85"/>
                </a:cubicBezTo>
                <a:cubicBezTo>
                  <a:pt x="123" y="85"/>
                  <a:pt x="123" y="84"/>
                  <a:pt x="122" y="84"/>
                </a:cubicBezTo>
                <a:cubicBezTo>
                  <a:pt x="122" y="84"/>
                  <a:pt x="121" y="84"/>
                  <a:pt x="121" y="84"/>
                </a:cubicBezTo>
                <a:cubicBezTo>
                  <a:pt x="121" y="84"/>
                  <a:pt x="122" y="84"/>
                  <a:pt x="122" y="84"/>
                </a:cubicBezTo>
                <a:cubicBezTo>
                  <a:pt x="123" y="84"/>
                  <a:pt x="123" y="84"/>
                  <a:pt x="123" y="83"/>
                </a:cubicBezTo>
                <a:cubicBezTo>
                  <a:pt x="123" y="83"/>
                  <a:pt x="123" y="83"/>
                  <a:pt x="123" y="83"/>
                </a:cubicBezTo>
                <a:cubicBezTo>
                  <a:pt x="124" y="83"/>
                  <a:pt x="123" y="82"/>
                  <a:pt x="123" y="82"/>
                </a:cubicBezTo>
                <a:cubicBezTo>
                  <a:pt x="123" y="82"/>
                  <a:pt x="122" y="82"/>
                  <a:pt x="122" y="82"/>
                </a:cubicBezTo>
                <a:cubicBezTo>
                  <a:pt x="122" y="83"/>
                  <a:pt x="122" y="83"/>
                  <a:pt x="122" y="82"/>
                </a:cubicBezTo>
                <a:cubicBezTo>
                  <a:pt x="121" y="82"/>
                  <a:pt x="121" y="82"/>
                  <a:pt x="120" y="82"/>
                </a:cubicBezTo>
                <a:cubicBezTo>
                  <a:pt x="120" y="82"/>
                  <a:pt x="121" y="82"/>
                  <a:pt x="121" y="81"/>
                </a:cubicBezTo>
                <a:cubicBezTo>
                  <a:pt x="121" y="81"/>
                  <a:pt x="121" y="81"/>
                  <a:pt x="121" y="80"/>
                </a:cubicBezTo>
                <a:cubicBezTo>
                  <a:pt x="121" y="80"/>
                  <a:pt x="120" y="80"/>
                  <a:pt x="120" y="80"/>
                </a:cubicBezTo>
                <a:cubicBezTo>
                  <a:pt x="121" y="80"/>
                  <a:pt x="120" y="80"/>
                  <a:pt x="120" y="79"/>
                </a:cubicBezTo>
                <a:cubicBezTo>
                  <a:pt x="120" y="79"/>
                  <a:pt x="120" y="79"/>
                  <a:pt x="119" y="79"/>
                </a:cubicBezTo>
                <a:cubicBezTo>
                  <a:pt x="119" y="79"/>
                  <a:pt x="119" y="79"/>
                  <a:pt x="119" y="79"/>
                </a:cubicBezTo>
                <a:cubicBezTo>
                  <a:pt x="120" y="80"/>
                  <a:pt x="119" y="81"/>
                  <a:pt x="119" y="80"/>
                </a:cubicBezTo>
                <a:cubicBezTo>
                  <a:pt x="119" y="80"/>
                  <a:pt x="119" y="80"/>
                  <a:pt x="119" y="80"/>
                </a:cubicBezTo>
                <a:cubicBezTo>
                  <a:pt x="118" y="80"/>
                  <a:pt x="118" y="80"/>
                  <a:pt x="118" y="80"/>
                </a:cubicBezTo>
                <a:cubicBezTo>
                  <a:pt x="118" y="81"/>
                  <a:pt x="118" y="80"/>
                  <a:pt x="118" y="80"/>
                </a:cubicBezTo>
                <a:cubicBezTo>
                  <a:pt x="117" y="80"/>
                  <a:pt x="118" y="80"/>
                  <a:pt x="118" y="79"/>
                </a:cubicBezTo>
                <a:cubicBezTo>
                  <a:pt x="118" y="79"/>
                  <a:pt x="118" y="79"/>
                  <a:pt x="118" y="79"/>
                </a:cubicBezTo>
                <a:cubicBezTo>
                  <a:pt x="117" y="79"/>
                  <a:pt x="117" y="79"/>
                  <a:pt x="117" y="79"/>
                </a:cubicBezTo>
                <a:cubicBezTo>
                  <a:pt x="117" y="78"/>
                  <a:pt x="117" y="79"/>
                  <a:pt x="117" y="79"/>
                </a:cubicBezTo>
                <a:cubicBezTo>
                  <a:pt x="117" y="79"/>
                  <a:pt x="117" y="79"/>
                  <a:pt x="116" y="78"/>
                </a:cubicBezTo>
                <a:cubicBezTo>
                  <a:pt x="116" y="78"/>
                  <a:pt x="116" y="78"/>
                  <a:pt x="116" y="78"/>
                </a:cubicBezTo>
                <a:cubicBezTo>
                  <a:pt x="115" y="78"/>
                  <a:pt x="116" y="78"/>
                  <a:pt x="116" y="79"/>
                </a:cubicBezTo>
                <a:cubicBezTo>
                  <a:pt x="116" y="80"/>
                  <a:pt x="115" y="80"/>
                  <a:pt x="115" y="79"/>
                </a:cubicBezTo>
                <a:cubicBezTo>
                  <a:pt x="115" y="79"/>
                  <a:pt x="115" y="79"/>
                  <a:pt x="115" y="78"/>
                </a:cubicBezTo>
                <a:cubicBezTo>
                  <a:pt x="114" y="77"/>
                  <a:pt x="114" y="78"/>
                  <a:pt x="115" y="77"/>
                </a:cubicBezTo>
                <a:cubicBezTo>
                  <a:pt x="116" y="77"/>
                  <a:pt x="115" y="77"/>
                  <a:pt x="115" y="77"/>
                </a:cubicBezTo>
                <a:cubicBezTo>
                  <a:pt x="114" y="78"/>
                  <a:pt x="114" y="78"/>
                  <a:pt x="114" y="77"/>
                </a:cubicBezTo>
                <a:cubicBezTo>
                  <a:pt x="114" y="77"/>
                  <a:pt x="114" y="77"/>
                  <a:pt x="114" y="77"/>
                </a:cubicBezTo>
                <a:cubicBezTo>
                  <a:pt x="114" y="77"/>
                  <a:pt x="114" y="76"/>
                  <a:pt x="114" y="76"/>
                </a:cubicBezTo>
                <a:cubicBezTo>
                  <a:pt x="113" y="76"/>
                  <a:pt x="113" y="76"/>
                  <a:pt x="113" y="76"/>
                </a:cubicBezTo>
                <a:cubicBezTo>
                  <a:pt x="113" y="75"/>
                  <a:pt x="113" y="75"/>
                  <a:pt x="113" y="75"/>
                </a:cubicBezTo>
                <a:cubicBezTo>
                  <a:pt x="114" y="74"/>
                  <a:pt x="113" y="74"/>
                  <a:pt x="113" y="74"/>
                </a:cubicBezTo>
                <a:cubicBezTo>
                  <a:pt x="112" y="74"/>
                  <a:pt x="112" y="75"/>
                  <a:pt x="112" y="74"/>
                </a:cubicBezTo>
                <a:cubicBezTo>
                  <a:pt x="112" y="74"/>
                  <a:pt x="112" y="73"/>
                  <a:pt x="112" y="73"/>
                </a:cubicBezTo>
                <a:cubicBezTo>
                  <a:pt x="112" y="72"/>
                  <a:pt x="111" y="73"/>
                  <a:pt x="111" y="73"/>
                </a:cubicBezTo>
                <a:cubicBezTo>
                  <a:pt x="110" y="73"/>
                  <a:pt x="110" y="73"/>
                  <a:pt x="109" y="74"/>
                </a:cubicBezTo>
                <a:cubicBezTo>
                  <a:pt x="109" y="74"/>
                  <a:pt x="109" y="73"/>
                  <a:pt x="109" y="73"/>
                </a:cubicBezTo>
                <a:cubicBezTo>
                  <a:pt x="110" y="72"/>
                  <a:pt x="110" y="72"/>
                  <a:pt x="109" y="72"/>
                </a:cubicBezTo>
                <a:cubicBezTo>
                  <a:pt x="109" y="72"/>
                  <a:pt x="109" y="72"/>
                  <a:pt x="110" y="72"/>
                </a:cubicBezTo>
                <a:cubicBezTo>
                  <a:pt x="110" y="71"/>
                  <a:pt x="109" y="71"/>
                  <a:pt x="109" y="72"/>
                </a:cubicBezTo>
                <a:cubicBezTo>
                  <a:pt x="109" y="72"/>
                  <a:pt x="109" y="72"/>
                  <a:pt x="108" y="72"/>
                </a:cubicBezTo>
                <a:cubicBezTo>
                  <a:pt x="108" y="72"/>
                  <a:pt x="108" y="71"/>
                  <a:pt x="108" y="71"/>
                </a:cubicBezTo>
                <a:cubicBezTo>
                  <a:pt x="108" y="71"/>
                  <a:pt x="108" y="71"/>
                  <a:pt x="108" y="71"/>
                </a:cubicBezTo>
                <a:cubicBezTo>
                  <a:pt x="107" y="71"/>
                  <a:pt x="108" y="70"/>
                  <a:pt x="107" y="70"/>
                </a:cubicBezTo>
                <a:cubicBezTo>
                  <a:pt x="107" y="69"/>
                  <a:pt x="108" y="70"/>
                  <a:pt x="108" y="70"/>
                </a:cubicBezTo>
                <a:cubicBezTo>
                  <a:pt x="109" y="70"/>
                  <a:pt x="109" y="70"/>
                  <a:pt x="109" y="69"/>
                </a:cubicBezTo>
                <a:cubicBezTo>
                  <a:pt x="108" y="69"/>
                  <a:pt x="109" y="69"/>
                  <a:pt x="109" y="69"/>
                </a:cubicBezTo>
                <a:cubicBezTo>
                  <a:pt x="109" y="69"/>
                  <a:pt x="109" y="70"/>
                  <a:pt x="109" y="70"/>
                </a:cubicBezTo>
                <a:cubicBezTo>
                  <a:pt x="109" y="71"/>
                  <a:pt x="110" y="71"/>
                  <a:pt x="111" y="71"/>
                </a:cubicBezTo>
                <a:cubicBezTo>
                  <a:pt x="111" y="71"/>
                  <a:pt x="112" y="71"/>
                  <a:pt x="112" y="71"/>
                </a:cubicBezTo>
                <a:cubicBezTo>
                  <a:pt x="113" y="71"/>
                  <a:pt x="113" y="71"/>
                  <a:pt x="113" y="70"/>
                </a:cubicBezTo>
                <a:cubicBezTo>
                  <a:pt x="112" y="70"/>
                  <a:pt x="112" y="70"/>
                  <a:pt x="113" y="69"/>
                </a:cubicBezTo>
                <a:cubicBezTo>
                  <a:pt x="113" y="69"/>
                  <a:pt x="112" y="69"/>
                  <a:pt x="111" y="68"/>
                </a:cubicBezTo>
                <a:cubicBezTo>
                  <a:pt x="110" y="68"/>
                  <a:pt x="111" y="68"/>
                  <a:pt x="110" y="67"/>
                </a:cubicBezTo>
                <a:cubicBezTo>
                  <a:pt x="108" y="65"/>
                  <a:pt x="111" y="67"/>
                  <a:pt x="112" y="67"/>
                </a:cubicBezTo>
                <a:cubicBezTo>
                  <a:pt x="113" y="68"/>
                  <a:pt x="113" y="67"/>
                  <a:pt x="112" y="67"/>
                </a:cubicBezTo>
                <a:cubicBezTo>
                  <a:pt x="112" y="66"/>
                  <a:pt x="112" y="66"/>
                  <a:pt x="113" y="66"/>
                </a:cubicBezTo>
                <a:cubicBezTo>
                  <a:pt x="113" y="66"/>
                  <a:pt x="113" y="66"/>
                  <a:pt x="113" y="66"/>
                </a:cubicBezTo>
                <a:cubicBezTo>
                  <a:pt x="112" y="65"/>
                  <a:pt x="112" y="66"/>
                  <a:pt x="111" y="65"/>
                </a:cubicBezTo>
                <a:cubicBezTo>
                  <a:pt x="110" y="65"/>
                  <a:pt x="110" y="65"/>
                  <a:pt x="111" y="65"/>
                </a:cubicBezTo>
                <a:cubicBezTo>
                  <a:pt x="112" y="65"/>
                  <a:pt x="114" y="65"/>
                  <a:pt x="114" y="65"/>
                </a:cubicBezTo>
                <a:cubicBezTo>
                  <a:pt x="114" y="66"/>
                  <a:pt x="115" y="65"/>
                  <a:pt x="114" y="65"/>
                </a:cubicBezTo>
                <a:cubicBezTo>
                  <a:pt x="114" y="65"/>
                  <a:pt x="114" y="65"/>
                  <a:pt x="115" y="65"/>
                </a:cubicBezTo>
                <a:cubicBezTo>
                  <a:pt x="115" y="65"/>
                  <a:pt x="115" y="65"/>
                  <a:pt x="115" y="65"/>
                </a:cubicBezTo>
                <a:cubicBezTo>
                  <a:pt x="115" y="65"/>
                  <a:pt x="115" y="66"/>
                  <a:pt x="115" y="66"/>
                </a:cubicBezTo>
                <a:cubicBezTo>
                  <a:pt x="115" y="67"/>
                  <a:pt x="116" y="67"/>
                  <a:pt x="116" y="67"/>
                </a:cubicBezTo>
                <a:cubicBezTo>
                  <a:pt x="117" y="67"/>
                  <a:pt x="116" y="67"/>
                  <a:pt x="117" y="67"/>
                </a:cubicBezTo>
                <a:cubicBezTo>
                  <a:pt x="117" y="67"/>
                  <a:pt x="117" y="68"/>
                  <a:pt x="118" y="68"/>
                </a:cubicBezTo>
                <a:cubicBezTo>
                  <a:pt x="118" y="68"/>
                  <a:pt x="118" y="68"/>
                  <a:pt x="118" y="68"/>
                </a:cubicBezTo>
                <a:cubicBezTo>
                  <a:pt x="118" y="68"/>
                  <a:pt x="118" y="68"/>
                  <a:pt x="119" y="69"/>
                </a:cubicBezTo>
                <a:cubicBezTo>
                  <a:pt x="119" y="69"/>
                  <a:pt x="119" y="69"/>
                  <a:pt x="120" y="69"/>
                </a:cubicBezTo>
                <a:cubicBezTo>
                  <a:pt x="121" y="68"/>
                  <a:pt x="120" y="69"/>
                  <a:pt x="120" y="70"/>
                </a:cubicBezTo>
                <a:cubicBezTo>
                  <a:pt x="119" y="70"/>
                  <a:pt x="120" y="70"/>
                  <a:pt x="120" y="70"/>
                </a:cubicBezTo>
                <a:cubicBezTo>
                  <a:pt x="121" y="70"/>
                  <a:pt x="123" y="69"/>
                  <a:pt x="124" y="69"/>
                </a:cubicBezTo>
                <a:cubicBezTo>
                  <a:pt x="124" y="69"/>
                  <a:pt x="125" y="68"/>
                  <a:pt x="126" y="68"/>
                </a:cubicBezTo>
                <a:cubicBezTo>
                  <a:pt x="127" y="67"/>
                  <a:pt x="125" y="68"/>
                  <a:pt x="125" y="69"/>
                </a:cubicBezTo>
                <a:cubicBezTo>
                  <a:pt x="125" y="69"/>
                  <a:pt x="124" y="69"/>
                  <a:pt x="125" y="70"/>
                </a:cubicBezTo>
                <a:cubicBezTo>
                  <a:pt x="125" y="70"/>
                  <a:pt x="125" y="70"/>
                  <a:pt x="124" y="70"/>
                </a:cubicBezTo>
                <a:cubicBezTo>
                  <a:pt x="123" y="70"/>
                  <a:pt x="122" y="71"/>
                  <a:pt x="122" y="72"/>
                </a:cubicBezTo>
                <a:cubicBezTo>
                  <a:pt x="121" y="72"/>
                  <a:pt x="122" y="72"/>
                  <a:pt x="122" y="72"/>
                </a:cubicBezTo>
                <a:cubicBezTo>
                  <a:pt x="122" y="72"/>
                  <a:pt x="122" y="73"/>
                  <a:pt x="123" y="73"/>
                </a:cubicBezTo>
                <a:cubicBezTo>
                  <a:pt x="124" y="73"/>
                  <a:pt x="123" y="73"/>
                  <a:pt x="122" y="73"/>
                </a:cubicBezTo>
                <a:cubicBezTo>
                  <a:pt x="121" y="73"/>
                  <a:pt x="122" y="74"/>
                  <a:pt x="123" y="74"/>
                </a:cubicBezTo>
                <a:cubicBezTo>
                  <a:pt x="125" y="74"/>
                  <a:pt x="124" y="74"/>
                  <a:pt x="124" y="74"/>
                </a:cubicBezTo>
                <a:cubicBezTo>
                  <a:pt x="123" y="74"/>
                  <a:pt x="123" y="74"/>
                  <a:pt x="123" y="75"/>
                </a:cubicBezTo>
                <a:cubicBezTo>
                  <a:pt x="124" y="75"/>
                  <a:pt x="124" y="75"/>
                  <a:pt x="125" y="75"/>
                </a:cubicBezTo>
                <a:cubicBezTo>
                  <a:pt x="127" y="74"/>
                  <a:pt x="126" y="75"/>
                  <a:pt x="125" y="75"/>
                </a:cubicBezTo>
                <a:cubicBezTo>
                  <a:pt x="125" y="75"/>
                  <a:pt x="125" y="75"/>
                  <a:pt x="125" y="75"/>
                </a:cubicBezTo>
                <a:cubicBezTo>
                  <a:pt x="126" y="75"/>
                  <a:pt x="125" y="76"/>
                  <a:pt x="125" y="76"/>
                </a:cubicBezTo>
                <a:cubicBezTo>
                  <a:pt x="124" y="76"/>
                  <a:pt x="125" y="76"/>
                  <a:pt x="125" y="76"/>
                </a:cubicBezTo>
                <a:cubicBezTo>
                  <a:pt x="126" y="76"/>
                  <a:pt x="125" y="76"/>
                  <a:pt x="125" y="76"/>
                </a:cubicBezTo>
                <a:cubicBezTo>
                  <a:pt x="125" y="77"/>
                  <a:pt x="125" y="77"/>
                  <a:pt x="126" y="77"/>
                </a:cubicBezTo>
                <a:cubicBezTo>
                  <a:pt x="126" y="77"/>
                  <a:pt x="126" y="77"/>
                  <a:pt x="126" y="77"/>
                </a:cubicBezTo>
                <a:cubicBezTo>
                  <a:pt x="126" y="77"/>
                  <a:pt x="126" y="76"/>
                  <a:pt x="127" y="75"/>
                </a:cubicBezTo>
                <a:cubicBezTo>
                  <a:pt x="128" y="74"/>
                  <a:pt x="127" y="75"/>
                  <a:pt x="127" y="76"/>
                </a:cubicBezTo>
                <a:cubicBezTo>
                  <a:pt x="127" y="77"/>
                  <a:pt x="127" y="77"/>
                  <a:pt x="128" y="76"/>
                </a:cubicBezTo>
                <a:cubicBezTo>
                  <a:pt x="129" y="76"/>
                  <a:pt x="128" y="77"/>
                  <a:pt x="128" y="77"/>
                </a:cubicBezTo>
                <a:cubicBezTo>
                  <a:pt x="127" y="77"/>
                  <a:pt x="128" y="77"/>
                  <a:pt x="128" y="77"/>
                </a:cubicBezTo>
                <a:cubicBezTo>
                  <a:pt x="128" y="77"/>
                  <a:pt x="129" y="77"/>
                  <a:pt x="129" y="77"/>
                </a:cubicBezTo>
                <a:cubicBezTo>
                  <a:pt x="130" y="77"/>
                  <a:pt x="129" y="78"/>
                  <a:pt x="130" y="78"/>
                </a:cubicBezTo>
                <a:cubicBezTo>
                  <a:pt x="130" y="78"/>
                  <a:pt x="130" y="78"/>
                  <a:pt x="130" y="78"/>
                </a:cubicBezTo>
                <a:cubicBezTo>
                  <a:pt x="129" y="78"/>
                  <a:pt x="130" y="78"/>
                  <a:pt x="130" y="78"/>
                </a:cubicBezTo>
                <a:cubicBezTo>
                  <a:pt x="131" y="78"/>
                  <a:pt x="130" y="79"/>
                  <a:pt x="131" y="79"/>
                </a:cubicBezTo>
                <a:cubicBezTo>
                  <a:pt x="131" y="79"/>
                  <a:pt x="131" y="79"/>
                  <a:pt x="131" y="78"/>
                </a:cubicBezTo>
                <a:cubicBezTo>
                  <a:pt x="131" y="78"/>
                  <a:pt x="132" y="77"/>
                  <a:pt x="132" y="77"/>
                </a:cubicBezTo>
                <a:cubicBezTo>
                  <a:pt x="131" y="76"/>
                  <a:pt x="131" y="76"/>
                  <a:pt x="132" y="76"/>
                </a:cubicBezTo>
                <a:cubicBezTo>
                  <a:pt x="132" y="76"/>
                  <a:pt x="132" y="76"/>
                  <a:pt x="132" y="76"/>
                </a:cubicBezTo>
                <a:cubicBezTo>
                  <a:pt x="132" y="76"/>
                  <a:pt x="132" y="76"/>
                  <a:pt x="132" y="76"/>
                </a:cubicBezTo>
                <a:cubicBezTo>
                  <a:pt x="132" y="75"/>
                  <a:pt x="132" y="75"/>
                  <a:pt x="131" y="75"/>
                </a:cubicBezTo>
                <a:cubicBezTo>
                  <a:pt x="131" y="74"/>
                  <a:pt x="131" y="74"/>
                  <a:pt x="132" y="74"/>
                </a:cubicBezTo>
                <a:cubicBezTo>
                  <a:pt x="132" y="75"/>
                  <a:pt x="132" y="75"/>
                  <a:pt x="131" y="74"/>
                </a:cubicBezTo>
                <a:cubicBezTo>
                  <a:pt x="130" y="73"/>
                  <a:pt x="131" y="74"/>
                  <a:pt x="131" y="74"/>
                </a:cubicBezTo>
                <a:cubicBezTo>
                  <a:pt x="131" y="74"/>
                  <a:pt x="132" y="74"/>
                  <a:pt x="132" y="73"/>
                </a:cubicBezTo>
                <a:cubicBezTo>
                  <a:pt x="132" y="73"/>
                  <a:pt x="132" y="73"/>
                  <a:pt x="131" y="73"/>
                </a:cubicBezTo>
                <a:cubicBezTo>
                  <a:pt x="130" y="73"/>
                  <a:pt x="131" y="72"/>
                  <a:pt x="132" y="73"/>
                </a:cubicBezTo>
                <a:cubicBezTo>
                  <a:pt x="132" y="73"/>
                  <a:pt x="132" y="73"/>
                  <a:pt x="131" y="71"/>
                </a:cubicBezTo>
                <a:cubicBezTo>
                  <a:pt x="131" y="70"/>
                  <a:pt x="132" y="72"/>
                  <a:pt x="133" y="72"/>
                </a:cubicBezTo>
                <a:cubicBezTo>
                  <a:pt x="133" y="73"/>
                  <a:pt x="133" y="73"/>
                  <a:pt x="133" y="73"/>
                </a:cubicBezTo>
                <a:cubicBezTo>
                  <a:pt x="133" y="73"/>
                  <a:pt x="134" y="73"/>
                  <a:pt x="134" y="73"/>
                </a:cubicBezTo>
                <a:cubicBezTo>
                  <a:pt x="134" y="74"/>
                  <a:pt x="134" y="73"/>
                  <a:pt x="134" y="73"/>
                </a:cubicBezTo>
                <a:cubicBezTo>
                  <a:pt x="134" y="72"/>
                  <a:pt x="134" y="72"/>
                  <a:pt x="134" y="72"/>
                </a:cubicBezTo>
                <a:cubicBezTo>
                  <a:pt x="135" y="73"/>
                  <a:pt x="135" y="73"/>
                  <a:pt x="135" y="73"/>
                </a:cubicBezTo>
                <a:cubicBezTo>
                  <a:pt x="135" y="73"/>
                  <a:pt x="135" y="73"/>
                  <a:pt x="135" y="73"/>
                </a:cubicBezTo>
                <a:cubicBezTo>
                  <a:pt x="136" y="73"/>
                  <a:pt x="136" y="73"/>
                  <a:pt x="135" y="72"/>
                </a:cubicBezTo>
                <a:cubicBezTo>
                  <a:pt x="134" y="72"/>
                  <a:pt x="135" y="72"/>
                  <a:pt x="136" y="72"/>
                </a:cubicBezTo>
                <a:cubicBezTo>
                  <a:pt x="136" y="72"/>
                  <a:pt x="136" y="72"/>
                  <a:pt x="135" y="71"/>
                </a:cubicBezTo>
                <a:cubicBezTo>
                  <a:pt x="134" y="71"/>
                  <a:pt x="135" y="71"/>
                  <a:pt x="135" y="71"/>
                </a:cubicBezTo>
                <a:cubicBezTo>
                  <a:pt x="136" y="71"/>
                  <a:pt x="136" y="71"/>
                  <a:pt x="137" y="71"/>
                </a:cubicBezTo>
                <a:cubicBezTo>
                  <a:pt x="137" y="71"/>
                  <a:pt x="137" y="71"/>
                  <a:pt x="137" y="71"/>
                </a:cubicBezTo>
                <a:cubicBezTo>
                  <a:pt x="137" y="70"/>
                  <a:pt x="137" y="71"/>
                  <a:pt x="136" y="70"/>
                </a:cubicBezTo>
                <a:cubicBezTo>
                  <a:pt x="136" y="70"/>
                  <a:pt x="136" y="70"/>
                  <a:pt x="135" y="70"/>
                </a:cubicBezTo>
                <a:cubicBezTo>
                  <a:pt x="135" y="70"/>
                  <a:pt x="134" y="70"/>
                  <a:pt x="134" y="69"/>
                </a:cubicBezTo>
                <a:cubicBezTo>
                  <a:pt x="134" y="69"/>
                  <a:pt x="134" y="69"/>
                  <a:pt x="135" y="69"/>
                </a:cubicBezTo>
                <a:cubicBezTo>
                  <a:pt x="135" y="70"/>
                  <a:pt x="135" y="69"/>
                  <a:pt x="136" y="70"/>
                </a:cubicBezTo>
                <a:cubicBezTo>
                  <a:pt x="136" y="70"/>
                  <a:pt x="136" y="69"/>
                  <a:pt x="137" y="70"/>
                </a:cubicBezTo>
                <a:cubicBezTo>
                  <a:pt x="137" y="70"/>
                  <a:pt x="137" y="70"/>
                  <a:pt x="138" y="70"/>
                </a:cubicBezTo>
                <a:cubicBezTo>
                  <a:pt x="139" y="70"/>
                  <a:pt x="139" y="70"/>
                  <a:pt x="138" y="70"/>
                </a:cubicBezTo>
                <a:cubicBezTo>
                  <a:pt x="138" y="70"/>
                  <a:pt x="138" y="69"/>
                  <a:pt x="138" y="69"/>
                </a:cubicBezTo>
                <a:cubicBezTo>
                  <a:pt x="138" y="69"/>
                  <a:pt x="137" y="68"/>
                  <a:pt x="136" y="68"/>
                </a:cubicBezTo>
                <a:cubicBezTo>
                  <a:pt x="135" y="68"/>
                  <a:pt x="136" y="69"/>
                  <a:pt x="135" y="68"/>
                </a:cubicBezTo>
                <a:cubicBezTo>
                  <a:pt x="134" y="68"/>
                  <a:pt x="135" y="67"/>
                  <a:pt x="135" y="68"/>
                </a:cubicBezTo>
                <a:cubicBezTo>
                  <a:pt x="136" y="68"/>
                  <a:pt x="136" y="67"/>
                  <a:pt x="136" y="67"/>
                </a:cubicBezTo>
                <a:cubicBezTo>
                  <a:pt x="136" y="67"/>
                  <a:pt x="136" y="67"/>
                  <a:pt x="136" y="67"/>
                </a:cubicBezTo>
                <a:cubicBezTo>
                  <a:pt x="135" y="67"/>
                  <a:pt x="135" y="66"/>
                  <a:pt x="136" y="66"/>
                </a:cubicBezTo>
                <a:cubicBezTo>
                  <a:pt x="136" y="66"/>
                  <a:pt x="138" y="67"/>
                  <a:pt x="138" y="67"/>
                </a:cubicBezTo>
                <a:cubicBezTo>
                  <a:pt x="139" y="68"/>
                  <a:pt x="139" y="68"/>
                  <a:pt x="140" y="67"/>
                </a:cubicBezTo>
                <a:cubicBezTo>
                  <a:pt x="140" y="67"/>
                  <a:pt x="140" y="67"/>
                  <a:pt x="141" y="67"/>
                </a:cubicBezTo>
                <a:cubicBezTo>
                  <a:pt x="142" y="67"/>
                  <a:pt x="140" y="67"/>
                  <a:pt x="139" y="66"/>
                </a:cubicBezTo>
                <a:cubicBezTo>
                  <a:pt x="139" y="66"/>
                  <a:pt x="140" y="66"/>
                  <a:pt x="141" y="66"/>
                </a:cubicBezTo>
                <a:cubicBezTo>
                  <a:pt x="141" y="66"/>
                  <a:pt x="140" y="65"/>
                  <a:pt x="140" y="65"/>
                </a:cubicBezTo>
                <a:cubicBezTo>
                  <a:pt x="139" y="65"/>
                  <a:pt x="139" y="65"/>
                  <a:pt x="138" y="65"/>
                </a:cubicBezTo>
                <a:cubicBezTo>
                  <a:pt x="138" y="65"/>
                  <a:pt x="139" y="64"/>
                  <a:pt x="139" y="64"/>
                </a:cubicBezTo>
                <a:cubicBezTo>
                  <a:pt x="139" y="64"/>
                  <a:pt x="140" y="64"/>
                  <a:pt x="141" y="65"/>
                </a:cubicBezTo>
                <a:cubicBezTo>
                  <a:pt x="141" y="65"/>
                  <a:pt x="141" y="65"/>
                  <a:pt x="142" y="65"/>
                </a:cubicBezTo>
                <a:cubicBezTo>
                  <a:pt x="143" y="65"/>
                  <a:pt x="141" y="64"/>
                  <a:pt x="141" y="63"/>
                </a:cubicBezTo>
                <a:close/>
                <a:moveTo>
                  <a:pt x="27" y="23"/>
                </a:moveTo>
                <a:cubicBezTo>
                  <a:pt x="27" y="23"/>
                  <a:pt x="26" y="23"/>
                  <a:pt x="26" y="23"/>
                </a:cubicBezTo>
                <a:cubicBezTo>
                  <a:pt x="26" y="23"/>
                  <a:pt x="26" y="24"/>
                  <a:pt x="26" y="25"/>
                </a:cubicBezTo>
                <a:cubicBezTo>
                  <a:pt x="26" y="25"/>
                  <a:pt x="26" y="25"/>
                  <a:pt x="26" y="25"/>
                </a:cubicBezTo>
                <a:cubicBezTo>
                  <a:pt x="26" y="26"/>
                  <a:pt x="26" y="26"/>
                  <a:pt x="26" y="27"/>
                </a:cubicBezTo>
                <a:cubicBezTo>
                  <a:pt x="26" y="27"/>
                  <a:pt x="26" y="28"/>
                  <a:pt x="25" y="28"/>
                </a:cubicBezTo>
                <a:cubicBezTo>
                  <a:pt x="25" y="28"/>
                  <a:pt x="25" y="27"/>
                  <a:pt x="25" y="27"/>
                </a:cubicBezTo>
                <a:cubicBezTo>
                  <a:pt x="25" y="27"/>
                  <a:pt x="25" y="26"/>
                  <a:pt x="25" y="26"/>
                </a:cubicBezTo>
                <a:cubicBezTo>
                  <a:pt x="24" y="26"/>
                  <a:pt x="25" y="26"/>
                  <a:pt x="25" y="26"/>
                </a:cubicBezTo>
                <a:cubicBezTo>
                  <a:pt x="25" y="26"/>
                  <a:pt x="25" y="26"/>
                  <a:pt x="25" y="26"/>
                </a:cubicBezTo>
                <a:cubicBezTo>
                  <a:pt x="26" y="26"/>
                  <a:pt x="25" y="26"/>
                  <a:pt x="25" y="25"/>
                </a:cubicBezTo>
                <a:cubicBezTo>
                  <a:pt x="25" y="25"/>
                  <a:pt x="25" y="25"/>
                  <a:pt x="25" y="25"/>
                </a:cubicBezTo>
                <a:cubicBezTo>
                  <a:pt x="25" y="25"/>
                  <a:pt x="25" y="24"/>
                  <a:pt x="25" y="24"/>
                </a:cubicBezTo>
                <a:cubicBezTo>
                  <a:pt x="26" y="24"/>
                  <a:pt x="26" y="24"/>
                  <a:pt x="25" y="23"/>
                </a:cubicBezTo>
                <a:cubicBezTo>
                  <a:pt x="25" y="23"/>
                  <a:pt x="25" y="22"/>
                  <a:pt x="25" y="22"/>
                </a:cubicBezTo>
                <a:cubicBezTo>
                  <a:pt x="25" y="21"/>
                  <a:pt x="25" y="21"/>
                  <a:pt x="25" y="21"/>
                </a:cubicBezTo>
                <a:cubicBezTo>
                  <a:pt x="26" y="21"/>
                  <a:pt x="26" y="21"/>
                  <a:pt x="26" y="21"/>
                </a:cubicBezTo>
                <a:cubicBezTo>
                  <a:pt x="27" y="20"/>
                  <a:pt x="27" y="22"/>
                  <a:pt x="27" y="23"/>
                </a:cubicBezTo>
                <a:close/>
                <a:moveTo>
                  <a:pt x="28" y="17"/>
                </a:moveTo>
                <a:cubicBezTo>
                  <a:pt x="27" y="17"/>
                  <a:pt x="26" y="16"/>
                  <a:pt x="25" y="16"/>
                </a:cubicBezTo>
                <a:cubicBezTo>
                  <a:pt x="25" y="16"/>
                  <a:pt x="25" y="16"/>
                  <a:pt x="25" y="15"/>
                </a:cubicBezTo>
                <a:cubicBezTo>
                  <a:pt x="25" y="15"/>
                  <a:pt x="25" y="14"/>
                  <a:pt x="25" y="14"/>
                </a:cubicBezTo>
                <a:cubicBezTo>
                  <a:pt x="25" y="14"/>
                  <a:pt x="26" y="13"/>
                  <a:pt x="26" y="14"/>
                </a:cubicBezTo>
                <a:cubicBezTo>
                  <a:pt x="26" y="14"/>
                  <a:pt x="26" y="14"/>
                  <a:pt x="26" y="14"/>
                </a:cubicBezTo>
                <a:cubicBezTo>
                  <a:pt x="26" y="14"/>
                  <a:pt x="28" y="14"/>
                  <a:pt x="27" y="15"/>
                </a:cubicBezTo>
                <a:cubicBezTo>
                  <a:pt x="26" y="15"/>
                  <a:pt x="25" y="14"/>
                  <a:pt x="26" y="15"/>
                </a:cubicBezTo>
                <a:cubicBezTo>
                  <a:pt x="26" y="16"/>
                  <a:pt x="27" y="16"/>
                  <a:pt x="27" y="16"/>
                </a:cubicBezTo>
                <a:cubicBezTo>
                  <a:pt x="28" y="17"/>
                  <a:pt x="29" y="18"/>
                  <a:pt x="28" y="17"/>
                </a:cubicBezTo>
                <a:close/>
                <a:moveTo>
                  <a:pt x="30" y="11"/>
                </a:moveTo>
                <a:cubicBezTo>
                  <a:pt x="29" y="11"/>
                  <a:pt x="28" y="10"/>
                  <a:pt x="27" y="10"/>
                </a:cubicBezTo>
                <a:cubicBezTo>
                  <a:pt x="27" y="10"/>
                  <a:pt x="25" y="10"/>
                  <a:pt x="25" y="9"/>
                </a:cubicBezTo>
                <a:cubicBezTo>
                  <a:pt x="25" y="9"/>
                  <a:pt x="25" y="9"/>
                  <a:pt x="25" y="9"/>
                </a:cubicBezTo>
                <a:cubicBezTo>
                  <a:pt x="25" y="9"/>
                  <a:pt x="25" y="8"/>
                  <a:pt x="25" y="9"/>
                </a:cubicBezTo>
                <a:cubicBezTo>
                  <a:pt x="26" y="9"/>
                  <a:pt x="26" y="9"/>
                  <a:pt x="27" y="9"/>
                </a:cubicBezTo>
                <a:cubicBezTo>
                  <a:pt x="27" y="9"/>
                  <a:pt x="28" y="10"/>
                  <a:pt x="28" y="10"/>
                </a:cubicBezTo>
                <a:cubicBezTo>
                  <a:pt x="28" y="10"/>
                  <a:pt x="30" y="10"/>
                  <a:pt x="30" y="11"/>
                </a:cubicBezTo>
                <a:close/>
                <a:moveTo>
                  <a:pt x="30" y="8"/>
                </a:moveTo>
                <a:cubicBezTo>
                  <a:pt x="29" y="8"/>
                  <a:pt x="26" y="8"/>
                  <a:pt x="25" y="7"/>
                </a:cubicBezTo>
                <a:cubicBezTo>
                  <a:pt x="25" y="7"/>
                  <a:pt x="25" y="7"/>
                  <a:pt x="25" y="7"/>
                </a:cubicBezTo>
                <a:cubicBezTo>
                  <a:pt x="25" y="7"/>
                  <a:pt x="25" y="7"/>
                  <a:pt x="25" y="7"/>
                </a:cubicBezTo>
                <a:cubicBezTo>
                  <a:pt x="26" y="7"/>
                  <a:pt x="28" y="8"/>
                  <a:pt x="29" y="8"/>
                </a:cubicBezTo>
                <a:cubicBezTo>
                  <a:pt x="29" y="8"/>
                  <a:pt x="31" y="8"/>
                  <a:pt x="31" y="8"/>
                </a:cubicBezTo>
                <a:cubicBezTo>
                  <a:pt x="31" y="8"/>
                  <a:pt x="31" y="8"/>
                  <a:pt x="30"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3" name="Freeform 133"/>
          <p:cNvSpPr>
            <a:spLocks/>
          </p:cNvSpPr>
          <p:nvPr/>
        </p:nvSpPr>
        <p:spPr bwMode="auto">
          <a:xfrm>
            <a:off x="1735696" y="2040891"/>
            <a:ext cx="48886" cy="13161"/>
          </a:xfrm>
          <a:custGeom>
            <a:avLst/>
            <a:gdLst/>
            <a:ahLst/>
            <a:cxnLst>
              <a:cxn ang="0">
                <a:pos x="1" y="0"/>
              </a:cxn>
              <a:cxn ang="0">
                <a:pos x="1" y="1"/>
              </a:cxn>
              <a:cxn ang="0">
                <a:pos x="3" y="1"/>
              </a:cxn>
              <a:cxn ang="0">
                <a:pos x="3" y="2"/>
              </a:cxn>
              <a:cxn ang="0">
                <a:pos x="3" y="2"/>
              </a:cxn>
              <a:cxn ang="0">
                <a:pos x="4" y="2"/>
              </a:cxn>
              <a:cxn ang="0">
                <a:pos x="4" y="1"/>
              </a:cxn>
              <a:cxn ang="0">
                <a:pos x="5" y="1"/>
              </a:cxn>
              <a:cxn ang="0">
                <a:pos x="7" y="1"/>
              </a:cxn>
              <a:cxn ang="0">
                <a:pos x="7" y="0"/>
              </a:cxn>
              <a:cxn ang="0">
                <a:pos x="5" y="0"/>
              </a:cxn>
              <a:cxn ang="0">
                <a:pos x="3" y="0"/>
              </a:cxn>
              <a:cxn ang="0">
                <a:pos x="3" y="0"/>
              </a:cxn>
              <a:cxn ang="0">
                <a:pos x="1" y="0"/>
              </a:cxn>
            </a:cxnLst>
            <a:rect l="0" t="0" r="r" b="b"/>
            <a:pathLst>
              <a:path w="8" h="2">
                <a:moveTo>
                  <a:pt x="1" y="0"/>
                </a:moveTo>
                <a:cubicBezTo>
                  <a:pt x="0" y="0"/>
                  <a:pt x="1" y="1"/>
                  <a:pt x="1" y="1"/>
                </a:cubicBezTo>
                <a:cubicBezTo>
                  <a:pt x="1" y="1"/>
                  <a:pt x="2" y="1"/>
                  <a:pt x="3" y="1"/>
                </a:cubicBezTo>
                <a:cubicBezTo>
                  <a:pt x="3" y="2"/>
                  <a:pt x="3" y="2"/>
                  <a:pt x="3" y="2"/>
                </a:cubicBezTo>
                <a:cubicBezTo>
                  <a:pt x="3" y="1"/>
                  <a:pt x="4" y="1"/>
                  <a:pt x="3" y="2"/>
                </a:cubicBezTo>
                <a:cubicBezTo>
                  <a:pt x="3" y="2"/>
                  <a:pt x="4" y="2"/>
                  <a:pt x="4" y="2"/>
                </a:cubicBezTo>
                <a:cubicBezTo>
                  <a:pt x="5" y="2"/>
                  <a:pt x="5" y="2"/>
                  <a:pt x="4" y="1"/>
                </a:cubicBezTo>
                <a:cubicBezTo>
                  <a:pt x="4" y="1"/>
                  <a:pt x="5" y="1"/>
                  <a:pt x="5" y="1"/>
                </a:cubicBezTo>
                <a:cubicBezTo>
                  <a:pt x="5" y="1"/>
                  <a:pt x="6" y="1"/>
                  <a:pt x="7" y="1"/>
                </a:cubicBezTo>
                <a:cubicBezTo>
                  <a:pt x="8" y="1"/>
                  <a:pt x="8" y="0"/>
                  <a:pt x="7" y="0"/>
                </a:cubicBezTo>
                <a:cubicBezTo>
                  <a:pt x="6" y="0"/>
                  <a:pt x="5" y="0"/>
                  <a:pt x="5" y="0"/>
                </a:cubicBezTo>
                <a:cubicBezTo>
                  <a:pt x="5" y="1"/>
                  <a:pt x="3" y="0"/>
                  <a:pt x="3" y="0"/>
                </a:cubicBezTo>
                <a:cubicBezTo>
                  <a:pt x="3" y="0"/>
                  <a:pt x="2" y="0"/>
                  <a:pt x="3" y="0"/>
                </a:cubicBezTo>
                <a:cubicBezTo>
                  <a:pt x="3"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4" name="Freeform 134"/>
          <p:cNvSpPr>
            <a:spLocks/>
          </p:cNvSpPr>
          <p:nvPr/>
        </p:nvSpPr>
        <p:spPr bwMode="auto">
          <a:xfrm>
            <a:off x="1795863" y="2040891"/>
            <a:ext cx="31964" cy="18802"/>
          </a:xfrm>
          <a:custGeom>
            <a:avLst/>
            <a:gdLst/>
            <a:ahLst/>
            <a:cxnLst>
              <a:cxn ang="0">
                <a:pos x="2" y="2"/>
              </a:cxn>
              <a:cxn ang="0">
                <a:pos x="2" y="2"/>
              </a:cxn>
              <a:cxn ang="0">
                <a:pos x="4" y="2"/>
              </a:cxn>
              <a:cxn ang="0">
                <a:pos x="4" y="0"/>
              </a:cxn>
              <a:cxn ang="0">
                <a:pos x="1" y="2"/>
              </a:cxn>
              <a:cxn ang="0">
                <a:pos x="1" y="3"/>
              </a:cxn>
              <a:cxn ang="0">
                <a:pos x="2" y="2"/>
              </a:cxn>
            </a:cxnLst>
            <a:rect l="0" t="0" r="r" b="b"/>
            <a:pathLst>
              <a:path w="5" h="3">
                <a:moveTo>
                  <a:pt x="2" y="2"/>
                </a:moveTo>
                <a:cubicBezTo>
                  <a:pt x="2" y="2"/>
                  <a:pt x="2" y="2"/>
                  <a:pt x="2" y="2"/>
                </a:cubicBezTo>
                <a:cubicBezTo>
                  <a:pt x="3" y="2"/>
                  <a:pt x="3" y="2"/>
                  <a:pt x="4" y="2"/>
                </a:cubicBezTo>
                <a:cubicBezTo>
                  <a:pt x="5" y="1"/>
                  <a:pt x="5" y="1"/>
                  <a:pt x="4" y="0"/>
                </a:cubicBezTo>
                <a:cubicBezTo>
                  <a:pt x="4" y="0"/>
                  <a:pt x="2" y="1"/>
                  <a:pt x="1" y="2"/>
                </a:cubicBezTo>
                <a:cubicBezTo>
                  <a:pt x="0" y="3"/>
                  <a:pt x="1" y="3"/>
                  <a:pt x="1" y="3"/>
                </a:cubicBezTo>
                <a:cubicBezTo>
                  <a:pt x="1"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5" name="Freeform 135"/>
          <p:cNvSpPr>
            <a:spLocks/>
          </p:cNvSpPr>
          <p:nvPr/>
        </p:nvSpPr>
        <p:spPr bwMode="auto">
          <a:xfrm>
            <a:off x="1778941" y="2059693"/>
            <a:ext cx="41365" cy="30083"/>
          </a:xfrm>
          <a:custGeom>
            <a:avLst/>
            <a:gdLst/>
            <a:ahLst/>
            <a:cxnLst>
              <a:cxn ang="0">
                <a:pos x="5" y="2"/>
              </a:cxn>
              <a:cxn ang="0">
                <a:pos x="5" y="2"/>
              </a:cxn>
              <a:cxn ang="0">
                <a:pos x="6" y="1"/>
              </a:cxn>
              <a:cxn ang="0">
                <a:pos x="5" y="0"/>
              </a:cxn>
              <a:cxn ang="0">
                <a:pos x="4" y="1"/>
              </a:cxn>
              <a:cxn ang="0">
                <a:pos x="1" y="4"/>
              </a:cxn>
              <a:cxn ang="0">
                <a:pos x="1" y="5"/>
              </a:cxn>
              <a:cxn ang="0">
                <a:pos x="4" y="4"/>
              </a:cxn>
              <a:cxn ang="0">
                <a:pos x="4" y="3"/>
              </a:cxn>
              <a:cxn ang="0">
                <a:pos x="5" y="2"/>
              </a:cxn>
            </a:cxnLst>
            <a:rect l="0" t="0" r="r" b="b"/>
            <a:pathLst>
              <a:path w="7" h="5">
                <a:moveTo>
                  <a:pt x="5" y="2"/>
                </a:moveTo>
                <a:cubicBezTo>
                  <a:pt x="5" y="2"/>
                  <a:pt x="5" y="2"/>
                  <a:pt x="5" y="2"/>
                </a:cubicBezTo>
                <a:cubicBezTo>
                  <a:pt x="6" y="2"/>
                  <a:pt x="6" y="2"/>
                  <a:pt x="6" y="1"/>
                </a:cubicBezTo>
                <a:cubicBezTo>
                  <a:pt x="7" y="1"/>
                  <a:pt x="6" y="0"/>
                  <a:pt x="5" y="0"/>
                </a:cubicBezTo>
                <a:cubicBezTo>
                  <a:pt x="5" y="0"/>
                  <a:pt x="5" y="1"/>
                  <a:pt x="4" y="1"/>
                </a:cubicBezTo>
                <a:cubicBezTo>
                  <a:pt x="4" y="2"/>
                  <a:pt x="3" y="3"/>
                  <a:pt x="1" y="4"/>
                </a:cubicBezTo>
                <a:cubicBezTo>
                  <a:pt x="0" y="5"/>
                  <a:pt x="1" y="5"/>
                  <a:pt x="1" y="5"/>
                </a:cubicBezTo>
                <a:cubicBezTo>
                  <a:pt x="2" y="5"/>
                  <a:pt x="3" y="5"/>
                  <a:pt x="4" y="4"/>
                </a:cubicBezTo>
                <a:cubicBezTo>
                  <a:pt x="4" y="4"/>
                  <a:pt x="4" y="3"/>
                  <a:pt x="4" y="3"/>
                </a:cubicBezTo>
                <a:cubicBezTo>
                  <a:pt x="5" y="3"/>
                  <a:pt x="5" y="3"/>
                  <a:pt x="5"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6" name="Freeform 136"/>
          <p:cNvSpPr>
            <a:spLocks/>
          </p:cNvSpPr>
          <p:nvPr/>
        </p:nvSpPr>
        <p:spPr bwMode="auto">
          <a:xfrm>
            <a:off x="1839108" y="2059693"/>
            <a:ext cx="30083" cy="16922"/>
          </a:xfrm>
          <a:custGeom>
            <a:avLst/>
            <a:gdLst/>
            <a:ahLst/>
            <a:cxnLst>
              <a:cxn ang="0">
                <a:pos x="1" y="2"/>
              </a:cxn>
              <a:cxn ang="0">
                <a:pos x="3" y="3"/>
              </a:cxn>
              <a:cxn ang="0">
                <a:pos x="3" y="2"/>
              </a:cxn>
              <a:cxn ang="0">
                <a:pos x="4" y="1"/>
              </a:cxn>
              <a:cxn ang="0">
                <a:pos x="3" y="0"/>
              </a:cxn>
              <a:cxn ang="0">
                <a:pos x="1" y="0"/>
              </a:cxn>
              <a:cxn ang="0">
                <a:pos x="1" y="1"/>
              </a:cxn>
              <a:cxn ang="0">
                <a:pos x="1" y="2"/>
              </a:cxn>
            </a:cxnLst>
            <a:rect l="0" t="0" r="r" b="b"/>
            <a:pathLst>
              <a:path w="5" h="3">
                <a:moveTo>
                  <a:pt x="1" y="2"/>
                </a:moveTo>
                <a:cubicBezTo>
                  <a:pt x="2" y="3"/>
                  <a:pt x="2" y="2"/>
                  <a:pt x="3" y="3"/>
                </a:cubicBezTo>
                <a:cubicBezTo>
                  <a:pt x="3" y="3"/>
                  <a:pt x="3" y="3"/>
                  <a:pt x="3" y="2"/>
                </a:cubicBezTo>
                <a:cubicBezTo>
                  <a:pt x="3" y="2"/>
                  <a:pt x="3" y="1"/>
                  <a:pt x="4" y="1"/>
                </a:cubicBezTo>
                <a:cubicBezTo>
                  <a:pt x="5" y="1"/>
                  <a:pt x="3" y="0"/>
                  <a:pt x="3" y="0"/>
                </a:cubicBezTo>
                <a:cubicBezTo>
                  <a:pt x="3" y="0"/>
                  <a:pt x="2" y="0"/>
                  <a:pt x="1" y="0"/>
                </a:cubicBezTo>
                <a:cubicBezTo>
                  <a:pt x="0" y="0"/>
                  <a:pt x="1" y="1"/>
                  <a:pt x="1" y="1"/>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7" name="Freeform 137"/>
          <p:cNvSpPr>
            <a:spLocks/>
          </p:cNvSpPr>
          <p:nvPr/>
        </p:nvSpPr>
        <p:spPr bwMode="auto">
          <a:xfrm>
            <a:off x="1899275" y="2095417"/>
            <a:ext cx="18802" cy="24443"/>
          </a:xfrm>
          <a:custGeom>
            <a:avLst/>
            <a:gdLst/>
            <a:ahLst/>
            <a:cxnLst>
              <a:cxn ang="0">
                <a:pos x="3" y="3"/>
              </a:cxn>
              <a:cxn ang="0">
                <a:pos x="3" y="3"/>
              </a:cxn>
              <a:cxn ang="0">
                <a:pos x="3" y="2"/>
              </a:cxn>
              <a:cxn ang="0">
                <a:pos x="2" y="1"/>
              </a:cxn>
              <a:cxn ang="0">
                <a:pos x="2" y="0"/>
              </a:cxn>
              <a:cxn ang="0">
                <a:pos x="1" y="0"/>
              </a:cxn>
              <a:cxn ang="0">
                <a:pos x="1" y="1"/>
              </a:cxn>
              <a:cxn ang="0">
                <a:pos x="2" y="3"/>
              </a:cxn>
              <a:cxn ang="0">
                <a:pos x="3" y="3"/>
              </a:cxn>
            </a:cxnLst>
            <a:rect l="0" t="0" r="r" b="b"/>
            <a:pathLst>
              <a:path w="3" h="4">
                <a:moveTo>
                  <a:pt x="3" y="3"/>
                </a:moveTo>
                <a:cubicBezTo>
                  <a:pt x="3" y="4"/>
                  <a:pt x="3" y="3"/>
                  <a:pt x="3" y="3"/>
                </a:cubicBezTo>
                <a:cubicBezTo>
                  <a:pt x="3" y="2"/>
                  <a:pt x="3" y="2"/>
                  <a:pt x="3" y="2"/>
                </a:cubicBezTo>
                <a:cubicBezTo>
                  <a:pt x="3" y="2"/>
                  <a:pt x="3" y="1"/>
                  <a:pt x="2" y="1"/>
                </a:cubicBezTo>
                <a:cubicBezTo>
                  <a:pt x="2" y="0"/>
                  <a:pt x="2" y="0"/>
                  <a:pt x="2" y="0"/>
                </a:cubicBezTo>
                <a:cubicBezTo>
                  <a:pt x="1" y="0"/>
                  <a:pt x="1" y="0"/>
                  <a:pt x="1" y="0"/>
                </a:cubicBezTo>
                <a:cubicBezTo>
                  <a:pt x="0" y="0"/>
                  <a:pt x="1" y="1"/>
                  <a:pt x="1" y="1"/>
                </a:cubicBezTo>
                <a:cubicBezTo>
                  <a:pt x="1" y="1"/>
                  <a:pt x="2" y="2"/>
                  <a:pt x="2" y="3"/>
                </a:cubicBezTo>
                <a:cubicBezTo>
                  <a:pt x="2" y="3"/>
                  <a:pt x="2"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8" name="Freeform 138"/>
          <p:cNvSpPr>
            <a:spLocks/>
          </p:cNvSpPr>
          <p:nvPr/>
        </p:nvSpPr>
        <p:spPr bwMode="auto">
          <a:xfrm>
            <a:off x="1844749" y="2114219"/>
            <a:ext cx="73328" cy="60167"/>
          </a:xfrm>
          <a:custGeom>
            <a:avLst/>
            <a:gdLst/>
            <a:ahLst/>
            <a:cxnLst>
              <a:cxn ang="0">
                <a:pos x="6" y="1"/>
              </a:cxn>
              <a:cxn ang="0">
                <a:pos x="6" y="1"/>
              </a:cxn>
              <a:cxn ang="0">
                <a:pos x="4" y="1"/>
              </a:cxn>
              <a:cxn ang="0">
                <a:pos x="1" y="3"/>
              </a:cxn>
              <a:cxn ang="0">
                <a:pos x="0" y="7"/>
              </a:cxn>
              <a:cxn ang="0">
                <a:pos x="3" y="10"/>
              </a:cxn>
              <a:cxn ang="0">
                <a:pos x="9" y="9"/>
              </a:cxn>
              <a:cxn ang="0">
                <a:pos x="11" y="5"/>
              </a:cxn>
              <a:cxn ang="0">
                <a:pos x="11" y="3"/>
              </a:cxn>
              <a:cxn ang="0">
                <a:pos x="10" y="1"/>
              </a:cxn>
              <a:cxn ang="0">
                <a:pos x="9" y="1"/>
              </a:cxn>
              <a:cxn ang="0">
                <a:pos x="6" y="1"/>
              </a:cxn>
            </a:cxnLst>
            <a:rect l="0" t="0" r="r" b="b"/>
            <a:pathLst>
              <a:path w="12" h="10">
                <a:moveTo>
                  <a:pt x="6" y="1"/>
                </a:moveTo>
                <a:cubicBezTo>
                  <a:pt x="6" y="1"/>
                  <a:pt x="6" y="1"/>
                  <a:pt x="6" y="1"/>
                </a:cubicBezTo>
                <a:cubicBezTo>
                  <a:pt x="5" y="0"/>
                  <a:pt x="5" y="1"/>
                  <a:pt x="4" y="1"/>
                </a:cubicBezTo>
                <a:cubicBezTo>
                  <a:pt x="3" y="1"/>
                  <a:pt x="2" y="2"/>
                  <a:pt x="1" y="3"/>
                </a:cubicBezTo>
                <a:cubicBezTo>
                  <a:pt x="1" y="4"/>
                  <a:pt x="0" y="5"/>
                  <a:pt x="0" y="7"/>
                </a:cubicBezTo>
                <a:cubicBezTo>
                  <a:pt x="0" y="8"/>
                  <a:pt x="2" y="9"/>
                  <a:pt x="3" y="10"/>
                </a:cubicBezTo>
                <a:cubicBezTo>
                  <a:pt x="4" y="10"/>
                  <a:pt x="7" y="9"/>
                  <a:pt x="9" y="9"/>
                </a:cubicBezTo>
                <a:cubicBezTo>
                  <a:pt x="12" y="8"/>
                  <a:pt x="11" y="6"/>
                  <a:pt x="11" y="5"/>
                </a:cubicBezTo>
                <a:cubicBezTo>
                  <a:pt x="11" y="4"/>
                  <a:pt x="10" y="4"/>
                  <a:pt x="11" y="3"/>
                </a:cubicBezTo>
                <a:cubicBezTo>
                  <a:pt x="12" y="1"/>
                  <a:pt x="11" y="1"/>
                  <a:pt x="10" y="1"/>
                </a:cubicBezTo>
                <a:cubicBezTo>
                  <a:pt x="10" y="1"/>
                  <a:pt x="9" y="1"/>
                  <a:pt x="9" y="1"/>
                </a:cubicBezTo>
                <a:cubicBezTo>
                  <a:pt x="8" y="0"/>
                  <a:pt x="7" y="0"/>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9" name="Freeform 139"/>
          <p:cNvSpPr>
            <a:spLocks/>
          </p:cNvSpPr>
          <p:nvPr/>
        </p:nvSpPr>
        <p:spPr bwMode="auto">
          <a:xfrm>
            <a:off x="1918077" y="2125501"/>
            <a:ext cx="48886" cy="24443"/>
          </a:xfrm>
          <a:custGeom>
            <a:avLst/>
            <a:gdLst/>
            <a:ahLst/>
            <a:cxnLst>
              <a:cxn ang="0">
                <a:pos x="3" y="3"/>
              </a:cxn>
              <a:cxn ang="0">
                <a:pos x="5" y="3"/>
              </a:cxn>
              <a:cxn ang="0">
                <a:pos x="7" y="3"/>
              </a:cxn>
              <a:cxn ang="0">
                <a:pos x="6" y="1"/>
              </a:cxn>
              <a:cxn ang="0">
                <a:pos x="4" y="0"/>
              </a:cxn>
              <a:cxn ang="0">
                <a:pos x="2" y="0"/>
              </a:cxn>
              <a:cxn ang="0">
                <a:pos x="1" y="1"/>
              </a:cxn>
              <a:cxn ang="0">
                <a:pos x="1" y="2"/>
              </a:cxn>
              <a:cxn ang="0">
                <a:pos x="3" y="3"/>
              </a:cxn>
            </a:cxnLst>
            <a:rect l="0" t="0" r="r" b="b"/>
            <a:pathLst>
              <a:path w="8" h="4">
                <a:moveTo>
                  <a:pt x="3" y="3"/>
                </a:moveTo>
                <a:cubicBezTo>
                  <a:pt x="4" y="3"/>
                  <a:pt x="5" y="3"/>
                  <a:pt x="5" y="3"/>
                </a:cubicBezTo>
                <a:cubicBezTo>
                  <a:pt x="6" y="3"/>
                  <a:pt x="8" y="4"/>
                  <a:pt x="7" y="3"/>
                </a:cubicBezTo>
                <a:cubicBezTo>
                  <a:pt x="7" y="2"/>
                  <a:pt x="7" y="1"/>
                  <a:pt x="6" y="1"/>
                </a:cubicBezTo>
                <a:cubicBezTo>
                  <a:pt x="5" y="1"/>
                  <a:pt x="5" y="1"/>
                  <a:pt x="4" y="0"/>
                </a:cubicBezTo>
                <a:cubicBezTo>
                  <a:pt x="3" y="0"/>
                  <a:pt x="3" y="0"/>
                  <a:pt x="2" y="0"/>
                </a:cubicBezTo>
                <a:cubicBezTo>
                  <a:pt x="2" y="0"/>
                  <a:pt x="2" y="1"/>
                  <a:pt x="1" y="1"/>
                </a:cubicBezTo>
                <a:cubicBezTo>
                  <a:pt x="1" y="1"/>
                  <a:pt x="0" y="1"/>
                  <a:pt x="1" y="2"/>
                </a:cubicBezTo>
                <a:cubicBezTo>
                  <a:pt x="1" y="3"/>
                  <a:pt x="2"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0" name="Freeform 140"/>
          <p:cNvSpPr>
            <a:spLocks/>
          </p:cNvSpPr>
          <p:nvPr/>
        </p:nvSpPr>
        <p:spPr bwMode="auto">
          <a:xfrm>
            <a:off x="1760139" y="2680164"/>
            <a:ext cx="13161" cy="5641"/>
          </a:xfrm>
          <a:custGeom>
            <a:avLst/>
            <a:gdLst/>
            <a:ahLst/>
            <a:cxnLst>
              <a:cxn ang="0">
                <a:pos x="1" y="1"/>
              </a:cxn>
              <a:cxn ang="0">
                <a:pos x="1" y="0"/>
              </a:cxn>
              <a:cxn ang="0">
                <a:pos x="0" y="1"/>
              </a:cxn>
              <a:cxn ang="0">
                <a:pos x="1" y="1"/>
              </a:cxn>
            </a:cxnLst>
            <a:rect l="0" t="0" r="r" b="b"/>
            <a:pathLst>
              <a:path w="2" h="1">
                <a:moveTo>
                  <a:pt x="1" y="1"/>
                </a:moveTo>
                <a:cubicBezTo>
                  <a:pt x="1" y="0"/>
                  <a:pt x="2" y="0"/>
                  <a:pt x="1" y="0"/>
                </a:cubicBezTo>
                <a:cubicBezTo>
                  <a:pt x="1" y="0"/>
                  <a:pt x="0" y="0"/>
                  <a:pt x="0"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1" name="Freeform 141"/>
          <p:cNvSpPr>
            <a:spLocks/>
          </p:cNvSpPr>
          <p:nvPr/>
        </p:nvSpPr>
        <p:spPr bwMode="auto">
          <a:xfrm>
            <a:off x="1760139" y="2661361"/>
            <a:ext cx="35724" cy="43245"/>
          </a:xfrm>
          <a:custGeom>
            <a:avLst/>
            <a:gdLst/>
            <a:ahLst/>
            <a:cxnLst>
              <a:cxn ang="0">
                <a:pos x="5" y="4"/>
              </a:cxn>
              <a:cxn ang="0">
                <a:pos x="6" y="2"/>
              </a:cxn>
              <a:cxn ang="0">
                <a:pos x="5" y="2"/>
              </a:cxn>
              <a:cxn ang="0">
                <a:pos x="4" y="1"/>
              </a:cxn>
              <a:cxn ang="0">
                <a:pos x="3" y="4"/>
              </a:cxn>
              <a:cxn ang="0">
                <a:pos x="3" y="4"/>
              </a:cxn>
              <a:cxn ang="0">
                <a:pos x="3" y="2"/>
              </a:cxn>
              <a:cxn ang="0">
                <a:pos x="3" y="2"/>
              </a:cxn>
              <a:cxn ang="0">
                <a:pos x="3" y="4"/>
              </a:cxn>
              <a:cxn ang="0">
                <a:pos x="1" y="6"/>
              </a:cxn>
              <a:cxn ang="0">
                <a:pos x="1" y="6"/>
              </a:cxn>
              <a:cxn ang="0">
                <a:pos x="3" y="5"/>
              </a:cxn>
              <a:cxn ang="0">
                <a:pos x="3" y="5"/>
              </a:cxn>
              <a:cxn ang="0">
                <a:pos x="2" y="6"/>
              </a:cxn>
              <a:cxn ang="0">
                <a:pos x="4" y="5"/>
              </a:cxn>
              <a:cxn ang="0">
                <a:pos x="5" y="4"/>
              </a:cxn>
              <a:cxn ang="0">
                <a:pos x="5" y="5"/>
              </a:cxn>
              <a:cxn ang="0">
                <a:pos x="5" y="4"/>
              </a:cxn>
              <a:cxn ang="0">
                <a:pos x="5" y="4"/>
              </a:cxn>
            </a:cxnLst>
            <a:rect l="0" t="0" r="r" b="b"/>
            <a:pathLst>
              <a:path w="6" h="7">
                <a:moveTo>
                  <a:pt x="5" y="4"/>
                </a:moveTo>
                <a:cubicBezTo>
                  <a:pt x="5" y="4"/>
                  <a:pt x="6" y="3"/>
                  <a:pt x="6" y="2"/>
                </a:cubicBezTo>
                <a:cubicBezTo>
                  <a:pt x="6" y="2"/>
                  <a:pt x="5" y="3"/>
                  <a:pt x="5" y="2"/>
                </a:cubicBezTo>
                <a:cubicBezTo>
                  <a:pt x="5" y="2"/>
                  <a:pt x="4" y="0"/>
                  <a:pt x="4" y="1"/>
                </a:cubicBezTo>
                <a:cubicBezTo>
                  <a:pt x="4" y="2"/>
                  <a:pt x="4" y="4"/>
                  <a:pt x="3" y="4"/>
                </a:cubicBezTo>
                <a:cubicBezTo>
                  <a:pt x="3" y="4"/>
                  <a:pt x="3" y="4"/>
                  <a:pt x="3" y="4"/>
                </a:cubicBezTo>
                <a:cubicBezTo>
                  <a:pt x="3" y="3"/>
                  <a:pt x="3" y="2"/>
                  <a:pt x="3" y="2"/>
                </a:cubicBezTo>
                <a:cubicBezTo>
                  <a:pt x="3" y="2"/>
                  <a:pt x="3" y="1"/>
                  <a:pt x="3" y="2"/>
                </a:cubicBezTo>
                <a:cubicBezTo>
                  <a:pt x="3" y="3"/>
                  <a:pt x="3" y="4"/>
                  <a:pt x="3" y="4"/>
                </a:cubicBezTo>
                <a:cubicBezTo>
                  <a:pt x="2" y="4"/>
                  <a:pt x="0" y="5"/>
                  <a:pt x="1" y="6"/>
                </a:cubicBezTo>
                <a:cubicBezTo>
                  <a:pt x="1" y="6"/>
                  <a:pt x="1" y="7"/>
                  <a:pt x="1" y="6"/>
                </a:cubicBezTo>
                <a:cubicBezTo>
                  <a:pt x="2" y="5"/>
                  <a:pt x="3" y="5"/>
                  <a:pt x="3" y="5"/>
                </a:cubicBezTo>
                <a:cubicBezTo>
                  <a:pt x="3" y="4"/>
                  <a:pt x="4" y="5"/>
                  <a:pt x="3" y="5"/>
                </a:cubicBezTo>
                <a:cubicBezTo>
                  <a:pt x="2" y="6"/>
                  <a:pt x="1" y="7"/>
                  <a:pt x="2" y="6"/>
                </a:cubicBezTo>
                <a:cubicBezTo>
                  <a:pt x="3" y="6"/>
                  <a:pt x="4" y="6"/>
                  <a:pt x="4" y="5"/>
                </a:cubicBezTo>
                <a:cubicBezTo>
                  <a:pt x="4" y="4"/>
                  <a:pt x="5" y="3"/>
                  <a:pt x="5" y="4"/>
                </a:cubicBezTo>
                <a:cubicBezTo>
                  <a:pt x="5" y="5"/>
                  <a:pt x="4" y="6"/>
                  <a:pt x="5" y="5"/>
                </a:cubicBezTo>
                <a:cubicBezTo>
                  <a:pt x="5" y="4"/>
                  <a:pt x="5" y="4"/>
                  <a:pt x="5" y="4"/>
                </a:cubicBezTo>
                <a:cubicBezTo>
                  <a:pt x="5" y="4"/>
                  <a:pt x="5" y="5"/>
                  <a:pt x="5"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2" name="Freeform 142"/>
          <p:cNvSpPr>
            <a:spLocks/>
          </p:cNvSpPr>
          <p:nvPr/>
        </p:nvSpPr>
        <p:spPr bwMode="auto">
          <a:xfrm>
            <a:off x="1795863" y="2672643"/>
            <a:ext cx="7521" cy="18802"/>
          </a:xfrm>
          <a:custGeom>
            <a:avLst/>
            <a:gdLst/>
            <a:ahLst/>
            <a:cxnLst>
              <a:cxn ang="0">
                <a:pos x="0" y="2"/>
              </a:cxn>
              <a:cxn ang="0">
                <a:pos x="1" y="1"/>
              </a:cxn>
              <a:cxn ang="0">
                <a:pos x="1" y="1"/>
              </a:cxn>
              <a:cxn ang="0">
                <a:pos x="0" y="2"/>
              </a:cxn>
            </a:cxnLst>
            <a:rect l="0" t="0" r="r" b="b"/>
            <a:pathLst>
              <a:path w="1" h="3">
                <a:moveTo>
                  <a:pt x="0" y="2"/>
                </a:moveTo>
                <a:cubicBezTo>
                  <a:pt x="1" y="2"/>
                  <a:pt x="1" y="2"/>
                  <a:pt x="1" y="1"/>
                </a:cubicBezTo>
                <a:cubicBezTo>
                  <a:pt x="1" y="1"/>
                  <a:pt x="1" y="0"/>
                  <a:pt x="1" y="1"/>
                </a:cubicBezTo>
                <a:cubicBezTo>
                  <a:pt x="1" y="1"/>
                  <a:pt x="0" y="3"/>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3" name="Freeform 143"/>
          <p:cNvSpPr>
            <a:spLocks/>
          </p:cNvSpPr>
          <p:nvPr/>
        </p:nvSpPr>
        <p:spPr bwMode="auto">
          <a:xfrm>
            <a:off x="1699972" y="2808018"/>
            <a:ext cx="41365" cy="22563"/>
          </a:xfrm>
          <a:custGeom>
            <a:avLst/>
            <a:gdLst/>
            <a:ahLst/>
            <a:cxnLst>
              <a:cxn ang="0">
                <a:pos x="1" y="2"/>
              </a:cxn>
              <a:cxn ang="0">
                <a:pos x="3" y="3"/>
              </a:cxn>
              <a:cxn ang="0">
                <a:pos x="6" y="4"/>
              </a:cxn>
              <a:cxn ang="0">
                <a:pos x="7" y="3"/>
              </a:cxn>
              <a:cxn ang="0">
                <a:pos x="5" y="1"/>
              </a:cxn>
              <a:cxn ang="0">
                <a:pos x="1" y="1"/>
              </a:cxn>
              <a:cxn ang="0">
                <a:pos x="1" y="2"/>
              </a:cxn>
            </a:cxnLst>
            <a:rect l="0" t="0" r="r" b="b"/>
            <a:pathLst>
              <a:path w="7" h="4">
                <a:moveTo>
                  <a:pt x="1" y="2"/>
                </a:moveTo>
                <a:cubicBezTo>
                  <a:pt x="1" y="2"/>
                  <a:pt x="3" y="2"/>
                  <a:pt x="3" y="3"/>
                </a:cubicBezTo>
                <a:cubicBezTo>
                  <a:pt x="4" y="3"/>
                  <a:pt x="6" y="3"/>
                  <a:pt x="6" y="4"/>
                </a:cubicBezTo>
                <a:cubicBezTo>
                  <a:pt x="7" y="4"/>
                  <a:pt x="7" y="4"/>
                  <a:pt x="7" y="3"/>
                </a:cubicBezTo>
                <a:cubicBezTo>
                  <a:pt x="7" y="2"/>
                  <a:pt x="6" y="1"/>
                  <a:pt x="5" y="1"/>
                </a:cubicBezTo>
                <a:cubicBezTo>
                  <a:pt x="5" y="0"/>
                  <a:pt x="2" y="1"/>
                  <a:pt x="1"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4" name="Freeform 144"/>
          <p:cNvSpPr>
            <a:spLocks/>
          </p:cNvSpPr>
          <p:nvPr/>
        </p:nvSpPr>
        <p:spPr bwMode="auto">
          <a:xfrm>
            <a:off x="1773301" y="2855023"/>
            <a:ext cx="11281" cy="7521"/>
          </a:xfrm>
          <a:custGeom>
            <a:avLst/>
            <a:gdLst/>
            <a:ahLst/>
            <a:cxnLst>
              <a:cxn ang="0">
                <a:pos x="2" y="0"/>
              </a:cxn>
              <a:cxn ang="0">
                <a:pos x="2" y="0"/>
              </a:cxn>
              <a:cxn ang="0">
                <a:pos x="1" y="1"/>
              </a:cxn>
              <a:cxn ang="0">
                <a:pos x="2" y="0"/>
              </a:cxn>
            </a:cxnLst>
            <a:rect l="0" t="0" r="r" b="b"/>
            <a:pathLst>
              <a:path w="2" h="1">
                <a:moveTo>
                  <a:pt x="2" y="0"/>
                </a:moveTo>
                <a:cubicBezTo>
                  <a:pt x="2" y="0"/>
                  <a:pt x="2" y="0"/>
                  <a:pt x="2" y="0"/>
                </a:cubicBezTo>
                <a:cubicBezTo>
                  <a:pt x="1" y="0"/>
                  <a:pt x="0" y="0"/>
                  <a:pt x="1" y="1"/>
                </a:cubicBezTo>
                <a:cubicBezTo>
                  <a:pt x="1"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5" name="Freeform 145"/>
          <p:cNvSpPr>
            <a:spLocks/>
          </p:cNvSpPr>
          <p:nvPr/>
        </p:nvSpPr>
        <p:spPr bwMode="auto">
          <a:xfrm>
            <a:off x="1553316" y="3956829"/>
            <a:ext cx="5641" cy="11281"/>
          </a:xfrm>
          <a:custGeom>
            <a:avLst/>
            <a:gdLst/>
            <a:ahLst/>
            <a:cxnLst>
              <a:cxn ang="0">
                <a:pos x="1" y="0"/>
              </a:cxn>
              <a:cxn ang="0">
                <a:pos x="0" y="1"/>
              </a:cxn>
              <a:cxn ang="0">
                <a:pos x="0" y="1"/>
              </a:cxn>
              <a:cxn ang="0">
                <a:pos x="1" y="0"/>
              </a:cxn>
              <a:cxn ang="0">
                <a:pos x="1" y="0"/>
              </a:cxn>
            </a:cxnLst>
            <a:rect l="0" t="0" r="r" b="b"/>
            <a:pathLst>
              <a:path w="1" h="2">
                <a:moveTo>
                  <a:pt x="1" y="0"/>
                </a:moveTo>
                <a:cubicBezTo>
                  <a:pt x="0" y="0"/>
                  <a:pt x="0" y="0"/>
                  <a:pt x="0" y="1"/>
                </a:cubicBezTo>
                <a:cubicBezTo>
                  <a:pt x="0" y="2"/>
                  <a:pt x="0" y="1"/>
                  <a:pt x="0" y="1"/>
                </a:cubicBezTo>
                <a:cubicBezTo>
                  <a:pt x="0" y="1"/>
                  <a:pt x="1" y="0"/>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6" name="Freeform 146"/>
          <p:cNvSpPr>
            <a:spLocks/>
          </p:cNvSpPr>
          <p:nvPr/>
        </p:nvSpPr>
        <p:spPr bwMode="auto">
          <a:xfrm>
            <a:off x="831314" y="4005714"/>
            <a:ext cx="5641" cy="5641"/>
          </a:xfrm>
          <a:custGeom>
            <a:avLst/>
            <a:gdLst/>
            <a:ahLst/>
            <a:cxnLst>
              <a:cxn ang="0">
                <a:pos x="0" y="1"/>
              </a:cxn>
              <a:cxn ang="0">
                <a:pos x="0" y="1"/>
              </a:cxn>
              <a:cxn ang="0">
                <a:pos x="0" y="1"/>
              </a:cxn>
            </a:cxnLst>
            <a:rect l="0" t="0" r="r" b="b"/>
            <a:pathLst>
              <a:path w="1" h="1">
                <a:moveTo>
                  <a:pt x="0" y="1"/>
                </a:moveTo>
                <a:cubicBezTo>
                  <a:pt x="0" y="1"/>
                  <a:pt x="1" y="1"/>
                  <a:pt x="0"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7" name="Freeform 147"/>
          <p:cNvSpPr>
            <a:spLocks/>
          </p:cNvSpPr>
          <p:nvPr/>
        </p:nvSpPr>
        <p:spPr bwMode="auto">
          <a:xfrm>
            <a:off x="793709" y="3804531"/>
            <a:ext cx="5641" cy="30083"/>
          </a:xfrm>
          <a:custGeom>
            <a:avLst/>
            <a:gdLst/>
            <a:ahLst/>
            <a:cxnLst>
              <a:cxn ang="0">
                <a:pos x="0" y="2"/>
              </a:cxn>
              <a:cxn ang="0">
                <a:pos x="0" y="1"/>
              </a:cxn>
              <a:cxn ang="0">
                <a:pos x="0" y="3"/>
              </a:cxn>
              <a:cxn ang="0">
                <a:pos x="0" y="3"/>
              </a:cxn>
              <a:cxn ang="0">
                <a:pos x="1" y="4"/>
              </a:cxn>
              <a:cxn ang="0">
                <a:pos x="0" y="2"/>
              </a:cxn>
            </a:cxnLst>
            <a:rect l="0" t="0" r="r" b="b"/>
            <a:pathLst>
              <a:path w="1" h="5">
                <a:moveTo>
                  <a:pt x="0" y="2"/>
                </a:moveTo>
                <a:cubicBezTo>
                  <a:pt x="0" y="1"/>
                  <a:pt x="1" y="0"/>
                  <a:pt x="0" y="1"/>
                </a:cubicBezTo>
                <a:cubicBezTo>
                  <a:pt x="0" y="2"/>
                  <a:pt x="0" y="2"/>
                  <a:pt x="0" y="3"/>
                </a:cubicBezTo>
                <a:cubicBezTo>
                  <a:pt x="1" y="3"/>
                  <a:pt x="0" y="3"/>
                  <a:pt x="0" y="3"/>
                </a:cubicBezTo>
                <a:cubicBezTo>
                  <a:pt x="0" y="3"/>
                  <a:pt x="1" y="5"/>
                  <a:pt x="1" y="4"/>
                </a:cubicBezTo>
                <a:cubicBezTo>
                  <a:pt x="0" y="3"/>
                  <a:pt x="0" y="3"/>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8" name="Freeform 148"/>
          <p:cNvSpPr>
            <a:spLocks/>
          </p:cNvSpPr>
          <p:nvPr/>
        </p:nvSpPr>
        <p:spPr bwMode="auto">
          <a:xfrm>
            <a:off x="842595" y="3810172"/>
            <a:ext cx="5641" cy="13161"/>
          </a:xfrm>
          <a:custGeom>
            <a:avLst/>
            <a:gdLst/>
            <a:ahLst/>
            <a:cxnLst>
              <a:cxn ang="0">
                <a:pos x="0" y="1"/>
              </a:cxn>
              <a:cxn ang="0">
                <a:pos x="0" y="1"/>
              </a:cxn>
              <a:cxn ang="0">
                <a:pos x="0" y="1"/>
              </a:cxn>
            </a:cxnLst>
            <a:rect l="0" t="0" r="r" b="b"/>
            <a:pathLst>
              <a:path w="1" h="2">
                <a:moveTo>
                  <a:pt x="0" y="1"/>
                </a:moveTo>
                <a:cubicBezTo>
                  <a:pt x="0" y="1"/>
                  <a:pt x="1" y="2"/>
                  <a:pt x="0" y="1"/>
                </a:cubicBezTo>
                <a:cubicBezTo>
                  <a:pt x="0"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9" name="Freeform 149"/>
          <p:cNvSpPr>
            <a:spLocks/>
          </p:cNvSpPr>
          <p:nvPr/>
        </p:nvSpPr>
        <p:spPr bwMode="auto">
          <a:xfrm>
            <a:off x="848236" y="3828974"/>
            <a:ext cx="5641" cy="5641"/>
          </a:xfrm>
          <a:custGeom>
            <a:avLst/>
            <a:gdLst/>
            <a:ahLst/>
            <a:cxnLst>
              <a:cxn ang="0">
                <a:pos x="1" y="1"/>
              </a:cxn>
              <a:cxn ang="0">
                <a:pos x="0" y="0"/>
              </a:cxn>
              <a:cxn ang="0">
                <a:pos x="1" y="1"/>
              </a:cxn>
            </a:cxnLst>
            <a:rect l="0" t="0" r="r" b="b"/>
            <a:pathLst>
              <a:path w="1" h="1">
                <a:moveTo>
                  <a:pt x="1" y="1"/>
                </a:moveTo>
                <a:cubicBezTo>
                  <a:pt x="1" y="0"/>
                  <a:pt x="0" y="0"/>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0" name="Freeform 150"/>
          <p:cNvSpPr>
            <a:spLocks/>
          </p:cNvSpPr>
          <p:nvPr/>
        </p:nvSpPr>
        <p:spPr bwMode="auto">
          <a:xfrm>
            <a:off x="703459" y="3712401"/>
            <a:ext cx="1880" cy="188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1" name="Freeform 151"/>
          <p:cNvSpPr>
            <a:spLocks/>
          </p:cNvSpPr>
          <p:nvPr/>
        </p:nvSpPr>
        <p:spPr bwMode="auto">
          <a:xfrm>
            <a:off x="611329" y="3676677"/>
            <a:ext cx="1880" cy="11281"/>
          </a:xfrm>
          <a:custGeom>
            <a:avLst/>
            <a:gdLst/>
            <a:ahLst/>
            <a:cxnLst>
              <a:cxn ang="0">
                <a:pos x="0" y="1"/>
              </a:cxn>
              <a:cxn ang="0">
                <a:pos x="0" y="2"/>
              </a:cxn>
              <a:cxn ang="0">
                <a:pos x="0" y="1"/>
              </a:cxn>
            </a:cxnLst>
            <a:rect l="0" t="0" r="r" b="b"/>
            <a:pathLst>
              <a:path h="2">
                <a:moveTo>
                  <a:pt x="0" y="1"/>
                </a:moveTo>
                <a:cubicBezTo>
                  <a:pt x="0" y="1"/>
                  <a:pt x="0" y="2"/>
                  <a:pt x="0" y="2"/>
                </a:cubicBezTo>
                <a:cubicBezTo>
                  <a:pt x="0" y="2"/>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2" name="Freeform 152"/>
          <p:cNvSpPr>
            <a:spLocks/>
          </p:cNvSpPr>
          <p:nvPr/>
        </p:nvSpPr>
        <p:spPr bwMode="auto">
          <a:xfrm>
            <a:off x="752345" y="3665395"/>
            <a:ext cx="16922" cy="16922"/>
          </a:xfrm>
          <a:custGeom>
            <a:avLst/>
            <a:gdLst/>
            <a:ahLst/>
            <a:cxnLst>
              <a:cxn ang="0">
                <a:pos x="2" y="2"/>
              </a:cxn>
              <a:cxn ang="0">
                <a:pos x="1" y="1"/>
              </a:cxn>
              <a:cxn ang="0">
                <a:pos x="1" y="0"/>
              </a:cxn>
              <a:cxn ang="0">
                <a:pos x="0" y="1"/>
              </a:cxn>
              <a:cxn ang="0">
                <a:pos x="2" y="3"/>
              </a:cxn>
              <a:cxn ang="0">
                <a:pos x="3" y="3"/>
              </a:cxn>
              <a:cxn ang="0">
                <a:pos x="2" y="2"/>
              </a:cxn>
            </a:cxnLst>
            <a:rect l="0" t="0" r="r" b="b"/>
            <a:pathLst>
              <a:path w="3" h="3">
                <a:moveTo>
                  <a:pt x="2" y="2"/>
                </a:moveTo>
                <a:cubicBezTo>
                  <a:pt x="2" y="2"/>
                  <a:pt x="1" y="2"/>
                  <a:pt x="1" y="1"/>
                </a:cubicBezTo>
                <a:cubicBezTo>
                  <a:pt x="1" y="1"/>
                  <a:pt x="1" y="0"/>
                  <a:pt x="1" y="0"/>
                </a:cubicBezTo>
                <a:cubicBezTo>
                  <a:pt x="0" y="0"/>
                  <a:pt x="0" y="0"/>
                  <a:pt x="0" y="1"/>
                </a:cubicBezTo>
                <a:cubicBezTo>
                  <a:pt x="1" y="1"/>
                  <a:pt x="1" y="2"/>
                  <a:pt x="2" y="3"/>
                </a:cubicBezTo>
                <a:cubicBezTo>
                  <a:pt x="2" y="3"/>
                  <a:pt x="3" y="3"/>
                  <a:pt x="3" y="3"/>
                </a:cubicBezTo>
                <a:cubicBezTo>
                  <a:pt x="2"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3" name="Freeform 153"/>
          <p:cNvSpPr>
            <a:spLocks/>
          </p:cNvSpPr>
          <p:nvPr/>
        </p:nvSpPr>
        <p:spPr bwMode="auto">
          <a:xfrm>
            <a:off x="788069" y="3676677"/>
            <a:ext cx="5641" cy="18802"/>
          </a:xfrm>
          <a:custGeom>
            <a:avLst/>
            <a:gdLst/>
            <a:ahLst/>
            <a:cxnLst>
              <a:cxn ang="0">
                <a:pos x="0" y="0"/>
              </a:cxn>
              <a:cxn ang="0">
                <a:pos x="0" y="1"/>
              </a:cxn>
              <a:cxn ang="0">
                <a:pos x="0" y="2"/>
              </a:cxn>
              <a:cxn ang="0">
                <a:pos x="1" y="2"/>
              </a:cxn>
              <a:cxn ang="0">
                <a:pos x="1" y="0"/>
              </a:cxn>
              <a:cxn ang="0">
                <a:pos x="0" y="0"/>
              </a:cxn>
            </a:cxnLst>
            <a:rect l="0" t="0" r="r" b="b"/>
            <a:pathLst>
              <a:path w="1" h="3">
                <a:moveTo>
                  <a:pt x="0" y="0"/>
                </a:moveTo>
                <a:cubicBezTo>
                  <a:pt x="0" y="0"/>
                  <a:pt x="0" y="1"/>
                  <a:pt x="0" y="1"/>
                </a:cubicBezTo>
                <a:cubicBezTo>
                  <a:pt x="0" y="2"/>
                  <a:pt x="0" y="2"/>
                  <a:pt x="0" y="2"/>
                </a:cubicBezTo>
                <a:cubicBezTo>
                  <a:pt x="0" y="2"/>
                  <a:pt x="1" y="3"/>
                  <a:pt x="1" y="2"/>
                </a:cubicBezTo>
                <a:cubicBezTo>
                  <a:pt x="1" y="2"/>
                  <a:pt x="1" y="1"/>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4" name="Freeform 154"/>
          <p:cNvSpPr>
            <a:spLocks/>
          </p:cNvSpPr>
          <p:nvPr/>
        </p:nvSpPr>
        <p:spPr bwMode="auto">
          <a:xfrm>
            <a:off x="648933" y="3561984"/>
            <a:ext cx="910023" cy="577226"/>
          </a:xfrm>
          <a:custGeom>
            <a:avLst/>
            <a:gdLst/>
            <a:ahLst/>
            <a:cxnLst>
              <a:cxn ang="0">
                <a:pos x="144" y="77"/>
              </a:cxn>
              <a:cxn ang="0">
                <a:pos x="147" y="70"/>
              </a:cxn>
              <a:cxn ang="0">
                <a:pos x="148" y="65"/>
              </a:cxn>
              <a:cxn ang="0">
                <a:pos x="147" y="60"/>
              </a:cxn>
              <a:cxn ang="0">
                <a:pos x="132" y="64"/>
              </a:cxn>
              <a:cxn ang="0">
                <a:pos x="127" y="73"/>
              </a:cxn>
              <a:cxn ang="0">
                <a:pos x="125" y="76"/>
              </a:cxn>
              <a:cxn ang="0">
                <a:pos x="121" y="75"/>
              </a:cxn>
              <a:cxn ang="0">
                <a:pos x="109" y="75"/>
              </a:cxn>
              <a:cxn ang="0">
                <a:pos x="105" y="75"/>
              </a:cxn>
              <a:cxn ang="0">
                <a:pos x="98" y="62"/>
              </a:cxn>
              <a:cxn ang="0">
                <a:pos x="98" y="59"/>
              </a:cxn>
              <a:cxn ang="0">
                <a:pos x="96" y="43"/>
              </a:cxn>
              <a:cxn ang="0">
                <a:pos x="97" y="39"/>
              </a:cxn>
              <a:cxn ang="0">
                <a:pos x="98" y="37"/>
              </a:cxn>
              <a:cxn ang="0">
                <a:pos x="89" y="34"/>
              </a:cxn>
              <a:cxn ang="0">
                <a:pos x="85" y="26"/>
              </a:cxn>
              <a:cxn ang="0">
                <a:pos x="75" y="16"/>
              </a:cxn>
              <a:cxn ang="0">
                <a:pos x="70" y="19"/>
              </a:cxn>
              <a:cxn ang="0">
                <a:pos x="60" y="12"/>
              </a:cxn>
              <a:cxn ang="0">
                <a:pos x="52" y="5"/>
              </a:cxn>
              <a:cxn ang="0">
                <a:pos x="29" y="7"/>
              </a:cxn>
              <a:cxn ang="0">
                <a:pos x="1" y="3"/>
              </a:cxn>
              <a:cxn ang="0">
                <a:pos x="6" y="13"/>
              </a:cxn>
              <a:cxn ang="0">
                <a:pos x="14" y="25"/>
              </a:cxn>
              <a:cxn ang="0">
                <a:pos x="15" y="27"/>
              </a:cxn>
              <a:cxn ang="0">
                <a:pos x="15" y="28"/>
              </a:cxn>
              <a:cxn ang="0">
                <a:pos x="12" y="29"/>
              </a:cxn>
              <a:cxn ang="0">
                <a:pos x="19" y="32"/>
              </a:cxn>
              <a:cxn ang="0">
                <a:pos x="25" y="39"/>
              </a:cxn>
              <a:cxn ang="0">
                <a:pos x="26" y="44"/>
              </a:cxn>
              <a:cxn ang="0">
                <a:pos x="36" y="52"/>
              </a:cxn>
              <a:cxn ang="0">
                <a:pos x="36" y="47"/>
              </a:cxn>
              <a:cxn ang="0">
                <a:pos x="32" y="45"/>
              </a:cxn>
              <a:cxn ang="0">
                <a:pos x="29" y="36"/>
              </a:cxn>
              <a:cxn ang="0">
                <a:pos x="25" y="30"/>
              </a:cxn>
              <a:cxn ang="0">
                <a:pos x="18" y="21"/>
              </a:cxn>
              <a:cxn ang="0">
                <a:pos x="12" y="13"/>
              </a:cxn>
              <a:cxn ang="0">
                <a:pos x="14" y="6"/>
              </a:cxn>
              <a:cxn ang="0">
                <a:pos x="20" y="11"/>
              </a:cxn>
              <a:cxn ang="0">
                <a:pos x="30" y="26"/>
              </a:cxn>
              <a:cxn ang="0">
                <a:pos x="35" y="31"/>
              </a:cxn>
              <a:cxn ang="0">
                <a:pos x="38" y="37"/>
              </a:cxn>
              <a:cxn ang="0">
                <a:pos x="39" y="38"/>
              </a:cxn>
              <a:cxn ang="0">
                <a:pos x="46" y="44"/>
              </a:cxn>
              <a:cxn ang="0">
                <a:pos x="52" y="50"/>
              </a:cxn>
              <a:cxn ang="0">
                <a:pos x="58" y="63"/>
              </a:cxn>
              <a:cxn ang="0">
                <a:pos x="57" y="66"/>
              </a:cxn>
              <a:cxn ang="0">
                <a:pos x="74" y="78"/>
              </a:cxn>
              <a:cxn ang="0">
                <a:pos x="91" y="86"/>
              </a:cxn>
              <a:cxn ang="0">
                <a:pos x="105" y="89"/>
              </a:cxn>
              <a:cxn ang="0">
                <a:pos x="110" y="86"/>
              </a:cxn>
              <a:cxn ang="0">
                <a:pos x="114" y="88"/>
              </a:cxn>
              <a:cxn ang="0">
                <a:pos x="121" y="93"/>
              </a:cxn>
              <a:cxn ang="0">
                <a:pos x="124" y="92"/>
              </a:cxn>
              <a:cxn ang="0">
                <a:pos x="127" y="82"/>
              </a:cxn>
              <a:cxn ang="0">
                <a:pos x="138" y="79"/>
              </a:cxn>
            </a:cxnLst>
            <a:rect l="0" t="0" r="r" b="b"/>
            <a:pathLst>
              <a:path w="150" h="95">
                <a:moveTo>
                  <a:pt x="142" y="75"/>
                </a:moveTo>
                <a:cubicBezTo>
                  <a:pt x="142" y="75"/>
                  <a:pt x="142" y="75"/>
                  <a:pt x="143" y="75"/>
                </a:cubicBezTo>
                <a:cubicBezTo>
                  <a:pt x="143" y="74"/>
                  <a:pt x="143" y="74"/>
                  <a:pt x="144" y="74"/>
                </a:cubicBezTo>
                <a:cubicBezTo>
                  <a:pt x="144" y="74"/>
                  <a:pt x="144" y="74"/>
                  <a:pt x="144" y="75"/>
                </a:cubicBezTo>
                <a:cubicBezTo>
                  <a:pt x="144" y="75"/>
                  <a:pt x="144" y="76"/>
                  <a:pt x="144" y="77"/>
                </a:cubicBezTo>
                <a:cubicBezTo>
                  <a:pt x="145" y="77"/>
                  <a:pt x="145" y="77"/>
                  <a:pt x="145" y="77"/>
                </a:cubicBezTo>
                <a:cubicBezTo>
                  <a:pt x="145" y="76"/>
                  <a:pt x="145" y="75"/>
                  <a:pt x="146" y="73"/>
                </a:cubicBezTo>
                <a:cubicBezTo>
                  <a:pt x="146" y="72"/>
                  <a:pt x="147" y="71"/>
                  <a:pt x="146" y="71"/>
                </a:cubicBezTo>
                <a:cubicBezTo>
                  <a:pt x="146" y="71"/>
                  <a:pt x="146" y="72"/>
                  <a:pt x="146" y="71"/>
                </a:cubicBezTo>
                <a:cubicBezTo>
                  <a:pt x="147" y="70"/>
                  <a:pt x="147" y="71"/>
                  <a:pt x="147" y="70"/>
                </a:cubicBezTo>
                <a:cubicBezTo>
                  <a:pt x="147" y="70"/>
                  <a:pt x="147" y="70"/>
                  <a:pt x="147" y="70"/>
                </a:cubicBezTo>
                <a:cubicBezTo>
                  <a:pt x="146" y="70"/>
                  <a:pt x="145" y="70"/>
                  <a:pt x="145" y="69"/>
                </a:cubicBezTo>
                <a:cubicBezTo>
                  <a:pt x="145" y="69"/>
                  <a:pt x="146" y="69"/>
                  <a:pt x="146" y="69"/>
                </a:cubicBezTo>
                <a:cubicBezTo>
                  <a:pt x="146" y="69"/>
                  <a:pt x="147" y="68"/>
                  <a:pt x="147" y="68"/>
                </a:cubicBezTo>
                <a:cubicBezTo>
                  <a:pt x="147" y="67"/>
                  <a:pt x="147" y="66"/>
                  <a:pt x="148" y="65"/>
                </a:cubicBezTo>
                <a:cubicBezTo>
                  <a:pt x="149" y="64"/>
                  <a:pt x="150" y="63"/>
                  <a:pt x="150" y="63"/>
                </a:cubicBezTo>
                <a:cubicBezTo>
                  <a:pt x="150" y="62"/>
                  <a:pt x="150" y="62"/>
                  <a:pt x="150" y="61"/>
                </a:cubicBezTo>
                <a:cubicBezTo>
                  <a:pt x="150" y="60"/>
                  <a:pt x="149" y="60"/>
                  <a:pt x="149" y="60"/>
                </a:cubicBezTo>
                <a:cubicBezTo>
                  <a:pt x="148" y="60"/>
                  <a:pt x="148" y="60"/>
                  <a:pt x="148" y="60"/>
                </a:cubicBezTo>
                <a:cubicBezTo>
                  <a:pt x="147" y="60"/>
                  <a:pt x="147" y="59"/>
                  <a:pt x="147" y="60"/>
                </a:cubicBezTo>
                <a:cubicBezTo>
                  <a:pt x="147" y="60"/>
                  <a:pt x="147" y="60"/>
                  <a:pt x="146" y="60"/>
                </a:cubicBezTo>
                <a:cubicBezTo>
                  <a:pt x="146" y="60"/>
                  <a:pt x="142" y="59"/>
                  <a:pt x="140" y="60"/>
                </a:cubicBezTo>
                <a:cubicBezTo>
                  <a:pt x="140" y="60"/>
                  <a:pt x="139" y="61"/>
                  <a:pt x="137" y="61"/>
                </a:cubicBezTo>
                <a:cubicBezTo>
                  <a:pt x="135" y="61"/>
                  <a:pt x="134" y="61"/>
                  <a:pt x="134" y="62"/>
                </a:cubicBezTo>
                <a:cubicBezTo>
                  <a:pt x="133" y="62"/>
                  <a:pt x="132" y="63"/>
                  <a:pt x="132" y="64"/>
                </a:cubicBezTo>
                <a:cubicBezTo>
                  <a:pt x="132" y="65"/>
                  <a:pt x="132" y="65"/>
                  <a:pt x="132" y="66"/>
                </a:cubicBezTo>
                <a:cubicBezTo>
                  <a:pt x="132" y="67"/>
                  <a:pt x="132" y="67"/>
                  <a:pt x="131" y="68"/>
                </a:cubicBezTo>
                <a:cubicBezTo>
                  <a:pt x="131" y="69"/>
                  <a:pt x="131" y="69"/>
                  <a:pt x="131" y="70"/>
                </a:cubicBezTo>
                <a:cubicBezTo>
                  <a:pt x="131" y="70"/>
                  <a:pt x="131" y="71"/>
                  <a:pt x="129" y="72"/>
                </a:cubicBezTo>
                <a:cubicBezTo>
                  <a:pt x="128" y="73"/>
                  <a:pt x="127" y="73"/>
                  <a:pt x="127" y="73"/>
                </a:cubicBezTo>
                <a:cubicBezTo>
                  <a:pt x="128" y="73"/>
                  <a:pt x="128" y="73"/>
                  <a:pt x="128" y="74"/>
                </a:cubicBezTo>
                <a:cubicBezTo>
                  <a:pt x="127" y="74"/>
                  <a:pt x="127" y="74"/>
                  <a:pt x="128" y="74"/>
                </a:cubicBezTo>
                <a:cubicBezTo>
                  <a:pt x="128" y="74"/>
                  <a:pt x="128" y="74"/>
                  <a:pt x="128" y="75"/>
                </a:cubicBezTo>
                <a:cubicBezTo>
                  <a:pt x="128" y="75"/>
                  <a:pt x="128" y="75"/>
                  <a:pt x="128" y="75"/>
                </a:cubicBezTo>
                <a:cubicBezTo>
                  <a:pt x="127" y="75"/>
                  <a:pt x="125" y="76"/>
                  <a:pt x="125" y="76"/>
                </a:cubicBezTo>
                <a:cubicBezTo>
                  <a:pt x="125" y="75"/>
                  <a:pt x="124" y="75"/>
                  <a:pt x="125" y="75"/>
                </a:cubicBezTo>
                <a:cubicBezTo>
                  <a:pt x="125" y="75"/>
                  <a:pt x="125" y="75"/>
                  <a:pt x="124" y="74"/>
                </a:cubicBezTo>
                <a:cubicBezTo>
                  <a:pt x="124" y="74"/>
                  <a:pt x="124" y="74"/>
                  <a:pt x="123" y="74"/>
                </a:cubicBezTo>
                <a:cubicBezTo>
                  <a:pt x="122" y="74"/>
                  <a:pt x="122" y="75"/>
                  <a:pt x="121" y="75"/>
                </a:cubicBezTo>
                <a:cubicBezTo>
                  <a:pt x="121" y="75"/>
                  <a:pt x="121" y="75"/>
                  <a:pt x="121" y="75"/>
                </a:cubicBezTo>
                <a:cubicBezTo>
                  <a:pt x="121" y="75"/>
                  <a:pt x="120" y="75"/>
                  <a:pt x="120" y="75"/>
                </a:cubicBezTo>
                <a:cubicBezTo>
                  <a:pt x="119" y="75"/>
                  <a:pt x="118" y="76"/>
                  <a:pt x="118" y="76"/>
                </a:cubicBezTo>
                <a:cubicBezTo>
                  <a:pt x="117" y="76"/>
                  <a:pt x="116" y="76"/>
                  <a:pt x="116" y="76"/>
                </a:cubicBezTo>
                <a:cubicBezTo>
                  <a:pt x="115" y="77"/>
                  <a:pt x="112" y="78"/>
                  <a:pt x="111" y="76"/>
                </a:cubicBezTo>
                <a:cubicBezTo>
                  <a:pt x="110" y="75"/>
                  <a:pt x="110" y="75"/>
                  <a:pt x="109" y="75"/>
                </a:cubicBezTo>
                <a:cubicBezTo>
                  <a:pt x="109" y="75"/>
                  <a:pt x="108" y="74"/>
                  <a:pt x="107" y="74"/>
                </a:cubicBezTo>
                <a:cubicBezTo>
                  <a:pt x="107" y="74"/>
                  <a:pt x="107" y="74"/>
                  <a:pt x="106" y="74"/>
                </a:cubicBezTo>
                <a:cubicBezTo>
                  <a:pt x="106" y="74"/>
                  <a:pt x="105" y="74"/>
                  <a:pt x="105" y="75"/>
                </a:cubicBezTo>
                <a:cubicBezTo>
                  <a:pt x="105" y="75"/>
                  <a:pt x="105" y="75"/>
                  <a:pt x="105" y="75"/>
                </a:cubicBezTo>
                <a:cubicBezTo>
                  <a:pt x="104" y="75"/>
                  <a:pt x="104" y="75"/>
                  <a:pt x="105" y="75"/>
                </a:cubicBezTo>
                <a:cubicBezTo>
                  <a:pt x="105" y="74"/>
                  <a:pt x="104" y="73"/>
                  <a:pt x="105" y="74"/>
                </a:cubicBezTo>
                <a:cubicBezTo>
                  <a:pt x="105" y="74"/>
                  <a:pt x="106" y="74"/>
                  <a:pt x="105" y="73"/>
                </a:cubicBezTo>
                <a:cubicBezTo>
                  <a:pt x="104" y="73"/>
                  <a:pt x="103" y="71"/>
                  <a:pt x="103" y="70"/>
                </a:cubicBezTo>
                <a:cubicBezTo>
                  <a:pt x="102" y="69"/>
                  <a:pt x="101" y="67"/>
                  <a:pt x="100" y="66"/>
                </a:cubicBezTo>
                <a:cubicBezTo>
                  <a:pt x="99" y="64"/>
                  <a:pt x="98" y="63"/>
                  <a:pt x="98" y="62"/>
                </a:cubicBezTo>
                <a:cubicBezTo>
                  <a:pt x="98" y="62"/>
                  <a:pt x="97" y="60"/>
                  <a:pt x="97" y="60"/>
                </a:cubicBezTo>
                <a:cubicBezTo>
                  <a:pt x="96" y="59"/>
                  <a:pt x="95" y="57"/>
                  <a:pt x="96" y="58"/>
                </a:cubicBezTo>
                <a:cubicBezTo>
                  <a:pt x="97" y="59"/>
                  <a:pt x="97" y="60"/>
                  <a:pt x="97" y="60"/>
                </a:cubicBezTo>
                <a:cubicBezTo>
                  <a:pt x="97" y="61"/>
                  <a:pt x="97" y="62"/>
                  <a:pt x="98" y="61"/>
                </a:cubicBezTo>
                <a:cubicBezTo>
                  <a:pt x="98" y="60"/>
                  <a:pt x="98" y="59"/>
                  <a:pt x="98" y="59"/>
                </a:cubicBezTo>
                <a:cubicBezTo>
                  <a:pt x="97" y="58"/>
                  <a:pt x="96" y="57"/>
                  <a:pt x="96" y="56"/>
                </a:cubicBezTo>
                <a:cubicBezTo>
                  <a:pt x="95" y="55"/>
                  <a:pt x="95" y="54"/>
                  <a:pt x="96" y="52"/>
                </a:cubicBezTo>
                <a:cubicBezTo>
                  <a:pt x="96" y="50"/>
                  <a:pt x="96" y="49"/>
                  <a:pt x="96" y="48"/>
                </a:cubicBezTo>
                <a:cubicBezTo>
                  <a:pt x="96" y="47"/>
                  <a:pt x="95" y="45"/>
                  <a:pt x="95" y="45"/>
                </a:cubicBezTo>
                <a:cubicBezTo>
                  <a:pt x="95" y="44"/>
                  <a:pt x="96" y="43"/>
                  <a:pt x="96" y="43"/>
                </a:cubicBezTo>
                <a:cubicBezTo>
                  <a:pt x="96" y="42"/>
                  <a:pt x="96" y="42"/>
                  <a:pt x="96" y="42"/>
                </a:cubicBezTo>
                <a:cubicBezTo>
                  <a:pt x="96" y="41"/>
                  <a:pt x="96" y="40"/>
                  <a:pt x="96" y="40"/>
                </a:cubicBezTo>
                <a:cubicBezTo>
                  <a:pt x="96" y="40"/>
                  <a:pt x="96" y="40"/>
                  <a:pt x="96" y="40"/>
                </a:cubicBezTo>
                <a:cubicBezTo>
                  <a:pt x="97" y="40"/>
                  <a:pt x="97" y="40"/>
                  <a:pt x="97" y="40"/>
                </a:cubicBezTo>
                <a:cubicBezTo>
                  <a:pt x="97" y="40"/>
                  <a:pt x="97" y="39"/>
                  <a:pt x="97" y="39"/>
                </a:cubicBezTo>
                <a:cubicBezTo>
                  <a:pt x="97" y="40"/>
                  <a:pt x="97" y="40"/>
                  <a:pt x="97" y="41"/>
                </a:cubicBezTo>
                <a:cubicBezTo>
                  <a:pt x="97" y="41"/>
                  <a:pt x="97" y="41"/>
                  <a:pt x="98" y="39"/>
                </a:cubicBezTo>
                <a:cubicBezTo>
                  <a:pt x="98" y="38"/>
                  <a:pt x="99" y="37"/>
                  <a:pt x="99" y="37"/>
                </a:cubicBezTo>
                <a:cubicBezTo>
                  <a:pt x="99" y="37"/>
                  <a:pt x="99" y="37"/>
                  <a:pt x="99" y="37"/>
                </a:cubicBezTo>
                <a:cubicBezTo>
                  <a:pt x="99" y="37"/>
                  <a:pt x="98" y="37"/>
                  <a:pt x="98" y="37"/>
                </a:cubicBezTo>
                <a:cubicBezTo>
                  <a:pt x="97" y="37"/>
                  <a:pt x="96" y="36"/>
                  <a:pt x="96" y="36"/>
                </a:cubicBezTo>
                <a:cubicBezTo>
                  <a:pt x="96" y="36"/>
                  <a:pt x="95" y="36"/>
                  <a:pt x="94" y="36"/>
                </a:cubicBezTo>
                <a:cubicBezTo>
                  <a:pt x="94" y="36"/>
                  <a:pt x="94" y="36"/>
                  <a:pt x="94" y="36"/>
                </a:cubicBezTo>
                <a:cubicBezTo>
                  <a:pt x="93" y="36"/>
                  <a:pt x="91" y="35"/>
                  <a:pt x="91" y="35"/>
                </a:cubicBezTo>
                <a:cubicBezTo>
                  <a:pt x="90" y="34"/>
                  <a:pt x="90" y="34"/>
                  <a:pt x="89" y="34"/>
                </a:cubicBezTo>
                <a:cubicBezTo>
                  <a:pt x="89" y="34"/>
                  <a:pt x="89" y="34"/>
                  <a:pt x="89" y="34"/>
                </a:cubicBezTo>
                <a:cubicBezTo>
                  <a:pt x="89" y="34"/>
                  <a:pt x="87" y="30"/>
                  <a:pt x="87" y="30"/>
                </a:cubicBezTo>
                <a:cubicBezTo>
                  <a:pt x="87" y="29"/>
                  <a:pt x="87" y="29"/>
                  <a:pt x="87" y="29"/>
                </a:cubicBezTo>
                <a:cubicBezTo>
                  <a:pt x="87" y="28"/>
                  <a:pt x="86" y="28"/>
                  <a:pt x="86" y="27"/>
                </a:cubicBezTo>
                <a:cubicBezTo>
                  <a:pt x="86" y="27"/>
                  <a:pt x="85" y="27"/>
                  <a:pt x="85" y="26"/>
                </a:cubicBezTo>
                <a:cubicBezTo>
                  <a:pt x="85" y="26"/>
                  <a:pt x="83" y="23"/>
                  <a:pt x="83" y="22"/>
                </a:cubicBezTo>
                <a:cubicBezTo>
                  <a:pt x="82" y="22"/>
                  <a:pt x="81" y="19"/>
                  <a:pt x="81" y="19"/>
                </a:cubicBezTo>
                <a:cubicBezTo>
                  <a:pt x="80" y="19"/>
                  <a:pt x="78" y="17"/>
                  <a:pt x="78" y="16"/>
                </a:cubicBezTo>
                <a:cubicBezTo>
                  <a:pt x="77" y="16"/>
                  <a:pt x="77" y="16"/>
                  <a:pt x="77" y="16"/>
                </a:cubicBezTo>
                <a:cubicBezTo>
                  <a:pt x="77" y="16"/>
                  <a:pt x="76" y="16"/>
                  <a:pt x="75" y="16"/>
                </a:cubicBezTo>
                <a:cubicBezTo>
                  <a:pt x="75" y="16"/>
                  <a:pt x="74" y="16"/>
                  <a:pt x="73" y="16"/>
                </a:cubicBezTo>
                <a:cubicBezTo>
                  <a:pt x="73" y="16"/>
                  <a:pt x="73" y="16"/>
                  <a:pt x="73" y="16"/>
                </a:cubicBezTo>
                <a:cubicBezTo>
                  <a:pt x="73" y="16"/>
                  <a:pt x="73" y="16"/>
                  <a:pt x="72" y="16"/>
                </a:cubicBezTo>
                <a:cubicBezTo>
                  <a:pt x="71" y="16"/>
                  <a:pt x="71" y="17"/>
                  <a:pt x="71" y="18"/>
                </a:cubicBezTo>
                <a:cubicBezTo>
                  <a:pt x="70" y="18"/>
                  <a:pt x="70" y="19"/>
                  <a:pt x="70" y="19"/>
                </a:cubicBezTo>
                <a:cubicBezTo>
                  <a:pt x="70" y="20"/>
                  <a:pt x="69" y="20"/>
                  <a:pt x="69" y="20"/>
                </a:cubicBezTo>
                <a:cubicBezTo>
                  <a:pt x="68" y="20"/>
                  <a:pt x="66" y="19"/>
                  <a:pt x="65" y="19"/>
                </a:cubicBezTo>
                <a:cubicBezTo>
                  <a:pt x="63" y="18"/>
                  <a:pt x="62" y="17"/>
                  <a:pt x="62" y="16"/>
                </a:cubicBezTo>
                <a:cubicBezTo>
                  <a:pt x="61" y="16"/>
                  <a:pt x="61" y="15"/>
                  <a:pt x="61" y="15"/>
                </a:cubicBezTo>
                <a:cubicBezTo>
                  <a:pt x="61" y="14"/>
                  <a:pt x="61" y="13"/>
                  <a:pt x="60" y="12"/>
                </a:cubicBezTo>
                <a:cubicBezTo>
                  <a:pt x="60" y="12"/>
                  <a:pt x="60" y="11"/>
                  <a:pt x="59" y="11"/>
                </a:cubicBezTo>
                <a:cubicBezTo>
                  <a:pt x="58" y="10"/>
                  <a:pt x="56" y="9"/>
                  <a:pt x="56" y="8"/>
                </a:cubicBezTo>
                <a:cubicBezTo>
                  <a:pt x="56" y="8"/>
                  <a:pt x="55" y="8"/>
                  <a:pt x="54" y="7"/>
                </a:cubicBezTo>
                <a:cubicBezTo>
                  <a:pt x="54" y="7"/>
                  <a:pt x="53" y="6"/>
                  <a:pt x="53" y="6"/>
                </a:cubicBezTo>
                <a:cubicBezTo>
                  <a:pt x="52" y="5"/>
                  <a:pt x="52" y="5"/>
                  <a:pt x="52" y="5"/>
                </a:cubicBezTo>
                <a:cubicBezTo>
                  <a:pt x="52" y="5"/>
                  <a:pt x="45" y="5"/>
                  <a:pt x="44" y="5"/>
                </a:cubicBezTo>
                <a:cubicBezTo>
                  <a:pt x="44" y="5"/>
                  <a:pt x="44" y="5"/>
                  <a:pt x="44" y="6"/>
                </a:cubicBezTo>
                <a:cubicBezTo>
                  <a:pt x="44" y="7"/>
                  <a:pt x="43" y="8"/>
                  <a:pt x="43" y="8"/>
                </a:cubicBezTo>
                <a:cubicBezTo>
                  <a:pt x="43" y="8"/>
                  <a:pt x="32" y="8"/>
                  <a:pt x="31" y="8"/>
                </a:cubicBezTo>
                <a:cubicBezTo>
                  <a:pt x="31" y="8"/>
                  <a:pt x="29" y="7"/>
                  <a:pt x="29" y="7"/>
                </a:cubicBezTo>
                <a:cubicBezTo>
                  <a:pt x="29" y="7"/>
                  <a:pt x="28" y="7"/>
                  <a:pt x="28" y="7"/>
                </a:cubicBezTo>
                <a:cubicBezTo>
                  <a:pt x="11" y="1"/>
                  <a:pt x="11" y="1"/>
                  <a:pt x="11" y="1"/>
                </a:cubicBezTo>
                <a:cubicBezTo>
                  <a:pt x="12" y="0"/>
                  <a:pt x="12" y="0"/>
                  <a:pt x="12" y="0"/>
                </a:cubicBezTo>
                <a:cubicBezTo>
                  <a:pt x="0" y="1"/>
                  <a:pt x="0" y="1"/>
                  <a:pt x="0" y="1"/>
                </a:cubicBezTo>
                <a:cubicBezTo>
                  <a:pt x="0" y="2"/>
                  <a:pt x="1" y="3"/>
                  <a:pt x="1" y="3"/>
                </a:cubicBezTo>
                <a:cubicBezTo>
                  <a:pt x="1" y="4"/>
                  <a:pt x="2" y="5"/>
                  <a:pt x="2" y="6"/>
                </a:cubicBezTo>
                <a:cubicBezTo>
                  <a:pt x="2" y="7"/>
                  <a:pt x="3" y="10"/>
                  <a:pt x="4" y="10"/>
                </a:cubicBezTo>
                <a:cubicBezTo>
                  <a:pt x="5" y="10"/>
                  <a:pt x="5" y="11"/>
                  <a:pt x="5" y="12"/>
                </a:cubicBezTo>
                <a:cubicBezTo>
                  <a:pt x="5" y="13"/>
                  <a:pt x="5" y="13"/>
                  <a:pt x="6" y="13"/>
                </a:cubicBezTo>
                <a:cubicBezTo>
                  <a:pt x="6" y="12"/>
                  <a:pt x="6" y="13"/>
                  <a:pt x="6" y="13"/>
                </a:cubicBezTo>
                <a:cubicBezTo>
                  <a:pt x="6" y="14"/>
                  <a:pt x="6" y="15"/>
                  <a:pt x="7" y="16"/>
                </a:cubicBezTo>
                <a:cubicBezTo>
                  <a:pt x="8" y="17"/>
                  <a:pt x="9" y="18"/>
                  <a:pt x="9" y="18"/>
                </a:cubicBezTo>
                <a:cubicBezTo>
                  <a:pt x="10" y="18"/>
                  <a:pt x="10" y="18"/>
                  <a:pt x="11" y="19"/>
                </a:cubicBezTo>
                <a:cubicBezTo>
                  <a:pt x="12" y="19"/>
                  <a:pt x="15" y="22"/>
                  <a:pt x="15" y="24"/>
                </a:cubicBezTo>
                <a:cubicBezTo>
                  <a:pt x="15" y="25"/>
                  <a:pt x="14" y="25"/>
                  <a:pt x="14" y="25"/>
                </a:cubicBezTo>
                <a:cubicBezTo>
                  <a:pt x="14" y="26"/>
                  <a:pt x="15" y="26"/>
                  <a:pt x="14" y="26"/>
                </a:cubicBezTo>
                <a:cubicBezTo>
                  <a:pt x="14" y="26"/>
                  <a:pt x="14" y="26"/>
                  <a:pt x="14" y="26"/>
                </a:cubicBezTo>
                <a:cubicBezTo>
                  <a:pt x="14" y="26"/>
                  <a:pt x="14" y="26"/>
                  <a:pt x="15" y="26"/>
                </a:cubicBezTo>
                <a:cubicBezTo>
                  <a:pt x="15" y="26"/>
                  <a:pt x="15" y="27"/>
                  <a:pt x="15" y="27"/>
                </a:cubicBezTo>
                <a:cubicBezTo>
                  <a:pt x="15" y="27"/>
                  <a:pt x="15" y="27"/>
                  <a:pt x="15" y="27"/>
                </a:cubicBezTo>
                <a:cubicBezTo>
                  <a:pt x="16" y="27"/>
                  <a:pt x="15" y="27"/>
                  <a:pt x="15" y="26"/>
                </a:cubicBezTo>
                <a:cubicBezTo>
                  <a:pt x="15" y="26"/>
                  <a:pt x="15" y="26"/>
                  <a:pt x="16" y="27"/>
                </a:cubicBezTo>
                <a:cubicBezTo>
                  <a:pt x="16" y="27"/>
                  <a:pt x="16" y="28"/>
                  <a:pt x="16" y="28"/>
                </a:cubicBezTo>
                <a:cubicBezTo>
                  <a:pt x="16" y="28"/>
                  <a:pt x="16" y="29"/>
                  <a:pt x="16" y="28"/>
                </a:cubicBezTo>
                <a:cubicBezTo>
                  <a:pt x="16" y="28"/>
                  <a:pt x="16" y="28"/>
                  <a:pt x="15" y="28"/>
                </a:cubicBezTo>
                <a:cubicBezTo>
                  <a:pt x="15" y="28"/>
                  <a:pt x="14" y="27"/>
                  <a:pt x="14" y="27"/>
                </a:cubicBezTo>
                <a:cubicBezTo>
                  <a:pt x="14" y="27"/>
                  <a:pt x="14" y="27"/>
                  <a:pt x="13" y="27"/>
                </a:cubicBezTo>
                <a:cubicBezTo>
                  <a:pt x="13" y="27"/>
                  <a:pt x="11" y="27"/>
                  <a:pt x="10" y="27"/>
                </a:cubicBezTo>
                <a:cubicBezTo>
                  <a:pt x="10" y="27"/>
                  <a:pt x="10" y="27"/>
                  <a:pt x="10" y="27"/>
                </a:cubicBezTo>
                <a:cubicBezTo>
                  <a:pt x="11" y="27"/>
                  <a:pt x="12" y="28"/>
                  <a:pt x="12" y="29"/>
                </a:cubicBezTo>
                <a:cubicBezTo>
                  <a:pt x="13" y="29"/>
                  <a:pt x="13" y="30"/>
                  <a:pt x="13" y="30"/>
                </a:cubicBezTo>
                <a:cubicBezTo>
                  <a:pt x="14" y="30"/>
                  <a:pt x="15" y="31"/>
                  <a:pt x="15" y="32"/>
                </a:cubicBezTo>
                <a:cubicBezTo>
                  <a:pt x="16" y="32"/>
                  <a:pt x="17" y="32"/>
                  <a:pt x="17" y="32"/>
                </a:cubicBezTo>
                <a:cubicBezTo>
                  <a:pt x="18" y="32"/>
                  <a:pt x="18" y="32"/>
                  <a:pt x="18" y="32"/>
                </a:cubicBezTo>
                <a:cubicBezTo>
                  <a:pt x="19" y="32"/>
                  <a:pt x="19" y="32"/>
                  <a:pt x="19" y="32"/>
                </a:cubicBezTo>
                <a:cubicBezTo>
                  <a:pt x="19" y="32"/>
                  <a:pt x="20" y="31"/>
                  <a:pt x="19" y="32"/>
                </a:cubicBezTo>
                <a:cubicBezTo>
                  <a:pt x="19" y="33"/>
                  <a:pt x="19" y="32"/>
                  <a:pt x="20" y="33"/>
                </a:cubicBezTo>
                <a:cubicBezTo>
                  <a:pt x="20" y="33"/>
                  <a:pt x="22" y="34"/>
                  <a:pt x="22" y="35"/>
                </a:cubicBezTo>
                <a:cubicBezTo>
                  <a:pt x="23" y="35"/>
                  <a:pt x="24" y="36"/>
                  <a:pt x="24" y="37"/>
                </a:cubicBezTo>
                <a:cubicBezTo>
                  <a:pt x="24" y="38"/>
                  <a:pt x="25" y="39"/>
                  <a:pt x="25" y="39"/>
                </a:cubicBezTo>
                <a:cubicBezTo>
                  <a:pt x="25" y="40"/>
                  <a:pt x="25" y="41"/>
                  <a:pt x="25" y="41"/>
                </a:cubicBezTo>
                <a:cubicBezTo>
                  <a:pt x="25" y="42"/>
                  <a:pt x="24" y="43"/>
                  <a:pt x="25" y="42"/>
                </a:cubicBezTo>
                <a:cubicBezTo>
                  <a:pt x="25" y="41"/>
                  <a:pt x="25" y="42"/>
                  <a:pt x="25" y="42"/>
                </a:cubicBezTo>
                <a:cubicBezTo>
                  <a:pt x="25" y="43"/>
                  <a:pt x="25" y="43"/>
                  <a:pt x="25" y="43"/>
                </a:cubicBezTo>
                <a:cubicBezTo>
                  <a:pt x="25" y="43"/>
                  <a:pt x="26" y="43"/>
                  <a:pt x="26" y="44"/>
                </a:cubicBezTo>
                <a:cubicBezTo>
                  <a:pt x="27" y="44"/>
                  <a:pt x="29" y="46"/>
                  <a:pt x="30" y="46"/>
                </a:cubicBezTo>
                <a:cubicBezTo>
                  <a:pt x="30" y="47"/>
                  <a:pt x="32" y="48"/>
                  <a:pt x="32" y="48"/>
                </a:cubicBezTo>
                <a:cubicBezTo>
                  <a:pt x="33" y="49"/>
                  <a:pt x="34" y="50"/>
                  <a:pt x="34" y="50"/>
                </a:cubicBezTo>
                <a:cubicBezTo>
                  <a:pt x="35" y="51"/>
                  <a:pt x="35" y="52"/>
                  <a:pt x="36" y="52"/>
                </a:cubicBezTo>
                <a:cubicBezTo>
                  <a:pt x="36" y="53"/>
                  <a:pt x="36" y="53"/>
                  <a:pt x="36" y="52"/>
                </a:cubicBezTo>
                <a:cubicBezTo>
                  <a:pt x="36" y="52"/>
                  <a:pt x="37" y="52"/>
                  <a:pt x="37" y="52"/>
                </a:cubicBezTo>
                <a:cubicBezTo>
                  <a:pt x="37" y="52"/>
                  <a:pt x="38" y="52"/>
                  <a:pt x="38" y="50"/>
                </a:cubicBezTo>
                <a:cubicBezTo>
                  <a:pt x="38" y="49"/>
                  <a:pt x="38" y="49"/>
                  <a:pt x="37" y="49"/>
                </a:cubicBezTo>
                <a:cubicBezTo>
                  <a:pt x="37" y="48"/>
                  <a:pt x="36" y="48"/>
                  <a:pt x="36" y="48"/>
                </a:cubicBezTo>
                <a:cubicBezTo>
                  <a:pt x="36" y="47"/>
                  <a:pt x="36" y="47"/>
                  <a:pt x="36" y="47"/>
                </a:cubicBezTo>
                <a:cubicBezTo>
                  <a:pt x="35" y="47"/>
                  <a:pt x="35" y="46"/>
                  <a:pt x="35" y="46"/>
                </a:cubicBezTo>
                <a:cubicBezTo>
                  <a:pt x="34" y="45"/>
                  <a:pt x="34" y="45"/>
                  <a:pt x="34" y="45"/>
                </a:cubicBezTo>
                <a:cubicBezTo>
                  <a:pt x="33" y="46"/>
                  <a:pt x="34" y="46"/>
                  <a:pt x="33" y="46"/>
                </a:cubicBezTo>
                <a:cubicBezTo>
                  <a:pt x="33" y="46"/>
                  <a:pt x="34" y="46"/>
                  <a:pt x="33" y="46"/>
                </a:cubicBezTo>
                <a:cubicBezTo>
                  <a:pt x="33" y="46"/>
                  <a:pt x="32" y="46"/>
                  <a:pt x="32" y="45"/>
                </a:cubicBezTo>
                <a:cubicBezTo>
                  <a:pt x="32" y="44"/>
                  <a:pt x="32" y="41"/>
                  <a:pt x="31" y="40"/>
                </a:cubicBezTo>
                <a:cubicBezTo>
                  <a:pt x="30" y="39"/>
                  <a:pt x="29" y="38"/>
                  <a:pt x="29" y="37"/>
                </a:cubicBezTo>
                <a:cubicBezTo>
                  <a:pt x="29" y="37"/>
                  <a:pt x="29" y="37"/>
                  <a:pt x="30" y="37"/>
                </a:cubicBezTo>
                <a:cubicBezTo>
                  <a:pt x="30" y="36"/>
                  <a:pt x="30" y="36"/>
                  <a:pt x="29" y="36"/>
                </a:cubicBezTo>
                <a:cubicBezTo>
                  <a:pt x="29" y="37"/>
                  <a:pt x="29" y="37"/>
                  <a:pt x="29" y="36"/>
                </a:cubicBezTo>
                <a:cubicBezTo>
                  <a:pt x="29" y="35"/>
                  <a:pt x="28" y="36"/>
                  <a:pt x="28" y="34"/>
                </a:cubicBezTo>
                <a:cubicBezTo>
                  <a:pt x="28" y="33"/>
                  <a:pt x="27" y="32"/>
                  <a:pt x="26" y="32"/>
                </a:cubicBezTo>
                <a:cubicBezTo>
                  <a:pt x="26" y="32"/>
                  <a:pt x="26" y="32"/>
                  <a:pt x="26" y="32"/>
                </a:cubicBezTo>
                <a:cubicBezTo>
                  <a:pt x="26" y="33"/>
                  <a:pt x="27" y="34"/>
                  <a:pt x="26" y="33"/>
                </a:cubicBezTo>
                <a:cubicBezTo>
                  <a:pt x="25" y="31"/>
                  <a:pt x="26" y="31"/>
                  <a:pt x="25" y="30"/>
                </a:cubicBezTo>
                <a:cubicBezTo>
                  <a:pt x="24" y="30"/>
                  <a:pt x="23" y="28"/>
                  <a:pt x="22" y="27"/>
                </a:cubicBezTo>
                <a:cubicBezTo>
                  <a:pt x="22" y="26"/>
                  <a:pt x="21" y="26"/>
                  <a:pt x="21" y="25"/>
                </a:cubicBezTo>
                <a:cubicBezTo>
                  <a:pt x="21" y="25"/>
                  <a:pt x="21" y="24"/>
                  <a:pt x="21" y="24"/>
                </a:cubicBezTo>
                <a:cubicBezTo>
                  <a:pt x="21" y="24"/>
                  <a:pt x="21" y="23"/>
                  <a:pt x="21" y="23"/>
                </a:cubicBezTo>
                <a:cubicBezTo>
                  <a:pt x="20" y="23"/>
                  <a:pt x="19" y="22"/>
                  <a:pt x="18" y="21"/>
                </a:cubicBezTo>
                <a:cubicBezTo>
                  <a:pt x="18" y="21"/>
                  <a:pt x="18" y="20"/>
                  <a:pt x="18" y="21"/>
                </a:cubicBezTo>
                <a:cubicBezTo>
                  <a:pt x="18" y="21"/>
                  <a:pt x="18" y="21"/>
                  <a:pt x="18" y="21"/>
                </a:cubicBezTo>
                <a:cubicBezTo>
                  <a:pt x="18" y="20"/>
                  <a:pt x="16" y="18"/>
                  <a:pt x="15" y="17"/>
                </a:cubicBezTo>
                <a:cubicBezTo>
                  <a:pt x="15" y="17"/>
                  <a:pt x="15" y="17"/>
                  <a:pt x="14" y="16"/>
                </a:cubicBezTo>
                <a:cubicBezTo>
                  <a:pt x="14" y="16"/>
                  <a:pt x="13" y="16"/>
                  <a:pt x="12" y="13"/>
                </a:cubicBezTo>
                <a:cubicBezTo>
                  <a:pt x="12" y="11"/>
                  <a:pt x="12" y="11"/>
                  <a:pt x="12" y="11"/>
                </a:cubicBezTo>
                <a:cubicBezTo>
                  <a:pt x="12" y="10"/>
                  <a:pt x="11" y="9"/>
                  <a:pt x="11" y="7"/>
                </a:cubicBezTo>
                <a:cubicBezTo>
                  <a:pt x="12" y="5"/>
                  <a:pt x="11" y="5"/>
                  <a:pt x="11" y="5"/>
                </a:cubicBezTo>
                <a:cubicBezTo>
                  <a:pt x="11" y="5"/>
                  <a:pt x="10" y="4"/>
                  <a:pt x="11" y="5"/>
                </a:cubicBezTo>
                <a:cubicBezTo>
                  <a:pt x="12" y="6"/>
                  <a:pt x="13" y="6"/>
                  <a:pt x="14" y="6"/>
                </a:cubicBezTo>
                <a:cubicBezTo>
                  <a:pt x="15" y="7"/>
                  <a:pt x="15" y="7"/>
                  <a:pt x="16" y="6"/>
                </a:cubicBezTo>
                <a:cubicBezTo>
                  <a:pt x="16" y="6"/>
                  <a:pt x="15" y="6"/>
                  <a:pt x="16" y="6"/>
                </a:cubicBezTo>
                <a:cubicBezTo>
                  <a:pt x="17" y="7"/>
                  <a:pt x="19" y="8"/>
                  <a:pt x="20" y="8"/>
                </a:cubicBezTo>
                <a:cubicBezTo>
                  <a:pt x="20" y="9"/>
                  <a:pt x="20" y="9"/>
                  <a:pt x="20" y="10"/>
                </a:cubicBezTo>
                <a:cubicBezTo>
                  <a:pt x="20" y="10"/>
                  <a:pt x="20" y="11"/>
                  <a:pt x="20" y="11"/>
                </a:cubicBezTo>
                <a:cubicBezTo>
                  <a:pt x="21" y="12"/>
                  <a:pt x="23" y="18"/>
                  <a:pt x="23" y="18"/>
                </a:cubicBezTo>
                <a:cubicBezTo>
                  <a:pt x="23" y="19"/>
                  <a:pt x="24" y="19"/>
                  <a:pt x="24" y="19"/>
                </a:cubicBezTo>
                <a:cubicBezTo>
                  <a:pt x="24" y="19"/>
                  <a:pt x="24" y="19"/>
                  <a:pt x="24" y="19"/>
                </a:cubicBezTo>
                <a:cubicBezTo>
                  <a:pt x="24" y="20"/>
                  <a:pt x="24" y="20"/>
                  <a:pt x="25" y="21"/>
                </a:cubicBezTo>
                <a:cubicBezTo>
                  <a:pt x="25" y="21"/>
                  <a:pt x="30" y="26"/>
                  <a:pt x="30" y="26"/>
                </a:cubicBezTo>
                <a:cubicBezTo>
                  <a:pt x="30" y="26"/>
                  <a:pt x="30" y="26"/>
                  <a:pt x="31" y="26"/>
                </a:cubicBezTo>
                <a:cubicBezTo>
                  <a:pt x="33" y="26"/>
                  <a:pt x="32" y="26"/>
                  <a:pt x="32" y="27"/>
                </a:cubicBezTo>
                <a:cubicBezTo>
                  <a:pt x="32" y="27"/>
                  <a:pt x="32" y="29"/>
                  <a:pt x="33" y="30"/>
                </a:cubicBezTo>
                <a:cubicBezTo>
                  <a:pt x="34" y="31"/>
                  <a:pt x="35" y="30"/>
                  <a:pt x="35" y="30"/>
                </a:cubicBezTo>
                <a:cubicBezTo>
                  <a:pt x="35" y="30"/>
                  <a:pt x="35" y="30"/>
                  <a:pt x="35" y="31"/>
                </a:cubicBezTo>
                <a:cubicBezTo>
                  <a:pt x="36" y="32"/>
                  <a:pt x="36" y="32"/>
                  <a:pt x="37" y="32"/>
                </a:cubicBezTo>
                <a:cubicBezTo>
                  <a:pt x="37" y="32"/>
                  <a:pt x="39" y="33"/>
                  <a:pt x="39" y="34"/>
                </a:cubicBezTo>
                <a:cubicBezTo>
                  <a:pt x="40" y="36"/>
                  <a:pt x="40" y="35"/>
                  <a:pt x="39" y="35"/>
                </a:cubicBezTo>
                <a:cubicBezTo>
                  <a:pt x="39" y="35"/>
                  <a:pt x="39" y="35"/>
                  <a:pt x="38" y="36"/>
                </a:cubicBezTo>
                <a:cubicBezTo>
                  <a:pt x="38" y="36"/>
                  <a:pt x="38" y="37"/>
                  <a:pt x="38" y="37"/>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40" y="39"/>
                  <a:pt x="41" y="38"/>
                  <a:pt x="40" y="39"/>
                </a:cubicBezTo>
                <a:cubicBezTo>
                  <a:pt x="40" y="39"/>
                  <a:pt x="40" y="39"/>
                  <a:pt x="40" y="39"/>
                </a:cubicBezTo>
                <a:cubicBezTo>
                  <a:pt x="41" y="39"/>
                  <a:pt x="44" y="40"/>
                  <a:pt x="45" y="42"/>
                </a:cubicBezTo>
                <a:cubicBezTo>
                  <a:pt x="45" y="42"/>
                  <a:pt x="45" y="42"/>
                  <a:pt x="45" y="42"/>
                </a:cubicBezTo>
                <a:cubicBezTo>
                  <a:pt x="45" y="42"/>
                  <a:pt x="45" y="43"/>
                  <a:pt x="46" y="44"/>
                </a:cubicBezTo>
                <a:cubicBezTo>
                  <a:pt x="47" y="45"/>
                  <a:pt x="47" y="44"/>
                  <a:pt x="47" y="44"/>
                </a:cubicBezTo>
                <a:cubicBezTo>
                  <a:pt x="47" y="44"/>
                  <a:pt x="48" y="44"/>
                  <a:pt x="47" y="45"/>
                </a:cubicBezTo>
                <a:cubicBezTo>
                  <a:pt x="47" y="45"/>
                  <a:pt x="47" y="45"/>
                  <a:pt x="47" y="45"/>
                </a:cubicBezTo>
                <a:cubicBezTo>
                  <a:pt x="48" y="45"/>
                  <a:pt x="49" y="46"/>
                  <a:pt x="49" y="47"/>
                </a:cubicBezTo>
                <a:cubicBezTo>
                  <a:pt x="50" y="47"/>
                  <a:pt x="51" y="49"/>
                  <a:pt x="52" y="50"/>
                </a:cubicBezTo>
                <a:cubicBezTo>
                  <a:pt x="52" y="50"/>
                  <a:pt x="54" y="53"/>
                  <a:pt x="55" y="53"/>
                </a:cubicBezTo>
                <a:cubicBezTo>
                  <a:pt x="55" y="54"/>
                  <a:pt x="57" y="55"/>
                  <a:pt x="57" y="56"/>
                </a:cubicBezTo>
                <a:cubicBezTo>
                  <a:pt x="57" y="58"/>
                  <a:pt x="57" y="59"/>
                  <a:pt x="58" y="60"/>
                </a:cubicBezTo>
                <a:cubicBezTo>
                  <a:pt x="59" y="61"/>
                  <a:pt x="59" y="61"/>
                  <a:pt x="59" y="61"/>
                </a:cubicBezTo>
                <a:cubicBezTo>
                  <a:pt x="58" y="62"/>
                  <a:pt x="58" y="63"/>
                  <a:pt x="58" y="63"/>
                </a:cubicBezTo>
                <a:cubicBezTo>
                  <a:pt x="58" y="63"/>
                  <a:pt x="58" y="64"/>
                  <a:pt x="57" y="64"/>
                </a:cubicBezTo>
                <a:cubicBezTo>
                  <a:pt x="57" y="64"/>
                  <a:pt x="57" y="64"/>
                  <a:pt x="58" y="64"/>
                </a:cubicBezTo>
                <a:cubicBezTo>
                  <a:pt x="58" y="64"/>
                  <a:pt x="58" y="64"/>
                  <a:pt x="59" y="64"/>
                </a:cubicBezTo>
                <a:cubicBezTo>
                  <a:pt x="59" y="64"/>
                  <a:pt x="59" y="65"/>
                  <a:pt x="58" y="65"/>
                </a:cubicBezTo>
                <a:cubicBezTo>
                  <a:pt x="58" y="65"/>
                  <a:pt x="57" y="65"/>
                  <a:pt x="57" y="66"/>
                </a:cubicBezTo>
                <a:cubicBezTo>
                  <a:pt x="57" y="66"/>
                  <a:pt x="57" y="67"/>
                  <a:pt x="58" y="68"/>
                </a:cubicBezTo>
                <a:cubicBezTo>
                  <a:pt x="58" y="69"/>
                  <a:pt x="59" y="71"/>
                  <a:pt x="62" y="72"/>
                </a:cubicBezTo>
                <a:cubicBezTo>
                  <a:pt x="65" y="73"/>
                  <a:pt x="67" y="75"/>
                  <a:pt x="67" y="76"/>
                </a:cubicBezTo>
                <a:cubicBezTo>
                  <a:pt x="67" y="76"/>
                  <a:pt x="68" y="76"/>
                  <a:pt x="70" y="77"/>
                </a:cubicBezTo>
                <a:cubicBezTo>
                  <a:pt x="73" y="78"/>
                  <a:pt x="74" y="78"/>
                  <a:pt x="74" y="78"/>
                </a:cubicBezTo>
                <a:cubicBezTo>
                  <a:pt x="74" y="78"/>
                  <a:pt x="75" y="78"/>
                  <a:pt x="75" y="78"/>
                </a:cubicBezTo>
                <a:cubicBezTo>
                  <a:pt x="76" y="79"/>
                  <a:pt x="78" y="81"/>
                  <a:pt x="80" y="81"/>
                </a:cubicBezTo>
                <a:cubicBezTo>
                  <a:pt x="81" y="82"/>
                  <a:pt x="85" y="84"/>
                  <a:pt x="86" y="84"/>
                </a:cubicBezTo>
                <a:cubicBezTo>
                  <a:pt x="87" y="85"/>
                  <a:pt x="89" y="85"/>
                  <a:pt x="90" y="85"/>
                </a:cubicBezTo>
                <a:cubicBezTo>
                  <a:pt x="91" y="85"/>
                  <a:pt x="91" y="86"/>
                  <a:pt x="91" y="86"/>
                </a:cubicBezTo>
                <a:cubicBezTo>
                  <a:pt x="92" y="86"/>
                  <a:pt x="93" y="87"/>
                  <a:pt x="93" y="87"/>
                </a:cubicBezTo>
                <a:cubicBezTo>
                  <a:pt x="94" y="87"/>
                  <a:pt x="95" y="88"/>
                  <a:pt x="95" y="88"/>
                </a:cubicBezTo>
                <a:cubicBezTo>
                  <a:pt x="96" y="88"/>
                  <a:pt x="97" y="88"/>
                  <a:pt x="97" y="88"/>
                </a:cubicBezTo>
                <a:cubicBezTo>
                  <a:pt x="98" y="88"/>
                  <a:pt x="100" y="89"/>
                  <a:pt x="101" y="89"/>
                </a:cubicBezTo>
                <a:cubicBezTo>
                  <a:pt x="101" y="90"/>
                  <a:pt x="104" y="90"/>
                  <a:pt x="105" y="89"/>
                </a:cubicBezTo>
                <a:cubicBezTo>
                  <a:pt x="106" y="88"/>
                  <a:pt x="107" y="89"/>
                  <a:pt x="107" y="88"/>
                </a:cubicBezTo>
                <a:cubicBezTo>
                  <a:pt x="108" y="87"/>
                  <a:pt x="109" y="87"/>
                  <a:pt x="109" y="87"/>
                </a:cubicBezTo>
                <a:cubicBezTo>
                  <a:pt x="110" y="87"/>
                  <a:pt x="110" y="87"/>
                  <a:pt x="110" y="87"/>
                </a:cubicBezTo>
                <a:cubicBezTo>
                  <a:pt x="109" y="87"/>
                  <a:pt x="109" y="87"/>
                  <a:pt x="110" y="87"/>
                </a:cubicBezTo>
                <a:cubicBezTo>
                  <a:pt x="110" y="86"/>
                  <a:pt x="110" y="86"/>
                  <a:pt x="110" y="86"/>
                </a:cubicBezTo>
                <a:cubicBezTo>
                  <a:pt x="110" y="87"/>
                  <a:pt x="110" y="87"/>
                  <a:pt x="111" y="86"/>
                </a:cubicBezTo>
                <a:cubicBezTo>
                  <a:pt x="111" y="86"/>
                  <a:pt x="111" y="86"/>
                  <a:pt x="111" y="87"/>
                </a:cubicBezTo>
                <a:cubicBezTo>
                  <a:pt x="111" y="87"/>
                  <a:pt x="111" y="87"/>
                  <a:pt x="111" y="87"/>
                </a:cubicBezTo>
                <a:cubicBezTo>
                  <a:pt x="112" y="87"/>
                  <a:pt x="112" y="87"/>
                  <a:pt x="113" y="87"/>
                </a:cubicBezTo>
                <a:cubicBezTo>
                  <a:pt x="113" y="88"/>
                  <a:pt x="115" y="88"/>
                  <a:pt x="114" y="88"/>
                </a:cubicBezTo>
                <a:cubicBezTo>
                  <a:pt x="113" y="87"/>
                  <a:pt x="112" y="87"/>
                  <a:pt x="113" y="87"/>
                </a:cubicBezTo>
                <a:cubicBezTo>
                  <a:pt x="113" y="87"/>
                  <a:pt x="114" y="87"/>
                  <a:pt x="114" y="88"/>
                </a:cubicBezTo>
                <a:cubicBezTo>
                  <a:pt x="115" y="88"/>
                  <a:pt x="118" y="90"/>
                  <a:pt x="118" y="91"/>
                </a:cubicBezTo>
                <a:cubicBezTo>
                  <a:pt x="119" y="91"/>
                  <a:pt x="119" y="92"/>
                  <a:pt x="120" y="92"/>
                </a:cubicBezTo>
                <a:cubicBezTo>
                  <a:pt x="120" y="92"/>
                  <a:pt x="121" y="93"/>
                  <a:pt x="121" y="93"/>
                </a:cubicBezTo>
                <a:cubicBezTo>
                  <a:pt x="121" y="93"/>
                  <a:pt x="122" y="95"/>
                  <a:pt x="122" y="95"/>
                </a:cubicBezTo>
                <a:cubicBezTo>
                  <a:pt x="123" y="95"/>
                  <a:pt x="123" y="95"/>
                  <a:pt x="123" y="95"/>
                </a:cubicBezTo>
                <a:cubicBezTo>
                  <a:pt x="123" y="95"/>
                  <a:pt x="123" y="95"/>
                  <a:pt x="123" y="95"/>
                </a:cubicBezTo>
                <a:cubicBezTo>
                  <a:pt x="123" y="94"/>
                  <a:pt x="123" y="94"/>
                  <a:pt x="124" y="93"/>
                </a:cubicBezTo>
                <a:cubicBezTo>
                  <a:pt x="124" y="93"/>
                  <a:pt x="124" y="93"/>
                  <a:pt x="124" y="92"/>
                </a:cubicBezTo>
                <a:cubicBezTo>
                  <a:pt x="123" y="92"/>
                  <a:pt x="123" y="92"/>
                  <a:pt x="124" y="90"/>
                </a:cubicBezTo>
                <a:cubicBezTo>
                  <a:pt x="125" y="89"/>
                  <a:pt x="125" y="88"/>
                  <a:pt x="127" y="88"/>
                </a:cubicBezTo>
                <a:cubicBezTo>
                  <a:pt x="129" y="88"/>
                  <a:pt x="132" y="88"/>
                  <a:pt x="132" y="87"/>
                </a:cubicBezTo>
                <a:cubicBezTo>
                  <a:pt x="132" y="87"/>
                  <a:pt x="132" y="86"/>
                  <a:pt x="132" y="86"/>
                </a:cubicBezTo>
                <a:cubicBezTo>
                  <a:pt x="131" y="86"/>
                  <a:pt x="127" y="82"/>
                  <a:pt x="127" y="82"/>
                </a:cubicBezTo>
                <a:cubicBezTo>
                  <a:pt x="127" y="82"/>
                  <a:pt x="127" y="82"/>
                  <a:pt x="128" y="82"/>
                </a:cubicBezTo>
                <a:cubicBezTo>
                  <a:pt x="129" y="82"/>
                  <a:pt x="129" y="82"/>
                  <a:pt x="129" y="81"/>
                </a:cubicBezTo>
                <a:cubicBezTo>
                  <a:pt x="129" y="80"/>
                  <a:pt x="129" y="79"/>
                  <a:pt x="130" y="79"/>
                </a:cubicBezTo>
                <a:cubicBezTo>
                  <a:pt x="131" y="79"/>
                  <a:pt x="138" y="79"/>
                  <a:pt x="138" y="79"/>
                </a:cubicBezTo>
                <a:cubicBezTo>
                  <a:pt x="138" y="79"/>
                  <a:pt x="138" y="79"/>
                  <a:pt x="138" y="79"/>
                </a:cubicBezTo>
                <a:cubicBezTo>
                  <a:pt x="138" y="78"/>
                  <a:pt x="138" y="78"/>
                  <a:pt x="139" y="78"/>
                </a:cubicBezTo>
                <a:cubicBezTo>
                  <a:pt x="140" y="78"/>
                  <a:pt x="140" y="78"/>
                  <a:pt x="140" y="78"/>
                </a:cubicBezTo>
                <a:cubicBezTo>
                  <a:pt x="140" y="78"/>
                  <a:pt x="141" y="77"/>
                  <a:pt x="141" y="76"/>
                </a:cubicBezTo>
                <a:cubicBezTo>
                  <a:pt x="141" y="76"/>
                  <a:pt x="142" y="75"/>
                  <a:pt x="142" y="7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5" name="Freeform 155"/>
          <p:cNvSpPr>
            <a:spLocks/>
          </p:cNvSpPr>
          <p:nvPr/>
        </p:nvSpPr>
        <p:spPr bwMode="auto">
          <a:xfrm>
            <a:off x="1395378" y="4041438"/>
            <a:ext cx="122214" cy="127855"/>
          </a:xfrm>
          <a:custGeom>
            <a:avLst/>
            <a:gdLst/>
            <a:ahLst/>
            <a:cxnLst>
              <a:cxn ang="0">
                <a:pos x="11" y="19"/>
              </a:cxn>
              <a:cxn ang="0">
                <a:pos x="12" y="19"/>
              </a:cxn>
              <a:cxn ang="0">
                <a:pos x="12" y="19"/>
              </a:cxn>
              <a:cxn ang="0">
                <a:pos x="12" y="19"/>
              </a:cxn>
              <a:cxn ang="0">
                <a:pos x="13" y="18"/>
              </a:cxn>
              <a:cxn ang="0">
                <a:pos x="13" y="18"/>
              </a:cxn>
              <a:cxn ang="0">
                <a:pos x="13" y="18"/>
              </a:cxn>
              <a:cxn ang="0">
                <a:pos x="13" y="17"/>
              </a:cxn>
              <a:cxn ang="0">
                <a:pos x="14" y="17"/>
              </a:cxn>
              <a:cxn ang="0">
                <a:pos x="14" y="17"/>
              </a:cxn>
              <a:cxn ang="0">
                <a:pos x="15" y="17"/>
              </a:cxn>
              <a:cxn ang="0">
                <a:pos x="15" y="16"/>
              </a:cxn>
              <a:cxn ang="0">
                <a:pos x="15" y="16"/>
              </a:cxn>
              <a:cxn ang="0">
                <a:pos x="15" y="15"/>
              </a:cxn>
              <a:cxn ang="0">
                <a:pos x="15" y="15"/>
              </a:cxn>
              <a:cxn ang="0">
                <a:pos x="15" y="14"/>
              </a:cxn>
              <a:cxn ang="0">
                <a:pos x="15" y="14"/>
              </a:cxn>
              <a:cxn ang="0">
                <a:pos x="17" y="13"/>
              </a:cxn>
              <a:cxn ang="0">
                <a:pos x="18" y="13"/>
              </a:cxn>
              <a:cxn ang="0">
                <a:pos x="20" y="11"/>
              </a:cxn>
              <a:cxn ang="0">
                <a:pos x="20" y="10"/>
              </a:cxn>
              <a:cxn ang="0">
                <a:pos x="18" y="9"/>
              </a:cxn>
              <a:cxn ang="0">
                <a:pos x="18" y="10"/>
              </a:cxn>
              <a:cxn ang="0">
                <a:pos x="17" y="10"/>
              </a:cxn>
              <a:cxn ang="0">
                <a:pos x="16" y="10"/>
              </a:cxn>
              <a:cxn ang="0">
                <a:pos x="15" y="10"/>
              </a:cxn>
              <a:cxn ang="0">
                <a:pos x="15" y="9"/>
              </a:cxn>
              <a:cxn ang="0">
                <a:pos x="15" y="1"/>
              </a:cxn>
              <a:cxn ang="0">
                <a:pos x="15" y="0"/>
              </a:cxn>
              <a:cxn ang="0">
                <a:pos x="15" y="0"/>
              </a:cxn>
              <a:cxn ang="0">
                <a:pos x="7" y="0"/>
              </a:cxn>
              <a:cxn ang="0">
                <a:pos x="6" y="2"/>
              </a:cxn>
              <a:cxn ang="0">
                <a:pos x="5" y="3"/>
              </a:cxn>
              <a:cxn ang="0">
                <a:pos x="4" y="3"/>
              </a:cxn>
              <a:cxn ang="0">
                <a:pos x="9" y="7"/>
              </a:cxn>
              <a:cxn ang="0">
                <a:pos x="9" y="8"/>
              </a:cxn>
              <a:cxn ang="0">
                <a:pos x="4" y="9"/>
              </a:cxn>
              <a:cxn ang="0">
                <a:pos x="1" y="11"/>
              </a:cxn>
              <a:cxn ang="0">
                <a:pos x="1" y="13"/>
              </a:cxn>
              <a:cxn ang="0">
                <a:pos x="1" y="14"/>
              </a:cxn>
              <a:cxn ang="0">
                <a:pos x="0" y="16"/>
              </a:cxn>
              <a:cxn ang="0">
                <a:pos x="0" y="16"/>
              </a:cxn>
              <a:cxn ang="0">
                <a:pos x="2" y="18"/>
              </a:cxn>
              <a:cxn ang="0">
                <a:pos x="7" y="20"/>
              </a:cxn>
              <a:cxn ang="0">
                <a:pos x="11" y="21"/>
              </a:cxn>
              <a:cxn ang="0">
                <a:pos x="11" y="20"/>
              </a:cxn>
              <a:cxn ang="0">
                <a:pos x="11" y="19"/>
              </a:cxn>
            </a:cxnLst>
            <a:rect l="0" t="0" r="r" b="b"/>
            <a:pathLst>
              <a:path w="20" h="21">
                <a:moveTo>
                  <a:pt x="11" y="19"/>
                </a:moveTo>
                <a:cubicBezTo>
                  <a:pt x="12" y="19"/>
                  <a:pt x="12" y="19"/>
                  <a:pt x="12" y="19"/>
                </a:cubicBezTo>
                <a:cubicBezTo>
                  <a:pt x="12" y="19"/>
                  <a:pt x="12" y="19"/>
                  <a:pt x="12" y="19"/>
                </a:cubicBezTo>
                <a:cubicBezTo>
                  <a:pt x="12" y="19"/>
                  <a:pt x="12" y="19"/>
                  <a:pt x="12" y="19"/>
                </a:cubicBezTo>
                <a:cubicBezTo>
                  <a:pt x="12" y="19"/>
                  <a:pt x="13" y="18"/>
                  <a:pt x="13" y="18"/>
                </a:cubicBezTo>
                <a:cubicBezTo>
                  <a:pt x="13" y="18"/>
                  <a:pt x="13" y="18"/>
                  <a:pt x="13" y="18"/>
                </a:cubicBezTo>
                <a:cubicBezTo>
                  <a:pt x="13" y="18"/>
                  <a:pt x="13" y="18"/>
                  <a:pt x="13" y="18"/>
                </a:cubicBezTo>
                <a:cubicBezTo>
                  <a:pt x="13" y="17"/>
                  <a:pt x="13" y="17"/>
                  <a:pt x="13" y="17"/>
                </a:cubicBezTo>
                <a:cubicBezTo>
                  <a:pt x="14" y="17"/>
                  <a:pt x="14" y="17"/>
                  <a:pt x="14" y="17"/>
                </a:cubicBezTo>
                <a:cubicBezTo>
                  <a:pt x="14" y="17"/>
                  <a:pt x="14" y="17"/>
                  <a:pt x="14" y="17"/>
                </a:cubicBezTo>
                <a:cubicBezTo>
                  <a:pt x="14" y="17"/>
                  <a:pt x="15" y="17"/>
                  <a:pt x="15" y="17"/>
                </a:cubicBezTo>
                <a:cubicBezTo>
                  <a:pt x="15" y="17"/>
                  <a:pt x="15" y="16"/>
                  <a:pt x="15" y="16"/>
                </a:cubicBezTo>
                <a:cubicBezTo>
                  <a:pt x="15" y="16"/>
                  <a:pt x="15" y="16"/>
                  <a:pt x="15" y="16"/>
                </a:cubicBezTo>
                <a:cubicBezTo>
                  <a:pt x="15" y="16"/>
                  <a:pt x="15" y="16"/>
                  <a:pt x="15" y="15"/>
                </a:cubicBezTo>
                <a:cubicBezTo>
                  <a:pt x="15" y="15"/>
                  <a:pt x="15" y="15"/>
                  <a:pt x="15" y="15"/>
                </a:cubicBezTo>
                <a:cubicBezTo>
                  <a:pt x="15" y="15"/>
                  <a:pt x="15" y="14"/>
                  <a:pt x="15" y="14"/>
                </a:cubicBezTo>
                <a:cubicBezTo>
                  <a:pt x="15" y="14"/>
                  <a:pt x="15" y="14"/>
                  <a:pt x="15" y="14"/>
                </a:cubicBezTo>
                <a:cubicBezTo>
                  <a:pt x="16" y="14"/>
                  <a:pt x="16" y="13"/>
                  <a:pt x="17" y="13"/>
                </a:cubicBezTo>
                <a:cubicBezTo>
                  <a:pt x="17" y="13"/>
                  <a:pt x="17" y="13"/>
                  <a:pt x="18" y="13"/>
                </a:cubicBezTo>
                <a:cubicBezTo>
                  <a:pt x="18" y="12"/>
                  <a:pt x="19" y="11"/>
                  <a:pt x="20" y="11"/>
                </a:cubicBezTo>
                <a:cubicBezTo>
                  <a:pt x="20" y="10"/>
                  <a:pt x="20" y="10"/>
                  <a:pt x="20" y="10"/>
                </a:cubicBezTo>
                <a:cubicBezTo>
                  <a:pt x="19" y="10"/>
                  <a:pt x="18" y="9"/>
                  <a:pt x="18" y="9"/>
                </a:cubicBezTo>
                <a:cubicBezTo>
                  <a:pt x="19" y="10"/>
                  <a:pt x="19" y="10"/>
                  <a:pt x="18" y="10"/>
                </a:cubicBezTo>
                <a:cubicBezTo>
                  <a:pt x="18" y="10"/>
                  <a:pt x="17" y="10"/>
                  <a:pt x="17" y="10"/>
                </a:cubicBezTo>
                <a:cubicBezTo>
                  <a:pt x="17" y="10"/>
                  <a:pt x="17" y="10"/>
                  <a:pt x="16" y="10"/>
                </a:cubicBezTo>
                <a:cubicBezTo>
                  <a:pt x="16" y="10"/>
                  <a:pt x="15" y="10"/>
                  <a:pt x="15" y="10"/>
                </a:cubicBezTo>
                <a:cubicBezTo>
                  <a:pt x="15" y="10"/>
                  <a:pt x="15" y="9"/>
                  <a:pt x="15" y="9"/>
                </a:cubicBezTo>
                <a:cubicBezTo>
                  <a:pt x="15" y="7"/>
                  <a:pt x="15" y="1"/>
                  <a:pt x="15" y="1"/>
                </a:cubicBezTo>
                <a:cubicBezTo>
                  <a:pt x="15" y="0"/>
                  <a:pt x="15" y="0"/>
                  <a:pt x="15" y="0"/>
                </a:cubicBezTo>
                <a:cubicBezTo>
                  <a:pt x="15" y="0"/>
                  <a:pt x="15" y="0"/>
                  <a:pt x="15" y="0"/>
                </a:cubicBezTo>
                <a:cubicBezTo>
                  <a:pt x="15" y="0"/>
                  <a:pt x="8" y="0"/>
                  <a:pt x="7" y="0"/>
                </a:cubicBezTo>
                <a:cubicBezTo>
                  <a:pt x="6" y="0"/>
                  <a:pt x="6" y="1"/>
                  <a:pt x="6" y="2"/>
                </a:cubicBezTo>
                <a:cubicBezTo>
                  <a:pt x="6" y="3"/>
                  <a:pt x="6" y="3"/>
                  <a:pt x="5" y="3"/>
                </a:cubicBezTo>
                <a:cubicBezTo>
                  <a:pt x="4" y="3"/>
                  <a:pt x="4" y="3"/>
                  <a:pt x="4" y="3"/>
                </a:cubicBezTo>
                <a:cubicBezTo>
                  <a:pt x="4" y="3"/>
                  <a:pt x="8" y="7"/>
                  <a:pt x="9" y="7"/>
                </a:cubicBezTo>
                <a:cubicBezTo>
                  <a:pt x="9" y="7"/>
                  <a:pt x="9" y="8"/>
                  <a:pt x="9" y="8"/>
                </a:cubicBezTo>
                <a:cubicBezTo>
                  <a:pt x="9" y="9"/>
                  <a:pt x="6" y="9"/>
                  <a:pt x="4" y="9"/>
                </a:cubicBezTo>
                <a:cubicBezTo>
                  <a:pt x="2" y="9"/>
                  <a:pt x="2" y="10"/>
                  <a:pt x="1" y="11"/>
                </a:cubicBezTo>
                <a:cubicBezTo>
                  <a:pt x="0" y="13"/>
                  <a:pt x="0" y="13"/>
                  <a:pt x="1" y="13"/>
                </a:cubicBezTo>
                <a:cubicBezTo>
                  <a:pt x="1" y="14"/>
                  <a:pt x="1" y="14"/>
                  <a:pt x="1" y="14"/>
                </a:cubicBezTo>
                <a:cubicBezTo>
                  <a:pt x="0" y="15"/>
                  <a:pt x="0" y="15"/>
                  <a:pt x="0" y="16"/>
                </a:cubicBezTo>
                <a:cubicBezTo>
                  <a:pt x="0" y="16"/>
                  <a:pt x="0" y="16"/>
                  <a:pt x="0" y="16"/>
                </a:cubicBezTo>
                <a:cubicBezTo>
                  <a:pt x="0" y="16"/>
                  <a:pt x="1" y="17"/>
                  <a:pt x="2" y="18"/>
                </a:cubicBezTo>
                <a:cubicBezTo>
                  <a:pt x="2" y="18"/>
                  <a:pt x="5" y="20"/>
                  <a:pt x="7" y="20"/>
                </a:cubicBezTo>
                <a:cubicBezTo>
                  <a:pt x="8" y="19"/>
                  <a:pt x="10" y="20"/>
                  <a:pt x="11" y="21"/>
                </a:cubicBezTo>
                <a:cubicBezTo>
                  <a:pt x="11" y="20"/>
                  <a:pt x="11" y="20"/>
                  <a:pt x="11" y="20"/>
                </a:cubicBezTo>
                <a:cubicBezTo>
                  <a:pt x="11" y="20"/>
                  <a:pt x="11" y="19"/>
                  <a:pt x="11"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6" name="Freeform 156"/>
          <p:cNvSpPr>
            <a:spLocks/>
          </p:cNvSpPr>
          <p:nvPr/>
        </p:nvSpPr>
        <p:spPr bwMode="auto">
          <a:xfrm>
            <a:off x="1487508" y="4016995"/>
            <a:ext cx="35724" cy="84610"/>
          </a:xfrm>
          <a:custGeom>
            <a:avLst/>
            <a:gdLst/>
            <a:ahLst/>
            <a:cxnLst>
              <a:cxn ang="0">
                <a:pos x="0" y="13"/>
              </a:cxn>
              <a:cxn ang="0">
                <a:pos x="0" y="14"/>
              </a:cxn>
              <a:cxn ang="0">
                <a:pos x="1" y="14"/>
              </a:cxn>
              <a:cxn ang="0">
                <a:pos x="2" y="13"/>
              </a:cxn>
              <a:cxn ang="0">
                <a:pos x="4" y="10"/>
              </a:cxn>
              <a:cxn ang="0">
                <a:pos x="5" y="8"/>
              </a:cxn>
              <a:cxn ang="0">
                <a:pos x="5" y="6"/>
              </a:cxn>
              <a:cxn ang="0">
                <a:pos x="5" y="2"/>
              </a:cxn>
              <a:cxn ang="0">
                <a:pos x="5" y="1"/>
              </a:cxn>
              <a:cxn ang="0">
                <a:pos x="4" y="0"/>
              </a:cxn>
              <a:cxn ang="0">
                <a:pos x="3" y="1"/>
              </a:cxn>
              <a:cxn ang="0">
                <a:pos x="2" y="3"/>
              </a:cxn>
              <a:cxn ang="0">
                <a:pos x="1" y="3"/>
              </a:cxn>
              <a:cxn ang="0">
                <a:pos x="0" y="4"/>
              </a:cxn>
              <a:cxn ang="0">
                <a:pos x="0" y="4"/>
              </a:cxn>
              <a:cxn ang="0">
                <a:pos x="0" y="5"/>
              </a:cxn>
              <a:cxn ang="0">
                <a:pos x="0" y="13"/>
              </a:cxn>
            </a:cxnLst>
            <a:rect l="0" t="0" r="r" b="b"/>
            <a:pathLst>
              <a:path w="6" h="14">
                <a:moveTo>
                  <a:pt x="0" y="13"/>
                </a:moveTo>
                <a:cubicBezTo>
                  <a:pt x="0" y="13"/>
                  <a:pt x="0" y="14"/>
                  <a:pt x="0" y="14"/>
                </a:cubicBezTo>
                <a:cubicBezTo>
                  <a:pt x="0" y="14"/>
                  <a:pt x="1" y="14"/>
                  <a:pt x="1" y="14"/>
                </a:cubicBezTo>
                <a:cubicBezTo>
                  <a:pt x="1" y="14"/>
                  <a:pt x="2" y="13"/>
                  <a:pt x="2" y="13"/>
                </a:cubicBezTo>
                <a:cubicBezTo>
                  <a:pt x="3" y="12"/>
                  <a:pt x="4" y="11"/>
                  <a:pt x="4" y="10"/>
                </a:cubicBezTo>
                <a:cubicBezTo>
                  <a:pt x="4" y="10"/>
                  <a:pt x="5" y="9"/>
                  <a:pt x="5" y="8"/>
                </a:cubicBezTo>
                <a:cubicBezTo>
                  <a:pt x="5" y="7"/>
                  <a:pt x="5" y="7"/>
                  <a:pt x="5" y="6"/>
                </a:cubicBezTo>
                <a:cubicBezTo>
                  <a:pt x="5" y="5"/>
                  <a:pt x="5" y="3"/>
                  <a:pt x="5" y="2"/>
                </a:cubicBezTo>
                <a:cubicBezTo>
                  <a:pt x="5" y="2"/>
                  <a:pt x="6" y="1"/>
                  <a:pt x="5" y="1"/>
                </a:cubicBezTo>
                <a:cubicBezTo>
                  <a:pt x="4" y="1"/>
                  <a:pt x="4" y="1"/>
                  <a:pt x="4" y="0"/>
                </a:cubicBezTo>
                <a:cubicBezTo>
                  <a:pt x="4" y="0"/>
                  <a:pt x="3" y="1"/>
                  <a:pt x="3" y="1"/>
                </a:cubicBezTo>
                <a:cubicBezTo>
                  <a:pt x="3" y="2"/>
                  <a:pt x="2" y="3"/>
                  <a:pt x="2" y="3"/>
                </a:cubicBezTo>
                <a:cubicBezTo>
                  <a:pt x="2" y="3"/>
                  <a:pt x="2" y="3"/>
                  <a:pt x="1" y="3"/>
                </a:cubicBezTo>
                <a:cubicBezTo>
                  <a:pt x="0" y="3"/>
                  <a:pt x="0" y="3"/>
                  <a:pt x="0" y="4"/>
                </a:cubicBezTo>
                <a:cubicBezTo>
                  <a:pt x="0" y="4"/>
                  <a:pt x="0" y="4"/>
                  <a:pt x="0" y="4"/>
                </a:cubicBezTo>
                <a:cubicBezTo>
                  <a:pt x="0" y="4"/>
                  <a:pt x="0" y="4"/>
                  <a:pt x="0" y="5"/>
                </a:cubicBezTo>
                <a:cubicBezTo>
                  <a:pt x="0" y="5"/>
                  <a:pt x="0" y="11"/>
                  <a:pt x="0" y="1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7" name="Freeform 157"/>
          <p:cNvSpPr>
            <a:spLocks/>
          </p:cNvSpPr>
          <p:nvPr/>
        </p:nvSpPr>
        <p:spPr bwMode="auto">
          <a:xfrm>
            <a:off x="1463066" y="4144850"/>
            <a:ext cx="65807" cy="43245"/>
          </a:xfrm>
          <a:custGeom>
            <a:avLst/>
            <a:gdLst/>
            <a:ahLst/>
            <a:cxnLst>
              <a:cxn ang="0">
                <a:pos x="3" y="0"/>
              </a:cxn>
              <a:cxn ang="0">
                <a:pos x="3" y="0"/>
              </a:cxn>
              <a:cxn ang="0">
                <a:pos x="2" y="0"/>
              </a:cxn>
              <a:cxn ang="0">
                <a:pos x="2" y="1"/>
              </a:cxn>
              <a:cxn ang="0">
                <a:pos x="2" y="1"/>
              </a:cxn>
              <a:cxn ang="0">
                <a:pos x="2" y="1"/>
              </a:cxn>
              <a:cxn ang="0">
                <a:pos x="1" y="2"/>
              </a:cxn>
              <a:cxn ang="0">
                <a:pos x="1" y="2"/>
              </a:cxn>
              <a:cxn ang="0">
                <a:pos x="1" y="2"/>
              </a:cxn>
              <a:cxn ang="0">
                <a:pos x="0" y="2"/>
              </a:cxn>
              <a:cxn ang="0">
                <a:pos x="0" y="3"/>
              </a:cxn>
              <a:cxn ang="0">
                <a:pos x="0" y="4"/>
              </a:cxn>
              <a:cxn ang="0">
                <a:pos x="0" y="4"/>
              </a:cxn>
              <a:cxn ang="0">
                <a:pos x="3" y="5"/>
              </a:cxn>
              <a:cxn ang="0">
                <a:pos x="5" y="6"/>
              </a:cxn>
              <a:cxn ang="0">
                <a:pos x="8" y="6"/>
              </a:cxn>
              <a:cxn ang="0">
                <a:pos x="11" y="6"/>
              </a:cxn>
              <a:cxn ang="0">
                <a:pos x="11" y="5"/>
              </a:cxn>
              <a:cxn ang="0">
                <a:pos x="11" y="3"/>
              </a:cxn>
              <a:cxn ang="0">
                <a:pos x="11" y="3"/>
              </a:cxn>
              <a:cxn ang="0">
                <a:pos x="10" y="3"/>
              </a:cxn>
              <a:cxn ang="0">
                <a:pos x="10" y="3"/>
              </a:cxn>
              <a:cxn ang="0">
                <a:pos x="10" y="2"/>
              </a:cxn>
              <a:cxn ang="0">
                <a:pos x="9" y="2"/>
              </a:cxn>
              <a:cxn ang="0">
                <a:pos x="9" y="3"/>
              </a:cxn>
              <a:cxn ang="0">
                <a:pos x="8" y="3"/>
              </a:cxn>
              <a:cxn ang="0">
                <a:pos x="8" y="3"/>
              </a:cxn>
              <a:cxn ang="0">
                <a:pos x="7" y="2"/>
              </a:cxn>
              <a:cxn ang="0">
                <a:pos x="6" y="2"/>
              </a:cxn>
              <a:cxn ang="0">
                <a:pos x="6" y="2"/>
              </a:cxn>
              <a:cxn ang="0">
                <a:pos x="5" y="1"/>
              </a:cxn>
              <a:cxn ang="0">
                <a:pos x="5" y="0"/>
              </a:cxn>
              <a:cxn ang="0">
                <a:pos x="4" y="0"/>
              </a:cxn>
              <a:cxn ang="0">
                <a:pos x="3" y="0"/>
              </a:cxn>
            </a:cxnLst>
            <a:rect l="0" t="0" r="r" b="b"/>
            <a:pathLst>
              <a:path w="11" h="7">
                <a:moveTo>
                  <a:pt x="3" y="0"/>
                </a:moveTo>
                <a:cubicBezTo>
                  <a:pt x="3" y="0"/>
                  <a:pt x="3" y="0"/>
                  <a:pt x="3" y="0"/>
                </a:cubicBezTo>
                <a:cubicBezTo>
                  <a:pt x="3" y="0"/>
                  <a:pt x="3" y="0"/>
                  <a:pt x="2" y="0"/>
                </a:cubicBezTo>
                <a:cubicBezTo>
                  <a:pt x="2" y="0"/>
                  <a:pt x="2" y="0"/>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0" y="2"/>
                </a:cubicBezTo>
                <a:cubicBezTo>
                  <a:pt x="0" y="2"/>
                  <a:pt x="0" y="3"/>
                  <a:pt x="0" y="3"/>
                </a:cubicBezTo>
                <a:cubicBezTo>
                  <a:pt x="0" y="3"/>
                  <a:pt x="0" y="3"/>
                  <a:pt x="0" y="4"/>
                </a:cubicBezTo>
                <a:cubicBezTo>
                  <a:pt x="0" y="4"/>
                  <a:pt x="0" y="4"/>
                  <a:pt x="0" y="4"/>
                </a:cubicBezTo>
                <a:cubicBezTo>
                  <a:pt x="0" y="4"/>
                  <a:pt x="2" y="5"/>
                  <a:pt x="3" y="5"/>
                </a:cubicBezTo>
                <a:cubicBezTo>
                  <a:pt x="4" y="5"/>
                  <a:pt x="5" y="6"/>
                  <a:pt x="5" y="6"/>
                </a:cubicBezTo>
                <a:cubicBezTo>
                  <a:pt x="6" y="6"/>
                  <a:pt x="8" y="6"/>
                  <a:pt x="8" y="6"/>
                </a:cubicBezTo>
                <a:cubicBezTo>
                  <a:pt x="9" y="6"/>
                  <a:pt x="11" y="7"/>
                  <a:pt x="11" y="6"/>
                </a:cubicBezTo>
                <a:cubicBezTo>
                  <a:pt x="11" y="6"/>
                  <a:pt x="11" y="5"/>
                  <a:pt x="11" y="5"/>
                </a:cubicBezTo>
                <a:cubicBezTo>
                  <a:pt x="11" y="5"/>
                  <a:pt x="11" y="4"/>
                  <a:pt x="11" y="3"/>
                </a:cubicBezTo>
                <a:cubicBezTo>
                  <a:pt x="11" y="3"/>
                  <a:pt x="11" y="3"/>
                  <a:pt x="11" y="3"/>
                </a:cubicBezTo>
                <a:cubicBezTo>
                  <a:pt x="11" y="3"/>
                  <a:pt x="11" y="3"/>
                  <a:pt x="10" y="3"/>
                </a:cubicBezTo>
                <a:cubicBezTo>
                  <a:pt x="10" y="3"/>
                  <a:pt x="10" y="3"/>
                  <a:pt x="10" y="3"/>
                </a:cubicBezTo>
                <a:cubicBezTo>
                  <a:pt x="10" y="3"/>
                  <a:pt x="10" y="3"/>
                  <a:pt x="10" y="2"/>
                </a:cubicBezTo>
                <a:cubicBezTo>
                  <a:pt x="10" y="2"/>
                  <a:pt x="9" y="2"/>
                  <a:pt x="9" y="2"/>
                </a:cubicBezTo>
                <a:cubicBezTo>
                  <a:pt x="9" y="2"/>
                  <a:pt x="9" y="2"/>
                  <a:pt x="9" y="3"/>
                </a:cubicBezTo>
                <a:cubicBezTo>
                  <a:pt x="9" y="3"/>
                  <a:pt x="8" y="3"/>
                  <a:pt x="8" y="3"/>
                </a:cubicBezTo>
                <a:cubicBezTo>
                  <a:pt x="7" y="3"/>
                  <a:pt x="8" y="3"/>
                  <a:pt x="8" y="3"/>
                </a:cubicBezTo>
                <a:cubicBezTo>
                  <a:pt x="7" y="2"/>
                  <a:pt x="7" y="2"/>
                  <a:pt x="7" y="2"/>
                </a:cubicBezTo>
                <a:cubicBezTo>
                  <a:pt x="7" y="2"/>
                  <a:pt x="6" y="2"/>
                  <a:pt x="6" y="2"/>
                </a:cubicBezTo>
                <a:cubicBezTo>
                  <a:pt x="6" y="2"/>
                  <a:pt x="6" y="2"/>
                  <a:pt x="6" y="2"/>
                </a:cubicBezTo>
                <a:cubicBezTo>
                  <a:pt x="6" y="2"/>
                  <a:pt x="6" y="1"/>
                  <a:pt x="5" y="1"/>
                </a:cubicBezTo>
                <a:cubicBezTo>
                  <a:pt x="5" y="1"/>
                  <a:pt x="5" y="1"/>
                  <a:pt x="5" y="0"/>
                </a:cubicBezTo>
                <a:cubicBezTo>
                  <a:pt x="5" y="0"/>
                  <a:pt x="5" y="0"/>
                  <a:pt x="4" y="0"/>
                </a:cubicBezTo>
                <a:cubicBezTo>
                  <a:pt x="4" y="0"/>
                  <a:pt x="4"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8" name="Freeform 158"/>
          <p:cNvSpPr>
            <a:spLocks/>
          </p:cNvSpPr>
          <p:nvPr/>
        </p:nvSpPr>
        <p:spPr bwMode="auto">
          <a:xfrm>
            <a:off x="1479987" y="4095964"/>
            <a:ext cx="189902" cy="92130"/>
          </a:xfrm>
          <a:custGeom>
            <a:avLst/>
            <a:gdLst/>
            <a:ahLst/>
            <a:cxnLst>
              <a:cxn ang="0">
                <a:pos x="12" y="15"/>
              </a:cxn>
              <a:cxn ang="0">
                <a:pos x="13" y="14"/>
              </a:cxn>
              <a:cxn ang="0">
                <a:pos x="13" y="13"/>
              </a:cxn>
              <a:cxn ang="0">
                <a:pos x="13" y="11"/>
              </a:cxn>
              <a:cxn ang="0">
                <a:pos x="14" y="11"/>
              </a:cxn>
              <a:cxn ang="0">
                <a:pos x="15" y="11"/>
              </a:cxn>
              <a:cxn ang="0">
                <a:pos x="17" y="10"/>
              </a:cxn>
              <a:cxn ang="0">
                <a:pos x="17" y="11"/>
              </a:cxn>
              <a:cxn ang="0">
                <a:pos x="18" y="11"/>
              </a:cxn>
              <a:cxn ang="0">
                <a:pos x="21" y="9"/>
              </a:cxn>
              <a:cxn ang="0">
                <a:pos x="21" y="7"/>
              </a:cxn>
              <a:cxn ang="0">
                <a:pos x="22" y="6"/>
              </a:cxn>
              <a:cxn ang="0">
                <a:pos x="24" y="7"/>
              </a:cxn>
              <a:cxn ang="0">
                <a:pos x="31" y="5"/>
              </a:cxn>
              <a:cxn ang="0">
                <a:pos x="29" y="4"/>
              </a:cxn>
              <a:cxn ang="0">
                <a:pos x="28" y="4"/>
              </a:cxn>
              <a:cxn ang="0">
                <a:pos x="27" y="3"/>
              </a:cxn>
              <a:cxn ang="0">
                <a:pos x="26" y="2"/>
              </a:cxn>
              <a:cxn ang="0">
                <a:pos x="23" y="1"/>
              </a:cxn>
              <a:cxn ang="0">
                <a:pos x="18" y="0"/>
              </a:cxn>
              <a:cxn ang="0">
                <a:pos x="16" y="1"/>
              </a:cxn>
              <a:cxn ang="0">
                <a:pos x="13" y="1"/>
              </a:cxn>
              <a:cxn ang="0">
                <a:pos x="7" y="1"/>
              </a:cxn>
              <a:cxn ang="0">
                <a:pos x="4" y="4"/>
              </a:cxn>
              <a:cxn ang="0">
                <a:pos x="1" y="5"/>
              </a:cxn>
              <a:cxn ang="0">
                <a:pos x="1" y="6"/>
              </a:cxn>
              <a:cxn ang="0">
                <a:pos x="1" y="7"/>
              </a:cxn>
              <a:cxn ang="0">
                <a:pos x="1" y="8"/>
              </a:cxn>
              <a:cxn ang="0">
                <a:pos x="1" y="8"/>
              </a:cxn>
              <a:cxn ang="0">
                <a:pos x="2" y="9"/>
              </a:cxn>
              <a:cxn ang="0">
                <a:pos x="3" y="10"/>
              </a:cxn>
              <a:cxn ang="0">
                <a:pos x="5" y="11"/>
              </a:cxn>
              <a:cxn ang="0">
                <a:pos x="6" y="11"/>
              </a:cxn>
              <a:cxn ang="0">
                <a:pos x="7" y="10"/>
              </a:cxn>
              <a:cxn ang="0">
                <a:pos x="7" y="11"/>
              </a:cxn>
              <a:cxn ang="0">
                <a:pos x="8" y="11"/>
              </a:cxn>
              <a:cxn ang="0">
                <a:pos x="9" y="13"/>
              </a:cxn>
              <a:cxn ang="0">
                <a:pos x="10" y="14"/>
              </a:cxn>
              <a:cxn ang="0">
                <a:pos x="11" y="15"/>
              </a:cxn>
            </a:cxnLst>
            <a:rect l="0" t="0" r="r" b="b"/>
            <a:pathLst>
              <a:path w="31" h="15">
                <a:moveTo>
                  <a:pt x="11" y="15"/>
                </a:moveTo>
                <a:cubicBezTo>
                  <a:pt x="12" y="15"/>
                  <a:pt x="12" y="15"/>
                  <a:pt x="12" y="15"/>
                </a:cubicBezTo>
                <a:cubicBezTo>
                  <a:pt x="12" y="14"/>
                  <a:pt x="12" y="14"/>
                  <a:pt x="13" y="14"/>
                </a:cubicBezTo>
                <a:cubicBezTo>
                  <a:pt x="13" y="14"/>
                  <a:pt x="13" y="14"/>
                  <a:pt x="13" y="14"/>
                </a:cubicBezTo>
                <a:cubicBezTo>
                  <a:pt x="13" y="14"/>
                  <a:pt x="13" y="14"/>
                  <a:pt x="13" y="14"/>
                </a:cubicBezTo>
                <a:cubicBezTo>
                  <a:pt x="13" y="14"/>
                  <a:pt x="13" y="13"/>
                  <a:pt x="13" y="13"/>
                </a:cubicBezTo>
                <a:cubicBezTo>
                  <a:pt x="13" y="12"/>
                  <a:pt x="13" y="12"/>
                  <a:pt x="13" y="12"/>
                </a:cubicBezTo>
                <a:cubicBezTo>
                  <a:pt x="13" y="12"/>
                  <a:pt x="13" y="11"/>
                  <a:pt x="13" y="11"/>
                </a:cubicBezTo>
                <a:cubicBezTo>
                  <a:pt x="14" y="11"/>
                  <a:pt x="14" y="11"/>
                  <a:pt x="14" y="11"/>
                </a:cubicBezTo>
                <a:cubicBezTo>
                  <a:pt x="14" y="11"/>
                  <a:pt x="14" y="11"/>
                  <a:pt x="14" y="11"/>
                </a:cubicBezTo>
                <a:cubicBezTo>
                  <a:pt x="14" y="11"/>
                  <a:pt x="15" y="12"/>
                  <a:pt x="15" y="12"/>
                </a:cubicBezTo>
                <a:cubicBezTo>
                  <a:pt x="15" y="12"/>
                  <a:pt x="15" y="11"/>
                  <a:pt x="15" y="11"/>
                </a:cubicBezTo>
                <a:cubicBezTo>
                  <a:pt x="15" y="11"/>
                  <a:pt x="16" y="10"/>
                  <a:pt x="17" y="10"/>
                </a:cubicBezTo>
                <a:cubicBezTo>
                  <a:pt x="17" y="10"/>
                  <a:pt x="17" y="10"/>
                  <a:pt x="17" y="10"/>
                </a:cubicBezTo>
                <a:cubicBezTo>
                  <a:pt x="17" y="10"/>
                  <a:pt x="17" y="10"/>
                  <a:pt x="17" y="10"/>
                </a:cubicBezTo>
                <a:cubicBezTo>
                  <a:pt x="17" y="11"/>
                  <a:pt x="17" y="11"/>
                  <a:pt x="17" y="11"/>
                </a:cubicBezTo>
                <a:cubicBezTo>
                  <a:pt x="17" y="11"/>
                  <a:pt x="18" y="11"/>
                  <a:pt x="18" y="11"/>
                </a:cubicBezTo>
                <a:cubicBezTo>
                  <a:pt x="18" y="11"/>
                  <a:pt x="18" y="11"/>
                  <a:pt x="18" y="11"/>
                </a:cubicBezTo>
                <a:cubicBezTo>
                  <a:pt x="18" y="11"/>
                  <a:pt x="19" y="10"/>
                  <a:pt x="19" y="10"/>
                </a:cubicBezTo>
                <a:cubicBezTo>
                  <a:pt x="20" y="10"/>
                  <a:pt x="21" y="9"/>
                  <a:pt x="21" y="9"/>
                </a:cubicBezTo>
                <a:cubicBezTo>
                  <a:pt x="21" y="9"/>
                  <a:pt x="21" y="9"/>
                  <a:pt x="21" y="8"/>
                </a:cubicBezTo>
                <a:cubicBezTo>
                  <a:pt x="21" y="8"/>
                  <a:pt x="21" y="8"/>
                  <a:pt x="21" y="7"/>
                </a:cubicBezTo>
                <a:cubicBezTo>
                  <a:pt x="21" y="7"/>
                  <a:pt x="22" y="7"/>
                  <a:pt x="22" y="7"/>
                </a:cubicBezTo>
                <a:cubicBezTo>
                  <a:pt x="22" y="7"/>
                  <a:pt x="22" y="7"/>
                  <a:pt x="22" y="6"/>
                </a:cubicBezTo>
                <a:cubicBezTo>
                  <a:pt x="22" y="6"/>
                  <a:pt x="23" y="6"/>
                  <a:pt x="23" y="6"/>
                </a:cubicBezTo>
                <a:cubicBezTo>
                  <a:pt x="23" y="6"/>
                  <a:pt x="24" y="7"/>
                  <a:pt x="24" y="7"/>
                </a:cubicBezTo>
                <a:cubicBezTo>
                  <a:pt x="24" y="7"/>
                  <a:pt x="25" y="7"/>
                  <a:pt x="25" y="7"/>
                </a:cubicBezTo>
                <a:cubicBezTo>
                  <a:pt x="26" y="7"/>
                  <a:pt x="30" y="6"/>
                  <a:pt x="31" y="5"/>
                </a:cubicBezTo>
                <a:cubicBezTo>
                  <a:pt x="31" y="5"/>
                  <a:pt x="31" y="5"/>
                  <a:pt x="31" y="5"/>
                </a:cubicBezTo>
                <a:cubicBezTo>
                  <a:pt x="30" y="5"/>
                  <a:pt x="29" y="4"/>
                  <a:pt x="29" y="4"/>
                </a:cubicBezTo>
                <a:cubicBezTo>
                  <a:pt x="29" y="4"/>
                  <a:pt x="29" y="4"/>
                  <a:pt x="28" y="4"/>
                </a:cubicBezTo>
                <a:cubicBezTo>
                  <a:pt x="28" y="4"/>
                  <a:pt x="28" y="4"/>
                  <a:pt x="28" y="4"/>
                </a:cubicBezTo>
                <a:cubicBezTo>
                  <a:pt x="27" y="4"/>
                  <a:pt x="26" y="4"/>
                  <a:pt x="26" y="3"/>
                </a:cubicBezTo>
                <a:cubicBezTo>
                  <a:pt x="26" y="2"/>
                  <a:pt x="26" y="2"/>
                  <a:pt x="27" y="3"/>
                </a:cubicBezTo>
                <a:cubicBezTo>
                  <a:pt x="28" y="3"/>
                  <a:pt x="29" y="4"/>
                  <a:pt x="28" y="3"/>
                </a:cubicBezTo>
                <a:cubicBezTo>
                  <a:pt x="28" y="3"/>
                  <a:pt x="27" y="2"/>
                  <a:pt x="26" y="2"/>
                </a:cubicBezTo>
                <a:cubicBezTo>
                  <a:pt x="26" y="2"/>
                  <a:pt x="25" y="1"/>
                  <a:pt x="25" y="1"/>
                </a:cubicBezTo>
                <a:cubicBezTo>
                  <a:pt x="24" y="1"/>
                  <a:pt x="23" y="1"/>
                  <a:pt x="23" y="1"/>
                </a:cubicBezTo>
                <a:cubicBezTo>
                  <a:pt x="22" y="0"/>
                  <a:pt x="22" y="0"/>
                  <a:pt x="21" y="0"/>
                </a:cubicBezTo>
                <a:cubicBezTo>
                  <a:pt x="20" y="1"/>
                  <a:pt x="18" y="0"/>
                  <a:pt x="18" y="0"/>
                </a:cubicBezTo>
                <a:cubicBezTo>
                  <a:pt x="17" y="0"/>
                  <a:pt x="17" y="0"/>
                  <a:pt x="17" y="0"/>
                </a:cubicBezTo>
                <a:cubicBezTo>
                  <a:pt x="17" y="1"/>
                  <a:pt x="17" y="1"/>
                  <a:pt x="16" y="1"/>
                </a:cubicBezTo>
                <a:cubicBezTo>
                  <a:pt x="16" y="1"/>
                  <a:pt x="15" y="1"/>
                  <a:pt x="15" y="1"/>
                </a:cubicBezTo>
                <a:cubicBezTo>
                  <a:pt x="14" y="1"/>
                  <a:pt x="13" y="1"/>
                  <a:pt x="13" y="1"/>
                </a:cubicBezTo>
                <a:cubicBezTo>
                  <a:pt x="12" y="1"/>
                  <a:pt x="10" y="1"/>
                  <a:pt x="9" y="1"/>
                </a:cubicBezTo>
                <a:cubicBezTo>
                  <a:pt x="8" y="0"/>
                  <a:pt x="8" y="1"/>
                  <a:pt x="7" y="1"/>
                </a:cubicBezTo>
                <a:cubicBezTo>
                  <a:pt x="6" y="1"/>
                  <a:pt x="6" y="2"/>
                  <a:pt x="6" y="2"/>
                </a:cubicBezTo>
                <a:cubicBezTo>
                  <a:pt x="5" y="2"/>
                  <a:pt x="4" y="3"/>
                  <a:pt x="4" y="4"/>
                </a:cubicBezTo>
                <a:cubicBezTo>
                  <a:pt x="3" y="4"/>
                  <a:pt x="3" y="4"/>
                  <a:pt x="3" y="4"/>
                </a:cubicBezTo>
                <a:cubicBezTo>
                  <a:pt x="2" y="4"/>
                  <a:pt x="2" y="5"/>
                  <a:pt x="1" y="5"/>
                </a:cubicBezTo>
                <a:cubicBezTo>
                  <a:pt x="1" y="5"/>
                  <a:pt x="1" y="5"/>
                  <a:pt x="1" y="5"/>
                </a:cubicBezTo>
                <a:cubicBezTo>
                  <a:pt x="1" y="5"/>
                  <a:pt x="1" y="6"/>
                  <a:pt x="1" y="6"/>
                </a:cubicBezTo>
                <a:cubicBezTo>
                  <a:pt x="1" y="6"/>
                  <a:pt x="1" y="6"/>
                  <a:pt x="1" y="6"/>
                </a:cubicBezTo>
                <a:cubicBezTo>
                  <a:pt x="1" y="7"/>
                  <a:pt x="1" y="7"/>
                  <a:pt x="1" y="7"/>
                </a:cubicBezTo>
                <a:cubicBezTo>
                  <a:pt x="1" y="7"/>
                  <a:pt x="1" y="7"/>
                  <a:pt x="1" y="7"/>
                </a:cubicBezTo>
                <a:cubicBezTo>
                  <a:pt x="1" y="7"/>
                  <a:pt x="1" y="8"/>
                  <a:pt x="1" y="8"/>
                </a:cubicBezTo>
                <a:cubicBezTo>
                  <a:pt x="1" y="8"/>
                  <a:pt x="0" y="8"/>
                  <a:pt x="0" y="8"/>
                </a:cubicBezTo>
                <a:cubicBezTo>
                  <a:pt x="1" y="8"/>
                  <a:pt x="1" y="8"/>
                  <a:pt x="1" y="8"/>
                </a:cubicBezTo>
                <a:cubicBezTo>
                  <a:pt x="2" y="8"/>
                  <a:pt x="2" y="8"/>
                  <a:pt x="2" y="8"/>
                </a:cubicBezTo>
                <a:cubicBezTo>
                  <a:pt x="2" y="9"/>
                  <a:pt x="2" y="9"/>
                  <a:pt x="2" y="9"/>
                </a:cubicBezTo>
                <a:cubicBezTo>
                  <a:pt x="3" y="9"/>
                  <a:pt x="3" y="10"/>
                  <a:pt x="3" y="10"/>
                </a:cubicBezTo>
                <a:cubicBezTo>
                  <a:pt x="3" y="10"/>
                  <a:pt x="3" y="10"/>
                  <a:pt x="3" y="10"/>
                </a:cubicBezTo>
                <a:cubicBezTo>
                  <a:pt x="3" y="10"/>
                  <a:pt x="4" y="10"/>
                  <a:pt x="4" y="10"/>
                </a:cubicBezTo>
                <a:cubicBezTo>
                  <a:pt x="4" y="10"/>
                  <a:pt x="4" y="10"/>
                  <a:pt x="5" y="11"/>
                </a:cubicBezTo>
                <a:cubicBezTo>
                  <a:pt x="5" y="11"/>
                  <a:pt x="4" y="11"/>
                  <a:pt x="5" y="11"/>
                </a:cubicBezTo>
                <a:cubicBezTo>
                  <a:pt x="5" y="11"/>
                  <a:pt x="6" y="11"/>
                  <a:pt x="6" y="11"/>
                </a:cubicBezTo>
                <a:cubicBezTo>
                  <a:pt x="6" y="10"/>
                  <a:pt x="6" y="10"/>
                  <a:pt x="6" y="10"/>
                </a:cubicBezTo>
                <a:cubicBezTo>
                  <a:pt x="6" y="10"/>
                  <a:pt x="7" y="10"/>
                  <a:pt x="7" y="10"/>
                </a:cubicBezTo>
                <a:cubicBezTo>
                  <a:pt x="7" y="11"/>
                  <a:pt x="7" y="11"/>
                  <a:pt x="7" y="11"/>
                </a:cubicBezTo>
                <a:cubicBezTo>
                  <a:pt x="7" y="11"/>
                  <a:pt x="7" y="11"/>
                  <a:pt x="7" y="11"/>
                </a:cubicBezTo>
                <a:cubicBezTo>
                  <a:pt x="8" y="11"/>
                  <a:pt x="8" y="11"/>
                  <a:pt x="8" y="11"/>
                </a:cubicBezTo>
                <a:cubicBezTo>
                  <a:pt x="8" y="11"/>
                  <a:pt x="8" y="11"/>
                  <a:pt x="8" y="11"/>
                </a:cubicBezTo>
                <a:cubicBezTo>
                  <a:pt x="8" y="12"/>
                  <a:pt x="8" y="13"/>
                  <a:pt x="8" y="13"/>
                </a:cubicBezTo>
                <a:cubicBezTo>
                  <a:pt x="8" y="13"/>
                  <a:pt x="8" y="13"/>
                  <a:pt x="9" y="13"/>
                </a:cubicBezTo>
                <a:cubicBezTo>
                  <a:pt x="9" y="13"/>
                  <a:pt x="10" y="13"/>
                  <a:pt x="10" y="14"/>
                </a:cubicBezTo>
                <a:cubicBezTo>
                  <a:pt x="9" y="14"/>
                  <a:pt x="10" y="14"/>
                  <a:pt x="10" y="14"/>
                </a:cubicBezTo>
                <a:cubicBezTo>
                  <a:pt x="10" y="15"/>
                  <a:pt x="11" y="15"/>
                  <a:pt x="11" y="15"/>
                </a:cubicBezTo>
                <a:cubicBezTo>
                  <a:pt x="11" y="15"/>
                  <a:pt x="11" y="15"/>
                  <a:pt x="11" y="15"/>
                </a:cubicBezTo>
                <a:cubicBezTo>
                  <a:pt x="11" y="15"/>
                  <a:pt x="11" y="15"/>
                  <a:pt x="11" y="1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9" name="Freeform 159"/>
          <p:cNvSpPr>
            <a:spLocks noEditPoints="1"/>
          </p:cNvSpPr>
          <p:nvPr/>
        </p:nvSpPr>
        <p:spPr bwMode="auto">
          <a:xfrm>
            <a:off x="1528873" y="4126048"/>
            <a:ext cx="141016" cy="133495"/>
          </a:xfrm>
          <a:custGeom>
            <a:avLst/>
            <a:gdLst/>
            <a:ahLst/>
            <a:cxnLst>
              <a:cxn ang="0">
                <a:pos x="23" y="0"/>
              </a:cxn>
              <a:cxn ang="0">
                <a:pos x="16" y="2"/>
              </a:cxn>
              <a:cxn ang="0">
                <a:pos x="14" y="1"/>
              </a:cxn>
              <a:cxn ang="0">
                <a:pos x="13" y="2"/>
              </a:cxn>
              <a:cxn ang="0">
                <a:pos x="13" y="4"/>
              </a:cxn>
              <a:cxn ang="0">
                <a:pos x="10" y="6"/>
              </a:cxn>
              <a:cxn ang="0">
                <a:pos x="9" y="6"/>
              </a:cxn>
              <a:cxn ang="0">
                <a:pos x="9" y="5"/>
              </a:cxn>
              <a:cxn ang="0">
                <a:pos x="7" y="6"/>
              </a:cxn>
              <a:cxn ang="0">
                <a:pos x="6" y="6"/>
              </a:cxn>
              <a:cxn ang="0">
                <a:pos x="5" y="6"/>
              </a:cxn>
              <a:cxn ang="0">
                <a:pos x="5" y="8"/>
              </a:cxn>
              <a:cxn ang="0">
                <a:pos x="5" y="9"/>
              </a:cxn>
              <a:cxn ang="0">
                <a:pos x="4" y="10"/>
              </a:cxn>
              <a:cxn ang="0">
                <a:pos x="3" y="10"/>
              </a:cxn>
              <a:cxn ang="0">
                <a:pos x="3" y="10"/>
              </a:cxn>
              <a:cxn ang="0">
                <a:pos x="1" y="10"/>
              </a:cxn>
              <a:cxn ang="0">
                <a:pos x="4" y="14"/>
              </a:cxn>
              <a:cxn ang="0">
                <a:pos x="9" y="19"/>
              </a:cxn>
              <a:cxn ang="0">
                <a:pos x="11" y="20"/>
              </a:cxn>
              <a:cxn ang="0">
                <a:pos x="14" y="20"/>
              </a:cxn>
              <a:cxn ang="0">
                <a:pos x="16" y="20"/>
              </a:cxn>
              <a:cxn ang="0">
                <a:pos x="18" y="21"/>
              </a:cxn>
              <a:cxn ang="0">
                <a:pos x="20" y="22"/>
              </a:cxn>
              <a:cxn ang="0">
                <a:pos x="20" y="21"/>
              </a:cxn>
              <a:cxn ang="0">
                <a:pos x="20" y="18"/>
              </a:cxn>
              <a:cxn ang="0">
                <a:pos x="20" y="15"/>
              </a:cxn>
              <a:cxn ang="0">
                <a:pos x="20" y="15"/>
              </a:cxn>
              <a:cxn ang="0">
                <a:pos x="21" y="12"/>
              </a:cxn>
              <a:cxn ang="0">
                <a:pos x="21" y="13"/>
              </a:cxn>
              <a:cxn ang="0">
                <a:pos x="21" y="9"/>
              </a:cxn>
              <a:cxn ang="0">
                <a:pos x="23" y="3"/>
              </a:cxn>
              <a:cxn ang="0">
                <a:pos x="12" y="19"/>
              </a:cxn>
              <a:cxn ang="0">
                <a:pos x="10" y="15"/>
              </a:cxn>
              <a:cxn ang="0">
                <a:pos x="12" y="19"/>
              </a:cxn>
            </a:cxnLst>
            <a:rect l="0" t="0" r="r" b="b"/>
            <a:pathLst>
              <a:path w="23" h="22">
                <a:moveTo>
                  <a:pt x="22" y="1"/>
                </a:moveTo>
                <a:cubicBezTo>
                  <a:pt x="23" y="0"/>
                  <a:pt x="23" y="0"/>
                  <a:pt x="23" y="0"/>
                </a:cubicBezTo>
                <a:cubicBezTo>
                  <a:pt x="22" y="1"/>
                  <a:pt x="18" y="2"/>
                  <a:pt x="17" y="2"/>
                </a:cubicBezTo>
                <a:cubicBezTo>
                  <a:pt x="17" y="2"/>
                  <a:pt x="16" y="2"/>
                  <a:pt x="16" y="2"/>
                </a:cubicBezTo>
                <a:cubicBezTo>
                  <a:pt x="16" y="2"/>
                  <a:pt x="15" y="1"/>
                  <a:pt x="15" y="1"/>
                </a:cubicBezTo>
                <a:cubicBezTo>
                  <a:pt x="15" y="1"/>
                  <a:pt x="14" y="1"/>
                  <a:pt x="14" y="1"/>
                </a:cubicBezTo>
                <a:cubicBezTo>
                  <a:pt x="14" y="2"/>
                  <a:pt x="14" y="2"/>
                  <a:pt x="14" y="2"/>
                </a:cubicBezTo>
                <a:cubicBezTo>
                  <a:pt x="14" y="2"/>
                  <a:pt x="13" y="2"/>
                  <a:pt x="13" y="2"/>
                </a:cubicBezTo>
                <a:cubicBezTo>
                  <a:pt x="13" y="3"/>
                  <a:pt x="13" y="3"/>
                  <a:pt x="13" y="3"/>
                </a:cubicBezTo>
                <a:cubicBezTo>
                  <a:pt x="13" y="4"/>
                  <a:pt x="13" y="4"/>
                  <a:pt x="13" y="4"/>
                </a:cubicBezTo>
                <a:cubicBezTo>
                  <a:pt x="13" y="4"/>
                  <a:pt x="12" y="5"/>
                  <a:pt x="11" y="5"/>
                </a:cubicBezTo>
                <a:cubicBezTo>
                  <a:pt x="11" y="5"/>
                  <a:pt x="10" y="6"/>
                  <a:pt x="10" y="6"/>
                </a:cubicBezTo>
                <a:cubicBezTo>
                  <a:pt x="10" y="6"/>
                  <a:pt x="10" y="6"/>
                  <a:pt x="10" y="6"/>
                </a:cubicBezTo>
                <a:cubicBezTo>
                  <a:pt x="10" y="6"/>
                  <a:pt x="9" y="6"/>
                  <a:pt x="9" y="6"/>
                </a:cubicBezTo>
                <a:cubicBezTo>
                  <a:pt x="9" y="6"/>
                  <a:pt x="9" y="6"/>
                  <a:pt x="9" y="5"/>
                </a:cubicBezTo>
                <a:cubicBezTo>
                  <a:pt x="9" y="5"/>
                  <a:pt x="9" y="5"/>
                  <a:pt x="9" y="5"/>
                </a:cubicBezTo>
                <a:cubicBezTo>
                  <a:pt x="9" y="5"/>
                  <a:pt x="9" y="5"/>
                  <a:pt x="9" y="5"/>
                </a:cubicBezTo>
                <a:cubicBezTo>
                  <a:pt x="8" y="5"/>
                  <a:pt x="7" y="6"/>
                  <a:pt x="7" y="6"/>
                </a:cubicBezTo>
                <a:cubicBezTo>
                  <a:pt x="7" y="6"/>
                  <a:pt x="7" y="7"/>
                  <a:pt x="7" y="7"/>
                </a:cubicBezTo>
                <a:cubicBezTo>
                  <a:pt x="7" y="7"/>
                  <a:pt x="6" y="6"/>
                  <a:pt x="6" y="6"/>
                </a:cubicBezTo>
                <a:cubicBezTo>
                  <a:pt x="6" y="6"/>
                  <a:pt x="6" y="6"/>
                  <a:pt x="6" y="6"/>
                </a:cubicBezTo>
                <a:cubicBezTo>
                  <a:pt x="6" y="6"/>
                  <a:pt x="6" y="6"/>
                  <a:pt x="5" y="6"/>
                </a:cubicBezTo>
                <a:cubicBezTo>
                  <a:pt x="5" y="6"/>
                  <a:pt x="5" y="7"/>
                  <a:pt x="5" y="7"/>
                </a:cubicBezTo>
                <a:cubicBezTo>
                  <a:pt x="5" y="7"/>
                  <a:pt x="5" y="7"/>
                  <a:pt x="5" y="8"/>
                </a:cubicBezTo>
                <a:cubicBezTo>
                  <a:pt x="5" y="8"/>
                  <a:pt x="5" y="9"/>
                  <a:pt x="5" y="9"/>
                </a:cubicBezTo>
                <a:cubicBezTo>
                  <a:pt x="5" y="9"/>
                  <a:pt x="5" y="9"/>
                  <a:pt x="5" y="9"/>
                </a:cubicBezTo>
                <a:cubicBezTo>
                  <a:pt x="5" y="9"/>
                  <a:pt x="5" y="9"/>
                  <a:pt x="5" y="9"/>
                </a:cubicBezTo>
                <a:cubicBezTo>
                  <a:pt x="4" y="9"/>
                  <a:pt x="4" y="9"/>
                  <a:pt x="4" y="10"/>
                </a:cubicBezTo>
                <a:cubicBezTo>
                  <a:pt x="4" y="10"/>
                  <a:pt x="4" y="10"/>
                  <a:pt x="3" y="10"/>
                </a:cubicBezTo>
                <a:cubicBezTo>
                  <a:pt x="3" y="10"/>
                  <a:pt x="3" y="10"/>
                  <a:pt x="3" y="10"/>
                </a:cubicBezTo>
                <a:cubicBezTo>
                  <a:pt x="3" y="10"/>
                  <a:pt x="3" y="10"/>
                  <a:pt x="3" y="10"/>
                </a:cubicBezTo>
                <a:cubicBezTo>
                  <a:pt x="2" y="10"/>
                  <a:pt x="3" y="10"/>
                  <a:pt x="3" y="10"/>
                </a:cubicBezTo>
                <a:cubicBezTo>
                  <a:pt x="2" y="11"/>
                  <a:pt x="3" y="11"/>
                  <a:pt x="2" y="11"/>
                </a:cubicBezTo>
                <a:cubicBezTo>
                  <a:pt x="1" y="10"/>
                  <a:pt x="1" y="10"/>
                  <a:pt x="1" y="10"/>
                </a:cubicBezTo>
                <a:cubicBezTo>
                  <a:pt x="1" y="11"/>
                  <a:pt x="0" y="10"/>
                  <a:pt x="1" y="11"/>
                </a:cubicBezTo>
                <a:cubicBezTo>
                  <a:pt x="1" y="11"/>
                  <a:pt x="4" y="14"/>
                  <a:pt x="4" y="14"/>
                </a:cubicBezTo>
                <a:cubicBezTo>
                  <a:pt x="4" y="14"/>
                  <a:pt x="5" y="14"/>
                  <a:pt x="5" y="15"/>
                </a:cubicBezTo>
                <a:cubicBezTo>
                  <a:pt x="6" y="16"/>
                  <a:pt x="7" y="17"/>
                  <a:pt x="9" y="19"/>
                </a:cubicBezTo>
                <a:cubicBezTo>
                  <a:pt x="10" y="19"/>
                  <a:pt x="10" y="20"/>
                  <a:pt x="10" y="20"/>
                </a:cubicBezTo>
                <a:cubicBezTo>
                  <a:pt x="10" y="20"/>
                  <a:pt x="11" y="20"/>
                  <a:pt x="11" y="20"/>
                </a:cubicBezTo>
                <a:cubicBezTo>
                  <a:pt x="11" y="19"/>
                  <a:pt x="11" y="19"/>
                  <a:pt x="12" y="20"/>
                </a:cubicBezTo>
                <a:cubicBezTo>
                  <a:pt x="12" y="20"/>
                  <a:pt x="14" y="20"/>
                  <a:pt x="14" y="20"/>
                </a:cubicBezTo>
                <a:cubicBezTo>
                  <a:pt x="15" y="21"/>
                  <a:pt x="15" y="21"/>
                  <a:pt x="15" y="20"/>
                </a:cubicBezTo>
                <a:cubicBezTo>
                  <a:pt x="15" y="20"/>
                  <a:pt x="16" y="20"/>
                  <a:pt x="16" y="20"/>
                </a:cubicBezTo>
                <a:cubicBezTo>
                  <a:pt x="16" y="20"/>
                  <a:pt x="16" y="20"/>
                  <a:pt x="16" y="20"/>
                </a:cubicBezTo>
                <a:cubicBezTo>
                  <a:pt x="16" y="20"/>
                  <a:pt x="18" y="21"/>
                  <a:pt x="18" y="21"/>
                </a:cubicBezTo>
                <a:cubicBezTo>
                  <a:pt x="18" y="21"/>
                  <a:pt x="18" y="21"/>
                  <a:pt x="18" y="21"/>
                </a:cubicBezTo>
                <a:cubicBezTo>
                  <a:pt x="18" y="21"/>
                  <a:pt x="20" y="22"/>
                  <a:pt x="20" y="22"/>
                </a:cubicBezTo>
                <a:cubicBezTo>
                  <a:pt x="20" y="22"/>
                  <a:pt x="20" y="21"/>
                  <a:pt x="20" y="21"/>
                </a:cubicBezTo>
                <a:cubicBezTo>
                  <a:pt x="20" y="21"/>
                  <a:pt x="20" y="21"/>
                  <a:pt x="20" y="21"/>
                </a:cubicBezTo>
                <a:cubicBezTo>
                  <a:pt x="20" y="21"/>
                  <a:pt x="20" y="21"/>
                  <a:pt x="20" y="21"/>
                </a:cubicBezTo>
                <a:cubicBezTo>
                  <a:pt x="20" y="20"/>
                  <a:pt x="19" y="19"/>
                  <a:pt x="20" y="18"/>
                </a:cubicBezTo>
                <a:cubicBezTo>
                  <a:pt x="20" y="18"/>
                  <a:pt x="21" y="17"/>
                  <a:pt x="20" y="17"/>
                </a:cubicBezTo>
                <a:cubicBezTo>
                  <a:pt x="20" y="16"/>
                  <a:pt x="20" y="15"/>
                  <a:pt x="20" y="15"/>
                </a:cubicBezTo>
                <a:cubicBezTo>
                  <a:pt x="20" y="14"/>
                  <a:pt x="20" y="14"/>
                  <a:pt x="20" y="15"/>
                </a:cubicBezTo>
                <a:cubicBezTo>
                  <a:pt x="20" y="15"/>
                  <a:pt x="21" y="15"/>
                  <a:pt x="20" y="15"/>
                </a:cubicBezTo>
                <a:cubicBezTo>
                  <a:pt x="20" y="14"/>
                  <a:pt x="20" y="13"/>
                  <a:pt x="20" y="13"/>
                </a:cubicBezTo>
                <a:cubicBezTo>
                  <a:pt x="20" y="13"/>
                  <a:pt x="20" y="13"/>
                  <a:pt x="21" y="12"/>
                </a:cubicBezTo>
                <a:cubicBezTo>
                  <a:pt x="21" y="12"/>
                  <a:pt x="21" y="12"/>
                  <a:pt x="21" y="13"/>
                </a:cubicBezTo>
                <a:cubicBezTo>
                  <a:pt x="21" y="13"/>
                  <a:pt x="21" y="14"/>
                  <a:pt x="21" y="13"/>
                </a:cubicBezTo>
                <a:cubicBezTo>
                  <a:pt x="21" y="13"/>
                  <a:pt x="22" y="13"/>
                  <a:pt x="21" y="12"/>
                </a:cubicBezTo>
                <a:cubicBezTo>
                  <a:pt x="21" y="11"/>
                  <a:pt x="21" y="10"/>
                  <a:pt x="21" y="9"/>
                </a:cubicBezTo>
                <a:cubicBezTo>
                  <a:pt x="21" y="8"/>
                  <a:pt x="22" y="6"/>
                  <a:pt x="22" y="5"/>
                </a:cubicBezTo>
                <a:cubicBezTo>
                  <a:pt x="22" y="4"/>
                  <a:pt x="23" y="4"/>
                  <a:pt x="23" y="3"/>
                </a:cubicBezTo>
                <a:cubicBezTo>
                  <a:pt x="23" y="2"/>
                  <a:pt x="21" y="1"/>
                  <a:pt x="22" y="1"/>
                </a:cubicBezTo>
                <a:close/>
                <a:moveTo>
                  <a:pt x="12" y="19"/>
                </a:moveTo>
                <a:cubicBezTo>
                  <a:pt x="10" y="18"/>
                  <a:pt x="10" y="17"/>
                  <a:pt x="10" y="17"/>
                </a:cubicBezTo>
                <a:cubicBezTo>
                  <a:pt x="10" y="17"/>
                  <a:pt x="9" y="16"/>
                  <a:pt x="10" y="15"/>
                </a:cubicBezTo>
                <a:cubicBezTo>
                  <a:pt x="11" y="14"/>
                  <a:pt x="14" y="17"/>
                  <a:pt x="15" y="19"/>
                </a:cubicBezTo>
                <a:cubicBezTo>
                  <a:pt x="16" y="20"/>
                  <a:pt x="14" y="20"/>
                  <a:pt x="12"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0" name="Freeform 160"/>
          <p:cNvSpPr>
            <a:spLocks/>
          </p:cNvSpPr>
          <p:nvPr/>
        </p:nvSpPr>
        <p:spPr bwMode="auto">
          <a:xfrm>
            <a:off x="1596561" y="4236980"/>
            <a:ext cx="5641" cy="1880"/>
          </a:xfrm>
          <a:custGeom>
            <a:avLst/>
            <a:gdLst/>
            <a:ahLst/>
            <a:cxnLst>
              <a:cxn ang="0">
                <a:pos x="0" y="0"/>
              </a:cxn>
              <a:cxn ang="0">
                <a:pos x="0" y="0"/>
              </a:cxn>
              <a:cxn ang="0">
                <a:pos x="0" y="0"/>
              </a:cxn>
            </a:cxnLst>
            <a:rect l="0" t="0" r="r" b="b"/>
            <a:pathLst>
              <a:path w="1">
                <a:moveTo>
                  <a:pt x="0" y="0"/>
                </a:moveTo>
                <a:cubicBezTo>
                  <a:pt x="0" y="0"/>
                  <a:pt x="0" y="0"/>
                  <a:pt x="0"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1" name="Freeform 161"/>
          <p:cNvSpPr>
            <a:spLocks/>
          </p:cNvSpPr>
          <p:nvPr/>
        </p:nvSpPr>
        <p:spPr bwMode="auto">
          <a:xfrm>
            <a:off x="1583399" y="4242621"/>
            <a:ext cx="103412" cy="95891"/>
          </a:xfrm>
          <a:custGeom>
            <a:avLst/>
            <a:gdLst/>
            <a:ahLst/>
            <a:cxnLst>
              <a:cxn ang="0">
                <a:pos x="15" y="14"/>
              </a:cxn>
              <a:cxn ang="0">
                <a:pos x="15" y="14"/>
              </a:cxn>
              <a:cxn ang="0">
                <a:pos x="15" y="13"/>
              </a:cxn>
              <a:cxn ang="0">
                <a:pos x="15" y="13"/>
              </a:cxn>
              <a:cxn ang="0">
                <a:pos x="15" y="13"/>
              </a:cxn>
              <a:cxn ang="0">
                <a:pos x="16" y="12"/>
              </a:cxn>
              <a:cxn ang="0">
                <a:pos x="16" y="12"/>
              </a:cxn>
              <a:cxn ang="0">
                <a:pos x="15" y="11"/>
              </a:cxn>
              <a:cxn ang="0">
                <a:pos x="15" y="11"/>
              </a:cxn>
              <a:cxn ang="0">
                <a:pos x="15" y="9"/>
              </a:cxn>
              <a:cxn ang="0">
                <a:pos x="16" y="8"/>
              </a:cxn>
              <a:cxn ang="0">
                <a:pos x="16" y="9"/>
              </a:cxn>
              <a:cxn ang="0">
                <a:pos x="17" y="8"/>
              </a:cxn>
              <a:cxn ang="0">
                <a:pos x="17" y="8"/>
              </a:cxn>
              <a:cxn ang="0">
                <a:pos x="12" y="2"/>
              </a:cxn>
              <a:cxn ang="0">
                <a:pos x="11" y="2"/>
              </a:cxn>
              <a:cxn ang="0">
                <a:pos x="11" y="2"/>
              </a:cxn>
              <a:cxn ang="0">
                <a:pos x="11" y="3"/>
              </a:cxn>
              <a:cxn ang="0">
                <a:pos x="9" y="2"/>
              </a:cxn>
              <a:cxn ang="0">
                <a:pos x="9" y="2"/>
              </a:cxn>
              <a:cxn ang="0">
                <a:pos x="7" y="1"/>
              </a:cxn>
              <a:cxn ang="0">
                <a:pos x="7" y="1"/>
              </a:cxn>
              <a:cxn ang="0">
                <a:pos x="6" y="1"/>
              </a:cxn>
              <a:cxn ang="0">
                <a:pos x="5" y="1"/>
              </a:cxn>
              <a:cxn ang="0">
                <a:pos x="3" y="1"/>
              </a:cxn>
              <a:cxn ang="0">
                <a:pos x="2" y="1"/>
              </a:cxn>
              <a:cxn ang="0">
                <a:pos x="1" y="1"/>
              </a:cxn>
              <a:cxn ang="0">
                <a:pos x="1" y="1"/>
              </a:cxn>
              <a:cxn ang="0">
                <a:pos x="1" y="2"/>
              </a:cxn>
              <a:cxn ang="0">
                <a:pos x="0" y="2"/>
              </a:cxn>
              <a:cxn ang="0">
                <a:pos x="1" y="2"/>
              </a:cxn>
              <a:cxn ang="0">
                <a:pos x="2" y="3"/>
              </a:cxn>
              <a:cxn ang="0">
                <a:pos x="2" y="3"/>
              </a:cxn>
              <a:cxn ang="0">
                <a:pos x="1" y="4"/>
              </a:cxn>
              <a:cxn ang="0">
                <a:pos x="1" y="6"/>
              </a:cxn>
              <a:cxn ang="0">
                <a:pos x="2" y="7"/>
              </a:cxn>
              <a:cxn ang="0">
                <a:pos x="4" y="8"/>
              </a:cxn>
              <a:cxn ang="0">
                <a:pos x="5" y="8"/>
              </a:cxn>
              <a:cxn ang="0">
                <a:pos x="5" y="7"/>
              </a:cxn>
              <a:cxn ang="0">
                <a:pos x="5" y="7"/>
              </a:cxn>
              <a:cxn ang="0">
                <a:pos x="4" y="6"/>
              </a:cxn>
              <a:cxn ang="0">
                <a:pos x="4" y="5"/>
              </a:cxn>
              <a:cxn ang="0">
                <a:pos x="6" y="6"/>
              </a:cxn>
              <a:cxn ang="0">
                <a:pos x="6" y="7"/>
              </a:cxn>
              <a:cxn ang="0">
                <a:pos x="8" y="9"/>
              </a:cxn>
              <a:cxn ang="0">
                <a:pos x="11" y="11"/>
              </a:cxn>
              <a:cxn ang="0">
                <a:pos x="11" y="13"/>
              </a:cxn>
              <a:cxn ang="0">
                <a:pos x="12" y="14"/>
              </a:cxn>
              <a:cxn ang="0">
                <a:pos x="13" y="14"/>
              </a:cxn>
              <a:cxn ang="0">
                <a:pos x="13" y="13"/>
              </a:cxn>
              <a:cxn ang="0">
                <a:pos x="14" y="14"/>
              </a:cxn>
              <a:cxn ang="0">
                <a:pos x="15" y="16"/>
              </a:cxn>
              <a:cxn ang="0">
                <a:pos x="15" y="15"/>
              </a:cxn>
              <a:cxn ang="0">
                <a:pos x="15" y="14"/>
              </a:cxn>
            </a:cxnLst>
            <a:rect l="0" t="0" r="r" b="b"/>
            <a:pathLst>
              <a:path w="17" h="16">
                <a:moveTo>
                  <a:pt x="15" y="14"/>
                </a:moveTo>
                <a:cubicBezTo>
                  <a:pt x="15" y="14"/>
                  <a:pt x="15" y="14"/>
                  <a:pt x="15" y="14"/>
                </a:cubicBezTo>
                <a:cubicBezTo>
                  <a:pt x="15" y="14"/>
                  <a:pt x="16"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1"/>
                  <a:pt x="15" y="11"/>
                  <a:pt x="15" y="11"/>
                </a:cubicBezTo>
                <a:cubicBezTo>
                  <a:pt x="15" y="11"/>
                  <a:pt x="15" y="11"/>
                  <a:pt x="15" y="11"/>
                </a:cubicBezTo>
                <a:cubicBezTo>
                  <a:pt x="15" y="10"/>
                  <a:pt x="15" y="9"/>
                  <a:pt x="15" y="9"/>
                </a:cubicBezTo>
                <a:cubicBezTo>
                  <a:pt x="16" y="8"/>
                  <a:pt x="16" y="8"/>
                  <a:pt x="16" y="8"/>
                </a:cubicBezTo>
                <a:cubicBezTo>
                  <a:pt x="16" y="9"/>
                  <a:pt x="16" y="9"/>
                  <a:pt x="16" y="9"/>
                </a:cubicBezTo>
                <a:cubicBezTo>
                  <a:pt x="16" y="9"/>
                  <a:pt x="17" y="9"/>
                  <a:pt x="17" y="8"/>
                </a:cubicBezTo>
                <a:cubicBezTo>
                  <a:pt x="17" y="8"/>
                  <a:pt x="17" y="8"/>
                  <a:pt x="17" y="8"/>
                </a:cubicBezTo>
                <a:cubicBezTo>
                  <a:pt x="16" y="8"/>
                  <a:pt x="14" y="7"/>
                  <a:pt x="12" y="2"/>
                </a:cubicBezTo>
                <a:cubicBezTo>
                  <a:pt x="12" y="2"/>
                  <a:pt x="12" y="2"/>
                  <a:pt x="11" y="2"/>
                </a:cubicBezTo>
                <a:cubicBezTo>
                  <a:pt x="11" y="2"/>
                  <a:pt x="11" y="2"/>
                  <a:pt x="11" y="2"/>
                </a:cubicBezTo>
                <a:cubicBezTo>
                  <a:pt x="11" y="2"/>
                  <a:pt x="11" y="3"/>
                  <a:pt x="11" y="3"/>
                </a:cubicBezTo>
                <a:cubicBezTo>
                  <a:pt x="11" y="3"/>
                  <a:pt x="9" y="2"/>
                  <a:pt x="9" y="2"/>
                </a:cubicBezTo>
                <a:cubicBezTo>
                  <a:pt x="9" y="2"/>
                  <a:pt x="9" y="2"/>
                  <a:pt x="9" y="2"/>
                </a:cubicBezTo>
                <a:cubicBezTo>
                  <a:pt x="9" y="2"/>
                  <a:pt x="7" y="1"/>
                  <a:pt x="7" y="1"/>
                </a:cubicBezTo>
                <a:cubicBezTo>
                  <a:pt x="7" y="1"/>
                  <a:pt x="7" y="1"/>
                  <a:pt x="7" y="1"/>
                </a:cubicBezTo>
                <a:cubicBezTo>
                  <a:pt x="7" y="1"/>
                  <a:pt x="6" y="1"/>
                  <a:pt x="6" y="1"/>
                </a:cubicBezTo>
                <a:cubicBezTo>
                  <a:pt x="6" y="2"/>
                  <a:pt x="6" y="2"/>
                  <a:pt x="5" y="1"/>
                </a:cubicBezTo>
                <a:cubicBezTo>
                  <a:pt x="5" y="1"/>
                  <a:pt x="3" y="1"/>
                  <a:pt x="3" y="1"/>
                </a:cubicBezTo>
                <a:cubicBezTo>
                  <a:pt x="2" y="0"/>
                  <a:pt x="2" y="0"/>
                  <a:pt x="2" y="1"/>
                </a:cubicBezTo>
                <a:cubicBezTo>
                  <a:pt x="2" y="1"/>
                  <a:pt x="1" y="1"/>
                  <a:pt x="1" y="1"/>
                </a:cubicBezTo>
                <a:cubicBezTo>
                  <a:pt x="1" y="1"/>
                  <a:pt x="1" y="1"/>
                  <a:pt x="1" y="1"/>
                </a:cubicBezTo>
                <a:cubicBezTo>
                  <a:pt x="1" y="1"/>
                  <a:pt x="1" y="2"/>
                  <a:pt x="1" y="2"/>
                </a:cubicBezTo>
                <a:cubicBezTo>
                  <a:pt x="1" y="1"/>
                  <a:pt x="1" y="2"/>
                  <a:pt x="0" y="2"/>
                </a:cubicBezTo>
                <a:cubicBezTo>
                  <a:pt x="0" y="2"/>
                  <a:pt x="0" y="2"/>
                  <a:pt x="1" y="2"/>
                </a:cubicBezTo>
                <a:cubicBezTo>
                  <a:pt x="1" y="2"/>
                  <a:pt x="2" y="2"/>
                  <a:pt x="2" y="3"/>
                </a:cubicBezTo>
                <a:cubicBezTo>
                  <a:pt x="2" y="3"/>
                  <a:pt x="2" y="3"/>
                  <a:pt x="2" y="3"/>
                </a:cubicBezTo>
                <a:cubicBezTo>
                  <a:pt x="1" y="4"/>
                  <a:pt x="1" y="4"/>
                  <a:pt x="1" y="4"/>
                </a:cubicBezTo>
                <a:cubicBezTo>
                  <a:pt x="1" y="4"/>
                  <a:pt x="1" y="6"/>
                  <a:pt x="1" y="6"/>
                </a:cubicBezTo>
                <a:cubicBezTo>
                  <a:pt x="1" y="6"/>
                  <a:pt x="1" y="7"/>
                  <a:pt x="2" y="7"/>
                </a:cubicBezTo>
                <a:cubicBezTo>
                  <a:pt x="3" y="7"/>
                  <a:pt x="4" y="8"/>
                  <a:pt x="4" y="8"/>
                </a:cubicBezTo>
                <a:cubicBezTo>
                  <a:pt x="4" y="8"/>
                  <a:pt x="4" y="9"/>
                  <a:pt x="5" y="8"/>
                </a:cubicBezTo>
                <a:cubicBezTo>
                  <a:pt x="5" y="8"/>
                  <a:pt x="5" y="8"/>
                  <a:pt x="5" y="7"/>
                </a:cubicBezTo>
                <a:cubicBezTo>
                  <a:pt x="6" y="7"/>
                  <a:pt x="6" y="7"/>
                  <a:pt x="5" y="7"/>
                </a:cubicBezTo>
                <a:cubicBezTo>
                  <a:pt x="5" y="7"/>
                  <a:pt x="4" y="6"/>
                  <a:pt x="4" y="6"/>
                </a:cubicBezTo>
                <a:cubicBezTo>
                  <a:pt x="4" y="5"/>
                  <a:pt x="3" y="5"/>
                  <a:pt x="4" y="5"/>
                </a:cubicBezTo>
                <a:cubicBezTo>
                  <a:pt x="5" y="6"/>
                  <a:pt x="6" y="6"/>
                  <a:pt x="6" y="6"/>
                </a:cubicBezTo>
                <a:cubicBezTo>
                  <a:pt x="6" y="7"/>
                  <a:pt x="6" y="7"/>
                  <a:pt x="6" y="7"/>
                </a:cubicBezTo>
                <a:cubicBezTo>
                  <a:pt x="7" y="8"/>
                  <a:pt x="6" y="8"/>
                  <a:pt x="8" y="9"/>
                </a:cubicBezTo>
                <a:cubicBezTo>
                  <a:pt x="9" y="9"/>
                  <a:pt x="11" y="10"/>
                  <a:pt x="11" y="11"/>
                </a:cubicBezTo>
                <a:cubicBezTo>
                  <a:pt x="12" y="12"/>
                  <a:pt x="12" y="12"/>
                  <a:pt x="11" y="13"/>
                </a:cubicBezTo>
                <a:cubicBezTo>
                  <a:pt x="11" y="13"/>
                  <a:pt x="11" y="14"/>
                  <a:pt x="12" y="14"/>
                </a:cubicBezTo>
                <a:cubicBezTo>
                  <a:pt x="13" y="15"/>
                  <a:pt x="14" y="15"/>
                  <a:pt x="13" y="14"/>
                </a:cubicBezTo>
                <a:cubicBezTo>
                  <a:pt x="12" y="13"/>
                  <a:pt x="12" y="13"/>
                  <a:pt x="13" y="13"/>
                </a:cubicBezTo>
                <a:cubicBezTo>
                  <a:pt x="13" y="13"/>
                  <a:pt x="14" y="13"/>
                  <a:pt x="14" y="14"/>
                </a:cubicBezTo>
                <a:cubicBezTo>
                  <a:pt x="14" y="15"/>
                  <a:pt x="15" y="15"/>
                  <a:pt x="15" y="16"/>
                </a:cubicBezTo>
                <a:cubicBezTo>
                  <a:pt x="15" y="15"/>
                  <a:pt x="15" y="15"/>
                  <a:pt x="15" y="15"/>
                </a:cubicBezTo>
                <a:cubicBezTo>
                  <a:pt x="15" y="15"/>
                  <a:pt x="15" y="15"/>
                  <a:pt x="15" y="1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2" name="Freeform 162"/>
          <p:cNvSpPr>
            <a:spLocks/>
          </p:cNvSpPr>
          <p:nvPr/>
        </p:nvSpPr>
        <p:spPr bwMode="auto">
          <a:xfrm>
            <a:off x="1675530" y="4291507"/>
            <a:ext cx="176740" cy="71448"/>
          </a:xfrm>
          <a:custGeom>
            <a:avLst/>
            <a:gdLst/>
            <a:ahLst/>
            <a:cxnLst>
              <a:cxn ang="0">
                <a:pos x="26" y="10"/>
              </a:cxn>
              <a:cxn ang="0">
                <a:pos x="27" y="10"/>
              </a:cxn>
              <a:cxn ang="0">
                <a:pos x="29" y="9"/>
              </a:cxn>
              <a:cxn ang="0">
                <a:pos x="28" y="7"/>
              </a:cxn>
              <a:cxn ang="0">
                <a:pos x="27" y="6"/>
              </a:cxn>
              <a:cxn ang="0">
                <a:pos x="28" y="5"/>
              </a:cxn>
              <a:cxn ang="0">
                <a:pos x="26" y="4"/>
              </a:cxn>
              <a:cxn ang="0">
                <a:pos x="19" y="1"/>
              </a:cxn>
              <a:cxn ang="0">
                <a:pos x="12" y="3"/>
              </a:cxn>
              <a:cxn ang="0">
                <a:pos x="6" y="3"/>
              </a:cxn>
              <a:cxn ang="0">
                <a:pos x="5" y="4"/>
              </a:cxn>
              <a:cxn ang="0">
                <a:pos x="3" y="2"/>
              </a:cxn>
              <a:cxn ang="0">
                <a:pos x="2" y="0"/>
              </a:cxn>
              <a:cxn ang="0">
                <a:pos x="1" y="0"/>
              </a:cxn>
              <a:cxn ang="0">
                <a:pos x="0" y="3"/>
              </a:cxn>
              <a:cxn ang="0">
                <a:pos x="1" y="4"/>
              </a:cxn>
              <a:cxn ang="0">
                <a:pos x="0" y="5"/>
              </a:cxn>
              <a:cxn ang="0">
                <a:pos x="0" y="5"/>
              </a:cxn>
              <a:cxn ang="0">
                <a:pos x="0" y="6"/>
              </a:cxn>
              <a:cxn ang="0">
                <a:pos x="0" y="8"/>
              </a:cxn>
              <a:cxn ang="0">
                <a:pos x="1" y="8"/>
              </a:cxn>
              <a:cxn ang="0">
                <a:pos x="3" y="7"/>
              </a:cxn>
              <a:cxn ang="0">
                <a:pos x="4" y="7"/>
              </a:cxn>
              <a:cxn ang="0">
                <a:pos x="6" y="8"/>
              </a:cxn>
              <a:cxn ang="0">
                <a:pos x="7" y="9"/>
              </a:cxn>
              <a:cxn ang="0">
                <a:pos x="9" y="10"/>
              </a:cxn>
              <a:cxn ang="0">
                <a:pos x="9" y="10"/>
              </a:cxn>
              <a:cxn ang="0">
                <a:pos x="10" y="12"/>
              </a:cxn>
              <a:cxn ang="0">
                <a:pos x="12" y="12"/>
              </a:cxn>
              <a:cxn ang="0">
                <a:pos x="14" y="10"/>
              </a:cxn>
              <a:cxn ang="0">
                <a:pos x="13" y="7"/>
              </a:cxn>
              <a:cxn ang="0">
                <a:pos x="16" y="5"/>
              </a:cxn>
              <a:cxn ang="0">
                <a:pos x="16" y="5"/>
              </a:cxn>
              <a:cxn ang="0">
                <a:pos x="17" y="4"/>
              </a:cxn>
              <a:cxn ang="0">
                <a:pos x="19" y="3"/>
              </a:cxn>
              <a:cxn ang="0">
                <a:pos x="19" y="3"/>
              </a:cxn>
              <a:cxn ang="0">
                <a:pos x="22" y="5"/>
              </a:cxn>
              <a:cxn ang="0">
                <a:pos x="23" y="6"/>
              </a:cxn>
              <a:cxn ang="0">
                <a:pos x="23" y="6"/>
              </a:cxn>
              <a:cxn ang="0">
                <a:pos x="24" y="6"/>
              </a:cxn>
              <a:cxn ang="0">
                <a:pos x="24" y="6"/>
              </a:cxn>
              <a:cxn ang="0">
                <a:pos x="24" y="7"/>
              </a:cxn>
              <a:cxn ang="0">
                <a:pos x="23" y="9"/>
              </a:cxn>
              <a:cxn ang="0">
                <a:pos x="26" y="11"/>
              </a:cxn>
            </a:cxnLst>
            <a:rect l="0" t="0" r="r" b="b"/>
            <a:pathLst>
              <a:path w="29" h="12">
                <a:moveTo>
                  <a:pt x="26" y="10"/>
                </a:moveTo>
                <a:cubicBezTo>
                  <a:pt x="26" y="10"/>
                  <a:pt x="26" y="10"/>
                  <a:pt x="26" y="10"/>
                </a:cubicBezTo>
                <a:cubicBezTo>
                  <a:pt x="26" y="10"/>
                  <a:pt x="26" y="10"/>
                  <a:pt x="26" y="11"/>
                </a:cubicBezTo>
                <a:cubicBezTo>
                  <a:pt x="27" y="11"/>
                  <a:pt x="27" y="11"/>
                  <a:pt x="27" y="10"/>
                </a:cubicBezTo>
                <a:cubicBezTo>
                  <a:pt x="27" y="10"/>
                  <a:pt x="28" y="9"/>
                  <a:pt x="28" y="9"/>
                </a:cubicBezTo>
                <a:cubicBezTo>
                  <a:pt x="28" y="9"/>
                  <a:pt x="28" y="9"/>
                  <a:pt x="29" y="9"/>
                </a:cubicBezTo>
                <a:cubicBezTo>
                  <a:pt x="29" y="9"/>
                  <a:pt x="29" y="9"/>
                  <a:pt x="28" y="8"/>
                </a:cubicBezTo>
                <a:cubicBezTo>
                  <a:pt x="28" y="8"/>
                  <a:pt x="28" y="7"/>
                  <a:pt x="28" y="7"/>
                </a:cubicBezTo>
                <a:cubicBezTo>
                  <a:pt x="28" y="7"/>
                  <a:pt x="28" y="7"/>
                  <a:pt x="28" y="7"/>
                </a:cubicBezTo>
                <a:cubicBezTo>
                  <a:pt x="28" y="6"/>
                  <a:pt x="28" y="6"/>
                  <a:pt x="27" y="6"/>
                </a:cubicBezTo>
                <a:cubicBezTo>
                  <a:pt x="27" y="6"/>
                  <a:pt x="27" y="6"/>
                  <a:pt x="27" y="6"/>
                </a:cubicBezTo>
                <a:cubicBezTo>
                  <a:pt x="27" y="6"/>
                  <a:pt x="27" y="5"/>
                  <a:pt x="28" y="5"/>
                </a:cubicBezTo>
                <a:cubicBezTo>
                  <a:pt x="28" y="5"/>
                  <a:pt x="27" y="5"/>
                  <a:pt x="27" y="5"/>
                </a:cubicBezTo>
                <a:cubicBezTo>
                  <a:pt x="27" y="5"/>
                  <a:pt x="26" y="4"/>
                  <a:pt x="26" y="4"/>
                </a:cubicBezTo>
                <a:cubicBezTo>
                  <a:pt x="26" y="3"/>
                  <a:pt x="25" y="3"/>
                  <a:pt x="24" y="3"/>
                </a:cubicBezTo>
                <a:cubicBezTo>
                  <a:pt x="23" y="2"/>
                  <a:pt x="20" y="1"/>
                  <a:pt x="19" y="1"/>
                </a:cubicBezTo>
                <a:cubicBezTo>
                  <a:pt x="19" y="1"/>
                  <a:pt x="16" y="0"/>
                  <a:pt x="15" y="2"/>
                </a:cubicBezTo>
                <a:cubicBezTo>
                  <a:pt x="13" y="3"/>
                  <a:pt x="12" y="3"/>
                  <a:pt x="12" y="3"/>
                </a:cubicBezTo>
                <a:cubicBezTo>
                  <a:pt x="11" y="4"/>
                  <a:pt x="9" y="5"/>
                  <a:pt x="8" y="4"/>
                </a:cubicBezTo>
                <a:cubicBezTo>
                  <a:pt x="8" y="4"/>
                  <a:pt x="6" y="3"/>
                  <a:pt x="6" y="3"/>
                </a:cubicBezTo>
                <a:cubicBezTo>
                  <a:pt x="6" y="3"/>
                  <a:pt x="5" y="2"/>
                  <a:pt x="6" y="3"/>
                </a:cubicBezTo>
                <a:cubicBezTo>
                  <a:pt x="6" y="4"/>
                  <a:pt x="5" y="3"/>
                  <a:pt x="5" y="4"/>
                </a:cubicBezTo>
                <a:cubicBezTo>
                  <a:pt x="5" y="4"/>
                  <a:pt x="4" y="4"/>
                  <a:pt x="4" y="3"/>
                </a:cubicBezTo>
                <a:cubicBezTo>
                  <a:pt x="4" y="3"/>
                  <a:pt x="4" y="2"/>
                  <a:pt x="3" y="2"/>
                </a:cubicBezTo>
                <a:cubicBezTo>
                  <a:pt x="3" y="2"/>
                  <a:pt x="2" y="1"/>
                  <a:pt x="2" y="1"/>
                </a:cubicBezTo>
                <a:cubicBezTo>
                  <a:pt x="2" y="1"/>
                  <a:pt x="2" y="1"/>
                  <a:pt x="2" y="0"/>
                </a:cubicBezTo>
                <a:cubicBezTo>
                  <a:pt x="2" y="1"/>
                  <a:pt x="1" y="1"/>
                  <a:pt x="1" y="1"/>
                </a:cubicBezTo>
                <a:cubicBezTo>
                  <a:pt x="1" y="1"/>
                  <a:pt x="1" y="1"/>
                  <a:pt x="1" y="0"/>
                </a:cubicBezTo>
                <a:cubicBezTo>
                  <a:pt x="1" y="0"/>
                  <a:pt x="1" y="0"/>
                  <a:pt x="0" y="1"/>
                </a:cubicBezTo>
                <a:cubicBezTo>
                  <a:pt x="0" y="1"/>
                  <a:pt x="0" y="2"/>
                  <a:pt x="0" y="3"/>
                </a:cubicBezTo>
                <a:cubicBezTo>
                  <a:pt x="0" y="3"/>
                  <a:pt x="0" y="3"/>
                  <a:pt x="0" y="3"/>
                </a:cubicBezTo>
                <a:cubicBezTo>
                  <a:pt x="0" y="3"/>
                  <a:pt x="1" y="3"/>
                  <a:pt x="1" y="4"/>
                </a:cubicBezTo>
                <a:cubicBezTo>
                  <a:pt x="1" y="4"/>
                  <a:pt x="1" y="4"/>
                  <a:pt x="1" y="4"/>
                </a:cubicBezTo>
                <a:cubicBezTo>
                  <a:pt x="1" y="4"/>
                  <a:pt x="1" y="4"/>
                  <a:pt x="0" y="5"/>
                </a:cubicBezTo>
                <a:cubicBezTo>
                  <a:pt x="0" y="5"/>
                  <a:pt x="0" y="5"/>
                  <a:pt x="0" y="5"/>
                </a:cubicBezTo>
                <a:cubicBezTo>
                  <a:pt x="0" y="5"/>
                  <a:pt x="0" y="5"/>
                  <a:pt x="0" y="5"/>
                </a:cubicBezTo>
                <a:cubicBezTo>
                  <a:pt x="1" y="5"/>
                  <a:pt x="0" y="6"/>
                  <a:pt x="0" y="6"/>
                </a:cubicBezTo>
                <a:cubicBezTo>
                  <a:pt x="0" y="6"/>
                  <a:pt x="0" y="6"/>
                  <a:pt x="0" y="6"/>
                </a:cubicBezTo>
                <a:cubicBezTo>
                  <a:pt x="0" y="7"/>
                  <a:pt x="0" y="7"/>
                  <a:pt x="0" y="7"/>
                </a:cubicBezTo>
                <a:cubicBezTo>
                  <a:pt x="0" y="8"/>
                  <a:pt x="0" y="8"/>
                  <a:pt x="0" y="8"/>
                </a:cubicBezTo>
                <a:cubicBezTo>
                  <a:pt x="0" y="8"/>
                  <a:pt x="0" y="8"/>
                  <a:pt x="0" y="8"/>
                </a:cubicBezTo>
                <a:cubicBezTo>
                  <a:pt x="0" y="8"/>
                  <a:pt x="0" y="8"/>
                  <a:pt x="1" y="8"/>
                </a:cubicBezTo>
                <a:cubicBezTo>
                  <a:pt x="1" y="7"/>
                  <a:pt x="1" y="7"/>
                  <a:pt x="2" y="7"/>
                </a:cubicBezTo>
                <a:cubicBezTo>
                  <a:pt x="2" y="7"/>
                  <a:pt x="3" y="7"/>
                  <a:pt x="3" y="7"/>
                </a:cubicBezTo>
                <a:cubicBezTo>
                  <a:pt x="4" y="7"/>
                  <a:pt x="4" y="7"/>
                  <a:pt x="4" y="7"/>
                </a:cubicBezTo>
                <a:cubicBezTo>
                  <a:pt x="4" y="7"/>
                  <a:pt x="4" y="8"/>
                  <a:pt x="4" y="7"/>
                </a:cubicBezTo>
                <a:cubicBezTo>
                  <a:pt x="5" y="7"/>
                  <a:pt x="5" y="7"/>
                  <a:pt x="5" y="7"/>
                </a:cubicBezTo>
                <a:cubicBezTo>
                  <a:pt x="6" y="8"/>
                  <a:pt x="6" y="8"/>
                  <a:pt x="6" y="8"/>
                </a:cubicBezTo>
                <a:cubicBezTo>
                  <a:pt x="6" y="8"/>
                  <a:pt x="6" y="7"/>
                  <a:pt x="6" y="8"/>
                </a:cubicBezTo>
                <a:cubicBezTo>
                  <a:pt x="6" y="8"/>
                  <a:pt x="7" y="9"/>
                  <a:pt x="7" y="9"/>
                </a:cubicBezTo>
                <a:cubicBezTo>
                  <a:pt x="7" y="10"/>
                  <a:pt x="7" y="10"/>
                  <a:pt x="8" y="10"/>
                </a:cubicBezTo>
                <a:cubicBezTo>
                  <a:pt x="8" y="10"/>
                  <a:pt x="9" y="10"/>
                  <a:pt x="9" y="10"/>
                </a:cubicBezTo>
                <a:cubicBezTo>
                  <a:pt x="8" y="9"/>
                  <a:pt x="9" y="9"/>
                  <a:pt x="9" y="9"/>
                </a:cubicBezTo>
                <a:cubicBezTo>
                  <a:pt x="9" y="9"/>
                  <a:pt x="9" y="9"/>
                  <a:pt x="9" y="10"/>
                </a:cubicBezTo>
                <a:cubicBezTo>
                  <a:pt x="10" y="10"/>
                  <a:pt x="10" y="10"/>
                  <a:pt x="10" y="11"/>
                </a:cubicBezTo>
                <a:cubicBezTo>
                  <a:pt x="10" y="11"/>
                  <a:pt x="10" y="11"/>
                  <a:pt x="10" y="12"/>
                </a:cubicBezTo>
                <a:cubicBezTo>
                  <a:pt x="10" y="12"/>
                  <a:pt x="10" y="12"/>
                  <a:pt x="11" y="12"/>
                </a:cubicBezTo>
                <a:cubicBezTo>
                  <a:pt x="11" y="12"/>
                  <a:pt x="12" y="12"/>
                  <a:pt x="12" y="12"/>
                </a:cubicBezTo>
                <a:cubicBezTo>
                  <a:pt x="13" y="12"/>
                  <a:pt x="14" y="11"/>
                  <a:pt x="14" y="11"/>
                </a:cubicBezTo>
                <a:cubicBezTo>
                  <a:pt x="15" y="11"/>
                  <a:pt x="15" y="11"/>
                  <a:pt x="14" y="10"/>
                </a:cubicBezTo>
                <a:cubicBezTo>
                  <a:pt x="14" y="10"/>
                  <a:pt x="12" y="8"/>
                  <a:pt x="12" y="7"/>
                </a:cubicBezTo>
                <a:cubicBezTo>
                  <a:pt x="12" y="7"/>
                  <a:pt x="13" y="7"/>
                  <a:pt x="13" y="7"/>
                </a:cubicBezTo>
                <a:cubicBezTo>
                  <a:pt x="13" y="7"/>
                  <a:pt x="14" y="7"/>
                  <a:pt x="14" y="6"/>
                </a:cubicBezTo>
                <a:cubicBezTo>
                  <a:pt x="15" y="6"/>
                  <a:pt x="16" y="6"/>
                  <a:pt x="16" y="5"/>
                </a:cubicBezTo>
                <a:cubicBezTo>
                  <a:pt x="16" y="5"/>
                  <a:pt x="16" y="5"/>
                  <a:pt x="16" y="5"/>
                </a:cubicBezTo>
                <a:cubicBezTo>
                  <a:pt x="15" y="5"/>
                  <a:pt x="15" y="5"/>
                  <a:pt x="16" y="5"/>
                </a:cubicBezTo>
                <a:cubicBezTo>
                  <a:pt x="16" y="5"/>
                  <a:pt x="16" y="4"/>
                  <a:pt x="16" y="4"/>
                </a:cubicBezTo>
                <a:cubicBezTo>
                  <a:pt x="16" y="4"/>
                  <a:pt x="16" y="4"/>
                  <a:pt x="17" y="4"/>
                </a:cubicBezTo>
                <a:cubicBezTo>
                  <a:pt x="17" y="3"/>
                  <a:pt x="18" y="3"/>
                  <a:pt x="18" y="3"/>
                </a:cubicBezTo>
                <a:cubicBezTo>
                  <a:pt x="18" y="3"/>
                  <a:pt x="19" y="3"/>
                  <a:pt x="19" y="3"/>
                </a:cubicBezTo>
                <a:cubicBezTo>
                  <a:pt x="19" y="3"/>
                  <a:pt x="19" y="3"/>
                  <a:pt x="19" y="3"/>
                </a:cubicBezTo>
                <a:cubicBezTo>
                  <a:pt x="19" y="3"/>
                  <a:pt x="19" y="3"/>
                  <a:pt x="19" y="3"/>
                </a:cubicBezTo>
                <a:cubicBezTo>
                  <a:pt x="20" y="4"/>
                  <a:pt x="21" y="4"/>
                  <a:pt x="21" y="5"/>
                </a:cubicBezTo>
                <a:cubicBezTo>
                  <a:pt x="21" y="5"/>
                  <a:pt x="22" y="5"/>
                  <a:pt x="22" y="5"/>
                </a:cubicBezTo>
                <a:cubicBezTo>
                  <a:pt x="22" y="6"/>
                  <a:pt x="22" y="6"/>
                  <a:pt x="22" y="6"/>
                </a:cubicBezTo>
                <a:cubicBezTo>
                  <a:pt x="22" y="7"/>
                  <a:pt x="22" y="7"/>
                  <a:pt x="23" y="6"/>
                </a:cubicBezTo>
                <a:cubicBezTo>
                  <a:pt x="23" y="6"/>
                  <a:pt x="23" y="5"/>
                  <a:pt x="23" y="6"/>
                </a:cubicBezTo>
                <a:cubicBezTo>
                  <a:pt x="23" y="6"/>
                  <a:pt x="23" y="6"/>
                  <a:pt x="23" y="6"/>
                </a:cubicBezTo>
                <a:cubicBezTo>
                  <a:pt x="23" y="6"/>
                  <a:pt x="23" y="6"/>
                  <a:pt x="24" y="6"/>
                </a:cubicBezTo>
                <a:cubicBezTo>
                  <a:pt x="24" y="6"/>
                  <a:pt x="24" y="6"/>
                  <a:pt x="24" y="6"/>
                </a:cubicBezTo>
                <a:cubicBezTo>
                  <a:pt x="24" y="6"/>
                  <a:pt x="24" y="6"/>
                  <a:pt x="24" y="6"/>
                </a:cubicBezTo>
                <a:cubicBezTo>
                  <a:pt x="24" y="6"/>
                  <a:pt x="24" y="6"/>
                  <a:pt x="24" y="6"/>
                </a:cubicBezTo>
                <a:cubicBezTo>
                  <a:pt x="25" y="7"/>
                  <a:pt x="26" y="8"/>
                  <a:pt x="25" y="7"/>
                </a:cubicBezTo>
                <a:cubicBezTo>
                  <a:pt x="25" y="7"/>
                  <a:pt x="25" y="7"/>
                  <a:pt x="24" y="7"/>
                </a:cubicBezTo>
                <a:cubicBezTo>
                  <a:pt x="24" y="6"/>
                  <a:pt x="24" y="6"/>
                  <a:pt x="23" y="7"/>
                </a:cubicBezTo>
                <a:cubicBezTo>
                  <a:pt x="23" y="7"/>
                  <a:pt x="22" y="8"/>
                  <a:pt x="23" y="9"/>
                </a:cubicBezTo>
                <a:cubicBezTo>
                  <a:pt x="23" y="10"/>
                  <a:pt x="24" y="11"/>
                  <a:pt x="25" y="12"/>
                </a:cubicBezTo>
                <a:cubicBezTo>
                  <a:pt x="26" y="11"/>
                  <a:pt x="26" y="11"/>
                  <a:pt x="26" y="11"/>
                </a:cubicBezTo>
                <a:cubicBezTo>
                  <a:pt x="26" y="11"/>
                  <a:pt x="26" y="10"/>
                  <a:pt x="26" y="1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3" name="Freeform 163"/>
          <p:cNvSpPr>
            <a:spLocks/>
          </p:cNvSpPr>
          <p:nvPr/>
        </p:nvSpPr>
        <p:spPr bwMode="auto">
          <a:xfrm>
            <a:off x="1705613" y="4351673"/>
            <a:ext cx="11281" cy="11281"/>
          </a:xfrm>
          <a:custGeom>
            <a:avLst/>
            <a:gdLst/>
            <a:ahLst/>
            <a:cxnLst>
              <a:cxn ang="0">
                <a:pos x="1" y="0"/>
              </a:cxn>
              <a:cxn ang="0">
                <a:pos x="1" y="2"/>
              </a:cxn>
              <a:cxn ang="0">
                <a:pos x="2" y="1"/>
              </a:cxn>
              <a:cxn ang="0">
                <a:pos x="1" y="0"/>
              </a:cxn>
            </a:cxnLst>
            <a:rect l="0" t="0" r="r" b="b"/>
            <a:pathLst>
              <a:path w="2" h="2">
                <a:moveTo>
                  <a:pt x="1" y="0"/>
                </a:moveTo>
                <a:cubicBezTo>
                  <a:pt x="0" y="1"/>
                  <a:pt x="0" y="1"/>
                  <a:pt x="1" y="2"/>
                </a:cubicBezTo>
                <a:cubicBezTo>
                  <a:pt x="1" y="2"/>
                  <a:pt x="2" y="2"/>
                  <a:pt x="2"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4" name="Freeform 164"/>
          <p:cNvSpPr>
            <a:spLocks/>
          </p:cNvSpPr>
          <p:nvPr/>
        </p:nvSpPr>
        <p:spPr bwMode="auto">
          <a:xfrm>
            <a:off x="1795863" y="4327231"/>
            <a:ext cx="1880" cy="5641"/>
          </a:xfrm>
          <a:custGeom>
            <a:avLst/>
            <a:gdLst/>
            <a:ahLst/>
            <a:cxnLst>
              <a:cxn ang="0">
                <a:pos x="0" y="1"/>
              </a:cxn>
              <a:cxn ang="0">
                <a:pos x="0" y="0"/>
              </a:cxn>
              <a:cxn ang="0">
                <a:pos x="0" y="1"/>
              </a:cxn>
            </a:cxnLst>
            <a:rect l="0" t="0" r="r" b="b"/>
            <a:pathLst>
              <a:path h="1">
                <a:moveTo>
                  <a:pt x="0" y="1"/>
                </a:moveTo>
                <a:cubicBezTo>
                  <a:pt x="0" y="1"/>
                  <a:pt x="0" y="0"/>
                  <a:pt x="0" y="0"/>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5" name="Freeform 165"/>
          <p:cNvSpPr>
            <a:spLocks/>
          </p:cNvSpPr>
          <p:nvPr/>
        </p:nvSpPr>
        <p:spPr bwMode="auto">
          <a:xfrm>
            <a:off x="1699972" y="4297147"/>
            <a:ext cx="5641" cy="5641"/>
          </a:xfrm>
          <a:custGeom>
            <a:avLst/>
            <a:gdLst/>
            <a:ahLst/>
            <a:cxnLst>
              <a:cxn ang="0">
                <a:pos x="0" y="1"/>
              </a:cxn>
              <a:cxn ang="0">
                <a:pos x="0" y="1"/>
              </a:cxn>
              <a:cxn ang="0">
                <a:pos x="0" y="1"/>
              </a:cxn>
            </a:cxnLst>
            <a:rect l="0" t="0" r="r" b="b"/>
            <a:pathLst>
              <a:path w="1" h="1">
                <a:moveTo>
                  <a:pt x="0" y="1"/>
                </a:moveTo>
                <a:cubicBezTo>
                  <a:pt x="0" y="1"/>
                  <a:pt x="1" y="1"/>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6" name="Freeform 166"/>
          <p:cNvSpPr>
            <a:spLocks/>
          </p:cNvSpPr>
          <p:nvPr/>
        </p:nvSpPr>
        <p:spPr bwMode="auto">
          <a:xfrm>
            <a:off x="1790223" y="4205017"/>
            <a:ext cx="370402" cy="505777"/>
          </a:xfrm>
          <a:custGeom>
            <a:avLst/>
            <a:gdLst/>
            <a:ahLst/>
            <a:cxnLst>
              <a:cxn ang="0">
                <a:pos x="7" y="58"/>
              </a:cxn>
              <a:cxn ang="0">
                <a:pos x="10" y="60"/>
              </a:cxn>
              <a:cxn ang="0">
                <a:pos x="19" y="63"/>
              </a:cxn>
              <a:cxn ang="0">
                <a:pos x="23" y="65"/>
              </a:cxn>
              <a:cxn ang="0">
                <a:pos x="27" y="68"/>
              </a:cxn>
              <a:cxn ang="0">
                <a:pos x="31" y="74"/>
              </a:cxn>
              <a:cxn ang="0">
                <a:pos x="32" y="74"/>
              </a:cxn>
              <a:cxn ang="0">
                <a:pos x="36" y="73"/>
              </a:cxn>
              <a:cxn ang="0">
                <a:pos x="40" y="74"/>
              </a:cxn>
              <a:cxn ang="0">
                <a:pos x="43" y="74"/>
              </a:cxn>
              <a:cxn ang="0">
                <a:pos x="42" y="81"/>
              </a:cxn>
              <a:cxn ang="0">
                <a:pos x="47" y="75"/>
              </a:cxn>
              <a:cxn ang="0">
                <a:pos x="46" y="64"/>
              </a:cxn>
              <a:cxn ang="0">
                <a:pos x="47" y="58"/>
              </a:cxn>
              <a:cxn ang="0">
                <a:pos x="49" y="57"/>
              </a:cxn>
              <a:cxn ang="0">
                <a:pos x="46" y="56"/>
              </a:cxn>
              <a:cxn ang="0">
                <a:pos x="54" y="53"/>
              </a:cxn>
              <a:cxn ang="0">
                <a:pos x="56" y="53"/>
              </a:cxn>
              <a:cxn ang="0">
                <a:pos x="59" y="53"/>
              </a:cxn>
              <a:cxn ang="0">
                <a:pos x="61" y="56"/>
              </a:cxn>
              <a:cxn ang="0">
                <a:pos x="56" y="48"/>
              </a:cxn>
              <a:cxn ang="0">
                <a:pos x="58" y="45"/>
              </a:cxn>
              <a:cxn ang="0">
                <a:pos x="56" y="42"/>
              </a:cxn>
              <a:cxn ang="0">
                <a:pos x="56" y="35"/>
              </a:cxn>
              <a:cxn ang="0">
                <a:pos x="53" y="31"/>
              </a:cxn>
              <a:cxn ang="0">
                <a:pos x="44" y="27"/>
              </a:cxn>
              <a:cxn ang="0">
                <a:pos x="37" y="27"/>
              </a:cxn>
              <a:cxn ang="0">
                <a:pos x="33" y="25"/>
              </a:cxn>
              <a:cxn ang="0">
                <a:pos x="33" y="22"/>
              </a:cxn>
              <a:cxn ang="0">
                <a:pos x="31" y="17"/>
              </a:cxn>
              <a:cxn ang="0">
                <a:pos x="30" y="16"/>
              </a:cxn>
              <a:cxn ang="0">
                <a:pos x="30" y="13"/>
              </a:cxn>
              <a:cxn ang="0">
                <a:pos x="31" y="10"/>
              </a:cxn>
              <a:cxn ang="0">
                <a:pos x="33" y="7"/>
              </a:cxn>
              <a:cxn ang="0">
                <a:pos x="37" y="3"/>
              </a:cxn>
              <a:cxn ang="0">
                <a:pos x="34" y="2"/>
              </a:cxn>
              <a:cxn ang="0">
                <a:pos x="24" y="6"/>
              </a:cxn>
              <a:cxn ang="0">
                <a:pos x="21" y="7"/>
              </a:cxn>
              <a:cxn ang="0">
                <a:pos x="18" y="10"/>
              </a:cxn>
              <a:cxn ang="0">
                <a:pos x="17" y="15"/>
              </a:cxn>
              <a:cxn ang="0">
                <a:pos x="11" y="20"/>
              </a:cxn>
              <a:cxn ang="0">
                <a:pos x="8" y="20"/>
              </a:cxn>
              <a:cxn ang="0">
                <a:pos x="9" y="22"/>
              </a:cxn>
              <a:cxn ang="0">
                <a:pos x="7" y="25"/>
              </a:cxn>
              <a:cxn ang="0">
                <a:pos x="6" y="26"/>
              </a:cxn>
              <a:cxn ang="0">
                <a:pos x="9" y="34"/>
              </a:cxn>
              <a:cxn ang="0">
                <a:pos x="9" y="41"/>
              </a:cxn>
              <a:cxn ang="0">
                <a:pos x="10" y="42"/>
              </a:cxn>
              <a:cxn ang="0">
                <a:pos x="7" y="47"/>
              </a:cxn>
              <a:cxn ang="0">
                <a:pos x="3" y="53"/>
              </a:cxn>
              <a:cxn ang="0">
                <a:pos x="1" y="55"/>
              </a:cxn>
            </a:cxnLst>
            <a:rect l="0" t="0" r="r" b="b"/>
            <a:pathLst>
              <a:path w="61" h="83">
                <a:moveTo>
                  <a:pt x="3" y="56"/>
                </a:moveTo>
                <a:cubicBezTo>
                  <a:pt x="3" y="56"/>
                  <a:pt x="3" y="56"/>
                  <a:pt x="4" y="56"/>
                </a:cubicBezTo>
                <a:cubicBezTo>
                  <a:pt x="4" y="57"/>
                  <a:pt x="4" y="57"/>
                  <a:pt x="5" y="57"/>
                </a:cubicBezTo>
                <a:cubicBezTo>
                  <a:pt x="5" y="57"/>
                  <a:pt x="6" y="58"/>
                  <a:pt x="7" y="58"/>
                </a:cubicBezTo>
                <a:cubicBezTo>
                  <a:pt x="7" y="58"/>
                  <a:pt x="7" y="58"/>
                  <a:pt x="7" y="58"/>
                </a:cubicBezTo>
                <a:cubicBezTo>
                  <a:pt x="7" y="58"/>
                  <a:pt x="8" y="59"/>
                  <a:pt x="8" y="59"/>
                </a:cubicBezTo>
                <a:cubicBezTo>
                  <a:pt x="8" y="59"/>
                  <a:pt x="8" y="60"/>
                  <a:pt x="9" y="60"/>
                </a:cubicBezTo>
                <a:cubicBezTo>
                  <a:pt x="10" y="60"/>
                  <a:pt x="10" y="60"/>
                  <a:pt x="10" y="60"/>
                </a:cubicBezTo>
                <a:cubicBezTo>
                  <a:pt x="11" y="60"/>
                  <a:pt x="12" y="61"/>
                  <a:pt x="13" y="61"/>
                </a:cubicBezTo>
                <a:cubicBezTo>
                  <a:pt x="13" y="61"/>
                  <a:pt x="14" y="60"/>
                  <a:pt x="14" y="60"/>
                </a:cubicBezTo>
                <a:cubicBezTo>
                  <a:pt x="14" y="60"/>
                  <a:pt x="14" y="60"/>
                  <a:pt x="15" y="60"/>
                </a:cubicBezTo>
                <a:cubicBezTo>
                  <a:pt x="15" y="60"/>
                  <a:pt x="18" y="62"/>
                  <a:pt x="19" y="63"/>
                </a:cubicBezTo>
                <a:cubicBezTo>
                  <a:pt x="19" y="63"/>
                  <a:pt x="19" y="63"/>
                  <a:pt x="19" y="63"/>
                </a:cubicBezTo>
                <a:cubicBezTo>
                  <a:pt x="19" y="62"/>
                  <a:pt x="20" y="62"/>
                  <a:pt x="21" y="63"/>
                </a:cubicBezTo>
                <a:cubicBezTo>
                  <a:pt x="21" y="63"/>
                  <a:pt x="22" y="64"/>
                  <a:pt x="23" y="64"/>
                </a:cubicBezTo>
                <a:cubicBezTo>
                  <a:pt x="23" y="65"/>
                  <a:pt x="23" y="65"/>
                  <a:pt x="23" y="65"/>
                </a:cubicBezTo>
                <a:cubicBezTo>
                  <a:pt x="23" y="65"/>
                  <a:pt x="24" y="67"/>
                  <a:pt x="24" y="67"/>
                </a:cubicBezTo>
                <a:cubicBezTo>
                  <a:pt x="24" y="67"/>
                  <a:pt x="24" y="67"/>
                  <a:pt x="25" y="67"/>
                </a:cubicBezTo>
                <a:cubicBezTo>
                  <a:pt x="25" y="67"/>
                  <a:pt x="25" y="67"/>
                  <a:pt x="26" y="68"/>
                </a:cubicBezTo>
                <a:cubicBezTo>
                  <a:pt x="26" y="68"/>
                  <a:pt x="26" y="68"/>
                  <a:pt x="27" y="68"/>
                </a:cubicBezTo>
                <a:cubicBezTo>
                  <a:pt x="27" y="69"/>
                  <a:pt x="28" y="69"/>
                  <a:pt x="28" y="70"/>
                </a:cubicBezTo>
                <a:cubicBezTo>
                  <a:pt x="28" y="71"/>
                  <a:pt x="28" y="71"/>
                  <a:pt x="29" y="71"/>
                </a:cubicBezTo>
                <a:cubicBezTo>
                  <a:pt x="29" y="71"/>
                  <a:pt x="30" y="71"/>
                  <a:pt x="30" y="72"/>
                </a:cubicBezTo>
                <a:cubicBezTo>
                  <a:pt x="30" y="73"/>
                  <a:pt x="30" y="75"/>
                  <a:pt x="31" y="74"/>
                </a:cubicBezTo>
                <a:cubicBezTo>
                  <a:pt x="31" y="74"/>
                  <a:pt x="31" y="74"/>
                  <a:pt x="32" y="74"/>
                </a:cubicBezTo>
                <a:cubicBezTo>
                  <a:pt x="32" y="74"/>
                  <a:pt x="32" y="74"/>
                  <a:pt x="32" y="74"/>
                </a:cubicBezTo>
                <a:cubicBezTo>
                  <a:pt x="32" y="74"/>
                  <a:pt x="32" y="74"/>
                  <a:pt x="32" y="74"/>
                </a:cubicBezTo>
                <a:cubicBezTo>
                  <a:pt x="32" y="74"/>
                  <a:pt x="32" y="74"/>
                  <a:pt x="32" y="74"/>
                </a:cubicBezTo>
                <a:cubicBezTo>
                  <a:pt x="33" y="74"/>
                  <a:pt x="34" y="74"/>
                  <a:pt x="34" y="74"/>
                </a:cubicBezTo>
                <a:cubicBezTo>
                  <a:pt x="34" y="74"/>
                  <a:pt x="35" y="74"/>
                  <a:pt x="35" y="74"/>
                </a:cubicBezTo>
                <a:cubicBezTo>
                  <a:pt x="35" y="74"/>
                  <a:pt x="35" y="74"/>
                  <a:pt x="35" y="74"/>
                </a:cubicBezTo>
                <a:cubicBezTo>
                  <a:pt x="36" y="74"/>
                  <a:pt x="36" y="74"/>
                  <a:pt x="36" y="73"/>
                </a:cubicBezTo>
                <a:cubicBezTo>
                  <a:pt x="36" y="73"/>
                  <a:pt x="36" y="73"/>
                  <a:pt x="36" y="73"/>
                </a:cubicBezTo>
                <a:cubicBezTo>
                  <a:pt x="37" y="73"/>
                  <a:pt x="37" y="73"/>
                  <a:pt x="37" y="73"/>
                </a:cubicBezTo>
                <a:cubicBezTo>
                  <a:pt x="38" y="74"/>
                  <a:pt x="39" y="74"/>
                  <a:pt x="39" y="74"/>
                </a:cubicBezTo>
                <a:cubicBezTo>
                  <a:pt x="39" y="74"/>
                  <a:pt x="39" y="74"/>
                  <a:pt x="40" y="74"/>
                </a:cubicBezTo>
                <a:cubicBezTo>
                  <a:pt x="40" y="73"/>
                  <a:pt x="40" y="73"/>
                  <a:pt x="40" y="73"/>
                </a:cubicBezTo>
                <a:cubicBezTo>
                  <a:pt x="40" y="73"/>
                  <a:pt x="40" y="73"/>
                  <a:pt x="41" y="73"/>
                </a:cubicBezTo>
                <a:cubicBezTo>
                  <a:pt x="41" y="73"/>
                  <a:pt x="41" y="73"/>
                  <a:pt x="41" y="73"/>
                </a:cubicBezTo>
                <a:cubicBezTo>
                  <a:pt x="42" y="74"/>
                  <a:pt x="42" y="74"/>
                  <a:pt x="43" y="74"/>
                </a:cubicBezTo>
                <a:cubicBezTo>
                  <a:pt x="43" y="74"/>
                  <a:pt x="45" y="74"/>
                  <a:pt x="45" y="75"/>
                </a:cubicBezTo>
                <a:cubicBezTo>
                  <a:pt x="45" y="76"/>
                  <a:pt x="44" y="76"/>
                  <a:pt x="44" y="77"/>
                </a:cubicBezTo>
                <a:cubicBezTo>
                  <a:pt x="44" y="77"/>
                  <a:pt x="42" y="79"/>
                  <a:pt x="42" y="80"/>
                </a:cubicBezTo>
                <a:cubicBezTo>
                  <a:pt x="42" y="81"/>
                  <a:pt x="42" y="81"/>
                  <a:pt x="42" y="81"/>
                </a:cubicBezTo>
                <a:cubicBezTo>
                  <a:pt x="43" y="81"/>
                  <a:pt x="43" y="81"/>
                  <a:pt x="44" y="81"/>
                </a:cubicBezTo>
                <a:cubicBezTo>
                  <a:pt x="44" y="81"/>
                  <a:pt x="45" y="82"/>
                  <a:pt x="45" y="83"/>
                </a:cubicBezTo>
                <a:cubicBezTo>
                  <a:pt x="45" y="83"/>
                  <a:pt x="45" y="82"/>
                  <a:pt x="45" y="82"/>
                </a:cubicBezTo>
                <a:cubicBezTo>
                  <a:pt x="46" y="82"/>
                  <a:pt x="47" y="75"/>
                  <a:pt x="47" y="75"/>
                </a:cubicBezTo>
                <a:cubicBezTo>
                  <a:pt x="47" y="75"/>
                  <a:pt x="47" y="71"/>
                  <a:pt x="48" y="70"/>
                </a:cubicBezTo>
                <a:cubicBezTo>
                  <a:pt x="48" y="68"/>
                  <a:pt x="48" y="68"/>
                  <a:pt x="48" y="67"/>
                </a:cubicBezTo>
                <a:cubicBezTo>
                  <a:pt x="48" y="67"/>
                  <a:pt x="47" y="66"/>
                  <a:pt x="47" y="66"/>
                </a:cubicBezTo>
                <a:cubicBezTo>
                  <a:pt x="47" y="65"/>
                  <a:pt x="47" y="64"/>
                  <a:pt x="46" y="64"/>
                </a:cubicBezTo>
                <a:cubicBezTo>
                  <a:pt x="46" y="64"/>
                  <a:pt x="45" y="63"/>
                  <a:pt x="45" y="62"/>
                </a:cubicBezTo>
                <a:cubicBezTo>
                  <a:pt x="45" y="61"/>
                  <a:pt x="45" y="59"/>
                  <a:pt x="45" y="59"/>
                </a:cubicBezTo>
                <a:cubicBezTo>
                  <a:pt x="45" y="59"/>
                  <a:pt x="45" y="59"/>
                  <a:pt x="45" y="59"/>
                </a:cubicBezTo>
                <a:cubicBezTo>
                  <a:pt x="45" y="59"/>
                  <a:pt x="47" y="58"/>
                  <a:pt x="47" y="58"/>
                </a:cubicBezTo>
                <a:cubicBezTo>
                  <a:pt x="47" y="58"/>
                  <a:pt x="48" y="58"/>
                  <a:pt x="48" y="58"/>
                </a:cubicBezTo>
                <a:cubicBezTo>
                  <a:pt x="48" y="58"/>
                  <a:pt x="49" y="59"/>
                  <a:pt x="49" y="59"/>
                </a:cubicBezTo>
                <a:cubicBezTo>
                  <a:pt x="49" y="59"/>
                  <a:pt x="49" y="59"/>
                  <a:pt x="49" y="58"/>
                </a:cubicBezTo>
                <a:cubicBezTo>
                  <a:pt x="49" y="58"/>
                  <a:pt x="49" y="58"/>
                  <a:pt x="49" y="57"/>
                </a:cubicBezTo>
                <a:cubicBezTo>
                  <a:pt x="49" y="57"/>
                  <a:pt x="48" y="57"/>
                  <a:pt x="48" y="57"/>
                </a:cubicBezTo>
                <a:cubicBezTo>
                  <a:pt x="48" y="57"/>
                  <a:pt x="48" y="57"/>
                  <a:pt x="48" y="57"/>
                </a:cubicBezTo>
                <a:cubicBezTo>
                  <a:pt x="48" y="57"/>
                  <a:pt x="46" y="57"/>
                  <a:pt x="46" y="57"/>
                </a:cubicBezTo>
                <a:cubicBezTo>
                  <a:pt x="46" y="57"/>
                  <a:pt x="46" y="56"/>
                  <a:pt x="46" y="56"/>
                </a:cubicBezTo>
                <a:cubicBezTo>
                  <a:pt x="46" y="56"/>
                  <a:pt x="46" y="54"/>
                  <a:pt x="46" y="54"/>
                </a:cubicBezTo>
                <a:cubicBezTo>
                  <a:pt x="46" y="54"/>
                  <a:pt x="46" y="54"/>
                  <a:pt x="46" y="54"/>
                </a:cubicBezTo>
                <a:cubicBezTo>
                  <a:pt x="46" y="54"/>
                  <a:pt x="54" y="53"/>
                  <a:pt x="54" y="53"/>
                </a:cubicBezTo>
                <a:cubicBezTo>
                  <a:pt x="54" y="53"/>
                  <a:pt x="54" y="53"/>
                  <a:pt x="54" y="53"/>
                </a:cubicBezTo>
                <a:cubicBezTo>
                  <a:pt x="54" y="53"/>
                  <a:pt x="54" y="53"/>
                  <a:pt x="54" y="52"/>
                </a:cubicBezTo>
                <a:cubicBezTo>
                  <a:pt x="54" y="52"/>
                  <a:pt x="54" y="52"/>
                  <a:pt x="54" y="52"/>
                </a:cubicBezTo>
                <a:cubicBezTo>
                  <a:pt x="55" y="53"/>
                  <a:pt x="55" y="53"/>
                  <a:pt x="55" y="53"/>
                </a:cubicBezTo>
                <a:cubicBezTo>
                  <a:pt x="56" y="53"/>
                  <a:pt x="56" y="53"/>
                  <a:pt x="56" y="53"/>
                </a:cubicBezTo>
                <a:cubicBezTo>
                  <a:pt x="57" y="52"/>
                  <a:pt x="57" y="52"/>
                  <a:pt x="57" y="52"/>
                </a:cubicBezTo>
                <a:cubicBezTo>
                  <a:pt x="57" y="52"/>
                  <a:pt x="58" y="52"/>
                  <a:pt x="58" y="52"/>
                </a:cubicBezTo>
                <a:cubicBezTo>
                  <a:pt x="58" y="52"/>
                  <a:pt x="58" y="52"/>
                  <a:pt x="59" y="52"/>
                </a:cubicBezTo>
                <a:cubicBezTo>
                  <a:pt x="59" y="52"/>
                  <a:pt x="59" y="53"/>
                  <a:pt x="59" y="53"/>
                </a:cubicBezTo>
                <a:cubicBezTo>
                  <a:pt x="59" y="54"/>
                  <a:pt x="60" y="54"/>
                  <a:pt x="60" y="55"/>
                </a:cubicBezTo>
                <a:cubicBezTo>
                  <a:pt x="59" y="55"/>
                  <a:pt x="59" y="56"/>
                  <a:pt x="60" y="56"/>
                </a:cubicBezTo>
                <a:cubicBezTo>
                  <a:pt x="60" y="56"/>
                  <a:pt x="60" y="56"/>
                  <a:pt x="61" y="56"/>
                </a:cubicBezTo>
                <a:cubicBezTo>
                  <a:pt x="61" y="56"/>
                  <a:pt x="61" y="56"/>
                  <a:pt x="61" y="56"/>
                </a:cubicBezTo>
                <a:cubicBezTo>
                  <a:pt x="61" y="56"/>
                  <a:pt x="60" y="53"/>
                  <a:pt x="60" y="53"/>
                </a:cubicBezTo>
                <a:cubicBezTo>
                  <a:pt x="60" y="52"/>
                  <a:pt x="58" y="50"/>
                  <a:pt x="58" y="50"/>
                </a:cubicBezTo>
                <a:cubicBezTo>
                  <a:pt x="58" y="49"/>
                  <a:pt x="57" y="49"/>
                  <a:pt x="57" y="48"/>
                </a:cubicBezTo>
                <a:cubicBezTo>
                  <a:pt x="57" y="48"/>
                  <a:pt x="56" y="48"/>
                  <a:pt x="56" y="48"/>
                </a:cubicBezTo>
                <a:cubicBezTo>
                  <a:pt x="56" y="48"/>
                  <a:pt x="56" y="48"/>
                  <a:pt x="56" y="48"/>
                </a:cubicBezTo>
                <a:cubicBezTo>
                  <a:pt x="56" y="48"/>
                  <a:pt x="58" y="46"/>
                  <a:pt x="58" y="46"/>
                </a:cubicBezTo>
                <a:cubicBezTo>
                  <a:pt x="58" y="46"/>
                  <a:pt x="58" y="45"/>
                  <a:pt x="58" y="45"/>
                </a:cubicBezTo>
                <a:cubicBezTo>
                  <a:pt x="58" y="45"/>
                  <a:pt x="58" y="45"/>
                  <a:pt x="58" y="45"/>
                </a:cubicBezTo>
                <a:cubicBezTo>
                  <a:pt x="58" y="45"/>
                  <a:pt x="58" y="45"/>
                  <a:pt x="58" y="45"/>
                </a:cubicBezTo>
                <a:cubicBezTo>
                  <a:pt x="58" y="44"/>
                  <a:pt x="57" y="44"/>
                  <a:pt x="57" y="44"/>
                </a:cubicBezTo>
                <a:cubicBezTo>
                  <a:pt x="57" y="44"/>
                  <a:pt x="57" y="43"/>
                  <a:pt x="57" y="43"/>
                </a:cubicBezTo>
                <a:cubicBezTo>
                  <a:pt x="57" y="43"/>
                  <a:pt x="57" y="42"/>
                  <a:pt x="56" y="42"/>
                </a:cubicBezTo>
                <a:cubicBezTo>
                  <a:pt x="56" y="42"/>
                  <a:pt x="56" y="41"/>
                  <a:pt x="56" y="41"/>
                </a:cubicBezTo>
                <a:cubicBezTo>
                  <a:pt x="56" y="40"/>
                  <a:pt x="56" y="39"/>
                  <a:pt x="56" y="39"/>
                </a:cubicBezTo>
                <a:cubicBezTo>
                  <a:pt x="56" y="38"/>
                  <a:pt x="56" y="36"/>
                  <a:pt x="56" y="36"/>
                </a:cubicBezTo>
                <a:cubicBezTo>
                  <a:pt x="56" y="36"/>
                  <a:pt x="56" y="35"/>
                  <a:pt x="56" y="35"/>
                </a:cubicBezTo>
                <a:cubicBezTo>
                  <a:pt x="56" y="35"/>
                  <a:pt x="57" y="33"/>
                  <a:pt x="58" y="33"/>
                </a:cubicBezTo>
                <a:cubicBezTo>
                  <a:pt x="58" y="32"/>
                  <a:pt x="58" y="32"/>
                  <a:pt x="58" y="32"/>
                </a:cubicBezTo>
                <a:cubicBezTo>
                  <a:pt x="58" y="31"/>
                  <a:pt x="57" y="31"/>
                  <a:pt x="57" y="31"/>
                </a:cubicBezTo>
                <a:cubicBezTo>
                  <a:pt x="55" y="31"/>
                  <a:pt x="53" y="31"/>
                  <a:pt x="53" y="31"/>
                </a:cubicBezTo>
                <a:cubicBezTo>
                  <a:pt x="52" y="31"/>
                  <a:pt x="48" y="32"/>
                  <a:pt x="48" y="32"/>
                </a:cubicBezTo>
                <a:cubicBezTo>
                  <a:pt x="48" y="32"/>
                  <a:pt x="48" y="32"/>
                  <a:pt x="48" y="32"/>
                </a:cubicBezTo>
                <a:cubicBezTo>
                  <a:pt x="48" y="32"/>
                  <a:pt x="45" y="28"/>
                  <a:pt x="45" y="28"/>
                </a:cubicBezTo>
                <a:cubicBezTo>
                  <a:pt x="44" y="27"/>
                  <a:pt x="44" y="27"/>
                  <a:pt x="44" y="27"/>
                </a:cubicBezTo>
                <a:cubicBezTo>
                  <a:pt x="43" y="27"/>
                  <a:pt x="43" y="27"/>
                  <a:pt x="43" y="27"/>
                </a:cubicBezTo>
                <a:cubicBezTo>
                  <a:pt x="41" y="27"/>
                  <a:pt x="40" y="27"/>
                  <a:pt x="40" y="27"/>
                </a:cubicBezTo>
                <a:cubicBezTo>
                  <a:pt x="40" y="27"/>
                  <a:pt x="39" y="27"/>
                  <a:pt x="39" y="27"/>
                </a:cubicBezTo>
                <a:cubicBezTo>
                  <a:pt x="39" y="27"/>
                  <a:pt x="37" y="27"/>
                  <a:pt x="37" y="27"/>
                </a:cubicBezTo>
                <a:cubicBezTo>
                  <a:pt x="36" y="27"/>
                  <a:pt x="36" y="27"/>
                  <a:pt x="35" y="27"/>
                </a:cubicBezTo>
                <a:cubicBezTo>
                  <a:pt x="35" y="27"/>
                  <a:pt x="35" y="27"/>
                  <a:pt x="35" y="27"/>
                </a:cubicBezTo>
                <a:cubicBezTo>
                  <a:pt x="35" y="26"/>
                  <a:pt x="35" y="26"/>
                  <a:pt x="35" y="26"/>
                </a:cubicBezTo>
                <a:cubicBezTo>
                  <a:pt x="34" y="25"/>
                  <a:pt x="33" y="25"/>
                  <a:pt x="33" y="25"/>
                </a:cubicBezTo>
                <a:cubicBezTo>
                  <a:pt x="33" y="25"/>
                  <a:pt x="33" y="24"/>
                  <a:pt x="33" y="24"/>
                </a:cubicBezTo>
                <a:cubicBezTo>
                  <a:pt x="33" y="24"/>
                  <a:pt x="33" y="23"/>
                  <a:pt x="33" y="23"/>
                </a:cubicBezTo>
                <a:cubicBezTo>
                  <a:pt x="33" y="23"/>
                  <a:pt x="33" y="22"/>
                  <a:pt x="33" y="22"/>
                </a:cubicBezTo>
                <a:cubicBezTo>
                  <a:pt x="33" y="22"/>
                  <a:pt x="33" y="22"/>
                  <a:pt x="33" y="22"/>
                </a:cubicBezTo>
                <a:cubicBezTo>
                  <a:pt x="33" y="22"/>
                  <a:pt x="33" y="21"/>
                  <a:pt x="33" y="21"/>
                </a:cubicBezTo>
                <a:cubicBezTo>
                  <a:pt x="33" y="20"/>
                  <a:pt x="33" y="20"/>
                  <a:pt x="33" y="20"/>
                </a:cubicBezTo>
                <a:cubicBezTo>
                  <a:pt x="33" y="20"/>
                  <a:pt x="33" y="20"/>
                  <a:pt x="33" y="20"/>
                </a:cubicBezTo>
                <a:cubicBezTo>
                  <a:pt x="33" y="20"/>
                  <a:pt x="32" y="17"/>
                  <a:pt x="31" y="17"/>
                </a:cubicBezTo>
                <a:cubicBezTo>
                  <a:pt x="31" y="17"/>
                  <a:pt x="31" y="17"/>
                  <a:pt x="31" y="17"/>
                </a:cubicBezTo>
                <a:cubicBezTo>
                  <a:pt x="31" y="17"/>
                  <a:pt x="30" y="17"/>
                  <a:pt x="30" y="17"/>
                </a:cubicBezTo>
                <a:cubicBezTo>
                  <a:pt x="30" y="16"/>
                  <a:pt x="30" y="16"/>
                  <a:pt x="30" y="16"/>
                </a:cubicBezTo>
                <a:cubicBezTo>
                  <a:pt x="30" y="16"/>
                  <a:pt x="30" y="16"/>
                  <a:pt x="30" y="16"/>
                </a:cubicBezTo>
                <a:cubicBezTo>
                  <a:pt x="30" y="16"/>
                  <a:pt x="29" y="16"/>
                  <a:pt x="29" y="16"/>
                </a:cubicBezTo>
                <a:cubicBezTo>
                  <a:pt x="28" y="17"/>
                  <a:pt x="28" y="16"/>
                  <a:pt x="28" y="16"/>
                </a:cubicBezTo>
                <a:cubicBezTo>
                  <a:pt x="29" y="16"/>
                  <a:pt x="30" y="14"/>
                  <a:pt x="30" y="14"/>
                </a:cubicBezTo>
                <a:cubicBezTo>
                  <a:pt x="30" y="14"/>
                  <a:pt x="30" y="13"/>
                  <a:pt x="30" y="13"/>
                </a:cubicBezTo>
                <a:cubicBezTo>
                  <a:pt x="30" y="13"/>
                  <a:pt x="30" y="12"/>
                  <a:pt x="30" y="12"/>
                </a:cubicBezTo>
                <a:cubicBezTo>
                  <a:pt x="31" y="11"/>
                  <a:pt x="31" y="11"/>
                  <a:pt x="31" y="10"/>
                </a:cubicBezTo>
                <a:cubicBezTo>
                  <a:pt x="31" y="10"/>
                  <a:pt x="31" y="10"/>
                  <a:pt x="31" y="10"/>
                </a:cubicBezTo>
                <a:cubicBezTo>
                  <a:pt x="31" y="10"/>
                  <a:pt x="31" y="10"/>
                  <a:pt x="31" y="10"/>
                </a:cubicBezTo>
                <a:cubicBezTo>
                  <a:pt x="31" y="10"/>
                  <a:pt x="31" y="9"/>
                  <a:pt x="31" y="9"/>
                </a:cubicBezTo>
                <a:cubicBezTo>
                  <a:pt x="31" y="9"/>
                  <a:pt x="31" y="9"/>
                  <a:pt x="32" y="8"/>
                </a:cubicBezTo>
                <a:cubicBezTo>
                  <a:pt x="32" y="8"/>
                  <a:pt x="32" y="7"/>
                  <a:pt x="32" y="7"/>
                </a:cubicBezTo>
                <a:cubicBezTo>
                  <a:pt x="33" y="7"/>
                  <a:pt x="33" y="7"/>
                  <a:pt x="33" y="7"/>
                </a:cubicBezTo>
                <a:cubicBezTo>
                  <a:pt x="34" y="7"/>
                  <a:pt x="34" y="6"/>
                  <a:pt x="34" y="6"/>
                </a:cubicBezTo>
                <a:cubicBezTo>
                  <a:pt x="34" y="6"/>
                  <a:pt x="35" y="5"/>
                  <a:pt x="35" y="4"/>
                </a:cubicBezTo>
                <a:cubicBezTo>
                  <a:pt x="35" y="4"/>
                  <a:pt x="36" y="4"/>
                  <a:pt x="36" y="4"/>
                </a:cubicBezTo>
                <a:cubicBezTo>
                  <a:pt x="37" y="3"/>
                  <a:pt x="37" y="3"/>
                  <a:pt x="37" y="3"/>
                </a:cubicBezTo>
                <a:cubicBezTo>
                  <a:pt x="38" y="3"/>
                  <a:pt x="38" y="3"/>
                  <a:pt x="39" y="3"/>
                </a:cubicBezTo>
                <a:cubicBezTo>
                  <a:pt x="39" y="2"/>
                  <a:pt x="40" y="2"/>
                  <a:pt x="39" y="1"/>
                </a:cubicBezTo>
                <a:cubicBezTo>
                  <a:pt x="38" y="0"/>
                  <a:pt x="37" y="0"/>
                  <a:pt x="36" y="0"/>
                </a:cubicBezTo>
                <a:cubicBezTo>
                  <a:pt x="36" y="1"/>
                  <a:pt x="34" y="1"/>
                  <a:pt x="34" y="2"/>
                </a:cubicBezTo>
                <a:cubicBezTo>
                  <a:pt x="34" y="3"/>
                  <a:pt x="33" y="3"/>
                  <a:pt x="33" y="3"/>
                </a:cubicBezTo>
                <a:cubicBezTo>
                  <a:pt x="33" y="4"/>
                  <a:pt x="31" y="5"/>
                  <a:pt x="30" y="5"/>
                </a:cubicBezTo>
                <a:cubicBezTo>
                  <a:pt x="29" y="5"/>
                  <a:pt x="28" y="6"/>
                  <a:pt x="26" y="6"/>
                </a:cubicBezTo>
                <a:cubicBezTo>
                  <a:pt x="26" y="6"/>
                  <a:pt x="25" y="5"/>
                  <a:pt x="24" y="6"/>
                </a:cubicBezTo>
                <a:cubicBezTo>
                  <a:pt x="24" y="7"/>
                  <a:pt x="24" y="9"/>
                  <a:pt x="23" y="8"/>
                </a:cubicBezTo>
                <a:cubicBezTo>
                  <a:pt x="23" y="8"/>
                  <a:pt x="22" y="8"/>
                  <a:pt x="23" y="8"/>
                </a:cubicBezTo>
                <a:cubicBezTo>
                  <a:pt x="23" y="8"/>
                  <a:pt x="23" y="8"/>
                  <a:pt x="23" y="7"/>
                </a:cubicBezTo>
                <a:cubicBezTo>
                  <a:pt x="22" y="7"/>
                  <a:pt x="21" y="7"/>
                  <a:pt x="21" y="7"/>
                </a:cubicBezTo>
                <a:cubicBezTo>
                  <a:pt x="21" y="7"/>
                  <a:pt x="20" y="8"/>
                  <a:pt x="20" y="8"/>
                </a:cubicBezTo>
                <a:cubicBezTo>
                  <a:pt x="19" y="8"/>
                  <a:pt x="19" y="8"/>
                  <a:pt x="19" y="9"/>
                </a:cubicBezTo>
                <a:cubicBezTo>
                  <a:pt x="19" y="9"/>
                  <a:pt x="19" y="9"/>
                  <a:pt x="19" y="9"/>
                </a:cubicBezTo>
                <a:cubicBezTo>
                  <a:pt x="18" y="9"/>
                  <a:pt x="18" y="9"/>
                  <a:pt x="18" y="10"/>
                </a:cubicBezTo>
                <a:cubicBezTo>
                  <a:pt x="17" y="11"/>
                  <a:pt x="17" y="12"/>
                  <a:pt x="17" y="11"/>
                </a:cubicBezTo>
                <a:cubicBezTo>
                  <a:pt x="18" y="11"/>
                  <a:pt x="18" y="11"/>
                  <a:pt x="18" y="12"/>
                </a:cubicBezTo>
                <a:cubicBezTo>
                  <a:pt x="17" y="13"/>
                  <a:pt x="17" y="14"/>
                  <a:pt x="17" y="14"/>
                </a:cubicBezTo>
                <a:cubicBezTo>
                  <a:pt x="18" y="14"/>
                  <a:pt x="17" y="14"/>
                  <a:pt x="17" y="15"/>
                </a:cubicBezTo>
                <a:cubicBezTo>
                  <a:pt x="17" y="15"/>
                  <a:pt x="17" y="15"/>
                  <a:pt x="16" y="15"/>
                </a:cubicBezTo>
                <a:cubicBezTo>
                  <a:pt x="16" y="15"/>
                  <a:pt x="15" y="16"/>
                  <a:pt x="15" y="16"/>
                </a:cubicBezTo>
                <a:cubicBezTo>
                  <a:pt x="14" y="17"/>
                  <a:pt x="14" y="18"/>
                  <a:pt x="13" y="19"/>
                </a:cubicBezTo>
                <a:cubicBezTo>
                  <a:pt x="12" y="19"/>
                  <a:pt x="10" y="19"/>
                  <a:pt x="11" y="20"/>
                </a:cubicBezTo>
                <a:cubicBezTo>
                  <a:pt x="12" y="21"/>
                  <a:pt x="12" y="21"/>
                  <a:pt x="12" y="22"/>
                </a:cubicBezTo>
                <a:cubicBezTo>
                  <a:pt x="12" y="22"/>
                  <a:pt x="12" y="23"/>
                  <a:pt x="11" y="22"/>
                </a:cubicBezTo>
                <a:cubicBezTo>
                  <a:pt x="10" y="20"/>
                  <a:pt x="9" y="19"/>
                  <a:pt x="9" y="19"/>
                </a:cubicBezTo>
                <a:cubicBezTo>
                  <a:pt x="8" y="19"/>
                  <a:pt x="8" y="20"/>
                  <a:pt x="8" y="20"/>
                </a:cubicBezTo>
                <a:cubicBezTo>
                  <a:pt x="8" y="20"/>
                  <a:pt x="8" y="20"/>
                  <a:pt x="8" y="20"/>
                </a:cubicBezTo>
                <a:cubicBezTo>
                  <a:pt x="9" y="20"/>
                  <a:pt x="9" y="20"/>
                  <a:pt x="9" y="21"/>
                </a:cubicBezTo>
                <a:cubicBezTo>
                  <a:pt x="9" y="21"/>
                  <a:pt x="9" y="21"/>
                  <a:pt x="9" y="21"/>
                </a:cubicBezTo>
                <a:cubicBezTo>
                  <a:pt x="9" y="21"/>
                  <a:pt x="9" y="22"/>
                  <a:pt x="9" y="22"/>
                </a:cubicBezTo>
                <a:cubicBezTo>
                  <a:pt x="10" y="23"/>
                  <a:pt x="10" y="23"/>
                  <a:pt x="10" y="23"/>
                </a:cubicBezTo>
                <a:cubicBezTo>
                  <a:pt x="9" y="23"/>
                  <a:pt x="9" y="23"/>
                  <a:pt x="9" y="23"/>
                </a:cubicBezTo>
                <a:cubicBezTo>
                  <a:pt x="9" y="23"/>
                  <a:pt x="8" y="24"/>
                  <a:pt x="8" y="24"/>
                </a:cubicBezTo>
                <a:cubicBezTo>
                  <a:pt x="8" y="25"/>
                  <a:pt x="8" y="25"/>
                  <a:pt x="7" y="25"/>
                </a:cubicBezTo>
                <a:cubicBezTo>
                  <a:pt x="7" y="24"/>
                  <a:pt x="7" y="24"/>
                  <a:pt x="7" y="24"/>
                </a:cubicBezTo>
                <a:cubicBezTo>
                  <a:pt x="7" y="24"/>
                  <a:pt x="7" y="24"/>
                  <a:pt x="7" y="24"/>
                </a:cubicBezTo>
                <a:cubicBezTo>
                  <a:pt x="7" y="24"/>
                  <a:pt x="7" y="25"/>
                  <a:pt x="7" y="25"/>
                </a:cubicBezTo>
                <a:cubicBezTo>
                  <a:pt x="6" y="26"/>
                  <a:pt x="6" y="26"/>
                  <a:pt x="6" y="26"/>
                </a:cubicBezTo>
                <a:cubicBezTo>
                  <a:pt x="6" y="26"/>
                  <a:pt x="6" y="27"/>
                  <a:pt x="7" y="27"/>
                </a:cubicBezTo>
                <a:cubicBezTo>
                  <a:pt x="7" y="28"/>
                  <a:pt x="9" y="29"/>
                  <a:pt x="9" y="30"/>
                </a:cubicBezTo>
                <a:cubicBezTo>
                  <a:pt x="8" y="31"/>
                  <a:pt x="8" y="31"/>
                  <a:pt x="9" y="32"/>
                </a:cubicBezTo>
                <a:cubicBezTo>
                  <a:pt x="9" y="33"/>
                  <a:pt x="9" y="34"/>
                  <a:pt x="9" y="34"/>
                </a:cubicBezTo>
                <a:cubicBezTo>
                  <a:pt x="8" y="34"/>
                  <a:pt x="8" y="34"/>
                  <a:pt x="8" y="35"/>
                </a:cubicBezTo>
                <a:cubicBezTo>
                  <a:pt x="9" y="36"/>
                  <a:pt x="9" y="36"/>
                  <a:pt x="9" y="37"/>
                </a:cubicBezTo>
                <a:cubicBezTo>
                  <a:pt x="9" y="38"/>
                  <a:pt x="9" y="39"/>
                  <a:pt x="9" y="40"/>
                </a:cubicBezTo>
                <a:cubicBezTo>
                  <a:pt x="9" y="40"/>
                  <a:pt x="9" y="41"/>
                  <a:pt x="9" y="41"/>
                </a:cubicBezTo>
                <a:cubicBezTo>
                  <a:pt x="9" y="41"/>
                  <a:pt x="9" y="41"/>
                  <a:pt x="9" y="41"/>
                </a:cubicBezTo>
                <a:cubicBezTo>
                  <a:pt x="8" y="42"/>
                  <a:pt x="8" y="42"/>
                  <a:pt x="9" y="42"/>
                </a:cubicBezTo>
                <a:cubicBezTo>
                  <a:pt x="9" y="42"/>
                  <a:pt x="9" y="42"/>
                  <a:pt x="9" y="42"/>
                </a:cubicBezTo>
                <a:cubicBezTo>
                  <a:pt x="9" y="42"/>
                  <a:pt x="9" y="42"/>
                  <a:pt x="10" y="42"/>
                </a:cubicBezTo>
                <a:cubicBezTo>
                  <a:pt x="10" y="43"/>
                  <a:pt x="10" y="43"/>
                  <a:pt x="10" y="43"/>
                </a:cubicBezTo>
                <a:cubicBezTo>
                  <a:pt x="10" y="43"/>
                  <a:pt x="10" y="42"/>
                  <a:pt x="10" y="43"/>
                </a:cubicBezTo>
                <a:cubicBezTo>
                  <a:pt x="10" y="44"/>
                  <a:pt x="9" y="45"/>
                  <a:pt x="9" y="46"/>
                </a:cubicBezTo>
                <a:cubicBezTo>
                  <a:pt x="9" y="46"/>
                  <a:pt x="8" y="47"/>
                  <a:pt x="7" y="47"/>
                </a:cubicBezTo>
                <a:cubicBezTo>
                  <a:pt x="7" y="47"/>
                  <a:pt x="7" y="47"/>
                  <a:pt x="7" y="47"/>
                </a:cubicBezTo>
                <a:cubicBezTo>
                  <a:pt x="7" y="48"/>
                  <a:pt x="7" y="49"/>
                  <a:pt x="6" y="49"/>
                </a:cubicBezTo>
                <a:cubicBezTo>
                  <a:pt x="5" y="50"/>
                  <a:pt x="2" y="50"/>
                  <a:pt x="2" y="51"/>
                </a:cubicBezTo>
                <a:cubicBezTo>
                  <a:pt x="2" y="53"/>
                  <a:pt x="4" y="52"/>
                  <a:pt x="3" y="53"/>
                </a:cubicBezTo>
                <a:cubicBezTo>
                  <a:pt x="2" y="54"/>
                  <a:pt x="1" y="54"/>
                  <a:pt x="1" y="54"/>
                </a:cubicBezTo>
                <a:cubicBezTo>
                  <a:pt x="1" y="54"/>
                  <a:pt x="0" y="54"/>
                  <a:pt x="1" y="54"/>
                </a:cubicBezTo>
                <a:cubicBezTo>
                  <a:pt x="2" y="54"/>
                  <a:pt x="2" y="55"/>
                  <a:pt x="1" y="55"/>
                </a:cubicBezTo>
                <a:cubicBezTo>
                  <a:pt x="1" y="55"/>
                  <a:pt x="1" y="55"/>
                  <a:pt x="1" y="55"/>
                </a:cubicBezTo>
                <a:cubicBezTo>
                  <a:pt x="3" y="56"/>
                  <a:pt x="3" y="56"/>
                  <a:pt x="3" y="56"/>
                </a:cubicBezTo>
                <a:cubicBezTo>
                  <a:pt x="3" y="56"/>
                  <a:pt x="3" y="56"/>
                  <a:pt x="3" y="5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7" name="Freeform 167"/>
          <p:cNvSpPr>
            <a:spLocks/>
          </p:cNvSpPr>
          <p:nvPr/>
        </p:nvSpPr>
        <p:spPr bwMode="auto">
          <a:xfrm>
            <a:off x="1730056" y="4539695"/>
            <a:ext cx="176740" cy="195542"/>
          </a:xfrm>
          <a:custGeom>
            <a:avLst/>
            <a:gdLst/>
            <a:ahLst/>
            <a:cxnLst>
              <a:cxn ang="0">
                <a:pos x="3" y="27"/>
              </a:cxn>
              <a:cxn ang="0">
                <a:pos x="3" y="28"/>
              </a:cxn>
              <a:cxn ang="0">
                <a:pos x="4" y="29"/>
              </a:cxn>
              <a:cxn ang="0">
                <a:pos x="7" y="29"/>
              </a:cxn>
              <a:cxn ang="0">
                <a:pos x="8" y="31"/>
              </a:cxn>
              <a:cxn ang="0">
                <a:pos x="11" y="31"/>
              </a:cxn>
              <a:cxn ang="0">
                <a:pos x="12" y="29"/>
              </a:cxn>
              <a:cxn ang="0">
                <a:pos x="14" y="25"/>
              </a:cxn>
              <a:cxn ang="0">
                <a:pos x="15" y="24"/>
              </a:cxn>
              <a:cxn ang="0">
                <a:pos x="16" y="22"/>
              </a:cxn>
              <a:cxn ang="0">
                <a:pos x="22" y="20"/>
              </a:cxn>
              <a:cxn ang="0">
                <a:pos x="26" y="16"/>
              </a:cxn>
              <a:cxn ang="0">
                <a:pos x="29" y="12"/>
              </a:cxn>
              <a:cxn ang="0">
                <a:pos x="29" y="10"/>
              </a:cxn>
              <a:cxn ang="0">
                <a:pos x="28" y="8"/>
              </a:cxn>
              <a:cxn ang="0">
                <a:pos x="27" y="8"/>
              </a:cxn>
              <a:cxn ang="0">
                <a:pos x="29" y="8"/>
              </a:cxn>
              <a:cxn ang="0">
                <a:pos x="24" y="5"/>
              </a:cxn>
              <a:cxn ang="0">
                <a:pos x="20" y="5"/>
              </a:cxn>
              <a:cxn ang="0">
                <a:pos x="18" y="4"/>
              </a:cxn>
              <a:cxn ang="0">
                <a:pos x="17" y="3"/>
              </a:cxn>
              <a:cxn ang="0">
                <a:pos x="14" y="1"/>
              </a:cxn>
              <a:cxn ang="0">
                <a:pos x="13" y="1"/>
              </a:cxn>
              <a:cxn ang="0">
                <a:pos x="10" y="1"/>
              </a:cxn>
              <a:cxn ang="0">
                <a:pos x="7" y="2"/>
              </a:cxn>
              <a:cxn ang="0">
                <a:pos x="5" y="3"/>
              </a:cxn>
              <a:cxn ang="0">
                <a:pos x="5" y="4"/>
              </a:cxn>
              <a:cxn ang="0">
                <a:pos x="6" y="5"/>
              </a:cxn>
              <a:cxn ang="0">
                <a:pos x="4" y="8"/>
              </a:cxn>
              <a:cxn ang="0">
                <a:pos x="4" y="10"/>
              </a:cxn>
              <a:cxn ang="0">
                <a:pos x="2" y="12"/>
              </a:cxn>
              <a:cxn ang="0">
                <a:pos x="2" y="14"/>
              </a:cxn>
              <a:cxn ang="0">
                <a:pos x="1" y="18"/>
              </a:cxn>
              <a:cxn ang="0">
                <a:pos x="3" y="19"/>
              </a:cxn>
              <a:cxn ang="0">
                <a:pos x="4" y="20"/>
              </a:cxn>
              <a:cxn ang="0">
                <a:pos x="5" y="19"/>
              </a:cxn>
              <a:cxn ang="0">
                <a:pos x="6" y="20"/>
              </a:cxn>
              <a:cxn ang="0">
                <a:pos x="6" y="19"/>
              </a:cxn>
              <a:cxn ang="0">
                <a:pos x="7" y="18"/>
              </a:cxn>
              <a:cxn ang="0">
                <a:pos x="7" y="20"/>
              </a:cxn>
              <a:cxn ang="0">
                <a:pos x="5" y="23"/>
              </a:cxn>
              <a:cxn ang="0">
                <a:pos x="5" y="26"/>
              </a:cxn>
            </a:cxnLst>
            <a:rect l="0" t="0" r="r" b="b"/>
            <a:pathLst>
              <a:path w="29" h="32">
                <a:moveTo>
                  <a:pt x="5" y="26"/>
                </a:moveTo>
                <a:cubicBezTo>
                  <a:pt x="4" y="26"/>
                  <a:pt x="4" y="27"/>
                  <a:pt x="3" y="27"/>
                </a:cubicBezTo>
                <a:cubicBezTo>
                  <a:pt x="3" y="27"/>
                  <a:pt x="3" y="27"/>
                  <a:pt x="3" y="27"/>
                </a:cubicBezTo>
                <a:cubicBezTo>
                  <a:pt x="3" y="27"/>
                  <a:pt x="3" y="28"/>
                  <a:pt x="3" y="28"/>
                </a:cubicBezTo>
                <a:cubicBezTo>
                  <a:pt x="3" y="29"/>
                  <a:pt x="3" y="29"/>
                  <a:pt x="3" y="29"/>
                </a:cubicBezTo>
                <a:cubicBezTo>
                  <a:pt x="3" y="29"/>
                  <a:pt x="4" y="29"/>
                  <a:pt x="4" y="29"/>
                </a:cubicBezTo>
                <a:cubicBezTo>
                  <a:pt x="5" y="28"/>
                  <a:pt x="5" y="28"/>
                  <a:pt x="5" y="28"/>
                </a:cubicBezTo>
                <a:cubicBezTo>
                  <a:pt x="6" y="29"/>
                  <a:pt x="6" y="29"/>
                  <a:pt x="7" y="29"/>
                </a:cubicBezTo>
                <a:cubicBezTo>
                  <a:pt x="7" y="29"/>
                  <a:pt x="7" y="29"/>
                  <a:pt x="7" y="29"/>
                </a:cubicBezTo>
                <a:cubicBezTo>
                  <a:pt x="8" y="29"/>
                  <a:pt x="8" y="31"/>
                  <a:pt x="8" y="31"/>
                </a:cubicBezTo>
                <a:cubicBezTo>
                  <a:pt x="9" y="31"/>
                  <a:pt x="9" y="31"/>
                  <a:pt x="10" y="32"/>
                </a:cubicBezTo>
                <a:cubicBezTo>
                  <a:pt x="10" y="32"/>
                  <a:pt x="10" y="32"/>
                  <a:pt x="11" y="31"/>
                </a:cubicBezTo>
                <a:cubicBezTo>
                  <a:pt x="11" y="31"/>
                  <a:pt x="11" y="30"/>
                  <a:pt x="12" y="30"/>
                </a:cubicBezTo>
                <a:cubicBezTo>
                  <a:pt x="12" y="30"/>
                  <a:pt x="12" y="29"/>
                  <a:pt x="12" y="29"/>
                </a:cubicBezTo>
                <a:cubicBezTo>
                  <a:pt x="12" y="28"/>
                  <a:pt x="13" y="26"/>
                  <a:pt x="13" y="25"/>
                </a:cubicBezTo>
                <a:cubicBezTo>
                  <a:pt x="14" y="25"/>
                  <a:pt x="14" y="25"/>
                  <a:pt x="14" y="25"/>
                </a:cubicBezTo>
                <a:cubicBezTo>
                  <a:pt x="14" y="25"/>
                  <a:pt x="14" y="24"/>
                  <a:pt x="14" y="24"/>
                </a:cubicBezTo>
                <a:cubicBezTo>
                  <a:pt x="14" y="24"/>
                  <a:pt x="15" y="24"/>
                  <a:pt x="15" y="24"/>
                </a:cubicBezTo>
                <a:cubicBezTo>
                  <a:pt x="15" y="23"/>
                  <a:pt x="15" y="23"/>
                  <a:pt x="15" y="23"/>
                </a:cubicBezTo>
                <a:cubicBezTo>
                  <a:pt x="16" y="22"/>
                  <a:pt x="16" y="22"/>
                  <a:pt x="16" y="22"/>
                </a:cubicBezTo>
                <a:cubicBezTo>
                  <a:pt x="16" y="22"/>
                  <a:pt x="16" y="22"/>
                  <a:pt x="17" y="22"/>
                </a:cubicBezTo>
                <a:cubicBezTo>
                  <a:pt x="17" y="22"/>
                  <a:pt x="22" y="20"/>
                  <a:pt x="22" y="20"/>
                </a:cubicBezTo>
                <a:cubicBezTo>
                  <a:pt x="22" y="20"/>
                  <a:pt x="22" y="20"/>
                  <a:pt x="22" y="19"/>
                </a:cubicBezTo>
                <a:cubicBezTo>
                  <a:pt x="23" y="19"/>
                  <a:pt x="26" y="16"/>
                  <a:pt x="26" y="16"/>
                </a:cubicBezTo>
                <a:cubicBezTo>
                  <a:pt x="27" y="16"/>
                  <a:pt x="27" y="15"/>
                  <a:pt x="28" y="14"/>
                </a:cubicBezTo>
                <a:cubicBezTo>
                  <a:pt x="28" y="14"/>
                  <a:pt x="28" y="13"/>
                  <a:pt x="29" y="12"/>
                </a:cubicBezTo>
                <a:cubicBezTo>
                  <a:pt x="29" y="12"/>
                  <a:pt x="29" y="12"/>
                  <a:pt x="29" y="11"/>
                </a:cubicBezTo>
                <a:cubicBezTo>
                  <a:pt x="29" y="11"/>
                  <a:pt x="29" y="10"/>
                  <a:pt x="29" y="10"/>
                </a:cubicBezTo>
                <a:cubicBezTo>
                  <a:pt x="28" y="9"/>
                  <a:pt x="28" y="9"/>
                  <a:pt x="28" y="9"/>
                </a:cubicBezTo>
                <a:cubicBezTo>
                  <a:pt x="28" y="8"/>
                  <a:pt x="28" y="8"/>
                  <a:pt x="28" y="8"/>
                </a:cubicBezTo>
                <a:cubicBezTo>
                  <a:pt x="28" y="8"/>
                  <a:pt x="27" y="8"/>
                  <a:pt x="27" y="8"/>
                </a:cubicBezTo>
                <a:cubicBezTo>
                  <a:pt x="27" y="8"/>
                  <a:pt x="27" y="8"/>
                  <a:pt x="27" y="8"/>
                </a:cubicBezTo>
                <a:cubicBezTo>
                  <a:pt x="28" y="7"/>
                  <a:pt x="28" y="7"/>
                  <a:pt x="28" y="8"/>
                </a:cubicBezTo>
                <a:cubicBezTo>
                  <a:pt x="28" y="8"/>
                  <a:pt x="29" y="8"/>
                  <a:pt x="29" y="8"/>
                </a:cubicBezTo>
                <a:cubicBezTo>
                  <a:pt x="28" y="7"/>
                  <a:pt x="25" y="5"/>
                  <a:pt x="25" y="5"/>
                </a:cubicBezTo>
                <a:cubicBezTo>
                  <a:pt x="24" y="5"/>
                  <a:pt x="24" y="5"/>
                  <a:pt x="24" y="5"/>
                </a:cubicBezTo>
                <a:cubicBezTo>
                  <a:pt x="24" y="5"/>
                  <a:pt x="23" y="6"/>
                  <a:pt x="23" y="6"/>
                </a:cubicBezTo>
                <a:cubicBezTo>
                  <a:pt x="22" y="6"/>
                  <a:pt x="21" y="5"/>
                  <a:pt x="20" y="5"/>
                </a:cubicBezTo>
                <a:cubicBezTo>
                  <a:pt x="20" y="5"/>
                  <a:pt x="20" y="5"/>
                  <a:pt x="19" y="5"/>
                </a:cubicBezTo>
                <a:cubicBezTo>
                  <a:pt x="18" y="5"/>
                  <a:pt x="18" y="4"/>
                  <a:pt x="18" y="4"/>
                </a:cubicBezTo>
                <a:cubicBezTo>
                  <a:pt x="18" y="4"/>
                  <a:pt x="17" y="3"/>
                  <a:pt x="17" y="3"/>
                </a:cubicBezTo>
                <a:cubicBezTo>
                  <a:pt x="17" y="3"/>
                  <a:pt x="17" y="3"/>
                  <a:pt x="17" y="3"/>
                </a:cubicBezTo>
                <a:cubicBezTo>
                  <a:pt x="16" y="3"/>
                  <a:pt x="15" y="2"/>
                  <a:pt x="15" y="2"/>
                </a:cubicBezTo>
                <a:cubicBezTo>
                  <a:pt x="14" y="2"/>
                  <a:pt x="14" y="2"/>
                  <a:pt x="14" y="1"/>
                </a:cubicBezTo>
                <a:cubicBezTo>
                  <a:pt x="13" y="1"/>
                  <a:pt x="13" y="1"/>
                  <a:pt x="13" y="1"/>
                </a:cubicBezTo>
                <a:cubicBezTo>
                  <a:pt x="13" y="1"/>
                  <a:pt x="13" y="1"/>
                  <a:pt x="13" y="1"/>
                </a:cubicBezTo>
                <a:cubicBezTo>
                  <a:pt x="11" y="0"/>
                  <a:pt x="11" y="0"/>
                  <a:pt x="11" y="0"/>
                </a:cubicBezTo>
                <a:cubicBezTo>
                  <a:pt x="11" y="0"/>
                  <a:pt x="11" y="1"/>
                  <a:pt x="10" y="1"/>
                </a:cubicBezTo>
                <a:cubicBezTo>
                  <a:pt x="10" y="1"/>
                  <a:pt x="9" y="2"/>
                  <a:pt x="8" y="2"/>
                </a:cubicBezTo>
                <a:cubicBezTo>
                  <a:pt x="8" y="2"/>
                  <a:pt x="7" y="2"/>
                  <a:pt x="7" y="2"/>
                </a:cubicBezTo>
                <a:cubicBezTo>
                  <a:pt x="7" y="3"/>
                  <a:pt x="7" y="3"/>
                  <a:pt x="7" y="3"/>
                </a:cubicBezTo>
                <a:cubicBezTo>
                  <a:pt x="7" y="3"/>
                  <a:pt x="6" y="3"/>
                  <a:pt x="5" y="3"/>
                </a:cubicBezTo>
                <a:cubicBezTo>
                  <a:pt x="5" y="3"/>
                  <a:pt x="5" y="3"/>
                  <a:pt x="5" y="4"/>
                </a:cubicBezTo>
                <a:cubicBezTo>
                  <a:pt x="6" y="4"/>
                  <a:pt x="5" y="4"/>
                  <a:pt x="5" y="4"/>
                </a:cubicBezTo>
                <a:cubicBezTo>
                  <a:pt x="5" y="4"/>
                  <a:pt x="5" y="5"/>
                  <a:pt x="5" y="5"/>
                </a:cubicBezTo>
                <a:cubicBezTo>
                  <a:pt x="6" y="5"/>
                  <a:pt x="6" y="5"/>
                  <a:pt x="6" y="5"/>
                </a:cubicBezTo>
                <a:cubicBezTo>
                  <a:pt x="6" y="6"/>
                  <a:pt x="5" y="6"/>
                  <a:pt x="5" y="6"/>
                </a:cubicBezTo>
                <a:cubicBezTo>
                  <a:pt x="5" y="6"/>
                  <a:pt x="5" y="7"/>
                  <a:pt x="4" y="8"/>
                </a:cubicBezTo>
                <a:cubicBezTo>
                  <a:pt x="4" y="8"/>
                  <a:pt x="3" y="9"/>
                  <a:pt x="3" y="9"/>
                </a:cubicBezTo>
                <a:cubicBezTo>
                  <a:pt x="4" y="10"/>
                  <a:pt x="4" y="10"/>
                  <a:pt x="4" y="10"/>
                </a:cubicBezTo>
                <a:cubicBezTo>
                  <a:pt x="4" y="10"/>
                  <a:pt x="3" y="11"/>
                  <a:pt x="3" y="11"/>
                </a:cubicBezTo>
                <a:cubicBezTo>
                  <a:pt x="3" y="11"/>
                  <a:pt x="2" y="12"/>
                  <a:pt x="2" y="12"/>
                </a:cubicBezTo>
                <a:cubicBezTo>
                  <a:pt x="2" y="12"/>
                  <a:pt x="1" y="12"/>
                  <a:pt x="1" y="13"/>
                </a:cubicBezTo>
                <a:cubicBezTo>
                  <a:pt x="2" y="13"/>
                  <a:pt x="2" y="14"/>
                  <a:pt x="2" y="14"/>
                </a:cubicBezTo>
                <a:cubicBezTo>
                  <a:pt x="2" y="15"/>
                  <a:pt x="2" y="15"/>
                  <a:pt x="2" y="16"/>
                </a:cubicBezTo>
                <a:cubicBezTo>
                  <a:pt x="2" y="17"/>
                  <a:pt x="2" y="18"/>
                  <a:pt x="1" y="18"/>
                </a:cubicBezTo>
                <a:cubicBezTo>
                  <a:pt x="1" y="18"/>
                  <a:pt x="0" y="18"/>
                  <a:pt x="1" y="18"/>
                </a:cubicBezTo>
                <a:cubicBezTo>
                  <a:pt x="2" y="19"/>
                  <a:pt x="2" y="19"/>
                  <a:pt x="3" y="19"/>
                </a:cubicBezTo>
                <a:cubicBezTo>
                  <a:pt x="3" y="20"/>
                  <a:pt x="4" y="20"/>
                  <a:pt x="4" y="20"/>
                </a:cubicBezTo>
                <a:cubicBezTo>
                  <a:pt x="4" y="20"/>
                  <a:pt x="4" y="21"/>
                  <a:pt x="4" y="20"/>
                </a:cubicBezTo>
                <a:cubicBezTo>
                  <a:pt x="4" y="20"/>
                  <a:pt x="4" y="20"/>
                  <a:pt x="4" y="20"/>
                </a:cubicBezTo>
                <a:cubicBezTo>
                  <a:pt x="5" y="20"/>
                  <a:pt x="5" y="20"/>
                  <a:pt x="5" y="19"/>
                </a:cubicBezTo>
                <a:cubicBezTo>
                  <a:pt x="6" y="19"/>
                  <a:pt x="6" y="19"/>
                  <a:pt x="6" y="19"/>
                </a:cubicBezTo>
                <a:cubicBezTo>
                  <a:pt x="6" y="19"/>
                  <a:pt x="6" y="20"/>
                  <a:pt x="6" y="20"/>
                </a:cubicBezTo>
                <a:cubicBezTo>
                  <a:pt x="5" y="20"/>
                  <a:pt x="6" y="20"/>
                  <a:pt x="6" y="20"/>
                </a:cubicBezTo>
                <a:cubicBezTo>
                  <a:pt x="6" y="20"/>
                  <a:pt x="6" y="19"/>
                  <a:pt x="6" y="19"/>
                </a:cubicBezTo>
                <a:cubicBezTo>
                  <a:pt x="6" y="18"/>
                  <a:pt x="6" y="18"/>
                  <a:pt x="6" y="17"/>
                </a:cubicBezTo>
                <a:cubicBezTo>
                  <a:pt x="7" y="17"/>
                  <a:pt x="7" y="17"/>
                  <a:pt x="7" y="18"/>
                </a:cubicBezTo>
                <a:cubicBezTo>
                  <a:pt x="6" y="18"/>
                  <a:pt x="6" y="18"/>
                  <a:pt x="7" y="19"/>
                </a:cubicBezTo>
                <a:cubicBezTo>
                  <a:pt x="7" y="19"/>
                  <a:pt x="7" y="20"/>
                  <a:pt x="7" y="20"/>
                </a:cubicBezTo>
                <a:cubicBezTo>
                  <a:pt x="7" y="20"/>
                  <a:pt x="6" y="22"/>
                  <a:pt x="6" y="22"/>
                </a:cubicBezTo>
                <a:cubicBezTo>
                  <a:pt x="6" y="22"/>
                  <a:pt x="5" y="23"/>
                  <a:pt x="5" y="23"/>
                </a:cubicBezTo>
                <a:cubicBezTo>
                  <a:pt x="4" y="23"/>
                  <a:pt x="4" y="24"/>
                  <a:pt x="4" y="24"/>
                </a:cubicBezTo>
                <a:cubicBezTo>
                  <a:pt x="5" y="26"/>
                  <a:pt x="5" y="26"/>
                  <a:pt x="5" y="26"/>
                </a:cubicBezTo>
                <a:cubicBezTo>
                  <a:pt x="5" y="26"/>
                  <a:pt x="5" y="26"/>
                  <a:pt x="5" y="2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8" name="Freeform 168"/>
          <p:cNvSpPr>
            <a:spLocks/>
          </p:cNvSpPr>
          <p:nvPr/>
        </p:nvSpPr>
        <p:spPr bwMode="auto">
          <a:xfrm>
            <a:off x="1449904" y="4618664"/>
            <a:ext cx="1880" cy="5641"/>
          </a:xfrm>
          <a:custGeom>
            <a:avLst/>
            <a:gdLst/>
            <a:ahLst/>
            <a:cxnLst>
              <a:cxn ang="0">
                <a:pos x="0" y="1"/>
              </a:cxn>
              <a:cxn ang="0">
                <a:pos x="0" y="1"/>
              </a:cxn>
              <a:cxn ang="0">
                <a:pos x="0" y="1"/>
              </a:cxn>
            </a:cxnLst>
            <a:rect l="0" t="0" r="r" b="b"/>
            <a:pathLst>
              <a:path h="1">
                <a:moveTo>
                  <a:pt x="0" y="1"/>
                </a:moveTo>
                <a:cubicBezTo>
                  <a:pt x="0" y="1"/>
                  <a:pt x="0" y="1"/>
                  <a:pt x="0"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9" name="Freeform 169"/>
          <p:cNvSpPr>
            <a:spLocks/>
          </p:cNvSpPr>
          <p:nvPr/>
        </p:nvSpPr>
        <p:spPr bwMode="auto">
          <a:xfrm>
            <a:off x="1414180" y="4577299"/>
            <a:ext cx="24443" cy="35724"/>
          </a:xfrm>
          <a:custGeom>
            <a:avLst/>
            <a:gdLst/>
            <a:ahLst/>
            <a:cxnLst>
              <a:cxn ang="0">
                <a:pos x="4" y="4"/>
              </a:cxn>
              <a:cxn ang="0">
                <a:pos x="3" y="3"/>
              </a:cxn>
              <a:cxn ang="0">
                <a:pos x="2" y="1"/>
              </a:cxn>
              <a:cxn ang="0">
                <a:pos x="1" y="0"/>
              </a:cxn>
              <a:cxn ang="0">
                <a:pos x="0" y="1"/>
              </a:cxn>
              <a:cxn ang="0">
                <a:pos x="1" y="1"/>
              </a:cxn>
              <a:cxn ang="0">
                <a:pos x="2" y="3"/>
              </a:cxn>
              <a:cxn ang="0">
                <a:pos x="3" y="4"/>
              </a:cxn>
              <a:cxn ang="0">
                <a:pos x="1" y="5"/>
              </a:cxn>
              <a:cxn ang="0">
                <a:pos x="2" y="6"/>
              </a:cxn>
              <a:cxn ang="0">
                <a:pos x="3" y="6"/>
              </a:cxn>
              <a:cxn ang="0">
                <a:pos x="4" y="5"/>
              </a:cxn>
              <a:cxn ang="0">
                <a:pos x="4" y="4"/>
              </a:cxn>
              <a:cxn ang="0">
                <a:pos x="4" y="4"/>
              </a:cxn>
            </a:cxnLst>
            <a:rect l="0" t="0" r="r" b="b"/>
            <a:pathLst>
              <a:path w="4" h="6">
                <a:moveTo>
                  <a:pt x="4" y="4"/>
                </a:moveTo>
                <a:cubicBezTo>
                  <a:pt x="4" y="3"/>
                  <a:pt x="3" y="3"/>
                  <a:pt x="3" y="3"/>
                </a:cubicBezTo>
                <a:cubicBezTo>
                  <a:pt x="2" y="2"/>
                  <a:pt x="2" y="2"/>
                  <a:pt x="2" y="1"/>
                </a:cubicBezTo>
                <a:cubicBezTo>
                  <a:pt x="2" y="1"/>
                  <a:pt x="2" y="0"/>
                  <a:pt x="1" y="0"/>
                </a:cubicBezTo>
                <a:cubicBezTo>
                  <a:pt x="1" y="0"/>
                  <a:pt x="0" y="1"/>
                  <a:pt x="0" y="1"/>
                </a:cubicBezTo>
                <a:cubicBezTo>
                  <a:pt x="1" y="1"/>
                  <a:pt x="1" y="1"/>
                  <a:pt x="1" y="1"/>
                </a:cubicBezTo>
                <a:cubicBezTo>
                  <a:pt x="1" y="2"/>
                  <a:pt x="1" y="2"/>
                  <a:pt x="2" y="3"/>
                </a:cubicBezTo>
                <a:cubicBezTo>
                  <a:pt x="2" y="3"/>
                  <a:pt x="3" y="4"/>
                  <a:pt x="3" y="4"/>
                </a:cubicBezTo>
                <a:cubicBezTo>
                  <a:pt x="2" y="4"/>
                  <a:pt x="1" y="5"/>
                  <a:pt x="1" y="5"/>
                </a:cubicBezTo>
                <a:cubicBezTo>
                  <a:pt x="1" y="6"/>
                  <a:pt x="1" y="6"/>
                  <a:pt x="2" y="6"/>
                </a:cubicBezTo>
                <a:cubicBezTo>
                  <a:pt x="2" y="6"/>
                  <a:pt x="2" y="6"/>
                  <a:pt x="3" y="6"/>
                </a:cubicBezTo>
                <a:cubicBezTo>
                  <a:pt x="3" y="6"/>
                  <a:pt x="4" y="5"/>
                  <a:pt x="4" y="5"/>
                </a:cubicBezTo>
                <a:cubicBezTo>
                  <a:pt x="4" y="5"/>
                  <a:pt x="4" y="5"/>
                  <a:pt x="4" y="4"/>
                </a:cubicBezTo>
                <a:cubicBezTo>
                  <a:pt x="4" y="4"/>
                  <a:pt x="4" y="4"/>
                  <a:pt x="4"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0" name="Freeform 170"/>
          <p:cNvSpPr>
            <a:spLocks/>
          </p:cNvSpPr>
          <p:nvPr/>
        </p:nvSpPr>
        <p:spPr bwMode="auto">
          <a:xfrm>
            <a:off x="1414180" y="4588580"/>
            <a:ext cx="11281" cy="5641"/>
          </a:xfrm>
          <a:custGeom>
            <a:avLst/>
            <a:gdLst/>
            <a:ahLst/>
            <a:cxnLst>
              <a:cxn ang="0">
                <a:pos x="1" y="1"/>
              </a:cxn>
              <a:cxn ang="0">
                <a:pos x="0" y="0"/>
              </a:cxn>
              <a:cxn ang="0">
                <a:pos x="0" y="1"/>
              </a:cxn>
              <a:cxn ang="0">
                <a:pos x="1" y="1"/>
              </a:cxn>
              <a:cxn ang="0">
                <a:pos x="1" y="1"/>
              </a:cxn>
            </a:cxnLst>
            <a:rect l="0" t="0" r="r" b="b"/>
            <a:pathLst>
              <a:path w="2" h="1">
                <a:moveTo>
                  <a:pt x="1" y="1"/>
                </a:moveTo>
                <a:cubicBezTo>
                  <a:pt x="1" y="0"/>
                  <a:pt x="1" y="0"/>
                  <a:pt x="0" y="0"/>
                </a:cubicBezTo>
                <a:cubicBezTo>
                  <a:pt x="0" y="0"/>
                  <a:pt x="0" y="1"/>
                  <a:pt x="0" y="1"/>
                </a:cubicBezTo>
                <a:cubicBezTo>
                  <a:pt x="1" y="1"/>
                  <a:pt x="0" y="1"/>
                  <a:pt x="1" y="1"/>
                </a:cubicBezTo>
                <a:cubicBezTo>
                  <a:pt x="1"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1" name="Freeform 171"/>
          <p:cNvSpPr>
            <a:spLocks/>
          </p:cNvSpPr>
          <p:nvPr/>
        </p:nvSpPr>
        <p:spPr bwMode="auto">
          <a:xfrm>
            <a:off x="1438623" y="4588580"/>
            <a:ext cx="5641" cy="5641"/>
          </a:xfrm>
          <a:custGeom>
            <a:avLst/>
            <a:gdLst/>
            <a:ahLst/>
            <a:cxnLst>
              <a:cxn ang="0">
                <a:pos x="0" y="0"/>
              </a:cxn>
              <a:cxn ang="0">
                <a:pos x="0" y="0"/>
              </a:cxn>
              <a:cxn ang="0">
                <a:pos x="1" y="1"/>
              </a:cxn>
              <a:cxn ang="0">
                <a:pos x="0" y="0"/>
              </a:cxn>
            </a:cxnLst>
            <a:rect l="0" t="0" r="r" b="b"/>
            <a:pathLst>
              <a:path w="1" h="1">
                <a:moveTo>
                  <a:pt x="0" y="0"/>
                </a:moveTo>
                <a:cubicBezTo>
                  <a:pt x="0" y="0"/>
                  <a:pt x="0" y="0"/>
                  <a:pt x="0" y="0"/>
                </a:cubicBezTo>
                <a:cubicBezTo>
                  <a:pt x="0" y="0"/>
                  <a:pt x="1" y="1"/>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2" name="Freeform 172"/>
          <p:cNvSpPr>
            <a:spLocks/>
          </p:cNvSpPr>
          <p:nvPr/>
        </p:nvSpPr>
        <p:spPr bwMode="auto">
          <a:xfrm>
            <a:off x="1449904" y="4594221"/>
            <a:ext cx="5641" cy="13161"/>
          </a:xfrm>
          <a:custGeom>
            <a:avLst/>
            <a:gdLst/>
            <a:ahLst/>
            <a:cxnLst>
              <a:cxn ang="0">
                <a:pos x="0" y="1"/>
              </a:cxn>
              <a:cxn ang="0">
                <a:pos x="0" y="2"/>
              </a:cxn>
              <a:cxn ang="0">
                <a:pos x="1" y="1"/>
              </a:cxn>
              <a:cxn ang="0">
                <a:pos x="0" y="1"/>
              </a:cxn>
            </a:cxnLst>
            <a:rect l="0" t="0" r="r" b="b"/>
            <a:pathLst>
              <a:path w="1" h="2">
                <a:moveTo>
                  <a:pt x="0" y="1"/>
                </a:moveTo>
                <a:cubicBezTo>
                  <a:pt x="0" y="1"/>
                  <a:pt x="0" y="2"/>
                  <a:pt x="0" y="2"/>
                </a:cubicBezTo>
                <a:cubicBezTo>
                  <a:pt x="1" y="2"/>
                  <a:pt x="1" y="1"/>
                  <a:pt x="1" y="1"/>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3" name="Freeform 173"/>
          <p:cNvSpPr>
            <a:spLocks/>
          </p:cNvSpPr>
          <p:nvPr/>
        </p:nvSpPr>
        <p:spPr bwMode="auto">
          <a:xfrm>
            <a:off x="1474347" y="4601742"/>
            <a:ext cx="13161" cy="11281"/>
          </a:xfrm>
          <a:custGeom>
            <a:avLst/>
            <a:gdLst/>
            <a:ahLst/>
            <a:cxnLst>
              <a:cxn ang="0">
                <a:pos x="1" y="1"/>
              </a:cxn>
              <a:cxn ang="0">
                <a:pos x="0" y="2"/>
              </a:cxn>
              <a:cxn ang="0">
                <a:pos x="2" y="1"/>
              </a:cxn>
              <a:cxn ang="0">
                <a:pos x="1" y="1"/>
              </a:cxn>
            </a:cxnLst>
            <a:rect l="0" t="0" r="r" b="b"/>
            <a:pathLst>
              <a:path w="2" h="2">
                <a:moveTo>
                  <a:pt x="1" y="1"/>
                </a:moveTo>
                <a:cubicBezTo>
                  <a:pt x="1" y="1"/>
                  <a:pt x="0" y="1"/>
                  <a:pt x="0" y="2"/>
                </a:cubicBezTo>
                <a:cubicBezTo>
                  <a:pt x="1" y="2"/>
                  <a:pt x="1" y="1"/>
                  <a:pt x="2" y="1"/>
                </a:cubicBezTo>
                <a:cubicBezTo>
                  <a:pt x="2"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4" name="Freeform 174"/>
          <p:cNvSpPr>
            <a:spLocks/>
          </p:cNvSpPr>
          <p:nvPr/>
        </p:nvSpPr>
        <p:spPr bwMode="auto">
          <a:xfrm>
            <a:off x="1754499" y="4661909"/>
            <a:ext cx="11281" cy="11281"/>
          </a:xfrm>
          <a:custGeom>
            <a:avLst/>
            <a:gdLst/>
            <a:ahLst/>
            <a:cxnLst>
              <a:cxn ang="0">
                <a:pos x="1" y="2"/>
              </a:cxn>
              <a:cxn ang="0">
                <a:pos x="2" y="0"/>
              </a:cxn>
              <a:cxn ang="0">
                <a:pos x="0" y="2"/>
              </a:cxn>
              <a:cxn ang="0">
                <a:pos x="1" y="2"/>
              </a:cxn>
            </a:cxnLst>
            <a:rect l="0" t="0" r="r" b="b"/>
            <a:pathLst>
              <a:path w="2" h="2">
                <a:moveTo>
                  <a:pt x="1" y="2"/>
                </a:moveTo>
                <a:cubicBezTo>
                  <a:pt x="2" y="1"/>
                  <a:pt x="2" y="0"/>
                  <a:pt x="2" y="0"/>
                </a:cubicBezTo>
                <a:cubicBezTo>
                  <a:pt x="1" y="0"/>
                  <a:pt x="0" y="1"/>
                  <a:pt x="0" y="2"/>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5" name="Freeform 175"/>
          <p:cNvSpPr>
            <a:spLocks/>
          </p:cNvSpPr>
          <p:nvPr/>
        </p:nvSpPr>
        <p:spPr bwMode="auto">
          <a:xfrm>
            <a:off x="1961322" y="4212538"/>
            <a:ext cx="413647" cy="351600"/>
          </a:xfrm>
          <a:custGeom>
            <a:avLst/>
            <a:gdLst/>
            <a:ahLst/>
            <a:cxnLst>
              <a:cxn ang="0">
                <a:pos x="60" y="32"/>
              </a:cxn>
              <a:cxn ang="0">
                <a:pos x="61" y="30"/>
              </a:cxn>
              <a:cxn ang="0">
                <a:pos x="62" y="28"/>
              </a:cxn>
              <a:cxn ang="0">
                <a:pos x="63" y="27"/>
              </a:cxn>
              <a:cxn ang="0">
                <a:pos x="65" y="25"/>
              </a:cxn>
              <a:cxn ang="0">
                <a:pos x="63" y="23"/>
              </a:cxn>
              <a:cxn ang="0">
                <a:pos x="65" y="22"/>
              </a:cxn>
              <a:cxn ang="0">
                <a:pos x="67" y="19"/>
              </a:cxn>
              <a:cxn ang="0">
                <a:pos x="61" y="19"/>
              </a:cxn>
              <a:cxn ang="0">
                <a:pos x="61" y="18"/>
              </a:cxn>
              <a:cxn ang="0">
                <a:pos x="62" y="14"/>
              </a:cxn>
              <a:cxn ang="0">
                <a:pos x="58" y="13"/>
              </a:cxn>
              <a:cxn ang="0">
                <a:pos x="56" y="12"/>
              </a:cxn>
              <a:cxn ang="0">
                <a:pos x="54" y="10"/>
              </a:cxn>
              <a:cxn ang="0">
                <a:pos x="52" y="9"/>
              </a:cxn>
              <a:cxn ang="0">
                <a:pos x="56" y="8"/>
              </a:cxn>
              <a:cxn ang="0">
                <a:pos x="47" y="8"/>
              </a:cxn>
              <a:cxn ang="0">
                <a:pos x="48" y="9"/>
              </a:cxn>
              <a:cxn ang="0">
                <a:pos x="41" y="11"/>
              </a:cxn>
              <a:cxn ang="0">
                <a:pos x="29" y="9"/>
              </a:cxn>
              <a:cxn ang="0">
                <a:pos x="19" y="4"/>
              </a:cxn>
              <a:cxn ang="0">
                <a:pos x="16" y="2"/>
              </a:cxn>
              <a:cxn ang="0">
                <a:pos x="18" y="4"/>
              </a:cxn>
              <a:cxn ang="0">
                <a:pos x="16" y="4"/>
              </a:cxn>
              <a:cxn ang="0">
                <a:pos x="10" y="8"/>
              </a:cxn>
              <a:cxn ang="0">
                <a:pos x="9" y="15"/>
              </a:cxn>
              <a:cxn ang="0">
                <a:pos x="9" y="7"/>
              </a:cxn>
              <a:cxn ang="0">
                <a:pos x="8" y="4"/>
              </a:cxn>
              <a:cxn ang="0">
                <a:pos x="7" y="3"/>
              </a:cxn>
              <a:cxn ang="0">
                <a:pos x="4" y="6"/>
              </a:cxn>
              <a:cxn ang="0">
                <a:pos x="3" y="9"/>
              </a:cxn>
              <a:cxn ang="0">
                <a:pos x="2" y="11"/>
              </a:cxn>
              <a:cxn ang="0">
                <a:pos x="0" y="15"/>
              </a:cxn>
              <a:cxn ang="0">
                <a:pos x="2" y="15"/>
              </a:cxn>
              <a:cxn ang="0">
                <a:pos x="3" y="16"/>
              </a:cxn>
              <a:cxn ang="0">
                <a:pos x="5" y="20"/>
              </a:cxn>
              <a:cxn ang="0">
                <a:pos x="5" y="22"/>
              </a:cxn>
              <a:cxn ang="0">
                <a:pos x="7" y="25"/>
              </a:cxn>
              <a:cxn ang="0">
                <a:pos x="9" y="26"/>
              </a:cxn>
              <a:cxn ang="0">
                <a:pos x="15" y="26"/>
              </a:cxn>
              <a:cxn ang="0">
                <a:pos x="20" y="31"/>
              </a:cxn>
              <a:cxn ang="0">
                <a:pos x="29" y="30"/>
              </a:cxn>
              <a:cxn ang="0">
                <a:pos x="28" y="34"/>
              </a:cxn>
              <a:cxn ang="0">
                <a:pos x="28" y="40"/>
              </a:cxn>
              <a:cxn ang="0">
                <a:pos x="29" y="43"/>
              </a:cxn>
              <a:cxn ang="0">
                <a:pos x="30" y="44"/>
              </a:cxn>
              <a:cxn ang="0">
                <a:pos x="28" y="47"/>
              </a:cxn>
              <a:cxn ang="0">
                <a:pos x="32" y="52"/>
              </a:cxn>
              <a:cxn ang="0">
                <a:pos x="33" y="55"/>
              </a:cxn>
              <a:cxn ang="0">
                <a:pos x="39" y="56"/>
              </a:cxn>
              <a:cxn ang="0">
                <a:pos x="39" y="58"/>
              </a:cxn>
              <a:cxn ang="0">
                <a:pos x="42" y="55"/>
              </a:cxn>
              <a:cxn ang="0">
                <a:pos x="45" y="54"/>
              </a:cxn>
              <a:cxn ang="0">
                <a:pos x="50" y="50"/>
              </a:cxn>
              <a:cxn ang="0">
                <a:pos x="47" y="49"/>
              </a:cxn>
              <a:cxn ang="0">
                <a:pos x="46" y="44"/>
              </a:cxn>
              <a:cxn ang="0">
                <a:pos x="43" y="40"/>
              </a:cxn>
              <a:cxn ang="0">
                <a:pos x="47" y="42"/>
              </a:cxn>
              <a:cxn ang="0">
                <a:pos x="49" y="42"/>
              </a:cxn>
              <a:cxn ang="0">
                <a:pos x="52" y="43"/>
              </a:cxn>
              <a:cxn ang="0">
                <a:pos x="53" y="41"/>
              </a:cxn>
              <a:cxn ang="0">
                <a:pos x="60" y="39"/>
              </a:cxn>
              <a:cxn ang="0">
                <a:pos x="63" y="36"/>
              </a:cxn>
            </a:cxnLst>
            <a:rect l="0" t="0" r="r" b="b"/>
            <a:pathLst>
              <a:path w="68" h="58">
                <a:moveTo>
                  <a:pt x="63" y="35"/>
                </a:moveTo>
                <a:cubicBezTo>
                  <a:pt x="63" y="35"/>
                  <a:pt x="63" y="35"/>
                  <a:pt x="63" y="35"/>
                </a:cubicBezTo>
                <a:cubicBezTo>
                  <a:pt x="62" y="35"/>
                  <a:pt x="60" y="32"/>
                  <a:pt x="60" y="32"/>
                </a:cubicBezTo>
                <a:cubicBezTo>
                  <a:pt x="60" y="32"/>
                  <a:pt x="60" y="32"/>
                  <a:pt x="60" y="31"/>
                </a:cubicBezTo>
                <a:cubicBezTo>
                  <a:pt x="60" y="31"/>
                  <a:pt x="61" y="31"/>
                  <a:pt x="61" y="30"/>
                </a:cubicBezTo>
                <a:cubicBezTo>
                  <a:pt x="61" y="30"/>
                  <a:pt x="61" y="30"/>
                  <a:pt x="61" y="30"/>
                </a:cubicBezTo>
                <a:cubicBezTo>
                  <a:pt x="61" y="30"/>
                  <a:pt x="61" y="29"/>
                  <a:pt x="61" y="29"/>
                </a:cubicBezTo>
                <a:cubicBezTo>
                  <a:pt x="61" y="29"/>
                  <a:pt x="61" y="28"/>
                  <a:pt x="61" y="28"/>
                </a:cubicBezTo>
                <a:cubicBezTo>
                  <a:pt x="61" y="28"/>
                  <a:pt x="62" y="28"/>
                  <a:pt x="62" y="28"/>
                </a:cubicBezTo>
                <a:cubicBezTo>
                  <a:pt x="62" y="27"/>
                  <a:pt x="62" y="27"/>
                  <a:pt x="62" y="27"/>
                </a:cubicBezTo>
                <a:cubicBezTo>
                  <a:pt x="63" y="27"/>
                  <a:pt x="63" y="27"/>
                  <a:pt x="63" y="27"/>
                </a:cubicBezTo>
                <a:cubicBezTo>
                  <a:pt x="63" y="27"/>
                  <a:pt x="63" y="27"/>
                  <a:pt x="63" y="27"/>
                </a:cubicBezTo>
                <a:cubicBezTo>
                  <a:pt x="64" y="27"/>
                  <a:pt x="64" y="27"/>
                  <a:pt x="64" y="27"/>
                </a:cubicBezTo>
                <a:cubicBezTo>
                  <a:pt x="65" y="27"/>
                  <a:pt x="65" y="26"/>
                  <a:pt x="65" y="26"/>
                </a:cubicBezTo>
                <a:cubicBezTo>
                  <a:pt x="65" y="26"/>
                  <a:pt x="65" y="25"/>
                  <a:pt x="65" y="25"/>
                </a:cubicBezTo>
                <a:cubicBezTo>
                  <a:pt x="65" y="25"/>
                  <a:pt x="64" y="25"/>
                  <a:pt x="64" y="25"/>
                </a:cubicBezTo>
                <a:cubicBezTo>
                  <a:pt x="63" y="25"/>
                  <a:pt x="63" y="24"/>
                  <a:pt x="63" y="24"/>
                </a:cubicBezTo>
                <a:cubicBezTo>
                  <a:pt x="63" y="24"/>
                  <a:pt x="63" y="23"/>
                  <a:pt x="63" y="23"/>
                </a:cubicBezTo>
                <a:cubicBezTo>
                  <a:pt x="63" y="23"/>
                  <a:pt x="64" y="23"/>
                  <a:pt x="64" y="23"/>
                </a:cubicBezTo>
                <a:cubicBezTo>
                  <a:pt x="64" y="22"/>
                  <a:pt x="64" y="22"/>
                  <a:pt x="64" y="22"/>
                </a:cubicBezTo>
                <a:cubicBezTo>
                  <a:pt x="64" y="22"/>
                  <a:pt x="65" y="22"/>
                  <a:pt x="65" y="22"/>
                </a:cubicBezTo>
                <a:cubicBezTo>
                  <a:pt x="65" y="22"/>
                  <a:pt x="65" y="22"/>
                  <a:pt x="66" y="22"/>
                </a:cubicBezTo>
                <a:cubicBezTo>
                  <a:pt x="66" y="21"/>
                  <a:pt x="68" y="20"/>
                  <a:pt x="67" y="20"/>
                </a:cubicBezTo>
                <a:cubicBezTo>
                  <a:pt x="67" y="19"/>
                  <a:pt x="67" y="19"/>
                  <a:pt x="67" y="19"/>
                </a:cubicBezTo>
                <a:cubicBezTo>
                  <a:pt x="66" y="18"/>
                  <a:pt x="65" y="18"/>
                  <a:pt x="64" y="18"/>
                </a:cubicBezTo>
                <a:cubicBezTo>
                  <a:pt x="63" y="19"/>
                  <a:pt x="61" y="19"/>
                  <a:pt x="62" y="19"/>
                </a:cubicBezTo>
                <a:cubicBezTo>
                  <a:pt x="62" y="19"/>
                  <a:pt x="61" y="19"/>
                  <a:pt x="61" y="19"/>
                </a:cubicBezTo>
                <a:cubicBezTo>
                  <a:pt x="61" y="19"/>
                  <a:pt x="60" y="19"/>
                  <a:pt x="59" y="19"/>
                </a:cubicBezTo>
                <a:cubicBezTo>
                  <a:pt x="58" y="18"/>
                  <a:pt x="58" y="18"/>
                  <a:pt x="59" y="18"/>
                </a:cubicBezTo>
                <a:cubicBezTo>
                  <a:pt x="60" y="18"/>
                  <a:pt x="61" y="18"/>
                  <a:pt x="61" y="18"/>
                </a:cubicBezTo>
                <a:cubicBezTo>
                  <a:pt x="61" y="17"/>
                  <a:pt x="62" y="16"/>
                  <a:pt x="61" y="16"/>
                </a:cubicBezTo>
                <a:cubicBezTo>
                  <a:pt x="61" y="16"/>
                  <a:pt x="61" y="16"/>
                  <a:pt x="62" y="15"/>
                </a:cubicBezTo>
                <a:cubicBezTo>
                  <a:pt x="62" y="15"/>
                  <a:pt x="63" y="15"/>
                  <a:pt x="62" y="14"/>
                </a:cubicBezTo>
                <a:cubicBezTo>
                  <a:pt x="62" y="14"/>
                  <a:pt x="60" y="13"/>
                  <a:pt x="59" y="12"/>
                </a:cubicBezTo>
                <a:cubicBezTo>
                  <a:pt x="59" y="12"/>
                  <a:pt x="59" y="12"/>
                  <a:pt x="59" y="12"/>
                </a:cubicBezTo>
                <a:cubicBezTo>
                  <a:pt x="59" y="13"/>
                  <a:pt x="59" y="13"/>
                  <a:pt x="58" y="13"/>
                </a:cubicBezTo>
                <a:cubicBezTo>
                  <a:pt x="58" y="13"/>
                  <a:pt x="58" y="13"/>
                  <a:pt x="58" y="13"/>
                </a:cubicBezTo>
                <a:cubicBezTo>
                  <a:pt x="57" y="12"/>
                  <a:pt x="56" y="11"/>
                  <a:pt x="56" y="11"/>
                </a:cubicBezTo>
                <a:cubicBezTo>
                  <a:pt x="56" y="12"/>
                  <a:pt x="56" y="13"/>
                  <a:pt x="56" y="12"/>
                </a:cubicBezTo>
                <a:cubicBezTo>
                  <a:pt x="56" y="11"/>
                  <a:pt x="55" y="11"/>
                  <a:pt x="55" y="12"/>
                </a:cubicBezTo>
                <a:cubicBezTo>
                  <a:pt x="55" y="13"/>
                  <a:pt x="55" y="13"/>
                  <a:pt x="55" y="12"/>
                </a:cubicBezTo>
                <a:cubicBezTo>
                  <a:pt x="54" y="11"/>
                  <a:pt x="54" y="10"/>
                  <a:pt x="54" y="10"/>
                </a:cubicBezTo>
                <a:cubicBezTo>
                  <a:pt x="54" y="11"/>
                  <a:pt x="54" y="11"/>
                  <a:pt x="53" y="10"/>
                </a:cubicBezTo>
                <a:cubicBezTo>
                  <a:pt x="53" y="10"/>
                  <a:pt x="53" y="10"/>
                  <a:pt x="52" y="10"/>
                </a:cubicBezTo>
                <a:cubicBezTo>
                  <a:pt x="52" y="10"/>
                  <a:pt x="52" y="9"/>
                  <a:pt x="52" y="9"/>
                </a:cubicBezTo>
                <a:cubicBezTo>
                  <a:pt x="53" y="9"/>
                  <a:pt x="51" y="9"/>
                  <a:pt x="53" y="9"/>
                </a:cubicBezTo>
                <a:cubicBezTo>
                  <a:pt x="54" y="8"/>
                  <a:pt x="54" y="9"/>
                  <a:pt x="56" y="8"/>
                </a:cubicBezTo>
                <a:cubicBezTo>
                  <a:pt x="57" y="8"/>
                  <a:pt x="58" y="8"/>
                  <a:pt x="56" y="8"/>
                </a:cubicBezTo>
                <a:cubicBezTo>
                  <a:pt x="55" y="8"/>
                  <a:pt x="51" y="8"/>
                  <a:pt x="50" y="8"/>
                </a:cubicBezTo>
                <a:cubicBezTo>
                  <a:pt x="50" y="8"/>
                  <a:pt x="49" y="8"/>
                  <a:pt x="49" y="8"/>
                </a:cubicBezTo>
                <a:cubicBezTo>
                  <a:pt x="48" y="8"/>
                  <a:pt x="48" y="8"/>
                  <a:pt x="47" y="8"/>
                </a:cubicBezTo>
                <a:cubicBezTo>
                  <a:pt x="47" y="8"/>
                  <a:pt x="46" y="8"/>
                  <a:pt x="46" y="8"/>
                </a:cubicBezTo>
                <a:cubicBezTo>
                  <a:pt x="46" y="8"/>
                  <a:pt x="45" y="8"/>
                  <a:pt x="46" y="9"/>
                </a:cubicBezTo>
                <a:cubicBezTo>
                  <a:pt x="47" y="9"/>
                  <a:pt x="47" y="9"/>
                  <a:pt x="48" y="9"/>
                </a:cubicBezTo>
                <a:cubicBezTo>
                  <a:pt x="48" y="9"/>
                  <a:pt x="49" y="9"/>
                  <a:pt x="47" y="9"/>
                </a:cubicBezTo>
                <a:cubicBezTo>
                  <a:pt x="45" y="10"/>
                  <a:pt x="43" y="10"/>
                  <a:pt x="43" y="11"/>
                </a:cubicBezTo>
                <a:cubicBezTo>
                  <a:pt x="42" y="11"/>
                  <a:pt x="41" y="11"/>
                  <a:pt x="41" y="11"/>
                </a:cubicBezTo>
                <a:cubicBezTo>
                  <a:pt x="40" y="11"/>
                  <a:pt x="37" y="11"/>
                  <a:pt x="37" y="9"/>
                </a:cubicBezTo>
                <a:cubicBezTo>
                  <a:pt x="36" y="8"/>
                  <a:pt x="36" y="8"/>
                  <a:pt x="35" y="8"/>
                </a:cubicBezTo>
                <a:cubicBezTo>
                  <a:pt x="35" y="8"/>
                  <a:pt x="29" y="9"/>
                  <a:pt x="29" y="9"/>
                </a:cubicBezTo>
                <a:cubicBezTo>
                  <a:pt x="28" y="9"/>
                  <a:pt x="26" y="9"/>
                  <a:pt x="26" y="8"/>
                </a:cubicBezTo>
                <a:cubicBezTo>
                  <a:pt x="25" y="6"/>
                  <a:pt x="25" y="5"/>
                  <a:pt x="24" y="5"/>
                </a:cubicBezTo>
                <a:cubicBezTo>
                  <a:pt x="22" y="4"/>
                  <a:pt x="20" y="4"/>
                  <a:pt x="19" y="4"/>
                </a:cubicBezTo>
                <a:cubicBezTo>
                  <a:pt x="19" y="3"/>
                  <a:pt x="18" y="3"/>
                  <a:pt x="18" y="2"/>
                </a:cubicBezTo>
                <a:cubicBezTo>
                  <a:pt x="18" y="1"/>
                  <a:pt x="17" y="0"/>
                  <a:pt x="17" y="0"/>
                </a:cubicBezTo>
                <a:cubicBezTo>
                  <a:pt x="16" y="1"/>
                  <a:pt x="15" y="1"/>
                  <a:pt x="16" y="2"/>
                </a:cubicBezTo>
                <a:cubicBezTo>
                  <a:pt x="16" y="3"/>
                  <a:pt x="16" y="3"/>
                  <a:pt x="17" y="3"/>
                </a:cubicBezTo>
                <a:cubicBezTo>
                  <a:pt x="18" y="3"/>
                  <a:pt x="18" y="3"/>
                  <a:pt x="18" y="3"/>
                </a:cubicBezTo>
                <a:cubicBezTo>
                  <a:pt x="18" y="3"/>
                  <a:pt x="19" y="4"/>
                  <a:pt x="18" y="4"/>
                </a:cubicBezTo>
                <a:cubicBezTo>
                  <a:pt x="18" y="4"/>
                  <a:pt x="17" y="4"/>
                  <a:pt x="17" y="4"/>
                </a:cubicBezTo>
                <a:cubicBezTo>
                  <a:pt x="17" y="4"/>
                  <a:pt x="17" y="4"/>
                  <a:pt x="17" y="4"/>
                </a:cubicBezTo>
                <a:cubicBezTo>
                  <a:pt x="17" y="4"/>
                  <a:pt x="16" y="4"/>
                  <a:pt x="16" y="4"/>
                </a:cubicBezTo>
                <a:cubicBezTo>
                  <a:pt x="16" y="5"/>
                  <a:pt x="14" y="5"/>
                  <a:pt x="14" y="5"/>
                </a:cubicBezTo>
                <a:cubicBezTo>
                  <a:pt x="13" y="5"/>
                  <a:pt x="11" y="6"/>
                  <a:pt x="11" y="6"/>
                </a:cubicBezTo>
                <a:cubicBezTo>
                  <a:pt x="10" y="6"/>
                  <a:pt x="9" y="6"/>
                  <a:pt x="10" y="8"/>
                </a:cubicBezTo>
                <a:cubicBezTo>
                  <a:pt x="10" y="9"/>
                  <a:pt x="11" y="11"/>
                  <a:pt x="11" y="12"/>
                </a:cubicBezTo>
                <a:cubicBezTo>
                  <a:pt x="12" y="13"/>
                  <a:pt x="12" y="15"/>
                  <a:pt x="11" y="16"/>
                </a:cubicBezTo>
                <a:cubicBezTo>
                  <a:pt x="9" y="16"/>
                  <a:pt x="9" y="16"/>
                  <a:pt x="9" y="15"/>
                </a:cubicBezTo>
                <a:cubicBezTo>
                  <a:pt x="9" y="14"/>
                  <a:pt x="8" y="14"/>
                  <a:pt x="8" y="14"/>
                </a:cubicBezTo>
                <a:cubicBezTo>
                  <a:pt x="7" y="13"/>
                  <a:pt x="6" y="12"/>
                  <a:pt x="7" y="11"/>
                </a:cubicBezTo>
                <a:cubicBezTo>
                  <a:pt x="9" y="9"/>
                  <a:pt x="9" y="9"/>
                  <a:pt x="9" y="7"/>
                </a:cubicBezTo>
                <a:cubicBezTo>
                  <a:pt x="8" y="6"/>
                  <a:pt x="8" y="6"/>
                  <a:pt x="9" y="6"/>
                </a:cubicBezTo>
                <a:cubicBezTo>
                  <a:pt x="9" y="6"/>
                  <a:pt x="9" y="6"/>
                  <a:pt x="9" y="6"/>
                </a:cubicBezTo>
                <a:cubicBezTo>
                  <a:pt x="8" y="6"/>
                  <a:pt x="7" y="4"/>
                  <a:pt x="8" y="4"/>
                </a:cubicBezTo>
                <a:cubicBezTo>
                  <a:pt x="8" y="3"/>
                  <a:pt x="8" y="3"/>
                  <a:pt x="9" y="2"/>
                </a:cubicBezTo>
                <a:cubicBezTo>
                  <a:pt x="8" y="3"/>
                  <a:pt x="8" y="3"/>
                  <a:pt x="8" y="3"/>
                </a:cubicBezTo>
                <a:cubicBezTo>
                  <a:pt x="8" y="3"/>
                  <a:pt x="7" y="3"/>
                  <a:pt x="7" y="3"/>
                </a:cubicBezTo>
                <a:cubicBezTo>
                  <a:pt x="7" y="4"/>
                  <a:pt x="6" y="5"/>
                  <a:pt x="6" y="5"/>
                </a:cubicBezTo>
                <a:cubicBezTo>
                  <a:pt x="6" y="5"/>
                  <a:pt x="6" y="6"/>
                  <a:pt x="5" y="6"/>
                </a:cubicBezTo>
                <a:cubicBezTo>
                  <a:pt x="5" y="6"/>
                  <a:pt x="5" y="6"/>
                  <a:pt x="4" y="6"/>
                </a:cubicBezTo>
                <a:cubicBezTo>
                  <a:pt x="4" y="6"/>
                  <a:pt x="4" y="7"/>
                  <a:pt x="4" y="7"/>
                </a:cubicBezTo>
                <a:cubicBezTo>
                  <a:pt x="3" y="8"/>
                  <a:pt x="3" y="8"/>
                  <a:pt x="3" y="8"/>
                </a:cubicBezTo>
                <a:cubicBezTo>
                  <a:pt x="3" y="8"/>
                  <a:pt x="3" y="9"/>
                  <a:pt x="3" y="9"/>
                </a:cubicBezTo>
                <a:cubicBezTo>
                  <a:pt x="3" y="9"/>
                  <a:pt x="3" y="9"/>
                  <a:pt x="3" y="9"/>
                </a:cubicBezTo>
                <a:cubicBezTo>
                  <a:pt x="3" y="9"/>
                  <a:pt x="3" y="9"/>
                  <a:pt x="3" y="9"/>
                </a:cubicBezTo>
                <a:cubicBezTo>
                  <a:pt x="3" y="10"/>
                  <a:pt x="3" y="10"/>
                  <a:pt x="2" y="11"/>
                </a:cubicBezTo>
                <a:cubicBezTo>
                  <a:pt x="2" y="11"/>
                  <a:pt x="2" y="12"/>
                  <a:pt x="2" y="12"/>
                </a:cubicBezTo>
                <a:cubicBezTo>
                  <a:pt x="2" y="12"/>
                  <a:pt x="2" y="13"/>
                  <a:pt x="2" y="13"/>
                </a:cubicBezTo>
                <a:cubicBezTo>
                  <a:pt x="2" y="13"/>
                  <a:pt x="1" y="15"/>
                  <a:pt x="0" y="15"/>
                </a:cubicBezTo>
                <a:cubicBezTo>
                  <a:pt x="0" y="15"/>
                  <a:pt x="0" y="16"/>
                  <a:pt x="1" y="15"/>
                </a:cubicBezTo>
                <a:cubicBezTo>
                  <a:pt x="1" y="15"/>
                  <a:pt x="2" y="15"/>
                  <a:pt x="2" y="15"/>
                </a:cubicBezTo>
                <a:cubicBezTo>
                  <a:pt x="2" y="15"/>
                  <a:pt x="2" y="15"/>
                  <a:pt x="2" y="15"/>
                </a:cubicBezTo>
                <a:cubicBezTo>
                  <a:pt x="2" y="15"/>
                  <a:pt x="2" y="15"/>
                  <a:pt x="2" y="16"/>
                </a:cubicBezTo>
                <a:cubicBezTo>
                  <a:pt x="2" y="16"/>
                  <a:pt x="3" y="16"/>
                  <a:pt x="3" y="16"/>
                </a:cubicBezTo>
                <a:cubicBezTo>
                  <a:pt x="3" y="16"/>
                  <a:pt x="3" y="16"/>
                  <a:pt x="3" y="16"/>
                </a:cubicBezTo>
                <a:cubicBezTo>
                  <a:pt x="4" y="16"/>
                  <a:pt x="5" y="19"/>
                  <a:pt x="5" y="19"/>
                </a:cubicBezTo>
                <a:cubicBezTo>
                  <a:pt x="5" y="19"/>
                  <a:pt x="5" y="19"/>
                  <a:pt x="5" y="19"/>
                </a:cubicBezTo>
                <a:cubicBezTo>
                  <a:pt x="5" y="19"/>
                  <a:pt x="5" y="19"/>
                  <a:pt x="5" y="20"/>
                </a:cubicBezTo>
                <a:cubicBezTo>
                  <a:pt x="5" y="20"/>
                  <a:pt x="5" y="21"/>
                  <a:pt x="5" y="21"/>
                </a:cubicBezTo>
                <a:cubicBezTo>
                  <a:pt x="5" y="21"/>
                  <a:pt x="5" y="21"/>
                  <a:pt x="5" y="21"/>
                </a:cubicBezTo>
                <a:cubicBezTo>
                  <a:pt x="5" y="21"/>
                  <a:pt x="5" y="22"/>
                  <a:pt x="5" y="22"/>
                </a:cubicBezTo>
                <a:cubicBezTo>
                  <a:pt x="5" y="22"/>
                  <a:pt x="5" y="23"/>
                  <a:pt x="5" y="23"/>
                </a:cubicBezTo>
                <a:cubicBezTo>
                  <a:pt x="5" y="23"/>
                  <a:pt x="5" y="24"/>
                  <a:pt x="5" y="24"/>
                </a:cubicBezTo>
                <a:cubicBezTo>
                  <a:pt x="5" y="24"/>
                  <a:pt x="6" y="24"/>
                  <a:pt x="7" y="25"/>
                </a:cubicBezTo>
                <a:cubicBezTo>
                  <a:pt x="7" y="26"/>
                  <a:pt x="7" y="26"/>
                  <a:pt x="7" y="26"/>
                </a:cubicBezTo>
                <a:cubicBezTo>
                  <a:pt x="7" y="26"/>
                  <a:pt x="7" y="26"/>
                  <a:pt x="7" y="26"/>
                </a:cubicBezTo>
                <a:cubicBezTo>
                  <a:pt x="8" y="26"/>
                  <a:pt x="8" y="26"/>
                  <a:pt x="9" y="26"/>
                </a:cubicBezTo>
                <a:cubicBezTo>
                  <a:pt x="9" y="26"/>
                  <a:pt x="11" y="26"/>
                  <a:pt x="11" y="26"/>
                </a:cubicBezTo>
                <a:cubicBezTo>
                  <a:pt x="11" y="26"/>
                  <a:pt x="12" y="26"/>
                  <a:pt x="12" y="26"/>
                </a:cubicBezTo>
                <a:cubicBezTo>
                  <a:pt x="12" y="26"/>
                  <a:pt x="13" y="26"/>
                  <a:pt x="15" y="26"/>
                </a:cubicBezTo>
                <a:cubicBezTo>
                  <a:pt x="16" y="26"/>
                  <a:pt x="16" y="26"/>
                  <a:pt x="16" y="26"/>
                </a:cubicBezTo>
                <a:cubicBezTo>
                  <a:pt x="16" y="26"/>
                  <a:pt x="16" y="26"/>
                  <a:pt x="17" y="27"/>
                </a:cubicBezTo>
                <a:cubicBezTo>
                  <a:pt x="17" y="27"/>
                  <a:pt x="20" y="31"/>
                  <a:pt x="20" y="31"/>
                </a:cubicBezTo>
                <a:cubicBezTo>
                  <a:pt x="20" y="31"/>
                  <a:pt x="20" y="31"/>
                  <a:pt x="20" y="31"/>
                </a:cubicBezTo>
                <a:cubicBezTo>
                  <a:pt x="20" y="31"/>
                  <a:pt x="24" y="30"/>
                  <a:pt x="25" y="30"/>
                </a:cubicBezTo>
                <a:cubicBezTo>
                  <a:pt x="25" y="30"/>
                  <a:pt x="27" y="30"/>
                  <a:pt x="29" y="30"/>
                </a:cubicBezTo>
                <a:cubicBezTo>
                  <a:pt x="29" y="30"/>
                  <a:pt x="30" y="30"/>
                  <a:pt x="30" y="31"/>
                </a:cubicBezTo>
                <a:cubicBezTo>
                  <a:pt x="30" y="31"/>
                  <a:pt x="30" y="31"/>
                  <a:pt x="30" y="32"/>
                </a:cubicBezTo>
                <a:cubicBezTo>
                  <a:pt x="29" y="32"/>
                  <a:pt x="28" y="34"/>
                  <a:pt x="28" y="34"/>
                </a:cubicBezTo>
                <a:cubicBezTo>
                  <a:pt x="28" y="34"/>
                  <a:pt x="28" y="35"/>
                  <a:pt x="28" y="35"/>
                </a:cubicBezTo>
                <a:cubicBezTo>
                  <a:pt x="28" y="35"/>
                  <a:pt x="28" y="37"/>
                  <a:pt x="28" y="38"/>
                </a:cubicBezTo>
                <a:cubicBezTo>
                  <a:pt x="28" y="38"/>
                  <a:pt x="28" y="39"/>
                  <a:pt x="28" y="40"/>
                </a:cubicBezTo>
                <a:cubicBezTo>
                  <a:pt x="28" y="40"/>
                  <a:pt x="28" y="41"/>
                  <a:pt x="28" y="41"/>
                </a:cubicBezTo>
                <a:cubicBezTo>
                  <a:pt x="29" y="41"/>
                  <a:pt x="29" y="42"/>
                  <a:pt x="29" y="42"/>
                </a:cubicBezTo>
                <a:cubicBezTo>
                  <a:pt x="29" y="42"/>
                  <a:pt x="29" y="43"/>
                  <a:pt x="29" y="43"/>
                </a:cubicBezTo>
                <a:cubicBezTo>
                  <a:pt x="29" y="43"/>
                  <a:pt x="30" y="43"/>
                  <a:pt x="30" y="44"/>
                </a:cubicBezTo>
                <a:cubicBezTo>
                  <a:pt x="30" y="44"/>
                  <a:pt x="30" y="44"/>
                  <a:pt x="30" y="44"/>
                </a:cubicBezTo>
                <a:cubicBezTo>
                  <a:pt x="30" y="44"/>
                  <a:pt x="30" y="44"/>
                  <a:pt x="30" y="44"/>
                </a:cubicBezTo>
                <a:cubicBezTo>
                  <a:pt x="30" y="44"/>
                  <a:pt x="30" y="45"/>
                  <a:pt x="30" y="45"/>
                </a:cubicBezTo>
                <a:cubicBezTo>
                  <a:pt x="30" y="45"/>
                  <a:pt x="28" y="47"/>
                  <a:pt x="28" y="47"/>
                </a:cubicBezTo>
                <a:cubicBezTo>
                  <a:pt x="28" y="47"/>
                  <a:pt x="28" y="47"/>
                  <a:pt x="28" y="47"/>
                </a:cubicBezTo>
                <a:cubicBezTo>
                  <a:pt x="28" y="47"/>
                  <a:pt x="29" y="47"/>
                  <a:pt x="29" y="47"/>
                </a:cubicBezTo>
                <a:cubicBezTo>
                  <a:pt x="29" y="48"/>
                  <a:pt x="30" y="48"/>
                  <a:pt x="30" y="49"/>
                </a:cubicBezTo>
                <a:cubicBezTo>
                  <a:pt x="30" y="49"/>
                  <a:pt x="32" y="51"/>
                  <a:pt x="32" y="52"/>
                </a:cubicBezTo>
                <a:cubicBezTo>
                  <a:pt x="32" y="52"/>
                  <a:pt x="33" y="55"/>
                  <a:pt x="33" y="55"/>
                </a:cubicBezTo>
                <a:cubicBezTo>
                  <a:pt x="33" y="55"/>
                  <a:pt x="33" y="55"/>
                  <a:pt x="33" y="55"/>
                </a:cubicBezTo>
                <a:cubicBezTo>
                  <a:pt x="33" y="55"/>
                  <a:pt x="33" y="55"/>
                  <a:pt x="33" y="55"/>
                </a:cubicBezTo>
                <a:cubicBezTo>
                  <a:pt x="33" y="55"/>
                  <a:pt x="35" y="57"/>
                  <a:pt x="35" y="57"/>
                </a:cubicBezTo>
                <a:cubicBezTo>
                  <a:pt x="35" y="57"/>
                  <a:pt x="36" y="58"/>
                  <a:pt x="37" y="57"/>
                </a:cubicBezTo>
                <a:cubicBezTo>
                  <a:pt x="38" y="57"/>
                  <a:pt x="39" y="56"/>
                  <a:pt x="39" y="56"/>
                </a:cubicBezTo>
                <a:cubicBezTo>
                  <a:pt x="39" y="56"/>
                  <a:pt x="39" y="57"/>
                  <a:pt x="39" y="57"/>
                </a:cubicBezTo>
                <a:cubicBezTo>
                  <a:pt x="39" y="57"/>
                  <a:pt x="39" y="57"/>
                  <a:pt x="39" y="57"/>
                </a:cubicBezTo>
                <a:cubicBezTo>
                  <a:pt x="39" y="57"/>
                  <a:pt x="39" y="58"/>
                  <a:pt x="39" y="58"/>
                </a:cubicBezTo>
                <a:cubicBezTo>
                  <a:pt x="39" y="58"/>
                  <a:pt x="39" y="58"/>
                  <a:pt x="40" y="57"/>
                </a:cubicBezTo>
                <a:cubicBezTo>
                  <a:pt x="40" y="57"/>
                  <a:pt x="41" y="56"/>
                  <a:pt x="41" y="56"/>
                </a:cubicBezTo>
                <a:cubicBezTo>
                  <a:pt x="41" y="56"/>
                  <a:pt x="42" y="55"/>
                  <a:pt x="42" y="55"/>
                </a:cubicBezTo>
                <a:cubicBezTo>
                  <a:pt x="43" y="55"/>
                  <a:pt x="44" y="55"/>
                  <a:pt x="44" y="54"/>
                </a:cubicBezTo>
                <a:cubicBezTo>
                  <a:pt x="45" y="54"/>
                  <a:pt x="45" y="54"/>
                  <a:pt x="45" y="54"/>
                </a:cubicBezTo>
                <a:cubicBezTo>
                  <a:pt x="45" y="54"/>
                  <a:pt x="45" y="54"/>
                  <a:pt x="45" y="54"/>
                </a:cubicBezTo>
                <a:cubicBezTo>
                  <a:pt x="45" y="54"/>
                  <a:pt x="46" y="53"/>
                  <a:pt x="46" y="53"/>
                </a:cubicBezTo>
                <a:cubicBezTo>
                  <a:pt x="46" y="52"/>
                  <a:pt x="46" y="51"/>
                  <a:pt x="47" y="51"/>
                </a:cubicBezTo>
                <a:cubicBezTo>
                  <a:pt x="47" y="51"/>
                  <a:pt x="49" y="50"/>
                  <a:pt x="50" y="50"/>
                </a:cubicBezTo>
                <a:cubicBezTo>
                  <a:pt x="50" y="50"/>
                  <a:pt x="50" y="50"/>
                  <a:pt x="50" y="50"/>
                </a:cubicBezTo>
                <a:cubicBezTo>
                  <a:pt x="50" y="49"/>
                  <a:pt x="50" y="49"/>
                  <a:pt x="50" y="49"/>
                </a:cubicBezTo>
                <a:cubicBezTo>
                  <a:pt x="50" y="49"/>
                  <a:pt x="47" y="49"/>
                  <a:pt x="47" y="49"/>
                </a:cubicBezTo>
                <a:cubicBezTo>
                  <a:pt x="47" y="49"/>
                  <a:pt x="46" y="49"/>
                  <a:pt x="47" y="48"/>
                </a:cubicBezTo>
                <a:cubicBezTo>
                  <a:pt x="47" y="48"/>
                  <a:pt x="47" y="47"/>
                  <a:pt x="46" y="46"/>
                </a:cubicBezTo>
                <a:cubicBezTo>
                  <a:pt x="46" y="44"/>
                  <a:pt x="46" y="44"/>
                  <a:pt x="46" y="44"/>
                </a:cubicBezTo>
                <a:cubicBezTo>
                  <a:pt x="46" y="44"/>
                  <a:pt x="46" y="43"/>
                  <a:pt x="45" y="43"/>
                </a:cubicBezTo>
                <a:cubicBezTo>
                  <a:pt x="45" y="42"/>
                  <a:pt x="44" y="42"/>
                  <a:pt x="44" y="41"/>
                </a:cubicBezTo>
                <a:cubicBezTo>
                  <a:pt x="43" y="41"/>
                  <a:pt x="43" y="41"/>
                  <a:pt x="43" y="40"/>
                </a:cubicBezTo>
                <a:cubicBezTo>
                  <a:pt x="43" y="40"/>
                  <a:pt x="43" y="40"/>
                  <a:pt x="43" y="40"/>
                </a:cubicBezTo>
                <a:cubicBezTo>
                  <a:pt x="43" y="40"/>
                  <a:pt x="44" y="40"/>
                  <a:pt x="44" y="40"/>
                </a:cubicBezTo>
                <a:cubicBezTo>
                  <a:pt x="44" y="40"/>
                  <a:pt x="46" y="41"/>
                  <a:pt x="47" y="42"/>
                </a:cubicBezTo>
                <a:cubicBezTo>
                  <a:pt x="47" y="42"/>
                  <a:pt x="48" y="42"/>
                  <a:pt x="48" y="42"/>
                </a:cubicBezTo>
                <a:cubicBezTo>
                  <a:pt x="49" y="41"/>
                  <a:pt x="49" y="41"/>
                  <a:pt x="49" y="42"/>
                </a:cubicBezTo>
                <a:cubicBezTo>
                  <a:pt x="49" y="42"/>
                  <a:pt x="49" y="42"/>
                  <a:pt x="49" y="42"/>
                </a:cubicBezTo>
                <a:cubicBezTo>
                  <a:pt x="49" y="42"/>
                  <a:pt x="50" y="41"/>
                  <a:pt x="50" y="41"/>
                </a:cubicBezTo>
                <a:cubicBezTo>
                  <a:pt x="50" y="41"/>
                  <a:pt x="51" y="42"/>
                  <a:pt x="51" y="43"/>
                </a:cubicBezTo>
                <a:cubicBezTo>
                  <a:pt x="52" y="43"/>
                  <a:pt x="52" y="43"/>
                  <a:pt x="52" y="43"/>
                </a:cubicBezTo>
                <a:cubicBezTo>
                  <a:pt x="52" y="43"/>
                  <a:pt x="53" y="43"/>
                  <a:pt x="53" y="42"/>
                </a:cubicBezTo>
                <a:cubicBezTo>
                  <a:pt x="53" y="42"/>
                  <a:pt x="53" y="41"/>
                  <a:pt x="53" y="41"/>
                </a:cubicBezTo>
                <a:cubicBezTo>
                  <a:pt x="53" y="41"/>
                  <a:pt x="53" y="41"/>
                  <a:pt x="53" y="41"/>
                </a:cubicBezTo>
                <a:cubicBezTo>
                  <a:pt x="54" y="41"/>
                  <a:pt x="56" y="40"/>
                  <a:pt x="57" y="40"/>
                </a:cubicBezTo>
                <a:cubicBezTo>
                  <a:pt x="57" y="40"/>
                  <a:pt x="58" y="40"/>
                  <a:pt x="59" y="40"/>
                </a:cubicBezTo>
                <a:cubicBezTo>
                  <a:pt x="59" y="40"/>
                  <a:pt x="60" y="39"/>
                  <a:pt x="60" y="39"/>
                </a:cubicBezTo>
                <a:cubicBezTo>
                  <a:pt x="61" y="39"/>
                  <a:pt x="61" y="39"/>
                  <a:pt x="61" y="39"/>
                </a:cubicBezTo>
                <a:cubicBezTo>
                  <a:pt x="62" y="39"/>
                  <a:pt x="62" y="39"/>
                  <a:pt x="62" y="38"/>
                </a:cubicBezTo>
                <a:cubicBezTo>
                  <a:pt x="62" y="38"/>
                  <a:pt x="63" y="37"/>
                  <a:pt x="63" y="36"/>
                </a:cubicBezTo>
                <a:cubicBezTo>
                  <a:pt x="63" y="36"/>
                  <a:pt x="63" y="36"/>
                  <a:pt x="63" y="3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6" name="Freeform 176"/>
          <p:cNvSpPr>
            <a:spLocks/>
          </p:cNvSpPr>
          <p:nvPr/>
        </p:nvSpPr>
        <p:spPr bwMode="auto">
          <a:xfrm>
            <a:off x="2233953" y="4242621"/>
            <a:ext cx="18802" cy="11281"/>
          </a:xfrm>
          <a:custGeom>
            <a:avLst/>
            <a:gdLst/>
            <a:ahLst/>
            <a:cxnLst>
              <a:cxn ang="0">
                <a:pos x="2" y="1"/>
              </a:cxn>
              <a:cxn ang="0">
                <a:pos x="1" y="1"/>
              </a:cxn>
              <a:cxn ang="0">
                <a:pos x="0" y="1"/>
              </a:cxn>
              <a:cxn ang="0">
                <a:pos x="2" y="2"/>
              </a:cxn>
              <a:cxn ang="0">
                <a:pos x="3" y="1"/>
              </a:cxn>
              <a:cxn ang="0">
                <a:pos x="2" y="1"/>
              </a:cxn>
            </a:cxnLst>
            <a:rect l="0" t="0" r="r" b="b"/>
            <a:pathLst>
              <a:path w="3" h="2">
                <a:moveTo>
                  <a:pt x="2" y="1"/>
                </a:moveTo>
                <a:cubicBezTo>
                  <a:pt x="2" y="1"/>
                  <a:pt x="1" y="1"/>
                  <a:pt x="1" y="1"/>
                </a:cubicBezTo>
                <a:cubicBezTo>
                  <a:pt x="0" y="1"/>
                  <a:pt x="0" y="1"/>
                  <a:pt x="0" y="1"/>
                </a:cubicBezTo>
                <a:cubicBezTo>
                  <a:pt x="1" y="2"/>
                  <a:pt x="1" y="2"/>
                  <a:pt x="2" y="2"/>
                </a:cubicBezTo>
                <a:cubicBezTo>
                  <a:pt x="2" y="2"/>
                  <a:pt x="3" y="1"/>
                  <a:pt x="3" y="1"/>
                </a:cubicBezTo>
                <a:cubicBezTo>
                  <a:pt x="3" y="0"/>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7" name="Freeform 177"/>
          <p:cNvSpPr>
            <a:spLocks/>
          </p:cNvSpPr>
          <p:nvPr/>
        </p:nvSpPr>
        <p:spPr bwMode="auto">
          <a:xfrm>
            <a:off x="2203870" y="4248262"/>
            <a:ext cx="5641" cy="5641"/>
          </a:xfrm>
          <a:custGeom>
            <a:avLst/>
            <a:gdLst/>
            <a:ahLst/>
            <a:cxnLst>
              <a:cxn ang="0">
                <a:pos x="0" y="1"/>
              </a:cxn>
              <a:cxn ang="0">
                <a:pos x="0" y="1"/>
              </a:cxn>
              <a:cxn ang="0">
                <a:pos x="0" y="1"/>
              </a:cxn>
            </a:cxnLst>
            <a:rect l="0" t="0" r="r" b="b"/>
            <a:pathLst>
              <a:path w="1" h="1">
                <a:moveTo>
                  <a:pt x="0" y="1"/>
                </a:moveTo>
                <a:cubicBezTo>
                  <a:pt x="0" y="1"/>
                  <a:pt x="0" y="1"/>
                  <a:pt x="0" y="1"/>
                </a:cubicBezTo>
                <a:cubicBezTo>
                  <a:pt x="0" y="1"/>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8" name="Freeform 178"/>
          <p:cNvSpPr>
            <a:spLocks/>
          </p:cNvSpPr>
          <p:nvPr/>
        </p:nvSpPr>
        <p:spPr bwMode="auto">
          <a:xfrm>
            <a:off x="2113619" y="4212538"/>
            <a:ext cx="11281" cy="5641"/>
          </a:xfrm>
          <a:custGeom>
            <a:avLst/>
            <a:gdLst/>
            <a:ahLst/>
            <a:cxnLst>
              <a:cxn ang="0">
                <a:pos x="1" y="0"/>
              </a:cxn>
              <a:cxn ang="0">
                <a:pos x="1" y="1"/>
              </a:cxn>
              <a:cxn ang="0">
                <a:pos x="1" y="0"/>
              </a:cxn>
            </a:cxnLst>
            <a:rect l="0" t="0" r="r" b="b"/>
            <a:pathLst>
              <a:path w="2" h="1">
                <a:moveTo>
                  <a:pt x="1" y="0"/>
                </a:moveTo>
                <a:cubicBezTo>
                  <a:pt x="0" y="0"/>
                  <a:pt x="0" y="0"/>
                  <a:pt x="1" y="1"/>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9" name="Freeform 179"/>
          <p:cNvSpPr>
            <a:spLocks/>
          </p:cNvSpPr>
          <p:nvPr/>
        </p:nvSpPr>
        <p:spPr bwMode="auto">
          <a:xfrm>
            <a:off x="2064734" y="4199376"/>
            <a:ext cx="5641" cy="5641"/>
          </a:xfrm>
          <a:custGeom>
            <a:avLst/>
            <a:gdLst/>
            <a:ahLst/>
            <a:cxnLst>
              <a:cxn ang="0">
                <a:pos x="0" y="0"/>
              </a:cxn>
              <a:cxn ang="0">
                <a:pos x="1" y="1"/>
              </a:cxn>
              <a:cxn ang="0">
                <a:pos x="0" y="0"/>
              </a:cxn>
            </a:cxnLst>
            <a:rect l="0" t="0" r="r" b="b"/>
            <a:pathLst>
              <a:path w="1" h="1">
                <a:moveTo>
                  <a:pt x="0" y="0"/>
                </a:moveTo>
                <a:cubicBezTo>
                  <a:pt x="0" y="1"/>
                  <a:pt x="0"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0" name="Freeform 180"/>
          <p:cNvSpPr>
            <a:spLocks/>
          </p:cNvSpPr>
          <p:nvPr/>
        </p:nvSpPr>
        <p:spPr bwMode="auto">
          <a:xfrm>
            <a:off x="2326084" y="4327231"/>
            <a:ext cx="144776" cy="218105"/>
          </a:xfrm>
          <a:custGeom>
            <a:avLst/>
            <a:gdLst/>
            <a:ahLst/>
            <a:cxnLst>
              <a:cxn ang="0">
                <a:pos x="5" y="3"/>
              </a:cxn>
              <a:cxn ang="0">
                <a:pos x="4" y="4"/>
              </a:cxn>
              <a:cxn ang="0">
                <a:pos x="3" y="5"/>
              </a:cxn>
              <a:cxn ang="0">
                <a:pos x="5" y="6"/>
              </a:cxn>
              <a:cxn ang="0">
                <a:pos x="4" y="8"/>
              </a:cxn>
              <a:cxn ang="0">
                <a:pos x="3" y="8"/>
              </a:cxn>
              <a:cxn ang="0">
                <a:pos x="2" y="9"/>
              </a:cxn>
              <a:cxn ang="0">
                <a:pos x="1" y="10"/>
              </a:cxn>
              <a:cxn ang="0">
                <a:pos x="1" y="11"/>
              </a:cxn>
              <a:cxn ang="0">
                <a:pos x="0" y="13"/>
              </a:cxn>
              <a:cxn ang="0">
                <a:pos x="3" y="16"/>
              </a:cxn>
              <a:cxn ang="0">
                <a:pos x="6" y="17"/>
              </a:cxn>
              <a:cxn ang="0">
                <a:pos x="6" y="20"/>
              </a:cxn>
              <a:cxn ang="0">
                <a:pos x="7" y="20"/>
              </a:cxn>
              <a:cxn ang="0">
                <a:pos x="8" y="20"/>
              </a:cxn>
              <a:cxn ang="0">
                <a:pos x="9" y="22"/>
              </a:cxn>
              <a:cxn ang="0">
                <a:pos x="8" y="24"/>
              </a:cxn>
              <a:cxn ang="0">
                <a:pos x="7" y="31"/>
              </a:cxn>
              <a:cxn ang="0">
                <a:pos x="8" y="33"/>
              </a:cxn>
              <a:cxn ang="0">
                <a:pos x="10" y="35"/>
              </a:cxn>
              <a:cxn ang="0">
                <a:pos x="12" y="36"/>
              </a:cxn>
              <a:cxn ang="0">
                <a:pos x="14" y="36"/>
              </a:cxn>
              <a:cxn ang="0">
                <a:pos x="14" y="35"/>
              </a:cxn>
              <a:cxn ang="0">
                <a:pos x="19" y="33"/>
              </a:cxn>
              <a:cxn ang="0">
                <a:pos x="21" y="32"/>
              </a:cxn>
              <a:cxn ang="0">
                <a:pos x="24" y="32"/>
              </a:cxn>
              <a:cxn ang="0">
                <a:pos x="22" y="31"/>
              </a:cxn>
              <a:cxn ang="0">
                <a:pos x="21" y="28"/>
              </a:cxn>
              <a:cxn ang="0">
                <a:pos x="20" y="26"/>
              </a:cxn>
              <a:cxn ang="0">
                <a:pos x="18" y="25"/>
              </a:cxn>
              <a:cxn ang="0">
                <a:pos x="16" y="21"/>
              </a:cxn>
              <a:cxn ang="0">
                <a:pos x="17" y="18"/>
              </a:cxn>
              <a:cxn ang="0">
                <a:pos x="20" y="17"/>
              </a:cxn>
              <a:cxn ang="0">
                <a:pos x="20" y="15"/>
              </a:cxn>
              <a:cxn ang="0">
                <a:pos x="20" y="12"/>
              </a:cxn>
              <a:cxn ang="0">
                <a:pos x="18" y="10"/>
              </a:cxn>
              <a:cxn ang="0">
                <a:pos x="14" y="8"/>
              </a:cxn>
              <a:cxn ang="0">
                <a:pos x="13" y="4"/>
              </a:cxn>
              <a:cxn ang="0">
                <a:pos x="7" y="0"/>
              </a:cxn>
              <a:cxn ang="0">
                <a:pos x="7" y="1"/>
              </a:cxn>
            </a:cxnLst>
            <a:rect l="0" t="0" r="r" b="b"/>
            <a:pathLst>
              <a:path w="24" h="36">
                <a:moveTo>
                  <a:pt x="6" y="3"/>
                </a:moveTo>
                <a:cubicBezTo>
                  <a:pt x="5" y="3"/>
                  <a:pt x="5" y="3"/>
                  <a:pt x="5" y="3"/>
                </a:cubicBezTo>
                <a:cubicBezTo>
                  <a:pt x="5" y="3"/>
                  <a:pt x="4" y="3"/>
                  <a:pt x="4" y="3"/>
                </a:cubicBezTo>
                <a:cubicBezTo>
                  <a:pt x="4" y="3"/>
                  <a:pt x="4" y="3"/>
                  <a:pt x="4" y="4"/>
                </a:cubicBezTo>
                <a:cubicBezTo>
                  <a:pt x="4" y="4"/>
                  <a:pt x="3" y="4"/>
                  <a:pt x="3" y="4"/>
                </a:cubicBezTo>
                <a:cubicBezTo>
                  <a:pt x="3" y="4"/>
                  <a:pt x="3" y="5"/>
                  <a:pt x="3" y="5"/>
                </a:cubicBezTo>
                <a:cubicBezTo>
                  <a:pt x="3" y="5"/>
                  <a:pt x="3" y="6"/>
                  <a:pt x="4" y="6"/>
                </a:cubicBezTo>
                <a:cubicBezTo>
                  <a:pt x="4" y="6"/>
                  <a:pt x="5" y="6"/>
                  <a:pt x="5" y="6"/>
                </a:cubicBezTo>
                <a:cubicBezTo>
                  <a:pt x="5" y="6"/>
                  <a:pt x="5" y="7"/>
                  <a:pt x="5" y="7"/>
                </a:cubicBezTo>
                <a:cubicBezTo>
                  <a:pt x="5" y="7"/>
                  <a:pt x="5" y="8"/>
                  <a:pt x="4" y="8"/>
                </a:cubicBezTo>
                <a:cubicBezTo>
                  <a:pt x="4" y="8"/>
                  <a:pt x="4" y="8"/>
                  <a:pt x="3" y="8"/>
                </a:cubicBezTo>
                <a:cubicBezTo>
                  <a:pt x="3" y="8"/>
                  <a:pt x="3" y="8"/>
                  <a:pt x="3" y="8"/>
                </a:cubicBezTo>
                <a:cubicBezTo>
                  <a:pt x="3" y="8"/>
                  <a:pt x="3" y="8"/>
                  <a:pt x="2" y="8"/>
                </a:cubicBezTo>
                <a:cubicBezTo>
                  <a:pt x="2" y="8"/>
                  <a:pt x="2" y="8"/>
                  <a:pt x="2" y="9"/>
                </a:cubicBezTo>
                <a:cubicBezTo>
                  <a:pt x="2" y="9"/>
                  <a:pt x="1" y="9"/>
                  <a:pt x="1" y="9"/>
                </a:cubicBezTo>
                <a:cubicBezTo>
                  <a:pt x="1" y="9"/>
                  <a:pt x="1" y="10"/>
                  <a:pt x="1" y="10"/>
                </a:cubicBezTo>
                <a:cubicBezTo>
                  <a:pt x="1" y="10"/>
                  <a:pt x="1" y="11"/>
                  <a:pt x="1" y="11"/>
                </a:cubicBezTo>
                <a:cubicBezTo>
                  <a:pt x="1" y="11"/>
                  <a:pt x="1" y="11"/>
                  <a:pt x="1" y="11"/>
                </a:cubicBezTo>
                <a:cubicBezTo>
                  <a:pt x="1" y="12"/>
                  <a:pt x="0" y="12"/>
                  <a:pt x="0" y="12"/>
                </a:cubicBezTo>
                <a:cubicBezTo>
                  <a:pt x="0" y="13"/>
                  <a:pt x="0" y="13"/>
                  <a:pt x="0" y="13"/>
                </a:cubicBezTo>
                <a:cubicBezTo>
                  <a:pt x="0" y="13"/>
                  <a:pt x="2" y="16"/>
                  <a:pt x="3" y="16"/>
                </a:cubicBezTo>
                <a:cubicBezTo>
                  <a:pt x="3" y="16"/>
                  <a:pt x="3" y="16"/>
                  <a:pt x="3" y="16"/>
                </a:cubicBezTo>
                <a:cubicBezTo>
                  <a:pt x="3" y="16"/>
                  <a:pt x="4" y="16"/>
                  <a:pt x="4" y="16"/>
                </a:cubicBezTo>
                <a:cubicBezTo>
                  <a:pt x="4" y="16"/>
                  <a:pt x="6" y="16"/>
                  <a:pt x="6" y="17"/>
                </a:cubicBezTo>
                <a:cubicBezTo>
                  <a:pt x="7" y="17"/>
                  <a:pt x="6" y="18"/>
                  <a:pt x="6" y="19"/>
                </a:cubicBezTo>
                <a:cubicBezTo>
                  <a:pt x="6" y="19"/>
                  <a:pt x="6" y="20"/>
                  <a:pt x="6" y="20"/>
                </a:cubicBezTo>
                <a:cubicBezTo>
                  <a:pt x="6" y="20"/>
                  <a:pt x="6" y="20"/>
                  <a:pt x="6" y="20"/>
                </a:cubicBezTo>
                <a:cubicBezTo>
                  <a:pt x="6" y="20"/>
                  <a:pt x="6" y="20"/>
                  <a:pt x="7" y="20"/>
                </a:cubicBezTo>
                <a:cubicBezTo>
                  <a:pt x="7" y="20"/>
                  <a:pt x="7" y="20"/>
                  <a:pt x="7" y="20"/>
                </a:cubicBezTo>
                <a:cubicBezTo>
                  <a:pt x="7" y="20"/>
                  <a:pt x="8" y="20"/>
                  <a:pt x="8" y="20"/>
                </a:cubicBezTo>
                <a:cubicBezTo>
                  <a:pt x="8" y="21"/>
                  <a:pt x="8" y="21"/>
                  <a:pt x="8" y="22"/>
                </a:cubicBezTo>
                <a:cubicBezTo>
                  <a:pt x="9" y="22"/>
                  <a:pt x="9" y="22"/>
                  <a:pt x="9" y="22"/>
                </a:cubicBezTo>
                <a:cubicBezTo>
                  <a:pt x="9" y="22"/>
                  <a:pt x="9" y="23"/>
                  <a:pt x="9" y="23"/>
                </a:cubicBezTo>
                <a:cubicBezTo>
                  <a:pt x="9" y="23"/>
                  <a:pt x="8" y="24"/>
                  <a:pt x="8" y="24"/>
                </a:cubicBezTo>
                <a:cubicBezTo>
                  <a:pt x="8" y="24"/>
                  <a:pt x="8" y="25"/>
                  <a:pt x="7" y="25"/>
                </a:cubicBezTo>
                <a:cubicBezTo>
                  <a:pt x="7" y="26"/>
                  <a:pt x="6" y="29"/>
                  <a:pt x="7" y="31"/>
                </a:cubicBezTo>
                <a:cubicBezTo>
                  <a:pt x="7" y="31"/>
                  <a:pt x="8" y="31"/>
                  <a:pt x="8" y="31"/>
                </a:cubicBezTo>
                <a:cubicBezTo>
                  <a:pt x="8" y="31"/>
                  <a:pt x="8" y="33"/>
                  <a:pt x="8" y="33"/>
                </a:cubicBezTo>
                <a:cubicBezTo>
                  <a:pt x="8" y="33"/>
                  <a:pt x="8" y="33"/>
                  <a:pt x="8" y="33"/>
                </a:cubicBezTo>
                <a:cubicBezTo>
                  <a:pt x="9" y="33"/>
                  <a:pt x="10" y="35"/>
                  <a:pt x="10" y="35"/>
                </a:cubicBezTo>
                <a:cubicBezTo>
                  <a:pt x="10" y="35"/>
                  <a:pt x="11" y="35"/>
                  <a:pt x="11" y="35"/>
                </a:cubicBezTo>
                <a:cubicBezTo>
                  <a:pt x="11" y="35"/>
                  <a:pt x="12" y="35"/>
                  <a:pt x="12" y="36"/>
                </a:cubicBezTo>
                <a:cubicBezTo>
                  <a:pt x="12" y="36"/>
                  <a:pt x="12" y="36"/>
                  <a:pt x="13" y="36"/>
                </a:cubicBezTo>
                <a:cubicBezTo>
                  <a:pt x="13" y="36"/>
                  <a:pt x="14" y="36"/>
                  <a:pt x="14" y="36"/>
                </a:cubicBezTo>
                <a:cubicBezTo>
                  <a:pt x="14" y="36"/>
                  <a:pt x="14" y="35"/>
                  <a:pt x="14" y="35"/>
                </a:cubicBezTo>
                <a:cubicBezTo>
                  <a:pt x="14" y="35"/>
                  <a:pt x="14" y="35"/>
                  <a:pt x="14" y="35"/>
                </a:cubicBezTo>
                <a:cubicBezTo>
                  <a:pt x="14" y="35"/>
                  <a:pt x="18" y="34"/>
                  <a:pt x="18" y="34"/>
                </a:cubicBezTo>
                <a:cubicBezTo>
                  <a:pt x="18" y="34"/>
                  <a:pt x="19" y="34"/>
                  <a:pt x="19" y="33"/>
                </a:cubicBezTo>
                <a:cubicBezTo>
                  <a:pt x="20" y="32"/>
                  <a:pt x="20" y="32"/>
                  <a:pt x="21" y="32"/>
                </a:cubicBezTo>
                <a:cubicBezTo>
                  <a:pt x="21" y="32"/>
                  <a:pt x="21" y="32"/>
                  <a:pt x="21" y="32"/>
                </a:cubicBezTo>
                <a:cubicBezTo>
                  <a:pt x="21" y="32"/>
                  <a:pt x="21" y="32"/>
                  <a:pt x="22" y="32"/>
                </a:cubicBezTo>
                <a:cubicBezTo>
                  <a:pt x="22" y="33"/>
                  <a:pt x="23" y="32"/>
                  <a:pt x="24" y="32"/>
                </a:cubicBezTo>
                <a:cubicBezTo>
                  <a:pt x="24" y="32"/>
                  <a:pt x="24" y="32"/>
                  <a:pt x="23" y="32"/>
                </a:cubicBezTo>
                <a:cubicBezTo>
                  <a:pt x="23" y="32"/>
                  <a:pt x="22" y="31"/>
                  <a:pt x="22" y="31"/>
                </a:cubicBezTo>
                <a:cubicBezTo>
                  <a:pt x="22" y="30"/>
                  <a:pt x="21" y="30"/>
                  <a:pt x="21" y="29"/>
                </a:cubicBezTo>
                <a:cubicBezTo>
                  <a:pt x="21" y="29"/>
                  <a:pt x="21" y="28"/>
                  <a:pt x="21" y="28"/>
                </a:cubicBezTo>
                <a:cubicBezTo>
                  <a:pt x="20" y="28"/>
                  <a:pt x="20" y="27"/>
                  <a:pt x="20" y="27"/>
                </a:cubicBezTo>
                <a:cubicBezTo>
                  <a:pt x="20" y="26"/>
                  <a:pt x="20" y="26"/>
                  <a:pt x="20" y="26"/>
                </a:cubicBezTo>
                <a:cubicBezTo>
                  <a:pt x="20" y="25"/>
                  <a:pt x="19" y="25"/>
                  <a:pt x="19" y="25"/>
                </a:cubicBezTo>
                <a:cubicBezTo>
                  <a:pt x="19" y="25"/>
                  <a:pt x="18" y="25"/>
                  <a:pt x="18" y="25"/>
                </a:cubicBezTo>
                <a:cubicBezTo>
                  <a:pt x="18" y="25"/>
                  <a:pt x="16" y="22"/>
                  <a:pt x="16" y="22"/>
                </a:cubicBezTo>
                <a:cubicBezTo>
                  <a:pt x="16" y="21"/>
                  <a:pt x="16" y="21"/>
                  <a:pt x="16" y="21"/>
                </a:cubicBezTo>
                <a:cubicBezTo>
                  <a:pt x="17" y="21"/>
                  <a:pt x="17" y="20"/>
                  <a:pt x="17" y="20"/>
                </a:cubicBezTo>
                <a:cubicBezTo>
                  <a:pt x="17" y="20"/>
                  <a:pt x="17" y="19"/>
                  <a:pt x="17" y="18"/>
                </a:cubicBezTo>
                <a:cubicBezTo>
                  <a:pt x="17" y="17"/>
                  <a:pt x="19" y="17"/>
                  <a:pt x="19" y="17"/>
                </a:cubicBezTo>
                <a:cubicBezTo>
                  <a:pt x="20" y="17"/>
                  <a:pt x="20" y="17"/>
                  <a:pt x="20" y="17"/>
                </a:cubicBezTo>
                <a:cubicBezTo>
                  <a:pt x="20" y="16"/>
                  <a:pt x="20" y="16"/>
                  <a:pt x="20" y="15"/>
                </a:cubicBezTo>
                <a:cubicBezTo>
                  <a:pt x="20" y="15"/>
                  <a:pt x="20" y="15"/>
                  <a:pt x="20" y="15"/>
                </a:cubicBezTo>
                <a:cubicBezTo>
                  <a:pt x="20" y="14"/>
                  <a:pt x="21" y="14"/>
                  <a:pt x="21" y="14"/>
                </a:cubicBezTo>
                <a:cubicBezTo>
                  <a:pt x="21" y="13"/>
                  <a:pt x="21" y="13"/>
                  <a:pt x="20" y="12"/>
                </a:cubicBezTo>
                <a:cubicBezTo>
                  <a:pt x="20" y="11"/>
                  <a:pt x="20" y="11"/>
                  <a:pt x="19" y="11"/>
                </a:cubicBezTo>
                <a:cubicBezTo>
                  <a:pt x="19" y="11"/>
                  <a:pt x="19" y="10"/>
                  <a:pt x="18" y="10"/>
                </a:cubicBezTo>
                <a:cubicBezTo>
                  <a:pt x="17" y="9"/>
                  <a:pt x="17" y="9"/>
                  <a:pt x="16" y="8"/>
                </a:cubicBezTo>
                <a:cubicBezTo>
                  <a:pt x="15" y="8"/>
                  <a:pt x="15" y="7"/>
                  <a:pt x="14" y="8"/>
                </a:cubicBezTo>
                <a:cubicBezTo>
                  <a:pt x="13" y="9"/>
                  <a:pt x="14" y="9"/>
                  <a:pt x="14" y="7"/>
                </a:cubicBezTo>
                <a:cubicBezTo>
                  <a:pt x="14" y="7"/>
                  <a:pt x="15" y="5"/>
                  <a:pt x="13" y="4"/>
                </a:cubicBezTo>
                <a:cubicBezTo>
                  <a:pt x="12" y="3"/>
                  <a:pt x="11" y="2"/>
                  <a:pt x="10" y="2"/>
                </a:cubicBezTo>
                <a:cubicBezTo>
                  <a:pt x="9" y="2"/>
                  <a:pt x="8" y="1"/>
                  <a:pt x="7" y="0"/>
                </a:cubicBezTo>
                <a:cubicBezTo>
                  <a:pt x="7" y="0"/>
                  <a:pt x="7" y="0"/>
                  <a:pt x="7" y="0"/>
                </a:cubicBezTo>
                <a:cubicBezTo>
                  <a:pt x="7" y="0"/>
                  <a:pt x="7" y="0"/>
                  <a:pt x="7" y="1"/>
                </a:cubicBezTo>
                <a:cubicBezTo>
                  <a:pt x="8" y="1"/>
                  <a:pt x="6" y="2"/>
                  <a:pt x="6"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1" name="Freeform 181"/>
          <p:cNvSpPr>
            <a:spLocks/>
          </p:cNvSpPr>
          <p:nvPr/>
        </p:nvSpPr>
        <p:spPr bwMode="auto">
          <a:xfrm>
            <a:off x="2421974" y="4400559"/>
            <a:ext cx="122214" cy="127855"/>
          </a:xfrm>
          <a:custGeom>
            <a:avLst/>
            <a:gdLst/>
            <a:ahLst/>
            <a:cxnLst>
              <a:cxn ang="0">
                <a:pos x="4" y="3"/>
              </a:cxn>
              <a:cxn ang="0">
                <a:pos x="4" y="5"/>
              </a:cxn>
              <a:cxn ang="0">
                <a:pos x="3" y="5"/>
              </a:cxn>
              <a:cxn ang="0">
                <a:pos x="1" y="6"/>
              </a:cxn>
              <a:cxn ang="0">
                <a:pos x="1" y="8"/>
              </a:cxn>
              <a:cxn ang="0">
                <a:pos x="0" y="9"/>
              </a:cxn>
              <a:cxn ang="0">
                <a:pos x="0" y="10"/>
              </a:cxn>
              <a:cxn ang="0">
                <a:pos x="2" y="13"/>
              </a:cxn>
              <a:cxn ang="0">
                <a:pos x="3" y="13"/>
              </a:cxn>
              <a:cxn ang="0">
                <a:pos x="4" y="14"/>
              </a:cxn>
              <a:cxn ang="0">
                <a:pos x="4" y="15"/>
              </a:cxn>
              <a:cxn ang="0">
                <a:pos x="5" y="16"/>
              </a:cxn>
              <a:cxn ang="0">
                <a:pos x="5" y="17"/>
              </a:cxn>
              <a:cxn ang="0">
                <a:pos x="6" y="19"/>
              </a:cxn>
              <a:cxn ang="0">
                <a:pos x="7" y="20"/>
              </a:cxn>
              <a:cxn ang="0">
                <a:pos x="8" y="20"/>
              </a:cxn>
              <a:cxn ang="0">
                <a:pos x="8" y="20"/>
              </a:cxn>
              <a:cxn ang="0">
                <a:pos x="10" y="21"/>
              </a:cxn>
              <a:cxn ang="0">
                <a:pos x="11" y="20"/>
              </a:cxn>
              <a:cxn ang="0">
                <a:pos x="10" y="19"/>
              </a:cxn>
              <a:cxn ang="0">
                <a:pos x="10" y="18"/>
              </a:cxn>
              <a:cxn ang="0">
                <a:pos x="11" y="18"/>
              </a:cxn>
              <a:cxn ang="0">
                <a:pos x="11" y="18"/>
              </a:cxn>
              <a:cxn ang="0">
                <a:pos x="13" y="18"/>
              </a:cxn>
              <a:cxn ang="0">
                <a:pos x="15" y="17"/>
              </a:cxn>
              <a:cxn ang="0">
                <a:pos x="16" y="17"/>
              </a:cxn>
              <a:cxn ang="0">
                <a:pos x="16" y="17"/>
              </a:cxn>
              <a:cxn ang="0">
                <a:pos x="17" y="18"/>
              </a:cxn>
              <a:cxn ang="0">
                <a:pos x="17" y="18"/>
              </a:cxn>
              <a:cxn ang="0">
                <a:pos x="19" y="16"/>
              </a:cxn>
              <a:cxn ang="0">
                <a:pos x="20" y="14"/>
              </a:cxn>
              <a:cxn ang="0">
                <a:pos x="20" y="13"/>
              </a:cxn>
              <a:cxn ang="0">
                <a:pos x="20" y="12"/>
              </a:cxn>
              <a:cxn ang="0">
                <a:pos x="20" y="11"/>
              </a:cxn>
              <a:cxn ang="0">
                <a:pos x="18" y="8"/>
              </a:cxn>
              <a:cxn ang="0">
                <a:pos x="18" y="5"/>
              </a:cxn>
              <a:cxn ang="0">
                <a:pos x="19" y="4"/>
              </a:cxn>
              <a:cxn ang="0">
                <a:pos x="20" y="3"/>
              </a:cxn>
              <a:cxn ang="0">
                <a:pos x="20" y="3"/>
              </a:cxn>
              <a:cxn ang="0">
                <a:pos x="20" y="2"/>
              </a:cxn>
              <a:cxn ang="0">
                <a:pos x="19" y="1"/>
              </a:cxn>
              <a:cxn ang="0">
                <a:pos x="15" y="0"/>
              </a:cxn>
              <a:cxn ang="0">
                <a:pos x="15" y="1"/>
              </a:cxn>
              <a:cxn ang="0">
                <a:pos x="14" y="1"/>
              </a:cxn>
              <a:cxn ang="0">
                <a:pos x="12" y="1"/>
              </a:cxn>
              <a:cxn ang="0">
                <a:pos x="11" y="1"/>
              </a:cxn>
              <a:cxn ang="0">
                <a:pos x="10" y="2"/>
              </a:cxn>
              <a:cxn ang="0">
                <a:pos x="6" y="0"/>
              </a:cxn>
              <a:cxn ang="0">
                <a:pos x="5" y="1"/>
              </a:cxn>
              <a:cxn ang="0">
                <a:pos x="5" y="2"/>
              </a:cxn>
              <a:cxn ang="0">
                <a:pos x="4" y="3"/>
              </a:cxn>
              <a:cxn ang="0">
                <a:pos x="4" y="3"/>
              </a:cxn>
            </a:cxnLst>
            <a:rect l="0" t="0" r="r" b="b"/>
            <a:pathLst>
              <a:path w="20" h="21">
                <a:moveTo>
                  <a:pt x="4" y="3"/>
                </a:moveTo>
                <a:cubicBezTo>
                  <a:pt x="4" y="4"/>
                  <a:pt x="4" y="4"/>
                  <a:pt x="4" y="5"/>
                </a:cubicBezTo>
                <a:cubicBezTo>
                  <a:pt x="4" y="5"/>
                  <a:pt x="4" y="5"/>
                  <a:pt x="3" y="5"/>
                </a:cubicBezTo>
                <a:cubicBezTo>
                  <a:pt x="3" y="5"/>
                  <a:pt x="1" y="5"/>
                  <a:pt x="1" y="6"/>
                </a:cubicBezTo>
                <a:cubicBezTo>
                  <a:pt x="1" y="7"/>
                  <a:pt x="1" y="8"/>
                  <a:pt x="1" y="8"/>
                </a:cubicBezTo>
                <a:cubicBezTo>
                  <a:pt x="1" y="8"/>
                  <a:pt x="1" y="9"/>
                  <a:pt x="0" y="9"/>
                </a:cubicBezTo>
                <a:cubicBezTo>
                  <a:pt x="0" y="9"/>
                  <a:pt x="0" y="9"/>
                  <a:pt x="0" y="10"/>
                </a:cubicBezTo>
                <a:cubicBezTo>
                  <a:pt x="0" y="10"/>
                  <a:pt x="2" y="13"/>
                  <a:pt x="2" y="13"/>
                </a:cubicBezTo>
                <a:cubicBezTo>
                  <a:pt x="2" y="13"/>
                  <a:pt x="3" y="13"/>
                  <a:pt x="3" y="13"/>
                </a:cubicBezTo>
                <a:cubicBezTo>
                  <a:pt x="3" y="13"/>
                  <a:pt x="4" y="13"/>
                  <a:pt x="4" y="14"/>
                </a:cubicBezTo>
                <a:cubicBezTo>
                  <a:pt x="4" y="14"/>
                  <a:pt x="4" y="14"/>
                  <a:pt x="4" y="15"/>
                </a:cubicBezTo>
                <a:cubicBezTo>
                  <a:pt x="4" y="15"/>
                  <a:pt x="4" y="16"/>
                  <a:pt x="5" y="16"/>
                </a:cubicBezTo>
                <a:cubicBezTo>
                  <a:pt x="5" y="16"/>
                  <a:pt x="5" y="17"/>
                  <a:pt x="5" y="17"/>
                </a:cubicBezTo>
                <a:cubicBezTo>
                  <a:pt x="5" y="18"/>
                  <a:pt x="6" y="18"/>
                  <a:pt x="6" y="19"/>
                </a:cubicBezTo>
                <a:cubicBezTo>
                  <a:pt x="6" y="19"/>
                  <a:pt x="7" y="20"/>
                  <a:pt x="7" y="20"/>
                </a:cubicBezTo>
                <a:cubicBezTo>
                  <a:pt x="8" y="20"/>
                  <a:pt x="8" y="20"/>
                  <a:pt x="8" y="20"/>
                </a:cubicBezTo>
                <a:cubicBezTo>
                  <a:pt x="8" y="20"/>
                  <a:pt x="8" y="20"/>
                  <a:pt x="8" y="20"/>
                </a:cubicBezTo>
                <a:cubicBezTo>
                  <a:pt x="9" y="20"/>
                  <a:pt x="10" y="21"/>
                  <a:pt x="10" y="21"/>
                </a:cubicBezTo>
                <a:cubicBezTo>
                  <a:pt x="11" y="21"/>
                  <a:pt x="11" y="21"/>
                  <a:pt x="11" y="20"/>
                </a:cubicBezTo>
                <a:cubicBezTo>
                  <a:pt x="11" y="20"/>
                  <a:pt x="11" y="20"/>
                  <a:pt x="10" y="19"/>
                </a:cubicBezTo>
                <a:cubicBezTo>
                  <a:pt x="10" y="19"/>
                  <a:pt x="10" y="19"/>
                  <a:pt x="10" y="18"/>
                </a:cubicBezTo>
                <a:cubicBezTo>
                  <a:pt x="10" y="18"/>
                  <a:pt x="10" y="17"/>
                  <a:pt x="11" y="18"/>
                </a:cubicBezTo>
                <a:cubicBezTo>
                  <a:pt x="11" y="18"/>
                  <a:pt x="11" y="18"/>
                  <a:pt x="11" y="18"/>
                </a:cubicBezTo>
                <a:cubicBezTo>
                  <a:pt x="12" y="18"/>
                  <a:pt x="13" y="18"/>
                  <a:pt x="13" y="18"/>
                </a:cubicBezTo>
                <a:cubicBezTo>
                  <a:pt x="14" y="18"/>
                  <a:pt x="15" y="17"/>
                  <a:pt x="15" y="17"/>
                </a:cubicBezTo>
                <a:cubicBezTo>
                  <a:pt x="15" y="17"/>
                  <a:pt x="16" y="17"/>
                  <a:pt x="16" y="17"/>
                </a:cubicBezTo>
                <a:cubicBezTo>
                  <a:pt x="15" y="17"/>
                  <a:pt x="16" y="17"/>
                  <a:pt x="16" y="17"/>
                </a:cubicBezTo>
                <a:cubicBezTo>
                  <a:pt x="16" y="18"/>
                  <a:pt x="17" y="18"/>
                  <a:pt x="17" y="18"/>
                </a:cubicBezTo>
                <a:cubicBezTo>
                  <a:pt x="17" y="18"/>
                  <a:pt x="17" y="18"/>
                  <a:pt x="17" y="18"/>
                </a:cubicBezTo>
                <a:cubicBezTo>
                  <a:pt x="18" y="18"/>
                  <a:pt x="19" y="17"/>
                  <a:pt x="19" y="16"/>
                </a:cubicBezTo>
                <a:cubicBezTo>
                  <a:pt x="20" y="16"/>
                  <a:pt x="20" y="14"/>
                  <a:pt x="20" y="14"/>
                </a:cubicBezTo>
                <a:cubicBezTo>
                  <a:pt x="20" y="14"/>
                  <a:pt x="20" y="13"/>
                  <a:pt x="20" y="13"/>
                </a:cubicBezTo>
                <a:cubicBezTo>
                  <a:pt x="20" y="12"/>
                  <a:pt x="20" y="12"/>
                  <a:pt x="20" y="12"/>
                </a:cubicBezTo>
                <a:cubicBezTo>
                  <a:pt x="20" y="12"/>
                  <a:pt x="20" y="12"/>
                  <a:pt x="20" y="11"/>
                </a:cubicBezTo>
                <a:cubicBezTo>
                  <a:pt x="19" y="11"/>
                  <a:pt x="19" y="9"/>
                  <a:pt x="18" y="8"/>
                </a:cubicBezTo>
                <a:cubicBezTo>
                  <a:pt x="18" y="7"/>
                  <a:pt x="18" y="6"/>
                  <a:pt x="18" y="5"/>
                </a:cubicBezTo>
                <a:cubicBezTo>
                  <a:pt x="18" y="5"/>
                  <a:pt x="19" y="4"/>
                  <a:pt x="19" y="4"/>
                </a:cubicBezTo>
                <a:cubicBezTo>
                  <a:pt x="19" y="3"/>
                  <a:pt x="20" y="3"/>
                  <a:pt x="20" y="3"/>
                </a:cubicBezTo>
                <a:cubicBezTo>
                  <a:pt x="20" y="3"/>
                  <a:pt x="20" y="3"/>
                  <a:pt x="20" y="3"/>
                </a:cubicBezTo>
                <a:cubicBezTo>
                  <a:pt x="20" y="3"/>
                  <a:pt x="20" y="3"/>
                  <a:pt x="20" y="2"/>
                </a:cubicBezTo>
                <a:cubicBezTo>
                  <a:pt x="20" y="2"/>
                  <a:pt x="20" y="1"/>
                  <a:pt x="19" y="1"/>
                </a:cubicBezTo>
                <a:cubicBezTo>
                  <a:pt x="18" y="1"/>
                  <a:pt x="16" y="0"/>
                  <a:pt x="15" y="0"/>
                </a:cubicBezTo>
                <a:cubicBezTo>
                  <a:pt x="15" y="0"/>
                  <a:pt x="14" y="0"/>
                  <a:pt x="15" y="1"/>
                </a:cubicBezTo>
                <a:cubicBezTo>
                  <a:pt x="15" y="1"/>
                  <a:pt x="15" y="1"/>
                  <a:pt x="14" y="1"/>
                </a:cubicBezTo>
                <a:cubicBezTo>
                  <a:pt x="13" y="0"/>
                  <a:pt x="12" y="1"/>
                  <a:pt x="12" y="1"/>
                </a:cubicBezTo>
                <a:cubicBezTo>
                  <a:pt x="11" y="1"/>
                  <a:pt x="11" y="1"/>
                  <a:pt x="11" y="1"/>
                </a:cubicBezTo>
                <a:cubicBezTo>
                  <a:pt x="11" y="1"/>
                  <a:pt x="11" y="2"/>
                  <a:pt x="10" y="2"/>
                </a:cubicBezTo>
                <a:cubicBezTo>
                  <a:pt x="10" y="1"/>
                  <a:pt x="6" y="0"/>
                  <a:pt x="6" y="0"/>
                </a:cubicBezTo>
                <a:cubicBezTo>
                  <a:pt x="6" y="1"/>
                  <a:pt x="5" y="1"/>
                  <a:pt x="5" y="1"/>
                </a:cubicBezTo>
                <a:cubicBezTo>
                  <a:pt x="5" y="1"/>
                  <a:pt x="5" y="2"/>
                  <a:pt x="5" y="2"/>
                </a:cubicBezTo>
                <a:cubicBezTo>
                  <a:pt x="5" y="2"/>
                  <a:pt x="4" y="2"/>
                  <a:pt x="4" y="3"/>
                </a:cubicBezTo>
                <a:cubicBezTo>
                  <a:pt x="4" y="3"/>
                  <a:pt x="4" y="3"/>
                  <a:pt x="4"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2" name="Freeform 182"/>
          <p:cNvSpPr>
            <a:spLocks/>
          </p:cNvSpPr>
          <p:nvPr/>
        </p:nvSpPr>
        <p:spPr bwMode="auto">
          <a:xfrm>
            <a:off x="2525386" y="4406200"/>
            <a:ext cx="92130" cy="116573"/>
          </a:xfrm>
          <a:custGeom>
            <a:avLst/>
            <a:gdLst/>
            <a:ahLst/>
            <a:cxnLst>
              <a:cxn ang="0">
                <a:pos x="2" y="3"/>
              </a:cxn>
              <a:cxn ang="0">
                <a:pos x="1" y="4"/>
              </a:cxn>
              <a:cxn ang="0">
                <a:pos x="1" y="7"/>
              </a:cxn>
              <a:cxn ang="0">
                <a:pos x="3" y="10"/>
              </a:cxn>
              <a:cxn ang="0">
                <a:pos x="3" y="11"/>
              </a:cxn>
              <a:cxn ang="0">
                <a:pos x="3" y="12"/>
              </a:cxn>
              <a:cxn ang="0">
                <a:pos x="3" y="13"/>
              </a:cxn>
              <a:cxn ang="0">
                <a:pos x="2" y="15"/>
              </a:cxn>
              <a:cxn ang="0">
                <a:pos x="0" y="17"/>
              </a:cxn>
              <a:cxn ang="0">
                <a:pos x="1" y="18"/>
              </a:cxn>
              <a:cxn ang="0">
                <a:pos x="3" y="19"/>
              </a:cxn>
              <a:cxn ang="0">
                <a:pos x="3" y="18"/>
              </a:cxn>
              <a:cxn ang="0">
                <a:pos x="4" y="18"/>
              </a:cxn>
              <a:cxn ang="0">
                <a:pos x="6" y="17"/>
              </a:cxn>
              <a:cxn ang="0">
                <a:pos x="7" y="18"/>
              </a:cxn>
              <a:cxn ang="0">
                <a:pos x="7" y="18"/>
              </a:cxn>
              <a:cxn ang="0">
                <a:pos x="7" y="18"/>
              </a:cxn>
              <a:cxn ang="0">
                <a:pos x="9" y="18"/>
              </a:cxn>
              <a:cxn ang="0">
                <a:pos x="10" y="17"/>
              </a:cxn>
              <a:cxn ang="0">
                <a:pos x="11" y="15"/>
              </a:cxn>
              <a:cxn ang="0">
                <a:pos x="11" y="14"/>
              </a:cxn>
              <a:cxn ang="0">
                <a:pos x="13" y="12"/>
              </a:cxn>
              <a:cxn ang="0">
                <a:pos x="15" y="8"/>
              </a:cxn>
              <a:cxn ang="0">
                <a:pos x="15" y="8"/>
              </a:cxn>
              <a:cxn ang="0">
                <a:pos x="14" y="6"/>
              </a:cxn>
              <a:cxn ang="0">
                <a:pos x="13" y="6"/>
              </a:cxn>
              <a:cxn ang="0">
                <a:pos x="12" y="5"/>
              </a:cxn>
              <a:cxn ang="0">
                <a:pos x="11" y="5"/>
              </a:cxn>
              <a:cxn ang="0">
                <a:pos x="7" y="2"/>
              </a:cxn>
              <a:cxn ang="0">
                <a:pos x="4" y="1"/>
              </a:cxn>
              <a:cxn ang="0">
                <a:pos x="3" y="2"/>
              </a:cxn>
              <a:cxn ang="0">
                <a:pos x="3" y="2"/>
              </a:cxn>
              <a:cxn ang="0">
                <a:pos x="2" y="3"/>
              </a:cxn>
            </a:cxnLst>
            <a:rect l="0" t="0" r="r" b="b"/>
            <a:pathLst>
              <a:path w="15" h="19">
                <a:moveTo>
                  <a:pt x="2" y="3"/>
                </a:moveTo>
                <a:cubicBezTo>
                  <a:pt x="2" y="3"/>
                  <a:pt x="1" y="4"/>
                  <a:pt x="1" y="4"/>
                </a:cubicBezTo>
                <a:cubicBezTo>
                  <a:pt x="1" y="5"/>
                  <a:pt x="1" y="6"/>
                  <a:pt x="1" y="7"/>
                </a:cubicBezTo>
                <a:cubicBezTo>
                  <a:pt x="2" y="8"/>
                  <a:pt x="2" y="10"/>
                  <a:pt x="3" y="10"/>
                </a:cubicBezTo>
                <a:cubicBezTo>
                  <a:pt x="3" y="11"/>
                  <a:pt x="3" y="11"/>
                  <a:pt x="3" y="11"/>
                </a:cubicBezTo>
                <a:cubicBezTo>
                  <a:pt x="3" y="11"/>
                  <a:pt x="3" y="11"/>
                  <a:pt x="3" y="12"/>
                </a:cubicBezTo>
                <a:cubicBezTo>
                  <a:pt x="3" y="12"/>
                  <a:pt x="3" y="13"/>
                  <a:pt x="3" y="13"/>
                </a:cubicBezTo>
                <a:cubicBezTo>
                  <a:pt x="3" y="13"/>
                  <a:pt x="3" y="15"/>
                  <a:pt x="2" y="15"/>
                </a:cubicBezTo>
                <a:cubicBezTo>
                  <a:pt x="2" y="16"/>
                  <a:pt x="1" y="17"/>
                  <a:pt x="0" y="17"/>
                </a:cubicBezTo>
                <a:cubicBezTo>
                  <a:pt x="1" y="18"/>
                  <a:pt x="1" y="18"/>
                  <a:pt x="1" y="18"/>
                </a:cubicBezTo>
                <a:cubicBezTo>
                  <a:pt x="1" y="18"/>
                  <a:pt x="2" y="19"/>
                  <a:pt x="3" y="19"/>
                </a:cubicBezTo>
                <a:cubicBezTo>
                  <a:pt x="3" y="18"/>
                  <a:pt x="3" y="18"/>
                  <a:pt x="3" y="18"/>
                </a:cubicBezTo>
                <a:cubicBezTo>
                  <a:pt x="3" y="18"/>
                  <a:pt x="4" y="18"/>
                  <a:pt x="4" y="18"/>
                </a:cubicBezTo>
                <a:cubicBezTo>
                  <a:pt x="5" y="18"/>
                  <a:pt x="6" y="17"/>
                  <a:pt x="6" y="17"/>
                </a:cubicBezTo>
                <a:cubicBezTo>
                  <a:pt x="6" y="17"/>
                  <a:pt x="7" y="17"/>
                  <a:pt x="7" y="18"/>
                </a:cubicBezTo>
                <a:cubicBezTo>
                  <a:pt x="7" y="18"/>
                  <a:pt x="7" y="18"/>
                  <a:pt x="7" y="18"/>
                </a:cubicBezTo>
                <a:cubicBezTo>
                  <a:pt x="7" y="18"/>
                  <a:pt x="7" y="18"/>
                  <a:pt x="7" y="18"/>
                </a:cubicBezTo>
                <a:cubicBezTo>
                  <a:pt x="7" y="18"/>
                  <a:pt x="8" y="18"/>
                  <a:pt x="9" y="18"/>
                </a:cubicBezTo>
                <a:cubicBezTo>
                  <a:pt x="9" y="18"/>
                  <a:pt x="10" y="17"/>
                  <a:pt x="10" y="17"/>
                </a:cubicBezTo>
                <a:cubicBezTo>
                  <a:pt x="11" y="16"/>
                  <a:pt x="11" y="16"/>
                  <a:pt x="11" y="15"/>
                </a:cubicBezTo>
                <a:cubicBezTo>
                  <a:pt x="11" y="15"/>
                  <a:pt x="11" y="14"/>
                  <a:pt x="11" y="14"/>
                </a:cubicBezTo>
                <a:cubicBezTo>
                  <a:pt x="12" y="13"/>
                  <a:pt x="12" y="12"/>
                  <a:pt x="13" y="12"/>
                </a:cubicBezTo>
                <a:cubicBezTo>
                  <a:pt x="13" y="11"/>
                  <a:pt x="15" y="9"/>
                  <a:pt x="15" y="8"/>
                </a:cubicBezTo>
                <a:cubicBezTo>
                  <a:pt x="15" y="8"/>
                  <a:pt x="15" y="8"/>
                  <a:pt x="15" y="8"/>
                </a:cubicBezTo>
                <a:cubicBezTo>
                  <a:pt x="15" y="7"/>
                  <a:pt x="14" y="6"/>
                  <a:pt x="14" y="6"/>
                </a:cubicBezTo>
                <a:cubicBezTo>
                  <a:pt x="13" y="7"/>
                  <a:pt x="13" y="6"/>
                  <a:pt x="13" y="6"/>
                </a:cubicBezTo>
                <a:cubicBezTo>
                  <a:pt x="12" y="5"/>
                  <a:pt x="12" y="5"/>
                  <a:pt x="12" y="5"/>
                </a:cubicBezTo>
                <a:cubicBezTo>
                  <a:pt x="12" y="5"/>
                  <a:pt x="12" y="5"/>
                  <a:pt x="11" y="5"/>
                </a:cubicBezTo>
                <a:cubicBezTo>
                  <a:pt x="11" y="4"/>
                  <a:pt x="9" y="2"/>
                  <a:pt x="7" y="2"/>
                </a:cubicBezTo>
                <a:cubicBezTo>
                  <a:pt x="5" y="1"/>
                  <a:pt x="4" y="0"/>
                  <a:pt x="4" y="1"/>
                </a:cubicBezTo>
                <a:cubicBezTo>
                  <a:pt x="3" y="1"/>
                  <a:pt x="3" y="2"/>
                  <a:pt x="3" y="2"/>
                </a:cubicBezTo>
                <a:cubicBezTo>
                  <a:pt x="3" y="2"/>
                  <a:pt x="3" y="2"/>
                  <a:pt x="3" y="2"/>
                </a:cubicBezTo>
                <a:cubicBezTo>
                  <a:pt x="3" y="2"/>
                  <a:pt x="2" y="2"/>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3" name="Freeform 183"/>
          <p:cNvSpPr>
            <a:spLocks/>
          </p:cNvSpPr>
          <p:nvPr/>
        </p:nvSpPr>
        <p:spPr bwMode="auto">
          <a:xfrm>
            <a:off x="2611876" y="4594221"/>
            <a:ext cx="24443" cy="37604"/>
          </a:xfrm>
          <a:custGeom>
            <a:avLst/>
            <a:gdLst/>
            <a:ahLst/>
            <a:cxnLst>
              <a:cxn ang="0">
                <a:pos x="1" y="2"/>
              </a:cxn>
              <a:cxn ang="0">
                <a:pos x="0" y="4"/>
              </a:cxn>
              <a:cxn ang="0">
                <a:pos x="0" y="5"/>
              </a:cxn>
              <a:cxn ang="0">
                <a:pos x="2" y="4"/>
              </a:cxn>
              <a:cxn ang="0">
                <a:pos x="3" y="1"/>
              </a:cxn>
              <a:cxn ang="0">
                <a:pos x="1" y="2"/>
              </a:cxn>
            </a:cxnLst>
            <a:rect l="0" t="0" r="r" b="b"/>
            <a:pathLst>
              <a:path w="4" h="6">
                <a:moveTo>
                  <a:pt x="1" y="2"/>
                </a:moveTo>
                <a:cubicBezTo>
                  <a:pt x="1" y="2"/>
                  <a:pt x="0" y="3"/>
                  <a:pt x="0" y="4"/>
                </a:cubicBezTo>
                <a:cubicBezTo>
                  <a:pt x="0" y="6"/>
                  <a:pt x="0" y="5"/>
                  <a:pt x="0" y="5"/>
                </a:cubicBezTo>
                <a:cubicBezTo>
                  <a:pt x="0" y="5"/>
                  <a:pt x="1" y="5"/>
                  <a:pt x="2" y="4"/>
                </a:cubicBezTo>
                <a:cubicBezTo>
                  <a:pt x="3" y="3"/>
                  <a:pt x="3" y="2"/>
                  <a:pt x="3" y="1"/>
                </a:cubicBezTo>
                <a:cubicBezTo>
                  <a:pt x="4" y="0"/>
                  <a:pt x="2"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4" name="Freeform 184"/>
          <p:cNvSpPr>
            <a:spLocks/>
          </p:cNvSpPr>
          <p:nvPr/>
        </p:nvSpPr>
        <p:spPr bwMode="auto">
          <a:xfrm>
            <a:off x="2623157" y="4582940"/>
            <a:ext cx="13161" cy="11281"/>
          </a:xfrm>
          <a:custGeom>
            <a:avLst/>
            <a:gdLst/>
            <a:ahLst/>
            <a:cxnLst>
              <a:cxn ang="0">
                <a:pos x="2" y="1"/>
              </a:cxn>
              <a:cxn ang="0">
                <a:pos x="1" y="1"/>
              </a:cxn>
              <a:cxn ang="0">
                <a:pos x="1" y="2"/>
              </a:cxn>
              <a:cxn ang="0">
                <a:pos x="2" y="1"/>
              </a:cxn>
            </a:cxnLst>
            <a:rect l="0" t="0" r="r" b="b"/>
            <a:pathLst>
              <a:path w="2" h="2">
                <a:moveTo>
                  <a:pt x="2" y="1"/>
                </a:moveTo>
                <a:cubicBezTo>
                  <a:pt x="2" y="1"/>
                  <a:pt x="2" y="0"/>
                  <a:pt x="1" y="1"/>
                </a:cubicBezTo>
                <a:cubicBezTo>
                  <a:pt x="0" y="2"/>
                  <a:pt x="1" y="2"/>
                  <a:pt x="1" y="2"/>
                </a:cubicBezTo>
                <a:cubicBezTo>
                  <a:pt x="1" y="2"/>
                  <a:pt x="1"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5" name="Freeform 185"/>
          <p:cNvSpPr>
            <a:spLocks/>
          </p:cNvSpPr>
          <p:nvPr/>
        </p:nvSpPr>
        <p:spPr bwMode="auto">
          <a:xfrm>
            <a:off x="2628798" y="4601742"/>
            <a:ext cx="13161" cy="11281"/>
          </a:xfrm>
          <a:custGeom>
            <a:avLst/>
            <a:gdLst/>
            <a:ahLst/>
            <a:cxnLst>
              <a:cxn ang="0">
                <a:pos x="1" y="1"/>
              </a:cxn>
              <a:cxn ang="0">
                <a:pos x="2" y="0"/>
              </a:cxn>
              <a:cxn ang="0">
                <a:pos x="1" y="0"/>
              </a:cxn>
              <a:cxn ang="0">
                <a:pos x="1" y="2"/>
              </a:cxn>
              <a:cxn ang="0">
                <a:pos x="1" y="1"/>
              </a:cxn>
            </a:cxnLst>
            <a:rect l="0" t="0" r="r" b="b"/>
            <a:pathLst>
              <a:path w="2" h="2">
                <a:moveTo>
                  <a:pt x="1" y="1"/>
                </a:moveTo>
                <a:cubicBezTo>
                  <a:pt x="1" y="1"/>
                  <a:pt x="2" y="1"/>
                  <a:pt x="2" y="0"/>
                </a:cubicBezTo>
                <a:cubicBezTo>
                  <a:pt x="2" y="0"/>
                  <a:pt x="2" y="0"/>
                  <a:pt x="1" y="0"/>
                </a:cubicBezTo>
                <a:cubicBezTo>
                  <a:pt x="0" y="1"/>
                  <a:pt x="1" y="2"/>
                  <a:pt x="1" y="2"/>
                </a:cubicBezTo>
                <a:cubicBezTo>
                  <a:pt x="1"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6" name="Freeform 186"/>
          <p:cNvSpPr>
            <a:spLocks/>
          </p:cNvSpPr>
          <p:nvPr/>
        </p:nvSpPr>
        <p:spPr bwMode="auto">
          <a:xfrm>
            <a:off x="2636319" y="4582940"/>
            <a:ext cx="11281" cy="11281"/>
          </a:xfrm>
          <a:custGeom>
            <a:avLst/>
            <a:gdLst/>
            <a:ahLst/>
            <a:cxnLst>
              <a:cxn ang="0">
                <a:pos x="2" y="1"/>
              </a:cxn>
              <a:cxn ang="0">
                <a:pos x="2" y="0"/>
              </a:cxn>
              <a:cxn ang="0">
                <a:pos x="0" y="0"/>
              </a:cxn>
              <a:cxn ang="0">
                <a:pos x="0" y="1"/>
              </a:cxn>
              <a:cxn ang="0">
                <a:pos x="2" y="1"/>
              </a:cxn>
            </a:cxnLst>
            <a:rect l="0" t="0" r="r" b="b"/>
            <a:pathLst>
              <a:path w="2" h="2">
                <a:moveTo>
                  <a:pt x="2" y="1"/>
                </a:moveTo>
                <a:cubicBezTo>
                  <a:pt x="2" y="0"/>
                  <a:pt x="2" y="0"/>
                  <a:pt x="2" y="0"/>
                </a:cubicBezTo>
                <a:cubicBezTo>
                  <a:pt x="1" y="0"/>
                  <a:pt x="1" y="0"/>
                  <a:pt x="0" y="0"/>
                </a:cubicBezTo>
                <a:cubicBezTo>
                  <a:pt x="0" y="1"/>
                  <a:pt x="0" y="1"/>
                  <a:pt x="0" y="1"/>
                </a:cubicBezTo>
                <a:cubicBezTo>
                  <a:pt x="1" y="2"/>
                  <a:pt x="1"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7" name="Freeform 187"/>
          <p:cNvSpPr>
            <a:spLocks/>
          </p:cNvSpPr>
          <p:nvPr/>
        </p:nvSpPr>
        <p:spPr bwMode="auto">
          <a:xfrm>
            <a:off x="2647600" y="4577299"/>
            <a:ext cx="5641" cy="5641"/>
          </a:xfrm>
          <a:custGeom>
            <a:avLst/>
            <a:gdLst/>
            <a:ahLst/>
            <a:cxnLst>
              <a:cxn ang="0">
                <a:pos x="0" y="1"/>
              </a:cxn>
              <a:cxn ang="0">
                <a:pos x="1" y="1"/>
              </a:cxn>
              <a:cxn ang="0">
                <a:pos x="1" y="0"/>
              </a:cxn>
              <a:cxn ang="0">
                <a:pos x="0" y="1"/>
              </a:cxn>
            </a:cxnLst>
            <a:rect l="0" t="0" r="r" b="b"/>
            <a:pathLst>
              <a:path w="1" h="1">
                <a:moveTo>
                  <a:pt x="0" y="1"/>
                </a:moveTo>
                <a:cubicBezTo>
                  <a:pt x="0" y="1"/>
                  <a:pt x="1" y="1"/>
                  <a:pt x="1" y="1"/>
                </a:cubicBezTo>
                <a:cubicBezTo>
                  <a:pt x="1" y="1"/>
                  <a:pt x="1" y="1"/>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8" name="Freeform 188"/>
          <p:cNvSpPr>
            <a:spLocks/>
          </p:cNvSpPr>
          <p:nvPr/>
        </p:nvSpPr>
        <p:spPr bwMode="auto">
          <a:xfrm>
            <a:off x="2653241" y="4564138"/>
            <a:ext cx="1880" cy="13161"/>
          </a:xfrm>
          <a:custGeom>
            <a:avLst/>
            <a:gdLst/>
            <a:ahLst/>
            <a:cxnLst>
              <a:cxn ang="0">
                <a:pos x="0" y="1"/>
              </a:cxn>
              <a:cxn ang="0">
                <a:pos x="0" y="2"/>
              </a:cxn>
              <a:cxn ang="0">
                <a:pos x="0" y="0"/>
              </a:cxn>
              <a:cxn ang="0">
                <a:pos x="0" y="1"/>
              </a:cxn>
            </a:cxnLst>
            <a:rect l="0" t="0" r="r" b="b"/>
            <a:pathLst>
              <a:path h="2">
                <a:moveTo>
                  <a:pt x="0" y="1"/>
                </a:moveTo>
                <a:cubicBezTo>
                  <a:pt x="0" y="2"/>
                  <a:pt x="0" y="2"/>
                  <a:pt x="0" y="2"/>
                </a:cubicBezTo>
                <a:cubicBezTo>
                  <a:pt x="0" y="2"/>
                  <a:pt x="0" y="1"/>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9" name="Freeform 189"/>
          <p:cNvSpPr>
            <a:spLocks/>
          </p:cNvSpPr>
          <p:nvPr/>
        </p:nvSpPr>
        <p:spPr bwMode="auto">
          <a:xfrm>
            <a:off x="2658881" y="4564138"/>
            <a:ext cx="13161" cy="13161"/>
          </a:xfrm>
          <a:custGeom>
            <a:avLst/>
            <a:gdLst/>
            <a:ahLst/>
            <a:cxnLst>
              <a:cxn ang="0">
                <a:pos x="0" y="1"/>
              </a:cxn>
              <a:cxn ang="0">
                <a:pos x="0" y="1"/>
              </a:cxn>
              <a:cxn ang="0">
                <a:pos x="0" y="0"/>
              </a:cxn>
              <a:cxn ang="0">
                <a:pos x="0" y="1"/>
              </a:cxn>
            </a:cxnLst>
            <a:rect l="0" t="0" r="r" b="b"/>
            <a:pathLst>
              <a:path w="2" h="2">
                <a:moveTo>
                  <a:pt x="0" y="1"/>
                </a:moveTo>
                <a:cubicBezTo>
                  <a:pt x="0" y="2"/>
                  <a:pt x="0" y="1"/>
                  <a:pt x="0" y="1"/>
                </a:cubicBezTo>
                <a:cubicBezTo>
                  <a:pt x="2" y="0"/>
                  <a:pt x="1" y="0"/>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0" name="Freeform 190"/>
          <p:cNvSpPr>
            <a:spLocks/>
          </p:cNvSpPr>
          <p:nvPr/>
        </p:nvSpPr>
        <p:spPr bwMode="auto">
          <a:xfrm>
            <a:off x="2658881" y="4552856"/>
            <a:ext cx="7521" cy="11281"/>
          </a:xfrm>
          <a:custGeom>
            <a:avLst/>
            <a:gdLst/>
            <a:ahLst/>
            <a:cxnLst>
              <a:cxn ang="0">
                <a:pos x="0" y="1"/>
              </a:cxn>
              <a:cxn ang="0">
                <a:pos x="1" y="1"/>
              </a:cxn>
              <a:cxn ang="0">
                <a:pos x="0" y="1"/>
              </a:cxn>
            </a:cxnLst>
            <a:rect l="0" t="0" r="r" b="b"/>
            <a:pathLst>
              <a:path w="1" h="2">
                <a:moveTo>
                  <a:pt x="0" y="1"/>
                </a:moveTo>
                <a:cubicBezTo>
                  <a:pt x="0" y="2"/>
                  <a:pt x="1" y="1"/>
                  <a:pt x="1" y="1"/>
                </a:cubicBezTo>
                <a:cubicBezTo>
                  <a:pt x="1" y="1"/>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1" name="Freeform 191"/>
          <p:cNvSpPr>
            <a:spLocks/>
          </p:cNvSpPr>
          <p:nvPr/>
        </p:nvSpPr>
        <p:spPr bwMode="auto">
          <a:xfrm>
            <a:off x="2653241" y="4569778"/>
            <a:ext cx="24443" cy="13161"/>
          </a:xfrm>
          <a:custGeom>
            <a:avLst/>
            <a:gdLst/>
            <a:ahLst/>
            <a:cxnLst>
              <a:cxn ang="0">
                <a:pos x="3" y="0"/>
              </a:cxn>
              <a:cxn ang="0">
                <a:pos x="1" y="1"/>
              </a:cxn>
              <a:cxn ang="0">
                <a:pos x="1" y="2"/>
              </a:cxn>
              <a:cxn ang="0">
                <a:pos x="2" y="2"/>
              </a:cxn>
              <a:cxn ang="0">
                <a:pos x="3" y="2"/>
              </a:cxn>
              <a:cxn ang="0">
                <a:pos x="4" y="1"/>
              </a:cxn>
              <a:cxn ang="0">
                <a:pos x="3" y="0"/>
              </a:cxn>
            </a:cxnLst>
            <a:rect l="0" t="0" r="r" b="b"/>
            <a:pathLst>
              <a:path w="4" h="2">
                <a:moveTo>
                  <a:pt x="3" y="0"/>
                </a:moveTo>
                <a:cubicBezTo>
                  <a:pt x="2" y="1"/>
                  <a:pt x="2" y="1"/>
                  <a:pt x="1" y="1"/>
                </a:cubicBezTo>
                <a:cubicBezTo>
                  <a:pt x="0" y="1"/>
                  <a:pt x="1" y="2"/>
                  <a:pt x="1" y="2"/>
                </a:cubicBezTo>
                <a:cubicBezTo>
                  <a:pt x="1" y="2"/>
                  <a:pt x="1" y="2"/>
                  <a:pt x="2" y="2"/>
                </a:cubicBezTo>
                <a:cubicBezTo>
                  <a:pt x="2" y="2"/>
                  <a:pt x="3" y="2"/>
                  <a:pt x="3" y="2"/>
                </a:cubicBezTo>
                <a:cubicBezTo>
                  <a:pt x="3" y="1"/>
                  <a:pt x="4" y="1"/>
                  <a:pt x="4" y="1"/>
                </a:cubicBezTo>
                <a:cubicBezTo>
                  <a:pt x="4" y="0"/>
                  <a:pt x="3"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2" name="Freeform 192"/>
          <p:cNvSpPr>
            <a:spLocks/>
          </p:cNvSpPr>
          <p:nvPr/>
        </p:nvSpPr>
        <p:spPr bwMode="auto">
          <a:xfrm>
            <a:off x="2672043" y="4582940"/>
            <a:ext cx="11281" cy="5641"/>
          </a:xfrm>
          <a:custGeom>
            <a:avLst/>
            <a:gdLst/>
            <a:ahLst/>
            <a:cxnLst>
              <a:cxn ang="0">
                <a:pos x="0" y="0"/>
              </a:cxn>
              <a:cxn ang="0">
                <a:pos x="1" y="1"/>
              </a:cxn>
              <a:cxn ang="0">
                <a:pos x="2" y="0"/>
              </a:cxn>
              <a:cxn ang="0">
                <a:pos x="0" y="0"/>
              </a:cxn>
            </a:cxnLst>
            <a:rect l="0" t="0" r="r" b="b"/>
            <a:pathLst>
              <a:path w="2" h="1">
                <a:moveTo>
                  <a:pt x="0" y="0"/>
                </a:moveTo>
                <a:cubicBezTo>
                  <a:pt x="0" y="0"/>
                  <a:pt x="1" y="1"/>
                  <a:pt x="1" y="1"/>
                </a:cubicBezTo>
                <a:cubicBezTo>
                  <a:pt x="1" y="1"/>
                  <a:pt x="1" y="1"/>
                  <a:pt x="2" y="0"/>
                </a:cubicBezTo>
                <a:cubicBezTo>
                  <a:pt x="2"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3" name="Freeform 193"/>
          <p:cNvSpPr>
            <a:spLocks/>
          </p:cNvSpPr>
          <p:nvPr/>
        </p:nvSpPr>
        <p:spPr bwMode="auto">
          <a:xfrm>
            <a:off x="2636319" y="4588580"/>
            <a:ext cx="84610" cy="48886"/>
          </a:xfrm>
          <a:custGeom>
            <a:avLst/>
            <a:gdLst/>
            <a:ahLst/>
            <a:cxnLst>
              <a:cxn ang="0">
                <a:pos x="4" y="8"/>
              </a:cxn>
              <a:cxn ang="0">
                <a:pos x="5" y="8"/>
              </a:cxn>
              <a:cxn ang="0">
                <a:pos x="6" y="8"/>
              </a:cxn>
              <a:cxn ang="0">
                <a:pos x="7" y="8"/>
              </a:cxn>
              <a:cxn ang="0">
                <a:pos x="7" y="7"/>
              </a:cxn>
              <a:cxn ang="0">
                <a:pos x="8" y="7"/>
              </a:cxn>
              <a:cxn ang="0">
                <a:pos x="8" y="7"/>
              </a:cxn>
              <a:cxn ang="0">
                <a:pos x="10" y="7"/>
              </a:cxn>
              <a:cxn ang="0">
                <a:pos x="12" y="5"/>
              </a:cxn>
              <a:cxn ang="0">
                <a:pos x="12" y="4"/>
              </a:cxn>
              <a:cxn ang="0">
                <a:pos x="12" y="3"/>
              </a:cxn>
              <a:cxn ang="0">
                <a:pos x="13" y="2"/>
              </a:cxn>
              <a:cxn ang="0">
                <a:pos x="13" y="1"/>
              </a:cxn>
              <a:cxn ang="0">
                <a:pos x="10" y="0"/>
              </a:cxn>
              <a:cxn ang="0">
                <a:pos x="8" y="0"/>
              </a:cxn>
              <a:cxn ang="0">
                <a:pos x="5" y="0"/>
              </a:cxn>
              <a:cxn ang="0">
                <a:pos x="3" y="0"/>
              </a:cxn>
              <a:cxn ang="0">
                <a:pos x="2" y="1"/>
              </a:cxn>
              <a:cxn ang="0">
                <a:pos x="2" y="2"/>
              </a:cxn>
              <a:cxn ang="0">
                <a:pos x="2" y="2"/>
              </a:cxn>
              <a:cxn ang="0">
                <a:pos x="1" y="3"/>
              </a:cxn>
              <a:cxn ang="0">
                <a:pos x="2" y="4"/>
              </a:cxn>
              <a:cxn ang="0">
                <a:pos x="1" y="5"/>
              </a:cxn>
              <a:cxn ang="0">
                <a:pos x="2" y="7"/>
              </a:cxn>
              <a:cxn ang="0">
                <a:pos x="4" y="8"/>
              </a:cxn>
            </a:cxnLst>
            <a:rect l="0" t="0" r="r" b="b"/>
            <a:pathLst>
              <a:path w="14" h="8">
                <a:moveTo>
                  <a:pt x="4" y="8"/>
                </a:moveTo>
                <a:cubicBezTo>
                  <a:pt x="4" y="8"/>
                  <a:pt x="5" y="8"/>
                  <a:pt x="5" y="8"/>
                </a:cubicBezTo>
                <a:cubicBezTo>
                  <a:pt x="6" y="8"/>
                  <a:pt x="6" y="8"/>
                  <a:pt x="6" y="8"/>
                </a:cubicBezTo>
                <a:cubicBezTo>
                  <a:pt x="7" y="8"/>
                  <a:pt x="7" y="8"/>
                  <a:pt x="7" y="8"/>
                </a:cubicBezTo>
                <a:cubicBezTo>
                  <a:pt x="7" y="8"/>
                  <a:pt x="7" y="8"/>
                  <a:pt x="7" y="7"/>
                </a:cubicBezTo>
                <a:cubicBezTo>
                  <a:pt x="8" y="6"/>
                  <a:pt x="8" y="7"/>
                  <a:pt x="8" y="7"/>
                </a:cubicBezTo>
                <a:cubicBezTo>
                  <a:pt x="8" y="7"/>
                  <a:pt x="8" y="7"/>
                  <a:pt x="8" y="7"/>
                </a:cubicBezTo>
                <a:cubicBezTo>
                  <a:pt x="9" y="7"/>
                  <a:pt x="9" y="7"/>
                  <a:pt x="10" y="7"/>
                </a:cubicBezTo>
                <a:cubicBezTo>
                  <a:pt x="11" y="6"/>
                  <a:pt x="11" y="5"/>
                  <a:pt x="12" y="5"/>
                </a:cubicBezTo>
                <a:cubicBezTo>
                  <a:pt x="12" y="4"/>
                  <a:pt x="12" y="4"/>
                  <a:pt x="12" y="4"/>
                </a:cubicBezTo>
                <a:cubicBezTo>
                  <a:pt x="12" y="3"/>
                  <a:pt x="12" y="3"/>
                  <a:pt x="12" y="3"/>
                </a:cubicBezTo>
                <a:cubicBezTo>
                  <a:pt x="13" y="3"/>
                  <a:pt x="13" y="2"/>
                  <a:pt x="13" y="2"/>
                </a:cubicBezTo>
                <a:cubicBezTo>
                  <a:pt x="13" y="2"/>
                  <a:pt x="13" y="2"/>
                  <a:pt x="13" y="1"/>
                </a:cubicBezTo>
                <a:cubicBezTo>
                  <a:pt x="14" y="0"/>
                  <a:pt x="11" y="0"/>
                  <a:pt x="10" y="0"/>
                </a:cubicBezTo>
                <a:cubicBezTo>
                  <a:pt x="9" y="0"/>
                  <a:pt x="8" y="0"/>
                  <a:pt x="8" y="0"/>
                </a:cubicBezTo>
                <a:cubicBezTo>
                  <a:pt x="8" y="0"/>
                  <a:pt x="6" y="0"/>
                  <a:pt x="5" y="0"/>
                </a:cubicBezTo>
                <a:cubicBezTo>
                  <a:pt x="5" y="0"/>
                  <a:pt x="4" y="0"/>
                  <a:pt x="3" y="0"/>
                </a:cubicBezTo>
                <a:cubicBezTo>
                  <a:pt x="2" y="0"/>
                  <a:pt x="2" y="1"/>
                  <a:pt x="2" y="1"/>
                </a:cubicBezTo>
                <a:cubicBezTo>
                  <a:pt x="2" y="2"/>
                  <a:pt x="2" y="2"/>
                  <a:pt x="2" y="2"/>
                </a:cubicBezTo>
                <a:cubicBezTo>
                  <a:pt x="2" y="2"/>
                  <a:pt x="2" y="2"/>
                  <a:pt x="2" y="2"/>
                </a:cubicBezTo>
                <a:cubicBezTo>
                  <a:pt x="2" y="2"/>
                  <a:pt x="2" y="2"/>
                  <a:pt x="1" y="3"/>
                </a:cubicBezTo>
                <a:cubicBezTo>
                  <a:pt x="1" y="3"/>
                  <a:pt x="1" y="4"/>
                  <a:pt x="2" y="4"/>
                </a:cubicBezTo>
                <a:cubicBezTo>
                  <a:pt x="3" y="4"/>
                  <a:pt x="2" y="5"/>
                  <a:pt x="1" y="5"/>
                </a:cubicBezTo>
                <a:cubicBezTo>
                  <a:pt x="0" y="4"/>
                  <a:pt x="2" y="6"/>
                  <a:pt x="2" y="7"/>
                </a:cubicBezTo>
                <a:cubicBezTo>
                  <a:pt x="3" y="8"/>
                  <a:pt x="3" y="8"/>
                  <a:pt x="4"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4" name="Freeform 194"/>
          <p:cNvSpPr>
            <a:spLocks/>
          </p:cNvSpPr>
          <p:nvPr/>
        </p:nvSpPr>
        <p:spPr bwMode="auto">
          <a:xfrm>
            <a:off x="1942520" y="4425002"/>
            <a:ext cx="1178894" cy="1216498"/>
          </a:xfrm>
          <a:custGeom>
            <a:avLst/>
            <a:gdLst/>
            <a:ahLst/>
            <a:cxnLst>
              <a:cxn ang="0">
                <a:pos x="80" y="137"/>
              </a:cxn>
              <a:cxn ang="0">
                <a:pos x="92" y="144"/>
              </a:cxn>
              <a:cxn ang="0">
                <a:pos x="98" y="151"/>
              </a:cxn>
              <a:cxn ang="0">
                <a:pos x="101" y="159"/>
              </a:cxn>
              <a:cxn ang="0">
                <a:pos x="92" y="168"/>
              </a:cxn>
              <a:cxn ang="0">
                <a:pos x="81" y="180"/>
              </a:cxn>
              <a:cxn ang="0">
                <a:pos x="90" y="185"/>
              </a:cxn>
              <a:cxn ang="0">
                <a:pos x="97" y="188"/>
              </a:cxn>
              <a:cxn ang="0">
                <a:pos x="102" y="200"/>
              </a:cxn>
              <a:cxn ang="0">
                <a:pos x="116" y="181"/>
              </a:cxn>
              <a:cxn ang="0">
                <a:pos x="111" y="189"/>
              </a:cxn>
              <a:cxn ang="0">
                <a:pos x="126" y="159"/>
              </a:cxn>
              <a:cxn ang="0">
                <a:pos x="139" y="146"/>
              </a:cxn>
              <a:cxn ang="0">
                <a:pos x="148" y="142"/>
              </a:cxn>
              <a:cxn ang="0">
                <a:pos x="164" y="135"/>
              </a:cxn>
              <a:cxn ang="0">
                <a:pos x="174" y="107"/>
              </a:cxn>
              <a:cxn ang="0">
                <a:pos x="178" y="89"/>
              </a:cxn>
              <a:cxn ang="0">
                <a:pos x="190" y="73"/>
              </a:cxn>
              <a:cxn ang="0">
                <a:pos x="164" y="40"/>
              </a:cxn>
              <a:cxn ang="0">
                <a:pos x="148" y="38"/>
              </a:cxn>
              <a:cxn ang="0">
                <a:pos x="144" y="34"/>
              </a:cxn>
              <a:cxn ang="0">
                <a:pos x="138" y="31"/>
              </a:cxn>
              <a:cxn ang="0">
                <a:pos x="128" y="31"/>
              </a:cxn>
              <a:cxn ang="0">
                <a:pos x="122" y="35"/>
              </a:cxn>
              <a:cxn ang="0">
                <a:pos x="109" y="34"/>
              </a:cxn>
              <a:cxn ang="0">
                <a:pos x="119" y="18"/>
              </a:cxn>
              <a:cxn ang="0">
                <a:pos x="111" y="5"/>
              </a:cxn>
              <a:cxn ang="0">
                <a:pos x="103" y="15"/>
              </a:cxn>
              <a:cxn ang="0">
                <a:pos x="95" y="13"/>
              </a:cxn>
              <a:cxn ang="0">
                <a:pos x="90" y="16"/>
              </a:cxn>
              <a:cxn ang="0">
                <a:pos x="81" y="18"/>
              </a:cxn>
              <a:cxn ang="0">
                <a:pos x="71" y="17"/>
              </a:cxn>
              <a:cxn ang="0">
                <a:pos x="71" y="6"/>
              </a:cxn>
              <a:cxn ang="0">
                <a:pos x="67" y="0"/>
              </a:cxn>
              <a:cxn ang="0">
                <a:pos x="56" y="6"/>
              </a:cxn>
              <a:cxn ang="0">
                <a:pos x="51" y="7"/>
              </a:cxn>
              <a:cxn ang="0">
                <a:pos x="49" y="11"/>
              </a:cxn>
              <a:cxn ang="0">
                <a:pos x="48" y="19"/>
              </a:cxn>
              <a:cxn ang="0">
                <a:pos x="42" y="22"/>
              </a:cxn>
              <a:cxn ang="0">
                <a:pos x="34" y="17"/>
              </a:cxn>
              <a:cxn ang="0">
                <a:pos x="29" y="17"/>
              </a:cxn>
              <a:cxn ang="0">
                <a:pos x="24" y="21"/>
              </a:cxn>
              <a:cxn ang="0">
                <a:pos x="21" y="28"/>
              </a:cxn>
              <a:cxn ang="0">
                <a:pos x="20" y="47"/>
              </a:cxn>
              <a:cxn ang="0">
                <a:pos x="13" y="48"/>
              </a:cxn>
              <a:cxn ang="0">
                <a:pos x="1" y="61"/>
              </a:cxn>
              <a:cxn ang="0">
                <a:pos x="5" y="70"/>
              </a:cxn>
              <a:cxn ang="0">
                <a:pos x="10" y="76"/>
              </a:cxn>
              <a:cxn ang="0">
                <a:pos x="17" y="75"/>
              </a:cxn>
              <a:cxn ang="0">
                <a:pos x="23" y="81"/>
              </a:cxn>
              <a:cxn ang="0">
                <a:pos x="37" y="75"/>
              </a:cxn>
              <a:cxn ang="0">
                <a:pos x="43" y="82"/>
              </a:cxn>
              <a:cxn ang="0">
                <a:pos x="55" y="90"/>
              </a:cxn>
              <a:cxn ang="0">
                <a:pos x="68" y="98"/>
              </a:cxn>
              <a:cxn ang="0">
                <a:pos x="78" y="107"/>
              </a:cxn>
              <a:cxn ang="0">
                <a:pos x="81" y="116"/>
              </a:cxn>
              <a:cxn ang="0">
                <a:pos x="79" y="127"/>
              </a:cxn>
            </a:cxnLst>
            <a:rect l="0" t="0" r="r" b="b"/>
            <a:pathLst>
              <a:path w="194" h="200">
                <a:moveTo>
                  <a:pt x="79" y="127"/>
                </a:moveTo>
                <a:cubicBezTo>
                  <a:pt x="79" y="127"/>
                  <a:pt x="79" y="127"/>
                  <a:pt x="79" y="127"/>
                </a:cubicBezTo>
                <a:cubicBezTo>
                  <a:pt x="79" y="127"/>
                  <a:pt x="80" y="130"/>
                  <a:pt x="80" y="130"/>
                </a:cubicBezTo>
                <a:cubicBezTo>
                  <a:pt x="80" y="131"/>
                  <a:pt x="80" y="132"/>
                  <a:pt x="80" y="132"/>
                </a:cubicBezTo>
                <a:cubicBezTo>
                  <a:pt x="80" y="133"/>
                  <a:pt x="80" y="133"/>
                  <a:pt x="80" y="133"/>
                </a:cubicBezTo>
                <a:cubicBezTo>
                  <a:pt x="80" y="134"/>
                  <a:pt x="80" y="134"/>
                  <a:pt x="80" y="134"/>
                </a:cubicBezTo>
                <a:cubicBezTo>
                  <a:pt x="80" y="135"/>
                  <a:pt x="80" y="136"/>
                  <a:pt x="80" y="137"/>
                </a:cubicBezTo>
                <a:cubicBezTo>
                  <a:pt x="79" y="137"/>
                  <a:pt x="80" y="137"/>
                  <a:pt x="80" y="137"/>
                </a:cubicBezTo>
                <a:cubicBezTo>
                  <a:pt x="80" y="137"/>
                  <a:pt x="85" y="138"/>
                  <a:pt x="85" y="138"/>
                </a:cubicBezTo>
                <a:cubicBezTo>
                  <a:pt x="85" y="138"/>
                  <a:pt x="85" y="138"/>
                  <a:pt x="85" y="138"/>
                </a:cubicBezTo>
                <a:cubicBezTo>
                  <a:pt x="85" y="138"/>
                  <a:pt x="87" y="137"/>
                  <a:pt x="87" y="137"/>
                </a:cubicBezTo>
                <a:cubicBezTo>
                  <a:pt x="87" y="137"/>
                  <a:pt x="87" y="137"/>
                  <a:pt x="87" y="137"/>
                </a:cubicBezTo>
                <a:cubicBezTo>
                  <a:pt x="88" y="138"/>
                  <a:pt x="90" y="138"/>
                  <a:pt x="90" y="139"/>
                </a:cubicBezTo>
                <a:cubicBezTo>
                  <a:pt x="90" y="139"/>
                  <a:pt x="90" y="138"/>
                  <a:pt x="91" y="139"/>
                </a:cubicBezTo>
                <a:cubicBezTo>
                  <a:pt x="91" y="140"/>
                  <a:pt x="91" y="141"/>
                  <a:pt x="91" y="141"/>
                </a:cubicBezTo>
                <a:cubicBezTo>
                  <a:pt x="91" y="141"/>
                  <a:pt x="92" y="143"/>
                  <a:pt x="92" y="144"/>
                </a:cubicBezTo>
                <a:cubicBezTo>
                  <a:pt x="92" y="144"/>
                  <a:pt x="92" y="145"/>
                  <a:pt x="92" y="146"/>
                </a:cubicBezTo>
                <a:cubicBezTo>
                  <a:pt x="92" y="147"/>
                  <a:pt x="93" y="147"/>
                  <a:pt x="93" y="147"/>
                </a:cubicBezTo>
                <a:cubicBezTo>
                  <a:pt x="93" y="147"/>
                  <a:pt x="94" y="147"/>
                  <a:pt x="94" y="147"/>
                </a:cubicBezTo>
                <a:cubicBezTo>
                  <a:pt x="94" y="147"/>
                  <a:pt x="95" y="147"/>
                  <a:pt x="95" y="147"/>
                </a:cubicBezTo>
                <a:cubicBezTo>
                  <a:pt x="95" y="147"/>
                  <a:pt x="96" y="147"/>
                  <a:pt x="96" y="147"/>
                </a:cubicBezTo>
                <a:cubicBezTo>
                  <a:pt x="96" y="147"/>
                  <a:pt x="98" y="147"/>
                  <a:pt x="98" y="147"/>
                </a:cubicBezTo>
                <a:cubicBezTo>
                  <a:pt x="98" y="147"/>
                  <a:pt x="98" y="148"/>
                  <a:pt x="98" y="148"/>
                </a:cubicBezTo>
                <a:cubicBezTo>
                  <a:pt x="98" y="148"/>
                  <a:pt x="98" y="150"/>
                  <a:pt x="98" y="151"/>
                </a:cubicBezTo>
                <a:cubicBezTo>
                  <a:pt x="97" y="151"/>
                  <a:pt x="96" y="155"/>
                  <a:pt x="96" y="155"/>
                </a:cubicBezTo>
                <a:cubicBezTo>
                  <a:pt x="96" y="155"/>
                  <a:pt x="96" y="155"/>
                  <a:pt x="96" y="155"/>
                </a:cubicBezTo>
                <a:cubicBezTo>
                  <a:pt x="96" y="155"/>
                  <a:pt x="97" y="156"/>
                  <a:pt x="97" y="156"/>
                </a:cubicBezTo>
                <a:cubicBezTo>
                  <a:pt x="97" y="156"/>
                  <a:pt x="98" y="156"/>
                  <a:pt x="98" y="155"/>
                </a:cubicBezTo>
                <a:cubicBezTo>
                  <a:pt x="98" y="155"/>
                  <a:pt x="98" y="155"/>
                  <a:pt x="98" y="155"/>
                </a:cubicBezTo>
                <a:cubicBezTo>
                  <a:pt x="98" y="155"/>
                  <a:pt x="99" y="155"/>
                  <a:pt x="99" y="155"/>
                </a:cubicBezTo>
                <a:cubicBezTo>
                  <a:pt x="99" y="155"/>
                  <a:pt x="99" y="155"/>
                  <a:pt x="100" y="156"/>
                </a:cubicBezTo>
                <a:cubicBezTo>
                  <a:pt x="100" y="156"/>
                  <a:pt x="101" y="158"/>
                  <a:pt x="101" y="159"/>
                </a:cubicBezTo>
                <a:cubicBezTo>
                  <a:pt x="101" y="159"/>
                  <a:pt x="101" y="161"/>
                  <a:pt x="101" y="162"/>
                </a:cubicBezTo>
                <a:cubicBezTo>
                  <a:pt x="101" y="162"/>
                  <a:pt x="100" y="163"/>
                  <a:pt x="100" y="163"/>
                </a:cubicBezTo>
                <a:cubicBezTo>
                  <a:pt x="100" y="164"/>
                  <a:pt x="100" y="164"/>
                  <a:pt x="100" y="164"/>
                </a:cubicBezTo>
                <a:cubicBezTo>
                  <a:pt x="99" y="164"/>
                  <a:pt x="98" y="165"/>
                  <a:pt x="98" y="165"/>
                </a:cubicBezTo>
                <a:cubicBezTo>
                  <a:pt x="97" y="165"/>
                  <a:pt x="97" y="165"/>
                  <a:pt x="96" y="166"/>
                </a:cubicBezTo>
                <a:cubicBezTo>
                  <a:pt x="95" y="166"/>
                  <a:pt x="94" y="167"/>
                  <a:pt x="94" y="167"/>
                </a:cubicBezTo>
                <a:cubicBezTo>
                  <a:pt x="93" y="167"/>
                  <a:pt x="93" y="168"/>
                  <a:pt x="93" y="168"/>
                </a:cubicBezTo>
                <a:cubicBezTo>
                  <a:pt x="93" y="168"/>
                  <a:pt x="92" y="168"/>
                  <a:pt x="92" y="168"/>
                </a:cubicBezTo>
                <a:cubicBezTo>
                  <a:pt x="92" y="169"/>
                  <a:pt x="92" y="169"/>
                  <a:pt x="92" y="169"/>
                </a:cubicBezTo>
                <a:cubicBezTo>
                  <a:pt x="91" y="169"/>
                  <a:pt x="91" y="169"/>
                  <a:pt x="91" y="169"/>
                </a:cubicBezTo>
                <a:cubicBezTo>
                  <a:pt x="90" y="170"/>
                  <a:pt x="91" y="170"/>
                  <a:pt x="91" y="170"/>
                </a:cubicBezTo>
                <a:cubicBezTo>
                  <a:pt x="91" y="171"/>
                  <a:pt x="91" y="171"/>
                  <a:pt x="90" y="171"/>
                </a:cubicBezTo>
                <a:cubicBezTo>
                  <a:pt x="90" y="171"/>
                  <a:pt x="89" y="172"/>
                  <a:pt x="89" y="172"/>
                </a:cubicBezTo>
                <a:cubicBezTo>
                  <a:pt x="88" y="172"/>
                  <a:pt x="86" y="175"/>
                  <a:pt x="86" y="176"/>
                </a:cubicBezTo>
                <a:cubicBezTo>
                  <a:pt x="85" y="176"/>
                  <a:pt x="82" y="179"/>
                  <a:pt x="82" y="179"/>
                </a:cubicBezTo>
                <a:cubicBezTo>
                  <a:pt x="82" y="179"/>
                  <a:pt x="82" y="180"/>
                  <a:pt x="81" y="180"/>
                </a:cubicBezTo>
                <a:cubicBezTo>
                  <a:pt x="82" y="180"/>
                  <a:pt x="83" y="181"/>
                  <a:pt x="83" y="181"/>
                </a:cubicBezTo>
                <a:cubicBezTo>
                  <a:pt x="83" y="181"/>
                  <a:pt x="84" y="181"/>
                  <a:pt x="84" y="180"/>
                </a:cubicBezTo>
                <a:cubicBezTo>
                  <a:pt x="84" y="180"/>
                  <a:pt x="84" y="179"/>
                  <a:pt x="85" y="180"/>
                </a:cubicBezTo>
                <a:cubicBezTo>
                  <a:pt x="85" y="180"/>
                  <a:pt x="86" y="180"/>
                  <a:pt x="86" y="181"/>
                </a:cubicBezTo>
                <a:cubicBezTo>
                  <a:pt x="87" y="181"/>
                  <a:pt x="88" y="182"/>
                  <a:pt x="88" y="182"/>
                </a:cubicBezTo>
                <a:cubicBezTo>
                  <a:pt x="89" y="182"/>
                  <a:pt x="89" y="183"/>
                  <a:pt x="89" y="185"/>
                </a:cubicBezTo>
                <a:cubicBezTo>
                  <a:pt x="89" y="185"/>
                  <a:pt x="89" y="185"/>
                  <a:pt x="89" y="185"/>
                </a:cubicBezTo>
                <a:cubicBezTo>
                  <a:pt x="90" y="185"/>
                  <a:pt x="90" y="185"/>
                  <a:pt x="90" y="185"/>
                </a:cubicBezTo>
                <a:cubicBezTo>
                  <a:pt x="91" y="185"/>
                  <a:pt x="90" y="184"/>
                  <a:pt x="91" y="184"/>
                </a:cubicBezTo>
                <a:cubicBezTo>
                  <a:pt x="91" y="184"/>
                  <a:pt x="91" y="184"/>
                  <a:pt x="91" y="184"/>
                </a:cubicBezTo>
                <a:cubicBezTo>
                  <a:pt x="91" y="184"/>
                  <a:pt x="91" y="183"/>
                  <a:pt x="91" y="184"/>
                </a:cubicBezTo>
                <a:cubicBezTo>
                  <a:pt x="92" y="184"/>
                  <a:pt x="92" y="184"/>
                  <a:pt x="93" y="185"/>
                </a:cubicBezTo>
                <a:cubicBezTo>
                  <a:pt x="93" y="185"/>
                  <a:pt x="93" y="186"/>
                  <a:pt x="94" y="186"/>
                </a:cubicBezTo>
                <a:cubicBezTo>
                  <a:pt x="95" y="186"/>
                  <a:pt x="96" y="187"/>
                  <a:pt x="96" y="187"/>
                </a:cubicBezTo>
                <a:cubicBezTo>
                  <a:pt x="97" y="187"/>
                  <a:pt x="97" y="188"/>
                  <a:pt x="97" y="188"/>
                </a:cubicBezTo>
                <a:cubicBezTo>
                  <a:pt x="97" y="188"/>
                  <a:pt x="97" y="188"/>
                  <a:pt x="97" y="188"/>
                </a:cubicBezTo>
                <a:cubicBezTo>
                  <a:pt x="97" y="188"/>
                  <a:pt x="99" y="189"/>
                  <a:pt x="99" y="190"/>
                </a:cubicBezTo>
                <a:cubicBezTo>
                  <a:pt x="99" y="190"/>
                  <a:pt x="100" y="190"/>
                  <a:pt x="100" y="190"/>
                </a:cubicBezTo>
                <a:cubicBezTo>
                  <a:pt x="100" y="190"/>
                  <a:pt x="101" y="192"/>
                  <a:pt x="103" y="193"/>
                </a:cubicBezTo>
                <a:cubicBezTo>
                  <a:pt x="103" y="193"/>
                  <a:pt x="103" y="194"/>
                  <a:pt x="103" y="194"/>
                </a:cubicBezTo>
                <a:cubicBezTo>
                  <a:pt x="103" y="194"/>
                  <a:pt x="102" y="196"/>
                  <a:pt x="102" y="196"/>
                </a:cubicBezTo>
                <a:cubicBezTo>
                  <a:pt x="102" y="197"/>
                  <a:pt x="102" y="198"/>
                  <a:pt x="102" y="198"/>
                </a:cubicBezTo>
                <a:cubicBezTo>
                  <a:pt x="102" y="199"/>
                  <a:pt x="102" y="199"/>
                  <a:pt x="102" y="199"/>
                </a:cubicBezTo>
                <a:cubicBezTo>
                  <a:pt x="102" y="199"/>
                  <a:pt x="102" y="199"/>
                  <a:pt x="102" y="200"/>
                </a:cubicBezTo>
                <a:cubicBezTo>
                  <a:pt x="103" y="199"/>
                  <a:pt x="105" y="197"/>
                  <a:pt x="106" y="195"/>
                </a:cubicBezTo>
                <a:cubicBezTo>
                  <a:pt x="107" y="193"/>
                  <a:pt x="109" y="192"/>
                  <a:pt x="108" y="191"/>
                </a:cubicBezTo>
                <a:cubicBezTo>
                  <a:pt x="108" y="190"/>
                  <a:pt x="108" y="188"/>
                  <a:pt x="109" y="188"/>
                </a:cubicBezTo>
                <a:cubicBezTo>
                  <a:pt x="109" y="187"/>
                  <a:pt x="109" y="186"/>
                  <a:pt x="110" y="186"/>
                </a:cubicBezTo>
                <a:cubicBezTo>
                  <a:pt x="111" y="185"/>
                  <a:pt x="112" y="184"/>
                  <a:pt x="112" y="184"/>
                </a:cubicBezTo>
                <a:cubicBezTo>
                  <a:pt x="112" y="183"/>
                  <a:pt x="112" y="183"/>
                  <a:pt x="113" y="182"/>
                </a:cubicBezTo>
                <a:cubicBezTo>
                  <a:pt x="113" y="181"/>
                  <a:pt x="113" y="180"/>
                  <a:pt x="114" y="180"/>
                </a:cubicBezTo>
                <a:cubicBezTo>
                  <a:pt x="115" y="181"/>
                  <a:pt x="117" y="180"/>
                  <a:pt x="116" y="181"/>
                </a:cubicBezTo>
                <a:cubicBezTo>
                  <a:pt x="115" y="182"/>
                  <a:pt x="117" y="182"/>
                  <a:pt x="116" y="182"/>
                </a:cubicBezTo>
                <a:cubicBezTo>
                  <a:pt x="115" y="183"/>
                  <a:pt x="114" y="184"/>
                  <a:pt x="114" y="184"/>
                </a:cubicBezTo>
                <a:cubicBezTo>
                  <a:pt x="114" y="185"/>
                  <a:pt x="115" y="185"/>
                  <a:pt x="114" y="185"/>
                </a:cubicBezTo>
                <a:cubicBezTo>
                  <a:pt x="113" y="185"/>
                  <a:pt x="113" y="185"/>
                  <a:pt x="113" y="186"/>
                </a:cubicBezTo>
                <a:cubicBezTo>
                  <a:pt x="113" y="187"/>
                  <a:pt x="113" y="187"/>
                  <a:pt x="112" y="188"/>
                </a:cubicBezTo>
                <a:cubicBezTo>
                  <a:pt x="111" y="188"/>
                  <a:pt x="110" y="189"/>
                  <a:pt x="110" y="189"/>
                </a:cubicBezTo>
                <a:cubicBezTo>
                  <a:pt x="109" y="189"/>
                  <a:pt x="109" y="189"/>
                  <a:pt x="109" y="190"/>
                </a:cubicBezTo>
                <a:cubicBezTo>
                  <a:pt x="109" y="190"/>
                  <a:pt x="109" y="190"/>
                  <a:pt x="111" y="189"/>
                </a:cubicBezTo>
                <a:cubicBezTo>
                  <a:pt x="112" y="188"/>
                  <a:pt x="113" y="188"/>
                  <a:pt x="114" y="187"/>
                </a:cubicBezTo>
                <a:cubicBezTo>
                  <a:pt x="115" y="186"/>
                  <a:pt x="117" y="183"/>
                  <a:pt x="119" y="179"/>
                </a:cubicBezTo>
                <a:cubicBezTo>
                  <a:pt x="121" y="175"/>
                  <a:pt x="121" y="175"/>
                  <a:pt x="123" y="174"/>
                </a:cubicBezTo>
                <a:cubicBezTo>
                  <a:pt x="125" y="172"/>
                  <a:pt x="126" y="171"/>
                  <a:pt x="126" y="168"/>
                </a:cubicBezTo>
                <a:cubicBezTo>
                  <a:pt x="126" y="165"/>
                  <a:pt x="125" y="165"/>
                  <a:pt x="126" y="164"/>
                </a:cubicBezTo>
                <a:cubicBezTo>
                  <a:pt x="127" y="164"/>
                  <a:pt x="126" y="164"/>
                  <a:pt x="126" y="163"/>
                </a:cubicBezTo>
                <a:cubicBezTo>
                  <a:pt x="126" y="163"/>
                  <a:pt x="125" y="162"/>
                  <a:pt x="126" y="161"/>
                </a:cubicBezTo>
                <a:cubicBezTo>
                  <a:pt x="126" y="160"/>
                  <a:pt x="127" y="158"/>
                  <a:pt x="126" y="159"/>
                </a:cubicBezTo>
                <a:cubicBezTo>
                  <a:pt x="126" y="159"/>
                  <a:pt x="125" y="159"/>
                  <a:pt x="126" y="158"/>
                </a:cubicBezTo>
                <a:cubicBezTo>
                  <a:pt x="127" y="157"/>
                  <a:pt x="125" y="157"/>
                  <a:pt x="126" y="157"/>
                </a:cubicBezTo>
                <a:cubicBezTo>
                  <a:pt x="126" y="156"/>
                  <a:pt x="128" y="156"/>
                  <a:pt x="127" y="155"/>
                </a:cubicBezTo>
                <a:cubicBezTo>
                  <a:pt x="126" y="155"/>
                  <a:pt x="126" y="155"/>
                  <a:pt x="127" y="154"/>
                </a:cubicBezTo>
                <a:cubicBezTo>
                  <a:pt x="128" y="153"/>
                  <a:pt x="128" y="154"/>
                  <a:pt x="129" y="154"/>
                </a:cubicBezTo>
                <a:cubicBezTo>
                  <a:pt x="130" y="153"/>
                  <a:pt x="128" y="153"/>
                  <a:pt x="130" y="152"/>
                </a:cubicBezTo>
                <a:cubicBezTo>
                  <a:pt x="131" y="152"/>
                  <a:pt x="136" y="148"/>
                  <a:pt x="137" y="147"/>
                </a:cubicBezTo>
                <a:cubicBezTo>
                  <a:pt x="138" y="146"/>
                  <a:pt x="138" y="147"/>
                  <a:pt x="139" y="146"/>
                </a:cubicBezTo>
                <a:cubicBezTo>
                  <a:pt x="139" y="146"/>
                  <a:pt x="141" y="146"/>
                  <a:pt x="141" y="146"/>
                </a:cubicBezTo>
                <a:cubicBezTo>
                  <a:pt x="141" y="146"/>
                  <a:pt x="142" y="146"/>
                  <a:pt x="142" y="147"/>
                </a:cubicBezTo>
                <a:cubicBezTo>
                  <a:pt x="142" y="147"/>
                  <a:pt x="143" y="147"/>
                  <a:pt x="143" y="146"/>
                </a:cubicBezTo>
                <a:cubicBezTo>
                  <a:pt x="143" y="146"/>
                  <a:pt x="143" y="146"/>
                  <a:pt x="142" y="146"/>
                </a:cubicBezTo>
                <a:cubicBezTo>
                  <a:pt x="142" y="146"/>
                  <a:pt x="142" y="146"/>
                  <a:pt x="143" y="145"/>
                </a:cubicBezTo>
                <a:cubicBezTo>
                  <a:pt x="144" y="145"/>
                  <a:pt x="147" y="144"/>
                  <a:pt x="146" y="143"/>
                </a:cubicBezTo>
                <a:cubicBezTo>
                  <a:pt x="145" y="142"/>
                  <a:pt x="146" y="142"/>
                  <a:pt x="147" y="142"/>
                </a:cubicBezTo>
                <a:cubicBezTo>
                  <a:pt x="147" y="142"/>
                  <a:pt x="147" y="142"/>
                  <a:pt x="148" y="142"/>
                </a:cubicBezTo>
                <a:cubicBezTo>
                  <a:pt x="149" y="142"/>
                  <a:pt x="150" y="141"/>
                  <a:pt x="151" y="142"/>
                </a:cubicBezTo>
                <a:cubicBezTo>
                  <a:pt x="152" y="142"/>
                  <a:pt x="153" y="142"/>
                  <a:pt x="153" y="142"/>
                </a:cubicBezTo>
                <a:cubicBezTo>
                  <a:pt x="152" y="141"/>
                  <a:pt x="154" y="140"/>
                  <a:pt x="154" y="141"/>
                </a:cubicBezTo>
                <a:cubicBezTo>
                  <a:pt x="154" y="141"/>
                  <a:pt x="154" y="141"/>
                  <a:pt x="156" y="142"/>
                </a:cubicBezTo>
                <a:cubicBezTo>
                  <a:pt x="157" y="142"/>
                  <a:pt x="159" y="142"/>
                  <a:pt x="159" y="142"/>
                </a:cubicBezTo>
                <a:cubicBezTo>
                  <a:pt x="159" y="141"/>
                  <a:pt x="159" y="141"/>
                  <a:pt x="159" y="140"/>
                </a:cubicBezTo>
                <a:cubicBezTo>
                  <a:pt x="159" y="140"/>
                  <a:pt x="159" y="140"/>
                  <a:pt x="160" y="139"/>
                </a:cubicBezTo>
                <a:cubicBezTo>
                  <a:pt x="162" y="138"/>
                  <a:pt x="164" y="137"/>
                  <a:pt x="164" y="135"/>
                </a:cubicBezTo>
                <a:cubicBezTo>
                  <a:pt x="163" y="133"/>
                  <a:pt x="164" y="132"/>
                  <a:pt x="165" y="130"/>
                </a:cubicBezTo>
                <a:cubicBezTo>
                  <a:pt x="167" y="129"/>
                  <a:pt x="167" y="128"/>
                  <a:pt x="167" y="128"/>
                </a:cubicBezTo>
                <a:cubicBezTo>
                  <a:pt x="167" y="127"/>
                  <a:pt x="167" y="128"/>
                  <a:pt x="168" y="127"/>
                </a:cubicBezTo>
                <a:cubicBezTo>
                  <a:pt x="168" y="125"/>
                  <a:pt x="169" y="125"/>
                  <a:pt x="169" y="124"/>
                </a:cubicBezTo>
                <a:cubicBezTo>
                  <a:pt x="170" y="124"/>
                  <a:pt x="170" y="124"/>
                  <a:pt x="170" y="121"/>
                </a:cubicBezTo>
                <a:cubicBezTo>
                  <a:pt x="170" y="118"/>
                  <a:pt x="170" y="118"/>
                  <a:pt x="171" y="116"/>
                </a:cubicBezTo>
                <a:cubicBezTo>
                  <a:pt x="173" y="115"/>
                  <a:pt x="173" y="115"/>
                  <a:pt x="173" y="112"/>
                </a:cubicBezTo>
                <a:cubicBezTo>
                  <a:pt x="172" y="110"/>
                  <a:pt x="174" y="109"/>
                  <a:pt x="174" y="107"/>
                </a:cubicBezTo>
                <a:cubicBezTo>
                  <a:pt x="174" y="105"/>
                  <a:pt x="174" y="103"/>
                  <a:pt x="174" y="100"/>
                </a:cubicBezTo>
                <a:cubicBezTo>
                  <a:pt x="174" y="97"/>
                  <a:pt x="174" y="96"/>
                  <a:pt x="173" y="95"/>
                </a:cubicBezTo>
                <a:cubicBezTo>
                  <a:pt x="173" y="94"/>
                  <a:pt x="174" y="94"/>
                  <a:pt x="173" y="93"/>
                </a:cubicBezTo>
                <a:cubicBezTo>
                  <a:pt x="173" y="93"/>
                  <a:pt x="173" y="93"/>
                  <a:pt x="174" y="92"/>
                </a:cubicBezTo>
                <a:cubicBezTo>
                  <a:pt x="174" y="92"/>
                  <a:pt x="175" y="91"/>
                  <a:pt x="175" y="90"/>
                </a:cubicBezTo>
                <a:cubicBezTo>
                  <a:pt x="174" y="89"/>
                  <a:pt x="174" y="88"/>
                  <a:pt x="175" y="89"/>
                </a:cubicBezTo>
                <a:cubicBezTo>
                  <a:pt x="176" y="89"/>
                  <a:pt x="176" y="89"/>
                  <a:pt x="176" y="90"/>
                </a:cubicBezTo>
                <a:cubicBezTo>
                  <a:pt x="177" y="91"/>
                  <a:pt x="177" y="89"/>
                  <a:pt x="178" y="89"/>
                </a:cubicBezTo>
                <a:cubicBezTo>
                  <a:pt x="179" y="88"/>
                  <a:pt x="181" y="85"/>
                  <a:pt x="181" y="84"/>
                </a:cubicBezTo>
                <a:cubicBezTo>
                  <a:pt x="182" y="82"/>
                  <a:pt x="181" y="82"/>
                  <a:pt x="182" y="82"/>
                </a:cubicBezTo>
                <a:cubicBezTo>
                  <a:pt x="182" y="81"/>
                  <a:pt x="183" y="81"/>
                  <a:pt x="183" y="81"/>
                </a:cubicBezTo>
                <a:cubicBezTo>
                  <a:pt x="183" y="80"/>
                  <a:pt x="183" y="79"/>
                  <a:pt x="183" y="79"/>
                </a:cubicBezTo>
                <a:cubicBezTo>
                  <a:pt x="184" y="80"/>
                  <a:pt x="184" y="80"/>
                  <a:pt x="184" y="79"/>
                </a:cubicBezTo>
                <a:cubicBezTo>
                  <a:pt x="185" y="79"/>
                  <a:pt x="186" y="78"/>
                  <a:pt x="187" y="77"/>
                </a:cubicBezTo>
                <a:cubicBezTo>
                  <a:pt x="188" y="76"/>
                  <a:pt x="190" y="75"/>
                  <a:pt x="189" y="74"/>
                </a:cubicBezTo>
                <a:cubicBezTo>
                  <a:pt x="189" y="73"/>
                  <a:pt x="189" y="74"/>
                  <a:pt x="190" y="73"/>
                </a:cubicBezTo>
                <a:cubicBezTo>
                  <a:pt x="190" y="73"/>
                  <a:pt x="191" y="72"/>
                  <a:pt x="192" y="71"/>
                </a:cubicBezTo>
                <a:cubicBezTo>
                  <a:pt x="192" y="70"/>
                  <a:pt x="194" y="67"/>
                  <a:pt x="194" y="65"/>
                </a:cubicBezTo>
                <a:cubicBezTo>
                  <a:pt x="194" y="63"/>
                  <a:pt x="194" y="64"/>
                  <a:pt x="194" y="62"/>
                </a:cubicBezTo>
                <a:cubicBezTo>
                  <a:pt x="194" y="61"/>
                  <a:pt x="193" y="56"/>
                  <a:pt x="192" y="54"/>
                </a:cubicBezTo>
                <a:cubicBezTo>
                  <a:pt x="191" y="51"/>
                  <a:pt x="190" y="51"/>
                  <a:pt x="187" y="51"/>
                </a:cubicBezTo>
                <a:cubicBezTo>
                  <a:pt x="185" y="51"/>
                  <a:pt x="182" y="50"/>
                  <a:pt x="177" y="46"/>
                </a:cubicBezTo>
                <a:cubicBezTo>
                  <a:pt x="177" y="46"/>
                  <a:pt x="171" y="41"/>
                  <a:pt x="168" y="41"/>
                </a:cubicBezTo>
                <a:cubicBezTo>
                  <a:pt x="165" y="40"/>
                  <a:pt x="165" y="40"/>
                  <a:pt x="164" y="40"/>
                </a:cubicBezTo>
                <a:cubicBezTo>
                  <a:pt x="164" y="40"/>
                  <a:pt x="162" y="40"/>
                  <a:pt x="162" y="40"/>
                </a:cubicBezTo>
                <a:cubicBezTo>
                  <a:pt x="163" y="41"/>
                  <a:pt x="162" y="41"/>
                  <a:pt x="161" y="41"/>
                </a:cubicBezTo>
                <a:cubicBezTo>
                  <a:pt x="160" y="40"/>
                  <a:pt x="160" y="39"/>
                  <a:pt x="159" y="40"/>
                </a:cubicBezTo>
                <a:cubicBezTo>
                  <a:pt x="158" y="40"/>
                  <a:pt x="156" y="40"/>
                  <a:pt x="155" y="39"/>
                </a:cubicBezTo>
                <a:cubicBezTo>
                  <a:pt x="154" y="39"/>
                  <a:pt x="152" y="38"/>
                  <a:pt x="152" y="38"/>
                </a:cubicBezTo>
                <a:cubicBezTo>
                  <a:pt x="151" y="38"/>
                  <a:pt x="149" y="39"/>
                  <a:pt x="149" y="39"/>
                </a:cubicBezTo>
                <a:cubicBezTo>
                  <a:pt x="149" y="40"/>
                  <a:pt x="147" y="40"/>
                  <a:pt x="148" y="39"/>
                </a:cubicBezTo>
                <a:cubicBezTo>
                  <a:pt x="149" y="38"/>
                  <a:pt x="149" y="38"/>
                  <a:pt x="148" y="38"/>
                </a:cubicBezTo>
                <a:cubicBezTo>
                  <a:pt x="147" y="39"/>
                  <a:pt x="147" y="39"/>
                  <a:pt x="147" y="40"/>
                </a:cubicBezTo>
                <a:cubicBezTo>
                  <a:pt x="147" y="41"/>
                  <a:pt x="145" y="43"/>
                  <a:pt x="145" y="41"/>
                </a:cubicBezTo>
                <a:cubicBezTo>
                  <a:pt x="146" y="39"/>
                  <a:pt x="146" y="38"/>
                  <a:pt x="146" y="38"/>
                </a:cubicBezTo>
                <a:cubicBezTo>
                  <a:pt x="147" y="37"/>
                  <a:pt x="148" y="36"/>
                  <a:pt x="147" y="36"/>
                </a:cubicBezTo>
                <a:cubicBezTo>
                  <a:pt x="146" y="37"/>
                  <a:pt x="146" y="37"/>
                  <a:pt x="146" y="35"/>
                </a:cubicBezTo>
                <a:cubicBezTo>
                  <a:pt x="146" y="34"/>
                  <a:pt x="146" y="35"/>
                  <a:pt x="146" y="35"/>
                </a:cubicBezTo>
                <a:cubicBezTo>
                  <a:pt x="145" y="35"/>
                  <a:pt x="145" y="35"/>
                  <a:pt x="145" y="35"/>
                </a:cubicBezTo>
                <a:cubicBezTo>
                  <a:pt x="145" y="34"/>
                  <a:pt x="145" y="34"/>
                  <a:pt x="144" y="34"/>
                </a:cubicBezTo>
                <a:cubicBezTo>
                  <a:pt x="144" y="34"/>
                  <a:pt x="144" y="33"/>
                  <a:pt x="143" y="34"/>
                </a:cubicBezTo>
                <a:cubicBezTo>
                  <a:pt x="143" y="34"/>
                  <a:pt x="142" y="34"/>
                  <a:pt x="142" y="33"/>
                </a:cubicBezTo>
                <a:cubicBezTo>
                  <a:pt x="142" y="32"/>
                  <a:pt x="142" y="33"/>
                  <a:pt x="142" y="33"/>
                </a:cubicBezTo>
                <a:cubicBezTo>
                  <a:pt x="141" y="33"/>
                  <a:pt x="142" y="32"/>
                  <a:pt x="141" y="32"/>
                </a:cubicBezTo>
                <a:cubicBezTo>
                  <a:pt x="141" y="32"/>
                  <a:pt x="140" y="32"/>
                  <a:pt x="140" y="32"/>
                </a:cubicBezTo>
                <a:cubicBezTo>
                  <a:pt x="140" y="32"/>
                  <a:pt x="140" y="32"/>
                  <a:pt x="140" y="32"/>
                </a:cubicBezTo>
                <a:cubicBezTo>
                  <a:pt x="139" y="31"/>
                  <a:pt x="138" y="32"/>
                  <a:pt x="138" y="32"/>
                </a:cubicBezTo>
                <a:cubicBezTo>
                  <a:pt x="138" y="31"/>
                  <a:pt x="137" y="32"/>
                  <a:pt x="138" y="31"/>
                </a:cubicBezTo>
                <a:cubicBezTo>
                  <a:pt x="138" y="30"/>
                  <a:pt x="138" y="31"/>
                  <a:pt x="137" y="31"/>
                </a:cubicBezTo>
                <a:cubicBezTo>
                  <a:pt x="137" y="31"/>
                  <a:pt x="135" y="31"/>
                  <a:pt x="135" y="31"/>
                </a:cubicBezTo>
                <a:cubicBezTo>
                  <a:pt x="136" y="30"/>
                  <a:pt x="136" y="30"/>
                  <a:pt x="135" y="30"/>
                </a:cubicBezTo>
                <a:cubicBezTo>
                  <a:pt x="135" y="30"/>
                  <a:pt x="135" y="30"/>
                  <a:pt x="135" y="30"/>
                </a:cubicBezTo>
                <a:cubicBezTo>
                  <a:pt x="134" y="30"/>
                  <a:pt x="135" y="29"/>
                  <a:pt x="134" y="30"/>
                </a:cubicBezTo>
                <a:cubicBezTo>
                  <a:pt x="133" y="30"/>
                  <a:pt x="133" y="30"/>
                  <a:pt x="133" y="29"/>
                </a:cubicBezTo>
                <a:cubicBezTo>
                  <a:pt x="132" y="29"/>
                  <a:pt x="131" y="29"/>
                  <a:pt x="130" y="29"/>
                </a:cubicBezTo>
                <a:cubicBezTo>
                  <a:pt x="130" y="29"/>
                  <a:pt x="127" y="30"/>
                  <a:pt x="128" y="31"/>
                </a:cubicBezTo>
                <a:cubicBezTo>
                  <a:pt x="128" y="32"/>
                  <a:pt x="128" y="32"/>
                  <a:pt x="127" y="32"/>
                </a:cubicBezTo>
                <a:cubicBezTo>
                  <a:pt x="126" y="32"/>
                  <a:pt x="126" y="33"/>
                  <a:pt x="127" y="33"/>
                </a:cubicBezTo>
                <a:cubicBezTo>
                  <a:pt x="127" y="33"/>
                  <a:pt x="127" y="33"/>
                  <a:pt x="127" y="34"/>
                </a:cubicBezTo>
                <a:cubicBezTo>
                  <a:pt x="126" y="34"/>
                  <a:pt x="126" y="34"/>
                  <a:pt x="126" y="34"/>
                </a:cubicBezTo>
                <a:cubicBezTo>
                  <a:pt x="126" y="33"/>
                  <a:pt x="126" y="34"/>
                  <a:pt x="125" y="34"/>
                </a:cubicBezTo>
                <a:cubicBezTo>
                  <a:pt x="125" y="34"/>
                  <a:pt x="123" y="36"/>
                  <a:pt x="122" y="37"/>
                </a:cubicBezTo>
                <a:cubicBezTo>
                  <a:pt x="122" y="37"/>
                  <a:pt x="122" y="39"/>
                  <a:pt x="122" y="36"/>
                </a:cubicBezTo>
                <a:cubicBezTo>
                  <a:pt x="122" y="34"/>
                  <a:pt x="122" y="35"/>
                  <a:pt x="122" y="35"/>
                </a:cubicBezTo>
                <a:cubicBezTo>
                  <a:pt x="121" y="35"/>
                  <a:pt x="121" y="35"/>
                  <a:pt x="121" y="35"/>
                </a:cubicBezTo>
                <a:cubicBezTo>
                  <a:pt x="120" y="36"/>
                  <a:pt x="120" y="36"/>
                  <a:pt x="120" y="35"/>
                </a:cubicBezTo>
                <a:cubicBezTo>
                  <a:pt x="119" y="35"/>
                  <a:pt x="118" y="35"/>
                  <a:pt x="118" y="35"/>
                </a:cubicBezTo>
                <a:cubicBezTo>
                  <a:pt x="118" y="36"/>
                  <a:pt x="117" y="35"/>
                  <a:pt x="116" y="35"/>
                </a:cubicBezTo>
                <a:cubicBezTo>
                  <a:pt x="115" y="35"/>
                  <a:pt x="115" y="35"/>
                  <a:pt x="115" y="33"/>
                </a:cubicBezTo>
                <a:cubicBezTo>
                  <a:pt x="115" y="32"/>
                  <a:pt x="115" y="30"/>
                  <a:pt x="114" y="31"/>
                </a:cubicBezTo>
                <a:cubicBezTo>
                  <a:pt x="114" y="32"/>
                  <a:pt x="113" y="32"/>
                  <a:pt x="112" y="33"/>
                </a:cubicBezTo>
                <a:cubicBezTo>
                  <a:pt x="111" y="33"/>
                  <a:pt x="110" y="34"/>
                  <a:pt x="109" y="34"/>
                </a:cubicBezTo>
                <a:cubicBezTo>
                  <a:pt x="109" y="34"/>
                  <a:pt x="108" y="35"/>
                  <a:pt x="108" y="34"/>
                </a:cubicBezTo>
                <a:cubicBezTo>
                  <a:pt x="108" y="34"/>
                  <a:pt x="107" y="34"/>
                  <a:pt x="107" y="34"/>
                </a:cubicBezTo>
                <a:cubicBezTo>
                  <a:pt x="107" y="34"/>
                  <a:pt x="104" y="34"/>
                  <a:pt x="107" y="33"/>
                </a:cubicBezTo>
                <a:cubicBezTo>
                  <a:pt x="109" y="32"/>
                  <a:pt x="109" y="33"/>
                  <a:pt x="110" y="32"/>
                </a:cubicBezTo>
                <a:cubicBezTo>
                  <a:pt x="110" y="31"/>
                  <a:pt x="111" y="29"/>
                  <a:pt x="112" y="28"/>
                </a:cubicBezTo>
                <a:cubicBezTo>
                  <a:pt x="113" y="27"/>
                  <a:pt x="115" y="24"/>
                  <a:pt x="116" y="23"/>
                </a:cubicBezTo>
                <a:cubicBezTo>
                  <a:pt x="118" y="22"/>
                  <a:pt x="121" y="20"/>
                  <a:pt x="120" y="20"/>
                </a:cubicBezTo>
                <a:cubicBezTo>
                  <a:pt x="119" y="19"/>
                  <a:pt x="121" y="19"/>
                  <a:pt x="119" y="18"/>
                </a:cubicBezTo>
                <a:cubicBezTo>
                  <a:pt x="118" y="17"/>
                  <a:pt x="117" y="17"/>
                  <a:pt x="117" y="16"/>
                </a:cubicBezTo>
                <a:cubicBezTo>
                  <a:pt x="118" y="16"/>
                  <a:pt x="117" y="15"/>
                  <a:pt x="117" y="15"/>
                </a:cubicBezTo>
                <a:cubicBezTo>
                  <a:pt x="116" y="16"/>
                  <a:pt x="116" y="16"/>
                  <a:pt x="116" y="15"/>
                </a:cubicBezTo>
                <a:cubicBezTo>
                  <a:pt x="115" y="14"/>
                  <a:pt x="114" y="12"/>
                  <a:pt x="114" y="11"/>
                </a:cubicBezTo>
                <a:cubicBezTo>
                  <a:pt x="114" y="9"/>
                  <a:pt x="114" y="6"/>
                  <a:pt x="114" y="7"/>
                </a:cubicBezTo>
                <a:cubicBezTo>
                  <a:pt x="113" y="7"/>
                  <a:pt x="113" y="8"/>
                  <a:pt x="113" y="6"/>
                </a:cubicBezTo>
                <a:cubicBezTo>
                  <a:pt x="113" y="5"/>
                  <a:pt x="112" y="4"/>
                  <a:pt x="112" y="4"/>
                </a:cubicBezTo>
                <a:cubicBezTo>
                  <a:pt x="111" y="5"/>
                  <a:pt x="111" y="6"/>
                  <a:pt x="111" y="5"/>
                </a:cubicBezTo>
                <a:cubicBezTo>
                  <a:pt x="111" y="6"/>
                  <a:pt x="109" y="8"/>
                  <a:pt x="109" y="9"/>
                </a:cubicBezTo>
                <a:cubicBezTo>
                  <a:pt x="108" y="9"/>
                  <a:pt x="108" y="10"/>
                  <a:pt x="107" y="11"/>
                </a:cubicBezTo>
                <a:cubicBezTo>
                  <a:pt x="107" y="11"/>
                  <a:pt x="107" y="12"/>
                  <a:pt x="107" y="12"/>
                </a:cubicBezTo>
                <a:cubicBezTo>
                  <a:pt x="107" y="13"/>
                  <a:pt x="107" y="13"/>
                  <a:pt x="106" y="14"/>
                </a:cubicBezTo>
                <a:cubicBezTo>
                  <a:pt x="106" y="14"/>
                  <a:pt x="105" y="15"/>
                  <a:pt x="105" y="15"/>
                </a:cubicBezTo>
                <a:cubicBezTo>
                  <a:pt x="104" y="15"/>
                  <a:pt x="103" y="15"/>
                  <a:pt x="103" y="15"/>
                </a:cubicBezTo>
                <a:cubicBezTo>
                  <a:pt x="103" y="15"/>
                  <a:pt x="103" y="15"/>
                  <a:pt x="103" y="15"/>
                </a:cubicBezTo>
                <a:cubicBezTo>
                  <a:pt x="103" y="15"/>
                  <a:pt x="103" y="15"/>
                  <a:pt x="103" y="15"/>
                </a:cubicBezTo>
                <a:cubicBezTo>
                  <a:pt x="103" y="14"/>
                  <a:pt x="102" y="14"/>
                  <a:pt x="102" y="14"/>
                </a:cubicBezTo>
                <a:cubicBezTo>
                  <a:pt x="102" y="14"/>
                  <a:pt x="101" y="15"/>
                  <a:pt x="100" y="15"/>
                </a:cubicBezTo>
                <a:cubicBezTo>
                  <a:pt x="100" y="15"/>
                  <a:pt x="99" y="15"/>
                  <a:pt x="99" y="15"/>
                </a:cubicBezTo>
                <a:cubicBezTo>
                  <a:pt x="99" y="15"/>
                  <a:pt x="99" y="15"/>
                  <a:pt x="99" y="16"/>
                </a:cubicBezTo>
                <a:cubicBezTo>
                  <a:pt x="98" y="16"/>
                  <a:pt x="97" y="15"/>
                  <a:pt x="97" y="15"/>
                </a:cubicBezTo>
                <a:cubicBezTo>
                  <a:pt x="97" y="15"/>
                  <a:pt x="97" y="15"/>
                  <a:pt x="96" y="14"/>
                </a:cubicBezTo>
                <a:cubicBezTo>
                  <a:pt x="96" y="14"/>
                  <a:pt x="96" y="14"/>
                  <a:pt x="96" y="14"/>
                </a:cubicBezTo>
                <a:cubicBezTo>
                  <a:pt x="96" y="14"/>
                  <a:pt x="95" y="14"/>
                  <a:pt x="95" y="13"/>
                </a:cubicBezTo>
                <a:cubicBezTo>
                  <a:pt x="95" y="13"/>
                  <a:pt x="94" y="13"/>
                  <a:pt x="95" y="13"/>
                </a:cubicBezTo>
                <a:cubicBezTo>
                  <a:pt x="95" y="13"/>
                  <a:pt x="94" y="13"/>
                  <a:pt x="94" y="13"/>
                </a:cubicBezTo>
                <a:cubicBezTo>
                  <a:pt x="94" y="13"/>
                  <a:pt x="93" y="14"/>
                  <a:pt x="92" y="14"/>
                </a:cubicBezTo>
                <a:cubicBezTo>
                  <a:pt x="92" y="14"/>
                  <a:pt x="91" y="14"/>
                  <a:pt x="90" y="14"/>
                </a:cubicBezTo>
                <a:cubicBezTo>
                  <a:pt x="90" y="14"/>
                  <a:pt x="90" y="14"/>
                  <a:pt x="90" y="14"/>
                </a:cubicBezTo>
                <a:cubicBezTo>
                  <a:pt x="89" y="13"/>
                  <a:pt x="89" y="14"/>
                  <a:pt x="89" y="14"/>
                </a:cubicBezTo>
                <a:cubicBezTo>
                  <a:pt x="89" y="15"/>
                  <a:pt x="89" y="15"/>
                  <a:pt x="89" y="15"/>
                </a:cubicBezTo>
                <a:cubicBezTo>
                  <a:pt x="90" y="16"/>
                  <a:pt x="90" y="16"/>
                  <a:pt x="90" y="16"/>
                </a:cubicBezTo>
                <a:cubicBezTo>
                  <a:pt x="90" y="17"/>
                  <a:pt x="90" y="17"/>
                  <a:pt x="89" y="17"/>
                </a:cubicBezTo>
                <a:cubicBezTo>
                  <a:pt x="89" y="17"/>
                  <a:pt x="88" y="16"/>
                  <a:pt x="87" y="16"/>
                </a:cubicBezTo>
                <a:cubicBezTo>
                  <a:pt x="87" y="16"/>
                  <a:pt x="87" y="16"/>
                  <a:pt x="87" y="16"/>
                </a:cubicBezTo>
                <a:cubicBezTo>
                  <a:pt x="86" y="16"/>
                  <a:pt x="85" y="17"/>
                  <a:pt x="85" y="16"/>
                </a:cubicBezTo>
                <a:cubicBezTo>
                  <a:pt x="84" y="16"/>
                  <a:pt x="84" y="16"/>
                  <a:pt x="84" y="16"/>
                </a:cubicBezTo>
                <a:cubicBezTo>
                  <a:pt x="84" y="16"/>
                  <a:pt x="84" y="16"/>
                  <a:pt x="84" y="16"/>
                </a:cubicBezTo>
                <a:cubicBezTo>
                  <a:pt x="83" y="16"/>
                  <a:pt x="83" y="16"/>
                  <a:pt x="82" y="17"/>
                </a:cubicBezTo>
                <a:cubicBezTo>
                  <a:pt x="82" y="18"/>
                  <a:pt x="81" y="18"/>
                  <a:pt x="81" y="18"/>
                </a:cubicBezTo>
                <a:cubicBezTo>
                  <a:pt x="81" y="18"/>
                  <a:pt x="77" y="19"/>
                  <a:pt x="77" y="19"/>
                </a:cubicBezTo>
                <a:cubicBezTo>
                  <a:pt x="77" y="19"/>
                  <a:pt x="77" y="19"/>
                  <a:pt x="77" y="19"/>
                </a:cubicBezTo>
                <a:cubicBezTo>
                  <a:pt x="77" y="19"/>
                  <a:pt x="77" y="20"/>
                  <a:pt x="77" y="20"/>
                </a:cubicBezTo>
                <a:cubicBezTo>
                  <a:pt x="77" y="20"/>
                  <a:pt x="76" y="20"/>
                  <a:pt x="76" y="20"/>
                </a:cubicBezTo>
                <a:cubicBezTo>
                  <a:pt x="75" y="20"/>
                  <a:pt x="75" y="20"/>
                  <a:pt x="75" y="20"/>
                </a:cubicBezTo>
                <a:cubicBezTo>
                  <a:pt x="75" y="19"/>
                  <a:pt x="74" y="19"/>
                  <a:pt x="74" y="19"/>
                </a:cubicBezTo>
                <a:cubicBezTo>
                  <a:pt x="74" y="19"/>
                  <a:pt x="73" y="19"/>
                  <a:pt x="73" y="19"/>
                </a:cubicBezTo>
                <a:cubicBezTo>
                  <a:pt x="73" y="19"/>
                  <a:pt x="72" y="17"/>
                  <a:pt x="71" y="17"/>
                </a:cubicBezTo>
                <a:cubicBezTo>
                  <a:pt x="71" y="17"/>
                  <a:pt x="71" y="17"/>
                  <a:pt x="71" y="17"/>
                </a:cubicBezTo>
                <a:cubicBezTo>
                  <a:pt x="71" y="17"/>
                  <a:pt x="71" y="15"/>
                  <a:pt x="71" y="15"/>
                </a:cubicBezTo>
                <a:cubicBezTo>
                  <a:pt x="71" y="15"/>
                  <a:pt x="70" y="15"/>
                  <a:pt x="70" y="15"/>
                </a:cubicBezTo>
                <a:cubicBezTo>
                  <a:pt x="69" y="13"/>
                  <a:pt x="70" y="10"/>
                  <a:pt x="70" y="9"/>
                </a:cubicBezTo>
                <a:cubicBezTo>
                  <a:pt x="71" y="9"/>
                  <a:pt x="71" y="8"/>
                  <a:pt x="71" y="8"/>
                </a:cubicBezTo>
                <a:cubicBezTo>
                  <a:pt x="71" y="8"/>
                  <a:pt x="72" y="7"/>
                  <a:pt x="72" y="7"/>
                </a:cubicBezTo>
                <a:cubicBezTo>
                  <a:pt x="72" y="7"/>
                  <a:pt x="72" y="6"/>
                  <a:pt x="72" y="6"/>
                </a:cubicBezTo>
                <a:cubicBezTo>
                  <a:pt x="72" y="6"/>
                  <a:pt x="72" y="6"/>
                  <a:pt x="71" y="6"/>
                </a:cubicBezTo>
                <a:cubicBezTo>
                  <a:pt x="71" y="5"/>
                  <a:pt x="71" y="5"/>
                  <a:pt x="71" y="4"/>
                </a:cubicBezTo>
                <a:cubicBezTo>
                  <a:pt x="71" y="4"/>
                  <a:pt x="70" y="4"/>
                  <a:pt x="70" y="4"/>
                </a:cubicBezTo>
                <a:cubicBezTo>
                  <a:pt x="70" y="4"/>
                  <a:pt x="70" y="4"/>
                  <a:pt x="70" y="4"/>
                </a:cubicBezTo>
                <a:cubicBezTo>
                  <a:pt x="69" y="4"/>
                  <a:pt x="69" y="4"/>
                  <a:pt x="69" y="4"/>
                </a:cubicBezTo>
                <a:cubicBezTo>
                  <a:pt x="69" y="4"/>
                  <a:pt x="69" y="4"/>
                  <a:pt x="69" y="4"/>
                </a:cubicBezTo>
                <a:cubicBezTo>
                  <a:pt x="69" y="4"/>
                  <a:pt x="69" y="3"/>
                  <a:pt x="69" y="3"/>
                </a:cubicBezTo>
                <a:cubicBezTo>
                  <a:pt x="69" y="2"/>
                  <a:pt x="70" y="1"/>
                  <a:pt x="69" y="1"/>
                </a:cubicBezTo>
                <a:cubicBezTo>
                  <a:pt x="69" y="0"/>
                  <a:pt x="67" y="0"/>
                  <a:pt x="67" y="0"/>
                </a:cubicBezTo>
                <a:cubicBezTo>
                  <a:pt x="67" y="0"/>
                  <a:pt x="66" y="0"/>
                  <a:pt x="66" y="0"/>
                </a:cubicBezTo>
                <a:cubicBezTo>
                  <a:pt x="66" y="1"/>
                  <a:pt x="66" y="1"/>
                  <a:pt x="66" y="1"/>
                </a:cubicBezTo>
                <a:cubicBezTo>
                  <a:pt x="66" y="2"/>
                  <a:pt x="65" y="3"/>
                  <a:pt x="65" y="3"/>
                </a:cubicBezTo>
                <a:cubicBezTo>
                  <a:pt x="65" y="4"/>
                  <a:pt x="65" y="4"/>
                  <a:pt x="64" y="4"/>
                </a:cubicBezTo>
                <a:cubicBezTo>
                  <a:pt x="64" y="4"/>
                  <a:pt x="64" y="4"/>
                  <a:pt x="63" y="4"/>
                </a:cubicBezTo>
                <a:cubicBezTo>
                  <a:pt x="63" y="4"/>
                  <a:pt x="62" y="5"/>
                  <a:pt x="62" y="5"/>
                </a:cubicBezTo>
                <a:cubicBezTo>
                  <a:pt x="61" y="5"/>
                  <a:pt x="60" y="5"/>
                  <a:pt x="60" y="5"/>
                </a:cubicBezTo>
                <a:cubicBezTo>
                  <a:pt x="59" y="5"/>
                  <a:pt x="57" y="6"/>
                  <a:pt x="56" y="6"/>
                </a:cubicBezTo>
                <a:cubicBezTo>
                  <a:pt x="56" y="6"/>
                  <a:pt x="56" y="6"/>
                  <a:pt x="56" y="6"/>
                </a:cubicBezTo>
                <a:cubicBezTo>
                  <a:pt x="56" y="6"/>
                  <a:pt x="56" y="7"/>
                  <a:pt x="56" y="7"/>
                </a:cubicBezTo>
                <a:cubicBezTo>
                  <a:pt x="56" y="8"/>
                  <a:pt x="55" y="8"/>
                  <a:pt x="55" y="8"/>
                </a:cubicBezTo>
                <a:cubicBezTo>
                  <a:pt x="55" y="8"/>
                  <a:pt x="55" y="8"/>
                  <a:pt x="54" y="8"/>
                </a:cubicBezTo>
                <a:cubicBezTo>
                  <a:pt x="54" y="7"/>
                  <a:pt x="53" y="6"/>
                  <a:pt x="53" y="6"/>
                </a:cubicBezTo>
                <a:cubicBezTo>
                  <a:pt x="53" y="6"/>
                  <a:pt x="52" y="7"/>
                  <a:pt x="52" y="7"/>
                </a:cubicBezTo>
                <a:cubicBezTo>
                  <a:pt x="52" y="7"/>
                  <a:pt x="52" y="7"/>
                  <a:pt x="52" y="7"/>
                </a:cubicBezTo>
                <a:cubicBezTo>
                  <a:pt x="52" y="6"/>
                  <a:pt x="52" y="6"/>
                  <a:pt x="51" y="7"/>
                </a:cubicBezTo>
                <a:cubicBezTo>
                  <a:pt x="51" y="7"/>
                  <a:pt x="50" y="7"/>
                  <a:pt x="50" y="7"/>
                </a:cubicBezTo>
                <a:cubicBezTo>
                  <a:pt x="49" y="6"/>
                  <a:pt x="47" y="5"/>
                  <a:pt x="47" y="5"/>
                </a:cubicBezTo>
                <a:cubicBezTo>
                  <a:pt x="47" y="5"/>
                  <a:pt x="46" y="5"/>
                  <a:pt x="46" y="5"/>
                </a:cubicBezTo>
                <a:cubicBezTo>
                  <a:pt x="46" y="5"/>
                  <a:pt x="46" y="5"/>
                  <a:pt x="46" y="5"/>
                </a:cubicBezTo>
                <a:cubicBezTo>
                  <a:pt x="46" y="6"/>
                  <a:pt x="46" y="6"/>
                  <a:pt x="47" y="6"/>
                </a:cubicBezTo>
                <a:cubicBezTo>
                  <a:pt x="47" y="7"/>
                  <a:pt x="48" y="7"/>
                  <a:pt x="48" y="8"/>
                </a:cubicBezTo>
                <a:cubicBezTo>
                  <a:pt x="49" y="8"/>
                  <a:pt x="49" y="9"/>
                  <a:pt x="49" y="9"/>
                </a:cubicBezTo>
                <a:cubicBezTo>
                  <a:pt x="49" y="9"/>
                  <a:pt x="49" y="9"/>
                  <a:pt x="49" y="11"/>
                </a:cubicBezTo>
                <a:cubicBezTo>
                  <a:pt x="50" y="12"/>
                  <a:pt x="50" y="13"/>
                  <a:pt x="50" y="13"/>
                </a:cubicBezTo>
                <a:cubicBezTo>
                  <a:pt x="49" y="14"/>
                  <a:pt x="50" y="14"/>
                  <a:pt x="50" y="14"/>
                </a:cubicBezTo>
                <a:cubicBezTo>
                  <a:pt x="50" y="14"/>
                  <a:pt x="53" y="14"/>
                  <a:pt x="53" y="14"/>
                </a:cubicBezTo>
                <a:cubicBezTo>
                  <a:pt x="53" y="14"/>
                  <a:pt x="53" y="14"/>
                  <a:pt x="53" y="15"/>
                </a:cubicBezTo>
                <a:cubicBezTo>
                  <a:pt x="53" y="15"/>
                  <a:pt x="53" y="15"/>
                  <a:pt x="53" y="15"/>
                </a:cubicBezTo>
                <a:cubicBezTo>
                  <a:pt x="52" y="15"/>
                  <a:pt x="50" y="16"/>
                  <a:pt x="50" y="16"/>
                </a:cubicBezTo>
                <a:cubicBezTo>
                  <a:pt x="49" y="16"/>
                  <a:pt x="49" y="17"/>
                  <a:pt x="49" y="18"/>
                </a:cubicBezTo>
                <a:cubicBezTo>
                  <a:pt x="49" y="18"/>
                  <a:pt x="48" y="19"/>
                  <a:pt x="48" y="19"/>
                </a:cubicBezTo>
                <a:cubicBezTo>
                  <a:pt x="48" y="19"/>
                  <a:pt x="48" y="19"/>
                  <a:pt x="48" y="19"/>
                </a:cubicBezTo>
                <a:cubicBezTo>
                  <a:pt x="48" y="19"/>
                  <a:pt x="48" y="19"/>
                  <a:pt x="47" y="19"/>
                </a:cubicBezTo>
                <a:cubicBezTo>
                  <a:pt x="47" y="20"/>
                  <a:pt x="46" y="20"/>
                  <a:pt x="45" y="20"/>
                </a:cubicBezTo>
                <a:cubicBezTo>
                  <a:pt x="45" y="20"/>
                  <a:pt x="44" y="21"/>
                  <a:pt x="44" y="21"/>
                </a:cubicBezTo>
                <a:cubicBezTo>
                  <a:pt x="44" y="21"/>
                  <a:pt x="43" y="22"/>
                  <a:pt x="43" y="22"/>
                </a:cubicBezTo>
                <a:cubicBezTo>
                  <a:pt x="42" y="23"/>
                  <a:pt x="42" y="23"/>
                  <a:pt x="42" y="23"/>
                </a:cubicBezTo>
                <a:cubicBezTo>
                  <a:pt x="42" y="23"/>
                  <a:pt x="42" y="22"/>
                  <a:pt x="42" y="22"/>
                </a:cubicBezTo>
                <a:cubicBezTo>
                  <a:pt x="42" y="22"/>
                  <a:pt x="42" y="22"/>
                  <a:pt x="42" y="22"/>
                </a:cubicBezTo>
                <a:cubicBezTo>
                  <a:pt x="42" y="22"/>
                  <a:pt x="42" y="21"/>
                  <a:pt x="42" y="21"/>
                </a:cubicBezTo>
                <a:cubicBezTo>
                  <a:pt x="42" y="21"/>
                  <a:pt x="41" y="22"/>
                  <a:pt x="40" y="22"/>
                </a:cubicBezTo>
                <a:cubicBezTo>
                  <a:pt x="39" y="23"/>
                  <a:pt x="38" y="22"/>
                  <a:pt x="38" y="22"/>
                </a:cubicBezTo>
                <a:cubicBezTo>
                  <a:pt x="38" y="22"/>
                  <a:pt x="36" y="20"/>
                  <a:pt x="36" y="20"/>
                </a:cubicBezTo>
                <a:cubicBezTo>
                  <a:pt x="36" y="20"/>
                  <a:pt x="36" y="20"/>
                  <a:pt x="36" y="20"/>
                </a:cubicBezTo>
                <a:cubicBezTo>
                  <a:pt x="35" y="20"/>
                  <a:pt x="35" y="20"/>
                  <a:pt x="35" y="20"/>
                </a:cubicBezTo>
                <a:cubicBezTo>
                  <a:pt x="34" y="20"/>
                  <a:pt x="34" y="19"/>
                  <a:pt x="35" y="19"/>
                </a:cubicBezTo>
                <a:cubicBezTo>
                  <a:pt x="35" y="18"/>
                  <a:pt x="34" y="18"/>
                  <a:pt x="34" y="17"/>
                </a:cubicBezTo>
                <a:cubicBezTo>
                  <a:pt x="34" y="17"/>
                  <a:pt x="34" y="16"/>
                  <a:pt x="34" y="16"/>
                </a:cubicBezTo>
                <a:cubicBezTo>
                  <a:pt x="33" y="16"/>
                  <a:pt x="33" y="16"/>
                  <a:pt x="33" y="16"/>
                </a:cubicBezTo>
                <a:cubicBezTo>
                  <a:pt x="33" y="16"/>
                  <a:pt x="32" y="16"/>
                  <a:pt x="32" y="16"/>
                </a:cubicBezTo>
                <a:cubicBezTo>
                  <a:pt x="32" y="16"/>
                  <a:pt x="32" y="16"/>
                  <a:pt x="31" y="17"/>
                </a:cubicBezTo>
                <a:cubicBezTo>
                  <a:pt x="31" y="17"/>
                  <a:pt x="31" y="17"/>
                  <a:pt x="30" y="17"/>
                </a:cubicBezTo>
                <a:cubicBezTo>
                  <a:pt x="30" y="17"/>
                  <a:pt x="30" y="17"/>
                  <a:pt x="29" y="16"/>
                </a:cubicBezTo>
                <a:cubicBezTo>
                  <a:pt x="29" y="16"/>
                  <a:pt x="29" y="16"/>
                  <a:pt x="29" y="16"/>
                </a:cubicBezTo>
                <a:cubicBezTo>
                  <a:pt x="29" y="17"/>
                  <a:pt x="29" y="17"/>
                  <a:pt x="29" y="17"/>
                </a:cubicBezTo>
                <a:cubicBezTo>
                  <a:pt x="29" y="17"/>
                  <a:pt x="29" y="17"/>
                  <a:pt x="29" y="17"/>
                </a:cubicBezTo>
                <a:cubicBezTo>
                  <a:pt x="29" y="17"/>
                  <a:pt x="21" y="18"/>
                  <a:pt x="21" y="18"/>
                </a:cubicBezTo>
                <a:cubicBezTo>
                  <a:pt x="21" y="18"/>
                  <a:pt x="21" y="18"/>
                  <a:pt x="21" y="18"/>
                </a:cubicBezTo>
                <a:cubicBezTo>
                  <a:pt x="21" y="18"/>
                  <a:pt x="21" y="20"/>
                  <a:pt x="21" y="20"/>
                </a:cubicBezTo>
                <a:cubicBezTo>
                  <a:pt x="21" y="20"/>
                  <a:pt x="21" y="21"/>
                  <a:pt x="21" y="21"/>
                </a:cubicBezTo>
                <a:cubicBezTo>
                  <a:pt x="21" y="21"/>
                  <a:pt x="23" y="21"/>
                  <a:pt x="23" y="21"/>
                </a:cubicBezTo>
                <a:cubicBezTo>
                  <a:pt x="23" y="21"/>
                  <a:pt x="23" y="21"/>
                  <a:pt x="23" y="21"/>
                </a:cubicBezTo>
                <a:cubicBezTo>
                  <a:pt x="23" y="21"/>
                  <a:pt x="24" y="21"/>
                  <a:pt x="24" y="21"/>
                </a:cubicBezTo>
                <a:cubicBezTo>
                  <a:pt x="24" y="22"/>
                  <a:pt x="24" y="22"/>
                  <a:pt x="24" y="22"/>
                </a:cubicBezTo>
                <a:cubicBezTo>
                  <a:pt x="24" y="23"/>
                  <a:pt x="24" y="23"/>
                  <a:pt x="24" y="23"/>
                </a:cubicBezTo>
                <a:cubicBezTo>
                  <a:pt x="24" y="23"/>
                  <a:pt x="23" y="22"/>
                  <a:pt x="23" y="22"/>
                </a:cubicBezTo>
                <a:cubicBezTo>
                  <a:pt x="23" y="22"/>
                  <a:pt x="22" y="22"/>
                  <a:pt x="22" y="22"/>
                </a:cubicBezTo>
                <a:cubicBezTo>
                  <a:pt x="22" y="22"/>
                  <a:pt x="20" y="23"/>
                  <a:pt x="20" y="23"/>
                </a:cubicBezTo>
                <a:cubicBezTo>
                  <a:pt x="20" y="23"/>
                  <a:pt x="20" y="23"/>
                  <a:pt x="20" y="23"/>
                </a:cubicBezTo>
                <a:cubicBezTo>
                  <a:pt x="20" y="23"/>
                  <a:pt x="20" y="25"/>
                  <a:pt x="20" y="26"/>
                </a:cubicBezTo>
                <a:cubicBezTo>
                  <a:pt x="20" y="27"/>
                  <a:pt x="21" y="28"/>
                  <a:pt x="21" y="28"/>
                </a:cubicBezTo>
                <a:cubicBezTo>
                  <a:pt x="22" y="28"/>
                  <a:pt x="22" y="29"/>
                  <a:pt x="22" y="30"/>
                </a:cubicBezTo>
                <a:cubicBezTo>
                  <a:pt x="22" y="30"/>
                  <a:pt x="23" y="31"/>
                  <a:pt x="23" y="31"/>
                </a:cubicBezTo>
                <a:cubicBezTo>
                  <a:pt x="23" y="32"/>
                  <a:pt x="23" y="32"/>
                  <a:pt x="23" y="34"/>
                </a:cubicBezTo>
                <a:cubicBezTo>
                  <a:pt x="22" y="35"/>
                  <a:pt x="22" y="39"/>
                  <a:pt x="22" y="39"/>
                </a:cubicBezTo>
                <a:cubicBezTo>
                  <a:pt x="22" y="39"/>
                  <a:pt x="21" y="46"/>
                  <a:pt x="20" y="46"/>
                </a:cubicBezTo>
                <a:cubicBezTo>
                  <a:pt x="20" y="46"/>
                  <a:pt x="20" y="47"/>
                  <a:pt x="20" y="47"/>
                </a:cubicBezTo>
                <a:cubicBezTo>
                  <a:pt x="20" y="47"/>
                  <a:pt x="20" y="47"/>
                  <a:pt x="20" y="47"/>
                </a:cubicBezTo>
                <a:cubicBezTo>
                  <a:pt x="20" y="47"/>
                  <a:pt x="20" y="47"/>
                  <a:pt x="20" y="47"/>
                </a:cubicBezTo>
                <a:cubicBezTo>
                  <a:pt x="20" y="47"/>
                  <a:pt x="19" y="47"/>
                  <a:pt x="19" y="47"/>
                </a:cubicBezTo>
                <a:cubicBezTo>
                  <a:pt x="19" y="47"/>
                  <a:pt x="19" y="47"/>
                  <a:pt x="19" y="47"/>
                </a:cubicBezTo>
                <a:cubicBezTo>
                  <a:pt x="19" y="47"/>
                  <a:pt x="18" y="47"/>
                  <a:pt x="19" y="47"/>
                </a:cubicBezTo>
                <a:cubicBezTo>
                  <a:pt x="19" y="46"/>
                  <a:pt x="18" y="47"/>
                  <a:pt x="18" y="47"/>
                </a:cubicBezTo>
                <a:cubicBezTo>
                  <a:pt x="18" y="47"/>
                  <a:pt x="18" y="47"/>
                  <a:pt x="17" y="46"/>
                </a:cubicBezTo>
                <a:cubicBezTo>
                  <a:pt x="17" y="46"/>
                  <a:pt x="16" y="47"/>
                  <a:pt x="16" y="47"/>
                </a:cubicBezTo>
                <a:cubicBezTo>
                  <a:pt x="15" y="48"/>
                  <a:pt x="15" y="48"/>
                  <a:pt x="14" y="48"/>
                </a:cubicBezTo>
                <a:cubicBezTo>
                  <a:pt x="14" y="48"/>
                  <a:pt x="13" y="48"/>
                  <a:pt x="13" y="48"/>
                </a:cubicBezTo>
                <a:cubicBezTo>
                  <a:pt x="12" y="48"/>
                  <a:pt x="12" y="48"/>
                  <a:pt x="12" y="48"/>
                </a:cubicBezTo>
                <a:cubicBezTo>
                  <a:pt x="11" y="48"/>
                  <a:pt x="10" y="49"/>
                  <a:pt x="9" y="49"/>
                </a:cubicBezTo>
                <a:cubicBezTo>
                  <a:pt x="9" y="50"/>
                  <a:pt x="6" y="51"/>
                  <a:pt x="6" y="51"/>
                </a:cubicBezTo>
                <a:cubicBezTo>
                  <a:pt x="6" y="51"/>
                  <a:pt x="6" y="52"/>
                  <a:pt x="6" y="53"/>
                </a:cubicBezTo>
                <a:cubicBezTo>
                  <a:pt x="6" y="54"/>
                  <a:pt x="5" y="55"/>
                  <a:pt x="4" y="56"/>
                </a:cubicBezTo>
                <a:cubicBezTo>
                  <a:pt x="4" y="56"/>
                  <a:pt x="4" y="57"/>
                  <a:pt x="4" y="57"/>
                </a:cubicBezTo>
                <a:cubicBezTo>
                  <a:pt x="5" y="58"/>
                  <a:pt x="4" y="58"/>
                  <a:pt x="4" y="58"/>
                </a:cubicBezTo>
                <a:cubicBezTo>
                  <a:pt x="2" y="59"/>
                  <a:pt x="2" y="60"/>
                  <a:pt x="1" y="61"/>
                </a:cubicBezTo>
                <a:cubicBezTo>
                  <a:pt x="1" y="61"/>
                  <a:pt x="1" y="61"/>
                  <a:pt x="1" y="62"/>
                </a:cubicBezTo>
                <a:cubicBezTo>
                  <a:pt x="2" y="62"/>
                  <a:pt x="2" y="62"/>
                  <a:pt x="2" y="62"/>
                </a:cubicBezTo>
                <a:cubicBezTo>
                  <a:pt x="1" y="63"/>
                  <a:pt x="1" y="63"/>
                  <a:pt x="1" y="63"/>
                </a:cubicBezTo>
                <a:cubicBezTo>
                  <a:pt x="0" y="63"/>
                  <a:pt x="0" y="63"/>
                  <a:pt x="0" y="63"/>
                </a:cubicBezTo>
                <a:cubicBezTo>
                  <a:pt x="0" y="63"/>
                  <a:pt x="1" y="64"/>
                  <a:pt x="1" y="64"/>
                </a:cubicBezTo>
                <a:cubicBezTo>
                  <a:pt x="2" y="65"/>
                  <a:pt x="2" y="66"/>
                  <a:pt x="2" y="66"/>
                </a:cubicBezTo>
                <a:cubicBezTo>
                  <a:pt x="2" y="67"/>
                  <a:pt x="3" y="68"/>
                  <a:pt x="3" y="68"/>
                </a:cubicBezTo>
                <a:cubicBezTo>
                  <a:pt x="4" y="69"/>
                  <a:pt x="4" y="70"/>
                  <a:pt x="5" y="70"/>
                </a:cubicBezTo>
                <a:cubicBezTo>
                  <a:pt x="6" y="71"/>
                  <a:pt x="5" y="72"/>
                  <a:pt x="4" y="72"/>
                </a:cubicBezTo>
                <a:cubicBezTo>
                  <a:pt x="4" y="73"/>
                  <a:pt x="5" y="73"/>
                  <a:pt x="5" y="73"/>
                </a:cubicBezTo>
                <a:cubicBezTo>
                  <a:pt x="5" y="73"/>
                  <a:pt x="7" y="73"/>
                  <a:pt x="8" y="73"/>
                </a:cubicBezTo>
                <a:cubicBezTo>
                  <a:pt x="8" y="73"/>
                  <a:pt x="9" y="74"/>
                  <a:pt x="9" y="74"/>
                </a:cubicBezTo>
                <a:cubicBezTo>
                  <a:pt x="9" y="74"/>
                  <a:pt x="9" y="74"/>
                  <a:pt x="9" y="74"/>
                </a:cubicBezTo>
                <a:cubicBezTo>
                  <a:pt x="9" y="75"/>
                  <a:pt x="9" y="75"/>
                  <a:pt x="9" y="75"/>
                </a:cubicBezTo>
                <a:cubicBezTo>
                  <a:pt x="9" y="76"/>
                  <a:pt x="9" y="76"/>
                  <a:pt x="10" y="76"/>
                </a:cubicBezTo>
                <a:cubicBezTo>
                  <a:pt x="10" y="76"/>
                  <a:pt x="10" y="76"/>
                  <a:pt x="10" y="76"/>
                </a:cubicBezTo>
                <a:cubicBezTo>
                  <a:pt x="11" y="76"/>
                  <a:pt x="13" y="76"/>
                  <a:pt x="13" y="76"/>
                </a:cubicBezTo>
                <a:cubicBezTo>
                  <a:pt x="14" y="76"/>
                  <a:pt x="14" y="75"/>
                  <a:pt x="14" y="75"/>
                </a:cubicBezTo>
                <a:cubicBezTo>
                  <a:pt x="14" y="75"/>
                  <a:pt x="15" y="75"/>
                  <a:pt x="15" y="75"/>
                </a:cubicBezTo>
                <a:cubicBezTo>
                  <a:pt x="15" y="75"/>
                  <a:pt x="16" y="74"/>
                  <a:pt x="16" y="74"/>
                </a:cubicBezTo>
                <a:cubicBezTo>
                  <a:pt x="17" y="73"/>
                  <a:pt x="17" y="73"/>
                  <a:pt x="17" y="73"/>
                </a:cubicBezTo>
                <a:cubicBezTo>
                  <a:pt x="18" y="73"/>
                  <a:pt x="17" y="73"/>
                  <a:pt x="17" y="73"/>
                </a:cubicBezTo>
                <a:cubicBezTo>
                  <a:pt x="17" y="73"/>
                  <a:pt x="17" y="74"/>
                  <a:pt x="17" y="74"/>
                </a:cubicBezTo>
                <a:cubicBezTo>
                  <a:pt x="18" y="74"/>
                  <a:pt x="17" y="74"/>
                  <a:pt x="17" y="75"/>
                </a:cubicBezTo>
                <a:cubicBezTo>
                  <a:pt x="17" y="75"/>
                  <a:pt x="17" y="75"/>
                  <a:pt x="17" y="75"/>
                </a:cubicBezTo>
                <a:cubicBezTo>
                  <a:pt x="17" y="75"/>
                  <a:pt x="17" y="80"/>
                  <a:pt x="17" y="80"/>
                </a:cubicBezTo>
                <a:cubicBezTo>
                  <a:pt x="17" y="81"/>
                  <a:pt x="17" y="81"/>
                  <a:pt x="17" y="81"/>
                </a:cubicBezTo>
                <a:cubicBezTo>
                  <a:pt x="17" y="80"/>
                  <a:pt x="17" y="80"/>
                  <a:pt x="18" y="81"/>
                </a:cubicBezTo>
                <a:cubicBezTo>
                  <a:pt x="19" y="81"/>
                  <a:pt x="19" y="81"/>
                  <a:pt x="20" y="81"/>
                </a:cubicBezTo>
                <a:cubicBezTo>
                  <a:pt x="20" y="80"/>
                  <a:pt x="21" y="80"/>
                  <a:pt x="21" y="80"/>
                </a:cubicBezTo>
                <a:cubicBezTo>
                  <a:pt x="21" y="80"/>
                  <a:pt x="22" y="80"/>
                  <a:pt x="22" y="80"/>
                </a:cubicBezTo>
                <a:cubicBezTo>
                  <a:pt x="22" y="80"/>
                  <a:pt x="23" y="81"/>
                  <a:pt x="23" y="81"/>
                </a:cubicBezTo>
                <a:cubicBezTo>
                  <a:pt x="25" y="81"/>
                  <a:pt x="27" y="81"/>
                  <a:pt x="27" y="81"/>
                </a:cubicBezTo>
                <a:cubicBezTo>
                  <a:pt x="28" y="81"/>
                  <a:pt x="29" y="80"/>
                  <a:pt x="29" y="80"/>
                </a:cubicBezTo>
                <a:cubicBezTo>
                  <a:pt x="29" y="80"/>
                  <a:pt x="30" y="79"/>
                  <a:pt x="31" y="79"/>
                </a:cubicBezTo>
                <a:cubicBezTo>
                  <a:pt x="31" y="79"/>
                  <a:pt x="31" y="79"/>
                  <a:pt x="32" y="79"/>
                </a:cubicBezTo>
                <a:cubicBezTo>
                  <a:pt x="32" y="79"/>
                  <a:pt x="32" y="78"/>
                  <a:pt x="32" y="78"/>
                </a:cubicBezTo>
                <a:cubicBezTo>
                  <a:pt x="32" y="78"/>
                  <a:pt x="33" y="77"/>
                  <a:pt x="34" y="77"/>
                </a:cubicBezTo>
                <a:cubicBezTo>
                  <a:pt x="34" y="77"/>
                  <a:pt x="36" y="76"/>
                  <a:pt x="36" y="76"/>
                </a:cubicBezTo>
                <a:cubicBezTo>
                  <a:pt x="36" y="75"/>
                  <a:pt x="37" y="75"/>
                  <a:pt x="37" y="75"/>
                </a:cubicBezTo>
                <a:cubicBezTo>
                  <a:pt x="37" y="75"/>
                  <a:pt x="40" y="75"/>
                  <a:pt x="40" y="74"/>
                </a:cubicBezTo>
                <a:cubicBezTo>
                  <a:pt x="41" y="74"/>
                  <a:pt x="41" y="74"/>
                  <a:pt x="42" y="75"/>
                </a:cubicBezTo>
                <a:cubicBezTo>
                  <a:pt x="42" y="75"/>
                  <a:pt x="42" y="75"/>
                  <a:pt x="42" y="74"/>
                </a:cubicBezTo>
                <a:cubicBezTo>
                  <a:pt x="43" y="74"/>
                  <a:pt x="43" y="74"/>
                  <a:pt x="43" y="75"/>
                </a:cubicBezTo>
                <a:cubicBezTo>
                  <a:pt x="43" y="75"/>
                  <a:pt x="43" y="75"/>
                  <a:pt x="43" y="75"/>
                </a:cubicBezTo>
                <a:cubicBezTo>
                  <a:pt x="43" y="76"/>
                  <a:pt x="43" y="77"/>
                  <a:pt x="43" y="78"/>
                </a:cubicBezTo>
                <a:cubicBezTo>
                  <a:pt x="43" y="79"/>
                  <a:pt x="43" y="81"/>
                  <a:pt x="43" y="81"/>
                </a:cubicBezTo>
                <a:cubicBezTo>
                  <a:pt x="43" y="81"/>
                  <a:pt x="43" y="81"/>
                  <a:pt x="43" y="82"/>
                </a:cubicBezTo>
                <a:cubicBezTo>
                  <a:pt x="43" y="83"/>
                  <a:pt x="44" y="84"/>
                  <a:pt x="45" y="85"/>
                </a:cubicBezTo>
                <a:cubicBezTo>
                  <a:pt x="45" y="85"/>
                  <a:pt x="45" y="85"/>
                  <a:pt x="45" y="85"/>
                </a:cubicBezTo>
                <a:cubicBezTo>
                  <a:pt x="45" y="85"/>
                  <a:pt x="48" y="88"/>
                  <a:pt x="48" y="88"/>
                </a:cubicBezTo>
                <a:cubicBezTo>
                  <a:pt x="48" y="88"/>
                  <a:pt x="49" y="88"/>
                  <a:pt x="50" y="88"/>
                </a:cubicBezTo>
                <a:cubicBezTo>
                  <a:pt x="50" y="88"/>
                  <a:pt x="50" y="88"/>
                  <a:pt x="50" y="88"/>
                </a:cubicBezTo>
                <a:cubicBezTo>
                  <a:pt x="51" y="88"/>
                  <a:pt x="52" y="88"/>
                  <a:pt x="53" y="88"/>
                </a:cubicBezTo>
                <a:cubicBezTo>
                  <a:pt x="53" y="89"/>
                  <a:pt x="53" y="89"/>
                  <a:pt x="54" y="89"/>
                </a:cubicBezTo>
                <a:cubicBezTo>
                  <a:pt x="54" y="89"/>
                  <a:pt x="54" y="89"/>
                  <a:pt x="55" y="90"/>
                </a:cubicBezTo>
                <a:cubicBezTo>
                  <a:pt x="55" y="91"/>
                  <a:pt x="57" y="91"/>
                  <a:pt x="58" y="91"/>
                </a:cubicBezTo>
                <a:cubicBezTo>
                  <a:pt x="59" y="91"/>
                  <a:pt x="59" y="92"/>
                  <a:pt x="59" y="92"/>
                </a:cubicBezTo>
                <a:cubicBezTo>
                  <a:pt x="59" y="92"/>
                  <a:pt x="60" y="93"/>
                  <a:pt x="60" y="93"/>
                </a:cubicBezTo>
                <a:cubicBezTo>
                  <a:pt x="61" y="94"/>
                  <a:pt x="63" y="93"/>
                  <a:pt x="63" y="93"/>
                </a:cubicBezTo>
                <a:cubicBezTo>
                  <a:pt x="64" y="93"/>
                  <a:pt x="65" y="94"/>
                  <a:pt x="66" y="94"/>
                </a:cubicBezTo>
                <a:cubicBezTo>
                  <a:pt x="66" y="94"/>
                  <a:pt x="67" y="95"/>
                  <a:pt x="68" y="96"/>
                </a:cubicBezTo>
                <a:cubicBezTo>
                  <a:pt x="68" y="96"/>
                  <a:pt x="67" y="96"/>
                  <a:pt x="67" y="96"/>
                </a:cubicBezTo>
                <a:cubicBezTo>
                  <a:pt x="68" y="96"/>
                  <a:pt x="68" y="97"/>
                  <a:pt x="68" y="98"/>
                </a:cubicBezTo>
                <a:cubicBezTo>
                  <a:pt x="68" y="99"/>
                  <a:pt x="68" y="100"/>
                  <a:pt x="68" y="101"/>
                </a:cubicBezTo>
                <a:cubicBezTo>
                  <a:pt x="68" y="101"/>
                  <a:pt x="68" y="101"/>
                  <a:pt x="67" y="101"/>
                </a:cubicBezTo>
                <a:cubicBezTo>
                  <a:pt x="67" y="101"/>
                  <a:pt x="67" y="101"/>
                  <a:pt x="67" y="102"/>
                </a:cubicBezTo>
                <a:cubicBezTo>
                  <a:pt x="67" y="102"/>
                  <a:pt x="68" y="102"/>
                  <a:pt x="68" y="103"/>
                </a:cubicBezTo>
                <a:cubicBezTo>
                  <a:pt x="69" y="104"/>
                  <a:pt x="69" y="106"/>
                  <a:pt x="69" y="107"/>
                </a:cubicBezTo>
                <a:cubicBezTo>
                  <a:pt x="69" y="107"/>
                  <a:pt x="69" y="107"/>
                  <a:pt x="69" y="107"/>
                </a:cubicBezTo>
                <a:cubicBezTo>
                  <a:pt x="69" y="107"/>
                  <a:pt x="70" y="107"/>
                  <a:pt x="71" y="107"/>
                </a:cubicBezTo>
                <a:cubicBezTo>
                  <a:pt x="71" y="107"/>
                  <a:pt x="77" y="107"/>
                  <a:pt x="78" y="107"/>
                </a:cubicBezTo>
                <a:cubicBezTo>
                  <a:pt x="78" y="107"/>
                  <a:pt x="78" y="107"/>
                  <a:pt x="78" y="108"/>
                </a:cubicBezTo>
                <a:cubicBezTo>
                  <a:pt x="78" y="108"/>
                  <a:pt x="78" y="108"/>
                  <a:pt x="77" y="109"/>
                </a:cubicBezTo>
                <a:cubicBezTo>
                  <a:pt x="77" y="109"/>
                  <a:pt x="77" y="110"/>
                  <a:pt x="77" y="110"/>
                </a:cubicBezTo>
                <a:cubicBezTo>
                  <a:pt x="77" y="110"/>
                  <a:pt x="77" y="111"/>
                  <a:pt x="77" y="111"/>
                </a:cubicBezTo>
                <a:cubicBezTo>
                  <a:pt x="77" y="112"/>
                  <a:pt x="77" y="112"/>
                  <a:pt x="78" y="113"/>
                </a:cubicBezTo>
                <a:cubicBezTo>
                  <a:pt x="79" y="113"/>
                  <a:pt x="80" y="114"/>
                  <a:pt x="80" y="114"/>
                </a:cubicBezTo>
                <a:cubicBezTo>
                  <a:pt x="80" y="114"/>
                  <a:pt x="80" y="114"/>
                  <a:pt x="81" y="114"/>
                </a:cubicBezTo>
                <a:cubicBezTo>
                  <a:pt x="81" y="115"/>
                  <a:pt x="81" y="115"/>
                  <a:pt x="81" y="116"/>
                </a:cubicBezTo>
                <a:cubicBezTo>
                  <a:pt x="81" y="116"/>
                  <a:pt x="82" y="117"/>
                  <a:pt x="82" y="117"/>
                </a:cubicBezTo>
                <a:cubicBezTo>
                  <a:pt x="82" y="117"/>
                  <a:pt x="82" y="117"/>
                  <a:pt x="82" y="117"/>
                </a:cubicBezTo>
                <a:cubicBezTo>
                  <a:pt x="82" y="117"/>
                  <a:pt x="81" y="118"/>
                  <a:pt x="81" y="118"/>
                </a:cubicBezTo>
                <a:cubicBezTo>
                  <a:pt x="81" y="118"/>
                  <a:pt x="81" y="119"/>
                  <a:pt x="81" y="120"/>
                </a:cubicBezTo>
                <a:cubicBezTo>
                  <a:pt x="81" y="121"/>
                  <a:pt x="80" y="123"/>
                  <a:pt x="79" y="124"/>
                </a:cubicBezTo>
                <a:cubicBezTo>
                  <a:pt x="79" y="125"/>
                  <a:pt x="80" y="126"/>
                  <a:pt x="80" y="126"/>
                </a:cubicBezTo>
                <a:cubicBezTo>
                  <a:pt x="80" y="126"/>
                  <a:pt x="80" y="127"/>
                  <a:pt x="80" y="127"/>
                </a:cubicBezTo>
                <a:lnTo>
                  <a:pt x="79" y="127"/>
                </a:ln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5" name="Freeform 195"/>
          <p:cNvSpPr>
            <a:spLocks/>
          </p:cNvSpPr>
          <p:nvPr/>
        </p:nvSpPr>
        <p:spPr bwMode="auto">
          <a:xfrm>
            <a:off x="2707767" y="5421515"/>
            <a:ext cx="13161" cy="24443"/>
          </a:xfrm>
          <a:custGeom>
            <a:avLst/>
            <a:gdLst/>
            <a:ahLst/>
            <a:cxnLst>
              <a:cxn ang="0">
                <a:pos x="1" y="3"/>
              </a:cxn>
              <a:cxn ang="0">
                <a:pos x="1" y="2"/>
              </a:cxn>
              <a:cxn ang="0">
                <a:pos x="1" y="3"/>
              </a:cxn>
            </a:cxnLst>
            <a:rect l="0" t="0" r="r" b="b"/>
            <a:pathLst>
              <a:path w="2" h="4">
                <a:moveTo>
                  <a:pt x="1" y="3"/>
                </a:moveTo>
                <a:cubicBezTo>
                  <a:pt x="1" y="3"/>
                  <a:pt x="0" y="4"/>
                  <a:pt x="1" y="2"/>
                </a:cubicBezTo>
                <a:cubicBezTo>
                  <a:pt x="2" y="0"/>
                  <a:pt x="1" y="1"/>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6" name="Freeform 196"/>
          <p:cNvSpPr>
            <a:spLocks/>
          </p:cNvSpPr>
          <p:nvPr/>
        </p:nvSpPr>
        <p:spPr bwMode="auto">
          <a:xfrm>
            <a:off x="2835621" y="5288020"/>
            <a:ext cx="13161" cy="5641"/>
          </a:xfrm>
          <a:custGeom>
            <a:avLst/>
            <a:gdLst/>
            <a:ahLst/>
            <a:cxnLst>
              <a:cxn ang="0">
                <a:pos x="1" y="0"/>
              </a:cxn>
              <a:cxn ang="0">
                <a:pos x="1" y="1"/>
              </a:cxn>
              <a:cxn ang="0">
                <a:pos x="1" y="0"/>
              </a:cxn>
            </a:cxnLst>
            <a:rect l="0" t="0" r="r" b="b"/>
            <a:pathLst>
              <a:path w="2" h="1">
                <a:moveTo>
                  <a:pt x="1" y="0"/>
                </a:moveTo>
                <a:cubicBezTo>
                  <a:pt x="0" y="0"/>
                  <a:pt x="0" y="1"/>
                  <a:pt x="1" y="1"/>
                </a:cubicBezTo>
                <a:cubicBezTo>
                  <a:pt x="1" y="1"/>
                  <a:pt x="2"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7" name="Freeform 197"/>
          <p:cNvSpPr>
            <a:spLocks/>
          </p:cNvSpPr>
          <p:nvPr/>
        </p:nvSpPr>
        <p:spPr bwMode="auto">
          <a:xfrm>
            <a:off x="1724415" y="4582940"/>
            <a:ext cx="381683" cy="558423"/>
          </a:xfrm>
          <a:custGeom>
            <a:avLst/>
            <a:gdLst/>
            <a:ahLst/>
            <a:cxnLst>
              <a:cxn ang="0">
                <a:pos x="58" y="86"/>
              </a:cxn>
              <a:cxn ang="0">
                <a:pos x="61" y="83"/>
              </a:cxn>
              <a:cxn ang="0">
                <a:pos x="61" y="81"/>
              </a:cxn>
              <a:cxn ang="0">
                <a:pos x="59" y="77"/>
              </a:cxn>
              <a:cxn ang="0">
                <a:pos x="59" y="75"/>
              </a:cxn>
              <a:cxn ang="0">
                <a:pos x="60" y="73"/>
              </a:cxn>
              <a:cxn ang="0">
                <a:pos x="62" y="71"/>
              </a:cxn>
              <a:cxn ang="0">
                <a:pos x="61" y="65"/>
              </a:cxn>
              <a:cxn ang="0">
                <a:pos x="61" y="60"/>
              </a:cxn>
              <a:cxn ang="0">
                <a:pos x="56" y="55"/>
              </a:cxn>
              <a:cxn ang="0">
                <a:pos x="53" y="54"/>
              </a:cxn>
              <a:cxn ang="0">
                <a:pos x="53" y="48"/>
              </a:cxn>
              <a:cxn ang="0">
                <a:pos x="52" y="48"/>
              </a:cxn>
              <a:cxn ang="0">
                <a:pos x="49" y="50"/>
              </a:cxn>
              <a:cxn ang="0">
                <a:pos x="45" y="49"/>
              </a:cxn>
              <a:cxn ang="0">
                <a:pos x="44" y="47"/>
              </a:cxn>
              <a:cxn ang="0">
                <a:pos x="41" y="44"/>
              </a:cxn>
              <a:cxn ang="0">
                <a:pos x="37" y="38"/>
              </a:cxn>
              <a:cxn ang="0">
                <a:pos x="38" y="36"/>
              </a:cxn>
              <a:cxn ang="0">
                <a:pos x="40" y="32"/>
              </a:cxn>
              <a:cxn ang="0">
                <a:pos x="42" y="27"/>
              </a:cxn>
              <a:cxn ang="0">
                <a:pos x="48" y="22"/>
              </a:cxn>
              <a:cxn ang="0">
                <a:pos x="52" y="21"/>
              </a:cxn>
              <a:cxn ang="0">
                <a:pos x="55" y="21"/>
              </a:cxn>
              <a:cxn ang="0">
                <a:pos x="56" y="21"/>
              </a:cxn>
              <a:cxn ang="0">
                <a:pos x="55" y="19"/>
              </a:cxn>
              <a:cxn ang="0">
                <a:pos x="55" y="15"/>
              </a:cxn>
              <a:cxn ang="0">
                <a:pos x="52" y="11"/>
              </a:cxn>
              <a:cxn ang="0">
                <a:pos x="51" y="12"/>
              </a:cxn>
              <a:cxn ang="0">
                <a:pos x="47" y="11"/>
              </a:cxn>
              <a:cxn ang="0">
                <a:pos x="46" y="12"/>
              </a:cxn>
              <a:cxn ang="0">
                <a:pos x="43" y="12"/>
              </a:cxn>
              <a:cxn ang="0">
                <a:pos x="42" y="12"/>
              </a:cxn>
              <a:cxn ang="0">
                <a:pos x="39" y="8"/>
              </a:cxn>
              <a:cxn ang="0">
                <a:pos x="36" y="5"/>
              </a:cxn>
              <a:cxn ang="0">
                <a:pos x="34" y="2"/>
              </a:cxn>
              <a:cxn ang="0">
                <a:pos x="30" y="1"/>
              </a:cxn>
              <a:cxn ang="0">
                <a:pos x="28" y="1"/>
              </a:cxn>
              <a:cxn ang="0">
                <a:pos x="30" y="3"/>
              </a:cxn>
              <a:cxn ang="0">
                <a:pos x="29" y="7"/>
              </a:cxn>
              <a:cxn ang="0">
                <a:pos x="23" y="13"/>
              </a:cxn>
              <a:cxn ang="0">
                <a:pos x="16" y="16"/>
              </a:cxn>
              <a:cxn ang="0">
                <a:pos x="15" y="18"/>
              </a:cxn>
              <a:cxn ang="0">
                <a:pos x="13" y="23"/>
              </a:cxn>
              <a:cxn ang="0">
                <a:pos x="9" y="24"/>
              </a:cxn>
              <a:cxn ang="0">
                <a:pos x="6" y="21"/>
              </a:cxn>
              <a:cxn ang="0">
                <a:pos x="4" y="21"/>
              </a:cxn>
              <a:cxn ang="0">
                <a:pos x="6" y="19"/>
              </a:cxn>
              <a:cxn ang="0">
                <a:pos x="5" y="17"/>
              </a:cxn>
              <a:cxn ang="0">
                <a:pos x="1" y="21"/>
              </a:cxn>
              <a:cxn ang="0">
                <a:pos x="2" y="29"/>
              </a:cxn>
              <a:cxn ang="0">
                <a:pos x="2" y="31"/>
              </a:cxn>
              <a:cxn ang="0">
                <a:pos x="11" y="41"/>
              </a:cxn>
              <a:cxn ang="0">
                <a:pos x="18" y="54"/>
              </a:cxn>
              <a:cxn ang="0">
                <a:pos x="21" y="58"/>
              </a:cxn>
              <a:cxn ang="0">
                <a:pos x="25" y="68"/>
              </a:cxn>
              <a:cxn ang="0">
                <a:pos x="26" y="71"/>
              </a:cxn>
              <a:cxn ang="0">
                <a:pos x="29" y="74"/>
              </a:cxn>
              <a:cxn ang="0">
                <a:pos x="37" y="80"/>
              </a:cxn>
              <a:cxn ang="0">
                <a:pos x="49" y="87"/>
              </a:cxn>
              <a:cxn ang="0">
                <a:pos x="54" y="92"/>
              </a:cxn>
              <a:cxn ang="0">
                <a:pos x="57" y="89"/>
              </a:cxn>
            </a:cxnLst>
            <a:rect l="0" t="0" r="r" b="b"/>
            <a:pathLst>
              <a:path w="63" h="92">
                <a:moveTo>
                  <a:pt x="58" y="88"/>
                </a:moveTo>
                <a:cubicBezTo>
                  <a:pt x="59" y="87"/>
                  <a:pt x="59" y="87"/>
                  <a:pt x="59" y="87"/>
                </a:cubicBezTo>
                <a:cubicBezTo>
                  <a:pt x="59" y="87"/>
                  <a:pt x="58" y="87"/>
                  <a:pt x="58" y="86"/>
                </a:cubicBezTo>
                <a:cubicBezTo>
                  <a:pt x="58" y="86"/>
                  <a:pt x="58" y="86"/>
                  <a:pt x="58" y="86"/>
                </a:cubicBezTo>
                <a:cubicBezTo>
                  <a:pt x="58" y="86"/>
                  <a:pt x="59" y="85"/>
                  <a:pt x="59" y="85"/>
                </a:cubicBezTo>
                <a:cubicBezTo>
                  <a:pt x="59" y="85"/>
                  <a:pt x="61" y="83"/>
                  <a:pt x="61" y="83"/>
                </a:cubicBezTo>
                <a:cubicBezTo>
                  <a:pt x="61" y="82"/>
                  <a:pt x="61" y="82"/>
                  <a:pt x="62" y="82"/>
                </a:cubicBezTo>
                <a:cubicBezTo>
                  <a:pt x="62" y="82"/>
                  <a:pt x="62" y="81"/>
                  <a:pt x="61" y="81"/>
                </a:cubicBezTo>
                <a:cubicBezTo>
                  <a:pt x="61" y="81"/>
                  <a:pt x="61" y="81"/>
                  <a:pt x="61" y="81"/>
                </a:cubicBezTo>
                <a:cubicBezTo>
                  <a:pt x="60" y="81"/>
                  <a:pt x="60" y="81"/>
                  <a:pt x="60" y="81"/>
                </a:cubicBezTo>
                <a:cubicBezTo>
                  <a:pt x="60" y="81"/>
                  <a:pt x="59" y="78"/>
                  <a:pt x="59" y="78"/>
                </a:cubicBezTo>
                <a:cubicBezTo>
                  <a:pt x="59" y="77"/>
                  <a:pt x="59" y="77"/>
                  <a:pt x="59" y="77"/>
                </a:cubicBezTo>
                <a:cubicBezTo>
                  <a:pt x="59" y="77"/>
                  <a:pt x="60" y="76"/>
                  <a:pt x="60" y="76"/>
                </a:cubicBezTo>
                <a:cubicBezTo>
                  <a:pt x="60" y="76"/>
                  <a:pt x="60" y="76"/>
                  <a:pt x="60" y="75"/>
                </a:cubicBezTo>
                <a:cubicBezTo>
                  <a:pt x="60" y="75"/>
                  <a:pt x="59" y="75"/>
                  <a:pt x="59" y="75"/>
                </a:cubicBezTo>
                <a:cubicBezTo>
                  <a:pt x="59" y="75"/>
                  <a:pt x="59" y="74"/>
                  <a:pt x="59" y="74"/>
                </a:cubicBezTo>
                <a:cubicBezTo>
                  <a:pt x="59" y="74"/>
                  <a:pt x="59" y="73"/>
                  <a:pt x="59" y="73"/>
                </a:cubicBezTo>
                <a:cubicBezTo>
                  <a:pt x="60" y="73"/>
                  <a:pt x="60" y="73"/>
                  <a:pt x="60" y="73"/>
                </a:cubicBezTo>
                <a:cubicBezTo>
                  <a:pt x="60" y="72"/>
                  <a:pt x="60" y="72"/>
                  <a:pt x="61" y="72"/>
                </a:cubicBezTo>
                <a:cubicBezTo>
                  <a:pt x="61" y="72"/>
                  <a:pt x="61" y="71"/>
                  <a:pt x="61" y="71"/>
                </a:cubicBezTo>
                <a:cubicBezTo>
                  <a:pt x="61" y="71"/>
                  <a:pt x="61" y="71"/>
                  <a:pt x="62" y="71"/>
                </a:cubicBezTo>
                <a:cubicBezTo>
                  <a:pt x="62" y="70"/>
                  <a:pt x="61" y="70"/>
                  <a:pt x="61" y="69"/>
                </a:cubicBezTo>
                <a:cubicBezTo>
                  <a:pt x="61" y="68"/>
                  <a:pt x="61" y="67"/>
                  <a:pt x="61" y="67"/>
                </a:cubicBezTo>
                <a:cubicBezTo>
                  <a:pt x="61" y="66"/>
                  <a:pt x="61" y="65"/>
                  <a:pt x="61" y="65"/>
                </a:cubicBezTo>
                <a:cubicBezTo>
                  <a:pt x="61" y="65"/>
                  <a:pt x="62" y="63"/>
                  <a:pt x="62" y="63"/>
                </a:cubicBezTo>
                <a:cubicBezTo>
                  <a:pt x="63" y="62"/>
                  <a:pt x="63" y="62"/>
                  <a:pt x="62" y="62"/>
                </a:cubicBezTo>
                <a:cubicBezTo>
                  <a:pt x="62" y="62"/>
                  <a:pt x="62" y="60"/>
                  <a:pt x="61" y="60"/>
                </a:cubicBezTo>
                <a:cubicBezTo>
                  <a:pt x="61" y="59"/>
                  <a:pt x="59" y="56"/>
                  <a:pt x="58" y="54"/>
                </a:cubicBezTo>
                <a:cubicBezTo>
                  <a:pt x="58" y="54"/>
                  <a:pt x="57" y="54"/>
                  <a:pt x="57" y="54"/>
                </a:cubicBezTo>
                <a:cubicBezTo>
                  <a:pt x="57" y="54"/>
                  <a:pt x="56" y="54"/>
                  <a:pt x="56" y="55"/>
                </a:cubicBezTo>
                <a:cubicBezTo>
                  <a:pt x="55" y="55"/>
                  <a:pt x="55" y="55"/>
                  <a:pt x="54" y="55"/>
                </a:cubicBezTo>
                <a:cubicBezTo>
                  <a:pt x="53" y="54"/>
                  <a:pt x="53" y="54"/>
                  <a:pt x="53" y="55"/>
                </a:cubicBezTo>
                <a:cubicBezTo>
                  <a:pt x="53" y="55"/>
                  <a:pt x="53" y="55"/>
                  <a:pt x="53" y="54"/>
                </a:cubicBezTo>
                <a:cubicBezTo>
                  <a:pt x="53" y="54"/>
                  <a:pt x="53" y="49"/>
                  <a:pt x="53" y="49"/>
                </a:cubicBezTo>
                <a:cubicBezTo>
                  <a:pt x="53" y="49"/>
                  <a:pt x="53" y="49"/>
                  <a:pt x="53" y="49"/>
                </a:cubicBezTo>
                <a:cubicBezTo>
                  <a:pt x="53" y="48"/>
                  <a:pt x="54" y="48"/>
                  <a:pt x="53" y="48"/>
                </a:cubicBezTo>
                <a:cubicBezTo>
                  <a:pt x="53" y="48"/>
                  <a:pt x="53" y="47"/>
                  <a:pt x="53" y="47"/>
                </a:cubicBezTo>
                <a:cubicBezTo>
                  <a:pt x="53" y="47"/>
                  <a:pt x="54" y="47"/>
                  <a:pt x="53" y="47"/>
                </a:cubicBezTo>
                <a:cubicBezTo>
                  <a:pt x="53" y="47"/>
                  <a:pt x="53" y="47"/>
                  <a:pt x="52" y="48"/>
                </a:cubicBezTo>
                <a:cubicBezTo>
                  <a:pt x="52" y="48"/>
                  <a:pt x="51" y="49"/>
                  <a:pt x="51" y="49"/>
                </a:cubicBezTo>
                <a:cubicBezTo>
                  <a:pt x="51" y="49"/>
                  <a:pt x="50" y="49"/>
                  <a:pt x="50" y="49"/>
                </a:cubicBezTo>
                <a:cubicBezTo>
                  <a:pt x="50" y="49"/>
                  <a:pt x="50" y="50"/>
                  <a:pt x="49" y="50"/>
                </a:cubicBezTo>
                <a:cubicBezTo>
                  <a:pt x="49" y="50"/>
                  <a:pt x="47" y="50"/>
                  <a:pt x="46" y="50"/>
                </a:cubicBezTo>
                <a:cubicBezTo>
                  <a:pt x="46" y="50"/>
                  <a:pt x="46" y="50"/>
                  <a:pt x="46" y="50"/>
                </a:cubicBezTo>
                <a:cubicBezTo>
                  <a:pt x="45" y="50"/>
                  <a:pt x="45" y="50"/>
                  <a:pt x="45" y="49"/>
                </a:cubicBezTo>
                <a:cubicBezTo>
                  <a:pt x="45" y="49"/>
                  <a:pt x="45" y="49"/>
                  <a:pt x="45" y="48"/>
                </a:cubicBezTo>
                <a:cubicBezTo>
                  <a:pt x="45" y="48"/>
                  <a:pt x="45" y="48"/>
                  <a:pt x="45" y="48"/>
                </a:cubicBezTo>
                <a:cubicBezTo>
                  <a:pt x="45" y="48"/>
                  <a:pt x="44" y="47"/>
                  <a:pt x="44" y="47"/>
                </a:cubicBezTo>
                <a:cubicBezTo>
                  <a:pt x="43" y="47"/>
                  <a:pt x="41" y="47"/>
                  <a:pt x="41" y="47"/>
                </a:cubicBezTo>
                <a:cubicBezTo>
                  <a:pt x="41" y="47"/>
                  <a:pt x="40" y="47"/>
                  <a:pt x="40" y="46"/>
                </a:cubicBezTo>
                <a:cubicBezTo>
                  <a:pt x="41" y="46"/>
                  <a:pt x="42" y="45"/>
                  <a:pt x="41" y="44"/>
                </a:cubicBezTo>
                <a:cubicBezTo>
                  <a:pt x="40" y="44"/>
                  <a:pt x="40" y="43"/>
                  <a:pt x="39" y="42"/>
                </a:cubicBezTo>
                <a:cubicBezTo>
                  <a:pt x="39" y="42"/>
                  <a:pt x="38" y="41"/>
                  <a:pt x="38" y="40"/>
                </a:cubicBezTo>
                <a:cubicBezTo>
                  <a:pt x="38" y="40"/>
                  <a:pt x="38" y="39"/>
                  <a:pt x="37" y="38"/>
                </a:cubicBezTo>
                <a:cubicBezTo>
                  <a:pt x="37" y="38"/>
                  <a:pt x="36" y="37"/>
                  <a:pt x="36" y="37"/>
                </a:cubicBezTo>
                <a:cubicBezTo>
                  <a:pt x="36" y="37"/>
                  <a:pt x="36" y="37"/>
                  <a:pt x="37" y="37"/>
                </a:cubicBezTo>
                <a:cubicBezTo>
                  <a:pt x="37" y="37"/>
                  <a:pt x="37" y="37"/>
                  <a:pt x="38" y="36"/>
                </a:cubicBezTo>
                <a:cubicBezTo>
                  <a:pt x="38" y="36"/>
                  <a:pt x="38" y="36"/>
                  <a:pt x="37" y="36"/>
                </a:cubicBezTo>
                <a:cubicBezTo>
                  <a:pt x="37" y="35"/>
                  <a:pt x="37" y="35"/>
                  <a:pt x="37" y="35"/>
                </a:cubicBezTo>
                <a:cubicBezTo>
                  <a:pt x="38" y="34"/>
                  <a:pt x="38" y="33"/>
                  <a:pt x="40" y="32"/>
                </a:cubicBezTo>
                <a:cubicBezTo>
                  <a:pt x="40" y="32"/>
                  <a:pt x="41" y="32"/>
                  <a:pt x="40" y="31"/>
                </a:cubicBezTo>
                <a:cubicBezTo>
                  <a:pt x="40" y="31"/>
                  <a:pt x="40" y="30"/>
                  <a:pt x="40" y="30"/>
                </a:cubicBezTo>
                <a:cubicBezTo>
                  <a:pt x="41" y="29"/>
                  <a:pt x="42" y="28"/>
                  <a:pt x="42" y="27"/>
                </a:cubicBezTo>
                <a:cubicBezTo>
                  <a:pt x="42" y="26"/>
                  <a:pt x="42" y="25"/>
                  <a:pt x="42" y="25"/>
                </a:cubicBezTo>
                <a:cubicBezTo>
                  <a:pt x="42" y="25"/>
                  <a:pt x="45" y="24"/>
                  <a:pt x="45" y="23"/>
                </a:cubicBezTo>
                <a:cubicBezTo>
                  <a:pt x="46" y="23"/>
                  <a:pt x="47" y="22"/>
                  <a:pt x="48" y="22"/>
                </a:cubicBezTo>
                <a:cubicBezTo>
                  <a:pt x="48" y="22"/>
                  <a:pt x="48" y="22"/>
                  <a:pt x="49" y="22"/>
                </a:cubicBezTo>
                <a:cubicBezTo>
                  <a:pt x="49" y="22"/>
                  <a:pt x="50" y="22"/>
                  <a:pt x="50" y="22"/>
                </a:cubicBezTo>
                <a:cubicBezTo>
                  <a:pt x="51" y="22"/>
                  <a:pt x="51" y="22"/>
                  <a:pt x="52" y="21"/>
                </a:cubicBezTo>
                <a:cubicBezTo>
                  <a:pt x="52" y="21"/>
                  <a:pt x="53" y="20"/>
                  <a:pt x="53" y="20"/>
                </a:cubicBezTo>
                <a:cubicBezTo>
                  <a:pt x="54" y="21"/>
                  <a:pt x="54" y="21"/>
                  <a:pt x="54" y="21"/>
                </a:cubicBezTo>
                <a:cubicBezTo>
                  <a:pt x="54" y="21"/>
                  <a:pt x="55" y="20"/>
                  <a:pt x="55" y="21"/>
                </a:cubicBezTo>
                <a:cubicBezTo>
                  <a:pt x="54" y="21"/>
                  <a:pt x="55" y="21"/>
                  <a:pt x="55" y="21"/>
                </a:cubicBezTo>
                <a:cubicBezTo>
                  <a:pt x="55" y="21"/>
                  <a:pt x="55" y="21"/>
                  <a:pt x="55" y="21"/>
                </a:cubicBezTo>
                <a:cubicBezTo>
                  <a:pt x="55" y="21"/>
                  <a:pt x="56" y="21"/>
                  <a:pt x="56" y="21"/>
                </a:cubicBezTo>
                <a:cubicBezTo>
                  <a:pt x="56" y="21"/>
                  <a:pt x="56" y="21"/>
                  <a:pt x="56" y="21"/>
                </a:cubicBezTo>
                <a:cubicBezTo>
                  <a:pt x="56" y="21"/>
                  <a:pt x="56" y="21"/>
                  <a:pt x="56" y="21"/>
                </a:cubicBezTo>
                <a:cubicBezTo>
                  <a:pt x="56" y="20"/>
                  <a:pt x="55" y="19"/>
                  <a:pt x="55" y="19"/>
                </a:cubicBezTo>
                <a:cubicBezTo>
                  <a:pt x="54" y="19"/>
                  <a:pt x="54" y="19"/>
                  <a:pt x="53" y="19"/>
                </a:cubicBezTo>
                <a:cubicBezTo>
                  <a:pt x="53" y="19"/>
                  <a:pt x="53" y="19"/>
                  <a:pt x="53" y="18"/>
                </a:cubicBezTo>
                <a:cubicBezTo>
                  <a:pt x="53" y="17"/>
                  <a:pt x="55" y="15"/>
                  <a:pt x="55" y="15"/>
                </a:cubicBezTo>
                <a:cubicBezTo>
                  <a:pt x="55" y="14"/>
                  <a:pt x="56" y="14"/>
                  <a:pt x="56" y="13"/>
                </a:cubicBezTo>
                <a:cubicBezTo>
                  <a:pt x="56" y="12"/>
                  <a:pt x="54" y="12"/>
                  <a:pt x="54" y="12"/>
                </a:cubicBezTo>
                <a:cubicBezTo>
                  <a:pt x="53" y="12"/>
                  <a:pt x="53" y="12"/>
                  <a:pt x="52" y="11"/>
                </a:cubicBezTo>
                <a:cubicBezTo>
                  <a:pt x="52" y="11"/>
                  <a:pt x="52" y="11"/>
                  <a:pt x="52" y="11"/>
                </a:cubicBezTo>
                <a:cubicBezTo>
                  <a:pt x="51" y="11"/>
                  <a:pt x="51" y="11"/>
                  <a:pt x="51" y="11"/>
                </a:cubicBezTo>
                <a:cubicBezTo>
                  <a:pt x="51" y="11"/>
                  <a:pt x="51" y="11"/>
                  <a:pt x="51" y="12"/>
                </a:cubicBezTo>
                <a:cubicBezTo>
                  <a:pt x="50" y="12"/>
                  <a:pt x="50" y="12"/>
                  <a:pt x="50" y="12"/>
                </a:cubicBezTo>
                <a:cubicBezTo>
                  <a:pt x="50" y="12"/>
                  <a:pt x="49" y="12"/>
                  <a:pt x="48" y="11"/>
                </a:cubicBezTo>
                <a:cubicBezTo>
                  <a:pt x="48" y="11"/>
                  <a:pt x="48" y="11"/>
                  <a:pt x="47" y="11"/>
                </a:cubicBezTo>
                <a:cubicBezTo>
                  <a:pt x="47" y="11"/>
                  <a:pt x="47" y="11"/>
                  <a:pt x="47" y="11"/>
                </a:cubicBezTo>
                <a:cubicBezTo>
                  <a:pt x="47" y="12"/>
                  <a:pt x="47" y="12"/>
                  <a:pt x="46" y="12"/>
                </a:cubicBezTo>
                <a:cubicBezTo>
                  <a:pt x="46" y="12"/>
                  <a:pt x="46" y="12"/>
                  <a:pt x="46" y="12"/>
                </a:cubicBezTo>
                <a:cubicBezTo>
                  <a:pt x="46" y="12"/>
                  <a:pt x="45" y="12"/>
                  <a:pt x="45" y="12"/>
                </a:cubicBezTo>
                <a:cubicBezTo>
                  <a:pt x="45" y="12"/>
                  <a:pt x="44" y="12"/>
                  <a:pt x="43" y="12"/>
                </a:cubicBezTo>
                <a:cubicBezTo>
                  <a:pt x="43" y="12"/>
                  <a:pt x="43" y="12"/>
                  <a:pt x="43" y="12"/>
                </a:cubicBezTo>
                <a:cubicBezTo>
                  <a:pt x="43" y="12"/>
                  <a:pt x="43" y="12"/>
                  <a:pt x="43" y="12"/>
                </a:cubicBezTo>
                <a:cubicBezTo>
                  <a:pt x="43" y="12"/>
                  <a:pt x="43" y="12"/>
                  <a:pt x="43" y="12"/>
                </a:cubicBezTo>
                <a:cubicBezTo>
                  <a:pt x="42" y="12"/>
                  <a:pt x="42" y="12"/>
                  <a:pt x="42" y="12"/>
                </a:cubicBezTo>
                <a:cubicBezTo>
                  <a:pt x="41" y="13"/>
                  <a:pt x="41" y="11"/>
                  <a:pt x="41" y="10"/>
                </a:cubicBezTo>
                <a:cubicBezTo>
                  <a:pt x="41" y="9"/>
                  <a:pt x="40" y="9"/>
                  <a:pt x="40" y="9"/>
                </a:cubicBezTo>
                <a:cubicBezTo>
                  <a:pt x="39" y="9"/>
                  <a:pt x="39" y="9"/>
                  <a:pt x="39" y="8"/>
                </a:cubicBezTo>
                <a:cubicBezTo>
                  <a:pt x="39" y="7"/>
                  <a:pt x="38" y="7"/>
                  <a:pt x="38" y="6"/>
                </a:cubicBezTo>
                <a:cubicBezTo>
                  <a:pt x="37" y="6"/>
                  <a:pt x="37" y="6"/>
                  <a:pt x="37" y="6"/>
                </a:cubicBezTo>
                <a:cubicBezTo>
                  <a:pt x="36" y="5"/>
                  <a:pt x="36" y="5"/>
                  <a:pt x="36" y="5"/>
                </a:cubicBezTo>
                <a:cubicBezTo>
                  <a:pt x="35" y="5"/>
                  <a:pt x="35" y="5"/>
                  <a:pt x="35" y="5"/>
                </a:cubicBezTo>
                <a:cubicBezTo>
                  <a:pt x="35" y="5"/>
                  <a:pt x="34" y="3"/>
                  <a:pt x="34" y="3"/>
                </a:cubicBezTo>
                <a:cubicBezTo>
                  <a:pt x="34" y="3"/>
                  <a:pt x="34" y="3"/>
                  <a:pt x="34" y="2"/>
                </a:cubicBezTo>
                <a:cubicBezTo>
                  <a:pt x="33" y="2"/>
                  <a:pt x="32" y="1"/>
                  <a:pt x="32" y="1"/>
                </a:cubicBezTo>
                <a:cubicBezTo>
                  <a:pt x="31" y="0"/>
                  <a:pt x="30" y="0"/>
                  <a:pt x="30" y="1"/>
                </a:cubicBezTo>
                <a:cubicBezTo>
                  <a:pt x="30" y="1"/>
                  <a:pt x="30" y="1"/>
                  <a:pt x="30" y="1"/>
                </a:cubicBezTo>
                <a:cubicBezTo>
                  <a:pt x="30" y="1"/>
                  <a:pt x="29" y="1"/>
                  <a:pt x="29" y="1"/>
                </a:cubicBezTo>
                <a:cubicBezTo>
                  <a:pt x="29" y="0"/>
                  <a:pt x="29" y="0"/>
                  <a:pt x="28" y="1"/>
                </a:cubicBezTo>
                <a:cubicBezTo>
                  <a:pt x="28" y="1"/>
                  <a:pt x="28" y="1"/>
                  <a:pt x="28" y="1"/>
                </a:cubicBezTo>
                <a:cubicBezTo>
                  <a:pt x="28" y="1"/>
                  <a:pt x="29" y="1"/>
                  <a:pt x="29" y="1"/>
                </a:cubicBezTo>
                <a:cubicBezTo>
                  <a:pt x="29" y="1"/>
                  <a:pt x="29" y="1"/>
                  <a:pt x="29" y="2"/>
                </a:cubicBezTo>
                <a:cubicBezTo>
                  <a:pt x="29" y="2"/>
                  <a:pt x="29" y="2"/>
                  <a:pt x="30" y="3"/>
                </a:cubicBezTo>
                <a:cubicBezTo>
                  <a:pt x="30" y="3"/>
                  <a:pt x="30" y="4"/>
                  <a:pt x="30" y="4"/>
                </a:cubicBezTo>
                <a:cubicBezTo>
                  <a:pt x="30" y="5"/>
                  <a:pt x="30" y="5"/>
                  <a:pt x="30" y="5"/>
                </a:cubicBezTo>
                <a:cubicBezTo>
                  <a:pt x="29" y="6"/>
                  <a:pt x="29" y="7"/>
                  <a:pt x="29" y="7"/>
                </a:cubicBezTo>
                <a:cubicBezTo>
                  <a:pt x="28" y="8"/>
                  <a:pt x="28" y="9"/>
                  <a:pt x="27" y="9"/>
                </a:cubicBezTo>
                <a:cubicBezTo>
                  <a:pt x="27" y="9"/>
                  <a:pt x="24" y="12"/>
                  <a:pt x="23" y="12"/>
                </a:cubicBezTo>
                <a:cubicBezTo>
                  <a:pt x="23" y="13"/>
                  <a:pt x="23" y="13"/>
                  <a:pt x="23" y="13"/>
                </a:cubicBezTo>
                <a:cubicBezTo>
                  <a:pt x="23" y="13"/>
                  <a:pt x="18" y="15"/>
                  <a:pt x="18" y="15"/>
                </a:cubicBezTo>
                <a:cubicBezTo>
                  <a:pt x="17" y="15"/>
                  <a:pt x="17" y="15"/>
                  <a:pt x="17" y="15"/>
                </a:cubicBezTo>
                <a:cubicBezTo>
                  <a:pt x="17" y="15"/>
                  <a:pt x="17" y="15"/>
                  <a:pt x="16" y="16"/>
                </a:cubicBezTo>
                <a:cubicBezTo>
                  <a:pt x="16" y="16"/>
                  <a:pt x="16" y="16"/>
                  <a:pt x="16" y="17"/>
                </a:cubicBezTo>
                <a:cubicBezTo>
                  <a:pt x="16" y="17"/>
                  <a:pt x="15" y="17"/>
                  <a:pt x="15" y="17"/>
                </a:cubicBezTo>
                <a:cubicBezTo>
                  <a:pt x="15" y="17"/>
                  <a:pt x="15" y="18"/>
                  <a:pt x="15" y="18"/>
                </a:cubicBezTo>
                <a:cubicBezTo>
                  <a:pt x="15" y="18"/>
                  <a:pt x="15" y="18"/>
                  <a:pt x="14" y="18"/>
                </a:cubicBezTo>
                <a:cubicBezTo>
                  <a:pt x="14" y="19"/>
                  <a:pt x="13" y="21"/>
                  <a:pt x="13" y="22"/>
                </a:cubicBezTo>
                <a:cubicBezTo>
                  <a:pt x="13" y="22"/>
                  <a:pt x="13" y="23"/>
                  <a:pt x="13" y="23"/>
                </a:cubicBezTo>
                <a:cubicBezTo>
                  <a:pt x="12" y="23"/>
                  <a:pt x="12" y="24"/>
                  <a:pt x="12" y="24"/>
                </a:cubicBezTo>
                <a:cubicBezTo>
                  <a:pt x="11" y="25"/>
                  <a:pt x="11" y="25"/>
                  <a:pt x="11" y="25"/>
                </a:cubicBezTo>
                <a:cubicBezTo>
                  <a:pt x="10" y="24"/>
                  <a:pt x="10" y="24"/>
                  <a:pt x="9" y="24"/>
                </a:cubicBezTo>
                <a:cubicBezTo>
                  <a:pt x="9" y="24"/>
                  <a:pt x="9" y="22"/>
                  <a:pt x="8" y="22"/>
                </a:cubicBezTo>
                <a:cubicBezTo>
                  <a:pt x="8" y="22"/>
                  <a:pt x="8" y="22"/>
                  <a:pt x="8" y="22"/>
                </a:cubicBezTo>
                <a:cubicBezTo>
                  <a:pt x="7" y="22"/>
                  <a:pt x="7" y="22"/>
                  <a:pt x="6" y="21"/>
                </a:cubicBezTo>
                <a:cubicBezTo>
                  <a:pt x="6" y="21"/>
                  <a:pt x="6" y="21"/>
                  <a:pt x="5" y="22"/>
                </a:cubicBezTo>
                <a:cubicBezTo>
                  <a:pt x="5" y="22"/>
                  <a:pt x="4" y="22"/>
                  <a:pt x="4" y="22"/>
                </a:cubicBezTo>
                <a:cubicBezTo>
                  <a:pt x="4" y="22"/>
                  <a:pt x="4" y="22"/>
                  <a:pt x="4" y="21"/>
                </a:cubicBezTo>
                <a:cubicBezTo>
                  <a:pt x="4" y="21"/>
                  <a:pt x="4" y="20"/>
                  <a:pt x="4" y="20"/>
                </a:cubicBezTo>
                <a:cubicBezTo>
                  <a:pt x="4" y="20"/>
                  <a:pt x="4" y="20"/>
                  <a:pt x="4" y="20"/>
                </a:cubicBezTo>
                <a:cubicBezTo>
                  <a:pt x="5" y="20"/>
                  <a:pt x="5" y="19"/>
                  <a:pt x="6" y="19"/>
                </a:cubicBezTo>
                <a:cubicBezTo>
                  <a:pt x="6" y="19"/>
                  <a:pt x="6" y="19"/>
                  <a:pt x="6" y="19"/>
                </a:cubicBezTo>
                <a:cubicBezTo>
                  <a:pt x="5" y="17"/>
                  <a:pt x="5" y="17"/>
                  <a:pt x="5" y="17"/>
                </a:cubicBezTo>
                <a:cubicBezTo>
                  <a:pt x="5" y="17"/>
                  <a:pt x="5" y="17"/>
                  <a:pt x="5" y="17"/>
                </a:cubicBezTo>
                <a:cubicBezTo>
                  <a:pt x="5" y="17"/>
                  <a:pt x="4" y="18"/>
                  <a:pt x="4" y="18"/>
                </a:cubicBezTo>
                <a:cubicBezTo>
                  <a:pt x="3" y="18"/>
                  <a:pt x="2" y="19"/>
                  <a:pt x="2" y="19"/>
                </a:cubicBezTo>
                <a:cubicBezTo>
                  <a:pt x="2" y="20"/>
                  <a:pt x="1" y="21"/>
                  <a:pt x="1" y="21"/>
                </a:cubicBezTo>
                <a:cubicBezTo>
                  <a:pt x="0" y="21"/>
                  <a:pt x="0" y="22"/>
                  <a:pt x="0" y="23"/>
                </a:cubicBezTo>
                <a:cubicBezTo>
                  <a:pt x="1" y="24"/>
                  <a:pt x="1" y="26"/>
                  <a:pt x="2" y="27"/>
                </a:cubicBezTo>
                <a:cubicBezTo>
                  <a:pt x="2" y="28"/>
                  <a:pt x="2" y="28"/>
                  <a:pt x="2" y="29"/>
                </a:cubicBezTo>
                <a:cubicBezTo>
                  <a:pt x="2" y="29"/>
                  <a:pt x="2" y="29"/>
                  <a:pt x="2" y="29"/>
                </a:cubicBezTo>
                <a:cubicBezTo>
                  <a:pt x="2" y="29"/>
                  <a:pt x="1" y="30"/>
                  <a:pt x="1" y="30"/>
                </a:cubicBezTo>
                <a:cubicBezTo>
                  <a:pt x="1" y="31"/>
                  <a:pt x="2" y="31"/>
                  <a:pt x="2" y="31"/>
                </a:cubicBezTo>
                <a:cubicBezTo>
                  <a:pt x="3" y="31"/>
                  <a:pt x="6" y="32"/>
                  <a:pt x="6" y="33"/>
                </a:cubicBezTo>
                <a:cubicBezTo>
                  <a:pt x="7" y="34"/>
                  <a:pt x="8" y="36"/>
                  <a:pt x="9" y="37"/>
                </a:cubicBezTo>
                <a:cubicBezTo>
                  <a:pt x="9" y="37"/>
                  <a:pt x="11" y="40"/>
                  <a:pt x="11" y="41"/>
                </a:cubicBezTo>
                <a:cubicBezTo>
                  <a:pt x="12" y="41"/>
                  <a:pt x="12" y="42"/>
                  <a:pt x="12" y="42"/>
                </a:cubicBezTo>
                <a:cubicBezTo>
                  <a:pt x="13" y="43"/>
                  <a:pt x="15" y="47"/>
                  <a:pt x="15" y="48"/>
                </a:cubicBezTo>
                <a:cubicBezTo>
                  <a:pt x="15" y="48"/>
                  <a:pt x="17" y="53"/>
                  <a:pt x="18" y="54"/>
                </a:cubicBezTo>
                <a:cubicBezTo>
                  <a:pt x="18" y="54"/>
                  <a:pt x="18" y="55"/>
                  <a:pt x="18" y="55"/>
                </a:cubicBezTo>
                <a:cubicBezTo>
                  <a:pt x="18" y="55"/>
                  <a:pt x="18" y="56"/>
                  <a:pt x="19" y="57"/>
                </a:cubicBezTo>
                <a:cubicBezTo>
                  <a:pt x="20" y="57"/>
                  <a:pt x="20" y="58"/>
                  <a:pt x="21" y="58"/>
                </a:cubicBezTo>
                <a:cubicBezTo>
                  <a:pt x="21" y="59"/>
                  <a:pt x="21" y="60"/>
                  <a:pt x="22" y="61"/>
                </a:cubicBezTo>
                <a:cubicBezTo>
                  <a:pt x="22" y="62"/>
                  <a:pt x="25" y="66"/>
                  <a:pt x="25" y="66"/>
                </a:cubicBezTo>
                <a:cubicBezTo>
                  <a:pt x="25" y="67"/>
                  <a:pt x="26" y="68"/>
                  <a:pt x="25" y="68"/>
                </a:cubicBezTo>
                <a:cubicBezTo>
                  <a:pt x="25" y="69"/>
                  <a:pt x="24" y="69"/>
                  <a:pt x="25" y="70"/>
                </a:cubicBezTo>
                <a:cubicBezTo>
                  <a:pt x="25" y="70"/>
                  <a:pt x="25" y="71"/>
                  <a:pt x="25" y="71"/>
                </a:cubicBezTo>
                <a:cubicBezTo>
                  <a:pt x="25" y="70"/>
                  <a:pt x="26" y="71"/>
                  <a:pt x="26" y="71"/>
                </a:cubicBezTo>
                <a:cubicBezTo>
                  <a:pt x="26" y="71"/>
                  <a:pt x="26" y="72"/>
                  <a:pt x="26" y="72"/>
                </a:cubicBezTo>
                <a:cubicBezTo>
                  <a:pt x="27" y="73"/>
                  <a:pt x="27" y="73"/>
                  <a:pt x="27" y="73"/>
                </a:cubicBezTo>
                <a:cubicBezTo>
                  <a:pt x="28" y="74"/>
                  <a:pt x="28" y="74"/>
                  <a:pt x="29" y="74"/>
                </a:cubicBezTo>
                <a:cubicBezTo>
                  <a:pt x="29" y="75"/>
                  <a:pt x="30" y="76"/>
                  <a:pt x="30" y="76"/>
                </a:cubicBezTo>
                <a:cubicBezTo>
                  <a:pt x="31" y="77"/>
                  <a:pt x="32" y="77"/>
                  <a:pt x="32" y="78"/>
                </a:cubicBezTo>
                <a:cubicBezTo>
                  <a:pt x="32" y="78"/>
                  <a:pt x="36" y="80"/>
                  <a:pt x="37" y="80"/>
                </a:cubicBezTo>
                <a:cubicBezTo>
                  <a:pt x="38" y="81"/>
                  <a:pt x="41" y="82"/>
                  <a:pt x="42" y="83"/>
                </a:cubicBezTo>
                <a:cubicBezTo>
                  <a:pt x="43" y="83"/>
                  <a:pt x="45" y="84"/>
                  <a:pt x="46" y="85"/>
                </a:cubicBezTo>
                <a:cubicBezTo>
                  <a:pt x="46" y="85"/>
                  <a:pt x="49" y="86"/>
                  <a:pt x="49" y="87"/>
                </a:cubicBezTo>
                <a:cubicBezTo>
                  <a:pt x="49" y="88"/>
                  <a:pt x="49" y="88"/>
                  <a:pt x="50" y="89"/>
                </a:cubicBezTo>
                <a:cubicBezTo>
                  <a:pt x="51" y="89"/>
                  <a:pt x="52" y="90"/>
                  <a:pt x="52" y="90"/>
                </a:cubicBezTo>
                <a:cubicBezTo>
                  <a:pt x="53" y="91"/>
                  <a:pt x="54" y="91"/>
                  <a:pt x="54" y="92"/>
                </a:cubicBezTo>
                <a:cubicBezTo>
                  <a:pt x="55" y="92"/>
                  <a:pt x="57" y="91"/>
                  <a:pt x="57" y="91"/>
                </a:cubicBezTo>
                <a:cubicBezTo>
                  <a:pt x="57" y="91"/>
                  <a:pt x="57" y="90"/>
                  <a:pt x="57" y="90"/>
                </a:cubicBezTo>
                <a:cubicBezTo>
                  <a:pt x="57" y="90"/>
                  <a:pt x="57" y="90"/>
                  <a:pt x="57" y="89"/>
                </a:cubicBezTo>
                <a:cubicBezTo>
                  <a:pt x="57" y="88"/>
                  <a:pt x="58" y="88"/>
                  <a:pt x="58" y="88"/>
                </a:cubicBezTo>
                <a:cubicBezTo>
                  <a:pt x="58" y="88"/>
                  <a:pt x="58" y="88"/>
                  <a:pt x="58" y="8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8" name="Freeform 198"/>
          <p:cNvSpPr>
            <a:spLocks/>
          </p:cNvSpPr>
          <p:nvPr/>
        </p:nvSpPr>
        <p:spPr bwMode="auto">
          <a:xfrm>
            <a:off x="2076015" y="4874373"/>
            <a:ext cx="364761" cy="408006"/>
          </a:xfrm>
          <a:custGeom>
            <a:avLst/>
            <a:gdLst/>
            <a:ahLst/>
            <a:cxnLst>
              <a:cxn ang="0">
                <a:pos x="3" y="17"/>
              </a:cxn>
              <a:cxn ang="0">
                <a:pos x="4" y="23"/>
              </a:cxn>
              <a:cxn ang="0">
                <a:pos x="2" y="25"/>
              </a:cxn>
              <a:cxn ang="0">
                <a:pos x="1" y="27"/>
              </a:cxn>
              <a:cxn ang="0">
                <a:pos x="1" y="29"/>
              </a:cxn>
              <a:cxn ang="0">
                <a:pos x="3" y="33"/>
              </a:cxn>
              <a:cxn ang="0">
                <a:pos x="3" y="35"/>
              </a:cxn>
              <a:cxn ang="0">
                <a:pos x="0" y="38"/>
              </a:cxn>
              <a:cxn ang="0">
                <a:pos x="2" y="42"/>
              </a:cxn>
              <a:cxn ang="0">
                <a:pos x="3" y="46"/>
              </a:cxn>
              <a:cxn ang="0">
                <a:pos x="6" y="49"/>
              </a:cxn>
              <a:cxn ang="0">
                <a:pos x="5" y="51"/>
              </a:cxn>
              <a:cxn ang="0">
                <a:pos x="4" y="53"/>
              </a:cxn>
              <a:cxn ang="0">
                <a:pos x="5" y="57"/>
              </a:cxn>
              <a:cxn ang="0">
                <a:pos x="8" y="62"/>
              </a:cxn>
              <a:cxn ang="0">
                <a:pos x="9" y="65"/>
              </a:cxn>
              <a:cxn ang="0">
                <a:pos x="12" y="67"/>
              </a:cxn>
              <a:cxn ang="0">
                <a:pos x="16" y="63"/>
              </a:cxn>
              <a:cxn ang="0">
                <a:pos x="18" y="62"/>
              </a:cxn>
              <a:cxn ang="0">
                <a:pos x="22" y="63"/>
              </a:cxn>
              <a:cxn ang="0">
                <a:pos x="26" y="67"/>
              </a:cxn>
              <a:cxn ang="0">
                <a:pos x="29" y="63"/>
              </a:cxn>
              <a:cxn ang="0">
                <a:pos x="34" y="63"/>
              </a:cxn>
              <a:cxn ang="0">
                <a:pos x="36" y="57"/>
              </a:cxn>
              <a:cxn ang="0">
                <a:pos x="38" y="53"/>
              </a:cxn>
              <a:cxn ang="0">
                <a:pos x="43" y="50"/>
              </a:cxn>
              <a:cxn ang="0">
                <a:pos x="52" y="49"/>
              </a:cxn>
              <a:cxn ang="0">
                <a:pos x="57" y="53"/>
              </a:cxn>
              <a:cxn ang="0">
                <a:pos x="58" y="52"/>
              </a:cxn>
              <a:cxn ang="0">
                <a:pos x="59" y="44"/>
              </a:cxn>
              <a:cxn ang="0">
                <a:pos x="59" y="42"/>
              </a:cxn>
              <a:cxn ang="0">
                <a:pos x="56" y="39"/>
              </a:cxn>
              <a:cxn ang="0">
                <a:pos x="55" y="35"/>
              </a:cxn>
              <a:cxn ang="0">
                <a:pos x="49" y="33"/>
              </a:cxn>
              <a:cxn ang="0">
                <a:pos x="46" y="29"/>
              </a:cxn>
              <a:cxn ang="0">
                <a:pos x="46" y="27"/>
              </a:cxn>
              <a:cxn ang="0">
                <a:pos x="46" y="22"/>
              </a:cxn>
              <a:cxn ang="0">
                <a:pos x="38" y="19"/>
              </a:cxn>
              <a:cxn ang="0">
                <a:pos x="33" y="16"/>
              </a:cxn>
              <a:cxn ang="0">
                <a:pos x="28" y="14"/>
              </a:cxn>
              <a:cxn ang="0">
                <a:pos x="23" y="11"/>
              </a:cxn>
              <a:cxn ang="0">
                <a:pos x="21" y="7"/>
              </a:cxn>
              <a:cxn ang="0">
                <a:pos x="21" y="1"/>
              </a:cxn>
              <a:cxn ang="0">
                <a:pos x="18" y="0"/>
              </a:cxn>
              <a:cxn ang="0">
                <a:pos x="12" y="3"/>
              </a:cxn>
              <a:cxn ang="0">
                <a:pos x="9" y="5"/>
              </a:cxn>
              <a:cxn ang="0">
                <a:pos x="1" y="7"/>
              </a:cxn>
              <a:cxn ang="0">
                <a:pos x="4" y="14"/>
              </a:cxn>
            </a:cxnLst>
            <a:rect l="0" t="0" r="r" b="b"/>
            <a:pathLst>
              <a:path w="60" h="67">
                <a:moveTo>
                  <a:pt x="4" y="14"/>
                </a:moveTo>
                <a:cubicBezTo>
                  <a:pt x="5" y="14"/>
                  <a:pt x="5" y="14"/>
                  <a:pt x="4" y="15"/>
                </a:cubicBezTo>
                <a:cubicBezTo>
                  <a:pt x="4" y="15"/>
                  <a:pt x="3" y="17"/>
                  <a:pt x="3" y="17"/>
                </a:cubicBezTo>
                <a:cubicBezTo>
                  <a:pt x="3" y="17"/>
                  <a:pt x="3" y="18"/>
                  <a:pt x="3" y="19"/>
                </a:cubicBezTo>
                <a:cubicBezTo>
                  <a:pt x="3" y="19"/>
                  <a:pt x="3" y="20"/>
                  <a:pt x="3" y="21"/>
                </a:cubicBezTo>
                <a:cubicBezTo>
                  <a:pt x="3" y="22"/>
                  <a:pt x="4" y="22"/>
                  <a:pt x="4" y="23"/>
                </a:cubicBezTo>
                <a:cubicBezTo>
                  <a:pt x="3" y="23"/>
                  <a:pt x="3" y="23"/>
                  <a:pt x="3" y="23"/>
                </a:cubicBezTo>
                <a:cubicBezTo>
                  <a:pt x="3" y="23"/>
                  <a:pt x="3" y="24"/>
                  <a:pt x="3" y="24"/>
                </a:cubicBezTo>
                <a:cubicBezTo>
                  <a:pt x="2" y="24"/>
                  <a:pt x="2" y="24"/>
                  <a:pt x="2" y="25"/>
                </a:cubicBezTo>
                <a:cubicBezTo>
                  <a:pt x="2" y="25"/>
                  <a:pt x="2" y="25"/>
                  <a:pt x="1" y="25"/>
                </a:cubicBezTo>
                <a:cubicBezTo>
                  <a:pt x="1" y="25"/>
                  <a:pt x="1" y="26"/>
                  <a:pt x="1" y="26"/>
                </a:cubicBezTo>
                <a:cubicBezTo>
                  <a:pt x="1" y="26"/>
                  <a:pt x="1" y="27"/>
                  <a:pt x="1" y="27"/>
                </a:cubicBezTo>
                <a:cubicBezTo>
                  <a:pt x="1" y="27"/>
                  <a:pt x="2" y="27"/>
                  <a:pt x="2" y="27"/>
                </a:cubicBezTo>
                <a:cubicBezTo>
                  <a:pt x="2" y="28"/>
                  <a:pt x="2" y="28"/>
                  <a:pt x="2" y="28"/>
                </a:cubicBezTo>
                <a:cubicBezTo>
                  <a:pt x="2" y="28"/>
                  <a:pt x="1" y="29"/>
                  <a:pt x="1" y="29"/>
                </a:cubicBezTo>
                <a:cubicBezTo>
                  <a:pt x="1" y="29"/>
                  <a:pt x="1" y="29"/>
                  <a:pt x="1" y="30"/>
                </a:cubicBezTo>
                <a:cubicBezTo>
                  <a:pt x="1" y="30"/>
                  <a:pt x="2" y="33"/>
                  <a:pt x="2" y="33"/>
                </a:cubicBezTo>
                <a:cubicBezTo>
                  <a:pt x="2" y="33"/>
                  <a:pt x="2" y="33"/>
                  <a:pt x="3" y="33"/>
                </a:cubicBezTo>
                <a:cubicBezTo>
                  <a:pt x="3" y="33"/>
                  <a:pt x="3" y="33"/>
                  <a:pt x="3" y="33"/>
                </a:cubicBezTo>
                <a:cubicBezTo>
                  <a:pt x="4" y="33"/>
                  <a:pt x="4" y="34"/>
                  <a:pt x="4" y="34"/>
                </a:cubicBezTo>
                <a:cubicBezTo>
                  <a:pt x="3" y="34"/>
                  <a:pt x="3" y="34"/>
                  <a:pt x="3" y="35"/>
                </a:cubicBezTo>
                <a:cubicBezTo>
                  <a:pt x="3" y="35"/>
                  <a:pt x="1" y="37"/>
                  <a:pt x="1" y="37"/>
                </a:cubicBezTo>
                <a:cubicBezTo>
                  <a:pt x="1" y="37"/>
                  <a:pt x="0" y="38"/>
                  <a:pt x="0" y="38"/>
                </a:cubicBezTo>
                <a:cubicBezTo>
                  <a:pt x="0" y="38"/>
                  <a:pt x="0" y="38"/>
                  <a:pt x="0" y="38"/>
                </a:cubicBezTo>
                <a:cubicBezTo>
                  <a:pt x="0" y="39"/>
                  <a:pt x="1" y="39"/>
                  <a:pt x="1" y="39"/>
                </a:cubicBezTo>
                <a:cubicBezTo>
                  <a:pt x="1" y="39"/>
                  <a:pt x="1" y="39"/>
                  <a:pt x="0" y="40"/>
                </a:cubicBezTo>
                <a:cubicBezTo>
                  <a:pt x="1" y="40"/>
                  <a:pt x="1" y="42"/>
                  <a:pt x="2" y="42"/>
                </a:cubicBezTo>
                <a:cubicBezTo>
                  <a:pt x="2" y="42"/>
                  <a:pt x="2" y="42"/>
                  <a:pt x="2" y="42"/>
                </a:cubicBezTo>
                <a:cubicBezTo>
                  <a:pt x="2" y="42"/>
                  <a:pt x="3" y="42"/>
                  <a:pt x="3" y="43"/>
                </a:cubicBezTo>
                <a:cubicBezTo>
                  <a:pt x="3" y="43"/>
                  <a:pt x="3" y="46"/>
                  <a:pt x="3" y="46"/>
                </a:cubicBezTo>
                <a:cubicBezTo>
                  <a:pt x="3" y="46"/>
                  <a:pt x="3" y="47"/>
                  <a:pt x="3" y="47"/>
                </a:cubicBezTo>
                <a:cubicBezTo>
                  <a:pt x="3" y="47"/>
                  <a:pt x="6" y="49"/>
                  <a:pt x="6" y="49"/>
                </a:cubicBezTo>
                <a:cubicBezTo>
                  <a:pt x="6" y="49"/>
                  <a:pt x="6" y="49"/>
                  <a:pt x="6" y="49"/>
                </a:cubicBezTo>
                <a:cubicBezTo>
                  <a:pt x="5" y="50"/>
                  <a:pt x="5" y="50"/>
                  <a:pt x="5" y="50"/>
                </a:cubicBezTo>
                <a:cubicBezTo>
                  <a:pt x="5" y="50"/>
                  <a:pt x="5" y="50"/>
                  <a:pt x="5" y="50"/>
                </a:cubicBezTo>
                <a:cubicBezTo>
                  <a:pt x="5" y="51"/>
                  <a:pt x="4" y="51"/>
                  <a:pt x="5" y="51"/>
                </a:cubicBezTo>
                <a:cubicBezTo>
                  <a:pt x="5" y="52"/>
                  <a:pt x="5" y="52"/>
                  <a:pt x="5" y="52"/>
                </a:cubicBezTo>
                <a:cubicBezTo>
                  <a:pt x="5" y="52"/>
                  <a:pt x="5" y="53"/>
                  <a:pt x="4" y="53"/>
                </a:cubicBezTo>
                <a:cubicBezTo>
                  <a:pt x="4" y="53"/>
                  <a:pt x="4" y="53"/>
                  <a:pt x="4" y="53"/>
                </a:cubicBezTo>
                <a:cubicBezTo>
                  <a:pt x="4" y="53"/>
                  <a:pt x="4" y="55"/>
                  <a:pt x="5" y="55"/>
                </a:cubicBezTo>
                <a:cubicBezTo>
                  <a:pt x="5" y="55"/>
                  <a:pt x="6" y="56"/>
                  <a:pt x="6" y="56"/>
                </a:cubicBezTo>
                <a:cubicBezTo>
                  <a:pt x="6" y="56"/>
                  <a:pt x="5" y="57"/>
                  <a:pt x="5" y="57"/>
                </a:cubicBezTo>
                <a:cubicBezTo>
                  <a:pt x="5" y="57"/>
                  <a:pt x="5" y="57"/>
                  <a:pt x="5" y="57"/>
                </a:cubicBezTo>
                <a:cubicBezTo>
                  <a:pt x="6" y="57"/>
                  <a:pt x="7" y="58"/>
                  <a:pt x="7" y="60"/>
                </a:cubicBezTo>
                <a:cubicBezTo>
                  <a:pt x="7" y="60"/>
                  <a:pt x="8" y="61"/>
                  <a:pt x="8" y="62"/>
                </a:cubicBezTo>
                <a:cubicBezTo>
                  <a:pt x="8" y="62"/>
                  <a:pt x="8" y="62"/>
                  <a:pt x="8" y="63"/>
                </a:cubicBezTo>
                <a:cubicBezTo>
                  <a:pt x="8" y="63"/>
                  <a:pt x="8" y="64"/>
                  <a:pt x="8" y="64"/>
                </a:cubicBezTo>
                <a:cubicBezTo>
                  <a:pt x="8" y="65"/>
                  <a:pt x="9" y="65"/>
                  <a:pt x="9" y="65"/>
                </a:cubicBezTo>
                <a:cubicBezTo>
                  <a:pt x="9" y="66"/>
                  <a:pt x="9" y="66"/>
                  <a:pt x="9" y="66"/>
                </a:cubicBezTo>
                <a:cubicBezTo>
                  <a:pt x="9" y="67"/>
                  <a:pt x="8" y="67"/>
                  <a:pt x="10" y="67"/>
                </a:cubicBezTo>
                <a:cubicBezTo>
                  <a:pt x="10" y="67"/>
                  <a:pt x="11" y="67"/>
                  <a:pt x="12" y="67"/>
                </a:cubicBezTo>
                <a:cubicBezTo>
                  <a:pt x="12" y="67"/>
                  <a:pt x="12" y="67"/>
                  <a:pt x="12" y="67"/>
                </a:cubicBezTo>
                <a:cubicBezTo>
                  <a:pt x="12" y="66"/>
                  <a:pt x="14" y="64"/>
                  <a:pt x="14" y="64"/>
                </a:cubicBezTo>
                <a:cubicBezTo>
                  <a:pt x="14" y="64"/>
                  <a:pt x="15" y="63"/>
                  <a:pt x="16" y="63"/>
                </a:cubicBezTo>
                <a:cubicBezTo>
                  <a:pt x="16" y="63"/>
                  <a:pt x="17" y="63"/>
                  <a:pt x="17" y="62"/>
                </a:cubicBezTo>
                <a:cubicBezTo>
                  <a:pt x="17" y="62"/>
                  <a:pt x="17" y="62"/>
                  <a:pt x="17" y="62"/>
                </a:cubicBezTo>
                <a:cubicBezTo>
                  <a:pt x="17" y="62"/>
                  <a:pt x="17" y="62"/>
                  <a:pt x="18" y="62"/>
                </a:cubicBezTo>
                <a:cubicBezTo>
                  <a:pt x="18" y="62"/>
                  <a:pt x="18" y="62"/>
                  <a:pt x="18" y="63"/>
                </a:cubicBezTo>
                <a:cubicBezTo>
                  <a:pt x="19" y="63"/>
                  <a:pt x="19" y="63"/>
                  <a:pt x="19" y="63"/>
                </a:cubicBezTo>
                <a:cubicBezTo>
                  <a:pt x="20" y="63"/>
                  <a:pt x="22" y="63"/>
                  <a:pt x="22" y="63"/>
                </a:cubicBezTo>
                <a:cubicBezTo>
                  <a:pt x="22" y="63"/>
                  <a:pt x="23" y="63"/>
                  <a:pt x="23" y="63"/>
                </a:cubicBezTo>
                <a:cubicBezTo>
                  <a:pt x="24" y="63"/>
                  <a:pt x="25" y="63"/>
                  <a:pt x="25" y="64"/>
                </a:cubicBezTo>
                <a:cubicBezTo>
                  <a:pt x="26" y="65"/>
                  <a:pt x="26" y="67"/>
                  <a:pt x="26" y="67"/>
                </a:cubicBezTo>
                <a:cubicBezTo>
                  <a:pt x="26" y="67"/>
                  <a:pt x="26" y="67"/>
                  <a:pt x="26" y="67"/>
                </a:cubicBezTo>
                <a:cubicBezTo>
                  <a:pt x="27" y="66"/>
                  <a:pt x="27" y="64"/>
                  <a:pt x="28" y="64"/>
                </a:cubicBezTo>
                <a:cubicBezTo>
                  <a:pt x="28" y="63"/>
                  <a:pt x="28" y="63"/>
                  <a:pt x="29" y="63"/>
                </a:cubicBezTo>
                <a:cubicBezTo>
                  <a:pt x="29" y="63"/>
                  <a:pt x="31" y="63"/>
                  <a:pt x="31" y="63"/>
                </a:cubicBezTo>
                <a:cubicBezTo>
                  <a:pt x="32" y="62"/>
                  <a:pt x="33" y="62"/>
                  <a:pt x="34" y="63"/>
                </a:cubicBezTo>
                <a:cubicBezTo>
                  <a:pt x="34" y="63"/>
                  <a:pt x="34" y="63"/>
                  <a:pt x="34" y="63"/>
                </a:cubicBezTo>
                <a:cubicBezTo>
                  <a:pt x="34" y="63"/>
                  <a:pt x="34" y="64"/>
                  <a:pt x="34" y="64"/>
                </a:cubicBezTo>
                <a:cubicBezTo>
                  <a:pt x="35" y="63"/>
                  <a:pt x="36" y="59"/>
                  <a:pt x="36" y="58"/>
                </a:cubicBezTo>
                <a:cubicBezTo>
                  <a:pt x="36" y="58"/>
                  <a:pt x="36" y="57"/>
                  <a:pt x="36" y="57"/>
                </a:cubicBezTo>
                <a:cubicBezTo>
                  <a:pt x="36" y="56"/>
                  <a:pt x="37" y="55"/>
                  <a:pt x="37" y="55"/>
                </a:cubicBezTo>
                <a:cubicBezTo>
                  <a:pt x="37" y="55"/>
                  <a:pt x="37" y="55"/>
                  <a:pt x="37" y="54"/>
                </a:cubicBezTo>
                <a:cubicBezTo>
                  <a:pt x="37" y="54"/>
                  <a:pt x="38" y="53"/>
                  <a:pt x="38" y="53"/>
                </a:cubicBezTo>
                <a:cubicBezTo>
                  <a:pt x="38" y="53"/>
                  <a:pt x="38" y="52"/>
                  <a:pt x="38" y="52"/>
                </a:cubicBezTo>
                <a:cubicBezTo>
                  <a:pt x="38" y="52"/>
                  <a:pt x="39" y="50"/>
                  <a:pt x="40" y="50"/>
                </a:cubicBezTo>
                <a:cubicBezTo>
                  <a:pt x="41" y="50"/>
                  <a:pt x="43" y="50"/>
                  <a:pt x="43" y="50"/>
                </a:cubicBezTo>
                <a:cubicBezTo>
                  <a:pt x="44" y="50"/>
                  <a:pt x="46" y="49"/>
                  <a:pt x="47" y="49"/>
                </a:cubicBezTo>
                <a:cubicBezTo>
                  <a:pt x="47" y="49"/>
                  <a:pt x="49" y="49"/>
                  <a:pt x="49" y="49"/>
                </a:cubicBezTo>
                <a:cubicBezTo>
                  <a:pt x="50" y="49"/>
                  <a:pt x="52" y="49"/>
                  <a:pt x="52" y="49"/>
                </a:cubicBezTo>
                <a:cubicBezTo>
                  <a:pt x="52" y="49"/>
                  <a:pt x="52" y="49"/>
                  <a:pt x="52" y="49"/>
                </a:cubicBezTo>
                <a:cubicBezTo>
                  <a:pt x="53" y="49"/>
                  <a:pt x="55" y="51"/>
                  <a:pt x="56" y="51"/>
                </a:cubicBezTo>
                <a:cubicBezTo>
                  <a:pt x="56" y="51"/>
                  <a:pt x="57" y="51"/>
                  <a:pt x="57" y="53"/>
                </a:cubicBezTo>
                <a:cubicBezTo>
                  <a:pt x="57" y="53"/>
                  <a:pt x="57" y="53"/>
                  <a:pt x="57" y="53"/>
                </a:cubicBezTo>
                <a:cubicBezTo>
                  <a:pt x="58" y="53"/>
                  <a:pt x="58" y="53"/>
                  <a:pt x="58" y="53"/>
                </a:cubicBezTo>
                <a:cubicBezTo>
                  <a:pt x="58" y="53"/>
                  <a:pt x="58" y="52"/>
                  <a:pt x="58" y="52"/>
                </a:cubicBezTo>
                <a:cubicBezTo>
                  <a:pt x="58" y="52"/>
                  <a:pt x="57" y="51"/>
                  <a:pt x="57" y="50"/>
                </a:cubicBezTo>
                <a:cubicBezTo>
                  <a:pt x="58" y="49"/>
                  <a:pt x="59" y="47"/>
                  <a:pt x="59" y="46"/>
                </a:cubicBezTo>
                <a:cubicBezTo>
                  <a:pt x="59" y="45"/>
                  <a:pt x="59" y="44"/>
                  <a:pt x="59" y="44"/>
                </a:cubicBezTo>
                <a:cubicBezTo>
                  <a:pt x="59" y="44"/>
                  <a:pt x="60" y="43"/>
                  <a:pt x="60" y="43"/>
                </a:cubicBezTo>
                <a:cubicBezTo>
                  <a:pt x="60" y="43"/>
                  <a:pt x="60" y="43"/>
                  <a:pt x="60" y="43"/>
                </a:cubicBezTo>
                <a:cubicBezTo>
                  <a:pt x="60" y="43"/>
                  <a:pt x="59" y="42"/>
                  <a:pt x="59" y="42"/>
                </a:cubicBezTo>
                <a:cubicBezTo>
                  <a:pt x="59" y="41"/>
                  <a:pt x="59" y="41"/>
                  <a:pt x="59" y="40"/>
                </a:cubicBezTo>
                <a:cubicBezTo>
                  <a:pt x="58" y="40"/>
                  <a:pt x="58" y="40"/>
                  <a:pt x="58" y="40"/>
                </a:cubicBezTo>
                <a:cubicBezTo>
                  <a:pt x="58" y="40"/>
                  <a:pt x="57" y="39"/>
                  <a:pt x="56" y="39"/>
                </a:cubicBezTo>
                <a:cubicBezTo>
                  <a:pt x="55" y="38"/>
                  <a:pt x="55" y="38"/>
                  <a:pt x="55" y="37"/>
                </a:cubicBezTo>
                <a:cubicBezTo>
                  <a:pt x="55" y="37"/>
                  <a:pt x="55" y="36"/>
                  <a:pt x="55" y="36"/>
                </a:cubicBezTo>
                <a:cubicBezTo>
                  <a:pt x="55" y="36"/>
                  <a:pt x="55" y="35"/>
                  <a:pt x="55" y="35"/>
                </a:cubicBezTo>
                <a:cubicBezTo>
                  <a:pt x="56" y="34"/>
                  <a:pt x="56" y="34"/>
                  <a:pt x="56" y="34"/>
                </a:cubicBezTo>
                <a:cubicBezTo>
                  <a:pt x="56" y="33"/>
                  <a:pt x="56" y="33"/>
                  <a:pt x="56" y="33"/>
                </a:cubicBezTo>
                <a:cubicBezTo>
                  <a:pt x="55" y="33"/>
                  <a:pt x="49" y="33"/>
                  <a:pt x="49" y="33"/>
                </a:cubicBezTo>
                <a:cubicBezTo>
                  <a:pt x="48" y="33"/>
                  <a:pt x="47" y="33"/>
                  <a:pt x="47" y="33"/>
                </a:cubicBezTo>
                <a:cubicBezTo>
                  <a:pt x="47" y="33"/>
                  <a:pt x="47" y="33"/>
                  <a:pt x="47" y="33"/>
                </a:cubicBezTo>
                <a:cubicBezTo>
                  <a:pt x="47" y="32"/>
                  <a:pt x="47" y="30"/>
                  <a:pt x="46" y="29"/>
                </a:cubicBezTo>
                <a:cubicBezTo>
                  <a:pt x="46" y="28"/>
                  <a:pt x="45" y="28"/>
                  <a:pt x="45" y="28"/>
                </a:cubicBezTo>
                <a:cubicBezTo>
                  <a:pt x="45" y="27"/>
                  <a:pt x="45" y="27"/>
                  <a:pt x="45" y="27"/>
                </a:cubicBezTo>
                <a:cubicBezTo>
                  <a:pt x="46" y="27"/>
                  <a:pt x="46" y="27"/>
                  <a:pt x="46" y="27"/>
                </a:cubicBezTo>
                <a:cubicBezTo>
                  <a:pt x="46" y="26"/>
                  <a:pt x="46" y="25"/>
                  <a:pt x="46" y="24"/>
                </a:cubicBezTo>
                <a:cubicBezTo>
                  <a:pt x="46" y="23"/>
                  <a:pt x="46" y="22"/>
                  <a:pt x="45" y="22"/>
                </a:cubicBezTo>
                <a:cubicBezTo>
                  <a:pt x="45" y="22"/>
                  <a:pt x="46" y="22"/>
                  <a:pt x="46" y="22"/>
                </a:cubicBezTo>
                <a:cubicBezTo>
                  <a:pt x="45" y="21"/>
                  <a:pt x="44" y="20"/>
                  <a:pt x="44" y="20"/>
                </a:cubicBezTo>
                <a:cubicBezTo>
                  <a:pt x="43" y="20"/>
                  <a:pt x="42" y="19"/>
                  <a:pt x="41" y="19"/>
                </a:cubicBezTo>
                <a:cubicBezTo>
                  <a:pt x="41" y="19"/>
                  <a:pt x="39" y="20"/>
                  <a:pt x="38" y="19"/>
                </a:cubicBezTo>
                <a:cubicBezTo>
                  <a:pt x="38" y="19"/>
                  <a:pt x="37" y="18"/>
                  <a:pt x="37" y="18"/>
                </a:cubicBezTo>
                <a:cubicBezTo>
                  <a:pt x="37" y="18"/>
                  <a:pt x="37" y="17"/>
                  <a:pt x="36" y="17"/>
                </a:cubicBezTo>
                <a:cubicBezTo>
                  <a:pt x="35" y="17"/>
                  <a:pt x="33" y="17"/>
                  <a:pt x="33" y="16"/>
                </a:cubicBezTo>
                <a:cubicBezTo>
                  <a:pt x="32" y="15"/>
                  <a:pt x="32" y="15"/>
                  <a:pt x="32" y="15"/>
                </a:cubicBezTo>
                <a:cubicBezTo>
                  <a:pt x="31" y="15"/>
                  <a:pt x="31" y="15"/>
                  <a:pt x="31" y="14"/>
                </a:cubicBezTo>
                <a:cubicBezTo>
                  <a:pt x="30" y="14"/>
                  <a:pt x="29" y="14"/>
                  <a:pt x="28" y="14"/>
                </a:cubicBezTo>
                <a:cubicBezTo>
                  <a:pt x="28" y="14"/>
                  <a:pt x="28" y="14"/>
                  <a:pt x="28" y="14"/>
                </a:cubicBezTo>
                <a:cubicBezTo>
                  <a:pt x="27" y="14"/>
                  <a:pt x="26" y="14"/>
                  <a:pt x="26" y="14"/>
                </a:cubicBezTo>
                <a:cubicBezTo>
                  <a:pt x="26" y="14"/>
                  <a:pt x="23" y="11"/>
                  <a:pt x="23" y="11"/>
                </a:cubicBezTo>
                <a:cubicBezTo>
                  <a:pt x="23" y="11"/>
                  <a:pt x="23" y="11"/>
                  <a:pt x="23" y="11"/>
                </a:cubicBezTo>
                <a:cubicBezTo>
                  <a:pt x="22" y="10"/>
                  <a:pt x="21" y="9"/>
                  <a:pt x="21" y="8"/>
                </a:cubicBezTo>
                <a:cubicBezTo>
                  <a:pt x="21" y="7"/>
                  <a:pt x="21" y="7"/>
                  <a:pt x="21" y="7"/>
                </a:cubicBezTo>
                <a:cubicBezTo>
                  <a:pt x="21" y="7"/>
                  <a:pt x="21" y="5"/>
                  <a:pt x="21" y="4"/>
                </a:cubicBezTo>
                <a:cubicBezTo>
                  <a:pt x="21" y="3"/>
                  <a:pt x="21" y="2"/>
                  <a:pt x="21" y="1"/>
                </a:cubicBezTo>
                <a:cubicBezTo>
                  <a:pt x="21" y="1"/>
                  <a:pt x="21" y="1"/>
                  <a:pt x="21" y="1"/>
                </a:cubicBezTo>
                <a:cubicBezTo>
                  <a:pt x="21" y="0"/>
                  <a:pt x="21" y="0"/>
                  <a:pt x="20" y="0"/>
                </a:cubicBezTo>
                <a:cubicBezTo>
                  <a:pt x="20" y="1"/>
                  <a:pt x="20" y="1"/>
                  <a:pt x="20" y="1"/>
                </a:cubicBezTo>
                <a:cubicBezTo>
                  <a:pt x="19" y="0"/>
                  <a:pt x="19" y="0"/>
                  <a:pt x="18" y="0"/>
                </a:cubicBezTo>
                <a:cubicBezTo>
                  <a:pt x="18" y="1"/>
                  <a:pt x="15" y="1"/>
                  <a:pt x="15" y="1"/>
                </a:cubicBezTo>
                <a:cubicBezTo>
                  <a:pt x="15" y="1"/>
                  <a:pt x="14" y="1"/>
                  <a:pt x="14" y="2"/>
                </a:cubicBezTo>
                <a:cubicBezTo>
                  <a:pt x="14" y="2"/>
                  <a:pt x="12" y="3"/>
                  <a:pt x="12" y="3"/>
                </a:cubicBezTo>
                <a:cubicBezTo>
                  <a:pt x="11" y="3"/>
                  <a:pt x="10" y="4"/>
                  <a:pt x="10" y="4"/>
                </a:cubicBezTo>
                <a:cubicBezTo>
                  <a:pt x="10" y="4"/>
                  <a:pt x="10" y="5"/>
                  <a:pt x="10" y="5"/>
                </a:cubicBezTo>
                <a:cubicBezTo>
                  <a:pt x="9" y="5"/>
                  <a:pt x="9" y="5"/>
                  <a:pt x="9" y="5"/>
                </a:cubicBezTo>
                <a:cubicBezTo>
                  <a:pt x="8" y="5"/>
                  <a:pt x="7" y="6"/>
                  <a:pt x="7" y="6"/>
                </a:cubicBezTo>
                <a:cubicBezTo>
                  <a:pt x="7" y="6"/>
                  <a:pt x="6" y="7"/>
                  <a:pt x="5" y="7"/>
                </a:cubicBezTo>
                <a:cubicBezTo>
                  <a:pt x="5" y="7"/>
                  <a:pt x="3" y="7"/>
                  <a:pt x="1" y="7"/>
                </a:cubicBezTo>
                <a:cubicBezTo>
                  <a:pt x="1" y="7"/>
                  <a:pt x="0" y="6"/>
                  <a:pt x="0" y="6"/>
                </a:cubicBezTo>
                <a:cubicBezTo>
                  <a:pt x="1" y="8"/>
                  <a:pt x="3" y="11"/>
                  <a:pt x="3" y="12"/>
                </a:cubicBezTo>
                <a:cubicBezTo>
                  <a:pt x="4" y="12"/>
                  <a:pt x="4" y="14"/>
                  <a:pt x="4" y="1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9" name="Freeform 199"/>
          <p:cNvSpPr>
            <a:spLocks/>
          </p:cNvSpPr>
          <p:nvPr/>
        </p:nvSpPr>
        <p:spPr bwMode="auto">
          <a:xfrm>
            <a:off x="2282839" y="5173327"/>
            <a:ext cx="255709" cy="261350"/>
          </a:xfrm>
          <a:custGeom>
            <a:avLst/>
            <a:gdLst/>
            <a:ahLst/>
            <a:cxnLst>
              <a:cxn ang="0">
                <a:pos x="40" y="32"/>
              </a:cxn>
              <a:cxn ang="0">
                <a:pos x="42" y="25"/>
              </a:cxn>
              <a:cxn ang="0">
                <a:pos x="40" y="24"/>
              </a:cxn>
              <a:cxn ang="0">
                <a:pos x="38" y="24"/>
              </a:cxn>
              <a:cxn ang="0">
                <a:pos x="36" y="23"/>
              </a:cxn>
              <a:cxn ang="0">
                <a:pos x="35" y="18"/>
              </a:cxn>
              <a:cxn ang="0">
                <a:pos x="34" y="16"/>
              </a:cxn>
              <a:cxn ang="0">
                <a:pos x="31" y="14"/>
              </a:cxn>
              <a:cxn ang="0">
                <a:pos x="29" y="15"/>
              </a:cxn>
              <a:cxn ang="0">
                <a:pos x="24" y="14"/>
              </a:cxn>
              <a:cxn ang="0">
                <a:pos x="24" y="10"/>
              </a:cxn>
              <a:cxn ang="0">
                <a:pos x="24" y="7"/>
              </a:cxn>
              <a:cxn ang="0">
                <a:pos x="23" y="4"/>
              </a:cxn>
              <a:cxn ang="0">
                <a:pos x="22" y="2"/>
              </a:cxn>
              <a:cxn ang="0">
                <a:pos x="18" y="0"/>
              </a:cxn>
              <a:cxn ang="0">
                <a:pos x="13" y="0"/>
              </a:cxn>
              <a:cxn ang="0">
                <a:pos x="6" y="1"/>
              </a:cxn>
              <a:cxn ang="0">
                <a:pos x="4" y="4"/>
              </a:cxn>
              <a:cxn ang="0">
                <a:pos x="3" y="6"/>
              </a:cxn>
              <a:cxn ang="0">
                <a:pos x="2" y="9"/>
              </a:cxn>
              <a:cxn ang="0">
                <a:pos x="1" y="15"/>
              </a:cxn>
              <a:cxn ang="0">
                <a:pos x="4" y="19"/>
              </a:cxn>
              <a:cxn ang="0">
                <a:pos x="8" y="23"/>
              </a:cxn>
              <a:cxn ang="0">
                <a:pos x="12" y="24"/>
              </a:cxn>
              <a:cxn ang="0">
                <a:pos x="19" y="28"/>
              </a:cxn>
              <a:cxn ang="0">
                <a:pos x="25" y="31"/>
              </a:cxn>
              <a:cxn ang="0">
                <a:pos x="24" y="34"/>
              </a:cxn>
              <a:cxn ang="0">
                <a:pos x="22" y="37"/>
              </a:cxn>
              <a:cxn ang="0">
                <a:pos x="22" y="39"/>
              </a:cxn>
              <a:cxn ang="0">
                <a:pos x="21" y="42"/>
              </a:cxn>
              <a:cxn ang="0">
                <a:pos x="25" y="42"/>
              </a:cxn>
              <a:cxn ang="0">
                <a:pos x="27" y="42"/>
              </a:cxn>
              <a:cxn ang="0">
                <a:pos x="30" y="42"/>
              </a:cxn>
              <a:cxn ang="0">
                <a:pos x="32" y="43"/>
              </a:cxn>
              <a:cxn ang="0">
                <a:pos x="33" y="42"/>
              </a:cxn>
              <a:cxn ang="0">
                <a:pos x="34" y="42"/>
              </a:cxn>
              <a:cxn ang="0">
                <a:pos x="35" y="41"/>
              </a:cxn>
              <a:cxn ang="0">
                <a:pos x="37" y="39"/>
              </a:cxn>
              <a:cxn ang="0">
                <a:pos x="39" y="37"/>
              </a:cxn>
              <a:cxn ang="0">
                <a:pos x="40" y="32"/>
              </a:cxn>
            </a:cxnLst>
            <a:rect l="0" t="0" r="r" b="b"/>
            <a:pathLst>
              <a:path w="42" h="43">
                <a:moveTo>
                  <a:pt x="40" y="32"/>
                </a:moveTo>
                <a:cubicBezTo>
                  <a:pt x="40" y="32"/>
                  <a:pt x="40" y="32"/>
                  <a:pt x="40" y="32"/>
                </a:cubicBezTo>
                <a:cubicBezTo>
                  <a:pt x="40" y="32"/>
                  <a:pt x="41" y="28"/>
                  <a:pt x="42" y="28"/>
                </a:cubicBezTo>
                <a:cubicBezTo>
                  <a:pt x="42" y="27"/>
                  <a:pt x="42" y="25"/>
                  <a:pt x="42" y="25"/>
                </a:cubicBezTo>
                <a:cubicBezTo>
                  <a:pt x="42" y="25"/>
                  <a:pt x="42" y="24"/>
                  <a:pt x="42" y="24"/>
                </a:cubicBezTo>
                <a:cubicBezTo>
                  <a:pt x="42" y="24"/>
                  <a:pt x="40" y="24"/>
                  <a:pt x="40" y="24"/>
                </a:cubicBezTo>
                <a:cubicBezTo>
                  <a:pt x="40" y="24"/>
                  <a:pt x="39" y="24"/>
                  <a:pt x="39" y="24"/>
                </a:cubicBezTo>
                <a:cubicBezTo>
                  <a:pt x="39" y="24"/>
                  <a:pt x="38" y="24"/>
                  <a:pt x="38" y="24"/>
                </a:cubicBezTo>
                <a:cubicBezTo>
                  <a:pt x="38" y="24"/>
                  <a:pt x="37" y="24"/>
                  <a:pt x="37" y="24"/>
                </a:cubicBezTo>
                <a:cubicBezTo>
                  <a:pt x="37" y="24"/>
                  <a:pt x="36" y="24"/>
                  <a:pt x="36" y="23"/>
                </a:cubicBezTo>
                <a:cubicBezTo>
                  <a:pt x="36" y="22"/>
                  <a:pt x="36" y="21"/>
                  <a:pt x="36" y="21"/>
                </a:cubicBezTo>
                <a:cubicBezTo>
                  <a:pt x="36" y="20"/>
                  <a:pt x="35" y="18"/>
                  <a:pt x="35" y="18"/>
                </a:cubicBezTo>
                <a:cubicBezTo>
                  <a:pt x="35" y="18"/>
                  <a:pt x="35" y="17"/>
                  <a:pt x="35" y="16"/>
                </a:cubicBezTo>
                <a:cubicBezTo>
                  <a:pt x="34" y="15"/>
                  <a:pt x="34" y="16"/>
                  <a:pt x="34" y="16"/>
                </a:cubicBezTo>
                <a:cubicBezTo>
                  <a:pt x="34" y="15"/>
                  <a:pt x="32" y="15"/>
                  <a:pt x="31" y="14"/>
                </a:cubicBezTo>
                <a:cubicBezTo>
                  <a:pt x="31" y="14"/>
                  <a:pt x="31" y="14"/>
                  <a:pt x="31" y="14"/>
                </a:cubicBezTo>
                <a:cubicBezTo>
                  <a:pt x="31" y="14"/>
                  <a:pt x="29" y="15"/>
                  <a:pt x="29" y="15"/>
                </a:cubicBezTo>
                <a:cubicBezTo>
                  <a:pt x="29" y="15"/>
                  <a:pt x="29" y="15"/>
                  <a:pt x="29" y="15"/>
                </a:cubicBezTo>
                <a:cubicBezTo>
                  <a:pt x="29" y="15"/>
                  <a:pt x="24" y="14"/>
                  <a:pt x="24" y="14"/>
                </a:cubicBezTo>
                <a:cubicBezTo>
                  <a:pt x="24" y="14"/>
                  <a:pt x="23" y="14"/>
                  <a:pt x="24" y="14"/>
                </a:cubicBezTo>
                <a:cubicBezTo>
                  <a:pt x="24" y="13"/>
                  <a:pt x="24" y="12"/>
                  <a:pt x="24" y="11"/>
                </a:cubicBezTo>
                <a:cubicBezTo>
                  <a:pt x="24" y="11"/>
                  <a:pt x="24" y="11"/>
                  <a:pt x="24" y="10"/>
                </a:cubicBezTo>
                <a:cubicBezTo>
                  <a:pt x="24" y="10"/>
                  <a:pt x="24" y="10"/>
                  <a:pt x="24" y="9"/>
                </a:cubicBezTo>
                <a:cubicBezTo>
                  <a:pt x="24" y="9"/>
                  <a:pt x="24" y="8"/>
                  <a:pt x="24" y="7"/>
                </a:cubicBezTo>
                <a:cubicBezTo>
                  <a:pt x="24" y="7"/>
                  <a:pt x="23" y="4"/>
                  <a:pt x="23" y="4"/>
                </a:cubicBezTo>
                <a:cubicBezTo>
                  <a:pt x="23" y="4"/>
                  <a:pt x="23" y="4"/>
                  <a:pt x="23" y="4"/>
                </a:cubicBezTo>
                <a:cubicBezTo>
                  <a:pt x="23" y="4"/>
                  <a:pt x="23" y="4"/>
                  <a:pt x="23" y="4"/>
                </a:cubicBezTo>
                <a:cubicBezTo>
                  <a:pt x="23" y="2"/>
                  <a:pt x="22" y="2"/>
                  <a:pt x="22" y="2"/>
                </a:cubicBezTo>
                <a:cubicBezTo>
                  <a:pt x="21" y="2"/>
                  <a:pt x="19" y="0"/>
                  <a:pt x="18" y="0"/>
                </a:cubicBezTo>
                <a:cubicBezTo>
                  <a:pt x="18" y="0"/>
                  <a:pt x="18" y="0"/>
                  <a:pt x="18" y="0"/>
                </a:cubicBezTo>
                <a:cubicBezTo>
                  <a:pt x="18" y="0"/>
                  <a:pt x="16" y="0"/>
                  <a:pt x="15" y="0"/>
                </a:cubicBezTo>
                <a:cubicBezTo>
                  <a:pt x="15" y="0"/>
                  <a:pt x="13" y="0"/>
                  <a:pt x="13" y="0"/>
                </a:cubicBezTo>
                <a:cubicBezTo>
                  <a:pt x="12" y="0"/>
                  <a:pt x="10" y="1"/>
                  <a:pt x="9" y="1"/>
                </a:cubicBezTo>
                <a:cubicBezTo>
                  <a:pt x="9" y="1"/>
                  <a:pt x="7" y="1"/>
                  <a:pt x="6" y="1"/>
                </a:cubicBezTo>
                <a:cubicBezTo>
                  <a:pt x="5" y="1"/>
                  <a:pt x="4" y="3"/>
                  <a:pt x="4" y="3"/>
                </a:cubicBezTo>
                <a:cubicBezTo>
                  <a:pt x="4" y="3"/>
                  <a:pt x="4" y="4"/>
                  <a:pt x="4" y="4"/>
                </a:cubicBezTo>
                <a:cubicBezTo>
                  <a:pt x="4" y="4"/>
                  <a:pt x="3" y="5"/>
                  <a:pt x="3" y="5"/>
                </a:cubicBezTo>
                <a:cubicBezTo>
                  <a:pt x="3" y="6"/>
                  <a:pt x="3" y="6"/>
                  <a:pt x="3" y="6"/>
                </a:cubicBezTo>
                <a:cubicBezTo>
                  <a:pt x="3" y="6"/>
                  <a:pt x="2" y="7"/>
                  <a:pt x="2" y="8"/>
                </a:cubicBezTo>
                <a:cubicBezTo>
                  <a:pt x="2" y="8"/>
                  <a:pt x="2" y="9"/>
                  <a:pt x="2" y="9"/>
                </a:cubicBezTo>
                <a:cubicBezTo>
                  <a:pt x="2" y="10"/>
                  <a:pt x="1" y="14"/>
                  <a:pt x="0" y="15"/>
                </a:cubicBezTo>
                <a:cubicBezTo>
                  <a:pt x="1" y="15"/>
                  <a:pt x="1" y="15"/>
                  <a:pt x="1" y="15"/>
                </a:cubicBezTo>
                <a:cubicBezTo>
                  <a:pt x="2" y="16"/>
                  <a:pt x="2" y="16"/>
                  <a:pt x="2" y="16"/>
                </a:cubicBezTo>
                <a:cubicBezTo>
                  <a:pt x="2" y="17"/>
                  <a:pt x="4" y="19"/>
                  <a:pt x="4" y="19"/>
                </a:cubicBezTo>
                <a:cubicBezTo>
                  <a:pt x="4" y="19"/>
                  <a:pt x="4" y="19"/>
                  <a:pt x="5" y="20"/>
                </a:cubicBezTo>
                <a:cubicBezTo>
                  <a:pt x="5" y="20"/>
                  <a:pt x="8" y="23"/>
                  <a:pt x="8" y="23"/>
                </a:cubicBezTo>
                <a:cubicBezTo>
                  <a:pt x="8" y="23"/>
                  <a:pt x="9" y="23"/>
                  <a:pt x="9" y="23"/>
                </a:cubicBezTo>
                <a:cubicBezTo>
                  <a:pt x="10" y="23"/>
                  <a:pt x="11" y="24"/>
                  <a:pt x="12" y="24"/>
                </a:cubicBezTo>
                <a:cubicBezTo>
                  <a:pt x="12" y="24"/>
                  <a:pt x="14" y="24"/>
                  <a:pt x="15" y="25"/>
                </a:cubicBezTo>
                <a:cubicBezTo>
                  <a:pt x="17" y="26"/>
                  <a:pt x="18" y="27"/>
                  <a:pt x="19" y="28"/>
                </a:cubicBezTo>
                <a:cubicBezTo>
                  <a:pt x="19" y="28"/>
                  <a:pt x="25" y="31"/>
                  <a:pt x="25" y="31"/>
                </a:cubicBezTo>
                <a:cubicBezTo>
                  <a:pt x="25" y="31"/>
                  <a:pt x="25" y="31"/>
                  <a:pt x="25" y="31"/>
                </a:cubicBezTo>
                <a:cubicBezTo>
                  <a:pt x="25" y="31"/>
                  <a:pt x="26" y="32"/>
                  <a:pt x="25" y="33"/>
                </a:cubicBezTo>
                <a:cubicBezTo>
                  <a:pt x="25" y="33"/>
                  <a:pt x="24" y="34"/>
                  <a:pt x="24" y="34"/>
                </a:cubicBezTo>
                <a:cubicBezTo>
                  <a:pt x="24" y="35"/>
                  <a:pt x="23" y="36"/>
                  <a:pt x="23" y="36"/>
                </a:cubicBezTo>
                <a:cubicBezTo>
                  <a:pt x="23" y="36"/>
                  <a:pt x="23" y="37"/>
                  <a:pt x="22" y="37"/>
                </a:cubicBezTo>
                <a:cubicBezTo>
                  <a:pt x="22" y="37"/>
                  <a:pt x="22" y="39"/>
                  <a:pt x="22" y="39"/>
                </a:cubicBezTo>
                <a:cubicBezTo>
                  <a:pt x="22" y="39"/>
                  <a:pt x="22" y="39"/>
                  <a:pt x="22" y="39"/>
                </a:cubicBezTo>
                <a:cubicBezTo>
                  <a:pt x="21" y="40"/>
                  <a:pt x="20" y="40"/>
                  <a:pt x="20" y="41"/>
                </a:cubicBezTo>
                <a:cubicBezTo>
                  <a:pt x="20" y="41"/>
                  <a:pt x="20" y="42"/>
                  <a:pt x="21" y="42"/>
                </a:cubicBezTo>
                <a:cubicBezTo>
                  <a:pt x="21" y="41"/>
                  <a:pt x="23" y="41"/>
                  <a:pt x="23" y="42"/>
                </a:cubicBezTo>
                <a:cubicBezTo>
                  <a:pt x="24" y="42"/>
                  <a:pt x="25" y="42"/>
                  <a:pt x="25" y="42"/>
                </a:cubicBezTo>
                <a:cubicBezTo>
                  <a:pt x="25" y="42"/>
                  <a:pt x="26" y="42"/>
                  <a:pt x="26" y="42"/>
                </a:cubicBezTo>
                <a:cubicBezTo>
                  <a:pt x="27" y="42"/>
                  <a:pt x="27" y="42"/>
                  <a:pt x="27" y="42"/>
                </a:cubicBezTo>
                <a:cubicBezTo>
                  <a:pt x="27" y="42"/>
                  <a:pt x="29" y="42"/>
                  <a:pt x="29" y="42"/>
                </a:cubicBezTo>
                <a:cubicBezTo>
                  <a:pt x="30" y="42"/>
                  <a:pt x="30" y="42"/>
                  <a:pt x="30" y="42"/>
                </a:cubicBezTo>
                <a:cubicBezTo>
                  <a:pt x="31" y="43"/>
                  <a:pt x="31" y="43"/>
                  <a:pt x="31" y="43"/>
                </a:cubicBezTo>
                <a:cubicBezTo>
                  <a:pt x="31" y="43"/>
                  <a:pt x="32" y="43"/>
                  <a:pt x="32" y="43"/>
                </a:cubicBezTo>
                <a:cubicBezTo>
                  <a:pt x="32" y="43"/>
                  <a:pt x="32" y="43"/>
                  <a:pt x="32" y="42"/>
                </a:cubicBezTo>
                <a:cubicBezTo>
                  <a:pt x="32" y="42"/>
                  <a:pt x="33" y="42"/>
                  <a:pt x="33" y="42"/>
                </a:cubicBezTo>
                <a:cubicBezTo>
                  <a:pt x="33" y="42"/>
                  <a:pt x="34" y="42"/>
                  <a:pt x="34" y="42"/>
                </a:cubicBezTo>
                <a:cubicBezTo>
                  <a:pt x="34" y="42"/>
                  <a:pt x="34" y="42"/>
                  <a:pt x="34" y="42"/>
                </a:cubicBezTo>
                <a:cubicBezTo>
                  <a:pt x="35" y="42"/>
                  <a:pt x="35" y="42"/>
                  <a:pt x="35" y="42"/>
                </a:cubicBezTo>
                <a:cubicBezTo>
                  <a:pt x="35" y="42"/>
                  <a:pt x="35" y="41"/>
                  <a:pt x="35" y="41"/>
                </a:cubicBezTo>
                <a:cubicBezTo>
                  <a:pt x="35" y="41"/>
                  <a:pt x="35" y="41"/>
                  <a:pt x="36" y="40"/>
                </a:cubicBezTo>
                <a:cubicBezTo>
                  <a:pt x="36" y="40"/>
                  <a:pt x="37" y="40"/>
                  <a:pt x="37" y="39"/>
                </a:cubicBezTo>
                <a:cubicBezTo>
                  <a:pt x="38" y="39"/>
                  <a:pt x="39" y="38"/>
                  <a:pt x="39" y="38"/>
                </a:cubicBezTo>
                <a:cubicBezTo>
                  <a:pt x="39" y="38"/>
                  <a:pt x="39" y="38"/>
                  <a:pt x="39" y="37"/>
                </a:cubicBezTo>
                <a:cubicBezTo>
                  <a:pt x="40" y="37"/>
                  <a:pt x="40" y="36"/>
                  <a:pt x="40" y="36"/>
                </a:cubicBezTo>
                <a:cubicBezTo>
                  <a:pt x="40" y="35"/>
                  <a:pt x="40" y="34"/>
                  <a:pt x="40" y="3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0" name="Freeform 200"/>
          <p:cNvSpPr>
            <a:spLocks/>
          </p:cNvSpPr>
          <p:nvPr/>
        </p:nvSpPr>
        <p:spPr bwMode="auto">
          <a:xfrm>
            <a:off x="2410693" y="5513645"/>
            <a:ext cx="157938" cy="169219"/>
          </a:xfrm>
          <a:custGeom>
            <a:avLst/>
            <a:gdLst/>
            <a:ahLst/>
            <a:cxnLst>
              <a:cxn ang="0">
                <a:pos x="25" y="20"/>
              </a:cxn>
              <a:cxn ang="0">
                <a:pos x="25" y="19"/>
              </a:cxn>
              <a:cxn ang="0">
                <a:pos x="25" y="17"/>
              </a:cxn>
              <a:cxn ang="0">
                <a:pos x="26" y="15"/>
              </a:cxn>
              <a:cxn ang="0">
                <a:pos x="26" y="14"/>
              </a:cxn>
              <a:cxn ang="0">
                <a:pos x="23" y="11"/>
              </a:cxn>
              <a:cxn ang="0">
                <a:pos x="22" y="11"/>
              </a:cxn>
              <a:cxn ang="0">
                <a:pos x="20" y="9"/>
              </a:cxn>
              <a:cxn ang="0">
                <a:pos x="20" y="9"/>
              </a:cxn>
              <a:cxn ang="0">
                <a:pos x="19" y="8"/>
              </a:cxn>
              <a:cxn ang="0">
                <a:pos x="17" y="7"/>
              </a:cxn>
              <a:cxn ang="0">
                <a:pos x="16" y="6"/>
              </a:cxn>
              <a:cxn ang="0">
                <a:pos x="14" y="5"/>
              </a:cxn>
              <a:cxn ang="0">
                <a:pos x="14" y="5"/>
              </a:cxn>
              <a:cxn ang="0">
                <a:pos x="14" y="5"/>
              </a:cxn>
              <a:cxn ang="0">
                <a:pos x="13" y="6"/>
              </a:cxn>
              <a:cxn ang="0">
                <a:pos x="12" y="6"/>
              </a:cxn>
              <a:cxn ang="0">
                <a:pos x="12" y="6"/>
              </a:cxn>
              <a:cxn ang="0">
                <a:pos x="11" y="3"/>
              </a:cxn>
              <a:cxn ang="0">
                <a:pos x="9" y="2"/>
              </a:cxn>
              <a:cxn ang="0">
                <a:pos x="8" y="1"/>
              </a:cxn>
              <a:cxn ang="0">
                <a:pos x="7" y="1"/>
              </a:cxn>
              <a:cxn ang="0">
                <a:pos x="6" y="2"/>
              </a:cxn>
              <a:cxn ang="0">
                <a:pos x="4" y="1"/>
              </a:cxn>
              <a:cxn ang="0">
                <a:pos x="3" y="2"/>
              </a:cxn>
              <a:cxn ang="0">
                <a:pos x="3" y="4"/>
              </a:cxn>
              <a:cxn ang="0">
                <a:pos x="3" y="6"/>
              </a:cxn>
              <a:cxn ang="0">
                <a:pos x="2" y="8"/>
              </a:cxn>
              <a:cxn ang="0">
                <a:pos x="2" y="9"/>
              </a:cxn>
              <a:cxn ang="0">
                <a:pos x="2" y="10"/>
              </a:cxn>
              <a:cxn ang="0">
                <a:pos x="2" y="13"/>
              </a:cxn>
              <a:cxn ang="0">
                <a:pos x="2" y="14"/>
              </a:cxn>
              <a:cxn ang="0">
                <a:pos x="2" y="14"/>
              </a:cxn>
              <a:cxn ang="0">
                <a:pos x="2" y="16"/>
              </a:cxn>
              <a:cxn ang="0">
                <a:pos x="1" y="17"/>
              </a:cxn>
              <a:cxn ang="0">
                <a:pos x="1" y="18"/>
              </a:cxn>
              <a:cxn ang="0">
                <a:pos x="1" y="22"/>
              </a:cxn>
              <a:cxn ang="0">
                <a:pos x="4" y="25"/>
              </a:cxn>
              <a:cxn ang="0">
                <a:pos x="9" y="25"/>
              </a:cxn>
              <a:cxn ang="0">
                <a:pos x="14" y="27"/>
              </a:cxn>
              <a:cxn ang="0">
                <a:pos x="17" y="27"/>
              </a:cxn>
              <a:cxn ang="0">
                <a:pos x="20" y="27"/>
              </a:cxn>
              <a:cxn ang="0">
                <a:pos x="21" y="25"/>
              </a:cxn>
              <a:cxn ang="0">
                <a:pos x="23" y="24"/>
              </a:cxn>
              <a:cxn ang="0">
                <a:pos x="25" y="21"/>
              </a:cxn>
              <a:cxn ang="0">
                <a:pos x="25" y="21"/>
              </a:cxn>
              <a:cxn ang="0">
                <a:pos x="25" y="20"/>
              </a:cxn>
            </a:cxnLst>
            <a:rect l="0" t="0" r="r" b="b"/>
            <a:pathLst>
              <a:path w="26" h="28">
                <a:moveTo>
                  <a:pt x="25" y="20"/>
                </a:moveTo>
                <a:cubicBezTo>
                  <a:pt x="25" y="20"/>
                  <a:pt x="25" y="20"/>
                  <a:pt x="25" y="19"/>
                </a:cubicBezTo>
                <a:cubicBezTo>
                  <a:pt x="25" y="19"/>
                  <a:pt x="25" y="18"/>
                  <a:pt x="25" y="17"/>
                </a:cubicBezTo>
                <a:cubicBezTo>
                  <a:pt x="25" y="17"/>
                  <a:pt x="26" y="15"/>
                  <a:pt x="26" y="15"/>
                </a:cubicBezTo>
                <a:cubicBezTo>
                  <a:pt x="26" y="15"/>
                  <a:pt x="26" y="14"/>
                  <a:pt x="26" y="14"/>
                </a:cubicBezTo>
                <a:cubicBezTo>
                  <a:pt x="24" y="13"/>
                  <a:pt x="23" y="11"/>
                  <a:pt x="23" y="11"/>
                </a:cubicBezTo>
                <a:cubicBezTo>
                  <a:pt x="23" y="11"/>
                  <a:pt x="22" y="11"/>
                  <a:pt x="22" y="11"/>
                </a:cubicBezTo>
                <a:cubicBezTo>
                  <a:pt x="22" y="10"/>
                  <a:pt x="20" y="9"/>
                  <a:pt x="20" y="9"/>
                </a:cubicBezTo>
                <a:cubicBezTo>
                  <a:pt x="20" y="9"/>
                  <a:pt x="20" y="9"/>
                  <a:pt x="20" y="9"/>
                </a:cubicBezTo>
                <a:cubicBezTo>
                  <a:pt x="20" y="9"/>
                  <a:pt x="20" y="8"/>
                  <a:pt x="19" y="8"/>
                </a:cubicBezTo>
                <a:cubicBezTo>
                  <a:pt x="19" y="8"/>
                  <a:pt x="18" y="7"/>
                  <a:pt x="17" y="7"/>
                </a:cubicBezTo>
                <a:cubicBezTo>
                  <a:pt x="16" y="7"/>
                  <a:pt x="16" y="6"/>
                  <a:pt x="16" y="6"/>
                </a:cubicBezTo>
                <a:cubicBezTo>
                  <a:pt x="15" y="5"/>
                  <a:pt x="15" y="5"/>
                  <a:pt x="14" y="5"/>
                </a:cubicBezTo>
                <a:cubicBezTo>
                  <a:pt x="14" y="4"/>
                  <a:pt x="14" y="5"/>
                  <a:pt x="14" y="5"/>
                </a:cubicBezTo>
                <a:cubicBezTo>
                  <a:pt x="14" y="5"/>
                  <a:pt x="14" y="5"/>
                  <a:pt x="14" y="5"/>
                </a:cubicBezTo>
                <a:cubicBezTo>
                  <a:pt x="13" y="5"/>
                  <a:pt x="14" y="6"/>
                  <a:pt x="13" y="6"/>
                </a:cubicBezTo>
                <a:cubicBezTo>
                  <a:pt x="13" y="6"/>
                  <a:pt x="13" y="6"/>
                  <a:pt x="12" y="6"/>
                </a:cubicBezTo>
                <a:cubicBezTo>
                  <a:pt x="12" y="6"/>
                  <a:pt x="12" y="6"/>
                  <a:pt x="12" y="6"/>
                </a:cubicBezTo>
                <a:cubicBezTo>
                  <a:pt x="12" y="4"/>
                  <a:pt x="12" y="3"/>
                  <a:pt x="11" y="3"/>
                </a:cubicBezTo>
                <a:cubicBezTo>
                  <a:pt x="11" y="3"/>
                  <a:pt x="10" y="2"/>
                  <a:pt x="9" y="2"/>
                </a:cubicBezTo>
                <a:cubicBezTo>
                  <a:pt x="9" y="1"/>
                  <a:pt x="8" y="1"/>
                  <a:pt x="8" y="1"/>
                </a:cubicBezTo>
                <a:cubicBezTo>
                  <a:pt x="7" y="0"/>
                  <a:pt x="7" y="1"/>
                  <a:pt x="7" y="1"/>
                </a:cubicBezTo>
                <a:cubicBezTo>
                  <a:pt x="7" y="2"/>
                  <a:pt x="6" y="2"/>
                  <a:pt x="6" y="2"/>
                </a:cubicBezTo>
                <a:cubicBezTo>
                  <a:pt x="6" y="2"/>
                  <a:pt x="5" y="1"/>
                  <a:pt x="4" y="1"/>
                </a:cubicBezTo>
                <a:cubicBezTo>
                  <a:pt x="4" y="1"/>
                  <a:pt x="3" y="2"/>
                  <a:pt x="3" y="2"/>
                </a:cubicBezTo>
                <a:cubicBezTo>
                  <a:pt x="3" y="3"/>
                  <a:pt x="3" y="3"/>
                  <a:pt x="3" y="4"/>
                </a:cubicBezTo>
                <a:cubicBezTo>
                  <a:pt x="4" y="4"/>
                  <a:pt x="3" y="5"/>
                  <a:pt x="3" y="6"/>
                </a:cubicBezTo>
                <a:cubicBezTo>
                  <a:pt x="3" y="7"/>
                  <a:pt x="2" y="8"/>
                  <a:pt x="2" y="8"/>
                </a:cubicBezTo>
                <a:cubicBezTo>
                  <a:pt x="2" y="8"/>
                  <a:pt x="2" y="9"/>
                  <a:pt x="2" y="9"/>
                </a:cubicBezTo>
                <a:cubicBezTo>
                  <a:pt x="2" y="10"/>
                  <a:pt x="2" y="10"/>
                  <a:pt x="2" y="10"/>
                </a:cubicBezTo>
                <a:cubicBezTo>
                  <a:pt x="1" y="10"/>
                  <a:pt x="2" y="12"/>
                  <a:pt x="2" y="13"/>
                </a:cubicBezTo>
                <a:cubicBezTo>
                  <a:pt x="2" y="13"/>
                  <a:pt x="2" y="13"/>
                  <a:pt x="2" y="14"/>
                </a:cubicBezTo>
                <a:cubicBezTo>
                  <a:pt x="2" y="14"/>
                  <a:pt x="2" y="14"/>
                  <a:pt x="2" y="14"/>
                </a:cubicBezTo>
                <a:cubicBezTo>
                  <a:pt x="2" y="14"/>
                  <a:pt x="2" y="16"/>
                  <a:pt x="2" y="16"/>
                </a:cubicBezTo>
                <a:cubicBezTo>
                  <a:pt x="2" y="17"/>
                  <a:pt x="2" y="17"/>
                  <a:pt x="1" y="17"/>
                </a:cubicBezTo>
                <a:cubicBezTo>
                  <a:pt x="1" y="18"/>
                  <a:pt x="1" y="18"/>
                  <a:pt x="1" y="18"/>
                </a:cubicBezTo>
                <a:cubicBezTo>
                  <a:pt x="1" y="19"/>
                  <a:pt x="0" y="21"/>
                  <a:pt x="1" y="22"/>
                </a:cubicBezTo>
                <a:cubicBezTo>
                  <a:pt x="2" y="23"/>
                  <a:pt x="3" y="25"/>
                  <a:pt x="4" y="25"/>
                </a:cubicBezTo>
                <a:cubicBezTo>
                  <a:pt x="6" y="25"/>
                  <a:pt x="7" y="24"/>
                  <a:pt x="9" y="25"/>
                </a:cubicBezTo>
                <a:cubicBezTo>
                  <a:pt x="11" y="27"/>
                  <a:pt x="13" y="27"/>
                  <a:pt x="14" y="27"/>
                </a:cubicBezTo>
                <a:cubicBezTo>
                  <a:pt x="16" y="26"/>
                  <a:pt x="17" y="27"/>
                  <a:pt x="17" y="27"/>
                </a:cubicBezTo>
                <a:cubicBezTo>
                  <a:pt x="18" y="28"/>
                  <a:pt x="18" y="27"/>
                  <a:pt x="20" y="27"/>
                </a:cubicBezTo>
                <a:cubicBezTo>
                  <a:pt x="21" y="26"/>
                  <a:pt x="20" y="25"/>
                  <a:pt x="21" y="25"/>
                </a:cubicBezTo>
                <a:cubicBezTo>
                  <a:pt x="22" y="25"/>
                  <a:pt x="23" y="25"/>
                  <a:pt x="23" y="24"/>
                </a:cubicBezTo>
                <a:cubicBezTo>
                  <a:pt x="24" y="23"/>
                  <a:pt x="25" y="21"/>
                  <a:pt x="25" y="21"/>
                </a:cubicBezTo>
                <a:cubicBezTo>
                  <a:pt x="25" y="21"/>
                  <a:pt x="25" y="21"/>
                  <a:pt x="25" y="21"/>
                </a:cubicBezTo>
                <a:cubicBezTo>
                  <a:pt x="25" y="20"/>
                  <a:pt x="25" y="20"/>
                  <a:pt x="25" y="2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1" name="Freeform 201"/>
          <p:cNvSpPr>
            <a:spLocks/>
          </p:cNvSpPr>
          <p:nvPr/>
        </p:nvSpPr>
        <p:spPr bwMode="auto">
          <a:xfrm>
            <a:off x="2331724" y="6297694"/>
            <a:ext cx="5641" cy="5641"/>
          </a:xfrm>
          <a:custGeom>
            <a:avLst/>
            <a:gdLst/>
            <a:ahLst/>
            <a:cxnLst>
              <a:cxn ang="0">
                <a:pos x="1" y="1"/>
              </a:cxn>
              <a:cxn ang="0">
                <a:pos x="1" y="0"/>
              </a:cxn>
              <a:cxn ang="0">
                <a:pos x="0" y="0"/>
              </a:cxn>
              <a:cxn ang="0">
                <a:pos x="0" y="1"/>
              </a:cxn>
              <a:cxn ang="0">
                <a:pos x="1" y="1"/>
              </a:cxn>
            </a:cxnLst>
            <a:rect l="0" t="0" r="r" b="b"/>
            <a:pathLst>
              <a:path w="1" h="1">
                <a:moveTo>
                  <a:pt x="1" y="1"/>
                </a:moveTo>
                <a:cubicBezTo>
                  <a:pt x="1" y="1"/>
                  <a:pt x="1" y="1"/>
                  <a:pt x="1" y="0"/>
                </a:cubicBezTo>
                <a:cubicBezTo>
                  <a:pt x="1" y="0"/>
                  <a:pt x="1" y="0"/>
                  <a:pt x="0" y="0"/>
                </a:cubicBezTo>
                <a:cubicBezTo>
                  <a:pt x="0" y="0"/>
                  <a:pt x="0" y="1"/>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2" name="Freeform 202"/>
          <p:cNvSpPr>
            <a:spLocks/>
          </p:cNvSpPr>
          <p:nvPr/>
        </p:nvSpPr>
        <p:spPr bwMode="auto">
          <a:xfrm>
            <a:off x="2337365" y="6278892"/>
            <a:ext cx="54526" cy="37604"/>
          </a:xfrm>
          <a:custGeom>
            <a:avLst/>
            <a:gdLst/>
            <a:ahLst/>
            <a:cxnLst>
              <a:cxn ang="0">
                <a:pos x="7" y="2"/>
              </a:cxn>
              <a:cxn ang="0">
                <a:pos x="8" y="2"/>
              </a:cxn>
              <a:cxn ang="0">
                <a:pos x="8" y="1"/>
              </a:cxn>
              <a:cxn ang="0">
                <a:pos x="7" y="0"/>
              </a:cxn>
              <a:cxn ang="0">
                <a:pos x="6" y="1"/>
              </a:cxn>
              <a:cxn ang="0">
                <a:pos x="4" y="1"/>
              </a:cxn>
              <a:cxn ang="0">
                <a:pos x="2" y="0"/>
              </a:cxn>
              <a:cxn ang="0">
                <a:pos x="2" y="1"/>
              </a:cxn>
              <a:cxn ang="0">
                <a:pos x="2" y="1"/>
              </a:cxn>
              <a:cxn ang="0">
                <a:pos x="3" y="2"/>
              </a:cxn>
              <a:cxn ang="0">
                <a:pos x="4" y="2"/>
              </a:cxn>
              <a:cxn ang="0">
                <a:pos x="2" y="2"/>
              </a:cxn>
              <a:cxn ang="0">
                <a:pos x="2" y="3"/>
              </a:cxn>
              <a:cxn ang="0">
                <a:pos x="3" y="3"/>
              </a:cxn>
              <a:cxn ang="0">
                <a:pos x="3" y="3"/>
              </a:cxn>
              <a:cxn ang="0">
                <a:pos x="2" y="4"/>
              </a:cxn>
              <a:cxn ang="0">
                <a:pos x="2" y="4"/>
              </a:cxn>
              <a:cxn ang="0">
                <a:pos x="1" y="4"/>
              </a:cxn>
              <a:cxn ang="0">
                <a:pos x="0" y="5"/>
              </a:cxn>
              <a:cxn ang="0">
                <a:pos x="0" y="5"/>
              </a:cxn>
              <a:cxn ang="0">
                <a:pos x="0" y="5"/>
              </a:cxn>
              <a:cxn ang="0">
                <a:pos x="2" y="6"/>
              </a:cxn>
              <a:cxn ang="0">
                <a:pos x="2" y="6"/>
              </a:cxn>
              <a:cxn ang="0">
                <a:pos x="3" y="5"/>
              </a:cxn>
              <a:cxn ang="0">
                <a:pos x="3" y="5"/>
              </a:cxn>
              <a:cxn ang="0">
                <a:pos x="4" y="4"/>
              </a:cxn>
              <a:cxn ang="0">
                <a:pos x="4" y="4"/>
              </a:cxn>
              <a:cxn ang="0">
                <a:pos x="5" y="4"/>
              </a:cxn>
              <a:cxn ang="0">
                <a:pos x="7" y="3"/>
              </a:cxn>
              <a:cxn ang="0">
                <a:pos x="7" y="2"/>
              </a:cxn>
            </a:cxnLst>
            <a:rect l="0" t="0" r="r" b="b"/>
            <a:pathLst>
              <a:path w="9" h="6">
                <a:moveTo>
                  <a:pt x="7" y="2"/>
                </a:moveTo>
                <a:cubicBezTo>
                  <a:pt x="8" y="2"/>
                  <a:pt x="8" y="2"/>
                  <a:pt x="8" y="2"/>
                </a:cubicBezTo>
                <a:cubicBezTo>
                  <a:pt x="8" y="1"/>
                  <a:pt x="8" y="1"/>
                  <a:pt x="8" y="1"/>
                </a:cubicBezTo>
                <a:cubicBezTo>
                  <a:pt x="9" y="0"/>
                  <a:pt x="7" y="0"/>
                  <a:pt x="7" y="0"/>
                </a:cubicBezTo>
                <a:cubicBezTo>
                  <a:pt x="6" y="1"/>
                  <a:pt x="6" y="1"/>
                  <a:pt x="6" y="1"/>
                </a:cubicBezTo>
                <a:cubicBezTo>
                  <a:pt x="5" y="0"/>
                  <a:pt x="5" y="1"/>
                  <a:pt x="4" y="1"/>
                </a:cubicBezTo>
                <a:cubicBezTo>
                  <a:pt x="3" y="1"/>
                  <a:pt x="3" y="1"/>
                  <a:pt x="2" y="0"/>
                </a:cubicBezTo>
                <a:cubicBezTo>
                  <a:pt x="1" y="0"/>
                  <a:pt x="2" y="1"/>
                  <a:pt x="2" y="1"/>
                </a:cubicBezTo>
                <a:cubicBezTo>
                  <a:pt x="3" y="1"/>
                  <a:pt x="3" y="1"/>
                  <a:pt x="2" y="1"/>
                </a:cubicBezTo>
                <a:cubicBezTo>
                  <a:pt x="2" y="1"/>
                  <a:pt x="3" y="2"/>
                  <a:pt x="3" y="2"/>
                </a:cubicBezTo>
                <a:cubicBezTo>
                  <a:pt x="4" y="2"/>
                  <a:pt x="4" y="2"/>
                  <a:pt x="4" y="2"/>
                </a:cubicBezTo>
                <a:cubicBezTo>
                  <a:pt x="4" y="2"/>
                  <a:pt x="3" y="2"/>
                  <a:pt x="2" y="2"/>
                </a:cubicBezTo>
                <a:cubicBezTo>
                  <a:pt x="2" y="2"/>
                  <a:pt x="2" y="2"/>
                  <a:pt x="2" y="3"/>
                </a:cubicBezTo>
                <a:cubicBezTo>
                  <a:pt x="2" y="3"/>
                  <a:pt x="2" y="3"/>
                  <a:pt x="3" y="3"/>
                </a:cubicBezTo>
                <a:cubicBezTo>
                  <a:pt x="4" y="2"/>
                  <a:pt x="3" y="3"/>
                  <a:pt x="3" y="3"/>
                </a:cubicBezTo>
                <a:cubicBezTo>
                  <a:pt x="3" y="3"/>
                  <a:pt x="2" y="3"/>
                  <a:pt x="2" y="4"/>
                </a:cubicBezTo>
                <a:cubicBezTo>
                  <a:pt x="2" y="4"/>
                  <a:pt x="2" y="4"/>
                  <a:pt x="2" y="4"/>
                </a:cubicBezTo>
                <a:cubicBezTo>
                  <a:pt x="2" y="4"/>
                  <a:pt x="1" y="4"/>
                  <a:pt x="1" y="4"/>
                </a:cubicBezTo>
                <a:cubicBezTo>
                  <a:pt x="1" y="4"/>
                  <a:pt x="0" y="4"/>
                  <a:pt x="0" y="5"/>
                </a:cubicBezTo>
                <a:cubicBezTo>
                  <a:pt x="0" y="5"/>
                  <a:pt x="0" y="5"/>
                  <a:pt x="0" y="5"/>
                </a:cubicBezTo>
                <a:cubicBezTo>
                  <a:pt x="0" y="5"/>
                  <a:pt x="0" y="5"/>
                  <a:pt x="0" y="5"/>
                </a:cubicBezTo>
                <a:cubicBezTo>
                  <a:pt x="1" y="5"/>
                  <a:pt x="2" y="6"/>
                  <a:pt x="2" y="6"/>
                </a:cubicBezTo>
                <a:cubicBezTo>
                  <a:pt x="2" y="6"/>
                  <a:pt x="2" y="6"/>
                  <a:pt x="2" y="6"/>
                </a:cubicBezTo>
                <a:cubicBezTo>
                  <a:pt x="2" y="5"/>
                  <a:pt x="2" y="5"/>
                  <a:pt x="3" y="5"/>
                </a:cubicBezTo>
                <a:cubicBezTo>
                  <a:pt x="3" y="5"/>
                  <a:pt x="3" y="5"/>
                  <a:pt x="3" y="5"/>
                </a:cubicBezTo>
                <a:cubicBezTo>
                  <a:pt x="3" y="4"/>
                  <a:pt x="3" y="4"/>
                  <a:pt x="4" y="4"/>
                </a:cubicBezTo>
                <a:cubicBezTo>
                  <a:pt x="4" y="5"/>
                  <a:pt x="4" y="5"/>
                  <a:pt x="4" y="4"/>
                </a:cubicBezTo>
                <a:cubicBezTo>
                  <a:pt x="4" y="4"/>
                  <a:pt x="4" y="4"/>
                  <a:pt x="5" y="4"/>
                </a:cubicBezTo>
                <a:cubicBezTo>
                  <a:pt x="5" y="4"/>
                  <a:pt x="6" y="3"/>
                  <a:pt x="7" y="3"/>
                </a:cubicBezTo>
                <a:cubicBezTo>
                  <a:pt x="7" y="2"/>
                  <a:pt x="7" y="2"/>
                  <a:pt x="7"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3" name="Freeform 203"/>
          <p:cNvSpPr>
            <a:spLocks/>
          </p:cNvSpPr>
          <p:nvPr/>
        </p:nvSpPr>
        <p:spPr bwMode="auto">
          <a:xfrm>
            <a:off x="2374969" y="6278892"/>
            <a:ext cx="60167" cy="43245"/>
          </a:xfrm>
          <a:custGeom>
            <a:avLst/>
            <a:gdLst/>
            <a:ahLst/>
            <a:cxnLst>
              <a:cxn ang="0">
                <a:pos x="9" y="2"/>
              </a:cxn>
              <a:cxn ang="0">
                <a:pos x="9" y="1"/>
              </a:cxn>
              <a:cxn ang="0">
                <a:pos x="9" y="1"/>
              </a:cxn>
              <a:cxn ang="0">
                <a:pos x="8" y="0"/>
              </a:cxn>
              <a:cxn ang="0">
                <a:pos x="7" y="1"/>
              </a:cxn>
              <a:cxn ang="0">
                <a:pos x="7" y="2"/>
              </a:cxn>
              <a:cxn ang="0">
                <a:pos x="6" y="1"/>
              </a:cxn>
              <a:cxn ang="0">
                <a:pos x="6" y="1"/>
              </a:cxn>
              <a:cxn ang="0">
                <a:pos x="6" y="1"/>
              </a:cxn>
              <a:cxn ang="0">
                <a:pos x="7" y="0"/>
              </a:cxn>
              <a:cxn ang="0">
                <a:pos x="6" y="0"/>
              </a:cxn>
              <a:cxn ang="0">
                <a:pos x="4" y="0"/>
              </a:cxn>
              <a:cxn ang="0">
                <a:pos x="4" y="0"/>
              </a:cxn>
              <a:cxn ang="0">
                <a:pos x="3" y="1"/>
              </a:cxn>
              <a:cxn ang="0">
                <a:pos x="3" y="1"/>
              </a:cxn>
              <a:cxn ang="0">
                <a:pos x="3" y="2"/>
              </a:cxn>
              <a:cxn ang="0">
                <a:pos x="3" y="2"/>
              </a:cxn>
              <a:cxn ang="0">
                <a:pos x="4" y="3"/>
              </a:cxn>
              <a:cxn ang="0">
                <a:pos x="3" y="2"/>
              </a:cxn>
              <a:cxn ang="0">
                <a:pos x="2" y="3"/>
              </a:cxn>
              <a:cxn ang="0">
                <a:pos x="0" y="5"/>
              </a:cxn>
              <a:cxn ang="0">
                <a:pos x="0" y="5"/>
              </a:cxn>
              <a:cxn ang="0">
                <a:pos x="1" y="6"/>
              </a:cxn>
              <a:cxn ang="0">
                <a:pos x="2" y="7"/>
              </a:cxn>
              <a:cxn ang="0">
                <a:pos x="2" y="6"/>
              </a:cxn>
              <a:cxn ang="0">
                <a:pos x="2" y="6"/>
              </a:cxn>
              <a:cxn ang="0">
                <a:pos x="3" y="6"/>
              </a:cxn>
              <a:cxn ang="0">
                <a:pos x="3" y="5"/>
              </a:cxn>
              <a:cxn ang="0">
                <a:pos x="3" y="4"/>
              </a:cxn>
              <a:cxn ang="0">
                <a:pos x="4" y="5"/>
              </a:cxn>
              <a:cxn ang="0">
                <a:pos x="4" y="5"/>
              </a:cxn>
              <a:cxn ang="0">
                <a:pos x="5" y="5"/>
              </a:cxn>
              <a:cxn ang="0">
                <a:pos x="5" y="5"/>
              </a:cxn>
              <a:cxn ang="0">
                <a:pos x="4" y="4"/>
              </a:cxn>
              <a:cxn ang="0">
                <a:pos x="4" y="4"/>
              </a:cxn>
              <a:cxn ang="0">
                <a:pos x="6" y="4"/>
              </a:cxn>
              <a:cxn ang="0">
                <a:pos x="8" y="3"/>
              </a:cxn>
              <a:cxn ang="0">
                <a:pos x="9" y="3"/>
              </a:cxn>
              <a:cxn ang="0">
                <a:pos x="9" y="2"/>
              </a:cxn>
            </a:cxnLst>
            <a:rect l="0" t="0" r="r" b="b"/>
            <a:pathLst>
              <a:path w="10" h="7">
                <a:moveTo>
                  <a:pt x="9" y="2"/>
                </a:moveTo>
                <a:cubicBezTo>
                  <a:pt x="7" y="2"/>
                  <a:pt x="8" y="1"/>
                  <a:pt x="9" y="1"/>
                </a:cubicBezTo>
                <a:cubicBezTo>
                  <a:pt x="10" y="2"/>
                  <a:pt x="10" y="1"/>
                  <a:pt x="9" y="1"/>
                </a:cubicBezTo>
                <a:cubicBezTo>
                  <a:pt x="9" y="0"/>
                  <a:pt x="8" y="0"/>
                  <a:pt x="8" y="0"/>
                </a:cubicBezTo>
                <a:cubicBezTo>
                  <a:pt x="7" y="1"/>
                  <a:pt x="7" y="1"/>
                  <a:pt x="7" y="1"/>
                </a:cubicBezTo>
                <a:cubicBezTo>
                  <a:pt x="8" y="2"/>
                  <a:pt x="7" y="2"/>
                  <a:pt x="7" y="2"/>
                </a:cubicBezTo>
                <a:cubicBezTo>
                  <a:pt x="7" y="1"/>
                  <a:pt x="7" y="2"/>
                  <a:pt x="6" y="1"/>
                </a:cubicBezTo>
                <a:cubicBezTo>
                  <a:pt x="6" y="1"/>
                  <a:pt x="6" y="1"/>
                  <a:pt x="6" y="1"/>
                </a:cubicBezTo>
                <a:cubicBezTo>
                  <a:pt x="6" y="1"/>
                  <a:pt x="6" y="1"/>
                  <a:pt x="6" y="1"/>
                </a:cubicBezTo>
                <a:cubicBezTo>
                  <a:pt x="7" y="1"/>
                  <a:pt x="7" y="1"/>
                  <a:pt x="7" y="0"/>
                </a:cubicBezTo>
                <a:cubicBezTo>
                  <a:pt x="6" y="0"/>
                  <a:pt x="6" y="0"/>
                  <a:pt x="6" y="0"/>
                </a:cubicBezTo>
                <a:cubicBezTo>
                  <a:pt x="5" y="0"/>
                  <a:pt x="5" y="0"/>
                  <a:pt x="4" y="0"/>
                </a:cubicBezTo>
                <a:cubicBezTo>
                  <a:pt x="4" y="0"/>
                  <a:pt x="4" y="0"/>
                  <a:pt x="4" y="0"/>
                </a:cubicBezTo>
                <a:cubicBezTo>
                  <a:pt x="4" y="1"/>
                  <a:pt x="4" y="1"/>
                  <a:pt x="3" y="1"/>
                </a:cubicBezTo>
                <a:cubicBezTo>
                  <a:pt x="3" y="1"/>
                  <a:pt x="3" y="1"/>
                  <a:pt x="3" y="1"/>
                </a:cubicBezTo>
                <a:cubicBezTo>
                  <a:pt x="4" y="1"/>
                  <a:pt x="4" y="2"/>
                  <a:pt x="3" y="2"/>
                </a:cubicBezTo>
                <a:cubicBezTo>
                  <a:pt x="3" y="1"/>
                  <a:pt x="3" y="2"/>
                  <a:pt x="3" y="2"/>
                </a:cubicBezTo>
                <a:cubicBezTo>
                  <a:pt x="3" y="2"/>
                  <a:pt x="4" y="2"/>
                  <a:pt x="4" y="3"/>
                </a:cubicBezTo>
                <a:cubicBezTo>
                  <a:pt x="4" y="3"/>
                  <a:pt x="3" y="3"/>
                  <a:pt x="3" y="2"/>
                </a:cubicBezTo>
                <a:cubicBezTo>
                  <a:pt x="3" y="2"/>
                  <a:pt x="2" y="3"/>
                  <a:pt x="2" y="3"/>
                </a:cubicBezTo>
                <a:cubicBezTo>
                  <a:pt x="2" y="4"/>
                  <a:pt x="1" y="4"/>
                  <a:pt x="0" y="5"/>
                </a:cubicBezTo>
                <a:cubicBezTo>
                  <a:pt x="0" y="5"/>
                  <a:pt x="0" y="5"/>
                  <a:pt x="0" y="5"/>
                </a:cubicBezTo>
                <a:cubicBezTo>
                  <a:pt x="0" y="5"/>
                  <a:pt x="1" y="6"/>
                  <a:pt x="1" y="6"/>
                </a:cubicBezTo>
                <a:cubicBezTo>
                  <a:pt x="1" y="6"/>
                  <a:pt x="1" y="6"/>
                  <a:pt x="2" y="7"/>
                </a:cubicBezTo>
                <a:cubicBezTo>
                  <a:pt x="2" y="7"/>
                  <a:pt x="2" y="6"/>
                  <a:pt x="2" y="6"/>
                </a:cubicBezTo>
                <a:cubicBezTo>
                  <a:pt x="1" y="5"/>
                  <a:pt x="2" y="5"/>
                  <a:pt x="2" y="6"/>
                </a:cubicBezTo>
                <a:cubicBezTo>
                  <a:pt x="3" y="6"/>
                  <a:pt x="3" y="6"/>
                  <a:pt x="3" y="6"/>
                </a:cubicBezTo>
                <a:cubicBezTo>
                  <a:pt x="3" y="6"/>
                  <a:pt x="3" y="5"/>
                  <a:pt x="3" y="5"/>
                </a:cubicBezTo>
                <a:cubicBezTo>
                  <a:pt x="2" y="5"/>
                  <a:pt x="2" y="4"/>
                  <a:pt x="3" y="4"/>
                </a:cubicBezTo>
                <a:cubicBezTo>
                  <a:pt x="3" y="4"/>
                  <a:pt x="4" y="5"/>
                  <a:pt x="4" y="5"/>
                </a:cubicBezTo>
                <a:cubicBezTo>
                  <a:pt x="4" y="5"/>
                  <a:pt x="4" y="5"/>
                  <a:pt x="4" y="5"/>
                </a:cubicBezTo>
                <a:cubicBezTo>
                  <a:pt x="5" y="5"/>
                  <a:pt x="5" y="5"/>
                  <a:pt x="5" y="5"/>
                </a:cubicBezTo>
                <a:cubicBezTo>
                  <a:pt x="5" y="6"/>
                  <a:pt x="5" y="5"/>
                  <a:pt x="5" y="5"/>
                </a:cubicBezTo>
                <a:cubicBezTo>
                  <a:pt x="6" y="5"/>
                  <a:pt x="5" y="4"/>
                  <a:pt x="4" y="4"/>
                </a:cubicBezTo>
                <a:cubicBezTo>
                  <a:pt x="3" y="3"/>
                  <a:pt x="4" y="3"/>
                  <a:pt x="4" y="4"/>
                </a:cubicBezTo>
                <a:cubicBezTo>
                  <a:pt x="5" y="4"/>
                  <a:pt x="5" y="4"/>
                  <a:pt x="6" y="4"/>
                </a:cubicBezTo>
                <a:cubicBezTo>
                  <a:pt x="7" y="4"/>
                  <a:pt x="7" y="4"/>
                  <a:pt x="8" y="3"/>
                </a:cubicBezTo>
                <a:cubicBezTo>
                  <a:pt x="8" y="3"/>
                  <a:pt x="8" y="3"/>
                  <a:pt x="9" y="3"/>
                </a:cubicBezTo>
                <a:cubicBezTo>
                  <a:pt x="10" y="3"/>
                  <a:pt x="10" y="2"/>
                  <a:pt x="9"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4" name="Freeform 204"/>
          <p:cNvSpPr>
            <a:spLocks/>
          </p:cNvSpPr>
          <p:nvPr/>
        </p:nvSpPr>
        <p:spPr bwMode="auto">
          <a:xfrm>
            <a:off x="2222672" y="6418028"/>
            <a:ext cx="35724" cy="7521"/>
          </a:xfrm>
          <a:custGeom>
            <a:avLst/>
            <a:gdLst/>
            <a:ahLst/>
            <a:cxnLst>
              <a:cxn ang="0">
                <a:pos x="2" y="0"/>
              </a:cxn>
              <a:cxn ang="0">
                <a:pos x="0" y="1"/>
              </a:cxn>
              <a:cxn ang="0">
                <a:pos x="1" y="1"/>
              </a:cxn>
              <a:cxn ang="0">
                <a:pos x="4" y="0"/>
              </a:cxn>
              <a:cxn ang="0">
                <a:pos x="2" y="0"/>
              </a:cxn>
            </a:cxnLst>
            <a:rect l="0" t="0" r="r" b="b"/>
            <a:pathLst>
              <a:path w="6" h="1">
                <a:moveTo>
                  <a:pt x="2" y="0"/>
                </a:moveTo>
                <a:cubicBezTo>
                  <a:pt x="1" y="0"/>
                  <a:pt x="0" y="0"/>
                  <a:pt x="0" y="1"/>
                </a:cubicBezTo>
                <a:cubicBezTo>
                  <a:pt x="0" y="1"/>
                  <a:pt x="1" y="1"/>
                  <a:pt x="1" y="1"/>
                </a:cubicBezTo>
                <a:cubicBezTo>
                  <a:pt x="1" y="1"/>
                  <a:pt x="3" y="1"/>
                  <a:pt x="4" y="0"/>
                </a:cubicBezTo>
                <a:cubicBezTo>
                  <a:pt x="6" y="0"/>
                  <a:pt x="3"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5" name="Freeform 206"/>
          <p:cNvSpPr>
            <a:spLocks/>
          </p:cNvSpPr>
          <p:nvPr/>
        </p:nvSpPr>
        <p:spPr bwMode="auto">
          <a:xfrm>
            <a:off x="3023643" y="6387945"/>
            <a:ext cx="67688" cy="43245"/>
          </a:xfrm>
          <a:custGeom>
            <a:avLst/>
            <a:gdLst/>
            <a:ahLst/>
            <a:cxnLst>
              <a:cxn ang="0">
                <a:pos x="11" y="4"/>
              </a:cxn>
              <a:cxn ang="0">
                <a:pos x="10" y="4"/>
              </a:cxn>
              <a:cxn ang="0">
                <a:pos x="10" y="4"/>
              </a:cxn>
              <a:cxn ang="0">
                <a:pos x="9" y="3"/>
              </a:cxn>
              <a:cxn ang="0">
                <a:pos x="9" y="2"/>
              </a:cxn>
              <a:cxn ang="0">
                <a:pos x="8" y="2"/>
              </a:cxn>
              <a:cxn ang="0">
                <a:pos x="8" y="2"/>
              </a:cxn>
              <a:cxn ang="0">
                <a:pos x="7" y="2"/>
              </a:cxn>
              <a:cxn ang="0">
                <a:pos x="7" y="2"/>
              </a:cxn>
              <a:cxn ang="0">
                <a:pos x="8" y="1"/>
              </a:cxn>
              <a:cxn ang="0">
                <a:pos x="7" y="1"/>
              </a:cxn>
              <a:cxn ang="0">
                <a:pos x="7" y="1"/>
              </a:cxn>
              <a:cxn ang="0">
                <a:pos x="6" y="1"/>
              </a:cxn>
              <a:cxn ang="0">
                <a:pos x="6" y="1"/>
              </a:cxn>
              <a:cxn ang="0">
                <a:pos x="5" y="1"/>
              </a:cxn>
              <a:cxn ang="0">
                <a:pos x="5" y="1"/>
              </a:cxn>
              <a:cxn ang="0">
                <a:pos x="4" y="0"/>
              </a:cxn>
              <a:cxn ang="0">
                <a:pos x="3" y="0"/>
              </a:cxn>
              <a:cxn ang="0">
                <a:pos x="2" y="0"/>
              </a:cxn>
              <a:cxn ang="0">
                <a:pos x="2" y="0"/>
              </a:cxn>
              <a:cxn ang="0">
                <a:pos x="1" y="0"/>
              </a:cxn>
              <a:cxn ang="0">
                <a:pos x="2" y="1"/>
              </a:cxn>
              <a:cxn ang="0">
                <a:pos x="4" y="1"/>
              </a:cxn>
              <a:cxn ang="0">
                <a:pos x="4" y="2"/>
              </a:cxn>
              <a:cxn ang="0">
                <a:pos x="4" y="2"/>
              </a:cxn>
              <a:cxn ang="0">
                <a:pos x="10" y="6"/>
              </a:cxn>
              <a:cxn ang="0">
                <a:pos x="10" y="6"/>
              </a:cxn>
              <a:cxn ang="0">
                <a:pos x="10" y="6"/>
              </a:cxn>
              <a:cxn ang="0">
                <a:pos x="11" y="6"/>
              </a:cxn>
              <a:cxn ang="0">
                <a:pos x="11" y="5"/>
              </a:cxn>
              <a:cxn ang="0">
                <a:pos x="11" y="4"/>
              </a:cxn>
            </a:cxnLst>
            <a:rect l="0" t="0" r="r" b="b"/>
            <a:pathLst>
              <a:path w="11" h="7">
                <a:moveTo>
                  <a:pt x="11" y="4"/>
                </a:moveTo>
                <a:cubicBezTo>
                  <a:pt x="11" y="4"/>
                  <a:pt x="11" y="4"/>
                  <a:pt x="10" y="4"/>
                </a:cubicBezTo>
                <a:cubicBezTo>
                  <a:pt x="10" y="4"/>
                  <a:pt x="10" y="4"/>
                  <a:pt x="10" y="4"/>
                </a:cubicBezTo>
                <a:cubicBezTo>
                  <a:pt x="11" y="4"/>
                  <a:pt x="10" y="3"/>
                  <a:pt x="9" y="3"/>
                </a:cubicBezTo>
                <a:cubicBezTo>
                  <a:pt x="9" y="3"/>
                  <a:pt x="9" y="3"/>
                  <a:pt x="9" y="2"/>
                </a:cubicBezTo>
                <a:cubicBezTo>
                  <a:pt x="9" y="2"/>
                  <a:pt x="9" y="2"/>
                  <a:pt x="8" y="2"/>
                </a:cubicBezTo>
                <a:cubicBezTo>
                  <a:pt x="8" y="3"/>
                  <a:pt x="8" y="3"/>
                  <a:pt x="8" y="2"/>
                </a:cubicBezTo>
                <a:cubicBezTo>
                  <a:pt x="8" y="2"/>
                  <a:pt x="8" y="2"/>
                  <a:pt x="7" y="2"/>
                </a:cubicBezTo>
                <a:cubicBezTo>
                  <a:pt x="7" y="2"/>
                  <a:pt x="7" y="2"/>
                  <a:pt x="7" y="2"/>
                </a:cubicBezTo>
                <a:cubicBezTo>
                  <a:pt x="7" y="2"/>
                  <a:pt x="7" y="2"/>
                  <a:pt x="8" y="1"/>
                </a:cubicBezTo>
                <a:cubicBezTo>
                  <a:pt x="7" y="1"/>
                  <a:pt x="7" y="1"/>
                  <a:pt x="7" y="1"/>
                </a:cubicBezTo>
                <a:cubicBezTo>
                  <a:pt x="7" y="1"/>
                  <a:pt x="7" y="1"/>
                  <a:pt x="7" y="1"/>
                </a:cubicBezTo>
                <a:cubicBezTo>
                  <a:pt x="7" y="1"/>
                  <a:pt x="6" y="1"/>
                  <a:pt x="6" y="1"/>
                </a:cubicBezTo>
                <a:cubicBezTo>
                  <a:pt x="6" y="1"/>
                  <a:pt x="6" y="1"/>
                  <a:pt x="6" y="1"/>
                </a:cubicBezTo>
                <a:cubicBezTo>
                  <a:pt x="6" y="1"/>
                  <a:pt x="5" y="1"/>
                  <a:pt x="5" y="1"/>
                </a:cubicBezTo>
                <a:cubicBezTo>
                  <a:pt x="5" y="0"/>
                  <a:pt x="5" y="1"/>
                  <a:pt x="5" y="1"/>
                </a:cubicBezTo>
                <a:cubicBezTo>
                  <a:pt x="5" y="1"/>
                  <a:pt x="5" y="0"/>
                  <a:pt x="4" y="0"/>
                </a:cubicBezTo>
                <a:cubicBezTo>
                  <a:pt x="4" y="1"/>
                  <a:pt x="3" y="1"/>
                  <a:pt x="3" y="0"/>
                </a:cubicBezTo>
                <a:cubicBezTo>
                  <a:pt x="3" y="0"/>
                  <a:pt x="3" y="0"/>
                  <a:pt x="2" y="0"/>
                </a:cubicBezTo>
                <a:cubicBezTo>
                  <a:pt x="1" y="0"/>
                  <a:pt x="2" y="0"/>
                  <a:pt x="2" y="0"/>
                </a:cubicBezTo>
                <a:cubicBezTo>
                  <a:pt x="0" y="0"/>
                  <a:pt x="0" y="0"/>
                  <a:pt x="1" y="0"/>
                </a:cubicBezTo>
                <a:cubicBezTo>
                  <a:pt x="2" y="1"/>
                  <a:pt x="2" y="1"/>
                  <a:pt x="2" y="1"/>
                </a:cubicBezTo>
                <a:cubicBezTo>
                  <a:pt x="1" y="2"/>
                  <a:pt x="3" y="1"/>
                  <a:pt x="4" y="1"/>
                </a:cubicBezTo>
                <a:cubicBezTo>
                  <a:pt x="4" y="1"/>
                  <a:pt x="4" y="1"/>
                  <a:pt x="4" y="2"/>
                </a:cubicBezTo>
                <a:cubicBezTo>
                  <a:pt x="3" y="2"/>
                  <a:pt x="4" y="2"/>
                  <a:pt x="4" y="2"/>
                </a:cubicBezTo>
                <a:cubicBezTo>
                  <a:pt x="7" y="2"/>
                  <a:pt x="9" y="5"/>
                  <a:pt x="10" y="6"/>
                </a:cubicBezTo>
                <a:cubicBezTo>
                  <a:pt x="10" y="7"/>
                  <a:pt x="10" y="6"/>
                  <a:pt x="10" y="6"/>
                </a:cubicBezTo>
                <a:cubicBezTo>
                  <a:pt x="10" y="6"/>
                  <a:pt x="11" y="6"/>
                  <a:pt x="10" y="6"/>
                </a:cubicBezTo>
                <a:cubicBezTo>
                  <a:pt x="10" y="6"/>
                  <a:pt x="10" y="6"/>
                  <a:pt x="11" y="6"/>
                </a:cubicBezTo>
                <a:cubicBezTo>
                  <a:pt x="11" y="6"/>
                  <a:pt x="11" y="6"/>
                  <a:pt x="11" y="5"/>
                </a:cubicBezTo>
                <a:cubicBezTo>
                  <a:pt x="11" y="5"/>
                  <a:pt x="11" y="5"/>
                  <a:pt x="1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6" name="Freeform 207"/>
          <p:cNvSpPr>
            <a:spLocks/>
          </p:cNvSpPr>
          <p:nvPr/>
        </p:nvSpPr>
        <p:spPr bwMode="auto">
          <a:xfrm>
            <a:off x="2106099" y="6333418"/>
            <a:ext cx="103412" cy="97771"/>
          </a:xfrm>
          <a:custGeom>
            <a:avLst/>
            <a:gdLst/>
            <a:ahLst/>
            <a:cxnLst>
              <a:cxn ang="0">
                <a:pos x="15" y="13"/>
              </a:cxn>
              <a:cxn ang="0">
                <a:pos x="12" y="13"/>
              </a:cxn>
              <a:cxn ang="0">
                <a:pos x="5" y="8"/>
              </a:cxn>
              <a:cxn ang="0">
                <a:pos x="2" y="5"/>
              </a:cxn>
              <a:cxn ang="0">
                <a:pos x="2" y="4"/>
              </a:cxn>
              <a:cxn ang="0">
                <a:pos x="1" y="4"/>
              </a:cxn>
              <a:cxn ang="0">
                <a:pos x="1" y="2"/>
              </a:cxn>
              <a:cxn ang="0">
                <a:pos x="1" y="2"/>
              </a:cxn>
              <a:cxn ang="0">
                <a:pos x="0" y="0"/>
              </a:cxn>
              <a:cxn ang="0">
                <a:pos x="0" y="0"/>
              </a:cxn>
              <a:cxn ang="0">
                <a:pos x="0" y="15"/>
              </a:cxn>
              <a:cxn ang="0">
                <a:pos x="0" y="15"/>
              </a:cxn>
              <a:cxn ang="0">
                <a:pos x="6" y="15"/>
              </a:cxn>
              <a:cxn ang="0">
                <a:pos x="9" y="16"/>
              </a:cxn>
              <a:cxn ang="0">
                <a:pos x="11" y="16"/>
              </a:cxn>
              <a:cxn ang="0">
                <a:pos x="16" y="15"/>
              </a:cxn>
              <a:cxn ang="0">
                <a:pos x="17" y="14"/>
              </a:cxn>
              <a:cxn ang="0">
                <a:pos x="15" y="13"/>
              </a:cxn>
            </a:cxnLst>
            <a:rect l="0" t="0" r="r" b="b"/>
            <a:pathLst>
              <a:path w="17" h="16">
                <a:moveTo>
                  <a:pt x="15" y="13"/>
                </a:moveTo>
                <a:cubicBezTo>
                  <a:pt x="15" y="14"/>
                  <a:pt x="13" y="13"/>
                  <a:pt x="12" y="13"/>
                </a:cubicBezTo>
                <a:cubicBezTo>
                  <a:pt x="12" y="13"/>
                  <a:pt x="6" y="9"/>
                  <a:pt x="5" y="8"/>
                </a:cubicBezTo>
                <a:cubicBezTo>
                  <a:pt x="5" y="8"/>
                  <a:pt x="3" y="6"/>
                  <a:pt x="2" y="5"/>
                </a:cubicBezTo>
                <a:cubicBezTo>
                  <a:pt x="2" y="5"/>
                  <a:pt x="2" y="4"/>
                  <a:pt x="2" y="4"/>
                </a:cubicBezTo>
                <a:cubicBezTo>
                  <a:pt x="1" y="4"/>
                  <a:pt x="1" y="4"/>
                  <a:pt x="1" y="4"/>
                </a:cubicBezTo>
                <a:cubicBezTo>
                  <a:pt x="0" y="3"/>
                  <a:pt x="1" y="2"/>
                  <a:pt x="1" y="2"/>
                </a:cubicBezTo>
                <a:cubicBezTo>
                  <a:pt x="1" y="2"/>
                  <a:pt x="1" y="2"/>
                  <a:pt x="1" y="2"/>
                </a:cubicBezTo>
                <a:cubicBezTo>
                  <a:pt x="1" y="2"/>
                  <a:pt x="0" y="0"/>
                  <a:pt x="0" y="0"/>
                </a:cubicBezTo>
                <a:cubicBezTo>
                  <a:pt x="0" y="0"/>
                  <a:pt x="0" y="0"/>
                  <a:pt x="0" y="0"/>
                </a:cubicBezTo>
                <a:cubicBezTo>
                  <a:pt x="0" y="15"/>
                  <a:pt x="0" y="15"/>
                  <a:pt x="0" y="15"/>
                </a:cubicBezTo>
                <a:cubicBezTo>
                  <a:pt x="0" y="15"/>
                  <a:pt x="0" y="15"/>
                  <a:pt x="0" y="15"/>
                </a:cubicBezTo>
                <a:cubicBezTo>
                  <a:pt x="0" y="15"/>
                  <a:pt x="5" y="15"/>
                  <a:pt x="6" y="15"/>
                </a:cubicBezTo>
                <a:cubicBezTo>
                  <a:pt x="6" y="15"/>
                  <a:pt x="7" y="15"/>
                  <a:pt x="9" y="16"/>
                </a:cubicBezTo>
                <a:cubicBezTo>
                  <a:pt x="10" y="16"/>
                  <a:pt x="11" y="16"/>
                  <a:pt x="11" y="16"/>
                </a:cubicBezTo>
                <a:cubicBezTo>
                  <a:pt x="12" y="16"/>
                  <a:pt x="15" y="16"/>
                  <a:pt x="16" y="15"/>
                </a:cubicBezTo>
                <a:cubicBezTo>
                  <a:pt x="17" y="15"/>
                  <a:pt x="17" y="14"/>
                  <a:pt x="17" y="14"/>
                </a:cubicBezTo>
                <a:cubicBezTo>
                  <a:pt x="17" y="13"/>
                  <a:pt x="16" y="13"/>
                  <a:pt x="15" y="1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7" name="Freeform 208"/>
          <p:cNvSpPr>
            <a:spLocks/>
          </p:cNvSpPr>
          <p:nvPr/>
        </p:nvSpPr>
        <p:spPr bwMode="auto">
          <a:xfrm>
            <a:off x="1955682" y="5252296"/>
            <a:ext cx="601668" cy="1069842"/>
          </a:xfrm>
          <a:custGeom>
            <a:avLst/>
            <a:gdLst/>
            <a:ahLst/>
            <a:cxnLst>
              <a:cxn ang="0">
                <a:pos x="30" y="12"/>
              </a:cxn>
              <a:cxn ang="0">
                <a:pos x="26" y="17"/>
              </a:cxn>
              <a:cxn ang="0">
                <a:pos x="25" y="28"/>
              </a:cxn>
              <a:cxn ang="0">
                <a:pos x="18" y="39"/>
              </a:cxn>
              <a:cxn ang="0">
                <a:pos x="17" y="46"/>
              </a:cxn>
              <a:cxn ang="0">
                <a:pos x="15" y="51"/>
              </a:cxn>
              <a:cxn ang="0">
                <a:pos x="18" y="59"/>
              </a:cxn>
              <a:cxn ang="0">
                <a:pos x="19" y="66"/>
              </a:cxn>
              <a:cxn ang="0">
                <a:pos x="15" y="72"/>
              </a:cxn>
              <a:cxn ang="0">
                <a:pos x="15" y="78"/>
              </a:cxn>
              <a:cxn ang="0">
                <a:pos x="14" y="92"/>
              </a:cxn>
              <a:cxn ang="0">
                <a:pos x="10" y="99"/>
              </a:cxn>
              <a:cxn ang="0">
                <a:pos x="9" y="104"/>
              </a:cxn>
              <a:cxn ang="0">
                <a:pos x="7" y="117"/>
              </a:cxn>
              <a:cxn ang="0">
                <a:pos x="9" y="121"/>
              </a:cxn>
              <a:cxn ang="0">
                <a:pos x="12" y="127"/>
              </a:cxn>
              <a:cxn ang="0">
                <a:pos x="10" y="129"/>
              </a:cxn>
              <a:cxn ang="0">
                <a:pos x="10" y="135"/>
              </a:cxn>
              <a:cxn ang="0">
                <a:pos x="9" y="142"/>
              </a:cxn>
              <a:cxn ang="0">
                <a:pos x="7" y="149"/>
              </a:cxn>
              <a:cxn ang="0">
                <a:pos x="1" y="156"/>
              </a:cxn>
              <a:cxn ang="0">
                <a:pos x="2" y="165"/>
              </a:cxn>
              <a:cxn ang="0">
                <a:pos x="7" y="166"/>
              </a:cxn>
              <a:cxn ang="0">
                <a:pos x="7" y="172"/>
              </a:cxn>
              <a:cxn ang="0">
                <a:pos x="24" y="175"/>
              </a:cxn>
              <a:cxn ang="0">
                <a:pos x="21" y="171"/>
              </a:cxn>
              <a:cxn ang="0">
                <a:pos x="22" y="167"/>
              </a:cxn>
              <a:cxn ang="0">
                <a:pos x="24" y="160"/>
              </a:cxn>
              <a:cxn ang="0">
                <a:pos x="30" y="156"/>
              </a:cxn>
              <a:cxn ang="0">
                <a:pos x="38" y="146"/>
              </a:cxn>
              <a:cxn ang="0">
                <a:pos x="35" y="130"/>
              </a:cxn>
              <a:cxn ang="0">
                <a:pos x="44" y="118"/>
              </a:cxn>
              <a:cxn ang="0">
                <a:pos x="47" y="115"/>
              </a:cxn>
              <a:cxn ang="0">
                <a:pos x="47" y="113"/>
              </a:cxn>
              <a:cxn ang="0">
                <a:pos x="44" y="104"/>
              </a:cxn>
              <a:cxn ang="0">
                <a:pos x="56" y="105"/>
              </a:cxn>
              <a:cxn ang="0">
                <a:pos x="57" y="97"/>
              </a:cxn>
              <a:cxn ang="0">
                <a:pos x="63" y="93"/>
              </a:cxn>
              <a:cxn ang="0">
                <a:pos x="81" y="77"/>
              </a:cxn>
              <a:cxn ang="0">
                <a:pos x="76" y="60"/>
              </a:cxn>
              <a:cxn ang="0">
                <a:pos x="77" y="51"/>
              </a:cxn>
              <a:cxn ang="0">
                <a:pos x="84" y="40"/>
              </a:cxn>
              <a:cxn ang="0">
                <a:pos x="90" y="32"/>
              </a:cxn>
              <a:cxn ang="0">
                <a:pos x="98" y="27"/>
              </a:cxn>
              <a:cxn ang="0">
                <a:pos x="96" y="19"/>
              </a:cxn>
              <a:cxn ang="0">
                <a:pos x="91" y="26"/>
              </a:cxn>
              <a:cxn ang="0">
                <a:pos x="87" y="29"/>
              </a:cxn>
              <a:cxn ang="0">
                <a:pos x="81" y="29"/>
              </a:cxn>
              <a:cxn ang="0">
                <a:pos x="76" y="26"/>
              </a:cxn>
              <a:cxn ang="0">
                <a:pos x="79" y="18"/>
              </a:cxn>
              <a:cxn ang="0">
                <a:pos x="62" y="10"/>
              </a:cxn>
              <a:cxn ang="0">
                <a:pos x="54" y="1"/>
              </a:cxn>
              <a:cxn ang="0">
                <a:pos x="46" y="5"/>
              </a:cxn>
              <a:cxn ang="0">
                <a:pos x="38" y="0"/>
              </a:cxn>
              <a:cxn ang="0">
                <a:pos x="32" y="5"/>
              </a:cxn>
            </a:cxnLst>
            <a:rect l="0" t="0" r="r" b="b"/>
            <a:pathLst>
              <a:path w="99" h="176">
                <a:moveTo>
                  <a:pt x="32" y="5"/>
                </a:moveTo>
                <a:cubicBezTo>
                  <a:pt x="32" y="5"/>
                  <a:pt x="32" y="5"/>
                  <a:pt x="32" y="5"/>
                </a:cubicBezTo>
                <a:cubicBezTo>
                  <a:pt x="32" y="5"/>
                  <a:pt x="33" y="5"/>
                  <a:pt x="33" y="6"/>
                </a:cubicBezTo>
                <a:cubicBezTo>
                  <a:pt x="33" y="6"/>
                  <a:pt x="33" y="6"/>
                  <a:pt x="33" y="6"/>
                </a:cubicBezTo>
                <a:cubicBezTo>
                  <a:pt x="33" y="6"/>
                  <a:pt x="32" y="9"/>
                  <a:pt x="32" y="10"/>
                </a:cubicBezTo>
                <a:cubicBezTo>
                  <a:pt x="31" y="11"/>
                  <a:pt x="30" y="12"/>
                  <a:pt x="30" y="12"/>
                </a:cubicBezTo>
                <a:cubicBezTo>
                  <a:pt x="29" y="12"/>
                  <a:pt x="27" y="13"/>
                  <a:pt x="27" y="13"/>
                </a:cubicBezTo>
                <a:cubicBezTo>
                  <a:pt x="27" y="13"/>
                  <a:pt x="26" y="14"/>
                  <a:pt x="26" y="14"/>
                </a:cubicBezTo>
                <a:cubicBezTo>
                  <a:pt x="26" y="14"/>
                  <a:pt x="26" y="14"/>
                  <a:pt x="26" y="14"/>
                </a:cubicBezTo>
                <a:cubicBezTo>
                  <a:pt x="26" y="14"/>
                  <a:pt x="25" y="14"/>
                  <a:pt x="25" y="15"/>
                </a:cubicBezTo>
                <a:cubicBezTo>
                  <a:pt x="25" y="16"/>
                  <a:pt x="26" y="16"/>
                  <a:pt x="26" y="17"/>
                </a:cubicBezTo>
                <a:cubicBezTo>
                  <a:pt x="26" y="17"/>
                  <a:pt x="26" y="17"/>
                  <a:pt x="26" y="17"/>
                </a:cubicBezTo>
                <a:cubicBezTo>
                  <a:pt x="26" y="17"/>
                  <a:pt x="25" y="17"/>
                  <a:pt x="25" y="18"/>
                </a:cubicBezTo>
                <a:cubicBezTo>
                  <a:pt x="25" y="18"/>
                  <a:pt x="25" y="18"/>
                  <a:pt x="25" y="18"/>
                </a:cubicBezTo>
                <a:cubicBezTo>
                  <a:pt x="25" y="19"/>
                  <a:pt x="25" y="22"/>
                  <a:pt x="25" y="23"/>
                </a:cubicBezTo>
                <a:cubicBezTo>
                  <a:pt x="25" y="25"/>
                  <a:pt x="26" y="25"/>
                  <a:pt x="26" y="26"/>
                </a:cubicBezTo>
                <a:cubicBezTo>
                  <a:pt x="26" y="26"/>
                  <a:pt x="26" y="26"/>
                  <a:pt x="26" y="27"/>
                </a:cubicBezTo>
                <a:cubicBezTo>
                  <a:pt x="26" y="27"/>
                  <a:pt x="25" y="28"/>
                  <a:pt x="25" y="28"/>
                </a:cubicBezTo>
                <a:cubicBezTo>
                  <a:pt x="25" y="28"/>
                  <a:pt x="25" y="28"/>
                  <a:pt x="24" y="28"/>
                </a:cubicBezTo>
                <a:cubicBezTo>
                  <a:pt x="24" y="27"/>
                  <a:pt x="24" y="28"/>
                  <a:pt x="24" y="28"/>
                </a:cubicBezTo>
                <a:cubicBezTo>
                  <a:pt x="24" y="29"/>
                  <a:pt x="23" y="30"/>
                  <a:pt x="22" y="31"/>
                </a:cubicBezTo>
                <a:cubicBezTo>
                  <a:pt x="22" y="31"/>
                  <a:pt x="20" y="34"/>
                  <a:pt x="20" y="34"/>
                </a:cubicBezTo>
                <a:cubicBezTo>
                  <a:pt x="20" y="34"/>
                  <a:pt x="20" y="35"/>
                  <a:pt x="20" y="35"/>
                </a:cubicBezTo>
                <a:cubicBezTo>
                  <a:pt x="19" y="36"/>
                  <a:pt x="19" y="38"/>
                  <a:pt x="18" y="39"/>
                </a:cubicBezTo>
                <a:cubicBezTo>
                  <a:pt x="18" y="40"/>
                  <a:pt x="18" y="41"/>
                  <a:pt x="18" y="41"/>
                </a:cubicBezTo>
                <a:cubicBezTo>
                  <a:pt x="18" y="41"/>
                  <a:pt x="18" y="43"/>
                  <a:pt x="18" y="43"/>
                </a:cubicBezTo>
                <a:cubicBezTo>
                  <a:pt x="18" y="43"/>
                  <a:pt x="18" y="44"/>
                  <a:pt x="18" y="44"/>
                </a:cubicBezTo>
                <a:cubicBezTo>
                  <a:pt x="18" y="44"/>
                  <a:pt x="19" y="44"/>
                  <a:pt x="19" y="44"/>
                </a:cubicBezTo>
                <a:cubicBezTo>
                  <a:pt x="19" y="44"/>
                  <a:pt x="19" y="44"/>
                  <a:pt x="18" y="45"/>
                </a:cubicBezTo>
                <a:cubicBezTo>
                  <a:pt x="18" y="45"/>
                  <a:pt x="17" y="45"/>
                  <a:pt x="17" y="46"/>
                </a:cubicBezTo>
                <a:cubicBezTo>
                  <a:pt x="17" y="46"/>
                  <a:pt x="17" y="46"/>
                  <a:pt x="17" y="47"/>
                </a:cubicBezTo>
                <a:cubicBezTo>
                  <a:pt x="17" y="47"/>
                  <a:pt x="17" y="47"/>
                  <a:pt x="17" y="48"/>
                </a:cubicBezTo>
                <a:cubicBezTo>
                  <a:pt x="17" y="48"/>
                  <a:pt x="16" y="49"/>
                  <a:pt x="16" y="49"/>
                </a:cubicBezTo>
                <a:cubicBezTo>
                  <a:pt x="16" y="49"/>
                  <a:pt x="16" y="49"/>
                  <a:pt x="16" y="49"/>
                </a:cubicBezTo>
                <a:cubicBezTo>
                  <a:pt x="16" y="50"/>
                  <a:pt x="16" y="50"/>
                  <a:pt x="15" y="50"/>
                </a:cubicBezTo>
                <a:cubicBezTo>
                  <a:pt x="15" y="51"/>
                  <a:pt x="15" y="51"/>
                  <a:pt x="15" y="51"/>
                </a:cubicBezTo>
                <a:cubicBezTo>
                  <a:pt x="15" y="51"/>
                  <a:pt x="17" y="53"/>
                  <a:pt x="17" y="53"/>
                </a:cubicBezTo>
                <a:cubicBezTo>
                  <a:pt x="17" y="54"/>
                  <a:pt x="17" y="54"/>
                  <a:pt x="16" y="54"/>
                </a:cubicBezTo>
                <a:cubicBezTo>
                  <a:pt x="16" y="54"/>
                  <a:pt x="16" y="55"/>
                  <a:pt x="16" y="55"/>
                </a:cubicBezTo>
                <a:cubicBezTo>
                  <a:pt x="16" y="55"/>
                  <a:pt x="17" y="56"/>
                  <a:pt x="17" y="56"/>
                </a:cubicBezTo>
                <a:cubicBezTo>
                  <a:pt x="17" y="57"/>
                  <a:pt x="17" y="57"/>
                  <a:pt x="18" y="58"/>
                </a:cubicBezTo>
                <a:cubicBezTo>
                  <a:pt x="18" y="58"/>
                  <a:pt x="18" y="59"/>
                  <a:pt x="18" y="59"/>
                </a:cubicBezTo>
                <a:cubicBezTo>
                  <a:pt x="18" y="59"/>
                  <a:pt x="17" y="59"/>
                  <a:pt x="18" y="60"/>
                </a:cubicBezTo>
                <a:cubicBezTo>
                  <a:pt x="18" y="61"/>
                  <a:pt x="19" y="61"/>
                  <a:pt x="19" y="61"/>
                </a:cubicBezTo>
                <a:cubicBezTo>
                  <a:pt x="19" y="62"/>
                  <a:pt x="19" y="62"/>
                  <a:pt x="19" y="62"/>
                </a:cubicBezTo>
                <a:cubicBezTo>
                  <a:pt x="19" y="62"/>
                  <a:pt x="19" y="64"/>
                  <a:pt x="19" y="64"/>
                </a:cubicBezTo>
                <a:cubicBezTo>
                  <a:pt x="19" y="65"/>
                  <a:pt x="19" y="66"/>
                  <a:pt x="19" y="66"/>
                </a:cubicBezTo>
                <a:cubicBezTo>
                  <a:pt x="19" y="66"/>
                  <a:pt x="19" y="66"/>
                  <a:pt x="19" y="66"/>
                </a:cubicBezTo>
                <a:cubicBezTo>
                  <a:pt x="19" y="66"/>
                  <a:pt x="18" y="66"/>
                  <a:pt x="18" y="66"/>
                </a:cubicBezTo>
                <a:cubicBezTo>
                  <a:pt x="18" y="66"/>
                  <a:pt x="18" y="67"/>
                  <a:pt x="18" y="67"/>
                </a:cubicBezTo>
                <a:cubicBezTo>
                  <a:pt x="18" y="67"/>
                  <a:pt x="17" y="68"/>
                  <a:pt x="17" y="68"/>
                </a:cubicBezTo>
                <a:cubicBezTo>
                  <a:pt x="17" y="69"/>
                  <a:pt x="16" y="70"/>
                  <a:pt x="16" y="70"/>
                </a:cubicBezTo>
                <a:cubicBezTo>
                  <a:pt x="16" y="71"/>
                  <a:pt x="16" y="71"/>
                  <a:pt x="16" y="71"/>
                </a:cubicBezTo>
                <a:cubicBezTo>
                  <a:pt x="16" y="72"/>
                  <a:pt x="16" y="72"/>
                  <a:pt x="15" y="72"/>
                </a:cubicBezTo>
                <a:cubicBezTo>
                  <a:pt x="15" y="72"/>
                  <a:pt x="15" y="72"/>
                  <a:pt x="15" y="72"/>
                </a:cubicBezTo>
                <a:cubicBezTo>
                  <a:pt x="15" y="73"/>
                  <a:pt x="16" y="73"/>
                  <a:pt x="16" y="73"/>
                </a:cubicBezTo>
                <a:cubicBezTo>
                  <a:pt x="16" y="74"/>
                  <a:pt x="16" y="74"/>
                  <a:pt x="16" y="74"/>
                </a:cubicBezTo>
                <a:cubicBezTo>
                  <a:pt x="16" y="74"/>
                  <a:pt x="16" y="76"/>
                  <a:pt x="16" y="77"/>
                </a:cubicBezTo>
                <a:cubicBezTo>
                  <a:pt x="16" y="77"/>
                  <a:pt x="16" y="77"/>
                  <a:pt x="15" y="77"/>
                </a:cubicBezTo>
                <a:cubicBezTo>
                  <a:pt x="15" y="77"/>
                  <a:pt x="15" y="77"/>
                  <a:pt x="15" y="78"/>
                </a:cubicBezTo>
                <a:cubicBezTo>
                  <a:pt x="15" y="79"/>
                  <a:pt x="13" y="79"/>
                  <a:pt x="13" y="79"/>
                </a:cubicBezTo>
                <a:cubicBezTo>
                  <a:pt x="13" y="79"/>
                  <a:pt x="13" y="79"/>
                  <a:pt x="13" y="79"/>
                </a:cubicBezTo>
                <a:cubicBezTo>
                  <a:pt x="13" y="79"/>
                  <a:pt x="13" y="81"/>
                  <a:pt x="12" y="82"/>
                </a:cubicBezTo>
                <a:cubicBezTo>
                  <a:pt x="12" y="84"/>
                  <a:pt x="13" y="86"/>
                  <a:pt x="13" y="87"/>
                </a:cubicBezTo>
                <a:cubicBezTo>
                  <a:pt x="13" y="87"/>
                  <a:pt x="14" y="91"/>
                  <a:pt x="14" y="91"/>
                </a:cubicBezTo>
                <a:cubicBezTo>
                  <a:pt x="14" y="92"/>
                  <a:pt x="14" y="92"/>
                  <a:pt x="14" y="92"/>
                </a:cubicBezTo>
                <a:cubicBezTo>
                  <a:pt x="14" y="92"/>
                  <a:pt x="12" y="92"/>
                  <a:pt x="11" y="93"/>
                </a:cubicBezTo>
                <a:cubicBezTo>
                  <a:pt x="11" y="93"/>
                  <a:pt x="11" y="93"/>
                  <a:pt x="11" y="93"/>
                </a:cubicBezTo>
                <a:cubicBezTo>
                  <a:pt x="11" y="93"/>
                  <a:pt x="11" y="95"/>
                  <a:pt x="11" y="96"/>
                </a:cubicBezTo>
                <a:cubicBezTo>
                  <a:pt x="11" y="97"/>
                  <a:pt x="10" y="97"/>
                  <a:pt x="10" y="97"/>
                </a:cubicBezTo>
                <a:cubicBezTo>
                  <a:pt x="10" y="97"/>
                  <a:pt x="10" y="97"/>
                  <a:pt x="10" y="97"/>
                </a:cubicBezTo>
                <a:cubicBezTo>
                  <a:pt x="10" y="97"/>
                  <a:pt x="10" y="99"/>
                  <a:pt x="10" y="99"/>
                </a:cubicBezTo>
                <a:cubicBezTo>
                  <a:pt x="10" y="99"/>
                  <a:pt x="10" y="100"/>
                  <a:pt x="10" y="100"/>
                </a:cubicBezTo>
                <a:cubicBezTo>
                  <a:pt x="10" y="100"/>
                  <a:pt x="9" y="99"/>
                  <a:pt x="9" y="100"/>
                </a:cubicBezTo>
                <a:cubicBezTo>
                  <a:pt x="9" y="100"/>
                  <a:pt x="9" y="101"/>
                  <a:pt x="10" y="101"/>
                </a:cubicBezTo>
                <a:cubicBezTo>
                  <a:pt x="10" y="101"/>
                  <a:pt x="10" y="102"/>
                  <a:pt x="9" y="102"/>
                </a:cubicBezTo>
                <a:cubicBezTo>
                  <a:pt x="9" y="102"/>
                  <a:pt x="9" y="103"/>
                  <a:pt x="9" y="103"/>
                </a:cubicBezTo>
                <a:cubicBezTo>
                  <a:pt x="9" y="103"/>
                  <a:pt x="9" y="103"/>
                  <a:pt x="9" y="104"/>
                </a:cubicBezTo>
                <a:cubicBezTo>
                  <a:pt x="9" y="105"/>
                  <a:pt x="9" y="105"/>
                  <a:pt x="9" y="107"/>
                </a:cubicBezTo>
                <a:cubicBezTo>
                  <a:pt x="8" y="108"/>
                  <a:pt x="9" y="109"/>
                  <a:pt x="9" y="111"/>
                </a:cubicBezTo>
                <a:cubicBezTo>
                  <a:pt x="10" y="112"/>
                  <a:pt x="8" y="112"/>
                  <a:pt x="8" y="112"/>
                </a:cubicBezTo>
                <a:cubicBezTo>
                  <a:pt x="8" y="112"/>
                  <a:pt x="8" y="112"/>
                  <a:pt x="8" y="112"/>
                </a:cubicBezTo>
                <a:cubicBezTo>
                  <a:pt x="8" y="112"/>
                  <a:pt x="8" y="113"/>
                  <a:pt x="8" y="114"/>
                </a:cubicBezTo>
                <a:cubicBezTo>
                  <a:pt x="8" y="115"/>
                  <a:pt x="7" y="116"/>
                  <a:pt x="7" y="117"/>
                </a:cubicBezTo>
                <a:cubicBezTo>
                  <a:pt x="8" y="117"/>
                  <a:pt x="8" y="118"/>
                  <a:pt x="9" y="118"/>
                </a:cubicBezTo>
                <a:cubicBezTo>
                  <a:pt x="9" y="118"/>
                  <a:pt x="9" y="118"/>
                  <a:pt x="9" y="118"/>
                </a:cubicBezTo>
                <a:cubicBezTo>
                  <a:pt x="9" y="118"/>
                  <a:pt x="9" y="119"/>
                  <a:pt x="9" y="119"/>
                </a:cubicBezTo>
                <a:cubicBezTo>
                  <a:pt x="9" y="119"/>
                  <a:pt x="9" y="119"/>
                  <a:pt x="9" y="119"/>
                </a:cubicBezTo>
                <a:cubicBezTo>
                  <a:pt x="8" y="120"/>
                  <a:pt x="9" y="120"/>
                  <a:pt x="9" y="120"/>
                </a:cubicBezTo>
                <a:cubicBezTo>
                  <a:pt x="9" y="120"/>
                  <a:pt x="9" y="121"/>
                  <a:pt x="9" y="121"/>
                </a:cubicBezTo>
                <a:cubicBezTo>
                  <a:pt x="9" y="121"/>
                  <a:pt x="10" y="122"/>
                  <a:pt x="10" y="122"/>
                </a:cubicBezTo>
                <a:cubicBezTo>
                  <a:pt x="10" y="123"/>
                  <a:pt x="10" y="123"/>
                  <a:pt x="9" y="123"/>
                </a:cubicBezTo>
                <a:cubicBezTo>
                  <a:pt x="9" y="124"/>
                  <a:pt x="9" y="125"/>
                  <a:pt x="9" y="125"/>
                </a:cubicBezTo>
                <a:cubicBezTo>
                  <a:pt x="9" y="126"/>
                  <a:pt x="9" y="125"/>
                  <a:pt x="9" y="125"/>
                </a:cubicBezTo>
                <a:cubicBezTo>
                  <a:pt x="10" y="125"/>
                  <a:pt x="11" y="125"/>
                  <a:pt x="12" y="126"/>
                </a:cubicBezTo>
                <a:cubicBezTo>
                  <a:pt x="13" y="126"/>
                  <a:pt x="12" y="127"/>
                  <a:pt x="12" y="127"/>
                </a:cubicBezTo>
                <a:cubicBezTo>
                  <a:pt x="12" y="127"/>
                  <a:pt x="12" y="127"/>
                  <a:pt x="12" y="127"/>
                </a:cubicBezTo>
                <a:cubicBezTo>
                  <a:pt x="12" y="128"/>
                  <a:pt x="11" y="128"/>
                  <a:pt x="11" y="128"/>
                </a:cubicBezTo>
                <a:cubicBezTo>
                  <a:pt x="11" y="128"/>
                  <a:pt x="8" y="128"/>
                  <a:pt x="8" y="128"/>
                </a:cubicBezTo>
                <a:cubicBezTo>
                  <a:pt x="8" y="128"/>
                  <a:pt x="8" y="128"/>
                  <a:pt x="8" y="128"/>
                </a:cubicBezTo>
                <a:cubicBezTo>
                  <a:pt x="8" y="129"/>
                  <a:pt x="8" y="129"/>
                  <a:pt x="9" y="129"/>
                </a:cubicBezTo>
                <a:cubicBezTo>
                  <a:pt x="10" y="129"/>
                  <a:pt x="10" y="129"/>
                  <a:pt x="10" y="129"/>
                </a:cubicBezTo>
                <a:cubicBezTo>
                  <a:pt x="11" y="130"/>
                  <a:pt x="11" y="130"/>
                  <a:pt x="11" y="130"/>
                </a:cubicBezTo>
                <a:cubicBezTo>
                  <a:pt x="12" y="131"/>
                  <a:pt x="11" y="131"/>
                  <a:pt x="11" y="131"/>
                </a:cubicBezTo>
                <a:cubicBezTo>
                  <a:pt x="11" y="131"/>
                  <a:pt x="11" y="132"/>
                  <a:pt x="11" y="132"/>
                </a:cubicBezTo>
                <a:cubicBezTo>
                  <a:pt x="10" y="132"/>
                  <a:pt x="10" y="132"/>
                  <a:pt x="10" y="133"/>
                </a:cubicBezTo>
                <a:cubicBezTo>
                  <a:pt x="9" y="133"/>
                  <a:pt x="9" y="134"/>
                  <a:pt x="10" y="135"/>
                </a:cubicBezTo>
                <a:cubicBezTo>
                  <a:pt x="10" y="135"/>
                  <a:pt x="10" y="135"/>
                  <a:pt x="10" y="135"/>
                </a:cubicBezTo>
                <a:cubicBezTo>
                  <a:pt x="10" y="135"/>
                  <a:pt x="9" y="136"/>
                  <a:pt x="9" y="136"/>
                </a:cubicBezTo>
                <a:cubicBezTo>
                  <a:pt x="9" y="136"/>
                  <a:pt x="9" y="137"/>
                  <a:pt x="9" y="137"/>
                </a:cubicBezTo>
                <a:cubicBezTo>
                  <a:pt x="9" y="137"/>
                  <a:pt x="9" y="137"/>
                  <a:pt x="10" y="138"/>
                </a:cubicBezTo>
                <a:cubicBezTo>
                  <a:pt x="10" y="140"/>
                  <a:pt x="9" y="141"/>
                  <a:pt x="9" y="141"/>
                </a:cubicBezTo>
                <a:cubicBezTo>
                  <a:pt x="8" y="141"/>
                  <a:pt x="8" y="141"/>
                  <a:pt x="8" y="141"/>
                </a:cubicBezTo>
                <a:cubicBezTo>
                  <a:pt x="8" y="141"/>
                  <a:pt x="9" y="142"/>
                  <a:pt x="9" y="142"/>
                </a:cubicBezTo>
                <a:cubicBezTo>
                  <a:pt x="9" y="143"/>
                  <a:pt x="9" y="143"/>
                  <a:pt x="8" y="143"/>
                </a:cubicBezTo>
                <a:cubicBezTo>
                  <a:pt x="8" y="143"/>
                  <a:pt x="7" y="144"/>
                  <a:pt x="6" y="144"/>
                </a:cubicBezTo>
                <a:cubicBezTo>
                  <a:pt x="6" y="144"/>
                  <a:pt x="6" y="144"/>
                  <a:pt x="7" y="145"/>
                </a:cubicBezTo>
                <a:cubicBezTo>
                  <a:pt x="7" y="145"/>
                  <a:pt x="7" y="145"/>
                  <a:pt x="6" y="146"/>
                </a:cubicBezTo>
                <a:cubicBezTo>
                  <a:pt x="5" y="147"/>
                  <a:pt x="6" y="147"/>
                  <a:pt x="6" y="148"/>
                </a:cubicBezTo>
                <a:cubicBezTo>
                  <a:pt x="7" y="148"/>
                  <a:pt x="7" y="149"/>
                  <a:pt x="7" y="149"/>
                </a:cubicBezTo>
                <a:cubicBezTo>
                  <a:pt x="7" y="150"/>
                  <a:pt x="6" y="150"/>
                  <a:pt x="6" y="150"/>
                </a:cubicBezTo>
                <a:cubicBezTo>
                  <a:pt x="5" y="150"/>
                  <a:pt x="5" y="151"/>
                  <a:pt x="5" y="151"/>
                </a:cubicBezTo>
                <a:cubicBezTo>
                  <a:pt x="5" y="151"/>
                  <a:pt x="5" y="151"/>
                  <a:pt x="5" y="151"/>
                </a:cubicBezTo>
                <a:cubicBezTo>
                  <a:pt x="5" y="153"/>
                  <a:pt x="5" y="153"/>
                  <a:pt x="5" y="153"/>
                </a:cubicBezTo>
                <a:cubicBezTo>
                  <a:pt x="4" y="154"/>
                  <a:pt x="3" y="155"/>
                  <a:pt x="3" y="156"/>
                </a:cubicBezTo>
                <a:cubicBezTo>
                  <a:pt x="2" y="156"/>
                  <a:pt x="2" y="156"/>
                  <a:pt x="1" y="156"/>
                </a:cubicBezTo>
                <a:cubicBezTo>
                  <a:pt x="1" y="156"/>
                  <a:pt x="0" y="157"/>
                  <a:pt x="0" y="157"/>
                </a:cubicBezTo>
                <a:cubicBezTo>
                  <a:pt x="0" y="157"/>
                  <a:pt x="0" y="158"/>
                  <a:pt x="0" y="158"/>
                </a:cubicBezTo>
                <a:cubicBezTo>
                  <a:pt x="1" y="158"/>
                  <a:pt x="1" y="158"/>
                  <a:pt x="1" y="158"/>
                </a:cubicBezTo>
                <a:cubicBezTo>
                  <a:pt x="1" y="158"/>
                  <a:pt x="0" y="159"/>
                  <a:pt x="0" y="160"/>
                </a:cubicBezTo>
                <a:cubicBezTo>
                  <a:pt x="0" y="161"/>
                  <a:pt x="1" y="162"/>
                  <a:pt x="1" y="162"/>
                </a:cubicBezTo>
                <a:cubicBezTo>
                  <a:pt x="2" y="162"/>
                  <a:pt x="2" y="163"/>
                  <a:pt x="2" y="165"/>
                </a:cubicBezTo>
                <a:cubicBezTo>
                  <a:pt x="2" y="166"/>
                  <a:pt x="3" y="165"/>
                  <a:pt x="4" y="165"/>
                </a:cubicBezTo>
                <a:cubicBezTo>
                  <a:pt x="4" y="164"/>
                  <a:pt x="4" y="165"/>
                  <a:pt x="5" y="165"/>
                </a:cubicBezTo>
                <a:cubicBezTo>
                  <a:pt x="5" y="165"/>
                  <a:pt x="5" y="165"/>
                  <a:pt x="5" y="165"/>
                </a:cubicBezTo>
                <a:cubicBezTo>
                  <a:pt x="6" y="164"/>
                  <a:pt x="6" y="164"/>
                  <a:pt x="6" y="164"/>
                </a:cubicBezTo>
                <a:cubicBezTo>
                  <a:pt x="7" y="165"/>
                  <a:pt x="7" y="165"/>
                  <a:pt x="7" y="165"/>
                </a:cubicBezTo>
                <a:cubicBezTo>
                  <a:pt x="7" y="165"/>
                  <a:pt x="7" y="166"/>
                  <a:pt x="7" y="166"/>
                </a:cubicBezTo>
                <a:cubicBezTo>
                  <a:pt x="7" y="167"/>
                  <a:pt x="7" y="167"/>
                  <a:pt x="6" y="167"/>
                </a:cubicBezTo>
                <a:cubicBezTo>
                  <a:pt x="6" y="168"/>
                  <a:pt x="6" y="168"/>
                  <a:pt x="7" y="168"/>
                </a:cubicBezTo>
                <a:cubicBezTo>
                  <a:pt x="7" y="169"/>
                  <a:pt x="7" y="170"/>
                  <a:pt x="6" y="170"/>
                </a:cubicBezTo>
                <a:cubicBezTo>
                  <a:pt x="6" y="171"/>
                  <a:pt x="6" y="171"/>
                  <a:pt x="6" y="171"/>
                </a:cubicBezTo>
                <a:cubicBezTo>
                  <a:pt x="6" y="171"/>
                  <a:pt x="6" y="171"/>
                  <a:pt x="6" y="171"/>
                </a:cubicBezTo>
                <a:cubicBezTo>
                  <a:pt x="6" y="171"/>
                  <a:pt x="7" y="171"/>
                  <a:pt x="7" y="172"/>
                </a:cubicBezTo>
                <a:cubicBezTo>
                  <a:pt x="8" y="172"/>
                  <a:pt x="8" y="172"/>
                  <a:pt x="8" y="173"/>
                </a:cubicBezTo>
                <a:cubicBezTo>
                  <a:pt x="9" y="174"/>
                  <a:pt x="9" y="173"/>
                  <a:pt x="9" y="173"/>
                </a:cubicBezTo>
                <a:cubicBezTo>
                  <a:pt x="9" y="173"/>
                  <a:pt x="16" y="173"/>
                  <a:pt x="17" y="173"/>
                </a:cubicBezTo>
                <a:cubicBezTo>
                  <a:pt x="18" y="173"/>
                  <a:pt x="19" y="174"/>
                  <a:pt x="20" y="174"/>
                </a:cubicBezTo>
                <a:cubicBezTo>
                  <a:pt x="20" y="174"/>
                  <a:pt x="22" y="174"/>
                  <a:pt x="23" y="175"/>
                </a:cubicBezTo>
                <a:cubicBezTo>
                  <a:pt x="23" y="175"/>
                  <a:pt x="24" y="175"/>
                  <a:pt x="24" y="175"/>
                </a:cubicBezTo>
                <a:cubicBezTo>
                  <a:pt x="24" y="175"/>
                  <a:pt x="25" y="175"/>
                  <a:pt x="25" y="176"/>
                </a:cubicBezTo>
                <a:cubicBezTo>
                  <a:pt x="25" y="176"/>
                  <a:pt x="26" y="176"/>
                  <a:pt x="26" y="176"/>
                </a:cubicBezTo>
                <a:cubicBezTo>
                  <a:pt x="26" y="176"/>
                  <a:pt x="24" y="172"/>
                  <a:pt x="24" y="172"/>
                </a:cubicBezTo>
                <a:cubicBezTo>
                  <a:pt x="23" y="171"/>
                  <a:pt x="23" y="171"/>
                  <a:pt x="23" y="171"/>
                </a:cubicBezTo>
                <a:cubicBezTo>
                  <a:pt x="23" y="171"/>
                  <a:pt x="22" y="171"/>
                  <a:pt x="22" y="171"/>
                </a:cubicBezTo>
                <a:cubicBezTo>
                  <a:pt x="22" y="171"/>
                  <a:pt x="21" y="171"/>
                  <a:pt x="21" y="171"/>
                </a:cubicBezTo>
                <a:cubicBezTo>
                  <a:pt x="21" y="171"/>
                  <a:pt x="21" y="171"/>
                  <a:pt x="21" y="171"/>
                </a:cubicBezTo>
                <a:cubicBezTo>
                  <a:pt x="22" y="171"/>
                  <a:pt x="22" y="171"/>
                  <a:pt x="23" y="171"/>
                </a:cubicBezTo>
                <a:cubicBezTo>
                  <a:pt x="23" y="171"/>
                  <a:pt x="23" y="171"/>
                  <a:pt x="23" y="170"/>
                </a:cubicBezTo>
                <a:cubicBezTo>
                  <a:pt x="23" y="169"/>
                  <a:pt x="22" y="167"/>
                  <a:pt x="22" y="167"/>
                </a:cubicBezTo>
                <a:cubicBezTo>
                  <a:pt x="22" y="167"/>
                  <a:pt x="22" y="167"/>
                  <a:pt x="22" y="167"/>
                </a:cubicBezTo>
                <a:cubicBezTo>
                  <a:pt x="21" y="167"/>
                  <a:pt x="21" y="167"/>
                  <a:pt x="22" y="167"/>
                </a:cubicBezTo>
                <a:cubicBezTo>
                  <a:pt x="23" y="166"/>
                  <a:pt x="22" y="166"/>
                  <a:pt x="22" y="166"/>
                </a:cubicBezTo>
                <a:cubicBezTo>
                  <a:pt x="22" y="165"/>
                  <a:pt x="23" y="164"/>
                  <a:pt x="23" y="164"/>
                </a:cubicBezTo>
                <a:cubicBezTo>
                  <a:pt x="23" y="164"/>
                  <a:pt x="24" y="162"/>
                  <a:pt x="25" y="162"/>
                </a:cubicBezTo>
                <a:cubicBezTo>
                  <a:pt x="26" y="162"/>
                  <a:pt x="26" y="162"/>
                  <a:pt x="26" y="161"/>
                </a:cubicBezTo>
                <a:cubicBezTo>
                  <a:pt x="26" y="161"/>
                  <a:pt x="25" y="160"/>
                  <a:pt x="25" y="160"/>
                </a:cubicBezTo>
                <a:cubicBezTo>
                  <a:pt x="24" y="161"/>
                  <a:pt x="23" y="160"/>
                  <a:pt x="24" y="160"/>
                </a:cubicBezTo>
                <a:cubicBezTo>
                  <a:pt x="26" y="160"/>
                  <a:pt x="25" y="159"/>
                  <a:pt x="25" y="159"/>
                </a:cubicBezTo>
                <a:cubicBezTo>
                  <a:pt x="25" y="159"/>
                  <a:pt x="25" y="158"/>
                  <a:pt x="25" y="160"/>
                </a:cubicBezTo>
                <a:cubicBezTo>
                  <a:pt x="26" y="161"/>
                  <a:pt x="26" y="161"/>
                  <a:pt x="27" y="161"/>
                </a:cubicBezTo>
                <a:cubicBezTo>
                  <a:pt x="28" y="161"/>
                  <a:pt x="29" y="160"/>
                  <a:pt x="29" y="159"/>
                </a:cubicBezTo>
                <a:cubicBezTo>
                  <a:pt x="29" y="158"/>
                  <a:pt x="30" y="157"/>
                  <a:pt x="30" y="157"/>
                </a:cubicBezTo>
                <a:cubicBezTo>
                  <a:pt x="30" y="156"/>
                  <a:pt x="30" y="155"/>
                  <a:pt x="30" y="156"/>
                </a:cubicBezTo>
                <a:cubicBezTo>
                  <a:pt x="29" y="156"/>
                  <a:pt x="29" y="156"/>
                  <a:pt x="29" y="156"/>
                </a:cubicBezTo>
                <a:cubicBezTo>
                  <a:pt x="30" y="155"/>
                  <a:pt x="32" y="152"/>
                  <a:pt x="34" y="151"/>
                </a:cubicBezTo>
                <a:cubicBezTo>
                  <a:pt x="36" y="150"/>
                  <a:pt x="38" y="149"/>
                  <a:pt x="38" y="148"/>
                </a:cubicBezTo>
                <a:cubicBezTo>
                  <a:pt x="39" y="148"/>
                  <a:pt x="39" y="148"/>
                  <a:pt x="39" y="147"/>
                </a:cubicBezTo>
                <a:cubicBezTo>
                  <a:pt x="38" y="147"/>
                  <a:pt x="39" y="147"/>
                  <a:pt x="38" y="146"/>
                </a:cubicBezTo>
                <a:cubicBezTo>
                  <a:pt x="38" y="146"/>
                  <a:pt x="38" y="146"/>
                  <a:pt x="38" y="146"/>
                </a:cubicBezTo>
                <a:cubicBezTo>
                  <a:pt x="39" y="146"/>
                  <a:pt x="39" y="144"/>
                  <a:pt x="39" y="143"/>
                </a:cubicBezTo>
                <a:cubicBezTo>
                  <a:pt x="39" y="143"/>
                  <a:pt x="39" y="143"/>
                  <a:pt x="38" y="142"/>
                </a:cubicBezTo>
                <a:cubicBezTo>
                  <a:pt x="38" y="142"/>
                  <a:pt x="34" y="142"/>
                  <a:pt x="33" y="141"/>
                </a:cubicBezTo>
                <a:cubicBezTo>
                  <a:pt x="32" y="140"/>
                  <a:pt x="29" y="138"/>
                  <a:pt x="30" y="135"/>
                </a:cubicBezTo>
                <a:cubicBezTo>
                  <a:pt x="31" y="133"/>
                  <a:pt x="32" y="131"/>
                  <a:pt x="33" y="131"/>
                </a:cubicBezTo>
                <a:cubicBezTo>
                  <a:pt x="33" y="131"/>
                  <a:pt x="34" y="130"/>
                  <a:pt x="35" y="130"/>
                </a:cubicBezTo>
                <a:cubicBezTo>
                  <a:pt x="36" y="129"/>
                  <a:pt x="37" y="129"/>
                  <a:pt x="38" y="129"/>
                </a:cubicBezTo>
                <a:cubicBezTo>
                  <a:pt x="39" y="129"/>
                  <a:pt x="40" y="130"/>
                  <a:pt x="40" y="128"/>
                </a:cubicBezTo>
                <a:cubicBezTo>
                  <a:pt x="40" y="127"/>
                  <a:pt x="39" y="127"/>
                  <a:pt x="40" y="127"/>
                </a:cubicBezTo>
                <a:cubicBezTo>
                  <a:pt x="41" y="126"/>
                  <a:pt x="42" y="125"/>
                  <a:pt x="42" y="123"/>
                </a:cubicBezTo>
                <a:cubicBezTo>
                  <a:pt x="42" y="122"/>
                  <a:pt x="41" y="123"/>
                  <a:pt x="42" y="121"/>
                </a:cubicBezTo>
                <a:cubicBezTo>
                  <a:pt x="42" y="120"/>
                  <a:pt x="43" y="118"/>
                  <a:pt x="44" y="118"/>
                </a:cubicBezTo>
                <a:cubicBezTo>
                  <a:pt x="45" y="117"/>
                  <a:pt x="47" y="117"/>
                  <a:pt x="46" y="117"/>
                </a:cubicBezTo>
                <a:cubicBezTo>
                  <a:pt x="46" y="117"/>
                  <a:pt x="45" y="117"/>
                  <a:pt x="44" y="116"/>
                </a:cubicBezTo>
                <a:cubicBezTo>
                  <a:pt x="43" y="116"/>
                  <a:pt x="42" y="115"/>
                  <a:pt x="43" y="115"/>
                </a:cubicBezTo>
                <a:cubicBezTo>
                  <a:pt x="44" y="114"/>
                  <a:pt x="46" y="113"/>
                  <a:pt x="47" y="115"/>
                </a:cubicBezTo>
                <a:cubicBezTo>
                  <a:pt x="47" y="115"/>
                  <a:pt x="47" y="115"/>
                  <a:pt x="47" y="115"/>
                </a:cubicBezTo>
                <a:cubicBezTo>
                  <a:pt x="47" y="115"/>
                  <a:pt x="47" y="115"/>
                  <a:pt x="47" y="115"/>
                </a:cubicBezTo>
                <a:cubicBezTo>
                  <a:pt x="47" y="115"/>
                  <a:pt x="49" y="115"/>
                  <a:pt x="49" y="115"/>
                </a:cubicBezTo>
                <a:cubicBezTo>
                  <a:pt x="50" y="115"/>
                  <a:pt x="50" y="115"/>
                  <a:pt x="50" y="115"/>
                </a:cubicBezTo>
                <a:cubicBezTo>
                  <a:pt x="50" y="114"/>
                  <a:pt x="50" y="112"/>
                  <a:pt x="49" y="112"/>
                </a:cubicBezTo>
                <a:cubicBezTo>
                  <a:pt x="48" y="112"/>
                  <a:pt x="47" y="112"/>
                  <a:pt x="47" y="112"/>
                </a:cubicBezTo>
                <a:cubicBezTo>
                  <a:pt x="46" y="112"/>
                  <a:pt x="46" y="113"/>
                  <a:pt x="47" y="113"/>
                </a:cubicBezTo>
                <a:cubicBezTo>
                  <a:pt x="48" y="113"/>
                  <a:pt x="48" y="113"/>
                  <a:pt x="47" y="113"/>
                </a:cubicBezTo>
                <a:cubicBezTo>
                  <a:pt x="46" y="113"/>
                  <a:pt x="45" y="114"/>
                  <a:pt x="45" y="113"/>
                </a:cubicBezTo>
                <a:cubicBezTo>
                  <a:pt x="45" y="113"/>
                  <a:pt x="44" y="112"/>
                  <a:pt x="43" y="112"/>
                </a:cubicBezTo>
                <a:cubicBezTo>
                  <a:pt x="42" y="111"/>
                  <a:pt x="43" y="111"/>
                  <a:pt x="43" y="110"/>
                </a:cubicBezTo>
                <a:cubicBezTo>
                  <a:pt x="43" y="109"/>
                  <a:pt x="43" y="107"/>
                  <a:pt x="42" y="106"/>
                </a:cubicBezTo>
                <a:cubicBezTo>
                  <a:pt x="42" y="104"/>
                  <a:pt x="43" y="103"/>
                  <a:pt x="43" y="103"/>
                </a:cubicBezTo>
                <a:cubicBezTo>
                  <a:pt x="43" y="103"/>
                  <a:pt x="44" y="104"/>
                  <a:pt x="44" y="104"/>
                </a:cubicBezTo>
                <a:cubicBezTo>
                  <a:pt x="43" y="104"/>
                  <a:pt x="43" y="104"/>
                  <a:pt x="44" y="104"/>
                </a:cubicBezTo>
                <a:cubicBezTo>
                  <a:pt x="45" y="104"/>
                  <a:pt x="46" y="104"/>
                  <a:pt x="46" y="105"/>
                </a:cubicBezTo>
                <a:cubicBezTo>
                  <a:pt x="46" y="105"/>
                  <a:pt x="49" y="106"/>
                  <a:pt x="50" y="106"/>
                </a:cubicBezTo>
                <a:cubicBezTo>
                  <a:pt x="51" y="106"/>
                  <a:pt x="51" y="106"/>
                  <a:pt x="52" y="106"/>
                </a:cubicBezTo>
                <a:cubicBezTo>
                  <a:pt x="53" y="106"/>
                  <a:pt x="53" y="106"/>
                  <a:pt x="54" y="105"/>
                </a:cubicBezTo>
                <a:cubicBezTo>
                  <a:pt x="54" y="105"/>
                  <a:pt x="55" y="105"/>
                  <a:pt x="56" y="105"/>
                </a:cubicBezTo>
                <a:cubicBezTo>
                  <a:pt x="56" y="104"/>
                  <a:pt x="57" y="103"/>
                  <a:pt x="57" y="103"/>
                </a:cubicBezTo>
                <a:cubicBezTo>
                  <a:pt x="57" y="103"/>
                  <a:pt x="57" y="103"/>
                  <a:pt x="56" y="102"/>
                </a:cubicBezTo>
                <a:cubicBezTo>
                  <a:pt x="56" y="102"/>
                  <a:pt x="55" y="101"/>
                  <a:pt x="56" y="101"/>
                </a:cubicBezTo>
                <a:cubicBezTo>
                  <a:pt x="56" y="100"/>
                  <a:pt x="56" y="99"/>
                  <a:pt x="56" y="99"/>
                </a:cubicBezTo>
                <a:cubicBezTo>
                  <a:pt x="56" y="98"/>
                  <a:pt x="56" y="98"/>
                  <a:pt x="56" y="98"/>
                </a:cubicBezTo>
                <a:cubicBezTo>
                  <a:pt x="57" y="98"/>
                  <a:pt x="57" y="98"/>
                  <a:pt x="57" y="97"/>
                </a:cubicBezTo>
                <a:cubicBezTo>
                  <a:pt x="57" y="97"/>
                  <a:pt x="58" y="96"/>
                  <a:pt x="57" y="96"/>
                </a:cubicBezTo>
                <a:cubicBezTo>
                  <a:pt x="56" y="95"/>
                  <a:pt x="56" y="95"/>
                  <a:pt x="57" y="95"/>
                </a:cubicBezTo>
                <a:cubicBezTo>
                  <a:pt x="57" y="95"/>
                  <a:pt x="58" y="96"/>
                  <a:pt x="57" y="95"/>
                </a:cubicBezTo>
                <a:cubicBezTo>
                  <a:pt x="57" y="95"/>
                  <a:pt x="56" y="95"/>
                  <a:pt x="56" y="94"/>
                </a:cubicBezTo>
                <a:cubicBezTo>
                  <a:pt x="56" y="94"/>
                  <a:pt x="55" y="92"/>
                  <a:pt x="56" y="92"/>
                </a:cubicBezTo>
                <a:cubicBezTo>
                  <a:pt x="57" y="93"/>
                  <a:pt x="61" y="93"/>
                  <a:pt x="63" y="93"/>
                </a:cubicBezTo>
                <a:cubicBezTo>
                  <a:pt x="65" y="93"/>
                  <a:pt x="71" y="92"/>
                  <a:pt x="73" y="91"/>
                </a:cubicBezTo>
                <a:cubicBezTo>
                  <a:pt x="76" y="90"/>
                  <a:pt x="78" y="90"/>
                  <a:pt x="79" y="88"/>
                </a:cubicBezTo>
                <a:cubicBezTo>
                  <a:pt x="80" y="87"/>
                  <a:pt x="83" y="84"/>
                  <a:pt x="83" y="82"/>
                </a:cubicBezTo>
                <a:cubicBezTo>
                  <a:pt x="84" y="81"/>
                  <a:pt x="84" y="81"/>
                  <a:pt x="84" y="80"/>
                </a:cubicBezTo>
                <a:cubicBezTo>
                  <a:pt x="84" y="78"/>
                  <a:pt x="84" y="78"/>
                  <a:pt x="84" y="78"/>
                </a:cubicBezTo>
                <a:cubicBezTo>
                  <a:pt x="83" y="78"/>
                  <a:pt x="82" y="78"/>
                  <a:pt x="81" y="77"/>
                </a:cubicBezTo>
                <a:cubicBezTo>
                  <a:pt x="81" y="76"/>
                  <a:pt x="81" y="75"/>
                  <a:pt x="81" y="74"/>
                </a:cubicBezTo>
                <a:cubicBezTo>
                  <a:pt x="82" y="74"/>
                  <a:pt x="82" y="72"/>
                  <a:pt x="81" y="71"/>
                </a:cubicBezTo>
                <a:cubicBezTo>
                  <a:pt x="79" y="70"/>
                  <a:pt x="75" y="69"/>
                  <a:pt x="75" y="67"/>
                </a:cubicBezTo>
                <a:cubicBezTo>
                  <a:pt x="75" y="65"/>
                  <a:pt x="75" y="64"/>
                  <a:pt x="75" y="64"/>
                </a:cubicBezTo>
                <a:cubicBezTo>
                  <a:pt x="75" y="63"/>
                  <a:pt x="75" y="62"/>
                  <a:pt x="75" y="62"/>
                </a:cubicBezTo>
                <a:cubicBezTo>
                  <a:pt x="75" y="62"/>
                  <a:pt x="75" y="60"/>
                  <a:pt x="76" y="60"/>
                </a:cubicBezTo>
                <a:cubicBezTo>
                  <a:pt x="76" y="60"/>
                  <a:pt x="77" y="60"/>
                  <a:pt x="77" y="59"/>
                </a:cubicBezTo>
                <a:cubicBezTo>
                  <a:pt x="77" y="58"/>
                  <a:pt x="76" y="56"/>
                  <a:pt x="77" y="57"/>
                </a:cubicBezTo>
                <a:cubicBezTo>
                  <a:pt x="77" y="56"/>
                  <a:pt x="77" y="56"/>
                  <a:pt x="77" y="56"/>
                </a:cubicBezTo>
                <a:cubicBezTo>
                  <a:pt x="77" y="55"/>
                  <a:pt x="76" y="53"/>
                  <a:pt x="77" y="53"/>
                </a:cubicBezTo>
                <a:cubicBezTo>
                  <a:pt x="77" y="53"/>
                  <a:pt x="77" y="53"/>
                  <a:pt x="77" y="52"/>
                </a:cubicBezTo>
                <a:cubicBezTo>
                  <a:pt x="77" y="52"/>
                  <a:pt x="77" y="51"/>
                  <a:pt x="77" y="51"/>
                </a:cubicBezTo>
                <a:cubicBezTo>
                  <a:pt x="77" y="51"/>
                  <a:pt x="78" y="50"/>
                  <a:pt x="78" y="49"/>
                </a:cubicBezTo>
                <a:cubicBezTo>
                  <a:pt x="78" y="48"/>
                  <a:pt x="79" y="47"/>
                  <a:pt x="78" y="47"/>
                </a:cubicBezTo>
                <a:cubicBezTo>
                  <a:pt x="78" y="46"/>
                  <a:pt x="78" y="46"/>
                  <a:pt x="78" y="45"/>
                </a:cubicBezTo>
                <a:cubicBezTo>
                  <a:pt x="78" y="45"/>
                  <a:pt x="79" y="44"/>
                  <a:pt x="79" y="44"/>
                </a:cubicBezTo>
                <a:cubicBezTo>
                  <a:pt x="80" y="44"/>
                  <a:pt x="80" y="43"/>
                  <a:pt x="80" y="43"/>
                </a:cubicBezTo>
                <a:cubicBezTo>
                  <a:pt x="80" y="43"/>
                  <a:pt x="83" y="40"/>
                  <a:pt x="84" y="40"/>
                </a:cubicBezTo>
                <a:cubicBezTo>
                  <a:pt x="84" y="39"/>
                  <a:pt x="86" y="36"/>
                  <a:pt x="87" y="36"/>
                </a:cubicBezTo>
                <a:cubicBezTo>
                  <a:pt x="87" y="36"/>
                  <a:pt x="88" y="35"/>
                  <a:pt x="88" y="35"/>
                </a:cubicBezTo>
                <a:cubicBezTo>
                  <a:pt x="89" y="35"/>
                  <a:pt x="89" y="35"/>
                  <a:pt x="89" y="34"/>
                </a:cubicBezTo>
                <a:cubicBezTo>
                  <a:pt x="89" y="34"/>
                  <a:pt x="88" y="34"/>
                  <a:pt x="89" y="33"/>
                </a:cubicBezTo>
                <a:cubicBezTo>
                  <a:pt x="89" y="33"/>
                  <a:pt x="89" y="33"/>
                  <a:pt x="90" y="33"/>
                </a:cubicBezTo>
                <a:cubicBezTo>
                  <a:pt x="90" y="33"/>
                  <a:pt x="90" y="33"/>
                  <a:pt x="90" y="32"/>
                </a:cubicBezTo>
                <a:cubicBezTo>
                  <a:pt x="90" y="32"/>
                  <a:pt x="91" y="32"/>
                  <a:pt x="91" y="32"/>
                </a:cubicBezTo>
                <a:cubicBezTo>
                  <a:pt x="91" y="32"/>
                  <a:pt x="91" y="31"/>
                  <a:pt x="92" y="31"/>
                </a:cubicBezTo>
                <a:cubicBezTo>
                  <a:pt x="92" y="31"/>
                  <a:pt x="93" y="30"/>
                  <a:pt x="94" y="30"/>
                </a:cubicBezTo>
                <a:cubicBezTo>
                  <a:pt x="95" y="29"/>
                  <a:pt x="95" y="29"/>
                  <a:pt x="96" y="29"/>
                </a:cubicBezTo>
                <a:cubicBezTo>
                  <a:pt x="96" y="29"/>
                  <a:pt x="97" y="28"/>
                  <a:pt x="98" y="28"/>
                </a:cubicBezTo>
                <a:cubicBezTo>
                  <a:pt x="98" y="28"/>
                  <a:pt x="98" y="28"/>
                  <a:pt x="98" y="27"/>
                </a:cubicBezTo>
                <a:cubicBezTo>
                  <a:pt x="98" y="27"/>
                  <a:pt x="99" y="26"/>
                  <a:pt x="99" y="26"/>
                </a:cubicBezTo>
                <a:cubicBezTo>
                  <a:pt x="99" y="25"/>
                  <a:pt x="99" y="23"/>
                  <a:pt x="99" y="23"/>
                </a:cubicBezTo>
                <a:cubicBezTo>
                  <a:pt x="99" y="22"/>
                  <a:pt x="98" y="20"/>
                  <a:pt x="98" y="20"/>
                </a:cubicBezTo>
                <a:cubicBezTo>
                  <a:pt x="97" y="19"/>
                  <a:pt x="97" y="19"/>
                  <a:pt x="97" y="19"/>
                </a:cubicBezTo>
                <a:cubicBezTo>
                  <a:pt x="97" y="19"/>
                  <a:pt x="96" y="19"/>
                  <a:pt x="96" y="19"/>
                </a:cubicBezTo>
                <a:cubicBezTo>
                  <a:pt x="96" y="19"/>
                  <a:pt x="96" y="19"/>
                  <a:pt x="96" y="19"/>
                </a:cubicBezTo>
                <a:cubicBezTo>
                  <a:pt x="96" y="20"/>
                  <a:pt x="95" y="20"/>
                  <a:pt x="95" y="20"/>
                </a:cubicBezTo>
                <a:cubicBezTo>
                  <a:pt x="95" y="20"/>
                  <a:pt x="94" y="19"/>
                  <a:pt x="94" y="19"/>
                </a:cubicBezTo>
                <a:cubicBezTo>
                  <a:pt x="94" y="21"/>
                  <a:pt x="94" y="22"/>
                  <a:pt x="94" y="23"/>
                </a:cubicBezTo>
                <a:cubicBezTo>
                  <a:pt x="94" y="23"/>
                  <a:pt x="94" y="24"/>
                  <a:pt x="93" y="24"/>
                </a:cubicBezTo>
                <a:cubicBezTo>
                  <a:pt x="93" y="25"/>
                  <a:pt x="93" y="25"/>
                  <a:pt x="93" y="25"/>
                </a:cubicBezTo>
                <a:cubicBezTo>
                  <a:pt x="93" y="25"/>
                  <a:pt x="92" y="26"/>
                  <a:pt x="91" y="26"/>
                </a:cubicBezTo>
                <a:cubicBezTo>
                  <a:pt x="91" y="27"/>
                  <a:pt x="90" y="27"/>
                  <a:pt x="90" y="27"/>
                </a:cubicBezTo>
                <a:cubicBezTo>
                  <a:pt x="89" y="28"/>
                  <a:pt x="89" y="28"/>
                  <a:pt x="89" y="28"/>
                </a:cubicBezTo>
                <a:cubicBezTo>
                  <a:pt x="89" y="28"/>
                  <a:pt x="89" y="29"/>
                  <a:pt x="89" y="29"/>
                </a:cubicBezTo>
                <a:cubicBezTo>
                  <a:pt x="89" y="29"/>
                  <a:pt x="89" y="29"/>
                  <a:pt x="88" y="29"/>
                </a:cubicBezTo>
                <a:cubicBezTo>
                  <a:pt x="88" y="29"/>
                  <a:pt x="88" y="29"/>
                  <a:pt x="88" y="29"/>
                </a:cubicBezTo>
                <a:cubicBezTo>
                  <a:pt x="88" y="29"/>
                  <a:pt x="87" y="29"/>
                  <a:pt x="87" y="29"/>
                </a:cubicBezTo>
                <a:cubicBezTo>
                  <a:pt x="87" y="29"/>
                  <a:pt x="86" y="29"/>
                  <a:pt x="86" y="29"/>
                </a:cubicBezTo>
                <a:cubicBezTo>
                  <a:pt x="86" y="30"/>
                  <a:pt x="86" y="30"/>
                  <a:pt x="86" y="30"/>
                </a:cubicBezTo>
                <a:cubicBezTo>
                  <a:pt x="86" y="30"/>
                  <a:pt x="85" y="30"/>
                  <a:pt x="85" y="30"/>
                </a:cubicBezTo>
                <a:cubicBezTo>
                  <a:pt x="85" y="30"/>
                  <a:pt x="85" y="30"/>
                  <a:pt x="84" y="29"/>
                </a:cubicBezTo>
                <a:cubicBezTo>
                  <a:pt x="84" y="29"/>
                  <a:pt x="84" y="29"/>
                  <a:pt x="83" y="29"/>
                </a:cubicBezTo>
                <a:cubicBezTo>
                  <a:pt x="83" y="29"/>
                  <a:pt x="81" y="29"/>
                  <a:pt x="81" y="29"/>
                </a:cubicBezTo>
                <a:cubicBezTo>
                  <a:pt x="81" y="29"/>
                  <a:pt x="81" y="29"/>
                  <a:pt x="80" y="29"/>
                </a:cubicBezTo>
                <a:cubicBezTo>
                  <a:pt x="80" y="29"/>
                  <a:pt x="79" y="29"/>
                  <a:pt x="79" y="29"/>
                </a:cubicBezTo>
                <a:cubicBezTo>
                  <a:pt x="79" y="29"/>
                  <a:pt x="78" y="29"/>
                  <a:pt x="77" y="29"/>
                </a:cubicBezTo>
                <a:cubicBezTo>
                  <a:pt x="77" y="28"/>
                  <a:pt x="75" y="28"/>
                  <a:pt x="75" y="29"/>
                </a:cubicBezTo>
                <a:cubicBezTo>
                  <a:pt x="74" y="29"/>
                  <a:pt x="74" y="28"/>
                  <a:pt x="74" y="28"/>
                </a:cubicBezTo>
                <a:cubicBezTo>
                  <a:pt x="74" y="27"/>
                  <a:pt x="75" y="27"/>
                  <a:pt x="76" y="26"/>
                </a:cubicBezTo>
                <a:cubicBezTo>
                  <a:pt x="76" y="26"/>
                  <a:pt x="76" y="26"/>
                  <a:pt x="76" y="26"/>
                </a:cubicBezTo>
                <a:cubicBezTo>
                  <a:pt x="76" y="26"/>
                  <a:pt x="76" y="24"/>
                  <a:pt x="76" y="24"/>
                </a:cubicBezTo>
                <a:cubicBezTo>
                  <a:pt x="77" y="24"/>
                  <a:pt x="77" y="23"/>
                  <a:pt x="77" y="23"/>
                </a:cubicBezTo>
                <a:cubicBezTo>
                  <a:pt x="77" y="23"/>
                  <a:pt x="78" y="22"/>
                  <a:pt x="78" y="21"/>
                </a:cubicBezTo>
                <a:cubicBezTo>
                  <a:pt x="78" y="21"/>
                  <a:pt x="79" y="20"/>
                  <a:pt x="79" y="20"/>
                </a:cubicBezTo>
                <a:cubicBezTo>
                  <a:pt x="80" y="19"/>
                  <a:pt x="79" y="18"/>
                  <a:pt x="79" y="18"/>
                </a:cubicBezTo>
                <a:cubicBezTo>
                  <a:pt x="79" y="18"/>
                  <a:pt x="79" y="18"/>
                  <a:pt x="79" y="18"/>
                </a:cubicBezTo>
                <a:cubicBezTo>
                  <a:pt x="79" y="18"/>
                  <a:pt x="73" y="15"/>
                  <a:pt x="73" y="15"/>
                </a:cubicBezTo>
                <a:cubicBezTo>
                  <a:pt x="72" y="14"/>
                  <a:pt x="71" y="13"/>
                  <a:pt x="69" y="12"/>
                </a:cubicBezTo>
                <a:cubicBezTo>
                  <a:pt x="68" y="11"/>
                  <a:pt x="66" y="11"/>
                  <a:pt x="66" y="11"/>
                </a:cubicBezTo>
                <a:cubicBezTo>
                  <a:pt x="65" y="11"/>
                  <a:pt x="64" y="10"/>
                  <a:pt x="63" y="10"/>
                </a:cubicBezTo>
                <a:cubicBezTo>
                  <a:pt x="63" y="10"/>
                  <a:pt x="62" y="10"/>
                  <a:pt x="62" y="10"/>
                </a:cubicBezTo>
                <a:cubicBezTo>
                  <a:pt x="62" y="10"/>
                  <a:pt x="59" y="7"/>
                  <a:pt x="59" y="7"/>
                </a:cubicBezTo>
                <a:cubicBezTo>
                  <a:pt x="58" y="6"/>
                  <a:pt x="58" y="6"/>
                  <a:pt x="58" y="6"/>
                </a:cubicBezTo>
                <a:cubicBezTo>
                  <a:pt x="58" y="6"/>
                  <a:pt x="56" y="4"/>
                  <a:pt x="56" y="3"/>
                </a:cubicBezTo>
                <a:cubicBezTo>
                  <a:pt x="56" y="3"/>
                  <a:pt x="56" y="3"/>
                  <a:pt x="55" y="2"/>
                </a:cubicBezTo>
                <a:cubicBezTo>
                  <a:pt x="55" y="2"/>
                  <a:pt x="55" y="2"/>
                  <a:pt x="54" y="2"/>
                </a:cubicBezTo>
                <a:cubicBezTo>
                  <a:pt x="54" y="2"/>
                  <a:pt x="54" y="1"/>
                  <a:pt x="54" y="1"/>
                </a:cubicBezTo>
                <a:cubicBezTo>
                  <a:pt x="54" y="1"/>
                  <a:pt x="54" y="1"/>
                  <a:pt x="54" y="1"/>
                </a:cubicBezTo>
                <a:cubicBezTo>
                  <a:pt x="53" y="0"/>
                  <a:pt x="52" y="0"/>
                  <a:pt x="51" y="1"/>
                </a:cubicBezTo>
                <a:cubicBezTo>
                  <a:pt x="51" y="1"/>
                  <a:pt x="49" y="1"/>
                  <a:pt x="49" y="1"/>
                </a:cubicBezTo>
                <a:cubicBezTo>
                  <a:pt x="48" y="1"/>
                  <a:pt x="48" y="1"/>
                  <a:pt x="48" y="2"/>
                </a:cubicBezTo>
                <a:cubicBezTo>
                  <a:pt x="47" y="2"/>
                  <a:pt x="47" y="4"/>
                  <a:pt x="46" y="5"/>
                </a:cubicBezTo>
                <a:cubicBezTo>
                  <a:pt x="46" y="5"/>
                  <a:pt x="46" y="5"/>
                  <a:pt x="46" y="5"/>
                </a:cubicBezTo>
                <a:cubicBezTo>
                  <a:pt x="46" y="5"/>
                  <a:pt x="46" y="3"/>
                  <a:pt x="45" y="2"/>
                </a:cubicBezTo>
                <a:cubicBezTo>
                  <a:pt x="45" y="1"/>
                  <a:pt x="44" y="1"/>
                  <a:pt x="43" y="1"/>
                </a:cubicBezTo>
                <a:cubicBezTo>
                  <a:pt x="43" y="1"/>
                  <a:pt x="42" y="1"/>
                  <a:pt x="42" y="1"/>
                </a:cubicBezTo>
                <a:cubicBezTo>
                  <a:pt x="42" y="1"/>
                  <a:pt x="40" y="1"/>
                  <a:pt x="39" y="1"/>
                </a:cubicBezTo>
                <a:cubicBezTo>
                  <a:pt x="39" y="1"/>
                  <a:pt x="39" y="1"/>
                  <a:pt x="38" y="1"/>
                </a:cubicBezTo>
                <a:cubicBezTo>
                  <a:pt x="38" y="0"/>
                  <a:pt x="38" y="0"/>
                  <a:pt x="38" y="0"/>
                </a:cubicBezTo>
                <a:cubicBezTo>
                  <a:pt x="37" y="0"/>
                  <a:pt x="37" y="0"/>
                  <a:pt x="37" y="0"/>
                </a:cubicBezTo>
                <a:cubicBezTo>
                  <a:pt x="37" y="0"/>
                  <a:pt x="37" y="0"/>
                  <a:pt x="37" y="0"/>
                </a:cubicBezTo>
                <a:cubicBezTo>
                  <a:pt x="37" y="1"/>
                  <a:pt x="36" y="1"/>
                  <a:pt x="36" y="1"/>
                </a:cubicBezTo>
                <a:cubicBezTo>
                  <a:pt x="35" y="1"/>
                  <a:pt x="34" y="2"/>
                  <a:pt x="34" y="2"/>
                </a:cubicBezTo>
                <a:cubicBezTo>
                  <a:pt x="34" y="2"/>
                  <a:pt x="32" y="4"/>
                  <a:pt x="32" y="5"/>
                </a:cubicBezTo>
                <a:cubicBezTo>
                  <a:pt x="32" y="5"/>
                  <a:pt x="32" y="5"/>
                  <a:pt x="32"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8" name="Freeform 209"/>
          <p:cNvSpPr>
            <a:spLocks/>
          </p:cNvSpPr>
          <p:nvPr/>
        </p:nvSpPr>
        <p:spPr bwMode="auto">
          <a:xfrm>
            <a:off x="2301641" y="5823881"/>
            <a:ext cx="11281" cy="5641"/>
          </a:xfrm>
          <a:custGeom>
            <a:avLst/>
            <a:gdLst/>
            <a:ahLst/>
            <a:cxnLst>
              <a:cxn ang="0">
                <a:pos x="1" y="0"/>
              </a:cxn>
              <a:cxn ang="0">
                <a:pos x="1" y="1"/>
              </a:cxn>
              <a:cxn ang="0">
                <a:pos x="1" y="0"/>
              </a:cxn>
              <a:cxn ang="0">
                <a:pos x="1" y="0"/>
              </a:cxn>
            </a:cxnLst>
            <a:rect l="0" t="0" r="r" b="b"/>
            <a:pathLst>
              <a:path w="2" h="1">
                <a:moveTo>
                  <a:pt x="1" y="0"/>
                </a:moveTo>
                <a:cubicBezTo>
                  <a:pt x="1" y="0"/>
                  <a:pt x="1" y="1"/>
                  <a:pt x="1" y="1"/>
                </a:cubicBezTo>
                <a:cubicBezTo>
                  <a:pt x="2" y="1"/>
                  <a:pt x="2" y="1"/>
                  <a:pt x="1"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9" name="Freeform 210"/>
          <p:cNvSpPr>
            <a:spLocks/>
          </p:cNvSpPr>
          <p:nvPr/>
        </p:nvSpPr>
        <p:spPr bwMode="auto">
          <a:xfrm>
            <a:off x="1997046" y="6382304"/>
            <a:ext cx="37604" cy="24443"/>
          </a:xfrm>
          <a:custGeom>
            <a:avLst/>
            <a:gdLst/>
            <a:ahLst/>
            <a:cxnLst>
              <a:cxn ang="0">
                <a:pos x="2" y="3"/>
              </a:cxn>
              <a:cxn ang="0">
                <a:pos x="2" y="2"/>
              </a:cxn>
              <a:cxn ang="0">
                <a:pos x="2" y="1"/>
              </a:cxn>
              <a:cxn ang="0">
                <a:pos x="3" y="2"/>
              </a:cxn>
              <a:cxn ang="0">
                <a:pos x="4" y="2"/>
              </a:cxn>
              <a:cxn ang="0">
                <a:pos x="5" y="3"/>
              </a:cxn>
              <a:cxn ang="0">
                <a:pos x="6" y="3"/>
              </a:cxn>
              <a:cxn ang="0">
                <a:pos x="6" y="2"/>
              </a:cxn>
              <a:cxn ang="0">
                <a:pos x="5" y="2"/>
              </a:cxn>
              <a:cxn ang="0">
                <a:pos x="5" y="1"/>
              </a:cxn>
              <a:cxn ang="0">
                <a:pos x="3" y="1"/>
              </a:cxn>
              <a:cxn ang="0">
                <a:pos x="3" y="1"/>
              </a:cxn>
              <a:cxn ang="0">
                <a:pos x="3" y="1"/>
              </a:cxn>
              <a:cxn ang="0">
                <a:pos x="2" y="0"/>
              </a:cxn>
              <a:cxn ang="0">
                <a:pos x="2" y="0"/>
              </a:cxn>
              <a:cxn ang="0">
                <a:pos x="1" y="0"/>
              </a:cxn>
              <a:cxn ang="0">
                <a:pos x="0" y="0"/>
              </a:cxn>
              <a:cxn ang="0">
                <a:pos x="0" y="1"/>
              </a:cxn>
              <a:cxn ang="0">
                <a:pos x="1" y="2"/>
              </a:cxn>
              <a:cxn ang="0">
                <a:pos x="2" y="3"/>
              </a:cxn>
            </a:cxnLst>
            <a:rect l="0" t="0" r="r" b="b"/>
            <a:pathLst>
              <a:path w="6" h="4">
                <a:moveTo>
                  <a:pt x="2" y="3"/>
                </a:moveTo>
                <a:cubicBezTo>
                  <a:pt x="2" y="3"/>
                  <a:pt x="3" y="3"/>
                  <a:pt x="2" y="2"/>
                </a:cubicBezTo>
                <a:cubicBezTo>
                  <a:pt x="1" y="1"/>
                  <a:pt x="2" y="1"/>
                  <a:pt x="2" y="1"/>
                </a:cubicBezTo>
                <a:cubicBezTo>
                  <a:pt x="2" y="2"/>
                  <a:pt x="3" y="2"/>
                  <a:pt x="3" y="2"/>
                </a:cubicBezTo>
                <a:cubicBezTo>
                  <a:pt x="3" y="3"/>
                  <a:pt x="4" y="2"/>
                  <a:pt x="4" y="2"/>
                </a:cubicBezTo>
                <a:cubicBezTo>
                  <a:pt x="4" y="1"/>
                  <a:pt x="4" y="2"/>
                  <a:pt x="5" y="3"/>
                </a:cubicBezTo>
                <a:cubicBezTo>
                  <a:pt x="6" y="4"/>
                  <a:pt x="6" y="3"/>
                  <a:pt x="6" y="3"/>
                </a:cubicBezTo>
                <a:cubicBezTo>
                  <a:pt x="6" y="2"/>
                  <a:pt x="6" y="2"/>
                  <a:pt x="6" y="2"/>
                </a:cubicBezTo>
                <a:cubicBezTo>
                  <a:pt x="5" y="1"/>
                  <a:pt x="5" y="2"/>
                  <a:pt x="5" y="2"/>
                </a:cubicBezTo>
                <a:cubicBezTo>
                  <a:pt x="5" y="2"/>
                  <a:pt x="5" y="2"/>
                  <a:pt x="5" y="1"/>
                </a:cubicBezTo>
                <a:cubicBezTo>
                  <a:pt x="5" y="1"/>
                  <a:pt x="3" y="1"/>
                  <a:pt x="3" y="1"/>
                </a:cubicBezTo>
                <a:cubicBezTo>
                  <a:pt x="3" y="1"/>
                  <a:pt x="3" y="1"/>
                  <a:pt x="3" y="1"/>
                </a:cubicBezTo>
                <a:cubicBezTo>
                  <a:pt x="3" y="1"/>
                  <a:pt x="3" y="1"/>
                  <a:pt x="3" y="1"/>
                </a:cubicBezTo>
                <a:cubicBezTo>
                  <a:pt x="3" y="0"/>
                  <a:pt x="2" y="0"/>
                  <a:pt x="2" y="0"/>
                </a:cubicBezTo>
                <a:cubicBezTo>
                  <a:pt x="2" y="1"/>
                  <a:pt x="2" y="1"/>
                  <a:pt x="2" y="0"/>
                </a:cubicBezTo>
                <a:cubicBezTo>
                  <a:pt x="2" y="0"/>
                  <a:pt x="1" y="0"/>
                  <a:pt x="1" y="0"/>
                </a:cubicBezTo>
                <a:cubicBezTo>
                  <a:pt x="1" y="1"/>
                  <a:pt x="1" y="1"/>
                  <a:pt x="0" y="0"/>
                </a:cubicBezTo>
                <a:cubicBezTo>
                  <a:pt x="0" y="0"/>
                  <a:pt x="0" y="1"/>
                  <a:pt x="0" y="1"/>
                </a:cubicBezTo>
                <a:cubicBezTo>
                  <a:pt x="0" y="1"/>
                  <a:pt x="1" y="1"/>
                  <a:pt x="1" y="2"/>
                </a:cubicBezTo>
                <a:cubicBezTo>
                  <a:pt x="2" y="3"/>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0" name="Freeform 211"/>
          <p:cNvSpPr>
            <a:spLocks/>
          </p:cNvSpPr>
          <p:nvPr/>
        </p:nvSpPr>
        <p:spPr bwMode="auto">
          <a:xfrm>
            <a:off x="2040291" y="6371023"/>
            <a:ext cx="16922" cy="24443"/>
          </a:xfrm>
          <a:custGeom>
            <a:avLst/>
            <a:gdLst/>
            <a:ahLst/>
            <a:cxnLst>
              <a:cxn ang="0">
                <a:pos x="1" y="0"/>
              </a:cxn>
              <a:cxn ang="0">
                <a:pos x="1" y="1"/>
              </a:cxn>
              <a:cxn ang="0">
                <a:pos x="0" y="2"/>
              </a:cxn>
              <a:cxn ang="0">
                <a:pos x="0" y="3"/>
              </a:cxn>
              <a:cxn ang="0">
                <a:pos x="1" y="4"/>
              </a:cxn>
              <a:cxn ang="0">
                <a:pos x="1" y="4"/>
              </a:cxn>
              <a:cxn ang="0">
                <a:pos x="1" y="3"/>
              </a:cxn>
              <a:cxn ang="0">
                <a:pos x="2" y="3"/>
              </a:cxn>
              <a:cxn ang="0">
                <a:pos x="2" y="2"/>
              </a:cxn>
              <a:cxn ang="0">
                <a:pos x="2" y="0"/>
              </a:cxn>
              <a:cxn ang="0">
                <a:pos x="1" y="0"/>
              </a:cxn>
            </a:cxnLst>
            <a:rect l="0" t="0" r="r" b="b"/>
            <a:pathLst>
              <a:path w="3" h="4">
                <a:moveTo>
                  <a:pt x="1" y="0"/>
                </a:moveTo>
                <a:cubicBezTo>
                  <a:pt x="1" y="0"/>
                  <a:pt x="1" y="1"/>
                  <a:pt x="1" y="1"/>
                </a:cubicBezTo>
                <a:cubicBezTo>
                  <a:pt x="1" y="2"/>
                  <a:pt x="0" y="2"/>
                  <a:pt x="0" y="2"/>
                </a:cubicBezTo>
                <a:cubicBezTo>
                  <a:pt x="0" y="2"/>
                  <a:pt x="0" y="3"/>
                  <a:pt x="0" y="3"/>
                </a:cubicBezTo>
                <a:cubicBezTo>
                  <a:pt x="0" y="3"/>
                  <a:pt x="0" y="4"/>
                  <a:pt x="1" y="4"/>
                </a:cubicBezTo>
                <a:cubicBezTo>
                  <a:pt x="1" y="4"/>
                  <a:pt x="1" y="4"/>
                  <a:pt x="1" y="4"/>
                </a:cubicBezTo>
                <a:cubicBezTo>
                  <a:pt x="1" y="4"/>
                  <a:pt x="2" y="4"/>
                  <a:pt x="1" y="3"/>
                </a:cubicBezTo>
                <a:cubicBezTo>
                  <a:pt x="1" y="2"/>
                  <a:pt x="2" y="3"/>
                  <a:pt x="2" y="3"/>
                </a:cubicBezTo>
                <a:cubicBezTo>
                  <a:pt x="2" y="3"/>
                  <a:pt x="3" y="3"/>
                  <a:pt x="2" y="2"/>
                </a:cubicBezTo>
                <a:cubicBezTo>
                  <a:pt x="2" y="2"/>
                  <a:pt x="2" y="1"/>
                  <a:pt x="2"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1" name="Freeform 212"/>
          <p:cNvSpPr>
            <a:spLocks/>
          </p:cNvSpPr>
          <p:nvPr/>
        </p:nvSpPr>
        <p:spPr bwMode="auto">
          <a:xfrm>
            <a:off x="2021489" y="6418028"/>
            <a:ext cx="18802" cy="7521"/>
          </a:xfrm>
          <a:custGeom>
            <a:avLst/>
            <a:gdLst/>
            <a:ahLst/>
            <a:cxnLst>
              <a:cxn ang="0">
                <a:pos x="1" y="1"/>
              </a:cxn>
              <a:cxn ang="0">
                <a:pos x="0" y="1"/>
              </a:cxn>
              <a:cxn ang="0">
                <a:pos x="1" y="1"/>
              </a:cxn>
              <a:cxn ang="0">
                <a:pos x="1" y="1"/>
              </a:cxn>
              <a:cxn ang="0">
                <a:pos x="2" y="1"/>
              </a:cxn>
              <a:cxn ang="0">
                <a:pos x="1" y="1"/>
              </a:cxn>
            </a:cxnLst>
            <a:rect l="0" t="0" r="r" b="b"/>
            <a:pathLst>
              <a:path w="3" h="1">
                <a:moveTo>
                  <a:pt x="1" y="1"/>
                </a:moveTo>
                <a:cubicBezTo>
                  <a:pt x="1" y="0"/>
                  <a:pt x="0" y="0"/>
                  <a:pt x="0" y="1"/>
                </a:cubicBezTo>
                <a:cubicBezTo>
                  <a:pt x="0" y="1"/>
                  <a:pt x="1" y="1"/>
                  <a:pt x="1" y="1"/>
                </a:cubicBezTo>
                <a:cubicBezTo>
                  <a:pt x="0" y="1"/>
                  <a:pt x="1" y="1"/>
                  <a:pt x="1" y="1"/>
                </a:cubicBezTo>
                <a:cubicBezTo>
                  <a:pt x="2" y="1"/>
                  <a:pt x="2" y="1"/>
                  <a:pt x="2" y="1"/>
                </a:cubicBezTo>
                <a:cubicBezTo>
                  <a:pt x="3"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2" name="Freeform 213"/>
          <p:cNvSpPr>
            <a:spLocks/>
          </p:cNvSpPr>
          <p:nvPr/>
        </p:nvSpPr>
        <p:spPr bwMode="auto">
          <a:xfrm>
            <a:off x="2034651" y="6425549"/>
            <a:ext cx="22563" cy="11281"/>
          </a:xfrm>
          <a:custGeom>
            <a:avLst/>
            <a:gdLst/>
            <a:ahLst/>
            <a:cxnLst>
              <a:cxn ang="0">
                <a:pos x="2" y="1"/>
              </a:cxn>
              <a:cxn ang="0">
                <a:pos x="2" y="1"/>
              </a:cxn>
              <a:cxn ang="0">
                <a:pos x="3" y="0"/>
              </a:cxn>
              <a:cxn ang="0">
                <a:pos x="2" y="0"/>
              </a:cxn>
              <a:cxn ang="0">
                <a:pos x="1" y="1"/>
              </a:cxn>
              <a:cxn ang="0">
                <a:pos x="1" y="0"/>
              </a:cxn>
              <a:cxn ang="0">
                <a:pos x="1" y="1"/>
              </a:cxn>
              <a:cxn ang="0">
                <a:pos x="3" y="2"/>
              </a:cxn>
              <a:cxn ang="0">
                <a:pos x="4" y="1"/>
              </a:cxn>
              <a:cxn ang="0">
                <a:pos x="2" y="1"/>
              </a:cxn>
            </a:cxnLst>
            <a:rect l="0" t="0" r="r" b="b"/>
            <a:pathLst>
              <a:path w="4" h="2">
                <a:moveTo>
                  <a:pt x="2" y="1"/>
                </a:moveTo>
                <a:cubicBezTo>
                  <a:pt x="1" y="1"/>
                  <a:pt x="2" y="1"/>
                  <a:pt x="2" y="1"/>
                </a:cubicBezTo>
                <a:cubicBezTo>
                  <a:pt x="3" y="1"/>
                  <a:pt x="2" y="0"/>
                  <a:pt x="3" y="0"/>
                </a:cubicBezTo>
                <a:cubicBezTo>
                  <a:pt x="4" y="0"/>
                  <a:pt x="2" y="0"/>
                  <a:pt x="2" y="0"/>
                </a:cubicBezTo>
                <a:cubicBezTo>
                  <a:pt x="2" y="1"/>
                  <a:pt x="1" y="0"/>
                  <a:pt x="1" y="1"/>
                </a:cubicBezTo>
                <a:cubicBezTo>
                  <a:pt x="1" y="1"/>
                  <a:pt x="1" y="0"/>
                  <a:pt x="1" y="0"/>
                </a:cubicBezTo>
                <a:cubicBezTo>
                  <a:pt x="0" y="0"/>
                  <a:pt x="1" y="1"/>
                  <a:pt x="1" y="1"/>
                </a:cubicBezTo>
                <a:cubicBezTo>
                  <a:pt x="1" y="1"/>
                  <a:pt x="2" y="1"/>
                  <a:pt x="3" y="2"/>
                </a:cubicBezTo>
                <a:cubicBezTo>
                  <a:pt x="3" y="2"/>
                  <a:pt x="3" y="2"/>
                  <a:pt x="4" y="1"/>
                </a:cubicBezTo>
                <a:cubicBezTo>
                  <a:pt x="4" y="1"/>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3" name="Freeform 214"/>
          <p:cNvSpPr>
            <a:spLocks/>
          </p:cNvSpPr>
          <p:nvPr/>
        </p:nvSpPr>
        <p:spPr bwMode="auto">
          <a:xfrm>
            <a:off x="2064734" y="6425549"/>
            <a:ext cx="60167" cy="35724"/>
          </a:xfrm>
          <a:custGeom>
            <a:avLst/>
            <a:gdLst/>
            <a:ahLst/>
            <a:cxnLst>
              <a:cxn ang="0">
                <a:pos x="9" y="4"/>
              </a:cxn>
              <a:cxn ang="0">
                <a:pos x="9" y="3"/>
              </a:cxn>
              <a:cxn ang="0">
                <a:pos x="7" y="3"/>
              </a:cxn>
              <a:cxn ang="0">
                <a:pos x="7" y="3"/>
              </a:cxn>
              <a:cxn ang="0">
                <a:pos x="9" y="3"/>
              </a:cxn>
              <a:cxn ang="0">
                <a:pos x="8" y="2"/>
              </a:cxn>
              <a:cxn ang="0">
                <a:pos x="5" y="1"/>
              </a:cxn>
              <a:cxn ang="0">
                <a:pos x="6" y="2"/>
              </a:cxn>
              <a:cxn ang="0">
                <a:pos x="7" y="1"/>
              </a:cxn>
              <a:cxn ang="0">
                <a:pos x="8" y="1"/>
              </a:cxn>
              <a:cxn ang="0">
                <a:pos x="8" y="1"/>
              </a:cxn>
              <a:cxn ang="0">
                <a:pos x="5" y="1"/>
              </a:cxn>
              <a:cxn ang="0">
                <a:pos x="4" y="1"/>
              </a:cxn>
              <a:cxn ang="0">
                <a:pos x="3" y="1"/>
              </a:cxn>
              <a:cxn ang="0">
                <a:pos x="2" y="1"/>
              </a:cxn>
              <a:cxn ang="0">
                <a:pos x="2" y="1"/>
              </a:cxn>
              <a:cxn ang="0">
                <a:pos x="1" y="1"/>
              </a:cxn>
              <a:cxn ang="0">
                <a:pos x="1" y="2"/>
              </a:cxn>
              <a:cxn ang="0">
                <a:pos x="2" y="2"/>
              </a:cxn>
              <a:cxn ang="0">
                <a:pos x="2" y="3"/>
              </a:cxn>
              <a:cxn ang="0">
                <a:pos x="2" y="3"/>
              </a:cxn>
              <a:cxn ang="0">
                <a:pos x="3" y="4"/>
              </a:cxn>
              <a:cxn ang="0">
                <a:pos x="3" y="4"/>
              </a:cxn>
              <a:cxn ang="0">
                <a:pos x="3" y="4"/>
              </a:cxn>
              <a:cxn ang="0">
                <a:pos x="3" y="3"/>
              </a:cxn>
              <a:cxn ang="0">
                <a:pos x="3" y="2"/>
              </a:cxn>
              <a:cxn ang="0">
                <a:pos x="4" y="2"/>
              </a:cxn>
              <a:cxn ang="0">
                <a:pos x="4" y="2"/>
              </a:cxn>
              <a:cxn ang="0">
                <a:pos x="5" y="2"/>
              </a:cxn>
              <a:cxn ang="0">
                <a:pos x="6" y="3"/>
              </a:cxn>
              <a:cxn ang="0">
                <a:pos x="5" y="3"/>
              </a:cxn>
              <a:cxn ang="0">
                <a:pos x="6" y="3"/>
              </a:cxn>
              <a:cxn ang="0">
                <a:pos x="6" y="4"/>
              </a:cxn>
              <a:cxn ang="0">
                <a:pos x="7" y="4"/>
              </a:cxn>
              <a:cxn ang="0">
                <a:pos x="10" y="6"/>
              </a:cxn>
              <a:cxn ang="0">
                <a:pos x="10" y="5"/>
              </a:cxn>
              <a:cxn ang="0">
                <a:pos x="9" y="4"/>
              </a:cxn>
            </a:cxnLst>
            <a:rect l="0" t="0" r="r" b="b"/>
            <a:pathLst>
              <a:path w="10" h="6">
                <a:moveTo>
                  <a:pt x="9" y="4"/>
                </a:moveTo>
                <a:cubicBezTo>
                  <a:pt x="9" y="4"/>
                  <a:pt x="9" y="3"/>
                  <a:pt x="9" y="3"/>
                </a:cubicBezTo>
                <a:cubicBezTo>
                  <a:pt x="8" y="3"/>
                  <a:pt x="8" y="3"/>
                  <a:pt x="7" y="3"/>
                </a:cubicBezTo>
                <a:cubicBezTo>
                  <a:pt x="7" y="3"/>
                  <a:pt x="7" y="3"/>
                  <a:pt x="7" y="3"/>
                </a:cubicBezTo>
                <a:cubicBezTo>
                  <a:pt x="8" y="3"/>
                  <a:pt x="9" y="3"/>
                  <a:pt x="9" y="3"/>
                </a:cubicBezTo>
                <a:cubicBezTo>
                  <a:pt x="9" y="2"/>
                  <a:pt x="9" y="2"/>
                  <a:pt x="8" y="2"/>
                </a:cubicBezTo>
                <a:cubicBezTo>
                  <a:pt x="7" y="2"/>
                  <a:pt x="5" y="2"/>
                  <a:pt x="5" y="1"/>
                </a:cubicBezTo>
                <a:cubicBezTo>
                  <a:pt x="5" y="1"/>
                  <a:pt x="6" y="2"/>
                  <a:pt x="6" y="2"/>
                </a:cubicBezTo>
                <a:cubicBezTo>
                  <a:pt x="7" y="2"/>
                  <a:pt x="7" y="2"/>
                  <a:pt x="7" y="1"/>
                </a:cubicBezTo>
                <a:cubicBezTo>
                  <a:pt x="8" y="1"/>
                  <a:pt x="8" y="1"/>
                  <a:pt x="8" y="1"/>
                </a:cubicBezTo>
                <a:cubicBezTo>
                  <a:pt x="8" y="1"/>
                  <a:pt x="9" y="1"/>
                  <a:pt x="8" y="1"/>
                </a:cubicBezTo>
                <a:cubicBezTo>
                  <a:pt x="7" y="0"/>
                  <a:pt x="6" y="0"/>
                  <a:pt x="5" y="1"/>
                </a:cubicBezTo>
                <a:cubicBezTo>
                  <a:pt x="5" y="1"/>
                  <a:pt x="4" y="1"/>
                  <a:pt x="4" y="1"/>
                </a:cubicBezTo>
                <a:cubicBezTo>
                  <a:pt x="3" y="1"/>
                  <a:pt x="3" y="1"/>
                  <a:pt x="3" y="1"/>
                </a:cubicBezTo>
                <a:cubicBezTo>
                  <a:pt x="2" y="1"/>
                  <a:pt x="2" y="1"/>
                  <a:pt x="2" y="1"/>
                </a:cubicBezTo>
                <a:cubicBezTo>
                  <a:pt x="2" y="2"/>
                  <a:pt x="2" y="2"/>
                  <a:pt x="2" y="1"/>
                </a:cubicBezTo>
                <a:cubicBezTo>
                  <a:pt x="2" y="1"/>
                  <a:pt x="1" y="1"/>
                  <a:pt x="1" y="1"/>
                </a:cubicBezTo>
                <a:cubicBezTo>
                  <a:pt x="0" y="1"/>
                  <a:pt x="0" y="2"/>
                  <a:pt x="1" y="2"/>
                </a:cubicBezTo>
                <a:cubicBezTo>
                  <a:pt x="1" y="2"/>
                  <a:pt x="3" y="2"/>
                  <a:pt x="2" y="2"/>
                </a:cubicBezTo>
                <a:cubicBezTo>
                  <a:pt x="2" y="2"/>
                  <a:pt x="2" y="3"/>
                  <a:pt x="2" y="3"/>
                </a:cubicBezTo>
                <a:cubicBezTo>
                  <a:pt x="1" y="3"/>
                  <a:pt x="1" y="3"/>
                  <a:pt x="2" y="3"/>
                </a:cubicBezTo>
                <a:cubicBezTo>
                  <a:pt x="2" y="3"/>
                  <a:pt x="3" y="4"/>
                  <a:pt x="3" y="4"/>
                </a:cubicBezTo>
                <a:cubicBezTo>
                  <a:pt x="3" y="4"/>
                  <a:pt x="3" y="4"/>
                  <a:pt x="3" y="4"/>
                </a:cubicBezTo>
                <a:cubicBezTo>
                  <a:pt x="3" y="3"/>
                  <a:pt x="3" y="4"/>
                  <a:pt x="3" y="4"/>
                </a:cubicBezTo>
                <a:cubicBezTo>
                  <a:pt x="4" y="3"/>
                  <a:pt x="4" y="3"/>
                  <a:pt x="3" y="3"/>
                </a:cubicBezTo>
                <a:cubicBezTo>
                  <a:pt x="3" y="3"/>
                  <a:pt x="2" y="2"/>
                  <a:pt x="3" y="2"/>
                </a:cubicBezTo>
                <a:cubicBezTo>
                  <a:pt x="4" y="2"/>
                  <a:pt x="4" y="2"/>
                  <a:pt x="4" y="2"/>
                </a:cubicBezTo>
                <a:cubicBezTo>
                  <a:pt x="3" y="2"/>
                  <a:pt x="4" y="2"/>
                  <a:pt x="4" y="2"/>
                </a:cubicBezTo>
                <a:cubicBezTo>
                  <a:pt x="5" y="2"/>
                  <a:pt x="5" y="2"/>
                  <a:pt x="5" y="2"/>
                </a:cubicBezTo>
                <a:cubicBezTo>
                  <a:pt x="6" y="2"/>
                  <a:pt x="6" y="2"/>
                  <a:pt x="6" y="3"/>
                </a:cubicBezTo>
                <a:cubicBezTo>
                  <a:pt x="5" y="3"/>
                  <a:pt x="5" y="3"/>
                  <a:pt x="5" y="3"/>
                </a:cubicBezTo>
                <a:cubicBezTo>
                  <a:pt x="6" y="3"/>
                  <a:pt x="6" y="3"/>
                  <a:pt x="6" y="3"/>
                </a:cubicBezTo>
                <a:cubicBezTo>
                  <a:pt x="5" y="4"/>
                  <a:pt x="5" y="4"/>
                  <a:pt x="6" y="4"/>
                </a:cubicBezTo>
                <a:cubicBezTo>
                  <a:pt x="6" y="4"/>
                  <a:pt x="7" y="3"/>
                  <a:pt x="7" y="4"/>
                </a:cubicBezTo>
                <a:cubicBezTo>
                  <a:pt x="8" y="4"/>
                  <a:pt x="10" y="6"/>
                  <a:pt x="10" y="6"/>
                </a:cubicBezTo>
                <a:cubicBezTo>
                  <a:pt x="10" y="5"/>
                  <a:pt x="10" y="5"/>
                  <a:pt x="10" y="5"/>
                </a:cubicBezTo>
                <a:cubicBezTo>
                  <a:pt x="10" y="4"/>
                  <a:pt x="10" y="4"/>
                  <a:pt x="9"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4" name="Freeform 215"/>
          <p:cNvSpPr>
            <a:spLocks/>
          </p:cNvSpPr>
          <p:nvPr/>
        </p:nvSpPr>
        <p:spPr bwMode="auto">
          <a:xfrm>
            <a:off x="2070375" y="6425549"/>
            <a:ext cx="18802" cy="5641"/>
          </a:xfrm>
          <a:custGeom>
            <a:avLst/>
            <a:gdLst/>
            <a:ahLst/>
            <a:cxnLst>
              <a:cxn ang="0">
                <a:pos x="1" y="1"/>
              </a:cxn>
              <a:cxn ang="0">
                <a:pos x="3" y="1"/>
              </a:cxn>
              <a:cxn ang="0">
                <a:pos x="1" y="0"/>
              </a:cxn>
              <a:cxn ang="0">
                <a:pos x="0" y="1"/>
              </a:cxn>
              <a:cxn ang="0">
                <a:pos x="1" y="1"/>
              </a:cxn>
            </a:cxnLst>
            <a:rect l="0" t="0" r="r" b="b"/>
            <a:pathLst>
              <a:path w="3" h="1">
                <a:moveTo>
                  <a:pt x="1" y="1"/>
                </a:moveTo>
                <a:cubicBezTo>
                  <a:pt x="1" y="1"/>
                  <a:pt x="2" y="1"/>
                  <a:pt x="3" y="1"/>
                </a:cubicBezTo>
                <a:cubicBezTo>
                  <a:pt x="3" y="0"/>
                  <a:pt x="2" y="0"/>
                  <a:pt x="1" y="0"/>
                </a:cubicBezTo>
                <a:cubicBezTo>
                  <a:pt x="0" y="0"/>
                  <a:pt x="0" y="0"/>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5" name="Freeform 216"/>
          <p:cNvSpPr>
            <a:spLocks/>
          </p:cNvSpPr>
          <p:nvPr/>
        </p:nvSpPr>
        <p:spPr bwMode="auto">
          <a:xfrm>
            <a:off x="2113620" y="6425549"/>
            <a:ext cx="41365" cy="24443"/>
          </a:xfrm>
          <a:custGeom>
            <a:avLst/>
            <a:gdLst/>
            <a:ahLst/>
            <a:cxnLst>
              <a:cxn ang="0">
                <a:pos x="5" y="0"/>
              </a:cxn>
              <a:cxn ang="0">
                <a:pos x="3" y="0"/>
              </a:cxn>
              <a:cxn ang="0">
                <a:pos x="1" y="0"/>
              </a:cxn>
              <a:cxn ang="0">
                <a:pos x="1" y="1"/>
              </a:cxn>
              <a:cxn ang="0">
                <a:pos x="1" y="2"/>
              </a:cxn>
              <a:cxn ang="0">
                <a:pos x="3" y="2"/>
              </a:cxn>
              <a:cxn ang="0">
                <a:pos x="4" y="2"/>
              </a:cxn>
              <a:cxn ang="0">
                <a:pos x="5" y="3"/>
              </a:cxn>
              <a:cxn ang="0">
                <a:pos x="7" y="2"/>
              </a:cxn>
              <a:cxn ang="0">
                <a:pos x="5" y="0"/>
              </a:cxn>
            </a:cxnLst>
            <a:rect l="0" t="0" r="r" b="b"/>
            <a:pathLst>
              <a:path w="7" h="4">
                <a:moveTo>
                  <a:pt x="5" y="0"/>
                </a:moveTo>
                <a:cubicBezTo>
                  <a:pt x="4" y="0"/>
                  <a:pt x="3" y="0"/>
                  <a:pt x="3" y="0"/>
                </a:cubicBezTo>
                <a:cubicBezTo>
                  <a:pt x="3" y="0"/>
                  <a:pt x="2" y="0"/>
                  <a:pt x="1" y="0"/>
                </a:cubicBezTo>
                <a:cubicBezTo>
                  <a:pt x="0" y="0"/>
                  <a:pt x="1" y="1"/>
                  <a:pt x="1" y="1"/>
                </a:cubicBezTo>
                <a:cubicBezTo>
                  <a:pt x="1" y="1"/>
                  <a:pt x="1" y="1"/>
                  <a:pt x="1" y="2"/>
                </a:cubicBezTo>
                <a:cubicBezTo>
                  <a:pt x="1" y="2"/>
                  <a:pt x="2" y="2"/>
                  <a:pt x="3" y="2"/>
                </a:cubicBezTo>
                <a:cubicBezTo>
                  <a:pt x="4" y="2"/>
                  <a:pt x="4" y="2"/>
                  <a:pt x="4" y="2"/>
                </a:cubicBezTo>
                <a:cubicBezTo>
                  <a:pt x="5" y="2"/>
                  <a:pt x="5" y="2"/>
                  <a:pt x="5" y="3"/>
                </a:cubicBezTo>
                <a:cubicBezTo>
                  <a:pt x="5" y="4"/>
                  <a:pt x="6" y="3"/>
                  <a:pt x="7" y="2"/>
                </a:cubicBezTo>
                <a:cubicBezTo>
                  <a:pt x="7" y="1"/>
                  <a:pt x="5" y="1"/>
                  <a:pt x="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6" name="Freeform 217"/>
          <p:cNvSpPr>
            <a:spLocks/>
          </p:cNvSpPr>
          <p:nvPr/>
        </p:nvSpPr>
        <p:spPr bwMode="auto">
          <a:xfrm>
            <a:off x="2154984" y="6436830"/>
            <a:ext cx="5641" cy="5641"/>
          </a:xfrm>
          <a:custGeom>
            <a:avLst/>
            <a:gdLst/>
            <a:ahLst/>
            <a:cxnLst>
              <a:cxn ang="0">
                <a:pos x="0" y="1"/>
              </a:cxn>
              <a:cxn ang="0">
                <a:pos x="0" y="0"/>
              </a:cxn>
              <a:cxn ang="0">
                <a:pos x="0" y="1"/>
              </a:cxn>
            </a:cxnLst>
            <a:rect l="0" t="0" r="r" b="b"/>
            <a:pathLst>
              <a:path w="1" h="1">
                <a:moveTo>
                  <a:pt x="0" y="1"/>
                </a:moveTo>
                <a:cubicBezTo>
                  <a:pt x="0" y="1"/>
                  <a:pt x="1" y="1"/>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7" name="Freeform 218"/>
          <p:cNvSpPr>
            <a:spLocks/>
          </p:cNvSpPr>
          <p:nvPr/>
        </p:nvSpPr>
        <p:spPr bwMode="auto">
          <a:xfrm>
            <a:off x="2136182" y="6449992"/>
            <a:ext cx="13161" cy="11281"/>
          </a:xfrm>
          <a:custGeom>
            <a:avLst/>
            <a:gdLst/>
            <a:ahLst/>
            <a:cxnLst>
              <a:cxn ang="0">
                <a:pos x="1" y="1"/>
              </a:cxn>
              <a:cxn ang="0">
                <a:pos x="1" y="2"/>
              </a:cxn>
              <a:cxn ang="0">
                <a:pos x="0" y="2"/>
              </a:cxn>
              <a:cxn ang="0">
                <a:pos x="2" y="2"/>
              </a:cxn>
              <a:cxn ang="0">
                <a:pos x="1" y="1"/>
              </a:cxn>
            </a:cxnLst>
            <a:rect l="0" t="0" r="r" b="b"/>
            <a:pathLst>
              <a:path w="2" h="2">
                <a:moveTo>
                  <a:pt x="1" y="1"/>
                </a:moveTo>
                <a:cubicBezTo>
                  <a:pt x="1" y="1"/>
                  <a:pt x="1" y="2"/>
                  <a:pt x="1" y="2"/>
                </a:cubicBezTo>
                <a:cubicBezTo>
                  <a:pt x="1" y="2"/>
                  <a:pt x="0" y="2"/>
                  <a:pt x="0" y="2"/>
                </a:cubicBezTo>
                <a:cubicBezTo>
                  <a:pt x="1" y="2"/>
                  <a:pt x="2" y="2"/>
                  <a:pt x="2" y="2"/>
                </a:cubicBezTo>
                <a:cubicBezTo>
                  <a:pt x="1" y="1"/>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8" name="Freeform 219"/>
          <p:cNvSpPr>
            <a:spLocks/>
          </p:cNvSpPr>
          <p:nvPr/>
        </p:nvSpPr>
        <p:spPr bwMode="auto">
          <a:xfrm>
            <a:off x="1991406" y="6401106"/>
            <a:ext cx="5641" cy="5641"/>
          </a:xfrm>
          <a:custGeom>
            <a:avLst/>
            <a:gdLst/>
            <a:ahLst/>
            <a:cxnLst>
              <a:cxn ang="0">
                <a:pos x="0" y="0"/>
              </a:cxn>
              <a:cxn ang="0">
                <a:pos x="0" y="1"/>
              </a:cxn>
              <a:cxn ang="0">
                <a:pos x="1" y="0"/>
              </a:cxn>
              <a:cxn ang="0">
                <a:pos x="0" y="0"/>
              </a:cxn>
            </a:cxnLst>
            <a:rect l="0" t="0" r="r" b="b"/>
            <a:pathLst>
              <a:path w="1" h="1">
                <a:moveTo>
                  <a:pt x="0" y="0"/>
                </a:moveTo>
                <a:cubicBezTo>
                  <a:pt x="0" y="0"/>
                  <a:pt x="0" y="1"/>
                  <a:pt x="0" y="1"/>
                </a:cubicBezTo>
                <a:cubicBezTo>
                  <a:pt x="0" y="1"/>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99" name="Freeform 220"/>
          <p:cNvSpPr>
            <a:spLocks/>
          </p:cNvSpPr>
          <p:nvPr/>
        </p:nvSpPr>
        <p:spPr bwMode="auto">
          <a:xfrm>
            <a:off x="1991406" y="6395466"/>
            <a:ext cx="5641" cy="5641"/>
          </a:xfrm>
          <a:custGeom>
            <a:avLst/>
            <a:gdLst/>
            <a:ahLst/>
            <a:cxnLst>
              <a:cxn ang="0">
                <a:pos x="0" y="0"/>
              </a:cxn>
              <a:cxn ang="0">
                <a:pos x="1" y="0"/>
              </a:cxn>
              <a:cxn ang="0">
                <a:pos x="0" y="0"/>
              </a:cxn>
            </a:cxnLst>
            <a:rect l="0" t="0" r="r" b="b"/>
            <a:pathLst>
              <a:path w="1" h="1">
                <a:moveTo>
                  <a:pt x="0" y="0"/>
                </a:moveTo>
                <a:cubicBezTo>
                  <a:pt x="0" y="0"/>
                  <a:pt x="1" y="1"/>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0" name="Freeform 221"/>
          <p:cNvSpPr>
            <a:spLocks/>
          </p:cNvSpPr>
          <p:nvPr/>
        </p:nvSpPr>
        <p:spPr bwMode="auto">
          <a:xfrm>
            <a:off x="1961322" y="6387945"/>
            <a:ext cx="5641" cy="752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1" name="Freeform 222"/>
          <p:cNvSpPr>
            <a:spLocks/>
          </p:cNvSpPr>
          <p:nvPr/>
        </p:nvSpPr>
        <p:spPr bwMode="auto">
          <a:xfrm>
            <a:off x="1955682" y="6363502"/>
            <a:ext cx="41365" cy="31964"/>
          </a:xfrm>
          <a:custGeom>
            <a:avLst/>
            <a:gdLst/>
            <a:ahLst/>
            <a:cxnLst>
              <a:cxn ang="0">
                <a:pos x="6" y="2"/>
              </a:cxn>
              <a:cxn ang="0">
                <a:pos x="6" y="1"/>
              </a:cxn>
              <a:cxn ang="0">
                <a:pos x="5" y="1"/>
              </a:cxn>
              <a:cxn ang="0">
                <a:pos x="4" y="0"/>
              </a:cxn>
              <a:cxn ang="0">
                <a:pos x="3" y="0"/>
              </a:cxn>
              <a:cxn ang="0">
                <a:pos x="2" y="0"/>
              </a:cxn>
              <a:cxn ang="0">
                <a:pos x="2" y="1"/>
              </a:cxn>
              <a:cxn ang="0">
                <a:pos x="3" y="1"/>
              </a:cxn>
              <a:cxn ang="0">
                <a:pos x="3" y="2"/>
              </a:cxn>
              <a:cxn ang="0">
                <a:pos x="2" y="1"/>
              </a:cxn>
              <a:cxn ang="0">
                <a:pos x="0" y="1"/>
              </a:cxn>
              <a:cxn ang="0">
                <a:pos x="2" y="2"/>
              </a:cxn>
              <a:cxn ang="0">
                <a:pos x="2" y="3"/>
              </a:cxn>
              <a:cxn ang="0">
                <a:pos x="3" y="3"/>
              </a:cxn>
              <a:cxn ang="0">
                <a:pos x="4" y="3"/>
              </a:cxn>
              <a:cxn ang="0">
                <a:pos x="4" y="3"/>
              </a:cxn>
              <a:cxn ang="0">
                <a:pos x="5" y="3"/>
              </a:cxn>
              <a:cxn ang="0">
                <a:pos x="4" y="4"/>
              </a:cxn>
              <a:cxn ang="0">
                <a:pos x="4" y="5"/>
              </a:cxn>
              <a:cxn ang="0">
                <a:pos x="5" y="4"/>
              </a:cxn>
              <a:cxn ang="0">
                <a:pos x="5" y="4"/>
              </a:cxn>
              <a:cxn ang="0">
                <a:pos x="6" y="4"/>
              </a:cxn>
              <a:cxn ang="0">
                <a:pos x="7" y="4"/>
              </a:cxn>
              <a:cxn ang="0">
                <a:pos x="6" y="3"/>
              </a:cxn>
              <a:cxn ang="0">
                <a:pos x="7" y="3"/>
              </a:cxn>
              <a:cxn ang="0">
                <a:pos x="7" y="3"/>
              </a:cxn>
              <a:cxn ang="0">
                <a:pos x="6" y="2"/>
              </a:cxn>
            </a:cxnLst>
            <a:rect l="0" t="0" r="r" b="b"/>
            <a:pathLst>
              <a:path w="7" h="5">
                <a:moveTo>
                  <a:pt x="6" y="2"/>
                </a:moveTo>
                <a:cubicBezTo>
                  <a:pt x="6" y="2"/>
                  <a:pt x="6" y="2"/>
                  <a:pt x="6" y="1"/>
                </a:cubicBezTo>
                <a:cubicBezTo>
                  <a:pt x="6" y="1"/>
                  <a:pt x="5" y="1"/>
                  <a:pt x="5" y="1"/>
                </a:cubicBezTo>
                <a:cubicBezTo>
                  <a:pt x="5" y="1"/>
                  <a:pt x="4" y="1"/>
                  <a:pt x="4" y="0"/>
                </a:cubicBezTo>
                <a:cubicBezTo>
                  <a:pt x="4" y="0"/>
                  <a:pt x="3" y="0"/>
                  <a:pt x="3" y="0"/>
                </a:cubicBezTo>
                <a:cubicBezTo>
                  <a:pt x="3" y="0"/>
                  <a:pt x="3" y="0"/>
                  <a:pt x="2" y="0"/>
                </a:cubicBezTo>
                <a:cubicBezTo>
                  <a:pt x="2" y="1"/>
                  <a:pt x="2" y="0"/>
                  <a:pt x="2" y="1"/>
                </a:cubicBezTo>
                <a:cubicBezTo>
                  <a:pt x="2" y="1"/>
                  <a:pt x="3" y="1"/>
                  <a:pt x="3" y="1"/>
                </a:cubicBezTo>
                <a:cubicBezTo>
                  <a:pt x="4" y="1"/>
                  <a:pt x="3" y="2"/>
                  <a:pt x="3" y="2"/>
                </a:cubicBezTo>
                <a:cubicBezTo>
                  <a:pt x="3" y="2"/>
                  <a:pt x="2" y="2"/>
                  <a:pt x="2" y="1"/>
                </a:cubicBezTo>
                <a:cubicBezTo>
                  <a:pt x="1" y="1"/>
                  <a:pt x="1" y="1"/>
                  <a:pt x="0" y="1"/>
                </a:cubicBezTo>
                <a:cubicBezTo>
                  <a:pt x="0" y="2"/>
                  <a:pt x="1" y="2"/>
                  <a:pt x="2" y="2"/>
                </a:cubicBezTo>
                <a:cubicBezTo>
                  <a:pt x="2" y="2"/>
                  <a:pt x="2" y="3"/>
                  <a:pt x="2" y="3"/>
                </a:cubicBezTo>
                <a:cubicBezTo>
                  <a:pt x="2" y="4"/>
                  <a:pt x="3" y="4"/>
                  <a:pt x="3" y="3"/>
                </a:cubicBezTo>
                <a:cubicBezTo>
                  <a:pt x="3" y="3"/>
                  <a:pt x="3" y="3"/>
                  <a:pt x="4" y="3"/>
                </a:cubicBezTo>
                <a:cubicBezTo>
                  <a:pt x="4" y="3"/>
                  <a:pt x="4" y="3"/>
                  <a:pt x="4" y="3"/>
                </a:cubicBezTo>
                <a:cubicBezTo>
                  <a:pt x="5" y="3"/>
                  <a:pt x="5" y="3"/>
                  <a:pt x="5" y="3"/>
                </a:cubicBezTo>
                <a:cubicBezTo>
                  <a:pt x="5" y="3"/>
                  <a:pt x="4" y="4"/>
                  <a:pt x="4" y="4"/>
                </a:cubicBezTo>
                <a:cubicBezTo>
                  <a:pt x="3" y="4"/>
                  <a:pt x="4" y="5"/>
                  <a:pt x="4" y="5"/>
                </a:cubicBezTo>
                <a:cubicBezTo>
                  <a:pt x="4" y="5"/>
                  <a:pt x="4" y="5"/>
                  <a:pt x="5" y="4"/>
                </a:cubicBezTo>
                <a:cubicBezTo>
                  <a:pt x="5" y="4"/>
                  <a:pt x="5" y="4"/>
                  <a:pt x="5" y="4"/>
                </a:cubicBezTo>
                <a:cubicBezTo>
                  <a:pt x="5" y="5"/>
                  <a:pt x="6" y="5"/>
                  <a:pt x="6" y="4"/>
                </a:cubicBezTo>
                <a:cubicBezTo>
                  <a:pt x="6" y="4"/>
                  <a:pt x="6" y="4"/>
                  <a:pt x="7" y="4"/>
                </a:cubicBezTo>
                <a:cubicBezTo>
                  <a:pt x="7" y="4"/>
                  <a:pt x="6" y="4"/>
                  <a:pt x="6" y="3"/>
                </a:cubicBezTo>
                <a:cubicBezTo>
                  <a:pt x="6" y="3"/>
                  <a:pt x="7" y="3"/>
                  <a:pt x="7" y="3"/>
                </a:cubicBezTo>
                <a:cubicBezTo>
                  <a:pt x="7" y="3"/>
                  <a:pt x="7" y="3"/>
                  <a:pt x="7" y="3"/>
                </a:cubicBezTo>
                <a:cubicBezTo>
                  <a:pt x="7" y="2"/>
                  <a:pt x="7" y="2"/>
                  <a:pt x="6"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2" name="Freeform 223"/>
          <p:cNvSpPr>
            <a:spLocks/>
          </p:cNvSpPr>
          <p:nvPr/>
        </p:nvSpPr>
        <p:spPr bwMode="auto">
          <a:xfrm>
            <a:off x="1948161" y="6363502"/>
            <a:ext cx="7521" cy="7521"/>
          </a:xfrm>
          <a:custGeom>
            <a:avLst/>
            <a:gdLst/>
            <a:ahLst/>
            <a:cxnLst>
              <a:cxn ang="0">
                <a:pos x="0" y="0"/>
              </a:cxn>
              <a:cxn ang="0">
                <a:pos x="0" y="1"/>
              </a:cxn>
              <a:cxn ang="0">
                <a:pos x="0" y="0"/>
              </a:cxn>
            </a:cxnLst>
            <a:rect l="0" t="0" r="r" b="b"/>
            <a:pathLst>
              <a:path w="1" h="1">
                <a:moveTo>
                  <a:pt x="0" y="0"/>
                </a:moveTo>
                <a:cubicBezTo>
                  <a:pt x="0" y="0"/>
                  <a:pt x="0" y="1"/>
                  <a:pt x="0"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3" name="Freeform 224"/>
          <p:cNvSpPr>
            <a:spLocks/>
          </p:cNvSpPr>
          <p:nvPr/>
        </p:nvSpPr>
        <p:spPr bwMode="auto">
          <a:xfrm>
            <a:off x="1923718" y="6333418"/>
            <a:ext cx="48886" cy="30083"/>
          </a:xfrm>
          <a:custGeom>
            <a:avLst/>
            <a:gdLst/>
            <a:ahLst/>
            <a:cxnLst>
              <a:cxn ang="0">
                <a:pos x="7" y="4"/>
              </a:cxn>
              <a:cxn ang="0">
                <a:pos x="7" y="4"/>
              </a:cxn>
              <a:cxn ang="0">
                <a:pos x="6" y="3"/>
              </a:cxn>
              <a:cxn ang="0">
                <a:pos x="6" y="4"/>
              </a:cxn>
              <a:cxn ang="0">
                <a:pos x="5" y="3"/>
              </a:cxn>
              <a:cxn ang="0">
                <a:pos x="5" y="3"/>
              </a:cxn>
              <a:cxn ang="0">
                <a:pos x="4" y="2"/>
              </a:cxn>
              <a:cxn ang="0">
                <a:pos x="3" y="2"/>
              </a:cxn>
              <a:cxn ang="0">
                <a:pos x="2" y="2"/>
              </a:cxn>
              <a:cxn ang="0">
                <a:pos x="1" y="1"/>
              </a:cxn>
              <a:cxn ang="0">
                <a:pos x="0" y="1"/>
              </a:cxn>
              <a:cxn ang="0">
                <a:pos x="0" y="1"/>
              </a:cxn>
              <a:cxn ang="0">
                <a:pos x="2" y="3"/>
              </a:cxn>
              <a:cxn ang="0">
                <a:pos x="4" y="3"/>
              </a:cxn>
              <a:cxn ang="0">
                <a:pos x="5" y="4"/>
              </a:cxn>
              <a:cxn ang="0">
                <a:pos x="7" y="5"/>
              </a:cxn>
              <a:cxn ang="0">
                <a:pos x="7" y="4"/>
              </a:cxn>
            </a:cxnLst>
            <a:rect l="0" t="0" r="r" b="b"/>
            <a:pathLst>
              <a:path w="8" h="5">
                <a:moveTo>
                  <a:pt x="7" y="4"/>
                </a:moveTo>
                <a:cubicBezTo>
                  <a:pt x="7" y="4"/>
                  <a:pt x="7" y="4"/>
                  <a:pt x="7" y="4"/>
                </a:cubicBezTo>
                <a:cubicBezTo>
                  <a:pt x="6" y="4"/>
                  <a:pt x="6" y="3"/>
                  <a:pt x="6" y="3"/>
                </a:cubicBezTo>
                <a:cubicBezTo>
                  <a:pt x="6" y="3"/>
                  <a:pt x="6" y="3"/>
                  <a:pt x="6" y="4"/>
                </a:cubicBezTo>
                <a:cubicBezTo>
                  <a:pt x="5" y="4"/>
                  <a:pt x="6" y="3"/>
                  <a:pt x="5" y="3"/>
                </a:cubicBezTo>
                <a:cubicBezTo>
                  <a:pt x="5" y="3"/>
                  <a:pt x="5" y="3"/>
                  <a:pt x="5" y="3"/>
                </a:cubicBezTo>
                <a:cubicBezTo>
                  <a:pt x="4" y="3"/>
                  <a:pt x="4" y="2"/>
                  <a:pt x="4" y="2"/>
                </a:cubicBezTo>
                <a:cubicBezTo>
                  <a:pt x="4" y="2"/>
                  <a:pt x="3" y="2"/>
                  <a:pt x="3" y="2"/>
                </a:cubicBezTo>
                <a:cubicBezTo>
                  <a:pt x="3" y="2"/>
                  <a:pt x="2" y="2"/>
                  <a:pt x="2" y="2"/>
                </a:cubicBezTo>
                <a:cubicBezTo>
                  <a:pt x="1" y="2"/>
                  <a:pt x="1" y="1"/>
                  <a:pt x="1" y="1"/>
                </a:cubicBezTo>
                <a:cubicBezTo>
                  <a:pt x="1" y="1"/>
                  <a:pt x="1" y="1"/>
                  <a:pt x="0" y="1"/>
                </a:cubicBezTo>
                <a:cubicBezTo>
                  <a:pt x="0" y="0"/>
                  <a:pt x="0" y="1"/>
                  <a:pt x="0" y="1"/>
                </a:cubicBezTo>
                <a:cubicBezTo>
                  <a:pt x="0" y="1"/>
                  <a:pt x="1" y="2"/>
                  <a:pt x="2" y="3"/>
                </a:cubicBezTo>
                <a:cubicBezTo>
                  <a:pt x="2" y="3"/>
                  <a:pt x="3" y="3"/>
                  <a:pt x="4" y="3"/>
                </a:cubicBezTo>
                <a:cubicBezTo>
                  <a:pt x="4" y="2"/>
                  <a:pt x="4" y="3"/>
                  <a:pt x="5" y="4"/>
                </a:cubicBezTo>
                <a:cubicBezTo>
                  <a:pt x="5" y="4"/>
                  <a:pt x="6" y="5"/>
                  <a:pt x="7" y="5"/>
                </a:cubicBezTo>
                <a:cubicBezTo>
                  <a:pt x="8" y="5"/>
                  <a:pt x="8" y="5"/>
                  <a:pt x="7"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4" name="Freeform 225"/>
          <p:cNvSpPr>
            <a:spLocks/>
          </p:cNvSpPr>
          <p:nvPr/>
        </p:nvSpPr>
        <p:spPr bwMode="auto">
          <a:xfrm>
            <a:off x="1936879" y="6322137"/>
            <a:ext cx="18802" cy="16922"/>
          </a:xfrm>
          <a:custGeom>
            <a:avLst/>
            <a:gdLst/>
            <a:ahLst/>
            <a:cxnLst>
              <a:cxn ang="0">
                <a:pos x="2" y="2"/>
              </a:cxn>
              <a:cxn ang="0">
                <a:pos x="3" y="1"/>
              </a:cxn>
              <a:cxn ang="0">
                <a:pos x="3" y="1"/>
              </a:cxn>
              <a:cxn ang="0">
                <a:pos x="2" y="0"/>
              </a:cxn>
              <a:cxn ang="0">
                <a:pos x="2" y="1"/>
              </a:cxn>
              <a:cxn ang="0">
                <a:pos x="2" y="2"/>
              </a:cxn>
            </a:cxnLst>
            <a:rect l="0" t="0" r="r" b="b"/>
            <a:pathLst>
              <a:path w="3" h="3">
                <a:moveTo>
                  <a:pt x="2" y="2"/>
                </a:moveTo>
                <a:cubicBezTo>
                  <a:pt x="2" y="2"/>
                  <a:pt x="3" y="2"/>
                  <a:pt x="3" y="1"/>
                </a:cubicBezTo>
                <a:cubicBezTo>
                  <a:pt x="3" y="1"/>
                  <a:pt x="3" y="1"/>
                  <a:pt x="3" y="1"/>
                </a:cubicBezTo>
                <a:cubicBezTo>
                  <a:pt x="3" y="1"/>
                  <a:pt x="3" y="0"/>
                  <a:pt x="2" y="0"/>
                </a:cubicBezTo>
                <a:cubicBezTo>
                  <a:pt x="2" y="1"/>
                  <a:pt x="0" y="2"/>
                  <a:pt x="2" y="1"/>
                </a:cubicBezTo>
                <a:cubicBezTo>
                  <a:pt x="2" y="1"/>
                  <a:pt x="1" y="3"/>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5" name="Freeform 226"/>
          <p:cNvSpPr>
            <a:spLocks/>
          </p:cNvSpPr>
          <p:nvPr/>
        </p:nvSpPr>
        <p:spPr bwMode="auto">
          <a:xfrm>
            <a:off x="1931239" y="6308976"/>
            <a:ext cx="16922" cy="13161"/>
          </a:xfrm>
          <a:custGeom>
            <a:avLst/>
            <a:gdLst/>
            <a:ahLst/>
            <a:cxnLst>
              <a:cxn ang="0">
                <a:pos x="2" y="2"/>
              </a:cxn>
              <a:cxn ang="0">
                <a:pos x="2" y="1"/>
              </a:cxn>
              <a:cxn ang="0">
                <a:pos x="1" y="0"/>
              </a:cxn>
              <a:cxn ang="0">
                <a:pos x="1" y="1"/>
              </a:cxn>
              <a:cxn ang="0">
                <a:pos x="2" y="1"/>
              </a:cxn>
              <a:cxn ang="0">
                <a:pos x="2" y="2"/>
              </a:cxn>
            </a:cxnLst>
            <a:rect l="0" t="0" r="r" b="b"/>
            <a:pathLst>
              <a:path w="3" h="2">
                <a:moveTo>
                  <a:pt x="2" y="2"/>
                </a:moveTo>
                <a:cubicBezTo>
                  <a:pt x="2" y="2"/>
                  <a:pt x="3" y="2"/>
                  <a:pt x="2" y="1"/>
                </a:cubicBezTo>
                <a:cubicBezTo>
                  <a:pt x="2" y="1"/>
                  <a:pt x="1" y="0"/>
                  <a:pt x="1" y="0"/>
                </a:cubicBezTo>
                <a:cubicBezTo>
                  <a:pt x="0" y="0"/>
                  <a:pt x="0" y="1"/>
                  <a:pt x="1" y="1"/>
                </a:cubicBezTo>
                <a:cubicBezTo>
                  <a:pt x="1" y="1"/>
                  <a:pt x="2" y="1"/>
                  <a:pt x="2" y="1"/>
                </a:cubicBezTo>
                <a:cubicBezTo>
                  <a:pt x="1" y="2"/>
                  <a:pt x="1"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6" name="Freeform 227"/>
          <p:cNvSpPr>
            <a:spLocks/>
          </p:cNvSpPr>
          <p:nvPr/>
        </p:nvSpPr>
        <p:spPr bwMode="auto">
          <a:xfrm>
            <a:off x="1918077" y="6316497"/>
            <a:ext cx="13161" cy="5641"/>
          </a:xfrm>
          <a:custGeom>
            <a:avLst/>
            <a:gdLst/>
            <a:ahLst/>
            <a:cxnLst>
              <a:cxn ang="0">
                <a:pos x="1" y="1"/>
              </a:cxn>
              <a:cxn ang="0">
                <a:pos x="1" y="0"/>
              </a:cxn>
              <a:cxn ang="0">
                <a:pos x="0" y="0"/>
              </a:cxn>
              <a:cxn ang="0">
                <a:pos x="1" y="1"/>
              </a:cxn>
            </a:cxnLst>
            <a:rect l="0" t="0" r="r" b="b"/>
            <a:pathLst>
              <a:path w="2" h="1">
                <a:moveTo>
                  <a:pt x="1" y="1"/>
                </a:moveTo>
                <a:cubicBezTo>
                  <a:pt x="1" y="1"/>
                  <a:pt x="2" y="0"/>
                  <a:pt x="1" y="0"/>
                </a:cubicBezTo>
                <a:cubicBezTo>
                  <a:pt x="0" y="0"/>
                  <a:pt x="0" y="0"/>
                  <a:pt x="0" y="0"/>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7" name="Freeform 228"/>
          <p:cNvSpPr>
            <a:spLocks/>
          </p:cNvSpPr>
          <p:nvPr/>
        </p:nvSpPr>
        <p:spPr bwMode="auto">
          <a:xfrm>
            <a:off x="1912437" y="6292054"/>
            <a:ext cx="11281" cy="24443"/>
          </a:xfrm>
          <a:custGeom>
            <a:avLst/>
            <a:gdLst/>
            <a:ahLst/>
            <a:cxnLst>
              <a:cxn ang="0">
                <a:pos x="2" y="1"/>
              </a:cxn>
              <a:cxn ang="0">
                <a:pos x="1" y="0"/>
              </a:cxn>
              <a:cxn ang="0">
                <a:pos x="1" y="1"/>
              </a:cxn>
              <a:cxn ang="0">
                <a:pos x="0" y="2"/>
              </a:cxn>
              <a:cxn ang="0">
                <a:pos x="1" y="3"/>
              </a:cxn>
              <a:cxn ang="0">
                <a:pos x="2" y="1"/>
              </a:cxn>
            </a:cxnLst>
            <a:rect l="0" t="0" r="r" b="b"/>
            <a:pathLst>
              <a:path w="2" h="4">
                <a:moveTo>
                  <a:pt x="2" y="1"/>
                </a:moveTo>
                <a:cubicBezTo>
                  <a:pt x="1" y="0"/>
                  <a:pt x="1" y="0"/>
                  <a:pt x="1" y="0"/>
                </a:cubicBezTo>
                <a:cubicBezTo>
                  <a:pt x="1" y="1"/>
                  <a:pt x="1" y="1"/>
                  <a:pt x="1" y="1"/>
                </a:cubicBezTo>
                <a:cubicBezTo>
                  <a:pt x="1" y="1"/>
                  <a:pt x="0" y="1"/>
                  <a:pt x="0" y="2"/>
                </a:cubicBezTo>
                <a:cubicBezTo>
                  <a:pt x="0" y="2"/>
                  <a:pt x="0" y="4"/>
                  <a:pt x="1" y="3"/>
                </a:cubicBezTo>
                <a:cubicBezTo>
                  <a:pt x="1" y="3"/>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8" name="Freeform 229"/>
          <p:cNvSpPr>
            <a:spLocks/>
          </p:cNvSpPr>
          <p:nvPr/>
        </p:nvSpPr>
        <p:spPr bwMode="auto">
          <a:xfrm>
            <a:off x="1912437" y="6297694"/>
            <a:ext cx="5641" cy="5641"/>
          </a:xfrm>
          <a:custGeom>
            <a:avLst/>
            <a:gdLst/>
            <a:ahLst/>
            <a:cxnLst>
              <a:cxn ang="0">
                <a:pos x="0" y="0"/>
              </a:cxn>
              <a:cxn ang="0">
                <a:pos x="0" y="1"/>
              </a:cxn>
              <a:cxn ang="0">
                <a:pos x="0" y="0"/>
              </a:cxn>
            </a:cxnLst>
            <a:rect l="0" t="0" r="r" b="b"/>
            <a:pathLst>
              <a:path w="1" h="1">
                <a:moveTo>
                  <a:pt x="0" y="0"/>
                </a:moveTo>
                <a:cubicBezTo>
                  <a:pt x="0" y="0"/>
                  <a:pt x="0" y="1"/>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09" name="Freeform 230"/>
          <p:cNvSpPr>
            <a:spLocks/>
          </p:cNvSpPr>
          <p:nvPr/>
        </p:nvSpPr>
        <p:spPr bwMode="auto">
          <a:xfrm>
            <a:off x="1931239" y="6297694"/>
            <a:ext cx="11281" cy="5641"/>
          </a:xfrm>
          <a:custGeom>
            <a:avLst/>
            <a:gdLst/>
            <a:ahLst/>
            <a:cxnLst>
              <a:cxn ang="0">
                <a:pos x="1" y="1"/>
              </a:cxn>
              <a:cxn ang="0">
                <a:pos x="0" y="0"/>
              </a:cxn>
              <a:cxn ang="0">
                <a:pos x="1" y="1"/>
              </a:cxn>
            </a:cxnLst>
            <a:rect l="0" t="0" r="r" b="b"/>
            <a:pathLst>
              <a:path w="2" h="1">
                <a:moveTo>
                  <a:pt x="1" y="1"/>
                </a:moveTo>
                <a:cubicBezTo>
                  <a:pt x="2" y="1"/>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0" name="Freeform 231"/>
          <p:cNvSpPr>
            <a:spLocks/>
          </p:cNvSpPr>
          <p:nvPr/>
        </p:nvSpPr>
        <p:spPr bwMode="auto">
          <a:xfrm>
            <a:off x="1942520" y="6303335"/>
            <a:ext cx="13161" cy="13161"/>
          </a:xfrm>
          <a:custGeom>
            <a:avLst/>
            <a:gdLst/>
            <a:ahLst/>
            <a:cxnLst>
              <a:cxn ang="0">
                <a:pos x="0" y="0"/>
              </a:cxn>
              <a:cxn ang="0">
                <a:pos x="1" y="0"/>
              </a:cxn>
              <a:cxn ang="0">
                <a:pos x="0" y="0"/>
              </a:cxn>
            </a:cxnLst>
            <a:rect l="0" t="0" r="r" b="b"/>
            <a:pathLst>
              <a:path w="2" h="2">
                <a:moveTo>
                  <a:pt x="0" y="0"/>
                </a:moveTo>
                <a:cubicBezTo>
                  <a:pt x="1" y="2"/>
                  <a:pt x="2" y="1"/>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1" name="Freeform 232"/>
          <p:cNvSpPr>
            <a:spLocks/>
          </p:cNvSpPr>
          <p:nvPr/>
        </p:nvSpPr>
        <p:spPr bwMode="auto">
          <a:xfrm>
            <a:off x="1936879" y="6292054"/>
            <a:ext cx="11281" cy="5641"/>
          </a:xfrm>
          <a:custGeom>
            <a:avLst/>
            <a:gdLst/>
            <a:ahLst/>
            <a:cxnLst>
              <a:cxn ang="0">
                <a:pos x="1" y="0"/>
              </a:cxn>
              <a:cxn ang="0">
                <a:pos x="1" y="0"/>
              </a:cxn>
              <a:cxn ang="0">
                <a:pos x="0" y="1"/>
              </a:cxn>
              <a:cxn ang="0">
                <a:pos x="1" y="1"/>
              </a:cxn>
              <a:cxn ang="0">
                <a:pos x="1" y="0"/>
              </a:cxn>
            </a:cxnLst>
            <a:rect l="0" t="0" r="r" b="b"/>
            <a:pathLst>
              <a:path w="2" h="1">
                <a:moveTo>
                  <a:pt x="1" y="0"/>
                </a:moveTo>
                <a:cubicBezTo>
                  <a:pt x="1" y="0"/>
                  <a:pt x="1" y="0"/>
                  <a:pt x="1" y="0"/>
                </a:cubicBezTo>
                <a:cubicBezTo>
                  <a:pt x="1" y="0"/>
                  <a:pt x="0" y="0"/>
                  <a:pt x="0" y="1"/>
                </a:cubicBezTo>
                <a:cubicBezTo>
                  <a:pt x="0" y="1"/>
                  <a:pt x="2" y="1"/>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2" name="Freeform 233"/>
          <p:cNvSpPr>
            <a:spLocks/>
          </p:cNvSpPr>
          <p:nvPr/>
        </p:nvSpPr>
        <p:spPr bwMode="auto">
          <a:xfrm>
            <a:off x="1906796" y="6278892"/>
            <a:ext cx="11281" cy="13161"/>
          </a:xfrm>
          <a:custGeom>
            <a:avLst/>
            <a:gdLst/>
            <a:ahLst/>
            <a:cxnLst>
              <a:cxn ang="0">
                <a:pos x="1" y="0"/>
              </a:cxn>
              <a:cxn ang="0">
                <a:pos x="0" y="0"/>
              </a:cxn>
              <a:cxn ang="0">
                <a:pos x="0" y="1"/>
              </a:cxn>
              <a:cxn ang="0">
                <a:pos x="0" y="2"/>
              </a:cxn>
              <a:cxn ang="0">
                <a:pos x="1" y="1"/>
              </a:cxn>
              <a:cxn ang="0">
                <a:pos x="1" y="1"/>
              </a:cxn>
              <a:cxn ang="0">
                <a:pos x="1" y="0"/>
              </a:cxn>
            </a:cxnLst>
            <a:rect l="0" t="0" r="r" b="b"/>
            <a:pathLst>
              <a:path w="2" h="2">
                <a:moveTo>
                  <a:pt x="1" y="0"/>
                </a:moveTo>
                <a:cubicBezTo>
                  <a:pt x="1" y="0"/>
                  <a:pt x="0" y="0"/>
                  <a:pt x="0" y="0"/>
                </a:cubicBezTo>
                <a:cubicBezTo>
                  <a:pt x="0" y="1"/>
                  <a:pt x="0" y="1"/>
                  <a:pt x="0" y="1"/>
                </a:cubicBezTo>
                <a:cubicBezTo>
                  <a:pt x="0" y="1"/>
                  <a:pt x="0" y="2"/>
                  <a:pt x="0" y="2"/>
                </a:cubicBezTo>
                <a:cubicBezTo>
                  <a:pt x="0" y="2"/>
                  <a:pt x="1" y="2"/>
                  <a:pt x="1" y="1"/>
                </a:cubicBezTo>
                <a:cubicBezTo>
                  <a:pt x="1" y="1"/>
                  <a:pt x="1" y="1"/>
                  <a:pt x="1" y="1"/>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3" name="Freeform 234"/>
          <p:cNvSpPr>
            <a:spLocks/>
          </p:cNvSpPr>
          <p:nvPr/>
        </p:nvSpPr>
        <p:spPr bwMode="auto">
          <a:xfrm>
            <a:off x="1912437" y="6273252"/>
            <a:ext cx="18802" cy="11281"/>
          </a:xfrm>
          <a:custGeom>
            <a:avLst/>
            <a:gdLst/>
            <a:ahLst/>
            <a:cxnLst>
              <a:cxn ang="0">
                <a:pos x="2" y="0"/>
              </a:cxn>
              <a:cxn ang="0">
                <a:pos x="1" y="1"/>
              </a:cxn>
              <a:cxn ang="0">
                <a:pos x="1" y="2"/>
              </a:cxn>
              <a:cxn ang="0">
                <a:pos x="2" y="1"/>
              </a:cxn>
              <a:cxn ang="0">
                <a:pos x="2" y="2"/>
              </a:cxn>
              <a:cxn ang="0">
                <a:pos x="2" y="1"/>
              </a:cxn>
              <a:cxn ang="0">
                <a:pos x="2" y="0"/>
              </a:cxn>
            </a:cxnLst>
            <a:rect l="0" t="0" r="r" b="b"/>
            <a:pathLst>
              <a:path w="3" h="2">
                <a:moveTo>
                  <a:pt x="2" y="0"/>
                </a:moveTo>
                <a:cubicBezTo>
                  <a:pt x="2" y="0"/>
                  <a:pt x="1" y="1"/>
                  <a:pt x="1" y="1"/>
                </a:cubicBezTo>
                <a:cubicBezTo>
                  <a:pt x="0" y="2"/>
                  <a:pt x="1" y="2"/>
                  <a:pt x="1" y="2"/>
                </a:cubicBezTo>
                <a:cubicBezTo>
                  <a:pt x="2" y="2"/>
                  <a:pt x="2" y="2"/>
                  <a:pt x="2" y="1"/>
                </a:cubicBezTo>
                <a:cubicBezTo>
                  <a:pt x="2" y="1"/>
                  <a:pt x="2" y="1"/>
                  <a:pt x="2" y="2"/>
                </a:cubicBezTo>
                <a:cubicBezTo>
                  <a:pt x="3" y="2"/>
                  <a:pt x="2" y="1"/>
                  <a:pt x="2" y="1"/>
                </a:cubicBezTo>
                <a:cubicBezTo>
                  <a:pt x="2" y="1"/>
                  <a:pt x="3"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4" name="Freeform 235"/>
          <p:cNvSpPr>
            <a:spLocks/>
          </p:cNvSpPr>
          <p:nvPr/>
        </p:nvSpPr>
        <p:spPr bwMode="auto">
          <a:xfrm>
            <a:off x="1912437" y="6254450"/>
            <a:ext cx="24443" cy="18802"/>
          </a:xfrm>
          <a:custGeom>
            <a:avLst/>
            <a:gdLst/>
            <a:ahLst/>
            <a:cxnLst>
              <a:cxn ang="0">
                <a:pos x="3" y="2"/>
              </a:cxn>
              <a:cxn ang="0">
                <a:pos x="3" y="1"/>
              </a:cxn>
              <a:cxn ang="0">
                <a:pos x="3" y="0"/>
              </a:cxn>
              <a:cxn ang="0">
                <a:pos x="2" y="1"/>
              </a:cxn>
              <a:cxn ang="0">
                <a:pos x="1" y="1"/>
              </a:cxn>
              <a:cxn ang="0">
                <a:pos x="1" y="2"/>
              </a:cxn>
              <a:cxn ang="0">
                <a:pos x="2" y="2"/>
              </a:cxn>
              <a:cxn ang="0">
                <a:pos x="3" y="2"/>
              </a:cxn>
            </a:cxnLst>
            <a:rect l="0" t="0" r="r" b="b"/>
            <a:pathLst>
              <a:path w="4" h="3">
                <a:moveTo>
                  <a:pt x="3" y="2"/>
                </a:moveTo>
                <a:cubicBezTo>
                  <a:pt x="4" y="2"/>
                  <a:pt x="3" y="2"/>
                  <a:pt x="3" y="1"/>
                </a:cubicBezTo>
                <a:cubicBezTo>
                  <a:pt x="3" y="1"/>
                  <a:pt x="3" y="1"/>
                  <a:pt x="3" y="0"/>
                </a:cubicBezTo>
                <a:cubicBezTo>
                  <a:pt x="2" y="0"/>
                  <a:pt x="3" y="0"/>
                  <a:pt x="2" y="1"/>
                </a:cubicBezTo>
                <a:cubicBezTo>
                  <a:pt x="2" y="1"/>
                  <a:pt x="2" y="2"/>
                  <a:pt x="1" y="1"/>
                </a:cubicBezTo>
                <a:cubicBezTo>
                  <a:pt x="0" y="1"/>
                  <a:pt x="1" y="2"/>
                  <a:pt x="1" y="2"/>
                </a:cubicBezTo>
                <a:cubicBezTo>
                  <a:pt x="2" y="3"/>
                  <a:pt x="2" y="3"/>
                  <a:pt x="2" y="2"/>
                </a:cubicBezTo>
                <a:cubicBezTo>
                  <a:pt x="3" y="2"/>
                  <a:pt x="3" y="2"/>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5" name="Freeform 236"/>
          <p:cNvSpPr>
            <a:spLocks/>
          </p:cNvSpPr>
          <p:nvPr/>
        </p:nvSpPr>
        <p:spPr bwMode="auto">
          <a:xfrm>
            <a:off x="1899275" y="6243168"/>
            <a:ext cx="13161" cy="16922"/>
          </a:xfrm>
          <a:custGeom>
            <a:avLst/>
            <a:gdLst/>
            <a:ahLst/>
            <a:cxnLst>
              <a:cxn ang="0">
                <a:pos x="1" y="1"/>
              </a:cxn>
              <a:cxn ang="0">
                <a:pos x="2" y="1"/>
              </a:cxn>
              <a:cxn ang="0">
                <a:pos x="1" y="1"/>
              </a:cxn>
              <a:cxn ang="0">
                <a:pos x="0" y="1"/>
              </a:cxn>
              <a:cxn ang="0">
                <a:pos x="0" y="2"/>
              </a:cxn>
              <a:cxn ang="0">
                <a:pos x="1" y="2"/>
              </a:cxn>
              <a:cxn ang="0">
                <a:pos x="1" y="1"/>
              </a:cxn>
            </a:cxnLst>
            <a:rect l="0" t="0" r="r" b="b"/>
            <a:pathLst>
              <a:path w="2" h="3">
                <a:moveTo>
                  <a:pt x="1" y="1"/>
                </a:moveTo>
                <a:cubicBezTo>
                  <a:pt x="0" y="1"/>
                  <a:pt x="1" y="1"/>
                  <a:pt x="2" y="1"/>
                </a:cubicBezTo>
                <a:cubicBezTo>
                  <a:pt x="2" y="1"/>
                  <a:pt x="1" y="1"/>
                  <a:pt x="1" y="1"/>
                </a:cubicBezTo>
                <a:cubicBezTo>
                  <a:pt x="0" y="0"/>
                  <a:pt x="0" y="1"/>
                  <a:pt x="0" y="1"/>
                </a:cubicBezTo>
                <a:cubicBezTo>
                  <a:pt x="0" y="2"/>
                  <a:pt x="0" y="2"/>
                  <a:pt x="0" y="2"/>
                </a:cubicBezTo>
                <a:cubicBezTo>
                  <a:pt x="1" y="3"/>
                  <a:pt x="1" y="2"/>
                  <a:pt x="1" y="2"/>
                </a:cubicBezTo>
                <a:cubicBezTo>
                  <a:pt x="1" y="2"/>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6" name="Freeform 237"/>
          <p:cNvSpPr>
            <a:spLocks/>
          </p:cNvSpPr>
          <p:nvPr/>
        </p:nvSpPr>
        <p:spPr bwMode="auto">
          <a:xfrm>
            <a:off x="1918077" y="6254450"/>
            <a:ext cx="5641" cy="5641"/>
          </a:xfrm>
          <a:custGeom>
            <a:avLst/>
            <a:gdLst/>
            <a:ahLst/>
            <a:cxnLst>
              <a:cxn ang="0">
                <a:pos x="0" y="0"/>
              </a:cxn>
              <a:cxn ang="0">
                <a:pos x="0" y="0"/>
              </a:cxn>
              <a:cxn ang="0">
                <a:pos x="1" y="1"/>
              </a:cxn>
              <a:cxn ang="0">
                <a:pos x="0" y="0"/>
              </a:cxn>
            </a:cxnLst>
            <a:rect l="0" t="0" r="r" b="b"/>
            <a:pathLst>
              <a:path w="1" h="1">
                <a:moveTo>
                  <a:pt x="0" y="0"/>
                </a:moveTo>
                <a:cubicBezTo>
                  <a:pt x="0" y="0"/>
                  <a:pt x="0" y="0"/>
                  <a:pt x="0" y="0"/>
                </a:cubicBezTo>
                <a:cubicBezTo>
                  <a:pt x="0" y="1"/>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7" name="Freeform 238"/>
          <p:cNvSpPr>
            <a:spLocks/>
          </p:cNvSpPr>
          <p:nvPr/>
        </p:nvSpPr>
        <p:spPr bwMode="auto">
          <a:xfrm>
            <a:off x="1918077" y="6243168"/>
            <a:ext cx="24443" cy="16922"/>
          </a:xfrm>
          <a:custGeom>
            <a:avLst/>
            <a:gdLst/>
            <a:ahLst/>
            <a:cxnLst>
              <a:cxn ang="0">
                <a:pos x="3" y="1"/>
              </a:cxn>
              <a:cxn ang="0">
                <a:pos x="2" y="0"/>
              </a:cxn>
              <a:cxn ang="0">
                <a:pos x="1" y="1"/>
              </a:cxn>
              <a:cxn ang="0">
                <a:pos x="3" y="3"/>
              </a:cxn>
              <a:cxn ang="0">
                <a:pos x="3" y="3"/>
              </a:cxn>
              <a:cxn ang="0">
                <a:pos x="3" y="2"/>
              </a:cxn>
              <a:cxn ang="0">
                <a:pos x="3" y="1"/>
              </a:cxn>
            </a:cxnLst>
            <a:rect l="0" t="0" r="r" b="b"/>
            <a:pathLst>
              <a:path w="4" h="3">
                <a:moveTo>
                  <a:pt x="3" y="1"/>
                </a:moveTo>
                <a:cubicBezTo>
                  <a:pt x="2" y="0"/>
                  <a:pt x="3" y="0"/>
                  <a:pt x="2" y="0"/>
                </a:cubicBezTo>
                <a:cubicBezTo>
                  <a:pt x="2" y="0"/>
                  <a:pt x="0" y="0"/>
                  <a:pt x="1" y="1"/>
                </a:cubicBezTo>
                <a:cubicBezTo>
                  <a:pt x="1" y="1"/>
                  <a:pt x="2" y="3"/>
                  <a:pt x="3" y="3"/>
                </a:cubicBezTo>
                <a:cubicBezTo>
                  <a:pt x="3" y="3"/>
                  <a:pt x="4" y="3"/>
                  <a:pt x="3" y="3"/>
                </a:cubicBezTo>
                <a:cubicBezTo>
                  <a:pt x="3" y="2"/>
                  <a:pt x="3" y="2"/>
                  <a:pt x="3" y="2"/>
                </a:cubicBezTo>
                <a:cubicBezTo>
                  <a:pt x="3" y="2"/>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8" name="Freeform 239"/>
          <p:cNvSpPr>
            <a:spLocks/>
          </p:cNvSpPr>
          <p:nvPr/>
        </p:nvSpPr>
        <p:spPr bwMode="auto">
          <a:xfrm>
            <a:off x="1899275" y="6230007"/>
            <a:ext cx="24443" cy="18802"/>
          </a:xfrm>
          <a:custGeom>
            <a:avLst/>
            <a:gdLst/>
            <a:ahLst/>
            <a:cxnLst>
              <a:cxn ang="0">
                <a:pos x="2" y="2"/>
              </a:cxn>
              <a:cxn ang="0">
                <a:pos x="3" y="1"/>
              </a:cxn>
              <a:cxn ang="0">
                <a:pos x="3" y="0"/>
              </a:cxn>
              <a:cxn ang="0">
                <a:pos x="2" y="0"/>
              </a:cxn>
              <a:cxn ang="0">
                <a:pos x="2" y="0"/>
              </a:cxn>
              <a:cxn ang="0">
                <a:pos x="1" y="0"/>
              </a:cxn>
              <a:cxn ang="0">
                <a:pos x="1" y="0"/>
              </a:cxn>
              <a:cxn ang="0">
                <a:pos x="1" y="1"/>
              </a:cxn>
              <a:cxn ang="0">
                <a:pos x="0" y="1"/>
              </a:cxn>
              <a:cxn ang="0">
                <a:pos x="1" y="1"/>
              </a:cxn>
              <a:cxn ang="0">
                <a:pos x="2" y="2"/>
              </a:cxn>
            </a:cxnLst>
            <a:rect l="0" t="0" r="r" b="b"/>
            <a:pathLst>
              <a:path w="4" h="3">
                <a:moveTo>
                  <a:pt x="2" y="2"/>
                </a:moveTo>
                <a:cubicBezTo>
                  <a:pt x="2" y="2"/>
                  <a:pt x="2" y="1"/>
                  <a:pt x="3" y="1"/>
                </a:cubicBezTo>
                <a:cubicBezTo>
                  <a:pt x="3" y="1"/>
                  <a:pt x="4" y="0"/>
                  <a:pt x="3" y="0"/>
                </a:cubicBezTo>
                <a:cubicBezTo>
                  <a:pt x="3" y="0"/>
                  <a:pt x="2" y="1"/>
                  <a:pt x="2" y="0"/>
                </a:cubicBezTo>
                <a:cubicBezTo>
                  <a:pt x="2" y="0"/>
                  <a:pt x="3" y="0"/>
                  <a:pt x="2" y="0"/>
                </a:cubicBezTo>
                <a:cubicBezTo>
                  <a:pt x="2" y="0"/>
                  <a:pt x="2" y="0"/>
                  <a:pt x="1" y="0"/>
                </a:cubicBezTo>
                <a:cubicBezTo>
                  <a:pt x="1" y="0"/>
                  <a:pt x="0" y="0"/>
                  <a:pt x="1" y="0"/>
                </a:cubicBezTo>
                <a:cubicBezTo>
                  <a:pt x="1" y="0"/>
                  <a:pt x="2" y="1"/>
                  <a:pt x="1" y="1"/>
                </a:cubicBezTo>
                <a:cubicBezTo>
                  <a:pt x="1" y="1"/>
                  <a:pt x="0" y="0"/>
                  <a:pt x="0" y="1"/>
                </a:cubicBezTo>
                <a:cubicBezTo>
                  <a:pt x="1" y="1"/>
                  <a:pt x="1" y="1"/>
                  <a:pt x="1" y="1"/>
                </a:cubicBezTo>
                <a:cubicBezTo>
                  <a:pt x="1" y="2"/>
                  <a:pt x="1" y="3"/>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19" name="Freeform 240"/>
          <p:cNvSpPr>
            <a:spLocks/>
          </p:cNvSpPr>
          <p:nvPr/>
        </p:nvSpPr>
        <p:spPr bwMode="auto">
          <a:xfrm>
            <a:off x="1893635" y="6213085"/>
            <a:ext cx="18802" cy="11281"/>
          </a:xfrm>
          <a:custGeom>
            <a:avLst/>
            <a:gdLst/>
            <a:ahLst/>
            <a:cxnLst>
              <a:cxn ang="0">
                <a:pos x="2" y="1"/>
              </a:cxn>
              <a:cxn ang="0">
                <a:pos x="2" y="2"/>
              </a:cxn>
              <a:cxn ang="0">
                <a:pos x="2" y="1"/>
              </a:cxn>
              <a:cxn ang="0">
                <a:pos x="1" y="0"/>
              </a:cxn>
              <a:cxn ang="0">
                <a:pos x="0" y="1"/>
              </a:cxn>
              <a:cxn ang="0">
                <a:pos x="1" y="1"/>
              </a:cxn>
              <a:cxn ang="0">
                <a:pos x="2" y="1"/>
              </a:cxn>
            </a:cxnLst>
            <a:rect l="0" t="0" r="r" b="b"/>
            <a:pathLst>
              <a:path w="3" h="2">
                <a:moveTo>
                  <a:pt x="2" y="1"/>
                </a:moveTo>
                <a:cubicBezTo>
                  <a:pt x="1" y="2"/>
                  <a:pt x="2" y="2"/>
                  <a:pt x="2" y="2"/>
                </a:cubicBezTo>
                <a:cubicBezTo>
                  <a:pt x="2" y="2"/>
                  <a:pt x="3" y="2"/>
                  <a:pt x="2" y="1"/>
                </a:cubicBezTo>
                <a:cubicBezTo>
                  <a:pt x="1" y="0"/>
                  <a:pt x="1" y="0"/>
                  <a:pt x="1" y="0"/>
                </a:cubicBezTo>
                <a:cubicBezTo>
                  <a:pt x="1" y="0"/>
                  <a:pt x="0" y="0"/>
                  <a:pt x="0" y="1"/>
                </a:cubicBezTo>
                <a:cubicBezTo>
                  <a:pt x="0" y="1"/>
                  <a:pt x="0" y="1"/>
                  <a:pt x="1" y="1"/>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0" name="Freeform 241"/>
          <p:cNvSpPr>
            <a:spLocks/>
          </p:cNvSpPr>
          <p:nvPr/>
        </p:nvSpPr>
        <p:spPr bwMode="auto">
          <a:xfrm>
            <a:off x="1899275" y="6175481"/>
            <a:ext cx="31964" cy="54526"/>
          </a:xfrm>
          <a:custGeom>
            <a:avLst/>
            <a:gdLst/>
            <a:ahLst/>
            <a:cxnLst>
              <a:cxn ang="0">
                <a:pos x="5" y="1"/>
              </a:cxn>
              <a:cxn ang="0">
                <a:pos x="4" y="0"/>
              </a:cxn>
              <a:cxn ang="0">
                <a:pos x="3" y="0"/>
              </a:cxn>
              <a:cxn ang="0">
                <a:pos x="3" y="1"/>
              </a:cxn>
              <a:cxn ang="0">
                <a:pos x="3" y="2"/>
              </a:cxn>
              <a:cxn ang="0">
                <a:pos x="3" y="2"/>
              </a:cxn>
              <a:cxn ang="0">
                <a:pos x="3" y="2"/>
              </a:cxn>
              <a:cxn ang="0">
                <a:pos x="3" y="4"/>
              </a:cxn>
              <a:cxn ang="0">
                <a:pos x="3" y="4"/>
              </a:cxn>
              <a:cxn ang="0">
                <a:pos x="2" y="4"/>
              </a:cxn>
              <a:cxn ang="0">
                <a:pos x="2" y="4"/>
              </a:cxn>
              <a:cxn ang="0">
                <a:pos x="1" y="4"/>
              </a:cxn>
              <a:cxn ang="0">
                <a:pos x="1" y="4"/>
              </a:cxn>
              <a:cxn ang="0">
                <a:pos x="0" y="4"/>
              </a:cxn>
              <a:cxn ang="0">
                <a:pos x="1" y="6"/>
              </a:cxn>
              <a:cxn ang="0">
                <a:pos x="2" y="7"/>
              </a:cxn>
              <a:cxn ang="0">
                <a:pos x="3" y="7"/>
              </a:cxn>
              <a:cxn ang="0">
                <a:pos x="2" y="5"/>
              </a:cxn>
              <a:cxn ang="0">
                <a:pos x="3" y="5"/>
              </a:cxn>
              <a:cxn ang="0">
                <a:pos x="3" y="5"/>
              </a:cxn>
              <a:cxn ang="0">
                <a:pos x="3" y="6"/>
              </a:cxn>
              <a:cxn ang="0">
                <a:pos x="3" y="6"/>
              </a:cxn>
              <a:cxn ang="0">
                <a:pos x="3" y="6"/>
              </a:cxn>
              <a:cxn ang="0">
                <a:pos x="3" y="7"/>
              </a:cxn>
              <a:cxn ang="0">
                <a:pos x="3" y="8"/>
              </a:cxn>
              <a:cxn ang="0">
                <a:pos x="4" y="8"/>
              </a:cxn>
              <a:cxn ang="0">
                <a:pos x="3" y="8"/>
              </a:cxn>
              <a:cxn ang="0">
                <a:pos x="5" y="8"/>
              </a:cxn>
              <a:cxn ang="0">
                <a:pos x="5" y="8"/>
              </a:cxn>
              <a:cxn ang="0">
                <a:pos x="5" y="6"/>
              </a:cxn>
              <a:cxn ang="0">
                <a:pos x="5" y="5"/>
              </a:cxn>
              <a:cxn ang="0">
                <a:pos x="5" y="3"/>
              </a:cxn>
              <a:cxn ang="0">
                <a:pos x="5" y="2"/>
              </a:cxn>
              <a:cxn ang="0">
                <a:pos x="5" y="1"/>
              </a:cxn>
            </a:cxnLst>
            <a:rect l="0" t="0" r="r" b="b"/>
            <a:pathLst>
              <a:path w="5" h="9">
                <a:moveTo>
                  <a:pt x="5" y="1"/>
                </a:moveTo>
                <a:cubicBezTo>
                  <a:pt x="5" y="1"/>
                  <a:pt x="5" y="0"/>
                  <a:pt x="4" y="0"/>
                </a:cubicBezTo>
                <a:cubicBezTo>
                  <a:pt x="4" y="0"/>
                  <a:pt x="3" y="0"/>
                  <a:pt x="3" y="0"/>
                </a:cubicBezTo>
                <a:cubicBezTo>
                  <a:pt x="2" y="1"/>
                  <a:pt x="2" y="1"/>
                  <a:pt x="3" y="1"/>
                </a:cubicBezTo>
                <a:cubicBezTo>
                  <a:pt x="3" y="1"/>
                  <a:pt x="2" y="2"/>
                  <a:pt x="3" y="2"/>
                </a:cubicBezTo>
                <a:cubicBezTo>
                  <a:pt x="3" y="2"/>
                  <a:pt x="3" y="2"/>
                  <a:pt x="3" y="2"/>
                </a:cubicBezTo>
                <a:cubicBezTo>
                  <a:pt x="3" y="2"/>
                  <a:pt x="3" y="2"/>
                  <a:pt x="3" y="2"/>
                </a:cubicBezTo>
                <a:cubicBezTo>
                  <a:pt x="3" y="3"/>
                  <a:pt x="3" y="3"/>
                  <a:pt x="3" y="4"/>
                </a:cubicBezTo>
                <a:cubicBezTo>
                  <a:pt x="3" y="4"/>
                  <a:pt x="3" y="4"/>
                  <a:pt x="3" y="4"/>
                </a:cubicBezTo>
                <a:cubicBezTo>
                  <a:pt x="2" y="4"/>
                  <a:pt x="2" y="3"/>
                  <a:pt x="2" y="4"/>
                </a:cubicBezTo>
                <a:cubicBezTo>
                  <a:pt x="2" y="4"/>
                  <a:pt x="2" y="4"/>
                  <a:pt x="2" y="4"/>
                </a:cubicBezTo>
                <a:cubicBezTo>
                  <a:pt x="1" y="4"/>
                  <a:pt x="1" y="3"/>
                  <a:pt x="1" y="4"/>
                </a:cubicBezTo>
                <a:cubicBezTo>
                  <a:pt x="1" y="4"/>
                  <a:pt x="1" y="4"/>
                  <a:pt x="1" y="4"/>
                </a:cubicBezTo>
                <a:cubicBezTo>
                  <a:pt x="0" y="4"/>
                  <a:pt x="0" y="4"/>
                  <a:pt x="0" y="4"/>
                </a:cubicBezTo>
                <a:cubicBezTo>
                  <a:pt x="0" y="5"/>
                  <a:pt x="1" y="6"/>
                  <a:pt x="1" y="6"/>
                </a:cubicBezTo>
                <a:cubicBezTo>
                  <a:pt x="1" y="6"/>
                  <a:pt x="1" y="7"/>
                  <a:pt x="2" y="7"/>
                </a:cubicBezTo>
                <a:cubicBezTo>
                  <a:pt x="2" y="7"/>
                  <a:pt x="3" y="7"/>
                  <a:pt x="3" y="7"/>
                </a:cubicBezTo>
                <a:cubicBezTo>
                  <a:pt x="3" y="6"/>
                  <a:pt x="2" y="5"/>
                  <a:pt x="2" y="5"/>
                </a:cubicBezTo>
                <a:cubicBezTo>
                  <a:pt x="3" y="5"/>
                  <a:pt x="3" y="5"/>
                  <a:pt x="3" y="5"/>
                </a:cubicBezTo>
                <a:cubicBezTo>
                  <a:pt x="4" y="5"/>
                  <a:pt x="3" y="5"/>
                  <a:pt x="3" y="5"/>
                </a:cubicBezTo>
                <a:cubicBezTo>
                  <a:pt x="3" y="6"/>
                  <a:pt x="3" y="5"/>
                  <a:pt x="3" y="6"/>
                </a:cubicBezTo>
                <a:cubicBezTo>
                  <a:pt x="3" y="6"/>
                  <a:pt x="4" y="6"/>
                  <a:pt x="3" y="6"/>
                </a:cubicBezTo>
                <a:cubicBezTo>
                  <a:pt x="3" y="6"/>
                  <a:pt x="3" y="6"/>
                  <a:pt x="3" y="6"/>
                </a:cubicBezTo>
                <a:cubicBezTo>
                  <a:pt x="3" y="7"/>
                  <a:pt x="4" y="7"/>
                  <a:pt x="3" y="7"/>
                </a:cubicBezTo>
                <a:cubicBezTo>
                  <a:pt x="3" y="8"/>
                  <a:pt x="3" y="8"/>
                  <a:pt x="3" y="8"/>
                </a:cubicBezTo>
                <a:cubicBezTo>
                  <a:pt x="4" y="8"/>
                  <a:pt x="4" y="8"/>
                  <a:pt x="4" y="8"/>
                </a:cubicBezTo>
                <a:cubicBezTo>
                  <a:pt x="4" y="8"/>
                  <a:pt x="3" y="8"/>
                  <a:pt x="3" y="8"/>
                </a:cubicBezTo>
                <a:cubicBezTo>
                  <a:pt x="4" y="9"/>
                  <a:pt x="4" y="9"/>
                  <a:pt x="5" y="8"/>
                </a:cubicBezTo>
                <a:cubicBezTo>
                  <a:pt x="5" y="8"/>
                  <a:pt x="5" y="8"/>
                  <a:pt x="5" y="8"/>
                </a:cubicBezTo>
                <a:cubicBezTo>
                  <a:pt x="5" y="7"/>
                  <a:pt x="5" y="7"/>
                  <a:pt x="5" y="6"/>
                </a:cubicBezTo>
                <a:cubicBezTo>
                  <a:pt x="5" y="6"/>
                  <a:pt x="4" y="5"/>
                  <a:pt x="5" y="5"/>
                </a:cubicBezTo>
                <a:cubicBezTo>
                  <a:pt x="5" y="4"/>
                  <a:pt x="5" y="4"/>
                  <a:pt x="5" y="3"/>
                </a:cubicBezTo>
                <a:cubicBezTo>
                  <a:pt x="5" y="3"/>
                  <a:pt x="5" y="2"/>
                  <a:pt x="5" y="2"/>
                </a:cubicBezTo>
                <a:cubicBezTo>
                  <a:pt x="5" y="2"/>
                  <a:pt x="5" y="1"/>
                  <a:pt x="5"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1" name="Freeform 242"/>
          <p:cNvSpPr>
            <a:spLocks/>
          </p:cNvSpPr>
          <p:nvPr/>
        </p:nvSpPr>
        <p:spPr bwMode="auto">
          <a:xfrm>
            <a:off x="1906796" y="6188642"/>
            <a:ext cx="11281" cy="11281"/>
          </a:xfrm>
          <a:custGeom>
            <a:avLst/>
            <a:gdLst/>
            <a:ahLst/>
            <a:cxnLst>
              <a:cxn ang="0">
                <a:pos x="2" y="2"/>
              </a:cxn>
              <a:cxn ang="0">
                <a:pos x="2" y="1"/>
              </a:cxn>
              <a:cxn ang="0">
                <a:pos x="1" y="0"/>
              </a:cxn>
              <a:cxn ang="0">
                <a:pos x="1" y="1"/>
              </a:cxn>
              <a:cxn ang="0">
                <a:pos x="2" y="2"/>
              </a:cxn>
            </a:cxnLst>
            <a:rect l="0" t="0" r="r" b="b"/>
            <a:pathLst>
              <a:path w="2" h="2">
                <a:moveTo>
                  <a:pt x="2" y="2"/>
                </a:moveTo>
                <a:cubicBezTo>
                  <a:pt x="2" y="2"/>
                  <a:pt x="2" y="1"/>
                  <a:pt x="2" y="1"/>
                </a:cubicBezTo>
                <a:cubicBezTo>
                  <a:pt x="2" y="0"/>
                  <a:pt x="1" y="0"/>
                  <a:pt x="1" y="0"/>
                </a:cubicBezTo>
                <a:cubicBezTo>
                  <a:pt x="1" y="0"/>
                  <a:pt x="1" y="1"/>
                  <a:pt x="1" y="1"/>
                </a:cubicBezTo>
                <a:cubicBezTo>
                  <a:pt x="0" y="1"/>
                  <a:pt x="1" y="1"/>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2" name="Freeform 243"/>
          <p:cNvSpPr>
            <a:spLocks/>
          </p:cNvSpPr>
          <p:nvPr/>
        </p:nvSpPr>
        <p:spPr bwMode="auto">
          <a:xfrm>
            <a:off x="1893635" y="6188642"/>
            <a:ext cx="13161" cy="11281"/>
          </a:xfrm>
          <a:custGeom>
            <a:avLst/>
            <a:gdLst/>
            <a:ahLst/>
            <a:cxnLst>
              <a:cxn ang="0">
                <a:pos x="1" y="1"/>
              </a:cxn>
              <a:cxn ang="0">
                <a:pos x="1" y="1"/>
              </a:cxn>
              <a:cxn ang="0">
                <a:pos x="2" y="0"/>
              </a:cxn>
              <a:cxn ang="0">
                <a:pos x="1" y="1"/>
              </a:cxn>
              <a:cxn ang="0">
                <a:pos x="1" y="1"/>
              </a:cxn>
            </a:cxnLst>
            <a:rect l="0" t="0" r="r" b="b"/>
            <a:pathLst>
              <a:path w="2" h="2">
                <a:moveTo>
                  <a:pt x="1" y="1"/>
                </a:moveTo>
                <a:cubicBezTo>
                  <a:pt x="1" y="2"/>
                  <a:pt x="1" y="1"/>
                  <a:pt x="1" y="1"/>
                </a:cubicBezTo>
                <a:cubicBezTo>
                  <a:pt x="1" y="1"/>
                  <a:pt x="2" y="1"/>
                  <a:pt x="2" y="0"/>
                </a:cubicBezTo>
                <a:cubicBezTo>
                  <a:pt x="2" y="0"/>
                  <a:pt x="1" y="0"/>
                  <a:pt x="1"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3" name="Freeform 244"/>
          <p:cNvSpPr>
            <a:spLocks/>
          </p:cNvSpPr>
          <p:nvPr/>
        </p:nvSpPr>
        <p:spPr bwMode="auto">
          <a:xfrm>
            <a:off x="1893635" y="6181121"/>
            <a:ext cx="18802" cy="7521"/>
          </a:xfrm>
          <a:custGeom>
            <a:avLst/>
            <a:gdLst/>
            <a:ahLst/>
            <a:cxnLst>
              <a:cxn ang="0">
                <a:pos x="2" y="0"/>
              </a:cxn>
              <a:cxn ang="0">
                <a:pos x="1" y="0"/>
              </a:cxn>
              <a:cxn ang="0">
                <a:pos x="1" y="0"/>
              </a:cxn>
              <a:cxn ang="0">
                <a:pos x="1" y="1"/>
              </a:cxn>
              <a:cxn ang="0">
                <a:pos x="2" y="0"/>
              </a:cxn>
            </a:cxnLst>
            <a:rect l="0" t="0" r="r" b="b"/>
            <a:pathLst>
              <a:path w="3" h="1">
                <a:moveTo>
                  <a:pt x="2" y="0"/>
                </a:moveTo>
                <a:cubicBezTo>
                  <a:pt x="2" y="0"/>
                  <a:pt x="1" y="0"/>
                  <a:pt x="1" y="0"/>
                </a:cubicBezTo>
                <a:cubicBezTo>
                  <a:pt x="1" y="1"/>
                  <a:pt x="1" y="0"/>
                  <a:pt x="1" y="0"/>
                </a:cubicBezTo>
                <a:cubicBezTo>
                  <a:pt x="0" y="0"/>
                  <a:pt x="1" y="1"/>
                  <a:pt x="1" y="1"/>
                </a:cubicBezTo>
                <a:cubicBezTo>
                  <a:pt x="3"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4" name="Freeform 245"/>
          <p:cNvSpPr>
            <a:spLocks/>
          </p:cNvSpPr>
          <p:nvPr/>
        </p:nvSpPr>
        <p:spPr bwMode="auto">
          <a:xfrm>
            <a:off x="1893635" y="6164199"/>
            <a:ext cx="13161" cy="11281"/>
          </a:xfrm>
          <a:custGeom>
            <a:avLst/>
            <a:gdLst/>
            <a:ahLst/>
            <a:cxnLst>
              <a:cxn ang="0">
                <a:pos x="1" y="2"/>
              </a:cxn>
              <a:cxn ang="0">
                <a:pos x="1" y="2"/>
              </a:cxn>
              <a:cxn ang="0">
                <a:pos x="2" y="1"/>
              </a:cxn>
              <a:cxn ang="0">
                <a:pos x="1" y="1"/>
              </a:cxn>
              <a:cxn ang="0">
                <a:pos x="0" y="1"/>
              </a:cxn>
              <a:cxn ang="0">
                <a:pos x="1" y="2"/>
              </a:cxn>
            </a:cxnLst>
            <a:rect l="0" t="0" r="r" b="b"/>
            <a:pathLst>
              <a:path w="2" h="2">
                <a:moveTo>
                  <a:pt x="1" y="2"/>
                </a:moveTo>
                <a:cubicBezTo>
                  <a:pt x="1" y="2"/>
                  <a:pt x="1" y="2"/>
                  <a:pt x="1" y="2"/>
                </a:cubicBezTo>
                <a:cubicBezTo>
                  <a:pt x="2" y="1"/>
                  <a:pt x="2" y="1"/>
                  <a:pt x="2" y="1"/>
                </a:cubicBezTo>
                <a:cubicBezTo>
                  <a:pt x="1" y="1"/>
                  <a:pt x="1" y="1"/>
                  <a:pt x="1" y="1"/>
                </a:cubicBezTo>
                <a:cubicBezTo>
                  <a:pt x="1" y="1"/>
                  <a:pt x="0" y="0"/>
                  <a:pt x="0" y="1"/>
                </a:cubicBezTo>
                <a:cubicBezTo>
                  <a:pt x="1"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5" name="Freeform 246"/>
          <p:cNvSpPr>
            <a:spLocks/>
          </p:cNvSpPr>
          <p:nvPr/>
        </p:nvSpPr>
        <p:spPr bwMode="auto">
          <a:xfrm>
            <a:off x="1906796" y="6139756"/>
            <a:ext cx="5641" cy="5641"/>
          </a:xfrm>
          <a:custGeom>
            <a:avLst/>
            <a:gdLst/>
            <a:ahLst/>
            <a:cxnLst>
              <a:cxn ang="0">
                <a:pos x="0" y="0"/>
              </a:cxn>
              <a:cxn ang="0">
                <a:pos x="1" y="1"/>
              </a:cxn>
              <a:cxn ang="0">
                <a:pos x="1" y="0"/>
              </a:cxn>
              <a:cxn ang="0">
                <a:pos x="0" y="0"/>
              </a:cxn>
            </a:cxnLst>
            <a:rect l="0" t="0" r="r" b="b"/>
            <a:pathLst>
              <a:path w="1" h="1">
                <a:moveTo>
                  <a:pt x="0" y="0"/>
                </a:moveTo>
                <a:cubicBezTo>
                  <a:pt x="0" y="0"/>
                  <a:pt x="0" y="1"/>
                  <a:pt x="1" y="1"/>
                </a:cubicBezTo>
                <a:cubicBezTo>
                  <a:pt x="1" y="1"/>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6" name="Freeform 247"/>
          <p:cNvSpPr>
            <a:spLocks/>
          </p:cNvSpPr>
          <p:nvPr/>
        </p:nvSpPr>
        <p:spPr bwMode="auto">
          <a:xfrm>
            <a:off x="1906796" y="6139756"/>
            <a:ext cx="11281" cy="11281"/>
          </a:xfrm>
          <a:custGeom>
            <a:avLst/>
            <a:gdLst/>
            <a:ahLst/>
            <a:cxnLst>
              <a:cxn ang="0">
                <a:pos x="2" y="1"/>
              </a:cxn>
              <a:cxn ang="0">
                <a:pos x="1" y="1"/>
              </a:cxn>
              <a:cxn ang="0">
                <a:pos x="1" y="1"/>
              </a:cxn>
              <a:cxn ang="0">
                <a:pos x="0" y="2"/>
              </a:cxn>
              <a:cxn ang="0">
                <a:pos x="2" y="2"/>
              </a:cxn>
              <a:cxn ang="0">
                <a:pos x="2" y="1"/>
              </a:cxn>
            </a:cxnLst>
            <a:rect l="0" t="0" r="r" b="b"/>
            <a:pathLst>
              <a:path w="2" h="2">
                <a:moveTo>
                  <a:pt x="2" y="1"/>
                </a:moveTo>
                <a:cubicBezTo>
                  <a:pt x="2" y="2"/>
                  <a:pt x="2" y="2"/>
                  <a:pt x="1" y="1"/>
                </a:cubicBezTo>
                <a:cubicBezTo>
                  <a:pt x="1" y="1"/>
                  <a:pt x="1" y="1"/>
                  <a:pt x="1" y="1"/>
                </a:cubicBezTo>
                <a:cubicBezTo>
                  <a:pt x="1" y="1"/>
                  <a:pt x="0" y="2"/>
                  <a:pt x="0" y="2"/>
                </a:cubicBezTo>
                <a:cubicBezTo>
                  <a:pt x="1" y="2"/>
                  <a:pt x="2" y="2"/>
                  <a:pt x="2" y="2"/>
                </a:cubicBezTo>
                <a:cubicBezTo>
                  <a:pt x="2" y="1"/>
                  <a:pt x="2"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7" name="Freeform 248"/>
          <p:cNvSpPr>
            <a:spLocks/>
          </p:cNvSpPr>
          <p:nvPr/>
        </p:nvSpPr>
        <p:spPr bwMode="auto">
          <a:xfrm>
            <a:off x="1893635" y="6145397"/>
            <a:ext cx="18802" cy="35724"/>
          </a:xfrm>
          <a:custGeom>
            <a:avLst/>
            <a:gdLst/>
            <a:ahLst/>
            <a:cxnLst>
              <a:cxn ang="0">
                <a:pos x="1" y="1"/>
              </a:cxn>
              <a:cxn ang="0">
                <a:pos x="1" y="2"/>
              </a:cxn>
              <a:cxn ang="0">
                <a:pos x="1" y="3"/>
              </a:cxn>
              <a:cxn ang="0">
                <a:pos x="2" y="3"/>
              </a:cxn>
              <a:cxn ang="0">
                <a:pos x="1" y="3"/>
              </a:cxn>
              <a:cxn ang="0">
                <a:pos x="2" y="3"/>
              </a:cxn>
              <a:cxn ang="0">
                <a:pos x="2" y="5"/>
              </a:cxn>
              <a:cxn ang="0">
                <a:pos x="3" y="3"/>
              </a:cxn>
              <a:cxn ang="0">
                <a:pos x="2" y="1"/>
              </a:cxn>
              <a:cxn ang="0">
                <a:pos x="1" y="1"/>
              </a:cxn>
            </a:cxnLst>
            <a:rect l="0" t="0" r="r" b="b"/>
            <a:pathLst>
              <a:path w="3" h="6">
                <a:moveTo>
                  <a:pt x="1" y="1"/>
                </a:moveTo>
                <a:cubicBezTo>
                  <a:pt x="1" y="1"/>
                  <a:pt x="1" y="1"/>
                  <a:pt x="1" y="2"/>
                </a:cubicBezTo>
                <a:cubicBezTo>
                  <a:pt x="1" y="2"/>
                  <a:pt x="0" y="3"/>
                  <a:pt x="1" y="3"/>
                </a:cubicBezTo>
                <a:cubicBezTo>
                  <a:pt x="2" y="2"/>
                  <a:pt x="2" y="3"/>
                  <a:pt x="2" y="3"/>
                </a:cubicBezTo>
                <a:cubicBezTo>
                  <a:pt x="2" y="3"/>
                  <a:pt x="0" y="3"/>
                  <a:pt x="1" y="3"/>
                </a:cubicBezTo>
                <a:cubicBezTo>
                  <a:pt x="2" y="3"/>
                  <a:pt x="2" y="3"/>
                  <a:pt x="2" y="3"/>
                </a:cubicBezTo>
                <a:cubicBezTo>
                  <a:pt x="2" y="4"/>
                  <a:pt x="2" y="6"/>
                  <a:pt x="2" y="5"/>
                </a:cubicBezTo>
                <a:cubicBezTo>
                  <a:pt x="3" y="5"/>
                  <a:pt x="3" y="4"/>
                  <a:pt x="3" y="3"/>
                </a:cubicBezTo>
                <a:cubicBezTo>
                  <a:pt x="2" y="2"/>
                  <a:pt x="2" y="2"/>
                  <a:pt x="2" y="1"/>
                </a:cubicBezTo>
                <a:cubicBezTo>
                  <a:pt x="2"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8" name="Freeform 249"/>
          <p:cNvSpPr>
            <a:spLocks/>
          </p:cNvSpPr>
          <p:nvPr/>
        </p:nvSpPr>
        <p:spPr bwMode="auto">
          <a:xfrm>
            <a:off x="1906796" y="6151038"/>
            <a:ext cx="16922" cy="18802"/>
          </a:xfrm>
          <a:custGeom>
            <a:avLst/>
            <a:gdLst/>
            <a:ahLst/>
            <a:cxnLst>
              <a:cxn ang="0">
                <a:pos x="2" y="1"/>
              </a:cxn>
              <a:cxn ang="0">
                <a:pos x="0" y="0"/>
              </a:cxn>
              <a:cxn ang="0">
                <a:pos x="1" y="2"/>
              </a:cxn>
              <a:cxn ang="0">
                <a:pos x="2" y="1"/>
              </a:cxn>
              <a:cxn ang="0">
                <a:pos x="2" y="1"/>
              </a:cxn>
            </a:cxnLst>
            <a:rect l="0" t="0" r="r" b="b"/>
            <a:pathLst>
              <a:path w="3" h="3">
                <a:moveTo>
                  <a:pt x="2" y="1"/>
                </a:moveTo>
                <a:cubicBezTo>
                  <a:pt x="2" y="0"/>
                  <a:pt x="1" y="0"/>
                  <a:pt x="0" y="0"/>
                </a:cubicBezTo>
                <a:cubicBezTo>
                  <a:pt x="0" y="0"/>
                  <a:pt x="1" y="1"/>
                  <a:pt x="1" y="2"/>
                </a:cubicBezTo>
                <a:cubicBezTo>
                  <a:pt x="1" y="3"/>
                  <a:pt x="2" y="2"/>
                  <a:pt x="2" y="1"/>
                </a:cubicBezTo>
                <a:cubicBezTo>
                  <a:pt x="3"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29" name="Freeform 250"/>
          <p:cNvSpPr>
            <a:spLocks/>
          </p:cNvSpPr>
          <p:nvPr/>
        </p:nvSpPr>
        <p:spPr bwMode="auto">
          <a:xfrm>
            <a:off x="1923718" y="6139756"/>
            <a:ext cx="31964" cy="5641"/>
          </a:xfrm>
          <a:custGeom>
            <a:avLst/>
            <a:gdLst/>
            <a:ahLst/>
            <a:cxnLst>
              <a:cxn ang="0">
                <a:pos x="3" y="1"/>
              </a:cxn>
              <a:cxn ang="0">
                <a:pos x="4" y="1"/>
              </a:cxn>
              <a:cxn ang="0">
                <a:pos x="4" y="1"/>
              </a:cxn>
              <a:cxn ang="0">
                <a:pos x="2" y="1"/>
              </a:cxn>
              <a:cxn ang="0">
                <a:pos x="2" y="1"/>
              </a:cxn>
              <a:cxn ang="0">
                <a:pos x="3" y="1"/>
              </a:cxn>
            </a:cxnLst>
            <a:rect l="0" t="0" r="r" b="b"/>
            <a:pathLst>
              <a:path w="5" h="1">
                <a:moveTo>
                  <a:pt x="3" y="1"/>
                </a:moveTo>
                <a:cubicBezTo>
                  <a:pt x="4" y="1"/>
                  <a:pt x="4" y="1"/>
                  <a:pt x="4" y="1"/>
                </a:cubicBezTo>
                <a:cubicBezTo>
                  <a:pt x="4" y="1"/>
                  <a:pt x="5" y="1"/>
                  <a:pt x="4" y="1"/>
                </a:cubicBezTo>
                <a:cubicBezTo>
                  <a:pt x="4" y="1"/>
                  <a:pt x="2" y="0"/>
                  <a:pt x="2" y="1"/>
                </a:cubicBezTo>
                <a:cubicBezTo>
                  <a:pt x="2" y="1"/>
                  <a:pt x="0" y="1"/>
                  <a:pt x="2" y="1"/>
                </a:cubicBezTo>
                <a:cubicBezTo>
                  <a:pt x="2" y="1"/>
                  <a:pt x="2"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0" name="Freeform 251"/>
          <p:cNvSpPr>
            <a:spLocks/>
          </p:cNvSpPr>
          <p:nvPr/>
        </p:nvSpPr>
        <p:spPr bwMode="auto">
          <a:xfrm>
            <a:off x="1912437" y="6151038"/>
            <a:ext cx="18802" cy="24443"/>
          </a:xfrm>
          <a:custGeom>
            <a:avLst/>
            <a:gdLst/>
            <a:ahLst/>
            <a:cxnLst>
              <a:cxn ang="0">
                <a:pos x="2" y="1"/>
              </a:cxn>
              <a:cxn ang="0">
                <a:pos x="1" y="1"/>
              </a:cxn>
              <a:cxn ang="0">
                <a:pos x="1" y="2"/>
              </a:cxn>
              <a:cxn ang="0">
                <a:pos x="0" y="3"/>
              </a:cxn>
              <a:cxn ang="0">
                <a:pos x="2" y="4"/>
              </a:cxn>
              <a:cxn ang="0">
                <a:pos x="2" y="3"/>
              </a:cxn>
              <a:cxn ang="0">
                <a:pos x="2" y="1"/>
              </a:cxn>
            </a:cxnLst>
            <a:rect l="0" t="0" r="r" b="b"/>
            <a:pathLst>
              <a:path w="3" h="4">
                <a:moveTo>
                  <a:pt x="2" y="1"/>
                </a:moveTo>
                <a:cubicBezTo>
                  <a:pt x="2" y="0"/>
                  <a:pt x="1" y="0"/>
                  <a:pt x="1" y="1"/>
                </a:cubicBezTo>
                <a:cubicBezTo>
                  <a:pt x="1" y="2"/>
                  <a:pt x="1" y="3"/>
                  <a:pt x="1" y="2"/>
                </a:cubicBezTo>
                <a:cubicBezTo>
                  <a:pt x="1" y="2"/>
                  <a:pt x="1" y="2"/>
                  <a:pt x="0" y="3"/>
                </a:cubicBezTo>
                <a:cubicBezTo>
                  <a:pt x="0" y="4"/>
                  <a:pt x="2" y="4"/>
                  <a:pt x="2" y="4"/>
                </a:cubicBezTo>
                <a:cubicBezTo>
                  <a:pt x="3" y="4"/>
                  <a:pt x="3" y="3"/>
                  <a:pt x="2" y="3"/>
                </a:cubicBezTo>
                <a:cubicBezTo>
                  <a:pt x="2" y="2"/>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1" name="Freeform 252"/>
          <p:cNvSpPr>
            <a:spLocks/>
          </p:cNvSpPr>
          <p:nvPr/>
        </p:nvSpPr>
        <p:spPr bwMode="auto">
          <a:xfrm>
            <a:off x="1923718" y="6053267"/>
            <a:ext cx="7521" cy="13161"/>
          </a:xfrm>
          <a:custGeom>
            <a:avLst/>
            <a:gdLst/>
            <a:ahLst/>
            <a:cxnLst>
              <a:cxn ang="0">
                <a:pos x="0" y="2"/>
              </a:cxn>
              <a:cxn ang="0">
                <a:pos x="1" y="1"/>
              </a:cxn>
              <a:cxn ang="0">
                <a:pos x="0" y="2"/>
              </a:cxn>
            </a:cxnLst>
            <a:rect l="0" t="0" r="r" b="b"/>
            <a:pathLst>
              <a:path w="1" h="2">
                <a:moveTo>
                  <a:pt x="0" y="2"/>
                </a:moveTo>
                <a:cubicBezTo>
                  <a:pt x="0" y="2"/>
                  <a:pt x="1" y="1"/>
                  <a:pt x="1" y="1"/>
                </a:cubicBezTo>
                <a:cubicBezTo>
                  <a:pt x="0" y="0"/>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2" name="Freeform 253"/>
          <p:cNvSpPr>
            <a:spLocks/>
          </p:cNvSpPr>
          <p:nvPr/>
        </p:nvSpPr>
        <p:spPr bwMode="auto">
          <a:xfrm>
            <a:off x="1931239" y="6047626"/>
            <a:ext cx="5641" cy="18802"/>
          </a:xfrm>
          <a:custGeom>
            <a:avLst/>
            <a:gdLst/>
            <a:ahLst/>
            <a:cxnLst>
              <a:cxn ang="0">
                <a:pos x="1" y="2"/>
              </a:cxn>
              <a:cxn ang="0">
                <a:pos x="1" y="2"/>
              </a:cxn>
              <a:cxn ang="0">
                <a:pos x="0" y="2"/>
              </a:cxn>
              <a:cxn ang="0">
                <a:pos x="1" y="2"/>
              </a:cxn>
            </a:cxnLst>
            <a:rect l="0" t="0" r="r" b="b"/>
            <a:pathLst>
              <a:path w="1" h="3">
                <a:moveTo>
                  <a:pt x="1" y="2"/>
                </a:moveTo>
                <a:cubicBezTo>
                  <a:pt x="1" y="2"/>
                  <a:pt x="1" y="2"/>
                  <a:pt x="1" y="2"/>
                </a:cubicBezTo>
                <a:cubicBezTo>
                  <a:pt x="1" y="1"/>
                  <a:pt x="0" y="0"/>
                  <a:pt x="0" y="2"/>
                </a:cubicBezTo>
                <a:cubicBezTo>
                  <a:pt x="0" y="2"/>
                  <a:pt x="0" y="3"/>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3" name="Freeform 254"/>
          <p:cNvSpPr>
            <a:spLocks/>
          </p:cNvSpPr>
          <p:nvPr/>
        </p:nvSpPr>
        <p:spPr bwMode="auto">
          <a:xfrm>
            <a:off x="1942520" y="6053267"/>
            <a:ext cx="5641" cy="13161"/>
          </a:xfrm>
          <a:custGeom>
            <a:avLst/>
            <a:gdLst/>
            <a:ahLst/>
            <a:cxnLst>
              <a:cxn ang="0">
                <a:pos x="0" y="1"/>
              </a:cxn>
              <a:cxn ang="0">
                <a:pos x="1" y="1"/>
              </a:cxn>
              <a:cxn ang="0">
                <a:pos x="0" y="1"/>
              </a:cxn>
            </a:cxnLst>
            <a:rect l="0" t="0" r="r" b="b"/>
            <a:pathLst>
              <a:path w="1" h="2">
                <a:moveTo>
                  <a:pt x="0" y="1"/>
                </a:moveTo>
                <a:cubicBezTo>
                  <a:pt x="0" y="1"/>
                  <a:pt x="1" y="2"/>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4" name="Freeform 255"/>
          <p:cNvSpPr>
            <a:spLocks/>
          </p:cNvSpPr>
          <p:nvPr/>
        </p:nvSpPr>
        <p:spPr bwMode="auto">
          <a:xfrm>
            <a:off x="1948161" y="6053267"/>
            <a:ext cx="7521" cy="13161"/>
          </a:xfrm>
          <a:custGeom>
            <a:avLst/>
            <a:gdLst/>
            <a:ahLst/>
            <a:cxnLst>
              <a:cxn ang="0">
                <a:pos x="1" y="1"/>
              </a:cxn>
              <a:cxn ang="0">
                <a:pos x="0" y="1"/>
              </a:cxn>
              <a:cxn ang="0">
                <a:pos x="1" y="1"/>
              </a:cxn>
              <a:cxn ang="0">
                <a:pos x="1" y="1"/>
              </a:cxn>
            </a:cxnLst>
            <a:rect l="0" t="0" r="r" b="b"/>
            <a:pathLst>
              <a:path w="1" h="2">
                <a:moveTo>
                  <a:pt x="1" y="1"/>
                </a:moveTo>
                <a:cubicBezTo>
                  <a:pt x="1" y="0"/>
                  <a:pt x="1" y="0"/>
                  <a:pt x="0" y="1"/>
                </a:cubicBezTo>
                <a:cubicBezTo>
                  <a:pt x="0" y="1"/>
                  <a:pt x="0" y="1"/>
                  <a:pt x="1" y="1"/>
                </a:cubicBezTo>
                <a:cubicBezTo>
                  <a:pt x="1"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5" name="Freeform 256"/>
          <p:cNvSpPr>
            <a:spLocks/>
          </p:cNvSpPr>
          <p:nvPr/>
        </p:nvSpPr>
        <p:spPr bwMode="auto">
          <a:xfrm>
            <a:off x="1942520" y="6053267"/>
            <a:ext cx="13161" cy="7521"/>
          </a:xfrm>
          <a:custGeom>
            <a:avLst/>
            <a:gdLst/>
            <a:ahLst/>
            <a:cxnLst>
              <a:cxn ang="0">
                <a:pos x="1" y="0"/>
              </a:cxn>
              <a:cxn ang="0">
                <a:pos x="0" y="0"/>
              </a:cxn>
              <a:cxn ang="0">
                <a:pos x="1" y="0"/>
              </a:cxn>
              <a:cxn ang="0">
                <a:pos x="1" y="0"/>
              </a:cxn>
            </a:cxnLst>
            <a:rect l="0" t="0" r="r" b="b"/>
            <a:pathLst>
              <a:path w="2" h="1">
                <a:moveTo>
                  <a:pt x="1" y="0"/>
                </a:moveTo>
                <a:cubicBezTo>
                  <a:pt x="0" y="0"/>
                  <a:pt x="0" y="0"/>
                  <a:pt x="0" y="0"/>
                </a:cubicBezTo>
                <a:cubicBezTo>
                  <a:pt x="0" y="0"/>
                  <a:pt x="0" y="1"/>
                  <a:pt x="1" y="0"/>
                </a:cubicBezTo>
                <a:cubicBezTo>
                  <a:pt x="1"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6" name="Freeform 257"/>
          <p:cNvSpPr>
            <a:spLocks/>
          </p:cNvSpPr>
          <p:nvPr/>
        </p:nvSpPr>
        <p:spPr bwMode="auto">
          <a:xfrm>
            <a:off x="1931239" y="6047626"/>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7" name="Freeform 258"/>
          <p:cNvSpPr>
            <a:spLocks/>
          </p:cNvSpPr>
          <p:nvPr/>
        </p:nvSpPr>
        <p:spPr bwMode="auto">
          <a:xfrm>
            <a:off x="1912437" y="6030704"/>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8" name="Freeform 259"/>
          <p:cNvSpPr>
            <a:spLocks/>
          </p:cNvSpPr>
          <p:nvPr/>
        </p:nvSpPr>
        <p:spPr bwMode="auto">
          <a:xfrm>
            <a:off x="1931239" y="6041985"/>
            <a:ext cx="5641" cy="5641"/>
          </a:xfrm>
          <a:custGeom>
            <a:avLst/>
            <a:gdLst/>
            <a:ahLst/>
            <a:cxnLst>
              <a:cxn ang="0">
                <a:pos x="1" y="1"/>
              </a:cxn>
              <a:cxn ang="0">
                <a:pos x="1" y="0"/>
              </a:cxn>
              <a:cxn ang="0">
                <a:pos x="1" y="1"/>
              </a:cxn>
            </a:cxnLst>
            <a:rect l="0" t="0" r="r" b="b"/>
            <a:pathLst>
              <a:path w="1" h="1">
                <a:moveTo>
                  <a:pt x="1" y="1"/>
                </a:moveTo>
                <a:cubicBezTo>
                  <a:pt x="1" y="1"/>
                  <a:pt x="1" y="0"/>
                  <a:pt x="1"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39" name="Freeform 260"/>
          <p:cNvSpPr>
            <a:spLocks/>
          </p:cNvSpPr>
          <p:nvPr/>
        </p:nvSpPr>
        <p:spPr bwMode="auto">
          <a:xfrm>
            <a:off x="1936879" y="6041985"/>
            <a:ext cx="11281" cy="5641"/>
          </a:xfrm>
          <a:custGeom>
            <a:avLst/>
            <a:gdLst/>
            <a:ahLst/>
            <a:cxnLst>
              <a:cxn ang="0">
                <a:pos x="2" y="1"/>
              </a:cxn>
              <a:cxn ang="0">
                <a:pos x="1" y="0"/>
              </a:cxn>
              <a:cxn ang="0">
                <a:pos x="1" y="1"/>
              </a:cxn>
              <a:cxn ang="0">
                <a:pos x="2" y="1"/>
              </a:cxn>
            </a:cxnLst>
            <a:rect l="0" t="0" r="r" b="b"/>
            <a:pathLst>
              <a:path w="2" h="1">
                <a:moveTo>
                  <a:pt x="2" y="1"/>
                </a:moveTo>
                <a:cubicBezTo>
                  <a:pt x="2" y="1"/>
                  <a:pt x="2" y="1"/>
                  <a:pt x="1" y="0"/>
                </a:cubicBezTo>
                <a:cubicBezTo>
                  <a:pt x="1" y="0"/>
                  <a:pt x="0" y="1"/>
                  <a:pt x="1" y="1"/>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0" name="Freeform 261"/>
          <p:cNvSpPr>
            <a:spLocks/>
          </p:cNvSpPr>
          <p:nvPr/>
        </p:nvSpPr>
        <p:spPr bwMode="auto">
          <a:xfrm>
            <a:off x="1936879" y="6036345"/>
            <a:ext cx="18802" cy="11281"/>
          </a:xfrm>
          <a:custGeom>
            <a:avLst/>
            <a:gdLst/>
            <a:ahLst/>
            <a:cxnLst>
              <a:cxn ang="0">
                <a:pos x="3" y="1"/>
              </a:cxn>
              <a:cxn ang="0">
                <a:pos x="2" y="0"/>
              </a:cxn>
              <a:cxn ang="0">
                <a:pos x="1" y="1"/>
              </a:cxn>
              <a:cxn ang="0">
                <a:pos x="3" y="1"/>
              </a:cxn>
            </a:cxnLst>
            <a:rect l="0" t="0" r="r" b="b"/>
            <a:pathLst>
              <a:path w="3" h="2">
                <a:moveTo>
                  <a:pt x="3" y="1"/>
                </a:moveTo>
                <a:cubicBezTo>
                  <a:pt x="3" y="0"/>
                  <a:pt x="2" y="0"/>
                  <a:pt x="2" y="0"/>
                </a:cubicBezTo>
                <a:cubicBezTo>
                  <a:pt x="1" y="0"/>
                  <a:pt x="0" y="0"/>
                  <a:pt x="1" y="1"/>
                </a:cubicBezTo>
                <a:cubicBezTo>
                  <a:pt x="1" y="1"/>
                  <a:pt x="3"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1" name="Freeform 262"/>
          <p:cNvSpPr>
            <a:spLocks/>
          </p:cNvSpPr>
          <p:nvPr/>
        </p:nvSpPr>
        <p:spPr bwMode="auto">
          <a:xfrm>
            <a:off x="1936879" y="6030704"/>
            <a:ext cx="11281" cy="5641"/>
          </a:xfrm>
          <a:custGeom>
            <a:avLst/>
            <a:gdLst/>
            <a:ahLst/>
            <a:cxnLst>
              <a:cxn ang="0">
                <a:pos x="1" y="1"/>
              </a:cxn>
              <a:cxn ang="0">
                <a:pos x="0" y="1"/>
              </a:cxn>
              <a:cxn ang="0">
                <a:pos x="1" y="1"/>
              </a:cxn>
            </a:cxnLst>
            <a:rect l="0" t="0" r="r" b="b"/>
            <a:pathLst>
              <a:path w="2" h="1">
                <a:moveTo>
                  <a:pt x="1" y="1"/>
                </a:moveTo>
                <a:cubicBezTo>
                  <a:pt x="1" y="0"/>
                  <a:pt x="0" y="1"/>
                  <a:pt x="0" y="1"/>
                </a:cubicBezTo>
                <a:cubicBezTo>
                  <a:pt x="0"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2" name="Freeform 263"/>
          <p:cNvSpPr>
            <a:spLocks/>
          </p:cNvSpPr>
          <p:nvPr/>
        </p:nvSpPr>
        <p:spPr bwMode="auto">
          <a:xfrm>
            <a:off x="1948161" y="6030704"/>
            <a:ext cx="7521" cy="5641"/>
          </a:xfrm>
          <a:custGeom>
            <a:avLst/>
            <a:gdLst/>
            <a:ahLst/>
            <a:cxnLst>
              <a:cxn ang="0">
                <a:pos x="0" y="0"/>
              </a:cxn>
              <a:cxn ang="0">
                <a:pos x="0" y="1"/>
              </a:cxn>
              <a:cxn ang="0">
                <a:pos x="0" y="0"/>
              </a:cxn>
            </a:cxnLst>
            <a:rect l="0" t="0" r="r" b="b"/>
            <a:pathLst>
              <a:path w="1" h="1">
                <a:moveTo>
                  <a:pt x="0" y="0"/>
                </a:moveTo>
                <a:cubicBezTo>
                  <a:pt x="0" y="0"/>
                  <a:pt x="0" y="0"/>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3" name="Freeform 264"/>
          <p:cNvSpPr>
            <a:spLocks/>
          </p:cNvSpPr>
          <p:nvPr/>
        </p:nvSpPr>
        <p:spPr bwMode="auto">
          <a:xfrm>
            <a:off x="1961322" y="6011902"/>
            <a:ext cx="24443" cy="24443"/>
          </a:xfrm>
          <a:custGeom>
            <a:avLst/>
            <a:gdLst/>
            <a:ahLst/>
            <a:cxnLst>
              <a:cxn ang="0">
                <a:pos x="1" y="1"/>
              </a:cxn>
              <a:cxn ang="0">
                <a:pos x="0" y="2"/>
              </a:cxn>
              <a:cxn ang="0">
                <a:pos x="1" y="3"/>
              </a:cxn>
              <a:cxn ang="0">
                <a:pos x="1" y="3"/>
              </a:cxn>
              <a:cxn ang="0">
                <a:pos x="1" y="3"/>
              </a:cxn>
              <a:cxn ang="0">
                <a:pos x="2" y="3"/>
              </a:cxn>
              <a:cxn ang="0">
                <a:pos x="3" y="2"/>
              </a:cxn>
              <a:cxn ang="0">
                <a:pos x="3" y="2"/>
              </a:cxn>
              <a:cxn ang="0">
                <a:pos x="4" y="1"/>
              </a:cxn>
              <a:cxn ang="0">
                <a:pos x="2" y="1"/>
              </a:cxn>
              <a:cxn ang="0">
                <a:pos x="2" y="0"/>
              </a:cxn>
              <a:cxn ang="0">
                <a:pos x="1" y="1"/>
              </a:cxn>
              <a:cxn ang="0">
                <a:pos x="1" y="1"/>
              </a:cxn>
              <a:cxn ang="0">
                <a:pos x="1" y="1"/>
              </a:cxn>
            </a:cxnLst>
            <a:rect l="0" t="0" r="r" b="b"/>
            <a:pathLst>
              <a:path w="4" h="4">
                <a:moveTo>
                  <a:pt x="1" y="1"/>
                </a:moveTo>
                <a:cubicBezTo>
                  <a:pt x="0" y="2"/>
                  <a:pt x="0" y="2"/>
                  <a:pt x="0" y="2"/>
                </a:cubicBezTo>
                <a:cubicBezTo>
                  <a:pt x="1" y="2"/>
                  <a:pt x="1" y="3"/>
                  <a:pt x="1" y="3"/>
                </a:cubicBezTo>
                <a:cubicBezTo>
                  <a:pt x="0" y="3"/>
                  <a:pt x="0" y="3"/>
                  <a:pt x="1" y="3"/>
                </a:cubicBezTo>
                <a:cubicBezTo>
                  <a:pt x="1" y="3"/>
                  <a:pt x="1" y="4"/>
                  <a:pt x="1" y="3"/>
                </a:cubicBezTo>
                <a:cubicBezTo>
                  <a:pt x="2" y="3"/>
                  <a:pt x="2" y="3"/>
                  <a:pt x="2" y="3"/>
                </a:cubicBezTo>
                <a:cubicBezTo>
                  <a:pt x="3" y="3"/>
                  <a:pt x="3" y="2"/>
                  <a:pt x="3" y="2"/>
                </a:cubicBezTo>
                <a:cubicBezTo>
                  <a:pt x="2" y="2"/>
                  <a:pt x="3" y="2"/>
                  <a:pt x="3" y="2"/>
                </a:cubicBezTo>
                <a:cubicBezTo>
                  <a:pt x="4" y="2"/>
                  <a:pt x="4" y="1"/>
                  <a:pt x="4" y="1"/>
                </a:cubicBezTo>
                <a:cubicBezTo>
                  <a:pt x="3" y="1"/>
                  <a:pt x="3" y="1"/>
                  <a:pt x="2" y="1"/>
                </a:cubicBezTo>
                <a:cubicBezTo>
                  <a:pt x="2" y="1"/>
                  <a:pt x="3" y="0"/>
                  <a:pt x="2" y="0"/>
                </a:cubicBezTo>
                <a:cubicBezTo>
                  <a:pt x="2" y="0"/>
                  <a:pt x="1" y="0"/>
                  <a:pt x="1" y="1"/>
                </a:cubicBezTo>
                <a:cubicBezTo>
                  <a:pt x="1" y="1"/>
                  <a:pt x="2" y="1"/>
                  <a:pt x="1"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4" name="Freeform 265"/>
          <p:cNvSpPr>
            <a:spLocks/>
          </p:cNvSpPr>
          <p:nvPr/>
        </p:nvSpPr>
        <p:spPr bwMode="auto">
          <a:xfrm>
            <a:off x="1918077" y="6017543"/>
            <a:ext cx="5641" cy="5641"/>
          </a:xfrm>
          <a:custGeom>
            <a:avLst/>
            <a:gdLst/>
            <a:ahLst/>
            <a:cxnLst>
              <a:cxn ang="0">
                <a:pos x="1" y="1"/>
              </a:cxn>
              <a:cxn ang="0">
                <a:pos x="1" y="1"/>
              </a:cxn>
              <a:cxn ang="0">
                <a:pos x="1" y="1"/>
              </a:cxn>
            </a:cxnLst>
            <a:rect l="0" t="0" r="r" b="b"/>
            <a:pathLst>
              <a:path w="1" h="1">
                <a:moveTo>
                  <a:pt x="1" y="1"/>
                </a:moveTo>
                <a:cubicBezTo>
                  <a:pt x="1" y="1"/>
                  <a:pt x="1" y="0"/>
                  <a:pt x="1"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5" name="Freeform 266"/>
          <p:cNvSpPr>
            <a:spLocks/>
          </p:cNvSpPr>
          <p:nvPr/>
        </p:nvSpPr>
        <p:spPr bwMode="auto">
          <a:xfrm>
            <a:off x="1923718" y="6023183"/>
            <a:ext cx="7521" cy="1880"/>
          </a:xfrm>
          <a:custGeom>
            <a:avLst/>
            <a:gdLst/>
            <a:ahLst/>
            <a:cxnLst>
              <a:cxn ang="0">
                <a:pos x="0" y="0"/>
              </a:cxn>
              <a:cxn ang="0">
                <a:pos x="1" y="0"/>
              </a:cxn>
              <a:cxn ang="0">
                <a:pos x="0" y="0"/>
              </a:cxn>
            </a:cxnLst>
            <a:rect l="0" t="0" r="r" b="b"/>
            <a:pathLst>
              <a:path w="1">
                <a:moveTo>
                  <a:pt x="0" y="0"/>
                </a:moveTo>
                <a:cubicBezTo>
                  <a:pt x="0"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6" name="Freeform 267"/>
          <p:cNvSpPr>
            <a:spLocks/>
          </p:cNvSpPr>
          <p:nvPr/>
        </p:nvSpPr>
        <p:spPr bwMode="auto">
          <a:xfrm>
            <a:off x="1931239" y="6023183"/>
            <a:ext cx="1880" cy="7521"/>
          </a:xfrm>
          <a:custGeom>
            <a:avLst/>
            <a:gdLst/>
            <a:ahLst/>
            <a:cxnLst>
              <a:cxn ang="0">
                <a:pos x="0" y="1"/>
              </a:cxn>
              <a:cxn ang="0">
                <a:pos x="0" y="0"/>
              </a:cxn>
              <a:cxn ang="0">
                <a:pos x="0" y="1"/>
              </a:cxn>
            </a:cxnLst>
            <a:rect l="0" t="0" r="r" b="b"/>
            <a:pathLst>
              <a:path h="1">
                <a:moveTo>
                  <a:pt x="0" y="1"/>
                </a:moveTo>
                <a:cubicBezTo>
                  <a:pt x="0" y="0"/>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7" name="Freeform 268"/>
          <p:cNvSpPr>
            <a:spLocks/>
          </p:cNvSpPr>
          <p:nvPr/>
        </p:nvSpPr>
        <p:spPr bwMode="auto">
          <a:xfrm>
            <a:off x="1936879" y="6017543"/>
            <a:ext cx="11281" cy="13161"/>
          </a:xfrm>
          <a:custGeom>
            <a:avLst/>
            <a:gdLst/>
            <a:ahLst/>
            <a:cxnLst>
              <a:cxn ang="0">
                <a:pos x="0" y="2"/>
              </a:cxn>
              <a:cxn ang="0">
                <a:pos x="2" y="1"/>
              </a:cxn>
              <a:cxn ang="0">
                <a:pos x="1" y="1"/>
              </a:cxn>
              <a:cxn ang="0">
                <a:pos x="0" y="1"/>
              </a:cxn>
              <a:cxn ang="0">
                <a:pos x="0" y="2"/>
              </a:cxn>
            </a:cxnLst>
            <a:rect l="0" t="0" r="r" b="b"/>
            <a:pathLst>
              <a:path w="2" h="2">
                <a:moveTo>
                  <a:pt x="0" y="2"/>
                </a:moveTo>
                <a:cubicBezTo>
                  <a:pt x="1" y="2"/>
                  <a:pt x="1" y="1"/>
                  <a:pt x="2" y="1"/>
                </a:cubicBezTo>
                <a:cubicBezTo>
                  <a:pt x="2" y="1"/>
                  <a:pt x="2" y="1"/>
                  <a:pt x="1" y="1"/>
                </a:cubicBezTo>
                <a:cubicBezTo>
                  <a:pt x="1" y="0"/>
                  <a:pt x="0" y="1"/>
                  <a:pt x="0" y="1"/>
                </a:cubicBezTo>
                <a:cubicBezTo>
                  <a:pt x="0" y="1"/>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8" name="Freeform 269"/>
          <p:cNvSpPr>
            <a:spLocks/>
          </p:cNvSpPr>
          <p:nvPr/>
        </p:nvSpPr>
        <p:spPr bwMode="auto">
          <a:xfrm>
            <a:off x="1948161" y="6017543"/>
            <a:ext cx="7521" cy="5641"/>
          </a:xfrm>
          <a:custGeom>
            <a:avLst/>
            <a:gdLst/>
            <a:ahLst/>
            <a:cxnLst>
              <a:cxn ang="0">
                <a:pos x="1" y="1"/>
              </a:cxn>
              <a:cxn ang="0">
                <a:pos x="0" y="1"/>
              </a:cxn>
              <a:cxn ang="0">
                <a:pos x="0" y="1"/>
              </a:cxn>
              <a:cxn ang="0">
                <a:pos x="1" y="1"/>
              </a:cxn>
            </a:cxnLst>
            <a:rect l="0" t="0" r="r" b="b"/>
            <a:pathLst>
              <a:path w="1" h="1">
                <a:moveTo>
                  <a:pt x="1" y="1"/>
                </a:moveTo>
                <a:cubicBezTo>
                  <a:pt x="1" y="0"/>
                  <a:pt x="0" y="0"/>
                  <a:pt x="0" y="1"/>
                </a:cubicBezTo>
                <a:cubicBezTo>
                  <a:pt x="0" y="1"/>
                  <a:pt x="0" y="1"/>
                  <a:pt x="0"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49" name="Freeform 270"/>
          <p:cNvSpPr>
            <a:spLocks/>
          </p:cNvSpPr>
          <p:nvPr/>
        </p:nvSpPr>
        <p:spPr bwMode="auto">
          <a:xfrm>
            <a:off x="1942520" y="6017543"/>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0" name="Freeform 271"/>
          <p:cNvSpPr>
            <a:spLocks/>
          </p:cNvSpPr>
          <p:nvPr/>
        </p:nvSpPr>
        <p:spPr bwMode="auto">
          <a:xfrm>
            <a:off x="1931239" y="6011902"/>
            <a:ext cx="11281" cy="5641"/>
          </a:xfrm>
          <a:custGeom>
            <a:avLst/>
            <a:gdLst/>
            <a:ahLst/>
            <a:cxnLst>
              <a:cxn ang="0">
                <a:pos x="0" y="1"/>
              </a:cxn>
              <a:cxn ang="0">
                <a:pos x="1" y="1"/>
              </a:cxn>
              <a:cxn ang="0">
                <a:pos x="1" y="0"/>
              </a:cxn>
              <a:cxn ang="0">
                <a:pos x="0" y="1"/>
              </a:cxn>
              <a:cxn ang="0">
                <a:pos x="0" y="1"/>
              </a:cxn>
            </a:cxnLst>
            <a:rect l="0" t="0" r="r" b="b"/>
            <a:pathLst>
              <a:path w="2" h="1">
                <a:moveTo>
                  <a:pt x="0" y="1"/>
                </a:moveTo>
                <a:cubicBezTo>
                  <a:pt x="0" y="1"/>
                  <a:pt x="0" y="1"/>
                  <a:pt x="1" y="1"/>
                </a:cubicBezTo>
                <a:cubicBezTo>
                  <a:pt x="1" y="1"/>
                  <a:pt x="2" y="1"/>
                  <a:pt x="1" y="0"/>
                </a:cubicBezTo>
                <a:cubicBezTo>
                  <a:pt x="1" y="0"/>
                  <a:pt x="1" y="1"/>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1" name="Freeform 272"/>
          <p:cNvSpPr>
            <a:spLocks/>
          </p:cNvSpPr>
          <p:nvPr/>
        </p:nvSpPr>
        <p:spPr bwMode="auto">
          <a:xfrm>
            <a:off x="1942520" y="6006261"/>
            <a:ext cx="5641" cy="5641"/>
          </a:xfrm>
          <a:custGeom>
            <a:avLst/>
            <a:gdLst/>
            <a:ahLst/>
            <a:cxnLst>
              <a:cxn ang="0">
                <a:pos x="0" y="1"/>
              </a:cxn>
              <a:cxn ang="0">
                <a:pos x="0" y="0"/>
              </a:cxn>
              <a:cxn ang="0">
                <a:pos x="0" y="1"/>
              </a:cxn>
            </a:cxnLst>
            <a:rect l="0" t="0" r="r" b="b"/>
            <a:pathLst>
              <a:path w="1" h="1">
                <a:moveTo>
                  <a:pt x="0" y="1"/>
                </a:moveTo>
                <a:cubicBezTo>
                  <a:pt x="1" y="0"/>
                  <a:pt x="1"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2" name="Freeform 273"/>
          <p:cNvSpPr>
            <a:spLocks/>
          </p:cNvSpPr>
          <p:nvPr/>
        </p:nvSpPr>
        <p:spPr bwMode="auto">
          <a:xfrm>
            <a:off x="1942520" y="6006261"/>
            <a:ext cx="5641" cy="1880"/>
          </a:xfrm>
          <a:custGeom>
            <a:avLst/>
            <a:gdLst/>
            <a:ahLst/>
            <a:cxnLst>
              <a:cxn ang="0">
                <a:pos x="1" y="0"/>
              </a:cxn>
              <a:cxn ang="0">
                <a:pos x="0" y="0"/>
              </a:cxn>
              <a:cxn ang="0">
                <a:pos x="1" y="0"/>
              </a:cxn>
            </a:cxnLst>
            <a:rect l="0" t="0" r="r" b="b"/>
            <a:pathLst>
              <a:path w="1">
                <a:moveTo>
                  <a:pt x="1" y="0"/>
                </a:moveTo>
                <a:cubicBezTo>
                  <a:pt x="1" y="0"/>
                  <a:pt x="1" y="0"/>
                  <a:pt x="0"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3" name="Freeform 274"/>
          <p:cNvSpPr>
            <a:spLocks/>
          </p:cNvSpPr>
          <p:nvPr/>
        </p:nvSpPr>
        <p:spPr bwMode="auto">
          <a:xfrm>
            <a:off x="1918077" y="5981819"/>
            <a:ext cx="5641" cy="5641"/>
          </a:xfrm>
          <a:custGeom>
            <a:avLst/>
            <a:gdLst/>
            <a:ahLst/>
            <a:cxnLst>
              <a:cxn ang="0">
                <a:pos x="1" y="1"/>
              </a:cxn>
              <a:cxn ang="0">
                <a:pos x="1" y="0"/>
              </a:cxn>
              <a:cxn ang="0">
                <a:pos x="1" y="1"/>
              </a:cxn>
            </a:cxnLst>
            <a:rect l="0" t="0" r="r" b="b"/>
            <a:pathLst>
              <a:path w="1" h="1">
                <a:moveTo>
                  <a:pt x="1" y="1"/>
                </a:moveTo>
                <a:cubicBezTo>
                  <a:pt x="1" y="1"/>
                  <a:pt x="1" y="1"/>
                  <a:pt x="1" y="0"/>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4" name="Freeform 275"/>
          <p:cNvSpPr>
            <a:spLocks/>
          </p:cNvSpPr>
          <p:nvPr/>
        </p:nvSpPr>
        <p:spPr bwMode="auto">
          <a:xfrm>
            <a:off x="1942520" y="5987459"/>
            <a:ext cx="13161" cy="11281"/>
          </a:xfrm>
          <a:custGeom>
            <a:avLst/>
            <a:gdLst/>
            <a:ahLst/>
            <a:cxnLst>
              <a:cxn ang="0">
                <a:pos x="0" y="1"/>
              </a:cxn>
              <a:cxn ang="0">
                <a:pos x="0" y="1"/>
              </a:cxn>
              <a:cxn ang="0">
                <a:pos x="1" y="1"/>
              </a:cxn>
              <a:cxn ang="0">
                <a:pos x="1" y="1"/>
              </a:cxn>
              <a:cxn ang="0">
                <a:pos x="1" y="1"/>
              </a:cxn>
              <a:cxn ang="0">
                <a:pos x="0" y="1"/>
              </a:cxn>
            </a:cxnLst>
            <a:rect l="0" t="0" r="r" b="b"/>
            <a:pathLst>
              <a:path w="2" h="2">
                <a:moveTo>
                  <a:pt x="0" y="1"/>
                </a:moveTo>
                <a:cubicBezTo>
                  <a:pt x="0" y="1"/>
                  <a:pt x="0" y="1"/>
                  <a:pt x="0" y="1"/>
                </a:cubicBezTo>
                <a:cubicBezTo>
                  <a:pt x="0" y="1"/>
                  <a:pt x="0" y="2"/>
                  <a:pt x="1" y="1"/>
                </a:cubicBezTo>
                <a:cubicBezTo>
                  <a:pt x="1" y="1"/>
                  <a:pt x="1" y="1"/>
                  <a:pt x="1" y="1"/>
                </a:cubicBezTo>
                <a:cubicBezTo>
                  <a:pt x="1" y="1"/>
                  <a:pt x="2" y="1"/>
                  <a:pt x="1" y="1"/>
                </a:cubicBezTo>
                <a:cubicBezTo>
                  <a:pt x="1" y="0"/>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5" name="Freeform 276"/>
          <p:cNvSpPr>
            <a:spLocks/>
          </p:cNvSpPr>
          <p:nvPr/>
        </p:nvSpPr>
        <p:spPr bwMode="auto">
          <a:xfrm>
            <a:off x="1931239" y="5919771"/>
            <a:ext cx="35724" cy="54526"/>
          </a:xfrm>
          <a:custGeom>
            <a:avLst/>
            <a:gdLst/>
            <a:ahLst/>
            <a:cxnLst>
              <a:cxn ang="0">
                <a:pos x="1" y="9"/>
              </a:cxn>
              <a:cxn ang="0">
                <a:pos x="3" y="9"/>
              </a:cxn>
              <a:cxn ang="0">
                <a:pos x="3" y="8"/>
              </a:cxn>
              <a:cxn ang="0">
                <a:pos x="5" y="8"/>
              </a:cxn>
              <a:cxn ang="0">
                <a:pos x="4" y="6"/>
              </a:cxn>
              <a:cxn ang="0">
                <a:pos x="5" y="6"/>
              </a:cxn>
              <a:cxn ang="0">
                <a:pos x="3" y="4"/>
              </a:cxn>
              <a:cxn ang="0">
                <a:pos x="4" y="4"/>
              </a:cxn>
              <a:cxn ang="0">
                <a:pos x="4" y="3"/>
              </a:cxn>
              <a:cxn ang="0">
                <a:pos x="5" y="3"/>
              </a:cxn>
              <a:cxn ang="0">
                <a:pos x="5" y="2"/>
              </a:cxn>
              <a:cxn ang="0">
                <a:pos x="5" y="2"/>
              </a:cxn>
              <a:cxn ang="0">
                <a:pos x="5" y="1"/>
              </a:cxn>
              <a:cxn ang="0">
                <a:pos x="5" y="0"/>
              </a:cxn>
              <a:cxn ang="0">
                <a:pos x="3" y="0"/>
              </a:cxn>
              <a:cxn ang="0">
                <a:pos x="3" y="0"/>
              </a:cxn>
              <a:cxn ang="0">
                <a:pos x="2" y="1"/>
              </a:cxn>
              <a:cxn ang="0">
                <a:pos x="1" y="4"/>
              </a:cxn>
              <a:cxn ang="0">
                <a:pos x="1" y="8"/>
              </a:cxn>
              <a:cxn ang="0">
                <a:pos x="1" y="9"/>
              </a:cxn>
            </a:cxnLst>
            <a:rect l="0" t="0" r="r" b="b"/>
            <a:pathLst>
              <a:path w="6" h="9">
                <a:moveTo>
                  <a:pt x="1" y="9"/>
                </a:moveTo>
                <a:cubicBezTo>
                  <a:pt x="1" y="9"/>
                  <a:pt x="3" y="9"/>
                  <a:pt x="3" y="9"/>
                </a:cubicBezTo>
                <a:cubicBezTo>
                  <a:pt x="4" y="9"/>
                  <a:pt x="4" y="9"/>
                  <a:pt x="3" y="8"/>
                </a:cubicBezTo>
                <a:cubicBezTo>
                  <a:pt x="3" y="8"/>
                  <a:pt x="4" y="8"/>
                  <a:pt x="5" y="8"/>
                </a:cubicBezTo>
                <a:cubicBezTo>
                  <a:pt x="5" y="7"/>
                  <a:pt x="4" y="7"/>
                  <a:pt x="4" y="6"/>
                </a:cubicBezTo>
                <a:cubicBezTo>
                  <a:pt x="4" y="6"/>
                  <a:pt x="4" y="6"/>
                  <a:pt x="5" y="6"/>
                </a:cubicBezTo>
                <a:cubicBezTo>
                  <a:pt x="5" y="6"/>
                  <a:pt x="4" y="5"/>
                  <a:pt x="3" y="4"/>
                </a:cubicBezTo>
                <a:cubicBezTo>
                  <a:pt x="3" y="4"/>
                  <a:pt x="3" y="4"/>
                  <a:pt x="4" y="4"/>
                </a:cubicBezTo>
                <a:cubicBezTo>
                  <a:pt x="4" y="4"/>
                  <a:pt x="4" y="4"/>
                  <a:pt x="4" y="3"/>
                </a:cubicBezTo>
                <a:cubicBezTo>
                  <a:pt x="4" y="3"/>
                  <a:pt x="4" y="3"/>
                  <a:pt x="5" y="3"/>
                </a:cubicBezTo>
                <a:cubicBezTo>
                  <a:pt x="6" y="3"/>
                  <a:pt x="5" y="2"/>
                  <a:pt x="5" y="2"/>
                </a:cubicBezTo>
                <a:cubicBezTo>
                  <a:pt x="5" y="2"/>
                  <a:pt x="5" y="2"/>
                  <a:pt x="5" y="2"/>
                </a:cubicBezTo>
                <a:cubicBezTo>
                  <a:pt x="5" y="2"/>
                  <a:pt x="5" y="1"/>
                  <a:pt x="5" y="1"/>
                </a:cubicBezTo>
                <a:cubicBezTo>
                  <a:pt x="4" y="0"/>
                  <a:pt x="4" y="0"/>
                  <a:pt x="5" y="0"/>
                </a:cubicBezTo>
                <a:cubicBezTo>
                  <a:pt x="5" y="0"/>
                  <a:pt x="3" y="0"/>
                  <a:pt x="3" y="0"/>
                </a:cubicBezTo>
                <a:cubicBezTo>
                  <a:pt x="3" y="0"/>
                  <a:pt x="2" y="0"/>
                  <a:pt x="3" y="0"/>
                </a:cubicBezTo>
                <a:cubicBezTo>
                  <a:pt x="3" y="0"/>
                  <a:pt x="2" y="0"/>
                  <a:pt x="2" y="1"/>
                </a:cubicBezTo>
                <a:cubicBezTo>
                  <a:pt x="2" y="1"/>
                  <a:pt x="1" y="3"/>
                  <a:pt x="1" y="4"/>
                </a:cubicBezTo>
                <a:cubicBezTo>
                  <a:pt x="2" y="5"/>
                  <a:pt x="1" y="7"/>
                  <a:pt x="1" y="8"/>
                </a:cubicBezTo>
                <a:cubicBezTo>
                  <a:pt x="0" y="8"/>
                  <a:pt x="1" y="9"/>
                  <a:pt x="1"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6" name="Freeform 277"/>
          <p:cNvSpPr>
            <a:spLocks/>
          </p:cNvSpPr>
          <p:nvPr/>
        </p:nvSpPr>
        <p:spPr bwMode="auto">
          <a:xfrm>
            <a:off x="878319" y="5415874"/>
            <a:ext cx="7521" cy="5641"/>
          </a:xfrm>
          <a:custGeom>
            <a:avLst/>
            <a:gdLst/>
            <a:ahLst/>
            <a:cxnLst>
              <a:cxn ang="0">
                <a:pos x="0" y="1"/>
              </a:cxn>
              <a:cxn ang="0">
                <a:pos x="1" y="1"/>
              </a:cxn>
              <a:cxn ang="0">
                <a:pos x="0" y="1"/>
              </a:cxn>
            </a:cxnLst>
            <a:rect l="0" t="0" r="r" b="b"/>
            <a:pathLst>
              <a:path w="1" h="1">
                <a:moveTo>
                  <a:pt x="0" y="1"/>
                </a:moveTo>
                <a:cubicBezTo>
                  <a:pt x="0" y="1"/>
                  <a:pt x="1" y="1"/>
                  <a:pt x="1"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7" name="Freeform 278"/>
          <p:cNvSpPr>
            <a:spLocks/>
          </p:cNvSpPr>
          <p:nvPr/>
        </p:nvSpPr>
        <p:spPr bwMode="auto">
          <a:xfrm>
            <a:off x="1795863" y="5633979"/>
            <a:ext cx="7521" cy="1880"/>
          </a:xfrm>
          <a:custGeom>
            <a:avLst/>
            <a:gdLst/>
            <a:ahLst/>
            <a:cxnLst>
              <a:cxn ang="0">
                <a:pos x="0" y="0"/>
              </a:cxn>
              <a:cxn ang="0">
                <a:pos x="0" y="0"/>
              </a:cxn>
              <a:cxn ang="0">
                <a:pos x="0" y="0"/>
              </a:cxn>
            </a:cxnLst>
            <a:rect l="0" t="0" r="r" b="b"/>
            <a:pathLst>
              <a:path w="1">
                <a:moveTo>
                  <a:pt x="0" y="0"/>
                </a:moveTo>
                <a:cubicBezTo>
                  <a:pt x="0" y="0"/>
                  <a:pt x="0" y="0"/>
                  <a:pt x="0"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8" name="Freeform 279"/>
          <p:cNvSpPr>
            <a:spLocks/>
          </p:cNvSpPr>
          <p:nvPr/>
        </p:nvSpPr>
        <p:spPr bwMode="auto">
          <a:xfrm>
            <a:off x="2002687" y="6322137"/>
            <a:ext cx="103412" cy="103412"/>
          </a:xfrm>
          <a:custGeom>
            <a:avLst/>
            <a:gdLst/>
            <a:ahLst/>
            <a:cxnLst>
              <a:cxn ang="0">
                <a:pos x="13" y="1"/>
              </a:cxn>
              <a:cxn ang="0">
                <a:pos x="11" y="3"/>
              </a:cxn>
              <a:cxn ang="0">
                <a:pos x="9" y="3"/>
              </a:cxn>
              <a:cxn ang="0">
                <a:pos x="9" y="3"/>
              </a:cxn>
              <a:cxn ang="0">
                <a:pos x="8" y="4"/>
              </a:cxn>
              <a:cxn ang="0">
                <a:pos x="10" y="7"/>
              </a:cxn>
              <a:cxn ang="0">
                <a:pos x="13" y="8"/>
              </a:cxn>
              <a:cxn ang="0">
                <a:pos x="10" y="9"/>
              </a:cxn>
              <a:cxn ang="0">
                <a:pos x="11" y="12"/>
              </a:cxn>
              <a:cxn ang="0">
                <a:pos x="15" y="14"/>
              </a:cxn>
              <a:cxn ang="0">
                <a:pos x="14" y="14"/>
              </a:cxn>
              <a:cxn ang="0">
                <a:pos x="13" y="14"/>
              </a:cxn>
              <a:cxn ang="0">
                <a:pos x="11" y="14"/>
              </a:cxn>
              <a:cxn ang="0">
                <a:pos x="10" y="13"/>
              </a:cxn>
              <a:cxn ang="0">
                <a:pos x="6" y="12"/>
              </a:cxn>
              <a:cxn ang="0">
                <a:pos x="7" y="13"/>
              </a:cxn>
              <a:cxn ang="0">
                <a:pos x="8" y="14"/>
              </a:cxn>
              <a:cxn ang="0">
                <a:pos x="7" y="14"/>
              </a:cxn>
              <a:cxn ang="0">
                <a:pos x="7" y="14"/>
              </a:cxn>
              <a:cxn ang="0">
                <a:pos x="3" y="14"/>
              </a:cxn>
              <a:cxn ang="0">
                <a:pos x="2" y="15"/>
              </a:cxn>
              <a:cxn ang="0">
                <a:pos x="1" y="15"/>
              </a:cxn>
              <a:cxn ang="0">
                <a:pos x="3" y="15"/>
              </a:cxn>
              <a:cxn ang="0">
                <a:pos x="4" y="16"/>
              </a:cxn>
              <a:cxn ang="0">
                <a:pos x="5" y="16"/>
              </a:cxn>
              <a:cxn ang="0">
                <a:pos x="7" y="15"/>
              </a:cxn>
              <a:cxn ang="0">
                <a:pos x="7" y="16"/>
              </a:cxn>
              <a:cxn ang="0">
                <a:pos x="8" y="16"/>
              </a:cxn>
              <a:cxn ang="0">
                <a:pos x="10" y="16"/>
              </a:cxn>
              <a:cxn ang="0">
                <a:pos x="11" y="16"/>
              </a:cxn>
              <a:cxn ang="0">
                <a:pos x="14" y="17"/>
              </a:cxn>
              <a:cxn ang="0">
                <a:pos x="16" y="17"/>
              </a:cxn>
              <a:cxn ang="0">
                <a:pos x="17" y="2"/>
              </a:cxn>
            </a:cxnLst>
            <a:rect l="0" t="0" r="r" b="b"/>
            <a:pathLst>
              <a:path w="17" h="17">
                <a:moveTo>
                  <a:pt x="15" y="2"/>
                </a:moveTo>
                <a:cubicBezTo>
                  <a:pt x="14" y="2"/>
                  <a:pt x="14" y="1"/>
                  <a:pt x="13" y="1"/>
                </a:cubicBezTo>
                <a:cubicBezTo>
                  <a:pt x="13" y="0"/>
                  <a:pt x="12" y="1"/>
                  <a:pt x="12" y="2"/>
                </a:cubicBezTo>
                <a:cubicBezTo>
                  <a:pt x="11" y="2"/>
                  <a:pt x="11" y="3"/>
                  <a:pt x="11" y="3"/>
                </a:cubicBezTo>
                <a:cubicBezTo>
                  <a:pt x="10" y="3"/>
                  <a:pt x="9" y="2"/>
                  <a:pt x="9" y="2"/>
                </a:cubicBezTo>
                <a:cubicBezTo>
                  <a:pt x="8" y="2"/>
                  <a:pt x="8" y="3"/>
                  <a:pt x="9" y="3"/>
                </a:cubicBezTo>
                <a:cubicBezTo>
                  <a:pt x="9" y="3"/>
                  <a:pt x="9" y="3"/>
                  <a:pt x="9" y="3"/>
                </a:cubicBezTo>
                <a:cubicBezTo>
                  <a:pt x="9" y="4"/>
                  <a:pt x="9" y="3"/>
                  <a:pt x="9" y="3"/>
                </a:cubicBezTo>
                <a:cubicBezTo>
                  <a:pt x="10" y="3"/>
                  <a:pt x="9" y="4"/>
                  <a:pt x="9" y="4"/>
                </a:cubicBezTo>
                <a:cubicBezTo>
                  <a:pt x="9" y="4"/>
                  <a:pt x="8" y="4"/>
                  <a:pt x="8" y="4"/>
                </a:cubicBezTo>
                <a:cubicBezTo>
                  <a:pt x="8" y="4"/>
                  <a:pt x="8" y="5"/>
                  <a:pt x="8" y="5"/>
                </a:cubicBezTo>
                <a:cubicBezTo>
                  <a:pt x="8" y="8"/>
                  <a:pt x="9" y="7"/>
                  <a:pt x="10" y="7"/>
                </a:cubicBezTo>
                <a:cubicBezTo>
                  <a:pt x="12" y="6"/>
                  <a:pt x="13" y="7"/>
                  <a:pt x="13" y="7"/>
                </a:cubicBezTo>
                <a:cubicBezTo>
                  <a:pt x="14" y="7"/>
                  <a:pt x="13" y="8"/>
                  <a:pt x="13" y="8"/>
                </a:cubicBezTo>
                <a:cubicBezTo>
                  <a:pt x="13" y="8"/>
                  <a:pt x="11" y="8"/>
                  <a:pt x="11" y="8"/>
                </a:cubicBezTo>
                <a:cubicBezTo>
                  <a:pt x="11" y="8"/>
                  <a:pt x="10" y="9"/>
                  <a:pt x="10" y="9"/>
                </a:cubicBezTo>
                <a:cubicBezTo>
                  <a:pt x="9" y="9"/>
                  <a:pt x="9" y="10"/>
                  <a:pt x="10" y="11"/>
                </a:cubicBezTo>
                <a:cubicBezTo>
                  <a:pt x="10" y="12"/>
                  <a:pt x="11" y="12"/>
                  <a:pt x="11" y="12"/>
                </a:cubicBezTo>
                <a:cubicBezTo>
                  <a:pt x="11" y="12"/>
                  <a:pt x="14" y="14"/>
                  <a:pt x="15" y="14"/>
                </a:cubicBezTo>
                <a:cubicBezTo>
                  <a:pt x="15" y="14"/>
                  <a:pt x="15" y="14"/>
                  <a:pt x="15" y="14"/>
                </a:cubicBezTo>
                <a:cubicBezTo>
                  <a:pt x="15" y="15"/>
                  <a:pt x="14" y="15"/>
                  <a:pt x="13" y="15"/>
                </a:cubicBezTo>
                <a:cubicBezTo>
                  <a:pt x="13" y="15"/>
                  <a:pt x="13" y="15"/>
                  <a:pt x="14" y="14"/>
                </a:cubicBezTo>
                <a:cubicBezTo>
                  <a:pt x="14" y="14"/>
                  <a:pt x="13" y="14"/>
                  <a:pt x="13" y="13"/>
                </a:cubicBezTo>
                <a:cubicBezTo>
                  <a:pt x="13" y="13"/>
                  <a:pt x="13" y="13"/>
                  <a:pt x="13" y="14"/>
                </a:cubicBezTo>
                <a:cubicBezTo>
                  <a:pt x="12" y="14"/>
                  <a:pt x="12" y="13"/>
                  <a:pt x="11" y="13"/>
                </a:cubicBezTo>
                <a:cubicBezTo>
                  <a:pt x="11" y="13"/>
                  <a:pt x="11" y="13"/>
                  <a:pt x="11" y="14"/>
                </a:cubicBezTo>
                <a:cubicBezTo>
                  <a:pt x="11" y="15"/>
                  <a:pt x="10" y="14"/>
                  <a:pt x="10" y="13"/>
                </a:cubicBezTo>
                <a:cubicBezTo>
                  <a:pt x="10" y="12"/>
                  <a:pt x="10" y="13"/>
                  <a:pt x="10" y="13"/>
                </a:cubicBezTo>
                <a:cubicBezTo>
                  <a:pt x="10" y="14"/>
                  <a:pt x="9" y="14"/>
                  <a:pt x="9" y="14"/>
                </a:cubicBezTo>
                <a:cubicBezTo>
                  <a:pt x="9" y="14"/>
                  <a:pt x="7" y="12"/>
                  <a:pt x="6" y="12"/>
                </a:cubicBezTo>
                <a:cubicBezTo>
                  <a:pt x="5" y="11"/>
                  <a:pt x="6" y="12"/>
                  <a:pt x="6" y="13"/>
                </a:cubicBezTo>
                <a:cubicBezTo>
                  <a:pt x="7" y="13"/>
                  <a:pt x="7" y="13"/>
                  <a:pt x="7" y="13"/>
                </a:cubicBezTo>
                <a:cubicBezTo>
                  <a:pt x="8" y="13"/>
                  <a:pt x="8" y="14"/>
                  <a:pt x="8" y="14"/>
                </a:cubicBezTo>
                <a:cubicBezTo>
                  <a:pt x="9" y="14"/>
                  <a:pt x="9" y="14"/>
                  <a:pt x="8" y="14"/>
                </a:cubicBezTo>
                <a:cubicBezTo>
                  <a:pt x="8" y="14"/>
                  <a:pt x="8" y="14"/>
                  <a:pt x="8" y="14"/>
                </a:cubicBezTo>
                <a:cubicBezTo>
                  <a:pt x="7" y="14"/>
                  <a:pt x="7" y="14"/>
                  <a:pt x="7" y="14"/>
                </a:cubicBezTo>
                <a:cubicBezTo>
                  <a:pt x="7" y="14"/>
                  <a:pt x="7" y="14"/>
                  <a:pt x="7" y="15"/>
                </a:cubicBezTo>
                <a:cubicBezTo>
                  <a:pt x="6" y="15"/>
                  <a:pt x="6" y="14"/>
                  <a:pt x="7" y="14"/>
                </a:cubicBezTo>
                <a:cubicBezTo>
                  <a:pt x="7" y="13"/>
                  <a:pt x="6" y="14"/>
                  <a:pt x="5" y="14"/>
                </a:cubicBezTo>
                <a:cubicBezTo>
                  <a:pt x="5" y="14"/>
                  <a:pt x="4" y="14"/>
                  <a:pt x="3" y="14"/>
                </a:cubicBezTo>
                <a:cubicBezTo>
                  <a:pt x="3" y="14"/>
                  <a:pt x="3" y="14"/>
                  <a:pt x="2" y="14"/>
                </a:cubicBezTo>
                <a:cubicBezTo>
                  <a:pt x="2" y="14"/>
                  <a:pt x="2" y="15"/>
                  <a:pt x="2" y="15"/>
                </a:cubicBezTo>
                <a:cubicBezTo>
                  <a:pt x="2" y="15"/>
                  <a:pt x="1" y="15"/>
                  <a:pt x="1" y="15"/>
                </a:cubicBezTo>
                <a:cubicBezTo>
                  <a:pt x="0" y="14"/>
                  <a:pt x="0" y="15"/>
                  <a:pt x="1" y="15"/>
                </a:cubicBezTo>
                <a:cubicBezTo>
                  <a:pt x="1" y="15"/>
                  <a:pt x="2" y="15"/>
                  <a:pt x="2" y="15"/>
                </a:cubicBezTo>
                <a:cubicBezTo>
                  <a:pt x="3" y="15"/>
                  <a:pt x="3" y="15"/>
                  <a:pt x="3" y="15"/>
                </a:cubicBezTo>
                <a:cubicBezTo>
                  <a:pt x="3" y="15"/>
                  <a:pt x="4" y="15"/>
                  <a:pt x="4" y="15"/>
                </a:cubicBezTo>
                <a:cubicBezTo>
                  <a:pt x="4" y="15"/>
                  <a:pt x="4" y="15"/>
                  <a:pt x="4" y="16"/>
                </a:cubicBezTo>
                <a:cubicBezTo>
                  <a:pt x="4" y="16"/>
                  <a:pt x="4" y="16"/>
                  <a:pt x="5" y="15"/>
                </a:cubicBezTo>
                <a:cubicBezTo>
                  <a:pt x="5" y="15"/>
                  <a:pt x="5" y="15"/>
                  <a:pt x="5" y="16"/>
                </a:cubicBezTo>
                <a:cubicBezTo>
                  <a:pt x="5" y="16"/>
                  <a:pt x="5" y="16"/>
                  <a:pt x="5" y="16"/>
                </a:cubicBezTo>
                <a:cubicBezTo>
                  <a:pt x="6" y="15"/>
                  <a:pt x="6" y="15"/>
                  <a:pt x="7" y="15"/>
                </a:cubicBezTo>
                <a:cubicBezTo>
                  <a:pt x="7" y="15"/>
                  <a:pt x="7" y="15"/>
                  <a:pt x="7" y="15"/>
                </a:cubicBezTo>
                <a:cubicBezTo>
                  <a:pt x="8" y="15"/>
                  <a:pt x="7" y="16"/>
                  <a:pt x="7" y="16"/>
                </a:cubicBezTo>
                <a:cubicBezTo>
                  <a:pt x="7" y="16"/>
                  <a:pt x="6" y="16"/>
                  <a:pt x="6" y="16"/>
                </a:cubicBezTo>
                <a:cubicBezTo>
                  <a:pt x="6" y="17"/>
                  <a:pt x="8" y="16"/>
                  <a:pt x="8" y="16"/>
                </a:cubicBezTo>
                <a:cubicBezTo>
                  <a:pt x="8" y="16"/>
                  <a:pt x="9" y="16"/>
                  <a:pt x="9" y="17"/>
                </a:cubicBezTo>
                <a:cubicBezTo>
                  <a:pt x="8" y="17"/>
                  <a:pt x="10" y="16"/>
                  <a:pt x="10" y="16"/>
                </a:cubicBezTo>
                <a:cubicBezTo>
                  <a:pt x="10" y="16"/>
                  <a:pt x="10" y="16"/>
                  <a:pt x="10" y="16"/>
                </a:cubicBezTo>
                <a:cubicBezTo>
                  <a:pt x="10" y="17"/>
                  <a:pt x="11" y="16"/>
                  <a:pt x="11" y="16"/>
                </a:cubicBezTo>
                <a:cubicBezTo>
                  <a:pt x="12" y="16"/>
                  <a:pt x="12" y="16"/>
                  <a:pt x="12" y="16"/>
                </a:cubicBezTo>
                <a:cubicBezTo>
                  <a:pt x="12" y="17"/>
                  <a:pt x="14" y="17"/>
                  <a:pt x="14" y="17"/>
                </a:cubicBezTo>
                <a:cubicBezTo>
                  <a:pt x="14" y="17"/>
                  <a:pt x="15" y="17"/>
                  <a:pt x="15" y="17"/>
                </a:cubicBezTo>
                <a:cubicBezTo>
                  <a:pt x="15" y="17"/>
                  <a:pt x="16" y="16"/>
                  <a:pt x="16" y="17"/>
                </a:cubicBezTo>
                <a:cubicBezTo>
                  <a:pt x="16" y="17"/>
                  <a:pt x="17" y="17"/>
                  <a:pt x="17" y="17"/>
                </a:cubicBezTo>
                <a:cubicBezTo>
                  <a:pt x="17" y="2"/>
                  <a:pt x="17" y="2"/>
                  <a:pt x="17" y="2"/>
                </a:cubicBezTo>
                <a:cubicBezTo>
                  <a:pt x="16" y="2"/>
                  <a:pt x="15" y="2"/>
                  <a:pt x="15"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59" name="Freeform 280"/>
          <p:cNvSpPr>
            <a:spLocks/>
          </p:cNvSpPr>
          <p:nvPr/>
        </p:nvSpPr>
        <p:spPr bwMode="auto">
          <a:xfrm>
            <a:off x="1887994" y="5116920"/>
            <a:ext cx="266990" cy="1265384"/>
          </a:xfrm>
          <a:custGeom>
            <a:avLst/>
            <a:gdLst/>
            <a:ahLst/>
            <a:cxnLst>
              <a:cxn ang="0">
                <a:pos x="18" y="190"/>
              </a:cxn>
              <a:cxn ang="0">
                <a:pos x="12" y="184"/>
              </a:cxn>
              <a:cxn ang="0">
                <a:pos x="16" y="173"/>
              </a:cxn>
              <a:cxn ang="0">
                <a:pos x="19" y="163"/>
              </a:cxn>
              <a:cxn ang="0">
                <a:pos x="22" y="153"/>
              </a:cxn>
              <a:cxn ang="0">
                <a:pos x="23" y="148"/>
              </a:cxn>
              <a:cxn ang="0">
                <a:pos x="20" y="140"/>
              </a:cxn>
              <a:cxn ang="0">
                <a:pos x="20" y="125"/>
              </a:cxn>
              <a:cxn ang="0">
                <a:pos x="22" y="115"/>
              </a:cxn>
              <a:cxn ang="0">
                <a:pos x="26" y="99"/>
              </a:cxn>
              <a:cxn ang="0">
                <a:pos x="29" y="89"/>
              </a:cxn>
              <a:cxn ang="0">
                <a:pos x="29" y="80"/>
              </a:cxn>
              <a:cxn ang="0">
                <a:pos x="28" y="70"/>
              </a:cxn>
              <a:cxn ang="0">
                <a:pos x="31" y="57"/>
              </a:cxn>
              <a:cxn ang="0">
                <a:pos x="36" y="40"/>
              </a:cxn>
              <a:cxn ang="0">
                <a:pos x="43" y="32"/>
              </a:cxn>
              <a:cxn ang="0">
                <a:pos x="39" y="23"/>
              </a:cxn>
              <a:cxn ang="0">
                <a:pos x="36" y="12"/>
              </a:cxn>
              <a:cxn ang="0">
                <a:pos x="33" y="2"/>
              </a:cxn>
              <a:cxn ang="0">
                <a:pos x="27" y="6"/>
              </a:cxn>
              <a:cxn ang="0">
                <a:pos x="27" y="31"/>
              </a:cxn>
              <a:cxn ang="0">
                <a:pos x="22" y="59"/>
              </a:cxn>
              <a:cxn ang="0">
                <a:pos x="21" y="67"/>
              </a:cxn>
              <a:cxn ang="0">
                <a:pos x="16" y="96"/>
              </a:cxn>
              <a:cxn ang="0">
                <a:pos x="11" y="107"/>
              </a:cxn>
              <a:cxn ang="0">
                <a:pos x="10" y="128"/>
              </a:cxn>
              <a:cxn ang="0">
                <a:pos x="16" y="131"/>
              </a:cxn>
              <a:cxn ang="0">
                <a:pos x="16" y="136"/>
              </a:cxn>
              <a:cxn ang="0">
                <a:pos x="14" y="145"/>
              </a:cxn>
              <a:cxn ang="0">
                <a:pos x="13" y="151"/>
              </a:cxn>
              <a:cxn ang="0">
                <a:pos x="13" y="153"/>
              </a:cxn>
              <a:cxn ang="0">
                <a:pos x="11" y="157"/>
              </a:cxn>
              <a:cxn ang="0">
                <a:pos x="10" y="159"/>
              </a:cxn>
              <a:cxn ang="0">
                <a:pos x="9" y="157"/>
              </a:cxn>
              <a:cxn ang="0">
                <a:pos x="5" y="156"/>
              </a:cxn>
              <a:cxn ang="0">
                <a:pos x="5" y="158"/>
              </a:cxn>
              <a:cxn ang="0">
                <a:pos x="1" y="162"/>
              </a:cxn>
              <a:cxn ang="0">
                <a:pos x="4" y="161"/>
              </a:cxn>
              <a:cxn ang="0">
                <a:pos x="8" y="162"/>
              </a:cxn>
              <a:cxn ang="0">
                <a:pos x="8" y="167"/>
              </a:cxn>
              <a:cxn ang="0">
                <a:pos x="7" y="167"/>
              </a:cxn>
              <a:cxn ang="0">
                <a:pos x="12" y="169"/>
              </a:cxn>
              <a:cxn ang="0">
                <a:pos x="10" y="170"/>
              </a:cxn>
              <a:cxn ang="0">
                <a:pos x="7" y="170"/>
              </a:cxn>
              <a:cxn ang="0">
                <a:pos x="8" y="174"/>
              </a:cxn>
              <a:cxn ang="0">
                <a:pos x="9" y="177"/>
              </a:cxn>
              <a:cxn ang="0">
                <a:pos x="10" y="181"/>
              </a:cxn>
              <a:cxn ang="0">
                <a:pos x="10" y="182"/>
              </a:cxn>
              <a:cxn ang="0">
                <a:pos x="8" y="184"/>
              </a:cxn>
              <a:cxn ang="0">
                <a:pos x="9" y="186"/>
              </a:cxn>
              <a:cxn ang="0">
                <a:pos x="11" y="187"/>
              </a:cxn>
              <a:cxn ang="0">
                <a:pos x="11" y="191"/>
              </a:cxn>
              <a:cxn ang="0">
                <a:pos x="12" y="194"/>
              </a:cxn>
              <a:cxn ang="0">
                <a:pos x="11" y="197"/>
              </a:cxn>
              <a:cxn ang="0">
                <a:pos x="13" y="200"/>
              </a:cxn>
              <a:cxn ang="0">
                <a:pos x="12" y="202"/>
              </a:cxn>
              <a:cxn ang="0">
                <a:pos x="17" y="199"/>
              </a:cxn>
              <a:cxn ang="0">
                <a:pos x="15" y="201"/>
              </a:cxn>
              <a:cxn ang="0">
                <a:pos x="17" y="206"/>
              </a:cxn>
              <a:cxn ang="0">
                <a:pos x="18" y="203"/>
              </a:cxn>
              <a:cxn ang="0">
                <a:pos x="20" y="206"/>
              </a:cxn>
              <a:cxn ang="0">
                <a:pos x="18" y="206"/>
              </a:cxn>
              <a:cxn ang="0">
                <a:pos x="25" y="201"/>
              </a:cxn>
            </a:cxnLst>
            <a:rect l="0" t="0" r="r" b="b"/>
            <a:pathLst>
              <a:path w="44" h="208">
                <a:moveTo>
                  <a:pt x="31" y="196"/>
                </a:moveTo>
                <a:cubicBezTo>
                  <a:pt x="30" y="196"/>
                  <a:pt x="29" y="195"/>
                  <a:pt x="28" y="195"/>
                </a:cubicBezTo>
                <a:cubicBezTo>
                  <a:pt x="27" y="195"/>
                  <a:pt x="20" y="195"/>
                  <a:pt x="20" y="195"/>
                </a:cubicBezTo>
                <a:cubicBezTo>
                  <a:pt x="20" y="195"/>
                  <a:pt x="20" y="196"/>
                  <a:pt x="19" y="195"/>
                </a:cubicBezTo>
                <a:cubicBezTo>
                  <a:pt x="19" y="194"/>
                  <a:pt x="19" y="194"/>
                  <a:pt x="18" y="194"/>
                </a:cubicBezTo>
                <a:cubicBezTo>
                  <a:pt x="18" y="193"/>
                  <a:pt x="17" y="193"/>
                  <a:pt x="17" y="193"/>
                </a:cubicBezTo>
                <a:cubicBezTo>
                  <a:pt x="17" y="193"/>
                  <a:pt x="17" y="193"/>
                  <a:pt x="17" y="193"/>
                </a:cubicBezTo>
                <a:cubicBezTo>
                  <a:pt x="17" y="193"/>
                  <a:pt x="17" y="193"/>
                  <a:pt x="17" y="192"/>
                </a:cubicBezTo>
                <a:cubicBezTo>
                  <a:pt x="18" y="192"/>
                  <a:pt x="18" y="191"/>
                  <a:pt x="18" y="190"/>
                </a:cubicBezTo>
                <a:cubicBezTo>
                  <a:pt x="17" y="190"/>
                  <a:pt x="17" y="190"/>
                  <a:pt x="17" y="189"/>
                </a:cubicBezTo>
                <a:cubicBezTo>
                  <a:pt x="18" y="189"/>
                  <a:pt x="18" y="189"/>
                  <a:pt x="18" y="188"/>
                </a:cubicBezTo>
                <a:cubicBezTo>
                  <a:pt x="18" y="188"/>
                  <a:pt x="18" y="187"/>
                  <a:pt x="18" y="187"/>
                </a:cubicBezTo>
                <a:cubicBezTo>
                  <a:pt x="18" y="187"/>
                  <a:pt x="18" y="187"/>
                  <a:pt x="17" y="186"/>
                </a:cubicBezTo>
                <a:cubicBezTo>
                  <a:pt x="17" y="186"/>
                  <a:pt x="17" y="186"/>
                  <a:pt x="16" y="187"/>
                </a:cubicBezTo>
                <a:cubicBezTo>
                  <a:pt x="16" y="187"/>
                  <a:pt x="16" y="187"/>
                  <a:pt x="16" y="187"/>
                </a:cubicBezTo>
                <a:cubicBezTo>
                  <a:pt x="15" y="187"/>
                  <a:pt x="15" y="186"/>
                  <a:pt x="15" y="187"/>
                </a:cubicBezTo>
                <a:cubicBezTo>
                  <a:pt x="14" y="187"/>
                  <a:pt x="13" y="188"/>
                  <a:pt x="13" y="187"/>
                </a:cubicBezTo>
                <a:cubicBezTo>
                  <a:pt x="13" y="185"/>
                  <a:pt x="13" y="184"/>
                  <a:pt x="12" y="184"/>
                </a:cubicBezTo>
                <a:cubicBezTo>
                  <a:pt x="12" y="184"/>
                  <a:pt x="11" y="183"/>
                  <a:pt x="11" y="182"/>
                </a:cubicBezTo>
                <a:cubicBezTo>
                  <a:pt x="11" y="181"/>
                  <a:pt x="12" y="180"/>
                  <a:pt x="12" y="180"/>
                </a:cubicBezTo>
                <a:cubicBezTo>
                  <a:pt x="12" y="180"/>
                  <a:pt x="12" y="180"/>
                  <a:pt x="11" y="180"/>
                </a:cubicBezTo>
                <a:cubicBezTo>
                  <a:pt x="11" y="180"/>
                  <a:pt x="11" y="179"/>
                  <a:pt x="11" y="179"/>
                </a:cubicBezTo>
                <a:cubicBezTo>
                  <a:pt x="11" y="179"/>
                  <a:pt x="12" y="178"/>
                  <a:pt x="12" y="178"/>
                </a:cubicBezTo>
                <a:cubicBezTo>
                  <a:pt x="13" y="178"/>
                  <a:pt x="13" y="178"/>
                  <a:pt x="14" y="178"/>
                </a:cubicBezTo>
                <a:cubicBezTo>
                  <a:pt x="14" y="177"/>
                  <a:pt x="15" y="176"/>
                  <a:pt x="16" y="175"/>
                </a:cubicBezTo>
                <a:cubicBezTo>
                  <a:pt x="16" y="175"/>
                  <a:pt x="16" y="175"/>
                  <a:pt x="16" y="173"/>
                </a:cubicBezTo>
                <a:cubicBezTo>
                  <a:pt x="16" y="173"/>
                  <a:pt x="16" y="173"/>
                  <a:pt x="16" y="173"/>
                </a:cubicBezTo>
                <a:cubicBezTo>
                  <a:pt x="16" y="173"/>
                  <a:pt x="16" y="172"/>
                  <a:pt x="17" y="172"/>
                </a:cubicBezTo>
                <a:cubicBezTo>
                  <a:pt x="17" y="172"/>
                  <a:pt x="18" y="172"/>
                  <a:pt x="18" y="171"/>
                </a:cubicBezTo>
                <a:cubicBezTo>
                  <a:pt x="18" y="171"/>
                  <a:pt x="18" y="170"/>
                  <a:pt x="17" y="170"/>
                </a:cubicBezTo>
                <a:cubicBezTo>
                  <a:pt x="17" y="169"/>
                  <a:pt x="16" y="169"/>
                  <a:pt x="17" y="168"/>
                </a:cubicBezTo>
                <a:cubicBezTo>
                  <a:pt x="18" y="167"/>
                  <a:pt x="18" y="167"/>
                  <a:pt x="18" y="167"/>
                </a:cubicBezTo>
                <a:cubicBezTo>
                  <a:pt x="17" y="166"/>
                  <a:pt x="17" y="166"/>
                  <a:pt x="17" y="166"/>
                </a:cubicBezTo>
                <a:cubicBezTo>
                  <a:pt x="18" y="166"/>
                  <a:pt x="19" y="165"/>
                  <a:pt x="19" y="165"/>
                </a:cubicBezTo>
                <a:cubicBezTo>
                  <a:pt x="20" y="165"/>
                  <a:pt x="20" y="165"/>
                  <a:pt x="20" y="164"/>
                </a:cubicBezTo>
                <a:cubicBezTo>
                  <a:pt x="20" y="164"/>
                  <a:pt x="19" y="163"/>
                  <a:pt x="19" y="163"/>
                </a:cubicBezTo>
                <a:cubicBezTo>
                  <a:pt x="19" y="163"/>
                  <a:pt x="19" y="163"/>
                  <a:pt x="20" y="163"/>
                </a:cubicBezTo>
                <a:cubicBezTo>
                  <a:pt x="20" y="163"/>
                  <a:pt x="21" y="162"/>
                  <a:pt x="21" y="160"/>
                </a:cubicBezTo>
                <a:cubicBezTo>
                  <a:pt x="20" y="159"/>
                  <a:pt x="20" y="159"/>
                  <a:pt x="20" y="159"/>
                </a:cubicBezTo>
                <a:cubicBezTo>
                  <a:pt x="20" y="159"/>
                  <a:pt x="20" y="158"/>
                  <a:pt x="20" y="158"/>
                </a:cubicBezTo>
                <a:cubicBezTo>
                  <a:pt x="20" y="158"/>
                  <a:pt x="21" y="157"/>
                  <a:pt x="21" y="157"/>
                </a:cubicBezTo>
                <a:cubicBezTo>
                  <a:pt x="21" y="157"/>
                  <a:pt x="21" y="157"/>
                  <a:pt x="21" y="157"/>
                </a:cubicBezTo>
                <a:cubicBezTo>
                  <a:pt x="20" y="156"/>
                  <a:pt x="20" y="155"/>
                  <a:pt x="21" y="155"/>
                </a:cubicBezTo>
                <a:cubicBezTo>
                  <a:pt x="21" y="154"/>
                  <a:pt x="21" y="154"/>
                  <a:pt x="22" y="154"/>
                </a:cubicBezTo>
                <a:cubicBezTo>
                  <a:pt x="22" y="154"/>
                  <a:pt x="22" y="153"/>
                  <a:pt x="22" y="153"/>
                </a:cubicBezTo>
                <a:cubicBezTo>
                  <a:pt x="22" y="153"/>
                  <a:pt x="23" y="153"/>
                  <a:pt x="22" y="152"/>
                </a:cubicBezTo>
                <a:cubicBezTo>
                  <a:pt x="22" y="152"/>
                  <a:pt x="22" y="152"/>
                  <a:pt x="21" y="151"/>
                </a:cubicBezTo>
                <a:cubicBezTo>
                  <a:pt x="21" y="151"/>
                  <a:pt x="21" y="151"/>
                  <a:pt x="20" y="151"/>
                </a:cubicBezTo>
                <a:cubicBezTo>
                  <a:pt x="19" y="151"/>
                  <a:pt x="19" y="151"/>
                  <a:pt x="19" y="150"/>
                </a:cubicBezTo>
                <a:cubicBezTo>
                  <a:pt x="19" y="150"/>
                  <a:pt x="19" y="150"/>
                  <a:pt x="19" y="150"/>
                </a:cubicBezTo>
                <a:cubicBezTo>
                  <a:pt x="19" y="150"/>
                  <a:pt x="22" y="150"/>
                  <a:pt x="22" y="150"/>
                </a:cubicBezTo>
                <a:cubicBezTo>
                  <a:pt x="22" y="150"/>
                  <a:pt x="23" y="150"/>
                  <a:pt x="23" y="149"/>
                </a:cubicBezTo>
                <a:cubicBezTo>
                  <a:pt x="23" y="149"/>
                  <a:pt x="23" y="149"/>
                  <a:pt x="23" y="149"/>
                </a:cubicBezTo>
                <a:cubicBezTo>
                  <a:pt x="23" y="149"/>
                  <a:pt x="24" y="148"/>
                  <a:pt x="23" y="148"/>
                </a:cubicBezTo>
                <a:cubicBezTo>
                  <a:pt x="22" y="147"/>
                  <a:pt x="21" y="147"/>
                  <a:pt x="20" y="147"/>
                </a:cubicBezTo>
                <a:cubicBezTo>
                  <a:pt x="20" y="147"/>
                  <a:pt x="20" y="148"/>
                  <a:pt x="20" y="147"/>
                </a:cubicBezTo>
                <a:cubicBezTo>
                  <a:pt x="20" y="147"/>
                  <a:pt x="20" y="146"/>
                  <a:pt x="20" y="145"/>
                </a:cubicBezTo>
                <a:cubicBezTo>
                  <a:pt x="21" y="145"/>
                  <a:pt x="21" y="145"/>
                  <a:pt x="21" y="144"/>
                </a:cubicBezTo>
                <a:cubicBezTo>
                  <a:pt x="21" y="144"/>
                  <a:pt x="20" y="143"/>
                  <a:pt x="20" y="143"/>
                </a:cubicBezTo>
                <a:cubicBezTo>
                  <a:pt x="20" y="143"/>
                  <a:pt x="20" y="142"/>
                  <a:pt x="20" y="142"/>
                </a:cubicBezTo>
                <a:cubicBezTo>
                  <a:pt x="20" y="142"/>
                  <a:pt x="19" y="142"/>
                  <a:pt x="20" y="141"/>
                </a:cubicBezTo>
                <a:cubicBezTo>
                  <a:pt x="20" y="141"/>
                  <a:pt x="20" y="141"/>
                  <a:pt x="20" y="141"/>
                </a:cubicBezTo>
                <a:cubicBezTo>
                  <a:pt x="20" y="141"/>
                  <a:pt x="20" y="140"/>
                  <a:pt x="20" y="140"/>
                </a:cubicBezTo>
                <a:cubicBezTo>
                  <a:pt x="20" y="140"/>
                  <a:pt x="20" y="140"/>
                  <a:pt x="20" y="140"/>
                </a:cubicBezTo>
                <a:cubicBezTo>
                  <a:pt x="19" y="140"/>
                  <a:pt x="19" y="139"/>
                  <a:pt x="18" y="139"/>
                </a:cubicBezTo>
                <a:cubicBezTo>
                  <a:pt x="18" y="138"/>
                  <a:pt x="19" y="137"/>
                  <a:pt x="19" y="136"/>
                </a:cubicBezTo>
                <a:cubicBezTo>
                  <a:pt x="19" y="135"/>
                  <a:pt x="19" y="134"/>
                  <a:pt x="19" y="134"/>
                </a:cubicBezTo>
                <a:cubicBezTo>
                  <a:pt x="19" y="134"/>
                  <a:pt x="19" y="134"/>
                  <a:pt x="19" y="134"/>
                </a:cubicBezTo>
                <a:cubicBezTo>
                  <a:pt x="19" y="134"/>
                  <a:pt x="21" y="134"/>
                  <a:pt x="20" y="133"/>
                </a:cubicBezTo>
                <a:cubicBezTo>
                  <a:pt x="20" y="131"/>
                  <a:pt x="19" y="130"/>
                  <a:pt x="20" y="129"/>
                </a:cubicBezTo>
                <a:cubicBezTo>
                  <a:pt x="20" y="127"/>
                  <a:pt x="20" y="127"/>
                  <a:pt x="20" y="126"/>
                </a:cubicBezTo>
                <a:cubicBezTo>
                  <a:pt x="20" y="125"/>
                  <a:pt x="20" y="125"/>
                  <a:pt x="20" y="125"/>
                </a:cubicBezTo>
                <a:cubicBezTo>
                  <a:pt x="20" y="125"/>
                  <a:pt x="20" y="124"/>
                  <a:pt x="20" y="124"/>
                </a:cubicBezTo>
                <a:cubicBezTo>
                  <a:pt x="21" y="124"/>
                  <a:pt x="21" y="123"/>
                  <a:pt x="21" y="123"/>
                </a:cubicBezTo>
                <a:cubicBezTo>
                  <a:pt x="20" y="123"/>
                  <a:pt x="20" y="122"/>
                  <a:pt x="20" y="122"/>
                </a:cubicBezTo>
                <a:cubicBezTo>
                  <a:pt x="20" y="121"/>
                  <a:pt x="21" y="122"/>
                  <a:pt x="21" y="122"/>
                </a:cubicBezTo>
                <a:cubicBezTo>
                  <a:pt x="21" y="122"/>
                  <a:pt x="21" y="121"/>
                  <a:pt x="21" y="121"/>
                </a:cubicBezTo>
                <a:cubicBezTo>
                  <a:pt x="21" y="121"/>
                  <a:pt x="21" y="119"/>
                  <a:pt x="21" y="119"/>
                </a:cubicBezTo>
                <a:cubicBezTo>
                  <a:pt x="21" y="119"/>
                  <a:pt x="21" y="119"/>
                  <a:pt x="21" y="119"/>
                </a:cubicBezTo>
                <a:cubicBezTo>
                  <a:pt x="21" y="119"/>
                  <a:pt x="22" y="119"/>
                  <a:pt x="22" y="118"/>
                </a:cubicBezTo>
                <a:cubicBezTo>
                  <a:pt x="22" y="117"/>
                  <a:pt x="22" y="115"/>
                  <a:pt x="22" y="115"/>
                </a:cubicBezTo>
                <a:cubicBezTo>
                  <a:pt x="22" y="115"/>
                  <a:pt x="22" y="115"/>
                  <a:pt x="22" y="115"/>
                </a:cubicBezTo>
                <a:cubicBezTo>
                  <a:pt x="23" y="114"/>
                  <a:pt x="25" y="114"/>
                  <a:pt x="25" y="114"/>
                </a:cubicBezTo>
                <a:cubicBezTo>
                  <a:pt x="25" y="114"/>
                  <a:pt x="25" y="114"/>
                  <a:pt x="25" y="113"/>
                </a:cubicBezTo>
                <a:cubicBezTo>
                  <a:pt x="25" y="113"/>
                  <a:pt x="24" y="109"/>
                  <a:pt x="24" y="109"/>
                </a:cubicBezTo>
                <a:cubicBezTo>
                  <a:pt x="24" y="108"/>
                  <a:pt x="23" y="106"/>
                  <a:pt x="23" y="104"/>
                </a:cubicBezTo>
                <a:cubicBezTo>
                  <a:pt x="24" y="103"/>
                  <a:pt x="24" y="101"/>
                  <a:pt x="24" y="101"/>
                </a:cubicBezTo>
                <a:cubicBezTo>
                  <a:pt x="24" y="101"/>
                  <a:pt x="24" y="101"/>
                  <a:pt x="24" y="101"/>
                </a:cubicBezTo>
                <a:cubicBezTo>
                  <a:pt x="24" y="101"/>
                  <a:pt x="26" y="101"/>
                  <a:pt x="26" y="100"/>
                </a:cubicBezTo>
                <a:cubicBezTo>
                  <a:pt x="26" y="99"/>
                  <a:pt x="26" y="99"/>
                  <a:pt x="26" y="99"/>
                </a:cubicBezTo>
                <a:cubicBezTo>
                  <a:pt x="27" y="99"/>
                  <a:pt x="27" y="99"/>
                  <a:pt x="27" y="99"/>
                </a:cubicBezTo>
                <a:cubicBezTo>
                  <a:pt x="27" y="98"/>
                  <a:pt x="27" y="96"/>
                  <a:pt x="27" y="96"/>
                </a:cubicBezTo>
                <a:cubicBezTo>
                  <a:pt x="27" y="96"/>
                  <a:pt x="27" y="96"/>
                  <a:pt x="27" y="95"/>
                </a:cubicBezTo>
                <a:cubicBezTo>
                  <a:pt x="27" y="95"/>
                  <a:pt x="26" y="95"/>
                  <a:pt x="26" y="94"/>
                </a:cubicBezTo>
                <a:cubicBezTo>
                  <a:pt x="26" y="94"/>
                  <a:pt x="26" y="94"/>
                  <a:pt x="26" y="94"/>
                </a:cubicBezTo>
                <a:cubicBezTo>
                  <a:pt x="27" y="94"/>
                  <a:pt x="27" y="94"/>
                  <a:pt x="27" y="93"/>
                </a:cubicBezTo>
                <a:cubicBezTo>
                  <a:pt x="27" y="93"/>
                  <a:pt x="27" y="93"/>
                  <a:pt x="27" y="92"/>
                </a:cubicBezTo>
                <a:cubicBezTo>
                  <a:pt x="27" y="92"/>
                  <a:pt x="28" y="91"/>
                  <a:pt x="28" y="90"/>
                </a:cubicBezTo>
                <a:cubicBezTo>
                  <a:pt x="28" y="90"/>
                  <a:pt x="29" y="89"/>
                  <a:pt x="29" y="89"/>
                </a:cubicBezTo>
                <a:cubicBezTo>
                  <a:pt x="29" y="89"/>
                  <a:pt x="29" y="88"/>
                  <a:pt x="29" y="88"/>
                </a:cubicBezTo>
                <a:cubicBezTo>
                  <a:pt x="29" y="88"/>
                  <a:pt x="30" y="88"/>
                  <a:pt x="30" y="88"/>
                </a:cubicBezTo>
                <a:cubicBezTo>
                  <a:pt x="30" y="88"/>
                  <a:pt x="30" y="88"/>
                  <a:pt x="30" y="88"/>
                </a:cubicBezTo>
                <a:cubicBezTo>
                  <a:pt x="30" y="88"/>
                  <a:pt x="30" y="87"/>
                  <a:pt x="30" y="86"/>
                </a:cubicBezTo>
                <a:cubicBezTo>
                  <a:pt x="30" y="86"/>
                  <a:pt x="30" y="84"/>
                  <a:pt x="30" y="84"/>
                </a:cubicBezTo>
                <a:cubicBezTo>
                  <a:pt x="30" y="84"/>
                  <a:pt x="30" y="84"/>
                  <a:pt x="30" y="83"/>
                </a:cubicBezTo>
                <a:cubicBezTo>
                  <a:pt x="30" y="83"/>
                  <a:pt x="29" y="83"/>
                  <a:pt x="29" y="82"/>
                </a:cubicBezTo>
                <a:cubicBezTo>
                  <a:pt x="28" y="81"/>
                  <a:pt x="29" y="81"/>
                  <a:pt x="29" y="81"/>
                </a:cubicBezTo>
                <a:cubicBezTo>
                  <a:pt x="29" y="81"/>
                  <a:pt x="29" y="80"/>
                  <a:pt x="29" y="80"/>
                </a:cubicBezTo>
                <a:cubicBezTo>
                  <a:pt x="28" y="79"/>
                  <a:pt x="28" y="79"/>
                  <a:pt x="28" y="78"/>
                </a:cubicBezTo>
                <a:cubicBezTo>
                  <a:pt x="28" y="78"/>
                  <a:pt x="27" y="77"/>
                  <a:pt x="27" y="77"/>
                </a:cubicBezTo>
                <a:cubicBezTo>
                  <a:pt x="27" y="77"/>
                  <a:pt x="27" y="76"/>
                  <a:pt x="27" y="76"/>
                </a:cubicBezTo>
                <a:cubicBezTo>
                  <a:pt x="28" y="76"/>
                  <a:pt x="28" y="76"/>
                  <a:pt x="28" y="75"/>
                </a:cubicBezTo>
                <a:cubicBezTo>
                  <a:pt x="28" y="75"/>
                  <a:pt x="26" y="73"/>
                  <a:pt x="26" y="73"/>
                </a:cubicBezTo>
                <a:cubicBezTo>
                  <a:pt x="26" y="73"/>
                  <a:pt x="26" y="73"/>
                  <a:pt x="26" y="72"/>
                </a:cubicBezTo>
                <a:cubicBezTo>
                  <a:pt x="27" y="72"/>
                  <a:pt x="27" y="72"/>
                  <a:pt x="27" y="71"/>
                </a:cubicBezTo>
                <a:cubicBezTo>
                  <a:pt x="27" y="71"/>
                  <a:pt x="27" y="71"/>
                  <a:pt x="27" y="71"/>
                </a:cubicBezTo>
                <a:cubicBezTo>
                  <a:pt x="27" y="71"/>
                  <a:pt x="28" y="70"/>
                  <a:pt x="28" y="70"/>
                </a:cubicBezTo>
                <a:cubicBezTo>
                  <a:pt x="28" y="69"/>
                  <a:pt x="28" y="69"/>
                  <a:pt x="28" y="69"/>
                </a:cubicBezTo>
                <a:cubicBezTo>
                  <a:pt x="28" y="68"/>
                  <a:pt x="28" y="68"/>
                  <a:pt x="28" y="68"/>
                </a:cubicBezTo>
                <a:cubicBezTo>
                  <a:pt x="28" y="67"/>
                  <a:pt x="29" y="67"/>
                  <a:pt x="29" y="67"/>
                </a:cubicBezTo>
                <a:cubicBezTo>
                  <a:pt x="30" y="66"/>
                  <a:pt x="30" y="66"/>
                  <a:pt x="30" y="66"/>
                </a:cubicBezTo>
                <a:cubicBezTo>
                  <a:pt x="30" y="66"/>
                  <a:pt x="29" y="66"/>
                  <a:pt x="29" y="66"/>
                </a:cubicBezTo>
                <a:cubicBezTo>
                  <a:pt x="29" y="66"/>
                  <a:pt x="29" y="65"/>
                  <a:pt x="29" y="65"/>
                </a:cubicBezTo>
                <a:cubicBezTo>
                  <a:pt x="29" y="65"/>
                  <a:pt x="29" y="63"/>
                  <a:pt x="29" y="63"/>
                </a:cubicBezTo>
                <a:cubicBezTo>
                  <a:pt x="29" y="63"/>
                  <a:pt x="29" y="62"/>
                  <a:pt x="29" y="61"/>
                </a:cubicBezTo>
                <a:cubicBezTo>
                  <a:pt x="30" y="60"/>
                  <a:pt x="30" y="58"/>
                  <a:pt x="31" y="57"/>
                </a:cubicBezTo>
                <a:cubicBezTo>
                  <a:pt x="31" y="57"/>
                  <a:pt x="31" y="56"/>
                  <a:pt x="31" y="56"/>
                </a:cubicBezTo>
                <a:cubicBezTo>
                  <a:pt x="31" y="56"/>
                  <a:pt x="33" y="53"/>
                  <a:pt x="33" y="53"/>
                </a:cubicBezTo>
                <a:cubicBezTo>
                  <a:pt x="34" y="52"/>
                  <a:pt x="35" y="51"/>
                  <a:pt x="35" y="50"/>
                </a:cubicBezTo>
                <a:cubicBezTo>
                  <a:pt x="35" y="50"/>
                  <a:pt x="35" y="49"/>
                  <a:pt x="35" y="50"/>
                </a:cubicBezTo>
                <a:cubicBezTo>
                  <a:pt x="36" y="50"/>
                  <a:pt x="36" y="50"/>
                  <a:pt x="36" y="50"/>
                </a:cubicBezTo>
                <a:cubicBezTo>
                  <a:pt x="36" y="50"/>
                  <a:pt x="37" y="49"/>
                  <a:pt x="37" y="49"/>
                </a:cubicBezTo>
                <a:cubicBezTo>
                  <a:pt x="37" y="48"/>
                  <a:pt x="37" y="48"/>
                  <a:pt x="37" y="48"/>
                </a:cubicBezTo>
                <a:cubicBezTo>
                  <a:pt x="37" y="47"/>
                  <a:pt x="36" y="47"/>
                  <a:pt x="36" y="45"/>
                </a:cubicBezTo>
                <a:cubicBezTo>
                  <a:pt x="36" y="44"/>
                  <a:pt x="36" y="41"/>
                  <a:pt x="36" y="40"/>
                </a:cubicBezTo>
                <a:cubicBezTo>
                  <a:pt x="36" y="40"/>
                  <a:pt x="36" y="40"/>
                  <a:pt x="36" y="40"/>
                </a:cubicBezTo>
                <a:cubicBezTo>
                  <a:pt x="36" y="39"/>
                  <a:pt x="37" y="39"/>
                  <a:pt x="37" y="39"/>
                </a:cubicBezTo>
                <a:cubicBezTo>
                  <a:pt x="37" y="39"/>
                  <a:pt x="37" y="39"/>
                  <a:pt x="37" y="39"/>
                </a:cubicBezTo>
                <a:cubicBezTo>
                  <a:pt x="37" y="38"/>
                  <a:pt x="36" y="38"/>
                  <a:pt x="36" y="37"/>
                </a:cubicBezTo>
                <a:cubicBezTo>
                  <a:pt x="36" y="36"/>
                  <a:pt x="37" y="36"/>
                  <a:pt x="37" y="36"/>
                </a:cubicBezTo>
                <a:cubicBezTo>
                  <a:pt x="37" y="36"/>
                  <a:pt x="37" y="36"/>
                  <a:pt x="37" y="36"/>
                </a:cubicBezTo>
                <a:cubicBezTo>
                  <a:pt x="37" y="36"/>
                  <a:pt x="38" y="35"/>
                  <a:pt x="38" y="35"/>
                </a:cubicBezTo>
                <a:cubicBezTo>
                  <a:pt x="38" y="35"/>
                  <a:pt x="40" y="34"/>
                  <a:pt x="41" y="34"/>
                </a:cubicBezTo>
                <a:cubicBezTo>
                  <a:pt x="41" y="34"/>
                  <a:pt x="42" y="33"/>
                  <a:pt x="43" y="32"/>
                </a:cubicBezTo>
                <a:cubicBezTo>
                  <a:pt x="43" y="31"/>
                  <a:pt x="44" y="28"/>
                  <a:pt x="44" y="28"/>
                </a:cubicBezTo>
                <a:cubicBezTo>
                  <a:pt x="44" y="28"/>
                  <a:pt x="44" y="28"/>
                  <a:pt x="44" y="28"/>
                </a:cubicBezTo>
                <a:cubicBezTo>
                  <a:pt x="44" y="27"/>
                  <a:pt x="43" y="27"/>
                  <a:pt x="43" y="27"/>
                </a:cubicBezTo>
                <a:cubicBezTo>
                  <a:pt x="43" y="27"/>
                  <a:pt x="43" y="27"/>
                  <a:pt x="43" y="27"/>
                </a:cubicBezTo>
                <a:cubicBezTo>
                  <a:pt x="42" y="27"/>
                  <a:pt x="41" y="27"/>
                  <a:pt x="41" y="27"/>
                </a:cubicBezTo>
                <a:cubicBezTo>
                  <a:pt x="39" y="27"/>
                  <a:pt x="40" y="27"/>
                  <a:pt x="40" y="26"/>
                </a:cubicBezTo>
                <a:cubicBezTo>
                  <a:pt x="40" y="26"/>
                  <a:pt x="40" y="26"/>
                  <a:pt x="40" y="25"/>
                </a:cubicBezTo>
                <a:cubicBezTo>
                  <a:pt x="40" y="25"/>
                  <a:pt x="39" y="25"/>
                  <a:pt x="39" y="24"/>
                </a:cubicBezTo>
                <a:cubicBezTo>
                  <a:pt x="39" y="24"/>
                  <a:pt x="39" y="23"/>
                  <a:pt x="39" y="23"/>
                </a:cubicBezTo>
                <a:cubicBezTo>
                  <a:pt x="39" y="22"/>
                  <a:pt x="39" y="22"/>
                  <a:pt x="39" y="22"/>
                </a:cubicBezTo>
                <a:cubicBezTo>
                  <a:pt x="39" y="21"/>
                  <a:pt x="38" y="20"/>
                  <a:pt x="38" y="20"/>
                </a:cubicBezTo>
                <a:cubicBezTo>
                  <a:pt x="38" y="18"/>
                  <a:pt x="37" y="17"/>
                  <a:pt x="36" y="17"/>
                </a:cubicBezTo>
                <a:cubicBezTo>
                  <a:pt x="36" y="17"/>
                  <a:pt x="36" y="17"/>
                  <a:pt x="36" y="17"/>
                </a:cubicBezTo>
                <a:cubicBezTo>
                  <a:pt x="36" y="17"/>
                  <a:pt x="37" y="16"/>
                  <a:pt x="37" y="16"/>
                </a:cubicBezTo>
                <a:cubicBezTo>
                  <a:pt x="37" y="16"/>
                  <a:pt x="36" y="15"/>
                  <a:pt x="36" y="15"/>
                </a:cubicBezTo>
                <a:cubicBezTo>
                  <a:pt x="35" y="15"/>
                  <a:pt x="35" y="13"/>
                  <a:pt x="35" y="13"/>
                </a:cubicBezTo>
                <a:cubicBezTo>
                  <a:pt x="35" y="13"/>
                  <a:pt x="35" y="13"/>
                  <a:pt x="35" y="13"/>
                </a:cubicBezTo>
                <a:cubicBezTo>
                  <a:pt x="36" y="13"/>
                  <a:pt x="36" y="12"/>
                  <a:pt x="36" y="12"/>
                </a:cubicBezTo>
                <a:cubicBezTo>
                  <a:pt x="36" y="12"/>
                  <a:pt x="36" y="12"/>
                  <a:pt x="36" y="11"/>
                </a:cubicBezTo>
                <a:cubicBezTo>
                  <a:pt x="35" y="11"/>
                  <a:pt x="36" y="11"/>
                  <a:pt x="36" y="10"/>
                </a:cubicBezTo>
                <a:cubicBezTo>
                  <a:pt x="36" y="10"/>
                  <a:pt x="36" y="10"/>
                  <a:pt x="36" y="10"/>
                </a:cubicBezTo>
                <a:cubicBezTo>
                  <a:pt x="36" y="10"/>
                  <a:pt x="36" y="10"/>
                  <a:pt x="37" y="9"/>
                </a:cubicBezTo>
                <a:cubicBezTo>
                  <a:pt x="37" y="9"/>
                  <a:pt x="37" y="9"/>
                  <a:pt x="37" y="9"/>
                </a:cubicBezTo>
                <a:cubicBezTo>
                  <a:pt x="37" y="9"/>
                  <a:pt x="34" y="7"/>
                  <a:pt x="34" y="7"/>
                </a:cubicBezTo>
                <a:cubicBezTo>
                  <a:pt x="34" y="7"/>
                  <a:pt x="34" y="6"/>
                  <a:pt x="34" y="6"/>
                </a:cubicBezTo>
                <a:cubicBezTo>
                  <a:pt x="34" y="6"/>
                  <a:pt x="34" y="3"/>
                  <a:pt x="34" y="3"/>
                </a:cubicBezTo>
                <a:cubicBezTo>
                  <a:pt x="34" y="2"/>
                  <a:pt x="33" y="2"/>
                  <a:pt x="33" y="2"/>
                </a:cubicBezTo>
                <a:cubicBezTo>
                  <a:pt x="33" y="2"/>
                  <a:pt x="33" y="2"/>
                  <a:pt x="33" y="2"/>
                </a:cubicBezTo>
                <a:cubicBezTo>
                  <a:pt x="32" y="2"/>
                  <a:pt x="32" y="0"/>
                  <a:pt x="31" y="0"/>
                </a:cubicBezTo>
                <a:cubicBezTo>
                  <a:pt x="31" y="0"/>
                  <a:pt x="31" y="0"/>
                  <a:pt x="31" y="0"/>
                </a:cubicBezTo>
                <a:cubicBezTo>
                  <a:pt x="31" y="0"/>
                  <a:pt x="30" y="0"/>
                  <a:pt x="30" y="1"/>
                </a:cubicBezTo>
                <a:cubicBezTo>
                  <a:pt x="30" y="2"/>
                  <a:pt x="30" y="2"/>
                  <a:pt x="30" y="2"/>
                </a:cubicBezTo>
                <a:cubicBezTo>
                  <a:pt x="30" y="2"/>
                  <a:pt x="30" y="3"/>
                  <a:pt x="30" y="3"/>
                </a:cubicBezTo>
                <a:cubicBezTo>
                  <a:pt x="30" y="3"/>
                  <a:pt x="28" y="4"/>
                  <a:pt x="27" y="4"/>
                </a:cubicBezTo>
                <a:cubicBezTo>
                  <a:pt x="27" y="4"/>
                  <a:pt x="27" y="4"/>
                  <a:pt x="27" y="4"/>
                </a:cubicBezTo>
                <a:cubicBezTo>
                  <a:pt x="27" y="4"/>
                  <a:pt x="27" y="6"/>
                  <a:pt x="27" y="6"/>
                </a:cubicBezTo>
                <a:cubicBezTo>
                  <a:pt x="28" y="6"/>
                  <a:pt x="28" y="12"/>
                  <a:pt x="28" y="13"/>
                </a:cubicBezTo>
                <a:cubicBezTo>
                  <a:pt x="28" y="14"/>
                  <a:pt x="29" y="18"/>
                  <a:pt x="29" y="18"/>
                </a:cubicBezTo>
                <a:cubicBezTo>
                  <a:pt x="29" y="19"/>
                  <a:pt x="29" y="20"/>
                  <a:pt x="29" y="21"/>
                </a:cubicBezTo>
                <a:cubicBezTo>
                  <a:pt x="29" y="21"/>
                  <a:pt x="28" y="26"/>
                  <a:pt x="28" y="26"/>
                </a:cubicBezTo>
                <a:cubicBezTo>
                  <a:pt x="28" y="27"/>
                  <a:pt x="27" y="28"/>
                  <a:pt x="27" y="28"/>
                </a:cubicBezTo>
                <a:cubicBezTo>
                  <a:pt x="26" y="28"/>
                  <a:pt x="26" y="28"/>
                  <a:pt x="26" y="29"/>
                </a:cubicBezTo>
                <a:cubicBezTo>
                  <a:pt x="26" y="29"/>
                  <a:pt x="26" y="30"/>
                  <a:pt x="26" y="30"/>
                </a:cubicBezTo>
                <a:cubicBezTo>
                  <a:pt x="26" y="30"/>
                  <a:pt x="26" y="31"/>
                  <a:pt x="26" y="31"/>
                </a:cubicBezTo>
                <a:cubicBezTo>
                  <a:pt x="27" y="30"/>
                  <a:pt x="27" y="31"/>
                  <a:pt x="27" y="31"/>
                </a:cubicBezTo>
                <a:cubicBezTo>
                  <a:pt x="27" y="31"/>
                  <a:pt x="26" y="36"/>
                  <a:pt x="27" y="38"/>
                </a:cubicBezTo>
                <a:cubicBezTo>
                  <a:pt x="27" y="39"/>
                  <a:pt x="27" y="40"/>
                  <a:pt x="27" y="41"/>
                </a:cubicBezTo>
                <a:cubicBezTo>
                  <a:pt x="26" y="41"/>
                  <a:pt x="25" y="43"/>
                  <a:pt x="26" y="43"/>
                </a:cubicBezTo>
                <a:cubicBezTo>
                  <a:pt x="26" y="44"/>
                  <a:pt x="26" y="45"/>
                  <a:pt x="26" y="46"/>
                </a:cubicBezTo>
                <a:cubicBezTo>
                  <a:pt x="26" y="46"/>
                  <a:pt x="25" y="48"/>
                  <a:pt x="25" y="48"/>
                </a:cubicBezTo>
                <a:cubicBezTo>
                  <a:pt x="25" y="49"/>
                  <a:pt x="24" y="50"/>
                  <a:pt x="24" y="51"/>
                </a:cubicBezTo>
                <a:cubicBezTo>
                  <a:pt x="25" y="52"/>
                  <a:pt x="24" y="52"/>
                  <a:pt x="24" y="53"/>
                </a:cubicBezTo>
                <a:cubicBezTo>
                  <a:pt x="24" y="54"/>
                  <a:pt x="23" y="55"/>
                  <a:pt x="23" y="56"/>
                </a:cubicBezTo>
                <a:cubicBezTo>
                  <a:pt x="23" y="57"/>
                  <a:pt x="22" y="59"/>
                  <a:pt x="22" y="59"/>
                </a:cubicBezTo>
                <a:cubicBezTo>
                  <a:pt x="22" y="59"/>
                  <a:pt x="21" y="59"/>
                  <a:pt x="22" y="61"/>
                </a:cubicBezTo>
                <a:cubicBezTo>
                  <a:pt x="23" y="62"/>
                  <a:pt x="23" y="62"/>
                  <a:pt x="23" y="63"/>
                </a:cubicBezTo>
                <a:cubicBezTo>
                  <a:pt x="23" y="64"/>
                  <a:pt x="23" y="64"/>
                  <a:pt x="23" y="64"/>
                </a:cubicBezTo>
                <a:cubicBezTo>
                  <a:pt x="23" y="64"/>
                  <a:pt x="23" y="65"/>
                  <a:pt x="23" y="65"/>
                </a:cubicBezTo>
                <a:cubicBezTo>
                  <a:pt x="22" y="65"/>
                  <a:pt x="22" y="66"/>
                  <a:pt x="22" y="66"/>
                </a:cubicBezTo>
                <a:cubicBezTo>
                  <a:pt x="22" y="66"/>
                  <a:pt x="22" y="66"/>
                  <a:pt x="22" y="66"/>
                </a:cubicBezTo>
                <a:cubicBezTo>
                  <a:pt x="22" y="66"/>
                  <a:pt x="22" y="66"/>
                  <a:pt x="22" y="66"/>
                </a:cubicBezTo>
                <a:cubicBezTo>
                  <a:pt x="22" y="66"/>
                  <a:pt x="21" y="67"/>
                  <a:pt x="21" y="67"/>
                </a:cubicBezTo>
                <a:cubicBezTo>
                  <a:pt x="21" y="67"/>
                  <a:pt x="21" y="67"/>
                  <a:pt x="21" y="67"/>
                </a:cubicBezTo>
                <a:cubicBezTo>
                  <a:pt x="21" y="68"/>
                  <a:pt x="21" y="72"/>
                  <a:pt x="21" y="73"/>
                </a:cubicBezTo>
                <a:cubicBezTo>
                  <a:pt x="21" y="74"/>
                  <a:pt x="21" y="77"/>
                  <a:pt x="22" y="77"/>
                </a:cubicBezTo>
                <a:cubicBezTo>
                  <a:pt x="22" y="78"/>
                  <a:pt x="22" y="78"/>
                  <a:pt x="22" y="78"/>
                </a:cubicBezTo>
                <a:cubicBezTo>
                  <a:pt x="22" y="79"/>
                  <a:pt x="22" y="80"/>
                  <a:pt x="21" y="81"/>
                </a:cubicBezTo>
                <a:cubicBezTo>
                  <a:pt x="21" y="81"/>
                  <a:pt x="20" y="82"/>
                  <a:pt x="21" y="83"/>
                </a:cubicBezTo>
                <a:cubicBezTo>
                  <a:pt x="21" y="83"/>
                  <a:pt x="21" y="85"/>
                  <a:pt x="20" y="86"/>
                </a:cubicBezTo>
                <a:cubicBezTo>
                  <a:pt x="20" y="87"/>
                  <a:pt x="20" y="88"/>
                  <a:pt x="19" y="89"/>
                </a:cubicBezTo>
                <a:cubicBezTo>
                  <a:pt x="19" y="89"/>
                  <a:pt x="18" y="93"/>
                  <a:pt x="17" y="95"/>
                </a:cubicBezTo>
                <a:cubicBezTo>
                  <a:pt x="16" y="96"/>
                  <a:pt x="16" y="96"/>
                  <a:pt x="16" y="96"/>
                </a:cubicBezTo>
                <a:cubicBezTo>
                  <a:pt x="16" y="97"/>
                  <a:pt x="16" y="97"/>
                  <a:pt x="16" y="97"/>
                </a:cubicBezTo>
                <a:cubicBezTo>
                  <a:pt x="16" y="98"/>
                  <a:pt x="15" y="98"/>
                  <a:pt x="15" y="100"/>
                </a:cubicBezTo>
                <a:cubicBezTo>
                  <a:pt x="15" y="101"/>
                  <a:pt x="15" y="102"/>
                  <a:pt x="14" y="102"/>
                </a:cubicBezTo>
                <a:cubicBezTo>
                  <a:pt x="14" y="102"/>
                  <a:pt x="13" y="102"/>
                  <a:pt x="13" y="103"/>
                </a:cubicBezTo>
                <a:cubicBezTo>
                  <a:pt x="14" y="103"/>
                  <a:pt x="13" y="103"/>
                  <a:pt x="13" y="104"/>
                </a:cubicBezTo>
                <a:cubicBezTo>
                  <a:pt x="13" y="104"/>
                  <a:pt x="13" y="105"/>
                  <a:pt x="13" y="105"/>
                </a:cubicBezTo>
                <a:cubicBezTo>
                  <a:pt x="13" y="105"/>
                  <a:pt x="12" y="105"/>
                  <a:pt x="12" y="105"/>
                </a:cubicBezTo>
                <a:cubicBezTo>
                  <a:pt x="12" y="105"/>
                  <a:pt x="11" y="105"/>
                  <a:pt x="11" y="105"/>
                </a:cubicBezTo>
                <a:cubicBezTo>
                  <a:pt x="11" y="106"/>
                  <a:pt x="11" y="106"/>
                  <a:pt x="11" y="107"/>
                </a:cubicBezTo>
                <a:cubicBezTo>
                  <a:pt x="11" y="107"/>
                  <a:pt x="11" y="108"/>
                  <a:pt x="11" y="109"/>
                </a:cubicBezTo>
                <a:cubicBezTo>
                  <a:pt x="12" y="109"/>
                  <a:pt x="12" y="110"/>
                  <a:pt x="12" y="111"/>
                </a:cubicBezTo>
                <a:cubicBezTo>
                  <a:pt x="12" y="112"/>
                  <a:pt x="12" y="114"/>
                  <a:pt x="12" y="115"/>
                </a:cubicBezTo>
                <a:cubicBezTo>
                  <a:pt x="13" y="116"/>
                  <a:pt x="13" y="118"/>
                  <a:pt x="13" y="120"/>
                </a:cubicBezTo>
                <a:cubicBezTo>
                  <a:pt x="12" y="121"/>
                  <a:pt x="12" y="121"/>
                  <a:pt x="12" y="121"/>
                </a:cubicBezTo>
                <a:cubicBezTo>
                  <a:pt x="12" y="120"/>
                  <a:pt x="12" y="120"/>
                  <a:pt x="11" y="121"/>
                </a:cubicBezTo>
                <a:cubicBezTo>
                  <a:pt x="11" y="121"/>
                  <a:pt x="11" y="122"/>
                  <a:pt x="11" y="122"/>
                </a:cubicBezTo>
                <a:cubicBezTo>
                  <a:pt x="10" y="123"/>
                  <a:pt x="10" y="125"/>
                  <a:pt x="10" y="126"/>
                </a:cubicBezTo>
                <a:cubicBezTo>
                  <a:pt x="9" y="127"/>
                  <a:pt x="9" y="127"/>
                  <a:pt x="10" y="128"/>
                </a:cubicBezTo>
                <a:cubicBezTo>
                  <a:pt x="10" y="129"/>
                  <a:pt x="10" y="129"/>
                  <a:pt x="10" y="130"/>
                </a:cubicBezTo>
                <a:cubicBezTo>
                  <a:pt x="10" y="130"/>
                  <a:pt x="10" y="131"/>
                  <a:pt x="11" y="131"/>
                </a:cubicBezTo>
                <a:cubicBezTo>
                  <a:pt x="12" y="130"/>
                  <a:pt x="12" y="131"/>
                  <a:pt x="11" y="131"/>
                </a:cubicBezTo>
                <a:cubicBezTo>
                  <a:pt x="11" y="131"/>
                  <a:pt x="10" y="131"/>
                  <a:pt x="11" y="132"/>
                </a:cubicBezTo>
                <a:cubicBezTo>
                  <a:pt x="12" y="132"/>
                  <a:pt x="12" y="132"/>
                  <a:pt x="13" y="132"/>
                </a:cubicBezTo>
                <a:cubicBezTo>
                  <a:pt x="13" y="132"/>
                  <a:pt x="14" y="132"/>
                  <a:pt x="14" y="131"/>
                </a:cubicBezTo>
                <a:cubicBezTo>
                  <a:pt x="14" y="130"/>
                  <a:pt x="14" y="130"/>
                  <a:pt x="14" y="131"/>
                </a:cubicBezTo>
                <a:cubicBezTo>
                  <a:pt x="15" y="131"/>
                  <a:pt x="16" y="131"/>
                  <a:pt x="16" y="131"/>
                </a:cubicBezTo>
                <a:cubicBezTo>
                  <a:pt x="16" y="131"/>
                  <a:pt x="17" y="131"/>
                  <a:pt x="16" y="131"/>
                </a:cubicBezTo>
                <a:cubicBezTo>
                  <a:pt x="16" y="132"/>
                  <a:pt x="15" y="132"/>
                  <a:pt x="15" y="133"/>
                </a:cubicBezTo>
                <a:cubicBezTo>
                  <a:pt x="15" y="133"/>
                  <a:pt x="16" y="133"/>
                  <a:pt x="16" y="133"/>
                </a:cubicBezTo>
                <a:cubicBezTo>
                  <a:pt x="17" y="133"/>
                  <a:pt x="17" y="133"/>
                  <a:pt x="17" y="133"/>
                </a:cubicBezTo>
                <a:cubicBezTo>
                  <a:pt x="17" y="134"/>
                  <a:pt x="17" y="135"/>
                  <a:pt x="17" y="135"/>
                </a:cubicBezTo>
                <a:cubicBezTo>
                  <a:pt x="17" y="135"/>
                  <a:pt x="17" y="136"/>
                  <a:pt x="17" y="135"/>
                </a:cubicBezTo>
                <a:cubicBezTo>
                  <a:pt x="16" y="134"/>
                  <a:pt x="16" y="134"/>
                  <a:pt x="16" y="134"/>
                </a:cubicBezTo>
                <a:cubicBezTo>
                  <a:pt x="16" y="134"/>
                  <a:pt x="15" y="135"/>
                  <a:pt x="15" y="135"/>
                </a:cubicBezTo>
                <a:cubicBezTo>
                  <a:pt x="16" y="135"/>
                  <a:pt x="17" y="136"/>
                  <a:pt x="16" y="136"/>
                </a:cubicBezTo>
                <a:cubicBezTo>
                  <a:pt x="16" y="136"/>
                  <a:pt x="16" y="136"/>
                  <a:pt x="16" y="136"/>
                </a:cubicBezTo>
                <a:cubicBezTo>
                  <a:pt x="15" y="136"/>
                  <a:pt x="15" y="137"/>
                  <a:pt x="15" y="138"/>
                </a:cubicBezTo>
                <a:cubicBezTo>
                  <a:pt x="15" y="139"/>
                  <a:pt x="16" y="140"/>
                  <a:pt x="15" y="139"/>
                </a:cubicBezTo>
                <a:cubicBezTo>
                  <a:pt x="15" y="139"/>
                  <a:pt x="15" y="139"/>
                  <a:pt x="15" y="140"/>
                </a:cubicBezTo>
                <a:cubicBezTo>
                  <a:pt x="15" y="140"/>
                  <a:pt x="15" y="140"/>
                  <a:pt x="14" y="141"/>
                </a:cubicBezTo>
                <a:cubicBezTo>
                  <a:pt x="14" y="141"/>
                  <a:pt x="14" y="142"/>
                  <a:pt x="14" y="142"/>
                </a:cubicBezTo>
                <a:cubicBezTo>
                  <a:pt x="15" y="143"/>
                  <a:pt x="15" y="143"/>
                  <a:pt x="14" y="143"/>
                </a:cubicBezTo>
                <a:cubicBezTo>
                  <a:pt x="14" y="143"/>
                  <a:pt x="14" y="143"/>
                  <a:pt x="14" y="143"/>
                </a:cubicBezTo>
                <a:cubicBezTo>
                  <a:pt x="15" y="143"/>
                  <a:pt x="16" y="143"/>
                  <a:pt x="15" y="144"/>
                </a:cubicBezTo>
                <a:cubicBezTo>
                  <a:pt x="14" y="144"/>
                  <a:pt x="14" y="144"/>
                  <a:pt x="14" y="145"/>
                </a:cubicBezTo>
                <a:cubicBezTo>
                  <a:pt x="14" y="145"/>
                  <a:pt x="14" y="146"/>
                  <a:pt x="13" y="146"/>
                </a:cubicBezTo>
                <a:cubicBezTo>
                  <a:pt x="13" y="146"/>
                  <a:pt x="13" y="146"/>
                  <a:pt x="14" y="146"/>
                </a:cubicBezTo>
                <a:cubicBezTo>
                  <a:pt x="14" y="147"/>
                  <a:pt x="15" y="147"/>
                  <a:pt x="15" y="147"/>
                </a:cubicBezTo>
                <a:cubicBezTo>
                  <a:pt x="15" y="148"/>
                  <a:pt x="16" y="148"/>
                  <a:pt x="16" y="148"/>
                </a:cubicBezTo>
                <a:cubicBezTo>
                  <a:pt x="16" y="148"/>
                  <a:pt x="16" y="148"/>
                  <a:pt x="16" y="148"/>
                </a:cubicBezTo>
                <a:cubicBezTo>
                  <a:pt x="16" y="148"/>
                  <a:pt x="16" y="149"/>
                  <a:pt x="16" y="149"/>
                </a:cubicBezTo>
                <a:cubicBezTo>
                  <a:pt x="16" y="149"/>
                  <a:pt x="16" y="149"/>
                  <a:pt x="15" y="150"/>
                </a:cubicBezTo>
                <a:cubicBezTo>
                  <a:pt x="15" y="150"/>
                  <a:pt x="15" y="150"/>
                  <a:pt x="14" y="150"/>
                </a:cubicBezTo>
                <a:cubicBezTo>
                  <a:pt x="14" y="150"/>
                  <a:pt x="14" y="151"/>
                  <a:pt x="13" y="151"/>
                </a:cubicBezTo>
                <a:cubicBezTo>
                  <a:pt x="13" y="151"/>
                  <a:pt x="13" y="151"/>
                  <a:pt x="13" y="151"/>
                </a:cubicBezTo>
                <a:cubicBezTo>
                  <a:pt x="12" y="151"/>
                  <a:pt x="12" y="151"/>
                  <a:pt x="12" y="151"/>
                </a:cubicBezTo>
                <a:cubicBezTo>
                  <a:pt x="13" y="152"/>
                  <a:pt x="13" y="152"/>
                  <a:pt x="13" y="152"/>
                </a:cubicBezTo>
                <a:cubicBezTo>
                  <a:pt x="12" y="152"/>
                  <a:pt x="12" y="153"/>
                  <a:pt x="12" y="153"/>
                </a:cubicBezTo>
                <a:cubicBezTo>
                  <a:pt x="13" y="153"/>
                  <a:pt x="13" y="153"/>
                  <a:pt x="13" y="153"/>
                </a:cubicBezTo>
                <a:cubicBezTo>
                  <a:pt x="13" y="153"/>
                  <a:pt x="13" y="152"/>
                  <a:pt x="14" y="153"/>
                </a:cubicBezTo>
                <a:cubicBezTo>
                  <a:pt x="14" y="153"/>
                  <a:pt x="15" y="153"/>
                  <a:pt x="15" y="154"/>
                </a:cubicBezTo>
                <a:cubicBezTo>
                  <a:pt x="15" y="154"/>
                  <a:pt x="15" y="154"/>
                  <a:pt x="15" y="154"/>
                </a:cubicBezTo>
                <a:cubicBezTo>
                  <a:pt x="14" y="154"/>
                  <a:pt x="13" y="153"/>
                  <a:pt x="13" y="153"/>
                </a:cubicBezTo>
                <a:cubicBezTo>
                  <a:pt x="13" y="153"/>
                  <a:pt x="13" y="153"/>
                  <a:pt x="13" y="153"/>
                </a:cubicBezTo>
                <a:cubicBezTo>
                  <a:pt x="13" y="153"/>
                  <a:pt x="13" y="154"/>
                  <a:pt x="13" y="153"/>
                </a:cubicBezTo>
                <a:cubicBezTo>
                  <a:pt x="12" y="153"/>
                  <a:pt x="12" y="153"/>
                  <a:pt x="12" y="154"/>
                </a:cubicBezTo>
                <a:cubicBezTo>
                  <a:pt x="12" y="154"/>
                  <a:pt x="12" y="155"/>
                  <a:pt x="12" y="155"/>
                </a:cubicBezTo>
                <a:cubicBezTo>
                  <a:pt x="11" y="155"/>
                  <a:pt x="11" y="156"/>
                  <a:pt x="12" y="155"/>
                </a:cubicBezTo>
                <a:cubicBezTo>
                  <a:pt x="12" y="155"/>
                  <a:pt x="13" y="155"/>
                  <a:pt x="13" y="155"/>
                </a:cubicBezTo>
                <a:cubicBezTo>
                  <a:pt x="13" y="155"/>
                  <a:pt x="13" y="155"/>
                  <a:pt x="13" y="155"/>
                </a:cubicBezTo>
                <a:cubicBezTo>
                  <a:pt x="12" y="155"/>
                  <a:pt x="12" y="155"/>
                  <a:pt x="12" y="156"/>
                </a:cubicBezTo>
                <a:cubicBezTo>
                  <a:pt x="12" y="157"/>
                  <a:pt x="11" y="157"/>
                  <a:pt x="11" y="157"/>
                </a:cubicBezTo>
                <a:cubicBezTo>
                  <a:pt x="11" y="157"/>
                  <a:pt x="11" y="157"/>
                  <a:pt x="11" y="158"/>
                </a:cubicBezTo>
                <a:cubicBezTo>
                  <a:pt x="11" y="159"/>
                  <a:pt x="11" y="159"/>
                  <a:pt x="11" y="159"/>
                </a:cubicBezTo>
                <a:cubicBezTo>
                  <a:pt x="11" y="159"/>
                  <a:pt x="11" y="158"/>
                  <a:pt x="12" y="159"/>
                </a:cubicBezTo>
                <a:cubicBezTo>
                  <a:pt x="12" y="159"/>
                  <a:pt x="12" y="159"/>
                  <a:pt x="12" y="159"/>
                </a:cubicBezTo>
                <a:cubicBezTo>
                  <a:pt x="11" y="160"/>
                  <a:pt x="11" y="160"/>
                  <a:pt x="11" y="160"/>
                </a:cubicBezTo>
                <a:cubicBezTo>
                  <a:pt x="10" y="160"/>
                  <a:pt x="10" y="160"/>
                  <a:pt x="10" y="161"/>
                </a:cubicBezTo>
                <a:cubicBezTo>
                  <a:pt x="10" y="161"/>
                  <a:pt x="10" y="161"/>
                  <a:pt x="10" y="161"/>
                </a:cubicBezTo>
                <a:cubicBezTo>
                  <a:pt x="10" y="160"/>
                  <a:pt x="10" y="160"/>
                  <a:pt x="10" y="160"/>
                </a:cubicBezTo>
                <a:cubicBezTo>
                  <a:pt x="10" y="160"/>
                  <a:pt x="11" y="159"/>
                  <a:pt x="10" y="159"/>
                </a:cubicBezTo>
                <a:cubicBezTo>
                  <a:pt x="10" y="158"/>
                  <a:pt x="10" y="158"/>
                  <a:pt x="10" y="158"/>
                </a:cubicBezTo>
                <a:cubicBezTo>
                  <a:pt x="9" y="158"/>
                  <a:pt x="9" y="158"/>
                  <a:pt x="10" y="159"/>
                </a:cubicBezTo>
                <a:cubicBezTo>
                  <a:pt x="10" y="159"/>
                  <a:pt x="10" y="159"/>
                  <a:pt x="10" y="159"/>
                </a:cubicBezTo>
                <a:cubicBezTo>
                  <a:pt x="9" y="159"/>
                  <a:pt x="9" y="159"/>
                  <a:pt x="9" y="159"/>
                </a:cubicBezTo>
                <a:cubicBezTo>
                  <a:pt x="9" y="159"/>
                  <a:pt x="9" y="159"/>
                  <a:pt x="9" y="158"/>
                </a:cubicBezTo>
                <a:cubicBezTo>
                  <a:pt x="9" y="158"/>
                  <a:pt x="8" y="159"/>
                  <a:pt x="9" y="158"/>
                </a:cubicBezTo>
                <a:cubicBezTo>
                  <a:pt x="10" y="158"/>
                  <a:pt x="10" y="158"/>
                  <a:pt x="9" y="158"/>
                </a:cubicBezTo>
                <a:cubicBezTo>
                  <a:pt x="9" y="157"/>
                  <a:pt x="9" y="158"/>
                  <a:pt x="9" y="157"/>
                </a:cubicBezTo>
                <a:cubicBezTo>
                  <a:pt x="9" y="157"/>
                  <a:pt x="9" y="157"/>
                  <a:pt x="9" y="157"/>
                </a:cubicBezTo>
                <a:cubicBezTo>
                  <a:pt x="9" y="157"/>
                  <a:pt x="9" y="157"/>
                  <a:pt x="9" y="156"/>
                </a:cubicBezTo>
                <a:cubicBezTo>
                  <a:pt x="9" y="156"/>
                  <a:pt x="9" y="156"/>
                  <a:pt x="8" y="156"/>
                </a:cubicBezTo>
                <a:cubicBezTo>
                  <a:pt x="8" y="156"/>
                  <a:pt x="8" y="156"/>
                  <a:pt x="7" y="156"/>
                </a:cubicBezTo>
                <a:cubicBezTo>
                  <a:pt x="7" y="156"/>
                  <a:pt x="7" y="156"/>
                  <a:pt x="7" y="156"/>
                </a:cubicBezTo>
                <a:cubicBezTo>
                  <a:pt x="7" y="157"/>
                  <a:pt x="7" y="157"/>
                  <a:pt x="7" y="157"/>
                </a:cubicBezTo>
                <a:cubicBezTo>
                  <a:pt x="6" y="156"/>
                  <a:pt x="6" y="156"/>
                  <a:pt x="6" y="156"/>
                </a:cubicBezTo>
                <a:cubicBezTo>
                  <a:pt x="6" y="156"/>
                  <a:pt x="6" y="156"/>
                  <a:pt x="6" y="156"/>
                </a:cubicBezTo>
                <a:cubicBezTo>
                  <a:pt x="6" y="156"/>
                  <a:pt x="6" y="156"/>
                  <a:pt x="5" y="156"/>
                </a:cubicBezTo>
                <a:cubicBezTo>
                  <a:pt x="5" y="156"/>
                  <a:pt x="4" y="156"/>
                  <a:pt x="5" y="156"/>
                </a:cubicBezTo>
                <a:cubicBezTo>
                  <a:pt x="5" y="157"/>
                  <a:pt x="5" y="157"/>
                  <a:pt x="5" y="157"/>
                </a:cubicBezTo>
                <a:cubicBezTo>
                  <a:pt x="4" y="156"/>
                  <a:pt x="4" y="156"/>
                  <a:pt x="4" y="157"/>
                </a:cubicBezTo>
                <a:cubicBezTo>
                  <a:pt x="4" y="157"/>
                  <a:pt x="4" y="157"/>
                  <a:pt x="4" y="157"/>
                </a:cubicBezTo>
                <a:cubicBezTo>
                  <a:pt x="5" y="157"/>
                  <a:pt x="5" y="157"/>
                  <a:pt x="5" y="157"/>
                </a:cubicBezTo>
                <a:cubicBezTo>
                  <a:pt x="4" y="157"/>
                  <a:pt x="4" y="157"/>
                  <a:pt x="4" y="158"/>
                </a:cubicBezTo>
                <a:cubicBezTo>
                  <a:pt x="5" y="158"/>
                  <a:pt x="5" y="158"/>
                  <a:pt x="5" y="158"/>
                </a:cubicBezTo>
                <a:cubicBezTo>
                  <a:pt x="5" y="157"/>
                  <a:pt x="6" y="157"/>
                  <a:pt x="6" y="157"/>
                </a:cubicBezTo>
                <a:cubicBezTo>
                  <a:pt x="6" y="157"/>
                  <a:pt x="6" y="157"/>
                  <a:pt x="6" y="157"/>
                </a:cubicBezTo>
                <a:cubicBezTo>
                  <a:pt x="6" y="158"/>
                  <a:pt x="6" y="159"/>
                  <a:pt x="5" y="158"/>
                </a:cubicBezTo>
                <a:cubicBezTo>
                  <a:pt x="5" y="158"/>
                  <a:pt x="5" y="159"/>
                  <a:pt x="5" y="159"/>
                </a:cubicBezTo>
                <a:cubicBezTo>
                  <a:pt x="5" y="159"/>
                  <a:pt x="4" y="159"/>
                  <a:pt x="4" y="159"/>
                </a:cubicBezTo>
                <a:cubicBezTo>
                  <a:pt x="4" y="159"/>
                  <a:pt x="4" y="159"/>
                  <a:pt x="4" y="159"/>
                </a:cubicBezTo>
                <a:cubicBezTo>
                  <a:pt x="4" y="159"/>
                  <a:pt x="4" y="159"/>
                  <a:pt x="4" y="159"/>
                </a:cubicBezTo>
                <a:cubicBezTo>
                  <a:pt x="4" y="159"/>
                  <a:pt x="4" y="159"/>
                  <a:pt x="4" y="160"/>
                </a:cubicBezTo>
                <a:cubicBezTo>
                  <a:pt x="3" y="160"/>
                  <a:pt x="3" y="160"/>
                  <a:pt x="3" y="160"/>
                </a:cubicBezTo>
                <a:cubicBezTo>
                  <a:pt x="3" y="159"/>
                  <a:pt x="3" y="160"/>
                  <a:pt x="3" y="160"/>
                </a:cubicBezTo>
                <a:cubicBezTo>
                  <a:pt x="3" y="160"/>
                  <a:pt x="2" y="160"/>
                  <a:pt x="2" y="161"/>
                </a:cubicBezTo>
                <a:cubicBezTo>
                  <a:pt x="1" y="161"/>
                  <a:pt x="0" y="161"/>
                  <a:pt x="1" y="162"/>
                </a:cubicBezTo>
                <a:cubicBezTo>
                  <a:pt x="1" y="163"/>
                  <a:pt x="2" y="163"/>
                  <a:pt x="2" y="163"/>
                </a:cubicBezTo>
                <a:cubicBezTo>
                  <a:pt x="3" y="163"/>
                  <a:pt x="3" y="163"/>
                  <a:pt x="3" y="163"/>
                </a:cubicBezTo>
                <a:cubicBezTo>
                  <a:pt x="2" y="162"/>
                  <a:pt x="3" y="162"/>
                  <a:pt x="2" y="162"/>
                </a:cubicBezTo>
                <a:cubicBezTo>
                  <a:pt x="2" y="162"/>
                  <a:pt x="3" y="162"/>
                  <a:pt x="2" y="162"/>
                </a:cubicBezTo>
                <a:cubicBezTo>
                  <a:pt x="2" y="161"/>
                  <a:pt x="2" y="161"/>
                  <a:pt x="2" y="162"/>
                </a:cubicBezTo>
                <a:cubicBezTo>
                  <a:pt x="1" y="162"/>
                  <a:pt x="1" y="161"/>
                  <a:pt x="2" y="161"/>
                </a:cubicBezTo>
                <a:cubicBezTo>
                  <a:pt x="3" y="161"/>
                  <a:pt x="3" y="161"/>
                  <a:pt x="3" y="161"/>
                </a:cubicBezTo>
                <a:cubicBezTo>
                  <a:pt x="3" y="161"/>
                  <a:pt x="3" y="161"/>
                  <a:pt x="4" y="161"/>
                </a:cubicBezTo>
                <a:cubicBezTo>
                  <a:pt x="4" y="161"/>
                  <a:pt x="4" y="161"/>
                  <a:pt x="4" y="161"/>
                </a:cubicBezTo>
                <a:cubicBezTo>
                  <a:pt x="4" y="161"/>
                  <a:pt x="4" y="161"/>
                  <a:pt x="4" y="161"/>
                </a:cubicBezTo>
                <a:cubicBezTo>
                  <a:pt x="4" y="161"/>
                  <a:pt x="4" y="162"/>
                  <a:pt x="5" y="162"/>
                </a:cubicBezTo>
                <a:cubicBezTo>
                  <a:pt x="5" y="162"/>
                  <a:pt x="5" y="162"/>
                  <a:pt x="5" y="162"/>
                </a:cubicBezTo>
                <a:cubicBezTo>
                  <a:pt x="6" y="163"/>
                  <a:pt x="6" y="163"/>
                  <a:pt x="7" y="163"/>
                </a:cubicBezTo>
                <a:cubicBezTo>
                  <a:pt x="7" y="163"/>
                  <a:pt x="7" y="163"/>
                  <a:pt x="7" y="162"/>
                </a:cubicBezTo>
                <a:cubicBezTo>
                  <a:pt x="6" y="162"/>
                  <a:pt x="6" y="162"/>
                  <a:pt x="7" y="162"/>
                </a:cubicBezTo>
                <a:cubicBezTo>
                  <a:pt x="7" y="162"/>
                  <a:pt x="7" y="162"/>
                  <a:pt x="7" y="162"/>
                </a:cubicBezTo>
                <a:cubicBezTo>
                  <a:pt x="7" y="162"/>
                  <a:pt x="7" y="162"/>
                  <a:pt x="7" y="162"/>
                </a:cubicBezTo>
                <a:cubicBezTo>
                  <a:pt x="8" y="162"/>
                  <a:pt x="8" y="162"/>
                  <a:pt x="8" y="162"/>
                </a:cubicBezTo>
                <a:cubicBezTo>
                  <a:pt x="8" y="163"/>
                  <a:pt x="9" y="163"/>
                  <a:pt x="9" y="163"/>
                </a:cubicBezTo>
                <a:cubicBezTo>
                  <a:pt x="10" y="164"/>
                  <a:pt x="10" y="164"/>
                  <a:pt x="10" y="164"/>
                </a:cubicBezTo>
                <a:cubicBezTo>
                  <a:pt x="10" y="165"/>
                  <a:pt x="9" y="166"/>
                  <a:pt x="9" y="165"/>
                </a:cubicBezTo>
                <a:cubicBezTo>
                  <a:pt x="9" y="164"/>
                  <a:pt x="9" y="165"/>
                  <a:pt x="9" y="165"/>
                </a:cubicBezTo>
                <a:cubicBezTo>
                  <a:pt x="9" y="165"/>
                  <a:pt x="9" y="166"/>
                  <a:pt x="9" y="165"/>
                </a:cubicBezTo>
                <a:cubicBezTo>
                  <a:pt x="9" y="165"/>
                  <a:pt x="9" y="165"/>
                  <a:pt x="8" y="165"/>
                </a:cubicBezTo>
                <a:cubicBezTo>
                  <a:pt x="8" y="165"/>
                  <a:pt x="8" y="165"/>
                  <a:pt x="7" y="166"/>
                </a:cubicBezTo>
                <a:cubicBezTo>
                  <a:pt x="7" y="166"/>
                  <a:pt x="7" y="166"/>
                  <a:pt x="7" y="166"/>
                </a:cubicBezTo>
                <a:cubicBezTo>
                  <a:pt x="7" y="166"/>
                  <a:pt x="7" y="167"/>
                  <a:pt x="8" y="167"/>
                </a:cubicBezTo>
                <a:cubicBezTo>
                  <a:pt x="8" y="167"/>
                  <a:pt x="8" y="167"/>
                  <a:pt x="9" y="167"/>
                </a:cubicBezTo>
                <a:cubicBezTo>
                  <a:pt x="9" y="167"/>
                  <a:pt x="10" y="167"/>
                  <a:pt x="9" y="167"/>
                </a:cubicBezTo>
                <a:cubicBezTo>
                  <a:pt x="8" y="167"/>
                  <a:pt x="8" y="168"/>
                  <a:pt x="8" y="168"/>
                </a:cubicBezTo>
                <a:cubicBezTo>
                  <a:pt x="8" y="168"/>
                  <a:pt x="8" y="168"/>
                  <a:pt x="8" y="168"/>
                </a:cubicBezTo>
                <a:cubicBezTo>
                  <a:pt x="8" y="168"/>
                  <a:pt x="8" y="168"/>
                  <a:pt x="8" y="168"/>
                </a:cubicBezTo>
                <a:cubicBezTo>
                  <a:pt x="8" y="168"/>
                  <a:pt x="8" y="168"/>
                  <a:pt x="8" y="168"/>
                </a:cubicBezTo>
                <a:cubicBezTo>
                  <a:pt x="8" y="168"/>
                  <a:pt x="8" y="168"/>
                  <a:pt x="8" y="168"/>
                </a:cubicBezTo>
                <a:cubicBezTo>
                  <a:pt x="7" y="168"/>
                  <a:pt x="7" y="167"/>
                  <a:pt x="7" y="167"/>
                </a:cubicBezTo>
                <a:cubicBezTo>
                  <a:pt x="8" y="167"/>
                  <a:pt x="8" y="167"/>
                  <a:pt x="7" y="167"/>
                </a:cubicBezTo>
                <a:cubicBezTo>
                  <a:pt x="7" y="167"/>
                  <a:pt x="7" y="167"/>
                  <a:pt x="7" y="167"/>
                </a:cubicBezTo>
                <a:cubicBezTo>
                  <a:pt x="7" y="167"/>
                  <a:pt x="7" y="168"/>
                  <a:pt x="6" y="168"/>
                </a:cubicBezTo>
                <a:cubicBezTo>
                  <a:pt x="6" y="168"/>
                  <a:pt x="6" y="168"/>
                  <a:pt x="6" y="168"/>
                </a:cubicBezTo>
                <a:cubicBezTo>
                  <a:pt x="7" y="168"/>
                  <a:pt x="7" y="168"/>
                  <a:pt x="7" y="168"/>
                </a:cubicBezTo>
                <a:cubicBezTo>
                  <a:pt x="8" y="168"/>
                  <a:pt x="9" y="168"/>
                  <a:pt x="9" y="169"/>
                </a:cubicBezTo>
                <a:cubicBezTo>
                  <a:pt x="9" y="169"/>
                  <a:pt x="10" y="169"/>
                  <a:pt x="10" y="168"/>
                </a:cubicBezTo>
                <a:cubicBezTo>
                  <a:pt x="10" y="168"/>
                  <a:pt x="11" y="166"/>
                  <a:pt x="11" y="167"/>
                </a:cubicBezTo>
                <a:cubicBezTo>
                  <a:pt x="11" y="168"/>
                  <a:pt x="11" y="169"/>
                  <a:pt x="12" y="169"/>
                </a:cubicBezTo>
                <a:cubicBezTo>
                  <a:pt x="12" y="169"/>
                  <a:pt x="12" y="169"/>
                  <a:pt x="12" y="169"/>
                </a:cubicBezTo>
                <a:cubicBezTo>
                  <a:pt x="13" y="170"/>
                  <a:pt x="13" y="170"/>
                  <a:pt x="12" y="170"/>
                </a:cubicBezTo>
                <a:cubicBezTo>
                  <a:pt x="11" y="170"/>
                  <a:pt x="11" y="169"/>
                  <a:pt x="11" y="170"/>
                </a:cubicBezTo>
                <a:cubicBezTo>
                  <a:pt x="12" y="170"/>
                  <a:pt x="12" y="171"/>
                  <a:pt x="12" y="171"/>
                </a:cubicBezTo>
                <a:cubicBezTo>
                  <a:pt x="12" y="171"/>
                  <a:pt x="13" y="170"/>
                  <a:pt x="13" y="171"/>
                </a:cubicBezTo>
                <a:cubicBezTo>
                  <a:pt x="12" y="171"/>
                  <a:pt x="12" y="171"/>
                  <a:pt x="12" y="171"/>
                </a:cubicBezTo>
                <a:cubicBezTo>
                  <a:pt x="12" y="171"/>
                  <a:pt x="12" y="171"/>
                  <a:pt x="12" y="171"/>
                </a:cubicBezTo>
                <a:cubicBezTo>
                  <a:pt x="11" y="171"/>
                  <a:pt x="11" y="171"/>
                  <a:pt x="11" y="171"/>
                </a:cubicBezTo>
                <a:cubicBezTo>
                  <a:pt x="11" y="170"/>
                  <a:pt x="11" y="170"/>
                  <a:pt x="11" y="170"/>
                </a:cubicBezTo>
                <a:cubicBezTo>
                  <a:pt x="10" y="170"/>
                  <a:pt x="11" y="170"/>
                  <a:pt x="10" y="170"/>
                </a:cubicBezTo>
                <a:cubicBezTo>
                  <a:pt x="10" y="170"/>
                  <a:pt x="10" y="171"/>
                  <a:pt x="10" y="170"/>
                </a:cubicBezTo>
                <a:cubicBezTo>
                  <a:pt x="10" y="170"/>
                  <a:pt x="9" y="170"/>
                  <a:pt x="9" y="170"/>
                </a:cubicBezTo>
                <a:cubicBezTo>
                  <a:pt x="8" y="170"/>
                  <a:pt x="8" y="170"/>
                  <a:pt x="8" y="170"/>
                </a:cubicBezTo>
                <a:cubicBezTo>
                  <a:pt x="8" y="170"/>
                  <a:pt x="9" y="171"/>
                  <a:pt x="8" y="171"/>
                </a:cubicBezTo>
                <a:cubicBezTo>
                  <a:pt x="8" y="171"/>
                  <a:pt x="8" y="171"/>
                  <a:pt x="8" y="170"/>
                </a:cubicBezTo>
                <a:cubicBezTo>
                  <a:pt x="8" y="170"/>
                  <a:pt x="7" y="169"/>
                  <a:pt x="7" y="169"/>
                </a:cubicBezTo>
                <a:cubicBezTo>
                  <a:pt x="6" y="170"/>
                  <a:pt x="6" y="170"/>
                  <a:pt x="6" y="170"/>
                </a:cubicBezTo>
                <a:cubicBezTo>
                  <a:pt x="6" y="170"/>
                  <a:pt x="6" y="170"/>
                  <a:pt x="7" y="170"/>
                </a:cubicBezTo>
                <a:cubicBezTo>
                  <a:pt x="7" y="170"/>
                  <a:pt x="7" y="170"/>
                  <a:pt x="7" y="170"/>
                </a:cubicBezTo>
                <a:cubicBezTo>
                  <a:pt x="7" y="171"/>
                  <a:pt x="7" y="171"/>
                  <a:pt x="8" y="171"/>
                </a:cubicBezTo>
                <a:cubicBezTo>
                  <a:pt x="8" y="171"/>
                  <a:pt x="8" y="172"/>
                  <a:pt x="8" y="172"/>
                </a:cubicBezTo>
                <a:cubicBezTo>
                  <a:pt x="8" y="172"/>
                  <a:pt x="8" y="172"/>
                  <a:pt x="8" y="172"/>
                </a:cubicBezTo>
                <a:cubicBezTo>
                  <a:pt x="9" y="172"/>
                  <a:pt x="8" y="172"/>
                  <a:pt x="9" y="172"/>
                </a:cubicBezTo>
                <a:cubicBezTo>
                  <a:pt x="9" y="172"/>
                  <a:pt x="9" y="172"/>
                  <a:pt x="9" y="172"/>
                </a:cubicBezTo>
                <a:cubicBezTo>
                  <a:pt x="9" y="172"/>
                  <a:pt x="10" y="172"/>
                  <a:pt x="10" y="173"/>
                </a:cubicBezTo>
                <a:cubicBezTo>
                  <a:pt x="10" y="173"/>
                  <a:pt x="9" y="174"/>
                  <a:pt x="9" y="173"/>
                </a:cubicBezTo>
                <a:cubicBezTo>
                  <a:pt x="9" y="173"/>
                  <a:pt x="9" y="172"/>
                  <a:pt x="8" y="173"/>
                </a:cubicBezTo>
                <a:cubicBezTo>
                  <a:pt x="8" y="173"/>
                  <a:pt x="7" y="173"/>
                  <a:pt x="8" y="174"/>
                </a:cubicBezTo>
                <a:cubicBezTo>
                  <a:pt x="8" y="174"/>
                  <a:pt x="8" y="174"/>
                  <a:pt x="8" y="174"/>
                </a:cubicBezTo>
                <a:cubicBezTo>
                  <a:pt x="9" y="174"/>
                  <a:pt x="9" y="174"/>
                  <a:pt x="8" y="174"/>
                </a:cubicBezTo>
                <a:cubicBezTo>
                  <a:pt x="7" y="174"/>
                  <a:pt x="7" y="175"/>
                  <a:pt x="7" y="175"/>
                </a:cubicBezTo>
                <a:cubicBezTo>
                  <a:pt x="7" y="176"/>
                  <a:pt x="7" y="176"/>
                  <a:pt x="7" y="176"/>
                </a:cubicBezTo>
                <a:cubicBezTo>
                  <a:pt x="7" y="176"/>
                  <a:pt x="7" y="176"/>
                  <a:pt x="7" y="177"/>
                </a:cubicBezTo>
                <a:cubicBezTo>
                  <a:pt x="7" y="177"/>
                  <a:pt x="7" y="179"/>
                  <a:pt x="8" y="179"/>
                </a:cubicBezTo>
                <a:cubicBezTo>
                  <a:pt x="8" y="179"/>
                  <a:pt x="9" y="180"/>
                  <a:pt x="9" y="178"/>
                </a:cubicBezTo>
                <a:cubicBezTo>
                  <a:pt x="8" y="177"/>
                  <a:pt x="8" y="177"/>
                  <a:pt x="9" y="177"/>
                </a:cubicBezTo>
                <a:cubicBezTo>
                  <a:pt x="9" y="177"/>
                  <a:pt x="9" y="177"/>
                  <a:pt x="9" y="177"/>
                </a:cubicBezTo>
                <a:cubicBezTo>
                  <a:pt x="9" y="176"/>
                  <a:pt x="9" y="176"/>
                  <a:pt x="10" y="176"/>
                </a:cubicBezTo>
                <a:cubicBezTo>
                  <a:pt x="10" y="176"/>
                  <a:pt x="10" y="176"/>
                  <a:pt x="10" y="177"/>
                </a:cubicBezTo>
                <a:cubicBezTo>
                  <a:pt x="10" y="177"/>
                  <a:pt x="9" y="177"/>
                  <a:pt x="10" y="178"/>
                </a:cubicBezTo>
                <a:cubicBezTo>
                  <a:pt x="10" y="178"/>
                  <a:pt x="10" y="179"/>
                  <a:pt x="10" y="178"/>
                </a:cubicBezTo>
                <a:cubicBezTo>
                  <a:pt x="9" y="178"/>
                  <a:pt x="9" y="178"/>
                  <a:pt x="9" y="179"/>
                </a:cubicBezTo>
                <a:cubicBezTo>
                  <a:pt x="9" y="179"/>
                  <a:pt x="9" y="179"/>
                  <a:pt x="9" y="179"/>
                </a:cubicBezTo>
                <a:cubicBezTo>
                  <a:pt x="9" y="179"/>
                  <a:pt x="10" y="179"/>
                  <a:pt x="10" y="180"/>
                </a:cubicBezTo>
                <a:cubicBezTo>
                  <a:pt x="10" y="180"/>
                  <a:pt x="10" y="180"/>
                  <a:pt x="10" y="180"/>
                </a:cubicBezTo>
                <a:cubicBezTo>
                  <a:pt x="11" y="181"/>
                  <a:pt x="10" y="181"/>
                  <a:pt x="10" y="181"/>
                </a:cubicBezTo>
                <a:cubicBezTo>
                  <a:pt x="10" y="180"/>
                  <a:pt x="9" y="180"/>
                  <a:pt x="9" y="180"/>
                </a:cubicBezTo>
                <a:cubicBezTo>
                  <a:pt x="9" y="180"/>
                  <a:pt x="9" y="180"/>
                  <a:pt x="9" y="180"/>
                </a:cubicBezTo>
                <a:cubicBezTo>
                  <a:pt x="9" y="179"/>
                  <a:pt x="8" y="180"/>
                  <a:pt x="8" y="180"/>
                </a:cubicBezTo>
                <a:cubicBezTo>
                  <a:pt x="8" y="180"/>
                  <a:pt x="7" y="180"/>
                  <a:pt x="8" y="181"/>
                </a:cubicBezTo>
                <a:cubicBezTo>
                  <a:pt x="8" y="181"/>
                  <a:pt x="9" y="181"/>
                  <a:pt x="8" y="181"/>
                </a:cubicBezTo>
                <a:cubicBezTo>
                  <a:pt x="7" y="181"/>
                  <a:pt x="7" y="181"/>
                  <a:pt x="8" y="182"/>
                </a:cubicBezTo>
                <a:cubicBezTo>
                  <a:pt x="8" y="182"/>
                  <a:pt x="9" y="182"/>
                  <a:pt x="9" y="182"/>
                </a:cubicBezTo>
                <a:cubicBezTo>
                  <a:pt x="9" y="182"/>
                  <a:pt x="9" y="182"/>
                  <a:pt x="9" y="182"/>
                </a:cubicBezTo>
                <a:cubicBezTo>
                  <a:pt x="9" y="182"/>
                  <a:pt x="10" y="182"/>
                  <a:pt x="10" y="182"/>
                </a:cubicBezTo>
                <a:cubicBezTo>
                  <a:pt x="9" y="183"/>
                  <a:pt x="9" y="183"/>
                  <a:pt x="9" y="183"/>
                </a:cubicBezTo>
                <a:cubicBezTo>
                  <a:pt x="9" y="182"/>
                  <a:pt x="8" y="182"/>
                  <a:pt x="8" y="182"/>
                </a:cubicBezTo>
                <a:cubicBezTo>
                  <a:pt x="8" y="182"/>
                  <a:pt x="8" y="182"/>
                  <a:pt x="8" y="182"/>
                </a:cubicBezTo>
                <a:cubicBezTo>
                  <a:pt x="8" y="182"/>
                  <a:pt x="7" y="182"/>
                  <a:pt x="8" y="183"/>
                </a:cubicBezTo>
                <a:cubicBezTo>
                  <a:pt x="8" y="183"/>
                  <a:pt x="8" y="183"/>
                  <a:pt x="8" y="183"/>
                </a:cubicBezTo>
                <a:cubicBezTo>
                  <a:pt x="8" y="184"/>
                  <a:pt x="9" y="184"/>
                  <a:pt x="9" y="184"/>
                </a:cubicBezTo>
                <a:cubicBezTo>
                  <a:pt x="9" y="184"/>
                  <a:pt x="10" y="184"/>
                  <a:pt x="10" y="184"/>
                </a:cubicBezTo>
                <a:cubicBezTo>
                  <a:pt x="10" y="184"/>
                  <a:pt x="10" y="184"/>
                  <a:pt x="9" y="184"/>
                </a:cubicBezTo>
                <a:cubicBezTo>
                  <a:pt x="9" y="184"/>
                  <a:pt x="8" y="184"/>
                  <a:pt x="8" y="184"/>
                </a:cubicBezTo>
                <a:cubicBezTo>
                  <a:pt x="8" y="184"/>
                  <a:pt x="8" y="183"/>
                  <a:pt x="7" y="183"/>
                </a:cubicBezTo>
                <a:cubicBezTo>
                  <a:pt x="7" y="183"/>
                  <a:pt x="7" y="183"/>
                  <a:pt x="7" y="183"/>
                </a:cubicBezTo>
                <a:cubicBezTo>
                  <a:pt x="6" y="184"/>
                  <a:pt x="6" y="184"/>
                  <a:pt x="6" y="184"/>
                </a:cubicBezTo>
                <a:cubicBezTo>
                  <a:pt x="7" y="184"/>
                  <a:pt x="7" y="185"/>
                  <a:pt x="7" y="185"/>
                </a:cubicBezTo>
                <a:cubicBezTo>
                  <a:pt x="8" y="185"/>
                  <a:pt x="8" y="185"/>
                  <a:pt x="8" y="185"/>
                </a:cubicBezTo>
                <a:cubicBezTo>
                  <a:pt x="8" y="185"/>
                  <a:pt x="8" y="185"/>
                  <a:pt x="8" y="185"/>
                </a:cubicBezTo>
                <a:cubicBezTo>
                  <a:pt x="9" y="185"/>
                  <a:pt x="9" y="185"/>
                  <a:pt x="9" y="185"/>
                </a:cubicBezTo>
                <a:cubicBezTo>
                  <a:pt x="9" y="185"/>
                  <a:pt x="9" y="186"/>
                  <a:pt x="9" y="186"/>
                </a:cubicBezTo>
                <a:cubicBezTo>
                  <a:pt x="9" y="186"/>
                  <a:pt x="10" y="186"/>
                  <a:pt x="9" y="186"/>
                </a:cubicBezTo>
                <a:cubicBezTo>
                  <a:pt x="9" y="186"/>
                  <a:pt x="9" y="186"/>
                  <a:pt x="9" y="186"/>
                </a:cubicBezTo>
                <a:cubicBezTo>
                  <a:pt x="9" y="186"/>
                  <a:pt x="8" y="186"/>
                  <a:pt x="8" y="186"/>
                </a:cubicBezTo>
                <a:cubicBezTo>
                  <a:pt x="8" y="186"/>
                  <a:pt x="8" y="186"/>
                  <a:pt x="8" y="186"/>
                </a:cubicBezTo>
                <a:cubicBezTo>
                  <a:pt x="8" y="187"/>
                  <a:pt x="9" y="188"/>
                  <a:pt x="9" y="188"/>
                </a:cubicBezTo>
                <a:cubicBezTo>
                  <a:pt x="10" y="188"/>
                  <a:pt x="10" y="187"/>
                  <a:pt x="10" y="187"/>
                </a:cubicBezTo>
                <a:cubicBezTo>
                  <a:pt x="11" y="186"/>
                  <a:pt x="11" y="186"/>
                  <a:pt x="11" y="185"/>
                </a:cubicBezTo>
                <a:cubicBezTo>
                  <a:pt x="11" y="185"/>
                  <a:pt x="11" y="186"/>
                  <a:pt x="11" y="186"/>
                </a:cubicBezTo>
                <a:cubicBezTo>
                  <a:pt x="11" y="186"/>
                  <a:pt x="12" y="187"/>
                  <a:pt x="12" y="187"/>
                </a:cubicBezTo>
                <a:cubicBezTo>
                  <a:pt x="11" y="187"/>
                  <a:pt x="11" y="186"/>
                  <a:pt x="11" y="187"/>
                </a:cubicBezTo>
                <a:cubicBezTo>
                  <a:pt x="11" y="188"/>
                  <a:pt x="10" y="189"/>
                  <a:pt x="10" y="189"/>
                </a:cubicBezTo>
                <a:cubicBezTo>
                  <a:pt x="10" y="188"/>
                  <a:pt x="10" y="188"/>
                  <a:pt x="10" y="188"/>
                </a:cubicBezTo>
                <a:cubicBezTo>
                  <a:pt x="9" y="188"/>
                  <a:pt x="9" y="188"/>
                  <a:pt x="8" y="189"/>
                </a:cubicBezTo>
                <a:cubicBezTo>
                  <a:pt x="8" y="189"/>
                  <a:pt x="8" y="189"/>
                  <a:pt x="8" y="190"/>
                </a:cubicBezTo>
                <a:cubicBezTo>
                  <a:pt x="9" y="190"/>
                  <a:pt x="9" y="191"/>
                  <a:pt x="9" y="190"/>
                </a:cubicBezTo>
                <a:cubicBezTo>
                  <a:pt x="9" y="190"/>
                  <a:pt x="9" y="190"/>
                  <a:pt x="10" y="190"/>
                </a:cubicBezTo>
                <a:cubicBezTo>
                  <a:pt x="10" y="190"/>
                  <a:pt x="10" y="191"/>
                  <a:pt x="10" y="190"/>
                </a:cubicBezTo>
                <a:cubicBezTo>
                  <a:pt x="11" y="190"/>
                  <a:pt x="11" y="190"/>
                  <a:pt x="11" y="190"/>
                </a:cubicBezTo>
                <a:cubicBezTo>
                  <a:pt x="10" y="191"/>
                  <a:pt x="10" y="191"/>
                  <a:pt x="11" y="191"/>
                </a:cubicBezTo>
                <a:cubicBezTo>
                  <a:pt x="11" y="191"/>
                  <a:pt x="10" y="191"/>
                  <a:pt x="11" y="192"/>
                </a:cubicBezTo>
                <a:cubicBezTo>
                  <a:pt x="11" y="192"/>
                  <a:pt x="11" y="192"/>
                  <a:pt x="11" y="192"/>
                </a:cubicBezTo>
                <a:cubicBezTo>
                  <a:pt x="11" y="193"/>
                  <a:pt x="11" y="194"/>
                  <a:pt x="11" y="193"/>
                </a:cubicBezTo>
                <a:cubicBezTo>
                  <a:pt x="11" y="192"/>
                  <a:pt x="11" y="193"/>
                  <a:pt x="11" y="192"/>
                </a:cubicBezTo>
                <a:cubicBezTo>
                  <a:pt x="10" y="192"/>
                  <a:pt x="10" y="191"/>
                  <a:pt x="10" y="192"/>
                </a:cubicBezTo>
                <a:cubicBezTo>
                  <a:pt x="10" y="192"/>
                  <a:pt x="10" y="193"/>
                  <a:pt x="10" y="193"/>
                </a:cubicBezTo>
                <a:cubicBezTo>
                  <a:pt x="10" y="193"/>
                  <a:pt x="10" y="193"/>
                  <a:pt x="11" y="194"/>
                </a:cubicBezTo>
                <a:cubicBezTo>
                  <a:pt x="11" y="194"/>
                  <a:pt x="11" y="194"/>
                  <a:pt x="11" y="194"/>
                </a:cubicBezTo>
                <a:cubicBezTo>
                  <a:pt x="11" y="194"/>
                  <a:pt x="11" y="194"/>
                  <a:pt x="12" y="194"/>
                </a:cubicBezTo>
                <a:cubicBezTo>
                  <a:pt x="12" y="194"/>
                  <a:pt x="12" y="194"/>
                  <a:pt x="12" y="194"/>
                </a:cubicBezTo>
                <a:cubicBezTo>
                  <a:pt x="12" y="194"/>
                  <a:pt x="12" y="194"/>
                  <a:pt x="12" y="194"/>
                </a:cubicBezTo>
                <a:cubicBezTo>
                  <a:pt x="12" y="194"/>
                  <a:pt x="12" y="194"/>
                  <a:pt x="12" y="195"/>
                </a:cubicBezTo>
                <a:cubicBezTo>
                  <a:pt x="12" y="196"/>
                  <a:pt x="12" y="196"/>
                  <a:pt x="12" y="195"/>
                </a:cubicBezTo>
                <a:cubicBezTo>
                  <a:pt x="12" y="195"/>
                  <a:pt x="12" y="195"/>
                  <a:pt x="11" y="195"/>
                </a:cubicBezTo>
                <a:cubicBezTo>
                  <a:pt x="11" y="195"/>
                  <a:pt x="11" y="195"/>
                  <a:pt x="11" y="195"/>
                </a:cubicBezTo>
                <a:cubicBezTo>
                  <a:pt x="12" y="196"/>
                  <a:pt x="12" y="196"/>
                  <a:pt x="12" y="196"/>
                </a:cubicBezTo>
                <a:cubicBezTo>
                  <a:pt x="12" y="196"/>
                  <a:pt x="11" y="196"/>
                  <a:pt x="11" y="196"/>
                </a:cubicBezTo>
                <a:cubicBezTo>
                  <a:pt x="11" y="196"/>
                  <a:pt x="11" y="196"/>
                  <a:pt x="11" y="197"/>
                </a:cubicBezTo>
                <a:cubicBezTo>
                  <a:pt x="12" y="197"/>
                  <a:pt x="12" y="197"/>
                  <a:pt x="11" y="197"/>
                </a:cubicBezTo>
                <a:cubicBezTo>
                  <a:pt x="11" y="198"/>
                  <a:pt x="11" y="197"/>
                  <a:pt x="11" y="198"/>
                </a:cubicBezTo>
                <a:cubicBezTo>
                  <a:pt x="11" y="198"/>
                  <a:pt x="12" y="198"/>
                  <a:pt x="11" y="198"/>
                </a:cubicBezTo>
                <a:cubicBezTo>
                  <a:pt x="11" y="198"/>
                  <a:pt x="11" y="198"/>
                  <a:pt x="11" y="198"/>
                </a:cubicBezTo>
                <a:cubicBezTo>
                  <a:pt x="12" y="198"/>
                  <a:pt x="12" y="199"/>
                  <a:pt x="11" y="199"/>
                </a:cubicBezTo>
                <a:cubicBezTo>
                  <a:pt x="11" y="199"/>
                  <a:pt x="11" y="200"/>
                  <a:pt x="11" y="200"/>
                </a:cubicBezTo>
                <a:cubicBezTo>
                  <a:pt x="11" y="200"/>
                  <a:pt x="11" y="200"/>
                  <a:pt x="11" y="200"/>
                </a:cubicBezTo>
                <a:cubicBezTo>
                  <a:pt x="11" y="201"/>
                  <a:pt x="12" y="200"/>
                  <a:pt x="12" y="200"/>
                </a:cubicBezTo>
                <a:cubicBezTo>
                  <a:pt x="12" y="199"/>
                  <a:pt x="12" y="199"/>
                  <a:pt x="13" y="200"/>
                </a:cubicBezTo>
                <a:cubicBezTo>
                  <a:pt x="13" y="200"/>
                  <a:pt x="13" y="200"/>
                  <a:pt x="13" y="199"/>
                </a:cubicBezTo>
                <a:cubicBezTo>
                  <a:pt x="13" y="199"/>
                  <a:pt x="14" y="199"/>
                  <a:pt x="14" y="199"/>
                </a:cubicBezTo>
                <a:cubicBezTo>
                  <a:pt x="14" y="199"/>
                  <a:pt x="15" y="199"/>
                  <a:pt x="14" y="199"/>
                </a:cubicBezTo>
                <a:cubicBezTo>
                  <a:pt x="14" y="200"/>
                  <a:pt x="13" y="200"/>
                  <a:pt x="13" y="200"/>
                </a:cubicBezTo>
                <a:cubicBezTo>
                  <a:pt x="13" y="201"/>
                  <a:pt x="13" y="201"/>
                  <a:pt x="13" y="201"/>
                </a:cubicBezTo>
                <a:cubicBezTo>
                  <a:pt x="13" y="201"/>
                  <a:pt x="12" y="201"/>
                  <a:pt x="12" y="201"/>
                </a:cubicBezTo>
                <a:cubicBezTo>
                  <a:pt x="11" y="201"/>
                  <a:pt x="12" y="201"/>
                  <a:pt x="12" y="201"/>
                </a:cubicBezTo>
                <a:cubicBezTo>
                  <a:pt x="12" y="201"/>
                  <a:pt x="14" y="202"/>
                  <a:pt x="13" y="202"/>
                </a:cubicBezTo>
                <a:cubicBezTo>
                  <a:pt x="13" y="202"/>
                  <a:pt x="12" y="202"/>
                  <a:pt x="12" y="202"/>
                </a:cubicBezTo>
                <a:cubicBezTo>
                  <a:pt x="12" y="202"/>
                  <a:pt x="12" y="202"/>
                  <a:pt x="12" y="202"/>
                </a:cubicBezTo>
                <a:cubicBezTo>
                  <a:pt x="13" y="203"/>
                  <a:pt x="13" y="203"/>
                  <a:pt x="14" y="203"/>
                </a:cubicBezTo>
                <a:cubicBezTo>
                  <a:pt x="14" y="203"/>
                  <a:pt x="14" y="203"/>
                  <a:pt x="14" y="202"/>
                </a:cubicBezTo>
                <a:cubicBezTo>
                  <a:pt x="14" y="201"/>
                  <a:pt x="14" y="201"/>
                  <a:pt x="15" y="201"/>
                </a:cubicBezTo>
                <a:cubicBezTo>
                  <a:pt x="15" y="201"/>
                  <a:pt x="16" y="200"/>
                  <a:pt x="16" y="200"/>
                </a:cubicBezTo>
                <a:cubicBezTo>
                  <a:pt x="15" y="199"/>
                  <a:pt x="15" y="200"/>
                  <a:pt x="15" y="200"/>
                </a:cubicBezTo>
                <a:cubicBezTo>
                  <a:pt x="15" y="200"/>
                  <a:pt x="14" y="200"/>
                  <a:pt x="15" y="199"/>
                </a:cubicBezTo>
                <a:cubicBezTo>
                  <a:pt x="16" y="199"/>
                  <a:pt x="17" y="199"/>
                  <a:pt x="17" y="199"/>
                </a:cubicBezTo>
                <a:cubicBezTo>
                  <a:pt x="17" y="199"/>
                  <a:pt x="17" y="199"/>
                  <a:pt x="17" y="199"/>
                </a:cubicBezTo>
                <a:cubicBezTo>
                  <a:pt x="17" y="200"/>
                  <a:pt x="17" y="200"/>
                  <a:pt x="17" y="200"/>
                </a:cubicBezTo>
                <a:cubicBezTo>
                  <a:pt x="17" y="200"/>
                  <a:pt x="18" y="200"/>
                  <a:pt x="18" y="200"/>
                </a:cubicBezTo>
                <a:cubicBezTo>
                  <a:pt x="18" y="200"/>
                  <a:pt x="19" y="200"/>
                  <a:pt x="18" y="200"/>
                </a:cubicBezTo>
                <a:cubicBezTo>
                  <a:pt x="17" y="201"/>
                  <a:pt x="17" y="201"/>
                  <a:pt x="17" y="201"/>
                </a:cubicBezTo>
                <a:cubicBezTo>
                  <a:pt x="17" y="201"/>
                  <a:pt x="17" y="201"/>
                  <a:pt x="17" y="201"/>
                </a:cubicBezTo>
                <a:cubicBezTo>
                  <a:pt x="17" y="201"/>
                  <a:pt x="17" y="201"/>
                  <a:pt x="16" y="201"/>
                </a:cubicBezTo>
                <a:cubicBezTo>
                  <a:pt x="16" y="201"/>
                  <a:pt x="16" y="201"/>
                  <a:pt x="16" y="201"/>
                </a:cubicBezTo>
                <a:cubicBezTo>
                  <a:pt x="16" y="200"/>
                  <a:pt x="16" y="200"/>
                  <a:pt x="16" y="200"/>
                </a:cubicBezTo>
                <a:cubicBezTo>
                  <a:pt x="16" y="201"/>
                  <a:pt x="15" y="201"/>
                  <a:pt x="15" y="201"/>
                </a:cubicBezTo>
                <a:cubicBezTo>
                  <a:pt x="15" y="202"/>
                  <a:pt x="14" y="203"/>
                  <a:pt x="15" y="203"/>
                </a:cubicBezTo>
                <a:cubicBezTo>
                  <a:pt x="15" y="203"/>
                  <a:pt x="16" y="204"/>
                  <a:pt x="16" y="204"/>
                </a:cubicBezTo>
                <a:cubicBezTo>
                  <a:pt x="15" y="204"/>
                  <a:pt x="15" y="203"/>
                  <a:pt x="14" y="203"/>
                </a:cubicBezTo>
                <a:cubicBezTo>
                  <a:pt x="14" y="203"/>
                  <a:pt x="13" y="203"/>
                  <a:pt x="13" y="203"/>
                </a:cubicBezTo>
                <a:cubicBezTo>
                  <a:pt x="13" y="203"/>
                  <a:pt x="13" y="203"/>
                  <a:pt x="13" y="204"/>
                </a:cubicBezTo>
                <a:cubicBezTo>
                  <a:pt x="14" y="204"/>
                  <a:pt x="14" y="204"/>
                  <a:pt x="15" y="205"/>
                </a:cubicBezTo>
                <a:cubicBezTo>
                  <a:pt x="15" y="205"/>
                  <a:pt x="15" y="205"/>
                  <a:pt x="15" y="205"/>
                </a:cubicBezTo>
                <a:cubicBezTo>
                  <a:pt x="15" y="205"/>
                  <a:pt x="16" y="205"/>
                  <a:pt x="16" y="205"/>
                </a:cubicBezTo>
                <a:cubicBezTo>
                  <a:pt x="16" y="205"/>
                  <a:pt x="17" y="206"/>
                  <a:pt x="17" y="206"/>
                </a:cubicBezTo>
                <a:cubicBezTo>
                  <a:pt x="17" y="206"/>
                  <a:pt x="17" y="206"/>
                  <a:pt x="17" y="205"/>
                </a:cubicBezTo>
                <a:cubicBezTo>
                  <a:pt x="17" y="205"/>
                  <a:pt x="16" y="205"/>
                  <a:pt x="16" y="205"/>
                </a:cubicBezTo>
                <a:cubicBezTo>
                  <a:pt x="17" y="205"/>
                  <a:pt x="17" y="204"/>
                  <a:pt x="17" y="204"/>
                </a:cubicBezTo>
                <a:cubicBezTo>
                  <a:pt x="17" y="204"/>
                  <a:pt x="17" y="204"/>
                  <a:pt x="17" y="204"/>
                </a:cubicBezTo>
                <a:cubicBezTo>
                  <a:pt x="17" y="204"/>
                  <a:pt x="17" y="204"/>
                  <a:pt x="17" y="204"/>
                </a:cubicBezTo>
                <a:cubicBezTo>
                  <a:pt x="17" y="204"/>
                  <a:pt x="17" y="204"/>
                  <a:pt x="17" y="204"/>
                </a:cubicBezTo>
                <a:cubicBezTo>
                  <a:pt x="18" y="204"/>
                  <a:pt x="17" y="204"/>
                  <a:pt x="18" y="204"/>
                </a:cubicBezTo>
                <a:cubicBezTo>
                  <a:pt x="18" y="204"/>
                  <a:pt x="18" y="204"/>
                  <a:pt x="18" y="203"/>
                </a:cubicBezTo>
                <a:cubicBezTo>
                  <a:pt x="18" y="203"/>
                  <a:pt x="18" y="203"/>
                  <a:pt x="18" y="203"/>
                </a:cubicBezTo>
                <a:cubicBezTo>
                  <a:pt x="18" y="203"/>
                  <a:pt x="17" y="203"/>
                  <a:pt x="17" y="203"/>
                </a:cubicBezTo>
                <a:cubicBezTo>
                  <a:pt x="17" y="203"/>
                  <a:pt x="16" y="202"/>
                  <a:pt x="17" y="203"/>
                </a:cubicBezTo>
                <a:cubicBezTo>
                  <a:pt x="18" y="203"/>
                  <a:pt x="18" y="203"/>
                  <a:pt x="18" y="203"/>
                </a:cubicBezTo>
                <a:cubicBezTo>
                  <a:pt x="19" y="203"/>
                  <a:pt x="19" y="203"/>
                  <a:pt x="19" y="203"/>
                </a:cubicBezTo>
                <a:cubicBezTo>
                  <a:pt x="20" y="202"/>
                  <a:pt x="21" y="201"/>
                  <a:pt x="23" y="201"/>
                </a:cubicBezTo>
                <a:cubicBezTo>
                  <a:pt x="24" y="201"/>
                  <a:pt x="24" y="201"/>
                  <a:pt x="23" y="202"/>
                </a:cubicBezTo>
                <a:cubicBezTo>
                  <a:pt x="23" y="202"/>
                  <a:pt x="23" y="203"/>
                  <a:pt x="22" y="203"/>
                </a:cubicBezTo>
                <a:cubicBezTo>
                  <a:pt x="21" y="203"/>
                  <a:pt x="20" y="204"/>
                  <a:pt x="20" y="204"/>
                </a:cubicBezTo>
                <a:cubicBezTo>
                  <a:pt x="20" y="205"/>
                  <a:pt x="21" y="206"/>
                  <a:pt x="20" y="206"/>
                </a:cubicBezTo>
                <a:cubicBezTo>
                  <a:pt x="19" y="206"/>
                  <a:pt x="19" y="206"/>
                  <a:pt x="20" y="206"/>
                </a:cubicBezTo>
                <a:cubicBezTo>
                  <a:pt x="21" y="205"/>
                  <a:pt x="20" y="205"/>
                  <a:pt x="20" y="205"/>
                </a:cubicBezTo>
                <a:cubicBezTo>
                  <a:pt x="20" y="204"/>
                  <a:pt x="20" y="204"/>
                  <a:pt x="19" y="204"/>
                </a:cubicBezTo>
                <a:cubicBezTo>
                  <a:pt x="19" y="204"/>
                  <a:pt x="19" y="204"/>
                  <a:pt x="19" y="204"/>
                </a:cubicBezTo>
                <a:cubicBezTo>
                  <a:pt x="19" y="205"/>
                  <a:pt x="19" y="205"/>
                  <a:pt x="19" y="205"/>
                </a:cubicBezTo>
                <a:cubicBezTo>
                  <a:pt x="19" y="205"/>
                  <a:pt x="18" y="205"/>
                  <a:pt x="19" y="205"/>
                </a:cubicBezTo>
                <a:cubicBezTo>
                  <a:pt x="19" y="204"/>
                  <a:pt x="19" y="204"/>
                  <a:pt x="18" y="204"/>
                </a:cubicBezTo>
                <a:cubicBezTo>
                  <a:pt x="18" y="204"/>
                  <a:pt x="18" y="204"/>
                  <a:pt x="18" y="204"/>
                </a:cubicBezTo>
                <a:cubicBezTo>
                  <a:pt x="18" y="205"/>
                  <a:pt x="18" y="206"/>
                  <a:pt x="18" y="206"/>
                </a:cubicBezTo>
                <a:cubicBezTo>
                  <a:pt x="19" y="207"/>
                  <a:pt x="19" y="207"/>
                  <a:pt x="19" y="207"/>
                </a:cubicBezTo>
                <a:cubicBezTo>
                  <a:pt x="20" y="207"/>
                  <a:pt x="20" y="207"/>
                  <a:pt x="21" y="208"/>
                </a:cubicBezTo>
                <a:cubicBezTo>
                  <a:pt x="21" y="208"/>
                  <a:pt x="23" y="208"/>
                  <a:pt x="23" y="208"/>
                </a:cubicBezTo>
                <a:cubicBezTo>
                  <a:pt x="24" y="208"/>
                  <a:pt x="24" y="207"/>
                  <a:pt x="24" y="207"/>
                </a:cubicBezTo>
                <a:cubicBezTo>
                  <a:pt x="25" y="206"/>
                  <a:pt x="24" y="206"/>
                  <a:pt x="24" y="205"/>
                </a:cubicBezTo>
                <a:cubicBezTo>
                  <a:pt x="24" y="205"/>
                  <a:pt x="24" y="205"/>
                  <a:pt x="24" y="204"/>
                </a:cubicBezTo>
                <a:cubicBezTo>
                  <a:pt x="25" y="203"/>
                  <a:pt x="25" y="202"/>
                  <a:pt x="25" y="202"/>
                </a:cubicBezTo>
                <a:cubicBezTo>
                  <a:pt x="25" y="202"/>
                  <a:pt x="25" y="202"/>
                  <a:pt x="25" y="201"/>
                </a:cubicBezTo>
                <a:cubicBezTo>
                  <a:pt x="25" y="201"/>
                  <a:pt x="25" y="201"/>
                  <a:pt x="25" y="201"/>
                </a:cubicBezTo>
                <a:cubicBezTo>
                  <a:pt x="25" y="201"/>
                  <a:pt x="25" y="200"/>
                  <a:pt x="25" y="200"/>
                </a:cubicBezTo>
                <a:cubicBezTo>
                  <a:pt x="26" y="200"/>
                  <a:pt x="27" y="200"/>
                  <a:pt x="27" y="200"/>
                </a:cubicBezTo>
                <a:cubicBezTo>
                  <a:pt x="28" y="200"/>
                  <a:pt x="29" y="200"/>
                  <a:pt x="30" y="199"/>
                </a:cubicBezTo>
                <a:cubicBezTo>
                  <a:pt x="30" y="199"/>
                  <a:pt x="31" y="199"/>
                  <a:pt x="32" y="198"/>
                </a:cubicBezTo>
                <a:cubicBezTo>
                  <a:pt x="32" y="197"/>
                  <a:pt x="33" y="197"/>
                  <a:pt x="34" y="197"/>
                </a:cubicBezTo>
                <a:cubicBezTo>
                  <a:pt x="34" y="197"/>
                  <a:pt x="35" y="197"/>
                  <a:pt x="35" y="197"/>
                </a:cubicBezTo>
                <a:cubicBezTo>
                  <a:pt x="35" y="197"/>
                  <a:pt x="34" y="197"/>
                  <a:pt x="34" y="197"/>
                </a:cubicBezTo>
                <a:cubicBezTo>
                  <a:pt x="33" y="196"/>
                  <a:pt x="31" y="196"/>
                  <a:pt x="31" y="19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0" name="Freeform 281"/>
          <p:cNvSpPr>
            <a:spLocks/>
          </p:cNvSpPr>
          <p:nvPr/>
        </p:nvSpPr>
        <p:spPr bwMode="auto">
          <a:xfrm>
            <a:off x="1795863" y="3755646"/>
            <a:ext cx="31964" cy="11281"/>
          </a:xfrm>
          <a:custGeom>
            <a:avLst/>
            <a:gdLst/>
            <a:ahLst/>
            <a:cxnLst>
              <a:cxn ang="0">
                <a:pos x="4" y="0"/>
              </a:cxn>
              <a:cxn ang="0">
                <a:pos x="2" y="1"/>
              </a:cxn>
              <a:cxn ang="0">
                <a:pos x="1" y="1"/>
              </a:cxn>
              <a:cxn ang="0">
                <a:pos x="1" y="2"/>
              </a:cxn>
              <a:cxn ang="0">
                <a:pos x="2" y="1"/>
              </a:cxn>
              <a:cxn ang="0">
                <a:pos x="4" y="1"/>
              </a:cxn>
              <a:cxn ang="0">
                <a:pos x="5" y="1"/>
              </a:cxn>
              <a:cxn ang="0">
                <a:pos x="4" y="0"/>
              </a:cxn>
            </a:cxnLst>
            <a:rect l="0" t="0" r="r" b="b"/>
            <a:pathLst>
              <a:path w="5" h="2">
                <a:moveTo>
                  <a:pt x="4" y="0"/>
                </a:moveTo>
                <a:cubicBezTo>
                  <a:pt x="4" y="0"/>
                  <a:pt x="3" y="1"/>
                  <a:pt x="2" y="1"/>
                </a:cubicBezTo>
                <a:cubicBezTo>
                  <a:pt x="2" y="0"/>
                  <a:pt x="1" y="0"/>
                  <a:pt x="1" y="1"/>
                </a:cubicBezTo>
                <a:cubicBezTo>
                  <a:pt x="1" y="1"/>
                  <a:pt x="0" y="1"/>
                  <a:pt x="1" y="2"/>
                </a:cubicBezTo>
                <a:cubicBezTo>
                  <a:pt x="1" y="2"/>
                  <a:pt x="1" y="2"/>
                  <a:pt x="2" y="1"/>
                </a:cubicBezTo>
                <a:cubicBezTo>
                  <a:pt x="2" y="1"/>
                  <a:pt x="3" y="1"/>
                  <a:pt x="4" y="1"/>
                </a:cubicBezTo>
                <a:cubicBezTo>
                  <a:pt x="5" y="1"/>
                  <a:pt x="5" y="1"/>
                  <a:pt x="5" y="1"/>
                </a:cubicBezTo>
                <a:cubicBezTo>
                  <a:pt x="5" y="0"/>
                  <a:pt x="5"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1" name="Freeform 282"/>
          <p:cNvSpPr>
            <a:spLocks/>
          </p:cNvSpPr>
          <p:nvPr/>
        </p:nvSpPr>
        <p:spPr bwMode="auto">
          <a:xfrm>
            <a:off x="1827827" y="3750005"/>
            <a:ext cx="24443" cy="35724"/>
          </a:xfrm>
          <a:custGeom>
            <a:avLst/>
            <a:gdLst/>
            <a:ahLst/>
            <a:cxnLst>
              <a:cxn ang="0">
                <a:pos x="3" y="6"/>
              </a:cxn>
              <a:cxn ang="0">
                <a:pos x="4" y="4"/>
              </a:cxn>
              <a:cxn ang="0">
                <a:pos x="4" y="4"/>
              </a:cxn>
              <a:cxn ang="0">
                <a:pos x="4" y="3"/>
              </a:cxn>
              <a:cxn ang="0">
                <a:pos x="4" y="2"/>
              </a:cxn>
              <a:cxn ang="0">
                <a:pos x="3" y="2"/>
              </a:cxn>
              <a:cxn ang="0">
                <a:pos x="1" y="0"/>
              </a:cxn>
              <a:cxn ang="0">
                <a:pos x="0" y="1"/>
              </a:cxn>
              <a:cxn ang="0">
                <a:pos x="2" y="1"/>
              </a:cxn>
              <a:cxn ang="0">
                <a:pos x="3" y="2"/>
              </a:cxn>
              <a:cxn ang="0">
                <a:pos x="4" y="3"/>
              </a:cxn>
              <a:cxn ang="0">
                <a:pos x="3" y="5"/>
              </a:cxn>
              <a:cxn ang="0">
                <a:pos x="3" y="6"/>
              </a:cxn>
            </a:cxnLst>
            <a:rect l="0" t="0" r="r" b="b"/>
            <a:pathLst>
              <a:path w="4" h="6">
                <a:moveTo>
                  <a:pt x="3" y="6"/>
                </a:moveTo>
                <a:cubicBezTo>
                  <a:pt x="4" y="6"/>
                  <a:pt x="4" y="5"/>
                  <a:pt x="4" y="4"/>
                </a:cubicBezTo>
                <a:cubicBezTo>
                  <a:pt x="4" y="4"/>
                  <a:pt x="4" y="4"/>
                  <a:pt x="4" y="4"/>
                </a:cubicBezTo>
                <a:cubicBezTo>
                  <a:pt x="4" y="3"/>
                  <a:pt x="4" y="3"/>
                  <a:pt x="4" y="3"/>
                </a:cubicBezTo>
                <a:cubicBezTo>
                  <a:pt x="4" y="3"/>
                  <a:pt x="4" y="2"/>
                  <a:pt x="4" y="2"/>
                </a:cubicBezTo>
                <a:cubicBezTo>
                  <a:pt x="3" y="2"/>
                  <a:pt x="3" y="2"/>
                  <a:pt x="3" y="2"/>
                </a:cubicBezTo>
                <a:cubicBezTo>
                  <a:pt x="3" y="1"/>
                  <a:pt x="2" y="1"/>
                  <a:pt x="1" y="0"/>
                </a:cubicBezTo>
                <a:cubicBezTo>
                  <a:pt x="0" y="0"/>
                  <a:pt x="0" y="1"/>
                  <a:pt x="0" y="1"/>
                </a:cubicBezTo>
                <a:cubicBezTo>
                  <a:pt x="0" y="1"/>
                  <a:pt x="2" y="1"/>
                  <a:pt x="2" y="1"/>
                </a:cubicBezTo>
                <a:cubicBezTo>
                  <a:pt x="3" y="2"/>
                  <a:pt x="3" y="2"/>
                  <a:pt x="3" y="2"/>
                </a:cubicBezTo>
                <a:cubicBezTo>
                  <a:pt x="3" y="2"/>
                  <a:pt x="3" y="2"/>
                  <a:pt x="4" y="3"/>
                </a:cubicBezTo>
                <a:cubicBezTo>
                  <a:pt x="4" y="3"/>
                  <a:pt x="3" y="5"/>
                  <a:pt x="3" y="5"/>
                </a:cubicBezTo>
                <a:cubicBezTo>
                  <a:pt x="3" y="5"/>
                  <a:pt x="3" y="6"/>
                  <a:pt x="3"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2" name="Freeform 283"/>
          <p:cNvSpPr>
            <a:spLocks/>
          </p:cNvSpPr>
          <p:nvPr/>
        </p:nvSpPr>
        <p:spPr bwMode="auto">
          <a:xfrm>
            <a:off x="1809025" y="3810172"/>
            <a:ext cx="24443" cy="30083"/>
          </a:xfrm>
          <a:custGeom>
            <a:avLst/>
            <a:gdLst/>
            <a:ahLst/>
            <a:cxnLst>
              <a:cxn ang="0">
                <a:pos x="2" y="0"/>
              </a:cxn>
              <a:cxn ang="0">
                <a:pos x="2" y="0"/>
              </a:cxn>
              <a:cxn ang="0">
                <a:pos x="1" y="2"/>
              </a:cxn>
              <a:cxn ang="0">
                <a:pos x="1" y="3"/>
              </a:cxn>
              <a:cxn ang="0">
                <a:pos x="1" y="3"/>
              </a:cxn>
              <a:cxn ang="0">
                <a:pos x="1" y="2"/>
              </a:cxn>
              <a:cxn ang="0">
                <a:pos x="2" y="4"/>
              </a:cxn>
              <a:cxn ang="0">
                <a:pos x="2" y="4"/>
              </a:cxn>
              <a:cxn ang="0">
                <a:pos x="3" y="4"/>
              </a:cxn>
              <a:cxn ang="0">
                <a:pos x="4" y="4"/>
              </a:cxn>
              <a:cxn ang="0">
                <a:pos x="4" y="3"/>
              </a:cxn>
              <a:cxn ang="0">
                <a:pos x="3" y="1"/>
              </a:cxn>
              <a:cxn ang="0">
                <a:pos x="2" y="0"/>
              </a:cxn>
            </a:cxnLst>
            <a:rect l="0" t="0" r="r" b="b"/>
            <a:pathLst>
              <a:path w="4" h="5">
                <a:moveTo>
                  <a:pt x="2" y="0"/>
                </a:moveTo>
                <a:cubicBezTo>
                  <a:pt x="1" y="0"/>
                  <a:pt x="2" y="0"/>
                  <a:pt x="2" y="0"/>
                </a:cubicBezTo>
                <a:cubicBezTo>
                  <a:pt x="2" y="1"/>
                  <a:pt x="2" y="1"/>
                  <a:pt x="1" y="2"/>
                </a:cubicBezTo>
                <a:cubicBezTo>
                  <a:pt x="1" y="2"/>
                  <a:pt x="1" y="2"/>
                  <a:pt x="1" y="3"/>
                </a:cubicBezTo>
                <a:cubicBezTo>
                  <a:pt x="2" y="3"/>
                  <a:pt x="1" y="3"/>
                  <a:pt x="1" y="3"/>
                </a:cubicBezTo>
                <a:cubicBezTo>
                  <a:pt x="1" y="2"/>
                  <a:pt x="1" y="2"/>
                  <a:pt x="1" y="2"/>
                </a:cubicBezTo>
                <a:cubicBezTo>
                  <a:pt x="0" y="3"/>
                  <a:pt x="1" y="3"/>
                  <a:pt x="2" y="4"/>
                </a:cubicBezTo>
                <a:cubicBezTo>
                  <a:pt x="2" y="4"/>
                  <a:pt x="2" y="4"/>
                  <a:pt x="2" y="4"/>
                </a:cubicBezTo>
                <a:cubicBezTo>
                  <a:pt x="2" y="5"/>
                  <a:pt x="3" y="5"/>
                  <a:pt x="3" y="4"/>
                </a:cubicBezTo>
                <a:cubicBezTo>
                  <a:pt x="3" y="4"/>
                  <a:pt x="3" y="4"/>
                  <a:pt x="4" y="4"/>
                </a:cubicBezTo>
                <a:cubicBezTo>
                  <a:pt x="4" y="3"/>
                  <a:pt x="4" y="3"/>
                  <a:pt x="4" y="3"/>
                </a:cubicBezTo>
                <a:cubicBezTo>
                  <a:pt x="4" y="2"/>
                  <a:pt x="3" y="1"/>
                  <a:pt x="3" y="1"/>
                </a:cubicBezTo>
                <a:cubicBezTo>
                  <a:pt x="3"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3" name="Freeform 284"/>
          <p:cNvSpPr>
            <a:spLocks/>
          </p:cNvSpPr>
          <p:nvPr/>
        </p:nvSpPr>
        <p:spPr bwMode="auto">
          <a:xfrm>
            <a:off x="1820306" y="3834615"/>
            <a:ext cx="18802" cy="24443"/>
          </a:xfrm>
          <a:custGeom>
            <a:avLst/>
            <a:gdLst/>
            <a:ahLst/>
            <a:cxnLst>
              <a:cxn ang="0">
                <a:pos x="3" y="2"/>
              </a:cxn>
              <a:cxn ang="0">
                <a:pos x="2" y="1"/>
              </a:cxn>
              <a:cxn ang="0">
                <a:pos x="2" y="1"/>
              </a:cxn>
              <a:cxn ang="0">
                <a:pos x="1" y="1"/>
              </a:cxn>
              <a:cxn ang="0">
                <a:pos x="1" y="2"/>
              </a:cxn>
              <a:cxn ang="0">
                <a:pos x="2" y="2"/>
              </a:cxn>
              <a:cxn ang="0">
                <a:pos x="2" y="3"/>
              </a:cxn>
              <a:cxn ang="0">
                <a:pos x="3" y="3"/>
              </a:cxn>
              <a:cxn ang="0">
                <a:pos x="3" y="2"/>
              </a:cxn>
            </a:cxnLst>
            <a:rect l="0" t="0" r="r" b="b"/>
            <a:pathLst>
              <a:path w="3" h="4">
                <a:moveTo>
                  <a:pt x="3" y="2"/>
                </a:moveTo>
                <a:cubicBezTo>
                  <a:pt x="3" y="1"/>
                  <a:pt x="3" y="1"/>
                  <a:pt x="2" y="1"/>
                </a:cubicBezTo>
                <a:cubicBezTo>
                  <a:pt x="2" y="1"/>
                  <a:pt x="2" y="1"/>
                  <a:pt x="2" y="1"/>
                </a:cubicBezTo>
                <a:cubicBezTo>
                  <a:pt x="2" y="0"/>
                  <a:pt x="2" y="0"/>
                  <a:pt x="1" y="1"/>
                </a:cubicBezTo>
                <a:cubicBezTo>
                  <a:pt x="0" y="1"/>
                  <a:pt x="1" y="2"/>
                  <a:pt x="1" y="2"/>
                </a:cubicBezTo>
                <a:cubicBezTo>
                  <a:pt x="1" y="2"/>
                  <a:pt x="1" y="2"/>
                  <a:pt x="2" y="2"/>
                </a:cubicBezTo>
                <a:cubicBezTo>
                  <a:pt x="2" y="3"/>
                  <a:pt x="2" y="3"/>
                  <a:pt x="2" y="3"/>
                </a:cubicBezTo>
                <a:cubicBezTo>
                  <a:pt x="2" y="4"/>
                  <a:pt x="2" y="3"/>
                  <a:pt x="3" y="3"/>
                </a:cubicBezTo>
                <a:cubicBezTo>
                  <a:pt x="3" y="3"/>
                  <a:pt x="3" y="2"/>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4" name="Freeform 285"/>
          <p:cNvSpPr>
            <a:spLocks/>
          </p:cNvSpPr>
          <p:nvPr/>
        </p:nvSpPr>
        <p:spPr bwMode="auto">
          <a:xfrm>
            <a:off x="1874832" y="3810172"/>
            <a:ext cx="7521" cy="18802"/>
          </a:xfrm>
          <a:custGeom>
            <a:avLst/>
            <a:gdLst/>
            <a:ahLst/>
            <a:cxnLst>
              <a:cxn ang="0">
                <a:pos x="0" y="2"/>
              </a:cxn>
              <a:cxn ang="0">
                <a:pos x="1" y="2"/>
              </a:cxn>
              <a:cxn ang="0">
                <a:pos x="1" y="1"/>
              </a:cxn>
              <a:cxn ang="0">
                <a:pos x="1" y="1"/>
              </a:cxn>
              <a:cxn ang="0">
                <a:pos x="0" y="2"/>
              </a:cxn>
              <a:cxn ang="0">
                <a:pos x="0" y="2"/>
              </a:cxn>
            </a:cxnLst>
            <a:rect l="0" t="0" r="r" b="b"/>
            <a:pathLst>
              <a:path w="1" h="3">
                <a:moveTo>
                  <a:pt x="0" y="2"/>
                </a:moveTo>
                <a:cubicBezTo>
                  <a:pt x="0" y="2"/>
                  <a:pt x="1" y="3"/>
                  <a:pt x="1" y="2"/>
                </a:cubicBezTo>
                <a:cubicBezTo>
                  <a:pt x="1" y="1"/>
                  <a:pt x="1" y="1"/>
                  <a:pt x="1" y="1"/>
                </a:cubicBezTo>
                <a:cubicBezTo>
                  <a:pt x="1" y="0"/>
                  <a:pt x="1" y="0"/>
                  <a:pt x="1" y="1"/>
                </a:cubicBezTo>
                <a:cubicBezTo>
                  <a:pt x="0" y="1"/>
                  <a:pt x="1" y="1"/>
                  <a:pt x="0" y="2"/>
                </a:cubicBezTo>
                <a:cubicBezTo>
                  <a:pt x="0" y="2"/>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5" name="Freeform 286"/>
          <p:cNvSpPr>
            <a:spLocks/>
          </p:cNvSpPr>
          <p:nvPr/>
        </p:nvSpPr>
        <p:spPr bwMode="auto">
          <a:xfrm>
            <a:off x="1893635" y="3828974"/>
            <a:ext cx="13161" cy="11281"/>
          </a:xfrm>
          <a:custGeom>
            <a:avLst/>
            <a:gdLst/>
            <a:ahLst/>
            <a:cxnLst>
              <a:cxn ang="0">
                <a:pos x="1" y="2"/>
              </a:cxn>
              <a:cxn ang="0">
                <a:pos x="1" y="2"/>
              </a:cxn>
              <a:cxn ang="0">
                <a:pos x="0" y="0"/>
              </a:cxn>
              <a:cxn ang="0">
                <a:pos x="1" y="2"/>
              </a:cxn>
            </a:cxnLst>
            <a:rect l="0" t="0" r="r" b="b"/>
            <a:pathLst>
              <a:path w="2" h="2">
                <a:moveTo>
                  <a:pt x="1" y="2"/>
                </a:moveTo>
                <a:cubicBezTo>
                  <a:pt x="1" y="2"/>
                  <a:pt x="1" y="2"/>
                  <a:pt x="1" y="2"/>
                </a:cubicBezTo>
                <a:cubicBezTo>
                  <a:pt x="2" y="2"/>
                  <a:pt x="0" y="0"/>
                  <a:pt x="0" y="0"/>
                </a:cubicBezTo>
                <a:cubicBezTo>
                  <a:pt x="0" y="0"/>
                  <a:pt x="1"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6" name="Freeform 287"/>
          <p:cNvSpPr>
            <a:spLocks/>
          </p:cNvSpPr>
          <p:nvPr/>
        </p:nvSpPr>
        <p:spPr bwMode="auto">
          <a:xfrm>
            <a:off x="1906796" y="3870339"/>
            <a:ext cx="5641" cy="7521"/>
          </a:xfrm>
          <a:custGeom>
            <a:avLst/>
            <a:gdLst/>
            <a:ahLst/>
            <a:cxnLst>
              <a:cxn ang="0">
                <a:pos x="1" y="0"/>
              </a:cxn>
              <a:cxn ang="0">
                <a:pos x="1" y="1"/>
              </a:cxn>
              <a:cxn ang="0">
                <a:pos x="1" y="0"/>
              </a:cxn>
              <a:cxn ang="0">
                <a:pos x="1" y="0"/>
              </a:cxn>
            </a:cxnLst>
            <a:rect l="0" t="0" r="r" b="b"/>
            <a:pathLst>
              <a:path w="1" h="1">
                <a:moveTo>
                  <a:pt x="1" y="0"/>
                </a:moveTo>
                <a:cubicBezTo>
                  <a:pt x="1" y="1"/>
                  <a:pt x="1" y="1"/>
                  <a:pt x="1" y="1"/>
                </a:cubicBezTo>
                <a:cubicBezTo>
                  <a:pt x="1" y="0"/>
                  <a:pt x="1" y="0"/>
                  <a:pt x="1" y="0"/>
                </a:cubicBezTo>
                <a:cubicBezTo>
                  <a:pt x="1"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7" name="Freeform 288"/>
          <p:cNvSpPr>
            <a:spLocks/>
          </p:cNvSpPr>
          <p:nvPr/>
        </p:nvSpPr>
        <p:spPr bwMode="auto">
          <a:xfrm>
            <a:off x="1887994" y="3859057"/>
            <a:ext cx="5641" cy="5641"/>
          </a:xfrm>
          <a:custGeom>
            <a:avLst/>
            <a:gdLst/>
            <a:ahLst/>
            <a:cxnLst>
              <a:cxn ang="0">
                <a:pos x="1" y="1"/>
              </a:cxn>
              <a:cxn ang="0">
                <a:pos x="0" y="0"/>
              </a:cxn>
              <a:cxn ang="0">
                <a:pos x="1" y="1"/>
              </a:cxn>
            </a:cxnLst>
            <a:rect l="0" t="0" r="r" b="b"/>
            <a:pathLst>
              <a:path w="1" h="1">
                <a:moveTo>
                  <a:pt x="1" y="1"/>
                </a:moveTo>
                <a:cubicBezTo>
                  <a:pt x="1" y="1"/>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8" name="Freeform 289"/>
          <p:cNvSpPr>
            <a:spLocks/>
          </p:cNvSpPr>
          <p:nvPr/>
        </p:nvSpPr>
        <p:spPr bwMode="auto">
          <a:xfrm>
            <a:off x="1936879" y="3883500"/>
            <a:ext cx="18802" cy="24443"/>
          </a:xfrm>
          <a:custGeom>
            <a:avLst/>
            <a:gdLst/>
            <a:ahLst/>
            <a:cxnLst>
              <a:cxn ang="0">
                <a:pos x="2" y="2"/>
              </a:cxn>
              <a:cxn ang="0">
                <a:pos x="1" y="3"/>
              </a:cxn>
              <a:cxn ang="0">
                <a:pos x="2" y="1"/>
              </a:cxn>
              <a:cxn ang="0">
                <a:pos x="1" y="1"/>
              </a:cxn>
              <a:cxn ang="0">
                <a:pos x="2" y="2"/>
              </a:cxn>
            </a:cxnLst>
            <a:rect l="0" t="0" r="r" b="b"/>
            <a:pathLst>
              <a:path w="3" h="4">
                <a:moveTo>
                  <a:pt x="2" y="2"/>
                </a:moveTo>
                <a:cubicBezTo>
                  <a:pt x="1" y="2"/>
                  <a:pt x="0" y="4"/>
                  <a:pt x="1" y="3"/>
                </a:cubicBezTo>
                <a:cubicBezTo>
                  <a:pt x="1" y="2"/>
                  <a:pt x="3" y="2"/>
                  <a:pt x="2" y="1"/>
                </a:cubicBezTo>
                <a:cubicBezTo>
                  <a:pt x="2" y="0"/>
                  <a:pt x="1" y="1"/>
                  <a:pt x="1" y="1"/>
                </a:cubicBezTo>
                <a:cubicBezTo>
                  <a:pt x="1" y="1"/>
                  <a:pt x="2" y="1"/>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69" name="Freeform 290"/>
          <p:cNvSpPr>
            <a:spLocks/>
          </p:cNvSpPr>
          <p:nvPr/>
        </p:nvSpPr>
        <p:spPr bwMode="auto">
          <a:xfrm>
            <a:off x="1966963" y="3894781"/>
            <a:ext cx="18802" cy="7521"/>
          </a:xfrm>
          <a:custGeom>
            <a:avLst/>
            <a:gdLst/>
            <a:ahLst/>
            <a:cxnLst>
              <a:cxn ang="0">
                <a:pos x="2" y="1"/>
              </a:cxn>
              <a:cxn ang="0">
                <a:pos x="1" y="0"/>
              </a:cxn>
              <a:cxn ang="0">
                <a:pos x="0" y="0"/>
              </a:cxn>
              <a:cxn ang="0">
                <a:pos x="1" y="1"/>
              </a:cxn>
              <a:cxn ang="0">
                <a:pos x="2" y="1"/>
              </a:cxn>
            </a:cxnLst>
            <a:rect l="0" t="0" r="r" b="b"/>
            <a:pathLst>
              <a:path w="3" h="1">
                <a:moveTo>
                  <a:pt x="2" y="1"/>
                </a:moveTo>
                <a:cubicBezTo>
                  <a:pt x="3" y="1"/>
                  <a:pt x="2" y="0"/>
                  <a:pt x="1" y="0"/>
                </a:cubicBezTo>
                <a:cubicBezTo>
                  <a:pt x="1" y="0"/>
                  <a:pt x="1" y="0"/>
                  <a:pt x="0" y="0"/>
                </a:cubicBezTo>
                <a:cubicBezTo>
                  <a:pt x="0" y="1"/>
                  <a:pt x="1" y="1"/>
                  <a:pt x="1" y="1"/>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0" name="Freeform 291"/>
          <p:cNvSpPr>
            <a:spLocks/>
          </p:cNvSpPr>
          <p:nvPr/>
        </p:nvSpPr>
        <p:spPr bwMode="auto">
          <a:xfrm>
            <a:off x="1948161" y="3932386"/>
            <a:ext cx="30083" cy="11281"/>
          </a:xfrm>
          <a:custGeom>
            <a:avLst/>
            <a:gdLst/>
            <a:ahLst/>
            <a:cxnLst>
              <a:cxn ang="0">
                <a:pos x="3" y="1"/>
              </a:cxn>
              <a:cxn ang="0">
                <a:pos x="2" y="1"/>
              </a:cxn>
              <a:cxn ang="0">
                <a:pos x="1" y="1"/>
              </a:cxn>
              <a:cxn ang="0">
                <a:pos x="1" y="2"/>
              </a:cxn>
              <a:cxn ang="0">
                <a:pos x="4" y="1"/>
              </a:cxn>
              <a:cxn ang="0">
                <a:pos x="4" y="0"/>
              </a:cxn>
              <a:cxn ang="0">
                <a:pos x="3" y="1"/>
              </a:cxn>
            </a:cxnLst>
            <a:rect l="0" t="0" r="r" b="b"/>
            <a:pathLst>
              <a:path w="5" h="2">
                <a:moveTo>
                  <a:pt x="3" y="1"/>
                </a:moveTo>
                <a:cubicBezTo>
                  <a:pt x="3" y="1"/>
                  <a:pt x="2" y="0"/>
                  <a:pt x="2" y="1"/>
                </a:cubicBezTo>
                <a:cubicBezTo>
                  <a:pt x="1" y="1"/>
                  <a:pt x="1" y="1"/>
                  <a:pt x="1" y="1"/>
                </a:cubicBezTo>
                <a:cubicBezTo>
                  <a:pt x="1" y="1"/>
                  <a:pt x="0" y="2"/>
                  <a:pt x="1" y="2"/>
                </a:cubicBezTo>
                <a:cubicBezTo>
                  <a:pt x="2" y="2"/>
                  <a:pt x="3" y="2"/>
                  <a:pt x="4" y="1"/>
                </a:cubicBezTo>
                <a:cubicBezTo>
                  <a:pt x="4" y="1"/>
                  <a:pt x="5" y="0"/>
                  <a:pt x="4" y="0"/>
                </a:cubicBezTo>
                <a:cubicBezTo>
                  <a:pt x="4" y="0"/>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1" name="Freeform 292"/>
          <p:cNvSpPr>
            <a:spLocks/>
          </p:cNvSpPr>
          <p:nvPr/>
        </p:nvSpPr>
        <p:spPr bwMode="auto">
          <a:xfrm>
            <a:off x="1931239" y="3840255"/>
            <a:ext cx="1880" cy="7521"/>
          </a:xfrm>
          <a:custGeom>
            <a:avLst/>
            <a:gdLst/>
            <a:ahLst/>
            <a:cxnLst>
              <a:cxn ang="0">
                <a:pos x="0" y="0"/>
              </a:cxn>
              <a:cxn ang="0">
                <a:pos x="0" y="1"/>
              </a:cxn>
              <a:cxn ang="0">
                <a:pos x="0" y="0"/>
              </a:cxn>
            </a:cxnLst>
            <a:rect l="0" t="0" r="r" b="b"/>
            <a:pathLst>
              <a:path h="1">
                <a:moveTo>
                  <a:pt x="0" y="0"/>
                </a:moveTo>
                <a:cubicBezTo>
                  <a:pt x="0" y="1"/>
                  <a:pt x="0" y="1"/>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2" name="Freeform 293"/>
          <p:cNvSpPr>
            <a:spLocks/>
          </p:cNvSpPr>
          <p:nvPr/>
        </p:nvSpPr>
        <p:spPr bwMode="auto">
          <a:xfrm>
            <a:off x="2010208" y="3913584"/>
            <a:ext cx="5641" cy="5641"/>
          </a:xfrm>
          <a:custGeom>
            <a:avLst/>
            <a:gdLst/>
            <a:ahLst/>
            <a:cxnLst>
              <a:cxn ang="0">
                <a:pos x="1" y="0"/>
              </a:cxn>
              <a:cxn ang="0">
                <a:pos x="0" y="1"/>
              </a:cxn>
              <a:cxn ang="0">
                <a:pos x="1" y="0"/>
              </a:cxn>
            </a:cxnLst>
            <a:rect l="0" t="0" r="r" b="b"/>
            <a:pathLst>
              <a:path w="1" h="1">
                <a:moveTo>
                  <a:pt x="1" y="0"/>
                </a:moveTo>
                <a:cubicBezTo>
                  <a:pt x="1" y="0"/>
                  <a:pt x="0" y="0"/>
                  <a:pt x="0" y="1"/>
                </a:cubicBezTo>
                <a:cubicBezTo>
                  <a:pt x="0"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3" name="Freeform 294"/>
          <p:cNvSpPr>
            <a:spLocks/>
          </p:cNvSpPr>
          <p:nvPr/>
        </p:nvSpPr>
        <p:spPr bwMode="auto">
          <a:xfrm>
            <a:off x="1669889" y="3913584"/>
            <a:ext cx="16922" cy="13161"/>
          </a:xfrm>
          <a:custGeom>
            <a:avLst/>
            <a:gdLst/>
            <a:ahLst/>
            <a:cxnLst>
              <a:cxn ang="0">
                <a:pos x="1" y="2"/>
              </a:cxn>
              <a:cxn ang="0">
                <a:pos x="3" y="2"/>
              </a:cxn>
              <a:cxn ang="0">
                <a:pos x="2" y="0"/>
              </a:cxn>
              <a:cxn ang="0">
                <a:pos x="1" y="0"/>
              </a:cxn>
              <a:cxn ang="0">
                <a:pos x="1" y="0"/>
              </a:cxn>
              <a:cxn ang="0">
                <a:pos x="1" y="2"/>
              </a:cxn>
            </a:cxnLst>
            <a:rect l="0" t="0" r="r" b="b"/>
            <a:pathLst>
              <a:path w="3" h="2">
                <a:moveTo>
                  <a:pt x="1" y="2"/>
                </a:moveTo>
                <a:cubicBezTo>
                  <a:pt x="2" y="2"/>
                  <a:pt x="2" y="2"/>
                  <a:pt x="3" y="2"/>
                </a:cubicBezTo>
                <a:cubicBezTo>
                  <a:pt x="3" y="1"/>
                  <a:pt x="3" y="1"/>
                  <a:pt x="2" y="0"/>
                </a:cubicBezTo>
                <a:cubicBezTo>
                  <a:pt x="2" y="0"/>
                  <a:pt x="2" y="0"/>
                  <a:pt x="1" y="0"/>
                </a:cubicBezTo>
                <a:cubicBezTo>
                  <a:pt x="0" y="0"/>
                  <a:pt x="1" y="0"/>
                  <a:pt x="1" y="0"/>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4" name="Freeform 295"/>
          <p:cNvSpPr>
            <a:spLocks/>
          </p:cNvSpPr>
          <p:nvPr/>
        </p:nvSpPr>
        <p:spPr bwMode="auto">
          <a:xfrm>
            <a:off x="1607842" y="3870339"/>
            <a:ext cx="334678" cy="110933"/>
          </a:xfrm>
          <a:custGeom>
            <a:avLst/>
            <a:gdLst/>
            <a:ahLst/>
            <a:cxnLst>
              <a:cxn ang="0">
                <a:pos x="51" y="17"/>
              </a:cxn>
              <a:cxn ang="0">
                <a:pos x="54" y="16"/>
              </a:cxn>
              <a:cxn ang="0">
                <a:pos x="53" y="14"/>
              </a:cxn>
              <a:cxn ang="0">
                <a:pos x="49" y="13"/>
              </a:cxn>
              <a:cxn ang="0">
                <a:pos x="48" y="12"/>
              </a:cxn>
              <a:cxn ang="0">
                <a:pos x="46" y="11"/>
              </a:cxn>
              <a:cxn ang="0">
                <a:pos x="44" y="11"/>
              </a:cxn>
              <a:cxn ang="0">
                <a:pos x="43" y="10"/>
              </a:cxn>
              <a:cxn ang="0">
                <a:pos x="41" y="9"/>
              </a:cxn>
              <a:cxn ang="0">
                <a:pos x="39" y="8"/>
              </a:cxn>
              <a:cxn ang="0">
                <a:pos x="39" y="8"/>
              </a:cxn>
              <a:cxn ang="0">
                <a:pos x="36" y="6"/>
              </a:cxn>
              <a:cxn ang="0">
                <a:pos x="30" y="4"/>
              </a:cxn>
              <a:cxn ang="0">
                <a:pos x="28" y="3"/>
              </a:cxn>
              <a:cxn ang="0">
                <a:pos x="26" y="2"/>
              </a:cxn>
              <a:cxn ang="0">
                <a:pos x="23" y="1"/>
              </a:cxn>
              <a:cxn ang="0">
                <a:pos x="20" y="1"/>
              </a:cxn>
              <a:cxn ang="0">
                <a:pos x="19" y="1"/>
              </a:cxn>
              <a:cxn ang="0">
                <a:pos x="16" y="0"/>
              </a:cxn>
              <a:cxn ang="0">
                <a:pos x="9" y="2"/>
              </a:cxn>
              <a:cxn ang="0">
                <a:pos x="5" y="4"/>
              </a:cxn>
              <a:cxn ang="0">
                <a:pos x="4" y="6"/>
              </a:cxn>
              <a:cxn ang="0">
                <a:pos x="3" y="6"/>
              </a:cxn>
              <a:cxn ang="0">
                <a:pos x="1" y="7"/>
              </a:cxn>
              <a:cxn ang="0">
                <a:pos x="2" y="7"/>
              </a:cxn>
              <a:cxn ang="0">
                <a:pos x="3" y="8"/>
              </a:cxn>
              <a:cxn ang="0">
                <a:pos x="5" y="7"/>
              </a:cxn>
              <a:cxn ang="0">
                <a:pos x="6" y="6"/>
              </a:cxn>
              <a:cxn ang="0">
                <a:pos x="6" y="6"/>
              </a:cxn>
              <a:cxn ang="0">
                <a:pos x="8" y="5"/>
              </a:cxn>
              <a:cxn ang="0">
                <a:pos x="9" y="5"/>
              </a:cxn>
              <a:cxn ang="0">
                <a:pos x="11" y="4"/>
              </a:cxn>
              <a:cxn ang="0">
                <a:pos x="13" y="3"/>
              </a:cxn>
              <a:cxn ang="0">
                <a:pos x="17" y="3"/>
              </a:cxn>
              <a:cxn ang="0">
                <a:pos x="16" y="4"/>
              </a:cxn>
              <a:cxn ang="0">
                <a:pos x="16" y="5"/>
              </a:cxn>
              <a:cxn ang="0">
                <a:pos x="19" y="5"/>
              </a:cxn>
              <a:cxn ang="0">
                <a:pos x="20" y="5"/>
              </a:cxn>
              <a:cxn ang="0">
                <a:pos x="22" y="6"/>
              </a:cxn>
              <a:cxn ang="0">
                <a:pos x="24" y="7"/>
              </a:cxn>
              <a:cxn ang="0">
                <a:pos x="31" y="8"/>
              </a:cxn>
              <a:cxn ang="0">
                <a:pos x="33" y="11"/>
              </a:cxn>
              <a:cxn ang="0">
                <a:pos x="36" y="13"/>
              </a:cxn>
              <a:cxn ang="0">
                <a:pos x="38" y="13"/>
              </a:cxn>
              <a:cxn ang="0">
                <a:pos x="40" y="14"/>
              </a:cxn>
              <a:cxn ang="0">
                <a:pos x="37" y="17"/>
              </a:cxn>
              <a:cxn ang="0">
                <a:pos x="40" y="17"/>
              </a:cxn>
              <a:cxn ang="0">
                <a:pos x="45" y="17"/>
              </a:cxn>
              <a:cxn ang="0">
                <a:pos x="49" y="17"/>
              </a:cxn>
              <a:cxn ang="0">
                <a:pos x="50" y="17"/>
              </a:cxn>
              <a:cxn ang="0">
                <a:pos x="50" y="17"/>
              </a:cxn>
              <a:cxn ang="0">
                <a:pos x="51" y="17"/>
              </a:cxn>
            </a:cxnLst>
            <a:rect l="0" t="0" r="r" b="b"/>
            <a:pathLst>
              <a:path w="55" h="18">
                <a:moveTo>
                  <a:pt x="51" y="17"/>
                </a:moveTo>
                <a:cubicBezTo>
                  <a:pt x="51" y="17"/>
                  <a:pt x="52" y="16"/>
                  <a:pt x="54" y="16"/>
                </a:cubicBezTo>
                <a:cubicBezTo>
                  <a:pt x="55" y="16"/>
                  <a:pt x="54" y="15"/>
                  <a:pt x="53" y="14"/>
                </a:cubicBezTo>
                <a:cubicBezTo>
                  <a:pt x="51" y="13"/>
                  <a:pt x="49" y="13"/>
                  <a:pt x="49" y="13"/>
                </a:cubicBezTo>
                <a:cubicBezTo>
                  <a:pt x="49" y="13"/>
                  <a:pt x="48" y="14"/>
                  <a:pt x="48" y="12"/>
                </a:cubicBezTo>
                <a:cubicBezTo>
                  <a:pt x="47" y="11"/>
                  <a:pt x="46" y="11"/>
                  <a:pt x="46" y="11"/>
                </a:cubicBezTo>
                <a:cubicBezTo>
                  <a:pt x="45" y="11"/>
                  <a:pt x="45" y="11"/>
                  <a:pt x="44" y="11"/>
                </a:cubicBezTo>
                <a:cubicBezTo>
                  <a:pt x="44" y="10"/>
                  <a:pt x="44" y="10"/>
                  <a:pt x="43" y="10"/>
                </a:cubicBezTo>
                <a:cubicBezTo>
                  <a:pt x="43" y="10"/>
                  <a:pt x="41" y="9"/>
                  <a:pt x="41" y="9"/>
                </a:cubicBezTo>
                <a:cubicBezTo>
                  <a:pt x="40" y="9"/>
                  <a:pt x="40" y="8"/>
                  <a:pt x="39" y="8"/>
                </a:cubicBezTo>
                <a:cubicBezTo>
                  <a:pt x="38" y="7"/>
                  <a:pt x="38" y="8"/>
                  <a:pt x="39" y="8"/>
                </a:cubicBezTo>
                <a:cubicBezTo>
                  <a:pt x="39" y="8"/>
                  <a:pt x="37" y="8"/>
                  <a:pt x="36" y="6"/>
                </a:cubicBezTo>
                <a:cubicBezTo>
                  <a:pt x="34" y="5"/>
                  <a:pt x="31" y="5"/>
                  <a:pt x="30" y="4"/>
                </a:cubicBezTo>
                <a:cubicBezTo>
                  <a:pt x="29" y="4"/>
                  <a:pt x="28" y="4"/>
                  <a:pt x="28" y="3"/>
                </a:cubicBezTo>
                <a:cubicBezTo>
                  <a:pt x="27" y="2"/>
                  <a:pt x="26" y="2"/>
                  <a:pt x="26" y="2"/>
                </a:cubicBezTo>
                <a:cubicBezTo>
                  <a:pt x="25" y="2"/>
                  <a:pt x="24" y="2"/>
                  <a:pt x="23" y="1"/>
                </a:cubicBezTo>
                <a:cubicBezTo>
                  <a:pt x="22" y="0"/>
                  <a:pt x="20" y="1"/>
                  <a:pt x="20" y="1"/>
                </a:cubicBezTo>
                <a:cubicBezTo>
                  <a:pt x="20" y="1"/>
                  <a:pt x="19" y="1"/>
                  <a:pt x="19" y="1"/>
                </a:cubicBezTo>
                <a:cubicBezTo>
                  <a:pt x="18" y="1"/>
                  <a:pt x="16" y="0"/>
                  <a:pt x="16" y="0"/>
                </a:cubicBezTo>
                <a:cubicBezTo>
                  <a:pt x="15" y="0"/>
                  <a:pt x="10" y="1"/>
                  <a:pt x="9" y="2"/>
                </a:cubicBezTo>
                <a:cubicBezTo>
                  <a:pt x="9" y="2"/>
                  <a:pt x="5" y="3"/>
                  <a:pt x="5" y="4"/>
                </a:cubicBezTo>
                <a:cubicBezTo>
                  <a:pt x="4" y="4"/>
                  <a:pt x="4" y="5"/>
                  <a:pt x="4" y="6"/>
                </a:cubicBezTo>
                <a:cubicBezTo>
                  <a:pt x="5" y="7"/>
                  <a:pt x="3" y="6"/>
                  <a:pt x="3" y="6"/>
                </a:cubicBezTo>
                <a:cubicBezTo>
                  <a:pt x="2" y="6"/>
                  <a:pt x="2" y="7"/>
                  <a:pt x="1" y="7"/>
                </a:cubicBezTo>
                <a:cubicBezTo>
                  <a:pt x="0" y="7"/>
                  <a:pt x="2" y="7"/>
                  <a:pt x="2" y="7"/>
                </a:cubicBezTo>
                <a:cubicBezTo>
                  <a:pt x="2" y="7"/>
                  <a:pt x="3" y="7"/>
                  <a:pt x="3" y="8"/>
                </a:cubicBezTo>
                <a:cubicBezTo>
                  <a:pt x="4" y="8"/>
                  <a:pt x="4" y="7"/>
                  <a:pt x="5" y="7"/>
                </a:cubicBezTo>
                <a:cubicBezTo>
                  <a:pt x="6" y="7"/>
                  <a:pt x="6" y="6"/>
                  <a:pt x="6" y="6"/>
                </a:cubicBezTo>
                <a:cubicBezTo>
                  <a:pt x="6" y="6"/>
                  <a:pt x="6" y="6"/>
                  <a:pt x="6" y="6"/>
                </a:cubicBezTo>
                <a:cubicBezTo>
                  <a:pt x="7" y="5"/>
                  <a:pt x="7" y="5"/>
                  <a:pt x="8" y="5"/>
                </a:cubicBezTo>
                <a:cubicBezTo>
                  <a:pt x="8" y="5"/>
                  <a:pt x="9" y="5"/>
                  <a:pt x="9" y="5"/>
                </a:cubicBezTo>
                <a:cubicBezTo>
                  <a:pt x="9" y="5"/>
                  <a:pt x="10" y="4"/>
                  <a:pt x="11" y="4"/>
                </a:cubicBezTo>
                <a:cubicBezTo>
                  <a:pt x="12" y="3"/>
                  <a:pt x="12" y="3"/>
                  <a:pt x="13" y="3"/>
                </a:cubicBezTo>
                <a:cubicBezTo>
                  <a:pt x="14" y="3"/>
                  <a:pt x="15" y="3"/>
                  <a:pt x="17" y="3"/>
                </a:cubicBezTo>
                <a:cubicBezTo>
                  <a:pt x="18" y="4"/>
                  <a:pt x="16" y="4"/>
                  <a:pt x="16" y="4"/>
                </a:cubicBezTo>
                <a:cubicBezTo>
                  <a:pt x="15" y="4"/>
                  <a:pt x="14" y="4"/>
                  <a:pt x="16" y="5"/>
                </a:cubicBezTo>
                <a:cubicBezTo>
                  <a:pt x="17" y="6"/>
                  <a:pt x="19" y="5"/>
                  <a:pt x="19" y="5"/>
                </a:cubicBezTo>
                <a:cubicBezTo>
                  <a:pt x="20" y="5"/>
                  <a:pt x="19" y="5"/>
                  <a:pt x="20" y="5"/>
                </a:cubicBezTo>
                <a:cubicBezTo>
                  <a:pt x="21" y="6"/>
                  <a:pt x="21" y="6"/>
                  <a:pt x="22" y="6"/>
                </a:cubicBezTo>
                <a:cubicBezTo>
                  <a:pt x="23" y="6"/>
                  <a:pt x="23" y="6"/>
                  <a:pt x="24" y="7"/>
                </a:cubicBezTo>
                <a:cubicBezTo>
                  <a:pt x="25" y="8"/>
                  <a:pt x="30" y="8"/>
                  <a:pt x="31" y="8"/>
                </a:cubicBezTo>
                <a:cubicBezTo>
                  <a:pt x="32" y="8"/>
                  <a:pt x="33" y="9"/>
                  <a:pt x="33" y="11"/>
                </a:cubicBezTo>
                <a:cubicBezTo>
                  <a:pt x="33" y="12"/>
                  <a:pt x="36" y="13"/>
                  <a:pt x="36" y="13"/>
                </a:cubicBezTo>
                <a:cubicBezTo>
                  <a:pt x="37" y="13"/>
                  <a:pt x="38" y="13"/>
                  <a:pt x="38" y="13"/>
                </a:cubicBezTo>
                <a:cubicBezTo>
                  <a:pt x="39" y="13"/>
                  <a:pt x="39" y="13"/>
                  <a:pt x="40" y="14"/>
                </a:cubicBezTo>
                <a:cubicBezTo>
                  <a:pt x="40" y="15"/>
                  <a:pt x="39" y="16"/>
                  <a:pt x="37" y="17"/>
                </a:cubicBezTo>
                <a:cubicBezTo>
                  <a:pt x="36" y="18"/>
                  <a:pt x="39" y="18"/>
                  <a:pt x="40" y="17"/>
                </a:cubicBezTo>
                <a:cubicBezTo>
                  <a:pt x="41" y="17"/>
                  <a:pt x="44" y="17"/>
                  <a:pt x="45" y="17"/>
                </a:cubicBezTo>
                <a:cubicBezTo>
                  <a:pt x="46" y="17"/>
                  <a:pt x="49" y="17"/>
                  <a:pt x="49" y="17"/>
                </a:cubicBezTo>
                <a:cubicBezTo>
                  <a:pt x="49" y="17"/>
                  <a:pt x="49" y="17"/>
                  <a:pt x="50" y="17"/>
                </a:cubicBezTo>
                <a:cubicBezTo>
                  <a:pt x="50" y="17"/>
                  <a:pt x="50" y="17"/>
                  <a:pt x="50" y="17"/>
                </a:cubicBezTo>
                <a:cubicBezTo>
                  <a:pt x="50" y="17"/>
                  <a:pt x="50" y="17"/>
                  <a:pt x="51" y="1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5" name="Freeform 296"/>
          <p:cNvSpPr>
            <a:spLocks/>
          </p:cNvSpPr>
          <p:nvPr/>
        </p:nvSpPr>
        <p:spPr bwMode="auto">
          <a:xfrm>
            <a:off x="1803384" y="3889141"/>
            <a:ext cx="11281" cy="5641"/>
          </a:xfrm>
          <a:custGeom>
            <a:avLst/>
            <a:gdLst/>
            <a:ahLst/>
            <a:cxnLst>
              <a:cxn ang="0">
                <a:pos x="1" y="1"/>
              </a:cxn>
              <a:cxn ang="0">
                <a:pos x="1" y="1"/>
              </a:cxn>
              <a:cxn ang="0">
                <a:pos x="2" y="1"/>
              </a:cxn>
              <a:cxn ang="0">
                <a:pos x="1" y="1"/>
              </a:cxn>
            </a:cxnLst>
            <a:rect l="0" t="0" r="r" b="b"/>
            <a:pathLst>
              <a:path w="2" h="1">
                <a:moveTo>
                  <a:pt x="1" y="1"/>
                </a:moveTo>
                <a:cubicBezTo>
                  <a:pt x="1" y="1"/>
                  <a:pt x="0" y="0"/>
                  <a:pt x="1" y="1"/>
                </a:cubicBezTo>
                <a:cubicBezTo>
                  <a:pt x="1" y="1"/>
                  <a:pt x="2" y="1"/>
                  <a:pt x="2" y="1"/>
                </a:cubicBezTo>
                <a:cubicBezTo>
                  <a:pt x="2"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6" name="Freeform 297"/>
          <p:cNvSpPr>
            <a:spLocks/>
          </p:cNvSpPr>
          <p:nvPr/>
        </p:nvSpPr>
        <p:spPr bwMode="auto">
          <a:xfrm>
            <a:off x="1814666" y="3894781"/>
            <a:ext cx="13161" cy="7521"/>
          </a:xfrm>
          <a:custGeom>
            <a:avLst/>
            <a:gdLst/>
            <a:ahLst/>
            <a:cxnLst>
              <a:cxn ang="0">
                <a:pos x="1" y="1"/>
              </a:cxn>
              <a:cxn ang="0">
                <a:pos x="1" y="1"/>
              </a:cxn>
              <a:cxn ang="0">
                <a:pos x="1" y="1"/>
              </a:cxn>
            </a:cxnLst>
            <a:rect l="0" t="0" r="r" b="b"/>
            <a:pathLst>
              <a:path w="2" h="1">
                <a:moveTo>
                  <a:pt x="1" y="1"/>
                </a:moveTo>
                <a:cubicBezTo>
                  <a:pt x="1" y="1"/>
                  <a:pt x="2" y="1"/>
                  <a:pt x="1" y="1"/>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7" name="Freeform 298"/>
          <p:cNvSpPr>
            <a:spLocks/>
          </p:cNvSpPr>
          <p:nvPr/>
        </p:nvSpPr>
        <p:spPr bwMode="auto">
          <a:xfrm>
            <a:off x="1820306" y="3902302"/>
            <a:ext cx="13161" cy="11281"/>
          </a:xfrm>
          <a:custGeom>
            <a:avLst/>
            <a:gdLst/>
            <a:ahLst/>
            <a:cxnLst>
              <a:cxn ang="0">
                <a:pos x="1" y="1"/>
              </a:cxn>
              <a:cxn ang="0">
                <a:pos x="1" y="0"/>
              </a:cxn>
              <a:cxn ang="0">
                <a:pos x="2" y="2"/>
              </a:cxn>
              <a:cxn ang="0">
                <a:pos x="2" y="1"/>
              </a:cxn>
              <a:cxn ang="0">
                <a:pos x="2" y="1"/>
              </a:cxn>
              <a:cxn ang="0">
                <a:pos x="1" y="1"/>
              </a:cxn>
            </a:cxnLst>
            <a:rect l="0" t="0" r="r" b="b"/>
            <a:pathLst>
              <a:path w="2" h="2">
                <a:moveTo>
                  <a:pt x="1" y="1"/>
                </a:moveTo>
                <a:cubicBezTo>
                  <a:pt x="1" y="0"/>
                  <a:pt x="0" y="0"/>
                  <a:pt x="1" y="0"/>
                </a:cubicBezTo>
                <a:cubicBezTo>
                  <a:pt x="1" y="0"/>
                  <a:pt x="2" y="1"/>
                  <a:pt x="2" y="2"/>
                </a:cubicBezTo>
                <a:cubicBezTo>
                  <a:pt x="2" y="2"/>
                  <a:pt x="2" y="2"/>
                  <a:pt x="2" y="1"/>
                </a:cubicBezTo>
                <a:cubicBezTo>
                  <a:pt x="2" y="1"/>
                  <a:pt x="2" y="1"/>
                  <a:pt x="2" y="1"/>
                </a:cubicBezTo>
                <a:cubicBezTo>
                  <a:pt x="2"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8" name="Freeform 299"/>
          <p:cNvSpPr>
            <a:spLocks/>
          </p:cNvSpPr>
          <p:nvPr/>
        </p:nvSpPr>
        <p:spPr bwMode="auto">
          <a:xfrm>
            <a:off x="1814666" y="4016995"/>
            <a:ext cx="73328" cy="30083"/>
          </a:xfrm>
          <a:custGeom>
            <a:avLst/>
            <a:gdLst/>
            <a:ahLst/>
            <a:cxnLst>
              <a:cxn ang="0">
                <a:pos x="7" y="3"/>
              </a:cxn>
              <a:cxn ang="0">
                <a:pos x="10" y="4"/>
              </a:cxn>
              <a:cxn ang="0">
                <a:pos x="8" y="2"/>
              </a:cxn>
              <a:cxn ang="0">
                <a:pos x="4" y="1"/>
              </a:cxn>
              <a:cxn ang="0">
                <a:pos x="1" y="1"/>
              </a:cxn>
              <a:cxn ang="0">
                <a:pos x="1" y="2"/>
              </a:cxn>
              <a:cxn ang="0">
                <a:pos x="4" y="4"/>
              </a:cxn>
              <a:cxn ang="0">
                <a:pos x="5" y="4"/>
              </a:cxn>
              <a:cxn ang="0">
                <a:pos x="6" y="4"/>
              </a:cxn>
              <a:cxn ang="0">
                <a:pos x="7" y="3"/>
              </a:cxn>
            </a:cxnLst>
            <a:rect l="0" t="0" r="r" b="b"/>
            <a:pathLst>
              <a:path w="12" h="5">
                <a:moveTo>
                  <a:pt x="7" y="3"/>
                </a:moveTo>
                <a:cubicBezTo>
                  <a:pt x="8" y="3"/>
                  <a:pt x="8" y="4"/>
                  <a:pt x="10" y="4"/>
                </a:cubicBezTo>
                <a:cubicBezTo>
                  <a:pt x="12" y="3"/>
                  <a:pt x="9" y="2"/>
                  <a:pt x="8" y="2"/>
                </a:cubicBezTo>
                <a:cubicBezTo>
                  <a:pt x="7" y="1"/>
                  <a:pt x="5" y="1"/>
                  <a:pt x="4" y="1"/>
                </a:cubicBezTo>
                <a:cubicBezTo>
                  <a:pt x="2" y="0"/>
                  <a:pt x="2" y="1"/>
                  <a:pt x="1" y="1"/>
                </a:cubicBezTo>
                <a:cubicBezTo>
                  <a:pt x="0" y="1"/>
                  <a:pt x="1" y="2"/>
                  <a:pt x="1" y="2"/>
                </a:cubicBezTo>
                <a:cubicBezTo>
                  <a:pt x="1" y="2"/>
                  <a:pt x="4" y="4"/>
                  <a:pt x="4" y="4"/>
                </a:cubicBezTo>
                <a:cubicBezTo>
                  <a:pt x="5" y="4"/>
                  <a:pt x="5" y="4"/>
                  <a:pt x="5" y="4"/>
                </a:cubicBezTo>
                <a:cubicBezTo>
                  <a:pt x="6" y="5"/>
                  <a:pt x="6" y="4"/>
                  <a:pt x="6" y="4"/>
                </a:cubicBezTo>
                <a:cubicBezTo>
                  <a:pt x="5" y="4"/>
                  <a:pt x="6" y="4"/>
                  <a:pt x="7"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79" name="Freeform 300"/>
          <p:cNvSpPr>
            <a:spLocks/>
          </p:cNvSpPr>
          <p:nvPr/>
        </p:nvSpPr>
        <p:spPr bwMode="auto">
          <a:xfrm>
            <a:off x="1966963" y="4005714"/>
            <a:ext cx="11281" cy="11281"/>
          </a:xfrm>
          <a:custGeom>
            <a:avLst/>
            <a:gdLst/>
            <a:ahLst/>
            <a:cxnLst>
              <a:cxn ang="0">
                <a:pos x="2" y="1"/>
              </a:cxn>
              <a:cxn ang="0">
                <a:pos x="0" y="0"/>
              </a:cxn>
              <a:cxn ang="0">
                <a:pos x="0" y="1"/>
              </a:cxn>
              <a:cxn ang="0">
                <a:pos x="2" y="1"/>
              </a:cxn>
            </a:cxnLst>
            <a:rect l="0" t="0" r="r" b="b"/>
            <a:pathLst>
              <a:path w="2" h="2">
                <a:moveTo>
                  <a:pt x="2" y="1"/>
                </a:moveTo>
                <a:cubicBezTo>
                  <a:pt x="2" y="1"/>
                  <a:pt x="2" y="0"/>
                  <a:pt x="0" y="0"/>
                </a:cubicBezTo>
                <a:cubicBezTo>
                  <a:pt x="0" y="0"/>
                  <a:pt x="0" y="0"/>
                  <a:pt x="0" y="1"/>
                </a:cubicBezTo>
                <a:cubicBezTo>
                  <a:pt x="1" y="1"/>
                  <a:pt x="2"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0" name="Freeform 301"/>
          <p:cNvSpPr>
            <a:spLocks/>
          </p:cNvSpPr>
          <p:nvPr/>
        </p:nvSpPr>
        <p:spPr bwMode="auto">
          <a:xfrm>
            <a:off x="1931239" y="3973750"/>
            <a:ext cx="84610" cy="62047"/>
          </a:xfrm>
          <a:custGeom>
            <a:avLst/>
            <a:gdLst/>
            <a:ahLst/>
            <a:cxnLst>
              <a:cxn ang="0">
                <a:pos x="13" y="8"/>
              </a:cxn>
              <a:cxn ang="0">
                <a:pos x="13" y="8"/>
              </a:cxn>
              <a:cxn ang="0">
                <a:pos x="12" y="7"/>
              </a:cxn>
              <a:cxn ang="0">
                <a:pos x="13" y="7"/>
              </a:cxn>
              <a:cxn ang="0">
                <a:pos x="13" y="6"/>
              </a:cxn>
              <a:cxn ang="0">
                <a:pos x="13" y="5"/>
              </a:cxn>
              <a:cxn ang="0">
                <a:pos x="13" y="5"/>
              </a:cxn>
              <a:cxn ang="0">
                <a:pos x="14" y="4"/>
              </a:cxn>
              <a:cxn ang="0">
                <a:pos x="14" y="3"/>
              </a:cxn>
              <a:cxn ang="0">
                <a:pos x="13" y="3"/>
              </a:cxn>
              <a:cxn ang="0">
                <a:pos x="14" y="3"/>
              </a:cxn>
              <a:cxn ang="0">
                <a:pos x="14" y="2"/>
              </a:cxn>
              <a:cxn ang="0">
                <a:pos x="13" y="2"/>
              </a:cxn>
              <a:cxn ang="0">
                <a:pos x="13" y="1"/>
              </a:cxn>
              <a:cxn ang="0">
                <a:pos x="13" y="1"/>
              </a:cxn>
              <a:cxn ang="0">
                <a:pos x="11" y="1"/>
              </a:cxn>
              <a:cxn ang="0">
                <a:pos x="10" y="0"/>
              </a:cxn>
              <a:cxn ang="0">
                <a:pos x="7" y="0"/>
              </a:cxn>
              <a:cxn ang="0">
                <a:pos x="5" y="1"/>
              </a:cxn>
              <a:cxn ang="0">
                <a:pos x="6" y="2"/>
              </a:cxn>
              <a:cxn ang="0">
                <a:pos x="8" y="2"/>
              </a:cxn>
              <a:cxn ang="0">
                <a:pos x="8" y="3"/>
              </a:cxn>
              <a:cxn ang="0">
                <a:pos x="10" y="6"/>
              </a:cxn>
              <a:cxn ang="0">
                <a:pos x="10" y="7"/>
              </a:cxn>
              <a:cxn ang="0">
                <a:pos x="9" y="8"/>
              </a:cxn>
              <a:cxn ang="0">
                <a:pos x="8" y="8"/>
              </a:cxn>
              <a:cxn ang="0">
                <a:pos x="5" y="7"/>
              </a:cxn>
              <a:cxn ang="0">
                <a:pos x="2" y="7"/>
              </a:cxn>
              <a:cxn ang="0">
                <a:pos x="0" y="7"/>
              </a:cxn>
              <a:cxn ang="0">
                <a:pos x="1" y="8"/>
              </a:cxn>
              <a:cxn ang="0">
                <a:pos x="2" y="9"/>
              </a:cxn>
              <a:cxn ang="0">
                <a:pos x="3" y="9"/>
              </a:cxn>
              <a:cxn ang="0">
                <a:pos x="8" y="9"/>
              </a:cxn>
              <a:cxn ang="0">
                <a:pos x="11" y="9"/>
              </a:cxn>
              <a:cxn ang="0">
                <a:pos x="13" y="10"/>
              </a:cxn>
              <a:cxn ang="0">
                <a:pos x="14" y="9"/>
              </a:cxn>
              <a:cxn ang="0">
                <a:pos x="13" y="8"/>
              </a:cxn>
            </a:cxnLst>
            <a:rect l="0" t="0" r="r" b="b"/>
            <a:pathLst>
              <a:path w="14" h="10">
                <a:moveTo>
                  <a:pt x="13" y="8"/>
                </a:moveTo>
                <a:cubicBezTo>
                  <a:pt x="13" y="8"/>
                  <a:pt x="13" y="8"/>
                  <a:pt x="13" y="8"/>
                </a:cubicBezTo>
                <a:cubicBezTo>
                  <a:pt x="13" y="8"/>
                  <a:pt x="12" y="7"/>
                  <a:pt x="12" y="7"/>
                </a:cubicBezTo>
                <a:cubicBezTo>
                  <a:pt x="12" y="7"/>
                  <a:pt x="13" y="7"/>
                  <a:pt x="13" y="7"/>
                </a:cubicBezTo>
                <a:cubicBezTo>
                  <a:pt x="13" y="6"/>
                  <a:pt x="13" y="6"/>
                  <a:pt x="13" y="6"/>
                </a:cubicBezTo>
                <a:cubicBezTo>
                  <a:pt x="14" y="6"/>
                  <a:pt x="13" y="5"/>
                  <a:pt x="13" y="5"/>
                </a:cubicBezTo>
                <a:cubicBezTo>
                  <a:pt x="13" y="5"/>
                  <a:pt x="13" y="5"/>
                  <a:pt x="13" y="5"/>
                </a:cubicBezTo>
                <a:cubicBezTo>
                  <a:pt x="14" y="4"/>
                  <a:pt x="14" y="4"/>
                  <a:pt x="14" y="4"/>
                </a:cubicBezTo>
                <a:cubicBezTo>
                  <a:pt x="14" y="4"/>
                  <a:pt x="14" y="4"/>
                  <a:pt x="14" y="3"/>
                </a:cubicBezTo>
                <a:cubicBezTo>
                  <a:pt x="13" y="3"/>
                  <a:pt x="13" y="3"/>
                  <a:pt x="13" y="3"/>
                </a:cubicBezTo>
                <a:cubicBezTo>
                  <a:pt x="13" y="3"/>
                  <a:pt x="13" y="3"/>
                  <a:pt x="14" y="3"/>
                </a:cubicBezTo>
                <a:cubicBezTo>
                  <a:pt x="14" y="3"/>
                  <a:pt x="14" y="3"/>
                  <a:pt x="14" y="2"/>
                </a:cubicBezTo>
                <a:cubicBezTo>
                  <a:pt x="14" y="2"/>
                  <a:pt x="13" y="2"/>
                  <a:pt x="13" y="2"/>
                </a:cubicBezTo>
                <a:cubicBezTo>
                  <a:pt x="13" y="2"/>
                  <a:pt x="13" y="1"/>
                  <a:pt x="13" y="1"/>
                </a:cubicBezTo>
                <a:cubicBezTo>
                  <a:pt x="13" y="1"/>
                  <a:pt x="13" y="1"/>
                  <a:pt x="13" y="1"/>
                </a:cubicBezTo>
                <a:cubicBezTo>
                  <a:pt x="13" y="1"/>
                  <a:pt x="12" y="1"/>
                  <a:pt x="11" y="1"/>
                </a:cubicBezTo>
                <a:cubicBezTo>
                  <a:pt x="11" y="1"/>
                  <a:pt x="10" y="1"/>
                  <a:pt x="10" y="0"/>
                </a:cubicBezTo>
                <a:cubicBezTo>
                  <a:pt x="9" y="0"/>
                  <a:pt x="7" y="0"/>
                  <a:pt x="7" y="0"/>
                </a:cubicBezTo>
                <a:cubicBezTo>
                  <a:pt x="6" y="0"/>
                  <a:pt x="5" y="1"/>
                  <a:pt x="5" y="1"/>
                </a:cubicBezTo>
                <a:cubicBezTo>
                  <a:pt x="5" y="2"/>
                  <a:pt x="6" y="2"/>
                  <a:pt x="6" y="2"/>
                </a:cubicBezTo>
                <a:cubicBezTo>
                  <a:pt x="7" y="1"/>
                  <a:pt x="7" y="2"/>
                  <a:pt x="8" y="2"/>
                </a:cubicBezTo>
                <a:cubicBezTo>
                  <a:pt x="9" y="2"/>
                  <a:pt x="9" y="3"/>
                  <a:pt x="8" y="3"/>
                </a:cubicBezTo>
                <a:cubicBezTo>
                  <a:pt x="8" y="4"/>
                  <a:pt x="10" y="6"/>
                  <a:pt x="10" y="6"/>
                </a:cubicBezTo>
                <a:cubicBezTo>
                  <a:pt x="11" y="7"/>
                  <a:pt x="10" y="7"/>
                  <a:pt x="10" y="7"/>
                </a:cubicBezTo>
                <a:cubicBezTo>
                  <a:pt x="10" y="7"/>
                  <a:pt x="9" y="7"/>
                  <a:pt x="9" y="8"/>
                </a:cubicBezTo>
                <a:cubicBezTo>
                  <a:pt x="9" y="8"/>
                  <a:pt x="8" y="8"/>
                  <a:pt x="8" y="8"/>
                </a:cubicBezTo>
                <a:cubicBezTo>
                  <a:pt x="7" y="7"/>
                  <a:pt x="6" y="7"/>
                  <a:pt x="5" y="7"/>
                </a:cubicBezTo>
                <a:cubicBezTo>
                  <a:pt x="5" y="7"/>
                  <a:pt x="3" y="7"/>
                  <a:pt x="2" y="7"/>
                </a:cubicBezTo>
                <a:cubicBezTo>
                  <a:pt x="1" y="6"/>
                  <a:pt x="0" y="6"/>
                  <a:pt x="0" y="7"/>
                </a:cubicBezTo>
                <a:cubicBezTo>
                  <a:pt x="0" y="8"/>
                  <a:pt x="1" y="8"/>
                  <a:pt x="1" y="8"/>
                </a:cubicBezTo>
                <a:cubicBezTo>
                  <a:pt x="1" y="8"/>
                  <a:pt x="2" y="9"/>
                  <a:pt x="2" y="9"/>
                </a:cubicBezTo>
                <a:cubicBezTo>
                  <a:pt x="3" y="10"/>
                  <a:pt x="3" y="10"/>
                  <a:pt x="3" y="9"/>
                </a:cubicBezTo>
                <a:cubicBezTo>
                  <a:pt x="4" y="8"/>
                  <a:pt x="7" y="9"/>
                  <a:pt x="8" y="9"/>
                </a:cubicBezTo>
                <a:cubicBezTo>
                  <a:pt x="9" y="9"/>
                  <a:pt x="11" y="9"/>
                  <a:pt x="11" y="9"/>
                </a:cubicBezTo>
                <a:cubicBezTo>
                  <a:pt x="12" y="9"/>
                  <a:pt x="13" y="9"/>
                  <a:pt x="13" y="10"/>
                </a:cubicBezTo>
                <a:cubicBezTo>
                  <a:pt x="13" y="10"/>
                  <a:pt x="14" y="9"/>
                  <a:pt x="14" y="9"/>
                </a:cubicBezTo>
                <a:cubicBezTo>
                  <a:pt x="14" y="9"/>
                  <a:pt x="13" y="8"/>
                  <a:pt x="13"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1" name="Freeform 302"/>
          <p:cNvSpPr>
            <a:spLocks/>
          </p:cNvSpPr>
          <p:nvPr/>
        </p:nvSpPr>
        <p:spPr bwMode="auto">
          <a:xfrm>
            <a:off x="2002687" y="3973750"/>
            <a:ext cx="116573" cy="73328"/>
          </a:xfrm>
          <a:custGeom>
            <a:avLst/>
            <a:gdLst/>
            <a:ahLst/>
            <a:cxnLst>
              <a:cxn ang="0">
                <a:pos x="17" y="5"/>
              </a:cxn>
              <a:cxn ang="0">
                <a:pos x="14" y="5"/>
              </a:cxn>
              <a:cxn ang="0">
                <a:pos x="12" y="4"/>
              </a:cxn>
              <a:cxn ang="0">
                <a:pos x="13" y="4"/>
              </a:cxn>
              <a:cxn ang="0">
                <a:pos x="14" y="3"/>
              </a:cxn>
              <a:cxn ang="0">
                <a:pos x="14" y="3"/>
              </a:cxn>
              <a:cxn ang="0">
                <a:pos x="13" y="3"/>
              </a:cxn>
              <a:cxn ang="0">
                <a:pos x="12" y="3"/>
              </a:cxn>
              <a:cxn ang="0">
                <a:pos x="11" y="2"/>
              </a:cxn>
              <a:cxn ang="0">
                <a:pos x="10" y="1"/>
              </a:cxn>
              <a:cxn ang="0">
                <a:pos x="6" y="0"/>
              </a:cxn>
              <a:cxn ang="0">
                <a:pos x="4" y="0"/>
              </a:cxn>
              <a:cxn ang="0">
                <a:pos x="2" y="0"/>
              </a:cxn>
              <a:cxn ang="0">
                <a:pos x="2" y="0"/>
              </a:cxn>
              <a:cxn ang="0">
                <a:pos x="2" y="1"/>
              </a:cxn>
              <a:cxn ang="0">
                <a:pos x="1" y="1"/>
              </a:cxn>
              <a:cxn ang="0">
                <a:pos x="1" y="2"/>
              </a:cxn>
              <a:cxn ang="0">
                <a:pos x="2" y="2"/>
              </a:cxn>
              <a:cxn ang="0">
                <a:pos x="2" y="3"/>
              </a:cxn>
              <a:cxn ang="0">
                <a:pos x="1" y="3"/>
              </a:cxn>
              <a:cxn ang="0">
                <a:pos x="2" y="3"/>
              </a:cxn>
              <a:cxn ang="0">
                <a:pos x="2" y="4"/>
              </a:cxn>
              <a:cxn ang="0">
                <a:pos x="1" y="5"/>
              </a:cxn>
              <a:cxn ang="0">
                <a:pos x="1" y="5"/>
              </a:cxn>
              <a:cxn ang="0">
                <a:pos x="1" y="6"/>
              </a:cxn>
              <a:cxn ang="0">
                <a:pos x="1" y="7"/>
              </a:cxn>
              <a:cxn ang="0">
                <a:pos x="0" y="7"/>
              </a:cxn>
              <a:cxn ang="0">
                <a:pos x="1" y="8"/>
              </a:cxn>
              <a:cxn ang="0">
                <a:pos x="1" y="8"/>
              </a:cxn>
              <a:cxn ang="0">
                <a:pos x="2" y="9"/>
              </a:cxn>
              <a:cxn ang="0">
                <a:pos x="1" y="10"/>
              </a:cxn>
              <a:cxn ang="0">
                <a:pos x="1" y="10"/>
              </a:cxn>
              <a:cxn ang="0">
                <a:pos x="3" y="12"/>
              </a:cxn>
              <a:cxn ang="0">
                <a:pos x="4" y="9"/>
              </a:cxn>
              <a:cxn ang="0">
                <a:pos x="5" y="9"/>
              </a:cxn>
              <a:cxn ang="0">
                <a:pos x="6" y="8"/>
              </a:cxn>
              <a:cxn ang="0">
                <a:pos x="7" y="8"/>
              </a:cxn>
              <a:cxn ang="0">
                <a:pos x="9" y="9"/>
              </a:cxn>
              <a:cxn ang="0">
                <a:pos x="10" y="8"/>
              </a:cxn>
              <a:cxn ang="0">
                <a:pos x="12" y="8"/>
              </a:cxn>
              <a:cxn ang="0">
                <a:pos x="15" y="8"/>
              </a:cxn>
              <a:cxn ang="0">
                <a:pos x="17" y="9"/>
              </a:cxn>
              <a:cxn ang="0">
                <a:pos x="17" y="9"/>
              </a:cxn>
              <a:cxn ang="0">
                <a:pos x="17" y="8"/>
              </a:cxn>
              <a:cxn ang="0">
                <a:pos x="18" y="7"/>
              </a:cxn>
              <a:cxn ang="0">
                <a:pos x="17" y="5"/>
              </a:cxn>
            </a:cxnLst>
            <a:rect l="0" t="0" r="r" b="b"/>
            <a:pathLst>
              <a:path w="19" h="12">
                <a:moveTo>
                  <a:pt x="17" y="5"/>
                </a:moveTo>
                <a:cubicBezTo>
                  <a:pt x="16" y="5"/>
                  <a:pt x="15" y="5"/>
                  <a:pt x="14" y="5"/>
                </a:cubicBezTo>
                <a:cubicBezTo>
                  <a:pt x="13" y="4"/>
                  <a:pt x="12" y="5"/>
                  <a:pt x="12" y="4"/>
                </a:cubicBezTo>
                <a:cubicBezTo>
                  <a:pt x="12" y="4"/>
                  <a:pt x="12" y="4"/>
                  <a:pt x="13" y="4"/>
                </a:cubicBezTo>
                <a:cubicBezTo>
                  <a:pt x="13" y="4"/>
                  <a:pt x="14" y="3"/>
                  <a:pt x="14" y="3"/>
                </a:cubicBezTo>
                <a:cubicBezTo>
                  <a:pt x="15" y="3"/>
                  <a:pt x="14" y="3"/>
                  <a:pt x="14" y="3"/>
                </a:cubicBezTo>
                <a:cubicBezTo>
                  <a:pt x="14" y="3"/>
                  <a:pt x="13" y="3"/>
                  <a:pt x="13" y="3"/>
                </a:cubicBezTo>
                <a:cubicBezTo>
                  <a:pt x="13" y="3"/>
                  <a:pt x="12" y="3"/>
                  <a:pt x="12" y="3"/>
                </a:cubicBezTo>
                <a:cubicBezTo>
                  <a:pt x="11" y="3"/>
                  <a:pt x="11" y="2"/>
                  <a:pt x="11" y="2"/>
                </a:cubicBezTo>
                <a:cubicBezTo>
                  <a:pt x="11" y="1"/>
                  <a:pt x="10" y="1"/>
                  <a:pt x="10" y="1"/>
                </a:cubicBezTo>
                <a:cubicBezTo>
                  <a:pt x="10" y="2"/>
                  <a:pt x="7" y="1"/>
                  <a:pt x="6" y="0"/>
                </a:cubicBezTo>
                <a:cubicBezTo>
                  <a:pt x="6" y="0"/>
                  <a:pt x="5" y="0"/>
                  <a:pt x="4" y="0"/>
                </a:cubicBezTo>
                <a:cubicBezTo>
                  <a:pt x="4" y="1"/>
                  <a:pt x="3" y="0"/>
                  <a:pt x="2" y="0"/>
                </a:cubicBezTo>
                <a:cubicBezTo>
                  <a:pt x="2" y="0"/>
                  <a:pt x="2" y="0"/>
                  <a:pt x="2" y="0"/>
                </a:cubicBezTo>
                <a:cubicBezTo>
                  <a:pt x="2" y="1"/>
                  <a:pt x="2" y="1"/>
                  <a:pt x="2" y="1"/>
                </a:cubicBezTo>
                <a:cubicBezTo>
                  <a:pt x="1" y="1"/>
                  <a:pt x="1" y="1"/>
                  <a:pt x="1" y="1"/>
                </a:cubicBezTo>
                <a:cubicBezTo>
                  <a:pt x="1" y="1"/>
                  <a:pt x="1" y="2"/>
                  <a:pt x="1" y="2"/>
                </a:cubicBezTo>
                <a:cubicBezTo>
                  <a:pt x="1" y="2"/>
                  <a:pt x="2" y="2"/>
                  <a:pt x="2" y="2"/>
                </a:cubicBezTo>
                <a:cubicBezTo>
                  <a:pt x="2" y="3"/>
                  <a:pt x="2" y="3"/>
                  <a:pt x="2" y="3"/>
                </a:cubicBezTo>
                <a:cubicBezTo>
                  <a:pt x="1" y="3"/>
                  <a:pt x="1" y="3"/>
                  <a:pt x="1" y="3"/>
                </a:cubicBezTo>
                <a:cubicBezTo>
                  <a:pt x="1" y="3"/>
                  <a:pt x="1" y="3"/>
                  <a:pt x="2" y="3"/>
                </a:cubicBezTo>
                <a:cubicBezTo>
                  <a:pt x="2" y="4"/>
                  <a:pt x="2" y="4"/>
                  <a:pt x="2" y="4"/>
                </a:cubicBezTo>
                <a:cubicBezTo>
                  <a:pt x="2" y="4"/>
                  <a:pt x="2" y="4"/>
                  <a:pt x="1" y="5"/>
                </a:cubicBezTo>
                <a:cubicBezTo>
                  <a:pt x="1" y="5"/>
                  <a:pt x="1" y="5"/>
                  <a:pt x="1" y="5"/>
                </a:cubicBezTo>
                <a:cubicBezTo>
                  <a:pt x="1" y="5"/>
                  <a:pt x="2" y="6"/>
                  <a:pt x="1" y="6"/>
                </a:cubicBezTo>
                <a:cubicBezTo>
                  <a:pt x="1" y="6"/>
                  <a:pt x="1" y="6"/>
                  <a:pt x="1" y="7"/>
                </a:cubicBezTo>
                <a:cubicBezTo>
                  <a:pt x="1" y="7"/>
                  <a:pt x="0" y="7"/>
                  <a:pt x="0" y="7"/>
                </a:cubicBezTo>
                <a:cubicBezTo>
                  <a:pt x="0" y="7"/>
                  <a:pt x="1" y="8"/>
                  <a:pt x="1" y="8"/>
                </a:cubicBezTo>
                <a:cubicBezTo>
                  <a:pt x="1" y="8"/>
                  <a:pt x="1" y="8"/>
                  <a:pt x="1" y="8"/>
                </a:cubicBezTo>
                <a:cubicBezTo>
                  <a:pt x="1" y="8"/>
                  <a:pt x="2" y="9"/>
                  <a:pt x="2" y="9"/>
                </a:cubicBezTo>
                <a:cubicBezTo>
                  <a:pt x="2" y="9"/>
                  <a:pt x="1" y="10"/>
                  <a:pt x="1" y="10"/>
                </a:cubicBezTo>
                <a:cubicBezTo>
                  <a:pt x="1" y="10"/>
                  <a:pt x="1" y="10"/>
                  <a:pt x="1" y="10"/>
                </a:cubicBezTo>
                <a:cubicBezTo>
                  <a:pt x="2" y="11"/>
                  <a:pt x="3" y="12"/>
                  <a:pt x="3" y="12"/>
                </a:cubicBezTo>
                <a:cubicBezTo>
                  <a:pt x="3" y="12"/>
                  <a:pt x="4" y="10"/>
                  <a:pt x="4" y="9"/>
                </a:cubicBezTo>
                <a:cubicBezTo>
                  <a:pt x="5" y="8"/>
                  <a:pt x="5" y="8"/>
                  <a:pt x="5" y="9"/>
                </a:cubicBezTo>
                <a:cubicBezTo>
                  <a:pt x="6" y="9"/>
                  <a:pt x="6" y="9"/>
                  <a:pt x="6" y="8"/>
                </a:cubicBezTo>
                <a:cubicBezTo>
                  <a:pt x="7" y="8"/>
                  <a:pt x="7" y="8"/>
                  <a:pt x="7" y="8"/>
                </a:cubicBezTo>
                <a:cubicBezTo>
                  <a:pt x="7" y="9"/>
                  <a:pt x="8" y="9"/>
                  <a:pt x="9" y="9"/>
                </a:cubicBezTo>
                <a:cubicBezTo>
                  <a:pt x="9" y="9"/>
                  <a:pt x="9" y="9"/>
                  <a:pt x="10" y="8"/>
                </a:cubicBezTo>
                <a:cubicBezTo>
                  <a:pt x="10" y="8"/>
                  <a:pt x="11" y="8"/>
                  <a:pt x="12" y="8"/>
                </a:cubicBezTo>
                <a:cubicBezTo>
                  <a:pt x="12" y="8"/>
                  <a:pt x="14" y="8"/>
                  <a:pt x="15" y="8"/>
                </a:cubicBezTo>
                <a:cubicBezTo>
                  <a:pt x="16" y="8"/>
                  <a:pt x="16" y="9"/>
                  <a:pt x="17" y="9"/>
                </a:cubicBezTo>
                <a:cubicBezTo>
                  <a:pt x="17" y="9"/>
                  <a:pt x="17" y="9"/>
                  <a:pt x="17" y="9"/>
                </a:cubicBezTo>
                <a:cubicBezTo>
                  <a:pt x="17" y="8"/>
                  <a:pt x="17" y="8"/>
                  <a:pt x="17" y="8"/>
                </a:cubicBezTo>
                <a:cubicBezTo>
                  <a:pt x="18" y="8"/>
                  <a:pt x="18" y="7"/>
                  <a:pt x="18" y="7"/>
                </a:cubicBezTo>
                <a:cubicBezTo>
                  <a:pt x="19" y="7"/>
                  <a:pt x="17" y="6"/>
                  <a:pt x="17"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2" name="Freeform 303"/>
          <p:cNvSpPr>
            <a:spLocks/>
          </p:cNvSpPr>
          <p:nvPr/>
        </p:nvSpPr>
        <p:spPr bwMode="auto">
          <a:xfrm>
            <a:off x="2100458" y="4030157"/>
            <a:ext cx="5641" cy="1880"/>
          </a:xfrm>
          <a:custGeom>
            <a:avLst/>
            <a:gdLst/>
            <a:ahLst/>
            <a:cxnLst>
              <a:cxn ang="0">
                <a:pos x="0" y="0"/>
              </a:cxn>
              <a:cxn ang="0">
                <a:pos x="1" y="0"/>
              </a:cxn>
              <a:cxn ang="0">
                <a:pos x="0" y="0"/>
              </a:cxn>
            </a:cxnLst>
            <a:rect l="0" t="0" r="r" b="b"/>
            <a:pathLst>
              <a:path w="1">
                <a:moveTo>
                  <a:pt x="0" y="0"/>
                </a:moveTo>
                <a:cubicBezTo>
                  <a:pt x="0"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3" name="Freeform 304"/>
          <p:cNvSpPr>
            <a:spLocks/>
          </p:cNvSpPr>
          <p:nvPr/>
        </p:nvSpPr>
        <p:spPr bwMode="auto">
          <a:xfrm>
            <a:off x="2143703" y="4016995"/>
            <a:ext cx="60167" cy="24443"/>
          </a:xfrm>
          <a:custGeom>
            <a:avLst/>
            <a:gdLst/>
            <a:ahLst/>
            <a:cxnLst>
              <a:cxn ang="0">
                <a:pos x="1" y="1"/>
              </a:cxn>
              <a:cxn ang="0">
                <a:pos x="1" y="3"/>
              </a:cxn>
              <a:cxn ang="0">
                <a:pos x="3" y="3"/>
              </a:cxn>
              <a:cxn ang="0">
                <a:pos x="5" y="3"/>
              </a:cxn>
              <a:cxn ang="0">
                <a:pos x="8" y="3"/>
              </a:cxn>
              <a:cxn ang="0">
                <a:pos x="8" y="1"/>
              </a:cxn>
              <a:cxn ang="0">
                <a:pos x="6" y="1"/>
              </a:cxn>
              <a:cxn ang="0">
                <a:pos x="2" y="0"/>
              </a:cxn>
              <a:cxn ang="0">
                <a:pos x="1" y="1"/>
              </a:cxn>
            </a:cxnLst>
            <a:rect l="0" t="0" r="r" b="b"/>
            <a:pathLst>
              <a:path w="10" h="4">
                <a:moveTo>
                  <a:pt x="1" y="1"/>
                </a:moveTo>
                <a:cubicBezTo>
                  <a:pt x="1" y="1"/>
                  <a:pt x="0" y="1"/>
                  <a:pt x="1" y="3"/>
                </a:cubicBezTo>
                <a:cubicBezTo>
                  <a:pt x="1" y="3"/>
                  <a:pt x="2" y="4"/>
                  <a:pt x="3" y="3"/>
                </a:cubicBezTo>
                <a:cubicBezTo>
                  <a:pt x="3" y="3"/>
                  <a:pt x="4" y="3"/>
                  <a:pt x="5" y="3"/>
                </a:cubicBezTo>
                <a:cubicBezTo>
                  <a:pt x="6" y="3"/>
                  <a:pt x="7" y="3"/>
                  <a:pt x="8" y="3"/>
                </a:cubicBezTo>
                <a:cubicBezTo>
                  <a:pt x="8" y="2"/>
                  <a:pt x="10" y="1"/>
                  <a:pt x="8" y="1"/>
                </a:cubicBezTo>
                <a:cubicBezTo>
                  <a:pt x="7" y="0"/>
                  <a:pt x="6" y="1"/>
                  <a:pt x="6" y="1"/>
                </a:cubicBezTo>
                <a:cubicBezTo>
                  <a:pt x="5" y="0"/>
                  <a:pt x="2" y="0"/>
                  <a:pt x="2" y="0"/>
                </a:cubicBezTo>
                <a:cubicBezTo>
                  <a:pt x="2" y="0"/>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4" name="Freeform 305"/>
          <p:cNvSpPr>
            <a:spLocks/>
          </p:cNvSpPr>
          <p:nvPr/>
        </p:nvSpPr>
        <p:spPr bwMode="auto">
          <a:xfrm>
            <a:off x="2228313" y="4016995"/>
            <a:ext cx="1880" cy="5641"/>
          </a:xfrm>
          <a:custGeom>
            <a:avLst/>
            <a:gdLst/>
            <a:ahLst/>
            <a:cxnLst>
              <a:cxn ang="0">
                <a:pos x="0" y="1"/>
              </a:cxn>
              <a:cxn ang="0">
                <a:pos x="0" y="0"/>
              </a:cxn>
              <a:cxn ang="0">
                <a:pos x="0" y="1"/>
              </a:cxn>
            </a:cxnLst>
            <a:rect l="0" t="0" r="r" b="b"/>
            <a:pathLst>
              <a:path h="1">
                <a:moveTo>
                  <a:pt x="0" y="1"/>
                </a:moveTo>
                <a:cubicBezTo>
                  <a:pt x="0" y="1"/>
                  <a:pt x="0" y="1"/>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5" name="Freeform 306"/>
          <p:cNvSpPr>
            <a:spLocks/>
          </p:cNvSpPr>
          <p:nvPr/>
        </p:nvSpPr>
        <p:spPr bwMode="auto">
          <a:xfrm>
            <a:off x="2277198" y="4052719"/>
            <a:ext cx="11281" cy="7521"/>
          </a:xfrm>
          <a:custGeom>
            <a:avLst/>
            <a:gdLst/>
            <a:ahLst/>
            <a:cxnLst>
              <a:cxn ang="0">
                <a:pos x="1" y="1"/>
              </a:cxn>
              <a:cxn ang="0">
                <a:pos x="0" y="0"/>
              </a:cxn>
              <a:cxn ang="0">
                <a:pos x="1" y="1"/>
              </a:cxn>
            </a:cxnLst>
            <a:rect l="0" t="0" r="r" b="b"/>
            <a:pathLst>
              <a:path w="2" h="1">
                <a:moveTo>
                  <a:pt x="1" y="1"/>
                </a:moveTo>
                <a:cubicBezTo>
                  <a:pt x="2" y="1"/>
                  <a:pt x="1"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6" name="Freeform 307"/>
          <p:cNvSpPr>
            <a:spLocks/>
          </p:cNvSpPr>
          <p:nvPr/>
        </p:nvSpPr>
        <p:spPr bwMode="auto">
          <a:xfrm>
            <a:off x="2307282" y="4060240"/>
            <a:ext cx="5641" cy="5641"/>
          </a:xfrm>
          <a:custGeom>
            <a:avLst/>
            <a:gdLst/>
            <a:ahLst/>
            <a:cxnLst>
              <a:cxn ang="0">
                <a:pos x="0" y="0"/>
              </a:cxn>
              <a:cxn ang="0">
                <a:pos x="1" y="1"/>
              </a:cxn>
              <a:cxn ang="0">
                <a:pos x="1" y="1"/>
              </a:cxn>
              <a:cxn ang="0">
                <a:pos x="0" y="0"/>
              </a:cxn>
            </a:cxnLst>
            <a:rect l="0" t="0" r="r" b="b"/>
            <a:pathLst>
              <a:path w="1" h="1">
                <a:moveTo>
                  <a:pt x="0" y="0"/>
                </a:moveTo>
                <a:cubicBezTo>
                  <a:pt x="0" y="0"/>
                  <a:pt x="0" y="1"/>
                  <a:pt x="1" y="1"/>
                </a:cubicBezTo>
                <a:cubicBezTo>
                  <a:pt x="1" y="1"/>
                  <a:pt x="1" y="1"/>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7" name="Freeform 308"/>
          <p:cNvSpPr>
            <a:spLocks/>
          </p:cNvSpPr>
          <p:nvPr/>
        </p:nvSpPr>
        <p:spPr bwMode="auto">
          <a:xfrm>
            <a:off x="2312922" y="4090324"/>
            <a:ext cx="5641" cy="5641"/>
          </a:xfrm>
          <a:custGeom>
            <a:avLst/>
            <a:gdLst/>
            <a:ahLst/>
            <a:cxnLst>
              <a:cxn ang="0">
                <a:pos x="1" y="0"/>
              </a:cxn>
              <a:cxn ang="0">
                <a:pos x="0" y="0"/>
              </a:cxn>
              <a:cxn ang="0">
                <a:pos x="0" y="0"/>
              </a:cxn>
              <a:cxn ang="0">
                <a:pos x="1" y="1"/>
              </a:cxn>
              <a:cxn ang="0">
                <a:pos x="1" y="0"/>
              </a:cxn>
            </a:cxnLst>
            <a:rect l="0" t="0" r="r" b="b"/>
            <a:pathLst>
              <a:path w="1" h="1">
                <a:moveTo>
                  <a:pt x="1" y="0"/>
                </a:moveTo>
                <a:cubicBezTo>
                  <a:pt x="1" y="0"/>
                  <a:pt x="1" y="0"/>
                  <a:pt x="0" y="0"/>
                </a:cubicBezTo>
                <a:cubicBezTo>
                  <a:pt x="0" y="0"/>
                  <a:pt x="0" y="0"/>
                  <a:pt x="0" y="0"/>
                </a:cubicBezTo>
                <a:cubicBezTo>
                  <a:pt x="0" y="1"/>
                  <a:pt x="0" y="1"/>
                  <a:pt x="1" y="1"/>
                </a:cubicBezTo>
                <a:cubicBezTo>
                  <a:pt x="1"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8" name="Freeform 309"/>
          <p:cNvSpPr>
            <a:spLocks/>
          </p:cNvSpPr>
          <p:nvPr/>
        </p:nvSpPr>
        <p:spPr bwMode="auto">
          <a:xfrm>
            <a:off x="2318563" y="4084683"/>
            <a:ext cx="13161" cy="5641"/>
          </a:xfrm>
          <a:custGeom>
            <a:avLst/>
            <a:gdLst/>
            <a:ahLst/>
            <a:cxnLst>
              <a:cxn ang="0">
                <a:pos x="1" y="1"/>
              </a:cxn>
              <a:cxn ang="0">
                <a:pos x="0" y="0"/>
              </a:cxn>
              <a:cxn ang="0">
                <a:pos x="1" y="1"/>
              </a:cxn>
              <a:cxn ang="0">
                <a:pos x="1" y="1"/>
              </a:cxn>
            </a:cxnLst>
            <a:rect l="0" t="0" r="r" b="b"/>
            <a:pathLst>
              <a:path w="2" h="1">
                <a:moveTo>
                  <a:pt x="1" y="1"/>
                </a:moveTo>
                <a:cubicBezTo>
                  <a:pt x="1" y="0"/>
                  <a:pt x="1" y="0"/>
                  <a:pt x="0" y="0"/>
                </a:cubicBezTo>
                <a:cubicBezTo>
                  <a:pt x="0" y="0"/>
                  <a:pt x="0" y="1"/>
                  <a:pt x="1" y="1"/>
                </a:cubicBezTo>
                <a:cubicBezTo>
                  <a:pt x="2"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89" name="Freeform 310"/>
          <p:cNvSpPr>
            <a:spLocks/>
          </p:cNvSpPr>
          <p:nvPr/>
        </p:nvSpPr>
        <p:spPr bwMode="auto">
          <a:xfrm>
            <a:off x="2326084" y="4095964"/>
            <a:ext cx="5641" cy="5641"/>
          </a:xfrm>
          <a:custGeom>
            <a:avLst/>
            <a:gdLst/>
            <a:ahLst/>
            <a:cxnLst>
              <a:cxn ang="0">
                <a:pos x="0" y="0"/>
              </a:cxn>
              <a:cxn ang="0">
                <a:pos x="1" y="0"/>
              </a:cxn>
              <a:cxn ang="0">
                <a:pos x="0" y="0"/>
              </a:cxn>
            </a:cxnLst>
            <a:rect l="0" t="0" r="r" b="b"/>
            <a:pathLst>
              <a:path w="1" h="1">
                <a:moveTo>
                  <a:pt x="0" y="0"/>
                </a:moveTo>
                <a:cubicBezTo>
                  <a:pt x="0" y="0"/>
                  <a:pt x="0" y="1"/>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0" name="Freeform 311"/>
          <p:cNvSpPr>
            <a:spLocks/>
          </p:cNvSpPr>
          <p:nvPr/>
        </p:nvSpPr>
        <p:spPr bwMode="auto">
          <a:xfrm>
            <a:off x="2318563" y="4109126"/>
            <a:ext cx="7521" cy="11281"/>
          </a:xfrm>
          <a:custGeom>
            <a:avLst/>
            <a:gdLst/>
            <a:ahLst/>
            <a:cxnLst>
              <a:cxn ang="0">
                <a:pos x="1" y="0"/>
              </a:cxn>
              <a:cxn ang="0">
                <a:pos x="1" y="2"/>
              </a:cxn>
              <a:cxn ang="0">
                <a:pos x="1" y="2"/>
              </a:cxn>
              <a:cxn ang="0">
                <a:pos x="1" y="0"/>
              </a:cxn>
            </a:cxnLst>
            <a:rect l="0" t="0" r="r" b="b"/>
            <a:pathLst>
              <a:path w="1" h="2">
                <a:moveTo>
                  <a:pt x="1" y="0"/>
                </a:moveTo>
                <a:cubicBezTo>
                  <a:pt x="1" y="0"/>
                  <a:pt x="0" y="1"/>
                  <a:pt x="1" y="2"/>
                </a:cubicBezTo>
                <a:cubicBezTo>
                  <a:pt x="1" y="2"/>
                  <a:pt x="1" y="2"/>
                  <a:pt x="1" y="2"/>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1" name="Freeform 312"/>
          <p:cNvSpPr>
            <a:spLocks/>
          </p:cNvSpPr>
          <p:nvPr/>
        </p:nvSpPr>
        <p:spPr bwMode="auto">
          <a:xfrm>
            <a:off x="2326084" y="4133569"/>
            <a:ext cx="16922" cy="11281"/>
          </a:xfrm>
          <a:custGeom>
            <a:avLst/>
            <a:gdLst/>
            <a:ahLst/>
            <a:cxnLst>
              <a:cxn ang="0">
                <a:pos x="2" y="1"/>
              </a:cxn>
              <a:cxn ang="0">
                <a:pos x="1" y="0"/>
              </a:cxn>
              <a:cxn ang="0">
                <a:pos x="1" y="1"/>
              </a:cxn>
              <a:cxn ang="0">
                <a:pos x="1" y="2"/>
              </a:cxn>
              <a:cxn ang="0">
                <a:pos x="2" y="2"/>
              </a:cxn>
              <a:cxn ang="0">
                <a:pos x="2" y="1"/>
              </a:cxn>
            </a:cxnLst>
            <a:rect l="0" t="0" r="r" b="b"/>
            <a:pathLst>
              <a:path w="3" h="2">
                <a:moveTo>
                  <a:pt x="2" y="1"/>
                </a:moveTo>
                <a:cubicBezTo>
                  <a:pt x="2" y="0"/>
                  <a:pt x="1" y="0"/>
                  <a:pt x="1" y="0"/>
                </a:cubicBezTo>
                <a:cubicBezTo>
                  <a:pt x="0" y="0"/>
                  <a:pt x="1" y="1"/>
                  <a:pt x="1" y="1"/>
                </a:cubicBezTo>
                <a:cubicBezTo>
                  <a:pt x="2" y="1"/>
                  <a:pt x="1" y="1"/>
                  <a:pt x="1" y="2"/>
                </a:cubicBezTo>
                <a:cubicBezTo>
                  <a:pt x="1" y="2"/>
                  <a:pt x="1" y="2"/>
                  <a:pt x="2" y="2"/>
                </a:cubicBezTo>
                <a:cubicBezTo>
                  <a:pt x="3" y="2"/>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2" name="Freeform 313"/>
          <p:cNvSpPr>
            <a:spLocks/>
          </p:cNvSpPr>
          <p:nvPr/>
        </p:nvSpPr>
        <p:spPr bwMode="auto">
          <a:xfrm>
            <a:off x="2331724" y="4150490"/>
            <a:ext cx="5641" cy="18802"/>
          </a:xfrm>
          <a:custGeom>
            <a:avLst/>
            <a:gdLst/>
            <a:ahLst/>
            <a:cxnLst>
              <a:cxn ang="0">
                <a:pos x="1" y="2"/>
              </a:cxn>
              <a:cxn ang="0">
                <a:pos x="1" y="1"/>
              </a:cxn>
              <a:cxn ang="0">
                <a:pos x="1" y="2"/>
              </a:cxn>
              <a:cxn ang="0">
                <a:pos x="1" y="2"/>
              </a:cxn>
            </a:cxnLst>
            <a:rect l="0" t="0" r="r" b="b"/>
            <a:pathLst>
              <a:path w="1" h="3">
                <a:moveTo>
                  <a:pt x="1" y="2"/>
                </a:moveTo>
                <a:cubicBezTo>
                  <a:pt x="1" y="1"/>
                  <a:pt x="1" y="0"/>
                  <a:pt x="1" y="1"/>
                </a:cubicBezTo>
                <a:cubicBezTo>
                  <a:pt x="1" y="1"/>
                  <a:pt x="0" y="2"/>
                  <a:pt x="1" y="2"/>
                </a:cubicBezTo>
                <a:cubicBezTo>
                  <a:pt x="1" y="3"/>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3" name="Freeform 314"/>
          <p:cNvSpPr>
            <a:spLocks/>
          </p:cNvSpPr>
          <p:nvPr/>
        </p:nvSpPr>
        <p:spPr bwMode="auto">
          <a:xfrm>
            <a:off x="2326084" y="4174933"/>
            <a:ext cx="5641" cy="13161"/>
          </a:xfrm>
          <a:custGeom>
            <a:avLst/>
            <a:gdLst/>
            <a:ahLst/>
            <a:cxnLst>
              <a:cxn ang="0">
                <a:pos x="1" y="1"/>
              </a:cxn>
              <a:cxn ang="0">
                <a:pos x="1" y="1"/>
              </a:cxn>
              <a:cxn ang="0">
                <a:pos x="0" y="1"/>
              </a:cxn>
              <a:cxn ang="0">
                <a:pos x="1" y="1"/>
              </a:cxn>
            </a:cxnLst>
            <a:rect l="0" t="0" r="r" b="b"/>
            <a:pathLst>
              <a:path w="1" h="2">
                <a:moveTo>
                  <a:pt x="1" y="1"/>
                </a:moveTo>
                <a:cubicBezTo>
                  <a:pt x="1" y="1"/>
                  <a:pt x="1" y="0"/>
                  <a:pt x="1" y="1"/>
                </a:cubicBezTo>
                <a:cubicBezTo>
                  <a:pt x="1" y="1"/>
                  <a:pt x="0" y="1"/>
                  <a:pt x="0" y="1"/>
                </a:cubicBezTo>
                <a:cubicBezTo>
                  <a:pt x="1"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4" name="Freeform 315"/>
          <p:cNvSpPr>
            <a:spLocks/>
          </p:cNvSpPr>
          <p:nvPr/>
        </p:nvSpPr>
        <p:spPr bwMode="auto">
          <a:xfrm>
            <a:off x="2374969" y="4180574"/>
            <a:ext cx="5641" cy="7521"/>
          </a:xfrm>
          <a:custGeom>
            <a:avLst/>
            <a:gdLst/>
            <a:ahLst/>
            <a:cxnLst>
              <a:cxn ang="0">
                <a:pos x="1" y="0"/>
              </a:cxn>
              <a:cxn ang="0">
                <a:pos x="1" y="1"/>
              </a:cxn>
              <a:cxn ang="0">
                <a:pos x="1" y="1"/>
              </a:cxn>
              <a:cxn ang="0">
                <a:pos x="1" y="0"/>
              </a:cxn>
            </a:cxnLst>
            <a:rect l="0" t="0" r="r" b="b"/>
            <a:pathLst>
              <a:path w="1" h="1">
                <a:moveTo>
                  <a:pt x="1" y="0"/>
                </a:moveTo>
                <a:cubicBezTo>
                  <a:pt x="0" y="0"/>
                  <a:pt x="0" y="0"/>
                  <a:pt x="1" y="1"/>
                </a:cubicBezTo>
                <a:cubicBezTo>
                  <a:pt x="1"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5" name="Freeform 316"/>
          <p:cNvSpPr>
            <a:spLocks/>
          </p:cNvSpPr>
          <p:nvPr/>
        </p:nvSpPr>
        <p:spPr bwMode="auto">
          <a:xfrm>
            <a:off x="2312922" y="4212538"/>
            <a:ext cx="5641" cy="5641"/>
          </a:xfrm>
          <a:custGeom>
            <a:avLst/>
            <a:gdLst/>
            <a:ahLst/>
            <a:cxnLst>
              <a:cxn ang="0">
                <a:pos x="0" y="0"/>
              </a:cxn>
              <a:cxn ang="0">
                <a:pos x="0" y="1"/>
              </a:cxn>
              <a:cxn ang="0">
                <a:pos x="0" y="0"/>
              </a:cxn>
            </a:cxnLst>
            <a:rect l="0" t="0" r="r" b="b"/>
            <a:pathLst>
              <a:path w="1" h="1">
                <a:moveTo>
                  <a:pt x="0" y="0"/>
                </a:moveTo>
                <a:cubicBezTo>
                  <a:pt x="0" y="0"/>
                  <a:pt x="0" y="1"/>
                  <a:pt x="0"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6" name="Freeform 317"/>
          <p:cNvSpPr>
            <a:spLocks/>
          </p:cNvSpPr>
          <p:nvPr/>
        </p:nvSpPr>
        <p:spPr bwMode="auto">
          <a:xfrm>
            <a:off x="2307282" y="4253902"/>
            <a:ext cx="30083" cy="24443"/>
          </a:xfrm>
          <a:custGeom>
            <a:avLst/>
            <a:gdLst/>
            <a:ahLst/>
            <a:cxnLst>
              <a:cxn ang="0">
                <a:pos x="2" y="1"/>
              </a:cxn>
              <a:cxn ang="0">
                <a:pos x="2" y="1"/>
              </a:cxn>
              <a:cxn ang="0">
                <a:pos x="2" y="2"/>
              </a:cxn>
              <a:cxn ang="0">
                <a:pos x="1" y="4"/>
              </a:cxn>
              <a:cxn ang="0">
                <a:pos x="3" y="4"/>
              </a:cxn>
              <a:cxn ang="0">
                <a:pos x="4" y="3"/>
              </a:cxn>
              <a:cxn ang="0">
                <a:pos x="5" y="0"/>
              </a:cxn>
              <a:cxn ang="0">
                <a:pos x="2" y="1"/>
              </a:cxn>
            </a:cxnLst>
            <a:rect l="0" t="0" r="r" b="b"/>
            <a:pathLst>
              <a:path w="5" h="4">
                <a:moveTo>
                  <a:pt x="2" y="1"/>
                </a:moveTo>
                <a:cubicBezTo>
                  <a:pt x="1" y="1"/>
                  <a:pt x="2" y="1"/>
                  <a:pt x="2" y="1"/>
                </a:cubicBezTo>
                <a:cubicBezTo>
                  <a:pt x="2" y="1"/>
                  <a:pt x="2" y="1"/>
                  <a:pt x="2" y="2"/>
                </a:cubicBezTo>
                <a:cubicBezTo>
                  <a:pt x="3" y="3"/>
                  <a:pt x="2" y="3"/>
                  <a:pt x="1" y="4"/>
                </a:cubicBezTo>
                <a:cubicBezTo>
                  <a:pt x="0" y="4"/>
                  <a:pt x="2" y="4"/>
                  <a:pt x="3" y="4"/>
                </a:cubicBezTo>
                <a:cubicBezTo>
                  <a:pt x="4" y="4"/>
                  <a:pt x="5" y="3"/>
                  <a:pt x="4" y="3"/>
                </a:cubicBezTo>
                <a:cubicBezTo>
                  <a:pt x="4" y="2"/>
                  <a:pt x="5" y="1"/>
                  <a:pt x="5" y="0"/>
                </a:cubicBezTo>
                <a:cubicBezTo>
                  <a:pt x="5" y="0"/>
                  <a:pt x="3"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7" name="Freeform 318"/>
          <p:cNvSpPr>
            <a:spLocks/>
          </p:cNvSpPr>
          <p:nvPr/>
        </p:nvSpPr>
        <p:spPr bwMode="auto">
          <a:xfrm>
            <a:off x="2343006" y="4242621"/>
            <a:ext cx="7521" cy="1880"/>
          </a:xfrm>
          <a:custGeom>
            <a:avLst/>
            <a:gdLst/>
            <a:ahLst/>
            <a:cxnLst>
              <a:cxn ang="0">
                <a:pos x="0" y="0"/>
              </a:cxn>
              <a:cxn ang="0">
                <a:pos x="1" y="0"/>
              </a:cxn>
              <a:cxn ang="0">
                <a:pos x="0" y="0"/>
              </a:cxn>
            </a:cxnLst>
            <a:rect l="0" t="0" r="r" b="b"/>
            <a:pathLst>
              <a:path w="1">
                <a:moveTo>
                  <a:pt x="0" y="0"/>
                </a:moveTo>
                <a:cubicBezTo>
                  <a:pt x="0"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8" name="Freeform 319"/>
          <p:cNvSpPr>
            <a:spLocks/>
          </p:cNvSpPr>
          <p:nvPr/>
        </p:nvSpPr>
        <p:spPr bwMode="auto">
          <a:xfrm>
            <a:off x="2271557" y="4022636"/>
            <a:ext cx="5641" cy="7521"/>
          </a:xfrm>
          <a:custGeom>
            <a:avLst/>
            <a:gdLst/>
            <a:ahLst/>
            <a:cxnLst>
              <a:cxn ang="0">
                <a:pos x="0" y="1"/>
              </a:cxn>
              <a:cxn ang="0">
                <a:pos x="1" y="1"/>
              </a:cxn>
              <a:cxn ang="0">
                <a:pos x="0" y="1"/>
              </a:cxn>
            </a:cxnLst>
            <a:rect l="0" t="0" r="r" b="b"/>
            <a:pathLst>
              <a:path w="1" h="1">
                <a:moveTo>
                  <a:pt x="0" y="1"/>
                </a:moveTo>
                <a:cubicBezTo>
                  <a:pt x="0" y="1"/>
                  <a:pt x="1" y="1"/>
                  <a:pt x="1"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9" name="Freeform 320"/>
          <p:cNvSpPr>
            <a:spLocks/>
          </p:cNvSpPr>
          <p:nvPr/>
        </p:nvSpPr>
        <p:spPr bwMode="auto">
          <a:xfrm>
            <a:off x="1724415" y="3992553"/>
            <a:ext cx="5641" cy="5641"/>
          </a:xfrm>
          <a:custGeom>
            <a:avLst/>
            <a:gdLst/>
            <a:ahLst/>
            <a:cxnLst>
              <a:cxn ang="0">
                <a:pos x="0" y="0"/>
              </a:cxn>
              <a:cxn ang="0">
                <a:pos x="0" y="0"/>
              </a:cxn>
              <a:cxn ang="0">
                <a:pos x="0" y="0"/>
              </a:cxn>
              <a:cxn ang="0">
                <a:pos x="0" y="0"/>
              </a:cxn>
            </a:cxnLst>
            <a:rect l="0" t="0" r="r" b="b"/>
            <a:pathLst>
              <a:path w="1" h="1">
                <a:moveTo>
                  <a:pt x="0" y="0"/>
                </a:moveTo>
                <a:cubicBezTo>
                  <a:pt x="0" y="0"/>
                  <a:pt x="0" y="1"/>
                  <a:pt x="0" y="0"/>
                </a:cubicBezTo>
                <a:cubicBezTo>
                  <a:pt x="1" y="0"/>
                  <a:pt x="1"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0" name="Freeform 321"/>
          <p:cNvSpPr>
            <a:spLocks/>
          </p:cNvSpPr>
          <p:nvPr/>
        </p:nvSpPr>
        <p:spPr bwMode="auto">
          <a:xfrm>
            <a:off x="-336299" y="5116920"/>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1" name="Freeform 322"/>
          <p:cNvSpPr>
            <a:spLocks/>
          </p:cNvSpPr>
          <p:nvPr/>
        </p:nvSpPr>
        <p:spPr bwMode="auto">
          <a:xfrm>
            <a:off x="-330658" y="5111280"/>
            <a:ext cx="18802" cy="18802"/>
          </a:xfrm>
          <a:custGeom>
            <a:avLst/>
            <a:gdLst/>
            <a:ahLst/>
            <a:cxnLst>
              <a:cxn ang="0">
                <a:pos x="2" y="1"/>
              </a:cxn>
              <a:cxn ang="0">
                <a:pos x="0" y="1"/>
              </a:cxn>
              <a:cxn ang="0">
                <a:pos x="0" y="1"/>
              </a:cxn>
              <a:cxn ang="0">
                <a:pos x="2" y="2"/>
              </a:cxn>
              <a:cxn ang="0">
                <a:pos x="2" y="2"/>
              </a:cxn>
              <a:cxn ang="0">
                <a:pos x="2" y="1"/>
              </a:cxn>
            </a:cxnLst>
            <a:rect l="0" t="0" r="r" b="b"/>
            <a:pathLst>
              <a:path w="3" h="3">
                <a:moveTo>
                  <a:pt x="2" y="1"/>
                </a:moveTo>
                <a:cubicBezTo>
                  <a:pt x="2" y="0"/>
                  <a:pt x="1" y="0"/>
                  <a:pt x="0" y="1"/>
                </a:cubicBezTo>
                <a:cubicBezTo>
                  <a:pt x="0" y="1"/>
                  <a:pt x="0" y="1"/>
                  <a:pt x="0" y="1"/>
                </a:cubicBezTo>
                <a:cubicBezTo>
                  <a:pt x="1" y="2"/>
                  <a:pt x="2" y="3"/>
                  <a:pt x="2" y="2"/>
                </a:cubicBezTo>
                <a:cubicBezTo>
                  <a:pt x="3" y="2"/>
                  <a:pt x="2" y="2"/>
                  <a:pt x="2" y="2"/>
                </a:cubicBezTo>
                <a:cubicBezTo>
                  <a:pt x="1" y="2"/>
                  <a:pt x="2"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2" name="Freeform 323"/>
          <p:cNvSpPr>
            <a:spLocks/>
          </p:cNvSpPr>
          <p:nvPr/>
        </p:nvSpPr>
        <p:spPr bwMode="auto">
          <a:xfrm>
            <a:off x="-567565" y="4522773"/>
            <a:ext cx="13161" cy="11281"/>
          </a:xfrm>
          <a:custGeom>
            <a:avLst/>
            <a:gdLst/>
            <a:ahLst/>
            <a:cxnLst>
              <a:cxn ang="0">
                <a:pos x="1" y="1"/>
              </a:cxn>
              <a:cxn ang="0">
                <a:pos x="1" y="1"/>
              </a:cxn>
              <a:cxn ang="0">
                <a:pos x="1" y="0"/>
              </a:cxn>
              <a:cxn ang="0">
                <a:pos x="0" y="0"/>
              </a:cxn>
              <a:cxn ang="0">
                <a:pos x="1" y="1"/>
              </a:cxn>
              <a:cxn ang="0">
                <a:pos x="1" y="1"/>
              </a:cxn>
            </a:cxnLst>
            <a:rect l="0" t="0" r="r" b="b"/>
            <a:pathLst>
              <a:path w="2" h="2">
                <a:moveTo>
                  <a:pt x="1" y="1"/>
                </a:moveTo>
                <a:cubicBezTo>
                  <a:pt x="1" y="1"/>
                  <a:pt x="1" y="1"/>
                  <a:pt x="1" y="1"/>
                </a:cubicBezTo>
                <a:cubicBezTo>
                  <a:pt x="1" y="0"/>
                  <a:pt x="1" y="0"/>
                  <a:pt x="1" y="0"/>
                </a:cubicBezTo>
                <a:cubicBezTo>
                  <a:pt x="0" y="0"/>
                  <a:pt x="0" y="0"/>
                  <a:pt x="0" y="0"/>
                </a:cubicBezTo>
                <a:cubicBezTo>
                  <a:pt x="1" y="0"/>
                  <a:pt x="0" y="1"/>
                  <a:pt x="1" y="1"/>
                </a:cubicBezTo>
                <a:cubicBezTo>
                  <a:pt x="2" y="2"/>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3" name="Freeform 324"/>
          <p:cNvSpPr>
            <a:spLocks/>
          </p:cNvSpPr>
          <p:nvPr/>
        </p:nvSpPr>
        <p:spPr bwMode="auto">
          <a:xfrm>
            <a:off x="-50506" y="4849930"/>
            <a:ext cx="11281" cy="5641"/>
          </a:xfrm>
          <a:custGeom>
            <a:avLst/>
            <a:gdLst/>
            <a:ahLst/>
            <a:cxnLst>
              <a:cxn ang="0">
                <a:pos x="1" y="0"/>
              </a:cxn>
              <a:cxn ang="0">
                <a:pos x="1" y="0"/>
              </a:cxn>
              <a:cxn ang="0">
                <a:pos x="2" y="0"/>
              </a:cxn>
              <a:cxn ang="0">
                <a:pos x="1" y="0"/>
              </a:cxn>
            </a:cxnLst>
            <a:rect l="0" t="0" r="r" b="b"/>
            <a:pathLst>
              <a:path w="2" h="1">
                <a:moveTo>
                  <a:pt x="1" y="0"/>
                </a:moveTo>
                <a:cubicBezTo>
                  <a:pt x="0" y="0"/>
                  <a:pt x="1" y="0"/>
                  <a:pt x="1" y="0"/>
                </a:cubicBezTo>
                <a:cubicBezTo>
                  <a:pt x="1" y="1"/>
                  <a:pt x="1" y="0"/>
                  <a:pt x="2"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4" name="Freeform 325"/>
          <p:cNvSpPr>
            <a:spLocks/>
          </p:cNvSpPr>
          <p:nvPr/>
        </p:nvSpPr>
        <p:spPr bwMode="auto">
          <a:xfrm>
            <a:off x="-14782" y="4874373"/>
            <a:ext cx="5641" cy="5641"/>
          </a:xfrm>
          <a:custGeom>
            <a:avLst/>
            <a:gdLst/>
            <a:ahLst/>
            <a:cxnLst>
              <a:cxn ang="0">
                <a:pos x="0" y="0"/>
              </a:cxn>
              <a:cxn ang="0">
                <a:pos x="0" y="1"/>
              </a:cxn>
              <a:cxn ang="0">
                <a:pos x="1" y="1"/>
              </a:cxn>
              <a:cxn ang="0">
                <a:pos x="0" y="0"/>
              </a:cxn>
            </a:cxnLst>
            <a:rect l="0" t="0" r="r" b="b"/>
            <a:pathLst>
              <a:path w="1" h="1">
                <a:moveTo>
                  <a:pt x="0" y="0"/>
                </a:moveTo>
                <a:cubicBezTo>
                  <a:pt x="0" y="1"/>
                  <a:pt x="0" y="1"/>
                  <a:pt x="0" y="1"/>
                </a:cubicBezTo>
                <a:cubicBezTo>
                  <a:pt x="0" y="1"/>
                  <a:pt x="1" y="1"/>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5" name="Freeform 326"/>
          <p:cNvSpPr>
            <a:spLocks/>
          </p:cNvSpPr>
          <p:nvPr/>
        </p:nvSpPr>
        <p:spPr bwMode="auto">
          <a:xfrm>
            <a:off x="-14782" y="4880013"/>
            <a:ext cx="1880" cy="7521"/>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6" name="Freeform 327"/>
          <p:cNvSpPr>
            <a:spLocks/>
          </p:cNvSpPr>
          <p:nvPr/>
        </p:nvSpPr>
        <p:spPr bwMode="auto">
          <a:xfrm>
            <a:off x="-214085" y="5069915"/>
            <a:ext cx="5641" cy="5641"/>
          </a:xfrm>
          <a:custGeom>
            <a:avLst/>
            <a:gdLst/>
            <a:ahLst/>
            <a:cxnLst>
              <a:cxn ang="0">
                <a:pos x="0" y="0"/>
              </a:cxn>
              <a:cxn ang="0">
                <a:pos x="1" y="1"/>
              </a:cxn>
              <a:cxn ang="0">
                <a:pos x="0" y="0"/>
              </a:cxn>
            </a:cxnLst>
            <a:rect l="0" t="0" r="r" b="b"/>
            <a:pathLst>
              <a:path w="1" h="1">
                <a:moveTo>
                  <a:pt x="0" y="0"/>
                </a:moveTo>
                <a:cubicBezTo>
                  <a:pt x="0" y="0"/>
                  <a:pt x="1"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7" name="Freeform 328"/>
          <p:cNvSpPr>
            <a:spLocks/>
          </p:cNvSpPr>
          <p:nvPr/>
        </p:nvSpPr>
        <p:spPr bwMode="auto">
          <a:xfrm>
            <a:off x="9799933" y="4990946"/>
            <a:ext cx="18802" cy="11281"/>
          </a:xfrm>
          <a:custGeom>
            <a:avLst/>
            <a:gdLst/>
            <a:ahLst/>
            <a:cxnLst>
              <a:cxn ang="0">
                <a:pos x="2" y="0"/>
              </a:cxn>
              <a:cxn ang="0">
                <a:pos x="0" y="1"/>
              </a:cxn>
              <a:cxn ang="0">
                <a:pos x="2" y="1"/>
              </a:cxn>
              <a:cxn ang="0">
                <a:pos x="3" y="2"/>
              </a:cxn>
              <a:cxn ang="0">
                <a:pos x="3" y="1"/>
              </a:cxn>
              <a:cxn ang="0">
                <a:pos x="2" y="0"/>
              </a:cxn>
            </a:cxnLst>
            <a:rect l="0" t="0" r="r" b="b"/>
            <a:pathLst>
              <a:path w="3" h="2">
                <a:moveTo>
                  <a:pt x="2" y="0"/>
                </a:moveTo>
                <a:cubicBezTo>
                  <a:pt x="1" y="0"/>
                  <a:pt x="0" y="0"/>
                  <a:pt x="0" y="1"/>
                </a:cubicBezTo>
                <a:cubicBezTo>
                  <a:pt x="0" y="1"/>
                  <a:pt x="1" y="1"/>
                  <a:pt x="2" y="1"/>
                </a:cubicBezTo>
                <a:cubicBezTo>
                  <a:pt x="2" y="1"/>
                  <a:pt x="3" y="2"/>
                  <a:pt x="3" y="2"/>
                </a:cubicBezTo>
                <a:cubicBezTo>
                  <a:pt x="3" y="2"/>
                  <a:pt x="3" y="2"/>
                  <a:pt x="3" y="1"/>
                </a:cubicBezTo>
                <a:cubicBezTo>
                  <a:pt x="3" y="0"/>
                  <a:pt x="3"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8" name="Freeform 329"/>
          <p:cNvSpPr>
            <a:spLocks/>
          </p:cNvSpPr>
          <p:nvPr/>
        </p:nvSpPr>
        <p:spPr bwMode="auto">
          <a:xfrm>
            <a:off x="9824375" y="5002227"/>
            <a:ext cx="18802" cy="5641"/>
          </a:xfrm>
          <a:custGeom>
            <a:avLst/>
            <a:gdLst/>
            <a:ahLst/>
            <a:cxnLst>
              <a:cxn ang="0">
                <a:pos x="1" y="0"/>
              </a:cxn>
              <a:cxn ang="0">
                <a:pos x="0" y="0"/>
              </a:cxn>
              <a:cxn ang="0">
                <a:pos x="1" y="1"/>
              </a:cxn>
              <a:cxn ang="0">
                <a:pos x="3" y="1"/>
              </a:cxn>
              <a:cxn ang="0">
                <a:pos x="1" y="0"/>
              </a:cxn>
            </a:cxnLst>
            <a:rect l="0" t="0" r="r" b="b"/>
            <a:pathLst>
              <a:path w="3" h="1">
                <a:moveTo>
                  <a:pt x="1" y="0"/>
                </a:moveTo>
                <a:cubicBezTo>
                  <a:pt x="1" y="0"/>
                  <a:pt x="0" y="0"/>
                  <a:pt x="0" y="0"/>
                </a:cubicBezTo>
                <a:cubicBezTo>
                  <a:pt x="0" y="0"/>
                  <a:pt x="0" y="1"/>
                  <a:pt x="1" y="1"/>
                </a:cubicBezTo>
                <a:cubicBezTo>
                  <a:pt x="2" y="1"/>
                  <a:pt x="3" y="1"/>
                  <a:pt x="3" y="1"/>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9" name="Freeform 330"/>
          <p:cNvSpPr>
            <a:spLocks/>
          </p:cNvSpPr>
          <p:nvPr/>
        </p:nvSpPr>
        <p:spPr bwMode="auto">
          <a:xfrm>
            <a:off x="9861980" y="5013509"/>
            <a:ext cx="5641" cy="7521"/>
          </a:xfrm>
          <a:custGeom>
            <a:avLst/>
            <a:gdLst/>
            <a:ahLst/>
            <a:cxnLst>
              <a:cxn ang="0">
                <a:pos x="0" y="0"/>
              </a:cxn>
              <a:cxn ang="0">
                <a:pos x="1" y="0"/>
              </a:cxn>
              <a:cxn ang="0">
                <a:pos x="0" y="0"/>
              </a:cxn>
            </a:cxnLst>
            <a:rect l="0" t="0" r="r" b="b"/>
            <a:pathLst>
              <a:path w="1" h="1">
                <a:moveTo>
                  <a:pt x="0" y="0"/>
                </a:moveTo>
                <a:cubicBezTo>
                  <a:pt x="0" y="0"/>
                  <a:pt x="1" y="1"/>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0" name="Freeform 331"/>
          <p:cNvSpPr>
            <a:spLocks/>
          </p:cNvSpPr>
          <p:nvPr/>
        </p:nvSpPr>
        <p:spPr bwMode="auto">
          <a:xfrm>
            <a:off x="9728484" y="5227853"/>
            <a:ext cx="5641" cy="5641"/>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1" name="Freeform 332"/>
          <p:cNvSpPr>
            <a:spLocks/>
          </p:cNvSpPr>
          <p:nvPr/>
        </p:nvSpPr>
        <p:spPr bwMode="auto">
          <a:xfrm>
            <a:off x="9764208" y="5148884"/>
            <a:ext cx="5641" cy="5641"/>
          </a:xfrm>
          <a:custGeom>
            <a:avLst/>
            <a:gdLst/>
            <a:ahLst/>
            <a:cxnLst>
              <a:cxn ang="0">
                <a:pos x="0" y="0"/>
              </a:cxn>
              <a:cxn ang="0">
                <a:pos x="1" y="1"/>
              </a:cxn>
              <a:cxn ang="0">
                <a:pos x="0" y="0"/>
              </a:cxn>
            </a:cxnLst>
            <a:rect l="0" t="0" r="r" b="b"/>
            <a:pathLst>
              <a:path w="1" h="1">
                <a:moveTo>
                  <a:pt x="0" y="0"/>
                </a:moveTo>
                <a:cubicBezTo>
                  <a:pt x="0" y="0"/>
                  <a:pt x="0"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2" name="Freeform 333"/>
          <p:cNvSpPr>
            <a:spLocks/>
          </p:cNvSpPr>
          <p:nvPr/>
        </p:nvSpPr>
        <p:spPr bwMode="auto">
          <a:xfrm>
            <a:off x="9521661" y="5160165"/>
            <a:ext cx="24443" cy="5641"/>
          </a:xfrm>
          <a:custGeom>
            <a:avLst/>
            <a:gdLst/>
            <a:ahLst/>
            <a:cxnLst>
              <a:cxn ang="0">
                <a:pos x="1" y="0"/>
              </a:cxn>
              <a:cxn ang="0">
                <a:pos x="1" y="1"/>
              </a:cxn>
              <a:cxn ang="0">
                <a:pos x="2" y="1"/>
              </a:cxn>
              <a:cxn ang="0">
                <a:pos x="2" y="0"/>
              </a:cxn>
              <a:cxn ang="0">
                <a:pos x="3" y="0"/>
              </a:cxn>
              <a:cxn ang="0">
                <a:pos x="1" y="0"/>
              </a:cxn>
            </a:cxnLst>
            <a:rect l="0" t="0" r="r" b="b"/>
            <a:pathLst>
              <a:path w="4" h="1">
                <a:moveTo>
                  <a:pt x="1" y="0"/>
                </a:moveTo>
                <a:cubicBezTo>
                  <a:pt x="1" y="1"/>
                  <a:pt x="0" y="1"/>
                  <a:pt x="1" y="1"/>
                </a:cubicBezTo>
                <a:cubicBezTo>
                  <a:pt x="2" y="1"/>
                  <a:pt x="2" y="1"/>
                  <a:pt x="2" y="1"/>
                </a:cubicBezTo>
                <a:cubicBezTo>
                  <a:pt x="2" y="1"/>
                  <a:pt x="2" y="0"/>
                  <a:pt x="2" y="0"/>
                </a:cubicBezTo>
                <a:cubicBezTo>
                  <a:pt x="3" y="0"/>
                  <a:pt x="4" y="0"/>
                  <a:pt x="3"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3" name="Freeform 334"/>
          <p:cNvSpPr>
            <a:spLocks/>
          </p:cNvSpPr>
          <p:nvPr/>
        </p:nvSpPr>
        <p:spPr bwMode="auto">
          <a:xfrm>
            <a:off x="9502859" y="5105639"/>
            <a:ext cx="43245" cy="30083"/>
          </a:xfrm>
          <a:custGeom>
            <a:avLst/>
            <a:gdLst/>
            <a:ahLst/>
            <a:cxnLst>
              <a:cxn ang="0">
                <a:pos x="7" y="3"/>
              </a:cxn>
              <a:cxn ang="0">
                <a:pos x="6" y="2"/>
              </a:cxn>
              <a:cxn ang="0">
                <a:pos x="5" y="1"/>
              </a:cxn>
              <a:cxn ang="0">
                <a:pos x="4" y="1"/>
              </a:cxn>
              <a:cxn ang="0">
                <a:pos x="3" y="1"/>
              </a:cxn>
              <a:cxn ang="0">
                <a:pos x="1" y="2"/>
              </a:cxn>
              <a:cxn ang="0">
                <a:pos x="0" y="4"/>
              </a:cxn>
              <a:cxn ang="0">
                <a:pos x="2" y="5"/>
              </a:cxn>
              <a:cxn ang="0">
                <a:pos x="5" y="5"/>
              </a:cxn>
              <a:cxn ang="0">
                <a:pos x="7" y="4"/>
              </a:cxn>
              <a:cxn ang="0">
                <a:pos x="7" y="4"/>
              </a:cxn>
              <a:cxn ang="0">
                <a:pos x="7" y="3"/>
              </a:cxn>
            </a:cxnLst>
            <a:rect l="0" t="0" r="r" b="b"/>
            <a:pathLst>
              <a:path w="7" h="5">
                <a:moveTo>
                  <a:pt x="7" y="3"/>
                </a:moveTo>
                <a:cubicBezTo>
                  <a:pt x="7" y="2"/>
                  <a:pt x="7" y="2"/>
                  <a:pt x="6" y="2"/>
                </a:cubicBezTo>
                <a:cubicBezTo>
                  <a:pt x="6" y="2"/>
                  <a:pt x="5" y="1"/>
                  <a:pt x="5" y="1"/>
                </a:cubicBezTo>
                <a:cubicBezTo>
                  <a:pt x="5" y="0"/>
                  <a:pt x="5" y="1"/>
                  <a:pt x="4" y="1"/>
                </a:cubicBezTo>
                <a:cubicBezTo>
                  <a:pt x="4" y="1"/>
                  <a:pt x="3" y="1"/>
                  <a:pt x="3" y="1"/>
                </a:cubicBezTo>
                <a:cubicBezTo>
                  <a:pt x="2" y="1"/>
                  <a:pt x="2" y="1"/>
                  <a:pt x="1" y="2"/>
                </a:cubicBezTo>
                <a:cubicBezTo>
                  <a:pt x="1" y="2"/>
                  <a:pt x="0" y="3"/>
                  <a:pt x="0" y="4"/>
                </a:cubicBezTo>
                <a:cubicBezTo>
                  <a:pt x="1" y="5"/>
                  <a:pt x="1" y="5"/>
                  <a:pt x="2" y="5"/>
                </a:cubicBezTo>
                <a:cubicBezTo>
                  <a:pt x="3" y="5"/>
                  <a:pt x="5" y="5"/>
                  <a:pt x="5" y="5"/>
                </a:cubicBezTo>
                <a:cubicBezTo>
                  <a:pt x="6" y="5"/>
                  <a:pt x="6" y="5"/>
                  <a:pt x="7" y="4"/>
                </a:cubicBezTo>
                <a:cubicBezTo>
                  <a:pt x="7" y="4"/>
                  <a:pt x="7" y="4"/>
                  <a:pt x="7" y="4"/>
                </a:cubicBezTo>
                <a:cubicBezTo>
                  <a:pt x="6" y="3"/>
                  <a:pt x="6" y="3"/>
                  <a:pt x="7"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4" name="Freeform 335"/>
          <p:cNvSpPr>
            <a:spLocks/>
          </p:cNvSpPr>
          <p:nvPr/>
        </p:nvSpPr>
        <p:spPr bwMode="auto">
          <a:xfrm>
            <a:off x="9538583" y="5069915"/>
            <a:ext cx="48886" cy="30083"/>
          </a:xfrm>
          <a:custGeom>
            <a:avLst/>
            <a:gdLst/>
            <a:ahLst/>
            <a:cxnLst>
              <a:cxn ang="0">
                <a:pos x="6" y="3"/>
              </a:cxn>
              <a:cxn ang="0">
                <a:pos x="5" y="3"/>
              </a:cxn>
              <a:cxn ang="0">
                <a:pos x="7" y="2"/>
              </a:cxn>
              <a:cxn ang="0">
                <a:pos x="7" y="1"/>
              </a:cxn>
              <a:cxn ang="0">
                <a:pos x="6" y="1"/>
              </a:cxn>
              <a:cxn ang="0">
                <a:pos x="6" y="1"/>
              </a:cxn>
              <a:cxn ang="0">
                <a:pos x="5" y="1"/>
              </a:cxn>
              <a:cxn ang="0">
                <a:pos x="4" y="2"/>
              </a:cxn>
              <a:cxn ang="0">
                <a:pos x="2" y="2"/>
              </a:cxn>
              <a:cxn ang="0">
                <a:pos x="2" y="3"/>
              </a:cxn>
              <a:cxn ang="0">
                <a:pos x="1" y="3"/>
              </a:cxn>
              <a:cxn ang="0">
                <a:pos x="0" y="3"/>
              </a:cxn>
              <a:cxn ang="0">
                <a:pos x="0" y="4"/>
              </a:cxn>
              <a:cxn ang="0">
                <a:pos x="1" y="4"/>
              </a:cxn>
              <a:cxn ang="0">
                <a:pos x="2" y="5"/>
              </a:cxn>
              <a:cxn ang="0">
                <a:pos x="4" y="4"/>
              </a:cxn>
              <a:cxn ang="0">
                <a:pos x="6" y="4"/>
              </a:cxn>
              <a:cxn ang="0">
                <a:pos x="7" y="3"/>
              </a:cxn>
              <a:cxn ang="0">
                <a:pos x="6" y="3"/>
              </a:cxn>
            </a:cxnLst>
            <a:rect l="0" t="0" r="r" b="b"/>
            <a:pathLst>
              <a:path w="8" h="5">
                <a:moveTo>
                  <a:pt x="6" y="3"/>
                </a:moveTo>
                <a:cubicBezTo>
                  <a:pt x="6" y="3"/>
                  <a:pt x="5" y="4"/>
                  <a:pt x="5" y="3"/>
                </a:cubicBezTo>
                <a:cubicBezTo>
                  <a:pt x="6" y="2"/>
                  <a:pt x="6" y="2"/>
                  <a:pt x="7" y="2"/>
                </a:cubicBezTo>
                <a:cubicBezTo>
                  <a:pt x="7" y="1"/>
                  <a:pt x="8" y="0"/>
                  <a:pt x="7" y="1"/>
                </a:cubicBezTo>
                <a:cubicBezTo>
                  <a:pt x="6" y="1"/>
                  <a:pt x="7" y="1"/>
                  <a:pt x="6" y="1"/>
                </a:cubicBezTo>
                <a:cubicBezTo>
                  <a:pt x="6" y="1"/>
                  <a:pt x="6" y="1"/>
                  <a:pt x="6" y="1"/>
                </a:cubicBezTo>
                <a:cubicBezTo>
                  <a:pt x="5" y="1"/>
                  <a:pt x="5" y="1"/>
                  <a:pt x="5" y="1"/>
                </a:cubicBezTo>
                <a:cubicBezTo>
                  <a:pt x="5" y="2"/>
                  <a:pt x="5" y="2"/>
                  <a:pt x="4" y="2"/>
                </a:cubicBezTo>
                <a:cubicBezTo>
                  <a:pt x="4" y="2"/>
                  <a:pt x="2" y="2"/>
                  <a:pt x="2" y="2"/>
                </a:cubicBezTo>
                <a:cubicBezTo>
                  <a:pt x="2" y="2"/>
                  <a:pt x="2" y="3"/>
                  <a:pt x="2" y="3"/>
                </a:cubicBezTo>
                <a:cubicBezTo>
                  <a:pt x="1" y="3"/>
                  <a:pt x="1" y="3"/>
                  <a:pt x="1" y="3"/>
                </a:cubicBezTo>
                <a:cubicBezTo>
                  <a:pt x="1" y="3"/>
                  <a:pt x="1" y="3"/>
                  <a:pt x="0" y="3"/>
                </a:cubicBezTo>
                <a:cubicBezTo>
                  <a:pt x="0" y="3"/>
                  <a:pt x="0" y="4"/>
                  <a:pt x="0" y="4"/>
                </a:cubicBezTo>
                <a:cubicBezTo>
                  <a:pt x="0" y="4"/>
                  <a:pt x="1" y="4"/>
                  <a:pt x="1" y="4"/>
                </a:cubicBezTo>
                <a:cubicBezTo>
                  <a:pt x="1" y="5"/>
                  <a:pt x="1" y="5"/>
                  <a:pt x="2" y="5"/>
                </a:cubicBezTo>
                <a:cubicBezTo>
                  <a:pt x="3" y="4"/>
                  <a:pt x="3" y="4"/>
                  <a:pt x="4" y="4"/>
                </a:cubicBezTo>
                <a:cubicBezTo>
                  <a:pt x="5" y="4"/>
                  <a:pt x="6" y="4"/>
                  <a:pt x="6" y="4"/>
                </a:cubicBezTo>
                <a:cubicBezTo>
                  <a:pt x="6" y="4"/>
                  <a:pt x="7" y="4"/>
                  <a:pt x="7" y="3"/>
                </a:cubicBezTo>
                <a:cubicBezTo>
                  <a:pt x="7" y="2"/>
                  <a:pt x="7" y="2"/>
                  <a:pt x="6"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5" name="Freeform 336"/>
          <p:cNvSpPr>
            <a:spLocks/>
          </p:cNvSpPr>
          <p:nvPr/>
        </p:nvSpPr>
        <p:spPr bwMode="auto">
          <a:xfrm>
            <a:off x="9581828" y="5086837"/>
            <a:ext cx="13161" cy="13161"/>
          </a:xfrm>
          <a:custGeom>
            <a:avLst/>
            <a:gdLst/>
            <a:ahLst/>
            <a:cxnLst>
              <a:cxn ang="0">
                <a:pos x="1" y="1"/>
              </a:cxn>
              <a:cxn ang="0">
                <a:pos x="0" y="1"/>
              </a:cxn>
              <a:cxn ang="0">
                <a:pos x="0" y="2"/>
              </a:cxn>
              <a:cxn ang="0">
                <a:pos x="1" y="1"/>
              </a:cxn>
              <a:cxn ang="0">
                <a:pos x="1" y="1"/>
              </a:cxn>
            </a:cxnLst>
            <a:rect l="0" t="0" r="r" b="b"/>
            <a:pathLst>
              <a:path w="2" h="2">
                <a:moveTo>
                  <a:pt x="1" y="1"/>
                </a:moveTo>
                <a:cubicBezTo>
                  <a:pt x="1" y="1"/>
                  <a:pt x="0" y="1"/>
                  <a:pt x="0" y="1"/>
                </a:cubicBezTo>
                <a:cubicBezTo>
                  <a:pt x="0" y="2"/>
                  <a:pt x="0" y="2"/>
                  <a:pt x="0" y="2"/>
                </a:cubicBezTo>
                <a:cubicBezTo>
                  <a:pt x="0" y="2"/>
                  <a:pt x="1" y="2"/>
                  <a:pt x="1" y="1"/>
                </a:cubicBezTo>
                <a:cubicBezTo>
                  <a:pt x="1"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6" name="Freeform 337"/>
          <p:cNvSpPr>
            <a:spLocks/>
          </p:cNvSpPr>
          <p:nvPr/>
        </p:nvSpPr>
        <p:spPr bwMode="auto">
          <a:xfrm>
            <a:off x="9563026" y="5130082"/>
            <a:ext cx="1880" cy="5641"/>
          </a:xfrm>
          <a:custGeom>
            <a:avLst/>
            <a:gdLst/>
            <a:ahLst/>
            <a:cxnLst>
              <a:cxn ang="0">
                <a:pos x="0" y="0"/>
              </a:cxn>
              <a:cxn ang="0">
                <a:pos x="0" y="1"/>
              </a:cxn>
              <a:cxn ang="0">
                <a:pos x="0" y="0"/>
              </a:cxn>
            </a:cxnLst>
            <a:rect l="0" t="0" r="r" b="b"/>
            <a:pathLst>
              <a:path h="1">
                <a:moveTo>
                  <a:pt x="0" y="0"/>
                </a:moveTo>
                <a:cubicBezTo>
                  <a:pt x="0" y="0"/>
                  <a:pt x="0" y="0"/>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7" name="Freeform 338"/>
          <p:cNvSpPr>
            <a:spLocks/>
          </p:cNvSpPr>
          <p:nvPr/>
        </p:nvSpPr>
        <p:spPr bwMode="auto">
          <a:xfrm>
            <a:off x="9546104" y="5116920"/>
            <a:ext cx="5641" cy="7521"/>
          </a:xfrm>
          <a:custGeom>
            <a:avLst/>
            <a:gdLst/>
            <a:ahLst/>
            <a:cxnLst>
              <a:cxn ang="0">
                <a:pos x="1" y="1"/>
              </a:cxn>
              <a:cxn ang="0">
                <a:pos x="1" y="0"/>
              </a:cxn>
              <a:cxn ang="0">
                <a:pos x="1" y="1"/>
              </a:cxn>
            </a:cxnLst>
            <a:rect l="0" t="0" r="r" b="b"/>
            <a:pathLst>
              <a:path w="1" h="1">
                <a:moveTo>
                  <a:pt x="1" y="1"/>
                </a:moveTo>
                <a:cubicBezTo>
                  <a:pt x="1" y="1"/>
                  <a:pt x="1" y="0"/>
                  <a:pt x="1" y="0"/>
                </a:cubicBezTo>
                <a:cubicBezTo>
                  <a:pt x="1"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8" name="Freeform 339"/>
          <p:cNvSpPr>
            <a:spLocks/>
          </p:cNvSpPr>
          <p:nvPr/>
        </p:nvSpPr>
        <p:spPr bwMode="auto">
          <a:xfrm>
            <a:off x="9156900" y="6248809"/>
            <a:ext cx="16922" cy="11281"/>
          </a:xfrm>
          <a:custGeom>
            <a:avLst/>
            <a:gdLst/>
            <a:ahLst/>
            <a:cxnLst>
              <a:cxn ang="0">
                <a:pos x="2" y="0"/>
              </a:cxn>
              <a:cxn ang="0">
                <a:pos x="2" y="0"/>
              </a:cxn>
              <a:cxn ang="0">
                <a:pos x="1" y="1"/>
              </a:cxn>
              <a:cxn ang="0">
                <a:pos x="2" y="2"/>
              </a:cxn>
              <a:cxn ang="0">
                <a:pos x="2" y="1"/>
              </a:cxn>
              <a:cxn ang="0">
                <a:pos x="2" y="0"/>
              </a:cxn>
              <a:cxn ang="0">
                <a:pos x="2" y="0"/>
              </a:cxn>
            </a:cxnLst>
            <a:rect l="0" t="0" r="r" b="b"/>
            <a:pathLst>
              <a:path w="3" h="2">
                <a:moveTo>
                  <a:pt x="2" y="0"/>
                </a:moveTo>
                <a:cubicBezTo>
                  <a:pt x="2" y="0"/>
                  <a:pt x="2" y="0"/>
                  <a:pt x="2" y="0"/>
                </a:cubicBezTo>
                <a:cubicBezTo>
                  <a:pt x="2" y="1"/>
                  <a:pt x="2" y="1"/>
                  <a:pt x="1" y="1"/>
                </a:cubicBezTo>
                <a:cubicBezTo>
                  <a:pt x="1" y="1"/>
                  <a:pt x="0" y="2"/>
                  <a:pt x="2" y="2"/>
                </a:cubicBezTo>
                <a:cubicBezTo>
                  <a:pt x="2" y="2"/>
                  <a:pt x="3" y="2"/>
                  <a:pt x="2" y="1"/>
                </a:cubicBezTo>
                <a:cubicBezTo>
                  <a:pt x="2" y="1"/>
                  <a:pt x="2" y="1"/>
                  <a:pt x="2" y="0"/>
                </a:cubicBezTo>
                <a:cubicBezTo>
                  <a:pt x="3" y="0"/>
                  <a:pt x="3"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19" name="Freeform 340"/>
          <p:cNvSpPr>
            <a:spLocks/>
          </p:cNvSpPr>
          <p:nvPr/>
        </p:nvSpPr>
        <p:spPr bwMode="auto">
          <a:xfrm>
            <a:off x="9252790" y="6322137"/>
            <a:ext cx="7521" cy="5641"/>
          </a:xfrm>
          <a:custGeom>
            <a:avLst/>
            <a:gdLst/>
            <a:ahLst/>
            <a:cxnLst>
              <a:cxn ang="0">
                <a:pos x="0" y="1"/>
              </a:cxn>
              <a:cxn ang="0">
                <a:pos x="1" y="1"/>
              </a:cxn>
              <a:cxn ang="0">
                <a:pos x="0" y="1"/>
              </a:cxn>
            </a:cxnLst>
            <a:rect l="0" t="0" r="r" b="b"/>
            <a:pathLst>
              <a:path w="1" h="1">
                <a:moveTo>
                  <a:pt x="0" y="1"/>
                </a:moveTo>
                <a:cubicBezTo>
                  <a:pt x="0" y="1"/>
                  <a:pt x="1" y="1"/>
                  <a:pt x="1" y="1"/>
                </a:cubicBezTo>
                <a:cubicBezTo>
                  <a:pt x="1" y="0"/>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0" name="Freeform 341"/>
          <p:cNvSpPr>
            <a:spLocks/>
          </p:cNvSpPr>
          <p:nvPr/>
        </p:nvSpPr>
        <p:spPr bwMode="auto">
          <a:xfrm>
            <a:off x="9211426" y="6096512"/>
            <a:ext cx="18802" cy="24443"/>
          </a:xfrm>
          <a:custGeom>
            <a:avLst/>
            <a:gdLst/>
            <a:ahLst/>
            <a:cxnLst>
              <a:cxn ang="0">
                <a:pos x="3" y="2"/>
              </a:cxn>
              <a:cxn ang="0">
                <a:pos x="2" y="2"/>
              </a:cxn>
              <a:cxn ang="0">
                <a:pos x="2" y="1"/>
              </a:cxn>
              <a:cxn ang="0">
                <a:pos x="1" y="0"/>
              </a:cxn>
              <a:cxn ang="0">
                <a:pos x="1" y="1"/>
              </a:cxn>
              <a:cxn ang="0">
                <a:pos x="1" y="3"/>
              </a:cxn>
              <a:cxn ang="0">
                <a:pos x="0" y="4"/>
              </a:cxn>
              <a:cxn ang="0">
                <a:pos x="0" y="4"/>
              </a:cxn>
              <a:cxn ang="0">
                <a:pos x="1" y="3"/>
              </a:cxn>
              <a:cxn ang="0">
                <a:pos x="2" y="3"/>
              </a:cxn>
              <a:cxn ang="0">
                <a:pos x="3" y="3"/>
              </a:cxn>
              <a:cxn ang="0">
                <a:pos x="3" y="2"/>
              </a:cxn>
              <a:cxn ang="0">
                <a:pos x="3" y="2"/>
              </a:cxn>
            </a:cxnLst>
            <a:rect l="0" t="0" r="r" b="b"/>
            <a:pathLst>
              <a:path w="3" h="4">
                <a:moveTo>
                  <a:pt x="3" y="2"/>
                </a:moveTo>
                <a:cubicBezTo>
                  <a:pt x="3" y="2"/>
                  <a:pt x="2" y="2"/>
                  <a:pt x="2" y="2"/>
                </a:cubicBezTo>
                <a:cubicBezTo>
                  <a:pt x="3" y="2"/>
                  <a:pt x="3" y="1"/>
                  <a:pt x="2" y="1"/>
                </a:cubicBezTo>
                <a:cubicBezTo>
                  <a:pt x="2" y="1"/>
                  <a:pt x="2" y="0"/>
                  <a:pt x="1" y="0"/>
                </a:cubicBezTo>
                <a:cubicBezTo>
                  <a:pt x="1" y="1"/>
                  <a:pt x="1" y="1"/>
                  <a:pt x="1" y="1"/>
                </a:cubicBezTo>
                <a:cubicBezTo>
                  <a:pt x="1" y="2"/>
                  <a:pt x="1" y="2"/>
                  <a:pt x="1" y="3"/>
                </a:cubicBezTo>
                <a:cubicBezTo>
                  <a:pt x="0" y="3"/>
                  <a:pt x="0" y="4"/>
                  <a:pt x="0" y="4"/>
                </a:cubicBezTo>
                <a:cubicBezTo>
                  <a:pt x="0" y="4"/>
                  <a:pt x="0" y="4"/>
                  <a:pt x="0" y="4"/>
                </a:cubicBezTo>
                <a:cubicBezTo>
                  <a:pt x="0" y="4"/>
                  <a:pt x="0" y="3"/>
                  <a:pt x="1" y="3"/>
                </a:cubicBezTo>
                <a:cubicBezTo>
                  <a:pt x="1" y="4"/>
                  <a:pt x="2" y="3"/>
                  <a:pt x="2" y="3"/>
                </a:cubicBezTo>
                <a:cubicBezTo>
                  <a:pt x="2" y="3"/>
                  <a:pt x="3" y="3"/>
                  <a:pt x="3" y="3"/>
                </a:cubicBezTo>
                <a:cubicBezTo>
                  <a:pt x="3" y="3"/>
                  <a:pt x="3" y="3"/>
                  <a:pt x="3" y="2"/>
                </a:cubicBezTo>
                <a:cubicBezTo>
                  <a:pt x="3" y="2"/>
                  <a:pt x="3" y="2"/>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1" name="Freeform 342"/>
          <p:cNvSpPr>
            <a:spLocks/>
          </p:cNvSpPr>
          <p:nvPr/>
        </p:nvSpPr>
        <p:spPr bwMode="auto">
          <a:xfrm>
            <a:off x="9173821" y="5870886"/>
            <a:ext cx="244428" cy="225626"/>
          </a:xfrm>
          <a:custGeom>
            <a:avLst/>
            <a:gdLst/>
            <a:ahLst/>
            <a:cxnLst>
              <a:cxn ang="0">
                <a:pos x="39" y="4"/>
              </a:cxn>
              <a:cxn ang="0">
                <a:pos x="39" y="3"/>
              </a:cxn>
              <a:cxn ang="0">
                <a:pos x="38" y="4"/>
              </a:cxn>
              <a:cxn ang="0">
                <a:pos x="37" y="3"/>
              </a:cxn>
              <a:cxn ang="0">
                <a:pos x="34" y="4"/>
              </a:cxn>
              <a:cxn ang="0">
                <a:pos x="33" y="2"/>
              </a:cxn>
              <a:cxn ang="0">
                <a:pos x="32" y="0"/>
              </a:cxn>
              <a:cxn ang="0">
                <a:pos x="29" y="1"/>
              </a:cxn>
              <a:cxn ang="0">
                <a:pos x="28" y="6"/>
              </a:cxn>
              <a:cxn ang="0">
                <a:pos x="25" y="8"/>
              </a:cxn>
              <a:cxn ang="0">
                <a:pos x="23" y="13"/>
              </a:cxn>
              <a:cxn ang="0">
                <a:pos x="13" y="20"/>
              </a:cxn>
              <a:cxn ang="0">
                <a:pos x="9" y="22"/>
              </a:cxn>
              <a:cxn ang="0">
                <a:pos x="7" y="25"/>
              </a:cxn>
              <a:cxn ang="0">
                <a:pos x="6" y="26"/>
              </a:cxn>
              <a:cxn ang="0">
                <a:pos x="5" y="27"/>
              </a:cxn>
              <a:cxn ang="0">
                <a:pos x="4" y="27"/>
              </a:cxn>
              <a:cxn ang="0">
                <a:pos x="4" y="28"/>
              </a:cxn>
              <a:cxn ang="0">
                <a:pos x="4" y="29"/>
              </a:cxn>
              <a:cxn ang="0">
                <a:pos x="4" y="30"/>
              </a:cxn>
              <a:cxn ang="0">
                <a:pos x="3" y="29"/>
              </a:cxn>
              <a:cxn ang="0">
                <a:pos x="2" y="30"/>
              </a:cxn>
              <a:cxn ang="0">
                <a:pos x="2" y="31"/>
              </a:cxn>
              <a:cxn ang="0">
                <a:pos x="3" y="31"/>
              </a:cxn>
              <a:cxn ang="0">
                <a:pos x="1" y="33"/>
              </a:cxn>
              <a:cxn ang="0">
                <a:pos x="2" y="33"/>
              </a:cxn>
              <a:cxn ang="0">
                <a:pos x="2" y="33"/>
              </a:cxn>
              <a:cxn ang="0">
                <a:pos x="6" y="34"/>
              </a:cxn>
              <a:cxn ang="0">
                <a:pos x="8" y="36"/>
              </a:cxn>
              <a:cxn ang="0">
                <a:pos x="10" y="37"/>
              </a:cxn>
              <a:cxn ang="0">
                <a:pos x="15" y="37"/>
              </a:cxn>
              <a:cxn ang="0">
                <a:pos x="20" y="33"/>
              </a:cxn>
              <a:cxn ang="0">
                <a:pos x="22" y="32"/>
              </a:cxn>
              <a:cxn ang="0">
                <a:pos x="21" y="31"/>
              </a:cxn>
              <a:cxn ang="0">
                <a:pos x="24" y="25"/>
              </a:cxn>
              <a:cxn ang="0">
                <a:pos x="24" y="23"/>
              </a:cxn>
              <a:cxn ang="0">
                <a:pos x="30" y="20"/>
              </a:cxn>
              <a:cxn ang="0">
                <a:pos x="31" y="20"/>
              </a:cxn>
              <a:cxn ang="0">
                <a:pos x="32" y="20"/>
              </a:cxn>
              <a:cxn ang="0">
                <a:pos x="33" y="19"/>
              </a:cxn>
              <a:cxn ang="0">
                <a:pos x="32" y="19"/>
              </a:cxn>
              <a:cxn ang="0">
                <a:pos x="32" y="16"/>
              </a:cxn>
              <a:cxn ang="0">
                <a:pos x="39" y="8"/>
              </a:cxn>
              <a:cxn ang="0">
                <a:pos x="39" y="5"/>
              </a:cxn>
              <a:cxn ang="0">
                <a:pos x="38" y="4"/>
              </a:cxn>
            </a:cxnLst>
            <a:rect l="0" t="0" r="r" b="b"/>
            <a:pathLst>
              <a:path w="40" h="37">
                <a:moveTo>
                  <a:pt x="38" y="4"/>
                </a:moveTo>
                <a:cubicBezTo>
                  <a:pt x="39" y="4"/>
                  <a:pt x="39" y="4"/>
                  <a:pt x="39" y="4"/>
                </a:cubicBezTo>
                <a:cubicBezTo>
                  <a:pt x="39" y="4"/>
                  <a:pt x="39" y="4"/>
                  <a:pt x="39" y="3"/>
                </a:cubicBezTo>
                <a:cubicBezTo>
                  <a:pt x="39" y="3"/>
                  <a:pt x="40" y="3"/>
                  <a:pt x="39" y="3"/>
                </a:cubicBezTo>
                <a:cubicBezTo>
                  <a:pt x="38" y="3"/>
                  <a:pt x="37" y="4"/>
                  <a:pt x="38" y="4"/>
                </a:cubicBezTo>
                <a:cubicBezTo>
                  <a:pt x="38" y="4"/>
                  <a:pt x="38" y="4"/>
                  <a:pt x="38" y="4"/>
                </a:cubicBezTo>
                <a:cubicBezTo>
                  <a:pt x="37" y="5"/>
                  <a:pt x="37" y="5"/>
                  <a:pt x="37" y="4"/>
                </a:cubicBezTo>
                <a:cubicBezTo>
                  <a:pt x="37" y="4"/>
                  <a:pt x="37" y="3"/>
                  <a:pt x="37" y="3"/>
                </a:cubicBezTo>
                <a:cubicBezTo>
                  <a:pt x="38" y="3"/>
                  <a:pt x="38" y="2"/>
                  <a:pt x="37" y="3"/>
                </a:cubicBezTo>
                <a:cubicBezTo>
                  <a:pt x="37" y="3"/>
                  <a:pt x="35" y="4"/>
                  <a:pt x="34" y="4"/>
                </a:cubicBezTo>
                <a:cubicBezTo>
                  <a:pt x="34" y="5"/>
                  <a:pt x="34" y="4"/>
                  <a:pt x="34" y="4"/>
                </a:cubicBezTo>
                <a:cubicBezTo>
                  <a:pt x="34" y="3"/>
                  <a:pt x="33" y="2"/>
                  <a:pt x="33" y="2"/>
                </a:cubicBezTo>
                <a:cubicBezTo>
                  <a:pt x="32" y="2"/>
                  <a:pt x="32" y="2"/>
                  <a:pt x="32" y="1"/>
                </a:cubicBezTo>
                <a:cubicBezTo>
                  <a:pt x="32" y="0"/>
                  <a:pt x="32" y="0"/>
                  <a:pt x="32" y="0"/>
                </a:cubicBezTo>
                <a:cubicBezTo>
                  <a:pt x="31" y="0"/>
                  <a:pt x="31" y="0"/>
                  <a:pt x="31" y="0"/>
                </a:cubicBezTo>
                <a:cubicBezTo>
                  <a:pt x="30" y="1"/>
                  <a:pt x="30" y="1"/>
                  <a:pt x="29" y="1"/>
                </a:cubicBezTo>
                <a:cubicBezTo>
                  <a:pt x="29" y="2"/>
                  <a:pt x="29" y="2"/>
                  <a:pt x="29" y="3"/>
                </a:cubicBezTo>
                <a:cubicBezTo>
                  <a:pt x="29" y="4"/>
                  <a:pt x="29" y="5"/>
                  <a:pt x="28" y="6"/>
                </a:cubicBezTo>
                <a:cubicBezTo>
                  <a:pt x="28" y="6"/>
                  <a:pt x="27" y="7"/>
                  <a:pt x="26" y="7"/>
                </a:cubicBezTo>
                <a:cubicBezTo>
                  <a:pt x="26" y="7"/>
                  <a:pt x="25" y="7"/>
                  <a:pt x="25" y="8"/>
                </a:cubicBezTo>
                <a:cubicBezTo>
                  <a:pt x="25" y="8"/>
                  <a:pt x="25" y="10"/>
                  <a:pt x="24" y="11"/>
                </a:cubicBezTo>
                <a:cubicBezTo>
                  <a:pt x="24" y="11"/>
                  <a:pt x="24" y="13"/>
                  <a:pt x="23" y="13"/>
                </a:cubicBezTo>
                <a:cubicBezTo>
                  <a:pt x="23" y="13"/>
                  <a:pt x="20" y="15"/>
                  <a:pt x="20" y="16"/>
                </a:cubicBezTo>
                <a:cubicBezTo>
                  <a:pt x="19" y="16"/>
                  <a:pt x="13" y="20"/>
                  <a:pt x="13" y="20"/>
                </a:cubicBezTo>
                <a:cubicBezTo>
                  <a:pt x="13" y="20"/>
                  <a:pt x="12" y="21"/>
                  <a:pt x="11" y="21"/>
                </a:cubicBezTo>
                <a:cubicBezTo>
                  <a:pt x="10" y="21"/>
                  <a:pt x="10" y="21"/>
                  <a:pt x="9" y="22"/>
                </a:cubicBezTo>
                <a:cubicBezTo>
                  <a:pt x="9" y="23"/>
                  <a:pt x="9" y="23"/>
                  <a:pt x="8" y="23"/>
                </a:cubicBezTo>
                <a:cubicBezTo>
                  <a:pt x="7" y="24"/>
                  <a:pt x="7" y="24"/>
                  <a:pt x="7" y="25"/>
                </a:cubicBezTo>
                <a:cubicBezTo>
                  <a:pt x="8" y="25"/>
                  <a:pt x="8" y="25"/>
                  <a:pt x="7" y="25"/>
                </a:cubicBezTo>
                <a:cubicBezTo>
                  <a:pt x="7" y="25"/>
                  <a:pt x="6" y="26"/>
                  <a:pt x="6" y="26"/>
                </a:cubicBezTo>
                <a:cubicBezTo>
                  <a:pt x="6" y="26"/>
                  <a:pt x="5" y="26"/>
                  <a:pt x="5" y="26"/>
                </a:cubicBezTo>
                <a:cubicBezTo>
                  <a:pt x="5" y="27"/>
                  <a:pt x="5" y="27"/>
                  <a:pt x="5" y="27"/>
                </a:cubicBezTo>
                <a:cubicBezTo>
                  <a:pt x="4" y="27"/>
                  <a:pt x="4" y="27"/>
                  <a:pt x="4" y="27"/>
                </a:cubicBezTo>
                <a:cubicBezTo>
                  <a:pt x="5" y="27"/>
                  <a:pt x="4" y="27"/>
                  <a:pt x="4" y="27"/>
                </a:cubicBezTo>
                <a:cubicBezTo>
                  <a:pt x="4" y="28"/>
                  <a:pt x="3" y="27"/>
                  <a:pt x="4" y="28"/>
                </a:cubicBezTo>
                <a:cubicBezTo>
                  <a:pt x="4" y="28"/>
                  <a:pt x="4" y="28"/>
                  <a:pt x="4" y="28"/>
                </a:cubicBezTo>
                <a:cubicBezTo>
                  <a:pt x="3" y="28"/>
                  <a:pt x="3" y="28"/>
                  <a:pt x="3" y="28"/>
                </a:cubicBezTo>
                <a:cubicBezTo>
                  <a:pt x="3" y="29"/>
                  <a:pt x="4" y="29"/>
                  <a:pt x="4" y="29"/>
                </a:cubicBezTo>
                <a:cubicBezTo>
                  <a:pt x="3" y="29"/>
                  <a:pt x="4" y="29"/>
                  <a:pt x="4" y="29"/>
                </a:cubicBezTo>
                <a:cubicBezTo>
                  <a:pt x="4" y="30"/>
                  <a:pt x="4" y="30"/>
                  <a:pt x="4" y="30"/>
                </a:cubicBezTo>
                <a:cubicBezTo>
                  <a:pt x="3" y="29"/>
                  <a:pt x="4" y="29"/>
                  <a:pt x="3" y="29"/>
                </a:cubicBezTo>
                <a:cubicBezTo>
                  <a:pt x="3" y="29"/>
                  <a:pt x="3" y="30"/>
                  <a:pt x="3" y="29"/>
                </a:cubicBezTo>
                <a:cubicBezTo>
                  <a:pt x="3" y="29"/>
                  <a:pt x="2" y="29"/>
                  <a:pt x="2" y="29"/>
                </a:cubicBezTo>
                <a:cubicBezTo>
                  <a:pt x="2" y="30"/>
                  <a:pt x="2" y="31"/>
                  <a:pt x="2" y="30"/>
                </a:cubicBezTo>
                <a:cubicBezTo>
                  <a:pt x="2" y="30"/>
                  <a:pt x="3" y="30"/>
                  <a:pt x="3" y="31"/>
                </a:cubicBezTo>
                <a:cubicBezTo>
                  <a:pt x="2" y="31"/>
                  <a:pt x="2" y="31"/>
                  <a:pt x="2" y="31"/>
                </a:cubicBezTo>
                <a:cubicBezTo>
                  <a:pt x="2" y="31"/>
                  <a:pt x="3" y="31"/>
                  <a:pt x="2" y="31"/>
                </a:cubicBezTo>
                <a:cubicBezTo>
                  <a:pt x="2" y="31"/>
                  <a:pt x="2" y="31"/>
                  <a:pt x="3" y="31"/>
                </a:cubicBezTo>
                <a:cubicBezTo>
                  <a:pt x="3" y="31"/>
                  <a:pt x="3" y="31"/>
                  <a:pt x="2" y="32"/>
                </a:cubicBezTo>
                <a:cubicBezTo>
                  <a:pt x="2" y="32"/>
                  <a:pt x="0" y="32"/>
                  <a:pt x="1" y="33"/>
                </a:cubicBezTo>
                <a:cubicBezTo>
                  <a:pt x="1" y="33"/>
                  <a:pt x="1" y="33"/>
                  <a:pt x="1" y="33"/>
                </a:cubicBezTo>
                <a:cubicBezTo>
                  <a:pt x="1" y="32"/>
                  <a:pt x="2" y="33"/>
                  <a:pt x="2" y="33"/>
                </a:cubicBezTo>
                <a:cubicBezTo>
                  <a:pt x="1" y="33"/>
                  <a:pt x="1" y="34"/>
                  <a:pt x="1" y="33"/>
                </a:cubicBezTo>
                <a:cubicBezTo>
                  <a:pt x="2" y="33"/>
                  <a:pt x="2" y="33"/>
                  <a:pt x="2" y="33"/>
                </a:cubicBezTo>
                <a:cubicBezTo>
                  <a:pt x="2" y="34"/>
                  <a:pt x="1" y="34"/>
                  <a:pt x="2" y="34"/>
                </a:cubicBezTo>
                <a:cubicBezTo>
                  <a:pt x="2" y="34"/>
                  <a:pt x="2" y="35"/>
                  <a:pt x="6" y="34"/>
                </a:cubicBezTo>
                <a:cubicBezTo>
                  <a:pt x="6" y="34"/>
                  <a:pt x="6" y="34"/>
                  <a:pt x="7" y="35"/>
                </a:cubicBezTo>
                <a:cubicBezTo>
                  <a:pt x="7" y="35"/>
                  <a:pt x="7" y="36"/>
                  <a:pt x="8" y="36"/>
                </a:cubicBezTo>
                <a:cubicBezTo>
                  <a:pt x="9" y="36"/>
                  <a:pt x="10" y="36"/>
                  <a:pt x="10" y="36"/>
                </a:cubicBezTo>
                <a:cubicBezTo>
                  <a:pt x="10" y="37"/>
                  <a:pt x="10" y="37"/>
                  <a:pt x="10" y="37"/>
                </a:cubicBezTo>
                <a:cubicBezTo>
                  <a:pt x="11" y="37"/>
                  <a:pt x="12" y="37"/>
                  <a:pt x="12" y="37"/>
                </a:cubicBezTo>
                <a:cubicBezTo>
                  <a:pt x="13" y="37"/>
                  <a:pt x="15" y="37"/>
                  <a:pt x="15" y="37"/>
                </a:cubicBezTo>
                <a:cubicBezTo>
                  <a:pt x="16" y="36"/>
                  <a:pt x="17" y="36"/>
                  <a:pt x="18" y="35"/>
                </a:cubicBezTo>
                <a:cubicBezTo>
                  <a:pt x="19" y="34"/>
                  <a:pt x="19" y="33"/>
                  <a:pt x="20" y="33"/>
                </a:cubicBezTo>
                <a:cubicBezTo>
                  <a:pt x="20" y="33"/>
                  <a:pt x="21" y="33"/>
                  <a:pt x="21" y="32"/>
                </a:cubicBezTo>
                <a:cubicBezTo>
                  <a:pt x="22" y="32"/>
                  <a:pt x="22" y="32"/>
                  <a:pt x="22" y="32"/>
                </a:cubicBezTo>
                <a:cubicBezTo>
                  <a:pt x="21" y="32"/>
                  <a:pt x="21" y="32"/>
                  <a:pt x="21" y="32"/>
                </a:cubicBezTo>
                <a:cubicBezTo>
                  <a:pt x="21" y="32"/>
                  <a:pt x="21" y="32"/>
                  <a:pt x="21" y="31"/>
                </a:cubicBezTo>
                <a:cubicBezTo>
                  <a:pt x="21" y="30"/>
                  <a:pt x="23" y="29"/>
                  <a:pt x="23" y="28"/>
                </a:cubicBezTo>
                <a:cubicBezTo>
                  <a:pt x="24" y="27"/>
                  <a:pt x="24" y="26"/>
                  <a:pt x="24" y="25"/>
                </a:cubicBezTo>
                <a:cubicBezTo>
                  <a:pt x="24" y="25"/>
                  <a:pt x="24" y="24"/>
                  <a:pt x="24" y="24"/>
                </a:cubicBezTo>
                <a:cubicBezTo>
                  <a:pt x="24" y="24"/>
                  <a:pt x="24" y="23"/>
                  <a:pt x="24" y="23"/>
                </a:cubicBezTo>
                <a:cubicBezTo>
                  <a:pt x="24" y="23"/>
                  <a:pt x="24" y="23"/>
                  <a:pt x="25" y="22"/>
                </a:cubicBezTo>
                <a:cubicBezTo>
                  <a:pt x="25" y="22"/>
                  <a:pt x="30" y="20"/>
                  <a:pt x="30" y="20"/>
                </a:cubicBezTo>
                <a:cubicBezTo>
                  <a:pt x="30" y="19"/>
                  <a:pt x="31" y="19"/>
                  <a:pt x="31" y="19"/>
                </a:cubicBezTo>
                <a:cubicBezTo>
                  <a:pt x="31" y="20"/>
                  <a:pt x="31" y="20"/>
                  <a:pt x="31" y="20"/>
                </a:cubicBezTo>
                <a:cubicBezTo>
                  <a:pt x="30" y="20"/>
                  <a:pt x="30" y="20"/>
                  <a:pt x="31" y="20"/>
                </a:cubicBezTo>
                <a:cubicBezTo>
                  <a:pt x="32" y="20"/>
                  <a:pt x="32" y="20"/>
                  <a:pt x="32" y="20"/>
                </a:cubicBezTo>
                <a:cubicBezTo>
                  <a:pt x="32" y="20"/>
                  <a:pt x="33" y="21"/>
                  <a:pt x="33" y="20"/>
                </a:cubicBezTo>
                <a:cubicBezTo>
                  <a:pt x="33" y="19"/>
                  <a:pt x="33" y="19"/>
                  <a:pt x="33" y="19"/>
                </a:cubicBezTo>
                <a:cubicBezTo>
                  <a:pt x="33" y="19"/>
                  <a:pt x="33" y="19"/>
                  <a:pt x="32" y="19"/>
                </a:cubicBezTo>
                <a:cubicBezTo>
                  <a:pt x="32" y="18"/>
                  <a:pt x="32" y="19"/>
                  <a:pt x="32" y="19"/>
                </a:cubicBezTo>
                <a:cubicBezTo>
                  <a:pt x="32" y="19"/>
                  <a:pt x="31" y="19"/>
                  <a:pt x="31" y="18"/>
                </a:cubicBezTo>
                <a:cubicBezTo>
                  <a:pt x="31" y="18"/>
                  <a:pt x="31" y="17"/>
                  <a:pt x="32" y="16"/>
                </a:cubicBezTo>
                <a:cubicBezTo>
                  <a:pt x="33" y="16"/>
                  <a:pt x="34" y="14"/>
                  <a:pt x="36" y="12"/>
                </a:cubicBezTo>
                <a:cubicBezTo>
                  <a:pt x="37" y="10"/>
                  <a:pt x="38" y="9"/>
                  <a:pt x="39" y="8"/>
                </a:cubicBezTo>
                <a:cubicBezTo>
                  <a:pt x="39" y="8"/>
                  <a:pt x="40" y="8"/>
                  <a:pt x="39" y="6"/>
                </a:cubicBezTo>
                <a:cubicBezTo>
                  <a:pt x="38" y="5"/>
                  <a:pt x="38" y="5"/>
                  <a:pt x="39" y="5"/>
                </a:cubicBezTo>
                <a:cubicBezTo>
                  <a:pt x="39" y="5"/>
                  <a:pt x="40" y="4"/>
                  <a:pt x="39" y="4"/>
                </a:cubicBezTo>
                <a:cubicBezTo>
                  <a:pt x="38" y="5"/>
                  <a:pt x="38" y="5"/>
                  <a:pt x="38"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2" name="Freeform 343"/>
          <p:cNvSpPr>
            <a:spLocks/>
          </p:cNvSpPr>
          <p:nvPr/>
        </p:nvSpPr>
        <p:spPr bwMode="auto">
          <a:xfrm>
            <a:off x="9363723" y="5658422"/>
            <a:ext cx="174860" cy="255709"/>
          </a:xfrm>
          <a:custGeom>
            <a:avLst/>
            <a:gdLst/>
            <a:ahLst/>
            <a:cxnLst>
              <a:cxn ang="0">
                <a:pos x="25" y="19"/>
              </a:cxn>
              <a:cxn ang="0">
                <a:pos x="18" y="19"/>
              </a:cxn>
              <a:cxn ang="0">
                <a:pos x="17" y="18"/>
              </a:cxn>
              <a:cxn ang="0">
                <a:pos x="16" y="14"/>
              </a:cxn>
              <a:cxn ang="0">
                <a:pos x="15" y="13"/>
              </a:cxn>
              <a:cxn ang="0">
                <a:pos x="14" y="12"/>
              </a:cxn>
              <a:cxn ang="0">
                <a:pos x="14" y="15"/>
              </a:cxn>
              <a:cxn ang="0">
                <a:pos x="12" y="15"/>
              </a:cxn>
              <a:cxn ang="0">
                <a:pos x="11" y="14"/>
              </a:cxn>
              <a:cxn ang="0">
                <a:pos x="11" y="12"/>
              </a:cxn>
              <a:cxn ang="0">
                <a:pos x="10" y="10"/>
              </a:cxn>
              <a:cxn ang="0">
                <a:pos x="9" y="8"/>
              </a:cxn>
              <a:cxn ang="0">
                <a:pos x="9" y="7"/>
              </a:cxn>
              <a:cxn ang="0">
                <a:pos x="8" y="5"/>
              </a:cxn>
              <a:cxn ang="0">
                <a:pos x="7" y="4"/>
              </a:cxn>
              <a:cxn ang="0">
                <a:pos x="6" y="3"/>
              </a:cxn>
              <a:cxn ang="0">
                <a:pos x="4" y="3"/>
              </a:cxn>
              <a:cxn ang="0">
                <a:pos x="3" y="3"/>
              </a:cxn>
              <a:cxn ang="0">
                <a:pos x="2" y="1"/>
              </a:cxn>
              <a:cxn ang="0">
                <a:pos x="2" y="0"/>
              </a:cxn>
              <a:cxn ang="0">
                <a:pos x="2" y="2"/>
              </a:cxn>
              <a:cxn ang="0">
                <a:pos x="4" y="6"/>
              </a:cxn>
              <a:cxn ang="0">
                <a:pos x="5" y="7"/>
              </a:cxn>
              <a:cxn ang="0">
                <a:pos x="7" y="11"/>
              </a:cxn>
              <a:cxn ang="0">
                <a:pos x="8" y="10"/>
              </a:cxn>
              <a:cxn ang="0">
                <a:pos x="8" y="10"/>
              </a:cxn>
              <a:cxn ang="0">
                <a:pos x="8" y="11"/>
              </a:cxn>
              <a:cxn ang="0">
                <a:pos x="8" y="12"/>
              </a:cxn>
              <a:cxn ang="0">
                <a:pos x="9" y="15"/>
              </a:cxn>
              <a:cxn ang="0">
                <a:pos x="11" y="15"/>
              </a:cxn>
              <a:cxn ang="0">
                <a:pos x="10" y="16"/>
              </a:cxn>
              <a:cxn ang="0">
                <a:pos x="11" y="19"/>
              </a:cxn>
              <a:cxn ang="0">
                <a:pos x="11" y="20"/>
              </a:cxn>
              <a:cxn ang="0">
                <a:pos x="11" y="21"/>
              </a:cxn>
              <a:cxn ang="0">
                <a:pos x="8" y="26"/>
              </a:cxn>
              <a:cxn ang="0">
                <a:pos x="6" y="28"/>
              </a:cxn>
              <a:cxn ang="0">
                <a:pos x="13" y="34"/>
              </a:cxn>
              <a:cxn ang="0">
                <a:pos x="10" y="40"/>
              </a:cxn>
              <a:cxn ang="0">
                <a:pos x="11" y="40"/>
              </a:cxn>
              <a:cxn ang="0">
                <a:pos x="13" y="41"/>
              </a:cxn>
              <a:cxn ang="0">
                <a:pos x="17" y="39"/>
              </a:cxn>
              <a:cxn ang="0">
                <a:pos x="20" y="34"/>
              </a:cxn>
              <a:cxn ang="0">
                <a:pos x="22" y="30"/>
              </a:cxn>
              <a:cxn ang="0">
                <a:pos x="26" y="27"/>
              </a:cxn>
              <a:cxn ang="0">
                <a:pos x="26" y="27"/>
              </a:cxn>
              <a:cxn ang="0">
                <a:pos x="27" y="24"/>
              </a:cxn>
              <a:cxn ang="0">
                <a:pos x="29" y="19"/>
              </a:cxn>
            </a:cxnLst>
            <a:rect l="0" t="0" r="r" b="b"/>
            <a:pathLst>
              <a:path w="29" h="42">
                <a:moveTo>
                  <a:pt x="28" y="18"/>
                </a:moveTo>
                <a:cubicBezTo>
                  <a:pt x="27" y="18"/>
                  <a:pt x="27" y="18"/>
                  <a:pt x="25" y="19"/>
                </a:cubicBezTo>
                <a:cubicBezTo>
                  <a:pt x="24" y="20"/>
                  <a:pt x="24" y="20"/>
                  <a:pt x="23" y="21"/>
                </a:cubicBezTo>
                <a:cubicBezTo>
                  <a:pt x="22" y="21"/>
                  <a:pt x="18" y="19"/>
                  <a:pt x="18" y="19"/>
                </a:cubicBezTo>
                <a:cubicBezTo>
                  <a:pt x="18" y="19"/>
                  <a:pt x="18" y="19"/>
                  <a:pt x="18" y="19"/>
                </a:cubicBezTo>
                <a:cubicBezTo>
                  <a:pt x="17" y="19"/>
                  <a:pt x="17" y="19"/>
                  <a:pt x="17" y="18"/>
                </a:cubicBezTo>
                <a:cubicBezTo>
                  <a:pt x="17" y="18"/>
                  <a:pt x="16" y="16"/>
                  <a:pt x="16" y="15"/>
                </a:cubicBezTo>
                <a:cubicBezTo>
                  <a:pt x="16" y="15"/>
                  <a:pt x="16" y="14"/>
                  <a:pt x="16" y="14"/>
                </a:cubicBezTo>
                <a:cubicBezTo>
                  <a:pt x="15" y="14"/>
                  <a:pt x="15" y="13"/>
                  <a:pt x="16" y="13"/>
                </a:cubicBezTo>
                <a:cubicBezTo>
                  <a:pt x="16" y="13"/>
                  <a:pt x="15" y="13"/>
                  <a:pt x="15" y="13"/>
                </a:cubicBezTo>
                <a:cubicBezTo>
                  <a:pt x="15" y="13"/>
                  <a:pt x="15" y="13"/>
                  <a:pt x="15" y="13"/>
                </a:cubicBezTo>
                <a:cubicBezTo>
                  <a:pt x="15" y="12"/>
                  <a:pt x="15" y="12"/>
                  <a:pt x="14" y="12"/>
                </a:cubicBezTo>
                <a:cubicBezTo>
                  <a:pt x="14" y="12"/>
                  <a:pt x="14" y="13"/>
                  <a:pt x="14" y="13"/>
                </a:cubicBezTo>
                <a:cubicBezTo>
                  <a:pt x="14" y="14"/>
                  <a:pt x="14" y="14"/>
                  <a:pt x="14" y="15"/>
                </a:cubicBezTo>
                <a:cubicBezTo>
                  <a:pt x="15" y="16"/>
                  <a:pt x="14" y="16"/>
                  <a:pt x="14" y="16"/>
                </a:cubicBezTo>
                <a:cubicBezTo>
                  <a:pt x="13" y="16"/>
                  <a:pt x="13" y="15"/>
                  <a:pt x="12" y="15"/>
                </a:cubicBezTo>
                <a:cubicBezTo>
                  <a:pt x="12" y="14"/>
                  <a:pt x="12" y="15"/>
                  <a:pt x="12" y="14"/>
                </a:cubicBezTo>
                <a:cubicBezTo>
                  <a:pt x="11" y="14"/>
                  <a:pt x="11" y="14"/>
                  <a:pt x="11" y="14"/>
                </a:cubicBezTo>
                <a:cubicBezTo>
                  <a:pt x="10" y="14"/>
                  <a:pt x="11" y="14"/>
                  <a:pt x="11" y="13"/>
                </a:cubicBezTo>
                <a:cubicBezTo>
                  <a:pt x="11" y="13"/>
                  <a:pt x="11" y="13"/>
                  <a:pt x="11" y="12"/>
                </a:cubicBezTo>
                <a:cubicBezTo>
                  <a:pt x="10" y="12"/>
                  <a:pt x="11" y="12"/>
                  <a:pt x="11" y="11"/>
                </a:cubicBezTo>
                <a:cubicBezTo>
                  <a:pt x="11" y="11"/>
                  <a:pt x="11" y="11"/>
                  <a:pt x="10" y="10"/>
                </a:cubicBezTo>
                <a:cubicBezTo>
                  <a:pt x="10" y="10"/>
                  <a:pt x="10" y="10"/>
                  <a:pt x="10" y="9"/>
                </a:cubicBezTo>
                <a:cubicBezTo>
                  <a:pt x="9" y="9"/>
                  <a:pt x="9" y="8"/>
                  <a:pt x="9" y="8"/>
                </a:cubicBezTo>
                <a:cubicBezTo>
                  <a:pt x="8" y="8"/>
                  <a:pt x="9" y="8"/>
                  <a:pt x="9" y="8"/>
                </a:cubicBezTo>
                <a:cubicBezTo>
                  <a:pt x="9" y="8"/>
                  <a:pt x="9" y="7"/>
                  <a:pt x="9" y="7"/>
                </a:cubicBezTo>
                <a:cubicBezTo>
                  <a:pt x="9" y="7"/>
                  <a:pt x="9" y="5"/>
                  <a:pt x="9" y="5"/>
                </a:cubicBezTo>
                <a:cubicBezTo>
                  <a:pt x="9" y="5"/>
                  <a:pt x="8" y="5"/>
                  <a:pt x="8" y="5"/>
                </a:cubicBezTo>
                <a:cubicBezTo>
                  <a:pt x="8" y="6"/>
                  <a:pt x="7" y="5"/>
                  <a:pt x="7" y="5"/>
                </a:cubicBezTo>
                <a:cubicBezTo>
                  <a:pt x="7" y="5"/>
                  <a:pt x="7" y="5"/>
                  <a:pt x="7" y="4"/>
                </a:cubicBezTo>
                <a:cubicBezTo>
                  <a:pt x="7" y="4"/>
                  <a:pt x="7" y="4"/>
                  <a:pt x="7" y="4"/>
                </a:cubicBezTo>
                <a:cubicBezTo>
                  <a:pt x="7" y="4"/>
                  <a:pt x="6" y="3"/>
                  <a:pt x="6" y="3"/>
                </a:cubicBezTo>
                <a:cubicBezTo>
                  <a:pt x="5" y="3"/>
                  <a:pt x="5" y="3"/>
                  <a:pt x="4" y="3"/>
                </a:cubicBezTo>
                <a:cubicBezTo>
                  <a:pt x="4" y="3"/>
                  <a:pt x="4" y="3"/>
                  <a:pt x="4" y="3"/>
                </a:cubicBezTo>
                <a:cubicBezTo>
                  <a:pt x="4" y="3"/>
                  <a:pt x="4" y="2"/>
                  <a:pt x="4" y="3"/>
                </a:cubicBezTo>
                <a:cubicBezTo>
                  <a:pt x="3" y="3"/>
                  <a:pt x="4" y="3"/>
                  <a:pt x="3" y="3"/>
                </a:cubicBezTo>
                <a:cubicBezTo>
                  <a:pt x="3" y="4"/>
                  <a:pt x="3" y="3"/>
                  <a:pt x="3" y="3"/>
                </a:cubicBezTo>
                <a:cubicBezTo>
                  <a:pt x="2" y="2"/>
                  <a:pt x="2" y="2"/>
                  <a:pt x="2" y="1"/>
                </a:cubicBezTo>
                <a:cubicBezTo>
                  <a:pt x="1" y="1"/>
                  <a:pt x="2" y="1"/>
                  <a:pt x="2" y="1"/>
                </a:cubicBezTo>
                <a:cubicBezTo>
                  <a:pt x="2" y="1"/>
                  <a:pt x="2" y="0"/>
                  <a:pt x="2" y="0"/>
                </a:cubicBezTo>
                <a:cubicBezTo>
                  <a:pt x="2" y="0"/>
                  <a:pt x="1" y="0"/>
                  <a:pt x="1" y="0"/>
                </a:cubicBezTo>
                <a:cubicBezTo>
                  <a:pt x="0" y="0"/>
                  <a:pt x="1" y="2"/>
                  <a:pt x="2" y="2"/>
                </a:cubicBezTo>
                <a:cubicBezTo>
                  <a:pt x="3" y="3"/>
                  <a:pt x="3" y="5"/>
                  <a:pt x="3" y="6"/>
                </a:cubicBezTo>
                <a:cubicBezTo>
                  <a:pt x="4" y="7"/>
                  <a:pt x="4" y="6"/>
                  <a:pt x="4" y="6"/>
                </a:cubicBezTo>
                <a:cubicBezTo>
                  <a:pt x="4" y="6"/>
                  <a:pt x="4" y="6"/>
                  <a:pt x="4" y="6"/>
                </a:cubicBezTo>
                <a:cubicBezTo>
                  <a:pt x="5" y="6"/>
                  <a:pt x="4" y="6"/>
                  <a:pt x="5" y="7"/>
                </a:cubicBezTo>
                <a:cubicBezTo>
                  <a:pt x="5" y="7"/>
                  <a:pt x="6" y="10"/>
                  <a:pt x="7" y="11"/>
                </a:cubicBezTo>
                <a:cubicBezTo>
                  <a:pt x="7" y="11"/>
                  <a:pt x="7" y="12"/>
                  <a:pt x="7" y="11"/>
                </a:cubicBezTo>
                <a:cubicBezTo>
                  <a:pt x="8" y="11"/>
                  <a:pt x="8" y="11"/>
                  <a:pt x="7" y="10"/>
                </a:cubicBezTo>
                <a:cubicBezTo>
                  <a:pt x="7" y="10"/>
                  <a:pt x="7" y="10"/>
                  <a:pt x="8" y="10"/>
                </a:cubicBezTo>
                <a:cubicBezTo>
                  <a:pt x="8" y="11"/>
                  <a:pt x="8" y="10"/>
                  <a:pt x="8" y="10"/>
                </a:cubicBezTo>
                <a:cubicBezTo>
                  <a:pt x="8" y="10"/>
                  <a:pt x="8" y="10"/>
                  <a:pt x="8" y="10"/>
                </a:cubicBezTo>
                <a:cubicBezTo>
                  <a:pt x="9" y="10"/>
                  <a:pt x="8" y="11"/>
                  <a:pt x="9" y="11"/>
                </a:cubicBezTo>
                <a:cubicBezTo>
                  <a:pt x="9" y="11"/>
                  <a:pt x="9" y="11"/>
                  <a:pt x="8" y="11"/>
                </a:cubicBezTo>
                <a:cubicBezTo>
                  <a:pt x="8" y="11"/>
                  <a:pt x="9" y="11"/>
                  <a:pt x="9" y="12"/>
                </a:cubicBezTo>
                <a:cubicBezTo>
                  <a:pt x="9" y="13"/>
                  <a:pt x="9" y="12"/>
                  <a:pt x="8" y="12"/>
                </a:cubicBezTo>
                <a:cubicBezTo>
                  <a:pt x="8" y="12"/>
                  <a:pt x="8" y="12"/>
                  <a:pt x="8" y="12"/>
                </a:cubicBezTo>
                <a:cubicBezTo>
                  <a:pt x="9" y="13"/>
                  <a:pt x="9" y="14"/>
                  <a:pt x="9" y="15"/>
                </a:cubicBezTo>
                <a:cubicBezTo>
                  <a:pt x="10" y="15"/>
                  <a:pt x="10" y="15"/>
                  <a:pt x="10" y="15"/>
                </a:cubicBezTo>
                <a:cubicBezTo>
                  <a:pt x="10" y="14"/>
                  <a:pt x="10" y="15"/>
                  <a:pt x="11" y="15"/>
                </a:cubicBezTo>
                <a:cubicBezTo>
                  <a:pt x="11" y="15"/>
                  <a:pt x="11" y="15"/>
                  <a:pt x="11" y="15"/>
                </a:cubicBezTo>
                <a:cubicBezTo>
                  <a:pt x="11" y="16"/>
                  <a:pt x="11" y="16"/>
                  <a:pt x="10" y="16"/>
                </a:cubicBezTo>
                <a:cubicBezTo>
                  <a:pt x="10" y="16"/>
                  <a:pt x="10" y="17"/>
                  <a:pt x="10" y="17"/>
                </a:cubicBezTo>
                <a:cubicBezTo>
                  <a:pt x="11" y="17"/>
                  <a:pt x="11" y="19"/>
                  <a:pt x="11" y="19"/>
                </a:cubicBezTo>
                <a:cubicBezTo>
                  <a:pt x="12" y="19"/>
                  <a:pt x="12" y="19"/>
                  <a:pt x="11" y="20"/>
                </a:cubicBezTo>
                <a:cubicBezTo>
                  <a:pt x="11" y="20"/>
                  <a:pt x="11" y="20"/>
                  <a:pt x="11" y="20"/>
                </a:cubicBezTo>
                <a:cubicBezTo>
                  <a:pt x="11" y="21"/>
                  <a:pt x="11" y="21"/>
                  <a:pt x="11" y="21"/>
                </a:cubicBezTo>
                <a:cubicBezTo>
                  <a:pt x="11" y="21"/>
                  <a:pt x="11" y="21"/>
                  <a:pt x="11" y="21"/>
                </a:cubicBezTo>
                <a:cubicBezTo>
                  <a:pt x="11" y="22"/>
                  <a:pt x="10" y="23"/>
                  <a:pt x="10" y="24"/>
                </a:cubicBezTo>
                <a:cubicBezTo>
                  <a:pt x="10" y="25"/>
                  <a:pt x="9" y="26"/>
                  <a:pt x="8" y="26"/>
                </a:cubicBezTo>
                <a:cubicBezTo>
                  <a:pt x="8" y="26"/>
                  <a:pt x="6" y="28"/>
                  <a:pt x="6" y="28"/>
                </a:cubicBezTo>
                <a:cubicBezTo>
                  <a:pt x="5" y="28"/>
                  <a:pt x="6" y="28"/>
                  <a:pt x="6" y="28"/>
                </a:cubicBezTo>
                <a:cubicBezTo>
                  <a:pt x="7" y="30"/>
                  <a:pt x="9" y="31"/>
                  <a:pt x="10" y="31"/>
                </a:cubicBezTo>
                <a:cubicBezTo>
                  <a:pt x="11" y="31"/>
                  <a:pt x="13" y="32"/>
                  <a:pt x="13" y="34"/>
                </a:cubicBezTo>
                <a:cubicBezTo>
                  <a:pt x="14" y="36"/>
                  <a:pt x="11" y="38"/>
                  <a:pt x="11" y="39"/>
                </a:cubicBezTo>
                <a:cubicBezTo>
                  <a:pt x="10" y="39"/>
                  <a:pt x="10" y="40"/>
                  <a:pt x="10" y="40"/>
                </a:cubicBezTo>
                <a:cubicBezTo>
                  <a:pt x="10" y="40"/>
                  <a:pt x="10" y="40"/>
                  <a:pt x="11" y="40"/>
                </a:cubicBezTo>
                <a:cubicBezTo>
                  <a:pt x="11" y="39"/>
                  <a:pt x="11" y="40"/>
                  <a:pt x="11" y="40"/>
                </a:cubicBezTo>
                <a:cubicBezTo>
                  <a:pt x="11" y="40"/>
                  <a:pt x="11" y="41"/>
                  <a:pt x="12" y="40"/>
                </a:cubicBezTo>
                <a:cubicBezTo>
                  <a:pt x="13" y="40"/>
                  <a:pt x="13" y="41"/>
                  <a:pt x="13" y="41"/>
                </a:cubicBezTo>
                <a:cubicBezTo>
                  <a:pt x="13" y="41"/>
                  <a:pt x="13" y="42"/>
                  <a:pt x="14" y="41"/>
                </a:cubicBezTo>
                <a:cubicBezTo>
                  <a:pt x="14" y="41"/>
                  <a:pt x="16" y="40"/>
                  <a:pt x="17" y="39"/>
                </a:cubicBezTo>
                <a:cubicBezTo>
                  <a:pt x="18" y="39"/>
                  <a:pt x="18" y="37"/>
                  <a:pt x="18" y="37"/>
                </a:cubicBezTo>
                <a:cubicBezTo>
                  <a:pt x="18" y="36"/>
                  <a:pt x="20" y="35"/>
                  <a:pt x="20" y="34"/>
                </a:cubicBezTo>
                <a:cubicBezTo>
                  <a:pt x="21" y="33"/>
                  <a:pt x="22" y="31"/>
                  <a:pt x="22" y="31"/>
                </a:cubicBezTo>
                <a:cubicBezTo>
                  <a:pt x="22" y="30"/>
                  <a:pt x="22" y="30"/>
                  <a:pt x="22" y="30"/>
                </a:cubicBezTo>
                <a:cubicBezTo>
                  <a:pt x="21" y="30"/>
                  <a:pt x="21" y="29"/>
                  <a:pt x="22" y="28"/>
                </a:cubicBezTo>
                <a:cubicBezTo>
                  <a:pt x="23" y="26"/>
                  <a:pt x="25" y="27"/>
                  <a:pt x="26" y="27"/>
                </a:cubicBezTo>
                <a:cubicBezTo>
                  <a:pt x="26" y="27"/>
                  <a:pt x="26" y="27"/>
                  <a:pt x="26" y="27"/>
                </a:cubicBezTo>
                <a:cubicBezTo>
                  <a:pt x="26" y="28"/>
                  <a:pt x="26" y="27"/>
                  <a:pt x="26" y="27"/>
                </a:cubicBezTo>
                <a:cubicBezTo>
                  <a:pt x="27" y="27"/>
                  <a:pt x="27" y="27"/>
                  <a:pt x="26" y="27"/>
                </a:cubicBezTo>
                <a:cubicBezTo>
                  <a:pt x="26" y="26"/>
                  <a:pt x="26" y="25"/>
                  <a:pt x="27" y="24"/>
                </a:cubicBezTo>
                <a:cubicBezTo>
                  <a:pt x="28" y="23"/>
                  <a:pt x="28" y="22"/>
                  <a:pt x="29" y="21"/>
                </a:cubicBezTo>
                <a:cubicBezTo>
                  <a:pt x="29" y="20"/>
                  <a:pt x="29" y="20"/>
                  <a:pt x="29" y="19"/>
                </a:cubicBezTo>
                <a:cubicBezTo>
                  <a:pt x="29" y="19"/>
                  <a:pt x="28" y="18"/>
                  <a:pt x="28" y="1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3" name="Freeform 344"/>
          <p:cNvSpPr>
            <a:spLocks/>
          </p:cNvSpPr>
          <p:nvPr/>
        </p:nvSpPr>
        <p:spPr bwMode="auto">
          <a:xfrm>
            <a:off x="9679599" y="5987459"/>
            <a:ext cx="24443" cy="18802"/>
          </a:xfrm>
          <a:custGeom>
            <a:avLst/>
            <a:gdLst/>
            <a:ahLst/>
            <a:cxnLst>
              <a:cxn ang="0">
                <a:pos x="3" y="0"/>
              </a:cxn>
              <a:cxn ang="0">
                <a:pos x="1" y="0"/>
              </a:cxn>
              <a:cxn ang="0">
                <a:pos x="0" y="1"/>
              </a:cxn>
              <a:cxn ang="0">
                <a:pos x="1" y="1"/>
              </a:cxn>
              <a:cxn ang="0">
                <a:pos x="1" y="1"/>
              </a:cxn>
              <a:cxn ang="0">
                <a:pos x="1" y="2"/>
              </a:cxn>
              <a:cxn ang="0">
                <a:pos x="2" y="3"/>
              </a:cxn>
              <a:cxn ang="0">
                <a:pos x="2" y="2"/>
              </a:cxn>
              <a:cxn ang="0">
                <a:pos x="2" y="2"/>
              </a:cxn>
              <a:cxn ang="0">
                <a:pos x="2" y="1"/>
              </a:cxn>
              <a:cxn ang="0">
                <a:pos x="2" y="1"/>
              </a:cxn>
              <a:cxn ang="0">
                <a:pos x="3" y="1"/>
              </a:cxn>
              <a:cxn ang="0">
                <a:pos x="3" y="0"/>
              </a:cxn>
            </a:cxnLst>
            <a:rect l="0" t="0" r="r" b="b"/>
            <a:pathLst>
              <a:path w="4" h="3">
                <a:moveTo>
                  <a:pt x="3" y="0"/>
                </a:moveTo>
                <a:cubicBezTo>
                  <a:pt x="2" y="0"/>
                  <a:pt x="1" y="0"/>
                  <a:pt x="1" y="0"/>
                </a:cubicBezTo>
                <a:cubicBezTo>
                  <a:pt x="1" y="1"/>
                  <a:pt x="0" y="1"/>
                  <a:pt x="0" y="1"/>
                </a:cubicBezTo>
                <a:cubicBezTo>
                  <a:pt x="1" y="1"/>
                  <a:pt x="1" y="1"/>
                  <a:pt x="1" y="1"/>
                </a:cubicBezTo>
                <a:cubicBezTo>
                  <a:pt x="1" y="1"/>
                  <a:pt x="2" y="1"/>
                  <a:pt x="1" y="1"/>
                </a:cubicBezTo>
                <a:cubicBezTo>
                  <a:pt x="1" y="2"/>
                  <a:pt x="1" y="2"/>
                  <a:pt x="1" y="2"/>
                </a:cubicBezTo>
                <a:cubicBezTo>
                  <a:pt x="1" y="2"/>
                  <a:pt x="1" y="3"/>
                  <a:pt x="2" y="3"/>
                </a:cubicBezTo>
                <a:cubicBezTo>
                  <a:pt x="2" y="2"/>
                  <a:pt x="2" y="2"/>
                  <a:pt x="2" y="2"/>
                </a:cubicBezTo>
                <a:cubicBezTo>
                  <a:pt x="3" y="2"/>
                  <a:pt x="3" y="2"/>
                  <a:pt x="2" y="2"/>
                </a:cubicBezTo>
                <a:cubicBezTo>
                  <a:pt x="2" y="1"/>
                  <a:pt x="2" y="1"/>
                  <a:pt x="2" y="1"/>
                </a:cubicBezTo>
                <a:cubicBezTo>
                  <a:pt x="2" y="1"/>
                  <a:pt x="1" y="1"/>
                  <a:pt x="2" y="1"/>
                </a:cubicBezTo>
                <a:cubicBezTo>
                  <a:pt x="2" y="0"/>
                  <a:pt x="3" y="1"/>
                  <a:pt x="3" y="1"/>
                </a:cubicBezTo>
                <a:cubicBezTo>
                  <a:pt x="3" y="1"/>
                  <a:pt x="4" y="1"/>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4" name="Freeform 345"/>
          <p:cNvSpPr>
            <a:spLocks/>
          </p:cNvSpPr>
          <p:nvPr/>
        </p:nvSpPr>
        <p:spPr bwMode="auto">
          <a:xfrm>
            <a:off x="9696521" y="6006261"/>
            <a:ext cx="7521" cy="5641"/>
          </a:xfrm>
          <a:custGeom>
            <a:avLst/>
            <a:gdLst/>
            <a:ahLst/>
            <a:cxnLst>
              <a:cxn ang="0">
                <a:pos x="0" y="1"/>
              </a:cxn>
              <a:cxn ang="0">
                <a:pos x="0" y="1"/>
              </a:cxn>
              <a:cxn ang="0">
                <a:pos x="0" y="1"/>
              </a:cxn>
            </a:cxnLst>
            <a:rect l="0" t="0" r="r" b="b"/>
            <a:pathLst>
              <a:path w="1" h="1">
                <a:moveTo>
                  <a:pt x="0" y="1"/>
                </a:moveTo>
                <a:cubicBezTo>
                  <a:pt x="0" y="1"/>
                  <a:pt x="0" y="1"/>
                  <a:pt x="0" y="1"/>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5" name="Freeform 346"/>
          <p:cNvSpPr>
            <a:spLocks/>
          </p:cNvSpPr>
          <p:nvPr/>
        </p:nvSpPr>
        <p:spPr bwMode="auto">
          <a:xfrm>
            <a:off x="9886422" y="5160165"/>
            <a:ext cx="5641" cy="5641"/>
          </a:xfrm>
          <a:custGeom>
            <a:avLst/>
            <a:gdLst/>
            <a:ahLst/>
            <a:cxnLst>
              <a:cxn ang="0">
                <a:pos x="1" y="0"/>
              </a:cxn>
              <a:cxn ang="0">
                <a:pos x="1" y="1"/>
              </a:cxn>
              <a:cxn ang="0">
                <a:pos x="1" y="0"/>
              </a:cxn>
              <a:cxn ang="0">
                <a:pos x="1" y="0"/>
              </a:cxn>
            </a:cxnLst>
            <a:rect l="0" t="0" r="r" b="b"/>
            <a:pathLst>
              <a:path w="1" h="1">
                <a:moveTo>
                  <a:pt x="1" y="0"/>
                </a:moveTo>
                <a:cubicBezTo>
                  <a:pt x="0" y="0"/>
                  <a:pt x="0" y="1"/>
                  <a:pt x="1" y="1"/>
                </a:cubicBezTo>
                <a:cubicBezTo>
                  <a:pt x="1" y="1"/>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6" name="Freeform 347"/>
          <p:cNvSpPr>
            <a:spLocks/>
          </p:cNvSpPr>
          <p:nvPr/>
        </p:nvSpPr>
        <p:spPr bwMode="auto">
          <a:xfrm>
            <a:off x="6372303" y="6346580"/>
            <a:ext cx="18802" cy="11281"/>
          </a:xfrm>
          <a:custGeom>
            <a:avLst/>
            <a:gdLst/>
            <a:ahLst/>
            <a:cxnLst>
              <a:cxn ang="0">
                <a:pos x="2" y="1"/>
              </a:cxn>
              <a:cxn ang="0">
                <a:pos x="0" y="0"/>
              </a:cxn>
              <a:cxn ang="0">
                <a:pos x="1" y="1"/>
              </a:cxn>
              <a:cxn ang="0">
                <a:pos x="2" y="1"/>
              </a:cxn>
              <a:cxn ang="0">
                <a:pos x="2" y="1"/>
              </a:cxn>
            </a:cxnLst>
            <a:rect l="0" t="0" r="r" b="b"/>
            <a:pathLst>
              <a:path w="3" h="2">
                <a:moveTo>
                  <a:pt x="2" y="1"/>
                </a:moveTo>
                <a:cubicBezTo>
                  <a:pt x="2" y="0"/>
                  <a:pt x="0" y="0"/>
                  <a:pt x="0" y="0"/>
                </a:cubicBezTo>
                <a:cubicBezTo>
                  <a:pt x="1" y="0"/>
                  <a:pt x="1" y="0"/>
                  <a:pt x="1" y="1"/>
                </a:cubicBezTo>
                <a:cubicBezTo>
                  <a:pt x="1" y="1"/>
                  <a:pt x="1" y="2"/>
                  <a:pt x="2" y="1"/>
                </a:cubicBezTo>
                <a:cubicBezTo>
                  <a:pt x="2" y="1"/>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8" name="Freeform 349"/>
          <p:cNvSpPr>
            <a:spLocks/>
          </p:cNvSpPr>
          <p:nvPr/>
        </p:nvSpPr>
        <p:spPr bwMode="auto">
          <a:xfrm>
            <a:off x="8621039" y="5865245"/>
            <a:ext cx="18802" cy="5641"/>
          </a:xfrm>
          <a:custGeom>
            <a:avLst/>
            <a:gdLst/>
            <a:ahLst/>
            <a:cxnLst>
              <a:cxn ang="0">
                <a:pos x="2" y="0"/>
              </a:cxn>
              <a:cxn ang="0">
                <a:pos x="1" y="0"/>
              </a:cxn>
              <a:cxn ang="0">
                <a:pos x="1" y="1"/>
              </a:cxn>
              <a:cxn ang="0">
                <a:pos x="2" y="1"/>
              </a:cxn>
              <a:cxn ang="0">
                <a:pos x="2" y="0"/>
              </a:cxn>
              <a:cxn ang="0">
                <a:pos x="2" y="0"/>
              </a:cxn>
            </a:cxnLst>
            <a:rect l="0" t="0" r="r" b="b"/>
            <a:pathLst>
              <a:path w="3" h="1">
                <a:moveTo>
                  <a:pt x="2" y="0"/>
                </a:moveTo>
                <a:cubicBezTo>
                  <a:pt x="2" y="0"/>
                  <a:pt x="2" y="0"/>
                  <a:pt x="1" y="0"/>
                </a:cubicBezTo>
                <a:cubicBezTo>
                  <a:pt x="0" y="0"/>
                  <a:pt x="1" y="1"/>
                  <a:pt x="1" y="1"/>
                </a:cubicBezTo>
                <a:cubicBezTo>
                  <a:pt x="1" y="1"/>
                  <a:pt x="2" y="1"/>
                  <a:pt x="2" y="1"/>
                </a:cubicBezTo>
                <a:cubicBezTo>
                  <a:pt x="2" y="1"/>
                  <a:pt x="3" y="1"/>
                  <a:pt x="2" y="0"/>
                </a:cubicBezTo>
                <a:cubicBezTo>
                  <a:pt x="2"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9" name="Freeform 350"/>
          <p:cNvSpPr>
            <a:spLocks/>
          </p:cNvSpPr>
          <p:nvPr/>
        </p:nvSpPr>
        <p:spPr bwMode="auto">
          <a:xfrm>
            <a:off x="8628559" y="5870886"/>
            <a:ext cx="1880" cy="7521"/>
          </a:xfrm>
          <a:custGeom>
            <a:avLst/>
            <a:gdLst/>
            <a:ahLst/>
            <a:cxnLst>
              <a:cxn ang="0">
                <a:pos x="0" y="0"/>
              </a:cxn>
              <a:cxn ang="0">
                <a:pos x="0" y="1"/>
              </a:cxn>
              <a:cxn ang="0">
                <a:pos x="0" y="0"/>
              </a:cxn>
            </a:cxnLst>
            <a:rect l="0" t="0" r="r" b="b"/>
            <a:pathLst>
              <a:path h="1">
                <a:moveTo>
                  <a:pt x="0" y="0"/>
                </a:moveTo>
                <a:cubicBezTo>
                  <a:pt x="0" y="0"/>
                  <a:pt x="0" y="0"/>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1" name="Freeform 352"/>
          <p:cNvSpPr>
            <a:spLocks/>
          </p:cNvSpPr>
          <p:nvPr/>
        </p:nvSpPr>
        <p:spPr bwMode="auto">
          <a:xfrm>
            <a:off x="8530788" y="5878407"/>
            <a:ext cx="5641" cy="1880"/>
          </a:xfrm>
          <a:custGeom>
            <a:avLst/>
            <a:gdLst/>
            <a:ahLst/>
            <a:cxnLst>
              <a:cxn ang="0">
                <a:pos x="0" y="0"/>
              </a:cxn>
              <a:cxn ang="0">
                <a:pos x="1" y="0"/>
              </a:cxn>
              <a:cxn ang="0">
                <a:pos x="0" y="0"/>
              </a:cxn>
            </a:cxnLst>
            <a:rect l="0" t="0" r="r" b="b"/>
            <a:pathLst>
              <a:path w="1">
                <a:moveTo>
                  <a:pt x="0" y="0"/>
                </a:moveTo>
                <a:cubicBezTo>
                  <a:pt x="0" y="0"/>
                  <a:pt x="0"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2" name="Freeform 353"/>
          <p:cNvSpPr>
            <a:spLocks/>
          </p:cNvSpPr>
          <p:nvPr/>
        </p:nvSpPr>
        <p:spPr bwMode="auto">
          <a:xfrm>
            <a:off x="8525148" y="5878407"/>
            <a:ext cx="109052" cy="109052"/>
          </a:xfrm>
          <a:custGeom>
            <a:avLst/>
            <a:gdLst/>
            <a:ahLst/>
            <a:cxnLst>
              <a:cxn ang="0">
                <a:pos x="18" y="3"/>
              </a:cxn>
              <a:cxn ang="0">
                <a:pos x="18" y="2"/>
              </a:cxn>
              <a:cxn ang="0">
                <a:pos x="16" y="1"/>
              </a:cxn>
              <a:cxn ang="0">
                <a:pos x="15" y="1"/>
              </a:cxn>
              <a:cxn ang="0">
                <a:pos x="11" y="2"/>
              </a:cxn>
              <a:cxn ang="0">
                <a:pos x="11" y="3"/>
              </a:cxn>
              <a:cxn ang="0">
                <a:pos x="10" y="3"/>
              </a:cxn>
              <a:cxn ang="0">
                <a:pos x="8" y="3"/>
              </a:cxn>
              <a:cxn ang="0">
                <a:pos x="5" y="2"/>
              </a:cxn>
              <a:cxn ang="0">
                <a:pos x="2" y="1"/>
              </a:cxn>
              <a:cxn ang="0">
                <a:pos x="1" y="0"/>
              </a:cxn>
              <a:cxn ang="0">
                <a:pos x="0" y="0"/>
              </a:cxn>
              <a:cxn ang="0">
                <a:pos x="0" y="0"/>
              </a:cxn>
              <a:cxn ang="0">
                <a:pos x="0" y="3"/>
              </a:cxn>
              <a:cxn ang="0">
                <a:pos x="1" y="6"/>
              </a:cxn>
              <a:cxn ang="0">
                <a:pos x="3" y="8"/>
              </a:cxn>
              <a:cxn ang="0">
                <a:pos x="3" y="10"/>
              </a:cxn>
              <a:cxn ang="0">
                <a:pos x="4" y="11"/>
              </a:cxn>
              <a:cxn ang="0">
                <a:pos x="3" y="10"/>
              </a:cxn>
              <a:cxn ang="0">
                <a:pos x="2" y="10"/>
              </a:cxn>
              <a:cxn ang="0">
                <a:pos x="3" y="11"/>
              </a:cxn>
              <a:cxn ang="0">
                <a:pos x="4" y="13"/>
              </a:cxn>
              <a:cxn ang="0">
                <a:pos x="5" y="15"/>
              </a:cxn>
              <a:cxn ang="0">
                <a:pos x="6" y="15"/>
              </a:cxn>
              <a:cxn ang="0">
                <a:pos x="7" y="16"/>
              </a:cxn>
              <a:cxn ang="0">
                <a:pos x="7" y="16"/>
              </a:cxn>
              <a:cxn ang="0">
                <a:pos x="7" y="17"/>
              </a:cxn>
              <a:cxn ang="0">
                <a:pos x="8" y="17"/>
              </a:cxn>
              <a:cxn ang="0">
                <a:pos x="11" y="17"/>
              </a:cxn>
              <a:cxn ang="0">
                <a:pos x="11" y="17"/>
              </a:cxn>
              <a:cxn ang="0">
                <a:pos x="11" y="16"/>
              </a:cxn>
              <a:cxn ang="0">
                <a:pos x="11" y="15"/>
              </a:cxn>
              <a:cxn ang="0">
                <a:pos x="12" y="15"/>
              </a:cxn>
              <a:cxn ang="0">
                <a:pos x="13" y="15"/>
              </a:cxn>
              <a:cxn ang="0">
                <a:pos x="13" y="13"/>
              </a:cxn>
              <a:cxn ang="0">
                <a:pos x="14" y="14"/>
              </a:cxn>
              <a:cxn ang="0">
                <a:pos x="14" y="13"/>
              </a:cxn>
              <a:cxn ang="0">
                <a:pos x="15" y="14"/>
              </a:cxn>
              <a:cxn ang="0">
                <a:pos x="15" y="15"/>
              </a:cxn>
              <a:cxn ang="0">
                <a:pos x="16" y="15"/>
              </a:cxn>
              <a:cxn ang="0">
                <a:pos x="16" y="15"/>
              </a:cxn>
              <a:cxn ang="0">
                <a:pos x="16" y="14"/>
              </a:cxn>
              <a:cxn ang="0">
                <a:pos x="16" y="13"/>
              </a:cxn>
              <a:cxn ang="0">
                <a:pos x="16" y="12"/>
              </a:cxn>
              <a:cxn ang="0">
                <a:pos x="16" y="9"/>
              </a:cxn>
              <a:cxn ang="0">
                <a:pos x="17" y="8"/>
              </a:cxn>
              <a:cxn ang="0">
                <a:pos x="17" y="8"/>
              </a:cxn>
              <a:cxn ang="0">
                <a:pos x="17" y="8"/>
              </a:cxn>
              <a:cxn ang="0">
                <a:pos x="18" y="9"/>
              </a:cxn>
              <a:cxn ang="0">
                <a:pos x="18" y="6"/>
              </a:cxn>
              <a:cxn ang="0">
                <a:pos x="18" y="3"/>
              </a:cxn>
            </a:cxnLst>
            <a:rect l="0" t="0" r="r" b="b"/>
            <a:pathLst>
              <a:path w="18" h="18">
                <a:moveTo>
                  <a:pt x="18" y="3"/>
                </a:moveTo>
                <a:cubicBezTo>
                  <a:pt x="18" y="3"/>
                  <a:pt x="18" y="3"/>
                  <a:pt x="18" y="2"/>
                </a:cubicBezTo>
                <a:cubicBezTo>
                  <a:pt x="18" y="2"/>
                  <a:pt x="17" y="1"/>
                  <a:pt x="16" y="1"/>
                </a:cubicBezTo>
                <a:cubicBezTo>
                  <a:pt x="16" y="0"/>
                  <a:pt x="16" y="1"/>
                  <a:pt x="15" y="1"/>
                </a:cubicBezTo>
                <a:cubicBezTo>
                  <a:pt x="15" y="1"/>
                  <a:pt x="11" y="2"/>
                  <a:pt x="11" y="2"/>
                </a:cubicBezTo>
                <a:cubicBezTo>
                  <a:pt x="10" y="2"/>
                  <a:pt x="10" y="3"/>
                  <a:pt x="11" y="3"/>
                </a:cubicBezTo>
                <a:cubicBezTo>
                  <a:pt x="11" y="3"/>
                  <a:pt x="11" y="3"/>
                  <a:pt x="10" y="3"/>
                </a:cubicBezTo>
                <a:cubicBezTo>
                  <a:pt x="9" y="3"/>
                  <a:pt x="8" y="3"/>
                  <a:pt x="8" y="3"/>
                </a:cubicBezTo>
                <a:cubicBezTo>
                  <a:pt x="7" y="3"/>
                  <a:pt x="6" y="2"/>
                  <a:pt x="5" y="2"/>
                </a:cubicBezTo>
                <a:cubicBezTo>
                  <a:pt x="4" y="2"/>
                  <a:pt x="3" y="1"/>
                  <a:pt x="2" y="1"/>
                </a:cubicBezTo>
                <a:cubicBezTo>
                  <a:pt x="1" y="0"/>
                  <a:pt x="1" y="1"/>
                  <a:pt x="1" y="0"/>
                </a:cubicBezTo>
                <a:cubicBezTo>
                  <a:pt x="1" y="0"/>
                  <a:pt x="1" y="0"/>
                  <a:pt x="0" y="0"/>
                </a:cubicBezTo>
                <a:cubicBezTo>
                  <a:pt x="0" y="0"/>
                  <a:pt x="0" y="0"/>
                  <a:pt x="0" y="0"/>
                </a:cubicBezTo>
                <a:cubicBezTo>
                  <a:pt x="0" y="1"/>
                  <a:pt x="0" y="2"/>
                  <a:pt x="0" y="3"/>
                </a:cubicBezTo>
                <a:cubicBezTo>
                  <a:pt x="0" y="4"/>
                  <a:pt x="0" y="5"/>
                  <a:pt x="1" y="6"/>
                </a:cubicBezTo>
                <a:cubicBezTo>
                  <a:pt x="2" y="7"/>
                  <a:pt x="3" y="8"/>
                  <a:pt x="3" y="8"/>
                </a:cubicBezTo>
                <a:cubicBezTo>
                  <a:pt x="3" y="9"/>
                  <a:pt x="3" y="9"/>
                  <a:pt x="3" y="10"/>
                </a:cubicBezTo>
                <a:cubicBezTo>
                  <a:pt x="4" y="10"/>
                  <a:pt x="4" y="10"/>
                  <a:pt x="4" y="11"/>
                </a:cubicBezTo>
                <a:cubicBezTo>
                  <a:pt x="4" y="11"/>
                  <a:pt x="3" y="10"/>
                  <a:pt x="3" y="10"/>
                </a:cubicBezTo>
                <a:cubicBezTo>
                  <a:pt x="2" y="9"/>
                  <a:pt x="2" y="10"/>
                  <a:pt x="2" y="10"/>
                </a:cubicBezTo>
                <a:cubicBezTo>
                  <a:pt x="2" y="10"/>
                  <a:pt x="2" y="11"/>
                  <a:pt x="3" y="11"/>
                </a:cubicBezTo>
                <a:cubicBezTo>
                  <a:pt x="3" y="12"/>
                  <a:pt x="3" y="13"/>
                  <a:pt x="4" y="13"/>
                </a:cubicBezTo>
                <a:cubicBezTo>
                  <a:pt x="4" y="14"/>
                  <a:pt x="5" y="15"/>
                  <a:pt x="5" y="15"/>
                </a:cubicBezTo>
                <a:cubicBezTo>
                  <a:pt x="6" y="16"/>
                  <a:pt x="6" y="16"/>
                  <a:pt x="6" y="15"/>
                </a:cubicBezTo>
                <a:cubicBezTo>
                  <a:pt x="7" y="15"/>
                  <a:pt x="7" y="16"/>
                  <a:pt x="7" y="16"/>
                </a:cubicBezTo>
                <a:cubicBezTo>
                  <a:pt x="8" y="16"/>
                  <a:pt x="7" y="16"/>
                  <a:pt x="7" y="16"/>
                </a:cubicBezTo>
                <a:cubicBezTo>
                  <a:pt x="7" y="16"/>
                  <a:pt x="7" y="17"/>
                  <a:pt x="7" y="17"/>
                </a:cubicBezTo>
                <a:cubicBezTo>
                  <a:pt x="6" y="17"/>
                  <a:pt x="7" y="17"/>
                  <a:pt x="8" y="17"/>
                </a:cubicBezTo>
                <a:cubicBezTo>
                  <a:pt x="9" y="17"/>
                  <a:pt x="10" y="17"/>
                  <a:pt x="11" y="17"/>
                </a:cubicBezTo>
                <a:cubicBezTo>
                  <a:pt x="11" y="18"/>
                  <a:pt x="11" y="18"/>
                  <a:pt x="11" y="17"/>
                </a:cubicBezTo>
                <a:cubicBezTo>
                  <a:pt x="11" y="17"/>
                  <a:pt x="11" y="16"/>
                  <a:pt x="11" y="16"/>
                </a:cubicBezTo>
                <a:cubicBezTo>
                  <a:pt x="12" y="16"/>
                  <a:pt x="12" y="16"/>
                  <a:pt x="11" y="15"/>
                </a:cubicBezTo>
                <a:cubicBezTo>
                  <a:pt x="11" y="14"/>
                  <a:pt x="12" y="15"/>
                  <a:pt x="12" y="15"/>
                </a:cubicBezTo>
                <a:cubicBezTo>
                  <a:pt x="12" y="16"/>
                  <a:pt x="12" y="15"/>
                  <a:pt x="13" y="15"/>
                </a:cubicBezTo>
                <a:cubicBezTo>
                  <a:pt x="13" y="14"/>
                  <a:pt x="13" y="14"/>
                  <a:pt x="13" y="13"/>
                </a:cubicBezTo>
                <a:cubicBezTo>
                  <a:pt x="13" y="12"/>
                  <a:pt x="13" y="13"/>
                  <a:pt x="14" y="14"/>
                </a:cubicBezTo>
                <a:cubicBezTo>
                  <a:pt x="14" y="14"/>
                  <a:pt x="14" y="14"/>
                  <a:pt x="14" y="13"/>
                </a:cubicBezTo>
                <a:cubicBezTo>
                  <a:pt x="14" y="13"/>
                  <a:pt x="15" y="13"/>
                  <a:pt x="15" y="14"/>
                </a:cubicBezTo>
                <a:cubicBezTo>
                  <a:pt x="16" y="14"/>
                  <a:pt x="15" y="14"/>
                  <a:pt x="15" y="15"/>
                </a:cubicBezTo>
                <a:cubicBezTo>
                  <a:pt x="15" y="15"/>
                  <a:pt x="15" y="15"/>
                  <a:pt x="16" y="15"/>
                </a:cubicBezTo>
                <a:cubicBezTo>
                  <a:pt x="16" y="15"/>
                  <a:pt x="16" y="15"/>
                  <a:pt x="16" y="15"/>
                </a:cubicBezTo>
                <a:cubicBezTo>
                  <a:pt x="16" y="15"/>
                  <a:pt x="16" y="14"/>
                  <a:pt x="16" y="14"/>
                </a:cubicBezTo>
                <a:cubicBezTo>
                  <a:pt x="16" y="14"/>
                  <a:pt x="16" y="13"/>
                  <a:pt x="16" y="13"/>
                </a:cubicBezTo>
                <a:cubicBezTo>
                  <a:pt x="15" y="13"/>
                  <a:pt x="15" y="12"/>
                  <a:pt x="16" y="12"/>
                </a:cubicBezTo>
                <a:cubicBezTo>
                  <a:pt x="16" y="11"/>
                  <a:pt x="16" y="10"/>
                  <a:pt x="16" y="9"/>
                </a:cubicBezTo>
                <a:cubicBezTo>
                  <a:pt x="17" y="9"/>
                  <a:pt x="17" y="9"/>
                  <a:pt x="17" y="8"/>
                </a:cubicBezTo>
                <a:cubicBezTo>
                  <a:pt x="17" y="8"/>
                  <a:pt x="17" y="8"/>
                  <a:pt x="17" y="8"/>
                </a:cubicBezTo>
                <a:cubicBezTo>
                  <a:pt x="17" y="8"/>
                  <a:pt x="17" y="8"/>
                  <a:pt x="17" y="8"/>
                </a:cubicBezTo>
                <a:cubicBezTo>
                  <a:pt x="18" y="8"/>
                  <a:pt x="18" y="9"/>
                  <a:pt x="18" y="9"/>
                </a:cubicBezTo>
                <a:cubicBezTo>
                  <a:pt x="18" y="9"/>
                  <a:pt x="18" y="7"/>
                  <a:pt x="18" y="6"/>
                </a:cubicBezTo>
                <a:cubicBezTo>
                  <a:pt x="17" y="5"/>
                  <a:pt x="18" y="3"/>
                  <a:pt x="18"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3" name="Freeform 354"/>
          <p:cNvSpPr>
            <a:spLocks/>
          </p:cNvSpPr>
          <p:nvPr/>
        </p:nvSpPr>
        <p:spPr bwMode="auto">
          <a:xfrm>
            <a:off x="8596596" y="5963016"/>
            <a:ext cx="7521" cy="18802"/>
          </a:xfrm>
          <a:custGeom>
            <a:avLst/>
            <a:gdLst/>
            <a:ahLst/>
            <a:cxnLst>
              <a:cxn ang="0">
                <a:pos x="1" y="1"/>
              </a:cxn>
              <a:cxn ang="0">
                <a:pos x="0" y="2"/>
              </a:cxn>
              <a:cxn ang="0">
                <a:pos x="0" y="2"/>
              </a:cxn>
              <a:cxn ang="0">
                <a:pos x="0" y="3"/>
              </a:cxn>
              <a:cxn ang="0">
                <a:pos x="0" y="3"/>
              </a:cxn>
              <a:cxn ang="0">
                <a:pos x="1" y="2"/>
              </a:cxn>
              <a:cxn ang="0">
                <a:pos x="1" y="1"/>
              </a:cxn>
              <a:cxn ang="0">
                <a:pos x="1" y="1"/>
              </a:cxn>
            </a:cxnLst>
            <a:rect l="0" t="0" r="r" b="b"/>
            <a:pathLst>
              <a:path w="1" h="3">
                <a:moveTo>
                  <a:pt x="1" y="1"/>
                </a:moveTo>
                <a:cubicBezTo>
                  <a:pt x="1" y="1"/>
                  <a:pt x="1" y="2"/>
                  <a:pt x="0" y="2"/>
                </a:cubicBezTo>
                <a:cubicBezTo>
                  <a:pt x="0" y="2"/>
                  <a:pt x="0" y="2"/>
                  <a:pt x="0" y="2"/>
                </a:cubicBezTo>
                <a:cubicBezTo>
                  <a:pt x="0" y="3"/>
                  <a:pt x="0" y="3"/>
                  <a:pt x="0" y="3"/>
                </a:cubicBezTo>
                <a:cubicBezTo>
                  <a:pt x="0" y="3"/>
                  <a:pt x="0" y="3"/>
                  <a:pt x="0" y="3"/>
                </a:cubicBezTo>
                <a:cubicBezTo>
                  <a:pt x="0" y="3"/>
                  <a:pt x="1" y="3"/>
                  <a:pt x="1" y="2"/>
                </a:cubicBezTo>
                <a:cubicBezTo>
                  <a:pt x="1" y="2"/>
                  <a:pt x="1" y="1"/>
                  <a:pt x="1" y="1"/>
                </a:cubicBezTo>
                <a:cubicBezTo>
                  <a:pt x="1" y="1"/>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4" name="Freeform 355"/>
          <p:cNvSpPr>
            <a:spLocks/>
          </p:cNvSpPr>
          <p:nvPr/>
        </p:nvSpPr>
        <p:spPr bwMode="auto">
          <a:xfrm>
            <a:off x="8621039" y="5944214"/>
            <a:ext cx="7521" cy="13161"/>
          </a:xfrm>
          <a:custGeom>
            <a:avLst/>
            <a:gdLst/>
            <a:ahLst/>
            <a:cxnLst>
              <a:cxn ang="0">
                <a:pos x="1" y="1"/>
              </a:cxn>
              <a:cxn ang="0">
                <a:pos x="1" y="1"/>
              </a:cxn>
              <a:cxn ang="0">
                <a:pos x="1" y="1"/>
              </a:cxn>
            </a:cxnLst>
            <a:rect l="0" t="0" r="r" b="b"/>
            <a:pathLst>
              <a:path w="1" h="2">
                <a:moveTo>
                  <a:pt x="1" y="1"/>
                </a:moveTo>
                <a:cubicBezTo>
                  <a:pt x="1" y="1"/>
                  <a:pt x="1" y="1"/>
                  <a:pt x="1" y="1"/>
                </a:cubicBezTo>
                <a:cubicBezTo>
                  <a:pt x="1" y="0"/>
                  <a:pt x="0"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5" name="Freeform 356"/>
          <p:cNvSpPr>
            <a:spLocks/>
          </p:cNvSpPr>
          <p:nvPr/>
        </p:nvSpPr>
        <p:spPr bwMode="auto">
          <a:xfrm>
            <a:off x="7575640" y="4904456"/>
            <a:ext cx="1216498" cy="925065"/>
          </a:xfrm>
          <a:custGeom>
            <a:avLst/>
            <a:gdLst/>
            <a:ahLst/>
            <a:cxnLst>
              <a:cxn ang="0">
                <a:pos x="196" y="75"/>
              </a:cxn>
              <a:cxn ang="0">
                <a:pos x="187" y="66"/>
              </a:cxn>
              <a:cxn ang="0">
                <a:pos x="183" y="59"/>
              </a:cxn>
              <a:cxn ang="0">
                <a:pos x="176" y="50"/>
              </a:cxn>
              <a:cxn ang="0">
                <a:pos x="169" y="44"/>
              </a:cxn>
              <a:cxn ang="0">
                <a:pos x="162" y="34"/>
              </a:cxn>
              <a:cxn ang="0">
                <a:pos x="159" y="23"/>
              </a:cxn>
              <a:cxn ang="0">
                <a:pos x="152" y="19"/>
              </a:cxn>
              <a:cxn ang="0">
                <a:pos x="147" y="6"/>
              </a:cxn>
              <a:cxn ang="0">
                <a:pos x="141" y="8"/>
              </a:cxn>
              <a:cxn ang="0">
                <a:pos x="140" y="19"/>
              </a:cxn>
              <a:cxn ang="0">
                <a:pos x="128" y="32"/>
              </a:cxn>
              <a:cxn ang="0">
                <a:pos x="111" y="19"/>
              </a:cxn>
              <a:cxn ang="0">
                <a:pos x="116" y="12"/>
              </a:cxn>
              <a:cxn ang="0">
                <a:pos x="116" y="6"/>
              </a:cxn>
              <a:cxn ang="0">
                <a:pos x="111" y="8"/>
              </a:cxn>
              <a:cxn ang="0">
                <a:pos x="107" y="7"/>
              </a:cxn>
              <a:cxn ang="0">
                <a:pos x="98" y="4"/>
              </a:cxn>
              <a:cxn ang="0">
                <a:pos x="92" y="3"/>
              </a:cxn>
              <a:cxn ang="0">
                <a:pos x="96" y="7"/>
              </a:cxn>
              <a:cxn ang="0">
                <a:pos x="88" y="8"/>
              </a:cxn>
              <a:cxn ang="0">
                <a:pos x="84" y="11"/>
              </a:cxn>
              <a:cxn ang="0">
                <a:pos x="80" y="19"/>
              </a:cxn>
              <a:cxn ang="0">
                <a:pos x="79" y="22"/>
              </a:cxn>
              <a:cxn ang="0">
                <a:pos x="74" y="23"/>
              </a:cxn>
              <a:cxn ang="0">
                <a:pos x="66" y="17"/>
              </a:cxn>
              <a:cxn ang="0">
                <a:pos x="63" y="19"/>
              </a:cxn>
              <a:cxn ang="0">
                <a:pos x="60" y="21"/>
              </a:cxn>
              <a:cxn ang="0">
                <a:pos x="57" y="23"/>
              </a:cxn>
              <a:cxn ang="0">
                <a:pos x="56" y="29"/>
              </a:cxn>
              <a:cxn ang="0">
                <a:pos x="52" y="28"/>
              </a:cxn>
              <a:cxn ang="0">
                <a:pos x="53" y="31"/>
              </a:cxn>
              <a:cxn ang="0">
                <a:pos x="49" y="31"/>
              </a:cxn>
              <a:cxn ang="0">
                <a:pos x="45" y="33"/>
              </a:cxn>
              <a:cxn ang="0">
                <a:pos x="38" y="45"/>
              </a:cxn>
              <a:cxn ang="0">
                <a:pos x="18" y="50"/>
              </a:cxn>
              <a:cxn ang="0">
                <a:pos x="2" y="60"/>
              </a:cxn>
              <a:cxn ang="0">
                <a:pos x="3" y="79"/>
              </a:cxn>
              <a:cxn ang="0">
                <a:pos x="2" y="81"/>
              </a:cxn>
              <a:cxn ang="0">
                <a:pos x="6" y="92"/>
              </a:cxn>
              <a:cxn ang="0">
                <a:pos x="9" y="121"/>
              </a:cxn>
              <a:cxn ang="0">
                <a:pos x="25" y="127"/>
              </a:cxn>
              <a:cxn ang="0">
                <a:pos x="44" y="122"/>
              </a:cxn>
              <a:cxn ang="0">
                <a:pos x="65" y="112"/>
              </a:cxn>
              <a:cxn ang="0">
                <a:pos x="100" y="112"/>
              </a:cxn>
              <a:cxn ang="0">
                <a:pos x="106" y="118"/>
              </a:cxn>
              <a:cxn ang="0">
                <a:pos x="108" y="125"/>
              </a:cxn>
              <a:cxn ang="0">
                <a:pos x="115" y="122"/>
              </a:cxn>
              <a:cxn ang="0">
                <a:pos x="122" y="117"/>
              </a:cxn>
              <a:cxn ang="0">
                <a:pos x="117" y="129"/>
              </a:cxn>
              <a:cxn ang="0">
                <a:pos x="124" y="130"/>
              </a:cxn>
              <a:cxn ang="0">
                <a:pos x="130" y="134"/>
              </a:cxn>
              <a:cxn ang="0">
                <a:pos x="142" y="147"/>
              </a:cxn>
              <a:cxn ang="0">
                <a:pos x="154" y="145"/>
              </a:cxn>
              <a:cxn ang="0">
                <a:pos x="160" y="147"/>
              </a:cxn>
              <a:cxn ang="0">
                <a:pos x="165" y="148"/>
              </a:cxn>
              <a:cxn ang="0">
                <a:pos x="182" y="140"/>
              </a:cxn>
              <a:cxn ang="0">
                <a:pos x="186" y="127"/>
              </a:cxn>
              <a:cxn ang="0">
                <a:pos x="192" y="115"/>
              </a:cxn>
              <a:cxn ang="0">
                <a:pos x="200" y="94"/>
              </a:cxn>
            </a:cxnLst>
            <a:rect l="0" t="0" r="r" b="b"/>
            <a:pathLst>
              <a:path w="200" h="152">
                <a:moveTo>
                  <a:pt x="198" y="87"/>
                </a:moveTo>
                <a:cubicBezTo>
                  <a:pt x="198" y="87"/>
                  <a:pt x="197" y="86"/>
                  <a:pt x="197" y="85"/>
                </a:cubicBezTo>
                <a:cubicBezTo>
                  <a:pt x="197" y="85"/>
                  <a:pt x="197" y="85"/>
                  <a:pt x="198" y="84"/>
                </a:cubicBezTo>
                <a:cubicBezTo>
                  <a:pt x="198" y="84"/>
                  <a:pt x="198" y="83"/>
                  <a:pt x="197" y="82"/>
                </a:cubicBezTo>
                <a:cubicBezTo>
                  <a:pt x="197" y="81"/>
                  <a:pt x="197" y="79"/>
                  <a:pt x="198" y="79"/>
                </a:cubicBezTo>
                <a:cubicBezTo>
                  <a:pt x="198" y="78"/>
                  <a:pt x="198" y="78"/>
                  <a:pt x="198" y="78"/>
                </a:cubicBezTo>
                <a:cubicBezTo>
                  <a:pt x="197" y="78"/>
                  <a:pt x="197" y="78"/>
                  <a:pt x="197" y="77"/>
                </a:cubicBezTo>
                <a:cubicBezTo>
                  <a:pt x="196" y="76"/>
                  <a:pt x="196" y="76"/>
                  <a:pt x="196" y="75"/>
                </a:cubicBezTo>
                <a:cubicBezTo>
                  <a:pt x="197" y="75"/>
                  <a:pt x="196" y="75"/>
                  <a:pt x="196" y="75"/>
                </a:cubicBezTo>
                <a:cubicBezTo>
                  <a:pt x="195" y="74"/>
                  <a:pt x="195" y="74"/>
                  <a:pt x="195" y="74"/>
                </a:cubicBezTo>
                <a:cubicBezTo>
                  <a:pt x="194" y="73"/>
                  <a:pt x="195" y="72"/>
                  <a:pt x="193" y="72"/>
                </a:cubicBezTo>
                <a:cubicBezTo>
                  <a:pt x="192" y="71"/>
                  <a:pt x="192" y="70"/>
                  <a:pt x="192" y="70"/>
                </a:cubicBezTo>
                <a:cubicBezTo>
                  <a:pt x="192" y="69"/>
                  <a:pt x="191" y="69"/>
                  <a:pt x="191" y="68"/>
                </a:cubicBezTo>
                <a:cubicBezTo>
                  <a:pt x="191" y="68"/>
                  <a:pt x="190" y="68"/>
                  <a:pt x="190" y="68"/>
                </a:cubicBezTo>
                <a:cubicBezTo>
                  <a:pt x="189" y="68"/>
                  <a:pt x="189" y="67"/>
                  <a:pt x="188" y="67"/>
                </a:cubicBezTo>
                <a:cubicBezTo>
                  <a:pt x="188" y="67"/>
                  <a:pt x="188" y="66"/>
                  <a:pt x="187" y="66"/>
                </a:cubicBezTo>
                <a:cubicBezTo>
                  <a:pt x="186" y="66"/>
                  <a:pt x="186" y="65"/>
                  <a:pt x="186" y="64"/>
                </a:cubicBezTo>
                <a:cubicBezTo>
                  <a:pt x="186" y="63"/>
                  <a:pt x="186" y="63"/>
                  <a:pt x="186" y="63"/>
                </a:cubicBezTo>
                <a:cubicBezTo>
                  <a:pt x="186" y="62"/>
                  <a:pt x="186" y="62"/>
                  <a:pt x="186" y="61"/>
                </a:cubicBezTo>
                <a:cubicBezTo>
                  <a:pt x="186" y="61"/>
                  <a:pt x="186" y="61"/>
                  <a:pt x="186" y="61"/>
                </a:cubicBezTo>
                <a:cubicBezTo>
                  <a:pt x="185" y="60"/>
                  <a:pt x="186" y="60"/>
                  <a:pt x="185" y="60"/>
                </a:cubicBezTo>
                <a:cubicBezTo>
                  <a:pt x="185" y="59"/>
                  <a:pt x="185" y="60"/>
                  <a:pt x="185" y="60"/>
                </a:cubicBezTo>
                <a:cubicBezTo>
                  <a:pt x="185" y="61"/>
                  <a:pt x="184" y="61"/>
                  <a:pt x="184" y="60"/>
                </a:cubicBezTo>
                <a:cubicBezTo>
                  <a:pt x="184" y="60"/>
                  <a:pt x="183" y="60"/>
                  <a:pt x="183" y="59"/>
                </a:cubicBezTo>
                <a:cubicBezTo>
                  <a:pt x="182" y="58"/>
                  <a:pt x="182" y="59"/>
                  <a:pt x="182" y="60"/>
                </a:cubicBezTo>
                <a:cubicBezTo>
                  <a:pt x="182" y="61"/>
                  <a:pt x="182" y="61"/>
                  <a:pt x="182" y="60"/>
                </a:cubicBezTo>
                <a:cubicBezTo>
                  <a:pt x="181" y="60"/>
                  <a:pt x="181" y="60"/>
                  <a:pt x="181" y="60"/>
                </a:cubicBezTo>
                <a:cubicBezTo>
                  <a:pt x="180" y="60"/>
                  <a:pt x="180" y="59"/>
                  <a:pt x="180" y="58"/>
                </a:cubicBezTo>
                <a:cubicBezTo>
                  <a:pt x="180" y="58"/>
                  <a:pt x="179" y="55"/>
                  <a:pt x="179" y="55"/>
                </a:cubicBezTo>
                <a:cubicBezTo>
                  <a:pt x="179" y="54"/>
                  <a:pt x="178" y="53"/>
                  <a:pt x="178" y="53"/>
                </a:cubicBezTo>
                <a:cubicBezTo>
                  <a:pt x="178" y="53"/>
                  <a:pt x="177" y="52"/>
                  <a:pt x="176" y="51"/>
                </a:cubicBezTo>
                <a:cubicBezTo>
                  <a:pt x="176" y="51"/>
                  <a:pt x="176" y="50"/>
                  <a:pt x="176" y="50"/>
                </a:cubicBezTo>
                <a:cubicBezTo>
                  <a:pt x="176" y="49"/>
                  <a:pt x="176" y="50"/>
                  <a:pt x="176" y="50"/>
                </a:cubicBezTo>
                <a:cubicBezTo>
                  <a:pt x="176" y="49"/>
                  <a:pt x="175" y="49"/>
                  <a:pt x="175" y="48"/>
                </a:cubicBezTo>
                <a:cubicBezTo>
                  <a:pt x="175" y="47"/>
                  <a:pt x="175" y="48"/>
                  <a:pt x="174" y="48"/>
                </a:cubicBezTo>
                <a:cubicBezTo>
                  <a:pt x="174" y="48"/>
                  <a:pt x="174" y="48"/>
                  <a:pt x="174" y="47"/>
                </a:cubicBezTo>
                <a:cubicBezTo>
                  <a:pt x="174" y="47"/>
                  <a:pt x="172" y="47"/>
                  <a:pt x="172" y="46"/>
                </a:cubicBezTo>
                <a:cubicBezTo>
                  <a:pt x="171" y="46"/>
                  <a:pt x="171" y="46"/>
                  <a:pt x="171" y="46"/>
                </a:cubicBezTo>
                <a:cubicBezTo>
                  <a:pt x="171" y="47"/>
                  <a:pt x="170" y="46"/>
                  <a:pt x="170" y="46"/>
                </a:cubicBezTo>
                <a:cubicBezTo>
                  <a:pt x="170" y="45"/>
                  <a:pt x="170" y="45"/>
                  <a:pt x="169" y="44"/>
                </a:cubicBezTo>
                <a:cubicBezTo>
                  <a:pt x="169" y="44"/>
                  <a:pt x="169" y="44"/>
                  <a:pt x="168" y="44"/>
                </a:cubicBezTo>
                <a:cubicBezTo>
                  <a:pt x="168" y="44"/>
                  <a:pt x="168" y="44"/>
                  <a:pt x="168" y="44"/>
                </a:cubicBezTo>
                <a:cubicBezTo>
                  <a:pt x="168" y="43"/>
                  <a:pt x="168" y="43"/>
                  <a:pt x="167" y="43"/>
                </a:cubicBezTo>
                <a:cubicBezTo>
                  <a:pt x="167" y="44"/>
                  <a:pt x="166" y="43"/>
                  <a:pt x="165" y="43"/>
                </a:cubicBezTo>
                <a:cubicBezTo>
                  <a:pt x="164" y="42"/>
                  <a:pt x="164" y="42"/>
                  <a:pt x="164" y="41"/>
                </a:cubicBezTo>
                <a:cubicBezTo>
                  <a:pt x="164" y="40"/>
                  <a:pt x="164" y="40"/>
                  <a:pt x="163" y="39"/>
                </a:cubicBezTo>
                <a:cubicBezTo>
                  <a:pt x="163" y="39"/>
                  <a:pt x="163" y="38"/>
                  <a:pt x="163" y="37"/>
                </a:cubicBezTo>
                <a:cubicBezTo>
                  <a:pt x="163" y="36"/>
                  <a:pt x="163" y="34"/>
                  <a:pt x="162" y="34"/>
                </a:cubicBezTo>
                <a:cubicBezTo>
                  <a:pt x="162" y="33"/>
                  <a:pt x="162" y="33"/>
                  <a:pt x="162" y="32"/>
                </a:cubicBezTo>
                <a:cubicBezTo>
                  <a:pt x="162" y="31"/>
                  <a:pt x="162" y="32"/>
                  <a:pt x="162" y="32"/>
                </a:cubicBezTo>
                <a:cubicBezTo>
                  <a:pt x="161" y="32"/>
                  <a:pt x="161" y="31"/>
                  <a:pt x="161" y="31"/>
                </a:cubicBezTo>
                <a:cubicBezTo>
                  <a:pt x="161" y="31"/>
                  <a:pt x="160" y="30"/>
                  <a:pt x="160" y="30"/>
                </a:cubicBezTo>
                <a:cubicBezTo>
                  <a:pt x="160" y="29"/>
                  <a:pt x="159" y="29"/>
                  <a:pt x="159" y="28"/>
                </a:cubicBezTo>
                <a:cubicBezTo>
                  <a:pt x="159" y="27"/>
                  <a:pt x="159" y="26"/>
                  <a:pt x="159" y="25"/>
                </a:cubicBezTo>
                <a:cubicBezTo>
                  <a:pt x="159" y="24"/>
                  <a:pt x="159" y="24"/>
                  <a:pt x="159" y="23"/>
                </a:cubicBezTo>
                <a:cubicBezTo>
                  <a:pt x="159" y="23"/>
                  <a:pt x="159" y="23"/>
                  <a:pt x="159" y="23"/>
                </a:cubicBezTo>
                <a:cubicBezTo>
                  <a:pt x="159" y="23"/>
                  <a:pt x="159" y="22"/>
                  <a:pt x="159" y="22"/>
                </a:cubicBezTo>
                <a:cubicBezTo>
                  <a:pt x="159" y="21"/>
                  <a:pt x="159" y="21"/>
                  <a:pt x="158" y="21"/>
                </a:cubicBezTo>
                <a:cubicBezTo>
                  <a:pt x="158" y="21"/>
                  <a:pt x="158" y="21"/>
                  <a:pt x="157" y="20"/>
                </a:cubicBezTo>
                <a:cubicBezTo>
                  <a:pt x="157" y="20"/>
                  <a:pt x="157" y="20"/>
                  <a:pt x="156" y="20"/>
                </a:cubicBezTo>
                <a:cubicBezTo>
                  <a:pt x="156" y="19"/>
                  <a:pt x="155" y="19"/>
                  <a:pt x="155" y="18"/>
                </a:cubicBezTo>
                <a:cubicBezTo>
                  <a:pt x="154" y="18"/>
                  <a:pt x="154" y="18"/>
                  <a:pt x="154" y="18"/>
                </a:cubicBezTo>
                <a:cubicBezTo>
                  <a:pt x="154" y="18"/>
                  <a:pt x="153" y="18"/>
                  <a:pt x="153" y="19"/>
                </a:cubicBezTo>
                <a:cubicBezTo>
                  <a:pt x="153" y="19"/>
                  <a:pt x="153" y="19"/>
                  <a:pt x="152" y="19"/>
                </a:cubicBezTo>
                <a:cubicBezTo>
                  <a:pt x="151" y="19"/>
                  <a:pt x="151" y="18"/>
                  <a:pt x="151" y="17"/>
                </a:cubicBezTo>
                <a:cubicBezTo>
                  <a:pt x="151" y="16"/>
                  <a:pt x="150" y="12"/>
                  <a:pt x="150" y="11"/>
                </a:cubicBezTo>
                <a:cubicBezTo>
                  <a:pt x="150" y="11"/>
                  <a:pt x="150" y="11"/>
                  <a:pt x="150" y="11"/>
                </a:cubicBezTo>
                <a:cubicBezTo>
                  <a:pt x="150" y="11"/>
                  <a:pt x="149" y="11"/>
                  <a:pt x="149" y="11"/>
                </a:cubicBezTo>
                <a:cubicBezTo>
                  <a:pt x="150" y="10"/>
                  <a:pt x="149" y="9"/>
                  <a:pt x="149" y="9"/>
                </a:cubicBezTo>
                <a:cubicBezTo>
                  <a:pt x="148" y="8"/>
                  <a:pt x="148" y="8"/>
                  <a:pt x="148" y="8"/>
                </a:cubicBezTo>
                <a:cubicBezTo>
                  <a:pt x="148" y="8"/>
                  <a:pt x="148" y="7"/>
                  <a:pt x="148" y="7"/>
                </a:cubicBezTo>
                <a:cubicBezTo>
                  <a:pt x="149" y="7"/>
                  <a:pt x="149" y="6"/>
                  <a:pt x="147" y="6"/>
                </a:cubicBezTo>
                <a:cubicBezTo>
                  <a:pt x="146" y="6"/>
                  <a:pt x="146" y="3"/>
                  <a:pt x="146" y="2"/>
                </a:cubicBezTo>
                <a:cubicBezTo>
                  <a:pt x="146" y="1"/>
                  <a:pt x="146" y="1"/>
                  <a:pt x="145" y="1"/>
                </a:cubicBezTo>
                <a:cubicBezTo>
                  <a:pt x="145" y="1"/>
                  <a:pt x="145" y="1"/>
                  <a:pt x="145" y="1"/>
                </a:cubicBezTo>
                <a:cubicBezTo>
                  <a:pt x="145" y="1"/>
                  <a:pt x="145" y="1"/>
                  <a:pt x="145" y="0"/>
                </a:cubicBezTo>
                <a:cubicBezTo>
                  <a:pt x="145" y="0"/>
                  <a:pt x="144" y="1"/>
                  <a:pt x="144" y="1"/>
                </a:cubicBezTo>
                <a:cubicBezTo>
                  <a:pt x="143" y="1"/>
                  <a:pt x="143" y="1"/>
                  <a:pt x="143" y="2"/>
                </a:cubicBezTo>
                <a:cubicBezTo>
                  <a:pt x="143" y="3"/>
                  <a:pt x="142" y="6"/>
                  <a:pt x="142" y="7"/>
                </a:cubicBezTo>
                <a:cubicBezTo>
                  <a:pt x="141" y="7"/>
                  <a:pt x="141" y="8"/>
                  <a:pt x="141" y="8"/>
                </a:cubicBezTo>
                <a:cubicBezTo>
                  <a:pt x="141" y="9"/>
                  <a:pt x="141" y="9"/>
                  <a:pt x="141" y="9"/>
                </a:cubicBezTo>
                <a:cubicBezTo>
                  <a:pt x="141" y="9"/>
                  <a:pt x="142" y="9"/>
                  <a:pt x="142" y="10"/>
                </a:cubicBezTo>
                <a:cubicBezTo>
                  <a:pt x="142" y="10"/>
                  <a:pt x="142" y="10"/>
                  <a:pt x="142" y="10"/>
                </a:cubicBezTo>
                <a:cubicBezTo>
                  <a:pt x="142" y="10"/>
                  <a:pt x="141" y="10"/>
                  <a:pt x="141" y="11"/>
                </a:cubicBezTo>
                <a:cubicBezTo>
                  <a:pt x="141" y="11"/>
                  <a:pt x="141" y="11"/>
                  <a:pt x="141" y="12"/>
                </a:cubicBezTo>
                <a:cubicBezTo>
                  <a:pt x="141" y="12"/>
                  <a:pt x="141" y="13"/>
                  <a:pt x="140" y="14"/>
                </a:cubicBezTo>
                <a:cubicBezTo>
                  <a:pt x="140" y="15"/>
                  <a:pt x="140" y="16"/>
                  <a:pt x="140" y="17"/>
                </a:cubicBezTo>
                <a:cubicBezTo>
                  <a:pt x="140" y="17"/>
                  <a:pt x="141" y="18"/>
                  <a:pt x="140" y="19"/>
                </a:cubicBezTo>
                <a:cubicBezTo>
                  <a:pt x="140" y="20"/>
                  <a:pt x="140" y="21"/>
                  <a:pt x="141" y="22"/>
                </a:cubicBezTo>
                <a:cubicBezTo>
                  <a:pt x="141" y="22"/>
                  <a:pt x="140" y="25"/>
                  <a:pt x="140" y="26"/>
                </a:cubicBezTo>
                <a:cubicBezTo>
                  <a:pt x="140" y="26"/>
                  <a:pt x="139" y="27"/>
                  <a:pt x="140" y="27"/>
                </a:cubicBezTo>
                <a:cubicBezTo>
                  <a:pt x="140" y="28"/>
                  <a:pt x="140" y="28"/>
                  <a:pt x="139" y="28"/>
                </a:cubicBezTo>
                <a:cubicBezTo>
                  <a:pt x="139" y="28"/>
                  <a:pt x="138" y="32"/>
                  <a:pt x="137" y="34"/>
                </a:cubicBezTo>
                <a:cubicBezTo>
                  <a:pt x="136" y="35"/>
                  <a:pt x="134" y="36"/>
                  <a:pt x="133" y="36"/>
                </a:cubicBezTo>
                <a:cubicBezTo>
                  <a:pt x="132" y="36"/>
                  <a:pt x="131" y="34"/>
                  <a:pt x="130" y="34"/>
                </a:cubicBezTo>
                <a:cubicBezTo>
                  <a:pt x="129" y="33"/>
                  <a:pt x="128" y="32"/>
                  <a:pt x="128" y="32"/>
                </a:cubicBezTo>
                <a:cubicBezTo>
                  <a:pt x="128" y="32"/>
                  <a:pt x="127" y="31"/>
                  <a:pt x="127" y="31"/>
                </a:cubicBezTo>
                <a:cubicBezTo>
                  <a:pt x="127" y="31"/>
                  <a:pt x="124" y="30"/>
                  <a:pt x="123" y="30"/>
                </a:cubicBezTo>
                <a:cubicBezTo>
                  <a:pt x="123" y="30"/>
                  <a:pt x="121" y="29"/>
                  <a:pt x="121" y="29"/>
                </a:cubicBezTo>
                <a:cubicBezTo>
                  <a:pt x="121" y="28"/>
                  <a:pt x="118" y="27"/>
                  <a:pt x="118" y="27"/>
                </a:cubicBezTo>
                <a:cubicBezTo>
                  <a:pt x="117" y="26"/>
                  <a:pt x="117" y="27"/>
                  <a:pt x="117" y="27"/>
                </a:cubicBezTo>
                <a:cubicBezTo>
                  <a:pt x="116" y="27"/>
                  <a:pt x="116" y="26"/>
                  <a:pt x="115" y="26"/>
                </a:cubicBezTo>
                <a:cubicBezTo>
                  <a:pt x="115" y="25"/>
                  <a:pt x="112" y="23"/>
                  <a:pt x="111" y="22"/>
                </a:cubicBezTo>
                <a:cubicBezTo>
                  <a:pt x="109" y="21"/>
                  <a:pt x="111" y="19"/>
                  <a:pt x="111" y="19"/>
                </a:cubicBezTo>
                <a:cubicBezTo>
                  <a:pt x="112" y="18"/>
                  <a:pt x="113" y="16"/>
                  <a:pt x="113" y="16"/>
                </a:cubicBezTo>
                <a:cubicBezTo>
                  <a:pt x="113" y="15"/>
                  <a:pt x="113" y="15"/>
                  <a:pt x="112" y="15"/>
                </a:cubicBezTo>
                <a:cubicBezTo>
                  <a:pt x="112" y="15"/>
                  <a:pt x="112" y="15"/>
                  <a:pt x="112" y="14"/>
                </a:cubicBezTo>
                <a:cubicBezTo>
                  <a:pt x="112" y="14"/>
                  <a:pt x="112" y="13"/>
                  <a:pt x="113" y="13"/>
                </a:cubicBezTo>
                <a:cubicBezTo>
                  <a:pt x="113" y="13"/>
                  <a:pt x="114" y="13"/>
                  <a:pt x="114" y="13"/>
                </a:cubicBezTo>
                <a:cubicBezTo>
                  <a:pt x="115" y="12"/>
                  <a:pt x="115" y="13"/>
                  <a:pt x="115" y="13"/>
                </a:cubicBezTo>
                <a:cubicBezTo>
                  <a:pt x="115" y="13"/>
                  <a:pt x="115" y="13"/>
                  <a:pt x="115" y="12"/>
                </a:cubicBezTo>
                <a:cubicBezTo>
                  <a:pt x="115" y="12"/>
                  <a:pt x="115" y="11"/>
                  <a:pt x="116" y="12"/>
                </a:cubicBezTo>
                <a:cubicBezTo>
                  <a:pt x="116" y="12"/>
                  <a:pt x="116" y="11"/>
                  <a:pt x="115" y="11"/>
                </a:cubicBezTo>
                <a:cubicBezTo>
                  <a:pt x="115" y="11"/>
                  <a:pt x="115" y="11"/>
                  <a:pt x="116" y="11"/>
                </a:cubicBezTo>
                <a:cubicBezTo>
                  <a:pt x="116" y="11"/>
                  <a:pt x="116" y="11"/>
                  <a:pt x="116" y="10"/>
                </a:cubicBezTo>
                <a:cubicBezTo>
                  <a:pt x="116" y="10"/>
                  <a:pt x="116" y="9"/>
                  <a:pt x="117" y="9"/>
                </a:cubicBezTo>
                <a:cubicBezTo>
                  <a:pt x="118" y="8"/>
                  <a:pt x="118" y="8"/>
                  <a:pt x="117" y="8"/>
                </a:cubicBezTo>
                <a:cubicBezTo>
                  <a:pt x="117" y="8"/>
                  <a:pt x="117" y="8"/>
                  <a:pt x="117" y="8"/>
                </a:cubicBezTo>
                <a:cubicBezTo>
                  <a:pt x="117" y="8"/>
                  <a:pt x="116" y="8"/>
                  <a:pt x="116" y="8"/>
                </a:cubicBezTo>
                <a:cubicBezTo>
                  <a:pt x="116" y="7"/>
                  <a:pt x="115" y="7"/>
                  <a:pt x="116" y="6"/>
                </a:cubicBezTo>
                <a:cubicBezTo>
                  <a:pt x="116" y="6"/>
                  <a:pt x="115" y="7"/>
                  <a:pt x="114" y="7"/>
                </a:cubicBezTo>
                <a:cubicBezTo>
                  <a:pt x="114" y="7"/>
                  <a:pt x="114" y="8"/>
                  <a:pt x="114" y="8"/>
                </a:cubicBezTo>
                <a:cubicBezTo>
                  <a:pt x="115" y="8"/>
                  <a:pt x="115" y="8"/>
                  <a:pt x="114" y="8"/>
                </a:cubicBezTo>
                <a:cubicBezTo>
                  <a:pt x="114" y="9"/>
                  <a:pt x="114" y="9"/>
                  <a:pt x="114" y="9"/>
                </a:cubicBezTo>
                <a:cubicBezTo>
                  <a:pt x="113" y="9"/>
                  <a:pt x="113" y="8"/>
                  <a:pt x="113" y="8"/>
                </a:cubicBezTo>
                <a:cubicBezTo>
                  <a:pt x="113" y="8"/>
                  <a:pt x="113" y="8"/>
                  <a:pt x="113" y="7"/>
                </a:cubicBezTo>
                <a:cubicBezTo>
                  <a:pt x="113" y="7"/>
                  <a:pt x="112" y="8"/>
                  <a:pt x="112" y="8"/>
                </a:cubicBezTo>
                <a:cubicBezTo>
                  <a:pt x="112" y="8"/>
                  <a:pt x="111" y="8"/>
                  <a:pt x="111" y="8"/>
                </a:cubicBezTo>
                <a:cubicBezTo>
                  <a:pt x="111" y="7"/>
                  <a:pt x="111" y="7"/>
                  <a:pt x="112" y="7"/>
                </a:cubicBezTo>
                <a:cubicBezTo>
                  <a:pt x="112" y="6"/>
                  <a:pt x="112" y="7"/>
                  <a:pt x="112" y="6"/>
                </a:cubicBezTo>
                <a:cubicBezTo>
                  <a:pt x="112" y="6"/>
                  <a:pt x="112" y="7"/>
                  <a:pt x="112" y="6"/>
                </a:cubicBezTo>
                <a:cubicBezTo>
                  <a:pt x="113" y="5"/>
                  <a:pt x="112" y="6"/>
                  <a:pt x="111" y="6"/>
                </a:cubicBezTo>
                <a:cubicBezTo>
                  <a:pt x="111" y="7"/>
                  <a:pt x="111" y="7"/>
                  <a:pt x="110" y="7"/>
                </a:cubicBezTo>
                <a:cubicBezTo>
                  <a:pt x="110" y="7"/>
                  <a:pt x="109" y="8"/>
                  <a:pt x="109" y="8"/>
                </a:cubicBezTo>
                <a:cubicBezTo>
                  <a:pt x="110" y="8"/>
                  <a:pt x="109" y="8"/>
                  <a:pt x="109" y="8"/>
                </a:cubicBezTo>
                <a:cubicBezTo>
                  <a:pt x="108" y="8"/>
                  <a:pt x="107" y="7"/>
                  <a:pt x="107" y="7"/>
                </a:cubicBezTo>
                <a:cubicBezTo>
                  <a:pt x="107" y="6"/>
                  <a:pt x="106" y="7"/>
                  <a:pt x="105" y="7"/>
                </a:cubicBezTo>
                <a:cubicBezTo>
                  <a:pt x="105" y="7"/>
                  <a:pt x="105" y="7"/>
                  <a:pt x="104" y="7"/>
                </a:cubicBezTo>
                <a:cubicBezTo>
                  <a:pt x="104" y="7"/>
                  <a:pt x="104" y="7"/>
                  <a:pt x="104" y="6"/>
                </a:cubicBezTo>
                <a:cubicBezTo>
                  <a:pt x="104" y="6"/>
                  <a:pt x="103" y="6"/>
                  <a:pt x="102" y="5"/>
                </a:cubicBezTo>
                <a:cubicBezTo>
                  <a:pt x="102" y="5"/>
                  <a:pt x="102" y="6"/>
                  <a:pt x="101" y="6"/>
                </a:cubicBezTo>
                <a:cubicBezTo>
                  <a:pt x="101" y="6"/>
                  <a:pt x="101" y="6"/>
                  <a:pt x="101" y="5"/>
                </a:cubicBezTo>
                <a:cubicBezTo>
                  <a:pt x="101" y="5"/>
                  <a:pt x="100" y="5"/>
                  <a:pt x="99" y="5"/>
                </a:cubicBezTo>
                <a:cubicBezTo>
                  <a:pt x="99" y="5"/>
                  <a:pt x="98" y="4"/>
                  <a:pt x="98" y="4"/>
                </a:cubicBezTo>
                <a:cubicBezTo>
                  <a:pt x="98" y="3"/>
                  <a:pt x="97" y="3"/>
                  <a:pt x="97" y="4"/>
                </a:cubicBezTo>
                <a:cubicBezTo>
                  <a:pt x="97" y="4"/>
                  <a:pt x="97" y="4"/>
                  <a:pt x="96" y="4"/>
                </a:cubicBezTo>
                <a:cubicBezTo>
                  <a:pt x="96" y="4"/>
                  <a:pt x="95" y="3"/>
                  <a:pt x="95" y="3"/>
                </a:cubicBezTo>
                <a:cubicBezTo>
                  <a:pt x="95" y="2"/>
                  <a:pt x="95" y="2"/>
                  <a:pt x="94" y="3"/>
                </a:cubicBezTo>
                <a:cubicBezTo>
                  <a:pt x="94" y="3"/>
                  <a:pt x="94" y="3"/>
                  <a:pt x="94" y="3"/>
                </a:cubicBezTo>
                <a:cubicBezTo>
                  <a:pt x="94" y="2"/>
                  <a:pt x="94" y="2"/>
                  <a:pt x="94" y="3"/>
                </a:cubicBezTo>
                <a:cubicBezTo>
                  <a:pt x="94" y="4"/>
                  <a:pt x="94" y="3"/>
                  <a:pt x="93" y="3"/>
                </a:cubicBezTo>
                <a:cubicBezTo>
                  <a:pt x="93" y="2"/>
                  <a:pt x="93" y="3"/>
                  <a:pt x="92" y="3"/>
                </a:cubicBezTo>
                <a:cubicBezTo>
                  <a:pt x="92" y="3"/>
                  <a:pt x="92" y="3"/>
                  <a:pt x="93" y="3"/>
                </a:cubicBezTo>
                <a:cubicBezTo>
                  <a:pt x="93" y="3"/>
                  <a:pt x="93" y="4"/>
                  <a:pt x="93" y="4"/>
                </a:cubicBezTo>
                <a:cubicBezTo>
                  <a:pt x="93" y="4"/>
                  <a:pt x="93" y="4"/>
                  <a:pt x="93" y="4"/>
                </a:cubicBezTo>
                <a:cubicBezTo>
                  <a:pt x="93" y="4"/>
                  <a:pt x="94" y="4"/>
                  <a:pt x="94" y="4"/>
                </a:cubicBezTo>
                <a:cubicBezTo>
                  <a:pt x="94" y="4"/>
                  <a:pt x="95" y="4"/>
                  <a:pt x="95" y="4"/>
                </a:cubicBezTo>
                <a:cubicBezTo>
                  <a:pt x="96" y="4"/>
                  <a:pt x="96" y="5"/>
                  <a:pt x="96" y="5"/>
                </a:cubicBezTo>
                <a:cubicBezTo>
                  <a:pt x="96" y="5"/>
                  <a:pt x="96" y="5"/>
                  <a:pt x="96" y="6"/>
                </a:cubicBezTo>
                <a:cubicBezTo>
                  <a:pt x="96" y="6"/>
                  <a:pt x="96" y="7"/>
                  <a:pt x="96" y="7"/>
                </a:cubicBezTo>
                <a:cubicBezTo>
                  <a:pt x="97" y="8"/>
                  <a:pt x="96" y="8"/>
                  <a:pt x="95" y="8"/>
                </a:cubicBezTo>
                <a:cubicBezTo>
                  <a:pt x="95" y="8"/>
                  <a:pt x="95" y="8"/>
                  <a:pt x="95" y="8"/>
                </a:cubicBezTo>
                <a:cubicBezTo>
                  <a:pt x="95" y="7"/>
                  <a:pt x="94" y="8"/>
                  <a:pt x="94" y="8"/>
                </a:cubicBezTo>
                <a:cubicBezTo>
                  <a:pt x="93" y="8"/>
                  <a:pt x="91" y="8"/>
                  <a:pt x="91" y="8"/>
                </a:cubicBezTo>
                <a:cubicBezTo>
                  <a:pt x="90" y="8"/>
                  <a:pt x="90" y="8"/>
                  <a:pt x="90" y="7"/>
                </a:cubicBezTo>
                <a:cubicBezTo>
                  <a:pt x="89" y="7"/>
                  <a:pt x="89" y="7"/>
                  <a:pt x="89" y="7"/>
                </a:cubicBezTo>
                <a:cubicBezTo>
                  <a:pt x="89" y="8"/>
                  <a:pt x="89" y="8"/>
                  <a:pt x="89" y="7"/>
                </a:cubicBezTo>
                <a:cubicBezTo>
                  <a:pt x="88" y="7"/>
                  <a:pt x="88" y="8"/>
                  <a:pt x="88" y="8"/>
                </a:cubicBezTo>
                <a:cubicBezTo>
                  <a:pt x="88" y="8"/>
                  <a:pt x="88" y="8"/>
                  <a:pt x="88" y="8"/>
                </a:cubicBezTo>
                <a:cubicBezTo>
                  <a:pt x="87" y="9"/>
                  <a:pt x="87" y="9"/>
                  <a:pt x="88" y="9"/>
                </a:cubicBezTo>
                <a:cubicBezTo>
                  <a:pt x="88" y="10"/>
                  <a:pt x="88" y="10"/>
                  <a:pt x="87" y="10"/>
                </a:cubicBezTo>
                <a:cubicBezTo>
                  <a:pt x="87" y="10"/>
                  <a:pt x="87" y="9"/>
                  <a:pt x="87" y="9"/>
                </a:cubicBezTo>
                <a:cubicBezTo>
                  <a:pt x="87" y="9"/>
                  <a:pt x="87" y="9"/>
                  <a:pt x="86" y="9"/>
                </a:cubicBezTo>
                <a:cubicBezTo>
                  <a:pt x="86" y="9"/>
                  <a:pt x="86" y="9"/>
                  <a:pt x="86" y="10"/>
                </a:cubicBezTo>
                <a:cubicBezTo>
                  <a:pt x="86" y="10"/>
                  <a:pt x="86" y="10"/>
                  <a:pt x="85" y="10"/>
                </a:cubicBezTo>
                <a:cubicBezTo>
                  <a:pt x="85" y="10"/>
                  <a:pt x="85" y="10"/>
                  <a:pt x="84" y="11"/>
                </a:cubicBezTo>
                <a:cubicBezTo>
                  <a:pt x="83" y="12"/>
                  <a:pt x="84" y="12"/>
                  <a:pt x="84" y="13"/>
                </a:cubicBezTo>
                <a:cubicBezTo>
                  <a:pt x="85" y="13"/>
                  <a:pt x="85" y="14"/>
                  <a:pt x="84" y="14"/>
                </a:cubicBezTo>
                <a:cubicBezTo>
                  <a:pt x="84" y="14"/>
                  <a:pt x="84" y="14"/>
                  <a:pt x="83" y="14"/>
                </a:cubicBezTo>
                <a:cubicBezTo>
                  <a:pt x="83" y="14"/>
                  <a:pt x="83" y="14"/>
                  <a:pt x="83" y="14"/>
                </a:cubicBezTo>
                <a:cubicBezTo>
                  <a:pt x="82" y="14"/>
                  <a:pt x="82" y="16"/>
                  <a:pt x="81" y="17"/>
                </a:cubicBezTo>
                <a:cubicBezTo>
                  <a:pt x="81" y="17"/>
                  <a:pt x="81" y="17"/>
                  <a:pt x="81" y="17"/>
                </a:cubicBezTo>
                <a:cubicBezTo>
                  <a:pt x="80" y="17"/>
                  <a:pt x="81" y="17"/>
                  <a:pt x="80" y="18"/>
                </a:cubicBezTo>
                <a:cubicBezTo>
                  <a:pt x="80" y="18"/>
                  <a:pt x="80" y="18"/>
                  <a:pt x="80" y="19"/>
                </a:cubicBezTo>
                <a:cubicBezTo>
                  <a:pt x="81" y="20"/>
                  <a:pt x="81" y="20"/>
                  <a:pt x="82" y="21"/>
                </a:cubicBezTo>
                <a:cubicBezTo>
                  <a:pt x="83" y="21"/>
                  <a:pt x="83" y="21"/>
                  <a:pt x="82" y="21"/>
                </a:cubicBezTo>
                <a:cubicBezTo>
                  <a:pt x="82" y="21"/>
                  <a:pt x="81" y="21"/>
                  <a:pt x="81" y="22"/>
                </a:cubicBezTo>
                <a:cubicBezTo>
                  <a:pt x="81" y="22"/>
                  <a:pt x="82" y="23"/>
                  <a:pt x="81" y="23"/>
                </a:cubicBezTo>
                <a:cubicBezTo>
                  <a:pt x="81" y="23"/>
                  <a:pt x="81" y="22"/>
                  <a:pt x="80" y="21"/>
                </a:cubicBezTo>
                <a:cubicBezTo>
                  <a:pt x="80" y="21"/>
                  <a:pt x="80" y="21"/>
                  <a:pt x="79" y="22"/>
                </a:cubicBezTo>
                <a:cubicBezTo>
                  <a:pt x="79" y="22"/>
                  <a:pt x="79" y="22"/>
                  <a:pt x="79" y="23"/>
                </a:cubicBezTo>
                <a:cubicBezTo>
                  <a:pt x="79" y="23"/>
                  <a:pt x="79" y="22"/>
                  <a:pt x="79" y="22"/>
                </a:cubicBezTo>
                <a:cubicBezTo>
                  <a:pt x="79" y="22"/>
                  <a:pt x="79" y="21"/>
                  <a:pt x="78" y="21"/>
                </a:cubicBezTo>
                <a:cubicBezTo>
                  <a:pt x="77" y="21"/>
                  <a:pt x="76" y="21"/>
                  <a:pt x="76" y="21"/>
                </a:cubicBezTo>
                <a:cubicBezTo>
                  <a:pt x="75" y="21"/>
                  <a:pt x="75" y="21"/>
                  <a:pt x="75" y="22"/>
                </a:cubicBezTo>
                <a:cubicBezTo>
                  <a:pt x="75" y="22"/>
                  <a:pt x="75" y="22"/>
                  <a:pt x="75" y="22"/>
                </a:cubicBezTo>
                <a:cubicBezTo>
                  <a:pt x="74" y="22"/>
                  <a:pt x="74" y="22"/>
                  <a:pt x="74" y="23"/>
                </a:cubicBezTo>
                <a:cubicBezTo>
                  <a:pt x="75" y="23"/>
                  <a:pt x="75" y="24"/>
                  <a:pt x="74" y="24"/>
                </a:cubicBezTo>
                <a:cubicBezTo>
                  <a:pt x="74" y="24"/>
                  <a:pt x="74" y="23"/>
                  <a:pt x="74" y="24"/>
                </a:cubicBezTo>
                <a:cubicBezTo>
                  <a:pt x="73" y="25"/>
                  <a:pt x="73" y="23"/>
                  <a:pt x="74" y="23"/>
                </a:cubicBezTo>
                <a:cubicBezTo>
                  <a:pt x="74" y="22"/>
                  <a:pt x="74" y="21"/>
                  <a:pt x="74" y="21"/>
                </a:cubicBezTo>
                <a:cubicBezTo>
                  <a:pt x="74" y="21"/>
                  <a:pt x="74" y="20"/>
                  <a:pt x="74" y="20"/>
                </a:cubicBezTo>
                <a:cubicBezTo>
                  <a:pt x="74" y="19"/>
                  <a:pt x="71" y="17"/>
                  <a:pt x="71" y="17"/>
                </a:cubicBezTo>
                <a:cubicBezTo>
                  <a:pt x="70" y="16"/>
                  <a:pt x="69" y="16"/>
                  <a:pt x="69" y="16"/>
                </a:cubicBezTo>
                <a:cubicBezTo>
                  <a:pt x="69" y="16"/>
                  <a:pt x="68" y="16"/>
                  <a:pt x="68" y="16"/>
                </a:cubicBezTo>
                <a:cubicBezTo>
                  <a:pt x="68" y="15"/>
                  <a:pt x="68" y="16"/>
                  <a:pt x="68" y="16"/>
                </a:cubicBezTo>
                <a:cubicBezTo>
                  <a:pt x="67" y="17"/>
                  <a:pt x="67" y="17"/>
                  <a:pt x="66" y="18"/>
                </a:cubicBezTo>
                <a:cubicBezTo>
                  <a:pt x="66" y="18"/>
                  <a:pt x="66" y="18"/>
                  <a:pt x="66" y="17"/>
                </a:cubicBezTo>
                <a:cubicBezTo>
                  <a:pt x="66" y="17"/>
                  <a:pt x="66" y="17"/>
                  <a:pt x="66" y="17"/>
                </a:cubicBezTo>
                <a:cubicBezTo>
                  <a:pt x="66" y="16"/>
                  <a:pt x="65" y="17"/>
                  <a:pt x="65" y="17"/>
                </a:cubicBezTo>
                <a:cubicBezTo>
                  <a:pt x="64" y="17"/>
                  <a:pt x="64" y="18"/>
                  <a:pt x="64" y="17"/>
                </a:cubicBezTo>
                <a:cubicBezTo>
                  <a:pt x="64" y="17"/>
                  <a:pt x="64" y="16"/>
                  <a:pt x="64" y="17"/>
                </a:cubicBezTo>
                <a:cubicBezTo>
                  <a:pt x="63" y="17"/>
                  <a:pt x="64" y="17"/>
                  <a:pt x="64" y="17"/>
                </a:cubicBezTo>
                <a:cubicBezTo>
                  <a:pt x="64" y="17"/>
                  <a:pt x="64" y="18"/>
                  <a:pt x="64" y="19"/>
                </a:cubicBezTo>
                <a:cubicBezTo>
                  <a:pt x="63" y="20"/>
                  <a:pt x="63" y="19"/>
                  <a:pt x="63" y="19"/>
                </a:cubicBezTo>
                <a:cubicBezTo>
                  <a:pt x="63" y="20"/>
                  <a:pt x="62" y="20"/>
                  <a:pt x="63" y="19"/>
                </a:cubicBezTo>
                <a:cubicBezTo>
                  <a:pt x="63" y="19"/>
                  <a:pt x="62" y="19"/>
                  <a:pt x="62" y="19"/>
                </a:cubicBezTo>
                <a:cubicBezTo>
                  <a:pt x="62" y="19"/>
                  <a:pt x="62" y="19"/>
                  <a:pt x="62" y="18"/>
                </a:cubicBezTo>
                <a:cubicBezTo>
                  <a:pt x="62" y="18"/>
                  <a:pt x="61" y="18"/>
                  <a:pt x="61" y="19"/>
                </a:cubicBezTo>
                <a:cubicBezTo>
                  <a:pt x="62" y="19"/>
                  <a:pt x="61" y="19"/>
                  <a:pt x="61" y="19"/>
                </a:cubicBezTo>
                <a:cubicBezTo>
                  <a:pt x="60" y="20"/>
                  <a:pt x="60" y="20"/>
                  <a:pt x="60" y="19"/>
                </a:cubicBezTo>
                <a:cubicBezTo>
                  <a:pt x="60" y="19"/>
                  <a:pt x="59" y="20"/>
                  <a:pt x="59" y="20"/>
                </a:cubicBezTo>
                <a:cubicBezTo>
                  <a:pt x="59" y="21"/>
                  <a:pt x="59" y="21"/>
                  <a:pt x="59" y="21"/>
                </a:cubicBezTo>
                <a:cubicBezTo>
                  <a:pt x="60" y="21"/>
                  <a:pt x="60" y="21"/>
                  <a:pt x="60" y="21"/>
                </a:cubicBezTo>
                <a:cubicBezTo>
                  <a:pt x="60" y="22"/>
                  <a:pt x="60" y="22"/>
                  <a:pt x="60" y="22"/>
                </a:cubicBezTo>
                <a:cubicBezTo>
                  <a:pt x="60" y="22"/>
                  <a:pt x="60" y="22"/>
                  <a:pt x="60" y="22"/>
                </a:cubicBezTo>
                <a:cubicBezTo>
                  <a:pt x="59" y="22"/>
                  <a:pt x="59" y="22"/>
                  <a:pt x="59" y="22"/>
                </a:cubicBezTo>
                <a:cubicBezTo>
                  <a:pt x="58" y="21"/>
                  <a:pt x="59" y="22"/>
                  <a:pt x="58" y="23"/>
                </a:cubicBezTo>
                <a:cubicBezTo>
                  <a:pt x="58" y="23"/>
                  <a:pt x="59" y="23"/>
                  <a:pt x="59" y="24"/>
                </a:cubicBezTo>
                <a:cubicBezTo>
                  <a:pt x="59" y="24"/>
                  <a:pt x="59" y="24"/>
                  <a:pt x="59" y="24"/>
                </a:cubicBezTo>
                <a:cubicBezTo>
                  <a:pt x="59" y="24"/>
                  <a:pt x="58" y="24"/>
                  <a:pt x="58" y="24"/>
                </a:cubicBezTo>
                <a:cubicBezTo>
                  <a:pt x="58" y="24"/>
                  <a:pt x="58" y="23"/>
                  <a:pt x="57" y="23"/>
                </a:cubicBezTo>
                <a:cubicBezTo>
                  <a:pt x="57" y="23"/>
                  <a:pt x="56" y="24"/>
                  <a:pt x="57" y="24"/>
                </a:cubicBezTo>
                <a:cubicBezTo>
                  <a:pt x="57" y="24"/>
                  <a:pt x="56" y="24"/>
                  <a:pt x="56" y="24"/>
                </a:cubicBezTo>
                <a:cubicBezTo>
                  <a:pt x="55" y="24"/>
                  <a:pt x="55" y="26"/>
                  <a:pt x="56" y="26"/>
                </a:cubicBezTo>
                <a:cubicBezTo>
                  <a:pt x="56" y="27"/>
                  <a:pt x="56" y="26"/>
                  <a:pt x="56" y="26"/>
                </a:cubicBezTo>
                <a:cubicBezTo>
                  <a:pt x="56" y="26"/>
                  <a:pt x="56" y="26"/>
                  <a:pt x="56" y="27"/>
                </a:cubicBezTo>
                <a:cubicBezTo>
                  <a:pt x="56" y="27"/>
                  <a:pt x="56" y="27"/>
                  <a:pt x="56" y="27"/>
                </a:cubicBezTo>
                <a:cubicBezTo>
                  <a:pt x="56" y="27"/>
                  <a:pt x="55" y="27"/>
                  <a:pt x="55" y="28"/>
                </a:cubicBezTo>
                <a:cubicBezTo>
                  <a:pt x="55" y="28"/>
                  <a:pt x="55" y="29"/>
                  <a:pt x="56" y="29"/>
                </a:cubicBezTo>
                <a:cubicBezTo>
                  <a:pt x="56" y="29"/>
                  <a:pt x="56" y="29"/>
                  <a:pt x="56" y="29"/>
                </a:cubicBezTo>
                <a:cubicBezTo>
                  <a:pt x="56" y="29"/>
                  <a:pt x="55" y="29"/>
                  <a:pt x="55" y="29"/>
                </a:cubicBezTo>
                <a:cubicBezTo>
                  <a:pt x="55" y="29"/>
                  <a:pt x="55" y="29"/>
                  <a:pt x="54" y="29"/>
                </a:cubicBezTo>
                <a:cubicBezTo>
                  <a:pt x="54" y="28"/>
                  <a:pt x="54" y="28"/>
                  <a:pt x="53" y="28"/>
                </a:cubicBezTo>
                <a:cubicBezTo>
                  <a:pt x="53" y="28"/>
                  <a:pt x="53" y="28"/>
                  <a:pt x="53" y="28"/>
                </a:cubicBezTo>
                <a:cubicBezTo>
                  <a:pt x="53" y="29"/>
                  <a:pt x="53" y="29"/>
                  <a:pt x="53" y="29"/>
                </a:cubicBezTo>
                <a:cubicBezTo>
                  <a:pt x="52" y="29"/>
                  <a:pt x="52" y="28"/>
                  <a:pt x="52" y="28"/>
                </a:cubicBezTo>
                <a:cubicBezTo>
                  <a:pt x="52" y="28"/>
                  <a:pt x="52" y="28"/>
                  <a:pt x="52" y="28"/>
                </a:cubicBezTo>
                <a:cubicBezTo>
                  <a:pt x="52" y="27"/>
                  <a:pt x="51" y="27"/>
                  <a:pt x="52" y="28"/>
                </a:cubicBezTo>
                <a:cubicBezTo>
                  <a:pt x="52" y="28"/>
                  <a:pt x="52" y="29"/>
                  <a:pt x="52" y="29"/>
                </a:cubicBezTo>
                <a:cubicBezTo>
                  <a:pt x="51" y="29"/>
                  <a:pt x="52" y="29"/>
                  <a:pt x="51" y="29"/>
                </a:cubicBezTo>
                <a:cubicBezTo>
                  <a:pt x="51" y="29"/>
                  <a:pt x="51" y="29"/>
                  <a:pt x="51" y="29"/>
                </a:cubicBezTo>
                <a:cubicBezTo>
                  <a:pt x="51" y="29"/>
                  <a:pt x="51" y="30"/>
                  <a:pt x="51" y="30"/>
                </a:cubicBezTo>
                <a:cubicBezTo>
                  <a:pt x="51" y="30"/>
                  <a:pt x="51" y="30"/>
                  <a:pt x="51" y="30"/>
                </a:cubicBezTo>
                <a:cubicBezTo>
                  <a:pt x="51" y="31"/>
                  <a:pt x="52" y="31"/>
                  <a:pt x="52" y="31"/>
                </a:cubicBezTo>
                <a:cubicBezTo>
                  <a:pt x="52" y="31"/>
                  <a:pt x="52" y="32"/>
                  <a:pt x="53" y="31"/>
                </a:cubicBezTo>
                <a:cubicBezTo>
                  <a:pt x="53" y="31"/>
                  <a:pt x="53" y="32"/>
                  <a:pt x="53" y="32"/>
                </a:cubicBezTo>
                <a:cubicBezTo>
                  <a:pt x="53" y="32"/>
                  <a:pt x="53" y="32"/>
                  <a:pt x="53" y="33"/>
                </a:cubicBezTo>
                <a:cubicBezTo>
                  <a:pt x="53" y="33"/>
                  <a:pt x="52" y="33"/>
                  <a:pt x="52" y="32"/>
                </a:cubicBezTo>
                <a:cubicBezTo>
                  <a:pt x="52" y="32"/>
                  <a:pt x="51" y="32"/>
                  <a:pt x="52" y="32"/>
                </a:cubicBezTo>
                <a:cubicBezTo>
                  <a:pt x="52" y="33"/>
                  <a:pt x="51" y="33"/>
                  <a:pt x="51" y="35"/>
                </a:cubicBezTo>
                <a:cubicBezTo>
                  <a:pt x="51" y="36"/>
                  <a:pt x="51" y="34"/>
                  <a:pt x="51" y="34"/>
                </a:cubicBezTo>
                <a:cubicBezTo>
                  <a:pt x="50" y="33"/>
                  <a:pt x="50" y="32"/>
                  <a:pt x="50" y="32"/>
                </a:cubicBezTo>
                <a:cubicBezTo>
                  <a:pt x="49" y="32"/>
                  <a:pt x="49" y="31"/>
                  <a:pt x="49" y="31"/>
                </a:cubicBezTo>
                <a:cubicBezTo>
                  <a:pt x="49" y="31"/>
                  <a:pt x="49" y="31"/>
                  <a:pt x="49" y="30"/>
                </a:cubicBezTo>
                <a:cubicBezTo>
                  <a:pt x="48" y="30"/>
                  <a:pt x="48" y="30"/>
                  <a:pt x="48" y="30"/>
                </a:cubicBezTo>
                <a:cubicBezTo>
                  <a:pt x="48" y="29"/>
                  <a:pt x="49" y="29"/>
                  <a:pt x="48" y="29"/>
                </a:cubicBezTo>
                <a:cubicBezTo>
                  <a:pt x="48" y="29"/>
                  <a:pt x="48" y="30"/>
                  <a:pt x="48" y="30"/>
                </a:cubicBezTo>
                <a:cubicBezTo>
                  <a:pt x="47" y="30"/>
                  <a:pt x="47" y="31"/>
                  <a:pt x="47" y="31"/>
                </a:cubicBezTo>
                <a:cubicBezTo>
                  <a:pt x="46" y="31"/>
                  <a:pt x="46" y="31"/>
                  <a:pt x="46" y="31"/>
                </a:cubicBezTo>
                <a:cubicBezTo>
                  <a:pt x="46" y="32"/>
                  <a:pt x="46" y="32"/>
                  <a:pt x="46" y="32"/>
                </a:cubicBezTo>
                <a:cubicBezTo>
                  <a:pt x="45" y="31"/>
                  <a:pt x="45" y="32"/>
                  <a:pt x="45" y="33"/>
                </a:cubicBezTo>
                <a:cubicBezTo>
                  <a:pt x="44" y="33"/>
                  <a:pt x="44" y="35"/>
                  <a:pt x="44" y="35"/>
                </a:cubicBezTo>
                <a:cubicBezTo>
                  <a:pt x="44" y="35"/>
                  <a:pt x="44" y="36"/>
                  <a:pt x="44" y="36"/>
                </a:cubicBezTo>
                <a:cubicBezTo>
                  <a:pt x="44" y="37"/>
                  <a:pt x="44" y="37"/>
                  <a:pt x="45" y="37"/>
                </a:cubicBezTo>
                <a:cubicBezTo>
                  <a:pt x="45" y="37"/>
                  <a:pt x="45" y="37"/>
                  <a:pt x="45" y="37"/>
                </a:cubicBezTo>
                <a:cubicBezTo>
                  <a:pt x="46" y="37"/>
                  <a:pt x="44" y="39"/>
                  <a:pt x="43" y="39"/>
                </a:cubicBezTo>
                <a:cubicBezTo>
                  <a:pt x="42" y="40"/>
                  <a:pt x="42" y="40"/>
                  <a:pt x="42" y="41"/>
                </a:cubicBezTo>
                <a:cubicBezTo>
                  <a:pt x="42" y="41"/>
                  <a:pt x="42" y="42"/>
                  <a:pt x="41" y="42"/>
                </a:cubicBezTo>
                <a:cubicBezTo>
                  <a:pt x="41" y="43"/>
                  <a:pt x="39" y="45"/>
                  <a:pt x="38" y="45"/>
                </a:cubicBezTo>
                <a:cubicBezTo>
                  <a:pt x="37" y="46"/>
                  <a:pt x="33" y="47"/>
                  <a:pt x="32" y="47"/>
                </a:cubicBezTo>
                <a:cubicBezTo>
                  <a:pt x="32" y="48"/>
                  <a:pt x="32" y="48"/>
                  <a:pt x="30" y="47"/>
                </a:cubicBezTo>
                <a:cubicBezTo>
                  <a:pt x="29" y="47"/>
                  <a:pt x="28" y="48"/>
                  <a:pt x="28" y="49"/>
                </a:cubicBezTo>
                <a:cubicBezTo>
                  <a:pt x="27" y="49"/>
                  <a:pt x="25" y="49"/>
                  <a:pt x="25" y="49"/>
                </a:cubicBezTo>
                <a:cubicBezTo>
                  <a:pt x="24" y="49"/>
                  <a:pt x="23" y="50"/>
                  <a:pt x="22" y="51"/>
                </a:cubicBezTo>
                <a:cubicBezTo>
                  <a:pt x="22" y="51"/>
                  <a:pt x="20" y="51"/>
                  <a:pt x="20" y="51"/>
                </a:cubicBezTo>
                <a:cubicBezTo>
                  <a:pt x="20" y="50"/>
                  <a:pt x="19" y="50"/>
                  <a:pt x="19" y="51"/>
                </a:cubicBezTo>
                <a:cubicBezTo>
                  <a:pt x="18" y="51"/>
                  <a:pt x="18" y="51"/>
                  <a:pt x="18" y="50"/>
                </a:cubicBezTo>
                <a:cubicBezTo>
                  <a:pt x="18" y="50"/>
                  <a:pt x="17" y="50"/>
                  <a:pt x="17" y="51"/>
                </a:cubicBezTo>
                <a:cubicBezTo>
                  <a:pt x="16" y="51"/>
                  <a:pt x="12" y="54"/>
                  <a:pt x="11" y="55"/>
                </a:cubicBezTo>
                <a:cubicBezTo>
                  <a:pt x="11" y="55"/>
                  <a:pt x="8" y="56"/>
                  <a:pt x="7" y="57"/>
                </a:cubicBezTo>
                <a:cubicBezTo>
                  <a:pt x="6" y="57"/>
                  <a:pt x="6" y="59"/>
                  <a:pt x="6" y="60"/>
                </a:cubicBezTo>
                <a:cubicBezTo>
                  <a:pt x="6" y="60"/>
                  <a:pt x="5" y="60"/>
                  <a:pt x="5" y="60"/>
                </a:cubicBezTo>
                <a:cubicBezTo>
                  <a:pt x="4" y="60"/>
                  <a:pt x="4" y="58"/>
                  <a:pt x="4" y="57"/>
                </a:cubicBezTo>
                <a:cubicBezTo>
                  <a:pt x="4" y="56"/>
                  <a:pt x="4" y="57"/>
                  <a:pt x="3" y="58"/>
                </a:cubicBezTo>
                <a:cubicBezTo>
                  <a:pt x="3" y="59"/>
                  <a:pt x="3" y="59"/>
                  <a:pt x="2" y="60"/>
                </a:cubicBezTo>
                <a:cubicBezTo>
                  <a:pt x="2" y="61"/>
                  <a:pt x="3" y="62"/>
                  <a:pt x="3" y="63"/>
                </a:cubicBezTo>
                <a:cubicBezTo>
                  <a:pt x="3" y="64"/>
                  <a:pt x="3" y="65"/>
                  <a:pt x="2" y="66"/>
                </a:cubicBezTo>
                <a:cubicBezTo>
                  <a:pt x="2" y="67"/>
                  <a:pt x="2" y="67"/>
                  <a:pt x="1" y="69"/>
                </a:cubicBezTo>
                <a:cubicBezTo>
                  <a:pt x="1" y="70"/>
                  <a:pt x="2" y="72"/>
                  <a:pt x="2" y="72"/>
                </a:cubicBezTo>
                <a:cubicBezTo>
                  <a:pt x="3" y="73"/>
                  <a:pt x="4" y="76"/>
                  <a:pt x="5" y="77"/>
                </a:cubicBezTo>
                <a:cubicBezTo>
                  <a:pt x="5" y="78"/>
                  <a:pt x="5" y="79"/>
                  <a:pt x="4" y="80"/>
                </a:cubicBezTo>
                <a:cubicBezTo>
                  <a:pt x="4" y="81"/>
                  <a:pt x="4" y="80"/>
                  <a:pt x="3" y="79"/>
                </a:cubicBezTo>
                <a:cubicBezTo>
                  <a:pt x="3" y="78"/>
                  <a:pt x="3" y="79"/>
                  <a:pt x="3" y="79"/>
                </a:cubicBezTo>
                <a:cubicBezTo>
                  <a:pt x="2" y="80"/>
                  <a:pt x="2" y="79"/>
                  <a:pt x="2" y="78"/>
                </a:cubicBezTo>
                <a:cubicBezTo>
                  <a:pt x="2" y="77"/>
                  <a:pt x="2" y="77"/>
                  <a:pt x="1" y="77"/>
                </a:cubicBezTo>
                <a:cubicBezTo>
                  <a:pt x="1" y="76"/>
                  <a:pt x="1" y="77"/>
                  <a:pt x="1" y="78"/>
                </a:cubicBezTo>
                <a:cubicBezTo>
                  <a:pt x="1" y="78"/>
                  <a:pt x="2" y="79"/>
                  <a:pt x="3" y="80"/>
                </a:cubicBezTo>
                <a:cubicBezTo>
                  <a:pt x="3" y="80"/>
                  <a:pt x="3" y="80"/>
                  <a:pt x="3" y="81"/>
                </a:cubicBezTo>
                <a:cubicBezTo>
                  <a:pt x="3" y="81"/>
                  <a:pt x="3" y="82"/>
                  <a:pt x="3" y="82"/>
                </a:cubicBezTo>
                <a:cubicBezTo>
                  <a:pt x="2" y="82"/>
                  <a:pt x="2" y="81"/>
                  <a:pt x="2" y="82"/>
                </a:cubicBezTo>
                <a:cubicBezTo>
                  <a:pt x="2" y="82"/>
                  <a:pt x="2" y="81"/>
                  <a:pt x="2" y="81"/>
                </a:cubicBezTo>
                <a:cubicBezTo>
                  <a:pt x="1" y="81"/>
                  <a:pt x="1" y="80"/>
                  <a:pt x="1" y="80"/>
                </a:cubicBezTo>
                <a:cubicBezTo>
                  <a:pt x="1" y="79"/>
                  <a:pt x="1" y="79"/>
                  <a:pt x="1" y="80"/>
                </a:cubicBezTo>
                <a:cubicBezTo>
                  <a:pt x="1" y="80"/>
                  <a:pt x="0" y="80"/>
                  <a:pt x="0" y="79"/>
                </a:cubicBezTo>
                <a:cubicBezTo>
                  <a:pt x="0" y="79"/>
                  <a:pt x="0" y="80"/>
                  <a:pt x="0" y="80"/>
                </a:cubicBezTo>
                <a:cubicBezTo>
                  <a:pt x="0" y="79"/>
                  <a:pt x="0" y="80"/>
                  <a:pt x="0" y="80"/>
                </a:cubicBezTo>
                <a:cubicBezTo>
                  <a:pt x="0" y="81"/>
                  <a:pt x="1" y="82"/>
                  <a:pt x="1" y="82"/>
                </a:cubicBezTo>
                <a:cubicBezTo>
                  <a:pt x="1" y="82"/>
                  <a:pt x="4" y="85"/>
                  <a:pt x="4" y="87"/>
                </a:cubicBezTo>
                <a:cubicBezTo>
                  <a:pt x="5" y="90"/>
                  <a:pt x="5" y="89"/>
                  <a:pt x="6" y="92"/>
                </a:cubicBezTo>
                <a:cubicBezTo>
                  <a:pt x="8" y="95"/>
                  <a:pt x="8" y="96"/>
                  <a:pt x="9" y="99"/>
                </a:cubicBezTo>
                <a:cubicBezTo>
                  <a:pt x="9" y="103"/>
                  <a:pt x="11" y="107"/>
                  <a:pt x="11" y="107"/>
                </a:cubicBezTo>
                <a:cubicBezTo>
                  <a:pt x="13" y="112"/>
                  <a:pt x="13" y="113"/>
                  <a:pt x="13" y="114"/>
                </a:cubicBezTo>
                <a:cubicBezTo>
                  <a:pt x="13" y="115"/>
                  <a:pt x="12" y="115"/>
                  <a:pt x="12" y="115"/>
                </a:cubicBezTo>
                <a:cubicBezTo>
                  <a:pt x="12" y="114"/>
                  <a:pt x="12" y="114"/>
                  <a:pt x="12" y="117"/>
                </a:cubicBezTo>
                <a:cubicBezTo>
                  <a:pt x="13" y="119"/>
                  <a:pt x="11" y="119"/>
                  <a:pt x="11" y="119"/>
                </a:cubicBezTo>
                <a:cubicBezTo>
                  <a:pt x="10" y="120"/>
                  <a:pt x="10" y="120"/>
                  <a:pt x="9" y="119"/>
                </a:cubicBezTo>
                <a:cubicBezTo>
                  <a:pt x="9" y="119"/>
                  <a:pt x="9" y="119"/>
                  <a:pt x="9" y="121"/>
                </a:cubicBezTo>
                <a:cubicBezTo>
                  <a:pt x="9" y="124"/>
                  <a:pt x="10" y="124"/>
                  <a:pt x="11" y="124"/>
                </a:cubicBezTo>
                <a:cubicBezTo>
                  <a:pt x="12" y="125"/>
                  <a:pt x="13" y="126"/>
                  <a:pt x="14" y="126"/>
                </a:cubicBezTo>
                <a:cubicBezTo>
                  <a:pt x="14" y="127"/>
                  <a:pt x="15" y="127"/>
                  <a:pt x="16" y="128"/>
                </a:cubicBezTo>
                <a:cubicBezTo>
                  <a:pt x="17" y="128"/>
                  <a:pt x="19" y="128"/>
                  <a:pt x="19" y="128"/>
                </a:cubicBezTo>
                <a:cubicBezTo>
                  <a:pt x="20" y="128"/>
                  <a:pt x="22" y="128"/>
                  <a:pt x="23" y="128"/>
                </a:cubicBezTo>
                <a:cubicBezTo>
                  <a:pt x="24" y="128"/>
                  <a:pt x="24" y="128"/>
                  <a:pt x="23" y="128"/>
                </a:cubicBezTo>
                <a:cubicBezTo>
                  <a:pt x="23" y="128"/>
                  <a:pt x="23" y="128"/>
                  <a:pt x="24" y="128"/>
                </a:cubicBezTo>
                <a:cubicBezTo>
                  <a:pt x="25" y="128"/>
                  <a:pt x="25" y="127"/>
                  <a:pt x="25" y="127"/>
                </a:cubicBezTo>
                <a:cubicBezTo>
                  <a:pt x="25" y="127"/>
                  <a:pt x="28" y="125"/>
                  <a:pt x="28" y="125"/>
                </a:cubicBezTo>
                <a:cubicBezTo>
                  <a:pt x="29" y="124"/>
                  <a:pt x="29" y="125"/>
                  <a:pt x="29" y="125"/>
                </a:cubicBezTo>
                <a:cubicBezTo>
                  <a:pt x="30" y="125"/>
                  <a:pt x="30" y="125"/>
                  <a:pt x="31" y="125"/>
                </a:cubicBezTo>
                <a:cubicBezTo>
                  <a:pt x="31" y="124"/>
                  <a:pt x="31" y="124"/>
                  <a:pt x="31" y="124"/>
                </a:cubicBezTo>
                <a:cubicBezTo>
                  <a:pt x="31" y="123"/>
                  <a:pt x="31" y="123"/>
                  <a:pt x="32" y="122"/>
                </a:cubicBezTo>
                <a:cubicBezTo>
                  <a:pt x="33" y="122"/>
                  <a:pt x="39" y="121"/>
                  <a:pt x="40" y="121"/>
                </a:cubicBezTo>
                <a:cubicBezTo>
                  <a:pt x="40" y="121"/>
                  <a:pt x="42" y="121"/>
                  <a:pt x="43" y="121"/>
                </a:cubicBezTo>
                <a:cubicBezTo>
                  <a:pt x="44" y="121"/>
                  <a:pt x="44" y="122"/>
                  <a:pt x="44" y="122"/>
                </a:cubicBezTo>
                <a:cubicBezTo>
                  <a:pt x="44" y="123"/>
                  <a:pt x="47" y="122"/>
                  <a:pt x="48" y="121"/>
                </a:cubicBezTo>
                <a:cubicBezTo>
                  <a:pt x="48" y="121"/>
                  <a:pt x="49" y="121"/>
                  <a:pt x="49" y="122"/>
                </a:cubicBezTo>
                <a:cubicBezTo>
                  <a:pt x="49" y="122"/>
                  <a:pt x="50" y="122"/>
                  <a:pt x="50" y="122"/>
                </a:cubicBezTo>
                <a:cubicBezTo>
                  <a:pt x="51" y="121"/>
                  <a:pt x="51" y="121"/>
                  <a:pt x="51" y="121"/>
                </a:cubicBezTo>
                <a:cubicBezTo>
                  <a:pt x="53" y="120"/>
                  <a:pt x="54" y="118"/>
                  <a:pt x="54" y="117"/>
                </a:cubicBezTo>
                <a:cubicBezTo>
                  <a:pt x="54" y="117"/>
                  <a:pt x="55" y="116"/>
                  <a:pt x="56" y="116"/>
                </a:cubicBezTo>
                <a:cubicBezTo>
                  <a:pt x="56" y="116"/>
                  <a:pt x="59" y="115"/>
                  <a:pt x="61" y="114"/>
                </a:cubicBezTo>
                <a:cubicBezTo>
                  <a:pt x="63" y="112"/>
                  <a:pt x="64" y="112"/>
                  <a:pt x="65" y="112"/>
                </a:cubicBezTo>
                <a:cubicBezTo>
                  <a:pt x="66" y="113"/>
                  <a:pt x="69" y="113"/>
                  <a:pt x="71" y="112"/>
                </a:cubicBezTo>
                <a:cubicBezTo>
                  <a:pt x="72" y="112"/>
                  <a:pt x="77" y="109"/>
                  <a:pt x="78" y="109"/>
                </a:cubicBezTo>
                <a:cubicBezTo>
                  <a:pt x="79" y="109"/>
                  <a:pt x="83" y="109"/>
                  <a:pt x="84" y="109"/>
                </a:cubicBezTo>
                <a:cubicBezTo>
                  <a:pt x="84" y="109"/>
                  <a:pt x="87" y="109"/>
                  <a:pt x="88" y="109"/>
                </a:cubicBezTo>
                <a:cubicBezTo>
                  <a:pt x="89" y="108"/>
                  <a:pt x="90" y="109"/>
                  <a:pt x="92" y="110"/>
                </a:cubicBezTo>
                <a:cubicBezTo>
                  <a:pt x="94" y="111"/>
                  <a:pt x="93" y="112"/>
                  <a:pt x="95" y="111"/>
                </a:cubicBezTo>
                <a:cubicBezTo>
                  <a:pt x="96" y="110"/>
                  <a:pt x="99" y="112"/>
                  <a:pt x="99" y="112"/>
                </a:cubicBezTo>
                <a:cubicBezTo>
                  <a:pt x="99" y="112"/>
                  <a:pt x="100" y="112"/>
                  <a:pt x="100" y="112"/>
                </a:cubicBezTo>
                <a:cubicBezTo>
                  <a:pt x="101" y="111"/>
                  <a:pt x="101" y="112"/>
                  <a:pt x="102" y="112"/>
                </a:cubicBezTo>
                <a:cubicBezTo>
                  <a:pt x="102" y="112"/>
                  <a:pt x="102" y="113"/>
                  <a:pt x="102" y="114"/>
                </a:cubicBezTo>
                <a:cubicBezTo>
                  <a:pt x="102" y="114"/>
                  <a:pt x="103" y="114"/>
                  <a:pt x="103" y="114"/>
                </a:cubicBezTo>
                <a:cubicBezTo>
                  <a:pt x="104" y="113"/>
                  <a:pt x="104" y="114"/>
                  <a:pt x="104" y="115"/>
                </a:cubicBezTo>
                <a:cubicBezTo>
                  <a:pt x="104" y="115"/>
                  <a:pt x="104" y="115"/>
                  <a:pt x="104" y="115"/>
                </a:cubicBezTo>
                <a:cubicBezTo>
                  <a:pt x="103" y="115"/>
                  <a:pt x="103" y="115"/>
                  <a:pt x="103" y="116"/>
                </a:cubicBezTo>
                <a:cubicBezTo>
                  <a:pt x="103" y="116"/>
                  <a:pt x="103" y="116"/>
                  <a:pt x="104" y="117"/>
                </a:cubicBezTo>
                <a:cubicBezTo>
                  <a:pt x="104" y="118"/>
                  <a:pt x="105" y="118"/>
                  <a:pt x="106" y="118"/>
                </a:cubicBezTo>
                <a:cubicBezTo>
                  <a:pt x="106" y="118"/>
                  <a:pt x="106" y="118"/>
                  <a:pt x="106" y="118"/>
                </a:cubicBezTo>
                <a:cubicBezTo>
                  <a:pt x="106" y="118"/>
                  <a:pt x="107" y="121"/>
                  <a:pt x="108" y="121"/>
                </a:cubicBezTo>
                <a:cubicBezTo>
                  <a:pt x="108" y="121"/>
                  <a:pt x="109" y="122"/>
                  <a:pt x="109" y="122"/>
                </a:cubicBezTo>
                <a:cubicBezTo>
                  <a:pt x="109" y="122"/>
                  <a:pt x="109" y="123"/>
                  <a:pt x="109" y="123"/>
                </a:cubicBezTo>
                <a:cubicBezTo>
                  <a:pt x="109" y="123"/>
                  <a:pt x="109" y="124"/>
                  <a:pt x="110" y="124"/>
                </a:cubicBezTo>
                <a:cubicBezTo>
                  <a:pt x="110" y="125"/>
                  <a:pt x="110" y="125"/>
                  <a:pt x="110" y="125"/>
                </a:cubicBezTo>
                <a:cubicBezTo>
                  <a:pt x="109" y="125"/>
                  <a:pt x="109" y="125"/>
                  <a:pt x="109" y="125"/>
                </a:cubicBezTo>
                <a:cubicBezTo>
                  <a:pt x="109" y="124"/>
                  <a:pt x="109" y="124"/>
                  <a:pt x="108" y="125"/>
                </a:cubicBezTo>
                <a:cubicBezTo>
                  <a:pt x="108" y="125"/>
                  <a:pt x="109" y="125"/>
                  <a:pt x="109" y="126"/>
                </a:cubicBezTo>
                <a:cubicBezTo>
                  <a:pt x="110" y="126"/>
                  <a:pt x="110" y="126"/>
                  <a:pt x="111" y="127"/>
                </a:cubicBezTo>
                <a:cubicBezTo>
                  <a:pt x="111" y="127"/>
                  <a:pt x="111" y="127"/>
                  <a:pt x="111" y="127"/>
                </a:cubicBezTo>
                <a:cubicBezTo>
                  <a:pt x="112" y="127"/>
                  <a:pt x="112" y="127"/>
                  <a:pt x="112" y="127"/>
                </a:cubicBezTo>
                <a:cubicBezTo>
                  <a:pt x="113" y="128"/>
                  <a:pt x="113" y="127"/>
                  <a:pt x="113" y="127"/>
                </a:cubicBezTo>
                <a:cubicBezTo>
                  <a:pt x="113" y="127"/>
                  <a:pt x="113" y="126"/>
                  <a:pt x="112" y="126"/>
                </a:cubicBezTo>
                <a:cubicBezTo>
                  <a:pt x="112" y="127"/>
                  <a:pt x="112" y="126"/>
                  <a:pt x="112" y="126"/>
                </a:cubicBezTo>
                <a:cubicBezTo>
                  <a:pt x="112" y="125"/>
                  <a:pt x="115" y="122"/>
                  <a:pt x="115" y="122"/>
                </a:cubicBezTo>
                <a:cubicBezTo>
                  <a:pt x="116" y="121"/>
                  <a:pt x="117" y="121"/>
                  <a:pt x="118" y="120"/>
                </a:cubicBezTo>
                <a:cubicBezTo>
                  <a:pt x="119" y="120"/>
                  <a:pt x="119" y="120"/>
                  <a:pt x="119" y="119"/>
                </a:cubicBezTo>
                <a:cubicBezTo>
                  <a:pt x="120" y="117"/>
                  <a:pt x="121" y="116"/>
                  <a:pt x="121" y="116"/>
                </a:cubicBezTo>
                <a:cubicBezTo>
                  <a:pt x="121" y="116"/>
                  <a:pt x="121" y="116"/>
                  <a:pt x="122" y="115"/>
                </a:cubicBezTo>
                <a:cubicBezTo>
                  <a:pt x="122" y="115"/>
                  <a:pt x="122" y="115"/>
                  <a:pt x="122" y="114"/>
                </a:cubicBezTo>
                <a:cubicBezTo>
                  <a:pt x="121" y="114"/>
                  <a:pt x="122" y="114"/>
                  <a:pt x="122" y="114"/>
                </a:cubicBezTo>
                <a:cubicBezTo>
                  <a:pt x="122" y="114"/>
                  <a:pt x="122" y="116"/>
                  <a:pt x="123" y="116"/>
                </a:cubicBezTo>
                <a:cubicBezTo>
                  <a:pt x="123" y="117"/>
                  <a:pt x="123" y="117"/>
                  <a:pt x="122" y="117"/>
                </a:cubicBezTo>
                <a:cubicBezTo>
                  <a:pt x="122" y="117"/>
                  <a:pt x="122" y="117"/>
                  <a:pt x="122" y="118"/>
                </a:cubicBezTo>
                <a:cubicBezTo>
                  <a:pt x="122" y="119"/>
                  <a:pt x="122" y="120"/>
                  <a:pt x="121" y="121"/>
                </a:cubicBezTo>
                <a:cubicBezTo>
                  <a:pt x="121" y="122"/>
                  <a:pt x="120" y="124"/>
                  <a:pt x="120" y="125"/>
                </a:cubicBezTo>
                <a:cubicBezTo>
                  <a:pt x="120" y="125"/>
                  <a:pt x="120" y="127"/>
                  <a:pt x="120" y="127"/>
                </a:cubicBezTo>
                <a:cubicBezTo>
                  <a:pt x="120" y="127"/>
                  <a:pt x="119" y="127"/>
                  <a:pt x="118" y="127"/>
                </a:cubicBezTo>
                <a:cubicBezTo>
                  <a:pt x="118" y="127"/>
                  <a:pt x="118" y="127"/>
                  <a:pt x="118" y="127"/>
                </a:cubicBezTo>
                <a:cubicBezTo>
                  <a:pt x="117" y="128"/>
                  <a:pt x="118" y="128"/>
                  <a:pt x="117" y="128"/>
                </a:cubicBezTo>
                <a:cubicBezTo>
                  <a:pt x="117" y="129"/>
                  <a:pt x="117" y="129"/>
                  <a:pt x="117" y="129"/>
                </a:cubicBezTo>
                <a:cubicBezTo>
                  <a:pt x="118" y="129"/>
                  <a:pt x="119" y="129"/>
                  <a:pt x="120" y="128"/>
                </a:cubicBezTo>
                <a:cubicBezTo>
                  <a:pt x="120" y="128"/>
                  <a:pt x="121" y="128"/>
                  <a:pt x="121" y="128"/>
                </a:cubicBezTo>
                <a:cubicBezTo>
                  <a:pt x="121" y="129"/>
                  <a:pt x="122" y="128"/>
                  <a:pt x="122" y="127"/>
                </a:cubicBezTo>
                <a:cubicBezTo>
                  <a:pt x="122" y="126"/>
                  <a:pt x="123" y="124"/>
                  <a:pt x="123" y="123"/>
                </a:cubicBezTo>
                <a:cubicBezTo>
                  <a:pt x="123" y="123"/>
                  <a:pt x="123" y="123"/>
                  <a:pt x="124" y="124"/>
                </a:cubicBezTo>
                <a:cubicBezTo>
                  <a:pt x="124" y="124"/>
                  <a:pt x="124" y="125"/>
                  <a:pt x="125" y="126"/>
                </a:cubicBezTo>
                <a:cubicBezTo>
                  <a:pt x="126" y="126"/>
                  <a:pt x="125" y="127"/>
                  <a:pt x="125" y="128"/>
                </a:cubicBezTo>
                <a:cubicBezTo>
                  <a:pt x="125" y="129"/>
                  <a:pt x="124" y="130"/>
                  <a:pt x="124" y="130"/>
                </a:cubicBezTo>
                <a:cubicBezTo>
                  <a:pt x="123" y="131"/>
                  <a:pt x="123" y="131"/>
                  <a:pt x="124" y="131"/>
                </a:cubicBezTo>
                <a:cubicBezTo>
                  <a:pt x="124" y="131"/>
                  <a:pt x="125" y="131"/>
                  <a:pt x="125" y="131"/>
                </a:cubicBezTo>
                <a:cubicBezTo>
                  <a:pt x="125" y="131"/>
                  <a:pt x="126" y="131"/>
                  <a:pt x="127" y="131"/>
                </a:cubicBezTo>
                <a:cubicBezTo>
                  <a:pt x="127" y="131"/>
                  <a:pt x="128" y="130"/>
                  <a:pt x="128" y="130"/>
                </a:cubicBezTo>
                <a:cubicBezTo>
                  <a:pt x="129" y="129"/>
                  <a:pt x="129" y="130"/>
                  <a:pt x="129" y="130"/>
                </a:cubicBezTo>
                <a:cubicBezTo>
                  <a:pt x="129" y="131"/>
                  <a:pt x="128" y="130"/>
                  <a:pt x="128" y="130"/>
                </a:cubicBezTo>
                <a:cubicBezTo>
                  <a:pt x="128" y="131"/>
                  <a:pt x="128" y="131"/>
                  <a:pt x="128" y="131"/>
                </a:cubicBezTo>
                <a:cubicBezTo>
                  <a:pt x="127" y="131"/>
                  <a:pt x="129" y="133"/>
                  <a:pt x="130" y="134"/>
                </a:cubicBezTo>
                <a:cubicBezTo>
                  <a:pt x="131" y="134"/>
                  <a:pt x="132" y="137"/>
                  <a:pt x="132" y="138"/>
                </a:cubicBezTo>
                <a:cubicBezTo>
                  <a:pt x="131" y="139"/>
                  <a:pt x="131" y="140"/>
                  <a:pt x="132" y="141"/>
                </a:cubicBezTo>
                <a:cubicBezTo>
                  <a:pt x="134" y="142"/>
                  <a:pt x="134" y="144"/>
                  <a:pt x="134" y="144"/>
                </a:cubicBezTo>
                <a:cubicBezTo>
                  <a:pt x="135" y="144"/>
                  <a:pt x="136" y="145"/>
                  <a:pt x="137" y="145"/>
                </a:cubicBezTo>
                <a:cubicBezTo>
                  <a:pt x="138" y="145"/>
                  <a:pt x="137" y="145"/>
                  <a:pt x="138" y="145"/>
                </a:cubicBezTo>
                <a:cubicBezTo>
                  <a:pt x="138" y="146"/>
                  <a:pt x="139" y="146"/>
                  <a:pt x="139" y="147"/>
                </a:cubicBezTo>
                <a:cubicBezTo>
                  <a:pt x="139" y="147"/>
                  <a:pt x="140" y="147"/>
                  <a:pt x="141" y="147"/>
                </a:cubicBezTo>
                <a:cubicBezTo>
                  <a:pt x="141" y="146"/>
                  <a:pt x="142" y="146"/>
                  <a:pt x="142" y="147"/>
                </a:cubicBezTo>
                <a:cubicBezTo>
                  <a:pt x="143" y="147"/>
                  <a:pt x="143" y="147"/>
                  <a:pt x="144" y="147"/>
                </a:cubicBezTo>
                <a:cubicBezTo>
                  <a:pt x="145" y="146"/>
                  <a:pt x="146" y="147"/>
                  <a:pt x="146" y="148"/>
                </a:cubicBezTo>
                <a:cubicBezTo>
                  <a:pt x="147" y="148"/>
                  <a:pt x="149" y="149"/>
                  <a:pt x="150" y="149"/>
                </a:cubicBezTo>
                <a:cubicBezTo>
                  <a:pt x="150" y="149"/>
                  <a:pt x="150" y="149"/>
                  <a:pt x="151" y="149"/>
                </a:cubicBezTo>
                <a:cubicBezTo>
                  <a:pt x="151" y="149"/>
                  <a:pt x="153" y="148"/>
                  <a:pt x="153" y="147"/>
                </a:cubicBezTo>
                <a:cubicBezTo>
                  <a:pt x="154" y="146"/>
                  <a:pt x="155" y="146"/>
                  <a:pt x="156" y="146"/>
                </a:cubicBezTo>
                <a:cubicBezTo>
                  <a:pt x="156" y="146"/>
                  <a:pt x="156" y="145"/>
                  <a:pt x="155" y="146"/>
                </a:cubicBezTo>
                <a:cubicBezTo>
                  <a:pt x="155" y="146"/>
                  <a:pt x="154" y="146"/>
                  <a:pt x="154" y="145"/>
                </a:cubicBezTo>
                <a:cubicBezTo>
                  <a:pt x="155" y="145"/>
                  <a:pt x="156" y="144"/>
                  <a:pt x="156" y="144"/>
                </a:cubicBezTo>
                <a:cubicBezTo>
                  <a:pt x="157" y="144"/>
                  <a:pt x="157" y="144"/>
                  <a:pt x="157" y="144"/>
                </a:cubicBezTo>
                <a:cubicBezTo>
                  <a:pt x="157" y="144"/>
                  <a:pt x="158" y="145"/>
                  <a:pt x="158" y="146"/>
                </a:cubicBezTo>
                <a:cubicBezTo>
                  <a:pt x="158" y="146"/>
                  <a:pt x="157" y="147"/>
                  <a:pt x="157" y="147"/>
                </a:cubicBezTo>
                <a:cubicBezTo>
                  <a:pt x="156" y="147"/>
                  <a:pt x="156" y="147"/>
                  <a:pt x="157" y="147"/>
                </a:cubicBezTo>
                <a:cubicBezTo>
                  <a:pt x="157" y="148"/>
                  <a:pt x="158" y="147"/>
                  <a:pt x="158" y="147"/>
                </a:cubicBezTo>
                <a:cubicBezTo>
                  <a:pt x="159" y="146"/>
                  <a:pt x="159" y="146"/>
                  <a:pt x="160" y="146"/>
                </a:cubicBezTo>
                <a:cubicBezTo>
                  <a:pt x="160" y="146"/>
                  <a:pt x="160" y="147"/>
                  <a:pt x="160" y="147"/>
                </a:cubicBezTo>
                <a:cubicBezTo>
                  <a:pt x="159" y="148"/>
                  <a:pt x="159" y="148"/>
                  <a:pt x="160" y="148"/>
                </a:cubicBezTo>
                <a:cubicBezTo>
                  <a:pt x="160" y="148"/>
                  <a:pt x="161" y="149"/>
                  <a:pt x="161" y="149"/>
                </a:cubicBezTo>
                <a:cubicBezTo>
                  <a:pt x="162" y="150"/>
                  <a:pt x="162" y="150"/>
                  <a:pt x="162" y="149"/>
                </a:cubicBezTo>
                <a:cubicBezTo>
                  <a:pt x="163" y="149"/>
                  <a:pt x="163" y="150"/>
                  <a:pt x="164" y="151"/>
                </a:cubicBezTo>
                <a:cubicBezTo>
                  <a:pt x="164" y="152"/>
                  <a:pt x="164" y="150"/>
                  <a:pt x="164" y="150"/>
                </a:cubicBezTo>
                <a:cubicBezTo>
                  <a:pt x="164" y="150"/>
                  <a:pt x="164" y="150"/>
                  <a:pt x="164" y="150"/>
                </a:cubicBezTo>
                <a:cubicBezTo>
                  <a:pt x="164" y="150"/>
                  <a:pt x="163" y="149"/>
                  <a:pt x="163" y="149"/>
                </a:cubicBezTo>
                <a:cubicBezTo>
                  <a:pt x="163" y="149"/>
                  <a:pt x="165" y="148"/>
                  <a:pt x="165" y="148"/>
                </a:cubicBezTo>
                <a:cubicBezTo>
                  <a:pt x="166" y="148"/>
                  <a:pt x="166" y="149"/>
                  <a:pt x="166" y="148"/>
                </a:cubicBezTo>
                <a:cubicBezTo>
                  <a:pt x="167" y="148"/>
                  <a:pt x="169" y="146"/>
                  <a:pt x="170" y="145"/>
                </a:cubicBezTo>
                <a:cubicBezTo>
                  <a:pt x="171" y="144"/>
                  <a:pt x="172" y="144"/>
                  <a:pt x="173" y="144"/>
                </a:cubicBezTo>
                <a:cubicBezTo>
                  <a:pt x="173" y="144"/>
                  <a:pt x="177" y="143"/>
                  <a:pt x="178" y="143"/>
                </a:cubicBezTo>
                <a:cubicBezTo>
                  <a:pt x="179" y="144"/>
                  <a:pt x="180" y="143"/>
                  <a:pt x="180" y="142"/>
                </a:cubicBezTo>
                <a:cubicBezTo>
                  <a:pt x="181" y="142"/>
                  <a:pt x="181" y="142"/>
                  <a:pt x="182" y="142"/>
                </a:cubicBezTo>
                <a:cubicBezTo>
                  <a:pt x="182" y="142"/>
                  <a:pt x="182" y="142"/>
                  <a:pt x="182" y="141"/>
                </a:cubicBezTo>
                <a:cubicBezTo>
                  <a:pt x="182" y="141"/>
                  <a:pt x="182" y="140"/>
                  <a:pt x="182" y="140"/>
                </a:cubicBezTo>
                <a:cubicBezTo>
                  <a:pt x="182" y="140"/>
                  <a:pt x="182" y="139"/>
                  <a:pt x="182" y="139"/>
                </a:cubicBezTo>
                <a:cubicBezTo>
                  <a:pt x="182" y="138"/>
                  <a:pt x="182" y="137"/>
                  <a:pt x="182" y="137"/>
                </a:cubicBezTo>
                <a:cubicBezTo>
                  <a:pt x="182" y="136"/>
                  <a:pt x="183" y="133"/>
                  <a:pt x="183" y="132"/>
                </a:cubicBezTo>
                <a:cubicBezTo>
                  <a:pt x="184" y="131"/>
                  <a:pt x="184" y="130"/>
                  <a:pt x="185" y="129"/>
                </a:cubicBezTo>
                <a:cubicBezTo>
                  <a:pt x="185" y="129"/>
                  <a:pt x="185" y="129"/>
                  <a:pt x="186" y="129"/>
                </a:cubicBezTo>
                <a:cubicBezTo>
                  <a:pt x="186" y="129"/>
                  <a:pt x="186" y="128"/>
                  <a:pt x="186" y="128"/>
                </a:cubicBezTo>
                <a:cubicBezTo>
                  <a:pt x="186" y="128"/>
                  <a:pt x="186" y="128"/>
                  <a:pt x="186" y="128"/>
                </a:cubicBezTo>
                <a:cubicBezTo>
                  <a:pt x="186" y="128"/>
                  <a:pt x="186" y="127"/>
                  <a:pt x="186" y="127"/>
                </a:cubicBezTo>
                <a:cubicBezTo>
                  <a:pt x="186" y="126"/>
                  <a:pt x="186" y="126"/>
                  <a:pt x="186" y="126"/>
                </a:cubicBezTo>
                <a:cubicBezTo>
                  <a:pt x="187" y="126"/>
                  <a:pt x="187" y="125"/>
                  <a:pt x="186" y="125"/>
                </a:cubicBezTo>
                <a:cubicBezTo>
                  <a:pt x="186" y="125"/>
                  <a:pt x="186" y="125"/>
                  <a:pt x="186" y="125"/>
                </a:cubicBezTo>
                <a:cubicBezTo>
                  <a:pt x="187" y="124"/>
                  <a:pt x="187" y="123"/>
                  <a:pt x="188" y="122"/>
                </a:cubicBezTo>
                <a:cubicBezTo>
                  <a:pt x="189" y="122"/>
                  <a:pt x="189" y="120"/>
                  <a:pt x="189" y="120"/>
                </a:cubicBezTo>
                <a:cubicBezTo>
                  <a:pt x="188" y="120"/>
                  <a:pt x="189" y="119"/>
                  <a:pt x="189" y="119"/>
                </a:cubicBezTo>
                <a:cubicBezTo>
                  <a:pt x="189" y="118"/>
                  <a:pt x="190" y="117"/>
                  <a:pt x="191" y="117"/>
                </a:cubicBezTo>
                <a:cubicBezTo>
                  <a:pt x="191" y="116"/>
                  <a:pt x="192" y="116"/>
                  <a:pt x="192" y="115"/>
                </a:cubicBezTo>
                <a:cubicBezTo>
                  <a:pt x="193" y="115"/>
                  <a:pt x="193" y="115"/>
                  <a:pt x="192" y="115"/>
                </a:cubicBezTo>
                <a:cubicBezTo>
                  <a:pt x="192" y="115"/>
                  <a:pt x="193" y="114"/>
                  <a:pt x="194" y="114"/>
                </a:cubicBezTo>
                <a:cubicBezTo>
                  <a:pt x="195" y="114"/>
                  <a:pt x="195" y="112"/>
                  <a:pt x="195" y="112"/>
                </a:cubicBezTo>
                <a:cubicBezTo>
                  <a:pt x="195" y="111"/>
                  <a:pt x="195" y="111"/>
                  <a:pt x="195" y="111"/>
                </a:cubicBezTo>
                <a:cubicBezTo>
                  <a:pt x="197" y="109"/>
                  <a:pt x="197" y="106"/>
                  <a:pt x="197" y="105"/>
                </a:cubicBezTo>
                <a:cubicBezTo>
                  <a:pt x="197" y="104"/>
                  <a:pt x="197" y="102"/>
                  <a:pt x="198" y="101"/>
                </a:cubicBezTo>
                <a:cubicBezTo>
                  <a:pt x="198" y="101"/>
                  <a:pt x="198" y="98"/>
                  <a:pt x="198" y="97"/>
                </a:cubicBezTo>
                <a:cubicBezTo>
                  <a:pt x="199" y="97"/>
                  <a:pt x="199" y="95"/>
                  <a:pt x="200" y="94"/>
                </a:cubicBezTo>
                <a:cubicBezTo>
                  <a:pt x="200" y="93"/>
                  <a:pt x="200" y="92"/>
                  <a:pt x="200" y="91"/>
                </a:cubicBezTo>
                <a:cubicBezTo>
                  <a:pt x="199" y="90"/>
                  <a:pt x="199" y="88"/>
                  <a:pt x="198" y="8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6" name="Freeform 357"/>
          <p:cNvSpPr>
            <a:spLocks/>
          </p:cNvSpPr>
          <p:nvPr/>
        </p:nvSpPr>
        <p:spPr bwMode="auto">
          <a:xfrm>
            <a:off x="8081417" y="4923258"/>
            <a:ext cx="24443" cy="18802"/>
          </a:xfrm>
          <a:custGeom>
            <a:avLst/>
            <a:gdLst/>
            <a:ahLst/>
            <a:cxnLst>
              <a:cxn ang="0">
                <a:pos x="0" y="2"/>
              </a:cxn>
              <a:cxn ang="0">
                <a:pos x="1" y="3"/>
              </a:cxn>
              <a:cxn ang="0">
                <a:pos x="3" y="3"/>
              </a:cxn>
              <a:cxn ang="0">
                <a:pos x="3" y="2"/>
              </a:cxn>
              <a:cxn ang="0">
                <a:pos x="2" y="2"/>
              </a:cxn>
              <a:cxn ang="0">
                <a:pos x="2" y="1"/>
              </a:cxn>
              <a:cxn ang="0">
                <a:pos x="1" y="1"/>
              </a:cxn>
              <a:cxn ang="0">
                <a:pos x="1" y="1"/>
              </a:cxn>
              <a:cxn ang="0">
                <a:pos x="1" y="2"/>
              </a:cxn>
              <a:cxn ang="0">
                <a:pos x="0" y="2"/>
              </a:cxn>
            </a:cxnLst>
            <a:rect l="0" t="0" r="r" b="b"/>
            <a:pathLst>
              <a:path w="4" h="3">
                <a:moveTo>
                  <a:pt x="0" y="2"/>
                </a:moveTo>
                <a:cubicBezTo>
                  <a:pt x="0" y="2"/>
                  <a:pt x="1" y="3"/>
                  <a:pt x="1" y="3"/>
                </a:cubicBezTo>
                <a:cubicBezTo>
                  <a:pt x="1" y="3"/>
                  <a:pt x="2" y="3"/>
                  <a:pt x="3" y="3"/>
                </a:cubicBezTo>
                <a:cubicBezTo>
                  <a:pt x="4" y="3"/>
                  <a:pt x="3" y="2"/>
                  <a:pt x="3" y="2"/>
                </a:cubicBezTo>
                <a:cubicBezTo>
                  <a:pt x="2" y="2"/>
                  <a:pt x="2" y="2"/>
                  <a:pt x="2" y="2"/>
                </a:cubicBezTo>
                <a:cubicBezTo>
                  <a:pt x="2" y="2"/>
                  <a:pt x="2" y="1"/>
                  <a:pt x="2" y="1"/>
                </a:cubicBezTo>
                <a:cubicBezTo>
                  <a:pt x="2" y="0"/>
                  <a:pt x="2" y="0"/>
                  <a:pt x="1" y="1"/>
                </a:cubicBezTo>
                <a:cubicBezTo>
                  <a:pt x="1" y="1"/>
                  <a:pt x="1" y="1"/>
                  <a:pt x="1" y="1"/>
                </a:cubicBezTo>
                <a:cubicBezTo>
                  <a:pt x="1" y="2"/>
                  <a:pt x="1" y="2"/>
                  <a:pt x="1" y="2"/>
                </a:cubicBezTo>
                <a:cubicBezTo>
                  <a:pt x="1" y="2"/>
                  <a:pt x="1"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7" name="Freeform 358"/>
          <p:cNvSpPr>
            <a:spLocks/>
          </p:cNvSpPr>
          <p:nvPr/>
        </p:nvSpPr>
        <p:spPr bwMode="auto">
          <a:xfrm>
            <a:off x="8092699" y="4917618"/>
            <a:ext cx="37604" cy="24443"/>
          </a:xfrm>
          <a:custGeom>
            <a:avLst/>
            <a:gdLst/>
            <a:ahLst/>
            <a:cxnLst>
              <a:cxn ang="0">
                <a:pos x="4" y="4"/>
              </a:cxn>
              <a:cxn ang="0">
                <a:pos x="5" y="3"/>
              </a:cxn>
              <a:cxn ang="0">
                <a:pos x="6" y="2"/>
              </a:cxn>
              <a:cxn ang="0">
                <a:pos x="5" y="1"/>
              </a:cxn>
              <a:cxn ang="0">
                <a:pos x="4" y="1"/>
              </a:cxn>
              <a:cxn ang="0">
                <a:pos x="4" y="1"/>
              </a:cxn>
              <a:cxn ang="0">
                <a:pos x="2" y="1"/>
              </a:cxn>
              <a:cxn ang="0">
                <a:pos x="0" y="1"/>
              </a:cxn>
              <a:cxn ang="0">
                <a:pos x="0" y="1"/>
              </a:cxn>
              <a:cxn ang="0">
                <a:pos x="1" y="3"/>
              </a:cxn>
              <a:cxn ang="0">
                <a:pos x="2" y="4"/>
              </a:cxn>
              <a:cxn ang="0">
                <a:pos x="4" y="4"/>
              </a:cxn>
            </a:cxnLst>
            <a:rect l="0" t="0" r="r" b="b"/>
            <a:pathLst>
              <a:path w="6" h="4">
                <a:moveTo>
                  <a:pt x="4" y="4"/>
                </a:moveTo>
                <a:cubicBezTo>
                  <a:pt x="4" y="3"/>
                  <a:pt x="4" y="3"/>
                  <a:pt x="5" y="3"/>
                </a:cubicBezTo>
                <a:cubicBezTo>
                  <a:pt x="5" y="3"/>
                  <a:pt x="6" y="2"/>
                  <a:pt x="6" y="2"/>
                </a:cubicBezTo>
                <a:cubicBezTo>
                  <a:pt x="5" y="1"/>
                  <a:pt x="6" y="1"/>
                  <a:pt x="5" y="1"/>
                </a:cubicBezTo>
                <a:cubicBezTo>
                  <a:pt x="5" y="1"/>
                  <a:pt x="4" y="0"/>
                  <a:pt x="4" y="1"/>
                </a:cubicBezTo>
                <a:cubicBezTo>
                  <a:pt x="4" y="1"/>
                  <a:pt x="4" y="1"/>
                  <a:pt x="4" y="1"/>
                </a:cubicBezTo>
                <a:cubicBezTo>
                  <a:pt x="4" y="1"/>
                  <a:pt x="3" y="1"/>
                  <a:pt x="2" y="1"/>
                </a:cubicBezTo>
                <a:cubicBezTo>
                  <a:pt x="1" y="2"/>
                  <a:pt x="1" y="2"/>
                  <a:pt x="0" y="1"/>
                </a:cubicBezTo>
                <a:cubicBezTo>
                  <a:pt x="0" y="0"/>
                  <a:pt x="0" y="1"/>
                  <a:pt x="0" y="1"/>
                </a:cubicBezTo>
                <a:cubicBezTo>
                  <a:pt x="0" y="2"/>
                  <a:pt x="1" y="2"/>
                  <a:pt x="1" y="3"/>
                </a:cubicBezTo>
                <a:cubicBezTo>
                  <a:pt x="1" y="3"/>
                  <a:pt x="2" y="4"/>
                  <a:pt x="2" y="4"/>
                </a:cubicBezTo>
                <a:cubicBezTo>
                  <a:pt x="3" y="4"/>
                  <a:pt x="4" y="4"/>
                  <a:pt x="4"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8" name="Freeform 359"/>
          <p:cNvSpPr>
            <a:spLocks/>
          </p:cNvSpPr>
          <p:nvPr/>
        </p:nvSpPr>
        <p:spPr bwMode="auto">
          <a:xfrm>
            <a:off x="8152865" y="4917618"/>
            <a:ext cx="7521" cy="11281"/>
          </a:xfrm>
          <a:custGeom>
            <a:avLst/>
            <a:gdLst/>
            <a:ahLst/>
            <a:cxnLst>
              <a:cxn ang="0">
                <a:pos x="1" y="0"/>
              </a:cxn>
              <a:cxn ang="0">
                <a:pos x="0" y="0"/>
              </a:cxn>
              <a:cxn ang="0">
                <a:pos x="1" y="1"/>
              </a:cxn>
              <a:cxn ang="0">
                <a:pos x="1" y="0"/>
              </a:cxn>
              <a:cxn ang="0">
                <a:pos x="1" y="0"/>
              </a:cxn>
            </a:cxnLst>
            <a:rect l="0" t="0" r="r" b="b"/>
            <a:pathLst>
              <a:path w="1" h="2">
                <a:moveTo>
                  <a:pt x="1" y="0"/>
                </a:moveTo>
                <a:cubicBezTo>
                  <a:pt x="0" y="0"/>
                  <a:pt x="0" y="0"/>
                  <a:pt x="0" y="0"/>
                </a:cubicBezTo>
                <a:cubicBezTo>
                  <a:pt x="0" y="0"/>
                  <a:pt x="0" y="0"/>
                  <a:pt x="1" y="1"/>
                </a:cubicBezTo>
                <a:cubicBezTo>
                  <a:pt x="1" y="2"/>
                  <a:pt x="1" y="0"/>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9" name="Freeform 360"/>
          <p:cNvSpPr>
            <a:spLocks/>
          </p:cNvSpPr>
          <p:nvPr/>
        </p:nvSpPr>
        <p:spPr bwMode="auto">
          <a:xfrm>
            <a:off x="8275079" y="4996587"/>
            <a:ext cx="18802" cy="16922"/>
          </a:xfrm>
          <a:custGeom>
            <a:avLst/>
            <a:gdLst/>
            <a:ahLst/>
            <a:cxnLst>
              <a:cxn ang="0">
                <a:pos x="0" y="3"/>
              </a:cxn>
              <a:cxn ang="0">
                <a:pos x="2" y="3"/>
              </a:cxn>
              <a:cxn ang="0">
                <a:pos x="2" y="3"/>
              </a:cxn>
              <a:cxn ang="0">
                <a:pos x="2" y="3"/>
              </a:cxn>
              <a:cxn ang="0">
                <a:pos x="1" y="2"/>
              </a:cxn>
              <a:cxn ang="0">
                <a:pos x="2" y="1"/>
              </a:cxn>
              <a:cxn ang="0">
                <a:pos x="2" y="1"/>
              </a:cxn>
              <a:cxn ang="0">
                <a:pos x="1" y="1"/>
              </a:cxn>
              <a:cxn ang="0">
                <a:pos x="1" y="0"/>
              </a:cxn>
              <a:cxn ang="0">
                <a:pos x="1" y="0"/>
              </a:cxn>
              <a:cxn ang="0">
                <a:pos x="1" y="1"/>
              </a:cxn>
              <a:cxn ang="0">
                <a:pos x="0" y="1"/>
              </a:cxn>
              <a:cxn ang="0">
                <a:pos x="0" y="2"/>
              </a:cxn>
              <a:cxn ang="0">
                <a:pos x="0" y="3"/>
              </a:cxn>
            </a:cxnLst>
            <a:rect l="0" t="0" r="r" b="b"/>
            <a:pathLst>
              <a:path w="3" h="3">
                <a:moveTo>
                  <a:pt x="0" y="3"/>
                </a:moveTo>
                <a:cubicBezTo>
                  <a:pt x="0" y="3"/>
                  <a:pt x="1" y="3"/>
                  <a:pt x="2" y="3"/>
                </a:cubicBezTo>
                <a:cubicBezTo>
                  <a:pt x="2" y="3"/>
                  <a:pt x="2" y="3"/>
                  <a:pt x="2" y="3"/>
                </a:cubicBezTo>
                <a:cubicBezTo>
                  <a:pt x="2" y="2"/>
                  <a:pt x="2" y="3"/>
                  <a:pt x="2" y="3"/>
                </a:cubicBezTo>
                <a:cubicBezTo>
                  <a:pt x="1" y="3"/>
                  <a:pt x="1" y="2"/>
                  <a:pt x="1" y="2"/>
                </a:cubicBezTo>
                <a:cubicBezTo>
                  <a:pt x="1" y="2"/>
                  <a:pt x="2" y="1"/>
                  <a:pt x="2" y="1"/>
                </a:cubicBezTo>
                <a:cubicBezTo>
                  <a:pt x="3" y="0"/>
                  <a:pt x="2" y="0"/>
                  <a:pt x="2" y="1"/>
                </a:cubicBezTo>
                <a:cubicBezTo>
                  <a:pt x="2" y="1"/>
                  <a:pt x="1" y="1"/>
                  <a:pt x="1" y="1"/>
                </a:cubicBezTo>
                <a:cubicBezTo>
                  <a:pt x="1" y="0"/>
                  <a:pt x="2" y="0"/>
                  <a:pt x="1" y="0"/>
                </a:cubicBezTo>
                <a:cubicBezTo>
                  <a:pt x="1" y="0"/>
                  <a:pt x="1" y="0"/>
                  <a:pt x="1" y="0"/>
                </a:cubicBezTo>
                <a:cubicBezTo>
                  <a:pt x="1" y="1"/>
                  <a:pt x="1" y="1"/>
                  <a:pt x="1" y="1"/>
                </a:cubicBezTo>
                <a:cubicBezTo>
                  <a:pt x="0" y="1"/>
                  <a:pt x="0" y="1"/>
                  <a:pt x="0" y="1"/>
                </a:cubicBezTo>
                <a:cubicBezTo>
                  <a:pt x="0" y="1"/>
                  <a:pt x="0" y="2"/>
                  <a:pt x="0" y="2"/>
                </a:cubicBezTo>
                <a:cubicBezTo>
                  <a:pt x="0" y="3"/>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0" name="Freeform 361"/>
          <p:cNvSpPr>
            <a:spLocks/>
          </p:cNvSpPr>
          <p:nvPr/>
        </p:nvSpPr>
        <p:spPr bwMode="auto">
          <a:xfrm>
            <a:off x="8269439" y="4996587"/>
            <a:ext cx="1880" cy="5641"/>
          </a:xfrm>
          <a:custGeom>
            <a:avLst/>
            <a:gdLst/>
            <a:ahLst/>
            <a:cxnLst>
              <a:cxn ang="0">
                <a:pos x="0" y="1"/>
              </a:cxn>
              <a:cxn ang="0">
                <a:pos x="0" y="0"/>
              </a:cxn>
              <a:cxn ang="0">
                <a:pos x="0" y="1"/>
              </a:cxn>
            </a:cxnLst>
            <a:rect l="0" t="0" r="r" b="b"/>
            <a:pathLst>
              <a:path h="1">
                <a:moveTo>
                  <a:pt x="0" y="1"/>
                </a:moveTo>
                <a:cubicBezTo>
                  <a:pt x="0" y="0"/>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1" name="Freeform 362"/>
          <p:cNvSpPr>
            <a:spLocks/>
          </p:cNvSpPr>
          <p:nvPr/>
        </p:nvSpPr>
        <p:spPr bwMode="auto">
          <a:xfrm>
            <a:off x="8263798" y="4983425"/>
            <a:ext cx="5641" cy="7521"/>
          </a:xfrm>
          <a:custGeom>
            <a:avLst/>
            <a:gdLst/>
            <a:ahLst/>
            <a:cxnLst>
              <a:cxn ang="0">
                <a:pos x="0" y="1"/>
              </a:cxn>
              <a:cxn ang="0">
                <a:pos x="1" y="1"/>
              </a:cxn>
              <a:cxn ang="0">
                <a:pos x="0" y="1"/>
              </a:cxn>
            </a:cxnLst>
            <a:rect l="0" t="0" r="r" b="b"/>
            <a:pathLst>
              <a:path w="1" h="1">
                <a:moveTo>
                  <a:pt x="0" y="1"/>
                </a:moveTo>
                <a:cubicBezTo>
                  <a:pt x="0" y="1"/>
                  <a:pt x="0" y="1"/>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2" name="Freeform 363"/>
          <p:cNvSpPr>
            <a:spLocks/>
          </p:cNvSpPr>
          <p:nvPr/>
        </p:nvSpPr>
        <p:spPr bwMode="auto">
          <a:xfrm>
            <a:off x="8269439" y="4928899"/>
            <a:ext cx="5641" cy="5641"/>
          </a:xfrm>
          <a:custGeom>
            <a:avLst/>
            <a:gdLst/>
            <a:ahLst/>
            <a:cxnLst>
              <a:cxn ang="0">
                <a:pos x="1" y="0"/>
              </a:cxn>
              <a:cxn ang="0">
                <a:pos x="0" y="1"/>
              </a:cxn>
              <a:cxn ang="0">
                <a:pos x="1" y="0"/>
              </a:cxn>
            </a:cxnLst>
            <a:rect l="0" t="0" r="r" b="b"/>
            <a:pathLst>
              <a:path w="1" h="1">
                <a:moveTo>
                  <a:pt x="1" y="0"/>
                </a:moveTo>
                <a:cubicBezTo>
                  <a:pt x="1" y="0"/>
                  <a:pt x="0" y="0"/>
                  <a:pt x="0" y="1"/>
                </a:cubicBezTo>
                <a:cubicBezTo>
                  <a:pt x="0"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3" name="Freeform 364"/>
          <p:cNvSpPr>
            <a:spLocks/>
          </p:cNvSpPr>
          <p:nvPr/>
        </p:nvSpPr>
        <p:spPr bwMode="auto">
          <a:xfrm>
            <a:off x="8280720" y="4917618"/>
            <a:ext cx="7521" cy="11281"/>
          </a:xfrm>
          <a:custGeom>
            <a:avLst/>
            <a:gdLst/>
            <a:ahLst/>
            <a:cxnLst>
              <a:cxn ang="0">
                <a:pos x="1" y="0"/>
              </a:cxn>
              <a:cxn ang="0">
                <a:pos x="0" y="2"/>
              </a:cxn>
              <a:cxn ang="0">
                <a:pos x="1" y="0"/>
              </a:cxn>
            </a:cxnLst>
            <a:rect l="0" t="0" r="r" b="b"/>
            <a:pathLst>
              <a:path w="1" h="2">
                <a:moveTo>
                  <a:pt x="1" y="0"/>
                </a:moveTo>
                <a:cubicBezTo>
                  <a:pt x="1" y="0"/>
                  <a:pt x="0" y="1"/>
                  <a:pt x="0" y="2"/>
                </a:cubicBezTo>
                <a:cubicBezTo>
                  <a:pt x="0" y="2"/>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4" name="Freeform 365"/>
          <p:cNvSpPr>
            <a:spLocks/>
          </p:cNvSpPr>
          <p:nvPr/>
        </p:nvSpPr>
        <p:spPr bwMode="auto">
          <a:xfrm>
            <a:off x="8354048" y="5081196"/>
            <a:ext cx="18802" cy="11281"/>
          </a:xfrm>
          <a:custGeom>
            <a:avLst/>
            <a:gdLst/>
            <a:ahLst/>
            <a:cxnLst>
              <a:cxn ang="0">
                <a:pos x="3" y="0"/>
              </a:cxn>
              <a:cxn ang="0">
                <a:pos x="3" y="1"/>
              </a:cxn>
              <a:cxn ang="0">
                <a:pos x="3" y="0"/>
              </a:cxn>
              <a:cxn ang="0">
                <a:pos x="2" y="0"/>
              </a:cxn>
              <a:cxn ang="0">
                <a:pos x="1" y="1"/>
              </a:cxn>
              <a:cxn ang="0">
                <a:pos x="1" y="1"/>
              </a:cxn>
              <a:cxn ang="0">
                <a:pos x="2" y="1"/>
              </a:cxn>
              <a:cxn ang="0">
                <a:pos x="3" y="0"/>
              </a:cxn>
            </a:cxnLst>
            <a:rect l="0" t="0" r="r" b="b"/>
            <a:pathLst>
              <a:path w="3" h="2">
                <a:moveTo>
                  <a:pt x="3" y="0"/>
                </a:moveTo>
                <a:cubicBezTo>
                  <a:pt x="3" y="1"/>
                  <a:pt x="3" y="1"/>
                  <a:pt x="3" y="1"/>
                </a:cubicBezTo>
                <a:cubicBezTo>
                  <a:pt x="3" y="0"/>
                  <a:pt x="3" y="0"/>
                  <a:pt x="3" y="0"/>
                </a:cubicBezTo>
                <a:cubicBezTo>
                  <a:pt x="2" y="0"/>
                  <a:pt x="2" y="0"/>
                  <a:pt x="2" y="0"/>
                </a:cubicBezTo>
                <a:cubicBezTo>
                  <a:pt x="2" y="0"/>
                  <a:pt x="1" y="0"/>
                  <a:pt x="1" y="1"/>
                </a:cubicBezTo>
                <a:cubicBezTo>
                  <a:pt x="0" y="1"/>
                  <a:pt x="0" y="2"/>
                  <a:pt x="1" y="1"/>
                </a:cubicBezTo>
                <a:cubicBezTo>
                  <a:pt x="2" y="1"/>
                  <a:pt x="2" y="1"/>
                  <a:pt x="2" y="1"/>
                </a:cubicBezTo>
                <a:cubicBezTo>
                  <a:pt x="2" y="0"/>
                  <a:pt x="2"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5" name="Freeform 366"/>
          <p:cNvSpPr>
            <a:spLocks/>
          </p:cNvSpPr>
          <p:nvPr/>
        </p:nvSpPr>
        <p:spPr bwMode="auto">
          <a:xfrm>
            <a:off x="8367210" y="5099998"/>
            <a:ext cx="1880" cy="5641"/>
          </a:xfrm>
          <a:custGeom>
            <a:avLst/>
            <a:gdLst/>
            <a:ahLst/>
            <a:cxnLst>
              <a:cxn ang="0">
                <a:pos x="0" y="1"/>
              </a:cxn>
              <a:cxn ang="0">
                <a:pos x="0" y="0"/>
              </a:cxn>
              <a:cxn ang="0">
                <a:pos x="0" y="1"/>
              </a:cxn>
            </a:cxnLst>
            <a:rect l="0" t="0" r="r" b="b"/>
            <a:pathLst>
              <a:path h="1">
                <a:moveTo>
                  <a:pt x="0" y="1"/>
                </a:moveTo>
                <a:cubicBezTo>
                  <a:pt x="0" y="0"/>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6" name="Freeform 367"/>
          <p:cNvSpPr>
            <a:spLocks/>
          </p:cNvSpPr>
          <p:nvPr/>
        </p:nvSpPr>
        <p:spPr bwMode="auto">
          <a:xfrm>
            <a:off x="8446179" y="4887534"/>
            <a:ext cx="5641" cy="5641"/>
          </a:xfrm>
          <a:custGeom>
            <a:avLst/>
            <a:gdLst/>
            <a:ahLst/>
            <a:cxnLst>
              <a:cxn ang="0">
                <a:pos x="0" y="1"/>
              </a:cxn>
              <a:cxn ang="0">
                <a:pos x="0" y="0"/>
              </a:cxn>
              <a:cxn ang="0">
                <a:pos x="0" y="1"/>
              </a:cxn>
            </a:cxnLst>
            <a:rect l="0" t="0" r="r" b="b"/>
            <a:pathLst>
              <a:path w="1" h="1">
                <a:moveTo>
                  <a:pt x="0" y="1"/>
                </a:moveTo>
                <a:cubicBezTo>
                  <a:pt x="0" y="1"/>
                  <a:pt x="1" y="0"/>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7" name="Freeform 368"/>
          <p:cNvSpPr>
            <a:spLocks/>
          </p:cNvSpPr>
          <p:nvPr/>
        </p:nvSpPr>
        <p:spPr bwMode="auto">
          <a:xfrm>
            <a:off x="8446179" y="4904456"/>
            <a:ext cx="5641" cy="5641"/>
          </a:xfrm>
          <a:custGeom>
            <a:avLst/>
            <a:gdLst/>
            <a:ahLst/>
            <a:cxnLst>
              <a:cxn ang="0">
                <a:pos x="1" y="0"/>
              </a:cxn>
              <a:cxn ang="0">
                <a:pos x="1" y="0"/>
              </a:cxn>
              <a:cxn ang="0">
                <a:pos x="1" y="0"/>
              </a:cxn>
            </a:cxnLst>
            <a:rect l="0" t="0" r="r" b="b"/>
            <a:pathLst>
              <a:path w="1" h="1">
                <a:moveTo>
                  <a:pt x="1" y="0"/>
                </a:moveTo>
                <a:cubicBezTo>
                  <a:pt x="1" y="0"/>
                  <a:pt x="0"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8" name="Freeform 369"/>
          <p:cNvSpPr>
            <a:spLocks/>
          </p:cNvSpPr>
          <p:nvPr/>
        </p:nvSpPr>
        <p:spPr bwMode="auto">
          <a:xfrm>
            <a:off x="8451819" y="4887534"/>
            <a:ext cx="1880" cy="5641"/>
          </a:xfrm>
          <a:custGeom>
            <a:avLst/>
            <a:gdLst/>
            <a:ahLst/>
            <a:cxnLst>
              <a:cxn ang="0">
                <a:pos x="0" y="0"/>
              </a:cxn>
              <a:cxn ang="0">
                <a:pos x="0" y="1"/>
              </a:cxn>
              <a:cxn ang="0">
                <a:pos x="0" y="0"/>
              </a:cxn>
            </a:cxnLst>
            <a:rect l="0" t="0" r="r" b="b"/>
            <a:pathLst>
              <a:path h="1">
                <a:moveTo>
                  <a:pt x="0" y="0"/>
                </a:moveTo>
                <a:cubicBezTo>
                  <a:pt x="0" y="0"/>
                  <a:pt x="0" y="1"/>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9" name="Oval 370"/>
          <p:cNvSpPr>
            <a:spLocks noChangeArrowheads="1"/>
          </p:cNvSpPr>
          <p:nvPr/>
        </p:nvSpPr>
        <p:spPr bwMode="auto">
          <a:xfrm>
            <a:off x="8566512" y="5135722"/>
            <a:ext cx="5641" cy="5641"/>
          </a:xfrm>
          <a:prstGeom prst="ellipse">
            <a:avLst/>
          </a:pr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0" name="Freeform 371"/>
          <p:cNvSpPr>
            <a:spLocks/>
          </p:cNvSpPr>
          <p:nvPr/>
        </p:nvSpPr>
        <p:spPr bwMode="auto">
          <a:xfrm>
            <a:off x="8651122" y="5195889"/>
            <a:ext cx="1880" cy="7521"/>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1" name="Freeform 372"/>
          <p:cNvSpPr>
            <a:spLocks/>
          </p:cNvSpPr>
          <p:nvPr/>
        </p:nvSpPr>
        <p:spPr bwMode="auto">
          <a:xfrm>
            <a:off x="8713169" y="5299301"/>
            <a:ext cx="5641" cy="13161"/>
          </a:xfrm>
          <a:custGeom>
            <a:avLst/>
            <a:gdLst/>
            <a:ahLst/>
            <a:cxnLst>
              <a:cxn ang="0">
                <a:pos x="1" y="0"/>
              </a:cxn>
              <a:cxn ang="0">
                <a:pos x="1" y="1"/>
              </a:cxn>
              <a:cxn ang="0">
                <a:pos x="1" y="1"/>
              </a:cxn>
              <a:cxn ang="0">
                <a:pos x="1" y="0"/>
              </a:cxn>
            </a:cxnLst>
            <a:rect l="0" t="0" r="r" b="b"/>
            <a:pathLst>
              <a:path w="1" h="2">
                <a:moveTo>
                  <a:pt x="1" y="0"/>
                </a:moveTo>
                <a:cubicBezTo>
                  <a:pt x="0" y="0"/>
                  <a:pt x="1" y="1"/>
                  <a:pt x="1" y="1"/>
                </a:cubicBezTo>
                <a:cubicBezTo>
                  <a:pt x="1" y="2"/>
                  <a:pt x="1" y="2"/>
                  <a:pt x="1" y="1"/>
                </a:cubicBezTo>
                <a:cubicBezTo>
                  <a:pt x="1"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2" name="Freeform 373"/>
          <p:cNvSpPr>
            <a:spLocks/>
          </p:cNvSpPr>
          <p:nvPr/>
        </p:nvSpPr>
        <p:spPr bwMode="auto">
          <a:xfrm>
            <a:off x="8773336" y="5342546"/>
            <a:ext cx="13161" cy="35724"/>
          </a:xfrm>
          <a:custGeom>
            <a:avLst/>
            <a:gdLst/>
            <a:ahLst/>
            <a:cxnLst>
              <a:cxn ang="0">
                <a:pos x="0" y="2"/>
              </a:cxn>
              <a:cxn ang="0">
                <a:pos x="0" y="3"/>
              </a:cxn>
              <a:cxn ang="0">
                <a:pos x="0" y="4"/>
              </a:cxn>
              <a:cxn ang="0">
                <a:pos x="0" y="5"/>
              </a:cxn>
              <a:cxn ang="0">
                <a:pos x="0" y="5"/>
              </a:cxn>
              <a:cxn ang="0">
                <a:pos x="2" y="2"/>
              </a:cxn>
              <a:cxn ang="0">
                <a:pos x="1" y="0"/>
              </a:cxn>
              <a:cxn ang="0">
                <a:pos x="1" y="0"/>
              </a:cxn>
              <a:cxn ang="0">
                <a:pos x="1" y="0"/>
              </a:cxn>
              <a:cxn ang="0">
                <a:pos x="0" y="2"/>
              </a:cxn>
            </a:cxnLst>
            <a:rect l="0" t="0" r="r" b="b"/>
            <a:pathLst>
              <a:path w="2" h="6">
                <a:moveTo>
                  <a:pt x="0" y="2"/>
                </a:moveTo>
                <a:cubicBezTo>
                  <a:pt x="0" y="2"/>
                  <a:pt x="0" y="2"/>
                  <a:pt x="0" y="3"/>
                </a:cubicBezTo>
                <a:cubicBezTo>
                  <a:pt x="0" y="3"/>
                  <a:pt x="0" y="3"/>
                  <a:pt x="0" y="4"/>
                </a:cubicBezTo>
                <a:cubicBezTo>
                  <a:pt x="0" y="4"/>
                  <a:pt x="0" y="5"/>
                  <a:pt x="0" y="5"/>
                </a:cubicBezTo>
                <a:cubicBezTo>
                  <a:pt x="0" y="6"/>
                  <a:pt x="0" y="5"/>
                  <a:pt x="0" y="5"/>
                </a:cubicBezTo>
                <a:cubicBezTo>
                  <a:pt x="1" y="5"/>
                  <a:pt x="1" y="3"/>
                  <a:pt x="2" y="2"/>
                </a:cubicBezTo>
                <a:cubicBezTo>
                  <a:pt x="2" y="1"/>
                  <a:pt x="1" y="1"/>
                  <a:pt x="1" y="0"/>
                </a:cubicBezTo>
                <a:cubicBezTo>
                  <a:pt x="1" y="0"/>
                  <a:pt x="1" y="0"/>
                  <a:pt x="1" y="0"/>
                </a:cubicBezTo>
                <a:cubicBezTo>
                  <a:pt x="1" y="0"/>
                  <a:pt x="1" y="0"/>
                  <a:pt x="1" y="0"/>
                </a:cubicBezTo>
                <a:cubicBezTo>
                  <a:pt x="1" y="1"/>
                  <a:pt x="1"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3" name="Freeform 374"/>
          <p:cNvSpPr>
            <a:spLocks/>
          </p:cNvSpPr>
          <p:nvPr/>
        </p:nvSpPr>
        <p:spPr bwMode="auto">
          <a:xfrm>
            <a:off x="8786497" y="5427156"/>
            <a:ext cx="5641" cy="13161"/>
          </a:xfrm>
          <a:custGeom>
            <a:avLst/>
            <a:gdLst/>
            <a:ahLst/>
            <a:cxnLst>
              <a:cxn ang="0">
                <a:pos x="0" y="1"/>
              </a:cxn>
              <a:cxn ang="0">
                <a:pos x="0" y="0"/>
              </a:cxn>
              <a:cxn ang="0">
                <a:pos x="0" y="1"/>
              </a:cxn>
              <a:cxn ang="0">
                <a:pos x="0" y="1"/>
              </a:cxn>
            </a:cxnLst>
            <a:rect l="0" t="0" r="r" b="b"/>
            <a:pathLst>
              <a:path w="1" h="2">
                <a:moveTo>
                  <a:pt x="0" y="1"/>
                </a:moveTo>
                <a:cubicBezTo>
                  <a:pt x="1" y="0"/>
                  <a:pt x="0" y="0"/>
                  <a:pt x="0" y="0"/>
                </a:cubicBezTo>
                <a:cubicBezTo>
                  <a:pt x="0" y="0"/>
                  <a:pt x="0" y="0"/>
                  <a:pt x="0" y="1"/>
                </a:cubicBezTo>
                <a:cubicBezTo>
                  <a:pt x="0" y="1"/>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5" name="Freeform 376"/>
          <p:cNvSpPr>
            <a:spLocks/>
          </p:cNvSpPr>
          <p:nvPr/>
        </p:nvSpPr>
        <p:spPr bwMode="auto">
          <a:xfrm>
            <a:off x="8536429" y="5799438"/>
            <a:ext cx="5641" cy="5641"/>
          </a:xfrm>
          <a:custGeom>
            <a:avLst/>
            <a:gdLst/>
            <a:ahLst/>
            <a:cxnLst>
              <a:cxn ang="0">
                <a:pos x="0" y="1"/>
              </a:cxn>
              <a:cxn ang="0">
                <a:pos x="1" y="1"/>
              </a:cxn>
              <a:cxn ang="0">
                <a:pos x="0" y="0"/>
              </a:cxn>
              <a:cxn ang="0">
                <a:pos x="0" y="1"/>
              </a:cxn>
            </a:cxnLst>
            <a:rect l="0" t="0" r="r" b="b"/>
            <a:pathLst>
              <a:path w="1" h="1">
                <a:moveTo>
                  <a:pt x="0" y="1"/>
                </a:moveTo>
                <a:cubicBezTo>
                  <a:pt x="0" y="1"/>
                  <a:pt x="0" y="1"/>
                  <a:pt x="1" y="1"/>
                </a:cubicBezTo>
                <a:cubicBezTo>
                  <a:pt x="1" y="1"/>
                  <a:pt x="1"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6" name="Freeform 377"/>
          <p:cNvSpPr>
            <a:spLocks/>
          </p:cNvSpPr>
          <p:nvPr/>
        </p:nvSpPr>
        <p:spPr bwMode="auto">
          <a:xfrm>
            <a:off x="8542070" y="5791917"/>
            <a:ext cx="7521" cy="7521"/>
          </a:xfrm>
          <a:custGeom>
            <a:avLst/>
            <a:gdLst/>
            <a:ahLst/>
            <a:cxnLst>
              <a:cxn ang="0">
                <a:pos x="0" y="0"/>
              </a:cxn>
              <a:cxn ang="0">
                <a:pos x="0" y="1"/>
              </a:cxn>
              <a:cxn ang="0">
                <a:pos x="0" y="0"/>
              </a:cxn>
            </a:cxnLst>
            <a:rect l="0" t="0" r="r" b="b"/>
            <a:pathLst>
              <a:path w="1" h="1">
                <a:moveTo>
                  <a:pt x="0" y="0"/>
                </a:moveTo>
                <a:cubicBezTo>
                  <a:pt x="0" y="0"/>
                  <a:pt x="0" y="1"/>
                  <a:pt x="0" y="1"/>
                </a:cubicBezTo>
                <a:cubicBezTo>
                  <a:pt x="0" y="1"/>
                  <a:pt x="1"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7" name="Freeform 378"/>
          <p:cNvSpPr>
            <a:spLocks/>
          </p:cNvSpPr>
          <p:nvPr/>
        </p:nvSpPr>
        <p:spPr bwMode="auto">
          <a:xfrm>
            <a:off x="7569999" y="5361348"/>
            <a:ext cx="5641" cy="30083"/>
          </a:xfrm>
          <a:custGeom>
            <a:avLst/>
            <a:gdLst/>
            <a:ahLst/>
            <a:cxnLst>
              <a:cxn ang="0">
                <a:pos x="1" y="3"/>
              </a:cxn>
              <a:cxn ang="0">
                <a:pos x="0" y="2"/>
              </a:cxn>
              <a:cxn ang="0">
                <a:pos x="1" y="4"/>
              </a:cxn>
              <a:cxn ang="0">
                <a:pos x="1" y="3"/>
              </a:cxn>
            </a:cxnLst>
            <a:rect l="0" t="0" r="r" b="b"/>
            <a:pathLst>
              <a:path w="1" h="5">
                <a:moveTo>
                  <a:pt x="1" y="3"/>
                </a:moveTo>
                <a:cubicBezTo>
                  <a:pt x="0" y="3"/>
                  <a:pt x="0" y="0"/>
                  <a:pt x="0" y="2"/>
                </a:cubicBezTo>
                <a:cubicBezTo>
                  <a:pt x="0" y="3"/>
                  <a:pt x="1" y="4"/>
                  <a:pt x="1" y="4"/>
                </a:cubicBezTo>
                <a:cubicBezTo>
                  <a:pt x="1" y="5"/>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8" name="Freeform 379"/>
          <p:cNvSpPr>
            <a:spLocks/>
          </p:cNvSpPr>
          <p:nvPr/>
        </p:nvSpPr>
        <p:spPr bwMode="auto">
          <a:xfrm>
            <a:off x="9260311" y="5173327"/>
            <a:ext cx="11281" cy="11281"/>
          </a:xfrm>
          <a:custGeom>
            <a:avLst/>
            <a:gdLst/>
            <a:ahLst/>
            <a:cxnLst>
              <a:cxn ang="0">
                <a:pos x="0" y="0"/>
              </a:cxn>
              <a:cxn ang="0">
                <a:pos x="1" y="1"/>
              </a:cxn>
              <a:cxn ang="0">
                <a:pos x="1" y="1"/>
              </a:cxn>
              <a:cxn ang="0">
                <a:pos x="1" y="0"/>
              </a:cxn>
              <a:cxn ang="0">
                <a:pos x="0" y="0"/>
              </a:cxn>
            </a:cxnLst>
            <a:rect l="0" t="0" r="r" b="b"/>
            <a:pathLst>
              <a:path w="2" h="2">
                <a:moveTo>
                  <a:pt x="0" y="0"/>
                </a:moveTo>
                <a:cubicBezTo>
                  <a:pt x="0" y="1"/>
                  <a:pt x="1" y="1"/>
                  <a:pt x="1" y="1"/>
                </a:cubicBezTo>
                <a:cubicBezTo>
                  <a:pt x="1" y="1"/>
                  <a:pt x="2" y="2"/>
                  <a:pt x="1" y="1"/>
                </a:cubicBezTo>
                <a:cubicBezTo>
                  <a:pt x="1" y="0"/>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59" name="Freeform 380"/>
          <p:cNvSpPr>
            <a:spLocks/>
          </p:cNvSpPr>
          <p:nvPr/>
        </p:nvSpPr>
        <p:spPr bwMode="auto">
          <a:xfrm>
            <a:off x="9252790" y="5148884"/>
            <a:ext cx="13161" cy="11281"/>
          </a:xfrm>
          <a:custGeom>
            <a:avLst/>
            <a:gdLst/>
            <a:ahLst/>
            <a:cxnLst>
              <a:cxn ang="0">
                <a:pos x="0" y="1"/>
              </a:cxn>
              <a:cxn ang="0">
                <a:pos x="1" y="2"/>
              </a:cxn>
              <a:cxn ang="0">
                <a:pos x="1" y="1"/>
              </a:cxn>
              <a:cxn ang="0">
                <a:pos x="0" y="1"/>
              </a:cxn>
            </a:cxnLst>
            <a:rect l="0" t="0" r="r" b="b"/>
            <a:pathLst>
              <a:path w="2" h="2">
                <a:moveTo>
                  <a:pt x="0" y="1"/>
                </a:moveTo>
                <a:cubicBezTo>
                  <a:pt x="0" y="1"/>
                  <a:pt x="1" y="1"/>
                  <a:pt x="1" y="2"/>
                </a:cubicBezTo>
                <a:cubicBezTo>
                  <a:pt x="1" y="2"/>
                  <a:pt x="2" y="2"/>
                  <a:pt x="1" y="1"/>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0" name="Freeform 381"/>
          <p:cNvSpPr>
            <a:spLocks/>
          </p:cNvSpPr>
          <p:nvPr/>
        </p:nvSpPr>
        <p:spPr bwMode="auto">
          <a:xfrm>
            <a:off x="9230228" y="5111280"/>
            <a:ext cx="11281" cy="13161"/>
          </a:xfrm>
          <a:custGeom>
            <a:avLst/>
            <a:gdLst/>
            <a:ahLst/>
            <a:cxnLst>
              <a:cxn ang="0">
                <a:pos x="1" y="1"/>
              </a:cxn>
              <a:cxn ang="0">
                <a:pos x="0" y="2"/>
              </a:cxn>
              <a:cxn ang="0">
                <a:pos x="2" y="2"/>
              </a:cxn>
              <a:cxn ang="0">
                <a:pos x="2" y="1"/>
              </a:cxn>
              <a:cxn ang="0">
                <a:pos x="1" y="1"/>
              </a:cxn>
            </a:cxnLst>
            <a:rect l="0" t="0" r="r" b="b"/>
            <a:pathLst>
              <a:path w="2" h="2">
                <a:moveTo>
                  <a:pt x="1" y="1"/>
                </a:moveTo>
                <a:cubicBezTo>
                  <a:pt x="0" y="1"/>
                  <a:pt x="0" y="2"/>
                  <a:pt x="0" y="2"/>
                </a:cubicBezTo>
                <a:cubicBezTo>
                  <a:pt x="1" y="2"/>
                  <a:pt x="1" y="2"/>
                  <a:pt x="2" y="2"/>
                </a:cubicBezTo>
                <a:cubicBezTo>
                  <a:pt x="2" y="2"/>
                  <a:pt x="2" y="2"/>
                  <a:pt x="2" y="1"/>
                </a:cubicBezTo>
                <a:cubicBezTo>
                  <a:pt x="1" y="1"/>
                  <a:pt x="1"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1" name="Freeform 382"/>
          <p:cNvSpPr>
            <a:spLocks/>
          </p:cNvSpPr>
          <p:nvPr/>
        </p:nvSpPr>
        <p:spPr bwMode="auto">
          <a:xfrm>
            <a:off x="9230228" y="5086837"/>
            <a:ext cx="11281" cy="5641"/>
          </a:xfrm>
          <a:custGeom>
            <a:avLst/>
            <a:gdLst/>
            <a:ahLst/>
            <a:cxnLst>
              <a:cxn ang="0">
                <a:pos x="0" y="0"/>
              </a:cxn>
              <a:cxn ang="0">
                <a:pos x="0" y="0"/>
              </a:cxn>
              <a:cxn ang="0">
                <a:pos x="0" y="1"/>
              </a:cxn>
              <a:cxn ang="0">
                <a:pos x="1" y="1"/>
              </a:cxn>
              <a:cxn ang="0">
                <a:pos x="0" y="0"/>
              </a:cxn>
            </a:cxnLst>
            <a:rect l="0" t="0" r="r" b="b"/>
            <a:pathLst>
              <a:path w="2" h="1">
                <a:moveTo>
                  <a:pt x="0" y="0"/>
                </a:moveTo>
                <a:cubicBezTo>
                  <a:pt x="0" y="0"/>
                  <a:pt x="0" y="0"/>
                  <a:pt x="0" y="0"/>
                </a:cubicBezTo>
                <a:cubicBezTo>
                  <a:pt x="0" y="1"/>
                  <a:pt x="0" y="1"/>
                  <a:pt x="0" y="1"/>
                </a:cubicBezTo>
                <a:cubicBezTo>
                  <a:pt x="1" y="1"/>
                  <a:pt x="1" y="1"/>
                  <a:pt x="1" y="1"/>
                </a:cubicBezTo>
                <a:cubicBezTo>
                  <a:pt x="2" y="1"/>
                  <a:pt x="1"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2" name="Freeform 383"/>
          <p:cNvSpPr>
            <a:spLocks/>
          </p:cNvSpPr>
          <p:nvPr/>
        </p:nvSpPr>
        <p:spPr bwMode="auto">
          <a:xfrm>
            <a:off x="9198264" y="5062394"/>
            <a:ext cx="24443" cy="24443"/>
          </a:xfrm>
          <a:custGeom>
            <a:avLst/>
            <a:gdLst/>
            <a:ahLst/>
            <a:cxnLst>
              <a:cxn ang="0">
                <a:pos x="0" y="1"/>
              </a:cxn>
              <a:cxn ang="0">
                <a:pos x="1" y="2"/>
              </a:cxn>
              <a:cxn ang="0">
                <a:pos x="1" y="3"/>
              </a:cxn>
              <a:cxn ang="0">
                <a:pos x="3" y="3"/>
              </a:cxn>
              <a:cxn ang="0">
                <a:pos x="3" y="2"/>
              </a:cxn>
              <a:cxn ang="0">
                <a:pos x="1" y="1"/>
              </a:cxn>
              <a:cxn ang="0">
                <a:pos x="0" y="0"/>
              </a:cxn>
              <a:cxn ang="0">
                <a:pos x="0" y="1"/>
              </a:cxn>
            </a:cxnLst>
            <a:rect l="0" t="0" r="r" b="b"/>
            <a:pathLst>
              <a:path w="4" h="4">
                <a:moveTo>
                  <a:pt x="0" y="1"/>
                </a:moveTo>
                <a:cubicBezTo>
                  <a:pt x="0" y="2"/>
                  <a:pt x="1" y="2"/>
                  <a:pt x="1" y="2"/>
                </a:cubicBezTo>
                <a:cubicBezTo>
                  <a:pt x="1" y="2"/>
                  <a:pt x="1" y="2"/>
                  <a:pt x="1" y="3"/>
                </a:cubicBezTo>
                <a:cubicBezTo>
                  <a:pt x="1" y="4"/>
                  <a:pt x="2" y="4"/>
                  <a:pt x="3" y="3"/>
                </a:cubicBezTo>
                <a:cubicBezTo>
                  <a:pt x="4" y="3"/>
                  <a:pt x="3" y="2"/>
                  <a:pt x="3" y="2"/>
                </a:cubicBezTo>
                <a:cubicBezTo>
                  <a:pt x="3" y="2"/>
                  <a:pt x="2" y="1"/>
                  <a:pt x="1" y="1"/>
                </a:cubicBezTo>
                <a:cubicBezTo>
                  <a:pt x="1" y="1"/>
                  <a:pt x="1" y="1"/>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3" name="Freeform 384"/>
          <p:cNvSpPr>
            <a:spLocks/>
          </p:cNvSpPr>
          <p:nvPr/>
        </p:nvSpPr>
        <p:spPr bwMode="auto">
          <a:xfrm>
            <a:off x="9217066" y="5069915"/>
            <a:ext cx="18802" cy="11281"/>
          </a:xfrm>
          <a:custGeom>
            <a:avLst/>
            <a:gdLst/>
            <a:ahLst/>
            <a:cxnLst>
              <a:cxn ang="0">
                <a:pos x="1" y="2"/>
              </a:cxn>
              <a:cxn ang="0">
                <a:pos x="3" y="1"/>
              </a:cxn>
              <a:cxn ang="0">
                <a:pos x="2" y="0"/>
              </a:cxn>
              <a:cxn ang="0">
                <a:pos x="2" y="1"/>
              </a:cxn>
              <a:cxn ang="0">
                <a:pos x="1" y="1"/>
              </a:cxn>
              <a:cxn ang="0">
                <a:pos x="1" y="2"/>
              </a:cxn>
            </a:cxnLst>
            <a:rect l="0" t="0" r="r" b="b"/>
            <a:pathLst>
              <a:path w="3" h="2">
                <a:moveTo>
                  <a:pt x="1" y="2"/>
                </a:moveTo>
                <a:cubicBezTo>
                  <a:pt x="2" y="2"/>
                  <a:pt x="2" y="2"/>
                  <a:pt x="3" y="1"/>
                </a:cubicBezTo>
                <a:cubicBezTo>
                  <a:pt x="3" y="1"/>
                  <a:pt x="2" y="1"/>
                  <a:pt x="2" y="0"/>
                </a:cubicBezTo>
                <a:cubicBezTo>
                  <a:pt x="2" y="0"/>
                  <a:pt x="2" y="1"/>
                  <a:pt x="2" y="1"/>
                </a:cubicBezTo>
                <a:cubicBezTo>
                  <a:pt x="2" y="1"/>
                  <a:pt x="2" y="1"/>
                  <a:pt x="1"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4" name="Freeform 385"/>
          <p:cNvSpPr>
            <a:spLocks/>
          </p:cNvSpPr>
          <p:nvPr/>
        </p:nvSpPr>
        <p:spPr bwMode="auto">
          <a:xfrm>
            <a:off x="9230228" y="5051113"/>
            <a:ext cx="1880" cy="18802"/>
          </a:xfrm>
          <a:custGeom>
            <a:avLst/>
            <a:gdLst/>
            <a:ahLst/>
            <a:cxnLst>
              <a:cxn ang="0">
                <a:pos x="0" y="2"/>
              </a:cxn>
              <a:cxn ang="0">
                <a:pos x="0" y="1"/>
              </a:cxn>
              <a:cxn ang="0">
                <a:pos x="0" y="2"/>
              </a:cxn>
            </a:cxnLst>
            <a:rect l="0" t="0" r="r" b="b"/>
            <a:pathLst>
              <a:path h="3">
                <a:moveTo>
                  <a:pt x="0" y="2"/>
                </a:moveTo>
                <a:cubicBezTo>
                  <a:pt x="0" y="2"/>
                  <a:pt x="0" y="0"/>
                  <a:pt x="0" y="1"/>
                </a:cubicBezTo>
                <a:cubicBezTo>
                  <a:pt x="0" y="2"/>
                  <a:pt x="0" y="3"/>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5" name="Freeform 386"/>
          <p:cNvSpPr>
            <a:spLocks/>
          </p:cNvSpPr>
          <p:nvPr/>
        </p:nvSpPr>
        <p:spPr bwMode="auto">
          <a:xfrm>
            <a:off x="9230228" y="5021029"/>
            <a:ext cx="1880" cy="35724"/>
          </a:xfrm>
          <a:custGeom>
            <a:avLst/>
            <a:gdLst/>
            <a:ahLst/>
            <a:cxnLst>
              <a:cxn ang="0">
                <a:pos x="0" y="4"/>
              </a:cxn>
              <a:cxn ang="0">
                <a:pos x="0" y="4"/>
              </a:cxn>
              <a:cxn ang="0">
                <a:pos x="0" y="4"/>
              </a:cxn>
            </a:cxnLst>
            <a:rect l="0" t="0" r="r" b="b"/>
            <a:pathLst>
              <a:path h="6">
                <a:moveTo>
                  <a:pt x="0" y="4"/>
                </a:moveTo>
                <a:cubicBezTo>
                  <a:pt x="0" y="4"/>
                  <a:pt x="0" y="6"/>
                  <a:pt x="0" y="4"/>
                </a:cubicBezTo>
                <a:cubicBezTo>
                  <a:pt x="0" y="4"/>
                  <a:pt x="0" y="0"/>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6" name="Freeform 387"/>
          <p:cNvSpPr>
            <a:spLocks/>
          </p:cNvSpPr>
          <p:nvPr/>
        </p:nvSpPr>
        <p:spPr bwMode="auto">
          <a:xfrm>
            <a:off x="9211426" y="5045472"/>
            <a:ext cx="11281" cy="5641"/>
          </a:xfrm>
          <a:custGeom>
            <a:avLst/>
            <a:gdLst/>
            <a:ahLst/>
            <a:cxnLst>
              <a:cxn ang="0">
                <a:pos x="2" y="0"/>
              </a:cxn>
              <a:cxn ang="0">
                <a:pos x="1" y="1"/>
              </a:cxn>
              <a:cxn ang="0">
                <a:pos x="2" y="1"/>
              </a:cxn>
              <a:cxn ang="0">
                <a:pos x="2" y="0"/>
              </a:cxn>
            </a:cxnLst>
            <a:rect l="0" t="0" r="r" b="b"/>
            <a:pathLst>
              <a:path w="2" h="1">
                <a:moveTo>
                  <a:pt x="2" y="0"/>
                </a:moveTo>
                <a:cubicBezTo>
                  <a:pt x="1" y="1"/>
                  <a:pt x="0" y="1"/>
                  <a:pt x="1" y="1"/>
                </a:cubicBezTo>
                <a:cubicBezTo>
                  <a:pt x="2" y="1"/>
                  <a:pt x="2" y="1"/>
                  <a:pt x="2" y="1"/>
                </a:cubicBezTo>
                <a:cubicBezTo>
                  <a:pt x="2" y="1"/>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7" name="Freeform 388"/>
          <p:cNvSpPr>
            <a:spLocks/>
          </p:cNvSpPr>
          <p:nvPr/>
        </p:nvSpPr>
        <p:spPr bwMode="auto">
          <a:xfrm>
            <a:off x="9192624" y="5056753"/>
            <a:ext cx="5641" cy="5641"/>
          </a:xfrm>
          <a:custGeom>
            <a:avLst/>
            <a:gdLst/>
            <a:ahLst/>
            <a:cxnLst>
              <a:cxn ang="0">
                <a:pos x="1" y="0"/>
              </a:cxn>
              <a:cxn ang="0">
                <a:pos x="1" y="1"/>
              </a:cxn>
              <a:cxn ang="0">
                <a:pos x="1" y="0"/>
              </a:cxn>
            </a:cxnLst>
            <a:rect l="0" t="0" r="r" b="b"/>
            <a:pathLst>
              <a:path w="1" h="1">
                <a:moveTo>
                  <a:pt x="1" y="0"/>
                </a:moveTo>
                <a:cubicBezTo>
                  <a:pt x="0"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8" name="Freeform 389"/>
          <p:cNvSpPr>
            <a:spLocks/>
          </p:cNvSpPr>
          <p:nvPr/>
        </p:nvSpPr>
        <p:spPr bwMode="auto">
          <a:xfrm>
            <a:off x="9181342" y="5021029"/>
            <a:ext cx="16922" cy="35724"/>
          </a:xfrm>
          <a:custGeom>
            <a:avLst/>
            <a:gdLst/>
            <a:ahLst/>
            <a:cxnLst>
              <a:cxn ang="0">
                <a:pos x="0" y="1"/>
              </a:cxn>
              <a:cxn ang="0">
                <a:pos x="0" y="3"/>
              </a:cxn>
              <a:cxn ang="0">
                <a:pos x="1" y="5"/>
              </a:cxn>
              <a:cxn ang="0">
                <a:pos x="2" y="6"/>
              </a:cxn>
              <a:cxn ang="0">
                <a:pos x="3" y="5"/>
              </a:cxn>
              <a:cxn ang="0">
                <a:pos x="3" y="4"/>
              </a:cxn>
              <a:cxn ang="0">
                <a:pos x="3" y="3"/>
              </a:cxn>
              <a:cxn ang="0">
                <a:pos x="2" y="3"/>
              </a:cxn>
              <a:cxn ang="0">
                <a:pos x="1" y="3"/>
              </a:cxn>
              <a:cxn ang="0">
                <a:pos x="1" y="2"/>
              </a:cxn>
              <a:cxn ang="0">
                <a:pos x="0" y="1"/>
              </a:cxn>
            </a:cxnLst>
            <a:rect l="0" t="0" r="r" b="b"/>
            <a:pathLst>
              <a:path w="3" h="6">
                <a:moveTo>
                  <a:pt x="0" y="1"/>
                </a:moveTo>
                <a:cubicBezTo>
                  <a:pt x="0" y="2"/>
                  <a:pt x="0" y="3"/>
                  <a:pt x="0" y="3"/>
                </a:cubicBezTo>
                <a:cubicBezTo>
                  <a:pt x="1" y="4"/>
                  <a:pt x="0" y="4"/>
                  <a:pt x="1" y="5"/>
                </a:cubicBezTo>
                <a:cubicBezTo>
                  <a:pt x="1" y="6"/>
                  <a:pt x="1" y="6"/>
                  <a:pt x="2" y="6"/>
                </a:cubicBezTo>
                <a:cubicBezTo>
                  <a:pt x="2" y="6"/>
                  <a:pt x="3" y="6"/>
                  <a:pt x="3" y="5"/>
                </a:cubicBezTo>
                <a:cubicBezTo>
                  <a:pt x="3" y="5"/>
                  <a:pt x="3" y="5"/>
                  <a:pt x="3" y="4"/>
                </a:cubicBezTo>
                <a:cubicBezTo>
                  <a:pt x="3" y="4"/>
                  <a:pt x="3" y="3"/>
                  <a:pt x="3" y="3"/>
                </a:cubicBezTo>
                <a:cubicBezTo>
                  <a:pt x="3" y="3"/>
                  <a:pt x="2" y="2"/>
                  <a:pt x="2" y="3"/>
                </a:cubicBezTo>
                <a:cubicBezTo>
                  <a:pt x="2" y="3"/>
                  <a:pt x="1" y="4"/>
                  <a:pt x="1" y="3"/>
                </a:cubicBezTo>
                <a:cubicBezTo>
                  <a:pt x="1" y="2"/>
                  <a:pt x="1" y="2"/>
                  <a:pt x="1" y="2"/>
                </a:cubicBezTo>
                <a:cubicBezTo>
                  <a:pt x="0"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9" name="Freeform 390"/>
          <p:cNvSpPr>
            <a:spLocks/>
          </p:cNvSpPr>
          <p:nvPr/>
        </p:nvSpPr>
        <p:spPr bwMode="auto">
          <a:xfrm>
            <a:off x="9205785" y="5007868"/>
            <a:ext cx="11281" cy="13161"/>
          </a:xfrm>
          <a:custGeom>
            <a:avLst/>
            <a:gdLst/>
            <a:ahLst/>
            <a:cxnLst>
              <a:cxn ang="0">
                <a:pos x="0" y="1"/>
              </a:cxn>
              <a:cxn ang="0">
                <a:pos x="1" y="1"/>
              </a:cxn>
              <a:cxn ang="0">
                <a:pos x="0" y="1"/>
              </a:cxn>
            </a:cxnLst>
            <a:rect l="0" t="0" r="r" b="b"/>
            <a:pathLst>
              <a:path w="2" h="2">
                <a:moveTo>
                  <a:pt x="0" y="1"/>
                </a:moveTo>
                <a:cubicBezTo>
                  <a:pt x="0" y="1"/>
                  <a:pt x="2" y="2"/>
                  <a:pt x="1"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0" name="Freeform 391"/>
          <p:cNvSpPr>
            <a:spLocks/>
          </p:cNvSpPr>
          <p:nvPr/>
        </p:nvSpPr>
        <p:spPr bwMode="auto">
          <a:xfrm>
            <a:off x="9211426" y="4996587"/>
            <a:ext cx="1880" cy="11281"/>
          </a:xfrm>
          <a:custGeom>
            <a:avLst/>
            <a:gdLst/>
            <a:ahLst/>
            <a:cxnLst>
              <a:cxn ang="0">
                <a:pos x="0" y="1"/>
              </a:cxn>
              <a:cxn ang="0">
                <a:pos x="0" y="1"/>
              </a:cxn>
              <a:cxn ang="0">
                <a:pos x="0" y="1"/>
              </a:cxn>
            </a:cxnLst>
            <a:rect l="0" t="0" r="r" b="b"/>
            <a:pathLst>
              <a:path h="2">
                <a:moveTo>
                  <a:pt x="0" y="1"/>
                </a:moveTo>
                <a:cubicBezTo>
                  <a:pt x="0" y="1"/>
                  <a:pt x="0" y="0"/>
                  <a:pt x="0" y="1"/>
                </a:cubicBezTo>
                <a:cubicBezTo>
                  <a:pt x="0" y="1"/>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1" name="Freeform 392"/>
          <p:cNvSpPr>
            <a:spLocks/>
          </p:cNvSpPr>
          <p:nvPr/>
        </p:nvSpPr>
        <p:spPr bwMode="auto">
          <a:xfrm>
            <a:off x="9186983" y="4934540"/>
            <a:ext cx="5641" cy="1880"/>
          </a:xfrm>
          <a:custGeom>
            <a:avLst/>
            <a:gdLst/>
            <a:ahLst/>
            <a:cxnLst>
              <a:cxn ang="0">
                <a:pos x="1" y="0"/>
              </a:cxn>
              <a:cxn ang="0">
                <a:pos x="1" y="0"/>
              </a:cxn>
              <a:cxn ang="0">
                <a:pos x="1" y="0"/>
              </a:cxn>
            </a:cxnLst>
            <a:rect l="0" t="0" r="r" b="b"/>
            <a:pathLst>
              <a:path w="1">
                <a:moveTo>
                  <a:pt x="1" y="0"/>
                </a:moveTo>
                <a:cubicBezTo>
                  <a:pt x="0" y="0"/>
                  <a:pt x="1" y="0"/>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2" name="Freeform 393"/>
          <p:cNvSpPr>
            <a:spLocks/>
          </p:cNvSpPr>
          <p:nvPr/>
        </p:nvSpPr>
        <p:spPr bwMode="auto">
          <a:xfrm>
            <a:off x="9156900" y="4904456"/>
            <a:ext cx="16922" cy="5641"/>
          </a:xfrm>
          <a:custGeom>
            <a:avLst/>
            <a:gdLst/>
            <a:ahLst/>
            <a:cxnLst>
              <a:cxn ang="0">
                <a:pos x="1" y="1"/>
              </a:cxn>
              <a:cxn ang="0">
                <a:pos x="2" y="0"/>
              </a:cxn>
              <a:cxn ang="0">
                <a:pos x="2" y="0"/>
              </a:cxn>
              <a:cxn ang="0">
                <a:pos x="1" y="0"/>
              </a:cxn>
              <a:cxn ang="0">
                <a:pos x="1" y="1"/>
              </a:cxn>
            </a:cxnLst>
            <a:rect l="0" t="0" r="r" b="b"/>
            <a:pathLst>
              <a:path w="3" h="1">
                <a:moveTo>
                  <a:pt x="1" y="1"/>
                </a:moveTo>
                <a:cubicBezTo>
                  <a:pt x="1" y="0"/>
                  <a:pt x="1" y="1"/>
                  <a:pt x="2" y="0"/>
                </a:cubicBezTo>
                <a:cubicBezTo>
                  <a:pt x="2" y="0"/>
                  <a:pt x="3" y="0"/>
                  <a:pt x="2" y="0"/>
                </a:cubicBezTo>
                <a:cubicBezTo>
                  <a:pt x="0" y="0"/>
                  <a:pt x="1" y="0"/>
                  <a:pt x="1" y="0"/>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3" name="Freeform 394"/>
          <p:cNvSpPr>
            <a:spLocks/>
          </p:cNvSpPr>
          <p:nvPr/>
        </p:nvSpPr>
        <p:spPr bwMode="auto">
          <a:xfrm>
            <a:off x="8857946" y="4795404"/>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4" name="Freeform 395"/>
          <p:cNvSpPr>
            <a:spLocks/>
          </p:cNvSpPr>
          <p:nvPr/>
        </p:nvSpPr>
        <p:spPr bwMode="auto">
          <a:xfrm>
            <a:off x="8876748" y="4784122"/>
            <a:ext cx="35724" cy="22563"/>
          </a:xfrm>
          <a:custGeom>
            <a:avLst/>
            <a:gdLst/>
            <a:ahLst/>
            <a:cxnLst>
              <a:cxn ang="0">
                <a:pos x="5" y="4"/>
              </a:cxn>
              <a:cxn ang="0">
                <a:pos x="5" y="3"/>
              </a:cxn>
              <a:cxn ang="0">
                <a:pos x="3" y="2"/>
              </a:cxn>
              <a:cxn ang="0">
                <a:pos x="2" y="1"/>
              </a:cxn>
              <a:cxn ang="0">
                <a:pos x="1" y="0"/>
              </a:cxn>
              <a:cxn ang="0">
                <a:pos x="0" y="0"/>
              </a:cxn>
              <a:cxn ang="0">
                <a:pos x="0" y="1"/>
              </a:cxn>
              <a:cxn ang="0">
                <a:pos x="2" y="2"/>
              </a:cxn>
              <a:cxn ang="0">
                <a:pos x="4" y="3"/>
              </a:cxn>
              <a:cxn ang="0">
                <a:pos x="5" y="4"/>
              </a:cxn>
            </a:cxnLst>
            <a:rect l="0" t="0" r="r" b="b"/>
            <a:pathLst>
              <a:path w="6" h="4">
                <a:moveTo>
                  <a:pt x="5" y="4"/>
                </a:moveTo>
                <a:cubicBezTo>
                  <a:pt x="5" y="4"/>
                  <a:pt x="6" y="3"/>
                  <a:pt x="5" y="3"/>
                </a:cubicBezTo>
                <a:cubicBezTo>
                  <a:pt x="4" y="3"/>
                  <a:pt x="3" y="3"/>
                  <a:pt x="3" y="2"/>
                </a:cubicBezTo>
                <a:cubicBezTo>
                  <a:pt x="3" y="2"/>
                  <a:pt x="3" y="1"/>
                  <a:pt x="2" y="1"/>
                </a:cubicBezTo>
                <a:cubicBezTo>
                  <a:pt x="2" y="1"/>
                  <a:pt x="2" y="0"/>
                  <a:pt x="1" y="0"/>
                </a:cubicBezTo>
                <a:cubicBezTo>
                  <a:pt x="1" y="0"/>
                  <a:pt x="1" y="0"/>
                  <a:pt x="0" y="0"/>
                </a:cubicBezTo>
                <a:cubicBezTo>
                  <a:pt x="0" y="0"/>
                  <a:pt x="0" y="0"/>
                  <a:pt x="0" y="1"/>
                </a:cubicBezTo>
                <a:cubicBezTo>
                  <a:pt x="1" y="1"/>
                  <a:pt x="1" y="2"/>
                  <a:pt x="2" y="2"/>
                </a:cubicBezTo>
                <a:cubicBezTo>
                  <a:pt x="2" y="2"/>
                  <a:pt x="3" y="3"/>
                  <a:pt x="4" y="3"/>
                </a:cubicBezTo>
                <a:cubicBezTo>
                  <a:pt x="4" y="3"/>
                  <a:pt x="4" y="4"/>
                  <a:pt x="5"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5" name="Freeform 396"/>
          <p:cNvSpPr>
            <a:spLocks/>
          </p:cNvSpPr>
          <p:nvPr/>
        </p:nvSpPr>
        <p:spPr bwMode="auto">
          <a:xfrm>
            <a:off x="8876748" y="4806685"/>
            <a:ext cx="13161" cy="13161"/>
          </a:xfrm>
          <a:custGeom>
            <a:avLst/>
            <a:gdLst/>
            <a:ahLst/>
            <a:cxnLst>
              <a:cxn ang="0">
                <a:pos x="1" y="1"/>
              </a:cxn>
              <a:cxn ang="0">
                <a:pos x="1" y="1"/>
              </a:cxn>
              <a:cxn ang="0">
                <a:pos x="2" y="2"/>
              </a:cxn>
              <a:cxn ang="0">
                <a:pos x="1" y="1"/>
              </a:cxn>
            </a:cxnLst>
            <a:rect l="0" t="0" r="r" b="b"/>
            <a:pathLst>
              <a:path w="2" h="2">
                <a:moveTo>
                  <a:pt x="1" y="1"/>
                </a:moveTo>
                <a:cubicBezTo>
                  <a:pt x="0" y="0"/>
                  <a:pt x="1" y="1"/>
                  <a:pt x="1" y="1"/>
                </a:cubicBezTo>
                <a:cubicBezTo>
                  <a:pt x="1" y="2"/>
                  <a:pt x="1" y="2"/>
                  <a:pt x="2" y="2"/>
                </a:cubicBezTo>
                <a:cubicBezTo>
                  <a:pt x="2"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6" name="Freeform 397"/>
          <p:cNvSpPr>
            <a:spLocks/>
          </p:cNvSpPr>
          <p:nvPr/>
        </p:nvSpPr>
        <p:spPr bwMode="auto">
          <a:xfrm>
            <a:off x="8889909" y="4819847"/>
            <a:ext cx="11281" cy="11281"/>
          </a:xfrm>
          <a:custGeom>
            <a:avLst/>
            <a:gdLst/>
            <a:ahLst/>
            <a:cxnLst>
              <a:cxn ang="0">
                <a:pos x="1" y="0"/>
              </a:cxn>
              <a:cxn ang="0">
                <a:pos x="0" y="1"/>
              </a:cxn>
              <a:cxn ang="0">
                <a:pos x="2" y="1"/>
              </a:cxn>
              <a:cxn ang="0">
                <a:pos x="1" y="0"/>
              </a:cxn>
            </a:cxnLst>
            <a:rect l="0" t="0" r="r" b="b"/>
            <a:pathLst>
              <a:path w="2" h="2">
                <a:moveTo>
                  <a:pt x="1" y="0"/>
                </a:moveTo>
                <a:cubicBezTo>
                  <a:pt x="0" y="0"/>
                  <a:pt x="0" y="1"/>
                  <a:pt x="0" y="1"/>
                </a:cubicBezTo>
                <a:cubicBezTo>
                  <a:pt x="2" y="2"/>
                  <a:pt x="2" y="1"/>
                  <a:pt x="2" y="1"/>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7" name="Freeform 398"/>
          <p:cNvSpPr>
            <a:spLocks/>
          </p:cNvSpPr>
          <p:nvPr/>
        </p:nvSpPr>
        <p:spPr bwMode="auto">
          <a:xfrm>
            <a:off x="8895550" y="4819847"/>
            <a:ext cx="24443" cy="24443"/>
          </a:xfrm>
          <a:custGeom>
            <a:avLst/>
            <a:gdLst/>
            <a:ahLst/>
            <a:cxnLst>
              <a:cxn ang="0">
                <a:pos x="3" y="1"/>
              </a:cxn>
              <a:cxn ang="0">
                <a:pos x="2" y="1"/>
              </a:cxn>
              <a:cxn ang="0">
                <a:pos x="1" y="2"/>
              </a:cxn>
              <a:cxn ang="0">
                <a:pos x="2" y="2"/>
              </a:cxn>
              <a:cxn ang="0">
                <a:pos x="3" y="3"/>
              </a:cxn>
              <a:cxn ang="0">
                <a:pos x="4" y="2"/>
              </a:cxn>
              <a:cxn ang="0">
                <a:pos x="3" y="1"/>
              </a:cxn>
            </a:cxnLst>
            <a:rect l="0" t="0" r="r" b="b"/>
            <a:pathLst>
              <a:path w="4" h="4">
                <a:moveTo>
                  <a:pt x="3" y="1"/>
                </a:moveTo>
                <a:cubicBezTo>
                  <a:pt x="3" y="1"/>
                  <a:pt x="2" y="0"/>
                  <a:pt x="2" y="1"/>
                </a:cubicBezTo>
                <a:cubicBezTo>
                  <a:pt x="1" y="1"/>
                  <a:pt x="0" y="3"/>
                  <a:pt x="1" y="2"/>
                </a:cubicBezTo>
                <a:cubicBezTo>
                  <a:pt x="1" y="2"/>
                  <a:pt x="2" y="2"/>
                  <a:pt x="2" y="2"/>
                </a:cubicBezTo>
                <a:cubicBezTo>
                  <a:pt x="2" y="3"/>
                  <a:pt x="3" y="3"/>
                  <a:pt x="3" y="3"/>
                </a:cubicBezTo>
                <a:cubicBezTo>
                  <a:pt x="4" y="4"/>
                  <a:pt x="4" y="3"/>
                  <a:pt x="4" y="2"/>
                </a:cubicBezTo>
                <a:cubicBezTo>
                  <a:pt x="3" y="2"/>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8" name="Freeform 399"/>
          <p:cNvSpPr>
            <a:spLocks/>
          </p:cNvSpPr>
          <p:nvPr/>
        </p:nvSpPr>
        <p:spPr bwMode="auto">
          <a:xfrm>
            <a:off x="8901190" y="4838649"/>
            <a:ext cx="5641" cy="5641"/>
          </a:xfrm>
          <a:custGeom>
            <a:avLst/>
            <a:gdLst/>
            <a:ahLst/>
            <a:cxnLst>
              <a:cxn ang="0">
                <a:pos x="0" y="0"/>
              </a:cxn>
              <a:cxn ang="0">
                <a:pos x="0" y="1"/>
              </a:cxn>
              <a:cxn ang="0">
                <a:pos x="1" y="0"/>
              </a:cxn>
              <a:cxn ang="0">
                <a:pos x="1" y="0"/>
              </a:cxn>
              <a:cxn ang="0">
                <a:pos x="0" y="0"/>
              </a:cxn>
            </a:cxnLst>
            <a:rect l="0" t="0" r="r" b="b"/>
            <a:pathLst>
              <a:path w="1" h="1">
                <a:moveTo>
                  <a:pt x="0" y="0"/>
                </a:moveTo>
                <a:cubicBezTo>
                  <a:pt x="0" y="1"/>
                  <a:pt x="0" y="1"/>
                  <a:pt x="0" y="1"/>
                </a:cubicBezTo>
                <a:cubicBezTo>
                  <a:pt x="1" y="0"/>
                  <a:pt x="1" y="0"/>
                  <a:pt x="1" y="0"/>
                </a:cubicBezTo>
                <a:cubicBezTo>
                  <a:pt x="1" y="0"/>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9" name="Freeform 400"/>
          <p:cNvSpPr>
            <a:spLocks/>
          </p:cNvSpPr>
          <p:nvPr/>
        </p:nvSpPr>
        <p:spPr bwMode="auto">
          <a:xfrm>
            <a:off x="8919993" y="4838649"/>
            <a:ext cx="11281" cy="11281"/>
          </a:xfrm>
          <a:custGeom>
            <a:avLst/>
            <a:gdLst/>
            <a:ahLst/>
            <a:cxnLst>
              <a:cxn ang="0">
                <a:pos x="1" y="0"/>
              </a:cxn>
              <a:cxn ang="0">
                <a:pos x="0" y="1"/>
              </a:cxn>
              <a:cxn ang="0">
                <a:pos x="1" y="1"/>
              </a:cxn>
              <a:cxn ang="0">
                <a:pos x="1" y="0"/>
              </a:cxn>
            </a:cxnLst>
            <a:rect l="0" t="0" r="r" b="b"/>
            <a:pathLst>
              <a:path w="2" h="2">
                <a:moveTo>
                  <a:pt x="1" y="0"/>
                </a:moveTo>
                <a:cubicBezTo>
                  <a:pt x="1" y="0"/>
                  <a:pt x="0" y="1"/>
                  <a:pt x="0" y="1"/>
                </a:cubicBezTo>
                <a:cubicBezTo>
                  <a:pt x="0" y="1"/>
                  <a:pt x="1" y="2"/>
                  <a:pt x="1" y="1"/>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0" name="Freeform 401"/>
          <p:cNvSpPr>
            <a:spLocks/>
          </p:cNvSpPr>
          <p:nvPr/>
        </p:nvSpPr>
        <p:spPr bwMode="auto">
          <a:xfrm>
            <a:off x="8906831" y="4844289"/>
            <a:ext cx="5641" cy="564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1" name="Freeform 402"/>
          <p:cNvSpPr>
            <a:spLocks/>
          </p:cNvSpPr>
          <p:nvPr/>
        </p:nvSpPr>
        <p:spPr bwMode="auto">
          <a:xfrm>
            <a:off x="8936915" y="4806685"/>
            <a:ext cx="43245" cy="31964"/>
          </a:xfrm>
          <a:custGeom>
            <a:avLst/>
            <a:gdLst/>
            <a:ahLst/>
            <a:cxnLst>
              <a:cxn ang="0">
                <a:pos x="7" y="5"/>
              </a:cxn>
              <a:cxn ang="0">
                <a:pos x="7" y="4"/>
              </a:cxn>
              <a:cxn ang="0">
                <a:pos x="6" y="4"/>
              </a:cxn>
              <a:cxn ang="0">
                <a:pos x="5" y="3"/>
              </a:cxn>
              <a:cxn ang="0">
                <a:pos x="3" y="2"/>
              </a:cxn>
              <a:cxn ang="0">
                <a:pos x="2" y="1"/>
              </a:cxn>
              <a:cxn ang="0">
                <a:pos x="0" y="0"/>
              </a:cxn>
              <a:cxn ang="0">
                <a:pos x="0" y="1"/>
              </a:cxn>
              <a:cxn ang="0">
                <a:pos x="1" y="1"/>
              </a:cxn>
              <a:cxn ang="0">
                <a:pos x="1" y="2"/>
              </a:cxn>
              <a:cxn ang="0">
                <a:pos x="4" y="4"/>
              </a:cxn>
              <a:cxn ang="0">
                <a:pos x="6" y="5"/>
              </a:cxn>
              <a:cxn ang="0">
                <a:pos x="7" y="5"/>
              </a:cxn>
            </a:cxnLst>
            <a:rect l="0" t="0" r="r" b="b"/>
            <a:pathLst>
              <a:path w="7" h="5">
                <a:moveTo>
                  <a:pt x="7" y="5"/>
                </a:moveTo>
                <a:cubicBezTo>
                  <a:pt x="7" y="5"/>
                  <a:pt x="7" y="5"/>
                  <a:pt x="7" y="4"/>
                </a:cubicBezTo>
                <a:cubicBezTo>
                  <a:pt x="7" y="4"/>
                  <a:pt x="6" y="4"/>
                  <a:pt x="6" y="4"/>
                </a:cubicBezTo>
                <a:cubicBezTo>
                  <a:pt x="6" y="4"/>
                  <a:pt x="5" y="3"/>
                  <a:pt x="5" y="3"/>
                </a:cubicBezTo>
                <a:cubicBezTo>
                  <a:pt x="4" y="3"/>
                  <a:pt x="3" y="2"/>
                  <a:pt x="3" y="2"/>
                </a:cubicBezTo>
                <a:cubicBezTo>
                  <a:pt x="3" y="2"/>
                  <a:pt x="3" y="2"/>
                  <a:pt x="2" y="1"/>
                </a:cubicBezTo>
                <a:cubicBezTo>
                  <a:pt x="2" y="1"/>
                  <a:pt x="1" y="1"/>
                  <a:pt x="0" y="0"/>
                </a:cubicBezTo>
                <a:cubicBezTo>
                  <a:pt x="0" y="0"/>
                  <a:pt x="0" y="1"/>
                  <a:pt x="0" y="1"/>
                </a:cubicBezTo>
                <a:cubicBezTo>
                  <a:pt x="0" y="1"/>
                  <a:pt x="1" y="1"/>
                  <a:pt x="1" y="1"/>
                </a:cubicBezTo>
                <a:cubicBezTo>
                  <a:pt x="1" y="2"/>
                  <a:pt x="1" y="2"/>
                  <a:pt x="1" y="2"/>
                </a:cubicBezTo>
                <a:cubicBezTo>
                  <a:pt x="2" y="3"/>
                  <a:pt x="4" y="4"/>
                  <a:pt x="4" y="4"/>
                </a:cubicBezTo>
                <a:cubicBezTo>
                  <a:pt x="5" y="4"/>
                  <a:pt x="6" y="5"/>
                  <a:pt x="6" y="5"/>
                </a:cubicBezTo>
                <a:cubicBezTo>
                  <a:pt x="7" y="5"/>
                  <a:pt x="7" y="5"/>
                  <a:pt x="7"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2" name="Freeform 403"/>
          <p:cNvSpPr>
            <a:spLocks/>
          </p:cNvSpPr>
          <p:nvPr/>
        </p:nvSpPr>
        <p:spPr bwMode="auto">
          <a:xfrm>
            <a:off x="8985800" y="4855571"/>
            <a:ext cx="7521" cy="1880"/>
          </a:xfrm>
          <a:custGeom>
            <a:avLst/>
            <a:gdLst/>
            <a:ahLst/>
            <a:cxnLst>
              <a:cxn ang="0">
                <a:pos x="0" y="0"/>
              </a:cxn>
              <a:cxn ang="0">
                <a:pos x="1" y="0"/>
              </a:cxn>
              <a:cxn ang="0">
                <a:pos x="0" y="0"/>
              </a:cxn>
            </a:cxnLst>
            <a:rect l="0" t="0" r="r" b="b"/>
            <a:pathLst>
              <a:path w="1">
                <a:moveTo>
                  <a:pt x="0" y="0"/>
                </a:moveTo>
                <a:cubicBezTo>
                  <a:pt x="0" y="0"/>
                  <a:pt x="0" y="0"/>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3" name="Freeform 404"/>
          <p:cNvSpPr>
            <a:spLocks/>
          </p:cNvSpPr>
          <p:nvPr/>
        </p:nvSpPr>
        <p:spPr bwMode="auto">
          <a:xfrm>
            <a:off x="8993321" y="4855571"/>
            <a:ext cx="1880" cy="7521"/>
          </a:xfrm>
          <a:custGeom>
            <a:avLst/>
            <a:gdLst/>
            <a:ahLst/>
            <a:cxnLst>
              <a:cxn ang="0">
                <a:pos x="0" y="1"/>
              </a:cxn>
              <a:cxn ang="0">
                <a:pos x="0" y="1"/>
              </a:cxn>
              <a:cxn ang="0">
                <a:pos x="0" y="1"/>
              </a:cxn>
            </a:cxnLst>
            <a:rect l="0" t="0" r="r" b="b"/>
            <a:pathLst>
              <a:path h="1">
                <a:moveTo>
                  <a:pt x="0" y="1"/>
                </a:moveTo>
                <a:cubicBezTo>
                  <a:pt x="0" y="1"/>
                  <a:pt x="0" y="0"/>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4" name="Freeform 405"/>
          <p:cNvSpPr>
            <a:spLocks/>
          </p:cNvSpPr>
          <p:nvPr/>
        </p:nvSpPr>
        <p:spPr bwMode="auto">
          <a:xfrm>
            <a:off x="8968878" y="4855571"/>
            <a:ext cx="41365" cy="31964"/>
          </a:xfrm>
          <a:custGeom>
            <a:avLst/>
            <a:gdLst/>
            <a:ahLst/>
            <a:cxnLst>
              <a:cxn ang="0">
                <a:pos x="4" y="2"/>
              </a:cxn>
              <a:cxn ang="0">
                <a:pos x="2" y="1"/>
              </a:cxn>
              <a:cxn ang="0">
                <a:pos x="1" y="1"/>
              </a:cxn>
              <a:cxn ang="0">
                <a:pos x="1" y="3"/>
              </a:cxn>
              <a:cxn ang="0">
                <a:pos x="3" y="4"/>
              </a:cxn>
              <a:cxn ang="0">
                <a:pos x="5" y="4"/>
              </a:cxn>
              <a:cxn ang="0">
                <a:pos x="6" y="4"/>
              </a:cxn>
              <a:cxn ang="0">
                <a:pos x="6" y="3"/>
              </a:cxn>
              <a:cxn ang="0">
                <a:pos x="4" y="2"/>
              </a:cxn>
            </a:cxnLst>
            <a:rect l="0" t="0" r="r" b="b"/>
            <a:pathLst>
              <a:path w="7" h="5">
                <a:moveTo>
                  <a:pt x="4" y="2"/>
                </a:moveTo>
                <a:cubicBezTo>
                  <a:pt x="3" y="2"/>
                  <a:pt x="2" y="2"/>
                  <a:pt x="2" y="1"/>
                </a:cubicBezTo>
                <a:cubicBezTo>
                  <a:pt x="2" y="1"/>
                  <a:pt x="1" y="0"/>
                  <a:pt x="1" y="1"/>
                </a:cubicBezTo>
                <a:cubicBezTo>
                  <a:pt x="0" y="2"/>
                  <a:pt x="1" y="2"/>
                  <a:pt x="1" y="3"/>
                </a:cubicBezTo>
                <a:cubicBezTo>
                  <a:pt x="2" y="3"/>
                  <a:pt x="3" y="4"/>
                  <a:pt x="3" y="4"/>
                </a:cubicBezTo>
                <a:cubicBezTo>
                  <a:pt x="4" y="4"/>
                  <a:pt x="4" y="4"/>
                  <a:pt x="5" y="4"/>
                </a:cubicBezTo>
                <a:cubicBezTo>
                  <a:pt x="5" y="4"/>
                  <a:pt x="6" y="5"/>
                  <a:pt x="6" y="4"/>
                </a:cubicBezTo>
                <a:cubicBezTo>
                  <a:pt x="6" y="4"/>
                  <a:pt x="7" y="4"/>
                  <a:pt x="6" y="3"/>
                </a:cubicBezTo>
                <a:cubicBezTo>
                  <a:pt x="6" y="3"/>
                  <a:pt x="5"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grpSp>
        <p:nvGrpSpPr>
          <p:cNvPr id="8" name="Group 607"/>
          <p:cNvGrpSpPr>
            <a:grpSpLocks/>
          </p:cNvGrpSpPr>
          <p:nvPr/>
        </p:nvGrpSpPr>
        <p:grpSpPr bwMode="auto">
          <a:xfrm>
            <a:off x="4945221" y="1292566"/>
            <a:ext cx="4982566" cy="3649494"/>
            <a:chOff x="3100" y="821"/>
            <a:chExt cx="2650" cy="1941"/>
          </a:xfrm>
        </p:grpSpPr>
        <p:sp>
          <p:nvSpPr>
            <p:cNvPr id="485" name="Freeform 407"/>
            <p:cNvSpPr>
              <a:spLocks/>
            </p:cNvSpPr>
            <p:nvPr/>
          </p:nvSpPr>
          <p:spPr bwMode="auto">
            <a:xfrm>
              <a:off x="5256" y="2703"/>
              <a:ext cx="13" cy="23"/>
            </a:xfrm>
            <a:custGeom>
              <a:avLst/>
              <a:gdLst/>
              <a:ahLst/>
              <a:cxnLst>
                <a:cxn ang="0">
                  <a:pos x="4" y="6"/>
                </a:cxn>
                <a:cxn ang="0">
                  <a:pos x="4" y="5"/>
                </a:cxn>
                <a:cxn ang="0">
                  <a:pos x="3" y="3"/>
                </a:cxn>
                <a:cxn ang="0">
                  <a:pos x="3" y="2"/>
                </a:cxn>
                <a:cxn ang="0">
                  <a:pos x="1" y="0"/>
                </a:cxn>
                <a:cxn ang="0">
                  <a:pos x="1" y="0"/>
                </a:cxn>
                <a:cxn ang="0">
                  <a:pos x="1" y="1"/>
                </a:cxn>
                <a:cxn ang="0">
                  <a:pos x="1" y="2"/>
                </a:cxn>
                <a:cxn ang="0">
                  <a:pos x="2" y="5"/>
                </a:cxn>
                <a:cxn ang="0">
                  <a:pos x="4" y="6"/>
                </a:cxn>
                <a:cxn ang="0">
                  <a:pos x="4" y="6"/>
                </a:cxn>
              </a:cxnLst>
              <a:rect l="0" t="0" r="r" b="b"/>
              <a:pathLst>
                <a:path w="4" h="7">
                  <a:moveTo>
                    <a:pt x="4" y="6"/>
                  </a:moveTo>
                  <a:cubicBezTo>
                    <a:pt x="4" y="6"/>
                    <a:pt x="4" y="5"/>
                    <a:pt x="4" y="5"/>
                  </a:cubicBezTo>
                  <a:cubicBezTo>
                    <a:pt x="4" y="4"/>
                    <a:pt x="3" y="4"/>
                    <a:pt x="3" y="3"/>
                  </a:cubicBezTo>
                  <a:cubicBezTo>
                    <a:pt x="3" y="3"/>
                    <a:pt x="3" y="3"/>
                    <a:pt x="3" y="2"/>
                  </a:cubicBezTo>
                  <a:cubicBezTo>
                    <a:pt x="2" y="1"/>
                    <a:pt x="2" y="1"/>
                    <a:pt x="1" y="0"/>
                  </a:cubicBezTo>
                  <a:cubicBezTo>
                    <a:pt x="1" y="0"/>
                    <a:pt x="1" y="1"/>
                    <a:pt x="1" y="0"/>
                  </a:cubicBezTo>
                  <a:cubicBezTo>
                    <a:pt x="0" y="0"/>
                    <a:pt x="1" y="1"/>
                    <a:pt x="1" y="1"/>
                  </a:cubicBezTo>
                  <a:cubicBezTo>
                    <a:pt x="1" y="1"/>
                    <a:pt x="1" y="1"/>
                    <a:pt x="1" y="2"/>
                  </a:cubicBezTo>
                  <a:cubicBezTo>
                    <a:pt x="1" y="3"/>
                    <a:pt x="2" y="4"/>
                    <a:pt x="2" y="5"/>
                  </a:cubicBezTo>
                  <a:cubicBezTo>
                    <a:pt x="3" y="5"/>
                    <a:pt x="3" y="6"/>
                    <a:pt x="4" y="6"/>
                  </a:cubicBezTo>
                  <a:cubicBezTo>
                    <a:pt x="4" y="7"/>
                    <a:pt x="4" y="7"/>
                    <a:pt x="4"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6" name="Freeform 408"/>
            <p:cNvSpPr>
              <a:spLocks/>
            </p:cNvSpPr>
            <p:nvPr/>
          </p:nvSpPr>
          <p:spPr bwMode="auto">
            <a:xfrm>
              <a:off x="5269" y="2723"/>
              <a:ext cx="6" cy="6"/>
            </a:xfrm>
            <a:custGeom>
              <a:avLst/>
              <a:gdLst/>
              <a:ahLst/>
              <a:cxnLst>
                <a:cxn ang="0">
                  <a:pos x="0" y="0"/>
                </a:cxn>
                <a:cxn ang="0">
                  <a:pos x="1" y="2"/>
                </a:cxn>
                <a:cxn ang="0">
                  <a:pos x="0" y="0"/>
                </a:cxn>
              </a:cxnLst>
              <a:rect l="0" t="0" r="r" b="b"/>
              <a:pathLst>
                <a:path w="2" h="2">
                  <a:moveTo>
                    <a:pt x="0" y="0"/>
                  </a:moveTo>
                  <a:cubicBezTo>
                    <a:pt x="0" y="0"/>
                    <a:pt x="1" y="1"/>
                    <a:pt x="1" y="2"/>
                  </a:cubicBezTo>
                  <a:cubicBezTo>
                    <a:pt x="1" y="2"/>
                    <a:pt x="2"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7" name="Freeform 409"/>
            <p:cNvSpPr>
              <a:spLocks/>
            </p:cNvSpPr>
            <p:nvPr/>
          </p:nvSpPr>
          <p:spPr bwMode="auto">
            <a:xfrm>
              <a:off x="5246" y="2755"/>
              <a:ext cx="10" cy="7"/>
            </a:xfrm>
            <a:custGeom>
              <a:avLst/>
              <a:gdLst/>
              <a:ahLst/>
              <a:cxnLst>
                <a:cxn ang="0">
                  <a:pos x="2" y="1"/>
                </a:cxn>
                <a:cxn ang="0">
                  <a:pos x="1" y="0"/>
                </a:cxn>
                <a:cxn ang="0">
                  <a:pos x="3" y="2"/>
                </a:cxn>
                <a:cxn ang="0">
                  <a:pos x="2" y="1"/>
                </a:cxn>
              </a:cxnLst>
              <a:rect l="0" t="0" r="r" b="b"/>
              <a:pathLst>
                <a:path w="3" h="2">
                  <a:moveTo>
                    <a:pt x="2" y="1"/>
                  </a:moveTo>
                  <a:cubicBezTo>
                    <a:pt x="2" y="1"/>
                    <a:pt x="0" y="0"/>
                    <a:pt x="1" y="0"/>
                  </a:cubicBezTo>
                  <a:cubicBezTo>
                    <a:pt x="1" y="1"/>
                    <a:pt x="3" y="2"/>
                    <a:pt x="3" y="2"/>
                  </a:cubicBezTo>
                  <a:cubicBezTo>
                    <a:pt x="3" y="2"/>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8" name="Freeform 410"/>
            <p:cNvSpPr>
              <a:spLocks/>
            </p:cNvSpPr>
            <p:nvPr/>
          </p:nvSpPr>
          <p:spPr bwMode="auto">
            <a:xfrm>
              <a:off x="5269" y="2733"/>
              <a:ext cx="19" cy="12"/>
            </a:xfrm>
            <a:custGeom>
              <a:avLst/>
              <a:gdLst/>
              <a:ahLst/>
              <a:cxnLst>
                <a:cxn ang="0">
                  <a:pos x="4" y="2"/>
                </a:cxn>
                <a:cxn ang="0">
                  <a:pos x="3" y="2"/>
                </a:cxn>
                <a:cxn ang="0">
                  <a:pos x="1" y="1"/>
                </a:cxn>
                <a:cxn ang="0">
                  <a:pos x="0" y="1"/>
                </a:cxn>
                <a:cxn ang="0">
                  <a:pos x="1" y="1"/>
                </a:cxn>
                <a:cxn ang="0">
                  <a:pos x="1" y="2"/>
                </a:cxn>
                <a:cxn ang="0">
                  <a:pos x="2" y="3"/>
                </a:cxn>
                <a:cxn ang="0">
                  <a:pos x="5" y="4"/>
                </a:cxn>
                <a:cxn ang="0">
                  <a:pos x="4" y="2"/>
                </a:cxn>
              </a:cxnLst>
              <a:rect l="0" t="0" r="r" b="b"/>
              <a:pathLst>
                <a:path w="6" h="4">
                  <a:moveTo>
                    <a:pt x="4" y="2"/>
                  </a:moveTo>
                  <a:cubicBezTo>
                    <a:pt x="4" y="2"/>
                    <a:pt x="4" y="2"/>
                    <a:pt x="3" y="2"/>
                  </a:cubicBezTo>
                  <a:cubicBezTo>
                    <a:pt x="3" y="2"/>
                    <a:pt x="1" y="1"/>
                    <a:pt x="1" y="1"/>
                  </a:cubicBezTo>
                  <a:cubicBezTo>
                    <a:pt x="0" y="0"/>
                    <a:pt x="0" y="1"/>
                    <a:pt x="0" y="1"/>
                  </a:cubicBezTo>
                  <a:cubicBezTo>
                    <a:pt x="0" y="1"/>
                    <a:pt x="0" y="1"/>
                    <a:pt x="1" y="1"/>
                  </a:cubicBezTo>
                  <a:cubicBezTo>
                    <a:pt x="1" y="1"/>
                    <a:pt x="1" y="2"/>
                    <a:pt x="1" y="2"/>
                  </a:cubicBezTo>
                  <a:cubicBezTo>
                    <a:pt x="1" y="2"/>
                    <a:pt x="1" y="2"/>
                    <a:pt x="2" y="3"/>
                  </a:cubicBezTo>
                  <a:cubicBezTo>
                    <a:pt x="3" y="4"/>
                    <a:pt x="5" y="4"/>
                    <a:pt x="5" y="4"/>
                  </a:cubicBezTo>
                  <a:cubicBezTo>
                    <a:pt x="6" y="4"/>
                    <a:pt x="5" y="3"/>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9" name="Freeform 411"/>
            <p:cNvSpPr>
              <a:spLocks/>
            </p:cNvSpPr>
            <p:nvPr/>
          </p:nvSpPr>
          <p:spPr bwMode="auto">
            <a:xfrm>
              <a:off x="3575" y="2128"/>
              <a:ext cx="13" cy="6"/>
            </a:xfrm>
            <a:custGeom>
              <a:avLst/>
              <a:gdLst/>
              <a:ahLst/>
              <a:cxnLst>
                <a:cxn ang="0">
                  <a:pos x="0" y="2"/>
                </a:cxn>
                <a:cxn ang="0">
                  <a:pos x="3" y="1"/>
                </a:cxn>
                <a:cxn ang="0">
                  <a:pos x="3" y="0"/>
                </a:cxn>
                <a:cxn ang="0">
                  <a:pos x="2" y="1"/>
                </a:cxn>
                <a:cxn ang="0">
                  <a:pos x="0" y="2"/>
                </a:cxn>
              </a:cxnLst>
              <a:rect l="0" t="0" r="r" b="b"/>
              <a:pathLst>
                <a:path w="4" h="2">
                  <a:moveTo>
                    <a:pt x="0" y="2"/>
                  </a:moveTo>
                  <a:cubicBezTo>
                    <a:pt x="1" y="2"/>
                    <a:pt x="3" y="1"/>
                    <a:pt x="3" y="1"/>
                  </a:cubicBezTo>
                  <a:cubicBezTo>
                    <a:pt x="3" y="1"/>
                    <a:pt x="4" y="0"/>
                    <a:pt x="3" y="0"/>
                  </a:cubicBezTo>
                  <a:cubicBezTo>
                    <a:pt x="2" y="0"/>
                    <a:pt x="2" y="0"/>
                    <a:pt x="2" y="1"/>
                  </a:cubicBezTo>
                  <a:cubicBezTo>
                    <a:pt x="1" y="1"/>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0" name="Freeform 412"/>
            <p:cNvSpPr>
              <a:spLocks/>
            </p:cNvSpPr>
            <p:nvPr/>
          </p:nvSpPr>
          <p:spPr bwMode="auto">
            <a:xfrm>
              <a:off x="3391" y="1898"/>
              <a:ext cx="310" cy="262"/>
            </a:xfrm>
            <a:custGeom>
              <a:avLst/>
              <a:gdLst/>
              <a:ahLst/>
              <a:cxnLst>
                <a:cxn ang="0">
                  <a:pos x="5" y="17"/>
                </a:cxn>
                <a:cxn ang="0">
                  <a:pos x="6" y="20"/>
                </a:cxn>
                <a:cxn ang="0">
                  <a:pos x="8" y="22"/>
                </a:cxn>
                <a:cxn ang="0">
                  <a:pos x="12" y="23"/>
                </a:cxn>
                <a:cxn ang="0">
                  <a:pos x="11" y="26"/>
                </a:cxn>
                <a:cxn ang="0">
                  <a:pos x="10" y="27"/>
                </a:cxn>
                <a:cxn ang="0">
                  <a:pos x="8" y="30"/>
                </a:cxn>
                <a:cxn ang="0">
                  <a:pos x="7" y="33"/>
                </a:cxn>
                <a:cxn ang="0">
                  <a:pos x="10" y="38"/>
                </a:cxn>
                <a:cxn ang="0">
                  <a:pos x="16" y="41"/>
                </a:cxn>
                <a:cxn ang="0">
                  <a:pos x="19" y="45"/>
                </a:cxn>
                <a:cxn ang="0">
                  <a:pos x="19" y="50"/>
                </a:cxn>
                <a:cxn ang="0">
                  <a:pos x="20" y="52"/>
                </a:cxn>
                <a:cxn ang="0">
                  <a:pos x="23" y="55"/>
                </a:cxn>
                <a:cxn ang="0">
                  <a:pos x="27" y="54"/>
                </a:cxn>
                <a:cxn ang="0">
                  <a:pos x="33" y="59"/>
                </a:cxn>
                <a:cxn ang="0">
                  <a:pos x="39" y="67"/>
                </a:cxn>
                <a:cxn ang="0">
                  <a:pos x="48" y="72"/>
                </a:cxn>
                <a:cxn ang="0">
                  <a:pos x="57" y="72"/>
                </a:cxn>
                <a:cxn ang="0">
                  <a:pos x="73" y="79"/>
                </a:cxn>
                <a:cxn ang="0">
                  <a:pos x="83" y="80"/>
                </a:cxn>
                <a:cxn ang="0">
                  <a:pos x="88" y="78"/>
                </a:cxn>
                <a:cxn ang="0">
                  <a:pos x="91" y="74"/>
                </a:cxn>
                <a:cxn ang="0">
                  <a:pos x="96" y="70"/>
                </a:cxn>
                <a:cxn ang="0">
                  <a:pos x="93" y="65"/>
                </a:cxn>
                <a:cxn ang="0">
                  <a:pos x="84" y="56"/>
                </a:cxn>
                <a:cxn ang="0">
                  <a:pos x="84" y="56"/>
                </a:cxn>
                <a:cxn ang="0">
                  <a:pos x="88" y="50"/>
                </a:cxn>
                <a:cxn ang="0">
                  <a:pos x="87" y="47"/>
                </a:cxn>
                <a:cxn ang="0">
                  <a:pos x="84" y="43"/>
                </a:cxn>
                <a:cxn ang="0">
                  <a:pos x="84" y="36"/>
                </a:cxn>
                <a:cxn ang="0">
                  <a:pos x="82" y="33"/>
                </a:cxn>
                <a:cxn ang="0">
                  <a:pos x="83" y="30"/>
                </a:cxn>
                <a:cxn ang="0">
                  <a:pos x="85" y="27"/>
                </a:cxn>
                <a:cxn ang="0">
                  <a:pos x="85" y="22"/>
                </a:cxn>
                <a:cxn ang="0">
                  <a:pos x="84" y="18"/>
                </a:cxn>
                <a:cxn ang="0">
                  <a:pos x="78" y="15"/>
                </a:cxn>
                <a:cxn ang="0">
                  <a:pos x="75" y="13"/>
                </a:cxn>
                <a:cxn ang="0">
                  <a:pos x="71" y="12"/>
                </a:cxn>
                <a:cxn ang="0">
                  <a:pos x="68" y="11"/>
                </a:cxn>
                <a:cxn ang="0">
                  <a:pos x="66" y="9"/>
                </a:cxn>
                <a:cxn ang="0">
                  <a:pos x="61" y="10"/>
                </a:cxn>
                <a:cxn ang="0">
                  <a:pos x="57" y="10"/>
                </a:cxn>
                <a:cxn ang="0">
                  <a:pos x="52" y="14"/>
                </a:cxn>
                <a:cxn ang="0">
                  <a:pos x="50" y="16"/>
                </a:cxn>
                <a:cxn ang="0">
                  <a:pos x="45" y="17"/>
                </a:cxn>
                <a:cxn ang="0">
                  <a:pos x="30" y="13"/>
                </a:cxn>
                <a:cxn ang="0">
                  <a:pos x="23" y="8"/>
                </a:cxn>
                <a:cxn ang="0">
                  <a:pos x="21" y="6"/>
                </a:cxn>
                <a:cxn ang="0">
                  <a:pos x="22" y="4"/>
                </a:cxn>
                <a:cxn ang="0">
                  <a:pos x="22" y="2"/>
                </a:cxn>
                <a:cxn ang="0">
                  <a:pos x="19" y="1"/>
                </a:cxn>
                <a:cxn ang="0">
                  <a:pos x="15" y="4"/>
                </a:cxn>
                <a:cxn ang="0">
                  <a:pos x="11" y="5"/>
                </a:cxn>
                <a:cxn ang="0">
                  <a:pos x="8" y="5"/>
                </a:cxn>
                <a:cxn ang="0">
                  <a:pos x="4" y="0"/>
                </a:cxn>
                <a:cxn ang="0">
                  <a:pos x="1" y="2"/>
                </a:cxn>
                <a:cxn ang="0">
                  <a:pos x="2" y="8"/>
                </a:cxn>
                <a:cxn ang="0">
                  <a:pos x="2" y="11"/>
                </a:cxn>
                <a:cxn ang="0">
                  <a:pos x="3" y="13"/>
                </a:cxn>
              </a:cxnLst>
              <a:rect l="0" t="0" r="r" b="b"/>
              <a:pathLst>
                <a:path w="96" h="81">
                  <a:moveTo>
                    <a:pt x="4" y="15"/>
                  </a:moveTo>
                  <a:cubicBezTo>
                    <a:pt x="4" y="16"/>
                    <a:pt x="5" y="16"/>
                    <a:pt x="5" y="16"/>
                  </a:cubicBezTo>
                  <a:cubicBezTo>
                    <a:pt x="5" y="16"/>
                    <a:pt x="5" y="17"/>
                    <a:pt x="5" y="17"/>
                  </a:cubicBezTo>
                  <a:cubicBezTo>
                    <a:pt x="5" y="17"/>
                    <a:pt x="5" y="17"/>
                    <a:pt x="5" y="17"/>
                  </a:cubicBezTo>
                  <a:cubicBezTo>
                    <a:pt x="6" y="18"/>
                    <a:pt x="6" y="18"/>
                    <a:pt x="5" y="19"/>
                  </a:cubicBezTo>
                  <a:cubicBezTo>
                    <a:pt x="5" y="19"/>
                    <a:pt x="5" y="19"/>
                    <a:pt x="5" y="19"/>
                  </a:cubicBezTo>
                  <a:cubicBezTo>
                    <a:pt x="5" y="19"/>
                    <a:pt x="6" y="19"/>
                    <a:pt x="6" y="19"/>
                  </a:cubicBezTo>
                  <a:cubicBezTo>
                    <a:pt x="6" y="19"/>
                    <a:pt x="6" y="20"/>
                    <a:pt x="6" y="20"/>
                  </a:cubicBezTo>
                  <a:cubicBezTo>
                    <a:pt x="6" y="20"/>
                    <a:pt x="7" y="22"/>
                    <a:pt x="7" y="22"/>
                  </a:cubicBezTo>
                  <a:cubicBezTo>
                    <a:pt x="7" y="22"/>
                    <a:pt x="7" y="22"/>
                    <a:pt x="7" y="22"/>
                  </a:cubicBezTo>
                  <a:cubicBezTo>
                    <a:pt x="7" y="22"/>
                    <a:pt x="7" y="22"/>
                    <a:pt x="8" y="22"/>
                  </a:cubicBezTo>
                  <a:cubicBezTo>
                    <a:pt x="8" y="22"/>
                    <a:pt x="8" y="22"/>
                    <a:pt x="8" y="22"/>
                  </a:cubicBezTo>
                  <a:cubicBezTo>
                    <a:pt x="8" y="22"/>
                    <a:pt x="9" y="23"/>
                    <a:pt x="9" y="23"/>
                  </a:cubicBezTo>
                  <a:cubicBezTo>
                    <a:pt x="9" y="23"/>
                    <a:pt x="9" y="23"/>
                    <a:pt x="9" y="23"/>
                  </a:cubicBezTo>
                  <a:cubicBezTo>
                    <a:pt x="9" y="23"/>
                    <a:pt x="10" y="23"/>
                    <a:pt x="11" y="23"/>
                  </a:cubicBezTo>
                  <a:cubicBezTo>
                    <a:pt x="11" y="23"/>
                    <a:pt x="11" y="23"/>
                    <a:pt x="12" y="23"/>
                  </a:cubicBezTo>
                  <a:cubicBezTo>
                    <a:pt x="12" y="23"/>
                    <a:pt x="12" y="23"/>
                    <a:pt x="12" y="23"/>
                  </a:cubicBezTo>
                  <a:cubicBezTo>
                    <a:pt x="12" y="23"/>
                    <a:pt x="11" y="23"/>
                    <a:pt x="11" y="23"/>
                  </a:cubicBezTo>
                  <a:cubicBezTo>
                    <a:pt x="10" y="24"/>
                    <a:pt x="10" y="24"/>
                    <a:pt x="10" y="25"/>
                  </a:cubicBezTo>
                  <a:cubicBezTo>
                    <a:pt x="10" y="25"/>
                    <a:pt x="11" y="25"/>
                    <a:pt x="11" y="26"/>
                  </a:cubicBezTo>
                  <a:cubicBezTo>
                    <a:pt x="11" y="26"/>
                    <a:pt x="11" y="26"/>
                    <a:pt x="11" y="27"/>
                  </a:cubicBezTo>
                  <a:cubicBezTo>
                    <a:pt x="11" y="27"/>
                    <a:pt x="11" y="27"/>
                    <a:pt x="11" y="27"/>
                  </a:cubicBezTo>
                  <a:cubicBezTo>
                    <a:pt x="11" y="27"/>
                    <a:pt x="10" y="27"/>
                    <a:pt x="10" y="27"/>
                  </a:cubicBezTo>
                  <a:cubicBezTo>
                    <a:pt x="10" y="27"/>
                    <a:pt x="10" y="27"/>
                    <a:pt x="10" y="27"/>
                  </a:cubicBezTo>
                  <a:cubicBezTo>
                    <a:pt x="10" y="27"/>
                    <a:pt x="9" y="28"/>
                    <a:pt x="9" y="28"/>
                  </a:cubicBezTo>
                  <a:cubicBezTo>
                    <a:pt x="9" y="28"/>
                    <a:pt x="9" y="29"/>
                    <a:pt x="9" y="30"/>
                  </a:cubicBezTo>
                  <a:cubicBezTo>
                    <a:pt x="9" y="30"/>
                    <a:pt x="9" y="30"/>
                    <a:pt x="9" y="30"/>
                  </a:cubicBezTo>
                  <a:cubicBezTo>
                    <a:pt x="9" y="30"/>
                    <a:pt x="8" y="30"/>
                    <a:pt x="8" y="30"/>
                  </a:cubicBezTo>
                  <a:cubicBezTo>
                    <a:pt x="8" y="30"/>
                    <a:pt x="8" y="30"/>
                    <a:pt x="7" y="30"/>
                  </a:cubicBezTo>
                  <a:cubicBezTo>
                    <a:pt x="7" y="31"/>
                    <a:pt x="8" y="31"/>
                    <a:pt x="8" y="31"/>
                  </a:cubicBezTo>
                  <a:cubicBezTo>
                    <a:pt x="8" y="32"/>
                    <a:pt x="7" y="33"/>
                    <a:pt x="7" y="33"/>
                  </a:cubicBezTo>
                  <a:cubicBezTo>
                    <a:pt x="7" y="33"/>
                    <a:pt x="7" y="33"/>
                    <a:pt x="7" y="33"/>
                  </a:cubicBezTo>
                  <a:cubicBezTo>
                    <a:pt x="7" y="33"/>
                    <a:pt x="9" y="35"/>
                    <a:pt x="9" y="35"/>
                  </a:cubicBezTo>
                  <a:cubicBezTo>
                    <a:pt x="9" y="35"/>
                    <a:pt x="10" y="35"/>
                    <a:pt x="10" y="35"/>
                  </a:cubicBezTo>
                  <a:cubicBezTo>
                    <a:pt x="10" y="35"/>
                    <a:pt x="10" y="35"/>
                    <a:pt x="10" y="36"/>
                  </a:cubicBezTo>
                  <a:cubicBezTo>
                    <a:pt x="10" y="36"/>
                    <a:pt x="10" y="37"/>
                    <a:pt x="10" y="38"/>
                  </a:cubicBezTo>
                  <a:cubicBezTo>
                    <a:pt x="11" y="39"/>
                    <a:pt x="11" y="39"/>
                    <a:pt x="11" y="39"/>
                  </a:cubicBezTo>
                  <a:cubicBezTo>
                    <a:pt x="11" y="39"/>
                    <a:pt x="12" y="39"/>
                    <a:pt x="12" y="39"/>
                  </a:cubicBezTo>
                  <a:cubicBezTo>
                    <a:pt x="12" y="39"/>
                    <a:pt x="13" y="39"/>
                    <a:pt x="13" y="39"/>
                  </a:cubicBezTo>
                  <a:cubicBezTo>
                    <a:pt x="13" y="40"/>
                    <a:pt x="16" y="41"/>
                    <a:pt x="16" y="41"/>
                  </a:cubicBezTo>
                  <a:cubicBezTo>
                    <a:pt x="16" y="42"/>
                    <a:pt x="16" y="42"/>
                    <a:pt x="16" y="42"/>
                  </a:cubicBezTo>
                  <a:cubicBezTo>
                    <a:pt x="17" y="41"/>
                    <a:pt x="17" y="42"/>
                    <a:pt x="18" y="43"/>
                  </a:cubicBezTo>
                  <a:cubicBezTo>
                    <a:pt x="18" y="44"/>
                    <a:pt x="19" y="45"/>
                    <a:pt x="19" y="45"/>
                  </a:cubicBezTo>
                  <a:cubicBezTo>
                    <a:pt x="19" y="45"/>
                    <a:pt x="19" y="45"/>
                    <a:pt x="19" y="45"/>
                  </a:cubicBezTo>
                  <a:cubicBezTo>
                    <a:pt x="19" y="45"/>
                    <a:pt x="19" y="46"/>
                    <a:pt x="19" y="47"/>
                  </a:cubicBezTo>
                  <a:cubicBezTo>
                    <a:pt x="19" y="47"/>
                    <a:pt x="19" y="47"/>
                    <a:pt x="19" y="48"/>
                  </a:cubicBezTo>
                  <a:cubicBezTo>
                    <a:pt x="19" y="48"/>
                    <a:pt x="19" y="49"/>
                    <a:pt x="19" y="49"/>
                  </a:cubicBezTo>
                  <a:cubicBezTo>
                    <a:pt x="19" y="49"/>
                    <a:pt x="19" y="50"/>
                    <a:pt x="19" y="50"/>
                  </a:cubicBezTo>
                  <a:cubicBezTo>
                    <a:pt x="19" y="50"/>
                    <a:pt x="20" y="50"/>
                    <a:pt x="20" y="50"/>
                  </a:cubicBezTo>
                  <a:cubicBezTo>
                    <a:pt x="20" y="50"/>
                    <a:pt x="20" y="50"/>
                    <a:pt x="20" y="50"/>
                  </a:cubicBezTo>
                  <a:cubicBezTo>
                    <a:pt x="20" y="50"/>
                    <a:pt x="20" y="50"/>
                    <a:pt x="20" y="50"/>
                  </a:cubicBezTo>
                  <a:cubicBezTo>
                    <a:pt x="20" y="50"/>
                    <a:pt x="20" y="52"/>
                    <a:pt x="20" y="52"/>
                  </a:cubicBezTo>
                  <a:cubicBezTo>
                    <a:pt x="20" y="52"/>
                    <a:pt x="20" y="52"/>
                    <a:pt x="21" y="53"/>
                  </a:cubicBezTo>
                  <a:cubicBezTo>
                    <a:pt x="21" y="53"/>
                    <a:pt x="21" y="53"/>
                    <a:pt x="22" y="53"/>
                  </a:cubicBezTo>
                  <a:cubicBezTo>
                    <a:pt x="22" y="54"/>
                    <a:pt x="22" y="54"/>
                    <a:pt x="22" y="54"/>
                  </a:cubicBezTo>
                  <a:cubicBezTo>
                    <a:pt x="23" y="55"/>
                    <a:pt x="23" y="55"/>
                    <a:pt x="23" y="55"/>
                  </a:cubicBezTo>
                  <a:cubicBezTo>
                    <a:pt x="23" y="55"/>
                    <a:pt x="24" y="55"/>
                    <a:pt x="24" y="55"/>
                  </a:cubicBezTo>
                  <a:cubicBezTo>
                    <a:pt x="25" y="55"/>
                    <a:pt x="25" y="54"/>
                    <a:pt x="25" y="54"/>
                  </a:cubicBezTo>
                  <a:cubicBezTo>
                    <a:pt x="25" y="53"/>
                    <a:pt x="25" y="53"/>
                    <a:pt x="25" y="53"/>
                  </a:cubicBezTo>
                  <a:cubicBezTo>
                    <a:pt x="26" y="53"/>
                    <a:pt x="27" y="54"/>
                    <a:pt x="27" y="54"/>
                  </a:cubicBezTo>
                  <a:cubicBezTo>
                    <a:pt x="28" y="54"/>
                    <a:pt x="28" y="55"/>
                    <a:pt x="29" y="55"/>
                  </a:cubicBezTo>
                  <a:cubicBezTo>
                    <a:pt x="29" y="54"/>
                    <a:pt x="31" y="54"/>
                    <a:pt x="31" y="55"/>
                  </a:cubicBezTo>
                  <a:cubicBezTo>
                    <a:pt x="31" y="56"/>
                    <a:pt x="32" y="57"/>
                    <a:pt x="33" y="57"/>
                  </a:cubicBezTo>
                  <a:cubicBezTo>
                    <a:pt x="33" y="58"/>
                    <a:pt x="34" y="59"/>
                    <a:pt x="33" y="59"/>
                  </a:cubicBezTo>
                  <a:cubicBezTo>
                    <a:pt x="33" y="59"/>
                    <a:pt x="33" y="59"/>
                    <a:pt x="34" y="60"/>
                  </a:cubicBezTo>
                  <a:cubicBezTo>
                    <a:pt x="34" y="60"/>
                    <a:pt x="35" y="60"/>
                    <a:pt x="35" y="61"/>
                  </a:cubicBezTo>
                  <a:cubicBezTo>
                    <a:pt x="35" y="61"/>
                    <a:pt x="36" y="65"/>
                    <a:pt x="37" y="66"/>
                  </a:cubicBezTo>
                  <a:cubicBezTo>
                    <a:pt x="37" y="66"/>
                    <a:pt x="38" y="67"/>
                    <a:pt x="39" y="67"/>
                  </a:cubicBezTo>
                  <a:cubicBezTo>
                    <a:pt x="39" y="67"/>
                    <a:pt x="40" y="67"/>
                    <a:pt x="41" y="67"/>
                  </a:cubicBezTo>
                  <a:cubicBezTo>
                    <a:pt x="41" y="67"/>
                    <a:pt x="43" y="68"/>
                    <a:pt x="43" y="69"/>
                  </a:cubicBezTo>
                  <a:cubicBezTo>
                    <a:pt x="44" y="70"/>
                    <a:pt x="45" y="71"/>
                    <a:pt x="46" y="71"/>
                  </a:cubicBezTo>
                  <a:cubicBezTo>
                    <a:pt x="46" y="71"/>
                    <a:pt x="47" y="71"/>
                    <a:pt x="48" y="72"/>
                  </a:cubicBezTo>
                  <a:cubicBezTo>
                    <a:pt x="48" y="72"/>
                    <a:pt x="49" y="73"/>
                    <a:pt x="50" y="73"/>
                  </a:cubicBezTo>
                  <a:cubicBezTo>
                    <a:pt x="51" y="73"/>
                    <a:pt x="52" y="73"/>
                    <a:pt x="53" y="73"/>
                  </a:cubicBezTo>
                  <a:cubicBezTo>
                    <a:pt x="53" y="74"/>
                    <a:pt x="53" y="74"/>
                    <a:pt x="53" y="74"/>
                  </a:cubicBezTo>
                  <a:cubicBezTo>
                    <a:pt x="54" y="74"/>
                    <a:pt x="57" y="73"/>
                    <a:pt x="57" y="72"/>
                  </a:cubicBezTo>
                  <a:cubicBezTo>
                    <a:pt x="58" y="72"/>
                    <a:pt x="58" y="71"/>
                    <a:pt x="60" y="71"/>
                  </a:cubicBezTo>
                  <a:cubicBezTo>
                    <a:pt x="61" y="70"/>
                    <a:pt x="64" y="70"/>
                    <a:pt x="65" y="72"/>
                  </a:cubicBezTo>
                  <a:cubicBezTo>
                    <a:pt x="65" y="74"/>
                    <a:pt x="65" y="77"/>
                    <a:pt x="67" y="78"/>
                  </a:cubicBezTo>
                  <a:cubicBezTo>
                    <a:pt x="69" y="78"/>
                    <a:pt x="73" y="79"/>
                    <a:pt x="73" y="79"/>
                  </a:cubicBezTo>
                  <a:cubicBezTo>
                    <a:pt x="73" y="79"/>
                    <a:pt x="74" y="79"/>
                    <a:pt x="74" y="79"/>
                  </a:cubicBezTo>
                  <a:cubicBezTo>
                    <a:pt x="75" y="79"/>
                    <a:pt x="75" y="79"/>
                    <a:pt x="76" y="79"/>
                  </a:cubicBezTo>
                  <a:cubicBezTo>
                    <a:pt x="77" y="79"/>
                    <a:pt x="81" y="79"/>
                    <a:pt x="81" y="79"/>
                  </a:cubicBezTo>
                  <a:cubicBezTo>
                    <a:pt x="82" y="79"/>
                    <a:pt x="82" y="80"/>
                    <a:pt x="83" y="80"/>
                  </a:cubicBezTo>
                  <a:cubicBezTo>
                    <a:pt x="83" y="80"/>
                    <a:pt x="83" y="80"/>
                    <a:pt x="84" y="81"/>
                  </a:cubicBezTo>
                  <a:cubicBezTo>
                    <a:pt x="84" y="81"/>
                    <a:pt x="86" y="81"/>
                    <a:pt x="86" y="81"/>
                  </a:cubicBezTo>
                  <a:cubicBezTo>
                    <a:pt x="86" y="81"/>
                    <a:pt x="87" y="81"/>
                    <a:pt x="87" y="81"/>
                  </a:cubicBezTo>
                  <a:cubicBezTo>
                    <a:pt x="88" y="80"/>
                    <a:pt x="88" y="78"/>
                    <a:pt x="88" y="78"/>
                  </a:cubicBezTo>
                  <a:cubicBezTo>
                    <a:pt x="88" y="77"/>
                    <a:pt x="88" y="77"/>
                    <a:pt x="89" y="76"/>
                  </a:cubicBezTo>
                  <a:cubicBezTo>
                    <a:pt x="89" y="75"/>
                    <a:pt x="89" y="75"/>
                    <a:pt x="89" y="75"/>
                  </a:cubicBezTo>
                  <a:cubicBezTo>
                    <a:pt x="90" y="75"/>
                    <a:pt x="91" y="74"/>
                    <a:pt x="91" y="74"/>
                  </a:cubicBezTo>
                  <a:cubicBezTo>
                    <a:pt x="91" y="74"/>
                    <a:pt x="91" y="74"/>
                    <a:pt x="91" y="74"/>
                  </a:cubicBezTo>
                  <a:cubicBezTo>
                    <a:pt x="91" y="74"/>
                    <a:pt x="95" y="73"/>
                    <a:pt x="95" y="73"/>
                  </a:cubicBezTo>
                  <a:cubicBezTo>
                    <a:pt x="95" y="73"/>
                    <a:pt x="95" y="73"/>
                    <a:pt x="95" y="73"/>
                  </a:cubicBezTo>
                  <a:cubicBezTo>
                    <a:pt x="95" y="73"/>
                    <a:pt x="96" y="70"/>
                    <a:pt x="96" y="70"/>
                  </a:cubicBezTo>
                  <a:cubicBezTo>
                    <a:pt x="96" y="70"/>
                    <a:pt x="96" y="70"/>
                    <a:pt x="96" y="70"/>
                  </a:cubicBezTo>
                  <a:cubicBezTo>
                    <a:pt x="96" y="70"/>
                    <a:pt x="95" y="70"/>
                    <a:pt x="94" y="70"/>
                  </a:cubicBezTo>
                  <a:cubicBezTo>
                    <a:pt x="93" y="70"/>
                    <a:pt x="93" y="69"/>
                    <a:pt x="93" y="69"/>
                  </a:cubicBezTo>
                  <a:cubicBezTo>
                    <a:pt x="93" y="69"/>
                    <a:pt x="93" y="67"/>
                    <a:pt x="93" y="67"/>
                  </a:cubicBezTo>
                  <a:cubicBezTo>
                    <a:pt x="93" y="67"/>
                    <a:pt x="93" y="65"/>
                    <a:pt x="93" y="65"/>
                  </a:cubicBezTo>
                  <a:cubicBezTo>
                    <a:pt x="93" y="65"/>
                    <a:pt x="93" y="65"/>
                    <a:pt x="93" y="65"/>
                  </a:cubicBezTo>
                  <a:cubicBezTo>
                    <a:pt x="93" y="65"/>
                    <a:pt x="89" y="63"/>
                    <a:pt x="89" y="63"/>
                  </a:cubicBezTo>
                  <a:cubicBezTo>
                    <a:pt x="89" y="63"/>
                    <a:pt x="89" y="63"/>
                    <a:pt x="89" y="63"/>
                  </a:cubicBezTo>
                  <a:cubicBezTo>
                    <a:pt x="89" y="63"/>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5"/>
                    <a:pt x="84" y="55"/>
                  </a:cubicBezTo>
                  <a:cubicBezTo>
                    <a:pt x="84" y="55"/>
                    <a:pt x="88" y="50"/>
                    <a:pt x="88" y="50"/>
                  </a:cubicBezTo>
                  <a:cubicBezTo>
                    <a:pt x="88" y="50"/>
                    <a:pt x="88" y="50"/>
                    <a:pt x="88" y="50"/>
                  </a:cubicBezTo>
                  <a:cubicBezTo>
                    <a:pt x="88" y="50"/>
                    <a:pt x="89" y="49"/>
                    <a:pt x="89" y="49"/>
                  </a:cubicBezTo>
                  <a:cubicBezTo>
                    <a:pt x="89" y="49"/>
                    <a:pt x="89" y="49"/>
                    <a:pt x="89" y="49"/>
                  </a:cubicBezTo>
                  <a:cubicBezTo>
                    <a:pt x="89" y="49"/>
                    <a:pt x="88" y="48"/>
                    <a:pt x="88" y="48"/>
                  </a:cubicBezTo>
                  <a:cubicBezTo>
                    <a:pt x="87" y="47"/>
                    <a:pt x="87" y="47"/>
                    <a:pt x="87" y="47"/>
                  </a:cubicBezTo>
                  <a:cubicBezTo>
                    <a:pt x="87" y="47"/>
                    <a:pt x="84" y="47"/>
                    <a:pt x="84" y="47"/>
                  </a:cubicBezTo>
                  <a:cubicBezTo>
                    <a:pt x="84" y="47"/>
                    <a:pt x="84" y="47"/>
                    <a:pt x="84" y="47"/>
                  </a:cubicBezTo>
                  <a:cubicBezTo>
                    <a:pt x="84" y="47"/>
                    <a:pt x="84" y="44"/>
                    <a:pt x="84" y="44"/>
                  </a:cubicBezTo>
                  <a:cubicBezTo>
                    <a:pt x="84" y="44"/>
                    <a:pt x="84" y="43"/>
                    <a:pt x="84" y="43"/>
                  </a:cubicBezTo>
                  <a:cubicBezTo>
                    <a:pt x="84" y="43"/>
                    <a:pt x="84" y="43"/>
                    <a:pt x="84" y="43"/>
                  </a:cubicBezTo>
                  <a:cubicBezTo>
                    <a:pt x="84" y="43"/>
                    <a:pt x="82" y="38"/>
                    <a:pt x="82" y="38"/>
                  </a:cubicBezTo>
                  <a:cubicBezTo>
                    <a:pt x="82" y="38"/>
                    <a:pt x="83" y="38"/>
                    <a:pt x="83" y="38"/>
                  </a:cubicBezTo>
                  <a:cubicBezTo>
                    <a:pt x="83" y="38"/>
                    <a:pt x="84" y="36"/>
                    <a:pt x="84" y="36"/>
                  </a:cubicBezTo>
                  <a:cubicBezTo>
                    <a:pt x="84" y="36"/>
                    <a:pt x="84" y="36"/>
                    <a:pt x="84" y="36"/>
                  </a:cubicBezTo>
                  <a:cubicBezTo>
                    <a:pt x="83" y="36"/>
                    <a:pt x="83" y="36"/>
                    <a:pt x="83" y="36"/>
                  </a:cubicBezTo>
                  <a:cubicBezTo>
                    <a:pt x="82" y="35"/>
                    <a:pt x="82" y="35"/>
                    <a:pt x="82" y="35"/>
                  </a:cubicBezTo>
                  <a:cubicBezTo>
                    <a:pt x="82" y="34"/>
                    <a:pt x="82" y="33"/>
                    <a:pt x="82" y="33"/>
                  </a:cubicBezTo>
                  <a:cubicBezTo>
                    <a:pt x="82" y="33"/>
                    <a:pt x="82" y="32"/>
                    <a:pt x="82" y="32"/>
                  </a:cubicBezTo>
                  <a:cubicBezTo>
                    <a:pt x="82" y="31"/>
                    <a:pt x="84" y="31"/>
                    <a:pt x="84" y="31"/>
                  </a:cubicBezTo>
                  <a:cubicBezTo>
                    <a:pt x="84" y="31"/>
                    <a:pt x="84" y="31"/>
                    <a:pt x="84" y="31"/>
                  </a:cubicBezTo>
                  <a:cubicBezTo>
                    <a:pt x="84" y="31"/>
                    <a:pt x="83" y="30"/>
                    <a:pt x="83" y="30"/>
                  </a:cubicBezTo>
                  <a:cubicBezTo>
                    <a:pt x="83" y="30"/>
                    <a:pt x="83" y="30"/>
                    <a:pt x="83" y="30"/>
                  </a:cubicBezTo>
                  <a:cubicBezTo>
                    <a:pt x="83" y="30"/>
                    <a:pt x="85" y="29"/>
                    <a:pt x="85" y="28"/>
                  </a:cubicBezTo>
                  <a:cubicBezTo>
                    <a:pt x="85" y="28"/>
                    <a:pt x="85" y="28"/>
                    <a:pt x="85" y="28"/>
                  </a:cubicBezTo>
                  <a:cubicBezTo>
                    <a:pt x="85" y="28"/>
                    <a:pt x="85" y="27"/>
                    <a:pt x="85" y="27"/>
                  </a:cubicBezTo>
                  <a:cubicBezTo>
                    <a:pt x="85" y="27"/>
                    <a:pt x="86" y="24"/>
                    <a:pt x="86" y="24"/>
                  </a:cubicBezTo>
                  <a:cubicBezTo>
                    <a:pt x="86" y="24"/>
                    <a:pt x="86" y="24"/>
                    <a:pt x="86" y="24"/>
                  </a:cubicBezTo>
                  <a:cubicBezTo>
                    <a:pt x="86" y="24"/>
                    <a:pt x="86" y="24"/>
                    <a:pt x="86" y="24"/>
                  </a:cubicBezTo>
                  <a:cubicBezTo>
                    <a:pt x="86" y="23"/>
                    <a:pt x="86" y="23"/>
                    <a:pt x="85" y="22"/>
                  </a:cubicBezTo>
                  <a:cubicBezTo>
                    <a:pt x="85" y="22"/>
                    <a:pt x="85" y="21"/>
                    <a:pt x="85" y="20"/>
                  </a:cubicBezTo>
                  <a:cubicBezTo>
                    <a:pt x="85" y="20"/>
                    <a:pt x="85" y="19"/>
                    <a:pt x="85" y="18"/>
                  </a:cubicBezTo>
                  <a:cubicBezTo>
                    <a:pt x="85" y="18"/>
                    <a:pt x="85" y="18"/>
                    <a:pt x="85" y="18"/>
                  </a:cubicBezTo>
                  <a:cubicBezTo>
                    <a:pt x="84" y="18"/>
                    <a:pt x="84" y="18"/>
                    <a:pt x="84" y="18"/>
                  </a:cubicBezTo>
                  <a:cubicBezTo>
                    <a:pt x="83" y="18"/>
                    <a:pt x="81" y="18"/>
                    <a:pt x="81" y="18"/>
                  </a:cubicBezTo>
                  <a:cubicBezTo>
                    <a:pt x="81" y="18"/>
                    <a:pt x="81" y="18"/>
                    <a:pt x="81" y="18"/>
                  </a:cubicBezTo>
                  <a:cubicBezTo>
                    <a:pt x="81" y="18"/>
                    <a:pt x="81" y="18"/>
                    <a:pt x="80" y="17"/>
                  </a:cubicBezTo>
                  <a:cubicBezTo>
                    <a:pt x="80" y="16"/>
                    <a:pt x="78" y="15"/>
                    <a:pt x="78" y="15"/>
                  </a:cubicBezTo>
                  <a:cubicBezTo>
                    <a:pt x="78" y="15"/>
                    <a:pt x="78" y="15"/>
                    <a:pt x="78" y="15"/>
                  </a:cubicBezTo>
                  <a:cubicBezTo>
                    <a:pt x="78" y="15"/>
                    <a:pt x="77" y="14"/>
                    <a:pt x="77" y="13"/>
                  </a:cubicBezTo>
                  <a:cubicBezTo>
                    <a:pt x="76" y="13"/>
                    <a:pt x="75" y="13"/>
                    <a:pt x="75" y="13"/>
                  </a:cubicBezTo>
                  <a:cubicBezTo>
                    <a:pt x="75" y="13"/>
                    <a:pt x="75" y="13"/>
                    <a:pt x="75" y="13"/>
                  </a:cubicBezTo>
                  <a:cubicBezTo>
                    <a:pt x="74" y="13"/>
                    <a:pt x="73" y="12"/>
                    <a:pt x="72" y="12"/>
                  </a:cubicBezTo>
                  <a:cubicBezTo>
                    <a:pt x="72" y="12"/>
                    <a:pt x="72" y="12"/>
                    <a:pt x="72" y="12"/>
                  </a:cubicBezTo>
                  <a:cubicBezTo>
                    <a:pt x="72" y="12"/>
                    <a:pt x="72" y="12"/>
                    <a:pt x="72" y="12"/>
                  </a:cubicBezTo>
                  <a:cubicBezTo>
                    <a:pt x="72" y="12"/>
                    <a:pt x="71" y="12"/>
                    <a:pt x="71" y="12"/>
                  </a:cubicBezTo>
                  <a:cubicBezTo>
                    <a:pt x="71" y="12"/>
                    <a:pt x="71" y="12"/>
                    <a:pt x="71" y="12"/>
                  </a:cubicBezTo>
                  <a:cubicBezTo>
                    <a:pt x="71" y="12"/>
                    <a:pt x="70" y="11"/>
                    <a:pt x="70" y="11"/>
                  </a:cubicBezTo>
                  <a:cubicBezTo>
                    <a:pt x="70" y="11"/>
                    <a:pt x="69" y="11"/>
                    <a:pt x="69" y="11"/>
                  </a:cubicBezTo>
                  <a:cubicBezTo>
                    <a:pt x="69" y="11"/>
                    <a:pt x="69" y="11"/>
                    <a:pt x="68" y="11"/>
                  </a:cubicBezTo>
                  <a:cubicBezTo>
                    <a:pt x="68" y="11"/>
                    <a:pt x="68" y="11"/>
                    <a:pt x="68" y="11"/>
                  </a:cubicBezTo>
                  <a:cubicBezTo>
                    <a:pt x="68" y="11"/>
                    <a:pt x="67" y="11"/>
                    <a:pt x="67" y="11"/>
                  </a:cubicBezTo>
                  <a:cubicBezTo>
                    <a:pt x="66" y="11"/>
                    <a:pt x="66" y="10"/>
                    <a:pt x="66" y="10"/>
                  </a:cubicBezTo>
                  <a:cubicBezTo>
                    <a:pt x="66" y="10"/>
                    <a:pt x="66" y="9"/>
                    <a:pt x="66" y="9"/>
                  </a:cubicBezTo>
                  <a:cubicBezTo>
                    <a:pt x="66" y="9"/>
                    <a:pt x="66" y="9"/>
                    <a:pt x="66" y="9"/>
                  </a:cubicBezTo>
                  <a:cubicBezTo>
                    <a:pt x="65" y="9"/>
                    <a:pt x="65" y="9"/>
                    <a:pt x="65" y="9"/>
                  </a:cubicBezTo>
                  <a:cubicBezTo>
                    <a:pt x="65" y="9"/>
                    <a:pt x="64" y="9"/>
                    <a:pt x="63" y="9"/>
                  </a:cubicBezTo>
                  <a:cubicBezTo>
                    <a:pt x="62" y="9"/>
                    <a:pt x="61" y="10"/>
                    <a:pt x="61" y="10"/>
                  </a:cubicBezTo>
                  <a:cubicBezTo>
                    <a:pt x="61" y="10"/>
                    <a:pt x="61" y="10"/>
                    <a:pt x="61" y="10"/>
                  </a:cubicBezTo>
                  <a:cubicBezTo>
                    <a:pt x="61" y="10"/>
                    <a:pt x="60" y="10"/>
                    <a:pt x="60" y="10"/>
                  </a:cubicBezTo>
                  <a:cubicBezTo>
                    <a:pt x="60" y="10"/>
                    <a:pt x="58" y="10"/>
                    <a:pt x="58" y="10"/>
                  </a:cubicBezTo>
                  <a:cubicBezTo>
                    <a:pt x="58" y="10"/>
                    <a:pt x="57" y="10"/>
                    <a:pt x="57" y="10"/>
                  </a:cubicBezTo>
                  <a:cubicBezTo>
                    <a:pt x="56" y="10"/>
                    <a:pt x="55" y="11"/>
                    <a:pt x="55" y="11"/>
                  </a:cubicBezTo>
                  <a:cubicBezTo>
                    <a:pt x="55" y="12"/>
                    <a:pt x="53" y="13"/>
                    <a:pt x="53" y="13"/>
                  </a:cubicBezTo>
                  <a:cubicBezTo>
                    <a:pt x="53" y="13"/>
                    <a:pt x="52" y="14"/>
                    <a:pt x="52" y="14"/>
                  </a:cubicBezTo>
                  <a:cubicBezTo>
                    <a:pt x="52" y="14"/>
                    <a:pt x="52" y="14"/>
                    <a:pt x="52" y="14"/>
                  </a:cubicBezTo>
                  <a:cubicBezTo>
                    <a:pt x="49" y="14"/>
                    <a:pt x="49" y="14"/>
                    <a:pt x="49" y="14"/>
                  </a:cubicBezTo>
                  <a:cubicBezTo>
                    <a:pt x="49" y="14"/>
                    <a:pt x="50" y="14"/>
                    <a:pt x="50" y="14"/>
                  </a:cubicBezTo>
                  <a:cubicBezTo>
                    <a:pt x="50" y="14"/>
                    <a:pt x="51" y="14"/>
                    <a:pt x="50" y="15"/>
                  </a:cubicBezTo>
                  <a:cubicBezTo>
                    <a:pt x="50" y="15"/>
                    <a:pt x="49" y="15"/>
                    <a:pt x="50" y="16"/>
                  </a:cubicBezTo>
                  <a:cubicBezTo>
                    <a:pt x="50" y="16"/>
                    <a:pt x="50" y="17"/>
                    <a:pt x="50" y="17"/>
                  </a:cubicBezTo>
                  <a:cubicBezTo>
                    <a:pt x="49" y="17"/>
                    <a:pt x="48" y="17"/>
                    <a:pt x="49" y="17"/>
                  </a:cubicBezTo>
                  <a:cubicBezTo>
                    <a:pt x="49" y="17"/>
                    <a:pt x="50" y="17"/>
                    <a:pt x="49" y="17"/>
                  </a:cubicBezTo>
                  <a:cubicBezTo>
                    <a:pt x="48" y="17"/>
                    <a:pt x="46" y="17"/>
                    <a:pt x="45" y="17"/>
                  </a:cubicBezTo>
                  <a:cubicBezTo>
                    <a:pt x="44" y="18"/>
                    <a:pt x="40" y="18"/>
                    <a:pt x="40" y="18"/>
                  </a:cubicBezTo>
                  <a:cubicBezTo>
                    <a:pt x="39" y="18"/>
                    <a:pt x="36" y="18"/>
                    <a:pt x="35" y="17"/>
                  </a:cubicBezTo>
                  <a:cubicBezTo>
                    <a:pt x="35" y="17"/>
                    <a:pt x="32" y="15"/>
                    <a:pt x="32" y="15"/>
                  </a:cubicBezTo>
                  <a:cubicBezTo>
                    <a:pt x="31" y="15"/>
                    <a:pt x="30" y="13"/>
                    <a:pt x="30" y="13"/>
                  </a:cubicBezTo>
                  <a:cubicBezTo>
                    <a:pt x="29" y="14"/>
                    <a:pt x="26" y="13"/>
                    <a:pt x="25" y="12"/>
                  </a:cubicBezTo>
                  <a:cubicBezTo>
                    <a:pt x="25" y="11"/>
                    <a:pt x="25" y="9"/>
                    <a:pt x="25" y="8"/>
                  </a:cubicBezTo>
                  <a:cubicBezTo>
                    <a:pt x="24" y="8"/>
                    <a:pt x="23" y="8"/>
                    <a:pt x="23" y="8"/>
                  </a:cubicBezTo>
                  <a:cubicBezTo>
                    <a:pt x="23" y="8"/>
                    <a:pt x="23" y="8"/>
                    <a:pt x="23" y="8"/>
                  </a:cubicBezTo>
                  <a:cubicBezTo>
                    <a:pt x="23" y="8"/>
                    <a:pt x="23" y="8"/>
                    <a:pt x="23" y="7"/>
                  </a:cubicBezTo>
                  <a:cubicBezTo>
                    <a:pt x="23" y="7"/>
                    <a:pt x="22" y="7"/>
                    <a:pt x="22" y="7"/>
                  </a:cubicBezTo>
                  <a:cubicBezTo>
                    <a:pt x="22" y="7"/>
                    <a:pt x="22" y="7"/>
                    <a:pt x="22" y="7"/>
                  </a:cubicBezTo>
                  <a:cubicBezTo>
                    <a:pt x="21" y="7"/>
                    <a:pt x="21" y="6"/>
                    <a:pt x="21" y="6"/>
                  </a:cubicBezTo>
                  <a:cubicBezTo>
                    <a:pt x="21" y="6"/>
                    <a:pt x="21" y="6"/>
                    <a:pt x="20" y="6"/>
                  </a:cubicBezTo>
                  <a:cubicBezTo>
                    <a:pt x="20" y="5"/>
                    <a:pt x="20" y="5"/>
                    <a:pt x="20" y="5"/>
                  </a:cubicBezTo>
                  <a:cubicBezTo>
                    <a:pt x="20" y="5"/>
                    <a:pt x="21" y="5"/>
                    <a:pt x="22" y="4"/>
                  </a:cubicBezTo>
                  <a:cubicBezTo>
                    <a:pt x="22" y="4"/>
                    <a:pt x="22" y="4"/>
                    <a:pt x="22" y="4"/>
                  </a:cubicBezTo>
                  <a:cubicBezTo>
                    <a:pt x="22" y="4"/>
                    <a:pt x="21" y="4"/>
                    <a:pt x="21" y="4"/>
                  </a:cubicBezTo>
                  <a:cubicBezTo>
                    <a:pt x="21" y="3"/>
                    <a:pt x="21" y="3"/>
                    <a:pt x="21" y="3"/>
                  </a:cubicBezTo>
                  <a:cubicBezTo>
                    <a:pt x="21" y="3"/>
                    <a:pt x="21" y="3"/>
                    <a:pt x="22" y="3"/>
                  </a:cubicBezTo>
                  <a:cubicBezTo>
                    <a:pt x="22" y="2"/>
                    <a:pt x="22" y="2"/>
                    <a:pt x="22" y="2"/>
                  </a:cubicBezTo>
                  <a:cubicBezTo>
                    <a:pt x="22" y="2"/>
                    <a:pt x="21" y="2"/>
                    <a:pt x="21" y="1"/>
                  </a:cubicBezTo>
                  <a:cubicBezTo>
                    <a:pt x="21" y="1"/>
                    <a:pt x="20" y="1"/>
                    <a:pt x="20" y="1"/>
                  </a:cubicBezTo>
                  <a:cubicBezTo>
                    <a:pt x="20" y="0"/>
                    <a:pt x="20" y="1"/>
                    <a:pt x="20" y="1"/>
                  </a:cubicBezTo>
                  <a:cubicBezTo>
                    <a:pt x="20" y="1"/>
                    <a:pt x="19" y="1"/>
                    <a:pt x="19" y="1"/>
                  </a:cubicBezTo>
                  <a:cubicBezTo>
                    <a:pt x="19" y="1"/>
                    <a:pt x="17" y="2"/>
                    <a:pt x="17" y="2"/>
                  </a:cubicBezTo>
                  <a:cubicBezTo>
                    <a:pt x="17" y="2"/>
                    <a:pt x="17" y="2"/>
                    <a:pt x="17" y="2"/>
                  </a:cubicBezTo>
                  <a:cubicBezTo>
                    <a:pt x="17" y="2"/>
                    <a:pt x="17" y="2"/>
                    <a:pt x="17" y="2"/>
                  </a:cubicBezTo>
                  <a:cubicBezTo>
                    <a:pt x="17" y="3"/>
                    <a:pt x="15" y="3"/>
                    <a:pt x="15" y="4"/>
                  </a:cubicBezTo>
                  <a:cubicBezTo>
                    <a:pt x="15" y="4"/>
                    <a:pt x="13" y="5"/>
                    <a:pt x="13" y="5"/>
                  </a:cubicBezTo>
                  <a:cubicBezTo>
                    <a:pt x="13" y="5"/>
                    <a:pt x="13" y="5"/>
                    <a:pt x="13" y="5"/>
                  </a:cubicBezTo>
                  <a:cubicBezTo>
                    <a:pt x="13" y="5"/>
                    <a:pt x="13" y="5"/>
                    <a:pt x="13" y="5"/>
                  </a:cubicBezTo>
                  <a:cubicBezTo>
                    <a:pt x="12" y="5"/>
                    <a:pt x="12" y="5"/>
                    <a:pt x="11" y="5"/>
                  </a:cubicBezTo>
                  <a:cubicBezTo>
                    <a:pt x="11" y="5"/>
                    <a:pt x="11" y="6"/>
                    <a:pt x="11" y="6"/>
                  </a:cubicBezTo>
                  <a:cubicBezTo>
                    <a:pt x="11" y="6"/>
                    <a:pt x="11" y="6"/>
                    <a:pt x="11" y="6"/>
                  </a:cubicBezTo>
                  <a:cubicBezTo>
                    <a:pt x="11" y="5"/>
                    <a:pt x="8" y="5"/>
                    <a:pt x="8" y="5"/>
                  </a:cubicBezTo>
                  <a:cubicBezTo>
                    <a:pt x="8" y="5"/>
                    <a:pt x="8" y="5"/>
                    <a:pt x="8" y="5"/>
                  </a:cubicBezTo>
                  <a:cubicBezTo>
                    <a:pt x="7" y="5"/>
                    <a:pt x="6" y="3"/>
                    <a:pt x="6" y="3"/>
                  </a:cubicBezTo>
                  <a:cubicBezTo>
                    <a:pt x="6" y="3"/>
                    <a:pt x="5" y="2"/>
                    <a:pt x="5" y="1"/>
                  </a:cubicBezTo>
                  <a:cubicBezTo>
                    <a:pt x="5" y="1"/>
                    <a:pt x="4" y="1"/>
                    <a:pt x="4" y="1"/>
                  </a:cubicBezTo>
                  <a:cubicBezTo>
                    <a:pt x="4" y="1"/>
                    <a:pt x="4" y="1"/>
                    <a:pt x="4" y="0"/>
                  </a:cubicBezTo>
                  <a:cubicBezTo>
                    <a:pt x="3" y="0"/>
                    <a:pt x="3" y="0"/>
                    <a:pt x="3" y="0"/>
                  </a:cubicBezTo>
                  <a:cubicBezTo>
                    <a:pt x="3" y="1"/>
                    <a:pt x="3" y="1"/>
                    <a:pt x="3" y="1"/>
                  </a:cubicBezTo>
                  <a:cubicBezTo>
                    <a:pt x="3" y="2"/>
                    <a:pt x="2" y="2"/>
                    <a:pt x="2" y="2"/>
                  </a:cubicBezTo>
                  <a:cubicBezTo>
                    <a:pt x="2" y="2"/>
                    <a:pt x="1" y="2"/>
                    <a:pt x="1" y="2"/>
                  </a:cubicBezTo>
                  <a:cubicBezTo>
                    <a:pt x="0" y="2"/>
                    <a:pt x="0" y="3"/>
                    <a:pt x="1" y="3"/>
                  </a:cubicBezTo>
                  <a:cubicBezTo>
                    <a:pt x="1" y="3"/>
                    <a:pt x="1" y="4"/>
                    <a:pt x="1" y="5"/>
                  </a:cubicBezTo>
                  <a:cubicBezTo>
                    <a:pt x="1" y="5"/>
                    <a:pt x="2" y="5"/>
                    <a:pt x="2" y="6"/>
                  </a:cubicBezTo>
                  <a:cubicBezTo>
                    <a:pt x="2" y="6"/>
                    <a:pt x="2" y="8"/>
                    <a:pt x="2" y="8"/>
                  </a:cubicBezTo>
                  <a:cubicBezTo>
                    <a:pt x="2" y="8"/>
                    <a:pt x="2" y="8"/>
                    <a:pt x="2" y="8"/>
                  </a:cubicBezTo>
                  <a:cubicBezTo>
                    <a:pt x="2" y="8"/>
                    <a:pt x="2" y="8"/>
                    <a:pt x="3" y="8"/>
                  </a:cubicBezTo>
                  <a:cubicBezTo>
                    <a:pt x="3" y="8"/>
                    <a:pt x="2" y="9"/>
                    <a:pt x="2" y="10"/>
                  </a:cubicBezTo>
                  <a:cubicBezTo>
                    <a:pt x="1" y="11"/>
                    <a:pt x="2" y="11"/>
                    <a:pt x="2" y="11"/>
                  </a:cubicBezTo>
                  <a:cubicBezTo>
                    <a:pt x="2" y="11"/>
                    <a:pt x="2" y="11"/>
                    <a:pt x="2" y="11"/>
                  </a:cubicBezTo>
                  <a:cubicBezTo>
                    <a:pt x="2" y="12"/>
                    <a:pt x="2" y="11"/>
                    <a:pt x="3" y="12"/>
                  </a:cubicBezTo>
                  <a:cubicBezTo>
                    <a:pt x="3" y="12"/>
                    <a:pt x="3" y="12"/>
                    <a:pt x="3" y="12"/>
                  </a:cubicBezTo>
                  <a:cubicBezTo>
                    <a:pt x="3" y="12"/>
                    <a:pt x="3" y="13"/>
                    <a:pt x="3" y="13"/>
                  </a:cubicBezTo>
                  <a:cubicBezTo>
                    <a:pt x="3" y="14"/>
                    <a:pt x="3" y="14"/>
                    <a:pt x="4" y="14"/>
                  </a:cubicBezTo>
                  <a:cubicBezTo>
                    <a:pt x="4" y="14"/>
                    <a:pt x="4" y="15"/>
                    <a:pt x="4" y="15"/>
                  </a:cubicBezTo>
                  <a:cubicBezTo>
                    <a:pt x="4" y="15"/>
                    <a:pt x="4" y="15"/>
                    <a:pt x="4" y="1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1" name="Freeform 413"/>
            <p:cNvSpPr>
              <a:spLocks/>
            </p:cNvSpPr>
            <p:nvPr/>
          </p:nvSpPr>
          <p:spPr bwMode="auto">
            <a:xfrm>
              <a:off x="3407" y="1859"/>
              <a:ext cx="90" cy="65"/>
            </a:xfrm>
            <a:custGeom>
              <a:avLst/>
              <a:gdLst/>
              <a:ahLst/>
              <a:cxnLst>
                <a:cxn ang="0">
                  <a:pos x="7" y="0"/>
                </a:cxn>
                <a:cxn ang="0">
                  <a:pos x="7" y="1"/>
                </a:cxn>
                <a:cxn ang="0">
                  <a:pos x="8" y="3"/>
                </a:cxn>
                <a:cxn ang="0">
                  <a:pos x="8" y="4"/>
                </a:cxn>
                <a:cxn ang="0">
                  <a:pos x="4" y="4"/>
                </a:cxn>
                <a:cxn ang="0">
                  <a:pos x="3" y="3"/>
                </a:cxn>
                <a:cxn ang="0">
                  <a:pos x="2" y="2"/>
                </a:cxn>
                <a:cxn ang="0">
                  <a:pos x="1" y="4"/>
                </a:cxn>
                <a:cxn ang="0">
                  <a:pos x="1" y="5"/>
                </a:cxn>
                <a:cxn ang="0">
                  <a:pos x="3" y="5"/>
                </a:cxn>
                <a:cxn ang="0">
                  <a:pos x="3" y="6"/>
                </a:cxn>
                <a:cxn ang="0">
                  <a:pos x="2" y="7"/>
                </a:cxn>
                <a:cxn ang="0">
                  <a:pos x="4" y="9"/>
                </a:cxn>
                <a:cxn ang="0">
                  <a:pos x="4" y="11"/>
                </a:cxn>
                <a:cxn ang="0">
                  <a:pos x="3" y="11"/>
                </a:cxn>
                <a:cxn ang="0">
                  <a:pos x="5" y="12"/>
                </a:cxn>
                <a:cxn ang="0">
                  <a:pos x="8" y="14"/>
                </a:cxn>
                <a:cxn ang="0">
                  <a:pos x="8" y="15"/>
                </a:cxn>
                <a:cxn ang="0">
                  <a:pos x="8" y="16"/>
                </a:cxn>
                <a:cxn ang="0">
                  <a:pos x="8" y="17"/>
                </a:cxn>
                <a:cxn ang="0">
                  <a:pos x="12" y="14"/>
                </a:cxn>
                <a:cxn ang="0">
                  <a:pos x="12" y="14"/>
                </a:cxn>
                <a:cxn ang="0">
                  <a:pos x="15" y="13"/>
                </a:cxn>
                <a:cxn ang="0">
                  <a:pos x="16" y="13"/>
                </a:cxn>
                <a:cxn ang="0">
                  <a:pos x="17" y="15"/>
                </a:cxn>
                <a:cxn ang="0">
                  <a:pos x="16" y="16"/>
                </a:cxn>
                <a:cxn ang="0">
                  <a:pos x="17" y="16"/>
                </a:cxn>
                <a:cxn ang="0">
                  <a:pos x="15" y="18"/>
                </a:cxn>
                <a:cxn ang="0">
                  <a:pos x="17" y="19"/>
                </a:cxn>
                <a:cxn ang="0">
                  <a:pos x="18" y="19"/>
                </a:cxn>
                <a:cxn ang="0">
                  <a:pos x="18" y="20"/>
                </a:cxn>
                <a:cxn ang="0">
                  <a:pos x="20" y="19"/>
                </a:cxn>
                <a:cxn ang="0">
                  <a:pos x="21" y="16"/>
                </a:cxn>
                <a:cxn ang="0">
                  <a:pos x="22" y="15"/>
                </a:cxn>
                <a:cxn ang="0">
                  <a:pos x="22" y="13"/>
                </a:cxn>
                <a:cxn ang="0">
                  <a:pos x="26" y="9"/>
                </a:cxn>
                <a:cxn ang="0">
                  <a:pos x="25" y="7"/>
                </a:cxn>
                <a:cxn ang="0">
                  <a:pos x="21" y="3"/>
                </a:cxn>
                <a:cxn ang="0">
                  <a:pos x="18" y="1"/>
                </a:cxn>
                <a:cxn ang="0">
                  <a:pos x="15" y="4"/>
                </a:cxn>
                <a:cxn ang="0">
                  <a:pos x="12" y="3"/>
                </a:cxn>
                <a:cxn ang="0">
                  <a:pos x="11" y="2"/>
                </a:cxn>
                <a:cxn ang="0">
                  <a:pos x="9" y="0"/>
                </a:cxn>
                <a:cxn ang="0">
                  <a:pos x="8" y="0"/>
                </a:cxn>
              </a:cxnLst>
              <a:rect l="0" t="0" r="r" b="b"/>
              <a:pathLst>
                <a:path w="28" h="20">
                  <a:moveTo>
                    <a:pt x="8" y="0"/>
                  </a:moveTo>
                  <a:cubicBezTo>
                    <a:pt x="7" y="0"/>
                    <a:pt x="7" y="0"/>
                    <a:pt x="7" y="0"/>
                  </a:cubicBezTo>
                  <a:cubicBezTo>
                    <a:pt x="7" y="0"/>
                    <a:pt x="6" y="1"/>
                    <a:pt x="6" y="1"/>
                  </a:cubicBezTo>
                  <a:cubicBezTo>
                    <a:pt x="6" y="1"/>
                    <a:pt x="6" y="1"/>
                    <a:pt x="7" y="1"/>
                  </a:cubicBezTo>
                  <a:cubicBezTo>
                    <a:pt x="7" y="2"/>
                    <a:pt x="7" y="2"/>
                    <a:pt x="7" y="2"/>
                  </a:cubicBezTo>
                  <a:cubicBezTo>
                    <a:pt x="7" y="2"/>
                    <a:pt x="8" y="3"/>
                    <a:pt x="8" y="3"/>
                  </a:cubicBezTo>
                  <a:cubicBezTo>
                    <a:pt x="8" y="3"/>
                    <a:pt x="8" y="3"/>
                    <a:pt x="8" y="3"/>
                  </a:cubicBezTo>
                  <a:cubicBezTo>
                    <a:pt x="8" y="3"/>
                    <a:pt x="8" y="4"/>
                    <a:pt x="8" y="4"/>
                  </a:cubicBezTo>
                  <a:cubicBezTo>
                    <a:pt x="8" y="4"/>
                    <a:pt x="8" y="4"/>
                    <a:pt x="8" y="4"/>
                  </a:cubicBezTo>
                  <a:cubicBezTo>
                    <a:pt x="8" y="4"/>
                    <a:pt x="5" y="4"/>
                    <a:pt x="4" y="4"/>
                  </a:cubicBezTo>
                  <a:cubicBezTo>
                    <a:pt x="4" y="4"/>
                    <a:pt x="4" y="3"/>
                    <a:pt x="4" y="3"/>
                  </a:cubicBezTo>
                  <a:cubicBezTo>
                    <a:pt x="4" y="3"/>
                    <a:pt x="3" y="3"/>
                    <a:pt x="3" y="3"/>
                  </a:cubicBezTo>
                  <a:cubicBezTo>
                    <a:pt x="3" y="3"/>
                    <a:pt x="2" y="2"/>
                    <a:pt x="2" y="2"/>
                  </a:cubicBezTo>
                  <a:cubicBezTo>
                    <a:pt x="2" y="2"/>
                    <a:pt x="2" y="2"/>
                    <a:pt x="2" y="2"/>
                  </a:cubicBezTo>
                  <a:cubicBezTo>
                    <a:pt x="2" y="2"/>
                    <a:pt x="1" y="3"/>
                    <a:pt x="0" y="3"/>
                  </a:cubicBezTo>
                  <a:cubicBezTo>
                    <a:pt x="1" y="4"/>
                    <a:pt x="1" y="4"/>
                    <a:pt x="1" y="4"/>
                  </a:cubicBezTo>
                  <a:cubicBezTo>
                    <a:pt x="1" y="4"/>
                    <a:pt x="1" y="4"/>
                    <a:pt x="1" y="4"/>
                  </a:cubicBezTo>
                  <a:cubicBezTo>
                    <a:pt x="1" y="4"/>
                    <a:pt x="1" y="5"/>
                    <a:pt x="1" y="5"/>
                  </a:cubicBezTo>
                  <a:cubicBezTo>
                    <a:pt x="2" y="5"/>
                    <a:pt x="2" y="5"/>
                    <a:pt x="2" y="5"/>
                  </a:cubicBezTo>
                  <a:cubicBezTo>
                    <a:pt x="2" y="5"/>
                    <a:pt x="3" y="5"/>
                    <a:pt x="3" y="5"/>
                  </a:cubicBezTo>
                  <a:cubicBezTo>
                    <a:pt x="3" y="6"/>
                    <a:pt x="3" y="6"/>
                    <a:pt x="3" y="6"/>
                  </a:cubicBezTo>
                  <a:cubicBezTo>
                    <a:pt x="3" y="6"/>
                    <a:pt x="3" y="6"/>
                    <a:pt x="3" y="6"/>
                  </a:cubicBezTo>
                  <a:cubicBezTo>
                    <a:pt x="2" y="7"/>
                    <a:pt x="2" y="7"/>
                    <a:pt x="2" y="7"/>
                  </a:cubicBezTo>
                  <a:cubicBezTo>
                    <a:pt x="2" y="7"/>
                    <a:pt x="2" y="7"/>
                    <a:pt x="2" y="7"/>
                  </a:cubicBezTo>
                  <a:cubicBezTo>
                    <a:pt x="3" y="7"/>
                    <a:pt x="3" y="8"/>
                    <a:pt x="3" y="8"/>
                  </a:cubicBezTo>
                  <a:cubicBezTo>
                    <a:pt x="3" y="8"/>
                    <a:pt x="4" y="9"/>
                    <a:pt x="4" y="9"/>
                  </a:cubicBezTo>
                  <a:cubicBezTo>
                    <a:pt x="5" y="9"/>
                    <a:pt x="5" y="9"/>
                    <a:pt x="5" y="9"/>
                  </a:cubicBezTo>
                  <a:cubicBezTo>
                    <a:pt x="5" y="9"/>
                    <a:pt x="5" y="11"/>
                    <a:pt x="4" y="11"/>
                  </a:cubicBezTo>
                  <a:cubicBezTo>
                    <a:pt x="4" y="11"/>
                    <a:pt x="3" y="11"/>
                    <a:pt x="3" y="11"/>
                  </a:cubicBezTo>
                  <a:cubicBezTo>
                    <a:pt x="3" y="11"/>
                    <a:pt x="3" y="11"/>
                    <a:pt x="3" y="11"/>
                  </a:cubicBezTo>
                  <a:cubicBezTo>
                    <a:pt x="4" y="11"/>
                    <a:pt x="4" y="12"/>
                    <a:pt x="4" y="12"/>
                  </a:cubicBezTo>
                  <a:cubicBezTo>
                    <a:pt x="5" y="12"/>
                    <a:pt x="5" y="12"/>
                    <a:pt x="5" y="12"/>
                  </a:cubicBezTo>
                  <a:cubicBezTo>
                    <a:pt x="5" y="12"/>
                    <a:pt x="8" y="14"/>
                    <a:pt x="8" y="14"/>
                  </a:cubicBezTo>
                  <a:cubicBezTo>
                    <a:pt x="8" y="14"/>
                    <a:pt x="8" y="14"/>
                    <a:pt x="8" y="14"/>
                  </a:cubicBezTo>
                  <a:cubicBezTo>
                    <a:pt x="7" y="14"/>
                    <a:pt x="7" y="14"/>
                    <a:pt x="7" y="15"/>
                  </a:cubicBezTo>
                  <a:cubicBezTo>
                    <a:pt x="8" y="15"/>
                    <a:pt x="9" y="15"/>
                    <a:pt x="8" y="15"/>
                  </a:cubicBezTo>
                  <a:cubicBezTo>
                    <a:pt x="8" y="15"/>
                    <a:pt x="7" y="15"/>
                    <a:pt x="7" y="16"/>
                  </a:cubicBezTo>
                  <a:cubicBezTo>
                    <a:pt x="8" y="16"/>
                    <a:pt x="8" y="16"/>
                    <a:pt x="8" y="16"/>
                  </a:cubicBezTo>
                  <a:cubicBezTo>
                    <a:pt x="8" y="16"/>
                    <a:pt x="8" y="17"/>
                    <a:pt x="8" y="17"/>
                  </a:cubicBezTo>
                  <a:cubicBezTo>
                    <a:pt x="8" y="17"/>
                    <a:pt x="8" y="17"/>
                    <a:pt x="8" y="17"/>
                  </a:cubicBezTo>
                  <a:cubicBezTo>
                    <a:pt x="8" y="17"/>
                    <a:pt x="10" y="16"/>
                    <a:pt x="10" y="16"/>
                  </a:cubicBezTo>
                  <a:cubicBezTo>
                    <a:pt x="10" y="15"/>
                    <a:pt x="12" y="15"/>
                    <a:pt x="12" y="14"/>
                  </a:cubicBezTo>
                  <a:cubicBezTo>
                    <a:pt x="12" y="14"/>
                    <a:pt x="12" y="14"/>
                    <a:pt x="12" y="14"/>
                  </a:cubicBezTo>
                  <a:cubicBezTo>
                    <a:pt x="12" y="14"/>
                    <a:pt x="12" y="14"/>
                    <a:pt x="12" y="14"/>
                  </a:cubicBezTo>
                  <a:cubicBezTo>
                    <a:pt x="12" y="14"/>
                    <a:pt x="14" y="13"/>
                    <a:pt x="14" y="13"/>
                  </a:cubicBezTo>
                  <a:cubicBezTo>
                    <a:pt x="14" y="13"/>
                    <a:pt x="15" y="13"/>
                    <a:pt x="15" y="13"/>
                  </a:cubicBezTo>
                  <a:cubicBezTo>
                    <a:pt x="15" y="13"/>
                    <a:pt x="15" y="12"/>
                    <a:pt x="15" y="13"/>
                  </a:cubicBezTo>
                  <a:cubicBezTo>
                    <a:pt x="15" y="13"/>
                    <a:pt x="16" y="13"/>
                    <a:pt x="16" y="13"/>
                  </a:cubicBezTo>
                  <a:cubicBezTo>
                    <a:pt x="16" y="14"/>
                    <a:pt x="17" y="14"/>
                    <a:pt x="17" y="14"/>
                  </a:cubicBezTo>
                  <a:cubicBezTo>
                    <a:pt x="17" y="14"/>
                    <a:pt x="17" y="14"/>
                    <a:pt x="17" y="15"/>
                  </a:cubicBezTo>
                  <a:cubicBezTo>
                    <a:pt x="16" y="15"/>
                    <a:pt x="16" y="15"/>
                    <a:pt x="16" y="15"/>
                  </a:cubicBezTo>
                  <a:cubicBezTo>
                    <a:pt x="16" y="15"/>
                    <a:pt x="16" y="15"/>
                    <a:pt x="16" y="16"/>
                  </a:cubicBezTo>
                  <a:cubicBezTo>
                    <a:pt x="16" y="16"/>
                    <a:pt x="17" y="16"/>
                    <a:pt x="17" y="16"/>
                  </a:cubicBezTo>
                  <a:cubicBezTo>
                    <a:pt x="17" y="16"/>
                    <a:pt x="17" y="16"/>
                    <a:pt x="17" y="16"/>
                  </a:cubicBezTo>
                  <a:cubicBezTo>
                    <a:pt x="16" y="17"/>
                    <a:pt x="15" y="17"/>
                    <a:pt x="15" y="17"/>
                  </a:cubicBezTo>
                  <a:cubicBezTo>
                    <a:pt x="15" y="17"/>
                    <a:pt x="15" y="17"/>
                    <a:pt x="15" y="18"/>
                  </a:cubicBezTo>
                  <a:cubicBezTo>
                    <a:pt x="16" y="18"/>
                    <a:pt x="16" y="18"/>
                    <a:pt x="16" y="18"/>
                  </a:cubicBezTo>
                  <a:cubicBezTo>
                    <a:pt x="16" y="18"/>
                    <a:pt x="16" y="19"/>
                    <a:pt x="17" y="19"/>
                  </a:cubicBezTo>
                  <a:cubicBezTo>
                    <a:pt x="17" y="19"/>
                    <a:pt x="17" y="19"/>
                    <a:pt x="17" y="19"/>
                  </a:cubicBezTo>
                  <a:cubicBezTo>
                    <a:pt x="17" y="19"/>
                    <a:pt x="18" y="19"/>
                    <a:pt x="18" y="19"/>
                  </a:cubicBezTo>
                  <a:cubicBezTo>
                    <a:pt x="18" y="20"/>
                    <a:pt x="18" y="20"/>
                    <a:pt x="18" y="20"/>
                  </a:cubicBezTo>
                  <a:cubicBezTo>
                    <a:pt x="18" y="20"/>
                    <a:pt x="18" y="20"/>
                    <a:pt x="18" y="20"/>
                  </a:cubicBezTo>
                  <a:cubicBezTo>
                    <a:pt x="18" y="20"/>
                    <a:pt x="19" y="20"/>
                    <a:pt x="20" y="20"/>
                  </a:cubicBezTo>
                  <a:cubicBezTo>
                    <a:pt x="20" y="19"/>
                    <a:pt x="20" y="19"/>
                    <a:pt x="20" y="19"/>
                  </a:cubicBezTo>
                  <a:cubicBezTo>
                    <a:pt x="20" y="18"/>
                    <a:pt x="20" y="16"/>
                    <a:pt x="20" y="16"/>
                  </a:cubicBezTo>
                  <a:cubicBezTo>
                    <a:pt x="20" y="16"/>
                    <a:pt x="21" y="16"/>
                    <a:pt x="21" y="16"/>
                  </a:cubicBezTo>
                  <a:cubicBezTo>
                    <a:pt x="21" y="17"/>
                    <a:pt x="21" y="17"/>
                    <a:pt x="21" y="16"/>
                  </a:cubicBezTo>
                  <a:cubicBezTo>
                    <a:pt x="21" y="15"/>
                    <a:pt x="21" y="15"/>
                    <a:pt x="22" y="15"/>
                  </a:cubicBezTo>
                  <a:cubicBezTo>
                    <a:pt x="22" y="15"/>
                    <a:pt x="22" y="15"/>
                    <a:pt x="22" y="14"/>
                  </a:cubicBezTo>
                  <a:cubicBezTo>
                    <a:pt x="22" y="14"/>
                    <a:pt x="22" y="13"/>
                    <a:pt x="22" y="13"/>
                  </a:cubicBezTo>
                  <a:cubicBezTo>
                    <a:pt x="22" y="12"/>
                    <a:pt x="23" y="9"/>
                    <a:pt x="24" y="9"/>
                  </a:cubicBezTo>
                  <a:cubicBezTo>
                    <a:pt x="24" y="9"/>
                    <a:pt x="25" y="9"/>
                    <a:pt x="26" y="9"/>
                  </a:cubicBezTo>
                  <a:cubicBezTo>
                    <a:pt x="26" y="9"/>
                    <a:pt x="28" y="10"/>
                    <a:pt x="27" y="9"/>
                  </a:cubicBezTo>
                  <a:cubicBezTo>
                    <a:pt x="26" y="8"/>
                    <a:pt x="25" y="7"/>
                    <a:pt x="25" y="7"/>
                  </a:cubicBezTo>
                  <a:cubicBezTo>
                    <a:pt x="25" y="7"/>
                    <a:pt x="24" y="8"/>
                    <a:pt x="24" y="7"/>
                  </a:cubicBezTo>
                  <a:cubicBezTo>
                    <a:pt x="23" y="7"/>
                    <a:pt x="21" y="5"/>
                    <a:pt x="21" y="3"/>
                  </a:cubicBezTo>
                  <a:cubicBezTo>
                    <a:pt x="20" y="2"/>
                    <a:pt x="19" y="1"/>
                    <a:pt x="18" y="0"/>
                  </a:cubicBezTo>
                  <a:cubicBezTo>
                    <a:pt x="18" y="0"/>
                    <a:pt x="18" y="1"/>
                    <a:pt x="18" y="1"/>
                  </a:cubicBezTo>
                  <a:cubicBezTo>
                    <a:pt x="18" y="1"/>
                    <a:pt x="16" y="2"/>
                    <a:pt x="15" y="2"/>
                  </a:cubicBezTo>
                  <a:cubicBezTo>
                    <a:pt x="15" y="3"/>
                    <a:pt x="15" y="3"/>
                    <a:pt x="15" y="4"/>
                  </a:cubicBezTo>
                  <a:cubicBezTo>
                    <a:pt x="14" y="4"/>
                    <a:pt x="14" y="4"/>
                    <a:pt x="14" y="4"/>
                  </a:cubicBezTo>
                  <a:cubicBezTo>
                    <a:pt x="14" y="4"/>
                    <a:pt x="13" y="3"/>
                    <a:pt x="12" y="3"/>
                  </a:cubicBezTo>
                  <a:cubicBezTo>
                    <a:pt x="12" y="3"/>
                    <a:pt x="12" y="3"/>
                    <a:pt x="12" y="3"/>
                  </a:cubicBezTo>
                  <a:cubicBezTo>
                    <a:pt x="11" y="3"/>
                    <a:pt x="11" y="2"/>
                    <a:pt x="11" y="2"/>
                  </a:cubicBezTo>
                  <a:cubicBezTo>
                    <a:pt x="11" y="2"/>
                    <a:pt x="11" y="2"/>
                    <a:pt x="10" y="2"/>
                  </a:cubicBezTo>
                  <a:cubicBezTo>
                    <a:pt x="10" y="2"/>
                    <a:pt x="9" y="0"/>
                    <a:pt x="9" y="0"/>
                  </a:cubicBezTo>
                  <a:cubicBezTo>
                    <a:pt x="9" y="0"/>
                    <a:pt x="9" y="0"/>
                    <a:pt x="9" y="0"/>
                  </a:cubicBezTo>
                  <a:cubicBezTo>
                    <a:pt x="9" y="0"/>
                    <a:pt x="8" y="0"/>
                    <a:pt x="8" y="0"/>
                  </a:cubicBezTo>
                  <a:cubicBezTo>
                    <a:pt x="8" y="0"/>
                    <a:pt x="8" y="0"/>
                    <a:pt x="8"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2" name="Freeform 414"/>
            <p:cNvSpPr>
              <a:spLocks/>
            </p:cNvSpPr>
            <p:nvPr/>
          </p:nvSpPr>
          <p:spPr bwMode="auto">
            <a:xfrm>
              <a:off x="3404" y="1898"/>
              <a:ext cx="22" cy="20"/>
            </a:xfrm>
            <a:custGeom>
              <a:avLst/>
              <a:gdLst/>
              <a:ahLst/>
              <a:cxnLst>
                <a:cxn ang="0">
                  <a:pos x="2" y="3"/>
                </a:cxn>
                <a:cxn ang="0">
                  <a:pos x="4" y="5"/>
                </a:cxn>
                <a:cxn ang="0">
                  <a:pos x="4" y="5"/>
                </a:cxn>
                <a:cxn ang="0">
                  <a:pos x="7" y="6"/>
                </a:cxn>
                <a:cxn ang="0">
                  <a:pos x="7" y="6"/>
                </a:cxn>
                <a:cxn ang="0">
                  <a:pos x="6" y="3"/>
                </a:cxn>
                <a:cxn ang="0">
                  <a:pos x="6" y="3"/>
                </a:cxn>
                <a:cxn ang="0">
                  <a:pos x="5" y="3"/>
                </a:cxn>
                <a:cxn ang="0">
                  <a:pos x="5" y="2"/>
                </a:cxn>
                <a:cxn ang="0">
                  <a:pos x="5" y="1"/>
                </a:cxn>
                <a:cxn ang="0">
                  <a:pos x="5" y="1"/>
                </a:cxn>
                <a:cxn ang="0">
                  <a:pos x="4" y="2"/>
                </a:cxn>
                <a:cxn ang="0">
                  <a:pos x="3" y="1"/>
                </a:cxn>
                <a:cxn ang="0">
                  <a:pos x="2" y="0"/>
                </a:cxn>
                <a:cxn ang="0">
                  <a:pos x="2" y="0"/>
                </a:cxn>
                <a:cxn ang="0">
                  <a:pos x="0" y="1"/>
                </a:cxn>
                <a:cxn ang="0">
                  <a:pos x="0" y="1"/>
                </a:cxn>
                <a:cxn ang="0">
                  <a:pos x="0" y="1"/>
                </a:cxn>
                <a:cxn ang="0">
                  <a:pos x="1" y="1"/>
                </a:cxn>
                <a:cxn ang="0">
                  <a:pos x="2" y="3"/>
                </a:cxn>
              </a:cxnLst>
              <a:rect l="0" t="0" r="r" b="b"/>
              <a:pathLst>
                <a:path w="7" h="6">
                  <a:moveTo>
                    <a:pt x="2" y="3"/>
                  </a:moveTo>
                  <a:cubicBezTo>
                    <a:pt x="2" y="3"/>
                    <a:pt x="3" y="5"/>
                    <a:pt x="4" y="5"/>
                  </a:cubicBezTo>
                  <a:cubicBezTo>
                    <a:pt x="4" y="5"/>
                    <a:pt x="4" y="5"/>
                    <a:pt x="4" y="5"/>
                  </a:cubicBezTo>
                  <a:cubicBezTo>
                    <a:pt x="4" y="5"/>
                    <a:pt x="7" y="5"/>
                    <a:pt x="7" y="6"/>
                  </a:cubicBezTo>
                  <a:cubicBezTo>
                    <a:pt x="7" y="6"/>
                    <a:pt x="7" y="6"/>
                    <a:pt x="7" y="6"/>
                  </a:cubicBezTo>
                  <a:cubicBezTo>
                    <a:pt x="7" y="5"/>
                    <a:pt x="6" y="4"/>
                    <a:pt x="6" y="3"/>
                  </a:cubicBezTo>
                  <a:cubicBezTo>
                    <a:pt x="6" y="3"/>
                    <a:pt x="6" y="3"/>
                    <a:pt x="6" y="3"/>
                  </a:cubicBezTo>
                  <a:cubicBezTo>
                    <a:pt x="6" y="3"/>
                    <a:pt x="6" y="3"/>
                    <a:pt x="5" y="3"/>
                  </a:cubicBezTo>
                  <a:cubicBezTo>
                    <a:pt x="5" y="3"/>
                    <a:pt x="5" y="2"/>
                    <a:pt x="5" y="2"/>
                  </a:cubicBezTo>
                  <a:cubicBezTo>
                    <a:pt x="5" y="2"/>
                    <a:pt x="5" y="2"/>
                    <a:pt x="5" y="1"/>
                  </a:cubicBezTo>
                  <a:cubicBezTo>
                    <a:pt x="5" y="1"/>
                    <a:pt x="5" y="1"/>
                    <a:pt x="5" y="1"/>
                  </a:cubicBezTo>
                  <a:cubicBezTo>
                    <a:pt x="5" y="1"/>
                    <a:pt x="4" y="2"/>
                    <a:pt x="4" y="2"/>
                  </a:cubicBezTo>
                  <a:cubicBezTo>
                    <a:pt x="4" y="2"/>
                    <a:pt x="3" y="1"/>
                    <a:pt x="3" y="1"/>
                  </a:cubicBezTo>
                  <a:cubicBezTo>
                    <a:pt x="3" y="1"/>
                    <a:pt x="2" y="0"/>
                    <a:pt x="2" y="0"/>
                  </a:cubicBezTo>
                  <a:cubicBezTo>
                    <a:pt x="2" y="0"/>
                    <a:pt x="2" y="0"/>
                    <a:pt x="2" y="0"/>
                  </a:cubicBezTo>
                  <a:cubicBezTo>
                    <a:pt x="0" y="1"/>
                    <a:pt x="0" y="1"/>
                    <a:pt x="0" y="1"/>
                  </a:cubicBezTo>
                  <a:cubicBezTo>
                    <a:pt x="0" y="1"/>
                    <a:pt x="0" y="1"/>
                    <a:pt x="0" y="1"/>
                  </a:cubicBezTo>
                  <a:cubicBezTo>
                    <a:pt x="0" y="1"/>
                    <a:pt x="0" y="1"/>
                    <a:pt x="0" y="1"/>
                  </a:cubicBezTo>
                  <a:cubicBezTo>
                    <a:pt x="0" y="1"/>
                    <a:pt x="1" y="1"/>
                    <a:pt x="1" y="1"/>
                  </a:cubicBezTo>
                  <a:cubicBezTo>
                    <a:pt x="1" y="2"/>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3" name="Freeform 415"/>
            <p:cNvSpPr>
              <a:spLocks/>
            </p:cNvSpPr>
            <p:nvPr/>
          </p:nvSpPr>
          <p:spPr bwMode="auto">
            <a:xfrm>
              <a:off x="3384" y="1869"/>
              <a:ext cx="52" cy="49"/>
            </a:xfrm>
            <a:custGeom>
              <a:avLst/>
              <a:gdLst/>
              <a:ahLst/>
              <a:cxnLst>
                <a:cxn ang="0">
                  <a:pos x="8" y="9"/>
                </a:cxn>
                <a:cxn ang="0">
                  <a:pos x="9" y="10"/>
                </a:cxn>
                <a:cxn ang="0">
                  <a:pos x="10" y="11"/>
                </a:cxn>
                <a:cxn ang="0">
                  <a:pos x="11" y="10"/>
                </a:cxn>
                <a:cxn ang="0">
                  <a:pos x="11" y="10"/>
                </a:cxn>
                <a:cxn ang="0">
                  <a:pos x="11" y="11"/>
                </a:cxn>
                <a:cxn ang="0">
                  <a:pos x="11" y="12"/>
                </a:cxn>
                <a:cxn ang="0">
                  <a:pos x="12" y="12"/>
                </a:cxn>
                <a:cxn ang="0">
                  <a:pos x="12" y="12"/>
                </a:cxn>
                <a:cxn ang="0">
                  <a:pos x="13" y="15"/>
                </a:cxn>
                <a:cxn ang="0">
                  <a:pos x="13" y="14"/>
                </a:cxn>
                <a:cxn ang="0">
                  <a:pos x="15" y="14"/>
                </a:cxn>
                <a:cxn ang="0">
                  <a:pos x="15" y="14"/>
                </a:cxn>
                <a:cxn ang="0">
                  <a:pos x="15" y="13"/>
                </a:cxn>
                <a:cxn ang="0">
                  <a:pos x="14" y="13"/>
                </a:cxn>
                <a:cxn ang="0">
                  <a:pos x="15" y="12"/>
                </a:cxn>
                <a:cxn ang="0">
                  <a:pos x="14" y="12"/>
                </a:cxn>
                <a:cxn ang="0">
                  <a:pos x="15" y="11"/>
                </a:cxn>
                <a:cxn ang="0">
                  <a:pos x="15" y="11"/>
                </a:cxn>
                <a:cxn ang="0">
                  <a:pos x="12" y="9"/>
                </a:cxn>
                <a:cxn ang="0">
                  <a:pos x="11" y="9"/>
                </a:cxn>
                <a:cxn ang="0">
                  <a:pos x="10" y="8"/>
                </a:cxn>
                <a:cxn ang="0">
                  <a:pos x="10" y="8"/>
                </a:cxn>
                <a:cxn ang="0">
                  <a:pos x="11" y="8"/>
                </a:cxn>
                <a:cxn ang="0">
                  <a:pos x="12" y="6"/>
                </a:cxn>
                <a:cxn ang="0">
                  <a:pos x="11" y="6"/>
                </a:cxn>
                <a:cxn ang="0">
                  <a:pos x="10" y="5"/>
                </a:cxn>
                <a:cxn ang="0">
                  <a:pos x="9" y="4"/>
                </a:cxn>
                <a:cxn ang="0">
                  <a:pos x="9" y="4"/>
                </a:cxn>
                <a:cxn ang="0">
                  <a:pos x="10" y="3"/>
                </a:cxn>
                <a:cxn ang="0">
                  <a:pos x="10" y="3"/>
                </a:cxn>
                <a:cxn ang="0">
                  <a:pos x="10" y="2"/>
                </a:cxn>
                <a:cxn ang="0">
                  <a:pos x="9" y="2"/>
                </a:cxn>
                <a:cxn ang="0">
                  <a:pos x="8" y="2"/>
                </a:cxn>
                <a:cxn ang="0">
                  <a:pos x="8" y="1"/>
                </a:cxn>
                <a:cxn ang="0">
                  <a:pos x="8" y="1"/>
                </a:cxn>
                <a:cxn ang="0">
                  <a:pos x="7" y="0"/>
                </a:cxn>
                <a:cxn ang="0">
                  <a:pos x="7" y="1"/>
                </a:cxn>
                <a:cxn ang="0">
                  <a:pos x="7" y="1"/>
                </a:cxn>
                <a:cxn ang="0">
                  <a:pos x="5" y="1"/>
                </a:cxn>
                <a:cxn ang="0">
                  <a:pos x="3" y="1"/>
                </a:cxn>
                <a:cxn ang="0">
                  <a:pos x="2" y="1"/>
                </a:cxn>
                <a:cxn ang="0">
                  <a:pos x="0" y="1"/>
                </a:cxn>
                <a:cxn ang="0">
                  <a:pos x="0" y="2"/>
                </a:cxn>
                <a:cxn ang="0">
                  <a:pos x="1" y="2"/>
                </a:cxn>
                <a:cxn ang="0">
                  <a:pos x="1" y="4"/>
                </a:cxn>
                <a:cxn ang="0">
                  <a:pos x="1" y="4"/>
                </a:cxn>
                <a:cxn ang="0">
                  <a:pos x="0" y="5"/>
                </a:cxn>
                <a:cxn ang="0">
                  <a:pos x="0" y="5"/>
                </a:cxn>
                <a:cxn ang="0">
                  <a:pos x="1" y="6"/>
                </a:cxn>
                <a:cxn ang="0">
                  <a:pos x="1" y="6"/>
                </a:cxn>
                <a:cxn ang="0">
                  <a:pos x="1" y="7"/>
                </a:cxn>
                <a:cxn ang="0">
                  <a:pos x="2" y="8"/>
                </a:cxn>
                <a:cxn ang="0">
                  <a:pos x="4" y="8"/>
                </a:cxn>
                <a:cxn ang="0">
                  <a:pos x="4" y="8"/>
                </a:cxn>
                <a:cxn ang="0">
                  <a:pos x="6" y="9"/>
                </a:cxn>
                <a:cxn ang="0">
                  <a:pos x="6" y="10"/>
                </a:cxn>
                <a:cxn ang="0">
                  <a:pos x="8" y="9"/>
                </a:cxn>
                <a:cxn ang="0">
                  <a:pos x="8" y="9"/>
                </a:cxn>
              </a:cxnLst>
              <a:rect l="0" t="0" r="r" b="b"/>
              <a:pathLst>
                <a:path w="16" h="15">
                  <a:moveTo>
                    <a:pt x="8" y="9"/>
                  </a:moveTo>
                  <a:cubicBezTo>
                    <a:pt x="8" y="9"/>
                    <a:pt x="9" y="10"/>
                    <a:pt x="9" y="10"/>
                  </a:cubicBezTo>
                  <a:cubicBezTo>
                    <a:pt x="9" y="10"/>
                    <a:pt x="10" y="11"/>
                    <a:pt x="10" y="11"/>
                  </a:cubicBezTo>
                  <a:cubicBezTo>
                    <a:pt x="10" y="11"/>
                    <a:pt x="11" y="10"/>
                    <a:pt x="11" y="10"/>
                  </a:cubicBezTo>
                  <a:cubicBezTo>
                    <a:pt x="11" y="10"/>
                    <a:pt x="11" y="10"/>
                    <a:pt x="11" y="10"/>
                  </a:cubicBezTo>
                  <a:cubicBezTo>
                    <a:pt x="11" y="11"/>
                    <a:pt x="11" y="11"/>
                    <a:pt x="11" y="11"/>
                  </a:cubicBezTo>
                  <a:cubicBezTo>
                    <a:pt x="11" y="11"/>
                    <a:pt x="11" y="12"/>
                    <a:pt x="11" y="12"/>
                  </a:cubicBezTo>
                  <a:cubicBezTo>
                    <a:pt x="12" y="12"/>
                    <a:pt x="12" y="12"/>
                    <a:pt x="12" y="12"/>
                  </a:cubicBezTo>
                  <a:cubicBezTo>
                    <a:pt x="12" y="12"/>
                    <a:pt x="12" y="12"/>
                    <a:pt x="12" y="12"/>
                  </a:cubicBezTo>
                  <a:cubicBezTo>
                    <a:pt x="12" y="13"/>
                    <a:pt x="13" y="14"/>
                    <a:pt x="13" y="15"/>
                  </a:cubicBezTo>
                  <a:cubicBezTo>
                    <a:pt x="13" y="15"/>
                    <a:pt x="13" y="14"/>
                    <a:pt x="13" y="14"/>
                  </a:cubicBezTo>
                  <a:cubicBezTo>
                    <a:pt x="14" y="14"/>
                    <a:pt x="14" y="14"/>
                    <a:pt x="15" y="14"/>
                  </a:cubicBezTo>
                  <a:cubicBezTo>
                    <a:pt x="15" y="14"/>
                    <a:pt x="15" y="14"/>
                    <a:pt x="15" y="14"/>
                  </a:cubicBezTo>
                  <a:cubicBezTo>
                    <a:pt x="15" y="14"/>
                    <a:pt x="15" y="13"/>
                    <a:pt x="15" y="13"/>
                  </a:cubicBezTo>
                  <a:cubicBezTo>
                    <a:pt x="15" y="13"/>
                    <a:pt x="15" y="13"/>
                    <a:pt x="14" y="13"/>
                  </a:cubicBezTo>
                  <a:cubicBezTo>
                    <a:pt x="14" y="12"/>
                    <a:pt x="15" y="12"/>
                    <a:pt x="15" y="12"/>
                  </a:cubicBezTo>
                  <a:cubicBezTo>
                    <a:pt x="16" y="12"/>
                    <a:pt x="15" y="12"/>
                    <a:pt x="14" y="12"/>
                  </a:cubicBezTo>
                  <a:cubicBezTo>
                    <a:pt x="14" y="11"/>
                    <a:pt x="14" y="11"/>
                    <a:pt x="15" y="11"/>
                  </a:cubicBezTo>
                  <a:cubicBezTo>
                    <a:pt x="15" y="11"/>
                    <a:pt x="15" y="11"/>
                    <a:pt x="15" y="11"/>
                  </a:cubicBezTo>
                  <a:cubicBezTo>
                    <a:pt x="15" y="11"/>
                    <a:pt x="12" y="9"/>
                    <a:pt x="12" y="9"/>
                  </a:cubicBezTo>
                  <a:cubicBezTo>
                    <a:pt x="12" y="9"/>
                    <a:pt x="12" y="9"/>
                    <a:pt x="11" y="9"/>
                  </a:cubicBezTo>
                  <a:cubicBezTo>
                    <a:pt x="11" y="9"/>
                    <a:pt x="11" y="8"/>
                    <a:pt x="10" y="8"/>
                  </a:cubicBezTo>
                  <a:cubicBezTo>
                    <a:pt x="10" y="8"/>
                    <a:pt x="10" y="8"/>
                    <a:pt x="10" y="8"/>
                  </a:cubicBezTo>
                  <a:cubicBezTo>
                    <a:pt x="10" y="8"/>
                    <a:pt x="11" y="8"/>
                    <a:pt x="11" y="8"/>
                  </a:cubicBezTo>
                  <a:cubicBezTo>
                    <a:pt x="12" y="8"/>
                    <a:pt x="12" y="6"/>
                    <a:pt x="12" y="6"/>
                  </a:cubicBezTo>
                  <a:cubicBezTo>
                    <a:pt x="12" y="6"/>
                    <a:pt x="12" y="6"/>
                    <a:pt x="11" y="6"/>
                  </a:cubicBezTo>
                  <a:cubicBezTo>
                    <a:pt x="11" y="6"/>
                    <a:pt x="10" y="5"/>
                    <a:pt x="10" y="5"/>
                  </a:cubicBezTo>
                  <a:cubicBezTo>
                    <a:pt x="10" y="5"/>
                    <a:pt x="10" y="4"/>
                    <a:pt x="9" y="4"/>
                  </a:cubicBezTo>
                  <a:cubicBezTo>
                    <a:pt x="9" y="4"/>
                    <a:pt x="9" y="4"/>
                    <a:pt x="9" y="4"/>
                  </a:cubicBezTo>
                  <a:cubicBezTo>
                    <a:pt x="9" y="4"/>
                    <a:pt x="9" y="4"/>
                    <a:pt x="10" y="3"/>
                  </a:cubicBezTo>
                  <a:cubicBezTo>
                    <a:pt x="10" y="3"/>
                    <a:pt x="10" y="3"/>
                    <a:pt x="10" y="3"/>
                  </a:cubicBezTo>
                  <a:cubicBezTo>
                    <a:pt x="10" y="3"/>
                    <a:pt x="10" y="3"/>
                    <a:pt x="10" y="2"/>
                  </a:cubicBezTo>
                  <a:cubicBezTo>
                    <a:pt x="10" y="2"/>
                    <a:pt x="9" y="2"/>
                    <a:pt x="9" y="2"/>
                  </a:cubicBezTo>
                  <a:cubicBezTo>
                    <a:pt x="9" y="2"/>
                    <a:pt x="9" y="2"/>
                    <a:pt x="8" y="2"/>
                  </a:cubicBezTo>
                  <a:cubicBezTo>
                    <a:pt x="8" y="2"/>
                    <a:pt x="8" y="1"/>
                    <a:pt x="8" y="1"/>
                  </a:cubicBezTo>
                  <a:cubicBezTo>
                    <a:pt x="8" y="1"/>
                    <a:pt x="8" y="1"/>
                    <a:pt x="8" y="1"/>
                  </a:cubicBezTo>
                  <a:cubicBezTo>
                    <a:pt x="7" y="0"/>
                    <a:pt x="7" y="0"/>
                    <a:pt x="7" y="0"/>
                  </a:cubicBezTo>
                  <a:cubicBezTo>
                    <a:pt x="7" y="0"/>
                    <a:pt x="7" y="1"/>
                    <a:pt x="7" y="1"/>
                  </a:cubicBezTo>
                  <a:cubicBezTo>
                    <a:pt x="7" y="1"/>
                    <a:pt x="7" y="1"/>
                    <a:pt x="7" y="1"/>
                  </a:cubicBezTo>
                  <a:cubicBezTo>
                    <a:pt x="7" y="1"/>
                    <a:pt x="5" y="1"/>
                    <a:pt x="5" y="1"/>
                  </a:cubicBezTo>
                  <a:cubicBezTo>
                    <a:pt x="4" y="1"/>
                    <a:pt x="3" y="1"/>
                    <a:pt x="3" y="1"/>
                  </a:cubicBezTo>
                  <a:cubicBezTo>
                    <a:pt x="3" y="1"/>
                    <a:pt x="2" y="1"/>
                    <a:pt x="2" y="1"/>
                  </a:cubicBezTo>
                  <a:cubicBezTo>
                    <a:pt x="0" y="1"/>
                    <a:pt x="0" y="1"/>
                    <a:pt x="0" y="1"/>
                  </a:cubicBezTo>
                  <a:cubicBezTo>
                    <a:pt x="0" y="1"/>
                    <a:pt x="0" y="2"/>
                    <a:pt x="0" y="2"/>
                  </a:cubicBezTo>
                  <a:cubicBezTo>
                    <a:pt x="0" y="2"/>
                    <a:pt x="1" y="2"/>
                    <a:pt x="1" y="2"/>
                  </a:cubicBezTo>
                  <a:cubicBezTo>
                    <a:pt x="1" y="3"/>
                    <a:pt x="1" y="4"/>
                    <a:pt x="1" y="4"/>
                  </a:cubicBezTo>
                  <a:cubicBezTo>
                    <a:pt x="1" y="4"/>
                    <a:pt x="1" y="4"/>
                    <a:pt x="1" y="4"/>
                  </a:cubicBezTo>
                  <a:cubicBezTo>
                    <a:pt x="1" y="5"/>
                    <a:pt x="0" y="5"/>
                    <a:pt x="0" y="5"/>
                  </a:cubicBezTo>
                  <a:cubicBezTo>
                    <a:pt x="0" y="5"/>
                    <a:pt x="0" y="5"/>
                    <a:pt x="0" y="5"/>
                  </a:cubicBezTo>
                  <a:cubicBezTo>
                    <a:pt x="1" y="6"/>
                    <a:pt x="1" y="6"/>
                    <a:pt x="1" y="6"/>
                  </a:cubicBezTo>
                  <a:cubicBezTo>
                    <a:pt x="1" y="6"/>
                    <a:pt x="1" y="6"/>
                    <a:pt x="1" y="6"/>
                  </a:cubicBezTo>
                  <a:cubicBezTo>
                    <a:pt x="1" y="7"/>
                    <a:pt x="1" y="7"/>
                    <a:pt x="1" y="7"/>
                  </a:cubicBezTo>
                  <a:cubicBezTo>
                    <a:pt x="1" y="7"/>
                    <a:pt x="1" y="8"/>
                    <a:pt x="2" y="8"/>
                  </a:cubicBezTo>
                  <a:cubicBezTo>
                    <a:pt x="2" y="8"/>
                    <a:pt x="4" y="8"/>
                    <a:pt x="4" y="8"/>
                  </a:cubicBezTo>
                  <a:cubicBezTo>
                    <a:pt x="4" y="8"/>
                    <a:pt x="4" y="8"/>
                    <a:pt x="4" y="8"/>
                  </a:cubicBezTo>
                  <a:cubicBezTo>
                    <a:pt x="4" y="8"/>
                    <a:pt x="6" y="9"/>
                    <a:pt x="6" y="9"/>
                  </a:cubicBezTo>
                  <a:cubicBezTo>
                    <a:pt x="6" y="9"/>
                    <a:pt x="6" y="9"/>
                    <a:pt x="6" y="10"/>
                  </a:cubicBezTo>
                  <a:cubicBezTo>
                    <a:pt x="8" y="9"/>
                    <a:pt x="8" y="9"/>
                    <a:pt x="8" y="9"/>
                  </a:cubicBezTo>
                  <a:cubicBezTo>
                    <a:pt x="8" y="9"/>
                    <a:pt x="8" y="9"/>
                    <a:pt x="8"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4" name="Freeform 416"/>
            <p:cNvSpPr>
              <a:spLocks/>
            </p:cNvSpPr>
            <p:nvPr/>
          </p:nvSpPr>
          <p:spPr bwMode="auto">
            <a:xfrm>
              <a:off x="3329" y="1827"/>
              <a:ext cx="104" cy="45"/>
            </a:xfrm>
            <a:custGeom>
              <a:avLst/>
              <a:gdLst/>
              <a:ahLst/>
              <a:cxnLst>
                <a:cxn ang="0">
                  <a:pos x="26" y="12"/>
                </a:cxn>
                <a:cxn ang="0">
                  <a:pos x="27" y="13"/>
                </a:cxn>
                <a:cxn ang="0">
                  <a:pos x="28" y="14"/>
                </a:cxn>
                <a:cxn ang="0">
                  <a:pos x="32" y="14"/>
                </a:cxn>
                <a:cxn ang="0">
                  <a:pos x="32" y="13"/>
                </a:cxn>
                <a:cxn ang="0">
                  <a:pos x="31" y="11"/>
                </a:cxn>
                <a:cxn ang="0">
                  <a:pos x="31" y="10"/>
                </a:cxn>
                <a:cxn ang="0">
                  <a:pos x="31" y="9"/>
                </a:cxn>
                <a:cxn ang="0">
                  <a:pos x="30" y="9"/>
                </a:cxn>
                <a:cxn ang="0">
                  <a:pos x="28" y="8"/>
                </a:cxn>
                <a:cxn ang="0">
                  <a:pos x="28" y="6"/>
                </a:cxn>
                <a:cxn ang="0">
                  <a:pos x="25" y="5"/>
                </a:cxn>
                <a:cxn ang="0">
                  <a:pos x="23" y="5"/>
                </a:cxn>
                <a:cxn ang="0">
                  <a:pos x="23" y="5"/>
                </a:cxn>
                <a:cxn ang="0">
                  <a:pos x="21" y="5"/>
                </a:cxn>
                <a:cxn ang="0">
                  <a:pos x="20" y="6"/>
                </a:cxn>
                <a:cxn ang="0">
                  <a:pos x="18" y="5"/>
                </a:cxn>
                <a:cxn ang="0">
                  <a:pos x="18" y="5"/>
                </a:cxn>
                <a:cxn ang="0">
                  <a:pos x="17" y="4"/>
                </a:cxn>
                <a:cxn ang="0">
                  <a:pos x="15" y="3"/>
                </a:cxn>
                <a:cxn ang="0">
                  <a:pos x="13" y="2"/>
                </a:cxn>
                <a:cxn ang="0">
                  <a:pos x="10" y="2"/>
                </a:cxn>
                <a:cxn ang="0">
                  <a:pos x="7" y="1"/>
                </a:cxn>
                <a:cxn ang="0">
                  <a:pos x="3" y="0"/>
                </a:cxn>
                <a:cxn ang="0">
                  <a:pos x="1" y="0"/>
                </a:cxn>
                <a:cxn ang="0">
                  <a:pos x="0" y="1"/>
                </a:cxn>
                <a:cxn ang="0">
                  <a:pos x="5" y="4"/>
                </a:cxn>
                <a:cxn ang="0">
                  <a:pos x="7" y="7"/>
                </a:cxn>
                <a:cxn ang="0">
                  <a:pos x="8" y="8"/>
                </a:cxn>
                <a:cxn ang="0">
                  <a:pos x="7" y="12"/>
                </a:cxn>
                <a:cxn ang="0">
                  <a:pos x="8" y="12"/>
                </a:cxn>
                <a:cxn ang="0">
                  <a:pos x="10" y="12"/>
                </a:cxn>
                <a:cxn ang="0">
                  <a:pos x="10" y="12"/>
                </a:cxn>
                <a:cxn ang="0">
                  <a:pos x="12" y="12"/>
                </a:cxn>
                <a:cxn ang="0">
                  <a:pos x="13" y="11"/>
                </a:cxn>
                <a:cxn ang="0">
                  <a:pos x="14" y="13"/>
                </a:cxn>
                <a:cxn ang="0">
                  <a:pos x="15" y="13"/>
                </a:cxn>
                <a:cxn ang="0">
                  <a:pos x="17" y="14"/>
                </a:cxn>
                <a:cxn ang="0">
                  <a:pos x="19" y="14"/>
                </a:cxn>
                <a:cxn ang="0">
                  <a:pos x="22" y="14"/>
                </a:cxn>
                <a:cxn ang="0">
                  <a:pos x="24" y="14"/>
                </a:cxn>
              </a:cxnLst>
              <a:rect l="0" t="0" r="r" b="b"/>
              <a:pathLst>
                <a:path w="32" h="14">
                  <a:moveTo>
                    <a:pt x="24" y="13"/>
                  </a:moveTo>
                  <a:cubicBezTo>
                    <a:pt x="25" y="13"/>
                    <a:pt x="26" y="12"/>
                    <a:pt x="26" y="12"/>
                  </a:cubicBezTo>
                  <a:cubicBezTo>
                    <a:pt x="26" y="12"/>
                    <a:pt x="26" y="12"/>
                    <a:pt x="26" y="12"/>
                  </a:cubicBezTo>
                  <a:cubicBezTo>
                    <a:pt x="26" y="12"/>
                    <a:pt x="27" y="13"/>
                    <a:pt x="27" y="13"/>
                  </a:cubicBezTo>
                  <a:cubicBezTo>
                    <a:pt x="27" y="13"/>
                    <a:pt x="28" y="13"/>
                    <a:pt x="28" y="13"/>
                  </a:cubicBezTo>
                  <a:cubicBezTo>
                    <a:pt x="28" y="13"/>
                    <a:pt x="28" y="14"/>
                    <a:pt x="28" y="14"/>
                  </a:cubicBezTo>
                  <a:cubicBezTo>
                    <a:pt x="29" y="14"/>
                    <a:pt x="32" y="14"/>
                    <a:pt x="32" y="14"/>
                  </a:cubicBezTo>
                  <a:cubicBezTo>
                    <a:pt x="32" y="14"/>
                    <a:pt x="32" y="14"/>
                    <a:pt x="32" y="14"/>
                  </a:cubicBezTo>
                  <a:cubicBezTo>
                    <a:pt x="32" y="14"/>
                    <a:pt x="32" y="13"/>
                    <a:pt x="32" y="13"/>
                  </a:cubicBezTo>
                  <a:cubicBezTo>
                    <a:pt x="32" y="13"/>
                    <a:pt x="32" y="13"/>
                    <a:pt x="32" y="13"/>
                  </a:cubicBezTo>
                  <a:cubicBezTo>
                    <a:pt x="32" y="13"/>
                    <a:pt x="31" y="12"/>
                    <a:pt x="31" y="12"/>
                  </a:cubicBezTo>
                  <a:cubicBezTo>
                    <a:pt x="31" y="12"/>
                    <a:pt x="31" y="12"/>
                    <a:pt x="31" y="11"/>
                  </a:cubicBezTo>
                  <a:cubicBezTo>
                    <a:pt x="30" y="11"/>
                    <a:pt x="30" y="11"/>
                    <a:pt x="30" y="11"/>
                  </a:cubicBezTo>
                  <a:cubicBezTo>
                    <a:pt x="30" y="11"/>
                    <a:pt x="31" y="10"/>
                    <a:pt x="31" y="10"/>
                  </a:cubicBezTo>
                  <a:cubicBezTo>
                    <a:pt x="31" y="10"/>
                    <a:pt x="31" y="10"/>
                    <a:pt x="32" y="10"/>
                  </a:cubicBezTo>
                  <a:cubicBezTo>
                    <a:pt x="31" y="10"/>
                    <a:pt x="31" y="9"/>
                    <a:pt x="31" y="9"/>
                  </a:cubicBezTo>
                  <a:cubicBezTo>
                    <a:pt x="30" y="9"/>
                    <a:pt x="30" y="9"/>
                    <a:pt x="30" y="9"/>
                  </a:cubicBezTo>
                  <a:cubicBezTo>
                    <a:pt x="30" y="9"/>
                    <a:pt x="30" y="9"/>
                    <a:pt x="30" y="9"/>
                  </a:cubicBezTo>
                  <a:cubicBezTo>
                    <a:pt x="30" y="9"/>
                    <a:pt x="28" y="8"/>
                    <a:pt x="28" y="8"/>
                  </a:cubicBezTo>
                  <a:cubicBezTo>
                    <a:pt x="27" y="8"/>
                    <a:pt x="28" y="8"/>
                    <a:pt x="28" y="8"/>
                  </a:cubicBezTo>
                  <a:cubicBezTo>
                    <a:pt x="28" y="8"/>
                    <a:pt x="28" y="7"/>
                    <a:pt x="28" y="6"/>
                  </a:cubicBezTo>
                  <a:cubicBezTo>
                    <a:pt x="28" y="6"/>
                    <a:pt x="28" y="6"/>
                    <a:pt x="28" y="6"/>
                  </a:cubicBezTo>
                  <a:cubicBezTo>
                    <a:pt x="28" y="6"/>
                    <a:pt x="26" y="6"/>
                    <a:pt x="26" y="6"/>
                  </a:cubicBezTo>
                  <a:cubicBezTo>
                    <a:pt x="26" y="6"/>
                    <a:pt x="25" y="5"/>
                    <a:pt x="25" y="5"/>
                  </a:cubicBezTo>
                  <a:cubicBezTo>
                    <a:pt x="25" y="5"/>
                    <a:pt x="24" y="5"/>
                    <a:pt x="24" y="5"/>
                  </a:cubicBezTo>
                  <a:cubicBezTo>
                    <a:pt x="24" y="5"/>
                    <a:pt x="24" y="5"/>
                    <a:pt x="23" y="5"/>
                  </a:cubicBezTo>
                  <a:cubicBezTo>
                    <a:pt x="23" y="5"/>
                    <a:pt x="23" y="5"/>
                    <a:pt x="23" y="5"/>
                  </a:cubicBezTo>
                  <a:cubicBezTo>
                    <a:pt x="23" y="5"/>
                    <a:pt x="23" y="5"/>
                    <a:pt x="23" y="5"/>
                  </a:cubicBezTo>
                  <a:cubicBezTo>
                    <a:pt x="23" y="5"/>
                    <a:pt x="23" y="5"/>
                    <a:pt x="22" y="5"/>
                  </a:cubicBezTo>
                  <a:cubicBezTo>
                    <a:pt x="22" y="4"/>
                    <a:pt x="21" y="5"/>
                    <a:pt x="21" y="5"/>
                  </a:cubicBezTo>
                  <a:cubicBezTo>
                    <a:pt x="21" y="5"/>
                    <a:pt x="21" y="5"/>
                    <a:pt x="20" y="5"/>
                  </a:cubicBezTo>
                  <a:cubicBezTo>
                    <a:pt x="20" y="5"/>
                    <a:pt x="20" y="5"/>
                    <a:pt x="20" y="6"/>
                  </a:cubicBezTo>
                  <a:cubicBezTo>
                    <a:pt x="19" y="6"/>
                    <a:pt x="19" y="6"/>
                    <a:pt x="19" y="6"/>
                  </a:cubicBezTo>
                  <a:cubicBezTo>
                    <a:pt x="19" y="6"/>
                    <a:pt x="18" y="5"/>
                    <a:pt x="18" y="5"/>
                  </a:cubicBezTo>
                  <a:cubicBezTo>
                    <a:pt x="18" y="5"/>
                    <a:pt x="18" y="5"/>
                    <a:pt x="18" y="5"/>
                  </a:cubicBezTo>
                  <a:cubicBezTo>
                    <a:pt x="18" y="5"/>
                    <a:pt x="18" y="5"/>
                    <a:pt x="18" y="5"/>
                  </a:cubicBezTo>
                  <a:cubicBezTo>
                    <a:pt x="18" y="4"/>
                    <a:pt x="18" y="4"/>
                    <a:pt x="18" y="4"/>
                  </a:cubicBezTo>
                  <a:cubicBezTo>
                    <a:pt x="18" y="4"/>
                    <a:pt x="17" y="4"/>
                    <a:pt x="17" y="4"/>
                  </a:cubicBezTo>
                  <a:cubicBezTo>
                    <a:pt x="17" y="4"/>
                    <a:pt x="16" y="3"/>
                    <a:pt x="16" y="3"/>
                  </a:cubicBezTo>
                  <a:cubicBezTo>
                    <a:pt x="15" y="3"/>
                    <a:pt x="15" y="3"/>
                    <a:pt x="15" y="3"/>
                  </a:cubicBezTo>
                  <a:cubicBezTo>
                    <a:pt x="15" y="3"/>
                    <a:pt x="14" y="2"/>
                    <a:pt x="14" y="2"/>
                  </a:cubicBezTo>
                  <a:cubicBezTo>
                    <a:pt x="14" y="2"/>
                    <a:pt x="13" y="2"/>
                    <a:pt x="13" y="2"/>
                  </a:cubicBezTo>
                  <a:cubicBezTo>
                    <a:pt x="13" y="2"/>
                    <a:pt x="12" y="2"/>
                    <a:pt x="12" y="2"/>
                  </a:cubicBezTo>
                  <a:cubicBezTo>
                    <a:pt x="11" y="2"/>
                    <a:pt x="11" y="2"/>
                    <a:pt x="10" y="2"/>
                  </a:cubicBezTo>
                  <a:cubicBezTo>
                    <a:pt x="10" y="2"/>
                    <a:pt x="10" y="2"/>
                    <a:pt x="10" y="2"/>
                  </a:cubicBezTo>
                  <a:cubicBezTo>
                    <a:pt x="10" y="2"/>
                    <a:pt x="7" y="1"/>
                    <a:pt x="7" y="1"/>
                  </a:cubicBezTo>
                  <a:cubicBezTo>
                    <a:pt x="7" y="1"/>
                    <a:pt x="5" y="1"/>
                    <a:pt x="4" y="0"/>
                  </a:cubicBezTo>
                  <a:cubicBezTo>
                    <a:pt x="4" y="0"/>
                    <a:pt x="3" y="0"/>
                    <a:pt x="3" y="0"/>
                  </a:cubicBezTo>
                  <a:cubicBezTo>
                    <a:pt x="3" y="0"/>
                    <a:pt x="2" y="0"/>
                    <a:pt x="2" y="0"/>
                  </a:cubicBezTo>
                  <a:cubicBezTo>
                    <a:pt x="2" y="0"/>
                    <a:pt x="1" y="0"/>
                    <a:pt x="1" y="0"/>
                  </a:cubicBezTo>
                  <a:cubicBezTo>
                    <a:pt x="0" y="0"/>
                    <a:pt x="0" y="0"/>
                    <a:pt x="0" y="0"/>
                  </a:cubicBezTo>
                  <a:cubicBezTo>
                    <a:pt x="0" y="1"/>
                    <a:pt x="0" y="1"/>
                    <a:pt x="0" y="1"/>
                  </a:cubicBezTo>
                  <a:cubicBezTo>
                    <a:pt x="1" y="1"/>
                    <a:pt x="2" y="2"/>
                    <a:pt x="2" y="2"/>
                  </a:cubicBezTo>
                  <a:cubicBezTo>
                    <a:pt x="4" y="3"/>
                    <a:pt x="4" y="3"/>
                    <a:pt x="5" y="4"/>
                  </a:cubicBezTo>
                  <a:cubicBezTo>
                    <a:pt x="5" y="4"/>
                    <a:pt x="5" y="5"/>
                    <a:pt x="6" y="5"/>
                  </a:cubicBezTo>
                  <a:cubicBezTo>
                    <a:pt x="7" y="5"/>
                    <a:pt x="7" y="6"/>
                    <a:pt x="7" y="7"/>
                  </a:cubicBezTo>
                  <a:cubicBezTo>
                    <a:pt x="8" y="7"/>
                    <a:pt x="8" y="8"/>
                    <a:pt x="8" y="8"/>
                  </a:cubicBezTo>
                  <a:cubicBezTo>
                    <a:pt x="8" y="8"/>
                    <a:pt x="8" y="8"/>
                    <a:pt x="8" y="8"/>
                  </a:cubicBezTo>
                  <a:cubicBezTo>
                    <a:pt x="8" y="9"/>
                    <a:pt x="8" y="9"/>
                    <a:pt x="8" y="9"/>
                  </a:cubicBezTo>
                  <a:cubicBezTo>
                    <a:pt x="8" y="10"/>
                    <a:pt x="8" y="11"/>
                    <a:pt x="7" y="12"/>
                  </a:cubicBezTo>
                  <a:cubicBezTo>
                    <a:pt x="7" y="12"/>
                    <a:pt x="7" y="12"/>
                    <a:pt x="7" y="12"/>
                  </a:cubicBezTo>
                  <a:cubicBezTo>
                    <a:pt x="7" y="12"/>
                    <a:pt x="8" y="12"/>
                    <a:pt x="8" y="12"/>
                  </a:cubicBezTo>
                  <a:cubicBezTo>
                    <a:pt x="8" y="12"/>
                    <a:pt x="9" y="12"/>
                    <a:pt x="9" y="12"/>
                  </a:cubicBezTo>
                  <a:cubicBezTo>
                    <a:pt x="9" y="12"/>
                    <a:pt x="10" y="12"/>
                    <a:pt x="10" y="12"/>
                  </a:cubicBezTo>
                  <a:cubicBezTo>
                    <a:pt x="10" y="12"/>
                    <a:pt x="10" y="12"/>
                    <a:pt x="10" y="12"/>
                  </a:cubicBezTo>
                  <a:cubicBezTo>
                    <a:pt x="10" y="12"/>
                    <a:pt x="10" y="12"/>
                    <a:pt x="10" y="12"/>
                  </a:cubicBezTo>
                  <a:cubicBezTo>
                    <a:pt x="10" y="12"/>
                    <a:pt x="12" y="12"/>
                    <a:pt x="12" y="12"/>
                  </a:cubicBezTo>
                  <a:cubicBezTo>
                    <a:pt x="12" y="12"/>
                    <a:pt x="12" y="12"/>
                    <a:pt x="12" y="12"/>
                  </a:cubicBezTo>
                  <a:cubicBezTo>
                    <a:pt x="12" y="12"/>
                    <a:pt x="12" y="12"/>
                    <a:pt x="12" y="12"/>
                  </a:cubicBezTo>
                  <a:cubicBezTo>
                    <a:pt x="12" y="12"/>
                    <a:pt x="12" y="11"/>
                    <a:pt x="13" y="11"/>
                  </a:cubicBezTo>
                  <a:cubicBezTo>
                    <a:pt x="13" y="11"/>
                    <a:pt x="13" y="11"/>
                    <a:pt x="14" y="12"/>
                  </a:cubicBezTo>
                  <a:cubicBezTo>
                    <a:pt x="14" y="12"/>
                    <a:pt x="14" y="13"/>
                    <a:pt x="14" y="13"/>
                  </a:cubicBezTo>
                  <a:cubicBezTo>
                    <a:pt x="14" y="13"/>
                    <a:pt x="15" y="13"/>
                    <a:pt x="15" y="13"/>
                  </a:cubicBezTo>
                  <a:cubicBezTo>
                    <a:pt x="15" y="13"/>
                    <a:pt x="15" y="13"/>
                    <a:pt x="15" y="13"/>
                  </a:cubicBezTo>
                  <a:cubicBezTo>
                    <a:pt x="16" y="13"/>
                    <a:pt x="16" y="14"/>
                    <a:pt x="16" y="14"/>
                  </a:cubicBezTo>
                  <a:cubicBezTo>
                    <a:pt x="16" y="14"/>
                    <a:pt x="16" y="14"/>
                    <a:pt x="17" y="14"/>
                  </a:cubicBezTo>
                  <a:cubicBezTo>
                    <a:pt x="17" y="14"/>
                    <a:pt x="17" y="14"/>
                    <a:pt x="17" y="14"/>
                  </a:cubicBezTo>
                  <a:cubicBezTo>
                    <a:pt x="19" y="14"/>
                    <a:pt x="19" y="14"/>
                    <a:pt x="19" y="14"/>
                  </a:cubicBezTo>
                  <a:cubicBezTo>
                    <a:pt x="19" y="14"/>
                    <a:pt x="20" y="14"/>
                    <a:pt x="20" y="14"/>
                  </a:cubicBezTo>
                  <a:cubicBezTo>
                    <a:pt x="20" y="14"/>
                    <a:pt x="21" y="14"/>
                    <a:pt x="22" y="14"/>
                  </a:cubicBezTo>
                  <a:cubicBezTo>
                    <a:pt x="22" y="14"/>
                    <a:pt x="24" y="14"/>
                    <a:pt x="24" y="14"/>
                  </a:cubicBezTo>
                  <a:cubicBezTo>
                    <a:pt x="24" y="14"/>
                    <a:pt x="24" y="14"/>
                    <a:pt x="24" y="14"/>
                  </a:cubicBezTo>
                  <a:cubicBezTo>
                    <a:pt x="24" y="14"/>
                    <a:pt x="24" y="13"/>
                    <a:pt x="24" y="1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5" name="Freeform 417"/>
            <p:cNvSpPr>
              <a:spLocks/>
            </p:cNvSpPr>
            <p:nvPr/>
          </p:nvSpPr>
          <p:spPr bwMode="auto">
            <a:xfrm>
              <a:off x="3459" y="2076"/>
              <a:ext cx="3" cy="7"/>
            </a:xfrm>
            <a:custGeom>
              <a:avLst/>
              <a:gdLst/>
              <a:ahLst/>
              <a:cxnLst>
                <a:cxn ang="0">
                  <a:pos x="0" y="0"/>
                </a:cxn>
                <a:cxn ang="0">
                  <a:pos x="0" y="2"/>
                </a:cxn>
                <a:cxn ang="0">
                  <a:pos x="1" y="1"/>
                </a:cxn>
                <a:cxn ang="0">
                  <a:pos x="0" y="0"/>
                </a:cxn>
              </a:cxnLst>
              <a:rect l="0" t="0" r="r" b="b"/>
              <a:pathLst>
                <a:path w="1" h="2">
                  <a:moveTo>
                    <a:pt x="0" y="0"/>
                  </a:moveTo>
                  <a:cubicBezTo>
                    <a:pt x="0" y="1"/>
                    <a:pt x="0" y="2"/>
                    <a:pt x="0" y="2"/>
                  </a:cubicBezTo>
                  <a:cubicBezTo>
                    <a:pt x="1" y="1"/>
                    <a:pt x="1"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6" name="Freeform 418"/>
            <p:cNvSpPr>
              <a:spLocks/>
            </p:cNvSpPr>
            <p:nvPr/>
          </p:nvSpPr>
          <p:spPr bwMode="auto">
            <a:xfrm>
              <a:off x="3433" y="2073"/>
              <a:ext cx="29" cy="29"/>
            </a:xfrm>
            <a:custGeom>
              <a:avLst/>
              <a:gdLst/>
              <a:ahLst/>
              <a:cxnLst>
                <a:cxn ang="0">
                  <a:pos x="0" y="6"/>
                </a:cxn>
                <a:cxn ang="0">
                  <a:pos x="0" y="6"/>
                </a:cxn>
                <a:cxn ang="0">
                  <a:pos x="5" y="7"/>
                </a:cxn>
                <a:cxn ang="0">
                  <a:pos x="5" y="7"/>
                </a:cxn>
                <a:cxn ang="0">
                  <a:pos x="6" y="9"/>
                </a:cxn>
                <a:cxn ang="0">
                  <a:pos x="9" y="9"/>
                </a:cxn>
                <a:cxn ang="0">
                  <a:pos x="8" y="5"/>
                </a:cxn>
                <a:cxn ang="0">
                  <a:pos x="7" y="4"/>
                </a:cxn>
                <a:cxn ang="0">
                  <a:pos x="6" y="4"/>
                </a:cxn>
                <a:cxn ang="0">
                  <a:pos x="7" y="3"/>
                </a:cxn>
                <a:cxn ang="0">
                  <a:pos x="8" y="3"/>
                </a:cxn>
                <a:cxn ang="0">
                  <a:pos x="7" y="1"/>
                </a:cxn>
                <a:cxn ang="0">
                  <a:pos x="5" y="0"/>
                </a:cxn>
                <a:cxn ang="0">
                  <a:pos x="3" y="1"/>
                </a:cxn>
                <a:cxn ang="0">
                  <a:pos x="2" y="3"/>
                </a:cxn>
                <a:cxn ang="0">
                  <a:pos x="0" y="6"/>
                </a:cxn>
                <a:cxn ang="0">
                  <a:pos x="0" y="6"/>
                </a:cxn>
              </a:cxnLst>
              <a:rect l="0" t="0" r="r" b="b"/>
              <a:pathLst>
                <a:path w="9" h="9">
                  <a:moveTo>
                    <a:pt x="0" y="6"/>
                  </a:moveTo>
                  <a:cubicBezTo>
                    <a:pt x="0" y="6"/>
                    <a:pt x="0" y="6"/>
                    <a:pt x="0" y="6"/>
                  </a:cubicBezTo>
                  <a:cubicBezTo>
                    <a:pt x="1" y="6"/>
                    <a:pt x="5" y="7"/>
                    <a:pt x="5" y="7"/>
                  </a:cubicBezTo>
                  <a:cubicBezTo>
                    <a:pt x="5" y="7"/>
                    <a:pt x="5" y="7"/>
                    <a:pt x="5" y="7"/>
                  </a:cubicBezTo>
                  <a:cubicBezTo>
                    <a:pt x="5" y="7"/>
                    <a:pt x="5" y="9"/>
                    <a:pt x="6" y="9"/>
                  </a:cubicBezTo>
                  <a:cubicBezTo>
                    <a:pt x="7" y="9"/>
                    <a:pt x="9" y="9"/>
                    <a:pt x="9" y="9"/>
                  </a:cubicBezTo>
                  <a:cubicBezTo>
                    <a:pt x="9" y="7"/>
                    <a:pt x="8" y="5"/>
                    <a:pt x="8" y="5"/>
                  </a:cubicBezTo>
                  <a:cubicBezTo>
                    <a:pt x="7" y="4"/>
                    <a:pt x="7" y="4"/>
                    <a:pt x="7" y="4"/>
                  </a:cubicBezTo>
                  <a:cubicBezTo>
                    <a:pt x="6" y="4"/>
                    <a:pt x="6" y="4"/>
                    <a:pt x="6" y="4"/>
                  </a:cubicBezTo>
                  <a:cubicBezTo>
                    <a:pt x="6" y="4"/>
                    <a:pt x="7" y="3"/>
                    <a:pt x="7" y="3"/>
                  </a:cubicBezTo>
                  <a:cubicBezTo>
                    <a:pt x="8" y="3"/>
                    <a:pt x="8" y="3"/>
                    <a:pt x="8" y="3"/>
                  </a:cubicBezTo>
                  <a:cubicBezTo>
                    <a:pt x="7" y="2"/>
                    <a:pt x="7" y="1"/>
                    <a:pt x="7" y="1"/>
                  </a:cubicBezTo>
                  <a:cubicBezTo>
                    <a:pt x="6" y="1"/>
                    <a:pt x="5" y="0"/>
                    <a:pt x="5" y="0"/>
                  </a:cubicBezTo>
                  <a:cubicBezTo>
                    <a:pt x="4" y="0"/>
                    <a:pt x="3" y="1"/>
                    <a:pt x="3" y="1"/>
                  </a:cubicBezTo>
                  <a:cubicBezTo>
                    <a:pt x="2" y="2"/>
                    <a:pt x="2" y="3"/>
                    <a:pt x="2" y="3"/>
                  </a:cubicBezTo>
                  <a:cubicBezTo>
                    <a:pt x="2" y="3"/>
                    <a:pt x="0" y="6"/>
                    <a:pt x="0" y="6"/>
                  </a:cubicBezTo>
                  <a:cubicBezTo>
                    <a:pt x="0" y="6"/>
                    <a:pt x="0" y="6"/>
                    <a:pt x="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7" name="Freeform 419"/>
            <p:cNvSpPr>
              <a:spLocks/>
            </p:cNvSpPr>
            <p:nvPr/>
          </p:nvSpPr>
          <p:spPr bwMode="auto">
            <a:xfrm>
              <a:off x="3310" y="1943"/>
              <a:ext cx="155" cy="149"/>
            </a:xfrm>
            <a:custGeom>
              <a:avLst/>
              <a:gdLst/>
              <a:ahLst/>
              <a:cxnLst>
                <a:cxn ang="0">
                  <a:pos x="46" y="39"/>
                </a:cxn>
                <a:cxn ang="0">
                  <a:pos x="45" y="36"/>
                </a:cxn>
                <a:cxn ang="0">
                  <a:pos x="45" y="36"/>
                </a:cxn>
                <a:cxn ang="0">
                  <a:pos x="44" y="35"/>
                </a:cxn>
                <a:cxn ang="0">
                  <a:pos x="44" y="33"/>
                </a:cxn>
                <a:cxn ang="0">
                  <a:pos x="44" y="31"/>
                </a:cxn>
                <a:cxn ang="0">
                  <a:pos x="41" y="28"/>
                </a:cxn>
                <a:cxn ang="0">
                  <a:pos x="38" y="25"/>
                </a:cxn>
                <a:cxn ang="0">
                  <a:pos x="36" y="25"/>
                </a:cxn>
                <a:cxn ang="0">
                  <a:pos x="35" y="22"/>
                </a:cxn>
                <a:cxn ang="0">
                  <a:pos x="34" y="21"/>
                </a:cxn>
                <a:cxn ang="0">
                  <a:pos x="32" y="19"/>
                </a:cxn>
                <a:cxn ang="0">
                  <a:pos x="32" y="16"/>
                </a:cxn>
                <a:cxn ang="0">
                  <a:pos x="34" y="16"/>
                </a:cxn>
                <a:cxn ang="0">
                  <a:pos x="34" y="14"/>
                </a:cxn>
                <a:cxn ang="0">
                  <a:pos x="35" y="13"/>
                </a:cxn>
                <a:cxn ang="0">
                  <a:pos x="36" y="13"/>
                </a:cxn>
                <a:cxn ang="0">
                  <a:pos x="35" y="11"/>
                </a:cxn>
                <a:cxn ang="0">
                  <a:pos x="37" y="9"/>
                </a:cxn>
                <a:cxn ang="0">
                  <a:pos x="36" y="9"/>
                </a:cxn>
                <a:cxn ang="0">
                  <a:pos x="34" y="9"/>
                </a:cxn>
                <a:cxn ang="0">
                  <a:pos x="33" y="8"/>
                </a:cxn>
                <a:cxn ang="0">
                  <a:pos x="32" y="8"/>
                </a:cxn>
                <a:cxn ang="0">
                  <a:pos x="31" y="5"/>
                </a:cxn>
                <a:cxn ang="0">
                  <a:pos x="30" y="5"/>
                </a:cxn>
                <a:cxn ang="0">
                  <a:pos x="30" y="3"/>
                </a:cxn>
                <a:cxn ang="0">
                  <a:pos x="29" y="1"/>
                </a:cxn>
                <a:cxn ang="0">
                  <a:pos x="27" y="2"/>
                </a:cxn>
                <a:cxn ang="0">
                  <a:pos x="26" y="0"/>
                </a:cxn>
                <a:cxn ang="0">
                  <a:pos x="25" y="0"/>
                </a:cxn>
                <a:cxn ang="0">
                  <a:pos x="21" y="0"/>
                </a:cxn>
                <a:cxn ang="0">
                  <a:pos x="19" y="0"/>
                </a:cxn>
                <a:cxn ang="0">
                  <a:pos x="17" y="2"/>
                </a:cxn>
                <a:cxn ang="0">
                  <a:pos x="17" y="2"/>
                </a:cxn>
                <a:cxn ang="0">
                  <a:pos x="14" y="4"/>
                </a:cxn>
                <a:cxn ang="0">
                  <a:pos x="12" y="5"/>
                </a:cxn>
                <a:cxn ang="0">
                  <a:pos x="12" y="7"/>
                </a:cxn>
                <a:cxn ang="0">
                  <a:pos x="12" y="12"/>
                </a:cxn>
                <a:cxn ang="0">
                  <a:pos x="11" y="15"/>
                </a:cxn>
                <a:cxn ang="0">
                  <a:pos x="9" y="17"/>
                </a:cxn>
                <a:cxn ang="0">
                  <a:pos x="0" y="23"/>
                </a:cxn>
                <a:cxn ang="0">
                  <a:pos x="1" y="28"/>
                </a:cxn>
                <a:cxn ang="0">
                  <a:pos x="2" y="29"/>
                </a:cxn>
                <a:cxn ang="0">
                  <a:pos x="7" y="30"/>
                </a:cxn>
                <a:cxn ang="0">
                  <a:pos x="12" y="33"/>
                </a:cxn>
                <a:cxn ang="0">
                  <a:pos x="18" y="37"/>
                </a:cxn>
                <a:cxn ang="0">
                  <a:pos x="28" y="44"/>
                </a:cxn>
                <a:cxn ang="0">
                  <a:pos x="37" y="46"/>
                </a:cxn>
                <a:cxn ang="0">
                  <a:pos x="38" y="46"/>
                </a:cxn>
                <a:cxn ang="0">
                  <a:pos x="40" y="43"/>
                </a:cxn>
                <a:cxn ang="0">
                  <a:pos x="43" y="40"/>
                </a:cxn>
                <a:cxn ang="0">
                  <a:pos x="45" y="41"/>
                </a:cxn>
                <a:cxn ang="0">
                  <a:pos x="48" y="41"/>
                </a:cxn>
                <a:cxn ang="0">
                  <a:pos x="47" y="39"/>
                </a:cxn>
              </a:cxnLst>
              <a:rect l="0" t="0" r="r" b="b"/>
              <a:pathLst>
                <a:path w="48" h="46">
                  <a:moveTo>
                    <a:pt x="47" y="39"/>
                  </a:moveTo>
                  <a:cubicBezTo>
                    <a:pt x="46" y="39"/>
                    <a:pt x="46" y="39"/>
                    <a:pt x="46" y="39"/>
                  </a:cubicBezTo>
                  <a:cubicBezTo>
                    <a:pt x="45" y="38"/>
                    <a:pt x="45" y="38"/>
                    <a:pt x="45" y="38"/>
                  </a:cubicBezTo>
                  <a:cubicBezTo>
                    <a:pt x="45" y="38"/>
                    <a:pt x="45" y="36"/>
                    <a:pt x="45" y="36"/>
                  </a:cubicBezTo>
                  <a:cubicBezTo>
                    <a:pt x="45" y="36"/>
                    <a:pt x="45" y="36"/>
                    <a:pt x="45" y="36"/>
                  </a:cubicBezTo>
                  <a:cubicBezTo>
                    <a:pt x="45" y="36"/>
                    <a:pt x="45" y="36"/>
                    <a:pt x="45" y="36"/>
                  </a:cubicBezTo>
                  <a:cubicBezTo>
                    <a:pt x="45" y="36"/>
                    <a:pt x="44" y="36"/>
                    <a:pt x="44" y="36"/>
                  </a:cubicBezTo>
                  <a:cubicBezTo>
                    <a:pt x="44" y="36"/>
                    <a:pt x="44" y="35"/>
                    <a:pt x="44" y="35"/>
                  </a:cubicBezTo>
                  <a:cubicBezTo>
                    <a:pt x="44" y="35"/>
                    <a:pt x="44" y="34"/>
                    <a:pt x="44" y="34"/>
                  </a:cubicBezTo>
                  <a:cubicBezTo>
                    <a:pt x="44" y="33"/>
                    <a:pt x="44" y="33"/>
                    <a:pt x="44" y="33"/>
                  </a:cubicBezTo>
                  <a:cubicBezTo>
                    <a:pt x="44" y="32"/>
                    <a:pt x="44" y="31"/>
                    <a:pt x="44" y="31"/>
                  </a:cubicBezTo>
                  <a:cubicBezTo>
                    <a:pt x="44" y="31"/>
                    <a:pt x="44" y="31"/>
                    <a:pt x="44" y="31"/>
                  </a:cubicBezTo>
                  <a:cubicBezTo>
                    <a:pt x="44" y="31"/>
                    <a:pt x="43" y="30"/>
                    <a:pt x="43" y="29"/>
                  </a:cubicBezTo>
                  <a:cubicBezTo>
                    <a:pt x="42" y="28"/>
                    <a:pt x="42" y="27"/>
                    <a:pt x="41" y="28"/>
                  </a:cubicBezTo>
                  <a:cubicBezTo>
                    <a:pt x="41" y="28"/>
                    <a:pt x="41" y="28"/>
                    <a:pt x="41" y="27"/>
                  </a:cubicBezTo>
                  <a:cubicBezTo>
                    <a:pt x="41" y="27"/>
                    <a:pt x="38" y="26"/>
                    <a:pt x="38" y="25"/>
                  </a:cubicBezTo>
                  <a:cubicBezTo>
                    <a:pt x="38" y="25"/>
                    <a:pt x="37" y="25"/>
                    <a:pt x="37" y="25"/>
                  </a:cubicBezTo>
                  <a:cubicBezTo>
                    <a:pt x="37" y="25"/>
                    <a:pt x="36" y="25"/>
                    <a:pt x="36" y="25"/>
                  </a:cubicBezTo>
                  <a:cubicBezTo>
                    <a:pt x="36" y="25"/>
                    <a:pt x="36" y="25"/>
                    <a:pt x="35" y="24"/>
                  </a:cubicBezTo>
                  <a:cubicBezTo>
                    <a:pt x="35" y="23"/>
                    <a:pt x="35" y="22"/>
                    <a:pt x="35" y="22"/>
                  </a:cubicBezTo>
                  <a:cubicBezTo>
                    <a:pt x="35" y="21"/>
                    <a:pt x="35" y="21"/>
                    <a:pt x="35" y="21"/>
                  </a:cubicBezTo>
                  <a:cubicBezTo>
                    <a:pt x="35" y="21"/>
                    <a:pt x="34" y="21"/>
                    <a:pt x="34" y="21"/>
                  </a:cubicBezTo>
                  <a:cubicBezTo>
                    <a:pt x="34" y="21"/>
                    <a:pt x="32" y="19"/>
                    <a:pt x="32" y="19"/>
                  </a:cubicBezTo>
                  <a:cubicBezTo>
                    <a:pt x="32" y="19"/>
                    <a:pt x="32" y="19"/>
                    <a:pt x="32" y="19"/>
                  </a:cubicBezTo>
                  <a:cubicBezTo>
                    <a:pt x="32" y="19"/>
                    <a:pt x="33" y="18"/>
                    <a:pt x="33" y="17"/>
                  </a:cubicBezTo>
                  <a:cubicBezTo>
                    <a:pt x="33" y="17"/>
                    <a:pt x="32" y="17"/>
                    <a:pt x="32" y="16"/>
                  </a:cubicBezTo>
                  <a:cubicBezTo>
                    <a:pt x="33" y="16"/>
                    <a:pt x="33" y="16"/>
                    <a:pt x="33" y="16"/>
                  </a:cubicBezTo>
                  <a:cubicBezTo>
                    <a:pt x="33" y="16"/>
                    <a:pt x="34" y="16"/>
                    <a:pt x="34" y="16"/>
                  </a:cubicBezTo>
                  <a:cubicBezTo>
                    <a:pt x="34" y="16"/>
                    <a:pt x="34" y="16"/>
                    <a:pt x="34" y="16"/>
                  </a:cubicBezTo>
                  <a:cubicBezTo>
                    <a:pt x="34" y="15"/>
                    <a:pt x="34" y="14"/>
                    <a:pt x="34" y="14"/>
                  </a:cubicBezTo>
                  <a:cubicBezTo>
                    <a:pt x="34" y="14"/>
                    <a:pt x="35" y="13"/>
                    <a:pt x="35" y="13"/>
                  </a:cubicBezTo>
                  <a:cubicBezTo>
                    <a:pt x="35" y="13"/>
                    <a:pt x="35" y="13"/>
                    <a:pt x="35" y="13"/>
                  </a:cubicBezTo>
                  <a:cubicBezTo>
                    <a:pt x="35" y="13"/>
                    <a:pt x="36" y="13"/>
                    <a:pt x="36" y="13"/>
                  </a:cubicBezTo>
                  <a:cubicBezTo>
                    <a:pt x="36" y="13"/>
                    <a:pt x="36" y="13"/>
                    <a:pt x="36" y="13"/>
                  </a:cubicBezTo>
                  <a:cubicBezTo>
                    <a:pt x="36" y="12"/>
                    <a:pt x="36" y="12"/>
                    <a:pt x="36" y="12"/>
                  </a:cubicBezTo>
                  <a:cubicBezTo>
                    <a:pt x="36" y="11"/>
                    <a:pt x="35" y="11"/>
                    <a:pt x="35" y="11"/>
                  </a:cubicBezTo>
                  <a:cubicBezTo>
                    <a:pt x="35" y="10"/>
                    <a:pt x="35" y="10"/>
                    <a:pt x="36" y="9"/>
                  </a:cubicBezTo>
                  <a:cubicBezTo>
                    <a:pt x="36" y="9"/>
                    <a:pt x="37" y="9"/>
                    <a:pt x="37" y="9"/>
                  </a:cubicBezTo>
                  <a:cubicBezTo>
                    <a:pt x="37" y="9"/>
                    <a:pt x="37" y="9"/>
                    <a:pt x="37" y="9"/>
                  </a:cubicBezTo>
                  <a:cubicBezTo>
                    <a:pt x="36" y="9"/>
                    <a:pt x="36" y="9"/>
                    <a:pt x="36" y="9"/>
                  </a:cubicBezTo>
                  <a:cubicBezTo>
                    <a:pt x="35" y="9"/>
                    <a:pt x="34" y="9"/>
                    <a:pt x="34" y="9"/>
                  </a:cubicBezTo>
                  <a:cubicBezTo>
                    <a:pt x="34" y="9"/>
                    <a:pt x="34" y="9"/>
                    <a:pt x="34" y="9"/>
                  </a:cubicBezTo>
                  <a:cubicBezTo>
                    <a:pt x="34" y="9"/>
                    <a:pt x="33" y="8"/>
                    <a:pt x="33" y="8"/>
                  </a:cubicBezTo>
                  <a:cubicBezTo>
                    <a:pt x="33" y="8"/>
                    <a:pt x="33" y="8"/>
                    <a:pt x="33" y="8"/>
                  </a:cubicBezTo>
                  <a:cubicBezTo>
                    <a:pt x="32" y="8"/>
                    <a:pt x="32" y="8"/>
                    <a:pt x="32" y="8"/>
                  </a:cubicBezTo>
                  <a:cubicBezTo>
                    <a:pt x="32" y="8"/>
                    <a:pt x="32" y="8"/>
                    <a:pt x="32" y="8"/>
                  </a:cubicBezTo>
                  <a:cubicBezTo>
                    <a:pt x="32" y="8"/>
                    <a:pt x="31" y="6"/>
                    <a:pt x="31" y="6"/>
                  </a:cubicBezTo>
                  <a:cubicBezTo>
                    <a:pt x="31" y="6"/>
                    <a:pt x="31" y="5"/>
                    <a:pt x="31" y="5"/>
                  </a:cubicBezTo>
                  <a:cubicBezTo>
                    <a:pt x="31" y="5"/>
                    <a:pt x="30" y="5"/>
                    <a:pt x="30" y="5"/>
                  </a:cubicBezTo>
                  <a:cubicBezTo>
                    <a:pt x="30" y="5"/>
                    <a:pt x="30" y="5"/>
                    <a:pt x="30" y="5"/>
                  </a:cubicBezTo>
                  <a:cubicBezTo>
                    <a:pt x="31" y="4"/>
                    <a:pt x="31" y="4"/>
                    <a:pt x="30" y="3"/>
                  </a:cubicBezTo>
                  <a:cubicBezTo>
                    <a:pt x="30" y="3"/>
                    <a:pt x="30" y="3"/>
                    <a:pt x="30" y="3"/>
                  </a:cubicBezTo>
                  <a:cubicBezTo>
                    <a:pt x="30" y="3"/>
                    <a:pt x="30" y="2"/>
                    <a:pt x="30" y="2"/>
                  </a:cubicBezTo>
                  <a:cubicBezTo>
                    <a:pt x="30" y="2"/>
                    <a:pt x="29" y="2"/>
                    <a:pt x="29" y="1"/>
                  </a:cubicBezTo>
                  <a:cubicBezTo>
                    <a:pt x="29" y="2"/>
                    <a:pt x="27" y="2"/>
                    <a:pt x="27" y="2"/>
                  </a:cubicBezTo>
                  <a:cubicBezTo>
                    <a:pt x="27" y="2"/>
                    <a:pt x="27" y="2"/>
                    <a:pt x="27" y="2"/>
                  </a:cubicBezTo>
                  <a:cubicBezTo>
                    <a:pt x="27" y="2"/>
                    <a:pt x="26" y="1"/>
                    <a:pt x="26" y="1"/>
                  </a:cubicBezTo>
                  <a:cubicBezTo>
                    <a:pt x="26" y="0"/>
                    <a:pt x="26" y="0"/>
                    <a:pt x="26" y="0"/>
                  </a:cubicBezTo>
                  <a:cubicBezTo>
                    <a:pt x="26" y="0"/>
                    <a:pt x="25" y="0"/>
                    <a:pt x="25" y="0"/>
                  </a:cubicBezTo>
                  <a:cubicBezTo>
                    <a:pt x="25" y="1"/>
                    <a:pt x="25" y="0"/>
                    <a:pt x="25" y="0"/>
                  </a:cubicBezTo>
                  <a:cubicBezTo>
                    <a:pt x="25" y="0"/>
                    <a:pt x="23" y="0"/>
                    <a:pt x="22" y="0"/>
                  </a:cubicBezTo>
                  <a:cubicBezTo>
                    <a:pt x="22" y="0"/>
                    <a:pt x="21" y="0"/>
                    <a:pt x="21" y="0"/>
                  </a:cubicBezTo>
                  <a:cubicBezTo>
                    <a:pt x="21" y="0"/>
                    <a:pt x="21" y="0"/>
                    <a:pt x="21" y="0"/>
                  </a:cubicBezTo>
                  <a:cubicBezTo>
                    <a:pt x="21" y="0"/>
                    <a:pt x="19" y="0"/>
                    <a:pt x="19" y="0"/>
                  </a:cubicBezTo>
                  <a:cubicBezTo>
                    <a:pt x="19" y="0"/>
                    <a:pt x="19" y="0"/>
                    <a:pt x="19" y="0"/>
                  </a:cubicBezTo>
                  <a:cubicBezTo>
                    <a:pt x="17" y="2"/>
                    <a:pt x="17" y="2"/>
                    <a:pt x="17" y="2"/>
                  </a:cubicBezTo>
                  <a:cubicBezTo>
                    <a:pt x="17" y="2"/>
                    <a:pt x="17" y="2"/>
                    <a:pt x="17" y="2"/>
                  </a:cubicBezTo>
                  <a:cubicBezTo>
                    <a:pt x="17" y="2"/>
                    <a:pt x="17" y="2"/>
                    <a:pt x="17" y="2"/>
                  </a:cubicBezTo>
                  <a:cubicBezTo>
                    <a:pt x="17" y="2"/>
                    <a:pt x="15" y="4"/>
                    <a:pt x="15" y="4"/>
                  </a:cubicBezTo>
                  <a:cubicBezTo>
                    <a:pt x="14" y="4"/>
                    <a:pt x="14" y="4"/>
                    <a:pt x="14" y="4"/>
                  </a:cubicBezTo>
                  <a:cubicBezTo>
                    <a:pt x="14" y="4"/>
                    <a:pt x="13" y="5"/>
                    <a:pt x="13" y="5"/>
                  </a:cubicBezTo>
                  <a:cubicBezTo>
                    <a:pt x="13" y="5"/>
                    <a:pt x="12" y="5"/>
                    <a:pt x="12" y="5"/>
                  </a:cubicBezTo>
                  <a:cubicBezTo>
                    <a:pt x="12" y="5"/>
                    <a:pt x="12" y="6"/>
                    <a:pt x="12" y="6"/>
                  </a:cubicBezTo>
                  <a:cubicBezTo>
                    <a:pt x="12" y="6"/>
                    <a:pt x="12" y="7"/>
                    <a:pt x="12" y="7"/>
                  </a:cubicBezTo>
                  <a:cubicBezTo>
                    <a:pt x="12" y="7"/>
                    <a:pt x="12" y="10"/>
                    <a:pt x="12" y="10"/>
                  </a:cubicBezTo>
                  <a:cubicBezTo>
                    <a:pt x="12" y="11"/>
                    <a:pt x="12" y="11"/>
                    <a:pt x="12" y="12"/>
                  </a:cubicBezTo>
                  <a:cubicBezTo>
                    <a:pt x="12" y="12"/>
                    <a:pt x="12" y="13"/>
                    <a:pt x="12" y="14"/>
                  </a:cubicBezTo>
                  <a:cubicBezTo>
                    <a:pt x="12" y="14"/>
                    <a:pt x="11" y="15"/>
                    <a:pt x="11" y="15"/>
                  </a:cubicBezTo>
                  <a:cubicBezTo>
                    <a:pt x="11" y="16"/>
                    <a:pt x="11" y="16"/>
                    <a:pt x="11" y="16"/>
                  </a:cubicBezTo>
                  <a:cubicBezTo>
                    <a:pt x="11" y="17"/>
                    <a:pt x="10" y="17"/>
                    <a:pt x="9" y="17"/>
                  </a:cubicBezTo>
                  <a:cubicBezTo>
                    <a:pt x="9" y="17"/>
                    <a:pt x="8" y="17"/>
                    <a:pt x="8" y="17"/>
                  </a:cubicBezTo>
                  <a:cubicBezTo>
                    <a:pt x="8" y="17"/>
                    <a:pt x="4" y="20"/>
                    <a:pt x="0" y="23"/>
                  </a:cubicBezTo>
                  <a:cubicBezTo>
                    <a:pt x="0" y="24"/>
                    <a:pt x="1" y="28"/>
                    <a:pt x="1" y="28"/>
                  </a:cubicBezTo>
                  <a:cubicBezTo>
                    <a:pt x="1" y="28"/>
                    <a:pt x="1" y="28"/>
                    <a:pt x="1" y="28"/>
                  </a:cubicBezTo>
                  <a:cubicBezTo>
                    <a:pt x="1" y="28"/>
                    <a:pt x="2" y="28"/>
                    <a:pt x="2" y="29"/>
                  </a:cubicBezTo>
                  <a:cubicBezTo>
                    <a:pt x="2" y="29"/>
                    <a:pt x="2" y="29"/>
                    <a:pt x="2" y="29"/>
                  </a:cubicBezTo>
                  <a:cubicBezTo>
                    <a:pt x="2" y="29"/>
                    <a:pt x="1" y="29"/>
                    <a:pt x="1" y="29"/>
                  </a:cubicBezTo>
                  <a:cubicBezTo>
                    <a:pt x="7" y="30"/>
                    <a:pt x="7" y="30"/>
                    <a:pt x="7" y="30"/>
                  </a:cubicBezTo>
                  <a:cubicBezTo>
                    <a:pt x="7" y="30"/>
                    <a:pt x="8" y="30"/>
                    <a:pt x="8" y="31"/>
                  </a:cubicBezTo>
                  <a:cubicBezTo>
                    <a:pt x="9" y="31"/>
                    <a:pt x="12" y="33"/>
                    <a:pt x="12" y="33"/>
                  </a:cubicBezTo>
                  <a:cubicBezTo>
                    <a:pt x="12" y="33"/>
                    <a:pt x="14" y="34"/>
                    <a:pt x="15" y="34"/>
                  </a:cubicBezTo>
                  <a:cubicBezTo>
                    <a:pt x="15" y="35"/>
                    <a:pt x="18" y="36"/>
                    <a:pt x="18" y="37"/>
                  </a:cubicBezTo>
                  <a:cubicBezTo>
                    <a:pt x="19" y="37"/>
                    <a:pt x="23" y="41"/>
                    <a:pt x="23" y="41"/>
                  </a:cubicBezTo>
                  <a:cubicBezTo>
                    <a:pt x="23" y="41"/>
                    <a:pt x="27" y="44"/>
                    <a:pt x="28" y="44"/>
                  </a:cubicBezTo>
                  <a:cubicBezTo>
                    <a:pt x="28" y="44"/>
                    <a:pt x="29" y="45"/>
                    <a:pt x="30" y="45"/>
                  </a:cubicBezTo>
                  <a:cubicBezTo>
                    <a:pt x="31" y="45"/>
                    <a:pt x="37" y="46"/>
                    <a:pt x="37" y="46"/>
                  </a:cubicBezTo>
                  <a:cubicBezTo>
                    <a:pt x="37" y="46"/>
                    <a:pt x="37" y="46"/>
                    <a:pt x="37" y="46"/>
                  </a:cubicBezTo>
                  <a:cubicBezTo>
                    <a:pt x="37" y="46"/>
                    <a:pt x="38" y="46"/>
                    <a:pt x="38" y="46"/>
                  </a:cubicBezTo>
                  <a:cubicBezTo>
                    <a:pt x="38" y="46"/>
                    <a:pt x="38" y="46"/>
                    <a:pt x="38" y="46"/>
                  </a:cubicBezTo>
                  <a:cubicBezTo>
                    <a:pt x="38" y="46"/>
                    <a:pt x="40" y="43"/>
                    <a:pt x="40" y="43"/>
                  </a:cubicBezTo>
                  <a:cubicBezTo>
                    <a:pt x="40" y="43"/>
                    <a:pt x="40" y="42"/>
                    <a:pt x="41" y="41"/>
                  </a:cubicBezTo>
                  <a:cubicBezTo>
                    <a:pt x="41" y="41"/>
                    <a:pt x="42" y="40"/>
                    <a:pt x="43" y="40"/>
                  </a:cubicBezTo>
                  <a:cubicBezTo>
                    <a:pt x="43" y="40"/>
                    <a:pt x="44" y="41"/>
                    <a:pt x="45" y="41"/>
                  </a:cubicBezTo>
                  <a:cubicBezTo>
                    <a:pt x="45" y="41"/>
                    <a:pt x="45" y="41"/>
                    <a:pt x="45" y="41"/>
                  </a:cubicBezTo>
                  <a:cubicBezTo>
                    <a:pt x="45" y="40"/>
                    <a:pt x="45" y="41"/>
                    <a:pt x="46" y="41"/>
                  </a:cubicBezTo>
                  <a:cubicBezTo>
                    <a:pt x="46" y="41"/>
                    <a:pt x="47" y="41"/>
                    <a:pt x="48" y="41"/>
                  </a:cubicBezTo>
                  <a:cubicBezTo>
                    <a:pt x="47" y="40"/>
                    <a:pt x="47" y="40"/>
                    <a:pt x="47" y="40"/>
                  </a:cubicBezTo>
                  <a:cubicBezTo>
                    <a:pt x="47" y="40"/>
                    <a:pt x="47" y="40"/>
                    <a:pt x="47" y="3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8" name="Freeform 420"/>
            <p:cNvSpPr>
              <a:spLocks/>
            </p:cNvSpPr>
            <p:nvPr/>
          </p:nvSpPr>
          <p:spPr bwMode="auto">
            <a:xfrm>
              <a:off x="3258" y="1947"/>
              <a:ext cx="107" cy="87"/>
            </a:xfrm>
            <a:custGeom>
              <a:avLst/>
              <a:gdLst/>
              <a:ahLst/>
              <a:cxnLst>
                <a:cxn ang="0">
                  <a:pos x="33" y="0"/>
                </a:cxn>
                <a:cxn ang="0">
                  <a:pos x="31" y="0"/>
                </a:cxn>
                <a:cxn ang="0">
                  <a:pos x="25" y="1"/>
                </a:cxn>
                <a:cxn ang="0">
                  <a:pos x="22" y="2"/>
                </a:cxn>
                <a:cxn ang="0">
                  <a:pos x="17" y="3"/>
                </a:cxn>
                <a:cxn ang="0">
                  <a:pos x="15" y="2"/>
                </a:cxn>
                <a:cxn ang="0">
                  <a:pos x="13" y="2"/>
                </a:cxn>
                <a:cxn ang="0">
                  <a:pos x="11" y="2"/>
                </a:cxn>
                <a:cxn ang="0">
                  <a:pos x="10" y="3"/>
                </a:cxn>
                <a:cxn ang="0">
                  <a:pos x="9" y="3"/>
                </a:cxn>
                <a:cxn ang="0">
                  <a:pos x="7" y="3"/>
                </a:cxn>
                <a:cxn ang="0">
                  <a:pos x="5" y="2"/>
                </a:cxn>
                <a:cxn ang="0">
                  <a:pos x="5" y="4"/>
                </a:cxn>
                <a:cxn ang="0">
                  <a:pos x="5" y="5"/>
                </a:cxn>
                <a:cxn ang="0">
                  <a:pos x="5" y="5"/>
                </a:cxn>
                <a:cxn ang="0">
                  <a:pos x="4" y="6"/>
                </a:cxn>
                <a:cxn ang="0">
                  <a:pos x="3" y="7"/>
                </a:cxn>
                <a:cxn ang="0">
                  <a:pos x="3" y="7"/>
                </a:cxn>
                <a:cxn ang="0">
                  <a:pos x="2" y="8"/>
                </a:cxn>
                <a:cxn ang="0">
                  <a:pos x="1" y="7"/>
                </a:cxn>
                <a:cxn ang="0">
                  <a:pos x="1" y="9"/>
                </a:cxn>
                <a:cxn ang="0">
                  <a:pos x="2" y="14"/>
                </a:cxn>
                <a:cxn ang="0">
                  <a:pos x="4" y="14"/>
                </a:cxn>
                <a:cxn ang="0">
                  <a:pos x="4" y="15"/>
                </a:cxn>
                <a:cxn ang="0">
                  <a:pos x="4" y="15"/>
                </a:cxn>
                <a:cxn ang="0">
                  <a:pos x="5" y="17"/>
                </a:cxn>
                <a:cxn ang="0">
                  <a:pos x="3" y="18"/>
                </a:cxn>
                <a:cxn ang="0">
                  <a:pos x="3" y="19"/>
                </a:cxn>
                <a:cxn ang="0">
                  <a:pos x="2" y="19"/>
                </a:cxn>
                <a:cxn ang="0">
                  <a:pos x="2" y="20"/>
                </a:cxn>
                <a:cxn ang="0">
                  <a:pos x="1" y="21"/>
                </a:cxn>
                <a:cxn ang="0">
                  <a:pos x="0" y="22"/>
                </a:cxn>
                <a:cxn ang="0">
                  <a:pos x="0" y="22"/>
                </a:cxn>
                <a:cxn ang="0">
                  <a:pos x="0" y="22"/>
                </a:cxn>
                <a:cxn ang="0">
                  <a:pos x="0" y="25"/>
                </a:cxn>
                <a:cxn ang="0">
                  <a:pos x="0" y="25"/>
                </a:cxn>
                <a:cxn ang="0">
                  <a:pos x="2" y="26"/>
                </a:cxn>
                <a:cxn ang="0">
                  <a:pos x="5" y="27"/>
                </a:cxn>
                <a:cxn ang="0">
                  <a:pos x="16" y="22"/>
                </a:cxn>
                <a:cxn ang="0">
                  <a:pos x="25" y="16"/>
                </a:cxn>
                <a:cxn ang="0">
                  <a:pos x="27" y="14"/>
                </a:cxn>
                <a:cxn ang="0">
                  <a:pos x="28" y="11"/>
                </a:cxn>
                <a:cxn ang="0">
                  <a:pos x="28" y="6"/>
                </a:cxn>
                <a:cxn ang="0">
                  <a:pos x="28" y="4"/>
                </a:cxn>
                <a:cxn ang="0">
                  <a:pos x="30" y="3"/>
                </a:cxn>
                <a:cxn ang="0">
                  <a:pos x="33" y="1"/>
                </a:cxn>
                <a:cxn ang="0">
                  <a:pos x="33" y="1"/>
                </a:cxn>
              </a:cxnLst>
              <a:rect l="0" t="0" r="r" b="b"/>
              <a:pathLst>
                <a:path w="33" h="27">
                  <a:moveTo>
                    <a:pt x="33" y="1"/>
                  </a:moveTo>
                  <a:cubicBezTo>
                    <a:pt x="33" y="0"/>
                    <a:pt x="33" y="0"/>
                    <a:pt x="33" y="0"/>
                  </a:cubicBezTo>
                  <a:cubicBezTo>
                    <a:pt x="33" y="0"/>
                    <a:pt x="33" y="0"/>
                    <a:pt x="33" y="0"/>
                  </a:cubicBezTo>
                  <a:cubicBezTo>
                    <a:pt x="33" y="0"/>
                    <a:pt x="32" y="0"/>
                    <a:pt x="31" y="0"/>
                  </a:cubicBezTo>
                  <a:cubicBezTo>
                    <a:pt x="31" y="0"/>
                    <a:pt x="30" y="1"/>
                    <a:pt x="29" y="1"/>
                  </a:cubicBezTo>
                  <a:cubicBezTo>
                    <a:pt x="29" y="1"/>
                    <a:pt x="25" y="1"/>
                    <a:pt x="25" y="1"/>
                  </a:cubicBezTo>
                  <a:cubicBezTo>
                    <a:pt x="25" y="1"/>
                    <a:pt x="25" y="0"/>
                    <a:pt x="25" y="1"/>
                  </a:cubicBezTo>
                  <a:cubicBezTo>
                    <a:pt x="25" y="1"/>
                    <a:pt x="22" y="2"/>
                    <a:pt x="22" y="2"/>
                  </a:cubicBezTo>
                  <a:cubicBezTo>
                    <a:pt x="21" y="2"/>
                    <a:pt x="19" y="3"/>
                    <a:pt x="19" y="3"/>
                  </a:cubicBezTo>
                  <a:cubicBezTo>
                    <a:pt x="18" y="3"/>
                    <a:pt x="17" y="3"/>
                    <a:pt x="17" y="3"/>
                  </a:cubicBezTo>
                  <a:cubicBezTo>
                    <a:pt x="17" y="3"/>
                    <a:pt x="15" y="3"/>
                    <a:pt x="15" y="3"/>
                  </a:cubicBezTo>
                  <a:cubicBezTo>
                    <a:pt x="15" y="2"/>
                    <a:pt x="15" y="2"/>
                    <a:pt x="15" y="2"/>
                  </a:cubicBezTo>
                  <a:cubicBezTo>
                    <a:pt x="14" y="2"/>
                    <a:pt x="14" y="2"/>
                    <a:pt x="14" y="2"/>
                  </a:cubicBezTo>
                  <a:cubicBezTo>
                    <a:pt x="14" y="2"/>
                    <a:pt x="13" y="2"/>
                    <a:pt x="13" y="2"/>
                  </a:cubicBezTo>
                  <a:cubicBezTo>
                    <a:pt x="13" y="2"/>
                    <a:pt x="12" y="2"/>
                    <a:pt x="12" y="2"/>
                  </a:cubicBezTo>
                  <a:cubicBezTo>
                    <a:pt x="12" y="2"/>
                    <a:pt x="12" y="2"/>
                    <a:pt x="11" y="2"/>
                  </a:cubicBezTo>
                  <a:cubicBezTo>
                    <a:pt x="11" y="2"/>
                    <a:pt x="10" y="3"/>
                    <a:pt x="10" y="3"/>
                  </a:cubicBezTo>
                  <a:cubicBezTo>
                    <a:pt x="10" y="3"/>
                    <a:pt x="10" y="3"/>
                    <a:pt x="10" y="3"/>
                  </a:cubicBezTo>
                  <a:cubicBezTo>
                    <a:pt x="9" y="3"/>
                    <a:pt x="9" y="3"/>
                    <a:pt x="9" y="3"/>
                  </a:cubicBezTo>
                  <a:cubicBezTo>
                    <a:pt x="9" y="3"/>
                    <a:pt x="9" y="3"/>
                    <a:pt x="9" y="3"/>
                  </a:cubicBezTo>
                  <a:cubicBezTo>
                    <a:pt x="9" y="3"/>
                    <a:pt x="8" y="3"/>
                    <a:pt x="8" y="3"/>
                  </a:cubicBezTo>
                  <a:cubicBezTo>
                    <a:pt x="8" y="3"/>
                    <a:pt x="7" y="3"/>
                    <a:pt x="7" y="3"/>
                  </a:cubicBezTo>
                  <a:cubicBezTo>
                    <a:pt x="7" y="3"/>
                    <a:pt x="7" y="3"/>
                    <a:pt x="7" y="3"/>
                  </a:cubicBezTo>
                  <a:cubicBezTo>
                    <a:pt x="7" y="3"/>
                    <a:pt x="5" y="2"/>
                    <a:pt x="5" y="2"/>
                  </a:cubicBezTo>
                  <a:cubicBezTo>
                    <a:pt x="5" y="2"/>
                    <a:pt x="5" y="2"/>
                    <a:pt x="5" y="2"/>
                  </a:cubicBezTo>
                  <a:cubicBezTo>
                    <a:pt x="5" y="3"/>
                    <a:pt x="5" y="4"/>
                    <a:pt x="5" y="4"/>
                  </a:cubicBezTo>
                  <a:cubicBezTo>
                    <a:pt x="5" y="4"/>
                    <a:pt x="4" y="4"/>
                    <a:pt x="5" y="4"/>
                  </a:cubicBezTo>
                  <a:cubicBezTo>
                    <a:pt x="5" y="4"/>
                    <a:pt x="5" y="5"/>
                    <a:pt x="5" y="5"/>
                  </a:cubicBezTo>
                  <a:cubicBezTo>
                    <a:pt x="5" y="5"/>
                    <a:pt x="5" y="5"/>
                    <a:pt x="5" y="5"/>
                  </a:cubicBezTo>
                  <a:cubicBezTo>
                    <a:pt x="5" y="5"/>
                    <a:pt x="5" y="5"/>
                    <a:pt x="5" y="5"/>
                  </a:cubicBezTo>
                  <a:cubicBezTo>
                    <a:pt x="5" y="5"/>
                    <a:pt x="4" y="6"/>
                    <a:pt x="4" y="6"/>
                  </a:cubicBezTo>
                  <a:cubicBezTo>
                    <a:pt x="4" y="6"/>
                    <a:pt x="4" y="6"/>
                    <a:pt x="4" y="6"/>
                  </a:cubicBezTo>
                  <a:cubicBezTo>
                    <a:pt x="4" y="6"/>
                    <a:pt x="4" y="7"/>
                    <a:pt x="4" y="7"/>
                  </a:cubicBezTo>
                  <a:cubicBezTo>
                    <a:pt x="3" y="7"/>
                    <a:pt x="3" y="7"/>
                    <a:pt x="3" y="7"/>
                  </a:cubicBezTo>
                  <a:cubicBezTo>
                    <a:pt x="3" y="7"/>
                    <a:pt x="3" y="7"/>
                    <a:pt x="3" y="7"/>
                  </a:cubicBezTo>
                  <a:cubicBezTo>
                    <a:pt x="3" y="7"/>
                    <a:pt x="3" y="7"/>
                    <a:pt x="3" y="7"/>
                  </a:cubicBezTo>
                  <a:cubicBezTo>
                    <a:pt x="3" y="7"/>
                    <a:pt x="3" y="8"/>
                    <a:pt x="3" y="8"/>
                  </a:cubicBezTo>
                  <a:cubicBezTo>
                    <a:pt x="3" y="8"/>
                    <a:pt x="2" y="8"/>
                    <a:pt x="2" y="8"/>
                  </a:cubicBezTo>
                  <a:cubicBezTo>
                    <a:pt x="2" y="8"/>
                    <a:pt x="2" y="8"/>
                    <a:pt x="1" y="7"/>
                  </a:cubicBezTo>
                  <a:cubicBezTo>
                    <a:pt x="1" y="7"/>
                    <a:pt x="1" y="7"/>
                    <a:pt x="1" y="7"/>
                  </a:cubicBezTo>
                  <a:cubicBezTo>
                    <a:pt x="1" y="7"/>
                    <a:pt x="1" y="7"/>
                    <a:pt x="1" y="8"/>
                  </a:cubicBezTo>
                  <a:cubicBezTo>
                    <a:pt x="1" y="9"/>
                    <a:pt x="0" y="9"/>
                    <a:pt x="1" y="9"/>
                  </a:cubicBezTo>
                  <a:cubicBezTo>
                    <a:pt x="1" y="10"/>
                    <a:pt x="2" y="11"/>
                    <a:pt x="1" y="11"/>
                  </a:cubicBezTo>
                  <a:cubicBezTo>
                    <a:pt x="1" y="12"/>
                    <a:pt x="1" y="13"/>
                    <a:pt x="2" y="14"/>
                  </a:cubicBezTo>
                  <a:cubicBezTo>
                    <a:pt x="2" y="14"/>
                    <a:pt x="2" y="14"/>
                    <a:pt x="2" y="14"/>
                  </a:cubicBezTo>
                  <a:cubicBezTo>
                    <a:pt x="3" y="14"/>
                    <a:pt x="4" y="14"/>
                    <a:pt x="4" y="14"/>
                  </a:cubicBezTo>
                  <a:cubicBezTo>
                    <a:pt x="4" y="14"/>
                    <a:pt x="4" y="15"/>
                    <a:pt x="4" y="15"/>
                  </a:cubicBezTo>
                  <a:cubicBezTo>
                    <a:pt x="4" y="15"/>
                    <a:pt x="4" y="15"/>
                    <a:pt x="4" y="15"/>
                  </a:cubicBezTo>
                  <a:cubicBezTo>
                    <a:pt x="3" y="15"/>
                    <a:pt x="4" y="15"/>
                    <a:pt x="4" y="15"/>
                  </a:cubicBezTo>
                  <a:cubicBezTo>
                    <a:pt x="4" y="15"/>
                    <a:pt x="4" y="15"/>
                    <a:pt x="4" y="15"/>
                  </a:cubicBezTo>
                  <a:cubicBezTo>
                    <a:pt x="4" y="15"/>
                    <a:pt x="4" y="16"/>
                    <a:pt x="4" y="16"/>
                  </a:cubicBezTo>
                  <a:cubicBezTo>
                    <a:pt x="4" y="16"/>
                    <a:pt x="5" y="16"/>
                    <a:pt x="5" y="17"/>
                  </a:cubicBezTo>
                  <a:cubicBezTo>
                    <a:pt x="5" y="17"/>
                    <a:pt x="5" y="17"/>
                    <a:pt x="5" y="17"/>
                  </a:cubicBezTo>
                  <a:cubicBezTo>
                    <a:pt x="5" y="17"/>
                    <a:pt x="4" y="18"/>
                    <a:pt x="3" y="18"/>
                  </a:cubicBezTo>
                  <a:cubicBezTo>
                    <a:pt x="3" y="18"/>
                    <a:pt x="3" y="19"/>
                    <a:pt x="3" y="19"/>
                  </a:cubicBezTo>
                  <a:cubicBezTo>
                    <a:pt x="4" y="19"/>
                    <a:pt x="3" y="19"/>
                    <a:pt x="3" y="19"/>
                  </a:cubicBezTo>
                  <a:cubicBezTo>
                    <a:pt x="3" y="19"/>
                    <a:pt x="3" y="19"/>
                    <a:pt x="2" y="19"/>
                  </a:cubicBezTo>
                  <a:cubicBezTo>
                    <a:pt x="2" y="19"/>
                    <a:pt x="2" y="19"/>
                    <a:pt x="2" y="19"/>
                  </a:cubicBezTo>
                  <a:cubicBezTo>
                    <a:pt x="2" y="19"/>
                    <a:pt x="2" y="19"/>
                    <a:pt x="2" y="20"/>
                  </a:cubicBezTo>
                  <a:cubicBezTo>
                    <a:pt x="2" y="20"/>
                    <a:pt x="2" y="20"/>
                    <a:pt x="2" y="20"/>
                  </a:cubicBezTo>
                  <a:cubicBezTo>
                    <a:pt x="2" y="20"/>
                    <a:pt x="2" y="20"/>
                    <a:pt x="2" y="20"/>
                  </a:cubicBezTo>
                  <a:cubicBezTo>
                    <a:pt x="2" y="21"/>
                    <a:pt x="2" y="21"/>
                    <a:pt x="1" y="21"/>
                  </a:cubicBezTo>
                  <a:cubicBezTo>
                    <a:pt x="1" y="21"/>
                    <a:pt x="1" y="21"/>
                    <a:pt x="1" y="22"/>
                  </a:cubicBezTo>
                  <a:cubicBezTo>
                    <a:pt x="1"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4"/>
                  </a:cubicBezTo>
                  <a:cubicBezTo>
                    <a:pt x="0" y="24"/>
                    <a:pt x="0" y="25"/>
                    <a:pt x="0" y="25"/>
                  </a:cubicBezTo>
                  <a:cubicBezTo>
                    <a:pt x="0" y="25"/>
                    <a:pt x="0" y="25"/>
                    <a:pt x="0" y="25"/>
                  </a:cubicBezTo>
                  <a:cubicBezTo>
                    <a:pt x="0" y="25"/>
                    <a:pt x="0" y="25"/>
                    <a:pt x="0" y="25"/>
                  </a:cubicBezTo>
                  <a:cubicBezTo>
                    <a:pt x="0" y="25"/>
                    <a:pt x="1" y="25"/>
                    <a:pt x="1" y="25"/>
                  </a:cubicBezTo>
                  <a:cubicBezTo>
                    <a:pt x="1" y="25"/>
                    <a:pt x="2" y="26"/>
                    <a:pt x="2" y="26"/>
                  </a:cubicBezTo>
                  <a:cubicBezTo>
                    <a:pt x="2" y="26"/>
                    <a:pt x="2" y="26"/>
                    <a:pt x="2" y="26"/>
                  </a:cubicBezTo>
                  <a:cubicBezTo>
                    <a:pt x="3" y="26"/>
                    <a:pt x="4" y="27"/>
                    <a:pt x="5" y="27"/>
                  </a:cubicBezTo>
                  <a:cubicBezTo>
                    <a:pt x="5" y="27"/>
                    <a:pt x="6" y="27"/>
                    <a:pt x="6" y="27"/>
                  </a:cubicBezTo>
                  <a:cubicBezTo>
                    <a:pt x="7" y="27"/>
                    <a:pt x="11" y="24"/>
                    <a:pt x="16" y="22"/>
                  </a:cubicBezTo>
                  <a:cubicBezTo>
                    <a:pt x="20" y="19"/>
                    <a:pt x="24" y="16"/>
                    <a:pt x="24" y="16"/>
                  </a:cubicBezTo>
                  <a:cubicBezTo>
                    <a:pt x="24" y="16"/>
                    <a:pt x="25" y="16"/>
                    <a:pt x="25" y="16"/>
                  </a:cubicBezTo>
                  <a:cubicBezTo>
                    <a:pt x="26" y="16"/>
                    <a:pt x="27" y="16"/>
                    <a:pt x="27" y="15"/>
                  </a:cubicBezTo>
                  <a:cubicBezTo>
                    <a:pt x="27" y="15"/>
                    <a:pt x="27" y="15"/>
                    <a:pt x="27" y="14"/>
                  </a:cubicBezTo>
                  <a:cubicBezTo>
                    <a:pt x="27" y="14"/>
                    <a:pt x="28" y="13"/>
                    <a:pt x="28" y="13"/>
                  </a:cubicBezTo>
                  <a:cubicBezTo>
                    <a:pt x="28" y="12"/>
                    <a:pt x="28" y="11"/>
                    <a:pt x="28" y="11"/>
                  </a:cubicBezTo>
                  <a:cubicBezTo>
                    <a:pt x="28" y="10"/>
                    <a:pt x="28" y="10"/>
                    <a:pt x="28" y="9"/>
                  </a:cubicBezTo>
                  <a:cubicBezTo>
                    <a:pt x="28" y="9"/>
                    <a:pt x="28" y="6"/>
                    <a:pt x="28" y="6"/>
                  </a:cubicBezTo>
                  <a:cubicBezTo>
                    <a:pt x="28" y="6"/>
                    <a:pt x="28" y="5"/>
                    <a:pt x="28" y="5"/>
                  </a:cubicBezTo>
                  <a:cubicBezTo>
                    <a:pt x="28" y="5"/>
                    <a:pt x="28" y="4"/>
                    <a:pt x="28" y="4"/>
                  </a:cubicBezTo>
                  <a:cubicBezTo>
                    <a:pt x="28" y="4"/>
                    <a:pt x="29" y="4"/>
                    <a:pt x="29" y="4"/>
                  </a:cubicBezTo>
                  <a:cubicBezTo>
                    <a:pt x="29" y="4"/>
                    <a:pt x="30" y="3"/>
                    <a:pt x="30" y="3"/>
                  </a:cubicBezTo>
                  <a:cubicBezTo>
                    <a:pt x="30" y="3"/>
                    <a:pt x="30" y="3"/>
                    <a:pt x="31" y="3"/>
                  </a:cubicBezTo>
                  <a:cubicBezTo>
                    <a:pt x="31" y="3"/>
                    <a:pt x="33" y="1"/>
                    <a:pt x="33" y="1"/>
                  </a:cubicBezTo>
                  <a:cubicBezTo>
                    <a:pt x="33" y="1"/>
                    <a:pt x="33" y="1"/>
                    <a:pt x="33" y="1"/>
                  </a:cubicBezTo>
                  <a:cubicBezTo>
                    <a:pt x="33" y="1"/>
                    <a:pt x="33" y="1"/>
                    <a:pt x="3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9" name="Freeform 421"/>
            <p:cNvSpPr>
              <a:spLocks/>
            </p:cNvSpPr>
            <p:nvPr/>
          </p:nvSpPr>
          <p:spPr bwMode="auto">
            <a:xfrm>
              <a:off x="3248" y="1992"/>
              <a:ext cx="26" cy="29"/>
            </a:xfrm>
            <a:custGeom>
              <a:avLst/>
              <a:gdLst/>
              <a:ahLst/>
              <a:cxnLst>
                <a:cxn ang="0">
                  <a:pos x="3" y="8"/>
                </a:cxn>
                <a:cxn ang="0">
                  <a:pos x="4" y="8"/>
                </a:cxn>
                <a:cxn ang="0">
                  <a:pos x="4" y="7"/>
                </a:cxn>
                <a:cxn ang="0">
                  <a:pos x="5" y="6"/>
                </a:cxn>
                <a:cxn ang="0">
                  <a:pos x="5" y="6"/>
                </a:cxn>
                <a:cxn ang="0">
                  <a:pos x="5" y="6"/>
                </a:cxn>
                <a:cxn ang="0">
                  <a:pos x="5" y="5"/>
                </a:cxn>
                <a:cxn ang="0">
                  <a:pos x="5" y="5"/>
                </a:cxn>
                <a:cxn ang="0">
                  <a:pos x="6" y="5"/>
                </a:cxn>
                <a:cxn ang="0">
                  <a:pos x="6" y="5"/>
                </a:cxn>
                <a:cxn ang="0">
                  <a:pos x="6" y="4"/>
                </a:cxn>
                <a:cxn ang="0">
                  <a:pos x="8" y="3"/>
                </a:cxn>
                <a:cxn ang="0">
                  <a:pos x="8" y="3"/>
                </a:cxn>
                <a:cxn ang="0">
                  <a:pos x="7" y="2"/>
                </a:cxn>
                <a:cxn ang="0">
                  <a:pos x="7" y="1"/>
                </a:cxn>
                <a:cxn ang="0">
                  <a:pos x="7" y="1"/>
                </a:cxn>
                <a:cxn ang="0">
                  <a:pos x="7" y="1"/>
                </a:cxn>
                <a:cxn ang="0">
                  <a:pos x="7" y="1"/>
                </a:cxn>
                <a:cxn ang="0">
                  <a:pos x="7" y="0"/>
                </a:cxn>
                <a:cxn ang="0">
                  <a:pos x="5" y="0"/>
                </a:cxn>
                <a:cxn ang="0">
                  <a:pos x="5" y="1"/>
                </a:cxn>
                <a:cxn ang="0">
                  <a:pos x="5" y="1"/>
                </a:cxn>
                <a:cxn ang="0">
                  <a:pos x="4" y="2"/>
                </a:cxn>
                <a:cxn ang="0">
                  <a:pos x="3" y="4"/>
                </a:cxn>
                <a:cxn ang="0">
                  <a:pos x="2" y="5"/>
                </a:cxn>
                <a:cxn ang="0">
                  <a:pos x="2" y="6"/>
                </a:cxn>
                <a:cxn ang="0">
                  <a:pos x="1" y="9"/>
                </a:cxn>
                <a:cxn ang="0">
                  <a:pos x="0" y="9"/>
                </a:cxn>
                <a:cxn ang="0">
                  <a:pos x="2" y="9"/>
                </a:cxn>
                <a:cxn ang="0">
                  <a:pos x="3" y="8"/>
                </a:cxn>
                <a:cxn ang="0">
                  <a:pos x="3" y="8"/>
                </a:cxn>
                <a:cxn ang="0">
                  <a:pos x="3" y="8"/>
                </a:cxn>
                <a:cxn ang="0">
                  <a:pos x="3" y="8"/>
                </a:cxn>
              </a:cxnLst>
              <a:rect l="0" t="0" r="r" b="b"/>
              <a:pathLst>
                <a:path w="8" h="9">
                  <a:moveTo>
                    <a:pt x="3" y="8"/>
                  </a:moveTo>
                  <a:cubicBezTo>
                    <a:pt x="3" y="8"/>
                    <a:pt x="4" y="8"/>
                    <a:pt x="4" y="8"/>
                  </a:cubicBezTo>
                  <a:cubicBezTo>
                    <a:pt x="4" y="7"/>
                    <a:pt x="4" y="7"/>
                    <a:pt x="4" y="7"/>
                  </a:cubicBezTo>
                  <a:cubicBezTo>
                    <a:pt x="5" y="7"/>
                    <a:pt x="5" y="7"/>
                    <a:pt x="5" y="6"/>
                  </a:cubicBezTo>
                  <a:cubicBezTo>
                    <a:pt x="5" y="6"/>
                    <a:pt x="5" y="6"/>
                    <a:pt x="5" y="6"/>
                  </a:cubicBezTo>
                  <a:cubicBezTo>
                    <a:pt x="5" y="6"/>
                    <a:pt x="5" y="6"/>
                    <a:pt x="5" y="6"/>
                  </a:cubicBezTo>
                  <a:cubicBezTo>
                    <a:pt x="5" y="5"/>
                    <a:pt x="5" y="5"/>
                    <a:pt x="5" y="5"/>
                  </a:cubicBezTo>
                  <a:cubicBezTo>
                    <a:pt x="5" y="5"/>
                    <a:pt x="5" y="5"/>
                    <a:pt x="5" y="5"/>
                  </a:cubicBezTo>
                  <a:cubicBezTo>
                    <a:pt x="6" y="5"/>
                    <a:pt x="6" y="5"/>
                    <a:pt x="6" y="5"/>
                  </a:cubicBezTo>
                  <a:cubicBezTo>
                    <a:pt x="6" y="5"/>
                    <a:pt x="7" y="5"/>
                    <a:pt x="6" y="5"/>
                  </a:cubicBezTo>
                  <a:cubicBezTo>
                    <a:pt x="6" y="5"/>
                    <a:pt x="6" y="4"/>
                    <a:pt x="6" y="4"/>
                  </a:cubicBezTo>
                  <a:cubicBezTo>
                    <a:pt x="7" y="4"/>
                    <a:pt x="8" y="3"/>
                    <a:pt x="8" y="3"/>
                  </a:cubicBezTo>
                  <a:cubicBezTo>
                    <a:pt x="8" y="3"/>
                    <a:pt x="8" y="3"/>
                    <a:pt x="8" y="3"/>
                  </a:cubicBezTo>
                  <a:cubicBezTo>
                    <a:pt x="8" y="2"/>
                    <a:pt x="7" y="2"/>
                    <a:pt x="7" y="2"/>
                  </a:cubicBezTo>
                  <a:cubicBezTo>
                    <a:pt x="7" y="2"/>
                    <a:pt x="7" y="1"/>
                    <a:pt x="7" y="1"/>
                  </a:cubicBezTo>
                  <a:cubicBezTo>
                    <a:pt x="7" y="1"/>
                    <a:pt x="7" y="1"/>
                    <a:pt x="7" y="1"/>
                  </a:cubicBezTo>
                  <a:cubicBezTo>
                    <a:pt x="7" y="1"/>
                    <a:pt x="6" y="1"/>
                    <a:pt x="7" y="1"/>
                  </a:cubicBezTo>
                  <a:cubicBezTo>
                    <a:pt x="7" y="1"/>
                    <a:pt x="7" y="1"/>
                    <a:pt x="7" y="1"/>
                  </a:cubicBezTo>
                  <a:cubicBezTo>
                    <a:pt x="7" y="1"/>
                    <a:pt x="7" y="0"/>
                    <a:pt x="7" y="0"/>
                  </a:cubicBezTo>
                  <a:cubicBezTo>
                    <a:pt x="7" y="0"/>
                    <a:pt x="6" y="0"/>
                    <a:pt x="5" y="0"/>
                  </a:cubicBezTo>
                  <a:cubicBezTo>
                    <a:pt x="5" y="1"/>
                    <a:pt x="5" y="1"/>
                    <a:pt x="5" y="1"/>
                  </a:cubicBezTo>
                  <a:cubicBezTo>
                    <a:pt x="4" y="1"/>
                    <a:pt x="5" y="1"/>
                    <a:pt x="5" y="1"/>
                  </a:cubicBezTo>
                  <a:cubicBezTo>
                    <a:pt x="5" y="1"/>
                    <a:pt x="4" y="2"/>
                    <a:pt x="4" y="2"/>
                  </a:cubicBezTo>
                  <a:cubicBezTo>
                    <a:pt x="4" y="2"/>
                    <a:pt x="3" y="3"/>
                    <a:pt x="3" y="4"/>
                  </a:cubicBezTo>
                  <a:cubicBezTo>
                    <a:pt x="3" y="4"/>
                    <a:pt x="3" y="4"/>
                    <a:pt x="2" y="5"/>
                  </a:cubicBezTo>
                  <a:cubicBezTo>
                    <a:pt x="2" y="5"/>
                    <a:pt x="2" y="5"/>
                    <a:pt x="2" y="6"/>
                  </a:cubicBezTo>
                  <a:cubicBezTo>
                    <a:pt x="2" y="7"/>
                    <a:pt x="1" y="8"/>
                    <a:pt x="1" y="9"/>
                  </a:cubicBezTo>
                  <a:cubicBezTo>
                    <a:pt x="0" y="9"/>
                    <a:pt x="0" y="9"/>
                    <a:pt x="0" y="9"/>
                  </a:cubicBezTo>
                  <a:cubicBezTo>
                    <a:pt x="1" y="9"/>
                    <a:pt x="2" y="9"/>
                    <a:pt x="2" y="9"/>
                  </a:cubicBezTo>
                  <a:cubicBezTo>
                    <a:pt x="2" y="9"/>
                    <a:pt x="2" y="9"/>
                    <a:pt x="3" y="8"/>
                  </a:cubicBezTo>
                  <a:cubicBezTo>
                    <a:pt x="3" y="8"/>
                    <a:pt x="3" y="8"/>
                    <a:pt x="3" y="8"/>
                  </a:cubicBezTo>
                  <a:cubicBezTo>
                    <a:pt x="3" y="8"/>
                    <a:pt x="3" y="8"/>
                    <a:pt x="3" y="8"/>
                  </a:cubicBezTo>
                  <a:cubicBezTo>
                    <a:pt x="3" y="8"/>
                    <a:pt x="3" y="8"/>
                    <a:pt x="3"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0" name="Freeform 422"/>
            <p:cNvSpPr>
              <a:spLocks/>
            </p:cNvSpPr>
            <p:nvPr/>
          </p:nvSpPr>
          <p:spPr bwMode="auto">
            <a:xfrm>
              <a:off x="3501" y="2141"/>
              <a:ext cx="13" cy="29"/>
            </a:xfrm>
            <a:custGeom>
              <a:avLst/>
              <a:gdLst/>
              <a:ahLst/>
              <a:cxnLst>
                <a:cxn ang="0">
                  <a:pos x="1" y="9"/>
                </a:cxn>
                <a:cxn ang="0">
                  <a:pos x="3" y="9"/>
                </a:cxn>
                <a:cxn ang="0">
                  <a:pos x="3" y="8"/>
                </a:cxn>
                <a:cxn ang="0">
                  <a:pos x="4" y="7"/>
                </a:cxn>
                <a:cxn ang="0">
                  <a:pos x="4" y="5"/>
                </a:cxn>
                <a:cxn ang="0">
                  <a:pos x="4" y="3"/>
                </a:cxn>
                <a:cxn ang="0">
                  <a:pos x="4" y="2"/>
                </a:cxn>
                <a:cxn ang="0">
                  <a:pos x="3" y="1"/>
                </a:cxn>
                <a:cxn ang="0">
                  <a:pos x="1" y="1"/>
                </a:cxn>
                <a:cxn ang="0">
                  <a:pos x="1" y="2"/>
                </a:cxn>
                <a:cxn ang="0">
                  <a:pos x="1" y="3"/>
                </a:cxn>
                <a:cxn ang="0">
                  <a:pos x="0" y="6"/>
                </a:cxn>
                <a:cxn ang="0">
                  <a:pos x="0" y="8"/>
                </a:cxn>
                <a:cxn ang="0">
                  <a:pos x="1" y="9"/>
                </a:cxn>
              </a:cxnLst>
              <a:rect l="0" t="0" r="r" b="b"/>
              <a:pathLst>
                <a:path w="4" h="9">
                  <a:moveTo>
                    <a:pt x="1" y="9"/>
                  </a:moveTo>
                  <a:cubicBezTo>
                    <a:pt x="1" y="9"/>
                    <a:pt x="2" y="9"/>
                    <a:pt x="3" y="9"/>
                  </a:cubicBezTo>
                  <a:cubicBezTo>
                    <a:pt x="3" y="8"/>
                    <a:pt x="3" y="8"/>
                    <a:pt x="3" y="8"/>
                  </a:cubicBezTo>
                  <a:cubicBezTo>
                    <a:pt x="4" y="8"/>
                    <a:pt x="3" y="7"/>
                    <a:pt x="4" y="7"/>
                  </a:cubicBezTo>
                  <a:cubicBezTo>
                    <a:pt x="4" y="7"/>
                    <a:pt x="4" y="5"/>
                    <a:pt x="4" y="5"/>
                  </a:cubicBezTo>
                  <a:cubicBezTo>
                    <a:pt x="4" y="5"/>
                    <a:pt x="3" y="4"/>
                    <a:pt x="4" y="3"/>
                  </a:cubicBezTo>
                  <a:cubicBezTo>
                    <a:pt x="4" y="2"/>
                    <a:pt x="4" y="2"/>
                    <a:pt x="4" y="2"/>
                  </a:cubicBezTo>
                  <a:cubicBezTo>
                    <a:pt x="3" y="2"/>
                    <a:pt x="3" y="1"/>
                    <a:pt x="3" y="1"/>
                  </a:cubicBezTo>
                  <a:cubicBezTo>
                    <a:pt x="3" y="1"/>
                    <a:pt x="2" y="0"/>
                    <a:pt x="1" y="1"/>
                  </a:cubicBezTo>
                  <a:cubicBezTo>
                    <a:pt x="1" y="2"/>
                    <a:pt x="1" y="2"/>
                    <a:pt x="1" y="2"/>
                  </a:cubicBezTo>
                  <a:cubicBezTo>
                    <a:pt x="1" y="2"/>
                    <a:pt x="1" y="3"/>
                    <a:pt x="1" y="3"/>
                  </a:cubicBezTo>
                  <a:cubicBezTo>
                    <a:pt x="1" y="3"/>
                    <a:pt x="0" y="5"/>
                    <a:pt x="0" y="6"/>
                  </a:cubicBezTo>
                  <a:cubicBezTo>
                    <a:pt x="0" y="6"/>
                    <a:pt x="0" y="8"/>
                    <a:pt x="0" y="8"/>
                  </a:cubicBezTo>
                  <a:cubicBezTo>
                    <a:pt x="0" y="8"/>
                    <a:pt x="1" y="9"/>
                    <a:pt x="1"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1" name="Freeform 423"/>
            <p:cNvSpPr>
              <a:spLocks/>
            </p:cNvSpPr>
            <p:nvPr/>
          </p:nvSpPr>
          <p:spPr bwMode="auto">
            <a:xfrm>
              <a:off x="3520" y="2163"/>
              <a:ext cx="126" cy="139"/>
            </a:xfrm>
            <a:custGeom>
              <a:avLst/>
              <a:gdLst/>
              <a:ahLst/>
              <a:cxnLst>
                <a:cxn ang="0">
                  <a:pos x="21" y="0"/>
                </a:cxn>
                <a:cxn ang="0">
                  <a:pos x="21" y="0"/>
                </a:cxn>
                <a:cxn ang="0">
                  <a:pos x="21" y="1"/>
                </a:cxn>
                <a:cxn ang="0">
                  <a:pos x="20" y="1"/>
                </a:cxn>
                <a:cxn ang="0">
                  <a:pos x="20" y="1"/>
                </a:cxn>
                <a:cxn ang="0">
                  <a:pos x="20" y="0"/>
                </a:cxn>
                <a:cxn ang="0">
                  <a:pos x="20" y="0"/>
                </a:cxn>
                <a:cxn ang="0">
                  <a:pos x="19" y="1"/>
                </a:cxn>
                <a:cxn ang="0">
                  <a:pos x="19" y="2"/>
                </a:cxn>
                <a:cxn ang="0">
                  <a:pos x="19" y="4"/>
                </a:cxn>
                <a:cxn ang="0">
                  <a:pos x="20" y="4"/>
                </a:cxn>
                <a:cxn ang="0">
                  <a:pos x="20" y="5"/>
                </a:cxn>
                <a:cxn ang="0">
                  <a:pos x="18" y="5"/>
                </a:cxn>
                <a:cxn ang="0">
                  <a:pos x="17" y="6"/>
                </a:cxn>
                <a:cxn ang="0">
                  <a:pos x="16" y="12"/>
                </a:cxn>
                <a:cxn ang="0">
                  <a:pos x="16" y="12"/>
                </a:cxn>
                <a:cxn ang="0">
                  <a:pos x="17" y="15"/>
                </a:cxn>
                <a:cxn ang="0">
                  <a:pos x="17" y="18"/>
                </a:cxn>
                <a:cxn ang="0">
                  <a:pos x="15" y="25"/>
                </a:cxn>
                <a:cxn ang="0">
                  <a:pos x="15" y="26"/>
                </a:cxn>
                <a:cxn ang="0">
                  <a:pos x="1" y="31"/>
                </a:cxn>
                <a:cxn ang="0">
                  <a:pos x="0" y="31"/>
                </a:cxn>
                <a:cxn ang="0">
                  <a:pos x="5" y="43"/>
                </a:cxn>
                <a:cxn ang="0">
                  <a:pos x="10" y="41"/>
                </a:cxn>
                <a:cxn ang="0">
                  <a:pos x="13" y="41"/>
                </a:cxn>
                <a:cxn ang="0">
                  <a:pos x="16" y="39"/>
                </a:cxn>
                <a:cxn ang="0">
                  <a:pos x="19" y="36"/>
                </a:cxn>
                <a:cxn ang="0">
                  <a:pos x="23" y="35"/>
                </a:cxn>
                <a:cxn ang="0">
                  <a:pos x="25" y="32"/>
                </a:cxn>
                <a:cxn ang="0">
                  <a:pos x="29" y="30"/>
                </a:cxn>
                <a:cxn ang="0">
                  <a:pos x="28" y="29"/>
                </a:cxn>
                <a:cxn ang="0">
                  <a:pos x="28" y="28"/>
                </a:cxn>
                <a:cxn ang="0">
                  <a:pos x="29" y="26"/>
                </a:cxn>
                <a:cxn ang="0">
                  <a:pos x="31" y="23"/>
                </a:cxn>
                <a:cxn ang="0">
                  <a:pos x="31" y="23"/>
                </a:cxn>
                <a:cxn ang="0">
                  <a:pos x="31" y="24"/>
                </a:cxn>
                <a:cxn ang="0">
                  <a:pos x="32" y="23"/>
                </a:cxn>
                <a:cxn ang="0">
                  <a:pos x="33" y="22"/>
                </a:cxn>
                <a:cxn ang="0">
                  <a:pos x="35" y="19"/>
                </a:cxn>
                <a:cxn ang="0">
                  <a:pos x="37" y="17"/>
                </a:cxn>
                <a:cxn ang="0">
                  <a:pos x="38" y="15"/>
                </a:cxn>
                <a:cxn ang="0">
                  <a:pos x="38" y="13"/>
                </a:cxn>
                <a:cxn ang="0">
                  <a:pos x="36" y="11"/>
                </a:cxn>
                <a:cxn ang="0">
                  <a:pos x="33" y="7"/>
                </a:cxn>
                <a:cxn ang="0">
                  <a:pos x="32" y="7"/>
                </a:cxn>
                <a:cxn ang="0">
                  <a:pos x="31" y="7"/>
                </a:cxn>
                <a:cxn ang="0">
                  <a:pos x="30" y="6"/>
                </a:cxn>
                <a:cxn ang="0">
                  <a:pos x="28" y="6"/>
                </a:cxn>
                <a:cxn ang="0">
                  <a:pos x="27" y="5"/>
                </a:cxn>
                <a:cxn ang="0">
                  <a:pos x="24" y="4"/>
                </a:cxn>
                <a:cxn ang="0">
                  <a:pos x="23" y="2"/>
                </a:cxn>
                <a:cxn ang="0">
                  <a:pos x="22" y="0"/>
                </a:cxn>
                <a:cxn ang="0">
                  <a:pos x="22" y="0"/>
                </a:cxn>
                <a:cxn ang="0">
                  <a:pos x="21" y="0"/>
                </a:cxn>
              </a:cxnLst>
              <a:rect l="0" t="0" r="r" b="b"/>
              <a:pathLst>
                <a:path w="39" h="43">
                  <a:moveTo>
                    <a:pt x="21" y="0"/>
                  </a:moveTo>
                  <a:cubicBezTo>
                    <a:pt x="21" y="0"/>
                    <a:pt x="21" y="0"/>
                    <a:pt x="21" y="0"/>
                  </a:cubicBezTo>
                  <a:cubicBezTo>
                    <a:pt x="21" y="0"/>
                    <a:pt x="21" y="0"/>
                    <a:pt x="21" y="1"/>
                  </a:cubicBezTo>
                  <a:cubicBezTo>
                    <a:pt x="21" y="1"/>
                    <a:pt x="20" y="1"/>
                    <a:pt x="20" y="1"/>
                  </a:cubicBezTo>
                  <a:cubicBezTo>
                    <a:pt x="20" y="1"/>
                    <a:pt x="20" y="1"/>
                    <a:pt x="20" y="1"/>
                  </a:cubicBezTo>
                  <a:cubicBezTo>
                    <a:pt x="20" y="0"/>
                    <a:pt x="20" y="0"/>
                    <a:pt x="20" y="0"/>
                  </a:cubicBezTo>
                  <a:cubicBezTo>
                    <a:pt x="20" y="0"/>
                    <a:pt x="20" y="0"/>
                    <a:pt x="20" y="0"/>
                  </a:cubicBezTo>
                  <a:cubicBezTo>
                    <a:pt x="20" y="0"/>
                    <a:pt x="19" y="1"/>
                    <a:pt x="19" y="1"/>
                  </a:cubicBezTo>
                  <a:cubicBezTo>
                    <a:pt x="19" y="1"/>
                    <a:pt x="19" y="2"/>
                    <a:pt x="19" y="2"/>
                  </a:cubicBezTo>
                  <a:cubicBezTo>
                    <a:pt x="19" y="2"/>
                    <a:pt x="19" y="3"/>
                    <a:pt x="19" y="4"/>
                  </a:cubicBezTo>
                  <a:cubicBezTo>
                    <a:pt x="19" y="4"/>
                    <a:pt x="19" y="4"/>
                    <a:pt x="20" y="4"/>
                  </a:cubicBezTo>
                  <a:cubicBezTo>
                    <a:pt x="20" y="5"/>
                    <a:pt x="20" y="5"/>
                    <a:pt x="20" y="5"/>
                  </a:cubicBezTo>
                  <a:cubicBezTo>
                    <a:pt x="20" y="5"/>
                    <a:pt x="19" y="5"/>
                    <a:pt x="18" y="5"/>
                  </a:cubicBezTo>
                  <a:cubicBezTo>
                    <a:pt x="17" y="5"/>
                    <a:pt x="17" y="6"/>
                    <a:pt x="17" y="6"/>
                  </a:cubicBezTo>
                  <a:cubicBezTo>
                    <a:pt x="16" y="12"/>
                    <a:pt x="16" y="12"/>
                    <a:pt x="16" y="12"/>
                  </a:cubicBezTo>
                  <a:cubicBezTo>
                    <a:pt x="16" y="12"/>
                    <a:pt x="16" y="12"/>
                    <a:pt x="16" y="12"/>
                  </a:cubicBezTo>
                  <a:cubicBezTo>
                    <a:pt x="16" y="12"/>
                    <a:pt x="17" y="14"/>
                    <a:pt x="17" y="15"/>
                  </a:cubicBezTo>
                  <a:cubicBezTo>
                    <a:pt x="18" y="16"/>
                    <a:pt x="17" y="17"/>
                    <a:pt x="17" y="18"/>
                  </a:cubicBezTo>
                  <a:cubicBezTo>
                    <a:pt x="17" y="18"/>
                    <a:pt x="15" y="25"/>
                    <a:pt x="15" y="25"/>
                  </a:cubicBezTo>
                  <a:cubicBezTo>
                    <a:pt x="15" y="26"/>
                    <a:pt x="15" y="26"/>
                    <a:pt x="15" y="26"/>
                  </a:cubicBezTo>
                  <a:cubicBezTo>
                    <a:pt x="15" y="26"/>
                    <a:pt x="1" y="31"/>
                    <a:pt x="1" y="31"/>
                  </a:cubicBezTo>
                  <a:cubicBezTo>
                    <a:pt x="0" y="31"/>
                    <a:pt x="0" y="31"/>
                    <a:pt x="0" y="31"/>
                  </a:cubicBezTo>
                  <a:cubicBezTo>
                    <a:pt x="5" y="43"/>
                    <a:pt x="5" y="43"/>
                    <a:pt x="5" y="43"/>
                  </a:cubicBezTo>
                  <a:cubicBezTo>
                    <a:pt x="7" y="42"/>
                    <a:pt x="10" y="41"/>
                    <a:pt x="10" y="41"/>
                  </a:cubicBezTo>
                  <a:cubicBezTo>
                    <a:pt x="10" y="41"/>
                    <a:pt x="12" y="41"/>
                    <a:pt x="13" y="41"/>
                  </a:cubicBezTo>
                  <a:cubicBezTo>
                    <a:pt x="15" y="41"/>
                    <a:pt x="16" y="40"/>
                    <a:pt x="16" y="39"/>
                  </a:cubicBezTo>
                  <a:cubicBezTo>
                    <a:pt x="16" y="38"/>
                    <a:pt x="17" y="37"/>
                    <a:pt x="19" y="36"/>
                  </a:cubicBezTo>
                  <a:cubicBezTo>
                    <a:pt x="21" y="36"/>
                    <a:pt x="22" y="36"/>
                    <a:pt x="23" y="35"/>
                  </a:cubicBezTo>
                  <a:cubicBezTo>
                    <a:pt x="23" y="33"/>
                    <a:pt x="24" y="32"/>
                    <a:pt x="25" y="32"/>
                  </a:cubicBezTo>
                  <a:cubicBezTo>
                    <a:pt x="25" y="32"/>
                    <a:pt x="29" y="31"/>
                    <a:pt x="29" y="30"/>
                  </a:cubicBezTo>
                  <a:cubicBezTo>
                    <a:pt x="28" y="29"/>
                    <a:pt x="28" y="30"/>
                    <a:pt x="28" y="29"/>
                  </a:cubicBezTo>
                  <a:cubicBezTo>
                    <a:pt x="28" y="29"/>
                    <a:pt x="29" y="28"/>
                    <a:pt x="28" y="28"/>
                  </a:cubicBezTo>
                  <a:cubicBezTo>
                    <a:pt x="28" y="28"/>
                    <a:pt x="28" y="27"/>
                    <a:pt x="29" y="26"/>
                  </a:cubicBezTo>
                  <a:cubicBezTo>
                    <a:pt x="29" y="26"/>
                    <a:pt x="30" y="23"/>
                    <a:pt x="31" y="23"/>
                  </a:cubicBezTo>
                  <a:cubicBezTo>
                    <a:pt x="31" y="22"/>
                    <a:pt x="31" y="23"/>
                    <a:pt x="31" y="23"/>
                  </a:cubicBezTo>
                  <a:cubicBezTo>
                    <a:pt x="31" y="23"/>
                    <a:pt x="31" y="24"/>
                    <a:pt x="31" y="24"/>
                  </a:cubicBezTo>
                  <a:cubicBezTo>
                    <a:pt x="31" y="24"/>
                    <a:pt x="32" y="24"/>
                    <a:pt x="32" y="23"/>
                  </a:cubicBezTo>
                  <a:cubicBezTo>
                    <a:pt x="32" y="23"/>
                    <a:pt x="33" y="22"/>
                    <a:pt x="33" y="22"/>
                  </a:cubicBezTo>
                  <a:cubicBezTo>
                    <a:pt x="33" y="22"/>
                    <a:pt x="34" y="20"/>
                    <a:pt x="35" y="19"/>
                  </a:cubicBezTo>
                  <a:cubicBezTo>
                    <a:pt x="35" y="19"/>
                    <a:pt x="37" y="18"/>
                    <a:pt x="37" y="17"/>
                  </a:cubicBezTo>
                  <a:cubicBezTo>
                    <a:pt x="38" y="15"/>
                    <a:pt x="38" y="15"/>
                    <a:pt x="38" y="15"/>
                  </a:cubicBezTo>
                  <a:cubicBezTo>
                    <a:pt x="38" y="15"/>
                    <a:pt x="39" y="13"/>
                    <a:pt x="38" y="13"/>
                  </a:cubicBezTo>
                  <a:cubicBezTo>
                    <a:pt x="38" y="12"/>
                    <a:pt x="37" y="13"/>
                    <a:pt x="36" y="11"/>
                  </a:cubicBezTo>
                  <a:cubicBezTo>
                    <a:pt x="35" y="10"/>
                    <a:pt x="33" y="8"/>
                    <a:pt x="33" y="7"/>
                  </a:cubicBezTo>
                  <a:cubicBezTo>
                    <a:pt x="33" y="7"/>
                    <a:pt x="33" y="7"/>
                    <a:pt x="32" y="7"/>
                  </a:cubicBezTo>
                  <a:cubicBezTo>
                    <a:pt x="32" y="7"/>
                    <a:pt x="31" y="7"/>
                    <a:pt x="31" y="7"/>
                  </a:cubicBezTo>
                  <a:cubicBezTo>
                    <a:pt x="31" y="7"/>
                    <a:pt x="30" y="6"/>
                    <a:pt x="30" y="6"/>
                  </a:cubicBezTo>
                  <a:cubicBezTo>
                    <a:pt x="29" y="6"/>
                    <a:pt x="29" y="6"/>
                    <a:pt x="28" y="6"/>
                  </a:cubicBezTo>
                  <a:cubicBezTo>
                    <a:pt x="28" y="6"/>
                    <a:pt x="27" y="5"/>
                    <a:pt x="27" y="5"/>
                  </a:cubicBezTo>
                  <a:cubicBezTo>
                    <a:pt x="26" y="5"/>
                    <a:pt x="25" y="5"/>
                    <a:pt x="24" y="4"/>
                  </a:cubicBezTo>
                  <a:cubicBezTo>
                    <a:pt x="23" y="2"/>
                    <a:pt x="23" y="3"/>
                    <a:pt x="23" y="2"/>
                  </a:cubicBezTo>
                  <a:cubicBezTo>
                    <a:pt x="23" y="2"/>
                    <a:pt x="22" y="1"/>
                    <a:pt x="22" y="0"/>
                  </a:cubicBezTo>
                  <a:cubicBezTo>
                    <a:pt x="22" y="0"/>
                    <a:pt x="22" y="0"/>
                    <a:pt x="22" y="0"/>
                  </a:cubicBezTo>
                  <a:cubicBezTo>
                    <a:pt x="21" y="0"/>
                    <a:pt x="21" y="0"/>
                    <a:pt x="2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2" name="Freeform 424"/>
            <p:cNvSpPr>
              <a:spLocks/>
            </p:cNvSpPr>
            <p:nvPr/>
          </p:nvSpPr>
          <p:spPr bwMode="auto">
            <a:xfrm>
              <a:off x="3585" y="2137"/>
              <a:ext cx="9" cy="13"/>
            </a:xfrm>
            <a:custGeom>
              <a:avLst/>
              <a:gdLst/>
              <a:ahLst/>
              <a:cxnLst>
                <a:cxn ang="0">
                  <a:pos x="1" y="4"/>
                </a:cxn>
                <a:cxn ang="0">
                  <a:pos x="1" y="4"/>
                </a:cxn>
                <a:cxn ang="0">
                  <a:pos x="1" y="4"/>
                </a:cxn>
                <a:cxn ang="0">
                  <a:pos x="2" y="2"/>
                </a:cxn>
                <a:cxn ang="0">
                  <a:pos x="2" y="1"/>
                </a:cxn>
                <a:cxn ang="0">
                  <a:pos x="2" y="1"/>
                </a:cxn>
                <a:cxn ang="0">
                  <a:pos x="1" y="1"/>
                </a:cxn>
                <a:cxn ang="0">
                  <a:pos x="0" y="2"/>
                </a:cxn>
                <a:cxn ang="0">
                  <a:pos x="0" y="4"/>
                </a:cxn>
                <a:cxn ang="0">
                  <a:pos x="1" y="4"/>
                </a:cxn>
              </a:cxnLst>
              <a:rect l="0" t="0" r="r" b="b"/>
              <a:pathLst>
                <a:path w="3" h="4">
                  <a:moveTo>
                    <a:pt x="1" y="4"/>
                  </a:moveTo>
                  <a:cubicBezTo>
                    <a:pt x="1" y="4"/>
                    <a:pt x="1" y="4"/>
                    <a:pt x="1" y="4"/>
                  </a:cubicBezTo>
                  <a:cubicBezTo>
                    <a:pt x="1" y="4"/>
                    <a:pt x="1" y="4"/>
                    <a:pt x="1" y="4"/>
                  </a:cubicBezTo>
                  <a:cubicBezTo>
                    <a:pt x="2" y="3"/>
                    <a:pt x="2" y="2"/>
                    <a:pt x="2" y="2"/>
                  </a:cubicBezTo>
                  <a:cubicBezTo>
                    <a:pt x="2" y="2"/>
                    <a:pt x="1" y="2"/>
                    <a:pt x="2" y="1"/>
                  </a:cubicBezTo>
                  <a:cubicBezTo>
                    <a:pt x="2" y="1"/>
                    <a:pt x="3" y="1"/>
                    <a:pt x="2" y="1"/>
                  </a:cubicBezTo>
                  <a:cubicBezTo>
                    <a:pt x="2" y="1"/>
                    <a:pt x="1" y="0"/>
                    <a:pt x="1" y="1"/>
                  </a:cubicBezTo>
                  <a:cubicBezTo>
                    <a:pt x="0" y="2"/>
                    <a:pt x="0" y="2"/>
                    <a:pt x="0" y="2"/>
                  </a:cubicBezTo>
                  <a:cubicBezTo>
                    <a:pt x="0" y="4"/>
                    <a:pt x="0" y="4"/>
                    <a:pt x="0" y="4"/>
                  </a:cubicBezTo>
                  <a:cubicBezTo>
                    <a:pt x="0" y="4"/>
                    <a:pt x="0"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3" name="Freeform 425"/>
            <p:cNvSpPr>
              <a:spLocks/>
            </p:cNvSpPr>
            <p:nvPr/>
          </p:nvSpPr>
          <p:spPr bwMode="auto">
            <a:xfrm>
              <a:off x="3627" y="2235"/>
              <a:ext cx="3" cy="12"/>
            </a:xfrm>
            <a:custGeom>
              <a:avLst/>
              <a:gdLst/>
              <a:ahLst/>
              <a:cxnLst>
                <a:cxn ang="0">
                  <a:pos x="1" y="2"/>
                </a:cxn>
                <a:cxn ang="0">
                  <a:pos x="1" y="1"/>
                </a:cxn>
                <a:cxn ang="0">
                  <a:pos x="1" y="2"/>
                </a:cxn>
              </a:cxnLst>
              <a:rect l="0" t="0" r="r" b="b"/>
              <a:pathLst>
                <a:path w="1" h="4">
                  <a:moveTo>
                    <a:pt x="1" y="2"/>
                  </a:moveTo>
                  <a:cubicBezTo>
                    <a:pt x="0" y="4"/>
                    <a:pt x="1" y="2"/>
                    <a:pt x="1" y="1"/>
                  </a:cubicBezTo>
                  <a:cubicBezTo>
                    <a:pt x="1" y="1"/>
                    <a:pt x="1" y="0"/>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4" name="Freeform 426"/>
            <p:cNvSpPr>
              <a:spLocks/>
            </p:cNvSpPr>
            <p:nvPr/>
          </p:nvSpPr>
          <p:spPr bwMode="auto">
            <a:xfrm>
              <a:off x="3248" y="2018"/>
              <a:ext cx="68" cy="71"/>
            </a:xfrm>
            <a:custGeom>
              <a:avLst/>
              <a:gdLst/>
              <a:ahLst/>
              <a:cxnLst>
                <a:cxn ang="0">
                  <a:pos x="20" y="6"/>
                </a:cxn>
                <a:cxn ang="0">
                  <a:pos x="21" y="6"/>
                </a:cxn>
                <a:cxn ang="0">
                  <a:pos x="21" y="6"/>
                </a:cxn>
                <a:cxn ang="0">
                  <a:pos x="20" y="5"/>
                </a:cxn>
                <a:cxn ang="0">
                  <a:pos x="20" y="5"/>
                </a:cxn>
                <a:cxn ang="0">
                  <a:pos x="19" y="0"/>
                </a:cxn>
                <a:cxn ang="0">
                  <a:pos x="9" y="5"/>
                </a:cxn>
                <a:cxn ang="0">
                  <a:pos x="8" y="5"/>
                </a:cxn>
                <a:cxn ang="0">
                  <a:pos x="5" y="4"/>
                </a:cxn>
                <a:cxn ang="0">
                  <a:pos x="5" y="4"/>
                </a:cxn>
                <a:cxn ang="0">
                  <a:pos x="4" y="3"/>
                </a:cxn>
                <a:cxn ang="0">
                  <a:pos x="3" y="3"/>
                </a:cxn>
                <a:cxn ang="0">
                  <a:pos x="3" y="3"/>
                </a:cxn>
                <a:cxn ang="0">
                  <a:pos x="3" y="5"/>
                </a:cxn>
                <a:cxn ang="0">
                  <a:pos x="3" y="6"/>
                </a:cxn>
                <a:cxn ang="0">
                  <a:pos x="2" y="9"/>
                </a:cxn>
                <a:cxn ang="0">
                  <a:pos x="2" y="10"/>
                </a:cxn>
                <a:cxn ang="0">
                  <a:pos x="2" y="13"/>
                </a:cxn>
                <a:cxn ang="0">
                  <a:pos x="1" y="16"/>
                </a:cxn>
                <a:cxn ang="0">
                  <a:pos x="0" y="20"/>
                </a:cxn>
                <a:cxn ang="0">
                  <a:pos x="0" y="21"/>
                </a:cxn>
                <a:cxn ang="0">
                  <a:pos x="0" y="21"/>
                </a:cxn>
                <a:cxn ang="0">
                  <a:pos x="5" y="22"/>
                </a:cxn>
                <a:cxn ang="0">
                  <a:pos x="5" y="22"/>
                </a:cxn>
                <a:cxn ang="0">
                  <a:pos x="8" y="19"/>
                </a:cxn>
                <a:cxn ang="0">
                  <a:pos x="10" y="19"/>
                </a:cxn>
                <a:cxn ang="0">
                  <a:pos x="12" y="18"/>
                </a:cxn>
                <a:cxn ang="0">
                  <a:pos x="14" y="15"/>
                </a:cxn>
                <a:cxn ang="0">
                  <a:pos x="14" y="15"/>
                </a:cxn>
                <a:cxn ang="0">
                  <a:pos x="13" y="13"/>
                </a:cxn>
                <a:cxn ang="0">
                  <a:pos x="11" y="12"/>
                </a:cxn>
                <a:cxn ang="0">
                  <a:pos x="10" y="10"/>
                </a:cxn>
                <a:cxn ang="0">
                  <a:pos x="10" y="10"/>
                </a:cxn>
                <a:cxn ang="0">
                  <a:pos x="14" y="8"/>
                </a:cxn>
                <a:cxn ang="0">
                  <a:pos x="18" y="7"/>
                </a:cxn>
                <a:cxn ang="0">
                  <a:pos x="20" y="6"/>
                </a:cxn>
                <a:cxn ang="0">
                  <a:pos x="20" y="6"/>
                </a:cxn>
              </a:cxnLst>
              <a:rect l="0" t="0" r="r" b="b"/>
              <a:pathLst>
                <a:path w="21" h="22">
                  <a:moveTo>
                    <a:pt x="20" y="6"/>
                  </a:moveTo>
                  <a:cubicBezTo>
                    <a:pt x="20" y="6"/>
                    <a:pt x="21" y="6"/>
                    <a:pt x="21" y="6"/>
                  </a:cubicBezTo>
                  <a:cubicBezTo>
                    <a:pt x="21" y="6"/>
                    <a:pt x="21" y="6"/>
                    <a:pt x="21" y="6"/>
                  </a:cubicBezTo>
                  <a:cubicBezTo>
                    <a:pt x="21" y="5"/>
                    <a:pt x="20" y="5"/>
                    <a:pt x="20" y="5"/>
                  </a:cubicBezTo>
                  <a:cubicBezTo>
                    <a:pt x="20" y="5"/>
                    <a:pt x="20" y="5"/>
                    <a:pt x="20" y="5"/>
                  </a:cubicBezTo>
                  <a:cubicBezTo>
                    <a:pt x="20" y="5"/>
                    <a:pt x="19" y="1"/>
                    <a:pt x="19" y="0"/>
                  </a:cubicBezTo>
                  <a:cubicBezTo>
                    <a:pt x="14" y="2"/>
                    <a:pt x="10" y="5"/>
                    <a:pt x="9" y="5"/>
                  </a:cubicBezTo>
                  <a:cubicBezTo>
                    <a:pt x="9" y="5"/>
                    <a:pt x="8" y="5"/>
                    <a:pt x="8" y="5"/>
                  </a:cubicBezTo>
                  <a:cubicBezTo>
                    <a:pt x="7" y="5"/>
                    <a:pt x="6" y="4"/>
                    <a:pt x="5" y="4"/>
                  </a:cubicBezTo>
                  <a:cubicBezTo>
                    <a:pt x="5" y="4"/>
                    <a:pt x="5" y="4"/>
                    <a:pt x="5" y="4"/>
                  </a:cubicBezTo>
                  <a:cubicBezTo>
                    <a:pt x="5" y="4"/>
                    <a:pt x="4" y="3"/>
                    <a:pt x="4" y="3"/>
                  </a:cubicBezTo>
                  <a:cubicBezTo>
                    <a:pt x="4" y="3"/>
                    <a:pt x="3" y="3"/>
                    <a:pt x="3" y="3"/>
                  </a:cubicBezTo>
                  <a:cubicBezTo>
                    <a:pt x="3" y="3"/>
                    <a:pt x="3" y="3"/>
                    <a:pt x="3" y="3"/>
                  </a:cubicBezTo>
                  <a:cubicBezTo>
                    <a:pt x="3" y="4"/>
                    <a:pt x="3" y="4"/>
                    <a:pt x="3" y="5"/>
                  </a:cubicBezTo>
                  <a:cubicBezTo>
                    <a:pt x="3" y="5"/>
                    <a:pt x="3" y="6"/>
                    <a:pt x="3" y="6"/>
                  </a:cubicBezTo>
                  <a:cubicBezTo>
                    <a:pt x="3" y="7"/>
                    <a:pt x="2" y="9"/>
                    <a:pt x="2" y="9"/>
                  </a:cubicBezTo>
                  <a:cubicBezTo>
                    <a:pt x="2" y="10"/>
                    <a:pt x="2" y="10"/>
                    <a:pt x="2" y="10"/>
                  </a:cubicBezTo>
                  <a:cubicBezTo>
                    <a:pt x="2" y="11"/>
                    <a:pt x="2" y="13"/>
                    <a:pt x="2" y="13"/>
                  </a:cubicBezTo>
                  <a:cubicBezTo>
                    <a:pt x="1" y="13"/>
                    <a:pt x="1" y="15"/>
                    <a:pt x="1" y="16"/>
                  </a:cubicBezTo>
                  <a:cubicBezTo>
                    <a:pt x="1" y="16"/>
                    <a:pt x="0" y="19"/>
                    <a:pt x="0" y="20"/>
                  </a:cubicBezTo>
                  <a:cubicBezTo>
                    <a:pt x="0" y="20"/>
                    <a:pt x="0" y="21"/>
                    <a:pt x="0" y="21"/>
                  </a:cubicBezTo>
                  <a:cubicBezTo>
                    <a:pt x="0" y="21"/>
                    <a:pt x="0" y="21"/>
                    <a:pt x="0" y="21"/>
                  </a:cubicBezTo>
                  <a:cubicBezTo>
                    <a:pt x="5" y="22"/>
                    <a:pt x="5" y="22"/>
                    <a:pt x="5" y="22"/>
                  </a:cubicBezTo>
                  <a:cubicBezTo>
                    <a:pt x="5" y="22"/>
                    <a:pt x="5" y="22"/>
                    <a:pt x="5" y="22"/>
                  </a:cubicBezTo>
                  <a:cubicBezTo>
                    <a:pt x="5" y="22"/>
                    <a:pt x="7" y="20"/>
                    <a:pt x="8" y="19"/>
                  </a:cubicBezTo>
                  <a:cubicBezTo>
                    <a:pt x="8" y="19"/>
                    <a:pt x="9" y="19"/>
                    <a:pt x="10" y="19"/>
                  </a:cubicBezTo>
                  <a:cubicBezTo>
                    <a:pt x="11" y="18"/>
                    <a:pt x="12" y="18"/>
                    <a:pt x="12" y="18"/>
                  </a:cubicBezTo>
                  <a:cubicBezTo>
                    <a:pt x="13" y="17"/>
                    <a:pt x="14" y="16"/>
                    <a:pt x="14" y="15"/>
                  </a:cubicBezTo>
                  <a:cubicBezTo>
                    <a:pt x="15" y="15"/>
                    <a:pt x="15" y="15"/>
                    <a:pt x="14" y="15"/>
                  </a:cubicBezTo>
                  <a:cubicBezTo>
                    <a:pt x="14" y="14"/>
                    <a:pt x="13" y="13"/>
                    <a:pt x="13" y="13"/>
                  </a:cubicBezTo>
                  <a:cubicBezTo>
                    <a:pt x="13" y="13"/>
                    <a:pt x="12" y="12"/>
                    <a:pt x="11" y="12"/>
                  </a:cubicBezTo>
                  <a:cubicBezTo>
                    <a:pt x="11" y="11"/>
                    <a:pt x="10" y="10"/>
                    <a:pt x="10" y="10"/>
                  </a:cubicBezTo>
                  <a:cubicBezTo>
                    <a:pt x="10" y="10"/>
                    <a:pt x="10" y="10"/>
                    <a:pt x="10" y="10"/>
                  </a:cubicBezTo>
                  <a:cubicBezTo>
                    <a:pt x="10" y="10"/>
                    <a:pt x="14" y="9"/>
                    <a:pt x="14" y="8"/>
                  </a:cubicBezTo>
                  <a:cubicBezTo>
                    <a:pt x="15" y="8"/>
                    <a:pt x="17" y="8"/>
                    <a:pt x="18" y="7"/>
                  </a:cubicBezTo>
                  <a:cubicBezTo>
                    <a:pt x="18" y="7"/>
                    <a:pt x="20" y="6"/>
                    <a:pt x="20" y="6"/>
                  </a:cubicBezTo>
                  <a:cubicBezTo>
                    <a:pt x="20" y="6"/>
                    <a:pt x="20" y="6"/>
                    <a:pt x="2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5" name="Freeform 427"/>
            <p:cNvSpPr>
              <a:spLocks/>
            </p:cNvSpPr>
            <p:nvPr/>
          </p:nvSpPr>
          <p:spPr bwMode="auto">
            <a:xfrm>
              <a:off x="3236" y="2018"/>
              <a:ext cx="22" cy="68"/>
            </a:xfrm>
            <a:custGeom>
              <a:avLst/>
              <a:gdLst/>
              <a:ahLst/>
              <a:cxnLst>
                <a:cxn ang="0">
                  <a:pos x="7" y="3"/>
                </a:cxn>
                <a:cxn ang="0">
                  <a:pos x="7" y="3"/>
                </a:cxn>
                <a:cxn ang="0">
                  <a:pos x="7" y="2"/>
                </a:cxn>
                <a:cxn ang="0">
                  <a:pos x="7" y="0"/>
                </a:cxn>
                <a:cxn ang="0">
                  <a:pos x="7" y="0"/>
                </a:cxn>
                <a:cxn ang="0">
                  <a:pos x="7" y="0"/>
                </a:cxn>
                <a:cxn ang="0">
                  <a:pos x="7" y="0"/>
                </a:cxn>
                <a:cxn ang="0">
                  <a:pos x="6" y="1"/>
                </a:cxn>
                <a:cxn ang="0">
                  <a:pos x="4" y="1"/>
                </a:cxn>
                <a:cxn ang="0">
                  <a:pos x="5" y="1"/>
                </a:cxn>
                <a:cxn ang="0">
                  <a:pos x="4" y="2"/>
                </a:cxn>
                <a:cxn ang="0">
                  <a:pos x="4" y="4"/>
                </a:cxn>
                <a:cxn ang="0">
                  <a:pos x="2" y="9"/>
                </a:cxn>
                <a:cxn ang="0">
                  <a:pos x="1" y="10"/>
                </a:cxn>
                <a:cxn ang="0">
                  <a:pos x="0" y="11"/>
                </a:cxn>
                <a:cxn ang="0">
                  <a:pos x="0" y="11"/>
                </a:cxn>
                <a:cxn ang="0">
                  <a:pos x="1" y="13"/>
                </a:cxn>
                <a:cxn ang="0">
                  <a:pos x="3" y="21"/>
                </a:cxn>
                <a:cxn ang="0">
                  <a:pos x="3" y="21"/>
                </a:cxn>
                <a:cxn ang="0">
                  <a:pos x="4" y="20"/>
                </a:cxn>
                <a:cxn ang="0">
                  <a:pos x="5" y="16"/>
                </a:cxn>
                <a:cxn ang="0">
                  <a:pos x="6" y="13"/>
                </a:cxn>
                <a:cxn ang="0">
                  <a:pos x="6" y="10"/>
                </a:cxn>
                <a:cxn ang="0">
                  <a:pos x="6" y="9"/>
                </a:cxn>
                <a:cxn ang="0">
                  <a:pos x="7" y="6"/>
                </a:cxn>
                <a:cxn ang="0">
                  <a:pos x="7" y="5"/>
                </a:cxn>
                <a:cxn ang="0">
                  <a:pos x="7" y="3"/>
                </a:cxn>
              </a:cxnLst>
              <a:rect l="0" t="0" r="r" b="b"/>
              <a:pathLst>
                <a:path w="7" h="21">
                  <a:moveTo>
                    <a:pt x="7" y="3"/>
                  </a:moveTo>
                  <a:cubicBezTo>
                    <a:pt x="7" y="3"/>
                    <a:pt x="7" y="3"/>
                    <a:pt x="7" y="3"/>
                  </a:cubicBezTo>
                  <a:cubicBezTo>
                    <a:pt x="7" y="3"/>
                    <a:pt x="7" y="2"/>
                    <a:pt x="7" y="2"/>
                  </a:cubicBezTo>
                  <a:cubicBezTo>
                    <a:pt x="7" y="1"/>
                    <a:pt x="7" y="1"/>
                    <a:pt x="7" y="0"/>
                  </a:cubicBezTo>
                  <a:cubicBezTo>
                    <a:pt x="7" y="0"/>
                    <a:pt x="7" y="0"/>
                    <a:pt x="7" y="0"/>
                  </a:cubicBezTo>
                  <a:cubicBezTo>
                    <a:pt x="7" y="0"/>
                    <a:pt x="7" y="0"/>
                    <a:pt x="7" y="0"/>
                  </a:cubicBezTo>
                  <a:cubicBezTo>
                    <a:pt x="7" y="0"/>
                    <a:pt x="7" y="0"/>
                    <a:pt x="7" y="0"/>
                  </a:cubicBezTo>
                  <a:cubicBezTo>
                    <a:pt x="6" y="1"/>
                    <a:pt x="6" y="1"/>
                    <a:pt x="6" y="1"/>
                  </a:cubicBezTo>
                  <a:cubicBezTo>
                    <a:pt x="6" y="1"/>
                    <a:pt x="5" y="1"/>
                    <a:pt x="4" y="1"/>
                  </a:cubicBezTo>
                  <a:cubicBezTo>
                    <a:pt x="4" y="1"/>
                    <a:pt x="5" y="1"/>
                    <a:pt x="5" y="1"/>
                  </a:cubicBezTo>
                  <a:cubicBezTo>
                    <a:pt x="5" y="1"/>
                    <a:pt x="4" y="1"/>
                    <a:pt x="4" y="2"/>
                  </a:cubicBezTo>
                  <a:cubicBezTo>
                    <a:pt x="4" y="2"/>
                    <a:pt x="4" y="3"/>
                    <a:pt x="4" y="4"/>
                  </a:cubicBezTo>
                  <a:cubicBezTo>
                    <a:pt x="3" y="4"/>
                    <a:pt x="2" y="8"/>
                    <a:pt x="2" y="9"/>
                  </a:cubicBezTo>
                  <a:cubicBezTo>
                    <a:pt x="1" y="9"/>
                    <a:pt x="1" y="10"/>
                    <a:pt x="1" y="10"/>
                  </a:cubicBezTo>
                  <a:cubicBezTo>
                    <a:pt x="1" y="10"/>
                    <a:pt x="0" y="10"/>
                    <a:pt x="0" y="11"/>
                  </a:cubicBezTo>
                  <a:cubicBezTo>
                    <a:pt x="0" y="11"/>
                    <a:pt x="0" y="11"/>
                    <a:pt x="0" y="11"/>
                  </a:cubicBezTo>
                  <a:cubicBezTo>
                    <a:pt x="0" y="12"/>
                    <a:pt x="1" y="13"/>
                    <a:pt x="1" y="13"/>
                  </a:cubicBezTo>
                  <a:cubicBezTo>
                    <a:pt x="1" y="14"/>
                    <a:pt x="3" y="19"/>
                    <a:pt x="3" y="21"/>
                  </a:cubicBezTo>
                  <a:cubicBezTo>
                    <a:pt x="3" y="21"/>
                    <a:pt x="3" y="21"/>
                    <a:pt x="3" y="21"/>
                  </a:cubicBezTo>
                  <a:cubicBezTo>
                    <a:pt x="3" y="21"/>
                    <a:pt x="4" y="20"/>
                    <a:pt x="4" y="20"/>
                  </a:cubicBezTo>
                  <a:cubicBezTo>
                    <a:pt x="4" y="19"/>
                    <a:pt x="5" y="16"/>
                    <a:pt x="5" y="16"/>
                  </a:cubicBezTo>
                  <a:cubicBezTo>
                    <a:pt x="5" y="15"/>
                    <a:pt x="5" y="13"/>
                    <a:pt x="6" y="13"/>
                  </a:cubicBezTo>
                  <a:cubicBezTo>
                    <a:pt x="6" y="13"/>
                    <a:pt x="6" y="11"/>
                    <a:pt x="6" y="10"/>
                  </a:cubicBezTo>
                  <a:cubicBezTo>
                    <a:pt x="6" y="10"/>
                    <a:pt x="6" y="10"/>
                    <a:pt x="6" y="9"/>
                  </a:cubicBezTo>
                  <a:cubicBezTo>
                    <a:pt x="6" y="9"/>
                    <a:pt x="7" y="7"/>
                    <a:pt x="7" y="6"/>
                  </a:cubicBezTo>
                  <a:cubicBezTo>
                    <a:pt x="7" y="6"/>
                    <a:pt x="7" y="5"/>
                    <a:pt x="7" y="5"/>
                  </a:cubicBezTo>
                  <a:cubicBezTo>
                    <a:pt x="7" y="4"/>
                    <a:pt x="7" y="4"/>
                    <a:pt x="7"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6" name="Freeform 428"/>
            <p:cNvSpPr>
              <a:spLocks/>
            </p:cNvSpPr>
            <p:nvPr/>
          </p:nvSpPr>
          <p:spPr bwMode="auto">
            <a:xfrm>
              <a:off x="3100" y="1892"/>
              <a:ext cx="6" cy="1"/>
            </a:xfrm>
            <a:custGeom>
              <a:avLst/>
              <a:gdLst/>
              <a:ahLst/>
              <a:cxnLst>
                <a:cxn ang="0">
                  <a:pos x="0" y="0"/>
                </a:cxn>
                <a:cxn ang="0">
                  <a:pos x="1" y="0"/>
                </a:cxn>
                <a:cxn ang="0">
                  <a:pos x="0" y="0"/>
                </a:cxn>
              </a:cxnLst>
              <a:rect l="0" t="0" r="r" b="b"/>
              <a:pathLst>
                <a:path w="2">
                  <a:moveTo>
                    <a:pt x="0" y="0"/>
                  </a:moveTo>
                  <a:cubicBezTo>
                    <a:pt x="0" y="0"/>
                    <a:pt x="2"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7" name="Freeform 429"/>
            <p:cNvSpPr>
              <a:spLocks/>
            </p:cNvSpPr>
            <p:nvPr/>
          </p:nvSpPr>
          <p:spPr bwMode="auto">
            <a:xfrm>
              <a:off x="3103" y="1856"/>
              <a:ext cx="52" cy="39"/>
            </a:xfrm>
            <a:custGeom>
              <a:avLst/>
              <a:gdLst/>
              <a:ahLst/>
              <a:cxnLst>
                <a:cxn ang="0">
                  <a:pos x="3" y="8"/>
                </a:cxn>
                <a:cxn ang="0">
                  <a:pos x="4" y="8"/>
                </a:cxn>
                <a:cxn ang="0">
                  <a:pos x="3" y="9"/>
                </a:cxn>
                <a:cxn ang="0">
                  <a:pos x="1" y="11"/>
                </a:cxn>
                <a:cxn ang="0">
                  <a:pos x="2" y="11"/>
                </a:cxn>
                <a:cxn ang="0">
                  <a:pos x="5" y="8"/>
                </a:cxn>
                <a:cxn ang="0">
                  <a:pos x="8" y="7"/>
                </a:cxn>
                <a:cxn ang="0">
                  <a:pos x="10" y="6"/>
                </a:cxn>
                <a:cxn ang="0">
                  <a:pos x="13" y="6"/>
                </a:cxn>
                <a:cxn ang="0">
                  <a:pos x="15" y="6"/>
                </a:cxn>
                <a:cxn ang="0">
                  <a:pos x="15" y="4"/>
                </a:cxn>
                <a:cxn ang="0">
                  <a:pos x="11" y="2"/>
                </a:cxn>
                <a:cxn ang="0">
                  <a:pos x="10" y="0"/>
                </a:cxn>
                <a:cxn ang="0">
                  <a:pos x="8" y="0"/>
                </a:cxn>
                <a:cxn ang="0">
                  <a:pos x="8" y="0"/>
                </a:cxn>
                <a:cxn ang="0">
                  <a:pos x="7" y="0"/>
                </a:cxn>
                <a:cxn ang="0">
                  <a:pos x="7" y="0"/>
                </a:cxn>
                <a:cxn ang="0">
                  <a:pos x="3" y="1"/>
                </a:cxn>
                <a:cxn ang="0">
                  <a:pos x="3" y="1"/>
                </a:cxn>
                <a:cxn ang="0">
                  <a:pos x="3" y="1"/>
                </a:cxn>
                <a:cxn ang="0">
                  <a:pos x="2" y="2"/>
                </a:cxn>
                <a:cxn ang="0">
                  <a:pos x="3" y="2"/>
                </a:cxn>
                <a:cxn ang="0">
                  <a:pos x="3" y="3"/>
                </a:cxn>
                <a:cxn ang="0">
                  <a:pos x="3" y="4"/>
                </a:cxn>
                <a:cxn ang="0">
                  <a:pos x="2" y="4"/>
                </a:cxn>
                <a:cxn ang="0">
                  <a:pos x="2" y="5"/>
                </a:cxn>
                <a:cxn ang="0">
                  <a:pos x="2" y="6"/>
                </a:cxn>
                <a:cxn ang="0">
                  <a:pos x="1" y="7"/>
                </a:cxn>
                <a:cxn ang="0">
                  <a:pos x="1" y="7"/>
                </a:cxn>
                <a:cxn ang="0">
                  <a:pos x="1" y="7"/>
                </a:cxn>
                <a:cxn ang="0">
                  <a:pos x="1" y="8"/>
                </a:cxn>
                <a:cxn ang="0">
                  <a:pos x="3" y="8"/>
                </a:cxn>
              </a:cxnLst>
              <a:rect l="0" t="0" r="r" b="b"/>
              <a:pathLst>
                <a:path w="16" h="12">
                  <a:moveTo>
                    <a:pt x="3" y="8"/>
                  </a:moveTo>
                  <a:cubicBezTo>
                    <a:pt x="3" y="8"/>
                    <a:pt x="4" y="8"/>
                    <a:pt x="4" y="8"/>
                  </a:cubicBezTo>
                  <a:cubicBezTo>
                    <a:pt x="4" y="9"/>
                    <a:pt x="4" y="9"/>
                    <a:pt x="3" y="9"/>
                  </a:cubicBezTo>
                  <a:cubicBezTo>
                    <a:pt x="3" y="9"/>
                    <a:pt x="1" y="10"/>
                    <a:pt x="1" y="11"/>
                  </a:cubicBezTo>
                  <a:cubicBezTo>
                    <a:pt x="1" y="12"/>
                    <a:pt x="1" y="12"/>
                    <a:pt x="2" y="11"/>
                  </a:cubicBezTo>
                  <a:cubicBezTo>
                    <a:pt x="3" y="10"/>
                    <a:pt x="5" y="9"/>
                    <a:pt x="5" y="8"/>
                  </a:cubicBezTo>
                  <a:cubicBezTo>
                    <a:pt x="6" y="8"/>
                    <a:pt x="7" y="7"/>
                    <a:pt x="8" y="7"/>
                  </a:cubicBezTo>
                  <a:cubicBezTo>
                    <a:pt x="8" y="6"/>
                    <a:pt x="8" y="6"/>
                    <a:pt x="10" y="6"/>
                  </a:cubicBezTo>
                  <a:cubicBezTo>
                    <a:pt x="11" y="6"/>
                    <a:pt x="12" y="6"/>
                    <a:pt x="13" y="6"/>
                  </a:cubicBezTo>
                  <a:cubicBezTo>
                    <a:pt x="13" y="6"/>
                    <a:pt x="15" y="7"/>
                    <a:pt x="15" y="6"/>
                  </a:cubicBezTo>
                  <a:cubicBezTo>
                    <a:pt x="16" y="5"/>
                    <a:pt x="16" y="4"/>
                    <a:pt x="15" y="4"/>
                  </a:cubicBezTo>
                  <a:cubicBezTo>
                    <a:pt x="15" y="4"/>
                    <a:pt x="11" y="3"/>
                    <a:pt x="11" y="2"/>
                  </a:cubicBezTo>
                  <a:cubicBezTo>
                    <a:pt x="10" y="1"/>
                    <a:pt x="10" y="1"/>
                    <a:pt x="10" y="0"/>
                  </a:cubicBezTo>
                  <a:cubicBezTo>
                    <a:pt x="8" y="0"/>
                    <a:pt x="8" y="0"/>
                    <a:pt x="8" y="0"/>
                  </a:cubicBezTo>
                  <a:cubicBezTo>
                    <a:pt x="8" y="0"/>
                    <a:pt x="8" y="0"/>
                    <a:pt x="8" y="0"/>
                  </a:cubicBezTo>
                  <a:cubicBezTo>
                    <a:pt x="8" y="0"/>
                    <a:pt x="7" y="0"/>
                    <a:pt x="7" y="0"/>
                  </a:cubicBezTo>
                  <a:cubicBezTo>
                    <a:pt x="7" y="0"/>
                    <a:pt x="7" y="0"/>
                    <a:pt x="7" y="0"/>
                  </a:cubicBezTo>
                  <a:cubicBezTo>
                    <a:pt x="6" y="0"/>
                    <a:pt x="3" y="1"/>
                    <a:pt x="3" y="1"/>
                  </a:cubicBezTo>
                  <a:cubicBezTo>
                    <a:pt x="3" y="1"/>
                    <a:pt x="3" y="1"/>
                    <a:pt x="3" y="1"/>
                  </a:cubicBezTo>
                  <a:cubicBezTo>
                    <a:pt x="3" y="1"/>
                    <a:pt x="3" y="1"/>
                    <a:pt x="3" y="1"/>
                  </a:cubicBezTo>
                  <a:cubicBezTo>
                    <a:pt x="3" y="1"/>
                    <a:pt x="2" y="2"/>
                    <a:pt x="2" y="2"/>
                  </a:cubicBezTo>
                  <a:cubicBezTo>
                    <a:pt x="2" y="2"/>
                    <a:pt x="2" y="2"/>
                    <a:pt x="3" y="2"/>
                  </a:cubicBezTo>
                  <a:cubicBezTo>
                    <a:pt x="3" y="2"/>
                    <a:pt x="3" y="3"/>
                    <a:pt x="3" y="3"/>
                  </a:cubicBezTo>
                  <a:cubicBezTo>
                    <a:pt x="3" y="3"/>
                    <a:pt x="3" y="4"/>
                    <a:pt x="3" y="4"/>
                  </a:cubicBezTo>
                  <a:cubicBezTo>
                    <a:pt x="3" y="4"/>
                    <a:pt x="3" y="4"/>
                    <a:pt x="2" y="4"/>
                  </a:cubicBezTo>
                  <a:cubicBezTo>
                    <a:pt x="2" y="5"/>
                    <a:pt x="2" y="5"/>
                    <a:pt x="2" y="5"/>
                  </a:cubicBezTo>
                  <a:cubicBezTo>
                    <a:pt x="2" y="6"/>
                    <a:pt x="2" y="6"/>
                    <a:pt x="2" y="6"/>
                  </a:cubicBezTo>
                  <a:cubicBezTo>
                    <a:pt x="2" y="6"/>
                    <a:pt x="1" y="7"/>
                    <a:pt x="1" y="7"/>
                  </a:cubicBezTo>
                  <a:cubicBezTo>
                    <a:pt x="1" y="7"/>
                    <a:pt x="1" y="7"/>
                    <a:pt x="1" y="7"/>
                  </a:cubicBezTo>
                  <a:cubicBezTo>
                    <a:pt x="1" y="7"/>
                    <a:pt x="1" y="7"/>
                    <a:pt x="1" y="7"/>
                  </a:cubicBezTo>
                  <a:cubicBezTo>
                    <a:pt x="1" y="8"/>
                    <a:pt x="1" y="8"/>
                    <a:pt x="1" y="8"/>
                  </a:cubicBezTo>
                  <a:cubicBezTo>
                    <a:pt x="0" y="8"/>
                    <a:pt x="0" y="9"/>
                    <a:pt x="3"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8" name="Freeform 430"/>
            <p:cNvSpPr>
              <a:spLocks/>
            </p:cNvSpPr>
            <p:nvPr/>
          </p:nvSpPr>
          <p:spPr bwMode="auto">
            <a:xfrm>
              <a:off x="3103" y="1856"/>
              <a:ext cx="301" cy="117"/>
            </a:xfrm>
            <a:custGeom>
              <a:avLst/>
              <a:gdLst/>
              <a:ahLst/>
              <a:cxnLst>
                <a:cxn ang="0">
                  <a:pos x="85" y="4"/>
                </a:cxn>
                <a:cxn ang="0">
                  <a:pos x="83" y="2"/>
                </a:cxn>
                <a:cxn ang="0">
                  <a:pos x="80" y="3"/>
                </a:cxn>
                <a:cxn ang="0">
                  <a:pos x="78" y="3"/>
                </a:cxn>
                <a:cxn ang="0">
                  <a:pos x="74" y="5"/>
                </a:cxn>
                <a:cxn ang="0">
                  <a:pos x="67" y="6"/>
                </a:cxn>
                <a:cxn ang="0">
                  <a:pos x="57" y="6"/>
                </a:cxn>
                <a:cxn ang="0">
                  <a:pos x="49" y="2"/>
                </a:cxn>
                <a:cxn ang="0">
                  <a:pos x="44" y="0"/>
                </a:cxn>
                <a:cxn ang="0">
                  <a:pos x="33" y="1"/>
                </a:cxn>
                <a:cxn ang="0">
                  <a:pos x="26" y="5"/>
                </a:cxn>
                <a:cxn ang="0">
                  <a:pos x="16" y="5"/>
                </a:cxn>
                <a:cxn ang="0">
                  <a:pos x="15" y="9"/>
                </a:cxn>
                <a:cxn ang="0">
                  <a:pos x="10" y="9"/>
                </a:cxn>
                <a:cxn ang="0">
                  <a:pos x="8" y="10"/>
                </a:cxn>
                <a:cxn ang="0">
                  <a:pos x="1" y="13"/>
                </a:cxn>
                <a:cxn ang="0">
                  <a:pos x="3" y="15"/>
                </a:cxn>
                <a:cxn ang="0">
                  <a:pos x="4" y="17"/>
                </a:cxn>
                <a:cxn ang="0">
                  <a:pos x="4" y="20"/>
                </a:cxn>
                <a:cxn ang="0">
                  <a:pos x="3" y="20"/>
                </a:cxn>
                <a:cxn ang="0">
                  <a:pos x="2" y="22"/>
                </a:cxn>
                <a:cxn ang="0">
                  <a:pos x="6" y="23"/>
                </a:cxn>
                <a:cxn ang="0">
                  <a:pos x="7" y="27"/>
                </a:cxn>
                <a:cxn ang="0">
                  <a:pos x="7" y="29"/>
                </a:cxn>
                <a:cxn ang="0">
                  <a:pos x="9" y="30"/>
                </a:cxn>
                <a:cxn ang="0">
                  <a:pos x="10" y="31"/>
                </a:cxn>
                <a:cxn ang="0">
                  <a:pos x="13" y="30"/>
                </a:cxn>
                <a:cxn ang="0">
                  <a:pos x="17" y="33"/>
                </a:cxn>
                <a:cxn ang="0">
                  <a:pos x="24" y="30"/>
                </a:cxn>
                <a:cxn ang="0">
                  <a:pos x="40" y="33"/>
                </a:cxn>
                <a:cxn ang="0">
                  <a:pos x="48" y="31"/>
                </a:cxn>
                <a:cxn ang="0">
                  <a:pos x="50" y="35"/>
                </a:cxn>
                <a:cxn ang="0">
                  <a:pos x="51" y="36"/>
                </a:cxn>
                <a:cxn ang="0">
                  <a:pos x="52" y="35"/>
                </a:cxn>
                <a:cxn ang="0">
                  <a:pos x="53" y="33"/>
                </a:cxn>
                <a:cxn ang="0">
                  <a:pos x="53" y="30"/>
                </a:cxn>
                <a:cxn ang="0">
                  <a:pos x="56" y="31"/>
                </a:cxn>
                <a:cxn ang="0">
                  <a:pos x="58" y="31"/>
                </a:cxn>
                <a:cxn ang="0">
                  <a:pos x="62" y="30"/>
                </a:cxn>
                <a:cxn ang="0">
                  <a:pos x="67" y="31"/>
                </a:cxn>
                <a:cxn ang="0">
                  <a:pos x="77" y="29"/>
                </a:cxn>
                <a:cxn ang="0">
                  <a:pos x="81" y="29"/>
                </a:cxn>
                <a:cxn ang="0">
                  <a:pos x="85" y="27"/>
                </a:cxn>
                <a:cxn ang="0">
                  <a:pos x="90" y="27"/>
                </a:cxn>
                <a:cxn ang="0">
                  <a:pos x="93" y="28"/>
                </a:cxn>
                <a:cxn ang="0">
                  <a:pos x="92" y="25"/>
                </a:cxn>
                <a:cxn ang="0">
                  <a:pos x="91" y="23"/>
                </a:cxn>
                <a:cxn ang="0">
                  <a:pos x="91" y="19"/>
                </a:cxn>
                <a:cxn ang="0">
                  <a:pos x="91" y="15"/>
                </a:cxn>
                <a:cxn ang="0">
                  <a:pos x="93" y="14"/>
                </a:cxn>
                <a:cxn ang="0">
                  <a:pos x="91" y="12"/>
                </a:cxn>
                <a:cxn ang="0">
                  <a:pos x="88" y="10"/>
                </a:cxn>
                <a:cxn ang="0">
                  <a:pos x="88" y="8"/>
                </a:cxn>
                <a:cxn ang="0">
                  <a:pos x="87" y="5"/>
                </a:cxn>
              </a:cxnLst>
              <a:rect l="0" t="0" r="r" b="b"/>
              <a:pathLst>
                <a:path w="93" h="36">
                  <a:moveTo>
                    <a:pt x="87" y="5"/>
                  </a:moveTo>
                  <a:cubicBezTo>
                    <a:pt x="87" y="5"/>
                    <a:pt x="87" y="5"/>
                    <a:pt x="87" y="5"/>
                  </a:cubicBezTo>
                  <a:cubicBezTo>
                    <a:pt x="86" y="5"/>
                    <a:pt x="86" y="5"/>
                    <a:pt x="86" y="5"/>
                  </a:cubicBezTo>
                  <a:cubicBezTo>
                    <a:pt x="86" y="5"/>
                    <a:pt x="86" y="4"/>
                    <a:pt x="85" y="4"/>
                  </a:cubicBezTo>
                  <a:cubicBezTo>
                    <a:pt x="85" y="4"/>
                    <a:pt x="85" y="4"/>
                    <a:pt x="85" y="4"/>
                  </a:cubicBezTo>
                  <a:cubicBezTo>
                    <a:pt x="85" y="4"/>
                    <a:pt x="84" y="4"/>
                    <a:pt x="84" y="4"/>
                  </a:cubicBezTo>
                  <a:cubicBezTo>
                    <a:pt x="84" y="4"/>
                    <a:pt x="84" y="3"/>
                    <a:pt x="84" y="3"/>
                  </a:cubicBezTo>
                  <a:cubicBezTo>
                    <a:pt x="83" y="2"/>
                    <a:pt x="83" y="2"/>
                    <a:pt x="83" y="2"/>
                  </a:cubicBezTo>
                  <a:cubicBezTo>
                    <a:pt x="82" y="2"/>
                    <a:pt x="82" y="3"/>
                    <a:pt x="82" y="3"/>
                  </a:cubicBezTo>
                  <a:cubicBezTo>
                    <a:pt x="82" y="3"/>
                    <a:pt x="82" y="3"/>
                    <a:pt x="82" y="3"/>
                  </a:cubicBezTo>
                  <a:cubicBezTo>
                    <a:pt x="82" y="3"/>
                    <a:pt x="82" y="3"/>
                    <a:pt x="82" y="3"/>
                  </a:cubicBezTo>
                  <a:cubicBezTo>
                    <a:pt x="82" y="3"/>
                    <a:pt x="80" y="3"/>
                    <a:pt x="80" y="3"/>
                  </a:cubicBezTo>
                  <a:cubicBezTo>
                    <a:pt x="80" y="3"/>
                    <a:pt x="80" y="3"/>
                    <a:pt x="80" y="3"/>
                  </a:cubicBezTo>
                  <a:cubicBezTo>
                    <a:pt x="80" y="3"/>
                    <a:pt x="80" y="3"/>
                    <a:pt x="80" y="3"/>
                  </a:cubicBezTo>
                  <a:cubicBezTo>
                    <a:pt x="80" y="3"/>
                    <a:pt x="79" y="3"/>
                    <a:pt x="79" y="3"/>
                  </a:cubicBezTo>
                  <a:cubicBezTo>
                    <a:pt x="79" y="3"/>
                    <a:pt x="78" y="3"/>
                    <a:pt x="78" y="3"/>
                  </a:cubicBezTo>
                  <a:cubicBezTo>
                    <a:pt x="78" y="3"/>
                    <a:pt x="77" y="3"/>
                    <a:pt x="77" y="3"/>
                  </a:cubicBezTo>
                  <a:cubicBezTo>
                    <a:pt x="77" y="3"/>
                    <a:pt x="77" y="3"/>
                    <a:pt x="77" y="3"/>
                  </a:cubicBezTo>
                  <a:cubicBezTo>
                    <a:pt x="77" y="3"/>
                    <a:pt x="77" y="3"/>
                    <a:pt x="76" y="4"/>
                  </a:cubicBezTo>
                  <a:cubicBezTo>
                    <a:pt x="75" y="5"/>
                    <a:pt x="75" y="5"/>
                    <a:pt x="74" y="5"/>
                  </a:cubicBezTo>
                  <a:cubicBezTo>
                    <a:pt x="74" y="5"/>
                    <a:pt x="73" y="5"/>
                    <a:pt x="73" y="5"/>
                  </a:cubicBezTo>
                  <a:cubicBezTo>
                    <a:pt x="72" y="6"/>
                    <a:pt x="71" y="6"/>
                    <a:pt x="70" y="6"/>
                  </a:cubicBezTo>
                  <a:cubicBezTo>
                    <a:pt x="70" y="6"/>
                    <a:pt x="70" y="6"/>
                    <a:pt x="69" y="6"/>
                  </a:cubicBezTo>
                  <a:cubicBezTo>
                    <a:pt x="69" y="6"/>
                    <a:pt x="68" y="6"/>
                    <a:pt x="67" y="6"/>
                  </a:cubicBezTo>
                  <a:cubicBezTo>
                    <a:pt x="67" y="6"/>
                    <a:pt x="67" y="5"/>
                    <a:pt x="66" y="6"/>
                  </a:cubicBezTo>
                  <a:cubicBezTo>
                    <a:pt x="66" y="6"/>
                    <a:pt x="66" y="5"/>
                    <a:pt x="65" y="6"/>
                  </a:cubicBezTo>
                  <a:cubicBezTo>
                    <a:pt x="64" y="6"/>
                    <a:pt x="62" y="7"/>
                    <a:pt x="60" y="6"/>
                  </a:cubicBezTo>
                  <a:cubicBezTo>
                    <a:pt x="58" y="5"/>
                    <a:pt x="58" y="6"/>
                    <a:pt x="57" y="6"/>
                  </a:cubicBezTo>
                  <a:cubicBezTo>
                    <a:pt x="56" y="5"/>
                    <a:pt x="55" y="5"/>
                    <a:pt x="54" y="4"/>
                  </a:cubicBezTo>
                  <a:cubicBezTo>
                    <a:pt x="54" y="4"/>
                    <a:pt x="54" y="4"/>
                    <a:pt x="53" y="4"/>
                  </a:cubicBezTo>
                  <a:cubicBezTo>
                    <a:pt x="52" y="4"/>
                    <a:pt x="51" y="5"/>
                    <a:pt x="50" y="3"/>
                  </a:cubicBezTo>
                  <a:cubicBezTo>
                    <a:pt x="50" y="1"/>
                    <a:pt x="50" y="2"/>
                    <a:pt x="49" y="2"/>
                  </a:cubicBezTo>
                  <a:cubicBezTo>
                    <a:pt x="48" y="2"/>
                    <a:pt x="47" y="2"/>
                    <a:pt x="46" y="1"/>
                  </a:cubicBezTo>
                  <a:cubicBezTo>
                    <a:pt x="45" y="0"/>
                    <a:pt x="46" y="0"/>
                    <a:pt x="46" y="0"/>
                  </a:cubicBezTo>
                  <a:cubicBezTo>
                    <a:pt x="46" y="0"/>
                    <a:pt x="46" y="0"/>
                    <a:pt x="46" y="0"/>
                  </a:cubicBezTo>
                  <a:cubicBezTo>
                    <a:pt x="45" y="0"/>
                    <a:pt x="45" y="0"/>
                    <a:pt x="44" y="0"/>
                  </a:cubicBezTo>
                  <a:cubicBezTo>
                    <a:pt x="44" y="0"/>
                    <a:pt x="43" y="0"/>
                    <a:pt x="43" y="0"/>
                  </a:cubicBezTo>
                  <a:cubicBezTo>
                    <a:pt x="42" y="0"/>
                    <a:pt x="39" y="0"/>
                    <a:pt x="38" y="0"/>
                  </a:cubicBezTo>
                  <a:cubicBezTo>
                    <a:pt x="38" y="0"/>
                    <a:pt x="36" y="0"/>
                    <a:pt x="35" y="0"/>
                  </a:cubicBezTo>
                  <a:cubicBezTo>
                    <a:pt x="34" y="1"/>
                    <a:pt x="34" y="1"/>
                    <a:pt x="33" y="1"/>
                  </a:cubicBezTo>
                  <a:cubicBezTo>
                    <a:pt x="33" y="1"/>
                    <a:pt x="31" y="2"/>
                    <a:pt x="31" y="2"/>
                  </a:cubicBezTo>
                  <a:cubicBezTo>
                    <a:pt x="30" y="3"/>
                    <a:pt x="29" y="3"/>
                    <a:pt x="29" y="3"/>
                  </a:cubicBezTo>
                  <a:cubicBezTo>
                    <a:pt x="28" y="4"/>
                    <a:pt x="27" y="5"/>
                    <a:pt x="27" y="5"/>
                  </a:cubicBezTo>
                  <a:cubicBezTo>
                    <a:pt x="27" y="5"/>
                    <a:pt x="26" y="5"/>
                    <a:pt x="26" y="5"/>
                  </a:cubicBezTo>
                  <a:cubicBezTo>
                    <a:pt x="25" y="6"/>
                    <a:pt x="23" y="5"/>
                    <a:pt x="23" y="5"/>
                  </a:cubicBezTo>
                  <a:cubicBezTo>
                    <a:pt x="22" y="5"/>
                    <a:pt x="21" y="5"/>
                    <a:pt x="21" y="5"/>
                  </a:cubicBezTo>
                  <a:cubicBezTo>
                    <a:pt x="20" y="5"/>
                    <a:pt x="19" y="5"/>
                    <a:pt x="18" y="5"/>
                  </a:cubicBezTo>
                  <a:cubicBezTo>
                    <a:pt x="18" y="5"/>
                    <a:pt x="16" y="4"/>
                    <a:pt x="16" y="5"/>
                  </a:cubicBezTo>
                  <a:cubicBezTo>
                    <a:pt x="15" y="7"/>
                    <a:pt x="16" y="7"/>
                    <a:pt x="17" y="7"/>
                  </a:cubicBezTo>
                  <a:cubicBezTo>
                    <a:pt x="18" y="7"/>
                    <a:pt x="21" y="8"/>
                    <a:pt x="19" y="8"/>
                  </a:cubicBezTo>
                  <a:cubicBezTo>
                    <a:pt x="17" y="8"/>
                    <a:pt x="15" y="8"/>
                    <a:pt x="15" y="8"/>
                  </a:cubicBezTo>
                  <a:cubicBezTo>
                    <a:pt x="14" y="9"/>
                    <a:pt x="14" y="9"/>
                    <a:pt x="15" y="9"/>
                  </a:cubicBezTo>
                  <a:cubicBezTo>
                    <a:pt x="16" y="9"/>
                    <a:pt x="16" y="9"/>
                    <a:pt x="15" y="10"/>
                  </a:cubicBezTo>
                  <a:cubicBezTo>
                    <a:pt x="15" y="10"/>
                    <a:pt x="14" y="10"/>
                    <a:pt x="13" y="10"/>
                  </a:cubicBezTo>
                  <a:cubicBezTo>
                    <a:pt x="13" y="10"/>
                    <a:pt x="11" y="9"/>
                    <a:pt x="10" y="9"/>
                  </a:cubicBezTo>
                  <a:cubicBezTo>
                    <a:pt x="10" y="10"/>
                    <a:pt x="10" y="10"/>
                    <a:pt x="10" y="9"/>
                  </a:cubicBezTo>
                  <a:cubicBezTo>
                    <a:pt x="10" y="9"/>
                    <a:pt x="10" y="9"/>
                    <a:pt x="9" y="9"/>
                  </a:cubicBezTo>
                  <a:cubicBezTo>
                    <a:pt x="9" y="9"/>
                    <a:pt x="9" y="9"/>
                    <a:pt x="9" y="9"/>
                  </a:cubicBezTo>
                  <a:cubicBezTo>
                    <a:pt x="10" y="10"/>
                    <a:pt x="10" y="10"/>
                    <a:pt x="9" y="10"/>
                  </a:cubicBezTo>
                  <a:cubicBezTo>
                    <a:pt x="9" y="10"/>
                    <a:pt x="9" y="10"/>
                    <a:pt x="8" y="10"/>
                  </a:cubicBezTo>
                  <a:cubicBezTo>
                    <a:pt x="8" y="10"/>
                    <a:pt x="8" y="10"/>
                    <a:pt x="7" y="10"/>
                  </a:cubicBezTo>
                  <a:cubicBezTo>
                    <a:pt x="7" y="9"/>
                    <a:pt x="7" y="9"/>
                    <a:pt x="6" y="9"/>
                  </a:cubicBezTo>
                  <a:cubicBezTo>
                    <a:pt x="6" y="10"/>
                    <a:pt x="4" y="10"/>
                    <a:pt x="3" y="10"/>
                  </a:cubicBezTo>
                  <a:cubicBezTo>
                    <a:pt x="3" y="11"/>
                    <a:pt x="1" y="12"/>
                    <a:pt x="1" y="13"/>
                  </a:cubicBezTo>
                  <a:cubicBezTo>
                    <a:pt x="1" y="14"/>
                    <a:pt x="1" y="14"/>
                    <a:pt x="1" y="14"/>
                  </a:cubicBezTo>
                  <a:cubicBezTo>
                    <a:pt x="1" y="14"/>
                    <a:pt x="1" y="14"/>
                    <a:pt x="1" y="15"/>
                  </a:cubicBezTo>
                  <a:cubicBezTo>
                    <a:pt x="1" y="15"/>
                    <a:pt x="0" y="15"/>
                    <a:pt x="1" y="15"/>
                  </a:cubicBezTo>
                  <a:cubicBezTo>
                    <a:pt x="2" y="15"/>
                    <a:pt x="2" y="15"/>
                    <a:pt x="3" y="15"/>
                  </a:cubicBezTo>
                  <a:cubicBezTo>
                    <a:pt x="3" y="15"/>
                    <a:pt x="4" y="14"/>
                    <a:pt x="5" y="14"/>
                  </a:cubicBezTo>
                  <a:cubicBezTo>
                    <a:pt x="5" y="14"/>
                    <a:pt x="5" y="14"/>
                    <a:pt x="5" y="15"/>
                  </a:cubicBezTo>
                  <a:cubicBezTo>
                    <a:pt x="4" y="15"/>
                    <a:pt x="3" y="16"/>
                    <a:pt x="4" y="16"/>
                  </a:cubicBezTo>
                  <a:cubicBezTo>
                    <a:pt x="4" y="17"/>
                    <a:pt x="4" y="17"/>
                    <a:pt x="4" y="17"/>
                  </a:cubicBezTo>
                  <a:cubicBezTo>
                    <a:pt x="4" y="17"/>
                    <a:pt x="4" y="18"/>
                    <a:pt x="5" y="18"/>
                  </a:cubicBezTo>
                  <a:cubicBezTo>
                    <a:pt x="6" y="18"/>
                    <a:pt x="5" y="18"/>
                    <a:pt x="5" y="19"/>
                  </a:cubicBezTo>
                  <a:cubicBezTo>
                    <a:pt x="5" y="19"/>
                    <a:pt x="5" y="19"/>
                    <a:pt x="4" y="19"/>
                  </a:cubicBezTo>
                  <a:cubicBezTo>
                    <a:pt x="4" y="19"/>
                    <a:pt x="4" y="19"/>
                    <a:pt x="4" y="20"/>
                  </a:cubicBezTo>
                  <a:cubicBezTo>
                    <a:pt x="4" y="20"/>
                    <a:pt x="5" y="21"/>
                    <a:pt x="5" y="21"/>
                  </a:cubicBezTo>
                  <a:cubicBezTo>
                    <a:pt x="6" y="21"/>
                    <a:pt x="6" y="21"/>
                    <a:pt x="5" y="21"/>
                  </a:cubicBezTo>
                  <a:cubicBezTo>
                    <a:pt x="4" y="21"/>
                    <a:pt x="3" y="21"/>
                    <a:pt x="3" y="21"/>
                  </a:cubicBezTo>
                  <a:cubicBezTo>
                    <a:pt x="3" y="20"/>
                    <a:pt x="3" y="20"/>
                    <a:pt x="3" y="20"/>
                  </a:cubicBezTo>
                  <a:cubicBezTo>
                    <a:pt x="2" y="20"/>
                    <a:pt x="2" y="20"/>
                    <a:pt x="2" y="20"/>
                  </a:cubicBezTo>
                  <a:cubicBezTo>
                    <a:pt x="3" y="21"/>
                    <a:pt x="3" y="21"/>
                    <a:pt x="2" y="21"/>
                  </a:cubicBezTo>
                  <a:cubicBezTo>
                    <a:pt x="2" y="21"/>
                    <a:pt x="2" y="21"/>
                    <a:pt x="2" y="21"/>
                  </a:cubicBezTo>
                  <a:cubicBezTo>
                    <a:pt x="2" y="22"/>
                    <a:pt x="2" y="22"/>
                    <a:pt x="2" y="22"/>
                  </a:cubicBezTo>
                  <a:cubicBezTo>
                    <a:pt x="2" y="22"/>
                    <a:pt x="1" y="22"/>
                    <a:pt x="2" y="22"/>
                  </a:cubicBezTo>
                  <a:cubicBezTo>
                    <a:pt x="2" y="22"/>
                    <a:pt x="3" y="22"/>
                    <a:pt x="3" y="22"/>
                  </a:cubicBezTo>
                  <a:cubicBezTo>
                    <a:pt x="4" y="22"/>
                    <a:pt x="4" y="22"/>
                    <a:pt x="5" y="23"/>
                  </a:cubicBezTo>
                  <a:cubicBezTo>
                    <a:pt x="5" y="23"/>
                    <a:pt x="6" y="23"/>
                    <a:pt x="6" y="23"/>
                  </a:cubicBezTo>
                  <a:cubicBezTo>
                    <a:pt x="6" y="24"/>
                    <a:pt x="7" y="25"/>
                    <a:pt x="6" y="25"/>
                  </a:cubicBezTo>
                  <a:cubicBezTo>
                    <a:pt x="5" y="26"/>
                    <a:pt x="5" y="25"/>
                    <a:pt x="6" y="26"/>
                  </a:cubicBezTo>
                  <a:cubicBezTo>
                    <a:pt x="6" y="26"/>
                    <a:pt x="6" y="26"/>
                    <a:pt x="6" y="27"/>
                  </a:cubicBezTo>
                  <a:cubicBezTo>
                    <a:pt x="6" y="27"/>
                    <a:pt x="6" y="27"/>
                    <a:pt x="7" y="27"/>
                  </a:cubicBezTo>
                  <a:cubicBezTo>
                    <a:pt x="7" y="27"/>
                    <a:pt x="8" y="27"/>
                    <a:pt x="8" y="28"/>
                  </a:cubicBezTo>
                  <a:cubicBezTo>
                    <a:pt x="8" y="29"/>
                    <a:pt x="8" y="29"/>
                    <a:pt x="7" y="29"/>
                  </a:cubicBezTo>
                  <a:cubicBezTo>
                    <a:pt x="7" y="28"/>
                    <a:pt x="7" y="28"/>
                    <a:pt x="6" y="29"/>
                  </a:cubicBezTo>
                  <a:cubicBezTo>
                    <a:pt x="6" y="29"/>
                    <a:pt x="6" y="29"/>
                    <a:pt x="7" y="29"/>
                  </a:cubicBezTo>
                  <a:cubicBezTo>
                    <a:pt x="8" y="29"/>
                    <a:pt x="11" y="29"/>
                    <a:pt x="11" y="29"/>
                  </a:cubicBezTo>
                  <a:cubicBezTo>
                    <a:pt x="11" y="29"/>
                    <a:pt x="12" y="29"/>
                    <a:pt x="11" y="29"/>
                  </a:cubicBezTo>
                  <a:cubicBezTo>
                    <a:pt x="11" y="30"/>
                    <a:pt x="11" y="30"/>
                    <a:pt x="10" y="30"/>
                  </a:cubicBezTo>
                  <a:cubicBezTo>
                    <a:pt x="10" y="30"/>
                    <a:pt x="10" y="30"/>
                    <a:pt x="9" y="30"/>
                  </a:cubicBezTo>
                  <a:cubicBezTo>
                    <a:pt x="9" y="30"/>
                    <a:pt x="8" y="30"/>
                    <a:pt x="8" y="31"/>
                  </a:cubicBezTo>
                  <a:cubicBezTo>
                    <a:pt x="7" y="31"/>
                    <a:pt x="7" y="31"/>
                    <a:pt x="8" y="31"/>
                  </a:cubicBezTo>
                  <a:cubicBezTo>
                    <a:pt x="8" y="31"/>
                    <a:pt x="10" y="30"/>
                    <a:pt x="10" y="30"/>
                  </a:cubicBezTo>
                  <a:cubicBezTo>
                    <a:pt x="10" y="30"/>
                    <a:pt x="11" y="30"/>
                    <a:pt x="10" y="31"/>
                  </a:cubicBezTo>
                  <a:cubicBezTo>
                    <a:pt x="10" y="31"/>
                    <a:pt x="10" y="31"/>
                    <a:pt x="10" y="31"/>
                  </a:cubicBezTo>
                  <a:cubicBezTo>
                    <a:pt x="11" y="31"/>
                    <a:pt x="11" y="31"/>
                    <a:pt x="11" y="31"/>
                  </a:cubicBezTo>
                  <a:cubicBezTo>
                    <a:pt x="11" y="31"/>
                    <a:pt x="12" y="30"/>
                    <a:pt x="13" y="30"/>
                  </a:cubicBezTo>
                  <a:cubicBezTo>
                    <a:pt x="13" y="30"/>
                    <a:pt x="13" y="30"/>
                    <a:pt x="13" y="30"/>
                  </a:cubicBezTo>
                  <a:cubicBezTo>
                    <a:pt x="13" y="31"/>
                    <a:pt x="13" y="31"/>
                    <a:pt x="14" y="31"/>
                  </a:cubicBezTo>
                  <a:cubicBezTo>
                    <a:pt x="14" y="31"/>
                    <a:pt x="14" y="32"/>
                    <a:pt x="15" y="31"/>
                  </a:cubicBezTo>
                  <a:cubicBezTo>
                    <a:pt x="15" y="31"/>
                    <a:pt x="15" y="30"/>
                    <a:pt x="15" y="31"/>
                  </a:cubicBezTo>
                  <a:cubicBezTo>
                    <a:pt x="15" y="32"/>
                    <a:pt x="16" y="33"/>
                    <a:pt x="17" y="33"/>
                  </a:cubicBezTo>
                  <a:cubicBezTo>
                    <a:pt x="19" y="34"/>
                    <a:pt x="19" y="34"/>
                    <a:pt x="20" y="34"/>
                  </a:cubicBezTo>
                  <a:cubicBezTo>
                    <a:pt x="21" y="33"/>
                    <a:pt x="21" y="33"/>
                    <a:pt x="21" y="33"/>
                  </a:cubicBezTo>
                  <a:cubicBezTo>
                    <a:pt x="22" y="34"/>
                    <a:pt x="22" y="34"/>
                    <a:pt x="22" y="33"/>
                  </a:cubicBezTo>
                  <a:cubicBezTo>
                    <a:pt x="23" y="32"/>
                    <a:pt x="23" y="30"/>
                    <a:pt x="24" y="30"/>
                  </a:cubicBezTo>
                  <a:cubicBezTo>
                    <a:pt x="25" y="30"/>
                    <a:pt x="28" y="30"/>
                    <a:pt x="32" y="33"/>
                  </a:cubicBezTo>
                  <a:cubicBezTo>
                    <a:pt x="32" y="33"/>
                    <a:pt x="33" y="35"/>
                    <a:pt x="35" y="34"/>
                  </a:cubicBezTo>
                  <a:cubicBezTo>
                    <a:pt x="38" y="34"/>
                    <a:pt x="38" y="34"/>
                    <a:pt x="38" y="34"/>
                  </a:cubicBezTo>
                  <a:cubicBezTo>
                    <a:pt x="39" y="34"/>
                    <a:pt x="40" y="33"/>
                    <a:pt x="40" y="33"/>
                  </a:cubicBezTo>
                  <a:cubicBezTo>
                    <a:pt x="41" y="32"/>
                    <a:pt x="42" y="31"/>
                    <a:pt x="43" y="30"/>
                  </a:cubicBezTo>
                  <a:cubicBezTo>
                    <a:pt x="43" y="30"/>
                    <a:pt x="44" y="30"/>
                    <a:pt x="44" y="31"/>
                  </a:cubicBezTo>
                  <a:cubicBezTo>
                    <a:pt x="45" y="31"/>
                    <a:pt x="46" y="31"/>
                    <a:pt x="46" y="32"/>
                  </a:cubicBezTo>
                  <a:cubicBezTo>
                    <a:pt x="46" y="32"/>
                    <a:pt x="47" y="32"/>
                    <a:pt x="48" y="31"/>
                  </a:cubicBezTo>
                  <a:cubicBezTo>
                    <a:pt x="48" y="31"/>
                    <a:pt x="49" y="30"/>
                    <a:pt x="50" y="30"/>
                  </a:cubicBezTo>
                  <a:cubicBezTo>
                    <a:pt x="51" y="30"/>
                    <a:pt x="51" y="31"/>
                    <a:pt x="49" y="33"/>
                  </a:cubicBezTo>
                  <a:cubicBezTo>
                    <a:pt x="49" y="33"/>
                    <a:pt x="49" y="33"/>
                    <a:pt x="49" y="34"/>
                  </a:cubicBezTo>
                  <a:cubicBezTo>
                    <a:pt x="50" y="35"/>
                    <a:pt x="50" y="35"/>
                    <a:pt x="50" y="35"/>
                  </a:cubicBezTo>
                  <a:cubicBezTo>
                    <a:pt x="50" y="35"/>
                    <a:pt x="49" y="35"/>
                    <a:pt x="50" y="35"/>
                  </a:cubicBezTo>
                  <a:cubicBezTo>
                    <a:pt x="50" y="35"/>
                    <a:pt x="50" y="35"/>
                    <a:pt x="49" y="35"/>
                  </a:cubicBezTo>
                  <a:cubicBezTo>
                    <a:pt x="50" y="36"/>
                    <a:pt x="50" y="36"/>
                    <a:pt x="50" y="36"/>
                  </a:cubicBezTo>
                  <a:cubicBezTo>
                    <a:pt x="50" y="36"/>
                    <a:pt x="51" y="36"/>
                    <a:pt x="51" y="36"/>
                  </a:cubicBezTo>
                  <a:cubicBezTo>
                    <a:pt x="51" y="36"/>
                    <a:pt x="51" y="35"/>
                    <a:pt x="51" y="35"/>
                  </a:cubicBezTo>
                  <a:cubicBezTo>
                    <a:pt x="51" y="35"/>
                    <a:pt x="51" y="35"/>
                    <a:pt x="51" y="35"/>
                  </a:cubicBezTo>
                  <a:cubicBezTo>
                    <a:pt x="51" y="35"/>
                    <a:pt x="51" y="35"/>
                    <a:pt x="51" y="35"/>
                  </a:cubicBezTo>
                  <a:cubicBezTo>
                    <a:pt x="52" y="35"/>
                    <a:pt x="52" y="35"/>
                    <a:pt x="52" y="35"/>
                  </a:cubicBezTo>
                  <a:cubicBezTo>
                    <a:pt x="52" y="35"/>
                    <a:pt x="52" y="34"/>
                    <a:pt x="52" y="34"/>
                  </a:cubicBezTo>
                  <a:cubicBezTo>
                    <a:pt x="52" y="34"/>
                    <a:pt x="52" y="34"/>
                    <a:pt x="52" y="34"/>
                  </a:cubicBezTo>
                  <a:cubicBezTo>
                    <a:pt x="52" y="34"/>
                    <a:pt x="53" y="33"/>
                    <a:pt x="53" y="33"/>
                  </a:cubicBezTo>
                  <a:cubicBezTo>
                    <a:pt x="53" y="33"/>
                    <a:pt x="53" y="33"/>
                    <a:pt x="53" y="33"/>
                  </a:cubicBezTo>
                  <a:cubicBezTo>
                    <a:pt x="53" y="33"/>
                    <a:pt x="53" y="33"/>
                    <a:pt x="53" y="33"/>
                  </a:cubicBezTo>
                  <a:cubicBezTo>
                    <a:pt x="53" y="33"/>
                    <a:pt x="53" y="32"/>
                    <a:pt x="53" y="32"/>
                  </a:cubicBezTo>
                  <a:cubicBezTo>
                    <a:pt x="52" y="32"/>
                    <a:pt x="53" y="32"/>
                    <a:pt x="53" y="32"/>
                  </a:cubicBezTo>
                  <a:cubicBezTo>
                    <a:pt x="53" y="32"/>
                    <a:pt x="53" y="31"/>
                    <a:pt x="53" y="30"/>
                  </a:cubicBezTo>
                  <a:cubicBezTo>
                    <a:pt x="53" y="30"/>
                    <a:pt x="53" y="30"/>
                    <a:pt x="53" y="30"/>
                  </a:cubicBezTo>
                  <a:cubicBezTo>
                    <a:pt x="53" y="30"/>
                    <a:pt x="55" y="31"/>
                    <a:pt x="55" y="31"/>
                  </a:cubicBezTo>
                  <a:cubicBezTo>
                    <a:pt x="55" y="31"/>
                    <a:pt x="55" y="31"/>
                    <a:pt x="55" y="31"/>
                  </a:cubicBezTo>
                  <a:cubicBezTo>
                    <a:pt x="55" y="31"/>
                    <a:pt x="56" y="31"/>
                    <a:pt x="56" y="31"/>
                  </a:cubicBezTo>
                  <a:cubicBezTo>
                    <a:pt x="56" y="31"/>
                    <a:pt x="57" y="31"/>
                    <a:pt x="57" y="31"/>
                  </a:cubicBezTo>
                  <a:cubicBezTo>
                    <a:pt x="57" y="31"/>
                    <a:pt x="57" y="31"/>
                    <a:pt x="57" y="31"/>
                  </a:cubicBezTo>
                  <a:cubicBezTo>
                    <a:pt x="57" y="31"/>
                    <a:pt x="57" y="31"/>
                    <a:pt x="58" y="31"/>
                  </a:cubicBezTo>
                  <a:cubicBezTo>
                    <a:pt x="58" y="31"/>
                    <a:pt x="58" y="31"/>
                    <a:pt x="58" y="31"/>
                  </a:cubicBezTo>
                  <a:cubicBezTo>
                    <a:pt x="58" y="31"/>
                    <a:pt x="59" y="30"/>
                    <a:pt x="59" y="30"/>
                  </a:cubicBezTo>
                  <a:cubicBezTo>
                    <a:pt x="60" y="30"/>
                    <a:pt x="60" y="30"/>
                    <a:pt x="60" y="30"/>
                  </a:cubicBezTo>
                  <a:cubicBezTo>
                    <a:pt x="60" y="30"/>
                    <a:pt x="61" y="30"/>
                    <a:pt x="61" y="30"/>
                  </a:cubicBezTo>
                  <a:cubicBezTo>
                    <a:pt x="61" y="30"/>
                    <a:pt x="62" y="30"/>
                    <a:pt x="62" y="30"/>
                  </a:cubicBezTo>
                  <a:cubicBezTo>
                    <a:pt x="62" y="30"/>
                    <a:pt x="62" y="30"/>
                    <a:pt x="63" y="30"/>
                  </a:cubicBezTo>
                  <a:cubicBezTo>
                    <a:pt x="63" y="30"/>
                    <a:pt x="63" y="30"/>
                    <a:pt x="63" y="31"/>
                  </a:cubicBezTo>
                  <a:cubicBezTo>
                    <a:pt x="63" y="31"/>
                    <a:pt x="65" y="31"/>
                    <a:pt x="65" y="31"/>
                  </a:cubicBezTo>
                  <a:cubicBezTo>
                    <a:pt x="65" y="31"/>
                    <a:pt x="66" y="31"/>
                    <a:pt x="67" y="31"/>
                  </a:cubicBezTo>
                  <a:cubicBezTo>
                    <a:pt x="67" y="31"/>
                    <a:pt x="69" y="30"/>
                    <a:pt x="70" y="30"/>
                  </a:cubicBezTo>
                  <a:cubicBezTo>
                    <a:pt x="70" y="30"/>
                    <a:pt x="73" y="29"/>
                    <a:pt x="73" y="29"/>
                  </a:cubicBezTo>
                  <a:cubicBezTo>
                    <a:pt x="73" y="28"/>
                    <a:pt x="73" y="29"/>
                    <a:pt x="73" y="29"/>
                  </a:cubicBezTo>
                  <a:cubicBezTo>
                    <a:pt x="73" y="29"/>
                    <a:pt x="77" y="29"/>
                    <a:pt x="77" y="29"/>
                  </a:cubicBezTo>
                  <a:cubicBezTo>
                    <a:pt x="78" y="29"/>
                    <a:pt x="79" y="28"/>
                    <a:pt x="79" y="28"/>
                  </a:cubicBezTo>
                  <a:cubicBezTo>
                    <a:pt x="80" y="28"/>
                    <a:pt x="81" y="28"/>
                    <a:pt x="81" y="28"/>
                  </a:cubicBezTo>
                  <a:cubicBezTo>
                    <a:pt x="81" y="28"/>
                    <a:pt x="81" y="28"/>
                    <a:pt x="81" y="28"/>
                  </a:cubicBezTo>
                  <a:cubicBezTo>
                    <a:pt x="81" y="28"/>
                    <a:pt x="81" y="28"/>
                    <a:pt x="81" y="29"/>
                  </a:cubicBezTo>
                  <a:cubicBezTo>
                    <a:pt x="83" y="27"/>
                    <a:pt x="83" y="27"/>
                    <a:pt x="83" y="27"/>
                  </a:cubicBezTo>
                  <a:cubicBezTo>
                    <a:pt x="83" y="27"/>
                    <a:pt x="83" y="27"/>
                    <a:pt x="83" y="27"/>
                  </a:cubicBezTo>
                  <a:cubicBezTo>
                    <a:pt x="83" y="27"/>
                    <a:pt x="85" y="27"/>
                    <a:pt x="85" y="27"/>
                  </a:cubicBezTo>
                  <a:cubicBezTo>
                    <a:pt x="85" y="27"/>
                    <a:pt x="85" y="27"/>
                    <a:pt x="85" y="27"/>
                  </a:cubicBezTo>
                  <a:cubicBezTo>
                    <a:pt x="85" y="27"/>
                    <a:pt x="86" y="27"/>
                    <a:pt x="86" y="27"/>
                  </a:cubicBezTo>
                  <a:cubicBezTo>
                    <a:pt x="87" y="27"/>
                    <a:pt x="89" y="27"/>
                    <a:pt x="89" y="27"/>
                  </a:cubicBezTo>
                  <a:cubicBezTo>
                    <a:pt x="89" y="27"/>
                    <a:pt x="89" y="28"/>
                    <a:pt x="89" y="27"/>
                  </a:cubicBezTo>
                  <a:cubicBezTo>
                    <a:pt x="89" y="27"/>
                    <a:pt x="90" y="27"/>
                    <a:pt x="90" y="27"/>
                  </a:cubicBezTo>
                  <a:cubicBezTo>
                    <a:pt x="90" y="27"/>
                    <a:pt x="90" y="27"/>
                    <a:pt x="90" y="28"/>
                  </a:cubicBezTo>
                  <a:cubicBezTo>
                    <a:pt x="90" y="28"/>
                    <a:pt x="91" y="29"/>
                    <a:pt x="91" y="29"/>
                  </a:cubicBezTo>
                  <a:cubicBezTo>
                    <a:pt x="91" y="29"/>
                    <a:pt x="91" y="29"/>
                    <a:pt x="91" y="29"/>
                  </a:cubicBezTo>
                  <a:cubicBezTo>
                    <a:pt x="91" y="29"/>
                    <a:pt x="93" y="29"/>
                    <a:pt x="93" y="28"/>
                  </a:cubicBezTo>
                  <a:cubicBezTo>
                    <a:pt x="93" y="28"/>
                    <a:pt x="93" y="28"/>
                    <a:pt x="93" y="28"/>
                  </a:cubicBezTo>
                  <a:cubicBezTo>
                    <a:pt x="93" y="28"/>
                    <a:pt x="93" y="27"/>
                    <a:pt x="93" y="27"/>
                  </a:cubicBezTo>
                  <a:cubicBezTo>
                    <a:pt x="92" y="27"/>
                    <a:pt x="92" y="27"/>
                    <a:pt x="92" y="26"/>
                  </a:cubicBezTo>
                  <a:cubicBezTo>
                    <a:pt x="92" y="26"/>
                    <a:pt x="92" y="25"/>
                    <a:pt x="92" y="25"/>
                  </a:cubicBezTo>
                  <a:cubicBezTo>
                    <a:pt x="92" y="25"/>
                    <a:pt x="92" y="25"/>
                    <a:pt x="92" y="25"/>
                  </a:cubicBezTo>
                  <a:cubicBezTo>
                    <a:pt x="91" y="24"/>
                    <a:pt x="91" y="25"/>
                    <a:pt x="91" y="24"/>
                  </a:cubicBezTo>
                  <a:cubicBezTo>
                    <a:pt x="91" y="24"/>
                    <a:pt x="91" y="24"/>
                    <a:pt x="91" y="24"/>
                  </a:cubicBezTo>
                  <a:cubicBezTo>
                    <a:pt x="91" y="24"/>
                    <a:pt x="90" y="24"/>
                    <a:pt x="91" y="23"/>
                  </a:cubicBezTo>
                  <a:cubicBezTo>
                    <a:pt x="91" y="22"/>
                    <a:pt x="92" y="21"/>
                    <a:pt x="92" y="21"/>
                  </a:cubicBezTo>
                  <a:cubicBezTo>
                    <a:pt x="91" y="21"/>
                    <a:pt x="91" y="21"/>
                    <a:pt x="91" y="21"/>
                  </a:cubicBezTo>
                  <a:cubicBezTo>
                    <a:pt x="91" y="21"/>
                    <a:pt x="91" y="21"/>
                    <a:pt x="91" y="21"/>
                  </a:cubicBezTo>
                  <a:cubicBezTo>
                    <a:pt x="91" y="21"/>
                    <a:pt x="91" y="19"/>
                    <a:pt x="91" y="19"/>
                  </a:cubicBezTo>
                  <a:cubicBezTo>
                    <a:pt x="91" y="18"/>
                    <a:pt x="90" y="18"/>
                    <a:pt x="90" y="18"/>
                  </a:cubicBezTo>
                  <a:cubicBezTo>
                    <a:pt x="90" y="17"/>
                    <a:pt x="90" y="16"/>
                    <a:pt x="90" y="16"/>
                  </a:cubicBezTo>
                  <a:cubicBezTo>
                    <a:pt x="89" y="16"/>
                    <a:pt x="89" y="15"/>
                    <a:pt x="90" y="15"/>
                  </a:cubicBezTo>
                  <a:cubicBezTo>
                    <a:pt x="90" y="15"/>
                    <a:pt x="91" y="15"/>
                    <a:pt x="91" y="15"/>
                  </a:cubicBezTo>
                  <a:cubicBezTo>
                    <a:pt x="91" y="15"/>
                    <a:pt x="92" y="15"/>
                    <a:pt x="92" y="14"/>
                  </a:cubicBezTo>
                  <a:cubicBezTo>
                    <a:pt x="92" y="14"/>
                    <a:pt x="92" y="14"/>
                    <a:pt x="92" y="13"/>
                  </a:cubicBezTo>
                  <a:cubicBezTo>
                    <a:pt x="92" y="13"/>
                    <a:pt x="92" y="13"/>
                    <a:pt x="93" y="13"/>
                  </a:cubicBezTo>
                  <a:cubicBezTo>
                    <a:pt x="93" y="14"/>
                    <a:pt x="93" y="14"/>
                    <a:pt x="93" y="14"/>
                  </a:cubicBezTo>
                  <a:cubicBezTo>
                    <a:pt x="93" y="14"/>
                    <a:pt x="93" y="14"/>
                    <a:pt x="93" y="14"/>
                  </a:cubicBezTo>
                  <a:cubicBezTo>
                    <a:pt x="93" y="14"/>
                    <a:pt x="93" y="14"/>
                    <a:pt x="93" y="14"/>
                  </a:cubicBezTo>
                  <a:cubicBezTo>
                    <a:pt x="93" y="13"/>
                    <a:pt x="93" y="13"/>
                    <a:pt x="93" y="13"/>
                  </a:cubicBezTo>
                  <a:cubicBezTo>
                    <a:pt x="93" y="13"/>
                    <a:pt x="91" y="12"/>
                    <a:pt x="91" y="12"/>
                  </a:cubicBezTo>
                  <a:cubicBezTo>
                    <a:pt x="91" y="12"/>
                    <a:pt x="91" y="12"/>
                    <a:pt x="91" y="12"/>
                  </a:cubicBezTo>
                  <a:cubicBezTo>
                    <a:pt x="91" y="12"/>
                    <a:pt x="89" y="12"/>
                    <a:pt x="89" y="12"/>
                  </a:cubicBezTo>
                  <a:cubicBezTo>
                    <a:pt x="88" y="12"/>
                    <a:pt x="88" y="11"/>
                    <a:pt x="88" y="11"/>
                  </a:cubicBezTo>
                  <a:cubicBezTo>
                    <a:pt x="88" y="11"/>
                    <a:pt x="88" y="11"/>
                    <a:pt x="88" y="10"/>
                  </a:cubicBezTo>
                  <a:cubicBezTo>
                    <a:pt x="88" y="10"/>
                    <a:pt x="88" y="10"/>
                    <a:pt x="88" y="10"/>
                  </a:cubicBezTo>
                  <a:cubicBezTo>
                    <a:pt x="88" y="10"/>
                    <a:pt x="88" y="10"/>
                    <a:pt x="87" y="9"/>
                  </a:cubicBezTo>
                  <a:cubicBezTo>
                    <a:pt x="87" y="9"/>
                    <a:pt x="87" y="9"/>
                    <a:pt x="87" y="9"/>
                  </a:cubicBezTo>
                  <a:cubicBezTo>
                    <a:pt x="87" y="9"/>
                    <a:pt x="88" y="9"/>
                    <a:pt x="88" y="8"/>
                  </a:cubicBezTo>
                  <a:cubicBezTo>
                    <a:pt x="88" y="8"/>
                    <a:pt x="88" y="8"/>
                    <a:pt x="88" y="8"/>
                  </a:cubicBezTo>
                  <a:cubicBezTo>
                    <a:pt x="88" y="8"/>
                    <a:pt x="88" y="7"/>
                    <a:pt x="88" y="6"/>
                  </a:cubicBezTo>
                  <a:cubicBezTo>
                    <a:pt x="88" y="6"/>
                    <a:pt x="87" y="6"/>
                    <a:pt x="87" y="6"/>
                  </a:cubicBezTo>
                  <a:cubicBezTo>
                    <a:pt x="87" y="6"/>
                    <a:pt x="87" y="5"/>
                    <a:pt x="87"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9" name="Freeform 431"/>
            <p:cNvSpPr>
              <a:spLocks/>
            </p:cNvSpPr>
            <p:nvPr/>
          </p:nvSpPr>
          <p:spPr bwMode="auto">
            <a:xfrm>
              <a:off x="4150" y="841"/>
              <a:ext cx="104" cy="48"/>
            </a:xfrm>
            <a:custGeom>
              <a:avLst/>
              <a:gdLst/>
              <a:ahLst/>
              <a:cxnLst>
                <a:cxn ang="0">
                  <a:pos x="3" y="11"/>
                </a:cxn>
                <a:cxn ang="0">
                  <a:pos x="1" y="11"/>
                </a:cxn>
                <a:cxn ang="0">
                  <a:pos x="1" y="12"/>
                </a:cxn>
                <a:cxn ang="0">
                  <a:pos x="6" y="12"/>
                </a:cxn>
                <a:cxn ang="0">
                  <a:pos x="9" y="12"/>
                </a:cxn>
                <a:cxn ang="0">
                  <a:pos x="5" y="12"/>
                </a:cxn>
                <a:cxn ang="0">
                  <a:pos x="5" y="13"/>
                </a:cxn>
                <a:cxn ang="0">
                  <a:pos x="6" y="13"/>
                </a:cxn>
                <a:cxn ang="0">
                  <a:pos x="6" y="14"/>
                </a:cxn>
                <a:cxn ang="0">
                  <a:pos x="8" y="14"/>
                </a:cxn>
                <a:cxn ang="0">
                  <a:pos x="11" y="15"/>
                </a:cxn>
                <a:cxn ang="0">
                  <a:pos x="14" y="15"/>
                </a:cxn>
                <a:cxn ang="0">
                  <a:pos x="18" y="14"/>
                </a:cxn>
                <a:cxn ang="0">
                  <a:pos x="24" y="13"/>
                </a:cxn>
                <a:cxn ang="0">
                  <a:pos x="28" y="13"/>
                </a:cxn>
                <a:cxn ang="0">
                  <a:pos x="29" y="11"/>
                </a:cxn>
                <a:cxn ang="0">
                  <a:pos x="28" y="10"/>
                </a:cxn>
                <a:cxn ang="0">
                  <a:pos x="28" y="9"/>
                </a:cxn>
                <a:cxn ang="0">
                  <a:pos x="32" y="7"/>
                </a:cxn>
                <a:cxn ang="0">
                  <a:pos x="32" y="7"/>
                </a:cxn>
                <a:cxn ang="0">
                  <a:pos x="22" y="1"/>
                </a:cxn>
                <a:cxn ang="0">
                  <a:pos x="19" y="1"/>
                </a:cxn>
                <a:cxn ang="0">
                  <a:pos x="18" y="1"/>
                </a:cxn>
                <a:cxn ang="0">
                  <a:pos x="18" y="2"/>
                </a:cxn>
                <a:cxn ang="0">
                  <a:pos x="15" y="3"/>
                </a:cxn>
                <a:cxn ang="0">
                  <a:pos x="13" y="3"/>
                </a:cxn>
                <a:cxn ang="0">
                  <a:pos x="11" y="3"/>
                </a:cxn>
                <a:cxn ang="0">
                  <a:pos x="9" y="4"/>
                </a:cxn>
                <a:cxn ang="0">
                  <a:pos x="9" y="5"/>
                </a:cxn>
                <a:cxn ang="0">
                  <a:pos x="7" y="5"/>
                </a:cxn>
                <a:cxn ang="0">
                  <a:pos x="7" y="5"/>
                </a:cxn>
                <a:cxn ang="0">
                  <a:pos x="6" y="6"/>
                </a:cxn>
                <a:cxn ang="0">
                  <a:pos x="7" y="7"/>
                </a:cxn>
                <a:cxn ang="0">
                  <a:pos x="7" y="9"/>
                </a:cxn>
                <a:cxn ang="0">
                  <a:pos x="3" y="10"/>
                </a:cxn>
                <a:cxn ang="0">
                  <a:pos x="3" y="10"/>
                </a:cxn>
                <a:cxn ang="0">
                  <a:pos x="3" y="11"/>
                </a:cxn>
              </a:cxnLst>
              <a:rect l="0" t="0" r="r" b="b"/>
              <a:pathLst>
                <a:path w="32" h="15">
                  <a:moveTo>
                    <a:pt x="3" y="11"/>
                  </a:moveTo>
                  <a:cubicBezTo>
                    <a:pt x="2" y="11"/>
                    <a:pt x="1" y="11"/>
                    <a:pt x="1" y="11"/>
                  </a:cubicBezTo>
                  <a:cubicBezTo>
                    <a:pt x="0" y="12"/>
                    <a:pt x="1" y="12"/>
                    <a:pt x="1" y="12"/>
                  </a:cubicBezTo>
                  <a:cubicBezTo>
                    <a:pt x="1" y="12"/>
                    <a:pt x="4" y="12"/>
                    <a:pt x="6" y="12"/>
                  </a:cubicBezTo>
                  <a:cubicBezTo>
                    <a:pt x="8" y="12"/>
                    <a:pt x="6" y="11"/>
                    <a:pt x="9" y="12"/>
                  </a:cubicBezTo>
                  <a:cubicBezTo>
                    <a:pt x="12" y="12"/>
                    <a:pt x="6" y="12"/>
                    <a:pt x="5" y="12"/>
                  </a:cubicBezTo>
                  <a:cubicBezTo>
                    <a:pt x="4" y="12"/>
                    <a:pt x="3" y="12"/>
                    <a:pt x="5" y="13"/>
                  </a:cubicBezTo>
                  <a:cubicBezTo>
                    <a:pt x="7" y="13"/>
                    <a:pt x="7" y="13"/>
                    <a:pt x="6" y="13"/>
                  </a:cubicBezTo>
                  <a:cubicBezTo>
                    <a:pt x="4" y="13"/>
                    <a:pt x="5" y="13"/>
                    <a:pt x="6" y="14"/>
                  </a:cubicBezTo>
                  <a:cubicBezTo>
                    <a:pt x="6" y="14"/>
                    <a:pt x="7" y="14"/>
                    <a:pt x="8" y="14"/>
                  </a:cubicBezTo>
                  <a:cubicBezTo>
                    <a:pt x="8" y="14"/>
                    <a:pt x="10" y="15"/>
                    <a:pt x="11" y="15"/>
                  </a:cubicBezTo>
                  <a:cubicBezTo>
                    <a:pt x="11" y="15"/>
                    <a:pt x="13" y="15"/>
                    <a:pt x="14" y="15"/>
                  </a:cubicBezTo>
                  <a:cubicBezTo>
                    <a:pt x="15" y="15"/>
                    <a:pt x="18" y="14"/>
                    <a:pt x="18" y="14"/>
                  </a:cubicBezTo>
                  <a:cubicBezTo>
                    <a:pt x="19" y="13"/>
                    <a:pt x="23" y="13"/>
                    <a:pt x="24" y="13"/>
                  </a:cubicBezTo>
                  <a:cubicBezTo>
                    <a:pt x="25" y="13"/>
                    <a:pt x="27" y="13"/>
                    <a:pt x="28" y="13"/>
                  </a:cubicBezTo>
                  <a:cubicBezTo>
                    <a:pt x="29" y="13"/>
                    <a:pt x="29" y="12"/>
                    <a:pt x="29" y="11"/>
                  </a:cubicBezTo>
                  <a:cubicBezTo>
                    <a:pt x="29" y="11"/>
                    <a:pt x="29" y="11"/>
                    <a:pt x="28" y="10"/>
                  </a:cubicBezTo>
                  <a:cubicBezTo>
                    <a:pt x="28" y="9"/>
                    <a:pt x="28" y="10"/>
                    <a:pt x="28" y="9"/>
                  </a:cubicBezTo>
                  <a:cubicBezTo>
                    <a:pt x="28" y="8"/>
                    <a:pt x="31" y="7"/>
                    <a:pt x="32" y="7"/>
                  </a:cubicBezTo>
                  <a:cubicBezTo>
                    <a:pt x="32" y="7"/>
                    <a:pt x="32" y="7"/>
                    <a:pt x="32" y="7"/>
                  </a:cubicBezTo>
                  <a:cubicBezTo>
                    <a:pt x="32" y="7"/>
                    <a:pt x="22" y="1"/>
                    <a:pt x="22" y="1"/>
                  </a:cubicBezTo>
                  <a:cubicBezTo>
                    <a:pt x="21" y="0"/>
                    <a:pt x="19" y="1"/>
                    <a:pt x="19" y="1"/>
                  </a:cubicBezTo>
                  <a:cubicBezTo>
                    <a:pt x="18" y="1"/>
                    <a:pt x="18" y="1"/>
                    <a:pt x="18" y="1"/>
                  </a:cubicBezTo>
                  <a:cubicBezTo>
                    <a:pt x="19" y="2"/>
                    <a:pt x="18" y="2"/>
                    <a:pt x="18" y="2"/>
                  </a:cubicBezTo>
                  <a:cubicBezTo>
                    <a:pt x="17" y="2"/>
                    <a:pt x="16" y="3"/>
                    <a:pt x="15" y="3"/>
                  </a:cubicBezTo>
                  <a:cubicBezTo>
                    <a:pt x="15" y="2"/>
                    <a:pt x="14" y="3"/>
                    <a:pt x="13" y="3"/>
                  </a:cubicBezTo>
                  <a:cubicBezTo>
                    <a:pt x="13" y="3"/>
                    <a:pt x="12" y="3"/>
                    <a:pt x="11" y="3"/>
                  </a:cubicBezTo>
                  <a:cubicBezTo>
                    <a:pt x="10" y="3"/>
                    <a:pt x="10" y="3"/>
                    <a:pt x="9" y="4"/>
                  </a:cubicBezTo>
                  <a:cubicBezTo>
                    <a:pt x="8" y="4"/>
                    <a:pt x="8" y="4"/>
                    <a:pt x="9" y="5"/>
                  </a:cubicBezTo>
                  <a:cubicBezTo>
                    <a:pt x="9" y="5"/>
                    <a:pt x="8" y="5"/>
                    <a:pt x="7" y="5"/>
                  </a:cubicBezTo>
                  <a:cubicBezTo>
                    <a:pt x="7" y="5"/>
                    <a:pt x="7" y="5"/>
                    <a:pt x="7" y="5"/>
                  </a:cubicBezTo>
                  <a:cubicBezTo>
                    <a:pt x="7" y="5"/>
                    <a:pt x="6" y="6"/>
                    <a:pt x="6" y="6"/>
                  </a:cubicBezTo>
                  <a:cubicBezTo>
                    <a:pt x="5" y="7"/>
                    <a:pt x="6" y="7"/>
                    <a:pt x="7" y="7"/>
                  </a:cubicBezTo>
                  <a:cubicBezTo>
                    <a:pt x="7" y="8"/>
                    <a:pt x="7" y="8"/>
                    <a:pt x="7" y="9"/>
                  </a:cubicBezTo>
                  <a:cubicBezTo>
                    <a:pt x="7" y="10"/>
                    <a:pt x="4" y="10"/>
                    <a:pt x="3" y="10"/>
                  </a:cubicBezTo>
                  <a:cubicBezTo>
                    <a:pt x="3" y="10"/>
                    <a:pt x="3" y="10"/>
                    <a:pt x="3" y="10"/>
                  </a:cubicBezTo>
                  <a:cubicBezTo>
                    <a:pt x="3" y="11"/>
                    <a:pt x="3" y="11"/>
                    <a:pt x="3"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0" name="Freeform 432"/>
            <p:cNvSpPr>
              <a:spLocks/>
            </p:cNvSpPr>
            <p:nvPr/>
          </p:nvSpPr>
          <p:spPr bwMode="auto">
            <a:xfrm>
              <a:off x="4141" y="889"/>
              <a:ext cx="51" cy="13"/>
            </a:xfrm>
            <a:custGeom>
              <a:avLst/>
              <a:gdLst/>
              <a:ahLst/>
              <a:cxnLst>
                <a:cxn ang="0">
                  <a:pos x="7" y="4"/>
                </a:cxn>
                <a:cxn ang="0">
                  <a:pos x="10" y="4"/>
                </a:cxn>
                <a:cxn ang="0">
                  <a:pos x="14" y="2"/>
                </a:cxn>
                <a:cxn ang="0">
                  <a:pos x="12" y="0"/>
                </a:cxn>
                <a:cxn ang="0">
                  <a:pos x="6" y="0"/>
                </a:cxn>
                <a:cxn ang="0">
                  <a:pos x="1" y="0"/>
                </a:cxn>
                <a:cxn ang="0">
                  <a:pos x="1" y="0"/>
                </a:cxn>
                <a:cxn ang="0">
                  <a:pos x="1" y="2"/>
                </a:cxn>
                <a:cxn ang="0">
                  <a:pos x="6" y="2"/>
                </a:cxn>
                <a:cxn ang="0">
                  <a:pos x="6" y="3"/>
                </a:cxn>
                <a:cxn ang="0">
                  <a:pos x="7" y="4"/>
                </a:cxn>
              </a:cxnLst>
              <a:rect l="0" t="0" r="r" b="b"/>
              <a:pathLst>
                <a:path w="16" h="4">
                  <a:moveTo>
                    <a:pt x="7" y="4"/>
                  </a:moveTo>
                  <a:cubicBezTo>
                    <a:pt x="8" y="4"/>
                    <a:pt x="9" y="4"/>
                    <a:pt x="10" y="4"/>
                  </a:cubicBezTo>
                  <a:cubicBezTo>
                    <a:pt x="10" y="4"/>
                    <a:pt x="13" y="3"/>
                    <a:pt x="14" y="2"/>
                  </a:cubicBezTo>
                  <a:cubicBezTo>
                    <a:pt x="16" y="1"/>
                    <a:pt x="12" y="1"/>
                    <a:pt x="12" y="0"/>
                  </a:cubicBezTo>
                  <a:cubicBezTo>
                    <a:pt x="11" y="0"/>
                    <a:pt x="7" y="0"/>
                    <a:pt x="6" y="0"/>
                  </a:cubicBezTo>
                  <a:cubicBezTo>
                    <a:pt x="6" y="0"/>
                    <a:pt x="2" y="0"/>
                    <a:pt x="1" y="0"/>
                  </a:cubicBezTo>
                  <a:cubicBezTo>
                    <a:pt x="0" y="0"/>
                    <a:pt x="1" y="0"/>
                    <a:pt x="1" y="0"/>
                  </a:cubicBezTo>
                  <a:cubicBezTo>
                    <a:pt x="1" y="1"/>
                    <a:pt x="2" y="1"/>
                    <a:pt x="1" y="2"/>
                  </a:cubicBezTo>
                  <a:cubicBezTo>
                    <a:pt x="1" y="2"/>
                    <a:pt x="5" y="3"/>
                    <a:pt x="6" y="2"/>
                  </a:cubicBezTo>
                  <a:cubicBezTo>
                    <a:pt x="6" y="2"/>
                    <a:pt x="6" y="3"/>
                    <a:pt x="6" y="3"/>
                  </a:cubicBezTo>
                  <a:cubicBezTo>
                    <a:pt x="6" y="4"/>
                    <a:pt x="7" y="4"/>
                    <a:pt x="7"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1" name="Freeform 433"/>
            <p:cNvSpPr>
              <a:spLocks/>
            </p:cNvSpPr>
            <p:nvPr/>
          </p:nvSpPr>
          <p:spPr bwMode="auto">
            <a:xfrm>
              <a:off x="4128" y="844"/>
              <a:ext cx="29" cy="6"/>
            </a:xfrm>
            <a:custGeom>
              <a:avLst/>
              <a:gdLst/>
              <a:ahLst/>
              <a:cxnLst>
                <a:cxn ang="0">
                  <a:pos x="0" y="2"/>
                </a:cxn>
                <a:cxn ang="0">
                  <a:pos x="8" y="1"/>
                </a:cxn>
                <a:cxn ang="0">
                  <a:pos x="7" y="1"/>
                </a:cxn>
                <a:cxn ang="0">
                  <a:pos x="1" y="0"/>
                </a:cxn>
                <a:cxn ang="0">
                  <a:pos x="0" y="1"/>
                </a:cxn>
                <a:cxn ang="0">
                  <a:pos x="0" y="2"/>
                </a:cxn>
              </a:cxnLst>
              <a:rect l="0" t="0" r="r" b="b"/>
              <a:pathLst>
                <a:path w="9" h="2">
                  <a:moveTo>
                    <a:pt x="0" y="2"/>
                  </a:moveTo>
                  <a:cubicBezTo>
                    <a:pt x="0" y="2"/>
                    <a:pt x="6" y="1"/>
                    <a:pt x="8" y="1"/>
                  </a:cubicBezTo>
                  <a:cubicBezTo>
                    <a:pt x="9" y="1"/>
                    <a:pt x="8" y="1"/>
                    <a:pt x="7" y="1"/>
                  </a:cubicBezTo>
                  <a:cubicBezTo>
                    <a:pt x="7" y="0"/>
                    <a:pt x="1" y="0"/>
                    <a:pt x="1" y="0"/>
                  </a:cubicBezTo>
                  <a:cubicBezTo>
                    <a:pt x="0" y="0"/>
                    <a:pt x="0" y="1"/>
                    <a:pt x="0" y="1"/>
                  </a:cubicBezTo>
                  <a:cubicBezTo>
                    <a:pt x="0" y="2"/>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2" name="Freeform 434"/>
            <p:cNvSpPr>
              <a:spLocks/>
            </p:cNvSpPr>
            <p:nvPr/>
          </p:nvSpPr>
          <p:spPr bwMode="auto">
            <a:xfrm>
              <a:off x="4173" y="883"/>
              <a:ext cx="116" cy="51"/>
            </a:xfrm>
            <a:custGeom>
              <a:avLst/>
              <a:gdLst/>
              <a:ahLst/>
              <a:cxnLst>
                <a:cxn ang="0">
                  <a:pos x="20" y="1"/>
                </a:cxn>
                <a:cxn ang="0">
                  <a:pos x="18" y="1"/>
                </a:cxn>
                <a:cxn ang="0">
                  <a:pos x="17" y="1"/>
                </a:cxn>
                <a:cxn ang="0">
                  <a:pos x="14" y="1"/>
                </a:cxn>
                <a:cxn ang="0">
                  <a:pos x="12" y="2"/>
                </a:cxn>
                <a:cxn ang="0">
                  <a:pos x="11" y="1"/>
                </a:cxn>
                <a:cxn ang="0">
                  <a:pos x="9" y="2"/>
                </a:cxn>
                <a:cxn ang="0">
                  <a:pos x="7" y="3"/>
                </a:cxn>
                <a:cxn ang="0">
                  <a:pos x="8" y="4"/>
                </a:cxn>
                <a:cxn ang="0">
                  <a:pos x="7" y="5"/>
                </a:cxn>
                <a:cxn ang="0">
                  <a:pos x="5" y="6"/>
                </a:cxn>
                <a:cxn ang="0">
                  <a:pos x="3" y="7"/>
                </a:cxn>
                <a:cxn ang="0">
                  <a:pos x="1" y="7"/>
                </a:cxn>
                <a:cxn ang="0">
                  <a:pos x="1" y="8"/>
                </a:cxn>
                <a:cxn ang="0">
                  <a:pos x="4" y="7"/>
                </a:cxn>
                <a:cxn ang="0">
                  <a:pos x="5" y="8"/>
                </a:cxn>
                <a:cxn ang="0">
                  <a:pos x="5" y="9"/>
                </a:cxn>
                <a:cxn ang="0">
                  <a:pos x="7" y="9"/>
                </a:cxn>
                <a:cxn ang="0">
                  <a:pos x="7" y="10"/>
                </a:cxn>
                <a:cxn ang="0">
                  <a:pos x="8" y="11"/>
                </a:cxn>
                <a:cxn ang="0">
                  <a:pos x="9" y="11"/>
                </a:cxn>
                <a:cxn ang="0">
                  <a:pos x="10" y="13"/>
                </a:cxn>
                <a:cxn ang="0">
                  <a:pos x="13" y="13"/>
                </a:cxn>
                <a:cxn ang="0">
                  <a:pos x="14" y="13"/>
                </a:cxn>
                <a:cxn ang="0">
                  <a:pos x="17" y="13"/>
                </a:cxn>
                <a:cxn ang="0">
                  <a:pos x="17" y="13"/>
                </a:cxn>
                <a:cxn ang="0">
                  <a:pos x="19" y="14"/>
                </a:cxn>
                <a:cxn ang="0">
                  <a:pos x="20" y="14"/>
                </a:cxn>
                <a:cxn ang="0">
                  <a:pos x="22" y="15"/>
                </a:cxn>
                <a:cxn ang="0">
                  <a:pos x="23" y="15"/>
                </a:cxn>
                <a:cxn ang="0">
                  <a:pos x="26" y="16"/>
                </a:cxn>
                <a:cxn ang="0">
                  <a:pos x="28" y="16"/>
                </a:cxn>
                <a:cxn ang="0">
                  <a:pos x="32" y="15"/>
                </a:cxn>
                <a:cxn ang="0">
                  <a:pos x="33" y="15"/>
                </a:cxn>
                <a:cxn ang="0">
                  <a:pos x="35" y="14"/>
                </a:cxn>
                <a:cxn ang="0">
                  <a:pos x="35" y="13"/>
                </a:cxn>
                <a:cxn ang="0">
                  <a:pos x="32" y="11"/>
                </a:cxn>
                <a:cxn ang="0">
                  <a:pos x="33" y="10"/>
                </a:cxn>
                <a:cxn ang="0">
                  <a:pos x="34" y="10"/>
                </a:cxn>
                <a:cxn ang="0">
                  <a:pos x="34" y="9"/>
                </a:cxn>
                <a:cxn ang="0">
                  <a:pos x="34" y="8"/>
                </a:cxn>
                <a:cxn ang="0">
                  <a:pos x="34" y="7"/>
                </a:cxn>
                <a:cxn ang="0">
                  <a:pos x="35" y="6"/>
                </a:cxn>
                <a:cxn ang="0">
                  <a:pos x="36" y="5"/>
                </a:cxn>
                <a:cxn ang="0">
                  <a:pos x="35" y="4"/>
                </a:cxn>
                <a:cxn ang="0">
                  <a:pos x="32" y="2"/>
                </a:cxn>
                <a:cxn ang="0">
                  <a:pos x="27" y="3"/>
                </a:cxn>
                <a:cxn ang="0">
                  <a:pos x="25" y="5"/>
                </a:cxn>
                <a:cxn ang="0">
                  <a:pos x="23" y="5"/>
                </a:cxn>
                <a:cxn ang="0">
                  <a:pos x="22" y="5"/>
                </a:cxn>
                <a:cxn ang="0">
                  <a:pos x="26" y="2"/>
                </a:cxn>
                <a:cxn ang="0">
                  <a:pos x="25" y="1"/>
                </a:cxn>
                <a:cxn ang="0">
                  <a:pos x="23" y="0"/>
                </a:cxn>
                <a:cxn ang="0">
                  <a:pos x="20" y="1"/>
                </a:cxn>
              </a:cxnLst>
              <a:rect l="0" t="0" r="r" b="b"/>
              <a:pathLst>
                <a:path w="36" h="16">
                  <a:moveTo>
                    <a:pt x="20" y="1"/>
                  </a:moveTo>
                  <a:cubicBezTo>
                    <a:pt x="20" y="1"/>
                    <a:pt x="19" y="1"/>
                    <a:pt x="18" y="1"/>
                  </a:cubicBezTo>
                  <a:cubicBezTo>
                    <a:pt x="18" y="1"/>
                    <a:pt x="17" y="1"/>
                    <a:pt x="17" y="1"/>
                  </a:cubicBezTo>
                  <a:cubicBezTo>
                    <a:pt x="16" y="1"/>
                    <a:pt x="14" y="1"/>
                    <a:pt x="14" y="1"/>
                  </a:cubicBezTo>
                  <a:cubicBezTo>
                    <a:pt x="13" y="1"/>
                    <a:pt x="13" y="2"/>
                    <a:pt x="12" y="2"/>
                  </a:cubicBezTo>
                  <a:cubicBezTo>
                    <a:pt x="12" y="2"/>
                    <a:pt x="11" y="2"/>
                    <a:pt x="11" y="1"/>
                  </a:cubicBezTo>
                  <a:cubicBezTo>
                    <a:pt x="10" y="1"/>
                    <a:pt x="10" y="2"/>
                    <a:pt x="9" y="2"/>
                  </a:cubicBezTo>
                  <a:cubicBezTo>
                    <a:pt x="8" y="3"/>
                    <a:pt x="8" y="3"/>
                    <a:pt x="7" y="3"/>
                  </a:cubicBezTo>
                  <a:cubicBezTo>
                    <a:pt x="7" y="3"/>
                    <a:pt x="7" y="4"/>
                    <a:pt x="8" y="4"/>
                  </a:cubicBezTo>
                  <a:cubicBezTo>
                    <a:pt x="9" y="5"/>
                    <a:pt x="8" y="5"/>
                    <a:pt x="7" y="5"/>
                  </a:cubicBezTo>
                  <a:cubicBezTo>
                    <a:pt x="7" y="5"/>
                    <a:pt x="5" y="6"/>
                    <a:pt x="5" y="6"/>
                  </a:cubicBezTo>
                  <a:cubicBezTo>
                    <a:pt x="5" y="6"/>
                    <a:pt x="3" y="7"/>
                    <a:pt x="3" y="7"/>
                  </a:cubicBezTo>
                  <a:cubicBezTo>
                    <a:pt x="2" y="7"/>
                    <a:pt x="2" y="8"/>
                    <a:pt x="1" y="7"/>
                  </a:cubicBezTo>
                  <a:cubicBezTo>
                    <a:pt x="0" y="7"/>
                    <a:pt x="1" y="8"/>
                    <a:pt x="1" y="8"/>
                  </a:cubicBezTo>
                  <a:cubicBezTo>
                    <a:pt x="2" y="9"/>
                    <a:pt x="4" y="7"/>
                    <a:pt x="4" y="7"/>
                  </a:cubicBezTo>
                  <a:cubicBezTo>
                    <a:pt x="5" y="7"/>
                    <a:pt x="5" y="7"/>
                    <a:pt x="5" y="8"/>
                  </a:cubicBezTo>
                  <a:cubicBezTo>
                    <a:pt x="6" y="8"/>
                    <a:pt x="5" y="8"/>
                    <a:pt x="5" y="9"/>
                  </a:cubicBezTo>
                  <a:cubicBezTo>
                    <a:pt x="5" y="9"/>
                    <a:pt x="6" y="9"/>
                    <a:pt x="7" y="9"/>
                  </a:cubicBezTo>
                  <a:cubicBezTo>
                    <a:pt x="8" y="9"/>
                    <a:pt x="8" y="9"/>
                    <a:pt x="7" y="10"/>
                  </a:cubicBezTo>
                  <a:cubicBezTo>
                    <a:pt x="7" y="10"/>
                    <a:pt x="7" y="11"/>
                    <a:pt x="8" y="11"/>
                  </a:cubicBezTo>
                  <a:cubicBezTo>
                    <a:pt x="9" y="11"/>
                    <a:pt x="8" y="11"/>
                    <a:pt x="9" y="11"/>
                  </a:cubicBezTo>
                  <a:cubicBezTo>
                    <a:pt x="9" y="12"/>
                    <a:pt x="9" y="12"/>
                    <a:pt x="10" y="13"/>
                  </a:cubicBezTo>
                  <a:cubicBezTo>
                    <a:pt x="10" y="13"/>
                    <a:pt x="12" y="13"/>
                    <a:pt x="13" y="13"/>
                  </a:cubicBezTo>
                  <a:cubicBezTo>
                    <a:pt x="14" y="13"/>
                    <a:pt x="14" y="13"/>
                    <a:pt x="14" y="13"/>
                  </a:cubicBezTo>
                  <a:cubicBezTo>
                    <a:pt x="14" y="13"/>
                    <a:pt x="16" y="13"/>
                    <a:pt x="17" y="13"/>
                  </a:cubicBezTo>
                  <a:cubicBezTo>
                    <a:pt x="17" y="13"/>
                    <a:pt x="17" y="13"/>
                    <a:pt x="17" y="13"/>
                  </a:cubicBezTo>
                  <a:cubicBezTo>
                    <a:pt x="17" y="14"/>
                    <a:pt x="18" y="14"/>
                    <a:pt x="19" y="14"/>
                  </a:cubicBezTo>
                  <a:cubicBezTo>
                    <a:pt x="20" y="14"/>
                    <a:pt x="20" y="13"/>
                    <a:pt x="20" y="14"/>
                  </a:cubicBezTo>
                  <a:cubicBezTo>
                    <a:pt x="20" y="14"/>
                    <a:pt x="22" y="15"/>
                    <a:pt x="22" y="15"/>
                  </a:cubicBezTo>
                  <a:cubicBezTo>
                    <a:pt x="23" y="15"/>
                    <a:pt x="24" y="15"/>
                    <a:pt x="23" y="15"/>
                  </a:cubicBezTo>
                  <a:cubicBezTo>
                    <a:pt x="23" y="15"/>
                    <a:pt x="25" y="16"/>
                    <a:pt x="26" y="16"/>
                  </a:cubicBezTo>
                  <a:cubicBezTo>
                    <a:pt x="27" y="16"/>
                    <a:pt x="27" y="16"/>
                    <a:pt x="28" y="16"/>
                  </a:cubicBezTo>
                  <a:cubicBezTo>
                    <a:pt x="29" y="16"/>
                    <a:pt x="31" y="16"/>
                    <a:pt x="32" y="15"/>
                  </a:cubicBezTo>
                  <a:cubicBezTo>
                    <a:pt x="32" y="15"/>
                    <a:pt x="33" y="15"/>
                    <a:pt x="33" y="15"/>
                  </a:cubicBezTo>
                  <a:cubicBezTo>
                    <a:pt x="33" y="15"/>
                    <a:pt x="34" y="15"/>
                    <a:pt x="35" y="14"/>
                  </a:cubicBezTo>
                  <a:cubicBezTo>
                    <a:pt x="36" y="14"/>
                    <a:pt x="35" y="13"/>
                    <a:pt x="35" y="13"/>
                  </a:cubicBezTo>
                  <a:cubicBezTo>
                    <a:pt x="35" y="13"/>
                    <a:pt x="32" y="11"/>
                    <a:pt x="32" y="11"/>
                  </a:cubicBezTo>
                  <a:cubicBezTo>
                    <a:pt x="31" y="10"/>
                    <a:pt x="32" y="10"/>
                    <a:pt x="33" y="10"/>
                  </a:cubicBezTo>
                  <a:cubicBezTo>
                    <a:pt x="33" y="11"/>
                    <a:pt x="33" y="10"/>
                    <a:pt x="34" y="10"/>
                  </a:cubicBezTo>
                  <a:cubicBezTo>
                    <a:pt x="34" y="10"/>
                    <a:pt x="34" y="10"/>
                    <a:pt x="34" y="9"/>
                  </a:cubicBezTo>
                  <a:cubicBezTo>
                    <a:pt x="34" y="9"/>
                    <a:pt x="34" y="8"/>
                    <a:pt x="34" y="8"/>
                  </a:cubicBezTo>
                  <a:cubicBezTo>
                    <a:pt x="34" y="7"/>
                    <a:pt x="35" y="7"/>
                    <a:pt x="34" y="7"/>
                  </a:cubicBezTo>
                  <a:cubicBezTo>
                    <a:pt x="34" y="6"/>
                    <a:pt x="35" y="6"/>
                    <a:pt x="35" y="6"/>
                  </a:cubicBezTo>
                  <a:cubicBezTo>
                    <a:pt x="35" y="5"/>
                    <a:pt x="35" y="5"/>
                    <a:pt x="36" y="5"/>
                  </a:cubicBezTo>
                  <a:cubicBezTo>
                    <a:pt x="36" y="5"/>
                    <a:pt x="35" y="4"/>
                    <a:pt x="35" y="4"/>
                  </a:cubicBezTo>
                  <a:cubicBezTo>
                    <a:pt x="34" y="3"/>
                    <a:pt x="33" y="2"/>
                    <a:pt x="32" y="2"/>
                  </a:cubicBezTo>
                  <a:cubicBezTo>
                    <a:pt x="32" y="2"/>
                    <a:pt x="27" y="3"/>
                    <a:pt x="27" y="3"/>
                  </a:cubicBezTo>
                  <a:cubicBezTo>
                    <a:pt x="26" y="3"/>
                    <a:pt x="25" y="4"/>
                    <a:pt x="25" y="5"/>
                  </a:cubicBezTo>
                  <a:cubicBezTo>
                    <a:pt x="24" y="5"/>
                    <a:pt x="23" y="5"/>
                    <a:pt x="23" y="5"/>
                  </a:cubicBezTo>
                  <a:cubicBezTo>
                    <a:pt x="22" y="6"/>
                    <a:pt x="22" y="6"/>
                    <a:pt x="22" y="5"/>
                  </a:cubicBezTo>
                  <a:cubicBezTo>
                    <a:pt x="22" y="5"/>
                    <a:pt x="25" y="2"/>
                    <a:pt x="26" y="2"/>
                  </a:cubicBezTo>
                  <a:cubicBezTo>
                    <a:pt x="27" y="2"/>
                    <a:pt x="26" y="1"/>
                    <a:pt x="25" y="1"/>
                  </a:cubicBezTo>
                  <a:cubicBezTo>
                    <a:pt x="25" y="1"/>
                    <a:pt x="24" y="0"/>
                    <a:pt x="23" y="0"/>
                  </a:cubicBezTo>
                  <a:cubicBezTo>
                    <a:pt x="23" y="0"/>
                    <a:pt x="20" y="1"/>
                    <a:pt x="2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3" name="Freeform 435"/>
            <p:cNvSpPr>
              <a:spLocks/>
            </p:cNvSpPr>
            <p:nvPr/>
          </p:nvSpPr>
          <p:spPr bwMode="auto">
            <a:xfrm>
              <a:off x="4276" y="909"/>
              <a:ext cx="101" cy="55"/>
            </a:xfrm>
            <a:custGeom>
              <a:avLst/>
              <a:gdLst/>
              <a:ahLst/>
              <a:cxnLst>
                <a:cxn ang="0">
                  <a:pos x="1" y="15"/>
                </a:cxn>
                <a:cxn ang="0">
                  <a:pos x="1" y="16"/>
                </a:cxn>
                <a:cxn ang="0">
                  <a:pos x="4" y="17"/>
                </a:cxn>
                <a:cxn ang="0">
                  <a:pos x="7" y="15"/>
                </a:cxn>
                <a:cxn ang="0">
                  <a:pos x="10" y="14"/>
                </a:cxn>
                <a:cxn ang="0">
                  <a:pos x="13" y="14"/>
                </a:cxn>
                <a:cxn ang="0">
                  <a:pos x="16" y="14"/>
                </a:cxn>
                <a:cxn ang="0">
                  <a:pos x="17" y="14"/>
                </a:cxn>
                <a:cxn ang="0">
                  <a:pos x="18" y="14"/>
                </a:cxn>
                <a:cxn ang="0">
                  <a:pos x="20" y="14"/>
                </a:cxn>
                <a:cxn ang="0">
                  <a:pos x="23" y="13"/>
                </a:cxn>
                <a:cxn ang="0">
                  <a:pos x="25" y="13"/>
                </a:cxn>
                <a:cxn ang="0">
                  <a:pos x="27" y="13"/>
                </a:cxn>
                <a:cxn ang="0">
                  <a:pos x="29" y="12"/>
                </a:cxn>
                <a:cxn ang="0">
                  <a:pos x="31" y="11"/>
                </a:cxn>
                <a:cxn ang="0">
                  <a:pos x="31" y="9"/>
                </a:cxn>
                <a:cxn ang="0">
                  <a:pos x="30" y="8"/>
                </a:cxn>
                <a:cxn ang="0">
                  <a:pos x="26" y="7"/>
                </a:cxn>
                <a:cxn ang="0">
                  <a:pos x="26" y="6"/>
                </a:cxn>
                <a:cxn ang="0">
                  <a:pos x="25" y="6"/>
                </a:cxn>
                <a:cxn ang="0">
                  <a:pos x="24" y="5"/>
                </a:cxn>
                <a:cxn ang="0">
                  <a:pos x="23" y="4"/>
                </a:cxn>
                <a:cxn ang="0">
                  <a:pos x="17" y="5"/>
                </a:cxn>
                <a:cxn ang="0">
                  <a:pos x="17" y="4"/>
                </a:cxn>
                <a:cxn ang="0">
                  <a:pos x="18" y="3"/>
                </a:cxn>
                <a:cxn ang="0">
                  <a:pos x="19" y="2"/>
                </a:cxn>
                <a:cxn ang="0">
                  <a:pos x="19" y="2"/>
                </a:cxn>
                <a:cxn ang="0">
                  <a:pos x="18" y="1"/>
                </a:cxn>
                <a:cxn ang="0">
                  <a:pos x="16" y="1"/>
                </a:cxn>
                <a:cxn ang="0">
                  <a:pos x="14" y="3"/>
                </a:cxn>
                <a:cxn ang="0">
                  <a:pos x="13" y="2"/>
                </a:cxn>
                <a:cxn ang="0">
                  <a:pos x="10" y="3"/>
                </a:cxn>
                <a:cxn ang="0">
                  <a:pos x="10" y="5"/>
                </a:cxn>
                <a:cxn ang="0">
                  <a:pos x="9" y="5"/>
                </a:cxn>
                <a:cxn ang="0">
                  <a:pos x="8" y="7"/>
                </a:cxn>
                <a:cxn ang="0">
                  <a:pos x="9" y="8"/>
                </a:cxn>
                <a:cxn ang="0">
                  <a:pos x="7" y="8"/>
                </a:cxn>
                <a:cxn ang="0">
                  <a:pos x="5" y="9"/>
                </a:cxn>
                <a:cxn ang="0">
                  <a:pos x="3" y="13"/>
                </a:cxn>
                <a:cxn ang="0">
                  <a:pos x="1" y="15"/>
                </a:cxn>
              </a:cxnLst>
              <a:rect l="0" t="0" r="r" b="b"/>
              <a:pathLst>
                <a:path w="31" h="17">
                  <a:moveTo>
                    <a:pt x="1" y="15"/>
                  </a:moveTo>
                  <a:cubicBezTo>
                    <a:pt x="0" y="15"/>
                    <a:pt x="1" y="16"/>
                    <a:pt x="1" y="16"/>
                  </a:cubicBezTo>
                  <a:cubicBezTo>
                    <a:pt x="2" y="17"/>
                    <a:pt x="3" y="17"/>
                    <a:pt x="4" y="17"/>
                  </a:cubicBezTo>
                  <a:cubicBezTo>
                    <a:pt x="4" y="17"/>
                    <a:pt x="6" y="16"/>
                    <a:pt x="7" y="15"/>
                  </a:cubicBezTo>
                  <a:cubicBezTo>
                    <a:pt x="8" y="15"/>
                    <a:pt x="10" y="14"/>
                    <a:pt x="10" y="14"/>
                  </a:cubicBezTo>
                  <a:cubicBezTo>
                    <a:pt x="11" y="14"/>
                    <a:pt x="13" y="14"/>
                    <a:pt x="13" y="14"/>
                  </a:cubicBezTo>
                  <a:cubicBezTo>
                    <a:pt x="14" y="14"/>
                    <a:pt x="16" y="14"/>
                    <a:pt x="16" y="14"/>
                  </a:cubicBezTo>
                  <a:cubicBezTo>
                    <a:pt x="17" y="14"/>
                    <a:pt x="17" y="14"/>
                    <a:pt x="17" y="14"/>
                  </a:cubicBezTo>
                  <a:cubicBezTo>
                    <a:pt x="17" y="15"/>
                    <a:pt x="18" y="14"/>
                    <a:pt x="18" y="14"/>
                  </a:cubicBezTo>
                  <a:cubicBezTo>
                    <a:pt x="19" y="14"/>
                    <a:pt x="19" y="14"/>
                    <a:pt x="20" y="14"/>
                  </a:cubicBezTo>
                  <a:cubicBezTo>
                    <a:pt x="20" y="14"/>
                    <a:pt x="22" y="13"/>
                    <a:pt x="23" y="13"/>
                  </a:cubicBezTo>
                  <a:cubicBezTo>
                    <a:pt x="24" y="13"/>
                    <a:pt x="24" y="13"/>
                    <a:pt x="25" y="13"/>
                  </a:cubicBezTo>
                  <a:cubicBezTo>
                    <a:pt x="26" y="12"/>
                    <a:pt x="27" y="12"/>
                    <a:pt x="27" y="13"/>
                  </a:cubicBezTo>
                  <a:cubicBezTo>
                    <a:pt x="28" y="13"/>
                    <a:pt x="28" y="13"/>
                    <a:pt x="29" y="12"/>
                  </a:cubicBezTo>
                  <a:cubicBezTo>
                    <a:pt x="29" y="12"/>
                    <a:pt x="30" y="11"/>
                    <a:pt x="31" y="11"/>
                  </a:cubicBezTo>
                  <a:cubicBezTo>
                    <a:pt x="31" y="10"/>
                    <a:pt x="31" y="10"/>
                    <a:pt x="31" y="9"/>
                  </a:cubicBezTo>
                  <a:cubicBezTo>
                    <a:pt x="30" y="9"/>
                    <a:pt x="31" y="9"/>
                    <a:pt x="30" y="8"/>
                  </a:cubicBezTo>
                  <a:cubicBezTo>
                    <a:pt x="30" y="7"/>
                    <a:pt x="27" y="7"/>
                    <a:pt x="26" y="7"/>
                  </a:cubicBezTo>
                  <a:cubicBezTo>
                    <a:pt x="26" y="7"/>
                    <a:pt x="27" y="7"/>
                    <a:pt x="26" y="6"/>
                  </a:cubicBezTo>
                  <a:cubicBezTo>
                    <a:pt x="26" y="6"/>
                    <a:pt x="25" y="6"/>
                    <a:pt x="25" y="6"/>
                  </a:cubicBezTo>
                  <a:cubicBezTo>
                    <a:pt x="24" y="6"/>
                    <a:pt x="24" y="6"/>
                    <a:pt x="24" y="5"/>
                  </a:cubicBezTo>
                  <a:cubicBezTo>
                    <a:pt x="24" y="4"/>
                    <a:pt x="24" y="4"/>
                    <a:pt x="23" y="4"/>
                  </a:cubicBezTo>
                  <a:cubicBezTo>
                    <a:pt x="22" y="3"/>
                    <a:pt x="18" y="4"/>
                    <a:pt x="17" y="5"/>
                  </a:cubicBezTo>
                  <a:cubicBezTo>
                    <a:pt x="17" y="5"/>
                    <a:pt x="18" y="4"/>
                    <a:pt x="17" y="4"/>
                  </a:cubicBezTo>
                  <a:cubicBezTo>
                    <a:pt x="17" y="4"/>
                    <a:pt x="18" y="4"/>
                    <a:pt x="18" y="3"/>
                  </a:cubicBezTo>
                  <a:cubicBezTo>
                    <a:pt x="18" y="3"/>
                    <a:pt x="18" y="3"/>
                    <a:pt x="19" y="2"/>
                  </a:cubicBezTo>
                  <a:cubicBezTo>
                    <a:pt x="19" y="2"/>
                    <a:pt x="19" y="2"/>
                    <a:pt x="19" y="2"/>
                  </a:cubicBezTo>
                  <a:cubicBezTo>
                    <a:pt x="19" y="2"/>
                    <a:pt x="18" y="1"/>
                    <a:pt x="18" y="1"/>
                  </a:cubicBezTo>
                  <a:cubicBezTo>
                    <a:pt x="18" y="1"/>
                    <a:pt x="16" y="1"/>
                    <a:pt x="16" y="1"/>
                  </a:cubicBezTo>
                  <a:cubicBezTo>
                    <a:pt x="15" y="0"/>
                    <a:pt x="15" y="2"/>
                    <a:pt x="14" y="3"/>
                  </a:cubicBezTo>
                  <a:cubicBezTo>
                    <a:pt x="14" y="3"/>
                    <a:pt x="13" y="3"/>
                    <a:pt x="13" y="2"/>
                  </a:cubicBezTo>
                  <a:cubicBezTo>
                    <a:pt x="13" y="1"/>
                    <a:pt x="10" y="2"/>
                    <a:pt x="10" y="3"/>
                  </a:cubicBezTo>
                  <a:cubicBezTo>
                    <a:pt x="9" y="3"/>
                    <a:pt x="9" y="4"/>
                    <a:pt x="10" y="5"/>
                  </a:cubicBezTo>
                  <a:cubicBezTo>
                    <a:pt x="10" y="5"/>
                    <a:pt x="10" y="5"/>
                    <a:pt x="9" y="5"/>
                  </a:cubicBezTo>
                  <a:cubicBezTo>
                    <a:pt x="8" y="5"/>
                    <a:pt x="8" y="7"/>
                    <a:pt x="8" y="7"/>
                  </a:cubicBezTo>
                  <a:cubicBezTo>
                    <a:pt x="8" y="8"/>
                    <a:pt x="8" y="7"/>
                    <a:pt x="9" y="8"/>
                  </a:cubicBezTo>
                  <a:cubicBezTo>
                    <a:pt x="10" y="8"/>
                    <a:pt x="7" y="8"/>
                    <a:pt x="7" y="8"/>
                  </a:cubicBezTo>
                  <a:cubicBezTo>
                    <a:pt x="6" y="8"/>
                    <a:pt x="5" y="9"/>
                    <a:pt x="5" y="9"/>
                  </a:cubicBezTo>
                  <a:cubicBezTo>
                    <a:pt x="4" y="10"/>
                    <a:pt x="4" y="12"/>
                    <a:pt x="3" y="13"/>
                  </a:cubicBezTo>
                  <a:cubicBezTo>
                    <a:pt x="3" y="14"/>
                    <a:pt x="2" y="14"/>
                    <a:pt x="1" y="1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4" name="Freeform 436"/>
            <p:cNvSpPr>
              <a:spLocks/>
            </p:cNvSpPr>
            <p:nvPr/>
          </p:nvSpPr>
          <p:spPr bwMode="auto">
            <a:xfrm>
              <a:off x="3950" y="854"/>
              <a:ext cx="26" cy="9"/>
            </a:xfrm>
            <a:custGeom>
              <a:avLst/>
              <a:gdLst/>
              <a:ahLst/>
              <a:cxnLst>
                <a:cxn ang="0">
                  <a:pos x="2" y="2"/>
                </a:cxn>
                <a:cxn ang="0">
                  <a:pos x="7" y="1"/>
                </a:cxn>
                <a:cxn ang="0">
                  <a:pos x="5" y="0"/>
                </a:cxn>
                <a:cxn ang="0">
                  <a:pos x="2" y="0"/>
                </a:cxn>
                <a:cxn ang="0">
                  <a:pos x="1" y="1"/>
                </a:cxn>
                <a:cxn ang="0">
                  <a:pos x="2" y="2"/>
                </a:cxn>
              </a:cxnLst>
              <a:rect l="0" t="0" r="r" b="b"/>
              <a:pathLst>
                <a:path w="8" h="3">
                  <a:moveTo>
                    <a:pt x="2" y="2"/>
                  </a:moveTo>
                  <a:cubicBezTo>
                    <a:pt x="3" y="2"/>
                    <a:pt x="6" y="2"/>
                    <a:pt x="7" y="1"/>
                  </a:cubicBezTo>
                  <a:cubicBezTo>
                    <a:pt x="8" y="0"/>
                    <a:pt x="6" y="0"/>
                    <a:pt x="5" y="0"/>
                  </a:cubicBezTo>
                  <a:cubicBezTo>
                    <a:pt x="5" y="0"/>
                    <a:pt x="3" y="0"/>
                    <a:pt x="2" y="0"/>
                  </a:cubicBezTo>
                  <a:cubicBezTo>
                    <a:pt x="2" y="0"/>
                    <a:pt x="2" y="0"/>
                    <a:pt x="1" y="1"/>
                  </a:cubicBezTo>
                  <a:cubicBezTo>
                    <a:pt x="0" y="3"/>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5" name="Freeform 437"/>
            <p:cNvSpPr>
              <a:spLocks/>
            </p:cNvSpPr>
            <p:nvPr/>
          </p:nvSpPr>
          <p:spPr bwMode="auto">
            <a:xfrm>
              <a:off x="3804" y="1109"/>
              <a:ext cx="33" cy="13"/>
            </a:xfrm>
            <a:custGeom>
              <a:avLst/>
              <a:gdLst/>
              <a:ahLst/>
              <a:cxnLst>
                <a:cxn ang="0">
                  <a:pos x="1" y="4"/>
                </a:cxn>
                <a:cxn ang="0">
                  <a:pos x="2" y="4"/>
                </a:cxn>
                <a:cxn ang="0">
                  <a:pos x="2" y="4"/>
                </a:cxn>
                <a:cxn ang="0">
                  <a:pos x="4" y="4"/>
                </a:cxn>
                <a:cxn ang="0">
                  <a:pos x="6" y="3"/>
                </a:cxn>
                <a:cxn ang="0">
                  <a:pos x="8" y="3"/>
                </a:cxn>
                <a:cxn ang="0">
                  <a:pos x="9" y="3"/>
                </a:cxn>
                <a:cxn ang="0">
                  <a:pos x="9" y="2"/>
                </a:cxn>
                <a:cxn ang="0">
                  <a:pos x="8" y="2"/>
                </a:cxn>
                <a:cxn ang="0">
                  <a:pos x="7" y="1"/>
                </a:cxn>
                <a:cxn ang="0">
                  <a:pos x="7" y="0"/>
                </a:cxn>
                <a:cxn ang="0">
                  <a:pos x="7" y="0"/>
                </a:cxn>
                <a:cxn ang="0">
                  <a:pos x="4" y="0"/>
                </a:cxn>
                <a:cxn ang="0">
                  <a:pos x="1" y="0"/>
                </a:cxn>
                <a:cxn ang="0">
                  <a:pos x="1" y="1"/>
                </a:cxn>
                <a:cxn ang="0">
                  <a:pos x="1" y="2"/>
                </a:cxn>
                <a:cxn ang="0">
                  <a:pos x="1" y="4"/>
                </a:cxn>
                <a:cxn ang="0">
                  <a:pos x="1" y="4"/>
                </a:cxn>
              </a:cxnLst>
              <a:rect l="0" t="0" r="r" b="b"/>
              <a:pathLst>
                <a:path w="10" h="4">
                  <a:moveTo>
                    <a:pt x="1" y="4"/>
                  </a:moveTo>
                  <a:cubicBezTo>
                    <a:pt x="1" y="4"/>
                    <a:pt x="2" y="4"/>
                    <a:pt x="2" y="4"/>
                  </a:cubicBezTo>
                  <a:cubicBezTo>
                    <a:pt x="2" y="4"/>
                    <a:pt x="2" y="4"/>
                    <a:pt x="2" y="4"/>
                  </a:cubicBezTo>
                  <a:cubicBezTo>
                    <a:pt x="3" y="4"/>
                    <a:pt x="3" y="4"/>
                    <a:pt x="4" y="4"/>
                  </a:cubicBezTo>
                  <a:cubicBezTo>
                    <a:pt x="5" y="3"/>
                    <a:pt x="6" y="3"/>
                    <a:pt x="6" y="3"/>
                  </a:cubicBezTo>
                  <a:cubicBezTo>
                    <a:pt x="7" y="3"/>
                    <a:pt x="7" y="3"/>
                    <a:pt x="8" y="3"/>
                  </a:cubicBezTo>
                  <a:cubicBezTo>
                    <a:pt x="8" y="3"/>
                    <a:pt x="9" y="3"/>
                    <a:pt x="9" y="3"/>
                  </a:cubicBezTo>
                  <a:cubicBezTo>
                    <a:pt x="10" y="3"/>
                    <a:pt x="9" y="2"/>
                    <a:pt x="9" y="2"/>
                  </a:cubicBezTo>
                  <a:cubicBezTo>
                    <a:pt x="9" y="1"/>
                    <a:pt x="8" y="1"/>
                    <a:pt x="8" y="2"/>
                  </a:cubicBezTo>
                  <a:cubicBezTo>
                    <a:pt x="7" y="2"/>
                    <a:pt x="7" y="1"/>
                    <a:pt x="7" y="1"/>
                  </a:cubicBezTo>
                  <a:cubicBezTo>
                    <a:pt x="6" y="0"/>
                    <a:pt x="7" y="0"/>
                    <a:pt x="7" y="0"/>
                  </a:cubicBezTo>
                  <a:cubicBezTo>
                    <a:pt x="7" y="0"/>
                    <a:pt x="7" y="0"/>
                    <a:pt x="7" y="0"/>
                  </a:cubicBezTo>
                  <a:cubicBezTo>
                    <a:pt x="6" y="0"/>
                    <a:pt x="5" y="0"/>
                    <a:pt x="4" y="0"/>
                  </a:cubicBezTo>
                  <a:cubicBezTo>
                    <a:pt x="4" y="0"/>
                    <a:pt x="2" y="0"/>
                    <a:pt x="1" y="0"/>
                  </a:cubicBezTo>
                  <a:cubicBezTo>
                    <a:pt x="1" y="1"/>
                    <a:pt x="1" y="1"/>
                    <a:pt x="1" y="1"/>
                  </a:cubicBezTo>
                  <a:cubicBezTo>
                    <a:pt x="1" y="1"/>
                    <a:pt x="1" y="2"/>
                    <a:pt x="1" y="2"/>
                  </a:cubicBezTo>
                  <a:cubicBezTo>
                    <a:pt x="1" y="3"/>
                    <a:pt x="1" y="3"/>
                    <a:pt x="1" y="4"/>
                  </a:cubicBezTo>
                  <a:cubicBezTo>
                    <a:pt x="0" y="4"/>
                    <a:pt x="1"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6" name="Freeform 438"/>
            <p:cNvSpPr>
              <a:spLocks/>
            </p:cNvSpPr>
            <p:nvPr/>
          </p:nvSpPr>
          <p:spPr bwMode="auto">
            <a:xfrm>
              <a:off x="3407" y="857"/>
              <a:ext cx="61" cy="16"/>
            </a:xfrm>
            <a:custGeom>
              <a:avLst/>
              <a:gdLst/>
              <a:ahLst/>
              <a:cxnLst>
                <a:cxn ang="0">
                  <a:pos x="1" y="3"/>
                </a:cxn>
                <a:cxn ang="0">
                  <a:pos x="3" y="4"/>
                </a:cxn>
                <a:cxn ang="0">
                  <a:pos x="5" y="4"/>
                </a:cxn>
                <a:cxn ang="0">
                  <a:pos x="6" y="5"/>
                </a:cxn>
                <a:cxn ang="0">
                  <a:pos x="7" y="5"/>
                </a:cxn>
                <a:cxn ang="0">
                  <a:pos x="8" y="4"/>
                </a:cxn>
                <a:cxn ang="0">
                  <a:pos x="10" y="4"/>
                </a:cxn>
                <a:cxn ang="0">
                  <a:pos x="11" y="4"/>
                </a:cxn>
                <a:cxn ang="0">
                  <a:pos x="12" y="4"/>
                </a:cxn>
                <a:cxn ang="0">
                  <a:pos x="13" y="3"/>
                </a:cxn>
                <a:cxn ang="0">
                  <a:pos x="14" y="2"/>
                </a:cxn>
                <a:cxn ang="0">
                  <a:pos x="14" y="2"/>
                </a:cxn>
                <a:cxn ang="0">
                  <a:pos x="16" y="3"/>
                </a:cxn>
                <a:cxn ang="0">
                  <a:pos x="17" y="3"/>
                </a:cxn>
                <a:cxn ang="0">
                  <a:pos x="19" y="3"/>
                </a:cxn>
                <a:cxn ang="0">
                  <a:pos x="18" y="2"/>
                </a:cxn>
                <a:cxn ang="0">
                  <a:pos x="18" y="2"/>
                </a:cxn>
                <a:cxn ang="0">
                  <a:pos x="16" y="1"/>
                </a:cxn>
                <a:cxn ang="0">
                  <a:pos x="14" y="1"/>
                </a:cxn>
                <a:cxn ang="0">
                  <a:pos x="12" y="1"/>
                </a:cxn>
                <a:cxn ang="0">
                  <a:pos x="1" y="3"/>
                </a:cxn>
                <a:cxn ang="0">
                  <a:pos x="1" y="3"/>
                </a:cxn>
              </a:cxnLst>
              <a:rect l="0" t="0" r="r" b="b"/>
              <a:pathLst>
                <a:path w="19" h="5">
                  <a:moveTo>
                    <a:pt x="1" y="3"/>
                  </a:moveTo>
                  <a:cubicBezTo>
                    <a:pt x="1" y="3"/>
                    <a:pt x="2" y="4"/>
                    <a:pt x="3" y="4"/>
                  </a:cubicBezTo>
                  <a:cubicBezTo>
                    <a:pt x="3" y="5"/>
                    <a:pt x="4" y="4"/>
                    <a:pt x="5" y="4"/>
                  </a:cubicBezTo>
                  <a:cubicBezTo>
                    <a:pt x="6" y="4"/>
                    <a:pt x="6" y="4"/>
                    <a:pt x="6" y="5"/>
                  </a:cubicBezTo>
                  <a:cubicBezTo>
                    <a:pt x="5" y="5"/>
                    <a:pt x="6" y="5"/>
                    <a:pt x="7" y="5"/>
                  </a:cubicBezTo>
                  <a:cubicBezTo>
                    <a:pt x="7" y="5"/>
                    <a:pt x="8" y="5"/>
                    <a:pt x="8" y="4"/>
                  </a:cubicBezTo>
                  <a:cubicBezTo>
                    <a:pt x="9" y="4"/>
                    <a:pt x="9" y="4"/>
                    <a:pt x="10" y="4"/>
                  </a:cubicBezTo>
                  <a:cubicBezTo>
                    <a:pt x="10" y="4"/>
                    <a:pt x="11" y="4"/>
                    <a:pt x="11" y="4"/>
                  </a:cubicBezTo>
                  <a:cubicBezTo>
                    <a:pt x="11" y="3"/>
                    <a:pt x="12" y="3"/>
                    <a:pt x="12" y="4"/>
                  </a:cubicBezTo>
                  <a:cubicBezTo>
                    <a:pt x="13" y="4"/>
                    <a:pt x="13" y="3"/>
                    <a:pt x="13" y="3"/>
                  </a:cubicBezTo>
                  <a:cubicBezTo>
                    <a:pt x="13" y="3"/>
                    <a:pt x="13" y="2"/>
                    <a:pt x="14" y="2"/>
                  </a:cubicBezTo>
                  <a:cubicBezTo>
                    <a:pt x="14" y="1"/>
                    <a:pt x="14" y="2"/>
                    <a:pt x="14" y="2"/>
                  </a:cubicBezTo>
                  <a:cubicBezTo>
                    <a:pt x="15" y="2"/>
                    <a:pt x="15" y="2"/>
                    <a:pt x="16" y="3"/>
                  </a:cubicBezTo>
                  <a:cubicBezTo>
                    <a:pt x="16" y="3"/>
                    <a:pt x="17" y="3"/>
                    <a:pt x="17" y="3"/>
                  </a:cubicBezTo>
                  <a:cubicBezTo>
                    <a:pt x="18" y="3"/>
                    <a:pt x="18" y="3"/>
                    <a:pt x="19" y="3"/>
                  </a:cubicBezTo>
                  <a:cubicBezTo>
                    <a:pt x="19" y="3"/>
                    <a:pt x="19" y="3"/>
                    <a:pt x="18" y="2"/>
                  </a:cubicBezTo>
                  <a:cubicBezTo>
                    <a:pt x="18" y="2"/>
                    <a:pt x="18" y="2"/>
                    <a:pt x="18" y="2"/>
                  </a:cubicBezTo>
                  <a:cubicBezTo>
                    <a:pt x="18" y="1"/>
                    <a:pt x="17" y="1"/>
                    <a:pt x="16" y="1"/>
                  </a:cubicBezTo>
                  <a:cubicBezTo>
                    <a:pt x="16" y="1"/>
                    <a:pt x="15" y="1"/>
                    <a:pt x="14" y="1"/>
                  </a:cubicBezTo>
                  <a:cubicBezTo>
                    <a:pt x="13" y="0"/>
                    <a:pt x="12" y="1"/>
                    <a:pt x="12" y="1"/>
                  </a:cubicBezTo>
                  <a:cubicBezTo>
                    <a:pt x="12" y="1"/>
                    <a:pt x="3" y="3"/>
                    <a:pt x="1" y="3"/>
                  </a:cubicBezTo>
                  <a:cubicBezTo>
                    <a:pt x="0"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7" name="Freeform 439"/>
            <p:cNvSpPr>
              <a:spLocks/>
            </p:cNvSpPr>
            <p:nvPr/>
          </p:nvSpPr>
          <p:spPr bwMode="auto">
            <a:xfrm>
              <a:off x="3433" y="857"/>
              <a:ext cx="84" cy="32"/>
            </a:xfrm>
            <a:custGeom>
              <a:avLst/>
              <a:gdLst/>
              <a:ahLst/>
              <a:cxnLst>
                <a:cxn ang="0">
                  <a:pos x="15" y="3"/>
                </a:cxn>
                <a:cxn ang="0">
                  <a:pos x="14" y="4"/>
                </a:cxn>
                <a:cxn ang="0">
                  <a:pos x="13" y="4"/>
                </a:cxn>
                <a:cxn ang="0">
                  <a:pos x="11" y="5"/>
                </a:cxn>
                <a:cxn ang="0">
                  <a:pos x="9" y="4"/>
                </a:cxn>
                <a:cxn ang="0">
                  <a:pos x="8" y="4"/>
                </a:cxn>
                <a:cxn ang="0">
                  <a:pos x="7" y="4"/>
                </a:cxn>
                <a:cxn ang="0">
                  <a:pos x="5" y="5"/>
                </a:cxn>
                <a:cxn ang="0">
                  <a:pos x="6" y="5"/>
                </a:cxn>
                <a:cxn ang="0">
                  <a:pos x="8" y="5"/>
                </a:cxn>
                <a:cxn ang="0">
                  <a:pos x="8" y="6"/>
                </a:cxn>
                <a:cxn ang="0">
                  <a:pos x="6" y="6"/>
                </a:cxn>
                <a:cxn ang="0">
                  <a:pos x="7" y="6"/>
                </a:cxn>
                <a:cxn ang="0">
                  <a:pos x="8" y="7"/>
                </a:cxn>
                <a:cxn ang="0">
                  <a:pos x="6" y="7"/>
                </a:cxn>
                <a:cxn ang="0">
                  <a:pos x="3" y="6"/>
                </a:cxn>
                <a:cxn ang="0">
                  <a:pos x="1" y="7"/>
                </a:cxn>
                <a:cxn ang="0">
                  <a:pos x="1" y="7"/>
                </a:cxn>
                <a:cxn ang="0">
                  <a:pos x="2" y="8"/>
                </a:cxn>
                <a:cxn ang="0">
                  <a:pos x="4" y="8"/>
                </a:cxn>
                <a:cxn ang="0">
                  <a:pos x="6" y="8"/>
                </a:cxn>
                <a:cxn ang="0">
                  <a:pos x="7" y="8"/>
                </a:cxn>
                <a:cxn ang="0">
                  <a:pos x="6" y="9"/>
                </a:cxn>
                <a:cxn ang="0">
                  <a:pos x="9" y="9"/>
                </a:cxn>
                <a:cxn ang="0">
                  <a:pos x="12" y="8"/>
                </a:cxn>
                <a:cxn ang="0">
                  <a:pos x="12" y="8"/>
                </a:cxn>
                <a:cxn ang="0">
                  <a:pos x="12" y="7"/>
                </a:cxn>
                <a:cxn ang="0">
                  <a:pos x="12" y="6"/>
                </a:cxn>
                <a:cxn ang="0">
                  <a:pos x="25" y="2"/>
                </a:cxn>
                <a:cxn ang="0">
                  <a:pos x="25" y="2"/>
                </a:cxn>
                <a:cxn ang="0">
                  <a:pos x="24" y="2"/>
                </a:cxn>
                <a:cxn ang="0">
                  <a:pos x="23" y="2"/>
                </a:cxn>
                <a:cxn ang="0">
                  <a:pos x="22" y="0"/>
                </a:cxn>
                <a:cxn ang="0">
                  <a:pos x="21" y="0"/>
                </a:cxn>
                <a:cxn ang="0">
                  <a:pos x="19" y="0"/>
                </a:cxn>
                <a:cxn ang="0">
                  <a:pos x="17" y="0"/>
                </a:cxn>
                <a:cxn ang="0">
                  <a:pos x="15" y="1"/>
                </a:cxn>
                <a:cxn ang="0">
                  <a:pos x="12" y="2"/>
                </a:cxn>
                <a:cxn ang="0">
                  <a:pos x="13" y="2"/>
                </a:cxn>
                <a:cxn ang="0">
                  <a:pos x="13" y="2"/>
                </a:cxn>
                <a:cxn ang="0">
                  <a:pos x="14" y="2"/>
                </a:cxn>
                <a:cxn ang="0">
                  <a:pos x="15" y="3"/>
                </a:cxn>
                <a:cxn ang="0">
                  <a:pos x="15" y="3"/>
                </a:cxn>
              </a:cxnLst>
              <a:rect l="0" t="0" r="r" b="b"/>
              <a:pathLst>
                <a:path w="26" h="10">
                  <a:moveTo>
                    <a:pt x="15" y="3"/>
                  </a:moveTo>
                  <a:cubicBezTo>
                    <a:pt x="14" y="3"/>
                    <a:pt x="14" y="4"/>
                    <a:pt x="14" y="4"/>
                  </a:cubicBezTo>
                  <a:cubicBezTo>
                    <a:pt x="13" y="4"/>
                    <a:pt x="13" y="4"/>
                    <a:pt x="13" y="4"/>
                  </a:cubicBezTo>
                  <a:cubicBezTo>
                    <a:pt x="12" y="4"/>
                    <a:pt x="11" y="5"/>
                    <a:pt x="11" y="5"/>
                  </a:cubicBezTo>
                  <a:cubicBezTo>
                    <a:pt x="11" y="5"/>
                    <a:pt x="10" y="4"/>
                    <a:pt x="9" y="4"/>
                  </a:cubicBezTo>
                  <a:cubicBezTo>
                    <a:pt x="9" y="4"/>
                    <a:pt x="9" y="4"/>
                    <a:pt x="8" y="4"/>
                  </a:cubicBezTo>
                  <a:cubicBezTo>
                    <a:pt x="8" y="4"/>
                    <a:pt x="8" y="4"/>
                    <a:pt x="7" y="4"/>
                  </a:cubicBezTo>
                  <a:cubicBezTo>
                    <a:pt x="7" y="4"/>
                    <a:pt x="6" y="5"/>
                    <a:pt x="5" y="5"/>
                  </a:cubicBezTo>
                  <a:cubicBezTo>
                    <a:pt x="4" y="5"/>
                    <a:pt x="6" y="5"/>
                    <a:pt x="6" y="5"/>
                  </a:cubicBezTo>
                  <a:cubicBezTo>
                    <a:pt x="7" y="5"/>
                    <a:pt x="7" y="5"/>
                    <a:pt x="8" y="5"/>
                  </a:cubicBezTo>
                  <a:cubicBezTo>
                    <a:pt x="8" y="5"/>
                    <a:pt x="8" y="6"/>
                    <a:pt x="8" y="6"/>
                  </a:cubicBezTo>
                  <a:cubicBezTo>
                    <a:pt x="7" y="6"/>
                    <a:pt x="6" y="6"/>
                    <a:pt x="6" y="6"/>
                  </a:cubicBezTo>
                  <a:cubicBezTo>
                    <a:pt x="5" y="6"/>
                    <a:pt x="6" y="6"/>
                    <a:pt x="7" y="6"/>
                  </a:cubicBezTo>
                  <a:cubicBezTo>
                    <a:pt x="8" y="6"/>
                    <a:pt x="8" y="7"/>
                    <a:pt x="8" y="7"/>
                  </a:cubicBezTo>
                  <a:cubicBezTo>
                    <a:pt x="8" y="7"/>
                    <a:pt x="7" y="7"/>
                    <a:pt x="6" y="7"/>
                  </a:cubicBezTo>
                  <a:cubicBezTo>
                    <a:pt x="6" y="7"/>
                    <a:pt x="4" y="7"/>
                    <a:pt x="3" y="6"/>
                  </a:cubicBezTo>
                  <a:cubicBezTo>
                    <a:pt x="2" y="6"/>
                    <a:pt x="1" y="7"/>
                    <a:pt x="1" y="7"/>
                  </a:cubicBezTo>
                  <a:cubicBezTo>
                    <a:pt x="0" y="7"/>
                    <a:pt x="1" y="7"/>
                    <a:pt x="1" y="7"/>
                  </a:cubicBezTo>
                  <a:cubicBezTo>
                    <a:pt x="1" y="8"/>
                    <a:pt x="2" y="8"/>
                    <a:pt x="2" y="8"/>
                  </a:cubicBezTo>
                  <a:cubicBezTo>
                    <a:pt x="2" y="9"/>
                    <a:pt x="3" y="8"/>
                    <a:pt x="4" y="8"/>
                  </a:cubicBezTo>
                  <a:cubicBezTo>
                    <a:pt x="4" y="7"/>
                    <a:pt x="5" y="8"/>
                    <a:pt x="6" y="8"/>
                  </a:cubicBezTo>
                  <a:cubicBezTo>
                    <a:pt x="8" y="8"/>
                    <a:pt x="7" y="8"/>
                    <a:pt x="7" y="8"/>
                  </a:cubicBezTo>
                  <a:cubicBezTo>
                    <a:pt x="6" y="8"/>
                    <a:pt x="6" y="8"/>
                    <a:pt x="6" y="9"/>
                  </a:cubicBezTo>
                  <a:cubicBezTo>
                    <a:pt x="5" y="10"/>
                    <a:pt x="8" y="9"/>
                    <a:pt x="9" y="9"/>
                  </a:cubicBezTo>
                  <a:cubicBezTo>
                    <a:pt x="11" y="9"/>
                    <a:pt x="12" y="9"/>
                    <a:pt x="12" y="8"/>
                  </a:cubicBezTo>
                  <a:cubicBezTo>
                    <a:pt x="13" y="8"/>
                    <a:pt x="12" y="8"/>
                    <a:pt x="12" y="8"/>
                  </a:cubicBezTo>
                  <a:cubicBezTo>
                    <a:pt x="12" y="8"/>
                    <a:pt x="12" y="8"/>
                    <a:pt x="12" y="7"/>
                  </a:cubicBezTo>
                  <a:cubicBezTo>
                    <a:pt x="11" y="6"/>
                    <a:pt x="12" y="6"/>
                    <a:pt x="12" y="6"/>
                  </a:cubicBezTo>
                  <a:cubicBezTo>
                    <a:pt x="13" y="6"/>
                    <a:pt x="24" y="3"/>
                    <a:pt x="25" y="2"/>
                  </a:cubicBezTo>
                  <a:cubicBezTo>
                    <a:pt x="26" y="2"/>
                    <a:pt x="25" y="2"/>
                    <a:pt x="25" y="2"/>
                  </a:cubicBezTo>
                  <a:cubicBezTo>
                    <a:pt x="24" y="2"/>
                    <a:pt x="24" y="2"/>
                    <a:pt x="24" y="2"/>
                  </a:cubicBezTo>
                  <a:cubicBezTo>
                    <a:pt x="23" y="1"/>
                    <a:pt x="23" y="1"/>
                    <a:pt x="23" y="2"/>
                  </a:cubicBezTo>
                  <a:cubicBezTo>
                    <a:pt x="23" y="2"/>
                    <a:pt x="22" y="1"/>
                    <a:pt x="22" y="0"/>
                  </a:cubicBezTo>
                  <a:cubicBezTo>
                    <a:pt x="22" y="0"/>
                    <a:pt x="21" y="0"/>
                    <a:pt x="21" y="0"/>
                  </a:cubicBezTo>
                  <a:cubicBezTo>
                    <a:pt x="20" y="0"/>
                    <a:pt x="20" y="0"/>
                    <a:pt x="19" y="0"/>
                  </a:cubicBezTo>
                  <a:cubicBezTo>
                    <a:pt x="19" y="0"/>
                    <a:pt x="17" y="0"/>
                    <a:pt x="17" y="0"/>
                  </a:cubicBezTo>
                  <a:cubicBezTo>
                    <a:pt x="17" y="0"/>
                    <a:pt x="15" y="1"/>
                    <a:pt x="15" y="1"/>
                  </a:cubicBezTo>
                  <a:cubicBezTo>
                    <a:pt x="14" y="1"/>
                    <a:pt x="13" y="1"/>
                    <a:pt x="12" y="2"/>
                  </a:cubicBezTo>
                  <a:cubicBezTo>
                    <a:pt x="11" y="2"/>
                    <a:pt x="12" y="2"/>
                    <a:pt x="13" y="2"/>
                  </a:cubicBezTo>
                  <a:cubicBezTo>
                    <a:pt x="13" y="2"/>
                    <a:pt x="14" y="2"/>
                    <a:pt x="13" y="2"/>
                  </a:cubicBezTo>
                  <a:cubicBezTo>
                    <a:pt x="13" y="3"/>
                    <a:pt x="14" y="2"/>
                    <a:pt x="14" y="2"/>
                  </a:cubicBezTo>
                  <a:cubicBezTo>
                    <a:pt x="15" y="2"/>
                    <a:pt x="15" y="2"/>
                    <a:pt x="15" y="3"/>
                  </a:cubicBezTo>
                  <a:cubicBezTo>
                    <a:pt x="15" y="3"/>
                    <a:pt x="15" y="3"/>
                    <a:pt x="15"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8" name="Freeform 440"/>
            <p:cNvSpPr>
              <a:spLocks/>
            </p:cNvSpPr>
            <p:nvPr/>
          </p:nvSpPr>
          <p:spPr bwMode="auto">
            <a:xfrm>
              <a:off x="3523" y="873"/>
              <a:ext cx="26" cy="10"/>
            </a:xfrm>
            <a:custGeom>
              <a:avLst/>
              <a:gdLst/>
              <a:ahLst/>
              <a:cxnLst>
                <a:cxn ang="0">
                  <a:pos x="1" y="3"/>
                </a:cxn>
                <a:cxn ang="0">
                  <a:pos x="4" y="3"/>
                </a:cxn>
                <a:cxn ang="0">
                  <a:pos x="6" y="3"/>
                </a:cxn>
                <a:cxn ang="0">
                  <a:pos x="7" y="3"/>
                </a:cxn>
                <a:cxn ang="0">
                  <a:pos x="8" y="3"/>
                </a:cxn>
                <a:cxn ang="0">
                  <a:pos x="7" y="2"/>
                </a:cxn>
                <a:cxn ang="0">
                  <a:pos x="5" y="1"/>
                </a:cxn>
                <a:cxn ang="0">
                  <a:pos x="1" y="2"/>
                </a:cxn>
                <a:cxn ang="0">
                  <a:pos x="1" y="3"/>
                </a:cxn>
              </a:cxnLst>
              <a:rect l="0" t="0" r="r" b="b"/>
              <a:pathLst>
                <a:path w="8" h="3">
                  <a:moveTo>
                    <a:pt x="1" y="3"/>
                  </a:moveTo>
                  <a:cubicBezTo>
                    <a:pt x="2" y="3"/>
                    <a:pt x="3" y="3"/>
                    <a:pt x="4" y="3"/>
                  </a:cubicBezTo>
                  <a:cubicBezTo>
                    <a:pt x="4" y="3"/>
                    <a:pt x="5" y="3"/>
                    <a:pt x="6" y="3"/>
                  </a:cubicBezTo>
                  <a:cubicBezTo>
                    <a:pt x="7" y="3"/>
                    <a:pt x="6" y="3"/>
                    <a:pt x="7" y="3"/>
                  </a:cubicBezTo>
                  <a:cubicBezTo>
                    <a:pt x="7" y="3"/>
                    <a:pt x="7" y="3"/>
                    <a:pt x="8" y="3"/>
                  </a:cubicBezTo>
                  <a:cubicBezTo>
                    <a:pt x="8" y="3"/>
                    <a:pt x="8" y="2"/>
                    <a:pt x="7" y="2"/>
                  </a:cubicBezTo>
                  <a:cubicBezTo>
                    <a:pt x="5" y="2"/>
                    <a:pt x="6" y="1"/>
                    <a:pt x="5" y="1"/>
                  </a:cubicBezTo>
                  <a:cubicBezTo>
                    <a:pt x="4" y="0"/>
                    <a:pt x="2" y="2"/>
                    <a:pt x="1" y="2"/>
                  </a:cubicBezTo>
                  <a:cubicBezTo>
                    <a:pt x="0"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9" name="Freeform 441"/>
            <p:cNvSpPr>
              <a:spLocks/>
            </p:cNvSpPr>
            <p:nvPr/>
          </p:nvSpPr>
          <p:spPr bwMode="auto">
            <a:xfrm>
              <a:off x="3549" y="860"/>
              <a:ext cx="36" cy="3"/>
            </a:xfrm>
            <a:custGeom>
              <a:avLst/>
              <a:gdLst/>
              <a:ahLst/>
              <a:cxnLst>
                <a:cxn ang="0">
                  <a:pos x="1" y="0"/>
                </a:cxn>
                <a:cxn ang="0">
                  <a:pos x="3" y="0"/>
                </a:cxn>
                <a:cxn ang="0">
                  <a:pos x="4" y="1"/>
                </a:cxn>
                <a:cxn ang="0">
                  <a:pos x="6" y="1"/>
                </a:cxn>
                <a:cxn ang="0">
                  <a:pos x="10" y="0"/>
                </a:cxn>
                <a:cxn ang="0">
                  <a:pos x="9" y="0"/>
                </a:cxn>
                <a:cxn ang="0">
                  <a:pos x="2" y="0"/>
                </a:cxn>
                <a:cxn ang="0">
                  <a:pos x="1" y="0"/>
                </a:cxn>
              </a:cxnLst>
              <a:rect l="0" t="0" r="r" b="b"/>
              <a:pathLst>
                <a:path w="11" h="1">
                  <a:moveTo>
                    <a:pt x="1" y="0"/>
                  </a:moveTo>
                  <a:cubicBezTo>
                    <a:pt x="2" y="1"/>
                    <a:pt x="3" y="1"/>
                    <a:pt x="3" y="0"/>
                  </a:cubicBezTo>
                  <a:cubicBezTo>
                    <a:pt x="4" y="0"/>
                    <a:pt x="4" y="1"/>
                    <a:pt x="4" y="1"/>
                  </a:cubicBezTo>
                  <a:cubicBezTo>
                    <a:pt x="5" y="1"/>
                    <a:pt x="6" y="1"/>
                    <a:pt x="6" y="1"/>
                  </a:cubicBezTo>
                  <a:cubicBezTo>
                    <a:pt x="7" y="1"/>
                    <a:pt x="9" y="1"/>
                    <a:pt x="10" y="0"/>
                  </a:cubicBezTo>
                  <a:cubicBezTo>
                    <a:pt x="11" y="0"/>
                    <a:pt x="10" y="0"/>
                    <a:pt x="9" y="0"/>
                  </a:cubicBezTo>
                  <a:cubicBezTo>
                    <a:pt x="9" y="0"/>
                    <a:pt x="3" y="0"/>
                    <a:pt x="2"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0" name="Freeform 442"/>
            <p:cNvSpPr>
              <a:spLocks/>
            </p:cNvSpPr>
            <p:nvPr/>
          </p:nvSpPr>
          <p:spPr bwMode="auto">
            <a:xfrm>
              <a:off x="3556" y="850"/>
              <a:ext cx="58" cy="17"/>
            </a:xfrm>
            <a:custGeom>
              <a:avLst/>
              <a:gdLst/>
              <a:ahLst/>
              <a:cxnLst>
                <a:cxn ang="0">
                  <a:pos x="2" y="1"/>
                </a:cxn>
                <a:cxn ang="0">
                  <a:pos x="3" y="1"/>
                </a:cxn>
                <a:cxn ang="0">
                  <a:pos x="5" y="1"/>
                </a:cxn>
                <a:cxn ang="0">
                  <a:pos x="6" y="2"/>
                </a:cxn>
                <a:cxn ang="0">
                  <a:pos x="8" y="2"/>
                </a:cxn>
                <a:cxn ang="0">
                  <a:pos x="11" y="3"/>
                </a:cxn>
                <a:cxn ang="0">
                  <a:pos x="14" y="4"/>
                </a:cxn>
                <a:cxn ang="0">
                  <a:pos x="17" y="4"/>
                </a:cxn>
                <a:cxn ang="0">
                  <a:pos x="17" y="3"/>
                </a:cxn>
                <a:cxn ang="0">
                  <a:pos x="10" y="1"/>
                </a:cxn>
                <a:cxn ang="0">
                  <a:pos x="5" y="1"/>
                </a:cxn>
                <a:cxn ang="0">
                  <a:pos x="1" y="1"/>
                </a:cxn>
                <a:cxn ang="0">
                  <a:pos x="2" y="1"/>
                </a:cxn>
              </a:cxnLst>
              <a:rect l="0" t="0" r="r" b="b"/>
              <a:pathLst>
                <a:path w="18" h="5">
                  <a:moveTo>
                    <a:pt x="2" y="1"/>
                  </a:moveTo>
                  <a:cubicBezTo>
                    <a:pt x="2" y="1"/>
                    <a:pt x="3" y="1"/>
                    <a:pt x="3" y="1"/>
                  </a:cubicBezTo>
                  <a:cubicBezTo>
                    <a:pt x="4" y="2"/>
                    <a:pt x="4" y="2"/>
                    <a:pt x="5" y="1"/>
                  </a:cubicBezTo>
                  <a:cubicBezTo>
                    <a:pt x="6" y="1"/>
                    <a:pt x="6" y="1"/>
                    <a:pt x="6" y="2"/>
                  </a:cubicBezTo>
                  <a:cubicBezTo>
                    <a:pt x="7" y="2"/>
                    <a:pt x="7" y="2"/>
                    <a:pt x="8" y="2"/>
                  </a:cubicBezTo>
                  <a:cubicBezTo>
                    <a:pt x="8" y="3"/>
                    <a:pt x="10" y="3"/>
                    <a:pt x="11" y="3"/>
                  </a:cubicBezTo>
                  <a:cubicBezTo>
                    <a:pt x="12" y="3"/>
                    <a:pt x="13" y="4"/>
                    <a:pt x="14" y="4"/>
                  </a:cubicBezTo>
                  <a:cubicBezTo>
                    <a:pt x="14" y="5"/>
                    <a:pt x="16" y="4"/>
                    <a:pt x="17" y="4"/>
                  </a:cubicBezTo>
                  <a:cubicBezTo>
                    <a:pt x="18" y="3"/>
                    <a:pt x="17" y="3"/>
                    <a:pt x="17" y="3"/>
                  </a:cubicBezTo>
                  <a:cubicBezTo>
                    <a:pt x="16" y="3"/>
                    <a:pt x="11" y="1"/>
                    <a:pt x="10" y="1"/>
                  </a:cubicBezTo>
                  <a:cubicBezTo>
                    <a:pt x="9" y="0"/>
                    <a:pt x="5" y="1"/>
                    <a:pt x="5" y="1"/>
                  </a:cubicBezTo>
                  <a:cubicBezTo>
                    <a:pt x="5" y="1"/>
                    <a:pt x="2" y="0"/>
                    <a:pt x="1" y="1"/>
                  </a:cubicBezTo>
                  <a:cubicBezTo>
                    <a:pt x="0"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1" name="Freeform 443"/>
            <p:cNvSpPr>
              <a:spLocks/>
            </p:cNvSpPr>
            <p:nvPr/>
          </p:nvSpPr>
          <p:spPr bwMode="auto">
            <a:xfrm>
              <a:off x="3575" y="863"/>
              <a:ext cx="26" cy="4"/>
            </a:xfrm>
            <a:custGeom>
              <a:avLst/>
              <a:gdLst/>
              <a:ahLst/>
              <a:cxnLst>
                <a:cxn ang="0">
                  <a:pos x="3" y="1"/>
                </a:cxn>
                <a:cxn ang="0">
                  <a:pos x="5" y="1"/>
                </a:cxn>
                <a:cxn ang="0">
                  <a:pos x="7" y="1"/>
                </a:cxn>
                <a:cxn ang="0">
                  <a:pos x="7" y="0"/>
                </a:cxn>
                <a:cxn ang="0">
                  <a:pos x="2" y="0"/>
                </a:cxn>
                <a:cxn ang="0">
                  <a:pos x="1" y="0"/>
                </a:cxn>
                <a:cxn ang="0">
                  <a:pos x="1" y="1"/>
                </a:cxn>
                <a:cxn ang="0">
                  <a:pos x="3" y="1"/>
                </a:cxn>
              </a:cxnLst>
              <a:rect l="0" t="0" r="r" b="b"/>
              <a:pathLst>
                <a:path w="8" h="1">
                  <a:moveTo>
                    <a:pt x="3" y="1"/>
                  </a:moveTo>
                  <a:cubicBezTo>
                    <a:pt x="4" y="1"/>
                    <a:pt x="4" y="1"/>
                    <a:pt x="5" y="1"/>
                  </a:cubicBezTo>
                  <a:cubicBezTo>
                    <a:pt x="5" y="1"/>
                    <a:pt x="6" y="1"/>
                    <a:pt x="7" y="1"/>
                  </a:cubicBezTo>
                  <a:cubicBezTo>
                    <a:pt x="8" y="1"/>
                    <a:pt x="7" y="0"/>
                    <a:pt x="7" y="0"/>
                  </a:cubicBezTo>
                  <a:cubicBezTo>
                    <a:pt x="6" y="0"/>
                    <a:pt x="3" y="0"/>
                    <a:pt x="2" y="0"/>
                  </a:cubicBezTo>
                  <a:cubicBezTo>
                    <a:pt x="0" y="0"/>
                    <a:pt x="1" y="0"/>
                    <a:pt x="1" y="0"/>
                  </a:cubicBezTo>
                  <a:cubicBezTo>
                    <a:pt x="1" y="0"/>
                    <a:pt x="1" y="0"/>
                    <a:pt x="1" y="1"/>
                  </a:cubicBezTo>
                  <a:cubicBezTo>
                    <a:pt x="2" y="1"/>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2" name="Freeform 444"/>
            <p:cNvSpPr>
              <a:spLocks/>
            </p:cNvSpPr>
            <p:nvPr/>
          </p:nvSpPr>
          <p:spPr bwMode="auto">
            <a:xfrm>
              <a:off x="3578" y="876"/>
              <a:ext cx="26" cy="13"/>
            </a:xfrm>
            <a:custGeom>
              <a:avLst/>
              <a:gdLst/>
              <a:ahLst/>
              <a:cxnLst>
                <a:cxn ang="0">
                  <a:pos x="1" y="3"/>
                </a:cxn>
                <a:cxn ang="0">
                  <a:pos x="5" y="3"/>
                </a:cxn>
                <a:cxn ang="0">
                  <a:pos x="7" y="3"/>
                </a:cxn>
                <a:cxn ang="0">
                  <a:pos x="7" y="1"/>
                </a:cxn>
                <a:cxn ang="0">
                  <a:pos x="3" y="0"/>
                </a:cxn>
                <a:cxn ang="0">
                  <a:pos x="1" y="2"/>
                </a:cxn>
                <a:cxn ang="0">
                  <a:pos x="1" y="3"/>
                </a:cxn>
              </a:cxnLst>
              <a:rect l="0" t="0" r="r" b="b"/>
              <a:pathLst>
                <a:path w="8" h="4">
                  <a:moveTo>
                    <a:pt x="1" y="3"/>
                  </a:moveTo>
                  <a:cubicBezTo>
                    <a:pt x="2" y="3"/>
                    <a:pt x="4" y="3"/>
                    <a:pt x="5" y="3"/>
                  </a:cubicBezTo>
                  <a:cubicBezTo>
                    <a:pt x="5" y="4"/>
                    <a:pt x="6" y="4"/>
                    <a:pt x="7" y="3"/>
                  </a:cubicBezTo>
                  <a:cubicBezTo>
                    <a:pt x="8" y="3"/>
                    <a:pt x="8" y="2"/>
                    <a:pt x="7" y="1"/>
                  </a:cubicBezTo>
                  <a:cubicBezTo>
                    <a:pt x="7" y="0"/>
                    <a:pt x="4" y="0"/>
                    <a:pt x="3" y="0"/>
                  </a:cubicBezTo>
                  <a:cubicBezTo>
                    <a:pt x="3" y="0"/>
                    <a:pt x="2" y="2"/>
                    <a:pt x="1" y="2"/>
                  </a:cubicBezTo>
                  <a:cubicBezTo>
                    <a:pt x="0"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3" name="Freeform 445"/>
            <p:cNvSpPr>
              <a:spLocks/>
            </p:cNvSpPr>
            <p:nvPr/>
          </p:nvSpPr>
          <p:spPr bwMode="auto">
            <a:xfrm>
              <a:off x="3575" y="837"/>
              <a:ext cx="42" cy="10"/>
            </a:xfrm>
            <a:custGeom>
              <a:avLst/>
              <a:gdLst/>
              <a:ahLst/>
              <a:cxnLst>
                <a:cxn ang="0">
                  <a:pos x="1" y="2"/>
                </a:cxn>
                <a:cxn ang="0">
                  <a:pos x="4" y="2"/>
                </a:cxn>
                <a:cxn ang="0">
                  <a:pos x="5" y="3"/>
                </a:cxn>
                <a:cxn ang="0">
                  <a:pos x="7" y="2"/>
                </a:cxn>
                <a:cxn ang="0">
                  <a:pos x="11" y="2"/>
                </a:cxn>
                <a:cxn ang="0">
                  <a:pos x="9" y="1"/>
                </a:cxn>
                <a:cxn ang="0">
                  <a:pos x="5" y="0"/>
                </a:cxn>
                <a:cxn ang="0">
                  <a:pos x="5" y="1"/>
                </a:cxn>
                <a:cxn ang="0">
                  <a:pos x="2" y="2"/>
                </a:cxn>
                <a:cxn ang="0">
                  <a:pos x="1" y="2"/>
                </a:cxn>
                <a:cxn ang="0">
                  <a:pos x="1" y="2"/>
                </a:cxn>
              </a:cxnLst>
              <a:rect l="0" t="0" r="r" b="b"/>
              <a:pathLst>
                <a:path w="13" h="3">
                  <a:moveTo>
                    <a:pt x="1" y="2"/>
                  </a:moveTo>
                  <a:cubicBezTo>
                    <a:pt x="1" y="3"/>
                    <a:pt x="3" y="3"/>
                    <a:pt x="4" y="2"/>
                  </a:cubicBezTo>
                  <a:cubicBezTo>
                    <a:pt x="4" y="2"/>
                    <a:pt x="5" y="2"/>
                    <a:pt x="5" y="3"/>
                  </a:cubicBezTo>
                  <a:cubicBezTo>
                    <a:pt x="5" y="3"/>
                    <a:pt x="7" y="2"/>
                    <a:pt x="7" y="2"/>
                  </a:cubicBezTo>
                  <a:cubicBezTo>
                    <a:pt x="8" y="2"/>
                    <a:pt x="10" y="2"/>
                    <a:pt x="11" y="2"/>
                  </a:cubicBezTo>
                  <a:cubicBezTo>
                    <a:pt x="13" y="1"/>
                    <a:pt x="10" y="1"/>
                    <a:pt x="9" y="1"/>
                  </a:cubicBezTo>
                  <a:cubicBezTo>
                    <a:pt x="9" y="1"/>
                    <a:pt x="6" y="0"/>
                    <a:pt x="5" y="0"/>
                  </a:cubicBezTo>
                  <a:cubicBezTo>
                    <a:pt x="5" y="0"/>
                    <a:pt x="5" y="1"/>
                    <a:pt x="5" y="1"/>
                  </a:cubicBezTo>
                  <a:cubicBezTo>
                    <a:pt x="6" y="2"/>
                    <a:pt x="3" y="2"/>
                    <a:pt x="2" y="2"/>
                  </a:cubicBezTo>
                  <a:cubicBezTo>
                    <a:pt x="1" y="1"/>
                    <a:pt x="1" y="1"/>
                    <a:pt x="1" y="2"/>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4" name="Freeform 446"/>
            <p:cNvSpPr>
              <a:spLocks/>
            </p:cNvSpPr>
            <p:nvPr/>
          </p:nvSpPr>
          <p:spPr bwMode="auto">
            <a:xfrm>
              <a:off x="3594" y="831"/>
              <a:ext cx="33" cy="10"/>
            </a:xfrm>
            <a:custGeom>
              <a:avLst/>
              <a:gdLst/>
              <a:ahLst/>
              <a:cxnLst>
                <a:cxn ang="0">
                  <a:pos x="1" y="2"/>
                </a:cxn>
                <a:cxn ang="0">
                  <a:pos x="6" y="2"/>
                </a:cxn>
                <a:cxn ang="0">
                  <a:pos x="9" y="2"/>
                </a:cxn>
                <a:cxn ang="0">
                  <a:pos x="7" y="1"/>
                </a:cxn>
                <a:cxn ang="0">
                  <a:pos x="6" y="0"/>
                </a:cxn>
                <a:cxn ang="0">
                  <a:pos x="3" y="1"/>
                </a:cxn>
                <a:cxn ang="0">
                  <a:pos x="1" y="1"/>
                </a:cxn>
                <a:cxn ang="0">
                  <a:pos x="1" y="2"/>
                </a:cxn>
              </a:cxnLst>
              <a:rect l="0" t="0" r="r" b="b"/>
              <a:pathLst>
                <a:path w="10" h="3">
                  <a:moveTo>
                    <a:pt x="1" y="2"/>
                  </a:moveTo>
                  <a:cubicBezTo>
                    <a:pt x="2" y="2"/>
                    <a:pt x="5" y="2"/>
                    <a:pt x="6" y="2"/>
                  </a:cubicBezTo>
                  <a:cubicBezTo>
                    <a:pt x="7" y="3"/>
                    <a:pt x="7" y="3"/>
                    <a:pt x="9" y="2"/>
                  </a:cubicBezTo>
                  <a:cubicBezTo>
                    <a:pt x="10" y="2"/>
                    <a:pt x="8" y="1"/>
                    <a:pt x="7" y="1"/>
                  </a:cubicBezTo>
                  <a:cubicBezTo>
                    <a:pt x="6" y="1"/>
                    <a:pt x="6" y="1"/>
                    <a:pt x="6" y="0"/>
                  </a:cubicBezTo>
                  <a:cubicBezTo>
                    <a:pt x="6" y="0"/>
                    <a:pt x="4" y="1"/>
                    <a:pt x="3" y="1"/>
                  </a:cubicBezTo>
                  <a:cubicBezTo>
                    <a:pt x="2" y="1"/>
                    <a:pt x="2" y="1"/>
                    <a:pt x="1" y="1"/>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5" name="Freeform 447"/>
            <p:cNvSpPr>
              <a:spLocks/>
            </p:cNvSpPr>
            <p:nvPr/>
          </p:nvSpPr>
          <p:spPr bwMode="auto">
            <a:xfrm>
              <a:off x="3585" y="850"/>
              <a:ext cx="35" cy="10"/>
            </a:xfrm>
            <a:custGeom>
              <a:avLst/>
              <a:gdLst/>
              <a:ahLst/>
              <a:cxnLst>
                <a:cxn ang="0">
                  <a:pos x="3" y="0"/>
                </a:cxn>
                <a:cxn ang="0">
                  <a:pos x="2" y="0"/>
                </a:cxn>
                <a:cxn ang="0">
                  <a:pos x="4" y="1"/>
                </a:cxn>
                <a:cxn ang="0">
                  <a:pos x="5" y="1"/>
                </a:cxn>
                <a:cxn ang="0">
                  <a:pos x="6" y="2"/>
                </a:cxn>
                <a:cxn ang="0">
                  <a:pos x="11" y="2"/>
                </a:cxn>
                <a:cxn ang="0">
                  <a:pos x="3" y="0"/>
                </a:cxn>
              </a:cxnLst>
              <a:rect l="0" t="0" r="r" b="b"/>
              <a:pathLst>
                <a:path w="11" h="3">
                  <a:moveTo>
                    <a:pt x="3" y="0"/>
                  </a:moveTo>
                  <a:cubicBezTo>
                    <a:pt x="0" y="0"/>
                    <a:pt x="2" y="0"/>
                    <a:pt x="2" y="0"/>
                  </a:cubicBezTo>
                  <a:cubicBezTo>
                    <a:pt x="3" y="0"/>
                    <a:pt x="3" y="1"/>
                    <a:pt x="4" y="1"/>
                  </a:cubicBezTo>
                  <a:cubicBezTo>
                    <a:pt x="4" y="1"/>
                    <a:pt x="5" y="1"/>
                    <a:pt x="5" y="1"/>
                  </a:cubicBezTo>
                  <a:cubicBezTo>
                    <a:pt x="6" y="1"/>
                    <a:pt x="5" y="1"/>
                    <a:pt x="6" y="2"/>
                  </a:cubicBezTo>
                  <a:cubicBezTo>
                    <a:pt x="7" y="3"/>
                    <a:pt x="10" y="2"/>
                    <a:pt x="11" y="2"/>
                  </a:cubicBezTo>
                  <a:cubicBezTo>
                    <a:pt x="11" y="2"/>
                    <a:pt x="6" y="1"/>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6" name="Freeform 448"/>
            <p:cNvSpPr>
              <a:spLocks/>
            </p:cNvSpPr>
            <p:nvPr/>
          </p:nvSpPr>
          <p:spPr bwMode="auto">
            <a:xfrm>
              <a:off x="3614" y="821"/>
              <a:ext cx="26" cy="7"/>
            </a:xfrm>
            <a:custGeom>
              <a:avLst/>
              <a:gdLst/>
              <a:ahLst/>
              <a:cxnLst>
                <a:cxn ang="0">
                  <a:pos x="1" y="2"/>
                </a:cxn>
                <a:cxn ang="0">
                  <a:pos x="3" y="2"/>
                </a:cxn>
                <a:cxn ang="0">
                  <a:pos x="5" y="1"/>
                </a:cxn>
                <a:cxn ang="0">
                  <a:pos x="8" y="1"/>
                </a:cxn>
                <a:cxn ang="0">
                  <a:pos x="5" y="0"/>
                </a:cxn>
                <a:cxn ang="0">
                  <a:pos x="2" y="0"/>
                </a:cxn>
                <a:cxn ang="0">
                  <a:pos x="1" y="1"/>
                </a:cxn>
                <a:cxn ang="0">
                  <a:pos x="1" y="2"/>
                </a:cxn>
              </a:cxnLst>
              <a:rect l="0" t="0" r="r" b="b"/>
              <a:pathLst>
                <a:path w="8" h="2">
                  <a:moveTo>
                    <a:pt x="1" y="2"/>
                  </a:moveTo>
                  <a:cubicBezTo>
                    <a:pt x="1" y="2"/>
                    <a:pt x="2" y="2"/>
                    <a:pt x="3" y="2"/>
                  </a:cubicBezTo>
                  <a:cubicBezTo>
                    <a:pt x="4" y="1"/>
                    <a:pt x="4" y="1"/>
                    <a:pt x="5" y="1"/>
                  </a:cubicBezTo>
                  <a:cubicBezTo>
                    <a:pt x="6" y="1"/>
                    <a:pt x="7" y="1"/>
                    <a:pt x="8" y="1"/>
                  </a:cubicBezTo>
                  <a:cubicBezTo>
                    <a:pt x="8" y="0"/>
                    <a:pt x="6" y="0"/>
                    <a:pt x="5" y="0"/>
                  </a:cubicBezTo>
                  <a:cubicBezTo>
                    <a:pt x="5" y="0"/>
                    <a:pt x="2" y="0"/>
                    <a:pt x="2" y="0"/>
                  </a:cubicBezTo>
                  <a:cubicBezTo>
                    <a:pt x="1" y="0"/>
                    <a:pt x="1" y="1"/>
                    <a:pt x="1"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7" name="Freeform 449"/>
            <p:cNvSpPr>
              <a:spLocks/>
            </p:cNvSpPr>
            <p:nvPr/>
          </p:nvSpPr>
          <p:spPr bwMode="auto">
            <a:xfrm>
              <a:off x="3601" y="870"/>
              <a:ext cx="39" cy="16"/>
            </a:xfrm>
            <a:custGeom>
              <a:avLst/>
              <a:gdLst/>
              <a:ahLst/>
              <a:cxnLst>
                <a:cxn ang="0">
                  <a:pos x="10" y="3"/>
                </a:cxn>
                <a:cxn ang="0">
                  <a:pos x="9" y="1"/>
                </a:cxn>
                <a:cxn ang="0">
                  <a:pos x="4" y="1"/>
                </a:cxn>
                <a:cxn ang="0">
                  <a:pos x="1" y="1"/>
                </a:cxn>
                <a:cxn ang="0">
                  <a:pos x="0" y="1"/>
                </a:cxn>
                <a:cxn ang="0">
                  <a:pos x="1" y="4"/>
                </a:cxn>
                <a:cxn ang="0">
                  <a:pos x="4" y="5"/>
                </a:cxn>
                <a:cxn ang="0">
                  <a:pos x="5" y="5"/>
                </a:cxn>
                <a:cxn ang="0">
                  <a:pos x="6" y="4"/>
                </a:cxn>
                <a:cxn ang="0">
                  <a:pos x="6" y="3"/>
                </a:cxn>
                <a:cxn ang="0">
                  <a:pos x="8" y="3"/>
                </a:cxn>
                <a:cxn ang="0">
                  <a:pos x="10" y="3"/>
                </a:cxn>
              </a:cxnLst>
              <a:rect l="0" t="0" r="r" b="b"/>
              <a:pathLst>
                <a:path w="12" h="5">
                  <a:moveTo>
                    <a:pt x="10" y="3"/>
                  </a:moveTo>
                  <a:cubicBezTo>
                    <a:pt x="12" y="3"/>
                    <a:pt x="10" y="2"/>
                    <a:pt x="9" y="1"/>
                  </a:cubicBezTo>
                  <a:cubicBezTo>
                    <a:pt x="8" y="1"/>
                    <a:pt x="5" y="1"/>
                    <a:pt x="4" y="1"/>
                  </a:cubicBezTo>
                  <a:cubicBezTo>
                    <a:pt x="4" y="1"/>
                    <a:pt x="3" y="1"/>
                    <a:pt x="1" y="1"/>
                  </a:cubicBezTo>
                  <a:cubicBezTo>
                    <a:pt x="0" y="0"/>
                    <a:pt x="0" y="1"/>
                    <a:pt x="0" y="1"/>
                  </a:cubicBezTo>
                  <a:cubicBezTo>
                    <a:pt x="0" y="2"/>
                    <a:pt x="1" y="3"/>
                    <a:pt x="1" y="4"/>
                  </a:cubicBezTo>
                  <a:cubicBezTo>
                    <a:pt x="1" y="5"/>
                    <a:pt x="3" y="5"/>
                    <a:pt x="4" y="5"/>
                  </a:cubicBezTo>
                  <a:cubicBezTo>
                    <a:pt x="4" y="5"/>
                    <a:pt x="5" y="5"/>
                    <a:pt x="5" y="5"/>
                  </a:cubicBezTo>
                  <a:cubicBezTo>
                    <a:pt x="5" y="4"/>
                    <a:pt x="5" y="4"/>
                    <a:pt x="6" y="4"/>
                  </a:cubicBezTo>
                  <a:cubicBezTo>
                    <a:pt x="7" y="5"/>
                    <a:pt x="7" y="4"/>
                    <a:pt x="6" y="3"/>
                  </a:cubicBezTo>
                  <a:cubicBezTo>
                    <a:pt x="5" y="3"/>
                    <a:pt x="7" y="3"/>
                    <a:pt x="8" y="3"/>
                  </a:cubicBezTo>
                  <a:cubicBezTo>
                    <a:pt x="9" y="3"/>
                    <a:pt x="9" y="3"/>
                    <a:pt x="1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8" name="Freeform 450"/>
            <p:cNvSpPr>
              <a:spLocks/>
            </p:cNvSpPr>
            <p:nvPr/>
          </p:nvSpPr>
          <p:spPr bwMode="auto">
            <a:xfrm>
              <a:off x="3627" y="886"/>
              <a:ext cx="19" cy="6"/>
            </a:xfrm>
            <a:custGeom>
              <a:avLst/>
              <a:gdLst/>
              <a:ahLst/>
              <a:cxnLst>
                <a:cxn ang="0">
                  <a:pos x="1" y="1"/>
                </a:cxn>
                <a:cxn ang="0">
                  <a:pos x="3" y="2"/>
                </a:cxn>
                <a:cxn ang="0">
                  <a:pos x="5" y="2"/>
                </a:cxn>
                <a:cxn ang="0">
                  <a:pos x="6" y="1"/>
                </a:cxn>
                <a:cxn ang="0">
                  <a:pos x="1" y="1"/>
                </a:cxn>
                <a:cxn ang="0">
                  <a:pos x="1" y="1"/>
                </a:cxn>
              </a:cxnLst>
              <a:rect l="0" t="0" r="r" b="b"/>
              <a:pathLst>
                <a:path w="6" h="2">
                  <a:moveTo>
                    <a:pt x="1" y="1"/>
                  </a:moveTo>
                  <a:cubicBezTo>
                    <a:pt x="1" y="1"/>
                    <a:pt x="3" y="2"/>
                    <a:pt x="3" y="2"/>
                  </a:cubicBezTo>
                  <a:cubicBezTo>
                    <a:pt x="4" y="2"/>
                    <a:pt x="4" y="2"/>
                    <a:pt x="5" y="2"/>
                  </a:cubicBezTo>
                  <a:cubicBezTo>
                    <a:pt x="6" y="2"/>
                    <a:pt x="6" y="1"/>
                    <a:pt x="6" y="1"/>
                  </a:cubicBezTo>
                  <a:cubicBezTo>
                    <a:pt x="5" y="0"/>
                    <a:pt x="3" y="0"/>
                    <a:pt x="1"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9" name="Freeform 451"/>
            <p:cNvSpPr>
              <a:spLocks/>
            </p:cNvSpPr>
            <p:nvPr/>
          </p:nvSpPr>
          <p:spPr bwMode="auto">
            <a:xfrm>
              <a:off x="3636" y="857"/>
              <a:ext cx="49" cy="19"/>
            </a:xfrm>
            <a:custGeom>
              <a:avLst/>
              <a:gdLst/>
              <a:ahLst/>
              <a:cxnLst>
                <a:cxn ang="0">
                  <a:pos x="0" y="3"/>
                </a:cxn>
                <a:cxn ang="0">
                  <a:pos x="1" y="5"/>
                </a:cxn>
                <a:cxn ang="0">
                  <a:pos x="3" y="5"/>
                </a:cxn>
                <a:cxn ang="0">
                  <a:pos x="6" y="5"/>
                </a:cxn>
                <a:cxn ang="0">
                  <a:pos x="9" y="5"/>
                </a:cxn>
                <a:cxn ang="0">
                  <a:pos x="12" y="4"/>
                </a:cxn>
                <a:cxn ang="0">
                  <a:pos x="14" y="3"/>
                </a:cxn>
                <a:cxn ang="0">
                  <a:pos x="15" y="1"/>
                </a:cxn>
                <a:cxn ang="0">
                  <a:pos x="12" y="0"/>
                </a:cxn>
                <a:cxn ang="0">
                  <a:pos x="8" y="1"/>
                </a:cxn>
                <a:cxn ang="0">
                  <a:pos x="5" y="1"/>
                </a:cxn>
                <a:cxn ang="0">
                  <a:pos x="4" y="1"/>
                </a:cxn>
                <a:cxn ang="0">
                  <a:pos x="4" y="1"/>
                </a:cxn>
                <a:cxn ang="0">
                  <a:pos x="1" y="2"/>
                </a:cxn>
                <a:cxn ang="0">
                  <a:pos x="0" y="3"/>
                </a:cxn>
              </a:cxnLst>
              <a:rect l="0" t="0" r="r" b="b"/>
              <a:pathLst>
                <a:path w="15" h="6">
                  <a:moveTo>
                    <a:pt x="0" y="3"/>
                  </a:moveTo>
                  <a:cubicBezTo>
                    <a:pt x="0" y="4"/>
                    <a:pt x="0" y="4"/>
                    <a:pt x="1" y="5"/>
                  </a:cubicBezTo>
                  <a:cubicBezTo>
                    <a:pt x="2" y="5"/>
                    <a:pt x="3" y="5"/>
                    <a:pt x="3" y="5"/>
                  </a:cubicBezTo>
                  <a:cubicBezTo>
                    <a:pt x="4" y="5"/>
                    <a:pt x="5" y="4"/>
                    <a:pt x="6" y="5"/>
                  </a:cubicBezTo>
                  <a:cubicBezTo>
                    <a:pt x="6" y="5"/>
                    <a:pt x="8" y="6"/>
                    <a:pt x="9" y="5"/>
                  </a:cubicBezTo>
                  <a:cubicBezTo>
                    <a:pt x="11" y="5"/>
                    <a:pt x="12" y="4"/>
                    <a:pt x="12" y="4"/>
                  </a:cubicBezTo>
                  <a:cubicBezTo>
                    <a:pt x="13" y="4"/>
                    <a:pt x="14" y="3"/>
                    <a:pt x="14" y="3"/>
                  </a:cubicBezTo>
                  <a:cubicBezTo>
                    <a:pt x="14" y="2"/>
                    <a:pt x="15" y="1"/>
                    <a:pt x="15" y="1"/>
                  </a:cubicBezTo>
                  <a:cubicBezTo>
                    <a:pt x="14" y="0"/>
                    <a:pt x="13" y="0"/>
                    <a:pt x="12" y="0"/>
                  </a:cubicBezTo>
                  <a:cubicBezTo>
                    <a:pt x="11" y="0"/>
                    <a:pt x="9" y="1"/>
                    <a:pt x="8" y="1"/>
                  </a:cubicBezTo>
                  <a:cubicBezTo>
                    <a:pt x="8" y="1"/>
                    <a:pt x="5" y="1"/>
                    <a:pt x="5" y="1"/>
                  </a:cubicBezTo>
                  <a:cubicBezTo>
                    <a:pt x="4" y="1"/>
                    <a:pt x="3" y="1"/>
                    <a:pt x="4" y="1"/>
                  </a:cubicBezTo>
                  <a:cubicBezTo>
                    <a:pt x="4" y="1"/>
                    <a:pt x="5" y="0"/>
                    <a:pt x="4" y="1"/>
                  </a:cubicBezTo>
                  <a:cubicBezTo>
                    <a:pt x="3" y="1"/>
                    <a:pt x="1" y="1"/>
                    <a:pt x="1" y="2"/>
                  </a:cubicBezTo>
                  <a:cubicBezTo>
                    <a:pt x="1" y="2"/>
                    <a:pt x="0" y="2"/>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0" name="Freeform 452"/>
            <p:cNvSpPr>
              <a:spLocks/>
            </p:cNvSpPr>
            <p:nvPr/>
          </p:nvSpPr>
          <p:spPr bwMode="auto">
            <a:xfrm>
              <a:off x="3646" y="850"/>
              <a:ext cx="32" cy="7"/>
            </a:xfrm>
            <a:custGeom>
              <a:avLst/>
              <a:gdLst/>
              <a:ahLst/>
              <a:cxnLst>
                <a:cxn ang="0">
                  <a:pos x="2" y="1"/>
                </a:cxn>
                <a:cxn ang="0">
                  <a:pos x="5" y="2"/>
                </a:cxn>
                <a:cxn ang="0">
                  <a:pos x="9" y="0"/>
                </a:cxn>
                <a:cxn ang="0">
                  <a:pos x="9" y="0"/>
                </a:cxn>
                <a:cxn ang="0">
                  <a:pos x="2" y="1"/>
                </a:cxn>
                <a:cxn ang="0">
                  <a:pos x="2" y="1"/>
                </a:cxn>
              </a:cxnLst>
              <a:rect l="0" t="0" r="r" b="b"/>
              <a:pathLst>
                <a:path w="10" h="2">
                  <a:moveTo>
                    <a:pt x="2" y="1"/>
                  </a:moveTo>
                  <a:cubicBezTo>
                    <a:pt x="2" y="1"/>
                    <a:pt x="4" y="2"/>
                    <a:pt x="5" y="2"/>
                  </a:cubicBezTo>
                  <a:cubicBezTo>
                    <a:pt x="7" y="2"/>
                    <a:pt x="8" y="1"/>
                    <a:pt x="9" y="0"/>
                  </a:cubicBezTo>
                  <a:cubicBezTo>
                    <a:pt x="10" y="0"/>
                    <a:pt x="9" y="0"/>
                    <a:pt x="9" y="0"/>
                  </a:cubicBezTo>
                  <a:cubicBezTo>
                    <a:pt x="8" y="0"/>
                    <a:pt x="4" y="0"/>
                    <a:pt x="2" y="1"/>
                  </a:cubicBezTo>
                  <a:cubicBezTo>
                    <a:pt x="0"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1" name="Freeform 453"/>
            <p:cNvSpPr>
              <a:spLocks/>
            </p:cNvSpPr>
            <p:nvPr/>
          </p:nvSpPr>
          <p:spPr bwMode="auto">
            <a:xfrm>
              <a:off x="3675" y="828"/>
              <a:ext cx="10" cy="6"/>
            </a:xfrm>
            <a:custGeom>
              <a:avLst/>
              <a:gdLst/>
              <a:ahLst/>
              <a:cxnLst>
                <a:cxn ang="0">
                  <a:pos x="2" y="1"/>
                </a:cxn>
                <a:cxn ang="0">
                  <a:pos x="1" y="1"/>
                </a:cxn>
                <a:cxn ang="0">
                  <a:pos x="1" y="1"/>
                </a:cxn>
                <a:cxn ang="0">
                  <a:pos x="2" y="1"/>
                </a:cxn>
              </a:cxnLst>
              <a:rect l="0" t="0" r="r" b="b"/>
              <a:pathLst>
                <a:path w="3" h="2">
                  <a:moveTo>
                    <a:pt x="2" y="1"/>
                  </a:moveTo>
                  <a:cubicBezTo>
                    <a:pt x="3" y="1"/>
                    <a:pt x="2" y="1"/>
                    <a:pt x="1" y="1"/>
                  </a:cubicBezTo>
                  <a:cubicBezTo>
                    <a:pt x="0" y="0"/>
                    <a:pt x="1" y="1"/>
                    <a:pt x="1" y="1"/>
                  </a:cubicBezTo>
                  <a:cubicBezTo>
                    <a:pt x="1" y="2"/>
                    <a:pt x="1"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2" name="Freeform 454"/>
            <p:cNvSpPr>
              <a:spLocks/>
            </p:cNvSpPr>
            <p:nvPr/>
          </p:nvSpPr>
          <p:spPr bwMode="auto">
            <a:xfrm>
              <a:off x="3678" y="828"/>
              <a:ext cx="33" cy="3"/>
            </a:xfrm>
            <a:custGeom>
              <a:avLst/>
              <a:gdLst/>
              <a:ahLst/>
              <a:cxnLst>
                <a:cxn ang="0">
                  <a:pos x="2" y="0"/>
                </a:cxn>
                <a:cxn ang="0">
                  <a:pos x="6" y="1"/>
                </a:cxn>
                <a:cxn ang="0">
                  <a:pos x="9" y="0"/>
                </a:cxn>
                <a:cxn ang="0">
                  <a:pos x="3" y="0"/>
                </a:cxn>
                <a:cxn ang="0">
                  <a:pos x="2" y="0"/>
                </a:cxn>
              </a:cxnLst>
              <a:rect l="0" t="0" r="r" b="b"/>
              <a:pathLst>
                <a:path w="10" h="1">
                  <a:moveTo>
                    <a:pt x="2" y="0"/>
                  </a:moveTo>
                  <a:cubicBezTo>
                    <a:pt x="2" y="0"/>
                    <a:pt x="4" y="1"/>
                    <a:pt x="6" y="1"/>
                  </a:cubicBezTo>
                  <a:cubicBezTo>
                    <a:pt x="7" y="1"/>
                    <a:pt x="9" y="1"/>
                    <a:pt x="9" y="0"/>
                  </a:cubicBezTo>
                  <a:cubicBezTo>
                    <a:pt x="10" y="0"/>
                    <a:pt x="6" y="0"/>
                    <a:pt x="3" y="0"/>
                  </a:cubicBezTo>
                  <a:cubicBezTo>
                    <a:pt x="0"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3" name="Freeform 455"/>
            <p:cNvSpPr>
              <a:spLocks/>
            </p:cNvSpPr>
            <p:nvPr/>
          </p:nvSpPr>
          <p:spPr bwMode="auto">
            <a:xfrm>
              <a:off x="3688" y="847"/>
              <a:ext cx="49" cy="20"/>
            </a:xfrm>
            <a:custGeom>
              <a:avLst/>
              <a:gdLst/>
              <a:ahLst/>
              <a:cxnLst>
                <a:cxn ang="0">
                  <a:pos x="1" y="3"/>
                </a:cxn>
                <a:cxn ang="0">
                  <a:pos x="1" y="4"/>
                </a:cxn>
                <a:cxn ang="0">
                  <a:pos x="3" y="5"/>
                </a:cxn>
                <a:cxn ang="0">
                  <a:pos x="5" y="5"/>
                </a:cxn>
                <a:cxn ang="0">
                  <a:pos x="14" y="3"/>
                </a:cxn>
                <a:cxn ang="0">
                  <a:pos x="14" y="2"/>
                </a:cxn>
                <a:cxn ang="0">
                  <a:pos x="14" y="1"/>
                </a:cxn>
                <a:cxn ang="0">
                  <a:pos x="10" y="0"/>
                </a:cxn>
                <a:cxn ang="0">
                  <a:pos x="8" y="1"/>
                </a:cxn>
                <a:cxn ang="0">
                  <a:pos x="6" y="2"/>
                </a:cxn>
                <a:cxn ang="0">
                  <a:pos x="3" y="2"/>
                </a:cxn>
                <a:cxn ang="0">
                  <a:pos x="1" y="3"/>
                </a:cxn>
              </a:cxnLst>
              <a:rect l="0" t="0" r="r" b="b"/>
              <a:pathLst>
                <a:path w="15" h="6">
                  <a:moveTo>
                    <a:pt x="1" y="3"/>
                  </a:moveTo>
                  <a:cubicBezTo>
                    <a:pt x="0" y="4"/>
                    <a:pt x="1" y="4"/>
                    <a:pt x="1" y="4"/>
                  </a:cubicBezTo>
                  <a:cubicBezTo>
                    <a:pt x="1" y="4"/>
                    <a:pt x="3" y="5"/>
                    <a:pt x="3" y="5"/>
                  </a:cubicBezTo>
                  <a:cubicBezTo>
                    <a:pt x="3" y="6"/>
                    <a:pt x="4" y="6"/>
                    <a:pt x="5" y="5"/>
                  </a:cubicBezTo>
                  <a:cubicBezTo>
                    <a:pt x="6" y="5"/>
                    <a:pt x="13" y="3"/>
                    <a:pt x="14" y="3"/>
                  </a:cubicBezTo>
                  <a:cubicBezTo>
                    <a:pt x="15" y="3"/>
                    <a:pt x="15" y="2"/>
                    <a:pt x="14" y="2"/>
                  </a:cubicBezTo>
                  <a:cubicBezTo>
                    <a:pt x="14" y="2"/>
                    <a:pt x="14" y="2"/>
                    <a:pt x="14" y="1"/>
                  </a:cubicBezTo>
                  <a:cubicBezTo>
                    <a:pt x="14" y="0"/>
                    <a:pt x="10" y="0"/>
                    <a:pt x="10" y="0"/>
                  </a:cubicBezTo>
                  <a:cubicBezTo>
                    <a:pt x="9" y="0"/>
                    <a:pt x="8" y="0"/>
                    <a:pt x="8" y="1"/>
                  </a:cubicBezTo>
                  <a:cubicBezTo>
                    <a:pt x="8" y="2"/>
                    <a:pt x="7" y="2"/>
                    <a:pt x="6" y="2"/>
                  </a:cubicBezTo>
                  <a:cubicBezTo>
                    <a:pt x="5" y="2"/>
                    <a:pt x="3" y="2"/>
                    <a:pt x="3" y="2"/>
                  </a:cubicBezTo>
                  <a:cubicBezTo>
                    <a:pt x="3" y="3"/>
                    <a:pt x="2"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4" name="Freeform 456"/>
            <p:cNvSpPr>
              <a:spLocks/>
            </p:cNvSpPr>
            <p:nvPr/>
          </p:nvSpPr>
          <p:spPr bwMode="auto">
            <a:xfrm>
              <a:off x="3510" y="1112"/>
              <a:ext cx="101" cy="84"/>
            </a:xfrm>
            <a:custGeom>
              <a:avLst/>
              <a:gdLst/>
              <a:ahLst/>
              <a:cxnLst>
                <a:cxn ang="0">
                  <a:pos x="0" y="15"/>
                </a:cxn>
                <a:cxn ang="0">
                  <a:pos x="3" y="17"/>
                </a:cxn>
                <a:cxn ang="0">
                  <a:pos x="5" y="16"/>
                </a:cxn>
                <a:cxn ang="0">
                  <a:pos x="7" y="18"/>
                </a:cxn>
                <a:cxn ang="0">
                  <a:pos x="9" y="17"/>
                </a:cxn>
                <a:cxn ang="0">
                  <a:pos x="9" y="18"/>
                </a:cxn>
                <a:cxn ang="0">
                  <a:pos x="11" y="18"/>
                </a:cxn>
                <a:cxn ang="0">
                  <a:pos x="10" y="19"/>
                </a:cxn>
                <a:cxn ang="0">
                  <a:pos x="12" y="21"/>
                </a:cxn>
                <a:cxn ang="0">
                  <a:pos x="11" y="21"/>
                </a:cxn>
                <a:cxn ang="0">
                  <a:pos x="11" y="23"/>
                </a:cxn>
                <a:cxn ang="0">
                  <a:pos x="11" y="24"/>
                </a:cxn>
                <a:cxn ang="0">
                  <a:pos x="16" y="25"/>
                </a:cxn>
                <a:cxn ang="0">
                  <a:pos x="16" y="24"/>
                </a:cxn>
                <a:cxn ang="0">
                  <a:pos x="20" y="25"/>
                </a:cxn>
                <a:cxn ang="0">
                  <a:pos x="22" y="25"/>
                </a:cxn>
                <a:cxn ang="0">
                  <a:pos x="22" y="25"/>
                </a:cxn>
                <a:cxn ang="0">
                  <a:pos x="24" y="25"/>
                </a:cxn>
                <a:cxn ang="0">
                  <a:pos x="24" y="25"/>
                </a:cxn>
                <a:cxn ang="0">
                  <a:pos x="29" y="26"/>
                </a:cxn>
                <a:cxn ang="0">
                  <a:pos x="29" y="25"/>
                </a:cxn>
                <a:cxn ang="0">
                  <a:pos x="31" y="24"/>
                </a:cxn>
                <a:cxn ang="0">
                  <a:pos x="27" y="22"/>
                </a:cxn>
                <a:cxn ang="0">
                  <a:pos x="23" y="19"/>
                </a:cxn>
                <a:cxn ang="0">
                  <a:pos x="21" y="15"/>
                </a:cxn>
                <a:cxn ang="0">
                  <a:pos x="20" y="13"/>
                </a:cxn>
                <a:cxn ang="0">
                  <a:pos x="20" y="11"/>
                </a:cxn>
                <a:cxn ang="0">
                  <a:pos x="20" y="10"/>
                </a:cxn>
                <a:cxn ang="0">
                  <a:pos x="20" y="8"/>
                </a:cxn>
                <a:cxn ang="0">
                  <a:pos x="21" y="8"/>
                </a:cxn>
                <a:cxn ang="0">
                  <a:pos x="22" y="7"/>
                </a:cxn>
                <a:cxn ang="0">
                  <a:pos x="22" y="5"/>
                </a:cxn>
                <a:cxn ang="0">
                  <a:pos x="24" y="5"/>
                </a:cxn>
                <a:cxn ang="0">
                  <a:pos x="23" y="3"/>
                </a:cxn>
                <a:cxn ang="0">
                  <a:pos x="23" y="3"/>
                </a:cxn>
                <a:cxn ang="0">
                  <a:pos x="21" y="1"/>
                </a:cxn>
                <a:cxn ang="0">
                  <a:pos x="14" y="0"/>
                </a:cxn>
                <a:cxn ang="0">
                  <a:pos x="9" y="3"/>
                </a:cxn>
                <a:cxn ang="0">
                  <a:pos x="8" y="4"/>
                </a:cxn>
                <a:cxn ang="0">
                  <a:pos x="5" y="6"/>
                </a:cxn>
                <a:cxn ang="0">
                  <a:pos x="8" y="7"/>
                </a:cxn>
                <a:cxn ang="0">
                  <a:pos x="8" y="7"/>
                </a:cxn>
                <a:cxn ang="0">
                  <a:pos x="6" y="9"/>
                </a:cxn>
                <a:cxn ang="0">
                  <a:pos x="6" y="10"/>
                </a:cxn>
                <a:cxn ang="0">
                  <a:pos x="5" y="11"/>
                </a:cxn>
                <a:cxn ang="0">
                  <a:pos x="5" y="12"/>
                </a:cxn>
                <a:cxn ang="0">
                  <a:pos x="3" y="12"/>
                </a:cxn>
                <a:cxn ang="0">
                  <a:pos x="1" y="12"/>
                </a:cxn>
              </a:cxnLst>
              <a:rect l="0" t="0" r="r" b="b"/>
              <a:pathLst>
                <a:path w="31" h="26">
                  <a:moveTo>
                    <a:pt x="1" y="12"/>
                  </a:moveTo>
                  <a:cubicBezTo>
                    <a:pt x="0" y="13"/>
                    <a:pt x="0" y="15"/>
                    <a:pt x="0" y="15"/>
                  </a:cubicBezTo>
                  <a:cubicBezTo>
                    <a:pt x="1" y="16"/>
                    <a:pt x="1" y="16"/>
                    <a:pt x="1" y="17"/>
                  </a:cubicBezTo>
                  <a:cubicBezTo>
                    <a:pt x="1" y="17"/>
                    <a:pt x="2" y="17"/>
                    <a:pt x="3" y="17"/>
                  </a:cubicBezTo>
                  <a:cubicBezTo>
                    <a:pt x="3" y="17"/>
                    <a:pt x="5" y="17"/>
                    <a:pt x="5" y="17"/>
                  </a:cubicBezTo>
                  <a:cubicBezTo>
                    <a:pt x="5" y="17"/>
                    <a:pt x="5" y="17"/>
                    <a:pt x="5" y="16"/>
                  </a:cubicBezTo>
                  <a:cubicBezTo>
                    <a:pt x="6" y="16"/>
                    <a:pt x="6" y="17"/>
                    <a:pt x="6" y="17"/>
                  </a:cubicBezTo>
                  <a:cubicBezTo>
                    <a:pt x="6" y="18"/>
                    <a:pt x="6" y="18"/>
                    <a:pt x="7" y="18"/>
                  </a:cubicBezTo>
                  <a:cubicBezTo>
                    <a:pt x="8" y="18"/>
                    <a:pt x="8" y="18"/>
                    <a:pt x="8" y="18"/>
                  </a:cubicBezTo>
                  <a:cubicBezTo>
                    <a:pt x="8" y="18"/>
                    <a:pt x="8" y="17"/>
                    <a:pt x="9" y="17"/>
                  </a:cubicBezTo>
                  <a:cubicBezTo>
                    <a:pt x="9" y="18"/>
                    <a:pt x="9" y="17"/>
                    <a:pt x="9" y="17"/>
                  </a:cubicBezTo>
                  <a:cubicBezTo>
                    <a:pt x="10" y="17"/>
                    <a:pt x="10" y="17"/>
                    <a:pt x="9" y="18"/>
                  </a:cubicBezTo>
                  <a:cubicBezTo>
                    <a:pt x="9" y="18"/>
                    <a:pt x="10" y="18"/>
                    <a:pt x="10" y="19"/>
                  </a:cubicBezTo>
                  <a:cubicBezTo>
                    <a:pt x="10" y="20"/>
                    <a:pt x="11" y="19"/>
                    <a:pt x="11" y="18"/>
                  </a:cubicBezTo>
                  <a:cubicBezTo>
                    <a:pt x="12" y="18"/>
                    <a:pt x="11" y="18"/>
                    <a:pt x="11" y="19"/>
                  </a:cubicBezTo>
                  <a:cubicBezTo>
                    <a:pt x="11" y="19"/>
                    <a:pt x="11" y="19"/>
                    <a:pt x="10" y="19"/>
                  </a:cubicBezTo>
                  <a:cubicBezTo>
                    <a:pt x="10" y="20"/>
                    <a:pt x="12" y="20"/>
                    <a:pt x="12" y="21"/>
                  </a:cubicBezTo>
                  <a:cubicBezTo>
                    <a:pt x="13" y="21"/>
                    <a:pt x="13" y="21"/>
                    <a:pt x="12" y="21"/>
                  </a:cubicBezTo>
                  <a:cubicBezTo>
                    <a:pt x="12" y="21"/>
                    <a:pt x="12" y="21"/>
                    <a:pt x="12" y="21"/>
                  </a:cubicBezTo>
                  <a:cubicBezTo>
                    <a:pt x="13" y="22"/>
                    <a:pt x="13" y="21"/>
                    <a:pt x="11" y="21"/>
                  </a:cubicBezTo>
                  <a:cubicBezTo>
                    <a:pt x="10" y="21"/>
                    <a:pt x="11" y="22"/>
                    <a:pt x="11" y="22"/>
                  </a:cubicBezTo>
                  <a:cubicBezTo>
                    <a:pt x="12" y="22"/>
                    <a:pt x="12" y="22"/>
                    <a:pt x="11" y="23"/>
                  </a:cubicBezTo>
                  <a:cubicBezTo>
                    <a:pt x="11" y="23"/>
                    <a:pt x="12" y="24"/>
                    <a:pt x="10" y="23"/>
                  </a:cubicBezTo>
                  <a:cubicBezTo>
                    <a:pt x="9" y="23"/>
                    <a:pt x="10" y="24"/>
                    <a:pt x="11" y="24"/>
                  </a:cubicBezTo>
                  <a:cubicBezTo>
                    <a:pt x="11" y="24"/>
                    <a:pt x="12" y="24"/>
                    <a:pt x="13" y="24"/>
                  </a:cubicBezTo>
                  <a:cubicBezTo>
                    <a:pt x="14" y="24"/>
                    <a:pt x="15" y="25"/>
                    <a:pt x="16" y="25"/>
                  </a:cubicBezTo>
                  <a:cubicBezTo>
                    <a:pt x="16" y="25"/>
                    <a:pt x="16" y="25"/>
                    <a:pt x="16" y="25"/>
                  </a:cubicBezTo>
                  <a:cubicBezTo>
                    <a:pt x="15" y="24"/>
                    <a:pt x="16" y="24"/>
                    <a:pt x="16" y="24"/>
                  </a:cubicBezTo>
                  <a:cubicBezTo>
                    <a:pt x="16" y="24"/>
                    <a:pt x="18" y="25"/>
                    <a:pt x="18" y="26"/>
                  </a:cubicBezTo>
                  <a:cubicBezTo>
                    <a:pt x="19" y="26"/>
                    <a:pt x="19" y="25"/>
                    <a:pt x="20" y="25"/>
                  </a:cubicBezTo>
                  <a:cubicBezTo>
                    <a:pt x="20" y="24"/>
                    <a:pt x="21" y="24"/>
                    <a:pt x="21" y="24"/>
                  </a:cubicBezTo>
                  <a:cubicBezTo>
                    <a:pt x="22" y="25"/>
                    <a:pt x="22" y="25"/>
                    <a:pt x="22" y="25"/>
                  </a:cubicBezTo>
                  <a:cubicBezTo>
                    <a:pt x="22" y="26"/>
                    <a:pt x="22" y="26"/>
                    <a:pt x="22" y="26"/>
                  </a:cubicBezTo>
                  <a:cubicBezTo>
                    <a:pt x="23" y="26"/>
                    <a:pt x="23" y="26"/>
                    <a:pt x="22" y="25"/>
                  </a:cubicBezTo>
                  <a:cubicBezTo>
                    <a:pt x="22" y="25"/>
                    <a:pt x="22" y="25"/>
                    <a:pt x="23" y="25"/>
                  </a:cubicBezTo>
                  <a:cubicBezTo>
                    <a:pt x="23" y="25"/>
                    <a:pt x="24" y="25"/>
                    <a:pt x="24" y="25"/>
                  </a:cubicBezTo>
                  <a:cubicBezTo>
                    <a:pt x="25" y="25"/>
                    <a:pt x="25" y="26"/>
                    <a:pt x="25" y="25"/>
                  </a:cubicBezTo>
                  <a:cubicBezTo>
                    <a:pt x="25" y="24"/>
                    <a:pt x="24" y="25"/>
                    <a:pt x="24" y="25"/>
                  </a:cubicBezTo>
                  <a:cubicBezTo>
                    <a:pt x="24" y="24"/>
                    <a:pt x="26" y="25"/>
                    <a:pt x="26" y="25"/>
                  </a:cubicBezTo>
                  <a:cubicBezTo>
                    <a:pt x="27" y="26"/>
                    <a:pt x="28" y="26"/>
                    <a:pt x="29" y="26"/>
                  </a:cubicBezTo>
                  <a:cubicBezTo>
                    <a:pt x="29" y="26"/>
                    <a:pt x="28" y="25"/>
                    <a:pt x="27" y="25"/>
                  </a:cubicBezTo>
                  <a:cubicBezTo>
                    <a:pt x="26" y="25"/>
                    <a:pt x="28" y="25"/>
                    <a:pt x="29" y="25"/>
                  </a:cubicBezTo>
                  <a:cubicBezTo>
                    <a:pt x="29" y="25"/>
                    <a:pt x="30" y="25"/>
                    <a:pt x="30" y="25"/>
                  </a:cubicBezTo>
                  <a:cubicBezTo>
                    <a:pt x="30" y="25"/>
                    <a:pt x="30" y="24"/>
                    <a:pt x="31" y="24"/>
                  </a:cubicBezTo>
                  <a:cubicBezTo>
                    <a:pt x="31" y="25"/>
                    <a:pt x="30" y="24"/>
                    <a:pt x="30" y="24"/>
                  </a:cubicBezTo>
                  <a:cubicBezTo>
                    <a:pt x="29" y="24"/>
                    <a:pt x="27" y="23"/>
                    <a:pt x="27" y="22"/>
                  </a:cubicBezTo>
                  <a:cubicBezTo>
                    <a:pt x="27" y="22"/>
                    <a:pt x="26" y="21"/>
                    <a:pt x="25" y="21"/>
                  </a:cubicBezTo>
                  <a:cubicBezTo>
                    <a:pt x="25" y="21"/>
                    <a:pt x="23" y="20"/>
                    <a:pt x="23" y="19"/>
                  </a:cubicBezTo>
                  <a:cubicBezTo>
                    <a:pt x="23" y="19"/>
                    <a:pt x="22" y="18"/>
                    <a:pt x="22" y="18"/>
                  </a:cubicBezTo>
                  <a:cubicBezTo>
                    <a:pt x="22" y="17"/>
                    <a:pt x="21" y="16"/>
                    <a:pt x="21" y="15"/>
                  </a:cubicBezTo>
                  <a:cubicBezTo>
                    <a:pt x="21" y="15"/>
                    <a:pt x="20" y="14"/>
                    <a:pt x="20" y="14"/>
                  </a:cubicBezTo>
                  <a:cubicBezTo>
                    <a:pt x="19" y="14"/>
                    <a:pt x="19" y="13"/>
                    <a:pt x="20" y="13"/>
                  </a:cubicBezTo>
                  <a:cubicBezTo>
                    <a:pt x="20" y="13"/>
                    <a:pt x="20" y="13"/>
                    <a:pt x="20" y="12"/>
                  </a:cubicBezTo>
                  <a:cubicBezTo>
                    <a:pt x="20" y="12"/>
                    <a:pt x="20" y="12"/>
                    <a:pt x="20" y="11"/>
                  </a:cubicBezTo>
                  <a:cubicBezTo>
                    <a:pt x="21" y="11"/>
                    <a:pt x="20" y="11"/>
                    <a:pt x="20" y="10"/>
                  </a:cubicBezTo>
                  <a:cubicBezTo>
                    <a:pt x="20" y="10"/>
                    <a:pt x="20" y="10"/>
                    <a:pt x="20" y="10"/>
                  </a:cubicBezTo>
                  <a:cubicBezTo>
                    <a:pt x="20" y="9"/>
                    <a:pt x="20" y="9"/>
                    <a:pt x="19" y="9"/>
                  </a:cubicBezTo>
                  <a:cubicBezTo>
                    <a:pt x="18" y="9"/>
                    <a:pt x="20" y="8"/>
                    <a:pt x="20" y="8"/>
                  </a:cubicBezTo>
                  <a:cubicBezTo>
                    <a:pt x="21" y="8"/>
                    <a:pt x="21" y="8"/>
                    <a:pt x="20" y="8"/>
                  </a:cubicBezTo>
                  <a:cubicBezTo>
                    <a:pt x="20" y="7"/>
                    <a:pt x="20" y="8"/>
                    <a:pt x="21" y="8"/>
                  </a:cubicBezTo>
                  <a:cubicBezTo>
                    <a:pt x="21" y="8"/>
                    <a:pt x="21" y="7"/>
                    <a:pt x="22" y="7"/>
                  </a:cubicBezTo>
                  <a:cubicBezTo>
                    <a:pt x="22" y="7"/>
                    <a:pt x="22" y="7"/>
                    <a:pt x="22" y="7"/>
                  </a:cubicBezTo>
                  <a:cubicBezTo>
                    <a:pt x="23" y="7"/>
                    <a:pt x="22" y="6"/>
                    <a:pt x="21" y="6"/>
                  </a:cubicBezTo>
                  <a:cubicBezTo>
                    <a:pt x="20" y="5"/>
                    <a:pt x="22" y="5"/>
                    <a:pt x="22" y="5"/>
                  </a:cubicBezTo>
                  <a:cubicBezTo>
                    <a:pt x="22" y="5"/>
                    <a:pt x="22" y="5"/>
                    <a:pt x="23" y="5"/>
                  </a:cubicBezTo>
                  <a:cubicBezTo>
                    <a:pt x="24" y="6"/>
                    <a:pt x="24" y="5"/>
                    <a:pt x="24" y="5"/>
                  </a:cubicBezTo>
                  <a:cubicBezTo>
                    <a:pt x="24" y="4"/>
                    <a:pt x="24" y="4"/>
                    <a:pt x="22" y="4"/>
                  </a:cubicBezTo>
                  <a:cubicBezTo>
                    <a:pt x="20" y="4"/>
                    <a:pt x="23" y="4"/>
                    <a:pt x="23" y="3"/>
                  </a:cubicBezTo>
                  <a:cubicBezTo>
                    <a:pt x="24" y="3"/>
                    <a:pt x="24" y="3"/>
                    <a:pt x="25" y="3"/>
                  </a:cubicBezTo>
                  <a:cubicBezTo>
                    <a:pt x="25" y="3"/>
                    <a:pt x="24" y="3"/>
                    <a:pt x="23" y="3"/>
                  </a:cubicBezTo>
                  <a:cubicBezTo>
                    <a:pt x="22" y="3"/>
                    <a:pt x="24" y="3"/>
                    <a:pt x="25" y="2"/>
                  </a:cubicBezTo>
                  <a:cubicBezTo>
                    <a:pt x="26" y="2"/>
                    <a:pt x="21" y="1"/>
                    <a:pt x="21" y="1"/>
                  </a:cubicBezTo>
                  <a:cubicBezTo>
                    <a:pt x="20" y="0"/>
                    <a:pt x="17" y="0"/>
                    <a:pt x="17" y="0"/>
                  </a:cubicBezTo>
                  <a:cubicBezTo>
                    <a:pt x="16" y="0"/>
                    <a:pt x="15" y="0"/>
                    <a:pt x="14" y="0"/>
                  </a:cubicBezTo>
                  <a:cubicBezTo>
                    <a:pt x="14" y="0"/>
                    <a:pt x="10" y="1"/>
                    <a:pt x="9" y="1"/>
                  </a:cubicBezTo>
                  <a:cubicBezTo>
                    <a:pt x="9" y="2"/>
                    <a:pt x="8" y="2"/>
                    <a:pt x="9" y="3"/>
                  </a:cubicBezTo>
                  <a:cubicBezTo>
                    <a:pt x="9" y="3"/>
                    <a:pt x="8" y="3"/>
                    <a:pt x="9" y="4"/>
                  </a:cubicBezTo>
                  <a:cubicBezTo>
                    <a:pt x="9" y="5"/>
                    <a:pt x="9" y="4"/>
                    <a:pt x="8" y="4"/>
                  </a:cubicBezTo>
                  <a:cubicBezTo>
                    <a:pt x="8" y="4"/>
                    <a:pt x="7" y="5"/>
                    <a:pt x="7" y="5"/>
                  </a:cubicBezTo>
                  <a:cubicBezTo>
                    <a:pt x="6" y="5"/>
                    <a:pt x="6" y="5"/>
                    <a:pt x="5" y="6"/>
                  </a:cubicBezTo>
                  <a:cubicBezTo>
                    <a:pt x="5" y="6"/>
                    <a:pt x="6" y="6"/>
                    <a:pt x="7" y="6"/>
                  </a:cubicBezTo>
                  <a:cubicBezTo>
                    <a:pt x="9" y="6"/>
                    <a:pt x="8" y="7"/>
                    <a:pt x="8" y="7"/>
                  </a:cubicBezTo>
                  <a:cubicBezTo>
                    <a:pt x="7" y="7"/>
                    <a:pt x="7" y="7"/>
                    <a:pt x="7" y="7"/>
                  </a:cubicBezTo>
                  <a:cubicBezTo>
                    <a:pt x="7" y="8"/>
                    <a:pt x="7" y="8"/>
                    <a:pt x="8" y="7"/>
                  </a:cubicBezTo>
                  <a:cubicBezTo>
                    <a:pt x="9" y="7"/>
                    <a:pt x="8" y="8"/>
                    <a:pt x="7" y="8"/>
                  </a:cubicBezTo>
                  <a:cubicBezTo>
                    <a:pt x="7" y="8"/>
                    <a:pt x="7" y="8"/>
                    <a:pt x="6" y="9"/>
                  </a:cubicBezTo>
                  <a:cubicBezTo>
                    <a:pt x="6" y="9"/>
                    <a:pt x="7" y="10"/>
                    <a:pt x="6" y="9"/>
                  </a:cubicBezTo>
                  <a:cubicBezTo>
                    <a:pt x="6" y="9"/>
                    <a:pt x="6" y="10"/>
                    <a:pt x="6" y="10"/>
                  </a:cubicBezTo>
                  <a:cubicBezTo>
                    <a:pt x="6" y="10"/>
                    <a:pt x="6" y="10"/>
                    <a:pt x="6" y="10"/>
                  </a:cubicBezTo>
                  <a:cubicBezTo>
                    <a:pt x="5" y="10"/>
                    <a:pt x="5" y="10"/>
                    <a:pt x="5" y="11"/>
                  </a:cubicBezTo>
                  <a:cubicBezTo>
                    <a:pt x="5" y="11"/>
                    <a:pt x="5" y="11"/>
                    <a:pt x="5" y="11"/>
                  </a:cubicBezTo>
                  <a:cubicBezTo>
                    <a:pt x="5" y="11"/>
                    <a:pt x="5" y="11"/>
                    <a:pt x="5" y="12"/>
                  </a:cubicBezTo>
                  <a:cubicBezTo>
                    <a:pt x="5" y="12"/>
                    <a:pt x="5" y="12"/>
                    <a:pt x="4" y="12"/>
                  </a:cubicBezTo>
                  <a:cubicBezTo>
                    <a:pt x="4" y="12"/>
                    <a:pt x="4" y="12"/>
                    <a:pt x="3" y="12"/>
                  </a:cubicBezTo>
                  <a:cubicBezTo>
                    <a:pt x="3" y="12"/>
                    <a:pt x="3" y="12"/>
                    <a:pt x="2" y="12"/>
                  </a:cubicBezTo>
                  <a:cubicBezTo>
                    <a:pt x="2" y="11"/>
                    <a:pt x="1" y="12"/>
                    <a:pt x="1" y="1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5" name="Freeform 457"/>
            <p:cNvSpPr>
              <a:spLocks/>
            </p:cNvSpPr>
            <p:nvPr/>
          </p:nvSpPr>
          <p:spPr bwMode="auto">
            <a:xfrm>
              <a:off x="3523" y="1171"/>
              <a:ext cx="16" cy="12"/>
            </a:xfrm>
            <a:custGeom>
              <a:avLst/>
              <a:gdLst/>
              <a:ahLst/>
              <a:cxnLst>
                <a:cxn ang="0">
                  <a:pos x="5" y="3"/>
                </a:cxn>
                <a:cxn ang="0">
                  <a:pos x="5" y="2"/>
                </a:cxn>
                <a:cxn ang="0">
                  <a:pos x="4" y="2"/>
                </a:cxn>
                <a:cxn ang="0">
                  <a:pos x="3" y="1"/>
                </a:cxn>
                <a:cxn ang="0">
                  <a:pos x="4" y="1"/>
                </a:cxn>
                <a:cxn ang="0">
                  <a:pos x="3" y="1"/>
                </a:cxn>
                <a:cxn ang="0">
                  <a:pos x="1" y="1"/>
                </a:cxn>
                <a:cxn ang="0">
                  <a:pos x="1" y="1"/>
                </a:cxn>
                <a:cxn ang="0">
                  <a:pos x="3" y="3"/>
                </a:cxn>
                <a:cxn ang="0">
                  <a:pos x="4" y="4"/>
                </a:cxn>
                <a:cxn ang="0">
                  <a:pos x="4" y="4"/>
                </a:cxn>
                <a:cxn ang="0">
                  <a:pos x="5" y="3"/>
                </a:cxn>
              </a:cxnLst>
              <a:rect l="0" t="0" r="r" b="b"/>
              <a:pathLst>
                <a:path w="5" h="4">
                  <a:moveTo>
                    <a:pt x="5" y="3"/>
                  </a:moveTo>
                  <a:cubicBezTo>
                    <a:pt x="5" y="3"/>
                    <a:pt x="5" y="3"/>
                    <a:pt x="5" y="2"/>
                  </a:cubicBezTo>
                  <a:cubicBezTo>
                    <a:pt x="5" y="1"/>
                    <a:pt x="5" y="2"/>
                    <a:pt x="4" y="2"/>
                  </a:cubicBezTo>
                  <a:cubicBezTo>
                    <a:pt x="4" y="2"/>
                    <a:pt x="4" y="2"/>
                    <a:pt x="3" y="1"/>
                  </a:cubicBezTo>
                  <a:cubicBezTo>
                    <a:pt x="3" y="0"/>
                    <a:pt x="3" y="1"/>
                    <a:pt x="4" y="1"/>
                  </a:cubicBezTo>
                  <a:cubicBezTo>
                    <a:pt x="5" y="1"/>
                    <a:pt x="4" y="1"/>
                    <a:pt x="3" y="1"/>
                  </a:cubicBezTo>
                  <a:cubicBezTo>
                    <a:pt x="3" y="0"/>
                    <a:pt x="2" y="0"/>
                    <a:pt x="1" y="1"/>
                  </a:cubicBezTo>
                  <a:cubicBezTo>
                    <a:pt x="0" y="1"/>
                    <a:pt x="1" y="1"/>
                    <a:pt x="1" y="1"/>
                  </a:cubicBezTo>
                  <a:cubicBezTo>
                    <a:pt x="1" y="1"/>
                    <a:pt x="3" y="3"/>
                    <a:pt x="3" y="3"/>
                  </a:cubicBezTo>
                  <a:cubicBezTo>
                    <a:pt x="3" y="4"/>
                    <a:pt x="4" y="4"/>
                    <a:pt x="4" y="4"/>
                  </a:cubicBezTo>
                  <a:cubicBezTo>
                    <a:pt x="5" y="4"/>
                    <a:pt x="5" y="4"/>
                    <a:pt x="4" y="4"/>
                  </a:cubicBezTo>
                  <a:cubicBezTo>
                    <a:pt x="4" y="3"/>
                    <a:pt x="4" y="3"/>
                    <a:pt x="5"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6" name="Freeform 458"/>
            <p:cNvSpPr>
              <a:spLocks/>
            </p:cNvSpPr>
            <p:nvPr/>
          </p:nvSpPr>
          <p:spPr bwMode="auto">
            <a:xfrm>
              <a:off x="3546" y="993"/>
              <a:ext cx="249" cy="123"/>
            </a:xfrm>
            <a:custGeom>
              <a:avLst/>
              <a:gdLst/>
              <a:ahLst/>
              <a:cxnLst>
                <a:cxn ang="0">
                  <a:pos x="8" y="34"/>
                </a:cxn>
                <a:cxn ang="0">
                  <a:pos x="3" y="36"/>
                </a:cxn>
                <a:cxn ang="0">
                  <a:pos x="6" y="36"/>
                </a:cxn>
                <a:cxn ang="0">
                  <a:pos x="11" y="37"/>
                </a:cxn>
                <a:cxn ang="0">
                  <a:pos x="13" y="38"/>
                </a:cxn>
                <a:cxn ang="0">
                  <a:pos x="18" y="36"/>
                </a:cxn>
                <a:cxn ang="0">
                  <a:pos x="18" y="35"/>
                </a:cxn>
                <a:cxn ang="0">
                  <a:pos x="15" y="32"/>
                </a:cxn>
                <a:cxn ang="0">
                  <a:pos x="21" y="32"/>
                </a:cxn>
                <a:cxn ang="0">
                  <a:pos x="19" y="29"/>
                </a:cxn>
                <a:cxn ang="0">
                  <a:pos x="22" y="30"/>
                </a:cxn>
                <a:cxn ang="0">
                  <a:pos x="25" y="29"/>
                </a:cxn>
                <a:cxn ang="0">
                  <a:pos x="23" y="26"/>
                </a:cxn>
                <a:cxn ang="0">
                  <a:pos x="27" y="25"/>
                </a:cxn>
                <a:cxn ang="0">
                  <a:pos x="31" y="24"/>
                </a:cxn>
                <a:cxn ang="0">
                  <a:pos x="33" y="23"/>
                </a:cxn>
                <a:cxn ang="0">
                  <a:pos x="34" y="21"/>
                </a:cxn>
                <a:cxn ang="0">
                  <a:pos x="38" y="18"/>
                </a:cxn>
                <a:cxn ang="0">
                  <a:pos x="42" y="17"/>
                </a:cxn>
                <a:cxn ang="0">
                  <a:pos x="55" y="13"/>
                </a:cxn>
                <a:cxn ang="0">
                  <a:pos x="63" y="11"/>
                </a:cxn>
                <a:cxn ang="0">
                  <a:pos x="73" y="8"/>
                </a:cxn>
                <a:cxn ang="0">
                  <a:pos x="76" y="4"/>
                </a:cxn>
                <a:cxn ang="0">
                  <a:pos x="74" y="2"/>
                </a:cxn>
                <a:cxn ang="0">
                  <a:pos x="70" y="1"/>
                </a:cxn>
                <a:cxn ang="0">
                  <a:pos x="61" y="4"/>
                </a:cxn>
                <a:cxn ang="0">
                  <a:pos x="57" y="6"/>
                </a:cxn>
                <a:cxn ang="0">
                  <a:pos x="51" y="8"/>
                </a:cxn>
                <a:cxn ang="0">
                  <a:pos x="44" y="9"/>
                </a:cxn>
                <a:cxn ang="0">
                  <a:pos x="42" y="8"/>
                </a:cxn>
                <a:cxn ang="0">
                  <a:pos x="37" y="8"/>
                </a:cxn>
                <a:cxn ang="0">
                  <a:pos x="37" y="10"/>
                </a:cxn>
                <a:cxn ang="0">
                  <a:pos x="35" y="10"/>
                </a:cxn>
                <a:cxn ang="0">
                  <a:pos x="32" y="11"/>
                </a:cxn>
                <a:cxn ang="0">
                  <a:pos x="28" y="12"/>
                </a:cxn>
                <a:cxn ang="0">
                  <a:pos x="22" y="14"/>
                </a:cxn>
                <a:cxn ang="0">
                  <a:pos x="20" y="17"/>
                </a:cxn>
                <a:cxn ang="0">
                  <a:pos x="16" y="18"/>
                </a:cxn>
                <a:cxn ang="0">
                  <a:pos x="14" y="20"/>
                </a:cxn>
                <a:cxn ang="0">
                  <a:pos x="11" y="20"/>
                </a:cxn>
                <a:cxn ang="0">
                  <a:pos x="13" y="21"/>
                </a:cxn>
                <a:cxn ang="0">
                  <a:pos x="15" y="22"/>
                </a:cxn>
                <a:cxn ang="0">
                  <a:pos x="14" y="23"/>
                </a:cxn>
                <a:cxn ang="0">
                  <a:pos x="16" y="24"/>
                </a:cxn>
                <a:cxn ang="0">
                  <a:pos x="11" y="24"/>
                </a:cxn>
                <a:cxn ang="0">
                  <a:pos x="11" y="26"/>
                </a:cxn>
                <a:cxn ang="0">
                  <a:pos x="9" y="27"/>
                </a:cxn>
                <a:cxn ang="0">
                  <a:pos x="8" y="28"/>
                </a:cxn>
                <a:cxn ang="0">
                  <a:pos x="10" y="30"/>
                </a:cxn>
                <a:cxn ang="0">
                  <a:pos x="5" y="30"/>
                </a:cxn>
                <a:cxn ang="0">
                  <a:pos x="2" y="33"/>
                </a:cxn>
              </a:cxnLst>
              <a:rect l="0" t="0" r="r" b="b"/>
              <a:pathLst>
                <a:path w="77" h="38">
                  <a:moveTo>
                    <a:pt x="2" y="34"/>
                  </a:moveTo>
                  <a:cubicBezTo>
                    <a:pt x="3" y="34"/>
                    <a:pt x="5" y="34"/>
                    <a:pt x="7" y="34"/>
                  </a:cubicBezTo>
                  <a:cubicBezTo>
                    <a:pt x="9" y="33"/>
                    <a:pt x="8" y="34"/>
                    <a:pt x="8" y="34"/>
                  </a:cubicBezTo>
                  <a:cubicBezTo>
                    <a:pt x="7" y="34"/>
                    <a:pt x="6" y="34"/>
                    <a:pt x="6" y="34"/>
                  </a:cubicBezTo>
                  <a:cubicBezTo>
                    <a:pt x="6" y="34"/>
                    <a:pt x="5" y="34"/>
                    <a:pt x="5" y="35"/>
                  </a:cubicBezTo>
                  <a:cubicBezTo>
                    <a:pt x="5" y="35"/>
                    <a:pt x="4" y="35"/>
                    <a:pt x="3" y="36"/>
                  </a:cubicBezTo>
                  <a:cubicBezTo>
                    <a:pt x="3" y="36"/>
                    <a:pt x="3" y="36"/>
                    <a:pt x="2" y="37"/>
                  </a:cubicBezTo>
                  <a:cubicBezTo>
                    <a:pt x="2" y="37"/>
                    <a:pt x="3" y="37"/>
                    <a:pt x="3" y="37"/>
                  </a:cubicBezTo>
                  <a:cubicBezTo>
                    <a:pt x="4" y="37"/>
                    <a:pt x="5" y="37"/>
                    <a:pt x="6" y="36"/>
                  </a:cubicBezTo>
                  <a:cubicBezTo>
                    <a:pt x="7" y="36"/>
                    <a:pt x="7" y="37"/>
                    <a:pt x="7" y="37"/>
                  </a:cubicBezTo>
                  <a:cubicBezTo>
                    <a:pt x="8" y="37"/>
                    <a:pt x="9" y="37"/>
                    <a:pt x="9" y="37"/>
                  </a:cubicBezTo>
                  <a:cubicBezTo>
                    <a:pt x="10" y="37"/>
                    <a:pt x="11" y="37"/>
                    <a:pt x="11" y="37"/>
                  </a:cubicBezTo>
                  <a:cubicBezTo>
                    <a:pt x="11" y="37"/>
                    <a:pt x="12" y="37"/>
                    <a:pt x="12" y="37"/>
                  </a:cubicBezTo>
                  <a:cubicBezTo>
                    <a:pt x="12" y="36"/>
                    <a:pt x="12" y="37"/>
                    <a:pt x="12" y="37"/>
                  </a:cubicBezTo>
                  <a:cubicBezTo>
                    <a:pt x="12" y="38"/>
                    <a:pt x="13" y="38"/>
                    <a:pt x="13" y="38"/>
                  </a:cubicBezTo>
                  <a:cubicBezTo>
                    <a:pt x="14" y="38"/>
                    <a:pt x="15" y="38"/>
                    <a:pt x="15" y="38"/>
                  </a:cubicBezTo>
                  <a:cubicBezTo>
                    <a:pt x="16" y="38"/>
                    <a:pt x="16" y="37"/>
                    <a:pt x="16" y="37"/>
                  </a:cubicBezTo>
                  <a:cubicBezTo>
                    <a:pt x="16" y="36"/>
                    <a:pt x="17" y="36"/>
                    <a:pt x="18" y="36"/>
                  </a:cubicBezTo>
                  <a:cubicBezTo>
                    <a:pt x="19" y="35"/>
                    <a:pt x="17" y="35"/>
                    <a:pt x="16" y="35"/>
                  </a:cubicBezTo>
                  <a:cubicBezTo>
                    <a:pt x="15" y="34"/>
                    <a:pt x="16" y="34"/>
                    <a:pt x="16" y="34"/>
                  </a:cubicBezTo>
                  <a:cubicBezTo>
                    <a:pt x="16" y="34"/>
                    <a:pt x="17" y="35"/>
                    <a:pt x="18" y="35"/>
                  </a:cubicBezTo>
                  <a:cubicBezTo>
                    <a:pt x="18" y="35"/>
                    <a:pt x="18" y="35"/>
                    <a:pt x="19" y="35"/>
                  </a:cubicBezTo>
                  <a:cubicBezTo>
                    <a:pt x="19" y="34"/>
                    <a:pt x="20" y="34"/>
                    <a:pt x="19" y="33"/>
                  </a:cubicBezTo>
                  <a:cubicBezTo>
                    <a:pt x="18" y="32"/>
                    <a:pt x="17" y="33"/>
                    <a:pt x="15" y="32"/>
                  </a:cubicBezTo>
                  <a:cubicBezTo>
                    <a:pt x="14" y="32"/>
                    <a:pt x="18" y="32"/>
                    <a:pt x="19" y="32"/>
                  </a:cubicBezTo>
                  <a:cubicBezTo>
                    <a:pt x="19" y="33"/>
                    <a:pt x="20" y="33"/>
                    <a:pt x="20" y="34"/>
                  </a:cubicBezTo>
                  <a:cubicBezTo>
                    <a:pt x="21" y="34"/>
                    <a:pt x="21" y="32"/>
                    <a:pt x="21" y="32"/>
                  </a:cubicBezTo>
                  <a:cubicBezTo>
                    <a:pt x="21" y="31"/>
                    <a:pt x="20" y="31"/>
                    <a:pt x="20" y="30"/>
                  </a:cubicBezTo>
                  <a:cubicBezTo>
                    <a:pt x="19" y="30"/>
                    <a:pt x="19" y="30"/>
                    <a:pt x="19" y="30"/>
                  </a:cubicBezTo>
                  <a:cubicBezTo>
                    <a:pt x="18" y="30"/>
                    <a:pt x="19" y="30"/>
                    <a:pt x="19" y="29"/>
                  </a:cubicBezTo>
                  <a:cubicBezTo>
                    <a:pt x="19" y="29"/>
                    <a:pt x="20" y="30"/>
                    <a:pt x="20" y="30"/>
                  </a:cubicBezTo>
                  <a:cubicBezTo>
                    <a:pt x="20" y="30"/>
                    <a:pt x="21" y="31"/>
                    <a:pt x="22" y="31"/>
                  </a:cubicBezTo>
                  <a:cubicBezTo>
                    <a:pt x="23" y="31"/>
                    <a:pt x="22" y="31"/>
                    <a:pt x="22" y="30"/>
                  </a:cubicBezTo>
                  <a:cubicBezTo>
                    <a:pt x="22" y="30"/>
                    <a:pt x="23" y="30"/>
                    <a:pt x="23" y="29"/>
                  </a:cubicBezTo>
                  <a:cubicBezTo>
                    <a:pt x="23" y="29"/>
                    <a:pt x="23" y="29"/>
                    <a:pt x="24" y="29"/>
                  </a:cubicBezTo>
                  <a:cubicBezTo>
                    <a:pt x="25" y="29"/>
                    <a:pt x="25" y="29"/>
                    <a:pt x="25" y="29"/>
                  </a:cubicBezTo>
                  <a:cubicBezTo>
                    <a:pt x="25" y="28"/>
                    <a:pt x="25" y="28"/>
                    <a:pt x="25" y="28"/>
                  </a:cubicBezTo>
                  <a:cubicBezTo>
                    <a:pt x="25" y="27"/>
                    <a:pt x="25" y="27"/>
                    <a:pt x="25" y="27"/>
                  </a:cubicBezTo>
                  <a:cubicBezTo>
                    <a:pt x="25" y="27"/>
                    <a:pt x="24" y="26"/>
                    <a:pt x="23" y="26"/>
                  </a:cubicBezTo>
                  <a:cubicBezTo>
                    <a:pt x="22" y="25"/>
                    <a:pt x="27" y="27"/>
                    <a:pt x="27" y="27"/>
                  </a:cubicBezTo>
                  <a:cubicBezTo>
                    <a:pt x="28" y="27"/>
                    <a:pt x="27" y="25"/>
                    <a:pt x="28" y="25"/>
                  </a:cubicBezTo>
                  <a:cubicBezTo>
                    <a:pt x="28" y="25"/>
                    <a:pt x="28" y="25"/>
                    <a:pt x="27" y="25"/>
                  </a:cubicBezTo>
                  <a:cubicBezTo>
                    <a:pt x="27" y="24"/>
                    <a:pt x="28" y="24"/>
                    <a:pt x="27" y="24"/>
                  </a:cubicBezTo>
                  <a:cubicBezTo>
                    <a:pt x="27" y="23"/>
                    <a:pt x="28" y="24"/>
                    <a:pt x="29" y="25"/>
                  </a:cubicBezTo>
                  <a:cubicBezTo>
                    <a:pt x="30" y="25"/>
                    <a:pt x="30" y="25"/>
                    <a:pt x="31" y="24"/>
                  </a:cubicBezTo>
                  <a:cubicBezTo>
                    <a:pt x="31" y="24"/>
                    <a:pt x="30" y="24"/>
                    <a:pt x="30" y="23"/>
                  </a:cubicBezTo>
                  <a:cubicBezTo>
                    <a:pt x="29" y="23"/>
                    <a:pt x="32" y="24"/>
                    <a:pt x="32" y="24"/>
                  </a:cubicBezTo>
                  <a:cubicBezTo>
                    <a:pt x="33" y="24"/>
                    <a:pt x="33" y="23"/>
                    <a:pt x="33" y="23"/>
                  </a:cubicBezTo>
                  <a:cubicBezTo>
                    <a:pt x="33" y="23"/>
                    <a:pt x="33" y="22"/>
                    <a:pt x="34" y="22"/>
                  </a:cubicBezTo>
                  <a:cubicBezTo>
                    <a:pt x="34" y="22"/>
                    <a:pt x="36" y="21"/>
                    <a:pt x="33" y="21"/>
                  </a:cubicBezTo>
                  <a:cubicBezTo>
                    <a:pt x="30" y="21"/>
                    <a:pt x="34" y="21"/>
                    <a:pt x="34" y="21"/>
                  </a:cubicBezTo>
                  <a:cubicBezTo>
                    <a:pt x="35" y="21"/>
                    <a:pt x="35" y="21"/>
                    <a:pt x="35" y="20"/>
                  </a:cubicBezTo>
                  <a:cubicBezTo>
                    <a:pt x="36" y="20"/>
                    <a:pt x="36" y="20"/>
                    <a:pt x="36" y="19"/>
                  </a:cubicBezTo>
                  <a:cubicBezTo>
                    <a:pt x="37" y="19"/>
                    <a:pt x="38" y="19"/>
                    <a:pt x="38" y="18"/>
                  </a:cubicBezTo>
                  <a:cubicBezTo>
                    <a:pt x="38" y="18"/>
                    <a:pt x="38" y="18"/>
                    <a:pt x="39" y="19"/>
                  </a:cubicBezTo>
                  <a:cubicBezTo>
                    <a:pt x="39" y="19"/>
                    <a:pt x="39" y="18"/>
                    <a:pt x="40" y="18"/>
                  </a:cubicBezTo>
                  <a:cubicBezTo>
                    <a:pt x="41" y="17"/>
                    <a:pt x="41" y="17"/>
                    <a:pt x="42" y="17"/>
                  </a:cubicBezTo>
                  <a:cubicBezTo>
                    <a:pt x="42" y="17"/>
                    <a:pt x="47" y="15"/>
                    <a:pt x="48" y="15"/>
                  </a:cubicBezTo>
                  <a:cubicBezTo>
                    <a:pt x="48" y="15"/>
                    <a:pt x="52" y="14"/>
                    <a:pt x="52" y="14"/>
                  </a:cubicBezTo>
                  <a:cubicBezTo>
                    <a:pt x="52" y="14"/>
                    <a:pt x="54" y="13"/>
                    <a:pt x="55" y="13"/>
                  </a:cubicBezTo>
                  <a:cubicBezTo>
                    <a:pt x="55" y="13"/>
                    <a:pt x="58" y="13"/>
                    <a:pt x="59" y="12"/>
                  </a:cubicBezTo>
                  <a:cubicBezTo>
                    <a:pt x="60" y="12"/>
                    <a:pt x="61" y="12"/>
                    <a:pt x="61" y="12"/>
                  </a:cubicBezTo>
                  <a:cubicBezTo>
                    <a:pt x="61" y="12"/>
                    <a:pt x="63" y="11"/>
                    <a:pt x="63" y="11"/>
                  </a:cubicBezTo>
                  <a:cubicBezTo>
                    <a:pt x="64" y="11"/>
                    <a:pt x="66" y="10"/>
                    <a:pt x="67" y="10"/>
                  </a:cubicBezTo>
                  <a:cubicBezTo>
                    <a:pt x="67" y="10"/>
                    <a:pt x="72" y="8"/>
                    <a:pt x="72" y="8"/>
                  </a:cubicBezTo>
                  <a:cubicBezTo>
                    <a:pt x="73" y="8"/>
                    <a:pt x="72" y="8"/>
                    <a:pt x="73" y="8"/>
                  </a:cubicBezTo>
                  <a:cubicBezTo>
                    <a:pt x="73" y="7"/>
                    <a:pt x="74" y="7"/>
                    <a:pt x="75" y="6"/>
                  </a:cubicBezTo>
                  <a:cubicBezTo>
                    <a:pt x="75" y="6"/>
                    <a:pt x="75" y="6"/>
                    <a:pt x="75" y="5"/>
                  </a:cubicBezTo>
                  <a:cubicBezTo>
                    <a:pt x="75" y="5"/>
                    <a:pt x="75" y="5"/>
                    <a:pt x="76" y="4"/>
                  </a:cubicBezTo>
                  <a:cubicBezTo>
                    <a:pt x="77" y="4"/>
                    <a:pt x="76" y="3"/>
                    <a:pt x="75" y="3"/>
                  </a:cubicBezTo>
                  <a:cubicBezTo>
                    <a:pt x="75" y="3"/>
                    <a:pt x="75" y="3"/>
                    <a:pt x="75" y="2"/>
                  </a:cubicBezTo>
                  <a:cubicBezTo>
                    <a:pt x="75" y="2"/>
                    <a:pt x="75" y="2"/>
                    <a:pt x="74" y="2"/>
                  </a:cubicBezTo>
                  <a:cubicBezTo>
                    <a:pt x="74" y="2"/>
                    <a:pt x="74" y="1"/>
                    <a:pt x="74" y="1"/>
                  </a:cubicBezTo>
                  <a:cubicBezTo>
                    <a:pt x="73" y="1"/>
                    <a:pt x="72" y="1"/>
                    <a:pt x="71" y="1"/>
                  </a:cubicBezTo>
                  <a:cubicBezTo>
                    <a:pt x="71" y="1"/>
                    <a:pt x="70" y="0"/>
                    <a:pt x="70" y="1"/>
                  </a:cubicBezTo>
                  <a:cubicBezTo>
                    <a:pt x="69" y="1"/>
                    <a:pt x="68" y="1"/>
                    <a:pt x="67" y="1"/>
                  </a:cubicBezTo>
                  <a:cubicBezTo>
                    <a:pt x="66" y="1"/>
                    <a:pt x="65" y="2"/>
                    <a:pt x="64" y="2"/>
                  </a:cubicBezTo>
                  <a:cubicBezTo>
                    <a:pt x="63" y="2"/>
                    <a:pt x="62" y="3"/>
                    <a:pt x="61" y="4"/>
                  </a:cubicBezTo>
                  <a:cubicBezTo>
                    <a:pt x="60" y="4"/>
                    <a:pt x="61" y="5"/>
                    <a:pt x="61" y="6"/>
                  </a:cubicBezTo>
                  <a:cubicBezTo>
                    <a:pt x="62" y="6"/>
                    <a:pt x="60" y="5"/>
                    <a:pt x="59" y="5"/>
                  </a:cubicBezTo>
                  <a:cubicBezTo>
                    <a:pt x="59" y="5"/>
                    <a:pt x="58" y="6"/>
                    <a:pt x="57" y="6"/>
                  </a:cubicBezTo>
                  <a:cubicBezTo>
                    <a:pt x="57" y="6"/>
                    <a:pt x="57" y="6"/>
                    <a:pt x="57" y="6"/>
                  </a:cubicBezTo>
                  <a:cubicBezTo>
                    <a:pt x="56" y="6"/>
                    <a:pt x="53" y="8"/>
                    <a:pt x="52" y="8"/>
                  </a:cubicBezTo>
                  <a:cubicBezTo>
                    <a:pt x="52" y="8"/>
                    <a:pt x="52" y="8"/>
                    <a:pt x="51" y="8"/>
                  </a:cubicBezTo>
                  <a:cubicBezTo>
                    <a:pt x="51" y="8"/>
                    <a:pt x="47" y="9"/>
                    <a:pt x="47" y="9"/>
                  </a:cubicBezTo>
                  <a:cubicBezTo>
                    <a:pt x="46" y="9"/>
                    <a:pt x="46" y="9"/>
                    <a:pt x="46" y="8"/>
                  </a:cubicBezTo>
                  <a:cubicBezTo>
                    <a:pt x="46" y="8"/>
                    <a:pt x="45" y="9"/>
                    <a:pt x="44" y="9"/>
                  </a:cubicBezTo>
                  <a:cubicBezTo>
                    <a:pt x="44" y="9"/>
                    <a:pt x="43" y="9"/>
                    <a:pt x="44" y="9"/>
                  </a:cubicBezTo>
                  <a:cubicBezTo>
                    <a:pt x="44" y="8"/>
                    <a:pt x="43" y="8"/>
                    <a:pt x="43" y="8"/>
                  </a:cubicBezTo>
                  <a:cubicBezTo>
                    <a:pt x="43" y="9"/>
                    <a:pt x="42" y="9"/>
                    <a:pt x="42" y="8"/>
                  </a:cubicBezTo>
                  <a:cubicBezTo>
                    <a:pt x="41" y="8"/>
                    <a:pt x="41" y="8"/>
                    <a:pt x="40" y="8"/>
                  </a:cubicBezTo>
                  <a:cubicBezTo>
                    <a:pt x="40" y="8"/>
                    <a:pt x="40" y="8"/>
                    <a:pt x="39" y="8"/>
                  </a:cubicBezTo>
                  <a:cubicBezTo>
                    <a:pt x="39" y="8"/>
                    <a:pt x="38" y="8"/>
                    <a:pt x="37" y="8"/>
                  </a:cubicBezTo>
                  <a:cubicBezTo>
                    <a:pt x="37" y="9"/>
                    <a:pt x="37" y="9"/>
                    <a:pt x="37" y="9"/>
                  </a:cubicBezTo>
                  <a:cubicBezTo>
                    <a:pt x="37" y="10"/>
                    <a:pt x="37" y="9"/>
                    <a:pt x="37" y="10"/>
                  </a:cubicBezTo>
                  <a:cubicBezTo>
                    <a:pt x="37" y="10"/>
                    <a:pt x="37" y="10"/>
                    <a:pt x="37" y="10"/>
                  </a:cubicBezTo>
                  <a:cubicBezTo>
                    <a:pt x="37" y="10"/>
                    <a:pt x="36" y="11"/>
                    <a:pt x="35" y="11"/>
                  </a:cubicBezTo>
                  <a:cubicBezTo>
                    <a:pt x="35" y="11"/>
                    <a:pt x="35" y="11"/>
                    <a:pt x="34" y="11"/>
                  </a:cubicBezTo>
                  <a:cubicBezTo>
                    <a:pt x="34" y="11"/>
                    <a:pt x="34" y="11"/>
                    <a:pt x="35" y="10"/>
                  </a:cubicBezTo>
                  <a:cubicBezTo>
                    <a:pt x="35" y="10"/>
                    <a:pt x="34" y="10"/>
                    <a:pt x="33" y="10"/>
                  </a:cubicBezTo>
                  <a:cubicBezTo>
                    <a:pt x="33" y="10"/>
                    <a:pt x="32" y="11"/>
                    <a:pt x="33" y="11"/>
                  </a:cubicBezTo>
                  <a:cubicBezTo>
                    <a:pt x="33" y="11"/>
                    <a:pt x="33" y="11"/>
                    <a:pt x="32" y="11"/>
                  </a:cubicBezTo>
                  <a:cubicBezTo>
                    <a:pt x="32" y="11"/>
                    <a:pt x="31" y="11"/>
                    <a:pt x="31" y="11"/>
                  </a:cubicBezTo>
                  <a:cubicBezTo>
                    <a:pt x="31" y="12"/>
                    <a:pt x="30" y="12"/>
                    <a:pt x="30" y="12"/>
                  </a:cubicBezTo>
                  <a:cubicBezTo>
                    <a:pt x="29" y="12"/>
                    <a:pt x="28" y="12"/>
                    <a:pt x="28" y="12"/>
                  </a:cubicBezTo>
                  <a:cubicBezTo>
                    <a:pt x="27" y="12"/>
                    <a:pt x="27" y="13"/>
                    <a:pt x="26" y="13"/>
                  </a:cubicBezTo>
                  <a:cubicBezTo>
                    <a:pt x="26" y="13"/>
                    <a:pt x="25" y="13"/>
                    <a:pt x="24" y="13"/>
                  </a:cubicBezTo>
                  <a:cubicBezTo>
                    <a:pt x="24" y="14"/>
                    <a:pt x="23" y="14"/>
                    <a:pt x="22" y="14"/>
                  </a:cubicBezTo>
                  <a:cubicBezTo>
                    <a:pt x="22" y="15"/>
                    <a:pt x="22" y="15"/>
                    <a:pt x="23" y="15"/>
                  </a:cubicBezTo>
                  <a:cubicBezTo>
                    <a:pt x="23" y="15"/>
                    <a:pt x="21" y="16"/>
                    <a:pt x="20" y="16"/>
                  </a:cubicBezTo>
                  <a:cubicBezTo>
                    <a:pt x="19" y="16"/>
                    <a:pt x="20" y="16"/>
                    <a:pt x="20" y="17"/>
                  </a:cubicBezTo>
                  <a:cubicBezTo>
                    <a:pt x="20" y="17"/>
                    <a:pt x="20" y="17"/>
                    <a:pt x="20" y="18"/>
                  </a:cubicBezTo>
                  <a:cubicBezTo>
                    <a:pt x="20" y="18"/>
                    <a:pt x="19" y="18"/>
                    <a:pt x="19" y="17"/>
                  </a:cubicBezTo>
                  <a:cubicBezTo>
                    <a:pt x="18" y="17"/>
                    <a:pt x="16" y="17"/>
                    <a:pt x="16" y="18"/>
                  </a:cubicBezTo>
                  <a:cubicBezTo>
                    <a:pt x="16" y="18"/>
                    <a:pt x="16" y="18"/>
                    <a:pt x="16" y="19"/>
                  </a:cubicBezTo>
                  <a:cubicBezTo>
                    <a:pt x="16" y="19"/>
                    <a:pt x="15" y="20"/>
                    <a:pt x="15" y="20"/>
                  </a:cubicBezTo>
                  <a:cubicBezTo>
                    <a:pt x="14" y="21"/>
                    <a:pt x="14" y="20"/>
                    <a:pt x="14" y="20"/>
                  </a:cubicBezTo>
                  <a:cubicBezTo>
                    <a:pt x="14" y="19"/>
                    <a:pt x="13" y="19"/>
                    <a:pt x="13" y="19"/>
                  </a:cubicBezTo>
                  <a:cubicBezTo>
                    <a:pt x="13" y="20"/>
                    <a:pt x="13" y="19"/>
                    <a:pt x="12" y="19"/>
                  </a:cubicBezTo>
                  <a:cubicBezTo>
                    <a:pt x="12" y="19"/>
                    <a:pt x="11" y="19"/>
                    <a:pt x="11" y="20"/>
                  </a:cubicBezTo>
                  <a:cubicBezTo>
                    <a:pt x="10" y="20"/>
                    <a:pt x="11" y="20"/>
                    <a:pt x="11" y="20"/>
                  </a:cubicBezTo>
                  <a:cubicBezTo>
                    <a:pt x="11" y="20"/>
                    <a:pt x="12" y="20"/>
                    <a:pt x="12" y="21"/>
                  </a:cubicBezTo>
                  <a:cubicBezTo>
                    <a:pt x="12" y="21"/>
                    <a:pt x="12" y="21"/>
                    <a:pt x="13" y="21"/>
                  </a:cubicBezTo>
                  <a:cubicBezTo>
                    <a:pt x="14" y="21"/>
                    <a:pt x="14" y="21"/>
                    <a:pt x="14" y="21"/>
                  </a:cubicBezTo>
                  <a:cubicBezTo>
                    <a:pt x="13" y="22"/>
                    <a:pt x="14" y="22"/>
                    <a:pt x="15" y="22"/>
                  </a:cubicBezTo>
                  <a:cubicBezTo>
                    <a:pt x="15" y="21"/>
                    <a:pt x="15" y="22"/>
                    <a:pt x="15" y="22"/>
                  </a:cubicBezTo>
                  <a:cubicBezTo>
                    <a:pt x="14" y="22"/>
                    <a:pt x="13" y="22"/>
                    <a:pt x="12" y="23"/>
                  </a:cubicBezTo>
                  <a:cubicBezTo>
                    <a:pt x="11" y="23"/>
                    <a:pt x="11" y="23"/>
                    <a:pt x="11" y="23"/>
                  </a:cubicBezTo>
                  <a:cubicBezTo>
                    <a:pt x="12" y="23"/>
                    <a:pt x="13" y="23"/>
                    <a:pt x="14" y="23"/>
                  </a:cubicBezTo>
                  <a:cubicBezTo>
                    <a:pt x="14" y="23"/>
                    <a:pt x="14" y="23"/>
                    <a:pt x="15" y="24"/>
                  </a:cubicBezTo>
                  <a:cubicBezTo>
                    <a:pt x="15" y="24"/>
                    <a:pt x="15" y="24"/>
                    <a:pt x="16" y="24"/>
                  </a:cubicBezTo>
                  <a:cubicBezTo>
                    <a:pt x="17" y="24"/>
                    <a:pt x="16" y="24"/>
                    <a:pt x="16" y="24"/>
                  </a:cubicBezTo>
                  <a:cubicBezTo>
                    <a:pt x="15" y="25"/>
                    <a:pt x="15" y="24"/>
                    <a:pt x="14" y="24"/>
                  </a:cubicBezTo>
                  <a:cubicBezTo>
                    <a:pt x="14" y="24"/>
                    <a:pt x="13" y="24"/>
                    <a:pt x="13" y="24"/>
                  </a:cubicBezTo>
                  <a:cubicBezTo>
                    <a:pt x="12" y="24"/>
                    <a:pt x="12" y="25"/>
                    <a:pt x="11" y="24"/>
                  </a:cubicBezTo>
                  <a:cubicBezTo>
                    <a:pt x="11" y="24"/>
                    <a:pt x="11" y="24"/>
                    <a:pt x="10" y="24"/>
                  </a:cubicBezTo>
                  <a:cubicBezTo>
                    <a:pt x="10" y="24"/>
                    <a:pt x="10" y="25"/>
                    <a:pt x="10" y="25"/>
                  </a:cubicBezTo>
                  <a:cubicBezTo>
                    <a:pt x="10" y="26"/>
                    <a:pt x="11" y="26"/>
                    <a:pt x="11" y="26"/>
                  </a:cubicBezTo>
                  <a:cubicBezTo>
                    <a:pt x="11" y="25"/>
                    <a:pt x="12" y="26"/>
                    <a:pt x="12" y="26"/>
                  </a:cubicBezTo>
                  <a:cubicBezTo>
                    <a:pt x="13" y="26"/>
                    <a:pt x="12" y="26"/>
                    <a:pt x="12" y="27"/>
                  </a:cubicBezTo>
                  <a:cubicBezTo>
                    <a:pt x="12" y="27"/>
                    <a:pt x="10" y="26"/>
                    <a:pt x="9" y="27"/>
                  </a:cubicBezTo>
                  <a:cubicBezTo>
                    <a:pt x="8" y="27"/>
                    <a:pt x="8" y="27"/>
                    <a:pt x="9" y="28"/>
                  </a:cubicBezTo>
                  <a:cubicBezTo>
                    <a:pt x="11" y="28"/>
                    <a:pt x="10" y="28"/>
                    <a:pt x="10" y="28"/>
                  </a:cubicBezTo>
                  <a:cubicBezTo>
                    <a:pt x="10" y="28"/>
                    <a:pt x="8" y="28"/>
                    <a:pt x="8" y="28"/>
                  </a:cubicBezTo>
                  <a:cubicBezTo>
                    <a:pt x="7" y="28"/>
                    <a:pt x="9" y="29"/>
                    <a:pt x="9" y="29"/>
                  </a:cubicBezTo>
                  <a:cubicBezTo>
                    <a:pt x="10" y="29"/>
                    <a:pt x="10" y="29"/>
                    <a:pt x="11" y="29"/>
                  </a:cubicBezTo>
                  <a:cubicBezTo>
                    <a:pt x="12" y="30"/>
                    <a:pt x="10" y="30"/>
                    <a:pt x="10" y="30"/>
                  </a:cubicBezTo>
                  <a:cubicBezTo>
                    <a:pt x="10" y="30"/>
                    <a:pt x="8" y="29"/>
                    <a:pt x="8" y="29"/>
                  </a:cubicBezTo>
                  <a:cubicBezTo>
                    <a:pt x="8" y="29"/>
                    <a:pt x="7" y="29"/>
                    <a:pt x="7" y="29"/>
                  </a:cubicBezTo>
                  <a:cubicBezTo>
                    <a:pt x="7" y="30"/>
                    <a:pt x="6" y="30"/>
                    <a:pt x="5" y="30"/>
                  </a:cubicBezTo>
                  <a:cubicBezTo>
                    <a:pt x="5" y="30"/>
                    <a:pt x="5" y="31"/>
                    <a:pt x="6" y="31"/>
                  </a:cubicBezTo>
                  <a:cubicBezTo>
                    <a:pt x="6" y="31"/>
                    <a:pt x="4" y="32"/>
                    <a:pt x="4" y="32"/>
                  </a:cubicBezTo>
                  <a:cubicBezTo>
                    <a:pt x="3" y="32"/>
                    <a:pt x="2" y="33"/>
                    <a:pt x="2" y="33"/>
                  </a:cubicBezTo>
                  <a:cubicBezTo>
                    <a:pt x="2" y="33"/>
                    <a:pt x="1" y="33"/>
                    <a:pt x="1" y="33"/>
                  </a:cubicBezTo>
                  <a:cubicBezTo>
                    <a:pt x="0" y="33"/>
                    <a:pt x="1" y="33"/>
                    <a:pt x="2" y="3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7" name="Freeform 459"/>
            <p:cNvSpPr>
              <a:spLocks/>
            </p:cNvSpPr>
            <p:nvPr/>
          </p:nvSpPr>
          <p:spPr bwMode="auto">
            <a:xfrm>
              <a:off x="4470" y="1074"/>
              <a:ext cx="33" cy="16"/>
            </a:xfrm>
            <a:custGeom>
              <a:avLst/>
              <a:gdLst/>
              <a:ahLst/>
              <a:cxnLst>
                <a:cxn ang="0">
                  <a:pos x="1" y="3"/>
                </a:cxn>
                <a:cxn ang="0">
                  <a:pos x="1" y="3"/>
                </a:cxn>
                <a:cxn ang="0">
                  <a:pos x="2" y="4"/>
                </a:cxn>
                <a:cxn ang="0">
                  <a:pos x="3" y="4"/>
                </a:cxn>
                <a:cxn ang="0">
                  <a:pos x="5" y="5"/>
                </a:cxn>
                <a:cxn ang="0">
                  <a:pos x="7" y="5"/>
                </a:cxn>
                <a:cxn ang="0">
                  <a:pos x="9" y="3"/>
                </a:cxn>
                <a:cxn ang="0">
                  <a:pos x="10" y="2"/>
                </a:cxn>
                <a:cxn ang="0">
                  <a:pos x="7" y="1"/>
                </a:cxn>
                <a:cxn ang="0">
                  <a:pos x="4" y="1"/>
                </a:cxn>
                <a:cxn ang="0">
                  <a:pos x="3" y="2"/>
                </a:cxn>
                <a:cxn ang="0">
                  <a:pos x="1" y="3"/>
                </a:cxn>
              </a:cxnLst>
              <a:rect l="0" t="0" r="r" b="b"/>
              <a:pathLst>
                <a:path w="10" h="5">
                  <a:moveTo>
                    <a:pt x="1" y="3"/>
                  </a:moveTo>
                  <a:cubicBezTo>
                    <a:pt x="0" y="3"/>
                    <a:pt x="1" y="3"/>
                    <a:pt x="1" y="3"/>
                  </a:cubicBezTo>
                  <a:cubicBezTo>
                    <a:pt x="1" y="3"/>
                    <a:pt x="1" y="4"/>
                    <a:pt x="2" y="4"/>
                  </a:cubicBezTo>
                  <a:cubicBezTo>
                    <a:pt x="3" y="4"/>
                    <a:pt x="2" y="4"/>
                    <a:pt x="3" y="4"/>
                  </a:cubicBezTo>
                  <a:cubicBezTo>
                    <a:pt x="4" y="5"/>
                    <a:pt x="4" y="5"/>
                    <a:pt x="5" y="5"/>
                  </a:cubicBezTo>
                  <a:cubicBezTo>
                    <a:pt x="5" y="5"/>
                    <a:pt x="6" y="5"/>
                    <a:pt x="7" y="5"/>
                  </a:cubicBezTo>
                  <a:cubicBezTo>
                    <a:pt x="8" y="5"/>
                    <a:pt x="9" y="3"/>
                    <a:pt x="9" y="3"/>
                  </a:cubicBezTo>
                  <a:cubicBezTo>
                    <a:pt x="10" y="2"/>
                    <a:pt x="10" y="2"/>
                    <a:pt x="10" y="2"/>
                  </a:cubicBezTo>
                  <a:cubicBezTo>
                    <a:pt x="9" y="1"/>
                    <a:pt x="7" y="1"/>
                    <a:pt x="7" y="1"/>
                  </a:cubicBezTo>
                  <a:cubicBezTo>
                    <a:pt x="6" y="1"/>
                    <a:pt x="5" y="1"/>
                    <a:pt x="4" y="1"/>
                  </a:cubicBezTo>
                  <a:cubicBezTo>
                    <a:pt x="3" y="0"/>
                    <a:pt x="3" y="1"/>
                    <a:pt x="3" y="2"/>
                  </a:cubicBezTo>
                  <a:cubicBezTo>
                    <a:pt x="3" y="3"/>
                    <a:pt x="2"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8" name="Freeform 460"/>
            <p:cNvSpPr>
              <a:spLocks/>
            </p:cNvSpPr>
            <p:nvPr/>
          </p:nvSpPr>
          <p:spPr bwMode="auto">
            <a:xfrm>
              <a:off x="4852" y="1031"/>
              <a:ext cx="16" cy="20"/>
            </a:xfrm>
            <a:custGeom>
              <a:avLst/>
              <a:gdLst/>
              <a:ahLst/>
              <a:cxnLst>
                <a:cxn ang="0">
                  <a:pos x="2" y="5"/>
                </a:cxn>
                <a:cxn ang="0">
                  <a:pos x="4" y="4"/>
                </a:cxn>
                <a:cxn ang="0">
                  <a:pos x="4" y="2"/>
                </a:cxn>
                <a:cxn ang="0">
                  <a:pos x="3" y="1"/>
                </a:cxn>
                <a:cxn ang="0">
                  <a:pos x="2" y="1"/>
                </a:cxn>
                <a:cxn ang="0">
                  <a:pos x="2" y="3"/>
                </a:cxn>
                <a:cxn ang="0">
                  <a:pos x="1" y="5"/>
                </a:cxn>
                <a:cxn ang="0">
                  <a:pos x="2" y="5"/>
                </a:cxn>
              </a:cxnLst>
              <a:rect l="0" t="0" r="r" b="b"/>
              <a:pathLst>
                <a:path w="5" h="6">
                  <a:moveTo>
                    <a:pt x="2" y="5"/>
                  </a:moveTo>
                  <a:cubicBezTo>
                    <a:pt x="4" y="5"/>
                    <a:pt x="4" y="5"/>
                    <a:pt x="4" y="4"/>
                  </a:cubicBezTo>
                  <a:cubicBezTo>
                    <a:pt x="5" y="4"/>
                    <a:pt x="4" y="3"/>
                    <a:pt x="4" y="2"/>
                  </a:cubicBezTo>
                  <a:cubicBezTo>
                    <a:pt x="3" y="2"/>
                    <a:pt x="3" y="1"/>
                    <a:pt x="3" y="1"/>
                  </a:cubicBezTo>
                  <a:cubicBezTo>
                    <a:pt x="2" y="0"/>
                    <a:pt x="2" y="1"/>
                    <a:pt x="2" y="1"/>
                  </a:cubicBezTo>
                  <a:cubicBezTo>
                    <a:pt x="2" y="1"/>
                    <a:pt x="1" y="2"/>
                    <a:pt x="2" y="3"/>
                  </a:cubicBezTo>
                  <a:cubicBezTo>
                    <a:pt x="2" y="4"/>
                    <a:pt x="2" y="4"/>
                    <a:pt x="1" y="5"/>
                  </a:cubicBezTo>
                  <a:cubicBezTo>
                    <a:pt x="0" y="6"/>
                    <a:pt x="1" y="6"/>
                    <a:pt x="2"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9" name="Freeform 461"/>
            <p:cNvSpPr>
              <a:spLocks/>
            </p:cNvSpPr>
            <p:nvPr/>
          </p:nvSpPr>
          <p:spPr bwMode="auto">
            <a:xfrm>
              <a:off x="4852" y="1083"/>
              <a:ext cx="19" cy="13"/>
            </a:xfrm>
            <a:custGeom>
              <a:avLst/>
              <a:gdLst/>
              <a:ahLst/>
              <a:cxnLst>
                <a:cxn ang="0">
                  <a:pos x="1" y="1"/>
                </a:cxn>
                <a:cxn ang="0">
                  <a:pos x="5" y="4"/>
                </a:cxn>
                <a:cxn ang="0">
                  <a:pos x="2" y="1"/>
                </a:cxn>
                <a:cxn ang="0">
                  <a:pos x="1" y="1"/>
                </a:cxn>
              </a:cxnLst>
              <a:rect l="0" t="0" r="r" b="b"/>
              <a:pathLst>
                <a:path w="6" h="4">
                  <a:moveTo>
                    <a:pt x="1" y="1"/>
                  </a:moveTo>
                  <a:cubicBezTo>
                    <a:pt x="3" y="3"/>
                    <a:pt x="5" y="4"/>
                    <a:pt x="5" y="4"/>
                  </a:cubicBezTo>
                  <a:cubicBezTo>
                    <a:pt x="6" y="3"/>
                    <a:pt x="3" y="2"/>
                    <a:pt x="2" y="1"/>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0" name="Freeform 462"/>
            <p:cNvSpPr>
              <a:spLocks/>
            </p:cNvSpPr>
            <p:nvPr/>
          </p:nvSpPr>
          <p:spPr bwMode="auto">
            <a:xfrm>
              <a:off x="4878" y="1022"/>
              <a:ext cx="139" cy="52"/>
            </a:xfrm>
            <a:custGeom>
              <a:avLst/>
              <a:gdLst/>
              <a:ahLst/>
              <a:cxnLst>
                <a:cxn ang="0">
                  <a:pos x="4" y="12"/>
                </a:cxn>
                <a:cxn ang="0">
                  <a:pos x="6" y="14"/>
                </a:cxn>
                <a:cxn ang="0">
                  <a:pos x="12" y="15"/>
                </a:cxn>
                <a:cxn ang="0">
                  <a:pos x="13" y="13"/>
                </a:cxn>
                <a:cxn ang="0">
                  <a:pos x="15" y="12"/>
                </a:cxn>
                <a:cxn ang="0">
                  <a:pos x="19" y="13"/>
                </a:cxn>
                <a:cxn ang="0">
                  <a:pos x="27" y="12"/>
                </a:cxn>
                <a:cxn ang="0">
                  <a:pos x="26" y="13"/>
                </a:cxn>
                <a:cxn ang="0">
                  <a:pos x="30" y="13"/>
                </a:cxn>
                <a:cxn ang="0">
                  <a:pos x="33" y="12"/>
                </a:cxn>
                <a:cxn ang="0">
                  <a:pos x="27" y="9"/>
                </a:cxn>
                <a:cxn ang="0">
                  <a:pos x="26" y="7"/>
                </a:cxn>
                <a:cxn ang="0">
                  <a:pos x="26" y="6"/>
                </a:cxn>
                <a:cxn ang="0">
                  <a:pos x="28" y="5"/>
                </a:cxn>
                <a:cxn ang="0">
                  <a:pos x="30" y="5"/>
                </a:cxn>
                <a:cxn ang="0">
                  <a:pos x="29" y="7"/>
                </a:cxn>
                <a:cxn ang="0">
                  <a:pos x="29" y="10"/>
                </a:cxn>
                <a:cxn ang="0">
                  <a:pos x="32" y="11"/>
                </a:cxn>
                <a:cxn ang="0">
                  <a:pos x="36" y="12"/>
                </a:cxn>
                <a:cxn ang="0">
                  <a:pos x="39" y="11"/>
                </a:cxn>
                <a:cxn ang="0">
                  <a:pos x="40" y="9"/>
                </a:cxn>
                <a:cxn ang="0">
                  <a:pos x="41" y="7"/>
                </a:cxn>
                <a:cxn ang="0">
                  <a:pos x="37" y="5"/>
                </a:cxn>
                <a:cxn ang="0">
                  <a:pos x="26" y="2"/>
                </a:cxn>
                <a:cxn ang="0">
                  <a:pos x="23" y="1"/>
                </a:cxn>
                <a:cxn ang="0">
                  <a:pos x="23" y="2"/>
                </a:cxn>
                <a:cxn ang="0">
                  <a:pos x="20" y="5"/>
                </a:cxn>
                <a:cxn ang="0">
                  <a:pos x="19" y="5"/>
                </a:cxn>
                <a:cxn ang="0">
                  <a:pos x="14" y="3"/>
                </a:cxn>
                <a:cxn ang="0">
                  <a:pos x="10" y="0"/>
                </a:cxn>
                <a:cxn ang="0">
                  <a:pos x="7" y="1"/>
                </a:cxn>
                <a:cxn ang="0">
                  <a:pos x="5" y="2"/>
                </a:cxn>
                <a:cxn ang="0">
                  <a:pos x="2" y="4"/>
                </a:cxn>
                <a:cxn ang="0">
                  <a:pos x="1" y="6"/>
                </a:cxn>
                <a:cxn ang="0">
                  <a:pos x="2" y="7"/>
                </a:cxn>
                <a:cxn ang="0">
                  <a:pos x="2" y="8"/>
                </a:cxn>
                <a:cxn ang="0">
                  <a:pos x="0" y="9"/>
                </a:cxn>
              </a:cxnLst>
              <a:rect l="0" t="0" r="r" b="b"/>
              <a:pathLst>
                <a:path w="43" h="16">
                  <a:moveTo>
                    <a:pt x="1" y="10"/>
                  </a:moveTo>
                  <a:cubicBezTo>
                    <a:pt x="2" y="11"/>
                    <a:pt x="4" y="12"/>
                    <a:pt x="4" y="12"/>
                  </a:cubicBezTo>
                  <a:cubicBezTo>
                    <a:pt x="5" y="13"/>
                    <a:pt x="5" y="13"/>
                    <a:pt x="5" y="13"/>
                  </a:cubicBezTo>
                  <a:cubicBezTo>
                    <a:pt x="5" y="14"/>
                    <a:pt x="6" y="14"/>
                    <a:pt x="6" y="14"/>
                  </a:cubicBezTo>
                  <a:cubicBezTo>
                    <a:pt x="6" y="14"/>
                    <a:pt x="9" y="15"/>
                    <a:pt x="10" y="15"/>
                  </a:cubicBezTo>
                  <a:cubicBezTo>
                    <a:pt x="11" y="16"/>
                    <a:pt x="12" y="16"/>
                    <a:pt x="12" y="15"/>
                  </a:cubicBezTo>
                  <a:cubicBezTo>
                    <a:pt x="13" y="15"/>
                    <a:pt x="13" y="14"/>
                    <a:pt x="13" y="14"/>
                  </a:cubicBezTo>
                  <a:cubicBezTo>
                    <a:pt x="13" y="14"/>
                    <a:pt x="14" y="14"/>
                    <a:pt x="13" y="13"/>
                  </a:cubicBezTo>
                  <a:cubicBezTo>
                    <a:pt x="13" y="13"/>
                    <a:pt x="13" y="13"/>
                    <a:pt x="13" y="13"/>
                  </a:cubicBezTo>
                  <a:cubicBezTo>
                    <a:pt x="14" y="12"/>
                    <a:pt x="15" y="12"/>
                    <a:pt x="15" y="12"/>
                  </a:cubicBezTo>
                  <a:cubicBezTo>
                    <a:pt x="15" y="13"/>
                    <a:pt x="16" y="14"/>
                    <a:pt x="16" y="14"/>
                  </a:cubicBezTo>
                  <a:cubicBezTo>
                    <a:pt x="17" y="14"/>
                    <a:pt x="19" y="13"/>
                    <a:pt x="19" y="13"/>
                  </a:cubicBezTo>
                  <a:cubicBezTo>
                    <a:pt x="20" y="13"/>
                    <a:pt x="24" y="13"/>
                    <a:pt x="24" y="12"/>
                  </a:cubicBezTo>
                  <a:cubicBezTo>
                    <a:pt x="25" y="12"/>
                    <a:pt x="26" y="12"/>
                    <a:pt x="27" y="12"/>
                  </a:cubicBezTo>
                  <a:cubicBezTo>
                    <a:pt x="27" y="12"/>
                    <a:pt x="27" y="13"/>
                    <a:pt x="27" y="13"/>
                  </a:cubicBezTo>
                  <a:cubicBezTo>
                    <a:pt x="26" y="13"/>
                    <a:pt x="25" y="13"/>
                    <a:pt x="26" y="13"/>
                  </a:cubicBezTo>
                  <a:cubicBezTo>
                    <a:pt x="26" y="13"/>
                    <a:pt x="28" y="14"/>
                    <a:pt x="28" y="14"/>
                  </a:cubicBezTo>
                  <a:cubicBezTo>
                    <a:pt x="29" y="13"/>
                    <a:pt x="29" y="13"/>
                    <a:pt x="30" y="13"/>
                  </a:cubicBezTo>
                  <a:cubicBezTo>
                    <a:pt x="30" y="14"/>
                    <a:pt x="33" y="13"/>
                    <a:pt x="33" y="13"/>
                  </a:cubicBezTo>
                  <a:cubicBezTo>
                    <a:pt x="34" y="13"/>
                    <a:pt x="34" y="13"/>
                    <a:pt x="33" y="12"/>
                  </a:cubicBezTo>
                  <a:cubicBezTo>
                    <a:pt x="32" y="12"/>
                    <a:pt x="29" y="11"/>
                    <a:pt x="29" y="11"/>
                  </a:cubicBezTo>
                  <a:cubicBezTo>
                    <a:pt x="28" y="10"/>
                    <a:pt x="27" y="9"/>
                    <a:pt x="27" y="9"/>
                  </a:cubicBezTo>
                  <a:cubicBezTo>
                    <a:pt x="26" y="9"/>
                    <a:pt x="26" y="8"/>
                    <a:pt x="26" y="8"/>
                  </a:cubicBezTo>
                  <a:cubicBezTo>
                    <a:pt x="26" y="7"/>
                    <a:pt x="26" y="7"/>
                    <a:pt x="26" y="7"/>
                  </a:cubicBezTo>
                  <a:cubicBezTo>
                    <a:pt x="26" y="7"/>
                    <a:pt x="26" y="7"/>
                    <a:pt x="26" y="7"/>
                  </a:cubicBezTo>
                  <a:cubicBezTo>
                    <a:pt x="26" y="6"/>
                    <a:pt x="26" y="6"/>
                    <a:pt x="26" y="6"/>
                  </a:cubicBezTo>
                  <a:cubicBezTo>
                    <a:pt x="26" y="6"/>
                    <a:pt x="26" y="6"/>
                    <a:pt x="27" y="6"/>
                  </a:cubicBezTo>
                  <a:cubicBezTo>
                    <a:pt x="27" y="6"/>
                    <a:pt x="28" y="5"/>
                    <a:pt x="28" y="5"/>
                  </a:cubicBezTo>
                  <a:cubicBezTo>
                    <a:pt x="27" y="5"/>
                    <a:pt x="27" y="5"/>
                    <a:pt x="28" y="5"/>
                  </a:cubicBezTo>
                  <a:cubicBezTo>
                    <a:pt x="29" y="5"/>
                    <a:pt x="30" y="5"/>
                    <a:pt x="30" y="5"/>
                  </a:cubicBezTo>
                  <a:cubicBezTo>
                    <a:pt x="30" y="6"/>
                    <a:pt x="31" y="6"/>
                    <a:pt x="30" y="6"/>
                  </a:cubicBezTo>
                  <a:cubicBezTo>
                    <a:pt x="29" y="6"/>
                    <a:pt x="29" y="7"/>
                    <a:pt x="29" y="7"/>
                  </a:cubicBezTo>
                  <a:cubicBezTo>
                    <a:pt x="28" y="8"/>
                    <a:pt x="27" y="8"/>
                    <a:pt x="28" y="8"/>
                  </a:cubicBezTo>
                  <a:cubicBezTo>
                    <a:pt x="29" y="9"/>
                    <a:pt x="29" y="9"/>
                    <a:pt x="29" y="10"/>
                  </a:cubicBezTo>
                  <a:cubicBezTo>
                    <a:pt x="29" y="10"/>
                    <a:pt x="29" y="10"/>
                    <a:pt x="29" y="10"/>
                  </a:cubicBezTo>
                  <a:cubicBezTo>
                    <a:pt x="30" y="10"/>
                    <a:pt x="30" y="11"/>
                    <a:pt x="32" y="11"/>
                  </a:cubicBezTo>
                  <a:cubicBezTo>
                    <a:pt x="33" y="11"/>
                    <a:pt x="34" y="11"/>
                    <a:pt x="35" y="12"/>
                  </a:cubicBezTo>
                  <a:cubicBezTo>
                    <a:pt x="35" y="12"/>
                    <a:pt x="36" y="12"/>
                    <a:pt x="36" y="12"/>
                  </a:cubicBezTo>
                  <a:cubicBezTo>
                    <a:pt x="36" y="12"/>
                    <a:pt x="37" y="11"/>
                    <a:pt x="37" y="12"/>
                  </a:cubicBezTo>
                  <a:cubicBezTo>
                    <a:pt x="37" y="12"/>
                    <a:pt x="38" y="11"/>
                    <a:pt x="39" y="11"/>
                  </a:cubicBezTo>
                  <a:cubicBezTo>
                    <a:pt x="39" y="10"/>
                    <a:pt x="39" y="10"/>
                    <a:pt x="39" y="10"/>
                  </a:cubicBezTo>
                  <a:cubicBezTo>
                    <a:pt x="40" y="10"/>
                    <a:pt x="40" y="9"/>
                    <a:pt x="40" y="9"/>
                  </a:cubicBezTo>
                  <a:cubicBezTo>
                    <a:pt x="39" y="8"/>
                    <a:pt x="39" y="8"/>
                    <a:pt x="39" y="8"/>
                  </a:cubicBezTo>
                  <a:cubicBezTo>
                    <a:pt x="40" y="7"/>
                    <a:pt x="41" y="7"/>
                    <a:pt x="41" y="7"/>
                  </a:cubicBezTo>
                  <a:cubicBezTo>
                    <a:pt x="42" y="7"/>
                    <a:pt x="43" y="7"/>
                    <a:pt x="42" y="7"/>
                  </a:cubicBezTo>
                  <a:cubicBezTo>
                    <a:pt x="40" y="6"/>
                    <a:pt x="38" y="5"/>
                    <a:pt x="37" y="5"/>
                  </a:cubicBezTo>
                  <a:cubicBezTo>
                    <a:pt x="37" y="4"/>
                    <a:pt x="35" y="3"/>
                    <a:pt x="33" y="3"/>
                  </a:cubicBezTo>
                  <a:cubicBezTo>
                    <a:pt x="32" y="3"/>
                    <a:pt x="26" y="2"/>
                    <a:pt x="26" y="2"/>
                  </a:cubicBezTo>
                  <a:cubicBezTo>
                    <a:pt x="25" y="1"/>
                    <a:pt x="24" y="1"/>
                    <a:pt x="24" y="1"/>
                  </a:cubicBezTo>
                  <a:cubicBezTo>
                    <a:pt x="23" y="1"/>
                    <a:pt x="22" y="0"/>
                    <a:pt x="23" y="1"/>
                  </a:cubicBezTo>
                  <a:cubicBezTo>
                    <a:pt x="23" y="1"/>
                    <a:pt x="23" y="1"/>
                    <a:pt x="23" y="2"/>
                  </a:cubicBezTo>
                  <a:cubicBezTo>
                    <a:pt x="23" y="2"/>
                    <a:pt x="24" y="2"/>
                    <a:pt x="23" y="2"/>
                  </a:cubicBezTo>
                  <a:cubicBezTo>
                    <a:pt x="22" y="2"/>
                    <a:pt x="20" y="2"/>
                    <a:pt x="20" y="3"/>
                  </a:cubicBezTo>
                  <a:cubicBezTo>
                    <a:pt x="20" y="3"/>
                    <a:pt x="20" y="5"/>
                    <a:pt x="20" y="5"/>
                  </a:cubicBezTo>
                  <a:cubicBezTo>
                    <a:pt x="21" y="5"/>
                    <a:pt x="21" y="6"/>
                    <a:pt x="20" y="6"/>
                  </a:cubicBezTo>
                  <a:cubicBezTo>
                    <a:pt x="20" y="6"/>
                    <a:pt x="19" y="6"/>
                    <a:pt x="19" y="5"/>
                  </a:cubicBezTo>
                  <a:cubicBezTo>
                    <a:pt x="18" y="5"/>
                    <a:pt x="18" y="4"/>
                    <a:pt x="17" y="4"/>
                  </a:cubicBezTo>
                  <a:cubicBezTo>
                    <a:pt x="17" y="4"/>
                    <a:pt x="15" y="4"/>
                    <a:pt x="14" y="3"/>
                  </a:cubicBezTo>
                  <a:cubicBezTo>
                    <a:pt x="13" y="2"/>
                    <a:pt x="11" y="0"/>
                    <a:pt x="11" y="0"/>
                  </a:cubicBezTo>
                  <a:cubicBezTo>
                    <a:pt x="11" y="0"/>
                    <a:pt x="10" y="0"/>
                    <a:pt x="10" y="0"/>
                  </a:cubicBezTo>
                  <a:cubicBezTo>
                    <a:pt x="10" y="0"/>
                    <a:pt x="8" y="2"/>
                    <a:pt x="8" y="1"/>
                  </a:cubicBezTo>
                  <a:cubicBezTo>
                    <a:pt x="8" y="0"/>
                    <a:pt x="7" y="1"/>
                    <a:pt x="7" y="1"/>
                  </a:cubicBezTo>
                  <a:cubicBezTo>
                    <a:pt x="6" y="1"/>
                    <a:pt x="6" y="1"/>
                    <a:pt x="6" y="2"/>
                  </a:cubicBezTo>
                  <a:cubicBezTo>
                    <a:pt x="5" y="2"/>
                    <a:pt x="5" y="2"/>
                    <a:pt x="5" y="2"/>
                  </a:cubicBezTo>
                  <a:cubicBezTo>
                    <a:pt x="4" y="2"/>
                    <a:pt x="3" y="2"/>
                    <a:pt x="3" y="3"/>
                  </a:cubicBezTo>
                  <a:cubicBezTo>
                    <a:pt x="3" y="4"/>
                    <a:pt x="3" y="5"/>
                    <a:pt x="2" y="4"/>
                  </a:cubicBezTo>
                  <a:cubicBezTo>
                    <a:pt x="2" y="4"/>
                    <a:pt x="1" y="5"/>
                    <a:pt x="1" y="5"/>
                  </a:cubicBezTo>
                  <a:cubicBezTo>
                    <a:pt x="1" y="6"/>
                    <a:pt x="1" y="6"/>
                    <a:pt x="1" y="6"/>
                  </a:cubicBezTo>
                  <a:cubicBezTo>
                    <a:pt x="1" y="6"/>
                    <a:pt x="2" y="6"/>
                    <a:pt x="2" y="6"/>
                  </a:cubicBezTo>
                  <a:cubicBezTo>
                    <a:pt x="2" y="7"/>
                    <a:pt x="2" y="7"/>
                    <a:pt x="2" y="7"/>
                  </a:cubicBezTo>
                  <a:cubicBezTo>
                    <a:pt x="2" y="7"/>
                    <a:pt x="2" y="7"/>
                    <a:pt x="2" y="7"/>
                  </a:cubicBezTo>
                  <a:cubicBezTo>
                    <a:pt x="1" y="8"/>
                    <a:pt x="1" y="8"/>
                    <a:pt x="2" y="8"/>
                  </a:cubicBezTo>
                  <a:cubicBezTo>
                    <a:pt x="2" y="8"/>
                    <a:pt x="3" y="9"/>
                    <a:pt x="2" y="9"/>
                  </a:cubicBezTo>
                  <a:cubicBezTo>
                    <a:pt x="1" y="8"/>
                    <a:pt x="0" y="8"/>
                    <a:pt x="0" y="9"/>
                  </a:cubicBezTo>
                  <a:cubicBezTo>
                    <a:pt x="0" y="9"/>
                    <a:pt x="1" y="10"/>
                    <a:pt x="1" y="1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1" name="Freeform 463"/>
            <p:cNvSpPr>
              <a:spLocks/>
            </p:cNvSpPr>
            <p:nvPr/>
          </p:nvSpPr>
          <p:spPr bwMode="auto">
            <a:xfrm>
              <a:off x="4929" y="1083"/>
              <a:ext cx="16" cy="13"/>
            </a:xfrm>
            <a:custGeom>
              <a:avLst/>
              <a:gdLst/>
              <a:ahLst/>
              <a:cxnLst>
                <a:cxn ang="0">
                  <a:pos x="2" y="4"/>
                </a:cxn>
                <a:cxn ang="0">
                  <a:pos x="4" y="3"/>
                </a:cxn>
                <a:cxn ang="0">
                  <a:pos x="5" y="2"/>
                </a:cxn>
                <a:cxn ang="0">
                  <a:pos x="4" y="0"/>
                </a:cxn>
                <a:cxn ang="0">
                  <a:pos x="1" y="0"/>
                </a:cxn>
                <a:cxn ang="0">
                  <a:pos x="0" y="2"/>
                </a:cxn>
                <a:cxn ang="0">
                  <a:pos x="1" y="4"/>
                </a:cxn>
                <a:cxn ang="0">
                  <a:pos x="2" y="4"/>
                </a:cxn>
              </a:cxnLst>
              <a:rect l="0" t="0" r="r" b="b"/>
              <a:pathLst>
                <a:path w="5" h="4">
                  <a:moveTo>
                    <a:pt x="2" y="4"/>
                  </a:moveTo>
                  <a:cubicBezTo>
                    <a:pt x="2" y="3"/>
                    <a:pt x="3" y="3"/>
                    <a:pt x="4" y="3"/>
                  </a:cubicBezTo>
                  <a:cubicBezTo>
                    <a:pt x="5" y="3"/>
                    <a:pt x="5" y="2"/>
                    <a:pt x="5" y="2"/>
                  </a:cubicBezTo>
                  <a:cubicBezTo>
                    <a:pt x="5" y="1"/>
                    <a:pt x="5" y="1"/>
                    <a:pt x="4" y="0"/>
                  </a:cubicBezTo>
                  <a:cubicBezTo>
                    <a:pt x="4" y="0"/>
                    <a:pt x="2" y="0"/>
                    <a:pt x="1" y="0"/>
                  </a:cubicBezTo>
                  <a:cubicBezTo>
                    <a:pt x="1" y="1"/>
                    <a:pt x="0" y="1"/>
                    <a:pt x="0" y="2"/>
                  </a:cubicBezTo>
                  <a:cubicBezTo>
                    <a:pt x="0" y="2"/>
                    <a:pt x="1" y="3"/>
                    <a:pt x="1" y="4"/>
                  </a:cubicBezTo>
                  <a:cubicBezTo>
                    <a:pt x="2" y="4"/>
                    <a:pt x="2" y="4"/>
                    <a:pt x="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2" name="Freeform 464"/>
            <p:cNvSpPr>
              <a:spLocks/>
            </p:cNvSpPr>
            <p:nvPr/>
          </p:nvSpPr>
          <p:spPr bwMode="auto">
            <a:xfrm>
              <a:off x="4923" y="1096"/>
              <a:ext cx="61" cy="23"/>
            </a:xfrm>
            <a:custGeom>
              <a:avLst/>
              <a:gdLst/>
              <a:ahLst/>
              <a:cxnLst>
                <a:cxn ang="0">
                  <a:pos x="18" y="3"/>
                </a:cxn>
                <a:cxn ang="0">
                  <a:pos x="14" y="1"/>
                </a:cxn>
                <a:cxn ang="0">
                  <a:pos x="10" y="0"/>
                </a:cxn>
                <a:cxn ang="0">
                  <a:pos x="7" y="0"/>
                </a:cxn>
                <a:cxn ang="0">
                  <a:pos x="6" y="1"/>
                </a:cxn>
                <a:cxn ang="0">
                  <a:pos x="4" y="4"/>
                </a:cxn>
                <a:cxn ang="0">
                  <a:pos x="1" y="4"/>
                </a:cxn>
                <a:cxn ang="0">
                  <a:pos x="0" y="5"/>
                </a:cxn>
                <a:cxn ang="0">
                  <a:pos x="1" y="5"/>
                </a:cxn>
                <a:cxn ang="0">
                  <a:pos x="3" y="5"/>
                </a:cxn>
                <a:cxn ang="0">
                  <a:pos x="7" y="5"/>
                </a:cxn>
                <a:cxn ang="0">
                  <a:pos x="11" y="6"/>
                </a:cxn>
                <a:cxn ang="0">
                  <a:pos x="13" y="6"/>
                </a:cxn>
                <a:cxn ang="0">
                  <a:pos x="15" y="6"/>
                </a:cxn>
                <a:cxn ang="0">
                  <a:pos x="17" y="6"/>
                </a:cxn>
                <a:cxn ang="0">
                  <a:pos x="18" y="6"/>
                </a:cxn>
                <a:cxn ang="0">
                  <a:pos x="19" y="6"/>
                </a:cxn>
                <a:cxn ang="0">
                  <a:pos x="19" y="5"/>
                </a:cxn>
                <a:cxn ang="0">
                  <a:pos x="18" y="3"/>
                </a:cxn>
              </a:cxnLst>
              <a:rect l="0" t="0" r="r" b="b"/>
              <a:pathLst>
                <a:path w="19" h="7">
                  <a:moveTo>
                    <a:pt x="18" y="3"/>
                  </a:moveTo>
                  <a:cubicBezTo>
                    <a:pt x="17" y="2"/>
                    <a:pt x="16" y="2"/>
                    <a:pt x="14" y="1"/>
                  </a:cubicBezTo>
                  <a:cubicBezTo>
                    <a:pt x="12" y="0"/>
                    <a:pt x="11" y="0"/>
                    <a:pt x="10" y="0"/>
                  </a:cubicBezTo>
                  <a:cubicBezTo>
                    <a:pt x="9" y="0"/>
                    <a:pt x="8" y="0"/>
                    <a:pt x="7" y="0"/>
                  </a:cubicBezTo>
                  <a:cubicBezTo>
                    <a:pt x="7" y="0"/>
                    <a:pt x="6" y="1"/>
                    <a:pt x="6" y="1"/>
                  </a:cubicBezTo>
                  <a:cubicBezTo>
                    <a:pt x="6" y="2"/>
                    <a:pt x="4" y="3"/>
                    <a:pt x="4" y="4"/>
                  </a:cubicBezTo>
                  <a:cubicBezTo>
                    <a:pt x="4" y="4"/>
                    <a:pt x="1" y="4"/>
                    <a:pt x="1" y="4"/>
                  </a:cubicBezTo>
                  <a:cubicBezTo>
                    <a:pt x="0" y="4"/>
                    <a:pt x="0" y="4"/>
                    <a:pt x="0" y="5"/>
                  </a:cubicBezTo>
                  <a:cubicBezTo>
                    <a:pt x="0" y="5"/>
                    <a:pt x="1" y="5"/>
                    <a:pt x="1" y="5"/>
                  </a:cubicBezTo>
                  <a:cubicBezTo>
                    <a:pt x="1" y="5"/>
                    <a:pt x="2" y="5"/>
                    <a:pt x="3" y="5"/>
                  </a:cubicBezTo>
                  <a:cubicBezTo>
                    <a:pt x="5" y="4"/>
                    <a:pt x="6" y="4"/>
                    <a:pt x="7" y="5"/>
                  </a:cubicBezTo>
                  <a:cubicBezTo>
                    <a:pt x="8" y="5"/>
                    <a:pt x="10" y="6"/>
                    <a:pt x="11" y="6"/>
                  </a:cubicBezTo>
                  <a:cubicBezTo>
                    <a:pt x="11" y="6"/>
                    <a:pt x="12" y="6"/>
                    <a:pt x="13" y="6"/>
                  </a:cubicBezTo>
                  <a:cubicBezTo>
                    <a:pt x="13" y="6"/>
                    <a:pt x="14" y="6"/>
                    <a:pt x="15" y="6"/>
                  </a:cubicBezTo>
                  <a:cubicBezTo>
                    <a:pt x="16" y="6"/>
                    <a:pt x="17" y="6"/>
                    <a:pt x="17" y="6"/>
                  </a:cubicBezTo>
                  <a:cubicBezTo>
                    <a:pt x="17" y="7"/>
                    <a:pt x="18" y="6"/>
                    <a:pt x="18" y="6"/>
                  </a:cubicBezTo>
                  <a:cubicBezTo>
                    <a:pt x="19" y="6"/>
                    <a:pt x="19" y="6"/>
                    <a:pt x="19" y="6"/>
                  </a:cubicBezTo>
                  <a:cubicBezTo>
                    <a:pt x="19" y="5"/>
                    <a:pt x="19" y="5"/>
                    <a:pt x="19" y="5"/>
                  </a:cubicBezTo>
                  <a:cubicBezTo>
                    <a:pt x="19" y="4"/>
                    <a:pt x="18" y="3"/>
                    <a:pt x="18"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3" name="Freeform 465"/>
            <p:cNvSpPr>
              <a:spLocks/>
            </p:cNvSpPr>
            <p:nvPr/>
          </p:nvSpPr>
          <p:spPr bwMode="auto">
            <a:xfrm>
              <a:off x="5023" y="1041"/>
              <a:ext cx="81" cy="26"/>
            </a:xfrm>
            <a:custGeom>
              <a:avLst/>
              <a:gdLst/>
              <a:ahLst/>
              <a:cxnLst>
                <a:cxn ang="0">
                  <a:pos x="1" y="4"/>
                </a:cxn>
                <a:cxn ang="0">
                  <a:pos x="6" y="6"/>
                </a:cxn>
                <a:cxn ang="0">
                  <a:pos x="12" y="8"/>
                </a:cxn>
                <a:cxn ang="0">
                  <a:pos x="17" y="8"/>
                </a:cxn>
                <a:cxn ang="0">
                  <a:pos x="19" y="8"/>
                </a:cxn>
                <a:cxn ang="0">
                  <a:pos x="22" y="7"/>
                </a:cxn>
                <a:cxn ang="0">
                  <a:pos x="24" y="6"/>
                </a:cxn>
                <a:cxn ang="0">
                  <a:pos x="24" y="5"/>
                </a:cxn>
                <a:cxn ang="0">
                  <a:pos x="24" y="5"/>
                </a:cxn>
                <a:cxn ang="0">
                  <a:pos x="21" y="5"/>
                </a:cxn>
                <a:cxn ang="0">
                  <a:pos x="21" y="4"/>
                </a:cxn>
                <a:cxn ang="0">
                  <a:pos x="17" y="3"/>
                </a:cxn>
                <a:cxn ang="0">
                  <a:pos x="14" y="4"/>
                </a:cxn>
                <a:cxn ang="0">
                  <a:pos x="13" y="3"/>
                </a:cxn>
                <a:cxn ang="0">
                  <a:pos x="11" y="2"/>
                </a:cxn>
                <a:cxn ang="0">
                  <a:pos x="9" y="2"/>
                </a:cxn>
                <a:cxn ang="0">
                  <a:pos x="6" y="2"/>
                </a:cxn>
                <a:cxn ang="0">
                  <a:pos x="4" y="2"/>
                </a:cxn>
                <a:cxn ang="0">
                  <a:pos x="4" y="2"/>
                </a:cxn>
                <a:cxn ang="0">
                  <a:pos x="4" y="1"/>
                </a:cxn>
                <a:cxn ang="0">
                  <a:pos x="2" y="0"/>
                </a:cxn>
                <a:cxn ang="0">
                  <a:pos x="2" y="1"/>
                </a:cxn>
                <a:cxn ang="0">
                  <a:pos x="1" y="2"/>
                </a:cxn>
                <a:cxn ang="0">
                  <a:pos x="1" y="3"/>
                </a:cxn>
                <a:cxn ang="0">
                  <a:pos x="1" y="4"/>
                </a:cxn>
                <a:cxn ang="0">
                  <a:pos x="1" y="4"/>
                </a:cxn>
              </a:cxnLst>
              <a:rect l="0" t="0" r="r" b="b"/>
              <a:pathLst>
                <a:path w="25" h="8">
                  <a:moveTo>
                    <a:pt x="1" y="4"/>
                  </a:moveTo>
                  <a:cubicBezTo>
                    <a:pt x="2" y="4"/>
                    <a:pt x="6" y="6"/>
                    <a:pt x="6" y="6"/>
                  </a:cubicBezTo>
                  <a:cubicBezTo>
                    <a:pt x="7" y="6"/>
                    <a:pt x="12" y="8"/>
                    <a:pt x="12" y="8"/>
                  </a:cubicBezTo>
                  <a:cubicBezTo>
                    <a:pt x="13" y="8"/>
                    <a:pt x="16" y="8"/>
                    <a:pt x="17" y="8"/>
                  </a:cubicBezTo>
                  <a:cubicBezTo>
                    <a:pt x="18" y="8"/>
                    <a:pt x="19" y="8"/>
                    <a:pt x="19" y="8"/>
                  </a:cubicBezTo>
                  <a:cubicBezTo>
                    <a:pt x="20" y="8"/>
                    <a:pt x="22" y="8"/>
                    <a:pt x="22" y="7"/>
                  </a:cubicBezTo>
                  <a:cubicBezTo>
                    <a:pt x="23" y="7"/>
                    <a:pt x="23" y="7"/>
                    <a:pt x="24" y="6"/>
                  </a:cubicBezTo>
                  <a:cubicBezTo>
                    <a:pt x="24" y="6"/>
                    <a:pt x="24" y="6"/>
                    <a:pt x="24" y="5"/>
                  </a:cubicBezTo>
                  <a:cubicBezTo>
                    <a:pt x="25" y="5"/>
                    <a:pt x="24" y="5"/>
                    <a:pt x="24" y="5"/>
                  </a:cubicBezTo>
                  <a:cubicBezTo>
                    <a:pt x="23" y="5"/>
                    <a:pt x="22" y="5"/>
                    <a:pt x="21" y="5"/>
                  </a:cubicBezTo>
                  <a:cubicBezTo>
                    <a:pt x="21" y="5"/>
                    <a:pt x="21" y="4"/>
                    <a:pt x="21" y="4"/>
                  </a:cubicBezTo>
                  <a:cubicBezTo>
                    <a:pt x="21" y="4"/>
                    <a:pt x="18" y="4"/>
                    <a:pt x="17" y="3"/>
                  </a:cubicBezTo>
                  <a:cubicBezTo>
                    <a:pt x="16" y="3"/>
                    <a:pt x="15" y="4"/>
                    <a:pt x="14" y="4"/>
                  </a:cubicBezTo>
                  <a:cubicBezTo>
                    <a:pt x="12" y="4"/>
                    <a:pt x="12" y="4"/>
                    <a:pt x="13" y="3"/>
                  </a:cubicBezTo>
                  <a:cubicBezTo>
                    <a:pt x="13" y="2"/>
                    <a:pt x="11" y="2"/>
                    <a:pt x="11" y="2"/>
                  </a:cubicBezTo>
                  <a:cubicBezTo>
                    <a:pt x="11" y="2"/>
                    <a:pt x="10" y="2"/>
                    <a:pt x="9" y="2"/>
                  </a:cubicBezTo>
                  <a:cubicBezTo>
                    <a:pt x="8" y="2"/>
                    <a:pt x="7" y="2"/>
                    <a:pt x="6" y="2"/>
                  </a:cubicBezTo>
                  <a:cubicBezTo>
                    <a:pt x="6" y="3"/>
                    <a:pt x="5" y="3"/>
                    <a:pt x="4" y="2"/>
                  </a:cubicBezTo>
                  <a:cubicBezTo>
                    <a:pt x="3" y="2"/>
                    <a:pt x="4" y="2"/>
                    <a:pt x="4" y="2"/>
                  </a:cubicBezTo>
                  <a:cubicBezTo>
                    <a:pt x="4" y="2"/>
                    <a:pt x="4" y="2"/>
                    <a:pt x="4" y="1"/>
                  </a:cubicBezTo>
                  <a:cubicBezTo>
                    <a:pt x="4" y="1"/>
                    <a:pt x="3" y="0"/>
                    <a:pt x="2" y="0"/>
                  </a:cubicBezTo>
                  <a:cubicBezTo>
                    <a:pt x="2" y="0"/>
                    <a:pt x="2" y="1"/>
                    <a:pt x="2" y="1"/>
                  </a:cubicBezTo>
                  <a:cubicBezTo>
                    <a:pt x="2" y="2"/>
                    <a:pt x="2" y="2"/>
                    <a:pt x="1" y="2"/>
                  </a:cubicBezTo>
                  <a:cubicBezTo>
                    <a:pt x="1" y="2"/>
                    <a:pt x="1" y="3"/>
                    <a:pt x="1" y="3"/>
                  </a:cubicBezTo>
                  <a:cubicBezTo>
                    <a:pt x="1" y="3"/>
                    <a:pt x="1" y="3"/>
                    <a:pt x="1" y="4"/>
                  </a:cubicBezTo>
                  <a:cubicBezTo>
                    <a:pt x="0" y="4"/>
                    <a:pt x="1"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4" name="Freeform 466"/>
            <p:cNvSpPr>
              <a:spLocks/>
            </p:cNvSpPr>
            <p:nvPr/>
          </p:nvSpPr>
          <p:spPr bwMode="auto">
            <a:xfrm>
              <a:off x="5062" y="1002"/>
              <a:ext cx="16" cy="7"/>
            </a:xfrm>
            <a:custGeom>
              <a:avLst/>
              <a:gdLst/>
              <a:ahLst/>
              <a:cxnLst>
                <a:cxn ang="0">
                  <a:pos x="1" y="2"/>
                </a:cxn>
                <a:cxn ang="0">
                  <a:pos x="3" y="1"/>
                </a:cxn>
                <a:cxn ang="0">
                  <a:pos x="5" y="0"/>
                </a:cxn>
                <a:cxn ang="0">
                  <a:pos x="1" y="1"/>
                </a:cxn>
                <a:cxn ang="0">
                  <a:pos x="1" y="2"/>
                </a:cxn>
              </a:cxnLst>
              <a:rect l="0" t="0" r="r" b="b"/>
              <a:pathLst>
                <a:path w="5" h="2">
                  <a:moveTo>
                    <a:pt x="1" y="2"/>
                  </a:moveTo>
                  <a:cubicBezTo>
                    <a:pt x="1" y="2"/>
                    <a:pt x="2" y="1"/>
                    <a:pt x="3" y="1"/>
                  </a:cubicBezTo>
                  <a:cubicBezTo>
                    <a:pt x="5" y="0"/>
                    <a:pt x="5" y="0"/>
                    <a:pt x="5" y="0"/>
                  </a:cubicBezTo>
                  <a:cubicBezTo>
                    <a:pt x="4" y="0"/>
                    <a:pt x="1" y="1"/>
                    <a:pt x="1" y="1"/>
                  </a:cubicBezTo>
                  <a:cubicBezTo>
                    <a:pt x="0"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5" name="Freeform 467"/>
            <p:cNvSpPr>
              <a:spLocks/>
            </p:cNvSpPr>
            <p:nvPr/>
          </p:nvSpPr>
          <p:spPr bwMode="auto">
            <a:xfrm>
              <a:off x="5547" y="1167"/>
              <a:ext cx="61" cy="23"/>
            </a:xfrm>
            <a:custGeom>
              <a:avLst/>
              <a:gdLst/>
              <a:ahLst/>
              <a:cxnLst>
                <a:cxn ang="0">
                  <a:pos x="0" y="6"/>
                </a:cxn>
                <a:cxn ang="0">
                  <a:pos x="2" y="7"/>
                </a:cxn>
                <a:cxn ang="0">
                  <a:pos x="6" y="5"/>
                </a:cxn>
                <a:cxn ang="0">
                  <a:pos x="8" y="6"/>
                </a:cxn>
                <a:cxn ang="0">
                  <a:pos x="11" y="6"/>
                </a:cxn>
                <a:cxn ang="0">
                  <a:pos x="15" y="5"/>
                </a:cxn>
                <a:cxn ang="0">
                  <a:pos x="19" y="3"/>
                </a:cxn>
                <a:cxn ang="0">
                  <a:pos x="19" y="3"/>
                </a:cxn>
                <a:cxn ang="0">
                  <a:pos x="16" y="1"/>
                </a:cxn>
                <a:cxn ang="0">
                  <a:pos x="15" y="0"/>
                </a:cxn>
                <a:cxn ang="0">
                  <a:pos x="14" y="0"/>
                </a:cxn>
                <a:cxn ang="0">
                  <a:pos x="7" y="0"/>
                </a:cxn>
                <a:cxn ang="0">
                  <a:pos x="6" y="0"/>
                </a:cxn>
                <a:cxn ang="0">
                  <a:pos x="0" y="3"/>
                </a:cxn>
                <a:cxn ang="0">
                  <a:pos x="0" y="5"/>
                </a:cxn>
                <a:cxn ang="0">
                  <a:pos x="0" y="6"/>
                </a:cxn>
              </a:cxnLst>
              <a:rect l="0" t="0" r="r" b="b"/>
              <a:pathLst>
                <a:path w="19" h="7">
                  <a:moveTo>
                    <a:pt x="0" y="6"/>
                  </a:moveTo>
                  <a:cubicBezTo>
                    <a:pt x="0" y="7"/>
                    <a:pt x="2" y="7"/>
                    <a:pt x="2" y="7"/>
                  </a:cubicBezTo>
                  <a:cubicBezTo>
                    <a:pt x="2" y="7"/>
                    <a:pt x="6" y="5"/>
                    <a:pt x="6" y="5"/>
                  </a:cubicBezTo>
                  <a:cubicBezTo>
                    <a:pt x="7" y="5"/>
                    <a:pt x="8" y="5"/>
                    <a:pt x="8" y="6"/>
                  </a:cubicBezTo>
                  <a:cubicBezTo>
                    <a:pt x="9" y="6"/>
                    <a:pt x="10" y="6"/>
                    <a:pt x="11" y="6"/>
                  </a:cubicBezTo>
                  <a:cubicBezTo>
                    <a:pt x="11" y="6"/>
                    <a:pt x="13" y="5"/>
                    <a:pt x="15" y="5"/>
                  </a:cubicBezTo>
                  <a:cubicBezTo>
                    <a:pt x="17" y="5"/>
                    <a:pt x="18" y="4"/>
                    <a:pt x="19" y="3"/>
                  </a:cubicBezTo>
                  <a:cubicBezTo>
                    <a:pt x="19" y="3"/>
                    <a:pt x="19" y="3"/>
                    <a:pt x="19" y="3"/>
                  </a:cubicBezTo>
                  <a:cubicBezTo>
                    <a:pt x="19" y="3"/>
                    <a:pt x="17" y="1"/>
                    <a:pt x="16" y="1"/>
                  </a:cubicBezTo>
                  <a:cubicBezTo>
                    <a:pt x="16" y="1"/>
                    <a:pt x="15" y="0"/>
                    <a:pt x="15" y="0"/>
                  </a:cubicBezTo>
                  <a:cubicBezTo>
                    <a:pt x="15" y="0"/>
                    <a:pt x="14" y="0"/>
                    <a:pt x="14" y="0"/>
                  </a:cubicBezTo>
                  <a:cubicBezTo>
                    <a:pt x="14" y="0"/>
                    <a:pt x="8" y="0"/>
                    <a:pt x="7" y="0"/>
                  </a:cubicBezTo>
                  <a:cubicBezTo>
                    <a:pt x="7" y="0"/>
                    <a:pt x="6" y="0"/>
                    <a:pt x="6" y="0"/>
                  </a:cubicBezTo>
                  <a:cubicBezTo>
                    <a:pt x="6" y="1"/>
                    <a:pt x="1" y="3"/>
                    <a:pt x="0" y="3"/>
                  </a:cubicBezTo>
                  <a:cubicBezTo>
                    <a:pt x="0" y="4"/>
                    <a:pt x="0" y="5"/>
                    <a:pt x="0" y="5"/>
                  </a:cubicBezTo>
                  <a:cubicBezTo>
                    <a:pt x="0" y="6"/>
                    <a:pt x="0" y="6"/>
                    <a:pt x="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6" name="Freeform 468"/>
            <p:cNvSpPr>
              <a:spLocks/>
            </p:cNvSpPr>
            <p:nvPr/>
          </p:nvSpPr>
          <p:spPr bwMode="auto">
            <a:xfrm>
              <a:off x="5699" y="1378"/>
              <a:ext cx="51" cy="22"/>
            </a:xfrm>
            <a:custGeom>
              <a:avLst/>
              <a:gdLst/>
              <a:ahLst/>
              <a:cxnLst>
                <a:cxn ang="0">
                  <a:pos x="15" y="5"/>
                </a:cxn>
                <a:cxn ang="0">
                  <a:pos x="15" y="4"/>
                </a:cxn>
                <a:cxn ang="0">
                  <a:pos x="9" y="2"/>
                </a:cxn>
                <a:cxn ang="0">
                  <a:pos x="5" y="2"/>
                </a:cxn>
                <a:cxn ang="0">
                  <a:pos x="2" y="2"/>
                </a:cxn>
                <a:cxn ang="0">
                  <a:pos x="1" y="1"/>
                </a:cxn>
                <a:cxn ang="0">
                  <a:pos x="0" y="1"/>
                </a:cxn>
                <a:cxn ang="0">
                  <a:pos x="0" y="2"/>
                </a:cxn>
                <a:cxn ang="0">
                  <a:pos x="0" y="4"/>
                </a:cxn>
                <a:cxn ang="0">
                  <a:pos x="2" y="4"/>
                </a:cxn>
                <a:cxn ang="0">
                  <a:pos x="4" y="4"/>
                </a:cxn>
                <a:cxn ang="0">
                  <a:pos x="7" y="4"/>
                </a:cxn>
                <a:cxn ang="0">
                  <a:pos x="5" y="4"/>
                </a:cxn>
                <a:cxn ang="0">
                  <a:pos x="5" y="3"/>
                </a:cxn>
                <a:cxn ang="0">
                  <a:pos x="8" y="5"/>
                </a:cxn>
                <a:cxn ang="0">
                  <a:pos x="8" y="5"/>
                </a:cxn>
                <a:cxn ang="0">
                  <a:pos x="8" y="5"/>
                </a:cxn>
                <a:cxn ang="0">
                  <a:pos x="10" y="6"/>
                </a:cxn>
                <a:cxn ang="0">
                  <a:pos x="10" y="7"/>
                </a:cxn>
                <a:cxn ang="0">
                  <a:pos x="11" y="7"/>
                </a:cxn>
                <a:cxn ang="0">
                  <a:pos x="12" y="6"/>
                </a:cxn>
                <a:cxn ang="0">
                  <a:pos x="14" y="5"/>
                </a:cxn>
                <a:cxn ang="0">
                  <a:pos x="15" y="5"/>
                </a:cxn>
              </a:cxnLst>
              <a:rect l="0" t="0" r="r" b="b"/>
              <a:pathLst>
                <a:path w="16" h="7">
                  <a:moveTo>
                    <a:pt x="15" y="5"/>
                  </a:moveTo>
                  <a:cubicBezTo>
                    <a:pt x="16" y="5"/>
                    <a:pt x="15" y="4"/>
                    <a:pt x="15" y="4"/>
                  </a:cubicBezTo>
                  <a:cubicBezTo>
                    <a:pt x="15" y="4"/>
                    <a:pt x="10" y="2"/>
                    <a:pt x="9" y="2"/>
                  </a:cubicBezTo>
                  <a:cubicBezTo>
                    <a:pt x="7" y="1"/>
                    <a:pt x="6" y="2"/>
                    <a:pt x="5" y="2"/>
                  </a:cubicBezTo>
                  <a:cubicBezTo>
                    <a:pt x="5" y="2"/>
                    <a:pt x="3" y="2"/>
                    <a:pt x="2" y="2"/>
                  </a:cubicBezTo>
                  <a:cubicBezTo>
                    <a:pt x="2" y="2"/>
                    <a:pt x="1" y="2"/>
                    <a:pt x="1" y="1"/>
                  </a:cubicBezTo>
                  <a:cubicBezTo>
                    <a:pt x="0" y="0"/>
                    <a:pt x="0" y="1"/>
                    <a:pt x="0" y="1"/>
                  </a:cubicBezTo>
                  <a:cubicBezTo>
                    <a:pt x="1" y="1"/>
                    <a:pt x="0" y="2"/>
                    <a:pt x="0" y="2"/>
                  </a:cubicBezTo>
                  <a:cubicBezTo>
                    <a:pt x="0" y="3"/>
                    <a:pt x="0" y="3"/>
                    <a:pt x="0" y="4"/>
                  </a:cubicBezTo>
                  <a:cubicBezTo>
                    <a:pt x="1" y="5"/>
                    <a:pt x="2" y="4"/>
                    <a:pt x="2" y="4"/>
                  </a:cubicBezTo>
                  <a:cubicBezTo>
                    <a:pt x="2" y="4"/>
                    <a:pt x="3" y="4"/>
                    <a:pt x="4" y="4"/>
                  </a:cubicBezTo>
                  <a:cubicBezTo>
                    <a:pt x="4" y="4"/>
                    <a:pt x="5" y="4"/>
                    <a:pt x="7" y="4"/>
                  </a:cubicBezTo>
                  <a:cubicBezTo>
                    <a:pt x="8" y="5"/>
                    <a:pt x="5" y="4"/>
                    <a:pt x="5" y="4"/>
                  </a:cubicBezTo>
                  <a:cubicBezTo>
                    <a:pt x="4" y="3"/>
                    <a:pt x="5" y="3"/>
                    <a:pt x="5" y="3"/>
                  </a:cubicBezTo>
                  <a:cubicBezTo>
                    <a:pt x="5" y="3"/>
                    <a:pt x="7" y="4"/>
                    <a:pt x="8" y="5"/>
                  </a:cubicBezTo>
                  <a:cubicBezTo>
                    <a:pt x="8" y="5"/>
                    <a:pt x="8" y="5"/>
                    <a:pt x="8" y="5"/>
                  </a:cubicBezTo>
                  <a:cubicBezTo>
                    <a:pt x="8" y="5"/>
                    <a:pt x="8" y="5"/>
                    <a:pt x="8" y="5"/>
                  </a:cubicBezTo>
                  <a:cubicBezTo>
                    <a:pt x="9" y="5"/>
                    <a:pt x="10" y="6"/>
                    <a:pt x="10" y="6"/>
                  </a:cubicBezTo>
                  <a:cubicBezTo>
                    <a:pt x="10" y="6"/>
                    <a:pt x="11" y="7"/>
                    <a:pt x="10" y="7"/>
                  </a:cubicBezTo>
                  <a:cubicBezTo>
                    <a:pt x="10" y="7"/>
                    <a:pt x="11" y="7"/>
                    <a:pt x="11" y="7"/>
                  </a:cubicBezTo>
                  <a:cubicBezTo>
                    <a:pt x="11" y="7"/>
                    <a:pt x="11" y="7"/>
                    <a:pt x="12" y="6"/>
                  </a:cubicBezTo>
                  <a:cubicBezTo>
                    <a:pt x="12" y="6"/>
                    <a:pt x="13" y="5"/>
                    <a:pt x="14" y="5"/>
                  </a:cubicBezTo>
                  <a:cubicBezTo>
                    <a:pt x="14" y="6"/>
                    <a:pt x="15" y="5"/>
                    <a:pt x="15"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7" name="Freeform 469"/>
            <p:cNvSpPr>
              <a:spLocks/>
            </p:cNvSpPr>
            <p:nvPr/>
          </p:nvSpPr>
          <p:spPr bwMode="auto">
            <a:xfrm>
              <a:off x="5301" y="1491"/>
              <a:ext cx="23" cy="19"/>
            </a:xfrm>
            <a:custGeom>
              <a:avLst/>
              <a:gdLst/>
              <a:ahLst/>
              <a:cxnLst>
                <a:cxn ang="0">
                  <a:pos x="7" y="3"/>
                </a:cxn>
                <a:cxn ang="0">
                  <a:pos x="6" y="1"/>
                </a:cxn>
                <a:cxn ang="0">
                  <a:pos x="5" y="1"/>
                </a:cxn>
                <a:cxn ang="0">
                  <a:pos x="3" y="2"/>
                </a:cxn>
                <a:cxn ang="0">
                  <a:pos x="2" y="2"/>
                </a:cxn>
                <a:cxn ang="0">
                  <a:pos x="3" y="2"/>
                </a:cxn>
                <a:cxn ang="0">
                  <a:pos x="2" y="4"/>
                </a:cxn>
                <a:cxn ang="0">
                  <a:pos x="1" y="5"/>
                </a:cxn>
                <a:cxn ang="0">
                  <a:pos x="1" y="5"/>
                </a:cxn>
                <a:cxn ang="0">
                  <a:pos x="1" y="5"/>
                </a:cxn>
                <a:cxn ang="0">
                  <a:pos x="4" y="4"/>
                </a:cxn>
                <a:cxn ang="0">
                  <a:pos x="7" y="3"/>
                </a:cxn>
              </a:cxnLst>
              <a:rect l="0" t="0" r="r" b="b"/>
              <a:pathLst>
                <a:path w="7" h="6">
                  <a:moveTo>
                    <a:pt x="7" y="3"/>
                  </a:moveTo>
                  <a:cubicBezTo>
                    <a:pt x="7" y="2"/>
                    <a:pt x="7" y="1"/>
                    <a:pt x="6" y="1"/>
                  </a:cubicBezTo>
                  <a:cubicBezTo>
                    <a:pt x="6" y="0"/>
                    <a:pt x="5" y="1"/>
                    <a:pt x="5" y="1"/>
                  </a:cubicBezTo>
                  <a:cubicBezTo>
                    <a:pt x="5" y="1"/>
                    <a:pt x="4" y="1"/>
                    <a:pt x="3" y="2"/>
                  </a:cubicBezTo>
                  <a:cubicBezTo>
                    <a:pt x="2" y="2"/>
                    <a:pt x="2" y="2"/>
                    <a:pt x="2" y="2"/>
                  </a:cubicBezTo>
                  <a:cubicBezTo>
                    <a:pt x="2" y="2"/>
                    <a:pt x="3" y="2"/>
                    <a:pt x="3" y="2"/>
                  </a:cubicBezTo>
                  <a:cubicBezTo>
                    <a:pt x="2" y="2"/>
                    <a:pt x="2" y="3"/>
                    <a:pt x="2" y="4"/>
                  </a:cubicBezTo>
                  <a:cubicBezTo>
                    <a:pt x="1" y="4"/>
                    <a:pt x="1" y="5"/>
                    <a:pt x="1" y="5"/>
                  </a:cubicBezTo>
                  <a:cubicBezTo>
                    <a:pt x="0" y="5"/>
                    <a:pt x="1" y="5"/>
                    <a:pt x="1" y="5"/>
                  </a:cubicBezTo>
                  <a:cubicBezTo>
                    <a:pt x="1" y="6"/>
                    <a:pt x="1" y="6"/>
                    <a:pt x="1" y="5"/>
                  </a:cubicBezTo>
                  <a:cubicBezTo>
                    <a:pt x="2" y="5"/>
                    <a:pt x="3" y="4"/>
                    <a:pt x="4" y="4"/>
                  </a:cubicBezTo>
                  <a:cubicBezTo>
                    <a:pt x="4" y="4"/>
                    <a:pt x="6" y="3"/>
                    <a:pt x="7"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8" name="Freeform 470"/>
            <p:cNvSpPr>
              <a:spLocks/>
            </p:cNvSpPr>
            <p:nvPr/>
          </p:nvSpPr>
          <p:spPr bwMode="auto">
            <a:xfrm>
              <a:off x="5340" y="1581"/>
              <a:ext cx="16" cy="13"/>
            </a:xfrm>
            <a:custGeom>
              <a:avLst/>
              <a:gdLst/>
              <a:ahLst/>
              <a:cxnLst>
                <a:cxn ang="0">
                  <a:pos x="4" y="3"/>
                </a:cxn>
                <a:cxn ang="0">
                  <a:pos x="2" y="0"/>
                </a:cxn>
                <a:cxn ang="0">
                  <a:pos x="1" y="0"/>
                </a:cxn>
                <a:cxn ang="0">
                  <a:pos x="1" y="0"/>
                </a:cxn>
                <a:cxn ang="0">
                  <a:pos x="2" y="2"/>
                </a:cxn>
                <a:cxn ang="0">
                  <a:pos x="4" y="4"/>
                </a:cxn>
                <a:cxn ang="0">
                  <a:pos x="5" y="4"/>
                </a:cxn>
                <a:cxn ang="0">
                  <a:pos x="4" y="3"/>
                </a:cxn>
              </a:cxnLst>
              <a:rect l="0" t="0" r="r" b="b"/>
              <a:pathLst>
                <a:path w="5" h="4">
                  <a:moveTo>
                    <a:pt x="4" y="3"/>
                  </a:moveTo>
                  <a:cubicBezTo>
                    <a:pt x="3" y="2"/>
                    <a:pt x="3" y="1"/>
                    <a:pt x="2" y="0"/>
                  </a:cubicBezTo>
                  <a:cubicBezTo>
                    <a:pt x="2" y="0"/>
                    <a:pt x="3" y="0"/>
                    <a:pt x="1" y="0"/>
                  </a:cubicBezTo>
                  <a:cubicBezTo>
                    <a:pt x="0" y="0"/>
                    <a:pt x="1" y="0"/>
                    <a:pt x="1" y="0"/>
                  </a:cubicBezTo>
                  <a:cubicBezTo>
                    <a:pt x="1" y="0"/>
                    <a:pt x="1" y="1"/>
                    <a:pt x="2" y="2"/>
                  </a:cubicBezTo>
                  <a:cubicBezTo>
                    <a:pt x="2" y="3"/>
                    <a:pt x="4" y="3"/>
                    <a:pt x="4" y="4"/>
                  </a:cubicBezTo>
                  <a:cubicBezTo>
                    <a:pt x="5" y="4"/>
                    <a:pt x="5" y="4"/>
                    <a:pt x="5" y="4"/>
                  </a:cubicBezTo>
                  <a:cubicBezTo>
                    <a:pt x="5" y="4"/>
                    <a:pt x="4" y="3"/>
                    <a:pt x="4"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9" name="Freeform 471"/>
            <p:cNvSpPr>
              <a:spLocks/>
            </p:cNvSpPr>
            <p:nvPr/>
          </p:nvSpPr>
          <p:spPr bwMode="auto">
            <a:xfrm>
              <a:off x="5731" y="1552"/>
              <a:ext cx="6" cy="3"/>
            </a:xfrm>
            <a:custGeom>
              <a:avLst/>
              <a:gdLst/>
              <a:ahLst/>
              <a:cxnLst>
                <a:cxn ang="0">
                  <a:pos x="1" y="0"/>
                </a:cxn>
                <a:cxn ang="0">
                  <a:pos x="1" y="0"/>
                </a:cxn>
                <a:cxn ang="0">
                  <a:pos x="1" y="0"/>
                </a:cxn>
                <a:cxn ang="0">
                  <a:pos x="1" y="0"/>
                </a:cxn>
              </a:cxnLst>
              <a:rect l="0" t="0" r="r" b="b"/>
              <a:pathLst>
                <a:path w="2" h="1">
                  <a:moveTo>
                    <a:pt x="1" y="0"/>
                  </a:moveTo>
                  <a:cubicBezTo>
                    <a:pt x="1" y="0"/>
                    <a:pt x="0" y="0"/>
                    <a:pt x="1" y="0"/>
                  </a:cubicBezTo>
                  <a:cubicBezTo>
                    <a:pt x="1" y="0"/>
                    <a:pt x="1" y="1"/>
                    <a:pt x="1" y="0"/>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0" name="Freeform 472"/>
            <p:cNvSpPr>
              <a:spLocks/>
            </p:cNvSpPr>
            <p:nvPr/>
          </p:nvSpPr>
          <p:spPr bwMode="auto">
            <a:xfrm>
              <a:off x="5721" y="1536"/>
              <a:ext cx="7" cy="6"/>
            </a:xfrm>
            <a:custGeom>
              <a:avLst/>
              <a:gdLst/>
              <a:ahLst/>
              <a:cxnLst>
                <a:cxn ang="0">
                  <a:pos x="1" y="1"/>
                </a:cxn>
                <a:cxn ang="0">
                  <a:pos x="0" y="1"/>
                </a:cxn>
                <a:cxn ang="0">
                  <a:pos x="1" y="1"/>
                </a:cxn>
                <a:cxn ang="0">
                  <a:pos x="1" y="1"/>
                </a:cxn>
              </a:cxnLst>
              <a:rect l="0" t="0" r="r" b="b"/>
              <a:pathLst>
                <a:path w="2" h="2">
                  <a:moveTo>
                    <a:pt x="1" y="1"/>
                  </a:moveTo>
                  <a:cubicBezTo>
                    <a:pt x="1" y="1"/>
                    <a:pt x="0" y="1"/>
                    <a:pt x="0" y="1"/>
                  </a:cubicBezTo>
                  <a:cubicBezTo>
                    <a:pt x="0" y="1"/>
                    <a:pt x="1" y="2"/>
                    <a:pt x="1" y="1"/>
                  </a:cubicBezTo>
                  <a:cubicBezTo>
                    <a:pt x="2"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1" name="Freeform 473"/>
            <p:cNvSpPr>
              <a:spLocks/>
            </p:cNvSpPr>
            <p:nvPr/>
          </p:nvSpPr>
          <p:spPr bwMode="auto">
            <a:xfrm>
              <a:off x="3245" y="1442"/>
              <a:ext cx="10" cy="7"/>
            </a:xfrm>
            <a:custGeom>
              <a:avLst/>
              <a:gdLst/>
              <a:ahLst/>
              <a:cxnLst>
                <a:cxn ang="0">
                  <a:pos x="2" y="2"/>
                </a:cxn>
                <a:cxn ang="0">
                  <a:pos x="1" y="2"/>
                </a:cxn>
                <a:cxn ang="0">
                  <a:pos x="0" y="2"/>
                </a:cxn>
                <a:cxn ang="0">
                  <a:pos x="0" y="1"/>
                </a:cxn>
                <a:cxn ang="0">
                  <a:pos x="2" y="1"/>
                </a:cxn>
                <a:cxn ang="0">
                  <a:pos x="2" y="2"/>
                </a:cxn>
              </a:cxnLst>
              <a:rect l="0" t="0" r="r" b="b"/>
              <a:pathLst>
                <a:path w="3" h="2">
                  <a:moveTo>
                    <a:pt x="2" y="2"/>
                  </a:moveTo>
                  <a:cubicBezTo>
                    <a:pt x="2" y="2"/>
                    <a:pt x="1" y="2"/>
                    <a:pt x="1" y="2"/>
                  </a:cubicBezTo>
                  <a:cubicBezTo>
                    <a:pt x="1" y="1"/>
                    <a:pt x="1" y="2"/>
                    <a:pt x="0" y="2"/>
                  </a:cubicBezTo>
                  <a:cubicBezTo>
                    <a:pt x="0" y="2"/>
                    <a:pt x="0" y="1"/>
                    <a:pt x="0" y="1"/>
                  </a:cubicBezTo>
                  <a:cubicBezTo>
                    <a:pt x="0" y="0"/>
                    <a:pt x="1" y="1"/>
                    <a:pt x="2" y="1"/>
                  </a:cubicBezTo>
                  <a:cubicBezTo>
                    <a:pt x="3"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2" name="Freeform 474"/>
            <p:cNvSpPr>
              <a:spLocks/>
            </p:cNvSpPr>
            <p:nvPr/>
          </p:nvSpPr>
          <p:spPr bwMode="auto">
            <a:xfrm>
              <a:off x="3623" y="1200"/>
              <a:ext cx="33" cy="22"/>
            </a:xfrm>
            <a:custGeom>
              <a:avLst/>
              <a:gdLst/>
              <a:ahLst/>
              <a:cxnLst>
                <a:cxn ang="0">
                  <a:pos x="7" y="7"/>
                </a:cxn>
                <a:cxn ang="0">
                  <a:pos x="8" y="7"/>
                </a:cxn>
                <a:cxn ang="0">
                  <a:pos x="8" y="7"/>
                </a:cxn>
                <a:cxn ang="0">
                  <a:pos x="10" y="6"/>
                </a:cxn>
                <a:cxn ang="0">
                  <a:pos x="10" y="5"/>
                </a:cxn>
                <a:cxn ang="0">
                  <a:pos x="9" y="4"/>
                </a:cxn>
                <a:cxn ang="0">
                  <a:pos x="4" y="0"/>
                </a:cxn>
                <a:cxn ang="0">
                  <a:pos x="2" y="0"/>
                </a:cxn>
                <a:cxn ang="0">
                  <a:pos x="1" y="1"/>
                </a:cxn>
                <a:cxn ang="0">
                  <a:pos x="1" y="1"/>
                </a:cxn>
                <a:cxn ang="0">
                  <a:pos x="1" y="2"/>
                </a:cxn>
                <a:cxn ang="0">
                  <a:pos x="0" y="2"/>
                </a:cxn>
                <a:cxn ang="0">
                  <a:pos x="3" y="5"/>
                </a:cxn>
                <a:cxn ang="0">
                  <a:pos x="3" y="5"/>
                </a:cxn>
                <a:cxn ang="0">
                  <a:pos x="5" y="5"/>
                </a:cxn>
                <a:cxn ang="0">
                  <a:pos x="6" y="6"/>
                </a:cxn>
                <a:cxn ang="0">
                  <a:pos x="7" y="7"/>
                </a:cxn>
              </a:cxnLst>
              <a:rect l="0" t="0" r="r" b="b"/>
              <a:pathLst>
                <a:path w="10" h="7">
                  <a:moveTo>
                    <a:pt x="7" y="7"/>
                  </a:moveTo>
                  <a:cubicBezTo>
                    <a:pt x="7" y="7"/>
                    <a:pt x="7" y="7"/>
                    <a:pt x="8" y="7"/>
                  </a:cubicBezTo>
                  <a:cubicBezTo>
                    <a:pt x="8" y="6"/>
                    <a:pt x="8" y="6"/>
                    <a:pt x="8" y="7"/>
                  </a:cubicBezTo>
                  <a:cubicBezTo>
                    <a:pt x="9" y="7"/>
                    <a:pt x="9" y="6"/>
                    <a:pt x="10" y="6"/>
                  </a:cubicBezTo>
                  <a:cubicBezTo>
                    <a:pt x="10" y="6"/>
                    <a:pt x="10" y="5"/>
                    <a:pt x="10" y="5"/>
                  </a:cubicBezTo>
                  <a:cubicBezTo>
                    <a:pt x="9" y="4"/>
                    <a:pt x="9" y="4"/>
                    <a:pt x="9" y="4"/>
                  </a:cubicBezTo>
                  <a:cubicBezTo>
                    <a:pt x="9" y="4"/>
                    <a:pt x="4" y="1"/>
                    <a:pt x="4" y="0"/>
                  </a:cubicBezTo>
                  <a:cubicBezTo>
                    <a:pt x="3" y="0"/>
                    <a:pt x="3" y="0"/>
                    <a:pt x="2" y="0"/>
                  </a:cubicBezTo>
                  <a:cubicBezTo>
                    <a:pt x="2" y="0"/>
                    <a:pt x="1" y="0"/>
                    <a:pt x="1" y="1"/>
                  </a:cubicBezTo>
                  <a:cubicBezTo>
                    <a:pt x="0" y="1"/>
                    <a:pt x="0" y="1"/>
                    <a:pt x="1" y="1"/>
                  </a:cubicBezTo>
                  <a:cubicBezTo>
                    <a:pt x="1" y="2"/>
                    <a:pt x="2" y="2"/>
                    <a:pt x="1" y="2"/>
                  </a:cubicBezTo>
                  <a:cubicBezTo>
                    <a:pt x="0" y="2"/>
                    <a:pt x="1" y="2"/>
                    <a:pt x="0" y="2"/>
                  </a:cubicBezTo>
                  <a:cubicBezTo>
                    <a:pt x="0" y="3"/>
                    <a:pt x="2" y="5"/>
                    <a:pt x="3" y="5"/>
                  </a:cubicBezTo>
                  <a:cubicBezTo>
                    <a:pt x="3" y="5"/>
                    <a:pt x="3" y="5"/>
                    <a:pt x="3" y="5"/>
                  </a:cubicBezTo>
                  <a:cubicBezTo>
                    <a:pt x="2" y="4"/>
                    <a:pt x="5" y="5"/>
                    <a:pt x="5" y="5"/>
                  </a:cubicBezTo>
                  <a:cubicBezTo>
                    <a:pt x="6" y="5"/>
                    <a:pt x="6" y="5"/>
                    <a:pt x="6" y="6"/>
                  </a:cubicBezTo>
                  <a:cubicBezTo>
                    <a:pt x="5" y="7"/>
                    <a:pt x="6" y="7"/>
                    <a:pt x="7" y="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3" name="Freeform 475"/>
            <p:cNvSpPr>
              <a:spLocks/>
            </p:cNvSpPr>
            <p:nvPr/>
          </p:nvSpPr>
          <p:spPr bwMode="auto">
            <a:xfrm>
              <a:off x="3459" y="1226"/>
              <a:ext cx="35" cy="22"/>
            </a:xfrm>
            <a:custGeom>
              <a:avLst/>
              <a:gdLst/>
              <a:ahLst/>
              <a:cxnLst>
                <a:cxn ang="0">
                  <a:pos x="11" y="4"/>
                </a:cxn>
                <a:cxn ang="0">
                  <a:pos x="9" y="2"/>
                </a:cxn>
                <a:cxn ang="0">
                  <a:pos x="6" y="0"/>
                </a:cxn>
                <a:cxn ang="0">
                  <a:pos x="2" y="1"/>
                </a:cxn>
                <a:cxn ang="0">
                  <a:pos x="1" y="3"/>
                </a:cxn>
                <a:cxn ang="0">
                  <a:pos x="0" y="5"/>
                </a:cxn>
                <a:cxn ang="0">
                  <a:pos x="2" y="7"/>
                </a:cxn>
                <a:cxn ang="0">
                  <a:pos x="4" y="7"/>
                </a:cxn>
                <a:cxn ang="0">
                  <a:pos x="9" y="5"/>
                </a:cxn>
                <a:cxn ang="0">
                  <a:pos x="10" y="4"/>
                </a:cxn>
                <a:cxn ang="0">
                  <a:pos x="10" y="4"/>
                </a:cxn>
                <a:cxn ang="0">
                  <a:pos x="11" y="4"/>
                </a:cxn>
              </a:cxnLst>
              <a:rect l="0" t="0" r="r" b="b"/>
              <a:pathLst>
                <a:path w="11" h="7">
                  <a:moveTo>
                    <a:pt x="11" y="4"/>
                  </a:moveTo>
                  <a:cubicBezTo>
                    <a:pt x="11" y="3"/>
                    <a:pt x="10" y="2"/>
                    <a:pt x="9" y="2"/>
                  </a:cubicBezTo>
                  <a:cubicBezTo>
                    <a:pt x="9" y="2"/>
                    <a:pt x="6" y="1"/>
                    <a:pt x="6" y="0"/>
                  </a:cubicBezTo>
                  <a:cubicBezTo>
                    <a:pt x="5" y="0"/>
                    <a:pt x="4" y="0"/>
                    <a:pt x="2" y="1"/>
                  </a:cubicBezTo>
                  <a:cubicBezTo>
                    <a:pt x="1" y="2"/>
                    <a:pt x="1" y="3"/>
                    <a:pt x="1" y="3"/>
                  </a:cubicBezTo>
                  <a:cubicBezTo>
                    <a:pt x="1" y="3"/>
                    <a:pt x="0" y="4"/>
                    <a:pt x="0" y="5"/>
                  </a:cubicBezTo>
                  <a:cubicBezTo>
                    <a:pt x="1" y="6"/>
                    <a:pt x="2" y="7"/>
                    <a:pt x="2" y="7"/>
                  </a:cubicBezTo>
                  <a:cubicBezTo>
                    <a:pt x="3" y="7"/>
                    <a:pt x="3" y="7"/>
                    <a:pt x="4" y="7"/>
                  </a:cubicBezTo>
                  <a:cubicBezTo>
                    <a:pt x="5" y="7"/>
                    <a:pt x="8" y="5"/>
                    <a:pt x="9" y="5"/>
                  </a:cubicBezTo>
                  <a:cubicBezTo>
                    <a:pt x="9" y="4"/>
                    <a:pt x="9" y="4"/>
                    <a:pt x="10" y="4"/>
                  </a:cubicBezTo>
                  <a:cubicBezTo>
                    <a:pt x="10" y="3"/>
                    <a:pt x="10" y="3"/>
                    <a:pt x="10" y="4"/>
                  </a:cubicBezTo>
                  <a:cubicBezTo>
                    <a:pt x="10" y="5"/>
                    <a:pt x="10" y="4"/>
                    <a:pt x="1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4" name="Freeform 476"/>
            <p:cNvSpPr>
              <a:spLocks/>
            </p:cNvSpPr>
            <p:nvPr/>
          </p:nvSpPr>
          <p:spPr bwMode="auto">
            <a:xfrm>
              <a:off x="4047" y="1067"/>
              <a:ext cx="13" cy="3"/>
            </a:xfrm>
            <a:custGeom>
              <a:avLst/>
              <a:gdLst/>
              <a:ahLst/>
              <a:cxnLst>
                <a:cxn ang="0">
                  <a:pos x="3" y="1"/>
                </a:cxn>
                <a:cxn ang="0">
                  <a:pos x="3" y="0"/>
                </a:cxn>
                <a:cxn ang="0">
                  <a:pos x="2" y="0"/>
                </a:cxn>
                <a:cxn ang="0">
                  <a:pos x="2" y="1"/>
                </a:cxn>
                <a:cxn ang="0">
                  <a:pos x="3" y="1"/>
                </a:cxn>
              </a:cxnLst>
              <a:rect l="0" t="0" r="r" b="b"/>
              <a:pathLst>
                <a:path w="4" h="1">
                  <a:moveTo>
                    <a:pt x="3" y="1"/>
                  </a:moveTo>
                  <a:cubicBezTo>
                    <a:pt x="4" y="1"/>
                    <a:pt x="4" y="0"/>
                    <a:pt x="3" y="0"/>
                  </a:cubicBezTo>
                  <a:cubicBezTo>
                    <a:pt x="3" y="0"/>
                    <a:pt x="3" y="0"/>
                    <a:pt x="2" y="0"/>
                  </a:cubicBezTo>
                  <a:cubicBezTo>
                    <a:pt x="0" y="1"/>
                    <a:pt x="2" y="1"/>
                    <a:pt x="2" y="1"/>
                  </a:cubicBezTo>
                  <a:cubicBezTo>
                    <a:pt x="2" y="1"/>
                    <a:pt x="2"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5" name="Freeform 477"/>
            <p:cNvSpPr>
              <a:spLocks/>
            </p:cNvSpPr>
            <p:nvPr/>
          </p:nvSpPr>
          <p:spPr bwMode="auto">
            <a:xfrm>
              <a:off x="4677" y="1093"/>
              <a:ext cx="7" cy="6"/>
            </a:xfrm>
            <a:custGeom>
              <a:avLst/>
              <a:gdLst/>
              <a:ahLst/>
              <a:cxnLst>
                <a:cxn ang="0">
                  <a:pos x="0" y="1"/>
                </a:cxn>
                <a:cxn ang="0">
                  <a:pos x="1" y="1"/>
                </a:cxn>
                <a:cxn ang="0">
                  <a:pos x="1" y="1"/>
                </a:cxn>
                <a:cxn ang="0">
                  <a:pos x="0" y="1"/>
                </a:cxn>
                <a:cxn ang="0">
                  <a:pos x="0" y="1"/>
                </a:cxn>
              </a:cxnLst>
              <a:rect l="0" t="0" r="r" b="b"/>
              <a:pathLst>
                <a:path w="2" h="2">
                  <a:moveTo>
                    <a:pt x="0" y="1"/>
                  </a:moveTo>
                  <a:cubicBezTo>
                    <a:pt x="1" y="2"/>
                    <a:pt x="1" y="1"/>
                    <a:pt x="1" y="1"/>
                  </a:cubicBezTo>
                  <a:cubicBezTo>
                    <a:pt x="2" y="1"/>
                    <a:pt x="1" y="1"/>
                    <a:pt x="1" y="1"/>
                  </a:cubicBezTo>
                  <a:cubicBezTo>
                    <a:pt x="1" y="0"/>
                    <a:pt x="1" y="1"/>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6" name="Freeform 478"/>
            <p:cNvSpPr>
              <a:spLocks/>
            </p:cNvSpPr>
            <p:nvPr/>
          </p:nvSpPr>
          <p:spPr bwMode="auto">
            <a:xfrm>
              <a:off x="4878" y="1167"/>
              <a:ext cx="22" cy="4"/>
            </a:xfrm>
            <a:custGeom>
              <a:avLst/>
              <a:gdLst/>
              <a:ahLst/>
              <a:cxnLst>
                <a:cxn ang="0">
                  <a:pos x="1" y="1"/>
                </a:cxn>
                <a:cxn ang="0">
                  <a:pos x="2" y="0"/>
                </a:cxn>
                <a:cxn ang="0">
                  <a:pos x="4" y="1"/>
                </a:cxn>
                <a:cxn ang="0">
                  <a:pos x="3" y="0"/>
                </a:cxn>
                <a:cxn ang="0">
                  <a:pos x="1" y="1"/>
                </a:cxn>
              </a:cxnLst>
              <a:rect l="0" t="0" r="r" b="b"/>
              <a:pathLst>
                <a:path w="7" h="1">
                  <a:moveTo>
                    <a:pt x="1" y="1"/>
                  </a:moveTo>
                  <a:cubicBezTo>
                    <a:pt x="1" y="1"/>
                    <a:pt x="2" y="1"/>
                    <a:pt x="2" y="0"/>
                  </a:cubicBezTo>
                  <a:cubicBezTo>
                    <a:pt x="3" y="0"/>
                    <a:pt x="3" y="1"/>
                    <a:pt x="4" y="1"/>
                  </a:cubicBezTo>
                  <a:cubicBezTo>
                    <a:pt x="4" y="1"/>
                    <a:pt x="7" y="0"/>
                    <a:pt x="3"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7" name="Freeform 479"/>
            <p:cNvSpPr>
              <a:spLocks/>
            </p:cNvSpPr>
            <p:nvPr/>
          </p:nvSpPr>
          <p:spPr bwMode="auto">
            <a:xfrm>
              <a:off x="5372" y="1213"/>
              <a:ext cx="26" cy="13"/>
            </a:xfrm>
            <a:custGeom>
              <a:avLst/>
              <a:gdLst/>
              <a:ahLst/>
              <a:cxnLst>
                <a:cxn ang="0">
                  <a:pos x="1" y="2"/>
                </a:cxn>
                <a:cxn ang="0">
                  <a:pos x="3" y="3"/>
                </a:cxn>
                <a:cxn ang="0">
                  <a:pos x="6" y="4"/>
                </a:cxn>
                <a:cxn ang="0">
                  <a:pos x="8" y="1"/>
                </a:cxn>
                <a:cxn ang="0">
                  <a:pos x="6" y="1"/>
                </a:cxn>
                <a:cxn ang="0">
                  <a:pos x="4" y="0"/>
                </a:cxn>
                <a:cxn ang="0">
                  <a:pos x="0" y="1"/>
                </a:cxn>
                <a:cxn ang="0">
                  <a:pos x="1" y="2"/>
                </a:cxn>
              </a:cxnLst>
              <a:rect l="0" t="0" r="r" b="b"/>
              <a:pathLst>
                <a:path w="8" h="4">
                  <a:moveTo>
                    <a:pt x="1" y="2"/>
                  </a:moveTo>
                  <a:cubicBezTo>
                    <a:pt x="1" y="2"/>
                    <a:pt x="1" y="2"/>
                    <a:pt x="3" y="3"/>
                  </a:cubicBezTo>
                  <a:cubicBezTo>
                    <a:pt x="4" y="3"/>
                    <a:pt x="5" y="3"/>
                    <a:pt x="6" y="4"/>
                  </a:cubicBezTo>
                  <a:cubicBezTo>
                    <a:pt x="8" y="4"/>
                    <a:pt x="8" y="2"/>
                    <a:pt x="8" y="1"/>
                  </a:cubicBezTo>
                  <a:cubicBezTo>
                    <a:pt x="8" y="0"/>
                    <a:pt x="7" y="1"/>
                    <a:pt x="6" y="1"/>
                  </a:cubicBezTo>
                  <a:cubicBezTo>
                    <a:pt x="6" y="1"/>
                    <a:pt x="5" y="0"/>
                    <a:pt x="4" y="0"/>
                  </a:cubicBezTo>
                  <a:cubicBezTo>
                    <a:pt x="2" y="0"/>
                    <a:pt x="1" y="0"/>
                    <a:pt x="0" y="1"/>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8" name="Freeform 480"/>
            <p:cNvSpPr>
              <a:spLocks/>
            </p:cNvSpPr>
            <p:nvPr/>
          </p:nvSpPr>
          <p:spPr bwMode="auto">
            <a:xfrm>
              <a:off x="5253" y="1187"/>
              <a:ext cx="6" cy="3"/>
            </a:xfrm>
            <a:custGeom>
              <a:avLst/>
              <a:gdLst/>
              <a:ahLst/>
              <a:cxnLst>
                <a:cxn ang="0">
                  <a:pos x="1" y="0"/>
                </a:cxn>
                <a:cxn ang="0">
                  <a:pos x="1" y="0"/>
                </a:cxn>
                <a:cxn ang="0">
                  <a:pos x="1" y="0"/>
                </a:cxn>
              </a:cxnLst>
              <a:rect l="0" t="0" r="r" b="b"/>
              <a:pathLst>
                <a:path w="2" h="1">
                  <a:moveTo>
                    <a:pt x="1" y="0"/>
                  </a:moveTo>
                  <a:cubicBezTo>
                    <a:pt x="2" y="1"/>
                    <a:pt x="2" y="1"/>
                    <a:pt x="1" y="0"/>
                  </a:cubicBezTo>
                  <a:cubicBezTo>
                    <a:pt x="1"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59" name="Freeform 481"/>
            <p:cNvSpPr>
              <a:spLocks/>
            </p:cNvSpPr>
            <p:nvPr/>
          </p:nvSpPr>
          <p:spPr bwMode="auto">
            <a:xfrm>
              <a:off x="5013" y="1808"/>
              <a:ext cx="20" cy="16"/>
            </a:xfrm>
            <a:custGeom>
              <a:avLst/>
              <a:gdLst/>
              <a:ahLst/>
              <a:cxnLst>
                <a:cxn ang="0">
                  <a:pos x="5" y="0"/>
                </a:cxn>
                <a:cxn ang="0">
                  <a:pos x="4" y="0"/>
                </a:cxn>
                <a:cxn ang="0">
                  <a:pos x="4" y="0"/>
                </a:cxn>
                <a:cxn ang="0">
                  <a:pos x="1" y="4"/>
                </a:cxn>
                <a:cxn ang="0">
                  <a:pos x="1" y="5"/>
                </a:cxn>
                <a:cxn ang="0">
                  <a:pos x="1" y="4"/>
                </a:cxn>
                <a:cxn ang="0">
                  <a:pos x="2" y="4"/>
                </a:cxn>
                <a:cxn ang="0">
                  <a:pos x="3" y="2"/>
                </a:cxn>
                <a:cxn ang="0">
                  <a:pos x="4" y="2"/>
                </a:cxn>
                <a:cxn ang="0">
                  <a:pos x="5" y="1"/>
                </a:cxn>
                <a:cxn ang="0">
                  <a:pos x="5" y="0"/>
                </a:cxn>
              </a:cxnLst>
              <a:rect l="0" t="0" r="r" b="b"/>
              <a:pathLst>
                <a:path w="6" h="5">
                  <a:moveTo>
                    <a:pt x="5" y="0"/>
                  </a:moveTo>
                  <a:cubicBezTo>
                    <a:pt x="5" y="0"/>
                    <a:pt x="5" y="0"/>
                    <a:pt x="4" y="0"/>
                  </a:cubicBezTo>
                  <a:cubicBezTo>
                    <a:pt x="4" y="0"/>
                    <a:pt x="4" y="0"/>
                    <a:pt x="4" y="0"/>
                  </a:cubicBezTo>
                  <a:cubicBezTo>
                    <a:pt x="3" y="1"/>
                    <a:pt x="1" y="3"/>
                    <a:pt x="1" y="4"/>
                  </a:cubicBezTo>
                  <a:cubicBezTo>
                    <a:pt x="0" y="4"/>
                    <a:pt x="1" y="5"/>
                    <a:pt x="1" y="5"/>
                  </a:cubicBezTo>
                  <a:cubicBezTo>
                    <a:pt x="1" y="5"/>
                    <a:pt x="1" y="5"/>
                    <a:pt x="1" y="4"/>
                  </a:cubicBezTo>
                  <a:cubicBezTo>
                    <a:pt x="1" y="4"/>
                    <a:pt x="1" y="4"/>
                    <a:pt x="2" y="4"/>
                  </a:cubicBezTo>
                  <a:cubicBezTo>
                    <a:pt x="2" y="4"/>
                    <a:pt x="3" y="2"/>
                    <a:pt x="3" y="2"/>
                  </a:cubicBezTo>
                  <a:cubicBezTo>
                    <a:pt x="3" y="2"/>
                    <a:pt x="4" y="2"/>
                    <a:pt x="4" y="2"/>
                  </a:cubicBezTo>
                  <a:cubicBezTo>
                    <a:pt x="4" y="1"/>
                    <a:pt x="5" y="1"/>
                    <a:pt x="5" y="1"/>
                  </a:cubicBezTo>
                  <a:cubicBezTo>
                    <a:pt x="6" y="0"/>
                    <a:pt x="6" y="0"/>
                    <a:pt x="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0" name="Freeform 482"/>
            <p:cNvSpPr>
              <a:spLocks/>
            </p:cNvSpPr>
            <p:nvPr/>
          </p:nvSpPr>
          <p:spPr bwMode="auto">
            <a:xfrm>
              <a:off x="5033" y="1821"/>
              <a:ext cx="6" cy="3"/>
            </a:xfrm>
            <a:custGeom>
              <a:avLst/>
              <a:gdLst/>
              <a:ahLst/>
              <a:cxnLst>
                <a:cxn ang="0">
                  <a:pos x="1" y="0"/>
                </a:cxn>
                <a:cxn ang="0">
                  <a:pos x="0" y="0"/>
                </a:cxn>
                <a:cxn ang="0">
                  <a:pos x="1" y="0"/>
                </a:cxn>
              </a:cxnLst>
              <a:rect l="0" t="0" r="r" b="b"/>
              <a:pathLst>
                <a:path w="2" h="1">
                  <a:moveTo>
                    <a:pt x="1" y="0"/>
                  </a:moveTo>
                  <a:cubicBezTo>
                    <a:pt x="1" y="0"/>
                    <a:pt x="0" y="0"/>
                    <a:pt x="0" y="0"/>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1" name="Freeform 483"/>
            <p:cNvSpPr>
              <a:spLocks/>
            </p:cNvSpPr>
            <p:nvPr/>
          </p:nvSpPr>
          <p:spPr bwMode="auto">
            <a:xfrm>
              <a:off x="5036" y="1788"/>
              <a:ext cx="32" cy="23"/>
            </a:xfrm>
            <a:custGeom>
              <a:avLst/>
              <a:gdLst/>
              <a:ahLst/>
              <a:cxnLst>
                <a:cxn ang="0">
                  <a:pos x="10" y="0"/>
                </a:cxn>
                <a:cxn ang="0">
                  <a:pos x="7" y="1"/>
                </a:cxn>
                <a:cxn ang="0">
                  <a:pos x="6" y="1"/>
                </a:cxn>
                <a:cxn ang="0">
                  <a:pos x="5" y="2"/>
                </a:cxn>
                <a:cxn ang="0">
                  <a:pos x="2" y="4"/>
                </a:cxn>
                <a:cxn ang="0">
                  <a:pos x="1" y="5"/>
                </a:cxn>
                <a:cxn ang="0">
                  <a:pos x="1" y="7"/>
                </a:cxn>
                <a:cxn ang="0">
                  <a:pos x="1" y="6"/>
                </a:cxn>
                <a:cxn ang="0">
                  <a:pos x="2" y="6"/>
                </a:cxn>
                <a:cxn ang="0">
                  <a:pos x="3" y="5"/>
                </a:cxn>
                <a:cxn ang="0">
                  <a:pos x="4" y="4"/>
                </a:cxn>
                <a:cxn ang="0">
                  <a:pos x="4" y="4"/>
                </a:cxn>
                <a:cxn ang="0">
                  <a:pos x="5" y="3"/>
                </a:cxn>
                <a:cxn ang="0">
                  <a:pos x="7" y="2"/>
                </a:cxn>
                <a:cxn ang="0">
                  <a:pos x="10" y="1"/>
                </a:cxn>
                <a:cxn ang="0">
                  <a:pos x="10" y="0"/>
                </a:cxn>
                <a:cxn ang="0">
                  <a:pos x="10" y="0"/>
                </a:cxn>
              </a:cxnLst>
              <a:rect l="0" t="0" r="r" b="b"/>
              <a:pathLst>
                <a:path w="10" h="7">
                  <a:moveTo>
                    <a:pt x="10" y="0"/>
                  </a:moveTo>
                  <a:cubicBezTo>
                    <a:pt x="9" y="0"/>
                    <a:pt x="8" y="1"/>
                    <a:pt x="7" y="1"/>
                  </a:cubicBezTo>
                  <a:cubicBezTo>
                    <a:pt x="7" y="2"/>
                    <a:pt x="6" y="1"/>
                    <a:pt x="6" y="1"/>
                  </a:cubicBezTo>
                  <a:cubicBezTo>
                    <a:pt x="6" y="0"/>
                    <a:pt x="5" y="1"/>
                    <a:pt x="5" y="2"/>
                  </a:cubicBezTo>
                  <a:cubicBezTo>
                    <a:pt x="5" y="2"/>
                    <a:pt x="3" y="4"/>
                    <a:pt x="2" y="4"/>
                  </a:cubicBezTo>
                  <a:cubicBezTo>
                    <a:pt x="2" y="4"/>
                    <a:pt x="2" y="5"/>
                    <a:pt x="1" y="5"/>
                  </a:cubicBezTo>
                  <a:cubicBezTo>
                    <a:pt x="0" y="6"/>
                    <a:pt x="1" y="7"/>
                    <a:pt x="1" y="7"/>
                  </a:cubicBezTo>
                  <a:cubicBezTo>
                    <a:pt x="1" y="7"/>
                    <a:pt x="1" y="7"/>
                    <a:pt x="1" y="6"/>
                  </a:cubicBezTo>
                  <a:cubicBezTo>
                    <a:pt x="1" y="6"/>
                    <a:pt x="1" y="6"/>
                    <a:pt x="2" y="6"/>
                  </a:cubicBezTo>
                  <a:cubicBezTo>
                    <a:pt x="2" y="6"/>
                    <a:pt x="3" y="6"/>
                    <a:pt x="3" y="5"/>
                  </a:cubicBezTo>
                  <a:cubicBezTo>
                    <a:pt x="3" y="5"/>
                    <a:pt x="3" y="5"/>
                    <a:pt x="4" y="4"/>
                  </a:cubicBezTo>
                  <a:cubicBezTo>
                    <a:pt x="4" y="4"/>
                    <a:pt x="4" y="4"/>
                    <a:pt x="4" y="4"/>
                  </a:cubicBezTo>
                  <a:cubicBezTo>
                    <a:pt x="4" y="3"/>
                    <a:pt x="5" y="3"/>
                    <a:pt x="5" y="3"/>
                  </a:cubicBezTo>
                  <a:cubicBezTo>
                    <a:pt x="6" y="3"/>
                    <a:pt x="6" y="3"/>
                    <a:pt x="7" y="2"/>
                  </a:cubicBezTo>
                  <a:cubicBezTo>
                    <a:pt x="7" y="2"/>
                    <a:pt x="9" y="1"/>
                    <a:pt x="10" y="1"/>
                  </a:cubicBezTo>
                  <a:cubicBezTo>
                    <a:pt x="10" y="1"/>
                    <a:pt x="10" y="1"/>
                    <a:pt x="10" y="0"/>
                  </a:cubicBezTo>
                  <a:cubicBezTo>
                    <a:pt x="10" y="0"/>
                    <a:pt x="10" y="0"/>
                    <a:pt x="1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2" name="Freeform 484"/>
            <p:cNvSpPr>
              <a:spLocks/>
            </p:cNvSpPr>
            <p:nvPr/>
          </p:nvSpPr>
          <p:spPr bwMode="auto">
            <a:xfrm>
              <a:off x="5078" y="1775"/>
              <a:ext cx="19" cy="13"/>
            </a:xfrm>
            <a:custGeom>
              <a:avLst/>
              <a:gdLst/>
              <a:ahLst/>
              <a:cxnLst>
                <a:cxn ang="0">
                  <a:pos x="5" y="0"/>
                </a:cxn>
                <a:cxn ang="0">
                  <a:pos x="4" y="0"/>
                </a:cxn>
                <a:cxn ang="0">
                  <a:pos x="3" y="0"/>
                </a:cxn>
                <a:cxn ang="0">
                  <a:pos x="1" y="3"/>
                </a:cxn>
                <a:cxn ang="0">
                  <a:pos x="1" y="3"/>
                </a:cxn>
                <a:cxn ang="0">
                  <a:pos x="2" y="3"/>
                </a:cxn>
                <a:cxn ang="0">
                  <a:pos x="5" y="0"/>
                </a:cxn>
                <a:cxn ang="0">
                  <a:pos x="5" y="0"/>
                </a:cxn>
              </a:cxnLst>
              <a:rect l="0" t="0" r="r" b="b"/>
              <a:pathLst>
                <a:path w="6" h="4">
                  <a:moveTo>
                    <a:pt x="5" y="0"/>
                  </a:moveTo>
                  <a:cubicBezTo>
                    <a:pt x="5" y="0"/>
                    <a:pt x="5" y="0"/>
                    <a:pt x="4" y="0"/>
                  </a:cubicBezTo>
                  <a:cubicBezTo>
                    <a:pt x="4" y="0"/>
                    <a:pt x="4" y="0"/>
                    <a:pt x="3" y="0"/>
                  </a:cubicBezTo>
                  <a:cubicBezTo>
                    <a:pt x="3" y="0"/>
                    <a:pt x="1" y="2"/>
                    <a:pt x="1" y="3"/>
                  </a:cubicBezTo>
                  <a:cubicBezTo>
                    <a:pt x="0" y="4"/>
                    <a:pt x="1" y="3"/>
                    <a:pt x="1" y="3"/>
                  </a:cubicBezTo>
                  <a:cubicBezTo>
                    <a:pt x="1" y="3"/>
                    <a:pt x="2" y="3"/>
                    <a:pt x="2" y="3"/>
                  </a:cubicBezTo>
                  <a:cubicBezTo>
                    <a:pt x="3" y="2"/>
                    <a:pt x="5" y="1"/>
                    <a:pt x="5" y="0"/>
                  </a:cubicBezTo>
                  <a:cubicBezTo>
                    <a:pt x="6" y="0"/>
                    <a:pt x="6" y="0"/>
                    <a:pt x="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3" name="Freeform 485"/>
            <p:cNvSpPr>
              <a:spLocks/>
            </p:cNvSpPr>
            <p:nvPr/>
          </p:nvSpPr>
          <p:spPr bwMode="auto">
            <a:xfrm>
              <a:off x="5117" y="1753"/>
              <a:ext cx="9" cy="9"/>
            </a:xfrm>
            <a:custGeom>
              <a:avLst/>
              <a:gdLst/>
              <a:ahLst/>
              <a:cxnLst>
                <a:cxn ang="0">
                  <a:pos x="1" y="1"/>
                </a:cxn>
                <a:cxn ang="0">
                  <a:pos x="0" y="3"/>
                </a:cxn>
                <a:cxn ang="0">
                  <a:pos x="1" y="1"/>
                </a:cxn>
              </a:cxnLst>
              <a:rect l="0" t="0" r="r" b="b"/>
              <a:pathLst>
                <a:path w="3" h="3">
                  <a:moveTo>
                    <a:pt x="1" y="1"/>
                  </a:moveTo>
                  <a:cubicBezTo>
                    <a:pt x="0" y="2"/>
                    <a:pt x="0" y="3"/>
                    <a:pt x="0" y="3"/>
                  </a:cubicBezTo>
                  <a:cubicBezTo>
                    <a:pt x="1" y="3"/>
                    <a:pt x="3"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4" name="Freeform 486"/>
            <p:cNvSpPr>
              <a:spLocks/>
            </p:cNvSpPr>
            <p:nvPr/>
          </p:nvSpPr>
          <p:spPr bwMode="auto">
            <a:xfrm>
              <a:off x="5126" y="1749"/>
              <a:ext cx="4" cy="4"/>
            </a:xfrm>
            <a:custGeom>
              <a:avLst/>
              <a:gdLst/>
              <a:ahLst/>
              <a:cxnLst>
                <a:cxn ang="0">
                  <a:pos x="0" y="0"/>
                </a:cxn>
                <a:cxn ang="0">
                  <a:pos x="0" y="1"/>
                </a:cxn>
                <a:cxn ang="0">
                  <a:pos x="0" y="0"/>
                </a:cxn>
              </a:cxnLst>
              <a:rect l="0" t="0" r="r" b="b"/>
              <a:pathLst>
                <a:path w="1" h="1">
                  <a:moveTo>
                    <a:pt x="0" y="0"/>
                  </a:moveTo>
                  <a:cubicBezTo>
                    <a:pt x="0" y="0"/>
                    <a:pt x="0" y="0"/>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5" name="Freeform 487"/>
            <p:cNvSpPr>
              <a:spLocks/>
            </p:cNvSpPr>
            <p:nvPr/>
          </p:nvSpPr>
          <p:spPr bwMode="auto">
            <a:xfrm>
              <a:off x="5136" y="1743"/>
              <a:ext cx="1" cy="1"/>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6" name="Freeform 488"/>
            <p:cNvSpPr>
              <a:spLocks/>
            </p:cNvSpPr>
            <p:nvPr/>
          </p:nvSpPr>
          <p:spPr bwMode="auto">
            <a:xfrm>
              <a:off x="5152" y="1717"/>
              <a:ext cx="4" cy="7"/>
            </a:xfrm>
            <a:custGeom>
              <a:avLst/>
              <a:gdLst/>
              <a:ahLst/>
              <a:cxnLst>
                <a:cxn ang="0">
                  <a:pos x="1" y="1"/>
                </a:cxn>
                <a:cxn ang="0">
                  <a:pos x="0" y="2"/>
                </a:cxn>
                <a:cxn ang="0">
                  <a:pos x="1" y="1"/>
                </a:cxn>
              </a:cxnLst>
              <a:rect l="0" t="0" r="r" b="b"/>
              <a:pathLst>
                <a:path w="1" h="2">
                  <a:moveTo>
                    <a:pt x="1" y="1"/>
                  </a:moveTo>
                  <a:cubicBezTo>
                    <a:pt x="1" y="0"/>
                    <a:pt x="0" y="1"/>
                    <a:pt x="0" y="2"/>
                  </a:cubicBezTo>
                  <a:cubicBezTo>
                    <a:pt x="0"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7" name="Freeform 489"/>
            <p:cNvSpPr>
              <a:spLocks/>
            </p:cNvSpPr>
            <p:nvPr/>
          </p:nvSpPr>
          <p:spPr bwMode="auto">
            <a:xfrm>
              <a:off x="5159" y="1701"/>
              <a:ext cx="6" cy="10"/>
            </a:xfrm>
            <a:custGeom>
              <a:avLst/>
              <a:gdLst/>
              <a:ahLst/>
              <a:cxnLst>
                <a:cxn ang="0">
                  <a:pos x="2" y="2"/>
                </a:cxn>
                <a:cxn ang="0">
                  <a:pos x="2" y="1"/>
                </a:cxn>
                <a:cxn ang="0">
                  <a:pos x="1" y="3"/>
                </a:cxn>
                <a:cxn ang="0">
                  <a:pos x="2" y="2"/>
                </a:cxn>
              </a:cxnLst>
              <a:rect l="0" t="0" r="r" b="b"/>
              <a:pathLst>
                <a:path w="2" h="3">
                  <a:moveTo>
                    <a:pt x="2" y="2"/>
                  </a:moveTo>
                  <a:cubicBezTo>
                    <a:pt x="2" y="1"/>
                    <a:pt x="2" y="0"/>
                    <a:pt x="2" y="1"/>
                  </a:cubicBezTo>
                  <a:cubicBezTo>
                    <a:pt x="1" y="2"/>
                    <a:pt x="0" y="3"/>
                    <a:pt x="1" y="3"/>
                  </a:cubicBezTo>
                  <a:cubicBezTo>
                    <a:pt x="1" y="3"/>
                    <a:pt x="2" y="3"/>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8" name="Freeform 490"/>
            <p:cNvSpPr>
              <a:spLocks/>
            </p:cNvSpPr>
            <p:nvPr/>
          </p:nvSpPr>
          <p:spPr bwMode="auto">
            <a:xfrm>
              <a:off x="5172" y="1678"/>
              <a:ext cx="16" cy="20"/>
            </a:xfrm>
            <a:custGeom>
              <a:avLst/>
              <a:gdLst/>
              <a:ahLst/>
              <a:cxnLst>
                <a:cxn ang="0">
                  <a:pos x="3" y="1"/>
                </a:cxn>
                <a:cxn ang="0">
                  <a:pos x="2" y="3"/>
                </a:cxn>
                <a:cxn ang="0">
                  <a:pos x="1" y="4"/>
                </a:cxn>
                <a:cxn ang="0">
                  <a:pos x="0" y="4"/>
                </a:cxn>
                <a:cxn ang="0">
                  <a:pos x="0" y="4"/>
                </a:cxn>
                <a:cxn ang="0">
                  <a:pos x="0" y="5"/>
                </a:cxn>
                <a:cxn ang="0">
                  <a:pos x="0" y="5"/>
                </a:cxn>
                <a:cxn ang="0">
                  <a:pos x="1" y="5"/>
                </a:cxn>
                <a:cxn ang="0">
                  <a:pos x="3" y="4"/>
                </a:cxn>
                <a:cxn ang="0">
                  <a:pos x="5" y="1"/>
                </a:cxn>
                <a:cxn ang="0">
                  <a:pos x="3" y="1"/>
                </a:cxn>
              </a:cxnLst>
              <a:rect l="0" t="0" r="r" b="b"/>
              <a:pathLst>
                <a:path w="5" h="6">
                  <a:moveTo>
                    <a:pt x="3" y="1"/>
                  </a:moveTo>
                  <a:cubicBezTo>
                    <a:pt x="3" y="2"/>
                    <a:pt x="3" y="2"/>
                    <a:pt x="2" y="3"/>
                  </a:cubicBezTo>
                  <a:cubicBezTo>
                    <a:pt x="1" y="3"/>
                    <a:pt x="1" y="3"/>
                    <a:pt x="1" y="4"/>
                  </a:cubicBezTo>
                  <a:cubicBezTo>
                    <a:pt x="0" y="4"/>
                    <a:pt x="0" y="4"/>
                    <a:pt x="0" y="4"/>
                  </a:cubicBezTo>
                  <a:cubicBezTo>
                    <a:pt x="0" y="4"/>
                    <a:pt x="0" y="4"/>
                    <a:pt x="0" y="4"/>
                  </a:cubicBezTo>
                  <a:cubicBezTo>
                    <a:pt x="0" y="5"/>
                    <a:pt x="0" y="5"/>
                    <a:pt x="0" y="5"/>
                  </a:cubicBezTo>
                  <a:cubicBezTo>
                    <a:pt x="0" y="5"/>
                    <a:pt x="0" y="5"/>
                    <a:pt x="0" y="5"/>
                  </a:cubicBezTo>
                  <a:cubicBezTo>
                    <a:pt x="0" y="5"/>
                    <a:pt x="1" y="6"/>
                    <a:pt x="1" y="5"/>
                  </a:cubicBezTo>
                  <a:cubicBezTo>
                    <a:pt x="2" y="4"/>
                    <a:pt x="3" y="4"/>
                    <a:pt x="3" y="4"/>
                  </a:cubicBezTo>
                  <a:cubicBezTo>
                    <a:pt x="3" y="3"/>
                    <a:pt x="5" y="2"/>
                    <a:pt x="5" y="1"/>
                  </a:cubicBezTo>
                  <a:cubicBezTo>
                    <a:pt x="4" y="0"/>
                    <a:pt x="4" y="0"/>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9" name="Freeform 491"/>
            <p:cNvSpPr>
              <a:spLocks/>
            </p:cNvSpPr>
            <p:nvPr/>
          </p:nvSpPr>
          <p:spPr bwMode="auto">
            <a:xfrm>
              <a:off x="4955" y="1601"/>
              <a:ext cx="49" cy="181"/>
            </a:xfrm>
            <a:custGeom>
              <a:avLst/>
              <a:gdLst/>
              <a:ahLst/>
              <a:cxnLst>
                <a:cxn ang="0">
                  <a:pos x="0" y="18"/>
                </a:cxn>
                <a:cxn ang="0">
                  <a:pos x="2" y="26"/>
                </a:cxn>
                <a:cxn ang="0">
                  <a:pos x="1" y="38"/>
                </a:cxn>
                <a:cxn ang="0">
                  <a:pos x="2" y="44"/>
                </a:cxn>
                <a:cxn ang="0">
                  <a:pos x="1" y="50"/>
                </a:cxn>
                <a:cxn ang="0">
                  <a:pos x="2" y="55"/>
                </a:cxn>
                <a:cxn ang="0">
                  <a:pos x="5" y="50"/>
                </a:cxn>
                <a:cxn ang="0">
                  <a:pos x="8" y="52"/>
                </a:cxn>
                <a:cxn ang="0">
                  <a:pos x="9" y="54"/>
                </a:cxn>
                <a:cxn ang="0">
                  <a:pos x="9" y="52"/>
                </a:cxn>
                <a:cxn ang="0">
                  <a:pos x="8" y="50"/>
                </a:cxn>
                <a:cxn ang="0">
                  <a:pos x="8" y="50"/>
                </a:cxn>
                <a:cxn ang="0">
                  <a:pos x="7" y="48"/>
                </a:cxn>
                <a:cxn ang="0">
                  <a:pos x="4" y="42"/>
                </a:cxn>
                <a:cxn ang="0">
                  <a:pos x="9" y="34"/>
                </a:cxn>
                <a:cxn ang="0">
                  <a:pos x="13" y="36"/>
                </a:cxn>
                <a:cxn ang="0">
                  <a:pos x="15" y="37"/>
                </a:cxn>
                <a:cxn ang="0">
                  <a:pos x="13" y="35"/>
                </a:cxn>
                <a:cxn ang="0">
                  <a:pos x="12" y="32"/>
                </a:cxn>
                <a:cxn ang="0">
                  <a:pos x="9" y="21"/>
                </a:cxn>
                <a:cxn ang="0">
                  <a:pos x="8" y="19"/>
                </a:cxn>
                <a:cxn ang="0">
                  <a:pos x="8" y="20"/>
                </a:cxn>
                <a:cxn ang="0">
                  <a:pos x="7" y="16"/>
                </a:cxn>
                <a:cxn ang="0">
                  <a:pos x="8" y="12"/>
                </a:cxn>
                <a:cxn ang="0">
                  <a:pos x="7" y="7"/>
                </a:cxn>
                <a:cxn ang="0">
                  <a:pos x="7" y="8"/>
                </a:cxn>
                <a:cxn ang="0">
                  <a:pos x="8" y="8"/>
                </a:cxn>
                <a:cxn ang="0">
                  <a:pos x="6" y="3"/>
                </a:cxn>
                <a:cxn ang="0">
                  <a:pos x="5" y="1"/>
                </a:cxn>
                <a:cxn ang="0">
                  <a:pos x="4" y="1"/>
                </a:cxn>
                <a:cxn ang="0">
                  <a:pos x="5" y="4"/>
                </a:cxn>
                <a:cxn ang="0">
                  <a:pos x="5" y="5"/>
                </a:cxn>
                <a:cxn ang="0">
                  <a:pos x="4" y="6"/>
                </a:cxn>
                <a:cxn ang="0">
                  <a:pos x="3" y="7"/>
                </a:cxn>
                <a:cxn ang="0">
                  <a:pos x="0" y="8"/>
                </a:cxn>
                <a:cxn ang="0">
                  <a:pos x="0" y="16"/>
                </a:cxn>
              </a:cxnLst>
              <a:rect l="0" t="0" r="r" b="b"/>
              <a:pathLst>
                <a:path w="15" h="56">
                  <a:moveTo>
                    <a:pt x="0" y="16"/>
                  </a:moveTo>
                  <a:cubicBezTo>
                    <a:pt x="0" y="17"/>
                    <a:pt x="0" y="17"/>
                    <a:pt x="0" y="18"/>
                  </a:cubicBezTo>
                  <a:cubicBezTo>
                    <a:pt x="1" y="19"/>
                    <a:pt x="3" y="22"/>
                    <a:pt x="3" y="23"/>
                  </a:cubicBezTo>
                  <a:cubicBezTo>
                    <a:pt x="2" y="24"/>
                    <a:pt x="2" y="25"/>
                    <a:pt x="2" y="26"/>
                  </a:cubicBezTo>
                  <a:cubicBezTo>
                    <a:pt x="2" y="27"/>
                    <a:pt x="2" y="32"/>
                    <a:pt x="1" y="35"/>
                  </a:cubicBezTo>
                  <a:cubicBezTo>
                    <a:pt x="1" y="35"/>
                    <a:pt x="0" y="37"/>
                    <a:pt x="1" y="38"/>
                  </a:cubicBezTo>
                  <a:cubicBezTo>
                    <a:pt x="2" y="39"/>
                    <a:pt x="2" y="41"/>
                    <a:pt x="2" y="41"/>
                  </a:cubicBezTo>
                  <a:cubicBezTo>
                    <a:pt x="2" y="42"/>
                    <a:pt x="2" y="43"/>
                    <a:pt x="2" y="44"/>
                  </a:cubicBezTo>
                  <a:cubicBezTo>
                    <a:pt x="1" y="44"/>
                    <a:pt x="1" y="45"/>
                    <a:pt x="2" y="46"/>
                  </a:cubicBezTo>
                  <a:cubicBezTo>
                    <a:pt x="2" y="47"/>
                    <a:pt x="2" y="49"/>
                    <a:pt x="1" y="50"/>
                  </a:cubicBezTo>
                  <a:cubicBezTo>
                    <a:pt x="0" y="51"/>
                    <a:pt x="1" y="54"/>
                    <a:pt x="2" y="55"/>
                  </a:cubicBezTo>
                  <a:cubicBezTo>
                    <a:pt x="2" y="55"/>
                    <a:pt x="2" y="56"/>
                    <a:pt x="2" y="55"/>
                  </a:cubicBezTo>
                  <a:cubicBezTo>
                    <a:pt x="2" y="54"/>
                    <a:pt x="4" y="51"/>
                    <a:pt x="4" y="51"/>
                  </a:cubicBezTo>
                  <a:cubicBezTo>
                    <a:pt x="4" y="50"/>
                    <a:pt x="5" y="50"/>
                    <a:pt x="5" y="50"/>
                  </a:cubicBezTo>
                  <a:cubicBezTo>
                    <a:pt x="5" y="51"/>
                    <a:pt x="5" y="51"/>
                    <a:pt x="7" y="51"/>
                  </a:cubicBezTo>
                  <a:cubicBezTo>
                    <a:pt x="8" y="51"/>
                    <a:pt x="8" y="52"/>
                    <a:pt x="8" y="52"/>
                  </a:cubicBezTo>
                  <a:cubicBezTo>
                    <a:pt x="8" y="52"/>
                    <a:pt x="8" y="52"/>
                    <a:pt x="8" y="53"/>
                  </a:cubicBezTo>
                  <a:cubicBezTo>
                    <a:pt x="8" y="54"/>
                    <a:pt x="9" y="55"/>
                    <a:pt x="9" y="54"/>
                  </a:cubicBezTo>
                  <a:cubicBezTo>
                    <a:pt x="9" y="53"/>
                    <a:pt x="9" y="53"/>
                    <a:pt x="9" y="53"/>
                  </a:cubicBezTo>
                  <a:cubicBezTo>
                    <a:pt x="10" y="52"/>
                    <a:pt x="9" y="52"/>
                    <a:pt x="9" y="52"/>
                  </a:cubicBezTo>
                  <a:cubicBezTo>
                    <a:pt x="9" y="52"/>
                    <a:pt x="9" y="51"/>
                    <a:pt x="9" y="50"/>
                  </a:cubicBezTo>
                  <a:cubicBezTo>
                    <a:pt x="9" y="50"/>
                    <a:pt x="9" y="50"/>
                    <a:pt x="8" y="50"/>
                  </a:cubicBezTo>
                  <a:cubicBezTo>
                    <a:pt x="8" y="50"/>
                    <a:pt x="7" y="50"/>
                    <a:pt x="8" y="50"/>
                  </a:cubicBezTo>
                  <a:cubicBezTo>
                    <a:pt x="8" y="50"/>
                    <a:pt x="8" y="50"/>
                    <a:pt x="8" y="50"/>
                  </a:cubicBezTo>
                  <a:cubicBezTo>
                    <a:pt x="7" y="50"/>
                    <a:pt x="7" y="50"/>
                    <a:pt x="7" y="50"/>
                  </a:cubicBezTo>
                  <a:cubicBezTo>
                    <a:pt x="7" y="49"/>
                    <a:pt x="7" y="48"/>
                    <a:pt x="7" y="48"/>
                  </a:cubicBezTo>
                  <a:cubicBezTo>
                    <a:pt x="7" y="48"/>
                    <a:pt x="6" y="46"/>
                    <a:pt x="5" y="46"/>
                  </a:cubicBezTo>
                  <a:cubicBezTo>
                    <a:pt x="5" y="45"/>
                    <a:pt x="4" y="44"/>
                    <a:pt x="4" y="42"/>
                  </a:cubicBezTo>
                  <a:cubicBezTo>
                    <a:pt x="5" y="40"/>
                    <a:pt x="6" y="36"/>
                    <a:pt x="7" y="35"/>
                  </a:cubicBezTo>
                  <a:cubicBezTo>
                    <a:pt x="7" y="34"/>
                    <a:pt x="8" y="34"/>
                    <a:pt x="9" y="34"/>
                  </a:cubicBezTo>
                  <a:cubicBezTo>
                    <a:pt x="10" y="34"/>
                    <a:pt x="12" y="34"/>
                    <a:pt x="13" y="35"/>
                  </a:cubicBezTo>
                  <a:cubicBezTo>
                    <a:pt x="13" y="36"/>
                    <a:pt x="13" y="36"/>
                    <a:pt x="13" y="36"/>
                  </a:cubicBezTo>
                  <a:cubicBezTo>
                    <a:pt x="14" y="36"/>
                    <a:pt x="14" y="36"/>
                    <a:pt x="14" y="37"/>
                  </a:cubicBezTo>
                  <a:cubicBezTo>
                    <a:pt x="15" y="37"/>
                    <a:pt x="15" y="38"/>
                    <a:pt x="15" y="37"/>
                  </a:cubicBezTo>
                  <a:cubicBezTo>
                    <a:pt x="15" y="36"/>
                    <a:pt x="14" y="36"/>
                    <a:pt x="14" y="36"/>
                  </a:cubicBezTo>
                  <a:cubicBezTo>
                    <a:pt x="14" y="36"/>
                    <a:pt x="13" y="35"/>
                    <a:pt x="13" y="35"/>
                  </a:cubicBezTo>
                  <a:cubicBezTo>
                    <a:pt x="13" y="34"/>
                    <a:pt x="13" y="34"/>
                    <a:pt x="13" y="33"/>
                  </a:cubicBezTo>
                  <a:cubicBezTo>
                    <a:pt x="12" y="33"/>
                    <a:pt x="12" y="32"/>
                    <a:pt x="12" y="32"/>
                  </a:cubicBezTo>
                  <a:cubicBezTo>
                    <a:pt x="12" y="32"/>
                    <a:pt x="9" y="22"/>
                    <a:pt x="9" y="22"/>
                  </a:cubicBezTo>
                  <a:cubicBezTo>
                    <a:pt x="9" y="22"/>
                    <a:pt x="9" y="21"/>
                    <a:pt x="9" y="21"/>
                  </a:cubicBezTo>
                  <a:cubicBezTo>
                    <a:pt x="8" y="21"/>
                    <a:pt x="8" y="21"/>
                    <a:pt x="9" y="20"/>
                  </a:cubicBezTo>
                  <a:cubicBezTo>
                    <a:pt x="9" y="20"/>
                    <a:pt x="9" y="19"/>
                    <a:pt x="8" y="19"/>
                  </a:cubicBezTo>
                  <a:cubicBezTo>
                    <a:pt x="8" y="19"/>
                    <a:pt x="8" y="19"/>
                    <a:pt x="8" y="19"/>
                  </a:cubicBezTo>
                  <a:cubicBezTo>
                    <a:pt x="8" y="20"/>
                    <a:pt x="8" y="20"/>
                    <a:pt x="8" y="20"/>
                  </a:cubicBezTo>
                  <a:cubicBezTo>
                    <a:pt x="7" y="20"/>
                    <a:pt x="7" y="18"/>
                    <a:pt x="7" y="18"/>
                  </a:cubicBezTo>
                  <a:cubicBezTo>
                    <a:pt x="7" y="17"/>
                    <a:pt x="7" y="16"/>
                    <a:pt x="7" y="16"/>
                  </a:cubicBezTo>
                  <a:cubicBezTo>
                    <a:pt x="7" y="15"/>
                    <a:pt x="7" y="14"/>
                    <a:pt x="7" y="14"/>
                  </a:cubicBezTo>
                  <a:cubicBezTo>
                    <a:pt x="7" y="14"/>
                    <a:pt x="8" y="13"/>
                    <a:pt x="8" y="12"/>
                  </a:cubicBezTo>
                  <a:cubicBezTo>
                    <a:pt x="8" y="12"/>
                    <a:pt x="8" y="11"/>
                    <a:pt x="7" y="10"/>
                  </a:cubicBezTo>
                  <a:cubicBezTo>
                    <a:pt x="7" y="8"/>
                    <a:pt x="7" y="7"/>
                    <a:pt x="7" y="7"/>
                  </a:cubicBezTo>
                  <a:cubicBezTo>
                    <a:pt x="8" y="7"/>
                    <a:pt x="8" y="7"/>
                    <a:pt x="7" y="8"/>
                  </a:cubicBezTo>
                  <a:cubicBezTo>
                    <a:pt x="7" y="8"/>
                    <a:pt x="7" y="8"/>
                    <a:pt x="7" y="8"/>
                  </a:cubicBezTo>
                  <a:cubicBezTo>
                    <a:pt x="8" y="9"/>
                    <a:pt x="8" y="9"/>
                    <a:pt x="8" y="9"/>
                  </a:cubicBezTo>
                  <a:cubicBezTo>
                    <a:pt x="8" y="10"/>
                    <a:pt x="8" y="9"/>
                    <a:pt x="8" y="8"/>
                  </a:cubicBezTo>
                  <a:cubicBezTo>
                    <a:pt x="7" y="7"/>
                    <a:pt x="6" y="5"/>
                    <a:pt x="6" y="4"/>
                  </a:cubicBezTo>
                  <a:cubicBezTo>
                    <a:pt x="6" y="4"/>
                    <a:pt x="6" y="4"/>
                    <a:pt x="6" y="3"/>
                  </a:cubicBezTo>
                  <a:cubicBezTo>
                    <a:pt x="6" y="3"/>
                    <a:pt x="7" y="2"/>
                    <a:pt x="6" y="1"/>
                  </a:cubicBezTo>
                  <a:cubicBezTo>
                    <a:pt x="5" y="0"/>
                    <a:pt x="5" y="0"/>
                    <a:pt x="5" y="1"/>
                  </a:cubicBezTo>
                  <a:cubicBezTo>
                    <a:pt x="5" y="1"/>
                    <a:pt x="5" y="1"/>
                    <a:pt x="5" y="1"/>
                  </a:cubicBezTo>
                  <a:cubicBezTo>
                    <a:pt x="4" y="1"/>
                    <a:pt x="4" y="1"/>
                    <a:pt x="4" y="1"/>
                  </a:cubicBezTo>
                  <a:cubicBezTo>
                    <a:pt x="4" y="1"/>
                    <a:pt x="3" y="1"/>
                    <a:pt x="3" y="1"/>
                  </a:cubicBezTo>
                  <a:cubicBezTo>
                    <a:pt x="3" y="1"/>
                    <a:pt x="5" y="3"/>
                    <a:pt x="5" y="4"/>
                  </a:cubicBezTo>
                  <a:cubicBezTo>
                    <a:pt x="5" y="4"/>
                    <a:pt x="4" y="5"/>
                    <a:pt x="5" y="5"/>
                  </a:cubicBezTo>
                  <a:cubicBezTo>
                    <a:pt x="5" y="5"/>
                    <a:pt x="6" y="5"/>
                    <a:pt x="5" y="5"/>
                  </a:cubicBezTo>
                  <a:cubicBezTo>
                    <a:pt x="5" y="6"/>
                    <a:pt x="5" y="5"/>
                    <a:pt x="4" y="5"/>
                  </a:cubicBezTo>
                  <a:cubicBezTo>
                    <a:pt x="4" y="6"/>
                    <a:pt x="4" y="6"/>
                    <a:pt x="4" y="6"/>
                  </a:cubicBezTo>
                  <a:cubicBezTo>
                    <a:pt x="5" y="6"/>
                    <a:pt x="5" y="6"/>
                    <a:pt x="4" y="7"/>
                  </a:cubicBezTo>
                  <a:cubicBezTo>
                    <a:pt x="4" y="7"/>
                    <a:pt x="4" y="7"/>
                    <a:pt x="3" y="7"/>
                  </a:cubicBezTo>
                  <a:cubicBezTo>
                    <a:pt x="3" y="7"/>
                    <a:pt x="3" y="6"/>
                    <a:pt x="2" y="6"/>
                  </a:cubicBezTo>
                  <a:cubicBezTo>
                    <a:pt x="2" y="7"/>
                    <a:pt x="0" y="7"/>
                    <a:pt x="0" y="8"/>
                  </a:cubicBezTo>
                  <a:cubicBezTo>
                    <a:pt x="1" y="8"/>
                    <a:pt x="1" y="9"/>
                    <a:pt x="1" y="11"/>
                  </a:cubicBezTo>
                  <a:cubicBezTo>
                    <a:pt x="1" y="12"/>
                    <a:pt x="0" y="15"/>
                    <a:pt x="0"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0" name="Freeform 492"/>
            <p:cNvSpPr>
              <a:spLocks/>
            </p:cNvSpPr>
            <p:nvPr/>
          </p:nvSpPr>
          <p:spPr bwMode="auto">
            <a:xfrm>
              <a:off x="4874" y="1584"/>
              <a:ext cx="10" cy="7"/>
            </a:xfrm>
            <a:custGeom>
              <a:avLst/>
              <a:gdLst/>
              <a:ahLst/>
              <a:cxnLst>
                <a:cxn ang="0">
                  <a:pos x="0" y="2"/>
                </a:cxn>
                <a:cxn ang="0">
                  <a:pos x="1" y="2"/>
                </a:cxn>
                <a:cxn ang="0">
                  <a:pos x="2" y="1"/>
                </a:cxn>
                <a:cxn ang="0">
                  <a:pos x="2" y="0"/>
                </a:cxn>
                <a:cxn ang="0">
                  <a:pos x="0" y="2"/>
                </a:cxn>
              </a:cxnLst>
              <a:rect l="0" t="0" r="r" b="b"/>
              <a:pathLst>
                <a:path w="3" h="2">
                  <a:moveTo>
                    <a:pt x="0" y="2"/>
                  </a:moveTo>
                  <a:cubicBezTo>
                    <a:pt x="0" y="2"/>
                    <a:pt x="0" y="2"/>
                    <a:pt x="1" y="2"/>
                  </a:cubicBezTo>
                  <a:cubicBezTo>
                    <a:pt x="1" y="2"/>
                    <a:pt x="2" y="2"/>
                    <a:pt x="2" y="1"/>
                  </a:cubicBezTo>
                  <a:cubicBezTo>
                    <a:pt x="3" y="0"/>
                    <a:pt x="3" y="0"/>
                    <a:pt x="2" y="0"/>
                  </a:cubicBezTo>
                  <a:cubicBezTo>
                    <a:pt x="2" y="1"/>
                    <a:pt x="1"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1" name="Freeform 493"/>
            <p:cNvSpPr>
              <a:spLocks/>
            </p:cNvSpPr>
            <p:nvPr/>
          </p:nvSpPr>
          <p:spPr bwMode="auto">
            <a:xfrm>
              <a:off x="4884" y="1584"/>
              <a:ext cx="16" cy="13"/>
            </a:xfrm>
            <a:custGeom>
              <a:avLst/>
              <a:gdLst/>
              <a:ahLst/>
              <a:cxnLst>
                <a:cxn ang="0">
                  <a:pos x="4" y="1"/>
                </a:cxn>
                <a:cxn ang="0">
                  <a:pos x="3" y="0"/>
                </a:cxn>
                <a:cxn ang="0">
                  <a:pos x="2" y="0"/>
                </a:cxn>
                <a:cxn ang="0">
                  <a:pos x="1" y="0"/>
                </a:cxn>
                <a:cxn ang="0">
                  <a:pos x="1" y="1"/>
                </a:cxn>
                <a:cxn ang="0">
                  <a:pos x="0" y="2"/>
                </a:cxn>
                <a:cxn ang="0">
                  <a:pos x="0" y="2"/>
                </a:cxn>
                <a:cxn ang="0">
                  <a:pos x="2" y="3"/>
                </a:cxn>
                <a:cxn ang="0">
                  <a:pos x="2" y="4"/>
                </a:cxn>
                <a:cxn ang="0">
                  <a:pos x="4" y="1"/>
                </a:cxn>
                <a:cxn ang="0">
                  <a:pos x="4" y="1"/>
                </a:cxn>
                <a:cxn ang="0">
                  <a:pos x="4" y="1"/>
                </a:cxn>
              </a:cxnLst>
              <a:rect l="0" t="0" r="r" b="b"/>
              <a:pathLst>
                <a:path w="5" h="4">
                  <a:moveTo>
                    <a:pt x="4" y="1"/>
                  </a:moveTo>
                  <a:cubicBezTo>
                    <a:pt x="4" y="0"/>
                    <a:pt x="3" y="0"/>
                    <a:pt x="3" y="0"/>
                  </a:cubicBezTo>
                  <a:cubicBezTo>
                    <a:pt x="2" y="0"/>
                    <a:pt x="2" y="0"/>
                    <a:pt x="2" y="0"/>
                  </a:cubicBezTo>
                  <a:cubicBezTo>
                    <a:pt x="2" y="0"/>
                    <a:pt x="1" y="0"/>
                    <a:pt x="1" y="0"/>
                  </a:cubicBezTo>
                  <a:cubicBezTo>
                    <a:pt x="1" y="1"/>
                    <a:pt x="1" y="1"/>
                    <a:pt x="1" y="1"/>
                  </a:cubicBezTo>
                  <a:cubicBezTo>
                    <a:pt x="1" y="1"/>
                    <a:pt x="0" y="2"/>
                    <a:pt x="0" y="2"/>
                  </a:cubicBezTo>
                  <a:cubicBezTo>
                    <a:pt x="0" y="2"/>
                    <a:pt x="0" y="3"/>
                    <a:pt x="0" y="2"/>
                  </a:cubicBezTo>
                  <a:cubicBezTo>
                    <a:pt x="0" y="2"/>
                    <a:pt x="1" y="2"/>
                    <a:pt x="2" y="3"/>
                  </a:cubicBezTo>
                  <a:cubicBezTo>
                    <a:pt x="2" y="4"/>
                    <a:pt x="2" y="4"/>
                    <a:pt x="2" y="4"/>
                  </a:cubicBezTo>
                  <a:cubicBezTo>
                    <a:pt x="3" y="3"/>
                    <a:pt x="4" y="1"/>
                    <a:pt x="4" y="1"/>
                  </a:cubicBezTo>
                  <a:cubicBezTo>
                    <a:pt x="4" y="1"/>
                    <a:pt x="5" y="1"/>
                    <a:pt x="4" y="1"/>
                  </a:cubicBezTo>
                  <a:cubicBezTo>
                    <a:pt x="4" y="1"/>
                    <a:pt x="4" y="1"/>
                    <a:pt x="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2" name="Freeform 494"/>
            <p:cNvSpPr>
              <a:spLocks noEditPoints="1"/>
            </p:cNvSpPr>
            <p:nvPr/>
          </p:nvSpPr>
          <p:spPr bwMode="auto">
            <a:xfrm>
              <a:off x="3126" y="970"/>
              <a:ext cx="2608" cy="902"/>
            </a:xfrm>
            <a:custGeom>
              <a:avLst/>
              <a:gdLst/>
              <a:ahLst/>
              <a:cxnLst>
                <a:cxn ang="0">
                  <a:pos x="488" y="208"/>
                </a:cxn>
                <a:cxn ang="0">
                  <a:pos x="525" y="237"/>
                </a:cxn>
                <a:cxn ang="0">
                  <a:pos x="511" y="272"/>
                </a:cxn>
                <a:cxn ang="0">
                  <a:pos x="561" y="216"/>
                </a:cxn>
                <a:cxn ang="0">
                  <a:pos x="534" y="193"/>
                </a:cxn>
                <a:cxn ang="0">
                  <a:pos x="613" y="163"/>
                </a:cxn>
                <a:cxn ang="0">
                  <a:pos x="656" y="146"/>
                </a:cxn>
                <a:cxn ang="0">
                  <a:pos x="647" y="170"/>
                </a:cxn>
                <a:cxn ang="0">
                  <a:pos x="665" y="194"/>
                </a:cxn>
                <a:cxn ang="0">
                  <a:pos x="679" y="155"/>
                </a:cxn>
                <a:cxn ang="0">
                  <a:pos x="729" y="141"/>
                </a:cxn>
                <a:cxn ang="0">
                  <a:pos x="740" y="118"/>
                </a:cxn>
                <a:cxn ang="0">
                  <a:pos x="784" y="121"/>
                </a:cxn>
                <a:cxn ang="0">
                  <a:pos x="798" y="102"/>
                </a:cxn>
                <a:cxn ang="0">
                  <a:pos x="757" y="84"/>
                </a:cxn>
                <a:cxn ang="0">
                  <a:pos x="681" y="78"/>
                </a:cxn>
                <a:cxn ang="0">
                  <a:pos x="604" y="58"/>
                </a:cxn>
                <a:cxn ang="0">
                  <a:pos x="561" y="49"/>
                </a:cxn>
                <a:cxn ang="0">
                  <a:pos x="538" y="60"/>
                </a:cxn>
                <a:cxn ang="0">
                  <a:pos x="499" y="56"/>
                </a:cxn>
                <a:cxn ang="0">
                  <a:pos x="482" y="40"/>
                </a:cxn>
                <a:cxn ang="0">
                  <a:pos x="433" y="42"/>
                </a:cxn>
                <a:cxn ang="0">
                  <a:pos x="385" y="49"/>
                </a:cxn>
                <a:cxn ang="0">
                  <a:pos x="426" y="17"/>
                </a:cxn>
                <a:cxn ang="0">
                  <a:pos x="399" y="11"/>
                </a:cxn>
                <a:cxn ang="0">
                  <a:pos x="387" y="4"/>
                </a:cxn>
                <a:cxn ang="0">
                  <a:pos x="363" y="13"/>
                </a:cxn>
                <a:cxn ang="0">
                  <a:pos x="327" y="19"/>
                </a:cxn>
                <a:cxn ang="0">
                  <a:pos x="290" y="32"/>
                </a:cxn>
                <a:cxn ang="0">
                  <a:pos x="262" y="46"/>
                </a:cxn>
                <a:cxn ang="0">
                  <a:pos x="246" y="62"/>
                </a:cxn>
                <a:cxn ang="0">
                  <a:pos x="238" y="60"/>
                </a:cxn>
                <a:cxn ang="0">
                  <a:pos x="230" y="80"/>
                </a:cxn>
                <a:cxn ang="0">
                  <a:pos x="255" y="96"/>
                </a:cxn>
                <a:cxn ang="0">
                  <a:pos x="223" y="105"/>
                </a:cxn>
                <a:cxn ang="0">
                  <a:pos x="224" y="79"/>
                </a:cxn>
                <a:cxn ang="0">
                  <a:pos x="210" y="48"/>
                </a:cxn>
                <a:cxn ang="0">
                  <a:pos x="198" y="71"/>
                </a:cxn>
                <a:cxn ang="0">
                  <a:pos x="185" y="82"/>
                </a:cxn>
                <a:cxn ang="0">
                  <a:pos x="133" y="90"/>
                </a:cxn>
                <a:cxn ang="0">
                  <a:pos x="101" y="99"/>
                </a:cxn>
                <a:cxn ang="0">
                  <a:pos x="79" y="108"/>
                </a:cxn>
                <a:cxn ang="0">
                  <a:pos x="37" y="119"/>
                </a:cxn>
                <a:cxn ang="0">
                  <a:pos x="67" y="95"/>
                </a:cxn>
                <a:cxn ang="0">
                  <a:pos x="17" y="77"/>
                </a:cxn>
                <a:cxn ang="0">
                  <a:pos x="20" y="132"/>
                </a:cxn>
                <a:cxn ang="0">
                  <a:pos x="1" y="172"/>
                </a:cxn>
                <a:cxn ang="0">
                  <a:pos x="24" y="204"/>
                </a:cxn>
                <a:cxn ang="0">
                  <a:pos x="54" y="224"/>
                </a:cxn>
                <a:cxn ang="0">
                  <a:pos x="52" y="250"/>
                </a:cxn>
                <a:cxn ang="0">
                  <a:pos x="91" y="271"/>
                </a:cxn>
                <a:cxn ang="0">
                  <a:pos x="106" y="247"/>
                </a:cxn>
                <a:cxn ang="0">
                  <a:pos x="116" y="213"/>
                </a:cxn>
                <a:cxn ang="0">
                  <a:pos x="156" y="220"/>
                </a:cxn>
                <a:cxn ang="0">
                  <a:pos x="169" y="201"/>
                </a:cxn>
                <a:cxn ang="0">
                  <a:pos x="217" y="196"/>
                </a:cxn>
                <a:cxn ang="0">
                  <a:pos x="257" y="212"/>
                </a:cxn>
                <a:cxn ang="0">
                  <a:pos x="293" y="226"/>
                </a:cxn>
                <a:cxn ang="0">
                  <a:pos x="351" y="221"/>
                </a:cxn>
                <a:cxn ang="0">
                  <a:pos x="424" y="227"/>
                </a:cxn>
                <a:cxn ang="0">
                  <a:pos x="35" y="140"/>
                </a:cxn>
                <a:cxn ang="0">
                  <a:pos x="404" y="200"/>
                </a:cxn>
              </a:cxnLst>
              <a:rect l="0" t="0" r="r" b="b"/>
              <a:pathLst>
                <a:path w="807" h="279">
                  <a:moveTo>
                    <a:pt x="442" y="226"/>
                  </a:moveTo>
                  <a:cubicBezTo>
                    <a:pt x="442" y="226"/>
                    <a:pt x="442" y="226"/>
                    <a:pt x="442" y="226"/>
                  </a:cubicBezTo>
                  <a:cubicBezTo>
                    <a:pt x="443" y="226"/>
                    <a:pt x="448" y="227"/>
                    <a:pt x="448" y="227"/>
                  </a:cubicBezTo>
                  <a:cubicBezTo>
                    <a:pt x="448" y="227"/>
                    <a:pt x="448" y="227"/>
                    <a:pt x="448" y="227"/>
                  </a:cubicBezTo>
                  <a:cubicBezTo>
                    <a:pt x="448" y="227"/>
                    <a:pt x="451" y="226"/>
                    <a:pt x="451" y="225"/>
                  </a:cubicBezTo>
                  <a:cubicBezTo>
                    <a:pt x="451" y="225"/>
                    <a:pt x="452" y="225"/>
                    <a:pt x="453" y="225"/>
                  </a:cubicBezTo>
                  <a:cubicBezTo>
                    <a:pt x="453" y="225"/>
                    <a:pt x="454" y="225"/>
                    <a:pt x="454" y="225"/>
                  </a:cubicBezTo>
                  <a:cubicBezTo>
                    <a:pt x="454" y="224"/>
                    <a:pt x="455" y="224"/>
                    <a:pt x="455" y="224"/>
                  </a:cubicBezTo>
                  <a:cubicBezTo>
                    <a:pt x="455" y="224"/>
                    <a:pt x="455" y="223"/>
                    <a:pt x="455" y="223"/>
                  </a:cubicBezTo>
                  <a:cubicBezTo>
                    <a:pt x="455" y="223"/>
                    <a:pt x="455" y="223"/>
                    <a:pt x="455" y="223"/>
                  </a:cubicBezTo>
                  <a:cubicBezTo>
                    <a:pt x="455" y="223"/>
                    <a:pt x="455" y="220"/>
                    <a:pt x="456" y="220"/>
                  </a:cubicBezTo>
                  <a:cubicBezTo>
                    <a:pt x="456" y="220"/>
                    <a:pt x="457" y="217"/>
                    <a:pt x="457" y="217"/>
                  </a:cubicBezTo>
                  <a:cubicBezTo>
                    <a:pt x="457" y="217"/>
                    <a:pt x="458" y="215"/>
                    <a:pt x="459" y="215"/>
                  </a:cubicBezTo>
                  <a:cubicBezTo>
                    <a:pt x="459" y="214"/>
                    <a:pt x="462" y="211"/>
                    <a:pt x="462" y="211"/>
                  </a:cubicBezTo>
                  <a:cubicBezTo>
                    <a:pt x="462" y="211"/>
                    <a:pt x="462" y="211"/>
                    <a:pt x="462" y="210"/>
                  </a:cubicBezTo>
                  <a:cubicBezTo>
                    <a:pt x="462" y="210"/>
                    <a:pt x="462" y="210"/>
                    <a:pt x="462" y="210"/>
                  </a:cubicBezTo>
                  <a:cubicBezTo>
                    <a:pt x="462" y="210"/>
                    <a:pt x="462" y="210"/>
                    <a:pt x="462" y="210"/>
                  </a:cubicBezTo>
                  <a:cubicBezTo>
                    <a:pt x="462" y="210"/>
                    <a:pt x="462" y="209"/>
                    <a:pt x="462" y="209"/>
                  </a:cubicBezTo>
                  <a:cubicBezTo>
                    <a:pt x="462" y="209"/>
                    <a:pt x="462" y="208"/>
                    <a:pt x="462" y="208"/>
                  </a:cubicBezTo>
                  <a:cubicBezTo>
                    <a:pt x="462" y="208"/>
                    <a:pt x="462" y="208"/>
                    <a:pt x="462" y="208"/>
                  </a:cubicBezTo>
                  <a:cubicBezTo>
                    <a:pt x="462" y="208"/>
                    <a:pt x="461" y="208"/>
                    <a:pt x="461" y="208"/>
                  </a:cubicBezTo>
                  <a:cubicBezTo>
                    <a:pt x="461" y="207"/>
                    <a:pt x="461" y="207"/>
                    <a:pt x="460" y="207"/>
                  </a:cubicBezTo>
                  <a:cubicBezTo>
                    <a:pt x="460" y="207"/>
                    <a:pt x="459" y="208"/>
                    <a:pt x="459" y="208"/>
                  </a:cubicBezTo>
                  <a:cubicBezTo>
                    <a:pt x="459" y="208"/>
                    <a:pt x="459" y="208"/>
                    <a:pt x="459" y="207"/>
                  </a:cubicBezTo>
                  <a:cubicBezTo>
                    <a:pt x="459" y="207"/>
                    <a:pt x="459" y="206"/>
                    <a:pt x="459" y="206"/>
                  </a:cubicBezTo>
                  <a:cubicBezTo>
                    <a:pt x="459" y="206"/>
                    <a:pt x="460" y="205"/>
                    <a:pt x="461" y="205"/>
                  </a:cubicBezTo>
                  <a:cubicBezTo>
                    <a:pt x="461" y="205"/>
                    <a:pt x="462" y="204"/>
                    <a:pt x="462" y="203"/>
                  </a:cubicBezTo>
                  <a:cubicBezTo>
                    <a:pt x="462" y="203"/>
                    <a:pt x="463" y="203"/>
                    <a:pt x="464" y="203"/>
                  </a:cubicBezTo>
                  <a:cubicBezTo>
                    <a:pt x="464" y="203"/>
                    <a:pt x="466" y="203"/>
                    <a:pt x="466" y="203"/>
                  </a:cubicBezTo>
                  <a:cubicBezTo>
                    <a:pt x="466" y="203"/>
                    <a:pt x="468" y="202"/>
                    <a:pt x="469" y="202"/>
                  </a:cubicBezTo>
                  <a:cubicBezTo>
                    <a:pt x="469" y="202"/>
                    <a:pt x="472" y="202"/>
                    <a:pt x="472" y="202"/>
                  </a:cubicBezTo>
                  <a:cubicBezTo>
                    <a:pt x="473" y="202"/>
                    <a:pt x="473" y="202"/>
                    <a:pt x="474" y="202"/>
                  </a:cubicBezTo>
                  <a:cubicBezTo>
                    <a:pt x="474" y="201"/>
                    <a:pt x="474" y="201"/>
                    <a:pt x="474" y="201"/>
                  </a:cubicBezTo>
                  <a:cubicBezTo>
                    <a:pt x="475" y="201"/>
                    <a:pt x="475" y="201"/>
                    <a:pt x="475" y="201"/>
                  </a:cubicBezTo>
                  <a:cubicBezTo>
                    <a:pt x="475" y="201"/>
                    <a:pt x="477" y="201"/>
                    <a:pt x="477" y="201"/>
                  </a:cubicBezTo>
                  <a:cubicBezTo>
                    <a:pt x="478" y="202"/>
                    <a:pt x="481" y="203"/>
                    <a:pt x="481" y="203"/>
                  </a:cubicBezTo>
                  <a:cubicBezTo>
                    <a:pt x="481" y="203"/>
                    <a:pt x="482" y="204"/>
                    <a:pt x="482" y="204"/>
                  </a:cubicBezTo>
                  <a:cubicBezTo>
                    <a:pt x="482" y="204"/>
                    <a:pt x="483" y="204"/>
                    <a:pt x="483" y="204"/>
                  </a:cubicBezTo>
                  <a:cubicBezTo>
                    <a:pt x="483" y="203"/>
                    <a:pt x="484" y="203"/>
                    <a:pt x="485" y="204"/>
                  </a:cubicBezTo>
                  <a:cubicBezTo>
                    <a:pt x="485" y="204"/>
                    <a:pt x="485" y="204"/>
                    <a:pt x="486" y="204"/>
                  </a:cubicBezTo>
                  <a:cubicBezTo>
                    <a:pt x="486" y="204"/>
                    <a:pt x="487" y="205"/>
                    <a:pt x="487" y="205"/>
                  </a:cubicBezTo>
                  <a:cubicBezTo>
                    <a:pt x="487" y="205"/>
                    <a:pt x="488" y="206"/>
                    <a:pt x="488" y="206"/>
                  </a:cubicBezTo>
                  <a:cubicBezTo>
                    <a:pt x="488" y="206"/>
                    <a:pt x="489" y="206"/>
                    <a:pt x="488" y="207"/>
                  </a:cubicBezTo>
                  <a:cubicBezTo>
                    <a:pt x="488" y="207"/>
                    <a:pt x="488" y="207"/>
                    <a:pt x="488" y="208"/>
                  </a:cubicBezTo>
                  <a:cubicBezTo>
                    <a:pt x="488" y="208"/>
                    <a:pt x="489" y="209"/>
                    <a:pt x="490" y="209"/>
                  </a:cubicBezTo>
                  <a:cubicBezTo>
                    <a:pt x="490" y="209"/>
                    <a:pt x="491" y="210"/>
                    <a:pt x="491" y="211"/>
                  </a:cubicBezTo>
                  <a:cubicBezTo>
                    <a:pt x="490" y="211"/>
                    <a:pt x="491" y="212"/>
                    <a:pt x="491" y="212"/>
                  </a:cubicBezTo>
                  <a:cubicBezTo>
                    <a:pt x="491" y="212"/>
                    <a:pt x="492" y="214"/>
                    <a:pt x="492" y="214"/>
                  </a:cubicBezTo>
                  <a:cubicBezTo>
                    <a:pt x="492" y="214"/>
                    <a:pt x="492" y="216"/>
                    <a:pt x="492" y="216"/>
                  </a:cubicBezTo>
                  <a:cubicBezTo>
                    <a:pt x="492" y="216"/>
                    <a:pt x="492" y="216"/>
                    <a:pt x="492" y="216"/>
                  </a:cubicBezTo>
                  <a:cubicBezTo>
                    <a:pt x="493" y="216"/>
                    <a:pt x="493" y="216"/>
                    <a:pt x="493" y="216"/>
                  </a:cubicBezTo>
                  <a:cubicBezTo>
                    <a:pt x="493" y="216"/>
                    <a:pt x="493" y="216"/>
                    <a:pt x="493" y="216"/>
                  </a:cubicBezTo>
                  <a:cubicBezTo>
                    <a:pt x="493" y="216"/>
                    <a:pt x="493" y="218"/>
                    <a:pt x="493" y="218"/>
                  </a:cubicBezTo>
                  <a:cubicBezTo>
                    <a:pt x="493" y="218"/>
                    <a:pt x="493" y="218"/>
                    <a:pt x="493" y="218"/>
                  </a:cubicBezTo>
                  <a:cubicBezTo>
                    <a:pt x="494" y="218"/>
                    <a:pt x="494" y="219"/>
                    <a:pt x="494" y="219"/>
                  </a:cubicBezTo>
                  <a:cubicBezTo>
                    <a:pt x="494" y="219"/>
                    <a:pt x="495" y="222"/>
                    <a:pt x="495" y="222"/>
                  </a:cubicBezTo>
                  <a:cubicBezTo>
                    <a:pt x="496" y="223"/>
                    <a:pt x="496" y="223"/>
                    <a:pt x="496" y="223"/>
                  </a:cubicBezTo>
                  <a:cubicBezTo>
                    <a:pt x="496" y="224"/>
                    <a:pt x="496" y="225"/>
                    <a:pt x="496" y="225"/>
                  </a:cubicBezTo>
                  <a:cubicBezTo>
                    <a:pt x="496" y="225"/>
                    <a:pt x="496" y="225"/>
                    <a:pt x="496" y="225"/>
                  </a:cubicBezTo>
                  <a:cubicBezTo>
                    <a:pt x="496" y="225"/>
                    <a:pt x="497" y="227"/>
                    <a:pt x="497" y="227"/>
                  </a:cubicBezTo>
                  <a:cubicBezTo>
                    <a:pt x="497" y="227"/>
                    <a:pt x="497" y="227"/>
                    <a:pt x="498" y="227"/>
                  </a:cubicBezTo>
                  <a:cubicBezTo>
                    <a:pt x="498" y="227"/>
                    <a:pt x="499" y="227"/>
                    <a:pt x="499" y="227"/>
                  </a:cubicBezTo>
                  <a:cubicBezTo>
                    <a:pt x="499" y="227"/>
                    <a:pt x="500" y="227"/>
                    <a:pt x="500" y="227"/>
                  </a:cubicBezTo>
                  <a:cubicBezTo>
                    <a:pt x="500" y="227"/>
                    <a:pt x="501" y="227"/>
                    <a:pt x="501" y="227"/>
                  </a:cubicBezTo>
                  <a:cubicBezTo>
                    <a:pt x="504" y="229"/>
                    <a:pt x="504" y="229"/>
                    <a:pt x="504" y="229"/>
                  </a:cubicBezTo>
                  <a:cubicBezTo>
                    <a:pt x="504" y="229"/>
                    <a:pt x="504" y="229"/>
                    <a:pt x="504" y="228"/>
                  </a:cubicBezTo>
                  <a:cubicBezTo>
                    <a:pt x="504" y="228"/>
                    <a:pt x="505" y="228"/>
                    <a:pt x="505" y="228"/>
                  </a:cubicBezTo>
                  <a:cubicBezTo>
                    <a:pt x="505" y="228"/>
                    <a:pt x="505" y="228"/>
                    <a:pt x="505" y="228"/>
                  </a:cubicBezTo>
                  <a:cubicBezTo>
                    <a:pt x="505" y="228"/>
                    <a:pt x="506" y="228"/>
                    <a:pt x="506" y="228"/>
                  </a:cubicBezTo>
                  <a:cubicBezTo>
                    <a:pt x="506" y="229"/>
                    <a:pt x="509" y="231"/>
                    <a:pt x="509" y="232"/>
                  </a:cubicBezTo>
                  <a:cubicBezTo>
                    <a:pt x="509" y="232"/>
                    <a:pt x="510" y="232"/>
                    <a:pt x="510" y="232"/>
                  </a:cubicBezTo>
                  <a:cubicBezTo>
                    <a:pt x="511" y="232"/>
                    <a:pt x="511" y="232"/>
                    <a:pt x="511" y="232"/>
                  </a:cubicBezTo>
                  <a:cubicBezTo>
                    <a:pt x="511" y="232"/>
                    <a:pt x="511" y="232"/>
                    <a:pt x="511" y="232"/>
                  </a:cubicBezTo>
                  <a:cubicBezTo>
                    <a:pt x="511" y="232"/>
                    <a:pt x="511" y="233"/>
                    <a:pt x="511" y="233"/>
                  </a:cubicBezTo>
                  <a:cubicBezTo>
                    <a:pt x="511" y="234"/>
                    <a:pt x="511" y="234"/>
                    <a:pt x="512" y="234"/>
                  </a:cubicBezTo>
                  <a:cubicBezTo>
                    <a:pt x="512" y="234"/>
                    <a:pt x="512" y="234"/>
                    <a:pt x="512" y="234"/>
                  </a:cubicBezTo>
                  <a:cubicBezTo>
                    <a:pt x="512" y="235"/>
                    <a:pt x="512" y="235"/>
                    <a:pt x="512" y="235"/>
                  </a:cubicBezTo>
                  <a:cubicBezTo>
                    <a:pt x="512" y="236"/>
                    <a:pt x="511" y="236"/>
                    <a:pt x="511" y="237"/>
                  </a:cubicBezTo>
                  <a:cubicBezTo>
                    <a:pt x="511" y="237"/>
                    <a:pt x="512" y="237"/>
                    <a:pt x="512" y="238"/>
                  </a:cubicBezTo>
                  <a:cubicBezTo>
                    <a:pt x="512" y="238"/>
                    <a:pt x="512" y="238"/>
                    <a:pt x="513" y="238"/>
                  </a:cubicBezTo>
                  <a:cubicBezTo>
                    <a:pt x="513" y="239"/>
                    <a:pt x="513" y="239"/>
                    <a:pt x="513" y="239"/>
                  </a:cubicBezTo>
                  <a:cubicBezTo>
                    <a:pt x="514" y="239"/>
                    <a:pt x="517" y="239"/>
                    <a:pt x="517" y="239"/>
                  </a:cubicBezTo>
                  <a:cubicBezTo>
                    <a:pt x="517" y="239"/>
                    <a:pt x="519" y="239"/>
                    <a:pt x="519" y="239"/>
                  </a:cubicBezTo>
                  <a:cubicBezTo>
                    <a:pt x="519" y="239"/>
                    <a:pt x="520" y="239"/>
                    <a:pt x="520" y="239"/>
                  </a:cubicBezTo>
                  <a:cubicBezTo>
                    <a:pt x="520" y="239"/>
                    <a:pt x="521" y="239"/>
                    <a:pt x="521" y="239"/>
                  </a:cubicBezTo>
                  <a:cubicBezTo>
                    <a:pt x="521" y="239"/>
                    <a:pt x="521" y="237"/>
                    <a:pt x="522" y="237"/>
                  </a:cubicBezTo>
                  <a:cubicBezTo>
                    <a:pt x="523" y="237"/>
                    <a:pt x="523" y="237"/>
                    <a:pt x="523" y="237"/>
                  </a:cubicBezTo>
                  <a:cubicBezTo>
                    <a:pt x="524" y="237"/>
                    <a:pt x="524" y="237"/>
                    <a:pt x="525" y="237"/>
                  </a:cubicBezTo>
                  <a:cubicBezTo>
                    <a:pt x="525" y="237"/>
                    <a:pt x="528" y="235"/>
                    <a:pt x="528" y="235"/>
                  </a:cubicBezTo>
                  <a:cubicBezTo>
                    <a:pt x="528" y="235"/>
                    <a:pt x="530" y="235"/>
                    <a:pt x="530" y="235"/>
                  </a:cubicBezTo>
                  <a:cubicBezTo>
                    <a:pt x="530" y="235"/>
                    <a:pt x="530" y="235"/>
                    <a:pt x="530" y="235"/>
                  </a:cubicBezTo>
                  <a:cubicBezTo>
                    <a:pt x="530" y="235"/>
                    <a:pt x="531" y="236"/>
                    <a:pt x="531" y="236"/>
                  </a:cubicBezTo>
                  <a:cubicBezTo>
                    <a:pt x="531" y="236"/>
                    <a:pt x="532" y="236"/>
                    <a:pt x="531" y="236"/>
                  </a:cubicBezTo>
                  <a:cubicBezTo>
                    <a:pt x="531" y="236"/>
                    <a:pt x="531" y="237"/>
                    <a:pt x="531" y="237"/>
                  </a:cubicBezTo>
                  <a:cubicBezTo>
                    <a:pt x="531" y="238"/>
                    <a:pt x="531" y="238"/>
                    <a:pt x="531" y="239"/>
                  </a:cubicBezTo>
                  <a:cubicBezTo>
                    <a:pt x="532" y="239"/>
                    <a:pt x="532" y="240"/>
                    <a:pt x="531" y="240"/>
                  </a:cubicBezTo>
                  <a:cubicBezTo>
                    <a:pt x="530" y="240"/>
                    <a:pt x="529" y="241"/>
                    <a:pt x="529" y="242"/>
                  </a:cubicBezTo>
                  <a:cubicBezTo>
                    <a:pt x="529" y="243"/>
                    <a:pt x="529" y="243"/>
                    <a:pt x="528" y="243"/>
                  </a:cubicBezTo>
                  <a:cubicBezTo>
                    <a:pt x="528" y="244"/>
                    <a:pt x="528" y="246"/>
                    <a:pt x="528" y="246"/>
                  </a:cubicBezTo>
                  <a:cubicBezTo>
                    <a:pt x="528" y="246"/>
                    <a:pt x="528" y="246"/>
                    <a:pt x="528" y="246"/>
                  </a:cubicBezTo>
                  <a:cubicBezTo>
                    <a:pt x="527" y="246"/>
                    <a:pt x="527" y="246"/>
                    <a:pt x="527" y="247"/>
                  </a:cubicBezTo>
                  <a:cubicBezTo>
                    <a:pt x="527" y="247"/>
                    <a:pt x="527" y="248"/>
                    <a:pt x="527" y="248"/>
                  </a:cubicBezTo>
                  <a:cubicBezTo>
                    <a:pt x="527" y="248"/>
                    <a:pt x="527" y="249"/>
                    <a:pt x="527" y="249"/>
                  </a:cubicBezTo>
                  <a:cubicBezTo>
                    <a:pt x="527" y="249"/>
                    <a:pt x="525" y="251"/>
                    <a:pt x="525" y="251"/>
                  </a:cubicBezTo>
                  <a:cubicBezTo>
                    <a:pt x="525" y="251"/>
                    <a:pt x="525" y="251"/>
                    <a:pt x="525" y="251"/>
                  </a:cubicBezTo>
                  <a:cubicBezTo>
                    <a:pt x="525" y="251"/>
                    <a:pt x="525" y="252"/>
                    <a:pt x="525" y="253"/>
                  </a:cubicBezTo>
                  <a:cubicBezTo>
                    <a:pt x="524" y="253"/>
                    <a:pt x="524" y="253"/>
                    <a:pt x="524" y="253"/>
                  </a:cubicBezTo>
                  <a:cubicBezTo>
                    <a:pt x="524" y="253"/>
                    <a:pt x="523" y="253"/>
                    <a:pt x="523" y="254"/>
                  </a:cubicBezTo>
                  <a:cubicBezTo>
                    <a:pt x="523" y="254"/>
                    <a:pt x="523" y="254"/>
                    <a:pt x="523" y="255"/>
                  </a:cubicBezTo>
                  <a:cubicBezTo>
                    <a:pt x="523" y="255"/>
                    <a:pt x="523" y="255"/>
                    <a:pt x="523" y="255"/>
                  </a:cubicBezTo>
                  <a:cubicBezTo>
                    <a:pt x="523" y="255"/>
                    <a:pt x="522" y="256"/>
                    <a:pt x="522" y="256"/>
                  </a:cubicBezTo>
                  <a:cubicBezTo>
                    <a:pt x="522" y="256"/>
                    <a:pt x="522" y="256"/>
                    <a:pt x="522" y="256"/>
                  </a:cubicBezTo>
                  <a:cubicBezTo>
                    <a:pt x="522" y="255"/>
                    <a:pt x="518" y="255"/>
                    <a:pt x="518" y="255"/>
                  </a:cubicBezTo>
                  <a:cubicBezTo>
                    <a:pt x="518" y="255"/>
                    <a:pt x="518" y="254"/>
                    <a:pt x="518" y="254"/>
                  </a:cubicBezTo>
                  <a:cubicBezTo>
                    <a:pt x="518" y="254"/>
                    <a:pt x="517" y="254"/>
                    <a:pt x="517" y="254"/>
                  </a:cubicBezTo>
                  <a:cubicBezTo>
                    <a:pt x="517" y="254"/>
                    <a:pt x="517" y="255"/>
                    <a:pt x="516" y="255"/>
                  </a:cubicBezTo>
                  <a:cubicBezTo>
                    <a:pt x="516" y="255"/>
                    <a:pt x="515" y="256"/>
                    <a:pt x="515" y="256"/>
                  </a:cubicBezTo>
                  <a:cubicBezTo>
                    <a:pt x="515" y="256"/>
                    <a:pt x="515" y="256"/>
                    <a:pt x="515" y="256"/>
                  </a:cubicBezTo>
                  <a:cubicBezTo>
                    <a:pt x="515" y="256"/>
                    <a:pt x="513" y="257"/>
                    <a:pt x="513" y="257"/>
                  </a:cubicBezTo>
                  <a:cubicBezTo>
                    <a:pt x="513" y="257"/>
                    <a:pt x="513" y="257"/>
                    <a:pt x="513" y="257"/>
                  </a:cubicBezTo>
                  <a:cubicBezTo>
                    <a:pt x="513" y="257"/>
                    <a:pt x="514" y="259"/>
                    <a:pt x="514" y="259"/>
                  </a:cubicBezTo>
                  <a:cubicBezTo>
                    <a:pt x="514" y="259"/>
                    <a:pt x="514" y="260"/>
                    <a:pt x="514" y="261"/>
                  </a:cubicBezTo>
                  <a:cubicBezTo>
                    <a:pt x="514" y="261"/>
                    <a:pt x="514" y="264"/>
                    <a:pt x="514" y="264"/>
                  </a:cubicBezTo>
                  <a:cubicBezTo>
                    <a:pt x="514" y="265"/>
                    <a:pt x="514" y="265"/>
                    <a:pt x="514" y="265"/>
                  </a:cubicBezTo>
                  <a:cubicBezTo>
                    <a:pt x="514" y="265"/>
                    <a:pt x="514" y="266"/>
                    <a:pt x="514" y="266"/>
                  </a:cubicBezTo>
                  <a:cubicBezTo>
                    <a:pt x="514" y="266"/>
                    <a:pt x="514" y="268"/>
                    <a:pt x="513" y="269"/>
                  </a:cubicBezTo>
                  <a:cubicBezTo>
                    <a:pt x="512" y="269"/>
                    <a:pt x="512" y="269"/>
                    <a:pt x="512" y="269"/>
                  </a:cubicBezTo>
                  <a:cubicBezTo>
                    <a:pt x="512" y="269"/>
                    <a:pt x="510" y="270"/>
                    <a:pt x="510" y="270"/>
                  </a:cubicBezTo>
                  <a:cubicBezTo>
                    <a:pt x="510" y="270"/>
                    <a:pt x="510" y="270"/>
                    <a:pt x="510" y="270"/>
                  </a:cubicBezTo>
                  <a:cubicBezTo>
                    <a:pt x="510" y="270"/>
                    <a:pt x="511" y="270"/>
                    <a:pt x="511" y="271"/>
                  </a:cubicBezTo>
                  <a:cubicBezTo>
                    <a:pt x="511" y="271"/>
                    <a:pt x="511" y="271"/>
                    <a:pt x="511" y="272"/>
                  </a:cubicBezTo>
                  <a:cubicBezTo>
                    <a:pt x="511" y="272"/>
                    <a:pt x="511" y="272"/>
                    <a:pt x="511" y="272"/>
                  </a:cubicBezTo>
                  <a:cubicBezTo>
                    <a:pt x="512" y="272"/>
                    <a:pt x="512" y="272"/>
                    <a:pt x="512" y="272"/>
                  </a:cubicBezTo>
                  <a:cubicBezTo>
                    <a:pt x="512" y="272"/>
                    <a:pt x="513" y="271"/>
                    <a:pt x="512" y="271"/>
                  </a:cubicBezTo>
                  <a:cubicBezTo>
                    <a:pt x="512" y="270"/>
                    <a:pt x="512" y="270"/>
                    <a:pt x="513" y="270"/>
                  </a:cubicBezTo>
                  <a:cubicBezTo>
                    <a:pt x="513" y="270"/>
                    <a:pt x="513" y="270"/>
                    <a:pt x="513" y="270"/>
                  </a:cubicBezTo>
                  <a:cubicBezTo>
                    <a:pt x="513" y="270"/>
                    <a:pt x="514" y="270"/>
                    <a:pt x="514" y="270"/>
                  </a:cubicBezTo>
                  <a:cubicBezTo>
                    <a:pt x="514" y="271"/>
                    <a:pt x="514" y="271"/>
                    <a:pt x="514" y="270"/>
                  </a:cubicBezTo>
                  <a:cubicBezTo>
                    <a:pt x="514" y="270"/>
                    <a:pt x="515" y="270"/>
                    <a:pt x="515" y="269"/>
                  </a:cubicBezTo>
                  <a:cubicBezTo>
                    <a:pt x="515" y="269"/>
                    <a:pt x="516" y="268"/>
                    <a:pt x="516" y="268"/>
                  </a:cubicBezTo>
                  <a:cubicBezTo>
                    <a:pt x="516" y="267"/>
                    <a:pt x="517" y="266"/>
                    <a:pt x="517" y="266"/>
                  </a:cubicBezTo>
                  <a:cubicBezTo>
                    <a:pt x="518" y="266"/>
                    <a:pt x="518" y="266"/>
                    <a:pt x="518" y="267"/>
                  </a:cubicBezTo>
                  <a:cubicBezTo>
                    <a:pt x="517" y="267"/>
                    <a:pt x="517" y="268"/>
                    <a:pt x="518" y="268"/>
                  </a:cubicBezTo>
                  <a:cubicBezTo>
                    <a:pt x="518" y="267"/>
                    <a:pt x="519" y="267"/>
                    <a:pt x="519" y="267"/>
                  </a:cubicBezTo>
                  <a:cubicBezTo>
                    <a:pt x="519" y="266"/>
                    <a:pt x="519" y="266"/>
                    <a:pt x="519" y="267"/>
                  </a:cubicBezTo>
                  <a:cubicBezTo>
                    <a:pt x="519" y="268"/>
                    <a:pt x="519" y="269"/>
                    <a:pt x="520" y="269"/>
                  </a:cubicBezTo>
                  <a:cubicBezTo>
                    <a:pt x="520" y="269"/>
                    <a:pt x="520" y="269"/>
                    <a:pt x="520" y="269"/>
                  </a:cubicBezTo>
                  <a:cubicBezTo>
                    <a:pt x="520" y="269"/>
                    <a:pt x="520" y="269"/>
                    <a:pt x="520" y="269"/>
                  </a:cubicBezTo>
                  <a:cubicBezTo>
                    <a:pt x="520" y="269"/>
                    <a:pt x="521" y="269"/>
                    <a:pt x="521" y="269"/>
                  </a:cubicBezTo>
                  <a:cubicBezTo>
                    <a:pt x="521" y="269"/>
                    <a:pt x="522" y="269"/>
                    <a:pt x="522" y="269"/>
                  </a:cubicBezTo>
                  <a:cubicBezTo>
                    <a:pt x="523" y="270"/>
                    <a:pt x="523" y="270"/>
                    <a:pt x="524" y="270"/>
                  </a:cubicBezTo>
                  <a:cubicBezTo>
                    <a:pt x="525" y="269"/>
                    <a:pt x="525" y="269"/>
                    <a:pt x="526" y="269"/>
                  </a:cubicBezTo>
                  <a:cubicBezTo>
                    <a:pt x="527" y="269"/>
                    <a:pt x="529" y="268"/>
                    <a:pt x="529" y="268"/>
                  </a:cubicBezTo>
                  <a:cubicBezTo>
                    <a:pt x="530" y="267"/>
                    <a:pt x="531" y="266"/>
                    <a:pt x="532" y="266"/>
                  </a:cubicBezTo>
                  <a:cubicBezTo>
                    <a:pt x="533" y="266"/>
                    <a:pt x="535" y="264"/>
                    <a:pt x="536" y="262"/>
                  </a:cubicBezTo>
                  <a:cubicBezTo>
                    <a:pt x="536" y="262"/>
                    <a:pt x="536" y="261"/>
                    <a:pt x="537" y="261"/>
                  </a:cubicBezTo>
                  <a:cubicBezTo>
                    <a:pt x="537" y="260"/>
                    <a:pt x="539" y="258"/>
                    <a:pt x="540" y="258"/>
                  </a:cubicBezTo>
                  <a:cubicBezTo>
                    <a:pt x="540" y="257"/>
                    <a:pt x="542" y="254"/>
                    <a:pt x="543" y="254"/>
                  </a:cubicBezTo>
                  <a:cubicBezTo>
                    <a:pt x="544" y="253"/>
                    <a:pt x="547" y="250"/>
                    <a:pt x="548" y="249"/>
                  </a:cubicBezTo>
                  <a:cubicBezTo>
                    <a:pt x="548" y="248"/>
                    <a:pt x="549" y="246"/>
                    <a:pt x="550" y="245"/>
                  </a:cubicBezTo>
                  <a:cubicBezTo>
                    <a:pt x="550" y="244"/>
                    <a:pt x="551" y="243"/>
                    <a:pt x="551" y="242"/>
                  </a:cubicBezTo>
                  <a:cubicBezTo>
                    <a:pt x="552" y="242"/>
                    <a:pt x="553" y="241"/>
                    <a:pt x="553" y="240"/>
                  </a:cubicBezTo>
                  <a:cubicBezTo>
                    <a:pt x="554" y="239"/>
                    <a:pt x="555" y="238"/>
                    <a:pt x="556" y="237"/>
                  </a:cubicBezTo>
                  <a:cubicBezTo>
                    <a:pt x="557" y="236"/>
                    <a:pt x="558" y="234"/>
                    <a:pt x="559" y="233"/>
                  </a:cubicBezTo>
                  <a:cubicBezTo>
                    <a:pt x="559" y="232"/>
                    <a:pt x="560" y="231"/>
                    <a:pt x="559" y="231"/>
                  </a:cubicBezTo>
                  <a:cubicBezTo>
                    <a:pt x="559" y="231"/>
                    <a:pt x="559" y="230"/>
                    <a:pt x="559" y="230"/>
                  </a:cubicBezTo>
                  <a:cubicBezTo>
                    <a:pt x="560" y="229"/>
                    <a:pt x="560" y="228"/>
                    <a:pt x="560" y="227"/>
                  </a:cubicBezTo>
                  <a:cubicBezTo>
                    <a:pt x="560" y="226"/>
                    <a:pt x="560" y="226"/>
                    <a:pt x="560" y="226"/>
                  </a:cubicBezTo>
                  <a:cubicBezTo>
                    <a:pt x="560" y="226"/>
                    <a:pt x="560" y="226"/>
                    <a:pt x="560" y="226"/>
                  </a:cubicBezTo>
                  <a:cubicBezTo>
                    <a:pt x="560" y="225"/>
                    <a:pt x="560" y="225"/>
                    <a:pt x="560" y="225"/>
                  </a:cubicBezTo>
                  <a:cubicBezTo>
                    <a:pt x="561" y="224"/>
                    <a:pt x="561" y="224"/>
                    <a:pt x="561" y="224"/>
                  </a:cubicBezTo>
                  <a:cubicBezTo>
                    <a:pt x="560" y="224"/>
                    <a:pt x="560" y="224"/>
                    <a:pt x="560" y="223"/>
                  </a:cubicBezTo>
                  <a:cubicBezTo>
                    <a:pt x="560" y="223"/>
                    <a:pt x="560" y="221"/>
                    <a:pt x="560" y="221"/>
                  </a:cubicBezTo>
                  <a:cubicBezTo>
                    <a:pt x="560" y="220"/>
                    <a:pt x="560" y="220"/>
                    <a:pt x="560" y="219"/>
                  </a:cubicBezTo>
                  <a:cubicBezTo>
                    <a:pt x="561" y="219"/>
                    <a:pt x="561" y="217"/>
                    <a:pt x="561" y="217"/>
                  </a:cubicBezTo>
                  <a:cubicBezTo>
                    <a:pt x="561" y="216"/>
                    <a:pt x="561" y="216"/>
                    <a:pt x="561" y="216"/>
                  </a:cubicBezTo>
                  <a:cubicBezTo>
                    <a:pt x="562" y="216"/>
                    <a:pt x="562" y="215"/>
                    <a:pt x="562" y="215"/>
                  </a:cubicBezTo>
                  <a:cubicBezTo>
                    <a:pt x="562" y="215"/>
                    <a:pt x="562" y="214"/>
                    <a:pt x="563" y="213"/>
                  </a:cubicBezTo>
                  <a:cubicBezTo>
                    <a:pt x="564" y="213"/>
                    <a:pt x="565" y="212"/>
                    <a:pt x="565" y="212"/>
                  </a:cubicBezTo>
                  <a:cubicBezTo>
                    <a:pt x="564" y="211"/>
                    <a:pt x="564" y="211"/>
                    <a:pt x="564" y="211"/>
                  </a:cubicBezTo>
                  <a:cubicBezTo>
                    <a:pt x="565" y="210"/>
                    <a:pt x="565" y="210"/>
                    <a:pt x="565" y="210"/>
                  </a:cubicBezTo>
                  <a:cubicBezTo>
                    <a:pt x="564" y="210"/>
                    <a:pt x="563" y="209"/>
                    <a:pt x="563" y="208"/>
                  </a:cubicBezTo>
                  <a:cubicBezTo>
                    <a:pt x="564" y="208"/>
                    <a:pt x="564" y="208"/>
                    <a:pt x="564" y="208"/>
                  </a:cubicBezTo>
                  <a:cubicBezTo>
                    <a:pt x="564" y="207"/>
                    <a:pt x="564" y="206"/>
                    <a:pt x="564" y="206"/>
                  </a:cubicBezTo>
                  <a:cubicBezTo>
                    <a:pt x="563" y="205"/>
                    <a:pt x="563" y="205"/>
                    <a:pt x="563" y="205"/>
                  </a:cubicBezTo>
                  <a:cubicBezTo>
                    <a:pt x="562" y="205"/>
                    <a:pt x="562" y="204"/>
                    <a:pt x="563" y="205"/>
                  </a:cubicBezTo>
                  <a:cubicBezTo>
                    <a:pt x="564" y="205"/>
                    <a:pt x="564" y="204"/>
                    <a:pt x="564" y="204"/>
                  </a:cubicBezTo>
                  <a:cubicBezTo>
                    <a:pt x="564" y="204"/>
                    <a:pt x="565" y="203"/>
                    <a:pt x="564" y="203"/>
                  </a:cubicBezTo>
                  <a:cubicBezTo>
                    <a:pt x="563" y="202"/>
                    <a:pt x="560" y="201"/>
                    <a:pt x="557" y="197"/>
                  </a:cubicBezTo>
                  <a:cubicBezTo>
                    <a:pt x="557" y="197"/>
                    <a:pt x="557" y="196"/>
                    <a:pt x="556" y="196"/>
                  </a:cubicBezTo>
                  <a:cubicBezTo>
                    <a:pt x="554" y="196"/>
                    <a:pt x="552" y="196"/>
                    <a:pt x="552" y="196"/>
                  </a:cubicBezTo>
                  <a:cubicBezTo>
                    <a:pt x="551" y="196"/>
                    <a:pt x="551" y="196"/>
                    <a:pt x="551" y="196"/>
                  </a:cubicBezTo>
                  <a:cubicBezTo>
                    <a:pt x="551" y="197"/>
                    <a:pt x="551" y="197"/>
                    <a:pt x="551" y="197"/>
                  </a:cubicBezTo>
                  <a:cubicBezTo>
                    <a:pt x="552" y="197"/>
                    <a:pt x="552" y="197"/>
                    <a:pt x="551" y="198"/>
                  </a:cubicBezTo>
                  <a:cubicBezTo>
                    <a:pt x="551" y="198"/>
                    <a:pt x="551" y="199"/>
                    <a:pt x="551" y="199"/>
                  </a:cubicBezTo>
                  <a:cubicBezTo>
                    <a:pt x="551" y="199"/>
                    <a:pt x="550" y="201"/>
                    <a:pt x="550" y="201"/>
                  </a:cubicBezTo>
                  <a:cubicBezTo>
                    <a:pt x="550" y="201"/>
                    <a:pt x="549" y="202"/>
                    <a:pt x="549" y="201"/>
                  </a:cubicBezTo>
                  <a:cubicBezTo>
                    <a:pt x="550" y="200"/>
                    <a:pt x="550" y="200"/>
                    <a:pt x="550" y="200"/>
                  </a:cubicBezTo>
                  <a:cubicBezTo>
                    <a:pt x="550" y="200"/>
                    <a:pt x="551" y="199"/>
                    <a:pt x="551" y="198"/>
                  </a:cubicBezTo>
                  <a:cubicBezTo>
                    <a:pt x="550" y="198"/>
                    <a:pt x="550" y="198"/>
                    <a:pt x="549" y="199"/>
                  </a:cubicBezTo>
                  <a:cubicBezTo>
                    <a:pt x="549" y="199"/>
                    <a:pt x="548" y="201"/>
                    <a:pt x="545" y="201"/>
                  </a:cubicBezTo>
                  <a:cubicBezTo>
                    <a:pt x="543" y="201"/>
                    <a:pt x="544" y="200"/>
                    <a:pt x="545" y="200"/>
                  </a:cubicBezTo>
                  <a:cubicBezTo>
                    <a:pt x="545" y="200"/>
                    <a:pt x="545" y="200"/>
                    <a:pt x="546" y="200"/>
                  </a:cubicBezTo>
                  <a:cubicBezTo>
                    <a:pt x="546" y="199"/>
                    <a:pt x="546" y="199"/>
                    <a:pt x="546" y="199"/>
                  </a:cubicBezTo>
                  <a:cubicBezTo>
                    <a:pt x="546" y="199"/>
                    <a:pt x="547" y="199"/>
                    <a:pt x="546" y="198"/>
                  </a:cubicBezTo>
                  <a:cubicBezTo>
                    <a:pt x="546" y="198"/>
                    <a:pt x="544" y="198"/>
                    <a:pt x="545" y="197"/>
                  </a:cubicBezTo>
                  <a:cubicBezTo>
                    <a:pt x="545" y="197"/>
                    <a:pt x="546" y="197"/>
                    <a:pt x="545" y="197"/>
                  </a:cubicBezTo>
                  <a:cubicBezTo>
                    <a:pt x="545" y="197"/>
                    <a:pt x="545" y="196"/>
                    <a:pt x="545" y="196"/>
                  </a:cubicBezTo>
                  <a:cubicBezTo>
                    <a:pt x="544" y="196"/>
                    <a:pt x="544" y="197"/>
                    <a:pt x="544" y="197"/>
                  </a:cubicBezTo>
                  <a:cubicBezTo>
                    <a:pt x="543" y="197"/>
                    <a:pt x="543" y="197"/>
                    <a:pt x="543" y="197"/>
                  </a:cubicBezTo>
                  <a:cubicBezTo>
                    <a:pt x="544" y="198"/>
                    <a:pt x="544" y="198"/>
                    <a:pt x="544" y="198"/>
                  </a:cubicBezTo>
                  <a:cubicBezTo>
                    <a:pt x="544" y="199"/>
                    <a:pt x="541" y="200"/>
                    <a:pt x="541" y="199"/>
                  </a:cubicBezTo>
                  <a:cubicBezTo>
                    <a:pt x="541" y="198"/>
                    <a:pt x="541" y="198"/>
                    <a:pt x="542" y="198"/>
                  </a:cubicBezTo>
                  <a:cubicBezTo>
                    <a:pt x="542" y="197"/>
                    <a:pt x="542" y="197"/>
                    <a:pt x="542" y="197"/>
                  </a:cubicBezTo>
                  <a:cubicBezTo>
                    <a:pt x="542" y="197"/>
                    <a:pt x="542" y="196"/>
                    <a:pt x="542" y="196"/>
                  </a:cubicBezTo>
                  <a:cubicBezTo>
                    <a:pt x="542" y="196"/>
                    <a:pt x="542" y="196"/>
                    <a:pt x="542" y="196"/>
                  </a:cubicBezTo>
                  <a:cubicBezTo>
                    <a:pt x="542" y="196"/>
                    <a:pt x="541" y="195"/>
                    <a:pt x="542" y="195"/>
                  </a:cubicBezTo>
                  <a:cubicBezTo>
                    <a:pt x="542" y="195"/>
                    <a:pt x="542" y="195"/>
                    <a:pt x="542" y="194"/>
                  </a:cubicBezTo>
                  <a:cubicBezTo>
                    <a:pt x="542" y="194"/>
                    <a:pt x="542" y="193"/>
                    <a:pt x="540" y="193"/>
                  </a:cubicBezTo>
                  <a:cubicBezTo>
                    <a:pt x="538" y="194"/>
                    <a:pt x="535" y="193"/>
                    <a:pt x="534" y="193"/>
                  </a:cubicBezTo>
                  <a:cubicBezTo>
                    <a:pt x="534" y="193"/>
                    <a:pt x="534" y="193"/>
                    <a:pt x="534" y="193"/>
                  </a:cubicBezTo>
                  <a:cubicBezTo>
                    <a:pt x="534" y="192"/>
                    <a:pt x="533" y="192"/>
                    <a:pt x="534" y="192"/>
                  </a:cubicBezTo>
                  <a:cubicBezTo>
                    <a:pt x="534" y="191"/>
                    <a:pt x="535" y="191"/>
                    <a:pt x="536" y="190"/>
                  </a:cubicBezTo>
                  <a:cubicBezTo>
                    <a:pt x="537" y="190"/>
                    <a:pt x="539" y="189"/>
                    <a:pt x="539" y="189"/>
                  </a:cubicBezTo>
                  <a:cubicBezTo>
                    <a:pt x="539" y="188"/>
                    <a:pt x="540" y="188"/>
                    <a:pt x="541" y="187"/>
                  </a:cubicBezTo>
                  <a:cubicBezTo>
                    <a:pt x="541" y="187"/>
                    <a:pt x="544" y="185"/>
                    <a:pt x="545" y="185"/>
                  </a:cubicBezTo>
                  <a:cubicBezTo>
                    <a:pt x="545" y="184"/>
                    <a:pt x="547" y="183"/>
                    <a:pt x="547" y="182"/>
                  </a:cubicBezTo>
                  <a:cubicBezTo>
                    <a:pt x="548" y="182"/>
                    <a:pt x="549" y="181"/>
                    <a:pt x="549" y="181"/>
                  </a:cubicBezTo>
                  <a:cubicBezTo>
                    <a:pt x="548" y="180"/>
                    <a:pt x="549" y="180"/>
                    <a:pt x="549" y="180"/>
                  </a:cubicBezTo>
                  <a:cubicBezTo>
                    <a:pt x="549" y="180"/>
                    <a:pt x="550" y="178"/>
                    <a:pt x="550" y="178"/>
                  </a:cubicBezTo>
                  <a:cubicBezTo>
                    <a:pt x="551" y="177"/>
                    <a:pt x="553" y="176"/>
                    <a:pt x="554" y="175"/>
                  </a:cubicBezTo>
                  <a:cubicBezTo>
                    <a:pt x="554" y="175"/>
                    <a:pt x="556" y="173"/>
                    <a:pt x="557" y="173"/>
                  </a:cubicBezTo>
                  <a:cubicBezTo>
                    <a:pt x="558" y="172"/>
                    <a:pt x="560" y="172"/>
                    <a:pt x="560" y="171"/>
                  </a:cubicBezTo>
                  <a:cubicBezTo>
                    <a:pt x="561" y="170"/>
                    <a:pt x="562" y="168"/>
                    <a:pt x="563" y="167"/>
                  </a:cubicBezTo>
                  <a:cubicBezTo>
                    <a:pt x="564" y="166"/>
                    <a:pt x="572" y="160"/>
                    <a:pt x="573" y="160"/>
                  </a:cubicBezTo>
                  <a:cubicBezTo>
                    <a:pt x="575" y="161"/>
                    <a:pt x="576" y="160"/>
                    <a:pt x="576" y="160"/>
                  </a:cubicBezTo>
                  <a:cubicBezTo>
                    <a:pt x="577" y="160"/>
                    <a:pt x="579" y="160"/>
                    <a:pt x="579" y="160"/>
                  </a:cubicBezTo>
                  <a:cubicBezTo>
                    <a:pt x="580" y="160"/>
                    <a:pt x="580" y="160"/>
                    <a:pt x="581" y="160"/>
                  </a:cubicBezTo>
                  <a:cubicBezTo>
                    <a:pt x="581" y="160"/>
                    <a:pt x="581" y="160"/>
                    <a:pt x="582" y="160"/>
                  </a:cubicBezTo>
                  <a:cubicBezTo>
                    <a:pt x="582" y="160"/>
                    <a:pt x="583" y="160"/>
                    <a:pt x="584" y="160"/>
                  </a:cubicBezTo>
                  <a:cubicBezTo>
                    <a:pt x="584" y="160"/>
                    <a:pt x="585" y="160"/>
                    <a:pt x="585" y="160"/>
                  </a:cubicBezTo>
                  <a:cubicBezTo>
                    <a:pt x="585" y="160"/>
                    <a:pt x="587" y="160"/>
                    <a:pt x="587" y="160"/>
                  </a:cubicBezTo>
                  <a:cubicBezTo>
                    <a:pt x="586" y="161"/>
                    <a:pt x="586" y="161"/>
                    <a:pt x="587" y="161"/>
                  </a:cubicBezTo>
                  <a:cubicBezTo>
                    <a:pt x="588" y="161"/>
                    <a:pt x="589" y="162"/>
                    <a:pt x="589" y="161"/>
                  </a:cubicBezTo>
                  <a:cubicBezTo>
                    <a:pt x="589" y="160"/>
                    <a:pt x="589" y="159"/>
                    <a:pt x="590" y="160"/>
                  </a:cubicBezTo>
                  <a:cubicBezTo>
                    <a:pt x="591" y="160"/>
                    <a:pt x="593" y="161"/>
                    <a:pt x="593" y="161"/>
                  </a:cubicBezTo>
                  <a:cubicBezTo>
                    <a:pt x="594" y="161"/>
                    <a:pt x="595" y="162"/>
                    <a:pt x="597" y="160"/>
                  </a:cubicBezTo>
                  <a:cubicBezTo>
                    <a:pt x="599" y="159"/>
                    <a:pt x="599" y="160"/>
                    <a:pt x="600" y="161"/>
                  </a:cubicBezTo>
                  <a:cubicBezTo>
                    <a:pt x="601" y="161"/>
                    <a:pt x="602" y="161"/>
                    <a:pt x="602" y="161"/>
                  </a:cubicBezTo>
                  <a:cubicBezTo>
                    <a:pt x="602" y="160"/>
                    <a:pt x="601" y="161"/>
                    <a:pt x="601" y="160"/>
                  </a:cubicBezTo>
                  <a:cubicBezTo>
                    <a:pt x="601" y="160"/>
                    <a:pt x="601" y="160"/>
                    <a:pt x="601" y="159"/>
                  </a:cubicBezTo>
                  <a:cubicBezTo>
                    <a:pt x="602" y="159"/>
                    <a:pt x="603" y="159"/>
                    <a:pt x="603" y="159"/>
                  </a:cubicBezTo>
                  <a:cubicBezTo>
                    <a:pt x="603" y="159"/>
                    <a:pt x="604" y="160"/>
                    <a:pt x="603" y="159"/>
                  </a:cubicBezTo>
                  <a:cubicBezTo>
                    <a:pt x="603" y="159"/>
                    <a:pt x="603" y="158"/>
                    <a:pt x="603" y="158"/>
                  </a:cubicBezTo>
                  <a:cubicBezTo>
                    <a:pt x="604" y="157"/>
                    <a:pt x="605" y="157"/>
                    <a:pt x="606" y="158"/>
                  </a:cubicBezTo>
                  <a:cubicBezTo>
                    <a:pt x="608" y="158"/>
                    <a:pt x="610" y="159"/>
                    <a:pt x="610" y="159"/>
                  </a:cubicBezTo>
                  <a:cubicBezTo>
                    <a:pt x="610" y="159"/>
                    <a:pt x="611" y="160"/>
                    <a:pt x="611" y="160"/>
                  </a:cubicBezTo>
                  <a:cubicBezTo>
                    <a:pt x="612" y="159"/>
                    <a:pt x="612" y="159"/>
                    <a:pt x="613" y="159"/>
                  </a:cubicBezTo>
                  <a:cubicBezTo>
                    <a:pt x="614" y="159"/>
                    <a:pt x="615" y="160"/>
                    <a:pt x="615" y="160"/>
                  </a:cubicBezTo>
                  <a:cubicBezTo>
                    <a:pt x="615" y="160"/>
                    <a:pt x="615" y="161"/>
                    <a:pt x="616" y="161"/>
                  </a:cubicBezTo>
                  <a:cubicBezTo>
                    <a:pt x="616" y="161"/>
                    <a:pt x="619" y="161"/>
                    <a:pt x="618" y="162"/>
                  </a:cubicBezTo>
                  <a:cubicBezTo>
                    <a:pt x="617" y="162"/>
                    <a:pt x="615" y="162"/>
                    <a:pt x="615" y="162"/>
                  </a:cubicBezTo>
                  <a:cubicBezTo>
                    <a:pt x="614" y="162"/>
                    <a:pt x="613" y="162"/>
                    <a:pt x="613" y="162"/>
                  </a:cubicBezTo>
                  <a:cubicBezTo>
                    <a:pt x="613" y="162"/>
                    <a:pt x="612" y="162"/>
                    <a:pt x="613" y="163"/>
                  </a:cubicBezTo>
                  <a:cubicBezTo>
                    <a:pt x="613" y="163"/>
                    <a:pt x="613" y="164"/>
                    <a:pt x="614" y="164"/>
                  </a:cubicBezTo>
                  <a:cubicBezTo>
                    <a:pt x="615" y="164"/>
                    <a:pt x="617" y="163"/>
                    <a:pt x="618" y="163"/>
                  </a:cubicBezTo>
                  <a:cubicBezTo>
                    <a:pt x="619" y="163"/>
                    <a:pt x="619" y="163"/>
                    <a:pt x="619" y="163"/>
                  </a:cubicBezTo>
                  <a:cubicBezTo>
                    <a:pt x="620" y="163"/>
                    <a:pt x="621" y="164"/>
                    <a:pt x="622" y="163"/>
                  </a:cubicBezTo>
                  <a:cubicBezTo>
                    <a:pt x="622" y="162"/>
                    <a:pt x="622" y="162"/>
                    <a:pt x="623" y="162"/>
                  </a:cubicBezTo>
                  <a:cubicBezTo>
                    <a:pt x="623" y="162"/>
                    <a:pt x="623" y="162"/>
                    <a:pt x="623" y="162"/>
                  </a:cubicBezTo>
                  <a:cubicBezTo>
                    <a:pt x="624" y="161"/>
                    <a:pt x="624" y="161"/>
                    <a:pt x="624" y="162"/>
                  </a:cubicBezTo>
                  <a:cubicBezTo>
                    <a:pt x="625" y="162"/>
                    <a:pt x="626" y="162"/>
                    <a:pt x="626" y="162"/>
                  </a:cubicBezTo>
                  <a:cubicBezTo>
                    <a:pt x="627" y="163"/>
                    <a:pt x="627" y="162"/>
                    <a:pt x="628" y="162"/>
                  </a:cubicBezTo>
                  <a:cubicBezTo>
                    <a:pt x="628" y="162"/>
                    <a:pt x="629" y="161"/>
                    <a:pt x="630" y="161"/>
                  </a:cubicBezTo>
                  <a:cubicBezTo>
                    <a:pt x="631" y="162"/>
                    <a:pt x="633" y="162"/>
                    <a:pt x="633" y="161"/>
                  </a:cubicBezTo>
                  <a:cubicBezTo>
                    <a:pt x="633" y="161"/>
                    <a:pt x="633" y="160"/>
                    <a:pt x="632" y="160"/>
                  </a:cubicBezTo>
                  <a:cubicBezTo>
                    <a:pt x="631" y="160"/>
                    <a:pt x="631" y="159"/>
                    <a:pt x="631" y="159"/>
                  </a:cubicBezTo>
                  <a:cubicBezTo>
                    <a:pt x="630" y="159"/>
                    <a:pt x="630" y="159"/>
                    <a:pt x="629" y="159"/>
                  </a:cubicBezTo>
                  <a:cubicBezTo>
                    <a:pt x="629" y="159"/>
                    <a:pt x="629" y="159"/>
                    <a:pt x="629" y="159"/>
                  </a:cubicBezTo>
                  <a:cubicBezTo>
                    <a:pt x="629" y="160"/>
                    <a:pt x="629" y="160"/>
                    <a:pt x="629" y="160"/>
                  </a:cubicBezTo>
                  <a:cubicBezTo>
                    <a:pt x="629" y="159"/>
                    <a:pt x="629" y="159"/>
                    <a:pt x="628" y="159"/>
                  </a:cubicBezTo>
                  <a:cubicBezTo>
                    <a:pt x="628" y="160"/>
                    <a:pt x="627" y="159"/>
                    <a:pt x="628" y="159"/>
                  </a:cubicBezTo>
                  <a:cubicBezTo>
                    <a:pt x="629" y="159"/>
                    <a:pt x="629" y="159"/>
                    <a:pt x="629" y="158"/>
                  </a:cubicBezTo>
                  <a:cubicBezTo>
                    <a:pt x="628" y="158"/>
                    <a:pt x="628" y="157"/>
                    <a:pt x="628" y="157"/>
                  </a:cubicBezTo>
                  <a:cubicBezTo>
                    <a:pt x="629" y="156"/>
                    <a:pt x="629" y="156"/>
                    <a:pt x="629" y="156"/>
                  </a:cubicBezTo>
                  <a:cubicBezTo>
                    <a:pt x="629" y="156"/>
                    <a:pt x="629" y="155"/>
                    <a:pt x="630" y="155"/>
                  </a:cubicBezTo>
                  <a:cubicBezTo>
                    <a:pt x="630" y="155"/>
                    <a:pt x="635" y="151"/>
                    <a:pt x="635" y="151"/>
                  </a:cubicBezTo>
                  <a:cubicBezTo>
                    <a:pt x="635" y="151"/>
                    <a:pt x="636" y="150"/>
                    <a:pt x="636" y="150"/>
                  </a:cubicBezTo>
                  <a:cubicBezTo>
                    <a:pt x="636" y="150"/>
                    <a:pt x="636" y="150"/>
                    <a:pt x="637" y="149"/>
                  </a:cubicBezTo>
                  <a:cubicBezTo>
                    <a:pt x="637" y="148"/>
                    <a:pt x="637" y="148"/>
                    <a:pt x="638" y="148"/>
                  </a:cubicBezTo>
                  <a:cubicBezTo>
                    <a:pt x="639" y="147"/>
                    <a:pt x="640" y="146"/>
                    <a:pt x="640" y="146"/>
                  </a:cubicBezTo>
                  <a:cubicBezTo>
                    <a:pt x="640" y="145"/>
                    <a:pt x="640" y="144"/>
                    <a:pt x="643" y="143"/>
                  </a:cubicBezTo>
                  <a:cubicBezTo>
                    <a:pt x="645" y="142"/>
                    <a:pt x="648" y="142"/>
                    <a:pt x="649" y="142"/>
                  </a:cubicBezTo>
                  <a:cubicBezTo>
                    <a:pt x="650" y="142"/>
                    <a:pt x="651" y="142"/>
                    <a:pt x="651" y="142"/>
                  </a:cubicBezTo>
                  <a:cubicBezTo>
                    <a:pt x="651" y="141"/>
                    <a:pt x="652" y="141"/>
                    <a:pt x="653" y="141"/>
                  </a:cubicBezTo>
                  <a:cubicBezTo>
                    <a:pt x="653" y="142"/>
                    <a:pt x="653" y="142"/>
                    <a:pt x="654" y="142"/>
                  </a:cubicBezTo>
                  <a:cubicBezTo>
                    <a:pt x="654" y="142"/>
                    <a:pt x="654" y="142"/>
                    <a:pt x="654" y="143"/>
                  </a:cubicBezTo>
                  <a:cubicBezTo>
                    <a:pt x="654" y="143"/>
                    <a:pt x="654" y="143"/>
                    <a:pt x="655" y="143"/>
                  </a:cubicBezTo>
                  <a:cubicBezTo>
                    <a:pt x="655" y="143"/>
                    <a:pt x="656" y="142"/>
                    <a:pt x="657" y="142"/>
                  </a:cubicBezTo>
                  <a:cubicBezTo>
                    <a:pt x="657" y="141"/>
                    <a:pt x="658" y="141"/>
                    <a:pt x="658" y="141"/>
                  </a:cubicBezTo>
                  <a:cubicBezTo>
                    <a:pt x="658" y="142"/>
                    <a:pt x="658" y="142"/>
                    <a:pt x="658" y="143"/>
                  </a:cubicBezTo>
                  <a:cubicBezTo>
                    <a:pt x="658" y="143"/>
                    <a:pt x="658" y="143"/>
                    <a:pt x="658" y="143"/>
                  </a:cubicBezTo>
                  <a:cubicBezTo>
                    <a:pt x="658" y="143"/>
                    <a:pt x="658" y="144"/>
                    <a:pt x="658" y="144"/>
                  </a:cubicBezTo>
                  <a:cubicBezTo>
                    <a:pt x="657" y="144"/>
                    <a:pt x="657" y="144"/>
                    <a:pt x="657" y="145"/>
                  </a:cubicBezTo>
                  <a:cubicBezTo>
                    <a:pt x="657" y="145"/>
                    <a:pt x="657" y="145"/>
                    <a:pt x="657" y="145"/>
                  </a:cubicBezTo>
                  <a:cubicBezTo>
                    <a:pt x="656" y="145"/>
                    <a:pt x="656" y="146"/>
                    <a:pt x="656" y="146"/>
                  </a:cubicBezTo>
                  <a:cubicBezTo>
                    <a:pt x="656" y="146"/>
                    <a:pt x="656" y="146"/>
                    <a:pt x="656" y="146"/>
                  </a:cubicBezTo>
                  <a:cubicBezTo>
                    <a:pt x="656" y="146"/>
                    <a:pt x="655" y="146"/>
                    <a:pt x="656" y="146"/>
                  </a:cubicBezTo>
                  <a:cubicBezTo>
                    <a:pt x="656" y="147"/>
                    <a:pt x="656" y="147"/>
                    <a:pt x="656" y="147"/>
                  </a:cubicBezTo>
                  <a:cubicBezTo>
                    <a:pt x="656" y="148"/>
                    <a:pt x="655" y="148"/>
                    <a:pt x="656" y="148"/>
                  </a:cubicBezTo>
                  <a:cubicBezTo>
                    <a:pt x="657" y="148"/>
                    <a:pt x="659" y="148"/>
                    <a:pt x="658" y="149"/>
                  </a:cubicBezTo>
                  <a:cubicBezTo>
                    <a:pt x="658" y="149"/>
                    <a:pt x="657" y="149"/>
                    <a:pt x="658" y="150"/>
                  </a:cubicBezTo>
                  <a:cubicBezTo>
                    <a:pt x="658" y="150"/>
                    <a:pt x="658" y="150"/>
                    <a:pt x="658" y="150"/>
                  </a:cubicBezTo>
                  <a:cubicBezTo>
                    <a:pt x="657" y="150"/>
                    <a:pt x="657" y="151"/>
                    <a:pt x="658" y="151"/>
                  </a:cubicBezTo>
                  <a:cubicBezTo>
                    <a:pt x="658" y="151"/>
                    <a:pt x="659" y="151"/>
                    <a:pt x="660" y="150"/>
                  </a:cubicBezTo>
                  <a:cubicBezTo>
                    <a:pt x="660" y="150"/>
                    <a:pt x="661" y="150"/>
                    <a:pt x="661" y="149"/>
                  </a:cubicBezTo>
                  <a:cubicBezTo>
                    <a:pt x="661" y="149"/>
                    <a:pt x="661" y="149"/>
                    <a:pt x="662" y="148"/>
                  </a:cubicBezTo>
                  <a:cubicBezTo>
                    <a:pt x="662" y="148"/>
                    <a:pt x="668" y="144"/>
                    <a:pt x="669" y="144"/>
                  </a:cubicBezTo>
                  <a:cubicBezTo>
                    <a:pt x="669" y="143"/>
                    <a:pt x="669" y="143"/>
                    <a:pt x="669" y="143"/>
                  </a:cubicBezTo>
                  <a:cubicBezTo>
                    <a:pt x="670" y="143"/>
                    <a:pt x="670" y="143"/>
                    <a:pt x="670" y="143"/>
                  </a:cubicBezTo>
                  <a:cubicBezTo>
                    <a:pt x="671" y="143"/>
                    <a:pt x="671" y="143"/>
                    <a:pt x="671" y="143"/>
                  </a:cubicBezTo>
                  <a:cubicBezTo>
                    <a:pt x="671" y="144"/>
                    <a:pt x="672" y="144"/>
                    <a:pt x="672" y="144"/>
                  </a:cubicBezTo>
                  <a:cubicBezTo>
                    <a:pt x="673" y="144"/>
                    <a:pt x="673" y="143"/>
                    <a:pt x="672" y="142"/>
                  </a:cubicBezTo>
                  <a:cubicBezTo>
                    <a:pt x="672" y="142"/>
                    <a:pt x="671" y="142"/>
                    <a:pt x="671" y="142"/>
                  </a:cubicBezTo>
                  <a:cubicBezTo>
                    <a:pt x="672" y="141"/>
                    <a:pt x="672" y="140"/>
                    <a:pt x="672" y="140"/>
                  </a:cubicBezTo>
                  <a:cubicBezTo>
                    <a:pt x="672" y="140"/>
                    <a:pt x="672" y="139"/>
                    <a:pt x="673" y="139"/>
                  </a:cubicBezTo>
                  <a:cubicBezTo>
                    <a:pt x="673" y="139"/>
                    <a:pt x="673" y="138"/>
                    <a:pt x="673" y="137"/>
                  </a:cubicBezTo>
                  <a:cubicBezTo>
                    <a:pt x="673" y="137"/>
                    <a:pt x="673" y="136"/>
                    <a:pt x="674" y="136"/>
                  </a:cubicBezTo>
                  <a:cubicBezTo>
                    <a:pt x="675" y="136"/>
                    <a:pt x="678" y="135"/>
                    <a:pt x="678" y="135"/>
                  </a:cubicBezTo>
                  <a:cubicBezTo>
                    <a:pt x="678" y="135"/>
                    <a:pt x="679" y="135"/>
                    <a:pt x="679" y="136"/>
                  </a:cubicBezTo>
                  <a:cubicBezTo>
                    <a:pt x="680" y="136"/>
                    <a:pt x="681" y="136"/>
                    <a:pt x="681" y="136"/>
                  </a:cubicBezTo>
                  <a:cubicBezTo>
                    <a:pt x="681" y="136"/>
                    <a:pt x="683" y="137"/>
                    <a:pt x="682" y="137"/>
                  </a:cubicBezTo>
                  <a:cubicBezTo>
                    <a:pt x="680" y="137"/>
                    <a:pt x="680" y="137"/>
                    <a:pt x="680" y="137"/>
                  </a:cubicBezTo>
                  <a:cubicBezTo>
                    <a:pt x="679" y="137"/>
                    <a:pt x="679" y="137"/>
                    <a:pt x="679" y="137"/>
                  </a:cubicBezTo>
                  <a:cubicBezTo>
                    <a:pt x="678" y="138"/>
                    <a:pt x="678" y="138"/>
                    <a:pt x="678" y="138"/>
                  </a:cubicBezTo>
                  <a:cubicBezTo>
                    <a:pt x="677" y="138"/>
                    <a:pt x="677" y="138"/>
                    <a:pt x="677" y="139"/>
                  </a:cubicBezTo>
                  <a:cubicBezTo>
                    <a:pt x="677" y="140"/>
                    <a:pt x="677" y="143"/>
                    <a:pt x="676" y="143"/>
                  </a:cubicBezTo>
                  <a:cubicBezTo>
                    <a:pt x="676" y="143"/>
                    <a:pt x="675" y="144"/>
                    <a:pt x="676" y="144"/>
                  </a:cubicBezTo>
                  <a:cubicBezTo>
                    <a:pt x="676" y="144"/>
                    <a:pt x="677" y="146"/>
                    <a:pt x="676" y="146"/>
                  </a:cubicBezTo>
                  <a:cubicBezTo>
                    <a:pt x="675" y="147"/>
                    <a:pt x="674" y="147"/>
                    <a:pt x="674" y="148"/>
                  </a:cubicBezTo>
                  <a:cubicBezTo>
                    <a:pt x="675" y="149"/>
                    <a:pt x="675" y="149"/>
                    <a:pt x="674" y="149"/>
                  </a:cubicBezTo>
                  <a:cubicBezTo>
                    <a:pt x="674" y="150"/>
                    <a:pt x="667" y="152"/>
                    <a:pt x="667" y="152"/>
                  </a:cubicBezTo>
                  <a:cubicBezTo>
                    <a:pt x="666" y="152"/>
                    <a:pt x="666" y="152"/>
                    <a:pt x="666" y="153"/>
                  </a:cubicBezTo>
                  <a:cubicBezTo>
                    <a:pt x="666" y="153"/>
                    <a:pt x="666" y="153"/>
                    <a:pt x="666" y="154"/>
                  </a:cubicBezTo>
                  <a:cubicBezTo>
                    <a:pt x="665" y="154"/>
                    <a:pt x="661" y="158"/>
                    <a:pt x="659" y="159"/>
                  </a:cubicBezTo>
                  <a:cubicBezTo>
                    <a:pt x="658" y="160"/>
                    <a:pt x="656" y="162"/>
                    <a:pt x="655" y="164"/>
                  </a:cubicBezTo>
                  <a:cubicBezTo>
                    <a:pt x="654" y="166"/>
                    <a:pt x="653" y="167"/>
                    <a:pt x="653" y="167"/>
                  </a:cubicBezTo>
                  <a:cubicBezTo>
                    <a:pt x="652" y="167"/>
                    <a:pt x="652" y="167"/>
                    <a:pt x="652" y="167"/>
                  </a:cubicBezTo>
                  <a:cubicBezTo>
                    <a:pt x="651" y="167"/>
                    <a:pt x="649" y="169"/>
                    <a:pt x="648" y="170"/>
                  </a:cubicBezTo>
                  <a:cubicBezTo>
                    <a:pt x="648" y="170"/>
                    <a:pt x="648" y="170"/>
                    <a:pt x="648" y="170"/>
                  </a:cubicBezTo>
                  <a:cubicBezTo>
                    <a:pt x="648" y="170"/>
                    <a:pt x="648" y="170"/>
                    <a:pt x="648" y="170"/>
                  </a:cubicBezTo>
                  <a:cubicBezTo>
                    <a:pt x="647" y="170"/>
                    <a:pt x="647" y="170"/>
                    <a:pt x="647" y="170"/>
                  </a:cubicBezTo>
                  <a:cubicBezTo>
                    <a:pt x="646" y="170"/>
                    <a:pt x="646" y="170"/>
                    <a:pt x="646" y="170"/>
                  </a:cubicBezTo>
                  <a:cubicBezTo>
                    <a:pt x="646" y="170"/>
                    <a:pt x="645" y="170"/>
                    <a:pt x="645" y="171"/>
                  </a:cubicBezTo>
                  <a:cubicBezTo>
                    <a:pt x="645" y="171"/>
                    <a:pt x="644" y="172"/>
                    <a:pt x="644" y="172"/>
                  </a:cubicBezTo>
                  <a:cubicBezTo>
                    <a:pt x="643" y="172"/>
                    <a:pt x="640" y="172"/>
                    <a:pt x="641" y="172"/>
                  </a:cubicBezTo>
                  <a:cubicBezTo>
                    <a:pt x="641" y="173"/>
                    <a:pt x="642" y="174"/>
                    <a:pt x="641" y="175"/>
                  </a:cubicBezTo>
                  <a:cubicBezTo>
                    <a:pt x="641" y="175"/>
                    <a:pt x="640" y="177"/>
                    <a:pt x="640" y="177"/>
                  </a:cubicBezTo>
                  <a:cubicBezTo>
                    <a:pt x="640" y="176"/>
                    <a:pt x="640" y="177"/>
                    <a:pt x="639" y="177"/>
                  </a:cubicBezTo>
                  <a:cubicBezTo>
                    <a:pt x="639" y="177"/>
                    <a:pt x="639" y="178"/>
                    <a:pt x="639" y="178"/>
                  </a:cubicBezTo>
                  <a:cubicBezTo>
                    <a:pt x="638" y="178"/>
                    <a:pt x="637" y="179"/>
                    <a:pt x="637" y="180"/>
                  </a:cubicBezTo>
                  <a:cubicBezTo>
                    <a:pt x="637" y="180"/>
                    <a:pt x="635" y="184"/>
                    <a:pt x="635" y="187"/>
                  </a:cubicBezTo>
                  <a:cubicBezTo>
                    <a:pt x="635" y="190"/>
                    <a:pt x="635" y="193"/>
                    <a:pt x="635" y="194"/>
                  </a:cubicBezTo>
                  <a:cubicBezTo>
                    <a:pt x="636" y="196"/>
                    <a:pt x="637" y="202"/>
                    <a:pt x="637" y="204"/>
                  </a:cubicBezTo>
                  <a:cubicBezTo>
                    <a:pt x="637" y="206"/>
                    <a:pt x="638" y="208"/>
                    <a:pt x="638" y="208"/>
                  </a:cubicBezTo>
                  <a:cubicBezTo>
                    <a:pt x="639" y="208"/>
                    <a:pt x="639" y="208"/>
                    <a:pt x="639" y="208"/>
                  </a:cubicBezTo>
                  <a:cubicBezTo>
                    <a:pt x="639" y="209"/>
                    <a:pt x="639" y="209"/>
                    <a:pt x="639" y="209"/>
                  </a:cubicBezTo>
                  <a:cubicBezTo>
                    <a:pt x="639" y="209"/>
                    <a:pt x="639" y="212"/>
                    <a:pt x="639" y="213"/>
                  </a:cubicBezTo>
                  <a:cubicBezTo>
                    <a:pt x="639" y="214"/>
                    <a:pt x="639" y="216"/>
                    <a:pt x="640" y="217"/>
                  </a:cubicBezTo>
                  <a:cubicBezTo>
                    <a:pt x="640" y="217"/>
                    <a:pt x="641" y="218"/>
                    <a:pt x="640" y="218"/>
                  </a:cubicBezTo>
                  <a:cubicBezTo>
                    <a:pt x="640" y="218"/>
                    <a:pt x="640" y="219"/>
                    <a:pt x="641" y="218"/>
                  </a:cubicBezTo>
                  <a:cubicBezTo>
                    <a:pt x="642" y="218"/>
                    <a:pt x="643" y="217"/>
                    <a:pt x="643" y="216"/>
                  </a:cubicBezTo>
                  <a:cubicBezTo>
                    <a:pt x="644" y="216"/>
                    <a:pt x="646" y="214"/>
                    <a:pt x="646" y="213"/>
                  </a:cubicBezTo>
                  <a:cubicBezTo>
                    <a:pt x="647" y="212"/>
                    <a:pt x="648" y="211"/>
                    <a:pt x="649" y="210"/>
                  </a:cubicBezTo>
                  <a:cubicBezTo>
                    <a:pt x="649" y="210"/>
                    <a:pt x="650" y="209"/>
                    <a:pt x="649" y="209"/>
                  </a:cubicBezTo>
                  <a:cubicBezTo>
                    <a:pt x="649" y="208"/>
                    <a:pt x="649" y="208"/>
                    <a:pt x="649" y="208"/>
                  </a:cubicBezTo>
                  <a:cubicBezTo>
                    <a:pt x="649" y="208"/>
                    <a:pt x="649" y="207"/>
                    <a:pt x="649" y="207"/>
                  </a:cubicBezTo>
                  <a:cubicBezTo>
                    <a:pt x="650" y="207"/>
                    <a:pt x="650" y="206"/>
                    <a:pt x="650" y="206"/>
                  </a:cubicBezTo>
                  <a:cubicBezTo>
                    <a:pt x="650" y="206"/>
                    <a:pt x="650" y="205"/>
                    <a:pt x="649" y="205"/>
                  </a:cubicBezTo>
                  <a:cubicBezTo>
                    <a:pt x="649" y="205"/>
                    <a:pt x="649" y="205"/>
                    <a:pt x="649" y="204"/>
                  </a:cubicBezTo>
                  <a:cubicBezTo>
                    <a:pt x="649" y="204"/>
                    <a:pt x="650" y="204"/>
                    <a:pt x="650" y="205"/>
                  </a:cubicBezTo>
                  <a:cubicBezTo>
                    <a:pt x="650" y="205"/>
                    <a:pt x="651" y="205"/>
                    <a:pt x="651" y="205"/>
                  </a:cubicBezTo>
                  <a:cubicBezTo>
                    <a:pt x="651" y="205"/>
                    <a:pt x="652" y="204"/>
                    <a:pt x="652" y="204"/>
                  </a:cubicBezTo>
                  <a:cubicBezTo>
                    <a:pt x="653" y="204"/>
                    <a:pt x="654" y="204"/>
                    <a:pt x="654" y="203"/>
                  </a:cubicBezTo>
                  <a:cubicBezTo>
                    <a:pt x="654" y="203"/>
                    <a:pt x="655" y="203"/>
                    <a:pt x="655" y="203"/>
                  </a:cubicBezTo>
                  <a:cubicBezTo>
                    <a:pt x="656" y="203"/>
                    <a:pt x="656" y="204"/>
                    <a:pt x="656" y="204"/>
                  </a:cubicBezTo>
                  <a:cubicBezTo>
                    <a:pt x="656" y="204"/>
                    <a:pt x="657" y="204"/>
                    <a:pt x="657" y="203"/>
                  </a:cubicBezTo>
                  <a:cubicBezTo>
                    <a:pt x="657" y="203"/>
                    <a:pt x="656" y="203"/>
                    <a:pt x="656" y="203"/>
                  </a:cubicBezTo>
                  <a:cubicBezTo>
                    <a:pt x="656" y="202"/>
                    <a:pt x="656" y="202"/>
                    <a:pt x="656" y="202"/>
                  </a:cubicBezTo>
                  <a:cubicBezTo>
                    <a:pt x="656" y="202"/>
                    <a:pt x="655" y="201"/>
                    <a:pt x="656" y="201"/>
                  </a:cubicBezTo>
                  <a:cubicBezTo>
                    <a:pt x="656" y="201"/>
                    <a:pt x="657" y="201"/>
                    <a:pt x="656" y="201"/>
                  </a:cubicBezTo>
                  <a:cubicBezTo>
                    <a:pt x="656" y="200"/>
                    <a:pt x="656" y="200"/>
                    <a:pt x="656" y="199"/>
                  </a:cubicBezTo>
                  <a:cubicBezTo>
                    <a:pt x="656" y="199"/>
                    <a:pt x="656" y="197"/>
                    <a:pt x="657" y="197"/>
                  </a:cubicBezTo>
                  <a:cubicBezTo>
                    <a:pt x="658" y="196"/>
                    <a:pt x="659" y="195"/>
                    <a:pt x="659" y="195"/>
                  </a:cubicBezTo>
                  <a:cubicBezTo>
                    <a:pt x="660" y="195"/>
                    <a:pt x="662" y="194"/>
                    <a:pt x="662" y="194"/>
                  </a:cubicBezTo>
                  <a:cubicBezTo>
                    <a:pt x="663" y="195"/>
                    <a:pt x="664" y="195"/>
                    <a:pt x="665" y="194"/>
                  </a:cubicBezTo>
                  <a:cubicBezTo>
                    <a:pt x="666" y="194"/>
                    <a:pt x="668" y="193"/>
                    <a:pt x="667" y="192"/>
                  </a:cubicBezTo>
                  <a:cubicBezTo>
                    <a:pt x="666" y="190"/>
                    <a:pt x="666" y="191"/>
                    <a:pt x="666" y="190"/>
                  </a:cubicBezTo>
                  <a:cubicBezTo>
                    <a:pt x="665" y="189"/>
                    <a:pt x="665" y="187"/>
                    <a:pt x="666" y="186"/>
                  </a:cubicBezTo>
                  <a:cubicBezTo>
                    <a:pt x="666" y="185"/>
                    <a:pt x="666" y="184"/>
                    <a:pt x="667" y="184"/>
                  </a:cubicBezTo>
                  <a:cubicBezTo>
                    <a:pt x="667" y="184"/>
                    <a:pt x="667" y="183"/>
                    <a:pt x="668" y="183"/>
                  </a:cubicBezTo>
                  <a:cubicBezTo>
                    <a:pt x="668" y="183"/>
                    <a:pt x="670" y="183"/>
                    <a:pt x="669" y="182"/>
                  </a:cubicBezTo>
                  <a:cubicBezTo>
                    <a:pt x="669" y="182"/>
                    <a:pt x="669" y="181"/>
                    <a:pt x="669" y="181"/>
                  </a:cubicBezTo>
                  <a:cubicBezTo>
                    <a:pt x="670" y="181"/>
                    <a:pt x="670" y="181"/>
                    <a:pt x="670" y="181"/>
                  </a:cubicBezTo>
                  <a:cubicBezTo>
                    <a:pt x="671" y="181"/>
                    <a:pt x="672" y="180"/>
                    <a:pt x="671" y="181"/>
                  </a:cubicBezTo>
                  <a:cubicBezTo>
                    <a:pt x="671" y="182"/>
                    <a:pt x="670" y="182"/>
                    <a:pt x="670" y="182"/>
                  </a:cubicBezTo>
                  <a:cubicBezTo>
                    <a:pt x="670" y="182"/>
                    <a:pt x="669" y="183"/>
                    <a:pt x="670" y="183"/>
                  </a:cubicBezTo>
                  <a:cubicBezTo>
                    <a:pt x="670" y="183"/>
                    <a:pt x="670" y="183"/>
                    <a:pt x="670" y="184"/>
                  </a:cubicBezTo>
                  <a:cubicBezTo>
                    <a:pt x="671" y="184"/>
                    <a:pt x="671" y="184"/>
                    <a:pt x="672" y="184"/>
                  </a:cubicBezTo>
                  <a:cubicBezTo>
                    <a:pt x="673" y="183"/>
                    <a:pt x="672" y="183"/>
                    <a:pt x="673" y="183"/>
                  </a:cubicBezTo>
                  <a:cubicBezTo>
                    <a:pt x="673" y="183"/>
                    <a:pt x="673" y="183"/>
                    <a:pt x="673" y="182"/>
                  </a:cubicBezTo>
                  <a:cubicBezTo>
                    <a:pt x="673" y="182"/>
                    <a:pt x="673" y="181"/>
                    <a:pt x="673" y="180"/>
                  </a:cubicBezTo>
                  <a:cubicBezTo>
                    <a:pt x="673" y="180"/>
                    <a:pt x="673" y="179"/>
                    <a:pt x="672" y="179"/>
                  </a:cubicBezTo>
                  <a:cubicBezTo>
                    <a:pt x="671" y="179"/>
                    <a:pt x="670" y="179"/>
                    <a:pt x="670" y="178"/>
                  </a:cubicBezTo>
                  <a:cubicBezTo>
                    <a:pt x="671" y="177"/>
                    <a:pt x="670" y="176"/>
                    <a:pt x="670" y="176"/>
                  </a:cubicBezTo>
                  <a:cubicBezTo>
                    <a:pt x="670" y="175"/>
                    <a:pt x="670" y="174"/>
                    <a:pt x="671" y="174"/>
                  </a:cubicBezTo>
                  <a:cubicBezTo>
                    <a:pt x="671" y="173"/>
                    <a:pt x="672" y="173"/>
                    <a:pt x="672" y="172"/>
                  </a:cubicBezTo>
                  <a:cubicBezTo>
                    <a:pt x="673" y="172"/>
                    <a:pt x="673" y="171"/>
                    <a:pt x="672" y="171"/>
                  </a:cubicBezTo>
                  <a:cubicBezTo>
                    <a:pt x="671" y="171"/>
                    <a:pt x="671" y="171"/>
                    <a:pt x="671" y="171"/>
                  </a:cubicBezTo>
                  <a:cubicBezTo>
                    <a:pt x="670" y="171"/>
                    <a:pt x="670" y="170"/>
                    <a:pt x="669" y="171"/>
                  </a:cubicBezTo>
                  <a:cubicBezTo>
                    <a:pt x="669" y="171"/>
                    <a:pt x="669" y="172"/>
                    <a:pt x="669" y="172"/>
                  </a:cubicBezTo>
                  <a:cubicBezTo>
                    <a:pt x="669" y="172"/>
                    <a:pt x="668" y="172"/>
                    <a:pt x="668" y="172"/>
                  </a:cubicBezTo>
                  <a:cubicBezTo>
                    <a:pt x="668" y="171"/>
                    <a:pt x="668" y="171"/>
                    <a:pt x="668" y="171"/>
                  </a:cubicBezTo>
                  <a:cubicBezTo>
                    <a:pt x="667" y="171"/>
                    <a:pt x="665" y="171"/>
                    <a:pt x="667" y="168"/>
                  </a:cubicBezTo>
                  <a:cubicBezTo>
                    <a:pt x="668" y="166"/>
                    <a:pt x="668" y="165"/>
                    <a:pt x="669" y="165"/>
                  </a:cubicBezTo>
                  <a:cubicBezTo>
                    <a:pt x="670" y="164"/>
                    <a:pt x="670" y="164"/>
                    <a:pt x="670" y="164"/>
                  </a:cubicBezTo>
                  <a:cubicBezTo>
                    <a:pt x="670" y="164"/>
                    <a:pt x="670" y="164"/>
                    <a:pt x="671" y="164"/>
                  </a:cubicBezTo>
                  <a:cubicBezTo>
                    <a:pt x="671" y="163"/>
                    <a:pt x="672" y="163"/>
                    <a:pt x="671" y="163"/>
                  </a:cubicBezTo>
                  <a:cubicBezTo>
                    <a:pt x="671" y="163"/>
                    <a:pt x="671" y="162"/>
                    <a:pt x="671" y="162"/>
                  </a:cubicBezTo>
                  <a:cubicBezTo>
                    <a:pt x="672" y="162"/>
                    <a:pt x="672" y="162"/>
                    <a:pt x="672" y="162"/>
                  </a:cubicBezTo>
                  <a:cubicBezTo>
                    <a:pt x="672" y="162"/>
                    <a:pt x="673" y="162"/>
                    <a:pt x="672" y="162"/>
                  </a:cubicBezTo>
                  <a:cubicBezTo>
                    <a:pt x="672" y="161"/>
                    <a:pt x="672" y="161"/>
                    <a:pt x="672" y="161"/>
                  </a:cubicBezTo>
                  <a:cubicBezTo>
                    <a:pt x="673" y="161"/>
                    <a:pt x="673" y="160"/>
                    <a:pt x="673" y="160"/>
                  </a:cubicBezTo>
                  <a:cubicBezTo>
                    <a:pt x="672" y="159"/>
                    <a:pt x="672" y="158"/>
                    <a:pt x="673" y="158"/>
                  </a:cubicBezTo>
                  <a:cubicBezTo>
                    <a:pt x="673" y="157"/>
                    <a:pt x="673" y="157"/>
                    <a:pt x="674" y="156"/>
                  </a:cubicBezTo>
                  <a:cubicBezTo>
                    <a:pt x="674" y="156"/>
                    <a:pt x="675" y="156"/>
                    <a:pt x="675" y="156"/>
                  </a:cubicBezTo>
                  <a:cubicBezTo>
                    <a:pt x="675" y="156"/>
                    <a:pt x="674" y="155"/>
                    <a:pt x="675" y="155"/>
                  </a:cubicBezTo>
                  <a:cubicBezTo>
                    <a:pt x="676" y="155"/>
                    <a:pt x="677" y="155"/>
                    <a:pt x="677" y="156"/>
                  </a:cubicBezTo>
                  <a:cubicBezTo>
                    <a:pt x="677" y="156"/>
                    <a:pt x="677" y="156"/>
                    <a:pt x="677" y="156"/>
                  </a:cubicBezTo>
                  <a:cubicBezTo>
                    <a:pt x="677" y="156"/>
                    <a:pt x="678" y="155"/>
                    <a:pt x="679" y="155"/>
                  </a:cubicBezTo>
                  <a:cubicBezTo>
                    <a:pt x="680" y="156"/>
                    <a:pt x="680" y="156"/>
                    <a:pt x="680" y="156"/>
                  </a:cubicBezTo>
                  <a:cubicBezTo>
                    <a:pt x="680" y="157"/>
                    <a:pt x="681" y="157"/>
                    <a:pt x="682" y="156"/>
                  </a:cubicBezTo>
                  <a:cubicBezTo>
                    <a:pt x="682" y="156"/>
                    <a:pt x="682" y="156"/>
                    <a:pt x="682" y="155"/>
                  </a:cubicBezTo>
                  <a:cubicBezTo>
                    <a:pt x="682" y="155"/>
                    <a:pt x="687" y="153"/>
                    <a:pt x="687" y="152"/>
                  </a:cubicBezTo>
                  <a:cubicBezTo>
                    <a:pt x="687" y="152"/>
                    <a:pt x="688" y="152"/>
                    <a:pt x="688" y="153"/>
                  </a:cubicBezTo>
                  <a:cubicBezTo>
                    <a:pt x="688" y="153"/>
                    <a:pt x="688" y="153"/>
                    <a:pt x="688" y="153"/>
                  </a:cubicBezTo>
                  <a:cubicBezTo>
                    <a:pt x="688" y="154"/>
                    <a:pt x="688" y="154"/>
                    <a:pt x="687" y="155"/>
                  </a:cubicBezTo>
                  <a:cubicBezTo>
                    <a:pt x="687" y="155"/>
                    <a:pt x="687" y="156"/>
                    <a:pt x="687" y="157"/>
                  </a:cubicBezTo>
                  <a:cubicBezTo>
                    <a:pt x="687" y="157"/>
                    <a:pt x="688" y="157"/>
                    <a:pt x="688" y="156"/>
                  </a:cubicBezTo>
                  <a:cubicBezTo>
                    <a:pt x="689" y="156"/>
                    <a:pt x="690" y="154"/>
                    <a:pt x="690" y="154"/>
                  </a:cubicBezTo>
                  <a:cubicBezTo>
                    <a:pt x="691" y="154"/>
                    <a:pt x="691" y="153"/>
                    <a:pt x="691" y="153"/>
                  </a:cubicBezTo>
                  <a:cubicBezTo>
                    <a:pt x="692" y="153"/>
                    <a:pt x="693" y="152"/>
                    <a:pt x="694" y="152"/>
                  </a:cubicBezTo>
                  <a:cubicBezTo>
                    <a:pt x="694" y="152"/>
                    <a:pt x="696" y="151"/>
                    <a:pt x="698" y="151"/>
                  </a:cubicBezTo>
                  <a:cubicBezTo>
                    <a:pt x="700" y="151"/>
                    <a:pt x="701" y="151"/>
                    <a:pt x="701" y="151"/>
                  </a:cubicBezTo>
                  <a:cubicBezTo>
                    <a:pt x="702" y="151"/>
                    <a:pt x="703" y="151"/>
                    <a:pt x="703" y="151"/>
                  </a:cubicBezTo>
                  <a:cubicBezTo>
                    <a:pt x="702" y="152"/>
                    <a:pt x="703" y="152"/>
                    <a:pt x="703" y="152"/>
                  </a:cubicBezTo>
                  <a:cubicBezTo>
                    <a:pt x="703" y="152"/>
                    <a:pt x="705" y="152"/>
                    <a:pt x="705" y="153"/>
                  </a:cubicBezTo>
                  <a:cubicBezTo>
                    <a:pt x="705" y="153"/>
                    <a:pt x="705" y="154"/>
                    <a:pt x="705" y="154"/>
                  </a:cubicBezTo>
                  <a:cubicBezTo>
                    <a:pt x="706" y="154"/>
                    <a:pt x="706" y="154"/>
                    <a:pt x="706" y="154"/>
                  </a:cubicBezTo>
                  <a:cubicBezTo>
                    <a:pt x="705" y="154"/>
                    <a:pt x="705" y="155"/>
                    <a:pt x="706" y="155"/>
                  </a:cubicBezTo>
                  <a:cubicBezTo>
                    <a:pt x="707" y="156"/>
                    <a:pt x="707" y="156"/>
                    <a:pt x="707" y="156"/>
                  </a:cubicBezTo>
                  <a:cubicBezTo>
                    <a:pt x="707" y="156"/>
                    <a:pt x="708" y="156"/>
                    <a:pt x="708" y="155"/>
                  </a:cubicBezTo>
                  <a:cubicBezTo>
                    <a:pt x="708" y="154"/>
                    <a:pt x="708" y="154"/>
                    <a:pt x="709" y="154"/>
                  </a:cubicBezTo>
                  <a:cubicBezTo>
                    <a:pt x="709" y="153"/>
                    <a:pt x="709" y="153"/>
                    <a:pt x="709" y="153"/>
                  </a:cubicBezTo>
                  <a:cubicBezTo>
                    <a:pt x="709" y="153"/>
                    <a:pt x="709" y="153"/>
                    <a:pt x="710" y="152"/>
                  </a:cubicBezTo>
                  <a:cubicBezTo>
                    <a:pt x="710" y="152"/>
                    <a:pt x="710" y="152"/>
                    <a:pt x="710" y="152"/>
                  </a:cubicBezTo>
                  <a:cubicBezTo>
                    <a:pt x="711" y="152"/>
                    <a:pt x="712" y="151"/>
                    <a:pt x="713" y="151"/>
                  </a:cubicBezTo>
                  <a:cubicBezTo>
                    <a:pt x="713" y="150"/>
                    <a:pt x="714" y="150"/>
                    <a:pt x="714" y="150"/>
                  </a:cubicBezTo>
                  <a:cubicBezTo>
                    <a:pt x="715" y="150"/>
                    <a:pt x="717" y="149"/>
                    <a:pt x="717" y="148"/>
                  </a:cubicBezTo>
                  <a:cubicBezTo>
                    <a:pt x="717" y="148"/>
                    <a:pt x="717" y="148"/>
                    <a:pt x="717" y="148"/>
                  </a:cubicBezTo>
                  <a:cubicBezTo>
                    <a:pt x="717" y="148"/>
                    <a:pt x="718" y="148"/>
                    <a:pt x="718" y="148"/>
                  </a:cubicBezTo>
                  <a:cubicBezTo>
                    <a:pt x="718" y="147"/>
                    <a:pt x="718" y="147"/>
                    <a:pt x="718" y="147"/>
                  </a:cubicBezTo>
                  <a:cubicBezTo>
                    <a:pt x="718" y="147"/>
                    <a:pt x="718" y="147"/>
                    <a:pt x="718" y="146"/>
                  </a:cubicBezTo>
                  <a:cubicBezTo>
                    <a:pt x="718" y="146"/>
                    <a:pt x="719" y="147"/>
                    <a:pt x="719" y="146"/>
                  </a:cubicBezTo>
                  <a:cubicBezTo>
                    <a:pt x="720" y="146"/>
                    <a:pt x="719" y="146"/>
                    <a:pt x="720" y="146"/>
                  </a:cubicBezTo>
                  <a:cubicBezTo>
                    <a:pt x="720" y="146"/>
                    <a:pt x="721" y="146"/>
                    <a:pt x="720" y="145"/>
                  </a:cubicBezTo>
                  <a:cubicBezTo>
                    <a:pt x="720" y="145"/>
                    <a:pt x="719" y="145"/>
                    <a:pt x="720" y="145"/>
                  </a:cubicBezTo>
                  <a:cubicBezTo>
                    <a:pt x="721" y="144"/>
                    <a:pt x="721" y="145"/>
                    <a:pt x="721" y="145"/>
                  </a:cubicBezTo>
                  <a:cubicBezTo>
                    <a:pt x="721" y="145"/>
                    <a:pt x="723" y="144"/>
                    <a:pt x="723" y="144"/>
                  </a:cubicBezTo>
                  <a:cubicBezTo>
                    <a:pt x="724" y="143"/>
                    <a:pt x="723" y="142"/>
                    <a:pt x="724" y="143"/>
                  </a:cubicBezTo>
                  <a:cubicBezTo>
                    <a:pt x="725" y="143"/>
                    <a:pt x="725" y="142"/>
                    <a:pt x="726" y="142"/>
                  </a:cubicBezTo>
                  <a:cubicBezTo>
                    <a:pt x="726" y="142"/>
                    <a:pt x="727" y="142"/>
                    <a:pt x="727" y="142"/>
                  </a:cubicBezTo>
                  <a:cubicBezTo>
                    <a:pt x="728" y="142"/>
                    <a:pt x="729" y="142"/>
                    <a:pt x="729" y="142"/>
                  </a:cubicBezTo>
                  <a:cubicBezTo>
                    <a:pt x="730" y="141"/>
                    <a:pt x="730" y="141"/>
                    <a:pt x="729" y="141"/>
                  </a:cubicBezTo>
                  <a:cubicBezTo>
                    <a:pt x="729" y="141"/>
                    <a:pt x="729" y="141"/>
                    <a:pt x="730" y="141"/>
                  </a:cubicBezTo>
                  <a:cubicBezTo>
                    <a:pt x="730" y="141"/>
                    <a:pt x="732" y="140"/>
                    <a:pt x="732" y="140"/>
                  </a:cubicBezTo>
                  <a:cubicBezTo>
                    <a:pt x="732" y="139"/>
                    <a:pt x="733" y="139"/>
                    <a:pt x="733" y="139"/>
                  </a:cubicBezTo>
                  <a:cubicBezTo>
                    <a:pt x="733" y="139"/>
                    <a:pt x="738" y="137"/>
                    <a:pt x="739" y="137"/>
                  </a:cubicBezTo>
                  <a:cubicBezTo>
                    <a:pt x="739" y="137"/>
                    <a:pt x="741" y="136"/>
                    <a:pt x="741" y="136"/>
                  </a:cubicBezTo>
                  <a:cubicBezTo>
                    <a:pt x="742" y="136"/>
                    <a:pt x="742" y="136"/>
                    <a:pt x="741" y="136"/>
                  </a:cubicBezTo>
                  <a:cubicBezTo>
                    <a:pt x="740" y="136"/>
                    <a:pt x="740" y="135"/>
                    <a:pt x="741" y="135"/>
                  </a:cubicBezTo>
                  <a:cubicBezTo>
                    <a:pt x="741" y="135"/>
                    <a:pt x="741" y="135"/>
                    <a:pt x="741" y="134"/>
                  </a:cubicBezTo>
                  <a:cubicBezTo>
                    <a:pt x="741" y="134"/>
                    <a:pt x="741" y="134"/>
                    <a:pt x="741" y="134"/>
                  </a:cubicBezTo>
                  <a:cubicBezTo>
                    <a:pt x="742" y="135"/>
                    <a:pt x="742" y="134"/>
                    <a:pt x="742" y="134"/>
                  </a:cubicBezTo>
                  <a:cubicBezTo>
                    <a:pt x="743" y="134"/>
                    <a:pt x="743" y="134"/>
                    <a:pt x="742" y="135"/>
                  </a:cubicBezTo>
                  <a:cubicBezTo>
                    <a:pt x="742" y="136"/>
                    <a:pt x="742" y="136"/>
                    <a:pt x="743" y="136"/>
                  </a:cubicBezTo>
                  <a:cubicBezTo>
                    <a:pt x="744" y="136"/>
                    <a:pt x="746" y="136"/>
                    <a:pt x="746" y="137"/>
                  </a:cubicBezTo>
                  <a:cubicBezTo>
                    <a:pt x="747" y="137"/>
                    <a:pt x="749" y="137"/>
                    <a:pt x="749" y="137"/>
                  </a:cubicBezTo>
                  <a:cubicBezTo>
                    <a:pt x="749" y="138"/>
                    <a:pt x="751" y="139"/>
                    <a:pt x="751" y="138"/>
                  </a:cubicBezTo>
                  <a:cubicBezTo>
                    <a:pt x="751" y="137"/>
                    <a:pt x="752" y="137"/>
                    <a:pt x="752" y="136"/>
                  </a:cubicBezTo>
                  <a:cubicBezTo>
                    <a:pt x="753" y="136"/>
                    <a:pt x="755" y="135"/>
                    <a:pt x="753" y="134"/>
                  </a:cubicBezTo>
                  <a:cubicBezTo>
                    <a:pt x="753" y="134"/>
                    <a:pt x="752" y="134"/>
                    <a:pt x="752" y="133"/>
                  </a:cubicBezTo>
                  <a:cubicBezTo>
                    <a:pt x="753" y="132"/>
                    <a:pt x="752" y="131"/>
                    <a:pt x="752" y="131"/>
                  </a:cubicBezTo>
                  <a:cubicBezTo>
                    <a:pt x="751" y="131"/>
                    <a:pt x="750" y="130"/>
                    <a:pt x="750" y="130"/>
                  </a:cubicBezTo>
                  <a:cubicBezTo>
                    <a:pt x="750" y="130"/>
                    <a:pt x="750" y="130"/>
                    <a:pt x="750" y="129"/>
                  </a:cubicBezTo>
                  <a:cubicBezTo>
                    <a:pt x="750" y="129"/>
                    <a:pt x="750" y="129"/>
                    <a:pt x="750" y="129"/>
                  </a:cubicBezTo>
                  <a:cubicBezTo>
                    <a:pt x="750" y="130"/>
                    <a:pt x="749" y="130"/>
                    <a:pt x="749" y="129"/>
                  </a:cubicBezTo>
                  <a:cubicBezTo>
                    <a:pt x="749" y="129"/>
                    <a:pt x="749" y="128"/>
                    <a:pt x="749" y="128"/>
                  </a:cubicBezTo>
                  <a:cubicBezTo>
                    <a:pt x="748" y="129"/>
                    <a:pt x="747" y="128"/>
                    <a:pt x="748" y="128"/>
                  </a:cubicBezTo>
                  <a:cubicBezTo>
                    <a:pt x="749" y="128"/>
                    <a:pt x="749" y="128"/>
                    <a:pt x="749" y="128"/>
                  </a:cubicBezTo>
                  <a:cubicBezTo>
                    <a:pt x="749" y="127"/>
                    <a:pt x="749" y="126"/>
                    <a:pt x="749" y="126"/>
                  </a:cubicBezTo>
                  <a:cubicBezTo>
                    <a:pt x="749" y="126"/>
                    <a:pt x="749" y="125"/>
                    <a:pt x="749" y="125"/>
                  </a:cubicBezTo>
                  <a:cubicBezTo>
                    <a:pt x="748" y="125"/>
                    <a:pt x="748" y="125"/>
                    <a:pt x="748" y="125"/>
                  </a:cubicBezTo>
                  <a:cubicBezTo>
                    <a:pt x="748" y="125"/>
                    <a:pt x="748" y="124"/>
                    <a:pt x="748" y="123"/>
                  </a:cubicBezTo>
                  <a:cubicBezTo>
                    <a:pt x="748" y="123"/>
                    <a:pt x="747" y="122"/>
                    <a:pt x="747" y="123"/>
                  </a:cubicBezTo>
                  <a:cubicBezTo>
                    <a:pt x="747" y="123"/>
                    <a:pt x="746" y="123"/>
                    <a:pt x="746" y="123"/>
                  </a:cubicBezTo>
                  <a:cubicBezTo>
                    <a:pt x="746" y="123"/>
                    <a:pt x="746" y="123"/>
                    <a:pt x="746" y="123"/>
                  </a:cubicBezTo>
                  <a:cubicBezTo>
                    <a:pt x="746" y="123"/>
                    <a:pt x="743" y="123"/>
                    <a:pt x="743" y="121"/>
                  </a:cubicBezTo>
                  <a:cubicBezTo>
                    <a:pt x="743" y="120"/>
                    <a:pt x="743" y="119"/>
                    <a:pt x="742" y="119"/>
                  </a:cubicBezTo>
                  <a:cubicBezTo>
                    <a:pt x="741" y="119"/>
                    <a:pt x="741" y="119"/>
                    <a:pt x="740" y="120"/>
                  </a:cubicBezTo>
                  <a:cubicBezTo>
                    <a:pt x="740" y="120"/>
                    <a:pt x="739" y="120"/>
                    <a:pt x="739" y="120"/>
                  </a:cubicBezTo>
                  <a:cubicBezTo>
                    <a:pt x="739" y="120"/>
                    <a:pt x="738" y="119"/>
                    <a:pt x="738" y="120"/>
                  </a:cubicBezTo>
                  <a:cubicBezTo>
                    <a:pt x="738" y="120"/>
                    <a:pt x="736" y="121"/>
                    <a:pt x="737" y="120"/>
                  </a:cubicBezTo>
                  <a:cubicBezTo>
                    <a:pt x="737" y="119"/>
                    <a:pt x="737" y="119"/>
                    <a:pt x="737" y="119"/>
                  </a:cubicBezTo>
                  <a:cubicBezTo>
                    <a:pt x="737" y="119"/>
                    <a:pt x="735" y="118"/>
                    <a:pt x="736" y="118"/>
                  </a:cubicBezTo>
                  <a:cubicBezTo>
                    <a:pt x="736" y="117"/>
                    <a:pt x="737" y="118"/>
                    <a:pt x="737" y="118"/>
                  </a:cubicBezTo>
                  <a:cubicBezTo>
                    <a:pt x="738" y="119"/>
                    <a:pt x="739" y="118"/>
                    <a:pt x="739" y="118"/>
                  </a:cubicBezTo>
                  <a:cubicBezTo>
                    <a:pt x="739" y="118"/>
                    <a:pt x="740" y="118"/>
                    <a:pt x="740" y="118"/>
                  </a:cubicBezTo>
                  <a:cubicBezTo>
                    <a:pt x="741" y="119"/>
                    <a:pt x="741" y="119"/>
                    <a:pt x="742" y="119"/>
                  </a:cubicBezTo>
                  <a:cubicBezTo>
                    <a:pt x="742" y="118"/>
                    <a:pt x="742" y="117"/>
                    <a:pt x="741" y="117"/>
                  </a:cubicBezTo>
                  <a:cubicBezTo>
                    <a:pt x="740" y="117"/>
                    <a:pt x="740" y="117"/>
                    <a:pt x="740" y="117"/>
                  </a:cubicBezTo>
                  <a:cubicBezTo>
                    <a:pt x="739" y="117"/>
                    <a:pt x="739" y="116"/>
                    <a:pt x="740" y="116"/>
                  </a:cubicBezTo>
                  <a:cubicBezTo>
                    <a:pt x="741" y="116"/>
                    <a:pt x="741" y="117"/>
                    <a:pt x="742" y="117"/>
                  </a:cubicBezTo>
                  <a:cubicBezTo>
                    <a:pt x="742" y="118"/>
                    <a:pt x="742" y="118"/>
                    <a:pt x="742" y="118"/>
                  </a:cubicBezTo>
                  <a:cubicBezTo>
                    <a:pt x="743" y="118"/>
                    <a:pt x="743" y="118"/>
                    <a:pt x="743" y="118"/>
                  </a:cubicBezTo>
                  <a:cubicBezTo>
                    <a:pt x="743" y="118"/>
                    <a:pt x="743" y="119"/>
                    <a:pt x="743" y="119"/>
                  </a:cubicBezTo>
                  <a:cubicBezTo>
                    <a:pt x="744" y="119"/>
                    <a:pt x="744" y="119"/>
                    <a:pt x="744" y="119"/>
                  </a:cubicBezTo>
                  <a:cubicBezTo>
                    <a:pt x="744" y="119"/>
                    <a:pt x="746" y="120"/>
                    <a:pt x="748" y="119"/>
                  </a:cubicBezTo>
                  <a:cubicBezTo>
                    <a:pt x="749" y="119"/>
                    <a:pt x="753" y="118"/>
                    <a:pt x="754" y="118"/>
                  </a:cubicBezTo>
                  <a:cubicBezTo>
                    <a:pt x="755" y="117"/>
                    <a:pt x="755" y="117"/>
                    <a:pt x="755" y="117"/>
                  </a:cubicBezTo>
                  <a:cubicBezTo>
                    <a:pt x="755" y="117"/>
                    <a:pt x="756" y="116"/>
                    <a:pt x="756" y="116"/>
                  </a:cubicBezTo>
                  <a:cubicBezTo>
                    <a:pt x="756" y="116"/>
                    <a:pt x="758" y="116"/>
                    <a:pt x="758" y="115"/>
                  </a:cubicBezTo>
                  <a:cubicBezTo>
                    <a:pt x="758" y="114"/>
                    <a:pt x="758" y="114"/>
                    <a:pt x="758" y="114"/>
                  </a:cubicBezTo>
                  <a:cubicBezTo>
                    <a:pt x="757" y="114"/>
                    <a:pt x="755" y="115"/>
                    <a:pt x="755" y="114"/>
                  </a:cubicBezTo>
                  <a:cubicBezTo>
                    <a:pt x="756" y="114"/>
                    <a:pt x="756" y="114"/>
                    <a:pt x="757" y="113"/>
                  </a:cubicBezTo>
                  <a:cubicBezTo>
                    <a:pt x="757" y="113"/>
                    <a:pt x="759" y="113"/>
                    <a:pt x="759" y="112"/>
                  </a:cubicBezTo>
                  <a:cubicBezTo>
                    <a:pt x="759" y="112"/>
                    <a:pt x="759" y="112"/>
                    <a:pt x="759" y="112"/>
                  </a:cubicBezTo>
                  <a:cubicBezTo>
                    <a:pt x="758" y="111"/>
                    <a:pt x="756" y="111"/>
                    <a:pt x="757" y="109"/>
                  </a:cubicBezTo>
                  <a:cubicBezTo>
                    <a:pt x="757" y="107"/>
                    <a:pt x="757" y="107"/>
                    <a:pt x="757" y="107"/>
                  </a:cubicBezTo>
                  <a:cubicBezTo>
                    <a:pt x="757" y="108"/>
                    <a:pt x="757" y="108"/>
                    <a:pt x="758" y="108"/>
                  </a:cubicBezTo>
                  <a:cubicBezTo>
                    <a:pt x="758" y="108"/>
                    <a:pt x="759" y="107"/>
                    <a:pt x="759" y="107"/>
                  </a:cubicBezTo>
                  <a:cubicBezTo>
                    <a:pt x="759" y="106"/>
                    <a:pt x="759" y="106"/>
                    <a:pt x="759" y="106"/>
                  </a:cubicBezTo>
                  <a:cubicBezTo>
                    <a:pt x="760" y="106"/>
                    <a:pt x="760" y="105"/>
                    <a:pt x="760" y="106"/>
                  </a:cubicBezTo>
                  <a:cubicBezTo>
                    <a:pt x="760" y="107"/>
                    <a:pt x="760" y="108"/>
                    <a:pt x="761" y="107"/>
                  </a:cubicBezTo>
                  <a:cubicBezTo>
                    <a:pt x="761" y="107"/>
                    <a:pt x="763" y="105"/>
                    <a:pt x="763" y="106"/>
                  </a:cubicBezTo>
                  <a:cubicBezTo>
                    <a:pt x="763" y="107"/>
                    <a:pt x="763" y="107"/>
                    <a:pt x="763" y="108"/>
                  </a:cubicBezTo>
                  <a:cubicBezTo>
                    <a:pt x="762" y="108"/>
                    <a:pt x="762" y="108"/>
                    <a:pt x="762" y="108"/>
                  </a:cubicBezTo>
                  <a:cubicBezTo>
                    <a:pt x="762" y="109"/>
                    <a:pt x="762" y="109"/>
                    <a:pt x="761" y="109"/>
                  </a:cubicBezTo>
                  <a:cubicBezTo>
                    <a:pt x="761" y="109"/>
                    <a:pt x="761" y="108"/>
                    <a:pt x="761" y="109"/>
                  </a:cubicBezTo>
                  <a:cubicBezTo>
                    <a:pt x="761" y="110"/>
                    <a:pt x="761" y="110"/>
                    <a:pt x="761" y="110"/>
                  </a:cubicBezTo>
                  <a:cubicBezTo>
                    <a:pt x="762" y="110"/>
                    <a:pt x="762" y="111"/>
                    <a:pt x="763" y="111"/>
                  </a:cubicBezTo>
                  <a:cubicBezTo>
                    <a:pt x="763" y="111"/>
                    <a:pt x="763" y="111"/>
                    <a:pt x="763" y="111"/>
                  </a:cubicBezTo>
                  <a:cubicBezTo>
                    <a:pt x="763" y="112"/>
                    <a:pt x="763" y="112"/>
                    <a:pt x="763" y="112"/>
                  </a:cubicBezTo>
                  <a:cubicBezTo>
                    <a:pt x="764" y="112"/>
                    <a:pt x="770" y="112"/>
                    <a:pt x="771" y="112"/>
                  </a:cubicBezTo>
                  <a:cubicBezTo>
                    <a:pt x="772" y="113"/>
                    <a:pt x="776" y="113"/>
                    <a:pt x="776" y="114"/>
                  </a:cubicBezTo>
                  <a:cubicBezTo>
                    <a:pt x="776" y="115"/>
                    <a:pt x="776" y="115"/>
                    <a:pt x="776" y="115"/>
                  </a:cubicBezTo>
                  <a:cubicBezTo>
                    <a:pt x="776" y="115"/>
                    <a:pt x="776" y="115"/>
                    <a:pt x="776" y="116"/>
                  </a:cubicBezTo>
                  <a:cubicBezTo>
                    <a:pt x="776" y="116"/>
                    <a:pt x="776" y="116"/>
                    <a:pt x="777" y="117"/>
                  </a:cubicBezTo>
                  <a:cubicBezTo>
                    <a:pt x="777" y="117"/>
                    <a:pt x="777" y="118"/>
                    <a:pt x="778" y="118"/>
                  </a:cubicBezTo>
                  <a:cubicBezTo>
                    <a:pt x="778" y="119"/>
                    <a:pt x="778" y="119"/>
                    <a:pt x="779" y="119"/>
                  </a:cubicBezTo>
                  <a:cubicBezTo>
                    <a:pt x="779" y="119"/>
                    <a:pt x="781" y="119"/>
                    <a:pt x="781" y="119"/>
                  </a:cubicBezTo>
                  <a:cubicBezTo>
                    <a:pt x="782" y="119"/>
                    <a:pt x="784" y="120"/>
                    <a:pt x="784" y="121"/>
                  </a:cubicBezTo>
                  <a:cubicBezTo>
                    <a:pt x="785" y="121"/>
                    <a:pt x="786" y="122"/>
                    <a:pt x="787" y="122"/>
                  </a:cubicBezTo>
                  <a:cubicBezTo>
                    <a:pt x="788" y="122"/>
                    <a:pt x="788" y="122"/>
                    <a:pt x="788" y="121"/>
                  </a:cubicBezTo>
                  <a:cubicBezTo>
                    <a:pt x="788" y="121"/>
                    <a:pt x="788" y="120"/>
                    <a:pt x="788" y="120"/>
                  </a:cubicBezTo>
                  <a:cubicBezTo>
                    <a:pt x="789" y="121"/>
                    <a:pt x="789" y="121"/>
                    <a:pt x="789" y="122"/>
                  </a:cubicBezTo>
                  <a:cubicBezTo>
                    <a:pt x="789" y="122"/>
                    <a:pt x="789" y="123"/>
                    <a:pt x="790" y="123"/>
                  </a:cubicBezTo>
                  <a:cubicBezTo>
                    <a:pt x="791" y="122"/>
                    <a:pt x="791" y="122"/>
                    <a:pt x="790" y="122"/>
                  </a:cubicBezTo>
                  <a:cubicBezTo>
                    <a:pt x="790" y="121"/>
                    <a:pt x="790" y="121"/>
                    <a:pt x="791" y="122"/>
                  </a:cubicBezTo>
                  <a:cubicBezTo>
                    <a:pt x="792" y="122"/>
                    <a:pt x="792" y="122"/>
                    <a:pt x="793" y="122"/>
                  </a:cubicBezTo>
                  <a:cubicBezTo>
                    <a:pt x="793" y="122"/>
                    <a:pt x="794" y="122"/>
                    <a:pt x="793" y="121"/>
                  </a:cubicBezTo>
                  <a:cubicBezTo>
                    <a:pt x="791" y="121"/>
                    <a:pt x="789" y="120"/>
                    <a:pt x="790" y="119"/>
                  </a:cubicBezTo>
                  <a:cubicBezTo>
                    <a:pt x="791" y="119"/>
                    <a:pt x="791" y="118"/>
                    <a:pt x="791" y="118"/>
                  </a:cubicBezTo>
                  <a:cubicBezTo>
                    <a:pt x="790" y="118"/>
                    <a:pt x="790" y="118"/>
                    <a:pt x="790" y="118"/>
                  </a:cubicBezTo>
                  <a:cubicBezTo>
                    <a:pt x="791" y="118"/>
                    <a:pt x="791" y="118"/>
                    <a:pt x="792" y="118"/>
                  </a:cubicBezTo>
                  <a:cubicBezTo>
                    <a:pt x="792" y="118"/>
                    <a:pt x="793" y="118"/>
                    <a:pt x="793" y="118"/>
                  </a:cubicBezTo>
                  <a:cubicBezTo>
                    <a:pt x="793" y="117"/>
                    <a:pt x="795" y="116"/>
                    <a:pt x="794" y="116"/>
                  </a:cubicBezTo>
                  <a:cubicBezTo>
                    <a:pt x="794" y="115"/>
                    <a:pt x="793" y="115"/>
                    <a:pt x="793" y="115"/>
                  </a:cubicBezTo>
                  <a:cubicBezTo>
                    <a:pt x="793" y="115"/>
                    <a:pt x="792" y="115"/>
                    <a:pt x="792" y="115"/>
                  </a:cubicBezTo>
                  <a:cubicBezTo>
                    <a:pt x="792" y="115"/>
                    <a:pt x="792" y="115"/>
                    <a:pt x="792" y="115"/>
                  </a:cubicBezTo>
                  <a:cubicBezTo>
                    <a:pt x="793" y="115"/>
                    <a:pt x="793" y="115"/>
                    <a:pt x="793" y="115"/>
                  </a:cubicBezTo>
                  <a:cubicBezTo>
                    <a:pt x="793" y="115"/>
                    <a:pt x="794" y="115"/>
                    <a:pt x="794" y="114"/>
                  </a:cubicBezTo>
                  <a:cubicBezTo>
                    <a:pt x="794" y="114"/>
                    <a:pt x="795" y="113"/>
                    <a:pt x="794" y="113"/>
                  </a:cubicBezTo>
                  <a:cubicBezTo>
                    <a:pt x="793" y="114"/>
                    <a:pt x="793" y="113"/>
                    <a:pt x="793" y="113"/>
                  </a:cubicBezTo>
                  <a:cubicBezTo>
                    <a:pt x="794" y="113"/>
                    <a:pt x="793" y="112"/>
                    <a:pt x="793" y="112"/>
                  </a:cubicBezTo>
                  <a:cubicBezTo>
                    <a:pt x="792" y="112"/>
                    <a:pt x="791" y="111"/>
                    <a:pt x="792" y="112"/>
                  </a:cubicBezTo>
                  <a:cubicBezTo>
                    <a:pt x="793" y="112"/>
                    <a:pt x="794" y="112"/>
                    <a:pt x="794" y="112"/>
                  </a:cubicBezTo>
                  <a:cubicBezTo>
                    <a:pt x="794" y="112"/>
                    <a:pt x="794" y="112"/>
                    <a:pt x="794" y="113"/>
                  </a:cubicBezTo>
                  <a:cubicBezTo>
                    <a:pt x="794" y="113"/>
                    <a:pt x="799" y="113"/>
                    <a:pt x="799" y="113"/>
                  </a:cubicBezTo>
                  <a:cubicBezTo>
                    <a:pt x="799" y="113"/>
                    <a:pt x="801" y="113"/>
                    <a:pt x="800" y="112"/>
                  </a:cubicBezTo>
                  <a:cubicBezTo>
                    <a:pt x="799" y="112"/>
                    <a:pt x="799" y="112"/>
                    <a:pt x="799" y="112"/>
                  </a:cubicBezTo>
                  <a:cubicBezTo>
                    <a:pt x="798" y="111"/>
                    <a:pt x="798" y="111"/>
                    <a:pt x="798" y="111"/>
                  </a:cubicBezTo>
                  <a:cubicBezTo>
                    <a:pt x="798" y="111"/>
                    <a:pt x="797" y="110"/>
                    <a:pt x="798" y="110"/>
                  </a:cubicBezTo>
                  <a:cubicBezTo>
                    <a:pt x="799" y="111"/>
                    <a:pt x="799" y="111"/>
                    <a:pt x="799" y="111"/>
                  </a:cubicBezTo>
                  <a:cubicBezTo>
                    <a:pt x="799" y="111"/>
                    <a:pt x="800" y="112"/>
                    <a:pt x="800" y="112"/>
                  </a:cubicBezTo>
                  <a:cubicBezTo>
                    <a:pt x="801" y="112"/>
                    <a:pt x="802" y="112"/>
                    <a:pt x="802" y="111"/>
                  </a:cubicBezTo>
                  <a:cubicBezTo>
                    <a:pt x="803" y="111"/>
                    <a:pt x="803" y="111"/>
                    <a:pt x="804" y="110"/>
                  </a:cubicBezTo>
                  <a:cubicBezTo>
                    <a:pt x="804" y="110"/>
                    <a:pt x="806" y="109"/>
                    <a:pt x="806" y="109"/>
                  </a:cubicBezTo>
                  <a:cubicBezTo>
                    <a:pt x="806" y="109"/>
                    <a:pt x="807" y="108"/>
                    <a:pt x="806" y="108"/>
                  </a:cubicBezTo>
                  <a:cubicBezTo>
                    <a:pt x="805" y="108"/>
                    <a:pt x="805" y="108"/>
                    <a:pt x="805" y="108"/>
                  </a:cubicBezTo>
                  <a:cubicBezTo>
                    <a:pt x="805" y="108"/>
                    <a:pt x="804" y="108"/>
                    <a:pt x="804" y="108"/>
                  </a:cubicBezTo>
                  <a:cubicBezTo>
                    <a:pt x="804" y="108"/>
                    <a:pt x="804" y="108"/>
                    <a:pt x="804" y="107"/>
                  </a:cubicBezTo>
                  <a:cubicBezTo>
                    <a:pt x="804" y="107"/>
                    <a:pt x="804" y="107"/>
                    <a:pt x="804" y="107"/>
                  </a:cubicBezTo>
                  <a:cubicBezTo>
                    <a:pt x="803" y="107"/>
                    <a:pt x="803" y="106"/>
                    <a:pt x="802" y="106"/>
                  </a:cubicBezTo>
                  <a:cubicBezTo>
                    <a:pt x="801" y="105"/>
                    <a:pt x="801" y="105"/>
                    <a:pt x="800" y="104"/>
                  </a:cubicBezTo>
                  <a:cubicBezTo>
                    <a:pt x="800" y="104"/>
                    <a:pt x="798" y="103"/>
                    <a:pt x="798" y="102"/>
                  </a:cubicBezTo>
                  <a:cubicBezTo>
                    <a:pt x="797" y="102"/>
                    <a:pt x="796" y="101"/>
                    <a:pt x="795" y="101"/>
                  </a:cubicBezTo>
                  <a:cubicBezTo>
                    <a:pt x="794" y="101"/>
                    <a:pt x="793" y="101"/>
                    <a:pt x="793" y="101"/>
                  </a:cubicBezTo>
                  <a:cubicBezTo>
                    <a:pt x="792" y="101"/>
                    <a:pt x="792" y="100"/>
                    <a:pt x="792" y="101"/>
                  </a:cubicBezTo>
                  <a:cubicBezTo>
                    <a:pt x="793" y="101"/>
                    <a:pt x="793" y="101"/>
                    <a:pt x="792" y="101"/>
                  </a:cubicBezTo>
                  <a:cubicBezTo>
                    <a:pt x="792" y="101"/>
                    <a:pt x="790" y="100"/>
                    <a:pt x="789" y="101"/>
                  </a:cubicBezTo>
                  <a:cubicBezTo>
                    <a:pt x="789" y="101"/>
                    <a:pt x="788" y="102"/>
                    <a:pt x="788" y="101"/>
                  </a:cubicBezTo>
                  <a:cubicBezTo>
                    <a:pt x="789" y="101"/>
                    <a:pt x="789" y="101"/>
                    <a:pt x="789" y="100"/>
                  </a:cubicBezTo>
                  <a:cubicBezTo>
                    <a:pt x="789" y="100"/>
                    <a:pt x="790" y="100"/>
                    <a:pt x="789" y="100"/>
                  </a:cubicBezTo>
                  <a:cubicBezTo>
                    <a:pt x="788" y="100"/>
                    <a:pt x="788" y="100"/>
                    <a:pt x="788" y="100"/>
                  </a:cubicBezTo>
                  <a:cubicBezTo>
                    <a:pt x="787" y="100"/>
                    <a:pt x="787" y="100"/>
                    <a:pt x="786" y="100"/>
                  </a:cubicBezTo>
                  <a:cubicBezTo>
                    <a:pt x="786" y="100"/>
                    <a:pt x="785" y="100"/>
                    <a:pt x="784" y="100"/>
                  </a:cubicBezTo>
                  <a:cubicBezTo>
                    <a:pt x="784" y="100"/>
                    <a:pt x="783" y="100"/>
                    <a:pt x="783" y="100"/>
                  </a:cubicBezTo>
                  <a:cubicBezTo>
                    <a:pt x="783" y="100"/>
                    <a:pt x="782" y="100"/>
                    <a:pt x="782" y="100"/>
                  </a:cubicBezTo>
                  <a:cubicBezTo>
                    <a:pt x="782" y="100"/>
                    <a:pt x="783" y="100"/>
                    <a:pt x="783" y="100"/>
                  </a:cubicBezTo>
                  <a:cubicBezTo>
                    <a:pt x="783" y="100"/>
                    <a:pt x="783" y="100"/>
                    <a:pt x="783" y="100"/>
                  </a:cubicBezTo>
                  <a:cubicBezTo>
                    <a:pt x="784" y="100"/>
                    <a:pt x="784" y="100"/>
                    <a:pt x="784" y="101"/>
                  </a:cubicBezTo>
                  <a:cubicBezTo>
                    <a:pt x="784" y="101"/>
                    <a:pt x="784" y="101"/>
                    <a:pt x="784" y="101"/>
                  </a:cubicBezTo>
                  <a:cubicBezTo>
                    <a:pt x="785" y="101"/>
                    <a:pt x="785" y="101"/>
                    <a:pt x="785" y="101"/>
                  </a:cubicBezTo>
                  <a:cubicBezTo>
                    <a:pt x="785" y="102"/>
                    <a:pt x="786" y="103"/>
                    <a:pt x="785" y="103"/>
                  </a:cubicBezTo>
                  <a:cubicBezTo>
                    <a:pt x="785" y="104"/>
                    <a:pt x="784" y="104"/>
                    <a:pt x="784" y="104"/>
                  </a:cubicBezTo>
                  <a:cubicBezTo>
                    <a:pt x="785" y="104"/>
                    <a:pt x="787" y="105"/>
                    <a:pt x="786" y="105"/>
                  </a:cubicBezTo>
                  <a:cubicBezTo>
                    <a:pt x="786" y="106"/>
                    <a:pt x="786" y="106"/>
                    <a:pt x="786" y="106"/>
                  </a:cubicBezTo>
                  <a:cubicBezTo>
                    <a:pt x="786" y="106"/>
                    <a:pt x="785" y="106"/>
                    <a:pt x="785" y="106"/>
                  </a:cubicBezTo>
                  <a:cubicBezTo>
                    <a:pt x="785" y="107"/>
                    <a:pt x="785" y="106"/>
                    <a:pt x="785" y="106"/>
                  </a:cubicBezTo>
                  <a:cubicBezTo>
                    <a:pt x="785" y="105"/>
                    <a:pt x="785" y="105"/>
                    <a:pt x="785" y="105"/>
                  </a:cubicBezTo>
                  <a:cubicBezTo>
                    <a:pt x="784" y="105"/>
                    <a:pt x="784" y="105"/>
                    <a:pt x="784" y="105"/>
                  </a:cubicBezTo>
                  <a:cubicBezTo>
                    <a:pt x="784" y="105"/>
                    <a:pt x="783" y="106"/>
                    <a:pt x="783" y="106"/>
                  </a:cubicBezTo>
                  <a:cubicBezTo>
                    <a:pt x="783" y="106"/>
                    <a:pt x="783" y="106"/>
                    <a:pt x="783" y="106"/>
                  </a:cubicBezTo>
                  <a:cubicBezTo>
                    <a:pt x="783" y="105"/>
                    <a:pt x="783" y="104"/>
                    <a:pt x="782" y="104"/>
                  </a:cubicBezTo>
                  <a:cubicBezTo>
                    <a:pt x="782" y="104"/>
                    <a:pt x="780" y="104"/>
                    <a:pt x="781" y="103"/>
                  </a:cubicBezTo>
                  <a:cubicBezTo>
                    <a:pt x="782" y="103"/>
                    <a:pt x="781" y="101"/>
                    <a:pt x="781" y="101"/>
                  </a:cubicBezTo>
                  <a:cubicBezTo>
                    <a:pt x="781" y="101"/>
                    <a:pt x="780" y="100"/>
                    <a:pt x="781" y="99"/>
                  </a:cubicBezTo>
                  <a:cubicBezTo>
                    <a:pt x="781" y="98"/>
                    <a:pt x="781" y="97"/>
                    <a:pt x="780" y="97"/>
                  </a:cubicBezTo>
                  <a:cubicBezTo>
                    <a:pt x="780" y="97"/>
                    <a:pt x="780" y="97"/>
                    <a:pt x="780" y="97"/>
                  </a:cubicBezTo>
                  <a:cubicBezTo>
                    <a:pt x="780" y="97"/>
                    <a:pt x="779" y="98"/>
                    <a:pt x="779" y="98"/>
                  </a:cubicBezTo>
                  <a:cubicBezTo>
                    <a:pt x="778" y="98"/>
                    <a:pt x="778" y="98"/>
                    <a:pt x="779" y="97"/>
                  </a:cubicBezTo>
                  <a:cubicBezTo>
                    <a:pt x="779" y="97"/>
                    <a:pt x="779" y="95"/>
                    <a:pt x="778" y="95"/>
                  </a:cubicBezTo>
                  <a:cubicBezTo>
                    <a:pt x="777" y="94"/>
                    <a:pt x="769" y="91"/>
                    <a:pt x="769" y="91"/>
                  </a:cubicBezTo>
                  <a:cubicBezTo>
                    <a:pt x="769" y="91"/>
                    <a:pt x="769" y="90"/>
                    <a:pt x="768" y="90"/>
                  </a:cubicBezTo>
                  <a:cubicBezTo>
                    <a:pt x="768" y="90"/>
                    <a:pt x="767" y="90"/>
                    <a:pt x="767" y="90"/>
                  </a:cubicBezTo>
                  <a:cubicBezTo>
                    <a:pt x="768" y="90"/>
                    <a:pt x="768" y="90"/>
                    <a:pt x="767" y="90"/>
                  </a:cubicBezTo>
                  <a:cubicBezTo>
                    <a:pt x="767" y="89"/>
                    <a:pt x="763" y="88"/>
                    <a:pt x="762" y="88"/>
                  </a:cubicBezTo>
                  <a:cubicBezTo>
                    <a:pt x="761" y="87"/>
                    <a:pt x="762" y="87"/>
                    <a:pt x="761" y="87"/>
                  </a:cubicBezTo>
                  <a:cubicBezTo>
                    <a:pt x="761" y="87"/>
                    <a:pt x="759" y="84"/>
                    <a:pt x="757" y="84"/>
                  </a:cubicBezTo>
                  <a:cubicBezTo>
                    <a:pt x="755" y="84"/>
                    <a:pt x="755" y="84"/>
                    <a:pt x="754" y="83"/>
                  </a:cubicBezTo>
                  <a:cubicBezTo>
                    <a:pt x="753" y="82"/>
                    <a:pt x="747" y="79"/>
                    <a:pt x="746" y="79"/>
                  </a:cubicBezTo>
                  <a:cubicBezTo>
                    <a:pt x="745" y="79"/>
                    <a:pt x="744" y="79"/>
                    <a:pt x="743" y="79"/>
                  </a:cubicBezTo>
                  <a:cubicBezTo>
                    <a:pt x="743" y="79"/>
                    <a:pt x="740" y="78"/>
                    <a:pt x="739" y="78"/>
                  </a:cubicBezTo>
                  <a:cubicBezTo>
                    <a:pt x="739" y="78"/>
                    <a:pt x="737" y="76"/>
                    <a:pt x="736" y="76"/>
                  </a:cubicBezTo>
                  <a:cubicBezTo>
                    <a:pt x="735" y="76"/>
                    <a:pt x="734" y="76"/>
                    <a:pt x="733" y="76"/>
                  </a:cubicBezTo>
                  <a:cubicBezTo>
                    <a:pt x="733" y="76"/>
                    <a:pt x="732" y="76"/>
                    <a:pt x="731" y="76"/>
                  </a:cubicBezTo>
                  <a:cubicBezTo>
                    <a:pt x="731" y="76"/>
                    <a:pt x="725" y="75"/>
                    <a:pt x="724" y="75"/>
                  </a:cubicBezTo>
                  <a:cubicBezTo>
                    <a:pt x="723" y="75"/>
                    <a:pt x="722" y="75"/>
                    <a:pt x="722" y="76"/>
                  </a:cubicBezTo>
                  <a:cubicBezTo>
                    <a:pt x="722" y="76"/>
                    <a:pt x="723" y="76"/>
                    <a:pt x="723" y="76"/>
                  </a:cubicBezTo>
                  <a:cubicBezTo>
                    <a:pt x="723" y="76"/>
                    <a:pt x="722" y="76"/>
                    <a:pt x="722" y="76"/>
                  </a:cubicBezTo>
                  <a:cubicBezTo>
                    <a:pt x="722" y="77"/>
                    <a:pt x="722" y="77"/>
                    <a:pt x="722" y="77"/>
                  </a:cubicBezTo>
                  <a:cubicBezTo>
                    <a:pt x="721" y="76"/>
                    <a:pt x="720" y="75"/>
                    <a:pt x="720" y="75"/>
                  </a:cubicBezTo>
                  <a:cubicBezTo>
                    <a:pt x="720" y="75"/>
                    <a:pt x="720" y="75"/>
                    <a:pt x="719" y="75"/>
                  </a:cubicBezTo>
                  <a:cubicBezTo>
                    <a:pt x="719" y="75"/>
                    <a:pt x="719" y="75"/>
                    <a:pt x="718" y="75"/>
                  </a:cubicBezTo>
                  <a:cubicBezTo>
                    <a:pt x="718" y="75"/>
                    <a:pt x="709" y="74"/>
                    <a:pt x="709" y="74"/>
                  </a:cubicBezTo>
                  <a:cubicBezTo>
                    <a:pt x="709" y="74"/>
                    <a:pt x="708" y="74"/>
                    <a:pt x="709" y="74"/>
                  </a:cubicBezTo>
                  <a:cubicBezTo>
                    <a:pt x="709" y="74"/>
                    <a:pt x="709" y="75"/>
                    <a:pt x="709" y="75"/>
                  </a:cubicBezTo>
                  <a:cubicBezTo>
                    <a:pt x="709" y="75"/>
                    <a:pt x="709" y="75"/>
                    <a:pt x="709" y="76"/>
                  </a:cubicBezTo>
                  <a:cubicBezTo>
                    <a:pt x="709" y="76"/>
                    <a:pt x="709" y="76"/>
                    <a:pt x="708" y="77"/>
                  </a:cubicBezTo>
                  <a:cubicBezTo>
                    <a:pt x="708" y="77"/>
                    <a:pt x="707" y="78"/>
                    <a:pt x="707" y="78"/>
                  </a:cubicBezTo>
                  <a:cubicBezTo>
                    <a:pt x="707" y="79"/>
                    <a:pt x="707" y="79"/>
                    <a:pt x="708" y="78"/>
                  </a:cubicBezTo>
                  <a:cubicBezTo>
                    <a:pt x="709" y="78"/>
                    <a:pt x="709" y="79"/>
                    <a:pt x="709" y="79"/>
                  </a:cubicBezTo>
                  <a:cubicBezTo>
                    <a:pt x="709" y="80"/>
                    <a:pt x="710" y="81"/>
                    <a:pt x="710" y="81"/>
                  </a:cubicBezTo>
                  <a:cubicBezTo>
                    <a:pt x="711" y="81"/>
                    <a:pt x="711" y="81"/>
                    <a:pt x="711" y="82"/>
                  </a:cubicBezTo>
                  <a:cubicBezTo>
                    <a:pt x="711" y="82"/>
                    <a:pt x="710" y="82"/>
                    <a:pt x="711" y="82"/>
                  </a:cubicBezTo>
                  <a:cubicBezTo>
                    <a:pt x="711" y="82"/>
                    <a:pt x="711" y="83"/>
                    <a:pt x="711" y="83"/>
                  </a:cubicBezTo>
                  <a:cubicBezTo>
                    <a:pt x="710" y="84"/>
                    <a:pt x="710" y="84"/>
                    <a:pt x="710" y="84"/>
                  </a:cubicBezTo>
                  <a:cubicBezTo>
                    <a:pt x="710" y="85"/>
                    <a:pt x="710" y="85"/>
                    <a:pt x="709" y="85"/>
                  </a:cubicBezTo>
                  <a:cubicBezTo>
                    <a:pt x="709" y="85"/>
                    <a:pt x="708" y="85"/>
                    <a:pt x="708" y="85"/>
                  </a:cubicBezTo>
                  <a:cubicBezTo>
                    <a:pt x="709" y="85"/>
                    <a:pt x="709" y="86"/>
                    <a:pt x="709" y="86"/>
                  </a:cubicBezTo>
                  <a:cubicBezTo>
                    <a:pt x="709" y="85"/>
                    <a:pt x="707" y="85"/>
                    <a:pt x="706" y="85"/>
                  </a:cubicBezTo>
                  <a:cubicBezTo>
                    <a:pt x="705" y="86"/>
                    <a:pt x="703" y="86"/>
                    <a:pt x="703" y="84"/>
                  </a:cubicBezTo>
                  <a:cubicBezTo>
                    <a:pt x="703" y="82"/>
                    <a:pt x="702" y="83"/>
                    <a:pt x="702" y="83"/>
                  </a:cubicBezTo>
                  <a:cubicBezTo>
                    <a:pt x="702" y="83"/>
                    <a:pt x="701" y="83"/>
                    <a:pt x="700" y="82"/>
                  </a:cubicBezTo>
                  <a:cubicBezTo>
                    <a:pt x="700" y="82"/>
                    <a:pt x="699" y="82"/>
                    <a:pt x="699" y="82"/>
                  </a:cubicBezTo>
                  <a:cubicBezTo>
                    <a:pt x="699" y="82"/>
                    <a:pt x="697" y="82"/>
                    <a:pt x="697" y="80"/>
                  </a:cubicBezTo>
                  <a:cubicBezTo>
                    <a:pt x="697" y="78"/>
                    <a:pt x="697" y="79"/>
                    <a:pt x="697" y="78"/>
                  </a:cubicBezTo>
                  <a:cubicBezTo>
                    <a:pt x="696" y="78"/>
                    <a:pt x="696" y="78"/>
                    <a:pt x="696" y="78"/>
                  </a:cubicBezTo>
                  <a:cubicBezTo>
                    <a:pt x="696" y="78"/>
                    <a:pt x="696" y="77"/>
                    <a:pt x="695" y="77"/>
                  </a:cubicBezTo>
                  <a:cubicBezTo>
                    <a:pt x="695" y="77"/>
                    <a:pt x="694" y="77"/>
                    <a:pt x="694" y="78"/>
                  </a:cubicBezTo>
                  <a:cubicBezTo>
                    <a:pt x="693" y="78"/>
                    <a:pt x="692" y="79"/>
                    <a:pt x="692" y="79"/>
                  </a:cubicBezTo>
                  <a:cubicBezTo>
                    <a:pt x="691" y="79"/>
                    <a:pt x="684" y="79"/>
                    <a:pt x="684" y="79"/>
                  </a:cubicBezTo>
                  <a:cubicBezTo>
                    <a:pt x="684" y="79"/>
                    <a:pt x="683" y="79"/>
                    <a:pt x="681" y="78"/>
                  </a:cubicBezTo>
                  <a:cubicBezTo>
                    <a:pt x="680" y="78"/>
                    <a:pt x="677" y="77"/>
                    <a:pt x="677" y="77"/>
                  </a:cubicBezTo>
                  <a:cubicBezTo>
                    <a:pt x="677" y="77"/>
                    <a:pt x="676" y="77"/>
                    <a:pt x="676" y="77"/>
                  </a:cubicBezTo>
                  <a:cubicBezTo>
                    <a:pt x="675" y="77"/>
                    <a:pt x="675" y="77"/>
                    <a:pt x="675" y="77"/>
                  </a:cubicBezTo>
                  <a:cubicBezTo>
                    <a:pt x="674" y="77"/>
                    <a:pt x="662" y="79"/>
                    <a:pt x="662" y="79"/>
                  </a:cubicBezTo>
                  <a:cubicBezTo>
                    <a:pt x="662" y="79"/>
                    <a:pt x="661" y="79"/>
                    <a:pt x="661" y="78"/>
                  </a:cubicBezTo>
                  <a:cubicBezTo>
                    <a:pt x="660" y="78"/>
                    <a:pt x="656" y="77"/>
                    <a:pt x="656" y="77"/>
                  </a:cubicBezTo>
                  <a:cubicBezTo>
                    <a:pt x="656" y="77"/>
                    <a:pt x="655" y="77"/>
                    <a:pt x="656" y="77"/>
                  </a:cubicBezTo>
                  <a:cubicBezTo>
                    <a:pt x="656" y="77"/>
                    <a:pt x="655" y="76"/>
                    <a:pt x="655" y="76"/>
                  </a:cubicBezTo>
                  <a:cubicBezTo>
                    <a:pt x="655" y="76"/>
                    <a:pt x="655" y="76"/>
                    <a:pt x="655" y="75"/>
                  </a:cubicBezTo>
                  <a:cubicBezTo>
                    <a:pt x="656" y="75"/>
                    <a:pt x="656" y="75"/>
                    <a:pt x="655" y="74"/>
                  </a:cubicBezTo>
                  <a:cubicBezTo>
                    <a:pt x="655" y="73"/>
                    <a:pt x="656" y="74"/>
                    <a:pt x="656" y="74"/>
                  </a:cubicBezTo>
                  <a:cubicBezTo>
                    <a:pt x="656" y="74"/>
                    <a:pt x="657" y="74"/>
                    <a:pt x="657" y="73"/>
                  </a:cubicBezTo>
                  <a:cubicBezTo>
                    <a:pt x="657" y="72"/>
                    <a:pt x="656" y="71"/>
                    <a:pt x="656" y="70"/>
                  </a:cubicBezTo>
                  <a:cubicBezTo>
                    <a:pt x="656" y="70"/>
                    <a:pt x="655" y="68"/>
                    <a:pt x="649" y="66"/>
                  </a:cubicBezTo>
                  <a:cubicBezTo>
                    <a:pt x="644" y="65"/>
                    <a:pt x="641" y="65"/>
                    <a:pt x="640" y="65"/>
                  </a:cubicBezTo>
                  <a:cubicBezTo>
                    <a:pt x="638" y="65"/>
                    <a:pt x="638" y="65"/>
                    <a:pt x="637" y="65"/>
                  </a:cubicBezTo>
                  <a:cubicBezTo>
                    <a:pt x="637" y="65"/>
                    <a:pt x="636" y="65"/>
                    <a:pt x="635" y="65"/>
                  </a:cubicBezTo>
                  <a:cubicBezTo>
                    <a:pt x="635" y="65"/>
                    <a:pt x="631" y="66"/>
                    <a:pt x="630" y="66"/>
                  </a:cubicBezTo>
                  <a:cubicBezTo>
                    <a:pt x="629" y="66"/>
                    <a:pt x="628" y="66"/>
                    <a:pt x="628" y="67"/>
                  </a:cubicBezTo>
                  <a:cubicBezTo>
                    <a:pt x="627" y="67"/>
                    <a:pt x="625" y="67"/>
                    <a:pt x="624" y="67"/>
                  </a:cubicBezTo>
                  <a:cubicBezTo>
                    <a:pt x="624" y="67"/>
                    <a:pt x="621" y="67"/>
                    <a:pt x="621" y="68"/>
                  </a:cubicBezTo>
                  <a:cubicBezTo>
                    <a:pt x="620" y="68"/>
                    <a:pt x="619" y="68"/>
                    <a:pt x="618" y="67"/>
                  </a:cubicBezTo>
                  <a:cubicBezTo>
                    <a:pt x="617" y="67"/>
                    <a:pt x="615" y="66"/>
                    <a:pt x="616" y="66"/>
                  </a:cubicBezTo>
                  <a:cubicBezTo>
                    <a:pt x="617" y="66"/>
                    <a:pt x="616" y="65"/>
                    <a:pt x="616" y="65"/>
                  </a:cubicBezTo>
                  <a:cubicBezTo>
                    <a:pt x="616" y="65"/>
                    <a:pt x="615" y="64"/>
                    <a:pt x="615" y="64"/>
                  </a:cubicBezTo>
                  <a:cubicBezTo>
                    <a:pt x="615" y="63"/>
                    <a:pt x="614" y="63"/>
                    <a:pt x="613" y="63"/>
                  </a:cubicBezTo>
                  <a:cubicBezTo>
                    <a:pt x="612" y="62"/>
                    <a:pt x="611" y="62"/>
                    <a:pt x="611" y="63"/>
                  </a:cubicBezTo>
                  <a:cubicBezTo>
                    <a:pt x="611" y="63"/>
                    <a:pt x="610" y="64"/>
                    <a:pt x="610" y="63"/>
                  </a:cubicBezTo>
                  <a:cubicBezTo>
                    <a:pt x="611" y="62"/>
                    <a:pt x="610" y="62"/>
                    <a:pt x="610" y="63"/>
                  </a:cubicBezTo>
                  <a:cubicBezTo>
                    <a:pt x="610" y="63"/>
                    <a:pt x="606" y="65"/>
                    <a:pt x="607" y="64"/>
                  </a:cubicBezTo>
                  <a:cubicBezTo>
                    <a:pt x="609" y="63"/>
                    <a:pt x="609" y="62"/>
                    <a:pt x="610" y="62"/>
                  </a:cubicBezTo>
                  <a:cubicBezTo>
                    <a:pt x="610" y="62"/>
                    <a:pt x="611" y="61"/>
                    <a:pt x="609" y="61"/>
                  </a:cubicBezTo>
                  <a:cubicBezTo>
                    <a:pt x="608" y="62"/>
                    <a:pt x="608" y="61"/>
                    <a:pt x="608" y="61"/>
                  </a:cubicBezTo>
                  <a:cubicBezTo>
                    <a:pt x="608" y="61"/>
                    <a:pt x="608" y="61"/>
                    <a:pt x="607" y="61"/>
                  </a:cubicBezTo>
                  <a:cubicBezTo>
                    <a:pt x="607" y="62"/>
                    <a:pt x="606" y="62"/>
                    <a:pt x="607" y="61"/>
                  </a:cubicBezTo>
                  <a:cubicBezTo>
                    <a:pt x="608" y="60"/>
                    <a:pt x="608" y="60"/>
                    <a:pt x="607" y="60"/>
                  </a:cubicBezTo>
                  <a:cubicBezTo>
                    <a:pt x="607" y="60"/>
                    <a:pt x="606" y="60"/>
                    <a:pt x="605" y="60"/>
                  </a:cubicBezTo>
                  <a:cubicBezTo>
                    <a:pt x="605" y="60"/>
                    <a:pt x="604" y="60"/>
                    <a:pt x="604" y="60"/>
                  </a:cubicBezTo>
                  <a:cubicBezTo>
                    <a:pt x="604" y="60"/>
                    <a:pt x="602" y="60"/>
                    <a:pt x="602" y="60"/>
                  </a:cubicBezTo>
                  <a:cubicBezTo>
                    <a:pt x="602" y="60"/>
                    <a:pt x="601" y="60"/>
                    <a:pt x="601" y="60"/>
                  </a:cubicBezTo>
                  <a:cubicBezTo>
                    <a:pt x="602" y="59"/>
                    <a:pt x="602" y="59"/>
                    <a:pt x="601" y="59"/>
                  </a:cubicBezTo>
                  <a:cubicBezTo>
                    <a:pt x="601" y="59"/>
                    <a:pt x="601" y="59"/>
                    <a:pt x="602" y="59"/>
                  </a:cubicBezTo>
                  <a:cubicBezTo>
                    <a:pt x="602" y="59"/>
                    <a:pt x="603" y="59"/>
                    <a:pt x="603" y="59"/>
                  </a:cubicBezTo>
                  <a:cubicBezTo>
                    <a:pt x="603" y="58"/>
                    <a:pt x="604" y="57"/>
                    <a:pt x="604" y="58"/>
                  </a:cubicBezTo>
                  <a:cubicBezTo>
                    <a:pt x="605" y="59"/>
                    <a:pt x="605" y="59"/>
                    <a:pt x="606" y="59"/>
                  </a:cubicBezTo>
                  <a:cubicBezTo>
                    <a:pt x="607" y="58"/>
                    <a:pt x="608" y="58"/>
                    <a:pt x="607" y="57"/>
                  </a:cubicBezTo>
                  <a:cubicBezTo>
                    <a:pt x="605" y="56"/>
                    <a:pt x="605" y="55"/>
                    <a:pt x="604" y="55"/>
                  </a:cubicBezTo>
                  <a:cubicBezTo>
                    <a:pt x="602" y="55"/>
                    <a:pt x="599" y="54"/>
                    <a:pt x="599" y="54"/>
                  </a:cubicBezTo>
                  <a:cubicBezTo>
                    <a:pt x="599" y="54"/>
                    <a:pt x="597" y="54"/>
                    <a:pt x="596" y="54"/>
                  </a:cubicBezTo>
                  <a:cubicBezTo>
                    <a:pt x="596" y="54"/>
                    <a:pt x="593" y="53"/>
                    <a:pt x="592" y="54"/>
                  </a:cubicBezTo>
                  <a:cubicBezTo>
                    <a:pt x="591" y="56"/>
                    <a:pt x="591" y="56"/>
                    <a:pt x="591" y="56"/>
                  </a:cubicBezTo>
                  <a:cubicBezTo>
                    <a:pt x="591" y="56"/>
                    <a:pt x="590" y="57"/>
                    <a:pt x="589" y="57"/>
                  </a:cubicBezTo>
                  <a:cubicBezTo>
                    <a:pt x="589" y="58"/>
                    <a:pt x="588" y="59"/>
                    <a:pt x="587" y="59"/>
                  </a:cubicBezTo>
                  <a:cubicBezTo>
                    <a:pt x="587" y="59"/>
                    <a:pt x="586" y="59"/>
                    <a:pt x="586" y="59"/>
                  </a:cubicBezTo>
                  <a:cubicBezTo>
                    <a:pt x="585" y="59"/>
                    <a:pt x="584" y="59"/>
                    <a:pt x="583" y="60"/>
                  </a:cubicBezTo>
                  <a:cubicBezTo>
                    <a:pt x="583" y="60"/>
                    <a:pt x="582" y="60"/>
                    <a:pt x="582" y="60"/>
                  </a:cubicBezTo>
                  <a:cubicBezTo>
                    <a:pt x="582" y="59"/>
                    <a:pt x="582" y="59"/>
                    <a:pt x="582" y="59"/>
                  </a:cubicBezTo>
                  <a:cubicBezTo>
                    <a:pt x="583" y="59"/>
                    <a:pt x="583" y="59"/>
                    <a:pt x="583" y="58"/>
                  </a:cubicBezTo>
                  <a:cubicBezTo>
                    <a:pt x="582" y="58"/>
                    <a:pt x="582" y="57"/>
                    <a:pt x="583" y="57"/>
                  </a:cubicBezTo>
                  <a:cubicBezTo>
                    <a:pt x="583" y="58"/>
                    <a:pt x="584" y="58"/>
                    <a:pt x="585" y="58"/>
                  </a:cubicBezTo>
                  <a:cubicBezTo>
                    <a:pt x="585" y="58"/>
                    <a:pt x="585" y="58"/>
                    <a:pt x="586" y="58"/>
                  </a:cubicBezTo>
                  <a:cubicBezTo>
                    <a:pt x="586" y="58"/>
                    <a:pt x="587" y="58"/>
                    <a:pt x="586" y="57"/>
                  </a:cubicBezTo>
                  <a:cubicBezTo>
                    <a:pt x="585" y="56"/>
                    <a:pt x="585" y="56"/>
                    <a:pt x="586" y="56"/>
                  </a:cubicBezTo>
                  <a:cubicBezTo>
                    <a:pt x="586" y="55"/>
                    <a:pt x="586" y="54"/>
                    <a:pt x="587" y="55"/>
                  </a:cubicBezTo>
                  <a:cubicBezTo>
                    <a:pt x="587" y="57"/>
                    <a:pt x="587" y="56"/>
                    <a:pt x="588" y="56"/>
                  </a:cubicBezTo>
                  <a:cubicBezTo>
                    <a:pt x="588" y="55"/>
                    <a:pt x="589" y="55"/>
                    <a:pt x="589" y="56"/>
                  </a:cubicBezTo>
                  <a:cubicBezTo>
                    <a:pt x="588" y="56"/>
                    <a:pt x="588" y="57"/>
                    <a:pt x="587" y="57"/>
                  </a:cubicBezTo>
                  <a:cubicBezTo>
                    <a:pt x="587" y="57"/>
                    <a:pt x="587" y="57"/>
                    <a:pt x="587" y="57"/>
                  </a:cubicBezTo>
                  <a:cubicBezTo>
                    <a:pt x="587" y="57"/>
                    <a:pt x="587" y="58"/>
                    <a:pt x="587" y="58"/>
                  </a:cubicBezTo>
                  <a:cubicBezTo>
                    <a:pt x="588" y="58"/>
                    <a:pt x="588" y="58"/>
                    <a:pt x="588" y="57"/>
                  </a:cubicBezTo>
                  <a:cubicBezTo>
                    <a:pt x="588" y="57"/>
                    <a:pt x="589" y="57"/>
                    <a:pt x="589" y="57"/>
                  </a:cubicBezTo>
                  <a:cubicBezTo>
                    <a:pt x="589" y="57"/>
                    <a:pt x="590" y="56"/>
                    <a:pt x="591" y="55"/>
                  </a:cubicBezTo>
                  <a:cubicBezTo>
                    <a:pt x="591" y="55"/>
                    <a:pt x="592" y="54"/>
                    <a:pt x="591" y="54"/>
                  </a:cubicBezTo>
                  <a:cubicBezTo>
                    <a:pt x="590" y="54"/>
                    <a:pt x="588" y="54"/>
                    <a:pt x="588" y="54"/>
                  </a:cubicBezTo>
                  <a:cubicBezTo>
                    <a:pt x="587" y="54"/>
                    <a:pt x="581" y="55"/>
                    <a:pt x="580" y="55"/>
                  </a:cubicBezTo>
                  <a:cubicBezTo>
                    <a:pt x="579" y="55"/>
                    <a:pt x="578" y="55"/>
                    <a:pt x="579" y="54"/>
                  </a:cubicBezTo>
                  <a:cubicBezTo>
                    <a:pt x="581" y="54"/>
                    <a:pt x="582" y="53"/>
                    <a:pt x="583" y="53"/>
                  </a:cubicBezTo>
                  <a:cubicBezTo>
                    <a:pt x="584" y="53"/>
                    <a:pt x="585" y="53"/>
                    <a:pt x="585" y="53"/>
                  </a:cubicBezTo>
                  <a:cubicBezTo>
                    <a:pt x="586" y="53"/>
                    <a:pt x="591" y="54"/>
                    <a:pt x="591" y="54"/>
                  </a:cubicBezTo>
                  <a:cubicBezTo>
                    <a:pt x="591" y="54"/>
                    <a:pt x="591" y="53"/>
                    <a:pt x="590" y="53"/>
                  </a:cubicBezTo>
                  <a:cubicBezTo>
                    <a:pt x="588" y="53"/>
                    <a:pt x="582" y="51"/>
                    <a:pt x="582" y="51"/>
                  </a:cubicBezTo>
                  <a:cubicBezTo>
                    <a:pt x="581" y="51"/>
                    <a:pt x="580" y="51"/>
                    <a:pt x="580" y="51"/>
                  </a:cubicBezTo>
                  <a:cubicBezTo>
                    <a:pt x="580" y="51"/>
                    <a:pt x="578" y="51"/>
                    <a:pt x="578" y="51"/>
                  </a:cubicBezTo>
                  <a:cubicBezTo>
                    <a:pt x="577" y="51"/>
                    <a:pt x="574" y="50"/>
                    <a:pt x="574" y="50"/>
                  </a:cubicBezTo>
                  <a:cubicBezTo>
                    <a:pt x="573" y="50"/>
                    <a:pt x="570" y="50"/>
                    <a:pt x="569" y="50"/>
                  </a:cubicBezTo>
                  <a:cubicBezTo>
                    <a:pt x="569" y="50"/>
                    <a:pt x="566" y="49"/>
                    <a:pt x="565" y="49"/>
                  </a:cubicBezTo>
                  <a:cubicBezTo>
                    <a:pt x="564" y="49"/>
                    <a:pt x="562" y="49"/>
                    <a:pt x="561" y="49"/>
                  </a:cubicBezTo>
                  <a:cubicBezTo>
                    <a:pt x="561" y="49"/>
                    <a:pt x="560" y="48"/>
                    <a:pt x="561" y="49"/>
                  </a:cubicBezTo>
                  <a:cubicBezTo>
                    <a:pt x="562" y="50"/>
                    <a:pt x="563" y="51"/>
                    <a:pt x="563" y="51"/>
                  </a:cubicBezTo>
                  <a:cubicBezTo>
                    <a:pt x="563" y="51"/>
                    <a:pt x="563" y="51"/>
                    <a:pt x="563" y="51"/>
                  </a:cubicBezTo>
                  <a:cubicBezTo>
                    <a:pt x="562" y="52"/>
                    <a:pt x="562" y="52"/>
                    <a:pt x="561" y="52"/>
                  </a:cubicBezTo>
                  <a:cubicBezTo>
                    <a:pt x="561" y="52"/>
                    <a:pt x="559" y="52"/>
                    <a:pt x="559" y="52"/>
                  </a:cubicBezTo>
                  <a:cubicBezTo>
                    <a:pt x="558" y="52"/>
                    <a:pt x="557" y="52"/>
                    <a:pt x="556" y="53"/>
                  </a:cubicBezTo>
                  <a:cubicBezTo>
                    <a:pt x="555" y="54"/>
                    <a:pt x="554" y="54"/>
                    <a:pt x="554" y="54"/>
                  </a:cubicBezTo>
                  <a:cubicBezTo>
                    <a:pt x="554" y="54"/>
                    <a:pt x="553" y="55"/>
                    <a:pt x="553" y="55"/>
                  </a:cubicBezTo>
                  <a:cubicBezTo>
                    <a:pt x="554" y="56"/>
                    <a:pt x="554" y="55"/>
                    <a:pt x="555" y="55"/>
                  </a:cubicBezTo>
                  <a:cubicBezTo>
                    <a:pt x="555" y="55"/>
                    <a:pt x="556" y="55"/>
                    <a:pt x="556" y="55"/>
                  </a:cubicBezTo>
                  <a:cubicBezTo>
                    <a:pt x="557" y="55"/>
                    <a:pt x="557" y="55"/>
                    <a:pt x="557" y="55"/>
                  </a:cubicBezTo>
                  <a:cubicBezTo>
                    <a:pt x="558" y="55"/>
                    <a:pt x="559" y="55"/>
                    <a:pt x="558" y="55"/>
                  </a:cubicBezTo>
                  <a:cubicBezTo>
                    <a:pt x="558" y="56"/>
                    <a:pt x="558" y="55"/>
                    <a:pt x="557" y="56"/>
                  </a:cubicBezTo>
                  <a:cubicBezTo>
                    <a:pt x="556" y="57"/>
                    <a:pt x="556" y="57"/>
                    <a:pt x="556" y="57"/>
                  </a:cubicBezTo>
                  <a:cubicBezTo>
                    <a:pt x="555" y="57"/>
                    <a:pt x="554" y="57"/>
                    <a:pt x="555" y="57"/>
                  </a:cubicBezTo>
                  <a:cubicBezTo>
                    <a:pt x="556" y="58"/>
                    <a:pt x="556" y="58"/>
                    <a:pt x="556" y="58"/>
                  </a:cubicBezTo>
                  <a:cubicBezTo>
                    <a:pt x="556" y="59"/>
                    <a:pt x="556" y="60"/>
                    <a:pt x="557" y="61"/>
                  </a:cubicBezTo>
                  <a:cubicBezTo>
                    <a:pt x="558" y="61"/>
                    <a:pt x="558" y="62"/>
                    <a:pt x="557" y="62"/>
                  </a:cubicBezTo>
                  <a:cubicBezTo>
                    <a:pt x="557" y="61"/>
                    <a:pt x="557" y="62"/>
                    <a:pt x="557" y="62"/>
                  </a:cubicBezTo>
                  <a:cubicBezTo>
                    <a:pt x="556" y="62"/>
                    <a:pt x="556" y="62"/>
                    <a:pt x="556" y="62"/>
                  </a:cubicBezTo>
                  <a:cubicBezTo>
                    <a:pt x="556" y="62"/>
                    <a:pt x="555" y="62"/>
                    <a:pt x="555" y="62"/>
                  </a:cubicBezTo>
                  <a:cubicBezTo>
                    <a:pt x="554" y="62"/>
                    <a:pt x="553" y="62"/>
                    <a:pt x="553" y="61"/>
                  </a:cubicBezTo>
                  <a:cubicBezTo>
                    <a:pt x="553" y="60"/>
                    <a:pt x="551" y="60"/>
                    <a:pt x="551" y="61"/>
                  </a:cubicBezTo>
                  <a:cubicBezTo>
                    <a:pt x="551" y="61"/>
                    <a:pt x="549" y="62"/>
                    <a:pt x="550" y="61"/>
                  </a:cubicBezTo>
                  <a:cubicBezTo>
                    <a:pt x="550" y="61"/>
                    <a:pt x="550" y="60"/>
                    <a:pt x="550" y="60"/>
                  </a:cubicBezTo>
                  <a:cubicBezTo>
                    <a:pt x="549" y="61"/>
                    <a:pt x="548" y="61"/>
                    <a:pt x="548" y="61"/>
                  </a:cubicBezTo>
                  <a:cubicBezTo>
                    <a:pt x="547" y="62"/>
                    <a:pt x="547" y="62"/>
                    <a:pt x="547" y="63"/>
                  </a:cubicBezTo>
                  <a:cubicBezTo>
                    <a:pt x="548" y="63"/>
                    <a:pt x="547" y="63"/>
                    <a:pt x="548" y="63"/>
                  </a:cubicBezTo>
                  <a:cubicBezTo>
                    <a:pt x="549" y="63"/>
                    <a:pt x="549" y="63"/>
                    <a:pt x="549" y="63"/>
                  </a:cubicBezTo>
                  <a:cubicBezTo>
                    <a:pt x="548" y="63"/>
                    <a:pt x="548" y="63"/>
                    <a:pt x="548" y="63"/>
                  </a:cubicBezTo>
                  <a:cubicBezTo>
                    <a:pt x="549" y="64"/>
                    <a:pt x="549" y="64"/>
                    <a:pt x="548" y="64"/>
                  </a:cubicBezTo>
                  <a:cubicBezTo>
                    <a:pt x="548" y="64"/>
                    <a:pt x="546" y="64"/>
                    <a:pt x="547" y="64"/>
                  </a:cubicBezTo>
                  <a:cubicBezTo>
                    <a:pt x="547" y="64"/>
                    <a:pt x="547" y="64"/>
                    <a:pt x="547" y="65"/>
                  </a:cubicBezTo>
                  <a:cubicBezTo>
                    <a:pt x="548" y="65"/>
                    <a:pt x="547" y="65"/>
                    <a:pt x="547" y="65"/>
                  </a:cubicBezTo>
                  <a:cubicBezTo>
                    <a:pt x="547" y="65"/>
                    <a:pt x="547" y="65"/>
                    <a:pt x="547" y="65"/>
                  </a:cubicBezTo>
                  <a:cubicBezTo>
                    <a:pt x="546" y="64"/>
                    <a:pt x="546" y="64"/>
                    <a:pt x="546" y="64"/>
                  </a:cubicBezTo>
                  <a:cubicBezTo>
                    <a:pt x="546" y="64"/>
                    <a:pt x="546" y="64"/>
                    <a:pt x="546" y="64"/>
                  </a:cubicBezTo>
                  <a:cubicBezTo>
                    <a:pt x="546" y="64"/>
                    <a:pt x="545" y="64"/>
                    <a:pt x="545" y="63"/>
                  </a:cubicBezTo>
                  <a:cubicBezTo>
                    <a:pt x="545" y="63"/>
                    <a:pt x="545" y="63"/>
                    <a:pt x="545" y="63"/>
                  </a:cubicBezTo>
                  <a:cubicBezTo>
                    <a:pt x="544" y="63"/>
                    <a:pt x="544" y="63"/>
                    <a:pt x="544" y="63"/>
                  </a:cubicBezTo>
                  <a:cubicBezTo>
                    <a:pt x="544" y="62"/>
                    <a:pt x="544" y="62"/>
                    <a:pt x="543" y="62"/>
                  </a:cubicBezTo>
                  <a:cubicBezTo>
                    <a:pt x="542" y="62"/>
                    <a:pt x="542" y="61"/>
                    <a:pt x="541" y="62"/>
                  </a:cubicBezTo>
                  <a:cubicBezTo>
                    <a:pt x="540" y="62"/>
                    <a:pt x="540" y="62"/>
                    <a:pt x="540" y="61"/>
                  </a:cubicBezTo>
                  <a:cubicBezTo>
                    <a:pt x="540" y="61"/>
                    <a:pt x="540" y="61"/>
                    <a:pt x="540" y="61"/>
                  </a:cubicBezTo>
                  <a:cubicBezTo>
                    <a:pt x="539" y="61"/>
                    <a:pt x="539" y="60"/>
                    <a:pt x="538" y="60"/>
                  </a:cubicBezTo>
                  <a:cubicBezTo>
                    <a:pt x="538" y="60"/>
                    <a:pt x="538" y="60"/>
                    <a:pt x="537" y="60"/>
                  </a:cubicBezTo>
                  <a:cubicBezTo>
                    <a:pt x="536" y="61"/>
                    <a:pt x="533" y="61"/>
                    <a:pt x="533" y="61"/>
                  </a:cubicBezTo>
                  <a:cubicBezTo>
                    <a:pt x="532" y="62"/>
                    <a:pt x="532" y="62"/>
                    <a:pt x="532" y="62"/>
                  </a:cubicBezTo>
                  <a:cubicBezTo>
                    <a:pt x="532" y="62"/>
                    <a:pt x="532" y="63"/>
                    <a:pt x="532" y="63"/>
                  </a:cubicBezTo>
                  <a:cubicBezTo>
                    <a:pt x="531" y="63"/>
                    <a:pt x="531" y="63"/>
                    <a:pt x="531" y="63"/>
                  </a:cubicBezTo>
                  <a:cubicBezTo>
                    <a:pt x="531" y="63"/>
                    <a:pt x="531" y="62"/>
                    <a:pt x="531" y="62"/>
                  </a:cubicBezTo>
                  <a:cubicBezTo>
                    <a:pt x="531" y="63"/>
                    <a:pt x="528" y="63"/>
                    <a:pt x="527" y="62"/>
                  </a:cubicBezTo>
                  <a:cubicBezTo>
                    <a:pt x="527" y="62"/>
                    <a:pt x="524" y="61"/>
                    <a:pt x="523" y="60"/>
                  </a:cubicBezTo>
                  <a:cubicBezTo>
                    <a:pt x="522" y="59"/>
                    <a:pt x="522" y="59"/>
                    <a:pt x="522" y="59"/>
                  </a:cubicBezTo>
                  <a:cubicBezTo>
                    <a:pt x="522" y="59"/>
                    <a:pt x="522" y="59"/>
                    <a:pt x="522" y="59"/>
                  </a:cubicBezTo>
                  <a:cubicBezTo>
                    <a:pt x="522" y="58"/>
                    <a:pt x="521" y="58"/>
                    <a:pt x="521" y="58"/>
                  </a:cubicBezTo>
                  <a:cubicBezTo>
                    <a:pt x="521" y="58"/>
                    <a:pt x="521" y="58"/>
                    <a:pt x="520" y="58"/>
                  </a:cubicBezTo>
                  <a:cubicBezTo>
                    <a:pt x="520" y="59"/>
                    <a:pt x="519" y="61"/>
                    <a:pt x="518" y="62"/>
                  </a:cubicBezTo>
                  <a:cubicBezTo>
                    <a:pt x="518" y="62"/>
                    <a:pt x="518" y="63"/>
                    <a:pt x="518" y="63"/>
                  </a:cubicBezTo>
                  <a:cubicBezTo>
                    <a:pt x="518" y="63"/>
                    <a:pt x="518" y="64"/>
                    <a:pt x="518" y="64"/>
                  </a:cubicBezTo>
                  <a:cubicBezTo>
                    <a:pt x="517" y="64"/>
                    <a:pt x="517" y="65"/>
                    <a:pt x="517" y="65"/>
                  </a:cubicBezTo>
                  <a:cubicBezTo>
                    <a:pt x="517" y="65"/>
                    <a:pt x="515" y="67"/>
                    <a:pt x="514" y="68"/>
                  </a:cubicBezTo>
                  <a:cubicBezTo>
                    <a:pt x="514" y="68"/>
                    <a:pt x="513" y="68"/>
                    <a:pt x="513" y="68"/>
                  </a:cubicBezTo>
                  <a:cubicBezTo>
                    <a:pt x="513" y="68"/>
                    <a:pt x="512" y="68"/>
                    <a:pt x="512" y="68"/>
                  </a:cubicBezTo>
                  <a:cubicBezTo>
                    <a:pt x="513" y="67"/>
                    <a:pt x="513" y="67"/>
                    <a:pt x="512" y="67"/>
                  </a:cubicBezTo>
                  <a:cubicBezTo>
                    <a:pt x="512" y="67"/>
                    <a:pt x="511" y="67"/>
                    <a:pt x="511" y="67"/>
                  </a:cubicBezTo>
                  <a:cubicBezTo>
                    <a:pt x="511" y="67"/>
                    <a:pt x="510" y="67"/>
                    <a:pt x="510" y="67"/>
                  </a:cubicBezTo>
                  <a:cubicBezTo>
                    <a:pt x="510" y="67"/>
                    <a:pt x="509" y="66"/>
                    <a:pt x="509" y="66"/>
                  </a:cubicBezTo>
                  <a:cubicBezTo>
                    <a:pt x="509" y="66"/>
                    <a:pt x="509" y="66"/>
                    <a:pt x="509" y="66"/>
                  </a:cubicBezTo>
                  <a:cubicBezTo>
                    <a:pt x="508" y="66"/>
                    <a:pt x="506" y="65"/>
                    <a:pt x="507" y="65"/>
                  </a:cubicBezTo>
                  <a:cubicBezTo>
                    <a:pt x="507" y="65"/>
                    <a:pt x="507" y="65"/>
                    <a:pt x="507" y="64"/>
                  </a:cubicBezTo>
                  <a:cubicBezTo>
                    <a:pt x="507" y="64"/>
                    <a:pt x="507" y="64"/>
                    <a:pt x="507" y="64"/>
                  </a:cubicBezTo>
                  <a:cubicBezTo>
                    <a:pt x="507" y="64"/>
                    <a:pt x="506" y="63"/>
                    <a:pt x="506" y="63"/>
                  </a:cubicBezTo>
                  <a:cubicBezTo>
                    <a:pt x="505" y="63"/>
                    <a:pt x="505" y="63"/>
                    <a:pt x="505" y="62"/>
                  </a:cubicBezTo>
                  <a:cubicBezTo>
                    <a:pt x="505" y="62"/>
                    <a:pt x="504" y="62"/>
                    <a:pt x="504" y="61"/>
                  </a:cubicBezTo>
                  <a:cubicBezTo>
                    <a:pt x="504" y="61"/>
                    <a:pt x="502" y="60"/>
                    <a:pt x="502" y="60"/>
                  </a:cubicBezTo>
                  <a:cubicBezTo>
                    <a:pt x="502" y="60"/>
                    <a:pt x="502" y="60"/>
                    <a:pt x="503" y="60"/>
                  </a:cubicBezTo>
                  <a:cubicBezTo>
                    <a:pt x="503" y="59"/>
                    <a:pt x="504" y="60"/>
                    <a:pt x="504" y="59"/>
                  </a:cubicBezTo>
                  <a:cubicBezTo>
                    <a:pt x="504" y="59"/>
                    <a:pt x="504" y="59"/>
                    <a:pt x="505" y="59"/>
                  </a:cubicBezTo>
                  <a:cubicBezTo>
                    <a:pt x="505" y="59"/>
                    <a:pt x="506" y="60"/>
                    <a:pt x="505" y="59"/>
                  </a:cubicBezTo>
                  <a:cubicBezTo>
                    <a:pt x="504" y="58"/>
                    <a:pt x="505" y="58"/>
                    <a:pt x="504" y="58"/>
                  </a:cubicBezTo>
                  <a:cubicBezTo>
                    <a:pt x="504" y="58"/>
                    <a:pt x="504" y="57"/>
                    <a:pt x="503" y="57"/>
                  </a:cubicBezTo>
                  <a:cubicBezTo>
                    <a:pt x="503" y="57"/>
                    <a:pt x="503" y="57"/>
                    <a:pt x="503" y="57"/>
                  </a:cubicBezTo>
                  <a:cubicBezTo>
                    <a:pt x="504" y="57"/>
                    <a:pt x="504" y="58"/>
                    <a:pt x="504" y="58"/>
                  </a:cubicBezTo>
                  <a:cubicBezTo>
                    <a:pt x="504" y="58"/>
                    <a:pt x="504" y="59"/>
                    <a:pt x="504" y="59"/>
                  </a:cubicBezTo>
                  <a:cubicBezTo>
                    <a:pt x="504" y="59"/>
                    <a:pt x="501" y="59"/>
                    <a:pt x="501" y="58"/>
                  </a:cubicBezTo>
                  <a:cubicBezTo>
                    <a:pt x="502" y="58"/>
                    <a:pt x="501" y="58"/>
                    <a:pt x="501" y="58"/>
                  </a:cubicBezTo>
                  <a:cubicBezTo>
                    <a:pt x="501" y="58"/>
                    <a:pt x="501" y="57"/>
                    <a:pt x="500" y="57"/>
                  </a:cubicBezTo>
                  <a:cubicBezTo>
                    <a:pt x="500" y="57"/>
                    <a:pt x="499" y="56"/>
                    <a:pt x="499" y="56"/>
                  </a:cubicBezTo>
                  <a:cubicBezTo>
                    <a:pt x="499" y="55"/>
                    <a:pt x="499" y="54"/>
                    <a:pt x="500" y="55"/>
                  </a:cubicBezTo>
                  <a:cubicBezTo>
                    <a:pt x="500" y="55"/>
                    <a:pt x="501" y="55"/>
                    <a:pt x="501" y="55"/>
                  </a:cubicBezTo>
                  <a:cubicBezTo>
                    <a:pt x="501" y="56"/>
                    <a:pt x="501" y="56"/>
                    <a:pt x="501" y="56"/>
                  </a:cubicBezTo>
                  <a:cubicBezTo>
                    <a:pt x="502" y="56"/>
                    <a:pt x="502" y="56"/>
                    <a:pt x="502" y="56"/>
                  </a:cubicBezTo>
                  <a:cubicBezTo>
                    <a:pt x="502" y="56"/>
                    <a:pt x="503" y="56"/>
                    <a:pt x="503" y="56"/>
                  </a:cubicBezTo>
                  <a:cubicBezTo>
                    <a:pt x="503" y="56"/>
                    <a:pt x="503" y="56"/>
                    <a:pt x="503" y="56"/>
                  </a:cubicBezTo>
                  <a:cubicBezTo>
                    <a:pt x="504" y="56"/>
                    <a:pt x="504" y="56"/>
                    <a:pt x="504" y="56"/>
                  </a:cubicBezTo>
                  <a:cubicBezTo>
                    <a:pt x="504" y="56"/>
                    <a:pt x="505" y="56"/>
                    <a:pt x="505" y="56"/>
                  </a:cubicBezTo>
                  <a:cubicBezTo>
                    <a:pt x="506" y="56"/>
                    <a:pt x="506" y="55"/>
                    <a:pt x="506" y="54"/>
                  </a:cubicBezTo>
                  <a:cubicBezTo>
                    <a:pt x="506" y="54"/>
                    <a:pt x="506" y="53"/>
                    <a:pt x="505" y="53"/>
                  </a:cubicBezTo>
                  <a:cubicBezTo>
                    <a:pt x="505" y="53"/>
                    <a:pt x="505" y="53"/>
                    <a:pt x="504" y="53"/>
                  </a:cubicBezTo>
                  <a:cubicBezTo>
                    <a:pt x="504" y="53"/>
                    <a:pt x="504" y="52"/>
                    <a:pt x="504" y="52"/>
                  </a:cubicBezTo>
                  <a:cubicBezTo>
                    <a:pt x="504" y="53"/>
                    <a:pt x="501" y="52"/>
                    <a:pt x="501" y="52"/>
                  </a:cubicBezTo>
                  <a:cubicBezTo>
                    <a:pt x="500" y="52"/>
                    <a:pt x="500" y="52"/>
                    <a:pt x="500" y="52"/>
                  </a:cubicBezTo>
                  <a:cubicBezTo>
                    <a:pt x="501" y="52"/>
                    <a:pt x="501" y="52"/>
                    <a:pt x="501" y="52"/>
                  </a:cubicBezTo>
                  <a:cubicBezTo>
                    <a:pt x="502" y="52"/>
                    <a:pt x="502" y="52"/>
                    <a:pt x="502" y="52"/>
                  </a:cubicBezTo>
                  <a:cubicBezTo>
                    <a:pt x="502" y="51"/>
                    <a:pt x="502" y="51"/>
                    <a:pt x="503" y="51"/>
                  </a:cubicBezTo>
                  <a:cubicBezTo>
                    <a:pt x="503" y="51"/>
                    <a:pt x="503" y="51"/>
                    <a:pt x="503" y="51"/>
                  </a:cubicBezTo>
                  <a:cubicBezTo>
                    <a:pt x="503" y="51"/>
                    <a:pt x="503" y="51"/>
                    <a:pt x="504" y="51"/>
                  </a:cubicBezTo>
                  <a:cubicBezTo>
                    <a:pt x="504" y="51"/>
                    <a:pt x="504" y="51"/>
                    <a:pt x="504" y="51"/>
                  </a:cubicBezTo>
                  <a:cubicBezTo>
                    <a:pt x="504" y="50"/>
                    <a:pt x="505" y="51"/>
                    <a:pt x="505" y="50"/>
                  </a:cubicBezTo>
                  <a:cubicBezTo>
                    <a:pt x="504" y="50"/>
                    <a:pt x="501" y="49"/>
                    <a:pt x="501" y="48"/>
                  </a:cubicBezTo>
                  <a:cubicBezTo>
                    <a:pt x="501" y="48"/>
                    <a:pt x="500" y="48"/>
                    <a:pt x="501" y="48"/>
                  </a:cubicBezTo>
                  <a:cubicBezTo>
                    <a:pt x="502" y="48"/>
                    <a:pt x="503" y="48"/>
                    <a:pt x="503" y="48"/>
                  </a:cubicBezTo>
                  <a:cubicBezTo>
                    <a:pt x="503" y="47"/>
                    <a:pt x="504" y="47"/>
                    <a:pt x="504" y="47"/>
                  </a:cubicBezTo>
                  <a:cubicBezTo>
                    <a:pt x="504" y="46"/>
                    <a:pt x="503" y="46"/>
                    <a:pt x="503" y="46"/>
                  </a:cubicBezTo>
                  <a:cubicBezTo>
                    <a:pt x="503" y="46"/>
                    <a:pt x="501" y="45"/>
                    <a:pt x="501" y="44"/>
                  </a:cubicBezTo>
                  <a:cubicBezTo>
                    <a:pt x="500" y="44"/>
                    <a:pt x="498" y="43"/>
                    <a:pt x="497" y="43"/>
                  </a:cubicBezTo>
                  <a:cubicBezTo>
                    <a:pt x="496" y="43"/>
                    <a:pt x="493" y="42"/>
                    <a:pt x="493" y="43"/>
                  </a:cubicBezTo>
                  <a:cubicBezTo>
                    <a:pt x="493" y="44"/>
                    <a:pt x="492" y="44"/>
                    <a:pt x="492" y="44"/>
                  </a:cubicBezTo>
                  <a:cubicBezTo>
                    <a:pt x="492" y="44"/>
                    <a:pt x="491" y="44"/>
                    <a:pt x="490" y="44"/>
                  </a:cubicBezTo>
                  <a:cubicBezTo>
                    <a:pt x="490" y="44"/>
                    <a:pt x="489" y="43"/>
                    <a:pt x="489" y="43"/>
                  </a:cubicBezTo>
                  <a:cubicBezTo>
                    <a:pt x="490" y="43"/>
                    <a:pt x="490" y="43"/>
                    <a:pt x="490" y="42"/>
                  </a:cubicBezTo>
                  <a:cubicBezTo>
                    <a:pt x="490" y="42"/>
                    <a:pt x="489" y="42"/>
                    <a:pt x="489" y="42"/>
                  </a:cubicBezTo>
                  <a:cubicBezTo>
                    <a:pt x="489" y="42"/>
                    <a:pt x="486" y="42"/>
                    <a:pt x="486" y="42"/>
                  </a:cubicBezTo>
                  <a:cubicBezTo>
                    <a:pt x="486" y="42"/>
                    <a:pt x="486" y="42"/>
                    <a:pt x="486" y="42"/>
                  </a:cubicBezTo>
                  <a:cubicBezTo>
                    <a:pt x="486" y="42"/>
                    <a:pt x="486" y="42"/>
                    <a:pt x="485" y="42"/>
                  </a:cubicBezTo>
                  <a:cubicBezTo>
                    <a:pt x="485" y="42"/>
                    <a:pt x="484" y="42"/>
                    <a:pt x="484" y="42"/>
                  </a:cubicBezTo>
                  <a:cubicBezTo>
                    <a:pt x="484" y="41"/>
                    <a:pt x="484" y="41"/>
                    <a:pt x="484" y="41"/>
                  </a:cubicBezTo>
                  <a:cubicBezTo>
                    <a:pt x="484" y="41"/>
                    <a:pt x="484" y="41"/>
                    <a:pt x="484" y="41"/>
                  </a:cubicBezTo>
                  <a:cubicBezTo>
                    <a:pt x="484" y="41"/>
                    <a:pt x="483" y="41"/>
                    <a:pt x="483" y="41"/>
                  </a:cubicBezTo>
                  <a:cubicBezTo>
                    <a:pt x="483" y="41"/>
                    <a:pt x="483" y="41"/>
                    <a:pt x="482" y="41"/>
                  </a:cubicBezTo>
                  <a:cubicBezTo>
                    <a:pt x="482" y="40"/>
                    <a:pt x="482" y="41"/>
                    <a:pt x="482" y="41"/>
                  </a:cubicBezTo>
                  <a:cubicBezTo>
                    <a:pt x="482" y="41"/>
                    <a:pt x="482" y="40"/>
                    <a:pt x="482" y="40"/>
                  </a:cubicBezTo>
                  <a:cubicBezTo>
                    <a:pt x="481" y="40"/>
                    <a:pt x="481" y="40"/>
                    <a:pt x="481" y="40"/>
                  </a:cubicBezTo>
                  <a:cubicBezTo>
                    <a:pt x="481" y="40"/>
                    <a:pt x="481" y="40"/>
                    <a:pt x="480" y="40"/>
                  </a:cubicBezTo>
                  <a:cubicBezTo>
                    <a:pt x="480" y="40"/>
                    <a:pt x="480" y="40"/>
                    <a:pt x="480" y="40"/>
                  </a:cubicBezTo>
                  <a:cubicBezTo>
                    <a:pt x="480" y="40"/>
                    <a:pt x="478" y="41"/>
                    <a:pt x="478" y="41"/>
                  </a:cubicBezTo>
                  <a:cubicBezTo>
                    <a:pt x="478" y="40"/>
                    <a:pt x="478" y="40"/>
                    <a:pt x="478" y="40"/>
                  </a:cubicBezTo>
                  <a:cubicBezTo>
                    <a:pt x="478" y="40"/>
                    <a:pt x="478" y="40"/>
                    <a:pt x="478" y="41"/>
                  </a:cubicBezTo>
                  <a:cubicBezTo>
                    <a:pt x="478" y="41"/>
                    <a:pt x="478" y="41"/>
                    <a:pt x="478" y="41"/>
                  </a:cubicBezTo>
                  <a:cubicBezTo>
                    <a:pt x="478" y="41"/>
                    <a:pt x="477" y="42"/>
                    <a:pt x="477" y="42"/>
                  </a:cubicBezTo>
                  <a:cubicBezTo>
                    <a:pt x="477" y="42"/>
                    <a:pt x="476" y="42"/>
                    <a:pt x="476" y="42"/>
                  </a:cubicBezTo>
                  <a:cubicBezTo>
                    <a:pt x="477" y="41"/>
                    <a:pt x="476" y="41"/>
                    <a:pt x="476" y="41"/>
                  </a:cubicBezTo>
                  <a:cubicBezTo>
                    <a:pt x="476" y="41"/>
                    <a:pt x="476" y="41"/>
                    <a:pt x="476" y="41"/>
                  </a:cubicBezTo>
                  <a:cubicBezTo>
                    <a:pt x="476" y="41"/>
                    <a:pt x="476" y="41"/>
                    <a:pt x="476" y="41"/>
                  </a:cubicBezTo>
                  <a:cubicBezTo>
                    <a:pt x="476" y="41"/>
                    <a:pt x="476" y="41"/>
                    <a:pt x="476" y="41"/>
                  </a:cubicBezTo>
                  <a:cubicBezTo>
                    <a:pt x="475" y="41"/>
                    <a:pt x="475" y="41"/>
                    <a:pt x="475" y="42"/>
                  </a:cubicBezTo>
                  <a:cubicBezTo>
                    <a:pt x="475" y="42"/>
                    <a:pt x="475" y="42"/>
                    <a:pt x="475" y="43"/>
                  </a:cubicBezTo>
                  <a:cubicBezTo>
                    <a:pt x="475" y="43"/>
                    <a:pt x="476" y="43"/>
                    <a:pt x="475" y="43"/>
                  </a:cubicBezTo>
                  <a:cubicBezTo>
                    <a:pt x="475" y="43"/>
                    <a:pt x="475" y="43"/>
                    <a:pt x="475" y="43"/>
                  </a:cubicBezTo>
                  <a:cubicBezTo>
                    <a:pt x="475" y="44"/>
                    <a:pt x="475" y="44"/>
                    <a:pt x="475" y="44"/>
                  </a:cubicBezTo>
                  <a:cubicBezTo>
                    <a:pt x="476" y="44"/>
                    <a:pt x="476" y="44"/>
                    <a:pt x="476" y="44"/>
                  </a:cubicBezTo>
                  <a:cubicBezTo>
                    <a:pt x="476" y="45"/>
                    <a:pt x="476" y="45"/>
                    <a:pt x="476" y="45"/>
                  </a:cubicBezTo>
                  <a:cubicBezTo>
                    <a:pt x="477" y="45"/>
                    <a:pt x="477" y="46"/>
                    <a:pt x="476" y="46"/>
                  </a:cubicBezTo>
                  <a:cubicBezTo>
                    <a:pt x="476" y="46"/>
                    <a:pt x="475" y="46"/>
                    <a:pt x="475" y="46"/>
                  </a:cubicBezTo>
                  <a:cubicBezTo>
                    <a:pt x="476" y="47"/>
                    <a:pt x="475" y="47"/>
                    <a:pt x="475" y="47"/>
                  </a:cubicBezTo>
                  <a:cubicBezTo>
                    <a:pt x="475" y="47"/>
                    <a:pt x="474" y="48"/>
                    <a:pt x="474" y="48"/>
                  </a:cubicBezTo>
                  <a:cubicBezTo>
                    <a:pt x="473" y="48"/>
                    <a:pt x="472" y="48"/>
                    <a:pt x="472" y="48"/>
                  </a:cubicBezTo>
                  <a:cubicBezTo>
                    <a:pt x="471" y="48"/>
                    <a:pt x="470" y="48"/>
                    <a:pt x="469" y="48"/>
                  </a:cubicBezTo>
                  <a:cubicBezTo>
                    <a:pt x="469" y="48"/>
                    <a:pt x="466" y="48"/>
                    <a:pt x="465" y="48"/>
                  </a:cubicBezTo>
                  <a:cubicBezTo>
                    <a:pt x="465" y="48"/>
                    <a:pt x="458" y="47"/>
                    <a:pt x="458" y="47"/>
                  </a:cubicBezTo>
                  <a:cubicBezTo>
                    <a:pt x="458" y="47"/>
                    <a:pt x="457" y="47"/>
                    <a:pt x="457" y="47"/>
                  </a:cubicBezTo>
                  <a:cubicBezTo>
                    <a:pt x="457" y="47"/>
                    <a:pt x="457" y="48"/>
                    <a:pt x="457" y="47"/>
                  </a:cubicBezTo>
                  <a:cubicBezTo>
                    <a:pt x="456" y="47"/>
                    <a:pt x="451" y="46"/>
                    <a:pt x="451" y="46"/>
                  </a:cubicBezTo>
                  <a:cubicBezTo>
                    <a:pt x="451" y="46"/>
                    <a:pt x="451" y="46"/>
                    <a:pt x="451" y="45"/>
                  </a:cubicBezTo>
                  <a:cubicBezTo>
                    <a:pt x="451" y="45"/>
                    <a:pt x="450" y="44"/>
                    <a:pt x="451" y="44"/>
                  </a:cubicBezTo>
                  <a:cubicBezTo>
                    <a:pt x="451" y="43"/>
                    <a:pt x="451" y="43"/>
                    <a:pt x="451" y="43"/>
                  </a:cubicBezTo>
                  <a:cubicBezTo>
                    <a:pt x="452" y="43"/>
                    <a:pt x="452" y="43"/>
                    <a:pt x="453" y="43"/>
                  </a:cubicBezTo>
                  <a:cubicBezTo>
                    <a:pt x="453" y="43"/>
                    <a:pt x="454" y="43"/>
                    <a:pt x="453" y="43"/>
                  </a:cubicBezTo>
                  <a:cubicBezTo>
                    <a:pt x="453" y="42"/>
                    <a:pt x="452" y="42"/>
                    <a:pt x="452" y="42"/>
                  </a:cubicBezTo>
                  <a:cubicBezTo>
                    <a:pt x="452" y="42"/>
                    <a:pt x="451" y="42"/>
                    <a:pt x="451" y="42"/>
                  </a:cubicBezTo>
                  <a:cubicBezTo>
                    <a:pt x="450" y="42"/>
                    <a:pt x="447" y="42"/>
                    <a:pt x="447" y="42"/>
                  </a:cubicBezTo>
                  <a:cubicBezTo>
                    <a:pt x="446" y="42"/>
                    <a:pt x="444" y="42"/>
                    <a:pt x="444" y="42"/>
                  </a:cubicBezTo>
                  <a:cubicBezTo>
                    <a:pt x="444" y="41"/>
                    <a:pt x="442" y="41"/>
                    <a:pt x="441" y="41"/>
                  </a:cubicBezTo>
                  <a:cubicBezTo>
                    <a:pt x="441" y="41"/>
                    <a:pt x="436" y="41"/>
                    <a:pt x="436" y="41"/>
                  </a:cubicBezTo>
                  <a:cubicBezTo>
                    <a:pt x="435" y="41"/>
                    <a:pt x="434" y="41"/>
                    <a:pt x="434" y="41"/>
                  </a:cubicBezTo>
                  <a:cubicBezTo>
                    <a:pt x="433" y="42"/>
                    <a:pt x="433" y="42"/>
                    <a:pt x="433" y="42"/>
                  </a:cubicBezTo>
                  <a:cubicBezTo>
                    <a:pt x="433" y="42"/>
                    <a:pt x="430" y="42"/>
                    <a:pt x="430" y="42"/>
                  </a:cubicBezTo>
                  <a:cubicBezTo>
                    <a:pt x="430" y="42"/>
                    <a:pt x="429" y="42"/>
                    <a:pt x="429" y="42"/>
                  </a:cubicBezTo>
                  <a:cubicBezTo>
                    <a:pt x="428" y="42"/>
                    <a:pt x="428" y="42"/>
                    <a:pt x="428" y="42"/>
                  </a:cubicBezTo>
                  <a:cubicBezTo>
                    <a:pt x="427" y="42"/>
                    <a:pt x="426" y="42"/>
                    <a:pt x="426" y="43"/>
                  </a:cubicBezTo>
                  <a:cubicBezTo>
                    <a:pt x="426" y="43"/>
                    <a:pt x="427" y="44"/>
                    <a:pt x="427" y="44"/>
                  </a:cubicBezTo>
                  <a:cubicBezTo>
                    <a:pt x="427" y="44"/>
                    <a:pt x="428" y="44"/>
                    <a:pt x="427" y="44"/>
                  </a:cubicBezTo>
                  <a:cubicBezTo>
                    <a:pt x="427" y="45"/>
                    <a:pt x="427" y="45"/>
                    <a:pt x="426" y="45"/>
                  </a:cubicBezTo>
                  <a:cubicBezTo>
                    <a:pt x="426" y="45"/>
                    <a:pt x="426" y="45"/>
                    <a:pt x="426" y="45"/>
                  </a:cubicBezTo>
                  <a:cubicBezTo>
                    <a:pt x="426" y="44"/>
                    <a:pt x="425" y="43"/>
                    <a:pt x="425" y="43"/>
                  </a:cubicBezTo>
                  <a:cubicBezTo>
                    <a:pt x="425" y="42"/>
                    <a:pt x="425" y="42"/>
                    <a:pt x="426" y="42"/>
                  </a:cubicBezTo>
                  <a:cubicBezTo>
                    <a:pt x="426" y="42"/>
                    <a:pt x="426" y="41"/>
                    <a:pt x="426" y="41"/>
                  </a:cubicBezTo>
                  <a:cubicBezTo>
                    <a:pt x="426" y="40"/>
                    <a:pt x="425" y="40"/>
                    <a:pt x="425" y="40"/>
                  </a:cubicBezTo>
                  <a:cubicBezTo>
                    <a:pt x="425" y="39"/>
                    <a:pt x="424" y="39"/>
                    <a:pt x="424" y="38"/>
                  </a:cubicBezTo>
                  <a:cubicBezTo>
                    <a:pt x="424" y="38"/>
                    <a:pt x="423" y="37"/>
                    <a:pt x="423" y="38"/>
                  </a:cubicBezTo>
                  <a:cubicBezTo>
                    <a:pt x="423" y="39"/>
                    <a:pt x="423" y="39"/>
                    <a:pt x="424" y="39"/>
                  </a:cubicBezTo>
                  <a:cubicBezTo>
                    <a:pt x="424" y="40"/>
                    <a:pt x="424" y="40"/>
                    <a:pt x="424" y="40"/>
                  </a:cubicBezTo>
                  <a:cubicBezTo>
                    <a:pt x="423" y="40"/>
                    <a:pt x="423" y="41"/>
                    <a:pt x="422" y="41"/>
                  </a:cubicBezTo>
                  <a:cubicBezTo>
                    <a:pt x="422" y="41"/>
                    <a:pt x="421" y="41"/>
                    <a:pt x="421" y="41"/>
                  </a:cubicBezTo>
                  <a:cubicBezTo>
                    <a:pt x="420" y="41"/>
                    <a:pt x="420" y="41"/>
                    <a:pt x="420" y="41"/>
                  </a:cubicBezTo>
                  <a:cubicBezTo>
                    <a:pt x="420" y="41"/>
                    <a:pt x="416" y="39"/>
                    <a:pt x="416" y="39"/>
                  </a:cubicBezTo>
                  <a:cubicBezTo>
                    <a:pt x="416" y="39"/>
                    <a:pt x="415" y="39"/>
                    <a:pt x="416" y="39"/>
                  </a:cubicBezTo>
                  <a:cubicBezTo>
                    <a:pt x="416" y="39"/>
                    <a:pt x="416" y="38"/>
                    <a:pt x="416" y="38"/>
                  </a:cubicBezTo>
                  <a:cubicBezTo>
                    <a:pt x="416" y="37"/>
                    <a:pt x="416" y="37"/>
                    <a:pt x="415" y="38"/>
                  </a:cubicBezTo>
                  <a:cubicBezTo>
                    <a:pt x="415" y="38"/>
                    <a:pt x="415" y="38"/>
                    <a:pt x="414" y="38"/>
                  </a:cubicBezTo>
                  <a:cubicBezTo>
                    <a:pt x="414" y="38"/>
                    <a:pt x="410" y="38"/>
                    <a:pt x="409" y="38"/>
                  </a:cubicBezTo>
                  <a:cubicBezTo>
                    <a:pt x="409" y="38"/>
                    <a:pt x="409" y="38"/>
                    <a:pt x="408" y="38"/>
                  </a:cubicBezTo>
                  <a:cubicBezTo>
                    <a:pt x="408" y="39"/>
                    <a:pt x="406" y="40"/>
                    <a:pt x="407" y="40"/>
                  </a:cubicBezTo>
                  <a:cubicBezTo>
                    <a:pt x="407" y="40"/>
                    <a:pt x="407" y="41"/>
                    <a:pt x="408" y="41"/>
                  </a:cubicBezTo>
                  <a:cubicBezTo>
                    <a:pt x="408" y="41"/>
                    <a:pt x="409" y="41"/>
                    <a:pt x="409" y="41"/>
                  </a:cubicBezTo>
                  <a:cubicBezTo>
                    <a:pt x="409" y="41"/>
                    <a:pt x="413" y="40"/>
                    <a:pt x="413" y="40"/>
                  </a:cubicBezTo>
                  <a:cubicBezTo>
                    <a:pt x="413" y="40"/>
                    <a:pt x="413" y="40"/>
                    <a:pt x="413" y="41"/>
                  </a:cubicBezTo>
                  <a:cubicBezTo>
                    <a:pt x="413" y="41"/>
                    <a:pt x="413" y="41"/>
                    <a:pt x="413" y="41"/>
                  </a:cubicBezTo>
                  <a:cubicBezTo>
                    <a:pt x="413" y="41"/>
                    <a:pt x="409" y="43"/>
                    <a:pt x="409" y="43"/>
                  </a:cubicBezTo>
                  <a:cubicBezTo>
                    <a:pt x="409" y="43"/>
                    <a:pt x="409" y="43"/>
                    <a:pt x="409" y="43"/>
                  </a:cubicBezTo>
                  <a:cubicBezTo>
                    <a:pt x="408" y="43"/>
                    <a:pt x="405" y="42"/>
                    <a:pt x="405" y="42"/>
                  </a:cubicBezTo>
                  <a:cubicBezTo>
                    <a:pt x="405" y="42"/>
                    <a:pt x="405" y="42"/>
                    <a:pt x="405" y="43"/>
                  </a:cubicBezTo>
                  <a:cubicBezTo>
                    <a:pt x="405" y="43"/>
                    <a:pt x="405" y="44"/>
                    <a:pt x="405" y="44"/>
                  </a:cubicBezTo>
                  <a:cubicBezTo>
                    <a:pt x="405" y="44"/>
                    <a:pt x="404" y="44"/>
                    <a:pt x="404" y="44"/>
                  </a:cubicBezTo>
                  <a:cubicBezTo>
                    <a:pt x="404" y="44"/>
                    <a:pt x="399" y="45"/>
                    <a:pt x="399" y="45"/>
                  </a:cubicBezTo>
                  <a:cubicBezTo>
                    <a:pt x="398" y="46"/>
                    <a:pt x="390" y="47"/>
                    <a:pt x="390" y="47"/>
                  </a:cubicBezTo>
                  <a:cubicBezTo>
                    <a:pt x="390" y="47"/>
                    <a:pt x="390" y="47"/>
                    <a:pt x="390" y="47"/>
                  </a:cubicBezTo>
                  <a:cubicBezTo>
                    <a:pt x="390" y="47"/>
                    <a:pt x="390" y="48"/>
                    <a:pt x="390" y="48"/>
                  </a:cubicBezTo>
                  <a:cubicBezTo>
                    <a:pt x="390" y="48"/>
                    <a:pt x="385" y="50"/>
                    <a:pt x="385" y="50"/>
                  </a:cubicBezTo>
                  <a:cubicBezTo>
                    <a:pt x="385" y="50"/>
                    <a:pt x="383" y="50"/>
                    <a:pt x="385" y="49"/>
                  </a:cubicBezTo>
                  <a:cubicBezTo>
                    <a:pt x="386" y="49"/>
                    <a:pt x="388" y="48"/>
                    <a:pt x="388" y="47"/>
                  </a:cubicBezTo>
                  <a:cubicBezTo>
                    <a:pt x="388" y="47"/>
                    <a:pt x="389" y="45"/>
                    <a:pt x="390" y="45"/>
                  </a:cubicBezTo>
                  <a:cubicBezTo>
                    <a:pt x="391" y="44"/>
                    <a:pt x="393" y="44"/>
                    <a:pt x="393" y="44"/>
                  </a:cubicBezTo>
                  <a:cubicBezTo>
                    <a:pt x="393" y="43"/>
                    <a:pt x="395" y="42"/>
                    <a:pt x="395" y="42"/>
                  </a:cubicBezTo>
                  <a:cubicBezTo>
                    <a:pt x="395" y="42"/>
                    <a:pt x="395" y="42"/>
                    <a:pt x="396" y="42"/>
                  </a:cubicBezTo>
                  <a:cubicBezTo>
                    <a:pt x="396" y="41"/>
                    <a:pt x="396" y="42"/>
                    <a:pt x="396" y="42"/>
                  </a:cubicBezTo>
                  <a:cubicBezTo>
                    <a:pt x="396" y="42"/>
                    <a:pt x="397" y="41"/>
                    <a:pt x="397" y="41"/>
                  </a:cubicBezTo>
                  <a:cubicBezTo>
                    <a:pt x="398" y="41"/>
                    <a:pt x="408" y="36"/>
                    <a:pt x="408" y="36"/>
                  </a:cubicBezTo>
                  <a:cubicBezTo>
                    <a:pt x="408" y="36"/>
                    <a:pt x="409" y="36"/>
                    <a:pt x="409" y="35"/>
                  </a:cubicBezTo>
                  <a:cubicBezTo>
                    <a:pt x="409" y="35"/>
                    <a:pt x="409" y="35"/>
                    <a:pt x="408" y="35"/>
                  </a:cubicBezTo>
                  <a:cubicBezTo>
                    <a:pt x="408" y="35"/>
                    <a:pt x="407" y="35"/>
                    <a:pt x="407" y="35"/>
                  </a:cubicBezTo>
                  <a:cubicBezTo>
                    <a:pt x="408" y="35"/>
                    <a:pt x="410" y="34"/>
                    <a:pt x="410" y="33"/>
                  </a:cubicBezTo>
                  <a:cubicBezTo>
                    <a:pt x="411" y="33"/>
                    <a:pt x="411" y="33"/>
                    <a:pt x="411" y="33"/>
                  </a:cubicBezTo>
                  <a:cubicBezTo>
                    <a:pt x="411" y="33"/>
                    <a:pt x="412" y="33"/>
                    <a:pt x="412" y="33"/>
                  </a:cubicBezTo>
                  <a:cubicBezTo>
                    <a:pt x="412" y="33"/>
                    <a:pt x="425" y="26"/>
                    <a:pt x="425" y="26"/>
                  </a:cubicBezTo>
                  <a:cubicBezTo>
                    <a:pt x="425" y="26"/>
                    <a:pt x="427" y="26"/>
                    <a:pt x="427" y="25"/>
                  </a:cubicBezTo>
                  <a:cubicBezTo>
                    <a:pt x="427" y="24"/>
                    <a:pt x="427" y="24"/>
                    <a:pt x="427" y="24"/>
                  </a:cubicBezTo>
                  <a:cubicBezTo>
                    <a:pt x="427" y="24"/>
                    <a:pt x="427" y="24"/>
                    <a:pt x="427" y="23"/>
                  </a:cubicBezTo>
                  <a:cubicBezTo>
                    <a:pt x="427" y="23"/>
                    <a:pt x="427" y="23"/>
                    <a:pt x="427" y="23"/>
                  </a:cubicBezTo>
                  <a:cubicBezTo>
                    <a:pt x="427" y="23"/>
                    <a:pt x="425" y="23"/>
                    <a:pt x="425" y="22"/>
                  </a:cubicBezTo>
                  <a:cubicBezTo>
                    <a:pt x="425" y="22"/>
                    <a:pt x="425" y="22"/>
                    <a:pt x="425" y="22"/>
                  </a:cubicBezTo>
                  <a:cubicBezTo>
                    <a:pt x="425" y="22"/>
                    <a:pt x="424" y="23"/>
                    <a:pt x="423" y="23"/>
                  </a:cubicBezTo>
                  <a:cubicBezTo>
                    <a:pt x="423" y="23"/>
                    <a:pt x="423" y="23"/>
                    <a:pt x="423" y="22"/>
                  </a:cubicBezTo>
                  <a:cubicBezTo>
                    <a:pt x="423" y="22"/>
                    <a:pt x="423" y="22"/>
                    <a:pt x="423" y="22"/>
                  </a:cubicBezTo>
                  <a:cubicBezTo>
                    <a:pt x="423" y="21"/>
                    <a:pt x="423" y="21"/>
                    <a:pt x="423" y="21"/>
                  </a:cubicBezTo>
                  <a:cubicBezTo>
                    <a:pt x="423" y="21"/>
                    <a:pt x="423" y="21"/>
                    <a:pt x="423" y="21"/>
                  </a:cubicBezTo>
                  <a:cubicBezTo>
                    <a:pt x="423" y="21"/>
                    <a:pt x="423" y="21"/>
                    <a:pt x="422" y="21"/>
                  </a:cubicBezTo>
                  <a:cubicBezTo>
                    <a:pt x="422" y="20"/>
                    <a:pt x="422" y="20"/>
                    <a:pt x="422" y="20"/>
                  </a:cubicBezTo>
                  <a:cubicBezTo>
                    <a:pt x="422" y="20"/>
                    <a:pt x="421" y="20"/>
                    <a:pt x="421" y="20"/>
                  </a:cubicBezTo>
                  <a:cubicBezTo>
                    <a:pt x="421" y="20"/>
                    <a:pt x="420" y="20"/>
                    <a:pt x="421" y="20"/>
                  </a:cubicBezTo>
                  <a:cubicBezTo>
                    <a:pt x="422" y="20"/>
                    <a:pt x="423" y="20"/>
                    <a:pt x="423" y="20"/>
                  </a:cubicBezTo>
                  <a:cubicBezTo>
                    <a:pt x="424" y="21"/>
                    <a:pt x="425" y="21"/>
                    <a:pt x="424" y="21"/>
                  </a:cubicBezTo>
                  <a:cubicBezTo>
                    <a:pt x="424" y="21"/>
                    <a:pt x="424" y="21"/>
                    <a:pt x="425" y="21"/>
                  </a:cubicBezTo>
                  <a:cubicBezTo>
                    <a:pt x="425" y="21"/>
                    <a:pt x="426" y="21"/>
                    <a:pt x="427" y="22"/>
                  </a:cubicBezTo>
                  <a:cubicBezTo>
                    <a:pt x="427" y="22"/>
                    <a:pt x="427" y="22"/>
                    <a:pt x="427" y="22"/>
                  </a:cubicBezTo>
                  <a:cubicBezTo>
                    <a:pt x="427" y="22"/>
                    <a:pt x="427" y="22"/>
                    <a:pt x="427" y="22"/>
                  </a:cubicBezTo>
                  <a:cubicBezTo>
                    <a:pt x="428" y="21"/>
                    <a:pt x="428" y="21"/>
                    <a:pt x="428" y="20"/>
                  </a:cubicBezTo>
                  <a:cubicBezTo>
                    <a:pt x="428" y="20"/>
                    <a:pt x="428" y="19"/>
                    <a:pt x="428" y="19"/>
                  </a:cubicBezTo>
                  <a:cubicBezTo>
                    <a:pt x="428" y="19"/>
                    <a:pt x="428" y="19"/>
                    <a:pt x="428" y="19"/>
                  </a:cubicBezTo>
                  <a:cubicBezTo>
                    <a:pt x="427" y="19"/>
                    <a:pt x="427" y="19"/>
                    <a:pt x="427" y="19"/>
                  </a:cubicBezTo>
                  <a:cubicBezTo>
                    <a:pt x="427" y="19"/>
                    <a:pt x="427" y="20"/>
                    <a:pt x="427" y="19"/>
                  </a:cubicBezTo>
                  <a:cubicBezTo>
                    <a:pt x="427" y="19"/>
                    <a:pt x="427" y="19"/>
                    <a:pt x="427" y="18"/>
                  </a:cubicBezTo>
                  <a:cubicBezTo>
                    <a:pt x="427" y="18"/>
                    <a:pt x="427" y="18"/>
                    <a:pt x="426" y="18"/>
                  </a:cubicBezTo>
                  <a:cubicBezTo>
                    <a:pt x="426" y="18"/>
                    <a:pt x="426" y="18"/>
                    <a:pt x="426" y="17"/>
                  </a:cubicBezTo>
                  <a:cubicBezTo>
                    <a:pt x="426" y="17"/>
                    <a:pt x="426" y="16"/>
                    <a:pt x="426" y="16"/>
                  </a:cubicBezTo>
                  <a:cubicBezTo>
                    <a:pt x="426" y="16"/>
                    <a:pt x="425" y="16"/>
                    <a:pt x="425" y="16"/>
                  </a:cubicBezTo>
                  <a:cubicBezTo>
                    <a:pt x="425" y="16"/>
                    <a:pt x="425" y="16"/>
                    <a:pt x="425" y="16"/>
                  </a:cubicBezTo>
                  <a:cubicBezTo>
                    <a:pt x="425" y="16"/>
                    <a:pt x="425" y="15"/>
                    <a:pt x="425" y="15"/>
                  </a:cubicBezTo>
                  <a:cubicBezTo>
                    <a:pt x="424" y="15"/>
                    <a:pt x="424" y="15"/>
                    <a:pt x="424" y="16"/>
                  </a:cubicBezTo>
                  <a:cubicBezTo>
                    <a:pt x="424" y="16"/>
                    <a:pt x="424" y="16"/>
                    <a:pt x="424" y="16"/>
                  </a:cubicBezTo>
                  <a:cubicBezTo>
                    <a:pt x="425" y="16"/>
                    <a:pt x="425" y="17"/>
                    <a:pt x="425" y="17"/>
                  </a:cubicBezTo>
                  <a:cubicBezTo>
                    <a:pt x="425" y="17"/>
                    <a:pt x="424" y="16"/>
                    <a:pt x="424" y="17"/>
                  </a:cubicBezTo>
                  <a:cubicBezTo>
                    <a:pt x="424" y="17"/>
                    <a:pt x="424" y="17"/>
                    <a:pt x="424" y="17"/>
                  </a:cubicBezTo>
                  <a:cubicBezTo>
                    <a:pt x="423" y="18"/>
                    <a:pt x="423" y="18"/>
                    <a:pt x="423" y="17"/>
                  </a:cubicBezTo>
                  <a:cubicBezTo>
                    <a:pt x="423" y="16"/>
                    <a:pt x="423" y="16"/>
                    <a:pt x="423" y="16"/>
                  </a:cubicBezTo>
                  <a:cubicBezTo>
                    <a:pt x="423" y="16"/>
                    <a:pt x="423" y="16"/>
                    <a:pt x="423" y="16"/>
                  </a:cubicBezTo>
                  <a:cubicBezTo>
                    <a:pt x="423" y="15"/>
                    <a:pt x="423" y="15"/>
                    <a:pt x="422" y="14"/>
                  </a:cubicBezTo>
                  <a:cubicBezTo>
                    <a:pt x="422" y="14"/>
                    <a:pt x="420" y="14"/>
                    <a:pt x="420" y="14"/>
                  </a:cubicBezTo>
                  <a:cubicBezTo>
                    <a:pt x="420" y="14"/>
                    <a:pt x="420" y="14"/>
                    <a:pt x="420" y="14"/>
                  </a:cubicBezTo>
                  <a:cubicBezTo>
                    <a:pt x="420" y="14"/>
                    <a:pt x="420" y="14"/>
                    <a:pt x="420" y="13"/>
                  </a:cubicBezTo>
                  <a:cubicBezTo>
                    <a:pt x="420" y="13"/>
                    <a:pt x="419" y="13"/>
                    <a:pt x="419" y="13"/>
                  </a:cubicBezTo>
                  <a:cubicBezTo>
                    <a:pt x="419" y="13"/>
                    <a:pt x="419" y="13"/>
                    <a:pt x="418" y="12"/>
                  </a:cubicBezTo>
                  <a:cubicBezTo>
                    <a:pt x="418" y="12"/>
                    <a:pt x="418" y="12"/>
                    <a:pt x="417" y="12"/>
                  </a:cubicBezTo>
                  <a:cubicBezTo>
                    <a:pt x="417" y="12"/>
                    <a:pt x="417" y="12"/>
                    <a:pt x="417" y="11"/>
                  </a:cubicBezTo>
                  <a:cubicBezTo>
                    <a:pt x="417" y="11"/>
                    <a:pt x="416" y="11"/>
                    <a:pt x="416" y="11"/>
                  </a:cubicBezTo>
                  <a:cubicBezTo>
                    <a:pt x="416" y="11"/>
                    <a:pt x="415" y="11"/>
                    <a:pt x="415" y="11"/>
                  </a:cubicBezTo>
                  <a:cubicBezTo>
                    <a:pt x="415" y="11"/>
                    <a:pt x="415" y="11"/>
                    <a:pt x="415" y="11"/>
                  </a:cubicBezTo>
                  <a:cubicBezTo>
                    <a:pt x="415" y="11"/>
                    <a:pt x="415" y="11"/>
                    <a:pt x="415" y="11"/>
                  </a:cubicBezTo>
                  <a:cubicBezTo>
                    <a:pt x="415" y="10"/>
                    <a:pt x="414" y="10"/>
                    <a:pt x="414" y="10"/>
                  </a:cubicBezTo>
                  <a:cubicBezTo>
                    <a:pt x="414" y="10"/>
                    <a:pt x="414" y="10"/>
                    <a:pt x="414" y="11"/>
                  </a:cubicBezTo>
                  <a:cubicBezTo>
                    <a:pt x="413" y="11"/>
                    <a:pt x="413" y="11"/>
                    <a:pt x="413" y="11"/>
                  </a:cubicBezTo>
                  <a:cubicBezTo>
                    <a:pt x="413" y="11"/>
                    <a:pt x="412" y="11"/>
                    <a:pt x="412" y="11"/>
                  </a:cubicBezTo>
                  <a:cubicBezTo>
                    <a:pt x="412" y="10"/>
                    <a:pt x="412" y="10"/>
                    <a:pt x="412" y="10"/>
                  </a:cubicBezTo>
                  <a:cubicBezTo>
                    <a:pt x="411" y="10"/>
                    <a:pt x="410" y="11"/>
                    <a:pt x="410" y="11"/>
                  </a:cubicBezTo>
                  <a:cubicBezTo>
                    <a:pt x="410" y="11"/>
                    <a:pt x="409" y="11"/>
                    <a:pt x="409" y="11"/>
                  </a:cubicBezTo>
                  <a:cubicBezTo>
                    <a:pt x="409" y="11"/>
                    <a:pt x="409" y="11"/>
                    <a:pt x="409" y="11"/>
                  </a:cubicBezTo>
                  <a:cubicBezTo>
                    <a:pt x="408" y="11"/>
                    <a:pt x="408" y="11"/>
                    <a:pt x="408" y="11"/>
                  </a:cubicBezTo>
                  <a:cubicBezTo>
                    <a:pt x="408" y="11"/>
                    <a:pt x="407" y="11"/>
                    <a:pt x="407" y="11"/>
                  </a:cubicBezTo>
                  <a:cubicBezTo>
                    <a:pt x="407" y="11"/>
                    <a:pt x="407" y="11"/>
                    <a:pt x="406" y="11"/>
                  </a:cubicBezTo>
                  <a:cubicBezTo>
                    <a:pt x="406" y="11"/>
                    <a:pt x="406" y="10"/>
                    <a:pt x="406" y="10"/>
                  </a:cubicBezTo>
                  <a:cubicBezTo>
                    <a:pt x="405" y="11"/>
                    <a:pt x="405" y="11"/>
                    <a:pt x="404" y="11"/>
                  </a:cubicBezTo>
                  <a:cubicBezTo>
                    <a:pt x="404" y="11"/>
                    <a:pt x="404" y="11"/>
                    <a:pt x="404" y="11"/>
                  </a:cubicBezTo>
                  <a:cubicBezTo>
                    <a:pt x="404" y="11"/>
                    <a:pt x="402" y="11"/>
                    <a:pt x="401" y="11"/>
                  </a:cubicBezTo>
                  <a:cubicBezTo>
                    <a:pt x="401" y="11"/>
                    <a:pt x="401" y="11"/>
                    <a:pt x="401" y="11"/>
                  </a:cubicBezTo>
                  <a:cubicBezTo>
                    <a:pt x="401" y="11"/>
                    <a:pt x="401" y="11"/>
                    <a:pt x="401" y="11"/>
                  </a:cubicBezTo>
                  <a:cubicBezTo>
                    <a:pt x="400" y="11"/>
                    <a:pt x="400" y="11"/>
                    <a:pt x="400" y="11"/>
                  </a:cubicBezTo>
                  <a:cubicBezTo>
                    <a:pt x="400" y="11"/>
                    <a:pt x="399" y="11"/>
                    <a:pt x="399" y="11"/>
                  </a:cubicBezTo>
                  <a:cubicBezTo>
                    <a:pt x="399" y="11"/>
                    <a:pt x="398" y="11"/>
                    <a:pt x="399" y="11"/>
                  </a:cubicBezTo>
                  <a:cubicBezTo>
                    <a:pt x="399" y="11"/>
                    <a:pt x="399" y="12"/>
                    <a:pt x="399" y="12"/>
                  </a:cubicBezTo>
                  <a:cubicBezTo>
                    <a:pt x="399" y="12"/>
                    <a:pt x="398" y="13"/>
                    <a:pt x="397" y="13"/>
                  </a:cubicBezTo>
                  <a:cubicBezTo>
                    <a:pt x="396" y="13"/>
                    <a:pt x="396" y="13"/>
                    <a:pt x="395" y="13"/>
                  </a:cubicBezTo>
                  <a:cubicBezTo>
                    <a:pt x="394" y="13"/>
                    <a:pt x="394" y="13"/>
                    <a:pt x="394" y="13"/>
                  </a:cubicBezTo>
                  <a:cubicBezTo>
                    <a:pt x="394" y="13"/>
                    <a:pt x="393" y="13"/>
                    <a:pt x="393" y="13"/>
                  </a:cubicBezTo>
                  <a:cubicBezTo>
                    <a:pt x="393" y="13"/>
                    <a:pt x="393" y="13"/>
                    <a:pt x="393" y="13"/>
                  </a:cubicBezTo>
                  <a:cubicBezTo>
                    <a:pt x="393" y="13"/>
                    <a:pt x="392" y="13"/>
                    <a:pt x="392" y="13"/>
                  </a:cubicBezTo>
                  <a:cubicBezTo>
                    <a:pt x="392" y="13"/>
                    <a:pt x="391" y="13"/>
                    <a:pt x="391" y="13"/>
                  </a:cubicBezTo>
                  <a:cubicBezTo>
                    <a:pt x="391" y="13"/>
                    <a:pt x="391" y="13"/>
                    <a:pt x="391" y="12"/>
                  </a:cubicBezTo>
                  <a:cubicBezTo>
                    <a:pt x="392" y="12"/>
                    <a:pt x="396" y="9"/>
                    <a:pt x="396" y="9"/>
                  </a:cubicBezTo>
                  <a:cubicBezTo>
                    <a:pt x="396" y="9"/>
                    <a:pt x="397" y="9"/>
                    <a:pt x="396" y="9"/>
                  </a:cubicBezTo>
                  <a:cubicBezTo>
                    <a:pt x="395" y="8"/>
                    <a:pt x="395" y="8"/>
                    <a:pt x="395" y="8"/>
                  </a:cubicBezTo>
                  <a:cubicBezTo>
                    <a:pt x="395" y="8"/>
                    <a:pt x="395" y="8"/>
                    <a:pt x="395" y="8"/>
                  </a:cubicBezTo>
                  <a:cubicBezTo>
                    <a:pt x="394" y="8"/>
                    <a:pt x="394" y="8"/>
                    <a:pt x="394" y="7"/>
                  </a:cubicBezTo>
                  <a:cubicBezTo>
                    <a:pt x="393" y="7"/>
                    <a:pt x="393" y="7"/>
                    <a:pt x="393" y="7"/>
                  </a:cubicBezTo>
                  <a:cubicBezTo>
                    <a:pt x="393" y="8"/>
                    <a:pt x="392" y="8"/>
                    <a:pt x="392" y="8"/>
                  </a:cubicBezTo>
                  <a:cubicBezTo>
                    <a:pt x="393" y="8"/>
                    <a:pt x="393" y="8"/>
                    <a:pt x="392" y="8"/>
                  </a:cubicBezTo>
                  <a:cubicBezTo>
                    <a:pt x="392" y="8"/>
                    <a:pt x="390" y="7"/>
                    <a:pt x="390" y="7"/>
                  </a:cubicBezTo>
                  <a:cubicBezTo>
                    <a:pt x="390" y="7"/>
                    <a:pt x="390" y="7"/>
                    <a:pt x="389" y="7"/>
                  </a:cubicBezTo>
                  <a:cubicBezTo>
                    <a:pt x="389" y="8"/>
                    <a:pt x="389" y="8"/>
                    <a:pt x="388" y="8"/>
                  </a:cubicBezTo>
                  <a:cubicBezTo>
                    <a:pt x="388" y="8"/>
                    <a:pt x="388" y="8"/>
                    <a:pt x="387" y="8"/>
                  </a:cubicBezTo>
                  <a:cubicBezTo>
                    <a:pt x="387" y="8"/>
                    <a:pt x="385" y="8"/>
                    <a:pt x="386" y="8"/>
                  </a:cubicBezTo>
                  <a:cubicBezTo>
                    <a:pt x="386" y="8"/>
                    <a:pt x="387" y="8"/>
                    <a:pt x="387" y="8"/>
                  </a:cubicBezTo>
                  <a:cubicBezTo>
                    <a:pt x="387" y="8"/>
                    <a:pt x="387" y="8"/>
                    <a:pt x="387" y="7"/>
                  </a:cubicBezTo>
                  <a:cubicBezTo>
                    <a:pt x="388" y="7"/>
                    <a:pt x="388" y="7"/>
                    <a:pt x="388" y="7"/>
                  </a:cubicBezTo>
                  <a:cubicBezTo>
                    <a:pt x="388" y="7"/>
                    <a:pt x="388" y="7"/>
                    <a:pt x="388" y="7"/>
                  </a:cubicBezTo>
                  <a:cubicBezTo>
                    <a:pt x="388" y="7"/>
                    <a:pt x="388" y="6"/>
                    <a:pt x="388" y="7"/>
                  </a:cubicBezTo>
                  <a:cubicBezTo>
                    <a:pt x="387" y="7"/>
                    <a:pt x="388" y="7"/>
                    <a:pt x="387" y="7"/>
                  </a:cubicBezTo>
                  <a:cubicBezTo>
                    <a:pt x="387" y="7"/>
                    <a:pt x="387" y="7"/>
                    <a:pt x="386" y="7"/>
                  </a:cubicBezTo>
                  <a:cubicBezTo>
                    <a:pt x="386" y="7"/>
                    <a:pt x="386" y="7"/>
                    <a:pt x="385" y="7"/>
                  </a:cubicBezTo>
                  <a:cubicBezTo>
                    <a:pt x="385" y="7"/>
                    <a:pt x="384" y="7"/>
                    <a:pt x="384" y="7"/>
                  </a:cubicBezTo>
                  <a:cubicBezTo>
                    <a:pt x="384" y="7"/>
                    <a:pt x="384" y="7"/>
                    <a:pt x="383" y="7"/>
                  </a:cubicBezTo>
                  <a:cubicBezTo>
                    <a:pt x="382" y="7"/>
                    <a:pt x="382" y="7"/>
                    <a:pt x="382" y="7"/>
                  </a:cubicBezTo>
                  <a:cubicBezTo>
                    <a:pt x="382" y="7"/>
                    <a:pt x="380" y="7"/>
                    <a:pt x="380" y="7"/>
                  </a:cubicBezTo>
                  <a:cubicBezTo>
                    <a:pt x="380" y="7"/>
                    <a:pt x="379" y="7"/>
                    <a:pt x="380" y="7"/>
                  </a:cubicBezTo>
                  <a:cubicBezTo>
                    <a:pt x="380" y="7"/>
                    <a:pt x="381" y="7"/>
                    <a:pt x="381" y="6"/>
                  </a:cubicBezTo>
                  <a:cubicBezTo>
                    <a:pt x="382" y="6"/>
                    <a:pt x="382" y="6"/>
                    <a:pt x="382" y="6"/>
                  </a:cubicBezTo>
                  <a:cubicBezTo>
                    <a:pt x="383" y="6"/>
                    <a:pt x="383" y="6"/>
                    <a:pt x="383" y="6"/>
                  </a:cubicBezTo>
                  <a:cubicBezTo>
                    <a:pt x="384" y="6"/>
                    <a:pt x="384" y="6"/>
                    <a:pt x="384" y="6"/>
                  </a:cubicBezTo>
                  <a:cubicBezTo>
                    <a:pt x="385" y="6"/>
                    <a:pt x="385" y="6"/>
                    <a:pt x="385" y="6"/>
                  </a:cubicBezTo>
                  <a:cubicBezTo>
                    <a:pt x="385" y="6"/>
                    <a:pt x="385" y="6"/>
                    <a:pt x="386" y="5"/>
                  </a:cubicBezTo>
                  <a:cubicBezTo>
                    <a:pt x="386" y="5"/>
                    <a:pt x="386" y="5"/>
                    <a:pt x="386" y="5"/>
                  </a:cubicBezTo>
                  <a:cubicBezTo>
                    <a:pt x="386" y="5"/>
                    <a:pt x="386" y="5"/>
                    <a:pt x="386" y="5"/>
                  </a:cubicBezTo>
                  <a:cubicBezTo>
                    <a:pt x="387" y="5"/>
                    <a:pt x="387" y="4"/>
                    <a:pt x="387" y="4"/>
                  </a:cubicBezTo>
                  <a:cubicBezTo>
                    <a:pt x="388" y="4"/>
                    <a:pt x="388" y="4"/>
                    <a:pt x="388" y="4"/>
                  </a:cubicBezTo>
                  <a:cubicBezTo>
                    <a:pt x="388" y="4"/>
                    <a:pt x="389" y="4"/>
                    <a:pt x="389" y="4"/>
                  </a:cubicBezTo>
                  <a:cubicBezTo>
                    <a:pt x="389" y="4"/>
                    <a:pt x="389" y="4"/>
                    <a:pt x="389" y="4"/>
                  </a:cubicBezTo>
                  <a:cubicBezTo>
                    <a:pt x="389" y="4"/>
                    <a:pt x="390" y="4"/>
                    <a:pt x="390" y="4"/>
                  </a:cubicBezTo>
                  <a:cubicBezTo>
                    <a:pt x="390" y="4"/>
                    <a:pt x="390" y="4"/>
                    <a:pt x="390" y="4"/>
                  </a:cubicBezTo>
                  <a:cubicBezTo>
                    <a:pt x="390" y="4"/>
                    <a:pt x="388" y="2"/>
                    <a:pt x="388" y="2"/>
                  </a:cubicBezTo>
                  <a:cubicBezTo>
                    <a:pt x="388" y="2"/>
                    <a:pt x="388" y="2"/>
                    <a:pt x="388" y="2"/>
                  </a:cubicBezTo>
                  <a:cubicBezTo>
                    <a:pt x="387" y="2"/>
                    <a:pt x="384" y="1"/>
                    <a:pt x="384" y="1"/>
                  </a:cubicBezTo>
                  <a:cubicBezTo>
                    <a:pt x="383" y="1"/>
                    <a:pt x="380" y="0"/>
                    <a:pt x="380" y="0"/>
                  </a:cubicBezTo>
                  <a:cubicBezTo>
                    <a:pt x="379" y="0"/>
                    <a:pt x="378" y="0"/>
                    <a:pt x="378" y="0"/>
                  </a:cubicBezTo>
                  <a:cubicBezTo>
                    <a:pt x="378" y="0"/>
                    <a:pt x="378" y="1"/>
                    <a:pt x="378" y="1"/>
                  </a:cubicBezTo>
                  <a:cubicBezTo>
                    <a:pt x="377" y="1"/>
                    <a:pt x="376" y="1"/>
                    <a:pt x="375" y="1"/>
                  </a:cubicBezTo>
                  <a:cubicBezTo>
                    <a:pt x="374" y="1"/>
                    <a:pt x="373" y="2"/>
                    <a:pt x="373" y="2"/>
                  </a:cubicBezTo>
                  <a:cubicBezTo>
                    <a:pt x="372" y="2"/>
                    <a:pt x="370" y="3"/>
                    <a:pt x="370" y="3"/>
                  </a:cubicBezTo>
                  <a:cubicBezTo>
                    <a:pt x="369" y="4"/>
                    <a:pt x="368" y="4"/>
                    <a:pt x="368" y="4"/>
                  </a:cubicBezTo>
                  <a:cubicBezTo>
                    <a:pt x="368" y="4"/>
                    <a:pt x="368" y="4"/>
                    <a:pt x="368" y="4"/>
                  </a:cubicBezTo>
                  <a:cubicBezTo>
                    <a:pt x="369" y="4"/>
                    <a:pt x="370" y="4"/>
                    <a:pt x="369" y="5"/>
                  </a:cubicBezTo>
                  <a:cubicBezTo>
                    <a:pt x="368" y="5"/>
                    <a:pt x="367" y="6"/>
                    <a:pt x="367" y="6"/>
                  </a:cubicBezTo>
                  <a:cubicBezTo>
                    <a:pt x="367" y="6"/>
                    <a:pt x="366" y="6"/>
                    <a:pt x="366" y="7"/>
                  </a:cubicBezTo>
                  <a:cubicBezTo>
                    <a:pt x="366" y="7"/>
                    <a:pt x="365" y="7"/>
                    <a:pt x="365" y="7"/>
                  </a:cubicBezTo>
                  <a:cubicBezTo>
                    <a:pt x="366" y="7"/>
                    <a:pt x="365" y="7"/>
                    <a:pt x="365" y="8"/>
                  </a:cubicBezTo>
                  <a:cubicBezTo>
                    <a:pt x="365" y="8"/>
                    <a:pt x="364" y="8"/>
                    <a:pt x="364" y="8"/>
                  </a:cubicBezTo>
                  <a:cubicBezTo>
                    <a:pt x="364" y="8"/>
                    <a:pt x="364" y="9"/>
                    <a:pt x="364" y="9"/>
                  </a:cubicBezTo>
                  <a:cubicBezTo>
                    <a:pt x="364" y="9"/>
                    <a:pt x="364" y="9"/>
                    <a:pt x="364" y="9"/>
                  </a:cubicBezTo>
                  <a:cubicBezTo>
                    <a:pt x="364" y="9"/>
                    <a:pt x="364" y="9"/>
                    <a:pt x="364" y="9"/>
                  </a:cubicBezTo>
                  <a:cubicBezTo>
                    <a:pt x="364" y="10"/>
                    <a:pt x="364" y="10"/>
                    <a:pt x="364" y="10"/>
                  </a:cubicBezTo>
                  <a:cubicBezTo>
                    <a:pt x="364" y="10"/>
                    <a:pt x="365" y="10"/>
                    <a:pt x="365" y="10"/>
                  </a:cubicBezTo>
                  <a:cubicBezTo>
                    <a:pt x="365" y="10"/>
                    <a:pt x="366" y="10"/>
                    <a:pt x="365" y="11"/>
                  </a:cubicBezTo>
                  <a:cubicBezTo>
                    <a:pt x="365" y="11"/>
                    <a:pt x="365" y="11"/>
                    <a:pt x="365" y="11"/>
                  </a:cubicBezTo>
                  <a:cubicBezTo>
                    <a:pt x="365" y="11"/>
                    <a:pt x="365" y="12"/>
                    <a:pt x="365" y="12"/>
                  </a:cubicBezTo>
                  <a:cubicBezTo>
                    <a:pt x="365" y="12"/>
                    <a:pt x="364" y="12"/>
                    <a:pt x="364" y="13"/>
                  </a:cubicBezTo>
                  <a:cubicBezTo>
                    <a:pt x="365" y="13"/>
                    <a:pt x="365" y="13"/>
                    <a:pt x="365" y="13"/>
                  </a:cubicBezTo>
                  <a:cubicBezTo>
                    <a:pt x="366" y="13"/>
                    <a:pt x="367" y="13"/>
                    <a:pt x="367" y="13"/>
                  </a:cubicBezTo>
                  <a:cubicBezTo>
                    <a:pt x="367" y="13"/>
                    <a:pt x="368" y="13"/>
                    <a:pt x="368" y="13"/>
                  </a:cubicBezTo>
                  <a:cubicBezTo>
                    <a:pt x="368" y="13"/>
                    <a:pt x="368" y="13"/>
                    <a:pt x="369" y="13"/>
                  </a:cubicBezTo>
                  <a:cubicBezTo>
                    <a:pt x="369" y="13"/>
                    <a:pt x="369" y="13"/>
                    <a:pt x="369" y="14"/>
                  </a:cubicBezTo>
                  <a:cubicBezTo>
                    <a:pt x="369" y="14"/>
                    <a:pt x="371" y="14"/>
                    <a:pt x="370" y="14"/>
                  </a:cubicBezTo>
                  <a:cubicBezTo>
                    <a:pt x="369" y="14"/>
                    <a:pt x="369" y="14"/>
                    <a:pt x="368" y="14"/>
                  </a:cubicBezTo>
                  <a:cubicBezTo>
                    <a:pt x="368" y="14"/>
                    <a:pt x="368" y="13"/>
                    <a:pt x="368" y="14"/>
                  </a:cubicBezTo>
                  <a:cubicBezTo>
                    <a:pt x="367" y="14"/>
                    <a:pt x="367" y="13"/>
                    <a:pt x="367" y="13"/>
                  </a:cubicBezTo>
                  <a:cubicBezTo>
                    <a:pt x="366" y="13"/>
                    <a:pt x="366" y="13"/>
                    <a:pt x="365" y="13"/>
                  </a:cubicBezTo>
                  <a:cubicBezTo>
                    <a:pt x="365" y="13"/>
                    <a:pt x="365" y="14"/>
                    <a:pt x="365" y="13"/>
                  </a:cubicBezTo>
                  <a:cubicBezTo>
                    <a:pt x="365" y="13"/>
                    <a:pt x="365" y="13"/>
                    <a:pt x="364" y="13"/>
                  </a:cubicBezTo>
                  <a:cubicBezTo>
                    <a:pt x="364" y="13"/>
                    <a:pt x="364" y="13"/>
                    <a:pt x="363" y="13"/>
                  </a:cubicBezTo>
                  <a:cubicBezTo>
                    <a:pt x="363" y="13"/>
                    <a:pt x="361" y="13"/>
                    <a:pt x="361" y="13"/>
                  </a:cubicBezTo>
                  <a:cubicBezTo>
                    <a:pt x="361" y="13"/>
                    <a:pt x="361" y="13"/>
                    <a:pt x="361" y="13"/>
                  </a:cubicBezTo>
                  <a:cubicBezTo>
                    <a:pt x="360" y="13"/>
                    <a:pt x="359" y="13"/>
                    <a:pt x="358" y="13"/>
                  </a:cubicBezTo>
                  <a:cubicBezTo>
                    <a:pt x="358" y="13"/>
                    <a:pt x="357" y="13"/>
                    <a:pt x="356" y="13"/>
                  </a:cubicBezTo>
                  <a:cubicBezTo>
                    <a:pt x="356" y="13"/>
                    <a:pt x="354" y="13"/>
                    <a:pt x="354" y="13"/>
                  </a:cubicBezTo>
                  <a:cubicBezTo>
                    <a:pt x="354" y="13"/>
                    <a:pt x="354" y="13"/>
                    <a:pt x="354" y="14"/>
                  </a:cubicBezTo>
                  <a:cubicBezTo>
                    <a:pt x="355" y="14"/>
                    <a:pt x="355" y="14"/>
                    <a:pt x="355" y="14"/>
                  </a:cubicBezTo>
                  <a:cubicBezTo>
                    <a:pt x="355" y="14"/>
                    <a:pt x="355" y="15"/>
                    <a:pt x="355" y="15"/>
                  </a:cubicBezTo>
                  <a:cubicBezTo>
                    <a:pt x="355" y="15"/>
                    <a:pt x="356" y="14"/>
                    <a:pt x="356" y="15"/>
                  </a:cubicBezTo>
                  <a:cubicBezTo>
                    <a:pt x="357" y="15"/>
                    <a:pt x="357" y="15"/>
                    <a:pt x="357" y="15"/>
                  </a:cubicBezTo>
                  <a:cubicBezTo>
                    <a:pt x="357" y="15"/>
                    <a:pt x="358" y="15"/>
                    <a:pt x="358" y="16"/>
                  </a:cubicBezTo>
                  <a:cubicBezTo>
                    <a:pt x="358" y="16"/>
                    <a:pt x="358" y="16"/>
                    <a:pt x="358" y="16"/>
                  </a:cubicBezTo>
                  <a:cubicBezTo>
                    <a:pt x="358" y="16"/>
                    <a:pt x="359" y="17"/>
                    <a:pt x="359" y="17"/>
                  </a:cubicBezTo>
                  <a:cubicBezTo>
                    <a:pt x="359" y="17"/>
                    <a:pt x="359" y="18"/>
                    <a:pt x="359" y="18"/>
                  </a:cubicBezTo>
                  <a:cubicBezTo>
                    <a:pt x="358" y="18"/>
                    <a:pt x="358" y="17"/>
                    <a:pt x="357" y="17"/>
                  </a:cubicBezTo>
                  <a:cubicBezTo>
                    <a:pt x="357" y="17"/>
                    <a:pt x="354" y="16"/>
                    <a:pt x="354" y="16"/>
                  </a:cubicBezTo>
                  <a:cubicBezTo>
                    <a:pt x="354" y="16"/>
                    <a:pt x="353" y="15"/>
                    <a:pt x="353" y="16"/>
                  </a:cubicBezTo>
                  <a:cubicBezTo>
                    <a:pt x="353" y="16"/>
                    <a:pt x="353" y="16"/>
                    <a:pt x="352" y="16"/>
                  </a:cubicBezTo>
                  <a:cubicBezTo>
                    <a:pt x="352" y="16"/>
                    <a:pt x="352" y="16"/>
                    <a:pt x="352" y="16"/>
                  </a:cubicBezTo>
                  <a:cubicBezTo>
                    <a:pt x="352" y="16"/>
                    <a:pt x="352" y="16"/>
                    <a:pt x="352" y="16"/>
                  </a:cubicBezTo>
                  <a:cubicBezTo>
                    <a:pt x="352" y="16"/>
                    <a:pt x="350" y="16"/>
                    <a:pt x="349" y="17"/>
                  </a:cubicBezTo>
                  <a:cubicBezTo>
                    <a:pt x="349" y="17"/>
                    <a:pt x="349" y="17"/>
                    <a:pt x="349" y="17"/>
                  </a:cubicBezTo>
                  <a:cubicBezTo>
                    <a:pt x="349" y="17"/>
                    <a:pt x="348" y="17"/>
                    <a:pt x="348" y="17"/>
                  </a:cubicBezTo>
                  <a:cubicBezTo>
                    <a:pt x="348" y="17"/>
                    <a:pt x="347" y="18"/>
                    <a:pt x="346" y="18"/>
                  </a:cubicBezTo>
                  <a:cubicBezTo>
                    <a:pt x="346" y="18"/>
                    <a:pt x="346" y="19"/>
                    <a:pt x="346" y="18"/>
                  </a:cubicBezTo>
                  <a:cubicBezTo>
                    <a:pt x="346" y="18"/>
                    <a:pt x="347" y="18"/>
                    <a:pt x="346" y="18"/>
                  </a:cubicBezTo>
                  <a:cubicBezTo>
                    <a:pt x="346" y="18"/>
                    <a:pt x="345" y="18"/>
                    <a:pt x="345" y="18"/>
                  </a:cubicBezTo>
                  <a:cubicBezTo>
                    <a:pt x="345" y="18"/>
                    <a:pt x="343" y="19"/>
                    <a:pt x="342" y="19"/>
                  </a:cubicBezTo>
                  <a:cubicBezTo>
                    <a:pt x="342" y="19"/>
                    <a:pt x="342" y="19"/>
                    <a:pt x="342" y="19"/>
                  </a:cubicBezTo>
                  <a:cubicBezTo>
                    <a:pt x="342" y="19"/>
                    <a:pt x="343" y="18"/>
                    <a:pt x="342" y="18"/>
                  </a:cubicBezTo>
                  <a:cubicBezTo>
                    <a:pt x="342" y="18"/>
                    <a:pt x="342" y="18"/>
                    <a:pt x="342" y="18"/>
                  </a:cubicBezTo>
                  <a:cubicBezTo>
                    <a:pt x="341" y="18"/>
                    <a:pt x="341" y="18"/>
                    <a:pt x="341" y="19"/>
                  </a:cubicBezTo>
                  <a:cubicBezTo>
                    <a:pt x="340" y="19"/>
                    <a:pt x="339" y="19"/>
                    <a:pt x="339" y="20"/>
                  </a:cubicBezTo>
                  <a:cubicBezTo>
                    <a:pt x="338" y="20"/>
                    <a:pt x="337" y="19"/>
                    <a:pt x="338" y="19"/>
                  </a:cubicBezTo>
                  <a:cubicBezTo>
                    <a:pt x="339" y="19"/>
                    <a:pt x="339" y="18"/>
                    <a:pt x="339" y="18"/>
                  </a:cubicBezTo>
                  <a:cubicBezTo>
                    <a:pt x="339" y="18"/>
                    <a:pt x="338" y="18"/>
                    <a:pt x="338" y="18"/>
                  </a:cubicBezTo>
                  <a:cubicBezTo>
                    <a:pt x="337" y="18"/>
                    <a:pt x="326" y="17"/>
                    <a:pt x="326" y="17"/>
                  </a:cubicBezTo>
                  <a:cubicBezTo>
                    <a:pt x="326" y="17"/>
                    <a:pt x="326" y="17"/>
                    <a:pt x="326" y="17"/>
                  </a:cubicBezTo>
                  <a:cubicBezTo>
                    <a:pt x="325" y="17"/>
                    <a:pt x="325" y="17"/>
                    <a:pt x="325" y="17"/>
                  </a:cubicBezTo>
                  <a:cubicBezTo>
                    <a:pt x="325" y="17"/>
                    <a:pt x="325" y="17"/>
                    <a:pt x="325" y="18"/>
                  </a:cubicBezTo>
                  <a:cubicBezTo>
                    <a:pt x="325" y="18"/>
                    <a:pt x="325" y="18"/>
                    <a:pt x="325" y="18"/>
                  </a:cubicBezTo>
                  <a:cubicBezTo>
                    <a:pt x="324" y="18"/>
                    <a:pt x="324" y="18"/>
                    <a:pt x="324" y="18"/>
                  </a:cubicBezTo>
                  <a:cubicBezTo>
                    <a:pt x="325" y="18"/>
                    <a:pt x="327" y="18"/>
                    <a:pt x="326" y="19"/>
                  </a:cubicBezTo>
                  <a:cubicBezTo>
                    <a:pt x="326" y="19"/>
                    <a:pt x="327" y="19"/>
                    <a:pt x="327" y="19"/>
                  </a:cubicBezTo>
                  <a:cubicBezTo>
                    <a:pt x="328" y="19"/>
                    <a:pt x="328" y="19"/>
                    <a:pt x="328" y="19"/>
                  </a:cubicBezTo>
                  <a:cubicBezTo>
                    <a:pt x="329" y="19"/>
                    <a:pt x="331" y="18"/>
                    <a:pt x="330" y="19"/>
                  </a:cubicBezTo>
                  <a:cubicBezTo>
                    <a:pt x="330" y="19"/>
                    <a:pt x="323" y="20"/>
                    <a:pt x="323" y="20"/>
                  </a:cubicBezTo>
                  <a:cubicBezTo>
                    <a:pt x="323" y="20"/>
                    <a:pt x="313" y="22"/>
                    <a:pt x="312" y="22"/>
                  </a:cubicBezTo>
                  <a:cubicBezTo>
                    <a:pt x="312" y="22"/>
                    <a:pt x="310" y="22"/>
                    <a:pt x="310" y="22"/>
                  </a:cubicBezTo>
                  <a:cubicBezTo>
                    <a:pt x="310" y="23"/>
                    <a:pt x="307" y="23"/>
                    <a:pt x="307" y="23"/>
                  </a:cubicBezTo>
                  <a:cubicBezTo>
                    <a:pt x="307" y="23"/>
                    <a:pt x="306" y="23"/>
                    <a:pt x="306" y="23"/>
                  </a:cubicBezTo>
                  <a:cubicBezTo>
                    <a:pt x="306" y="24"/>
                    <a:pt x="306" y="24"/>
                    <a:pt x="306" y="24"/>
                  </a:cubicBezTo>
                  <a:cubicBezTo>
                    <a:pt x="305" y="24"/>
                    <a:pt x="305" y="24"/>
                    <a:pt x="305" y="24"/>
                  </a:cubicBezTo>
                  <a:cubicBezTo>
                    <a:pt x="305" y="24"/>
                    <a:pt x="305" y="24"/>
                    <a:pt x="305" y="24"/>
                  </a:cubicBezTo>
                  <a:cubicBezTo>
                    <a:pt x="305" y="24"/>
                    <a:pt x="304" y="24"/>
                    <a:pt x="304" y="24"/>
                  </a:cubicBezTo>
                  <a:cubicBezTo>
                    <a:pt x="304" y="25"/>
                    <a:pt x="304" y="25"/>
                    <a:pt x="304" y="25"/>
                  </a:cubicBezTo>
                  <a:cubicBezTo>
                    <a:pt x="304" y="25"/>
                    <a:pt x="303" y="25"/>
                    <a:pt x="303" y="25"/>
                  </a:cubicBezTo>
                  <a:cubicBezTo>
                    <a:pt x="303" y="25"/>
                    <a:pt x="303" y="25"/>
                    <a:pt x="303" y="25"/>
                  </a:cubicBezTo>
                  <a:cubicBezTo>
                    <a:pt x="303" y="25"/>
                    <a:pt x="302" y="26"/>
                    <a:pt x="301" y="26"/>
                  </a:cubicBezTo>
                  <a:cubicBezTo>
                    <a:pt x="301" y="27"/>
                    <a:pt x="300" y="27"/>
                    <a:pt x="300" y="27"/>
                  </a:cubicBezTo>
                  <a:cubicBezTo>
                    <a:pt x="300" y="27"/>
                    <a:pt x="300" y="27"/>
                    <a:pt x="299" y="27"/>
                  </a:cubicBezTo>
                  <a:cubicBezTo>
                    <a:pt x="299" y="27"/>
                    <a:pt x="295" y="27"/>
                    <a:pt x="295" y="27"/>
                  </a:cubicBezTo>
                  <a:cubicBezTo>
                    <a:pt x="295" y="27"/>
                    <a:pt x="295" y="27"/>
                    <a:pt x="295" y="27"/>
                  </a:cubicBezTo>
                  <a:cubicBezTo>
                    <a:pt x="295" y="27"/>
                    <a:pt x="295" y="27"/>
                    <a:pt x="295" y="27"/>
                  </a:cubicBezTo>
                  <a:cubicBezTo>
                    <a:pt x="295" y="27"/>
                    <a:pt x="296" y="27"/>
                    <a:pt x="296" y="27"/>
                  </a:cubicBezTo>
                  <a:cubicBezTo>
                    <a:pt x="296" y="27"/>
                    <a:pt x="296" y="27"/>
                    <a:pt x="296" y="27"/>
                  </a:cubicBezTo>
                  <a:cubicBezTo>
                    <a:pt x="297" y="27"/>
                    <a:pt x="297" y="27"/>
                    <a:pt x="297" y="28"/>
                  </a:cubicBezTo>
                  <a:cubicBezTo>
                    <a:pt x="297" y="28"/>
                    <a:pt x="297" y="28"/>
                    <a:pt x="297" y="28"/>
                  </a:cubicBezTo>
                  <a:cubicBezTo>
                    <a:pt x="297" y="28"/>
                    <a:pt x="298" y="28"/>
                    <a:pt x="297" y="28"/>
                  </a:cubicBezTo>
                  <a:cubicBezTo>
                    <a:pt x="297" y="28"/>
                    <a:pt x="296" y="28"/>
                    <a:pt x="296" y="28"/>
                  </a:cubicBezTo>
                  <a:cubicBezTo>
                    <a:pt x="296" y="28"/>
                    <a:pt x="297" y="28"/>
                    <a:pt x="297" y="29"/>
                  </a:cubicBezTo>
                  <a:cubicBezTo>
                    <a:pt x="297" y="29"/>
                    <a:pt x="297" y="29"/>
                    <a:pt x="297" y="29"/>
                  </a:cubicBezTo>
                  <a:cubicBezTo>
                    <a:pt x="297" y="29"/>
                    <a:pt x="296" y="29"/>
                    <a:pt x="296" y="30"/>
                  </a:cubicBezTo>
                  <a:cubicBezTo>
                    <a:pt x="296" y="30"/>
                    <a:pt x="295" y="30"/>
                    <a:pt x="295" y="30"/>
                  </a:cubicBezTo>
                  <a:cubicBezTo>
                    <a:pt x="295" y="30"/>
                    <a:pt x="295" y="30"/>
                    <a:pt x="295" y="30"/>
                  </a:cubicBezTo>
                  <a:cubicBezTo>
                    <a:pt x="295" y="31"/>
                    <a:pt x="294" y="31"/>
                    <a:pt x="294" y="31"/>
                  </a:cubicBezTo>
                  <a:cubicBezTo>
                    <a:pt x="294" y="32"/>
                    <a:pt x="295" y="32"/>
                    <a:pt x="295" y="32"/>
                  </a:cubicBezTo>
                  <a:cubicBezTo>
                    <a:pt x="294" y="32"/>
                    <a:pt x="294" y="32"/>
                    <a:pt x="294" y="32"/>
                  </a:cubicBezTo>
                  <a:cubicBezTo>
                    <a:pt x="294" y="32"/>
                    <a:pt x="294" y="32"/>
                    <a:pt x="293" y="32"/>
                  </a:cubicBezTo>
                  <a:cubicBezTo>
                    <a:pt x="293" y="31"/>
                    <a:pt x="293" y="31"/>
                    <a:pt x="293" y="31"/>
                  </a:cubicBezTo>
                  <a:cubicBezTo>
                    <a:pt x="293" y="31"/>
                    <a:pt x="293" y="31"/>
                    <a:pt x="293" y="31"/>
                  </a:cubicBezTo>
                  <a:cubicBezTo>
                    <a:pt x="293" y="31"/>
                    <a:pt x="292" y="31"/>
                    <a:pt x="292" y="31"/>
                  </a:cubicBezTo>
                  <a:cubicBezTo>
                    <a:pt x="291" y="30"/>
                    <a:pt x="291" y="30"/>
                    <a:pt x="291" y="30"/>
                  </a:cubicBezTo>
                  <a:cubicBezTo>
                    <a:pt x="291" y="30"/>
                    <a:pt x="291" y="30"/>
                    <a:pt x="291" y="30"/>
                  </a:cubicBezTo>
                  <a:cubicBezTo>
                    <a:pt x="291" y="31"/>
                    <a:pt x="289" y="31"/>
                    <a:pt x="289" y="31"/>
                  </a:cubicBezTo>
                  <a:cubicBezTo>
                    <a:pt x="290" y="31"/>
                    <a:pt x="289" y="31"/>
                    <a:pt x="289" y="32"/>
                  </a:cubicBezTo>
                  <a:cubicBezTo>
                    <a:pt x="289" y="32"/>
                    <a:pt x="289" y="32"/>
                    <a:pt x="289" y="32"/>
                  </a:cubicBezTo>
                  <a:cubicBezTo>
                    <a:pt x="290" y="32"/>
                    <a:pt x="290" y="32"/>
                    <a:pt x="290" y="32"/>
                  </a:cubicBezTo>
                  <a:cubicBezTo>
                    <a:pt x="291" y="32"/>
                    <a:pt x="292" y="32"/>
                    <a:pt x="292" y="32"/>
                  </a:cubicBezTo>
                  <a:cubicBezTo>
                    <a:pt x="292" y="32"/>
                    <a:pt x="292" y="32"/>
                    <a:pt x="292" y="32"/>
                  </a:cubicBezTo>
                  <a:cubicBezTo>
                    <a:pt x="293" y="32"/>
                    <a:pt x="293" y="32"/>
                    <a:pt x="293" y="32"/>
                  </a:cubicBezTo>
                  <a:cubicBezTo>
                    <a:pt x="293" y="32"/>
                    <a:pt x="294" y="32"/>
                    <a:pt x="294" y="33"/>
                  </a:cubicBezTo>
                  <a:cubicBezTo>
                    <a:pt x="293" y="33"/>
                    <a:pt x="293" y="33"/>
                    <a:pt x="293" y="33"/>
                  </a:cubicBezTo>
                  <a:cubicBezTo>
                    <a:pt x="293" y="33"/>
                    <a:pt x="294" y="33"/>
                    <a:pt x="294" y="33"/>
                  </a:cubicBezTo>
                  <a:cubicBezTo>
                    <a:pt x="294" y="33"/>
                    <a:pt x="294" y="34"/>
                    <a:pt x="294" y="34"/>
                  </a:cubicBezTo>
                  <a:cubicBezTo>
                    <a:pt x="294" y="34"/>
                    <a:pt x="294" y="34"/>
                    <a:pt x="294" y="34"/>
                  </a:cubicBezTo>
                  <a:cubicBezTo>
                    <a:pt x="295" y="34"/>
                    <a:pt x="296" y="34"/>
                    <a:pt x="296" y="34"/>
                  </a:cubicBezTo>
                  <a:cubicBezTo>
                    <a:pt x="295" y="34"/>
                    <a:pt x="296" y="34"/>
                    <a:pt x="296" y="34"/>
                  </a:cubicBezTo>
                  <a:cubicBezTo>
                    <a:pt x="296" y="34"/>
                    <a:pt x="295" y="35"/>
                    <a:pt x="295" y="35"/>
                  </a:cubicBezTo>
                  <a:cubicBezTo>
                    <a:pt x="295" y="35"/>
                    <a:pt x="295" y="35"/>
                    <a:pt x="295" y="35"/>
                  </a:cubicBezTo>
                  <a:cubicBezTo>
                    <a:pt x="295" y="35"/>
                    <a:pt x="295" y="35"/>
                    <a:pt x="295" y="35"/>
                  </a:cubicBezTo>
                  <a:cubicBezTo>
                    <a:pt x="295" y="35"/>
                    <a:pt x="293" y="35"/>
                    <a:pt x="294" y="35"/>
                  </a:cubicBezTo>
                  <a:cubicBezTo>
                    <a:pt x="295" y="34"/>
                    <a:pt x="295" y="34"/>
                    <a:pt x="294" y="34"/>
                  </a:cubicBezTo>
                  <a:cubicBezTo>
                    <a:pt x="294" y="34"/>
                    <a:pt x="294" y="34"/>
                    <a:pt x="294" y="34"/>
                  </a:cubicBezTo>
                  <a:cubicBezTo>
                    <a:pt x="294" y="34"/>
                    <a:pt x="293" y="34"/>
                    <a:pt x="293" y="34"/>
                  </a:cubicBezTo>
                  <a:cubicBezTo>
                    <a:pt x="292" y="34"/>
                    <a:pt x="290" y="34"/>
                    <a:pt x="291" y="34"/>
                  </a:cubicBezTo>
                  <a:cubicBezTo>
                    <a:pt x="291" y="34"/>
                    <a:pt x="290" y="34"/>
                    <a:pt x="290" y="34"/>
                  </a:cubicBezTo>
                  <a:cubicBezTo>
                    <a:pt x="290" y="34"/>
                    <a:pt x="290" y="34"/>
                    <a:pt x="290" y="35"/>
                  </a:cubicBezTo>
                  <a:cubicBezTo>
                    <a:pt x="290" y="35"/>
                    <a:pt x="290" y="35"/>
                    <a:pt x="290" y="35"/>
                  </a:cubicBezTo>
                  <a:cubicBezTo>
                    <a:pt x="290" y="35"/>
                    <a:pt x="290" y="35"/>
                    <a:pt x="290" y="35"/>
                  </a:cubicBezTo>
                  <a:cubicBezTo>
                    <a:pt x="291" y="35"/>
                    <a:pt x="292" y="35"/>
                    <a:pt x="292" y="35"/>
                  </a:cubicBezTo>
                  <a:cubicBezTo>
                    <a:pt x="292" y="35"/>
                    <a:pt x="293" y="35"/>
                    <a:pt x="293" y="35"/>
                  </a:cubicBezTo>
                  <a:cubicBezTo>
                    <a:pt x="293" y="36"/>
                    <a:pt x="295" y="36"/>
                    <a:pt x="294" y="36"/>
                  </a:cubicBezTo>
                  <a:cubicBezTo>
                    <a:pt x="294" y="37"/>
                    <a:pt x="294" y="37"/>
                    <a:pt x="294" y="37"/>
                  </a:cubicBezTo>
                  <a:cubicBezTo>
                    <a:pt x="294" y="37"/>
                    <a:pt x="295" y="37"/>
                    <a:pt x="294" y="37"/>
                  </a:cubicBezTo>
                  <a:cubicBezTo>
                    <a:pt x="294" y="37"/>
                    <a:pt x="295" y="37"/>
                    <a:pt x="295" y="37"/>
                  </a:cubicBezTo>
                  <a:cubicBezTo>
                    <a:pt x="295" y="37"/>
                    <a:pt x="297" y="38"/>
                    <a:pt x="296" y="38"/>
                  </a:cubicBezTo>
                  <a:cubicBezTo>
                    <a:pt x="296" y="38"/>
                    <a:pt x="295" y="37"/>
                    <a:pt x="295" y="38"/>
                  </a:cubicBezTo>
                  <a:cubicBezTo>
                    <a:pt x="295" y="38"/>
                    <a:pt x="295" y="38"/>
                    <a:pt x="295" y="38"/>
                  </a:cubicBezTo>
                  <a:cubicBezTo>
                    <a:pt x="296" y="38"/>
                    <a:pt x="296" y="39"/>
                    <a:pt x="296" y="39"/>
                  </a:cubicBezTo>
                  <a:cubicBezTo>
                    <a:pt x="295" y="39"/>
                    <a:pt x="294" y="39"/>
                    <a:pt x="294" y="39"/>
                  </a:cubicBezTo>
                  <a:cubicBezTo>
                    <a:pt x="293" y="39"/>
                    <a:pt x="272" y="41"/>
                    <a:pt x="272" y="41"/>
                  </a:cubicBezTo>
                  <a:cubicBezTo>
                    <a:pt x="264" y="42"/>
                    <a:pt x="264" y="42"/>
                    <a:pt x="264" y="42"/>
                  </a:cubicBezTo>
                  <a:cubicBezTo>
                    <a:pt x="264" y="42"/>
                    <a:pt x="263" y="42"/>
                    <a:pt x="263" y="42"/>
                  </a:cubicBezTo>
                  <a:cubicBezTo>
                    <a:pt x="263" y="42"/>
                    <a:pt x="263" y="43"/>
                    <a:pt x="263" y="43"/>
                  </a:cubicBezTo>
                  <a:cubicBezTo>
                    <a:pt x="264" y="42"/>
                    <a:pt x="264" y="43"/>
                    <a:pt x="264" y="43"/>
                  </a:cubicBezTo>
                  <a:cubicBezTo>
                    <a:pt x="263" y="43"/>
                    <a:pt x="263" y="43"/>
                    <a:pt x="263" y="44"/>
                  </a:cubicBezTo>
                  <a:cubicBezTo>
                    <a:pt x="263" y="44"/>
                    <a:pt x="262" y="44"/>
                    <a:pt x="262" y="44"/>
                  </a:cubicBezTo>
                  <a:cubicBezTo>
                    <a:pt x="262" y="44"/>
                    <a:pt x="262" y="44"/>
                    <a:pt x="262" y="44"/>
                  </a:cubicBezTo>
                  <a:cubicBezTo>
                    <a:pt x="262" y="45"/>
                    <a:pt x="262" y="45"/>
                    <a:pt x="263" y="45"/>
                  </a:cubicBezTo>
                  <a:cubicBezTo>
                    <a:pt x="263" y="45"/>
                    <a:pt x="263" y="45"/>
                    <a:pt x="263" y="45"/>
                  </a:cubicBezTo>
                  <a:cubicBezTo>
                    <a:pt x="263" y="45"/>
                    <a:pt x="262" y="46"/>
                    <a:pt x="262" y="46"/>
                  </a:cubicBezTo>
                  <a:cubicBezTo>
                    <a:pt x="262" y="46"/>
                    <a:pt x="262" y="46"/>
                    <a:pt x="263" y="46"/>
                  </a:cubicBezTo>
                  <a:cubicBezTo>
                    <a:pt x="263" y="46"/>
                    <a:pt x="263" y="46"/>
                    <a:pt x="263" y="46"/>
                  </a:cubicBezTo>
                  <a:cubicBezTo>
                    <a:pt x="263" y="46"/>
                    <a:pt x="263" y="47"/>
                    <a:pt x="263" y="47"/>
                  </a:cubicBezTo>
                  <a:cubicBezTo>
                    <a:pt x="263" y="47"/>
                    <a:pt x="264" y="47"/>
                    <a:pt x="264" y="47"/>
                  </a:cubicBezTo>
                  <a:cubicBezTo>
                    <a:pt x="265" y="48"/>
                    <a:pt x="265" y="48"/>
                    <a:pt x="264" y="49"/>
                  </a:cubicBezTo>
                  <a:cubicBezTo>
                    <a:pt x="264" y="50"/>
                    <a:pt x="264" y="50"/>
                    <a:pt x="264" y="50"/>
                  </a:cubicBezTo>
                  <a:cubicBezTo>
                    <a:pt x="264" y="50"/>
                    <a:pt x="264" y="51"/>
                    <a:pt x="264" y="51"/>
                  </a:cubicBezTo>
                  <a:cubicBezTo>
                    <a:pt x="265" y="51"/>
                    <a:pt x="265" y="51"/>
                    <a:pt x="265" y="51"/>
                  </a:cubicBezTo>
                  <a:cubicBezTo>
                    <a:pt x="264" y="51"/>
                    <a:pt x="264" y="52"/>
                    <a:pt x="264" y="52"/>
                  </a:cubicBezTo>
                  <a:cubicBezTo>
                    <a:pt x="265" y="52"/>
                    <a:pt x="265" y="53"/>
                    <a:pt x="265" y="53"/>
                  </a:cubicBezTo>
                  <a:cubicBezTo>
                    <a:pt x="265" y="53"/>
                    <a:pt x="266" y="53"/>
                    <a:pt x="266" y="53"/>
                  </a:cubicBezTo>
                  <a:cubicBezTo>
                    <a:pt x="266" y="53"/>
                    <a:pt x="271" y="54"/>
                    <a:pt x="271" y="54"/>
                  </a:cubicBezTo>
                  <a:cubicBezTo>
                    <a:pt x="271" y="54"/>
                    <a:pt x="271" y="54"/>
                    <a:pt x="271" y="54"/>
                  </a:cubicBezTo>
                  <a:cubicBezTo>
                    <a:pt x="271" y="55"/>
                    <a:pt x="272" y="56"/>
                    <a:pt x="272" y="56"/>
                  </a:cubicBezTo>
                  <a:cubicBezTo>
                    <a:pt x="272" y="56"/>
                    <a:pt x="274" y="58"/>
                    <a:pt x="274" y="58"/>
                  </a:cubicBezTo>
                  <a:cubicBezTo>
                    <a:pt x="274" y="58"/>
                    <a:pt x="274" y="58"/>
                    <a:pt x="274" y="58"/>
                  </a:cubicBezTo>
                  <a:cubicBezTo>
                    <a:pt x="274" y="59"/>
                    <a:pt x="274" y="59"/>
                    <a:pt x="274" y="59"/>
                  </a:cubicBezTo>
                  <a:cubicBezTo>
                    <a:pt x="273" y="59"/>
                    <a:pt x="272" y="59"/>
                    <a:pt x="272" y="59"/>
                  </a:cubicBezTo>
                  <a:cubicBezTo>
                    <a:pt x="272" y="60"/>
                    <a:pt x="271" y="60"/>
                    <a:pt x="271" y="60"/>
                  </a:cubicBezTo>
                  <a:cubicBezTo>
                    <a:pt x="271" y="60"/>
                    <a:pt x="270" y="60"/>
                    <a:pt x="269" y="60"/>
                  </a:cubicBezTo>
                  <a:cubicBezTo>
                    <a:pt x="269" y="60"/>
                    <a:pt x="269" y="60"/>
                    <a:pt x="269" y="59"/>
                  </a:cubicBezTo>
                  <a:cubicBezTo>
                    <a:pt x="269" y="59"/>
                    <a:pt x="265" y="56"/>
                    <a:pt x="265" y="56"/>
                  </a:cubicBezTo>
                  <a:cubicBezTo>
                    <a:pt x="265" y="56"/>
                    <a:pt x="265" y="56"/>
                    <a:pt x="264" y="56"/>
                  </a:cubicBezTo>
                  <a:cubicBezTo>
                    <a:pt x="263" y="56"/>
                    <a:pt x="254" y="53"/>
                    <a:pt x="254" y="53"/>
                  </a:cubicBezTo>
                  <a:cubicBezTo>
                    <a:pt x="254" y="53"/>
                    <a:pt x="253" y="53"/>
                    <a:pt x="253" y="53"/>
                  </a:cubicBezTo>
                  <a:cubicBezTo>
                    <a:pt x="252" y="54"/>
                    <a:pt x="248" y="55"/>
                    <a:pt x="248" y="55"/>
                  </a:cubicBezTo>
                  <a:cubicBezTo>
                    <a:pt x="248" y="55"/>
                    <a:pt x="248" y="55"/>
                    <a:pt x="248" y="55"/>
                  </a:cubicBezTo>
                  <a:cubicBezTo>
                    <a:pt x="248" y="55"/>
                    <a:pt x="247" y="56"/>
                    <a:pt x="248" y="56"/>
                  </a:cubicBezTo>
                  <a:cubicBezTo>
                    <a:pt x="248" y="56"/>
                    <a:pt x="248" y="56"/>
                    <a:pt x="249" y="56"/>
                  </a:cubicBezTo>
                  <a:cubicBezTo>
                    <a:pt x="249" y="56"/>
                    <a:pt x="250" y="56"/>
                    <a:pt x="251" y="56"/>
                  </a:cubicBezTo>
                  <a:cubicBezTo>
                    <a:pt x="251" y="56"/>
                    <a:pt x="251" y="56"/>
                    <a:pt x="251" y="57"/>
                  </a:cubicBezTo>
                  <a:cubicBezTo>
                    <a:pt x="251" y="57"/>
                    <a:pt x="251" y="58"/>
                    <a:pt x="251" y="58"/>
                  </a:cubicBezTo>
                  <a:cubicBezTo>
                    <a:pt x="250" y="58"/>
                    <a:pt x="249" y="59"/>
                    <a:pt x="248" y="58"/>
                  </a:cubicBezTo>
                  <a:cubicBezTo>
                    <a:pt x="247" y="58"/>
                    <a:pt x="247" y="57"/>
                    <a:pt x="247" y="57"/>
                  </a:cubicBezTo>
                  <a:cubicBezTo>
                    <a:pt x="247" y="57"/>
                    <a:pt x="246" y="57"/>
                    <a:pt x="246" y="57"/>
                  </a:cubicBezTo>
                  <a:cubicBezTo>
                    <a:pt x="245" y="57"/>
                    <a:pt x="241" y="57"/>
                    <a:pt x="241" y="57"/>
                  </a:cubicBezTo>
                  <a:cubicBezTo>
                    <a:pt x="241" y="57"/>
                    <a:pt x="241" y="57"/>
                    <a:pt x="241" y="58"/>
                  </a:cubicBezTo>
                  <a:cubicBezTo>
                    <a:pt x="241" y="58"/>
                    <a:pt x="241" y="58"/>
                    <a:pt x="241" y="59"/>
                  </a:cubicBezTo>
                  <a:cubicBezTo>
                    <a:pt x="241" y="59"/>
                    <a:pt x="242" y="59"/>
                    <a:pt x="242" y="59"/>
                  </a:cubicBezTo>
                  <a:cubicBezTo>
                    <a:pt x="242" y="60"/>
                    <a:pt x="242" y="60"/>
                    <a:pt x="242" y="60"/>
                  </a:cubicBezTo>
                  <a:cubicBezTo>
                    <a:pt x="242" y="60"/>
                    <a:pt x="242" y="61"/>
                    <a:pt x="243" y="61"/>
                  </a:cubicBezTo>
                  <a:cubicBezTo>
                    <a:pt x="243" y="61"/>
                    <a:pt x="244" y="61"/>
                    <a:pt x="244" y="62"/>
                  </a:cubicBezTo>
                  <a:cubicBezTo>
                    <a:pt x="244" y="62"/>
                    <a:pt x="245" y="62"/>
                    <a:pt x="246" y="62"/>
                  </a:cubicBezTo>
                  <a:cubicBezTo>
                    <a:pt x="246" y="62"/>
                    <a:pt x="246" y="62"/>
                    <a:pt x="246" y="62"/>
                  </a:cubicBezTo>
                  <a:cubicBezTo>
                    <a:pt x="247" y="63"/>
                    <a:pt x="248" y="63"/>
                    <a:pt x="248" y="63"/>
                  </a:cubicBezTo>
                  <a:cubicBezTo>
                    <a:pt x="248" y="63"/>
                    <a:pt x="248" y="63"/>
                    <a:pt x="249" y="63"/>
                  </a:cubicBezTo>
                  <a:cubicBezTo>
                    <a:pt x="249" y="63"/>
                    <a:pt x="249" y="64"/>
                    <a:pt x="249" y="63"/>
                  </a:cubicBezTo>
                  <a:cubicBezTo>
                    <a:pt x="250" y="63"/>
                    <a:pt x="250" y="63"/>
                    <a:pt x="250" y="63"/>
                  </a:cubicBezTo>
                  <a:cubicBezTo>
                    <a:pt x="250" y="63"/>
                    <a:pt x="251" y="62"/>
                    <a:pt x="251" y="63"/>
                  </a:cubicBezTo>
                  <a:cubicBezTo>
                    <a:pt x="250" y="63"/>
                    <a:pt x="250" y="64"/>
                    <a:pt x="251" y="64"/>
                  </a:cubicBezTo>
                  <a:cubicBezTo>
                    <a:pt x="251" y="63"/>
                    <a:pt x="251" y="64"/>
                    <a:pt x="252" y="64"/>
                  </a:cubicBezTo>
                  <a:cubicBezTo>
                    <a:pt x="252" y="64"/>
                    <a:pt x="252" y="64"/>
                    <a:pt x="252" y="64"/>
                  </a:cubicBezTo>
                  <a:cubicBezTo>
                    <a:pt x="252" y="65"/>
                    <a:pt x="252" y="65"/>
                    <a:pt x="252" y="65"/>
                  </a:cubicBezTo>
                  <a:cubicBezTo>
                    <a:pt x="253" y="66"/>
                    <a:pt x="253" y="66"/>
                    <a:pt x="253" y="65"/>
                  </a:cubicBezTo>
                  <a:cubicBezTo>
                    <a:pt x="253" y="65"/>
                    <a:pt x="253" y="65"/>
                    <a:pt x="253" y="65"/>
                  </a:cubicBezTo>
                  <a:cubicBezTo>
                    <a:pt x="253" y="66"/>
                    <a:pt x="253" y="66"/>
                    <a:pt x="253" y="66"/>
                  </a:cubicBezTo>
                  <a:cubicBezTo>
                    <a:pt x="253" y="66"/>
                    <a:pt x="253" y="66"/>
                    <a:pt x="253" y="66"/>
                  </a:cubicBezTo>
                  <a:cubicBezTo>
                    <a:pt x="253" y="66"/>
                    <a:pt x="253" y="67"/>
                    <a:pt x="253" y="66"/>
                  </a:cubicBezTo>
                  <a:cubicBezTo>
                    <a:pt x="254" y="66"/>
                    <a:pt x="254" y="66"/>
                    <a:pt x="254" y="66"/>
                  </a:cubicBezTo>
                  <a:cubicBezTo>
                    <a:pt x="254" y="66"/>
                    <a:pt x="255" y="67"/>
                    <a:pt x="255" y="66"/>
                  </a:cubicBezTo>
                  <a:cubicBezTo>
                    <a:pt x="255" y="66"/>
                    <a:pt x="255" y="66"/>
                    <a:pt x="255" y="66"/>
                  </a:cubicBezTo>
                  <a:cubicBezTo>
                    <a:pt x="255" y="66"/>
                    <a:pt x="256" y="66"/>
                    <a:pt x="256" y="66"/>
                  </a:cubicBezTo>
                  <a:cubicBezTo>
                    <a:pt x="255" y="67"/>
                    <a:pt x="255" y="67"/>
                    <a:pt x="254" y="67"/>
                  </a:cubicBezTo>
                  <a:cubicBezTo>
                    <a:pt x="254" y="67"/>
                    <a:pt x="253" y="67"/>
                    <a:pt x="253" y="67"/>
                  </a:cubicBezTo>
                  <a:cubicBezTo>
                    <a:pt x="253" y="67"/>
                    <a:pt x="253" y="67"/>
                    <a:pt x="252" y="67"/>
                  </a:cubicBezTo>
                  <a:cubicBezTo>
                    <a:pt x="252" y="67"/>
                    <a:pt x="252" y="67"/>
                    <a:pt x="252" y="67"/>
                  </a:cubicBezTo>
                  <a:cubicBezTo>
                    <a:pt x="252" y="67"/>
                    <a:pt x="251" y="66"/>
                    <a:pt x="251" y="66"/>
                  </a:cubicBezTo>
                  <a:cubicBezTo>
                    <a:pt x="251" y="66"/>
                    <a:pt x="250" y="66"/>
                    <a:pt x="250" y="66"/>
                  </a:cubicBezTo>
                  <a:cubicBezTo>
                    <a:pt x="250" y="65"/>
                    <a:pt x="250" y="64"/>
                    <a:pt x="249" y="64"/>
                  </a:cubicBezTo>
                  <a:cubicBezTo>
                    <a:pt x="248" y="64"/>
                    <a:pt x="246" y="64"/>
                    <a:pt x="246" y="64"/>
                  </a:cubicBezTo>
                  <a:cubicBezTo>
                    <a:pt x="246" y="64"/>
                    <a:pt x="246" y="64"/>
                    <a:pt x="246" y="65"/>
                  </a:cubicBezTo>
                  <a:cubicBezTo>
                    <a:pt x="246" y="65"/>
                    <a:pt x="245" y="65"/>
                    <a:pt x="245" y="65"/>
                  </a:cubicBezTo>
                  <a:cubicBezTo>
                    <a:pt x="245" y="65"/>
                    <a:pt x="245" y="65"/>
                    <a:pt x="245" y="65"/>
                  </a:cubicBezTo>
                  <a:cubicBezTo>
                    <a:pt x="245" y="64"/>
                    <a:pt x="245" y="64"/>
                    <a:pt x="245" y="64"/>
                  </a:cubicBezTo>
                  <a:cubicBezTo>
                    <a:pt x="245" y="64"/>
                    <a:pt x="244" y="64"/>
                    <a:pt x="243" y="64"/>
                  </a:cubicBezTo>
                  <a:cubicBezTo>
                    <a:pt x="243" y="64"/>
                    <a:pt x="243" y="64"/>
                    <a:pt x="242" y="64"/>
                  </a:cubicBezTo>
                  <a:cubicBezTo>
                    <a:pt x="242" y="64"/>
                    <a:pt x="242" y="64"/>
                    <a:pt x="242" y="64"/>
                  </a:cubicBezTo>
                  <a:cubicBezTo>
                    <a:pt x="242" y="64"/>
                    <a:pt x="241" y="64"/>
                    <a:pt x="241" y="64"/>
                  </a:cubicBezTo>
                  <a:cubicBezTo>
                    <a:pt x="241" y="64"/>
                    <a:pt x="241" y="64"/>
                    <a:pt x="240" y="64"/>
                  </a:cubicBezTo>
                  <a:cubicBezTo>
                    <a:pt x="240" y="64"/>
                    <a:pt x="239" y="64"/>
                    <a:pt x="239" y="63"/>
                  </a:cubicBezTo>
                  <a:cubicBezTo>
                    <a:pt x="239" y="63"/>
                    <a:pt x="238" y="63"/>
                    <a:pt x="238" y="63"/>
                  </a:cubicBezTo>
                  <a:cubicBezTo>
                    <a:pt x="238" y="63"/>
                    <a:pt x="237" y="63"/>
                    <a:pt x="237" y="62"/>
                  </a:cubicBezTo>
                  <a:cubicBezTo>
                    <a:pt x="237" y="62"/>
                    <a:pt x="237" y="62"/>
                    <a:pt x="237" y="62"/>
                  </a:cubicBezTo>
                  <a:cubicBezTo>
                    <a:pt x="238" y="62"/>
                    <a:pt x="238" y="62"/>
                    <a:pt x="238" y="62"/>
                  </a:cubicBezTo>
                  <a:cubicBezTo>
                    <a:pt x="238" y="61"/>
                    <a:pt x="238" y="61"/>
                    <a:pt x="238" y="61"/>
                  </a:cubicBezTo>
                  <a:cubicBezTo>
                    <a:pt x="238" y="61"/>
                    <a:pt x="239" y="61"/>
                    <a:pt x="238" y="61"/>
                  </a:cubicBezTo>
                  <a:cubicBezTo>
                    <a:pt x="238" y="61"/>
                    <a:pt x="238" y="60"/>
                    <a:pt x="238" y="60"/>
                  </a:cubicBezTo>
                  <a:cubicBezTo>
                    <a:pt x="238" y="60"/>
                    <a:pt x="238" y="60"/>
                    <a:pt x="238" y="60"/>
                  </a:cubicBezTo>
                  <a:cubicBezTo>
                    <a:pt x="238" y="60"/>
                    <a:pt x="237" y="59"/>
                    <a:pt x="237" y="59"/>
                  </a:cubicBezTo>
                  <a:cubicBezTo>
                    <a:pt x="237" y="59"/>
                    <a:pt x="237" y="59"/>
                    <a:pt x="237" y="59"/>
                  </a:cubicBezTo>
                  <a:cubicBezTo>
                    <a:pt x="237" y="58"/>
                    <a:pt x="237" y="58"/>
                    <a:pt x="237" y="58"/>
                  </a:cubicBezTo>
                  <a:cubicBezTo>
                    <a:pt x="237" y="58"/>
                    <a:pt x="237" y="58"/>
                    <a:pt x="237" y="58"/>
                  </a:cubicBezTo>
                  <a:cubicBezTo>
                    <a:pt x="237" y="57"/>
                    <a:pt x="237" y="57"/>
                    <a:pt x="237" y="57"/>
                  </a:cubicBezTo>
                  <a:cubicBezTo>
                    <a:pt x="238" y="57"/>
                    <a:pt x="238" y="57"/>
                    <a:pt x="238" y="57"/>
                  </a:cubicBezTo>
                  <a:cubicBezTo>
                    <a:pt x="238" y="56"/>
                    <a:pt x="238" y="56"/>
                    <a:pt x="238" y="56"/>
                  </a:cubicBezTo>
                  <a:cubicBezTo>
                    <a:pt x="238" y="56"/>
                    <a:pt x="239" y="56"/>
                    <a:pt x="238" y="56"/>
                  </a:cubicBezTo>
                  <a:cubicBezTo>
                    <a:pt x="238" y="55"/>
                    <a:pt x="238" y="55"/>
                    <a:pt x="239" y="55"/>
                  </a:cubicBezTo>
                  <a:cubicBezTo>
                    <a:pt x="239" y="55"/>
                    <a:pt x="239" y="55"/>
                    <a:pt x="239" y="55"/>
                  </a:cubicBezTo>
                  <a:cubicBezTo>
                    <a:pt x="239" y="55"/>
                    <a:pt x="239" y="55"/>
                    <a:pt x="239" y="55"/>
                  </a:cubicBezTo>
                  <a:cubicBezTo>
                    <a:pt x="239" y="55"/>
                    <a:pt x="240" y="54"/>
                    <a:pt x="239" y="54"/>
                  </a:cubicBezTo>
                  <a:cubicBezTo>
                    <a:pt x="239" y="54"/>
                    <a:pt x="239" y="54"/>
                    <a:pt x="239" y="53"/>
                  </a:cubicBezTo>
                  <a:cubicBezTo>
                    <a:pt x="239" y="53"/>
                    <a:pt x="239" y="53"/>
                    <a:pt x="239" y="53"/>
                  </a:cubicBezTo>
                  <a:cubicBezTo>
                    <a:pt x="239" y="53"/>
                    <a:pt x="239" y="52"/>
                    <a:pt x="239" y="52"/>
                  </a:cubicBezTo>
                  <a:cubicBezTo>
                    <a:pt x="239" y="52"/>
                    <a:pt x="239" y="52"/>
                    <a:pt x="238" y="52"/>
                  </a:cubicBezTo>
                  <a:cubicBezTo>
                    <a:pt x="238" y="52"/>
                    <a:pt x="236" y="49"/>
                    <a:pt x="236" y="49"/>
                  </a:cubicBezTo>
                  <a:cubicBezTo>
                    <a:pt x="236" y="49"/>
                    <a:pt x="236" y="49"/>
                    <a:pt x="235" y="49"/>
                  </a:cubicBezTo>
                  <a:cubicBezTo>
                    <a:pt x="235" y="49"/>
                    <a:pt x="235" y="49"/>
                    <a:pt x="235" y="49"/>
                  </a:cubicBezTo>
                  <a:cubicBezTo>
                    <a:pt x="235" y="49"/>
                    <a:pt x="234" y="49"/>
                    <a:pt x="235" y="50"/>
                  </a:cubicBezTo>
                  <a:cubicBezTo>
                    <a:pt x="235" y="50"/>
                    <a:pt x="236" y="51"/>
                    <a:pt x="236" y="51"/>
                  </a:cubicBezTo>
                  <a:cubicBezTo>
                    <a:pt x="236" y="51"/>
                    <a:pt x="236" y="52"/>
                    <a:pt x="236" y="52"/>
                  </a:cubicBezTo>
                  <a:cubicBezTo>
                    <a:pt x="236" y="52"/>
                    <a:pt x="237" y="55"/>
                    <a:pt x="236" y="55"/>
                  </a:cubicBezTo>
                  <a:cubicBezTo>
                    <a:pt x="235" y="56"/>
                    <a:pt x="235" y="56"/>
                    <a:pt x="235" y="56"/>
                  </a:cubicBezTo>
                  <a:cubicBezTo>
                    <a:pt x="234" y="56"/>
                    <a:pt x="234" y="56"/>
                    <a:pt x="234" y="57"/>
                  </a:cubicBezTo>
                  <a:cubicBezTo>
                    <a:pt x="234" y="57"/>
                    <a:pt x="233" y="57"/>
                    <a:pt x="233" y="57"/>
                  </a:cubicBezTo>
                  <a:cubicBezTo>
                    <a:pt x="232" y="57"/>
                    <a:pt x="230" y="58"/>
                    <a:pt x="229" y="58"/>
                  </a:cubicBezTo>
                  <a:cubicBezTo>
                    <a:pt x="229" y="58"/>
                    <a:pt x="228" y="59"/>
                    <a:pt x="228" y="59"/>
                  </a:cubicBezTo>
                  <a:cubicBezTo>
                    <a:pt x="229" y="60"/>
                    <a:pt x="229" y="60"/>
                    <a:pt x="228" y="60"/>
                  </a:cubicBezTo>
                  <a:cubicBezTo>
                    <a:pt x="228" y="60"/>
                    <a:pt x="227" y="61"/>
                    <a:pt x="227" y="61"/>
                  </a:cubicBezTo>
                  <a:cubicBezTo>
                    <a:pt x="227" y="62"/>
                    <a:pt x="226" y="62"/>
                    <a:pt x="226" y="62"/>
                  </a:cubicBezTo>
                  <a:cubicBezTo>
                    <a:pt x="227" y="62"/>
                    <a:pt x="229" y="63"/>
                    <a:pt x="229" y="64"/>
                  </a:cubicBezTo>
                  <a:cubicBezTo>
                    <a:pt x="229" y="65"/>
                    <a:pt x="229" y="65"/>
                    <a:pt x="230" y="66"/>
                  </a:cubicBezTo>
                  <a:cubicBezTo>
                    <a:pt x="231" y="66"/>
                    <a:pt x="231" y="67"/>
                    <a:pt x="230" y="67"/>
                  </a:cubicBezTo>
                  <a:cubicBezTo>
                    <a:pt x="230" y="67"/>
                    <a:pt x="231" y="68"/>
                    <a:pt x="231" y="68"/>
                  </a:cubicBezTo>
                  <a:cubicBezTo>
                    <a:pt x="231" y="68"/>
                    <a:pt x="232" y="69"/>
                    <a:pt x="232" y="69"/>
                  </a:cubicBezTo>
                  <a:cubicBezTo>
                    <a:pt x="233" y="69"/>
                    <a:pt x="233" y="70"/>
                    <a:pt x="232" y="70"/>
                  </a:cubicBezTo>
                  <a:cubicBezTo>
                    <a:pt x="232" y="70"/>
                    <a:pt x="230" y="73"/>
                    <a:pt x="230" y="73"/>
                  </a:cubicBezTo>
                  <a:cubicBezTo>
                    <a:pt x="230" y="73"/>
                    <a:pt x="229" y="74"/>
                    <a:pt x="230" y="74"/>
                  </a:cubicBezTo>
                  <a:cubicBezTo>
                    <a:pt x="230" y="74"/>
                    <a:pt x="230" y="74"/>
                    <a:pt x="230" y="75"/>
                  </a:cubicBezTo>
                  <a:cubicBezTo>
                    <a:pt x="229" y="75"/>
                    <a:pt x="229" y="76"/>
                    <a:pt x="229" y="76"/>
                  </a:cubicBezTo>
                  <a:cubicBezTo>
                    <a:pt x="229" y="76"/>
                    <a:pt x="228" y="77"/>
                    <a:pt x="229" y="78"/>
                  </a:cubicBezTo>
                  <a:cubicBezTo>
                    <a:pt x="229" y="78"/>
                    <a:pt x="229" y="78"/>
                    <a:pt x="230" y="79"/>
                  </a:cubicBezTo>
                  <a:cubicBezTo>
                    <a:pt x="230" y="79"/>
                    <a:pt x="230" y="79"/>
                    <a:pt x="230" y="80"/>
                  </a:cubicBezTo>
                  <a:cubicBezTo>
                    <a:pt x="230" y="80"/>
                    <a:pt x="230" y="82"/>
                    <a:pt x="230" y="82"/>
                  </a:cubicBezTo>
                  <a:cubicBezTo>
                    <a:pt x="230" y="82"/>
                    <a:pt x="230" y="82"/>
                    <a:pt x="230" y="83"/>
                  </a:cubicBezTo>
                  <a:cubicBezTo>
                    <a:pt x="230" y="83"/>
                    <a:pt x="230" y="83"/>
                    <a:pt x="231" y="83"/>
                  </a:cubicBezTo>
                  <a:cubicBezTo>
                    <a:pt x="232" y="83"/>
                    <a:pt x="232" y="82"/>
                    <a:pt x="233" y="82"/>
                  </a:cubicBezTo>
                  <a:cubicBezTo>
                    <a:pt x="233" y="83"/>
                    <a:pt x="234" y="83"/>
                    <a:pt x="234" y="83"/>
                  </a:cubicBezTo>
                  <a:cubicBezTo>
                    <a:pt x="235" y="83"/>
                    <a:pt x="235" y="83"/>
                    <a:pt x="235" y="83"/>
                  </a:cubicBezTo>
                  <a:cubicBezTo>
                    <a:pt x="235" y="83"/>
                    <a:pt x="236" y="83"/>
                    <a:pt x="236" y="83"/>
                  </a:cubicBezTo>
                  <a:cubicBezTo>
                    <a:pt x="236" y="83"/>
                    <a:pt x="236" y="83"/>
                    <a:pt x="236" y="83"/>
                  </a:cubicBezTo>
                  <a:cubicBezTo>
                    <a:pt x="236" y="82"/>
                    <a:pt x="237" y="82"/>
                    <a:pt x="237" y="82"/>
                  </a:cubicBezTo>
                  <a:cubicBezTo>
                    <a:pt x="237" y="82"/>
                    <a:pt x="238" y="82"/>
                    <a:pt x="238" y="82"/>
                  </a:cubicBezTo>
                  <a:cubicBezTo>
                    <a:pt x="238" y="82"/>
                    <a:pt x="238" y="81"/>
                    <a:pt x="239" y="81"/>
                  </a:cubicBezTo>
                  <a:cubicBezTo>
                    <a:pt x="239" y="81"/>
                    <a:pt x="240" y="82"/>
                    <a:pt x="240" y="82"/>
                  </a:cubicBezTo>
                  <a:cubicBezTo>
                    <a:pt x="241" y="81"/>
                    <a:pt x="241" y="82"/>
                    <a:pt x="242" y="82"/>
                  </a:cubicBezTo>
                  <a:cubicBezTo>
                    <a:pt x="242" y="82"/>
                    <a:pt x="242" y="82"/>
                    <a:pt x="242" y="82"/>
                  </a:cubicBezTo>
                  <a:cubicBezTo>
                    <a:pt x="242" y="82"/>
                    <a:pt x="243" y="82"/>
                    <a:pt x="243" y="82"/>
                  </a:cubicBezTo>
                  <a:cubicBezTo>
                    <a:pt x="243" y="82"/>
                    <a:pt x="243" y="83"/>
                    <a:pt x="244" y="83"/>
                  </a:cubicBezTo>
                  <a:cubicBezTo>
                    <a:pt x="244" y="82"/>
                    <a:pt x="244" y="82"/>
                    <a:pt x="244" y="82"/>
                  </a:cubicBezTo>
                  <a:cubicBezTo>
                    <a:pt x="245" y="83"/>
                    <a:pt x="245" y="83"/>
                    <a:pt x="245" y="83"/>
                  </a:cubicBezTo>
                  <a:cubicBezTo>
                    <a:pt x="245" y="83"/>
                    <a:pt x="245" y="84"/>
                    <a:pt x="246" y="84"/>
                  </a:cubicBezTo>
                  <a:cubicBezTo>
                    <a:pt x="246" y="84"/>
                    <a:pt x="247" y="84"/>
                    <a:pt x="247" y="84"/>
                  </a:cubicBezTo>
                  <a:cubicBezTo>
                    <a:pt x="247" y="84"/>
                    <a:pt x="248" y="84"/>
                    <a:pt x="248" y="84"/>
                  </a:cubicBezTo>
                  <a:cubicBezTo>
                    <a:pt x="248" y="84"/>
                    <a:pt x="249" y="84"/>
                    <a:pt x="249" y="85"/>
                  </a:cubicBezTo>
                  <a:cubicBezTo>
                    <a:pt x="249" y="85"/>
                    <a:pt x="249" y="87"/>
                    <a:pt x="250" y="87"/>
                  </a:cubicBezTo>
                  <a:cubicBezTo>
                    <a:pt x="250" y="88"/>
                    <a:pt x="250" y="88"/>
                    <a:pt x="250" y="88"/>
                  </a:cubicBezTo>
                  <a:cubicBezTo>
                    <a:pt x="250" y="88"/>
                    <a:pt x="250" y="88"/>
                    <a:pt x="250" y="88"/>
                  </a:cubicBezTo>
                  <a:cubicBezTo>
                    <a:pt x="250" y="88"/>
                    <a:pt x="250" y="89"/>
                    <a:pt x="251" y="89"/>
                  </a:cubicBezTo>
                  <a:cubicBezTo>
                    <a:pt x="251" y="89"/>
                    <a:pt x="252" y="90"/>
                    <a:pt x="251" y="90"/>
                  </a:cubicBezTo>
                  <a:cubicBezTo>
                    <a:pt x="250" y="90"/>
                    <a:pt x="249" y="90"/>
                    <a:pt x="249" y="91"/>
                  </a:cubicBezTo>
                  <a:cubicBezTo>
                    <a:pt x="248" y="91"/>
                    <a:pt x="248" y="92"/>
                    <a:pt x="248" y="92"/>
                  </a:cubicBezTo>
                  <a:cubicBezTo>
                    <a:pt x="248" y="93"/>
                    <a:pt x="249" y="93"/>
                    <a:pt x="248" y="93"/>
                  </a:cubicBezTo>
                  <a:cubicBezTo>
                    <a:pt x="248" y="93"/>
                    <a:pt x="248" y="94"/>
                    <a:pt x="248" y="94"/>
                  </a:cubicBezTo>
                  <a:cubicBezTo>
                    <a:pt x="249" y="95"/>
                    <a:pt x="249" y="95"/>
                    <a:pt x="250" y="94"/>
                  </a:cubicBezTo>
                  <a:cubicBezTo>
                    <a:pt x="250" y="94"/>
                    <a:pt x="250" y="94"/>
                    <a:pt x="250" y="95"/>
                  </a:cubicBezTo>
                  <a:cubicBezTo>
                    <a:pt x="250" y="95"/>
                    <a:pt x="250" y="95"/>
                    <a:pt x="250" y="95"/>
                  </a:cubicBezTo>
                  <a:cubicBezTo>
                    <a:pt x="251" y="95"/>
                    <a:pt x="251" y="95"/>
                    <a:pt x="251" y="95"/>
                  </a:cubicBezTo>
                  <a:cubicBezTo>
                    <a:pt x="251" y="95"/>
                    <a:pt x="251" y="95"/>
                    <a:pt x="251" y="95"/>
                  </a:cubicBezTo>
                  <a:cubicBezTo>
                    <a:pt x="252" y="95"/>
                    <a:pt x="252" y="95"/>
                    <a:pt x="252" y="95"/>
                  </a:cubicBezTo>
                  <a:cubicBezTo>
                    <a:pt x="252" y="95"/>
                    <a:pt x="252" y="95"/>
                    <a:pt x="252" y="95"/>
                  </a:cubicBezTo>
                  <a:cubicBezTo>
                    <a:pt x="253" y="95"/>
                    <a:pt x="253" y="95"/>
                    <a:pt x="253" y="95"/>
                  </a:cubicBezTo>
                  <a:cubicBezTo>
                    <a:pt x="253" y="95"/>
                    <a:pt x="253" y="95"/>
                    <a:pt x="253" y="95"/>
                  </a:cubicBezTo>
                  <a:cubicBezTo>
                    <a:pt x="253" y="95"/>
                    <a:pt x="254" y="95"/>
                    <a:pt x="253" y="95"/>
                  </a:cubicBezTo>
                  <a:cubicBezTo>
                    <a:pt x="253" y="95"/>
                    <a:pt x="253" y="96"/>
                    <a:pt x="253" y="96"/>
                  </a:cubicBezTo>
                  <a:cubicBezTo>
                    <a:pt x="254" y="96"/>
                    <a:pt x="254" y="95"/>
                    <a:pt x="254" y="95"/>
                  </a:cubicBezTo>
                  <a:cubicBezTo>
                    <a:pt x="255" y="95"/>
                    <a:pt x="256" y="96"/>
                    <a:pt x="255" y="96"/>
                  </a:cubicBezTo>
                  <a:cubicBezTo>
                    <a:pt x="254" y="96"/>
                    <a:pt x="254" y="96"/>
                    <a:pt x="254" y="96"/>
                  </a:cubicBezTo>
                  <a:cubicBezTo>
                    <a:pt x="254" y="96"/>
                    <a:pt x="254" y="96"/>
                    <a:pt x="253" y="96"/>
                  </a:cubicBezTo>
                  <a:cubicBezTo>
                    <a:pt x="253" y="96"/>
                    <a:pt x="252" y="96"/>
                    <a:pt x="252" y="96"/>
                  </a:cubicBezTo>
                  <a:cubicBezTo>
                    <a:pt x="252" y="96"/>
                    <a:pt x="249" y="96"/>
                    <a:pt x="249" y="96"/>
                  </a:cubicBezTo>
                  <a:cubicBezTo>
                    <a:pt x="249" y="96"/>
                    <a:pt x="247" y="95"/>
                    <a:pt x="247" y="94"/>
                  </a:cubicBezTo>
                  <a:cubicBezTo>
                    <a:pt x="247" y="94"/>
                    <a:pt x="246" y="94"/>
                    <a:pt x="246" y="94"/>
                  </a:cubicBezTo>
                  <a:cubicBezTo>
                    <a:pt x="246" y="94"/>
                    <a:pt x="246" y="94"/>
                    <a:pt x="247" y="94"/>
                  </a:cubicBezTo>
                  <a:cubicBezTo>
                    <a:pt x="247" y="94"/>
                    <a:pt x="247" y="94"/>
                    <a:pt x="247" y="93"/>
                  </a:cubicBezTo>
                  <a:cubicBezTo>
                    <a:pt x="247" y="93"/>
                    <a:pt x="247" y="92"/>
                    <a:pt x="247" y="91"/>
                  </a:cubicBezTo>
                  <a:cubicBezTo>
                    <a:pt x="247" y="91"/>
                    <a:pt x="248" y="90"/>
                    <a:pt x="247" y="90"/>
                  </a:cubicBezTo>
                  <a:cubicBezTo>
                    <a:pt x="247" y="90"/>
                    <a:pt x="246" y="90"/>
                    <a:pt x="247" y="89"/>
                  </a:cubicBezTo>
                  <a:cubicBezTo>
                    <a:pt x="247" y="89"/>
                    <a:pt x="247" y="88"/>
                    <a:pt x="247" y="88"/>
                  </a:cubicBezTo>
                  <a:cubicBezTo>
                    <a:pt x="247" y="87"/>
                    <a:pt x="246" y="87"/>
                    <a:pt x="246" y="87"/>
                  </a:cubicBezTo>
                  <a:cubicBezTo>
                    <a:pt x="246" y="87"/>
                    <a:pt x="246" y="87"/>
                    <a:pt x="246" y="87"/>
                  </a:cubicBezTo>
                  <a:cubicBezTo>
                    <a:pt x="246" y="87"/>
                    <a:pt x="246" y="87"/>
                    <a:pt x="246" y="87"/>
                  </a:cubicBezTo>
                  <a:cubicBezTo>
                    <a:pt x="245" y="87"/>
                    <a:pt x="244" y="84"/>
                    <a:pt x="244" y="84"/>
                  </a:cubicBezTo>
                  <a:cubicBezTo>
                    <a:pt x="244" y="84"/>
                    <a:pt x="244" y="84"/>
                    <a:pt x="243" y="84"/>
                  </a:cubicBezTo>
                  <a:cubicBezTo>
                    <a:pt x="243" y="84"/>
                    <a:pt x="243" y="84"/>
                    <a:pt x="243" y="84"/>
                  </a:cubicBezTo>
                  <a:cubicBezTo>
                    <a:pt x="242" y="84"/>
                    <a:pt x="241" y="84"/>
                    <a:pt x="241" y="84"/>
                  </a:cubicBezTo>
                  <a:cubicBezTo>
                    <a:pt x="241" y="84"/>
                    <a:pt x="240" y="84"/>
                    <a:pt x="240" y="84"/>
                  </a:cubicBezTo>
                  <a:cubicBezTo>
                    <a:pt x="240" y="84"/>
                    <a:pt x="239" y="85"/>
                    <a:pt x="238" y="85"/>
                  </a:cubicBezTo>
                  <a:cubicBezTo>
                    <a:pt x="238" y="85"/>
                    <a:pt x="234" y="86"/>
                    <a:pt x="234" y="86"/>
                  </a:cubicBezTo>
                  <a:cubicBezTo>
                    <a:pt x="234" y="86"/>
                    <a:pt x="233" y="86"/>
                    <a:pt x="233" y="86"/>
                  </a:cubicBezTo>
                  <a:cubicBezTo>
                    <a:pt x="233" y="87"/>
                    <a:pt x="233" y="87"/>
                    <a:pt x="233" y="87"/>
                  </a:cubicBezTo>
                  <a:cubicBezTo>
                    <a:pt x="233" y="87"/>
                    <a:pt x="233" y="87"/>
                    <a:pt x="233" y="87"/>
                  </a:cubicBezTo>
                  <a:cubicBezTo>
                    <a:pt x="233" y="87"/>
                    <a:pt x="233" y="88"/>
                    <a:pt x="233" y="88"/>
                  </a:cubicBezTo>
                  <a:cubicBezTo>
                    <a:pt x="233" y="88"/>
                    <a:pt x="232" y="89"/>
                    <a:pt x="233" y="89"/>
                  </a:cubicBezTo>
                  <a:cubicBezTo>
                    <a:pt x="234" y="90"/>
                    <a:pt x="234" y="91"/>
                    <a:pt x="235" y="91"/>
                  </a:cubicBezTo>
                  <a:cubicBezTo>
                    <a:pt x="235" y="91"/>
                    <a:pt x="235" y="92"/>
                    <a:pt x="235" y="92"/>
                  </a:cubicBezTo>
                  <a:cubicBezTo>
                    <a:pt x="235" y="92"/>
                    <a:pt x="235" y="93"/>
                    <a:pt x="235" y="93"/>
                  </a:cubicBezTo>
                  <a:cubicBezTo>
                    <a:pt x="235" y="94"/>
                    <a:pt x="235" y="95"/>
                    <a:pt x="234" y="95"/>
                  </a:cubicBezTo>
                  <a:cubicBezTo>
                    <a:pt x="234" y="95"/>
                    <a:pt x="231" y="97"/>
                    <a:pt x="231" y="98"/>
                  </a:cubicBezTo>
                  <a:cubicBezTo>
                    <a:pt x="230" y="99"/>
                    <a:pt x="231" y="98"/>
                    <a:pt x="231" y="99"/>
                  </a:cubicBezTo>
                  <a:cubicBezTo>
                    <a:pt x="231" y="99"/>
                    <a:pt x="230" y="100"/>
                    <a:pt x="230" y="100"/>
                  </a:cubicBezTo>
                  <a:cubicBezTo>
                    <a:pt x="230" y="101"/>
                    <a:pt x="230" y="101"/>
                    <a:pt x="230" y="101"/>
                  </a:cubicBezTo>
                  <a:cubicBezTo>
                    <a:pt x="230" y="101"/>
                    <a:pt x="229" y="101"/>
                    <a:pt x="229" y="101"/>
                  </a:cubicBezTo>
                  <a:cubicBezTo>
                    <a:pt x="229" y="102"/>
                    <a:pt x="228" y="102"/>
                    <a:pt x="228" y="102"/>
                  </a:cubicBezTo>
                  <a:cubicBezTo>
                    <a:pt x="228" y="102"/>
                    <a:pt x="227" y="102"/>
                    <a:pt x="226" y="103"/>
                  </a:cubicBezTo>
                  <a:cubicBezTo>
                    <a:pt x="226" y="104"/>
                    <a:pt x="226" y="104"/>
                    <a:pt x="225" y="104"/>
                  </a:cubicBezTo>
                  <a:cubicBezTo>
                    <a:pt x="225" y="104"/>
                    <a:pt x="225" y="103"/>
                    <a:pt x="225" y="104"/>
                  </a:cubicBezTo>
                  <a:cubicBezTo>
                    <a:pt x="225" y="104"/>
                    <a:pt x="225" y="104"/>
                    <a:pt x="224" y="104"/>
                  </a:cubicBezTo>
                  <a:cubicBezTo>
                    <a:pt x="224" y="104"/>
                    <a:pt x="223" y="104"/>
                    <a:pt x="223" y="105"/>
                  </a:cubicBezTo>
                  <a:cubicBezTo>
                    <a:pt x="223" y="105"/>
                    <a:pt x="223" y="105"/>
                    <a:pt x="223" y="105"/>
                  </a:cubicBezTo>
                  <a:cubicBezTo>
                    <a:pt x="223" y="105"/>
                    <a:pt x="223" y="105"/>
                    <a:pt x="223" y="105"/>
                  </a:cubicBezTo>
                  <a:cubicBezTo>
                    <a:pt x="223" y="105"/>
                    <a:pt x="223" y="106"/>
                    <a:pt x="223" y="106"/>
                  </a:cubicBezTo>
                  <a:cubicBezTo>
                    <a:pt x="223" y="106"/>
                    <a:pt x="223" y="106"/>
                    <a:pt x="222" y="107"/>
                  </a:cubicBezTo>
                  <a:cubicBezTo>
                    <a:pt x="222" y="107"/>
                    <a:pt x="221" y="107"/>
                    <a:pt x="221" y="107"/>
                  </a:cubicBezTo>
                  <a:cubicBezTo>
                    <a:pt x="221" y="107"/>
                    <a:pt x="221" y="107"/>
                    <a:pt x="221" y="107"/>
                  </a:cubicBezTo>
                  <a:cubicBezTo>
                    <a:pt x="221" y="107"/>
                    <a:pt x="221" y="107"/>
                    <a:pt x="220" y="107"/>
                  </a:cubicBezTo>
                  <a:cubicBezTo>
                    <a:pt x="220" y="107"/>
                    <a:pt x="220" y="107"/>
                    <a:pt x="220" y="107"/>
                  </a:cubicBezTo>
                  <a:cubicBezTo>
                    <a:pt x="220" y="106"/>
                    <a:pt x="219" y="106"/>
                    <a:pt x="219" y="106"/>
                  </a:cubicBezTo>
                  <a:cubicBezTo>
                    <a:pt x="219" y="106"/>
                    <a:pt x="218" y="106"/>
                    <a:pt x="217" y="106"/>
                  </a:cubicBezTo>
                  <a:cubicBezTo>
                    <a:pt x="217" y="106"/>
                    <a:pt x="216" y="106"/>
                    <a:pt x="215" y="106"/>
                  </a:cubicBezTo>
                  <a:cubicBezTo>
                    <a:pt x="213" y="106"/>
                    <a:pt x="212" y="106"/>
                    <a:pt x="212" y="106"/>
                  </a:cubicBezTo>
                  <a:cubicBezTo>
                    <a:pt x="212" y="106"/>
                    <a:pt x="211" y="106"/>
                    <a:pt x="211" y="106"/>
                  </a:cubicBezTo>
                  <a:cubicBezTo>
                    <a:pt x="211" y="106"/>
                    <a:pt x="210" y="105"/>
                    <a:pt x="209" y="105"/>
                  </a:cubicBezTo>
                  <a:cubicBezTo>
                    <a:pt x="209" y="105"/>
                    <a:pt x="208" y="105"/>
                    <a:pt x="207" y="104"/>
                  </a:cubicBezTo>
                  <a:cubicBezTo>
                    <a:pt x="206" y="104"/>
                    <a:pt x="207" y="103"/>
                    <a:pt x="206" y="103"/>
                  </a:cubicBezTo>
                  <a:cubicBezTo>
                    <a:pt x="206" y="103"/>
                    <a:pt x="206" y="102"/>
                    <a:pt x="206" y="102"/>
                  </a:cubicBezTo>
                  <a:cubicBezTo>
                    <a:pt x="207" y="102"/>
                    <a:pt x="210" y="102"/>
                    <a:pt x="210" y="102"/>
                  </a:cubicBezTo>
                  <a:cubicBezTo>
                    <a:pt x="211" y="102"/>
                    <a:pt x="211" y="102"/>
                    <a:pt x="211" y="102"/>
                  </a:cubicBezTo>
                  <a:cubicBezTo>
                    <a:pt x="211" y="102"/>
                    <a:pt x="212" y="103"/>
                    <a:pt x="213" y="103"/>
                  </a:cubicBezTo>
                  <a:cubicBezTo>
                    <a:pt x="213" y="103"/>
                    <a:pt x="214" y="103"/>
                    <a:pt x="214" y="103"/>
                  </a:cubicBezTo>
                  <a:cubicBezTo>
                    <a:pt x="214" y="103"/>
                    <a:pt x="213" y="103"/>
                    <a:pt x="214" y="103"/>
                  </a:cubicBezTo>
                  <a:cubicBezTo>
                    <a:pt x="214" y="103"/>
                    <a:pt x="214" y="103"/>
                    <a:pt x="214" y="103"/>
                  </a:cubicBezTo>
                  <a:cubicBezTo>
                    <a:pt x="215" y="103"/>
                    <a:pt x="219" y="102"/>
                    <a:pt x="219" y="102"/>
                  </a:cubicBezTo>
                  <a:cubicBezTo>
                    <a:pt x="219" y="102"/>
                    <a:pt x="220" y="101"/>
                    <a:pt x="220" y="101"/>
                  </a:cubicBezTo>
                  <a:cubicBezTo>
                    <a:pt x="220" y="101"/>
                    <a:pt x="220" y="101"/>
                    <a:pt x="221" y="101"/>
                  </a:cubicBezTo>
                  <a:cubicBezTo>
                    <a:pt x="221" y="100"/>
                    <a:pt x="222" y="100"/>
                    <a:pt x="222" y="100"/>
                  </a:cubicBezTo>
                  <a:cubicBezTo>
                    <a:pt x="222" y="99"/>
                    <a:pt x="222" y="99"/>
                    <a:pt x="222" y="99"/>
                  </a:cubicBezTo>
                  <a:cubicBezTo>
                    <a:pt x="222" y="99"/>
                    <a:pt x="222" y="99"/>
                    <a:pt x="222" y="98"/>
                  </a:cubicBezTo>
                  <a:cubicBezTo>
                    <a:pt x="222" y="98"/>
                    <a:pt x="223" y="98"/>
                    <a:pt x="223" y="98"/>
                  </a:cubicBezTo>
                  <a:cubicBezTo>
                    <a:pt x="223" y="97"/>
                    <a:pt x="223" y="97"/>
                    <a:pt x="223" y="97"/>
                  </a:cubicBezTo>
                  <a:cubicBezTo>
                    <a:pt x="224" y="97"/>
                    <a:pt x="226" y="95"/>
                    <a:pt x="226" y="95"/>
                  </a:cubicBezTo>
                  <a:cubicBezTo>
                    <a:pt x="226" y="95"/>
                    <a:pt x="227" y="95"/>
                    <a:pt x="227" y="94"/>
                  </a:cubicBezTo>
                  <a:cubicBezTo>
                    <a:pt x="226" y="94"/>
                    <a:pt x="226" y="94"/>
                    <a:pt x="227" y="94"/>
                  </a:cubicBezTo>
                  <a:cubicBezTo>
                    <a:pt x="227" y="94"/>
                    <a:pt x="227" y="93"/>
                    <a:pt x="227" y="93"/>
                  </a:cubicBezTo>
                  <a:cubicBezTo>
                    <a:pt x="227" y="93"/>
                    <a:pt x="227" y="92"/>
                    <a:pt x="227" y="92"/>
                  </a:cubicBezTo>
                  <a:cubicBezTo>
                    <a:pt x="226" y="92"/>
                    <a:pt x="226" y="91"/>
                    <a:pt x="227" y="91"/>
                  </a:cubicBezTo>
                  <a:cubicBezTo>
                    <a:pt x="227" y="91"/>
                    <a:pt x="229" y="89"/>
                    <a:pt x="229" y="89"/>
                  </a:cubicBezTo>
                  <a:cubicBezTo>
                    <a:pt x="229" y="89"/>
                    <a:pt x="230" y="88"/>
                    <a:pt x="229" y="87"/>
                  </a:cubicBezTo>
                  <a:cubicBezTo>
                    <a:pt x="227" y="87"/>
                    <a:pt x="228" y="87"/>
                    <a:pt x="227" y="86"/>
                  </a:cubicBezTo>
                  <a:cubicBezTo>
                    <a:pt x="227" y="86"/>
                    <a:pt x="226" y="86"/>
                    <a:pt x="226" y="86"/>
                  </a:cubicBezTo>
                  <a:cubicBezTo>
                    <a:pt x="225" y="85"/>
                    <a:pt x="224" y="84"/>
                    <a:pt x="224" y="83"/>
                  </a:cubicBezTo>
                  <a:cubicBezTo>
                    <a:pt x="224" y="82"/>
                    <a:pt x="224" y="82"/>
                    <a:pt x="224" y="82"/>
                  </a:cubicBezTo>
                  <a:cubicBezTo>
                    <a:pt x="224" y="81"/>
                    <a:pt x="224" y="81"/>
                    <a:pt x="224" y="81"/>
                  </a:cubicBezTo>
                  <a:cubicBezTo>
                    <a:pt x="224" y="80"/>
                    <a:pt x="224" y="80"/>
                    <a:pt x="224" y="80"/>
                  </a:cubicBezTo>
                  <a:cubicBezTo>
                    <a:pt x="224" y="80"/>
                    <a:pt x="224" y="79"/>
                    <a:pt x="224" y="79"/>
                  </a:cubicBezTo>
                  <a:cubicBezTo>
                    <a:pt x="224" y="78"/>
                    <a:pt x="224" y="78"/>
                    <a:pt x="224" y="78"/>
                  </a:cubicBezTo>
                  <a:cubicBezTo>
                    <a:pt x="224" y="78"/>
                    <a:pt x="225" y="76"/>
                    <a:pt x="224" y="76"/>
                  </a:cubicBezTo>
                  <a:cubicBezTo>
                    <a:pt x="224" y="75"/>
                    <a:pt x="223" y="75"/>
                    <a:pt x="224" y="75"/>
                  </a:cubicBezTo>
                  <a:cubicBezTo>
                    <a:pt x="224" y="74"/>
                    <a:pt x="224" y="73"/>
                    <a:pt x="224" y="73"/>
                  </a:cubicBezTo>
                  <a:cubicBezTo>
                    <a:pt x="223" y="73"/>
                    <a:pt x="223" y="72"/>
                    <a:pt x="224" y="72"/>
                  </a:cubicBezTo>
                  <a:cubicBezTo>
                    <a:pt x="224" y="71"/>
                    <a:pt x="225" y="71"/>
                    <a:pt x="225" y="71"/>
                  </a:cubicBezTo>
                  <a:cubicBezTo>
                    <a:pt x="225" y="71"/>
                    <a:pt x="225" y="70"/>
                    <a:pt x="225" y="70"/>
                  </a:cubicBezTo>
                  <a:cubicBezTo>
                    <a:pt x="225" y="70"/>
                    <a:pt x="225" y="70"/>
                    <a:pt x="225" y="70"/>
                  </a:cubicBezTo>
                  <a:cubicBezTo>
                    <a:pt x="225" y="70"/>
                    <a:pt x="225" y="69"/>
                    <a:pt x="225" y="69"/>
                  </a:cubicBezTo>
                  <a:cubicBezTo>
                    <a:pt x="225" y="69"/>
                    <a:pt x="225" y="68"/>
                    <a:pt x="225" y="68"/>
                  </a:cubicBezTo>
                  <a:cubicBezTo>
                    <a:pt x="225" y="67"/>
                    <a:pt x="225" y="67"/>
                    <a:pt x="225" y="67"/>
                  </a:cubicBezTo>
                  <a:cubicBezTo>
                    <a:pt x="225" y="66"/>
                    <a:pt x="225" y="66"/>
                    <a:pt x="224" y="66"/>
                  </a:cubicBezTo>
                  <a:cubicBezTo>
                    <a:pt x="224" y="66"/>
                    <a:pt x="224" y="66"/>
                    <a:pt x="224" y="65"/>
                  </a:cubicBezTo>
                  <a:cubicBezTo>
                    <a:pt x="224" y="65"/>
                    <a:pt x="224" y="65"/>
                    <a:pt x="224" y="65"/>
                  </a:cubicBezTo>
                  <a:cubicBezTo>
                    <a:pt x="224" y="64"/>
                    <a:pt x="222" y="64"/>
                    <a:pt x="222" y="64"/>
                  </a:cubicBezTo>
                  <a:cubicBezTo>
                    <a:pt x="222" y="63"/>
                    <a:pt x="221" y="63"/>
                    <a:pt x="220" y="62"/>
                  </a:cubicBezTo>
                  <a:cubicBezTo>
                    <a:pt x="220" y="62"/>
                    <a:pt x="220" y="61"/>
                    <a:pt x="220" y="61"/>
                  </a:cubicBezTo>
                  <a:cubicBezTo>
                    <a:pt x="221" y="61"/>
                    <a:pt x="221" y="61"/>
                    <a:pt x="221" y="61"/>
                  </a:cubicBezTo>
                  <a:cubicBezTo>
                    <a:pt x="221" y="61"/>
                    <a:pt x="222" y="60"/>
                    <a:pt x="222" y="60"/>
                  </a:cubicBezTo>
                  <a:cubicBezTo>
                    <a:pt x="222" y="60"/>
                    <a:pt x="222" y="59"/>
                    <a:pt x="223" y="59"/>
                  </a:cubicBezTo>
                  <a:cubicBezTo>
                    <a:pt x="223" y="59"/>
                    <a:pt x="223" y="58"/>
                    <a:pt x="223" y="58"/>
                  </a:cubicBezTo>
                  <a:cubicBezTo>
                    <a:pt x="223" y="58"/>
                    <a:pt x="223" y="58"/>
                    <a:pt x="223" y="57"/>
                  </a:cubicBezTo>
                  <a:cubicBezTo>
                    <a:pt x="223" y="57"/>
                    <a:pt x="224" y="56"/>
                    <a:pt x="224" y="55"/>
                  </a:cubicBezTo>
                  <a:cubicBezTo>
                    <a:pt x="225" y="55"/>
                    <a:pt x="225" y="54"/>
                    <a:pt x="225" y="54"/>
                  </a:cubicBezTo>
                  <a:cubicBezTo>
                    <a:pt x="225" y="53"/>
                    <a:pt x="225" y="53"/>
                    <a:pt x="225" y="53"/>
                  </a:cubicBezTo>
                  <a:cubicBezTo>
                    <a:pt x="225" y="53"/>
                    <a:pt x="225" y="51"/>
                    <a:pt x="225" y="51"/>
                  </a:cubicBezTo>
                  <a:cubicBezTo>
                    <a:pt x="225" y="51"/>
                    <a:pt x="225" y="50"/>
                    <a:pt x="225" y="50"/>
                  </a:cubicBezTo>
                  <a:cubicBezTo>
                    <a:pt x="224" y="50"/>
                    <a:pt x="224" y="50"/>
                    <a:pt x="223" y="50"/>
                  </a:cubicBezTo>
                  <a:cubicBezTo>
                    <a:pt x="223" y="50"/>
                    <a:pt x="222" y="49"/>
                    <a:pt x="222" y="49"/>
                  </a:cubicBezTo>
                  <a:cubicBezTo>
                    <a:pt x="222" y="49"/>
                    <a:pt x="222" y="49"/>
                    <a:pt x="221" y="49"/>
                  </a:cubicBezTo>
                  <a:cubicBezTo>
                    <a:pt x="221" y="49"/>
                    <a:pt x="221" y="49"/>
                    <a:pt x="221" y="49"/>
                  </a:cubicBezTo>
                  <a:cubicBezTo>
                    <a:pt x="220" y="49"/>
                    <a:pt x="220" y="49"/>
                    <a:pt x="221" y="49"/>
                  </a:cubicBezTo>
                  <a:cubicBezTo>
                    <a:pt x="221" y="49"/>
                    <a:pt x="221" y="49"/>
                    <a:pt x="221" y="49"/>
                  </a:cubicBezTo>
                  <a:cubicBezTo>
                    <a:pt x="220" y="49"/>
                    <a:pt x="220" y="49"/>
                    <a:pt x="219" y="49"/>
                  </a:cubicBezTo>
                  <a:cubicBezTo>
                    <a:pt x="219" y="48"/>
                    <a:pt x="218" y="48"/>
                    <a:pt x="218" y="48"/>
                  </a:cubicBezTo>
                  <a:cubicBezTo>
                    <a:pt x="218" y="48"/>
                    <a:pt x="217" y="49"/>
                    <a:pt x="217" y="48"/>
                  </a:cubicBezTo>
                  <a:cubicBezTo>
                    <a:pt x="217" y="48"/>
                    <a:pt x="217" y="48"/>
                    <a:pt x="217" y="48"/>
                  </a:cubicBezTo>
                  <a:cubicBezTo>
                    <a:pt x="216" y="48"/>
                    <a:pt x="216" y="48"/>
                    <a:pt x="215" y="48"/>
                  </a:cubicBezTo>
                  <a:cubicBezTo>
                    <a:pt x="215" y="49"/>
                    <a:pt x="214" y="49"/>
                    <a:pt x="214" y="48"/>
                  </a:cubicBezTo>
                  <a:cubicBezTo>
                    <a:pt x="213" y="48"/>
                    <a:pt x="212" y="48"/>
                    <a:pt x="212" y="48"/>
                  </a:cubicBezTo>
                  <a:cubicBezTo>
                    <a:pt x="211" y="49"/>
                    <a:pt x="211" y="48"/>
                    <a:pt x="211" y="48"/>
                  </a:cubicBezTo>
                  <a:cubicBezTo>
                    <a:pt x="211" y="48"/>
                    <a:pt x="210" y="49"/>
                    <a:pt x="210" y="49"/>
                  </a:cubicBezTo>
                  <a:cubicBezTo>
                    <a:pt x="210" y="49"/>
                    <a:pt x="208" y="49"/>
                    <a:pt x="209" y="48"/>
                  </a:cubicBezTo>
                  <a:cubicBezTo>
                    <a:pt x="210" y="48"/>
                    <a:pt x="210" y="48"/>
                    <a:pt x="210" y="48"/>
                  </a:cubicBezTo>
                  <a:cubicBezTo>
                    <a:pt x="209" y="48"/>
                    <a:pt x="209" y="48"/>
                    <a:pt x="209" y="48"/>
                  </a:cubicBezTo>
                  <a:cubicBezTo>
                    <a:pt x="208" y="48"/>
                    <a:pt x="208" y="48"/>
                    <a:pt x="208" y="48"/>
                  </a:cubicBezTo>
                  <a:cubicBezTo>
                    <a:pt x="208" y="49"/>
                    <a:pt x="208" y="49"/>
                    <a:pt x="207" y="49"/>
                  </a:cubicBezTo>
                  <a:cubicBezTo>
                    <a:pt x="207" y="49"/>
                    <a:pt x="207" y="50"/>
                    <a:pt x="207" y="50"/>
                  </a:cubicBezTo>
                  <a:cubicBezTo>
                    <a:pt x="207" y="50"/>
                    <a:pt x="206" y="50"/>
                    <a:pt x="206" y="50"/>
                  </a:cubicBezTo>
                  <a:cubicBezTo>
                    <a:pt x="206" y="50"/>
                    <a:pt x="207" y="51"/>
                    <a:pt x="206" y="51"/>
                  </a:cubicBezTo>
                  <a:cubicBezTo>
                    <a:pt x="206" y="51"/>
                    <a:pt x="206" y="51"/>
                    <a:pt x="206" y="51"/>
                  </a:cubicBezTo>
                  <a:cubicBezTo>
                    <a:pt x="206" y="51"/>
                    <a:pt x="206" y="52"/>
                    <a:pt x="206" y="52"/>
                  </a:cubicBezTo>
                  <a:cubicBezTo>
                    <a:pt x="206" y="52"/>
                    <a:pt x="205" y="53"/>
                    <a:pt x="205" y="53"/>
                  </a:cubicBezTo>
                  <a:cubicBezTo>
                    <a:pt x="205" y="53"/>
                    <a:pt x="205" y="54"/>
                    <a:pt x="205" y="54"/>
                  </a:cubicBezTo>
                  <a:cubicBezTo>
                    <a:pt x="205" y="54"/>
                    <a:pt x="205" y="55"/>
                    <a:pt x="205" y="55"/>
                  </a:cubicBezTo>
                  <a:cubicBezTo>
                    <a:pt x="205" y="55"/>
                    <a:pt x="205" y="56"/>
                    <a:pt x="204" y="56"/>
                  </a:cubicBezTo>
                  <a:cubicBezTo>
                    <a:pt x="204" y="56"/>
                    <a:pt x="204" y="57"/>
                    <a:pt x="204" y="57"/>
                  </a:cubicBezTo>
                  <a:cubicBezTo>
                    <a:pt x="204" y="57"/>
                    <a:pt x="204" y="57"/>
                    <a:pt x="204" y="57"/>
                  </a:cubicBezTo>
                  <a:cubicBezTo>
                    <a:pt x="204" y="57"/>
                    <a:pt x="204" y="58"/>
                    <a:pt x="204" y="58"/>
                  </a:cubicBezTo>
                  <a:cubicBezTo>
                    <a:pt x="204" y="58"/>
                    <a:pt x="204" y="58"/>
                    <a:pt x="204" y="59"/>
                  </a:cubicBezTo>
                  <a:cubicBezTo>
                    <a:pt x="203" y="59"/>
                    <a:pt x="203" y="59"/>
                    <a:pt x="203" y="59"/>
                  </a:cubicBezTo>
                  <a:cubicBezTo>
                    <a:pt x="203" y="60"/>
                    <a:pt x="203" y="60"/>
                    <a:pt x="203" y="60"/>
                  </a:cubicBezTo>
                  <a:cubicBezTo>
                    <a:pt x="202" y="60"/>
                    <a:pt x="202" y="60"/>
                    <a:pt x="202" y="60"/>
                  </a:cubicBezTo>
                  <a:cubicBezTo>
                    <a:pt x="202" y="60"/>
                    <a:pt x="201" y="61"/>
                    <a:pt x="201" y="61"/>
                  </a:cubicBezTo>
                  <a:cubicBezTo>
                    <a:pt x="201" y="61"/>
                    <a:pt x="200" y="61"/>
                    <a:pt x="200" y="62"/>
                  </a:cubicBezTo>
                  <a:cubicBezTo>
                    <a:pt x="200" y="62"/>
                    <a:pt x="200" y="62"/>
                    <a:pt x="200" y="62"/>
                  </a:cubicBezTo>
                  <a:cubicBezTo>
                    <a:pt x="199" y="62"/>
                    <a:pt x="199" y="62"/>
                    <a:pt x="199" y="62"/>
                  </a:cubicBezTo>
                  <a:cubicBezTo>
                    <a:pt x="199" y="62"/>
                    <a:pt x="199" y="62"/>
                    <a:pt x="199" y="62"/>
                  </a:cubicBezTo>
                  <a:cubicBezTo>
                    <a:pt x="199" y="62"/>
                    <a:pt x="199" y="62"/>
                    <a:pt x="198" y="63"/>
                  </a:cubicBezTo>
                  <a:cubicBezTo>
                    <a:pt x="198" y="63"/>
                    <a:pt x="198" y="63"/>
                    <a:pt x="197" y="63"/>
                  </a:cubicBezTo>
                  <a:cubicBezTo>
                    <a:pt x="197" y="63"/>
                    <a:pt x="197" y="63"/>
                    <a:pt x="196" y="63"/>
                  </a:cubicBezTo>
                  <a:cubicBezTo>
                    <a:pt x="196" y="63"/>
                    <a:pt x="196" y="63"/>
                    <a:pt x="196" y="64"/>
                  </a:cubicBezTo>
                  <a:cubicBezTo>
                    <a:pt x="195" y="64"/>
                    <a:pt x="195" y="65"/>
                    <a:pt x="195" y="65"/>
                  </a:cubicBezTo>
                  <a:cubicBezTo>
                    <a:pt x="195" y="65"/>
                    <a:pt x="195" y="65"/>
                    <a:pt x="195" y="66"/>
                  </a:cubicBezTo>
                  <a:cubicBezTo>
                    <a:pt x="194" y="66"/>
                    <a:pt x="194" y="66"/>
                    <a:pt x="195" y="66"/>
                  </a:cubicBezTo>
                  <a:cubicBezTo>
                    <a:pt x="195" y="66"/>
                    <a:pt x="195" y="66"/>
                    <a:pt x="195" y="66"/>
                  </a:cubicBezTo>
                  <a:cubicBezTo>
                    <a:pt x="195" y="65"/>
                    <a:pt x="195" y="65"/>
                    <a:pt x="195" y="65"/>
                  </a:cubicBezTo>
                  <a:cubicBezTo>
                    <a:pt x="196" y="65"/>
                    <a:pt x="196" y="66"/>
                    <a:pt x="195" y="66"/>
                  </a:cubicBezTo>
                  <a:cubicBezTo>
                    <a:pt x="195" y="66"/>
                    <a:pt x="195" y="67"/>
                    <a:pt x="195" y="67"/>
                  </a:cubicBezTo>
                  <a:cubicBezTo>
                    <a:pt x="195" y="67"/>
                    <a:pt x="194" y="67"/>
                    <a:pt x="194" y="67"/>
                  </a:cubicBezTo>
                  <a:cubicBezTo>
                    <a:pt x="195" y="67"/>
                    <a:pt x="195" y="68"/>
                    <a:pt x="195" y="68"/>
                  </a:cubicBezTo>
                  <a:cubicBezTo>
                    <a:pt x="195" y="68"/>
                    <a:pt x="195" y="68"/>
                    <a:pt x="195" y="68"/>
                  </a:cubicBezTo>
                  <a:cubicBezTo>
                    <a:pt x="195" y="68"/>
                    <a:pt x="196" y="68"/>
                    <a:pt x="196" y="68"/>
                  </a:cubicBezTo>
                  <a:cubicBezTo>
                    <a:pt x="196" y="68"/>
                    <a:pt x="196" y="68"/>
                    <a:pt x="197" y="68"/>
                  </a:cubicBezTo>
                  <a:cubicBezTo>
                    <a:pt x="197" y="68"/>
                    <a:pt x="197" y="67"/>
                    <a:pt x="197" y="68"/>
                  </a:cubicBezTo>
                  <a:cubicBezTo>
                    <a:pt x="197" y="68"/>
                    <a:pt x="198" y="68"/>
                    <a:pt x="198" y="69"/>
                  </a:cubicBezTo>
                  <a:cubicBezTo>
                    <a:pt x="197" y="70"/>
                    <a:pt x="197" y="70"/>
                    <a:pt x="198" y="70"/>
                  </a:cubicBezTo>
                  <a:cubicBezTo>
                    <a:pt x="198" y="71"/>
                    <a:pt x="198" y="71"/>
                    <a:pt x="198" y="71"/>
                  </a:cubicBezTo>
                  <a:cubicBezTo>
                    <a:pt x="197" y="71"/>
                    <a:pt x="198" y="71"/>
                    <a:pt x="197" y="71"/>
                  </a:cubicBezTo>
                  <a:cubicBezTo>
                    <a:pt x="197" y="72"/>
                    <a:pt x="197" y="72"/>
                    <a:pt x="197" y="72"/>
                  </a:cubicBezTo>
                  <a:cubicBezTo>
                    <a:pt x="197" y="73"/>
                    <a:pt x="197" y="73"/>
                    <a:pt x="197" y="73"/>
                  </a:cubicBezTo>
                  <a:cubicBezTo>
                    <a:pt x="197" y="73"/>
                    <a:pt x="198" y="74"/>
                    <a:pt x="198" y="74"/>
                  </a:cubicBezTo>
                  <a:cubicBezTo>
                    <a:pt x="198" y="74"/>
                    <a:pt x="197" y="75"/>
                    <a:pt x="197" y="75"/>
                  </a:cubicBezTo>
                  <a:cubicBezTo>
                    <a:pt x="196" y="74"/>
                    <a:pt x="196" y="74"/>
                    <a:pt x="196" y="75"/>
                  </a:cubicBezTo>
                  <a:cubicBezTo>
                    <a:pt x="196" y="75"/>
                    <a:pt x="195" y="75"/>
                    <a:pt x="195" y="76"/>
                  </a:cubicBezTo>
                  <a:cubicBezTo>
                    <a:pt x="195" y="77"/>
                    <a:pt x="195" y="77"/>
                    <a:pt x="195" y="78"/>
                  </a:cubicBezTo>
                  <a:cubicBezTo>
                    <a:pt x="195" y="78"/>
                    <a:pt x="195" y="79"/>
                    <a:pt x="195" y="79"/>
                  </a:cubicBezTo>
                  <a:cubicBezTo>
                    <a:pt x="196" y="78"/>
                    <a:pt x="195" y="78"/>
                    <a:pt x="196" y="78"/>
                  </a:cubicBezTo>
                  <a:cubicBezTo>
                    <a:pt x="196" y="78"/>
                    <a:pt x="196" y="78"/>
                    <a:pt x="196" y="78"/>
                  </a:cubicBezTo>
                  <a:cubicBezTo>
                    <a:pt x="196" y="77"/>
                    <a:pt x="197" y="78"/>
                    <a:pt x="197" y="78"/>
                  </a:cubicBezTo>
                  <a:cubicBezTo>
                    <a:pt x="197" y="78"/>
                    <a:pt x="198" y="78"/>
                    <a:pt x="198" y="78"/>
                  </a:cubicBezTo>
                  <a:cubicBezTo>
                    <a:pt x="199" y="78"/>
                    <a:pt x="199" y="78"/>
                    <a:pt x="199" y="78"/>
                  </a:cubicBezTo>
                  <a:cubicBezTo>
                    <a:pt x="199" y="78"/>
                    <a:pt x="200" y="79"/>
                    <a:pt x="200" y="79"/>
                  </a:cubicBezTo>
                  <a:cubicBezTo>
                    <a:pt x="200" y="79"/>
                    <a:pt x="201" y="79"/>
                    <a:pt x="201" y="79"/>
                  </a:cubicBezTo>
                  <a:cubicBezTo>
                    <a:pt x="201" y="79"/>
                    <a:pt x="201" y="80"/>
                    <a:pt x="201" y="79"/>
                  </a:cubicBezTo>
                  <a:cubicBezTo>
                    <a:pt x="201" y="79"/>
                    <a:pt x="202" y="79"/>
                    <a:pt x="202" y="79"/>
                  </a:cubicBezTo>
                  <a:cubicBezTo>
                    <a:pt x="202" y="80"/>
                    <a:pt x="201" y="80"/>
                    <a:pt x="202" y="80"/>
                  </a:cubicBezTo>
                  <a:cubicBezTo>
                    <a:pt x="202" y="80"/>
                    <a:pt x="202" y="81"/>
                    <a:pt x="201" y="81"/>
                  </a:cubicBezTo>
                  <a:cubicBezTo>
                    <a:pt x="201" y="81"/>
                    <a:pt x="201" y="81"/>
                    <a:pt x="201" y="81"/>
                  </a:cubicBezTo>
                  <a:cubicBezTo>
                    <a:pt x="202" y="81"/>
                    <a:pt x="202" y="83"/>
                    <a:pt x="203" y="83"/>
                  </a:cubicBezTo>
                  <a:cubicBezTo>
                    <a:pt x="203" y="83"/>
                    <a:pt x="203" y="83"/>
                    <a:pt x="203" y="83"/>
                  </a:cubicBezTo>
                  <a:cubicBezTo>
                    <a:pt x="203" y="84"/>
                    <a:pt x="204" y="84"/>
                    <a:pt x="204" y="84"/>
                  </a:cubicBezTo>
                  <a:cubicBezTo>
                    <a:pt x="205" y="84"/>
                    <a:pt x="205" y="84"/>
                    <a:pt x="205" y="84"/>
                  </a:cubicBezTo>
                  <a:cubicBezTo>
                    <a:pt x="206" y="84"/>
                    <a:pt x="206" y="84"/>
                    <a:pt x="206" y="84"/>
                  </a:cubicBezTo>
                  <a:cubicBezTo>
                    <a:pt x="206" y="84"/>
                    <a:pt x="207" y="84"/>
                    <a:pt x="207" y="84"/>
                  </a:cubicBezTo>
                  <a:cubicBezTo>
                    <a:pt x="206" y="85"/>
                    <a:pt x="206" y="85"/>
                    <a:pt x="206" y="85"/>
                  </a:cubicBezTo>
                  <a:cubicBezTo>
                    <a:pt x="206" y="85"/>
                    <a:pt x="207" y="85"/>
                    <a:pt x="206" y="85"/>
                  </a:cubicBezTo>
                  <a:cubicBezTo>
                    <a:pt x="206" y="86"/>
                    <a:pt x="206" y="86"/>
                    <a:pt x="206" y="86"/>
                  </a:cubicBezTo>
                  <a:cubicBezTo>
                    <a:pt x="206" y="86"/>
                    <a:pt x="205" y="88"/>
                    <a:pt x="205" y="88"/>
                  </a:cubicBezTo>
                  <a:cubicBezTo>
                    <a:pt x="204" y="88"/>
                    <a:pt x="204" y="89"/>
                    <a:pt x="204" y="89"/>
                  </a:cubicBezTo>
                  <a:cubicBezTo>
                    <a:pt x="204" y="89"/>
                    <a:pt x="204" y="90"/>
                    <a:pt x="204" y="90"/>
                  </a:cubicBezTo>
                  <a:cubicBezTo>
                    <a:pt x="204" y="90"/>
                    <a:pt x="204" y="90"/>
                    <a:pt x="204" y="90"/>
                  </a:cubicBezTo>
                  <a:cubicBezTo>
                    <a:pt x="204" y="90"/>
                    <a:pt x="203" y="90"/>
                    <a:pt x="203" y="90"/>
                  </a:cubicBezTo>
                  <a:cubicBezTo>
                    <a:pt x="203" y="90"/>
                    <a:pt x="197" y="85"/>
                    <a:pt x="197" y="85"/>
                  </a:cubicBezTo>
                  <a:cubicBezTo>
                    <a:pt x="197" y="85"/>
                    <a:pt x="197" y="85"/>
                    <a:pt x="196" y="85"/>
                  </a:cubicBezTo>
                  <a:cubicBezTo>
                    <a:pt x="195" y="85"/>
                    <a:pt x="195" y="85"/>
                    <a:pt x="195" y="85"/>
                  </a:cubicBezTo>
                  <a:cubicBezTo>
                    <a:pt x="195" y="85"/>
                    <a:pt x="191" y="83"/>
                    <a:pt x="191" y="83"/>
                  </a:cubicBezTo>
                  <a:cubicBezTo>
                    <a:pt x="190" y="83"/>
                    <a:pt x="191" y="83"/>
                    <a:pt x="190" y="82"/>
                  </a:cubicBezTo>
                  <a:cubicBezTo>
                    <a:pt x="190" y="82"/>
                    <a:pt x="187" y="81"/>
                    <a:pt x="187" y="81"/>
                  </a:cubicBezTo>
                  <a:cubicBezTo>
                    <a:pt x="187" y="81"/>
                    <a:pt x="187" y="81"/>
                    <a:pt x="186" y="81"/>
                  </a:cubicBezTo>
                  <a:cubicBezTo>
                    <a:pt x="186" y="82"/>
                    <a:pt x="186" y="82"/>
                    <a:pt x="186" y="82"/>
                  </a:cubicBezTo>
                  <a:cubicBezTo>
                    <a:pt x="186" y="82"/>
                    <a:pt x="185" y="82"/>
                    <a:pt x="185" y="82"/>
                  </a:cubicBezTo>
                  <a:cubicBezTo>
                    <a:pt x="185" y="82"/>
                    <a:pt x="185" y="81"/>
                    <a:pt x="186" y="81"/>
                  </a:cubicBezTo>
                  <a:cubicBezTo>
                    <a:pt x="186" y="81"/>
                    <a:pt x="186" y="81"/>
                    <a:pt x="186" y="81"/>
                  </a:cubicBezTo>
                  <a:cubicBezTo>
                    <a:pt x="186" y="81"/>
                    <a:pt x="185" y="80"/>
                    <a:pt x="185" y="80"/>
                  </a:cubicBezTo>
                  <a:cubicBezTo>
                    <a:pt x="184" y="80"/>
                    <a:pt x="182" y="79"/>
                    <a:pt x="179" y="78"/>
                  </a:cubicBezTo>
                  <a:cubicBezTo>
                    <a:pt x="175" y="77"/>
                    <a:pt x="169" y="77"/>
                    <a:pt x="169" y="77"/>
                  </a:cubicBezTo>
                  <a:cubicBezTo>
                    <a:pt x="169" y="77"/>
                    <a:pt x="168" y="77"/>
                    <a:pt x="168" y="76"/>
                  </a:cubicBezTo>
                  <a:cubicBezTo>
                    <a:pt x="168" y="76"/>
                    <a:pt x="167" y="76"/>
                    <a:pt x="167" y="76"/>
                  </a:cubicBezTo>
                  <a:cubicBezTo>
                    <a:pt x="166" y="77"/>
                    <a:pt x="164" y="78"/>
                    <a:pt x="164" y="78"/>
                  </a:cubicBezTo>
                  <a:cubicBezTo>
                    <a:pt x="164" y="78"/>
                    <a:pt x="162" y="78"/>
                    <a:pt x="163" y="78"/>
                  </a:cubicBezTo>
                  <a:cubicBezTo>
                    <a:pt x="163" y="79"/>
                    <a:pt x="163" y="80"/>
                    <a:pt x="164" y="80"/>
                  </a:cubicBezTo>
                  <a:cubicBezTo>
                    <a:pt x="164" y="81"/>
                    <a:pt x="165" y="82"/>
                    <a:pt x="165" y="82"/>
                  </a:cubicBezTo>
                  <a:cubicBezTo>
                    <a:pt x="165" y="82"/>
                    <a:pt x="165" y="83"/>
                    <a:pt x="165" y="83"/>
                  </a:cubicBezTo>
                  <a:cubicBezTo>
                    <a:pt x="166" y="82"/>
                    <a:pt x="166" y="82"/>
                    <a:pt x="166" y="83"/>
                  </a:cubicBezTo>
                  <a:cubicBezTo>
                    <a:pt x="166" y="84"/>
                    <a:pt x="166" y="85"/>
                    <a:pt x="166" y="85"/>
                  </a:cubicBezTo>
                  <a:cubicBezTo>
                    <a:pt x="165" y="85"/>
                    <a:pt x="163" y="86"/>
                    <a:pt x="162" y="86"/>
                  </a:cubicBezTo>
                  <a:cubicBezTo>
                    <a:pt x="162" y="86"/>
                    <a:pt x="161" y="86"/>
                    <a:pt x="161" y="87"/>
                  </a:cubicBezTo>
                  <a:cubicBezTo>
                    <a:pt x="161" y="87"/>
                    <a:pt x="161" y="87"/>
                    <a:pt x="161" y="88"/>
                  </a:cubicBezTo>
                  <a:cubicBezTo>
                    <a:pt x="161" y="88"/>
                    <a:pt x="161" y="88"/>
                    <a:pt x="161" y="89"/>
                  </a:cubicBezTo>
                  <a:cubicBezTo>
                    <a:pt x="161" y="89"/>
                    <a:pt x="160" y="90"/>
                    <a:pt x="159" y="89"/>
                  </a:cubicBezTo>
                  <a:cubicBezTo>
                    <a:pt x="158" y="89"/>
                    <a:pt x="157" y="89"/>
                    <a:pt x="157" y="88"/>
                  </a:cubicBezTo>
                  <a:cubicBezTo>
                    <a:pt x="157" y="88"/>
                    <a:pt x="157" y="88"/>
                    <a:pt x="157" y="87"/>
                  </a:cubicBezTo>
                  <a:cubicBezTo>
                    <a:pt x="157" y="87"/>
                    <a:pt x="157" y="87"/>
                    <a:pt x="157" y="87"/>
                  </a:cubicBezTo>
                  <a:cubicBezTo>
                    <a:pt x="158" y="86"/>
                    <a:pt x="158" y="86"/>
                    <a:pt x="158" y="86"/>
                  </a:cubicBezTo>
                  <a:cubicBezTo>
                    <a:pt x="159" y="86"/>
                    <a:pt x="159" y="86"/>
                    <a:pt x="158" y="86"/>
                  </a:cubicBezTo>
                  <a:cubicBezTo>
                    <a:pt x="158" y="85"/>
                    <a:pt x="157" y="85"/>
                    <a:pt x="157" y="84"/>
                  </a:cubicBezTo>
                  <a:cubicBezTo>
                    <a:pt x="156" y="84"/>
                    <a:pt x="156" y="84"/>
                    <a:pt x="157" y="84"/>
                  </a:cubicBezTo>
                  <a:cubicBezTo>
                    <a:pt x="157" y="84"/>
                    <a:pt x="158" y="84"/>
                    <a:pt x="157" y="84"/>
                  </a:cubicBezTo>
                  <a:cubicBezTo>
                    <a:pt x="156" y="84"/>
                    <a:pt x="154" y="85"/>
                    <a:pt x="154" y="85"/>
                  </a:cubicBezTo>
                  <a:cubicBezTo>
                    <a:pt x="154" y="85"/>
                    <a:pt x="153" y="85"/>
                    <a:pt x="154" y="85"/>
                  </a:cubicBezTo>
                  <a:cubicBezTo>
                    <a:pt x="154" y="86"/>
                    <a:pt x="154" y="86"/>
                    <a:pt x="154" y="86"/>
                  </a:cubicBezTo>
                  <a:cubicBezTo>
                    <a:pt x="153" y="86"/>
                    <a:pt x="153" y="85"/>
                    <a:pt x="153" y="85"/>
                  </a:cubicBezTo>
                  <a:cubicBezTo>
                    <a:pt x="153" y="85"/>
                    <a:pt x="153" y="85"/>
                    <a:pt x="152" y="85"/>
                  </a:cubicBezTo>
                  <a:cubicBezTo>
                    <a:pt x="152" y="85"/>
                    <a:pt x="150" y="86"/>
                    <a:pt x="150" y="86"/>
                  </a:cubicBezTo>
                  <a:cubicBezTo>
                    <a:pt x="150" y="86"/>
                    <a:pt x="149" y="87"/>
                    <a:pt x="149" y="87"/>
                  </a:cubicBezTo>
                  <a:cubicBezTo>
                    <a:pt x="149" y="87"/>
                    <a:pt x="149" y="87"/>
                    <a:pt x="148" y="87"/>
                  </a:cubicBezTo>
                  <a:cubicBezTo>
                    <a:pt x="148" y="87"/>
                    <a:pt x="146" y="87"/>
                    <a:pt x="146" y="87"/>
                  </a:cubicBezTo>
                  <a:cubicBezTo>
                    <a:pt x="145" y="87"/>
                    <a:pt x="144" y="87"/>
                    <a:pt x="144" y="87"/>
                  </a:cubicBezTo>
                  <a:cubicBezTo>
                    <a:pt x="144" y="87"/>
                    <a:pt x="143" y="87"/>
                    <a:pt x="143" y="87"/>
                  </a:cubicBezTo>
                  <a:cubicBezTo>
                    <a:pt x="142" y="87"/>
                    <a:pt x="141" y="86"/>
                    <a:pt x="141" y="87"/>
                  </a:cubicBezTo>
                  <a:cubicBezTo>
                    <a:pt x="140" y="87"/>
                    <a:pt x="138" y="89"/>
                    <a:pt x="137" y="89"/>
                  </a:cubicBezTo>
                  <a:cubicBezTo>
                    <a:pt x="137" y="90"/>
                    <a:pt x="137" y="90"/>
                    <a:pt x="136" y="90"/>
                  </a:cubicBezTo>
                  <a:cubicBezTo>
                    <a:pt x="136" y="90"/>
                    <a:pt x="136" y="91"/>
                    <a:pt x="136" y="90"/>
                  </a:cubicBezTo>
                  <a:cubicBezTo>
                    <a:pt x="135" y="90"/>
                    <a:pt x="135" y="89"/>
                    <a:pt x="134" y="90"/>
                  </a:cubicBezTo>
                  <a:cubicBezTo>
                    <a:pt x="133" y="91"/>
                    <a:pt x="133" y="90"/>
                    <a:pt x="133" y="90"/>
                  </a:cubicBezTo>
                  <a:cubicBezTo>
                    <a:pt x="133" y="90"/>
                    <a:pt x="133" y="90"/>
                    <a:pt x="132" y="90"/>
                  </a:cubicBezTo>
                  <a:cubicBezTo>
                    <a:pt x="132" y="90"/>
                    <a:pt x="131" y="90"/>
                    <a:pt x="130" y="90"/>
                  </a:cubicBezTo>
                  <a:cubicBezTo>
                    <a:pt x="129" y="90"/>
                    <a:pt x="128" y="89"/>
                    <a:pt x="129" y="89"/>
                  </a:cubicBezTo>
                  <a:cubicBezTo>
                    <a:pt x="130" y="89"/>
                    <a:pt x="130" y="89"/>
                    <a:pt x="130" y="89"/>
                  </a:cubicBezTo>
                  <a:cubicBezTo>
                    <a:pt x="130" y="89"/>
                    <a:pt x="130" y="89"/>
                    <a:pt x="130" y="89"/>
                  </a:cubicBezTo>
                  <a:cubicBezTo>
                    <a:pt x="131" y="89"/>
                    <a:pt x="132" y="89"/>
                    <a:pt x="131" y="88"/>
                  </a:cubicBezTo>
                  <a:cubicBezTo>
                    <a:pt x="131" y="88"/>
                    <a:pt x="130" y="87"/>
                    <a:pt x="131" y="87"/>
                  </a:cubicBezTo>
                  <a:cubicBezTo>
                    <a:pt x="131" y="86"/>
                    <a:pt x="131" y="86"/>
                    <a:pt x="131" y="86"/>
                  </a:cubicBezTo>
                  <a:cubicBezTo>
                    <a:pt x="131" y="86"/>
                    <a:pt x="131" y="85"/>
                    <a:pt x="132" y="85"/>
                  </a:cubicBezTo>
                  <a:cubicBezTo>
                    <a:pt x="132" y="85"/>
                    <a:pt x="132" y="85"/>
                    <a:pt x="132" y="85"/>
                  </a:cubicBezTo>
                  <a:cubicBezTo>
                    <a:pt x="131" y="85"/>
                    <a:pt x="131" y="84"/>
                    <a:pt x="131" y="85"/>
                  </a:cubicBezTo>
                  <a:cubicBezTo>
                    <a:pt x="131" y="85"/>
                    <a:pt x="130" y="85"/>
                    <a:pt x="130" y="84"/>
                  </a:cubicBezTo>
                  <a:cubicBezTo>
                    <a:pt x="130" y="84"/>
                    <a:pt x="130" y="84"/>
                    <a:pt x="129" y="85"/>
                  </a:cubicBezTo>
                  <a:cubicBezTo>
                    <a:pt x="129" y="85"/>
                    <a:pt x="125" y="86"/>
                    <a:pt x="124" y="86"/>
                  </a:cubicBezTo>
                  <a:cubicBezTo>
                    <a:pt x="124" y="87"/>
                    <a:pt x="123" y="87"/>
                    <a:pt x="124" y="87"/>
                  </a:cubicBezTo>
                  <a:cubicBezTo>
                    <a:pt x="124" y="87"/>
                    <a:pt x="124" y="87"/>
                    <a:pt x="124" y="87"/>
                  </a:cubicBezTo>
                  <a:cubicBezTo>
                    <a:pt x="125" y="87"/>
                    <a:pt x="125" y="88"/>
                    <a:pt x="125" y="88"/>
                  </a:cubicBezTo>
                  <a:cubicBezTo>
                    <a:pt x="125" y="88"/>
                    <a:pt x="126" y="88"/>
                    <a:pt x="126" y="89"/>
                  </a:cubicBezTo>
                  <a:cubicBezTo>
                    <a:pt x="125" y="89"/>
                    <a:pt x="124" y="89"/>
                    <a:pt x="124" y="89"/>
                  </a:cubicBezTo>
                  <a:cubicBezTo>
                    <a:pt x="123" y="89"/>
                    <a:pt x="123" y="89"/>
                    <a:pt x="123" y="89"/>
                  </a:cubicBezTo>
                  <a:cubicBezTo>
                    <a:pt x="124" y="88"/>
                    <a:pt x="123" y="88"/>
                    <a:pt x="124" y="88"/>
                  </a:cubicBezTo>
                  <a:cubicBezTo>
                    <a:pt x="124" y="88"/>
                    <a:pt x="124" y="88"/>
                    <a:pt x="123" y="88"/>
                  </a:cubicBezTo>
                  <a:cubicBezTo>
                    <a:pt x="123" y="88"/>
                    <a:pt x="122" y="88"/>
                    <a:pt x="123" y="88"/>
                  </a:cubicBezTo>
                  <a:cubicBezTo>
                    <a:pt x="123" y="87"/>
                    <a:pt x="123" y="87"/>
                    <a:pt x="123" y="87"/>
                  </a:cubicBezTo>
                  <a:cubicBezTo>
                    <a:pt x="122" y="88"/>
                    <a:pt x="121" y="88"/>
                    <a:pt x="120" y="88"/>
                  </a:cubicBezTo>
                  <a:cubicBezTo>
                    <a:pt x="120" y="88"/>
                    <a:pt x="120" y="88"/>
                    <a:pt x="120" y="88"/>
                  </a:cubicBezTo>
                  <a:cubicBezTo>
                    <a:pt x="120" y="88"/>
                    <a:pt x="120" y="89"/>
                    <a:pt x="120" y="89"/>
                  </a:cubicBezTo>
                  <a:cubicBezTo>
                    <a:pt x="120" y="89"/>
                    <a:pt x="117" y="89"/>
                    <a:pt x="117" y="89"/>
                  </a:cubicBezTo>
                  <a:cubicBezTo>
                    <a:pt x="116" y="89"/>
                    <a:pt x="115" y="90"/>
                    <a:pt x="115" y="90"/>
                  </a:cubicBezTo>
                  <a:cubicBezTo>
                    <a:pt x="114" y="90"/>
                    <a:pt x="114" y="91"/>
                    <a:pt x="114" y="91"/>
                  </a:cubicBezTo>
                  <a:cubicBezTo>
                    <a:pt x="113" y="91"/>
                    <a:pt x="113" y="91"/>
                    <a:pt x="112" y="91"/>
                  </a:cubicBezTo>
                  <a:cubicBezTo>
                    <a:pt x="112" y="92"/>
                    <a:pt x="111" y="92"/>
                    <a:pt x="111" y="92"/>
                  </a:cubicBezTo>
                  <a:cubicBezTo>
                    <a:pt x="111" y="92"/>
                    <a:pt x="109" y="93"/>
                    <a:pt x="109" y="93"/>
                  </a:cubicBezTo>
                  <a:cubicBezTo>
                    <a:pt x="109" y="93"/>
                    <a:pt x="107" y="94"/>
                    <a:pt x="107" y="94"/>
                  </a:cubicBezTo>
                  <a:cubicBezTo>
                    <a:pt x="107" y="94"/>
                    <a:pt x="106" y="94"/>
                    <a:pt x="106" y="94"/>
                  </a:cubicBezTo>
                  <a:cubicBezTo>
                    <a:pt x="106" y="94"/>
                    <a:pt x="106" y="94"/>
                    <a:pt x="106" y="95"/>
                  </a:cubicBezTo>
                  <a:cubicBezTo>
                    <a:pt x="107" y="95"/>
                    <a:pt x="108" y="95"/>
                    <a:pt x="107" y="95"/>
                  </a:cubicBezTo>
                  <a:cubicBezTo>
                    <a:pt x="107" y="95"/>
                    <a:pt x="105" y="95"/>
                    <a:pt x="105" y="95"/>
                  </a:cubicBezTo>
                  <a:cubicBezTo>
                    <a:pt x="105" y="95"/>
                    <a:pt x="103" y="95"/>
                    <a:pt x="103" y="95"/>
                  </a:cubicBezTo>
                  <a:cubicBezTo>
                    <a:pt x="103" y="95"/>
                    <a:pt x="102" y="96"/>
                    <a:pt x="102" y="96"/>
                  </a:cubicBezTo>
                  <a:cubicBezTo>
                    <a:pt x="102" y="96"/>
                    <a:pt x="101" y="96"/>
                    <a:pt x="101" y="96"/>
                  </a:cubicBezTo>
                  <a:cubicBezTo>
                    <a:pt x="102" y="96"/>
                    <a:pt x="102" y="97"/>
                    <a:pt x="102" y="97"/>
                  </a:cubicBezTo>
                  <a:cubicBezTo>
                    <a:pt x="101" y="98"/>
                    <a:pt x="101" y="98"/>
                    <a:pt x="101" y="98"/>
                  </a:cubicBezTo>
                  <a:cubicBezTo>
                    <a:pt x="101" y="99"/>
                    <a:pt x="101" y="99"/>
                    <a:pt x="101" y="99"/>
                  </a:cubicBezTo>
                  <a:cubicBezTo>
                    <a:pt x="101" y="99"/>
                    <a:pt x="101" y="99"/>
                    <a:pt x="101" y="99"/>
                  </a:cubicBezTo>
                  <a:cubicBezTo>
                    <a:pt x="101" y="100"/>
                    <a:pt x="101" y="100"/>
                    <a:pt x="101" y="100"/>
                  </a:cubicBezTo>
                  <a:cubicBezTo>
                    <a:pt x="101" y="101"/>
                    <a:pt x="100" y="101"/>
                    <a:pt x="100" y="101"/>
                  </a:cubicBezTo>
                  <a:cubicBezTo>
                    <a:pt x="100" y="102"/>
                    <a:pt x="100" y="102"/>
                    <a:pt x="100" y="102"/>
                  </a:cubicBezTo>
                  <a:cubicBezTo>
                    <a:pt x="99" y="102"/>
                    <a:pt x="98" y="101"/>
                    <a:pt x="97" y="102"/>
                  </a:cubicBezTo>
                  <a:cubicBezTo>
                    <a:pt x="96" y="102"/>
                    <a:pt x="96" y="102"/>
                    <a:pt x="95" y="102"/>
                  </a:cubicBezTo>
                  <a:cubicBezTo>
                    <a:pt x="95" y="103"/>
                    <a:pt x="94" y="103"/>
                    <a:pt x="95" y="103"/>
                  </a:cubicBezTo>
                  <a:cubicBezTo>
                    <a:pt x="95" y="102"/>
                    <a:pt x="95" y="102"/>
                    <a:pt x="95" y="102"/>
                  </a:cubicBezTo>
                  <a:cubicBezTo>
                    <a:pt x="94" y="102"/>
                    <a:pt x="92" y="103"/>
                    <a:pt x="92" y="102"/>
                  </a:cubicBezTo>
                  <a:cubicBezTo>
                    <a:pt x="91" y="101"/>
                    <a:pt x="90" y="99"/>
                    <a:pt x="88" y="98"/>
                  </a:cubicBezTo>
                  <a:cubicBezTo>
                    <a:pt x="86" y="98"/>
                    <a:pt x="87" y="96"/>
                    <a:pt x="88" y="96"/>
                  </a:cubicBezTo>
                  <a:cubicBezTo>
                    <a:pt x="88" y="96"/>
                    <a:pt x="89" y="95"/>
                    <a:pt x="89" y="95"/>
                  </a:cubicBezTo>
                  <a:cubicBezTo>
                    <a:pt x="89" y="94"/>
                    <a:pt x="90" y="94"/>
                    <a:pt x="90" y="94"/>
                  </a:cubicBezTo>
                  <a:cubicBezTo>
                    <a:pt x="90" y="94"/>
                    <a:pt x="93" y="94"/>
                    <a:pt x="93" y="94"/>
                  </a:cubicBezTo>
                  <a:cubicBezTo>
                    <a:pt x="94" y="94"/>
                    <a:pt x="94" y="94"/>
                    <a:pt x="95" y="94"/>
                  </a:cubicBezTo>
                  <a:cubicBezTo>
                    <a:pt x="95" y="94"/>
                    <a:pt x="97" y="94"/>
                    <a:pt x="96" y="93"/>
                  </a:cubicBezTo>
                  <a:cubicBezTo>
                    <a:pt x="95" y="92"/>
                    <a:pt x="95" y="92"/>
                    <a:pt x="95" y="91"/>
                  </a:cubicBezTo>
                  <a:cubicBezTo>
                    <a:pt x="95" y="91"/>
                    <a:pt x="95" y="91"/>
                    <a:pt x="94" y="90"/>
                  </a:cubicBezTo>
                  <a:cubicBezTo>
                    <a:pt x="93" y="90"/>
                    <a:pt x="92" y="89"/>
                    <a:pt x="92" y="89"/>
                  </a:cubicBezTo>
                  <a:cubicBezTo>
                    <a:pt x="92" y="89"/>
                    <a:pt x="92" y="89"/>
                    <a:pt x="92" y="88"/>
                  </a:cubicBezTo>
                  <a:cubicBezTo>
                    <a:pt x="91" y="88"/>
                    <a:pt x="80" y="87"/>
                    <a:pt x="80" y="87"/>
                  </a:cubicBezTo>
                  <a:cubicBezTo>
                    <a:pt x="79" y="87"/>
                    <a:pt x="78" y="86"/>
                    <a:pt x="79" y="87"/>
                  </a:cubicBezTo>
                  <a:cubicBezTo>
                    <a:pt x="80" y="87"/>
                    <a:pt x="81" y="88"/>
                    <a:pt x="82" y="89"/>
                  </a:cubicBezTo>
                  <a:cubicBezTo>
                    <a:pt x="83" y="89"/>
                    <a:pt x="84" y="90"/>
                    <a:pt x="84" y="90"/>
                  </a:cubicBezTo>
                  <a:cubicBezTo>
                    <a:pt x="84" y="91"/>
                    <a:pt x="84" y="92"/>
                    <a:pt x="84" y="92"/>
                  </a:cubicBezTo>
                  <a:cubicBezTo>
                    <a:pt x="84" y="92"/>
                    <a:pt x="83" y="92"/>
                    <a:pt x="83" y="92"/>
                  </a:cubicBezTo>
                  <a:cubicBezTo>
                    <a:pt x="83" y="93"/>
                    <a:pt x="83" y="93"/>
                    <a:pt x="83" y="93"/>
                  </a:cubicBezTo>
                  <a:cubicBezTo>
                    <a:pt x="83" y="93"/>
                    <a:pt x="83" y="94"/>
                    <a:pt x="83" y="94"/>
                  </a:cubicBezTo>
                  <a:cubicBezTo>
                    <a:pt x="83" y="95"/>
                    <a:pt x="82" y="96"/>
                    <a:pt x="82" y="97"/>
                  </a:cubicBezTo>
                  <a:cubicBezTo>
                    <a:pt x="81" y="98"/>
                    <a:pt x="81" y="99"/>
                    <a:pt x="82" y="99"/>
                  </a:cubicBezTo>
                  <a:cubicBezTo>
                    <a:pt x="83" y="99"/>
                    <a:pt x="83" y="100"/>
                    <a:pt x="84" y="100"/>
                  </a:cubicBezTo>
                  <a:cubicBezTo>
                    <a:pt x="84" y="100"/>
                    <a:pt x="84" y="100"/>
                    <a:pt x="84" y="100"/>
                  </a:cubicBezTo>
                  <a:cubicBezTo>
                    <a:pt x="84" y="100"/>
                    <a:pt x="84" y="100"/>
                    <a:pt x="84" y="100"/>
                  </a:cubicBezTo>
                  <a:cubicBezTo>
                    <a:pt x="85" y="101"/>
                    <a:pt x="86" y="103"/>
                    <a:pt x="85" y="104"/>
                  </a:cubicBezTo>
                  <a:cubicBezTo>
                    <a:pt x="83" y="106"/>
                    <a:pt x="83" y="106"/>
                    <a:pt x="83" y="107"/>
                  </a:cubicBezTo>
                  <a:cubicBezTo>
                    <a:pt x="83" y="109"/>
                    <a:pt x="83" y="108"/>
                    <a:pt x="83" y="109"/>
                  </a:cubicBezTo>
                  <a:cubicBezTo>
                    <a:pt x="83" y="109"/>
                    <a:pt x="83" y="109"/>
                    <a:pt x="83" y="109"/>
                  </a:cubicBezTo>
                  <a:cubicBezTo>
                    <a:pt x="83" y="110"/>
                    <a:pt x="84" y="110"/>
                    <a:pt x="83" y="110"/>
                  </a:cubicBezTo>
                  <a:cubicBezTo>
                    <a:pt x="83" y="109"/>
                    <a:pt x="82" y="109"/>
                    <a:pt x="83" y="109"/>
                  </a:cubicBezTo>
                  <a:cubicBezTo>
                    <a:pt x="83" y="108"/>
                    <a:pt x="82" y="108"/>
                    <a:pt x="82" y="108"/>
                  </a:cubicBezTo>
                  <a:cubicBezTo>
                    <a:pt x="81" y="108"/>
                    <a:pt x="80" y="108"/>
                    <a:pt x="80" y="108"/>
                  </a:cubicBezTo>
                  <a:cubicBezTo>
                    <a:pt x="80" y="108"/>
                    <a:pt x="80" y="108"/>
                    <a:pt x="80" y="109"/>
                  </a:cubicBezTo>
                  <a:cubicBezTo>
                    <a:pt x="80" y="109"/>
                    <a:pt x="80" y="109"/>
                    <a:pt x="80" y="109"/>
                  </a:cubicBezTo>
                  <a:cubicBezTo>
                    <a:pt x="79" y="109"/>
                    <a:pt x="79" y="108"/>
                    <a:pt x="79" y="108"/>
                  </a:cubicBezTo>
                  <a:cubicBezTo>
                    <a:pt x="80" y="108"/>
                    <a:pt x="81" y="107"/>
                    <a:pt x="81" y="107"/>
                  </a:cubicBezTo>
                  <a:cubicBezTo>
                    <a:pt x="81" y="107"/>
                    <a:pt x="79" y="106"/>
                    <a:pt x="79" y="106"/>
                  </a:cubicBezTo>
                  <a:cubicBezTo>
                    <a:pt x="79" y="106"/>
                    <a:pt x="79" y="105"/>
                    <a:pt x="78" y="105"/>
                  </a:cubicBezTo>
                  <a:cubicBezTo>
                    <a:pt x="77" y="106"/>
                    <a:pt x="75" y="105"/>
                    <a:pt x="74" y="105"/>
                  </a:cubicBezTo>
                  <a:cubicBezTo>
                    <a:pt x="74" y="105"/>
                    <a:pt x="74" y="104"/>
                    <a:pt x="73" y="105"/>
                  </a:cubicBezTo>
                  <a:cubicBezTo>
                    <a:pt x="72" y="107"/>
                    <a:pt x="71" y="107"/>
                    <a:pt x="71" y="107"/>
                  </a:cubicBezTo>
                  <a:cubicBezTo>
                    <a:pt x="71" y="107"/>
                    <a:pt x="69" y="108"/>
                    <a:pt x="68" y="109"/>
                  </a:cubicBezTo>
                  <a:cubicBezTo>
                    <a:pt x="67" y="109"/>
                    <a:pt x="66" y="109"/>
                    <a:pt x="65" y="110"/>
                  </a:cubicBezTo>
                  <a:cubicBezTo>
                    <a:pt x="64" y="111"/>
                    <a:pt x="63" y="112"/>
                    <a:pt x="62" y="112"/>
                  </a:cubicBezTo>
                  <a:cubicBezTo>
                    <a:pt x="62" y="112"/>
                    <a:pt x="61" y="113"/>
                    <a:pt x="61" y="114"/>
                  </a:cubicBezTo>
                  <a:cubicBezTo>
                    <a:pt x="62" y="115"/>
                    <a:pt x="62" y="115"/>
                    <a:pt x="63" y="116"/>
                  </a:cubicBezTo>
                  <a:cubicBezTo>
                    <a:pt x="64" y="117"/>
                    <a:pt x="65" y="119"/>
                    <a:pt x="65" y="120"/>
                  </a:cubicBezTo>
                  <a:cubicBezTo>
                    <a:pt x="65" y="121"/>
                    <a:pt x="65" y="121"/>
                    <a:pt x="65" y="121"/>
                  </a:cubicBezTo>
                  <a:cubicBezTo>
                    <a:pt x="65" y="121"/>
                    <a:pt x="56" y="120"/>
                    <a:pt x="55" y="119"/>
                  </a:cubicBezTo>
                  <a:cubicBezTo>
                    <a:pt x="55" y="119"/>
                    <a:pt x="54" y="119"/>
                    <a:pt x="54" y="119"/>
                  </a:cubicBezTo>
                  <a:cubicBezTo>
                    <a:pt x="53" y="120"/>
                    <a:pt x="53" y="120"/>
                    <a:pt x="53" y="119"/>
                  </a:cubicBezTo>
                  <a:cubicBezTo>
                    <a:pt x="53" y="119"/>
                    <a:pt x="53" y="119"/>
                    <a:pt x="53" y="119"/>
                  </a:cubicBezTo>
                  <a:cubicBezTo>
                    <a:pt x="54" y="119"/>
                    <a:pt x="54" y="119"/>
                    <a:pt x="54" y="119"/>
                  </a:cubicBezTo>
                  <a:cubicBezTo>
                    <a:pt x="55" y="118"/>
                    <a:pt x="54" y="118"/>
                    <a:pt x="54" y="118"/>
                  </a:cubicBezTo>
                  <a:cubicBezTo>
                    <a:pt x="53" y="118"/>
                    <a:pt x="50" y="116"/>
                    <a:pt x="50" y="116"/>
                  </a:cubicBezTo>
                  <a:cubicBezTo>
                    <a:pt x="49" y="116"/>
                    <a:pt x="48" y="115"/>
                    <a:pt x="47" y="116"/>
                  </a:cubicBezTo>
                  <a:cubicBezTo>
                    <a:pt x="47" y="116"/>
                    <a:pt x="47" y="116"/>
                    <a:pt x="47" y="116"/>
                  </a:cubicBezTo>
                  <a:cubicBezTo>
                    <a:pt x="47" y="117"/>
                    <a:pt x="47" y="117"/>
                    <a:pt x="47" y="117"/>
                  </a:cubicBezTo>
                  <a:cubicBezTo>
                    <a:pt x="46" y="118"/>
                    <a:pt x="46" y="118"/>
                    <a:pt x="46" y="118"/>
                  </a:cubicBezTo>
                  <a:cubicBezTo>
                    <a:pt x="45" y="118"/>
                    <a:pt x="45" y="117"/>
                    <a:pt x="45" y="118"/>
                  </a:cubicBezTo>
                  <a:cubicBezTo>
                    <a:pt x="46" y="118"/>
                    <a:pt x="47" y="120"/>
                    <a:pt x="47" y="120"/>
                  </a:cubicBezTo>
                  <a:cubicBezTo>
                    <a:pt x="47" y="120"/>
                    <a:pt x="49" y="122"/>
                    <a:pt x="49" y="122"/>
                  </a:cubicBezTo>
                  <a:cubicBezTo>
                    <a:pt x="49" y="122"/>
                    <a:pt x="50" y="122"/>
                    <a:pt x="50" y="122"/>
                  </a:cubicBezTo>
                  <a:cubicBezTo>
                    <a:pt x="50" y="122"/>
                    <a:pt x="50" y="122"/>
                    <a:pt x="51" y="122"/>
                  </a:cubicBezTo>
                  <a:cubicBezTo>
                    <a:pt x="51" y="122"/>
                    <a:pt x="51" y="122"/>
                    <a:pt x="51" y="122"/>
                  </a:cubicBezTo>
                  <a:cubicBezTo>
                    <a:pt x="51" y="122"/>
                    <a:pt x="52" y="121"/>
                    <a:pt x="52" y="122"/>
                  </a:cubicBezTo>
                  <a:cubicBezTo>
                    <a:pt x="52" y="122"/>
                    <a:pt x="52" y="122"/>
                    <a:pt x="52" y="122"/>
                  </a:cubicBezTo>
                  <a:cubicBezTo>
                    <a:pt x="53" y="122"/>
                    <a:pt x="53" y="123"/>
                    <a:pt x="53" y="123"/>
                  </a:cubicBezTo>
                  <a:cubicBezTo>
                    <a:pt x="53" y="123"/>
                    <a:pt x="53" y="124"/>
                    <a:pt x="53" y="124"/>
                  </a:cubicBezTo>
                  <a:cubicBezTo>
                    <a:pt x="53" y="124"/>
                    <a:pt x="53" y="125"/>
                    <a:pt x="53" y="125"/>
                  </a:cubicBezTo>
                  <a:cubicBezTo>
                    <a:pt x="52" y="126"/>
                    <a:pt x="52" y="126"/>
                    <a:pt x="51" y="126"/>
                  </a:cubicBezTo>
                  <a:cubicBezTo>
                    <a:pt x="51" y="126"/>
                    <a:pt x="51" y="126"/>
                    <a:pt x="51" y="126"/>
                  </a:cubicBezTo>
                  <a:cubicBezTo>
                    <a:pt x="51" y="126"/>
                    <a:pt x="50" y="127"/>
                    <a:pt x="49" y="126"/>
                  </a:cubicBezTo>
                  <a:cubicBezTo>
                    <a:pt x="48" y="126"/>
                    <a:pt x="45" y="125"/>
                    <a:pt x="45" y="124"/>
                  </a:cubicBezTo>
                  <a:cubicBezTo>
                    <a:pt x="44" y="123"/>
                    <a:pt x="43" y="122"/>
                    <a:pt x="40" y="122"/>
                  </a:cubicBezTo>
                  <a:cubicBezTo>
                    <a:pt x="38" y="122"/>
                    <a:pt x="37" y="121"/>
                    <a:pt x="37" y="120"/>
                  </a:cubicBezTo>
                  <a:cubicBezTo>
                    <a:pt x="37" y="119"/>
                    <a:pt x="37" y="119"/>
                    <a:pt x="37" y="119"/>
                  </a:cubicBezTo>
                  <a:cubicBezTo>
                    <a:pt x="38" y="119"/>
                    <a:pt x="38" y="119"/>
                    <a:pt x="38" y="119"/>
                  </a:cubicBezTo>
                  <a:cubicBezTo>
                    <a:pt x="37" y="119"/>
                    <a:pt x="37" y="119"/>
                    <a:pt x="37" y="119"/>
                  </a:cubicBezTo>
                  <a:cubicBezTo>
                    <a:pt x="37" y="118"/>
                    <a:pt x="38" y="118"/>
                    <a:pt x="37" y="118"/>
                  </a:cubicBezTo>
                  <a:cubicBezTo>
                    <a:pt x="37" y="118"/>
                    <a:pt x="36" y="116"/>
                    <a:pt x="36" y="116"/>
                  </a:cubicBezTo>
                  <a:cubicBezTo>
                    <a:pt x="36" y="115"/>
                    <a:pt x="35" y="115"/>
                    <a:pt x="35" y="114"/>
                  </a:cubicBezTo>
                  <a:cubicBezTo>
                    <a:pt x="35" y="114"/>
                    <a:pt x="34" y="114"/>
                    <a:pt x="35" y="114"/>
                  </a:cubicBezTo>
                  <a:cubicBezTo>
                    <a:pt x="35" y="114"/>
                    <a:pt x="35" y="113"/>
                    <a:pt x="36" y="113"/>
                  </a:cubicBezTo>
                  <a:cubicBezTo>
                    <a:pt x="36" y="113"/>
                    <a:pt x="36" y="113"/>
                    <a:pt x="36" y="113"/>
                  </a:cubicBezTo>
                  <a:cubicBezTo>
                    <a:pt x="36" y="112"/>
                    <a:pt x="36" y="110"/>
                    <a:pt x="37" y="111"/>
                  </a:cubicBezTo>
                  <a:cubicBezTo>
                    <a:pt x="37" y="111"/>
                    <a:pt x="38" y="112"/>
                    <a:pt x="37" y="110"/>
                  </a:cubicBezTo>
                  <a:cubicBezTo>
                    <a:pt x="37" y="109"/>
                    <a:pt x="35" y="108"/>
                    <a:pt x="35" y="108"/>
                  </a:cubicBezTo>
                  <a:cubicBezTo>
                    <a:pt x="34" y="108"/>
                    <a:pt x="31" y="107"/>
                    <a:pt x="30" y="107"/>
                  </a:cubicBezTo>
                  <a:cubicBezTo>
                    <a:pt x="30" y="107"/>
                    <a:pt x="29" y="106"/>
                    <a:pt x="30" y="106"/>
                  </a:cubicBezTo>
                  <a:cubicBezTo>
                    <a:pt x="31" y="106"/>
                    <a:pt x="32" y="105"/>
                    <a:pt x="31" y="105"/>
                  </a:cubicBezTo>
                  <a:cubicBezTo>
                    <a:pt x="31" y="105"/>
                    <a:pt x="29" y="105"/>
                    <a:pt x="29" y="105"/>
                  </a:cubicBezTo>
                  <a:cubicBezTo>
                    <a:pt x="29" y="105"/>
                    <a:pt x="28" y="105"/>
                    <a:pt x="28" y="105"/>
                  </a:cubicBezTo>
                  <a:cubicBezTo>
                    <a:pt x="29" y="104"/>
                    <a:pt x="29" y="104"/>
                    <a:pt x="28" y="104"/>
                  </a:cubicBezTo>
                  <a:cubicBezTo>
                    <a:pt x="28" y="104"/>
                    <a:pt x="27" y="104"/>
                    <a:pt x="28" y="104"/>
                  </a:cubicBezTo>
                  <a:cubicBezTo>
                    <a:pt x="29" y="104"/>
                    <a:pt x="30" y="103"/>
                    <a:pt x="29" y="103"/>
                  </a:cubicBezTo>
                  <a:cubicBezTo>
                    <a:pt x="28" y="103"/>
                    <a:pt x="27" y="103"/>
                    <a:pt x="27" y="103"/>
                  </a:cubicBezTo>
                  <a:cubicBezTo>
                    <a:pt x="27" y="103"/>
                    <a:pt x="27" y="102"/>
                    <a:pt x="27" y="102"/>
                  </a:cubicBezTo>
                  <a:cubicBezTo>
                    <a:pt x="27" y="102"/>
                    <a:pt x="25" y="102"/>
                    <a:pt x="25" y="101"/>
                  </a:cubicBezTo>
                  <a:cubicBezTo>
                    <a:pt x="26" y="100"/>
                    <a:pt x="25" y="100"/>
                    <a:pt x="25" y="100"/>
                  </a:cubicBezTo>
                  <a:cubicBezTo>
                    <a:pt x="25" y="100"/>
                    <a:pt x="23" y="100"/>
                    <a:pt x="24" y="99"/>
                  </a:cubicBezTo>
                  <a:cubicBezTo>
                    <a:pt x="25" y="99"/>
                    <a:pt x="26" y="100"/>
                    <a:pt x="27" y="100"/>
                  </a:cubicBezTo>
                  <a:cubicBezTo>
                    <a:pt x="27" y="100"/>
                    <a:pt x="27" y="100"/>
                    <a:pt x="27" y="100"/>
                  </a:cubicBezTo>
                  <a:cubicBezTo>
                    <a:pt x="27" y="101"/>
                    <a:pt x="27" y="101"/>
                    <a:pt x="28" y="101"/>
                  </a:cubicBezTo>
                  <a:cubicBezTo>
                    <a:pt x="28" y="101"/>
                    <a:pt x="29" y="102"/>
                    <a:pt x="29" y="102"/>
                  </a:cubicBezTo>
                  <a:cubicBezTo>
                    <a:pt x="30" y="103"/>
                    <a:pt x="31" y="103"/>
                    <a:pt x="31" y="103"/>
                  </a:cubicBezTo>
                  <a:cubicBezTo>
                    <a:pt x="32" y="103"/>
                    <a:pt x="33" y="103"/>
                    <a:pt x="33" y="103"/>
                  </a:cubicBezTo>
                  <a:cubicBezTo>
                    <a:pt x="33" y="103"/>
                    <a:pt x="34" y="103"/>
                    <a:pt x="34" y="103"/>
                  </a:cubicBezTo>
                  <a:cubicBezTo>
                    <a:pt x="34" y="103"/>
                    <a:pt x="35" y="103"/>
                    <a:pt x="35" y="104"/>
                  </a:cubicBezTo>
                  <a:cubicBezTo>
                    <a:pt x="35" y="104"/>
                    <a:pt x="35" y="105"/>
                    <a:pt x="36" y="105"/>
                  </a:cubicBezTo>
                  <a:cubicBezTo>
                    <a:pt x="36" y="104"/>
                    <a:pt x="38" y="104"/>
                    <a:pt x="38" y="104"/>
                  </a:cubicBezTo>
                  <a:cubicBezTo>
                    <a:pt x="39" y="105"/>
                    <a:pt x="52" y="108"/>
                    <a:pt x="52" y="108"/>
                  </a:cubicBezTo>
                  <a:cubicBezTo>
                    <a:pt x="53" y="108"/>
                    <a:pt x="56" y="109"/>
                    <a:pt x="57" y="108"/>
                  </a:cubicBezTo>
                  <a:cubicBezTo>
                    <a:pt x="58" y="108"/>
                    <a:pt x="59" y="108"/>
                    <a:pt x="60" y="108"/>
                  </a:cubicBezTo>
                  <a:cubicBezTo>
                    <a:pt x="61" y="107"/>
                    <a:pt x="64" y="107"/>
                    <a:pt x="65" y="105"/>
                  </a:cubicBezTo>
                  <a:cubicBezTo>
                    <a:pt x="66" y="104"/>
                    <a:pt x="68" y="102"/>
                    <a:pt x="68" y="102"/>
                  </a:cubicBezTo>
                  <a:cubicBezTo>
                    <a:pt x="68" y="101"/>
                    <a:pt x="70" y="101"/>
                    <a:pt x="69" y="100"/>
                  </a:cubicBezTo>
                  <a:cubicBezTo>
                    <a:pt x="69" y="99"/>
                    <a:pt x="69" y="99"/>
                    <a:pt x="69" y="99"/>
                  </a:cubicBezTo>
                  <a:cubicBezTo>
                    <a:pt x="68" y="99"/>
                    <a:pt x="68" y="99"/>
                    <a:pt x="68" y="98"/>
                  </a:cubicBezTo>
                  <a:cubicBezTo>
                    <a:pt x="68" y="97"/>
                    <a:pt x="68" y="97"/>
                    <a:pt x="68" y="97"/>
                  </a:cubicBezTo>
                  <a:cubicBezTo>
                    <a:pt x="68" y="97"/>
                    <a:pt x="68" y="97"/>
                    <a:pt x="68" y="96"/>
                  </a:cubicBezTo>
                  <a:cubicBezTo>
                    <a:pt x="68" y="96"/>
                    <a:pt x="68" y="95"/>
                    <a:pt x="68" y="95"/>
                  </a:cubicBezTo>
                  <a:cubicBezTo>
                    <a:pt x="68" y="95"/>
                    <a:pt x="68" y="95"/>
                    <a:pt x="67" y="95"/>
                  </a:cubicBezTo>
                  <a:cubicBezTo>
                    <a:pt x="67" y="95"/>
                    <a:pt x="65" y="95"/>
                    <a:pt x="64" y="94"/>
                  </a:cubicBezTo>
                  <a:cubicBezTo>
                    <a:pt x="64" y="93"/>
                    <a:pt x="62" y="91"/>
                    <a:pt x="62" y="91"/>
                  </a:cubicBezTo>
                  <a:cubicBezTo>
                    <a:pt x="61" y="91"/>
                    <a:pt x="61" y="91"/>
                    <a:pt x="61" y="91"/>
                  </a:cubicBezTo>
                  <a:cubicBezTo>
                    <a:pt x="62" y="91"/>
                    <a:pt x="62" y="91"/>
                    <a:pt x="61" y="91"/>
                  </a:cubicBezTo>
                  <a:cubicBezTo>
                    <a:pt x="61" y="91"/>
                    <a:pt x="55" y="90"/>
                    <a:pt x="55" y="89"/>
                  </a:cubicBezTo>
                  <a:cubicBezTo>
                    <a:pt x="54" y="89"/>
                    <a:pt x="54" y="88"/>
                    <a:pt x="53" y="88"/>
                  </a:cubicBezTo>
                  <a:cubicBezTo>
                    <a:pt x="53" y="88"/>
                    <a:pt x="52" y="87"/>
                    <a:pt x="51" y="86"/>
                  </a:cubicBezTo>
                  <a:cubicBezTo>
                    <a:pt x="49" y="86"/>
                    <a:pt x="40" y="82"/>
                    <a:pt x="40" y="82"/>
                  </a:cubicBezTo>
                  <a:cubicBezTo>
                    <a:pt x="40" y="82"/>
                    <a:pt x="39" y="81"/>
                    <a:pt x="39" y="81"/>
                  </a:cubicBezTo>
                  <a:cubicBezTo>
                    <a:pt x="38" y="81"/>
                    <a:pt x="35" y="81"/>
                    <a:pt x="35" y="81"/>
                  </a:cubicBezTo>
                  <a:cubicBezTo>
                    <a:pt x="34" y="81"/>
                    <a:pt x="32" y="81"/>
                    <a:pt x="32" y="81"/>
                  </a:cubicBezTo>
                  <a:cubicBezTo>
                    <a:pt x="31" y="81"/>
                    <a:pt x="31" y="81"/>
                    <a:pt x="31" y="81"/>
                  </a:cubicBezTo>
                  <a:cubicBezTo>
                    <a:pt x="31" y="82"/>
                    <a:pt x="30" y="82"/>
                    <a:pt x="30" y="83"/>
                  </a:cubicBezTo>
                  <a:cubicBezTo>
                    <a:pt x="30" y="83"/>
                    <a:pt x="29" y="83"/>
                    <a:pt x="29" y="83"/>
                  </a:cubicBezTo>
                  <a:cubicBezTo>
                    <a:pt x="29" y="83"/>
                    <a:pt x="28" y="83"/>
                    <a:pt x="28" y="83"/>
                  </a:cubicBezTo>
                  <a:cubicBezTo>
                    <a:pt x="28" y="84"/>
                    <a:pt x="28" y="84"/>
                    <a:pt x="28" y="83"/>
                  </a:cubicBezTo>
                  <a:cubicBezTo>
                    <a:pt x="28" y="83"/>
                    <a:pt x="28" y="83"/>
                    <a:pt x="29" y="83"/>
                  </a:cubicBezTo>
                  <a:cubicBezTo>
                    <a:pt x="29" y="83"/>
                    <a:pt x="30" y="83"/>
                    <a:pt x="30" y="82"/>
                  </a:cubicBezTo>
                  <a:cubicBezTo>
                    <a:pt x="30" y="82"/>
                    <a:pt x="30" y="82"/>
                    <a:pt x="30" y="82"/>
                  </a:cubicBezTo>
                  <a:cubicBezTo>
                    <a:pt x="30" y="82"/>
                    <a:pt x="29" y="81"/>
                    <a:pt x="29" y="81"/>
                  </a:cubicBezTo>
                  <a:cubicBezTo>
                    <a:pt x="30" y="81"/>
                    <a:pt x="30" y="81"/>
                    <a:pt x="30" y="80"/>
                  </a:cubicBezTo>
                  <a:cubicBezTo>
                    <a:pt x="30" y="80"/>
                    <a:pt x="30" y="80"/>
                    <a:pt x="29" y="80"/>
                  </a:cubicBezTo>
                  <a:cubicBezTo>
                    <a:pt x="29" y="80"/>
                    <a:pt x="27" y="81"/>
                    <a:pt x="27" y="81"/>
                  </a:cubicBezTo>
                  <a:cubicBezTo>
                    <a:pt x="27" y="80"/>
                    <a:pt x="27" y="81"/>
                    <a:pt x="27" y="80"/>
                  </a:cubicBezTo>
                  <a:cubicBezTo>
                    <a:pt x="26" y="80"/>
                    <a:pt x="24" y="80"/>
                    <a:pt x="24" y="80"/>
                  </a:cubicBezTo>
                  <a:cubicBezTo>
                    <a:pt x="24" y="80"/>
                    <a:pt x="24" y="80"/>
                    <a:pt x="24" y="79"/>
                  </a:cubicBezTo>
                  <a:cubicBezTo>
                    <a:pt x="24" y="79"/>
                    <a:pt x="23" y="79"/>
                    <a:pt x="23" y="78"/>
                  </a:cubicBezTo>
                  <a:cubicBezTo>
                    <a:pt x="23" y="78"/>
                    <a:pt x="24" y="77"/>
                    <a:pt x="24" y="77"/>
                  </a:cubicBezTo>
                  <a:cubicBezTo>
                    <a:pt x="24" y="78"/>
                    <a:pt x="24" y="78"/>
                    <a:pt x="25" y="78"/>
                  </a:cubicBezTo>
                  <a:cubicBezTo>
                    <a:pt x="25" y="78"/>
                    <a:pt x="26" y="78"/>
                    <a:pt x="27" y="78"/>
                  </a:cubicBezTo>
                  <a:cubicBezTo>
                    <a:pt x="27" y="79"/>
                    <a:pt x="28" y="79"/>
                    <a:pt x="28" y="78"/>
                  </a:cubicBezTo>
                  <a:cubicBezTo>
                    <a:pt x="28" y="78"/>
                    <a:pt x="29" y="77"/>
                    <a:pt x="28" y="77"/>
                  </a:cubicBezTo>
                  <a:cubicBezTo>
                    <a:pt x="27" y="77"/>
                    <a:pt x="27" y="77"/>
                    <a:pt x="27" y="77"/>
                  </a:cubicBezTo>
                  <a:cubicBezTo>
                    <a:pt x="26" y="77"/>
                    <a:pt x="26" y="77"/>
                    <a:pt x="26" y="77"/>
                  </a:cubicBezTo>
                  <a:cubicBezTo>
                    <a:pt x="25" y="76"/>
                    <a:pt x="25" y="76"/>
                    <a:pt x="24" y="76"/>
                  </a:cubicBezTo>
                  <a:cubicBezTo>
                    <a:pt x="24" y="76"/>
                    <a:pt x="24" y="76"/>
                    <a:pt x="24" y="75"/>
                  </a:cubicBezTo>
                  <a:cubicBezTo>
                    <a:pt x="23" y="75"/>
                    <a:pt x="23" y="75"/>
                    <a:pt x="23" y="75"/>
                  </a:cubicBezTo>
                  <a:cubicBezTo>
                    <a:pt x="23" y="76"/>
                    <a:pt x="22" y="76"/>
                    <a:pt x="23" y="76"/>
                  </a:cubicBezTo>
                  <a:cubicBezTo>
                    <a:pt x="23" y="76"/>
                    <a:pt x="24" y="77"/>
                    <a:pt x="23" y="77"/>
                  </a:cubicBezTo>
                  <a:cubicBezTo>
                    <a:pt x="23" y="77"/>
                    <a:pt x="23" y="77"/>
                    <a:pt x="23" y="76"/>
                  </a:cubicBezTo>
                  <a:cubicBezTo>
                    <a:pt x="22" y="76"/>
                    <a:pt x="22" y="76"/>
                    <a:pt x="22" y="76"/>
                  </a:cubicBezTo>
                  <a:cubicBezTo>
                    <a:pt x="22" y="77"/>
                    <a:pt x="22" y="77"/>
                    <a:pt x="21" y="77"/>
                  </a:cubicBezTo>
                  <a:cubicBezTo>
                    <a:pt x="20" y="77"/>
                    <a:pt x="18" y="77"/>
                    <a:pt x="18" y="77"/>
                  </a:cubicBezTo>
                  <a:cubicBezTo>
                    <a:pt x="18" y="77"/>
                    <a:pt x="17" y="77"/>
                    <a:pt x="17" y="77"/>
                  </a:cubicBezTo>
                  <a:cubicBezTo>
                    <a:pt x="17" y="77"/>
                    <a:pt x="18" y="78"/>
                    <a:pt x="18" y="79"/>
                  </a:cubicBezTo>
                  <a:cubicBezTo>
                    <a:pt x="17" y="79"/>
                    <a:pt x="17" y="79"/>
                    <a:pt x="16" y="79"/>
                  </a:cubicBezTo>
                  <a:cubicBezTo>
                    <a:pt x="16" y="79"/>
                    <a:pt x="15" y="79"/>
                    <a:pt x="14" y="78"/>
                  </a:cubicBezTo>
                  <a:cubicBezTo>
                    <a:pt x="14" y="78"/>
                    <a:pt x="14" y="78"/>
                    <a:pt x="14" y="79"/>
                  </a:cubicBezTo>
                  <a:cubicBezTo>
                    <a:pt x="14" y="79"/>
                    <a:pt x="13" y="80"/>
                    <a:pt x="13" y="80"/>
                  </a:cubicBezTo>
                  <a:cubicBezTo>
                    <a:pt x="12" y="80"/>
                    <a:pt x="12" y="81"/>
                    <a:pt x="11" y="81"/>
                  </a:cubicBezTo>
                  <a:cubicBezTo>
                    <a:pt x="11" y="81"/>
                    <a:pt x="10" y="81"/>
                    <a:pt x="9" y="82"/>
                  </a:cubicBezTo>
                  <a:cubicBezTo>
                    <a:pt x="9" y="83"/>
                    <a:pt x="8" y="84"/>
                    <a:pt x="8" y="84"/>
                  </a:cubicBezTo>
                  <a:cubicBezTo>
                    <a:pt x="8" y="84"/>
                    <a:pt x="6" y="84"/>
                    <a:pt x="6" y="84"/>
                  </a:cubicBezTo>
                  <a:cubicBezTo>
                    <a:pt x="5" y="85"/>
                    <a:pt x="5" y="85"/>
                    <a:pt x="6" y="85"/>
                  </a:cubicBezTo>
                  <a:cubicBezTo>
                    <a:pt x="6" y="85"/>
                    <a:pt x="7" y="85"/>
                    <a:pt x="7" y="85"/>
                  </a:cubicBezTo>
                  <a:cubicBezTo>
                    <a:pt x="7" y="85"/>
                    <a:pt x="6" y="87"/>
                    <a:pt x="6" y="88"/>
                  </a:cubicBezTo>
                  <a:cubicBezTo>
                    <a:pt x="6" y="88"/>
                    <a:pt x="6" y="88"/>
                    <a:pt x="6" y="89"/>
                  </a:cubicBezTo>
                  <a:cubicBezTo>
                    <a:pt x="6" y="89"/>
                    <a:pt x="7" y="90"/>
                    <a:pt x="7" y="90"/>
                  </a:cubicBezTo>
                  <a:cubicBezTo>
                    <a:pt x="7" y="90"/>
                    <a:pt x="7" y="91"/>
                    <a:pt x="7" y="91"/>
                  </a:cubicBezTo>
                  <a:cubicBezTo>
                    <a:pt x="7" y="91"/>
                    <a:pt x="9" y="91"/>
                    <a:pt x="10" y="91"/>
                  </a:cubicBezTo>
                  <a:cubicBezTo>
                    <a:pt x="10" y="91"/>
                    <a:pt x="10" y="92"/>
                    <a:pt x="10" y="92"/>
                  </a:cubicBezTo>
                  <a:cubicBezTo>
                    <a:pt x="10" y="92"/>
                    <a:pt x="11" y="94"/>
                    <a:pt x="12" y="94"/>
                  </a:cubicBezTo>
                  <a:cubicBezTo>
                    <a:pt x="12" y="94"/>
                    <a:pt x="13" y="95"/>
                    <a:pt x="13" y="95"/>
                  </a:cubicBezTo>
                  <a:cubicBezTo>
                    <a:pt x="13" y="95"/>
                    <a:pt x="13" y="95"/>
                    <a:pt x="13" y="95"/>
                  </a:cubicBezTo>
                  <a:cubicBezTo>
                    <a:pt x="13" y="95"/>
                    <a:pt x="10" y="99"/>
                    <a:pt x="10" y="99"/>
                  </a:cubicBezTo>
                  <a:cubicBezTo>
                    <a:pt x="9" y="100"/>
                    <a:pt x="8" y="101"/>
                    <a:pt x="9" y="102"/>
                  </a:cubicBezTo>
                  <a:cubicBezTo>
                    <a:pt x="9" y="103"/>
                    <a:pt x="10" y="103"/>
                    <a:pt x="10" y="104"/>
                  </a:cubicBezTo>
                  <a:cubicBezTo>
                    <a:pt x="10" y="104"/>
                    <a:pt x="11" y="106"/>
                    <a:pt x="11" y="106"/>
                  </a:cubicBezTo>
                  <a:cubicBezTo>
                    <a:pt x="12" y="107"/>
                    <a:pt x="14" y="111"/>
                    <a:pt x="14" y="111"/>
                  </a:cubicBezTo>
                  <a:cubicBezTo>
                    <a:pt x="14" y="111"/>
                    <a:pt x="14" y="112"/>
                    <a:pt x="13" y="112"/>
                  </a:cubicBezTo>
                  <a:cubicBezTo>
                    <a:pt x="13" y="112"/>
                    <a:pt x="12" y="112"/>
                    <a:pt x="12" y="112"/>
                  </a:cubicBezTo>
                  <a:cubicBezTo>
                    <a:pt x="12" y="112"/>
                    <a:pt x="12" y="112"/>
                    <a:pt x="12" y="112"/>
                  </a:cubicBezTo>
                  <a:cubicBezTo>
                    <a:pt x="12" y="113"/>
                    <a:pt x="12" y="113"/>
                    <a:pt x="12" y="114"/>
                  </a:cubicBezTo>
                  <a:cubicBezTo>
                    <a:pt x="11" y="114"/>
                    <a:pt x="11" y="115"/>
                    <a:pt x="11" y="115"/>
                  </a:cubicBezTo>
                  <a:cubicBezTo>
                    <a:pt x="12" y="116"/>
                    <a:pt x="13" y="116"/>
                    <a:pt x="12" y="116"/>
                  </a:cubicBezTo>
                  <a:cubicBezTo>
                    <a:pt x="11" y="117"/>
                    <a:pt x="11" y="117"/>
                    <a:pt x="11" y="118"/>
                  </a:cubicBezTo>
                  <a:cubicBezTo>
                    <a:pt x="12" y="119"/>
                    <a:pt x="12" y="118"/>
                    <a:pt x="13" y="119"/>
                  </a:cubicBezTo>
                  <a:cubicBezTo>
                    <a:pt x="13" y="119"/>
                    <a:pt x="14" y="120"/>
                    <a:pt x="14" y="120"/>
                  </a:cubicBezTo>
                  <a:cubicBezTo>
                    <a:pt x="13" y="120"/>
                    <a:pt x="13" y="120"/>
                    <a:pt x="13" y="120"/>
                  </a:cubicBezTo>
                  <a:cubicBezTo>
                    <a:pt x="13" y="120"/>
                    <a:pt x="13" y="120"/>
                    <a:pt x="13" y="121"/>
                  </a:cubicBezTo>
                  <a:cubicBezTo>
                    <a:pt x="13" y="121"/>
                    <a:pt x="14" y="122"/>
                    <a:pt x="14" y="122"/>
                  </a:cubicBezTo>
                  <a:cubicBezTo>
                    <a:pt x="14" y="122"/>
                    <a:pt x="16" y="123"/>
                    <a:pt x="16" y="124"/>
                  </a:cubicBezTo>
                  <a:cubicBezTo>
                    <a:pt x="16" y="125"/>
                    <a:pt x="16" y="125"/>
                    <a:pt x="16" y="125"/>
                  </a:cubicBezTo>
                  <a:cubicBezTo>
                    <a:pt x="15" y="125"/>
                    <a:pt x="15" y="126"/>
                    <a:pt x="15" y="126"/>
                  </a:cubicBezTo>
                  <a:cubicBezTo>
                    <a:pt x="14" y="126"/>
                    <a:pt x="14" y="127"/>
                    <a:pt x="13" y="127"/>
                  </a:cubicBezTo>
                  <a:cubicBezTo>
                    <a:pt x="13" y="127"/>
                    <a:pt x="13" y="127"/>
                    <a:pt x="13" y="127"/>
                  </a:cubicBezTo>
                  <a:cubicBezTo>
                    <a:pt x="14" y="128"/>
                    <a:pt x="19" y="131"/>
                    <a:pt x="19" y="131"/>
                  </a:cubicBezTo>
                  <a:cubicBezTo>
                    <a:pt x="19" y="131"/>
                    <a:pt x="19" y="131"/>
                    <a:pt x="20" y="132"/>
                  </a:cubicBezTo>
                  <a:cubicBezTo>
                    <a:pt x="20" y="132"/>
                    <a:pt x="20" y="133"/>
                    <a:pt x="20" y="133"/>
                  </a:cubicBezTo>
                  <a:cubicBezTo>
                    <a:pt x="20" y="133"/>
                    <a:pt x="21" y="133"/>
                    <a:pt x="21" y="134"/>
                  </a:cubicBezTo>
                  <a:cubicBezTo>
                    <a:pt x="20" y="135"/>
                    <a:pt x="19" y="136"/>
                    <a:pt x="19" y="137"/>
                  </a:cubicBezTo>
                  <a:cubicBezTo>
                    <a:pt x="18" y="138"/>
                    <a:pt x="17" y="138"/>
                    <a:pt x="16" y="140"/>
                  </a:cubicBezTo>
                  <a:cubicBezTo>
                    <a:pt x="15" y="141"/>
                    <a:pt x="13" y="142"/>
                    <a:pt x="13" y="143"/>
                  </a:cubicBezTo>
                  <a:cubicBezTo>
                    <a:pt x="13" y="143"/>
                    <a:pt x="12" y="143"/>
                    <a:pt x="12" y="143"/>
                  </a:cubicBezTo>
                  <a:cubicBezTo>
                    <a:pt x="12" y="144"/>
                    <a:pt x="11" y="144"/>
                    <a:pt x="11" y="144"/>
                  </a:cubicBezTo>
                  <a:cubicBezTo>
                    <a:pt x="11" y="145"/>
                    <a:pt x="9" y="146"/>
                    <a:pt x="9" y="146"/>
                  </a:cubicBezTo>
                  <a:cubicBezTo>
                    <a:pt x="8" y="147"/>
                    <a:pt x="7" y="147"/>
                    <a:pt x="7" y="148"/>
                  </a:cubicBezTo>
                  <a:cubicBezTo>
                    <a:pt x="6" y="148"/>
                    <a:pt x="5" y="149"/>
                    <a:pt x="4" y="150"/>
                  </a:cubicBezTo>
                  <a:cubicBezTo>
                    <a:pt x="4" y="150"/>
                    <a:pt x="3" y="151"/>
                    <a:pt x="3" y="151"/>
                  </a:cubicBezTo>
                  <a:cubicBezTo>
                    <a:pt x="3" y="151"/>
                    <a:pt x="2" y="151"/>
                    <a:pt x="2" y="152"/>
                  </a:cubicBezTo>
                  <a:cubicBezTo>
                    <a:pt x="3" y="151"/>
                    <a:pt x="3" y="151"/>
                    <a:pt x="3" y="151"/>
                  </a:cubicBezTo>
                  <a:cubicBezTo>
                    <a:pt x="4" y="151"/>
                    <a:pt x="5" y="151"/>
                    <a:pt x="5" y="151"/>
                  </a:cubicBezTo>
                  <a:cubicBezTo>
                    <a:pt x="5" y="151"/>
                    <a:pt x="6" y="151"/>
                    <a:pt x="6" y="151"/>
                  </a:cubicBezTo>
                  <a:cubicBezTo>
                    <a:pt x="6" y="151"/>
                    <a:pt x="7" y="150"/>
                    <a:pt x="7" y="151"/>
                  </a:cubicBezTo>
                  <a:cubicBezTo>
                    <a:pt x="6" y="151"/>
                    <a:pt x="6" y="151"/>
                    <a:pt x="6" y="151"/>
                  </a:cubicBezTo>
                  <a:cubicBezTo>
                    <a:pt x="6" y="151"/>
                    <a:pt x="6" y="151"/>
                    <a:pt x="6" y="151"/>
                  </a:cubicBezTo>
                  <a:cubicBezTo>
                    <a:pt x="6" y="152"/>
                    <a:pt x="7" y="152"/>
                    <a:pt x="6" y="152"/>
                  </a:cubicBezTo>
                  <a:cubicBezTo>
                    <a:pt x="6" y="151"/>
                    <a:pt x="5" y="151"/>
                    <a:pt x="6" y="152"/>
                  </a:cubicBezTo>
                  <a:cubicBezTo>
                    <a:pt x="6" y="152"/>
                    <a:pt x="6" y="153"/>
                    <a:pt x="7" y="153"/>
                  </a:cubicBezTo>
                  <a:cubicBezTo>
                    <a:pt x="7" y="153"/>
                    <a:pt x="9" y="154"/>
                    <a:pt x="10" y="154"/>
                  </a:cubicBezTo>
                  <a:cubicBezTo>
                    <a:pt x="10" y="154"/>
                    <a:pt x="13" y="155"/>
                    <a:pt x="13" y="155"/>
                  </a:cubicBezTo>
                  <a:cubicBezTo>
                    <a:pt x="13" y="155"/>
                    <a:pt x="14" y="155"/>
                    <a:pt x="14" y="156"/>
                  </a:cubicBezTo>
                  <a:cubicBezTo>
                    <a:pt x="14" y="156"/>
                    <a:pt x="14" y="157"/>
                    <a:pt x="14" y="156"/>
                  </a:cubicBezTo>
                  <a:cubicBezTo>
                    <a:pt x="13" y="156"/>
                    <a:pt x="10" y="156"/>
                    <a:pt x="10" y="156"/>
                  </a:cubicBezTo>
                  <a:cubicBezTo>
                    <a:pt x="10" y="156"/>
                    <a:pt x="9" y="155"/>
                    <a:pt x="8" y="156"/>
                  </a:cubicBezTo>
                  <a:cubicBezTo>
                    <a:pt x="8" y="157"/>
                    <a:pt x="7" y="158"/>
                    <a:pt x="7" y="157"/>
                  </a:cubicBezTo>
                  <a:cubicBezTo>
                    <a:pt x="6" y="157"/>
                    <a:pt x="5" y="157"/>
                    <a:pt x="5" y="157"/>
                  </a:cubicBezTo>
                  <a:cubicBezTo>
                    <a:pt x="5" y="157"/>
                    <a:pt x="4" y="157"/>
                    <a:pt x="4" y="157"/>
                  </a:cubicBezTo>
                  <a:cubicBezTo>
                    <a:pt x="4" y="157"/>
                    <a:pt x="4" y="157"/>
                    <a:pt x="4" y="158"/>
                  </a:cubicBezTo>
                  <a:cubicBezTo>
                    <a:pt x="3" y="158"/>
                    <a:pt x="4" y="159"/>
                    <a:pt x="3" y="159"/>
                  </a:cubicBezTo>
                  <a:cubicBezTo>
                    <a:pt x="3" y="159"/>
                    <a:pt x="4" y="160"/>
                    <a:pt x="4" y="160"/>
                  </a:cubicBezTo>
                  <a:cubicBezTo>
                    <a:pt x="4" y="160"/>
                    <a:pt x="4" y="160"/>
                    <a:pt x="4" y="160"/>
                  </a:cubicBezTo>
                  <a:cubicBezTo>
                    <a:pt x="4" y="160"/>
                    <a:pt x="3" y="161"/>
                    <a:pt x="3" y="161"/>
                  </a:cubicBezTo>
                  <a:cubicBezTo>
                    <a:pt x="3" y="161"/>
                    <a:pt x="4" y="161"/>
                    <a:pt x="3" y="161"/>
                  </a:cubicBezTo>
                  <a:cubicBezTo>
                    <a:pt x="3" y="161"/>
                    <a:pt x="2" y="162"/>
                    <a:pt x="2" y="162"/>
                  </a:cubicBezTo>
                  <a:cubicBezTo>
                    <a:pt x="2" y="162"/>
                    <a:pt x="2" y="163"/>
                    <a:pt x="2" y="163"/>
                  </a:cubicBezTo>
                  <a:cubicBezTo>
                    <a:pt x="2" y="163"/>
                    <a:pt x="0" y="164"/>
                    <a:pt x="0" y="165"/>
                  </a:cubicBezTo>
                  <a:cubicBezTo>
                    <a:pt x="0" y="165"/>
                    <a:pt x="1" y="166"/>
                    <a:pt x="1" y="166"/>
                  </a:cubicBezTo>
                  <a:cubicBezTo>
                    <a:pt x="1" y="167"/>
                    <a:pt x="0" y="168"/>
                    <a:pt x="1" y="169"/>
                  </a:cubicBezTo>
                  <a:cubicBezTo>
                    <a:pt x="1" y="170"/>
                    <a:pt x="2" y="170"/>
                    <a:pt x="2" y="170"/>
                  </a:cubicBezTo>
                  <a:cubicBezTo>
                    <a:pt x="2" y="171"/>
                    <a:pt x="2" y="171"/>
                    <a:pt x="2" y="171"/>
                  </a:cubicBezTo>
                  <a:cubicBezTo>
                    <a:pt x="1" y="172"/>
                    <a:pt x="1" y="171"/>
                    <a:pt x="1" y="172"/>
                  </a:cubicBezTo>
                  <a:cubicBezTo>
                    <a:pt x="1" y="172"/>
                    <a:pt x="0" y="173"/>
                    <a:pt x="0" y="173"/>
                  </a:cubicBezTo>
                  <a:cubicBezTo>
                    <a:pt x="0" y="173"/>
                    <a:pt x="0" y="173"/>
                    <a:pt x="0" y="174"/>
                  </a:cubicBezTo>
                  <a:cubicBezTo>
                    <a:pt x="0" y="174"/>
                    <a:pt x="1" y="174"/>
                    <a:pt x="1" y="174"/>
                  </a:cubicBezTo>
                  <a:cubicBezTo>
                    <a:pt x="1" y="174"/>
                    <a:pt x="2" y="175"/>
                    <a:pt x="2" y="175"/>
                  </a:cubicBezTo>
                  <a:cubicBezTo>
                    <a:pt x="2" y="175"/>
                    <a:pt x="2" y="175"/>
                    <a:pt x="2" y="175"/>
                  </a:cubicBezTo>
                  <a:cubicBezTo>
                    <a:pt x="2" y="175"/>
                    <a:pt x="2" y="176"/>
                    <a:pt x="2" y="176"/>
                  </a:cubicBezTo>
                  <a:cubicBezTo>
                    <a:pt x="2" y="176"/>
                    <a:pt x="2" y="177"/>
                    <a:pt x="2" y="177"/>
                  </a:cubicBezTo>
                  <a:cubicBezTo>
                    <a:pt x="2" y="177"/>
                    <a:pt x="2" y="177"/>
                    <a:pt x="2" y="177"/>
                  </a:cubicBezTo>
                  <a:cubicBezTo>
                    <a:pt x="2" y="178"/>
                    <a:pt x="2" y="178"/>
                    <a:pt x="1" y="178"/>
                  </a:cubicBezTo>
                  <a:cubicBezTo>
                    <a:pt x="1" y="178"/>
                    <a:pt x="1" y="178"/>
                    <a:pt x="2" y="178"/>
                  </a:cubicBezTo>
                  <a:cubicBezTo>
                    <a:pt x="2" y="178"/>
                    <a:pt x="2" y="178"/>
                    <a:pt x="2" y="178"/>
                  </a:cubicBezTo>
                  <a:cubicBezTo>
                    <a:pt x="3" y="178"/>
                    <a:pt x="3" y="179"/>
                    <a:pt x="3" y="179"/>
                  </a:cubicBezTo>
                  <a:cubicBezTo>
                    <a:pt x="3" y="179"/>
                    <a:pt x="3" y="180"/>
                    <a:pt x="4" y="181"/>
                  </a:cubicBezTo>
                  <a:cubicBezTo>
                    <a:pt x="4" y="181"/>
                    <a:pt x="4" y="182"/>
                    <a:pt x="4" y="182"/>
                  </a:cubicBezTo>
                  <a:cubicBezTo>
                    <a:pt x="4" y="183"/>
                    <a:pt x="4" y="183"/>
                    <a:pt x="4" y="183"/>
                  </a:cubicBezTo>
                  <a:cubicBezTo>
                    <a:pt x="4" y="183"/>
                    <a:pt x="4" y="183"/>
                    <a:pt x="5" y="184"/>
                  </a:cubicBezTo>
                  <a:cubicBezTo>
                    <a:pt x="5" y="184"/>
                    <a:pt x="6" y="184"/>
                    <a:pt x="7" y="185"/>
                  </a:cubicBezTo>
                  <a:cubicBezTo>
                    <a:pt x="7" y="185"/>
                    <a:pt x="9" y="185"/>
                    <a:pt x="9" y="184"/>
                  </a:cubicBezTo>
                  <a:cubicBezTo>
                    <a:pt x="9" y="184"/>
                    <a:pt x="9" y="184"/>
                    <a:pt x="9" y="184"/>
                  </a:cubicBezTo>
                  <a:cubicBezTo>
                    <a:pt x="9" y="185"/>
                    <a:pt x="10" y="185"/>
                    <a:pt x="10" y="185"/>
                  </a:cubicBezTo>
                  <a:cubicBezTo>
                    <a:pt x="10" y="186"/>
                    <a:pt x="10" y="186"/>
                    <a:pt x="10" y="186"/>
                  </a:cubicBezTo>
                  <a:cubicBezTo>
                    <a:pt x="10" y="186"/>
                    <a:pt x="11" y="187"/>
                    <a:pt x="11" y="186"/>
                  </a:cubicBezTo>
                  <a:cubicBezTo>
                    <a:pt x="12" y="186"/>
                    <a:pt x="12" y="185"/>
                    <a:pt x="15" y="185"/>
                  </a:cubicBezTo>
                  <a:cubicBezTo>
                    <a:pt x="15" y="185"/>
                    <a:pt x="15" y="186"/>
                    <a:pt x="15" y="186"/>
                  </a:cubicBezTo>
                  <a:cubicBezTo>
                    <a:pt x="16" y="186"/>
                    <a:pt x="17" y="187"/>
                    <a:pt x="17" y="187"/>
                  </a:cubicBezTo>
                  <a:cubicBezTo>
                    <a:pt x="17" y="187"/>
                    <a:pt x="18" y="187"/>
                    <a:pt x="18" y="187"/>
                  </a:cubicBezTo>
                  <a:cubicBezTo>
                    <a:pt x="18" y="188"/>
                    <a:pt x="18" y="188"/>
                    <a:pt x="18" y="189"/>
                  </a:cubicBezTo>
                  <a:cubicBezTo>
                    <a:pt x="18" y="189"/>
                    <a:pt x="17" y="189"/>
                    <a:pt x="17" y="189"/>
                  </a:cubicBezTo>
                  <a:cubicBezTo>
                    <a:pt x="17" y="190"/>
                    <a:pt x="18" y="190"/>
                    <a:pt x="18" y="190"/>
                  </a:cubicBezTo>
                  <a:cubicBezTo>
                    <a:pt x="18" y="190"/>
                    <a:pt x="18" y="191"/>
                    <a:pt x="18" y="191"/>
                  </a:cubicBezTo>
                  <a:cubicBezTo>
                    <a:pt x="18" y="191"/>
                    <a:pt x="17" y="192"/>
                    <a:pt x="17" y="192"/>
                  </a:cubicBezTo>
                  <a:cubicBezTo>
                    <a:pt x="17" y="192"/>
                    <a:pt x="17" y="193"/>
                    <a:pt x="17" y="193"/>
                  </a:cubicBezTo>
                  <a:cubicBezTo>
                    <a:pt x="18" y="193"/>
                    <a:pt x="19" y="194"/>
                    <a:pt x="19" y="194"/>
                  </a:cubicBezTo>
                  <a:cubicBezTo>
                    <a:pt x="19" y="195"/>
                    <a:pt x="19" y="195"/>
                    <a:pt x="19" y="195"/>
                  </a:cubicBezTo>
                  <a:cubicBezTo>
                    <a:pt x="19" y="196"/>
                    <a:pt x="20" y="196"/>
                    <a:pt x="20" y="196"/>
                  </a:cubicBezTo>
                  <a:cubicBezTo>
                    <a:pt x="20" y="196"/>
                    <a:pt x="22" y="197"/>
                    <a:pt x="22" y="198"/>
                  </a:cubicBezTo>
                  <a:cubicBezTo>
                    <a:pt x="22" y="198"/>
                    <a:pt x="22" y="198"/>
                    <a:pt x="22" y="199"/>
                  </a:cubicBezTo>
                  <a:cubicBezTo>
                    <a:pt x="22" y="199"/>
                    <a:pt x="22" y="199"/>
                    <a:pt x="22" y="200"/>
                  </a:cubicBezTo>
                  <a:cubicBezTo>
                    <a:pt x="23" y="200"/>
                    <a:pt x="25" y="200"/>
                    <a:pt x="25" y="200"/>
                  </a:cubicBezTo>
                  <a:cubicBezTo>
                    <a:pt x="25" y="200"/>
                    <a:pt x="26" y="200"/>
                    <a:pt x="25" y="200"/>
                  </a:cubicBezTo>
                  <a:cubicBezTo>
                    <a:pt x="25" y="201"/>
                    <a:pt x="25" y="201"/>
                    <a:pt x="26" y="202"/>
                  </a:cubicBezTo>
                  <a:cubicBezTo>
                    <a:pt x="26" y="202"/>
                    <a:pt x="27" y="202"/>
                    <a:pt x="27" y="202"/>
                  </a:cubicBezTo>
                  <a:cubicBezTo>
                    <a:pt x="27" y="202"/>
                    <a:pt x="27" y="203"/>
                    <a:pt x="26" y="203"/>
                  </a:cubicBezTo>
                  <a:cubicBezTo>
                    <a:pt x="26" y="203"/>
                    <a:pt x="24" y="204"/>
                    <a:pt x="24" y="204"/>
                  </a:cubicBezTo>
                  <a:cubicBezTo>
                    <a:pt x="23" y="204"/>
                    <a:pt x="23" y="204"/>
                    <a:pt x="23" y="204"/>
                  </a:cubicBezTo>
                  <a:cubicBezTo>
                    <a:pt x="23" y="204"/>
                    <a:pt x="22" y="204"/>
                    <a:pt x="22" y="204"/>
                  </a:cubicBezTo>
                  <a:cubicBezTo>
                    <a:pt x="21" y="204"/>
                    <a:pt x="20" y="204"/>
                    <a:pt x="20" y="204"/>
                  </a:cubicBezTo>
                  <a:cubicBezTo>
                    <a:pt x="20" y="204"/>
                    <a:pt x="20" y="204"/>
                    <a:pt x="20" y="204"/>
                  </a:cubicBezTo>
                  <a:cubicBezTo>
                    <a:pt x="20" y="204"/>
                    <a:pt x="19" y="204"/>
                    <a:pt x="20" y="205"/>
                  </a:cubicBezTo>
                  <a:cubicBezTo>
                    <a:pt x="20" y="206"/>
                    <a:pt x="21" y="206"/>
                    <a:pt x="21" y="206"/>
                  </a:cubicBezTo>
                  <a:cubicBezTo>
                    <a:pt x="21" y="206"/>
                    <a:pt x="21" y="207"/>
                    <a:pt x="21" y="207"/>
                  </a:cubicBezTo>
                  <a:cubicBezTo>
                    <a:pt x="21" y="207"/>
                    <a:pt x="21" y="209"/>
                    <a:pt x="21" y="209"/>
                  </a:cubicBezTo>
                  <a:cubicBezTo>
                    <a:pt x="21" y="210"/>
                    <a:pt x="22" y="210"/>
                    <a:pt x="22" y="210"/>
                  </a:cubicBezTo>
                  <a:cubicBezTo>
                    <a:pt x="22" y="210"/>
                    <a:pt x="22" y="211"/>
                    <a:pt x="22" y="211"/>
                  </a:cubicBezTo>
                  <a:cubicBezTo>
                    <a:pt x="22" y="211"/>
                    <a:pt x="22" y="211"/>
                    <a:pt x="22" y="211"/>
                  </a:cubicBezTo>
                  <a:cubicBezTo>
                    <a:pt x="22" y="211"/>
                    <a:pt x="24" y="211"/>
                    <a:pt x="25" y="211"/>
                  </a:cubicBezTo>
                  <a:cubicBezTo>
                    <a:pt x="25" y="209"/>
                    <a:pt x="25" y="209"/>
                    <a:pt x="25" y="209"/>
                  </a:cubicBezTo>
                  <a:cubicBezTo>
                    <a:pt x="25" y="209"/>
                    <a:pt x="25" y="209"/>
                    <a:pt x="26" y="209"/>
                  </a:cubicBezTo>
                  <a:cubicBezTo>
                    <a:pt x="26" y="209"/>
                    <a:pt x="28" y="210"/>
                    <a:pt x="28" y="210"/>
                  </a:cubicBezTo>
                  <a:cubicBezTo>
                    <a:pt x="28" y="210"/>
                    <a:pt x="30" y="209"/>
                    <a:pt x="30" y="209"/>
                  </a:cubicBezTo>
                  <a:cubicBezTo>
                    <a:pt x="30" y="209"/>
                    <a:pt x="31" y="209"/>
                    <a:pt x="31" y="209"/>
                  </a:cubicBezTo>
                  <a:cubicBezTo>
                    <a:pt x="31" y="209"/>
                    <a:pt x="32" y="209"/>
                    <a:pt x="32" y="209"/>
                  </a:cubicBezTo>
                  <a:cubicBezTo>
                    <a:pt x="32" y="209"/>
                    <a:pt x="33" y="210"/>
                    <a:pt x="33" y="210"/>
                  </a:cubicBezTo>
                  <a:cubicBezTo>
                    <a:pt x="33" y="210"/>
                    <a:pt x="33" y="211"/>
                    <a:pt x="33" y="211"/>
                  </a:cubicBezTo>
                  <a:cubicBezTo>
                    <a:pt x="33" y="211"/>
                    <a:pt x="33" y="212"/>
                    <a:pt x="35" y="212"/>
                  </a:cubicBezTo>
                  <a:cubicBezTo>
                    <a:pt x="35" y="212"/>
                    <a:pt x="35" y="213"/>
                    <a:pt x="35" y="213"/>
                  </a:cubicBezTo>
                  <a:cubicBezTo>
                    <a:pt x="35" y="213"/>
                    <a:pt x="35" y="213"/>
                    <a:pt x="35" y="213"/>
                  </a:cubicBezTo>
                  <a:cubicBezTo>
                    <a:pt x="35" y="213"/>
                    <a:pt x="33" y="213"/>
                    <a:pt x="33" y="214"/>
                  </a:cubicBezTo>
                  <a:cubicBezTo>
                    <a:pt x="34" y="214"/>
                    <a:pt x="34" y="215"/>
                    <a:pt x="34" y="215"/>
                  </a:cubicBezTo>
                  <a:cubicBezTo>
                    <a:pt x="34" y="215"/>
                    <a:pt x="34" y="216"/>
                    <a:pt x="34" y="216"/>
                  </a:cubicBezTo>
                  <a:cubicBezTo>
                    <a:pt x="35" y="216"/>
                    <a:pt x="36" y="217"/>
                    <a:pt x="36" y="217"/>
                  </a:cubicBezTo>
                  <a:cubicBezTo>
                    <a:pt x="37" y="217"/>
                    <a:pt x="37" y="217"/>
                    <a:pt x="37" y="217"/>
                  </a:cubicBezTo>
                  <a:cubicBezTo>
                    <a:pt x="37" y="217"/>
                    <a:pt x="38" y="217"/>
                    <a:pt x="38" y="217"/>
                  </a:cubicBezTo>
                  <a:cubicBezTo>
                    <a:pt x="38" y="217"/>
                    <a:pt x="40" y="218"/>
                    <a:pt x="40" y="218"/>
                  </a:cubicBezTo>
                  <a:cubicBezTo>
                    <a:pt x="40" y="218"/>
                    <a:pt x="40" y="218"/>
                    <a:pt x="40" y="218"/>
                  </a:cubicBezTo>
                  <a:cubicBezTo>
                    <a:pt x="39" y="218"/>
                    <a:pt x="39" y="218"/>
                    <a:pt x="39" y="219"/>
                  </a:cubicBezTo>
                  <a:cubicBezTo>
                    <a:pt x="40" y="219"/>
                    <a:pt x="40" y="220"/>
                    <a:pt x="40" y="220"/>
                  </a:cubicBezTo>
                  <a:cubicBezTo>
                    <a:pt x="40" y="221"/>
                    <a:pt x="40" y="221"/>
                    <a:pt x="41" y="222"/>
                  </a:cubicBezTo>
                  <a:cubicBezTo>
                    <a:pt x="41" y="222"/>
                    <a:pt x="41" y="222"/>
                    <a:pt x="42" y="222"/>
                  </a:cubicBezTo>
                  <a:cubicBezTo>
                    <a:pt x="42" y="222"/>
                    <a:pt x="43" y="222"/>
                    <a:pt x="43" y="222"/>
                  </a:cubicBezTo>
                  <a:cubicBezTo>
                    <a:pt x="43" y="222"/>
                    <a:pt x="43" y="222"/>
                    <a:pt x="43" y="222"/>
                  </a:cubicBezTo>
                  <a:cubicBezTo>
                    <a:pt x="43" y="222"/>
                    <a:pt x="45" y="223"/>
                    <a:pt x="45" y="223"/>
                  </a:cubicBezTo>
                  <a:cubicBezTo>
                    <a:pt x="45" y="223"/>
                    <a:pt x="46" y="223"/>
                    <a:pt x="46" y="223"/>
                  </a:cubicBezTo>
                  <a:cubicBezTo>
                    <a:pt x="46" y="223"/>
                    <a:pt x="50" y="222"/>
                    <a:pt x="50" y="222"/>
                  </a:cubicBezTo>
                  <a:cubicBezTo>
                    <a:pt x="50" y="222"/>
                    <a:pt x="50" y="222"/>
                    <a:pt x="50" y="222"/>
                  </a:cubicBezTo>
                  <a:cubicBezTo>
                    <a:pt x="50" y="222"/>
                    <a:pt x="53" y="225"/>
                    <a:pt x="53" y="225"/>
                  </a:cubicBezTo>
                  <a:cubicBezTo>
                    <a:pt x="53" y="225"/>
                    <a:pt x="53" y="225"/>
                    <a:pt x="53" y="225"/>
                  </a:cubicBezTo>
                  <a:cubicBezTo>
                    <a:pt x="53" y="225"/>
                    <a:pt x="54" y="224"/>
                    <a:pt x="54" y="224"/>
                  </a:cubicBezTo>
                  <a:cubicBezTo>
                    <a:pt x="54" y="224"/>
                    <a:pt x="54" y="224"/>
                    <a:pt x="54" y="224"/>
                  </a:cubicBezTo>
                  <a:cubicBezTo>
                    <a:pt x="54" y="224"/>
                    <a:pt x="56" y="225"/>
                    <a:pt x="56" y="225"/>
                  </a:cubicBezTo>
                  <a:cubicBezTo>
                    <a:pt x="56" y="225"/>
                    <a:pt x="57" y="226"/>
                    <a:pt x="58" y="225"/>
                  </a:cubicBezTo>
                  <a:cubicBezTo>
                    <a:pt x="58" y="225"/>
                    <a:pt x="59" y="225"/>
                    <a:pt x="59" y="225"/>
                  </a:cubicBezTo>
                  <a:cubicBezTo>
                    <a:pt x="59" y="226"/>
                    <a:pt x="61" y="228"/>
                    <a:pt x="62" y="227"/>
                  </a:cubicBezTo>
                  <a:cubicBezTo>
                    <a:pt x="63" y="227"/>
                    <a:pt x="63" y="227"/>
                    <a:pt x="63" y="227"/>
                  </a:cubicBezTo>
                  <a:cubicBezTo>
                    <a:pt x="63" y="228"/>
                    <a:pt x="63" y="229"/>
                    <a:pt x="63" y="230"/>
                  </a:cubicBezTo>
                  <a:cubicBezTo>
                    <a:pt x="62" y="230"/>
                    <a:pt x="62" y="230"/>
                    <a:pt x="62" y="230"/>
                  </a:cubicBezTo>
                  <a:cubicBezTo>
                    <a:pt x="62" y="231"/>
                    <a:pt x="61" y="231"/>
                    <a:pt x="61" y="231"/>
                  </a:cubicBezTo>
                  <a:cubicBezTo>
                    <a:pt x="61" y="231"/>
                    <a:pt x="61" y="231"/>
                    <a:pt x="61" y="231"/>
                  </a:cubicBezTo>
                  <a:cubicBezTo>
                    <a:pt x="61" y="231"/>
                    <a:pt x="62" y="232"/>
                    <a:pt x="62" y="232"/>
                  </a:cubicBezTo>
                  <a:cubicBezTo>
                    <a:pt x="63" y="232"/>
                    <a:pt x="63" y="232"/>
                    <a:pt x="62" y="232"/>
                  </a:cubicBezTo>
                  <a:cubicBezTo>
                    <a:pt x="62" y="232"/>
                    <a:pt x="61" y="233"/>
                    <a:pt x="61" y="233"/>
                  </a:cubicBezTo>
                  <a:cubicBezTo>
                    <a:pt x="61" y="233"/>
                    <a:pt x="61" y="233"/>
                    <a:pt x="61" y="234"/>
                  </a:cubicBezTo>
                  <a:cubicBezTo>
                    <a:pt x="62" y="234"/>
                    <a:pt x="62" y="234"/>
                    <a:pt x="62" y="234"/>
                  </a:cubicBezTo>
                  <a:cubicBezTo>
                    <a:pt x="62" y="235"/>
                    <a:pt x="62" y="235"/>
                    <a:pt x="62" y="235"/>
                  </a:cubicBezTo>
                  <a:cubicBezTo>
                    <a:pt x="63" y="235"/>
                    <a:pt x="63" y="236"/>
                    <a:pt x="62" y="236"/>
                  </a:cubicBezTo>
                  <a:cubicBezTo>
                    <a:pt x="62" y="236"/>
                    <a:pt x="62" y="237"/>
                    <a:pt x="62" y="237"/>
                  </a:cubicBezTo>
                  <a:cubicBezTo>
                    <a:pt x="62" y="237"/>
                    <a:pt x="61" y="238"/>
                    <a:pt x="61" y="238"/>
                  </a:cubicBezTo>
                  <a:cubicBezTo>
                    <a:pt x="61" y="238"/>
                    <a:pt x="61" y="239"/>
                    <a:pt x="61" y="238"/>
                  </a:cubicBezTo>
                  <a:cubicBezTo>
                    <a:pt x="61" y="238"/>
                    <a:pt x="58" y="238"/>
                    <a:pt x="58" y="238"/>
                  </a:cubicBezTo>
                  <a:cubicBezTo>
                    <a:pt x="58" y="238"/>
                    <a:pt x="58" y="238"/>
                    <a:pt x="58" y="238"/>
                  </a:cubicBezTo>
                  <a:cubicBezTo>
                    <a:pt x="57" y="238"/>
                    <a:pt x="56" y="239"/>
                    <a:pt x="56" y="239"/>
                  </a:cubicBezTo>
                  <a:cubicBezTo>
                    <a:pt x="55" y="240"/>
                    <a:pt x="55" y="240"/>
                    <a:pt x="55" y="240"/>
                  </a:cubicBezTo>
                  <a:cubicBezTo>
                    <a:pt x="55" y="240"/>
                    <a:pt x="54" y="240"/>
                    <a:pt x="54" y="241"/>
                  </a:cubicBezTo>
                  <a:cubicBezTo>
                    <a:pt x="54" y="241"/>
                    <a:pt x="54" y="242"/>
                    <a:pt x="54" y="243"/>
                  </a:cubicBezTo>
                  <a:cubicBezTo>
                    <a:pt x="54" y="243"/>
                    <a:pt x="54" y="243"/>
                    <a:pt x="54" y="243"/>
                  </a:cubicBezTo>
                  <a:cubicBezTo>
                    <a:pt x="55" y="243"/>
                    <a:pt x="55" y="242"/>
                    <a:pt x="55" y="243"/>
                  </a:cubicBezTo>
                  <a:cubicBezTo>
                    <a:pt x="55" y="243"/>
                    <a:pt x="56" y="243"/>
                    <a:pt x="56" y="243"/>
                  </a:cubicBezTo>
                  <a:cubicBezTo>
                    <a:pt x="57" y="243"/>
                    <a:pt x="57" y="243"/>
                    <a:pt x="57" y="242"/>
                  </a:cubicBezTo>
                  <a:cubicBezTo>
                    <a:pt x="58" y="242"/>
                    <a:pt x="58" y="242"/>
                    <a:pt x="58" y="242"/>
                  </a:cubicBezTo>
                  <a:cubicBezTo>
                    <a:pt x="59" y="242"/>
                    <a:pt x="59" y="242"/>
                    <a:pt x="59" y="243"/>
                  </a:cubicBezTo>
                  <a:cubicBezTo>
                    <a:pt x="59" y="243"/>
                    <a:pt x="59" y="243"/>
                    <a:pt x="59" y="243"/>
                  </a:cubicBezTo>
                  <a:cubicBezTo>
                    <a:pt x="58" y="244"/>
                    <a:pt x="56" y="245"/>
                    <a:pt x="56" y="244"/>
                  </a:cubicBezTo>
                  <a:cubicBezTo>
                    <a:pt x="55" y="244"/>
                    <a:pt x="55" y="244"/>
                    <a:pt x="55" y="245"/>
                  </a:cubicBezTo>
                  <a:cubicBezTo>
                    <a:pt x="56" y="245"/>
                    <a:pt x="56" y="246"/>
                    <a:pt x="55" y="246"/>
                  </a:cubicBezTo>
                  <a:cubicBezTo>
                    <a:pt x="54" y="246"/>
                    <a:pt x="52" y="246"/>
                    <a:pt x="52" y="246"/>
                  </a:cubicBezTo>
                  <a:cubicBezTo>
                    <a:pt x="52" y="246"/>
                    <a:pt x="51" y="246"/>
                    <a:pt x="52" y="246"/>
                  </a:cubicBezTo>
                  <a:cubicBezTo>
                    <a:pt x="52" y="247"/>
                    <a:pt x="53" y="247"/>
                    <a:pt x="54" y="248"/>
                  </a:cubicBezTo>
                  <a:cubicBezTo>
                    <a:pt x="55" y="248"/>
                    <a:pt x="56" y="250"/>
                    <a:pt x="55" y="250"/>
                  </a:cubicBezTo>
                  <a:cubicBezTo>
                    <a:pt x="54" y="249"/>
                    <a:pt x="55" y="249"/>
                    <a:pt x="54" y="249"/>
                  </a:cubicBezTo>
                  <a:cubicBezTo>
                    <a:pt x="54" y="249"/>
                    <a:pt x="54" y="249"/>
                    <a:pt x="54" y="250"/>
                  </a:cubicBezTo>
                  <a:cubicBezTo>
                    <a:pt x="53" y="250"/>
                    <a:pt x="53" y="251"/>
                    <a:pt x="53" y="250"/>
                  </a:cubicBezTo>
                  <a:cubicBezTo>
                    <a:pt x="53" y="250"/>
                    <a:pt x="53" y="249"/>
                    <a:pt x="52" y="250"/>
                  </a:cubicBezTo>
                  <a:cubicBezTo>
                    <a:pt x="52" y="250"/>
                    <a:pt x="51" y="252"/>
                    <a:pt x="51" y="252"/>
                  </a:cubicBezTo>
                  <a:cubicBezTo>
                    <a:pt x="51" y="252"/>
                    <a:pt x="51" y="252"/>
                    <a:pt x="51" y="253"/>
                  </a:cubicBezTo>
                  <a:cubicBezTo>
                    <a:pt x="51" y="253"/>
                    <a:pt x="52" y="254"/>
                    <a:pt x="51" y="254"/>
                  </a:cubicBezTo>
                  <a:cubicBezTo>
                    <a:pt x="50" y="254"/>
                    <a:pt x="48" y="254"/>
                    <a:pt x="48" y="253"/>
                  </a:cubicBezTo>
                  <a:cubicBezTo>
                    <a:pt x="47" y="253"/>
                    <a:pt x="46" y="253"/>
                    <a:pt x="47" y="254"/>
                  </a:cubicBezTo>
                  <a:cubicBezTo>
                    <a:pt x="47" y="254"/>
                    <a:pt x="48" y="254"/>
                    <a:pt x="47" y="254"/>
                  </a:cubicBezTo>
                  <a:cubicBezTo>
                    <a:pt x="47" y="255"/>
                    <a:pt x="45" y="255"/>
                    <a:pt x="46" y="255"/>
                  </a:cubicBezTo>
                  <a:cubicBezTo>
                    <a:pt x="47" y="255"/>
                    <a:pt x="48" y="256"/>
                    <a:pt x="49" y="256"/>
                  </a:cubicBezTo>
                  <a:cubicBezTo>
                    <a:pt x="49" y="257"/>
                    <a:pt x="50" y="258"/>
                    <a:pt x="51" y="258"/>
                  </a:cubicBezTo>
                  <a:cubicBezTo>
                    <a:pt x="52" y="258"/>
                    <a:pt x="52" y="258"/>
                    <a:pt x="53" y="259"/>
                  </a:cubicBezTo>
                  <a:cubicBezTo>
                    <a:pt x="53" y="260"/>
                    <a:pt x="54" y="260"/>
                    <a:pt x="55" y="260"/>
                  </a:cubicBezTo>
                  <a:cubicBezTo>
                    <a:pt x="57" y="260"/>
                    <a:pt x="58" y="261"/>
                    <a:pt x="59" y="262"/>
                  </a:cubicBezTo>
                  <a:cubicBezTo>
                    <a:pt x="60" y="263"/>
                    <a:pt x="61" y="265"/>
                    <a:pt x="63" y="266"/>
                  </a:cubicBezTo>
                  <a:cubicBezTo>
                    <a:pt x="63" y="265"/>
                    <a:pt x="63" y="265"/>
                    <a:pt x="63" y="265"/>
                  </a:cubicBezTo>
                  <a:cubicBezTo>
                    <a:pt x="63" y="265"/>
                    <a:pt x="63" y="265"/>
                    <a:pt x="64" y="265"/>
                  </a:cubicBezTo>
                  <a:cubicBezTo>
                    <a:pt x="64" y="265"/>
                    <a:pt x="65" y="265"/>
                    <a:pt x="65" y="265"/>
                  </a:cubicBezTo>
                  <a:cubicBezTo>
                    <a:pt x="65" y="265"/>
                    <a:pt x="66" y="265"/>
                    <a:pt x="66" y="265"/>
                  </a:cubicBezTo>
                  <a:cubicBezTo>
                    <a:pt x="66" y="265"/>
                    <a:pt x="67" y="265"/>
                    <a:pt x="67" y="265"/>
                  </a:cubicBezTo>
                  <a:cubicBezTo>
                    <a:pt x="68" y="266"/>
                    <a:pt x="70" y="266"/>
                    <a:pt x="70" y="266"/>
                  </a:cubicBezTo>
                  <a:cubicBezTo>
                    <a:pt x="70" y="266"/>
                    <a:pt x="73" y="267"/>
                    <a:pt x="73" y="267"/>
                  </a:cubicBezTo>
                  <a:cubicBezTo>
                    <a:pt x="73" y="267"/>
                    <a:pt x="73" y="267"/>
                    <a:pt x="73" y="267"/>
                  </a:cubicBezTo>
                  <a:cubicBezTo>
                    <a:pt x="74" y="267"/>
                    <a:pt x="74" y="267"/>
                    <a:pt x="75" y="267"/>
                  </a:cubicBezTo>
                  <a:cubicBezTo>
                    <a:pt x="75" y="267"/>
                    <a:pt x="76" y="267"/>
                    <a:pt x="76" y="267"/>
                  </a:cubicBezTo>
                  <a:cubicBezTo>
                    <a:pt x="76" y="267"/>
                    <a:pt x="77" y="267"/>
                    <a:pt x="77" y="267"/>
                  </a:cubicBezTo>
                  <a:cubicBezTo>
                    <a:pt x="77" y="267"/>
                    <a:pt x="78" y="268"/>
                    <a:pt x="78" y="268"/>
                  </a:cubicBezTo>
                  <a:cubicBezTo>
                    <a:pt x="78" y="268"/>
                    <a:pt x="78" y="268"/>
                    <a:pt x="79" y="268"/>
                  </a:cubicBezTo>
                  <a:cubicBezTo>
                    <a:pt x="79" y="268"/>
                    <a:pt x="80" y="269"/>
                    <a:pt x="80" y="269"/>
                  </a:cubicBezTo>
                  <a:cubicBezTo>
                    <a:pt x="80" y="269"/>
                    <a:pt x="81" y="269"/>
                    <a:pt x="81" y="269"/>
                  </a:cubicBezTo>
                  <a:cubicBezTo>
                    <a:pt x="81" y="269"/>
                    <a:pt x="81" y="269"/>
                    <a:pt x="81" y="270"/>
                  </a:cubicBezTo>
                  <a:cubicBezTo>
                    <a:pt x="81" y="270"/>
                    <a:pt x="81" y="270"/>
                    <a:pt x="81" y="270"/>
                  </a:cubicBezTo>
                  <a:cubicBezTo>
                    <a:pt x="81" y="270"/>
                    <a:pt x="81" y="270"/>
                    <a:pt x="81" y="270"/>
                  </a:cubicBezTo>
                  <a:cubicBezTo>
                    <a:pt x="81" y="270"/>
                    <a:pt x="82" y="271"/>
                    <a:pt x="82" y="271"/>
                  </a:cubicBezTo>
                  <a:cubicBezTo>
                    <a:pt x="82" y="271"/>
                    <a:pt x="82" y="271"/>
                    <a:pt x="83" y="271"/>
                  </a:cubicBezTo>
                  <a:cubicBezTo>
                    <a:pt x="83" y="270"/>
                    <a:pt x="83" y="270"/>
                    <a:pt x="83" y="270"/>
                  </a:cubicBezTo>
                  <a:cubicBezTo>
                    <a:pt x="84" y="270"/>
                    <a:pt x="84" y="270"/>
                    <a:pt x="84" y="270"/>
                  </a:cubicBezTo>
                  <a:cubicBezTo>
                    <a:pt x="84" y="270"/>
                    <a:pt x="85" y="269"/>
                    <a:pt x="85" y="270"/>
                  </a:cubicBezTo>
                  <a:cubicBezTo>
                    <a:pt x="86" y="270"/>
                    <a:pt x="86" y="270"/>
                    <a:pt x="86" y="270"/>
                  </a:cubicBezTo>
                  <a:cubicBezTo>
                    <a:pt x="86" y="270"/>
                    <a:pt x="86" y="270"/>
                    <a:pt x="86" y="270"/>
                  </a:cubicBezTo>
                  <a:cubicBezTo>
                    <a:pt x="86" y="270"/>
                    <a:pt x="86" y="270"/>
                    <a:pt x="86" y="270"/>
                  </a:cubicBezTo>
                  <a:cubicBezTo>
                    <a:pt x="87" y="270"/>
                    <a:pt x="87" y="270"/>
                    <a:pt x="87" y="270"/>
                  </a:cubicBezTo>
                  <a:cubicBezTo>
                    <a:pt x="87" y="270"/>
                    <a:pt x="88" y="270"/>
                    <a:pt x="88" y="270"/>
                  </a:cubicBezTo>
                  <a:cubicBezTo>
                    <a:pt x="88" y="270"/>
                    <a:pt x="89" y="271"/>
                    <a:pt x="89" y="271"/>
                  </a:cubicBezTo>
                  <a:cubicBezTo>
                    <a:pt x="89" y="271"/>
                    <a:pt x="91" y="271"/>
                    <a:pt x="91" y="271"/>
                  </a:cubicBezTo>
                  <a:cubicBezTo>
                    <a:pt x="91" y="271"/>
                    <a:pt x="91" y="271"/>
                    <a:pt x="91" y="271"/>
                  </a:cubicBezTo>
                  <a:cubicBezTo>
                    <a:pt x="91" y="272"/>
                    <a:pt x="91" y="273"/>
                    <a:pt x="91" y="273"/>
                  </a:cubicBezTo>
                  <a:cubicBezTo>
                    <a:pt x="91" y="273"/>
                    <a:pt x="90" y="273"/>
                    <a:pt x="91" y="273"/>
                  </a:cubicBezTo>
                  <a:cubicBezTo>
                    <a:pt x="91" y="273"/>
                    <a:pt x="93" y="274"/>
                    <a:pt x="93" y="274"/>
                  </a:cubicBezTo>
                  <a:cubicBezTo>
                    <a:pt x="93" y="274"/>
                    <a:pt x="93" y="274"/>
                    <a:pt x="93" y="274"/>
                  </a:cubicBezTo>
                  <a:cubicBezTo>
                    <a:pt x="93" y="274"/>
                    <a:pt x="93" y="274"/>
                    <a:pt x="94" y="274"/>
                  </a:cubicBezTo>
                  <a:cubicBezTo>
                    <a:pt x="94" y="274"/>
                    <a:pt x="94" y="275"/>
                    <a:pt x="95" y="275"/>
                  </a:cubicBezTo>
                  <a:cubicBezTo>
                    <a:pt x="95" y="275"/>
                    <a:pt x="95" y="275"/>
                    <a:pt x="95" y="275"/>
                  </a:cubicBezTo>
                  <a:cubicBezTo>
                    <a:pt x="95" y="275"/>
                    <a:pt x="96" y="275"/>
                    <a:pt x="96" y="275"/>
                  </a:cubicBezTo>
                  <a:cubicBezTo>
                    <a:pt x="96" y="275"/>
                    <a:pt x="96" y="275"/>
                    <a:pt x="96" y="275"/>
                  </a:cubicBezTo>
                  <a:cubicBezTo>
                    <a:pt x="96" y="275"/>
                    <a:pt x="97" y="277"/>
                    <a:pt x="97" y="277"/>
                  </a:cubicBezTo>
                  <a:cubicBezTo>
                    <a:pt x="98" y="277"/>
                    <a:pt x="98" y="277"/>
                    <a:pt x="98" y="277"/>
                  </a:cubicBezTo>
                  <a:cubicBezTo>
                    <a:pt x="98" y="277"/>
                    <a:pt x="98" y="278"/>
                    <a:pt x="99" y="278"/>
                  </a:cubicBezTo>
                  <a:cubicBezTo>
                    <a:pt x="99" y="278"/>
                    <a:pt x="99" y="278"/>
                    <a:pt x="99" y="278"/>
                  </a:cubicBezTo>
                  <a:cubicBezTo>
                    <a:pt x="100" y="278"/>
                    <a:pt x="101" y="279"/>
                    <a:pt x="101" y="279"/>
                  </a:cubicBezTo>
                  <a:cubicBezTo>
                    <a:pt x="101" y="279"/>
                    <a:pt x="101" y="279"/>
                    <a:pt x="102" y="279"/>
                  </a:cubicBezTo>
                  <a:cubicBezTo>
                    <a:pt x="102" y="278"/>
                    <a:pt x="102" y="278"/>
                    <a:pt x="102" y="277"/>
                  </a:cubicBezTo>
                  <a:cubicBezTo>
                    <a:pt x="103" y="277"/>
                    <a:pt x="105" y="276"/>
                    <a:pt x="105" y="276"/>
                  </a:cubicBezTo>
                  <a:cubicBezTo>
                    <a:pt x="105" y="276"/>
                    <a:pt x="105" y="275"/>
                    <a:pt x="105" y="275"/>
                  </a:cubicBezTo>
                  <a:cubicBezTo>
                    <a:pt x="105" y="275"/>
                    <a:pt x="105" y="275"/>
                    <a:pt x="105" y="274"/>
                  </a:cubicBezTo>
                  <a:cubicBezTo>
                    <a:pt x="104" y="273"/>
                    <a:pt x="102" y="271"/>
                    <a:pt x="102" y="271"/>
                  </a:cubicBezTo>
                  <a:cubicBezTo>
                    <a:pt x="101" y="270"/>
                    <a:pt x="101" y="269"/>
                    <a:pt x="100" y="269"/>
                  </a:cubicBezTo>
                  <a:cubicBezTo>
                    <a:pt x="100" y="268"/>
                    <a:pt x="100" y="268"/>
                    <a:pt x="100" y="267"/>
                  </a:cubicBezTo>
                  <a:cubicBezTo>
                    <a:pt x="100" y="266"/>
                    <a:pt x="101" y="263"/>
                    <a:pt x="101" y="263"/>
                  </a:cubicBezTo>
                  <a:cubicBezTo>
                    <a:pt x="101" y="263"/>
                    <a:pt x="101" y="263"/>
                    <a:pt x="100" y="263"/>
                  </a:cubicBezTo>
                  <a:cubicBezTo>
                    <a:pt x="100" y="263"/>
                    <a:pt x="100" y="263"/>
                    <a:pt x="100" y="264"/>
                  </a:cubicBezTo>
                  <a:cubicBezTo>
                    <a:pt x="100" y="264"/>
                    <a:pt x="99" y="265"/>
                    <a:pt x="99" y="264"/>
                  </a:cubicBezTo>
                  <a:cubicBezTo>
                    <a:pt x="99" y="264"/>
                    <a:pt x="100" y="264"/>
                    <a:pt x="99" y="263"/>
                  </a:cubicBezTo>
                  <a:cubicBezTo>
                    <a:pt x="99" y="261"/>
                    <a:pt x="98" y="261"/>
                    <a:pt x="97" y="260"/>
                  </a:cubicBezTo>
                  <a:cubicBezTo>
                    <a:pt x="96" y="260"/>
                    <a:pt x="95" y="260"/>
                    <a:pt x="96" y="259"/>
                  </a:cubicBezTo>
                  <a:cubicBezTo>
                    <a:pt x="97" y="257"/>
                    <a:pt x="99" y="256"/>
                    <a:pt x="99" y="255"/>
                  </a:cubicBezTo>
                  <a:cubicBezTo>
                    <a:pt x="99" y="254"/>
                    <a:pt x="100" y="253"/>
                    <a:pt x="100" y="253"/>
                  </a:cubicBezTo>
                  <a:cubicBezTo>
                    <a:pt x="99" y="252"/>
                    <a:pt x="99" y="251"/>
                    <a:pt x="100" y="252"/>
                  </a:cubicBezTo>
                  <a:cubicBezTo>
                    <a:pt x="100" y="252"/>
                    <a:pt x="101" y="253"/>
                    <a:pt x="100" y="252"/>
                  </a:cubicBezTo>
                  <a:cubicBezTo>
                    <a:pt x="100" y="251"/>
                    <a:pt x="101" y="251"/>
                    <a:pt x="101" y="252"/>
                  </a:cubicBezTo>
                  <a:cubicBezTo>
                    <a:pt x="101" y="252"/>
                    <a:pt x="101" y="252"/>
                    <a:pt x="102" y="252"/>
                  </a:cubicBezTo>
                  <a:cubicBezTo>
                    <a:pt x="102" y="252"/>
                    <a:pt x="102" y="251"/>
                    <a:pt x="103" y="251"/>
                  </a:cubicBezTo>
                  <a:cubicBezTo>
                    <a:pt x="103" y="252"/>
                    <a:pt x="104" y="251"/>
                    <a:pt x="104" y="251"/>
                  </a:cubicBezTo>
                  <a:cubicBezTo>
                    <a:pt x="104" y="250"/>
                    <a:pt x="105" y="250"/>
                    <a:pt x="106" y="250"/>
                  </a:cubicBezTo>
                  <a:cubicBezTo>
                    <a:pt x="106" y="251"/>
                    <a:pt x="106" y="251"/>
                    <a:pt x="106" y="250"/>
                  </a:cubicBezTo>
                  <a:cubicBezTo>
                    <a:pt x="106" y="250"/>
                    <a:pt x="106" y="249"/>
                    <a:pt x="106" y="249"/>
                  </a:cubicBezTo>
                  <a:cubicBezTo>
                    <a:pt x="107" y="249"/>
                    <a:pt x="108" y="249"/>
                    <a:pt x="108" y="248"/>
                  </a:cubicBezTo>
                  <a:cubicBezTo>
                    <a:pt x="108" y="248"/>
                    <a:pt x="108" y="248"/>
                    <a:pt x="108" y="248"/>
                  </a:cubicBezTo>
                  <a:cubicBezTo>
                    <a:pt x="108" y="248"/>
                    <a:pt x="109" y="248"/>
                    <a:pt x="108" y="248"/>
                  </a:cubicBezTo>
                  <a:cubicBezTo>
                    <a:pt x="106" y="247"/>
                    <a:pt x="106" y="247"/>
                    <a:pt x="106" y="247"/>
                  </a:cubicBezTo>
                  <a:cubicBezTo>
                    <a:pt x="106" y="247"/>
                    <a:pt x="106" y="247"/>
                    <a:pt x="106" y="247"/>
                  </a:cubicBezTo>
                  <a:cubicBezTo>
                    <a:pt x="105" y="246"/>
                    <a:pt x="105" y="246"/>
                    <a:pt x="105" y="246"/>
                  </a:cubicBezTo>
                  <a:cubicBezTo>
                    <a:pt x="105" y="246"/>
                    <a:pt x="104" y="246"/>
                    <a:pt x="105" y="246"/>
                  </a:cubicBezTo>
                  <a:cubicBezTo>
                    <a:pt x="105" y="245"/>
                    <a:pt x="105" y="245"/>
                    <a:pt x="105" y="245"/>
                  </a:cubicBezTo>
                  <a:cubicBezTo>
                    <a:pt x="106" y="245"/>
                    <a:pt x="106" y="246"/>
                    <a:pt x="107" y="245"/>
                  </a:cubicBezTo>
                  <a:cubicBezTo>
                    <a:pt x="107" y="245"/>
                    <a:pt x="107" y="245"/>
                    <a:pt x="107" y="244"/>
                  </a:cubicBezTo>
                  <a:cubicBezTo>
                    <a:pt x="106" y="244"/>
                    <a:pt x="104" y="241"/>
                    <a:pt x="104" y="240"/>
                  </a:cubicBezTo>
                  <a:cubicBezTo>
                    <a:pt x="103" y="239"/>
                    <a:pt x="103" y="238"/>
                    <a:pt x="102" y="239"/>
                  </a:cubicBezTo>
                  <a:cubicBezTo>
                    <a:pt x="101" y="239"/>
                    <a:pt x="100" y="239"/>
                    <a:pt x="99" y="239"/>
                  </a:cubicBezTo>
                  <a:cubicBezTo>
                    <a:pt x="98" y="239"/>
                    <a:pt x="98" y="239"/>
                    <a:pt x="98" y="239"/>
                  </a:cubicBezTo>
                  <a:cubicBezTo>
                    <a:pt x="98" y="239"/>
                    <a:pt x="98" y="238"/>
                    <a:pt x="98" y="238"/>
                  </a:cubicBezTo>
                  <a:cubicBezTo>
                    <a:pt x="98" y="238"/>
                    <a:pt x="98" y="236"/>
                    <a:pt x="98" y="236"/>
                  </a:cubicBezTo>
                  <a:cubicBezTo>
                    <a:pt x="98" y="236"/>
                    <a:pt x="98" y="236"/>
                    <a:pt x="98" y="236"/>
                  </a:cubicBezTo>
                  <a:cubicBezTo>
                    <a:pt x="97" y="236"/>
                    <a:pt x="95" y="235"/>
                    <a:pt x="95" y="235"/>
                  </a:cubicBezTo>
                  <a:cubicBezTo>
                    <a:pt x="95" y="235"/>
                    <a:pt x="95" y="235"/>
                    <a:pt x="95" y="234"/>
                  </a:cubicBezTo>
                  <a:cubicBezTo>
                    <a:pt x="95" y="234"/>
                    <a:pt x="96" y="232"/>
                    <a:pt x="97" y="231"/>
                  </a:cubicBezTo>
                  <a:cubicBezTo>
                    <a:pt x="98" y="230"/>
                    <a:pt x="97" y="229"/>
                    <a:pt x="97" y="229"/>
                  </a:cubicBezTo>
                  <a:cubicBezTo>
                    <a:pt x="97" y="229"/>
                    <a:pt x="96" y="229"/>
                    <a:pt x="96" y="229"/>
                  </a:cubicBezTo>
                  <a:cubicBezTo>
                    <a:pt x="96" y="228"/>
                    <a:pt x="96" y="226"/>
                    <a:pt x="97" y="226"/>
                  </a:cubicBezTo>
                  <a:cubicBezTo>
                    <a:pt x="97" y="225"/>
                    <a:pt x="97" y="225"/>
                    <a:pt x="97" y="225"/>
                  </a:cubicBezTo>
                  <a:cubicBezTo>
                    <a:pt x="98" y="225"/>
                    <a:pt x="98" y="225"/>
                    <a:pt x="99" y="224"/>
                  </a:cubicBezTo>
                  <a:cubicBezTo>
                    <a:pt x="99" y="224"/>
                    <a:pt x="99" y="223"/>
                    <a:pt x="99" y="222"/>
                  </a:cubicBezTo>
                  <a:cubicBezTo>
                    <a:pt x="99" y="222"/>
                    <a:pt x="99" y="222"/>
                    <a:pt x="100" y="222"/>
                  </a:cubicBezTo>
                  <a:cubicBezTo>
                    <a:pt x="100" y="222"/>
                    <a:pt x="101" y="222"/>
                    <a:pt x="101" y="222"/>
                  </a:cubicBezTo>
                  <a:cubicBezTo>
                    <a:pt x="101" y="222"/>
                    <a:pt x="101" y="222"/>
                    <a:pt x="101" y="222"/>
                  </a:cubicBezTo>
                  <a:cubicBezTo>
                    <a:pt x="101" y="222"/>
                    <a:pt x="103" y="225"/>
                    <a:pt x="103" y="225"/>
                  </a:cubicBezTo>
                  <a:cubicBezTo>
                    <a:pt x="104" y="225"/>
                    <a:pt x="104" y="226"/>
                    <a:pt x="104" y="226"/>
                  </a:cubicBezTo>
                  <a:cubicBezTo>
                    <a:pt x="105" y="226"/>
                    <a:pt x="105" y="225"/>
                    <a:pt x="106" y="225"/>
                  </a:cubicBezTo>
                  <a:cubicBezTo>
                    <a:pt x="106" y="225"/>
                    <a:pt x="107" y="225"/>
                    <a:pt x="107" y="224"/>
                  </a:cubicBezTo>
                  <a:cubicBezTo>
                    <a:pt x="107" y="224"/>
                    <a:pt x="107" y="224"/>
                    <a:pt x="106" y="224"/>
                  </a:cubicBezTo>
                  <a:cubicBezTo>
                    <a:pt x="106" y="224"/>
                    <a:pt x="106" y="224"/>
                    <a:pt x="106" y="224"/>
                  </a:cubicBezTo>
                  <a:cubicBezTo>
                    <a:pt x="106" y="223"/>
                    <a:pt x="106" y="223"/>
                    <a:pt x="106" y="223"/>
                  </a:cubicBezTo>
                  <a:cubicBezTo>
                    <a:pt x="106" y="223"/>
                    <a:pt x="106" y="221"/>
                    <a:pt x="105" y="221"/>
                  </a:cubicBezTo>
                  <a:cubicBezTo>
                    <a:pt x="105" y="221"/>
                    <a:pt x="105" y="221"/>
                    <a:pt x="105" y="220"/>
                  </a:cubicBezTo>
                  <a:cubicBezTo>
                    <a:pt x="105" y="220"/>
                    <a:pt x="105" y="220"/>
                    <a:pt x="105" y="220"/>
                  </a:cubicBezTo>
                  <a:cubicBezTo>
                    <a:pt x="106" y="221"/>
                    <a:pt x="106" y="221"/>
                    <a:pt x="106" y="220"/>
                  </a:cubicBezTo>
                  <a:cubicBezTo>
                    <a:pt x="106" y="220"/>
                    <a:pt x="108" y="219"/>
                    <a:pt x="108" y="219"/>
                  </a:cubicBezTo>
                  <a:cubicBezTo>
                    <a:pt x="108" y="219"/>
                    <a:pt x="109" y="219"/>
                    <a:pt x="109" y="219"/>
                  </a:cubicBezTo>
                  <a:cubicBezTo>
                    <a:pt x="109" y="218"/>
                    <a:pt x="109" y="218"/>
                    <a:pt x="109" y="218"/>
                  </a:cubicBezTo>
                  <a:cubicBezTo>
                    <a:pt x="109" y="218"/>
                    <a:pt x="113" y="216"/>
                    <a:pt x="114" y="216"/>
                  </a:cubicBezTo>
                  <a:cubicBezTo>
                    <a:pt x="114" y="216"/>
                    <a:pt x="115" y="215"/>
                    <a:pt x="115" y="214"/>
                  </a:cubicBezTo>
                  <a:cubicBezTo>
                    <a:pt x="115" y="214"/>
                    <a:pt x="115" y="214"/>
                    <a:pt x="115" y="214"/>
                  </a:cubicBezTo>
                  <a:cubicBezTo>
                    <a:pt x="115" y="214"/>
                    <a:pt x="116" y="214"/>
                    <a:pt x="116" y="214"/>
                  </a:cubicBezTo>
                  <a:cubicBezTo>
                    <a:pt x="116" y="213"/>
                    <a:pt x="116" y="213"/>
                    <a:pt x="116" y="213"/>
                  </a:cubicBezTo>
                  <a:cubicBezTo>
                    <a:pt x="116" y="213"/>
                    <a:pt x="116" y="213"/>
                    <a:pt x="116" y="213"/>
                  </a:cubicBezTo>
                  <a:cubicBezTo>
                    <a:pt x="116" y="213"/>
                    <a:pt x="119" y="214"/>
                    <a:pt x="119" y="214"/>
                  </a:cubicBezTo>
                  <a:cubicBezTo>
                    <a:pt x="119" y="214"/>
                    <a:pt x="119" y="214"/>
                    <a:pt x="119" y="214"/>
                  </a:cubicBezTo>
                  <a:cubicBezTo>
                    <a:pt x="119" y="214"/>
                    <a:pt x="119" y="215"/>
                    <a:pt x="119" y="215"/>
                  </a:cubicBezTo>
                  <a:cubicBezTo>
                    <a:pt x="119" y="215"/>
                    <a:pt x="120" y="215"/>
                    <a:pt x="120" y="215"/>
                  </a:cubicBezTo>
                  <a:cubicBezTo>
                    <a:pt x="121" y="215"/>
                    <a:pt x="121" y="215"/>
                    <a:pt x="121" y="215"/>
                  </a:cubicBezTo>
                  <a:cubicBezTo>
                    <a:pt x="121" y="214"/>
                    <a:pt x="121" y="214"/>
                    <a:pt x="121" y="214"/>
                  </a:cubicBezTo>
                  <a:cubicBezTo>
                    <a:pt x="121" y="214"/>
                    <a:pt x="122" y="214"/>
                    <a:pt x="122" y="214"/>
                  </a:cubicBezTo>
                  <a:cubicBezTo>
                    <a:pt x="122" y="214"/>
                    <a:pt x="123" y="213"/>
                    <a:pt x="123" y="213"/>
                  </a:cubicBezTo>
                  <a:cubicBezTo>
                    <a:pt x="124" y="213"/>
                    <a:pt x="124" y="213"/>
                    <a:pt x="124" y="213"/>
                  </a:cubicBezTo>
                  <a:cubicBezTo>
                    <a:pt x="124" y="213"/>
                    <a:pt x="124" y="215"/>
                    <a:pt x="125" y="215"/>
                  </a:cubicBezTo>
                  <a:cubicBezTo>
                    <a:pt x="125" y="215"/>
                    <a:pt x="125" y="215"/>
                    <a:pt x="125" y="215"/>
                  </a:cubicBezTo>
                  <a:cubicBezTo>
                    <a:pt x="126" y="215"/>
                    <a:pt x="126" y="215"/>
                    <a:pt x="126" y="215"/>
                  </a:cubicBezTo>
                  <a:cubicBezTo>
                    <a:pt x="126" y="215"/>
                    <a:pt x="127" y="215"/>
                    <a:pt x="128" y="215"/>
                  </a:cubicBezTo>
                  <a:cubicBezTo>
                    <a:pt x="128" y="215"/>
                    <a:pt x="129" y="215"/>
                    <a:pt x="129" y="215"/>
                  </a:cubicBezTo>
                  <a:cubicBezTo>
                    <a:pt x="130" y="216"/>
                    <a:pt x="133" y="218"/>
                    <a:pt x="134" y="218"/>
                  </a:cubicBezTo>
                  <a:cubicBezTo>
                    <a:pt x="134" y="219"/>
                    <a:pt x="134" y="219"/>
                    <a:pt x="134" y="219"/>
                  </a:cubicBezTo>
                  <a:cubicBezTo>
                    <a:pt x="134" y="219"/>
                    <a:pt x="134" y="219"/>
                    <a:pt x="134" y="220"/>
                  </a:cubicBezTo>
                  <a:cubicBezTo>
                    <a:pt x="134" y="220"/>
                    <a:pt x="134" y="221"/>
                    <a:pt x="134" y="221"/>
                  </a:cubicBezTo>
                  <a:cubicBezTo>
                    <a:pt x="134" y="221"/>
                    <a:pt x="134" y="221"/>
                    <a:pt x="135" y="221"/>
                  </a:cubicBezTo>
                  <a:cubicBezTo>
                    <a:pt x="135" y="221"/>
                    <a:pt x="135" y="221"/>
                    <a:pt x="135" y="220"/>
                  </a:cubicBezTo>
                  <a:cubicBezTo>
                    <a:pt x="135" y="219"/>
                    <a:pt x="135" y="219"/>
                    <a:pt x="135" y="219"/>
                  </a:cubicBezTo>
                  <a:cubicBezTo>
                    <a:pt x="135" y="219"/>
                    <a:pt x="135" y="218"/>
                    <a:pt x="135" y="218"/>
                  </a:cubicBezTo>
                  <a:cubicBezTo>
                    <a:pt x="135" y="218"/>
                    <a:pt x="135" y="218"/>
                    <a:pt x="135" y="218"/>
                  </a:cubicBezTo>
                  <a:cubicBezTo>
                    <a:pt x="135" y="218"/>
                    <a:pt x="136" y="218"/>
                    <a:pt x="136" y="218"/>
                  </a:cubicBezTo>
                  <a:cubicBezTo>
                    <a:pt x="137" y="219"/>
                    <a:pt x="137" y="219"/>
                    <a:pt x="137" y="219"/>
                  </a:cubicBezTo>
                  <a:cubicBezTo>
                    <a:pt x="137" y="219"/>
                    <a:pt x="140" y="221"/>
                    <a:pt x="140" y="221"/>
                  </a:cubicBezTo>
                  <a:cubicBezTo>
                    <a:pt x="140" y="221"/>
                    <a:pt x="140" y="221"/>
                    <a:pt x="140" y="221"/>
                  </a:cubicBezTo>
                  <a:cubicBezTo>
                    <a:pt x="140" y="221"/>
                    <a:pt x="141" y="221"/>
                    <a:pt x="141" y="221"/>
                  </a:cubicBezTo>
                  <a:cubicBezTo>
                    <a:pt x="141" y="221"/>
                    <a:pt x="142" y="220"/>
                    <a:pt x="142" y="219"/>
                  </a:cubicBezTo>
                  <a:cubicBezTo>
                    <a:pt x="143" y="219"/>
                    <a:pt x="143" y="219"/>
                    <a:pt x="143" y="219"/>
                  </a:cubicBezTo>
                  <a:cubicBezTo>
                    <a:pt x="143" y="219"/>
                    <a:pt x="143" y="219"/>
                    <a:pt x="144" y="218"/>
                  </a:cubicBezTo>
                  <a:cubicBezTo>
                    <a:pt x="144" y="218"/>
                    <a:pt x="144" y="218"/>
                    <a:pt x="144" y="218"/>
                  </a:cubicBezTo>
                  <a:cubicBezTo>
                    <a:pt x="144" y="218"/>
                    <a:pt x="147" y="217"/>
                    <a:pt x="147" y="217"/>
                  </a:cubicBezTo>
                  <a:cubicBezTo>
                    <a:pt x="147" y="217"/>
                    <a:pt x="148" y="217"/>
                    <a:pt x="148" y="218"/>
                  </a:cubicBezTo>
                  <a:cubicBezTo>
                    <a:pt x="148" y="218"/>
                    <a:pt x="149" y="219"/>
                    <a:pt x="149" y="219"/>
                  </a:cubicBezTo>
                  <a:cubicBezTo>
                    <a:pt x="150" y="219"/>
                    <a:pt x="150" y="219"/>
                    <a:pt x="150" y="218"/>
                  </a:cubicBezTo>
                  <a:cubicBezTo>
                    <a:pt x="151" y="218"/>
                    <a:pt x="151" y="217"/>
                    <a:pt x="151" y="217"/>
                  </a:cubicBezTo>
                  <a:cubicBezTo>
                    <a:pt x="151" y="217"/>
                    <a:pt x="151" y="217"/>
                    <a:pt x="151" y="217"/>
                  </a:cubicBezTo>
                  <a:cubicBezTo>
                    <a:pt x="151" y="217"/>
                    <a:pt x="152" y="217"/>
                    <a:pt x="153" y="217"/>
                  </a:cubicBezTo>
                  <a:cubicBezTo>
                    <a:pt x="153" y="217"/>
                    <a:pt x="153" y="217"/>
                    <a:pt x="154" y="217"/>
                  </a:cubicBezTo>
                  <a:cubicBezTo>
                    <a:pt x="154" y="217"/>
                    <a:pt x="155" y="218"/>
                    <a:pt x="155" y="218"/>
                  </a:cubicBezTo>
                  <a:cubicBezTo>
                    <a:pt x="155" y="218"/>
                    <a:pt x="155" y="218"/>
                    <a:pt x="155" y="218"/>
                  </a:cubicBezTo>
                  <a:cubicBezTo>
                    <a:pt x="155" y="219"/>
                    <a:pt x="155" y="220"/>
                    <a:pt x="156" y="220"/>
                  </a:cubicBezTo>
                  <a:cubicBezTo>
                    <a:pt x="158" y="220"/>
                    <a:pt x="159" y="221"/>
                    <a:pt x="159" y="221"/>
                  </a:cubicBezTo>
                  <a:cubicBezTo>
                    <a:pt x="159" y="221"/>
                    <a:pt x="159" y="221"/>
                    <a:pt x="159" y="221"/>
                  </a:cubicBezTo>
                  <a:cubicBezTo>
                    <a:pt x="159" y="221"/>
                    <a:pt x="159" y="221"/>
                    <a:pt x="159" y="221"/>
                  </a:cubicBezTo>
                  <a:cubicBezTo>
                    <a:pt x="160" y="221"/>
                    <a:pt x="160" y="221"/>
                    <a:pt x="160" y="221"/>
                  </a:cubicBezTo>
                  <a:cubicBezTo>
                    <a:pt x="160" y="221"/>
                    <a:pt x="161" y="221"/>
                    <a:pt x="161" y="220"/>
                  </a:cubicBezTo>
                  <a:cubicBezTo>
                    <a:pt x="161" y="220"/>
                    <a:pt x="161" y="219"/>
                    <a:pt x="161" y="219"/>
                  </a:cubicBezTo>
                  <a:cubicBezTo>
                    <a:pt x="162" y="219"/>
                    <a:pt x="162" y="219"/>
                    <a:pt x="162" y="219"/>
                  </a:cubicBezTo>
                  <a:cubicBezTo>
                    <a:pt x="162" y="219"/>
                    <a:pt x="162" y="220"/>
                    <a:pt x="163" y="220"/>
                  </a:cubicBezTo>
                  <a:cubicBezTo>
                    <a:pt x="163" y="220"/>
                    <a:pt x="165" y="220"/>
                    <a:pt x="165" y="220"/>
                  </a:cubicBezTo>
                  <a:cubicBezTo>
                    <a:pt x="166" y="220"/>
                    <a:pt x="167" y="220"/>
                    <a:pt x="167" y="220"/>
                  </a:cubicBezTo>
                  <a:cubicBezTo>
                    <a:pt x="168" y="220"/>
                    <a:pt x="169" y="220"/>
                    <a:pt x="169" y="219"/>
                  </a:cubicBezTo>
                  <a:cubicBezTo>
                    <a:pt x="169" y="218"/>
                    <a:pt x="169" y="217"/>
                    <a:pt x="169" y="217"/>
                  </a:cubicBezTo>
                  <a:cubicBezTo>
                    <a:pt x="169" y="217"/>
                    <a:pt x="170" y="216"/>
                    <a:pt x="170" y="216"/>
                  </a:cubicBezTo>
                  <a:cubicBezTo>
                    <a:pt x="170" y="216"/>
                    <a:pt x="170" y="216"/>
                    <a:pt x="170" y="216"/>
                  </a:cubicBezTo>
                  <a:cubicBezTo>
                    <a:pt x="169" y="216"/>
                    <a:pt x="164" y="214"/>
                    <a:pt x="164" y="213"/>
                  </a:cubicBezTo>
                  <a:cubicBezTo>
                    <a:pt x="163" y="213"/>
                    <a:pt x="162" y="212"/>
                    <a:pt x="162" y="212"/>
                  </a:cubicBezTo>
                  <a:cubicBezTo>
                    <a:pt x="162" y="212"/>
                    <a:pt x="162" y="212"/>
                    <a:pt x="162" y="212"/>
                  </a:cubicBezTo>
                  <a:cubicBezTo>
                    <a:pt x="162" y="212"/>
                    <a:pt x="162" y="212"/>
                    <a:pt x="162" y="212"/>
                  </a:cubicBezTo>
                  <a:cubicBezTo>
                    <a:pt x="162" y="212"/>
                    <a:pt x="162" y="211"/>
                    <a:pt x="162" y="211"/>
                  </a:cubicBezTo>
                  <a:cubicBezTo>
                    <a:pt x="162" y="211"/>
                    <a:pt x="163" y="211"/>
                    <a:pt x="163" y="211"/>
                  </a:cubicBezTo>
                  <a:cubicBezTo>
                    <a:pt x="163" y="211"/>
                    <a:pt x="164" y="210"/>
                    <a:pt x="164" y="210"/>
                  </a:cubicBezTo>
                  <a:cubicBezTo>
                    <a:pt x="164" y="210"/>
                    <a:pt x="165" y="211"/>
                    <a:pt x="165" y="211"/>
                  </a:cubicBezTo>
                  <a:cubicBezTo>
                    <a:pt x="165" y="210"/>
                    <a:pt x="166" y="210"/>
                    <a:pt x="166" y="210"/>
                  </a:cubicBezTo>
                  <a:cubicBezTo>
                    <a:pt x="166" y="210"/>
                    <a:pt x="167" y="209"/>
                    <a:pt x="167" y="209"/>
                  </a:cubicBezTo>
                  <a:cubicBezTo>
                    <a:pt x="167" y="209"/>
                    <a:pt x="167" y="209"/>
                    <a:pt x="167" y="209"/>
                  </a:cubicBezTo>
                  <a:cubicBezTo>
                    <a:pt x="166" y="209"/>
                    <a:pt x="165" y="207"/>
                    <a:pt x="165" y="207"/>
                  </a:cubicBezTo>
                  <a:cubicBezTo>
                    <a:pt x="165" y="207"/>
                    <a:pt x="165" y="207"/>
                    <a:pt x="165" y="207"/>
                  </a:cubicBezTo>
                  <a:cubicBezTo>
                    <a:pt x="165" y="207"/>
                    <a:pt x="167" y="205"/>
                    <a:pt x="167" y="205"/>
                  </a:cubicBezTo>
                  <a:cubicBezTo>
                    <a:pt x="167" y="205"/>
                    <a:pt x="167" y="205"/>
                    <a:pt x="167" y="205"/>
                  </a:cubicBezTo>
                  <a:cubicBezTo>
                    <a:pt x="167" y="205"/>
                    <a:pt x="168" y="205"/>
                    <a:pt x="168" y="205"/>
                  </a:cubicBezTo>
                  <a:cubicBezTo>
                    <a:pt x="168" y="205"/>
                    <a:pt x="168" y="205"/>
                    <a:pt x="168" y="205"/>
                  </a:cubicBezTo>
                  <a:cubicBezTo>
                    <a:pt x="169" y="205"/>
                    <a:pt x="169" y="205"/>
                    <a:pt x="169" y="205"/>
                  </a:cubicBezTo>
                  <a:cubicBezTo>
                    <a:pt x="169" y="205"/>
                    <a:pt x="170" y="205"/>
                    <a:pt x="170" y="205"/>
                  </a:cubicBezTo>
                  <a:cubicBezTo>
                    <a:pt x="170" y="205"/>
                    <a:pt x="171" y="205"/>
                    <a:pt x="171" y="205"/>
                  </a:cubicBezTo>
                  <a:cubicBezTo>
                    <a:pt x="171" y="205"/>
                    <a:pt x="171" y="205"/>
                    <a:pt x="172" y="205"/>
                  </a:cubicBezTo>
                  <a:cubicBezTo>
                    <a:pt x="172" y="205"/>
                    <a:pt x="172" y="205"/>
                    <a:pt x="172" y="205"/>
                  </a:cubicBezTo>
                  <a:cubicBezTo>
                    <a:pt x="172" y="204"/>
                    <a:pt x="172" y="204"/>
                    <a:pt x="172" y="204"/>
                  </a:cubicBezTo>
                  <a:cubicBezTo>
                    <a:pt x="171" y="204"/>
                    <a:pt x="169" y="203"/>
                    <a:pt x="169" y="203"/>
                  </a:cubicBezTo>
                  <a:cubicBezTo>
                    <a:pt x="168" y="203"/>
                    <a:pt x="168" y="203"/>
                    <a:pt x="168" y="203"/>
                  </a:cubicBezTo>
                  <a:cubicBezTo>
                    <a:pt x="168" y="203"/>
                    <a:pt x="168" y="203"/>
                    <a:pt x="168" y="203"/>
                  </a:cubicBezTo>
                  <a:cubicBezTo>
                    <a:pt x="168" y="203"/>
                    <a:pt x="167" y="202"/>
                    <a:pt x="168" y="202"/>
                  </a:cubicBezTo>
                  <a:cubicBezTo>
                    <a:pt x="168" y="201"/>
                    <a:pt x="168" y="201"/>
                    <a:pt x="168" y="201"/>
                  </a:cubicBezTo>
                  <a:cubicBezTo>
                    <a:pt x="168" y="202"/>
                    <a:pt x="169" y="202"/>
                    <a:pt x="169" y="202"/>
                  </a:cubicBezTo>
                  <a:cubicBezTo>
                    <a:pt x="169" y="202"/>
                    <a:pt x="169" y="201"/>
                    <a:pt x="169" y="201"/>
                  </a:cubicBezTo>
                  <a:cubicBezTo>
                    <a:pt x="169" y="201"/>
                    <a:pt x="169" y="201"/>
                    <a:pt x="168" y="201"/>
                  </a:cubicBezTo>
                  <a:cubicBezTo>
                    <a:pt x="168" y="201"/>
                    <a:pt x="167" y="201"/>
                    <a:pt x="166" y="201"/>
                  </a:cubicBezTo>
                  <a:cubicBezTo>
                    <a:pt x="166" y="200"/>
                    <a:pt x="166" y="200"/>
                    <a:pt x="167" y="200"/>
                  </a:cubicBezTo>
                  <a:cubicBezTo>
                    <a:pt x="167" y="200"/>
                    <a:pt x="167" y="200"/>
                    <a:pt x="167" y="200"/>
                  </a:cubicBezTo>
                  <a:cubicBezTo>
                    <a:pt x="167" y="200"/>
                    <a:pt x="167" y="200"/>
                    <a:pt x="167" y="200"/>
                  </a:cubicBezTo>
                  <a:cubicBezTo>
                    <a:pt x="167" y="199"/>
                    <a:pt x="168" y="199"/>
                    <a:pt x="167" y="199"/>
                  </a:cubicBezTo>
                  <a:cubicBezTo>
                    <a:pt x="167" y="199"/>
                    <a:pt x="167" y="199"/>
                    <a:pt x="167" y="199"/>
                  </a:cubicBezTo>
                  <a:cubicBezTo>
                    <a:pt x="167" y="199"/>
                    <a:pt x="166" y="199"/>
                    <a:pt x="167" y="198"/>
                  </a:cubicBezTo>
                  <a:cubicBezTo>
                    <a:pt x="167" y="198"/>
                    <a:pt x="169" y="198"/>
                    <a:pt x="169" y="198"/>
                  </a:cubicBezTo>
                  <a:cubicBezTo>
                    <a:pt x="169" y="198"/>
                    <a:pt x="169" y="198"/>
                    <a:pt x="169" y="198"/>
                  </a:cubicBezTo>
                  <a:cubicBezTo>
                    <a:pt x="169" y="198"/>
                    <a:pt x="170" y="198"/>
                    <a:pt x="170" y="198"/>
                  </a:cubicBezTo>
                  <a:cubicBezTo>
                    <a:pt x="170" y="198"/>
                    <a:pt x="173" y="198"/>
                    <a:pt x="173" y="198"/>
                  </a:cubicBezTo>
                  <a:cubicBezTo>
                    <a:pt x="173" y="198"/>
                    <a:pt x="173" y="198"/>
                    <a:pt x="173" y="198"/>
                  </a:cubicBezTo>
                  <a:cubicBezTo>
                    <a:pt x="173" y="198"/>
                    <a:pt x="174" y="199"/>
                    <a:pt x="174" y="199"/>
                  </a:cubicBezTo>
                  <a:cubicBezTo>
                    <a:pt x="174" y="199"/>
                    <a:pt x="174" y="199"/>
                    <a:pt x="174" y="199"/>
                  </a:cubicBezTo>
                  <a:cubicBezTo>
                    <a:pt x="174" y="198"/>
                    <a:pt x="174" y="198"/>
                    <a:pt x="174" y="198"/>
                  </a:cubicBezTo>
                  <a:cubicBezTo>
                    <a:pt x="175" y="198"/>
                    <a:pt x="175" y="197"/>
                    <a:pt x="175" y="197"/>
                  </a:cubicBezTo>
                  <a:cubicBezTo>
                    <a:pt x="176" y="197"/>
                    <a:pt x="178" y="197"/>
                    <a:pt x="178" y="197"/>
                  </a:cubicBezTo>
                  <a:cubicBezTo>
                    <a:pt x="179" y="197"/>
                    <a:pt x="182" y="196"/>
                    <a:pt x="183" y="196"/>
                  </a:cubicBezTo>
                  <a:cubicBezTo>
                    <a:pt x="183" y="196"/>
                    <a:pt x="186" y="196"/>
                    <a:pt x="186" y="196"/>
                  </a:cubicBezTo>
                  <a:cubicBezTo>
                    <a:pt x="186" y="196"/>
                    <a:pt x="187" y="196"/>
                    <a:pt x="187" y="196"/>
                  </a:cubicBezTo>
                  <a:cubicBezTo>
                    <a:pt x="187" y="196"/>
                    <a:pt x="187" y="196"/>
                    <a:pt x="187" y="196"/>
                  </a:cubicBezTo>
                  <a:cubicBezTo>
                    <a:pt x="187" y="195"/>
                    <a:pt x="187" y="195"/>
                    <a:pt x="188" y="194"/>
                  </a:cubicBezTo>
                  <a:cubicBezTo>
                    <a:pt x="188" y="194"/>
                    <a:pt x="189" y="194"/>
                    <a:pt x="189" y="194"/>
                  </a:cubicBezTo>
                  <a:cubicBezTo>
                    <a:pt x="189" y="194"/>
                    <a:pt x="191" y="194"/>
                    <a:pt x="191" y="194"/>
                  </a:cubicBezTo>
                  <a:cubicBezTo>
                    <a:pt x="192" y="194"/>
                    <a:pt x="193" y="193"/>
                    <a:pt x="193" y="193"/>
                  </a:cubicBezTo>
                  <a:cubicBezTo>
                    <a:pt x="193" y="193"/>
                    <a:pt x="195" y="193"/>
                    <a:pt x="196" y="193"/>
                  </a:cubicBezTo>
                  <a:cubicBezTo>
                    <a:pt x="196" y="193"/>
                    <a:pt x="198" y="192"/>
                    <a:pt x="198" y="192"/>
                  </a:cubicBezTo>
                  <a:cubicBezTo>
                    <a:pt x="198" y="192"/>
                    <a:pt x="200" y="192"/>
                    <a:pt x="201" y="192"/>
                  </a:cubicBezTo>
                  <a:cubicBezTo>
                    <a:pt x="201" y="192"/>
                    <a:pt x="202" y="191"/>
                    <a:pt x="203" y="191"/>
                  </a:cubicBezTo>
                  <a:cubicBezTo>
                    <a:pt x="203" y="190"/>
                    <a:pt x="203" y="190"/>
                    <a:pt x="204" y="190"/>
                  </a:cubicBezTo>
                  <a:cubicBezTo>
                    <a:pt x="204" y="190"/>
                    <a:pt x="205" y="189"/>
                    <a:pt x="205" y="189"/>
                  </a:cubicBezTo>
                  <a:cubicBezTo>
                    <a:pt x="205" y="189"/>
                    <a:pt x="205" y="189"/>
                    <a:pt x="205" y="189"/>
                  </a:cubicBezTo>
                  <a:cubicBezTo>
                    <a:pt x="205" y="189"/>
                    <a:pt x="209" y="189"/>
                    <a:pt x="209" y="189"/>
                  </a:cubicBezTo>
                  <a:cubicBezTo>
                    <a:pt x="209" y="189"/>
                    <a:pt x="210" y="189"/>
                    <a:pt x="210" y="189"/>
                  </a:cubicBezTo>
                  <a:cubicBezTo>
                    <a:pt x="210" y="189"/>
                    <a:pt x="211" y="190"/>
                    <a:pt x="211" y="190"/>
                  </a:cubicBezTo>
                  <a:cubicBezTo>
                    <a:pt x="211" y="190"/>
                    <a:pt x="212" y="190"/>
                    <a:pt x="212" y="190"/>
                  </a:cubicBezTo>
                  <a:cubicBezTo>
                    <a:pt x="213" y="190"/>
                    <a:pt x="213" y="189"/>
                    <a:pt x="213" y="189"/>
                  </a:cubicBezTo>
                  <a:cubicBezTo>
                    <a:pt x="213" y="189"/>
                    <a:pt x="213" y="189"/>
                    <a:pt x="214" y="189"/>
                  </a:cubicBezTo>
                  <a:cubicBezTo>
                    <a:pt x="214" y="189"/>
                    <a:pt x="215" y="189"/>
                    <a:pt x="215" y="189"/>
                  </a:cubicBezTo>
                  <a:cubicBezTo>
                    <a:pt x="215" y="190"/>
                    <a:pt x="217" y="193"/>
                    <a:pt x="217" y="193"/>
                  </a:cubicBezTo>
                  <a:cubicBezTo>
                    <a:pt x="217" y="193"/>
                    <a:pt x="217" y="193"/>
                    <a:pt x="217" y="194"/>
                  </a:cubicBezTo>
                  <a:cubicBezTo>
                    <a:pt x="217" y="194"/>
                    <a:pt x="217" y="194"/>
                    <a:pt x="217" y="194"/>
                  </a:cubicBezTo>
                  <a:cubicBezTo>
                    <a:pt x="217" y="195"/>
                    <a:pt x="217" y="196"/>
                    <a:pt x="217" y="196"/>
                  </a:cubicBezTo>
                  <a:cubicBezTo>
                    <a:pt x="216" y="196"/>
                    <a:pt x="216" y="196"/>
                    <a:pt x="216" y="196"/>
                  </a:cubicBezTo>
                  <a:cubicBezTo>
                    <a:pt x="216" y="196"/>
                    <a:pt x="216" y="197"/>
                    <a:pt x="217" y="197"/>
                  </a:cubicBezTo>
                  <a:cubicBezTo>
                    <a:pt x="217" y="197"/>
                    <a:pt x="218" y="197"/>
                    <a:pt x="218" y="197"/>
                  </a:cubicBezTo>
                  <a:cubicBezTo>
                    <a:pt x="219" y="197"/>
                    <a:pt x="221" y="197"/>
                    <a:pt x="221" y="197"/>
                  </a:cubicBezTo>
                  <a:cubicBezTo>
                    <a:pt x="221" y="197"/>
                    <a:pt x="221" y="197"/>
                    <a:pt x="221" y="197"/>
                  </a:cubicBezTo>
                  <a:cubicBezTo>
                    <a:pt x="222" y="197"/>
                    <a:pt x="222" y="197"/>
                    <a:pt x="222" y="197"/>
                  </a:cubicBezTo>
                  <a:cubicBezTo>
                    <a:pt x="221" y="196"/>
                    <a:pt x="221" y="196"/>
                    <a:pt x="221" y="196"/>
                  </a:cubicBezTo>
                  <a:cubicBezTo>
                    <a:pt x="221" y="196"/>
                    <a:pt x="221" y="196"/>
                    <a:pt x="221" y="196"/>
                  </a:cubicBezTo>
                  <a:cubicBezTo>
                    <a:pt x="222" y="195"/>
                    <a:pt x="222" y="196"/>
                    <a:pt x="222" y="196"/>
                  </a:cubicBezTo>
                  <a:cubicBezTo>
                    <a:pt x="222" y="196"/>
                    <a:pt x="223" y="196"/>
                    <a:pt x="223" y="196"/>
                  </a:cubicBezTo>
                  <a:cubicBezTo>
                    <a:pt x="223" y="196"/>
                    <a:pt x="223" y="196"/>
                    <a:pt x="223" y="197"/>
                  </a:cubicBezTo>
                  <a:cubicBezTo>
                    <a:pt x="223" y="197"/>
                    <a:pt x="223" y="197"/>
                    <a:pt x="223" y="197"/>
                  </a:cubicBezTo>
                  <a:cubicBezTo>
                    <a:pt x="223" y="197"/>
                    <a:pt x="223" y="197"/>
                    <a:pt x="223" y="198"/>
                  </a:cubicBezTo>
                  <a:cubicBezTo>
                    <a:pt x="223" y="198"/>
                    <a:pt x="223" y="198"/>
                    <a:pt x="223" y="198"/>
                  </a:cubicBezTo>
                  <a:cubicBezTo>
                    <a:pt x="223" y="198"/>
                    <a:pt x="223" y="198"/>
                    <a:pt x="223" y="198"/>
                  </a:cubicBezTo>
                  <a:cubicBezTo>
                    <a:pt x="223" y="198"/>
                    <a:pt x="224" y="198"/>
                    <a:pt x="224" y="198"/>
                  </a:cubicBezTo>
                  <a:cubicBezTo>
                    <a:pt x="224" y="198"/>
                    <a:pt x="224" y="198"/>
                    <a:pt x="224" y="198"/>
                  </a:cubicBezTo>
                  <a:cubicBezTo>
                    <a:pt x="224" y="198"/>
                    <a:pt x="223" y="197"/>
                    <a:pt x="224" y="197"/>
                  </a:cubicBezTo>
                  <a:cubicBezTo>
                    <a:pt x="224" y="197"/>
                    <a:pt x="224" y="197"/>
                    <a:pt x="225" y="197"/>
                  </a:cubicBezTo>
                  <a:cubicBezTo>
                    <a:pt x="225" y="197"/>
                    <a:pt x="226" y="198"/>
                    <a:pt x="226" y="198"/>
                  </a:cubicBezTo>
                  <a:cubicBezTo>
                    <a:pt x="227" y="198"/>
                    <a:pt x="227" y="198"/>
                    <a:pt x="227" y="198"/>
                  </a:cubicBezTo>
                  <a:cubicBezTo>
                    <a:pt x="227" y="198"/>
                    <a:pt x="229" y="198"/>
                    <a:pt x="229" y="198"/>
                  </a:cubicBezTo>
                  <a:cubicBezTo>
                    <a:pt x="230" y="198"/>
                    <a:pt x="230" y="198"/>
                    <a:pt x="230" y="198"/>
                  </a:cubicBezTo>
                  <a:cubicBezTo>
                    <a:pt x="229" y="198"/>
                    <a:pt x="228" y="199"/>
                    <a:pt x="228" y="199"/>
                  </a:cubicBezTo>
                  <a:cubicBezTo>
                    <a:pt x="228" y="199"/>
                    <a:pt x="228" y="199"/>
                    <a:pt x="228" y="200"/>
                  </a:cubicBezTo>
                  <a:cubicBezTo>
                    <a:pt x="227" y="200"/>
                    <a:pt x="227" y="200"/>
                    <a:pt x="227" y="201"/>
                  </a:cubicBezTo>
                  <a:cubicBezTo>
                    <a:pt x="227" y="201"/>
                    <a:pt x="228" y="202"/>
                    <a:pt x="228" y="202"/>
                  </a:cubicBezTo>
                  <a:cubicBezTo>
                    <a:pt x="228" y="202"/>
                    <a:pt x="228" y="202"/>
                    <a:pt x="228" y="202"/>
                  </a:cubicBezTo>
                  <a:cubicBezTo>
                    <a:pt x="228" y="202"/>
                    <a:pt x="229" y="201"/>
                    <a:pt x="231" y="201"/>
                  </a:cubicBezTo>
                  <a:cubicBezTo>
                    <a:pt x="232" y="201"/>
                    <a:pt x="232" y="201"/>
                    <a:pt x="232" y="201"/>
                  </a:cubicBezTo>
                  <a:cubicBezTo>
                    <a:pt x="232" y="201"/>
                    <a:pt x="233" y="202"/>
                    <a:pt x="233" y="201"/>
                  </a:cubicBezTo>
                  <a:cubicBezTo>
                    <a:pt x="233" y="201"/>
                    <a:pt x="233" y="200"/>
                    <a:pt x="233" y="200"/>
                  </a:cubicBezTo>
                  <a:cubicBezTo>
                    <a:pt x="233" y="200"/>
                    <a:pt x="233" y="200"/>
                    <a:pt x="233" y="200"/>
                  </a:cubicBezTo>
                  <a:cubicBezTo>
                    <a:pt x="233" y="200"/>
                    <a:pt x="240" y="197"/>
                    <a:pt x="241" y="197"/>
                  </a:cubicBezTo>
                  <a:cubicBezTo>
                    <a:pt x="242" y="196"/>
                    <a:pt x="245" y="195"/>
                    <a:pt x="245" y="195"/>
                  </a:cubicBezTo>
                  <a:cubicBezTo>
                    <a:pt x="245" y="195"/>
                    <a:pt x="246" y="195"/>
                    <a:pt x="245" y="195"/>
                  </a:cubicBezTo>
                  <a:cubicBezTo>
                    <a:pt x="244" y="196"/>
                    <a:pt x="245" y="196"/>
                    <a:pt x="245" y="196"/>
                  </a:cubicBezTo>
                  <a:cubicBezTo>
                    <a:pt x="245" y="196"/>
                    <a:pt x="245" y="197"/>
                    <a:pt x="244" y="197"/>
                  </a:cubicBezTo>
                  <a:cubicBezTo>
                    <a:pt x="243" y="197"/>
                    <a:pt x="243" y="197"/>
                    <a:pt x="243" y="197"/>
                  </a:cubicBezTo>
                  <a:cubicBezTo>
                    <a:pt x="243" y="197"/>
                    <a:pt x="245" y="199"/>
                    <a:pt x="245" y="199"/>
                  </a:cubicBezTo>
                  <a:cubicBezTo>
                    <a:pt x="245" y="199"/>
                    <a:pt x="247" y="201"/>
                    <a:pt x="247" y="201"/>
                  </a:cubicBezTo>
                  <a:cubicBezTo>
                    <a:pt x="248" y="201"/>
                    <a:pt x="249" y="202"/>
                    <a:pt x="250" y="203"/>
                  </a:cubicBezTo>
                  <a:cubicBezTo>
                    <a:pt x="250" y="203"/>
                    <a:pt x="253" y="207"/>
                    <a:pt x="253" y="207"/>
                  </a:cubicBezTo>
                  <a:cubicBezTo>
                    <a:pt x="253" y="207"/>
                    <a:pt x="257" y="212"/>
                    <a:pt x="257" y="212"/>
                  </a:cubicBezTo>
                  <a:cubicBezTo>
                    <a:pt x="257" y="212"/>
                    <a:pt x="259" y="215"/>
                    <a:pt x="259" y="216"/>
                  </a:cubicBezTo>
                  <a:cubicBezTo>
                    <a:pt x="259" y="216"/>
                    <a:pt x="261" y="219"/>
                    <a:pt x="261" y="219"/>
                  </a:cubicBezTo>
                  <a:cubicBezTo>
                    <a:pt x="261" y="219"/>
                    <a:pt x="261" y="220"/>
                    <a:pt x="261" y="219"/>
                  </a:cubicBezTo>
                  <a:cubicBezTo>
                    <a:pt x="261" y="219"/>
                    <a:pt x="261" y="219"/>
                    <a:pt x="261" y="219"/>
                  </a:cubicBezTo>
                  <a:cubicBezTo>
                    <a:pt x="261" y="219"/>
                    <a:pt x="261" y="219"/>
                    <a:pt x="262" y="219"/>
                  </a:cubicBezTo>
                  <a:cubicBezTo>
                    <a:pt x="262" y="219"/>
                    <a:pt x="262" y="219"/>
                    <a:pt x="262" y="219"/>
                  </a:cubicBezTo>
                  <a:cubicBezTo>
                    <a:pt x="262" y="218"/>
                    <a:pt x="263" y="218"/>
                    <a:pt x="263" y="218"/>
                  </a:cubicBezTo>
                  <a:cubicBezTo>
                    <a:pt x="263" y="218"/>
                    <a:pt x="263" y="218"/>
                    <a:pt x="263" y="217"/>
                  </a:cubicBezTo>
                  <a:cubicBezTo>
                    <a:pt x="263" y="217"/>
                    <a:pt x="263" y="217"/>
                    <a:pt x="263" y="217"/>
                  </a:cubicBezTo>
                  <a:cubicBezTo>
                    <a:pt x="263" y="217"/>
                    <a:pt x="263" y="217"/>
                    <a:pt x="263" y="217"/>
                  </a:cubicBezTo>
                  <a:cubicBezTo>
                    <a:pt x="263" y="217"/>
                    <a:pt x="264" y="217"/>
                    <a:pt x="264" y="216"/>
                  </a:cubicBezTo>
                  <a:cubicBezTo>
                    <a:pt x="264" y="216"/>
                    <a:pt x="264" y="216"/>
                    <a:pt x="264" y="216"/>
                  </a:cubicBezTo>
                  <a:cubicBezTo>
                    <a:pt x="264" y="216"/>
                    <a:pt x="266" y="217"/>
                    <a:pt x="266" y="217"/>
                  </a:cubicBezTo>
                  <a:cubicBezTo>
                    <a:pt x="266" y="217"/>
                    <a:pt x="266" y="217"/>
                    <a:pt x="266" y="217"/>
                  </a:cubicBezTo>
                  <a:cubicBezTo>
                    <a:pt x="266" y="217"/>
                    <a:pt x="266" y="218"/>
                    <a:pt x="266" y="218"/>
                  </a:cubicBezTo>
                  <a:cubicBezTo>
                    <a:pt x="266" y="218"/>
                    <a:pt x="266" y="218"/>
                    <a:pt x="266" y="218"/>
                  </a:cubicBezTo>
                  <a:cubicBezTo>
                    <a:pt x="266" y="218"/>
                    <a:pt x="267" y="219"/>
                    <a:pt x="267" y="219"/>
                  </a:cubicBezTo>
                  <a:cubicBezTo>
                    <a:pt x="267" y="219"/>
                    <a:pt x="268" y="220"/>
                    <a:pt x="268" y="220"/>
                  </a:cubicBezTo>
                  <a:cubicBezTo>
                    <a:pt x="268" y="220"/>
                    <a:pt x="269" y="220"/>
                    <a:pt x="269" y="220"/>
                  </a:cubicBezTo>
                  <a:cubicBezTo>
                    <a:pt x="269" y="220"/>
                    <a:pt x="269" y="219"/>
                    <a:pt x="270" y="219"/>
                  </a:cubicBezTo>
                  <a:cubicBezTo>
                    <a:pt x="270" y="220"/>
                    <a:pt x="272" y="220"/>
                    <a:pt x="273" y="220"/>
                  </a:cubicBezTo>
                  <a:cubicBezTo>
                    <a:pt x="273" y="220"/>
                    <a:pt x="274" y="219"/>
                    <a:pt x="274" y="219"/>
                  </a:cubicBezTo>
                  <a:cubicBezTo>
                    <a:pt x="274" y="219"/>
                    <a:pt x="274" y="219"/>
                    <a:pt x="275" y="219"/>
                  </a:cubicBezTo>
                  <a:cubicBezTo>
                    <a:pt x="275" y="218"/>
                    <a:pt x="276" y="218"/>
                    <a:pt x="276" y="218"/>
                  </a:cubicBezTo>
                  <a:cubicBezTo>
                    <a:pt x="276" y="218"/>
                    <a:pt x="276" y="218"/>
                    <a:pt x="276" y="218"/>
                  </a:cubicBezTo>
                  <a:cubicBezTo>
                    <a:pt x="277" y="218"/>
                    <a:pt x="279" y="219"/>
                    <a:pt x="280" y="219"/>
                  </a:cubicBezTo>
                  <a:cubicBezTo>
                    <a:pt x="280" y="219"/>
                    <a:pt x="281" y="220"/>
                    <a:pt x="281" y="220"/>
                  </a:cubicBezTo>
                  <a:cubicBezTo>
                    <a:pt x="281" y="221"/>
                    <a:pt x="281" y="222"/>
                    <a:pt x="281" y="222"/>
                  </a:cubicBezTo>
                  <a:cubicBezTo>
                    <a:pt x="281" y="222"/>
                    <a:pt x="282" y="223"/>
                    <a:pt x="282" y="223"/>
                  </a:cubicBezTo>
                  <a:cubicBezTo>
                    <a:pt x="283" y="223"/>
                    <a:pt x="283" y="223"/>
                    <a:pt x="283" y="223"/>
                  </a:cubicBezTo>
                  <a:cubicBezTo>
                    <a:pt x="284" y="223"/>
                    <a:pt x="285" y="224"/>
                    <a:pt x="285" y="224"/>
                  </a:cubicBezTo>
                  <a:cubicBezTo>
                    <a:pt x="285" y="224"/>
                    <a:pt x="286" y="224"/>
                    <a:pt x="285" y="224"/>
                  </a:cubicBezTo>
                  <a:cubicBezTo>
                    <a:pt x="285" y="225"/>
                    <a:pt x="285" y="225"/>
                    <a:pt x="285" y="225"/>
                  </a:cubicBezTo>
                  <a:cubicBezTo>
                    <a:pt x="285" y="225"/>
                    <a:pt x="285" y="225"/>
                    <a:pt x="285" y="225"/>
                  </a:cubicBezTo>
                  <a:cubicBezTo>
                    <a:pt x="285" y="225"/>
                    <a:pt x="286" y="225"/>
                    <a:pt x="286" y="225"/>
                  </a:cubicBezTo>
                  <a:cubicBezTo>
                    <a:pt x="286" y="226"/>
                    <a:pt x="286" y="226"/>
                    <a:pt x="286" y="226"/>
                  </a:cubicBezTo>
                  <a:cubicBezTo>
                    <a:pt x="286" y="226"/>
                    <a:pt x="286" y="226"/>
                    <a:pt x="286" y="227"/>
                  </a:cubicBezTo>
                  <a:cubicBezTo>
                    <a:pt x="286" y="227"/>
                    <a:pt x="287" y="227"/>
                    <a:pt x="287" y="227"/>
                  </a:cubicBezTo>
                  <a:cubicBezTo>
                    <a:pt x="287" y="227"/>
                    <a:pt x="289" y="227"/>
                    <a:pt x="290" y="227"/>
                  </a:cubicBezTo>
                  <a:cubicBezTo>
                    <a:pt x="290" y="227"/>
                    <a:pt x="290" y="227"/>
                    <a:pt x="290" y="228"/>
                  </a:cubicBezTo>
                  <a:cubicBezTo>
                    <a:pt x="290" y="228"/>
                    <a:pt x="290" y="228"/>
                    <a:pt x="290" y="228"/>
                  </a:cubicBezTo>
                  <a:cubicBezTo>
                    <a:pt x="291" y="228"/>
                    <a:pt x="291" y="228"/>
                    <a:pt x="291" y="228"/>
                  </a:cubicBezTo>
                  <a:cubicBezTo>
                    <a:pt x="291" y="228"/>
                    <a:pt x="291" y="228"/>
                    <a:pt x="291" y="228"/>
                  </a:cubicBezTo>
                  <a:cubicBezTo>
                    <a:pt x="291" y="228"/>
                    <a:pt x="293" y="226"/>
                    <a:pt x="293" y="226"/>
                  </a:cubicBezTo>
                  <a:cubicBezTo>
                    <a:pt x="293" y="226"/>
                    <a:pt x="293" y="226"/>
                    <a:pt x="293" y="226"/>
                  </a:cubicBezTo>
                  <a:cubicBezTo>
                    <a:pt x="293" y="226"/>
                    <a:pt x="293" y="227"/>
                    <a:pt x="294" y="227"/>
                  </a:cubicBezTo>
                  <a:cubicBezTo>
                    <a:pt x="294" y="228"/>
                    <a:pt x="296" y="229"/>
                    <a:pt x="297" y="230"/>
                  </a:cubicBezTo>
                  <a:cubicBezTo>
                    <a:pt x="297" y="230"/>
                    <a:pt x="297" y="230"/>
                    <a:pt x="297" y="230"/>
                  </a:cubicBezTo>
                  <a:cubicBezTo>
                    <a:pt x="297" y="230"/>
                    <a:pt x="299" y="230"/>
                    <a:pt x="299" y="230"/>
                  </a:cubicBezTo>
                  <a:cubicBezTo>
                    <a:pt x="300" y="230"/>
                    <a:pt x="300" y="230"/>
                    <a:pt x="300" y="230"/>
                  </a:cubicBezTo>
                  <a:cubicBezTo>
                    <a:pt x="300" y="230"/>
                    <a:pt x="301" y="229"/>
                    <a:pt x="301" y="229"/>
                  </a:cubicBezTo>
                  <a:cubicBezTo>
                    <a:pt x="301" y="228"/>
                    <a:pt x="301" y="228"/>
                    <a:pt x="302" y="228"/>
                  </a:cubicBezTo>
                  <a:cubicBezTo>
                    <a:pt x="302" y="228"/>
                    <a:pt x="304" y="228"/>
                    <a:pt x="304" y="228"/>
                  </a:cubicBezTo>
                  <a:cubicBezTo>
                    <a:pt x="305" y="228"/>
                    <a:pt x="306" y="227"/>
                    <a:pt x="307" y="227"/>
                  </a:cubicBezTo>
                  <a:cubicBezTo>
                    <a:pt x="307" y="227"/>
                    <a:pt x="308" y="227"/>
                    <a:pt x="308" y="227"/>
                  </a:cubicBezTo>
                  <a:cubicBezTo>
                    <a:pt x="308" y="227"/>
                    <a:pt x="309" y="226"/>
                    <a:pt x="309" y="226"/>
                  </a:cubicBezTo>
                  <a:cubicBezTo>
                    <a:pt x="309" y="226"/>
                    <a:pt x="308" y="226"/>
                    <a:pt x="308" y="226"/>
                  </a:cubicBezTo>
                  <a:cubicBezTo>
                    <a:pt x="308" y="225"/>
                    <a:pt x="308" y="225"/>
                    <a:pt x="308" y="225"/>
                  </a:cubicBezTo>
                  <a:cubicBezTo>
                    <a:pt x="308" y="225"/>
                    <a:pt x="310" y="225"/>
                    <a:pt x="310" y="225"/>
                  </a:cubicBezTo>
                  <a:cubicBezTo>
                    <a:pt x="310" y="225"/>
                    <a:pt x="310" y="225"/>
                    <a:pt x="310" y="224"/>
                  </a:cubicBezTo>
                  <a:cubicBezTo>
                    <a:pt x="310" y="224"/>
                    <a:pt x="312" y="223"/>
                    <a:pt x="313" y="223"/>
                  </a:cubicBezTo>
                  <a:cubicBezTo>
                    <a:pt x="313" y="223"/>
                    <a:pt x="318" y="220"/>
                    <a:pt x="318" y="220"/>
                  </a:cubicBezTo>
                  <a:cubicBezTo>
                    <a:pt x="318" y="220"/>
                    <a:pt x="318" y="220"/>
                    <a:pt x="319" y="220"/>
                  </a:cubicBezTo>
                  <a:cubicBezTo>
                    <a:pt x="319" y="220"/>
                    <a:pt x="320" y="220"/>
                    <a:pt x="321" y="220"/>
                  </a:cubicBezTo>
                  <a:cubicBezTo>
                    <a:pt x="321" y="220"/>
                    <a:pt x="321" y="220"/>
                    <a:pt x="322" y="219"/>
                  </a:cubicBezTo>
                  <a:cubicBezTo>
                    <a:pt x="322" y="219"/>
                    <a:pt x="322" y="219"/>
                    <a:pt x="322" y="219"/>
                  </a:cubicBezTo>
                  <a:cubicBezTo>
                    <a:pt x="322" y="219"/>
                    <a:pt x="322" y="219"/>
                    <a:pt x="323" y="219"/>
                  </a:cubicBezTo>
                  <a:cubicBezTo>
                    <a:pt x="323" y="219"/>
                    <a:pt x="325" y="219"/>
                    <a:pt x="325" y="219"/>
                  </a:cubicBezTo>
                  <a:cubicBezTo>
                    <a:pt x="325" y="220"/>
                    <a:pt x="325" y="220"/>
                    <a:pt x="326" y="220"/>
                  </a:cubicBezTo>
                  <a:cubicBezTo>
                    <a:pt x="326" y="220"/>
                    <a:pt x="327" y="221"/>
                    <a:pt x="328" y="221"/>
                  </a:cubicBezTo>
                  <a:cubicBezTo>
                    <a:pt x="328" y="221"/>
                    <a:pt x="330" y="221"/>
                    <a:pt x="331" y="221"/>
                  </a:cubicBezTo>
                  <a:cubicBezTo>
                    <a:pt x="331" y="221"/>
                    <a:pt x="331" y="221"/>
                    <a:pt x="331" y="221"/>
                  </a:cubicBezTo>
                  <a:cubicBezTo>
                    <a:pt x="331" y="222"/>
                    <a:pt x="332" y="222"/>
                    <a:pt x="332" y="222"/>
                  </a:cubicBezTo>
                  <a:cubicBezTo>
                    <a:pt x="332" y="223"/>
                    <a:pt x="332" y="224"/>
                    <a:pt x="332" y="224"/>
                  </a:cubicBezTo>
                  <a:cubicBezTo>
                    <a:pt x="333" y="224"/>
                    <a:pt x="333" y="224"/>
                    <a:pt x="333" y="224"/>
                  </a:cubicBezTo>
                  <a:cubicBezTo>
                    <a:pt x="333" y="224"/>
                    <a:pt x="337" y="225"/>
                    <a:pt x="337" y="225"/>
                  </a:cubicBezTo>
                  <a:cubicBezTo>
                    <a:pt x="337" y="225"/>
                    <a:pt x="337" y="225"/>
                    <a:pt x="337" y="225"/>
                  </a:cubicBezTo>
                  <a:cubicBezTo>
                    <a:pt x="338" y="225"/>
                    <a:pt x="339" y="224"/>
                    <a:pt x="340" y="224"/>
                  </a:cubicBezTo>
                  <a:cubicBezTo>
                    <a:pt x="341" y="225"/>
                    <a:pt x="345" y="226"/>
                    <a:pt x="345" y="226"/>
                  </a:cubicBezTo>
                  <a:cubicBezTo>
                    <a:pt x="345" y="226"/>
                    <a:pt x="345" y="226"/>
                    <a:pt x="345" y="226"/>
                  </a:cubicBezTo>
                  <a:cubicBezTo>
                    <a:pt x="346" y="226"/>
                    <a:pt x="346" y="226"/>
                    <a:pt x="347" y="226"/>
                  </a:cubicBezTo>
                  <a:cubicBezTo>
                    <a:pt x="347" y="226"/>
                    <a:pt x="347" y="226"/>
                    <a:pt x="348" y="225"/>
                  </a:cubicBezTo>
                  <a:cubicBezTo>
                    <a:pt x="348" y="225"/>
                    <a:pt x="348" y="225"/>
                    <a:pt x="348" y="225"/>
                  </a:cubicBezTo>
                  <a:cubicBezTo>
                    <a:pt x="348" y="225"/>
                    <a:pt x="350" y="224"/>
                    <a:pt x="350" y="224"/>
                  </a:cubicBezTo>
                  <a:cubicBezTo>
                    <a:pt x="350" y="224"/>
                    <a:pt x="350" y="224"/>
                    <a:pt x="350" y="224"/>
                  </a:cubicBezTo>
                  <a:cubicBezTo>
                    <a:pt x="350" y="224"/>
                    <a:pt x="350" y="224"/>
                    <a:pt x="351" y="224"/>
                  </a:cubicBezTo>
                  <a:cubicBezTo>
                    <a:pt x="351" y="223"/>
                    <a:pt x="351" y="221"/>
                    <a:pt x="351" y="221"/>
                  </a:cubicBezTo>
                  <a:cubicBezTo>
                    <a:pt x="351" y="221"/>
                    <a:pt x="351" y="221"/>
                    <a:pt x="351" y="221"/>
                  </a:cubicBezTo>
                  <a:cubicBezTo>
                    <a:pt x="351" y="221"/>
                    <a:pt x="350" y="221"/>
                    <a:pt x="349" y="219"/>
                  </a:cubicBezTo>
                  <a:cubicBezTo>
                    <a:pt x="349" y="218"/>
                    <a:pt x="349" y="218"/>
                    <a:pt x="349" y="217"/>
                  </a:cubicBezTo>
                  <a:cubicBezTo>
                    <a:pt x="349" y="217"/>
                    <a:pt x="350" y="216"/>
                    <a:pt x="350" y="216"/>
                  </a:cubicBezTo>
                  <a:cubicBezTo>
                    <a:pt x="350" y="215"/>
                    <a:pt x="350" y="215"/>
                    <a:pt x="350" y="215"/>
                  </a:cubicBezTo>
                  <a:cubicBezTo>
                    <a:pt x="351" y="215"/>
                    <a:pt x="351" y="215"/>
                    <a:pt x="351" y="215"/>
                  </a:cubicBezTo>
                  <a:cubicBezTo>
                    <a:pt x="351" y="215"/>
                    <a:pt x="351" y="214"/>
                    <a:pt x="351" y="213"/>
                  </a:cubicBezTo>
                  <a:cubicBezTo>
                    <a:pt x="352" y="213"/>
                    <a:pt x="354" y="211"/>
                    <a:pt x="354" y="211"/>
                  </a:cubicBezTo>
                  <a:cubicBezTo>
                    <a:pt x="354" y="211"/>
                    <a:pt x="354" y="211"/>
                    <a:pt x="354" y="211"/>
                  </a:cubicBezTo>
                  <a:cubicBezTo>
                    <a:pt x="355" y="211"/>
                    <a:pt x="359" y="213"/>
                    <a:pt x="359" y="213"/>
                  </a:cubicBezTo>
                  <a:cubicBezTo>
                    <a:pt x="359" y="213"/>
                    <a:pt x="359" y="213"/>
                    <a:pt x="359" y="213"/>
                  </a:cubicBezTo>
                  <a:cubicBezTo>
                    <a:pt x="360" y="213"/>
                    <a:pt x="362" y="213"/>
                    <a:pt x="362" y="213"/>
                  </a:cubicBezTo>
                  <a:cubicBezTo>
                    <a:pt x="362" y="213"/>
                    <a:pt x="363" y="213"/>
                    <a:pt x="363" y="213"/>
                  </a:cubicBezTo>
                  <a:cubicBezTo>
                    <a:pt x="363" y="214"/>
                    <a:pt x="366" y="215"/>
                    <a:pt x="366" y="215"/>
                  </a:cubicBezTo>
                  <a:cubicBezTo>
                    <a:pt x="367" y="215"/>
                    <a:pt x="369" y="216"/>
                    <a:pt x="370" y="216"/>
                  </a:cubicBezTo>
                  <a:cubicBezTo>
                    <a:pt x="370" y="216"/>
                    <a:pt x="371" y="216"/>
                    <a:pt x="371" y="216"/>
                  </a:cubicBezTo>
                  <a:cubicBezTo>
                    <a:pt x="370" y="216"/>
                    <a:pt x="370" y="216"/>
                    <a:pt x="370" y="217"/>
                  </a:cubicBezTo>
                  <a:cubicBezTo>
                    <a:pt x="370" y="217"/>
                    <a:pt x="371" y="220"/>
                    <a:pt x="371" y="220"/>
                  </a:cubicBezTo>
                  <a:cubicBezTo>
                    <a:pt x="371" y="220"/>
                    <a:pt x="371" y="221"/>
                    <a:pt x="371" y="221"/>
                  </a:cubicBezTo>
                  <a:cubicBezTo>
                    <a:pt x="371" y="221"/>
                    <a:pt x="372" y="222"/>
                    <a:pt x="372" y="222"/>
                  </a:cubicBezTo>
                  <a:cubicBezTo>
                    <a:pt x="372" y="222"/>
                    <a:pt x="373" y="222"/>
                    <a:pt x="373" y="222"/>
                  </a:cubicBezTo>
                  <a:cubicBezTo>
                    <a:pt x="373" y="222"/>
                    <a:pt x="379" y="224"/>
                    <a:pt x="379" y="224"/>
                  </a:cubicBezTo>
                  <a:cubicBezTo>
                    <a:pt x="379" y="224"/>
                    <a:pt x="380" y="224"/>
                    <a:pt x="380" y="224"/>
                  </a:cubicBezTo>
                  <a:cubicBezTo>
                    <a:pt x="380" y="223"/>
                    <a:pt x="382" y="222"/>
                    <a:pt x="382" y="222"/>
                  </a:cubicBezTo>
                  <a:cubicBezTo>
                    <a:pt x="382" y="222"/>
                    <a:pt x="385" y="221"/>
                    <a:pt x="386" y="221"/>
                  </a:cubicBezTo>
                  <a:cubicBezTo>
                    <a:pt x="387" y="221"/>
                    <a:pt x="389" y="222"/>
                    <a:pt x="389" y="222"/>
                  </a:cubicBezTo>
                  <a:cubicBezTo>
                    <a:pt x="389" y="222"/>
                    <a:pt x="390" y="222"/>
                    <a:pt x="390" y="222"/>
                  </a:cubicBezTo>
                  <a:cubicBezTo>
                    <a:pt x="390" y="222"/>
                    <a:pt x="390" y="222"/>
                    <a:pt x="390" y="222"/>
                  </a:cubicBezTo>
                  <a:cubicBezTo>
                    <a:pt x="390" y="222"/>
                    <a:pt x="393" y="222"/>
                    <a:pt x="393" y="223"/>
                  </a:cubicBezTo>
                  <a:cubicBezTo>
                    <a:pt x="394" y="223"/>
                    <a:pt x="396" y="224"/>
                    <a:pt x="396" y="224"/>
                  </a:cubicBezTo>
                  <a:cubicBezTo>
                    <a:pt x="396" y="224"/>
                    <a:pt x="396" y="225"/>
                    <a:pt x="396" y="225"/>
                  </a:cubicBezTo>
                  <a:cubicBezTo>
                    <a:pt x="396" y="225"/>
                    <a:pt x="398" y="225"/>
                    <a:pt x="399" y="225"/>
                  </a:cubicBezTo>
                  <a:cubicBezTo>
                    <a:pt x="399" y="225"/>
                    <a:pt x="399" y="225"/>
                    <a:pt x="399" y="225"/>
                  </a:cubicBezTo>
                  <a:cubicBezTo>
                    <a:pt x="399" y="225"/>
                    <a:pt x="399" y="227"/>
                    <a:pt x="399" y="227"/>
                  </a:cubicBezTo>
                  <a:cubicBezTo>
                    <a:pt x="399" y="227"/>
                    <a:pt x="399" y="227"/>
                    <a:pt x="399" y="227"/>
                  </a:cubicBezTo>
                  <a:cubicBezTo>
                    <a:pt x="400" y="227"/>
                    <a:pt x="402" y="229"/>
                    <a:pt x="402" y="229"/>
                  </a:cubicBezTo>
                  <a:cubicBezTo>
                    <a:pt x="402" y="229"/>
                    <a:pt x="402" y="229"/>
                    <a:pt x="402" y="229"/>
                  </a:cubicBezTo>
                  <a:cubicBezTo>
                    <a:pt x="402" y="229"/>
                    <a:pt x="405" y="229"/>
                    <a:pt x="405" y="229"/>
                  </a:cubicBezTo>
                  <a:cubicBezTo>
                    <a:pt x="405" y="229"/>
                    <a:pt x="405" y="229"/>
                    <a:pt x="405" y="229"/>
                  </a:cubicBezTo>
                  <a:cubicBezTo>
                    <a:pt x="405" y="229"/>
                    <a:pt x="406" y="229"/>
                    <a:pt x="406" y="229"/>
                  </a:cubicBezTo>
                  <a:cubicBezTo>
                    <a:pt x="406" y="229"/>
                    <a:pt x="413" y="230"/>
                    <a:pt x="413" y="230"/>
                  </a:cubicBezTo>
                  <a:cubicBezTo>
                    <a:pt x="413" y="230"/>
                    <a:pt x="413" y="230"/>
                    <a:pt x="413" y="230"/>
                  </a:cubicBezTo>
                  <a:cubicBezTo>
                    <a:pt x="413" y="230"/>
                    <a:pt x="419" y="228"/>
                    <a:pt x="420" y="228"/>
                  </a:cubicBezTo>
                  <a:cubicBezTo>
                    <a:pt x="420" y="228"/>
                    <a:pt x="423" y="228"/>
                    <a:pt x="423" y="228"/>
                  </a:cubicBezTo>
                  <a:cubicBezTo>
                    <a:pt x="423" y="228"/>
                    <a:pt x="423" y="227"/>
                    <a:pt x="424" y="227"/>
                  </a:cubicBezTo>
                  <a:cubicBezTo>
                    <a:pt x="424" y="227"/>
                    <a:pt x="426" y="225"/>
                    <a:pt x="426" y="225"/>
                  </a:cubicBezTo>
                  <a:cubicBezTo>
                    <a:pt x="426" y="225"/>
                    <a:pt x="427" y="224"/>
                    <a:pt x="427" y="224"/>
                  </a:cubicBezTo>
                  <a:cubicBezTo>
                    <a:pt x="427" y="224"/>
                    <a:pt x="429" y="223"/>
                    <a:pt x="429" y="223"/>
                  </a:cubicBezTo>
                  <a:cubicBezTo>
                    <a:pt x="429" y="223"/>
                    <a:pt x="430" y="223"/>
                    <a:pt x="430" y="223"/>
                  </a:cubicBezTo>
                  <a:cubicBezTo>
                    <a:pt x="430" y="223"/>
                    <a:pt x="433" y="223"/>
                    <a:pt x="433" y="223"/>
                  </a:cubicBezTo>
                  <a:cubicBezTo>
                    <a:pt x="433" y="223"/>
                    <a:pt x="433" y="223"/>
                    <a:pt x="433" y="223"/>
                  </a:cubicBezTo>
                  <a:cubicBezTo>
                    <a:pt x="433" y="223"/>
                    <a:pt x="436" y="225"/>
                    <a:pt x="436" y="225"/>
                  </a:cubicBezTo>
                  <a:cubicBezTo>
                    <a:pt x="436" y="225"/>
                    <a:pt x="436" y="225"/>
                    <a:pt x="436" y="225"/>
                  </a:cubicBezTo>
                  <a:cubicBezTo>
                    <a:pt x="437" y="225"/>
                    <a:pt x="440" y="224"/>
                    <a:pt x="440" y="224"/>
                  </a:cubicBezTo>
                  <a:cubicBezTo>
                    <a:pt x="440" y="224"/>
                    <a:pt x="440" y="224"/>
                    <a:pt x="440" y="224"/>
                  </a:cubicBezTo>
                  <a:cubicBezTo>
                    <a:pt x="440" y="225"/>
                    <a:pt x="442" y="225"/>
                    <a:pt x="442" y="226"/>
                  </a:cubicBezTo>
                  <a:close/>
                  <a:moveTo>
                    <a:pt x="27" y="151"/>
                  </a:moveTo>
                  <a:cubicBezTo>
                    <a:pt x="27" y="152"/>
                    <a:pt x="27" y="152"/>
                    <a:pt x="27" y="152"/>
                  </a:cubicBezTo>
                  <a:cubicBezTo>
                    <a:pt x="27" y="151"/>
                    <a:pt x="26" y="151"/>
                    <a:pt x="26" y="152"/>
                  </a:cubicBezTo>
                  <a:cubicBezTo>
                    <a:pt x="26" y="153"/>
                    <a:pt x="26" y="153"/>
                    <a:pt x="26" y="153"/>
                  </a:cubicBezTo>
                  <a:cubicBezTo>
                    <a:pt x="26" y="153"/>
                    <a:pt x="26" y="154"/>
                    <a:pt x="26" y="154"/>
                  </a:cubicBezTo>
                  <a:cubicBezTo>
                    <a:pt x="26" y="154"/>
                    <a:pt x="25" y="154"/>
                    <a:pt x="25" y="154"/>
                  </a:cubicBezTo>
                  <a:cubicBezTo>
                    <a:pt x="24" y="154"/>
                    <a:pt x="23" y="154"/>
                    <a:pt x="23" y="154"/>
                  </a:cubicBezTo>
                  <a:cubicBezTo>
                    <a:pt x="23" y="154"/>
                    <a:pt x="22" y="153"/>
                    <a:pt x="21" y="154"/>
                  </a:cubicBezTo>
                  <a:cubicBezTo>
                    <a:pt x="21" y="155"/>
                    <a:pt x="21" y="156"/>
                    <a:pt x="20" y="156"/>
                  </a:cubicBezTo>
                  <a:cubicBezTo>
                    <a:pt x="20" y="156"/>
                    <a:pt x="18" y="156"/>
                    <a:pt x="18" y="156"/>
                  </a:cubicBezTo>
                  <a:cubicBezTo>
                    <a:pt x="19" y="156"/>
                    <a:pt x="19" y="155"/>
                    <a:pt x="19" y="155"/>
                  </a:cubicBezTo>
                  <a:cubicBezTo>
                    <a:pt x="18" y="155"/>
                    <a:pt x="16" y="150"/>
                    <a:pt x="16" y="150"/>
                  </a:cubicBezTo>
                  <a:cubicBezTo>
                    <a:pt x="16" y="150"/>
                    <a:pt x="15" y="149"/>
                    <a:pt x="15" y="148"/>
                  </a:cubicBezTo>
                  <a:cubicBezTo>
                    <a:pt x="14" y="148"/>
                    <a:pt x="13" y="148"/>
                    <a:pt x="13" y="147"/>
                  </a:cubicBezTo>
                  <a:cubicBezTo>
                    <a:pt x="13" y="147"/>
                    <a:pt x="12" y="146"/>
                    <a:pt x="13" y="146"/>
                  </a:cubicBezTo>
                  <a:cubicBezTo>
                    <a:pt x="13" y="146"/>
                    <a:pt x="14" y="146"/>
                    <a:pt x="14" y="146"/>
                  </a:cubicBezTo>
                  <a:cubicBezTo>
                    <a:pt x="14" y="146"/>
                    <a:pt x="14" y="144"/>
                    <a:pt x="15" y="144"/>
                  </a:cubicBezTo>
                  <a:cubicBezTo>
                    <a:pt x="15" y="144"/>
                    <a:pt x="16" y="144"/>
                    <a:pt x="16" y="144"/>
                  </a:cubicBezTo>
                  <a:cubicBezTo>
                    <a:pt x="17" y="143"/>
                    <a:pt x="17" y="142"/>
                    <a:pt x="17" y="142"/>
                  </a:cubicBezTo>
                  <a:cubicBezTo>
                    <a:pt x="18" y="143"/>
                    <a:pt x="23" y="146"/>
                    <a:pt x="24" y="147"/>
                  </a:cubicBezTo>
                  <a:cubicBezTo>
                    <a:pt x="25" y="147"/>
                    <a:pt x="27" y="149"/>
                    <a:pt x="27" y="150"/>
                  </a:cubicBezTo>
                  <a:cubicBezTo>
                    <a:pt x="27" y="150"/>
                    <a:pt x="27" y="151"/>
                    <a:pt x="27" y="151"/>
                  </a:cubicBezTo>
                  <a:close/>
                  <a:moveTo>
                    <a:pt x="45" y="147"/>
                  </a:moveTo>
                  <a:cubicBezTo>
                    <a:pt x="44" y="147"/>
                    <a:pt x="43" y="148"/>
                    <a:pt x="43" y="149"/>
                  </a:cubicBezTo>
                  <a:cubicBezTo>
                    <a:pt x="42" y="149"/>
                    <a:pt x="42" y="149"/>
                    <a:pt x="42" y="149"/>
                  </a:cubicBezTo>
                  <a:cubicBezTo>
                    <a:pt x="42" y="149"/>
                    <a:pt x="40" y="149"/>
                    <a:pt x="40" y="148"/>
                  </a:cubicBezTo>
                  <a:cubicBezTo>
                    <a:pt x="40" y="148"/>
                    <a:pt x="41" y="148"/>
                    <a:pt x="41" y="148"/>
                  </a:cubicBezTo>
                  <a:cubicBezTo>
                    <a:pt x="41" y="148"/>
                    <a:pt x="41" y="147"/>
                    <a:pt x="41" y="147"/>
                  </a:cubicBezTo>
                  <a:cubicBezTo>
                    <a:pt x="41" y="147"/>
                    <a:pt x="39" y="144"/>
                    <a:pt x="38" y="144"/>
                  </a:cubicBezTo>
                  <a:cubicBezTo>
                    <a:pt x="38" y="144"/>
                    <a:pt x="37" y="144"/>
                    <a:pt x="36" y="144"/>
                  </a:cubicBezTo>
                  <a:cubicBezTo>
                    <a:pt x="36" y="143"/>
                    <a:pt x="34" y="142"/>
                    <a:pt x="35" y="142"/>
                  </a:cubicBezTo>
                  <a:cubicBezTo>
                    <a:pt x="36" y="142"/>
                    <a:pt x="36" y="142"/>
                    <a:pt x="36" y="141"/>
                  </a:cubicBezTo>
                  <a:cubicBezTo>
                    <a:pt x="35" y="141"/>
                    <a:pt x="35" y="140"/>
                    <a:pt x="35" y="140"/>
                  </a:cubicBezTo>
                  <a:cubicBezTo>
                    <a:pt x="34" y="140"/>
                    <a:pt x="34" y="139"/>
                    <a:pt x="34" y="139"/>
                  </a:cubicBezTo>
                  <a:cubicBezTo>
                    <a:pt x="34" y="138"/>
                    <a:pt x="33" y="137"/>
                    <a:pt x="33" y="137"/>
                  </a:cubicBezTo>
                  <a:cubicBezTo>
                    <a:pt x="33" y="137"/>
                    <a:pt x="33" y="138"/>
                    <a:pt x="33" y="137"/>
                  </a:cubicBezTo>
                  <a:cubicBezTo>
                    <a:pt x="33" y="137"/>
                    <a:pt x="32" y="137"/>
                    <a:pt x="33" y="137"/>
                  </a:cubicBezTo>
                  <a:cubicBezTo>
                    <a:pt x="33" y="137"/>
                    <a:pt x="34" y="138"/>
                    <a:pt x="34" y="138"/>
                  </a:cubicBezTo>
                  <a:cubicBezTo>
                    <a:pt x="34" y="138"/>
                    <a:pt x="35" y="138"/>
                    <a:pt x="35" y="139"/>
                  </a:cubicBezTo>
                  <a:cubicBezTo>
                    <a:pt x="34" y="139"/>
                    <a:pt x="34" y="139"/>
                    <a:pt x="35" y="139"/>
                  </a:cubicBezTo>
                  <a:cubicBezTo>
                    <a:pt x="35" y="140"/>
                    <a:pt x="37" y="141"/>
                    <a:pt x="36" y="140"/>
                  </a:cubicBezTo>
                  <a:cubicBezTo>
                    <a:pt x="36" y="139"/>
                    <a:pt x="36" y="139"/>
                    <a:pt x="36" y="139"/>
                  </a:cubicBezTo>
                  <a:cubicBezTo>
                    <a:pt x="36" y="139"/>
                    <a:pt x="36" y="139"/>
                    <a:pt x="36" y="138"/>
                  </a:cubicBezTo>
                  <a:cubicBezTo>
                    <a:pt x="36" y="138"/>
                    <a:pt x="35" y="137"/>
                    <a:pt x="36" y="138"/>
                  </a:cubicBezTo>
                  <a:cubicBezTo>
                    <a:pt x="37" y="139"/>
                    <a:pt x="37" y="138"/>
                    <a:pt x="36" y="138"/>
                  </a:cubicBezTo>
                  <a:cubicBezTo>
                    <a:pt x="36" y="138"/>
                    <a:pt x="35" y="136"/>
                    <a:pt x="35" y="136"/>
                  </a:cubicBezTo>
                  <a:cubicBezTo>
                    <a:pt x="36" y="137"/>
                    <a:pt x="37" y="138"/>
                    <a:pt x="37" y="138"/>
                  </a:cubicBezTo>
                  <a:cubicBezTo>
                    <a:pt x="37" y="139"/>
                    <a:pt x="37" y="139"/>
                    <a:pt x="38" y="140"/>
                  </a:cubicBezTo>
                  <a:cubicBezTo>
                    <a:pt x="38" y="140"/>
                    <a:pt x="39" y="141"/>
                    <a:pt x="39" y="140"/>
                  </a:cubicBezTo>
                  <a:cubicBezTo>
                    <a:pt x="39" y="140"/>
                    <a:pt x="38" y="138"/>
                    <a:pt x="38" y="139"/>
                  </a:cubicBezTo>
                  <a:cubicBezTo>
                    <a:pt x="39" y="139"/>
                    <a:pt x="39" y="139"/>
                    <a:pt x="39" y="139"/>
                  </a:cubicBezTo>
                  <a:cubicBezTo>
                    <a:pt x="39" y="139"/>
                    <a:pt x="39" y="140"/>
                    <a:pt x="40" y="139"/>
                  </a:cubicBezTo>
                  <a:cubicBezTo>
                    <a:pt x="40" y="139"/>
                    <a:pt x="40" y="138"/>
                    <a:pt x="40" y="137"/>
                  </a:cubicBezTo>
                  <a:cubicBezTo>
                    <a:pt x="40" y="136"/>
                    <a:pt x="40" y="136"/>
                    <a:pt x="39" y="136"/>
                  </a:cubicBezTo>
                  <a:cubicBezTo>
                    <a:pt x="39" y="137"/>
                    <a:pt x="39" y="136"/>
                    <a:pt x="38" y="136"/>
                  </a:cubicBezTo>
                  <a:cubicBezTo>
                    <a:pt x="38" y="136"/>
                    <a:pt x="37" y="135"/>
                    <a:pt x="37" y="136"/>
                  </a:cubicBezTo>
                  <a:cubicBezTo>
                    <a:pt x="37" y="136"/>
                    <a:pt x="37" y="136"/>
                    <a:pt x="37" y="136"/>
                  </a:cubicBezTo>
                  <a:cubicBezTo>
                    <a:pt x="37" y="136"/>
                    <a:pt x="36" y="134"/>
                    <a:pt x="35" y="134"/>
                  </a:cubicBezTo>
                  <a:cubicBezTo>
                    <a:pt x="35" y="134"/>
                    <a:pt x="35" y="133"/>
                    <a:pt x="36" y="134"/>
                  </a:cubicBezTo>
                  <a:cubicBezTo>
                    <a:pt x="37" y="134"/>
                    <a:pt x="42" y="136"/>
                    <a:pt x="42" y="137"/>
                  </a:cubicBezTo>
                  <a:cubicBezTo>
                    <a:pt x="42" y="137"/>
                    <a:pt x="42" y="139"/>
                    <a:pt x="42" y="140"/>
                  </a:cubicBezTo>
                  <a:cubicBezTo>
                    <a:pt x="41" y="140"/>
                    <a:pt x="41" y="140"/>
                    <a:pt x="42" y="141"/>
                  </a:cubicBezTo>
                  <a:cubicBezTo>
                    <a:pt x="42" y="141"/>
                    <a:pt x="45" y="145"/>
                    <a:pt x="45" y="145"/>
                  </a:cubicBezTo>
                  <a:cubicBezTo>
                    <a:pt x="45" y="145"/>
                    <a:pt x="45" y="145"/>
                    <a:pt x="45" y="145"/>
                  </a:cubicBezTo>
                  <a:cubicBezTo>
                    <a:pt x="45" y="146"/>
                    <a:pt x="44" y="146"/>
                    <a:pt x="45" y="146"/>
                  </a:cubicBezTo>
                  <a:cubicBezTo>
                    <a:pt x="45" y="147"/>
                    <a:pt x="45" y="147"/>
                    <a:pt x="45" y="147"/>
                  </a:cubicBezTo>
                  <a:close/>
                  <a:moveTo>
                    <a:pt x="409" y="188"/>
                  </a:moveTo>
                  <a:cubicBezTo>
                    <a:pt x="409" y="188"/>
                    <a:pt x="408" y="188"/>
                    <a:pt x="408" y="188"/>
                  </a:cubicBezTo>
                  <a:cubicBezTo>
                    <a:pt x="408" y="189"/>
                    <a:pt x="408" y="189"/>
                    <a:pt x="408" y="189"/>
                  </a:cubicBezTo>
                  <a:cubicBezTo>
                    <a:pt x="408" y="190"/>
                    <a:pt x="408" y="190"/>
                    <a:pt x="408" y="190"/>
                  </a:cubicBezTo>
                  <a:cubicBezTo>
                    <a:pt x="408" y="191"/>
                    <a:pt x="408" y="191"/>
                    <a:pt x="408" y="192"/>
                  </a:cubicBezTo>
                  <a:cubicBezTo>
                    <a:pt x="408" y="192"/>
                    <a:pt x="407" y="193"/>
                    <a:pt x="407" y="193"/>
                  </a:cubicBezTo>
                  <a:cubicBezTo>
                    <a:pt x="407" y="193"/>
                    <a:pt x="407" y="194"/>
                    <a:pt x="407" y="194"/>
                  </a:cubicBezTo>
                  <a:cubicBezTo>
                    <a:pt x="407" y="195"/>
                    <a:pt x="407" y="197"/>
                    <a:pt x="406" y="198"/>
                  </a:cubicBezTo>
                  <a:cubicBezTo>
                    <a:pt x="406" y="199"/>
                    <a:pt x="405" y="201"/>
                    <a:pt x="405" y="201"/>
                  </a:cubicBezTo>
                  <a:cubicBezTo>
                    <a:pt x="404" y="201"/>
                    <a:pt x="404" y="201"/>
                    <a:pt x="404" y="200"/>
                  </a:cubicBezTo>
                  <a:cubicBezTo>
                    <a:pt x="405" y="200"/>
                    <a:pt x="404" y="200"/>
                    <a:pt x="404" y="200"/>
                  </a:cubicBezTo>
                  <a:cubicBezTo>
                    <a:pt x="403" y="200"/>
                    <a:pt x="403" y="200"/>
                    <a:pt x="403" y="200"/>
                  </a:cubicBezTo>
                  <a:cubicBezTo>
                    <a:pt x="402" y="201"/>
                    <a:pt x="402" y="202"/>
                    <a:pt x="402" y="201"/>
                  </a:cubicBezTo>
                  <a:cubicBezTo>
                    <a:pt x="403" y="201"/>
                    <a:pt x="404" y="201"/>
                    <a:pt x="404" y="202"/>
                  </a:cubicBezTo>
                  <a:cubicBezTo>
                    <a:pt x="404" y="202"/>
                    <a:pt x="404" y="203"/>
                    <a:pt x="403" y="203"/>
                  </a:cubicBezTo>
                  <a:cubicBezTo>
                    <a:pt x="402" y="203"/>
                    <a:pt x="401" y="204"/>
                    <a:pt x="400" y="205"/>
                  </a:cubicBezTo>
                  <a:cubicBezTo>
                    <a:pt x="399" y="207"/>
                    <a:pt x="398" y="207"/>
                    <a:pt x="398" y="207"/>
                  </a:cubicBezTo>
                  <a:cubicBezTo>
                    <a:pt x="397" y="207"/>
                    <a:pt x="395" y="208"/>
                    <a:pt x="394" y="209"/>
                  </a:cubicBezTo>
                  <a:cubicBezTo>
                    <a:pt x="393" y="209"/>
                    <a:pt x="393" y="209"/>
                    <a:pt x="392" y="209"/>
                  </a:cubicBezTo>
                  <a:cubicBezTo>
                    <a:pt x="391" y="209"/>
                    <a:pt x="390" y="209"/>
                    <a:pt x="391" y="210"/>
                  </a:cubicBezTo>
                  <a:cubicBezTo>
                    <a:pt x="391" y="211"/>
                    <a:pt x="390" y="211"/>
                    <a:pt x="390" y="212"/>
                  </a:cubicBezTo>
                  <a:cubicBezTo>
                    <a:pt x="390" y="212"/>
                    <a:pt x="389" y="213"/>
                    <a:pt x="388" y="213"/>
                  </a:cubicBezTo>
                  <a:cubicBezTo>
                    <a:pt x="387" y="214"/>
                    <a:pt x="383" y="215"/>
                    <a:pt x="382" y="215"/>
                  </a:cubicBezTo>
                  <a:cubicBezTo>
                    <a:pt x="380" y="215"/>
                    <a:pt x="379" y="214"/>
                    <a:pt x="378" y="214"/>
                  </a:cubicBezTo>
                  <a:cubicBezTo>
                    <a:pt x="378" y="214"/>
                    <a:pt x="378" y="213"/>
                    <a:pt x="379" y="213"/>
                  </a:cubicBezTo>
                  <a:cubicBezTo>
                    <a:pt x="379" y="213"/>
                    <a:pt x="386" y="212"/>
                    <a:pt x="387" y="211"/>
                  </a:cubicBezTo>
                  <a:cubicBezTo>
                    <a:pt x="388" y="209"/>
                    <a:pt x="389" y="208"/>
                    <a:pt x="390" y="208"/>
                  </a:cubicBezTo>
                  <a:cubicBezTo>
                    <a:pt x="391" y="207"/>
                    <a:pt x="392" y="207"/>
                    <a:pt x="393" y="206"/>
                  </a:cubicBezTo>
                  <a:cubicBezTo>
                    <a:pt x="393" y="206"/>
                    <a:pt x="393" y="205"/>
                    <a:pt x="393" y="205"/>
                  </a:cubicBezTo>
                  <a:cubicBezTo>
                    <a:pt x="393" y="205"/>
                    <a:pt x="393" y="205"/>
                    <a:pt x="394" y="204"/>
                  </a:cubicBezTo>
                  <a:cubicBezTo>
                    <a:pt x="394" y="204"/>
                    <a:pt x="399" y="201"/>
                    <a:pt x="399" y="200"/>
                  </a:cubicBezTo>
                  <a:cubicBezTo>
                    <a:pt x="400" y="199"/>
                    <a:pt x="402" y="196"/>
                    <a:pt x="403" y="194"/>
                  </a:cubicBezTo>
                  <a:cubicBezTo>
                    <a:pt x="404" y="192"/>
                    <a:pt x="405" y="189"/>
                    <a:pt x="405" y="188"/>
                  </a:cubicBezTo>
                  <a:cubicBezTo>
                    <a:pt x="405" y="187"/>
                    <a:pt x="406" y="186"/>
                    <a:pt x="407" y="186"/>
                  </a:cubicBezTo>
                  <a:cubicBezTo>
                    <a:pt x="407" y="186"/>
                    <a:pt x="409" y="186"/>
                    <a:pt x="409" y="187"/>
                  </a:cubicBezTo>
                  <a:cubicBezTo>
                    <a:pt x="409" y="187"/>
                    <a:pt x="408" y="187"/>
                    <a:pt x="409" y="18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3" name="Freeform 495"/>
            <p:cNvSpPr>
              <a:spLocks/>
            </p:cNvSpPr>
            <p:nvPr/>
          </p:nvSpPr>
          <p:spPr bwMode="auto">
            <a:xfrm>
              <a:off x="3358" y="2296"/>
              <a:ext cx="1" cy="3"/>
            </a:xfrm>
            <a:custGeom>
              <a:avLst/>
              <a:gdLst/>
              <a:ahLst/>
              <a:cxnLst>
                <a:cxn ang="0">
                  <a:pos x="0" y="1"/>
                </a:cxn>
                <a:cxn ang="0">
                  <a:pos x="0" y="1"/>
                </a:cxn>
                <a:cxn ang="0">
                  <a:pos x="0" y="1"/>
                </a:cxn>
              </a:cxnLst>
              <a:rect l="0" t="0" r="r" b="b"/>
              <a:pathLst>
                <a:path h="1">
                  <a:moveTo>
                    <a:pt x="0" y="1"/>
                  </a:moveTo>
                  <a:cubicBezTo>
                    <a:pt x="0" y="1"/>
                    <a:pt x="0" y="0"/>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4" name="Freeform 496"/>
            <p:cNvSpPr>
              <a:spLocks/>
            </p:cNvSpPr>
            <p:nvPr/>
          </p:nvSpPr>
          <p:spPr bwMode="auto">
            <a:xfrm>
              <a:off x="3358" y="2299"/>
              <a:ext cx="4" cy="3"/>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0" y="1"/>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5" name="Freeform 497"/>
            <p:cNvSpPr>
              <a:spLocks/>
            </p:cNvSpPr>
            <p:nvPr/>
          </p:nvSpPr>
          <p:spPr bwMode="auto">
            <a:xfrm>
              <a:off x="3494" y="2141"/>
              <a:ext cx="3" cy="9"/>
            </a:xfrm>
            <a:custGeom>
              <a:avLst/>
              <a:gdLst/>
              <a:ahLst/>
              <a:cxnLst>
                <a:cxn ang="0">
                  <a:pos x="1" y="2"/>
                </a:cxn>
                <a:cxn ang="0">
                  <a:pos x="1" y="0"/>
                </a:cxn>
                <a:cxn ang="0">
                  <a:pos x="1" y="2"/>
                </a:cxn>
              </a:cxnLst>
              <a:rect l="0" t="0" r="r" b="b"/>
              <a:pathLst>
                <a:path w="1" h="3">
                  <a:moveTo>
                    <a:pt x="1" y="2"/>
                  </a:moveTo>
                  <a:cubicBezTo>
                    <a:pt x="1" y="3"/>
                    <a:pt x="1" y="0"/>
                    <a:pt x="1" y="0"/>
                  </a:cubicBezTo>
                  <a:cubicBezTo>
                    <a:pt x="0" y="0"/>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6" name="Freeform 498"/>
            <p:cNvSpPr>
              <a:spLocks/>
            </p:cNvSpPr>
            <p:nvPr/>
          </p:nvSpPr>
          <p:spPr bwMode="auto">
            <a:xfrm>
              <a:off x="3242" y="2037"/>
              <a:ext cx="336" cy="269"/>
            </a:xfrm>
            <a:custGeom>
              <a:avLst/>
              <a:gdLst/>
              <a:ahLst/>
              <a:cxnLst>
                <a:cxn ang="0">
                  <a:pos x="87" y="70"/>
                </a:cxn>
                <a:cxn ang="0">
                  <a:pos x="101" y="64"/>
                </a:cxn>
                <a:cxn ang="0">
                  <a:pos x="103" y="54"/>
                </a:cxn>
                <a:cxn ang="0">
                  <a:pos x="89" y="49"/>
                </a:cxn>
                <a:cxn ang="0">
                  <a:pos x="86" y="46"/>
                </a:cxn>
                <a:cxn ang="0">
                  <a:pos x="84" y="43"/>
                </a:cxn>
                <a:cxn ang="0">
                  <a:pos x="83" y="42"/>
                </a:cxn>
                <a:cxn ang="0">
                  <a:pos x="83" y="41"/>
                </a:cxn>
                <a:cxn ang="0">
                  <a:pos x="80" y="40"/>
                </a:cxn>
                <a:cxn ang="0">
                  <a:pos x="78" y="37"/>
                </a:cxn>
                <a:cxn ang="0">
                  <a:pos x="76" y="33"/>
                </a:cxn>
                <a:cxn ang="0">
                  <a:pos x="77" y="32"/>
                </a:cxn>
                <a:cxn ang="0">
                  <a:pos x="76" y="30"/>
                </a:cxn>
                <a:cxn ang="0">
                  <a:pos x="77" y="29"/>
                </a:cxn>
                <a:cxn ang="0">
                  <a:pos x="74" y="28"/>
                </a:cxn>
                <a:cxn ang="0">
                  <a:pos x="73" y="27"/>
                </a:cxn>
                <a:cxn ang="0">
                  <a:pos x="72" y="26"/>
                </a:cxn>
                <a:cxn ang="0">
                  <a:pos x="71" y="25"/>
                </a:cxn>
                <a:cxn ang="0">
                  <a:pos x="70" y="24"/>
                </a:cxn>
                <a:cxn ang="0">
                  <a:pos x="65" y="20"/>
                </a:cxn>
                <a:cxn ang="0">
                  <a:pos x="64" y="18"/>
                </a:cxn>
                <a:cxn ang="0">
                  <a:pos x="59" y="17"/>
                </a:cxn>
                <a:cxn ang="0">
                  <a:pos x="58" y="17"/>
                </a:cxn>
                <a:cxn ang="0">
                  <a:pos x="49" y="15"/>
                </a:cxn>
                <a:cxn ang="0">
                  <a:pos x="39" y="8"/>
                </a:cxn>
                <a:cxn ang="0">
                  <a:pos x="33" y="4"/>
                </a:cxn>
                <a:cxn ang="0">
                  <a:pos x="28" y="1"/>
                </a:cxn>
                <a:cxn ang="0">
                  <a:pos x="22" y="0"/>
                </a:cxn>
                <a:cxn ang="0">
                  <a:pos x="16" y="2"/>
                </a:cxn>
                <a:cxn ang="0">
                  <a:pos x="12" y="4"/>
                </a:cxn>
                <a:cxn ang="0">
                  <a:pos x="15" y="7"/>
                </a:cxn>
                <a:cxn ang="0">
                  <a:pos x="16" y="9"/>
                </a:cxn>
                <a:cxn ang="0">
                  <a:pos x="12" y="13"/>
                </a:cxn>
                <a:cxn ang="0">
                  <a:pos x="7" y="16"/>
                </a:cxn>
                <a:cxn ang="0">
                  <a:pos x="2" y="15"/>
                </a:cxn>
                <a:cxn ang="0">
                  <a:pos x="0" y="21"/>
                </a:cxn>
                <a:cxn ang="0">
                  <a:pos x="0" y="22"/>
                </a:cxn>
                <a:cxn ang="0">
                  <a:pos x="1" y="22"/>
                </a:cxn>
                <a:cxn ang="0">
                  <a:pos x="7" y="30"/>
                </a:cxn>
                <a:cxn ang="0">
                  <a:pos x="10" y="34"/>
                </a:cxn>
                <a:cxn ang="0">
                  <a:pos x="13" y="39"/>
                </a:cxn>
                <a:cxn ang="0">
                  <a:pos x="19" y="45"/>
                </a:cxn>
                <a:cxn ang="0">
                  <a:pos x="22" y="53"/>
                </a:cxn>
                <a:cxn ang="0">
                  <a:pos x="22" y="57"/>
                </a:cxn>
                <a:cxn ang="0">
                  <a:pos x="25" y="62"/>
                </a:cxn>
                <a:cxn ang="0">
                  <a:pos x="29" y="65"/>
                </a:cxn>
                <a:cxn ang="0">
                  <a:pos x="35" y="75"/>
                </a:cxn>
                <a:cxn ang="0">
                  <a:pos x="39" y="80"/>
                </a:cxn>
                <a:cxn ang="0">
                  <a:pos x="40" y="83"/>
                </a:cxn>
                <a:cxn ang="0">
                  <a:pos x="42" y="82"/>
                </a:cxn>
                <a:cxn ang="0">
                  <a:pos x="43" y="78"/>
                </a:cxn>
                <a:cxn ang="0">
                  <a:pos x="44" y="78"/>
                </a:cxn>
                <a:cxn ang="0">
                  <a:pos x="47" y="79"/>
                </a:cxn>
                <a:cxn ang="0">
                  <a:pos x="51" y="78"/>
                </a:cxn>
                <a:cxn ang="0">
                  <a:pos x="60" y="79"/>
                </a:cxn>
                <a:cxn ang="0">
                  <a:pos x="61" y="80"/>
                </a:cxn>
                <a:cxn ang="0">
                  <a:pos x="63" y="79"/>
                </a:cxn>
                <a:cxn ang="0">
                  <a:pos x="67" y="74"/>
                </a:cxn>
                <a:cxn ang="0">
                  <a:pos x="72" y="72"/>
                </a:cxn>
                <a:cxn ang="0">
                  <a:pos x="85" y="70"/>
                </a:cxn>
              </a:cxnLst>
              <a:rect l="0" t="0" r="r" b="b"/>
              <a:pathLst>
                <a:path w="104" h="83">
                  <a:moveTo>
                    <a:pt x="86" y="70"/>
                  </a:moveTo>
                  <a:cubicBezTo>
                    <a:pt x="86" y="70"/>
                    <a:pt x="86" y="70"/>
                    <a:pt x="87" y="70"/>
                  </a:cubicBezTo>
                  <a:cubicBezTo>
                    <a:pt x="87" y="70"/>
                    <a:pt x="101" y="65"/>
                    <a:pt x="101" y="65"/>
                  </a:cubicBezTo>
                  <a:cubicBezTo>
                    <a:pt x="101" y="65"/>
                    <a:pt x="101" y="65"/>
                    <a:pt x="101" y="64"/>
                  </a:cubicBezTo>
                  <a:cubicBezTo>
                    <a:pt x="101" y="64"/>
                    <a:pt x="103" y="57"/>
                    <a:pt x="103" y="57"/>
                  </a:cubicBezTo>
                  <a:cubicBezTo>
                    <a:pt x="103" y="56"/>
                    <a:pt x="104" y="55"/>
                    <a:pt x="103" y="54"/>
                  </a:cubicBezTo>
                  <a:cubicBezTo>
                    <a:pt x="103" y="53"/>
                    <a:pt x="102" y="51"/>
                    <a:pt x="102" y="51"/>
                  </a:cubicBezTo>
                  <a:cubicBezTo>
                    <a:pt x="102" y="51"/>
                    <a:pt x="90" y="50"/>
                    <a:pt x="89" y="49"/>
                  </a:cubicBezTo>
                  <a:cubicBezTo>
                    <a:pt x="88" y="49"/>
                    <a:pt x="87" y="48"/>
                    <a:pt x="87" y="48"/>
                  </a:cubicBezTo>
                  <a:cubicBezTo>
                    <a:pt x="87" y="47"/>
                    <a:pt x="86" y="46"/>
                    <a:pt x="86" y="46"/>
                  </a:cubicBezTo>
                  <a:cubicBezTo>
                    <a:pt x="85" y="45"/>
                    <a:pt x="84" y="44"/>
                    <a:pt x="84" y="43"/>
                  </a:cubicBezTo>
                  <a:cubicBezTo>
                    <a:pt x="84" y="43"/>
                    <a:pt x="84" y="43"/>
                    <a:pt x="84" y="43"/>
                  </a:cubicBezTo>
                  <a:cubicBezTo>
                    <a:pt x="84" y="43"/>
                    <a:pt x="84" y="43"/>
                    <a:pt x="84" y="42"/>
                  </a:cubicBezTo>
                  <a:cubicBezTo>
                    <a:pt x="83" y="42"/>
                    <a:pt x="82" y="42"/>
                    <a:pt x="83" y="42"/>
                  </a:cubicBezTo>
                  <a:cubicBezTo>
                    <a:pt x="83" y="41"/>
                    <a:pt x="83" y="41"/>
                    <a:pt x="83" y="41"/>
                  </a:cubicBezTo>
                  <a:cubicBezTo>
                    <a:pt x="83" y="41"/>
                    <a:pt x="83" y="41"/>
                    <a:pt x="83" y="41"/>
                  </a:cubicBezTo>
                  <a:cubicBezTo>
                    <a:pt x="82" y="41"/>
                    <a:pt x="81" y="41"/>
                    <a:pt x="81" y="41"/>
                  </a:cubicBezTo>
                  <a:cubicBezTo>
                    <a:pt x="81" y="41"/>
                    <a:pt x="80" y="40"/>
                    <a:pt x="80" y="40"/>
                  </a:cubicBezTo>
                  <a:cubicBezTo>
                    <a:pt x="80" y="40"/>
                    <a:pt x="80" y="40"/>
                    <a:pt x="80" y="40"/>
                  </a:cubicBezTo>
                  <a:cubicBezTo>
                    <a:pt x="79" y="39"/>
                    <a:pt x="79" y="38"/>
                    <a:pt x="78" y="37"/>
                  </a:cubicBezTo>
                  <a:cubicBezTo>
                    <a:pt x="78" y="37"/>
                    <a:pt x="77" y="35"/>
                    <a:pt x="76" y="34"/>
                  </a:cubicBezTo>
                  <a:cubicBezTo>
                    <a:pt x="76" y="34"/>
                    <a:pt x="76" y="32"/>
                    <a:pt x="76" y="33"/>
                  </a:cubicBezTo>
                  <a:cubicBezTo>
                    <a:pt x="77" y="33"/>
                    <a:pt x="77" y="33"/>
                    <a:pt x="77" y="33"/>
                  </a:cubicBezTo>
                  <a:cubicBezTo>
                    <a:pt x="77" y="33"/>
                    <a:pt x="77" y="32"/>
                    <a:pt x="77" y="32"/>
                  </a:cubicBezTo>
                  <a:cubicBezTo>
                    <a:pt x="77" y="31"/>
                    <a:pt x="77" y="31"/>
                    <a:pt x="77" y="31"/>
                  </a:cubicBezTo>
                  <a:cubicBezTo>
                    <a:pt x="76" y="30"/>
                    <a:pt x="76" y="30"/>
                    <a:pt x="76" y="30"/>
                  </a:cubicBezTo>
                  <a:cubicBezTo>
                    <a:pt x="76" y="30"/>
                    <a:pt x="77" y="30"/>
                    <a:pt x="77" y="30"/>
                  </a:cubicBezTo>
                  <a:cubicBezTo>
                    <a:pt x="77" y="29"/>
                    <a:pt x="77" y="30"/>
                    <a:pt x="77" y="29"/>
                  </a:cubicBezTo>
                  <a:cubicBezTo>
                    <a:pt x="76" y="29"/>
                    <a:pt x="76" y="29"/>
                    <a:pt x="75" y="29"/>
                  </a:cubicBezTo>
                  <a:cubicBezTo>
                    <a:pt x="75" y="29"/>
                    <a:pt x="75" y="28"/>
                    <a:pt x="74" y="28"/>
                  </a:cubicBezTo>
                  <a:cubicBezTo>
                    <a:pt x="74" y="28"/>
                    <a:pt x="74" y="27"/>
                    <a:pt x="74" y="27"/>
                  </a:cubicBezTo>
                  <a:cubicBezTo>
                    <a:pt x="73" y="27"/>
                    <a:pt x="73" y="27"/>
                    <a:pt x="73" y="27"/>
                  </a:cubicBezTo>
                  <a:cubicBezTo>
                    <a:pt x="73" y="27"/>
                    <a:pt x="72" y="26"/>
                    <a:pt x="72" y="26"/>
                  </a:cubicBezTo>
                  <a:cubicBezTo>
                    <a:pt x="72" y="26"/>
                    <a:pt x="72" y="26"/>
                    <a:pt x="72" y="26"/>
                  </a:cubicBezTo>
                  <a:cubicBezTo>
                    <a:pt x="73" y="25"/>
                    <a:pt x="73" y="25"/>
                    <a:pt x="72" y="25"/>
                  </a:cubicBezTo>
                  <a:cubicBezTo>
                    <a:pt x="72" y="25"/>
                    <a:pt x="72" y="25"/>
                    <a:pt x="71" y="25"/>
                  </a:cubicBezTo>
                  <a:cubicBezTo>
                    <a:pt x="71" y="25"/>
                    <a:pt x="71" y="25"/>
                    <a:pt x="71" y="25"/>
                  </a:cubicBezTo>
                  <a:cubicBezTo>
                    <a:pt x="71" y="25"/>
                    <a:pt x="70" y="25"/>
                    <a:pt x="70" y="24"/>
                  </a:cubicBezTo>
                  <a:cubicBezTo>
                    <a:pt x="70" y="24"/>
                    <a:pt x="69" y="22"/>
                    <a:pt x="68" y="20"/>
                  </a:cubicBezTo>
                  <a:cubicBezTo>
                    <a:pt x="68" y="20"/>
                    <a:pt x="66" y="20"/>
                    <a:pt x="65" y="20"/>
                  </a:cubicBezTo>
                  <a:cubicBezTo>
                    <a:pt x="64" y="20"/>
                    <a:pt x="64" y="18"/>
                    <a:pt x="64" y="18"/>
                  </a:cubicBezTo>
                  <a:cubicBezTo>
                    <a:pt x="64" y="18"/>
                    <a:pt x="64" y="18"/>
                    <a:pt x="64" y="18"/>
                  </a:cubicBezTo>
                  <a:cubicBezTo>
                    <a:pt x="64" y="18"/>
                    <a:pt x="60" y="17"/>
                    <a:pt x="59" y="17"/>
                  </a:cubicBezTo>
                  <a:cubicBezTo>
                    <a:pt x="59" y="17"/>
                    <a:pt x="59" y="17"/>
                    <a:pt x="59" y="17"/>
                  </a:cubicBezTo>
                  <a:cubicBezTo>
                    <a:pt x="59" y="17"/>
                    <a:pt x="58" y="17"/>
                    <a:pt x="58" y="17"/>
                  </a:cubicBezTo>
                  <a:cubicBezTo>
                    <a:pt x="58" y="17"/>
                    <a:pt x="58" y="17"/>
                    <a:pt x="58" y="17"/>
                  </a:cubicBezTo>
                  <a:cubicBezTo>
                    <a:pt x="58" y="17"/>
                    <a:pt x="52" y="16"/>
                    <a:pt x="51" y="16"/>
                  </a:cubicBezTo>
                  <a:cubicBezTo>
                    <a:pt x="50" y="16"/>
                    <a:pt x="49" y="15"/>
                    <a:pt x="49" y="15"/>
                  </a:cubicBezTo>
                  <a:cubicBezTo>
                    <a:pt x="48" y="15"/>
                    <a:pt x="44" y="12"/>
                    <a:pt x="44" y="12"/>
                  </a:cubicBezTo>
                  <a:cubicBezTo>
                    <a:pt x="44" y="12"/>
                    <a:pt x="40" y="8"/>
                    <a:pt x="39" y="8"/>
                  </a:cubicBezTo>
                  <a:cubicBezTo>
                    <a:pt x="39" y="7"/>
                    <a:pt x="36" y="6"/>
                    <a:pt x="36" y="5"/>
                  </a:cubicBezTo>
                  <a:cubicBezTo>
                    <a:pt x="35" y="5"/>
                    <a:pt x="33" y="4"/>
                    <a:pt x="33" y="4"/>
                  </a:cubicBezTo>
                  <a:cubicBezTo>
                    <a:pt x="33" y="4"/>
                    <a:pt x="30" y="2"/>
                    <a:pt x="29" y="2"/>
                  </a:cubicBezTo>
                  <a:cubicBezTo>
                    <a:pt x="29" y="1"/>
                    <a:pt x="28" y="1"/>
                    <a:pt x="28" y="1"/>
                  </a:cubicBezTo>
                  <a:cubicBezTo>
                    <a:pt x="22" y="0"/>
                    <a:pt x="22" y="0"/>
                    <a:pt x="22" y="0"/>
                  </a:cubicBezTo>
                  <a:cubicBezTo>
                    <a:pt x="22" y="0"/>
                    <a:pt x="22" y="0"/>
                    <a:pt x="22" y="0"/>
                  </a:cubicBezTo>
                  <a:cubicBezTo>
                    <a:pt x="22" y="0"/>
                    <a:pt x="20" y="1"/>
                    <a:pt x="20" y="1"/>
                  </a:cubicBezTo>
                  <a:cubicBezTo>
                    <a:pt x="19" y="2"/>
                    <a:pt x="17" y="2"/>
                    <a:pt x="16" y="2"/>
                  </a:cubicBezTo>
                  <a:cubicBezTo>
                    <a:pt x="16" y="3"/>
                    <a:pt x="12" y="4"/>
                    <a:pt x="12" y="4"/>
                  </a:cubicBezTo>
                  <a:cubicBezTo>
                    <a:pt x="12" y="4"/>
                    <a:pt x="12" y="4"/>
                    <a:pt x="12" y="4"/>
                  </a:cubicBezTo>
                  <a:cubicBezTo>
                    <a:pt x="12" y="4"/>
                    <a:pt x="13" y="5"/>
                    <a:pt x="13" y="6"/>
                  </a:cubicBezTo>
                  <a:cubicBezTo>
                    <a:pt x="14" y="6"/>
                    <a:pt x="15" y="7"/>
                    <a:pt x="15" y="7"/>
                  </a:cubicBezTo>
                  <a:cubicBezTo>
                    <a:pt x="15" y="7"/>
                    <a:pt x="16" y="8"/>
                    <a:pt x="16" y="9"/>
                  </a:cubicBezTo>
                  <a:cubicBezTo>
                    <a:pt x="17" y="9"/>
                    <a:pt x="17" y="9"/>
                    <a:pt x="16" y="9"/>
                  </a:cubicBezTo>
                  <a:cubicBezTo>
                    <a:pt x="16" y="10"/>
                    <a:pt x="15" y="11"/>
                    <a:pt x="14" y="12"/>
                  </a:cubicBezTo>
                  <a:cubicBezTo>
                    <a:pt x="14" y="12"/>
                    <a:pt x="13" y="12"/>
                    <a:pt x="12" y="13"/>
                  </a:cubicBezTo>
                  <a:cubicBezTo>
                    <a:pt x="11" y="13"/>
                    <a:pt x="10" y="13"/>
                    <a:pt x="10" y="13"/>
                  </a:cubicBezTo>
                  <a:cubicBezTo>
                    <a:pt x="9" y="14"/>
                    <a:pt x="7" y="16"/>
                    <a:pt x="7" y="16"/>
                  </a:cubicBezTo>
                  <a:cubicBezTo>
                    <a:pt x="7" y="16"/>
                    <a:pt x="7" y="16"/>
                    <a:pt x="7" y="16"/>
                  </a:cubicBezTo>
                  <a:cubicBezTo>
                    <a:pt x="2" y="15"/>
                    <a:pt x="2" y="15"/>
                    <a:pt x="2" y="15"/>
                  </a:cubicBezTo>
                  <a:cubicBezTo>
                    <a:pt x="1" y="16"/>
                    <a:pt x="1" y="17"/>
                    <a:pt x="1" y="18"/>
                  </a:cubicBezTo>
                  <a:cubicBezTo>
                    <a:pt x="1" y="19"/>
                    <a:pt x="0" y="20"/>
                    <a:pt x="0" y="21"/>
                  </a:cubicBezTo>
                  <a:cubicBezTo>
                    <a:pt x="0" y="22"/>
                    <a:pt x="0" y="23"/>
                    <a:pt x="0" y="23"/>
                  </a:cubicBezTo>
                  <a:cubicBezTo>
                    <a:pt x="0" y="23"/>
                    <a:pt x="0" y="22"/>
                    <a:pt x="0" y="22"/>
                  </a:cubicBezTo>
                  <a:cubicBezTo>
                    <a:pt x="0" y="22"/>
                    <a:pt x="0" y="22"/>
                    <a:pt x="1" y="22"/>
                  </a:cubicBezTo>
                  <a:cubicBezTo>
                    <a:pt x="1" y="22"/>
                    <a:pt x="1" y="22"/>
                    <a:pt x="1" y="22"/>
                  </a:cubicBezTo>
                  <a:cubicBezTo>
                    <a:pt x="2" y="22"/>
                    <a:pt x="2" y="22"/>
                    <a:pt x="3" y="23"/>
                  </a:cubicBezTo>
                  <a:cubicBezTo>
                    <a:pt x="3" y="23"/>
                    <a:pt x="7" y="29"/>
                    <a:pt x="7" y="30"/>
                  </a:cubicBezTo>
                  <a:cubicBezTo>
                    <a:pt x="8" y="30"/>
                    <a:pt x="9" y="33"/>
                    <a:pt x="10" y="33"/>
                  </a:cubicBezTo>
                  <a:cubicBezTo>
                    <a:pt x="10" y="33"/>
                    <a:pt x="10" y="34"/>
                    <a:pt x="10" y="34"/>
                  </a:cubicBezTo>
                  <a:cubicBezTo>
                    <a:pt x="10" y="34"/>
                    <a:pt x="11" y="36"/>
                    <a:pt x="12" y="36"/>
                  </a:cubicBezTo>
                  <a:cubicBezTo>
                    <a:pt x="13" y="37"/>
                    <a:pt x="13" y="39"/>
                    <a:pt x="13" y="39"/>
                  </a:cubicBezTo>
                  <a:cubicBezTo>
                    <a:pt x="13" y="40"/>
                    <a:pt x="14" y="42"/>
                    <a:pt x="15" y="43"/>
                  </a:cubicBezTo>
                  <a:cubicBezTo>
                    <a:pt x="16" y="43"/>
                    <a:pt x="17" y="43"/>
                    <a:pt x="19" y="45"/>
                  </a:cubicBezTo>
                  <a:cubicBezTo>
                    <a:pt x="20" y="47"/>
                    <a:pt x="21" y="49"/>
                    <a:pt x="22" y="50"/>
                  </a:cubicBezTo>
                  <a:cubicBezTo>
                    <a:pt x="22" y="51"/>
                    <a:pt x="23" y="52"/>
                    <a:pt x="22" y="53"/>
                  </a:cubicBezTo>
                  <a:cubicBezTo>
                    <a:pt x="22" y="53"/>
                    <a:pt x="22" y="54"/>
                    <a:pt x="22" y="55"/>
                  </a:cubicBezTo>
                  <a:cubicBezTo>
                    <a:pt x="22" y="56"/>
                    <a:pt x="22" y="57"/>
                    <a:pt x="22" y="57"/>
                  </a:cubicBezTo>
                  <a:cubicBezTo>
                    <a:pt x="22" y="58"/>
                    <a:pt x="23" y="59"/>
                    <a:pt x="23" y="60"/>
                  </a:cubicBezTo>
                  <a:cubicBezTo>
                    <a:pt x="24" y="61"/>
                    <a:pt x="25" y="62"/>
                    <a:pt x="25" y="62"/>
                  </a:cubicBezTo>
                  <a:cubicBezTo>
                    <a:pt x="25" y="62"/>
                    <a:pt x="26" y="63"/>
                    <a:pt x="26" y="63"/>
                  </a:cubicBezTo>
                  <a:cubicBezTo>
                    <a:pt x="27" y="63"/>
                    <a:pt x="28" y="64"/>
                    <a:pt x="29" y="65"/>
                  </a:cubicBezTo>
                  <a:cubicBezTo>
                    <a:pt x="30" y="66"/>
                    <a:pt x="34" y="73"/>
                    <a:pt x="34" y="73"/>
                  </a:cubicBezTo>
                  <a:cubicBezTo>
                    <a:pt x="34" y="73"/>
                    <a:pt x="35" y="75"/>
                    <a:pt x="35" y="75"/>
                  </a:cubicBezTo>
                  <a:cubicBezTo>
                    <a:pt x="36" y="76"/>
                    <a:pt x="38" y="78"/>
                    <a:pt x="38" y="79"/>
                  </a:cubicBezTo>
                  <a:cubicBezTo>
                    <a:pt x="38" y="80"/>
                    <a:pt x="38" y="80"/>
                    <a:pt x="39" y="80"/>
                  </a:cubicBezTo>
                  <a:cubicBezTo>
                    <a:pt x="39" y="80"/>
                    <a:pt x="40" y="81"/>
                    <a:pt x="40" y="83"/>
                  </a:cubicBezTo>
                  <a:cubicBezTo>
                    <a:pt x="40" y="83"/>
                    <a:pt x="40" y="83"/>
                    <a:pt x="40" y="83"/>
                  </a:cubicBezTo>
                  <a:cubicBezTo>
                    <a:pt x="42" y="82"/>
                    <a:pt x="42" y="82"/>
                    <a:pt x="42" y="82"/>
                  </a:cubicBezTo>
                  <a:cubicBezTo>
                    <a:pt x="42" y="82"/>
                    <a:pt x="42" y="82"/>
                    <a:pt x="42" y="82"/>
                  </a:cubicBezTo>
                  <a:cubicBezTo>
                    <a:pt x="42" y="81"/>
                    <a:pt x="42" y="80"/>
                    <a:pt x="42" y="79"/>
                  </a:cubicBezTo>
                  <a:cubicBezTo>
                    <a:pt x="43" y="78"/>
                    <a:pt x="43" y="78"/>
                    <a:pt x="43" y="78"/>
                  </a:cubicBezTo>
                  <a:cubicBezTo>
                    <a:pt x="43" y="78"/>
                    <a:pt x="43" y="78"/>
                    <a:pt x="43" y="78"/>
                  </a:cubicBezTo>
                  <a:cubicBezTo>
                    <a:pt x="43" y="78"/>
                    <a:pt x="44" y="78"/>
                    <a:pt x="44" y="78"/>
                  </a:cubicBezTo>
                  <a:cubicBezTo>
                    <a:pt x="44" y="78"/>
                    <a:pt x="45" y="78"/>
                    <a:pt x="45" y="78"/>
                  </a:cubicBezTo>
                  <a:cubicBezTo>
                    <a:pt x="45" y="78"/>
                    <a:pt x="45" y="79"/>
                    <a:pt x="47" y="79"/>
                  </a:cubicBezTo>
                  <a:cubicBezTo>
                    <a:pt x="49" y="78"/>
                    <a:pt x="51" y="78"/>
                    <a:pt x="51" y="78"/>
                  </a:cubicBezTo>
                  <a:cubicBezTo>
                    <a:pt x="51" y="78"/>
                    <a:pt x="51" y="78"/>
                    <a:pt x="51" y="78"/>
                  </a:cubicBezTo>
                  <a:cubicBezTo>
                    <a:pt x="52" y="78"/>
                    <a:pt x="60" y="79"/>
                    <a:pt x="60" y="79"/>
                  </a:cubicBezTo>
                  <a:cubicBezTo>
                    <a:pt x="60" y="79"/>
                    <a:pt x="60" y="79"/>
                    <a:pt x="60" y="79"/>
                  </a:cubicBezTo>
                  <a:cubicBezTo>
                    <a:pt x="60" y="79"/>
                    <a:pt x="61" y="80"/>
                    <a:pt x="61" y="80"/>
                  </a:cubicBezTo>
                  <a:cubicBezTo>
                    <a:pt x="61" y="80"/>
                    <a:pt x="61" y="80"/>
                    <a:pt x="61" y="80"/>
                  </a:cubicBezTo>
                  <a:cubicBezTo>
                    <a:pt x="62" y="80"/>
                    <a:pt x="63" y="80"/>
                    <a:pt x="63" y="80"/>
                  </a:cubicBezTo>
                  <a:cubicBezTo>
                    <a:pt x="63" y="80"/>
                    <a:pt x="63" y="80"/>
                    <a:pt x="63" y="79"/>
                  </a:cubicBezTo>
                  <a:cubicBezTo>
                    <a:pt x="64" y="79"/>
                    <a:pt x="67" y="74"/>
                    <a:pt x="67" y="74"/>
                  </a:cubicBezTo>
                  <a:cubicBezTo>
                    <a:pt x="67" y="74"/>
                    <a:pt x="67" y="74"/>
                    <a:pt x="67" y="74"/>
                  </a:cubicBezTo>
                  <a:cubicBezTo>
                    <a:pt x="68" y="74"/>
                    <a:pt x="69" y="73"/>
                    <a:pt x="69" y="73"/>
                  </a:cubicBezTo>
                  <a:cubicBezTo>
                    <a:pt x="69" y="73"/>
                    <a:pt x="71" y="72"/>
                    <a:pt x="72" y="72"/>
                  </a:cubicBezTo>
                  <a:cubicBezTo>
                    <a:pt x="73" y="72"/>
                    <a:pt x="77" y="71"/>
                    <a:pt x="79" y="71"/>
                  </a:cubicBezTo>
                  <a:cubicBezTo>
                    <a:pt x="80" y="71"/>
                    <a:pt x="85" y="70"/>
                    <a:pt x="85" y="70"/>
                  </a:cubicBezTo>
                  <a:cubicBezTo>
                    <a:pt x="85" y="70"/>
                    <a:pt x="86" y="70"/>
                    <a:pt x="86" y="7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7" name="Freeform 499"/>
            <p:cNvSpPr>
              <a:spLocks/>
            </p:cNvSpPr>
            <p:nvPr/>
          </p:nvSpPr>
          <p:spPr bwMode="auto">
            <a:xfrm>
              <a:off x="3539" y="2367"/>
              <a:ext cx="23" cy="7"/>
            </a:xfrm>
            <a:custGeom>
              <a:avLst/>
              <a:gdLst/>
              <a:ahLst/>
              <a:cxnLst>
                <a:cxn ang="0">
                  <a:pos x="5" y="0"/>
                </a:cxn>
                <a:cxn ang="0">
                  <a:pos x="3" y="0"/>
                </a:cxn>
                <a:cxn ang="0">
                  <a:pos x="2" y="0"/>
                </a:cxn>
                <a:cxn ang="0">
                  <a:pos x="1" y="0"/>
                </a:cxn>
                <a:cxn ang="0">
                  <a:pos x="1" y="1"/>
                </a:cxn>
                <a:cxn ang="0">
                  <a:pos x="2" y="1"/>
                </a:cxn>
                <a:cxn ang="0">
                  <a:pos x="3" y="2"/>
                </a:cxn>
                <a:cxn ang="0">
                  <a:pos x="6" y="1"/>
                </a:cxn>
                <a:cxn ang="0">
                  <a:pos x="5" y="0"/>
                </a:cxn>
              </a:cxnLst>
              <a:rect l="0" t="0" r="r" b="b"/>
              <a:pathLst>
                <a:path w="7" h="2">
                  <a:moveTo>
                    <a:pt x="5" y="0"/>
                  </a:moveTo>
                  <a:cubicBezTo>
                    <a:pt x="5" y="0"/>
                    <a:pt x="4" y="0"/>
                    <a:pt x="3" y="0"/>
                  </a:cubicBezTo>
                  <a:cubicBezTo>
                    <a:pt x="3" y="0"/>
                    <a:pt x="3" y="0"/>
                    <a:pt x="2" y="0"/>
                  </a:cubicBezTo>
                  <a:cubicBezTo>
                    <a:pt x="2" y="0"/>
                    <a:pt x="1" y="0"/>
                    <a:pt x="1" y="0"/>
                  </a:cubicBezTo>
                  <a:cubicBezTo>
                    <a:pt x="0" y="1"/>
                    <a:pt x="1" y="1"/>
                    <a:pt x="1" y="1"/>
                  </a:cubicBezTo>
                  <a:cubicBezTo>
                    <a:pt x="1" y="1"/>
                    <a:pt x="1" y="1"/>
                    <a:pt x="2" y="1"/>
                  </a:cubicBezTo>
                  <a:cubicBezTo>
                    <a:pt x="2" y="2"/>
                    <a:pt x="3" y="2"/>
                    <a:pt x="3" y="2"/>
                  </a:cubicBezTo>
                  <a:cubicBezTo>
                    <a:pt x="4" y="2"/>
                    <a:pt x="5" y="1"/>
                    <a:pt x="6" y="1"/>
                  </a:cubicBezTo>
                  <a:cubicBezTo>
                    <a:pt x="7" y="0"/>
                    <a:pt x="6" y="0"/>
                    <a:pt x="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8" name="Freeform 500"/>
            <p:cNvSpPr>
              <a:spLocks/>
            </p:cNvSpPr>
            <p:nvPr/>
          </p:nvSpPr>
          <p:spPr bwMode="auto">
            <a:xfrm>
              <a:off x="3371" y="2264"/>
              <a:ext cx="165" cy="103"/>
            </a:xfrm>
            <a:custGeom>
              <a:avLst/>
              <a:gdLst/>
              <a:ahLst/>
              <a:cxnLst>
                <a:cxn ang="0">
                  <a:pos x="45" y="0"/>
                </a:cxn>
                <a:cxn ang="0">
                  <a:pos x="39" y="1"/>
                </a:cxn>
                <a:cxn ang="0">
                  <a:pos x="32" y="2"/>
                </a:cxn>
                <a:cxn ang="0">
                  <a:pos x="29" y="3"/>
                </a:cxn>
                <a:cxn ang="0">
                  <a:pos x="27" y="4"/>
                </a:cxn>
                <a:cxn ang="0">
                  <a:pos x="27" y="4"/>
                </a:cxn>
                <a:cxn ang="0">
                  <a:pos x="23" y="9"/>
                </a:cxn>
                <a:cxn ang="0">
                  <a:pos x="23" y="10"/>
                </a:cxn>
                <a:cxn ang="0">
                  <a:pos x="21" y="10"/>
                </a:cxn>
                <a:cxn ang="0">
                  <a:pos x="21" y="10"/>
                </a:cxn>
                <a:cxn ang="0">
                  <a:pos x="20" y="9"/>
                </a:cxn>
                <a:cxn ang="0">
                  <a:pos x="20" y="9"/>
                </a:cxn>
                <a:cxn ang="0">
                  <a:pos x="11" y="8"/>
                </a:cxn>
                <a:cxn ang="0">
                  <a:pos x="11" y="8"/>
                </a:cxn>
                <a:cxn ang="0">
                  <a:pos x="7" y="9"/>
                </a:cxn>
                <a:cxn ang="0">
                  <a:pos x="5" y="8"/>
                </a:cxn>
                <a:cxn ang="0">
                  <a:pos x="4" y="8"/>
                </a:cxn>
                <a:cxn ang="0">
                  <a:pos x="3" y="8"/>
                </a:cxn>
                <a:cxn ang="0">
                  <a:pos x="3" y="8"/>
                </a:cxn>
                <a:cxn ang="0">
                  <a:pos x="2" y="9"/>
                </a:cxn>
                <a:cxn ang="0">
                  <a:pos x="2" y="12"/>
                </a:cxn>
                <a:cxn ang="0">
                  <a:pos x="2" y="12"/>
                </a:cxn>
                <a:cxn ang="0">
                  <a:pos x="0" y="13"/>
                </a:cxn>
                <a:cxn ang="0">
                  <a:pos x="1" y="16"/>
                </a:cxn>
                <a:cxn ang="0">
                  <a:pos x="0" y="17"/>
                </a:cxn>
                <a:cxn ang="0">
                  <a:pos x="0" y="19"/>
                </a:cxn>
                <a:cxn ang="0">
                  <a:pos x="0" y="19"/>
                </a:cxn>
                <a:cxn ang="0">
                  <a:pos x="1" y="20"/>
                </a:cxn>
                <a:cxn ang="0">
                  <a:pos x="2" y="26"/>
                </a:cxn>
                <a:cxn ang="0">
                  <a:pos x="3" y="28"/>
                </a:cxn>
                <a:cxn ang="0">
                  <a:pos x="3" y="31"/>
                </a:cxn>
                <a:cxn ang="0">
                  <a:pos x="5" y="32"/>
                </a:cxn>
                <a:cxn ang="0">
                  <a:pos x="9" y="32"/>
                </a:cxn>
                <a:cxn ang="0">
                  <a:pos x="11" y="32"/>
                </a:cxn>
                <a:cxn ang="0">
                  <a:pos x="12" y="31"/>
                </a:cxn>
                <a:cxn ang="0">
                  <a:pos x="13" y="30"/>
                </a:cxn>
                <a:cxn ang="0">
                  <a:pos x="14" y="29"/>
                </a:cxn>
                <a:cxn ang="0">
                  <a:pos x="16" y="28"/>
                </a:cxn>
                <a:cxn ang="0">
                  <a:pos x="24" y="26"/>
                </a:cxn>
                <a:cxn ang="0">
                  <a:pos x="27" y="25"/>
                </a:cxn>
                <a:cxn ang="0">
                  <a:pos x="30" y="24"/>
                </a:cxn>
                <a:cxn ang="0">
                  <a:pos x="36" y="21"/>
                </a:cxn>
                <a:cxn ang="0">
                  <a:pos x="46" y="17"/>
                </a:cxn>
                <a:cxn ang="0">
                  <a:pos x="47" y="16"/>
                </a:cxn>
                <a:cxn ang="0">
                  <a:pos x="47" y="15"/>
                </a:cxn>
                <a:cxn ang="0">
                  <a:pos x="48" y="13"/>
                </a:cxn>
                <a:cxn ang="0">
                  <a:pos x="49" y="13"/>
                </a:cxn>
                <a:cxn ang="0">
                  <a:pos x="51" y="12"/>
                </a:cxn>
                <a:cxn ang="0">
                  <a:pos x="46" y="0"/>
                </a:cxn>
                <a:cxn ang="0">
                  <a:pos x="45" y="0"/>
                </a:cxn>
              </a:cxnLst>
              <a:rect l="0" t="0" r="r" b="b"/>
              <a:pathLst>
                <a:path w="51" h="32">
                  <a:moveTo>
                    <a:pt x="45" y="0"/>
                  </a:moveTo>
                  <a:cubicBezTo>
                    <a:pt x="45" y="0"/>
                    <a:pt x="40" y="1"/>
                    <a:pt x="39" y="1"/>
                  </a:cubicBezTo>
                  <a:cubicBezTo>
                    <a:pt x="37" y="1"/>
                    <a:pt x="33" y="2"/>
                    <a:pt x="32" y="2"/>
                  </a:cubicBezTo>
                  <a:cubicBezTo>
                    <a:pt x="31" y="2"/>
                    <a:pt x="29" y="3"/>
                    <a:pt x="29" y="3"/>
                  </a:cubicBezTo>
                  <a:cubicBezTo>
                    <a:pt x="29" y="3"/>
                    <a:pt x="28" y="4"/>
                    <a:pt x="27" y="4"/>
                  </a:cubicBezTo>
                  <a:cubicBezTo>
                    <a:pt x="27" y="4"/>
                    <a:pt x="27" y="4"/>
                    <a:pt x="27" y="4"/>
                  </a:cubicBezTo>
                  <a:cubicBezTo>
                    <a:pt x="27" y="4"/>
                    <a:pt x="24" y="9"/>
                    <a:pt x="23" y="9"/>
                  </a:cubicBezTo>
                  <a:cubicBezTo>
                    <a:pt x="23" y="10"/>
                    <a:pt x="23" y="10"/>
                    <a:pt x="23" y="10"/>
                  </a:cubicBezTo>
                  <a:cubicBezTo>
                    <a:pt x="23" y="10"/>
                    <a:pt x="22" y="10"/>
                    <a:pt x="21" y="10"/>
                  </a:cubicBezTo>
                  <a:cubicBezTo>
                    <a:pt x="21" y="10"/>
                    <a:pt x="21" y="10"/>
                    <a:pt x="21" y="10"/>
                  </a:cubicBezTo>
                  <a:cubicBezTo>
                    <a:pt x="21" y="10"/>
                    <a:pt x="20" y="9"/>
                    <a:pt x="20" y="9"/>
                  </a:cubicBezTo>
                  <a:cubicBezTo>
                    <a:pt x="20" y="9"/>
                    <a:pt x="20" y="9"/>
                    <a:pt x="20" y="9"/>
                  </a:cubicBezTo>
                  <a:cubicBezTo>
                    <a:pt x="20" y="9"/>
                    <a:pt x="12" y="8"/>
                    <a:pt x="11" y="8"/>
                  </a:cubicBezTo>
                  <a:cubicBezTo>
                    <a:pt x="11" y="8"/>
                    <a:pt x="11" y="8"/>
                    <a:pt x="11" y="8"/>
                  </a:cubicBezTo>
                  <a:cubicBezTo>
                    <a:pt x="11" y="8"/>
                    <a:pt x="9" y="8"/>
                    <a:pt x="7" y="9"/>
                  </a:cubicBezTo>
                  <a:cubicBezTo>
                    <a:pt x="5" y="9"/>
                    <a:pt x="5" y="8"/>
                    <a:pt x="5" y="8"/>
                  </a:cubicBezTo>
                  <a:cubicBezTo>
                    <a:pt x="5" y="8"/>
                    <a:pt x="4" y="8"/>
                    <a:pt x="4" y="8"/>
                  </a:cubicBezTo>
                  <a:cubicBezTo>
                    <a:pt x="4" y="8"/>
                    <a:pt x="3" y="8"/>
                    <a:pt x="3" y="8"/>
                  </a:cubicBezTo>
                  <a:cubicBezTo>
                    <a:pt x="3" y="8"/>
                    <a:pt x="3" y="8"/>
                    <a:pt x="3" y="8"/>
                  </a:cubicBezTo>
                  <a:cubicBezTo>
                    <a:pt x="3" y="8"/>
                    <a:pt x="3" y="8"/>
                    <a:pt x="2" y="9"/>
                  </a:cubicBezTo>
                  <a:cubicBezTo>
                    <a:pt x="2" y="10"/>
                    <a:pt x="2" y="11"/>
                    <a:pt x="2" y="12"/>
                  </a:cubicBezTo>
                  <a:cubicBezTo>
                    <a:pt x="2" y="12"/>
                    <a:pt x="2" y="12"/>
                    <a:pt x="2" y="12"/>
                  </a:cubicBezTo>
                  <a:cubicBezTo>
                    <a:pt x="0" y="13"/>
                    <a:pt x="0" y="13"/>
                    <a:pt x="0" y="13"/>
                  </a:cubicBezTo>
                  <a:cubicBezTo>
                    <a:pt x="0" y="14"/>
                    <a:pt x="1" y="15"/>
                    <a:pt x="1" y="16"/>
                  </a:cubicBezTo>
                  <a:cubicBezTo>
                    <a:pt x="0" y="16"/>
                    <a:pt x="0" y="17"/>
                    <a:pt x="0" y="17"/>
                  </a:cubicBezTo>
                  <a:cubicBezTo>
                    <a:pt x="0" y="17"/>
                    <a:pt x="1" y="19"/>
                    <a:pt x="0" y="19"/>
                  </a:cubicBezTo>
                  <a:cubicBezTo>
                    <a:pt x="0" y="19"/>
                    <a:pt x="0" y="19"/>
                    <a:pt x="0" y="19"/>
                  </a:cubicBezTo>
                  <a:cubicBezTo>
                    <a:pt x="1" y="20"/>
                    <a:pt x="1" y="20"/>
                    <a:pt x="1" y="20"/>
                  </a:cubicBezTo>
                  <a:cubicBezTo>
                    <a:pt x="1" y="20"/>
                    <a:pt x="2" y="25"/>
                    <a:pt x="2" y="26"/>
                  </a:cubicBezTo>
                  <a:cubicBezTo>
                    <a:pt x="3" y="27"/>
                    <a:pt x="3" y="28"/>
                    <a:pt x="3" y="28"/>
                  </a:cubicBezTo>
                  <a:cubicBezTo>
                    <a:pt x="3" y="28"/>
                    <a:pt x="3" y="30"/>
                    <a:pt x="3" y="31"/>
                  </a:cubicBezTo>
                  <a:cubicBezTo>
                    <a:pt x="4" y="32"/>
                    <a:pt x="4" y="32"/>
                    <a:pt x="5" y="32"/>
                  </a:cubicBezTo>
                  <a:cubicBezTo>
                    <a:pt x="5" y="32"/>
                    <a:pt x="8" y="32"/>
                    <a:pt x="9" y="32"/>
                  </a:cubicBezTo>
                  <a:cubicBezTo>
                    <a:pt x="9" y="31"/>
                    <a:pt x="10" y="31"/>
                    <a:pt x="11" y="32"/>
                  </a:cubicBezTo>
                  <a:cubicBezTo>
                    <a:pt x="11" y="32"/>
                    <a:pt x="12" y="31"/>
                    <a:pt x="12" y="31"/>
                  </a:cubicBezTo>
                  <a:cubicBezTo>
                    <a:pt x="12" y="31"/>
                    <a:pt x="12" y="30"/>
                    <a:pt x="13" y="30"/>
                  </a:cubicBezTo>
                  <a:cubicBezTo>
                    <a:pt x="14" y="30"/>
                    <a:pt x="14" y="29"/>
                    <a:pt x="14" y="29"/>
                  </a:cubicBezTo>
                  <a:cubicBezTo>
                    <a:pt x="15" y="29"/>
                    <a:pt x="15" y="28"/>
                    <a:pt x="16" y="28"/>
                  </a:cubicBezTo>
                  <a:cubicBezTo>
                    <a:pt x="17" y="28"/>
                    <a:pt x="23" y="27"/>
                    <a:pt x="24" y="26"/>
                  </a:cubicBezTo>
                  <a:cubicBezTo>
                    <a:pt x="25" y="25"/>
                    <a:pt x="27" y="25"/>
                    <a:pt x="27" y="25"/>
                  </a:cubicBezTo>
                  <a:cubicBezTo>
                    <a:pt x="28" y="25"/>
                    <a:pt x="29" y="25"/>
                    <a:pt x="30" y="24"/>
                  </a:cubicBezTo>
                  <a:cubicBezTo>
                    <a:pt x="31" y="24"/>
                    <a:pt x="32" y="22"/>
                    <a:pt x="36" y="21"/>
                  </a:cubicBezTo>
                  <a:cubicBezTo>
                    <a:pt x="39" y="20"/>
                    <a:pt x="46" y="18"/>
                    <a:pt x="46" y="17"/>
                  </a:cubicBezTo>
                  <a:cubicBezTo>
                    <a:pt x="47" y="17"/>
                    <a:pt x="47" y="17"/>
                    <a:pt x="47" y="16"/>
                  </a:cubicBezTo>
                  <a:cubicBezTo>
                    <a:pt x="47" y="16"/>
                    <a:pt x="47" y="15"/>
                    <a:pt x="47" y="15"/>
                  </a:cubicBezTo>
                  <a:cubicBezTo>
                    <a:pt x="48" y="14"/>
                    <a:pt x="48" y="14"/>
                    <a:pt x="48" y="13"/>
                  </a:cubicBezTo>
                  <a:cubicBezTo>
                    <a:pt x="48" y="13"/>
                    <a:pt x="49" y="13"/>
                    <a:pt x="49" y="13"/>
                  </a:cubicBezTo>
                  <a:cubicBezTo>
                    <a:pt x="50" y="13"/>
                    <a:pt x="50" y="12"/>
                    <a:pt x="51" y="12"/>
                  </a:cubicBezTo>
                  <a:cubicBezTo>
                    <a:pt x="46" y="0"/>
                    <a:pt x="46" y="0"/>
                    <a:pt x="46" y="0"/>
                  </a:cubicBezTo>
                  <a:cubicBezTo>
                    <a:pt x="46" y="0"/>
                    <a:pt x="45" y="0"/>
                    <a:pt x="4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9" name="Freeform 501"/>
            <p:cNvSpPr>
              <a:spLocks/>
            </p:cNvSpPr>
            <p:nvPr/>
          </p:nvSpPr>
          <p:spPr bwMode="auto">
            <a:xfrm>
              <a:off x="3546" y="2173"/>
              <a:ext cx="6" cy="3"/>
            </a:xfrm>
            <a:custGeom>
              <a:avLst/>
              <a:gdLst/>
              <a:ahLst/>
              <a:cxnLst>
                <a:cxn ang="0">
                  <a:pos x="0" y="1"/>
                </a:cxn>
                <a:cxn ang="0">
                  <a:pos x="2" y="1"/>
                </a:cxn>
                <a:cxn ang="0">
                  <a:pos x="0" y="1"/>
                </a:cxn>
              </a:cxnLst>
              <a:rect l="0" t="0" r="r" b="b"/>
              <a:pathLst>
                <a:path w="2" h="1">
                  <a:moveTo>
                    <a:pt x="0" y="1"/>
                  </a:moveTo>
                  <a:cubicBezTo>
                    <a:pt x="0" y="1"/>
                    <a:pt x="2" y="1"/>
                    <a:pt x="2"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0" name="Freeform 502"/>
            <p:cNvSpPr>
              <a:spLocks/>
            </p:cNvSpPr>
            <p:nvPr/>
          </p:nvSpPr>
          <p:spPr bwMode="auto">
            <a:xfrm>
              <a:off x="3514" y="2144"/>
              <a:ext cx="77" cy="58"/>
            </a:xfrm>
            <a:custGeom>
              <a:avLst/>
              <a:gdLst/>
              <a:ahLst/>
              <a:cxnLst>
                <a:cxn ang="0">
                  <a:pos x="18" y="18"/>
                </a:cxn>
                <a:cxn ang="0">
                  <a:pos x="18" y="18"/>
                </a:cxn>
                <a:cxn ang="0">
                  <a:pos x="19" y="12"/>
                </a:cxn>
                <a:cxn ang="0">
                  <a:pos x="20" y="11"/>
                </a:cxn>
                <a:cxn ang="0">
                  <a:pos x="22" y="11"/>
                </a:cxn>
                <a:cxn ang="0">
                  <a:pos x="22" y="10"/>
                </a:cxn>
                <a:cxn ang="0">
                  <a:pos x="21" y="10"/>
                </a:cxn>
                <a:cxn ang="0">
                  <a:pos x="21" y="8"/>
                </a:cxn>
                <a:cxn ang="0">
                  <a:pos x="21" y="7"/>
                </a:cxn>
                <a:cxn ang="0">
                  <a:pos x="22" y="6"/>
                </a:cxn>
                <a:cxn ang="0">
                  <a:pos x="22" y="6"/>
                </a:cxn>
                <a:cxn ang="0">
                  <a:pos x="22" y="7"/>
                </a:cxn>
                <a:cxn ang="0">
                  <a:pos x="22" y="7"/>
                </a:cxn>
                <a:cxn ang="0">
                  <a:pos x="23" y="7"/>
                </a:cxn>
                <a:cxn ang="0">
                  <a:pos x="23" y="6"/>
                </a:cxn>
                <a:cxn ang="0">
                  <a:pos x="23" y="6"/>
                </a:cxn>
                <a:cxn ang="0">
                  <a:pos x="24" y="6"/>
                </a:cxn>
                <a:cxn ang="0">
                  <a:pos x="24" y="6"/>
                </a:cxn>
                <a:cxn ang="0">
                  <a:pos x="24" y="5"/>
                </a:cxn>
                <a:cxn ang="0">
                  <a:pos x="24" y="3"/>
                </a:cxn>
                <a:cxn ang="0">
                  <a:pos x="23" y="2"/>
                </a:cxn>
                <a:cxn ang="0">
                  <a:pos x="23" y="2"/>
                </a:cxn>
                <a:cxn ang="0">
                  <a:pos x="22" y="2"/>
                </a:cxn>
                <a:cxn ang="0">
                  <a:pos x="22" y="0"/>
                </a:cxn>
                <a:cxn ang="0">
                  <a:pos x="22" y="1"/>
                </a:cxn>
                <a:cxn ang="0">
                  <a:pos x="21" y="2"/>
                </a:cxn>
                <a:cxn ang="0">
                  <a:pos x="20" y="3"/>
                </a:cxn>
                <a:cxn ang="0">
                  <a:pos x="18" y="4"/>
                </a:cxn>
                <a:cxn ang="0">
                  <a:pos x="16" y="6"/>
                </a:cxn>
                <a:cxn ang="0">
                  <a:pos x="15" y="8"/>
                </a:cxn>
                <a:cxn ang="0">
                  <a:pos x="13" y="10"/>
                </a:cxn>
                <a:cxn ang="0">
                  <a:pos x="12" y="10"/>
                </a:cxn>
                <a:cxn ang="0">
                  <a:pos x="11" y="11"/>
                </a:cxn>
                <a:cxn ang="0">
                  <a:pos x="6" y="11"/>
                </a:cxn>
                <a:cxn ang="0">
                  <a:pos x="1" y="11"/>
                </a:cxn>
                <a:cxn ang="0">
                  <a:pos x="1" y="10"/>
                </a:cxn>
                <a:cxn ang="0">
                  <a:pos x="0" y="9"/>
                </a:cxn>
                <a:cxn ang="0">
                  <a:pos x="0" y="9"/>
                </a:cxn>
                <a:cxn ang="0">
                  <a:pos x="0" y="10"/>
                </a:cxn>
                <a:cxn ang="0">
                  <a:pos x="0" y="10"/>
                </a:cxn>
                <a:cxn ang="0">
                  <a:pos x="2" y="13"/>
                </a:cxn>
                <a:cxn ang="0">
                  <a:pos x="3" y="15"/>
                </a:cxn>
                <a:cxn ang="0">
                  <a:pos x="5" y="16"/>
                </a:cxn>
                <a:cxn ang="0">
                  <a:pos x="18" y="18"/>
                </a:cxn>
              </a:cxnLst>
              <a:rect l="0" t="0" r="r" b="b"/>
              <a:pathLst>
                <a:path w="24" h="18">
                  <a:moveTo>
                    <a:pt x="18" y="18"/>
                  </a:moveTo>
                  <a:cubicBezTo>
                    <a:pt x="18" y="18"/>
                    <a:pt x="18" y="18"/>
                    <a:pt x="18" y="18"/>
                  </a:cubicBezTo>
                  <a:cubicBezTo>
                    <a:pt x="19" y="12"/>
                    <a:pt x="19" y="12"/>
                    <a:pt x="19" y="12"/>
                  </a:cubicBezTo>
                  <a:cubicBezTo>
                    <a:pt x="19" y="12"/>
                    <a:pt x="19" y="11"/>
                    <a:pt x="20" y="11"/>
                  </a:cubicBezTo>
                  <a:cubicBezTo>
                    <a:pt x="21" y="11"/>
                    <a:pt x="22" y="11"/>
                    <a:pt x="22" y="11"/>
                  </a:cubicBezTo>
                  <a:cubicBezTo>
                    <a:pt x="22" y="11"/>
                    <a:pt x="22" y="11"/>
                    <a:pt x="22" y="10"/>
                  </a:cubicBezTo>
                  <a:cubicBezTo>
                    <a:pt x="21" y="10"/>
                    <a:pt x="21" y="10"/>
                    <a:pt x="21" y="10"/>
                  </a:cubicBezTo>
                  <a:cubicBezTo>
                    <a:pt x="21" y="9"/>
                    <a:pt x="21" y="8"/>
                    <a:pt x="21" y="8"/>
                  </a:cubicBezTo>
                  <a:cubicBezTo>
                    <a:pt x="21" y="8"/>
                    <a:pt x="21" y="7"/>
                    <a:pt x="21" y="7"/>
                  </a:cubicBezTo>
                  <a:cubicBezTo>
                    <a:pt x="21" y="7"/>
                    <a:pt x="22" y="6"/>
                    <a:pt x="22" y="6"/>
                  </a:cubicBezTo>
                  <a:cubicBezTo>
                    <a:pt x="22" y="6"/>
                    <a:pt x="22" y="6"/>
                    <a:pt x="22" y="6"/>
                  </a:cubicBezTo>
                  <a:cubicBezTo>
                    <a:pt x="22" y="6"/>
                    <a:pt x="22" y="6"/>
                    <a:pt x="22" y="7"/>
                  </a:cubicBezTo>
                  <a:cubicBezTo>
                    <a:pt x="22" y="7"/>
                    <a:pt x="22" y="7"/>
                    <a:pt x="22" y="7"/>
                  </a:cubicBezTo>
                  <a:cubicBezTo>
                    <a:pt x="22" y="7"/>
                    <a:pt x="23" y="7"/>
                    <a:pt x="23" y="7"/>
                  </a:cubicBezTo>
                  <a:cubicBezTo>
                    <a:pt x="23" y="6"/>
                    <a:pt x="23" y="6"/>
                    <a:pt x="23" y="6"/>
                  </a:cubicBezTo>
                  <a:cubicBezTo>
                    <a:pt x="23" y="6"/>
                    <a:pt x="23" y="6"/>
                    <a:pt x="23" y="6"/>
                  </a:cubicBezTo>
                  <a:cubicBezTo>
                    <a:pt x="23" y="6"/>
                    <a:pt x="23" y="6"/>
                    <a:pt x="24" y="6"/>
                  </a:cubicBezTo>
                  <a:cubicBezTo>
                    <a:pt x="24" y="6"/>
                    <a:pt x="24" y="6"/>
                    <a:pt x="24" y="6"/>
                  </a:cubicBezTo>
                  <a:cubicBezTo>
                    <a:pt x="24" y="6"/>
                    <a:pt x="24" y="5"/>
                    <a:pt x="24" y="5"/>
                  </a:cubicBezTo>
                  <a:cubicBezTo>
                    <a:pt x="24" y="4"/>
                    <a:pt x="24" y="4"/>
                    <a:pt x="24" y="3"/>
                  </a:cubicBezTo>
                  <a:cubicBezTo>
                    <a:pt x="23" y="3"/>
                    <a:pt x="23" y="3"/>
                    <a:pt x="23" y="2"/>
                  </a:cubicBezTo>
                  <a:cubicBezTo>
                    <a:pt x="23" y="2"/>
                    <a:pt x="23" y="2"/>
                    <a:pt x="23" y="2"/>
                  </a:cubicBezTo>
                  <a:cubicBezTo>
                    <a:pt x="22" y="2"/>
                    <a:pt x="22" y="2"/>
                    <a:pt x="22" y="2"/>
                  </a:cubicBezTo>
                  <a:cubicBezTo>
                    <a:pt x="22" y="0"/>
                    <a:pt x="22" y="0"/>
                    <a:pt x="22" y="0"/>
                  </a:cubicBezTo>
                  <a:cubicBezTo>
                    <a:pt x="22" y="1"/>
                    <a:pt x="22" y="1"/>
                    <a:pt x="22" y="1"/>
                  </a:cubicBezTo>
                  <a:cubicBezTo>
                    <a:pt x="21" y="1"/>
                    <a:pt x="21" y="2"/>
                    <a:pt x="21" y="2"/>
                  </a:cubicBezTo>
                  <a:cubicBezTo>
                    <a:pt x="21" y="2"/>
                    <a:pt x="20" y="2"/>
                    <a:pt x="20" y="3"/>
                  </a:cubicBezTo>
                  <a:cubicBezTo>
                    <a:pt x="20" y="3"/>
                    <a:pt x="19" y="4"/>
                    <a:pt x="18" y="4"/>
                  </a:cubicBezTo>
                  <a:cubicBezTo>
                    <a:pt x="18" y="5"/>
                    <a:pt x="16" y="6"/>
                    <a:pt x="16" y="6"/>
                  </a:cubicBezTo>
                  <a:cubicBezTo>
                    <a:pt x="16" y="7"/>
                    <a:pt x="15" y="7"/>
                    <a:pt x="15" y="8"/>
                  </a:cubicBezTo>
                  <a:cubicBezTo>
                    <a:pt x="14" y="9"/>
                    <a:pt x="14" y="10"/>
                    <a:pt x="13" y="10"/>
                  </a:cubicBezTo>
                  <a:cubicBezTo>
                    <a:pt x="12" y="9"/>
                    <a:pt x="12" y="9"/>
                    <a:pt x="12" y="10"/>
                  </a:cubicBezTo>
                  <a:cubicBezTo>
                    <a:pt x="12" y="10"/>
                    <a:pt x="12" y="11"/>
                    <a:pt x="11" y="11"/>
                  </a:cubicBezTo>
                  <a:cubicBezTo>
                    <a:pt x="10" y="11"/>
                    <a:pt x="8" y="10"/>
                    <a:pt x="6" y="11"/>
                  </a:cubicBezTo>
                  <a:cubicBezTo>
                    <a:pt x="4" y="11"/>
                    <a:pt x="1" y="12"/>
                    <a:pt x="1" y="11"/>
                  </a:cubicBezTo>
                  <a:cubicBezTo>
                    <a:pt x="1" y="10"/>
                    <a:pt x="1" y="10"/>
                    <a:pt x="1" y="10"/>
                  </a:cubicBezTo>
                  <a:cubicBezTo>
                    <a:pt x="0" y="10"/>
                    <a:pt x="0" y="10"/>
                    <a:pt x="0" y="9"/>
                  </a:cubicBezTo>
                  <a:cubicBezTo>
                    <a:pt x="0" y="9"/>
                    <a:pt x="0" y="9"/>
                    <a:pt x="0" y="9"/>
                  </a:cubicBezTo>
                  <a:cubicBezTo>
                    <a:pt x="0" y="9"/>
                    <a:pt x="0" y="9"/>
                    <a:pt x="0" y="10"/>
                  </a:cubicBezTo>
                  <a:cubicBezTo>
                    <a:pt x="0" y="10"/>
                    <a:pt x="0" y="10"/>
                    <a:pt x="0" y="10"/>
                  </a:cubicBezTo>
                  <a:cubicBezTo>
                    <a:pt x="0" y="11"/>
                    <a:pt x="1" y="12"/>
                    <a:pt x="2" y="13"/>
                  </a:cubicBezTo>
                  <a:cubicBezTo>
                    <a:pt x="2" y="13"/>
                    <a:pt x="3" y="14"/>
                    <a:pt x="3" y="15"/>
                  </a:cubicBezTo>
                  <a:cubicBezTo>
                    <a:pt x="3" y="15"/>
                    <a:pt x="4" y="16"/>
                    <a:pt x="5" y="16"/>
                  </a:cubicBezTo>
                  <a:cubicBezTo>
                    <a:pt x="6" y="17"/>
                    <a:pt x="18" y="18"/>
                    <a:pt x="18" y="1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1" name="Freeform 503"/>
            <p:cNvSpPr>
              <a:spLocks/>
            </p:cNvSpPr>
            <p:nvPr/>
          </p:nvSpPr>
          <p:spPr bwMode="auto">
            <a:xfrm>
              <a:off x="3649" y="1779"/>
              <a:ext cx="7" cy="3"/>
            </a:xfrm>
            <a:custGeom>
              <a:avLst/>
              <a:gdLst/>
              <a:ahLst/>
              <a:cxnLst>
                <a:cxn ang="0">
                  <a:pos x="0" y="0"/>
                </a:cxn>
                <a:cxn ang="0">
                  <a:pos x="0" y="0"/>
                </a:cxn>
                <a:cxn ang="0">
                  <a:pos x="1" y="1"/>
                </a:cxn>
                <a:cxn ang="0">
                  <a:pos x="2" y="1"/>
                </a:cxn>
                <a:cxn ang="0">
                  <a:pos x="2" y="0"/>
                </a:cxn>
                <a:cxn ang="0">
                  <a:pos x="0" y="0"/>
                </a:cxn>
              </a:cxnLst>
              <a:rect l="0" t="0" r="r" b="b"/>
              <a:pathLst>
                <a:path w="2" h="1">
                  <a:moveTo>
                    <a:pt x="0" y="0"/>
                  </a:moveTo>
                  <a:cubicBezTo>
                    <a:pt x="0" y="0"/>
                    <a:pt x="0" y="0"/>
                    <a:pt x="0" y="0"/>
                  </a:cubicBezTo>
                  <a:cubicBezTo>
                    <a:pt x="0" y="1"/>
                    <a:pt x="0" y="0"/>
                    <a:pt x="1" y="1"/>
                  </a:cubicBezTo>
                  <a:cubicBezTo>
                    <a:pt x="1" y="1"/>
                    <a:pt x="1" y="1"/>
                    <a:pt x="2" y="1"/>
                  </a:cubicBezTo>
                  <a:cubicBezTo>
                    <a:pt x="2" y="0"/>
                    <a:pt x="2" y="0"/>
                    <a:pt x="2"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2" name="Freeform 504"/>
            <p:cNvSpPr>
              <a:spLocks noEditPoints="1"/>
            </p:cNvSpPr>
            <p:nvPr/>
          </p:nvSpPr>
          <p:spPr bwMode="auto">
            <a:xfrm>
              <a:off x="3433" y="1581"/>
              <a:ext cx="653" cy="301"/>
            </a:xfrm>
            <a:custGeom>
              <a:avLst/>
              <a:gdLst/>
              <a:ahLst/>
              <a:cxnLst>
                <a:cxn ang="0">
                  <a:pos x="169" y="78"/>
                </a:cxn>
                <a:cxn ang="0">
                  <a:pos x="165" y="68"/>
                </a:cxn>
                <a:cxn ang="0">
                  <a:pos x="177" y="64"/>
                </a:cxn>
                <a:cxn ang="0">
                  <a:pos x="190" y="55"/>
                </a:cxn>
                <a:cxn ang="0">
                  <a:pos x="199" y="44"/>
                </a:cxn>
                <a:cxn ang="0">
                  <a:pos x="196" y="39"/>
                </a:cxn>
                <a:cxn ang="0">
                  <a:pos x="190" y="36"/>
                </a:cxn>
                <a:cxn ang="0">
                  <a:pos x="181" y="29"/>
                </a:cxn>
                <a:cxn ang="0">
                  <a:pos x="171" y="29"/>
                </a:cxn>
                <a:cxn ang="0">
                  <a:pos x="168" y="29"/>
                </a:cxn>
                <a:cxn ang="0">
                  <a:pos x="155" y="14"/>
                </a:cxn>
                <a:cxn ang="0">
                  <a:pos x="138" y="11"/>
                </a:cxn>
                <a:cxn ang="0">
                  <a:pos x="133" y="10"/>
                </a:cxn>
                <a:cxn ang="0">
                  <a:pos x="128" y="9"/>
                </a:cxn>
                <a:cxn ang="0">
                  <a:pos x="127" y="8"/>
                </a:cxn>
                <a:cxn ang="0">
                  <a:pos x="122" y="4"/>
                </a:cxn>
                <a:cxn ang="0">
                  <a:pos x="110" y="0"/>
                </a:cxn>
                <a:cxn ang="0">
                  <a:pos x="93" y="5"/>
                </a:cxn>
                <a:cxn ang="0">
                  <a:pos x="79" y="10"/>
                </a:cxn>
                <a:cxn ang="0">
                  <a:pos x="72" y="11"/>
                </a:cxn>
                <a:cxn ang="0">
                  <a:pos x="73" y="14"/>
                </a:cxn>
                <a:cxn ang="0">
                  <a:pos x="73" y="16"/>
                </a:cxn>
                <a:cxn ang="0">
                  <a:pos x="70" y="22"/>
                </a:cxn>
                <a:cxn ang="0">
                  <a:pos x="75" y="27"/>
                </a:cxn>
                <a:cxn ang="0">
                  <a:pos x="65" y="32"/>
                </a:cxn>
                <a:cxn ang="0">
                  <a:pos x="56" y="28"/>
                </a:cxn>
                <a:cxn ang="0">
                  <a:pos x="47" y="30"/>
                </a:cxn>
                <a:cxn ang="0">
                  <a:pos x="40" y="31"/>
                </a:cxn>
                <a:cxn ang="0">
                  <a:pos x="30" y="26"/>
                </a:cxn>
                <a:cxn ang="0">
                  <a:pos x="24" y="25"/>
                </a:cxn>
                <a:cxn ang="0">
                  <a:pos x="14" y="30"/>
                </a:cxn>
                <a:cxn ang="0">
                  <a:pos x="12" y="35"/>
                </a:cxn>
                <a:cxn ang="0">
                  <a:pos x="2" y="36"/>
                </a:cxn>
                <a:cxn ang="0">
                  <a:pos x="3" y="49"/>
                </a:cxn>
                <a:cxn ang="0">
                  <a:pos x="10" y="57"/>
                </a:cxn>
                <a:cxn ang="0">
                  <a:pos x="21" y="55"/>
                </a:cxn>
                <a:cxn ang="0">
                  <a:pos x="34" y="65"/>
                </a:cxn>
                <a:cxn ang="0">
                  <a:pos x="33" y="69"/>
                </a:cxn>
                <a:cxn ang="0">
                  <a:pos x="25" y="65"/>
                </a:cxn>
                <a:cxn ang="0">
                  <a:pos x="21" y="69"/>
                </a:cxn>
                <a:cxn ang="0">
                  <a:pos x="28" y="80"/>
                </a:cxn>
                <a:cxn ang="0">
                  <a:pos x="37" y="83"/>
                </a:cxn>
                <a:cxn ang="0">
                  <a:pos x="48" y="66"/>
                </a:cxn>
                <a:cxn ang="0">
                  <a:pos x="64" y="63"/>
                </a:cxn>
                <a:cxn ang="0">
                  <a:pos x="66" y="61"/>
                </a:cxn>
                <a:cxn ang="0">
                  <a:pos x="66" y="62"/>
                </a:cxn>
                <a:cxn ang="0">
                  <a:pos x="73" y="72"/>
                </a:cxn>
                <a:cxn ang="0">
                  <a:pos x="93" y="76"/>
                </a:cxn>
                <a:cxn ang="0">
                  <a:pos x="99" y="85"/>
                </a:cxn>
                <a:cxn ang="0">
                  <a:pos x="107" y="92"/>
                </a:cxn>
                <a:cxn ang="0">
                  <a:pos x="109" y="91"/>
                </a:cxn>
                <a:cxn ang="0">
                  <a:pos x="119" y="85"/>
                </a:cxn>
                <a:cxn ang="0">
                  <a:pos x="133" y="82"/>
                </a:cxn>
                <a:cxn ang="0">
                  <a:pos x="143" y="80"/>
                </a:cxn>
                <a:cxn ang="0">
                  <a:pos x="163" y="82"/>
                </a:cxn>
                <a:cxn ang="0">
                  <a:pos x="140" y="56"/>
                </a:cxn>
                <a:cxn ang="0">
                  <a:pos x="158" y="56"/>
                </a:cxn>
                <a:cxn ang="0">
                  <a:pos x="156" y="59"/>
                </a:cxn>
                <a:cxn ang="0">
                  <a:pos x="140" y="59"/>
                </a:cxn>
                <a:cxn ang="0">
                  <a:pos x="133" y="62"/>
                </a:cxn>
                <a:cxn ang="0">
                  <a:pos x="70" y="56"/>
                </a:cxn>
                <a:cxn ang="0">
                  <a:pos x="70" y="59"/>
                </a:cxn>
              </a:cxnLst>
              <a:rect l="0" t="0" r="r" b="b"/>
              <a:pathLst>
                <a:path w="202" h="93">
                  <a:moveTo>
                    <a:pt x="167" y="84"/>
                  </a:moveTo>
                  <a:cubicBezTo>
                    <a:pt x="167" y="83"/>
                    <a:pt x="167" y="83"/>
                    <a:pt x="167" y="83"/>
                  </a:cubicBezTo>
                  <a:cubicBezTo>
                    <a:pt x="167" y="83"/>
                    <a:pt x="167" y="83"/>
                    <a:pt x="167" y="83"/>
                  </a:cubicBezTo>
                  <a:cubicBezTo>
                    <a:pt x="167" y="83"/>
                    <a:pt x="166" y="81"/>
                    <a:pt x="167" y="80"/>
                  </a:cubicBezTo>
                  <a:cubicBezTo>
                    <a:pt x="167" y="80"/>
                    <a:pt x="167" y="80"/>
                    <a:pt x="167" y="80"/>
                  </a:cubicBezTo>
                  <a:cubicBezTo>
                    <a:pt x="168" y="80"/>
                    <a:pt x="168" y="80"/>
                    <a:pt x="168" y="80"/>
                  </a:cubicBezTo>
                  <a:cubicBezTo>
                    <a:pt x="168" y="80"/>
                    <a:pt x="168" y="80"/>
                    <a:pt x="168" y="79"/>
                  </a:cubicBezTo>
                  <a:cubicBezTo>
                    <a:pt x="168" y="79"/>
                    <a:pt x="167" y="79"/>
                    <a:pt x="168" y="79"/>
                  </a:cubicBezTo>
                  <a:cubicBezTo>
                    <a:pt x="168" y="78"/>
                    <a:pt x="168" y="78"/>
                    <a:pt x="169" y="78"/>
                  </a:cubicBezTo>
                  <a:cubicBezTo>
                    <a:pt x="169" y="78"/>
                    <a:pt x="170" y="78"/>
                    <a:pt x="170" y="78"/>
                  </a:cubicBezTo>
                  <a:cubicBezTo>
                    <a:pt x="169" y="77"/>
                    <a:pt x="169" y="76"/>
                    <a:pt x="169" y="76"/>
                  </a:cubicBezTo>
                  <a:cubicBezTo>
                    <a:pt x="169" y="76"/>
                    <a:pt x="168" y="74"/>
                    <a:pt x="168" y="72"/>
                  </a:cubicBezTo>
                  <a:cubicBezTo>
                    <a:pt x="167" y="71"/>
                    <a:pt x="167" y="70"/>
                    <a:pt x="167" y="69"/>
                  </a:cubicBezTo>
                  <a:cubicBezTo>
                    <a:pt x="168" y="69"/>
                    <a:pt x="168" y="69"/>
                    <a:pt x="168" y="69"/>
                  </a:cubicBezTo>
                  <a:cubicBezTo>
                    <a:pt x="168" y="69"/>
                    <a:pt x="168" y="68"/>
                    <a:pt x="168" y="68"/>
                  </a:cubicBezTo>
                  <a:cubicBezTo>
                    <a:pt x="168" y="68"/>
                    <a:pt x="166" y="68"/>
                    <a:pt x="166" y="68"/>
                  </a:cubicBezTo>
                  <a:cubicBezTo>
                    <a:pt x="165" y="68"/>
                    <a:pt x="165" y="68"/>
                    <a:pt x="165" y="68"/>
                  </a:cubicBezTo>
                  <a:cubicBezTo>
                    <a:pt x="165" y="68"/>
                    <a:pt x="165" y="68"/>
                    <a:pt x="165" y="68"/>
                  </a:cubicBezTo>
                  <a:cubicBezTo>
                    <a:pt x="165" y="67"/>
                    <a:pt x="166" y="67"/>
                    <a:pt x="166" y="67"/>
                  </a:cubicBezTo>
                  <a:cubicBezTo>
                    <a:pt x="167" y="67"/>
                    <a:pt x="172" y="65"/>
                    <a:pt x="172" y="65"/>
                  </a:cubicBezTo>
                  <a:cubicBezTo>
                    <a:pt x="173" y="65"/>
                    <a:pt x="174" y="65"/>
                    <a:pt x="174" y="65"/>
                  </a:cubicBezTo>
                  <a:cubicBezTo>
                    <a:pt x="175" y="65"/>
                    <a:pt x="175" y="65"/>
                    <a:pt x="174" y="66"/>
                  </a:cubicBezTo>
                  <a:cubicBezTo>
                    <a:pt x="174" y="66"/>
                    <a:pt x="175" y="66"/>
                    <a:pt x="175" y="66"/>
                  </a:cubicBezTo>
                  <a:cubicBezTo>
                    <a:pt x="175" y="66"/>
                    <a:pt x="178" y="66"/>
                    <a:pt x="178" y="66"/>
                  </a:cubicBezTo>
                  <a:cubicBezTo>
                    <a:pt x="178" y="66"/>
                    <a:pt x="178" y="66"/>
                    <a:pt x="179" y="65"/>
                  </a:cubicBezTo>
                  <a:cubicBezTo>
                    <a:pt x="179" y="65"/>
                    <a:pt x="179" y="64"/>
                    <a:pt x="178" y="64"/>
                  </a:cubicBezTo>
                  <a:cubicBezTo>
                    <a:pt x="178" y="64"/>
                    <a:pt x="177" y="64"/>
                    <a:pt x="177" y="64"/>
                  </a:cubicBezTo>
                  <a:cubicBezTo>
                    <a:pt x="177" y="64"/>
                    <a:pt x="177" y="64"/>
                    <a:pt x="177" y="63"/>
                  </a:cubicBezTo>
                  <a:cubicBezTo>
                    <a:pt x="177" y="63"/>
                    <a:pt x="180" y="54"/>
                    <a:pt x="180" y="54"/>
                  </a:cubicBezTo>
                  <a:cubicBezTo>
                    <a:pt x="180" y="54"/>
                    <a:pt x="181" y="53"/>
                    <a:pt x="182" y="53"/>
                  </a:cubicBezTo>
                  <a:cubicBezTo>
                    <a:pt x="183" y="54"/>
                    <a:pt x="184" y="55"/>
                    <a:pt x="185" y="55"/>
                  </a:cubicBezTo>
                  <a:cubicBezTo>
                    <a:pt x="185" y="55"/>
                    <a:pt x="186" y="55"/>
                    <a:pt x="186" y="55"/>
                  </a:cubicBezTo>
                  <a:cubicBezTo>
                    <a:pt x="187" y="55"/>
                    <a:pt x="187" y="55"/>
                    <a:pt x="187" y="55"/>
                  </a:cubicBezTo>
                  <a:cubicBezTo>
                    <a:pt x="188" y="55"/>
                    <a:pt x="188" y="55"/>
                    <a:pt x="188" y="55"/>
                  </a:cubicBezTo>
                  <a:cubicBezTo>
                    <a:pt x="188" y="55"/>
                    <a:pt x="189" y="55"/>
                    <a:pt x="189" y="55"/>
                  </a:cubicBezTo>
                  <a:cubicBezTo>
                    <a:pt x="189" y="55"/>
                    <a:pt x="190" y="55"/>
                    <a:pt x="190" y="55"/>
                  </a:cubicBezTo>
                  <a:cubicBezTo>
                    <a:pt x="190" y="55"/>
                    <a:pt x="190" y="55"/>
                    <a:pt x="190" y="55"/>
                  </a:cubicBezTo>
                  <a:cubicBezTo>
                    <a:pt x="191" y="55"/>
                    <a:pt x="193" y="54"/>
                    <a:pt x="193" y="54"/>
                  </a:cubicBezTo>
                  <a:cubicBezTo>
                    <a:pt x="193" y="54"/>
                    <a:pt x="194" y="53"/>
                    <a:pt x="194" y="52"/>
                  </a:cubicBezTo>
                  <a:cubicBezTo>
                    <a:pt x="194" y="52"/>
                    <a:pt x="193" y="48"/>
                    <a:pt x="193" y="48"/>
                  </a:cubicBezTo>
                  <a:cubicBezTo>
                    <a:pt x="193" y="48"/>
                    <a:pt x="193" y="48"/>
                    <a:pt x="193" y="48"/>
                  </a:cubicBezTo>
                  <a:cubicBezTo>
                    <a:pt x="193" y="48"/>
                    <a:pt x="194" y="46"/>
                    <a:pt x="194" y="46"/>
                  </a:cubicBezTo>
                  <a:cubicBezTo>
                    <a:pt x="194" y="46"/>
                    <a:pt x="195" y="46"/>
                    <a:pt x="195" y="46"/>
                  </a:cubicBezTo>
                  <a:cubicBezTo>
                    <a:pt x="196" y="45"/>
                    <a:pt x="197" y="45"/>
                    <a:pt x="198" y="45"/>
                  </a:cubicBezTo>
                  <a:cubicBezTo>
                    <a:pt x="198" y="45"/>
                    <a:pt x="199" y="44"/>
                    <a:pt x="199" y="44"/>
                  </a:cubicBezTo>
                  <a:cubicBezTo>
                    <a:pt x="199" y="43"/>
                    <a:pt x="199" y="43"/>
                    <a:pt x="199" y="43"/>
                  </a:cubicBezTo>
                  <a:cubicBezTo>
                    <a:pt x="199" y="43"/>
                    <a:pt x="199" y="43"/>
                    <a:pt x="199" y="42"/>
                  </a:cubicBezTo>
                  <a:cubicBezTo>
                    <a:pt x="199" y="42"/>
                    <a:pt x="199" y="41"/>
                    <a:pt x="200" y="41"/>
                  </a:cubicBezTo>
                  <a:cubicBezTo>
                    <a:pt x="200" y="41"/>
                    <a:pt x="201" y="41"/>
                    <a:pt x="201" y="41"/>
                  </a:cubicBezTo>
                  <a:cubicBezTo>
                    <a:pt x="201" y="41"/>
                    <a:pt x="201" y="41"/>
                    <a:pt x="202" y="41"/>
                  </a:cubicBezTo>
                  <a:cubicBezTo>
                    <a:pt x="201" y="40"/>
                    <a:pt x="199" y="39"/>
                    <a:pt x="199" y="38"/>
                  </a:cubicBezTo>
                  <a:cubicBezTo>
                    <a:pt x="198" y="38"/>
                    <a:pt x="198" y="37"/>
                    <a:pt x="198" y="37"/>
                  </a:cubicBezTo>
                  <a:cubicBezTo>
                    <a:pt x="198" y="37"/>
                    <a:pt x="198" y="37"/>
                    <a:pt x="198" y="37"/>
                  </a:cubicBezTo>
                  <a:cubicBezTo>
                    <a:pt x="198" y="37"/>
                    <a:pt x="196" y="39"/>
                    <a:pt x="196" y="39"/>
                  </a:cubicBezTo>
                  <a:cubicBezTo>
                    <a:pt x="196" y="39"/>
                    <a:pt x="196" y="39"/>
                    <a:pt x="196" y="39"/>
                  </a:cubicBezTo>
                  <a:cubicBezTo>
                    <a:pt x="196" y="39"/>
                    <a:pt x="196" y="39"/>
                    <a:pt x="195" y="39"/>
                  </a:cubicBezTo>
                  <a:cubicBezTo>
                    <a:pt x="195" y="39"/>
                    <a:pt x="195" y="39"/>
                    <a:pt x="195" y="39"/>
                  </a:cubicBezTo>
                  <a:cubicBezTo>
                    <a:pt x="195" y="38"/>
                    <a:pt x="195" y="38"/>
                    <a:pt x="195" y="38"/>
                  </a:cubicBezTo>
                  <a:cubicBezTo>
                    <a:pt x="194" y="38"/>
                    <a:pt x="192" y="38"/>
                    <a:pt x="192" y="38"/>
                  </a:cubicBezTo>
                  <a:cubicBezTo>
                    <a:pt x="192" y="38"/>
                    <a:pt x="191" y="38"/>
                    <a:pt x="191" y="38"/>
                  </a:cubicBezTo>
                  <a:cubicBezTo>
                    <a:pt x="191" y="37"/>
                    <a:pt x="191" y="37"/>
                    <a:pt x="191" y="37"/>
                  </a:cubicBezTo>
                  <a:cubicBezTo>
                    <a:pt x="191" y="37"/>
                    <a:pt x="191" y="37"/>
                    <a:pt x="191" y="36"/>
                  </a:cubicBezTo>
                  <a:cubicBezTo>
                    <a:pt x="191" y="36"/>
                    <a:pt x="190" y="36"/>
                    <a:pt x="190" y="36"/>
                  </a:cubicBezTo>
                  <a:cubicBezTo>
                    <a:pt x="190" y="36"/>
                    <a:pt x="190" y="36"/>
                    <a:pt x="190" y="36"/>
                  </a:cubicBezTo>
                  <a:cubicBezTo>
                    <a:pt x="190" y="36"/>
                    <a:pt x="190" y="36"/>
                    <a:pt x="190" y="35"/>
                  </a:cubicBezTo>
                  <a:cubicBezTo>
                    <a:pt x="191" y="35"/>
                    <a:pt x="190" y="35"/>
                    <a:pt x="190" y="35"/>
                  </a:cubicBezTo>
                  <a:cubicBezTo>
                    <a:pt x="190" y="35"/>
                    <a:pt x="189" y="34"/>
                    <a:pt x="188" y="34"/>
                  </a:cubicBezTo>
                  <a:cubicBezTo>
                    <a:pt x="188" y="34"/>
                    <a:pt x="188" y="34"/>
                    <a:pt x="187" y="34"/>
                  </a:cubicBezTo>
                  <a:cubicBezTo>
                    <a:pt x="187" y="34"/>
                    <a:pt x="186" y="33"/>
                    <a:pt x="186" y="33"/>
                  </a:cubicBezTo>
                  <a:cubicBezTo>
                    <a:pt x="186" y="33"/>
                    <a:pt x="186" y="32"/>
                    <a:pt x="186" y="31"/>
                  </a:cubicBezTo>
                  <a:cubicBezTo>
                    <a:pt x="186" y="31"/>
                    <a:pt x="185" y="30"/>
                    <a:pt x="185" y="30"/>
                  </a:cubicBezTo>
                  <a:cubicBezTo>
                    <a:pt x="184" y="30"/>
                    <a:pt x="182" y="29"/>
                    <a:pt x="181" y="29"/>
                  </a:cubicBezTo>
                  <a:cubicBezTo>
                    <a:pt x="181" y="29"/>
                    <a:pt x="181" y="29"/>
                    <a:pt x="181" y="29"/>
                  </a:cubicBezTo>
                  <a:cubicBezTo>
                    <a:pt x="181" y="29"/>
                    <a:pt x="180" y="29"/>
                    <a:pt x="180" y="30"/>
                  </a:cubicBezTo>
                  <a:cubicBezTo>
                    <a:pt x="179" y="30"/>
                    <a:pt x="179" y="30"/>
                    <a:pt x="179" y="30"/>
                  </a:cubicBezTo>
                  <a:cubicBezTo>
                    <a:pt x="179" y="30"/>
                    <a:pt x="178" y="31"/>
                    <a:pt x="178" y="31"/>
                  </a:cubicBezTo>
                  <a:cubicBezTo>
                    <a:pt x="177" y="31"/>
                    <a:pt x="175" y="31"/>
                    <a:pt x="175" y="30"/>
                  </a:cubicBezTo>
                  <a:cubicBezTo>
                    <a:pt x="174" y="30"/>
                    <a:pt x="174" y="31"/>
                    <a:pt x="174" y="31"/>
                  </a:cubicBezTo>
                  <a:cubicBezTo>
                    <a:pt x="174" y="31"/>
                    <a:pt x="173" y="31"/>
                    <a:pt x="173" y="31"/>
                  </a:cubicBezTo>
                  <a:cubicBezTo>
                    <a:pt x="173" y="31"/>
                    <a:pt x="172" y="30"/>
                    <a:pt x="172" y="30"/>
                  </a:cubicBezTo>
                  <a:cubicBezTo>
                    <a:pt x="172" y="30"/>
                    <a:pt x="171" y="29"/>
                    <a:pt x="171" y="29"/>
                  </a:cubicBezTo>
                  <a:cubicBezTo>
                    <a:pt x="171" y="29"/>
                    <a:pt x="171" y="29"/>
                    <a:pt x="171" y="29"/>
                  </a:cubicBezTo>
                  <a:cubicBezTo>
                    <a:pt x="171" y="29"/>
                    <a:pt x="171" y="28"/>
                    <a:pt x="171" y="28"/>
                  </a:cubicBezTo>
                  <a:cubicBezTo>
                    <a:pt x="171" y="28"/>
                    <a:pt x="171" y="28"/>
                    <a:pt x="171" y="28"/>
                  </a:cubicBezTo>
                  <a:cubicBezTo>
                    <a:pt x="171" y="28"/>
                    <a:pt x="169" y="27"/>
                    <a:pt x="169" y="27"/>
                  </a:cubicBezTo>
                  <a:cubicBezTo>
                    <a:pt x="169" y="27"/>
                    <a:pt x="169" y="27"/>
                    <a:pt x="169" y="27"/>
                  </a:cubicBezTo>
                  <a:cubicBezTo>
                    <a:pt x="169" y="28"/>
                    <a:pt x="168" y="28"/>
                    <a:pt x="168" y="28"/>
                  </a:cubicBezTo>
                  <a:cubicBezTo>
                    <a:pt x="168" y="28"/>
                    <a:pt x="168" y="28"/>
                    <a:pt x="168" y="28"/>
                  </a:cubicBezTo>
                  <a:cubicBezTo>
                    <a:pt x="168" y="28"/>
                    <a:pt x="168" y="28"/>
                    <a:pt x="168" y="28"/>
                  </a:cubicBezTo>
                  <a:cubicBezTo>
                    <a:pt x="168" y="29"/>
                    <a:pt x="168" y="29"/>
                    <a:pt x="168" y="29"/>
                  </a:cubicBezTo>
                  <a:cubicBezTo>
                    <a:pt x="168" y="29"/>
                    <a:pt x="167" y="29"/>
                    <a:pt x="167" y="30"/>
                  </a:cubicBezTo>
                  <a:cubicBezTo>
                    <a:pt x="167" y="30"/>
                    <a:pt x="167" y="30"/>
                    <a:pt x="167" y="30"/>
                  </a:cubicBezTo>
                  <a:cubicBezTo>
                    <a:pt x="166" y="30"/>
                    <a:pt x="166" y="30"/>
                    <a:pt x="166" y="30"/>
                  </a:cubicBezTo>
                  <a:cubicBezTo>
                    <a:pt x="166" y="30"/>
                    <a:pt x="166" y="30"/>
                    <a:pt x="166" y="30"/>
                  </a:cubicBezTo>
                  <a:cubicBezTo>
                    <a:pt x="166" y="31"/>
                    <a:pt x="166" y="30"/>
                    <a:pt x="166" y="30"/>
                  </a:cubicBezTo>
                  <a:cubicBezTo>
                    <a:pt x="166" y="30"/>
                    <a:pt x="164" y="27"/>
                    <a:pt x="164" y="27"/>
                  </a:cubicBezTo>
                  <a:cubicBezTo>
                    <a:pt x="164" y="26"/>
                    <a:pt x="162" y="23"/>
                    <a:pt x="162" y="23"/>
                  </a:cubicBezTo>
                  <a:cubicBezTo>
                    <a:pt x="162" y="23"/>
                    <a:pt x="158" y="18"/>
                    <a:pt x="158" y="18"/>
                  </a:cubicBezTo>
                  <a:cubicBezTo>
                    <a:pt x="158" y="18"/>
                    <a:pt x="155" y="14"/>
                    <a:pt x="155" y="14"/>
                  </a:cubicBezTo>
                  <a:cubicBezTo>
                    <a:pt x="154" y="13"/>
                    <a:pt x="153" y="12"/>
                    <a:pt x="152" y="12"/>
                  </a:cubicBezTo>
                  <a:cubicBezTo>
                    <a:pt x="152" y="12"/>
                    <a:pt x="150" y="10"/>
                    <a:pt x="150" y="10"/>
                  </a:cubicBezTo>
                  <a:cubicBezTo>
                    <a:pt x="150" y="10"/>
                    <a:pt x="148" y="8"/>
                    <a:pt x="148" y="8"/>
                  </a:cubicBezTo>
                  <a:cubicBezTo>
                    <a:pt x="148" y="8"/>
                    <a:pt x="148" y="8"/>
                    <a:pt x="149" y="8"/>
                  </a:cubicBezTo>
                  <a:cubicBezTo>
                    <a:pt x="150" y="8"/>
                    <a:pt x="150" y="7"/>
                    <a:pt x="150" y="7"/>
                  </a:cubicBezTo>
                  <a:cubicBezTo>
                    <a:pt x="150" y="7"/>
                    <a:pt x="149" y="7"/>
                    <a:pt x="150" y="6"/>
                  </a:cubicBezTo>
                  <a:cubicBezTo>
                    <a:pt x="151" y="6"/>
                    <a:pt x="150" y="6"/>
                    <a:pt x="150" y="6"/>
                  </a:cubicBezTo>
                  <a:cubicBezTo>
                    <a:pt x="150" y="6"/>
                    <a:pt x="147" y="7"/>
                    <a:pt x="146" y="8"/>
                  </a:cubicBezTo>
                  <a:cubicBezTo>
                    <a:pt x="145" y="8"/>
                    <a:pt x="138" y="11"/>
                    <a:pt x="138" y="11"/>
                  </a:cubicBezTo>
                  <a:cubicBezTo>
                    <a:pt x="138" y="11"/>
                    <a:pt x="138" y="11"/>
                    <a:pt x="138" y="11"/>
                  </a:cubicBezTo>
                  <a:cubicBezTo>
                    <a:pt x="138" y="11"/>
                    <a:pt x="138" y="12"/>
                    <a:pt x="138" y="12"/>
                  </a:cubicBezTo>
                  <a:cubicBezTo>
                    <a:pt x="138" y="13"/>
                    <a:pt x="137" y="12"/>
                    <a:pt x="137" y="12"/>
                  </a:cubicBezTo>
                  <a:cubicBezTo>
                    <a:pt x="137" y="12"/>
                    <a:pt x="137" y="12"/>
                    <a:pt x="136" y="12"/>
                  </a:cubicBezTo>
                  <a:cubicBezTo>
                    <a:pt x="134" y="12"/>
                    <a:pt x="133" y="13"/>
                    <a:pt x="133" y="13"/>
                  </a:cubicBezTo>
                  <a:cubicBezTo>
                    <a:pt x="133" y="13"/>
                    <a:pt x="133" y="13"/>
                    <a:pt x="133" y="13"/>
                  </a:cubicBezTo>
                  <a:cubicBezTo>
                    <a:pt x="133" y="13"/>
                    <a:pt x="132" y="12"/>
                    <a:pt x="132" y="12"/>
                  </a:cubicBezTo>
                  <a:cubicBezTo>
                    <a:pt x="132" y="11"/>
                    <a:pt x="132" y="11"/>
                    <a:pt x="133" y="11"/>
                  </a:cubicBezTo>
                  <a:cubicBezTo>
                    <a:pt x="133" y="10"/>
                    <a:pt x="133" y="10"/>
                    <a:pt x="133" y="10"/>
                  </a:cubicBezTo>
                  <a:cubicBezTo>
                    <a:pt x="133" y="10"/>
                    <a:pt x="134" y="9"/>
                    <a:pt x="135" y="9"/>
                  </a:cubicBezTo>
                  <a:cubicBezTo>
                    <a:pt x="135" y="9"/>
                    <a:pt x="135" y="9"/>
                    <a:pt x="134" y="9"/>
                  </a:cubicBezTo>
                  <a:cubicBezTo>
                    <a:pt x="134" y="9"/>
                    <a:pt x="132" y="9"/>
                    <a:pt x="132" y="9"/>
                  </a:cubicBezTo>
                  <a:cubicBezTo>
                    <a:pt x="132" y="9"/>
                    <a:pt x="132" y="9"/>
                    <a:pt x="131" y="9"/>
                  </a:cubicBezTo>
                  <a:cubicBezTo>
                    <a:pt x="131" y="9"/>
                    <a:pt x="130" y="8"/>
                    <a:pt x="130" y="8"/>
                  </a:cubicBezTo>
                  <a:cubicBezTo>
                    <a:pt x="129" y="8"/>
                    <a:pt x="129" y="8"/>
                    <a:pt x="129" y="8"/>
                  </a:cubicBezTo>
                  <a:cubicBezTo>
                    <a:pt x="128" y="8"/>
                    <a:pt x="129" y="9"/>
                    <a:pt x="129" y="9"/>
                  </a:cubicBezTo>
                  <a:cubicBezTo>
                    <a:pt x="129" y="9"/>
                    <a:pt x="129" y="9"/>
                    <a:pt x="129" y="9"/>
                  </a:cubicBezTo>
                  <a:cubicBezTo>
                    <a:pt x="129" y="9"/>
                    <a:pt x="128" y="9"/>
                    <a:pt x="128" y="9"/>
                  </a:cubicBezTo>
                  <a:cubicBezTo>
                    <a:pt x="128" y="9"/>
                    <a:pt x="128" y="9"/>
                    <a:pt x="128" y="9"/>
                  </a:cubicBezTo>
                  <a:cubicBezTo>
                    <a:pt x="128" y="9"/>
                    <a:pt x="128" y="9"/>
                    <a:pt x="128" y="9"/>
                  </a:cubicBezTo>
                  <a:cubicBezTo>
                    <a:pt x="128" y="8"/>
                    <a:pt x="128" y="8"/>
                    <a:pt x="128" y="8"/>
                  </a:cubicBezTo>
                  <a:cubicBezTo>
                    <a:pt x="128" y="8"/>
                    <a:pt x="128" y="8"/>
                    <a:pt x="128" y="8"/>
                  </a:cubicBezTo>
                  <a:cubicBezTo>
                    <a:pt x="128" y="7"/>
                    <a:pt x="128" y="7"/>
                    <a:pt x="128" y="7"/>
                  </a:cubicBezTo>
                  <a:cubicBezTo>
                    <a:pt x="128" y="7"/>
                    <a:pt x="127" y="7"/>
                    <a:pt x="127" y="7"/>
                  </a:cubicBezTo>
                  <a:cubicBezTo>
                    <a:pt x="127" y="7"/>
                    <a:pt x="127" y="6"/>
                    <a:pt x="126" y="7"/>
                  </a:cubicBezTo>
                  <a:cubicBezTo>
                    <a:pt x="126" y="7"/>
                    <a:pt x="126" y="7"/>
                    <a:pt x="126" y="7"/>
                  </a:cubicBezTo>
                  <a:cubicBezTo>
                    <a:pt x="126" y="7"/>
                    <a:pt x="126" y="7"/>
                    <a:pt x="127" y="8"/>
                  </a:cubicBezTo>
                  <a:cubicBezTo>
                    <a:pt x="127" y="8"/>
                    <a:pt x="127" y="8"/>
                    <a:pt x="126" y="8"/>
                  </a:cubicBezTo>
                  <a:cubicBezTo>
                    <a:pt x="126" y="8"/>
                    <a:pt x="126" y="8"/>
                    <a:pt x="126" y="8"/>
                  </a:cubicBezTo>
                  <a:cubicBezTo>
                    <a:pt x="126" y="8"/>
                    <a:pt x="124" y="8"/>
                    <a:pt x="123" y="8"/>
                  </a:cubicBezTo>
                  <a:cubicBezTo>
                    <a:pt x="123" y="8"/>
                    <a:pt x="122" y="8"/>
                    <a:pt x="122" y="8"/>
                  </a:cubicBezTo>
                  <a:cubicBezTo>
                    <a:pt x="121" y="8"/>
                    <a:pt x="121" y="7"/>
                    <a:pt x="121" y="7"/>
                  </a:cubicBezTo>
                  <a:cubicBezTo>
                    <a:pt x="121" y="7"/>
                    <a:pt x="121" y="7"/>
                    <a:pt x="122" y="7"/>
                  </a:cubicBezTo>
                  <a:cubicBezTo>
                    <a:pt x="122" y="7"/>
                    <a:pt x="122" y="6"/>
                    <a:pt x="122" y="5"/>
                  </a:cubicBezTo>
                  <a:cubicBezTo>
                    <a:pt x="122" y="5"/>
                    <a:pt x="122" y="5"/>
                    <a:pt x="122" y="5"/>
                  </a:cubicBezTo>
                  <a:cubicBezTo>
                    <a:pt x="122" y="4"/>
                    <a:pt x="122" y="4"/>
                    <a:pt x="122" y="4"/>
                  </a:cubicBezTo>
                  <a:cubicBezTo>
                    <a:pt x="122" y="4"/>
                    <a:pt x="120" y="1"/>
                    <a:pt x="120" y="0"/>
                  </a:cubicBezTo>
                  <a:cubicBezTo>
                    <a:pt x="120" y="0"/>
                    <a:pt x="119" y="0"/>
                    <a:pt x="119" y="0"/>
                  </a:cubicBezTo>
                  <a:cubicBezTo>
                    <a:pt x="118" y="0"/>
                    <a:pt x="118" y="0"/>
                    <a:pt x="118" y="0"/>
                  </a:cubicBezTo>
                  <a:cubicBezTo>
                    <a:pt x="118" y="0"/>
                    <a:pt x="118" y="1"/>
                    <a:pt x="117" y="1"/>
                  </a:cubicBezTo>
                  <a:cubicBezTo>
                    <a:pt x="117" y="1"/>
                    <a:pt x="116" y="1"/>
                    <a:pt x="116" y="1"/>
                  </a:cubicBezTo>
                  <a:cubicBezTo>
                    <a:pt x="116" y="1"/>
                    <a:pt x="115" y="0"/>
                    <a:pt x="115" y="0"/>
                  </a:cubicBezTo>
                  <a:cubicBezTo>
                    <a:pt x="115" y="0"/>
                    <a:pt x="114" y="0"/>
                    <a:pt x="114" y="0"/>
                  </a:cubicBezTo>
                  <a:cubicBezTo>
                    <a:pt x="114" y="0"/>
                    <a:pt x="110" y="0"/>
                    <a:pt x="110" y="0"/>
                  </a:cubicBezTo>
                  <a:cubicBezTo>
                    <a:pt x="110" y="0"/>
                    <a:pt x="110" y="0"/>
                    <a:pt x="110" y="0"/>
                  </a:cubicBezTo>
                  <a:cubicBezTo>
                    <a:pt x="110" y="0"/>
                    <a:pt x="109" y="1"/>
                    <a:pt x="109" y="1"/>
                  </a:cubicBezTo>
                  <a:cubicBezTo>
                    <a:pt x="108" y="1"/>
                    <a:pt x="108" y="1"/>
                    <a:pt x="108" y="2"/>
                  </a:cubicBezTo>
                  <a:cubicBezTo>
                    <a:pt x="107" y="2"/>
                    <a:pt x="106" y="3"/>
                    <a:pt x="106" y="3"/>
                  </a:cubicBezTo>
                  <a:cubicBezTo>
                    <a:pt x="105" y="3"/>
                    <a:pt x="103" y="3"/>
                    <a:pt x="103" y="3"/>
                  </a:cubicBezTo>
                  <a:cubicBezTo>
                    <a:pt x="103" y="3"/>
                    <a:pt x="101" y="4"/>
                    <a:pt x="101" y="4"/>
                  </a:cubicBezTo>
                  <a:cubicBezTo>
                    <a:pt x="100" y="4"/>
                    <a:pt x="98" y="4"/>
                    <a:pt x="98" y="4"/>
                  </a:cubicBezTo>
                  <a:cubicBezTo>
                    <a:pt x="98" y="4"/>
                    <a:pt x="97" y="5"/>
                    <a:pt x="96" y="5"/>
                  </a:cubicBezTo>
                  <a:cubicBezTo>
                    <a:pt x="96" y="5"/>
                    <a:pt x="94" y="5"/>
                    <a:pt x="94" y="5"/>
                  </a:cubicBezTo>
                  <a:cubicBezTo>
                    <a:pt x="94" y="5"/>
                    <a:pt x="93" y="5"/>
                    <a:pt x="93" y="5"/>
                  </a:cubicBezTo>
                  <a:cubicBezTo>
                    <a:pt x="92" y="6"/>
                    <a:pt x="92" y="6"/>
                    <a:pt x="92" y="7"/>
                  </a:cubicBezTo>
                  <a:cubicBezTo>
                    <a:pt x="92" y="7"/>
                    <a:pt x="92" y="7"/>
                    <a:pt x="92" y="7"/>
                  </a:cubicBezTo>
                  <a:cubicBezTo>
                    <a:pt x="92" y="7"/>
                    <a:pt x="91" y="7"/>
                    <a:pt x="91" y="7"/>
                  </a:cubicBezTo>
                  <a:cubicBezTo>
                    <a:pt x="91" y="7"/>
                    <a:pt x="88" y="7"/>
                    <a:pt x="88" y="7"/>
                  </a:cubicBezTo>
                  <a:cubicBezTo>
                    <a:pt x="87" y="7"/>
                    <a:pt x="84" y="8"/>
                    <a:pt x="83" y="8"/>
                  </a:cubicBezTo>
                  <a:cubicBezTo>
                    <a:pt x="83" y="8"/>
                    <a:pt x="81" y="8"/>
                    <a:pt x="80" y="8"/>
                  </a:cubicBezTo>
                  <a:cubicBezTo>
                    <a:pt x="80" y="8"/>
                    <a:pt x="80" y="9"/>
                    <a:pt x="79" y="9"/>
                  </a:cubicBezTo>
                  <a:cubicBezTo>
                    <a:pt x="79" y="9"/>
                    <a:pt x="79" y="9"/>
                    <a:pt x="79" y="10"/>
                  </a:cubicBezTo>
                  <a:cubicBezTo>
                    <a:pt x="79" y="10"/>
                    <a:pt x="79" y="10"/>
                    <a:pt x="79" y="10"/>
                  </a:cubicBezTo>
                  <a:cubicBezTo>
                    <a:pt x="79" y="10"/>
                    <a:pt x="78" y="9"/>
                    <a:pt x="78" y="9"/>
                  </a:cubicBezTo>
                  <a:cubicBezTo>
                    <a:pt x="78" y="9"/>
                    <a:pt x="78" y="9"/>
                    <a:pt x="78" y="9"/>
                  </a:cubicBezTo>
                  <a:cubicBezTo>
                    <a:pt x="78" y="9"/>
                    <a:pt x="75" y="9"/>
                    <a:pt x="75" y="9"/>
                  </a:cubicBezTo>
                  <a:cubicBezTo>
                    <a:pt x="75" y="9"/>
                    <a:pt x="74" y="9"/>
                    <a:pt x="74" y="9"/>
                  </a:cubicBezTo>
                  <a:cubicBezTo>
                    <a:pt x="74" y="9"/>
                    <a:pt x="74" y="9"/>
                    <a:pt x="74" y="9"/>
                  </a:cubicBezTo>
                  <a:cubicBezTo>
                    <a:pt x="74" y="9"/>
                    <a:pt x="72" y="9"/>
                    <a:pt x="72" y="9"/>
                  </a:cubicBezTo>
                  <a:cubicBezTo>
                    <a:pt x="71" y="10"/>
                    <a:pt x="72" y="10"/>
                    <a:pt x="72" y="10"/>
                  </a:cubicBezTo>
                  <a:cubicBezTo>
                    <a:pt x="72" y="10"/>
                    <a:pt x="72" y="10"/>
                    <a:pt x="72" y="10"/>
                  </a:cubicBezTo>
                  <a:cubicBezTo>
                    <a:pt x="73" y="10"/>
                    <a:pt x="72" y="10"/>
                    <a:pt x="72" y="11"/>
                  </a:cubicBezTo>
                  <a:cubicBezTo>
                    <a:pt x="72" y="11"/>
                    <a:pt x="72" y="11"/>
                    <a:pt x="72" y="11"/>
                  </a:cubicBezTo>
                  <a:cubicBezTo>
                    <a:pt x="72" y="11"/>
                    <a:pt x="72" y="11"/>
                    <a:pt x="72" y="11"/>
                  </a:cubicBezTo>
                  <a:cubicBezTo>
                    <a:pt x="71" y="11"/>
                    <a:pt x="71" y="11"/>
                    <a:pt x="71" y="12"/>
                  </a:cubicBezTo>
                  <a:cubicBezTo>
                    <a:pt x="72" y="12"/>
                    <a:pt x="73" y="12"/>
                    <a:pt x="73" y="12"/>
                  </a:cubicBezTo>
                  <a:cubicBezTo>
                    <a:pt x="74" y="12"/>
                    <a:pt x="74" y="12"/>
                    <a:pt x="74" y="12"/>
                  </a:cubicBezTo>
                  <a:cubicBezTo>
                    <a:pt x="74" y="12"/>
                    <a:pt x="74" y="13"/>
                    <a:pt x="74" y="13"/>
                  </a:cubicBezTo>
                  <a:cubicBezTo>
                    <a:pt x="74" y="13"/>
                    <a:pt x="73" y="13"/>
                    <a:pt x="73" y="12"/>
                  </a:cubicBezTo>
                  <a:cubicBezTo>
                    <a:pt x="73" y="12"/>
                    <a:pt x="73" y="12"/>
                    <a:pt x="73" y="13"/>
                  </a:cubicBezTo>
                  <a:cubicBezTo>
                    <a:pt x="72" y="13"/>
                    <a:pt x="73" y="14"/>
                    <a:pt x="73" y="14"/>
                  </a:cubicBezTo>
                  <a:cubicBezTo>
                    <a:pt x="73" y="14"/>
                    <a:pt x="73" y="14"/>
                    <a:pt x="73" y="14"/>
                  </a:cubicBezTo>
                  <a:cubicBezTo>
                    <a:pt x="73" y="14"/>
                    <a:pt x="73" y="14"/>
                    <a:pt x="74" y="14"/>
                  </a:cubicBezTo>
                  <a:cubicBezTo>
                    <a:pt x="74" y="14"/>
                    <a:pt x="76" y="15"/>
                    <a:pt x="77" y="15"/>
                  </a:cubicBezTo>
                  <a:cubicBezTo>
                    <a:pt x="77" y="15"/>
                    <a:pt x="77" y="15"/>
                    <a:pt x="77" y="16"/>
                  </a:cubicBezTo>
                  <a:cubicBezTo>
                    <a:pt x="77" y="16"/>
                    <a:pt x="77" y="16"/>
                    <a:pt x="77" y="16"/>
                  </a:cubicBezTo>
                  <a:cubicBezTo>
                    <a:pt x="76" y="16"/>
                    <a:pt x="76" y="16"/>
                    <a:pt x="76" y="16"/>
                  </a:cubicBezTo>
                  <a:cubicBezTo>
                    <a:pt x="76" y="16"/>
                    <a:pt x="75" y="16"/>
                    <a:pt x="75" y="16"/>
                  </a:cubicBezTo>
                  <a:cubicBezTo>
                    <a:pt x="75" y="16"/>
                    <a:pt x="74" y="16"/>
                    <a:pt x="74" y="16"/>
                  </a:cubicBezTo>
                  <a:cubicBezTo>
                    <a:pt x="74" y="16"/>
                    <a:pt x="74" y="16"/>
                    <a:pt x="73" y="16"/>
                  </a:cubicBezTo>
                  <a:cubicBezTo>
                    <a:pt x="73" y="16"/>
                    <a:pt x="73" y="16"/>
                    <a:pt x="73" y="16"/>
                  </a:cubicBezTo>
                  <a:cubicBezTo>
                    <a:pt x="73" y="16"/>
                    <a:pt x="72" y="16"/>
                    <a:pt x="72" y="16"/>
                  </a:cubicBezTo>
                  <a:cubicBezTo>
                    <a:pt x="72" y="16"/>
                    <a:pt x="72" y="16"/>
                    <a:pt x="72" y="16"/>
                  </a:cubicBezTo>
                  <a:cubicBezTo>
                    <a:pt x="72" y="16"/>
                    <a:pt x="70" y="18"/>
                    <a:pt x="70" y="18"/>
                  </a:cubicBezTo>
                  <a:cubicBezTo>
                    <a:pt x="70" y="18"/>
                    <a:pt x="70" y="18"/>
                    <a:pt x="70" y="18"/>
                  </a:cubicBezTo>
                  <a:cubicBezTo>
                    <a:pt x="70" y="18"/>
                    <a:pt x="71" y="20"/>
                    <a:pt x="72" y="20"/>
                  </a:cubicBezTo>
                  <a:cubicBezTo>
                    <a:pt x="72" y="20"/>
                    <a:pt x="72" y="20"/>
                    <a:pt x="72" y="20"/>
                  </a:cubicBezTo>
                  <a:cubicBezTo>
                    <a:pt x="72" y="20"/>
                    <a:pt x="71" y="21"/>
                    <a:pt x="71" y="21"/>
                  </a:cubicBezTo>
                  <a:cubicBezTo>
                    <a:pt x="71" y="21"/>
                    <a:pt x="70" y="21"/>
                    <a:pt x="70" y="22"/>
                  </a:cubicBezTo>
                  <a:cubicBezTo>
                    <a:pt x="70" y="22"/>
                    <a:pt x="69" y="21"/>
                    <a:pt x="69" y="21"/>
                  </a:cubicBezTo>
                  <a:cubicBezTo>
                    <a:pt x="69" y="21"/>
                    <a:pt x="68" y="22"/>
                    <a:pt x="68" y="22"/>
                  </a:cubicBezTo>
                  <a:cubicBezTo>
                    <a:pt x="68" y="22"/>
                    <a:pt x="67" y="22"/>
                    <a:pt x="67" y="22"/>
                  </a:cubicBezTo>
                  <a:cubicBezTo>
                    <a:pt x="67" y="22"/>
                    <a:pt x="67" y="23"/>
                    <a:pt x="67" y="23"/>
                  </a:cubicBezTo>
                  <a:cubicBezTo>
                    <a:pt x="67" y="23"/>
                    <a:pt x="67" y="23"/>
                    <a:pt x="67" y="23"/>
                  </a:cubicBezTo>
                  <a:cubicBezTo>
                    <a:pt x="67" y="23"/>
                    <a:pt x="67" y="23"/>
                    <a:pt x="67" y="23"/>
                  </a:cubicBezTo>
                  <a:cubicBezTo>
                    <a:pt x="67" y="23"/>
                    <a:pt x="68" y="24"/>
                    <a:pt x="69" y="24"/>
                  </a:cubicBezTo>
                  <a:cubicBezTo>
                    <a:pt x="69" y="25"/>
                    <a:pt x="74" y="27"/>
                    <a:pt x="75" y="27"/>
                  </a:cubicBezTo>
                  <a:cubicBezTo>
                    <a:pt x="75" y="27"/>
                    <a:pt x="75" y="27"/>
                    <a:pt x="75" y="27"/>
                  </a:cubicBezTo>
                  <a:cubicBezTo>
                    <a:pt x="75" y="27"/>
                    <a:pt x="74" y="28"/>
                    <a:pt x="74" y="28"/>
                  </a:cubicBezTo>
                  <a:cubicBezTo>
                    <a:pt x="74" y="28"/>
                    <a:pt x="74" y="29"/>
                    <a:pt x="74" y="30"/>
                  </a:cubicBezTo>
                  <a:cubicBezTo>
                    <a:pt x="74" y="31"/>
                    <a:pt x="73" y="31"/>
                    <a:pt x="72" y="31"/>
                  </a:cubicBezTo>
                  <a:cubicBezTo>
                    <a:pt x="72" y="31"/>
                    <a:pt x="71" y="31"/>
                    <a:pt x="70" y="31"/>
                  </a:cubicBezTo>
                  <a:cubicBezTo>
                    <a:pt x="70" y="31"/>
                    <a:pt x="68" y="31"/>
                    <a:pt x="68" y="31"/>
                  </a:cubicBezTo>
                  <a:cubicBezTo>
                    <a:pt x="67" y="31"/>
                    <a:pt x="67" y="30"/>
                    <a:pt x="67" y="30"/>
                  </a:cubicBezTo>
                  <a:cubicBezTo>
                    <a:pt x="67" y="30"/>
                    <a:pt x="67" y="30"/>
                    <a:pt x="66" y="30"/>
                  </a:cubicBezTo>
                  <a:cubicBezTo>
                    <a:pt x="66" y="30"/>
                    <a:pt x="66" y="31"/>
                    <a:pt x="66" y="31"/>
                  </a:cubicBezTo>
                  <a:cubicBezTo>
                    <a:pt x="66" y="32"/>
                    <a:pt x="65" y="32"/>
                    <a:pt x="65" y="32"/>
                  </a:cubicBezTo>
                  <a:cubicBezTo>
                    <a:pt x="65" y="32"/>
                    <a:pt x="65" y="32"/>
                    <a:pt x="64" y="32"/>
                  </a:cubicBezTo>
                  <a:cubicBezTo>
                    <a:pt x="64" y="32"/>
                    <a:pt x="64" y="32"/>
                    <a:pt x="64" y="32"/>
                  </a:cubicBezTo>
                  <a:cubicBezTo>
                    <a:pt x="64" y="32"/>
                    <a:pt x="64" y="32"/>
                    <a:pt x="64" y="32"/>
                  </a:cubicBezTo>
                  <a:cubicBezTo>
                    <a:pt x="64" y="32"/>
                    <a:pt x="63" y="31"/>
                    <a:pt x="61" y="31"/>
                  </a:cubicBezTo>
                  <a:cubicBezTo>
                    <a:pt x="60" y="31"/>
                    <a:pt x="60" y="30"/>
                    <a:pt x="60" y="29"/>
                  </a:cubicBezTo>
                  <a:cubicBezTo>
                    <a:pt x="60" y="29"/>
                    <a:pt x="60" y="29"/>
                    <a:pt x="60" y="29"/>
                  </a:cubicBezTo>
                  <a:cubicBezTo>
                    <a:pt x="60" y="29"/>
                    <a:pt x="59" y="28"/>
                    <a:pt x="59" y="28"/>
                  </a:cubicBezTo>
                  <a:cubicBezTo>
                    <a:pt x="58" y="28"/>
                    <a:pt x="58" y="28"/>
                    <a:pt x="58" y="28"/>
                  </a:cubicBezTo>
                  <a:cubicBezTo>
                    <a:pt x="57" y="28"/>
                    <a:pt x="56" y="28"/>
                    <a:pt x="56" y="28"/>
                  </a:cubicBezTo>
                  <a:cubicBezTo>
                    <a:pt x="56" y="28"/>
                    <a:pt x="56" y="28"/>
                    <a:pt x="56" y="28"/>
                  </a:cubicBezTo>
                  <a:cubicBezTo>
                    <a:pt x="56" y="28"/>
                    <a:pt x="56" y="29"/>
                    <a:pt x="55" y="29"/>
                  </a:cubicBezTo>
                  <a:cubicBezTo>
                    <a:pt x="55" y="30"/>
                    <a:pt x="55" y="30"/>
                    <a:pt x="54" y="30"/>
                  </a:cubicBezTo>
                  <a:cubicBezTo>
                    <a:pt x="54" y="30"/>
                    <a:pt x="53" y="29"/>
                    <a:pt x="53" y="29"/>
                  </a:cubicBezTo>
                  <a:cubicBezTo>
                    <a:pt x="53" y="28"/>
                    <a:pt x="52" y="28"/>
                    <a:pt x="52" y="28"/>
                  </a:cubicBezTo>
                  <a:cubicBezTo>
                    <a:pt x="52" y="28"/>
                    <a:pt x="49" y="29"/>
                    <a:pt x="49" y="29"/>
                  </a:cubicBezTo>
                  <a:cubicBezTo>
                    <a:pt x="49" y="29"/>
                    <a:pt x="49" y="29"/>
                    <a:pt x="49" y="29"/>
                  </a:cubicBezTo>
                  <a:cubicBezTo>
                    <a:pt x="48" y="30"/>
                    <a:pt x="48" y="30"/>
                    <a:pt x="48" y="30"/>
                  </a:cubicBezTo>
                  <a:cubicBezTo>
                    <a:pt x="48" y="30"/>
                    <a:pt x="48" y="30"/>
                    <a:pt x="47" y="30"/>
                  </a:cubicBezTo>
                  <a:cubicBezTo>
                    <a:pt x="47" y="31"/>
                    <a:pt x="46" y="32"/>
                    <a:pt x="46" y="32"/>
                  </a:cubicBezTo>
                  <a:cubicBezTo>
                    <a:pt x="46" y="32"/>
                    <a:pt x="45" y="32"/>
                    <a:pt x="45" y="32"/>
                  </a:cubicBezTo>
                  <a:cubicBezTo>
                    <a:pt x="45" y="32"/>
                    <a:pt x="45" y="32"/>
                    <a:pt x="45" y="32"/>
                  </a:cubicBezTo>
                  <a:cubicBezTo>
                    <a:pt x="45" y="32"/>
                    <a:pt x="42" y="30"/>
                    <a:pt x="42" y="30"/>
                  </a:cubicBezTo>
                  <a:cubicBezTo>
                    <a:pt x="42" y="30"/>
                    <a:pt x="42" y="30"/>
                    <a:pt x="41" y="29"/>
                  </a:cubicBezTo>
                  <a:cubicBezTo>
                    <a:pt x="41" y="29"/>
                    <a:pt x="40" y="29"/>
                    <a:pt x="40" y="29"/>
                  </a:cubicBezTo>
                  <a:cubicBezTo>
                    <a:pt x="40" y="29"/>
                    <a:pt x="40" y="29"/>
                    <a:pt x="40" y="29"/>
                  </a:cubicBezTo>
                  <a:cubicBezTo>
                    <a:pt x="40" y="29"/>
                    <a:pt x="40" y="30"/>
                    <a:pt x="40" y="30"/>
                  </a:cubicBezTo>
                  <a:cubicBezTo>
                    <a:pt x="40" y="30"/>
                    <a:pt x="40" y="30"/>
                    <a:pt x="40" y="31"/>
                  </a:cubicBezTo>
                  <a:cubicBezTo>
                    <a:pt x="40" y="32"/>
                    <a:pt x="40" y="32"/>
                    <a:pt x="40" y="32"/>
                  </a:cubicBezTo>
                  <a:cubicBezTo>
                    <a:pt x="39" y="32"/>
                    <a:pt x="39" y="32"/>
                    <a:pt x="39" y="32"/>
                  </a:cubicBezTo>
                  <a:cubicBezTo>
                    <a:pt x="39" y="32"/>
                    <a:pt x="39" y="31"/>
                    <a:pt x="39" y="31"/>
                  </a:cubicBezTo>
                  <a:cubicBezTo>
                    <a:pt x="39" y="30"/>
                    <a:pt x="39" y="30"/>
                    <a:pt x="39" y="30"/>
                  </a:cubicBezTo>
                  <a:cubicBezTo>
                    <a:pt x="39" y="30"/>
                    <a:pt x="39" y="30"/>
                    <a:pt x="39" y="29"/>
                  </a:cubicBezTo>
                  <a:cubicBezTo>
                    <a:pt x="38" y="29"/>
                    <a:pt x="35" y="27"/>
                    <a:pt x="34" y="26"/>
                  </a:cubicBezTo>
                  <a:cubicBezTo>
                    <a:pt x="34" y="26"/>
                    <a:pt x="33" y="26"/>
                    <a:pt x="33" y="26"/>
                  </a:cubicBezTo>
                  <a:cubicBezTo>
                    <a:pt x="32" y="26"/>
                    <a:pt x="31" y="26"/>
                    <a:pt x="31" y="26"/>
                  </a:cubicBezTo>
                  <a:cubicBezTo>
                    <a:pt x="31" y="26"/>
                    <a:pt x="31" y="26"/>
                    <a:pt x="30" y="26"/>
                  </a:cubicBezTo>
                  <a:cubicBezTo>
                    <a:pt x="30" y="26"/>
                    <a:pt x="30" y="26"/>
                    <a:pt x="30" y="26"/>
                  </a:cubicBezTo>
                  <a:cubicBezTo>
                    <a:pt x="29" y="26"/>
                    <a:pt x="29" y="24"/>
                    <a:pt x="29" y="24"/>
                  </a:cubicBezTo>
                  <a:cubicBezTo>
                    <a:pt x="29" y="24"/>
                    <a:pt x="29" y="24"/>
                    <a:pt x="28" y="24"/>
                  </a:cubicBezTo>
                  <a:cubicBezTo>
                    <a:pt x="28" y="24"/>
                    <a:pt x="27" y="25"/>
                    <a:pt x="27" y="25"/>
                  </a:cubicBezTo>
                  <a:cubicBezTo>
                    <a:pt x="27" y="25"/>
                    <a:pt x="26" y="25"/>
                    <a:pt x="26" y="25"/>
                  </a:cubicBezTo>
                  <a:cubicBezTo>
                    <a:pt x="26" y="25"/>
                    <a:pt x="26" y="25"/>
                    <a:pt x="26" y="26"/>
                  </a:cubicBezTo>
                  <a:cubicBezTo>
                    <a:pt x="26" y="26"/>
                    <a:pt x="26" y="26"/>
                    <a:pt x="25" y="26"/>
                  </a:cubicBezTo>
                  <a:cubicBezTo>
                    <a:pt x="25" y="26"/>
                    <a:pt x="24" y="26"/>
                    <a:pt x="24" y="26"/>
                  </a:cubicBezTo>
                  <a:cubicBezTo>
                    <a:pt x="24" y="26"/>
                    <a:pt x="24" y="25"/>
                    <a:pt x="24" y="25"/>
                  </a:cubicBezTo>
                  <a:cubicBezTo>
                    <a:pt x="24" y="25"/>
                    <a:pt x="24" y="25"/>
                    <a:pt x="24" y="25"/>
                  </a:cubicBezTo>
                  <a:cubicBezTo>
                    <a:pt x="24" y="25"/>
                    <a:pt x="21" y="24"/>
                    <a:pt x="21" y="24"/>
                  </a:cubicBezTo>
                  <a:cubicBezTo>
                    <a:pt x="21" y="24"/>
                    <a:pt x="21" y="24"/>
                    <a:pt x="21" y="24"/>
                  </a:cubicBezTo>
                  <a:cubicBezTo>
                    <a:pt x="21" y="24"/>
                    <a:pt x="21" y="24"/>
                    <a:pt x="21" y="25"/>
                  </a:cubicBezTo>
                  <a:cubicBezTo>
                    <a:pt x="21" y="25"/>
                    <a:pt x="20" y="25"/>
                    <a:pt x="20" y="25"/>
                  </a:cubicBezTo>
                  <a:cubicBezTo>
                    <a:pt x="20" y="25"/>
                    <a:pt x="20" y="25"/>
                    <a:pt x="20" y="25"/>
                  </a:cubicBezTo>
                  <a:cubicBezTo>
                    <a:pt x="20" y="26"/>
                    <a:pt x="19" y="27"/>
                    <a:pt x="19" y="27"/>
                  </a:cubicBezTo>
                  <a:cubicBezTo>
                    <a:pt x="18" y="27"/>
                    <a:pt x="14" y="29"/>
                    <a:pt x="14" y="29"/>
                  </a:cubicBezTo>
                  <a:cubicBezTo>
                    <a:pt x="14" y="29"/>
                    <a:pt x="14" y="29"/>
                    <a:pt x="14" y="30"/>
                  </a:cubicBezTo>
                  <a:cubicBezTo>
                    <a:pt x="14" y="30"/>
                    <a:pt x="13" y="30"/>
                    <a:pt x="13" y="30"/>
                  </a:cubicBezTo>
                  <a:cubicBezTo>
                    <a:pt x="13" y="30"/>
                    <a:pt x="11" y="31"/>
                    <a:pt x="11" y="31"/>
                  </a:cubicBezTo>
                  <a:cubicBezTo>
                    <a:pt x="11" y="32"/>
                    <a:pt x="11" y="32"/>
                    <a:pt x="10" y="31"/>
                  </a:cubicBezTo>
                  <a:cubicBezTo>
                    <a:pt x="10" y="31"/>
                    <a:pt x="10" y="31"/>
                    <a:pt x="10" y="31"/>
                  </a:cubicBezTo>
                  <a:cubicBezTo>
                    <a:pt x="10" y="32"/>
                    <a:pt x="10" y="32"/>
                    <a:pt x="10" y="32"/>
                  </a:cubicBezTo>
                  <a:cubicBezTo>
                    <a:pt x="11" y="32"/>
                    <a:pt x="11" y="34"/>
                    <a:pt x="11" y="34"/>
                  </a:cubicBezTo>
                  <a:cubicBezTo>
                    <a:pt x="11" y="34"/>
                    <a:pt x="11" y="34"/>
                    <a:pt x="11" y="35"/>
                  </a:cubicBezTo>
                  <a:cubicBezTo>
                    <a:pt x="11" y="35"/>
                    <a:pt x="11" y="35"/>
                    <a:pt x="11" y="35"/>
                  </a:cubicBezTo>
                  <a:cubicBezTo>
                    <a:pt x="12" y="35"/>
                    <a:pt x="12" y="35"/>
                    <a:pt x="12" y="35"/>
                  </a:cubicBezTo>
                  <a:cubicBezTo>
                    <a:pt x="12" y="36"/>
                    <a:pt x="11" y="36"/>
                    <a:pt x="11" y="36"/>
                  </a:cubicBezTo>
                  <a:cubicBezTo>
                    <a:pt x="10" y="36"/>
                    <a:pt x="10" y="37"/>
                    <a:pt x="9" y="37"/>
                  </a:cubicBezTo>
                  <a:cubicBezTo>
                    <a:pt x="9" y="37"/>
                    <a:pt x="9" y="36"/>
                    <a:pt x="8" y="36"/>
                  </a:cubicBezTo>
                  <a:cubicBezTo>
                    <a:pt x="8" y="36"/>
                    <a:pt x="6" y="33"/>
                    <a:pt x="6" y="33"/>
                  </a:cubicBezTo>
                  <a:cubicBezTo>
                    <a:pt x="6" y="33"/>
                    <a:pt x="6" y="33"/>
                    <a:pt x="6" y="33"/>
                  </a:cubicBezTo>
                  <a:cubicBezTo>
                    <a:pt x="6" y="33"/>
                    <a:pt x="5" y="33"/>
                    <a:pt x="5" y="33"/>
                  </a:cubicBezTo>
                  <a:cubicBezTo>
                    <a:pt x="4" y="33"/>
                    <a:pt x="4" y="33"/>
                    <a:pt x="4" y="33"/>
                  </a:cubicBezTo>
                  <a:cubicBezTo>
                    <a:pt x="4" y="34"/>
                    <a:pt x="4" y="35"/>
                    <a:pt x="4" y="35"/>
                  </a:cubicBezTo>
                  <a:cubicBezTo>
                    <a:pt x="3" y="36"/>
                    <a:pt x="3" y="36"/>
                    <a:pt x="2" y="36"/>
                  </a:cubicBezTo>
                  <a:cubicBezTo>
                    <a:pt x="2" y="36"/>
                    <a:pt x="2" y="36"/>
                    <a:pt x="2" y="37"/>
                  </a:cubicBezTo>
                  <a:cubicBezTo>
                    <a:pt x="1" y="37"/>
                    <a:pt x="1" y="39"/>
                    <a:pt x="1" y="40"/>
                  </a:cubicBezTo>
                  <a:cubicBezTo>
                    <a:pt x="1" y="40"/>
                    <a:pt x="2" y="40"/>
                    <a:pt x="2" y="40"/>
                  </a:cubicBezTo>
                  <a:cubicBezTo>
                    <a:pt x="2" y="40"/>
                    <a:pt x="3" y="41"/>
                    <a:pt x="2" y="42"/>
                  </a:cubicBezTo>
                  <a:cubicBezTo>
                    <a:pt x="1" y="43"/>
                    <a:pt x="0" y="45"/>
                    <a:pt x="0" y="45"/>
                  </a:cubicBezTo>
                  <a:cubicBezTo>
                    <a:pt x="0" y="46"/>
                    <a:pt x="0" y="46"/>
                    <a:pt x="0" y="46"/>
                  </a:cubicBezTo>
                  <a:cubicBezTo>
                    <a:pt x="0" y="46"/>
                    <a:pt x="2" y="47"/>
                    <a:pt x="3" y="47"/>
                  </a:cubicBezTo>
                  <a:cubicBezTo>
                    <a:pt x="3" y="47"/>
                    <a:pt x="3" y="47"/>
                    <a:pt x="3" y="47"/>
                  </a:cubicBezTo>
                  <a:cubicBezTo>
                    <a:pt x="3" y="47"/>
                    <a:pt x="3" y="49"/>
                    <a:pt x="3" y="49"/>
                  </a:cubicBezTo>
                  <a:cubicBezTo>
                    <a:pt x="3" y="49"/>
                    <a:pt x="3" y="50"/>
                    <a:pt x="3" y="50"/>
                  </a:cubicBezTo>
                  <a:cubicBezTo>
                    <a:pt x="3" y="50"/>
                    <a:pt x="3" y="50"/>
                    <a:pt x="4" y="50"/>
                  </a:cubicBezTo>
                  <a:cubicBezTo>
                    <a:pt x="5" y="50"/>
                    <a:pt x="6" y="50"/>
                    <a:pt x="7" y="50"/>
                  </a:cubicBezTo>
                  <a:cubicBezTo>
                    <a:pt x="8" y="49"/>
                    <a:pt x="8" y="50"/>
                    <a:pt x="9" y="51"/>
                  </a:cubicBezTo>
                  <a:cubicBezTo>
                    <a:pt x="9" y="52"/>
                    <a:pt x="11" y="55"/>
                    <a:pt x="12" y="55"/>
                  </a:cubicBezTo>
                  <a:cubicBezTo>
                    <a:pt x="12" y="56"/>
                    <a:pt x="12" y="56"/>
                    <a:pt x="12" y="56"/>
                  </a:cubicBezTo>
                  <a:cubicBezTo>
                    <a:pt x="11" y="57"/>
                    <a:pt x="11" y="56"/>
                    <a:pt x="10" y="56"/>
                  </a:cubicBezTo>
                  <a:cubicBezTo>
                    <a:pt x="10" y="56"/>
                    <a:pt x="10" y="56"/>
                    <a:pt x="10" y="57"/>
                  </a:cubicBezTo>
                  <a:cubicBezTo>
                    <a:pt x="9" y="57"/>
                    <a:pt x="10" y="57"/>
                    <a:pt x="10" y="57"/>
                  </a:cubicBezTo>
                  <a:cubicBezTo>
                    <a:pt x="10" y="57"/>
                    <a:pt x="10" y="57"/>
                    <a:pt x="11" y="58"/>
                  </a:cubicBezTo>
                  <a:cubicBezTo>
                    <a:pt x="11" y="58"/>
                    <a:pt x="11" y="58"/>
                    <a:pt x="11" y="58"/>
                  </a:cubicBezTo>
                  <a:cubicBezTo>
                    <a:pt x="13" y="59"/>
                    <a:pt x="13" y="59"/>
                    <a:pt x="13" y="59"/>
                  </a:cubicBezTo>
                  <a:cubicBezTo>
                    <a:pt x="13" y="59"/>
                    <a:pt x="13" y="59"/>
                    <a:pt x="13" y="59"/>
                  </a:cubicBezTo>
                  <a:cubicBezTo>
                    <a:pt x="13" y="58"/>
                    <a:pt x="13" y="58"/>
                    <a:pt x="13" y="58"/>
                  </a:cubicBezTo>
                  <a:cubicBezTo>
                    <a:pt x="14" y="58"/>
                    <a:pt x="14" y="57"/>
                    <a:pt x="14" y="57"/>
                  </a:cubicBezTo>
                  <a:cubicBezTo>
                    <a:pt x="15" y="57"/>
                    <a:pt x="17" y="57"/>
                    <a:pt x="17" y="57"/>
                  </a:cubicBezTo>
                  <a:cubicBezTo>
                    <a:pt x="18" y="56"/>
                    <a:pt x="18" y="56"/>
                    <a:pt x="19" y="56"/>
                  </a:cubicBezTo>
                  <a:cubicBezTo>
                    <a:pt x="19" y="55"/>
                    <a:pt x="20" y="55"/>
                    <a:pt x="21" y="55"/>
                  </a:cubicBezTo>
                  <a:cubicBezTo>
                    <a:pt x="21" y="55"/>
                    <a:pt x="21" y="54"/>
                    <a:pt x="22" y="54"/>
                  </a:cubicBezTo>
                  <a:cubicBezTo>
                    <a:pt x="22" y="54"/>
                    <a:pt x="23" y="54"/>
                    <a:pt x="24" y="54"/>
                  </a:cubicBezTo>
                  <a:cubicBezTo>
                    <a:pt x="24" y="54"/>
                    <a:pt x="28" y="56"/>
                    <a:pt x="28" y="55"/>
                  </a:cubicBezTo>
                  <a:cubicBezTo>
                    <a:pt x="29" y="55"/>
                    <a:pt x="29" y="54"/>
                    <a:pt x="30" y="55"/>
                  </a:cubicBezTo>
                  <a:cubicBezTo>
                    <a:pt x="30" y="55"/>
                    <a:pt x="31" y="55"/>
                    <a:pt x="31" y="55"/>
                  </a:cubicBezTo>
                  <a:cubicBezTo>
                    <a:pt x="32" y="55"/>
                    <a:pt x="33" y="58"/>
                    <a:pt x="33" y="59"/>
                  </a:cubicBezTo>
                  <a:cubicBezTo>
                    <a:pt x="33" y="61"/>
                    <a:pt x="32" y="62"/>
                    <a:pt x="32" y="62"/>
                  </a:cubicBezTo>
                  <a:cubicBezTo>
                    <a:pt x="32" y="63"/>
                    <a:pt x="32" y="64"/>
                    <a:pt x="33" y="64"/>
                  </a:cubicBezTo>
                  <a:cubicBezTo>
                    <a:pt x="33" y="64"/>
                    <a:pt x="33" y="65"/>
                    <a:pt x="34" y="65"/>
                  </a:cubicBezTo>
                  <a:cubicBezTo>
                    <a:pt x="35" y="65"/>
                    <a:pt x="36" y="65"/>
                    <a:pt x="37" y="65"/>
                  </a:cubicBezTo>
                  <a:cubicBezTo>
                    <a:pt x="37" y="64"/>
                    <a:pt x="37" y="64"/>
                    <a:pt x="37" y="64"/>
                  </a:cubicBezTo>
                  <a:cubicBezTo>
                    <a:pt x="38" y="64"/>
                    <a:pt x="38" y="64"/>
                    <a:pt x="38" y="65"/>
                  </a:cubicBezTo>
                  <a:cubicBezTo>
                    <a:pt x="38" y="66"/>
                    <a:pt x="38" y="66"/>
                    <a:pt x="38" y="66"/>
                  </a:cubicBezTo>
                  <a:cubicBezTo>
                    <a:pt x="39" y="66"/>
                    <a:pt x="39" y="67"/>
                    <a:pt x="38" y="67"/>
                  </a:cubicBezTo>
                  <a:cubicBezTo>
                    <a:pt x="37" y="67"/>
                    <a:pt x="37" y="67"/>
                    <a:pt x="37" y="67"/>
                  </a:cubicBezTo>
                  <a:cubicBezTo>
                    <a:pt x="36" y="67"/>
                    <a:pt x="35" y="67"/>
                    <a:pt x="35" y="68"/>
                  </a:cubicBezTo>
                  <a:cubicBezTo>
                    <a:pt x="35" y="68"/>
                    <a:pt x="34" y="70"/>
                    <a:pt x="33" y="70"/>
                  </a:cubicBezTo>
                  <a:cubicBezTo>
                    <a:pt x="32" y="70"/>
                    <a:pt x="33" y="70"/>
                    <a:pt x="33" y="69"/>
                  </a:cubicBezTo>
                  <a:cubicBezTo>
                    <a:pt x="34" y="69"/>
                    <a:pt x="34" y="67"/>
                    <a:pt x="35" y="67"/>
                  </a:cubicBezTo>
                  <a:cubicBezTo>
                    <a:pt x="36" y="66"/>
                    <a:pt x="37" y="67"/>
                    <a:pt x="37" y="66"/>
                  </a:cubicBezTo>
                  <a:cubicBezTo>
                    <a:pt x="37" y="65"/>
                    <a:pt x="37" y="65"/>
                    <a:pt x="36" y="66"/>
                  </a:cubicBezTo>
                  <a:cubicBezTo>
                    <a:pt x="36" y="66"/>
                    <a:pt x="35" y="66"/>
                    <a:pt x="35" y="66"/>
                  </a:cubicBezTo>
                  <a:cubicBezTo>
                    <a:pt x="34" y="65"/>
                    <a:pt x="33" y="65"/>
                    <a:pt x="33" y="65"/>
                  </a:cubicBezTo>
                  <a:cubicBezTo>
                    <a:pt x="32" y="65"/>
                    <a:pt x="28" y="65"/>
                    <a:pt x="28" y="65"/>
                  </a:cubicBezTo>
                  <a:cubicBezTo>
                    <a:pt x="27" y="65"/>
                    <a:pt x="26" y="65"/>
                    <a:pt x="26" y="64"/>
                  </a:cubicBezTo>
                  <a:cubicBezTo>
                    <a:pt x="26" y="64"/>
                    <a:pt x="26" y="64"/>
                    <a:pt x="25" y="64"/>
                  </a:cubicBezTo>
                  <a:cubicBezTo>
                    <a:pt x="25" y="65"/>
                    <a:pt x="25" y="65"/>
                    <a:pt x="25" y="65"/>
                  </a:cubicBezTo>
                  <a:cubicBezTo>
                    <a:pt x="24" y="65"/>
                    <a:pt x="24" y="65"/>
                    <a:pt x="24" y="65"/>
                  </a:cubicBezTo>
                  <a:cubicBezTo>
                    <a:pt x="23" y="66"/>
                    <a:pt x="23" y="66"/>
                    <a:pt x="23" y="67"/>
                  </a:cubicBezTo>
                  <a:cubicBezTo>
                    <a:pt x="23" y="67"/>
                    <a:pt x="22" y="67"/>
                    <a:pt x="22" y="67"/>
                  </a:cubicBezTo>
                  <a:cubicBezTo>
                    <a:pt x="23" y="68"/>
                    <a:pt x="23" y="69"/>
                    <a:pt x="23" y="69"/>
                  </a:cubicBezTo>
                  <a:cubicBezTo>
                    <a:pt x="23" y="69"/>
                    <a:pt x="24" y="69"/>
                    <a:pt x="24" y="69"/>
                  </a:cubicBezTo>
                  <a:cubicBezTo>
                    <a:pt x="24" y="69"/>
                    <a:pt x="25" y="70"/>
                    <a:pt x="25" y="70"/>
                  </a:cubicBezTo>
                  <a:cubicBezTo>
                    <a:pt x="24" y="70"/>
                    <a:pt x="24" y="70"/>
                    <a:pt x="23" y="70"/>
                  </a:cubicBezTo>
                  <a:cubicBezTo>
                    <a:pt x="23" y="70"/>
                    <a:pt x="22" y="70"/>
                    <a:pt x="22" y="70"/>
                  </a:cubicBezTo>
                  <a:cubicBezTo>
                    <a:pt x="22" y="69"/>
                    <a:pt x="21" y="69"/>
                    <a:pt x="21" y="69"/>
                  </a:cubicBezTo>
                  <a:cubicBezTo>
                    <a:pt x="20" y="69"/>
                    <a:pt x="19" y="69"/>
                    <a:pt x="19" y="69"/>
                  </a:cubicBezTo>
                  <a:cubicBezTo>
                    <a:pt x="19" y="69"/>
                    <a:pt x="18" y="69"/>
                    <a:pt x="18" y="70"/>
                  </a:cubicBezTo>
                  <a:cubicBezTo>
                    <a:pt x="18" y="70"/>
                    <a:pt x="18" y="71"/>
                    <a:pt x="19" y="71"/>
                  </a:cubicBezTo>
                  <a:cubicBezTo>
                    <a:pt x="20" y="71"/>
                    <a:pt x="21" y="71"/>
                    <a:pt x="21" y="72"/>
                  </a:cubicBezTo>
                  <a:cubicBezTo>
                    <a:pt x="22" y="73"/>
                    <a:pt x="24" y="77"/>
                    <a:pt x="24" y="77"/>
                  </a:cubicBezTo>
                  <a:cubicBezTo>
                    <a:pt x="23" y="78"/>
                    <a:pt x="23" y="78"/>
                    <a:pt x="24" y="78"/>
                  </a:cubicBezTo>
                  <a:cubicBezTo>
                    <a:pt x="24" y="78"/>
                    <a:pt x="25" y="78"/>
                    <a:pt x="26" y="79"/>
                  </a:cubicBezTo>
                  <a:cubicBezTo>
                    <a:pt x="27" y="80"/>
                    <a:pt x="27" y="80"/>
                    <a:pt x="27" y="80"/>
                  </a:cubicBezTo>
                  <a:cubicBezTo>
                    <a:pt x="27" y="80"/>
                    <a:pt x="28" y="80"/>
                    <a:pt x="28" y="80"/>
                  </a:cubicBezTo>
                  <a:cubicBezTo>
                    <a:pt x="29" y="80"/>
                    <a:pt x="29" y="80"/>
                    <a:pt x="30" y="80"/>
                  </a:cubicBezTo>
                  <a:cubicBezTo>
                    <a:pt x="30" y="80"/>
                    <a:pt x="31" y="81"/>
                    <a:pt x="30" y="81"/>
                  </a:cubicBezTo>
                  <a:cubicBezTo>
                    <a:pt x="30" y="81"/>
                    <a:pt x="30" y="81"/>
                    <a:pt x="30" y="82"/>
                  </a:cubicBezTo>
                  <a:cubicBezTo>
                    <a:pt x="30" y="82"/>
                    <a:pt x="30" y="83"/>
                    <a:pt x="30" y="83"/>
                  </a:cubicBezTo>
                  <a:cubicBezTo>
                    <a:pt x="29" y="84"/>
                    <a:pt x="29" y="86"/>
                    <a:pt x="29" y="87"/>
                  </a:cubicBezTo>
                  <a:cubicBezTo>
                    <a:pt x="30" y="86"/>
                    <a:pt x="31" y="85"/>
                    <a:pt x="31" y="85"/>
                  </a:cubicBezTo>
                  <a:cubicBezTo>
                    <a:pt x="31" y="85"/>
                    <a:pt x="32" y="84"/>
                    <a:pt x="33" y="84"/>
                  </a:cubicBezTo>
                  <a:cubicBezTo>
                    <a:pt x="34" y="84"/>
                    <a:pt x="35" y="83"/>
                    <a:pt x="36" y="83"/>
                  </a:cubicBezTo>
                  <a:cubicBezTo>
                    <a:pt x="36" y="83"/>
                    <a:pt x="37" y="83"/>
                    <a:pt x="37" y="83"/>
                  </a:cubicBezTo>
                  <a:cubicBezTo>
                    <a:pt x="38" y="83"/>
                    <a:pt x="38" y="83"/>
                    <a:pt x="38" y="83"/>
                  </a:cubicBezTo>
                  <a:cubicBezTo>
                    <a:pt x="38" y="84"/>
                    <a:pt x="41" y="85"/>
                    <a:pt x="41" y="85"/>
                  </a:cubicBezTo>
                  <a:cubicBezTo>
                    <a:pt x="41" y="86"/>
                    <a:pt x="42" y="87"/>
                    <a:pt x="43" y="88"/>
                  </a:cubicBezTo>
                  <a:cubicBezTo>
                    <a:pt x="43" y="88"/>
                    <a:pt x="44" y="89"/>
                    <a:pt x="44" y="89"/>
                  </a:cubicBezTo>
                  <a:cubicBezTo>
                    <a:pt x="44" y="89"/>
                    <a:pt x="45" y="89"/>
                    <a:pt x="46" y="89"/>
                  </a:cubicBezTo>
                  <a:cubicBezTo>
                    <a:pt x="46" y="89"/>
                    <a:pt x="46" y="89"/>
                    <a:pt x="47" y="89"/>
                  </a:cubicBezTo>
                  <a:cubicBezTo>
                    <a:pt x="47" y="68"/>
                    <a:pt x="47" y="68"/>
                    <a:pt x="47" y="68"/>
                  </a:cubicBezTo>
                  <a:cubicBezTo>
                    <a:pt x="47" y="68"/>
                    <a:pt x="47" y="67"/>
                    <a:pt x="47" y="67"/>
                  </a:cubicBezTo>
                  <a:cubicBezTo>
                    <a:pt x="48" y="67"/>
                    <a:pt x="48" y="67"/>
                    <a:pt x="48" y="66"/>
                  </a:cubicBezTo>
                  <a:cubicBezTo>
                    <a:pt x="49" y="66"/>
                    <a:pt x="59" y="64"/>
                    <a:pt x="59" y="64"/>
                  </a:cubicBezTo>
                  <a:cubicBezTo>
                    <a:pt x="59" y="64"/>
                    <a:pt x="59" y="64"/>
                    <a:pt x="59" y="64"/>
                  </a:cubicBezTo>
                  <a:cubicBezTo>
                    <a:pt x="59" y="64"/>
                    <a:pt x="60" y="64"/>
                    <a:pt x="60" y="64"/>
                  </a:cubicBezTo>
                  <a:cubicBezTo>
                    <a:pt x="60" y="63"/>
                    <a:pt x="60" y="63"/>
                    <a:pt x="60" y="62"/>
                  </a:cubicBezTo>
                  <a:cubicBezTo>
                    <a:pt x="60" y="62"/>
                    <a:pt x="61" y="62"/>
                    <a:pt x="61" y="62"/>
                  </a:cubicBezTo>
                  <a:cubicBezTo>
                    <a:pt x="62" y="61"/>
                    <a:pt x="62" y="61"/>
                    <a:pt x="62" y="61"/>
                  </a:cubicBezTo>
                  <a:cubicBezTo>
                    <a:pt x="62" y="61"/>
                    <a:pt x="63" y="61"/>
                    <a:pt x="63" y="61"/>
                  </a:cubicBezTo>
                  <a:cubicBezTo>
                    <a:pt x="63" y="62"/>
                    <a:pt x="63" y="62"/>
                    <a:pt x="63" y="63"/>
                  </a:cubicBezTo>
                  <a:cubicBezTo>
                    <a:pt x="63" y="63"/>
                    <a:pt x="64" y="63"/>
                    <a:pt x="64" y="63"/>
                  </a:cubicBezTo>
                  <a:cubicBezTo>
                    <a:pt x="64" y="63"/>
                    <a:pt x="64" y="63"/>
                    <a:pt x="64" y="63"/>
                  </a:cubicBezTo>
                  <a:cubicBezTo>
                    <a:pt x="64" y="63"/>
                    <a:pt x="64" y="62"/>
                    <a:pt x="65" y="63"/>
                  </a:cubicBezTo>
                  <a:cubicBezTo>
                    <a:pt x="65" y="63"/>
                    <a:pt x="65" y="62"/>
                    <a:pt x="65" y="62"/>
                  </a:cubicBezTo>
                  <a:cubicBezTo>
                    <a:pt x="65" y="62"/>
                    <a:pt x="65" y="61"/>
                    <a:pt x="65" y="61"/>
                  </a:cubicBezTo>
                  <a:cubicBezTo>
                    <a:pt x="65" y="61"/>
                    <a:pt x="65" y="60"/>
                    <a:pt x="65" y="60"/>
                  </a:cubicBezTo>
                  <a:cubicBezTo>
                    <a:pt x="64" y="59"/>
                    <a:pt x="64" y="59"/>
                    <a:pt x="65" y="59"/>
                  </a:cubicBezTo>
                  <a:cubicBezTo>
                    <a:pt x="65" y="59"/>
                    <a:pt x="65" y="59"/>
                    <a:pt x="66" y="60"/>
                  </a:cubicBezTo>
                  <a:cubicBezTo>
                    <a:pt x="66" y="60"/>
                    <a:pt x="66" y="60"/>
                    <a:pt x="66" y="60"/>
                  </a:cubicBezTo>
                  <a:cubicBezTo>
                    <a:pt x="65" y="61"/>
                    <a:pt x="65" y="61"/>
                    <a:pt x="66" y="61"/>
                  </a:cubicBezTo>
                  <a:cubicBezTo>
                    <a:pt x="66" y="61"/>
                    <a:pt x="66" y="60"/>
                    <a:pt x="67" y="61"/>
                  </a:cubicBezTo>
                  <a:cubicBezTo>
                    <a:pt x="67" y="61"/>
                    <a:pt x="68" y="61"/>
                    <a:pt x="68" y="60"/>
                  </a:cubicBezTo>
                  <a:cubicBezTo>
                    <a:pt x="68" y="60"/>
                    <a:pt x="69" y="61"/>
                    <a:pt x="69" y="61"/>
                  </a:cubicBezTo>
                  <a:cubicBezTo>
                    <a:pt x="70" y="61"/>
                    <a:pt x="70" y="61"/>
                    <a:pt x="70" y="61"/>
                  </a:cubicBezTo>
                  <a:cubicBezTo>
                    <a:pt x="69" y="61"/>
                    <a:pt x="69" y="61"/>
                    <a:pt x="69" y="62"/>
                  </a:cubicBezTo>
                  <a:cubicBezTo>
                    <a:pt x="69" y="62"/>
                    <a:pt x="68" y="62"/>
                    <a:pt x="68" y="62"/>
                  </a:cubicBezTo>
                  <a:cubicBezTo>
                    <a:pt x="68" y="62"/>
                    <a:pt x="66" y="62"/>
                    <a:pt x="66" y="62"/>
                  </a:cubicBezTo>
                  <a:cubicBezTo>
                    <a:pt x="66" y="62"/>
                    <a:pt x="66" y="61"/>
                    <a:pt x="66" y="61"/>
                  </a:cubicBezTo>
                  <a:cubicBezTo>
                    <a:pt x="66" y="62"/>
                    <a:pt x="66" y="62"/>
                    <a:pt x="66" y="62"/>
                  </a:cubicBezTo>
                  <a:cubicBezTo>
                    <a:pt x="65" y="62"/>
                    <a:pt x="66" y="62"/>
                    <a:pt x="66" y="63"/>
                  </a:cubicBezTo>
                  <a:cubicBezTo>
                    <a:pt x="65" y="63"/>
                    <a:pt x="65" y="63"/>
                    <a:pt x="65" y="63"/>
                  </a:cubicBezTo>
                  <a:cubicBezTo>
                    <a:pt x="65" y="64"/>
                    <a:pt x="66" y="64"/>
                    <a:pt x="66" y="64"/>
                  </a:cubicBezTo>
                  <a:cubicBezTo>
                    <a:pt x="66" y="63"/>
                    <a:pt x="67" y="64"/>
                    <a:pt x="67" y="64"/>
                  </a:cubicBezTo>
                  <a:cubicBezTo>
                    <a:pt x="67" y="65"/>
                    <a:pt x="67" y="67"/>
                    <a:pt x="67" y="67"/>
                  </a:cubicBezTo>
                  <a:cubicBezTo>
                    <a:pt x="67" y="67"/>
                    <a:pt x="67" y="68"/>
                    <a:pt x="67" y="68"/>
                  </a:cubicBezTo>
                  <a:cubicBezTo>
                    <a:pt x="71" y="70"/>
                    <a:pt x="71" y="70"/>
                    <a:pt x="71" y="70"/>
                  </a:cubicBezTo>
                  <a:cubicBezTo>
                    <a:pt x="71" y="70"/>
                    <a:pt x="72" y="71"/>
                    <a:pt x="72" y="72"/>
                  </a:cubicBezTo>
                  <a:cubicBezTo>
                    <a:pt x="72" y="72"/>
                    <a:pt x="73" y="72"/>
                    <a:pt x="73" y="72"/>
                  </a:cubicBezTo>
                  <a:cubicBezTo>
                    <a:pt x="73" y="73"/>
                    <a:pt x="76" y="76"/>
                    <a:pt x="76" y="76"/>
                  </a:cubicBezTo>
                  <a:cubicBezTo>
                    <a:pt x="76" y="76"/>
                    <a:pt x="76" y="76"/>
                    <a:pt x="77" y="76"/>
                  </a:cubicBezTo>
                  <a:cubicBezTo>
                    <a:pt x="77" y="76"/>
                    <a:pt x="81" y="75"/>
                    <a:pt x="81" y="75"/>
                  </a:cubicBezTo>
                  <a:cubicBezTo>
                    <a:pt x="81" y="75"/>
                    <a:pt x="82" y="75"/>
                    <a:pt x="83" y="75"/>
                  </a:cubicBezTo>
                  <a:cubicBezTo>
                    <a:pt x="84" y="75"/>
                    <a:pt x="89" y="76"/>
                    <a:pt x="89" y="76"/>
                  </a:cubicBezTo>
                  <a:cubicBezTo>
                    <a:pt x="89" y="76"/>
                    <a:pt x="89" y="76"/>
                    <a:pt x="89" y="75"/>
                  </a:cubicBezTo>
                  <a:cubicBezTo>
                    <a:pt x="89" y="75"/>
                    <a:pt x="91" y="75"/>
                    <a:pt x="91" y="75"/>
                  </a:cubicBezTo>
                  <a:cubicBezTo>
                    <a:pt x="91" y="75"/>
                    <a:pt x="91" y="75"/>
                    <a:pt x="91" y="75"/>
                  </a:cubicBezTo>
                  <a:cubicBezTo>
                    <a:pt x="92" y="75"/>
                    <a:pt x="93" y="76"/>
                    <a:pt x="93" y="76"/>
                  </a:cubicBezTo>
                  <a:cubicBezTo>
                    <a:pt x="93" y="77"/>
                    <a:pt x="93" y="77"/>
                    <a:pt x="94" y="77"/>
                  </a:cubicBezTo>
                  <a:cubicBezTo>
                    <a:pt x="94" y="77"/>
                    <a:pt x="95" y="78"/>
                    <a:pt x="95" y="78"/>
                  </a:cubicBezTo>
                  <a:cubicBezTo>
                    <a:pt x="95" y="78"/>
                    <a:pt x="96" y="79"/>
                    <a:pt x="96" y="79"/>
                  </a:cubicBezTo>
                  <a:cubicBezTo>
                    <a:pt x="96" y="79"/>
                    <a:pt x="96" y="79"/>
                    <a:pt x="97" y="79"/>
                  </a:cubicBezTo>
                  <a:cubicBezTo>
                    <a:pt x="97" y="79"/>
                    <a:pt x="97" y="79"/>
                    <a:pt x="97" y="79"/>
                  </a:cubicBezTo>
                  <a:cubicBezTo>
                    <a:pt x="97" y="80"/>
                    <a:pt x="97" y="81"/>
                    <a:pt x="97" y="82"/>
                  </a:cubicBezTo>
                  <a:cubicBezTo>
                    <a:pt x="96" y="83"/>
                    <a:pt x="96" y="84"/>
                    <a:pt x="96" y="84"/>
                  </a:cubicBezTo>
                  <a:cubicBezTo>
                    <a:pt x="96" y="85"/>
                    <a:pt x="96" y="85"/>
                    <a:pt x="97" y="85"/>
                  </a:cubicBezTo>
                  <a:cubicBezTo>
                    <a:pt x="98" y="85"/>
                    <a:pt x="99" y="85"/>
                    <a:pt x="99" y="85"/>
                  </a:cubicBezTo>
                  <a:cubicBezTo>
                    <a:pt x="99" y="86"/>
                    <a:pt x="99" y="87"/>
                    <a:pt x="99" y="88"/>
                  </a:cubicBezTo>
                  <a:cubicBezTo>
                    <a:pt x="99" y="88"/>
                    <a:pt x="100" y="90"/>
                    <a:pt x="100" y="90"/>
                  </a:cubicBezTo>
                  <a:cubicBezTo>
                    <a:pt x="100" y="90"/>
                    <a:pt x="100" y="90"/>
                    <a:pt x="100" y="90"/>
                  </a:cubicBezTo>
                  <a:cubicBezTo>
                    <a:pt x="100" y="90"/>
                    <a:pt x="103" y="90"/>
                    <a:pt x="104" y="90"/>
                  </a:cubicBezTo>
                  <a:cubicBezTo>
                    <a:pt x="104" y="90"/>
                    <a:pt x="106" y="90"/>
                    <a:pt x="106" y="90"/>
                  </a:cubicBezTo>
                  <a:cubicBezTo>
                    <a:pt x="106" y="90"/>
                    <a:pt x="106" y="90"/>
                    <a:pt x="106" y="91"/>
                  </a:cubicBezTo>
                  <a:cubicBezTo>
                    <a:pt x="107" y="91"/>
                    <a:pt x="107" y="91"/>
                    <a:pt x="107" y="91"/>
                  </a:cubicBezTo>
                  <a:cubicBezTo>
                    <a:pt x="107" y="91"/>
                    <a:pt x="107" y="91"/>
                    <a:pt x="107" y="91"/>
                  </a:cubicBezTo>
                  <a:cubicBezTo>
                    <a:pt x="107" y="91"/>
                    <a:pt x="107" y="92"/>
                    <a:pt x="107" y="92"/>
                  </a:cubicBezTo>
                  <a:cubicBezTo>
                    <a:pt x="106" y="92"/>
                    <a:pt x="106" y="92"/>
                    <a:pt x="106" y="92"/>
                  </a:cubicBezTo>
                  <a:cubicBezTo>
                    <a:pt x="106" y="92"/>
                    <a:pt x="106" y="92"/>
                    <a:pt x="106" y="92"/>
                  </a:cubicBezTo>
                  <a:cubicBezTo>
                    <a:pt x="106" y="92"/>
                    <a:pt x="107" y="93"/>
                    <a:pt x="107" y="93"/>
                  </a:cubicBezTo>
                  <a:cubicBezTo>
                    <a:pt x="107" y="93"/>
                    <a:pt x="108" y="93"/>
                    <a:pt x="108" y="93"/>
                  </a:cubicBezTo>
                  <a:cubicBezTo>
                    <a:pt x="108" y="93"/>
                    <a:pt x="109" y="93"/>
                    <a:pt x="109" y="93"/>
                  </a:cubicBezTo>
                  <a:cubicBezTo>
                    <a:pt x="109" y="93"/>
                    <a:pt x="109" y="93"/>
                    <a:pt x="109" y="93"/>
                  </a:cubicBezTo>
                  <a:cubicBezTo>
                    <a:pt x="109" y="93"/>
                    <a:pt x="109" y="93"/>
                    <a:pt x="109" y="93"/>
                  </a:cubicBezTo>
                  <a:cubicBezTo>
                    <a:pt x="109" y="93"/>
                    <a:pt x="109" y="93"/>
                    <a:pt x="109" y="93"/>
                  </a:cubicBezTo>
                  <a:cubicBezTo>
                    <a:pt x="109" y="93"/>
                    <a:pt x="109" y="91"/>
                    <a:pt x="109" y="91"/>
                  </a:cubicBezTo>
                  <a:cubicBezTo>
                    <a:pt x="109" y="91"/>
                    <a:pt x="109" y="91"/>
                    <a:pt x="109" y="91"/>
                  </a:cubicBezTo>
                  <a:cubicBezTo>
                    <a:pt x="110" y="91"/>
                    <a:pt x="110" y="90"/>
                    <a:pt x="111" y="90"/>
                  </a:cubicBezTo>
                  <a:cubicBezTo>
                    <a:pt x="111" y="90"/>
                    <a:pt x="111" y="90"/>
                    <a:pt x="111" y="90"/>
                  </a:cubicBezTo>
                  <a:cubicBezTo>
                    <a:pt x="111" y="90"/>
                    <a:pt x="111" y="90"/>
                    <a:pt x="111" y="90"/>
                  </a:cubicBezTo>
                  <a:cubicBezTo>
                    <a:pt x="111" y="90"/>
                    <a:pt x="111" y="89"/>
                    <a:pt x="111" y="89"/>
                  </a:cubicBezTo>
                  <a:cubicBezTo>
                    <a:pt x="111" y="89"/>
                    <a:pt x="111" y="89"/>
                    <a:pt x="112" y="89"/>
                  </a:cubicBezTo>
                  <a:cubicBezTo>
                    <a:pt x="112" y="89"/>
                    <a:pt x="112" y="89"/>
                    <a:pt x="113" y="88"/>
                  </a:cubicBezTo>
                  <a:cubicBezTo>
                    <a:pt x="113" y="88"/>
                    <a:pt x="114" y="87"/>
                    <a:pt x="114" y="87"/>
                  </a:cubicBezTo>
                  <a:cubicBezTo>
                    <a:pt x="115" y="87"/>
                    <a:pt x="118" y="85"/>
                    <a:pt x="119" y="85"/>
                  </a:cubicBezTo>
                  <a:cubicBezTo>
                    <a:pt x="119" y="84"/>
                    <a:pt x="120" y="84"/>
                    <a:pt x="121" y="83"/>
                  </a:cubicBezTo>
                  <a:cubicBezTo>
                    <a:pt x="121" y="83"/>
                    <a:pt x="121" y="83"/>
                    <a:pt x="121" y="83"/>
                  </a:cubicBezTo>
                  <a:cubicBezTo>
                    <a:pt x="120" y="83"/>
                    <a:pt x="120" y="83"/>
                    <a:pt x="120" y="83"/>
                  </a:cubicBezTo>
                  <a:cubicBezTo>
                    <a:pt x="121" y="83"/>
                    <a:pt x="123" y="81"/>
                    <a:pt x="123" y="81"/>
                  </a:cubicBezTo>
                  <a:cubicBezTo>
                    <a:pt x="123" y="81"/>
                    <a:pt x="123" y="81"/>
                    <a:pt x="123" y="81"/>
                  </a:cubicBezTo>
                  <a:cubicBezTo>
                    <a:pt x="123" y="81"/>
                    <a:pt x="126" y="81"/>
                    <a:pt x="126" y="81"/>
                  </a:cubicBezTo>
                  <a:cubicBezTo>
                    <a:pt x="126" y="81"/>
                    <a:pt x="127" y="81"/>
                    <a:pt x="127" y="81"/>
                  </a:cubicBezTo>
                  <a:cubicBezTo>
                    <a:pt x="127" y="81"/>
                    <a:pt x="133" y="83"/>
                    <a:pt x="133" y="83"/>
                  </a:cubicBezTo>
                  <a:cubicBezTo>
                    <a:pt x="133" y="83"/>
                    <a:pt x="134" y="83"/>
                    <a:pt x="133" y="82"/>
                  </a:cubicBezTo>
                  <a:cubicBezTo>
                    <a:pt x="133" y="82"/>
                    <a:pt x="133" y="80"/>
                    <a:pt x="134" y="79"/>
                  </a:cubicBezTo>
                  <a:cubicBezTo>
                    <a:pt x="134" y="79"/>
                    <a:pt x="135" y="78"/>
                    <a:pt x="135" y="78"/>
                  </a:cubicBezTo>
                  <a:cubicBezTo>
                    <a:pt x="135" y="78"/>
                    <a:pt x="136" y="78"/>
                    <a:pt x="136" y="78"/>
                  </a:cubicBezTo>
                  <a:cubicBezTo>
                    <a:pt x="136" y="78"/>
                    <a:pt x="137" y="78"/>
                    <a:pt x="137" y="78"/>
                  </a:cubicBezTo>
                  <a:cubicBezTo>
                    <a:pt x="137" y="78"/>
                    <a:pt x="138" y="78"/>
                    <a:pt x="138" y="78"/>
                  </a:cubicBezTo>
                  <a:cubicBezTo>
                    <a:pt x="138" y="78"/>
                    <a:pt x="138" y="78"/>
                    <a:pt x="138" y="78"/>
                  </a:cubicBezTo>
                  <a:cubicBezTo>
                    <a:pt x="138" y="78"/>
                    <a:pt x="139" y="79"/>
                    <a:pt x="140" y="79"/>
                  </a:cubicBezTo>
                  <a:cubicBezTo>
                    <a:pt x="140" y="79"/>
                    <a:pt x="142" y="80"/>
                    <a:pt x="142" y="80"/>
                  </a:cubicBezTo>
                  <a:cubicBezTo>
                    <a:pt x="142" y="80"/>
                    <a:pt x="143" y="80"/>
                    <a:pt x="143" y="80"/>
                  </a:cubicBezTo>
                  <a:cubicBezTo>
                    <a:pt x="143" y="80"/>
                    <a:pt x="145" y="79"/>
                    <a:pt x="145" y="79"/>
                  </a:cubicBezTo>
                  <a:cubicBezTo>
                    <a:pt x="145" y="79"/>
                    <a:pt x="145" y="79"/>
                    <a:pt x="145" y="79"/>
                  </a:cubicBezTo>
                  <a:cubicBezTo>
                    <a:pt x="145" y="79"/>
                    <a:pt x="152" y="80"/>
                    <a:pt x="153" y="80"/>
                  </a:cubicBezTo>
                  <a:cubicBezTo>
                    <a:pt x="154" y="80"/>
                    <a:pt x="156" y="80"/>
                    <a:pt x="156" y="80"/>
                  </a:cubicBezTo>
                  <a:cubicBezTo>
                    <a:pt x="157" y="80"/>
                    <a:pt x="158" y="80"/>
                    <a:pt x="159" y="80"/>
                  </a:cubicBezTo>
                  <a:cubicBezTo>
                    <a:pt x="159" y="80"/>
                    <a:pt x="160" y="80"/>
                    <a:pt x="161" y="80"/>
                  </a:cubicBezTo>
                  <a:cubicBezTo>
                    <a:pt x="161" y="80"/>
                    <a:pt x="162" y="81"/>
                    <a:pt x="162" y="81"/>
                  </a:cubicBezTo>
                  <a:cubicBezTo>
                    <a:pt x="162" y="81"/>
                    <a:pt x="163" y="82"/>
                    <a:pt x="163" y="82"/>
                  </a:cubicBezTo>
                  <a:cubicBezTo>
                    <a:pt x="163" y="82"/>
                    <a:pt x="163" y="82"/>
                    <a:pt x="163" y="82"/>
                  </a:cubicBezTo>
                  <a:cubicBezTo>
                    <a:pt x="163" y="82"/>
                    <a:pt x="165" y="82"/>
                    <a:pt x="166" y="83"/>
                  </a:cubicBezTo>
                  <a:cubicBezTo>
                    <a:pt x="166" y="83"/>
                    <a:pt x="166" y="83"/>
                    <a:pt x="167" y="84"/>
                  </a:cubicBezTo>
                  <a:close/>
                  <a:moveTo>
                    <a:pt x="133" y="62"/>
                  </a:moveTo>
                  <a:cubicBezTo>
                    <a:pt x="134" y="62"/>
                    <a:pt x="135" y="61"/>
                    <a:pt x="134" y="61"/>
                  </a:cubicBezTo>
                  <a:cubicBezTo>
                    <a:pt x="134" y="60"/>
                    <a:pt x="134" y="60"/>
                    <a:pt x="134" y="60"/>
                  </a:cubicBezTo>
                  <a:cubicBezTo>
                    <a:pt x="135" y="60"/>
                    <a:pt x="135" y="60"/>
                    <a:pt x="135" y="60"/>
                  </a:cubicBezTo>
                  <a:cubicBezTo>
                    <a:pt x="136" y="60"/>
                    <a:pt x="136" y="60"/>
                    <a:pt x="136" y="59"/>
                  </a:cubicBezTo>
                  <a:cubicBezTo>
                    <a:pt x="136" y="59"/>
                    <a:pt x="136" y="58"/>
                    <a:pt x="137" y="58"/>
                  </a:cubicBezTo>
                  <a:cubicBezTo>
                    <a:pt x="137" y="57"/>
                    <a:pt x="139" y="56"/>
                    <a:pt x="140" y="56"/>
                  </a:cubicBezTo>
                  <a:cubicBezTo>
                    <a:pt x="142" y="56"/>
                    <a:pt x="143" y="56"/>
                    <a:pt x="143" y="56"/>
                  </a:cubicBezTo>
                  <a:cubicBezTo>
                    <a:pt x="144" y="56"/>
                    <a:pt x="145" y="56"/>
                    <a:pt x="146" y="56"/>
                  </a:cubicBezTo>
                  <a:cubicBezTo>
                    <a:pt x="147" y="56"/>
                    <a:pt x="148" y="57"/>
                    <a:pt x="149" y="57"/>
                  </a:cubicBezTo>
                  <a:cubicBezTo>
                    <a:pt x="151" y="57"/>
                    <a:pt x="156" y="57"/>
                    <a:pt x="156" y="57"/>
                  </a:cubicBezTo>
                  <a:cubicBezTo>
                    <a:pt x="157" y="57"/>
                    <a:pt x="157" y="57"/>
                    <a:pt x="157" y="58"/>
                  </a:cubicBezTo>
                  <a:cubicBezTo>
                    <a:pt x="157" y="58"/>
                    <a:pt x="157" y="58"/>
                    <a:pt x="157" y="58"/>
                  </a:cubicBezTo>
                  <a:cubicBezTo>
                    <a:pt x="157" y="58"/>
                    <a:pt x="157" y="58"/>
                    <a:pt x="157" y="57"/>
                  </a:cubicBezTo>
                  <a:cubicBezTo>
                    <a:pt x="158" y="57"/>
                    <a:pt x="157" y="57"/>
                    <a:pt x="158" y="57"/>
                  </a:cubicBezTo>
                  <a:cubicBezTo>
                    <a:pt x="158" y="57"/>
                    <a:pt x="158" y="56"/>
                    <a:pt x="158" y="56"/>
                  </a:cubicBezTo>
                  <a:cubicBezTo>
                    <a:pt x="159" y="56"/>
                    <a:pt x="159" y="56"/>
                    <a:pt x="159" y="56"/>
                  </a:cubicBezTo>
                  <a:cubicBezTo>
                    <a:pt x="160" y="57"/>
                    <a:pt x="160" y="57"/>
                    <a:pt x="160" y="57"/>
                  </a:cubicBezTo>
                  <a:cubicBezTo>
                    <a:pt x="160" y="57"/>
                    <a:pt x="160" y="57"/>
                    <a:pt x="160" y="56"/>
                  </a:cubicBezTo>
                  <a:cubicBezTo>
                    <a:pt x="160" y="56"/>
                    <a:pt x="159" y="56"/>
                    <a:pt x="160" y="56"/>
                  </a:cubicBezTo>
                  <a:cubicBezTo>
                    <a:pt x="161" y="56"/>
                    <a:pt x="162" y="56"/>
                    <a:pt x="162" y="56"/>
                  </a:cubicBezTo>
                  <a:cubicBezTo>
                    <a:pt x="162" y="57"/>
                    <a:pt x="162" y="57"/>
                    <a:pt x="161" y="57"/>
                  </a:cubicBezTo>
                  <a:cubicBezTo>
                    <a:pt x="161" y="57"/>
                    <a:pt x="161" y="57"/>
                    <a:pt x="161" y="58"/>
                  </a:cubicBezTo>
                  <a:cubicBezTo>
                    <a:pt x="161" y="58"/>
                    <a:pt x="160" y="59"/>
                    <a:pt x="159" y="59"/>
                  </a:cubicBezTo>
                  <a:cubicBezTo>
                    <a:pt x="158" y="59"/>
                    <a:pt x="157" y="59"/>
                    <a:pt x="156" y="59"/>
                  </a:cubicBezTo>
                  <a:cubicBezTo>
                    <a:pt x="155" y="58"/>
                    <a:pt x="155" y="58"/>
                    <a:pt x="154" y="58"/>
                  </a:cubicBezTo>
                  <a:cubicBezTo>
                    <a:pt x="154" y="58"/>
                    <a:pt x="153" y="58"/>
                    <a:pt x="153" y="58"/>
                  </a:cubicBezTo>
                  <a:cubicBezTo>
                    <a:pt x="153" y="58"/>
                    <a:pt x="153" y="58"/>
                    <a:pt x="152" y="58"/>
                  </a:cubicBezTo>
                  <a:cubicBezTo>
                    <a:pt x="152" y="58"/>
                    <a:pt x="149" y="57"/>
                    <a:pt x="148" y="57"/>
                  </a:cubicBezTo>
                  <a:cubicBezTo>
                    <a:pt x="147" y="57"/>
                    <a:pt x="146" y="57"/>
                    <a:pt x="145" y="57"/>
                  </a:cubicBezTo>
                  <a:cubicBezTo>
                    <a:pt x="145" y="57"/>
                    <a:pt x="144" y="58"/>
                    <a:pt x="144" y="57"/>
                  </a:cubicBezTo>
                  <a:cubicBezTo>
                    <a:pt x="143" y="57"/>
                    <a:pt x="143" y="57"/>
                    <a:pt x="143" y="57"/>
                  </a:cubicBezTo>
                  <a:cubicBezTo>
                    <a:pt x="143" y="58"/>
                    <a:pt x="143" y="58"/>
                    <a:pt x="143" y="58"/>
                  </a:cubicBezTo>
                  <a:cubicBezTo>
                    <a:pt x="142" y="58"/>
                    <a:pt x="141" y="58"/>
                    <a:pt x="140" y="59"/>
                  </a:cubicBezTo>
                  <a:cubicBezTo>
                    <a:pt x="140" y="60"/>
                    <a:pt x="139" y="61"/>
                    <a:pt x="139" y="61"/>
                  </a:cubicBezTo>
                  <a:cubicBezTo>
                    <a:pt x="138" y="61"/>
                    <a:pt x="137" y="61"/>
                    <a:pt x="137" y="61"/>
                  </a:cubicBezTo>
                  <a:cubicBezTo>
                    <a:pt x="137" y="62"/>
                    <a:pt x="137" y="62"/>
                    <a:pt x="137" y="62"/>
                  </a:cubicBezTo>
                  <a:cubicBezTo>
                    <a:pt x="137" y="62"/>
                    <a:pt x="136" y="64"/>
                    <a:pt x="136" y="65"/>
                  </a:cubicBezTo>
                  <a:cubicBezTo>
                    <a:pt x="136" y="65"/>
                    <a:pt x="136" y="65"/>
                    <a:pt x="136" y="65"/>
                  </a:cubicBezTo>
                  <a:cubicBezTo>
                    <a:pt x="137" y="65"/>
                    <a:pt x="137" y="65"/>
                    <a:pt x="137" y="65"/>
                  </a:cubicBezTo>
                  <a:cubicBezTo>
                    <a:pt x="136" y="66"/>
                    <a:pt x="137" y="67"/>
                    <a:pt x="136" y="67"/>
                  </a:cubicBezTo>
                  <a:cubicBezTo>
                    <a:pt x="136" y="67"/>
                    <a:pt x="135" y="64"/>
                    <a:pt x="134" y="64"/>
                  </a:cubicBezTo>
                  <a:cubicBezTo>
                    <a:pt x="133" y="64"/>
                    <a:pt x="133" y="63"/>
                    <a:pt x="133" y="62"/>
                  </a:cubicBezTo>
                  <a:cubicBezTo>
                    <a:pt x="133" y="62"/>
                    <a:pt x="133" y="62"/>
                    <a:pt x="133" y="62"/>
                  </a:cubicBezTo>
                  <a:close/>
                  <a:moveTo>
                    <a:pt x="67" y="57"/>
                  </a:moveTo>
                  <a:cubicBezTo>
                    <a:pt x="67" y="57"/>
                    <a:pt x="68" y="56"/>
                    <a:pt x="68" y="57"/>
                  </a:cubicBezTo>
                  <a:cubicBezTo>
                    <a:pt x="68" y="58"/>
                    <a:pt x="69" y="58"/>
                    <a:pt x="69" y="58"/>
                  </a:cubicBezTo>
                  <a:cubicBezTo>
                    <a:pt x="69" y="58"/>
                    <a:pt x="69" y="58"/>
                    <a:pt x="69" y="58"/>
                  </a:cubicBezTo>
                  <a:cubicBezTo>
                    <a:pt x="69" y="57"/>
                    <a:pt x="69" y="57"/>
                    <a:pt x="69" y="58"/>
                  </a:cubicBezTo>
                  <a:cubicBezTo>
                    <a:pt x="70" y="58"/>
                    <a:pt x="70" y="58"/>
                    <a:pt x="70" y="57"/>
                  </a:cubicBezTo>
                  <a:cubicBezTo>
                    <a:pt x="70" y="57"/>
                    <a:pt x="70" y="57"/>
                    <a:pt x="70" y="57"/>
                  </a:cubicBezTo>
                  <a:cubicBezTo>
                    <a:pt x="70" y="57"/>
                    <a:pt x="69" y="56"/>
                    <a:pt x="70" y="56"/>
                  </a:cubicBezTo>
                  <a:cubicBezTo>
                    <a:pt x="71" y="56"/>
                    <a:pt x="71" y="57"/>
                    <a:pt x="70" y="57"/>
                  </a:cubicBezTo>
                  <a:cubicBezTo>
                    <a:pt x="70" y="58"/>
                    <a:pt x="71" y="58"/>
                    <a:pt x="71" y="58"/>
                  </a:cubicBezTo>
                  <a:cubicBezTo>
                    <a:pt x="72" y="58"/>
                    <a:pt x="72" y="59"/>
                    <a:pt x="73" y="58"/>
                  </a:cubicBezTo>
                  <a:cubicBezTo>
                    <a:pt x="73" y="58"/>
                    <a:pt x="73" y="58"/>
                    <a:pt x="73" y="58"/>
                  </a:cubicBezTo>
                  <a:cubicBezTo>
                    <a:pt x="73" y="59"/>
                    <a:pt x="73" y="59"/>
                    <a:pt x="73" y="59"/>
                  </a:cubicBezTo>
                  <a:cubicBezTo>
                    <a:pt x="73" y="60"/>
                    <a:pt x="72" y="60"/>
                    <a:pt x="72" y="60"/>
                  </a:cubicBezTo>
                  <a:cubicBezTo>
                    <a:pt x="71" y="60"/>
                    <a:pt x="71" y="60"/>
                    <a:pt x="71" y="60"/>
                  </a:cubicBezTo>
                  <a:cubicBezTo>
                    <a:pt x="71" y="60"/>
                    <a:pt x="71" y="60"/>
                    <a:pt x="71" y="59"/>
                  </a:cubicBezTo>
                  <a:cubicBezTo>
                    <a:pt x="71" y="59"/>
                    <a:pt x="70" y="58"/>
                    <a:pt x="70" y="59"/>
                  </a:cubicBezTo>
                  <a:cubicBezTo>
                    <a:pt x="70" y="59"/>
                    <a:pt x="69" y="59"/>
                    <a:pt x="69" y="59"/>
                  </a:cubicBezTo>
                  <a:cubicBezTo>
                    <a:pt x="69" y="59"/>
                    <a:pt x="69" y="58"/>
                    <a:pt x="68" y="59"/>
                  </a:cubicBezTo>
                  <a:cubicBezTo>
                    <a:pt x="68" y="59"/>
                    <a:pt x="67" y="59"/>
                    <a:pt x="67" y="58"/>
                  </a:cubicBezTo>
                  <a:cubicBezTo>
                    <a:pt x="67" y="58"/>
                    <a:pt x="66" y="58"/>
                    <a:pt x="67" y="5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3" name="Freeform 505"/>
            <p:cNvSpPr>
              <a:spLocks/>
            </p:cNvSpPr>
            <p:nvPr/>
          </p:nvSpPr>
          <p:spPr bwMode="auto">
            <a:xfrm>
              <a:off x="3630" y="1782"/>
              <a:ext cx="10" cy="13"/>
            </a:xfrm>
            <a:custGeom>
              <a:avLst/>
              <a:gdLst/>
              <a:ahLst/>
              <a:cxnLst>
                <a:cxn ang="0">
                  <a:pos x="3" y="3"/>
                </a:cxn>
                <a:cxn ang="0">
                  <a:pos x="3" y="2"/>
                </a:cxn>
                <a:cxn ang="0">
                  <a:pos x="2" y="2"/>
                </a:cxn>
                <a:cxn ang="0">
                  <a:pos x="2" y="1"/>
                </a:cxn>
                <a:cxn ang="0">
                  <a:pos x="1" y="0"/>
                </a:cxn>
                <a:cxn ang="0">
                  <a:pos x="1" y="0"/>
                </a:cxn>
                <a:cxn ang="0">
                  <a:pos x="1" y="1"/>
                </a:cxn>
                <a:cxn ang="0">
                  <a:pos x="1" y="1"/>
                </a:cxn>
                <a:cxn ang="0">
                  <a:pos x="0" y="2"/>
                </a:cxn>
                <a:cxn ang="0">
                  <a:pos x="0" y="2"/>
                </a:cxn>
                <a:cxn ang="0">
                  <a:pos x="3" y="4"/>
                </a:cxn>
                <a:cxn ang="0">
                  <a:pos x="3" y="3"/>
                </a:cxn>
              </a:cxnLst>
              <a:rect l="0" t="0" r="r" b="b"/>
              <a:pathLst>
                <a:path w="3" h="4">
                  <a:moveTo>
                    <a:pt x="3" y="3"/>
                  </a:moveTo>
                  <a:cubicBezTo>
                    <a:pt x="3" y="3"/>
                    <a:pt x="3" y="3"/>
                    <a:pt x="3" y="2"/>
                  </a:cubicBezTo>
                  <a:cubicBezTo>
                    <a:pt x="3" y="2"/>
                    <a:pt x="3" y="2"/>
                    <a:pt x="2" y="2"/>
                  </a:cubicBezTo>
                  <a:cubicBezTo>
                    <a:pt x="2" y="1"/>
                    <a:pt x="2" y="1"/>
                    <a:pt x="2" y="1"/>
                  </a:cubicBezTo>
                  <a:cubicBezTo>
                    <a:pt x="2" y="1"/>
                    <a:pt x="2" y="1"/>
                    <a:pt x="1" y="0"/>
                  </a:cubicBezTo>
                  <a:cubicBezTo>
                    <a:pt x="1" y="0"/>
                    <a:pt x="1" y="0"/>
                    <a:pt x="1" y="0"/>
                  </a:cubicBezTo>
                  <a:cubicBezTo>
                    <a:pt x="1" y="1"/>
                    <a:pt x="1" y="1"/>
                    <a:pt x="1" y="1"/>
                  </a:cubicBezTo>
                  <a:cubicBezTo>
                    <a:pt x="1" y="0"/>
                    <a:pt x="1" y="0"/>
                    <a:pt x="1" y="1"/>
                  </a:cubicBezTo>
                  <a:cubicBezTo>
                    <a:pt x="0" y="1"/>
                    <a:pt x="1" y="1"/>
                    <a:pt x="0" y="2"/>
                  </a:cubicBezTo>
                  <a:cubicBezTo>
                    <a:pt x="0" y="2"/>
                    <a:pt x="0" y="2"/>
                    <a:pt x="0" y="2"/>
                  </a:cubicBezTo>
                  <a:cubicBezTo>
                    <a:pt x="3" y="4"/>
                    <a:pt x="3" y="4"/>
                    <a:pt x="3" y="4"/>
                  </a:cubicBezTo>
                  <a:cubicBezTo>
                    <a:pt x="3" y="4"/>
                    <a:pt x="3" y="4"/>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4" name="Freeform 506"/>
            <p:cNvSpPr>
              <a:spLocks/>
            </p:cNvSpPr>
            <p:nvPr/>
          </p:nvSpPr>
          <p:spPr bwMode="auto">
            <a:xfrm>
              <a:off x="3526" y="1840"/>
              <a:ext cx="227" cy="145"/>
            </a:xfrm>
            <a:custGeom>
              <a:avLst/>
              <a:gdLst/>
              <a:ahLst/>
              <a:cxnLst>
                <a:cxn ang="0">
                  <a:pos x="14" y="8"/>
                </a:cxn>
                <a:cxn ang="0">
                  <a:pos x="7" y="3"/>
                </a:cxn>
                <a:cxn ang="0">
                  <a:pos x="0" y="7"/>
                </a:cxn>
                <a:cxn ang="0">
                  <a:pos x="2" y="7"/>
                </a:cxn>
                <a:cxn ang="0">
                  <a:pos x="7" y="5"/>
                </a:cxn>
                <a:cxn ang="0">
                  <a:pos x="12" y="11"/>
                </a:cxn>
                <a:cxn ang="0">
                  <a:pos x="7" y="13"/>
                </a:cxn>
                <a:cxn ang="0">
                  <a:pos x="3" y="12"/>
                </a:cxn>
                <a:cxn ang="0">
                  <a:pos x="2" y="16"/>
                </a:cxn>
                <a:cxn ang="0">
                  <a:pos x="5" y="17"/>
                </a:cxn>
                <a:cxn ang="0">
                  <a:pos x="5" y="19"/>
                </a:cxn>
                <a:cxn ang="0">
                  <a:pos x="4" y="21"/>
                </a:cxn>
                <a:cxn ang="0">
                  <a:pos x="8" y="23"/>
                </a:cxn>
                <a:cxn ang="0">
                  <a:pos x="10" y="32"/>
                </a:cxn>
                <a:cxn ang="0">
                  <a:pos x="15" y="28"/>
                </a:cxn>
                <a:cxn ang="0">
                  <a:pos x="19" y="28"/>
                </a:cxn>
                <a:cxn ang="0">
                  <a:pos x="24" y="27"/>
                </a:cxn>
                <a:cxn ang="0">
                  <a:pos x="26" y="29"/>
                </a:cxn>
                <a:cxn ang="0">
                  <a:pos x="29" y="30"/>
                </a:cxn>
                <a:cxn ang="0">
                  <a:pos x="33" y="31"/>
                </a:cxn>
                <a:cxn ang="0">
                  <a:pos x="36" y="33"/>
                </a:cxn>
                <a:cxn ang="0">
                  <a:pos x="42" y="36"/>
                </a:cxn>
                <a:cxn ang="0">
                  <a:pos x="43" y="40"/>
                </a:cxn>
                <a:cxn ang="0">
                  <a:pos x="45" y="42"/>
                </a:cxn>
                <a:cxn ang="0">
                  <a:pos x="49" y="44"/>
                </a:cxn>
                <a:cxn ang="0">
                  <a:pos x="52" y="43"/>
                </a:cxn>
                <a:cxn ang="0">
                  <a:pos x="53" y="41"/>
                </a:cxn>
                <a:cxn ang="0">
                  <a:pos x="59" y="39"/>
                </a:cxn>
                <a:cxn ang="0">
                  <a:pos x="61" y="35"/>
                </a:cxn>
                <a:cxn ang="0">
                  <a:pos x="63" y="33"/>
                </a:cxn>
                <a:cxn ang="0">
                  <a:pos x="66" y="31"/>
                </a:cxn>
                <a:cxn ang="0">
                  <a:pos x="70" y="32"/>
                </a:cxn>
                <a:cxn ang="0">
                  <a:pos x="70" y="28"/>
                </a:cxn>
                <a:cxn ang="0">
                  <a:pos x="65" y="27"/>
                </a:cxn>
                <a:cxn ang="0">
                  <a:pos x="59" y="23"/>
                </a:cxn>
                <a:cxn ang="0">
                  <a:pos x="49" y="15"/>
                </a:cxn>
                <a:cxn ang="0">
                  <a:pos x="48" y="12"/>
                </a:cxn>
                <a:cxn ang="0">
                  <a:pos x="44" y="10"/>
                </a:cxn>
                <a:cxn ang="0">
                  <a:pos x="39" y="9"/>
                </a:cxn>
                <a:cxn ang="0">
                  <a:pos x="38" y="7"/>
                </a:cxn>
                <a:cxn ang="0">
                  <a:pos x="37" y="5"/>
                </a:cxn>
                <a:cxn ang="0">
                  <a:pos x="36" y="3"/>
                </a:cxn>
                <a:cxn ang="0">
                  <a:pos x="33" y="2"/>
                </a:cxn>
                <a:cxn ang="0">
                  <a:pos x="30" y="1"/>
                </a:cxn>
                <a:cxn ang="0">
                  <a:pos x="28" y="2"/>
                </a:cxn>
                <a:cxn ang="0">
                  <a:pos x="24" y="5"/>
                </a:cxn>
                <a:cxn ang="0">
                  <a:pos x="23" y="9"/>
                </a:cxn>
                <a:cxn ang="0">
                  <a:pos x="18" y="9"/>
                </a:cxn>
              </a:cxnLst>
              <a:rect l="0" t="0" r="r" b="b"/>
              <a:pathLst>
                <a:path w="70" h="45">
                  <a:moveTo>
                    <a:pt x="18" y="9"/>
                  </a:moveTo>
                  <a:cubicBezTo>
                    <a:pt x="17" y="9"/>
                    <a:pt x="17" y="9"/>
                    <a:pt x="17" y="9"/>
                  </a:cubicBezTo>
                  <a:cubicBezTo>
                    <a:pt x="16" y="9"/>
                    <a:pt x="15" y="9"/>
                    <a:pt x="15" y="9"/>
                  </a:cubicBezTo>
                  <a:cubicBezTo>
                    <a:pt x="15" y="9"/>
                    <a:pt x="14" y="8"/>
                    <a:pt x="14" y="8"/>
                  </a:cubicBezTo>
                  <a:cubicBezTo>
                    <a:pt x="13" y="7"/>
                    <a:pt x="12" y="6"/>
                    <a:pt x="12" y="5"/>
                  </a:cubicBezTo>
                  <a:cubicBezTo>
                    <a:pt x="12" y="5"/>
                    <a:pt x="9" y="4"/>
                    <a:pt x="9" y="3"/>
                  </a:cubicBezTo>
                  <a:cubicBezTo>
                    <a:pt x="9" y="3"/>
                    <a:pt x="9" y="3"/>
                    <a:pt x="8" y="3"/>
                  </a:cubicBezTo>
                  <a:cubicBezTo>
                    <a:pt x="8" y="3"/>
                    <a:pt x="7" y="3"/>
                    <a:pt x="7" y="3"/>
                  </a:cubicBezTo>
                  <a:cubicBezTo>
                    <a:pt x="6" y="3"/>
                    <a:pt x="5" y="4"/>
                    <a:pt x="4" y="4"/>
                  </a:cubicBezTo>
                  <a:cubicBezTo>
                    <a:pt x="3" y="4"/>
                    <a:pt x="2" y="5"/>
                    <a:pt x="2" y="5"/>
                  </a:cubicBezTo>
                  <a:cubicBezTo>
                    <a:pt x="2" y="5"/>
                    <a:pt x="1" y="6"/>
                    <a:pt x="0" y="7"/>
                  </a:cubicBezTo>
                  <a:cubicBezTo>
                    <a:pt x="0" y="7"/>
                    <a:pt x="0" y="7"/>
                    <a:pt x="0" y="7"/>
                  </a:cubicBezTo>
                  <a:cubicBezTo>
                    <a:pt x="1" y="8"/>
                    <a:pt x="2" y="9"/>
                    <a:pt x="2" y="9"/>
                  </a:cubicBezTo>
                  <a:cubicBezTo>
                    <a:pt x="2" y="10"/>
                    <a:pt x="3" y="12"/>
                    <a:pt x="2" y="10"/>
                  </a:cubicBezTo>
                  <a:cubicBezTo>
                    <a:pt x="2" y="8"/>
                    <a:pt x="2" y="8"/>
                    <a:pt x="2" y="8"/>
                  </a:cubicBezTo>
                  <a:cubicBezTo>
                    <a:pt x="2" y="7"/>
                    <a:pt x="3" y="7"/>
                    <a:pt x="2" y="7"/>
                  </a:cubicBezTo>
                  <a:cubicBezTo>
                    <a:pt x="2" y="7"/>
                    <a:pt x="2" y="7"/>
                    <a:pt x="2" y="6"/>
                  </a:cubicBezTo>
                  <a:cubicBezTo>
                    <a:pt x="3" y="6"/>
                    <a:pt x="3" y="5"/>
                    <a:pt x="4" y="5"/>
                  </a:cubicBezTo>
                  <a:cubicBezTo>
                    <a:pt x="4" y="4"/>
                    <a:pt x="6" y="4"/>
                    <a:pt x="6" y="4"/>
                  </a:cubicBezTo>
                  <a:cubicBezTo>
                    <a:pt x="7" y="4"/>
                    <a:pt x="7" y="5"/>
                    <a:pt x="7" y="5"/>
                  </a:cubicBezTo>
                  <a:cubicBezTo>
                    <a:pt x="7" y="6"/>
                    <a:pt x="7" y="6"/>
                    <a:pt x="8" y="6"/>
                  </a:cubicBezTo>
                  <a:cubicBezTo>
                    <a:pt x="8" y="7"/>
                    <a:pt x="8" y="7"/>
                    <a:pt x="8" y="7"/>
                  </a:cubicBezTo>
                  <a:cubicBezTo>
                    <a:pt x="8" y="8"/>
                    <a:pt x="8" y="8"/>
                    <a:pt x="9" y="9"/>
                  </a:cubicBezTo>
                  <a:cubicBezTo>
                    <a:pt x="10" y="9"/>
                    <a:pt x="12" y="10"/>
                    <a:pt x="12" y="11"/>
                  </a:cubicBezTo>
                  <a:cubicBezTo>
                    <a:pt x="11" y="12"/>
                    <a:pt x="11" y="12"/>
                    <a:pt x="10" y="12"/>
                  </a:cubicBezTo>
                  <a:cubicBezTo>
                    <a:pt x="10" y="12"/>
                    <a:pt x="9" y="12"/>
                    <a:pt x="9" y="12"/>
                  </a:cubicBezTo>
                  <a:cubicBezTo>
                    <a:pt x="10" y="13"/>
                    <a:pt x="10" y="13"/>
                    <a:pt x="9" y="13"/>
                  </a:cubicBezTo>
                  <a:cubicBezTo>
                    <a:pt x="9" y="13"/>
                    <a:pt x="8" y="13"/>
                    <a:pt x="7" y="13"/>
                  </a:cubicBezTo>
                  <a:cubicBezTo>
                    <a:pt x="7" y="13"/>
                    <a:pt x="7" y="13"/>
                    <a:pt x="6" y="12"/>
                  </a:cubicBezTo>
                  <a:cubicBezTo>
                    <a:pt x="6" y="12"/>
                    <a:pt x="6" y="12"/>
                    <a:pt x="6" y="12"/>
                  </a:cubicBezTo>
                  <a:cubicBezTo>
                    <a:pt x="6" y="12"/>
                    <a:pt x="5" y="12"/>
                    <a:pt x="4" y="12"/>
                  </a:cubicBezTo>
                  <a:cubicBezTo>
                    <a:pt x="4" y="12"/>
                    <a:pt x="3" y="12"/>
                    <a:pt x="3" y="12"/>
                  </a:cubicBezTo>
                  <a:cubicBezTo>
                    <a:pt x="3" y="11"/>
                    <a:pt x="3" y="10"/>
                    <a:pt x="2" y="11"/>
                  </a:cubicBezTo>
                  <a:cubicBezTo>
                    <a:pt x="2" y="13"/>
                    <a:pt x="2" y="14"/>
                    <a:pt x="2" y="14"/>
                  </a:cubicBezTo>
                  <a:cubicBezTo>
                    <a:pt x="2" y="15"/>
                    <a:pt x="1" y="15"/>
                    <a:pt x="2" y="15"/>
                  </a:cubicBezTo>
                  <a:cubicBezTo>
                    <a:pt x="2" y="16"/>
                    <a:pt x="2" y="16"/>
                    <a:pt x="2" y="16"/>
                  </a:cubicBezTo>
                  <a:cubicBezTo>
                    <a:pt x="2" y="17"/>
                    <a:pt x="2" y="17"/>
                    <a:pt x="2" y="17"/>
                  </a:cubicBezTo>
                  <a:cubicBezTo>
                    <a:pt x="3" y="17"/>
                    <a:pt x="4" y="17"/>
                    <a:pt x="4" y="17"/>
                  </a:cubicBezTo>
                  <a:cubicBezTo>
                    <a:pt x="4" y="17"/>
                    <a:pt x="4" y="17"/>
                    <a:pt x="5" y="17"/>
                  </a:cubicBezTo>
                  <a:cubicBezTo>
                    <a:pt x="5" y="17"/>
                    <a:pt x="5" y="17"/>
                    <a:pt x="5" y="17"/>
                  </a:cubicBezTo>
                  <a:cubicBezTo>
                    <a:pt x="5" y="18"/>
                    <a:pt x="5" y="18"/>
                    <a:pt x="5" y="19"/>
                  </a:cubicBezTo>
                  <a:cubicBezTo>
                    <a:pt x="6" y="19"/>
                    <a:pt x="7" y="19"/>
                    <a:pt x="6" y="19"/>
                  </a:cubicBezTo>
                  <a:cubicBezTo>
                    <a:pt x="5" y="20"/>
                    <a:pt x="5" y="20"/>
                    <a:pt x="5" y="19"/>
                  </a:cubicBezTo>
                  <a:cubicBezTo>
                    <a:pt x="5" y="19"/>
                    <a:pt x="6" y="19"/>
                    <a:pt x="5" y="19"/>
                  </a:cubicBezTo>
                  <a:cubicBezTo>
                    <a:pt x="5" y="19"/>
                    <a:pt x="4" y="20"/>
                    <a:pt x="4" y="19"/>
                  </a:cubicBezTo>
                  <a:cubicBezTo>
                    <a:pt x="4" y="19"/>
                    <a:pt x="4" y="18"/>
                    <a:pt x="4" y="19"/>
                  </a:cubicBezTo>
                  <a:cubicBezTo>
                    <a:pt x="4" y="20"/>
                    <a:pt x="4" y="20"/>
                    <a:pt x="4" y="20"/>
                  </a:cubicBezTo>
                  <a:cubicBezTo>
                    <a:pt x="4" y="21"/>
                    <a:pt x="4" y="21"/>
                    <a:pt x="4" y="21"/>
                  </a:cubicBezTo>
                  <a:cubicBezTo>
                    <a:pt x="4" y="20"/>
                    <a:pt x="4" y="20"/>
                    <a:pt x="4" y="21"/>
                  </a:cubicBezTo>
                  <a:cubicBezTo>
                    <a:pt x="5" y="21"/>
                    <a:pt x="6" y="21"/>
                    <a:pt x="6" y="22"/>
                  </a:cubicBezTo>
                  <a:cubicBezTo>
                    <a:pt x="7" y="22"/>
                    <a:pt x="7" y="22"/>
                    <a:pt x="7" y="23"/>
                  </a:cubicBezTo>
                  <a:cubicBezTo>
                    <a:pt x="7" y="23"/>
                    <a:pt x="8" y="23"/>
                    <a:pt x="8" y="23"/>
                  </a:cubicBezTo>
                  <a:cubicBezTo>
                    <a:pt x="8" y="23"/>
                    <a:pt x="7" y="26"/>
                    <a:pt x="7" y="29"/>
                  </a:cubicBezTo>
                  <a:cubicBezTo>
                    <a:pt x="7" y="29"/>
                    <a:pt x="7" y="31"/>
                    <a:pt x="7" y="31"/>
                  </a:cubicBezTo>
                  <a:cubicBezTo>
                    <a:pt x="7" y="32"/>
                    <a:pt x="7" y="32"/>
                    <a:pt x="7" y="32"/>
                  </a:cubicBezTo>
                  <a:cubicBezTo>
                    <a:pt x="10" y="32"/>
                    <a:pt x="10" y="32"/>
                    <a:pt x="10" y="32"/>
                  </a:cubicBezTo>
                  <a:cubicBezTo>
                    <a:pt x="10" y="32"/>
                    <a:pt x="10" y="32"/>
                    <a:pt x="10" y="32"/>
                  </a:cubicBezTo>
                  <a:cubicBezTo>
                    <a:pt x="10" y="32"/>
                    <a:pt x="11" y="31"/>
                    <a:pt x="11" y="31"/>
                  </a:cubicBezTo>
                  <a:cubicBezTo>
                    <a:pt x="11" y="31"/>
                    <a:pt x="13" y="30"/>
                    <a:pt x="13" y="29"/>
                  </a:cubicBezTo>
                  <a:cubicBezTo>
                    <a:pt x="13" y="29"/>
                    <a:pt x="14" y="28"/>
                    <a:pt x="15" y="28"/>
                  </a:cubicBezTo>
                  <a:cubicBezTo>
                    <a:pt x="15" y="28"/>
                    <a:pt x="16" y="28"/>
                    <a:pt x="16" y="28"/>
                  </a:cubicBezTo>
                  <a:cubicBezTo>
                    <a:pt x="16" y="28"/>
                    <a:pt x="18" y="28"/>
                    <a:pt x="18" y="28"/>
                  </a:cubicBezTo>
                  <a:cubicBezTo>
                    <a:pt x="18" y="28"/>
                    <a:pt x="19" y="28"/>
                    <a:pt x="19" y="28"/>
                  </a:cubicBezTo>
                  <a:cubicBezTo>
                    <a:pt x="19" y="28"/>
                    <a:pt x="19" y="28"/>
                    <a:pt x="19" y="28"/>
                  </a:cubicBezTo>
                  <a:cubicBezTo>
                    <a:pt x="19" y="28"/>
                    <a:pt x="20" y="27"/>
                    <a:pt x="21" y="27"/>
                  </a:cubicBezTo>
                  <a:cubicBezTo>
                    <a:pt x="22" y="27"/>
                    <a:pt x="23" y="27"/>
                    <a:pt x="23" y="27"/>
                  </a:cubicBezTo>
                  <a:cubicBezTo>
                    <a:pt x="23" y="27"/>
                    <a:pt x="23" y="27"/>
                    <a:pt x="24" y="27"/>
                  </a:cubicBezTo>
                  <a:cubicBezTo>
                    <a:pt x="24" y="27"/>
                    <a:pt x="24" y="27"/>
                    <a:pt x="24" y="27"/>
                  </a:cubicBezTo>
                  <a:cubicBezTo>
                    <a:pt x="24" y="27"/>
                    <a:pt x="24" y="28"/>
                    <a:pt x="24" y="28"/>
                  </a:cubicBezTo>
                  <a:cubicBezTo>
                    <a:pt x="24" y="28"/>
                    <a:pt x="24" y="29"/>
                    <a:pt x="25" y="29"/>
                  </a:cubicBezTo>
                  <a:cubicBezTo>
                    <a:pt x="25" y="29"/>
                    <a:pt x="26" y="29"/>
                    <a:pt x="26" y="29"/>
                  </a:cubicBezTo>
                  <a:cubicBezTo>
                    <a:pt x="26" y="29"/>
                    <a:pt x="26" y="29"/>
                    <a:pt x="26" y="29"/>
                  </a:cubicBezTo>
                  <a:cubicBezTo>
                    <a:pt x="27" y="29"/>
                    <a:pt x="27" y="29"/>
                    <a:pt x="27" y="29"/>
                  </a:cubicBezTo>
                  <a:cubicBezTo>
                    <a:pt x="27" y="29"/>
                    <a:pt x="28" y="29"/>
                    <a:pt x="28" y="29"/>
                  </a:cubicBezTo>
                  <a:cubicBezTo>
                    <a:pt x="28" y="29"/>
                    <a:pt x="29" y="30"/>
                    <a:pt x="29" y="30"/>
                  </a:cubicBezTo>
                  <a:cubicBezTo>
                    <a:pt x="29" y="30"/>
                    <a:pt x="29" y="30"/>
                    <a:pt x="29" y="30"/>
                  </a:cubicBezTo>
                  <a:cubicBezTo>
                    <a:pt x="29" y="30"/>
                    <a:pt x="30" y="30"/>
                    <a:pt x="30" y="30"/>
                  </a:cubicBezTo>
                  <a:cubicBezTo>
                    <a:pt x="30" y="30"/>
                    <a:pt x="30" y="30"/>
                    <a:pt x="30" y="30"/>
                  </a:cubicBezTo>
                  <a:cubicBezTo>
                    <a:pt x="30" y="30"/>
                    <a:pt x="30" y="30"/>
                    <a:pt x="30" y="30"/>
                  </a:cubicBezTo>
                  <a:cubicBezTo>
                    <a:pt x="31" y="30"/>
                    <a:pt x="32" y="31"/>
                    <a:pt x="33" y="31"/>
                  </a:cubicBezTo>
                  <a:cubicBezTo>
                    <a:pt x="33" y="31"/>
                    <a:pt x="33" y="31"/>
                    <a:pt x="33" y="31"/>
                  </a:cubicBezTo>
                  <a:cubicBezTo>
                    <a:pt x="33" y="31"/>
                    <a:pt x="34" y="31"/>
                    <a:pt x="35" y="31"/>
                  </a:cubicBezTo>
                  <a:cubicBezTo>
                    <a:pt x="35" y="32"/>
                    <a:pt x="36" y="33"/>
                    <a:pt x="36" y="33"/>
                  </a:cubicBezTo>
                  <a:cubicBezTo>
                    <a:pt x="36" y="33"/>
                    <a:pt x="36" y="33"/>
                    <a:pt x="36" y="33"/>
                  </a:cubicBezTo>
                  <a:cubicBezTo>
                    <a:pt x="36" y="33"/>
                    <a:pt x="38" y="34"/>
                    <a:pt x="38" y="35"/>
                  </a:cubicBezTo>
                  <a:cubicBezTo>
                    <a:pt x="39" y="36"/>
                    <a:pt x="39" y="36"/>
                    <a:pt x="39" y="36"/>
                  </a:cubicBezTo>
                  <a:cubicBezTo>
                    <a:pt x="39" y="36"/>
                    <a:pt x="39" y="36"/>
                    <a:pt x="39" y="36"/>
                  </a:cubicBezTo>
                  <a:cubicBezTo>
                    <a:pt x="39" y="36"/>
                    <a:pt x="41" y="36"/>
                    <a:pt x="42" y="36"/>
                  </a:cubicBezTo>
                  <a:cubicBezTo>
                    <a:pt x="42" y="36"/>
                    <a:pt x="42" y="36"/>
                    <a:pt x="43" y="36"/>
                  </a:cubicBezTo>
                  <a:cubicBezTo>
                    <a:pt x="43" y="36"/>
                    <a:pt x="43" y="36"/>
                    <a:pt x="43" y="36"/>
                  </a:cubicBezTo>
                  <a:cubicBezTo>
                    <a:pt x="43" y="37"/>
                    <a:pt x="43" y="38"/>
                    <a:pt x="43" y="38"/>
                  </a:cubicBezTo>
                  <a:cubicBezTo>
                    <a:pt x="43" y="39"/>
                    <a:pt x="43" y="40"/>
                    <a:pt x="43" y="40"/>
                  </a:cubicBezTo>
                  <a:cubicBezTo>
                    <a:pt x="44" y="41"/>
                    <a:pt x="44" y="41"/>
                    <a:pt x="44" y="42"/>
                  </a:cubicBezTo>
                  <a:cubicBezTo>
                    <a:pt x="44" y="42"/>
                    <a:pt x="44" y="42"/>
                    <a:pt x="44" y="42"/>
                  </a:cubicBezTo>
                  <a:cubicBezTo>
                    <a:pt x="44" y="42"/>
                    <a:pt x="44" y="42"/>
                    <a:pt x="44" y="42"/>
                  </a:cubicBezTo>
                  <a:cubicBezTo>
                    <a:pt x="44" y="42"/>
                    <a:pt x="45" y="42"/>
                    <a:pt x="45" y="42"/>
                  </a:cubicBezTo>
                  <a:cubicBezTo>
                    <a:pt x="45" y="42"/>
                    <a:pt x="47" y="43"/>
                    <a:pt x="47" y="43"/>
                  </a:cubicBezTo>
                  <a:cubicBezTo>
                    <a:pt x="47" y="43"/>
                    <a:pt x="47" y="43"/>
                    <a:pt x="47" y="43"/>
                  </a:cubicBezTo>
                  <a:cubicBezTo>
                    <a:pt x="47" y="43"/>
                    <a:pt x="49" y="44"/>
                    <a:pt x="49" y="44"/>
                  </a:cubicBezTo>
                  <a:cubicBezTo>
                    <a:pt x="49" y="44"/>
                    <a:pt x="49" y="45"/>
                    <a:pt x="49" y="44"/>
                  </a:cubicBezTo>
                  <a:cubicBezTo>
                    <a:pt x="49" y="44"/>
                    <a:pt x="50" y="44"/>
                    <a:pt x="50" y="44"/>
                  </a:cubicBezTo>
                  <a:cubicBezTo>
                    <a:pt x="51" y="44"/>
                    <a:pt x="51" y="44"/>
                    <a:pt x="51" y="44"/>
                  </a:cubicBezTo>
                  <a:cubicBezTo>
                    <a:pt x="51" y="44"/>
                    <a:pt x="52" y="44"/>
                    <a:pt x="52" y="43"/>
                  </a:cubicBezTo>
                  <a:cubicBezTo>
                    <a:pt x="52" y="43"/>
                    <a:pt x="52" y="43"/>
                    <a:pt x="52" y="43"/>
                  </a:cubicBezTo>
                  <a:cubicBezTo>
                    <a:pt x="52" y="43"/>
                    <a:pt x="53" y="43"/>
                    <a:pt x="53" y="43"/>
                  </a:cubicBezTo>
                  <a:cubicBezTo>
                    <a:pt x="53" y="43"/>
                    <a:pt x="53" y="42"/>
                    <a:pt x="53" y="42"/>
                  </a:cubicBezTo>
                  <a:cubicBezTo>
                    <a:pt x="53" y="42"/>
                    <a:pt x="54" y="41"/>
                    <a:pt x="53" y="41"/>
                  </a:cubicBezTo>
                  <a:cubicBezTo>
                    <a:pt x="53" y="41"/>
                    <a:pt x="53" y="41"/>
                    <a:pt x="53" y="41"/>
                  </a:cubicBezTo>
                  <a:cubicBezTo>
                    <a:pt x="53" y="41"/>
                    <a:pt x="54" y="41"/>
                    <a:pt x="55" y="40"/>
                  </a:cubicBezTo>
                  <a:cubicBezTo>
                    <a:pt x="55" y="40"/>
                    <a:pt x="57" y="40"/>
                    <a:pt x="57" y="39"/>
                  </a:cubicBezTo>
                  <a:cubicBezTo>
                    <a:pt x="57" y="39"/>
                    <a:pt x="58" y="39"/>
                    <a:pt x="58" y="39"/>
                  </a:cubicBezTo>
                  <a:cubicBezTo>
                    <a:pt x="58" y="39"/>
                    <a:pt x="59" y="39"/>
                    <a:pt x="59" y="39"/>
                  </a:cubicBezTo>
                  <a:cubicBezTo>
                    <a:pt x="59" y="39"/>
                    <a:pt x="60" y="38"/>
                    <a:pt x="60" y="38"/>
                  </a:cubicBezTo>
                  <a:cubicBezTo>
                    <a:pt x="60" y="38"/>
                    <a:pt x="60" y="38"/>
                    <a:pt x="60" y="37"/>
                  </a:cubicBezTo>
                  <a:cubicBezTo>
                    <a:pt x="60" y="37"/>
                    <a:pt x="60" y="36"/>
                    <a:pt x="60" y="36"/>
                  </a:cubicBezTo>
                  <a:cubicBezTo>
                    <a:pt x="60" y="36"/>
                    <a:pt x="61" y="35"/>
                    <a:pt x="61" y="35"/>
                  </a:cubicBezTo>
                  <a:cubicBezTo>
                    <a:pt x="61" y="35"/>
                    <a:pt x="61" y="34"/>
                    <a:pt x="61" y="34"/>
                  </a:cubicBezTo>
                  <a:cubicBezTo>
                    <a:pt x="61" y="34"/>
                    <a:pt x="61" y="34"/>
                    <a:pt x="62" y="33"/>
                  </a:cubicBezTo>
                  <a:cubicBezTo>
                    <a:pt x="62" y="33"/>
                    <a:pt x="62" y="33"/>
                    <a:pt x="62" y="33"/>
                  </a:cubicBezTo>
                  <a:cubicBezTo>
                    <a:pt x="62" y="33"/>
                    <a:pt x="62" y="33"/>
                    <a:pt x="63" y="33"/>
                  </a:cubicBezTo>
                  <a:cubicBezTo>
                    <a:pt x="63" y="33"/>
                    <a:pt x="65" y="33"/>
                    <a:pt x="65" y="33"/>
                  </a:cubicBezTo>
                  <a:cubicBezTo>
                    <a:pt x="65" y="33"/>
                    <a:pt x="65" y="33"/>
                    <a:pt x="65" y="33"/>
                  </a:cubicBezTo>
                  <a:cubicBezTo>
                    <a:pt x="65" y="32"/>
                    <a:pt x="66" y="31"/>
                    <a:pt x="66" y="31"/>
                  </a:cubicBezTo>
                  <a:cubicBezTo>
                    <a:pt x="66" y="31"/>
                    <a:pt x="66" y="31"/>
                    <a:pt x="66" y="31"/>
                  </a:cubicBezTo>
                  <a:cubicBezTo>
                    <a:pt x="67" y="31"/>
                    <a:pt x="67" y="31"/>
                    <a:pt x="67" y="31"/>
                  </a:cubicBezTo>
                  <a:cubicBezTo>
                    <a:pt x="67" y="32"/>
                    <a:pt x="68" y="32"/>
                    <a:pt x="69" y="32"/>
                  </a:cubicBezTo>
                  <a:cubicBezTo>
                    <a:pt x="69" y="32"/>
                    <a:pt x="69" y="32"/>
                    <a:pt x="69" y="32"/>
                  </a:cubicBezTo>
                  <a:cubicBezTo>
                    <a:pt x="70" y="32"/>
                    <a:pt x="70" y="32"/>
                    <a:pt x="70" y="32"/>
                  </a:cubicBezTo>
                  <a:cubicBezTo>
                    <a:pt x="70" y="32"/>
                    <a:pt x="70" y="32"/>
                    <a:pt x="70" y="32"/>
                  </a:cubicBezTo>
                  <a:cubicBezTo>
                    <a:pt x="70" y="32"/>
                    <a:pt x="70" y="32"/>
                    <a:pt x="70" y="32"/>
                  </a:cubicBezTo>
                  <a:cubicBezTo>
                    <a:pt x="70" y="31"/>
                    <a:pt x="70" y="29"/>
                    <a:pt x="70" y="29"/>
                  </a:cubicBezTo>
                  <a:cubicBezTo>
                    <a:pt x="70" y="29"/>
                    <a:pt x="70" y="28"/>
                    <a:pt x="70" y="28"/>
                  </a:cubicBezTo>
                  <a:cubicBezTo>
                    <a:pt x="70" y="28"/>
                    <a:pt x="68" y="27"/>
                    <a:pt x="68" y="27"/>
                  </a:cubicBezTo>
                  <a:cubicBezTo>
                    <a:pt x="68" y="27"/>
                    <a:pt x="67" y="27"/>
                    <a:pt x="67" y="27"/>
                  </a:cubicBezTo>
                  <a:cubicBezTo>
                    <a:pt x="67" y="27"/>
                    <a:pt x="67" y="27"/>
                    <a:pt x="67" y="27"/>
                  </a:cubicBezTo>
                  <a:cubicBezTo>
                    <a:pt x="66" y="27"/>
                    <a:pt x="66" y="27"/>
                    <a:pt x="65" y="27"/>
                  </a:cubicBezTo>
                  <a:cubicBezTo>
                    <a:pt x="65" y="27"/>
                    <a:pt x="63" y="25"/>
                    <a:pt x="63" y="25"/>
                  </a:cubicBezTo>
                  <a:cubicBezTo>
                    <a:pt x="63" y="25"/>
                    <a:pt x="61" y="24"/>
                    <a:pt x="61" y="24"/>
                  </a:cubicBezTo>
                  <a:cubicBezTo>
                    <a:pt x="61" y="24"/>
                    <a:pt x="60" y="23"/>
                    <a:pt x="60" y="23"/>
                  </a:cubicBezTo>
                  <a:cubicBezTo>
                    <a:pt x="59" y="23"/>
                    <a:pt x="59" y="23"/>
                    <a:pt x="59" y="23"/>
                  </a:cubicBezTo>
                  <a:cubicBezTo>
                    <a:pt x="59" y="23"/>
                    <a:pt x="56" y="21"/>
                    <a:pt x="55" y="21"/>
                  </a:cubicBezTo>
                  <a:cubicBezTo>
                    <a:pt x="55" y="21"/>
                    <a:pt x="50" y="17"/>
                    <a:pt x="50" y="17"/>
                  </a:cubicBezTo>
                  <a:cubicBezTo>
                    <a:pt x="50" y="17"/>
                    <a:pt x="50" y="17"/>
                    <a:pt x="50" y="17"/>
                  </a:cubicBezTo>
                  <a:cubicBezTo>
                    <a:pt x="49" y="15"/>
                    <a:pt x="49" y="15"/>
                    <a:pt x="49" y="15"/>
                  </a:cubicBezTo>
                  <a:cubicBezTo>
                    <a:pt x="49" y="15"/>
                    <a:pt x="49" y="15"/>
                    <a:pt x="49" y="15"/>
                  </a:cubicBezTo>
                  <a:cubicBezTo>
                    <a:pt x="49" y="15"/>
                    <a:pt x="49" y="14"/>
                    <a:pt x="48" y="14"/>
                  </a:cubicBezTo>
                  <a:cubicBezTo>
                    <a:pt x="48" y="14"/>
                    <a:pt x="48" y="14"/>
                    <a:pt x="48" y="14"/>
                  </a:cubicBezTo>
                  <a:cubicBezTo>
                    <a:pt x="48" y="14"/>
                    <a:pt x="48" y="13"/>
                    <a:pt x="48" y="12"/>
                  </a:cubicBezTo>
                  <a:cubicBezTo>
                    <a:pt x="47" y="12"/>
                    <a:pt x="47" y="10"/>
                    <a:pt x="46" y="10"/>
                  </a:cubicBezTo>
                  <a:cubicBezTo>
                    <a:pt x="46" y="9"/>
                    <a:pt x="45" y="9"/>
                    <a:pt x="45" y="9"/>
                  </a:cubicBezTo>
                  <a:cubicBezTo>
                    <a:pt x="45" y="9"/>
                    <a:pt x="44" y="9"/>
                    <a:pt x="45" y="9"/>
                  </a:cubicBezTo>
                  <a:cubicBezTo>
                    <a:pt x="45" y="10"/>
                    <a:pt x="44" y="10"/>
                    <a:pt x="44" y="10"/>
                  </a:cubicBezTo>
                  <a:cubicBezTo>
                    <a:pt x="44" y="10"/>
                    <a:pt x="43" y="10"/>
                    <a:pt x="42" y="10"/>
                  </a:cubicBezTo>
                  <a:cubicBezTo>
                    <a:pt x="42" y="10"/>
                    <a:pt x="41" y="10"/>
                    <a:pt x="41" y="10"/>
                  </a:cubicBezTo>
                  <a:cubicBezTo>
                    <a:pt x="41" y="9"/>
                    <a:pt x="40" y="10"/>
                    <a:pt x="40" y="10"/>
                  </a:cubicBezTo>
                  <a:cubicBezTo>
                    <a:pt x="40" y="10"/>
                    <a:pt x="39" y="9"/>
                    <a:pt x="39" y="9"/>
                  </a:cubicBezTo>
                  <a:cubicBezTo>
                    <a:pt x="39" y="9"/>
                    <a:pt x="39" y="9"/>
                    <a:pt x="38" y="9"/>
                  </a:cubicBezTo>
                  <a:cubicBezTo>
                    <a:pt x="38" y="8"/>
                    <a:pt x="38" y="8"/>
                    <a:pt x="38" y="7"/>
                  </a:cubicBezTo>
                  <a:cubicBezTo>
                    <a:pt x="38" y="7"/>
                    <a:pt x="38" y="7"/>
                    <a:pt x="38" y="7"/>
                  </a:cubicBezTo>
                  <a:cubicBezTo>
                    <a:pt x="38" y="7"/>
                    <a:pt x="38" y="7"/>
                    <a:pt x="38" y="7"/>
                  </a:cubicBezTo>
                  <a:cubicBezTo>
                    <a:pt x="38" y="7"/>
                    <a:pt x="38" y="7"/>
                    <a:pt x="39" y="6"/>
                  </a:cubicBezTo>
                  <a:cubicBezTo>
                    <a:pt x="39" y="6"/>
                    <a:pt x="39" y="6"/>
                    <a:pt x="38" y="6"/>
                  </a:cubicBezTo>
                  <a:cubicBezTo>
                    <a:pt x="38" y="6"/>
                    <a:pt x="38" y="5"/>
                    <a:pt x="37" y="5"/>
                  </a:cubicBezTo>
                  <a:cubicBezTo>
                    <a:pt x="37" y="5"/>
                    <a:pt x="37" y="5"/>
                    <a:pt x="37" y="5"/>
                  </a:cubicBezTo>
                  <a:cubicBezTo>
                    <a:pt x="38" y="5"/>
                    <a:pt x="38" y="5"/>
                    <a:pt x="38" y="5"/>
                  </a:cubicBezTo>
                  <a:cubicBezTo>
                    <a:pt x="38" y="4"/>
                    <a:pt x="37" y="4"/>
                    <a:pt x="38" y="4"/>
                  </a:cubicBezTo>
                  <a:cubicBezTo>
                    <a:pt x="38" y="4"/>
                    <a:pt x="38" y="4"/>
                    <a:pt x="38" y="4"/>
                  </a:cubicBezTo>
                  <a:cubicBezTo>
                    <a:pt x="38" y="4"/>
                    <a:pt x="36" y="3"/>
                    <a:pt x="36" y="3"/>
                  </a:cubicBezTo>
                  <a:cubicBezTo>
                    <a:pt x="36" y="3"/>
                    <a:pt x="36" y="3"/>
                    <a:pt x="36" y="3"/>
                  </a:cubicBezTo>
                  <a:cubicBezTo>
                    <a:pt x="35" y="3"/>
                    <a:pt x="35" y="3"/>
                    <a:pt x="34" y="3"/>
                  </a:cubicBezTo>
                  <a:cubicBezTo>
                    <a:pt x="34" y="3"/>
                    <a:pt x="33" y="2"/>
                    <a:pt x="33" y="2"/>
                  </a:cubicBezTo>
                  <a:cubicBezTo>
                    <a:pt x="33" y="2"/>
                    <a:pt x="33" y="2"/>
                    <a:pt x="33" y="2"/>
                  </a:cubicBezTo>
                  <a:cubicBezTo>
                    <a:pt x="33" y="2"/>
                    <a:pt x="33" y="2"/>
                    <a:pt x="33" y="2"/>
                  </a:cubicBezTo>
                  <a:cubicBezTo>
                    <a:pt x="33" y="2"/>
                    <a:pt x="32" y="2"/>
                    <a:pt x="32" y="2"/>
                  </a:cubicBezTo>
                  <a:cubicBezTo>
                    <a:pt x="32" y="2"/>
                    <a:pt x="31" y="1"/>
                    <a:pt x="31" y="0"/>
                  </a:cubicBezTo>
                  <a:cubicBezTo>
                    <a:pt x="31" y="0"/>
                    <a:pt x="31" y="0"/>
                    <a:pt x="30" y="1"/>
                  </a:cubicBezTo>
                  <a:cubicBezTo>
                    <a:pt x="30" y="1"/>
                    <a:pt x="30" y="1"/>
                    <a:pt x="30" y="2"/>
                  </a:cubicBezTo>
                  <a:cubicBezTo>
                    <a:pt x="29" y="2"/>
                    <a:pt x="30" y="3"/>
                    <a:pt x="30" y="3"/>
                  </a:cubicBezTo>
                  <a:cubicBezTo>
                    <a:pt x="30" y="3"/>
                    <a:pt x="30" y="3"/>
                    <a:pt x="29" y="3"/>
                  </a:cubicBezTo>
                  <a:cubicBezTo>
                    <a:pt x="29" y="2"/>
                    <a:pt x="29" y="2"/>
                    <a:pt x="28" y="2"/>
                  </a:cubicBezTo>
                  <a:cubicBezTo>
                    <a:pt x="28" y="2"/>
                    <a:pt x="28" y="2"/>
                    <a:pt x="28" y="2"/>
                  </a:cubicBezTo>
                  <a:cubicBezTo>
                    <a:pt x="28" y="2"/>
                    <a:pt x="28" y="3"/>
                    <a:pt x="27" y="3"/>
                  </a:cubicBezTo>
                  <a:cubicBezTo>
                    <a:pt x="27" y="3"/>
                    <a:pt x="27" y="4"/>
                    <a:pt x="27" y="4"/>
                  </a:cubicBezTo>
                  <a:cubicBezTo>
                    <a:pt x="26" y="4"/>
                    <a:pt x="24" y="5"/>
                    <a:pt x="24" y="5"/>
                  </a:cubicBezTo>
                  <a:cubicBezTo>
                    <a:pt x="24" y="5"/>
                    <a:pt x="24" y="5"/>
                    <a:pt x="24" y="5"/>
                  </a:cubicBezTo>
                  <a:cubicBezTo>
                    <a:pt x="24" y="5"/>
                    <a:pt x="23" y="6"/>
                    <a:pt x="23" y="6"/>
                  </a:cubicBezTo>
                  <a:cubicBezTo>
                    <a:pt x="23" y="7"/>
                    <a:pt x="23" y="8"/>
                    <a:pt x="23" y="8"/>
                  </a:cubicBezTo>
                  <a:cubicBezTo>
                    <a:pt x="23" y="8"/>
                    <a:pt x="23" y="9"/>
                    <a:pt x="23" y="9"/>
                  </a:cubicBezTo>
                  <a:cubicBezTo>
                    <a:pt x="24" y="9"/>
                    <a:pt x="23" y="9"/>
                    <a:pt x="23" y="9"/>
                  </a:cubicBezTo>
                  <a:cubicBezTo>
                    <a:pt x="23" y="9"/>
                    <a:pt x="21" y="9"/>
                    <a:pt x="21" y="9"/>
                  </a:cubicBezTo>
                  <a:cubicBezTo>
                    <a:pt x="21" y="9"/>
                    <a:pt x="19" y="9"/>
                    <a:pt x="19" y="9"/>
                  </a:cubicBezTo>
                  <a:cubicBezTo>
                    <a:pt x="18" y="9"/>
                    <a:pt x="18" y="9"/>
                    <a:pt x="18"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5" name="Freeform 507"/>
            <p:cNvSpPr>
              <a:spLocks/>
            </p:cNvSpPr>
            <p:nvPr/>
          </p:nvSpPr>
          <p:spPr bwMode="auto">
            <a:xfrm>
              <a:off x="3585" y="1788"/>
              <a:ext cx="274" cy="159"/>
            </a:xfrm>
            <a:custGeom>
              <a:avLst/>
              <a:gdLst/>
              <a:ahLst/>
              <a:cxnLst>
                <a:cxn ang="0">
                  <a:pos x="77" y="31"/>
                </a:cxn>
                <a:cxn ang="0">
                  <a:pos x="80" y="30"/>
                </a:cxn>
                <a:cxn ang="0">
                  <a:pos x="81" y="29"/>
                </a:cxn>
                <a:cxn ang="0">
                  <a:pos x="84" y="28"/>
                </a:cxn>
                <a:cxn ang="0">
                  <a:pos x="81" y="27"/>
                </a:cxn>
                <a:cxn ang="0">
                  <a:pos x="80" y="26"/>
                </a:cxn>
                <a:cxn ang="0">
                  <a:pos x="77" y="24"/>
                </a:cxn>
                <a:cxn ang="0">
                  <a:pos x="76" y="25"/>
                </a:cxn>
                <a:cxn ang="0">
                  <a:pos x="72" y="24"/>
                </a:cxn>
                <a:cxn ang="0">
                  <a:pos x="70" y="23"/>
                </a:cxn>
                <a:cxn ang="0">
                  <a:pos x="74" y="19"/>
                </a:cxn>
                <a:cxn ang="0">
                  <a:pos x="64" y="25"/>
                </a:cxn>
                <a:cxn ang="0">
                  <a:pos x="62" y="27"/>
                </a:cxn>
                <a:cxn ang="0">
                  <a:pos x="61" y="29"/>
                </a:cxn>
                <a:cxn ang="0">
                  <a:pos x="60" y="27"/>
                </a:cxn>
                <a:cxn ang="0">
                  <a:pos x="53" y="26"/>
                </a:cxn>
                <a:cxn ang="0">
                  <a:pos x="49" y="20"/>
                </a:cxn>
                <a:cxn ang="0">
                  <a:pos x="48" y="14"/>
                </a:cxn>
                <a:cxn ang="0">
                  <a:pos x="42" y="11"/>
                </a:cxn>
                <a:cxn ang="0">
                  <a:pos x="29" y="12"/>
                </a:cxn>
                <a:cxn ang="0">
                  <a:pos x="20" y="7"/>
                </a:cxn>
                <a:cxn ang="0">
                  <a:pos x="17" y="8"/>
                </a:cxn>
                <a:cxn ang="0">
                  <a:pos x="13" y="1"/>
                </a:cxn>
                <a:cxn ang="0">
                  <a:pos x="14" y="4"/>
                </a:cxn>
                <a:cxn ang="0">
                  <a:pos x="12" y="7"/>
                </a:cxn>
                <a:cxn ang="0">
                  <a:pos x="12" y="1"/>
                </a:cxn>
                <a:cxn ang="0">
                  <a:pos x="1" y="2"/>
                </a:cxn>
                <a:cxn ang="0">
                  <a:pos x="3" y="25"/>
                </a:cxn>
                <a:cxn ang="0">
                  <a:pos x="6" y="21"/>
                </a:cxn>
                <a:cxn ang="0">
                  <a:pos x="10" y="18"/>
                </a:cxn>
                <a:cxn ang="0">
                  <a:pos x="13" y="16"/>
                </a:cxn>
                <a:cxn ang="0">
                  <a:pos x="16" y="19"/>
                </a:cxn>
                <a:cxn ang="0">
                  <a:pos x="20" y="21"/>
                </a:cxn>
                <a:cxn ang="0">
                  <a:pos x="20" y="23"/>
                </a:cxn>
                <a:cxn ang="0">
                  <a:pos x="22" y="26"/>
                </a:cxn>
                <a:cxn ang="0">
                  <a:pos x="27" y="25"/>
                </a:cxn>
                <a:cxn ang="0">
                  <a:pos x="31" y="31"/>
                </a:cxn>
                <a:cxn ang="0">
                  <a:pos x="41" y="39"/>
                </a:cxn>
                <a:cxn ang="0">
                  <a:pos x="49" y="43"/>
                </a:cxn>
                <a:cxn ang="0">
                  <a:pos x="52" y="48"/>
                </a:cxn>
                <a:cxn ang="0">
                  <a:pos x="55" y="49"/>
                </a:cxn>
                <a:cxn ang="0">
                  <a:pos x="58" y="47"/>
                </a:cxn>
                <a:cxn ang="0">
                  <a:pos x="60" y="42"/>
                </a:cxn>
                <a:cxn ang="0">
                  <a:pos x="58" y="39"/>
                </a:cxn>
                <a:cxn ang="0">
                  <a:pos x="57" y="36"/>
                </a:cxn>
                <a:cxn ang="0">
                  <a:pos x="62" y="35"/>
                </a:cxn>
                <a:cxn ang="0">
                  <a:pos x="63" y="33"/>
                </a:cxn>
                <a:cxn ang="0">
                  <a:pos x="62" y="32"/>
                </a:cxn>
                <a:cxn ang="0">
                  <a:pos x="65" y="31"/>
                </a:cxn>
                <a:cxn ang="0">
                  <a:pos x="69" y="29"/>
                </a:cxn>
                <a:cxn ang="0">
                  <a:pos x="73" y="29"/>
                </a:cxn>
                <a:cxn ang="0">
                  <a:pos x="74" y="31"/>
                </a:cxn>
              </a:cxnLst>
              <a:rect l="0" t="0" r="r" b="b"/>
              <a:pathLst>
                <a:path w="85" h="49">
                  <a:moveTo>
                    <a:pt x="74" y="31"/>
                  </a:moveTo>
                  <a:cubicBezTo>
                    <a:pt x="74" y="31"/>
                    <a:pt x="74" y="31"/>
                    <a:pt x="74" y="31"/>
                  </a:cubicBezTo>
                  <a:cubicBezTo>
                    <a:pt x="74" y="31"/>
                    <a:pt x="75" y="31"/>
                    <a:pt x="75" y="31"/>
                  </a:cubicBezTo>
                  <a:cubicBezTo>
                    <a:pt x="75" y="31"/>
                    <a:pt x="76" y="31"/>
                    <a:pt x="76" y="31"/>
                  </a:cubicBezTo>
                  <a:cubicBezTo>
                    <a:pt x="76" y="31"/>
                    <a:pt x="76" y="31"/>
                    <a:pt x="77" y="31"/>
                  </a:cubicBezTo>
                  <a:cubicBezTo>
                    <a:pt x="77" y="31"/>
                    <a:pt x="77" y="32"/>
                    <a:pt x="78" y="32"/>
                  </a:cubicBezTo>
                  <a:cubicBezTo>
                    <a:pt x="78" y="32"/>
                    <a:pt x="79" y="31"/>
                    <a:pt x="79" y="31"/>
                  </a:cubicBezTo>
                  <a:cubicBezTo>
                    <a:pt x="79" y="31"/>
                    <a:pt x="79" y="31"/>
                    <a:pt x="79" y="31"/>
                  </a:cubicBezTo>
                  <a:cubicBezTo>
                    <a:pt x="79" y="31"/>
                    <a:pt x="79" y="31"/>
                    <a:pt x="79" y="31"/>
                  </a:cubicBezTo>
                  <a:cubicBezTo>
                    <a:pt x="80" y="30"/>
                    <a:pt x="80" y="30"/>
                    <a:pt x="80" y="30"/>
                  </a:cubicBezTo>
                  <a:cubicBezTo>
                    <a:pt x="80" y="30"/>
                    <a:pt x="80" y="30"/>
                    <a:pt x="80" y="30"/>
                  </a:cubicBezTo>
                  <a:cubicBezTo>
                    <a:pt x="80" y="30"/>
                    <a:pt x="81" y="31"/>
                    <a:pt x="81" y="31"/>
                  </a:cubicBezTo>
                  <a:cubicBezTo>
                    <a:pt x="81" y="31"/>
                    <a:pt x="81" y="31"/>
                    <a:pt x="81" y="30"/>
                  </a:cubicBezTo>
                  <a:cubicBezTo>
                    <a:pt x="81" y="30"/>
                    <a:pt x="81" y="29"/>
                    <a:pt x="81" y="29"/>
                  </a:cubicBezTo>
                  <a:cubicBezTo>
                    <a:pt x="81" y="29"/>
                    <a:pt x="81" y="29"/>
                    <a:pt x="81" y="29"/>
                  </a:cubicBezTo>
                  <a:cubicBezTo>
                    <a:pt x="81" y="29"/>
                    <a:pt x="82" y="30"/>
                    <a:pt x="82" y="30"/>
                  </a:cubicBezTo>
                  <a:cubicBezTo>
                    <a:pt x="82" y="30"/>
                    <a:pt x="82" y="30"/>
                    <a:pt x="82" y="30"/>
                  </a:cubicBezTo>
                  <a:cubicBezTo>
                    <a:pt x="82" y="30"/>
                    <a:pt x="83" y="29"/>
                    <a:pt x="83" y="29"/>
                  </a:cubicBezTo>
                  <a:cubicBezTo>
                    <a:pt x="83" y="29"/>
                    <a:pt x="83" y="29"/>
                    <a:pt x="83" y="29"/>
                  </a:cubicBezTo>
                  <a:cubicBezTo>
                    <a:pt x="83" y="29"/>
                    <a:pt x="84" y="28"/>
                    <a:pt x="84" y="28"/>
                  </a:cubicBezTo>
                  <a:cubicBezTo>
                    <a:pt x="84" y="28"/>
                    <a:pt x="85" y="28"/>
                    <a:pt x="85" y="28"/>
                  </a:cubicBezTo>
                  <a:cubicBezTo>
                    <a:pt x="84" y="28"/>
                    <a:pt x="82" y="28"/>
                    <a:pt x="82" y="28"/>
                  </a:cubicBezTo>
                  <a:cubicBezTo>
                    <a:pt x="82" y="28"/>
                    <a:pt x="82" y="28"/>
                    <a:pt x="82" y="27"/>
                  </a:cubicBezTo>
                  <a:cubicBezTo>
                    <a:pt x="82" y="27"/>
                    <a:pt x="82" y="27"/>
                    <a:pt x="81" y="27"/>
                  </a:cubicBezTo>
                  <a:cubicBezTo>
                    <a:pt x="81" y="27"/>
                    <a:pt x="81" y="27"/>
                    <a:pt x="81" y="27"/>
                  </a:cubicBezTo>
                  <a:cubicBezTo>
                    <a:pt x="81" y="27"/>
                    <a:pt x="80" y="27"/>
                    <a:pt x="80" y="27"/>
                  </a:cubicBezTo>
                  <a:cubicBezTo>
                    <a:pt x="80" y="27"/>
                    <a:pt x="80" y="27"/>
                    <a:pt x="80" y="27"/>
                  </a:cubicBezTo>
                  <a:cubicBezTo>
                    <a:pt x="80" y="27"/>
                    <a:pt x="80" y="27"/>
                    <a:pt x="80" y="27"/>
                  </a:cubicBezTo>
                  <a:cubicBezTo>
                    <a:pt x="80" y="26"/>
                    <a:pt x="80" y="26"/>
                    <a:pt x="80" y="26"/>
                  </a:cubicBezTo>
                  <a:cubicBezTo>
                    <a:pt x="80" y="26"/>
                    <a:pt x="80" y="26"/>
                    <a:pt x="80" y="26"/>
                  </a:cubicBezTo>
                  <a:cubicBezTo>
                    <a:pt x="79" y="26"/>
                    <a:pt x="79" y="26"/>
                    <a:pt x="79" y="26"/>
                  </a:cubicBezTo>
                  <a:cubicBezTo>
                    <a:pt x="79" y="26"/>
                    <a:pt x="79" y="26"/>
                    <a:pt x="79" y="26"/>
                  </a:cubicBezTo>
                  <a:cubicBezTo>
                    <a:pt x="79" y="26"/>
                    <a:pt x="78" y="24"/>
                    <a:pt x="78" y="24"/>
                  </a:cubicBezTo>
                  <a:cubicBezTo>
                    <a:pt x="78" y="24"/>
                    <a:pt x="78" y="24"/>
                    <a:pt x="77" y="24"/>
                  </a:cubicBezTo>
                  <a:cubicBezTo>
                    <a:pt x="77" y="24"/>
                    <a:pt x="77" y="24"/>
                    <a:pt x="77" y="24"/>
                  </a:cubicBezTo>
                  <a:cubicBezTo>
                    <a:pt x="77" y="24"/>
                    <a:pt x="77" y="24"/>
                    <a:pt x="77" y="24"/>
                  </a:cubicBezTo>
                  <a:cubicBezTo>
                    <a:pt x="77" y="24"/>
                    <a:pt x="77" y="25"/>
                    <a:pt x="77" y="25"/>
                  </a:cubicBezTo>
                  <a:cubicBezTo>
                    <a:pt x="77" y="25"/>
                    <a:pt x="77" y="25"/>
                    <a:pt x="77" y="25"/>
                  </a:cubicBezTo>
                  <a:cubicBezTo>
                    <a:pt x="77" y="25"/>
                    <a:pt x="76" y="25"/>
                    <a:pt x="76" y="25"/>
                  </a:cubicBezTo>
                  <a:cubicBezTo>
                    <a:pt x="76" y="25"/>
                    <a:pt x="76" y="25"/>
                    <a:pt x="76" y="25"/>
                  </a:cubicBezTo>
                  <a:cubicBezTo>
                    <a:pt x="76" y="25"/>
                    <a:pt x="76" y="26"/>
                    <a:pt x="76" y="26"/>
                  </a:cubicBezTo>
                  <a:cubicBezTo>
                    <a:pt x="76" y="26"/>
                    <a:pt x="76" y="26"/>
                    <a:pt x="76" y="26"/>
                  </a:cubicBezTo>
                  <a:cubicBezTo>
                    <a:pt x="76" y="26"/>
                    <a:pt x="74" y="26"/>
                    <a:pt x="73" y="26"/>
                  </a:cubicBezTo>
                  <a:cubicBezTo>
                    <a:pt x="73" y="26"/>
                    <a:pt x="73" y="26"/>
                    <a:pt x="73" y="25"/>
                  </a:cubicBezTo>
                  <a:cubicBezTo>
                    <a:pt x="72" y="24"/>
                    <a:pt x="72" y="24"/>
                    <a:pt x="72" y="24"/>
                  </a:cubicBezTo>
                  <a:cubicBezTo>
                    <a:pt x="72" y="24"/>
                    <a:pt x="72" y="24"/>
                    <a:pt x="72" y="24"/>
                  </a:cubicBezTo>
                  <a:cubicBezTo>
                    <a:pt x="72" y="24"/>
                    <a:pt x="72" y="24"/>
                    <a:pt x="72" y="24"/>
                  </a:cubicBezTo>
                  <a:cubicBezTo>
                    <a:pt x="72" y="24"/>
                    <a:pt x="71" y="25"/>
                    <a:pt x="71" y="24"/>
                  </a:cubicBezTo>
                  <a:cubicBezTo>
                    <a:pt x="71" y="24"/>
                    <a:pt x="71" y="24"/>
                    <a:pt x="70" y="24"/>
                  </a:cubicBezTo>
                  <a:cubicBezTo>
                    <a:pt x="70" y="24"/>
                    <a:pt x="70" y="24"/>
                    <a:pt x="70" y="23"/>
                  </a:cubicBezTo>
                  <a:cubicBezTo>
                    <a:pt x="70" y="23"/>
                    <a:pt x="71" y="23"/>
                    <a:pt x="72" y="22"/>
                  </a:cubicBezTo>
                  <a:cubicBezTo>
                    <a:pt x="72" y="22"/>
                    <a:pt x="73" y="21"/>
                    <a:pt x="73" y="21"/>
                  </a:cubicBezTo>
                  <a:cubicBezTo>
                    <a:pt x="74" y="21"/>
                    <a:pt x="75" y="20"/>
                    <a:pt x="75" y="20"/>
                  </a:cubicBezTo>
                  <a:cubicBezTo>
                    <a:pt x="75" y="20"/>
                    <a:pt x="75" y="20"/>
                    <a:pt x="75" y="20"/>
                  </a:cubicBezTo>
                  <a:cubicBezTo>
                    <a:pt x="75" y="20"/>
                    <a:pt x="74" y="20"/>
                    <a:pt x="74" y="19"/>
                  </a:cubicBezTo>
                  <a:cubicBezTo>
                    <a:pt x="73" y="20"/>
                    <a:pt x="72" y="20"/>
                    <a:pt x="72" y="21"/>
                  </a:cubicBezTo>
                  <a:cubicBezTo>
                    <a:pt x="71" y="21"/>
                    <a:pt x="68" y="23"/>
                    <a:pt x="67" y="23"/>
                  </a:cubicBezTo>
                  <a:cubicBezTo>
                    <a:pt x="67" y="23"/>
                    <a:pt x="66" y="24"/>
                    <a:pt x="66" y="24"/>
                  </a:cubicBezTo>
                  <a:cubicBezTo>
                    <a:pt x="65" y="25"/>
                    <a:pt x="65" y="25"/>
                    <a:pt x="65" y="25"/>
                  </a:cubicBezTo>
                  <a:cubicBezTo>
                    <a:pt x="64" y="25"/>
                    <a:pt x="64" y="25"/>
                    <a:pt x="64" y="25"/>
                  </a:cubicBezTo>
                  <a:cubicBezTo>
                    <a:pt x="64" y="25"/>
                    <a:pt x="64" y="26"/>
                    <a:pt x="64" y="26"/>
                  </a:cubicBezTo>
                  <a:cubicBezTo>
                    <a:pt x="64" y="26"/>
                    <a:pt x="64" y="26"/>
                    <a:pt x="64" y="26"/>
                  </a:cubicBezTo>
                  <a:cubicBezTo>
                    <a:pt x="64" y="26"/>
                    <a:pt x="64" y="26"/>
                    <a:pt x="64" y="26"/>
                  </a:cubicBezTo>
                  <a:cubicBezTo>
                    <a:pt x="63" y="26"/>
                    <a:pt x="63" y="27"/>
                    <a:pt x="62" y="27"/>
                  </a:cubicBezTo>
                  <a:cubicBezTo>
                    <a:pt x="62" y="27"/>
                    <a:pt x="62" y="27"/>
                    <a:pt x="62" y="27"/>
                  </a:cubicBezTo>
                  <a:cubicBezTo>
                    <a:pt x="62" y="27"/>
                    <a:pt x="62" y="29"/>
                    <a:pt x="62" y="29"/>
                  </a:cubicBezTo>
                  <a:cubicBezTo>
                    <a:pt x="62" y="29"/>
                    <a:pt x="62" y="29"/>
                    <a:pt x="62" y="29"/>
                  </a:cubicBezTo>
                  <a:cubicBezTo>
                    <a:pt x="62" y="29"/>
                    <a:pt x="62" y="29"/>
                    <a:pt x="62" y="29"/>
                  </a:cubicBezTo>
                  <a:cubicBezTo>
                    <a:pt x="62" y="29"/>
                    <a:pt x="62" y="29"/>
                    <a:pt x="62" y="29"/>
                  </a:cubicBezTo>
                  <a:cubicBezTo>
                    <a:pt x="62" y="29"/>
                    <a:pt x="61" y="29"/>
                    <a:pt x="61" y="29"/>
                  </a:cubicBezTo>
                  <a:cubicBezTo>
                    <a:pt x="61" y="29"/>
                    <a:pt x="60" y="29"/>
                    <a:pt x="60" y="29"/>
                  </a:cubicBezTo>
                  <a:cubicBezTo>
                    <a:pt x="60" y="29"/>
                    <a:pt x="59" y="28"/>
                    <a:pt x="59" y="28"/>
                  </a:cubicBezTo>
                  <a:cubicBezTo>
                    <a:pt x="59" y="28"/>
                    <a:pt x="59" y="28"/>
                    <a:pt x="59" y="28"/>
                  </a:cubicBezTo>
                  <a:cubicBezTo>
                    <a:pt x="59" y="28"/>
                    <a:pt x="59" y="28"/>
                    <a:pt x="60" y="28"/>
                  </a:cubicBezTo>
                  <a:cubicBezTo>
                    <a:pt x="60" y="28"/>
                    <a:pt x="60" y="27"/>
                    <a:pt x="60" y="27"/>
                  </a:cubicBezTo>
                  <a:cubicBezTo>
                    <a:pt x="60" y="27"/>
                    <a:pt x="60" y="27"/>
                    <a:pt x="60" y="27"/>
                  </a:cubicBezTo>
                  <a:cubicBezTo>
                    <a:pt x="60" y="27"/>
                    <a:pt x="60" y="27"/>
                    <a:pt x="59" y="27"/>
                  </a:cubicBezTo>
                  <a:cubicBezTo>
                    <a:pt x="59" y="26"/>
                    <a:pt x="59" y="26"/>
                    <a:pt x="59" y="26"/>
                  </a:cubicBezTo>
                  <a:cubicBezTo>
                    <a:pt x="59" y="26"/>
                    <a:pt x="57" y="26"/>
                    <a:pt x="57" y="26"/>
                  </a:cubicBezTo>
                  <a:cubicBezTo>
                    <a:pt x="56" y="26"/>
                    <a:pt x="53" y="26"/>
                    <a:pt x="53" y="26"/>
                  </a:cubicBezTo>
                  <a:cubicBezTo>
                    <a:pt x="53" y="26"/>
                    <a:pt x="53" y="26"/>
                    <a:pt x="53" y="26"/>
                  </a:cubicBezTo>
                  <a:cubicBezTo>
                    <a:pt x="53" y="26"/>
                    <a:pt x="52" y="24"/>
                    <a:pt x="52" y="24"/>
                  </a:cubicBezTo>
                  <a:cubicBezTo>
                    <a:pt x="52" y="23"/>
                    <a:pt x="52" y="22"/>
                    <a:pt x="52" y="21"/>
                  </a:cubicBezTo>
                  <a:cubicBezTo>
                    <a:pt x="52" y="21"/>
                    <a:pt x="51" y="21"/>
                    <a:pt x="50" y="21"/>
                  </a:cubicBezTo>
                  <a:cubicBezTo>
                    <a:pt x="49" y="21"/>
                    <a:pt x="49" y="21"/>
                    <a:pt x="49" y="20"/>
                  </a:cubicBezTo>
                  <a:cubicBezTo>
                    <a:pt x="49" y="20"/>
                    <a:pt x="49" y="19"/>
                    <a:pt x="50" y="18"/>
                  </a:cubicBezTo>
                  <a:cubicBezTo>
                    <a:pt x="50" y="17"/>
                    <a:pt x="50" y="16"/>
                    <a:pt x="50" y="15"/>
                  </a:cubicBezTo>
                  <a:cubicBezTo>
                    <a:pt x="50" y="15"/>
                    <a:pt x="50" y="15"/>
                    <a:pt x="50" y="15"/>
                  </a:cubicBezTo>
                  <a:cubicBezTo>
                    <a:pt x="49" y="15"/>
                    <a:pt x="49" y="15"/>
                    <a:pt x="49" y="15"/>
                  </a:cubicBezTo>
                  <a:cubicBezTo>
                    <a:pt x="49" y="15"/>
                    <a:pt x="48" y="14"/>
                    <a:pt x="48" y="14"/>
                  </a:cubicBezTo>
                  <a:cubicBezTo>
                    <a:pt x="48" y="14"/>
                    <a:pt x="47" y="13"/>
                    <a:pt x="47" y="13"/>
                  </a:cubicBezTo>
                  <a:cubicBezTo>
                    <a:pt x="46" y="13"/>
                    <a:pt x="46" y="13"/>
                    <a:pt x="46" y="12"/>
                  </a:cubicBezTo>
                  <a:cubicBezTo>
                    <a:pt x="46" y="12"/>
                    <a:pt x="45" y="11"/>
                    <a:pt x="44" y="11"/>
                  </a:cubicBezTo>
                  <a:cubicBezTo>
                    <a:pt x="44" y="11"/>
                    <a:pt x="44" y="11"/>
                    <a:pt x="44" y="11"/>
                  </a:cubicBezTo>
                  <a:cubicBezTo>
                    <a:pt x="44" y="11"/>
                    <a:pt x="42" y="11"/>
                    <a:pt x="42" y="11"/>
                  </a:cubicBezTo>
                  <a:cubicBezTo>
                    <a:pt x="42" y="12"/>
                    <a:pt x="42" y="12"/>
                    <a:pt x="42" y="12"/>
                  </a:cubicBezTo>
                  <a:cubicBezTo>
                    <a:pt x="42" y="12"/>
                    <a:pt x="37" y="11"/>
                    <a:pt x="36" y="11"/>
                  </a:cubicBezTo>
                  <a:cubicBezTo>
                    <a:pt x="35" y="11"/>
                    <a:pt x="34" y="11"/>
                    <a:pt x="34" y="11"/>
                  </a:cubicBezTo>
                  <a:cubicBezTo>
                    <a:pt x="34" y="11"/>
                    <a:pt x="30" y="12"/>
                    <a:pt x="30" y="12"/>
                  </a:cubicBezTo>
                  <a:cubicBezTo>
                    <a:pt x="29" y="12"/>
                    <a:pt x="29" y="12"/>
                    <a:pt x="29" y="12"/>
                  </a:cubicBezTo>
                  <a:cubicBezTo>
                    <a:pt x="29" y="12"/>
                    <a:pt x="26" y="9"/>
                    <a:pt x="26" y="8"/>
                  </a:cubicBezTo>
                  <a:cubicBezTo>
                    <a:pt x="26" y="8"/>
                    <a:pt x="25" y="8"/>
                    <a:pt x="25" y="8"/>
                  </a:cubicBezTo>
                  <a:cubicBezTo>
                    <a:pt x="25" y="7"/>
                    <a:pt x="24" y="6"/>
                    <a:pt x="24" y="6"/>
                  </a:cubicBezTo>
                  <a:cubicBezTo>
                    <a:pt x="20" y="4"/>
                    <a:pt x="20" y="4"/>
                    <a:pt x="20" y="4"/>
                  </a:cubicBezTo>
                  <a:cubicBezTo>
                    <a:pt x="20" y="5"/>
                    <a:pt x="20" y="6"/>
                    <a:pt x="20" y="7"/>
                  </a:cubicBezTo>
                  <a:cubicBezTo>
                    <a:pt x="20" y="8"/>
                    <a:pt x="20" y="8"/>
                    <a:pt x="19" y="8"/>
                  </a:cubicBezTo>
                  <a:cubicBezTo>
                    <a:pt x="19" y="8"/>
                    <a:pt x="19" y="8"/>
                    <a:pt x="19" y="8"/>
                  </a:cubicBezTo>
                  <a:cubicBezTo>
                    <a:pt x="19" y="8"/>
                    <a:pt x="19" y="9"/>
                    <a:pt x="19" y="9"/>
                  </a:cubicBezTo>
                  <a:cubicBezTo>
                    <a:pt x="18" y="8"/>
                    <a:pt x="19" y="8"/>
                    <a:pt x="18" y="8"/>
                  </a:cubicBezTo>
                  <a:cubicBezTo>
                    <a:pt x="18" y="9"/>
                    <a:pt x="17" y="9"/>
                    <a:pt x="17" y="8"/>
                  </a:cubicBezTo>
                  <a:cubicBezTo>
                    <a:pt x="17" y="8"/>
                    <a:pt x="17" y="8"/>
                    <a:pt x="17" y="8"/>
                  </a:cubicBezTo>
                  <a:cubicBezTo>
                    <a:pt x="16" y="7"/>
                    <a:pt x="15" y="6"/>
                    <a:pt x="16" y="4"/>
                  </a:cubicBezTo>
                  <a:cubicBezTo>
                    <a:pt x="16" y="3"/>
                    <a:pt x="17" y="3"/>
                    <a:pt x="17" y="2"/>
                  </a:cubicBezTo>
                  <a:cubicBezTo>
                    <a:pt x="14" y="0"/>
                    <a:pt x="14" y="0"/>
                    <a:pt x="14" y="0"/>
                  </a:cubicBezTo>
                  <a:cubicBezTo>
                    <a:pt x="13" y="1"/>
                    <a:pt x="13" y="1"/>
                    <a:pt x="13" y="1"/>
                  </a:cubicBezTo>
                  <a:cubicBezTo>
                    <a:pt x="14" y="2"/>
                    <a:pt x="14" y="2"/>
                    <a:pt x="13" y="2"/>
                  </a:cubicBezTo>
                  <a:cubicBezTo>
                    <a:pt x="13" y="3"/>
                    <a:pt x="13" y="3"/>
                    <a:pt x="13" y="3"/>
                  </a:cubicBezTo>
                  <a:cubicBezTo>
                    <a:pt x="13" y="3"/>
                    <a:pt x="14" y="3"/>
                    <a:pt x="14" y="3"/>
                  </a:cubicBezTo>
                  <a:cubicBezTo>
                    <a:pt x="14" y="3"/>
                    <a:pt x="13" y="4"/>
                    <a:pt x="13" y="4"/>
                  </a:cubicBezTo>
                  <a:cubicBezTo>
                    <a:pt x="13" y="4"/>
                    <a:pt x="13" y="4"/>
                    <a:pt x="14" y="4"/>
                  </a:cubicBezTo>
                  <a:cubicBezTo>
                    <a:pt x="14" y="5"/>
                    <a:pt x="14" y="5"/>
                    <a:pt x="13" y="5"/>
                  </a:cubicBezTo>
                  <a:cubicBezTo>
                    <a:pt x="13" y="5"/>
                    <a:pt x="13" y="4"/>
                    <a:pt x="13" y="5"/>
                  </a:cubicBezTo>
                  <a:cubicBezTo>
                    <a:pt x="13" y="5"/>
                    <a:pt x="13" y="5"/>
                    <a:pt x="13" y="5"/>
                  </a:cubicBezTo>
                  <a:cubicBezTo>
                    <a:pt x="13" y="5"/>
                    <a:pt x="13" y="5"/>
                    <a:pt x="13" y="6"/>
                  </a:cubicBezTo>
                  <a:cubicBezTo>
                    <a:pt x="13" y="6"/>
                    <a:pt x="12" y="6"/>
                    <a:pt x="12" y="7"/>
                  </a:cubicBezTo>
                  <a:cubicBezTo>
                    <a:pt x="11" y="7"/>
                    <a:pt x="11" y="7"/>
                    <a:pt x="11" y="6"/>
                  </a:cubicBezTo>
                  <a:cubicBezTo>
                    <a:pt x="11" y="5"/>
                    <a:pt x="11" y="5"/>
                    <a:pt x="11" y="5"/>
                  </a:cubicBezTo>
                  <a:cubicBezTo>
                    <a:pt x="11" y="5"/>
                    <a:pt x="11" y="4"/>
                    <a:pt x="11" y="3"/>
                  </a:cubicBezTo>
                  <a:cubicBezTo>
                    <a:pt x="11" y="3"/>
                    <a:pt x="11" y="3"/>
                    <a:pt x="11" y="2"/>
                  </a:cubicBezTo>
                  <a:cubicBezTo>
                    <a:pt x="12" y="2"/>
                    <a:pt x="12" y="1"/>
                    <a:pt x="12" y="1"/>
                  </a:cubicBezTo>
                  <a:cubicBezTo>
                    <a:pt x="12" y="1"/>
                    <a:pt x="12" y="1"/>
                    <a:pt x="13" y="0"/>
                  </a:cubicBezTo>
                  <a:cubicBezTo>
                    <a:pt x="13" y="0"/>
                    <a:pt x="13" y="0"/>
                    <a:pt x="13" y="0"/>
                  </a:cubicBezTo>
                  <a:cubicBezTo>
                    <a:pt x="13" y="0"/>
                    <a:pt x="12" y="0"/>
                    <a:pt x="12" y="0"/>
                  </a:cubicBezTo>
                  <a:cubicBezTo>
                    <a:pt x="12" y="0"/>
                    <a:pt x="12" y="0"/>
                    <a:pt x="12" y="0"/>
                  </a:cubicBezTo>
                  <a:cubicBezTo>
                    <a:pt x="12" y="0"/>
                    <a:pt x="2" y="2"/>
                    <a:pt x="1" y="2"/>
                  </a:cubicBezTo>
                  <a:cubicBezTo>
                    <a:pt x="1" y="3"/>
                    <a:pt x="1" y="3"/>
                    <a:pt x="0" y="3"/>
                  </a:cubicBezTo>
                  <a:cubicBezTo>
                    <a:pt x="0" y="3"/>
                    <a:pt x="0" y="4"/>
                    <a:pt x="0" y="4"/>
                  </a:cubicBezTo>
                  <a:cubicBezTo>
                    <a:pt x="0" y="25"/>
                    <a:pt x="0" y="25"/>
                    <a:pt x="0" y="25"/>
                  </a:cubicBezTo>
                  <a:cubicBezTo>
                    <a:pt x="0" y="25"/>
                    <a:pt x="0" y="25"/>
                    <a:pt x="1" y="25"/>
                  </a:cubicBezTo>
                  <a:cubicBezTo>
                    <a:pt x="1" y="25"/>
                    <a:pt x="3" y="25"/>
                    <a:pt x="3" y="25"/>
                  </a:cubicBezTo>
                  <a:cubicBezTo>
                    <a:pt x="3" y="25"/>
                    <a:pt x="5" y="25"/>
                    <a:pt x="5" y="25"/>
                  </a:cubicBezTo>
                  <a:cubicBezTo>
                    <a:pt x="5" y="25"/>
                    <a:pt x="6" y="25"/>
                    <a:pt x="5" y="25"/>
                  </a:cubicBezTo>
                  <a:cubicBezTo>
                    <a:pt x="5" y="25"/>
                    <a:pt x="5" y="24"/>
                    <a:pt x="5" y="24"/>
                  </a:cubicBezTo>
                  <a:cubicBezTo>
                    <a:pt x="5" y="24"/>
                    <a:pt x="5" y="23"/>
                    <a:pt x="5" y="22"/>
                  </a:cubicBezTo>
                  <a:cubicBezTo>
                    <a:pt x="5" y="22"/>
                    <a:pt x="6" y="21"/>
                    <a:pt x="6" y="21"/>
                  </a:cubicBezTo>
                  <a:cubicBezTo>
                    <a:pt x="6" y="21"/>
                    <a:pt x="6" y="21"/>
                    <a:pt x="6" y="21"/>
                  </a:cubicBezTo>
                  <a:cubicBezTo>
                    <a:pt x="6" y="21"/>
                    <a:pt x="8" y="20"/>
                    <a:pt x="9" y="20"/>
                  </a:cubicBezTo>
                  <a:cubicBezTo>
                    <a:pt x="9" y="20"/>
                    <a:pt x="9" y="19"/>
                    <a:pt x="9" y="19"/>
                  </a:cubicBezTo>
                  <a:cubicBezTo>
                    <a:pt x="10" y="19"/>
                    <a:pt x="10" y="18"/>
                    <a:pt x="10" y="18"/>
                  </a:cubicBezTo>
                  <a:cubicBezTo>
                    <a:pt x="10" y="18"/>
                    <a:pt x="10" y="18"/>
                    <a:pt x="10" y="18"/>
                  </a:cubicBezTo>
                  <a:cubicBezTo>
                    <a:pt x="11" y="18"/>
                    <a:pt x="11" y="18"/>
                    <a:pt x="11" y="19"/>
                  </a:cubicBezTo>
                  <a:cubicBezTo>
                    <a:pt x="12" y="19"/>
                    <a:pt x="12" y="19"/>
                    <a:pt x="12" y="19"/>
                  </a:cubicBezTo>
                  <a:cubicBezTo>
                    <a:pt x="12" y="19"/>
                    <a:pt x="11" y="18"/>
                    <a:pt x="12" y="18"/>
                  </a:cubicBezTo>
                  <a:cubicBezTo>
                    <a:pt x="12" y="17"/>
                    <a:pt x="12" y="17"/>
                    <a:pt x="12" y="17"/>
                  </a:cubicBezTo>
                  <a:cubicBezTo>
                    <a:pt x="13" y="16"/>
                    <a:pt x="13" y="16"/>
                    <a:pt x="13" y="16"/>
                  </a:cubicBezTo>
                  <a:cubicBezTo>
                    <a:pt x="13" y="17"/>
                    <a:pt x="14" y="18"/>
                    <a:pt x="14" y="18"/>
                  </a:cubicBezTo>
                  <a:cubicBezTo>
                    <a:pt x="14" y="18"/>
                    <a:pt x="15" y="18"/>
                    <a:pt x="15" y="18"/>
                  </a:cubicBezTo>
                  <a:cubicBezTo>
                    <a:pt x="15" y="18"/>
                    <a:pt x="15" y="18"/>
                    <a:pt x="15" y="18"/>
                  </a:cubicBezTo>
                  <a:cubicBezTo>
                    <a:pt x="15" y="18"/>
                    <a:pt x="15" y="18"/>
                    <a:pt x="15" y="18"/>
                  </a:cubicBezTo>
                  <a:cubicBezTo>
                    <a:pt x="15" y="18"/>
                    <a:pt x="16" y="19"/>
                    <a:pt x="16" y="19"/>
                  </a:cubicBezTo>
                  <a:cubicBezTo>
                    <a:pt x="17" y="19"/>
                    <a:pt x="17" y="19"/>
                    <a:pt x="18" y="19"/>
                  </a:cubicBezTo>
                  <a:cubicBezTo>
                    <a:pt x="18" y="19"/>
                    <a:pt x="18" y="19"/>
                    <a:pt x="18" y="19"/>
                  </a:cubicBezTo>
                  <a:cubicBezTo>
                    <a:pt x="18" y="19"/>
                    <a:pt x="20" y="20"/>
                    <a:pt x="20" y="20"/>
                  </a:cubicBezTo>
                  <a:cubicBezTo>
                    <a:pt x="20" y="20"/>
                    <a:pt x="20" y="20"/>
                    <a:pt x="20" y="20"/>
                  </a:cubicBezTo>
                  <a:cubicBezTo>
                    <a:pt x="19" y="20"/>
                    <a:pt x="20" y="20"/>
                    <a:pt x="20" y="21"/>
                  </a:cubicBezTo>
                  <a:cubicBezTo>
                    <a:pt x="20" y="21"/>
                    <a:pt x="20" y="21"/>
                    <a:pt x="19" y="21"/>
                  </a:cubicBezTo>
                  <a:cubicBezTo>
                    <a:pt x="19" y="21"/>
                    <a:pt x="19" y="21"/>
                    <a:pt x="19" y="21"/>
                  </a:cubicBezTo>
                  <a:cubicBezTo>
                    <a:pt x="20" y="21"/>
                    <a:pt x="20" y="22"/>
                    <a:pt x="20" y="22"/>
                  </a:cubicBezTo>
                  <a:cubicBezTo>
                    <a:pt x="21" y="22"/>
                    <a:pt x="21" y="22"/>
                    <a:pt x="21" y="22"/>
                  </a:cubicBezTo>
                  <a:cubicBezTo>
                    <a:pt x="20" y="23"/>
                    <a:pt x="20" y="23"/>
                    <a:pt x="20" y="23"/>
                  </a:cubicBezTo>
                  <a:cubicBezTo>
                    <a:pt x="20" y="23"/>
                    <a:pt x="20" y="23"/>
                    <a:pt x="20" y="23"/>
                  </a:cubicBezTo>
                  <a:cubicBezTo>
                    <a:pt x="20" y="23"/>
                    <a:pt x="20" y="23"/>
                    <a:pt x="20" y="23"/>
                  </a:cubicBezTo>
                  <a:cubicBezTo>
                    <a:pt x="20" y="24"/>
                    <a:pt x="20" y="24"/>
                    <a:pt x="20" y="25"/>
                  </a:cubicBezTo>
                  <a:cubicBezTo>
                    <a:pt x="21" y="25"/>
                    <a:pt x="21" y="25"/>
                    <a:pt x="21" y="25"/>
                  </a:cubicBezTo>
                  <a:cubicBezTo>
                    <a:pt x="21" y="25"/>
                    <a:pt x="22" y="26"/>
                    <a:pt x="22" y="26"/>
                  </a:cubicBezTo>
                  <a:cubicBezTo>
                    <a:pt x="22" y="26"/>
                    <a:pt x="23" y="25"/>
                    <a:pt x="23" y="26"/>
                  </a:cubicBezTo>
                  <a:cubicBezTo>
                    <a:pt x="23" y="26"/>
                    <a:pt x="24" y="26"/>
                    <a:pt x="24" y="26"/>
                  </a:cubicBezTo>
                  <a:cubicBezTo>
                    <a:pt x="25" y="26"/>
                    <a:pt x="26" y="26"/>
                    <a:pt x="26" y="26"/>
                  </a:cubicBezTo>
                  <a:cubicBezTo>
                    <a:pt x="26" y="26"/>
                    <a:pt x="27" y="26"/>
                    <a:pt x="27" y="25"/>
                  </a:cubicBezTo>
                  <a:cubicBezTo>
                    <a:pt x="26" y="25"/>
                    <a:pt x="27" y="25"/>
                    <a:pt x="27" y="25"/>
                  </a:cubicBezTo>
                  <a:cubicBezTo>
                    <a:pt x="27" y="25"/>
                    <a:pt x="28" y="25"/>
                    <a:pt x="28" y="26"/>
                  </a:cubicBezTo>
                  <a:cubicBezTo>
                    <a:pt x="29" y="26"/>
                    <a:pt x="29" y="28"/>
                    <a:pt x="30" y="28"/>
                  </a:cubicBezTo>
                  <a:cubicBezTo>
                    <a:pt x="30" y="29"/>
                    <a:pt x="30" y="30"/>
                    <a:pt x="30" y="30"/>
                  </a:cubicBezTo>
                  <a:cubicBezTo>
                    <a:pt x="30" y="30"/>
                    <a:pt x="30" y="30"/>
                    <a:pt x="30" y="30"/>
                  </a:cubicBezTo>
                  <a:cubicBezTo>
                    <a:pt x="31" y="30"/>
                    <a:pt x="31" y="31"/>
                    <a:pt x="31" y="31"/>
                  </a:cubicBezTo>
                  <a:cubicBezTo>
                    <a:pt x="31" y="31"/>
                    <a:pt x="31" y="31"/>
                    <a:pt x="31" y="31"/>
                  </a:cubicBezTo>
                  <a:cubicBezTo>
                    <a:pt x="32" y="33"/>
                    <a:pt x="32" y="33"/>
                    <a:pt x="32" y="33"/>
                  </a:cubicBezTo>
                  <a:cubicBezTo>
                    <a:pt x="32" y="33"/>
                    <a:pt x="32" y="33"/>
                    <a:pt x="32" y="33"/>
                  </a:cubicBezTo>
                  <a:cubicBezTo>
                    <a:pt x="32" y="33"/>
                    <a:pt x="37" y="37"/>
                    <a:pt x="37" y="37"/>
                  </a:cubicBezTo>
                  <a:cubicBezTo>
                    <a:pt x="38" y="37"/>
                    <a:pt x="41" y="39"/>
                    <a:pt x="41" y="39"/>
                  </a:cubicBezTo>
                  <a:cubicBezTo>
                    <a:pt x="41" y="39"/>
                    <a:pt x="41" y="39"/>
                    <a:pt x="42" y="39"/>
                  </a:cubicBezTo>
                  <a:cubicBezTo>
                    <a:pt x="42" y="39"/>
                    <a:pt x="43" y="40"/>
                    <a:pt x="43" y="40"/>
                  </a:cubicBezTo>
                  <a:cubicBezTo>
                    <a:pt x="43" y="40"/>
                    <a:pt x="45" y="41"/>
                    <a:pt x="45" y="41"/>
                  </a:cubicBezTo>
                  <a:cubicBezTo>
                    <a:pt x="45" y="41"/>
                    <a:pt x="47" y="43"/>
                    <a:pt x="47" y="43"/>
                  </a:cubicBezTo>
                  <a:cubicBezTo>
                    <a:pt x="48" y="43"/>
                    <a:pt x="48" y="43"/>
                    <a:pt x="49" y="43"/>
                  </a:cubicBezTo>
                  <a:cubicBezTo>
                    <a:pt x="49" y="43"/>
                    <a:pt x="49" y="43"/>
                    <a:pt x="49" y="43"/>
                  </a:cubicBezTo>
                  <a:cubicBezTo>
                    <a:pt x="49" y="43"/>
                    <a:pt x="50" y="43"/>
                    <a:pt x="50" y="43"/>
                  </a:cubicBezTo>
                  <a:cubicBezTo>
                    <a:pt x="50" y="43"/>
                    <a:pt x="52" y="44"/>
                    <a:pt x="52" y="44"/>
                  </a:cubicBezTo>
                  <a:cubicBezTo>
                    <a:pt x="52" y="44"/>
                    <a:pt x="52" y="45"/>
                    <a:pt x="52" y="45"/>
                  </a:cubicBezTo>
                  <a:cubicBezTo>
                    <a:pt x="52" y="45"/>
                    <a:pt x="52" y="47"/>
                    <a:pt x="52" y="48"/>
                  </a:cubicBezTo>
                  <a:cubicBezTo>
                    <a:pt x="52" y="48"/>
                    <a:pt x="52" y="48"/>
                    <a:pt x="52" y="48"/>
                  </a:cubicBezTo>
                  <a:cubicBezTo>
                    <a:pt x="52" y="48"/>
                    <a:pt x="52" y="48"/>
                    <a:pt x="52" y="48"/>
                  </a:cubicBezTo>
                  <a:cubicBezTo>
                    <a:pt x="53" y="48"/>
                    <a:pt x="54" y="48"/>
                    <a:pt x="54" y="48"/>
                  </a:cubicBezTo>
                  <a:cubicBezTo>
                    <a:pt x="54" y="48"/>
                    <a:pt x="55" y="48"/>
                    <a:pt x="55" y="48"/>
                  </a:cubicBezTo>
                  <a:cubicBezTo>
                    <a:pt x="55" y="48"/>
                    <a:pt x="55" y="49"/>
                    <a:pt x="55" y="49"/>
                  </a:cubicBezTo>
                  <a:cubicBezTo>
                    <a:pt x="55" y="49"/>
                    <a:pt x="56" y="49"/>
                    <a:pt x="56" y="49"/>
                  </a:cubicBezTo>
                  <a:cubicBezTo>
                    <a:pt x="56" y="49"/>
                    <a:pt x="58" y="49"/>
                    <a:pt x="58" y="49"/>
                  </a:cubicBezTo>
                  <a:cubicBezTo>
                    <a:pt x="58" y="49"/>
                    <a:pt x="58" y="49"/>
                    <a:pt x="58" y="49"/>
                  </a:cubicBezTo>
                  <a:cubicBezTo>
                    <a:pt x="58" y="49"/>
                    <a:pt x="58" y="48"/>
                    <a:pt x="58" y="48"/>
                  </a:cubicBezTo>
                  <a:cubicBezTo>
                    <a:pt x="58" y="48"/>
                    <a:pt x="58" y="48"/>
                    <a:pt x="58" y="47"/>
                  </a:cubicBezTo>
                  <a:cubicBezTo>
                    <a:pt x="58" y="47"/>
                    <a:pt x="60" y="45"/>
                    <a:pt x="60" y="45"/>
                  </a:cubicBezTo>
                  <a:cubicBezTo>
                    <a:pt x="60" y="44"/>
                    <a:pt x="61" y="43"/>
                    <a:pt x="61" y="43"/>
                  </a:cubicBezTo>
                  <a:cubicBezTo>
                    <a:pt x="61" y="43"/>
                    <a:pt x="61" y="43"/>
                    <a:pt x="61" y="43"/>
                  </a:cubicBezTo>
                  <a:cubicBezTo>
                    <a:pt x="61" y="43"/>
                    <a:pt x="60" y="42"/>
                    <a:pt x="60" y="42"/>
                  </a:cubicBezTo>
                  <a:cubicBezTo>
                    <a:pt x="60" y="42"/>
                    <a:pt x="60" y="42"/>
                    <a:pt x="60" y="42"/>
                  </a:cubicBezTo>
                  <a:cubicBezTo>
                    <a:pt x="60" y="41"/>
                    <a:pt x="60" y="39"/>
                    <a:pt x="60" y="39"/>
                  </a:cubicBezTo>
                  <a:cubicBezTo>
                    <a:pt x="60" y="39"/>
                    <a:pt x="60" y="39"/>
                    <a:pt x="60" y="39"/>
                  </a:cubicBezTo>
                  <a:cubicBezTo>
                    <a:pt x="60" y="39"/>
                    <a:pt x="59" y="39"/>
                    <a:pt x="59" y="39"/>
                  </a:cubicBezTo>
                  <a:cubicBezTo>
                    <a:pt x="59" y="39"/>
                    <a:pt x="59" y="39"/>
                    <a:pt x="59" y="39"/>
                  </a:cubicBezTo>
                  <a:cubicBezTo>
                    <a:pt x="59" y="39"/>
                    <a:pt x="58" y="39"/>
                    <a:pt x="58" y="39"/>
                  </a:cubicBezTo>
                  <a:cubicBezTo>
                    <a:pt x="58" y="39"/>
                    <a:pt x="57" y="39"/>
                    <a:pt x="57" y="38"/>
                  </a:cubicBezTo>
                  <a:cubicBezTo>
                    <a:pt x="57" y="38"/>
                    <a:pt x="56" y="37"/>
                    <a:pt x="56" y="37"/>
                  </a:cubicBezTo>
                  <a:cubicBezTo>
                    <a:pt x="56" y="37"/>
                    <a:pt x="56" y="37"/>
                    <a:pt x="56" y="37"/>
                  </a:cubicBezTo>
                  <a:cubicBezTo>
                    <a:pt x="56" y="37"/>
                    <a:pt x="56" y="36"/>
                    <a:pt x="56" y="36"/>
                  </a:cubicBezTo>
                  <a:cubicBezTo>
                    <a:pt x="56" y="36"/>
                    <a:pt x="56" y="36"/>
                    <a:pt x="57" y="36"/>
                  </a:cubicBezTo>
                  <a:cubicBezTo>
                    <a:pt x="57" y="36"/>
                    <a:pt x="57" y="35"/>
                    <a:pt x="57" y="35"/>
                  </a:cubicBezTo>
                  <a:cubicBezTo>
                    <a:pt x="58" y="35"/>
                    <a:pt x="58" y="35"/>
                    <a:pt x="59" y="35"/>
                  </a:cubicBezTo>
                  <a:cubicBezTo>
                    <a:pt x="59" y="35"/>
                    <a:pt x="60" y="35"/>
                    <a:pt x="60" y="35"/>
                  </a:cubicBezTo>
                  <a:cubicBezTo>
                    <a:pt x="61" y="35"/>
                    <a:pt x="62" y="35"/>
                    <a:pt x="62" y="35"/>
                  </a:cubicBezTo>
                  <a:cubicBezTo>
                    <a:pt x="62" y="35"/>
                    <a:pt x="62" y="35"/>
                    <a:pt x="62" y="35"/>
                  </a:cubicBezTo>
                  <a:cubicBezTo>
                    <a:pt x="62" y="35"/>
                    <a:pt x="62" y="34"/>
                    <a:pt x="62" y="34"/>
                  </a:cubicBezTo>
                  <a:cubicBezTo>
                    <a:pt x="62" y="34"/>
                    <a:pt x="62" y="34"/>
                    <a:pt x="62" y="34"/>
                  </a:cubicBezTo>
                  <a:cubicBezTo>
                    <a:pt x="63" y="33"/>
                    <a:pt x="63" y="33"/>
                    <a:pt x="63" y="33"/>
                  </a:cubicBezTo>
                  <a:cubicBezTo>
                    <a:pt x="63" y="33"/>
                    <a:pt x="63" y="33"/>
                    <a:pt x="63" y="33"/>
                  </a:cubicBezTo>
                  <a:cubicBezTo>
                    <a:pt x="63" y="33"/>
                    <a:pt x="63" y="34"/>
                    <a:pt x="63" y="33"/>
                  </a:cubicBezTo>
                  <a:cubicBezTo>
                    <a:pt x="63" y="33"/>
                    <a:pt x="63" y="32"/>
                    <a:pt x="64" y="32"/>
                  </a:cubicBezTo>
                  <a:cubicBezTo>
                    <a:pt x="64" y="33"/>
                    <a:pt x="64" y="32"/>
                    <a:pt x="64" y="32"/>
                  </a:cubicBezTo>
                  <a:cubicBezTo>
                    <a:pt x="64" y="32"/>
                    <a:pt x="64" y="32"/>
                    <a:pt x="64" y="32"/>
                  </a:cubicBezTo>
                  <a:cubicBezTo>
                    <a:pt x="64" y="32"/>
                    <a:pt x="63" y="32"/>
                    <a:pt x="63" y="32"/>
                  </a:cubicBezTo>
                  <a:cubicBezTo>
                    <a:pt x="63" y="32"/>
                    <a:pt x="63" y="32"/>
                    <a:pt x="62" y="32"/>
                  </a:cubicBezTo>
                  <a:cubicBezTo>
                    <a:pt x="62" y="32"/>
                    <a:pt x="62" y="32"/>
                    <a:pt x="63" y="32"/>
                  </a:cubicBezTo>
                  <a:cubicBezTo>
                    <a:pt x="63" y="32"/>
                    <a:pt x="65" y="31"/>
                    <a:pt x="65" y="31"/>
                  </a:cubicBezTo>
                  <a:cubicBezTo>
                    <a:pt x="65" y="31"/>
                    <a:pt x="65" y="32"/>
                    <a:pt x="65" y="32"/>
                  </a:cubicBezTo>
                  <a:cubicBezTo>
                    <a:pt x="65" y="32"/>
                    <a:pt x="65" y="32"/>
                    <a:pt x="65" y="32"/>
                  </a:cubicBezTo>
                  <a:cubicBezTo>
                    <a:pt x="66" y="32"/>
                    <a:pt x="66" y="32"/>
                    <a:pt x="65" y="31"/>
                  </a:cubicBezTo>
                  <a:cubicBezTo>
                    <a:pt x="65" y="31"/>
                    <a:pt x="65" y="30"/>
                    <a:pt x="65" y="29"/>
                  </a:cubicBezTo>
                  <a:cubicBezTo>
                    <a:pt x="66" y="28"/>
                    <a:pt x="66" y="28"/>
                    <a:pt x="66" y="28"/>
                  </a:cubicBezTo>
                  <a:cubicBezTo>
                    <a:pt x="66" y="28"/>
                    <a:pt x="66" y="28"/>
                    <a:pt x="66" y="28"/>
                  </a:cubicBezTo>
                  <a:cubicBezTo>
                    <a:pt x="66" y="29"/>
                    <a:pt x="67" y="29"/>
                    <a:pt x="68" y="29"/>
                  </a:cubicBezTo>
                  <a:cubicBezTo>
                    <a:pt x="68" y="29"/>
                    <a:pt x="68" y="29"/>
                    <a:pt x="69" y="29"/>
                  </a:cubicBezTo>
                  <a:cubicBezTo>
                    <a:pt x="69" y="29"/>
                    <a:pt x="69" y="28"/>
                    <a:pt x="69" y="28"/>
                  </a:cubicBezTo>
                  <a:cubicBezTo>
                    <a:pt x="69" y="28"/>
                    <a:pt x="71" y="27"/>
                    <a:pt x="71" y="27"/>
                  </a:cubicBezTo>
                  <a:cubicBezTo>
                    <a:pt x="71" y="27"/>
                    <a:pt x="71" y="27"/>
                    <a:pt x="71" y="27"/>
                  </a:cubicBezTo>
                  <a:cubicBezTo>
                    <a:pt x="72" y="27"/>
                    <a:pt x="73" y="28"/>
                    <a:pt x="73" y="28"/>
                  </a:cubicBezTo>
                  <a:cubicBezTo>
                    <a:pt x="73" y="28"/>
                    <a:pt x="73" y="29"/>
                    <a:pt x="73" y="29"/>
                  </a:cubicBezTo>
                  <a:cubicBezTo>
                    <a:pt x="73" y="29"/>
                    <a:pt x="71" y="30"/>
                    <a:pt x="71" y="30"/>
                  </a:cubicBezTo>
                  <a:cubicBezTo>
                    <a:pt x="71" y="30"/>
                    <a:pt x="71" y="30"/>
                    <a:pt x="71" y="30"/>
                  </a:cubicBezTo>
                  <a:cubicBezTo>
                    <a:pt x="71" y="31"/>
                    <a:pt x="73" y="32"/>
                    <a:pt x="73" y="32"/>
                  </a:cubicBezTo>
                  <a:cubicBezTo>
                    <a:pt x="73" y="32"/>
                    <a:pt x="73" y="32"/>
                    <a:pt x="73" y="32"/>
                  </a:cubicBezTo>
                  <a:cubicBezTo>
                    <a:pt x="73" y="32"/>
                    <a:pt x="73" y="32"/>
                    <a:pt x="74" y="3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6" name="Freeform 508"/>
            <p:cNvSpPr>
              <a:spLocks/>
            </p:cNvSpPr>
            <p:nvPr/>
          </p:nvSpPr>
          <p:spPr bwMode="auto">
            <a:xfrm>
              <a:off x="3824" y="1892"/>
              <a:ext cx="3" cy="3"/>
            </a:xfrm>
            <a:custGeom>
              <a:avLst/>
              <a:gdLst/>
              <a:ahLst/>
              <a:cxnLst>
                <a:cxn ang="0">
                  <a:pos x="0" y="0"/>
                </a:cxn>
                <a:cxn ang="0">
                  <a:pos x="1" y="1"/>
                </a:cxn>
                <a:cxn ang="0">
                  <a:pos x="1" y="1"/>
                </a:cxn>
                <a:cxn ang="0">
                  <a:pos x="0" y="0"/>
                </a:cxn>
              </a:cxnLst>
              <a:rect l="0" t="0" r="r" b="b"/>
              <a:pathLst>
                <a:path w="1" h="1">
                  <a:moveTo>
                    <a:pt x="0" y="0"/>
                  </a:moveTo>
                  <a:cubicBezTo>
                    <a:pt x="0" y="0"/>
                    <a:pt x="0" y="1"/>
                    <a:pt x="1" y="1"/>
                  </a:cubicBezTo>
                  <a:cubicBezTo>
                    <a:pt x="1" y="1"/>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7" name="Freeform 509"/>
            <p:cNvSpPr>
              <a:spLocks/>
            </p:cNvSpPr>
            <p:nvPr/>
          </p:nvSpPr>
          <p:spPr bwMode="auto">
            <a:xfrm>
              <a:off x="3814" y="1895"/>
              <a:ext cx="7" cy="3"/>
            </a:xfrm>
            <a:custGeom>
              <a:avLst/>
              <a:gdLst/>
              <a:ahLst/>
              <a:cxnLst>
                <a:cxn ang="0">
                  <a:pos x="1" y="1"/>
                </a:cxn>
                <a:cxn ang="0">
                  <a:pos x="1" y="1"/>
                </a:cxn>
                <a:cxn ang="0">
                  <a:pos x="1" y="1"/>
                </a:cxn>
                <a:cxn ang="0">
                  <a:pos x="1" y="1"/>
                </a:cxn>
                <a:cxn ang="0">
                  <a:pos x="1" y="1"/>
                </a:cxn>
                <a:cxn ang="0">
                  <a:pos x="1" y="1"/>
                </a:cxn>
              </a:cxnLst>
              <a:rect l="0" t="0" r="r" b="b"/>
              <a:pathLst>
                <a:path w="2" h="1">
                  <a:moveTo>
                    <a:pt x="1" y="1"/>
                  </a:moveTo>
                  <a:cubicBezTo>
                    <a:pt x="1" y="1"/>
                    <a:pt x="0" y="0"/>
                    <a:pt x="1" y="1"/>
                  </a:cubicBezTo>
                  <a:cubicBezTo>
                    <a:pt x="1" y="1"/>
                    <a:pt x="1" y="1"/>
                    <a:pt x="1" y="1"/>
                  </a:cubicBezTo>
                  <a:cubicBezTo>
                    <a:pt x="1" y="1"/>
                    <a:pt x="1" y="1"/>
                    <a:pt x="1" y="1"/>
                  </a:cubicBezTo>
                  <a:cubicBezTo>
                    <a:pt x="1" y="1"/>
                    <a:pt x="1" y="1"/>
                    <a:pt x="1" y="1"/>
                  </a:cubicBezTo>
                  <a:cubicBezTo>
                    <a:pt x="2"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8" name="Freeform 510"/>
            <p:cNvSpPr>
              <a:spLocks/>
            </p:cNvSpPr>
            <p:nvPr/>
          </p:nvSpPr>
          <p:spPr bwMode="auto">
            <a:xfrm>
              <a:off x="3837" y="1895"/>
              <a:ext cx="1" cy="1"/>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9" name="Freeform 511"/>
            <p:cNvSpPr>
              <a:spLocks/>
            </p:cNvSpPr>
            <p:nvPr/>
          </p:nvSpPr>
          <p:spPr bwMode="auto">
            <a:xfrm>
              <a:off x="3656" y="1924"/>
              <a:ext cx="229" cy="162"/>
            </a:xfrm>
            <a:custGeom>
              <a:avLst/>
              <a:gdLst/>
              <a:ahLst/>
              <a:cxnLst>
                <a:cxn ang="0">
                  <a:pos x="33" y="6"/>
                </a:cxn>
                <a:cxn ang="0">
                  <a:pos x="30" y="6"/>
                </a:cxn>
                <a:cxn ang="0">
                  <a:pos x="26" y="5"/>
                </a:cxn>
                <a:cxn ang="0">
                  <a:pos x="23" y="7"/>
                </a:cxn>
                <a:cxn ang="0">
                  <a:pos x="21" y="9"/>
                </a:cxn>
                <a:cxn ang="0">
                  <a:pos x="19" y="13"/>
                </a:cxn>
                <a:cxn ang="0">
                  <a:pos x="13" y="15"/>
                </a:cxn>
                <a:cxn ang="0">
                  <a:pos x="12" y="17"/>
                </a:cxn>
                <a:cxn ang="0">
                  <a:pos x="9" y="18"/>
                </a:cxn>
                <a:cxn ang="0">
                  <a:pos x="5" y="16"/>
                </a:cxn>
                <a:cxn ang="0">
                  <a:pos x="3" y="19"/>
                </a:cxn>
                <a:cxn ang="0">
                  <a:pos x="1" y="22"/>
                </a:cxn>
                <a:cxn ang="0">
                  <a:pos x="0" y="25"/>
                </a:cxn>
                <a:cxn ang="0">
                  <a:pos x="2" y="28"/>
                </a:cxn>
                <a:cxn ang="0">
                  <a:pos x="2" y="35"/>
                </a:cxn>
                <a:cxn ang="0">
                  <a:pos x="5" y="39"/>
                </a:cxn>
                <a:cxn ang="0">
                  <a:pos x="6" y="42"/>
                </a:cxn>
                <a:cxn ang="0">
                  <a:pos x="2" y="48"/>
                </a:cxn>
                <a:cxn ang="0">
                  <a:pos x="11" y="50"/>
                </a:cxn>
                <a:cxn ang="0">
                  <a:pos x="20" y="49"/>
                </a:cxn>
                <a:cxn ang="0">
                  <a:pos x="29" y="48"/>
                </a:cxn>
                <a:cxn ang="0">
                  <a:pos x="29" y="43"/>
                </a:cxn>
                <a:cxn ang="0">
                  <a:pos x="32" y="40"/>
                </a:cxn>
                <a:cxn ang="0">
                  <a:pos x="36" y="39"/>
                </a:cxn>
                <a:cxn ang="0">
                  <a:pos x="38" y="37"/>
                </a:cxn>
                <a:cxn ang="0">
                  <a:pos x="41" y="38"/>
                </a:cxn>
                <a:cxn ang="0">
                  <a:pos x="44" y="36"/>
                </a:cxn>
                <a:cxn ang="0">
                  <a:pos x="44" y="32"/>
                </a:cxn>
                <a:cxn ang="0">
                  <a:pos x="45" y="30"/>
                </a:cxn>
                <a:cxn ang="0">
                  <a:pos x="49" y="29"/>
                </a:cxn>
                <a:cxn ang="0">
                  <a:pos x="47" y="26"/>
                </a:cxn>
                <a:cxn ang="0">
                  <a:pos x="47" y="25"/>
                </a:cxn>
                <a:cxn ang="0">
                  <a:pos x="51" y="25"/>
                </a:cxn>
                <a:cxn ang="0">
                  <a:pos x="53" y="23"/>
                </a:cxn>
                <a:cxn ang="0">
                  <a:pos x="53" y="21"/>
                </a:cxn>
                <a:cxn ang="0">
                  <a:pos x="55" y="19"/>
                </a:cxn>
                <a:cxn ang="0">
                  <a:pos x="55" y="16"/>
                </a:cxn>
                <a:cxn ang="0">
                  <a:pos x="55" y="11"/>
                </a:cxn>
                <a:cxn ang="0">
                  <a:pos x="65" y="9"/>
                </a:cxn>
                <a:cxn ang="0">
                  <a:pos x="70" y="8"/>
                </a:cxn>
                <a:cxn ang="0">
                  <a:pos x="71" y="6"/>
                </a:cxn>
                <a:cxn ang="0">
                  <a:pos x="67" y="7"/>
                </a:cxn>
                <a:cxn ang="0">
                  <a:pos x="64" y="6"/>
                </a:cxn>
                <a:cxn ang="0">
                  <a:pos x="55" y="10"/>
                </a:cxn>
                <a:cxn ang="0">
                  <a:pos x="55" y="3"/>
                </a:cxn>
                <a:cxn ang="0">
                  <a:pos x="54" y="2"/>
                </a:cxn>
                <a:cxn ang="0">
                  <a:pos x="51" y="0"/>
                </a:cxn>
                <a:cxn ang="0">
                  <a:pos x="48" y="3"/>
                </a:cxn>
                <a:cxn ang="0">
                  <a:pos x="48" y="5"/>
                </a:cxn>
                <a:cxn ang="0">
                  <a:pos x="44" y="6"/>
                </a:cxn>
                <a:cxn ang="0">
                  <a:pos x="42" y="6"/>
                </a:cxn>
                <a:cxn ang="0">
                  <a:pos x="38" y="8"/>
                </a:cxn>
                <a:cxn ang="0">
                  <a:pos x="36" y="8"/>
                </a:cxn>
              </a:cxnLst>
              <a:rect l="0" t="0" r="r" b="b"/>
              <a:pathLst>
                <a:path w="71" h="50">
                  <a:moveTo>
                    <a:pt x="36" y="7"/>
                  </a:moveTo>
                  <a:cubicBezTo>
                    <a:pt x="36" y="7"/>
                    <a:pt x="34" y="7"/>
                    <a:pt x="34" y="7"/>
                  </a:cubicBezTo>
                  <a:cubicBezTo>
                    <a:pt x="34" y="7"/>
                    <a:pt x="33" y="7"/>
                    <a:pt x="33" y="7"/>
                  </a:cubicBezTo>
                  <a:cubicBezTo>
                    <a:pt x="33" y="7"/>
                    <a:pt x="33" y="6"/>
                    <a:pt x="33" y="6"/>
                  </a:cubicBezTo>
                  <a:cubicBezTo>
                    <a:pt x="33" y="6"/>
                    <a:pt x="32" y="6"/>
                    <a:pt x="32" y="6"/>
                  </a:cubicBezTo>
                  <a:cubicBezTo>
                    <a:pt x="32" y="6"/>
                    <a:pt x="31" y="6"/>
                    <a:pt x="30" y="6"/>
                  </a:cubicBezTo>
                  <a:cubicBezTo>
                    <a:pt x="30" y="6"/>
                    <a:pt x="30" y="6"/>
                    <a:pt x="30" y="6"/>
                  </a:cubicBezTo>
                  <a:cubicBezTo>
                    <a:pt x="30" y="6"/>
                    <a:pt x="30" y="6"/>
                    <a:pt x="30" y="6"/>
                  </a:cubicBezTo>
                  <a:cubicBezTo>
                    <a:pt x="29" y="6"/>
                    <a:pt x="29" y="6"/>
                    <a:pt x="29" y="6"/>
                  </a:cubicBezTo>
                  <a:cubicBezTo>
                    <a:pt x="29" y="6"/>
                    <a:pt x="29" y="6"/>
                    <a:pt x="29" y="6"/>
                  </a:cubicBezTo>
                  <a:cubicBezTo>
                    <a:pt x="28" y="6"/>
                    <a:pt x="27" y="6"/>
                    <a:pt x="27" y="5"/>
                  </a:cubicBezTo>
                  <a:cubicBezTo>
                    <a:pt x="27" y="5"/>
                    <a:pt x="27" y="5"/>
                    <a:pt x="26" y="5"/>
                  </a:cubicBezTo>
                  <a:cubicBezTo>
                    <a:pt x="26" y="5"/>
                    <a:pt x="26" y="5"/>
                    <a:pt x="26" y="5"/>
                  </a:cubicBezTo>
                  <a:cubicBezTo>
                    <a:pt x="26" y="5"/>
                    <a:pt x="25" y="6"/>
                    <a:pt x="25" y="7"/>
                  </a:cubicBezTo>
                  <a:cubicBezTo>
                    <a:pt x="25" y="7"/>
                    <a:pt x="25" y="7"/>
                    <a:pt x="25" y="7"/>
                  </a:cubicBezTo>
                  <a:cubicBezTo>
                    <a:pt x="25" y="7"/>
                    <a:pt x="23" y="7"/>
                    <a:pt x="23" y="7"/>
                  </a:cubicBezTo>
                  <a:cubicBezTo>
                    <a:pt x="22" y="7"/>
                    <a:pt x="22" y="7"/>
                    <a:pt x="22" y="7"/>
                  </a:cubicBezTo>
                  <a:cubicBezTo>
                    <a:pt x="22" y="7"/>
                    <a:pt x="22" y="7"/>
                    <a:pt x="22" y="7"/>
                  </a:cubicBezTo>
                  <a:cubicBezTo>
                    <a:pt x="21" y="8"/>
                    <a:pt x="21" y="8"/>
                    <a:pt x="21" y="8"/>
                  </a:cubicBezTo>
                  <a:cubicBezTo>
                    <a:pt x="21" y="8"/>
                    <a:pt x="21" y="9"/>
                    <a:pt x="21" y="9"/>
                  </a:cubicBezTo>
                  <a:cubicBezTo>
                    <a:pt x="21" y="9"/>
                    <a:pt x="20" y="10"/>
                    <a:pt x="20" y="10"/>
                  </a:cubicBezTo>
                  <a:cubicBezTo>
                    <a:pt x="20" y="10"/>
                    <a:pt x="20" y="11"/>
                    <a:pt x="20" y="11"/>
                  </a:cubicBezTo>
                  <a:cubicBezTo>
                    <a:pt x="20" y="12"/>
                    <a:pt x="20" y="12"/>
                    <a:pt x="20" y="12"/>
                  </a:cubicBezTo>
                  <a:cubicBezTo>
                    <a:pt x="20" y="12"/>
                    <a:pt x="19" y="13"/>
                    <a:pt x="19" y="13"/>
                  </a:cubicBezTo>
                  <a:cubicBezTo>
                    <a:pt x="19" y="13"/>
                    <a:pt x="18" y="13"/>
                    <a:pt x="18" y="13"/>
                  </a:cubicBezTo>
                  <a:cubicBezTo>
                    <a:pt x="18" y="13"/>
                    <a:pt x="17" y="13"/>
                    <a:pt x="17" y="13"/>
                  </a:cubicBezTo>
                  <a:cubicBezTo>
                    <a:pt x="17" y="14"/>
                    <a:pt x="15" y="14"/>
                    <a:pt x="15" y="14"/>
                  </a:cubicBezTo>
                  <a:cubicBezTo>
                    <a:pt x="14" y="15"/>
                    <a:pt x="13" y="15"/>
                    <a:pt x="13" y="15"/>
                  </a:cubicBezTo>
                  <a:cubicBezTo>
                    <a:pt x="13" y="15"/>
                    <a:pt x="13" y="15"/>
                    <a:pt x="13" y="15"/>
                  </a:cubicBezTo>
                  <a:cubicBezTo>
                    <a:pt x="14" y="15"/>
                    <a:pt x="13" y="16"/>
                    <a:pt x="13" y="16"/>
                  </a:cubicBezTo>
                  <a:cubicBezTo>
                    <a:pt x="13" y="16"/>
                    <a:pt x="13" y="17"/>
                    <a:pt x="13" y="17"/>
                  </a:cubicBezTo>
                  <a:cubicBezTo>
                    <a:pt x="13" y="17"/>
                    <a:pt x="12" y="17"/>
                    <a:pt x="12" y="17"/>
                  </a:cubicBezTo>
                  <a:cubicBezTo>
                    <a:pt x="12" y="17"/>
                    <a:pt x="12" y="17"/>
                    <a:pt x="12" y="17"/>
                  </a:cubicBezTo>
                  <a:cubicBezTo>
                    <a:pt x="12" y="18"/>
                    <a:pt x="11" y="18"/>
                    <a:pt x="11" y="18"/>
                  </a:cubicBezTo>
                  <a:cubicBezTo>
                    <a:pt x="10" y="18"/>
                    <a:pt x="10" y="18"/>
                    <a:pt x="10" y="18"/>
                  </a:cubicBezTo>
                  <a:cubicBezTo>
                    <a:pt x="10" y="18"/>
                    <a:pt x="9" y="18"/>
                    <a:pt x="9" y="18"/>
                  </a:cubicBezTo>
                  <a:cubicBezTo>
                    <a:pt x="9" y="19"/>
                    <a:pt x="9" y="18"/>
                    <a:pt x="9" y="18"/>
                  </a:cubicBezTo>
                  <a:cubicBezTo>
                    <a:pt x="9" y="18"/>
                    <a:pt x="7" y="17"/>
                    <a:pt x="7" y="17"/>
                  </a:cubicBezTo>
                  <a:cubicBezTo>
                    <a:pt x="7" y="17"/>
                    <a:pt x="7" y="17"/>
                    <a:pt x="7" y="17"/>
                  </a:cubicBezTo>
                  <a:cubicBezTo>
                    <a:pt x="7" y="17"/>
                    <a:pt x="5" y="16"/>
                    <a:pt x="5" y="16"/>
                  </a:cubicBezTo>
                  <a:cubicBezTo>
                    <a:pt x="5" y="16"/>
                    <a:pt x="4" y="16"/>
                    <a:pt x="4" y="16"/>
                  </a:cubicBezTo>
                  <a:cubicBezTo>
                    <a:pt x="4" y="16"/>
                    <a:pt x="4" y="16"/>
                    <a:pt x="4" y="16"/>
                  </a:cubicBezTo>
                  <a:cubicBezTo>
                    <a:pt x="4" y="16"/>
                    <a:pt x="4" y="16"/>
                    <a:pt x="4" y="16"/>
                  </a:cubicBezTo>
                  <a:cubicBezTo>
                    <a:pt x="4" y="16"/>
                    <a:pt x="3" y="19"/>
                    <a:pt x="3" y="19"/>
                  </a:cubicBezTo>
                  <a:cubicBezTo>
                    <a:pt x="3" y="19"/>
                    <a:pt x="3" y="20"/>
                    <a:pt x="3" y="20"/>
                  </a:cubicBezTo>
                  <a:cubicBezTo>
                    <a:pt x="3" y="20"/>
                    <a:pt x="3" y="20"/>
                    <a:pt x="3" y="20"/>
                  </a:cubicBezTo>
                  <a:cubicBezTo>
                    <a:pt x="3" y="21"/>
                    <a:pt x="1" y="22"/>
                    <a:pt x="1" y="22"/>
                  </a:cubicBezTo>
                  <a:cubicBezTo>
                    <a:pt x="1" y="22"/>
                    <a:pt x="1" y="22"/>
                    <a:pt x="1" y="22"/>
                  </a:cubicBezTo>
                  <a:cubicBezTo>
                    <a:pt x="1" y="22"/>
                    <a:pt x="2" y="23"/>
                    <a:pt x="2" y="23"/>
                  </a:cubicBezTo>
                  <a:cubicBezTo>
                    <a:pt x="2" y="23"/>
                    <a:pt x="2" y="23"/>
                    <a:pt x="2" y="23"/>
                  </a:cubicBezTo>
                  <a:cubicBezTo>
                    <a:pt x="2" y="23"/>
                    <a:pt x="0" y="23"/>
                    <a:pt x="0" y="24"/>
                  </a:cubicBezTo>
                  <a:cubicBezTo>
                    <a:pt x="0" y="24"/>
                    <a:pt x="0" y="25"/>
                    <a:pt x="0" y="25"/>
                  </a:cubicBezTo>
                  <a:cubicBezTo>
                    <a:pt x="0" y="25"/>
                    <a:pt x="0" y="26"/>
                    <a:pt x="0" y="27"/>
                  </a:cubicBezTo>
                  <a:cubicBezTo>
                    <a:pt x="0" y="27"/>
                    <a:pt x="0" y="27"/>
                    <a:pt x="1" y="28"/>
                  </a:cubicBezTo>
                  <a:cubicBezTo>
                    <a:pt x="2" y="28"/>
                    <a:pt x="2" y="28"/>
                    <a:pt x="2" y="28"/>
                  </a:cubicBezTo>
                  <a:cubicBezTo>
                    <a:pt x="2" y="28"/>
                    <a:pt x="2" y="28"/>
                    <a:pt x="2" y="28"/>
                  </a:cubicBezTo>
                  <a:cubicBezTo>
                    <a:pt x="2" y="28"/>
                    <a:pt x="1" y="30"/>
                    <a:pt x="1" y="30"/>
                  </a:cubicBezTo>
                  <a:cubicBezTo>
                    <a:pt x="1" y="30"/>
                    <a:pt x="0" y="30"/>
                    <a:pt x="0" y="30"/>
                  </a:cubicBezTo>
                  <a:cubicBezTo>
                    <a:pt x="0" y="30"/>
                    <a:pt x="2" y="35"/>
                    <a:pt x="2" y="35"/>
                  </a:cubicBezTo>
                  <a:cubicBezTo>
                    <a:pt x="2" y="35"/>
                    <a:pt x="2" y="35"/>
                    <a:pt x="2" y="35"/>
                  </a:cubicBezTo>
                  <a:cubicBezTo>
                    <a:pt x="2" y="35"/>
                    <a:pt x="2" y="36"/>
                    <a:pt x="2" y="36"/>
                  </a:cubicBezTo>
                  <a:cubicBezTo>
                    <a:pt x="2" y="36"/>
                    <a:pt x="2" y="39"/>
                    <a:pt x="2" y="39"/>
                  </a:cubicBezTo>
                  <a:cubicBezTo>
                    <a:pt x="2" y="39"/>
                    <a:pt x="2" y="39"/>
                    <a:pt x="2" y="39"/>
                  </a:cubicBezTo>
                  <a:cubicBezTo>
                    <a:pt x="2" y="39"/>
                    <a:pt x="5" y="39"/>
                    <a:pt x="5" y="39"/>
                  </a:cubicBezTo>
                  <a:cubicBezTo>
                    <a:pt x="5" y="39"/>
                    <a:pt x="5" y="39"/>
                    <a:pt x="6" y="40"/>
                  </a:cubicBezTo>
                  <a:cubicBezTo>
                    <a:pt x="6" y="40"/>
                    <a:pt x="7" y="41"/>
                    <a:pt x="7" y="41"/>
                  </a:cubicBezTo>
                  <a:cubicBezTo>
                    <a:pt x="7" y="41"/>
                    <a:pt x="7" y="41"/>
                    <a:pt x="7" y="41"/>
                  </a:cubicBezTo>
                  <a:cubicBezTo>
                    <a:pt x="7" y="41"/>
                    <a:pt x="6" y="42"/>
                    <a:pt x="6" y="42"/>
                  </a:cubicBezTo>
                  <a:cubicBezTo>
                    <a:pt x="6" y="42"/>
                    <a:pt x="6" y="42"/>
                    <a:pt x="6" y="42"/>
                  </a:cubicBezTo>
                  <a:cubicBezTo>
                    <a:pt x="6" y="42"/>
                    <a:pt x="2" y="47"/>
                    <a:pt x="2" y="47"/>
                  </a:cubicBezTo>
                  <a:cubicBezTo>
                    <a:pt x="2" y="47"/>
                    <a:pt x="2" y="48"/>
                    <a:pt x="2" y="48"/>
                  </a:cubicBezTo>
                  <a:cubicBezTo>
                    <a:pt x="2" y="48"/>
                    <a:pt x="2" y="48"/>
                    <a:pt x="2" y="48"/>
                  </a:cubicBezTo>
                  <a:cubicBezTo>
                    <a:pt x="2" y="48"/>
                    <a:pt x="2" y="48"/>
                    <a:pt x="2" y="48"/>
                  </a:cubicBezTo>
                  <a:cubicBezTo>
                    <a:pt x="2" y="48"/>
                    <a:pt x="2" y="48"/>
                    <a:pt x="2" y="48"/>
                  </a:cubicBezTo>
                  <a:cubicBezTo>
                    <a:pt x="10" y="50"/>
                    <a:pt x="10" y="50"/>
                    <a:pt x="10" y="50"/>
                  </a:cubicBezTo>
                  <a:cubicBezTo>
                    <a:pt x="10" y="50"/>
                    <a:pt x="11" y="50"/>
                    <a:pt x="11" y="50"/>
                  </a:cubicBezTo>
                  <a:cubicBezTo>
                    <a:pt x="11" y="50"/>
                    <a:pt x="16" y="50"/>
                    <a:pt x="16" y="50"/>
                  </a:cubicBezTo>
                  <a:cubicBezTo>
                    <a:pt x="16" y="50"/>
                    <a:pt x="16" y="50"/>
                    <a:pt x="16" y="50"/>
                  </a:cubicBezTo>
                  <a:cubicBezTo>
                    <a:pt x="16" y="50"/>
                    <a:pt x="18" y="50"/>
                    <a:pt x="18" y="50"/>
                  </a:cubicBezTo>
                  <a:cubicBezTo>
                    <a:pt x="18" y="50"/>
                    <a:pt x="19" y="49"/>
                    <a:pt x="20" y="49"/>
                  </a:cubicBezTo>
                  <a:cubicBezTo>
                    <a:pt x="20" y="49"/>
                    <a:pt x="20" y="49"/>
                    <a:pt x="20" y="49"/>
                  </a:cubicBezTo>
                  <a:cubicBezTo>
                    <a:pt x="21" y="49"/>
                    <a:pt x="25" y="49"/>
                    <a:pt x="25" y="49"/>
                  </a:cubicBezTo>
                  <a:cubicBezTo>
                    <a:pt x="25" y="49"/>
                    <a:pt x="28" y="48"/>
                    <a:pt x="28" y="48"/>
                  </a:cubicBezTo>
                  <a:cubicBezTo>
                    <a:pt x="28" y="48"/>
                    <a:pt x="29" y="48"/>
                    <a:pt x="29" y="48"/>
                  </a:cubicBezTo>
                  <a:cubicBezTo>
                    <a:pt x="29" y="47"/>
                    <a:pt x="29" y="47"/>
                    <a:pt x="29" y="47"/>
                  </a:cubicBezTo>
                  <a:cubicBezTo>
                    <a:pt x="29" y="47"/>
                    <a:pt x="28" y="47"/>
                    <a:pt x="28" y="46"/>
                  </a:cubicBezTo>
                  <a:cubicBezTo>
                    <a:pt x="29" y="46"/>
                    <a:pt x="29" y="45"/>
                    <a:pt x="29" y="45"/>
                  </a:cubicBezTo>
                  <a:cubicBezTo>
                    <a:pt x="29" y="45"/>
                    <a:pt x="29" y="44"/>
                    <a:pt x="29" y="43"/>
                  </a:cubicBezTo>
                  <a:cubicBezTo>
                    <a:pt x="29" y="42"/>
                    <a:pt x="29" y="42"/>
                    <a:pt x="30" y="41"/>
                  </a:cubicBezTo>
                  <a:cubicBezTo>
                    <a:pt x="30" y="41"/>
                    <a:pt x="31" y="40"/>
                    <a:pt x="31" y="40"/>
                  </a:cubicBezTo>
                  <a:cubicBezTo>
                    <a:pt x="31" y="40"/>
                    <a:pt x="32" y="40"/>
                    <a:pt x="32" y="40"/>
                  </a:cubicBezTo>
                  <a:cubicBezTo>
                    <a:pt x="32" y="40"/>
                    <a:pt x="32" y="40"/>
                    <a:pt x="32" y="40"/>
                  </a:cubicBezTo>
                  <a:cubicBezTo>
                    <a:pt x="32" y="40"/>
                    <a:pt x="34" y="40"/>
                    <a:pt x="34" y="40"/>
                  </a:cubicBezTo>
                  <a:cubicBezTo>
                    <a:pt x="34" y="40"/>
                    <a:pt x="34" y="40"/>
                    <a:pt x="34" y="40"/>
                  </a:cubicBezTo>
                  <a:cubicBezTo>
                    <a:pt x="34" y="40"/>
                    <a:pt x="36" y="40"/>
                    <a:pt x="36" y="40"/>
                  </a:cubicBezTo>
                  <a:cubicBezTo>
                    <a:pt x="36" y="40"/>
                    <a:pt x="36" y="40"/>
                    <a:pt x="36" y="39"/>
                  </a:cubicBezTo>
                  <a:cubicBezTo>
                    <a:pt x="36" y="39"/>
                    <a:pt x="35" y="39"/>
                    <a:pt x="35" y="39"/>
                  </a:cubicBezTo>
                  <a:cubicBezTo>
                    <a:pt x="35" y="39"/>
                    <a:pt x="35" y="39"/>
                    <a:pt x="35" y="39"/>
                  </a:cubicBezTo>
                  <a:cubicBezTo>
                    <a:pt x="36" y="38"/>
                    <a:pt x="36" y="39"/>
                    <a:pt x="36" y="38"/>
                  </a:cubicBezTo>
                  <a:cubicBezTo>
                    <a:pt x="36" y="38"/>
                    <a:pt x="38" y="37"/>
                    <a:pt x="38" y="37"/>
                  </a:cubicBezTo>
                  <a:cubicBezTo>
                    <a:pt x="38" y="37"/>
                    <a:pt x="38" y="37"/>
                    <a:pt x="38" y="37"/>
                  </a:cubicBezTo>
                  <a:cubicBezTo>
                    <a:pt x="38" y="37"/>
                    <a:pt x="40" y="37"/>
                    <a:pt x="40" y="37"/>
                  </a:cubicBezTo>
                  <a:cubicBezTo>
                    <a:pt x="40" y="37"/>
                    <a:pt x="40" y="37"/>
                    <a:pt x="40" y="37"/>
                  </a:cubicBezTo>
                  <a:cubicBezTo>
                    <a:pt x="40" y="37"/>
                    <a:pt x="41" y="38"/>
                    <a:pt x="41" y="38"/>
                  </a:cubicBezTo>
                  <a:cubicBezTo>
                    <a:pt x="41" y="38"/>
                    <a:pt x="42" y="38"/>
                    <a:pt x="42" y="38"/>
                  </a:cubicBezTo>
                  <a:cubicBezTo>
                    <a:pt x="42" y="38"/>
                    <a:pt x="43" y="37"/>
                    <a:pt x="43" y="37"/>
                  </a:cubicBezTo>
                  <a:cubicBezTo>
                    <a:pt x="43" y="37"/>
                    <a:pt x="44" y="36"/>
                    <a:pt x="44" y="36"/>
                  </a:cubicBezTo>
                  <a:cubicBezTo>
                    <a:pt x="44" y="36"/>
                    <a:pt x="44" y="36"/>
                    <a:pt x="44" y="36"/>
                  </a:cubicBezTo>
                  <a:cubicBezTo>
                    <a:pt x="44" y="36"/>
                    <a:pt x="43" y="34"/>
                    <a:pt x="43" y="34"/>
                  </a:cubicBezTo>
                  <a:cubicBezTo>
                    <a:pt x="43" y="34"/>
                    <a:pt x="43" y="33"/>
                    <a:pt x="43" y="33"/>
                  </a:cubicBezTo>
                  <a:cubicBezTo>
                    <a:pt x="44" y="33"/>
                    <a:pt x="44" y="33"/>
                    <a:pt x="44" y="33"/>
                  </a:cubicBezTo>
                  <a:cubicBezTo>
                    <a:pt x="44" y="33"/>
                    <a:pt x="44" y="33"/>
                    <a:pt x="44" y="32"/>
                  </a:cubicBezTo>
                  <a:cubicBezTo>
                    <a:pt x="44" y="32"/>
                    <a:pt x="45" y="31"/>
                    <a:pt x="45" y="31"/>
                  </a:cubicBezTo>
                  <a:cubicBezTo>
                    <a:pt x="45" y="31"/>
                    <a:pt x="44" y="31"/>
                    <a:pt x="45" y="30"/>
                  </a:cubicBezTo>
                  <a:cubicBezTo>
                    <a:pt x="45" y="30"/>
                    <a:pt x="45" y="30"/>
                    <a:pt x="45" y="30"/>
                  </a:cubicBezTo>
                  <a:cubicBezTo>
                    <a:pt x="45" y="30"/>
                    <a:pt x="45" y="30"/>
                    <a:pt x="45" y="30"/>
                  </a:cubicBezTo>
                  <a:cubicBezTo>
                    <a:pt x="46" y="30"/>
                    <a:pt x="47" y="30"/>
                    <a:pt x="47" y="30"/>
                  </a:cubicBezTo>
                  <a:cubicBezTo>
                    <a:pt x="47" y="30"/>
                    <a:pt x="47" y="30"/>
                    <a:pt x="48" y="29"/>
                  </a:cubicBezTo>
                  <a:cubicBezTo>
                    <a:pt x="48" y="29"/>
                    <a:pt x="48" y="29"/>
                    <a:pt x="48" y="29"/>
                  </a:cubicBezTo>
                  <a:cubicBezTo>
                    <a:pt x="48" y="29"/>
                    <a:pt x="49" y="29"/>
                    <a:pt x="49" y="29"/>
                  </a:cubicBezTo>
                  <a:cubicBezTo>
                    <a:pt x="49" y="29"/>
                    <a:pt x="49" y="29"/>
                    <a:pt x="49" y="29"/>
                  </a:cubicBezTo>
                  <a:cubicBezTo>
                    <a:pt x="48" y="28"/>
                    <a:pt x="48" y="28"/>
                    <a:pt x="48" y="28"/>
                  </a:cubicBezTo>
                  <a:cubicBezTo>
                    <a:pt x="48" y="27"/>
                    <a:pt x="47" y="27"/>
                    <a:pt x="47" y="27"/>
                  </a:cubicBezTo>
                  <a:cubicBezTo>
                    <a:pt x="47" y="27"/>
                    <a:pt x="47" y="26"/>
                    <a:pt x="47" y="26"/>
                  </a:cubicBezTo>
                  <a:cubicBezTo>
                    <a:pt x="47" y="26"/>
                    <a:pt x="47" y="26"/>
                    <a:pt x="47" y="26"/>
                  </a:cubicBezTo>
                  <a:cubicBezTo>
                    <a:pt x="47" y="26"/>
                    <a:pt x="46" y="26"/>
                    <a:pt x="46" y="26"/>
                  </a:cubicBezTo>
                  <a:cubicBezTo>
                    <a:pt x="46" y="26"/>
                    <a:pt x="46" y="25"/>
                    <a:pt x="46" y="25"/>
                  </a:cubicBezTo>
                  <a:cubicBezTo>
                    <a:pt x="46" y="25"/>
                    <a:pt x="46" y="25"/>
                    <a:pt x="47" y="25"/>
                  </a:cubicBezTo>
                  <a:cubicBezTo>
                    <a:pt x="47" y="25"/>
                    <a:pt x="47" y="25"/>
                    <a:pt x="47" y="25"/>
                  </a:cubicBezTo>
                  <a:cubicBezTo>
                    <a:pt x="47" y="25"/>
                    <a:pt x="48" y="25"/>
                    <a:pt x="48" y="25"/>
                  </a:cubicBezTo>
                  <a:cubicBezTo>
                    <a:pt x="48" y="25"/>
                    <a:pt x="49" y="25"/>
                    <a:pt x="50" y="25"/>
                  </a:cubicBezTo>
                  <a:cubicBezTo>
                    <a:pt x="50" y="25"/>
                    <a:pt x="50" y="25"/>
                    <a:pt x="51" y="25"/>
                  </a:cubicBezTo>
                  <a:cubicBezTo>
                    <a:pt x="51" y="25"/>
                    <a:pt x="51" y="25"/>
                    <a:pt x="52" y="25"/>
                  </a:cubicBezTo>
                  <a:cubicBezTo>
                    <a:pt x="52" y="25"/>
                    <a:pt x="52" y="24"/>
                    <a:pt x="52" y="24"/>
                  </a:cubicBezTo>
                  <a:cubicBezTo>
                    <a:pt x="53" y="24"/>
                    <a:pt x="53" y="23"/>
                    <a:pt x="53" y="23"/>
                  </a:cubicBezTo>
                  <a:cubicBezTo>
                    <a:pt x="53" y="23"/>
                    <a:pt x="53" y="23"/>
                    <a:pt x="53" y="23"/>
                  </a:cubicBezTo>
                  <a:cubicBezTo>
                    <a:pt x="52" y="23"/>
                    <a:pt x="52" y="23"/>
                    <a:pt x="52" y="22"/>
                  </a:cubicBezTo>
                  <a:cubicBezTo>
                    <a:pt x="52" y="22"/>
                    <a:pt x="52" y="22"/>
                    <a:pt x="52" y="22"/>
                  </a:cubicBezTo>
                  <a:cubicBezTo>
                    <a:pt x="52" y="22"/>
                    <a:pt x="52" y="21"/>
                    <a:pt x="53" y="21"/>
                  </a:cubicBezTo>
                  <a:cubicBezTo>
                    <a:pt x="53" y="21"/>
                    <a:pt x="53" y="21"/>
                    <a:pt x="53" y="21"/>
                  </a:cubicBezTo>
                  <a:cubicBezTo>
                    <a:pt x="53" y="21"/>
                    <a:pt x="53" y="20"/>
                    <a:pt x="53" y="20"/>
                  </a:cubicBezTo>
                  <a:cubicBezTo>
                    <a:pt x="54" y="20"/>
                    <a:pt x="54" y="20"/>
                    <a:pt x="54" y="20"/>
                  </a:cubicBezTo>
                  <a:cubicBezTo>
                    <a:pt x="54" y="20"/>
                    <a:pt x="54" y="20"/>
                    <a:pt x="54" y="20"/>
                  </a:cubicBezTo>
                  <a:cubicBezTo>
                    <a:pt x="55" y="19"/>
                    <a:pt x="55" y="19"/>
                    <a:pt x="55" y="19"/>
                  </a:cubicBezTo>
                  <a:cubicBezTo>
                    <a:pt x="55" y="19"/>
                    <a:pt x="55" y="18"/>
                    <a:pt x="55" y="18"/>
                  </a:cubicBezTo>
                  <a:cubicBezTo>
                    <a:pt x="55" y="18"/>
                    <a:pt x="55" y="18"/>
                    <a:pt x="55" y="18"/>
                  </a:cubicBezTo>
                  <a:cubicBezTo>
                    <a:pt x="55" y="18"/>
                    <a:pt x="55" y="18"/>
                    <a:pt x="55" y="18"/>
                  </a:cubicBezTo>
                  <a:cubicBezTo>
                    <a:pt x="55" y="18"/>
                    <a:pt x="55" y="17"/>
                    <a:pt x="55" y="16"/>
                  </a:cubicBezTo>
                  <a:cubicBezTo>
                    <a:pt x="55" y="16"/>
                    <a:pt x="53" y="14"/>
                    <a:pt x="53" y="14"/>
                  </a:cubicBezTo>
                  <a:cubicBezTo>
                    <a:pt x="53" y="14"/>
                    <a:pt x="53" y="14"/>
                    <a:pt x="53" y="14"/>
                  </a:cubicBezTo>
                  <a:cubicBezTo>
                    <a:pt x="53" y="14"/>
                    <a:pt x="53" y="14"/>
                    <a:pt x="53" y="13"/>
                  </a:cubicBezTo>
                  <a:cubicBezTo>
                    <a:pt x="53" y="13"/>
                    <a:pt x="55" y="11"/>
                    <a:pt x="55" y="11"/>
                  </a:cubicBezTo>
                  <a:cubicBezTo>
                    <a:pt x="55" y="11"/>
                    <a:pt x="55" y="11"/>
                    <a:pt x="55" y="11"/>
                  </a:cubicBezTo>
                  <a:cubicBezTo>
                    <a:pt x="56" y="11"/>
                    <a:pt x="56" y="12"/>
                    <a:pt x="56" y="11"/>
                  </a:cubicBezTo>
                  <a:cubicBezTo>
                    <a:pt x="57" y="11"/>
                    <a:pt x="59" y="9"/>
                    <a:pt x="60" y="9"/>
                  </a:cubicBezTo>
                  <a:cubicBezTo>
                    <a:pt x="61" y="9"/>
                    <a:pt x="64" y="9"/>
                    <a:pt x="65" y="9"/>
                  </a:cubicBezTo>
                  <a:cubicBezTo>
                    <a:pt x="66" y="9"/>
                    <a:pt x="66" y="9"/>
                    <a:pt x="66" y="9"/>
                  </a:cubicBezTo>
                  <a:cubicBezTo>
                    <a:pt x="66" y="9"/>
                    <a:pt x="67" y="9"/>
                    <a:pt x="67" y="9"/>
                  </a:cubicBezTo>
                  <a:cubicBezTo>
                    <a:pt x="68" y="9"/>
                    <a:pt x="69" y="8"/>
                    <a:pt x="69" y="8"/>
                  </a:cubicBezTo>
                  <a:cubicBezTo>
                    <a:pt x="69" y="8"/>
                    <a:pt x="69" y="8"/>
                    <a:pt x="70" y="8"/>
                  </a:cubicBezTo>
                  <a:cubicBezTo>
                    <a:pt x="69" y="7"/>
                    <a:pt x="69" y="7"/>
                    <a:pt x="69" y="7"/>
                  </a:cubicBezTo>
                  <a:cubicBezTo>
                    <a:pt x="69" y="7"/>
                    <a:pt x="69" y="7"/>
                    <a:pt x="69" y="7"/>
                  </a:cubicBezTo>
                  <a:cubicBezTo>
                    <a:pt x="70" y="7"/>
                    <a:pt x="71" y="7"/>
                    <a:pt x="71" y="7"/>
                  </a:cubicBezTo>
                  <a:cubicBezTo>
                    <a:pt x="71" y="7"/>
                    <a:pt x="71" y="7"/>
                    <a:pt x="71" y="6"/>
                  </a:cubicBezTo>
                  <a:cubicBezTo>
                    <a:pt x="70" y="6"/>
                    <a:pt x="68" y="6"/>
                    <a:pt x="68" y="6"/>
                  </a:cubicBezTo>
                  <a:cubicBezTo>
                    <a:pt x="68" y="6"/>
                    <a:pt x="68" y="6"/>
                    <a:pt x="68" y="6"/>
                  </a:cubicBezTo>
                  <a:cubicBezTo>
                    <a:pt x="68" y="6"/>
                    <a:pt x="68" y="6"/>
                    <a:pt x="68" y="6"/>
                  </a:cubicBezTo>
                  <a:cubicBezTo>
                    <a:pt x="68" y="6"/>
                    <a:pt x="67" y="6"/>
                    <a:pt x="67" y="7"/>
                  </a:cubicBezTo>
                  <a:cubicBezTo>
                    <a:pt x="66" y="7"/>
                    <a:pt x="65" y="7"/>
                    <a:pt x="65" y="7"/>
                  </a:cubicBezTo>
                  <a:cubicBezTo>
                    <a:pt x="65" y="7"/>
                    <a:pt x="65" y="6"/>
                    <a:pt x="65" y="6"/>
                  </a:cubicBezTo>
                  <a:cubicBezTo>
                    <a:pt x="66" y="6"/>
                    <a:pt x="65" y="6"/>
                    <a:pt x="65" y="6"/>
                  </a:cubicBezTo>
                  <a:cubicBezTo>
                    <a:pt x="65" y="6"/>
                    <a:pt x="65" y="6"/>
                    <a:pt x="64" y="6"/>
                  </a:cubicBezTo>
                  <a:cubicBezTo>
                    <a:pt x="63" y="5"/>
                    <a:pt x="62" y="6"/>
                    <a:pt x="62" y="6"/>
                  </a:cubicBezTo>
                  <a:cubicBezTo>
                    <a:pt x="62" y="6"/>
                    <a:pt x="61" y="7"/>
                    <a:pt x="61" y="7"/>
                  </a:cubicBezTo>
                  <a:cubicBezTo>
                    <a:pt x="61" y="8"/>
                    <a:pt x="60" y="8"/>
                    <a:pt x="60" y="8"/>
                  </a:cubicBezTo>
                  <a:cubicBezTo>
                    <a:pt x="60" y="8"/>
                    <a:pt x="56" y="10"/>
                    <a:pt x="55" y="10"/>
                  </a:cubicBezTo>
                  <a:cubicBezTo>
                    <a:pt x="55" y="10"/>
                    <a:pt x="55" y="10"/>
                    <a:pt x="55" y="10"/>
                  </a:cubicBezTo>
                  <a:cubicBezTo>
                    <a:pt x="55" y="10"/>
                    <a:pt x="55" y="9"/>
                    <a:pt x="54" y="9"/>
                  </a:cubicBezTo>
                  <a:cubicBezTo>
                    <a:pt x="54" y="8"/>
                    <a:pt x="54" y="7"/>
                    <a:pt x="54" y="7"/>
                  </a:cubicBezTo>
                  <a:cubicBezTo>
                    <a:pt x="54" y="6"/>
                    <a:pt x="55" y="3"/>
                    <a:pt x="55" y="3"/>
                  </a:cubicBezTo>
                  <a:cubicBezTo>
                    <a:pt x="55" y="3"/>
                    <a:pt x="54" y="2"/>
                    <a:pt x="53" y="2"/>
                  </a:cubicBezTo>
                  <a:cubicBezTo>
                    <a:pt x="53" y="2"/>
                    <a:pt x="53" y="2"/>
                    <a:pt x="53" y="2"/>
                  </a:cubicBezTo>
                  <a:cubicBezTo>
                    <a:pt x="53" y="2"/>
                    <a:pt x="53" y="2"/>
                    <a:pt x="54" y="2"/>
                  </a:cubicBezTo>
                  <a:cubicBezTo>
                    <a:pt x="54" y="2"/>
                    <a:pt x="54" y="2"/>
                    <a:pt x="54" y="2"/>
                  </a:cubicBezTo>
                  <a:cubicBezTo>
                    <a:pt x="54" y="2"/>
                    <a:pt x="53" y="0"/>
                    <a:pt x="53" y="0"/>
                  </a:cubicBezTo>
                  <a:cubicBezTo>
                    <a:pt x="53" y="0"/>
                    <a:pt x="52" y="0"/>
                    <a:pt x="52" y="0"/>
                  </a:cubicBezTo>
                  <a:cubicBezTo>
                    <a:pt x="52" y="0"/>
                    <a:pt x="52" y="0"/>
                    <a:pt x="52" y="0"/>
                  </a:cubicBezTo>
                  <a:cubicBezTo>
                    <a:pt x="52" y="0"/>
                    <a:pt x="51" y="0"/>
                    <a:pt x="51" y="0"/>
                  </a:cubicBezTo>
                  <a:cubicBezTo>
                    <a:pt x="51" y="0"/>
                    <a:pt x="51" y="0"/>
                    <a:pt x="51" y="0"/>
                  </a:cubicBezTo>
                  <a:cubicBezTo>
                    <a:pt x="51" y="0"/>
                    <a:pt x="49" y="2"/>
                    <a:pt x="49" y="2"/>
                  </a:cubicBezTo>
                  <a:cubicBezTo>
                    <a:pt x="49" y="2"/>
                    <a:pt x="49" y="2"/>
                    <a:pt x="48" y="2"/>
                  </a:cubicBezTo>
                  <a:cubicBezTo>
                    <a:pt x="48" y="3"/>
                    <a:pt x="48" y="3"/>
                    <a:pt x="48" y="3"/>
                  </a:cubicBezTo>
                  <a:cubicBezTo>
                    <a:pt x="48" y="3"/>
                    <a:pt x="48" y="4"/>
                    <a:pt x="48" y="4"/>
                  </a:cubicBezTo>
                  <a:cubicBezTo>
                    <a:pt x="49" y="4"/>
                    <a:pt x="48" y="4"/>
                    <a:pt x="48" y="4"/>
                  </a:cubicBezTo>
                  <a:cubicBezTo>
                    <a:pt x="48" y="5"/>
                    <a:pt x="48" y="5"/>
                    <a:pt x="48" y="5"/>
                  </a:cubicBezTo>
                  <a:cubicBezTo>
                    <a:pt x="48" y="5"/>
                    <a:pt x="48" y="5"/>
                    <a:pt x="48" y="5"/>
                  </a:cubicBezTo>
                  <a:cubicBezTo>
                    <a:pt x="48" y="5"/>
                    <a:pt x="46" y="5"/>
                    <a:pt x="46" y="5"/>
                  </a:cubicBezTo>
                  <a:cubicBezTo>
                    <a:pt x="46" y="5"/>
                    <a:pt x="45" y="5"/>
                    <a:pt x="45" y="5"/>
                  </a:cubicBezTo>
                  <a:cubicBezTo>
                    <a:pt x="45" y="5"/>
                    <a:pt x="45" y="5"/>
                    <a:pt x="45" y="5"/>
                  </a:cubicBezTo>
                  <a:cubicBezTo>
                    <a:pt x="45" y="5"/>
                    <a:pt x="44" y="6"/>
                    <a:pt x="44" y="6"/>
                  </a:cubicBezTo>
                  <a:cubicBezTo>
                    <a:pt x="44" y="7"/>
                    <a:pt x="44" y="7"/>
                    <a:pt x="44" y="7"/>
                  </a:cubicBezTo>
                  <a:cubicBezTo>
                    <a:pt x="44" y="7"/>
                    <a:pt x="44" y="7"/>
                    <a:pt x="43" y="8"/>
                  </a:cubicBezTo>
                  <a:cubicBezTo>
                    <a:pt x="43" y="8"/>
                    <a:pt x="43" y="8"/>
                    <a:pt x="43" y="8"/>
                  </a:cubicBezTo>
                  <a:cubicBezTo>
                    <a:pt x="43" y="8"/>
                    <a:pt x="42" y="7"/>
                    <a:pt x="42" y="6"/>
                  </a:cubicBezTo>
                  <a:cubicBezTo>
                    <a:pt x="42" y="6"/>
                    <a:pt x="42" y="6"/>
                    <a:pt x="42" y="6"/>
                  </a:cubicBezTo>
                  <a:cubicBezTo>
                    <a:pt x="42" y="6"/>
                    <a:pt x="41" y="7"/>
                    <a:pt x="40" y="7"/>
                  </a:cubicBezTo>
                  <a:cubicBezTo>
                    <a:pt x="40" y="7"/>
                    <a:pt x="39" y="7"/>
                    <a:pt x="39" y="7"/>
                  </a:cubicBezTo>
                  <a:cubicBezTo>
                    <a:pt x="39" y="7"/>
                    <a:pt x="38" y="8"/>
                    <a:pt x="38" y="8"/>
                  </a:cubicBezTo>
                  <a:cubicBezTo>
                    <a:pt x="38" y="8"/>
                    <a:pt x="38" y="8"/>
                    <a:pt x="38" y="8"/>
                  </a:cubicBezTo>
                  <a:cubicBezTo>
                    <a:pt x="37" y="9"/>
                    <a:pt x="37" y="9"/>
                    <a:pt x="37" y="8"/>
                  </a:cubicBezTo>
                  <a:cubicBezTo>
                    <a:pt x="37" y="8"/>
                    <a:pt x="37" y="8"/>
                    <a:pt x="36" y="8"/>
                  </a:cubicBezTo>
                  <a:cubicBezTo>
                    <a:pt x="36" y="8"/>
                    <a:pt x="36" y="8"/>
                    <a:pt x="36" y="8"/>
                  </a:cubicBezTo>
                  <a:cubicBezTo>
                    <a:pt x="36" y="7"/>
                    <a:pt x="36" y="7"/>
                    <a:pt x="36" y="7"/>
                  </a:cubicBezTo>
                  <a:cubicBezTo>
                    <a:pt x="36" y="7"/>
                    <a:pt x="36" y="7"/>
                    <a:pt x="36" y="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0" name="Freeform 512"/>
            <p:cNvSpPr>
              <a:spLocks/>
            </p:cNvSpPr>
            <p:nvPr/>
          </p:nvSpPr>
          <p:spPr bwMode="auto">
            <a:xfrm>
              <a:off x="3769" y="2176"/>
              <a:ext cx="1" cy="7"/>
            </a:xfrm>
            <a:custGeom>
              <a:avLst/>
              <a:gdLst/>
              <a:ahLst/>
              <a:cxnLst>
                <a:cxn ang="0">
                  <a:pos x="0" y="1"/>
                </a:cxn>
                <a:cxn ang="0">
                  <a:pos x="0" y="2"/>
                </a:cxn>
                <a:cxn ang="0">
                  <a:pos x="0" y="1"/>
                </a:cxn>
                <a:cxn ang="0">
                  <a:pos x="0" y="1"/>
                </a:cxn>
              </a:cxnLst>
              <a:rect l="0" t="0" r="r" b="b"/>
              <a:pathLst>
                <a:path h="2">
                  <a:moveTo>
                    <a:pt x="0" y="1"/>
                  </a:moveTo>
                  <a:cubicBezTo>
                    <a:pt x="0" y="1"/>
                    <a:pt x="0" y="2"/>
                    <a:pt x="0" y="2"/>
                  </a:cubicBezTo>
                  <a:cubicBezTo>
                    <a:pt x="0" y="2"/>
                    <a:pt x="0" y="1"/>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1" name="Freeform 513"/>
            <p:cNvSpPr>
              <a:spLocks/>
            </p:cNvSpPr>
            <p:nvPr/>
          </p:nvSpPr>
          <p:spPr bwMode="auto">
            <a:xfrm>
              <a:off x="3772" y="2180"/>
              <a:ext cx="3" cy="3"/>
            </a:xfrm>
            <a:custGeom>
              <a:avLst/>
              <a:gdLst/>
              <a:ahLst/>
              <a:cxnLst>
                <a:cxn ang="0">
                  <a:pos x="0" y="0"/>
                </a:cxn>
                <a:cxn ang="0">
                  <a:pos x="0" y="1"/>
                </a:cxn>
                <a:cxn ang="0">
                  <a:pos x="0" y="1"/>
                </a:cxn>
                <a:cxn ang="0">
                  <a:pos x="1" y="0"/>
                </a:cxn>
                <a:cxn ang="0">
                  <a:pos x="0" y="0"/>
                </a:cxn>
              </a:cxnLst>
              <a:rect l="0" t="0" r="r" b="b"/>
              <a:pathLst>
                <a:path w="1" h="1">
                  <a:moveTo>
                    <a:pt x="0" y="0"/>
                  </a:moveTo>
                  <a:cubicBezTo>
                    <a:pt x="0" y="0"/>
                    <a:pt x="0" y="1"/>
                    <a:pt x="0" y="1"/>
                  </a:cubicBezTo>
                  <a:cubicBezTo>
                    <a:pt x="0" y="1"/>
                    <a:pt x="0" y="1"/>
                    <a:pt x="0" y="1"/>
                  </a:cubicBezTo>
                  <a:cubicBezTo>
                    <a:pt x="1" y="0"/>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2" name="Freeform 514"/>
            <p:cNvSpPr>
              <a:spLocks/>
            </p:cNvSpPr>
            <p:nvPr/>
          </p:nvSpPr>
          <p:spPr bwMode="auto">
            <a:xfrm>
              <a:off x="3775" y="2180"/>
              <a:ext cx="1" cy="3"/>
            </a:xfrm>
            <a:custGeom>
              <a:avLst/>
              <a:gdLst/>
              <a:ahLst/>
              <a:cxnLst>
                <a:cxn ang="0">
                  <a:pos x="0" y="0"/>
                </a:cxn>
                <a:cxn ang="0">
                  <a:pos x="0" y="1"/>
                </a:cxn>
                <a:cxn ang="0">
                  <a:pos x="0" y="1"/>
                </a:cxn>
                <a:cxn ang="0">
                  <a:pos x="0" y="0"/>
                </a:cxn>
              </a:cxnLst>
              <a:rect l="0" t="0" r="r" b="b"/>
              <a:pathLst>
                <a:path h="1">
                  <a:moveTo>
                    <a:pt x="0" y="0"/>
                  </a:moveTo>
                  <a:cubicBezTo>
                    <a:pt x="0" y="0"/>
                    <a:pt x="0" y="0"/>
                    <a:pt x="0" y="1"/>
                  </a:cubicBezTo>
                  <a:cubicBezTo>
                    <a:pt x="0" y="1"/>
                    <a:pt x="0" y="1"/>
                    <a:pt x="0" y="1"/>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3" name="Freeform 515"/>
            <p:cNvSpPr>
              <a:spLocks/>
            </p:cNvSpPr>
            <p:nvPr/>
          </p:nvSpPr>
          <p:spPr bwMode="auto">
            <a:xfrm>
              <a:off x="3662" y="1950"/>
              <a:ext cx="272" cy="233"/>
            </a:xfrm>
            <a:custGeom>
              <a:avLst/>
              <a:gdLst/>
              <a:ahLst/>
              <a:cxnLst>
                <a:cxn ang="0">
                  <a:pos x="64" y="1"/>
                </a:cxn>
                <a:cxn ang="0">
                  <a:pos x="53" y="3"/>
                </a:cxn>
                <a:cxn ang="0">
                  <a:pos x="51" y="6"/>
                </a:cxn>
                <a:cxn ang="0">
                  <a:pos x="53" y="10"/>
                </a:cxn>
                <a:cxn ang="0">
                  <a:pos x="51" y="12"/>
                </a:cxn>
                <a:cxn ang="0">
                  <a:pos x="50" y="14"/>
                </a:cxn>
                <a:cxn ang="0">
                  <a:pos x="50" y="17"/>
                </a:cxn>
                <a:cxn ang="0">
                  <a:pos x="45" y="17"/>
                </a:cxn>
                <a:cxn ang="0">
                  <a:pos x="45" y="18"/>
                </a:cxn>
                <a:cxn ang="0">
                  <a:pos x="47" y="21"/>
                </a:cxn>
                <a:cxn ang="0">
                  <a:pos x="45" y="22"/>
                </a:cxn>
                <a:cxn ang="0">
                  <a:pos x="43" y="23"/>
                </a:cxn>
                <a:cxn ang="0">
                  <a:pos x="41" y="26"/>
                </a:cxn>
                <a:cxn ang="0">
                  <a:pos x="40" y="30"/>
                </a:cxn>
                <a:cxn ang="0">
                  <a:pos x="36" y="29"/>
                </a:cxn>
                <a:cxn ang="0">
                  <a:pos x="33" y="31"/>
                </a:cxn>
                <a:cxn ang="0">
                  <a:pos x="32" y="32"/>
                </a:cxn>
                <a:cxn ang="0">
                  <a:pos x="28" y="33"/>
                </a:cxn>
                <a:cxn ang="0">
                  <a:pos x="27" y="39"/>
                </a:cxn>
                <a:cxn ang="0">
                  <a:pos x="18" y="41"/>
                </a:cxn>
                <a:cxn ang="0">
                  <a:pos x="14" y="42"/>
                </a:cxn>
                <a:cxn ang="0">
                  <a:pos x="0" y="40"/>
                </a:cxn>
                <a:cxn ang="0">
                  <a:pos x="9" y="49"/>
                </a:cxn>
                <a:cxn ang="0">
                  <a:pos x="10" y="54"/>
                </a:cxn>
                <a:cxn ang="0">
                  <a:pos x="11" y="57"/>
                </a:cxn>
                <a:cxn ang="0">
                  <a:pos x="5" y="60"/>
                </a:cxn>
                <a:cxn ang="0">
                  <a:pos x="4" y="65"/>
                </a:cxn>
                <a:cxn ang="0">
                  <a:pos x="7" y="65"/>
                </a:cxn>
                <a:cxn ang="0">
                  <a:pos x="16" y="64"/>
                </a:cxn>
                <a:cxn ang="0">
                  <a:pos x="28" y="64"/>
                </a:cxn>
                <a:cxn ang="0">
                  <a:pos x="31" y="67"/>
                </a:cxn>
                <a:cxn ang="0">
                  <a:pos x="36" y="72"/>
                </a:cxn>
                <a:cxn ang="0">
                  <a:pos x="38" y="71"/>
                </a:cxn>
                <a:cxn ang="0">
                  <a:pos x="45" y="70"/>
                </a:cxn>
                <a:cxn ang="0">
                  <a:pos x="48" y="69"/>
                </a:cxn>
                <a:cxn ang="0">
                  <a:pos x="50" y="69"/>
                </a:cxn>
                <a:cxn ang="0">
                  <a:pos x="48" y="62"/>
                </a:cxn>
                <a:cxn ang="0">
                  <a:pos x="46" y="59"/>
                </a:cxn>
                <a:cxn ang="0">
                  <a:pos x="42" y="56"/>
                </a:cxn>
                <a:cxn ang="0">
                  <a:pos x="48" y="50"/>
                </a:cxn>
                <a:cxn ang="0">
                  <a:pos x="54" y="50"/>
                </a:cxn>
                <a:cxn ang="0">
                  <a:pos x="60" y="44"/>
                </a:cxn>
                <a:cxn ang="0">
                  <a:pos x="65" y="38"/>
                </a:cxn>
                <a:cxn ang="0">
                  <a:pos x="68" y="34"/>
                </a:cxn>
                <a:cxn ang="0">
                  <a:pos x="68" y="28"/>
                </a:cxn>
                <a:cxn ang="0">
                  <a:pos x="71" y="26"/>
                </a:cxn>
                <a:cxn ang="0">
                  <a:pos x="68" y="24"/>
                </a:cxn>
                <a:cxn ang="0">
                  <a:pos x="66" y="24"/>
                </a:cxn>
                <a:cxn ang="0">
                  <a:pos x="65" y="19"/>
                </a:cxn>
                <a:cxn ang="0">
                  <a:pos x="65" y="17"/>
                </a:cxn>
                <a:cxn ang="0">
                  <a:pos x="64" y="15"/>
                </a:cxn>
                <a:cxn ang="0">
                  <a:pos x="66" y="13"/>
                </a:cxn>
                <a:cxn ang="0">
                  <a:pos x="72" y="14"/>
                </a:cxn>
                <a:cxn ang="0">
                  <a:pos x="79" y="12"/>
                </a:cxn>
                <a:cxn ang="0">
                  <a:pos x="78" y="7"/>
                </a:cxn>
                <a:cxn ang="0">
                  <a:pos x="76" y="7"/>
                </a:cxn>
                <a:cxn ang="0">
                  <a:pos x="73" y="2"/>
                </a:cxn>
                <a:cxn ang="0">
                  <a:pos x="68" y="0"/>
                </a:cxn>
              </a:cxnLst>
              <a:rect l="0" t="0" r="r" b="b"/>
              <a:pathLst>
                <a:path w="84" h="72">
                  <a:moveTo>
                    <a:pt x="68" y="0"/>
                  </a:moveTo>
                  <a:cubicBezTo>
                    <a:pt x="67" y="0"/>
                    <a:pt x="67" y="0"/>
                    <a:pt x="67" y="0"/>
                  </a:cubicBezTo>
                  <a:cubicBezTo>
                    <a:pt x="67" y="0"/>
                    <a:pt x="66" y="1"/>
                    <a:pt x="65" y="1"/>
                  </a:cubicBezTo>
                  <a:cubicBezTo>
                    <a:pt x="65" y="1"/>
                    <a:pt x="64" y="1"/>
                    <a:pt x="64" y="1"/>
                  </a:cubicBezTo>
                  <a:cubicBezTo>
                    <a:pt x="64" y="1"/>
                    <a:pt x="64" y="1"/>
                    <a:pt x="63" y="1"/>
                  </a:cubicBezTo>
                  <a:cubicBezTo>
                    <a:pt x="62" y="1"/>
                    <a:pt x="59" y="1"/>
                    <a:pt x="58" y="1"/>
                  </a:cubicBezTo>
                  <a:cubicBezTo>
                    <a:pt x="57" y="1"/>
                    <a:pt x="55" y="3"/>
                    <a:pt x="54" y="3"/>
                  </a:cubicBezTo>
                  <a:cubicBezTo>
                    <a:pt x="54" y="4"/>
                    <a:pt x="54" y="3"/>
                    <a:pt x="53" y="3"/>
                  </a:cubicBezTo>
                  <a:cubicBezTo>
                    <a:pt x="53" y="3"/>
                    <a:pt x="53" y="3"/>
                    <a:pt x="53" y="3"/>
                  </a:cubicBezTo>
                  <a:cubicBezTo>
                    <a:pt x="53" y="3"/>
                    <a:pt x="51" y="5"/>
                    <a:pt x="51" y="5"/>
                  </a:cubicBezTo>
                  <a:cubicBezTo>
                    <a:pt x="51" y="6"/>
                    <a:pt x="51" y="6"/>
                    <a:pt x="51" y="6"/>
                  </a:cubicBezTo>
                  <a:cubicBezTo>
                    <a:pt x="51" y="6"/>
                    <a:pt x="51" y="6"/>
                    <a:pt x="51" y="6"/>
                  </a:cubicBezTo>
                  <a:cubicBezTo>
                    <a:pt x="51" y="6"/>
                    <a:pt x="53" y="8"/>
                    <a:pt x="53" y="8"/>
                  </a:cubicBezTo>
                  <a:cubicBezTo>
                    <a:pt x="53" y="9"/>
                    <a:pt x="53" y="10"/>
                    <a:pt x="53" y="10"/>
                  </a:cubicBezTo>
                  <a:cubicBezTo>
                    <a:pt x="53" y="10"/>
                    <a:pt x="53" y="10"/>
                    <a:pt x="53" y="10"/>
                  </a:cubicBezTo>
                  <a:cubicBezTo>
                    <a:pt x="53" y="10"/>
                    <a:pt x="53" y="10"/>
                    <a:pt x="53" y="10"/>
                  </a:cubicBezTo>
                  <a:cubicBezTo>
                    <a:pt x="53" y="10"/>
                    <a:pt x="53" y="11"/>
                    <a:pt x="53" y="11"/>
                  </a:cubicBezTo>
                  <a:cubicBezTo>
                    <a:pt x="53" y="11"/>
                    <a:pt x="53" y="11"/>
                    <a:pt x="52" y="12"/>
                  </a:cubicBezTo>
                  <a:cubicBezTo>
                    <a:pt x="52" y="12"/>
                    <a:pt x="52" y="12"/>
                    <a:pt x="52" y="12"/>
                  </a:cubicBezTo>
                  <a:cubicBezTo>
                    <a:pt x="52" y="12"/>
                    <a:pt x="52" y="12"/>
                    <a:pt x="51" y="12"/>
                  </a:cubicBezTo>
                  <a:cubicBezTo>
                    <a:pt x="51" y="12"/>
                    <a:pt x="51" y="13"/>
                    <a:pt x="51" y="13"/>
                  </a:cubicBezTo>
                  <a:cubicBezTo>
                    <a:pt x="51" y="13"/>
                    <a:pt x="51" y="13"/>
                    <a:pt x="51" y="13"/>
                  </a:cubicBezTo>
                  <a:cubicBezTo>
                    <a:pt x="50" y="13"/>
                    <a:pt x="50" y="14"/>
                    <a:pt x="50" y="14"/>
                  </a:cubicBezTo>
                  <a:cubicBezTo>
                    <a:pt x="50" y="14"/>
                    <a:pt x="50" y="14"/>
                    <a:pt x="50" y="14"/>
                  </a:cubicBezTo>
                  <a:cubicBezTo>
                    <a:pt x="50" y="15"/>
                    <a:pt x="50" y="15"/>
                    <a:pt x="51" y="15"/>
                  </a:cubicBezTo>
                  <a:cubicBezTo>
                    <a:pt x="51" y="15"/>
                    <a:pt x="51" y="15"/>
                    <a:pt x="51" y="15"/>
                  </a:cubicBezTo>
                  <a:cubicBezTo>
                    <a:pt x="51" y="15"/>
                    <a:pt x="51" y="16"/>
                    <a:pt x="50" y="16"/>
                  </a:cubicBezTo>
                  <a:cubicBezTo>
                    <a:pt x="50" y="16"/>
                    <a:pt x="50" y="17"/>
                    <a:pt x="50" y="17"/>
                  </a:cubicBezTo>
                  <a:cubicBezTo>
                    <a:pt x="49" y="17"/>
                    <a:pt x="49" y="17"/>
                    <a:pt x="49" y="17"/>
                  </a:cubicBezTo>
                  <a:cubicBezTo>
                    <a:pt x="48" y="17"/>
                    <a:pt x="48" y="17"/>
                    <a:pt x="48" y="17"/>
                  </a:cubicBezTo>
                  <a:cubicBezTo>
                    <a:pt x="47" y="17"/>
                    <a:pt x="46" y="17"/>
                    <a:pt x="46" y="17"/>
                  </a:cubicBezTo>
                  <a:cubicBezTo>
                    <a:pt x="46" y="17"/>
                    <a:pt x="45" y="17"/>
                    <a:pt x="45" y="17"/>
                  </a:cubicBezTo>
                  <a:cubicBezTo>
                    <a:pt x="45" y="17"/>
                    <a:pt x="45" y="17"/>
                    <a:pt x="45" y="17"/>
                  </a:cubicBezTo>
                  <a:cubicBezTo>
                    <a:pt x="44" y="17"/>
                    <a:pt x="44" y="17"/>
                    <a:pt x="44" y="17"/>
                  </a:cubicBezTo>
                  <a:cubicBezTo>
                    <a:pt x="44" y="17"/>
                    <a:pt x="44" y="18"/>
                    <a:pt x="44" y="18"/>
                  </a:cubicBezTo>
                  <a:cubicBezTo>
                    <a:pt x="44" y="18"/>
                    <a:pt x="45" y="18"/>
                    <a:pt x="45" y="18"/>
                  </a:cubicBezTo>
                  <a:cubicBezTo>
                    <a:pt x="45" y="18"/>
                    <a:pt x="45" y="18"/>
                    <a:pt x="45" y="18"/>
                  </a:cubicBezTo>
                  <a:cubicBezTo>
                    <a:pt x="45" y="18"/>
                    <a:pt x="45" y="19"/>
                    <a:pt x="45" y="19"/>
                  </a:cubicBezTo>
                  <a:cubicBezTo>
                    <a:pt x="45" y="19"/>
                    <a:pt x="46" y="19"/>
                    <a:pt x="46" y="20"/>
                  </a:cubicBezTo>
                  <a:cubicBezTo>
                    <a:pt x="46" y="20"/>
                    <a:pt x="46" y="20"/>
                    <a:pt x="47" y="21"/>
                  </a:cubicBezTo>
                  <a:cubicBezTo>
                    <a:pt x="47" y="21"/>
                    <a:pt x="47" y="21"/>
                    <a:pt x="47" y="21"/>
                  </a:cubicBezTo>
                  <a:cubicBezTo>
                    <a:pt x="47" y="21"/>
                    <a:pt x="46" y="21"/>
                    <a:pt x="46" y="21"/>
                  </a:cubicBezTo>
                  <a:cubicBezTo>
                    <a:pt x="46" y="21"/>
                    <a:pt x="46" y="21"/>
                    <a:pt x="46" y="21"/>
                  </a:cubicBezTo>
                  <a:cubicBezTo>
                    <a:pt x="45" y="22"/>
                    <a:pt x="45" y="22"/>
                    <a:pt x="45" y="22"/>
                  </a:cubicBezTo>
                  <a:cubicBezTo>
                    <a:pt x="45" y="22"/>
                    <a:pt x="44" y="22"/>
                    <a:pt x="43" y="22"/>
                  </a:cubicBezTo>
                  <a:cubicBezTo>
                    <a:pt x="43" y="22"/>
                    <a:pt x="43" y="22"/>
                    <a:pt x="43" y="22"/>
                  </a:cubicBezTo>
                  <a:cubicBezTo>
                    <a:pt x="43" y="22"/>
                    <a:pt x="43" y="22"/>
                    <a:pt x="43" y="22"/>
                  </a:cubicBezTo>
                  <a:cubicBezTo>
                    <a:pt x="42" y="23"/>
                    <a:pt x="43" y="23"/>
                    <a:pt x="43" y="23"/>
                  </a:cubicBezTo>
                  <a:cubicBezTo>
                    <a:pt x="43" y="23"/>
                    <a:pt x="42" y="24"/>
                    <a:pt x="42" y="24"/>
                  </a:cubicBezTo>
                  <a:cubicBezTo>
                    <a:pt x="42" y="25"/>
                    <a:pt x="42" y="25"/>
                    <a:pt x="42" y="25"/>
                  </a:cubicBezTo>
                  <a:cubicBezTo>
                    <a:pt x="42" y="25"/>
                    <a:pt x="42" y="25"/>
                    <a:pt x="41" y="25"/>
                  </a:cubicBezTo>
                  <a:cubicBezTo>
                    <a:pt x="41" y="25"/>
                    <a:pt x="41" y="26"/>
                    <a:pt x="41" y="26"/>
                  </a:cubicBezTo>
                  <a:cubicBezTo>
                    <a:pt x="41" y="26"/>
                    <a:pt x="42" y="28"/>
                    <a:pt x="42" y="28"/>
                  </a:cubicBezTo>
                  <a:cubicBezTo>
                    <a:pt x="42" y="28"/>
                    <a:pt x="42" y="28"/>
                    <a:pt x="42" y="28"/>
                  </a:cubicBezTo>
                  <a:cubicBezTo>
                    <a:pt x="42" y="28"/>
                    <a:pt x="41" y="29"/>
                    <a:pt x="41" y="29"/>
                  </a:cubicBezTo>
                  <a:cubicBezTo>
                    <a:pt x="41" y="29"/>
                    <a:pt x="40" y="30"/>
                    <a:pt x="40" y="30"/>
                  </a:cubicBezTo>
                  <a:cubicBezTo>
                    <a:pt x="40" y="30"/>
                    <a:pt x="39" y="30"/>
                    <a:pt x="39" y="30"/>
                  </a:cubicBezTo>
                  <a:cubicBezTo>
                    <a:pt x="39" y="30"/>
                    <a:pt x="38" y="29"/>
                    <a:pt x="38" y="29"/>
                  </a:cubicBezTo>
                  <a:cubicBezTo>
                    <a:pt x="38" y="29"/>
                    <a:pt x="38" y="29"/>
                    <a:pt x="38" y="29"/>
                  </a:cubicBezTo>
                  <a:cubicBezTo>
                    <a:pt x="38" y="29"/>
                    <a:pt x="36" y="29"/>
                    <a:pt x="36" y="29"/>
                  </a:cubicBezTo>
                  <a:cubicBezTo>
                    <a:pt x="36" y="29"/>
                    <a:pt x="36" y="29"/>
                    <a:pt x="36" y="29"/>
                  </a:cubicBezTo>
                  <a:cubicBezTo>
                    <a:pt x="36" y="29"/>
                    <a:pt x="34" y="30"/>
                    <a:pt x="34" y="30"/>
                  </a:cubicBezTo>
                  <a:cubicBezTo>
                    <a:pt x="34" y="31"/>
                    <a:pt x="34" y="30"/>
                    <a:pt x="33" y="31"/>
                  </a:cubicBezTo>
                  <a:cubicBezTo>
                    <a:pt x="33" y="31"/>
                    <a:pt x="33" y="31"/>
                    <a:pt x="33" y="31"/>
                  </a:cubicBezTo>
                  <a:cubicBezTo>
                    <a:pt x="33" y="31"/>
                    <a:pt x="34" y="31"/>
                    <a:pt x="34" y="31"/>
                  </a:cubicBezTo>
                  <a:cubicBezTo>
                    <a:pt x="34" y="32"/>
                    <a:pt x="34" y="32"/>
                    <a:pt x="34" y="32"/>
                  </a:cubicBezTo>
                  <a:cubicBezTo>
                    <a:pt x="34" y="32"/>
                    <a:pt x="32" y="32"/>
                    <a:pt x="32" y="32"/>
                  </a:cubicBezTo>
                  <a:cubicBezTo>
                    <a:pt x="32" y="32"/>
                    <a:pt x="32" y="32"/>
                    <a:pt x="32" y="32"/>
                  </a:cubicBezTo>
                  <a:cubicBezTo>
                    <a:pt x="32" y="32"/>
                    <a:pt x="30" y="32"/>
                    <a:pt x="30" y="32"/>
                  </a:cubicBezTo>
                  <a:cubicBezTo>
                    <a:pt x="30" y="32"/>
                    <a:pt x="30" y="32"/>
                    <a:pt x="30" y="32"/>
                  </a:cubicBezTo>
                  <a:cubicBezTo>
                    <a:pt x="30" y="32"/>
                    <a:pt x="29" y="32"/>
                    <a:pt x="29" y="32"/>
                  </a:cubicBezTo>
                  <a:cubicBezTo>
                    <a:pt x="29" y="32"/>
                    <a:pt x="28" y="33"/>
                    <a:pt x="28" y="33"/>
                  </a:cubicBezTo>
                  <a:cubicBezTo>
                    <a:pt x="27" y="34"/>
                    <a:pt x="27" y="34"/>
                    <a:pt x="27" y="35"/>
                  </a:cubicBezTo>
                  <a:cubicBezTo>
                    <a:pt x="27" y="36"/>
                    <a:pt x="27" y="37"/>
                    <a:pt x="27" y="37"/>
                  </a:cubicBezTo>
                  <a:cubicBezTo>
                    <a:pt x="27" y="37"/>
                    <a:pt x="27" y="38"/>
                    <a:pt x="26" y="38"/>
                  </a:cubicBezTo>
                  <a:cubicBezTo>
                    <a:pt x="26" y="39"/>
                    <a:pt x="27" y="39"/>
                    <a:pt x="27" y="39"/>
                  </a:cubicBezTo>
                  <a:cubicBezTo>
                    <a:pt x="27" y="39"/>
                    <a:pt x="27" y="39"/>
                    <a:pt x="27" y="40"/>
                  </a:cubicBezTo>
                  <a:cubicBezTo>
                    <a:pt x="27" y="40"/>
                    <a:pt x="26" y="40"/>
                    <a:pt x="26" y="40"/>
                  </a:cubicBezTo>
                  <a:cubicBezTo>
                    <a:pt x="26" y="40"/>
                    <a:pt x="23" y="41"/>
                    <a:pt x="23" y="41"/>
                  </a:cubicBezTo>
                  <a:cubicBezTo>
                    <a:pt x="23" y="41"/>
                    <a:pt x="19" y="41"/>
                    <a:pt x="18" y="41"/>
                  </a:cubicBezTo>
                  <a:cubicBezTo>
                    <a:pt x="18" y="41"/>
                    <a:pt x="18" y="41"/>
                    <a:pt x="18" y="41"/>
                  </a:cubicBezTo>
                  <a:cubicBezTo>
                    <a:pt x="17" y="41"/>
                    <a:pt x="16" y="42"/>
                    <a:pt x="16" y="42"/>
                  </a:cubicBezTo>
                  <a:cubicBezTo>
                    <a:pt x="16" y="42"/>
                    <a:pt x="14" y="42"/>
                    <a:pt x="14" y="42"/>
                  </a:cubicBezTo>
                  <a:cubicBezTo>
                    <a:pt x="14" y="42"/>
                    <a:pt x="14" y="42"/>
                    <a:pt x="14" y="42"/>
                  </a:cubicBezTo>
                  <a:cubicBezTo>
                    <a:pt x="14" y="42"/>
                    <a:pt x="9" y="42"/>
                    <a:pt x="9" y="42"/>
                  </a:cubicBezTo>
                  <a:cubicBezTo>
                    <a:pt x="9" y="42"/>
                    <a:pt x="8" y="42"/>
                    <a:pt x="8" y="42"/>
                  </a:cubicBezTo>
                  <a:cubicBezTo>
                    <a:pt x="0" y="40"/>
                    <a:pt x="0" y="40"/>
                    <a:pt x="0" y="40"/>
                  </a:cubicBezTo>
                  <a:cubicBezTo>
                    <a:pt x="0" y="40"/>
                    <a:pt x="0" y="40"/>
                    <a:pt x="0" y="40"/>
                  </a:cubicBezTo>
                  <a:cubicBezTo>
                    <a:pt x="0" y="40"/>
                    <a:pt x="0" y="40"/>
                    <a:pt x="0" y="40"/>
                  </a:cubicBezTo>
                  <a:cubicBezTo>
                    <a:pt x="0" y="40"/>
                    <a:pt x="5" y="47"/>
                    <a:pt x="5" y="47"/>
                  </a:cubicBezTo>
                  <a:cubicBezTo>
                    <a:pt x="5" y="47"/>
                    <a:pt x="5" y="47"/>
                    <a:pt x="5" y="47"/>
                  </a:cubicBezTo>
                  <a:cubicBezTo>
                    <a:pt x="5" y="47"/>
                    <a:pt x="9" y="49"/>
                    <a:pt x="9" y="49"/>
                  </a:cubicBezTo>
                  <a:cubicBezTo>
                    <a:pt x="9" y="49"/>
                    <a:pt x="9" y="49"/>
                    <a:pt x="9" y="49"/>
                  </a:cubicBezTo>
                  <a:cubicBezTo>
                    <a:pt x="9" y="49"/>
                    <a:pt x="9" y="51"/>
                    <a:pt x="9" y="51"/>
                  </a:cubicBezTo>
                  <a:cubicBezTo>
                    <a:pt x="9" y="51"/>
                    <a:pt x="9" y="53"/>
                    <a:pt x="9" y="53"/>
                  </a:cubicBezTo>
                  <a:cubicBezTo>
                    <a:pt x="9" y="53"/>
                    <a:pt x="9" y="54"/>
                    <a:pt x="10" y="54"/>
                  </a:cubicBezTo>
                  <a:cubicBezTo>
                    <a:pt x="11" y="54"/>
                    <a:pt x="12" y="54"/>
                    <a:pt x="12" y="54"/>
                  </a:cubicBezTo>
                  <a:cubicBezTo>
                    <a:pt x="12" y="54"/>
                    <a:pt x="12" y="54"/>
                    <a:pt x="12" y="54"/>
                  </a:cubicBezTo>
                  <a:cubicBezTo>
                    <a:pt x="12" y="54"/>
                    <a:pt x="11" y="57"/>
                    <a:pt x="11" y="57"/>
                  </a:cubicBezTo>
                  <a:cubicBezTo>
                    <a:pt x="11" y="57"/>
                    <a:pt x="11" y="57"/>
                    <a:pt x="11" y="57"/>
                  </a:cubicBezTo>
                  <a:cubicBezTo>
                    <a:pt x="11" y="57"/>
                    <a:pt x="7" y="58"/>
                    <a:pt x="7" y="58"/>
                  </a:cubicBezTo>
                  <a:cubicBezTo>
                    <a:pt x="7" y="58"/>
                    <a:pt x="7" y="58"/>
                    <a:pt x="7" y="58"/>
                  </a:cubicBezTo>
                  <a:cubicBezTo>
                    <a:pt x="7" y="58"/>
                    <a:pt x="6" y="59"/>
                    <a:pt x="5" y="59"/>
                  </a:cubicBezTo>
                  <a:cubicBezTo>
                    <a:pt x="5" y="59"/>
                    <a:pt x="5" y="59"/>
                    <a:pt x="5" y="60"/>
                  </a:cubicBezTo>
                  <a:cubicBezTo>
                    <a:pt x="4" y="61"/>
                    <a:pt x="4" y="61"/>
                    <a:pt x="4" y="62"/>
                  </a:cubicBezTo>
                  <a:cubicBezTo>
                    <a:pt x="4" y="62"/>
                    <a:pt x="4" y="64"/>
                    <a:pt x="3" y="65"/>
                  </a:cubicBezTo>
                  <a:cubicBezTo>
                    <a:pt x="4" y="65"/>
                    <a:pt x="4" y="65"/>
                    <a:pt x="4" y="65"/>
                  </a:cubicBezTo>
                  <a:cubicBezTo>
                    <a:pt x="4" y="65"/>
                    <a:pt x="4" y="65"/>
                    <a:pt x="4" y="65"/>
                  </a:cubicBezTo>
                  <a:cubicBezTo>
                    <a:pt x="4" y="65"/>
                    <a:pt x="4" y="65"/>
                    <a:pt x="5" y="65"/>
                  </a:cubicBezTo>
                  <a:cubicBezTo>
                    <a:pt x="5" y="65"/>
                    <a:pt x="5" y="65"/>
                    <a:pt x="6" y="65"/>
                  </a:cubicBezTo>
                  <a:cubicBezTo>
                    <a:pt x="6" y="65"/>
                    <a:pt x="6" y="65"/>
                    <a:pt x="6" y="65"/>
                  </a:cubicBezTo>
                  <a:cubicBezTo>
                    <a:pt x="7" y="65"/>
                    <a:pt x="7" y="64"/>
                    <a:pt x="7" y="65"/>
                  </a:cubicBezTo>
                  <a:cubicBezTo>
                    <a:pt x="7" y="65"/>
                    <a:pt x="7" y="65"/>
                    <a:pt x="8" y="65"/>
                  </a:cubicBezTo>
                  <a:cubicBezTo>
                    <a:pt x="8" y="65"/>
                    <a:pt x="8" y="64"/>
                    <a:pt x="10" y="64"/>
                  </a:cubicBezTo>
                  <a:cubicBezTo>
                    <a:pt x="11" y="64"/>
                    <a:pt x="12" y="65"/>
                    <a:pt x="13" y="64"/>
                  </a:cubicBezTo>
                  <a:cubicBezTo>
                    <a:pt x="13" y="64"/>
                    <a:pt x="15" y="64"/>
                    <a:pt x="16" y="64"/>
                  </a:cubicBezTo>
                  <a:cubicBezTo>
                    <a:pt x="17" y="64"/>
                    <a:pt x="18" y="65"/>
                    <a:pt x="19" y="65"/>
                  </a:cubicBezTo>
                  <a:cubicBezTo>
                    <a:pt x="19" y="65"/>
                    <a:pt x="22" y="64"/>
                    <a:pt x="23" y="64"/>
                  </a:cubicBezTo>
                  <a:cubicBezTo>
                    <a:pt x="25" y="64"/>
                    <a:pt x="27" y="64"/>
                    <a:pt x="27" y="64"/>
                  </a:cubicBezTo>
                  <a:cubicBezTo>
                    <a:pt x="27" y="64"/>
                    <a:pt x="28" y="64"/>
                    <a:pt x="28" y="64"/>
                  </a:cubicBezTo>
                  <a:cubicBezTo>
                    <a:pt x="28" y="64"/>
                    <a:pt x="29" y="64"/>
                    <a:pt x="29" y="64"/>
                  </a:cubicBezTo>
                  <a:cubicBezTo>
                    <a:pt x="29" y="65"/>
                    <a:pt x="29" y="65"/>
                    <a:pt x="29" y="65"/>
                  </a:cubicBezTo>
                  <a:cubicBezTo>
                    <a:pt x="29" y="66"/>
                    <a:pt x="28" y="66"/>
                    <a:pt x="29" y="66"/>
                  </a:cubicBezTo>
                  <a:cubicBezTo>
                    <a:pt x="30" y="66"/>
                    <a:pt x="31" y="66"/>
                    <a:pt x="31" y="67"/>
                  </a:cubicBezTo>
                  <a:cubicBezTo>
                    <a:pt x="32" y="70"/>
                    <a:pt x="32" y="70"/>
                    <a:pt x="32" y="70"/>
                  </a:cubicBezTo>
                  <a:cubicBezTo>
                    <a:pt x="32" y="70"/>
                    <a:pt x="32" y="71"/>
                    <a:pt x="33" y="71"/>
                  </a:cubicBezTo>
                  <a:cubicBezTo>
                    <a:pt x="34" y="70"/>
                    <a:pt x="35" y="70"/>
                    <a:pt x="35" y="71"/>
                  </a:cubicBezTo>
                  <a:cubicBezTo>
                    <a:pt x="36" y="72"/>
                    <a:pt x="36" y="72"/>
                    <a:pt x="36" y="72"/>
                  </a:cubicBezTo>
                  <a:cubicBezTo>
                    <a:pt x="36" y="72"/>
                    <a:pt x="36" y="72"/>
                    <a:pt x="36" y="72"/>
                  </a:cubicBezTo>
                  <a:cubicBezTo>
                    <a:pt x="36" y="72"/>
                    <a:pt x="36" y="72"/>
                    <a:pt x="36" y="72"/>
                  </a:cubicBezTo>
                  <a:cubicBezTo>
                    <a:pt x="36" y="72"/>
                    <a:pt x="37" y="71"/>
                    <a:pt x="37" y="71"/>
                  </a:cubicBezTo>
                  <a:cubicBezTo>
                    <a:pt x="38" y="71"/>
                    <a:pt x="38" y="71"/>
                    <a:pt x="38" y="71"/>
                  </a:cubicBezTo>
                  <a:cubicBezTo>
                    <a:pt x="38" y="71"/>
                    <a:pt x="39" y="71"/>
                    <a:pt x="39" y="71"/>
                  </a:cubicBezTo>
                  <a:cubicBezTo>
                    <a:pt x="39" y="70"/>
                    <a:pt x="39" y="69"/>
                    <a:pt x="39" y="69"/>
                  </a:cubicBezTo>
                  <a:cubicBezTo>
                    <a:pt x="39" y="69"/>
                    <a:pt x="39" y="69"/>
                    <a:pt x="39" y="69"/>
                  </a:cubicBezTo>
                  <a:cubicBezTo>
                    <a:pt x="39" y="69"/>
                    <a:pt x="45" y="70"/>
                    <a:pt x="45" y="70"/>
                  </a:cubicBezTo>
                  <a:cubicBezTo>
                    <a:pt x="45" y="70"/>
                    <a:pt x="45" y="70"/>
                    <a:pt x="45" y="70"/>
                  </a:cubicBezTo>
                  <a:cubicBezTo>
                    <a:pt x="45" y="69"/>
                    <a:pt x="46" y="69"/>
                    <a:pt x="47" y="69"/>
                  </a:cubicBezTo>
                  <a:cubicBezTo>
                    <a:pt x="47" y="69"/>
                    <a:pt x="48" y="68"/>
                    <a:pt x="48" y="69"/>
                  </a:cubicBezTo>
                  <a:cubicBezTo>
                    <a:pt x="48" y="69"/>
                    <a:pt x="48" y="69"/>
                    <a:pt x="48" y="69"/>
                  </a:cubicBezTo>
                  <a:cubicBezTo>
                    <a:pt x="48" y="69"/>
                    <a:pt x="49" y="70"/>
                    <a:pt x="49" y="70"/>
                  </a:cubicBezTo>
                  <a:cubicBezTo>
                    <a:pt x="49" y="70"/>
                    <a:pt x="49" y="69"/>
                    <a:pt x="49" y="69"/>
                  </a:cubicBezTo>
                  <a:cubicBezTo>
                    <a:pt x="50" y="69"/>
                    <a:pt x="51" y="69"/>
                    <a:pt x="50" y="69"/>
                  </a:cubicBezTo>
                  <a:cubicBezTo>
                    <a:pt x="50" y="68"/>
                    <a:pt x="50" y="69"/>
                    <a:pt x="50" y="69"/>
                  </a:cubicBezTo>
                  <a:cubicBezTo>
                    <a:pt x="50" y="69"/>
                    <a:pt x="50" y="68"/>
                    <a:pt x="50" y="68"/>
                  </a:cubicBezTo>
                  <a:cubicBezTo>
                    <a:pt x="50" y="67"/>
                    <a:pt x="50" y="67"/>
                    <a:pt x="50" y="67"/>
                  </a:cubicBezTo>
                  <a:cubicBezTo>
                    <a:pt x="50" y="67"/>
                    <a:pt x="49" y="64"/>
                    <a:pt x="49" y="63"/>
                  </a:cubicBezTo>
                  <a:cubicBezTo>
                    <a:pt x="48" y="62"/>
                    <a:pt x="48" y="62"/>
                    <a:pt x="48" y="62"/>
                  </a:cubicBezTo>
                  <a:cubicBezTo>
                    <a:pt x="48" y="62"/>
                    <a:pt x="48" y="62"/>
                    <a:pt x="47" y="62"/>
                  </a:cubicBezTo>
                  <a:cubicBezTo>
                    <a:pt x="47" y="62"/>
                    <a:pt x="46" y="62"/>
                    <a:pt x="46" y="62"/>
                  </a:cubicBezTo>
                  <a:cubicBezTo>
                    <a:pt x="46" y="61"/>
                    <a:pt x="46" y="60"/>
                    <a:pt x="46" y="60"/>
                  </a:cubicBezTo>
                  <a:cubicBezTo>
                    <a:pt x="46" y="60"/>
                    <a:pt x="46" y="60"/>
                    <a:pt x="46" y="59"/>
                  </a:cubicBezTo>
                  <a:cubicBezTo>
                    <a:pt x="46" y="59"/>
                    <a:pt x="46" y="58"/>
                    <a:pt x="46" y="57"/>
                  </a:cubicBezTo>
                  <a:cubicBezTo>
                    <a:pt x="45" y="57"/>
                    <a:pt x="45" y="57"/>
                    <a:pt x="45" y="57"/>
                  </a:cubicBezTo>
                  <a:cubicBezTo>
                    <a:pt x="45" y="57"/>
                    <a:pt x="44" y="57"/>
                    <a:pt x="44" y="57"/>
                  </a:cubicBezTo>
                  <a:cubicBezTo>
                    <a:pt x="43" y="57"/>
                    <a:pt x="42" y="57"/>
                    <a:pt x="42" y="56"/>
                  </a:cubicBezTo>
                  <a:cubicBezTo>
                    <a:pt x="43" y="55"/>
                    <a:pt x="43" y="55"/>
                    <a:pt x="43" y="54"/>
                  </a:cubicBezTo>
                  <a:cubicBezTo>
                    <a:pt x="43" y="54"/>
                    <a:pt x="46" y="50"/>
                    <a:pt x="46" y="50"/>
                  </a:cubicBezTo>
                  <a:cubicBezTo>
                    <a:pt x="46" y="50"/>
                    <a:pt x="46" y="50"/>
                    <a:pt x="46" y="50"/>
                  </a:cubicBezTo>
                  <a:cubicBezTo>
                    <a:pt x="46" y="50"/>
                    <a:pt x="47" y="49"/>
                    <a:pt x="48" y="50"/>
                  </a:cubicBezTo>
                  <a:cubicBezTo>
                    <a:pt x="48" y="50"/>
                    <a:pt x="48" y="50"/>
                    <a:pt x="48" y="51"/>
                  </a:cubicBezTo>
                  <a:cubicBezTo>
                    <a:pt x="48" y="51"/>
                    <a:pt x="49" y="51"/>
                    <a:pt x="50" y="51"/>
                  </a:cubicBezTo>
                  <a:cubicBezTo>
                    <a:pt x="50" y="51"/>
                    <a:pt x="51" y="51"/>
                    <a:pt x="51" y="51"/>
                  </a:cubicBezTo>
                  <a:cubicBezTo>
                    <a:pt x="51" y="51"/>
                    <a:pt x="54" y="50"/>
                    <a:pt x="54" y="50"/>
                  </a:cubicBezTo>
                  <a:cubicBezTo>
                    <a:pt x="54" y="50"/>
                    <a:pt x="54" y="50"/>
                    <a:pt x="54" y="50"/>
                  </a:cubicBezTo>
                  <a:cubicBezTo>
                    <a:pt x="54" y="50"/>
                    <a:pt x="57" y="46"/>
                    <a:pt x="57" y="46"/>
                  </a:cubicBezTo>
                  <a:cubicBezTo>
                    <a:pt x="57" y="46"/>
                    <a:pt x="57" y="45"/>
                    <a:pt x="57" y="45"/>
                  </a:cubicBezTo>
                  <a:cubicBezTo>
                    <a:pt x="58" y="45"/>
                    <a:pt x="59" y="44"/>
                    <a:pt x="60" y="44"/>
                  </a:cubicBezTo>
                  <a:cubicBezTo>
                    <a:pt x="60" y="44"/>
                    <a:pt x="61" y="42"/>
                    <a:pt x="61" y="41"/>
                  </a:cubicBezTo>
                  <a:cubicBezTo>
                    <a:pt x="61" y="41"/>
                    <a:pt x="61" y="39"/>
                    <a:pt x="63" y="39"/>
                  </a:cubicBezTo>
                  <a:cubicBezTo>
                    <a:pt x="64" y="38"/>
                    <a:pt x="65" y="38"/>
                    <a:pt x="65" y="38"/>
                  </a:cubicBezTo>
                  <a:cubicBezTo>
                    <a:pt x="65" y="38"/>
                    <a:pt x="65" y="38"/>
                    <a:pt x="65" y="38"/>
                  </a:cubicBezTo>
                  <a:cubicBezTo>
                    <a:pt x="64" y="37"/>
                    <a:pt x="64" y="37"/>
                    <a:pt x="64" y="37"/>
                  </a:cubicBezTo>
                  <a:cubicBezTo>
                    <a:pt x="64" y="37"/>
                    <a:pt x="64" y="37"/>
                    <a:pt x="64" y="37"/>
                  </a:cubicBezTo>
                  <a:cubicBezTo>
                    <a:pt x="64" y="37"/>
                    <a:pt x="65" y="36"/>
                    <a:pt x="65" y="35"/>
                  </a:cubicBezTo>
                  <a:cubicBezTo>
                    <a:pt x="66" y="35"/>
                    <a:pt x="68" y="34"/>
                    <a:pt x="68" y="34"/>
                  </a:cubicBezTo>
                  <a:cubicBezTo>
                    <a:pt x="68" y="34"/>
                    <a:pt x="68" y="33"/>
                    <a:pt x="68" y="33"/>
                  </a:cubicBezTo>
                  <a:cubicBezTo>
                    <a:pt x="68" y="33"/>
                    <a:pt x="67" y="30"/>
                    <a:pt x="67" y="30"/>
                  </a:cubicBezTo>
                  <a:cubicBezTo>
                    <a:pt x="67" y="29"/>
                    <a:pt x="67" y="29"/>
                    <a:pt x="68" y="29"/>
                  </a:cubicBezTo>
                  <a:cubicBezTo>
                    <a:pt x="68" y="29"/>
                    <a:pt x="68" y="28"/>
                    <a:pt x="68" y="28"/>
                  </a:cubicBezTo>
                  <a:cubicBezTo>
                    <a:pt x="68" y="28"/>
                    <a:pt x="68" y="28"/>
                    <a:pt x="68" y="28"/>
                  </a:cubicBezTo>
                  <a:cubicBezTo>
                    <a:pt x="69" y="28"/>
                    <a:pt x="69" y="28"/>
                    <a:pt x="70" y="28"/>
                  </a:cubicBezTo>
                  <a:cubicBezTo>
                    <a:pt x="70" y="28"/>
                    <a:pt x="71" y="27"/>
                    <a:pt x="71" y="27"/>
                  </a:cubicBezTo>
                  <a:cubicBezTo>
                    <a:pt x="71" y="26"/>
                    <a:pt x="71" y="26"/>
                    <a:pt x="71" y="26"/>
                  </a:cubicBezTo>
                  <a:cubicBezTo>
                    <a:pt x="71" y="26"/>
                    <a:pt x="71" y="26"/>
                    <a:pt x="71" y="26"/>
                  </a:cubicBezTo>
                  <a:cubicBezTo>
                    <a:pt x="71" y="26"/>
                    <a:pt x="68" y="26"/>
                    <a:pt x="68" y="25"/>
                  </a:cubicBezTo>
                  <a:cubicBezTo>
                    <a:pt x="68" y="24"/>
                    <a:pt x="68" y="24"/>
                    <a:pt x="68" y="24"/>
                  </a:cubicBezTo>
                  <a:cubicBezTo>
                    <a:pt x="68" y="24"/>
                    <a:pt x="68" y="23"/>
                    <a:pt x="68" y="24"/>
                  </a:cubicBezTo>
                  <a:cubicBezTo>
                    <a:pt x="68" y="24"/>
                    <a:pt x="68" y="24"/>
                    <a:pt x="67" y="24"/>
                  </a:cubicBezTo>
                  <a:cubicBezTo>
                    <a:pt x="67" y="24"/>
                    <a:pt x="67" y="24"/>
                    <a:pt x="67" y="24"/>
                  </a:cubicBezTo>
                  <a:cubicBezTo>
                    <a:pt x="67" y="24"/>
                    <a:pt x="67" y="24"/>
                    <a:pt x="67" y="24"/>
                  </a:cubicBezTo>
                  <a:cubicBezTo>
                    <a:pt x="67" y="24"/>
                    <a:pt x="66" y="24"/>
                    <a:pt x="66" y="24"/>
                  </a:cubicBezTo>
                  <a:cubicBezTo>
                    <a:pt x="66" y="23"/>
                    <a:pt x="65" y="22"/>
                    <a:pt x="65" y="22"/>
                  </a:cubicBezTo>
                  <a:cubicBezTo>
                    <a:pt x="65" y="22"/>
                    <a:pt x="65" y="21"/>
                    <a:pt x="65" y="21"/>
                  </a:cubicBezTo>
                  <a:cubicBezTo>
                    <a:pt x="66" y="20"/>
                    <a:pt x="66" y="20"/>
                    <a:pt x="66" y="19"/>
                  </a:cubicBezTo>
                  <a:cubicBezTo>
                    <a:pt x="65" y="19"/>
                    <a:pt x="65" y="19"/>
                    <a:pt x="65" y="19"/>
                  </a:cubicBezTo>
                  <a:cubicBezTo>
                    <a:pt x="65" y="19"/>
                    <a:pt x="65" y="18"/>
                    <a:pt x="65" y="18"/>
                  </a:cubicBezTo>
                  <a:cubicBezTo>
                    <a:pt x="65" y="18"/>
                    <a:pt x="65" y="18"/>
                    <a:pt x="66" y="18"/>
                  </a:cubicBezTo>
                  <a:cubicBezTo>
                    <a:pt x="66" y="18"/>
                    <a:pt x="66" y="17"/>
                    <a:pt x="66" y="17"/>
                  </a:cubicBezTo>
                  <a:cubicBezTo>
                    <a:pt x="66" y="17"/>
                    <a:pt x="66" y="17"/>
                    <a:pt x="65" y="17"/>
                  </a:cubicBezTo>
                  <a:cubicBezTo>
                    <a:pt x="65" y="17"/>
                    <a:pt x="65" y="17"/>
                    <a:pt x="65" y="17"/>
                  </a:cubicBezTo>
                  <a:cubicBezTo>
                    <a:pt x="65" y="17"/>
                    <a:pt x="64" y="17"/>
                    <a:pt x="64" y="16"/>
                  </a:cubicBezTo>
                  <a:cubicBezTo>
                    <a:pt x="65" y="16"/>
                    <a:pt x="65" y="16"/>
                    <a:pt x="65" y="15"/>
                  </a:cubicBezTo>
                  <a:cubicBezTo>
                    <a:pt x="65" y="15"/>
                    <a:pt x="64" y="15"/>
                    <a:pt x="64" y="15"/>
                  </a:cubicBezTo>
                  <a:cubicBezTo>
                    <a:pt x="64" y="15"/>
                    <a:pt x="64" y="15"/>
                    <a:pt x="64" y="15"/>
                  </a:cubicBezTo>
                  <a:cubicBezTo>
                    <a:pt x="64" y="15"/>
                    <a:pt x="64" y="15"/>
                    <a:pt x="64" y="15"/>
                  </a:cubicBezTo>
                  <a:cubicBezTo>
                    <a:pt x="64" y="14"/>
                    <a:pt x="64" y="14"/>
                    <a:pt x="65" y="13"/>
                  </a:cubicBezTo>
                  <a:cubicBezTo>
                    <a:pt x="65" y="13"/>
                    <a:pt x="66" y="13"/>
                    <a:pt x="66" y="13"/>
                  </a:cubicBezTo>
                  <a:cubicBezTo>
                    <a:pt x="67" y="13"/>
                    <a:pt x="68" y="13"/>
                    <a:pt x="68" y="13"/>
                  </a:cubicBezTo>
                  <a:cubicBezTo>
                    <a:pt x="68" y="13"/>
                    <a:pt x="71" y="13"/>
                    <a:pt x="71" y="13"/>
                  </a:cubicBezTo>
                  <a:cubicBezTo>
                    <a:pt x="71" y="13"/>
                    <a:pt x="71" y="13"/>
                    <a:pt x="71" y="13"/>
                  </a:cubicBezTo>
                  <a:cubicBezTo>
                    <a:pt x="71" y="14"/>
                    <a:pt x="72" y="14"/>
                    <a:pt x="72" y="14"/>
                  </a:cubicBezTo>
                  <a:cubicBezTo>
                    <a:pt x="72" y="14"/>
                    <a:pt x="73" y="14"/>
                    <a:pt x="74" y="14"/>
                  </a:cubicBezTo>
                  <a:cubicBezTo>
                    <a:pt x="74" y="14"/>
                    <a:pt x="76" y="13"/>
                    <a:pt x="76" y="13"/>
                  </a:cubicBezTo>
                  <a:cubicBezTo>
                    <a:pt x="76" y="13"/>
                    <a:pt x="76" y="13"/>
                    <a:pt x="77" y="13"/>
                  </a:cubicBezTo>
                  <a:cubicBezTo>
                    <a:pt x="77" y="13"/>
                    <a:pt x="78" y="13"/>
                    <a:pt x="79" y="12"/>
                  </a:cubicBezTo>
                  <a:cubicBezTo>
                    <a:pt x="79" y="11"/>
                    <a:pt x="80" y="11"/>
                    <a:pt x="80" y="11"/>
                  </a:cubicBezTo>
                  <a:cubicBezTo>
                    <a:pt x="80" y="11"/>
                    <a:pt x="82" y="9"/>
                    <a:pt x="84" y="9"/>
                  </a:cubicBezTo>
                  <a:cubicBezTo>
                    <a:pt x="83" y="9"/>
                    <a:pt x="83" y="9"/>
                    <a:pt x="82" y="8"/>
                  </a:cubicBezTo>
                  <a:cubicBezTo>
                    <a:pt x="80" y="8"/>
                    <a:pt x="79" y="8"/>
                    <a:pt x="78" y="7"/>
                  </a:cubicBezTo>
                  <a:cubicBezTo>
                    <a:pt x="78" y="7"/>
                    <a:pt x="78" y="7"/>
                    <a:pt x="78" y="7"/>
                  </a:cubicBezTo>
                  <a:cubicBezTo>
                    <a:pt x="78" y="6"/>
                    <a:pt x="77" y="6"/>
                    <a:pt x="77" y="7"/>
                  </a:cubicBezTo>
                  <a:cubicBezTo>
                    <a:pt x="77" y="7"/>
                    <a:pt x="76" y="7"/>
                    <a:pt x="76" y="7"/>
                  </a:cubicBezTo>
                  <a:cubicBezTo>
                    <a:pt x="76" y="7"/>
                    <a:pt x="76" y="7"/>
                    <a:pt x="76" y="7"/>
                  </a:cubicBezTo>
                  <a:cubicBezTo>
                    <a:pt x="75" y="7"/>
                    <a:pt x="75" y="6"/>
                    <a:pt x="74" y="6"/>
                  </a:cubicBezTo>
                  <a:cubicBezTo>
                    <a:pt x="74" y="5"/>
                    <a:pt x="74" y="5"/>
                    <a:pt x="74" y="5"/>
                  </a:cubicBezTo>
                  <a:cubicBezTo>
                    <a:pt x="75" y="5"/>
                    <a:pt x="75" y="4"/>
                    <a:pt x="75" y="3"/>
                  </a:cubicBezTo>
                  <a:cubicBezTo>
                    <a:pt x="75" y="3"/>
                    <a:pt x="74" y="2"/>
                    <a:pt x="73" y="2"/>
                  </a:cubicBezTo>
                  <a:cubicBezTo>
                    <a:pt x="73" y="2"/>
                    <a:pt x="73" y="1"/>
                    <a:pt x="72" y="1"/>
                  </a:cubicBezTo>
                  <a:cubicBezTo>
                    <a:pt x="72" y="1"/>
                    <a:pt x="72" y="1"/>
                    <a:pt x="71" y="0"/>
                  </a:cubicBezTo>
                  <a:cubicBezTo>
                    <a:pt x="71" y="0"/>
                    <a:pt x="70" y="0"/>
                    <a:pt x="69" y="0"/>
                  </a:cubicBezTo>
                  <a:cubicBezTo>
                    <a:pt x="69" y="0"/>
                    <a:pt x="69" y="0"/>
                    <a:pt x="68" y="0"/>
                  </a:cubicBezTo>
                  <a:cubicBezTo>
                    <a:pt x="68" y="0"/>
                    <a:pt x="68" y="0"/>
                    <a:pt x="68"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4" name="Freeform 516"/>
            <p:cNvSpPr>
              <a:spLocks/>
            </p:cNvSpPr>
            <p:nvPr/>
          </p:nvSpPr>
          <p:spPr bwMode="auto">
            <a:xfrm>
              <a:off x="3766" y="1876"/>
              <a:ext cx="126" cy="80"/>
            </a:xfrm>
            <a:custGeom>
              <a:avLst/>
              <a:gdLst/>
              <a:ahLst/>
              <a:cxnLst>
                <a:cxn ang="0">
                  <a:pos x="24" y="10"/>
                </a:cxn>
                <a:cxn ang="0">
                  <a:pos x="22" y="10"/>
                </a:cxn>
                <a:cxn ang="0">
                  <a:pos x="21" y="9"/>
                </a:cxn>
                <a:cxn ang="0">
                  <a:pos x="18" y="9"/>
                </a:cxn>
                <a:cxn ang="0">
                  <a:pos x="16" y="9"/>
                </a:cxn>
                <a:cxn ang="0">
                  <a:pos x="10" y="9"/>
                </a:cxn>
                <a:cxn ang="0">
                  <a:pos x="10" y="6"/>
                </a:cxn>
                <a:cxn ang="0">
                  <a:pos x="11" y="5"/>
                </a:cxn>
                <a:cxn ang="0">
                  <a:pos x="16" y="6"/>
                </a:cxn>
                <a:cxn ang="0">
                  <a:pos x="16" y="6"/>
                </a:cxn>
                <a:cxn ang="0">
                  <a:pos x="17" y="5"/>
                </a:cxn>
                <a:cxn ang="0">
                  <a:pos x="17" y="2"/>
                </a:cxn>
                <a:cxn ang="0">
                  <a:pos x="15" y="0"/>
                </a:cxn>
                <a:cxn ang="0">
                  <a:pos x="12" y="2"/>
                </a:cxn>
                <a:cxn ang="0">
                  <a:pos x="9" y="2"/>
                </a:cxn>
                <a:cxn ang="0">
                  <a:pos x="9" y="5"/>
                </a:cxn>
                <a:cxn ang="0">
                  <a:pos x="6" y="5"/>
                </a:cxn>
                <a:cxn ang="0">
                  <a:pos x="8" y="5"/>
                </a:cxn>
                <a:cxn ang="0">
                  <a:pos x="7" y="6"/>
                </a:cxn>
                <a:cxn ang="0">
                  <a:pos x="6" y="7"/>
                </a:cxn>
                <a:cxn ang="0">
                  <a:pos x="4" y="8"/>
                </a:cxn>
                <a:cxn ang="0">
                  <a:pos x="1" y="9"/>
                </a:cxn>
                <a:cxn ang="0">
                  <a:pos x="0" y="10"/>
                </a:cxn>
                <a:cxn ang="0">
                  <a:pos x="3" y="12"/>
                </a:cxn>
                <a:cxn ang="0">
                  <a:pos x="4" y="12"/>
                </a:cxn>
                <a:cxn ang="0">
                  <a:pos x="5" y="16"/>
                </a:cxn>
                <a:cxn ang="0">
                  <a:pos x="2" y="20"/>
                </a:cxn>
                <a:cxn ang="0">
                  <a:pos x="2" y="22"/>
                </a:cxn>
                <a:cxn ang="0">
                  <a:pos x="2" y="23"/>
                </a:cxn>
                <a:cxn ang="0">
                  <a:pos x="4" y="23"/>
                </a:cxn>
                <a:cxn ang="0">
                  <a:pos x="8" y="21"/>
                </a:cxn>
                <a:cxn ang="0">
                  <a:pos x="9" y="23"/>
                </a:cxn>
                <a:cxn ang="0">
                  <a:pos x="11" y="20"/>
                </a:cxn>
                <a:cxn ang="0">
                  <a:pos x="14" y="20"/>
                </a:cxn>
                <a:cxn ang="0">
                  <a:pos x="14" y="19"/>
                </a:cxn>
                <a:cxn ang="0">
                  <a:pos x="15" y="17"/>
                </a:cxn>
                <a:cxn ang="0">
                  <a:pos x="18" y="15"/>
                </a:cxn>
                <a:cxn ang="0">
                  <a:pos x="20" y="17"/>
                </a:cxn>
                <a:cxn ang="0">
                  <a:pos x="19" y="17"/>
                </a:cxn>
                <a:cxn ang="0">
                  <a:pos x="20" y="24"/>
                </a:cxn>
                <a:cxn ang="0">
                  <a:pos x="26" y="23"/>
                </a:cxn>
                <a:cxn ang="0">
                  <a:pos x="30" y="21"/>
                </a:cxn>
                <a:cxn ang="0">
                  <a:pos x="31" y="22"/>
                </a:cxn>
                <a:cxn ang="0">
                  <a:pos x="34" y="21"/>
                </a:cxn>
                <a:cxn ang="0">
                  <a:pos x="37" y="22"/>
                </a:cxn>
                <a:cxn ang="0">
                  <a:pos x="38" y="21"/>
                </a:cxn>
                <a:cxn ang="0">
                  <a:pos x="37" y="15"/>
                </a:cxn>
                <a:cxn ang="0">
                  <a:pos x="32" y="14"/>
                </a:cxn>
                <a:cxn ang="0">
                  <a:pos x="32" y="12"/>
                </a:cxn>
                <a:cxn ang="0">
                  <a:pos x="31" y="9"/>
                </a:cxn>
              </a:cxnLst>
              <a:rect l="0" t="0" r="r" b="b"/>
              <a:pathLst>
                <a:path w="39" h="25">
                  <a:moveTo>
                    <a:pt x="27" y="10"/>
                  </a:moveTo>
                  <a:cubicBezTo>
                    <a:pt x="27" y="9"/>
                    <a:pt x="26" y="9"/>
                    <a:pt x="25" y="10"/>
                  </a:cubicBezTo>
                  <a:cubicBezTo>
                    <a:pt x="25" y="10"/>
                    <a:pt x="24" y="10"/>
                    <a:pt x="24" y="10"/>
                  </a:cubicBezTo>
                  <a:cubicBezTo>
                    <a:pt x="24" y="10"/>
                    <a:pt x="24" y="11"/>
                    <a:pt x="24" y="10"/>
                  </a:cubicBezTo>
                  <a:cubicBezTo>
                    <a:pt x="24" y="10"/>
                    <a:pt x="24" y="10"/>
                    <a:pt x="24" y="10"/>
                  </a:cubicBezTo>
                  <a:cubicBezTo>
                    <a:pt x="24" y="10"/>
                    <a:pt x="22" y="10"/>
                    <a:pt x="22" y="10"/>
                  </a:cubicBezTo>
                  <a:cubicBezTo>
                    <a:pt x="22" y="10"/>
                    <a:pt x="22" y="10"/>
                    <a:pt x="22" y="9"/>
                  </a:cubicBezTo>
                  <a:cubicBezTo>
                    <a:pt x="22" y="9"/>
                    <a:pt x="22" y="9"/>
                    <a:pt x="21" y="9"/>
                  </a:cubicBezTo>
                  <a:cubicBezTo>
                    <a:pt x="21" y="9"/>
                    <a:pt x="21" y="9"/>
                    <a:pt x="21" y="9"/>
                  </a:cubicBezTo>
                  <a:cubicBezTo>
                    <a:pt x="21" y="9"/>
                    <a:pt x="20" y="8"/>
                    <a:pt x="21" y="8"/>
                  </a:cubicBezTo>
                  <a:cubicBezTo>
                    <a:pt x="21" y="8"/>
                    <a:pt x="20" y="8"/>
                    <a:pt x="20" y="8"/>
                  </a:cubicBezTo>
                  <a:cubicBezTo>
                    <a:pt x="20" y="8"/>
                    <a:pt x="19" y="9"/>
                    <a:pt x="18" y="9"/>
                  </a:cubicBezTo>
                  <a:cubicBezTo>
                    <a:pt x="18" y="9"/>
                    <a:pt x="18" y="9"/>
                    <a:pt x="18" y="9"/>
                  </a:cubicBezTo>
                  <a:cubicBezTo>
                    <a:pt x="18" y="9"/>
                    <a:pt x="17" y="9"/>
                    <a:pt x="17" y="9"/>
                  </a:cubicBezTo>
                  <a:cubicBezTo>
                    <a:pt x="16" y="9"/>
                    <a:pt x="16" y="9"/>
                    <a:pt x="16" y="9"/>
                  </a:cubicBezTo>
                  <a:cubicBezTo>
                    <a:pt x="16" y="9"/>
                    <a:pt x="14" y="8"/>
                    <a:pt x="14" y="8"/>
                  </a:cubicBezTo>
                  <a:cubicBezTo>
                    <a:pt x="14" y="8"/>
                    <a:pt x="13" y="8"/>
                    <a:pt x="13" y="8"/>
                  </a:cubicBezTo>
                  <a:cubicBezTo>
                    <a:pt x="13" y="8"/>
                    <a:pt x="10" y="9"/>
                    <a:pt x="10" y="9"/>
                  </a:cubicBezTo>
                  <a:cubicBezTo>
                    <a:pt x="10" y="9"/>
                    <a:pt x="10" y="8"/>
                    <a:pt x="10" y="8"/>
                  </a:cubicBezTo>
                  <a:cubicBezTo>
                    <a:pt x="10" y="8"/>
                    <a:pt x="10" y="6"/>
                    <a:pt x="10" y="6"/>
                  </a:cubicBezTo>
                  <a:cubicBezTo>
                    <a:pt x="10" y="6"/>
                    <a:pt x="10" y="6"/>
                    <a:pt x="10" y="6"/>
                  </a:cubicBezTo>
                  <a:cubicBezTo>
                    <a:pt x="10" y="6"/>
                    <a:pt x="10" y="6"/>
                    <a:pt x="10" y="6"/>
                  </a:cubicBezTo>
                  <a:cubicBezTo>
                    <a:pt x="10" y="6"/>
                    <a:pt x="11" y="5"/>
                    <a:pt x="11" y="5"/>
                  </a:cubicBezTo>
                  <a:cubicBezTo>
                    <a:pt x="11" y="5"/>
                    <a:pt x="11" y="5"/>
                    <a:pt x="11" y="5"/>
                  </a:cubicBezTo>
                  <a:cubicBezTo>
                    <a:pt x="11" y="5"/>
                    <a:pt x="13" y="5"/>
                    <a:pt x="13" y="5"/>
                  </a:cubicBezTo>
                  <a:cubicBezTo>
                    <a:pt x="13" y="5"/>
                    <a:pt x="13" y="5"/>
                    <a:pt x="13" y="5"/>
                  </a:cubicBezTo>
                  <a:cubicBezTo>
                    <a:pt x="13" y="5"/>
                    <a:pt x="15" y="6"/>
                    <a:pt x="16" y="6"/>
                  </a:cubicBezTo>
                  <a:cubicBezTo>
                    <a:pt x="16" y="6"/>
                    <a:pt x="16" y="6"/>
                    <a:pt x="16" y="6"/>
                  </a:cubicBezTo>
                  <a:cubicBezTo>
                    <a:pt x="15" y="6"/>
                    <a:pt x="15" y="6"/>
                    <a:pt x="15" y="6"/>
                  </a:cubicBezTo>
                  <a:cubicBezTo>
                    <a:pt x="15" y="6"/>
                    <a:pt x="16" y="6"/>
                    <a:pt x="16" y="6"/>
                  </a:cubicBezTo>
                  <a:cubicBezTo>
                    <a:pt x="18" y="4"/>
                    <a:pt x="18" y="4"/>
                    <a:pt x="18" y="4"/>
                  </a:cubicBezTo>
                  <a:cubicBezTo>
                    <a:pt x="17" y="5"/>
                    <a:pt x="17" y="5"/>
                    <a:pt x="17" y="5"/>
                  </a:cubicBezTo>
                  <a:cubicBezTo>
                    <a:pt x="17" y="5"/>
                    <a:pt x="17" y="5"/>
                    <a:pt x="17" y="5"/>
                  </a:cubicBezTo>
                  <a:cubicBezTo>
                    <a:pt x="17" y="5"/>
                    <a:pt x="15" y="4"/>
                    <a:pt x="15" y="3"/>
                  </a:cubicBezTo>
                  <a:cubicBezTo>
                    <a:pt x="15" y="3"/>
                    <a:pt x="15" y="3"/>
                    <a:pt x="15" y="3"/>
                  </a:cubicBezTo>
                  <a:cubicBezTo>
                    <a:pt x="15" y="3"/>
                    <a:pt x="17" y="2"/>
                    <a:pt x="17" y="2"/>
                  </a:cubicBezTo>
                  <a:cubicBezTo>
                    <a:pt x="17" y="2"/>
                    <a:pt x="17" y="1"/>
                    <a:pt x="17" y="1"/>
                  </a:cubicBezTo>
                  <a:cubicBezTo>
                    <a:pt x="17" y="1"/>
                    <a:pt x="16" y="0"/>
                    <a:pt x="15" y="0"/>
                  </a:cubicBezTo>
                  <a:cubicBezTo>
                    <a:pt x="15" y="0"/>
                    <a:pt x="15" y="0"/>
                    <a:pt x="15" y="0"/>
                  </a:cubicBezTo>
                  <a:cubicBezTo>
                    <a:pt x="15" y="0"/>
                    <a:pt x="13" y="1"/>
                    <a:pt x="13" y="1"/>
                  </a:cubicBezTo>
                  <a:cubicBezTo>
                    <a:pt x="13" y="1"/>
                    <a:pt x="13" y="2"/>
                    <a:pt x="13" y="2"/>
                  </a:cubicBezTo>
                  <a:cubicBezTo>
                    <a:pt x="12" y="2"/>
                    <a:pt x="12" y="2"/>
                    <a:pt x="12" y="2"/>
                  </a:cubicBezTo>
                  <a:cubicBezTo>
                    <a:pt x="11" y="2"/>
                    <a:pt x="10" y="2"/>
                    <a:pt x="10" y="1"/>
                  </a:cubicBezTo>
                  <a:cubicBezTo>
                    <a:pt x="10" y="1"/>
                    <a:pt x="10" y="1"/>
                    <a:pt x="10" y="1"/>
                  </a:cubicBezTo>
                  <a:cubicBezTo>
                    <a:pt x="9" y="2"/>
                    <a:pt x="9" y="2"/>
                    <a:pt x="9" y="2"/>
                  </a:cubicBezTo>
                  <a:cubicBezTo>
                    <a:pt x="9" y="3"/>
                    <a:pt x="9" y="4"/>
                    <a:pt x="9" y="4"/>
                  </a:cubicBezTo>
                  <a:cubicBezTo>
                    <a:pt x="10" y="5"/>
                    <a:pt x="10" y="5"/>
                    <a:pt x="9" y="5"/>
                  </a:cubicBezTo>
                  <a:cubicBezTo>
                    <a:pt x="9" y="5"/>
                    <a:pt x="9" y="5"/>
                    <a:pt x="9" y="5"/>
                  </a:cubicBezTo>
                  <a:cubicBezTo>
                    <a:pt x="9" y="5"/>
                    <a:pt x="9" y="4"/>
                    <a:pt x="9" y="4"/>
                  </a:cubicBezTo>
                  <a:cubicBezTo>
                    <a:pt x="9" y="4"/>
                    <a:pt x="7" y="5"/>
                    <a:pt x="7" y="5"/>
                  </a:cubicBezTo>
                  <a:cubicBezTo>
                    <a:pt x="6" y="5"/>
                    <a:pt x="6" y="5"/>
                    <a:pt x="6" y="5"/>
                  </a:cubicBezTo>
                  <a:cubicBezTo>
                    <a:pt x="7" y="5"/>
                    <a:pt x="7" y="5"/>
                    <a:pt x="7" y="5"/>
                  </a:cubicBezTo>
                  <a:cubicBezTo>
                    <a:pt x="7" y="5"/>
                    <a:pt x="8" y="5"/>
                    <a:pt x="8" y="5"/>
                  </a:cubicBezTo>
                  <a:cubicBezTo>
                    <a:pt x="8" y="5"/>
                    <a:pt x="8" y="5"/>
                    <a:pt x="8" y="5"/>
                  </a:cubicBezTo>
                  <a:cubicBezTo>
                    <a:pt x="8" y="5"/>
                    <a:pt x="8" y="6"/>
                    <a:pt x="8" y="5"/>
                  </a:cubicBezTo>
                  <a:cubicBezTo>
                    <a:pt x="7" y="5"/>
                    <a:pt x="7" y="6"/>
                    <a:pt x="7" y="6"/>
                  </a:cubicBezTo>
                  <a:cubicBezTo>
                    <a:pt x="7" y="7"/>
                    <a:pt x="7" y="6"/>
                    <a:pt x="7" y="6"/>
                  </a:cubicBezTo>
                  <a:cubicBezTo>
                    <a:pt x="7" y="6"/>
                    <a:pt x="7" y="6"/>
                    <a:pt x="7" y="6"/>
                  </a:cubicBezTo>
                  <a:cubicBezTo>
                    <a:pt x="7" y="6"/>
                    <a:pt x="7" y="6"/>
                    <a:pt x="6" y="7"/>
                  </a:cubicBezTo>
                  <a:cubicBezTo>
                    <a:pt x="6" y="7"/>
                    <a:pt x="6" y="7"/>
                    <a:pt x="6" y="7"/>
                  </a:cubicBezTo>
                  <a:cubicBezTo>
                    <a:pt x="6" y="7"/>
                    <a:pt x="6" y="8"/>
                    <a:pt x="6" y="8"/>
                  </a:cubicBezTo>
                  <a:cubicBezTo>
                    <a:pt x="6" y="8"/>
                    <a:pt x="6" y="8"/>
                    <a:pt x="6" y="8"/>
                  </a:cubicBezTo>
                  <a:cubicBezTo>
                    <a:pt x="6" y="8"/>
                    <a:pt x="5" y="8"/>
                    <a:pt x="4" y="8"/>
                  </a:cubicBezTo>
                  <a:cubicBezTo>
                    <a:pt x="4" y="8"/>
                    <a:pt x="3" y="8"/>
                    <a:pt x="3" y="8"/>
                  </a:cubicBezTo>
                  <a:cubicBezTo>
                    <a:pt x="2" y="8"/>
                    <a:pt x="2" y="8"/>
                    <a:pt x="1" y="8"/>
                  </a:cubicBezTo>
                  <a:cubicBezTo>
                    <a:pt x="1" y="8"/>
                    <a:pt x="1" y="9"/>
                    <a:pt x="1" y="9"/>
                  </a:cubicBezTo>
                  <a:cubicBezTo>
                    <a:pt x="0" y="9"/>
                    <a:pt x="0" y="9"/>
                    <a:pt x="0" y="9"/>
                  </a:cubicBezTo>
                  <a:cubicBezTo>
                    <a:pt x="0" y="9"/>
                    <a:pt x="0" y="10"/>
                    <a:pt x="0" y="10"/>
                  </a:cubicBezTo>
                  <a:cubicBezTo>
                    <a:pt x="0" y="10"/>
                    <a:pt x="0" y="10"/>
                    <a:pt x="0" y="10"/>
                  </a:cubicBezTo>
                  <a:cubicBezTo>
                    <a:pt x="0" y="10"/>
                    <a:pt x="1" y="11"/>
                    <a:pt x="1" y="11"/>
                  </a:cubicBezTo>
                  <a:cubicBezTo>
                    <a:pt x="1" y="12"/>
                    <a:pt x="2" y="12"/>
                    <a:pt x="2" y="12"/>
                  </a:cubicBezTo>
                  <a:cubicBezTo>
                    <a:pt x="2" y="12"/>
                    <a:pt x="3" y="12"/>
                    <a:pt x="3" y="12"/>
                  </a:cubicBezTo>
                  <a:cubicBezTo>
                    <a:pt x="3" y="12"/>
                    <a:pt x="3" y="12"/>
                    <a:pt x="3" y="12"/>
                  </a:cubicBezTo>
                  <a:cubicBezTo>
                    <a:pt x="3" y="12"/>
                    <a:pt x="4" y="12"/>
                    <a:pt x="4" y="12"/>
                  </a:cubicBezTo>
                  <a:cubicBezTo>
                    <a:pt x="4" y="12"/>
                    <a:pt x="4" y="12"/>
                    <a:pt x="4" y="12"/>
                  </a:cubicBezTo>
                  <a:cubicBezTo>
                    <a:pt x="4" y="12"/>
                    <a:pt x="4" y="14"/>
                    <a:pt x="4" y="15"/>
                  </a:cubicBezTo>
                  <a:cubicBezTo>
                    <a:pt x="4" y="15"/>
                    <a:pt x="4" y="15"/>
                    <a:pt x="4" y="15"/>
                  </a:cubicBezTo>
                  <a:cubicBezTo>
                    <a:pt x="4" y="15"/>
                    <a:pt x="5" y="16"/>
                    <a:pt x="5" y="16"/>
                  </a:cubicBezTo>
                  <a:cubicBezTo>
                    <a:pt x="5" y="16"/>
                    <a:pt x="5" y="16"/>
                    <a:pt x="5" y="16"/>
                  </a:cubicBezTo>
                  <a:cubicBezTo>
                    <a:pt x="5" y="16"/>
                    <a:pt x="4" y="17"/>
                    <a:pt x="4" y="18"/>
                  </a:cubicBezTo>
                  <a:cubicBezTo>
                    <a:pt x="4" y="18"/>
                    <a:pt x="2" y="20"/>
                    <a:pt x="2" y="20"/>
                  </a:cubicBezTo>
                  <a:cubicBezTo>
                    <a:pt x="2" y="21"/>
                    <a:pt x="2" y="21"/>
                    <a:pt x="2" y="21"/>
                  </a:cubicBezTo>
                  <a:cubicBezTo>
                    <a:pt x="2" y="21"/>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3" y="23"/>
                    <a:pt x="3" y="23"/>
                    <a:pt x="3" y="23"/>
                  </a:cubicBezTo>
                  <a:cubicBezTo>
                    <a:pt x="3" y="24"/>
                    <a:pt x="3" y="24"/>
                    <a:pt x="4" y="23"/>
                  </a:cubicBezTo>
                  <a:cubicBezTo>
                    <a:pt x="4" y="23"/>
                    <a:pt x="4" y="23"/>
                    <a:pt x="4" y="23"/>
                  </a:cubicBezTo>
                  <a:cubicBezTo>
                    <a:pt x="4" y="23"/>
                    <a:pt x="5" y="22"/>
                    <a:pt x="5" y="22"/>
                  </a:cubicBezTo>
                  <a:cubicBezTo>
                    <a:pt x="5" y="22"/>
                    <a:pt x="6" y="22"/>
                    <a:pt x="6" y="22"/>
                  </a:cubicBezTo>
                  <a:cubicBezTo>
                    <a:pt x="7" y="22"/>
                    <a:pt x="8" y="21"/>
                    <a:pt x="8" y="21"/>
                  </a:cubicBezTo>
                  <a:cubicBezTo>
                    <a:pt x="8" y="21"/>
                    <a:pt x="8" y="21"/>
                    <a:pt x="8" y="21"/>
                  </a:cubicBezTo>
                  <a:cubicBezTo>
                    <a:pt x="8" y="22"/>
                    <a:pt x="9" y="23"/>
                    <a:pt x="9" y="23"/>
                  </a:cubicBezTo>
                  <a:cubicBezTo>
                    <a:pt x="9" y="23"/>
                    <a:pt x="9" y="23"/>
                    <a:pt x="9" y="23"/>
                  </a:cubicBezTo>
                  <a:cubicBezTo>
                    <a:pt x="10" y="22"/>
                    <a:pt x="10" y="22"/>
                    <a:pt x="10" y="22"/>
                  </a:cubicBezTo>
                  <a:cubicBezTo>
                    <a:pt x="10" y="22"/>
                    <a:pt x="10" y="22"/>
                    <a:pt x="10" y="21"/>
                  </a:cubicBezTo>
                  <a:cubicBezTo>
                    <a:pt x="10" y="21"/>
                    <a:pt x="11" y="20"/>
                    <a:pt x="11" y="20"/>
                  </a:cubicBezTo>
                  <a:cubicBezTo>
                    <a:pt x="11" y="20"/>
                    <a:pt x="11" y="20"/>
                    <a:pt x="11" y="20"/>
                  </a:cubicBezTo>
                  <a:cubicBezTo>
                    <a:pt x="11" y="20"/>
                    <a:pt x="12" y="20"/>
                    <a:pt x="12" y="20"/>
                  </a:cubicBezTo>
                  <a:cubicBezTo>
                    <a:pt x="12" y="20"/>
                    <a:pt x="14" y="20"/>
                    <a:pt x="14" y="20"/>
                  </a:cubicBezTo>
                  <a:cubicBezTo>
                    <a:pt x="14" y="20"/>
                    <a:pt x="14" y="20"/>
                    <a:pt x="14" y="20"/>
                  </a:cubicBezTo>
                  <a:cubicBezTo>
                    <a:pt x="14" y="20"/>
                    <a:pt x="14" y="20"/>
                    <a:pt x="14" y="19"/>
                  </a:cubicBezTo>
                  <a:cubicBezTo>
                    <a:pt x="14" y="19"/>
                    <a:pt x="15" y="19"/>
                    <a:pt x="14" y="19"/>
                  </a:cubicBezTo>
                  <a:cubicBezTo>
                    <a:pt x="14" y="19"/>
                    <a:pt x="14" y="18"/>
                    <a:pt x="14" y="18"/>
                  </a:cubicBezTo>
                  <a:cubicBezTo>
                    <a:pt x="14" y="18"/>
                    <a:pt x="14" y="18"/>
                    <a:pt x="14" y="17"/>
                  </a:cubicBezTo>
                  <a:cubicBezTo>
                    <a:pt x="15" y="17"/>
                    <a:pt x="15" y="17"/>
                    <a:pt x="15" y="17"/>
                  </a:cubicBezTo>
                  <a:cubicBezTo>
                    <a:pt x="15" y="17"/>
                    <a:pt x="17" y="15"/>
                    <a:pt x="17" y="15"/>
                  </a:cubicBezTo>
                  <a:cubicBezTo>
                    <a:pt x="17" y="15"/>
                    <a:pt x="17" y="15"/>
                    <a:pt x="17" y="15"/>
                  </a:cubicBezTo>
                  <a:cubicBezTo>
                    <a:pt x="17" y="15"/>
                    <a:pt x="18" y="15"/>
                    <a:pt x="18" y="15"/>
                  </a:cubicBezTo>
                  <a:cubicBezTo>
                    <a:pt x="18" y="15"/>
                    <a:pt x="18" y="15"/>
                    <a:pt x="18" y="15"/>
                  </a:cubicBezTo>
                  <a:cubicBezTo>
                    <a:pt x="18" y="15"/>
                    <a:pt x="19" y="15"/>
                    <a:pt x="19" y="15"/>
                  </a:cubicBezTo>
                  <a:cubicBezTo>
                    <a:pt x="19" y="15"/>
                    <a:pt x="20" y="17"/>
                    <a:pt x="20" y="17"/>
                  </a:cubicBezTo>
                  <a:cubicBezTo>
                    <a:pt x="20" y="17"/>
                    <a:pt x="20" y="17"/>
                    <a:pt x="20" y="17"/>
                  </a:cubicBezTo>
                  <a:cubicBezTo>
                    <a:pt x="19" y="17"/>
                    <a:pt x="19" y="17"/>
                    <a:pt x="19" y="17"/>
                  </a:cubicBezTo>
                  <a:cubicBezTo>
                    <a:pt x="19" y="17"/>
                    <a:pt x="19" y="17"/>
                    <a:pt x="19" y="17"/>
                  </a:cubicBezTo>
                  <a:cubicBezTo>
                    <a:pt x="20" y="17"/>
                    <a:pt x="21" y="18"/>
                    <a:pt x="21" y="18"/>
                  </a:cubicBezTo>
                  <a:cubicBezTo>
                    <a:pt x="21" y="18"/>
                    <a:pt x="20" y="21"/>
                    <a:pt x="20" y="22"/>
                  </a:cubicBezTo>
                  <a:cubicBezTo>
                    <a:pt x="20" y="22"/>
                    <a:pt x="20" y="23"/>
                    <a:pt x="20" y="24"/>
                  </a:cubicBezTo>
                  <a:cubicBezTo>
                    <a:pt x="21" y="24"/>
                    <a:pt x="21" y="25"/>
                    <a:pt x="21" y="25"/>
                  </a:cubicBezTo>
                  <a:cubicBezTo>
                    <a:pt x="21" y="25"/>
                    <a:pt x="21" y="25"/>
                    <a:pt x="21" y="25"/>
                  </a:cubicBezTo>
                  <a:cubicBezTo>
                    <a:pt x="22" y="25"/>
                    <a:pt x="26" y="23"/>
                    <a:pt x="26" y="23"/>
                  </a:cubicBezTo>
                  <a:cubicBezTo>
                    <a:pt x="26" y="23"/>
                    <a:pt x="27" y="23"/>
                    <a:pt x="27" y="22"/>
                  </a:cubicBezTo>
                  <a:cubicBezTo>
                    <a:pt x="27" y="22"/>
                    <a:pt x="28" y="21"/>
                    <a:pt x="28" y="21"/>
                  </a:cubicBezTo>
                  <a:cubicBezTo>
                    <a:pt x="28" y="21"/>
                    <a:pt x="29" y="20"/>
                    <a:pt x="30" y="21"/>
                  </a:cubicBezTo>
                  <a:cubicBezTo>
                    <a:pt x="31" y="21"/>
                    <a:pt x="31" y="21"/>
                    <a:pt x="31" y="21"/>
                  </a:cubicBezTo>
                  <a:cubicBezTo>
                    <a:pt x="31" y="21"/>
                    <a:pt x="32" y="21"/>
                    <a:pt x="31" y="21"/>
                  </a:cubicBezTo>
                  <a:cubicBezTo>
                    <a:pt x="31" y="21"/>
                    <a:pt x="31" y="22"/>
                    <a:pt x="31" y="22"/>
                  </a:cubicBezTo>
                  <a:cubicBezTo>
                    <a:pt x="31" y="22"/>
                    <a:pt x="32" y="22"/>
                    <a:pt x="33" y="22"/>
                  </a:cubicBezTo>
                  <a:cubicBezTo>
                    <a:pt x="33" y="21"/>
                    <a:pt x="34" y="21"/>
                    <a:pt x="34" y="21"/>
                  </a:cubicBezTo>
                  <a:cubicBezTo>
                    <a:pt x="34" y="21"/>
                    <a:pt x="34" y="21"/>
                    <a:pt x="34" y="21"/>
                  </a:cubicBezTo>
                  <a:cubicBezTo>
                    <a:pt x="34" y="21"/>
                    <a:pt x="34" y="21"/>
                    <a:pt x="34" y="21"/>
                  </a:cubicBezTo>
                  <a:cubicBezTo>
                    <a:pt x="34" y="21"/>
                    <a:pt x="36" y="21"/>
                    <a:pt x="37" y="21"/>
                  </a:cubicBezTo>
                  <a:cubicBezTo>
                    <a:pt x="37" y="22"/>
                    <a:pt x="37" y="22"/>
                    <a:pt x="37" y="22"/>
                  </a:cubicBezTo>
                  <a:cubicBezTo>
                    <a:pt x="37" y="22"/>
                    <a:pt x="37" y="22"/>
                    <a:pt x="38" y="22"/>
                  </a:cubicBezTo>
                  <a:cubicBezTo>
                    <a:pt x="38" y="21"/>
                    <a:pt x="38" y="21"/>
                    <a:pt x="38" y="21"/>
                  </a:cubicBezTo>
                  <a:cubicBezTo>
                    <a:pt x="38" y="21"/>
                    <a:pt x="39" y="21"/>
                    <a:pt x="38" y="21"/>
                  </a:cubicBezTo>
                  <a:cubicBezTo>
                    <a:pt x="38" y="20"/>
                    <a:pt x="38" y="20"/>
                    <a:pt x="38" y="19"/>
                  </a:cubicBezTo>
                  <a:cubicBezTo>
                    <a:pt x="38" y="19"/>
                    <a:pt x="37" y="15"/>
                    <a:pt x="37" y="15"/>
                  </a:cubicBezTo>
                  <a:cubicBezTo>
                    <a:pt x="37" y="15"/>
                    <a:pt x="37" y="15"/>
                    <a:pt x="37" y="15"/>
                  </a:cubicBezTo>
                  <a:cubicBezTo>
                    <a:pt x="37" y="15"/>
                    <a:pt x="35" y="14"/>
                    <a:pt x="34" y="14"/>
                  </a:cubicBezTo>
                  <a:cubicBezTo>
                    <a:pt x="34" y="14"/>
                    <a:pt x="33" y="14"/>
                    <a:pt x="33" y="14"/>
                  </a:cubicBezTo>
                  <a:cubicBezTo>
                    <a:pt x="33" y="14"/>
                    <a:pt x="32" y="14"/>
                    <a:pt x="32" y="14"/>
                  </a:cubicBezTo>
                  <a:cubicBezTo>
                    <a:pt x="32" y="13"/>
                    <a:pt x="31" y="13"/>
                    <a:pt x="31" y="13"/>
                  </a:cubicBezTo>
                  <a:cubicBezTo>
                    <a:pt x="31" y="13"/>
                    <a:pt x="31" y="12"/>
                    <a:pt x="32" y="12"/>
                  </a:cubicBezTo>
                  <a:cubicBezTo>
                    <a:pt x="32" y="12"/>
                    <a:pt x="32" y="12"/>
                    <a:pt x="32" y="12"/>
                  </a:cubicBezTo>
                  <a:cubicBezTo>
                    <a:pt x="32" y="12"/>
                    <a:pt x="32" y="12"/>
                    <a:pt x="32" y="12"/>
                  </a:cubicBezTo>
                  <a:cubicBezTo>
                    <a:pt x="32" y="12"/>
                    <a:pt x="31" y="11"/>
                    <a:pt x="31" y="10"/>
                  </a:cubicBezTo>
                  <a:cubicBezTo>
                    <a:pt x="31" y="10"/>
                    <a:pt x="31" y="9"/>
                    <a:pt x="31" y="9"/>
                  </a:cubicBezTo>
                  <a:cubicBezTo>
                    <a:pt x="30" y="9"/>
                    <a:pt x="28" y="9"/>
                    <a:pt x="28" y="9"/>
                  </a:cubicBezTo>
                  <a:cubicBezTo>
                    <a:pt x="28" y="9"/>
                    <a:pt x="27" y="10"/>
                    <a:pt x="27" y="1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5" name="Freeform 517"/>
            <p:cNvSpPr>
              <a:spLocks noEditPoints="1"/>
            </p:cNvSpPr>
            <p:nvPr/>
          </p:nvSpPr>
          <p:spPr bwMode="auto">
            <a:xfrm>
              <a:off x="3798" y="1834"/>
              <a:ext cx="175" cy="77"/>
            </a:xfrm>
            <a:custGeom>
              <a:avLst/>
              <a:gdLst/>
              <a:ahLst/>
              <a:cxnLst>
                <a:cxn ang="0">
                  <a:pos x="23" y="21"/>
                </a:cxn>
                <a:cxn ang="0">
                  <a:pos x="23" y="18"/>
                </a:cxn>
                <a:cxn ang="0">
                  <a:pos x="27" y="16"/>
                </a:cxn>
                <a:cxn ang="0">
                  <a:pos x="30" y="15"/>
                </a:cxn>
                <a:cxn ang="0">
                  <a:pos x="31" y="17"/>
                </a:cxn>
                <a:cxn ang="0">
                  <a:pos x="34" y="17"/>
                </a:cxn>
                <a:cxn ang="0">
                  <a:pos x="36" y="14"/>
                </a:cxn>
                <a:cxn ang="0">
                  <a:pos x="44" y="12"/>
                </a:cxn>
                <a:cxn ang="0">
                  <a:pos x="53" y="7"/>
                </a:cxn>
                <a:cxn ang="0">
                  <a:pos x="54" y="6"/>
                </a:cxn>
                <a:cxn ang="0">
                  <a:pos x="50" y="4"/>
                </a:cxn>
                <a:cxn ang="0">
                  <a:pos x="46" y="2"/>
                </a:cxn>
                <a:cxn ang="0">
                  <a:pos x="32" y="1"/>
                </a:cxn>
                <a:cxn ang="0">
                  <a:pos x="29" y="2"/>
                </a:cxn>
                <a:cxn ang="0">
                  <a:pos x="25" y="0"/>
                </a:cxn>
                <a:cxn ang="0">
                  <a:pos x="22" y="0"/>
                </a:cxn>
                <a:cxn ang="0">
                  <a:pos x="20" y="5"/>
                </a:cxn>
                <a:cxn ang="0">
                  <a:pos x="10" y="3"/>
                </a:cxn>
                <a:cxn ang="0">
                  <a:pos x="8" y="5"/>
                </a:cxn>
                <a:cxn ang="0">
                  <a:pos x="9" y="6"/>
                </a:cxn>
                <a:cxn ang="0">
                  <a:pos x="4" y="9"/>
                </a:cxn>
                <a:cxn ang="0">
                  <a:pos x="6" y="10"/>
                </a:cxn>
                <a:cxn ang="0">
                  <a:pos x="7" y="11"/>
                </a:cxn>
                <a:cxn ang="0">
                  <a:pos x="10" y="12"/>
                </a:cxn>
                <a:cxn ang="0">
                  <a:pos x="11" y="11"/>
                </a:cxn>
                <a:cxn ang="0">
                  <a:pos x="11" y="10"/>
                </a:cxn>
                <a:cxn ang="0">
                  <a:pos x="13" y="12"/>
                </a:cxn>
                <a:cxn ang="0">
                  <a:pos x="14" y="12"/>
                </a:cxn>
                <a:cxn ang="0">
                  <a:pos x="14" y="13"/>
                </a:cxn>
                <a:cxn ang="0">
                  <a:pos x="16" y="13"/>
                </a:cxn>
                <a:cxn ang="0">
                  <a:pos x="18" y="14"/>
                </a:cxn>
                <a:cxn ang="0">
                  <a:pos x="16" y="16"/>
                </a:cxn>
                <a:cxn ang="0">
                  <a:pos x="15" y="15"/>
                </a:cxn>
                <a:cxn ang="0">
                  <a:pos x="14" y="16"/>
                </a:cxn>
                <a:cxn ang="0">
                  <a:pos x="13" y="17"/>
                </a:cxn>
                <a:cxn ang="0">
                  <a:pos x="11" y="17"/>
                </a:cxn>
                <a:cxn ang="0">
                  <a:pos x="8" y="17"/>
                </a:cxn>
                <a:cxn ang="0">
                  <a:pos x="5" y="19"/>
                </a:cxn>
                <a:cxn ang="0">
                  <a:pos x="3" y="18"/>
                </a:cxn>
                <a:cxn ang="0">
                  <a:pos x="1" y="18"/>
                </a:cxn>
                <a:cxn ang="0">
                  <a:pos x="0" y="19"/>
                </a:cxn>
                <a:cxn ang="0">
                  <a:pos x="3" y="21"/>
                </a:cxn>
                <a:cxn ang="0">
                  <a:pos x="7" y="22"/>
                </a:cxn>
                <a:cxn ang="0">
                  <a:pos x="10" y="21"/>
                </a:cxn>
                <a:cxn ang="0">
                  <a:pos x="11" y="22"/>
                </a:cxn>
                <a:cxn ang="0">
                  <a:pos x="14" y="23"/>
                </a:cxn>
                <a:cxn ang="0">
                  <a:pos x="15" y="23"/>
                </a:cxn>
                <a:cxn ang="0">
                  <a:pos x="21" y="22"/>
                </a:cxn>
                <a:cxn ang="0">
                  <a:pos x="6" y="20"/>
                </a:cxn>
                <a:cxn ang="0">
                  <a:pos x="6" y="20"/>
                </a:cxn>
                <a:cxn ang="0">
                  <a:pos x="8" y="18"/>
                </a:cxn>
                <a:cxn ang="0">
                  <a:pos x="12" y="19"/>
                </a:cxn>
              </a:cxnLst>
              <a:rect l="0" t="0" r="r" b="b"/>
              <a:pathLst>
                <a:path w="54" h="24">
                  <a:moveTo>
                    <a:pt x="21" y="22"/>
                  </a:moveTo>
                  <a:cubicBezTo>
                    <a:pt x="21" y="22"/>
                    <a:pt x="22" y="22"/>
                    <a:pt x="22" y="22"/>
                  </a:cubicBezTo>
                  <a:cubicBezTo>
                    <a:pt x="22" y="22"/>
                    <a:pt x="23" y="21"/>
                    <a:pt x="23" y="21"/>
                  </a:cubicBezTo>
                  <a:cubicBezTo>
                    <a:pt x="22" y="21"/>
                    <a:pt x="22" y="21"/>
                    <a:pt x="22" y="21"/>
                  </a:cubicBezTo>
                  <a:cubicBezTo>
                    <a:pt x="23" y="20"/>
                    <a:pt x="23" y="19"/>
                    <a:pt x="23" y="19"/>
                  </a:cubicBezTo>
                  <a:cubicBezTo>
                    <a:pt x="23" y="19"/>
                    <a:pt x="23" y="18"/>
                    <a:pt x="23" y="18"/>
                  </a:cubicBezTo>
                  <a:cubicBezTo>
                    <a:pt x="23" y="18"/>
                    <a:pt x="27" y="17"/>
                    <a:pt x="27" y="17"/>
                  </a:cubicBezTo>
                  <a:cubicBezTo>
                    <a:pt x="27" y="17"/>
                    <a:pt x="27" y="17"/>
                    <a:pt x="27" y="17"/>
                  </a:cubicBezTo>
                  <a:cubicBezTo>
                    <a:pt x="27" y="16"/>
                    <a:pt x="27" y="16"/>
                    <a:pt x="27" y="16"/>
                  </a:cubicBezTo>
                  <a:cubicBezTo>
                    <a:pt x="27" y="16"/>
                    <a:pt x="27" y="16"/>
                    <a:pt x="27" y="16"/>
                  </a:cubicBezTo>
                  <a:cubicBezTo>
                    <a:pt x="27" y="16"/>
                    <a:pt x="28" y="16"/>
                    <a:pt x="29" y="16"/>
                  </a:cubicBezTo>
                  <a:cubicBezTo>
                    <a:pt x="29" y="16"/>
                    <a:pt x="30" y="16"/>
                    <a:pt x="30" y="15"/>
                  </a:cubicBezTo>
                  <a:cubicBezTo>
                    <a:pt x="30" y="15"/>
                    <a:pt x="31" y="15"/>
                    <a:pt x="31" y="15"/>
                  </a:cubicBezTo>
                  <a:cubicBezTo>
                    <a:pt x="31" y="16"/>
                    <a:pt x="31" y="16"/>
                    <a:pt x="31" y="16"/>
                  </a:cubicBezTo>
                  <a:cubicBezTo>
                    <a:pt x="31" y="16"/>
                    <a:pt x="31" y="16"/>
                    <a:pt x="31" y="17"/>
                  </a:cubicBezTo>
                  <a:cubicBezTo>
                    <a:pt x="31" y="17"/>
                    <a:pt x="31" y="17"/>
                    <a:pt x="32" y="17"/>
                  </a:cubicBezTo>
                  <a:cubicBezTo>
                    <a:pt x="32" y="17"/>
                    <a:pt x="33" y="17"/>
                    <a:pt x="33" y="17"/>
                  </a:cubicBezTo>
                  <a:cubicBezTo>
                    <a:pt x="33" y="17"/>
                    <a:pt x="34" y="16"/>
                    <a:pt x="34" y="17"/>
                  </a:cubicBezTo>
                  <a:cubicBezTo>
                    <a:pt x="35" y="17"/>
                    <a:pt x="35" y="17"/>
                    <a:pt x="35" y="16"/>
                  </a:cubicBezTo>
                  <a:cubicBezTo>
                    <a:pt x="35" y="16"/>
                    <a:pt x="36" y="15"/>
                    <a:pt x="36" y="15"/>
                  </a:cubicBezTo>
                  <a:cubicBezTo>
                    <a:pt x="36" y="15"/>
                    <a:pt x="36" y="14"/>
                    <a:pt x="36" y="14"/>
                  </a:cubicBezTo>
                  <a:cubicBezTo>
                    <a:pt x="36" y="14"/>
                    <a:pt x="37" y="14"/>
                    <a:pt x="37" y="14"/>
                  </a:cubicBezTo>
                  <a:cubicBezTo>
                    <a:pt x="37" y="13"/>
                    <a:pt x="38" y="13"/>
                    <a:pt x="38" y="13"/>
                  </a:cubicBezTo>
                  <a:cubicBezTo>
                    <a:pt x="39" y="13"/>
                    <a:pt x="44" y="12"/>
                    <a:pt x="44" y="12"/>
                  </a:cubicBezTo>
                  <a:cubicBezTo>
                    <a:pt x="44" y="12"/>
                    <a:pt x="44" y="12"/>
                    <a:pt x="44" y="12"/>
                  </a:cubicBezTo>
                  <a:cubicBezTo>
                    <a:pt x="44" y="12"/>
                    <a:pt x="46" y="10"/>
                    <a:pt x="47" y="9"/>
                  </a:cubicBezTo>
                  <a:cubicBezTo>
                    <a:pt x="49" y="9"/>
                    <a:pt x="53" y="7"/>
                    <a:pt x="53" y="7"/>
                  </a:cubicBezTo>
                  <a:cubicBezTo>
                    <a:pt x="53" y="7"/>
                    <a:pt x="54" y="7"/>
                    <a:pt x="54" y="6"/>
                  </a:cubicBezTo>
                  <a:cubicBezTo>
                    <a:pt x="54" y="6"/>
                    <a:pt x="54" y="6"/>
                    <a:pt x="54" y="6"/>
                  </a:cubicBezTo>
                  <a:cubicBezTo>
                    <a:pt x="54" y="6"/>
                    <a:pt x="54" y="6"/>
                    <a:pt x="54" y="6"/>
                  </a:cubicBezTo>
                  <a:cubicBezTo>
                    <a:pt x="53" y="5"/>
                    <a:pt x="53" y="5"/>
                    <a:pt x="53" y="5"/>
                  </a:cubicBezTo>
                  <a:cubicBezTo>
                    <a:pt x="52" y="4"/>
                    <a:pt x="50" y="4"/>
                    <a:pt x="50" y="4"/>
                  </a:cubicBezTo>
                  <a:cubicBezTo>
                    <a:pt x="50" y="4"/>
                    <a:pt x="50" y="4"/>
                    <a:pt x="50" y="4"/>
                  </a:cubicBezTo>
                  <a:cubicBezTo>
                    <a:pt x="50" y="4"/>
                    <a:pt x="49" y="3"/>
                    <a:pt x="49" y="3"/>
                  </a:cubicBezTo>
                  <a:cubicBezTo>
                    <a:pt x="49" y="3"/>
                    <a:pt x="48" y="2"/>
                    <a:pt x="48" y="2"/>
                  </a:cubicBezTo>
                  <a:cubicBezTo>
                    <a:pt x="47" y="2"/>
                    <a:pt x="46" y="2"/>
                    <a:pt x="46" y="2"/>
                  </a:cubicBezTo>
                  <a:cubicBezTo>
                    <a:pt x="45" y="2"/>
                    <a:pt x="44" y="2"/>
                    <a:pt x="43" y="2"/>
                  </a:cubicBezTo>
                  <a:cubicBezTo>
                    <a:pt x="43" y="2"/>
                    <a:pt x="41" y="2"/>
                    <a:pt x="40" y="2"/>
                  </a:cubicBezTo>
                  <a:cubicBezTo>
                    <a:pt x="39" y="2"/>
                    <a:pt x="32" y="1"/>
                    <a:pt x="32" y="1"/>
                  </a:cubicBezTo>
                  <a:cubicBezTo>
                    <a:pt x="32" y="1"/>
                    <a:pt x="32" y="1"/>
                    <a:pt x="32" y="1"/>
                  </a:cubicBezTo>
                  <a:cubicBezTo>
                    <a:pt x="32" y="1"/>
                    <a:pt x="30" y="2"/>
                    <a:pt x="30" y="2"/>
                  </a:cubicBezTo>
                  <a:cubicBezTo>
                    <a:pt x="30" y="2"/>
                    <a:pt x="29" y="2"/>
                    <a:pt x="29" y="2"/>
                  </a:cubicBezTo>
                  <a:cubicBezTo>
                    <a:pt x="29" y="2"/>
                    <a:pt x="27" y="1"/>
                    <a:pt x="27" y="1"/>
                  </a:cubicBezTo>
                  <a:cubicBezTo>
                    <a:pt x="26" y="1"/>
                    <a:pt x="25" y="0"/>
                    <a:pt x="25" y="0"/>
                  </a:cubicBezTo>
                  <a:cubicBezTo>
                    <a:pt x="25" y="0"/>
                    <a:pt x="25" y="0"/>
                    <a:pt x="25" y="0"/>
                  </a:cubicBezTo>
                  <a:cubicBezTo>
                    <a:pt x="25" y="0"/>
                    <a:pt x="24" y="0"/>
                    <a:pt x="24" y="0"/>
                  </a:cubicBezTo>
                  <a:cubicBezTo>
                    <a:pt x="24" y="0"/>
                    <a:pt x="23" y="0"/>
                    <a:pt x="23" y="0"/>
                  </a:cubicBezTo>
                  <a:cubicBezTo>
                    <a:pt x="23" y="0"/>
                    <a:pt x="22" y="0"/>
                    <a:pt x="22" y="0"/>
                  </a:cubicBezTo>
                  <a:cubicBezTo>
                    <a:pt x="22" y="0"/>
                    <a:pt x="21" y="1"/>
                    <a:pt x="21" y="1"/>
                  </a:cubicBezTo>
                  <a:cubicBezTo>
                    <a:pt x="20" y="2"/>
                    <a:pt x="20" y="4"/>
                    <a:pt x="20" y="4"/>
                  </a:cubicBezTo>
                  <a:cubicBezTo>
                    <a:pt x="21" y="5"/>
                    <a:pt x="20" y="5"/>
                    <a:pt x="20" y="5"/>
                  </a:cubicBezTo>
                  <a:cubicBezTo>
                    <a:pt x="20" y="5"/>
                    <a:pt x="14" y="3"/>
                    <a:pt x="14" y="3"/>
                  </a:cubicBezTo>
                  <a:cubicBezTo>
                    <a:pt x="14" y="3"/>
                    <a:pt x="13" y="3"/>
                    <a:pt x="13" y="3"/>
                  </a:cubicBezTo>
                  <a:cubicBezTo>
                    <a:pt x="13" y="3"/>
                    <a:pt x="10" y="3"/>
                    <a:pt x="10" y="3"/>
                  </a:cubicBezTo>
                  <a:cubicBezTo>
                    <a:pt x="10" y="3"/>
                    <a:pt x="10" y="3"/>
                    <a:pt x="10" y="3"/>
                  </a:cubicBezTo>
                  <a:cubicBezTo>
                    <a:pt x="10" y="3"/>
                    <a:pt x="8" y="5"/>
                    <a:pt x="7" y="5"/>
                  </a:cubicBezTo>
                  <a:cubicBezTo>
                    <a:pt x="7" y="5"/>
                    <a:pt x="7" y="5"/>
                    <a:pt x="8" y="5"/>
                  </a:cubicBezTo>
                  <a:cubicBezTo>
                    <a:pt x="8" y="5"/>
                    <a:pt x="8" y="5"/>
                    <a:pt x="8" y="5"/>
                  </a:cubicBezTo>
                  <a:cubicBezTo>
                    <a:pt x="8" y="6"/>
                    <a:pt x="9" y="6"/>
                    <a:pt x="9" y="6"/>
                  </a:cubicBezTo>
                  <a:cubicBezTo>
                    <a:pt x="9" y="6"/>
                    <a:pt x="9" y="6"/>
                    <a:pt x="9" y="6"/>
                  </a:cubicBezTo>
                  <a:cubicBezTo>
                    <a:pt x="9" y="6"/>
                    <a:pt x="8" y="7"/>
                    <a:pt x="7" y="7"/>
                  </a:cubicBezTo>
                  <a:cubicBezTo>
                    <a:pt x="7" y="7"/>
                    <a:pt x="6" y="8"/>
                    <a:pt x="6" y="8"/>
                  </a:cubicBezTo>
                  <a:cubicBezTo>
                    <a:pt x="5" y="9"/>
                    <a:pt x="4" y="9"/>
                    <a:pt x="4" y="9"/>
                  </a:cubicBezTo>
                  <a:cubicBezTo>
                    <a:pt x="4" y="10"/>
                    <a:pt x="4" y="10"/>
                    <a:pt x="4" y="10"/>
                  </a:cubicBezTo>
                  <a:cubicBezTo>
                    <a:pt x="5" y="10"/>
                    <a:pt x="5" y="10"/>
                    <a:pt x="5" y="10"/>
                  </a:cubicBezTo>
                  <a:cubicBezTo>
                    <a:pt x="5" y="11"/>
                    <a:pt x="6" y="10"/>
                    <a:pt x="6" y="10"/>
                  </a:cubicBezTo>
                  <a:cubicBezTo>
                    <a:pt x="6" y="10"/>
                    <a:pt x="6" y="10"/>
                    <a:pt x="6" y="10"/>
                  </a:cubicBezTo>
                  <a:cubicBezTo>
                    <a:pt x="6" y="10"/>
                    <a:pt x="6" y="10"/>
                    <a:pt x="6" y="10"/>
                  </a:cubicBezTo>
                  <a:cubicBezTo>
                    <a:pt x="6" y="10"/>
                    <a:pt x="6" y="10"/>
                    <a:pt x="7" y="11"/>
                  </a:cubicBezTo>
                  <a:cubicBezTo>
                    <a:pt x="7" y="12"/>
                    <a:pt x="7" y="12"/>
                    <a:pt x="7" y="12"/>
                  </a:cubicBezTo>
                  <a:cubicBezTo>
                    <a:pt x="8" y="12"/>
                    <a:pt x="10" y="12"/>
                    <a:pt x="10" y="12"/>
                  </a:cubicBezTo>
                  <a:cubicBezTo>
                    <a:pt x="10" y="12"/>
                    <a:pt x="10" y="12"/>
                    <a:pt x="10" y="12"/>
                  </a:cubicBezTo>
                  <a:cubicBezTo>
                    <a:pt x="10" y="12"/>
                    <a:pt x="10" y="11"/>
                    <a:pt x="10" y="11"/>
                  </a:cubicBezTo>
                  <a:cubicBezTo>
                    <a:pt x="10" y="11"/>
                    <a:pt x="10" y="11"/>
                    <a:pt x="10" y="11"/>
                  </a:cubicBezTo>
                  <a:cubicBezTo>
                    <a:pt x="10" y="11"/>
                    <a:pt x="11" y="11"/>
                    <a:pt x="11" y="11"/>
                  </a:cubicBezTo>
                  <a:cubicBezTo>
                    <a:pt x="11" y="11"/>
                    <a:pt x="11" y="11"/>
                    <a:pt x="11" y="11"/>
                  </a:cubicBezTo>
                  <a:cubicBezTo>
                    <a:pt x="11" y="11"/>
                    <a:pt x="11" y="10"/>
                    <a:pt x="11" y="10"/>
                  </a:cubicBezTo>
                  <a:cubicBezTo>
                    <a:pt x="11" y="10"/>
                    <a:pt x="11" y="10"/>
                    <a:pt x="11" y="10"/>
                  </a:cubicBezTo>
                  <a:cubicBezTo>
                    <a:pt x="11" y="10"/>
                    <a:pt x="11" y="10"/>
                    <a:pt x="11" y="10"/>
                  </a:cubicBezTo>
                  <a:cubicBezTo>
                    <a:pt x="12" y="10"/>
                    <a:pt x="12" y="10"/>
                    <a:pt x="12" y="10"/>
                  </a:cubicBezTo>
                  <a:cubicBezTo>
                    <a:pt x="12" y="10"/>
                    <a:pt x="13" y="12"/>
                    <a:pt x="13" y="12"/>
                  </a:cubicBezTo>
                  <a:cubicBezTo>
                    <a:pt x="13" y="12"/>
                    <a:pt x="13" y="12"/>
                    <a:pt x="13" y="12"/>
                  </a:cubicBezTo>
                  <a:cubicBezTo>
                    <a:pt x="13" y="12"/>
                    <a:pt x="13" y="12"/>
                    <a:pt x="14" y="12"/>
                  </a:cubicBezTo>
                  <a:cubicBezTo>
                    <a:pt x="14" y="12"/>
                    <a:pt x="14" y="12"/>
                    <a:pt x="14" y="12"/>
                  </a:cubicBezTo>
                  <a:cubicBezTo>
                    <a:pt x="14" y="12"/>
                    <a:pt x="14" y="12"/>
                    <a:pt x="14" y="13"/>
                  </a:cubicBezTo>
                  <a:cubicBezTo>
                    <a:pt x="14" y="13"/>
                    <a:pt x="14" y="13"/>
                    <a:pt x="14" y="13"/>
                  </a:cubicBezTo>
                  <a:cubicBezTo>
                    <a:pt x="14" y="13"/>
                    <a:pt x="14" y="13"/>
                    <a:pt x="14" y="13"/>
                  </a:cubicBezTo>
                  <a:cubicBezTo>
                    <a:pt x="14" y="13"/>
                    <a:pt x="15" y="13"/>
                    <a:pt x="15" y="13"/>
                  </a:cubicBezTo>
                  <a:cubicBezTo>
                    <a:pt x="15" y="13"/>
                    <a:pt x="15" y="13"/>
                    <a:pt x="15" y="13"/>
                  </a:cubicBezTo>
                  <a:cubicBezTo>
                    <a:pt x="16" y="13"/>
                    <a:pt x="16" y="13"/>
                    <a:pt x="16" y="13"/>
                  </a:cubicBezTo>
                  <a:cubicBezTo>
                    <a:pt x="16" y="14"/>
                    <a:pt x="16" y="14"/>
                    <a:pt x="16" y="14"/>
                  </a:cubicBezTo>
                  <a:cubicBezTo>
                    <a:pt x="16" y="14"/>
                    <a:pt x="18" y="14"/>
                    <a:pt x="19" y="14"/>
                  </a:cubicBezTo>
                  <a:cubicBezTo>
                    <a:pt x="19" y="14"/>
                    <a:pt x="18" y="14"/>
                    <a:pt x="18" y="14"/>
                  </a:cubicBezTo>
                  <a:cubicBezTo>
                    <a:pt x="18" y="14"/>
                    <a:pt x="17" y="15"/>
                    <a:pt x="17" y="15"/>
                  </a:cubicBezTo>
                  <a:cubicBezTo>
                    <a:pt x="17" y="15"/>
                    <a:pt x="17" y="15"/>
                    <a:pt x="17" y="15"/>
                  </a:cubicBezTo>
                  <a:cubicBezTo>
                    <a:pt x="17" y="15"/>
                    <a:pt x="16" y="16"/>
                    <a:pt x="16" y="16"/>
                  </a:cubicBezTo>
                  <a:cubicBezTo>
                    <a:pt x="16" y="16"/>
                    <a:pt x="16" y="16"/>
                    <a:pt x="16" y="16"/>
                  </a:cubicBezTo>
                  <a:cubicBezTo>
                    <a:pt x="16" y="16"/>
                    <a:pt x="15" y="15"/>
                    <a:pt x="15" y="15"/>
                  </a:cubicBezTo>
                  <a:cubicBezTo>
                    <a:pt x="15" y="15"/>
                    <a:pt x="15" y="15"/>
                    <a:pt x="15" y="15"/>
                  </a:cubicBezTo>
                  <a:cubicBezTo>
                    <a:pt x="15" y="15"/>
                    <a:pt x="15" y="16"/>
                    <a:pt x="15" y="16"/>
                  </a:cubicBezTo>
                  <a:cubicBezTo>
                    <a:pt x="15" y="17"/>
                    <a:pt x="15" y="17"/>
                    <a:pt x="15" y="17"/>
                  </a:cubicBezTo>
                  <a:cubicBezTo>
                    <a:pt x="15" y="17"/>
                    <a:pt x="14" y="16"/>
                    <a:pt x="14" y="16"/>
                  </a:cubicBezTo>
                  <a:cubicBezTo>
                    <a:pt x="14" y="16"/>
                    <a:pt x="14" y="16"/>
                    <a:pt x="14" y="16"/>
                  </a:cubicBezTo>
                  <a:cubicBezTo>
                    <a:pt x="14" y="16"/>
                    <a:pt x="14" y="16"/>
                    <a:pt x="13" y="17"/>
                  </a:cubicBezTo>
                  <a:cubicBezTo>
                    <a:pt x="13" y="17"/>
                    <a:pt x="13" y="17"/>
                    <a:pt x="13" y="17"/>
                  </a:cubicBezTo>
                  <a:cubicBezTo>
                    <a:pt x="13" y="17"/>
                    <a:pt x="13" y="17"/>
                    <a:pt x="13" y="17"/>
                  </a:cubicBezTo>
                  <a:cubicBezTo>
                    <a:pt x="13" y="17"/>
                    <a:pt x="12" y="18"/>
                    <a:pt x="12" y="18"/>
                  </a:cubicBezTo>
                  <a:cubicBezTo>
                    <a:pt x="11" y="18"/>
                    <a:pt x="11" y="17"/>
                    <a:pt x="11" y="17"/>
                  </a:cubicBezTo>
                  <a:cubicBezTo>
                    <a:pt x="10" y="17"/>
                    <a:pt x="10" y="17"/>
                    <a:pt x="10" y="17"/>
                  </a:cubicBezTo>
                  <a:cubicBezTo>
                    <a:pt x="10" y="17"/>
                    <a:pt x="9" y="17"/>
                    <a:pt x="9" y="17"/>
                  </a:cubicBezTo>
                  <a:cubicBezTo>
                    <a:pt x="9" y="17"/>
                    <a:pt x="8" y="17"/>
                    <a:pt x="8" y="17"/>
                  </a:cubicBezTo>
                  <a:cubicBezTo>
                    <a:pt x="8" y="17"/>
                    <a:pt x="8" y="17"/>
                    <a:pt x="8" y="17"/>
                  </a:cubicBezTo>
                  <a:cubicBezTo>
                    <a:pt x="6" y="19"/>
                    <a:pt x="6" y="19"/>
                    <a:pt x="6" y="19"/>
                  </a:cubicBezTo>
                  <a:cubicBezTo>
                    <a:pt x="6" y="19"/>
                    <a:pt x="5" y="19"/>
                    <a:pt x="5" y="19"/>
                  </a:cubicBezTo>
                  <a:cubicBezTo>
                    <a:pt x="5" y="19"/>
                    <a:pt x="5" y="19"/>
                    <a:pt x="6" y="19"/>
                  </a:cubicBezTo>
                  <a:cubicBezTo>
                    <a:pt x="6" y="19"/>
                    <a:pt x="6" y="19"/>
                    <a:pt x="6" y="19"/>
                  </a:cubicBezTo>
                  <a:cubicBezTo>
                    <a:pt x="5" y="19"/>
                    <a:pt x="3" y="18"/>
                    <a:pt x="3" y="18"/>
                  </a:cubicBezTo>
                  <a:cubicBezTo>
                    <a:pt x="3" y="18"/>
                    <a:pt x="3" y="18"/>
                    <a:pt x="3" y="18"/>
                  </a:cubicBezTo>
                  <a:cubicBezTo>
                    <a:pt x="3" y="18"/>
                    <a:pt x="1" y="18"/>
                    <a:pt x="1" y="18"/>
                  </a:cubicBezTo>
                  <a:cubicBezTo>
                    <a:pt x="1" y="18"/>
                    <a:pt x="1" y="18"/>
                    <a:pt x="1" y="18"/>
                  </a:cubicBezTo>
                  <a:cubicBezTo>
                    <a:pt x="1" y="18"/>
                    <a:pt x="0" y="19"/>
                    <a:pt x="0" y="19"/>
                  </a:cubicBezTo>
                  <a:cubicBezTo>
                    <a:pt x="0" y="19"/>
                    <a:pt x="0" y="19"/>
                    <a:pt x="0" y="19"/>
                  </a:cubicBezTo>
                  <a:cubicBezTo>
                    <a:pt x="0" y="19"/>
                    <a:pt x="0" y="19"/>
                    <a:pt x="0" y="19"/>
                  </a:cubicBezTo>
                  <a:cubicBezTo>
                    <a:pt x="0" y="19"/>
                    <a:pt x="0" y="21"/>
                    <a:pt x="0" y="21"/>
                  </a:cubicBezTo>
                  <a:cubicBezTo>
                    <a:pt x="0" y="21"/>
                    <a:pt x="0" y="22"/>
                    <a:pt x="0" y="22"/>
                  </a:cubicBezTo>
                  <a:cubicBezTo>
                    <a:pt x="0" y="22"/>
                    <a:pt x="3" y="21"/>
                    <a:pt x="3" y="21"/>
                  </a:cubicBezTo>
                  <a:cubicBezTo>
                    <a:pt x="3" y="21"/>
                    <a:pt x="4" y="21"/>
                    <a:pt x="4" y="21"/>
                  </a:cubicBezTo>
                  <a:cubicBezTo>
                    <a:pt x="4" y="21"/>
                    <a:pt x="6" y="22"/>
                    <a:pt x="6" y="22"/>
                  </a:cubicBezTo>
                  <a:cubicBezTo>
                    <a:pt x="6" y="22"/>
                    <a:pt x="6" y="22"/>
                    <a:pt x="7" y="22"/>
                  </a:cubicBezTo>
                  <a:cubicBezTo>
                    <a:pt x="7" y="22"/>
                    <a:pt x="8" y="22"/>
                    <a:pt x="8" y="22"/>
                  </a:cubicBezTo>
                  <a:cubicBezTo>
                    <a:pt x="8" y="22"/>
                    <a:pt x="8" y="22"/>
                    <a:pt x="8" y="22"/>
                  </a:cubicBezTo>
                  <a:cubicBezTo>
                    <a:pt x="9" y="22"/>
                    <a:pt x="10" y="21"/>
                    <a:pt x="10" y="21"/>
                  </a:cubicBezTo>
                  <a:cubicBezTo>
                    <a:pt x="10" y="21"/>
                    <a:pt x="11" y="21"/>
                    <a:pt x="11" y="21"/>
                  </a:cubicBezTo>
                  <a:cubicBezTo>
                    <a:pt x="10" y="21"/>
                    <a:pt x="11" y="22"/>
                    <a:pt x="11" y="22"/>
                  </a:cubicBezTo>
                  <a:cubicBezTo>
                    <a:pt x="11" y="22"/>
                    <a:pt x="11" y="22"/>
                    <a:pt x="11" y="22"/>
                  </a:cubicBezTo>
                  <a:cubicBezTo>
                    <a:pt x="12" y="22"/>
                    <a:pt x="12" y="22"/>
                    <a:pt x="12" y="22"/>
                  </a:cubicBezTo>
                  <a:cubicBezTo>
                    <a:pt x="12" y="23"/>
                    <a:pt x="12" y="23"/>
                    <a:pt x="12" y="23"/>
                  </a:cubicBezTo>
                  <a:cubicBezTo>
                    <a:pt x="12" y="23"/>
                    <a:pt x="14" y="23"/>
                    <a:pt x="14" y="23"/>
                  </a:cubicBezTo>
                  <a:cubicBezTo>
                    <a:pt x="14" y="23"/>
                    <a:pt x="14" y="23"/>
                    <a:pt x="14" y="23"/>
                  </a:cubicBezTo>
                  <a:cubicBezTo>
                    <a:pt x="14" y="24"/>
                    <a:pt x="14" y="23"/>
                    <a:pt x="14" y="23"/>
                  </a:cubicBezTo>
                  <a:cubicBezTo>
                    <a:pt x="14" y="23"/>
                    <a:pt x="15" y="23"/>
                    <a:pt x="15" y="23"/>
                  </a:cubicBezTo>
                  <a:cubicBezTo>
                    <a:pt x="16" y="22"/>
                    <a:pt x="17" y="22"/>
                    <a:pt x="17" y="23"/>
                  </a:cubicBezTo>
                  <a:cubicBezTo>
                    <a:pt x="17" y="23"/>
                    <a:pt x="18" y="22"/>
                    <a:pt x="18" y="22"/>
                  </a:cubicBezTo>
                  <a:cubicBezTo>
                    <a:pt x="18" y="22"/>
                    <a:pt x="20" y="22"/>
                    <a:pt x="21" y="22"/>
                  </a:cubicBezTo>
                  <a:close/>
                  <a:moveTo>
                    <a:pt x="6" y="20"/>
                  </a:moveTo>
                  <a:cubicBezTo>
                    <a:pt x="6" y="20"/>
                    <a:pt x="6" y="20"/>
                    <a:pt x="6" y="20"/>
                  </a:cubicBezTo>
                  <a:cubicBezTo>
                    <a:pt x="6" y="20"/>
                    <a:pt x="6" y="20"/>
                    <a:pt x="6" y="20"/>
                  </a:cubicBezTo>
                  <a:cubicBezTo>
                    <a:pt x="6" y="20"/>
                    <a:pt x="6" y="20"/>
                    <a:pt x="6" y="20"/>
                  </a:cubicBezTo>
                  <a:cubicBezTo>
                    <a:pt x="5" y="19"/>
                    <a:pt x="6" y="20"/>
                    <a:pt x="6" y="20"/>
                  </a:cubicBezTo>
                  <a:cubicBezTo>
                    <a:pt x="7" y="20"/>
                    <a:pt x="7" y="20"/>
                    <a:pt x="6" y="20"/>
                  </a:cubicBezTo>
                  <a:close/>
                  <a:moveTo>
                    <a:pt x="9" y="19"/>
                  </a:moveTo>
                  <a:cubicBezTo>
                    <a:pt x="9" y="19"/>
                    <a:pt x="9" y="19"/>
                    <a:pt x="9" y="19"/>
                  </a:cubicBezTo>
                  <a:cubicBezTo>
                    <a:pt x="8" y="19"/>
                    <a:pt x="8" y="18"/>
                    <a:pt x="8" y="18"/>
                  </a:cubicBezTo>
                  <a:cubicBezTo>
                    <a:pt x="8" y="18"/>
                    <a:pt x="9" y="18"/>
                    <a:pt x="9" y="19"/>
                  </a:cubicBezTo>
                  <a:close/>
                  <a:moveTo>
                    <a:pt x="12" y="19"/>
                  </a:moveTo>
                  <a:cubicBezTo>
                    <a:pt x="12" y="19"/>
                    <a:pt x="12" y="19"/>
                    <a:pt x="12" y="19"/>
                  </a:cubicBezTo>
                  <a:cubicBezTo>
                    <a:pt x="12" y="19"/>
                    <a:pt x="12" y="19"/>
                    <a:pt x="12"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6" name="Freeform 518"/>
            <p:cNvSpPr>
              <a:spLocks/>
            </p:cNvSpPr>
            <p:nvPr/>
          </p:nvSpPr>
          <p:spPr bwMode="auto">
            <a:xfrm>
              <a:off x="4166" y="2348"/>
              <a:ext cx="13" cy="39"/>
            </a:xfrm>
            <a:custGeom>
              <a:avLst/>
              <a:gdLst/>
              <a:ahLst/>
              <a:cxnLst>
                <a:cxn ang="0">
                  <a:pos x="2" y="3"/>
                </a:cxn>
                <a:cxn ang="0">
                  <a:pos x="2" y="5"/>
                </a:cxn>
                <a:cxn ang="0">
                  <a:pos x="2" y="7"/>
                </a:cxn>
                <a:cxn ang="0">
                  <a:pos x="2" y="8"/>
                </a:cxn>
                <a:cxn ang="0">
                  <a:pos x="1" y="9"/>
                </a:cxn>
                <a:cxn ang="0">
                  <a:pos x="1" y="10"/>
                </a:cxn>
                <a:cxn ang="0">
                  <a:pos x="1" y="11"/>
                </a:cxn>
                <a:cxn ang="0">
                  <a:pos x="1" y="12"/>
                </a:cxn>
                <a:cxn ang="0">
                  <a:pos x="2" y="9"/>
                </a:cxn>
                <a:cxn ang="0">
                  <a:pos x="3" y="7"/>
                </a:cxn>
                <a:cxn ang="0">
                  <a:pos x="2" y="5"/>
                </a:cxn>
                <a:cxn ang="0">
                  <a:pos x="3" y="4"/>
                </a:cxn>
                <a:cxn ang="0">
                  <a:pos x="3" y="3"/>
                </a:cxn>
                <a:cxn ang="0">
                  <a:pos x="3" y="2"/>
                </a:cxn>
                <a:cxn ang="0">
                  <a:pos x="2" y="3"/>
                </a:cxn>
              </a:cxnLst>
              <a:rect l="0" t="0" r="r" b="b"/>
              <a:pathLst>
                <a:path w="4" h="12">
                  <a:moveTo>
                    <a:pt x="2" y="3"/>
                  </a:moveTo>
                  <a:cubicBezTo>
                    <a:pt x="2" y="4"/>
                    <a:pt x="2" y="5"/>
                    <a:pt x="2" y="5"/>
                  </a:cubicBezTo>
                  <a:cubicBezTo>
                    <a:pt x="2" y="5"/>
                    <a:pt x="2" y="6"/>
                    <a:pt x="2" y="7"/>
                  </a:cubicBezTo>
                  <a:cubicBezTo>
                    <a:pt x="2" y="8"/>
                    <a:pt x="2" y="8"/>
                    <a:pt x="2" y="8"/>
                  </a:cubicBezTo>
                  <a:cubicBezTo>
                    <a:pt x="1" y="8"/>
                    <a:pt x="1" y="9"/>
                    <a:pt x="1" y="9"/>
                  </a:cubicBezTo>
                  <a:cubicBezTo>
                    <a:pt x="1" y="9"/>
                    <a:pt x="1" y="10"/>
                    <a:pt x="1" y="10"/>
                  </a:cubicBezTo>
                  <a:cubicBezTo>
                    <a:pt x="0" y="10"/>
                    <a:pt x="1" y="11"/>
                    <a:pt x="1" y="11"/>
                  </a:cubicBezTo>
                  <a:cubicBezTo>
                    <a:pt x="1" y="11"/>
                    <a:pt x="1" y="11"/>
                    <a:pt x="1" y="12"/>
                  </a:cubicBezTo>
                  <a:cubicBezTo>
                    <a:pt x="2" y="12"/>
                    <a:pt x="2" y="10"/>
                    <a:pt x="2" y="9"/>
                  </a:cubicBezTo>
                  <a:cubicBezTo>
                    <a:pt x="2" y="9"/>
                    <a:pt x="2" y="8"/>
                    <a:pt x="3" y="7"/>
                  </a:cubicBezTo>
                  <a:cubicBezTo>
                    <a:pt x="3" y="6"/>
                    <a:pt x="2" y="5"/>
                    <a:pt x="2" y="5"/>
                  </a:cubicBezTo>
                  <a:cubicBezTo>
                    <a:pt x="2" y="4"/>
                    <a:pt x="2" y="4"/>
                    <a:pt x="3" y="4"/>
                  </a:cubicBezTo>
                  <a:cubicBezTo>
                    <a:pt x="3" y="4"/>
                    <a:pt x="3" y="3"/>
                    <a:pt x="3" y="3"/>
                  </a:cubicBezTo>
                  <a:cubicBezTo>
                    <a:pt x="3" y="2"/>
                    <a:pt x="3" y="2"/>
                    <a:pt x="3" y="2"/>
                  </a:cubicBezTo>
                  <a:cubicBezTo>
                    <a:pt x="4" y="0"/>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7" name="Freeform 519"/>
            <p:cNvSpPr>
              <a:spLocks/>
            </p:cNvSpPr>
            <p:nvPr/>
          </p:nvSpPr>
          <p:spPr bwMode="auto">
            <a:xfrm>
              <a:off x="4166" y="2393"/>
              <a:ext cx="4" cy="10"/>
            </a:xfrm>
            <a:custGeom>
              <a:avLst/>
              <a:gdLst/>
              <a:ahLst/>
              <a:cxnLst>
                <a:cxn ang="0">
                  <a:pos x="0" y="2"/>
                </a:cxn>
                <a:cxn ang="0">
                  <a:pos x="0" y="3"/>
                </a:cxn>
                <a:cxn ang="0">
                  <a:pos x="1" y="2"/>
                </a:cxn>
                <a:cxn ang="0">
                  <a:pos x="0" y="2"/>
                </a:cxn>
              </a:cxnLst>
              <a:rect l="0" t="0" r="r" b="b"/>
              <a:pathLst>
                <a:path w="1" h="3">
                  <a:moveTo>
                    <a:pt x="0" y="2"/>
                  </a:moveTo>
                  <a:cubicBezTo>
                    <a:pt x="0" y="2"/>
                    <a:pt x="0" y="3"/>
                    <a:pt x="0" y="3"/>
                  </a:cubicBezTo>
                  <a:cubicBezTo>
                    <a:pt x="0" y="3"/>
                    <a:pt x="1" y="2"/>
                    <a:pt x="1" y="2"/>
                  </a:cubicBezTo>
                  <a:cubicBezTo>
                    <a:pt x="1" y="2"/>
                    <a:pt x="0" y="0"/>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8" name="Freeform 520"/>
            <p:cNvSpPr>
              <a:spLocks/>
            </p:cNvSpPr>
            <p:nvPr/>
          </p:nvSpPr>
          <p:spPr bwMode="auto">
            <a:xfrm>
              <a:off x="4186" y="2454"/>
              <a:ext cx="6" cy="10"/>
            </a:xfrm>
            <a:custGeom>
              <a:avLst/>
              <a:gdLst/>
              <a:ahLst/>
              <a:cxnLst>
                <a:cxn ang="0">
                  <a:pos x="1" y="0"/>
                </a:cxn>
                <a:cxn ang="0">
                  <a:pos x="0" y="1"/>
                </a:cxn>
                <a:cxn ang="0">
                  <a:pos x="1" y="2"/>
                </a:cxn>
                <a:cxn ang="0">
                  <a:pos x="1" y="2"/>
                </a:cxn>
                <a:cxn ang="0">
                  <a:pos x="1" y="0"/>
                </a:cxn>
              </a:cxnLst>
              <a:rect l="0" t="0" r="r" b="b"/>
              <a:pathLst>
                <a:path w="2" h="3">
                  <a:moveTo>
                    <a:pt x="1" y="0"/>
                  </a:moveTo>
                  <a:cubicBezTo>
                    <a:pt x="0" y="0"/>
                    <a:pt x="0" y="0"/>
                    <a:pt x="0" y="1"/>
                  </a:cubicBezTo>
                  <a:cubicBezTo>
                    <a:pt x="0" y="1"/>
                    <a:pt x="0" y="1"/>
                    <a:pt x="1" y="2"/>
                  </a:cubicBezTo>
                  <a:cubicBezTo>
                    <a:pt x="1" y="2"/>
                    <a:pt x="1" y="3"/>
                    <a:pt x="1" y="2"/>
                  </a:cubicBezTo>
                  <a:cubicBezTo>
                    <a:pt x="1" y="0"/>
                    <a:pt x="2"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99" name="Freeform 521"/>
            <p:cNvSpPr>
              <a:spLocks/>
            </p:cNvSpPr>
            <p:nvPr/>
          </p:nvSpPr>
          <p:spPr bwMode="auto">
            <a:xfrm>
              <a:off x="4179" y="2441"/>
              <a:ext cx="4" cy="4"/>
            </a:xfrm>
            <a:custGeom>
              <a:avLst/>
              <a:gdLst/>
              <a:ahLst/>
              <a:cxnLst>
                <a:cxn ang="0">
                  <a:pos x="0" y="1"/>
                </a:cxn>
                <a:cxn ang="0">
                  <a:pos x="1" y="1"/>
                </a:cxn>
                <a:cxn ang="0">
                  <a:pos x="0" y="1"/>
                </a:cxn>
              </a:cxnLst>
              <a:rect l="0" t="0" r="r" b="b"/>
              <a:pathLst>
                <a:path w="1" h="1">
                  <a:moveTo>
                    <a:pt x="0" y="1"/>
                  </a:moveTo>
                  <a:cubicBezTo>
                    <a:pt x="0" y="1"/>
                    <a:pt x="1" y="1"/>
                    <a:pt x="1" y="1"/>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0" name="Freeform 522"/>
            <p:cNvSpPr>
              <a:spLocks/>
            </p:cNvSpPr>
            <p:nvPr/>
          </p:nvSpPr>
          <p:spPr bwMode="auto">
            <a:xfrm>
              <a:off x="4183" y="2438"/>
              <a:ext cx="3" cy="3"/>
            </a:xfrm>
            <a:custGeom>
              <a:avLst/>
              <a:gdLst/>
              <a:ahLst/>
              <a:cxnLst>
                <a:cxn ang="0">
                  <a:pos x="0" y="1"/>
                </a:cxn>
                <a:cxn ang="0">
                  <a:pos x="1" y="1"/>
                </a:cxn>
                <a:cxn ang="0">
                  <a:pos x="0" y="1"/>
                </a:cxn>
              </a:cxnLst>
              <a:rect l="0" t="0" r="r" b="b"/>
              <a:pathLst>
                <a:path w="1" h="1">
                  <a:moveTo>
                    <a:pt x="0" y="1"/>
                  </a:moveTo>
                  <a:cubicBezTo>
                    <a:pt x="0" y="1"/>
                    <a:pt x="0" y="1"/>
                    <a:pt x="1"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1" name="Freeform 523"/>
            <p:cNvSpPr>
              <a:spLocks/>
            </p:cNvSpPr>
            <p:nvPr/>
          </p:nvSpPr>
          <p:spPr bwMode="auto">
            <a:xfrm>
              <a:off x="3779" y="1979"/>
              <a:ext cx="468" cy="462"/>
            </a:xfrm>
            <a:custGeom>
              <a:avLst/>
              <a:gdLst/>
              <a:ahLst/>
              <a:cxnLst>
                <a:cxn ang="0">
                  <a:pos x="49" y="0"/>
                </a:cxn>
                <a:cxn ang="0">
                  <a:pos x="35" y="4"/>
                </a:cxn>
                <a:cxn ang="0">
                  <a:pos x="29" y="8"/>
                </a:cxn>
                <a:cxn ang="0">
                  <a:pos x="31" y="15"/>
                </a:cxn>
                <a:cxn ang="0">
                  <a:pos x="32" y="19"/>
                </a:cxn>
                <a:cxn ang="0">
                  <a:pos x="27" y="30"/>
                </a:cxn>
                <a:cxn ang="0">
                  <a:pos x="12" y="41"/>
                </a:cxn>
                <a:cxn ang="0">
                  <a:pos x="10" y="53"/>
                </a:cxn>
                <a:cxn ang="0">
                  <a:pos x="12" y="60"/>
                </a:cxn>
                <a:cxn ang="0">
                  <a:pos x="0" y="63"/>
                </a:cxn>
                <a:cxn ang="0">
                  <a:pos x="5" y="71"/>
                </a:cxn>
                <a:cxn ang="0">
                  <a:pos x="19" y="73"/>
                </a:cxn>
                <a:cxn ang="0">
                  <a:pos x="22" y="76"/>
                </a:cxn>
                <a:cxn ang="0">
                  <a:pos x="24" y="88"/>
                </a:cxn>
                <a:cxn ang="0">
                  <a:pos x="27" y="104"/>
                </a:cxn>
                <a:cxn ang="0">
                  <a:pos x="33" y="120"/>
                </a:cxn>
                <a:cxn ang="0">
                  <a:pos x="42" y="139"/>
                </a:cxn>
                <a:cxn ang="0">
                  <a:pos x="55" y="133"/>
                </a:cxn>
                <a:cxn ang="0">
                  <a:pos x="60" y="115"/>
                </a:cxn>
                <a:cxn ang="0">
                  <a:pos x="69" y="101"/>
                </a:cxn>
                <a:cxn ang="0">
                  <a:pos x="91" y="82"/>
                </a:cxn>
                <a:cxn ang="0">
                  <a:pos x="101" y="74"/>
                </a:cxn>
                <a:cxn ang="0">
                  <a:pos x="103" y="69"/>
                </a:cxn>
                <a:cxn ang="0">
                  <a:pos x="101" y="64"/>
                </a:cxn>
                <a:cxn ang="0">
                  <a:pos x="99" y="59"/>
                </a:cxn>
                <a:cxn ang="0">
                  <a:pos x="103" y="56"/>
                </a:cxn>
                <a:cxn ang="0">
                  <a:pos x="99" y="52"/>
                </a:cxn>
                <a:cxn ang="0">
                  <a:pos x="100" y="49"/>
                </a:cxn>
                <a:cxn ang="0">
                  <a:pos x="104" y="50"/>
                </a:cxn>
                <a:cxn ang="0">
                  <a:pos x="107" y="55"/>
                </a:cxn>
                <a:cxn ang="0">
                  <a:pos x="115" y="56"/>
                </a:cxn>
                <a:cxn ang="0">
                  <a:pos x="119" y="59"/>
                </a:cxn>
                <a:cxn ang="0">
                  <a:pos x="114" y="62"/>
                </a:cxn>
                <a:cxn ang="0">
                  <a:pos x="115" y="66"/>
                </a:cxn>
                <a:cxn ang="0">
                  <a:pos x="118" y="63"/>
                </a:cxn>
                <a:cxn ang="0">
                  <a:pos x="120" y="69"/>
                </a:cxn>
                <a:cxn ang="0">
                  <a:pos x="123" y="68"/>
                </a:cxn>
                <a:cxn ang="0">
                  <a:pos x="128" y="62"/>
                </a:cxn>
                <a:cxn ang="0">
                  <a:pos x="132" y="53"/>
                </a:cxn>
                <a:cxn ang="0">
                  <a:pos x="135" y="47"/>
                </a:cxn>
                <a:cxn ang="0">
                  <a:pos x="142" y="43"/>
                </a:cxn>
                <a:cxn ang="0">
                  <a:pos x="139" y="38"/>
                </a:cxn>
                <a:cxn ang="0">
                  <a:pos x="138" y="35"/>
                </a:cxn>
                <a:cxn ang="0">
                  <a:pos x="129" y="35"/>
                </a:cxn>
                <a:cxn ang="0">
                  <a:pos x="120" y="42"/>
                </a:cxn>
                <a:cxn ang="0">
                  <a:pos x="118" y="46"/>
                </a:cxn>
                <a:cxn ang="0">
                  <a:pos x="110" y="47"/>
                </a:cxn>
                <a:cxn ang="0">
                  <a:pos x="103" y="47"/>
                </a:cxn>
                <a:cxn ang="0">
                  <a:pos x="102" y="44"/>
                </a:cxn>
                <a:cxn ang="0">
                  <a:pos x="98" y="49"/>
                </a:cxn>
                <a:cxn ang="0">
                  <a:pos x="89" y="48"/>
                </a:cxn>
                <a:cxn ang="0">
                  <a:pos x="82" y="46"/>
                </a:cxn>
                <a:cxn ang="0">
                  <a:pos x="74" y="44"/>
                </a:cxn>
                <a:cxn ang="0">
                  <a:pos x="66" y="40"/>
                </a:cxn>
                <a:cxn ang="0">
                  <a:pos x="60" y="34"/>
                </a:cxn>
                <a:cxn ang="0">
                  <a:pos x="58" y="25"/>
                </a:cxn>
                <a:cxn ang="0">
                  <a:pos x="51" y="18"/>
                </a:cxn>
                <a:cxn ang="0">
                  <a:pos x="55" y="12"/>
                </a:cxn>
              </a:cxnLst>
              <a:rect l="0" t="0" r="r" b="b"/>
              <a:pathLst>
                <a:path w="145" h="143">
                  <a:moveTo>
                    <a:pt x="53" y="11"/>
                  </a:moveTo>
                  <a:cubicBezTo>
                    <a:pt x="53" y="11"/>
                    <a:pt x="52" y="8"/>
                    <a:pt x="52" y="8"/>
                  </a:cubicBezTo>
                  <a:cubicBezTo>
                    <a:pt x="52" y="8"/>
                    <a:pt x="52" y="7"/>
                    <a:pt x="53" y="7"/>
                  </a:cubicBezTo>
                  <a:cubicBezTo>
                    <a:pt x="53" y="7"/>
                    <a:pt x="53" y="6"/>
                    <a:pt x="53" y="6"/>
                  </a:cubicBezTo>
                  <a:cubicBezTo>
                    <a:pt x="54" y="6"/>
                    <a:pt x="53" y="6"/>
                    <a:pt x="53" y="6"/>
                  </a:cubicBezTo>
                  <a:cubicBezTo>
                    <a:pt x="53" y="6"/>
                    <a:pt x="52" y="5"/>
                    <a:pt x="51" y="5"/>
                  </a:cubicBezTo>
                  <a:cubicBezTo>
                    <a:pt x="50" y="5"/>
                    <a:pt x="50" y="4"/>
                    <a:pt x="50" y="4"/>
                  </a:cubicBezTo>
                  <a:cubicBezTo>
                    <a:pt x="50" y="4"/>
                    <a:pt x="49" y="3"/>
                    <a:pt x="49" y="2"/>
                  </a:cubicBezTo>
                  <a:cubicBezTo>
                    <a:pt x="49" y="2"/>
                    <a:pt x="49" y="1"/>
                    <a:pt x="49" y="1"/>
                  </a:cubicBezTo>
                  <a:cubicBezTo>
                    <a:pt x="49" y="1"/>
                    <a:pt x="49" y="0"/>
                    <a:pt x="49" y="0"/>
                  </a:cubicBezTo>
                  <a:cubicBezTo>
                    <a:pt x="49" y="0"/>
                    <a:pt x="49" y="0"/>
                    <a:pt x="48" y="0"/>
                  </a:cubicBezTo>
                  <a:cubicBezTo>
                    <a:pt x="48" y="0"/>
                    <a:pt x="48" y="0"/>
                    <a:pt x="48" y="0"/>
                  </a:cubicBezTo>
                  <a:cubicBezTo>
                    <a:pt x="46" y="0"/>
                    <a:pt x="44" y="2"/>
                    <a:pt x="44" y="2"/>
                  </a:cubicBezTo>
                  <a:cubicBezTo>
                    <a:pt x="44" y="2"/>
                    <a:pt x="43" y="2"/>
                    <a:pt x="43" y="3"/>
                  </a:cubicBezTo>
                  <a:cubicBezTo>
                    <a:pt x="42" y="4"/>
                    <a:pt x="41" y="4"/>
                    <a:pt x="41" y="4"/>
                  </a:cubicBezTo>
                  <a:cubicBezTo>
                    <a:pt x="40" y="4"/>
                    <a:pt x="40" y="4"/>
                    <a:pt x="40" y="4"/>
                  </a:cubicBezTo>
                  <a:cubicBezTo>
                    <a:pt x="40" y="4"/>
                    <a:pt x="38" y="5"/>
                    <a:pt x="38" y="5"/>
                  </a:cubicBezTo>
                  <a:cubicBezTo>
                    <a:pt x="37" y="5"/>
                    <a:pt x="36" y="5"/>
                    <a:pt x="36" y="5"/>
                  </a:cubicBezTo>
                  <a:cubicBezTo>
                    <a:pt x="36" y="5"/>
                    <a:pt x="35" y="5"/>
                    <a:pt x="35" y="4"/>
                  </a:cubicBezTo>
                  <a:cubicBezTo>
                    <a:pt x="35" y="4"/>
                    <a:pt x="35" y="4"/>
                    <a:pt x="35" y="4"/>
                  </a:cubicBezTo>
                  <a:cubicBezTo>
                    <a:pt x="35" y="4"/>
                    <a:pt x="32" y="4"/>
                    <a:pt x="32" y="4"/>
                  </a:cubicBezTo>
                  <a:cubicBezTo>
                    <a:pt x="32" y="4"/>
                    <a:pt x="31" y="4"/>
                    <a:pt x="30" y="4"/>
                  </a:cubicBezTo>
                  <a:cubicBezTo>
                    <a:pt x="30" y="4"/>
                    <a:pt x="29" y="4"/>
                    <a:pt x="29" y="4"/>
                  </a:cubicBezTo>
                  <a:cubicBezTo>
                    <a:pt x="28" y="5"/>
                    <a:pt x="28" y="5"/>
                    <a:pt x="28" y="6"/>
                  </a:cubicBezTo>
                  <a:cubicBezTo>
                    <a:pt x="28" y="6"/>
                    <a:pt x="28" y="6"/>
                    <a:pt x="28" y="6"/>
                  </a:cubicBezTo>
                  <a:cubicBezTo>
                    <a:pt x="28" y="6"/>
                    <a:pt x="28" y="6"/>
                    <a:pt x="28" y="6"/>
                  </a:cubicBezTo>
                  <a:cubicBezTo>
                    <a:pt x="28" y="6"/>
                    <a:pt x="29" y="6"/>
                    <a:pt x="29" y="6"/>
                  </a:cubicBezTo>
                  <a:cubicBezTo>
                    <a:pt x="29" y="7"/>
                    <a:pt x="29" y="7"/>
                    <a:pt x="28" y="7"/>
                  </a:cubicBezTo>
                  <a:cubicBezTo>
                    <a:pt x="28" y="8"/>
                    <a:pt x="29" y="8"/>
                    <a:pt x="29" y="8"/>
                  </a:cubicBezTo>
                  <a:cubicBezTo>
                    <a:pt x="29" y="8"/>
                    <a:pt x="29" y="8"/>
                    <a:pt x="29" y="8"/>
                  </a:cubicBezTo>
                  <a:cubicBezTo>
                    <a:pt x="30" y="8"/>
                    <a:pt x="30" y="8"/>
                    <a:pt x="30" y="8"/>
                  </a:cubicBezTo>
                  <a:cubicBezTo>
                    <a:pt x="30" y="8"/>
                    <a:pt x="30" y="9"/>
                    <a:pt x="30" y="9"/>
                  </a:cubicBezTo>
                  <a:cubicBezTo>
                    <a:pt x="29" y="9"/>
                    <a:pt x="29" y="9"/>
                    <a:pt x="29" y="9"/>
                  </a:cubicBezTo>
                  <a:cubicBezTo>
                    <a:pt x="29" y="9"/>
                    <a:pt x="29" y="10"/>
                    <a:pt x="29" y="10"/>
                  </a:cubicBezTo>
                  <a:cubicBezTo>
                    <a:pt x="29" y="10"/>
                    <a:pt x="29" y="10"/>
                    <a:pt x="30" y="10"/>
                  </a:cubicBezTo>
                  <a:cubicBezTo>
                    <a:pt x="30" y="11"/>
                    <a:pt x="30" y="11"/>
                    <a:pt x="29" y="12"/>
                  </a:cubicBezTo>
                  <a:cubicBezTo>
                    <a:pt x="29" y="12"/>
                    <a:pt x="29" y="13"/>
                    <a:pt x="29" y="13"/>
                  </a:cubicBezTo>
                  <a:cubicBezTo>
                    <a:pt x="29" y="13"/>
                    <a:pt x="30" y="14"/>
                    <a:pt x="30" y="15"/>
                  </a:cubicBezTo>
                  <a:cubicBezTo>
                    <a:pt x="30" y="15"/>
                    <a:pt x="31" y="15"/>
                    <a:pt x="31" y="15"/>
                  </a:cubicBezTo>
                  <a:cubicBezTo>
                    <a:pt x="31" y="15"/>
                    <a:pt x="31" y="15"/>
                    <a:pt x="31" y="15"/>
                  </a:cubicBezTo>
                  <a:cubicBezTo>
                    <a:pt x="31" y="15"/>
                    <a:pt x="31" y="15"/>
                    <a:pt x="31" y="15"/>
                  </a:cubicBezTo>
                  <a:cubicBezTo>
                    <a:pt x="32" y="15"/>
                    <a:pt x="32" y="15"/>
                    <a:pt x="32" y="15"/>
                  </a:cubicBezTo>
                  <a:cubicBezTo>
                    <a:pt x="32" y="14"/>
                    <a:pt x="32" y="15"/>
                    <a:pt x="32" y="15"/>
                  </a:cubicBezTo>
                  <a:cubicBezTo>
                    <a:pt x="32" y="15"/>
                    <a:pt x="32" y="15"/>
                    <a:pt x="32" y="16"/>
                  </a:cubicBezTo>
                  <a:cubicBezTo>
                    <a:pt x="32" y="17"/>
                    <a:pt x="35" y="17"/>
                    <a:pt x="35" y="17"/>
                  </a:cubicBezTo>
                  <a:cubicBezTo>
                    <a:pt x="35" y="17"/>
                    <a:pt x="35" y="17"/>
                    <a:pt x="35" y="17"/>
                  </a:cubicBezTo>
                  <a:cubicBezTo>
                    <a:pt x="35" y="17"/>
                    <a:pt x="35" y="17"/>
                    <a:pt x="35" y="18"/>
                  </a:cubicBezTo>
                  <a:cubicBezTo>
                    <a:pt x="35" y="18"/>
                    <a:pt x="34" y="19"/>
                    <a:pt x="34" y="19"/>
                  </a:cubicBezTo>
                  <a:cubicBezTo>
                    <a:pt x="33" y="19"/>
                    <a:pt x="33" y="19"/>
                    <a:pt x="32" y="19"/>
                  </a:cubicBezTo>
                  <a:cubicBezTo>
                    <a:pt x="32" y="19"/>
                    <a:pt x="32" y="19"/>
                    <a:pt x="32" y="19"/>
                  </a:cubicBezTo>
                  <a:cubicBezTo>
                    <a:pt x="32" y="19"/>
                    <a:pt x="32" y="20"/>
                    <a:pt x="32" y="20"/>
                  </a:cubicBezTo>
                  <a:cubicBezTo>
                    <a:pt x="31" y="20"/>
                    <a:pt x="31" y="20"/>
                    <a:pt x="31" y="21"/>
                  </a:cubicBezTo>
                  <a:cubicBezTo>
                    <a:pt x="31" y="21"/>
                    <a:pt x="32" y="24"/>
                    <a:pt x="32" y="24"/>
                  </a:cubicBezTo>
                  <a:cubicBezTo>
                    <a:pt x="32" y="24"/>
                    <a:pt x="32" y="25"/>
                    <a:pt x="32" y="25"/>
                  </a:cubicBezTo>
                  <a:cubicBezTo>
                    <a:pt x="32" y="25"/>
                    <a:pt x="30" y="26"/>
                    <a:pt x="29" y="26"/>
                  </a:cubicBezTo>
                  <a:cubicBezTo>
                    <a:pt x="29" y="27"/>
                    <a:pt x="28" y="28"/>
                    <a:pt x="28" y="28"/>
                  </a:cubicBezTo>
                  <a:cubicBezTo>
                    <a:pt x="28" y="28"/>
                    <a:pt x="28" y="28"/>
                    <a:pt x="28" y="28"/>
                  </a:cubicBezTo>
                  <a:cubicBezTo>
                    <a:pt x="28" y="28"/>
                    <a:pt x="28" y="28"/>
                    <a:pt x="29" y="29"/>
                  </a:cubicBezTo>
                  <a:cubicBezTo>
                    <a:pt x="29" y="29"/>
                    <a:pt x="29" y="29"/>
                    <a:pt x="29" y="29"/>
                  </a:cubicBezTo>
                  <a:cubicBezTo>
                    <a:pt x="29" y="29"/>
                    <a:pt x="28" y="29"/>
                    <a:pt x="27" y="30"/>
                  </a:cubicBezTo>
                  <a:cubicBezTo>
                    <a:pt x="25" y="30"/>
                    <a:pt x="25" y="32"/>
                    <a:pt x="25" y="32"/>
                  </a:cubicBezTo>
                  <a:cubicBezTo>
                    <a:pt x="25" y="33"/>
                    <a:pt x="24" y="35"/>
                    <a:pt x="24" y="35"/>
                  </a:cubicBezTo>
                  <a:cubicBezTo>
                    <a:pt x="23" y="35"/>
                    <a:pt x="22" y="36"/>
                    <a:pt x="21" y="36"/>
                  </a:cubicBezTo>
                  <a:cubicBezTo>
                    <a:pt x="21" y="36"/>
                    <a:pt x="21" y="37"/>
                    <a:pt x="21" y="37"/>
                  </a:cubicBezTo>
                  <a:cubicBezTo>
                    <a:pt x="21" y="37"/>
                    <a:pt x="18" y="41"/>
                    <a:pt x="18" y="41"/>
                  </a:cubicBezTo>
                  <a:cubicBezTo>
                    <a:pt x="18" y="41"/>
                    <a:pt x="18" y="41"/>
                    <a:pt x="18" y="41"/>
                  </a:cubicBezTo>
                  <a:cubicBezTo>
                    <a:pt x="18" y="41"/>
                    <a:pt x="15" y="42"/>
                    <a:pt x="15" y="42"/>
                  </a:cubicBezTo>
                  <a:cubicBezTo>
                    <a:pt x="15" y="42"/>
                    <a:pt x="14" y="42"/>
                    <a:pt x="14" y="42"/>
                  </a:cubicBezTo>
                  <a:cubicBezTo>
                    <a:pt x="13" y="42"/>
                    <a:pt x="12" y="42"/>
                    <a:pt x="12" y="42"/>
                  </a:cubicBezTo>
                  <a:cubicBezTo>
                    <a:pt x="12" y="41"/>
                    <a:pt x="12" y="41"/>
                    <a:pt x="12" y="41"/>
                  </a:cubicBezTo>
                  <a:cubicBezTo>
                    <a:pt x="11" y="40"/>
                    <a:pt x="10" y="41"/>
                    <a:pt x="10" y="41"/>
                  </a:cubicBezTo>
                  <a:cubicBezTo>
                    <a:pt x="10" y="41"/>
                    <a:pt x="10" y="41"/>
                    <a:pt x="10" y="41"/>
                  </a:cubicBezTo>
                  <a:cubicBezTo>
                    <a:pt x="10" y="41"/>
                    <a:pt x="7" y="45"/>
                    <a:pt x="7" y="45"/>
                  </a:cubicBezTo>
                  <a:cubicBezTo>
                    <a:pt x="7" y="46"/>
                    <a:pt x="7" y="46"/>
                    <a:pt x="6" y="47"/>
                  </a:cubicBezTo>
                  <a:cubicBezTo>
                    <a:pt x="6" y="48"/>
                    <a:pt x="7" y="48"/>
                    <a:pt x="8" y="48"/>
                  </a:cubicBezTo>
                  <a:cubicBezTo>
                    <a:pt x="8" y="48"/>
                    <a:pt x="9" y="48"/>
                    <a:pt x="9" y="48"/>
                  </a:cubicBezTo>
                  <a:cubicBezTo>
                    <a:pt x="9" y="48"/>
                    <a:pt x="9" y="48"/>
                    <a:pt x="10" y="48"/>
                  </a:cubicBezTo>
                  <a:cubicBezTo>
                    <a:pt x="10" y="49"/>
                    <a:pt x="10" y="50"/>
                    <a:pt x="10" y="50"/>
                  </a:cubicBezTo>
                  <a:cubicBezTo>
                    <a:pt x="10" y="51"/>
                    <a:pt x="10" y="51"/>
                    <a:pt x="10" y="51"/>
                  </a:cubicBezTo>
                  <a:cubicBezTo>
                    <a:pt x="10" y="51"/>
                    <a:pt x="10" y="52"/>
                    <a:pt x="10" y="53"/>
                  </a:cubicBezTo>
                  <a:cubicBezTo>
                    <a:pt x="10" y="53"/>
                    <a:pt x="11" y="53"/>
                    <a:pt x="11" y="53"/>
                  </a:cubicBezTo>
                  <a:cubicBezTo>
                    <a:pt x="12" y="53"/>
                    <a:pt x="12" y="53"/>
                    <a:pt x="12" y="53"/>
                  </a:cubicBezTo>
                  <a:cubicBezTo>
                    <a:pt x="12" y="53"/>
                    <a:pt x="12" y="53"/>
                    <a:pt x="13" y="54"/>
                  </a:cubicBezTo>
                  <a:cubicBezTo>
                    <a:pt x="13" y="55"/>
                    <a:pt x="14" y="58"/>
                    <a:pt x="14" y="58"/>
                  </a:cubicBezTo>
                  <a:cubicBezTo>
                    <a:pt x="14" y="58"/>
                    <a:pt x="14" y="58"/>
                    <a:pt x="14" y="59"/>
                  </a:cubicBezTo>
                  <a:cubicBezTo>
                    <a:pt x="14" y="59"/>
                    <a:pt x="14" y="60"/>
                    <a:pt x="14" y="60"/>
                  </a:cubicBezTo>
                  <a:cubicBezTo>
                    <a:pt x="14" y="60"/>
                    <a:pt x="14" y="59"/>
                    <a:pt x="14" y="60"/>
                  </a:cubicBezTo>
                  <a:cubicBezTo>
                    <a:pt x="15" y="60"/>
                    <a:pt x="14" y="60"/>
                    <a:pt x="13" y="60"/>
                  </a:cubicBezTo>
                  <a:cubicBezTo>
                    <a:pt x="13" y="60"/>
                    <a:pt x="13" y="61"/>
                    <a:pt x="13" y="61"/>
                  </a:cubicBezTo>
                  <a:cubicBezTo>
                    <a:pt x="13" y="61"/>
                    <a:pt x="12" y="60"/>
                    <a:pt x="12" y="60"/>
                  </a:cubicBezTo>
                  <a:cubicBezTo>
                    <a:pt x="12" y="60"/>
                    <a:pt x="12" y="60"/>
                    <a:pt x="12" y="60"/>
                  </a:cubicBezTo>
                  <a:cubicBezTo>
                    <a:pt x="12" y="59"/>
                    <a:pt x="11" y="60"/>
                    <a:pt x="11" y="60"/>
                  </a:cubicBezTo>
                  <a:cubicBezTo>
                    <a:pt x="10" y="60"/>
                    <a:pt x="9" y="60"/>
                    <a:pt x="9" y="61"/>
                  </a:cubicBezTo>
                  <a:cubicBezTo>
                    <a:pt x="9" y="61"/>
                    <a:pt x="9" y="61"/>
                    <a:pt x="9" y="61"/>
                  </a:cubicBezTo>
                  <a:cubicBezTo>
                    <a:pt x="9" y="61"/>
                    <a:pt x="3" y="60"/>
                    <a:pt x="3" y="60"/>
                  </a:cubicBezTo>
                  <a:cubicBezTo>
                    <a:pt x="3" y="60"/>
                    <a:pt x="3" y="60"/>
                    <a:pt x="3" y="60"/>
                  </a:cubicBezTo>
                  <a:cubicBezTo>
                    <a:pt x="3" y="60"/>
                    <a:pt x="3" y="61"/>
                    <a:pt x="3" y="62"/>
                  </a:cubicBezTo>
                  <a:cubicBezTo>
                    <a:pt x="3" y="62"/>
                    <a:pt x="2" y="62"/>
                    <a:pt x="2" y="62"/>
                  </a:cubicBezTo>
                  <a:cubicBezTo>
                    <a:pt x="2" y="62"/>
                    <a:pt x="2" y="62"/>
                    <a:pt x="1" y="62"/>
                  </a:cubicBezTo>
                  <a:cubicBezTo>
                    <a:pt x="1" y="62"/>
                    <a:pt x="0" y="63"/>
                    <a:pt x="0" y="63"/>
                  </a:cubicBezTo>
                  <a:cubicBezTo>
                    <a:pt x="0" y="63"/>
                    <a:pt x="1" y="64"/>
                    <a:pt x="0" y="64"/>
                  </a:cubicBezTo>
                  <a:cubicBezTo>
                    <a:pt x="0" y="64"/>
                    <a:pt x="0" y="64"/>
                    <a:pt x="1" y="64"/>
                  </a:cubicBezTo>
                  <a:cubicBezTo>
                    <a:pt x="1" y="64"/>
                    <a:pt x="1" y="64"/>
                    <a:pt x="2" y="64"/>
                  </a:cubicBezTo>
                  <a:cubicBezTo>
                    <a:pt x="2" y="65"/>
                    <a:pt x="2" y="67"/>
                    <a:pt x="7" y="68"/>
                  </a:cubicBezTo>
                  <a:cubicBezTo>
                    <a:pt x="7" y="68"/>
                    <a:pt x="7" y="69"/>
                    <a:pt x="8" y="68"/>
                  </a:cubicBezTo>
                  <a:cubicBezTo>
                    <a:pt x="9" y="68"/>
                    <a:pt x="9" y="68"/>
                    <a:pt x="9" y="68"/>
                  </a:cubicBezTo>
                  <a:cubicBezTo>
                    <a:pt x="9" y="68"/>
                    <a:pt x="10" y="68"/>
                    <a:pt x="10" y="68"/>
                  </a:cubicBezTo>
                  <a:cubicBezTo>
                    <a:pt x="11" y="68"/>
                    <a:pt x="11" y="68"/>
                    <a:pt x="11" y="68"/>
                  </a:cubicBezTo>
                  <a:cubicBezTo>
                    <a:pt x="10" y="69"/>
                    <a:pt x="10" y="70"/>
                    <a:pt x="7" y="70"/>
                  </a:cubicBezTo>
                  <a:cubicBezTo>
                    <a:pt x="7" y="70"/>
                    <a:pt x="5" y="71"/>
                    <a:pt x="5" y="71"/>
                  </a:cubicBezTo>
                  <a:cubicBezTo>
                    <a:pt x="5" y="70"/>
                    <a:pt x="5" y="70"/>
                    <a:pt x="5" y="70"/>
                  </a:cubicBezTo>
                  <a:cubicBezTo>
                    <a:pt x="4" y="70"/>
                    <a:pt x="4" y="70"/>
                    <a:pt x="4" y="71"/>
                  </a:cubicBezTo>
                  <a:cubicBezTo>
                    <a:pt x="4" y="71"/>
                    <a:pt x="4" y="72"/>
                    <a:pt x="6" y="73"/>
                  </a:cubicBezTo>
                  <a:cubicBezTo>
                    <a:pt x="8" y="75"/>
                    <a:pt x="10" y="77"/>
                    <a:pt x="10" y="78"/>
                  </a:cubicBezTo>
                  <a:cubicBezTo>
                    <a:pt x="11" y="78"/>
                    <a:pt x="11" y="78"/>
                    <a:pt x="12" y="79"/>
                  </a:cubicBezTo>
                  <a:cubicBezTo>
                    <a:pt x="13" y="79"/>
                    <a:pt x="14" y="79"/>
                    <a:pt x="15" y="79"/>
                  </a:cubicBezTo>
                  <a:cubicBezTo>
                    <a:pt x="16" y="78"/>
                    <a:pt x="17" y="78"/>
                    <a:pt x="18" y="77"/>
                  </a:cubicBezTo>
                  <a:cubicBezTo>
                    <a:pt x="19" y="77"/>
                    <a:pt x="20" y="76"/>
                    <a:pt x="20" y="75"/>
                  </a:cubicBezTo>
                  <a:cubicBezTo>
                    <a:pt x="20" y="75"/>
                    <a:pt x="21" y="74"/>
                    <a:pt x="20" y="74"/>
                  </a:cubicBezTo>
                  <a:cubicBezTo>
                    <a:pt x="19" y="73"/>
                    <a:pt x="19" y="73"/>
                    <a:pt x="19" y="73"/>
                  </a:cubicBezTo>
                  <a:cubicBezTo>
                    <a:pt x="20" y="73"/>
                    <a:pt x="20" y="73"/>
                    <a:pt x="20" y="73"/>
                  </a:cubicBezTo>
                  <a:cubicBezTo>
                    <a:pt x="19" y="73"/>
                    <a:pt x="20" y="72"/>
                    <a:pt x="20" y="72"/>
                  </a:cubicBezTo>
                  <a:cubicBezTo>
                    <a:pt x="20" y="72"/>
                    <a:pt x="21" y="72"/>
                    <a:pt x="20" y="71"/>
                  </a:cubicBezTo>
                  <a:cubicBezTo>
                    <a:pt x="20" y="71"/>
                    <a:pt x="20" y="71"/>
                    <a:pt x="21" y="71"/>
                  </a:cubicBezTo>
                  <a:cubicBezTo>
                    <a:pt x="21" y="71"/>
                    <a:pt x="23" y="71"/>
                    <a:pt x="23" y="71"/>
                  </a:cubicBezTo>
                  <a:cubicBezTo>
                    <a:pt x="23" y="71"/>
                    <a:pt x="24" y="71"/>
                    <a:pt x="23" y="71"/>
                  </a:cubicBezTo>
                  <a:cubicBezTo>
                    <a:pt x="22" y="72"/>
                    <a:pt x="21" y="72"/>
                    <a:pt x="21" y="73"/>
                  </a:cubicBezTo>
                  <a:cubicBezTo>
                    <a:pt x="22" y="74"/>
                    <a:pt x="22" y="74"/>
                    <a:pt x="22" y="74"/>
                  </a:cubicBezTo>
                  <a:cubicBezTo>
                    <a:pt x="23" y="74"/>
                    <a:pt x="24" y="74"/>
                    <a:pt x="23" y="74"/>
                  </a:cubicBezTo>
                  <a:cubicBezTo>
                    <a:pt x="23" y="74"/>
                    <a:pt x="22" y="75"/>
                    <a:pt x="22" y="76"/>
                  </a:cubicBezTo>
                  <a:cubicBezTo>
                    <a:pt x="22" y="77"/>
                    <a:pt x="22" y="77"/>
                    <a:pt x="22" y="77"/>
                  </a:cubicBezTo>
                  <a:cubicBezTo>
                    <a:pt x="23" y="77"/>
                    <a:pt x="23" y="77"/>
                    <a:pt x="23" y="77"/>
                  </a:cubicBezTo>
                  <a:cubicBezTo>
                    <a:pt x="23" y="77"/>
                    <a:pt x="23" y="78"/>
                    <a:pt x="23" y="78"/>
                  </a:cubicBezTo>
                  <a:cubicBezTo>
                    <a:pt x="23" y="79"/>
                    <a:pt x="23" y="80"/>
                    <a:pt x="23" y="81"/>
                  </a:cubicBezTo>
                  <a:cubicBezTo>
                    <a:pt x="22" y="82"/>
                    <a:pt x="22" y="84"/>
                    <a:pt x="22" y="84"/>
                  </a:cubicBezTo>
                  <a:cubicBezTo>
                    <a:pt x="22" y="84"/>
                    <a:pt x="23" y="85"/>
                    <a:pt x="23" y="85"/>
                  </a:cubicBezTo>
                  <a:cubicBezTo>
                    <a:pt x="23" y="85"/>
                    <a:pt x="23" y="85"/>
                    <a:pt x="23" y="85"/>
                  </a:cubicBezTo>
                  <a:cubicBezTo>
                    <a:pt x="23" y="86"/>
                    <a:pt x="23" y="86"/>
                    <a:pt x="23" y="86"/>
                  </a:cubicBezTo>
                  <a:cubicBezTo>
                    <a:pt x="23" y="86"/>
                    <a:pt x="23" y="87"/>
                    <a:pt x="23" y="88"/>
                  </a:cubicBezTo>
                  <a:cubicBezTo>
                    <a:pt x="24" y="88"/>
                    <a:pt x="24" y="87"/>
                    <a:pt x="24" y="88"/>
                  </a:cubicBezTo>
                  <a:cubicBezTo>
                    <a:pt x="24" y="88"/>
                    <a:pt x="24" y="88"/>
                    <a:pt x="24" y="88"/>
                  </a:cubicBezTo>
                  <a:cubicBezTo>
                    <a:pt x="24" y="88"/>
                    <a:pt x="23" y="88"/>
                    <a:pt x="24" y="88"/>
                  </a:cubicBezTo>
                  <a:cubicBezTo>
                    <a:pt x="24" y="89"/>
                    <a:pt x="24" y="89"/>
                    <a:pt x="23" y="89"/>
                  </a:cubicBezTo>
                  <a:cubicBezTo>
                    <a:pt x="23" y="89"/>
                    <a:pt x="23" y="89"/>
                    <a:pt x="23" y="89"/>
                  </a:cubicBezTo>
                  <a:cubicBezTo>
                    <a:pt x="24" y="90"/>
                    <a:pt x="24" y="90"/>
                    <a:pt x="24" y="90"/>
                  </a:cubicBezTo>
                  <a:cubicBezTo>
                    <a:pt x="23" y="90"/>
                    <a:pt x="23" y="90"/>
                    <a:pt x="24" y="91"/>
                  </a:cubicBezTo>
                  <a:cubicBezTo>
                    <a:pt x="24" y="91"/>
                    <a:pt x="25" y="92"/>
                    <a:pt x="24" y="92"/>
                  </a:cubicBezTo>
                  <a:cubicBezTo>
                    <a:pt x="24" y="92"/>
                    <a:pt x="24" y="92"/>
                    <a:pt x="24" y="92"/>
                  </a:cubicBezTo>
                  <a:cubicBezTo>
                    <a:pt x="24" y="93"/>
                    <a:pt x="25" y="99"/>
                    <a:pt x="26" y="100"/>
                  </a:cubicBezTo>
                  <a:cubicBezTo>
                    <a:pt x="26" y="100"/>
                    <a:pt x="26" y="103"/>
                    <a:pt x="27" y="104"/>
                  </a:cubicBezTo>
                  <a:cubicBezTo>
                    <a:pt x="28" y="105"/>
                    <a:pt x="29" y="106"/>
                    <a:pt x="28" y="106"/>
                  </a:cubicBezTo>
                  <a:cubicBezTo>
                    <a:pt x="28" y="106"/>
                    <a:pt x="28" y="106"/>
                    <a:pt x="28" y="107"/>
                  </a:cubicBezTo>
                  <a:cubicBezTo>
                    <a:pt x="28" y="107"/>
                    <a:pt x="29" y="108"/>
                    <a:pt x="29" y="108"/>
                  </a:cubicBezTo>
                  <a:cubicBezTo>
                    <a:pt x="29" y="108"/>
                    <a:pt x="29" y="109"/>
                    <a:pt x="30" y="109"/>
                  </a:cubicBezTo>
                  <a:cubicBezTo>
                    <a:pt x="30" y="109"/>
                    <a:pt x="30" y="109"/>
                    <a:pt x="30" y="109"/>
                  </a:cubicBezTo>
                  <a:cubicBezTo>
                    <a:pt x="29" y="109"/>
                    <a:pt x="30" y="109"/>
                    <a:pt x="30" y="109"/>
                  </a:cubicBezTo>
                  <a:cubicBezTo>
                    <a:pt x="30" y="109"/>
                    <a:pt x="31" y="111"/>
                    <a:pt x="31" y="112"/>
                  </a:cubicBezTo>
                  <a:cubicBezTo>
                    <a:pt x="31" y="113"/>
                    <a:pt x="33" y="116"/>
                    <a:pt x="33" y="117"/>
                  </a:cubicBezTo>
                  <a:cubicBezTo>
                    <a:pt x="33" y="118"/>
                    <a:pt x="33" y="118"/>
                    <a:pt x="33" y="119"/>
                  </a:cubicBezTo>
                  <a:cubicBezTo>
                    <a:pt x="33" y="120"/>
                    <a:pt x="33" y="120"/>
                    <a:pt x="33" y="120"/>
                  </a:cubicBezTo>
                  <a:cubicBezTo>
                    <a:pt x="34" y="121"/>
                    <a:pt x="35" y="124"/>
                    <a:pt x="36" y="124"/>
                  </a:cubicBezTo>
                  <a:cubicBezTo>
                    <a:pt x="37" y="125"/>
                    <a:pt x="38" y="127"/>
                    <a:pt x="38" y="129"/>
                  </a:cubicBezTo>
                  <a:cubicBezTo>
                    <a:pt x="39" y="130"/>
                    <a:pt x="40" y="133"/>
                    <a:pt x="40" y="133"/>
                  </a:cubicBezTo>
                  <a:cubicBezTo>
                    <a:pt x="41" y="134"/>
                    <a:pt x="41" y="135"/>
                    <a:pt x="41" y="136"/>
                  </a:cubicBezTo>
                  <a:cubicBezTo>
                    <a:pt x="41" y="136"/>
                    <a:pt x="41" y="136"/>
                    <a:pt x="41" y="135"/>
                  </a:cubicBezTo>
                  <a:cubicBezTo>
                    <a:pt x="41" y="135"/>
                    <a:pt x="40" y="135"/>
                    <a:pt x="40" y="135"/>
                  </a:cubicBezTo>
                  <a:cubicBezTo>
                    <a:pt x="40" y="135"/>
                    <a:pt x="40" y="136"/>
                    <a:pt x="40" y="136"/>
                  </a:cubicBezTo>
                  <a:cubicBezTo>
                    <a:pt x="41" y="136"/>
                    <a:pt x="41" y="137"/>
                    <a:pt x="42" y="138"/>
                  </a:cubicBezTo>
                  <a:cubicBezTo>
                    <a:pt x="42" y="138"/>
                    <a:pt x="42" y="138"/>
                    <a:pt x="42" y="139"/>
                  </a:cubicBezTo>
                  <a:cubicBezTo>
                    <a:pt x="42" y="139"/>
                    <a:pt x="42" y="139"/>
                    <a:pt x="42" y="139"/>
                  </a:cubicBezTo>
                  <a:cubicBezTo>
                    <a:pt x="42" y="140"/>
                    <a:pt x="44" y="142"/>
                    <a:pt x="45" y="142"/>
                  </a:cubicBezTo>
                  <a:cubicBezTo>
                    <a:pt x="46" y="143"/>
                    <a:pt x="46" y="143"/>
                    <a:pt x="47" y="143"/>
                  </a:cubicBezTo>
                  <a:cubicBezTo>
                    <a:pt x="47" y="142"/>
                    <a:pt x="47" y="142"/>
                    <a:pt x="48" y="142"/>
                  </a:cubicBezTo>
                  <a:cubicBezTo>
                    <a:pt x="48" y="142"/>
                    <a:pt x="49" y="141"/>
                    <a:pt x="49" y="140"/>
                  </a:cubicBezTo>
                  <a:cubicBezTo>
                    <a:pt x="50" y="139"/>
                    <a:pt x="50" y="138"/>
                    <a:pt x="51" y="138"/>
                  </a:cubicBezTo>
                  <a:cubicBezTo>
                    <a:pt x="52" y="137"/>
                    <a:pt x="53" y="137"/>
                    <a:pt x="54" y="137"/>
                  </a:cubicBezTo>
                  <a:cubicBezTo>
                    <a:pt x="55" y="137"/>
                    <a:pt x="56" y="138"/>
                    <a:pt x="55" y="137"/>
                  </a:cubicBezTo>
                  <a:cubicBezTo>
                    <a:pt x="55" y="137"/>
                    <a:pt x="55" y="137"/>
                    <a:pt x="54" y="137"/>
                  </a:cubicBezTo>
                  <a:cubicBezTo>
                    <a:pt x="54" y="137"/>
                    <a:pt x="53" y="137"/>
                    <a:pt x="53" y="136"/>
                  </a:cubicBezTo>
                  <a:cubicBezTo>
                    <a:pt x="54" y="134"/>
                    <a:pt x="54" y="134"/>
                    <a:pt x="55" y="133"/>
                  </a:cubicBezTo>
                  <a:cubicBezTo>
                    <a:pt x="55" y="132"/>
                    <a:pt x="56" y="132"/>
                    <a:pt x="57" y="132"/>
                  </a:cubicBezTo>
                  <a:cubicBezTo>
                    <a:pt x="58" y="132"/>
                    <a:pt x="58" y="132"/>
                    <a:pt x="58" y="131"/>
                  </a:cubicBezTo>
                  <a:cubicBezTo>
                    <a:pt x="58" y="129"/>
                    <a:pt x="58" y="128"/>
                    <a:pt x="57" y="127"/>
                  </a:cubicBezTo>
                  <a:cubicBezTo>
                    <a:pt x="57" y="127"/>
                    <a:pt x="57" y="127"/>
                    <a:pt x="57" y="127"/>
                  </a:cubicBezTo>
                  <a:cubicBezTo>
                    <a:pt x="57" y="127"/>
                    <a:pt x="58" y="127"/>
                    <a:pt x="58" y="126"/>
                  </a:cubicBezTo>
                  <a:cubicBezTo>
                    <a:pt x="57" y="125"/>
                    <a:pt x="57" y="124"/>
                    <a:pt x="59" y="122"/>
                  </a:cubicBezTo>
                  <a:cubicBezTo>
                    <a:pt x="59" y="122"/>
                    <a:pt x="60" y="120"/>
                    <a:pt x="60" y="118"/>
                  </a:cubicBezTo>
                  <a:cubicBezTo>
                    <a:pt x="60" y="116"/>
                    <a:pt x="60" y="116"/>
                    <a:pt x="60" y="116"/>
                  </a:cubicBezTo>
                  <a:cubicBezTo>
                    <a:pt x="59" y="116"/>
                    <a:pt x="59" y="115"/>
                    <a:pt x="59" y="115"/>
                  </a:cubicBezTo>
                  <a:cubicBezTo>
                    <a:pt x="59" y="115"/>
                    <a:pt x="59" y="115"/>
                    <a:pt x="60" y="115"/>
                  </a:cubicBezTo>
                  <a:cubicBezTo>
                    <a:pt x="60" y="115"/>
                    <a:pt x="60" y="115"/>
                    <a:pt x="60" y="115"/>
                  </a:cubicBezTo>
                  <a:cubicBezTo>
                    <a:pt x="60" y="114"/>
                    <a:pt x="59" y="113"/>
                    <a:pt x="59" y="112"/>
                  </a:cubicBezTo>
                  <a:cubicBezTo>
                    <a:pt x="59" y="111"/>
                    <a:pt x="58" y="106"/>
                    <a:pt x="60" y="104"/>
                  </a:cubicBezTo>
                  <a:cubicBezTo>
                    <a:pt x="60" y="104"/>
                    <a:pt x="61" y="104"/>
                    <a:pt x="62" y="104"/>
                  </a:cubicBezTo>
                  <a:cubicBezTo>
                    <a:pt x="63" y="104"/>
                    <a:pt x="63" y="104"/>
                    <a:pt x="63" y="104"/>
                  </a:cubicBezTo>
                  <a:cubicBezTo>
                    <a:pt x="63" y="104"/>
                    <a:pt x="63" y="103"/>
                    <a:pt x="63" y="103"/>
                  </a:cubicBezTo>
                  <a:cubicBezTo>
                    <a:pt x="63" y="104"/>
                    <a:pt x="64" y="104"/>
                    <a:pt x="64" y="104"/>
                  </a:cubicBezTo>
                  <a:cubicBezTo>
                    <a:pt x="64" y="103"/>
                    <a:pt x="64" y="103"/>
                    <a:pt x="64" y="103"/>
                  </a:cubicBezTo>
                  <a:cubicBezTo>
                    <a:pt x="65" y="102"/>
                    <a:pt x="65" y="101"/>
                    <a:pt x="66" y="101"/>
                  </a:cubicBezTo>
                  <a:cubicBezTo>
                    <a:pt x="67" y="101"/>
                    <a:pt x="68" y="101"/>
                    <a:pt x="69" y="101"/>
                  </a:cubicBezTo>
                  <a:cubicBezTo>
                    <a:pt x="70" y="100"/>
                    <a:pt x="70" y="99"/>
                    <a:pt x="70" y="99"/>
                  </a:cubicBezTo>
                  <a:cubicBezTo>
                    <a:pt x="70" y="98"/>
                    <a:pt x="70" y="98"/>
                    <a:pt x="70" y="97"/>
                  </a:cubicBezTo>
                  <a:cubicBezTo>
                    <a:pt x="71" y="97"/>
                    <a:pt x="74" y="96"/>
                    <a:pt x="74" y="95"/>
                  </a:cubicBezTo>
                  <a:cubicBezTo>
                    <a:pt x="75" y="95"/>
                    <a:pt x="77" y="93"/>
                    <a:pt x="78" y="92"/>
                  </a:cubicBezTo>
                  <a:cubicBezTo>
                    <a:pt x="78" y="92"/>
                    <a:pt x="80" y="91"/>
                    <a:pt x="80" y="90"/>
                  </a:cubicBezTo>
                  <a:cubicBezTo>
                    <a:pt x="81" y="89"/>
                    <a:pt x="82" y="88"/>
                    <a:pt x="83" y="87"/>
                  </a:cubicBezTo>
                  <a:cubicBezTo>
                    <a:pt x="84" y="86"/>
                    <a:pt x="86" y="84"/>
                    <a:pt x="86" y="84"/>
                  </a:cubicBezTo>
                  <a:cubicBezTo>
                    <a:pt x="87" y="84"/>
                    <a:pt x="90" y="83"/>
                    <a:pt x="90" y="83"/>
                  </a:cubicBezTo>
                  <a:cubicBezTo>
                    <a:pt x="90" y="83"/>
                    <a:pt x="90" y="82"/>
                    <a:pt x="90" y="82"/>
                  </a:cubicBezTo>
                  <a:cubicBezTo>
                    <a:pt x="90" y="82"/>
                    <a:pt x="91" y="82"/>
                    <a:pt x="91" y="82"/>
                  </a:cubicBezTo>
                  <a:cubicBezTo>
                    <a:pt x="91" y="82"/>
                    <a:pt x="93" y="80"/>
                    <a:pt x="93" y="80"/>
                  </a:cubicBezTo>
                  <a:cubicBezTo>
                    <a:pt x="93" y="80"/>
                    <a:pt x="93" y="79"/>
                    <a:pt x="93" y="79"/>
                  </a:cubicBezTo>
                  <a:cubicBezTo>
                    <a:pt x="93" y="78"/>
                    <a:pt x="92" y="76"/>
                    <a:pt x="93" y="75"/>
                  </a:cubicBezTo>
                  <a:cubicBezTo>
                    <a:pt x="94" y="75"/>
                    <a:pt x="95" y="74"/>
                    <a:pt x="96" y="74"/>
                  </a:cubicBezTo>
                  <a:cubicBezTo>
                    <a:pt x="96" y="74"/>
                    <a:pt x="98" y="74"/>
                    <a:pt x="99" y="72"/>
                  </a:cubicBezTo>
                  <a:cubicBezTo>
                    <a:pt x="99" y="72"/>
                    <a:pt x="99" y="71"/>
                    <a:pt x="99" y="72"/>
                  </a:cubicBezTo>
                  <a:cubicBezTo>
                    <a:pt x="99" y="73"/>
                    <a:pt x="99" y="75"/>
                    <a:pt x="100" y="75"/>
                  </a:cubicBezTo>
                  <a:cubicBezTo>
                    <a:pt x="100" y="75"/>
                    <a:pt x="100" y="74"/>
                    <a:pt x="100" y="74"/>
                  </a:cubicBezTo>
                  <a:cubicBezTo>
                    <a:pt x="100" y="74"/>
                    <a:pt x="101" y="74"/>
                    <a:pt x="101" y="74"/>
                  </a:cubicBezTo>
                  <a:cubicBezTo>
                    <a:pt x="101" y="75"/>
                    <a:pt x="101" y="75"/>
                    <a:pt x="101" y="74"/>
                  </a:cubicBezTo>
                  <a:cubicBezTo>
                    <a:pt x="101" y="74"/>
                    <a:pt x="101" y="74"/>
                    <a:pt x="101" y="73"/>
                  </a:cubicBezTo>
                  <a:cubicBezTo>
                    <a:pt x="101" y="73"/>
                    <a:pt x="102" y="73"/>
                    <a:pt x="102" y="74"/>
                  </a:cubicBezTo>
                  <a:cubicBezTo>
                    <a:pt x="102" y="75"/>
                    <a:pt x="102" y="75"/>
                    <a:pt x="103" y="75"/>
                  </a:cubicBezTo>
                  <a:cubicBezTo>
                    <a:pt x="103" y="75"/>
                    <a:pt x="104" y="75"/>
                    <a:pt x="103" y="74"/>
                  </a:cubicBezTo>
                  <a:cubicBezTo>
                    <a:pt x="103" y="73"/>
                    <a:pt x="103" y="73"/>
                    <a:pt x="104" y="73"/>
                  </a:cubicBezTo>
                  <a:cubicBezTo>
                    <a:pt x="103" y="72"/>
                    <a:pt x="103" y="72"/>
                    <a:pt x="103" y="72"/>
                  </a:cubicBezTo>
                  <a:cubicBezTo>
                    <a:pt x="103" y="72"/>
                    <a:pt x="103" y="71"/>
                    <a:pt x="103" y="71"/>
                  </a:cubicBezTo>
                  <a:cubicBezTo>
                    <a:pt x="103" y="71"/>
                    <a:pt x="103" y="71"/>
                    <a:pt x="103" y="71"/>
                  </a:cubicBezTo>
                  <a:cubicBezTo>
                    <a:pt x="103" y="70"/>
                    <a:pt x="103" y="69"/>
                    <a:pt x="103" y="69"/>
                  </a:cubicBezTo>
                  <a:cubicBezTo>
                    <a:pt x="103" y="69"/>
                    <a:pt x="103" y="69"/>
                    <a:pt x="103" y="69"/>
                  </a:cubicBezTo>
                  <a:cubicBezTo>
                    <a:pt x="103" y="69"/>
                    <a:pt x="103" y="68"/>
                    <a:pt x="103" y="68"/>
                  </a:cubicBezTo>
                  <a:cubicBezTo>
                    <a:pt x="103" y="68"/>
                    <a:pt x="102" y="67"/>
                    <a:pt x="103" y="67"/>
                  </a:cubicBezTo>
                  <a:cubicBezTo>
                    <a:pt x="103" y="67"/>
                    <a:pt x="103" y="66"/>
                    <a:pt x="103" y="66"/>
                  </a:cubicBezTo>
                  <a:cubicBezTo>
                    <a:pt x="103" y="66"/>
                    <a:pt x="103" y="66"/>
                    <a:pt x="103" y="66"/>
                  </a:cubicBezTo>
                  <a:cubicBezTo>
                    <a:pt x="103" y="66"/>
                    <a:pt x="102" y="66"/>
                    <a:pt x="102" y="66"/>
                  </a:cubicBezTo>
                  <a:cubicBezTo>
                    <a:pt x="102" y="66"/>
                    <a:pt x="102" y="66"/>
                    <a:pt x="102" y="66"/>
                  </a:cubicBezTo>
                  <a:cubicBezTo>
                    <a:pt x="102" y="66"/>
                    <a:pt x="102" y="65"/>
                    <a:pt x="102" y="65"/>
                  </a:cubicBezTo>
                  <a:cubicBezTo>
                    <a:pt x="102" y="65"/>
                    <a:pt x="102" y="65"/>
                    <a:pt x="102" y="65"/>
                  </a:cubicBezTo>
                  <a:cubicBezTo>
                    <a:pt x="102" y="65"/>
                    <a:pt x="102" y="65"/>
                    <a:pt x="102" y="65"/>
                  </a:cubicBezTo>
                  <a:cubicBezTo>
                    <a:pt x="102" y="64"/>
                    <a:pt x="101" y="64"/>
                    <a:pt x="101" y="64"/>
                  </a:cubicBezTo>
                  <a:cubicBezTo>
                    <a:pt x="101" y="64"/>
                    <a:pt x="101" y="64"/>
                    <a:pt x="101" y="64"/>
                  </a:cubicBezTo>
                  <a:cubicBezTo>
                    <a:pt x="101" y="63"/>
                    <a:pt x="101" y="63"/>
                    <a:pt x="101" y="63"/>
                  </a:cubicBezTo>
                  <a:cubicBezTo>
                    <a:pt x="101" y="63"/>
                    <a:pt x="101" y="63"/>
                    <a:pt x="101" y="62"/>
                  </a:cubicBezTo>
                  <a:cubicBezTo>
                    <a:pt x="102" y="62"/>
                    <a:pt x="102" y="62"/>
                    <a:pt x="102" y="62"/>
                  </a:cubicBezTo>
                  <a:cubicBezTo>
                    <a:pt x="102" y="62"/>
                    <a:pt x="102" y="62"/>
                    <a:pt x="102" y="61"/>
                  </a:cubicBezTo>
                  <a:cubicBezTo>
                    <a:pt x="102" y="61"/>
                    <a:pt x="102" y="61"/>
                    <a:pt x="102" y="61"/>
                  </a:cubicBezTo>
                  <a:cubicBezTo>
                    <a:pt x="102" y="61"/>
                    <a:pt x="102" y="61"/>
                    <a:pt x="102" y="61"/>
                  </a:cubicBezTo>
                  <a:cubicBezTo>
                    <a:pt x="102" y="61"/>
                    <a:pt x="102" y="60"/>
                    <a:pt x="101" y="60"/>
                  </a:cubicBezTo>
                  <a:cubicBezTo>
                    <a:pt x="101" y="60"/>
                    <a:pt x="100" y="60"/>
                    <a:pt x="100" y="60"/>
                  </a:cubicBezTo>
                  <a:cubicBezTo>
                    <a:pt x="100" y="60"/>
                    <a:pt x="99" y="59"/>
                    <a:pt x="99" y="59"/>
                  </a:cubicBezTo>
                  <a:cubicBezTo>
                    <a:pt x="99" y="59"/>
                    <a:pt x="99" y="59"/>
                    <a:pt x="99" y="59"/>
                  </a:cubicBezTo>
                  <a:cubicBezTo>
                    <a:pt x="99" y="59"/>
                    <a:pt x="99" y="58"/>
                    <a:pt x="99" y="58"/>
                  </a:cubicBezTo>
                  <a:cubicBezTo>
                    <a:pt x="99" y="58"/>
                    <a:pt x="99" y="57"/>
                    <a:pt x="99" y="57"/>
                  </a:cubicBezTo>
                  <a:cubicBezTo>
                    <a:pt x="99" y="57"/>
                    <a:pt x="100" y="57"/>
                    <a:pt x="100" y="57"/>
                  </a:cubicBezTo>
                  <a:cubicBezTo>
                    <a:pt x="100" y="57"/>
                    <a:pt x="100" y="57"/>
                    <a:pt x="100" y="57"/>
                  </a:cubicBezTo>
                  <a:cubicBezTo>
                    <a:pt x="100" y="57"/>
                    <a:pt x="100" y="56"/>
                    <a:pt x="100" y="56"/>
                  </a:cubicBezTo>
                  <a:cubicBezTo>
                    <a:pt x="101" y="56"/>
                    <a:pt x="101" y="56"/>
                    <a:pt x="101" y="56"/>
                  </a:cubicBezTo>
                  <a:cubicBezTo>
                    <a:pt x="101" y="56"/>
                    <a:pt x="102" y="56"/>
                    <a:pt x="102" y="56"/>
                  </a:cubicBezTo>
                  <a:cubicBezTo>
                    <a:pt x="102" y="56"/>
                    <a:pt x="103" y="56"/>
                    <a:pt x="103" y="56"/>
                  </a:cubicBezTo>
                  <a:cubicBezTo>
                    <a:pt x="103" y="56"/>
                    <a:pt x="103" y="56"/>
                    <a:pt x="103" y="56"/>
                  </a:cubicBezTo>
                  <a:cubicBezTo>
                    <a:pt x="103" y="56"/>
                    <a:pt x="103" y="55"/>
                    <a:pt x="103" y="55"/>
                  </a:cubicBezTo>
                  <a:cubicBezTo>
                    <a:pt x="103" y="55"/>
                    <a:pt x="103" y="55"/>
                    <a:pt x="103" y="55"/>
                  </a:cubicBezTo>
                  <a:cubicBezTo>
                    <a:pt x="103" y="55"/>
                    <a:pt x="103" y="55"/>
                    <a:pt x="103" y="55"/>
                  </a:cubicBezTo>
                  <a:cubicBezTo>
                    <a:pt x="102" y="55"/>
                    <a:pt x="102" y="55"/>
                    <a:pt x="102" y="55"/>
                  </a:cubicBezTo>
                  <a:cubicBezTo>
                    <a:pt x="102" y="54"/>
                    <a:pt x="102" y="54"/>
                    <a:pt x="102" y="54"/>
                  </a:cubicBezTo>
                  <a:cubicBezTo>
                    <a:pt x="102" y="54"/>
                    <a:pt x="101" y="54"/>
                    <a:pt x="101" y="54"/>
                  </a:cubicBezTo>
                  <a:cubicBezTo>
                    <a:pt x="101" y="54"/>
                    <a:pt x="101" y="54"/>
                    <a:pt x="101" y="54"/>
                  </a:cubicBezTo>
                  <a:cubicBezTo>
                    <a:pt x="101" y="54"/>
                    <a:pt x="100" y="53"/>
                    <a:pt x="100" y="53"/>
                  </a:cubicBezTo>
                  <a:cubicBezTo>
                    <a:pt x="100" y="53"/>
                    <a:pt x="100" y="52"/>
                    <a:pt x="100" y="52"/>
                  </a:cubicBezTo>
                  <a:cubicBezTo>
                    <a:pt x="100" y="52"/>
                    <a:pt x="99" y="52"/>
                    <a:pt x="99" y="52"/>
                  </a:cubicBezTo>
                  <a:cubicBezTo>
                    <a:pt x="99" y="52"/>
                    <a:pt x="99" y="52"/>
                    <a:pt x="99" y="52"/>
                  </a:cubicBezTo>
                  <a:cubicBezTo>
                    <a:pt x="99" y="52"/>
                    <a:pt x="99" y="51"/>
                    <a:pt x="99" y="51"/>
                  </a:cubicBezTo>
                  <a:cubicBezTo>
                    <a:pt x="99" y="51"/>
                    <a:pt x="99" y="51"/>
                    <a:pt x="99" y="51"/>
                  </a:cubicBezTo>
                  <a:cubicBezTo>
                    <a:pt x="99" y="51"/>
                    <a:pt x="99" y="50"/>
                    <a:pt x="100" y="50"/>
                  </a:cubicBezTo>
                  <a:cubicBezTo>
                    <a:pt x="100" y="50"/>
                    <a:pt x="100" y="50"/>
                    <a:pt x="100" y="50"/>
                  </a:cubicBezTo>
                  <a:cubicBezTo>
                    <a:pt x="100" y="50"/>
                    <a:pt x="100" y="49"/>
                    <a:pt x="101" y="49"/>
                  </a:cubicBezTo>
                  <a:cubicBezTo>
                    <a:pt x="101" y="49"/>
                    <a:pt x="101" y="49"/>
                    <a:pt x="101" y="49"/>
                  </a:cubicBezTo>
                  <a:cubicBezTo>
                    <a:pt x="101" y="49"/>
                    <a:pt x="101" y="49"/>
                    <a:pt x="100" y="49"/>
                  </a:cubicBezTo>
                  <a:cubicBezTo>
                    <a:pt x="100" y="49"/>
                    <a:pt x="100" y="49"/>
                    <a:pt x="100" y="49"/>
                  </a:cubicBezTo>
                  <a:cubicBezTo>
                    <a:pt x="100" y="48"/>
                    <a:pt x="100" y="48"/>
                    <a:pt x="100" y="49"/>
                  </a:cubicBezTo>
                  <a:cubicBezTo>
                    <a:pt x="101" y="49"/>
                    <a:pt x="102" y="50"/>
                    <a:pt x="102" y="50"/>
                  </a:cubicBezTo>
                  <a:cubicBezTo>
                    <a:pt x="102" y="50"/>
                    <a:pt x="102" y="50"/>
                    <a:pt x="102" y="50"/>
                  </a:cubicBezTo>
                  <a:cubicBezTo>
                    <a:pt x="102" y="50"/>
                    <a:pt x="102" y="50"/>
                    <a:pt x="102" y="50"/>
                  </a:cubicBezTo>
                  <a:cubicBezTo>
                    <a:pt x="102" y="50"/>
                    <a:pt x="102" y="50"/>
                    <a:pt x="102" y="50"/>
                  </a:cubicBezTo>
                  <a:cubicBezTo>
                    <a:pt x="103" y="50"/>
                    <a:pt x="103" y="50"/>
                    <a:pt x="103" y="50"/>
                  </a:cubicBezTo>
                  <a:cubicBezTo>
                    <a:pt x="103" y="50"/>
                    <a:pt x="103" y="50"/>
                    <a:pt x="103" y="50"/>
                  </a:cubicBezTo>
                  <a:cubicBezTo>
                    <a:pt x="103" y="50"/>
                    <a:pt x="103" y="49"/>
                    <a:pt x="103" y="49"/>
                  </a:cubicBezTo>
                  <a:cubicBezTo>
                    <a:pt x="103" y="49"/>
                    <a:pt x="103" y="49"/>
                    <a:pt x="103" y="49"/>
                  </a:cubicBezTo>
                  <a:cubicBezTo>
                    <a:pt x="103" y="49"/>
                    <a:pt x="104" y="50"/>
                    <a:pt x="104" y="50"/>
                  </a:cubicBezTo>
                  <a:cubicBezTo>
                    <a:pt x="104" y="50"/>
                    <a:pt x="104" y="50"/>
                    <a:pt x="104" y="50"/>
                  </a:cubicBezTo>
                  <a:cubicBezTo>
                    <a:pt x="104" y="50"/>
                    <a:pt x="105" y="51"/>
                    <a:pt x="105" y="51"/>
                  </a:cubicBezTo>
                  <a:cubicBezTo>
                    <a:pt x="105" y="51"/>
                    <a:pt x="105" y="51"/>
                    <a:pt x="105" y="51"/>
                  </a:cubicBezTo>
                  <a:cubicBezTo>
                    <a:pt x="106" y="51"/>
                    <a:pt x="106" y="51"/>
                    <a:pt x="106" y="51"/>
                  </a:cubicBezTo>
                  <a:cubicBezTo>
                    <a:pt x="106" y="51"/>
                    <a:pt x="106" y="50"/>
                    <a:pt x="107" y="50"/>
                  </a:cubicBezTo>
                  <a:cubicBezTo>
                    <a:pt x="107" y="51"/>
                    <a:pt x="107" y="51"/>
                    <a:pt x="107" y="51"/>
                  </a:cubicBezTo>
                  <a:cubicBezTo>
                    <a:pt x="107" y="52"/>
                    <a:pt x="107" y="52"/>
                    <a:pt x="107" y="52"/>
                  </a:cubicBezTo>
                  <a:cubicBezTo>
                    <a:pt x="107" y="52"/>
                    <a:pt x="107" y="52"/>
                    <a:pt x="107" y="53"/>
                  </a:cubicBezTo>
                  <a:cubicBezTo>
                    <a:pt x="107" y="53"/>
                    <a:pt x="107" y="54"/>
                    <a:pt x="107" y="54"/>
                  </a:cubicBezTo>
                  <a:cubicBezTo>
                    <a:pt x="107" y="54"/>
                    <a:pt x="107" y="55"/>
                    <a:pt x="107" y="55"/>
                  </a:cubicBezTo>
                  <a:cubicBezTo>
                    <a:pt x="107" y="55"/>
                    <a:pt x="107" y="55"/>
                    <a:pt x="107" y="55"/>
                  </a:cubicBezTo>
                  <a:cubicBezTo>
                    <a:pt x="107" y="55"/>
                    <a:pt x="108" y="55"/>
                    <a:pt x="108" y="55"/>
                  </a:cubicBezTo>
                  <a:cubicBezTo>
                    <a:pt x="108" y="55"/>
                    <a:pt x="109" y="55"/>
                    <a:pt x="109" y="56"/>
                  </a:cubicBezTo>
                  <a:cubicBezTo>
                    <a:pt x="109" y="56"/>
                    <a:pt x="109" y="56"/>
                    <a:pt x="109" y="56"/>
                  </a:cubicBezTo>
                  <a:cubicBezTo>
                    <a:pt x="110" y="56"/>
                    <a:pt x="110" y="56"/>
                    <a:pt x="110" y="56"/>
                  </a:cubicBezTo>
                  <a:cubicBezTo>
                    <a:pt x="110" y="56"/>
                    <a:pt x="111" y="56"/>
                    <a:pt x="111" y="56"/>
                  </a:cubicBezTo>
                  <a:cubicBezTo>
                    <a:pt x="111" y="56"/>
                    <a:pt x="112" y="56"/>
                    <a:pt x="112" y="56"/>
                  </a:cubicBezTo>
                  <a:cubicBezTo>
                    <a:pt x="112" y="56"/>
                    <a:pt x="113" y="56"/>
                    <a:pt x="113" y="56"/>
                  </a:cubicBezTo>
                  <a:cubicBezTo>
                    <a:pt x="113" y="56"/>
                    <a:pt x="113" y="56"/>
                    <a:pt x="113" y="56"/>
                  </a:cubicBezTo>
                  <a:cubicBezTo>
                    <a:pt x="114" y="56"/>
                    <a:pt x="114" y="56"/>
                    <a:pt x="114" y="56"/>
                  </a:cubicBezTo>
                  <a:cubicBezTo>
                    <a:pt x="114" y="56"/>
                    <a:pt x="115" y="56"/>
                    <a:pt x="115" y="56"/>
                  </a:cubicBezTo>
                  <a:cubicBezTo>
                    <a:pt x="116" y="56"/>
                    <a:pt x="116" y="56"/>
                    <a:pt x="116" y="56"/>
                  </a:cubicBezTo>
                  <a:cubicBezTo>
                    <a:pt x="117" y="56"/>
                    <a:pt x="117" y="56"/>
                    <a:pt x="117" y="56"/>
                  </a:cubicBezTo>
                  <a:cubicBezTo>
                    <a:pt x="118" y="56"/>
                    <a:pt x="118" y="56"/>
                    <a:pt x="118" y="56"/>
                  </a:cubicBezTo>
                  <a:cubicBezTo>
                    <a:pt x="118" y="56"/>
                    <a:pt x="120" y="56"/>
                    <a:pt x="120" y="56"/>
                  </a:cubicBezTo>
                  <a:cubicBezTo>
                    <a:pt x="120" y="57"/>
                    <a:pt x="120" y="57"/>
                    <a:pt x="120" y="57"/>
                  </a:cubicBezTo>
                  <a:cubicBezTo>
                    <a:pt x="120" y="57"/>
                    <a:pt x="120" y="57"/>
                    <a:pt x="120" y="57"/>
                  </a:cubicBezTo>
                  <a:cubicBezTo>
                    <a:pt x="120" y="57"/>
                    <a:pt x="120" y="57"/>
                    <a:pt x="120" y="57"/>
                  </a:cubicBezTo>
                  <a:cubicBezTo>
                    <a:pt x="120" y="57"/>
                    <a:pt x="119" y="57"/>
                    <a:pt x="119" y="57"/>
                  </a:cubicBezTo>
                  <a:cubicBezTo>
                    <a:pt x="119" y="57"/>
                    <a:pt x="119" y="57"/>
                    <a:pt x="119" y="57"/>
                  </a:cubicBezTo>
                  <a:cubicBezTo>
                    <a:pt x="119" y="58"/>
                    <a:pt x="119" y="59"/>
                    <a:pt x="119" y="59"/>
                  </a:cubicBezTo>
                  <a:cubicBezTo>
                    <a:pt x="119" y="59"/>
                    <a:pt x="119" y="59"/>
                    <a:pt x="119" y="59"/>
                  </a:cubicBezTo>
                  <a:cubicBezTo>
                    <a:pt x="119" y="59"/>
                    <a:pt x="118" y="60"/>
                    <a:pt x="118" y="60"/>
                  </a:cubicBezTo>
                  <a:cubicBezTo>
                    <a:pt x="118" y="60"/>
                    <a:pt x="118" y="60"/>
                    <a:pt x="117" y="60"/>
                  </a:cubicBezTo>
                  <a:cubicBezTo>
                    <a:pt x="117" y="60"/>
                    <a:pt x="117" y="61"/>
                    <a:pt x="117" y="61"/>
                  </a:cubicBezTo>
                  <a:cubicBezTo>
                    <a:pt x="117" y="61"/>
                    <a:pt x="117" y="61"/>
                    <a:pt x="117" y="61"/>
                  </a:cubicBezTo>
                  <a:cubicBezTo>
                    <a:pt x="117" y="61"/>
                    <a:pt x="117" y="61"/>
                    <a:pt x="117" y="61"/>
                  </a:cubicBezTo>
                  <a:cubicBezTo>
                    <a:pt x="117" y="61"/>
                    <a:pt x="116" y="61"/>
                    <a:pt x="116" y="61"/>
                  </a:cubicBezTo>
                  <a:cubicBezTo>
                    <a:pt x="116" y="61"/>
                    <a:pt x="115" y="61"/>
                    <a:pt x="115" y="61"/>
                  </a:cubicBezTo>
                  <a:cubicBezTo>
                    <a:pt x="115" y="61"/>
                    <a:pt x="115" y="61"/>
                    <a:pt x="115" y="61"/>
                  </a:cubicBezTo>
                  <a:cubicBezTo>
                    <a:pt x="115" y="62"/>
                    <a:pt x="114" y="62"/>
                    <a:pt x="114" y="62"/>
                  </a:cubicBezTo>
                  <a:cubicBezTo>
                    <a:pt x="114" y="63"/>
                    <a:pt x="114" y="63"/>
                    <a:pt x="114" y="63"/>
                  </a:cubicBezTo>
                  <a:cubicBezTo>
                    <a:pt x="114" y="63"/>
                    <a:pt x="114" y="63"/>
                    <a:pt x="114" y="63"/>
                  </a:cubicBezTo>
                  <a:cubicBezTo>
                    <a:pt x="114" y="63"/>
                    <a:pt x="114" y="64"/>
                    <a:pt x="114" y="64"/>
                  </a:cubicBezTo>
                  <a:cubicBezTo>
                    <a:pt x="114" y="64"/>
                    <a:pt x="114" y="64"/>
                    <a:pt x="114" y="65"/>
                  </a:cubicBezTo>
                  <a:cubicBezTo>
                    <a:pt x="114" y="65"/>
                    <a:pt x="114" y="65"/>
                    <a:pt x="114" y="65"/>
                  </a:cubicBezTo>
                  <a:cubicBezTo>
                    <a:pt x="114" y="65"/>
                    <a:pt x="114" y="65"/>
                    <a:pt x="114" y="66"/>
                  </a:cubicBezTo>
                  <a:cubicBezTo>
                    <a:pt x="114" y="66"/>
                    <a:pt x="114" y="66"/>
                    <a:pt x="115" y="66"/>
                  </a:cubicBezTo>
                  <a:cubicBezTo>
                    <a:pt x="115" y="66"/>
                    <a:pt x="115" y="67"/>
                    <a:pt x="115" y="67"/>
                  </a:cubicBezTo>
                  <a:cubicBezTo>
                    <a:pt x="115" y="67"/>
                    <a:pt x="115" y="67"/>
                    <a:pt x="115" y="67"/>
                  </a:cubicBezTo>
                  <a:cubicBezTo>
                    <a:pt x="115" y="67"/>
                    <a:pt x="115" y="67"/>
                    <a:pt x="115" y="66"/>
                  </a:cubicBezTo>
                  <a:cubicBezTo>
                    <a:pt x="115" y="66"/>
                    <a:pt x="115" y="66"/>
                    <a:pt x="115" y="66"/>
                  </a:cubicBezTo>
                  <a:cubicBezTo>
                    <a:pt x="115" y="66"/>
                    <a:pt x="115" y="66"/>
                    <a:pt x="115" y="66"/>
                  </a:cubicBezTo>
                  <a:cubicBezTo>
                    <a:pt x="115" y="66"/>
                    <a:pt x="116" y="67"/>
                    <a:pt x="116" y="67"/>
                  </a:cubicBezTo>
                  <a:cubicBezTo>
                    <a:pt x="116" y="67"/>
                    <a:pt x="116" y="67"/>
                    <a:pt x="116" y="67"/>
                  </a:cubicBezTo>
                  <a:cubicBezTo>
                    <a:pt x="116" y="67"/>
                    <a:pt x="116" y="67"/>
                    <a:pt x="116" y="67"/>
                  </a:cubicBezTo>
                  <a:cubicBezTo>
                    <a:pt x="116" y="67"/>
                    <a:pt x="117" y="67"/>
                    <a:pt x="117" y="67"/>
                  </a:cubicBezTo>
                  <a:cubicBezTo>
                    <a:pt x="117" y="67"/>
                    <a:pt x="117" y="66"/>
                    <a:pt x="117" y="66"/>
                  </a:cubicBezTo>
                  <a:cubicBezTo>
                    <a:pt x="117" y="66"/>
                    <a:pt x="118" y="65"/>
                    <a:pt x="118" y="65"/>
                  </a:cubicBezTo>
                  <a:cubicBezTo>
                    <a:pt x="118" y="65"/>
                    <a:pt x="118" y="65"/>
                    <a:pt x="118" y="65"/>
                  </a:cubicBezTo>
                  <a:cubicBezTo>
                    <a:pt x="118" y="64"/>
                    <a:pt x="118" y="64"/>
                    <a:pt x="118" y="63"/>
                  </a:cubicBezTo>
                  <a:cubicBezTo>
                    <a:pt x="118" y="63"/>
                    <a:pt x="118" y="63"/>
                    <a:pt x="118" y="63"/>
                  </a:cubicBezTo>
                  <a:cubicBezTo>
                    <a:pt x="118" y="64"/>
                    <a:pt x="118" y="64"/>
                    <a:pt x="118" y="64"/>
                  </a:cubicBezTo>
                  <a:cubicBezTo>
                    <a:pt x="118" y="64"/>
                    <a:pt x="118" y="64"/>
                    <a:pt x="118" y="64"/>
                  </a:cubicBezTo>
                  <a:cubicBezTo>
                    <a:pt x="118" y="63"/>
                    <a:pt x="119" y="63"/>
                    <a:pt x="119" y="63"/>
                  </a:cubicBezTo>
                  <a:cubicBezTo>
                    <a:pt x="119" y="63"/>
                    <a:pt x="119" y="63"/>
                    <a:pt x="119" y="63"/>
                  </a:cubicBezTo>
                  <a:cubicBezTo>
                    <a:pt x="119" y="63"/>
                    <a:pt x="119" y="64"/>
                    <a:pt x="119" y="64"/>
                  </a:cubicBezTo>
                  <a:cubicBezTo>
                    <a:pt x="119" y="64"/>
                    <a:pt x="120" y="65"/>
                    <a:pt x="120" y="65"/>
                  </a:cubicBezTo>
                  <a:cubicBezTo>
                    <a:pt x="120" y="65"/>
                    <a:pt x="120" y="66"/>
                    <a:pt x="120" y="66"/>
                  </a:cubicBezTo>
                  <a:cubicBezTo>
                    <a:pt x="120" y="66"/>
                    <a:pt x="120" y="67"/>
                    <a:pt x="120" y="67"/>
                  </a:cubicBezTo>
                  <a:cubicBezTo>
                    <a:pt x="120" y="67"/>
                    <a:pt x="120" y="68"/>
                    <a:pt x="120" y="69"/>
                  </a:cubicBezTo>
                  <a:cubicBezTo>
                    <a:pt x="120" y="69"/>
                    <a:pt x="121" y="69"/>
                    <a:pt x="121" y="69"/>
                  </a:cubicBezTo>
                  <a:cubicBezTo>
                    <a:pt x="121" y="69"/>
                    <a:pt x="121" y="71"/>
                    <a:pt x="121" y="71"/>
                  </a:cubicBezTo>
                  <a:cubicBezTo>
                    <a:pt x="121" y="72"/>
                    <a:pt x="121" y="72"/>
                    <a:pt x="121" y="72"/>
                  </a:cubicBezTo>
                  <a:cubicBezTo>
                    <a:pt x="121" y="72"/>
                    <a:pt x="121" y="72"/>
                    <a:pt x="121" y="72"/>
                  </a:cubicBezTo>
                  <a:cubicBezTo>
                    <a:pt x="121" y="72"/>
                    <a:pt x="121" y="72"/>
                    <a:pt x="122" y="72"/>
                  </a:cubicBezTo>
                  <a:cubicBezTo>
                    <a:pt x="122" y="72"/>
                    <a:pt x="123" y="72"/>
                    <a:pt x="123" y="72"/>
                  </a:cubicBezTo>
                  <a:cubicBezTo>
                    <a:pt x="123" y="72"/>
                    <a:pt x="123" y="72"/>
                    <a:pt x="123" y="72"/>
                  </a:cubicBezTo>
                  <a:cubicBezTo>
                    <a:pt x="123" y="72"/>
                    <a:pt x="124" y="71"/>
                    <a:pt x="124" y="71"/>
                  </a:cubicBezTo>
                  <a:cubicBezTo>
                    <a:pt x="124" y="71"/>
                    <a:pt x="124" y="71"/>
                    <a:pt x="124" y="71"/>
                  </a:cubicBezTo>
                  <a:cubicBezTo>
                    <a:pt x="124" y="71"/>
                    <a:pt x="123" y="69"/>
                    <a:pt x="123" y="68"/>
                  </a:cubicBezTo>
                  <a:cubicBezTo>
                    <a:pt x="123" y="68"/>
                    <a:pt x="123" y="67"/>
                    <a:pt x="124" y="67"/>
                  </a:cubicBezTo>
                  <a:cubicBezTo>
                    <a:pt x="124" y="67"/>
                    <a:pt x="124" y="67"/>
                    <a:pt x="124" y="67"/>
                  </a:cubicBezTo>
                  <a:cubicBezTo>
                    <a:pt x="124" y="67"/>
                    <a:pt x="124" y="67"/>
                    <a:pt x="125" y="67"/>
                  </a:cubicBezTo>
                  <a:cubicBezTo>
                    <a:pt x="125" y="67"/>
                    <a:pt x="125" y="67"/>
                    <a:pt x="125" y="66"/>
                  </a:cubicBezTo>
                  <a:cubicBezTo>
                    <a:pt x="125" y="66"/>
                    <a:pt x="125" y="64"/>
                    <a:pt x="125" y="64"/>
                  </a:cubicBezTo>
                  <a:cubicBezTo>
                    <a:pt x="125" y="64"/>
                    <a:pt x="125" y="64"/>
                    <a:pt x="125" y="63"/>
                  </a:cubicBezTo>
                  <a:cubicBezTo>
                    <a:pt x="125" y="63"/>
                    <a:pt x="125" y="62"/>
                    <a:pt x="125" y="62"/>
                  </a:cubicBezTo>
                  <a:cubicBezTo>
                    <a:pt x="125" y="62"/>
                    <a:pt x="124" y="62"/>
                    <a:pt x="125" y="62"/>
                  </a:cubicBezTo>
                  <a:cubicBezTo>
                    <a:pt x="125" y="62"/>
                    <a:pt x="127" y="62"/>
                    <a:pt x="127" y="62"/>
                  </a:cubicBezTo>
                  <a:cubicBezTo>
                    <a:pt x="127" y="62"/>
                    <a:pt x="128" y="62"/>
                    <a:pt x="128" y="62"/>
                  </a:cubicBezTo>
                  <a:cubicBezTo>
                    <a:pt x="128" y="62"/>
                    <a:pt x="128" y="63"/>
                    <a:pt x="128" y="63"/>
                  </a:cubicBezTo>
                  <a:cubicBezTo>
                    <a:pt x="128" y="63"/>
                    <a:pt x="129" y="63"/>
                    <a:pt x="129" y="63"/>
                  </a:cubicBezTo>
                  <a:cubicBezTo>
                    <a:pt x="129" y="62"/>
                    <a:pt x="130" y="59"/>
                    <a:pt x="130" y="59"/>
                  </a:cubicBezTo>
                  <a:cubicBezTo>
                    <a:pt x="130" y="59"/>
                    <a:pt x="130" y="59"/>
                    <a:pt x="130" y="59"/>
                  </a:cubicBezTo>
                  <a:cubicBezTo>
                    <a:pt x="130" y="59"/>
                    <a:pt x="131" y="58"/>
                    <a:pt x="131" y="58"/>
                  </a:cubicBezTo>
                  <a:cubicBezTo>
                    <a:pt x="131" y="58"/>
                    <a:pt x="132" y="56"/>
                    <a:pt x="131" y="56"/>
                  </a:cubicBezTo>
                  <a:cubicBezTo>
                    <a:pt x="131" y="55"/>
                    <a:pt x="131" y="55"/>
                    <a:pt x="131" y="55"/>
                  </a:cubicBezTo>
                  <a:cubicBezTo>
                    <a:pt x="131" y="55"/>
                    <a:pt x="131" y="55"/>
                    <a:pt x="131" y="54"/>
                  </a:cubicBezTo>
                  <a:cubicBezTo>
                    <a:pt x="131" y="54"/>
                    <a:pt x="131" y="54"/>
                    <a:pt x="131" y="54"/>
                  </a:cubicBezTo>
                  <a:cubicBezTo>
                    <a:pt x="131" y="54"/>
                    <a:pt x="132" y="53"/>
                    <a:pt x="132" y="53"/>
                  </a:cubicBezTo>
                  <a:cubicBezTo>
                    <a:pt x="132" y="53"/>
                    <a:pt x="133" y="53"/>
                    <a:pt x="133" y="53"/>
                  </a:cubicBezTo>
                  <a:cubicBezTo>
                    <a:pt x="133" y="53"/>
                    <a:pt x="133" y="53"/>
                    <a:pt x="133" y="53"/>
                  </a:cubicBezTo>
                  <a:cubicBezTo>
                    <a:pt x="133" y="52"/>
                    <a:pt x="133" y="52"/>
                    <a:pt x="133" y="52"/>
                  </a:cubicBezTo>
                  <a:cubicBezTo>
                    <a:pt x="133" y="52"/>
                    <a:pt x="134" y="51"/>
                    <a:pt x="134" y="51"/>
                  </a:cubicBezTo>
                  <a:cubicBezTo>
                    <a:pt x="134" y="51"/>
                    <a:pt x="133" y="49"/>
                    <a:pt x="133" y="49"/>
                  </a:cubicBezTo>
                  <a:cubicBezTo>
                    <a:pt x="133" y="49"/>
                    <a:pt x="133" y="49"/>
                    <a:pt x="133" y="49"/>
                  </a:cubicBezTo>
                  <a:cubicBezTo>
                    <a:pt x="133" y="48"/>
                    <a:pt x="134" y="48"/>
                    <a:pt x="134" y="48"/>
                  </a:cubicBezTo>
                  <a:cubicBezTo>
                    <a:pt x="134" y="48"/>
                    <a:pt x="134" y="48"/>
                    <a:pt x="134" y="48"/>
                  </a:cubicBezTo>
                  <a:cubicBezTo>
                    <a:pt x="134" y="48"/>
                    <a:pt x="135" y="48"/>
                    <a:pt x="135" y="48"/>
                  </a:cubicBezTo>
                  <a:cubicBezTo>
                    <a:pt x="135" y="48"/>
                    <a:pt x="135" y="47"/>
                    <a:pt x="135" y="47"/>
                  </a:cubicBezTo>
                  <a:cubicBezTo>
                    <a:pt x="135" y="47"/>
                    <a:pt x="137" y="46"/>
                    <a:pt x="137" y="46"/>
                  </a:cubicBezTo>
                  <a:cubicBezTo>
                    <a:pt x="137" y="46"/>
                    <a:pt x="137" y="46"/>
                    <a:pt x="137" y="46"/>
                  </a:cubicBezTo>
                  <a:cubicBezTo>
                    <a:pt x="137" y="46"/>
                    <a:pt x="140" y="45"/>
                    <a:pt x="140" y="44"/>
                  </a:cubicBezTo>
                  <a:cubicBezTo>
                    <a:pt x="141" y="44"/>
                    <a:pt x="141" y="44"/>
                    <a:pt x="142" y="44"/>
                  </a:cubicBezTo>
                  <a:cubicBezTo>
                    <a:pt x="142" y="45"/>
                    <a:pt x="142" y="45"/>
                    <a:pt x="142" y="45"/>
                  </a:cubicBezTo>
                  <a:cubicBezTo>
                    <a:pt x="142" y="45"/>
                    <a:pt x="142" y="45"/>
                    <a:pt x="142" y="45"/>
                  </a:cubicBezTo>
                  <a:cubicBezTo>
                    <a:pt x="142" y="45"/>
                    <a:pt x="143" y="46"/>
                    <a:pt x="143" y="46"/>
                  </a:cubicBezTo>
                  <a:cubicBezTo>
                    <a:pt x="143" y="46"/>
                    <a:pt x="144" y="46"/>
                    <a:pt x="143" y="45"/>
                  </a:cubicBezTo>
                  <a:cubicBezTo>
                    <a:pt x="143" y="45"/>
                    <a:pt x="142" y="43"/>
                    <a:pt x="142" y="43"/>
                  </a:cubicBezTo>
                  <a:cubicBezTo>
                    <a:pt x="142" y="43"/>
                    <a:pt x="142" y="43"/>
                    <a:pt x="142" y="43"/>
                  </a:cubicBezTo>
                  <a:cubicBezTo>
                    <a:pt x="142" y="43"/>
                    <a:pt x="143" y="42"/>
                    <a:pt x="143" y="42"/>
                  </a:cubicBezTo>
                  <a:cubicBezTo>
                    <a:pt x="143" y="42"/>
                    <a:pt x="144" y="41"/>
                    <a:pt x="144" y="41"/>
                  </a:cubicBezTo>
                  <a:cubicBezTo>
                    <a:pt x="144" y="41"/>
                    <a:pt x="145" y="41"/>
                    <a:pt x="145" y="41"/>
                  </a:cubicBezTo>
                  <a:cubicBezTo>
                    <a:pt x="145" y="41"/>
                    <a:pt x="144" y="40"/>
                    <a:pt x="144" y="39"/>
                  </a:cubicBezTo>
                  <a:cubicBezTo>
                    <a:pt x="144" y="39"/>
                    <a:pt x="144" y="39"/>
                    <a:pt x="144" y="39"/>
                  </a:cubicBezTo>
                  <a:cubicBezTo>
                    <a:pt x="144" y="39"/>
                    <a:pt x="143" y="39"/>
                    <a:pt x="143" y="39"/>
                  </a:cubicBezTo>
                  <a:cubicBezTo>
                    <a:pt x="142" y="39"/>
                    <a:pt x="141" y="38"/>
                    <a:pt x="140" y="38"/>
                  </a:cubicBezTo>
                  <a:cubicBezTo>
                    <a:pt x="140" y="38"/>
                    <a:pt x="140" y="38"/>
                    <a:pt x="140" y="39"/>
                  </a:cubicBezTo>
                  <a:cubicBezTo>
                    <a:pt x="140" y="39"/>
                    <a:pt x="139" y="39"/>
                    <a:pt x="139" y="39"/>
                  </a:cubicBezTo>
                  <a:cubicBezTo>
                    <a:pt x="139" y="39"/>
                    <a:pt x="139" y="38"/>
                    <a:pt x="139" y="38"/>
                  </a:cubicBezTo>
                  <a:cubicBezTo>
                    <a:pt x="140" y="38"/>
                    <a:pt x="139" y="38"/>
                    <a:pt x="139" y="38"/>
                  </a:cubicBezTo>
                  <a:cubicBezTo>
                    <a:pt x="139" y="38"/>
                    <a:pt x="140" y="38"/>
                    <a:pt x="140" y="38"/>
                  </a:cubicBezTo>
                  <a:cubicBezTo>
                    <a:pt x="140" y="37"/>
                    <a:pt x="140" y="37"/>
                    <a:pt x="140" y="37"/>
                  </a:cubicBezTo>
                  <a:cubicBezTo>
                    <a:pt x="140" y="37"/>
                    <a:pt x="140" y="37"/>
                    <a:pt x="141" y="37"/>
                  </a:cubicBezTo>
                  <a:cubicBezTo>
                    <a:pt x="141" y="37"/>
                    <a:pt x="140" y="36"/>
                    <a:pt x="140" y="36"/>
                  </a:cubicBezTo>
                  <a:cubicBezTo>
                    <a:pt x="140" y="36"/>
                    <a:pt x="140" y="35"/>
                    <a:pt x="140" y="35"/>
                  </a:cubicBezTo>
                  <a:cubicBezTo>
                    <a:pt x="140" y="35"/>
                    <a:pt x="140" y="35"/>
                    <a:pt x="140" y="35"/>
                  </a:cubicBezTo>
                  <a:cubicBezTo>
                    <a:pt x="140" y="35"/>
                    <a:pt x="139" y="36"/>
                    <a:pt x="139" y="36"/>
                  </a:cubicBezTo>
                  <a:cubicBezTo>
                    <a:pt x="139" y="36"/>
                    <a:pt x="139" y="36"/>
                    <a:pt x="139" y="36"/>
                  </a:cubicBezTo>
                  <a:cubicBezTo>
                    <a:pt x="139" y="35"/>
                    <a:pt x="138" y="35"/>
                    <a:pt x="138" y="35"/>
                  </a:cubicBezTo>
                  <a:cubicBezTo>
                    <a:pt x="138" y="35"/>
                    <a:pt x="138" y="35"/>
                    <a:pt x="139" y="35"/>
                  </a:cubicBezTo>
                  <a:cubicBezTo>
                    <a:pt x="139" y="35"/>
                    <a:pt x="139" y="34"/>
                    <a:pt x="140" y="34"/>
                  </a:cubicBezTo>
                  <a:cubicBezTo>
                    <a:pt x="140" y="34"/>
                    <a:pt x="139" y="34"/>
                    <a:pt x="139" y="34"/>
                  </a:cubicBezTo>
                  <a:cubicBezTo>
                    <a:pt x="139" y="34"/>
                    <a:pt x="139" y="34"/>
                    <a:pt x="138" y="33"/>
                  </a:cubicBezTo>
                  <a:cubicBezTo>
                    <a:pt x="138" y="33"/>
                    <a:pt x="138" y="33"/>
                    <a:pt x="138" y="33"/>
                  </a:cubicBezTo>
                  <a:cubicBezTo>
                    <a:pt x="138" y="33"/>
                    <a:pt x="135" y="35"/>
                    <a:pt x="135" y="35"/>
                  </a:cubicBezTo>
                  <a:cubicBezTo>
                    <a:pt x="135" y="35"/>
                    <a:pt x="135" y="35"/>
                    <a:pt x="135" y="35"/>
                  </a:cubicBezTo>
                  <a:cubicBezTo>
                    <a:pt x="135" y="35"/>
                    <a:pt x="132" y="34"/>
                    <a:pt x="132" y="34"/>
                  </a:cubicBezTo>
                  <a:cubicBezTo>
                    <a:pt x="132" y="34"/>
                    <a:pt x="132" y="34"/>
                    <a:pt x="131" y="34"/>
                  </a:cubicBezTo>
                  <a:cubicBezTo>
                    <a:pt x="131" y="33"/>
                    <a:pt x="130" y="34"/>
                    <a:pt x="129" y="35"/>
                  </a:cubicBezTo>
                  <a:cubicBezTo>
                    <a:pt x="129" y="35"/>
                    <a:pt x="128" y="36"/>
                    <a:pt x="128" y="36"/>
                  </a:cubicBezTo>
                  <a:cubicBezTo>
                    <a:pt x="127" y="36"/>
                    <a:pt x="127" y="36"/>
                    <a:pt x="127" y="36"/>
                  </a:cubicBezTo>
                  <a:cubicBezTo>
                    <a:pt x="127" y="36"/>
                    <a:pt x="126" y="37"/>
                    <a:pt x="126" y="37"/>
                  </a:cubicBezTo>
                  <a:cubicBezTo>
                    <a:pt x="126" y="37"/>
                    <a:pt x="125" y="37"/>
                    <a:pt x="124" y="37"/>
                  </a:cubicBezTo>
                  <a:cubicBezTo>
                    <a:pt x="124" y="37"/>
                    <a:pt x="124" y="38"/>
                    <a:pt x="124" y="39"/>
                  </a:cubicBezTo>
                  <a:cubicBezTo>
                    <a:pt x="123" y="39"/>
                    <a:pt x="123" y="39"/>
                    <a:pt x="123" y="39"/>
                  </a:cubicBezTo>
                  <a:cubicBezTo>
                    <a:pt x="123" y="39"/>
                    <a:pt x="123" y="39"/>
                    <a:pt x="122" y="40"/>
                  </a:cubicBezTo>
                  <a:cubicBezTo>
                    <a:pt x="121" y="40"/>
                    <a:pt x="121" y="41"/>
                    <a:pt x="121" y="41"/>
                  </a:cubicBezTo>
                  <a:cubicBezTo>
                    <a:pt x="122" y="41"/>
                    <a:pt x="121" y="41"/>
                    <a:pt x="121" y="41"/>
                  </a:cubicBezTo>
                  <a:cubicBezTo>
                    <a:pt x="121" y="41"/>
                    <a:pt x="120" y="42"/>
                    <a:pt x="120" y="42"/>
                  </a:cubicBezTo>
                  <a:cubicBezTo>
                    <a:pt x="120" y="42"/>
                    <a:pt x="120" y="42"/>
                    <a:pt x="119" y="42"/>
                  </a:cubicBezTo>
                  <a:cubicBezTo>
                    <a:pt x="119" y="42"/>
                    <a:pt x="117" y="42"/>
                    <a:pt x="116" y="42"/>
                  </a:cubicBezTo>
                  <a:cubicBezTo>
                    <a:pt x="116" y="42"/>
                    <a:pt x="116" y="42"/>
                    <a:pt x="116" y="42"/>
                  </a:cubicBezTo>
                  <a:cubicBezTo>
                    <a:pt x="116" y="42"/>
                    <a:pt x="116" y="43"/>
                    <a:pt x="116" y="43"/>
                  </a:cubicBezTo>
                  <a:cubicBezTo>
                    <a:pt x="116" y="43"/>
                    <a:pt x="116" y="43"/>
                    <a:pt x="116" y="43"/>
                  </a:cubicBezTo>
                  <a:cubicBezTo>
                    <a:pt x="116" y="43"/>
                    <a:pt x="117" y="44"/>
                    <a:pt x="117" y="44"/>
                  </a:cubicBezTo>
                  <a:cubicBezTo>
                    <a:pt x="117" y="44"/>
                    <a:pt x="118" y="44"/>
                    <a:pt x="118" y="44"/>
                  </a:cubicBezTo>
                  <a:cubicBezTo>
                    <a:pt x="118" y="44"/>
                    <a:pt x="118" y="45"/>
                    <a:pt x="118" y="45"/>
                  </a:cubicBezTo>
                  <a:cubicBezTo>
                    <a:pt x="118" y="45"/>
                    <a:pt x="118" y="45"/>
                    <a:pt x="118" y="45"/>
                  </a:cubicBezTo>
                  <a:cubicBezTo>
                    <a:pt x="118" y="45"/>
                    <a:pt x="118" y="46"/>
                    <a:pt x="118" y="46"/>
                  </a:cubicBezTo>
                  <a:cubicBezTo>
                    <a:pt x="118" y="46"/>
                    <a:pt x="118" y="46"/>
                    <a:pt x="118" y="46"/>
                  </a:cubicBezTo>
                  <a:cubicBezTo>
                    <a:pt x="118" y="46"/>
                    <a:pt x="118" y="47"/>
                    <a:pt x="118" y="47"/>
                  </a:cubicBezTo>
                  <a:cubicBezTo>
                    <a:pt x="118" y="47"/>
                    <a:pt x="118" y="47"/>
                    <a:pt x="118" y="47"/>
                  </a:cubicBezTo>
                  <a:cubicBezTo>
                    <a:pt x="118" y="47"/>
                    <a:pt x="117" y="47"/>
                    <a:pt x="117" y="47"/>
                  </a:cubicBezTo>
                  <a:cubicBezTo>
                    <a:pt x="117" y="47"/>
                    <a:pt x="117" y="47"/>
                    <a:pt x="117" y="47"/>
                  </a:cubicBezTo>
                  <a:cubicBezTo>
                    <a:pt x="117" y="47"/>
                    <a:pt x="116" y="47"/>
                    <a:pt x="116" y="47"/>
                  </a:cubicBezTo>
                  <a:cubicBezTo>
                    <a:pt x="115" y="47"/>
                    <a:pt x="113" y="47"/>
                    <a:pt x="113" y="47"/>
                  </a:cubicBezTo>
                  <a:cubicBezTo>
                    <a:pt x="113" y="47"/>
                    <a:pt x="112" y="47"/>
                    <a:pt x="111" y="47"/>
                  </a:cubicBezTo>
                  <a:cubicBezTo>
                    <a:pt x="111" y="47"/>
                    <a:pt x="110" y="47"/>
                    <a:pt x="110" y="47"/>
                  </a:cubicBezTo>
                  <a:cubicBezTo>
                    <a:pt x="110" y="47"/>
                    <a:pt x="110" y="47"/>
                    <a:pt x="110" y="47"/>
                  </a:cubicBezTo>
                  <a:cubicBezTo>
                    <a:pt x="110" y="47"/>
                    <a:pt x="110" y="47"/>
                    <a:pt x="109" y="47"/>
                  </a:cubicBezTo>
                  <a:cubicBezTo>
                    <a:pt x="109" y="47"/>
                    <a:pt x="109" y="47"/>
                    <a:pt x="109" y="47"/>
                  </a:cubicBezTo>
                  <a:cubicBezTo>
                    <a:pt x="109" y="47"/>
                    <a:pt x="108" y="47"/>
                    <a:pt x="108" y="47"/>
                  </a:cubicBezTo>
                  <a:cubicBezTo>
                    <a:pt x="108" y="47"/>
                    <a:pt x="107" y="47"/>
                    <a:pt x="107" y="47"/>
                  </a:cubicBezTo>
                  <a:cubicBezTo>
                    <a:pt x="107" y="47"/>
                    <a:pt x="107" y="48"/>
                    <a:pt x="107" y="48"/>
                  </a:cubicBezTo>
                  <a:cubicBezTo>
                    <a:pt x="107" y="48"/>
                    <a:pt x="107" y="48"/>
                    <a:pt x="107" y="48"/>
                  </a:cubicBezTo>
                  <a:cubicBezTo>
                    <a:pt x="106" y="47"/>
                    <a:pt x="106" y="47"/>
                    <a:pt x="105" y="47"/>
                  </a:cubicBezTo>
                  <a:cubicBezTo>
                    <a:pt x="105" y="47"/>
                    <a:pt x="105" y="47"/>
                    <a:pt x="105" y="47"/>
                  </a:cubicBezTo>
                  <a:cubicBezTo>
                    <a:pt x="104" y="47"/>
                    <a:pt x="104" y="47"/>
                    <a:pt x="104" y="47"/>
                  </a:cubicBezTo>
                  <a:cubicBezTo>
                    <a:pt x="104" y="47"/>
                    <a:pt x="104" y="47"/>
                    <a:pt x="103" y="47"/>
                  </a:cubicBezTo>
                  <a:cubicBezTo>
                    <a:pt x="103" y="47"/>
                    <a:pt x="103" y="46"/>
                    <a:pt x="103" y="46"/>
                  </a:cubicBezTo>
                  <a:cubicBezTo>
                    <a:pt x="103" y="47"/>
                    <a:pt x="103" y="46"/>
                    <a:pt x="103" y="46"/>
                  </a:cubicBezTo>
                  <a:cubicBezTo>
                    <a:pt x="103" y="46"/>
                    <a:pt x="103" y="46"/>
                    <a:pt x="103" y="46"/>
                  </a:cubicBezTo>
                  <a:cubicBezTo>
                    <a:pt x="102" y="46"/>
                    <a:pt x="102" y="46"/>
                    <a:pt x="102" y="46"/>
                  </a:cubicBezTo>
                  <a:cubicBezTo>
                    <a:pt x="102" y="45"/>
                    <a:pt x="102" y="45"/>
                    <a:pt x="102" y="45"/>
                  </a:cubicBezTo>
                  <a:cubicBezTo>
                    <a:pt x="102" y="45"/>
                    <a:pt x="102" y="45"/>
                    <a:pt x="102" y="45"/>
                  </a:cubicBezTo>
                  <a:cubicBezTo>
                    <a:pt x="102" y="45"/>
                    <a:pt x="102" y="45"/>
                    <a:pt x="103" y="45"/>
                  </a:cubicBezTo>
                  <a:cubicBezTo>
                    <a:pt x="103" y="45"/>
                    <a:pt x="103" y="44"/>
                    <a:pt x="103" y="44"/>
                  </a:cubicBezTo>
                  <a:cubicBezTo>
                    <a:pt x="103" y="44"/>
                    <a:pt x="103" y="44"/>
                    <a:pt x="102" y="44"/>
                  </a:cubicBezTo>
                  <a:cubicBezTo>
                    <a:pt x="102" y="44"/>
                    <a:pt x="102" y="44"/>
                    <a:pt x="102" y="44"/>
                  </a:cubicBezTo>
                  <a:cubicBezTo>
                    <a:pt x="102" y="43"/>
                    <a:pt x="102" y="43"/>
                    <a:pt x="102" y="42"/>
                  </a:cubicBezTo>
                  <a:cubicBezTo>
                    <a:pt x="102" y="42"/>
                    <a:pt x="102" y="42"/>
                    <a:pt x="102" y="41"/>
                  </a:cubicBezTo>
                  <a:cubicBezTo>
                    <a:pt x="102" y="40"/>
                    <a:pt x="102" y="40"/>
                    <a:pt x="101" y="40"/>
                  </a:cubicBezTo>
                  <a:cubicBezTo>
                    <a:pt x="101" y="40"/>
                    <a:pt x="99" y="41"/>
                    <a:pt x="99" y="41"/>
                  </a:cubicBezTo>
                  <a:cubicBezTo>
                    <a:pt x="99" y="41"/>
                    <a:pt x="99" y="41"/>
                    <a:pt x="99" y="41"/>
                  </a:cubicBezTo>
                  <a:cubicBezTo>
                    <a:pt x="99" y="42"/>
                    <a:pt x="99" y="42"/>
                    <a:pt x="99" y="42"/>
                  </a:cubicBezTo>
                  <a:cubicBezTo>
                    <a:pt x="99" y="43"/>
                    <a:pt x="98" y="45"/>
                    <a:pt x="98" y="45"/>
                  </a:cubicBezTo>
                  <a:cubicBezTo>
                    <a:pt x="98" y="46"/>
                    <a:pt x="99" y="47"/>
                    <a:pt x="99" y="47"/>
                  </a:cubicBezTo>
                  <a:cubicBezTo>
                    <a:pt x="99" y="47"/>
                    <a:pt x="99" y="47"/>
                    <a:pt x="99" y="47"/>
                  </a:cubicBezTo>
                  <a:cubicBezTo>
                    <a:pt x="99" y="47"/>
                    <a:pt x="98" y="49"/>
                    <a:pt x="98" y="49"/>
                  </a:cubicBezTo>
                  <a:cubicBezTo>
                    <a:pt x="98" y="50"/>
                    <a:pt x="97" y="49"/>
                    <a:pt x="97" y="49"/>
                  </a:cubicBezTo>
                  <a:cubicBezTo>
                    <a:pt x="96" y="49"/>
                    <a:pt x="95" y="49"/>
                    <a:pt x="95" y="49"/>
                  </a:cubicBezTo>
                  <a:cubicBezTo>
                    <a:pt x="94" y="49"/>
                    <a:pt x="94" y="49"/>
                    <a:pt x="94" y="49"/>
                  </a:cubicBezTo>
                  <a:cubicBezTo>
                    <a:pt x="94" y="49"/>
                    <a:pt x="94" y="49"/>
                    <a:pt x="94" y="49"/>
                  </a:cubicBezTo>
                  <a:cubicBezTo>
                    <a:pt x="94" y="49"/>
                    <a:pt x="93" y="48"/>
                    <a:pt x="93" y="48"/>
                  </a:cubicBezTo>
                  <a:cubicBezTo>
                    <a:pt x="93" y="48"/>
                    <a:pt x="93" y="48"/>
                    <a:pt x="93" y="49"/>
                  </a:cubicBezTo>
                  <a:cubicBezTo>
                    <a:pt x="93" y="49"/>
                    <a:pt x="92" y="49"/>
                    <a:pt x="92" y="49"/>
                  </a:cubicBezTo>
                  <a:cubicBezTo>
                    <a:pt x="92" y="49"/>
                    <a:pt x="92" y="49"/>
                    <a:pt x="92" y="49"/>
                  </a:cubicBezTo>
                  <a:cubicBezTo>
                    <a:pt x="91" y="49"/>
                    <a:pt x="91" y="49"/>
                    <a:pt x="91" y="49"/>
                  </a:cubicBezTo>
                  <a:cubicBezTo>
                    <a:pt x="91" y="49"/>
                    <a:pt x="89" y="48"/>
                    <a:pt x="89" y="48"/>
                  </a:cubicBezTo>
                  <a:cubicBezTo>
                    <a:pt x="89" y="48"/>
                    <a:pt x="88" y="48"/>
                    <a:pt x="88" y="48"/>
                  </a:cubicBezTo>
                  <a:cubicBezTo>
                    <a:pt x="87" y="48"/>
                    <a:pt x="87" y="48"/>
                    <a:pt x="87" y="48"/>
                  </a:cubicBezTo>
                  <a:cubicBezTo>
                    <a:pt x="87" y="48"/>
                    <a:pt x="87" y="47"/>
                    <a:pt x="87" y="47"/>
                  </a:cubicBezTo>
                  <a:cubicBezTo>
                    <a:pt x="87" y="47"/>
                    <a:pt x="86" y="47"/>
                    <a:pt x="86" y="47"/>
                  </a:cubicBezTo>
                  <a:cubicBezTo>
                    <a:pt x="86" y="47"/>
                    <a:pt x="85" y="47"/>
                    <a:pt x="85" y="47"/>
                  </a:cubicBezTo>
                  <a:cubicBezTo>
                    <a:pt x="85" y="48"/>
                    <a:pt x="85" y="47"/>
                    <a:pt x="85" y="47"/>
                  </a:cubicBezTo>
                  <a:cubicBezTo>
                    <a:pt x="85" y="47"/>
                    <a:pt x="84" y="47"/>
                    <a:pt x="84" y="47"/>
                  </a:cubicBezTo>
                  <a:cubicBezTo>
                    <a:pt x="84" y="47"/>
                    <a:pt x="83" y="46"/>
                    <a:pt x="83" y="46"/>
                  </a:cubicBezTo>
                  <a:cubicBezTo>
                    <a:pt x="83" y="46"/>
                    <a:pt x="82" y="46"/>
                    <a:pt x="82" y="46"/>
                  </a:cubicBezTo>
                  <a:cubicBezTo>
                    <a:pt x="82" y="46"/>
                    <a:pt x="82" y="46"/>
                    <a:pt x="82" y="46"/>
                  </a:cubicBezTo>
                  <a:cubicBezTo>
                    <a:pt x="81" y="45"/>
                    <a:pt x="81" y="45"/>
                    <a:pt x="81" y="44"/>
                  </a:cubicBezTo>
                  <a:cubicBezTo>
                    <a:pt x="81" y="44"/>
                    <a:pt x="81" y="44"/>
                    <a:pt x="81" y="44"/>
                  </a:cubicBezTo>
                  <a:cubicBezTo>
                    <a:pt x="81" y="44"/>
                    <a:pt x="80" y="44"/>
                    <a:pt x="79" y="44"/>
                  </a:cubicBezTo>
                  <a:cubicBezTo>
                    <a:pt x="79" y="43"/>
                    <a:pt x="78" y="44"/>
                    <a:pt x="78" y="44"/>
                  </a:cubicBezTo>
                  <a:cubicBezTo>
                    <a:pt x="78" y="44"/>
                    <a:pt x="78" y="44"/>
                    <a:pt x="78" y="44"/>
                  </a:cubicBezTo>
                  <a:cubicBezTo>
                    <a:pt x="78" y="44"/>
                    <a:pt x="77" y="44"/>
                    <a:pt x="77" y="44"/>
                  </a:cubicBezTo>
                  <a:cubicBezTo>
                    <a:pt x="77" y="44"/>
                    <a:pt x="76" y="44"/>
                    <a:pt x="76" y="44"/>
                  </a:cubicBezTo>
                  <a:cubicBezTo>
                    <a:pt x="76" y="44"/>
                    <a:pt x="76" y="44"/>
                    <a:pt x="76" y="44"/>
                  </a:cubicBezTo>
                  <a:cubicBezTo>
                    <a:pt x="76" y="44"/>
                    <a:pt x="75" y="44"/>
                    <a:pt x="75" y="44"/>
                  </a:cubicBezTo>
                  <a:cubicBezTo>
                    <a:pt x="75" y="44"/>
                    <a:pt x="75" y="44"/>
                    <a:pt x="74" y="44"/>
                  </a:cubicBezTo>
                  <a:cubicBezTo>
                    <a:pt x="74" y="44"/>
                    <a:pt x="74" y="44"/>
                    <a:pt x="74" y="44"/>
                  </a:cubicBezTo>
                  <a:cubicBezTo>
                    <a:pt x="74" y="44"/>
                    <a:pt x="73" y="43"/>
                    <a:pt x="72" y="43"/>
                  </a:cubicBezTo>
                  <a:cubicBezTo>
                    <a:pt x="72" y="43"/>
                    <a:pt x="72" y="43"/>
                    <a:pt x="72" y="43"/>
                  </a:cubicBezTo>
                  <a:cubicBezTo>
                    <a:pt x="72" y="43"/>
                    <a:pt x="72" y="43"/>
                    <a:pt x="72" y="42"/>
                  </a:cubicBezTo>
                  <a:cubicBezTo>
                    <a:pt x="72" y="42"/>
                    <a:pt x="72" y="42"/>
                    <a:pt x="72" y="42"/>
                  </a:cubicBezTo>
                  <a:cubicBezTo>
                    <a:pt x="72" y="42"/>
                    <a:pt x="70" y="42"/>
                    <a:pt x="69" y="42"/>
                  </a:cubicBezTo>
                  <a:cubicBezTo>
                    <a:pt x="69" y="42"/>
                    <a:pt x="69" y="41"/>
                    <a:pt x="69" y="41"/>
                  </a:cubicBezTo>
                  <a:cubicBezTo>
                    <a:pt x="69" y="41"/>
                    <a:pt x="69" y="41"/>
                    <a:pt x="68" y="41"/>
                  </a:cubicBezTo>
                  <a:cubicBezTo>
                    <a:pt x="68" y="42"/>
                    <a:pt x="68" y="41"/>
                    <a:pt x="68" y="41"/>
                  </a:cubicBezTo>
                  <a:cubicBezTo>
                    <a:pt x="67" y="41"/>
                    <a:pt x="66" y="40"/>
                    <a:pt x="66" y="40"/>
                  </a:cubicBezTo>
                  <a:cubicBezTo>
                    <a:pt x="66" y="40"/>
                    <a:pt x="64" y="39"/>
                    <a:pt x="64" y="39"/>
                  </a:cubicBezTo>
                  <a:cubicBezTo>
                    <a:pt x="64" y="39"/>
                    <a:pt x="64" y="39"/>
                    <a:pt x="64" y="39"/>
                  </a:cubicBezTo>
                  <a:cubicBezTo>
                    <a:pt x="63" y="39"/>
                    <a:pt x="61" y="37"/>
                    <a:pt x="61" y="37"/>
                  </a:cubicBezTo>
                  <a:cubicBezTo>
                    <a:pt x="61" y="37"/>
                    <a:pt x="61" y="37"/>
                    <a:pt x="61" y="37"/>
                  </a:cubicBezTo>
                  <a:cubicBezTo>
                    <a:pt x="61" y="38"/>
                    <a:pt x="61" y="38"/>
                    <a:pt x="61" y="38"/>
                  </a:cubicBezTo>
                  <a:cubicBezTo>
                    <a:pt x="61" y="38"/>
                    <a:pt x="60" y="37"/>
                    <a:pt x="60" y="37"/>
                  </a:cubicBezTo>
                  <a:cubicBezTo>
                    <a:pt x="60" y="37"/>
                    <a:pt x="59" y="37"/>
                    <a:pt x="59" y="36"/>
                  </a:cubicBezTo>
                  <a:cubicBezTo>
                    <a:pt x="59" y="36"/>
                    <a:pt x="59" y="36"/>
                    <a:pt x="59" y="36"/>
                  </a:cubicBezTo>
                  <a:cubicBezTo>
                    <a:pt x="59" y="36"/>
                    <a:pt x="59" y="35"/>
                    <a:pt x="59" y="35"/>
                  </a:cubicBezTo>
                  <a:cubicBezTo>
                    <a:pt x="59" y="35"/>
                    <a:pt x="60" y="34"/>
                    <a:pt x="60" y="34"/>
                  </a:cubicBezTo>
                  <a:cubicBezTo>
                    <a:pt x="60" y="34"/>
                    <a:pt x="60" y="34"/>
                    <a:pt x="60" y="34"/>
                  </a:cubicBezTo>
                  <a:cubicBezTo>
                    <a:pt x="60" y="33"/>
                    <a:pt x="60" y="33"/>
                    <a:pt x="60" y="33"/>
                  </a:cubicBezTo>
                  <a:cubicBezTo>
                    <a:pt x="60" y="33"/>
                    <a:pt x="60" y="32"/>
                    <a:pt x="60" y="32"/>
                  </a:cubicBezTo>
                  <a:cubicBezTo>
                    <a:pt x="61" y="32"/>
                    <a:pt x="61" y="32"/>
                    <a:pt x="61" y="31"/>
                  </a:cubicBezTo>
                  <a:cubicBezTo>
                    <a:pt x="61" y="31"/>
                    <a:pt x="62" y="30"/>
                    <a:pt x="62" y="30"/>
                  </a:cubicBezTo>
                  <a:cubicBezTo>
                    <a:pt x="62" y="30"/>
                    <a:pt x="63" y="29"/>
                    <a:pt x="64" y="29"/>
                  </a:cubicBezTo>
                  <a:cubicBezTo>
                    <a:pt x="64" y="29"/>
                    <a:pt x="64" y="29"/>
                    <a:pt x="64" y="29"/>
                  </a:cubicBezTo>
                  <a:cubicBezTo>
                    <a:pt x="64" y="29"/>
                    <a:pt x="60" y="27"/>
                    <a:pt x="60" y="27"/>
                  </a:cubicBezTo>
                  <a:cubicBezTo>
                    <a:pt x="59" y="27"/>
                    <a:pt x="60" y="27"/>
                    <a:pt x="60" y="26"/>
                  </a:cubicBezTo>
                  <a:cubicBezTo>
                    <a:pt x="60" y="26"/>
                    <a:pt x="59" y="25"/>
                    <a:pt x="58" y="25"/>
                  </a:cubicBezTo>
                  <a:cubicBezTo>
                    <a:pt x="58" y="25"/>
                    <a:pt x="56" y="24"/>
                    <a:pt x="56" y="24"/>
                  </a:cubicBezTo>
                  <a:cubicBezTo>
                    <a:pt x="56" y="24"/>
                    <a:pt x="56" y="24"/>
                    <a:pt x="55" y="24"/>
                  </a:cubicBezTo>
                  <a:cubicBezTo>
                    <a:pt x="55" y="24"/>
                    <a:pt x="55" y="23"/>
                    <a:pt x="54" y="23"/>
                  </a:cubicBezTo>
                  <a:cubicBezTo>
                    <a:pt x="54" y="23"/>
                    <a:pt x="54" y="22"/>
                    <a:pt x="54" y="22"/>
                  </a:cubicBezTo>
                  <a:cubicBezTo>
                    <a:pt x="54" y="22"/>
                    <a:pt x="53" y="23"/>
                    <a:pt x="53" y="23"/>
                  </a:cubicBezTo>
                  <a:cubicBezTo>
                    <a:pt x="53" y="23"/>
                    <a:pt x="53" y="23"/>
                    <a:pt x="53" y="23"/>
                  </a:cubicBezTo>
                  <a:cubicBezTo>
                    <a:pt x="52" y="22"/>
                    <a:pt x="52" y="22"/>
                    <a:pt x="52" y="22"/>
                  </a:cubicBezTo>
                  <a:cubicBezTo>
                    <a:pt x="52" y="21"/>
                    <a:pt x="52" y="20"/>
                    <a:pt x="52" y="20"/>
                  </a:cubicBezTo>
                  <a:cubicBezTo>
                    <a:pt x="52" y="20"/>
                    <a:pt x="52" y="19"/>
                    <a:pt x="52" y="19"/>
                  </a:cubicBezTo>
                  <a:cubicBezTo>
                    <a:pt x="52" y="19"/>
                    <a:pt x="51" y="18"/>
                    <a:pt x="51" y="18"/>
                  </a:cubicBezTo>
                  <a:cubicBezTo>
                    <a:pt x="51" y="18"/>
                    <a:pt x="51" y="17"/>
                    <a:pt x="51" y="16"/>
                  </a:cubicBezTo>
                  <a:cubicBezTo>
                    <a:pt x="51" y="16"/>
                    <a:pt x="51" y="16"/>
                    <a:pt x="51" y="16"/>
                  </a:cubicBezTo>
                  <a:cubicBezTo>
                    <a:pt x="51" y="16"/>
                    <a:pt x="52" y="16"/>
                    <a:pt x="52" y="16"/>
                  </a:cubicBezTo>
                  <a:cubicBezTo>
                    <a:pt x="52" y="16"/>
                    <a:pt x="53" y="16"/>
                    <a:pt x="52" y="16"/>
                  </a:cubicBezTo>
                  <a:cubicBezTo>
                    <a:pt x="52" y="16"/>
                    <a:pt x="53" y="16"/>
                    <a:pt x="53" y="17"/>
                  </a:cubicBezTo>
                  <a:cubicBezTo>
                    <a:pt x="53" y="17"/>
                    <a:pt x="53" y="17"/>
                    <a:pt x="54" y="17"/>
                  </a:cubicBezTo>
                  <a:cubicBezTo>
                    <a:pt x="54" y="17"/>
                    <a:pt x="56" y="15"/>
                    <a:pt x="56" y="15"/>
                  </a:cubicBezTo>
                  <a:cubicBezTo>
                    <a:pt x="56" y="15"/>
                    <a:pt x="56" y="15"/>
                    <a:pt x="56" y="15"/>
                  </a:cubicBezTo>
                  <a:cubicBezTo>
                    <a:pt x="56" y="14"/>
                    <a:pt x="56" y="13"/>
                    <a:pt x="56" y="13"/>
                  </a:cubicBezTo>
                  <a:cubicBezTo>
                    <a:pt x="56" y="13"/>
                    <a:pt x="55" y="12"/>
                    <a:pt x="55" y="12"/>
                  </a:cubicBezTo>
                  <a:cubicBezTo>
                    <a:pt x="54" y="12"/>
                    <a:pt x="54" y="12"/>
                    <a:pt x="54" y="12"/>
                  </a:cubicBezTo>
                  <a:cubicBezTo>
                    <a:pt x="54" y="12"/>
                    <a:pt x="53" y="11"/>
                    <a:pt x="53" y="11"/>
                  </a:cubicBezTo>
                  <a:cubicBezTo>
                    <a:pt x="53" y="11"/>
                    <a:pt x="53" y="11"/>
                    <a:pt x="53"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2" name="Freeform 524"/>
            <p:cNvSpPr>
              <a:spLocks/>
            </p:cNvSpPr>
            <p:nvPr/>
          </p:nvSpPr>
          <p:spPr bwMode="auto">
            <a:xfrm>
              <a:off x="3934" y="1969"/>
              <a:ext cx="39" cy="46"/>
            </a:xfrm>
            <a:custGeom>
              <a:avLst/>
              <a:gdLst/>
              <a:ahLst/>
              <a:cxnLst>
                <a:cxn ang="0">
                  <a:pos x="0" y="3"/>
                </a:cxn>
                <a:cxn ang="0">
                  <a:pos x="1" y="3"/>
                </a:cxn>
                <a:cxn ang="0">
                  <a:pos x="1" y="4"/>
                </a:cxn>
                <a:cxn ang="0">
                  <a:pos x="1" y="5"/>
                </a:cxn>
                <a:cxn ang="0">
                  <a:pos x="2" y="7"/>
                </a:cxn>
                <a:cxn ang="0">
                  <a:pos x="3" y="8"/>
                </a:cxn>
                <a:cxn ang="0">
                  <a:pos x="5" y="9"/>
                </a:cxn>
                <a:cxn ang="0">
                  <a:pos x="5" y="9"/>
                </a:cxn>
                <a:cxn ang="0">
                  <a:pos x="5" y="10"/>
                </a:cxn>
                <a:cxn ang="0">
                  <a:pos x="4" y="11"/>
                </a:cxn>
                <a:cxn ang="0">
                  <a:pos x="5" y="14"/>
                </a:cxn>
                <a:cxn ang="0">
                  <a:pos x="5" y="13"/>
                </a:cxn>
                <a:cxn ang="0">
                  <a:pos x="6" y="13"/>
                </a:cxn>
                <a:cxn ang="0">
                  <a:pos x="5" y="12"/>
                </a:cxn>
                <a:cxn ang="0">
                  <a:pos x="5" y="11"/>
                </a:cxn>
                <a:cxn ang="0">
                  <a:pos x="6" y="11"/>
                </a:cxn>
                <a:cxn ang="0">
                  <a:pos x="7" y="11"/>
                </a:cxn>
                <a:cxn ang="0">
                  <a:pos x="8" y="10"/>
                </a:cxn>
                <a:cxn ang="0">
                  <a:pos x="8" y="9"/>
                </a:cxn>
                <a:cxn ang="0">
                  <a:pos x="9" y="9"/>
                </a:cxn>
                <a:cxn ang="0">
                  <a:pos x="10" y="8"/>
                </a:cxn>
                <a:cxn ang="0">
                  <a:pos x="11" y="6"/>
                </a:cxn>
                <a:cxn ang="0">
                  <a:pos x="12" y="3"/>
                </a:cxn>
                <a:cxn ang="0">
                  <a:pos x="12" y="2"/>
                </a:cxn>
                <a:cxn ang="0">
                  <a:pos x="11" y="3"/>
                </a:cxn>
                <a:cxn ang="0">
                  <a:pos x="11" y="3"/>
                </a:cxn>
                <a:cxn ang="0">
                  <a:pos x="10" y="2"/>
                </a:cxn>
                <a:cxn ang="0">
                  <a:pos x="7" y="0"/>
                </a:cxn>
                <a:cxn ang="0">
                  <a:pos x="7" y="0"/>
                </a:cxn>
                <a:cxn ang="0">
                  <a:pos x="5" y="0"/>
                </a:cxn>
                <a:cxn ang="0">
                  <a:pos x="4" y="1"/>
                </a:cxn>
                <a:cxn ang="0">
                  <a:pos x="3" y="1"/>
                </a:cxn>
                <a:cxn ang="0">
                  <a:pos x="2" y="1"/>
                </a:cxn>
                <a:cxn ang="0">
                  <a:pos x="0" y="2"/>
                </a:cxn>
                <a:cxn ang="0">
                  <a:pos x="0" y="3"/>
                </a:cxn>
                <a:cxn ang="0">
                  <a:pos x="0" y="3"/>
                </a:cxn>
              </a:cxnLst>
              <a:rect l="0" t="0" r="r" b="b"/>
              <a:pathLst>
                <a:path w="12" h="14">
                  <a:moveTo>
                    <a:pt x="0" y="3"/>
                  </a:moveTo>
                  <a:cubicBezTo>
                    <a:pt x="1" y="3"/>
                    <a:pt x="1" y="3"/>
                    <a:pt x="1" y="3"/>
                  </a:cubicBezTo>
                  <a:cubicBezTo>
                    <a:pt x="1" y="3"/>
                    <a:pt x="1" y="4"/>
                    <a:pt x="1" y="4"/>
                  </a:cubicBezTo>
                  <a:cubicBezTo>
                    <a:pt x="1" y="4"/>
                    <a:pt x="1" y="5"/>
                    <a:pt x="1" y="5"/>
                  </a:cubicBezTo>
                  <a:cubicBezTo>
                    <a:pt x="1" y="6"/>
                    <a:pt x="2" y="7"/>
                    <a:pt x="2" y="7"/>
                  </a:cubicBezTo>
                  <a:cubicBezTo>
                    <a:pt x="2" y="7"/>
                    <a:pt x="2" y="8"/>
                    <a:pt x="3" y="8"/>
                  </a:cubicBezTo>
                  <a:cubicBezTo>
                    <a:pt x="4" y="8"/>
                    <a:pt x="5" y="9"/>
                    <a:pt x="5" y="9"/>
                  </a:cubicBezTo>
                  <a:cubicBezTo>
                    <a:pt x="5" y="9"/>
                    <a:pt x="6" y="9"/>
                    <a:pt x="5" y="9"/>
                  </a:cubicBezTo>
                  <a:cubicBezTo>
                    <a:pt x="5" y="9"/>
                    <a:pt x="5" y="10"/>
                    <a:pt x="5" y="10"/>
                  </a:cubicBezTo>
                  <a:cubicBezTo>
                    <a:pt x="4" y="10"/>
                    <a:pt x="4" y="11"/>
                    <a:pt x="4" y="11"/>
                  </a:cubicBezTo>
                  <a:cubicBezTo>
                    <a:pt x="4" y="11"/>
                    <a:pt x="5" y="14"/>
                    <a:pt x="5" y="14"/>
                  </a:cubicBezTo>
                  <a:cubicBezTo>
                    <a:pt x="5" y="14"/>
                    <a:pt x="5" y="14"/>
                    <a:pt x="5" y="13"/>
                  </a:cubicBezTo>
                  <a:cubicBezTo>
                    <a:pt x="5" y="13"/>
                    <a:pt x="5" y="13"/>
                    <a:pt x="6" y="13"/>
                  </a:cubicBezTo>
                  <a:cubicBezTo>
                    <a:pt x="6" y="13"/>
                    <a:pt x="5" y="12"/>
                    <a:pt x="5" y="12"/>
                  </a:cubicBezTo>
                  <a:cubicBezTo>
                    <a:pt x="5" y="12"/>
                    <a:pt x="5" y="11"/>
                    <a:pt x="5" y="11"/>
                  </a:cubicBezTo>
                  <a:cubicBezTo>
                    <a:pt x="5" y="11"/>
                    <a:pt x="6" y="11"/>
                    <a:pt x="6" y="11"/>
                  </a:cubicBezTo>
                  <a:cubicBezTo>
                    <a:pt x="6" y="11"/>
                    <a:pt x="7" y="11"/>
                    <a:pt x="7" y="11"/>
                  </a:cubicBezTo>
                  <a:cubicBezTo>
                    <a:pt x="8" y="11"/>
                    <a:pt x="8" y="10"/>
                    <a:pt x="8" y="10"/>
                  </a:cubicBezTo>
                  <a:cubicBezTo>
                    <a:pt x="8" y="10"/>
                    <a:pt x="8" y="9"/>
                    <a:pt x="8" y="9"/>
                  </a:cubicBezTo>
                  <a:cubicBezTo>
                    <a:pt x="8" y="9"/>
                    <a:pt x="9" y="9"/>
                    <a:pt x="9" y="9"/>
                  </a:cubicBezTo>
                  <a:cubicBezTo>
                    <a:pt x="9" y="9"/>
                    <a:pt x="10" y="8"/>
                    <a:pt x="10" y="8"/>
                  </a:cubicBezTo>
                  <a:cubicBezTo>
                    <a:pt x="10" y="7"/>
                    <a:pt x="11" y="6"/>
                    <a:pt x="11" y="6"/>
                  </a:cubicBezTo>
                  <a:cubicBezTo>
                    <a:pt x="12" y="5"/>
                    <a:pt x="12" y="3"/>
                    <a:pt x="12" y="3"/>
                  </a:cubicBezTo>
                  <a:cubicBezTo>
                    <a:pt x="12" y="3"/>
                    <a:pt x="12" y="3"/>
                    <a:pt x="12" y="2"/>
                  </a:cubicBezTo>
                  <a:cubicBezTo>
                    <a:pt x="12" y="2"/>
                    <a:pt x="11" y="3"/>
                    <a:pt x="11" y="3"/>
                  </a:cubicBezTo>
                  <a:cubicBezTo>
                    <a:pt x="11" y="3"/>
                    <a:pt x="11" y="3"/>
                    <a:pt x="11" y="3"/>
                  </a:cubicBezTo>
                  <a:cubicBezTo>
                    <a:pt x="11" y="3"/>
                    <a:pt x="10" y="2"/>
                    <a:pt x="10" y="2"/>
                  </a:cubicBezTo>
                  <a:cubicBezTo>
                    <a:pt x="10" y="2"/>
                    <a:pt x="8" y="0"/>
                    <a:pt x="7" y="0"/>
                  </a:cubicBezTo>
                  <a:cubicBezTo>
                    <a:pt x="7" y="0"/>
                    <a:pt x="7" y="0"/>
                    <a:pt x="7" y="0"/>
                  </a:cubicBezTo>
                  <a:cubicBezTo>
                    <a:pt x="6" y="0"/>
                    <a:pt x="5" y="0"/>
                    <a:pt x="5" y="0"/>
                  </a:cubicBezTo>
                  <a:cubicBezTo>
                    <a:pt x="4" y="0"/>
                    <a:pt x="4" y="0"/>
                    <a:pt x="4" y="1"/>
                  </a:cubicBezTo>
                  <a:cubicBezTo>
                    <a:pt x="4" y="1"/>
                    <a:pt x="3" y="1"/>
                    <a:pt x="3" y="1"/>
                  </a:cubicBezTo>
                  <a:cubicBezTo>
                    <a:pt x="3" y="1"/>
                    <a:pt x="3" y="1"/>
                    <a:pt x="2" y="1"/>
                  </a:cubicBezTo>
                  <a:cubicBezTo>
                    <a:pt x="2" y="2"/>
                    <a:pt x="1" y="2"/>
                    <a:pt x="0" y="2"/>
                  </a:cubicBezTo>
                  <a:cubicBezTo>
                    <a:pt x="0" y="2"/>
                    <a:pt x="0" y="3"/>
                    <a:pt x="0" y="3"/>
                  </a:cubicBezTo>
                  <a:cubicBezTo>
                    <a:pt x="0" y="3"/>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3" name="Freeform 525"/>
            <p:cNvSpPr>
              <a:spLocks/>
            </p:cNvSpPr>
            <p:nvPr/>
          </p:nvSpPr>
          <p:spPr bwMode="auto">
            <a:xfrm>
              <a:off x="4451" y="2228"/>
              <a:ext cx="6" cy="3"/>
            </a:xfrm>
            <a:custGeom>
              <a:avLst/>
              <a:gdLst/>
              <a:ahLst/>
              <a:cxnLst>
                <a:cxn ang="0">
                  <a:pos x="1" y="0"/>
                </a:cxn>
                <a:cxn ang="0">
                  <a:pos x="2" y="1"/>
                </a:cxn>
                <a:cxn ang="0">
                  <a:pos x="1" y="0"/>
                </a:cxn>
              </a:cxnLst>
              <a:rect l="0" t="0" r="r" b="b"/>
              <a:pathLst>
                <a:path w="2" h="1">
                  <a:moveTo>
                    <a:pt x="1" y="0"/>
                  </a:moveTo>
                  <a:cubicBezTo>
                    <a:pt x="0" y="1"/>
                    <a:pt x="1" y="0"/>
                    <a:pt x="2" y="1"/>
                  </a:cubicBezTo>
                  <a:cubicBezTo>
                    <a:pt x="2"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4" name="Freeform 526"/>
            <p:cNvSpPr>
              <a:spLocks/>
            </p:cNvSpPr>
            <p:nvPr/>
          </p:nvSpPr>
          <p:spPr bwMode="auto">
            <a:xfrm>
              <a:off x="4454" y="2225"/>
              <a:ext cx="3" cy="3"/>
            </a:xfrm>
            <a:custGeom>
              <a:avLst/>
              <a:gdLst/>
              <a:ahLst/>
              <a:cxnLst>
                <a:cxn ang="0">
                  <a:pos x="0" y="0"/>
                </a:cxn>
                <a:cxn ang="0">
                  <a:pos x="1" y="1"/>
                </a:cxn>
                <a:cxn ang="0">
                  <a:pos x="0" y="0"/>
                </a:cxn>
              </a:cxnLst>
              <a:rect l="0" t="0" r="r" b="b"/>
              <a:pathLst>
                <a:path w="1" h="1">
                  <a:moveTo>
                    <a:pt x="0" y="0"/>
                  </a:moveTo>
                  <a:cubicBezTo>
                    <a:pt x="0" y="1"/>
                    <a:pt x="1"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5" name="Freeform 527"/>
            <p:cNvSpPr>
              <a:spLocks/>
            </p:cNvSpPr>
            <p:nvPr/>
          </p:nvSpPr>
          <p:spPr bwMode="auto">
            <a:xfrm>
              <a:off x="4425" y="2244"/>
              <a:ext cx="39" cy="33"/>
            </a:xfrm>
            <a:custGeom>
              <a:avLst/>
              <a:gdLst/>
              <a:ahLst/>
              <a:cxnLst>
                <a:cxn ang="0">
                  <a:pos x="1" y="8"/>
                </a:cxn>
                <a:cxn ang="0">
                  <a:pos x="4" y="10"/>
                </a:cxn>
                <a:cxn ang="0">
                  <a:pos x="6" y="9"/>
                </a:cxn>
                <a:cxn ang="0">
                  <a:pos x="7" y="9"/>
                </a:cxn>
                <a:cxn ang="0">
                  <a:pos x="8" y="8"/>
                </a:cxn>
                <a:cxn ang="0">
                  <a:pos x="9" y="7"/>
                </a:cxn>
                <a:cxn ang="0">
                  <a:pos x="9" y="7"/>
                </a:cxn>
                <a:cxn ang="0">
                  <a:pos x="10" y="6"/>
                </a:cxn>
                <a:cxn ang="0">
                  <a:pos x="11" y="4"/>
                </a:cxn>
                <a:cxn ang="0">
                  <a:pos x="11" y="3"/>
                </a:cxn>
                <a:cxn ang="0">
                  <a:pos x="12" y="3"/>
                </a:cxn>
                <a:cxn ang="0">
                  <a:pos x="12" y="2"/>
                </a:cxn>
                <a:cxn ang="0">
                  <a:pos x="11" y="0"/>
                </a:cxn>
                <a:cxn ang="0">
                  <a:pos x="10" y="0"/>
                </a:cxn>
                <a:cxn ang="0">
                  <a:pos x="10" y="1"/>
                </a:cxn>
                <a:cxn ang="0">
                  <a:pos x="8" y="1"/>
                </a:cxn>
                <a:cxn ang="0">
                  <a:pos x="7" y="1"/>
                </a:cxn>
                <a:cxn ang="0">
                  <a:pos x="5" y="1"/>
                </a:cxn>
                <a:cxn ang="0">
                  <a:pos x="4" y="1"/>
                </a:cxn>
                <a:cxn ang="0">
                  <a:pos x="4" y="2"/>
                </a:cxn>
                <a:cxn ang="0">
                  <a:pos x="3" y="3"/>
                </a:cxn>
                <a:cxn ang="0">
                  <a:pos x="1" y="4"/>
                </a:cxn>
                <a:cxn ang="0">
                  <a:pos x="0" y="5"/>
                </a:cxn>
                <a:cxn ang="0">
                  <a:pos x="1" y="8"/>
                </a:cxn>
                <a:cxn ang="0">
                  <a:pos x="1" y="8"/>
                </a:cxn>
              </a:cxnLst>
              <a:rect l="0" t="0" r="r" b="b"/>
              <a:pathLst>
                <a:path w="12" h="10">
                  <a:moveTo>
                    <a:pt x="1" y="8"/>
                  </a:moveTo>
                  <a:cubicBezTo>
                    <a:pt x="1" y="9"/>
                    <a:pt x="3" y="9"/>
                    <a:pt x="4" y="10"/>
                  </a:cubicBezTo>
                  <a:cubicBezTo>
                    <a:pt x="5" y="10"/>
                    <a:pt x="6" y="10"/>
                    <a:pt x="6" y="9"/>
                  </a:cubicBezTo>
                  <a:cubicBezTo>
                    <a:pt x="6" y="8"/>
                    <a:pt x="6" y="9"/>
                    <a:pt x="7" y="9"/>
                  </a:cubicBezTo>
                  <a:cubicBezTo>
                    <a:pt x="7" y="9"/>
                    <a:pt x="8" y="8"/>
                    <a:pt x="8" y="8"/>
                  </a:cubicBezTo>
                  <a:cubicBezTo>
                    <a:pt x="8" y="8"/>
                    <a:pt x="9" y="8"/>
                    <a:pt x="9" y="7"/>
                  </a:cubicBezTo>
                  <a:cubicBezTo>
                    <a:pt x="9" y="7"/>
                    <a:pt x="9" y="7"/>
                    <a:pt x="9" y="7"/>
                  </a:cubicBezTo>
                  <a:cubicBezTo>
                    <a:pt x="10" y="7"/>
                    <a:pt x="10" y="7"/>
                    <a:pt x="10" y="6"/>
                  </a:cubicBezTo>
                  <a:cubicBezTo>
                    <a:pt x="10" y="5"/>
                    <a:pt x="10" y="4"/>
                    <a:pt x="11" y="4"/>
                  </a:cubicBezTo>
                  <a:cubicBezTo>
                    <a:pt x="11" y="3"/>
                    <a:pt x="11" y="2"/>
                    <a:pt x="11" y="3"/>
                  </a:cubicBezTo>
                  <a:cubicBezTo>
                    <a:pt x="11" y="3"/>
                    <a:pt x="11" y="3"/>
                    <a:pt x="12" y="3"/>
                  </a:cubicBezTo>
                  <a:cubicBezTo>
                    <a:pt x="12" y="3"/>
                    <a:pt x="12" y="3"/>
                    <a:pt x="12" y="2"/>
                  </a:cubicBezTo>
                  <a:cubicBezTo>
                    <a:pt x="12" y="1"/>
                    <a:pt x="11" y="1"/>
                    <a:pt x="11" y="0"/>
                  </a:cubicBezTo>
                  <a:cubicBezTo>
                    <a:pt x="11" y="0"/>
                    <a:pt x="10" y="0"/>
                    <a:pt x="10" y="0"/>
                  </a:cubicBezTo>
                  <a:cubicBezTo>
                    <a:pt x="10" y="1"/>
                    <a:pt x="10" y="1"/>
                    <a:pt x="10" y="1"/>
                  </a:cubicBezTo>
                  <a:cubicBezTo>
                    <a:pt x="9" y="1"/>
                    <a:pt x="8" y="0"/>
                    <a:pt x="8" y="1"/>
                  </a:cubicBezTo>
                  <a:cubicBezTo>
                    <a:pt x="8" y="1"/>
                    <a:pt x="7" y="1"/>
                    <a:pt x="7" y="1"/>
                  </a:cubicBezTo>
                  <a:cubicBezTo>
                    <a:pt x="6" y="1"/>
                    <a:pt x="5" y="1"/>
                    <a:pt x="5" y="1"/>
                  </a:cubicBezTo>
                  <a:cubicBezTo>
                    <a:pt x="5" y="1"/>
                    <a:pt x="5" y="1"/>
                    <a:pt x="4" y="1"/>
                  </a:cubicBezTo>
                  <a:cubicBezTo>
                    <a:pt x="4" y="1"/>
                    <a:pt x="3" y="1"/>
                    <a:pt x="4" y="2"/>
                  </a:cubicBezTo>
                  <a:cubicBezTo>
                    <a:pt x="4" y="2"/>
                    <a:pt x="3" y="2"/>
                    <a:pt x="3" y="3"/>
                  </a:cubicBezTo>
                  <a:cubicBezTo>
                    <a:pt x="3" y="3"/>
                    <a:pt x="2" y="3"/>
                    <a:pt x="1" y="4"/>
                  </a:cubicBezTo>
                  <a:cubicBezTo>
                    <a:pt x="1" y="4"/>
                    <a:pt x="0" y="4"/>
                    <a:pt x="0" y="5"/>
                  </a:cubicBezTo>
                  <a:cubicBezTo>
                    <a:pt x="0" y="7"/>
                    <a:pt x="1" y="7"/>
                    <a:pt x="1" y="8"/>
                  </a:cubicBezTo>
                  <a:cubicBezTo>
                    <a:pt x="1" y="8"/>
                    <a:pt x="0" y="8"/>
                    <a:pt x="1"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6" name="Freeform 528"/>
            <p:cNvSpPr>
              <a:spLocks/>
            </p:cNvSpPr>
            <p:nvPr/>
          </p:nvSpPr>
          <p:spPr bwMode="auto">
            <a:xfrm>
              <a:off x="4580" y="2170"/>
              <a:ext cx="3" cy="3"/>
            </a:xfrm>
            <a:custGeom>
              <a:avLst/>
              <a:gdLst/>
              <a:ahLst/>
              <a:cxnLst>
                <a:cxn ang="0">
                  <a:pos x="1" y="0"/>
                </a:cxn>
                <a:cxn ang="0">
                  <a:pos x="0" y="1"/>
                </a:cxn>
                <a:cxn ang="0">
                  <a:pos x="1" y="0"/>
                </a:cxn>
              </a:cxnLst>
              <a:rect l="0" t="0" r="r" b="b"/>
              <a:pathLst>
                <a:path w="1" h="1">
                  <a:moveTo>
                    <a:pt x="1" y="0"/>
                  </a:moveTo>
                  <a:cubicBezTo>
                    <a:pt x="1" y="0"/>
                    <a:pt x="0" y="1"/>
                    <a:pt x="0" y="1"/>
                  </a:cubicBezTo>
                  <a:cubicBezTo>
                    <a:pt x="0"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7" name="Freeform 529"/>
            <p:cNvSpPr>
              <a:spLocks/>
            </p:cNvSpPr>
            <p:nvPr/>
          </p:nvSpPr>
          <p:spPr bwMode="auto">
            <a:xfrm>
              <a:off x="4577" y="2170"/>
              <a:ext cx="3" cy="3"/>
            </a:xfrm>
            <a:custGeom>
              <a:avLst/>
              <a:gdLst/>
              <a:ahLst/>
              <a:cxnLst>
                <a:cxn ang="0">
                  <a:pos x="0" y="0"/>
                </a:cxn>
                <a:cxn ang="0">
                  <a:pos x="0" y="1"/>
                </a:cxn>
                <a:cxn ang="0">
                  <a:pos x="0" y="0"/>
                </a:cxn>
              </a:cxnLst>
              <a:rect l="0" t="0" r="r" b="b"/>
              <a:pathLst>
                <a:path w="1" h="1">
                  <a:moveTo>
                    <a:pt x="0" y="0"/>
                  </a:moveTo>
                  <a:cubicBezTo>
                    <a:pt x="0" y="0"/>
                    <a:pt x="0" y="0"/>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8" name="Freeform 530"/>
            <p:cNvSpPr>
              <a:spLocks/>
            </p:cNvSpPr>
            <p:nvPr/>
          </p:nvSpPr>
          <p:spPr bwMode="auto">
            <a:xfrm>
              <a:off x="4603" y="2150"/>
              <a:ext cx="3" cy="4"/>
            </a:xfrm>
            <a:custGeom>
              <a:avLst/>
              <a:gdLst/>
              <a:ahLst/>
              <a:cxnLst>
                <a:cxn ang="0">
                  <a:pos x="0" y="1"/>
                </a:cxn>
                <a:cxn ang="0">
                  <a:pos x="0" y="1"/>
                </a:cxn>
                <a:cxn ang="0">
                  <a:pos x="1" y="1"/>
                </a:cxn>
                <a:cxn ang="0">
                  <a:pos x="0" y="1"/>
                </a:cxn>
              </a:cxnLst>
              <a:rect l="0" t="0" r="r" b="b"/>
              <a:pathLst>
                <a:path w="1" h="1">
                  <a:moveTo>
                    <a:pt x="0" y="1"/>
                  </a:moveTo>
                  <a:cubicBezTo>
                    <a:pt x="0" y="1"/>
                    <a:pt x="0" y="1"/>
                    <a:pt x="0" y="1"/>
                  </a:cubicBezTo>
                  <a:cubicBezTo>
                    <a:pt x="0" y="1"/>
                    <a:pt x="1" y="1"/>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9" name="Freeform 531"/>
            <p:cNvSpPr>
              <a:spLocks/>
            </p:cNvSpPr>
            <p:nvPr/>
          </p:nvSpPr>
          <p:spPr bwMode="auto">
            <a:xfrm>
              <a:off x="4609" y="2157"/>
              <a:ext cx="29" cy="58"/>
            </a:xfrm>
            <a:custGeom>
              <a:avLst/>
              <a:gdLst/>
              <a:ahLst/>
              <a:cxnLst>
                <a:cxn ang="0">
                  <a:pos x="9" y="1"/>
                </a:cxn>
                <a:cxn ang="0">
                  <a:pos x="7" y="0"/>
                </a:cxn>
                <a:cxn ang="0">
                  <a:pos x="7" y="1"/>
                </a:cxn>
                <a:cxn ang="0">
                  <a:pos x="5" y="2"/>
                </a:cxn>
                <a:cxn ang="0">
                  <a:pos x="4" y="3"/>
                </a:cxn>
                <a:cxn ang="0">
                  <a:pos x="3" y="4"/>
                </a:cxn>
                <a:cxn ang="0">
                  <a:pos x="0" y="10"/>
                </a:cxn>
                <a:cxn ang="0">
                  <a:pos x="0" y="13"/>
                </a:cxn>
                <a:cxn ang="0">
                  <a:pos x="1" y="15"/>
                </a:cxn>
                <a:cxn ang="0">
                  <a:pos x="3" y="17"/>
                </a:cxn>
                <a:cxn ang="0">
                  <a:pos x="4" y="18"/>
                </a:cxn>
                <a:cxn ang="0">
                  <a:pos x="4" y="17"/>
                </a:cxn>
                <a:cxn ang="0">
                  <a:pos x="5" y="14"/>
                </a:cxn>
                <a:cxn ang="0">
                  <a:pos x="8" y="6"/>
                </a:cxn>
                <a:cxn ang="0">
                  <a:pos x="9" y="2"/>
                </a:cxn>
                <a:cxn ang="0">
                  <a:pos x="9" y="1"/>
                </a:cxn>
              </a:cxnLst>
              <a:rect l="0" t="0" r="r" b="b"/>
              <a:pathLst>
                <a:path w="9" h="18">
                  <a:moveTo>
                    <a:pt x="9" y="1"/>
                  </a:moveTo>
                  <a:cubicBezTo>
                    <a:pt x="9" y="1"/>
                    <a:pt x="7" y="1"/>
                    <a:pt x="7" y="0"/>
                  </a:cubicBezTo>
                  <a:cubicBezTo>
                    <a:pt x="7" y="0"/>
                    <a:pt x="7" y="0"/>
                    <a:pt x="7" y="1"/>
                  </a:cubicBezTo>
                  <a:cubicBezTo>
                    <a:pt x="6" y="1"/>
                    <a:pt x="5" y="2"/>
                    <a:pt x="5" y="2"/>
                  </a:cubicBezTo>
                  <a:cubicBezTo>
                    <a:pt x="4" y="2"/>
                    <a:pt x="4" y="2"/>
                    <a:pt x="4" y="3"/>
                  </a:cubicBezTo>
                  <a:cubicBezTo>
                    <a:pt x="4" y="3"/>
                    <a:pt x="4" y="4"/>
                    <a:pt x="3" y="4"/>
                  </a:cubicBezTo>
                  <a:cubicBezTo>
                    <a:pt x="3" y="5"/>
                    <a:pt x="0" y="8"/>
                    <a:pt x="0" y="10"/>
                  </a:cubicBezTo>
                  <a:cubicBezTo>
                    <a:pt x="0" y="11"/>
                    <a:pt x="0" y="12"/>
                    <a:pt x="0" y="13"/>
                  </a:cubicBezTo>
                  <a:cubicBezTo>
                    <a:pt x="1" y="14"/>
                    <a:pt x="1" y="14"/>
                    <a:pt x="1" y="15"/>
                  </a:cubicBezTo>
                  <a:cubicBezTo>
                    <a:pt x="2" y="15"/>
                    <a:pt x="2" y="16"/>
                    <a:pt x="3" y="17"/>
                  </a:cubicBezTo>
                  <a:cubicBezTo>
                    <a:pt x="3" y="17"/>
                    <a:pt x="3" y="18"/>
                    <a:pt x="4" y="18"/>
                  </a:cubicBezTo>
                  <a:cubicBezTo>
                    <a:pt x="4" y="18"/>
                    <a:pt x="4" y="18"/>
                    <a:pt x="4" y="17"/>
                  </a:cubicBezTo>
                  <a:cubicBezTo>
                    <a:pt x="4" y="16"/>
                    <a:pt x="4" y="15"/>
                    <a:pt x="5" y="14"/>
                  </a:cubicBezTo>
                  <a:cubicBezTo>
                    <a:pt x="6" y="13"/>
                    <a:pt x="8" y="9"/>
                    <a:pt x="8" y="6"/>
                  </a:cubicBezTo>
                  <a:cubicBezTo>
                    <a:pt x="9" y="2"/>
                    <a:pt x="9" y="2"/>
                    <a:pt x="9" y="2"/>
                  </a:cubicBezTo>
                  <a:cubicBezTo>
                    <a:pt x="9" y="2"/>
                    <a:pt x="9" y="2"/>
                    <a:pt x="9"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0" name="Freeform 532"/>
            <p:cNvSpPr>
              <a:spLocks/>
            </p:cNvSpPr>
            <p:nvPr/>
          </p:nvSpPr>
          <p:spPr bwMode="auto">
            <a:xfrm>
              <a:off x="3866" y="1620"/>
              <a:ext cx="979" cy="624"/>
            </a:xfrm>
            <a:custGeom>
              <a:avLst/>
              <a:gdLst/>
              <a:ahLst/>
              <a:cxnLst>
                <a:cxn ang="0">
                  <a:pos x="51" y="145"/>
                </a:cxn>
                <a:cxn ang="0">
                  <a:pos x="62" y="151"/>
                </a:cxn>
                <a:cxn ang="0">
                  <a:pos x="76" y="155"/>
                </a:cxn>
                <a:cxn ang="0">
                  <a:pos x="86" y="152"/>
                </a:cxn>
                <a:cxn ang="0">
                  <a:pos x="99" y="148"/>
                </a:cxn>
                <a:cxn ang="0">
                  <a:pos x="112" y="147"/>
                </a:cxn>
                <a:cxn ang="0">
                  <a:pos x="118" y="150"/>
                </a:cxn>
                <a:cxn ang="0">
                  <a:pos x="124" y="160"/>
                </a:cxn>
                <a:cxn ang="0">
                  <a:pos x="119" y="171"/>
                </a:cxn>
                <a:cxn ang="0">
                  <a:pos x="125" y="177"/>
                </a:cxn>
                <a:cxn ang="0">
                  <a:pos x="135" y="185"/>
                </a:cxn>
                <a:cxn ang="0">
                  <a:pos x="139" y="182"/>
                </a:cxn>
                <a:cxn ang="0">
                  <a:pos x="146" y="180"/>
                </a:cxn>
                <a:cxn ang="0">
                  <a:pos x="155" y="177"/>
                </a:cxn>
                <a:cxn ang="0">
                  <a:pos x="164" y="183"/>
                </a:cxn>
                <a:cxn ang="0">
                  <a:pos x="175" y="185"/>
                </a:cxn>
                <a:cxn ang="0">
                  <a:pos x="182" y="190"/>
                </a:cxn>
                <a:cxn ang="0">
                  <a:pos x="194" y="184"/>
                </a:cxn>
                <a:cxn ang="0">
                  <a:pos x="200" y="181"/>
                </a:cxn>
                <a:cxn ang="0">
                  <a:pos x="208" y="179"/>
                </a:cxn>
                <a:cxn ang="0">
                  <a:pos x="218" y="174"/>
                </a:cxn>
                <a:cxn ang="0">
                  <a:pos x="226" y="166"/>
                </a:cxn>
                <a:cxn ang="0">
                  <a:pos x="231" y="157"/>
                </a:cxn>
                <a:cxn ang="0">
                  <a:pos x="238" y="147"/>
                </a:cxn>
                <a:cxn ang="0">
                  <a:pos x="236" y="137"/>
                </a:cxn>
                <a:cxn ang="0">
                  <a:pos x="233" y="123"/>
                </a:cxn>
                <a:cxn ang="0">
                  <a:pos x="233" y="107"/>
                </a:cxn>
                <a:cxn ang="0">
                  <a:pos x="238" y="100"/>
                </a:cxn>
                <a:cxn ang="0">
                  <a:pos x="220" y="95"/>
                </a:cxn>
                <a:cxn ang="0">
                  <a:pos x="241" y="82"/>
                </a:cxn>
                <a:cxn ang="0">
                  <a:pos x="236" y="92"/>
                </a:cxn>
                <a:cxn ang="0">
                  <a:pos x="266" y="76"/>
                </a:cxn>
                <a:cxn ang="0">
                  <a:pos x="280" y="67"/>
                </a:cxn>
                <a:cxn ang="0">
                  <a:pos x="284" y="56"/>
                </a:cxn>
                <a:cxn ang="0">
                  <a:pos x="296" y="50"/>
                </a:cxn>
                <a:cxn ang="0">
                  <a:pos x="299" y="34"/>
                </a:cxn>
                <a:cxn ang="0">
                  <a:pos x="282" y="32"/>
                </a:cxn>
                <a:cxn ang="0">
                  <a:pos x="267" y="24"/>
                </a:cxn>
                <a:cxn ang="0">
                  <a:pos x="259" y="7"/>
                </a:cxn>
                <a:cxn ang="0">
                  <a:pos x="237" y="2"/>
                </a:cxn>
                <a:cxn ang="0">
                  <a:pos x="233" y="10"/>
                </a:cxn>
                <a:cxn ang="0">
                  <a:pos x="209" y="33"/>
                </a:cxn>
                <a:cxn ang="0">
                  <a:pos x="222" y="36"/>
                </a:cxn>
                <a:cxn ang="0">
                  <a:pos x="212" y="47"/>
                </a:cxn>
                <a:cxn ang="0">
                  <a:pos x="190" y="55"/>
                </a:cxn>
                <a:cxn ang="0">
                  <a:pos x="171" y="70"/>
                </a:cxn>
                <a:cxn ang="0">
                  <a:pos x="139" y="71"/>
                </a:cxn>
                <a:cxn ang="0">
                  <a:pos x="109" y="62"/>
                </a:cxn>
                <a:cxn ang="0">
                  <a:pos x="84" y="52"/>
                </a:cxn>
                <a:cxn ang="0">
                  <a:pos x="76" y="36"/>
                </a:cxn>
                <a:cxn ang="0">
                  <a:pos x="67" y="29"/>
                </a:cxn>
                <a:cxn ang="0">
                  <a:pos x="54" y="43"/>
                </a:cxn>
                <a:cxn ang="0">
                  <a:pos x="32" y="55"/>
                </a:cxn>
                <a:cxn ang="0">
                  <a:pos x="33" y="68"/>
                </a:cxn>
                <a:cxn ang="0">
                  <a:pos x="13" y="83"/>
                </a:cxn>
                <a:cxn ang="0">
                  <a:pos x="2" y="87"/>
                </a:cxn>
                <a:cxn ang="0">
                  <a:pos x="7" y="100"/>
                </a:cxn>
                <a:cxn ang="0">
                  <a:pos x="13" y="109"/>
                </a:cxn>
                <a:cxn ang="0">
                  <a:pos x="32" y="111"/>
                </a:cxn>
                <a:cxn ang="0">
                  <a:pos x="26" y="122"/>
                </a:cxn>
                <a:cxn ang="0">
                  <a:pos x="25" y="133"/>
                </a:cxn>
              </a:cxnLst>
              <a:rect l="0" t="0" r="r" b="b"/>
              <a:pathLst>
                <a:path w="303" h="193">
                  <a:moveTo>
                    <a:pt x="37" y="140"/>
                  </a:moveTo>
                  <a:cubicBezTo>
                    <a:pt x="37" y="140"/>
                    <a:pt x="37" y="140"/>
                    <a:pt x="37" y="140"/>
                  </a:cubicBezTo>
                  <a:cubicBezTo>
                    <a:pt x="37" y="140"/>
                    <a:pt x="37" y="141"/>
                    <a:pt x="37" y="141"/>
                  </a:cubicBezTo>
                  <a:cubicBezTo>
                    <a:pt x="37" y="141"/>
                    <a:pt x="38" y="141"/>
                    <a:pt x="38" y="141"/>
                  </a:cubicBezTo>
                  <a:cubicBezTo>
                    <a:pt x="38" y="141"/>
                    <a:pt x="38" y="141"/>
                    <a:pt x="38" y="140"/>
                  </a:cubicBezTo>
                  <a:cubicBezTo>
                    <a:pt x="38" y="140"/>
                    <a:pt x="38" y="139"/>
                    <a:pt x="39" y="139"/>
                  </a:cubicBezTo>
                  <a:cubicBezTo>
                    <a:pt x="40" y="139"/>
                    <a:pt x="41" y="139"/>
                    <a:pt x="41" y="139"/>
                  </a:cubicBezTo>
                  <a:cubicBezTo>
                    <a:pt x="42" y="139"/>
                    <a:pt x="42" y="139"/>
                    <a:pt x="42" y="139"/>
                  </a:cubicBezTo>
                  <a:cubicBezTo>
                    <a:pt x="42" y="139"/>
                    <a:pt x="42" y="141"/>
                    <a:pt x="44" y="141"/>
                  </a:cubicBezTo>
                  <a:cubicBezTo>
                    <a:pt x="44" y="141"/>
                    <a:pt x="44" y="141"/>
                    <a:pt x="44" y="141"/>
                  </a:cubicBezTo>
                  <a:cubicBezTo>
                    <a:pt x="44" y="142"/>
                    <a:pt x="46" y="143"/>
                    <a:pt x="46" y="143"/>
                  </a:cubicBezTo>
                  <a:cubicBezTo>
                    <a:pt x="46" y="143"/>
                    <a:pt x="46" y="143"/>
                    <a:pt x="46" y="143"/>
                  </a:cubicBezTo>
                  <a:cubicBezTo>
                    <a:pt x="46" y="143"/>
                    <a:pt x="48" y="143"/>
                    <a:pt x="48" y="144"/>
                  </a:cubicBezTo>
                  <a:cubicBezTo>
                    <a:pt x="49" y="145"/>
                    <a:pt x="49" y="145"/>
                    <a:pt x="50" y="145"/>
                  </a:cubicBezTo>
                  <a:cubicBezTo>
                    <a:pt x="50" y="145"/>
                    <a:pt x="51" y="145"/>
                    <a:pt x="51" y="145"/>
                  </a:cubicBezTo>
                  <a:cubicBezTo>
                    <a:pt x="52" y="145"/>
                    <a:pt x="52" y="145"/>
                    <a:pt x="52" y="145"/>
                  </a:cubicBezTo>
                  <a:cubicBezTo>
                    <a:pt x="52" y="145"/>
                    <a:pt x="52" y="146"/>
                    <a:pt x="52" y="146"/>
                  </a:cubicBezTo>
                  <a:cubicBezTo>
                    <a:pt x="52" y="146"/>
                    <a:pt x="53" y="146"/>
                    <a:pt x="53" y="147"/>
                  </a:cubicBezTo>
                  <a:cubicBezTo>
                    <a:pt x="52" y="147"/>
                    <a:pt x="52" y="147"/>
                    <a:pt x="53" y="147"/>
                  </a:cubicBezTo>
                  <a:cubicBezTo>
                    <a:pt x="53" y="147"/>
                    <a:pt x="54" y="148"/>
                    <a:pt x="54" y="148"/>
                  </a:cubicBezTo>
                  <a:cubicBezTo>
                    <a:pt x="54" y="148"/>
                    <a:pt x="56" y="149"/>
                    <a:pt x="56" y="149"/>
                  </a:cubicBezTo>
                  <a:cubicBezTo>
                    <a:pt x="56" y="149"/>
                    <a:pt x="57" y="149"/>
                    <a:pt x="57" y="149"/>
                  </a:cubicBezTo>
                  <a:cubicBezTo>
                    <a:pt x="57" y="149"/>
                    <a:pt x="57" y="149"/>
                    <a:pt x="57" y="149"/>
                  </a:cubicBezTo>
                  <a:cubicBezTo>
                    <a:pt x="57" y="149"/>
                    <a:pt x="57" y="150"/>
                    <a:pt x="57" y="150"/>
                  </a:cubicBezTo>
                  <a:cubicBezTo>
                    <a:pt x="57" y="150"/>
                    <a:pt x="57" y="150"/>
                    <a:pt x="57" y="150"/>
                  </a:cubicBezTo>
                  <a:cubicBezTo>
                    <a:pt x="58" y="150"/>
                    <a:pt x="59" y="150"/>
                    <a:pt x="60" y="150"/>
                  </a:cubicBezTo>
                  <a:cubicBezTo>
                    <a:pt x="60" y="150"/>
                    <a:pt x="61" y="151"/>
                    <a:pt x="61" y="151"/>
                  </a:cubicBezTo>
                  <a:cubicBezTo>
                    <a:pt x="61" y="152"/>
                    <a:pt x="61" y="152"/>
                    <a:pt x="62" y="152"/>
                  </a:cubicBezTo>
                  <a:cubicBezTo>
                    <a:pt x="62" y="152"/>
                    <a:pt x="62" y="151"/>
                    <a:pt x="62" y="151"/>
                  </a:cubicBezTo>
                  <a:cubicBezTo>
                    <a:pt x="62" y="151"/>
                    <a:pt x="62" y="151"/>
                    <a:pt x="62" y="151"/>
                  </a:cubicBezTo>
                  <a:cubicBezTo>
                    <a:pt x="62" y="151"/>
                    <a:pt x="63" y="152"/>
                    <a:pt x="63" y="152"/>
                  </a:cubicBezTo>
                  <a:cubicBezTo>
                    <a:pt x="63" y="152"/>
                    <a:pt x="64" y="152"/>
                    <a:pt x="64" y="152"/>
                  </a:cubicBezTo>
                  <a:cubicBezTo>
                    <a:pt x="64" y="152"/>
                    <a:pt x="64" y="152"/>
                    <a:pt x="64" y="152"/>
                  </a:cubicBezTo>
                  <a:cubicBezTo>
                    <a:pt x="64" y="152"/>
                    <a:pt x="65" y="151"/>
                    <a:pt x="65" y="151"/>
                  </a:cubicBezTo>
                  <a:cubicBezTo>
                    <a:pt x="65" y="152"/>
                    <a:pt x="66" y="152"/>
                    <a:pt x="66" y="152"/>
                  </a:cubicBezTo>
                  <a:cubicBezTo>
                    <a:pt x="66" y="152"/>
                    <a:pt x="69" y="153"/>
                    <a:pt x="69" y="153"/>
                  </a:cubicBezTo>
                  <a:cubicBezTo>
                    <a:pt x="69" y="153"/>
                    <a:pt x="70" y="153"/>
                    <a:pt x="70" y="153"/>
                  </a:cubicBezTo>
                  <a:cubicBezTo>
                    <a:pt x="70" y="153"/>
                    <a:pt x="71" y="153"/>
                    <a:pt x="72" y="152"/>
                  </a:cubicBezTo>
                  <a:cubicBezTo>
                    <a:pt x="72" y="152"/>
                    <a:pt x="72" y="152"/>
                    <a:pt x="72" y="152"/>
                  </a:cubicBezTo>
                  <a:cubicBezTo>
                    <a:pt x="72" y="152"/>
                    <a:pt x="74" y="151"/>
                    <a:pt x="74" y="151"/>
                  </a:cubicBezTo>
                  <a:cubicBezTo>
                    <a:pt x="75" y="151"/>
                    <a:pt x="75" y="151"/>
                    <a:pt x="75" y="152"/>
                  </a:cubicBezTo>
                  <a:cubicBezTo>
                    <a:pt x="75" y="153"/>
                    <a:pt x="75" y="153"/>
                    <a:pt x="75" y="153"/>
                  </a:cubicBezTo>
                  <a:cubicBezTo>
                    <a:pt x="75" y="154"/>
                    <a:pt x="75" y="154"/>
                    <a:pt x="75" y="155"/>
                  </a:cubicBezTo>
                  <a:cubicBezTo>
                    <a:pt x="75" y="155"/>
                    <a:pt x="75" y="155"/>
                    <a:pt x="75" y="155"/>
                  </a:cubicBezTo>
                  <a:cubicBezTo>
                    <a:pt x="76" y="155"/>
                    <a:pt x="76" y="155"/>
                    <a:pt x="76" y="155"/>
                  </a:cubicBezTo>
                  <a:cubicBezTo>
                    <a:pt x="76" y="155"/>
                    <a:pt x="76" y="155"/>
                    <a:pt x="76" y="155"/>
                  </a:cubicBezTo>
                  <a:cubicBezTo>
                    <a:pt x="76" y="155"/>
                    <a:pt x="77" y="154"/>
                    <a:pt x="77" y="154"/>
                  </a:cubicBezTo>
                  <a:cubicBezTo>
                    <a:pt x="77" y="154"/>
                    <a:pt x="77" y="153"/>
                    <a:pt x="77" y="153"/>
                  </a:cubicBezTo>
                  <a:cubicBezTo>
                    <a:pt x="77" y="153"/>
                    <a:pt x="78" y="153"/>
                    <a:pt x="78" y="153"/>
                  </a:cubicBezTo>
                  <a:cubicBezTo>
                    <a:pt x="78" y="152"/>
                    <a:pt x="78" y="152"/>
                    <a:pt x="78" y="152"/>
                  </a:cubicBezTo>
                  <a:cubicBezTo>
                    <a:pt x="78" y="152"/>
                    <a:pt x="79" y="151"/>
                    <a:pt x="79" y="151"/>
                  </a:cubicBezTo>
                  <a:cubicBezTo>
                    <a:pt x="79" y="151"/>
                    <a:pt x="80" y="151"/>
                    <a:pt x="80" y="150"/>
                  </a:cubicBezTo>
                  <a:cubicBezTo>
                    <a:pt x="80" y="150"/>
                    <a:pt x="80" y="150"/>
                    <a:pt x="81" y="150"/>
                  </a:cubicBezTo>
                  <a:cubicBezTo>
                    <a:pt x="81" y="150"/>
                    <a:pt x="81" y="150"/>
                    <a:pt x="82" y="150"/>
                  </a:cubicBezTo>
                  <a:cubicBezTo>
                    <a:pt x="82" y="150"/>
                    <a:pt x="83" y="150"/>
                    <a:pt x="83" y="151"/>
                  </a:cubicBezTo>
                  <a:cubicBezTo>
                    <a:pt x="83" y="151"/>
                    <a:pt x="83" y="151"/>
                    <a:pt x="83" y="151"/>
                  </a:cubicBezTo>
                  <a:cubicBezTo>
                    <a:pt x="83" y="151"/>
                    <a:pt x="83" y="151"/>
                    <a:pt x="83" y="151"/>
                  </a:cubicBezTo>
                  <a:cubicBezTo>
                    <a:pt x="83" y="151"/>
                    <a:pt x="84" y="151"/>
                    <a:pt x="85" y="151"/>
                  </a:cubicBezTo>
                  <a:cubicBezTo>
                    <a:pt x="85" y="151"/>
                    <a:pt x="85" y="151"/>
                    <a:pt x="85" y="151"/>
                  </a:cubicBezTo>
                  <a:cubicBezTo>
                    <a:pt x="85" y="152"/>
                    <a:pt x="86" y="152"/>
                    <a:pt x="86" y="152"/>
                  </a:cubicBezTo>
                  <a:cubicBezTo>
                    <a:pt x="86" y="152"/>
                    <a:pt x="86" y="152"/>
                    <a:pt x="86" y="152"/>
                  </a:cubicBezTo>
                  <a:cubicBezTo>
                    <a:pt x="86" y="152"/>
                    <a:pt x="87" y="151"/>
                    <a:pt x="87" y="151"/>
                  </a:cubicBezTo>
                  <a:cubicBezTo>
                    <a:pt x="87" y="151"/>
                    <a:pt x="87" y="151"/>
                    <a:pt x="87" y="151"/>
                  </a:cubicBezTo>
                  <a:cubicBezTo>
                    <a:pt x="87" y="151"/>
                    <a:pt x="88" y="152"/>
                    <a:pt x="88" y="152"/>
                  </a:cubicBezTo>
                  <a:cubicBezTo>
                    <a:pt x="89" y="152"/>
                    <a:pt x="89" y="152"/>
                    <a:pt x="89" y="152"/>
                  </a:cubicBezTo>
                  <a:cubicBezTo>
                    <a:pt x="89" y="152"/>
                    <a:pt x="89" y="153"/>
                    <a:pt x="89" y="153"/>
                  </a:cubicBezTo>
                  <a:cubicBezTo>
                    <a:pt x="90" y="153"/>
                    <a:pt x="92" y="153"/>
                    <a:pt x="92" y="153"/>
                  </a:cubicBezTo>
                  <a:cubicBezTo>
                    <a:pt x="93" y="153"/>
                    <a:pt x="93" y="153"/>
                    <a:pt x="93" y="153"/>
                  </a:cubicBezTo>
                  <a:cubicBezTo>
                    <a:pt x="93" y="153"/>
                    <a:pt x="94" y="152"/>
                    <a:pt x="94" y="152"/>
                  </a:cubicBezTo>
                  <a:cubicBezTo>
                    <a:pt x="94" y="152"/>
                    <a:pt x="95" y="152"/>
                    <a:pt x="94" y="152"/>
                  </a:cubicBezTo>
                  <a:cubicBezTo>
                    <a:pt x="94" y="152"/>
                    <a:pt x="94" y="151"/>
                    <a:pt x="95" y="151"/>
                  </a:cubicBezTo>
                  <a:cubicBezTo>
                    <a:pt x="96" y="150"/>
                    <a:pt x="96" y="150"/>
                    <a:pt x="96" y="150"/>
                  </a:cubicBezTo>
                  <a:cubicBezTo>
                    <a:pt x="96" y="150"/>
                    <a:pt x="96" y="150"/>
                    <a:pt x="97" y="150"/>
                  </a:cubicBezTo>
                  <a:cubicBezTo>
                    <a:pt x="97" y="149"/>
                    <a:pt x="97" y="148"/>
                    <a:pt x="97" y="148"/>
                  </a:cubicBezTo>
                  <a:cubicBezTo>
                    <a:pt x="98" y="148"/>
                    <a:pt x="99" y="148"/>
                    <a:pt x="99" y="148"/>
                  </a:cubicBezTo>
                  <a:cubicBezTo>
                    <a:pt x="99" y="148"/>
                    <a:pt x="100" y="147"/>
                    <a:pt x="100" y="147"/>
                  </a:cubicBezTo>
                  <a:cubicBezTo>
                    <a:pt x="100" y="147"/>
                    <a:pt x="100" y="147"/>
                    <a:pt x="101" y="147"/>
                  </a:cubicBezTo>
                  <a:cubicBezTo>
                    <a:pt x="101" y="147"/>
                    <a:pt x="102" y="146"/>
                    <a:pt x="102" y="146"/>
                  </a:cubicBezTo>
                  <a:cubicBezTo>
                    <a:pt x="103" y="145"/>
                    <a:pt x="104" y="144"/>
                    <a:pt x="104" y="145"/>
                  </a:cubicBezTo>
                  <a:cubicBezTo>
                    <a:pt x="105" y="145"/>
                    <a:pt x="105" y="145"/>
                    <a:pt x="105" y="145"/>
                  </a:cubicBezTo>
                  <a:cubicBezTo>
                    <a:pt x="105" y="145"/>
                    <a:pt x="108" y="146"/>
                    <a:pt x="108" y="146"/>
                  </a:cubicBezTo>
                  <a:cubicBezTo>
                    <a:pt x="108" y="146"/>
                    <a:pt x="108" y="146"/>
                    <a:pt x="108" y="146"/>
                  </a:cubicBezTo>
                  <a:cubicBezTo>
                    <a:pt x="108" y="146"/>
                    <a:pt x="111" y="144"/>
                    <a:pt x="111" y="144"/>
                  </a:cubicBezTo>
                  <a:cubicBezTo>
                    <a:pt x="111" y="144"/>
                    <a:pt x="111" y="144"/>
                    <a:pt x="111" y="144"/>
                  </a:cubicBezTo>
                  <a:cubicBezTo>
                    <a:pt x="112" y="145"/>
                    <a:pt x="112" y="145"/>
                    <a:pt x="112" y="145"/>
                  </a:cubicBezTo>
                  <a:cubicBezTo>
                    <a:pt x="112" y="145"/>
                    <a:pt x="113" y="145"/>
                    <a:pt x="113" y="145"/>
                  </a:cubicBezTo>
                  <a:cubicBezTo>
                    <a:pt x="112" y="145"/>
                    <a:pt x="112" y="146"/>
                    <a:pt x="112" y="146"/>
                  </a:cubicBezTo>
                  <a:cubicBezTo>
                    <a:pt x="111" y="146"/>
                    <a:pt x="111" y="146"/>
                    <a:pt x="111" y="146"/>
                  </a:cubicBezTo>
                  <a:cubicBezTo>
                    <a:pt x="111" y="146"/>
                    <a:pt x="112" y="146"/>
                    <a:pt x="112" y="147"/>
                  </a:cubicBezTo>
                  <a:cubicBezTo>
                    <a:pt x="112" y="147"/>
                    <a:pt x="112" y="147"/>
                    <a:pt x="112" y="147"/>
                  </a:cubicBezTo>
                  <a:cubicBezTo>
                    <a:pt x="112" y="147"/>
                    <a:pt x="113" y="146"/>
                    <a:pt x="113" y="146"/>
                  </a:cubicBezTo>
                  <a:cubicBezTo>
                    <a:pt x="113" y="146"/>
                    <a:pt x="113" y="146"/>
                    <a:pt x="113" y="146"/>
                  </a:cubicBezTo>
                  <a:cubicBezTo>
                    <a:pt x="113" y="146"/>
                    <a:pt x="113" y="147"/>
                    <a:pt x="113" y="147"/>
                  </a:cubicBezTo>
                  <a:cubicBezTo>
                    <a:pt x="113" y="147"/>
                    <a:pt x="114" y="148"/>
                    <a:pt x="114" y="148"/>
                  </a:cubicBezTo>
                  <a:cubicBezTo>
                    <a:pt x="113" y="148"/>
                    <a:pt x="113" y="148"/>
                    <a:pt x="113" y="148"/>
                  </a:cubicBezTo>
                  <a:cubicBezTo>
                    <a:pt x="113" y="148"/>
                    <a:pt x="113" y="148"/>
                    <a:pt x="113" y="149"/>
                  </a:cubicBezTo>
                  <a:cubicBezTo>
                    <a:pt x="113" y="149"/>
                    <a:pt x="112" y="149"/>
                    <a:pt x="112" y="149"/>
                  </a:cubicBezTo>
                  <a:cubicBezTo>
                    <a:pt x="112" y="149"/>
                    <a:pt x="113" y="149"/>
                    <a:pt x="112" y="149"/>
                  </a:cubicBezTo>
                  <a:cubicBezTo>
                    <a:pt x="112" y="149"/>
                    <a:pt x="112" y="150"/>
                    <a:pt x="112" y="150"/>
                  </a:cubicBezTo>
                  <a:cubicBezTo>
                    <a:pt x="112" y="150"/>
                    <a:pt x="113" y="150"/>
                    <a:pt x="113" y="150"/>
                  </a:cubicBezTo>
                  <a:cubicBezTo>
                    <a:pt x="113" y="149"/>
                    <a:pt x="113" y="149"/>
                    <a:pt x="113" y="149"/>
                  </a:cubicBezTo>
                  <a:cubicBezTo>
                    <a:pt x="114" y="149"/>
                    <a:pt x="115" y="150"/>
                    <a:pt x="116" y="150"/>
                  </a:cubicBezTo>
                  <a:cubicBezTo>
                    <a:pt x="116" y="150"/>
                    <a:pt x="117" y="150"/>
                    <a:pt x="117" y="150"/>
                  </a:cubicBezTo>
                  <a:cubicBezTo>
                    <a:pt x="117" y="150"/>
                    <a:pt x="117" y="150"/>
                    <a:pt x="117" y="150"/>
                  </a:cubicBezTo>
                  <a:cubicBezTo>
                    <a:pt x="117" y="150"/>
                    <a:pt x="117" y="150"/>
                    <a:pt x="118" y="150"/>
                  </a:cubicBezTo>
                  <a:cubicBezTo>
                    <a:pt x="118" y="150"/>
                    <a:pt x="118" y="149"/>
                    <a:pt x="119" y="149"/>
                  </a:cubicBezTo>
                  <a:cubicBezTo>
                    <a:pt x="119" y="149"/>
                    <a:pt x="119" y="149"/>
                    <a:pt x="119" y="149"/>
                  </a:cubicBezTo>
                  <a:cubicBezTo>
                    <a:pt x="119" y="149"/>
                    <a:pt x="119" y="150"/>
                    <a:pt x="119" y="150"/>
                  </a:cubicBezTo>
                  <a:cubicBezTo>
                    <a:pt x="120" y="150"/>
                    <a:pt x="120" y="150"/>
                    <a:pt x="120" y="150"/>
                  </a:cubicBezTo>
                  <a:cubicBezTo>
                    <a:pt x="121" y="150"/>
                    <a:pt x="121" y="151"/>
                    <a:pt x="121" y="151"/>
                  </a:cubicBezTo>
                  <a:cubicBezTo>
                    <a:pt x="121" y="151"/>
                    <a:pt x="122" y="153"/>
                    <a:pt x="122" y="153"/>
                  </a:cubicBezTo>
                  <a:cubicBezTo>
                    <a:pt x="122" y="153"/>
                    <a:pt x="122" y="153"/>
                    <a:pt x="122" y="153"/>
                  </a:cubicBezTo>
                  <a:cubicBezTo>
                    <a:pt x="122" y="153"/>
                    <a:pt x="123" y="154"/>
                    <a:pt x="123" y="154"/>
                  </a:cubicBezTo>
                  <a:cubicBezTo>
                    <a:pt x="123" y="154"/>
                    <a:pt x="123" y="154"/>
                    <a:pt x="123" y="154"/>
                  </a:cubicBezTo>
                  <a:cubicBezTo>
                    <a:pt x="123" y="153"/>
                    <a:pt x="123" y="153"/>
                    <a:pt x="123" y="153"/>
                  </a:cubicBezTo>
                  <a:cubicBezTo>
                    <a:pt x="123" y="154"/>
                    <a:pt x="124" y="154"/>
                    <a:pt x="124" y="154"/>
                  </a:cubicBezTo>
                  <a:cubicBezTo>
                    <a:pt x="124" y="154"/>
                    <a:pt x="124" y="154"/>
                    <a:pt x="124" y="154"/>
                  </a:cubicBezTo>
                  <a:cubicBezTo>
                    <a:pt x="124" y="154"/>
                    <a:pt x="124" y="157"/>
                    <a:pt x="124" y="158"/>
                  </a:cubicBezTo>
                  <a:cubicBezTo>
                    <a:pt x="124" y="158"/>
                    <a:pt x="124" y="159"/>
                    <a:pt x="124" y="160"/>
                  </a:cubicBezTo>
                  <a:cubicBezTo>
                    <a:pt x="124" y="160"/>
                    <a:pt x="124" y="160"/>
                    <a:pt x="124" y="160"/>
                  </a:cubicBezTo>
                  <a:cubicBezTo>
                    <a:pt x="124" y="160"/>
                    <a:pt x="123" y="161"/>
                    <a:pt x="124" y="162"/>
                  </a:cubicBezTo>
                  <a:cubicBezTo>
                    <a:pt x="124" y="162"/>
                    <a:pt x="124" y="163"/>
                    <a:pt x="124" y="163"/>
                  </a:cubicBezTo>
                  <a:cubicBezTo>
                    <a:pt x="124" y="163"/>
                    <a:pt x="124" y="163"/>
                    <a:pt x="124" y="163"/>
                  </a:cubicBezTo>
                  <a:cubicBezTo>
                    <a:pt x="124" y="163"/>
                    <a:pt x="123" y="164"/>
                    <a:pt x="123" y="164"/>
                  </a:cubicBezTo>
                  <a:cubicBezTo>
                    <a:pt x="123" y="164"/>
                    <a:pt x="122" y="165"/>
                    <a:pt x="122" y="165"/>
                  </a:cubicBezTo>
                  <a:cubicBezTo>
                    <a:pt x="122" y="165"/>
                    <a:pt x="121" y="165"/>
                    <a:pt x="121" y="165"/>
                  </a:cubicBezTo>
                  <a:cubicBezTo>
                    <a:pt x="121" y="165"/>
                    <a:pt x="121" y="166"/>
                    <a:pt x="121" y="166"/>
                  </a:cubicBezTo>
                  <a:cubicBezTo>
                    <a:pt x="121" y="166"/>
                    <a:pt x="121" y="166"/>
                    <a:pt x="121" y="166"/>
                  </a:cubicBezTo>
                  <a:cubicBezTo>
                    <a:pt x="121" y="166"/>
                    <a:pt x="120" y="166"/>
                    <a:pt x="120" y="167"/>
                  </a:cubicBezTo>
                  <a:cubicBezTo>
                    <a:pt x="119" y="168"/>
                    <a:pt x="120" y="168"/>
                    <a:pt x="120" y="168"/>
                  </a:cubicBezTo>
                  <a:cubicBezTo>
                    <a:pt x="120" y="168"/>
                    <a:pt x="120" y="169"/>
                    <a:pt x="119" y="169"/>
                  </a:cubicBezTo>
                  <a:cubicBezTo>
                    <a:pt x="119" y="169"/>
                    <a:pt x="119" y="169"/>
                    <a:pt x="119" y="169"/>
                  </a:cubicBezTo>
                  <a:cubicBezTo>
                    <a:pt x="118" y="169"/>
                    <a:pt x="118" y="169"/>
                    <a:pt x="118" y="169"/>
                  </a:cubicBezTo>
                  <a:cubicBezTo>
                    <a:pt x="118" y="169"/>
                    <a:pt x="118" y="170"/>
                    <a:pt x="118" y="170"/>
                  </a:cubicBezTo>
                  <a:cubicBezTo>
                    <a:pt x="118" y="171"/>
                    <a:pt x="119" y="171"/>
                    <a:pt x="119" y="171"/>
                  </a:cubicBezTo>
                  <a:cubicBezTo>
                    <a:pt x="119" y="171"/>
                    <a:pt x="119" y="171"/>
                    <a:pt x="119" y="171"/>
                  </a:cubicBezTo>
                  <a:cubicBezTo>
                    <a:pt x="119" y="171"/>
                    <a:pt x="119" y="172"/>
                    <a:pt x="119" y="172"/>
                  </a:cubicBezTo>
                  <a:cubicBezTo>
                    <a:pt x="119" y="172"/>
                    <a:pt x="119" y="172"/>
                    <a:pt x="119" y="172"/>
                  </a:cubicBezTo>
                  <a:cubicBezTo>
                    <a:pt x="119" y="172"/>
                    <a:pt x="118" y="173"/>
                    <a:pt x="118" y="173"/>
                  </a:cubicBezTo>
                  <a:cubicBezTo>
                    <a:pt x="118" y="173"/>
                    <a:pt x="119" y="173"/>
                    <a:pt x="119" y="174"/>
                  </a:cubicBezTo>
                  <a:cubicBezTo>
                    <a:pt x="119" y="174"/>
                    <a:pt x="119" y="174"/>
                    <a:pt x="119" y="174"/>
                  </a:cubicBezTo>
                  <a:cubicBezTo>
                    <a:pt x="119" y="173"/>
                    <a:pt x="121" y="173"/>
                    <a:pt x="122" y="172"/>
                  </a:cubicBezTo>
                  <a:cubicBezTo>
                    <a:pt x="122" y="172"/>
                    <a:pt x="123" y="172"/>
                    <a:pt x="123" y="172"/>
                  </a:cubicBezTo>
                  <a:cubicBezTo>
                    <a:pt x="124" y="173"/>
                    <a:pt x="124" y="172"/>
                    <a:pt x="124" y="172"/>
                  </a:cubicBezTo>
                  <a:cubicBezTo>
                    <a:pt x="124" y="172"/>
                    <a:pt x="125" y="172"/>
                    <a:pt x="125" y="172"/>
                  </a:cubicBezTo>
                  <a:cubicBezTo>
                    <a:pt x="125" y="172"/>
                    <a:pt x="125" y="172"/>
                    <a:pt x="125" y="172"/>
                  </a:cubicBezTo>
                  <a:cubicBezTo>
                    <a:pt x="125" y="173"/>
                    <a:pt x="124" y="174"/>
                    <a:pt x="124" y="174"/>
                  </a:cubicBezTo>
                  <a:cubicBezTo>
                    <a:pt x="124" y="174"/>
                    <a:pt x="124" y="174"/>
                    <a:pt x="124" y="174"/>
                  </a:cubicBezTo>
                  <a:cubicBezTo>
                    <a:pt x="124" y="174"/>
                    <a:pt x="125" y="177"/>
                    <a:pt x="125" y="177"/>
                  </a:cubicBezTo>
                  <a:cubicBezTo>
                    <a:pt x="125" y="177"/>
                    <a:pt x="125" y="177"/>
                    <a:pt x="125" y="177"/>
                  </a:cubicBezTo>
                  <a:cubicBezTo>
                    <a:pt x="126" y="177"/>
                    <a:pt x="127" y="178"/>
                    <a:pt x="127" y="178"/>
                  </a:cubicBezTo>
                  <a:cubicBezTo>
                    <a:pt x="127" y="178"/>
                    <a:pt x="128" y="178"/>
                    <a:pt x="128" y="178"/>
                  </a:cubicBezTo>
                  <a:cubicBezTo>
                    <a:pt x="128" y="178"/>
                    <a:pt x="128" y="178"/>
                    <a:pt x="128" y="178"/>
                  </a:cubicBezTo>
                  <a:cubicBezTo>
                    <a:pt x="128" y="178"/>
                    <a:pt x="128" y="179"/>
                    <a:pt x="128" y="179"/>
                  </a:cubicBezTo>
                  <a:cubicBezTo>
                    <a:pt x="128" y="179"/>
                    <a:pt x="127" y="179"/>
                    <a:pt x="127" y="179"/>
                  </a:cubicBezTo>
                  <a:cubicBezTo>
                    <a:pt x="127" y="179"/>
                    <a:pt x="127" y="182"/>
                    <a:pt x="127" y="182"/>
                  </a:cubicBezTo>
                  <a:cubicBezTo>
                    <a:pt x="127" y="182"/>
                    <a:pt x="126" y="182"/>
                    <a:pt x="126" y="182"/>
                  </a:cubicBezTo>
                  <a:cubicBezTo>
                    <a:pt x="126" y="182"/>
                    <a:pt x="126" y="183"/>
                    <a:pt x="127" y="183"/>
                  </a:cubicBezTo>
                  <a:cubicBezTo>
                    <a:pt x="127" y="183"/>
                    <a:pt x="130" y="183"/>
                    <a:pt x="130" y="183"/>
                  </a:cubicBezTo>
                  <a:cubicBezTo>
                    <a:pt x="130" y="183"/>
                    <a:pt x="130" y="183"/>
                    <a:pt x="130" y="183"/>
                  </a:cubicBezTo>
                  <a:cubicBezTo>
                    <a:pt x="130" y="183"/>
                    <a:pt x="130" y="184"/>
                    <a:pt x="130" y="184"/>
                  </a:cubicBezTo>
                  <a:cubicBezTo>
                    <a:pt x="130" y="184"/>
                    <a:pt x="130" y="185"/>
                    <a:pt x="130" y="185"/>
                  </a:cubicBezTo>
                  <a:cubicBezTo>
                    <a:pt x="130" y="185"/>
                    <a:pt x="131" y="186"/>
                    <a:pt x="131" y="186"/>
                  </a:cubicBezTo>
                  <a:cubicBezTo>
                    <a:pt x="131" y="186"/>
                    <a:pt x="132" y="186"/>
                    <a:pt x="132" y="186"/>
                  </a:cubicBezTo>
                  <a:cubicBezTo>
                    <a:pt x="132" y="186"/>
                    <a:pt x="135" y="185"/>
                    <a:pt x="135" y="185"/>
                  </a:cubicBezTo>
                  <a:cubicBezTo>
                    <a:pt x="135" y="185"/>
                    <a:pt x="136" y="185"/>
                    <a:pt x="136" y="185"/>
                  </a:cubicBezTo>
                  <a:cubicBezTo>
                    <a:pt x="136" y="185"/>
                    <a:pt x="136" y="184"/>
                    <a:pt x="136" y="185"/>
                  </a:cubicBezTo>
                  <a:cubicBezTo>
                    <a:pt x="136" y="185"/>
                    <a:pt x="136" y="185"/>
                    <a:pt x="136" y="186"/>
                  </a:cubicBezTo>
                  <a:cubicBezTo>
                    <a:pt x="136" y="186"/>
                    <a:pt x="136" y="187"/>
                    <a:pt x="136" y="187"/>
                  </a:cubicBezTo>
                  <a:cubicBezTo>
                    <a:pt x="136" y="187"/>
                    <a:pt x="137" y="188"/>
                    <a:pt x="137" y="188"/>
                  </a:cubicBezTo>
                  <a:cubicBezTo>
                    <a:pt x="137" y="187"/>
                    <a:pt x="137" y="187"/>
                    <a:pt x="137" y="187"/>
                  </a:cubicBezTo>
                  <a:cubicBezTo>
                    <a:pt x="138" y="187"/>
                    <a:pt x="138" y="187"/>
                    <a:pt x="138" y="187"/>
                  </a:cubicBezTo>
                  <a:cubicBezTo>
                    <a:pt x="138" y="187"/>
                    <a:pt x="139" y="188"/>
                    <a:pt x="139" y="188"/>
                  </a:cubicBezTo>
                  <a:cubicBezTo>
                    <a:pt x="139" y="188"/>
                    <a:pt x="139" y="188"/>
                    <a:pt x="139" y="188"/>
                  </a:cubicBezTo>
                  <a:cubicBezTo>
                    <a:pt x="139" y="188"/>
                    <a:pt x="140" y="187"/>
                    <a:pt x="140" y="187"/>
                  </a:cubicBezTo>
                  <a:cubicBezTo>
                    <a:pt x="140" y="187"/>
                    <a:pt x="140" y="187"/>
                    <a:pt x="140" y="187"/>
                  </a:cubicBezTo>
                  <a:cubicBezTo>
                    <a:pt x="139" y="187"/>
                    <a:pt x="139" y="187"/>
                    <a:pt x="139" y="186"/>
                  </a:cubicBezTo>
                  <a:cubicBezTo>
                    <a:pt x="139" y="186"/>
                    <a:pt x="139" y="184"/>
                    <a:pt x="139" y="184"/>
                  </a:cubicBezTo>
                  <a:cubicBezTo>
                    <a:pt x="139" y="183"/>
                    <a:pt x="138" y="183"/>
                    <a:pt x="138" y="182"/>
                  </a:cubicBezTo>
                  <a:cubicBezTo>
                    <a:pt x="138" y="182"/>
                    <a:pt x="138" y="182"/>
                    <a:pt x="139" y="182"/>
                  </a:cubicBezTo>
                  <a:cubicBezTo>
                    <a:pt x="139" y="182"/>
                    <a:pt x="139" y="181"/>
                    <a:pt x="139" y="181"/>
                  </a:cubicBezTo>
                  <a:cubicBezTo>
                    <a:pt x="139" y="181"/>
                    <a:pt x="139" y="181"/>
                    <a:pt x="139" y="181"/>
                  </a:cubicBezTo>
                  <a:cubicBezTo>
                    <a:pt x="140" y="181"/>
                    <a:pt x="140" y="181"/>
                    <a:pt x="140" y="181"/>
                  </a:cubicBezTo>
                  <a:cubicBezTo>
                    <a:pt x="141" y="181"/>
                    <a:pt x="141" y="181"/>
                    <a:pt x="141" y="181"/>
                  </a:cubicBezTo>
                  <a:cubicBezTo>
                    <a:pt x="141" y="181"/>
                    <a:pt x="141" y="181"/>
                    <a:pt x="141" y="181"/>
                  </a:cubicBezTo>
                  <a:cubicBezTo>
                    <a:pt x="141" y="181"/>
                    <a:pt x="142" y="181"/>
                    <a:pt x="142" y="181"/>
                  </a:cubicBezTo>
                  <a:cubicBezTo>
                    <a:pt x="142" y="180"/>
                    <a:pt x="142" y="180"/>
                    <a:pt x="142" y="180"/>
                  </a:cubicBezTo>
                  <a:cubicBezTo>
                    <a:pt x="142" y="180"/>
                    <a:pt x="143" y="179"/>
                    <a:pt x="143" y="179"/>
                  </a:cubicBezTo>
                  <a:cubicBezTo>
                    <a:pt x="143" y="180"/>
                    <a:pt x="144" y="180"/>
                    <a:pt x="144" y="180"/>
                  </a:cubicBezTo>
                  <a:cubicBezTo>
                    <a:pt x="144" y="180"/>
                    <a:pt x="145" y="180"/>
                    <a:pt x="145" y="180"/>
                  </a:cubicBezTo>
                  <a:cubicBezTo>
                    <a:pt x="145" y="180"/>
                    <a:pt x="145" y="181"/>
                    <a:pt x="145" y="181"/>
                  </a:cubicBezTo>
                  <a:cubicBezTo>
                    <a:pt x="146" y="181"/>
                    <a:pt x="146" y="181"/>
                    <a:pt x="146" y="181"/>
                  </a:cubicBezTo>
                  <a:cubicBezTo>
                    <a:pt x="146" y="181"/>
                    <a:pt x="146" y="181"/>
                    <a:pt x="146" y="181"/>
                  </a:cubicBezTo>
                  <a:cubicBezTo>
                    <a:pt x="146" y="181"/>
                    <a:pt x="146" y="181"/>
                    <a:pt x="146" y="180"/>
                  </a:cubicBezTo>
                  <a:cubicBezTo>
                    <a:pt x="146" y="180"/>
                    <a:pt x="146" y="180"/>
                    <a:pt x="146" y="180"/>
                  </a:cubicBezTo>
                  <a:cubicBezTo>
                    <a:pt x="147" y="180"/>
                    <a:pt x="147" y="180"/>
                    <a:pt x="147" y="180"/>
                  </a:cubicBezTo>
                  <a:cubicBezTo>
                    <a:pt x="147" y="180"/>
                    <a:pt x="147" y="179"/>
                    <a:pt x="147" y="179"/>
                  </a:cubicBezTo>
                  <a:cubicBezTo>
                    <a:pt x="147" y="179"/>
                    <a:pt x="147" y="179"/>
                    <a:pt x="148" y="180"/>
                  </a:cubicBezTo>
                  <a:cubicBezTo>
                    <a:pt x="148" y="180"/>
                    <a:pt x="148" y="180"/>
                    <a:pt x="148" y="180"/>
                  </a:cubicBezTo>
                  <a:cubicBezTo>
                    <a:pt x="148" y="180"/>
                    <a:pt x="148" y="180"/>
                    <a:pt x="148" y="180"/>
                  </a:cubicBezTo>
                  <a:cubicBezTo>
                    <a:pt x="148" y="180"/>
                    <a:pt x="149" y="179"/>
                    <a:pt x="149" y="179"/>
                  </a:cubicBezTo>
                  <a:cubicBezTo>
                    <a:pt x="149" y="180"/>
                    <a:pt x="150" y="181"/>
                    <a:pt x="150" y="181"/>
                  </a:cubicBezTo>
                  <a:cubicBezTo>
                    <a:pt x="150" y="181"/>
                    <a:pt x="150" y="181"/>
                    <a:pt x="150" y="181"/>
                  </a:cubicBezTo>
                  <a:cubicBezTo>
                    <a:pt x="150" y="180"/>
                    <a:pt x="152" y="179"/>
                    <a:pt x="152" y="179"/>
                  </a:cubicBezTo>
                  <a:cubicBezTo>
                    <a:pt x="152" y="179"/>
                    <a:pt x="152" y="179"/>
                    <a:pt x="152" y="179"/>
                  </a:cubicBezTo>
                  <a:cubicBezTo>
                    <a:pt x="152" y="179"/>
                    <a:pt x="152" y="180"/>
                    <a:pt x="152" y="180"/>
                  </a:cubicBezTo>
                  <a:cubicBezTo>
                    <a:pt x="152" y="180"/>
                    <a:pt x="152" y="180"/>
                    <a:pt x="152" y="180"/>
                  </a:cubicBezTo>
                  <a:cubicBezTo>
                    <a:pt x="152" y="180"/>
                    <a:pt x="154" y="179"/>
                    <a:pt x="154" y="179"/>
                  </a:cubicBezTo>
                  <a:cubicBezTo>
                    <a:pt x="154" y="179"/>
                    <a:pt x="155" y="178"/>
                    <a:pt x="155" y="177"/>
                  </a:cubicBezTo>
                  <a:cubicBezTo>
                    <a:pt x="155" y="177"/>
                    <a:pt x="155" y="177"/>
                    <a:pt x="155" y="177"/>
                  </a:cubicBezTo>
                  <a:cubicBezTo>
                    <a:pt x="156" y="177"/>
                    <a:pt x="156" y="177"/>
                    <a:pt x="156" y="177"/>
                  </a:cubicBezTo>
                  <a:cubicBezTo>
                    <a:pt x="156" y="176"/>
                    <a:pt x="157" y="176"/>
                    <a:pt x="157" y="176"/>
                  </a:cubicBezTo>
                  <a:cubicBezTo>
                    <a:pt x="157" y="176"/>
                    <a:pt x="157" y="177"/>
                    <a:pt x="157" y="177"/>
                  </a:cubicBezTo>
                  <a:cubicBezTo>
                    <a:pt x="157" y="177"/>
                    <a:pt x="158" y="177"/>
                    <a:pt x="158" y="177"/>
                  </a:cubicBezTo>
                  <a:cubicBezTo>
                    <a:pt x="158" y="177"/>
                    <a:pt x="158" y="178"/>
                    <a:pt x="158" y="178"/>
                  </a:cubicBezTo>
                  <a:cubicBezTo>
                    <a:pt x="158" y="178"/>
                    <a:pt x="159" y="178"/>
                    <a:pt x="159" y="178"/>
                  </a:cubicBezTo>
                  <a:cubicBezTo>
                    <a:pt x="159" y="179"/>
                    <a:pt x="160" y="179"/>
                    <a:pt x="161" y="179"/>
                  </a:cubicBezTo>
                  <a:cubicBezTo>
                    <a:pt x="161" y="179"/>
                    <a:pt x="163" y="179"/>
                    <a:pt x="163" y="179"/>
                  </a:cubicBezTo>
                  <a:cubicBezTo>
                    <a:pt x="163" y="179"/>
                    <a:pt x="164" y="179"/>
                    <a:pt x="164" y="179"/>
                  </a:cubicBezTo>
                  <a:cubicBezTo>
                    <a:pt x="164" y="179"/>
                    <a:pt x="164" y="179"/>
                    <a:pt x="164" y="179"/>
                  </a:cubicBezTo>
                  <a:cubicBezTo>
                    <a:pt x="164" y="179"/>
                    <a:pt x="164" y="179"/>
                    <a:pt x="164" y="179"/>
                  </a:cubicBezTo>
                  <a:cubicBezTo>
                    <a:pt x="164" y="180"/>
                    <a:pt x="163" y="181"/>
                    <a:pt x="163" y="181"/>
                  </a:cubicBezTo>
                  <a:cubicBezTo>
                    <a:pt x="163" y="181"/>
                    <a:pt x="163" y="181"/>
                    <a:pt x="163" y="181"/>
                  </a:cubicBezTo>
                  <a:cubicBezTo>
                    <a:pt x="163" y="181"/>
                    <a:pt x="163" y="182"/>
                    <a:pt x="163" y="182"/>
                  </a:cubicBezTo>
                  <a:cubicBezTo>
                    <a:pt x="164" y="182"/>
                    <a:pt x="164" y="183"/>
                    <a:pt x="164" y="183"/>
                  </a:cubicBezTo>
                  <a:cubicBezTo>
                    <a:pt x="164" y="183"/>
                    <a:pt x="164" y="183"/>
                    <a:pt x="164" y="184"/>
                  </a:cubicBezTo>
                  <a:cubicBezTo>
                    <a:pt x="164" y="184"/>
                    <a:pt x="164" y="184"/>
                    <a:pt x="165" y="184"/>
                  </a:cubicBezTo>
                  <a:cubicBezTo>
                    <a:pt x="165" y="184"/>
                    <a:pt x="165" y="184"/>
                    <a:pt x="165" y="184"/>
                  </a:cubicBezTo>
                  <a:cubicBezTo>
                    <a:pt x="166" y="184"/>
                    <a:pt x="167" y="185"/>
                    <a:pt x="167" y="185"/>
                  </a:cubicBezTo>
                  <a:cubicBezTo>
                    <a:pt x="167" y="185"/>
                    <a:pt x="167" y="185"/>
                    <a:pt x="167" y="185"/>
                  </a:cubicBezTo>
                  <a:cubicBezTo>
                    <a:pt x="167" y="185"/>
                    <a:pt x="167" y="185"/>
                    <a:pt x="168" y="185"/>
                  </a:cubicBezTo>
                  <a:cubicBezTo>
                    <a:pt x="168" y="185"/>
                    <a:pt x="169" y="186"/>
                    <a:pt x="170" y="186"/>
                  </a:cubicBezTo>
                  <a:cubicBezTo>
                    <a:pt x="170" y="186"/>
                    <a:pt x="171" y="185"/>
                    <a:pt x="171" y="185"/>
                  </a:cubicBezTo>
                  <a:cubicBezTo>
                    <a:pt x="171" y="186"/>
                    <a:pt x="172" y="186"/>
                    <a:pt x="172" y="186"/>
                  </a:cubicBezTo>
                  <a:cubicBezTo>
                    <a:pt x="172" y="185"/>
                    <a:pt x="172" y="185"/>
                    <a:pt x="172" y="185"/>
                  </a:cubicBezTo>
                  <a:cubicBezTo>
                    <a:pt x="173" y="186"/>
                    <a:pt x="173" y="185"/>
                    <a:pt x="173" y="185"/>
                  </a:cubicBezTo>
                  <a:cubicBezTo>
                    <a:pt x="173" y="185"/>
                    <a:pt x="172" y="183"/>
                    <a:pt x="173" y="184"/>
                  </a:cubicBezTo>
                  <a:cubicBezTo>
                    <a:pt x="173" y="184"/>
                    <a:pt x="174" y="184"/>
                    <a:pt x="174" y="185"/>
                  </a:cubicBezTo>
                  <a:cubicBezTo>
                    <a:pt x="174" y="185"/>
                    <a:pt x="174" y="185"/>
                    <a:pt x="175" y="185"/>
                  </a:cubicBezTo>
                  <a:cubicBezTo>
                    <a:pt x="175" y="185"/>
                    <a:pt x="175" y="185"/>
                    <a:pt x="175" y="185"/>
                  </a:cubicBezTo>
                  <a:cubicBezTo>
                    <a:pt x="175" y="186"/>
                    <a:pt x="175" y="186"/>
                    <a:pt x="175" y="186"/>
                  </a:cubicBezTo>
                  <a:cubicBezTo>
                    <a:pt x="176" y="186"/>
                    <a:pt x="176" y="186"/>
                    <a:pt x="176" y="186"/>
                  </a:cubicBezTo>
                  <a:cubicBezTo>
                    <a:pt x="176" y="186"/>
                    <a:pt x="176" y="186"/>
                    <a:pt x="176" y="186"/>
                  </a:cubicBezTo>
                  <a:cubicBezTo>
                    <a:pt x="177" y="186"/>
                    <a:pt x="178" y="186"/>
                    <a:pt x="178" y="186"/>
                  </a:cubicBezTo>
                  <a:cubicBezTo>
                    <a:pt x="177" y="185"/>
                    <a:pt x="177" y="185"/>
                    <a:pt x="178" y="185"/>
                  </a:cubicBezTo>
                  <a:cubicBezTo>
                    <a:pt x="179" y="185"/>
                    <a:pt x="180" y="186"/>
                    <a:pt x="179" y="186"/>
                  </a:cubicBezTo>
                  <a:cubicBezTo>
                    <a:pt x="179" y="187"/>
                    <a:pt x="179" y="187"/>
                    <a:pt x="179" y="187"/>
                  </a:cubicBezTo>
                  <a:cubicBezTo>
                    <a:pt x="179" y="187"/>
                    <a:pt x="179" y="188"/>
                    <a:pt x="179" y="188"/>
                  </a:cubicBezTo>
                  <a:cubicBezTo>
                    <a:pt x="179" y="188"/>
                    <a:pt x="178" y="188"/>
                    <a:pt x="178" y="188"/>
                  </a:cubicBezTo>
                  <a:cubicBezTo>
                    <a:pt x="179" y="188"/>
                    <a:pt x="178" y="189"/>
                    <a:pt x="179" y="190"/>
                  </a:cubicBezTo>
                  <a:cubicBezTo>
                    <a:pt x="179" y="190"/>
                    <a:pt x="179" y="191"/>
                    <a:pt x="179" y="192"/>
                  </a:cubicBezTo>
                  <a:cubicBezTo>
                    <a:pt x="179" y="192"/>
                    <a:pt x="180" y="193"/>
                    <a:pt x="181" y="193"/>
                  </a:cubicBezTo>
                  <a:cubicBezTo>
                    <a:pt x="182" y="192"/>
                    <a:pt x="183" y="192"/>
                    <a:pt x="182" y="191"/>
                  </a:cubicBezTo>
                  <a:cubicBezTo>
                    <a:pt x="182" y="190"/>
                    <a:pt x="181" y="190"/>
                    <a:pt x="182" y="190"/>
                  </a:cubicBezTo>
                  <a:cubicBezTo>
                    <a:pt x="182" y="190"/>
                    <a:pt x="182" y="190"/>
                    <a:pt x="182" y="190"/>
                  </a:cubicBezTo>
                  <a:cubicBezTo>
                    <a:pt x="182" y="189"/>
                    <a:pt x="181" y="190"/>
                    <a:pt x="181" y="189"/>
                  </a:cubicBezTo>
                  <a:cubicBezTo>
                    <a:pt x="181" y="189"/>
                    <a:pt x="181" y="189"/>
                    <a:pt x="181" y="188"/>
                  </a:cubicBezTo>
                  <a:cubicBezTo>
                    <a:pt x="182" y="188"/>
                    <a:pt x="182" y="188"/>
                    <a:pt x="182" y="187"/>
                  </a:cubicBezTo>
                  <a:cubicBezTo>
                    <a:pt x="182" y="187"/>
                    <a:pt x="182" y="186"/>
                    <a:pt x="182" y="187"/>
                  </a:cubicBezTo>
                  <a:cubicBezTo>
                    <a:pt x="183" y="188"/>
                    <a:pt x="183" y="187"/>
                    <a:pt x="183" y="187"/>
                  </a:cubicBezTo>
                  <a:cubicBezTo>
                    <a:pt x="184" y="187"/>
                    <a:pt x="187" y="186"/>
                    <a:pt x="188" y="186"/>
                  </a:cubicBezTo>
                  <a:cubicBezTo>
                    <a:pt x="190" y="185"/>
                    <a:pt x="189" y="185"/>
                    <a:pt x="189" y="185"/>
                  </a:cubicBezTo>
                  <a:cubicBezTo>
                    <a:pt x="189" y="184"/>
                    <a:pt x="189" y="185"/>
                    <a:pt x="189" y="185"/>
                  </a:cubicBezTo>
                  <a:cubicBezTo>
                    <a:pt x="190" y="185"/>
                    <a:pt x="190" y="185"/>
                    <a:pt x="190" y="184"/>
                  </a:cubicBezTo>
                  <a:cubicBezTo>
                    <a:pt x="189" y="184"/>
                    <a:pt x="189" y="184"/>
                    <a:pt x="190" y="184"/>
                  </a:cubicBezTo>
                  <a:cubicBezTo>
                    <a:pt x="191" y="184"/>
                    <a:pt x="191" y="184"/>
                    <a:pt x="191" y="185"/>
                  </a:cubicBezTo>
                  <a:cubicBezTo>
                    <a:pt x="191" y="185"/>
                    <a:pt x="191" y="185"/>
                    <a:pt x="192" y="184"/>
                  </a:cubicBezTo>
                  <a:cubicBezTo>
                    <a:pt x="192" y="184"/>
                    <a:pt x="192" y="183"/>
                    <a:pt x="192" y="184"/>
                  </a:cubicBezTo>
                  <a:cubicBezTo>
                    <a:pt x="192" y="184"/>
                    <a:pt x="193" y="184"/>
                    <a:pt x="193" y="184"/>
                  </a:cubicBezTo>
                  <a:cubicBezTo>
                    <a:pt x="194" y="184"/>
                    <a:pt x="194" y="184"/>
                    <a:pt x="194" y="184"/>
                  </a:cubicBezTo>
                  <a:cubicBezTo>
                    <a:pt x="195" y="184"/>
                    <a:pt x="195" y="184"/>
                    <a:pt x="195" y="183"/>
                  </a:cubicBezTo>
                  <a:cubicBezTo>
                    <a:pt x="195" y="183"/>
                    <a:pt x="195" y="182"/>
                    <a:pt x="196" y="182"/>
                  </a:cubicBezTo>
                  <a:cubicBezTo>
                    <a:pt x="196" y="183"/>
                    <a:pt x="196" y="183"/>
                    <a:pt x="197" y="183"/>
                  </a:cubicBezTo>
                  <a:cubicBezTo>
                    <a:pt x="197" y="182"/>
                    <a:pt x="196" y="182"/>
                    <a:pt x="196" y="182"/>
                  </a:cubicBezTo>
                  <a:cubicBezTo>
                    <a:pt x="196" y="182"/>
                    <a:pt x="197" y="182"/>
                    <a:pt x="197" y="182"/>
                  </a:cubicBezTo>
                  <a:cubicBezTo>
                    <a:pt x="197" y="182"/>
                    <a:pt x="198" y="183"/>
                    <a:pt x="198" y="182"/>
                  </a:cubicBezTo>
                  <a:cubicBezTo>
                    <a:pt x="198" y="181"/>
                    <a:pt x="197" y="180"/>
                    <a:pt x="197" y="179"/>
                  </a:cubicBezTo>
                  <a:cubicBezTo>
                    <a:pt x="196" y="179"/>
                    <a:pt x="196" y="179"/>
                    <a:pt x="197" y="179"/>
                  </a:cubicBezTo>
                  <a:cubicBezTo>
                    <a:pt x="197" y="179"/>
                    <a:pt x="197" y="179"/>
                    <a:pt x="197" y="178"/>
                  </a:cubicBezTo>
                  <a:cubicBezTo>
                    <a:pt x="197" y="178"/>
                    <a:pt x="197" y="178"/>
                    <a:pt x="198" y="178"/>
                  </a:cubicBezTo>
                  <a:cubicBezTo>
                    <a:pt x="198" y="178"/>
                    <a:pt x="198" y="178"/>
                    <a:pt x="198" y="179"/>
                  </a:cubicBezTo>
                  <a:cubicBezTo>
                    <a:pt x="198" y="179"/>
                    <a:pt x="198" y="179"/>
                    <a:pt x="198" y="179"/>
                  </a:cubicBezTo>
                  <a:cubicBezTo>
                    <a:pt x="199" y="180"/>
                    <a:pt x="199" y="180"/>
                    <a:pt x="199" y="180"/>
                  </a:cubicBezTo>
                  <a:cubicBezTo>
                    <a:pt x="199" y="180"/>
                    <a:pt x="199" y="181"/>
                    <a:pt x="200" y="181"/>
                  </a:cubicBezTo>
                  <a:cubicBezTo>
                    <a:pt x="200" y="181"/>
                    <a:pt x="200" y="181"/>
                    <a:pt x="200" y="181"/>
                  </a:cubicBezTo>
                  <a:cubicBezTo>
                    <a:pt x="200" y="181"/>
                    <a:pt x="199" y="182"/>
                    <a:pt x="200" y="182"/>
                  </a:cubicBezTo>
                  <a:cubicBezTo>
                    <a:pt x="200" y="182"/>
                    <a:pt x="201" y="182"/>
                    <a:pt x="201" y="182"/>
                  </a:cubicBezTo>
                  <a:cubicBezTo>
                    <a:pt x="201" y="182"/>
                    <a:pt x="202" y="182"/>
                    <a:pt x="202" y="181"/>
                  </a:cubicBezTo>
                  <a:cubicBezTo>
                    <a:pt x="202" y="181"/>
                    <a:pt x="202" y="181"/>
                    <a:pt x="201" y="181"/>
                  </a:cubicBezTo>
                  <a:cubicBezTo>
                    <a:pt x="201" y="181"/>
                    <a:pt x="201" y="181"/>
                    <a:pt x="201" y="180"/>
                  </a:cubicBezTo>
                  <a:cubicBezTo>
                    <a:pt x="202" y="180"/>
                    <a:pt x="202" y="180"/>
                    <a:pt x="202" y="180"/>
                  </a:cubicBezTo>
                  <a:cubicBezTo>
                    <a:pt x="202" y="181"/>
                    <a:pt x="202" y="181"/>
                    <a:pt x="203" y="181"/>
                  </a:cubicBezTo>
                  <a:cubicBezTo>
                    <a:pt x="203" y="181"/>
                    <a:pt x="203" y="181"/>
                    <a:pt x="203" y="180"/>
                  </a:cubicBezTo>
                  <a:cubicBezTo>
                    <a:pt x="203" y="180"/>
                    <a:pt x="202" y="180"/>
                    <a:pt x="203" y="180"/>
                  </a:cubicBezTo>
                  <a:cubicBezTo>
                    <a:pt x="203" y="179"/>
                    <a:pt x="204" y="179"/>
                    <a:pt x="204" y="180"/>
                  </a:cubicBezTo>
                  <a:cubicBezTo>
                    <a:pt x="203" y="180"/>
                    <a:pt x="204" y="180"/>
                    <a:pt x="204" y="180"/>
                  </a:cubicBezTo>
                  <a:cubicBezTo>
                    <a:pt x="204" y="181"/>
                    <a:pt x="204" y="180"/>
                    <a:pt x="205" y="180"/>
                  </a:cubicBezTo>
                  <a:cubicBezTo>
                    <a:pt x="205" y="180"/>
                    <a:pt x="206" y="178"/>
                    <a:pt x="206" y="179"/>
                  </a:cubicBezTo>
                  <a:cubicBezTo>
                    <a:pt x="206" y="180"/>
                    <a:pt x="207" y="179"/>
                    <a:pt x="207" y="180"/>
                  </a:cubicBezTo>
                  <a:cubicBezTo>
                    <a:pt x="207" y="180"/>
                    <a:pt x="208" y="180"/>
                    <a:pt x="208" y="179"/>
                  </a:cubicBezTo>
                  <a:cubicBezTo>
                    <a:pt x="207" y="179"/>
                    <a:pt x="207" y="179"/>
                    <a:pt x="207" y="179"/>
                  </a:cubicBezTo>
                  <a:cubicBezTo>
                    <a:pt x="208" y="178"/>
                    <a:pt x="208" y="178"/>
                    <a:pt x="208" y="179"/>
                  </a:cubicBezTo>
                  <a:cubicBezTo>
                    <a:pt x="208" y="179"/>
                    <a:pt x="209" y="179"/>
                    <a:pt x="209" y="179"/>
                  </a:cubicBezTo>
                  <a:cubicBezTo>
                    <a:pt x="209" y="179"/>
                    <a:pt x="209" y="179"/>
                    <a:pt x="210" y="179"/>
                  </a:cubicBezTo>
                  <a:cubicBezTo>
                    <a:pt x="210" y="179"/>
                    <a:pt x="210" y="179"/>
                    <a:pt x="211" y="179"/>
                  </a:cubicBezTo>
                  <a:cubicBezTo>
                    <a:pt x="211" y="179"/>
                    <a:pt x="213" y="179"/>
                    <a:pt x="212" y="178"/>
                  </a:cubicBezTo>
                  <a:cubicBezTo>
                    <a:pt x="212" y="176"/>
                    <a:pt x="213" y="177"/>
                    <a:pt x="213" y="177"/>
                  </a:cubicBezTo>
                  <a:cubicBezTo>
                    <a:pt x="213" y="177"/>
                    <a:pt x="214" y="177"/>
                    <a:pt x="213" y="176"/>
                  </a:cubicBezTo>
                  <a:cubicBezTo>
                    <a:pt x="213" y="176"/>
                    <a:pt x="213" y="176"/>
                    <a:pt x="213" y="176"/>
                  </a:cubicBezTo>
                  <a:cubicBezTo>
                    <a:pt x="214" y="176"/>
                    <a:pt x="214" y="176"/>
                    <a:pt x="214" y="175"/>
                  </a:cubicBezTo>
                  <a:cubicBezTo>
                    <a:pt x="214" y="175"/>
                    <a:pt x="214" y="175"/>
                    <a:pt x="215" y="175"/>
                  </a:cubicBezTo>
                  <a:cubicBezTo>
                    <a:pt x="215" y="175"/>
                    <a:pt x="215" y="175"/>
                    <a:pt x="216" y="175"/>
                  </a:cubicBezTo>
                  <a:cubicBezTo>
                    <a:pt x="216" y="175"/>
                    <a:pt x="217" y="174"/>
                    <a:pt x="217" y="174"/>
                  </a:cubicBezTo>
                  <a:cubicBezTo>
                    <a:pt x="217" y="174"/>
                    <a:pt x="217" y="173"/>
                    <a:pt x="217" y="174"/>
                  </a:cubicBezTo>
                  <a:cubicBezTo>
                    <a:pt x="218" y="174"/>
                    <a:pt x="217" y="174"/>
                    <a:pt x="218" y="174"/>
                  </a:cubicBezTo>
                  <a:cubicBezTo>
                    <a:pt x="218" y="174"/>
                    <a:pt x="218" y="174"/>
                    <a:pt x="219" y="173"/>
                  </a:cubicBezTo>
                  <a:cubicBezTo>
                    <a:pt x="220" y="172"/>
                    <a:pt x="221" y="171"/>
                    <a:pt x="220" y="171"/>
                  </a:cubicBezTo>
                  <a:cubicBezTo>
                    <a:pt x="219" y="171"/>
                    <a:pt x="219" y="171"/>
                    <a:pt x="219" y="170"/>
                  </a:cubicBezTo>
                  <a:cubicBezTo>
                    <a:pt x="220" y="170"/>
                    <a:pt x="220" y="170"/>
                    <a:pt x="220" y="170"/>
                  </a:cubicBezTo>
                  <a:cubicBezTo>
                    <a:pt x="221" y="170"/>
                    <a:pt x="221" y="170"/>
                    <a:pt x="221" y="170"/>
                  </a:cubicBezTo>
                  <a:cubicBezTo>
                    <a:pt x="221" y="170"/>
                    <a:pt x="221" y="170"/>
                    <a:pt x="222" y="170"/>
                  </a:cubicBezTo>
                  <a:cubicBezTo>
                    <a:pt x="222" y="170"/>
                    <a:pt x="222" y="169"/>
                    <a:pt x="222" y="170"/>
                  </a:cubicBezTo>
                  <a:cubicBezTo>
                    <a:pt x="223" y="170"/>
                    <a:pt x="223" y="170"/>
                    <a:pt x="223" y="170"/>
                  </a:cubicBezTo>
                  <a:cubicBezTo>
                    <a:pt x="223" y="170"/>
                    <a:pt x="224" y="169"/>
                    <a:pt x="223" y="169"/>
                  </a:cubicBezTo>
                  <a:cubicBezTo>
                    <a:pt x="223" y="169"/>
                    <a:pt x="223" y="169"/>
                    <a:pt x="223" y="169"/>
                  </a:cubicBezTo>
                  <a:cubicBezTo>
                    <a:pt x="224" y="168"/>
                    <a:pt x="224" y="168"/>
                    <a:pt x="224" y="168"/>
                  </a:cubicBezTo>
                  <a:cubicBezTo>
                    <a:pt x="224" y="168"/>
                    <a:pt x="225" y="168"/>
                    <a:pt x="225" y="168"/>
                  </a:cubicBezTo>
                  <a:cubicBezTo>
                    <a:pt x="224" y="167"/>
                    <a:pt x="224" y="166"/>
                    <a:pt x="224" y="167"/>
                  </a:cubicBezTo>
                  <a:cubicBezTo>
                    <a:pt x="225" y="167"/>
                    <a:pt x="227" y="167"/>
                    <a:pt x="226" y="166"/>
                  </a:cubicBezTo>
                  <a:cubicBezTo>
                    <a:pt x="226" y="166"/>
                    <a:pt x="225" y="166"/>
                    <a:pt x="226" y="166"/>
                  </a:cubicBezTo>
                  <a:cubicBezTo>
                    <a:pt x="226" y="165"/>
                    <a:pt x="226" y="164"/>
                    <a:pt x="227" y="165"/>
                  </a:cubicBezTo>
                  <a:cubicBezTo>
                    <a:pt x="227" y="165"/>
                    <a:pt x="227" y="166"/>
                    <a:pt x="228" y="166"/>
                  </a:cubicBezTo>
                  <a:cubicBezTo>
                    <a:pt x="228" y="165"/>
                    <a:pt x="227" y="165"/>
                    <a:pt x="227" y="164"/>
                  </a:cubicBezTo>
                  <a:cubicBezTo>
                    <a:pt x="228" y="164"/>
                    <a:pt x="228" y="163"/>
                    <a:pt x="228" y="163"/>
                  </a:cubicBezTo>
                  <a:cubicBezTo>
                    <a:pt x="228" y="163"/>
                    <a:pt x="228" y="162"/>
                    <a:pt x="227" y="163"/>
                  </a:cubicBezTo>
                  <a:cubicBezTo>
                    <a:pt x="227" y="163"/>
                    <a:pt x="227" y="162"/>
                    <a:pt x="227" y="162"/>
                  </a:cubicBezTo>
                  <a:cubicBezTo>
                    <a:pt x="227" y="162"/>
                    <a:pt x="228" y="161"/>
                    <a:pt x="228" y="161"/>
                  </a:cubicBezTo>
                  <a:cubicBezTo>
                    <a:pt x="229" y="161"/>
                    <a:pt x="229" y="161"/>
                    <a:pt x="228" y="161"/>
                  </a:cubicBezTo>
                  <a:cubicBezTo>
                    <a:pt x="228" y="160"/>
                    <a:pt x="228" y="160"/>
                    <a:pt x="228" y="160"/>
                  </a:cubicBezTo>
                  <a:cubicBezTo>
                    <a:pt x="228" y="160"/>
                    <a:pt x="229" y="159"/>
                    <a:pt x="228" y="159"/>
                  </a:cubicBezTo>
                  <a:cubicBezTo>
                    <a:pt x="228" y="159"/>
                    <a:pt x="227" y="159"/>
                    <a:pt x="228" y="158"/>
                  </a:cubicBezTo>
                  <a:cubicBezTo>
                    <a:pt x="229" y="158"/>
                    <a:pt x="229" y="158"/>
                    <a:pt x="229" y="158"/>
                  </a:cubicBezTo>
                  <a:cubicBezTo>
                    <a:pt x="230" y="159"/>
                    <a:pt x="230" y="159"/>
                    <a:pt x="230" y="159"/>
                  </a:cubicBezTo>
                  <a:cubicBezTo>
                    <a:pt x="230" y="158"/>
                    <a:pt x="230" y="158"/>
                    <a:pt x="230" y="158"/>
                  </a:cubicBezTo>
                  <a:cubicBezTo>
                    <a:pt x="230" y="158"/>
                    <a:pt x="230" y="158"/>
                    <a:pt x="231" y="157"/>
                  </a:cubicBezTo>
                  <a:cubicBezTo>
                    <a:pt x="231" y="157"/>
                    <a:pt x="231" y="157"/>
                    <a:pt x="231" y="156"/>
                  </a:cubicBezTo>
                  <a:cubicBezTo>
                    <a:pt x="231" y="156"/>
                    <a:pt x="232" y="156"/>
                    <a:pt x="232" y="156"/>
                  </a:cubicBezTo>
                  <a:cubicBezTo>
                    <a:pt x="232" y="156"/>
                    <a:pt x="232" y="156"/>
                    <a:pt x="232" y="156"/>
                  </a:cubicBezTo>
                  <a:cubicBezTo>
                    <a:pt x="232" y="156"/>
                    <a:pt x="233" y="155"/>
                    <a:pt x="233" y="154"/>
                  </a:cubicBezTo>
                  <a:cubicBezTo>
                    <a:pt x="233" y="153"/>
                    <a:pt x="233" y="153"/>
                    <a:pt x="233" y="153"/>
                  </a:cubicBezTo>
                  <a:cubicBezTo>
                    <a:pt x="233" y="153"/>
                    <a:pt x="234" y="152"/>
                    <a:pt x="234" y="152"/>
                  </a:cubicBezTo>
                  <a:cubicBezTo>
                    <a:pt x="234" y="152"/>
                    <a:pt x="234" y="152"/>
                    <a:pt x="234" y="151"/>
                  </a:cubicBezTo>
                  <a:cubicBezTo>
                    <a:pt x="235" y="151"/>
                    <a:pt x="235" y="151"/>
                    <a:pt x="235" y="150"/>
                  </a:cubicBezTo>
                  <a:cubicBezTo>
                    <a:pt x="235" y="150"/>
                    <a:pt x="235" y="150"/>
                    <a:pt x="236" y="150"/>
                  </a:cubicBezTo>
                  <a:cubicBezTo>
                    <a:pt x="236" y="151"/>
                    <a:pt x="236" y="151"/>
                    <a:pt x="237" y="150"/>
                  </a:cubicBezTo>
                  <a:cubicBezTo>
                    <a:pt x="237" y="150"/>
                    <a:pt x="238" y="150"/>
                    <a:pt x="237" y="149"/>
                  </a:cubicBezTo>
                  <a:cubicBezTo>
                    <a:pt x="237" y="148"/>
                    <a:pt x="237" y="149"/>
                    <a:pt x="237" y="148"/>
                  </a:cubicBezTo>
                  <a:cubicBezTo>
                    <a:pt x="237" y="148"/>
                    <a:pt x="237" y="148"/>
                    <a:pt x="237" y="148"/>
                  </a:cubicBezTo>
                  <a:cubicBezTo>
                    <a:pt x="238" y="148"/>
                    <a:pt x="238" y="148"/>
                    <a:pt x="238" y="147"/>
                  </a:cubicBezTo>
                  <a:cubicBezTo>
                    <a:pt x="237" y="147"/>
                    <a:pt x="237" y="147"/>
                    <a:pt x="238" y="147"/>
                  </a:cubicBezTo>
                  <a:cubicBezTo>
                    <a:pt x="238" y="147"/>
                    <a:pt x="238" y="146"/>
                    <a:pt x="238" y="146"/>
                  </a:cubicBezTo>
                  <a:cubicBezTo>
                    <a:pt x="238" y="146"/>
                    <a:pt x="237" y="146"/>
                    <a:pt x="237" y="146"/>
                  </a:cubicBezTo>
                  <a:cubicBezTo>
                    <a:pt x="237" y="145"/>
                    <a:pt x="238" y="145"/>
                    <a:pt x="238" y="145"/>
                  </a:cubicBezTo>
                  <a:cubicBezTo>
                    <a:pt x="238" y="145"/>
                    <a:pt x="238" y="145"/>
                    <a:pt x="238" y="145"/>
                  </a:cubicBezTo>
                  <a:cubicBezTo>
                    <a:pt x="239" y="145"/>
                    <a:pt x="239" y="145"/>
                    <a:pt x="239" y="145"/>
                  </a:cubicBezTo>
                  <a:cubicBezTo>
                    <a:pt x="239" y="145"/>
                    <a:pt x="239" y="144"/>
                    <a:pt x="239" y="144"/>
                  </a:cubicBezTo>
                  <a:cubicBezTo>
                    <a:pt x="239" y="144"/>
                    <a:pt x="239" y="143"/>
                    <a:pt x="239" y="143"/>
                  </a:cubicBezTo>
                  <a:cubicBezTo>
                    <a:pt x="239" y="143"/>
                    <a:pt x="239" y="143"/>
                    <a:pt x="239" y="142"/>
                  </a:cubicBezTo>
                  <a:cubicBezTo>
                    <a:pt x="240" y="142"/>
                    <a:pt x="240" y="142"/>
                    <a:pt x="239" y="141"/>
                  </a:cubicBezTo>
                  <a:cubicBezTo>
                    <a:pt x="238" y="141"/>
                    <a:pt x="237" y="141"/>
                    <a:pt x="237" y="140"/>
                  </a:cubicBezTo>
                  <a:cubicBezTo>
                    <a:pt x="236" y="140"/>
                    <a:pt x="236" y="139"/>
                    <a:pt x="235" y="139"/>
                  </a:cubicBezTo>
                  <a:cubicBezTo>
                    <a:pt x="235" y="140"/>
                    <a:pt x="233" y="141"/>
                    <a:pt x="233" y="140"/>
                  </a:cubicBezTo>
                  <a:cubicBezTo>
                    <a:pt x="233" y="140"/>
                    <a:pt x="232" y="139"/>
                    <a:pt x="233" y="139"/>
                  </a:cubicBezTo>
                  <a:cubicBezTo>
                    <a:pt x="234" y="139"/>
                    <a:pt x="234" y="139"/>
                    <a:pt x="234" y="138"/>
                  </a:cubicBezTo>
                  <a:cubicBezTo>
                    <a:pt x="235" y="137"/>
                    <a:pt x="236" y="137"/>
                    <a:pt x="236" y="137"/>
                  </a:cubicBezTo>
                  <a:cubicBezTo>
                    <a:pt x="237" y="137"/>
                    <a:pt x="239" y="136"/>
                    <a:pt x="239" y="135"/>
                  </a:cubicBezTo>
                  <a:cubicBezTo>
                    <a:pt x="238" y="134"/>
                    <a:pt x="238" y="134"/>
                    <a:pt x="237" y="134"/>
                  </a:cubicBezTo>
                  <a:cubicBezTo>
                    <a:pt x="237" y="133"/>
                    <a:pt x="236" y="133"/>
                    <a:pt x="236" y="132"/>
                  </a:cubicBezTo>
                  <a:cubicBezTo>
                    <a:pt x="235" y="132"/>
                    <a:pt x="234" y="132"/>
                    <a:pt x="234" y="131"/>
                  </a:cubicBezTo>
                  <a:cubicBezTo>
                    <a:pt x="233" y="131"/>
                    <a:pt x="233" y="131"/>
                    <a:pt x="233" y="131"/>
                  </a:cubicBezTo>
                  <a:cubicBezTo>
                    <a:pt x="233" y="130"/>
                    <a:pt x="233" y="130"/>
                    <a:pt x="233" y="130"/>
                  </a:cubicBezTo>
                  <a:cubicBezTo>
                    <a:pt x="232" y="130"/>
                    <a:pt x="232" y="129"/>
                    <a:pt x="233" y="130"/>
                  </a:cubicBezTo>
                  <a:cubicBezTo>
                    <a:pt x="234" y="130"/>
                    <a:pt x="234" y="131"/>
                    <a:pt x="235" y="131"/>
                  </a:cubicBezTo>
                  <a:cubicBezTo>
                    <a:pt x="235" y="131"/>
                    <a:pt x="236" y="131"/>
                    <a:pt x="237" y="131"/>
                  </a:cubicBezTo>
                  <a:cubicBezTo>
                    <a:pt x="238" y="131"/>
                    <a:pt x="239" y="132"/>
                    <a:pt x="239" y="131"/>
                  </a:cubicBezTo>
                  <a:cubicBezTo>
                    <a:pt x="238" y="130"/>
                    <a:pt x="238" y="130"/>
                    <a:pt x="237" y="130"/>
                  </a:cubicBezTo>
                  <a:cubicBezTo>
                    <a:pt x="237" y="129"/>
                    <a:pt x="236" y="129"/>
                    <a:pt x="236" y="129"/>
                  </a:cubicBezTo>
                  <a:cubicBezTo>
                    <a:pt x="236" y="128"/>
                    <a:pt x="236" y="128"/>
                    <a:pt x="235" y="127"/>
                  </a:cubicBezTo>
                  <a:cubicBezTo>
                    <a:pt x="234" y="127"/>
                    <a:pt x="234" y="126"/>
                    <a:pt x="234" y="126"/>
                  </a:cubicBezTo>
                  <a:cubicBezTo>
                    <a:pt x="234" y="125"/>
                    <a:pt x="233" y="123"/>
                    <a:pt x="233" y="123"/>
                  </a:cubicBezTo>
                  <a:cubicBezTo>
                    <a:pt x="233" y="122"/>
                    <a:pt x="231" y="118"/>
                    <a:pt x="231" y="118"/>
                  </a:cubicBezTo>
                  <a:cubicBezTo>
                    <a:pt x="231" y="118"/>
                    <a:pt x="231" y="117"/>
                    <a:pt x="230" y="117"/>
                  </a:cubicBezTo>
                  <a:cubicBezTo>
                    <a:pt x="229" y="117"/>
                    <a:pt x="228" y="116"/>
                    <a:pt x="228" y="116"/>
                  </a:cubicBezTo>
                  <a:cubicBezTo>
                    <a:pt x="227" y="115"/>
                    <a:pt x="227" y="115"/>
                    <a:pt x="226" y="115"/>
                  </a:cubicBezTo>
                  <a:cubicBezTo>
                    <a:pt x="226" y="115"/>
                    <a:pt x="226" y="115"/>
                    <a:pt x="226" y="114"/>
                  </a:cubicBezTo>
                  <a:cubicBezTo>
                    <a:pt x="226" y="114"/>
                    <a:pt x="226" y="113"/>
                    <a:pt x="226" y="113"/>
                  </a:cubicBezTo>
                  <a:cubicBezTo>
                    <a:pt x="226" y="113"/>
                    <a:pt x="227" y="112"/>
                    <a:pt x="227" y="111"/>
                  </a:cubicBezTo>
                  <a:cubicBezTo>
                    <a:pt x="227" y="111"/>
                    <a:pt x="228" y="110"/>
                    <a:pt x="228" y="110"/>
                  </a:cubicBezTo>
                  <a:cubicBezTo>
                    <a:pt x="229" y="110"/>
                    <a:pt x="229" y="109"/>
                    <a:pt x="230" y="109"/>
                  </a:cubicBezTo>
                  <a:cubicBezTo>
                    <a:pt x="230" y="109"/>
                    <a:pt x="230" y="108"/>
                    <a:pt x="231" y="108"/>
                  </a:cubicBezTo>
                  <a:cubicBezTo>
                    <a:pt x="231" y="108"/>
                    <a:pt x="231" y="108"/>
                    <a:pt x="231" y="108"/>
                  </a:cubicBezTo>
                  <a:cubicBezTo>
                    <a:pt x="230" y="107"/>
                    <a:pt x="230" y="107"/>
                    <a:pt x="231" y="107"/>
                  </a:cubicBezTo>
                  <a:cubicBezTo>
                    <a:pt x="231" y="107"/>
                    <a:pt x="231" y="107"/>
                    <a:pt x="231" y="107"/>
                  </a:cubicBezTo>
                  <a:cubicBezTo>
                    <a:pt x="232" y="108"/>
                    <a:pt x="232" y="107"/>
                    <a:pt x="232" y="107"/>
                  </a:cubicBezTo>
                  <a:cubicBezTo>
                    <a:pt x="232" y="107"/>
                    <a:pt x="233" y="107"/>
                    <a:pt x="233" y="107"/>
                  </a:cubicBezTo>
                  <a:cubicBezTo>
                    <a:pt x="233" y="106"/>
                    <a:pt x="233" y="106"/>
                    <a:pt x="233" y="106"/>
                  </a:cubicBezTo>
                  <a:cubicBezTo>
                    <a:pt x="234" y="105"/>
                    <a:pt x="235" y="105"/>
                    <a:pt x="234" y="105"/>
                  </a:cubicBezTo>
                  <a:cubicBezTo>
                    <a:pt x="234" y="105"/>
                    <a:pt x="234" y="104"/>
                    <a:pt x="234" y="104"/>
                  </a:cubicBezTo>
                  <a:cubicBezTo>
                    <a:pt x="235" y="104"/>
                    <a:pt x="235" y="104"/>
                    <a:pt x="236" y="104"/>
                  </a:cubicBezTo>
                  <a:cubicBezTo>
                    <a:pt x="236" y="104"/>
                    <a:pt x="240" y="102"/>
                    <a:pt x="240" y="102"/>
                  </a:cubicBezTo>
                  <a:cubicBezTo>
                    <a:pt x="240" y="102"/>
                    <a:pt x="240" y="102"/>
                    <a:pt x="240" y="102"/>
                  </a:cubicBezTo>
                  <a:cubicBezTo>
                    <a:pt x="241" y="103"/>
                    <a:pt x="241" y="103"/>
                    <a:pt x="241" y="103"/>
                  </a:cubicBezTo>
                  <a:cubicBezTo>
                    <a:pt x="242" y="103"/>
                    <a:pt x="242" y="102"/>
                    <a:pt x="242" y="102"/>
                  </a:cubicBezTo>
                  <a:cubicBezTo>
                    <a:pt x="242" y="102"/>
                    <a:pt x="242" y="102"/>
                    <a:pt x="242" y="102"/>
                  </a:cubicBezTo>
                  <a:cubicBezTo>
                    <a:pt x="241" y="102"/>
                    <a:pt x="241" y="102"/>
                    <a:pt x="242" y="102"/>
                  </a:cubicBezTo>
                  <a:cubicBezTo>
                    <a:pt x="242" y="101"/>
                    <a:pt x="244" y="100"/>
                    <a:pt x="243" y="100"/>
                  </a:cubicBezTo>
                  <a:cubicBezTo>
                    <a:pt x="242" y="100"/>
                    <a:pt x="241" y="100"/>
                    <a:pt x="241" y="99"/>
                  </a:cubicBezTo>
                  <a:cubicBezTo>
                    <a:pt x="240" y="99"/>
                    <a:pt x="240" y="99"/>
                    <a:pt x="240" y="99"/>
                  </a:cubicBezTo>
                  <a:cubicBezTo>
                    <a:pt x="239" y="100"/>
                    <a:pt x="239" y="100"/>
                    <a:pt x="239" y="100"/>
                  </a:cubicBezTo>
                  <a:cubicBezTo>
                    <a:pt x="239" y="100"/>
                    <a:pt x="239" y="99"/>
                    <a:pt x="238" y="100"/>
                  </a:cubicBezTo>
                  <a:cubicBezTo>
                    <a:pt x="238" y="100"/>
                    <a:pt x="237" y="100"/>
                    <a:pt x="234" y="98"/>
                  </a:cubicBezTo>
                  <a:cubicBezTo>
                    <a:pt x="234" y="98"/>
                    <a:pt x="233" y="97"/>
                    <a:pt x="233" y="98"/>
                  </a:cubicBezTo>
                  <a:cubicBezTo>
                    <a:pt x="232" y="98"/>
                    <a:pt x="232" y="98"/>
                    <a:pt x="232" y="98"/>
                  </a:cubicBezTo>
                  <a:cubicBezTo>
                    <a:pt x="231" y="98"/>
                    <a:pt x="231" y="98"/>
                    <a:pt x="231" y="98"/>
                  </a:cubicBezTo>
                  <a:cubicBezTo>
                    <a:pt x="231" y="99"/>
                    <a:pt x="231" y="99"/>
                    <a:pt x="231" y="99"/>
                  </a:cubicBezTo>
                  <a:cubicBezTo>
                    <a:pt x="230" y="99"/>
                    <a:pt x="229" y="100"/>
                    <a:pt x="228" y="101"/>
                  </a:cubicBezTo>
                  <a:cubicBezTo>
                    <a:pt x="228" y="101"/>
                    <a:pt x="228" y="101"/>
                    <a:pt x="227" y="101"/>
                  </a:cubicBezTo>
                  <a:cubicBezTo>
                    <a:pt x="226" y="101"/>
                    <a:pt x="225" y="101"/>
                    <a:pt x="225" y="101"/>
                  </a:cubicBezTo>
                  <a:cubicBezTo>
                    <a:pt x="225" y="101"/>
                    <a:pt x="224" y="100"/>
                    <a:pt x="225" y="100"/>
                  </a:cubicBezTo>
                  <a:cubicBezTo>
                    <a:pt x="225" y="100"/>
                    <a:pt x="226" y="97"/>
                    <a:pt x="225" y="96"/>
                  </a:cubicBezTo>
                  <a:cubicBezTo>
                    <a:pt x="224" y="96"/>
                    <a:pt x="224" y="96"/>
                    <a:pt x="223" y="95"/>
                  </a:cubicBezTo>
                  <a:cubicBezTo>
                    <a:pt x="223" y="95"/>
                    <a:pt x="223" y="96"/>
                    <a:pt x="223" y="96"/>
                  </a:cubicBezTo>
                  <a:cubicBezTo>
                    <a:pt x="223" y="96"/>
                    <a:pt x="223" y="97"/>
                    <a:pt x="223" y="96"/>
                  </a:cubicBezTo>
                  <a:cubicBezTo>
                    <a:pt x="222" y="96"/>
                    <a:pt x="222" y="96"/>
                    <a:pt x="222" y="96"/>
                  </a:cubicBezTo>
                  <a:cubicBezTo>
                    <a:pt x="221" y="96"/>
                    <a:pt x="220" y="95"/>
                    <a:pt x="220" y="95"/>
                  </a:cubicBezTo>
                  <a:cubicBezTo>
                    <a:pt x="219" y="95"/>
                    <a:pt x="217" y="94"/>
                    <a:pt x="218" y="92"/>
                  </a:cubicBezTo>
                  <a:cubicBezTo>
                    <a:pt x="218" y="91"/>
                    <a:pt x="219" y="89"/>
                    <a:pt x="220" y="90"/>
                  </a:cubicBezTo>
                  <a:cubicBezTo>
                    <a:pt x="222" y="91"/>
                    <a:pt x="222" y="90"/>
                    <a:pt x="222" y="90"/>
                  </a:cubicBezTo>
                  <a:cubicBezTo>
                    <a:pt x="222" y="90"/>
                    <a:pt x="223" y="90"/>
                    <a:pt x="223" y="90"/>
                  </a:cubicBezTo>
                  <a:cubicBezTo>
                    <a:pt x="224" y="90"/>
                    <a:pt x="224" y="90"/>
                    <a:pt x="225" y="89"/>
                  </a:cubicBezTo>
                  <a:cubicBezTo>
                    <a:pt x="225" y="89"/>
                    <a:pt x="225" y="89"/>
                    <a:pt x="226" y="89"/>
                  </a:cubicBezTo>
                  <a:cubicBezTo>
                    <a:pt x="226" y="89"/>
                    <a:pt x="226" y="88"/>
                    <a:pt x="226" y="87"/>
                  </a:cubicBezTo>
                  <a:cubicBezTo>
                    <a:pt x="226" y="87"/>
                    <a:pt x="226" y="86"/>
                    <a:pt x="228" y="85"/>
                  </a:cubicBezTo>
                  <a:cubicBezTo>
                    <a:pt x="229" y="85"/>
                    <a:pt x="232" y="83"/>
                    <a:pt x="233" y="82"/>
                  </a:cubicBezTo>
                  <a:cubicBezTo>
                    <a:pt x="233" y="82"/>
                    <a:pt x="235" y="80"/>
                    <a:pt x="236" y="80"/>
                  </a:cubicBezTo>
                  <a:cubicBezTo>
                    <a:pt x="237" y="80"/>
                    <a:pt x="238" y="80"/>
                    <a:pt x="238" y="80"/>
                  </a:cubicBezTo>
                  <a:cubicBezTo>
                    <a:pt x="239" y="79"/>
                    <a:pt x="239" y="79"/>
                    <a:pt x="239" y="80"/>
                  </a:cubicBezTo>
                  <a:cubicBezTo>
                    <a:pt x="239" y="80"/>
                    <a:pt x="239" y="80"/>
                    <a:pt x="240" y="81"/>
                  </a:cubicBezTo>
                  <a:cubicBezTo>
                    <a:pt x="240" y="81"/>
                    <a:pt x="241" y="81"/>
                    <a:pt x="241" y="81"/>
                  </a:cubicBezTo>
                  <a:cubicBezTo>
                    <a:pt x="241" y="82"/>
                    <a:pt x="241" y="82"/>
                    <a:pt x="241" y="82"/>
                  </a:cubicBezTo>
                  <a:cubicBezTo>
                    <a:pt x="241" y="82"/>
                    <a:pt x="240" y="83"/>
                    <a:pt x="240" y="84"/>
                  </a:cubicBezTo>
                  <a:cubicBezTo>
                    <a:pt x="239" y="84"/>
                    <a:pt x="239" y="85"/>
                    <a:pt x="239" y="85"/>
                  </a:cubicBezTo>
                  <a:cubicBezTo>
                    <a:pt x="238" y="85"/>
                    <a:pt x="239" y="85"/>
                    <a:pt x="239" y="85"/>
                  </a:cubicBezTo>
                  <a:cubicBezTo>
                    <a:pt x="238" y="85"/>
                    <a:pt x="238" y="86"/>
                    <a:pt x="238" y="86"/>
                  </a:cubicBezTo>
                  <a:cubicBezTo>
                    <a:pt x="237" y="86"/>
                    <a:pt x="237" y="86"/>
                    <a:pt x="237" y="86"/>
                  </a:cubicBezTo>
                  <a:cubicBezTo>
                    <a:pt x="237" y="87"/>
                    <a:pt x="237" y="87"/>
                    <a:pt x="237" y="87"/>
                  </a:cubicBezTo>
                  <a:cubicBezTo>
                    <a:pt x="236" y="87"/>
                    <a:pt x="236" y="87"/>
                    <a:pt x="236" y="87"/>
                  </a:cubicBezTo>
                  <a:cubicBezTo>
                    <a:pt x="236" y="88"/>
                    <a:pt x="238" y="88"/>
                    <a:pt x="238" y="88"/>
                  </a:cubicBezTo>
                  <a:cubicBezTo>
                    <a:pt x="239" y="88"/>
                    <a:pt x="239" y="89"/>
                    <a:pt x="238" y="89"/>
                  </a:cubicBezTo>
                  <a:cubicBezTo>
                    <a:pt x="238" y="89"/>
                    <a:pt x="238" y="89"/>
                    <a:pt x="238" y="90"/>
                  </a:cubicBezTo>
                  <a:cubicBezTo>
                    <a:pt x="238" y="90"/>
                    <a:pt x="238" y="90"/>
                    <a:pt x="238" y="90"/>
                  </a:cubicBezTo>
                  <a:cubicBezTo>
                    <a:pt x="237" y="90"/>
                    <a:pt x="236" y="90"/>
                    <a:pt x="236" y="91"/>
                  </a:cubicBezTo>
                  <a:cubicBezTo>
                    <a:pt x="236" y="91"/>
                    <a:pt x="236" y="91"/>
                    <a:pt x="235" y="91"/>
                  </a:cubicBezTo>
                  <a:cubicBezTo>
                    <a:pt x="235" y="91"/>
                    <a:pt x="235" y="91"/>
                    <a:pt x="235" y="91"/>
                  </a:cubicBezTo>
                  <a:cubicBezTo>
                    <a:pt x="235" y="92"/>
                    <a:pt x="235" y="92"/>
                    <a:pt x="236" y="92"/>
                  </a:cubicBezTo>
                  <a:cubicBezTo>
                    <a:pt x="237" y="91"/>
                    <a:pt x="242" y="88"/>
                    <a:pt x="243" y="87"/>
                  </a:cubicBezTo>
                  <a:cubicBezTo>
                    <a:pt x="244" y="87"/>
                    <a:pt x="245" y="86"/>
                    <a:pt x="246" y="86"/>
                  </a:cubicBezTo>
                  <a:cubicBezTo>
                    <a:pt x="247" y="86"/>
                    <a:pt x="250" y="86"/>
                    <a:pt x="250" y="86"/>
                  </a:cubicBezTo>
                  <a:cubicBezTo>
                    <a:pt x="250" y="85"/>
                    <a:pt x="251" y="85"/>
                    <a:pt x="251" y="85"/>
                  </a:cubicBezTo>
                  <a:cubicBezTo>
                    <a:pt x="251" y="84"/>
                    <a:pt x="251" y="84"/>
                    <a:pt x="251" y="84"/>
                  </a:cubicBezTo>
                  <a:cubicBezTo>
                    <a:pt x="251" y="84"/>
                    <a:pt x="256" y="81"/>
                    <a:pt x="256" y="81"/>
                  </a:cubicBezTo>
                  <a:cubicBezTo>
                    <a:pt x="256" y="81"/>
                    <a:pt x="258" y="80"/>
                    <a:pt x="258" y="80"/>
                  </a:cubicBezTo>
                  <a:cubicBezTo>
                    <a:pt x="258" y="80"/>
                    <a:pt x="258" y="80"/>
                    <a:pt x="258" y="80"/>
                  </a:cubicBezTo>
                  <a:cubicBezTo>
                    <a:pt x="258" y="80"/>
                    <a:pt x="258" y="80"/>
                    <a:pt x="259" y="80"/>
                  </a:cubicBezTo>
                  <a:cubicBezTo>
                    <a:pt x="260" y="79"/>
                    <a:pt x="262" y="77"/>
                    <a:pt x="262" y="76"/>
                  </a:cubicBezTo>
                  <a:cubicBezTo>
                    <a:pt x="262" y="76"/>
                    <a:pt x="262" y="76"/>
                    <a:pt x="262" y="75"/>
                  </a:cubicBezTo>
                  <a:cubicBezTo>
                    <a:pt x="263" y="75"/>
                    <a:pt x="263" y="74"/>
                    <a:pt x="264" y="74"/>
                  </a:cubicBezTo>
                  <a:cubicBezTo>
                    <a:pt x="264" y="74"/>
                    <a:pt x="264" y="75"/>
                    <a:pt x="264" y="75"/>
                  </a:cubicBezTo>
                  <a:cubicBezTo>
                    <a:pt x="264" y="75"/>
                    <a:pt x="265" y="75"/>
                    <a:pt x="265" y="75"/>
                  </a:cubicBezTo>
                  <a:cubicBezTo>
                    <a:pt x="266" y="76"/>
                    <a:pt x="266" y="76"/>
                    <a:pt x="266" y="76"/>
                  </a:cubicBezTo>
                  <a:cubicBezTo>
                    <a:pt x="267" y="76"/>
                    <a:pt x="269" y="77"/>
                    <a:pt x="270" y="77"/>
                  </a:cubicBezTo>
                  <a:cubicBezTo>
                    <a:pt x="270" y="77"/>
                    <a:pt x="271" y="76"/>
                    <a:pt x="271" y="76"/>
                  </a:cubicBezTo>
                  <a:cubicBezTo>
                    <a:pt x="271" y="75"/>
                    <a:pt x="270" y="75"/>
                    <a:pt x="270" y="75"/>
                  </a:cubicBezTo>
                  <a:cubicBezTo>
                    <a:pt x="270" y="75"/>
                    <a:pt x="269" y="74"/>
                    <a:pt x="269" y="73"/>
                  </a:cubicBezTo>
                  <a:cubicBezTo>
                    <a:pt x="269" y="73"/>
                    <a:pt x="269" y="73"/>
                    <a:pt x="269" y="73"/>
                  </a:cubicBezTo>
                  <a:cubicBezTo>
                    <a:pt x="269" y="73"/>
                    <a:pt x="274" y="73"/>
                    <a:pt x="274" y="73"/>
                  </a:cubicBezTo>
                  <a:cubicBezTo>
                    <a:pt x="274" y="72"/>
                    <a:pt x="274" y="72"/>
                    <a:pt x="274" y="72"/>
                  </a:cubicBezTo>
                  <a:cubicBezTo>
                    <a:pt x="274" y="72"/>
                    <a:pt x="275" y="72"/>
                    <a:pt x="275" y="72"/>
                  </a:cubicBezTo>
                  <a:cubicBezTo>
                    <a:pt x="275" y="72"/>
                    <a:pt x="275" y="71"/>
                    <a:pt x="275" y="71"/>
                  </a:cubicBezTo>
                  <a:cubicBezTo>
                    <a:pt x="275" y="71"/>
                    <a:pt x="276" y="70"/>
                    <a:pt x="276" y="70"/>
                  </a:cubicBezTo>
                  <a:cubicBezTo>
                    <a:pt x="276" y="70"/>
                    <a:pt x="277" y="70"/>
                    <a:pt x="277" y="70"/>
                  </a:cubicBezTo>
                  <a:cubicBezTo>
                    <a:pt x="278" y="70"/>
                    <a:pt x="278" y="69"/>
                    <a:pt x="278" y="68"/>
                  </a:cubicBezTo>
                  <a:cubicBezTo>
                    <a:pt x="278" y="68"/>
                    <a:pt x="278" y="67"/>
                    <a:pt x="278" y="67"/>
                  </a:cubicBezTo>
                  <a:cubicBezTo>
                    <a:pt x="278" y="67"/>
                    <a:pt x="279" y="67"/>
                    <a:pt x="279" y="67"/>
                  </a:cubicBezTo>
                  <a:cubicBezTo>
                    <a:pt x="279" y="67"/>
                    <a:pt x="279" y="67"/>
                    <a:pt x="280" y="67"/>
                  </a:cubicBezTo>
                  <a:cubicBezTo>
                    <a:pt x="280" y="68"/>
                    <a:pt x="280" y="68"/>
                    <a:pt x="280" y="69"/>
                  </a:cubicBezTo>
                  <a:cubicBezTo>
                    <a:pt x="280" y="69"/>
                    <a:pt x="281" y="70"/>
                    <a:pt x="282" y="70"/>
                  </a:cubicBezTo>
                  <a:cubicBezTo>
                    <a:pt x="282" y="70"/>
                    <a:pt x="282" y="70"/>
                    <a:pt x="282" y="71"/>
                  </a:cubicBezTo>
                  <a:cubicBezTo>
                    <a:pt x="282" y="70"/>
                    <a:pt x="282" y="70"/>
                    <a:pt x="282" y="70"/>
                  </a:cubicBezTo>
                  <a:cubicBezTo>
                    <a:pt x="282" y="69"/>
                    <a:pt x="281" y="69"/>
                    <a:pt x="281" y="69"/>
                  </a:cubicBezTo>
                  <a:cubicBezTo>
                    <a:pt x="281" y="69"/>
                    <a:pt x="281" y="69"/>
                    <a:pt x="281" y="69"/>
                  </a:cubicBezTo>
                  <a:cubicBezTo>
                    <a:pt x="281" y="69"/>
                    <a:pt x="283" y="68"/>
                    <a:pt x="283" y="68"/>
                  </a:cubicBezTo>
                  <a:cubicBezTo>
                    <a:pt x="283" y="68"/>
                    <a:pt x="283" y="68"/>
                    <a:pt x="284" y="68"/>
                  </a:cubicBezTo>
                  <a:cubicBezTo>
                    <a:pt x="285" y="67"/>
                    <a:pt x="285" y="65"/>
                    <a:pt x="285" y="65"/>
                  </a:cubicBezTo>
                  <a:cubicBezTo>
                    <a:pt x="285" y="65"/>
                    <a:pt x="285" y="64"/>
                    <a:pt x="285" y="64"/>
                  </a:cubicBezTo>
                  <a:cubicBezTo>
                    <a:pt x="285" y="64"/>
                    <a:pt x="285" y="64"/>
                    <a:pt x="285" y="63"/>
                  </a:cubicBezTo>
                  <a:cubicBezTo>
                    <a:pt x="285" y="63"/>
                    <a:pt x="285" y="60"/>
                    <a:pt x="285" y="60"/>
                  </a:cubicBezTo>
                  <a:cubicBezTo>
                    <a:pt x="285" y="59"/>
                    <a:pt x="285" y="58"/>
                    <a:pt x="285" y="58"/>
                  </a:cubicBezTo>
                  <a:cubicBezTo>
                    <a:pt x="285" y="58"/>
                    <a:pt x="284" y="56"/>
                    <a:pt x="284" y="56"/>
                  </a:cubicBezTo>
                  <a:cubicBezTo>
                    <a:pt x="284" y="56"/>
                    <a:pt x="284" y="56"/>
                    <a:pt x="284" y="56"/>
                  </a:cubicBezTo>
                  <a:cubicBezTo>
                    <a:pt x="284" y="56"/>
                    <a:pt x="286" y="55"/>
                    <a:pt x="286" y="55"/>
                  </a:cubicBezTo>
                  <a:cubicBezTo>
                    <a:pt x="286" y="55"/>
                    <a:pt x="286" y="55"/>
                    <a:pt x="286" y="55"/>
                  </a:cubicBezTo>
                  <a:cubicBezTo>
                    <a:pt x="286" y="55"/>
                    <a:pt x="287" y="54"/>
                    <a:pt x="287" y="54"/>
                  </a:cubicBezTo>
                  <a:cubicBezTo>
                    <a:pt x="288" y="54"/>
                    <a:pt x="288" y="53"/>
                    <a:pt x="288" y="53"/>
                  </a:cubicBezTo>
                  <a:cubicBezTo>
                    <a:pt x="288" y="53"/>
                    <a:pt x="289" y="53"/>
                    <a:pt x="289" y="53"/>
                  </a:cubicBezTo>
                  <a:cubicBezTo>
                    <a:pt x="289" y="53"/>
                    <a:pt x="289" y="54"/>
                    <a:pt x="289" y="54"/>
                  </a:cubicBezTo>
                  <a:cubicBezTo>
                    <a:pt x="289" y="54"/>
                    <a:pt x="293" y="54"/>
                    <a:pt x="293" y="55"/>
                  </a:cubicBezTo>
                  <a:cubicBezTo>
                    <a:pt x="293" y="55"/>
                    <a:pt x="293" y="55"/>
                    <a:pt x="293" y="55"/>
                  </a:cubicBezTo>
                  <a:cubicBezTo>
                    <a:pt x="293" y="55"/>
                    <a:pt x="294" y="54"/>
                    <a:pt x="294" y="54"/>
                  </a:cubicBezTo>
                  <a:cubicBezTo>
                    <a:pt x="294" y="54"/>
                    <a:pt x="294" y="54"/>
                    <a:pt x="294" y="54"/>
                  </a:cubicBezTo>
                  <a:cubicBezTo>
                    <a:pt x="294" y="53"/>
                    <a:pt x="294" y="53"/>
                    <a:pt x="294" y="53"/>
                  </a:cubicBezTo>
                  <a:cubicBezTo>
                    <a:pt x="294" y="52"/>
                    <a:pt x="295" y="52"/>
                    <a:pt x="295" y="52"/>
                  </a:cubicBezTo>
                  <a:cubicBezTo>
                    <a:pt x="295" y="52"/>
                    <a:pt x="295" y="52"/>
                    <a:pt x="296" y="52"/>
                  </a:cubicBezTo>
                  <a:cubicBezTo>
                    <a:pt x="296" y="51"/>
                    <a:pt x="296" y="50"/>
                    <a:pt x="296" y="50"/>
                  </a:cubicBezTo>
                  <a:cubicBezTo>
                    <a:pt x="296" y="50"/>
                    <a:pt x="296" y="50"/>
                    <a:pt x="296" y="50"/>
                  </a:cubicBezTo>
                  <a:cubicBezTo>
                    <a:pt x="296" y="50"/>
                    <a:pt x="298" y="48"/>
                    <a:pt x="298" y="48"/>
                  </a:cubicBezTo>
                  <a:cubicBezTo>
                    <a:pt x="298" y="48"/>
                    <a:pt x="298" y="47"/>
                    <a:pt x="298" y="47"/>
                  </a:cubicBezTo>
                  <a:cubicBezTo>
                    <a:pt x="298" y="47"/>
                    <a:pt x="298" y="46"/>
                    <a:pt x="298" y="46"/>
                  </a:cubicBezTo>
                  <a:cubicBezTo>
                    <a:pt x="298" y="45"/>
                    <a:pt x="298" y="45"/>
                    <a:pt x="299" y="45"/>
                  </a:cubicBezTo>
                  <a:cubicBezTo>
                    <a:pt x="299" y="45"/>
                    <a:pt x="299" y="45"/>
                    <a:pt x="299" y="45"/>
                  </a:cubicBezTo>
                  <a:cubicBezTo>
                    <a:pt x="299" y="45"/>
                    <a:pt x="299" y="43"/>
                    <a:pt x="299" y="42"/>
                  </a:cubicBezTo>
                  <a:cubicBezTo>
                    <a:pt x="300" y="42"/>
                    <a:pt x="300" y="42"/>
                    <a:pt x="300" y="41"/>
                  </a:cubicBezTo>
                  <a:cubicBezTo>
                    <a:pt x="300" y="40"/>
                    <a:pt x="301" y="39"/>
                    <a:pt x="302" y="39"/>
                  </a:cubicBezTo>
                  <a:cubicBezTo>
                    <a:pt x="303" y="39"/>
                    <a:pt x="303" y="38"/>
                    <a:pt x="302" y="38"/>
                  </a:cubicBezTo>
                  <a:cubicBezTo>
                    <a:pt x="302" y="37"/>
                    <a:pt x="302" y="37"/>
                    <a:pt x="302" y="36"/>
                  </a:cubicBezTo>
                  <a:cubicBezTo>
                    <a:pt x="302" y="36"/>
                    <a:pt x="302" y="35"/>
                    <a:pt x="302" y="35"/>
                  </a:cubicBezTo>
                  <a:cubicBezTo>
                    <a:pt x="303" y="35"/>
                    <a:pt x="302" y="35"/>
                    <a:pt x="302" y="35"/>
                  </a:cubicBezTo>
                  <a:cubicBezTo>
                    <a:pt x="302" y="35"/>
                    <a:pt x="301" y="34"/>
                    <a:pt x="301" y="34"/>
                  </a:cubicBezTo>
                  <a:cubicBezTo>
                    <a:pt x="301" y="34"/>
                    <a:pt x="301" y="34"/>
                    <a:pt x="301" y="34"/>
                  </a:cubicBezTo>
                  <a:cubicBezTo>
                    <a:pt x="301" y="34"/>
                    <a:pt x="299" y="34"/>
                    <a:pt x="299" y="34"/>
                  </a:cubicBezTo>
                  <a:cubicBezTo>
                    <a:pt x="299" y="34"/>
                    <a:pt x="296" y="36"/>
                    <a:pt x="296" y="36"/>
                  </a:cubicBezTo>
                  <a:cubicBezTo>
                    <a:pt x="295" y="36"/>
                    <a:pt x="295" y="36"/>
                    <a:pt x="294" y="36"/>
                  </a:cubicBezTo>
                  <a:cubicBezTo>
                    <a:pt x="294" y="36"/>
                    <a:pt x="294" y="36"/>
                    <a:pt x="293" y="36"/>
                  </a:cubicBezTo>
                  <a:cubicBezTo>
                    <a:pt x="292" y="36"/>
                    <a:pt x="292" y="38"/>
                    <a:pt x="292" y="38"/>
                  </a:cubicBezTo>
                  <a:cubicBezTo>
                    <a:pt x="292" y="38"/>
                    <a:pt x="291" y="38"/>
                    <a:pt x="291" y="38"/>
                  </a:cubicBezTo>
                  <a:cubicBezTo>
                    <a:pt x="291" y="38"/>
                    <a:pt x="290" y="38"/>
                    <a:pt x="290" y="38"/>
                  </a:cubicBezTo>
                  <a:cubicBezTo>
                    <a:pt x="290" y="38"/>
                    <a:pt x="288" y="38"/>
                    <a:pt x="288" y="38"/>
                  </a:cubicBezTo>
                  <a:cubicBezTo>
                    <a:pt x="288" y="38"/>
                    <a:pt x="285" y="38"/>
                    <a:pt x="284" y="38"/>
                  </a:cubicBezTo>
                  <a:cubicBezTo>
                    <a:pt x="284" y="38"/>
                    <a:pt x="284" y="38"/>
                    <a:pt x="284" y="37"/>
                  </a:cubicBezTo>
                  <a:cubicBezTo>
                    <a:pt x="283" y="37"/>
                    <a:pt x="283" y="37"/>
                    <a:pt x="283" y="37"/>
                  </a:cubicBezTo>
                  <a:cubicBezTo>
                    <a:pt x="283" y="36"/>
                    <a:pt x="282" y="36"/>
                    <a:pt x="282" y="36"/>
                  </a:cubicBezTo>
                  <a:cubicBezTo>
                    <a:pt x="282" y="35"/>
                    <a:pt x="283" y="35"/>
                    <a:pt x="283" y="34"/>
                  </a:cubicBezTo>
                  <a:cubicBezTo>
                    <a:pt x="283" y="34"/>
                    <a:pt x="283" y="34"/>
                    <a:pt x="283" y="33"/>
                  </a:cubicBezTo>
                  <a:cubicBezTo>
                    <a:pt x="283" y="33"/>
                    <a:pt x="283" y="33"/>
                    <a:pt x="283" y="33"/>
                  </a:cubicBezTo>
                  <a:cubicBezTo>
                    <a:pt x="282" y="33"/>
                    <a:pt x="282" y="33"/>
                    <a:pt x="282" y="32"/>
                  </a:cubicBezTo>
                  <a:cubicBezTo>
                    <a:pt x="282" y="32"/>
                    <a:pt x="282" y="31"/>
                    <a:pt x="282" y="31"/>
                  </a:cubicBezTo>
                  <a:cubicBezTo>
                    <a:pt x="282" y="31"/>
                    <a:pt x="282" y="31"/>
                    <a:pt x="282" y="31"/>
                  </a:cubicBezTo>
                  <a:cubicBezTo>
                    <a:pt x="281" y="31"/>
                    <a:pt x="281" y="31"/>
                    <a:pt x="281" y="31"/>
                  </a:cubicBezTo>
                  <a:cubicBezTo>
                    <a:pt x="281" y="31"/>
                    <a:pt x="280" y="31"/>
                    <a:pt x="280" y="31"/>
                  </a:cubicBezTo>
                  <a:cubicBezTo>
                    <a:pt x="280" y="30"/>
                    <a:pt x="277" y="28"/>
                    <a:pt x="277" y="27"/>
                  </a:cubicBezTo>
                  <a:cubicBezTo>
                    <a:pt x="277" y="27"/>
                    <a:pt x="276" y="27"/>
                    <a:pt x="276" y="27"/>
                  </a:cubicBezTo>
                  <a:cubicBezTo>
                    <a:pt x="276" y="27"/>
                    <a:pt x="276" y="27"/>
                    <a:pt x="276" y="27"/>
                  </a:cubicBezTo>
                  <a:cubicBezTo>
                    <a:pt x="276" y="27"/>
                    <a:pt x="275" y="27"/>
                    <a:pt x="275" y="27"/>
                  </a:cubicBezTo>
                  <a:cubicBezTo>
                    <a:pt x="275" y="28"/>
                    <a:pt x="275" y="28"/>
                    <a:pt x="275" y="28"/>
                  </a:cubicBezTo>
                  <a:cubicBezTo>
                    <a:pt x="272" y="26"/>
                    <a:pt x="272" y="26"/>
                    <a:pt x="272" y="26"/>
                  </a:cubicBezTo>
                  <a:cubicBezTo>
                    <a:pt x="272" y="26"/>
                    <a:pt x="271" y="26"/>
                    <a:pt x="271" y="26"/>
                  </a:cubicBezTo>
                  <a:cubicBezTo>
                    <a:pt x="271" y="26"/>
                    <a:pt x="270" y="26"/>
                    <a:pt x="270" y="26"/>
                  </a:cubicBezTo>
                  <a:cubicBezTo>
                    <a:pt x="270" y="26"/>
                    <a:pt x="269" y="26"/>
                    <a:pt x="269" y="26"/>
                  </a:cubicBezTo>
                  <a:cubicBezTo>
                    <a:pt x="268" y="26"/>
                    <a:pt x="268" y="26"/>
                    <a:pt x="268" y="26"/>
                  </a:cubicBezTo>
                  <a:cubicBezTo>
                    <a:pt x="268" y="26"/>
                    <a:pt x="267" y="24"/>
                    <a:pt x="267" y="24"/>
                  </a:cubicBezTo>
                  <a:cubicBezTo>
                    <a:pt x="267" y="24"/>
                    <a:pt x="267" y="24"/>
                    <a:pt x="267" y="24"/>
                  </a:cubicBezTo>
                  <a:cubicBezTo>
                    <a:pt x="267" y="24"/>
                    <a:pt x="267" y="23"/>
                    <a:pt x="267" y="22"/>
                  </a:cubicBezTo>
                  <a:cubicBezTo>
                    <a:pt x="267" y="22"/>
                    <a:pt x="267" y="22"/>
                    <a:pt x="266" y="21"/>
                  </a:cubicBezTo>
                  <a:cubicBezTo>
                    <a:pt x="266" y="21"/>
                    <a:pt x="265" y="18"/>
                    <a:pt x="265" y="18"/>
                  </a:cubicBezTo>
                  <a:cubicBezTo>
                    <a:pt x="265" y="18"/>
                    <a:pt x="265" y="17"/>
                    <a:pt x="264" y="17"/>
                  </a:cubicBezTo>
                  <a:cubicBezTo>
                    <a:pt x="264" y="17"/>
                    <a:pt x="264" y="17"/>
                    <a:pt x="264" y="17"/>
                  </a:cubicBezTo>
                  <a:cubicBezTo>
                    <a:pt x="264" y="17"/>
                    <a:pt x="264" y="15"/>
                    <a:pt x="264" y="15"/>
                  </a:cubicBezTo>
                  <a:cubicBezTo>
                    <a:pt x="264" y="15"/>
                    <a:pt x="264" y="15"/>
                    <a:pt x="264" y="15"/>
                  </a:cubicBezTo>
                  <a:cubicBezTo>
                    <a:pt x="264" y="15"/>
                    <a:pt x="264" y="15"/>
                    <a:pt x="263" y="15"/>
                  </a:cubicBezTo>
                  <a:cubicBezTo>
                    <a:pt x="263" y="15"/>
                    <a:pt x="263" y="15"/>
                    <a:pt x="263" y="15"/>
                  </a:cubicBezTo>
                  <a:cubicBezTo>
                    <a:pt x="263" y="15"/>
                    <a:pt x="263" y="13"/>
                    <a:pt x="263" y="13"/>
                  </a:cubicBezTo>
                  <a:cubicBezTo>
                    <a:pt x="263" y="13"/>
                    <a:pt x="262" y="11"/>
                    <a:pt x="262" y="11"/>
                  </a:cubicBezTo>
                  <a:cubicBezTo>
                    <a:pt x="262" y="11"/>
                    <a:pt x="261" y="10"/>
                    <a:pt x="262" y="10"/>
                  </a:cubicBezTo>
                  <a:cubicBezTo>
                    <a:pt x="262" y="9"/>
                    <a:pt x="261" y="8"/>
                    <a:pt x="261" y="8"/>
                  </a:cubicBezTo>
                  <a:cubicBezTo>
                    <a:pt x="260" y="8"/>
                    <a:pt x="259" y="7"/>
                    <a:pt x="259" y="7"/>
                  </a:cubicBezTo>
                  <a:cubicBezTo>
                    <a:pt x="259" y="6"/>
                    <a:pt x="259" y="6"/>
                    <a:pt x="259" y="6"/>
                  </a:cubicBezTo>
                  <a:cubicBezTo>
                    <a:pt x="260" y="5"/>
                    <a:pt x="259" y="5"/>
                    <a:pt x="259" y="5"/>
                  </a:cubicBezTo>
                  <a:cubicBezTo>
                    <a:pt x="259" y="5"/>
                    <a:pt x="258" y="4"/>
                    <a:pt x="258" y="4"/>
                  </a:cubicBezTo>
                  <a:cubicBezTo>
                    <a:pt x="258" y="4"/>
                    <a:pt x="257" y="3"/>
                    <a:pt x="257" y="3"/>
                  </a:cubicBezTo>
                  <a:cubicBezTo>
                    <a:pt x="256" y="3"/>
                    <a:pt x="256" y="3"/>
                    <a:pt x="256" y="3"/>
                  </a:cubicBezTo>
                  <a:cubicBezTo>
                    <a:pt x="255" y="2"/>
                    <a:pt x="254" y="2"/>
                    <a:pt x="254" y="3"/>
                  </a:cubicBezTo>
                  <a:cubicBezTo>
                    <a:pt x="254" y="3"/>
                    <a:pt x="253" y="3"/>
                    <a:pt x="253" y="3"/>
                  </a:cubicBezTo>
                  <a:cubicBezTo>
                    <a:pt x="253" y="3"/>
                    <a:pt x="252" y="2"/>
                    <a:pt x="252" y="2"/>
                  </a:cubicBezTo>
                  <a:cubicBezTo>
                    <a:pt x="252" y="2"/>
                    <a:pt x="249" y="1"/>
                    <a:pt x="248" y="0"/>
                  </a:cubicBezTo>
                  <a:cubicBezTo>
                    <a:pt x="248" y="0"/>
                    <a:pt x="246" y="0"/>
                    <a:pt x="246" y="0"/>
                  </a:cubicBezTo>
                  <a:cubicBezTo>
                    <a:pt x="246" y="0"/>
                    <a:pt x="246" y="0"/>
                    <a:pt x="245" y="0"/>
                  </a:cubicBezTo>
                  <a:cubicBezTo>
                    <a:pt x="245" y="0"/>
                    <a:pt x="245" y="0"/>
                    <a:pt x="245" y="1"/>
                  </a:cubicBezTo>
                  <a:cubicBezTo>
                    <a:pt x="244" y="1"/>
                    <a:pt x="244" y="1"/>
                    <a:pt x="243" y="1"/>
                  </a:cubicBezTo>
                  <a:cubicBezTo>
                    <a:pt x="243" y="1"/>
                    <a:pt x="240" y="1"/>
                    <a:pt x="240" y="1"/>
                  </a:cubicBezTo>
                  <a:cubicBezTo>
                    <a:pt x="239" y="1"/>
                    <a:pt x="237" y="2"/>
                    <a:pt x="237" y="2"/>
                  </a:cubicBezTo>
                  <a:cubicBezTo>
                    <a:pt x="237" y="2"/>
                    <a:pt x="235" y="2"/>
                    <a:pt x="235" y="2"/>
                  </a:cubicBezTo>
                  <a:cubicBezTo>
                    <a:pt x="234" y="2"/>
                    <a:pt x="233" y="2"/>
                    <a:pt x="233" y="2"/>
                  </a:cubicBezTo>
                  <a:cubicBezTo>
                    <a:pt x="233" y="3"/>
                    <a:pt x="232" y="4"/>
                    <a:pt x="232" y="4"/>
                  </a:cubicBezTo>
                  <a:cubicBezTo>
                    <a:pt x="231" y="4"/>
                    <a:pt x="230" y="5"/>
                    <a:pt x="230" y="5"/>
                  </a:cubicBezTo>
                  <a:cubicBezTo>
                    <a:pt x="230" y="5"/>
                    <a:pt x="230" y="6"/>
                    <a:pt x="230" y="6"/>
                  </a:cubicBezTo>
                  <a:cubicBezTo>
                    <a:pt x="230" y="7"/>
                    <a:pt x="230" y="7"/>
                    <a:pt x="230" y="7"/>
                  </a:cubicBezTo>
                  <a:cubicBezTo>
                    <a:pt x="230" y="7"/>
                    <a:pt x="231" y="6"/>
                    <a:pt x="231" y="6"/>
                  </a:cubicBezTo>
                  <a:cubicBezTo>
                    <a:pt x="232" y="6"/>
                    <a:pt x="232" y="6"/>
                    <a:pt x="232" y="7"/>
                  </a:cubicBezTo>
                  <a:cubicBezTo>
                    <a:pt x="232" y="7"/>
                    <a:pt x="233" y="7"/>
                    <a:pt x="233" y="7"/>
                  </a:cubicBezTo>
                  <a:cubicBezTo>
                    <a:pt x="233" y="7"/>
                    <a:pt x="233" y="7"/>
                    <a:pt x="233" y="7"/>
                  </a:cubicBezTo>
                  <a:cubicBezTo>
                    <a:pt x="233" y="7"/>
                    <a:pt x="233" y="8"/>
                    <a:pt x="233" y="8"/>
                  </a:cubicBezTo>
                  <a:cubicBezTo>
                    <a:pt x="233" y="8"/>
                    <a:pt x="233" y="9"/>
                    <a:pt x="233" y="9"/>
                  </a:cubicBezTo>
                  <a:cubicBezTo>
                    <a:pt x="233" y="9"/>
                    <a:pt x="233" y="9"/>
                    <a:pt x="233" y="9"/>
                  </a:cubicBezTo>
                  <a:cubicBezTo>
                    <a:pt x="233" y="9"/>
                    <a:pt x="233" y="9"/>
                    <a:pt x="233" y="9"/>
                  </a:cubicBezTo>
                  <a:cubicBezTo>
                    <a:pt x="233" y="10"/>
                    <a:pt x="233" y="10"/>
                    <a:pt x="233" y="10"/>
                  </a:cubicBezTo>
                  <a:cubicBezTo>
                    <a:pt x="233" y="10"/>
                    <a:pt x="230" y="13"/>
                    <a:pt x="230" y="14"/>
                  </a:cubicBezTo>
                  <a:cubicBezTo>
                    <a:pt x="229" y="14"/>
                    <a:pt x="228" y="16"/>
                    <a:pt x="228" y="16"/>
                  </a:cubicBezTo>
                  <a:cubicBezTo>
                    <a:pt x="228" y="16"/>
                    <a:pt x="227" y="19"/>
                    <a:pt x="227" y="19"/>
                  </a:cubicBezTo>
                  <a:cubicBezTo>
                    <a:pt x="226" y="19"/>
                    <a:pt x="226" y="22"/>
                    <a:pt x="226" y="22"/>
                  </a:cubicBezTo>
                  <a:cubicBezTo>
                    <a:pt x="226" y="22"/>
                    <a:pt x="226" y="22"/>
                    <a:pt x="226" y="22"/>
                  </a:cubicBezTo>
                  <a:cubicBezTo>
                    <a:pt x="226" y="22"/>
                    <a:pt x="226" y="23"/>
                    <a:pt x="226" y="23"/>
                  </a:cubicBezTo>
                  <a:cubicBezTo>
                    <a:pt x="226" y="23"/>
                    <a:pt x="225" y="23"/>
                    <a:pt x="225" y="24"/>
                  </a:cubicBezTo>
                  <a:cubicBezTo>
                    <a:pt x="225" y="24"/>
                    <a:pt x="224" y="24"/>
                    <a:pt x="224" y="24"/>
                  </a:cubicBezTo>
                  <a:cubicBezTo>
                    <a:pt x="223" y="24"/>
                    <a:pt x="222" y="24"/>
                    <a:pt x="222" y="24"/>
                  </a:cubicBezTo>
                  <a:cubicBezTo>
                    <a:pt x="222" y="25"/>
                    <a:pt x="219" y="26"/>
                    <a:pt x="219" y="26"/>
                  </a:cubicBezTo>
                  <a:cubicBezTo>
                    <a:pt x="219" y="26"/>
                    <a:pt x="219" y="26"/>
                    <a:pt x="219" y="26"/>
                  </a:cubicBezTo>
                  <a:cubicBezTo>
                    <a:pt x="219" y="26"/>
                    <a:pt x="214" y="25"/>
                    <a:pt x="213" y="25"/>
                  </a:cubicBezTo>
                  <a:cubicBezTo>
                    <a:pt x="213" y="25"/>
                    <a:pt x="213" y="25"/>
                    <a:pt x="213" y="25"/>
                  </a:cubicBezTo>
                  <a:cubicBezTo>
                    <a:pt x="212" y="26"/>
                    <a:pt x="209" y="33"/>
                    <a:pt x="209" y="33"/>
                  </a:cubicBezTo>
                  <a:cubicBezTo>
                    <a:pt x="209" y="33"/>
                    <a:pt x="209" y="33"/>
                    <a:pt x="209" y="33"/>
                  </a:cubicBezTo>
                  <a:cubicBezTo>
                    <a:pt x="209" y="33"/>
                    <a:pt x="209" y="34"/>
                    <a:pt x="209" y="34"/>
                  </a:cubicBezTo>
                  <a:cubicBezTo>
                    <a:pt x="209" y="35"/>
                    <a:pt x="208" y="35"/>
                    <a:pt x="208" y="35"/>
                  </a:cubicBezTo>
                  <a:cubicBezTo>
                    <a:pt x="207" y="35"/>
                    <a:pt x="208" y="36"/>
                    <a:pt x="208" y="36"/>
                  </a:cubicBezTo>
                  <a:cubicBezTo>
                    <a:pt x="208" y="37"/>
                    <a:pt x="208" y="37"/>
                    <a:pt x="208" y="37"/>
                  </a:cubicBezTo>
                  <a:cubicBezTo>
                    <a:pt x="208" y="37"/>
                    <a:pt x="209" y="38"/>
                    <a:pt x="209" y="38"/>
                  </a:cubicBezTo>
                  <a:cubicBezTo>
                    <a:pt x="210" y="38"/>
                    <a:pt x="209" y="38"/>
                    <a:pt x="210" y="38"/>
                  </a:cubicBezTo>
                  <a:cubicBezTo>
                    <a:pt x="210" y="38"/>
                    <a:pt x="211" y="38"/>
                    <a:pt x="211" y="38"/>
                  </a:cubicBezTo>
                  <a:cubicBezTo>
                    <a:pt x="211" y="38"/>
                    <a:pt x="214" y="37"/>
                    <a:pt x="214" y="37"/>
                  </a:cubicBezTo>
                  <a:cubicBezTo>
                    <a:pt x="214" y="37"/>
                    <a:pt x="214" y="37"/>
                    <a:pt x="214" y="37"/>
                  </a:cubicBezTo>
                  <a:cubicBezTo>
                    <a:pt x="214" y="37"/>
                    <a:pt x="216" y="38"/>
                    <a:pt x="216" y="38"/>
                  </a:cubicBezTo>
                  <a:cubicBezTo>
                    <a:pt x="217" y="39"/>
                    <a:pt x="217" y="38"/>
                    <a:pt x="217" y="38"/>
                  </a:cubicBezTo>
                  <a:cubicBezTo>
                    <a:pt x="217" y="38"/>
                    <a:pt x="217" y="38"/>
                    <a:pt x="217" y="38"/>
                  </a:cubicBezTo>
                  <a:cubicBezTo>
                    <a:pt x="217" y="38"/>
                    <a:pt x="218" y="37"/>
                    <a:pt x="218" y="37"/>
                  </a:cubicBezTo>
                  <a:cubicBezTo>
                    <a:pt x="218" y="37"/>
                    <a:pt x="218" y="37"/>
                    <a:pt x="218" y="37"/>
                  </a:cubicBezTo>
                  <a:cubicBezTo>
                    <a:pt x="218" y="37"/>
                    <a:pt x="221" y="37"/>
                    <a:pt x="222" y="36"/>
                  </a:cubicBezTo>
                  <a:cubicBezTo>
                    <a:pt x="222" y="36"/>
                    <a:pt x="223" y="37"/>
                    <a:pt x="223" y="37"/>
                  </a:cubicBezTo>
                  <a:cubicBezTo>
                    <a:pt x="223" y="37"/>
                    <a:pt x="223" y="38"/>
                    <a:pt x="224" y="38"/>
                  </a:cubicBezTo>
                  <a:cubicBezTo>
                    <a:pt x="225" y="38"/>
                    <a:pt x="225" y="39"/>
                    <a:pt x="225" y="39"/>
                  </a:cubicBezTo>
                  <a:cubicBezTo>
                    <a:pt x="225" y="39"/>
                    <a:pt x="226" y="39"/>
                    <a:pt x="226" y="39"/>
                  </a:cubicBezTo>
                  <a:cubicBezTo>
                    <a:pt x="226" y="40"/>
                    <a:pt x="227" y="40"/>
                    <a:pt x="227" y="40"/>
                  </a:cubicBezTo>
                  <a:cubicBezTo>
                    <a:pt x="227" y="41"/>
                    <a:pt x="228" y="41"/>
                    <a:pt x="228" y="41"/>
                  </a:cubicBezTo>
                  <a:cubicBezTo>
                    <a:pt x="229" y="43"/>
                    <a:pt x="229" y="44"/>
                    <a:pt x="229" y="44"/>
                  </a:cubicBezTo>
                  <a:cubicBezTo>
                    <a:pt x="229" y="45"/>
                    <a:pt x="229" y="45"/>
                    <a:pt x="229" y="45"/>
                  </a:cubicBezTo>
                  <a:cubicBezTo>
                    <a:pt x="229" y="45"/>
                    <a:pt x="222" y="44"/>
                    <a:pt x="222" y="44"/>
                  </a:cubicBezTo>
                  <a:cubicBezTo>
                    <a:pt x="222" y="44"/>
                    <a:pt x="222" y="45"/>
                    <a:pt x="222" y="45"/>
                  </a:cubicBezTo>
                  <a:cubicBezTo>
                    <a:pt x="222" y="45"/>
                    <a:pt x="219" y="45"/>
                    <a:pt x="218" y="46"/>
                  </a:cubicBezTo>
                  <a:cubicBezTo>
                    <a:pt x="217" y="47"/>
                    <a:pt x="214" y="46"/>
                    <a:pt x="214" y="46"/>
                  </a:cubicBezTo>
                  <a:cubicBezTo>
                    <a:pt x="214" y="46"/>
                    <a:pt x="214" y="46"/>
                    <a:pt x="214" y="46"/>
                  </a:cubicBezTo>
                  <a:cubicBezTo>
                    <a:pt x="214" y="46"/>
                    <a:pt x="213" y="47"/>
                    <a:pt x="213" y="47"/>
                  </a:cubicBezTo>
                  <a:cubicBezTo>
                    <a:pt x="213" y="47"/>
                    <a:pt x="212" y="47"/>
                    <a:pt x="212" y="47"/>
                  </a:cubicBezTo>
                  <a:cubicBezTo>
                    <a:pt x="212" y="47"/>
                    <a:pt x="211" y="49"/>
                    <a:pt x="211" y="49"/>
                  </a:cubicBezTo>
                  <a:cubicBezTo>
                    <a:pt x="211" y="49"/>
                    <a:pt x="211" y="50"/>
                    <a:pt x="211" y="50"/>
                  </a:cubicBezTo>
                  <a:cubicBezTo>
                    <a:pt x="211" y="51"/>
                    <a:pt x="210" y="51"/>
                    <a:pt x="210" y="51"/>
                  </a:cubicBezTo>
                  <a:cubicBezTo>
                    <a:pt x="210" y="51"/>
                    <a:pt x="208" y="52"/>
                    <a:pt x="208" y="52"/>
                  </a:cubicBezTo>
                  <a:cubicBezTo>
                    <a:pt x="207" y="52"/>
                    <a:pt x="204" y="52"/>
                    <a:pt x="203" y="52"/>
                  </a:cubicBezTo>
                  <a:cubicBezTo>
                    <a:pt x="203" y="52"/>
                    <a:pt x="203" y="52"/>
                    <a:pt x="203" y="52"/>
                  </a:cubicBezTo>
                  <a:cubicBezTo>
                    <a:pt x="203" y="52"/>
                    <a:pt x="201" y="54"/>
                    <a:pt x="201" y="55"/>
                  </a:cubicBezTo>
                  <a:cubicBezTo>
                    <a:pt x="201" y="55"/>
                    <a:pt x="199" y="56"/>
                    <a:pt x="199" y="56"/>
                  </a:cubicBezTo>
                  <a:cubicBezTo>
                    <a:pt x="198" y="56"/>
                    <a:pt x="197" y="56"/>
                    <a:pt x="197" y="56"/>
                  </a:cubicBezTo>
                  <a:cubicBezTo>
                    <a:pt x="197" y="56"/>
                    <a:pt x="196" y="56"/>
                    <a:pt x="196" y="56"/>
                  </a:cubicBezTo>
                  <a:cubicBezTo>
                    <a:pt x="196" y="56"/>
                    <a:pt x="196" y="56"/>
                    <a:pt x="196" y="56"/>
                  </a:cubicBezTo>
                  <a:cubicBezTo>
                    <a:pt x="196" y="56"/>
                    <a:pt x="192" y="55"/>
                    <a:pt x="192" y="55"/>
                  </a:cubicBezTo>
                  <a:cubicBezTo>
                    <a:pt x="192" y="55"/>
                    <a:pt x="192" y="55"/>
                    <a:pt x="192" y="55"/>
                  </a:cubicBezTo>
                  <a:cubicBezTo>
                    <a:pt x="192" y="55"/>
                    <a:pt x="190" y="54"/>
                    <a:pt x="190" y="54"/>
                  </a:cubicBezTo>
                  <a:cubicBezTo>
                    <a:pt x="190" y="54"/>
                    <a:pt x="190" y="55"/>
                    <a:pt x="190" y="55"/>
                  </a:cubicBezTo>
                  <a:cubicBezTo>
                    <a:pt x="190" y="55"/>
                    <a:pt x="188" y="56"/>
                    <a:pt x="188" y="56"/>
                  </a:cubicBezTo>
                  <a:cubicBezTo>
                    <a:pt x="188" y="56"/>
                    <a:pt x="188" y="57"/>
                    <a:pt x="188" y="58"/>
                  </a:cubicBezTo>
                  <a:cubicBezTo>
                    <a:pt x="187" y="58"/>
                    <a:pt x="187" y="58"/>
                    <a:pt x="187" y="59"/>
                  </a:cubicBezTo>
                  <a:cubicBezTo>
                    <a:pt x="187" y="59"/>
                    <a:pt x="188" y="61"/>
                    <a:pt x="189" y="61"/>
                  </a:cubicBezTo>
                  <a:cubicBezTo>
                    <a:pt x="189" y="61"/>
                    <a:pt x="190" y="62"/>
                    <a:pt x="190" y="62"/>
                  </a:cubicBezTo>
                  <a:cubicBezTo>
                    <a:pt x="190" y="63"/>
                    <a:pt x="187" y="64"/>
                    <a:pt x="187" y="64"/>
                  </a:cubicBezTo>
                  <a:cubicBezTo>
                    <a:pt x="187" y="64"/>
                    <a:pt x="187" y="64"/>
                    <a:pt x="187" y="64"/>
                  </a:cubicBezTo>
                  <a:cubicBezTo>
                    <a:pt x="187" y="64"/>
                    <a:pt x="187" y="64"/>
                    <a:pt x="187" y="64"/>
                  </a:cubicBezTo>
                  <a:cubicBezTo>
                    <a:pt x="187" y="64"/>
                    <a:pt x="185" y="65"/>
                    <a:pt x="185" y="65"/>
                  </a:cubicBezTo>
                  <a:cubicBezTo>
                    <a:pt x="185" y="65"/>
                    <a:pt x="185" y="65"/>
                    <a:pt x="185" y="65"/>
                  </a:cubicBezTo>
                  <a:cubicBezTo>
                    <a:pt x="185" y="65"/>
                    <a:pt x="182" y="68"/>
                    <a:pt x="182" y="68"/>
                  </a:cubicBezTo>
                  <a:cubicBezTo>
                    <a:pt x="182" y="68"/>
                    <a:pt x="182" y="68"/>
                    <a:pt x="182" y="68"/>
                  </a:cubicBezTo>
                  <a:cubicBezTo>
                    <a:pt x="182" y="68"/>
                    <a:pt x="178" y="70"/>
                    <a:pt x="177" y="70"/>
                  </a:cubicBezTo>
                  <a:cubicBezTo>
                    <a:pt x="177" y="70"/>
                    <a:pt x="177" y="70"/>
                    <a:pt x="177" y="70"/>
                  </a:cubicBezTo>
                  <a:cubicBezTo>
                    <a:pt x="177" y="70"/>
                    <a:pt x="171" y="70"/>
                    <a:pt x="171" y="70"/>
                  </a:cubicBezTo>
                  <a:cubicBezTo>
                    <a:pt x="171" y="70"/>
                    <a:pt x="170" y="70"/>
                    <a:pt x="170" y="70"/>
                  </a:cubicBezTo>
                  <a:cubicBezTo>
                    <a:pt x="170" y="70"/>
                    <a:pt x="165" y="71"/>
                    <a:pt x="164" y="71"/>
                  </a:cubicBezTo>
                  <a:cubicBezTo>
                    <a:pt x="164" y="71"/>
                    <a:pt x="164" y="71"/>
                    <a:pt x="164" y="71"/>
                  </a:cubicBezTo>
                  <a:cubicBezTo>
                    <a:pt x="164" y="71"/>
                    <a:pt x="157" y="74"/>
                    <a:pt x="157" y="74"/>
                  </a:cubicBezTo>
                  <a:cubicBezTo>
                    <a:pt x="156" y="75"/>
                    <a:pt x="155" y="75"/>
                    <a:pt x="155" y="75"/>
                  </a:cubicBezTo>
                  <a:cubicBezTo>
                    <a:pt x="155" y="76"/>
                    <a:pt x="155" y="75"/>
                    <a:pt x="155" y="75"/>
                  </a:cubicBezTo>
                  <a:cubicBezTo>
                    <a:pt x="155" y="75"/>
                    <a:pt x="154" y="75"/>
                    <a:pt x="154" y="75"/>
                  </a:cubicBezTo>
                  <a:cubicBezTo>
                    <a:pt x="153" y="75"/>
                    <a:pt x="152" y="74"/>
                    <a:pt x="152" y="74"/>
                  </a:cubicBezTo>
                  <a:cubicBezTo>
                    <a:pt x="152" y="74"/>
                    <a:pt x="152" y="74"/>
                    <a:pt x="152" y="74"/>
                  </a:cubicBezTo>
                  <a:cubicBezTo>
                    <a:pt x="152" y="74"/>
                    <a:pt x="150" y="74"/>
                    <a:pt x="149" y="74"/>
                  </a:cubicBezTo>
                  <a:cubicBezTo>
                    <a:pt x="148" y="74"/>
                    <a:pt x="146" y="73"/>
                    <a:pt x="146" y="73"/>
                  </a:cubicBezTo>
                  <a:cubicBezTo>
                    <a:pt x="146" y="73"/>
                    <a:pt x="145" y="73"/>
                    <a:pt x="145" y="73"/>
                  </a:cubicBezTo>
                  <a:cubicBezTo>
                    <a:pt x="145" y="73"/>
                    <a:pt x="143" y="73"/>
                    <a:pt x="143" y="72"/>
                  </a:cubicBezTo>
                  <a:cubicBezTo>
                    <a:pt x="143" y="72"/>
                    <a:pt x="141" y="72"/>
                    <a:pt x="141" y="72"/>
                  </a:cubicBezTo>
                  <a:cubicBezTo>
                    <a:pt x="140" y="72"/>
                    <a:pt x="140" y="71"/>
                    <a:pt x="139" y="71"/>
                  </a:cubicBezTo>
                  <a:cubicBezTo>
                    <a:pt x="139" y="70"/>
                    <a:pt x="139" y="70"/>
                    <a:pt x="139" y="70"/>
                  </a:cubicBezTo>
                  <a:cubicBezTo>
                    <a:pt x="139" y="70"/>
                    <a:pt x="137" y="70"/>
                    <a:pt x="137" y="70"/>
                  </a:cubicBezTo>
                  <a:cubicBezTo>
                    <a:pt x="137" y="70"/>
                    <a:pt x="131" y="69"/>
                    <a:pt x="131" y="69"/>
                  </a:cubicBezTo>
                  <a:cubicBezTo>
                    <a:pt x="130" y="69"/>
                    <a:pt x="129" y="69"/>
                    <a:pt x="129" y="69"/>
                  </a:cubicBezTo>
                  <a:cubicBezTo>
                    <a:pt x="129" y="69"/>
                    <a:pt x="129" y="69"/>
                    <a:pt x="128" y="69"/>
                  </a:cubicBezTo>
                  <a:cubicBezTo>
                    <a:pt x="128" y="69"/>
                    <a:pt x="125" y="69"/>
                    <a:pt x="124" y="69"/>
                  </a:cubicBezTo>
                  <a:cubicBezTo>
                    <a:pt x="124" y="69"/>
                    <a:pt x="120" y="69"/>
                    <a:pt x="120" y="69"/>
                  </a:cubicBezTo>
                  <a:cubicBezTo>
                    <a:pt x="120" y="69"/>
                    <a:pt x="117" y="68"/>
                    <a:pt x="117" y="68"/>
                  </a:cubicBezTo>
                  <a:cubicBezTo>
                    <a:pt x="117" y="68"/>
                    <a:pt x="116" y="68"/>
                    <a:pt x="116" y="68"/>
                  </a:cubicBezTo>
                  <a:cubicBezTo>
                    <a:pt x="116" y="68"/>
                    <a:pt x="113" y="69"/>
                    <a:pt x="113" y="69"/>
                  </a:cubicBezTo>
                  <a:cubicBezTo>
                    <a:pt x="112" y="69"/>
                    <a:pt x="113" y="68"/>
                    <a:pt x="113" y="68"/>
                  </a:cubicBezTo>
                  <a:cubicBezTo>
                    <a:pt x="113" y="68"/>
                    <a:pt x="112" y="68"/>
                    <a:pt x="112" y="68"/>
                  </a:cubicBezTo>
                  <a:cubicBezTo>
                    <a:pt x="112" y="68"/>
                    <a:pt x="112" y="68"/>
                    <a:pt x="112" y="67"/>
                  </a:cubicBezTo>
                  <a:cubicBezTo>
                    <a:pt x="111" y="67"/>
                    <a:pt x="110" y="65"/>
                    <a:pt x="110" y="64"/>
                  </a:cubicBezTo>
                  <a:cubicBezTo>
                    <a:pt x="110" y="64"/>
                    <a:pt x="109" y="62"/>
                    <a:pt x="109" y="62"/>
                  </a:cubicBezTo>
                  <a:cubicBezTo>
                    <a:pt x="109" y="61"/>
                    <a:pt x="108" y="61"/>
                    <a:pt x="108" y="61"/>
                  </a:cubicBezTo>
                  <a:cubicBezTo>
                    <a:pt x="108" y="61"/>
                    <a:pt x="107" y="61"/>
                    <a:pt x="107" y="60"/>
                  </a:cubicBezTo>
                  <a:cubicBezTo>
                    <a:pt x="107" y="60"/>
                    <a:pt x="108" y="60"/>
                    <a:pt x="108" y="59"/>
                  </a:cubicBezTo>
                  <a:cubicBezTo>
                    <a:pt x="108" y="59"/>
                    <a:pt x="108" y="59"/>
                    <a:pt x="108" y="59"/>
                  </a:cubicBezTo>
                  <a:cubicBezTo>
                    <a:pt x="107" y="59"/>
                    <a:pt x="107" y="59"/>
                    <a:pt x="107" y="59"/>
                  </a:cubicBezTo>
                  <a:cubicBezTo>
                    <a:pt x="106" y="60"/>
                    <a:pt x="104" y="59"/>
                    <a:pt x="104" y="59"/>
                  </a:cubicBezTo>
                  <a:cubicBezTo>
                    <a:pt x="104" y="59"/>
                    <a:pt x="99" y="55"/>
                    <a:pt x="99" y="55"/>
                  </a:cubicBezTo>
                  <a:cubicBezTo>
                    <a:pt x="99" y="55"/>
                    <a:pt x="98" y="55"/>
                    <a:pt x="98" y="55"/>
                  </a:cubicBezTo>
                  <a:cubicBezTo>
                    <a:pt x="94" y="55"/>
                    <a:pt x="94" y="55"/>
                    <a:pt x="94" y="55"/>
                  </a:cubicBezTo>
                  <a:cubicBezTo>
                    <a:pt x="94" y="55"/>
                    <a:pt x="88" y="54"/>
                    <a:pt x="88" y="54"/>
                  </a:cubicBezTo>
                  <a:cubicBezTo>
                    <a:pt x="88" y="54"/>
                    <a:pt x="88" y="54"/>
                    <a:pt x="88" y="54"/>
                  </a:cubicBezTo>
                  <a:cubicBezTo>
                    <a:pt x="88" y="54"/>
                    <a:pt x="88" y="54"/>
                    <a:pt x="88" y="54"/>
                  </a:cubicBezTo>
                  <a:cubicBezTo>
                    <a:pt x="88" y="54"/>
                    <a:pt x="87" y="54"/>
                    <a:pt x="86" y="54"/>
                  </a:cubicBezTo>
                  <a:cubicBezTo>
                    <a:pt x="85" y="54"/>
                    <a:pt x="85" y="53"/>
                    <a:pt x="85" y="53"/>
                  </a:cubicBezTo>
                  <a:cubicBezTo>
                    <a:pt x="85" y="53"/>
                    <a:pt x="84" y="52"/>
                    <a:pt x="84" y="52"/>
                  </a:cubicBezTo>
                  <a:cubicBezTo>
                    <a:pt x="84" y="52"/>
                    <a:pt x="84" y="52"/>
                    <a:pt x="84" y="52"/>
                  </a:cubicBezTo>
                  <a:cubicBezTo>
                    <a:pt x="84" y="52"/>
                    <a:pt x="86" y="49"/>
                    <a:pt x="86" y="49"/>
                  </a:cubicBezTo>
                  <a:cubicBezTo>
                    <a:pt x="86" y="49"/>
                    <a:pt x="86" y="48"/>
                    <a:pt x="86" y="48"/>
                  </a:cubicBezTo>
                  <a:cubicBezTo>
                    <a:pt x="86" y="48"/>
                    <a:pt x="86" y="47"/>
                    <a:pt x="86" y="47"/>
                  </a:cubicBezTo>
                  <a:cubicBezTo>
                    <a:pt x="86" y="47"/>
                    <a:pt x="86" y="45"/>
                    <a:pt x="86" y="45"/>
                  </a:cubicBezTo>
                  <a:cubicBezTo>
                    <a:pt x="86" y="45"/>
                    <a:pt x="86" y="44"/>
                    <a:pt x="86" y="44"/>
                  </a:cubicBezTo>
                  <a:cubicBezTo>
                    <a:pt x="86" y="44"/>
                    <a:pt x="84" y="41"/>
                    <a:pt x="84" y="41"/>
                  </a:cubicBezTo>
                  <a:cubicBezTo>
                    <a:pt x="84" y="40"/>
                    <a:pt x="83" y="39"/>
                    <a:pt x="83" y="39"/>
                  </a:cubicBezTo>
                  <a:cubicBezTo>
                    <a:pt x="83" y="39"/>
                    <a:pt x="82" y="37"/>
                    <a:pt x="82" y="37"/>
                  </a:cubicBezTo>
                  <a:cubicBezTo>
                    <a:pt x="81" y="37"/>
                    <a:pt x="81" y="37"/>
                    <a:pt x="81" y="37"/>
                  </a:cubicBezTo>
                  <a:cubicBezTo>
                    <a:pt x="81" y="37"/>
                    <a:pt x="80" y="37"/>
                    <a:pt x="80" y="37"/>
                  </a:cubicBezTo>
                  <a:cubicBezTo>
                    <a:pt x="80" y="37"/>
                    <a:pt x="79" y="36"/>
                    <a:pt x="79" y="36"/>
                  </a:cubicBezTo>
                  <a:cubicBezTo>
                    <a:pt x="79" y="36"/>
                    <a:pt x="78" y="36"/>
                    <a:pt x="78" y="36"/>
                  </a:cubicBezTo>
                  <a:cubicBezTo>
                    <a:pt x="78" y="36"/>
                    <a:pt x="78" y="36"/>
                    <a:pt x="77" y="36"/>
                  </a:cubicBezTo>
                  <a:cubicBezTo>
                    <a:pt x="77" y="36"/>
                    <a:pt x="76" y="36"/>
                    <a:pt x="76" y="36"/>
                  </a:cubicBezTo>
                  <a:cubicBezTo>
                    <a:pt x="76" y="36"/>
                    <a:pt x="75" y="35"/>
                    <a:pt x="75" y="35"/>
                  </a:cubicBezTo>
                  <a:cubicBezTo>
                    <a:pt x="75" y="35"/>
                    <a:pt x="74" y="34"/>
                    <a:pt x="74" y="34"/>
                  </a:cubicBezTo>
                  <a:cubicBezTo>
                    <a:pt x="74" y="34"/>
                    <a:pt x="74" y="34"/>
                    <a:pt x="74" y="34"/>
                  </a:cubicBezTo>
                  <a:cubicBezTo>
                    <a:pt x="74" y="34"/>
                    <a:pt x="73" y="34"/>
                    <a:pt x="73" y="33"/>
                  </a:cubicBezTo>
                  <a:cubicBezTo>
                    <a:pt x="72" y="33"/>
                    <a:pt x="72" y="33"/>
                    <a:pt x="71" y="33"/>
                  </a:cubicBezTo>
                  <a:cubicBezTo>
                    <a:pt x="71" y="33"/>
                    <a:pt x="71" y="32"/>
                    <a:pt x="71" y="32"/>
                  </a:cubicBezTo>
                  <a:cubicBezTo>
                    <a:pt x="71" y="32"/>
                    <a:pt x="71" y="32"/>
                    <a:pt x="72" y="32"/>
                  </a:cubicBezTo>
                  <a:cubicBezTo>
                    <a:pt x="72" y="32"/>
                    <a:pt x="71" y="32"/>
                    <a:pt x="71" y="32"/>
                  </a:cubicBezTo>
                  <a:cubicBezTo>
                    <a:pt x="70" y="31"/>
                    <a:pt x="70" y="31"/>
                    <a:pt x="70" y="31"/>
                  </a:cubicBezTo>
                  <a:cubicBezTo>
                    <a:pt x="70" y="30"/>
                    <a:pt x="70" y="30"/>
                    <a:pt x="70" y="29"/>
                  </a:cubicBezTo>
                  <a:cubicBezTo>
                    <a:pt x="71" y="29"/>
                    <a:pt x="70" y="29"/>
                    <a:pt x="70" y="29"/>
                  </a:cubicBezTo>
                  <a:cubicBezTo>
                    <a:pt x="70" y="29"/>
                    <a:pt x="70" y="29"/>
                    <a:pt x="70" y="29"/>
                  </a:cubicBezTo>
                  <a:cubicBezTo>
                    <a:pt x="70" y="29"/>
                    <a:pt x="68" y="29"/>
                    <a:pt x="68" y="29"/>
                  </a:cubicBezTo>
                  <a:cubicBezTo>
                    <a:pt x="68" y="29"/>
                    <a:pt x="68" y="29"/>
                    <a:pt x="68" y="29"/>
                  </a:cubicBezTo>
                  <a:cubicBezTo>
                    <a:pt x="67" y="29"/>
                    <a:pt x="67" y="29"/>
                    <a:pt x="67" y="29"/>
                  </a:cubicBezTo>
                  <a:cubicBezTo>
                    <a:pt x="67" y="29"/>
                    <a:pt x="66" y="29"/>
                    <a:pt x="66" y="29"/>
                  </a:cubicBezTo>
                  <a:cubicBezTo>
                    <a:pt x="65" y="29"/>
                    <a:pt x="65" y="30"/>
                    <a:pt x="65" y="30"/>
                  </a:cubicBezTo>
                  <a:cubicBezTo>
                    <a:pt x="65" y="31"/>
                    <a:pt x="65" y="31"/>
                    <a:pt x="65" y="31"/>
                  </a:cubicBezTo>
                  <a:cubicBezTo>
                    <a:pt x="65" y="31"/>
                    <a:pt x="65" y="31"/>
                    <a:pt x="65" y="32"/>
                  </a:cubicBezTo>
                  <a:cubicBezTo>
                    <a:pt x="65" y="32"/>
                    <a:pt x="64" y="33"/>
                    <a:pt x="64" y="33"/>
                  </a:cubicBezTo>
                  <a:cubicBezTo>
                    <a:pt x="63" y="33"/>
                    <a:pt x="62" y="33"/>
                    <a:pt x="61" y="34"/>
                  </a:cubicBezTo>
                  <a:cubicBezTo>
                    <a:pt x="61" y="34"/>
                    <a:pt x="60" y="34"/>
                    <a:pt x="60" y="34"/>
                  </a:cubicBezTo>
                  <a:cubicBezTo>
                    <a:pt x="60" y="34"/>
                    <a:pt x="59" y="36"/>
                    <a:pt x="59" y="36"/>
                  </a:cubicBezTo>
                  <a:cubicBezTo>
                    <a:pt x="59" y="36"/>
                    <a:pt x="59" y="36"/>
                    <a:pt x="59" y="36"/>
                  </a:cubicBezTo>
                  <a:cubicBezTo>
                    <a:pt x="59" y="36"/>
                    <a:pt x="60" y="40"/>
                    <a:pt x="60" y="40"/>
                  </a:cubicBezTo>
                  <a:cubicBezTo>
                    <a:pt x="60" y="41"/>
                    <a:pt x="59" y="42"/>
                    <a:pt x="59" y="42"/>
                  </a:cubicBezTo>
                  <a:cubicBezTo>
                    <a:pt x="59" y="42"/>
                    <a:pt x="57" y="43"/>
                    <a:pt x="56" y="43"/>
                  </a:cubicBezTo>
                  <a:cubicBezTo>
                    <a:pt x="56" y="43"/>
                    <a:pt x="56" y="43"/>
                    <a:pt x="56" y="43"/>
                  </a:cubicBezTo>
                  <a:cubicBezTo>
                    <a:pt x="56" y="43"/>
                    <a:pt x="55" y="43"/>
                    <a:pt x="55" y="43"/>
                  </a:cubicBezTo>
                  <a:cubicBezTo>
                    <a:pt x="55" y="43"/>
                    <a:pt x="54" y="43"/>
                    <a:pt x="54" y="43"/>
                  </a:cubicBezTo>
                  <a:cubicBezTo>
                    <a:pt x="54" y="43"/>
                    <a:pt x="54" y="43"/>
                    <a:pt x="53" y="43"/>
                  </a:cubicBezTo>
                  <a:cubicBezTo>
                    <a:pt x="53" y="43"/>
                    <a:pt x="53" y="43"/>
                    <a:pt x="52" y="43"/>
                  </a:cubicBezTo>
                  <a:cubicBezTo>
                    <a:pt x="52" y="43"/>
                    <a:pt x="51" y="43"/>
                    <a:pt x="51" y="43"/>
                  </a:cubicBezTo>
                  <a:cubicBezTo>
                    <a:pt x="50" y="43"/>
                    <a:pt x="49" y="42"/>
                    <a:pt x="48" y="41"/>
                  </a:cubicBezTo>
                  <a:cubicBezTo>
                    <a:pt x="47" y="41"/>
                    <a:pt x="46" y="42"/>
                    <a:pt x="46" y="42"/>
                  </a:cubicBezTo>
                  <a:cubicBezTo>
                    <a:pt x="46" y="42"/>
                    <a:pt x="43" y="51"/>
                    <a:pt x="43" y="51"/>
                  </a:cubicBezTo>
                  <a:cubicBezTo>
                    <a:pt x="43" y="52"/>
                    <a:pt x="43" y="52"/>
                    <a:pt x="43" y="52"/>
                  </a:cubicBezTo>
                  <a:cubicBezTo>
                    <a:pt x="43" y="52"/>
                    <a:pt x="44" y="52"/>
                    <a:pt x="44" y="52"/>
                  </a:cubicBezTo>
                  <a:cubicBezTo>
                    <a:pt x="45" y="52"/>
                    <a:pt x="45" y="53"/>
                    <a:pt x="45" y="53"/>
                  </a:cubicBezTo>
                  <a:cubicBezTo>
                    <a:pt x="44" y="54"/>
                    <a:pt x="44" y="54"/>
                    <a:pt x="44" y="54"/>
                  </a:cubicBezTo>
                  <a:cubicBezTo>
                    <a:pt x="44" y="54"/>
                    <a:pt x="41" y="54"/>
                    <a:pt x="41" y="54"/>
                  </a:cubicBezTo>
                  <a:cubicBezTo>
                    <a:pt x="41" y="54"/>
                    <a:pt x="40" y="54"/>
                    <a:pt x="40" y="54"/>
                  </a:cubicBezTo>
                  <a:cubicBezTo>
                    <a:pt x="41" y="53"/>
                    <a:pt x="41" y="53"/>
                    <a:pt x="40" y="53"/>
                  </a:cubicBezTo>
                  <a:cubicBezTo>
                    <a:pt x="40" y="53"/>
                    <a:pt x="39" y="53"/>
                    <a:pt x="38" y="53"/>
                  </a:cubicBezTo>
                  <a:cubicBezTo>
                    <a:pt x="38" y="53"/>
                    <a:pt x="33" y="55"/>
                    <a:pt x="32" y="55"/>
                  </a:cubicBezTo>
                  <a:cubicBezTo>
                    <a:pt x="32" y="55"/>
                    <a:pt x="31" y="55"/>
                    <a:pt x="31" y="56"/>
                  </a:cubicBezTo>
                  <a:cubicBezTo>
                    <a:pt x="31" y="56"/>
                    <a:pt x="31" y="56"/>
                    <a:pt x="31" y="56"/>
                  </a:cubicBezTo>
                  <a:cubicBezTo>
                    <a:pt x="31" y="56"/>
                    <a:pt x="31" y="56"/>
                    <a:pt x="32" y="56"/>
                  </a:cubicBezTo>
                  <a:cubicBezTo>
                    <a:pt x="32" y="56"/>
                    <a:pt x="34" y="56"/>
                    <a:pt x="34" y="56"/>
                  </a:cubicBezTo>
                  <a:cubicBezTo>
                    <a:pt x="34" y="56"/>
                    <a:pt x="34" y="57"/>
                    <a:pt x="34" y="57"/>
                  </a:cubicBezTo>
                  <a:cubicBezTo>
                    <a:pt x="34" y="57"/>
                    <a:pt x="34" y="57"/>
                    <a:pt x="33" y="57"/>
                  </a:cubicBezTo>
                  <a:cubicBezTo>
                    <a:pt x="33" y="58"/>
                    <a:pt x="33" y="59"/>
                    <a:pt x="34" y="60"/>
                  </a:cubicBezTo>
                  <a:cubicBezTo>
                    <a:pt x="34" y="62"/>
                    <a:pt x="35" y="64"/>
                    <a:pt x="35" y="64"/>
                  </a:cubicBezTo>
                  <a:cubicBezTo>
                    <a:pt x="35" y="64"/>
                    <a:pt x="35" y="65"/>
                    <a:pt x="36" y="66"/>
                  </a:cubicBezTo>
                  <a:cubicBezTo>
                    <a:pt x="36" y="66"/>
                    <a:pt x="35" y="66"/>
                    <a:pt x="35" y="66"/>
                  </a:cubicBezTo>
                  <a:cubicBezTo>
                    <a:pt x="34" y="66"/>
                    <a:pt x="34" y="66"/>
                    <a:pt x="34" y="67"/>
                  </a:cubicBezTo>
                  <a:cubicBezTo>
                    <a:pt x="33" y="67"/>
                    <a:pt x="34" y="67"/>
                    <a:pt x="34" y="67"/>
                  </a:cubicBezTo>
                  <a:cubicBezTo>
                    <a:pt x="34" y="68"/>
                    <a:pt x="34" y="68"/>
                    <a:pt x="34" y="68"/>
                  </a:cubicBezTo>
                  <a:cubicBezTo>
                    <a:pt x="34" y="68"/>
                    <a:pt x="34" y="68"/>
                    <a:pt x="33" y="68"/>
                  </a:cubicBezTo>
                  <a:cubicBezTo>
                    <a:pt x="33" y="68"/>
                    <a:pt x="33" y="68"/>
                    <a:pt x="33" y="68"/>
                  </a:cubicBezTo>
                  <a:cubicBezTo>
                    <a:pt x="32" y="69"/>
                    <a:pt x="33" y="71"/>
                    <a:pt x="33" y="71"/>
                  </a:cubicBezTo>
                  <a:cubicBezTo>
                    <a:pt x="33" y="71"/>
                    <a:pt x="33" y="71"/>
                    <a:pt x="33" y="71"/>
                  </a:cubicBezTo>
                  <a:cubicBezTo>
                    <a:pt x="33" y="72"/>
                    <a:pt x="33" y="72"/>
                    <a:pt x="33" y="72"/>
                  </a:cubicBezTo>
                  <a:cubicBezTo>
                    <a:pt x="33" y="72"/>
                    <a:pt x="33" y="72"/>
                    <a:pt x="33" y="72"/>
                  </a:cubicBezTo>
                  <a:cubicBezTo>
                    <a:pt x="33" y="72"/>
                    <a:pt x="33" y="72"/>
                    <a:pt x="33" y="72"/>
                  </a:cubicBezTo>
                  <a:cubicBezTo>
                    <a:pt x="33" y="73"/>
                    <a:pt x="32" y="73"/>
                    <a:pt x="32" y="73"/>
                  </a:cubicBezTo>
                  <a:cubicBezTo>
                    <a:pt x="32" y="73"/>
                    <a:pt x="28" y="75"/>
                    <a:pt x="26" y="75"/>
                  </a:cubicBezTo>
                  <a:cubicBezTo>
                    <a:pt x="25" y="76"/>
                    <a:pt x="23" y="78"/>
                    <a:pt x="23" y="78"/>
                  </a:cubicBezTo>
                  <a:cubicBezTo>
                    <a:pt x="23" y="78"/>
                    <a:pt x="23" y="78"/>
                    <a:pt x="23" y="78"/>
                  </a:cubicBezTo>
                  <a:cubicBezTo>
                    <a:pt x="23" y="78"/>
                    <a:pt x="18" y="79"/>
                    <a:pt x="17" y="79"/>
                  </a:cubicBezTo>
                  <a:cubicBezTo>
                    <a:pt x="17" y="79"/>
                    <a:pt x="16" y="79"/>
                    <a:pt x="16" y="80"/>
                  </a:cubicBezTo>
                  <a:cubicBezTo>
                    <a:pt x="16" y="80"/>
                    <a:pt x="15" y="80"/>
                    <a:pt x="15" y="80"/>
                  </a:cubicBezTo>
                  <a:cubicBezTo>
                    <a:pt x="15" y="80"/>
                    <a:pt x="15" y="81"/>
                    <a:pt x="15" y="81"/>
                  </a:cubicBezTo>
                  <a:cubicBezTo>
                    <a:pt x="15" y="81"/>
                    <a:pt x="14" y="82"/>
                    <a:pt x="14" y="82"/>
                  </a:cubicBezTo>
                  <a:cubicBezTo>
                    <a:pt x="14" y="83"/>
                    <a:pt x="14" y="83"/>
                    <a:pt x="13" y="83"/>
                  </a:cubicBezTo>
                  <a:cubicBezTo>
                    <a:pt x="13" y="82"/>
                    <a:pt x="12" y="83"/>
                    <a:pt x="12" y="83"/>
                  </a:cubicBezTo>
                  <a:cubicBezTo>
                    <a:pt x="12" y="83"/>
                    <a:pt x="11" y="83"/>
                    <a:pt x="11" y="83"/>
                  </a:cubicBezTo>
                  <a:cubicBezTo>
                    <a:pt x="10" y="83"/>
                    <a:pt x="10" y="83"/>
                    <a:pt x="10" y="83"/>
                  </a:cubicBezTo>
                  <a:cubicBezTo>
                    <a:pt x="10" y="82"/>
                    <a:pt x="10" y="82"/>
                    <a:pt x="10" y="82"/>
                  </a:cubicBezTo>
                  <a:cubicBezTo>
                    <a:pt x="10" y="82"/>
                    <a:pt x="10" y="82"/>
                    <a:pt x="10" y="81"/>
                  </a:cubicBezTo>
                  <a:cubicBezTo>
                    <a:pt x="10" y="81"/>
                    <a:pt x="9" y="81"/>
                    <a:pt x="9" y="81"/>
                  </a:cubicBezTo>
                  <a:cubicBezTo>
                    <a:pt x="9" y="82"/>
                    <a:pt x="8" y="82"/>
                    <a:pt x="8" y="82"/>
                  </a:cubicBezTo>
                  <a:cubicBezTo>
                    <a:pt x="7" y="82"/>
                    <a:pt x="6" y="82"/>
                    <a:pt x="6" y="82"/>
                  </a:cubicBezTo>
                  <a:cubicBezTo>
                    <a:pt x="6" y="82"/>
                    <a:pt x="6" y="82"/>
                    <a:pt x="6" y="82"/>
                  </a:cubicBezTo>
                  <a:cubicBezTo>
                    <a:pt x="6" y="82"/>
                    <a:pt x="6" y="82"/>
                    <a:pt x="6" y="83"/>
                  </a:cubicBezTo>
                  <a:cubicBezTo>
                    <a:pt x="6" y="83"/>
                    <a:pt x="6" y="83"/>
                    <a:pt x="6" y="83"/>
                  </a:cubicBezTo>
                  <a:cubicBezTo>
                    <a:pt x="6" y="83"/>
                    <a:pt x="2" y="84"/>
                    <a:pt x="2" y="84"/>
                  </a:cubicBezTo>
                  <a:cubicBezTo>
                    <a:pt x="2" y="84"/>
                    <a:pt x="2" y="85"/>
                    <a:pt x="2" y="85"/>
                  </a:cubicBezTo>
                  <a:cubicBezTo>
                    <a:pt x="2" y="85"/>
                    <a:pt x="2" y="86"/>
                    <a:pt x="1" y="87"/>
                  </a:cubicBezTo>
                  <a:cubicBezTo>
                    <a:pt x="1" y="87"/>
                    <a:pt x="1" y="87"/>
                    <a:pt x="2" y="87"/>
                  </a:cubicBezTo>
                  <a:cubicBezTo>
                    <a:pt x="2" y="87"/>
                    <a:pt x="1" y="88"/>
                    <a:pt x="1" y="88"/>
                  </a:cubicBezTo>
                  <a:cubicBezTo>
                    <a:pt x="1" y="88"/>
                    <a:pt x="0" y="88"/>
                    <a:pt x="0" y="88"/>
                  </a:cubicBezTo>
                  <a:cubicBezTo>
                    <a:pt x="0" y="88"/>
                    <a:pt x="0" y="89"/>
                    <a:pt x="0" y="89"/>
                  </a:cubicBezTo>
                  <a:cubicBezTo>
                    <a:pt x="0" y="90"/>
                    <a:pt x="1" y="91"/>
                    <a:pt x="1" y="91"/>
                  </a:cubicBezTo>
                  <a:cubicBezTo>
                    <a:pt x="1" y="91"/>
                    <a:pt x="1" y="91"/>
                    <a:pt x="1" y="91"/>
                  </a:cubicBezTo>
                  <a:cubicBezTo>
                    <a:pt x="1" y="91"/>
                    <a:pt x="1" y="91"/>
                    <a:pt x="1" y="91"/>
                  </a:cubicBezTo>
                  <a:cubicBezTo>
                    <a:pt x="0" y="91"/>
                    <a:pt x="0" y="92"/>
                    <a:pt x="0" y="92"/>
                  </a:cubicBezTo>
                  <a:cubicBezTo>
                    <a:pt x="0" y="92"/>
                    <a:pt x="1" y="92"/>
                    <a:pt x="1" y="93"/>
                  </a:cubicBezTo>
                  <a:cubicBezTo>
                    <a:pt x="1" y="93"/>
                    <a:pt x="2" y="93"/>
                    <a:pt x="2" y="93"/>
                  </a:cubicBezTo>
                  <a:cubicBezTo>
                    <a:pt x="2" y="93"/>
                    <a:pt x="3" y="93"/>
                    <a:pt x="3" y="93"/>
                  </a:cubicBezTo>
                  <a:cubicBezTo>
                    <a:pt x="4" y="93"/>
                    <a:pt x="6" y="94"/>
                    <a:pt x="6" y="94"/>
                  </a:cubicBezTo>
                  <a:cubicBezTo>
                    <a:pt x="6" y="94"/>
                    <a:pt x="6" y="94"/>
                    <a:pt x="6" y="94"/>
                  </a:cubicBezTo>
                  <a:cubicBezTo>
                    <a:pt x="6" y="94"/>
                    <a:pt x="7" y="98"/>
                    <a:pt x="7" y="98"/>
                  </a:cubicBezTo>
                  <a:cubicBezTo>
                    <a:pt x="7" y="99"/>
                    <a:pt x="7" y="99"/>
                    <a:pt x="7" y="100"/>
                  </a:cubicBezTo>
                  <a:cubicBezTo>
                    <a:pt x="8" y="100"/>
                    <a:pt x="7" y="100"/>
                    <a:pt x="7" y="100"/>
                  </a:cubicBezTo>
                  <a:cubicBezTo>
                    <a:pt x="7" y="100"/>
                    <a:pt x="7" y="100"/>
                    <a:pt x="7" y="101"/>
                  </a:cubicBezTo>
                  <a:cubicBezTo>
                    <a:pt x="6" y="101"/>
                    <a:pt x="6" y="101"/>
                    <a:pt x="6" y="101"/>
                  </a:cubicBezTo>
                  <a:cubicBezTo>
                    <a:pt x="6" y="101"/>
                    <a:pt x="5" y="101"/>
                    <a:pt x="4" y="101"/>
                  </a:cubicBezTo>
                  <a:cubicBezTo>
                    <a:pt x="4" y="101"/>
                    <a:pt x="4" y="101"/>
                    <a:pt x="4" y="101"/>
                  </a:cubicBezTo>
                  <a:cubicBezTo>
                    <a:pt x="5" y="102"/>
                    <a:pt x="5" y="102"/>
                    <a:pt x="5" y="102"/>
                  </a:cubicBezTo>
                  <a:cubicBezTo>
                    <a:pt x="5" y="102"/>
                    <a:pt x="5" y="102"/>
                    <a:pt x="5" y="102"/>
                  </a:cubicBezTo>
                  <a:cubicBezTo>
                    <a:pt x="6" y="102"/>
                    <a:pt x="6" y="102"/>
                    <a:pt x="6" y="102"/>
                  </a:cubicBezTo>
                  <a:cubicBezTo>
                    <a:pt x="7" y="102"/>
                    <a:pt x="8" y="102"/>
                    <a:pt x="8" y="102"/>
                  </a:cubicBezTo>
                  <a:cubicBezTo>
                    <a:pt x="9" y="103"/>
                    <a:pt x="9" y="103"/>
                    <a:pt x="9" y="103"/>
                  </a:cubicBezTo>
                  <a:cubicBezTo>
                    <a:pt x="10" y="103"/>
                    <a:pt x="10" y="104"/>
                    <a:pt x="10" y="104"/>
                  </a:cubicBezTo>
                  <a:cubicBezTo>
                    <a:pt x="11" y="104"/>
                    <a:pt x="12" y="105"/>
                    <a:pt x="12" y="105"/>
                  </a:cubicBezTo>
                  <a:cubicBezTo>
                    <a:pt x="12" y="106"/>
                    <a:pt x="12" y="107"/>
                    <a:pt x="11" y="107"/>
                  </a:cubicBezTo>
                  <a:cubicBezTo>
                    <a:pt x="11" y="107"/>
                    <a:pt x="11" y="107"/>
                    <a:pt x="11" y="108"/>
                  </a:cubicBezTo>
                  <a:cubicBezTo>
                    <a:pt x="12" y="108"/>
                    <a:pt x="12" y="109"/>
                    <a:pt x="13" y="109"/>
                  </a:cubicBezTo>
                  <a:cubicBezTo>
                    <a:pt x="13" y="109"/>
                    <a:pt x="13" y="109"/>
                    <a:pt x="13" y="109"/>
                  </a:cubicBezTo>
                  <a:cubicBezTo>
                    <a:pt x="13" y="109"/>
                    <a:pt x="14" y="109"/>
                    <a:pt x="14" y="109"/>
                  </a:cubicBezTo>
                  <a:cubicBezTo>
                    <a:pt x="14" y="108"/>
                    <a:pt x="15" y="108"/>
                    <a:pt x="15" y="109"/>
                  </a:cubicBezTo>
                  <a:cubicBezTo>
                    <a:pt x="15" y="109"/>
                    <a:pt x="15" y="109"/>
                    <a:pt x="15" y="109"/>
                  </a:cubicBezTo>
                  <a:cubicBezTo>
                    <a:pt x="16" y="110"/>
                    <a:pt x="17" y="110"/>
                    <a:pt x="19" y="110"/>
                  </a:cubicBezTo>
                  <a:cubicBezTo>
                    <a:pt x="20" y="111"/>
                    <a:pt x="20" y="111"/>
                    <a:pt x="21" y="111"/>
                  </a:cubicBezTo>
                  <a:cubicBezTo>
                    <a:pt x="21" y="111"/>
                    <a:pt x="21" y="110"/>
                    <a:pt x="21" y="110"/>
                  </a:cubicBezTo>
                  <a:cubicBezTo>
                    <a:pt x="22" y="110"/>
                    <a:pt x="23" y="110"/>
                    <a:pt x="23" y="109"/>
                  </a:cubicBezTo>
                  <a:cubicBezTo>
                    <a:pt x="24" y="109"/>
                    <a:pt x="24" y="109"/>
                    <a:pt x="24" y="109"/>
                  </a:cubicBezTo>
                  <a:cubicBezTo>
                    <a:pt x="24" y="109"/>
                    <a:pt x="25" y="109"/>
                    <a:pt x="25" y="109"/>
                  </a:cubicBezTo>
                  <a:cubicBezTo>
                    <a:pt x="25" y="108"/>
                    <a:pt x="25" y="108"/>
                    <a:pt x="26" y="108"/>
                  </a:cubicBezTo>
                  <a:cubicBezTo>
                    <a:pt x="26" y="108"/>
                    <a:pt x="27" y="108"/>
                    <a:pt x="28" y="108"/>
                  </a:cubicBezTo>
                  <a:cubicBezTo>
                    <a:pt x="28" y="108"/>
                    <a:pt x="28" y="108"/>
                    <a:pt x="28" y="108"/>
                  </a:cubicBezTo>
                  <a:cubicBezTo>
                    <a:pt x="29" y="108"/>
                    <a:pt x="31" y="110"/>
                    <a:pt x="31" y="110"/>
                  </a:cubicBezTo>
                  <a:cubicBezTo>
                    <a:pt x="31" y="110"/>
                    <a:pt x="32" y="111"/>
                    <a:pt x="32" y="111"/>
                  </a:cubicBezTo>
                  <a:cubicBezTo>
                    <a:pt x="32" y="111"/>
                    <a:pt x="32" y="111"/>
                    <a:pt x="32" y="111"/>
                  </a:cubicBezTo>
                  <a:cubicBezTo>
                    <a:pt x="32" y="111"/>
                    <a:pt x="33" y="110"/>
                    <a:pt x="33" y="110"/>
                  </a:cubicBezTo>
                  <a:cubicBezTo>
                    <a:pt x="33" y="111"/>
                    <a:pt x="33" y="111"/>
                    <a:pt x="33" y="111"/>
                  </a:cubicBezTo>
                  <a:cubicBezTo>
                    <a:pt x="33" y="111"/>
                    <a:pt x="33" y="113"/>
                    <a:pt x="32" y="114"/>
                  </a:cubicBezTo>
                  <a:cubicBezTo>
                    <a:pt x="32" y="114"/>
                    <a:pt x="31" y="115"/>
                    <a:pt x="31" y="116"/>
                  </a:cubicBezTo>
                  <a:cubicBezTo>
                    <a:pt x="31" y="116"/>
                    <a:pt x="30" y="117"/>
                    <a:pt x="30" y="117"/>
                  </a:cubicBezTo>
                  <a:cubicBezTo>
                    <a:pt x="30" y="117"/>
                    <a:pt x="29" y="117"/>
                    <a:pt x="29" y="117"/>
                  </a:cubicBezTo>
                  <a:cubicBezTo>
                    <a:pt x="29" y="117"/>
                    <a:pt x="29" y="118"/>
                    <a:pt x="29" y="118"/>
                  </a:cubicBezTo>
                  <a:cubicBezTo>
                    <a:pt x="29" y="118"/>
                    <a:pt x="29" y="119"/>
                    <a:pt x="28" y="119"/>
                  </a:cubicBezTo>
                  <a:cubicBezTo>
                    <a:pt x="28" y="119"/>
                    <a:pt x="27" y="119"/>
                    <a:pt x="27" y="119"/>
                  </a:cubicBezTo>
                  <a:cubicBezTo>
                    <a:pt x="27" y="119"/>
                    <a:pt x="26" y="119"/>
                    <a:pt x="26" y="119"/>
                  </a:cubicBezTo>
                  <a:cubicBezTo>
                    <a:pt x="26" y="119"/>
                    <a:pt x="26" y="120"/>
                    <a:pt x="26" y="120"/>
                  </a:cubicBezTo>
                  <a:cubicBezTo>
                    <a:pt x="26" y="120"/>
                    <a:pt x="27" y="121"/>
                    <a:pt x="27" y="121"/>
                  </a:cubicBezTo>
                  <a:cubicBezTo>
                    <a:pt x="26" y="121"/>
                    <a:pt x="26" y="121"/>
                    <a:pt x="26" y="121"/>
                  </a:cubicBezTo>
                  <a:cubicBezTo>
                    <a:pt x="26" y="122"/>
                    <a:pt x="26" y="122"/>
                    <a:pt x="26" y="122"/>
                  </a:cubicBezTo>
                  <a:cubicBezTo>
                    <a:pt x="26" y="122"/>
                    <a:pt x="26" y="122"/>
                    <a:pt x="26" y="122"/>
                  </a:cubicBezTo>
                  <a:cubicBezTo>
                    <a:pt x="26" y="122"/>
                    <a:pt x="27" y="123"/>
                    <a:pt x="27" y="123"/>
                  </a:cubicBezTo>
                  <a:cubicBezTo>
                    <a:pt x="27" y="123"/>
                    <a:pt x="27" y="123"/>
                    <a:pt x="28" y="123"/>
                  </a:cubicBezTo>
                  <a:cubicBezTo>
                    <a:pt x="28" y="123"/>
                    <a:pt x="29" y="124"/>
                    <a:pt x="29" y="124"/>
                  </a:cubicBezTo>
                  <a:cubicBezTo>
                    <a:pt x="29" y="124"/>
                    <a:pt x="29" y="125"/>
                    <a:pt x="29" y="126"/>
                  </a:cubicBezTo>
                  <a:cubicBezTo>
                    <a:pt x="29" y="126"/>
                    <a:pt x="29" y="126"/>
                    <a:pt x="29" y="126"/>
                  </a:cubicBezTo>
                  <a:cubicBezTo>
                    <a:pt x="29" y="126"/>
                    <a:pt x="27" y="128"/>
                    <a:pt x="27" y="128"/>
                  </a:cubicBezTo>
                  <a:cubicBezTo>
                    <a:pt x="26" y="128"/>
                    <a:pt x="26" y="128"/>
                    <a:pt x="26" y="128"/>
                  </a:cubicBezTo>
                  <a:cubicBezTo>
                    <a:pt x="26" y="127"/>
                    <a:pt x="25" y="127"/>
                    <a:pt x="25" y="127"/>
                  </a:cubicBezTo>
                  <a:cubicBezTo>
                    <a:pt x="26" y="127"/>
                    <a:pt x="25" y="127"/>
                    <a:pt x="25" y="127"/>
                  </a:cubicBezTo>
                  <a:cubicBezTo>
                    <a:pt x="25" y="127"/>
                    <a:pt x="24" y="127"/>
                    <a:pt x="24" y="127"/>
                  </a:cubicBezTo>
                  <a:cubicBezTo>
                    <a:pt x="24" y="127"/>
                    <a:pt x="24" y="127"/>
                    <a:pt x="24" y="127"/>
                  </a:cubicBezTo>
                  <a:cubicBezTo>
                    <a:pt x="24" y="128"/>
                    <a:pt x="24" y="129"/>
                    <a:pt x="24" y="129"/>
                  </a:cubicBezTo>
                  <a:cubicBezTo>
                    <a:pt x="24" y="129"/>
                    <a:pt x="25" y="130"/>
                    <a:pt x="25" y="130"/>
                  </a:cubicBezTo>
                  <a:cubicBezTo>
                    <a:pt x="25" y="130"/>
                    <a:pt x="25" y="131"/>
                    <a:pt x="25" y="131"/>
                  </a:cubicBezTo>
                  <a:cubicBezTo>
                    <a:pt x="25" y="131"/>
                    <a:pt x="25" y="132"/>
                    <a:pt x="25" y="133"/>
                  </a:cubicBezTo>
                  <a:cubicBezTo>
                    <a:pt x="26" y="134"/>
                    <a:pt x="26" y="134"/>
                    <a:pt x="26" y="134"/>
                  </a:cubicBezTo>
                  <a:cubicBezTo>
                    <a:pt x="26" y="134"/>
                    <a:pt x="26" y="134"/>
                    <a:pt x="26" y="134"/>
                  </a:cubicBezTo>
                  <a:cubicBezTo>
                    <a:pt x="26" y="134"/>
                    <a:pt x="27" y="133"/>
                    <a:pt x="27" y="133"/>
                  </a:cubicBezTo>
                  <a:cubicBezTo>
                    <a:pt x="27" y="133"/>
                    <a:pt x="27" y="134"/>
                    <a:pt x="27" y="134"/>
                  </a:cubicBezTo>
                  <a:cubicBezTo>
                    <a:pt x="28" y="134"/>
                    <a:pt x="28" y="135"/>
                    <a:pt x="28" y="135"/>
                  </a:cubicBezTo>
                  <a:cubicBezTo>
                    <a:pt x="29" y="135"/>
                    <a:pt x="29" y="135"/>
                    <a:pt x="29" y="135"/>
                  </a:cubicBezTo>
                  <a:cubicBezTo>
                    <a:pt x="29" y="135"/>
                    <a:pt x="31" y="136"/>
                    <a:pt x="31" y="136"/>
                  </a:cubicBezTo>
                  <a:cubicBezTo>
                    <a:pt x="32" y="136"/>
                    <a:pt x="33" y="137"/>
                    <a:pt x="33" y="137"/>
                  </a:cubicBezTo>
                  <a:cubicBezTo>
                    <a:pt x="33" y="138"/>
                    <a:pt x="32" y="138"/>
                    <a:pt x="33" y="138"/>
                  </a:cubicBezTo>
                  <a:cubicBezTo>
                    <a:pt x="33" y="138"/>
                    <a:pt x="37" y="140"/>
                    <a:pt x="37" y="140"/>
                  </a:cubicBezTo>
                  <a:cubicBezTo>
                    <a:pt x="37" y="140"/>
                    <a:pt x="37" y="140"/>
                    <a:pt x="37" y="14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1" name="Freeform 533"/>
            <p:cNvSpPr>
              <a:spLocks/>
            </p:cNvSpPr>
            <p:nvPr/>
          </p:nvSpPr>
          <p:spPr bwMode="auto">
            <a:xfrm>
              <a:off x="4092" y="1652"/>
              <a:ext cx="514" cy="214"/>
            </a:xfrm>
            <a:custGeom>
              <a:avLst/>
              <a:gdLst/>
              <a:ahLst/>
              <a:cxnLst>
                <a:cxn ang="0">
                  <a:pos x="2" y="22"/>
                </a:cxn>
                <a:cxn ang="0">
                  <a:pos x="4" y="24"/>
                </a:cxn>
                <a:cxn ang="0">
                  <a:pos x="7" y="26"/>
                </a:cxn>
                <a:cxn ang="0">
                  <a:pos x="11" y="27"/>
                </a:cxn>
                <a:cxn ang="0">
                  <a:pos x="16" y="34"/>
                </a:cxn>
                <a:cxn ang="0">
                  <a:pos x="16" y="39"/>
                </a:cxn>
                <a:cxn ang="0">
                  <a:pos x="16" y="44"/>
                </a:cxn>
                <a:cxn ang="0">
                  <a:pos x="24" y="45"/>
                </a:cxn>
                <a:cxn ang="0">
                  <a:pos x="37" y="49"/>
                </a:cxn>
                <a:cxn ang="0">
                  <a:pos x="38" y="51"/>
                </a:cxn>
                <a:cxn ang="0">
                  <a:pos x="42" y="58"/>
                </a:cxn>
                <a:cxn ang="0">
                  <a:pos x="47" y="58"/>
                </a:cxn>
                <a:cxn ang="0">
                  <a:pos x="59" y="59"/>
                </a:cxn>
                <a:cxn ang="0">
                  <a:pos x="69" y="61"/>
                </a:cxn>
                <a:cxn ang="0">
                  <a:pos x="76" y="63"/>
                </a:cxn>
                <a:cxn ang="0">
                  <a:pos x="84" y="65"/>
                </a:cxn>
                <a:cxn ang="0">
                  <a:pos x="94" y="61"/>
                </a:cxn>
                <a:cxn ang="0">
                  <a:pos x="107" y="60"/>
                </a:cxn>
                <a:cxn ang="0">
                  <a:pos x="115" y="55"/>
                </a:cxn>
                <a:cxn ang="0">
                  <a:pos x="117" y="54"/>
                </a:cxn>
                <a:cxn ang="0">
                  <a:pos x="118" y="48"/>
                </a:cxn>
                <a:cxn ang="0">
                  <a:pos x="122" y="45"/>
                </a:cxn>
                <a:cxn ang="0">
                  <a:pos x="127" y="46"/>
                </a:cxn>
                <a:cxn ang="0">
                  <a:pos x="133" y="42"/>
                </a:cxn>
                <a:cxn ang="0">
                  <a:pos x="141" y="39"/>
                </a:cxn>
                <a:cxn ang="0">
                  <a:pos x="144" y="36"/>
                </a:cxn>
                <a:cxn ang="0">
                  <a:pos x="159" y="35"/>
                </a:cxn>
                <a:cxn ang="0">
                  <a:pos x="156" y="29"/>
                </a:cxn>
                <a:cxn ang="0">
                  <a:pos x="152" y="26"/>
                </a:cxn>
                <a:cxn ang="0">
                  <a:pos x="147" y="28"/>
                </a:cxn>
                <a:cxn ang="0">
                  <a:pos x="141" y="28"/>
                </a:cxn>
                <a:cxn ang="0">
                  <a:pos x="138" y="26"/>
                </a:cxn>
                <a:cxn ang="0">
                  <a:pos x="139" y="23"/>
                </a:cxn>
                <a:cxn ang="0">
                  <a:pos x="137" y="14"/>
                </a:cxn>
                <a:cxn ang="0">
                  <a:pos x="131" y="12"/>
                </a:cxn>
                <a:cxn ang="0">
                  <a:pos x="125" y="16"/>
                </a:cxn>
                <a:cxn ang="0">
                  <a:pos x="114" y="19"/>
                </a:cxn>
                <a:cxn ang="0">
                  <a:pos x="103" y="18"/>
                </a:cxn>
                <a:cxn ang="0">
                  <a:pos x="100" y="14"/>
                </a:cxn>
                <a:cxn ang="0">
                  <a:pos x="94" y="12"/>
                </a:cxn>
                <a:cxn ang="0">
                  <a:pos x="87" y="10"/>
                </a:cxn>
                <a:cxn ang="0">
                  <a:pos x="74" y="11"/>
                </a:cxn>
                <a:cxn ang="0">
                  <a:pos x="71" y="6"/>
                </a:cxn>
                <a:cxn ang="0">
                  <a:pos x="64" y="2"/>
                </a:cxn>
                <a:cxn ang="0">
                  <a:pos x="55" y="0"/>
                </a:cxn>
                <a:cxn ang="0">
                  <a:pos x="51" y="4"/>
                </a:cxn>
                <a:cxn ang="0">
                  <a:pos x="52" y="10"/>
                </a:cxn>
                <a:cxn ang="0">
                  <a:pos x="51" y="13"/>
                </a:cxn>
                <a:cxn ang="0">
                  <a:pos x="46" y="15"/>
                </a:cxn>
                <a:cxn ang="0">
                  <a:pos x="38" y="14"/>
                </a:cxn>
                <a:cxn ang="0">
                  <a:pos x="32" y="10"/>
                </a:cxn>
                <a:cxn ang="0">
                  <a:pos x="26" y="8"/>
                </a:cxn>
                <a:cxn ang="0">
                  <a:pos x="22" y="9"/>
                </a:cxn>
                <a:cxn ang="0">
                  <a:pos x="11" y="13"/>
                </a:cxn>
                <a:cxn ang="0">
                  <a:pos x="10" y="15"/>
                </a:cxn>
                <a:cxn ang="0">
                  <a:pos x="3" y="17"/>
                </a:cxn>
                <a:cxn ang="0">
                  <a:pos x="0" y="19"/>
                </a:cxn>
              </a:cxnLst>
              <a:rect l="0" t="0" r="r" b="b"/>
              <a:pathLst>
                <a:path w="159" h="66">
                  <a:moveTo>
                    <a:pt x="0" y="19"/>
                  </a:moveTo>
                  <a:cubicBezTo>
                    <a:pt x="0" y="20"/>
                    <a:pt x="0" y="20"/>
                    <a:pt x="0" y="21"/>
                  </a:cubicBezTo>
                  <a:cubicBezTo>
                    <a:pt x="0" y="21"/>
                    <a:pt x="0" y="21"/>
                    <a:pt x="1" y="22"/>
                  </a:cubicBezTo>
                  <a:cubicBezTo>
                    <a:pt x="1" y="22"/>
                    <a:pt x="2" y="22"/>
                    <a:pt x="2" y="22"/>
                  </a:cubicBezTo>
                  <a:cubicBezTo>
                    <a:pt x="1" y="22"/>
                    <a:pt x="1" y="22"/>
                    <a:pt x="1" y="22"/>
                  </a:cubicBezTo>
                  <a:cubicBezTo>
                    <a:pt x="1" y="22"/>
                    <a:pt x="1" y="23"/>
                    <a:pt x="1" y="23"/>
                  </a:cubicBezTo>
                  <a:cubicBezTo>
                    <a:pt x="2" y="23"/>
                    <a:pt x="2" y="23"/>
                    <a:pt x="3" y="23"/>
                  </a:cubicBezTo>
                  <a:cubicBezTo>
                    <a:pt x="3" y="24"/>
                    <a:pt x="4" y="24"/>
                    <a:pt x="4" y="24"/>
                  </a:cubicBezTo>
                  <a:cubicBezTo>
                    <a:pt x="4" y="24"/>
                    <a:pt x="4" y="24"/>
                    <a:pt x="4" y="24"/>
                  </a:cubicBezTo>
                  <a:cubicBezTo>
                    <a:pt x="4" y="24"/>
                    <a:pt x="5" y="25"/>
                    <a:pt x="5" y="25"/>
                  </a:cubicBezTo>
                  <a:cubicBezTo>
                    <a:pt x="5" y="25"/>
                    <a:pt x="6" y="26"/>
                    <a:pt x="6" y="26"/>
                  </a:cubicBezTo>
                  <a:cubicBezTo>
                    <a:pt x="6" y="26"/>
                    <a:pt x="7" y="26"/>
                    <a:pt x="7" y="26"/>
                  </a:cubicBezTo>
                  <a:cubicBezTo>
                    <a:pt x="8" y="26"/>
                    <a:pt x="8" y="26"/>
                    <a:pt x="8" y="26"/>
                  </a:cubicBezTo>
                  <a:cubicBezTo>
                    <a:pt x="8" y="26"/>
                    <a:pt x="9" y="26"/>
                    <a:pt x="9" y="26"/>
                  </a:cubicBezTo>
                  <a:cubicBezTo>
                    <a:pt x="9" y="26"/>
                    <a:pt x="10" y="27"/>
                    <a:pt x="10" y="27"/>
                  </a:cubicBezTo>
                  <a:cubicBezTo>
                    <a:pt x="10" y="27"/>
                    <a:pt x="11" y="27"/>
                    <a:pt x="11" y="27"/>
                  </a:cubicBezTo>
                  <a:cubicBezTo>
                    <a:pt x="11" y="27"/>
                    <a:pt x="11" y="27"/>
                    <a:pt x="12" y="27"/>
                  </a:cubicBezTo>
                  <a:cubicBezTo>
                    <a:pt x="12" y="27"/>
                    <a:pt x="13" y="29"/>
                    <a:pt x="13" y="29"/>
                  </a:cubicBezTo>
                  <a:cubicBezTo>
                    <a:pt x="13" y="29"/>
                    <a:pt x="14" y="30"/>
                    <a:pt x="14" y="31"/>
                  </a:cubicBezTo>
                  <a:cubicBezTo>
                    <a:pt x="14" y="31"/>
                    <a:pt x="16" y="34"/>
                    <a:pt x="16" y="34"/>
                  </a:cubicBezTo>
                  <a:cubicBezTo>
                    <a:pt x="16" y="34"/>
                    <a:pt x="16" y="35"/>
                    <a:pt x="16" y="35"/>
                  </a:cubicBezTo>
                  <a:cubicBezTo>
                    <a:pt x="16" y="35"/>
                    <a:pt x="16" y="37"/>
                    <a:pt x="16" y="37"/>
                  </a:cubicBezTo>
                  <a:cubicBezTo>
                    <a:pt x="16" y="37"/>
                    <a:pt x="16" y="38"/>
                    <a:pt x="16" y="38"/>
                  </a:cubicBezTo>
                  <a:cubicBezTo>
                    <a:pt x="16" y="38"/>
                    <a:pt x="16" y="39"/>
                    <a:pt x="16" y="39"/>
                  </a:cubicBezTo>
                  <a:cubicBezTo>
                    <a:pt x="16" y="39"/>
                    <a:pt x="14" y="42"/>
                    <a:pt x="14" y="42"/>
                  </a:cubicBezTo>
                  <a:cubicBezTo>
                    <a:pt x="14" y="42"/>
                    <a:pt x="14" y="42"/>
                    <a:pt x="14" y="42"/>
                  </a:cubicBezTo>
                  <a:cubicBezTo>
                    <a:pt x="14" y="42"/>
                    <a:pt x="15" y="43"/>
                    <a:pt x="15" y="43"/>
                  </a:cubicBezTo>
                  <a:cubicBezTo>
                    <a:pt x="15" y="43"/>
                    <a:pt x="15" y="44"/>
                    <a:pt x="16" y="44"/>
                  </a:cubicBezTo>
                  <a:cubicBezTo>
                    <a:pt x="17" y="44"/>
                    <a:pt x="18" y="44"/>
                    <a:pt x="18" y="44"/>
                  </a:cubicBezTo>
                  <a:cubicBezTo>
                    <a:pt x="18" y="44"/>
                    <a:pt x="18" y="44"/>
                    <a:pt x="18" y="44"/>
                  </a:cubicBezTo>
                  <a:cubicBezTo>
                    <a:pt x="18" y="44"/>
                    <a:pt x="18" y="44"/>
                    <a:pt x="18" y="44"/>
                  </a:cubicBezTo>
                  <a:cubicBezTo>
                    <a:pt x="18" y="44"/>
                    <a:pt x="24" y="45"/>
                    <a:pt x="24" y="45"/>
                  </a:cubicBezTo>
                  <a:cubicBezTo>
                    <a:pt x="28" y="45"/>
                    <a:pt x="28" y="45"/>
                    <a:pt x="28" y="45"/>
                  </a:cubicBezTo>
                  <a:cubicBezTo>
                    <a:pt x="28" y="45"/>
                    <a:pt x="29" y="45"/>
                    <a:pt x="29" y="45"/>
                  </a:cubicBezTo>
                  <a:cubicBezTo>
                    <a:pt x="29" y="45"/>
                    <a:pt x="34" y="49"/>
                    <a:pt x="34" y="49"/>
                  </a:cubicBezTo>
                  <a:cubicBezTo>
                    <a:pt x="34" y="49"/>
                    <a:pt x="36" y="50"/>
                    <a:pt x="37" y="49"/>
                  </a:cubicBezTo>
                  <a:cubicBezTo>
                    <a:pt x="38" y="49"/>
                    <a:pt x="38" y="49"/>
                    <a:pt x="38" y="49"/>
                  </a:cubicBezTo>
                  <a:cubicBezTo>
                    <a:pt x="38" y="49"/>
                    <a:pt x="38" y="49"/>
                    <a:pt x="38" y="49"/>
                  </a:cubicBezTo>
                  <a:cubicBezTo>
                    <a:pt x="38" y="50"/>
                    <a:pt x="37" y="50"/>
                    <a:pt x="37" y="50"/>
                  </a:cubicBezTo>
                  <a:cubicBezTo>
                    <a:pt x="37" y="51"/>
                    <a:pt x="38" y="51"/>
                    <a:pt x="38" y="51"/>
                  </a:cubicBezTo>
                  <a:cubicBezTo>
                    <a:pt x="38" y="51"/>
                    <a:pt x="39" y="51"/>
                    <a:pt x="39" y="52"/>
                  </a:cubicBezTo>
                  <a:cubicBezTo>
                    <a:pt x="39" y="52"/>
                    <a:pt x="40" y="54"/>
                    <a:pt x="40" y="54"/>
                  </a:cubicBezTo>
                  <a:cubicBezTo>
                    <a:pt x="40" y="55"/>
                    <a:pt x="41" y="57"/>
                    <a:pt x="42" y="57"/>
                  </a:cubicBezTo>
                  <a:cubicBezTo>
                    <a:pt x="42" y="58"/>
                    <a:pt x="42" y="58"/>
                    <a:pt x="42" y="58"/>
                  </a:cubicBezTo>
                  <a:cubicBezTo>
                    <a:pt x="42" y="58"/>
                    <a:pt x="43" y="58"/>
                    <a:pt x="43" y="58"/>
                  </a:cubicBezTo>
                  <a:cubicBezTo>
                    <a:pt x="43" y="58"/>
                    <a:pt x="42" y="59"/>
                    <a:pt x="43" y="59"/>
                  </a:cubicBezTo>
                  <a:cubicBezTo>
                    <a:pt x="43" y="59"/>
                    <a:pt x="46" y="58"/>
                    <a:pt x="46" y="58"/>
                  </a:cubicBezTo>
                  <a:cubicBezTo>
                    <a:pt x="46" y="58"/>
                    <a:pt x="47" y="58"/>
                    <a:pt x="47" y="58"/>
                  </a:cubicBezTo>
                  <a:cubicBezTo>
                    <a:pt x="47" y="58"/>
                    <a:pt x="50" y="59"/>
                    <a:pt x="50" y="59"/>
                  </a:cubicBezTo>
                  <a:cubicBezTo>
                    <a:pt x="50" y="59"/>
                    <a:pt x="54" y="59"/>
                    <a:pt x="54" y="59"/>
                  </a:cubicBezTo>
                  <a:cubicBezTo>
                    <a:pt x="55" y="59"/>
                    <a:pt x="58" y="59"/>
                    <a:pt x="58" y="59"/>
                  </a:cubicBezTo>
                  <a:cubicBezTo>
                    <a:pt x="59" y="59"/>
                    <a:pt x="59" y="59"/>
                    <a:pt x="59" y="59"/>
                  </a:cubicBezTo>
                  <a:cubicBezTo>
                    <a:pt x="59" y="59"/>
                    <a:pt x="60" y="59"/>
                    <a:pt x="61" y="59"/>
                  </a:cubicBezTo>
                  <a:cubicBezTo>
                    <a:pt x="61" y="59"/>
                    <a:pt x="67" y="60"/>
                    <a:pt x="67" y="60"/>
                  </a:cubicBezTo>
                  <a:cubicBezTo>
                    <a:pt x="67" y="60"/>
                    <a:pt x="69" y="60"/>
                    <a:pt x="69" y="60"/>
                  </a:cubicBezTo>
                  <a:cubicBezTo>
                    <a:pt x="69" y="60"/>
                    <a:pt x="69" y="60"/>
                    <a:pt x="69" y="61"/>
                  </a:cubicBezTo>
                  <a:cubicBezTo>
                    <a:pt x="70" y="61"/>
                    <a:pt x="70" y="62"/>
                    <a:pt x="71" y="62"/>
                  </a:cubicBezTo>
                  <a:cubicBezTo>
                    <a:pt x="71" y="62"/>
                    <a:pt x="73" y="62"/>
                    <a:pt x="73" y="62"/>
                  </a:cubicBezTo>
                  <a:cubicBezTo>
                    <a:pt x="73" y="63"/>
                    <a:pt x="75" y="63"/>
                    <a:pt x="75" y="63"/>
                  </a:cubicBezTo>
                  <a:cubicBezTo>
                    <a:pt x="75" y="63"/>
                    <a:pt x="76" y="63"/>
                    <a:pt x="76" y="63"/>
                  </a:cubicBezTo>
                  <a:cubicBezTo>
                    <a:pt x="76" y="63"/>
                    <a:pt x="78" y="64"/>
                    <a:pt x="79" y="64"/>
                  </a:cubicBezTo>
                  <a:cubicBezTo>
                    <a:pt x="80" y="64"/>
                    <a:pt x="82" y="64"/>
                    <a:pt x="82" y="64"/>
                  </a:cubicBezTo>
                  <a:cubicBezTo>
                    <a:pt x="82" y="64"/>
                    <a:pt x="82" y="64"/>
                    <a:pt x="82" y="64"/>
                  </a:cubicBezTo>
                  <a:cubicBezTo>
                    <a:pt x="82" y="64"/>
                    <a:pt x="83" y="65"/>
                    <a:pt x="84" y="65"/>
                  </a:cubicBezTo>
                  <a:cubicBezTo>
                    <a:pt x="84" y="65"/>
                    <a:pt x="85" y="65"/>
                    <a:pt x="85" y="65"/>
                  </a:cubicBezTo>
                  <a:cubicBezTo>
                    <a:pt x="85" y="65"/>
                    <a:pt x="85" y="66"/>
                    <a:pt x="85" y="65"/>
                  </a:cubicBezTo>
                  <a:cubicBezTo>
                    <a:pt x="85" y="65"/>
                    <a:pt x="86" y="65"/>
                    <a:pt x="87" y="64"/>
                  </a:cubicBezTo>
                  <a:cubicBezTo>
                    <a:pt x="87" y="64"/>
                    <a:pt x="94" y="61"/>
                    <a:pt x="94" y="61"/>
                  </a:cubicBezTo>
                  <a:cubicBezTo>
                    <a:pt x="94" y="61"/>
                    <a:pt x="94" y="61"/>
                    <a:pt x="94" y="61"/>
                  </a:cubicBezTo>
                  <a:cubicBezTo>
                    <a:pt x="95" y="61"/>
                    <a:pt x="100" y="60"/>
                    <a:pt x="100" y="60"/>
                  </a:cubicBezTo>
                  <a:cubicBezTo>
                    <a:pt x="100" y="60"/>
                    <a:pt x="101" y="60"/>
                    <a:pt x="101" y="60"/>
                  </a:cubicBezTo>
                  <a:cubicBezTo>
                    <a:pt x="101" y="60"/>
                    <a:pt x="107" y="60"/>
                    <a:pt x="107" y="60"/>
                  </a:cubicBezTo>
                  <a:cubicBezTo>
                    <a:pt x="107" y="60"/>
                    <a:pt x="107" y="60"/>
                    <a:pt x="107" y="60"/>
                  </a:cubicBezTo>
                  <a:cubicBezTo>
                    <a:pt x="108" y="60"/>
                    <a:pt x="112" y="58"/>
                    <a:pt x="112" y="58"/>
                  </a:cubicBezTo>
                  <a:cubicBezTo>
                    <a:pt x="112" y="58"/>
                    <a:pt x="112" y="58"/>
                    <a:pt x="112" y="58"/>
                  </a:cubicBezTo>
                  <a:cubicBezTo>
                    <a:pt x="112" y="58"/>
                    <a:pt x="115" y="55"/>
                    <a:pt x="115" y="55"/>
                  </a:cubicBezTo>
                  <a:cubicBezTo>
                    <a:pt x="115" y="55"/>
                    <a:pt x="115" y="55"/>
                    <a:pt x="115" y="55"/>
                  </a:cubicBezTo>
                  <a:cubicBezTo>
                    <a:pt x="115" y="55"/>
                    <a:pt x="117" y="54"/>
                    <a:pt x="117" y="54"/>
                  </a:cubicBezTo>
                  <a:cubicBezTo>
                    <a:pt x="117" y="54"/>
                    <a:pt x="117" y="54"/>
                    <a:pt x="117" y="54"/>
                  </a:cubicBezTo>
                  <a:cubicBezTo>
                    <a:pt x="117" y="54"/>
                    <a:pt x="117" y="54"/>
                    <a:pt x="117" y="54"/>
                  </a:cubicBezTo>
                  <a:cubicBezTo>
                    <a:pt x="117" y="54"/>
                    <a:pt x="120" y="53"/>
                    <a:pt x="120" y="52"/>
                  </a:cubicBezTo>
                  <a:cubicBezTo>
                    <a:pt x="120" y="52"/>
                    <a:pt x="119" y="51"/>
                    <a:pt x="119" y="51"/>
                  </a:cubicBezTo>
                  <a:cubicBezTo>
                    <a:pt x="118" y="51"/>
                    <a:pt x="117" y="49"/>
                    <a:pt x="117" y="49"/>
                  </a:cubicBezTo>
                  <a:cubicBezTo>
                    <a:pt x="117" y="48"/>
                    <a:pt x="117" y="48"/>
                    <a:pt x="118" y="48"/>
                  </a:cubicBezTo>
                  <a:cubicBezTo>
                    <a:pt x="118" y="47"/>
                    <a:pt x="118" y="46"/>
                    <a:pt x="118" y="46"/>
                  </a:cubicBezTo>
                  <a:cubicBezTo>
                    <a:pt x="118" y="46"/>
                    <a:pt x="120" y="45"/>
                    <a:pt x="120" y="45"/>
                  </a:cubicBezTo>
                  <a:cubicBezTo>
                    <a:pt x="120" y="45"/>
                    <a:pt x="120" y="44"/>
                    <a:pt x="120" y="44"/>
                  </a:cubicBezTo>
                  <a:cubicBezTo>
                    <a:pt x="120" y="44"/>
                    <a:pt x="122" y="45"/>
                    <a:pt x="122" y="45"/>
                  </a:cubicBezTo>
                  <a:cubicBezTo>
                    <a:pt x="122" y="45"/>
                    <a:pt x="122" y="45"/>
                    <a:pt x="122" y="45"/>
                  </a:cubicBezTo>
                  <a:cubicBezTo>
                    <a:pt x="122" y="45"/>
                    <a:pt x="126" y="46"/>
                    <a:pt x="126" y="46"/>
                  </a:cubicBezTo>
                  <a:cubicBezTo>
                    <a:pt x="126" y="46"/>
                    <a:pt x="126" y="46"/>
                    <a:pt x="126" y="46"/>
                  </a:cubicBezTo>
                  <a:cubicBezTo>
                    <a:pt x="126" y="46"/>
                    <a:pt x="127" y="46"/>
                    <a:pt x="127" y="46"/>
                  </a:cubicBezTo>
                  <a:cubicBezTo>
                    <a:pt x="127" y="46"/>
                    <a:pt x="128" y="46"/>
                    <a:pt x="129" y="46"/>
                  </a:cubicBezTo>
                  <a:cubicBezTo>
                    <a:pt x="129" y="46"/>
                    <a:pt x="131" y="45"/>
                    <a:pt x="131" y="45"/>
                  </a:cubicBezTo>
                  <a:cubicBezTo>
                    <a:pt x="131" y="44"/>
                    <a:pt x="133" y="42"/>
                    <a:pt x="133" y="42"/>
                  </a:cubicBezTo>
                  <a:cubicBezTo>
                    <a:pt x="133" y="42"/>
                    <a:pt x="133" y="42"/>
                    <a:pt x="133" y="42"/>
                  </a:cubicBezTo>
                  <a:cubicBezTo>
                    <a:pt x="134" y="42"/>
                    <a:pt x="137" y="42"/>
                    <a:pt x="138" y="42"/>
                  </a:cubicBezTo>
                  <a:cubicBezTo>
                    <a:pt x="138" y="42"/>
                    <a:pt x="140" y="41"/>
                    <a:pt x="140" y="41"/>
                  </a:cubicBezTo>
                  <a:cubicBezTo>
                    <a:pt x="140" y="41"/>
                    <a:pt x="141" y="41"/>
                    <a:pt x="141" y="40"/>
                  </a:cubicBezTo>
                  <a:cubicBezTo>
                    <a:pt x="141" y="40"/>
                    <a:pt x="141" y="39"/>
                    <a:pt x="141" y="39"/>
                  </a:cubicBezTo>
                  <a:cubicBezTo>
                    <a:pt x="141" y="39"/>
                    <a:pt x="142" y="37"/>
                    <a:pt x="142" y="37"/>
                  </a:cubicBezTo>
                  <a:cubicBezTo>
                    <a:pt x="142" y="37"/>
                    <a:pt x="143" y="37"/>
                    <a:pt x="143" y="37"/>
                  </a:cubicBezTo>
                  <a:cubicBezTo>
                    <a:pt x="143" y="37"/>
                    <a:pt x="144" y="36"/>
                    <a:pt x="144" y="36"/>
                  </a:cubicBezTo>
                  <a:cubicBezTo>
                    <a:pt x="144" y="36"/>
                    <a:pt x="144" y="36"/>
                    <a:pt x="144" y="36"/>
                  </a:cubicBezTo>
                  <a:cubicBezTo>
                    <a:pt x="144" y="36"/>
                    <a:pt x="147" y="37"/>
                    <a:pt x="148" y="36"/>
                  </a:cubicBezTo>
                  <a:cubicBezTo>
                    <a:pt x="149" y="35"/>
                    <a:pt x="152" y="35"/>
                    <a:pt x="152" y="35"/>
                  </a:cubicBezTo>
                  <a:cubicBezTo>
                    <a:pt x="152" y="35"/>
                    <a:pt x="152" y="34"/>
                    <a:pt x="152" y="34"/>
                  </a:cubicBezTo>
                  <a:cubicBezTo>
                    <a:pt x="152" y="34"/>
                    <a:pt x="159" y="35"/>
                    <a:pt x="159" y="35"/>
                  </a:cubicBezTo>
                  <a:cubicBezTo>
                    <a:pt x="159" y="35"/>
                    <a:pt x="159" y="35"/>
                    <a:pt x="159" y="34"/>
                  </a:cubicBezTo>
                  <a:cubicBezTo>
                    <a:pt x="159" y="34"/>
                    <a:pt x="159" y="33"/>
                    <a:pt x="158" y="31"/>
                  </a:cubicBezTo>
                  <a:cubicBezTo>
                    <a:pt x="158" y="31"/>
                    <a:pt x="157" y="31"/>
                    <a:pt x="157" y="30"/>
                  </a:cubicBezTo>
                  <a:cubicBezTo>
                    <a:pt x="157" y="30"/>
                    <a:pt x="156" y="30"/>
                    <a:pt x="156" y="29"/>
                  </a:cubicBezTo>
                  <a:cubicBezTo>
                    <a:pt x="156" y="29"/>
                    <a:pt x="155" y="29"/>
                    <a:pt x="155" y="29"/>
                  </a:cubicBezTo>
                  <a:cubicBezTo>
                    <a:pt x="155" y="29"/>
                    <a:pt x="155" y="28"/>
                    <a:pt x="154" y="28"/>
                  </a:cubicBezTo>
                  <a:cubicBezTo>
                    <a:pt x="153" y="28"/>
                    <a:pt x="153" y="27"/>
                    <a:pt x="153" y="27"/>
                  </a:cubicBezTo>
                  <a:cubicBezTo>
                    <a:pt x="153" y="27"/>
                    <a:pt x="152" y="26"/>
                    <a:pt x="152" y="26"/>
                  </a:cubicBezTo>
                  <a:cubicBezTo>
                    <a:pt x="151" y="27"/>
                    <a:pt x="148" y="27"/>
                    <a:pt x="148" y="27"/>
                  </a:cubicBezTo>
                  <a:cubicBezTo>
                    <a:pt x="148" y="27"/>
                    <a:pt x="148" y="27"/>
                    <a:pt x="148" y="27"/>
                  </a:cubicBezTo>
                  <a:cubicBezTo>
                    <a:pt x="148" y="27"/>
                    <a:pt x="147" y="28"/>
                    <a:pt x="147" y="28"/>
                  </a:cubicBezTo>
                  <a:cubicBezTo>
                    <a:pt x="147" y="28"/>
                    <a:pt x="147" y="28"/>
                    <a:pt x="147" y="28"/>
                  </a:cubicBezTo>
                  <a:cubicBezTo>
                    <a:pt x="147" y="28"/>
                    <a:pt x="147" y="29"/>
                    <a:pt x="146" y="28"/>
                  </a:cubicBezTo>
                  <a:cubicBezTo>
                    <a:pt x="146" y="28"/>
                    <a:pt x="144" y="27"/>
                    <a:pt x="144" y="27"/>
                  </a:cubicBezTo>
                  <a:cubicBezTo>
                    <a:pt x="144" y="27"/>
                    <a:pt x="144" y="27"/>
                    <a:pt x="144" y="27"/>
                  </a:cubicBezTo>
                  <a:cubicBezTo>
                    <a:pt x="144" y="27"/>
                    <a:pt x="141" y="28"/>
                    <a:pt x="141" y="28"/>
                  </a:cubicBezTo>
                  <a:cubicBezTo>
                    <a:pt x="141" y="28"/>
                    <a:pt x="140" y="28"/>
                    <a:pt x="140" y="28"/>
                  </a:cubicBezTo>
                  <a:cubicBezTo>
                    <a:pt x="139" y="28"/>
                    <a:pt x="140" y="28"/>
                    <a:pt x="139" y="28"/>
                  </a:cubicBezTo>
                  <a:cubicBezTo>
                    <a:pt x="139" y="28"/>
                    <a:pt x="138" y="27"/>
                    <a:pt x="138" y="27"/>
                  </a:cubicBezTo>
                  <a:cubicBezTo>
                    <a:pt x="138" y="27"/>
                    <a:pt x="138" y="27"/>
                    <a:pt x="138" y="26"/>
                  </a:cubicBezTo>
                  <a:cubicBezTo>
                    <a:pt x="138" y="26"/>
                    <a:pt x="137" y="25"/>
                    <a:pt x="138" y="25"/>
                  </a:cubicBezTo>
                  <a:cubicBezTo>
                    <a:pt x="138" y="25"/>
                    <a:pt x="139" y="25"/>
                    <a:pt x="139" y="24"/>
                  </a:cubicBezTo>
                  <a:cubicBezTo>
                    <a:pt x="139" y="24"/>
                    <a:pt x="139" y="23"/>
                    <a:pt x="139" y="23"/>
                  </a:cubicBezTo>
                  <a:cubicBezTo>
                    <a:pt x="139" y="23"/>
                    <a:pt x="139" y="23"/>
                    <a:pt x="139" y="23"/>
                  </a:cubicBezTo>
                  <a:cubicBezTo>
                    <a:pt x="139" y="23"/>
                    <a:pt x="142" y="16"/>
                    <a:pt x="143" y="15"/>
                  </a:cubicBezTo>
                  <a:cubicBezTo>
                    <a:pt x="143" y="14"/>
                    <a:pt x="141" y="14"/>
                    <a:pt x="141" y="13"/>
                  </a:cubicBezTo>
                  <a:cubicBezTo>
                    <a:pt x="141" y="13"/>
                    <a:pt x="141" y="13"/>
                    <a:pt x="141" y="13"/>
                  </a:cubicBezTo>
                  <a:cubicBezTo>
                    <a:pt x="141" y="13"/>
                    <a:pt x="138" y="14"/>
                    <a:pt x="137" y="14"/>
                  </a:cubicBezTo>
                  <a:cubicBezTo>
                    <a:pt x="137" y="14"/>
                    <a:pt x="137" y="14"/>
                    <a:pt x="137" y="14"/>
                  </a:cubicBezTo>
                  <a:cubicBezTo>
                    <a:pt x="137" y="14"/>
                    <a:pt x="134" y="12"/>
                    <a:pt x="134" y="12"/>
                  </a:cubicBezTo>
                  <a:cubicBezTo>
                    <a:pt x="134" y="12"/>
                    <a:pt x="134" y="12"/>
                    <a:pt x="134" y="12"/>
                  </a:cubicBezTo>
                  <a:cubicBezTo>
                    <a:pt x="134" y="12"/>
                    <a:pt x="131" y="12"/>
                    <a:pt x="131" y="12"/>
                  </a:cubicBezTo>
                  <a:cubicBezTo>
                    <a:pt x="131" y="12"/>
                    <a:pt x="130" y="12"/>
                    <a:pt x="130" y="12"/>
                  </a:cubicBezTo>
                  <a:cubicBezTo>
                    <a:pt x="130" y="12"/>
                    <a:pt x="128" y="13"/>
                    <a:pt x="128" y="13"/>
                  </a:cubicBezTo>
                  <a:cubicBezTo>
                    <a:pt x="128" y="13"/>
                    <a:pt x="127" y="14"/>
                    <a:pt x="127" y="14"/>
                  </a:cubicBezTo>
                  <a:cubicBezTo>
                    <a:pt x="127" y="14"/>
                    <a:pt x="125" y="16"/>
                    <a:pt x="125" y="16"/>
                  </a:cubicBezTo>
                  <a:cubicBezTo>
                    <a:pt x="124" y="16"/>
                    <a:pt x="124" y="17"/>
                    <a:pt x="124" y="17"/>
                  </a:cubicBezTo>
                  <a:cubicBezTo>
                    <a:pt x="124" y="17"/>
                    <a:pt x="121" y="17"/>
                    <a:pt x="121" y="17"/>
                  </a:cubicBezTo>
                  <a:cubicBezTo>
                    <a:pt x="120" y="17"/>
                    <a:pt x="114" y="19"/>
                    <a:pt x="114" y="19"/>
                  </a:cubicBezTo>
                  <a:cubicBezTo>
                    <a:pt x="114" y="19"/>
                    <a:pt x="114" y="19"/>
                    <a:pt x="114" y="19"/>
                  </a:cubicBezTo>
                  <a:cubicBezTo>
                    <a:pt x="114" y="19"/>
                    <a:pt x="107" y="18"/>
                    <a:pt x="107" y="18"/>
                  </a:cubicBezTo>
                  <a:cubicBezTo>
                    <a:pt x="107" y="18"/>
                    <a:pt x="106" y="18"/>
                    <a:pt x="106" y="18"/>
                  </a:cubicBezTo>
                  <a:cubicBezTo>
                    <a:pt x="106" y="18"/>
                    <a:pt x="106" y="18"/>
                    <a:pt x="106" y="18"/>
                  </a:cubicBezTo>
                  <a:cubicBezTo>
                    <a:pt x="106" y="18"/>
                    <a:pt x="103" y="18"/>
                    <a:pt x="103" y="18"/>
                  </a:cubicBezTo>
                  <a:cubicBezTo>
                    <a:pt x="103" y="18"/>
                    <a:pt x="103" y="18"/>
                    <a:pt x="103" y="18"/>
                  </a:cubicBezTo>
                  <a:cubicBezTo>
                    <a:pt x="103" y="18"/>
                    <a:pt x="101" y="16"/>
                    <a:pt x="100" y="16"/>
                  </a:cubicBezTo>
                  <a:cubicBezTo>
                    <a:pt x="100" y="16"/>
                    <a:pt x="100" y="16"/>
                    <a:pt x="100" y="16"/>
                  </a:cubicBezTo>
                  <a:cubicBezTo>
                    <a:pt x="100" y="16"/>
                    <a:pt x="100" y="14"/>
                    <a:pt x="100" y="14"/>
                  </a:cubicBezTo>
                  <a:cubicBezTo>
                    <a:pt x="100" y="14"/>
                    <a:pt x="100" y="14"/>
                    <a:pt x="100" y="14"/>
                  </a:cubicBezTo>
                  <a:cubicBezTo>
                    <a:pt x="99" y="14"/>
                    <a:pt x="97" y="14"/>
                    <a:pt x="97" y="14"/>
                  </a:cubicBezTo>
                  <a:cubicBezTo>
                    <a:pt x="97" y="14"/>
                    <a:pt x="97" y="13"/>
                    <a:pt x="97" y="13"/>
                  </a:cubicBezTo>
                  <a:cubicBezTo>
                    <a:pt x="97" y="13"/>
                    <a:pt x="95" y="12"/>
                    <a:pt x="94" y="12"/>
                  </a:cubicBezTo>
                  <a:cubicBezTo>
                    <a:pt x="94" y="11"/>
                    <a:pt x="91" y="11"/>
                    <a:pt x="91" y="11"/>
                  </a:cubicBezTo>
                  <a:cubicBezTo>
                    <a:pt x="91" y="11"/>
                    <a:pt x="91" y="11"/>
                    <a:pt x="91" y="11"/>
                  </a:cubicBezTo>
                  <a:cubicBezTo>
                    <a:pt x="91" y="11"/>
                    <a:pt x="90" y="11"/>
                    <a:pt x="90" y="11"/>
                  </a:cubicBezTo>
                  <a:cubicBezTo>
                    <a:pt x="90" y="11"/>
                    <a:pt x="88" y="10"/>
                    <a:pt x="87" y="10"/>
                  </a:cubicBezTo>
                  <a:cubicBezTo>
                    <a:pt x="86" y="10"/>
                    <a:pt x="83" y="11"/>
                    <a:pt x="83" y="11"/>
                  </a:cubicBezTo>
                  <a:cubicBezTo>
                    <a:pt x="83" y="11"/>
                    <a:pt x="81" y="12"/>
                    <a:pt x="81" y="13"/>
                  </a:cubicBezTo>
                  <a:cubicBezTo>
                    <a:pt x="81" y="13"/>
                    <a:pt x="80" y="13"/>
                    <a:pt x="80" y="13"/>
                  </a:cubicBezTo>
                  <a:cubicBezTo>
                    <a:pt x="80" y="13"/>
                    <a:pt x="74" y="11"/>
                    <a:pt x="74" y="11"/>
                  </a:cubicBezTo>
                  <a:cubicBezTo>
                    <a:pt x="74" y="11"/>
                    <a:pt x="73" y="11"/>
                    <a:pt x="73" y="11"/>
                  </a:cubicBezTo>
                  <a:cubicBezTo>
                    <a:pt x="73" y="11"/>
                    <a:pt x="72" y="10"/>
                    <a:pt x="72" y="10"/>
                  </a:cubicBezTo>
                  <a:cubicBezTo>
                    <a:pt x="72" y="10"/>
                    <a:pt x="72" y="9"/>
                    <a:pt x="72" y="9"/>
                  </a:cubicBezTo>
                  <a:cubicBezTo>
                    <a:pt x="72" y="9"/>
                    <a:pt x="71" y="6"/>
                    <a:pt x="71" y="6"/>
                  </a:cubicBezTo>
                  <a:cubicBezTo>
                    <a:pt x="71" y="5"/>
                    <a:pt x="71" y="5"/>
                    <a:pt x="72" y="5"/>
                  </a:cubicBezTo>
                  <a:cubicBezTo>
                    <a:pt x="72" y="5"/>
                    <a:pt x="71" y="5"/>
                    <a:pt x="71" y="5"/>
                  </a:cubicBezTo>
                  <a:cubicBezTo>
                    <a:pt x="70" y="5"/>
                    <a:pt x="68" y="4"/>
                    <a:pt x="67" y="4"/>
                  </a:cubicBezTo>
                  <a:cubicBezTo>
                    <a:pt x="67" y="4"/>
                    <a:pt x="64" y="3"/>
                    <a:pt x="64" y="2"/>
                  </a:cubicBezTo>
                  <a:cubicBezTo>
                    <a:pt x="64" y="2"/>
                    <a:pt x="63" y="2"/>
                    <a:pt x="63" y="2"/>
                  </a:cubicBezTo>
                  <a:cubicBezTo>
                    <a:pt x="63" y="2"/>
                    <a:pt x="61" y="2"/>
                    <a:pt x="60" y="2"/>
                  </a:cubicBezTo>
                  <a:cubicBezTo>
                    <a:pt x="60" y="2"/>
                    <a:pt x="60" y="2"/>
                    <a:pt x="60" y="2"/>
                  </a:cubicBezTo>
                  <a:cubicBezTo>
                    <a:pt x="60" y="2"/>
                    <a:pt x="56" y="0"/>
                    <a:pt x="55" y="0"/>
                  </a:cubicBezTo>
                  <a:cubicBezTo>
                    <a:pt x="55" y="0"/>
                    <a:pt x="55" y="0"/>
                    <a:pt x="55" y="0"/>
                  </a:cubicBezTo>
                  <a:cubicBezTo>
                    <a:pt x="55" y="0"/>
                    <a:pt x="53" y="2"/>
                    <a:pt x="52" y="2"/>
                  </a:cubicBezTo>
                  <a:cubicBezTo>
                    <a:pt x="52" y="3"/>
                    <a:pt x="52" y="4"/>
                    <a:pt x="52" y="4"/>
                  </a:cubicBezTo>
                  <a:cubicBezTo>
                    <a:pt x="52" y="4"/>
                    <a:pt x="52" y="4"/>
                    <a:pt x="51" y="4"/>
                  </a:cubicBezTo>
                  <a:cubicBezTo>
                    <a:pt x="51" y="4"/>
                    <a:pt x="51" y="4"/>
                    <a:pt x="51" y="5"/>
                  </a:cubicBezTo>
                  <a:cubicBezTo>
                    <a:pt x="51" y="5"/>
                    <a:pt x="50" y="6"/>
                    <a:pt x="50" y="6"/>
                  </a:cubicBezTo>
                  <a:cubicBezTo>
                    <a:pt x="50" y="7"/>
                    <a:pt x="50" y="7"/>
                    <a:pt x="50" y="8"/>
                  </a:cubicBezTo>
                  <a:cubicBezTo>
                    <a:pt x="51" y="10"/>
                    <a:pt x="52" y="10"/>
                    <a:pt x="52" y="10"/>
                  </a:cubicBezTo>
                  <a:cubicBezTo>
                    <a:pt x="52" y="10"/>
                    <a:pt x="52" y="10"/>
                    <a:pt x="52" y="10"/>
                  </a:cubicBezTo>
                  <a:cubicBezTo>
                    <a:pt x="52" y="10"/>
                    <a:pt x="52" y="12"/>
                    <a:pt x="52" y="13"/>
                  </a:cubicBezTo>
                  <a:cubicBezTo>
                    <a:pt x="51" y="13"/>
                    <a:pt x="51" y="13"/>
                    <a:pt x="51" y="13"/>
                  </a:cubicBezTo>
                  <a:cubicBezTo>
                    <a:pt x="51" y="13"/>
                    <a:pt x="51" y="13"/>
                    <a:pt x="51" y="13"/>
                  </a:cubicBezTo>
                  <a:cubicBezTo>
                    <a:pt x="51" y="13"/>
                    <a:pt x="49" y="14"/>
                    <a:pt x="49" y="14"/>
                  </a:cubicBezTo>
                  <a:cubicBezTo>
                    <a:pt x="49" y="14"/>
                    <a:pt x="49" y="14"/>
                    <a:pt x="49" y="14"/>
                  </a:cubicBezTo>
                  <a:cubicBezTo>
                    <a:pt x="48" y="15"/>
                    <a:pt x="48" y="15"/>
                    <a:pt x="48" y="15"/>
                  </a:cubicBezTo>
                  <a:cubicBezTo>
                    <a:pt x="47" y="15"/>
                    <a:pt x="47" y="15"/>
                    <a:pt x="46" y="15"/>
                  </a:cubicBezTo>
                  <a:cubicBezTo>
                    <a:pt x="46" y="15"/>
                    <a:pt x="46" y="15"/>
                    <a:pt x="46" y="15"/>
                  </a:cubicBezTo>
                  <a:cubicBezTo>
                    <a:pt x="46" y="15"/>
                    <a:pt x="42" y="14"/>
                    <a:pt x="41" y="13"/>
                  </a:cubicBezTo>
                  <a:cubicBezTo>
                    <a:pt x="40" y="13"/>
                    <a:pt x="39" y="14"/>
                    <a:pt x="38" y="14"/>
                  </a:cubicBezTo>
                  <a:cubicBezTo>
                    <a:pt x="38" y="14"/>
                    <a:pt x="38" y="14"/>
                    <a:pt x="38" y="14"/>
                  </a:cubicBezTo>
                  <a:cubicBezTo>
                    <a:pt x="38" y="14"/>
                    <a:pt x="34" y="13"/>
                    <a:pt x="34" y="13"/>
                  </a:cubicBezTo>
                  <a:cubicBezTo>
                    <a:pt x="34" y="13"/>
                    <a:pt x="34" y="13"/>
                    <a:pt x="33" y="13"/>
                  </a:cubicBezTo>
                  <a:cubicBezTo>
                    <a:pt x="33" y="13"/>
                    <a:pt x="33" y="12"/>
                    <a:pt x="33" y="11"/>
                  </a:cubicBezTo>
                  <a:cubicBezTo>
                    <a:pt x="33" y="11"/>
                    <a:pt x="32" y="11"/>
                    <a:pt x="32" y="10"/>
                  </a:cubicBezTo>
                  <a:cubicBezTo>
                    <a:pt x="32" y="10"/>
                    <a:pt x="32" y="10"/>
                    <a:pt x="32" y="10"/>
                  </a:cubicBezTo>
                  <a:cubicBezTo>
                    <a:pt x="31" y="10"/>
                    <a:pt x="29" y="10"/>
                    <a:pt x="29" y="10"/>
                  </a:cubicBezTo>
                  <a:cubicBezTo>
                    <a:pt x="28" y="10"/>
                    <a:pt x="27" y="9"/>
                    <a:pt x="27" y="9"/>
                  </a:cubicBezTo>
                  <a:cubicBezTo>
                    <a:pt x="26" y="9"/>
                    <a:pt x="26" y="9"/>
                    <a:pt x="26" y="8"/>
                  </a:cubicBezTo>
                  <a:cubicBezTo>
                    <a:pt x="26" y="8"/>
                    <a:pt x="24" y="8"/>
                    <a:pt x="24" y="8"/>
                  </a:cubicBezTo>
                  <a:cubicBezTo>
                    <a:pt x="23" y="8"/>
                    <a:pt x="23" y="8"/>
                    <a:pt x="23" y="8"/>
                  </a:cubicBezTo>
                  <a:cubicBezTo>
                    <a:pt x="23" y="8"/>
                    <a:pt x="23" y="8"/>
                    <a:pt x="23" y="8"/>
                  </a:cubicBezTo>
                  <a:cubicBezTo>
                    <a:pt x="22" y="9"/>
                    <a:pt x="22" y="9"/>
                    <a:pt x="22" y="9"/>
                  </a:cubicBezTo>
                  <a:cubicBezTo>
                    <a:pt x="21" y="9"/>
                    <a:pt x="20" y="9"/>
                    <a:pt x="20" y="9"/>
                  </a:cubicBezTo>
                  <a:cubicBezTo>
                    <a:pt x="19" y="9"/>
                    <a:pt x="19" y="9"/>
                    <a:pt x="19" y="9"/>
                  </a:cubicBezTo>
                  <a:cubicBezTo>
                    <a:pt x="19" y="9"/>
                    <a:pt x="14" y="12"/>
                    <a:pt x="14" y="12"/>
                  </a:cubicBezTo>
                  <a:cubicBezTo>
                    <a:pt x="13" y="12"/>
                    <a:pt x="11" y="13"/>
                    <a:pt x="11" y="13"/>
                  </a:cubicBezTo>
                  <a:cubicBezTo>
                    <a:pt x="11" y="14"/>
                    <a:pt x="11" y="14"/>
                    <a:pt x="11" y="14"/>
                  </a:cubicBezTo>
                  <a:cubicBezTo>
                    <a:pt x="11" y="14"/>
                    <a:pt x="9" y="14"/>
                    <a:pt x="9" y="14"/>
                  </a:cubicBezTo>
                  <a:cubicBezTo>
                    <a:pt x="9" y="14"/>
                    <a:pt x="9" y="14"/>
                    <a:pt x="9" y="15"/>
                  </a:cubicBezTo>
                  <a:cubicBezTo>
                    <a:pt x="9" y="15"/>
                    <a:pt x="10" y="15"/>
                    <a:pt x="10" y="15"/>
                  </a:cubicBezTo>
                  <a:cubicBezTo>
                    <a:pt x="10" y="15"/>
                    <a:pt x="9" y="16"/>
                    <a:pt x="9" y="16"/>
                  </a:cubicBezTo>
                  <a:cubicBezTo>
                    <a:pt x="9" y="16"/>
                    <a:pt x="8" y="16"/>
                    <a:pt x="8" y="16"/>
                  </a:cubicBezTo>
                  <a:cubicBezTo>
                    <a:pt x="7" y="16"/>
                    <a:pt x="6" y="17"/>
                    <a:pt x="5" y="17"/>
                  </a:cubicBezTo>
                  <a:cubicBezTo>
                    <a:pt x="5" y="17"/>
                    <a:pt x="3" y="17"/>
                    <a:pt x="3" y="17"/>
                  </a:cubicBezTo>
                  <a:cubicBezTo>
                    <a:pt x="2" y="17"/>
                    <a:pt x="2" y="17"/>
                    <a:pt x="2" y="18"/>
                  </a:cubicBezTo>
                  <a:cubicBezTo>
                    <a:pt x="2" y="18"/>
                    <a:pt x="1" y="19"/>
                    <a:pt x="1" y="19"/>
                  </a:cubicBezTo>
                  <a:cubicBezTo>
                    <a:pt x="1" y="19"/>
                    <a:pt x="1" y="19"/>
                    <a:pt x="0" y="19"/>
                  </a:cubicBezTo>
                  <a:cubicBezTo>
                    <a:pt x="0" y="19"/>
                    <a:pt x="0" y="19"/>
                    <a:pt x="0" y="19"/>
                  </a:cubicBezTo>
                  <a:cubicBezTo>
                    <a:pt x="0" y="19"/>
                    <a:pt x="1" y="19"/>
                    <a:pt x="0"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2" name="Freeform 534"/>
            <p:cNvSpPr>
              <a:spLocks/>
            </p:cNvSpPr>
            <p:nvPr/>
          </p:nvSpPr>
          <p:spPr bwMode="auto">
            <a:xfrm>
              <a:off x="4677" y="1837"/>
              <a:ext cx="100" cy="100"/>
            </a:xfrm>
            <a:custGeom>
              <a:avLst/>
              <a:gdLst/>
              <a:ahLst/>
              <a:cxnLst>
                <a:cxn ang="0">
                  <a:pos x="31" y="3"/>
                </a:cxn>
                <a:cxn ang="0">
                  <a:pos x="29" y="0"/>
                </a:cxn>
                <a:cxn ang="0">
                  <a:pos x="27" y="0"/>
                </a:cxn>
                <a:cxn ang="0">
                  <a:pos x="26" y="3"/>
                </a:cxn>
                <a:cxn ang="0">
                  <a:pos x="24" y="4"/>
                </a:cxn>
                <a:cxn ang="0">
                  <a:pos x="23" y="5"/>
                </a:cxn>
                <a:cxn ang="0">
                  <a:pos x="18" y="6"/>
                </a:cxn>
                <a:cxn ang="0">
                  <a:pos x="19" y="8"/>
                </a:cxn>
                <a:cxn ang="0">
                  <a:pos x="19" y="10"/>
                </a:cxn>
                <a:cxn ang="0">
                  <a:pos x="14" y="8"/>
                </a:cxn>
                <a:cxn ang="0">
                  <a:pos x="13" y="7"/>
                </a:cxn>
                <a:cxn ang="0">
                  <a:pos x="11" y="9"/>
                </a:cxn>
                <a:cxn ang="0">
                  <a:pos x="7" y="13"/>
                </a:cxn>
                <a:cxn ang="0">
                  <a:pos x="5" y="14"/>
                </a:cxn>
                <a:cxn ang="0">
                  <a:pos x="0" y="18"/>
                </a:cxn>
                <a:cxn ang="0">
                  <a:pos x="0" y="18"/>
                </a:cxn>
                <a:cxn ang="0">
                  <a:pos x="2" y="20"/>
                </a:cxn>
                <a:cxn ang="0">
                  <a:pos x="5" y="20"/>
                </a:cxn>
                <a:cxn ang="0">
                  <a:pos x="4" y="24"/>
                </a:cxn>
                <a:cxn ang="0">
                  <a:pos x="6" y="25"/>
                </a:cxn>
                <a:cxn ang="0">
                  <a:pos x="4" y="26"/>
                </a:cxn>
                <a:cxn ang="0">
                  <a:pos x="3" y="28"/>
                </a:cxn>
                <a:cxn ang="0">
                  <a:pos x="4" y="30"/>
                </a:cxn>
                <a:cxn ang="0">
                  <a:pos x="5" y="30"/>
                </a:cxn>
                <a:cxn ang="0">
                  <a:pos x="5" y="31"/>
                </a:cxn>
                <a:cxn ang="0">
                  <a:pos x="7" y="30"/>
                </a:cxn>
                <a:cxn ang="0">
                  <a:pos x="9" y="31"/>
                </a:cxn>
                <a:cxn ang="0">
                  <a:pos x="13" y="28"/>
                </a:cxn>
                <a:cxn ang="0">
                  <a:pos x="17" y="28"/>
                </a:cxn>
                <a:cxn ang="0">
                  <a:pos x="20" y="26"/>
                </a:cxn>
                <a:cxn ang="0">
                  <a:pos x="17" y="23"/>
                </a:cxn>
                <a:cxn ang="0">
                  <a:pos x="15" y="22"/>
                </a:cxn>
                <a:cxn ang="0">
                  <a:pos x="16" y="21"/>
                </a:cxn>
                <a:cxn ang="0">
                  <a:pos x="16" y="20"/>
                </a:cxn>
                <a:cxn ang="0">
                  <a:pos x="19" y="18"/>
                </a:cxn>
                <a:cxn ang="0">
                  <a:pos x="25" y="14"/>
                </a:cxn>
                <a:cxn ang="0">
                  <a:pos x="27" y="10"/>
                </a:cxn>
                <a:cxn ang="0">
                  <a:pos x="30" y="4"/>
                </a:cxn>
                <a:cxn ang="0">
                  <a:pos x="31" y="4"/>
                </a:cxn>
              </a:cxnLst>
              <a:rect l="0" t="0" r="r" b="b"/>
              <a:pathLst>
                <a:path w="31" h="31">
                  <a:moveTo>
                    <a:pt x="31" y="4"/>
                  </a:moveTo>
                  <a:cubicBezTo>
                    <a:pt x="31" y="3"/>
                    <a:pt x="31" y="3"/>
                    <a:pt x="31" y="3"/>
                  </a:cubicBezTo>
                  <a:cubicBezTo>
                    <a:pt x="30" y="3"/>
                    <a:pt x="29" y="2"/>
                    <a:pt x="29" y="2"/>
                  </a:cubicBezTo>
                  <a:cubicBezTo>
                    <a:pt x="29" y="1"/>
                    <a:pt x="29" y="1"/>
                    <a:pt x="29" y="0"/>
                  </a:cubicBezTo>
                  <a:cubicBezTo>
                    <a:pt x="28" y="0"/>
                    <a:pt x="28" y="0"/>
                    <a:pt x="28" y="0"/>
                  </a:cubicBezTo>
                  <a:cubicBezTo>
                    <a:pt x="28" y="0"/>
                    <a:pt x="27" y="0"/>
                    <a:pt x="27" y="0"/>
                  </a:cubicBezTo>
                  <a:cubicBezTo>
                    <a:pt x="27" y="0"/>
                    <a:pt x="27" y="1"/>
                    <a:pt x="27" y="1"/>
                  </a:cubicBezTo>
                  <a:cubicBezTo>
                    <a:pt x="27" y="2"/>
                    <a:pt x="27" y="3"/>
                    <a:pt x="26" y="3"/>
                  </a:cubicBezTo>
                  <a:cubicBezTo>
                    <a:pt x="26" y="3"/>
                    <a:pt x="25" y="3"/>
                    <a:pt x="25" y="3"/>
                  </a:cubicBezTo>
                  <a:cubicBezTo>
                    <a:pt x="25" y="3"/>
                    <a:pt x="24" y="4"/>
                    <a:pt x="24" y="4"/>
                  </a:cubicBezTo>
                  <a:cubicBezTo>
                    <a:pt x="24" y="4"/>
                    <a:pt x="24" y="5"/>
                    <a:pt x="24" y="5"/>
                  </a:cubicBezTo>
                  <a:cubicBezTo>
                    <a:pt x="24" y="5"/>
                    <a:pt x="23" y="5"/>
                    <a:pt x="23" y="5"/>
                  </a:cubicBezTo>
                  <a:cubicBezTo>
                    <a:pt x="23" y="5"/>
                    <a:pt x="23" y="5"/>
                    <a:pt x="23" y="6"/>
                  </a:cubicBezTo>
                  <a:cubicBezTo>
                    <a:pt x="23" y="6"/>
                    <a:pt x="18" y="6"/>
                    <a:pt x="18" y="6"/>
                  </a:cubicBezTo>
                  <a:cubicBezTo>
                    <a:pt x="18" y="6"/>
                    <a:pt x="18" y="6"/>
                    <a:pt x="18" y="6"/>
                  </a:cubicBezTo>
                  <a:cubicBezTo>
                    <a:pt x="18" y="7"/>
                    <a:pt x="19" y="8"/>
                    <a:pt x="19" y="8"/>
                  </a:cubicBezTo>
                  <a:cubicBezTo>
                    <a:pt x="19" y="8"/>
                    <a:pt x="20" y="8"/>
                    <a:pt x="20" y="9"/>
                  </a:cubicBezTo>
                  <a:cubicBezTo>
                    <a:pt x="20" y="9"/>
                    <a:pt x="19" y="10"/>
                    <a:pt x="19" y="10"/>
                  </a:cubicBezTo>
                  <a:cubicBezTo>
                    <a:pt x="18" y="10"/>
                    <a:pt x="16" y="9"/>
                    <a:pt x="15" y="9"/>
                  </a:cubicBezTo>
                  <a:cubicBezTo>
                    <a:pt x="15" y="9"/>
                    <a:pt x="15" y="9"/>
                    <a:pt x="14" y="8"/>
                  </a:cubicBezTo>
                  <a:cubicBezTo>
                    <a:pt x="14" y="8"/>
                    <a:pt x="13" y="8"/>
                    <a:pt x="13" y="8"/>
                  </a:cubicBezTo>
                  <a:cubicBezTo>
                    <a:pt x="13" y="8"/>
                    <a:pt x="13" y="7"/>
                    <a:pt x="13" y="7"/>
                  </a:cubicBezTo>
                  <a:cubicBezTo>
                    <a:pt x="12" y="7"/>
                    <a:pt x="12" y="8"/>
                    <a:pt x="11" y="8"/>
                  </a:cubicBezTo>
                  <a:cubicBezTo>
                    <a:pt x="11" y="9"/>
                    <a:pt x="11" y="9"/>
                    <a:pt x="11" y="9"/>
                  </a:cubicBezTo>
                  <a:cubicBezTo>
                    <a:pt x="11" y="10"/>
                    <a:pt x="9" y="12"/>
                    <a:pt x="8" y="13"/>
                  </a:cubicBezTo>
                  <a:cubicBezTo>
                    <a:pt x="7" y="13"/>
                    <a:pt x="7" y="13"/>
                    <a:pt x="7" y="13"/>
                  </a:cubicBezTo>
                  <a:cubicBezTo>
                    <a:pt x="7" y="13"/>
                    <a:pt x="7" y="13"/>
                    <a:pt x="7" y="13"/>
                  </a:cubicBezTo>
                  <a:cubicBezTo>
                    <a:pt x="7" y="13"/>
                    <a:pt x="5" y="14"/>
                    <a:pt x="5" y="14"/>
                  </a:cubicBezTo>
                  <a:cubicBezTo>
                    <a:pt x="5" y="14"/>
                    <a:pt x="0" y="17"/>
                    <a:pt x="0" y="17"/>
                  </a:cubicBezTo>
                  <a:cubicBezTo>
                    <a:pt x="0" y="17"/>
                    <a:pt x="0" y="17"/>
                    <a:pt x="0" y="18"/>
                  </a:cubicBezTo>
                  <a:cubicBezTo>
                    <a:pt x="0" y="17"/>
                    <a:pt x="0" y="17"/>
                    <a:pt x="0" y="18"/>
                  </a:cubicBezTo>
                  <a:cubicBezTo>
                    <a:pt x="0" y="18"/>
                    <a:pt x="0" y="18"/>
                    <a:pt x="0" y="18"/>
                  </a:cubicBezTo>
                  <a:cubicBezTo>
                    <a:pt x="0" y="19"/>
                    <a:pt x="1" y="19"/>
                    <a:pt x="1" y="20"/>
                  </a:cubicBezTo>
                  <a:cubicBezTo>
                    <a:pt x="2" y="20"/>
                    <a:pt x="2" y="20"/>
                    <a:pt x="2" y="20"/>
                  </a:cubicBezTo>
                  <a:cubicBezTo>
                    <a:pt x="2" y="20"/>
                    <a:pt x="2" y="19"/>
                    <a:pt x="2" y="20"/>
                  </a:cubicBezTo>
                  <a:cubicBezTo>
                    <a:pt x="3" y="20"/>
                    <a:pt x="4" y="20"/>
                    <a:pt x="5" y="20"/>
                  </a:cubicBezTo>
                  <a:cubicBezTo>
                    <a:pt x="5" y="20"/>
                    <a:pt x="6" y="20"/>
                    <a:pt x="6" y="21"/>
                  </a:cubicBezTo>
                  <a:cubicBezTo>
                    <a:pt x="5" y="21"/>
                    <a:pt x="5" y="24"/>
                    <a:pt x="4" y="24"/>
                  </a:cubicBezTo>
                  <a:cubicBezTo>
                    <a:pt x="4" y="24"/>
                    <a:pt x="4" y="24"/>
                    <a:pt x="5" y="25"/>
                  </a:cubicBezTo>
                  <a:cubicBezTo>
                    <a:pt x="5" y="25"/>
                    <a:pt x="6" y="25"/>
                    <a:pt x="6" y="25"/>
                  </a:cubicBezTo>
                  <a:cubicBezTo>
                    <a:pt x="6" y="26"/>
                    <a:pt x="6" y="25"/>
                    <a:pt x="5" y="26"/>
                  </a:cubicBezTo>
                  <a:cubicBezTo>
                    <a:pt x="4" y="26"/>
                    <a:pt x="4" y="25"/>
                    <a:pt x="4" y="26"/>
                  </a:cubicBezTo>
                  <a:cubicBezTo>
                    <a:pt x="3" y="27"/>
                    <a:pt x="3" y="28"/>
                    <a:pt x="3" y="28"/>
                  </a:cubicBezTo>
                  <a:cubicBezTo>
                    <a:pt x="3" y="28"/>
                    <a:pt x="3" y="28"/>
                    <a:pt x="3" y="28"/>
                  </a:cubicBezTo>
                  <a:cubicBezTo>
                    <a:pt x="2" y="28"/>
                    <a:pt x="1" y="29"/>
                    <a:pt x="2" y="29"/>
                  </a:cubicBezTo>
                  <a:cubicBezTo>
                    <a:pt x="2" y="29"/>
                    <a:pt x="4" y="30"/>
                    <a:pt x="4" y="30"/>
                  </a:cubicBezTo>
                  <a:cubicBezTo>
                    <a:pt x="3" y="30"/>
                    <a:pt x="3" y="30"/>
                    <a:pt x="3" y="30"/>
                  </a:cubicBezTo>
                  <a:cubicBezTo>
                    <a:pt x="4" y="30"/>
                    <a:pt x="4" y="30"/>
                    <a:pt x="5" y="30"/>
                  </a:cubicBezTo>
                  <a:cubicBezTo>
                    <a:pt x="5" y="30"/>
                    <a:pt x="6" y="30"/>
                    <a:pt x="6" y="30"/>
                  </a:cubicBezTo>
                  <a:cubicBezTo>
                    <a:pt x="6" y="31"/>
                    <a:pt x="5" y="31"/>
                    <a:pt x="5" y="31"/>
                  </a:cubicBezTo>
                  <a:cubicBezTo>
                    <a:pt x="5" y="31"/>
                    <a:pt x="5" y="31"/>
                    <a:pt x="5" y="31"/>
                  </a:cubicBezTo>
                  <a:cubicBezTo>
                    <a:pt x="6" y="31"/>
                    <a:pt x="6" y="31"/>
                    <a:pt x="7" y="30"/>
                  </a:cubicBezTo>
                  <a:cubicBezTo>
                    <a:pt x="7" y="30"/>
                    <a:pt x="7" y="30"/>
                    <a:pt x="7" y="30"/>
                  </a:cubicBezTo>
                  <a:cubicBezTo>
                    <a:pt x="8" y="30"/>
                    <a:pt x="9" y="31"/>
                    <a:pt x="9" y="31"/>
                  </a:cubicBezTo>
                  <a:cubicBezTo>
                    <a:pt x="10" y="30"/>
                    <a:pt x="11" y="30"/>
                    <a:pt x="12" y="30"/>
                  </a:cubicBezTo>
                  <a:cubicBezTo>
                    <a:pt x="13" y="28"/>
                    <a:pt x="13" y="28"/>
                    <a:pt x="13" y="28"/>
                  </a:cubicBezTo>
                  <a:cubicBezTo>
                    <a:pt x="13" y="28"/>
                    <a:pt x="14" y="28"/>
                    <a:pt x="14" y="28"/>
                  </a:cubicBezTo>
                  <a:cubicBezTo>
                    <a:pt x="14" y="28"/>
                    <a:pt x="17" y="28"/>
                    <a:pt x="17" y="28"/>
                  </a:cubicBezTo>
                  <a:cubicBezTo>
                    <a:pt x="18" y="28"/>
                    <a:pt x="19" y="28"/>
                    <a:pt x="19" y="27"/>
                  </a:cubicBezTo>
                  <a:cubicBezTo>
                    <a:pt x="19" y="27"/>
                    <a:pt x="20" y="26"/>
                    <a:pt x="20" y="26"/>
                  </a:cubicBezTo>
                  <a:cubicBezTo>
                    <a:pt x="20" y="25"/>
                    <a:pt x="20" y="25"/>
                    <a:pt x="19" y="25"/>
                  </a:cubicBezTo>
                  <a:cubicBezTo>
                    <a:pt x="19" y="24"/>
                    <a:pt x="17" y="23"/>
                    <a:pt x="17" y="23"/>
                  </a:cubicBezTo>
                  <a:cubicBezTo>
                    <a:pt x="17" y="23"/>
                    <a:pt x="17" y="23"/>
                    <a:pt x="16" y="23"/>
                  </a:cubicBezTo>
                  <a:cubicBezTo>
                    <a:pt x="16" y="23"/>
                    <a:pt x="15" y="23"/>
                    <a:pt x="15" y="22"/>
                  </a:cubicBezTo>
                  <a:cubicBezTo>
                    <a:pt x="15" y="21"/>
                    <a:pt x="15" y="21"/>
                    <a:pt x="16" y="21"/>
                  </a:cubicBezTo>
                  <a:cubicBezTo>
                    <a:pt x="16" y="22"/>
                    <a:pt x="16" y="22"/>
                    <a:pt x="16" y="21"/>
                  </a:cubicBezTo>
                  <a:cubicBezTo>
                    <a:pt x="16" y="21"/>
                    <a:pt x="16" y="21"/>
                    <a:pt x="16" y="20"/>
                  </a:cubicBezTo>
                  <a:cubicBezTo>
                    <a:pt x="16" y="20"/>
                    <a:pt x="16" y="20"/>
                    <a:pt x="16" y="20"/>
                  </a:cubicBezTo>
                  <a:cubicBezTo>
                    <a:pt x="16" y="20"/>
                    <a:pt x="16" y="20"/>
                    <a:pt x="16" y="19"/>
                  </a:cubicBezTo>
                  <a:cubicBezTo>
                    <a:pt x="16" y="19"/>
                    <a:pt x="18" y="18"/>
                    <a:pt x="19" y="18"/>
                  </a:cubicBezTo>
                  <a:cubicBezTo>
                    <a:pt x="19" y="18"/>
                    <a:pt x="21" y="17"/>
                    <a:pt x="21" y="17"/>
                  </a:cubicBezTo>
                  <a:cubicBezTo>
                    <a:pt x="22" y="16"/>
                    <a:pt x="24" y="15"/>
                    <a:pt x="25" y="14"/>
                  </a:cubicBezTo>
                  <a:cubicBezTo>
                    <a:pt x="26" y="13"/>
                    <a:pt x="27" y="13"/>
                    <a:pt x="27" y="12"/>
                  </a:cubicBezTo>
                  <a:cubicBezTo>
                    <a:pt x="27" y="11"/>
                    <a:pt x="27" y="11"/>
                    <a:pt x="27" y="10"/>
                  </a:cubicBezTo>
                  <a:cubicBezTo>
                    <a:pt x="27" y="10"/>
                    <a:pt x="27" y="10"/>
                    <a:pt x="27" y="10"/>
                  </a:cubicBezTo>
                  <a:cubicBezTo>
                    <a:pt x="27" y="9"/>
                    <a:pt x="27" y="6"/>
                    <a:pt x="30" y="4"/>
                  </a:cubicBezTo>
                  <a:cubicBezTo>
                    <a:pt x="30" y="4"/>
                    <a:pt x="30" y="4"/>
                    <a:pt x="31" y="4"/>
                  </a:cubicBezTo>
                  <a:cubicBezTo>
                    <a:pt x="31" y="4"/>
                    <a:pt x="31" y="4"/>
                    <a:pt x="31" y="4"/>
                  </a:cubicBezTo>
                  <a:cubicBezTo>
                    <a:pt x="31" y="4"/>
                    <a:pt x="31" y="4"/>
                    <a:pt x="3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3" name="Freeform 535"/>
            <p:cNvSpPr>
              <a:spLocks/>
            </p:cNvSpPr>
            <p:nvPr/>
          </p:nvSpPr>
          <p:spPr bwMode="auto">
            <a:xfrm>
              <a:off x="4706" y="2015"/>
              <a:ext cx="13" cy="6"/>
            </a:xfrm>
            <a:custGeom>
              <a:avLst/>
              <a:gdLst/>
              <a:ahLst/>
              <a:cxnLst>
                <a:cxn ang="0">
                  <a:pos x="3" y="0"/>
                </a:cxn>
                <a:cxn ang="0">
                  <a:pos x="1" y="0"/>
                </a:cxn>
                <a:cxn ang="0">
                  <a:pos x="0" y="1"/>
                </a:cxn>
                <a:cxn ang="0">
                  <a:pos x="4" y="0"/>
                </a:cxn>
                <a:cxn ang="0">
                  <a:pos x="3" y="0"/>
                </a:cxn>
              </a:cxnLst>
              <a:rect l="0" t="0" r="r" b="b"/>
              <a:pathLst>
                <a:path w="4" h="2">
                  <a:moveTo>
                    <a:pt x="3" y="0"/>
                  </a:moveTo>
                  <a:cubicBezTo>
                    <a:pt x="3" y="0"/>
                    <a:pt x="2" y="0"/>
                    <a:pt x="1" y="0"/>
                  </a:cubicBezTo>
                  <a:cubicBezTo>
                    <a:pt x="1" y="0"/>
                    <a:pt x="0" y="1"/>
                    <a:pt x="0" y="1"/>
                  </a:cubicBezTo>
                  <a:cubicBezTo>
                    <a:pt x="0" y="1"/>
                    <a:pt x="2" y="2"/>
                    <a:pt x="4" y="0"/>
                  </a:cubicBezTo>
                  <a:cubicBezTo>
                    <a:pt x="4" y="0"/>
                    <a:pt x="4"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4" name="Freeform 536"/>
            <p:cNvSpPr>
              <a:spLocks/>
            </p:cNvSpPr>
            <p:nvPr/>
          </p:nvSpPr>
          <p:spPr bwMode="auto">
            <a:xfrm>
              <a:off x="4706" y="1995"/>
              <a:ext cx="3" cy="3"/>
            </a:xfrm>
            <a:custGeom>
              <a:avLst/>
              <a:gdLst/>
              <a:ahLst/>
              <a:cxnLst>
                <a:cxn ang="0">
                  <a:pos x="1" y="0"/>
                </a:cxn>
                <a:cxn ang="0">
                  <a:pos x="0" y="0"/>
                </a:cxn>
                <a:cxn ang="0">
                  <a:pos x="1" y="0"/>
                </a:cxn>
                <a:cxn ang="0">
                  <a:pos x="1" y="0"/>
                </a:cxn>
              </a:cxnLst>
              <a:rect l="0" t="0" r="r" b="b"/>
              <a:pathLst>
                <a:path w="1" h="1">
                  <a:moveTo>
                    <a:pt x="1" y="0"/>
                  </a:moveTo>
                  <a:cubicBezTo>
                    <a:pt x="0" y="0"/>
                    <a:pt x="0" y="0"/>
                    <a:pt x="0" y="0"/>
                  </a:cubicBezTo>
                  <a:cubicBezTo>
                    <a:pt x="0" y="1"/>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5" name="Freeform 537"/>
            <p:cNvSpPr>
              <a:spLocks/>
            </p:cNvSpPr>
            <p:nvPr/>
          </p:nvSpPr>
          <p:spPr bwMode="auto">
            <a:xfrm>
              <a:off x="4742" y="1985"/>
              <a:ext cx="6" cy="7"/>
            </a:xfrm>
            <a:custGeom>
              <a:avLst/>
              <a:gdLst/>
              <a:ahLst/>
              <a:cxnLst>
                <a:cxn ang="0">
                  <a:pos x="1" y="2"/>
                </a:cxn>
                <a:cxn ang="0">
                  <a:pos x="2" y="1"/>
                </a:cxn>
                <a:cxn ang="0">
                  <a:pos x="1" y="2"/>
                </a:cxn>
              </a:cxnLst>
              <a:rect l="0" t="0" r="r" b="b"/>
              <a:pathLst>
                <a:path w="2" h="2">
                  <a:moveTo>
                    <a:pt x="1" y="2"/>
                  </a:moveTo>
                  <a:cubicBezTo>
                    <a:pt x="1" y="2"/>
                    <a:pt x="1" y="2"/>
                    <a:pt x="2" y="1"/>
                  </a:cubicBezTo>
                  <a:cubicBezTo>
                    <a:pt x="2" y="0"/>
                    <a:pt x="0"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6" name="Freeform 538"/>
            <p:cNvSpPr>
              <a:spLocks/>
            </p:cNvSpPr>
            <p:nvPr/>
          </p:nvSpPr>
          <p:spPr bwMode="auto">
            <a:xfrm>
              <a:off x="4755" y="1992"/>
              <a:ext cx="6" cy="6"/>
            </a:xfrm>
            <a:custGeom>
              <a:avLst/>
              <a:gdLst/>
              <a:ahLst/>
              <a:cxnLst>
                <a:cxn ang="0">
                  <a:pos x="1" y="1"/>
                </a:cxn>
                <a:cxn ang="0">
                  <a:pos x="1" y="0"/>
                </a:cxn>
                <a:cxn ang="0">
                  <a:pos x="1" y="1"/>
                </a:cxn>
                <a:cxn ang="0">
                  <a:pos x="1" y="2"/>
                </a:cxn>
                <a:cxn ang="0">
                  <a:pos x="1" y="1"/>
                </a:cxn>
              </a:cxnLst>
              <a:rect l="0" t="0" r="r" b="b"/>
              <a:pathLst>
                <a:path w="2" h="2">
                  <a:moveTo>
                    <a:pt x="1" y="1"/>
                  </a:moveTo>
                  <a:cubicBezTo>
                    <a:pt x="1" y="1"/>
                    <a:pt x="2" y="0"/>
                    <a:pt x="1" y="0"/>
                  </a:cubicBezTo>
                  <a:cubicBezTo>
                    <a:pt x="1" y="1"/>
                    <a:pt x="1" y="1"/>
                    <a:pt x="1" y="1"/>
                  </a:cubicBezTo>
                  <a:cubicBezTo>
                    <a:pt x="1" y="1"/>
                    <a:pt x="0" y="2"/>
                    <a:pt x="1" y="2"/>
                  </a:cubicBezTo>
                  <a:cubicBezTo>
                    <a:pt x="1" y="2"/>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7" name="Freeform 539"/>
            <p:cNvSpPr>
              <a:spLocks/>
            </p:cNvSpPr>
            <p:nvPr/>
          </p:nvSpPr>
          <p:spPr bwMode="auto">
            <a:xfrm>
              <a:off x="4755" y="1998"/>
              <a:ext cx="3" cy="4"/>
            </a:xfrm>
            <a:custGeom>
              <a:avLst/>
              <a:gdLst/>
              <a:ahLst/>
              <a:cxnLst>
                <a:cxn ang="0">
                  <a:pos x="0" y="1"/>
                </a:cxn>
                <a:cxn ang="0">
                  <a:pos x="0" y="1"/>
                </a:cxn>
                <a:cxn ang="0">
                  <a:pos x="0" y="0"/>
                </a:cxn>
                <a:cxn ang="0">
                  <a:pos x="0" y="1"/>
                </a:cxn>
              </a:cxnLst>
              <a:rect l="0" t="0" r="r" b="b"/>
              <a:pathLst>
                <a:path w="1" h="1">
                  <a:moveTo>
                    <a:pt x="0" y="1"/>
                  </a:moveTo>
                  <a:cubicBezTo>
                    <a:pt x="0" y="1"/>
                    <a:pt x="0" y="1"/>
                    <a:pt x="0" y="1"/>
                  </a:cubicBezTo>
                  <a:cubicBezTo>
                    <a:pt x="1" y="0"/>
                    <a:pt x="0" y="0"/>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8" name="Freeform 540"/>
            <p:cNvSpPr>
              <a:spLocks/>
            </p:cNvSpPr>
            <p:nvPr/>
          </p:nvSpPr>
          <p:spPr bwMode="auto">
            <a:xfrm>
              <a:off x="4732" y="1985"/>
              <a:ext cx="7" cy="7"/>
            </a:xfrm>
            <a:custGeom>
              <a:avLst/>
              <a:gdLst/>
              <a:ahLst/>
              <a:cxnLst>
                <a:cxn ang="0">
                  <a:pos x="1" y="2"/>
                </a:cxn>
                <a:cxn ang="0">
                  <a:pos x="1" y="1"/>
                </a:cxn>
                <a:cxn ang="0">
                  <a:pos x="0" y="1"/>
                </a:cxn>
                <a:cxn ang="0">
                  <a:pos x="1" y="2"/>
                </a:cxn>
              </a:cxnLst>
              <a:rect l="0" t="0" r="r" b="b"/>
              <a:pathLst>
                <a:path w="2" h="2">
                  <a:moveTo>
                    <a:pt x="1" y="2"/>
                  </a:moveTo>
                  <a:cubicBezTo>
                    <a:pt x="1" y="2"/>
                    <a:pt x="2" y="2"/>
                    <a:pt x="1" y="1"/>
                  </a:cubicBezTo>
                  <a:cubicBezTo>
                    <a:pt x="1" y="0"/>
                    <a:pt x="0" y="1"/>
                    <a:pt x="0" y="1"/>
                  </a:cubicBezTo>
                  <a:cubicBezTo>
                    <a:pt x="1"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9" name="Freeform 541"/>
            <p:cNvSpPr>
              <a:spLocks/>
            </p:cNvSpPr>
            <p:nvPr/>
          </p:nvSpPr>
          <p:spPr bwMode="auto">
            <a:xfrm>
              <a:off x="4706" y="1921"/>
              <a:ext cx="55" cy="81"/>
            </a:xfrm>
            <a:custGeom>
              <a:avLst/>
              <a:gdLst/>
              <a:ahLst/>
              <a:cxnLst>
                <a:cxn ang="0">
                  <a:pos x="5" y="2"/>
                </a:cxn>
                <a:cxn ang="0">
                  <a:pos x="3" y="4"/>
                </a:cxn>
                <a:cxn ang="0">
                  <a:pos x="3" y="5"/>
                </a:cxn>
                <a:cxn ang="0">
                  <a:pos x="3" y="6"/>
                </a:cxn>
                <a:cxn ang="0">
                  <a:pos x="3" y="8"/>
                </a:cxn>
                <a:cxn ang="0">
                  <a:pos x="3" y="8"/>
                </a:cxn>
                <a:cxn ang="0">
                  <a:pos x="4" y="10"/>
                </a:cxn>
                <a:cxn ang="0">
                  <a:pos x="3" y="9"/>
                </a:cxn>
                <a:cxn ang="0">
                  <a:pos x="2" y="9"/>
                </a:cxn>
                <a:cxn ang="0">
                  <a:pos x="1" y="10"/>
                </a:cxn>
                <a:cxn ang="0">
                  <a:pos x="1" y="11"/>
                </a:cxn>
                <a:cxn ang="0">
                  <a:pos x="2" y="12"/>
                </a:cxn>
                <a:cxn ang="0">
                  <a:pos x="2" y="14"/>
                </a:cxn>
                <a:cxn ang="0">
                  <a:pos x="3" y="16"/>
                </a:cxn>
                <a:cxn ang="0">
                  <a:pos x="2" y="17"/>
                </a:cxn>
                <a:cxn ang="0">
                  <a:pos x="1" y="19"/>
                </a:cxn>
                <a:cxn ang="0">
                  <a:pos x="1" y="20"/>
                </a:cxn>
                <a:cxn ang="0">
                  <a:pos x="2" y="22"/>
                </a:cxn>
                <a:cxn ang="0">
                  <a:pos x="2" y="23"/>
                </a:cxn>
                <a:cxn ang="0">
                  <a:pos x="1" y="23"/>
                </a:cxn>
                <a:cxn ang="0">
                  <a:pos x="2" y="24"/>
                </a:cxn>
                <a:cxn ang="0">
                  <a:pos x="5" y="22"/>
                </a:cxn>
                <a:cxn ang="0">
                  <a:pos x="6" y="23"/>
                </a:cxn>
                <a:cxn ang="0">
                  <a:pos x="7" y="21"/>
                </a:cxn>
                <a:cxn ang="0">
                  <a:pos x="8" y="21"/>
                </a:cxn>
                <a:cxn ang="0">
                  <a:pos x="10" y="20"/>
                </a:cxn>
                <a:cxn ang="0">
                  <a:pos x="11" y="21"/>
                </a:cxn>
                <a:cxn ang="0">
                  <a:pos x="12" y="20"/>
                </a:cxn>
                <a:cxn ang="0">
                  <a:pos x="14" y="20"/>
                </a:cxn>
                <a:cxn ang="0">
                  <a:pos x="15" y="20"/>
                </a:cxn>
                <a:cxn ang="0">
                  <a:pos x="17" y="14"/>
                </a:cxn>
                <a:cxn ang="0">
                  <a:pos x="16" y="8"/>
                </a:cxn>
                <a:cxn ang="0">
                  <a:pos x="10" y="1"/>
                </a:cxn>
              </a:cxnLst>
              <a:rect l="0" t="0" r="r" b="b"/>
              <a:pathLst>
                <a:path w="17" h="25">
                  <a:moveTo>
                    <a:pt x="8" y="2"/>
                  </a:moveTo>
                  <a:cubicBezTo>
                    <a:pt x="8" y="2"/>
                    <a:pt x="5" y="2"/>
                    <a:pt x="5" y="2"/>
                  </a:cubicBezTo>
                  <a:cubicBezTo>
                    <a:pt x="5" y="2"/>
                    <a:pt x="4" y="2"/>
                    <a:pt x="4" y="2"/>
                  </a:cubicBezTo>
                  <a:cubicBezTo>
                    <a:pt x="3" y="4"/>
                    <a:pt x="3" y="4"/>
                    <a:pt x="3" y="4"/>
                  </a:cubicBezTo>
                  <a:cubicBezTo>
                    <a:pt x="3" y="4"/>
                    <a:pt x="3" y="4"/>
                    <a:pt x="3" y="4"/>
                  </a:cubicBezTo>
                  <a:cubicBezTo>
                    <a:pt x="3" y="5"/>
                    <a:pt x="3" y="6"/>
                    <a:pt x="3" y="5"/>
                  </a:cubicBezTo>
                  <a:cubicBezTo>
                    <a:pt x="2" y="5"/>
                    <a:pt x="2" y="5"/>
                    <a:pt x="2" y="5"/>
                  </a:cubicBezTo>
                  <a:cubicBezTo>
                    <a:pt x="2" y="6"/>
                    <a:pt x="3" y="6"/>
                    <a:pt x="3" y="6"/>
                  </a:cubicBezTo>
                  <a:cubicBezTo>
                    <a:pt x="3" y="6"/>
                    <a:pt x="3" y="7"/>
                    <a:pt x="3" y="7"/>
                  </a:cubicBezTo>
                  <a:cubicBezTo>
                    <a:pt x="3" y="7"/>
                    <a:pt x="3" y="8"/>
                    <a:pt x="3" y="8"/>
                  </a:cubicBezTo>
                  <a:cubicBezTo>
                    <a:pt x="3" y="8"/>
                    <a:pt x="2" y="8"/>
                    <a:pt x="3" y="8"/>
                  </a:cubicBezTo>
                  <a:cubicBezTo>
                    <a:pt x="3" y="8"/>
                    <a:pt x="3" y="8"/>
                    <a:pt x="3" y="8"/>
                  </a:cubicBezTo>
                  <a:cubicBezTo>
                    <a:pt x="3" y="9"/>
                    <a:pt x="3" y="9"/>
                    <a:pt x="3" y="9"/>
                  </a:cubicBezTo>
                  <a:cubicBezTo>
                    <a:pt x="4" y="9"/>
                    <a:pt x="4" y="9"/>
                    <a:pt x="4" y="10"/>
                  </a:cubicBezTo>
                  <a:cubicBezTo>
                    <a:pt x="4" y="10"/>
                    <a:pt x="3" y="10"/>
                    <a:pt x="3" y="10"/>
                  </a:cubicBezTo>
                  <a:cubicBezTo>
                    <a:pt x="3" y="9"/>
                    <a:pt x="3" y="9"/>
                    <a:pt x="3" y="9"/>
                  </a:cubicBezTo>
                  <a:cubicBezTo>
                    <a:pt x="2" y="9"/>
                    <a:pt x="2" y="9"/>
                    <a:pt x="2" y="9"/>
                  </a:cubicBezTo>
                  <a:cubicBezTo>
                    <a:pt x="2" y="9"/>
                    <a:pt x="2" y="9"/>
                    <a:pt x="2" y="9"/>
                  </a:cubicBezTo>
                  <a:cubicBezTo>
                    <a:pt x="2" y="10"/>
                    <a:pt x="1" y="9"/>
                    <a:pt x="1" y="9"/>
                  </a:cubicBezTo>
                  <a:cubicBezTo>
                    <a:pt x="1" y="10"/>
                    <a:pt x="1" y="10"/>
                    <a:pt x="1" y="10"/>
                  </a:cubicBezTo>
                  <a:cubicBezTo>
                    <a:pt x="1" y="10"/>
                    <a:pt x="0" y="10"/>
                    <a:pt x="0" y="10"/>
                  </a:cubicBezTo>
                  <a:cubicBezTo>
                    <a:pt x="0" y="11"/>
                    <a:pt x="1" y="11"/>
                    <a:pt x="1" y="11"/>
                  </a:cubicBezTo>
                  <a:cubicBezTo>
                    <a:pt x="1" y="11"/>
                    <a:pt x="2" y="10"/>
                    <a:pt x="2" y="11"/>
                  </a:cubicBezTo>
                  <a:cubicBezTo>
                    <a:pt x="2" y="11"/>
                    <a:pt x="2" y="12"/>
                    <a:pt x="2" y="12"/>
                  </a:cubicBezTo>
                  <a:cubicBezTo>
                    <a:pt x="2" y="13"/>
                    <a:pt x="2" y="13"/>
                    <a:pt x="2" y="14"/>
                  </a:cubicBezTo>
                  <a:cubicBezTo>
                    <a:pt x="2" y="14"/>
                    <a:pt x="2" y="14"/>
                    <a:pt x="2" y="14"/>
                  </a:cubicBezTo>
                  <a:cubicBezTo>
                    <a:pt x="3" y="14"/>
                    <a:pt x="4" y="14"/>
                    <a:pt x="3" y="15"/>
                  </a:cubicBezTo>
                  <a:cubicBezTo>
                    <a:pt x="2" y="15"/>
                    <a:pt x="3" y="15"/>
                    <a:pt x="3" y="16"/>
                  </a:cubicBezTo>
                  <a:cubicBezTo>
                    <a:pt x="3" y="16"/>
                    <a:pt x="3" y="16"/>
                    <a:pt x="3" y="16"/>
                  </a:cubicBezTo>
                  <a:cubicBezTo>
                    <a:pt x="2" y="16"/>
                    <a:pt x="1" y="17"/>
                    <a:pt x="2" y="17"/>
                  </a:cubicBezTo>
                  <a:cubicBezTo>
                    <a:pt x="2" y="17"/>
                    <a:pt x="3" y="17"/>
                    <a:pt x="2" y="18"/>
                  </a:cubicBezTo>
                  <a:cubicBezTo>
                    <a:pt x="2" y="18"/>
                    <a:pt x="1" y="18"/>
                    <a:pt x="1" y="19"/>
                  </a:cubicBezTo>
                  <a:cubicBezTo>
                    <a:pt x="1" y="20"/>
                    <a:pt x="1" y="20"/>
                    <a:pt x="1" y="20"/>
                  </a:cubicBezTo>
                  <a:cubicBezTo>
                    <a:pt x="1" y="20"/>
                    <a:pt x="1" y="20"/>
                    <a:pt x="1" y="20"/>
                  </a:cubicBezTo>
                  <a:cubicBezTo>
                    <a:pt x="1" y="21"/>
                    <a:pt x="1" y="22"/>
                    <a:pt x="1" y="21"/>
                  </a:cubicBezTo>
                  <a:cubicBezTo>
                    <a:pt x="2" y="21"/>
                    <a:pt x="2" y="21"/>
                    <a:pt x="2" y="22"/>
                  </a:cubicBezTo>
                  <a:cubicBezTo>
                    <a:pt x="2" y="22"/>
                    <a:pt x="2" y="22"/>
                    <a:pt x="2" y="22"/>
                  </a:cubicBezTo>
                  <a:cubicBezTo>
                    <a:pt x="2" y="22"/>
                    <a:pt x="2" y="22"/>
                    <a:pt x="2" y="23"/>
                  </a:cubicBezTo>
                  <a:cubicBezTo>
                    <a:pt x="1" y="23"/>
                    <a:pt x="1" y="23"/>
                    <a:pt x="1" y="23"/>
                  </a:cubicBezTo>
                  <a:cubicBezTo>
                    <a:pt x="1" y="22"/>
                    <a:pt x="0" y="22"/>
                    <a:pt x="1" y="23"/>
                  </a:cubicBezTo>
                  <a:cubicBezTo>
                    <a:pt x="1" y="23"/>
                    <a:pt x="1" y="23"/>
                    <a:pt x="1" y="23"/>
                  </a:cubicBezTo>
                  <a:cubicBezTo>
                    <a:pt x="2" y="24"/>
                    <a:pt x="2" y="25"/>
                    <a:pt x="2" y="24"/>
                  </a:cubicBezTo>
                  <a:cubicBezTo>
                    <a:pt x="3" y="24"/>
                    <a:pt x="4" y="22"/>
                    <a:pt x="5" y="22"/>
                  </a:cubicBezTo>
                  <a:cubicBezTo>
                    <a:pt x="6" y="22"/>
                    <a:pt x="6" y="22"/>
                    <a:pt x="5" y="22"/>
                  </a:cubicBezTo>
                  <a:cubicBezTo>
                    <a:pt x="5" y="23"/>
                    <a:pt x="5" y="23"/>
                    <a:pt x="5" y="23"/>
                  </a:cubicBezTo>
                  <a:cubicBezTo>
                    <a:pt x="6" y="23"/>
                    <a:pt x="6" y="23"/>
                    <a:pt x="6" y="23"/>
                  </a:cubicBezTo>
                  <a:cubicBezTo>
                    <a:pt x="7" y="23"/>
                    <a:pt x="7" y="22"/>
                    <a:pt x="7" y="22"/>
                  </a:cubicBezTo>
                  <a:cubicBezTo>
                    <a:pt x="6" y="22"/>
                    <a:pt x="6" y="21"/>
                    <a:pt x="7" y="21"/>
                  </a:cubicBezTo>
                  <a:cubicBezTo>
                    <a:pt x="7" y="22"/>
                    <a:pt x="7" y="23"/>
                    <a:pt x="7" y="22"/>
                  </a:cubicBezTo>
                  <a:cubicBezTo>
                    <a:pt x="8" y="22"/>
                    <a:pt x="8" y="21"/>
                    <a:pt x="8" y="21"/>
                  </a:cubicBezTo>
                  <a:cubicBezTo>
                    <a:pt x="8" y="21"/>
                    <a:pt x="8" y="20"/>
                    <a:pt x="9" y="20"/>
                  </a:cubicBezTo>
                  <a:cubicBezTo>
                    <a:pt x="9" y="20"/>
                    <a:pt x="9" y="20"/>
                    <a:pt x="10" y="20"/>
                  </a:cubicBezTo>
                  <a:cubicBezTo>
                    <a:pt x="10" y="21"/>
                    <a:pt x="10" y="21"/>
                    <a:pt x="11" y="21"/>
                  </a:cubicBezTo>
                  <a:cubicBezTo>
                    <a:pt x="11" y="21"/>
                    <a:pt x="11" y="22"/>
                    <a:pt x="11" y="21"/>
                  </a:cubicBezTo>
                  <a:cubicBezTo>
                    <a:pt x="11" y="20"/>
                    <a:pt x="12" y="20"/>
                    <a:pt x="12" y="20"/>
                  </a:cubicBezTo>
                  <a:cubicBezTo>
                    <a:pt x="12" y="20"/>
                    <a:pt x="12" y="20"/>
                    <a:pt x="12" y="20"/>
                  </a:cubicBezTo>
                  <a:cubicBezTo>
                    <a:pt x="12" y="20"/>
                    <a:pt x="12" y="19"/>
                    <a:pt x="13" y="20"/>
                  </a:cubicBezTo>
                  <a:cubicBezTo>
                    <a:pt x="13" y="20"/>
                    <a:pt x="14" y="20"/>
                    <a:pt x="14" y="20"/>
                  </a:cubicBezTo>
                  <a:cubicBezTo>
                    <a:pt x="14" y="20"/>
                    <a:pt x="14" y="20"/>
                    <a:pt x="14" y="20"/>
                  </a:cubicBezTo>
                  <a:cubicBezTo>
                    <a:pt x="14" y="20"/>
                    <a:pt x="15" y="20"/>
                    <a:pt x="15" y="20"/>
                  </a:cubicBezTo>
                  <a:cubicBezTo>
                    <a:pt x="15" y="20"/>
                    <a:pt x="15" y="19"/>
                    <a:pt x="16" y="18"/>
                  </a:cubicBezTo>
                  <a:cubicBezTo>
                    <a:pt x="17" y="16"/>
                    <a:pt x="17" y="14"/>
                    <a:pt x="17" y="14"/>
                  </a:cubicBezTo>
                  <a:cubicBezTo>
                    <a:pt x="16" y="15"/>
                    <a:pt x="16" y="15"/>
                    <a:pt x="16" y="14"/>
                  </a:cubicBezTo>
                  <a:cubicBezTo>
                    <a:pt x="16" y="14"/>
                    <a:pt x="16" y="9"/>
                    <a:pt x="16" y="8"/>
                  </a:cubicBezTo>
                  <a:cubicBezTo>
                    <a:pt x="15" y="7"/>
                    <a:pt x="12" y="2"/>
                    <a:pt x="11" y="0"/>
                  </a:cubicBezTo>
                  <a:cubicBezTo>
                    <a:pt x="11" y="0"/>
                    <a:pt x="10" y="1"/>
                    <a:pt x="10" y="1"/>
                  </a:cubicBezTo>
                  <a:cubicBezTo>
                    <a:pt x="10" y="2"/>
                    <a:pt x="9" y="2"/>
                    <a:pt x="8"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0" name="Freeform 542"/>
            <p:cNvSpPr>
              <a:spLocks/>
            </p:cNvSpPr>
            <p:nvPr/>
          </p:nvSpPr>
          <p:spPr bwMode="auto">
            <a:xfrm>
              <a:off x="4108" y="2105"/>
              <a:ext cx="52" cy="29"/>
            </a:xfrm>
            <a:custGeom>
              <a:avLst/>
              <a:gdLst/>
              <a:ahLst/>
              <a:cxnLst>
                <a:cxn ang="0">
                  <a:pos x="14" y="3"/>
                </a:cxn>
                <a:cxn ang="0">
                  <a:pos x="14" y="2"/>
                </a:cxn>
                <a:cxn ang="0">
                  <a:pos x="13" y="2"/>
                </a:cxn>
                <a:cxn ang="0">
                  <a:pos x="12" y="1"/>
                </a:cxn>
                <a:cxn ang="0">
                  <a:pos x="12" y="1"/>
                </a:cxn>
                <a:cxn ang="0">
                  <a:pos x="11" y="2"/>
                </a:cxn>
                <a:cxn ang="0">
                  <a:pos x="11" y="2"/>
                </a:cxn>
                <a:cxn ang="0">
                  <a:pos x="10" y="1"/>
                </a:cxn>
                <a:cxn ang="0">
                  <a:pos x="10" y="1"/>
                </a:cxn>
                <a:cxn ang="0">
                  <a:pos x="8" y="1"/>
                </a:cxn>
                <a:cxn ang="0">
                  <a:pos x="8" y="1"/>
                </a:cxn>
                <a:cxn ang="0">
                  <a:pos x="8" y="1"/>
                </a:cxn>
                <a:cxn ang="0">
                  <a:pos x="7" y="0"/>
                </a:cxn>
                <a:cxn ang="0">
                  <a:pos x="6" y="0"/>
                </a:cxn>
                <a:cxn ang="0">
                  <a:pos x="5" y="0"/>
                </a:cxn>
                <a:cxn ang="0">
                  <a:pos x="4" y="1"/>
                </a:cxn>
                <a:cxn ang="0">
                  <a:pos x="3" y="2"/>
                </a:cxn>
                <a:cxn ang="0">
                  <a:pos x="3" y="3"/>
                </a:cxn>
                <a:cxn ang="0">
                  <a:pos x="2" y="3"/>
                </a:cxn>
                <a:cxn ang="0">
                  <a:pos x="2" y="4"/>
                </a:cxn>
                <a:cxn ang="0">
                  <a:pos x="1" y="5"/>
                </a:cxn>
                <a:cxn ang="0">
                  <a:pos x="1" y="5"/>
                </a:cxn>
                <a:cxn ang="0">
                  <a:pos x="1" y="6"/>
                </a:cxn>
                <a:cxn ang="0">
                  <a:pos x="0" y="6"/>
                </a:cxn>
                <a:cxn ang="0">
                  <a:pos x="0" y="6"/>
                </a:cxn>
                <a:cxn ang="0">
                  <a:pos x="0" y="7"/>
                </a:cxn>
                <a:cxn ang="0">
                  <a:pos x="1" y="7"/>
                </a:cxn>
                <a:cxn ang="0">
                  <a:pos x="1" y="7"/>
                </a:cxn>
                <a:cxn ang="0">
                  <a:pos x="1" y="7"/>
                </a:cxn>
                <a:cxn ang="0">
                  <a:pos x="1" y="8"/>
                </a:cxn>
                <a:cxn ang="0">
                  <a:pos x="2" y="8"/>
                </a:cxn>
                <a:cxn ang="0">
                  <a:pos x="3" y="8"/>
                </a:cxn>
                <a:cxn ang="0">
                  <a:pos x="3" y="8"/>
                </a:cxn>
                <a:cxn ang="0">
                  <a:pos x="5" y="9"/>
                </a:cxn>
                <a:cxn ang="0">
                  <a:pos x="5" y="9"/>
                </a:cxn>
                <a:cxn ang="0">
                  <a:pos x="5" y="8"/>
                </a:cxn>
                <a:cxn ang="0">
                  <a:pos x="6" y="8"/>
                </a:cxn>
                <a:cxn ang="0">
                  <a:pos x="7" y="8"/>
                </a:cxn>
                <a:cxn ang="0">
                  <a:pos x="7" y="8"/>
                </a:cxn>
                <a:cxn ang="0">
                  <a:pos x="8" y="8"/>
                </a:cxn>
                <a:cxn ang="0">
                  <a:pos x="8" y="8"/>
                </a:cxn>
                <a:cxn ang="0">
                  <a:pos x="9" y="8"/>
                </a:cxn>
                <a:cxn ang="0">
                  <a:pos x="11" y="8"/>
                </a:cxn>
                <a:cxn ang="0">
                  <a:pos x="14" y="8"/>
                </a:cxn>
                <a:cxn ang="0">
                  <a:pos x="15" y="8"/>
                </a:cxn>
                <a:cxn ang="0">
                  <a:pos x="15" y="8"/>
                </a:cxn>
                <a:cxn ang="0">
                  <a:pos x="16" y="8"/>
                </a:cxn>
                <a:cxn ang="0">
                  <a:pos x="16" y="8"/>
                </a:cxn>
                <a:cxn ang="0">
                  <a:pos x="16" y="7"/>
                </a:cxn>
                <a:cxn ang="0">
                  <a:pos x="16" y="7"/>
                </a:cxn>
                <a:cxn ang="0">
                  <a:pos x="16" y="6"/>
                </a:cxn>
                <a:cxn ang="0">
                  <a:pos x="16" y="6"/>
                </a:cxn>
                <a:cxn ang="0">
                  <a:pos x="16" y="5"/>
                </a:cxn>
                <a:cxn ang="0">
                  <a:pos x="15" y="5"/>
                </a:cxn>
                <a:cxn ang="0">
                  <a:pos x="14" y="4"/>
                </a:cxn>
                <a:cxn ang="0">
                  <a:pos x="14" y="4"/>
                </a:cxn>
                <a:cxn ang="0">
                  <a:pos x="14" y="3"/>
                </a:cxn>
                <a:cxn ang="0">
                  <a:pos x="14" y="3"/>
                </a:cxn>
              </a:cxnLst>
              <a:rect l="0" t="0" r="r" b="b"/>
              <a:pathLst>
                <a:path w="16" h="9">
                  <a:moveTo>
                    <a:pt x="14" y="3"/>
                  </a:moveTo>
                  <a:cubicBezTo>
                    <a:pt x="14" y="3"/>
                    <a:pt x="14" y="2"/>
                    <a:pt x="14" y="2"/>
                  </a:cubicBezTo>
                  <a:cubicBezTo>
                    <a:pt x="14" y="2"/>
                    <a:pt x="14" y="2"/>
                    <a:pt x="13" y="2"/>
                  </a:cubicBezTo>
                  <a:cubicBezTo>
                    <a:pt x="13" y="2"/>
                    <a:pt x="12" y="1"/>
                    <a:pt x="12" y="1"/>
                  </a:cubicBezTo>
                  <a:cubicBezTo>
                    <a:pt x="12" y="1"/>
                    <a:pt x="12" y="1"/>
                    <a:pt x="12" y="1"/>
                  </a:cubicBezTo>
                  <a:cubicBezTo>
                    <a:pt x="12" y="1"/>
                    <a:pt x="11" y="2"/>
                    <a:pt x="11" y="2"/>
                  </a:cubicBezTo>
                  <a:cubicBezTo>
                    <a:pt x="11" y="2"/>
                    <a:pt x="11" y="2"/>
                    <a:pt x="11" y="2"/>
                  </a:cubicBezTo>
                  <a:cubicBezTo>
                    <a:pt x="11" y="2"/>
                    <a:pt x="10" y="2"/>
                    <a:pt x="10" y="1"/>
                  </a:cubicBezTo>
                  <a:cubicBezTo>
                    <a:pt x="10" y="1"/>
                    <a:pt x="10" y="1"/>
                    <a:pt x="10" y="1"/>
                  </a:cubicBezTo>
                  <a:cubicBezTo>
                    <a:pt x="9" y="1"/>
                    <a:pt x="8" y="1"/>
                    <a:pt x="8" y="1"/>
                  </a:cubicBezTo>
                  <a:cubicBezTo>
                    <a:pt x="8" y="1"/>
                    <a:pt x="8" y="1"/>
                    <a:pt x="8" y="1"/>
                  </a:cubicBezTo>
                  <a:cubicBezTo>
                    <a:pt x="8" y="1"/>
                    <a:pt x="8" y="1"/>
                    <a:pt x="8" y="1"/>
                  </a:cubicBezTo>
                  <a:cubicBezTo>
                    <a:pt x="8" y="0"/>
                    <a:pt x="7" y="0"/>
                    <a:pt x="7" y="0"/>
                  </a:cubicBezTo>
                  <a:cubicBezTo>
                    <a:pt x="6" y="0"/>
                    <a:pt x="6" y="0"/>
                    <a:pt x="6" y="0"/>
                  </a:cubicBezTo>
                  <a:cubicBezTo>
                    <a:pt x="5" y="0"/>
                    <a:pt x="5" y="0"/>
                    <a:pt x="5" y="0"/>
                  </a:cubicBezTo>
                  <a:cubicBezTo>
                    <a:pt x="5" y="1"/>
                    <a:pt x="4" y="1"/>
                    <a:pt x="4" y="1"/>
                  </a:cubicBezTo>
                  <a:cubicBezTo>
                    <a:pt x="4" y="1"/>
                    <a:pt x="3" y="2"/>
                    <a:pt x="3" y="2"/>
                  </a:cubicBezTo>
                  <a:cubicBezTo>
                    <a:pt x="3" y="2"/>
                    <a:pt x="3" y="2"/>
                    <a:pt x="3" y="3"/>
                  </a:cubicBezTo>
                  <a:cubicBezTo>
                    <a:pt x="3" y="3"/>
                    <a:pt x="2" y="3"/>
                    <a:pt x="2" y="3"/>
                  </a:cubicBezTo>
                  <a:cubicBezTo>
                    <a:pt x="2" y="3"/>
                    <a:pt x="2" y="4"/>
                    <a:pt x="2" y="4"/>
                  </a:cubicBezTo>
                  <a:cubicBezTo>
                    <a:pt x="2" y="4"/>
                    <a:pt x="1" y="5"/>
                    <a:pt x="1" y="5"/>
                  </a:cubicBezTo>
                  <a:cubicBezTo>
                    <a:pt x="1" y="5"/>
                    <a:pt x="1" y="5"/>
                    <a:pt x="1" y="5"/>
                  </a:cubicBezTo>
                  <a:cubicBezTo>
                    <a:pt x="1" y="5"/>
                    <a:pt x="1" y="6"/>
                    <a:pt x="1" y="6"/>
                  </a:cubicBezTo>
                  <a:cubicBezTo>
                    <a:pt x="0" y="6"/>
                    <a:pt x="0" y="6"/>
                    <a:pt x="0" y="6"/>
                  </a:cubicBezTo>
                  <a:cubicBezTo>
                    <a:pt x="0" y="6"/>
                    <a:pt x="0" y="6"/>
                    <a:pt x="0" y="6"/>
                  </a:cubicBezTo>
                  <a:cubicBezTo>
                    <a:pt x="0" y="6"/>
                    <a:pt x="0" y="6"/>
                    <a:pt x="0" y="7"/>
                  </a:cubicBezTo>
                  <a:cubicBezTo>
                    <a:pt x="0" y="7"/>
                    <a:pt x="0" y="7"/>
                    <a:pt x="1" y="7"/>
                  </a:cubicBezTo>
                  <a:cubicBezTo>
                    <a:pt x="1" y="7"/>
                    <a:pt x="1" y="7"/>
                    <a:pt x="1" y="7"/>
                  </a:cubicBezTo>
                  <a:cubicBezTo>
                    <a:pt x="1" y="7"/>
                    <a:pt x="1" y="8"/>
                    <a:pt x="1" y="7"/>
                  </a:cubicBezTo>
                  <a:cubicBezTo>
                    <a:pt x="1" y="7"/>
                    <a:pt x="1" y="8"/>
                    <a:pt x="1" y="8"/>
                  </a:cubicBezTo>
                  <a:cubicBezTo>
                    <a:pt x="2" y="8"/>
                    <a:pt x="2" y="8"/>
                    <a:pt x="2" y="8"/>
                  </a:cubicBezTo>
                  <a:cubicBezTo>
                    <a:pt x="2" y="8"/>
                    <a:pt x="2" y="8"/>
                    <a:pt x="3" y="8"/>
                  </a:cubicBezTo>
                  <a:cubicBezTo>
                    <a:pt x="3" y="8"/>
                    <a:pt x="3" y="8"/>
                    <a:pt x="3" y="8"/>
                  </a:cubicBezTo>
                  <a:cubicBezTo>
                    <a:pt x="4" y="8"/>
                    <a:pt x="4" y="8"/>
                    <a:pt x="5" y="9"/>
                  </a:cubicBezTo>
                  <a:cubicBezTo>
                    <a:pt x="5" y="9"/>
                    <a:pt x="5" y="9"/>
                    <a:pt x="5" y="9"/>
                  </a:cubicBezTo>
                  <a:cubicBezTo>
                    <a:pt x="5" y="9"/>
                    <a:pt x="5" y="8"/>
                    <a:pt x="5" y="8"/>
                  </a:cubicBezTo>
                  <a:cubicBezTo>
                    <a:pt x="5" y="8"/>
                    <a:pt x="6" y="8"/>
                    <a:pt x="6" y="8"/>
                  </a:cubicBezTo>
                  <a:cubicBezTo>
                    <a:pt x="6" y="8"/>
                    <a:pt x="7" y="8"/>
                    <a:pt x="7" y="8"/>
                  </a:cubicBezTo>
                  <a:cubicBezTo>
                    <a:pt x="7" y="8"/>
                    <a:pt x="7" y="8"/>
                    <a:pt x="7" y="8"/>
                  </a:cubicBezTo>
                  <a:cubicBezTo>
                    <a:pt x="8" y="8"/>
                    <a:pt x="8" y="8"/>
                    <a:pt x="8" y="8"/>
                  </a:cubicBezTo>
                  <a:cubicBezTo>
                    <a:pt x="8" y="8"/>
                    <a:pt x="8" y="8"/>
                    <a:pt x="8" y="8"/>
                  </a:cubicBezTo>
                  <a:cubicBezTo>
                    <a:pt x="8" y="8"/>
                    <a:pt x="9" y="8"/>
                    <a:pt x="9" y="8"/>
                  </a:cubicBezTo>
                  <a:cubicBezTo>
                    <a:pt x="10" y="8"/>
                    <a:pt x="11" y="8"/>
                    <a:pt x="11" y="8"/>
                  </a:cubicBezTo>
                  <a:cubicBezTo>
                    <a:pt x="11" y="8"/>
                    <a:pt x="13" y="8"/>
                    <a:pt x="14" y="8"/>
                  </a:cubicBezTo>
                  <a:cubicBezTo>
                    <a:pt x="14" y="8"/>
                    <a:pt x="15" y="8"/>
                    <a:pt x="15" y="8"/>
                  </a:cubicBezTo>
                  <a:cubicBezTo>
                    <a:pt x="15" y="8"/>
                    <a:pt x="15" y="8"/>
                    <a:pt x="15" y="8"/>
                  </a:cubicBezTo>
                  <a:cubicBezTo>
                    <a:pt x="15" y="8"/>
                    <a:pt x="16" y="8"/>
                    <a:pt x="16" y="8"/>
                  </a:cubicBezTo>
                  <a:cubicBezTo>
                    <a:pt x="16" y="8"/>
                    <a:pt x="16" y="8"/>
                    <a:pt x="16" y="8"/>
                  </a:cubicBezTo>
                  <a:cubicBezTo>
                    <a:pt x="16" y="8"/>
                    <a:pt x="16" y="7"/>
                    <a:pt x="16" y="7"/>
                  </a:cubicBezTo>
                  <a:cubicBezTo>
                    <a:pt x="16" y="7"/>
                    <a:pt x="16" y="7"/>
                    <a:pt x="16" y="7"/>
                  </a:cubicBezTo>
                  <a:cubicBezTo>
                    <a:pt x="16" y="7"/>
                    <a:pt x="16" y="6"/>
                    <a:pt x="16" y="6"/>
                  </a:cubicBezTo>
                  <a:cubicBezTo>
                    <a:pt x="16" y="6"/>
                    <a:pt x="16" y="6"/>
                    <a:pt x="16" y="6"/>
                  </a:cubicBezTo>
                  <a:cubicBezTo>
                    <a:pt x="16" y="6"/>
                    <a:pt x="16" y="5"/>
                    <a:pt x="16" y="5"/>
                  </a:cubicBezTo>
                  <a:cubicBezTo>
                    <a:pt x="16" y="5"/>
                    <a:pt x="15" y="5"/>
                    <a:pt x="15" y="5"/>
                  </a:cubicBezTo>
                  <a:cubicBezTo>
                    <a:pt x="15" y="5"/>
                    <a:pt x="14" y="4"/>
                    <a:pt x="14" y="4"/>
                  </a:cubicBezTo>
                  <a:cubicBezTo>
                    <a:pt x="14" y="4"/>
                    <a:pt x="14" y="4"/>
                    <a:pt x="14" y="4"/>
                  </a:cubicBezTo>
                  <a:cubicBezTo>
                    <a:pt x="14" y="4"/>
                    <a:pt x="14" y="3"/>
                    <a:pt x="14" y="3"/>
                  </a:cubicBezTo>
                  <a:cubicBezTo>
                    <a:pt x="14" y="3"/>
                    <a:pt x="14" y="3"/>
                    <a:pt x="14"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1" name="Freeform 543"/>
            <p:cNvSpPr>
              <a:spLocks/>
            </p:cNvSpPr>
            <p:nvPr/>
          </p:nvSpPr>
          <p:spPr bwMode="auto">
            <a:xfrm>
              <a:off x="4099" y="2134"/>
              <a:ext cx="71" cy="101"/>
            </a:xfrm>
            <a:custGeom>
              <a:avLst/>
              <a:gdLst/>
              <a:ahLst/>
              <a:cxnLst>
                <a:cxn ang="0">
                  <a:pos x="22" y="21"/>
                </a:cxn>
                <a:cxn ang="0">
                  <a:pos x="21" y="18"/>
                </a:cxn>
                <a:cxn ang="0">
                  <a:pos x="20" y="15"/>
                </a:cxn>
                <a:cxn ang="0">
                  <a:pos x="19" y="16"/>
                </a:cxn>
                <a:cxn ang="0">
                  <a:pos x="19" y="17"/>
                </a:cxn>
                <a:cxn ang="0">
                  <a:pos x="18" y="19"/>
                </a:cxn>
                <a:cxn ang="0">
                  <a:pos x="17" y="19"/>
                </a:cxn>
                <a:cxn ang="0">
                  <a:pos x="16" y="18"/>
                </a:cxn>
                <a:cxn ang="0">
                  <a:pos x="16" y="18"/>
                </a:cxn>
                <a:cxn ang="0">
                  <a:pos x="15" y="17"/>
                </a:cxn>
                <a:cxn ang="0">
                  <a:pos x="15" y="15"/>
                </a:cxn>
                <a:cxn ang="0">
                  <a:pos x="16" y="13"/>
                </a:cxn>
                <a:cxn ang="0">
                  <a:pos x="18" y="13"/>
                </a:cxn>
                <a:cxn ang="0">
                  <a:pos x="19" y="12"/>
                </a:cxn>
                <a:cxn ang="0">
                  <a:pos x="20" y="9"/>
                </a:cxn>
                <a:cxn ang="0">
                  <a:pos x="21" y="9"/>
                </a:cxn>
                <a:cxn ang="0">
                  <a:pos x="19" y="8"/>
                </a:cxn>
                <a:cxn ang="0">
                  <a:pos x="16" y="8"/>
                </a:cxn>
                <a:cxn ang="0">
                  <a:pos x="14" y="8"/>
                </a:cxn>
                <a:cxn ang="0">
                  <a:pos x="11" y="8"/>
                </a:cxn>
                <a:cxn ang="0">
                  <a:pos x="9" y="7"/>
                </a:cxn>
                <a:cxn ang="0">
                  <a:pos x="8" y="6"/>
                </a:cxn>
                <a:cxn ang="0">
                  <a:pos x="8" y="3"/>
                </a:cxn>
                <a:cxn ang="0">
                  <a:pos x="6" y="3"/>
                </a:cxn>
                <a:cxn ang="0">
                  <a:pos x="5" y="2"/>
                </a:cxn>
                <a:cxn ang="0">
                  <a:pos x="4" y="2"/>
                </a:cxn>
                <a:cxn ang="0">
                  <a:pos x="3" y="2"/>
                </a:cxn>
                <a:cxn ang="0">
                  <a:pos x="1" y="1"/>
                </a:cxn>
                <a:cxn ang="0">
                  <a:pos x="2" y="1"/>
                </a:cxn>
                <a:cxn ang="0">
                  <a:pos x="1" y="2"/>
                </a:cxn>
                <a:cxn ang="0">
                  <a:pos x="0" y="4"/>
                </a:cxn>
                <a:cxn ang="0">
                  <a:pos x="1" y="5"/>
                </a:cxn>
                <a:cxn ang="0">
                  <a:pos x="3" y="6"/>
                </a:cxn>
                <a:cxn ang="0">
                  <a:pos x="4" y="7"/>
                </a:cxn>
                <a:cxn ang="0">
                  <a:pos x="4" y="8"/>
                </a:cxn>
                <a:cxn ang="0">
                  <a:pos x="1" y="8"/>
                </a:cxn>
                <a:cxn ang="0">
                  <a:pos x="0" y="9"/>
                </a:cxn>
                <a:cxn ang="0">
                  <a:pos x="0" y="11"/>
                </a:cxn>
                <a:cxn ang="0">
                  <a:pos x="3" y="13"/>
                </a:cxn>
                <a:cxn ang="0">
                  <a:pos x="3" y="14"/>
                </a:cxn>
                <a:cxn ang="0">
                  <a:pos x="2" y="16"/>
                </a:cxn>
                <a:cxn ang="0">
                  <a:pos x="3" y="17"/>
                </a:cxn>
                <a:cxn ang="0">
                  <a:pos x="3" y="18"/>
                </a:cxn>
                <a:cxn ang="0">
                  <a:pos x="4" y="19"/>
                </a:cxn>
                <a:cxn ang="0">
                  <a:pos x="4" y="21"/>
                </a:cxn>
                <a:cxn ang="0">
                  <a:pos x="4" y="24"/>
                </a:cxn>
                <a:cxn ang="0">
                  <a:pos x="6" y="26"/>
                </a:cxn>
                <a:cxn ang="0">
                  <a:pos x="7" y="25"/>
                </a:cxn>
                <a:cxn ang="0">
                  <a:pos x="9" y="24"/>
                </a:cxn>
                <a:cxn ang="0">
                  <a:pos x="11" y="24"/>
                </a:cxn>
                <a:cxn ang="0">
                  <a:pos x="12" y="21"/>
                </a:cxn>
                <a:cxn ang="0">
                  <a:pos x="12" y="19"/>
                </a:cxn>
                <a:cxn ang="0">
                  <a:pos x="12" y="17"/>
                </a:cxn>
                <a:cxn ang="0">
                  <a:pos x="16" y="20"/>
                </a:cxn>
                <a:cxn ang="0">
                  <a:pos x="19" y="25"/>
                </a:cxn>
                <a:cxn ang="0">
                  <a:pos x="20" y="29"/>
                </a:cxn>
                <a:cxn ang="0">
                  <a:pos x="21" y="27"/>
                </a:cxn>
                <a:cxn ang="0">
                  <a:pos x="22" y="28"/>
                </a:cxn>
                <a:cxn ang="0">
                  <a:pos x="22" y="24"/>
                </a:cxn>
              </a:cxnLst>
              <a:rect l="0" t="0" r="r" b="b"/>
              <a:pathLst>
                <a:path w="22" h="31">
                  <a:moveTo>
                    <a:pt x="22" y="24"/>
                  </a:moveTo>
                  <a:cubicBezTo>
                    <a:pt x="22" y="24"/>
                    <a:pt x="22" y="24"/>
                    <a:pt x="22" y="23"/>
                  </a:cubicBezTo>
                  <a:cubicBezTo>
                    <a:pt x="22" y="23"/>
                    <a:pt x="22" y="21"/>
                    <a:pt x="22" y="21"/>
                  </a:cubicBezTo>
                  <a:cubicBezTo>
                    <a:pt x="22" y="21"/>
                    <a:pt x="21" y="21"/>
                    <a:pt x="21" y="21"/>
                  </a:cubicBezTo>
                  <a:cubicBezTo>
                    <a:pt x="21" y="20"/>
                    <a:pt x="21" y="19"/>
                    <a:pt x="21" y="19"/>
                  </a:cubicBezTo>
                  <a:cubicBezTo>
                    <a:pt x="21" y="19"/>
                    <a:pt x="21" y="18"/>
                    <a:pt x="21" y="18"/>
                  </a:cubicBezTo>
                  <a:cubicBezTo>
                    <a:pt x="21" y="18"/>
                    <a:pt x="21" y="17"/>
                    <a:pt x="21" y="17"/>
                  </a:cubicBezTo>
                  <a:cubicBezTo>
                    <a:pt x="21" y="17"/>
                    <a:pt x="20" y="16"/>
                    <a:pt x="20" y="16"/>
                  </a:cubicBezTo>
                  <a:cubicBezTo>
                    <a:pt x="20" y="16"/>
                    <a:pt x="20" y="15"/>
                    <a:pt x="20" y="15"/>
                  </a:cubicBezTo>
                  <a:cubicBezTo>
                    <a:pt x="20" y="15"/>
                    <a:pt x="20" y="15"/>
                    <a:pt x="20" y="15"/>
                  </a:cubicBezTo>
                  <a:cubicBezTo>
                    <a:pt x="20" y="15"/>
                    <a:pt x="19" y="15"/>
                    <a:pt x="19" y="16"/>
                  </a:cubicBezTo>
                  <a:cubicBezTo>
                    <a:pt x="19" y="16"/>
                    <a:pt x="19" y="16"/>
                    <a:pt x="19" y="16"/>
                  </a:cubicBezTo>
                  <a:cubicBezTo>
                    <a:pt x="19" y="16"/>
                    <a:pt x="19" y="16"/>
                    <a:pt x="19" y="15"/>
                  </a:cubicBezTo>
                  <a:cubicBezTo>
                    <a:pt x="19" y="15"/>
                    <a:pt x="19" y="15"/>
                    <a:pt x="19" y="15"/>
                  </a:cubicBezTo>
                  <a:cubicBezTo>
                    <a:pt x="19" y="16"/>
                    <a:pt x="19" y="16"/>
                    <a:pt x="19" y="17"/>
                  </a:cubicBezTo>
                  <a:cubicBezTo>
                    <a:pt x="19" y="17"/>
                    <a:pt x="19" y="17"/>
                    <a:pt x="19" y="17"/>
                  </a:cubicBezTo>
                  <a:cubicBezTo>
                    <a:pt x="19" y="17"/>
                    <a:pt x="18" y="18"/>
                    <a:pt x="18" y="18"/>
                  </a:cubicBezTo>
                  <a:cubicBezTo>
                    <a:pt x="18" y="18"/>
                    <a:pt x="18" y="19"/>
                    <a:pt x="18" y="19"/>
                  </a:cubicBezTo>
                  <a:cubicBezTo>
                    <a:pt x="18" y="19"/>
                    <a:pt x="17" y="19"/>
                    <a:pt x="17" y="19"/>
                  </a:cubicBezTo>
                  <a:cubicBezTo>
                    <a:pt x="17" y="19"/>
                    <a:pt x="17" y="19"/>
                    <a:pt x="17" y="19"/>
                  </a:cubicBezTo>
                  <a:cubicBezTo>
                    <a:pt x="17" y="19"/>
                    <a:pt x="17" y="19"/>
                    <a:pt x="17" y="19"/>
                  </a:cubicBezTo>
                  <a:cubicBezTo>
                    <a:pt x="17" y="19"/>
                    <a:pt x="16" y="18"/>
                    <a:pt x="16" y="18"/>
                  </a:cubicBezTo>
                  <a:cubicBezTo>
                    <a:pt x="16" y="18"/>
                    <a:pt x="16" y="18"/>
                    <a:pt x="16" y="18"/>
                  </a:cubicBezTo>
                  <a:cubicBezTo>
                    <a:pt x="16" y="18"/>
                    <a:pt x="16" y="18"/>
                    <a:pt x="16" y="18"/>
                  </a:cubicBezTo>
                  <a:cubicBezTo>
                    <a:pt x="16" y="19"/>
                    <a:pt x="16" y="19"/>
                    <a:pt x="16" y="19"/>
                  </a:cubicBezTo>
                  <a:cubicBezTo>
                    <a:pt x="16" y="19"/>
                    <a:pt x="16" y="19"/>
                    <a:pt x="16" y="19"/>
                  </a:cubicBezTo>
                  <a:cubicBezTo>
                    <a:pt x="16" y="19"/>
                    <a:pt x="16" y="18"/>
                    <a:pt x="16" y="18"/>
                  </a:cubicBezTo>
                  <a:cubicBezTo>
                    <a:pt x="15" y="18"/>
                    <a:pt x="15" y="18"/>
                    <a:pt x="15" y="18"/>
                  </a:cubicBezTo>
                  <a:cubicBezTo>
                    <a:pt x="15" y="17"/>
                    <a:pt x="15" y="17"/>
                    <a:pt x="15" y="17"/>
                  </a:cubicBezTo>
                  <a:cubicBezTo>
                    <a:pt x="15" y="17"/>
                    <a:pt x="15" y="17"/>
                    <a:pt x="15" y="17"/>
                  </a:cubicBezTo>
                  <a:cubicBezTo>
                    <a:pt x="15" y="16"/>
                    <a:pt x="15" y="16"/>
                    <a:pt x="15" y="16"/>
                  </a:cubicBezTo>
                  <a:cubicBezTo>
                    <a:pt x="15" y="16"/>
                    <a:pt x="15" y="15"/>
                    <a:pt x="15" y="15"/>
                  </a:cubicBezTo>
                  <a:cubicBezTo>
                    <a:pt x="15" y="15"/>
                    <a:pt x="15" y="15"/>
                    <a:pt x="15" y="15"/>
                  </a:cubicBezTo>
                  <a:cubicBezTo>
                    <a:pt x="15" y="14"/>
                    <a:pt x="15" y="14"/>
                    <a:pt x="15" y="14"/>
                  </a:cubicBezTo>
                  <a:cubicBezTo>
                    <a:pt x="15" y="14"/>
                    <a:pt x="16" y="14"/>
                    <a:pt x="16" y="13"/>
                  </a:cubicBezTo>
                  <a:cubicBezTo>
                    <a:pt x="16" y="13"/>
                    <a:pt x="16" y="13"/>
                    <a:pt x="16" y="13"/>
                  </a:cubicBezTo>
                  <a:cubicBezTo>
                    <a:pt x="16" y="13"/>
                    <a:pt x="17" y="13"/>
                    <a:pt x="17" y="13"/>
                  </a:cubicBezTo>
                  <a:cubicBezTo>
                    <a:pt x="17" y="13"/>
                    <a:pt x="18" y="13"/>
                    <a:pt x="18" y="13"/>
                  </a:cubicBezTo>
                  <a:cubicBezTo>
                    <a:pt x="18" y="13"/>
                    <a:pt x="18" y="13"/>
                    <a:pt x="18" y="13"/>
                  </a:cubicBezTo>
                  <a:cubicBezTo>
                    <a:pt x="18" y="13"/>
                    <a:pt x="18" y="13"/>
                    <a:pt x="18" y="13"/>
                  </a:cubicBezTo>
                  <a:cubicBezTo>
                    <a:pt x="18" y="13"/>
                    <a:pt x="18" y="12"/>
                    <a:pt x="18" y="12"/>
                  </a:cubicBezTo>
                  <a:cubicBezTo>
                    <a:pt x="19" y="12"/>
                    <a:pt x="19" y="12"/>
                    <a:pt x="19" y="12"/>
                  </a:cubicBezTo>
                  <a:cubicBezTo>
                    <a:pt x="19" y="12"/>
                    <a:pt x="20" y="11"/>
                    <a:pt x="20" y="11"/>
                  </a:cubicBezTo>
                  <a:cubicBezTo>
                    <a:pt x="20" y="11"/>
                    <a:pt x="20" y="11"/>
                    <a:pt x="20" y="11"/>
                  </a:cubicBezTo>
                  <a:cubicBezTo>
                    <a:pt x="20" y="11"/>
                    <a:pt x="20" y="10"/>
                    <a:pt x="20" y="9"/>
                  </a:cubicBezTo>
                  <a:cubicBezTo>
                    <a:pt x="20" y="9"/>
                    <a:pt x="20" y="9"/>
                    <a:pt x="20" y="9"/>
                  </a:cubicBezTo>
                  <a:cubicBezTo>
                    <a:pt x="20" y="9"/>
                    <a:pt x="21" y="9"/>
                    <a:pt x="21" y="9"/>
                  </a:cubicBezTo>
                  <a:cubicBezTo>
                    <a:pt x="21" y="9"/>
                    <a:pt x="21" y="9"/>
                    <a:pt x="21" y="9"/>
                  </a:cubicBezTo>
                  <a:cubicBezTo>
                    <a:pt x="21" y="9"/>
                    <a:pt x="21" y="9"/>
                    <a:pt x="21" y="9"/>
                  </a:cubicBezTo>
                  <a:cubicBezTo>
                    <a:pt x="21" y="9"/>
                    <a:pt x="21" y="9"/>
                    <a:pt x="21" y="8"/>
                  </a:cubicBezTo>
                  <a:cubicBezTo>
                    <a:pt x="21" y="8"/>
                    <a:pt x="19" y="8"/>
                    <a:pt x="19" y="8"/>
                  </a:cubicBezTo>
                  <a:cubicBezTo>
                    <a:pt x="19" y="8"/>
                    <a:pt x="19" y="8"/>
                    <a:pt x="18" y="8"/>
                  </a:cubicBezTo>
                  <a:cubicBezTo>
                    <a:pt x="18" y="8"/>
                    <a:pt x="18" y="8"/>
                    <a:pt x="17" y="8"/>
                  </a:cubicBezTo>
                  <a:cubicBezTo>
                    <a:pt x="17" y="8"/>
                    <a:pt x="17" y="8"/>
                    <a:pt x="16" y="8"/>
                  </a:cubicBezTo>
                  <a:cubicBezTo>
                    <a:pt x="16" y="8"/>
                    <a:pt x="15" y="8"/>
                    <a:pt x="15" y="8"/>
                  </a:cubicBezTo>
                  <a:cubicBezTo>
                    <a:pt x="15" y="8"/>
                    <a:pt x="15" y="8"/>
                    <a:pt x="14" y="8"/>
                  </a:cubicBezTo>
                  <a:cubicBezTo>
                    <a:pt x="14" y="8"/>
                    <a:pt x="14" y="8"/>
                    <a:pt x="14" y="8"/>
                  </a:cubicBezTo>
                  <a:cubicBezTo>
                    <a:pt x="14" y="8"/>
                    <a:pt x="13" y="8"/>
                    <a:pt x="13" y="8"/>
                  </a:cubicBezTo>
                  <a:cubicBezTo>
                    <a:pt x="13" y="8"/>
                    <a:pt x="12" y="8"/>
                    <a:pt x="12" y="8"/>
                  </a:cubicBezTo>
                  <a:cubicBezTo>
                    <a:pt x="12" y="8"/>
                    <a:pt x="11" y="8"/>
                    <a:pt x="11" y="8"/>
                  </a:cubicBezTo>
                  <a:cubicBezTo>
                    <a:pt x="11" y="8"/>
                    <a:pt x="11" y="8"/>
                    <a:pt x="10" y="8"/>
                  </a:cubicBezTo>
                  <a:cubicBezTo>
                    <a:pt x="10" y="8"/>
                    <a:pt x="10" y="8"/>
                    <a:pt x="10" y="8"/>
                  </a:cubicBezTo>
                  <a:cubicBezTo>
                    <a:pt x="10" y="7"/>
                    <a:pt x="9" y="7"/>
                    <a:pt x="9" y="7"/>
                  </a:cubicBezTo>
                  <a:cubicBezTo>
                    <a:pt x="9" y="7"/>
                    <a:pt x="8" y="7"/>
                    <a:pt x="8" y="7"/>
                  </a:cubicBezTo>
                  <a:cubicBezTo>
                    <a:pt x="8" y="7"/>
                    <a:pt x="8" y="7"/>
                    <a:pt x="8" y="7"/>
                  </a:cubicBezTo>
                  <a:cubicBezTo>
                    <a:pt x="8" y="7"/>
                    <a:pt x="8" y="6"/>
                    <a:pt x="8" y="6"/>
                  </a:cubicBezTo>
                  <a:cubicBezTo>
                    <a:pt x="8" y="6"/>
                    <a:pt x="8" y="5"/>
                    <a:pt x="8" y="5"/>
                  </a:cubicBezTo>
                  <a:cubicBezTo>
                    <a:pt x="8" y="4"/>
                    <a:pt x="8" y="4"/>
                    <a:pt x="8" y="4"/>
                  </a:cubicBezTo>
                  <a:cubicBezTo>
                    <a:pt x="8" y="4"/>
                    <a:pt x="8" y="4"/>
                    <a:pt x="8" y="3"/>
                  </a:cubicBezTo>
                  <a:cubicBezTo>
                    <a:pt x="8" y="3"/>
                    <a:pt x="8" y="3"/>
                    <a:pt x="8" y="2"/>
                  </a:cubicBezTo>
                  <a:cubicBezTo>
                    <a:pt x="7" y="2"/>
                    <a:pt x="7" y="3"/>
                    <a:pt x="7" y="3"/>
                  </a:cubicBezTo>
                  <a:cubicBezTo>
                    <a:pt x="7" y="3"/>
                    <a:pt x="7" y="3"/>
                    <a:pt x="6" y="3"/>
                  </a:cubicBezTo>
                  <a:cubicBezTo>
                    <a:pt x="6" y="3"/>
                    <a:pt x="6" y="3"/>
                    <a:pt x="6" y="3"/>
                  </a:cubicBezTo>
                  <a:cubicBezTo>
                    <a:pt x="6" y="3"/>
                    <a:pt x="5" y="2"/>
                    <a:pt x="5" y="2"/>
                  </a:cubicBezTo>
                  <a:cubicBezTo>
                    <a:pt x="5" y="2"/>
                    <a:pt x="5" y="2"/>
                    <a:pt x="5" y="2"/>
                  </a:cubicBezTo>
                  <a:cubicBezTo>
                    <a:pt x="5" y="2"/>
                    <a:pt x="4" y="1"/>
                    <a:pt x="4" y="1"/>
                  </a:cubicBezTo>
                  <a:cubicBezTo>
                    <a:pt x="4" y="1"/>
                    <a:pt x="4" y="1"/>
                    <a:pt x="4" y="1"/>
                  </a:cubicBezTo>
                  <a:cubicBezTo>
                    <a:pt x="4" y="1"/>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2" y="1"/>
                    <a:pt x="1" y="1"/>
                  </a:cubicBezTo>
                  <a:cubicBezTo>
                    <a:pt x="1" y="0"/>
                    <a:pt x="1" y="0"/>
                    <a:pt x="1" y="1"/>
                  </a:cubicBezTo>
                  <a:cubicBezTo>
                    <a:pt x="1" y="1"/>
                    <a:pt x="1" y="1"/>
                    <a:pt x="1" y="1"/>
                  </a:cubicBezTo>
                  <a:cubicBezTo>
                    <a:pt x="2" y="1"/>
                    <a:pt x="2" y="1"/>
                    <a:pt x="2" y="1"/>
                  </a:cubicBezTo>
                  <a:cubicBezTo>
                    <a:pt x="2" y="1"/>
                    <a:pt x="2" y="1"/>
                    <a:pt x="2" y="1"/>
                  </a:cubicBezTo>
                  <a:cubicBezTo>
                    <a:pt x="1" y="1"/>
                    <a:pt x="1" y="2"/>
                    <a:pt x="1" y="2"/>
                  </a:cubicBezTo>
                  <a:cubicBezTo>
                    <a:pt x="1" y="2"/>
                    <a:pt x="1" y="2"/>
                    <a:pt x="1" y="2"/>
                  </a:cubicBezTo>
                  <a:cubicBezTo>
                    <a:pt x="0" y="2"/>
                    <a:pt x="0" y="3"/>
                    <a:pt x="0" y="3"/>
                  </a:cubicBezTo>
                  <a:cubicBezTo>
                    <a:pt x="0" y="3"/>
                    <a:pt x="0" y="3"/>
                    <a:pt x="0" y="3"/>
                  </a:cubicBezTo>
                  <a:cubicBezTo>
                    <a:pt x="0" y="3"/>
                    <a:pt x="0" y="4"/>
                    <a:pt x="0" y="4"/>
                  </a:cubicBezTo>
                  <a:cubicBezTo>
                    <a:pt x="0" y="4"/>
                    <a:pt x="0" y="4"/>
                    <a:pt x="0" y="4"/>
                  </a:cubicBezTo>
                  <a:cubicBezTo>
                    <a:pt x="0" y="4"/>
                    <a:pt x="1" y="4"/>
                    <a:pt x="1" y="4"/>
                  </a:cubicBezTo>
                  <a:cubicBezTo>
                    <a:pt x="1" y="4"/>
                    <a:pt x="1" y="5"/>
                    <a:pt x="1" y="5"/>
                  </a:cubicBezTo>
                  <a:cubicBezTo>
                    <a:pt x="1" y="5"/>
                    <a:pt x="2" y="6"/>
                    <a:pt x="2" y="6"/>
                  </a:cubicBezTo>
                  <a:cubicBezTo>
                    <a:pt x="2" y="6"/>
                    <a:pt x="2" y="6"/>
                    <a:pt x="2" y="6"/>
                  </a:cubicBezTo>
                  <a:cubicBezTo>
                    <a:pt x="2" y="6"/>
                    <a:pt x="3" y="6"/>
                    <a:pt x="3" y="6"/>
                  </a:cubicBezTo>
                  <a:cubicBezTo>
                    <a:pt x="3" y="6"/>
                    <a:pt x="3" y="6"/>
                    <a:pt x="3" y="7"/>
                  </a:cubicBezTo>
                  <a:cubicBezTo>
                    <a:pt x="3" y="7"/>
                    <a:pt x="3" y="7"/>
                    <a:pt x="4" y="7"/>
                  </a:cubicBezTo>
                  <a:cubicBezTo>
                    <a:pt x="4" y="7"/>
                    <a:pt x="4" y="7"/>
                    <a:pt x="4" y="7"/>
                  </a:cubicBezTo>
                  <a:cubicBezTo>
                    <a:pt x="4" y="7"/>
                    <a:pt x="4" y="7"/>
                    <a:pt x="4" y="7"/>
                  </a:cubicBezTo>
                  <a:cubicBezTo>
                    <a:pt x="4" y="7"/>
                    <a:pt x="4" y="8"/>
                    <a:pt x="4" y="8"/>
                  </a:cubicBezTo>
                  <a:cubicBezTo>
                    <a:pt x="4" y="8"/>
                    <a:pt x="4" y="8"/>
                    <a:pt x="4" y="8"/>
                  </a:cubicBezTo>
                  <a:cubicBezTo>
                    <a:pt x="4" y="8"/>
                    <a:pt x="3" y="8"/>
                    <a:pt x="3" y="8"/>
                  </a:cubicBezTo>
                  <a:cubicBezTo>
                    <a:pt x="3" y="8"/>
                    <a:pt x="2" y="8"/>
                    <a:pt x="2" y="8"/>
                  </a:cubicBezTo>
                  <a:cubicBezTo>
                    <a:pt x="2" y="8"/>
                    <a:pt x="2" y="8"/>
                    <a:pt x="1" y="8"/>
                  </a:cubicBezTo>
                  <a:cubicBezTo>
                    <a:pt x="1" y="8"/>
                    <a:pt x="1" y="9"/>
                    <a:pt x="1" y="9"/>
                  </a:cubicBezTo>
                  <a:cubicBezTo>
                    <a:pt x="1" y="9"/>
                    <a:pt x="1" y="9"/>
                    <a:pt x="1" y="9"/>
                  </a:cubicBezTo>
                  <a:cubicBezTo>
                    <a:pt x="1" y="9"/>
                    <a:pt x="0" y="9"/>
                    <a:pt x="0" y="9"/>
                  </a:cubicBezTo>
                  <a:cubicBezTo>
                    <a:pt x="0" y="9"/>
                    <a:pt x="0" y="10"/>
                    <a:pt x="0" y="10"/>
                  </a:cubicBezTo>
                  <a:cubicBezTo>
                    <a:pt x="0" y="10"/>
                    <a:pt x="0" y="11"/>
                    <a:pt x="0" y="11"/>
                  </a:cubicBezTo>
                  <a:cubicBezTo>
                    <a:pt x="0" y="11"/>
                    <a:pt x="0" y="11"/>
                    <a:pt x="0" y="11"/>
                  </a:cubicBezTo>
                  <a:cubicBezTo>
                    <a:pt x="0" y="11"/>
                    <a:pt x="1" y="12"/>
                    <a:pt x="1" y="12"/>
                  </a:cubicBezTo>
                  <a:cubicBezTo>
                    <a:pt x="1" y="12"/>
                    <a:pt x="2" y="12"/>
                    <a:pt x="2" y="12"/>
                  </a:cubicBezTo>
                  <a:cubicBezTo>
                    <a:pt x="3" y="12"/>
                    <a:pt x="3" y="13"/>
                    <a:pt x="3" y="13"/>
                  </a:cubicBezTo>
                  <a:cubicBezTo>
                    <a:pt x="3" y="13"/>
                    <a:pt x="3" y="13"/>
                    <a:pt x="3" y="13"/>
                  </a:cubicBezTo>
                  <a:cubicBezTo>
                    <a:pt x="3" y="13"/>
                    <a:pt x="3" y="13"/>
                    <a:pt x="3" y="13"/>
                  </a:cubicBezTo>
                  <a:cubicBezTo>
                    <a:pt x="3" y="14"/>
                    <a:pt x="3" y="14"/>
                    <a:pt x="3" y="14"/>
                  </a:cubicBezTo>
                  <a:cubicBezTo>
                    <a:pt x="3" y="14"/>
                    <a:pt x="3" y="14"/>
                    <a:pt x="2" y="14"/>
                  </a:cubicBezTo>
                  <a:cubicBezTo>
                    <a:pt x="2" y="15"/>
                    <a:pt x="2" y="15"/>
                    <a:pt x="2" y="15"/>
                  </a:cubicBezTo>
                  <a:cubicBezTo>
                    <a:pt x="2" y="15"/>
                    <a:pt x="2" y="15"/>
                    <a:pt x="2" y="16"/>
                  </a:cubicBezTo>
                  <a:cubicBezTo>
                    <a:pt x="2" y="16"/>
                    <a:pt x="2" y="16"/>
                    <a:pt x="2" y="16"/>
                  </a:cubicBezTo>
                  <a:cubicBezTo>
                    <a:pt x="2" y="16"/>
                    <a:pt x="3" y="16"/>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4" y="18"/>
                    <a:pt x="4" y="18"/>
                  </a:cubicBezTo>
                  <a:cubicBezTo>
                    <a:pt x="4" y="18"/>
                    <a:pt x="4" y="18"/>
                    <a:pt x="4" y="18"/>
                  </a:cubicBezTo>
                  <a:cubicBezTo>
                    <a:pt x="4" y="18"/>
                    <a:pt x="4" y="19"/>
                    <a:pt x="4" y="19"/>
                  </a:cubicBezTo>
                  <a:cubicBezTo>
                    <a:pt x="3" y="19"/>
                    <a:pt x="4" y="20"/>
                    <a:pt x="4" y="20"/>
                  </a:cubicBezTo>
                  <a:cubicBezTo>
                    <a:pt x="4" y="20"/>
                    <a:pt x="4" y="21"/>
                    <a:pt x="4" y="21"/>
                  </a:cubicBezTo>
                  <a:cubicBezTo>
                    <a:pt x="4" y="21"/>
                    <a:pt x="4" y="21"/>
                    <a:pt x="4" y="21"/>
                  </a:cubicBezTo>
                  <a:cubicBezTo>
                    <a:pt x="4" y="21"/>
                    <a:pt x="4" y="22"/>
                    <a:pt x="4" y="23"/>
                  </a:cubicBezTo>
                  <a:cubicBezTo>
                    <a:pt x="4" y="23"/>
                    <a:pt x="4" y="23"/>
                    <a:pt x="4" y="23"/>
                  </a:cubicBezTo>
                  <a:cubicBezTo>
                    <a:pt x="4" y="23"/>
                    <a:pt x="4" y="24"/>
                    <a:pt x="4" y="24"/>
                  </a:cubicBezTo>
                  <a:cubicBezTo>
                    <a:pt x="4" y="24"/>
                    <a:pt x="4" y="24"/>
                    <a:pt x="5" y="25"/>
                  </a:cubicBezTo>
                  <a:cubicBezTo>
                    <a:pt x="5" y="25"/>
                    <a:pt x="5" y="25"/>
                    <a:pt x="5" y="26"/>
                  </a:cubicBezTo>
                  <a:cubicBezTo>
                    <a:pt x="5" y="26"/>
                    <a:pt x="5" y="26"/>
                    <a:pt x="6" y="26"/>
                  </a:cubicBezTo>
                  <a:cubicBezTo>
                    <a:pt x="6" y="25"/>
                    <a:pt x="6" y="25"/>
                    <a:pt x="6" y="25"/>
                  </a:cubicBezTo>
                  <a:cubicBezTo>
                    <a:pt x="6" y="26"/>
                    <a:pt x="7" y="26"/>
                    <a:pt x="7" y="25"/>
                  </a:cubicBezTo>
                  <a:cubicBezTo>
                    <a:pt x="7" y="25"/>
                    <a:pt x="7" y="24"/>
                    <a:pt x="7" y="25"/>
                  </a:cubicBezTo>
                  <a:cubicBezTo>
                    <a:pt x="7" y="26"/>
                    <a:pt x="7" y="25"/>
                    <a:pt x="7" y="25"/>
                  </a:cubicBezTo>
                  <a:cubicBezTo>
                    <a:pt x="7" y="25"/>
                    <a:pt x="7" y="25"/>
                    <a:pt x="8" y="25"/>
                  </a:cubicBezTo>
                  <a:cubicBezTo>
                    <a:pt x="8" y="25"/>
                    <a:pt x="9" y="25"/>
                    <a:pt x="9" y="24"/>
                  </a:cubicBezTo>
                  <a:cubicBezTo>
                    <a:pt x="9" y="24"/>
                    <a:pt x="9" y="24"/>
                    <a:pt x="9" y="24"/>
                  </a:cubicBezTo>
                  <a:cubicBezTo>
                    <a:pt x="9" y="25"/>
                    <a:pt x="9" y="25"/>
                    <a:pt x="10" y="25"/>
                  </a:cubicBezTo>
                  <a:cubicBezTo>
                    <a:pt x="11" y="25"/>
                    <a:pt x="11" y="25"/>
                    <a:pt x="11" y="24"/>
                  </a:cubicBezTo>
                  <a:cubicBezTo>
                    <a:pt x="11" y="23"/>
                    <a:pt x="11" y="23"/>
                    <a:pt x="12" y="23"/>
                  </a:cubicBezTo>
                  <a:cubicBezTo>
                    <a:pt x="12" y="24"/>
                    <a:pt x="12" y="23"/>
                    <a:pt x="12" y="23"/>
                  </a:cubicBezTo>
                  <a:cubicBezTo>
                    <a:pt x="12" y="22"/>
                    <a:pt x="12" y="22"/>
                    <a:pt x="12" y="21"/>
                  </a:cubicBezTo>
                  <a:cubicBezTo>
                    <a:pt x="11" y="20"/>
                    <a:pt x="11" y="20"/>
                    <a:pt x="11" y="20"/>
                  </a:cubicBezTo>
                  <a:cubicBezTo>
                    <a:pt x="12" y="20"/>
                    <a:pt x="12" y="20"/>
                    <a:pt x="12" y="19"/>
                  </a:cubicBezTo>
                  <a:cubicBezTo>
                    <a:pt x="11" y="19"/>
                    <a:pt x="11" y="19"/>
                    <a:pt x="12" y="19"/>
                  </a:cubicBezTo>
                  <a:cubicBezTo>
                    <a:pt x="12" y="18"/>
                    <a:pt x="12" y="18"/>
                    <a:pt x="11" y="18"/>
                  </a:cubicBezTo>
                  <a:cubicBezTo>
                    <a:pt x="11" y="17"/>
                    <a:pt x="11" y="17"/>
                    <a:pt x="11" y="17"/>
                  </a:cubicBezTo>
                  <a:cubicBezTo>
                    <a:pt x="12" y="17"/>
                    <a:pt x="12" y="16"/>
                    <a:pt x="12" y="17"/>
                  </a:cubicBezTo>
                  <a:cubicBezTo>
                    <a:pt x="12" y="18"/>
                    <a:pt x="13" y="17"/>
                    <a:pt x="12" y="18"/>
                  </a:cubicBezTo>
                  <a:cubicBezTo>
                    <a:pt x="12" y="18"/>
                    <a:pt x="12" y="19"/>
                    <a:pt x="13" y="20"/>
                  </a:cubicBezTo>
                  <a:cubicBezTo>
                    <a:pt x="14" y="20"/>
                    <a:pt x="16" y="20"/>
                    <a:pt x="16" y="20"/>
                  </a:cubicBezTo>
                  <a:cubicBezTo>
                    <a:pt x="17" y="20"/>
                    <a:pt x="16" y="20"/>
                    <a:pt x="17" y="20"/>
                  </a:cubicBezTo>
                  <a:cubicBezTo>
                    <a:pt x="17" y="21"/>
                    <a:pt x="18" y="22"/>
                    <a:pt x="18" y="23"/>
                  </a:cubicBezTo>
                  <a:cubicBezTo>
                    <a:pt x="18" y="24"/>
                    <a:pt x="19" y="25"/>
                    <a:pt x="19" y="25"/>
                  </a:cubicBezTo>
                  <a:cubicBezTo>
                    <a:pt x="19" y="26"/>
                    <a:pt x="19" y="28"/>
                    <a:pt x="19" y="29"/>
                  </a:cubicBezTo>
                  <a:cubicBezTo>
                    <a:pt x="20" y="30"/>
                    <a:pt x="21" y="31"/>
                    <a:pt x="20" y="30"/>
                  </a:cubicBezTo>
                  <a:cubicBezTo>
                    <a:pt x="20" y="29"/>
                    <a:pt x="20" y="29"/>
                    <a:pt x="20" y="29"/>
                  </a:cubicBezTo>
                  <a:cubicBezTo>
                    <a:pt x="20" y="29"/>
                    <a:pt x="20" y="29"/>
                    <a:pt x="20" y="29"/>
                  </a:cubicBezTo>
                  <a:cubicBezTo>
                    <a:pt x="20" y="29"/>
                    <a:pt x="20" y="28"/>
                    <a:pt x="20" y="28"/>
                  </a:cubicBezTo>
                  <a:cubicBezTo>
                    <a:pt x="20" y="28"/>
                    <a:pt x="21" y="27"/>
                    <a:pt x="21" y="27"/>
                  </a:cubicBezTo>
                  <a:cubicBezTo>
                    <a:pt x="21" y="27"/>
                    <a:pt x="21" y="27"/>
                    <a:pt x="21" y="28"/>
                  </a:cubicBezTo>
                  <a:cubicBezTo>
                    <a:pt x="21" y="28"/>
                    <a:pt x="21" y="28"/>
                    <a:pt x="22" y="28"/>
                  </a:cubicBezTo>
                  <a:cubicBezTo>
                    <a:pt x="22" y="28"/>
                    <a:pt x="22" y="28"/>
                    <a:pt x="22" y="28"/>
                  </a:cubicBezTo>
                  <a:cubicBezTo>
                    <a:pt x="22" y="28"/>
                    <a:pt x="22" y="28"/>
                    <a:pt x="22" y="28"/>
                  </a:cubicBezTo>
                  <a:cubicBezTo>
                    <a:pt x="22" y="28"/>
                    <a:pt x="22" y="25"/>
                    <a:pt x="22" y="25"/>
                  </a:cubicBezTo>
                  <a:cubicBezTo>
                    <a:pt x="22" y="25"/>
                    <a:pt x="22" y="25"/>
                    <a:pt x="22" y="2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2" name="Freeform 544"/>
            <p:cNvSpPr>
              <a:spLocks/>
            </p:cNvSpPr>
            <p:nvPr/>
          </p:nvSpPr>
          <p:spPr bwMode="auto">
            <a:xfrm>
              <a:off x="3969" y="2070"/>
              <a:ext cx="130" cy="71"/>
            </a:xfrm>
            <a:custGeom>
              <a:avLst/>
              <a:gdLst/>
              <a:ahLst/>
              <a:cxnLst>
                <a:cxn ang="0">
                  <a:pos x="1" y="4"/>
                </a:cxn>
                <a:cxn ang="0">
                  <a:pos x="1" y="6"/>
                </a:cxn>
                <a:cxn ang="0">
                  <a:pos x="0" y="7"/>
                </a:cxn>
                <a:cxn ang="0">
                  <a:pos x="0" y="8"/>
                </a:cxn>
                <a:cxn ang="0">
                  <a:pos x="2" y="10"/>
                </a:cxn>
                <a:cxn ang="0">
                  <a:pos x="2" y="9"/>
                </a:cxn>
                <a:cxn ang="0">
                  <a:pos x="5" y="11"/>
                </a:cxn>
                <a:cxn ang="0">
                  <a:pos x="9" y="13"/>
                </a:cxn>
                <a:cxn ang="0">
                  <a:pos x="10" y="13"/>
                </a:cxn>
                <a:cxn ang="0">
                  <a:pos x="13" y="14"/>
                </a:cxn>
                <a:cxn ang="0">
                  <a:pos x="13" y="15"/>
                </a:cxn>
                <a:cxn ang="0">
                  <a:pos x="15" y="16"/>
                </a:cxn>
                <a:cxn ang="0">
                  <a:pos x="16" y="16"/>
                </a:cxn>
                <a:cxn ang="0">
                  <a:pos x="17" y="16"/>
                </a:cxn>
                <a:cxn ang="0">
                  <a:pos x="19" y="16"/>
                </a:cxn>
                <a:cxn ang="0">
                  <a:pos x="20" y="16"/>
                </a:cxn>
                <a:cxn ang="0">
                  <a:pos x="22" y="16"/>
                </a:cxn>
                <a:cxn ang="0">
                  <a:pos x="23" y="18"/>
                </a:cxn>
                <a:cxn ang="0">
                  <a:pos x="25" y="19"/>
                </a:cxn>
                <a:cxn ang="0">
                  <a:pos x="26" y="19"/>
                </a:cxn>
                <a:cxn ang="0">
                  <a:pos x="28" y="19"/>
                </a:cxn>
                <a:cxn ang="0">
                  <a:pos x="29" y="20"/>
                </a:cxn>
                <a:cxn ang="0">
                  <a:pos x="32" y="21"/>
                </a:cxn>
                <a:cxn ang="0">
                  <a:pos x="33" y="21"/>
                </a:cxn>
                <a:cxn ang="0">
                  <a:pos x="34" y="20"/>
                </a:cxn>
                <a:cxn ang="0">
                  <a:pos x="35" y="21"/>
                </a:cxn>
                <a:cxn ang="0">
                  <a:pos x="38" y="21"/>
                </a:cxn>
                <a:cxn ang="0">
                  <a:pos x="40" y="19"/>
                </a:cxn>
                <a:cxn ang="0">
                  <a:pos x="39" y="17"/>
                </a:cxn>
                <a:cxn ang="0">
                  <a:pos x="40" y="13"/>
                </a:cxn>
                <a:cxn ang="0">
                  <a:pos x="37" y="14"/>
                </a:cxn>
                <a:cxn ang="0">
                  <a:pos x="33" y="12"/>
                </a:cxn>
                <a:cxn ang="0">
                  <a:pos x="32" y="13"/>
                </a:cxn>
                <a:cxn ang="0">
                  <a:pos x="30" y="12"/>
                </a:cxn>
                <a:cxn ang="0">
                  <a:pos x="30" y="13"/>
                </a:cxn>
                <a:cxn ang="0">
                  <a:pos x="28" y="11"/>
                </a:cxn>
                <a:cxn ang="0">
                  <a:pos x="25" y="11"/>
                </a:cxn>
                <a:cxn ang="0">
                  <a:pos x="25" y="10"/>
                </a:cxn>
                <a:cxn ang="0">
                  <a:pos x="22" y="9"/>
                </a:cxn>
                <a:cxn ang="0">
                  <a:pos x="21" y="8"/>
                </a:cxn>
                <a:cxn ang="0">
                  <a:pos x="20" y="6"/>
                </a:cxn>
                <a:cxn ang="0">
                  <a:pos x="18" y="6"/>
                </a:cxn>
                <a:cxn ang="0">
                  <a:pos x="14" y="4"/>
                </a:cxn>
                <a:cxn ang="0">
                  <a:pos x="12" y="2"/>
                </a:cxn>
                <a:cxn ang="0">
                  <a:pos x="10" y="0"/>
                </a:cxn>
                <a:cxn ang="0">
                  <a:pos x="7" y="0"/>
                </a:cxn>
                <a:cxn ang="0">
                  <a:pos x="6" y="2"/>
                </a:cxn>
                <a:cxn ang="0">
                  <a:pos x="5" y="1"/>
                </a:cxn>
                <a:cxn ang="0">
                  <a:pos x="3" y="2"/>
                </a:cxn>
              </a:cxnLst>
              <a:rect l="0" t="0" r="r" b="b"/>
              <a:pathLst>
                <a:path w="40" h="22">
                  <a:moveTo>
                    <a:pt x="2" y="3"/>
                  </a:moveTo>
                  <a:cubicBezTo>
                    <a:pt x="2" y="4"/>
                    <a:pt x="2" y="4"/>
                    <a:pt x="1" y="4"/>
                  </a:cubicBezTo>
                  <a:cubicBezTo>
                    <a:pt x="1" y="4"/>
                    <a:pt x="1" y="5"/>
                    <a:pt x="1" y="5"/>
                  </a:cubicBezTo>
                  <a:cubicBezTo>
                    <a:pt x="1" y="5"/>
                    <a:pt x="1" y="5"/>
                    <a:pt x="1" y="6"/>
                  </a:cubicBezTo>
                  <a:cubicBezTo>
                    <a:pt x="1" y="6"/>
                    <a:pt x="1" y="6"/>
                    <a:pt x="1" y="6"/>
                  </a:cubicBezTo>
                  <a:cubicBezTo>
                    <a:pt x="1" y="6"/>
                    <a:pt x="0" y="7"/>
                    <a:pt x="0" y="7"/>
                  </a:cubicBezTo>
                  <a:cubicBezTo>
                    <a:pt x="0" y="7"/>
                    <a:pt x="0" y="8"/>
                    <a:pt x="0" y="8"/>
                  </a:cubicBezTo>
                  <a:cubicBezTo>
                    <a:pt x="0" y="8"/>
                    <a:pt x="0" y="8"/>
                    <a:pt x="0" y="8"/>
                  </a:cubicBezTo>
                  <a:cubicBezTo>
                    <a:pt x="0" y="9"/>
                    <a:pt x="1" y="9"/>
                    <a:pt x="1" y="9"/>
                  </a:cubicBezTo>
                  <a:cubicBezTo>
                    <a:pt x="1" y="9"/>
                    <a:pt x="2" y="10"/>
                    <a:pt x="2" y="10"/>
                  </a:cubicBezTo>
                  <a:cubicBezTo>
                    <a:pt x="2" y="10"/>
                    <a:pt x="2" y="10"/>
                    <a:pt x="2" y="9"/>
                  </a:cubicBezTo>
                  <a:cubicBezTo>
                    <a:pt x="2" y="9"/>
                    <a:pt x="2" y="9"/>
                    <a:pt x="2" y="9"/>
                  </a:cubicBezTo>
                  <a:cubicBezTo>
                    <a:pt x="2" y="9"/>
                    <a:pt x="4" y="11"/>
                    <a:pt x="5" y="11"/>
                  </a:cubicBezTo>
                  <a:cubicBezTo>
                    <a:pt x="5" y="11"/>
                    <a:pt x="5" y="11"/>
                    <a:pt x="5" y="11"/>
                  </a:cubicBezTo>
                  <a:cubicBezTo>
                    <a:pt x="5" y="11"/>
                    <a:pt x="7" y="12"/>
                    <a:pt x="7" y="12"/>
                  </a:cubicBezTo>
                  <a:cubicBezTo>
                    <a:pt x="7" y="12"/>
                    <a:pt x="8" y="13"/>
                    <a:pt x="9" y="13"/>
                  </a:cubicBezTo>
                  <a:cubicBezTo>
                    <a:pt x="9" y="13"/>
                    <a:pt x="9" y="14"/>
                    <a:pt x="9" y="13"/>
                  </a:cubicBezTo>
                  <a:cubicBezTo>
                    <a:pt x="10" y="13"/>
                    <a:pt x="10" y="13"/>
                    <a:pt x="10" y="13"/>
                  </a:cubicBezTo>
                  <a:cubicBezTo>
                    <a:pt x="10" y="13"/>
                    <a:pt x="10" y="14"/>
                    <a:pt x="10" y="14"/>
                  </a:cubicBezTo>
                  <a:cubicBezTo>
                    <a:pt x="11" y="14"/>
                    <a:pt x="13" y="14"/>
                    <a:pt x="13" y="14"/>
                  </a:cubicBezTo>
                  <a:cubicBezTo>
                    <a:pt x="13" y="14"/>
                    <a:pt x="13" y="14"/>
                    <a:pt x="13" y="14"/>
                  </a:cubicBezTo>
                  <a:cubicBezTo>
                    <a:pt x="13" y="15"/>
                    <a:pt x="13" y="15"/>
                    <a:pt x="13" y="15"/>
                  </a:cubicBezTo>
                  <a:cubicBezTo>
                    <a:pt x="13" y="15"/>
                    <a:pt x="13" y="15"/>
                    <a:pt x="13" y="15"/>
                  </a:cubicBezTo>
                  <a:cubicBezTo>
                    <a:pt x="14" y="15"/>
                    <a:pt x="15" y="16"/>
                    <a:pt x="15" y="16"/>
                  </a:cubicBezTo>
                  <a:cubicBezTo>
                    <a:pt x="15" y="16"/>
                    <a:pt x="15" y="16"/>
                    <a:pt x="15" y="16"/>
                  </a:cubicBezTo>
                  <a:cubicBezTo>
                    <a:pt x="16" y="16"/>
                    <a:pt x="16" y="16"/>
                    <a:pt x="16" y="16"/>
                  </a:cubicBezTo>
                  <a:cubicBezTo>
                    <a:pt x="16" y="16"/>
                    <a:pt x="17" y="16"/>
                    <a:pt x="17" y="16"/>
                  </a:cubicBezTo>
                  <a:cubicBezTo>
                    <a:pt x="17" y="16"/>
                    <a:pt x="17" y="16"/>
                    <a:pt x="17" y="16"/>
                  </a:cubicBezTo>
                  <a:cubicBezTo>
                    <a:pt x="17" y="16"/>
                    <a:pt x="18" y="16"/>
                    <a:pt x="18" y="16"/>
                  </a:cubicBezTo>
                  <a:cubicBezTo>
                    <a:pt x="18" y="16"/>
                    <a:pt x="19" y="16"/>
                    <a:pt x="19" y="16"/>
                  </a:cubicBezTo>
                  <a:cubicBezTo>
                    <a:pt x="19" y="16"/>
                    <a:pt x="19" y="16"/>
                    <a:pt x="19" y="16"/>
                  </a:cubicBezTo>
                  <a:cubicBezTo>
                    <a:pt x="19" y="16"/>
                    <a:pt x="20" y="15"/>
                    <a:pt x="20" y="16"/>
                  </a:cubicBezTo>
                  <a:cubicBezTo>
                    <a:pt x="21" y="16"/>
                    <a:pt x="22" y="16"/>
                    <a:pt x="22" y="16"/>
                  </a:cubicBezTo>
                  <a:cubicBezTo>
                    <a:pt x="22" y="16"/>
                    <a:pt x="22" y="16"/>
                    <a:pt x="22" y="16"/>
                  </a:cubicBezTo>
                  <a:cubicBezTo>
                    <a:pt x="22" y="17"/>
                    <a:pt x="22" y="17"/>
                    <a:pt x="23" y="18"/>
                  </a:cubicBezTo>
                  <a:cubicBezTo>
                    <a:pt x="23" y="18"/>
                    <a:pt x="23" y="18"/>
                    <a:pt x="23" y="18"/>
                  </a:cubicBezTo>
                  <a:cubicBezTo>
                    <a:pt x="23" y="18"/>
                    <a:pt x="24" y="18"/>
                    <a:pt x="24" y="18"/>
                  </a:cubicBezTo>
                  <a:cubicBezTo>
                    <a:pt x="24" y="18"/>
                    <a:pt x="25" y="19"/>
                    <a:pt x="25" y="19"/>
                  </a:cubicBezTo>
                  <a:cubicBezTo>
                    <a:pt x="25" y="19"/>
                    <a:pt x="26" y="19"/>
                    <a:pt x="26" y="19"/>
                  </a:cubicBezTo>
                  <a:cubicBezTo>
                    <a:pt x="26" y="19"/>
                    <a:pt x="26" y="20"/>
                    <a:pt x="26" y="19"/>
                  </a:cubicBezTo>
                  <a:cubicBezTo>
                    <a:pt x="26" y="19"/>
                    <a:pt x="27" y="19"/>
                    <a:pt x="27" y="19"/>
                  </a:cubicBezTo>
                  <a:cubicBezTo>
                    <a:pt x="27" y="19"/>
                    <a:pt x="28" y="19"/>
                    <a:pt x="28" y="19"/>
                  </a:cubicBezTo>
                  <a:cubicBezTo>
                    <a:pt x="28" y="19"/>
                    <a:pt x="28" y="20"/>
                    <a:pt x="28" y="20"/>
                  </a:cubicBezTo>
                  <a:cubicBezTo>
                    <a:pt x="28" y="20"/>
                    <a:pt x="28" y="20"/>
                    <a:pt x="29" y="20"/>
                  </a:cubicBezTo>
                  <a:cubicBezTo>
                    <a:pt x="29" y="20"/>
                    <a:pt x="30" y="20"/>
                    <a:pt x="30" y="20"/>
                  </a:cubicBezTo>
                  <a:cubicBezTo>
                    <a:pt x="30" y="20"/>
                    <a:pt x="32" y="21"/>
                    <a:pt x="32" y="21"/>
                  </a:cubicBezTo>
                  <a:cubicBezTo>
                    <a:pt x="33" y="21"/>
                    <a:pt x="33" y="21"/>
                    <a:pt x="33" y="21"/>
                  </a:cubicBezTo>
                  <a:cubicBezTo>
                    <a:pt x="33" y="21"/>
                    <a:pt x="33" y="21"/>
                    <a:pt x="33" y="21"/>
                  </a:cubicBezTo>
                  <a:cubicBezTo>
                    <a:pt x="33" y="21"/>
                    <a:pt x="34" y="21"/>
                    <a:pt x="34" y="21"/>
                  </a:cubicBezTo>
                  <a:cubicBezTo>
                    <a:pt x="34" y="20"/>
                    <a:pt x="34" y="20"/>
                    <a:pt x="34" y="20"/>
                  </a:cubicBezTo>
                  <a:cubicBezTo>
                    <a:pt x="34" y="20"/>
                    <a:pt x="35" y="21"/>
                    <a:pt x="35" y="21"/>
                  </a:cubicBezTo>
                  <a:cubicBezTo>
                    <a:pt x="35" y="21"/>
                    <a:pt x="35" y="21"/>
                    <a:pt x="35" y="21"/>
                  </a:cubicBezTo>
                  <a:cubicBezTo>
                    <a:pt x="35" y="21"/>
                    <a:pt x="35" y="21"/>
                    <a:pt x="36" y="21"/>
                  </a:cubicBezTo>
                  <a:cubicBezTo>
                    <a:pt x="36" y="21"/>
                    <a:pt x="37" y="21"/>
                    <a:pt x="38" y="21"/>
                  </a:cubicBezTo>
                  <a:cubicBezTo>
                    <a:pt x="38" y="21"/>
                    <a:pt x="39" y="22"/>
                    <a:pt x="39" y="21"/>
                  </a:cubicBezTo>
                  <a:cubicBezTo>
                    <a:pt x="39" y="21"/>
                    <a:pt x="40" y="19"/>
                    <a:pt x="40" y="19"/>
                  </a:cubicBezTo>
                  <a:cubicBezTo>
                    <a:pt x="40" y="19"/>
                    <a:pt x="40" y="19"/>
                    <a:pt x="40" y="19"/>
                  </a:cubicBezTo>
                  <a:cubicBezTo>
                    <a:pt x="40" y="19"/>
                    <a:pt x="39" y="18"/>
                    <a:pt x="39" y="17"/>
                  </a:cubicBezTo>
                  <a:cubicBezTo>
                    <a:pt x="39" y="17"/>
                    <a:pt x="40" y="15"/>
                    <a:pt x="40" y="14"/>
                  </a:cubicBezTo>
                  <a:cubicBezTo>
                    <a:pt x="40" y="14"/>
                    <a:pt x="40" y="14"/>
                    <a:pt x="40" y="13"/>
                  </a:cubicBezTo>
                  <a:cubicBezTo>
                    <a:pt x="39" y="14"/>
                    <a:pt x="38" y="14"/>
                    <a:pt x="38" y="14"/>
                  </a:cubicBezTo>
                  <a:cubicBezTo>
                    <a:pt x="38" y="14"/>
                    <a:pt x="37" y="14"/>
                    <a:pt x="37" y="14"/>
                  </a:cubicBezTo>
                  <a:cubicBezTo>
                    <a:pt x="37" y="14"/>
                    <a:pt x="34" y="13"/>
                    <a:pt x="34" y="13"/>
                  </a:cubicBezTo>
                  <a:cubicBezTo>
                    <a:pt x="34" y="13"/>
                    <a:pt x="33" y="13"/>
                    <a:pt x="33" y="12"/>
                  </a:cubicBezTo>
                  <a:cubicBezTo>
                    <a:pt x="33" y="12"/>
                    <a:pt x="32" y="13"/>
                    <a:pt x="32" y="13"/>
                  </a:cubicBezTo>
                  <a:cubicBezTo>
                    <a:pt x="32" y="13"/>
                    <a:pt x="32" y="13"/>
                    <a:pt x="32" y="13"/>
                  </a:cubicBezTo>
                  <a:cubicBezTo>
                    <a:pt x="32" y="13"/>
                    <a:pt x="31" y="13"/>
                    <a:pt x="31" y="13"/>
                  </a:cubicBezTo>
                  <a:cubicBezTo>
                    <a:pt x="31" y="13"/>
                    <a:pt x="30" y="12"/>
                    <a:pt x="30" y="12"/>
                  </a:cubicBezTo>
                  <a:cubicBezTo>
                    <a:pt x="30" y="12"/>
                    <a:pt x="30" y="12"/>
                    <a:pt x="30" y="12"/>
                  </a:cubicBezTo>
                  <a:cubicBezTo>
                    <a:pt x="30" y="12"/>
                    <a:pt x="30" y="13"/>
                    <a:pt x="30" y="13"/>
                  </a:cubicBezTo>
                  <a:cubicBezTo>
                    <a:pt x="29" y="13"/>
                    <a:pt x="29" y="13"/>
                    <a:pt x="29" y="12"/>
                  </a:cubicBezTo>
                  <a:cubicBezTo>
                    <a:pt x="29" y="12"/>
                    <a:pt x="28" y="11"/>
                    <a:pt x="28" y="11"/>
                  </a:cubicBezTo>
                  <a:cubicBezTo>
                    <a:pt x="27" y="11"/>
                    <a:pt x="26" y="11"/>
                    <a:pt x="25" y="11"/>
                  </a:cubicBezTo>
                  <a:cubicBezTo>
                    <a:pt x="25" y="11"/>
                    <a:pt x="25" y="11"/>
                    <a:pt x="25" y="11"/>
                  </a:cubicBezTo>
                  <a:cubicBezTo>
                    <a:pt x="25" y="11"/>
                    <a:pt x="25" y="10"/>
                    <a:pt x="25" y="10"/>
                  </a:cubicBezTo>
                  <a:cubicBezTo>
                    <a:pt x="25" y="10"/>
                    <a:pt x="25" y="10"/>
                    <a:pt x="25" y="10"/>
                  </a:cubicBezTo>
                  <a:cubicBezTo>
                    <a:pt x="25" y="10"/>
                    <a:pt x="24" y="10"/>
                    <a:pt x="24" y="10"/>
                  </a:cubicBezTo>
                  <a:cubicBezTo>
                    <a:pt x="24" y="10"/>
                    <a:pt x="22" y="9"/>
                    <a:pt x="22" y="9"/>
                  </a:cubicBezTo>
                  <a:cubicBezTo>
                    <a:pt x="22" y="9"/>
                    <a:pt x="21" y="8"/>
                    <a:pt x="21" y="8"/>
                  </a:cubicBezTo>
                  <a:cubicBezTo>
                    <a:pt x="20" y="8"/>
                    <a:pt x="20" y="8"/>
                    <a:pt x="21" y="8"/>
                  </a:cubicBezTo>
                  <a:cubicBezTo>
                    <a:pt x="21" y="7"/>
                    <a:pt x="20" y="7"/>
                    <a:pt x="20" y="7"/>
                  </a:cubicBezTo>
                  <a:cubicBezTo>
                    <a:pt x="20" y="7"/>
                    <a:pt x="20" y="6"/>
                    <a:pt x="20" y="6"/>
                  </a:cubicBezTo>
                  <a:cubicBezTo>
                    <a:pt x="20" y="6"/>
                    <a:pt x="20" y="6"/>
                    <a:pt x="19" y="6"/>
                  </a:cubicBezTo>
                  <a:cubicBezTo>
                    <a:pt x="19" y="6"/>
                    <a:pt x="18" y="6"/>
                    <a:pt x="18" y="6"/>
                  </a:cubicBezTo>
                  <a:cubicBezTo>
                    <a:pt x="17" y="6"/>
                    <a:pt x="17" y="6"/>
                    <a:pt x="16" y="5"/>
                  </a:cubicBezTo>
                  <a:cubicBezTo>
                    <a:pt x="16" y="4"/>
                    <a:pt x="14" y="4"/>
                    <a:pt x="14" y="4"/>
                  </a:cubicBezTo>
                  <a:cubicBezTo>
                    <a:pt x="14" y="4"/>
                    <a:pt x="14" y="4"/>
                    <a:pt x="14" y="4"/>
                  </a:cubicBezTo>
                  <a:cubicBezTo>
                    <a:pt x="14" y="4"/>
                    <a:pt x="12" y="3"/>
                    <a:pt x="12" y="2"/>
                  </a:cubicBezTo>
                  <a:cubicBezTo>
                    <a:pt x="12" y="2"/>
                    <a:pt x="12" y="2"/>
                    <a:pt x="12" y="2"/>
                  </a:cubicBezTo>
                  <a:cubicBezTo>
                    <a:pt x="10" y="2"/>
                    <a:pt x="10" y="0"/>
                    <a:pt x="10" y="0"/>
                  </a:cubicBezTo>
                  <a:cubicBezTo>
                    <a:pt x="10" y="0"/>
                    <a:pt x="10" y="0"/>
                    <a:pt x="9" y="0"/>
                  </a:cubicBezTo>
                  <a:cubicBezTo>
                    <a:pt x="9" y="0"/>
                    <a:pt x="8" y="0"/>
                    <a:pt x="7" y="0"/>
                  </a:cubicBezTo>
                  <a:cubicBezTo>
                    <a:pt x="6" y="0"/>
                    <a:pt x="6" y="1"/>
                    <a:pt x="6" y="1"/>
                  </a:cubicBezTo>
                  <a:cubicBezTo>
                    <a:pt x="6" y="2"/>
                    <a:pt x="6" y="2"/>
                    <a:pt x="6" y="2"/>
                  </a:cubicBezTo>
                  <a:cubicBezTo>
                    <a:pt x="6" y="2"/>
                    <a:pt x="5" y="2"/>
                    <a:pt x="5" y="2"/>
                  </a:cubicBezTo>
                  <a:cubicBezTo>
                    <a:pt x="5" y="2"/>
                    <a:pt x="5" y="1"/>
                    <a:pt x="5" y="1"/>
                  </a:cubicBezTo>
                  <a:cubicBezTo>
                    <a:pt x="5" y="1"/>
                    <a:pt x="5" y="1"/>
                    <a:pt x="5" y="1"/>
                  </a:cubicBezTo>
                  <a:cubicBezTo>
                    <a:pt x="4" y="1"/>
                    <a:pt x="3" y="2"/>
                    <a:pt x="3" y="2"/>
                  </a:cubicBezTo>
                  <a:cubicBezTo>
                    <a:pt x="3" y="2"/>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3" name="Freeform 545"/>
            <p:cNvSpPr>
              <a:spLocks/>
            </p:cNvSpPr>
            <p:nvPr/>
          </p:nvSpPr>
          <p:spPr bwMode="auto">
            <a:xfrm>
              <a:off x="4260" y="2357"/>
              <a:ext cx="1" cy="4"/>
            </a:xfrm>
            <a:custGeom>
              <a:avLst/>
              <a:gdLst/>
              <a:ahLst/>
              <a:cxnLst>
                <a:cxn ang="0">
                  <a:pos x="0" y="1"/>
                </a:cxn>
                <a:cxn ang="0">
                  <a:pos x="0" y="0"/>
                </a:cxn>
                <a:cxn ang="0">
                  <a:pos x="0" y="1"/>
                </a:cxn>
              </a:cxnLst>
              <a:rect l="0" t="0" r="r" b="b"/>
              <a:pathLst>
                <a:path h="1">
                  <a:moveTo>
                    <a:pt x="0" y="1"/>
                  </a:moveTo>
                  <a:cubicBezTo>
                    <a:pt x="0" y="1"/>
                    <a:pt x="0" y="1"/>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4" name="Freeform 546"/>
            <p:cNvSpPr>
              <a:spLocks/>
            </p:cNvSpPr>
            <p:nvPr/>
          </p:nvSpPr>
          <p:spPr bwMode="auto">
            <a:xfrm>
              <a:off x="4260" y="2367"/>
              <a:ext cx="3" cy="7"/>
            </a:xfrm>
            <a:custGeom>
              <a:avLst/>
              <a:gdLst/>
              <a:ahLst/>
              <a:cxnLst>
                <a:cxn ang="0">
                  <a:pos x="0" y="0"/>
                </a:cxn>
                <a:cxn ang="0">
                  <a:pos x="1" y="1"/>
                </a:cxn>
                <a:cxn ang="0">
                  <a:pos x="1" y="0"/>
                </a:cxn>
                <a:cxn ang="0">
                  <a:pos x="0" y="0"/>
                </a:cxn>
              </a:cxnLst>
              <a:rect l="0" t="0" r="r" b="b"/>
              <a:pathLst>
                <a:path w="1" h="2">
                  <a:moveTo>
                    <a:pt x="0" y="0"/>
                  </a:moveTo>
                  <a:cubicBezTo>
                    <a:pt x="0" y="1"/>
                    <a:pt x="0" y="2"/>
                    <a:pt x="1" y="1"/>
                  </a:cubicBezTo>
                  <a:cubicBezTo>
                    <a:pt x="1" y="1"/>
                    <a:pt x="1" y="1"/>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5" name="Freeform 547"/>
            <p:cNvSpPr>
              <a:spLocks/>
            </p:cNvSpPr>
            <p:nvPr/>
          </p:nvSpPr>
          <p:spPr bwMode="auto">
            <a:xfrm>
              <a:off x="4257" y="2380"/>
              <a:ext cx="3" cy="7"/>
            </a:xfrm>
            <a:custGeom>
              <a:avLst/>
              <a:gdLst/>
              <a:ahLst/>
              <a:cxnLst>
                <a:cxn ang="0">
                  <a:pos x="1" y="1"/>
                </a:cxn>
                <a:cxn ang="0">
                  <a:pos x="0" y="2"/>
                </a:cxn>
                <a:cxn ang="0">
                  <a:pos x="1" y="1"/>
                </a:cxn>
              </a:cxnLst>
              <a:rect l="0" t="0" r="r" b="b"/>
              <a:pathLst>
                <a:path w="1" h="2">
                  <a:moveTo>
                    <a:pt x="1" y="1"/>
                  </a:moveTo>
                  <a:cubicBezTo>
                    <a:pt x="1" y="0"/>
                    <a:pt x="1" y="0"/>
                    <a:pt x="0" y="2"/>
                  </a:cubicBezTo>
                  <a:cubicBezTo>
                    <a:pt x="0" y="2"/>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6" name="Freeform 548"/>
            <p:cNvSpPr>
              <a:spLocks/>
            </p:cNvSpPr>
            <p:nvPr/>
          </p:nvSpPr>
          <p:spPr bwMode="auto">
            <a:xfrm>
              <a:off x="4260" y="2377"/>
              <a:ext cx="7" cy="3"/>
            </a:xfrm>
            <a:custGeom>
              <a:avLst/>
              <a:gdLst/>
              <a:ahLst/>
              <a:cxnLst>
                <a:cxn ang="0">
                  <a:pos x="1" y="0"/>
                </a:cxn>
                <a:cxn ang="0">
                  <a:pos x="1" y="1"/>
                </a:cxn>
                <a:cxn ang="0">
                  <a:pos x="1" y="0"/>
                </a:cxn>
              </a:cxnLst>
              <a:rect l="0" t="0" r="r" b="b"/>
              <a:pathLst>
                <a:path w="2" h="1">
                  <a:moveTo>
                    <a:pt x="1" y="0"/>
                  </a:moveTo>
                  <a:cubicBezTo>
                    <a:pt x="0" y="0"/>
                    <a:pt x="1" y="1"/>
                    <a:pt x="1" y="1"/>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7" name="Freeform 549"/>
            <p:cNvSpPr>
              <a:spLocks/>
            </p:cNvSpPr>
            <p:nvPr/>
          </p:nvSpPr>
          <p:spPr bwMode="auto">
            <a:xfrm>
              <a:off x="4260" y="2380"/>
              <a:ext cx="7" cy="7"/>
            </a:xfrm>
            <a:custGeom>
              <a:avLst/>
              <a:gdLst/>
              <a:ahLst/>
              <a:cxnLst>
                <a:cxn ang="0">
                  <a:pos x="1" y="0"/>
                </a:cxn>
                <a:cxn ang="0">
                  <a:pos x="1" y="1"/>
                </a:cxn>
                <a:cxn ang="0">
                  <a:pos x="1" y="2"/>
                </a:cxn>
                <a:cxn ang="0">
                  <a:pos x="1" y="1"/>
                </a:cxn>
                <a:cxn ang="0">
                  <a:pos x="1" y="0"/>
                </a:cxn>
              </a:cxnLst>
              <a:rect l="0" t="0" r="r" b="b"/>
              <a:pathLst>
                <a:path w="2" h="2">
                  <a:moveTo>
                    <a:pt x="1" y="0"/>
                  </a:moveTo>
                  <a:cubicBezTo>
                    <a:pt x="0" y="1"/>
                    <a:pt x="0" y="1"/>
                    <a:pt x="1" y="1"/>
                  </a:cubicBezTo>
                  <a:cubicBezTo>
                    <a:pt x="1" y="1"/>
                    <a:pt x="1" y="2"/>
                    <a:pt x="1" y="2"/>
                  </a:cubicBezTo>
                  <a:cubicBezTo>
                    <a:pt x="2"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8" name="Freeform 550"/>
            <p:cNvSpPr>
              <a:spLocks/>
            </p:cNvSpPr>
            <p:nvPr/>
          </p:nvSpPr>
          <p:spPr bwMode="auto">
            <a:xfrm>
              <a:off x="4257" y="2393"/>
              <a:ext cx="3" cy="6"/>
            </a:xfrm>
            <a:custGeom>
              <a:avLst/>
              <a:gdLst/>
              <a:ahLst/>
              <a:cxnLst>
                <a:cxn ang="0">
                  <a:pos x="0" y="1"/>
                </a:cxn>
                <a:cxn ang="0">
                  <a:pos x="1" y="1"/>
                </a:cxn>
                <a:cxn ang="0">
                  <a:pos x="1" y="1"/>
                </a:cxn>
                <a:cxn ang="0">
                  <a:pos x="0" y="1"/>
                </a:cxn>
              </a:cxnLst>
              <a:rect l="0" t="0" r="r" b="b"/>
              <a:pathLst>
                <a:path w="1" h="2">
                  <a:moveTo>
                    <a:pt x="0" y="1"/>
                  </a:moveTo>
                  <a:cubicBezTo>
                    <a:pt x="0" y="1"/>
                    <a:pt x="0" y="1"/>
                    <a:pt x="1" y="1"/>
                  </a:cubicBezTo>
                  <a:cubicBezTo>
                    <a:pt x="1" y="1"/>
                    <a:pt x="1" y="2"/>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9" name="Freeform 551"/>
            <p:cNvSpPr>
              <a:spLocks/>
            </p:cNvSpPr>
            <p:nvPr/>
          </p:nvSpPr>
          <p:spPr bwMode="auto">
            <a:xfrm>
              <a:off x="4247" y="2302"/>
              <a:ext cx="3" cy="10"/>
            </a:xfrm>
            <a:custGeom>
              <a:avLst/>
              <a:gdLst/>
              <a:ahLst/>
              <a:cxnLst>
                <a:cxn ang="0">
                  <a:pos x="0" y="1"/>
                </a:cxn>
                <a:cxn ang="0">
                  <a:pos x="0" y="1"/>
                </a:cxn>
                <a:cxn ang="0">
                  <a:pos x="0" y="1"/>
                </a:cxn>
              </a:cxnLst>
              <a:rect l="0" t="0" r="r" b="b"/>
              <a:pathLst>
                <a:path w="1" h="3">
                  <a:moveTo>
                    <a:pt x="0" y="1"/>
                  </a:moveTo>
                  <a:cubicBezTo>
                    <a:pt x="0" y="0"/>
                    <a:pt x="0" y="1"/>
                    <a:pt x="0" y="1"/>
                  </a:cubicBezTo>
                  <a:cubicBezTo>
                    <a:pt x="0" y="1"/>
                    <a:pt x="1" y="3"/>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0" name="Freeform 552"/>
            <p:cNvSpPr>
              <a:spLocks/>
            </p:cNvSpPr>
            <p:nvPr/>
          </p:nvSpPr>
          <p:spPr bwMode="auto">
            <a:xfrm>
              <a:off x="4163" y="2102"/>
              <a:ext cx="142" cy="307"/>
            </a:xfrm>
            <a:custGeom>
              <a:avLst/>
              <a:gdLst/>
              <a:ahLst/>
              <a:cxnLst>
                <a:cxn ang="0">
                  <a:pos x="37" y="86"/>
                </a:cxn>
                <a:cxn ang="0">
                  <a:pos x="36" y="83"/>
                </a:cxn>
                <a:cxn ang="0">
                  <a:pos x="34" y="77"/>
                </a:cxn>
                <a:cxn ang="0">
                  <a:pos x="30" y="70"/>
                </a:cxn>
                <a:cxn ang="0">
                  <a:pos x="31" y="66"/>
                </a:cxn>
                <a:cxn ang="0">
                  <a:pos x="33" y="63"/>
                </a:cxn>
                <a:cxn ang="0">
                  <a:pos x="30" y="60"/>
                </a:cxn>
                <a:cxn ang="0">
                  <a:pos x="27" y="54"/>
                </a:cxn>
                <a:cxn ang="0">
                  <a:pos x="27" y="51"/>
                </a:cxn>
                <a:cxn ang="0">
                  <a:pos x="29" y="46"/>
                </a:cxn>
                <a:cxn ang="0">
                  <a:pos x="34" y="44"/>
                </a:cxn>
                <a:cxn ang="0">
                  <a:pos x="36" y="43"/>
                </a:cxn>
                <a:cxn ang="0">
                  <a:pos x="39" y="41"/>
                </a:cxn>
                <a:cxn ang="0">
                  <a:pos x="42" y="38"/>
                </a:cxn>
                <a:cxn ang="0">
                  <a:pos x="43" y="36"/>
                </a:cxn>
                <a:cxn ang="0">
                  <a:pos x="38" y="34"/>
                </a:cxn>
                <a:cxn ang="0">
                  <a:pos x="35" y="30"/>
                </a:cxn>
                <a:cxn ang="0">
                  <a:pos x="33" y="28"/>
                </a:cxn>
                <a:cxn ang="0">
                  <a:pos x="33" y="23"/>
                </a:cxn>
                <a:cxn ang="0">
                  <a:pos x="27" y="25"/>
                </a:cxn>
                <a:cxn ang="0">
                  <a:pos x="27" y="22"/>
                </a:cxn>
                <a:cxn ang="0">
                  <a:pos x="28" y="19"/>
                </a:cxn>
                <a:cxn ang="0">
                  <a:pos x="30" y="16"/>
                </a:cxn>
                <a:cxn ang="0">
                  <a:pos x="32" y="11"/>
                </a:cxn>
                <a:cxn ang="0">
                  <a:pos x="31" y="4"/>
                </a:cxn>
                <a:cxn ang="0">
                  <a:pos x="29" y="2"/>
                </a:cxn>
                <a:cxn ang="0">
                  <a:pos x="26" y="1"/>
                </a:cxn>
                <a:cxn ang="0">
                  <a:pos x="23" y="5"/>
                </a:cxn>
                <a:cxn ang="0">
                  <a:pos x="23" y="7"/>
                </a:cxn>
                <a:cxn ang="0">
                  <a:pos x="16" y="9"/>
                </a:cxn>
                <a:cxn ang="0">
                  <a:pos x="14" y="11"/>
                </a:cxn>
                <a:cxn ang="0">
                  <a:pos x="13" y="15"/>
                </a:cxn>
                <a:cxn ang="0">
                  <a:pos x="12" y="20"/>
                </a:cxn>
                <a:cxn ang="0">
                  <a:pos x="9" y="24"/>
                </a:cxn>
                <a:cxn ang="0">
                  <a:pos x="6" y="26"/>
                </a:cxn>
                <a:cxn ang="0">
                  <a:pos x="4" y="30"/>
                </a:cxn>
                <a:cxn ang="0">
                  <a:pos x="3" y="34"/>
                </a:cxn>
                <a:cxn ang="0">
                  <a:pos x="2" y="38"/>
                </a:cxn>
                <a:cxn ang="0">
                  <a:pos x="0" y="39"/>
                </a:cxn>
                <a:cxn ang="0">
                  <a:pos x="3" y="42"/>
                </a:cxn>
                <a:cxn ang="0">
                  <a:pos x="5" y="45"/>
                </a:cxn>
                <a:cxn ang="0">
                  <a:pos x="8" y="47"/>
                </a:cxn>
                <a:cxn ang="0">
                  <a:pos x="9" y="49"/>
                </a:cxn>
                <a:cxn ang="0">
                  <a:pos x="11" y="65"/>
                </a:cxn>
                <a:cxn ang="0">
                  <a:pos x="13" y="65"/>
                </a:cxn>
                <a:cxn ang="0">
                  <a:pos x="15" y="66"/>
                </a:cxn>
                <a:cxn ang="0">
                  <a:pos x="20" y="63"/>
                </a:cxn>
                <a:cxn ang="0">
                  <a:pos x="26" y="62"/>
                </a:cxn>
                <a:cxn ang="0">
                  <a:pos x="29" y="73"/>
                </a:cxn>
                <a:cxn ang="0">
                  <a:pos x="32" y="80"/>
                </a:cxn>
                <a:cxn ang="0">
                  <a:pos x="32" y="86"/>
                </a:cxn>
                <a:cxn ang="0">
                  <a:pos x="32" y="91"/>
                </a:cxn>
              </a:cxnLst>
              <a:rect l="0" t="0" r="r" b="b"/>
              <a:pathLst>
                <a:path w="44" h="95">
                  <a:moveTo>
                    <a:pt x="32" y="93"/>
                  </a:moveTo>
                  <a:cubicBezTo>
                    <a:pt x="32" y="93"/>
                    <a:pt x="33" y="92"/>
                    <a:pt x="33" y="92"/>
                  </a:cubicBezTo>
                  <a:cubicBezTo>
                    <a:pt x="33" y="92"/>
                    <a:pt x="33" y="91"/>
                    <a:pt x="33" y="91"/>
                  </a:cubicBezTo>
                  <a:cubicBezTo>
                    <a:pt x="33" y="91"/>
                    <a:pt x="34" y="90"/>
                    <a:pt x="34" y="90"/>
                  </a:cubicBezTo>
                  <a:cubicBezTo>
                    <a:pt x="34" y="90"/>
                    <a:pt x="37" y="86"/>
                    <a:pt x="37" y="86"/>
                  </a:cubicBezTo>
                  <a:cubicBezTo>
                    <a:pt x="37" y="86"/>
                    <a:pt x="37" y="86"/>
                    <a:pt x="37" y="86"/>
                  </a:cubicBezTo>
                  <a:cubicBezTo>
                    <a:pt x="37" y="86"/>
                    <a:pt x="36" y="86"/>
                    <a:pt x="36" y="86"/>
                  </a:cubicBezTo>
                  <a:cubicBezTo>
                    <a:pt x="36" y="85"/>
                    <a:pt x="36" y="85"/>
                    <a:pt x="36" y="85"/>
                  </a:cubicBezTo>
                  <a:cubicBezTo>
                    <a:pt x="36" y="85"/>
                    <a:pt x="36" y="85"/>
                    <a:pt x="36" y="84"/>
                  </a:cubicBezTo>
                  <a:cubicBezTo>
                    <a:pt x="36" y="84"/>
                    <a:pt x="36" y="83"/>
                    <a:pt x="36" y="83"/>
                  </a:cubicBezTo>
                  <a:cubicBezTo>
                    <a:pt x="36" y="83"/>
                    <a:pt x="36" y="82"/>
                    <a:pt x="36" y="82"/>
                  </a:cubicBezTo>
                  <a:cubicBezTo>
                    <a:pt x="36" y="82"/>
                    <a:pt x="34" y="81"/>
                    <a:pt x="34" y="80"/>
                  </a:cubicBezTo>
                  <a:cubicBezTo>
                    <a:pt x="34" y="80"/>
                    <a:pt x="34" y="80"/>
                    <a:pt x="34" y="80"/>
                  </a:cubicBezTo>
                  <a:cubicBezTo>
                    <a:pt x="35" y="79"/>
                    <a:pt x="35" y="79"/>
                    <a:pt x="35" y="79"/>
                  </a:cubicBezTo>
                  <a:cubicBezTo>
                    <a:pt x="35" y="79"/>
                    <a:pt x="34" y="77"/>
                    <a:pt x="34" y="77"/>
                  </a:cubicBezTo>
                  <a:cubicBezTo>
                    <a:pt x="34" y="77"/>
                    <a:pt x="34" y="77"/>
                    <a:pt x="34" y="77"/>
                  </a:cubicBezTo>
                  <a:cubicBezTo>
                    <a:pt x="34" y="76"/>
                    <a:pt x="31" y="72"/>
                    <a:pt x="31" y="72"/>
                  </a:cubicBezTo>
                  <a:cubicBezTo>
                    <a:pt x="31" y="72"/>
                    <a:pt x="30" y="72"/>
                    <a:pt x="30" y="72"/>
                  </a:cubicBezTo>
                  <a:cubicBezTo>
                    <a:pt x="30" y="72"/>
                    <a:pt x="30" y="70"/>
                    <a:pt x="30" y="70"/>
                  </a:cubicBezTo>
                  <a:cubicBezTo>
                    <a:pt x="30" y="70"/>
                    <a:pt x="30" y="70"/>
                    <a:pt x="30" y="70"/>
                  </a:cubicBezTo>
                  <a:cubicBezTo>
                    <a:pt x="30" y="70"/>
                    <a:pt x="30" y="69"/>
                    <a:pt x="30" y="69"/>
                  </a:cubicBezTo>
                  <a:cubicBezTo>
                    <a:pt x="30" y="69"/>
                    <a:pt x="30" y="69"/>
                    <a:pt x="30" y="69"/>
                  </a:cubicBezTo>
                  <a:cubicBezTo>
                    <a:pt x="30" y="69"/>
                    <a:pt x="31" y="69"/>
                    <a:pt x="31" y="69"/>
                  </a:cubicBezTo>
                  <a:cubicBezTo>
                    <a:pt x="31" y="69"/>
                    <a:pt x="32" y="68"/>
                    <a:pt x="32" y="67"/>
                  </a:cubicBezTo>
                  <a:cubicBezTo>
                    <a:pt x="31" y="67"/>
                    <a:pt x="32" y="66"/>
                    <a:pt x="31" y="66"/>
                  </a:cubicBezTo>
                  <a:cubicBezTo>
                    <a:pt x="31" y="66"/>
                    <a:pt x="31" y="65"/>
                    <a:pt x="31" y="65"/>
                  </a:cubicBezTo>
                  <a:cubicBezTo>
                    <a:pt x="31" y="65"/>
                    <a:pt x="31" y="65"/>
                    <a:pt x="32" y="65"/>
                  </a:cubicBezTo>
                  <a:cubicBezTo>
                    <a:pt x="32" y="65"/>
                    <a:pt x="32" y="65"/>
                    <a:pt x="33" y="65"/>
                  </a:cubicBezTo>
                  <a:cubicBezTo>
                    <a:pt x="33" y="64"/>
                    <a:pt x="33" y="64"/>
                    <a:pt x="33" y="64"/>
                  </a:cubicBezTo>
                  <a:cubicBezTo>
                    <a:pt x="33" y="64"/>
                    <a:pt x="33" y="63"/>
                    <a:pt x="33" y="63"/>
                  </a:cubicBezTo>
                  <a:cubicBezTo>
                    <a:pt x="33" y="63"/>
                    <a:pt x="33" y="63"/>
                    <a:pt x="33" y="63"/>
                  </a:cubicBezTo>
                  <a:cubicBezTo>
                    <a:pt x="33" y="63"/>
                    <a:pt x="32" y="64"/>
                    <a:pt x="32" y="64"/>
                  </a:cubicBezTo>
                  <a:cubicBezTo>
                    <a:pt x="32" y="64"/>
                    <a:pt x="32" y="64"/>
                    <a:pt x="32" y="64"/>
                  </a:cubicBezTo>
                  <a:cubicBezTo>
                    <a:pt x="32" y="63"/>
                    <a:pt x="32" y="62"/>
                    <a:pt x="32" y="62"/>
                  </a:cubicBezTo>
                  <a:cubicBezTo>
                    <a:pt x="32" y="62"/>
                    <a:pt x="32" y="60"/>
                    <a:pt x="30" y="60"/>
                  </a:cubicBezTo>
                  <a:cubicBezTo>
                    <a:pt x="30" y="60"/>
                    <a:pt x="30" y="60"/>
                    <a:pt x="30" y="60"/>
                  </a:cubicBezTo>
                  <a:cubicBezTo>
                    <a:pt x="30" y="59"/>
                    <a:pt x="27" y="56"/>
                    <a:pt x="27" y="56"/>
                  </a:cubicBezTo>
                  <a:cubicBezTo>
                    <a:pt x="27" y="56"/>
                    <a:pt x="27" y="56"/>
                    <a:pt x="27" y="56"/>
                  </a:cubicBezTo>
                  <a:cubicBezTo>
                    <a:pt x="27" y="56"/>
                    <a:pt x="27" y="55"/>
                    <a:pt x="27" y="54"/>
                  </a:cubicBezTo>
                  <a:cubicBezTo>
                    <a:pt x="27" y="54"/>
                    <a:pt x="27" y="54"/>
                    <a:pt x="27" y="54"/>
                  </a:cubicBezTo>
                  <a:cubicBezTo>
                    <a:pt x="26" y="54"/>
                    <a:pt x="26" y="54"/>
                    <a:pt x="26" y="53"/>
                  </a:cubicBezTo>
                  <a:cubicBezTo>
                    <a:pt x="26" y="52"/>
                    <a:pt x="25" y="52"/>
                    <a:pt x="25" y="52"/>
                  </a:cubicBezTo>
                  <a:cubicBezTo>
                    <a:pt x="25" y="52"/>
                    <a:pt x="25" y="52"/>
                    <a:pt x="26" y="52"/>
                  </a:cubicBezTo>
                  <a:cubicBezTo>
                    <a:pt x="26" y="52"/>
                    <a:pt x="27" y="52"/>
                    <a:pt x="27" y="52"/>
                  </a:cubicBezTo>
                  <a:cubicBezTo>
                    <a:pt x="27" y="52"/>
                    <a:pt x="28" y="52"/>
                    <a:pt x="27" y="51"/>
                  </a:cubicBezTo>
                  <a:cubicBezTo>
                    <a:pt x="27" y="51"/>
                    <a:pt x="27" y="50"/>
                    <a:pt x="28" y="49"/>
                  </a:cubicBezTo>
                  <a:cubicBezTo>
                    <a:pt x="28" y="49"/>
                    <a:pt x="28" y="49"/>
                    <a:pt x="28" y="49"/>
                  </a:cubicBezTo>
                  <a:cubicBezTo>
                    <a:pt x="28" y="48"/>
                    <a:pt x="28" y="47"/>
                    <a:pt x="28" y="47"/>
                  </a:cubicBezTo>
                  <a:cubicBezTo>
                    <a:pt x="28" y="47"/>
                    <a:pt x="28" y="47"/>
                    <a:pt x="28" y="47"/>
                  </a:cubicBezTo>
                  <a:cubicBezTo>
                    <a:pt x="28" y="47"/>
                    <a:pt x="29" y="46"/>
                    <a:pt x="29" y="46"/>
                  </a:cubicBezTo>
                  <a:cubicBezTo>
                    <a:pt x="29" y="46"/>
                    <a:pt x="30" y="46"/>
                    <a:pt x="30" y="46"/>
                  </a:cubicBezTo>
                  <a:cubicBezTo>
                    <a:pt x="30" y="46"/>
                    <a:pt x="31" y="46"/>
                    <a:pt x="31" y="46"/>
                  </a:cubicBezTo>
                  <a:cubicBezTo>
                    <a:pt x="31" y="46"/>
                    <a:pt x="33" y="46"/>
                    <a:pt x="33" y="46"/>
                  </a:cubicBezTo>
                  <a:cubicBezTo>
                    <a:pt x="33" y="46"/>
                    <a:pt x="34" y="46"/>
                    <a:pt x="34" y="45"/>
                  </a:cubicBezTo>
                  <a:cubicBezTo>
                    <a:pt x="34" y="44"/>
                    <a:pt x="34" y="44"/>
                    <a:pt x="34" y="44"/>
                  </a:cubicBezTo>
                  <a:cubicBezTo>
                    <a:pt x="34" y="44"/>
                    <a:pt x="34" y="44"/>
                    <a:pt x="34" y="44"/>
                  </a:cubicBezTo>
                  <a:cubicBezTo>
                    <a:pt x="35" y="44"/>
                    <a:pt x="36" y="44"/>
                    <a:pt x="36" y="44"/>
                  </a:cubicBezTo>
                  <a:cubicBezTo>
                    <a:pt x="36" y="44"/>
                    <a:pt x="36" y="44"/>
                    <a:pt x="36" y="44"/>
                  </a:cubicBezTo>
                  <a:cubicBezTo>
                    <a:pt x="36" y="43"/>
                    <a:pt x="36" y="43"/>
                    <a:pt x="36" y="43"/>
                  </a:cubicBezTo>
                  <a:cubicBezTo>
                    <a:pt x="36" y="43"/>
                    <a:pt x="36" y="43"/>
                    <a:pt x="36" y="43"/>
                  </a:cubicBezTo>
                  <a:cubicBezTo>
                    <a:pt x="36" y="43"/>
                    <a:pt x="37" y="43"/>
                    <a:pt x="37" y="43"/>
                  </a:cubicBezTo>
                  <a:cubicBezTo>
                    <a:pt x="37" y="43"/>
                    <a:pt x="37" y="43"/>
                    <a:pt x="37" y="43"/>
                  </a:cubicBezTo>
                  <a:cubicBezTo>
                    <a:pt x="37" y="43"/>
                    <a:pt x="38" y="42"/>
                    <a:pt x="38" y="42"/>
                  </a:cubicBezTo>
                  <a:cubicBezTo>
                    <a:pt x="39" y="43"/>
                    <a:pt x="39" y="43"/>
                    <a:pt x="39" y="43"/>
                  </a:cubicBezTo>
                  <a:cubicBezTo>
                    <a:pt x="39" y="42"/>
                    <a:pt x="39" y="42"/>
                    <a:pt x="39" y="41"/>
                  </a:cubicBezTo>
                  <a:cubicBezTo>
                    <a:pt x="40" y="41"/>
                    <a:pt x="40" y="41"/>
                    <a:pt x="41" y="40"/>
                  </a:cubicBezTo>
                  <a:cubicBezTo>
                    <a:pt x="41" y="40"/>
                    <a:pt x="42" y="41"/>
                    <a:pt x="42" y="40"/>
                  </a:cubicBezTo>
                  <a:cubicBezTo>
                    <a:pt x="41" y="40"/>
                    <a:pt x="41" y="40"/>
                    <a:pt x="41" y="40"/>
                  </a:cubicBezTo>
                  <a:cubicBezTo>
                    <a:pt x="41" y="40"/>
                    <a:pt x="41" y="40"/>
                    <a:pt x="41" y="40"/>
                  </a:cubicBezTo>
                  <a:cubicBezTo>
                    <a:pt x="41" y="39"/>
                    <a:pt x="42" y="39"/>
                    <a:pt x="42" y="38"/>
                  </a:cubicBezTo>
                  <a:cubicBezTo>
                    <a:pt x="42" y="38"/>
                    <a:pt x="42" y="38"/>
                    <a:pt x="43" y="37"/>
                  </a:cubicBezTo>
                  <a:cubicBezTo>
                    <a:pt x="43" y="37"/>
                    <a:pt x="44" y="37"/>
                    <a:pt x="44" y="37"/>
                  </a:cubicBezTo>
                  <a:cubicBezTo>
                    <a:pt x="44" y="36"/>
                    <a:pt x="44" y="36"/>
                    <a:pt x="44" y="36"/>
                  </a:cubicBezTo>
                  <a:cubicBezTo>
                    <a:pt x="44" y="35"/>
                    <a:pt x="44" y="36"/>
                    <a:pt x="44" y="36"/>
                  </a:cubicBezTo>
                  <a:cubicBezTo>
                    <a:pt x="44" y="36"/>
                    <a:pt x="43" y="36"/>
                    <a:pt x="43" y="36"/>
                  </a:cubicBezTo>
                  <a:cubicBezTo>
                    <a:pt x="43" y="36"/>
                    <a:pt x="40" y="37"/>
                    <a:pt x="40" y="37"/>
                  </a:cubicBezTo>
                  <a:cubicBezTo>
                    <a:pt x="40" y="37"/>
                    <a:pt x="39" y="37"/>
                    <a:pt x="39" y="37"/>
                  </a:cubicBezTo>
                  <a:cubicBezTo>
                    <a:pt x="39" y="37"/>
                    <a:pt x="38" y="36"/>
                    <a:pt x="38" y="36"/>
                  </a:cubicBezTo>
                  <a:cubicBezTo>
                    <a:pt x="38" y="36"/>
                    <a:pt x="38" y="35"/>
                    <a:pt x="38" y="35"/>
                  </a:cubicBezTo>
                  <a:cubicBezTo>
                    <a:pt x="38" y="35"/>
                    <a:pt x="38" y="34"/>
                    <a:pt x="38" y="34"/>
                  </a:cubicBezTo>
                  <a:cubicBezTo>
                    <a:pt x="38" y="34"/>
                    <a:pt x="38" y="34"/>
                    <a:pt x="38" y="34"/>
                  </a:cubicBezTo>
                  <a:cubicBezTo>
                    <a:pt x="38" y="34"/>
                    <a:pt x="35" y="34"/>
                    <a:pt x="35" y="34"/>
                  </a:cubicBezTo>
                  <a:cubicBezTo>
                    <a:pt x="34" y="34"/>
                    <a:pt x="34" y="33"/>
                    <a:pt x="34" y="33"/>
                  </a:cubicBezTo>
                  <a:cubicBezTo>
                    <a:pt x="34" y="33"/>
                    <a:pt x="35" y="33"/>
                    <a:pt x="35" y="33"/>
                  </a:cubicBezTo>
                  <a:cubicBezTo>
                    <a:pt x="35" y="33"/>
                    <a:pt x="35" y="30"/>
                    <a:pt x="35" y="30"/>
                  </a:cubicBezTo>
                  <a:cubicBezTo>
                    <a:pt x="35" y="30"/>
                    <a:pt x="36" y="30"/>
                    <a:pt x="36" y="30"/>
                  </a:cubicBezTo>
                  <a:cubicBezTo>
                    <a:pt x="36" y="30"/>
                    <a:pt x="36" y="29"/>
                    <a:pt x="36" y="29"/>
                  </a:cubicBezTo>
                  <a:cubicBezTo>
                    <a:pt x="36" y="29"/>
                    <a:pt x="36" y="29"/>
                    <a:pt x="36" y="29"/>
                  </a:cubicBezTo>
                  <a:cubicBezTo>
                    <a:pt x="36" y="29"/>
                    <a:pt x="35" y="29"/>
                    <a:pt x="35" y="29"/>
                  </a:cubicBezTo>
                  <a:cubicBezTo>
                    <a:pt x="35" y="29"/>
                    <a:pt x="34" y="28"/>
                    <a:pt x="33" y="28"/>
                  </a:cubicBezTo>
                  <a:cubicBezTo>
                    <a:pt x="33" y="28"/>
                    <a:pt x="33" y="28"/>
                    <a:pt x="33" y="28"/>
                  </a:cubicBezTo>
                  <a:cubicBezTo>
                    <a:pt x="33" y="28"/>
                    <a:pt x="32" y="25"/>
                    <a:pt x="32" y="25"/>
                  </a:cubicBezTo>
                  <a:cubicBezTo>
                    <a:pt x="32" y="25"/>
                    <a:pt x="32" y="25"/>
                    <a:pt x="32" y="25"/>
                  </a:cubicBezTo>
                  <a:cubicBezTo>
                    <a:pt x="32" y="25"/>
                    <a:pt x="33" y="24"/>
                    <a:pt x="33" y="23"/>
                  </a:cubicBezTo>
                  <a:cubicBezTo>
                    <a:pt x="33" y="23"/>
                    <a:pt x="33" y="23"/>
                    <a:pt x="33" y="23"/>
                  </a:cubicBezTo>
                  <a:cubicBezTo>
                    <a:pt x="33" y="23"/>
                    <a:pt x="32" y="23"/>
                    <a:pt x="32" y="23"/>
                  </a:cubicBezTo>
                  <a:cubicBezTo>
                    <a:pt x="32" y="23"/>
                    <a:pt x="32" y="24"/>
                    <a:pt x="31" y="23"/>
                  </a:cubicBezTo>
                  <a:cubicBezTo>
                    <a:pt x="31" y="23"/>
                    <a:pt x="30" y="23"/>
                    <a:pt x="30" y="23"/>
                  </a:cubicBezTo>
                  <a:cubicBezTo>
                    <a:pt x="29" y="24"/>
                    <a:pt x="27" y="24"/>
                    <a:pt x="27" y="25"/>
                  </a:cubicBezTo>
                  <a:cubicBezTo>
                    <a:pt x="27" y="25"/>
                    <a:pt x="27" y="25"/>
                    <a:pt x="27" y="25"/>
                  </a:cubicBezTo>
                  <a:cubicBezTo>
                    <a:pt x="27" y="24"/>
                    <a:pt x="26" y="24"/>
                    <a:pt x="26" y="24"/>
                  </a:cubicBezTo>
                  <a:cubicBezTo>
                    <a:pt x="26" y="24"/>
                    <a:pt x="27" y="23"/>
                    <a:pt x="27" y="23"/>
                  </a:cubicBezTo>
                  <a:cubicBezTo>
                    <a:pt x="27" y="23"/>
                    <a:pt x="27" y="23"/>
                    <a:pt x="27" y="23"/>
                  </a:cubicBezTo>
                  <a:cubicBezTo>
                    <a:pt x="27" y="23"/>
                    <a:pt x="27" y="22"/>
                    <a:pt x="27" y="22"/>
                  </a:cubicBezTo>
                  <a:cubicBezTo>
                    <a:pt x="27" y="22"/>
                    <a:pt x="27" y="22"/>
                    <a:pt x="27" y="22"/>
                  </a:cubicBezTo>
                  <a:cubicBezTo>
                    <a:pt x="27" y="22"/>
                    <a:pt x="26" y="22"/>
                    <a:pt x="26" y="21"/>
                  </a:cubicBezTo>
                  <a:cubicBezTo>
                    <a:pt x="26" y="21"/>
                    <a:pt x="26" y="20"/>
                    <a:pt x="26" y="20"/>
                  </a:cubicBezTo>
                  <a:cubicBezTo>
                    <a:pt x="26" y="20"/>
                    <a:pt x="26" y="20"/>
                    <a:pt x="27" y="20"/>
                  </a:cubicBezTo>
                  <a:cubicBezTo>
                    <a:pt x="27" y="20"/>
                    <a:pt x="27" y="20"/>
                    <a:pt x="27" y="20"/>
                  </a:cubicBezTo>
                  <a:cubicBezTo>
                    <a:pt x="28" y="20"/>
                    <a:pt x="28" y="19"/>
                    <a:pt x="28" y="19"/>
                  </a:cubicBezTo>
                  <a:cubicBezTo>
                    <a:pt x="28" y="19"/>
                    <a:pt x="27" y="19"/>
                    <a:pt x="28" y="18"/>
                  </a:cubicBezTo>
                  <a:cubicBezTo>
                    <a:pt x="28" y="17"/>
                    <a:pt x="29" y="17"/>
                    <a:pt x="29" y="17"/>
                  </a:cubicBezTo>
                  <a:cubicBezTo>
                    <a:pt x="29" y="17"/>
                    <a:pt x="29" y="17"/>
                    <a:pt x="29" y="17"/>
                  </a:cubicBezTo>
                  <a:cubicBezTo>
                    <a:pt x="29" y="17"/>
                    <a:pt x="29" y="16"/>
                    <a:pt x="29" y="16"/>
                  </a:cubicBezTo>
                  <a:cubicBezTo>
                    <a:pt x="29" y="16"/>
                    <a:pt x="30" y="16"/>
                    <a:pt x="30" y="16"/>
                  </a:cubicBezTo>
                  <a:cubicBezTo>
                    <a:pt x="30" y="16"/>
                    <a:pt x="31" y="15"/>
                    <a:pt x="31" y="15"/>
                  </a:cubicBezTo>
                  <a:cubicBezTo>
                    <a:pt x="31" y="15"/>
                    <a:pt x="32" y="14"/>
                    <a:pt x="32" y="14"/>
                  </a:cubicBezTo>
                  <a:cubicBezTo>
                    <a:pt x="32" y="14"/>
                    <a:pt x="32" y="14"/>
                    <a:pt x="32" y="14"/>
                  </a:cubicBezTo>
                  <a:cubicBezTo>
                    <a:pt x="32" y="14"/>
                    <a:pt x="32" y="13"/>
                    <a:pt x="32" y="13"/>
                  </a:cubicBezTo>
                  <a:cubicBezTo>
                    <a:pt x="31" y="12"/>
                    <a:pt x="32" y="11"/>
                    <a:pt x="32" y="11"/>
                  </a:cubicBezTo>
                  <a:cubicBezTo>
                    <a:pt x="32" y="11"/>
                    <a:pt x="32" y="11"/>
                    <a:pt x="32" y="11"/>
                  </a:cubicBezTo>
                  <a:cubicBezTo>
                    <a:pt x="32" y="10"/>
                    <a:pt x="32" y="9"/>
                    <a:pt x="32" y="9"/>
                  </a:cubicBezTo>
                  <a:cubicBezTo>
                    <a:pt x="32" y="8"/>
                    <a:pt x="32" y="5"/>
                    <a:pt x="32" y="5"/>
                  </a:cubicBezTo>
                  <a:cubicBezTo>
                    <a:pt x="32" y="5"/>
                    <a:pt x="32" y="5"/>
                    <a:pt x="32" y="5"/>
                  </a:cubicBezTo>
                  <a:cubicBezTo>
                    <a:pt x="32" y="5"/>
                    <a:pt x="31" y="5"/>
                    <a:pt x="31" y="4"/>
                  </a:cubicBezTo>
                  <a:cubicBezTo>
                    <a:pt x="31" y="4"/>
                    <a:pt x="31" y="4"/>
                    <a:pt x="31" y="5"/>
                  </a:cubicBezTo>
                  <a:cubicBezTo>
                    <a:pt x="31" y="5"/>
                    <a:pt x="31" y="5"/>
                    <a:pt x="31" y="5"/>
                  </a:cubicBezTo>
                  <a:cubicBezTo>
                    <a:pt x="31" y="5"/>
                    <a:pt x="30" y="4"/>
                    <a:pt x="30" y="4"/>
                  </a:cubicBezTo>
                  <a:cubicBezTo>
                    <a:pt x="30" y="4"/>
                    <a:pt x="30" y="4"/>
                    <a:pt x="30" y="4"/>
                  </a:cubicBezTo>
                  <a:cubicBezTo>
                    <a:pt x="30" y="4"/>
                    <a:pt x="29" y="2"/>
                    <a:pt x="29" y="2"/>
                  </a:cubicBezTo>
                  <a:cubicBezTo>
                    <a:pt x="29" y="2"/>
                    <a:pt x="29" y="1"/>
                    <a:pt x="28" y="1"/>
                  </a:cubicBezTo>
                  <a:cubicBezTo>
                    <a:pt x="28" y="1"/>
                    <a:pt x="28" y="1"/>
                    <a:pt x="27" y="1"/>
                  </a:cubicBezTo>
                  <a:cubicBezTo>
                    <a:pt x="27" y="1"/>
                    <a:pt x="27" y="0"/>
                    <a:pt x="27" y="0"/>
                  </a:cubicBezTo>
                  <a:cubicBezTo>
                    <a:pt x="27" y="0"/>
                    <a:pt x="27" y="0"/>
                    <a:pt x="27" y="0"/>
                  </a:cubicBezTo>
                  <a:cubicBezTo>
                    <a:pt x="26" y="0"/>
                    <a:pt x="26" y="1"/>
                    <a:pt x="26" y="1"/>
                  </a:cubicBezTo>
                  <a:cubicBezTo>
                    <a:pt x="25" y="1"/>
                    <a:pt x="25" y="1"/>
                    <a:pt x="25" y="1"/>
                  </a:cubicBezTo>
                  <a:cubicBezTo>
                    <a:pt x="25" y="2"/>
                    <a:pt x="26" y="3"/>
                    <a:pt x="26" y="3"/>
                  </a:cubicBezTo>
                  <a:cubicBezTo>
                    <a:pt x="26" y="3"/>
                    <a:pt x="25" y="3"/>
                    <a:pt x="25" y="3"/>
                  </a:cubicBezTo>
                  <a:cubicBezTo>
                    <a:pt x="25" y="3"/>
                    <a:pt x="24" y="4"/>
                    <a:pt x="24" y="4"/>
                  </a:cubicBezTo>
                  <a:cubicBezTo>
                    <a:pt x="24" y="4"/>
                    <a:pt x="23" y="5"/>
                    <a:pt x="23" y="5"/>
                  </a:cubicBezTo>
                  <a:cubicBezTo>
                    <a:pt x="23" y="5"/>
                    <a:pt x="23" y="5"/>
                    <a:pt x="23" y="5"/>
                  </a:cubicBezTo>
                  <a:cubicBezTo>
                    <a:pt x="23" y="5"/>
                    <a:pt x="24" y="7"/>
                    <a:pt x="24" y="7"/>
                  </a:cubicBezTo>
                  <a:cubicBezTo>
                    <a:pt x="25" y="8"/>
                    <a:pt x="24" y="8"/>
                    <a:pt x="24" y="8"/>
                  </a:cubicBezTo>
                  <a:cubicBezTo>
                    <a:pt x="24" y="8"/>
                    <a:pt x="23" y="7"/>
                    <a:pt x="23" y="7"/>
                  </a:cubicBezTo>
                  <a:cubicBezTo>
                    <a:pt x="23" y="7"/>
                    <a:pt x="23" y="7"/>
                    <a:pt x="23" y="7"/>
                  </a:cubicBezTo>
                  <a:cubicBezTo>
                    <a:pt x="23" y="7"/>
                    <a:pt x="23" y="7"/>
                    <a:pt x="23" y="6"/>
                  </a:cubicBezTo>
                  <a:cubicBezTo>
                    <a:pt x="22" y="6"/>
                    <a:pt x="22" y="6"/>
                    <a:pt x="21" y="6"/>
                  </a:cubicBezTo>
                  <a:cubicBezTo>
                    <a:pt x="21" y="7"/>
                    <a:pt x="18" y="8"/>
                    <a:pt x="18" y="8"/>
                  </a:cubicBezTo>
                  <a:cubicBezTo>
                    <a:pt x="18" y="8"/>
                    <a:pt x="18" y="8"/>
                    <a:pt x="18" y="8"/>
                  </a:cubicBezTo>
                  <a:cubicBezTo>
                    <a:pt x="18" y="8"/>
                    <a:pt x="16" y="9"/>
                    <a:pt x="16" y="9"/>
                  </a:cubicBezTo>
                  <a:cubicBezTo>
                    <a:pt x="16" y="9"/>
                    <a:pt x="16" y="10"/>
                    <a:pt x="16" y="10"/>
                  </a:cubicBezTo>
                  <a:cubicBezTo>
                    <a:pt x="16" y="10"/>
                    <a:pt x="15" y="10"/>
                    <a:pt x="15" y="10"/>
                  </a:cubicBezTo>
                  <a:cubicBezTo>
                    <a:pt x="15" y="10"/>
                    <a:pt x="15" y="10"/>
                    <a:pt x="15" y="10"/>
                  </a:cubicBezTo>
                  <a:cubicBezTo>
                    <a:pt x="15" y="10"/>
                    <a:pt x="14" y="10"/>
                    <a:pt x="14" y="11"/>
                  </a:cubicBezTo>
                  <a:cubicBezTo>
                    <a:pt x="14" y="11"/>
                    <a:pt x="14" y="11"/>
                    <a:pt x="14" y="11"/>
                  </a:cubicBezTo>
                  <a:cubicBezTo>
                    <a:pt x="14" y="11"/>
                    <a:pt x="15" y="13"/>
                    <a:pt x="15" y="13"/>
                  </a:cubicBezTo>
                  <a:cubicBezTo>
                    <a:pt x="15" y="13"/>
                    <a:pt x="14" y="14"/>
                    <a:pt x="14" y="14"/>
                  </a:cubicBezTo>
                  <a:cubicBezTo>
                    <a:pt x="14" y="14"/>
                    <a:pt x="14" y="14"/>
                    <a:pt x="14" y="15"/>
                  </a:cubicBezTo>
                  <a:cubicBezTo>
                    <a:pt x="14" y="15"/>
                    <a:pt x="14" y="15"/>
                    <a:pt x="14" y="15"/>
                  </a:cubicBezTo>
                  <a:cubicBezTo>
                    <a:pt x="14" y="15"/>
                    <a:pt x="13" y="15"/>
                    <a:pt x="13" y="15"/>
                  </a:cubicBezTo>
                  <a:cubicBezTo>
                    <a:pt x="13" y="15"/>
                    <a:pt x="12" y="16"/>
                    <a:pt x="12" y="16"/>
                  </a:cubicBezTo>
                  <a:cubicBezTo>
                    <a:pt x="12" y="16"/>
                    <a:pt x="12" y="16"/>
                    <a:pt x="12" y="16"/>
                  </a:cubicBezTo>
                  <a:cubicBezTo>
                    <a:pt x="12" y="17"/>
                    <a:pt x="12" y="17"/>
                    <a:pt x="12" y="17"/>
                  </a:cubicBezTo>
                  <a:cubicBezTo>
                    <a:pt x="12" y="17"/>
                    <a:pt x="12" y="17"/>
                    <a:pt x="12" y="18"/>
                  </a:cubicBezTo>
                  <a:cubicBezTo>
                    <a:pt x="13" y="18"/>
                    <a:pt x="12" y="20"/>
                    <a:pt x="12" y="20"/>
                  </a:cubicBezTo>
                  <a:cubicBezTo>
                    <a:pt x="12" y="20"/>
                    <a:pt x="11" y="21"/>
                    <a:pt x="11" y="21"/>
                  </a:cubicBezTo>
                  <a:cubicBezTo>
                    <a:pt x="11" y="21"/>
                    <a:pt x="11" y="21"/>
                    <a:pt x="11" y="21"/>
                  </a:cubicBezTo>
                  <a:cubicBezTo>
                    <a:pt x="11" y="21"/>
                    <a:pt x="10" y="24"/>
                    <a:pt x="10" y="25"/>
                  </a:cubicBezTo>
                  <a:cubicBezTo>
                    <a:pt x="10" y="25"/>
                    <a:pt x="9" y="25"/>
                    <a:pt x="9" y="25"/>
                  </a:cubicBezTo>
                  <a:cubicBezTo>
                    <a:pt x="9" y="25"/>
                    <a:pt x="9" y="24"/>
                    <a:pt x="9" y="24"/>
                  </a:cubicBezTo>
                  <a:cubicBezTo>
                    <a:pt x="9" y="24"/>
                    <a:pt x="8" y="24"/>
                    <a:pt x="8" y="24"/>
                  </a:cubicBezTo>
                  <a:cubicBezTo>
                    <a:pt x="8" y="24"/>
                    <a:pt x="6" y="24"/>
                    <a:pt x="6" y="24"/>
                  </a:cubicBezTo>
                  <a:cubicBezTo>
                    <a:pt x="5" y="24"/>
                    <a:pt x="6" y="24"/>
                    <a:pt x="6" y="24"/>
                  </a:cubicBezTo>
                  <a:cubicBezTo>
                    <a:pt x="6" y="24"/>
                    <a:pt x="6" y="25"/>
                    <a:pt x="6" y="25"/>
                  </a:cubicBezTo>
                  <a:cubicBezTo>
                    <a:pt x="6" y="26"/>
                    <a:pt x="6" y="26"/>
                    <a:pt x="6" y="26"/>
                  </a:cubicBezTo>
                  <a:cubicBezTo>
                    <a:pt x="6" y="26"/>
                    <a:pt x="6" y="28"/>
                    <a:pt x="6" y="28"/>
                  </a:cubicBezTo>
                  <a:cubicBezTo>
                    <a:pt x="6" y="29"/>
                    <a:pt x="6" y="29"/>
                    <a:pt x="6" y="29"/>
                  </a:cubicBezTo>
                  <a:cubicBezTo>
                    <a:pt x="5" y="29"/>
                    <a:pt x="5" y="29"/>
                    <a:pt x="5" y="29"/>
                  </a:cubicBezTo>
                  <a:cubicBezTo>
                    <a:pt x="5" y="29"/>
                    <a:pt x="5" y="29"/>
                    <a:pt x="5" y="29"/>
                  </a:cubicBezTo>
                  <a:cubicBezTo>
                    <a:pt x="4" y="29"/>
                    <a:pt x="4" y="30"/>
                    <a:pt x="4" y="30"/>
                  </a:cubicBezTo>
                  <a:cubicBezTo>
                    <a:pt x="4" y="31"/>
                    <a:pt x="5" y="33"/>
                    <a:pt x="5" y="33"/>
                  </a:cubicBezTo>
                  <a:cubicBezTo>
                    <a:pt x="5" y="33"/>
                    <a:pt x="5" y="33"/>
                    <a:pt x="5" y="33"/>
                  </a:cubicBezTo>
                  <a:cubicBezTo>
                    <a:pt x="5" y="33"/>
                    <a:pt x="4" y="34"/>
                    <a:pt x="4" y="34"/>
                  </a:cubicBezTo>
                  <a:cubicBezTo>
                    <a:pt x="4" y="34"/>
                    <a:pt x="4" y="34"/>
                    <a:pt x="4" y="34"/>
                  </a:cubicBezTo>
                  <a:cubicBezTo>
                    <a:pt x="4" y="34"/>
                    <a:pt x="3" y="34"/>
                    <a:pt x="3" y="34"/>
                  </a:cubicBezTo>
                  <a:cubicBezTo>
                    <a:pt x="2" y="34"/>
                    <a:pt x="2" y="34"/>
                    <a:pt x="2" y="34"/>
                  </a:cubicBezTo>
                  <a:cubicBezTo>
                    <a:pt x="2" y="34"/>
                    <a:pt x="2" y="34"/>
                    <a:pt x="2" y="34"/>
                  </a:cubicBezTo>
                  <a:cubicBezTo>
                    <a:pt x="2" y="35"/>
                    <a:pt x="2" y="35"/>
                    <a:pt x="2" y="35"/>
                  </a:cubicBezTo>
                  <a:cubicBezTo>
                    <a:pt x="2" y="35"/>
                    <a:pt x="2" y="38"/>
                    <a:pt x="2" y="38"/>
                  </a:cubicBezTo>
                  <a:cubicBezTo>
                    <a:pt x="2" y="38"/>
                    <a:pt x="2" y="38"/>
                    <a:pt x="2" y="38"/>
                  </a:cubicBezTo>
                  <a:cubicBezTo>
                    <a:pt x="2" y="38"/>
                    <a:pt x="2" y="38"/>
                    <a:pt x="2" y="38"/>
                  </a:cubicBezTo>
                  <a:cubicBezTo>
                    <a:pt x="1" y="38"/>
                    <a:pt x="1" y="38"/>
                    <a:pt x="1" y="38"/>
                  </a:cubicBezTo>
                  <a:cubicBezTo>
                    <a:pt x="1" y="37"/>
                    <a:pt x="1" y="37"/>
                    <a:pt x="1" y="37"/>
                  </a:cubicBezTo>
                  <a:cubicBezTo>
                    <a:pt x="1" y="37"/>
                    <a:pt x="0" y="38"/>
                    <a:pt x="0" y="38"/>
                  </a:cubicBezTo>
                  <a:cubicBezTo>
                    <a:pt x="0" y="38"/>
                    <a:pt x="0" y="39"/>
                    <a:pt x="0" y="39"/>
                  </a:cubicBezTo>
                  <a:cubicBezTo>
                    <a:pt x="0" y="39"/>
                    <a:pt x="0" y="39"/>
                    <a:pt x="0" y="39"/>
                  </a:cubicBezTo>
                  <a:cubicBezTo>
                    <a:pt x="0" y="39"/>
                    <a:pt x="0" y="40"/>
                    <a:pt x="1" y="40"/>
                  </a:cubicBezTo>
                  <a:cubicBezTo>
                    <a:pt x="1" y="40"/>
                    <a:pt x="2" y="43"/>
                    <a:pt x="2" y="43"/>
                  </a:cubicBezTo>
                  <a:cubicBezTo>
                    <a:pt x="2" y="43"/>
                    <a:pt x="3" y="44"/>
                    <a:pt x="3" y="43"/>
                  </a:cubicBezTo>
                  <a:cubicBezTo>
                    <a:pt x="2" y="42"/>
                    <a:pt x="3" y="42"/>
                    <a:pt x="3" y="42"/>
                  </a:cubicBezTo>
                  <a:cubicBezTo>
                    <a:pt x="3" y="43"/>
                    <a:pt x="3" y="43"/>
                    <a:pt x="3" y="44"/>
                  </a:cubicBezTo>
                  <a:cubicBezTo>
                    <a:pt x="4" y="44"/>
                    <a:pt x="4" y="43"/>
                    <a:pt x="4" y="43"/>
                  </a:cubicBezTo>
                  <a:cubicBezTo>
                    <a:pt x="4" y="43"/>
                    <a:pt x="4" y="43"/>
                    <a:pt x="4" y="43"/>
                  </a:cubicBezTo>
                  <a:cubicBezTo>
                    <a:pt x="4" y="44"/>
                    <a:pt x="4" y="44"/>
                    <a:pt x="4" y="45"/>
                  </a:cubicBezTo>
                  <a:cubicBezTo>
                    <a:pt x="4" y="45"/>
                    <a:pt x="5" y="46"/>
                    <a:pt x="5" y="45"/>
                  </a:cubicBezTo>
                  <a:cubicBezTo>
                    <a:pt x="5" y="44"/>
                    <a:pt x="5" y="44"/>
                    <a:pt x="6" y="45"/>
                  </a:cubicBezTo>
                  <a:cubicBezTo>
                    <a:pt x="6" y="45"/>
                    <a:pt x="8" y="45"/>
                    <a:pt x="7" y="45"/>
                  </a:cubicBezTo>
                  <a:cubicBezTo>
                    <a:pt x="6" y="46"/>
                    <a:pt x="7" y="46"/>
                    <a:pt x="8" y="46"/>
                  </a:cubicBezTo>
                  <a:cubicBezTo>
                    <a:pt x="8" y="46"/>
                    <a:pt x="8" y="46"/>
                    <a:pt x="8" y="47"/>
                  </a:cubicBezTo>
                  <a:cubicBezTo>
                    <a:pt x="8" y="47"/>
                    <a:pt x="8" y="47"/>
                    <a:pt x="8" y="47"/>
                  </a:cubicBezTo>
                  <a:cubicBezTo>
                    <a:pt x="8" y="47"/>
                    <a:pt x="9" y="48"/>
                    <a:pt x="8" y="48"/>
                  </a:cubicBezTo>
                  <a:cubicBezTo>
                    <a:pt x="7" y="49"/>
                    <a:pt x="8" y="49"/>
                    <a:pt x="7" y="48"/>
                  </a:cubicBezTo>
                  <a:cubicBezTo>
                    <a:pt x="7" y="48"/>
                    <a:pt x="6" y="47"/>
                    <a:pt x="7" y="48"/>
                  </a:cubicBezTo>
                  <a:cubicBezTo>
                    <a:pt x="7" y="49"/>
                    <a:pt x="8" y="50"/>
                    <a:pt x="8" y="50"/>
                  </a:cubicBezTo>
                  <a:cubicBezTo>
                    <a:pt x="9" y="50"/>
                    <a:pt x="8" y="50"/>
                    <a:pt x="9" y="49"/>
                  </a:cubicBezTo>
                  <a:cubicBezTo>
                    <a:pt x="9" y="48"/>
                    <a:pt x="9" y="48"/>
                    <a:pt x="9" y="49"/>
                  </a:cubicBezTo>
                  <a:cubicBezTo>
                    <a:pt x="9" y="50"/>
                    <a:pt x="9" y="50"/>
                    <a:pt x="10" y="51"/>
                  </a:cubicBezTo>
                  <a:cubicBezTo>
                    <a:pt x="10" y="52"/>
                    <a:pt x="12" y="56"/>
                    <a:pt x="12" y="58"/>
                  </a:cubicBezTo>
                  <a:cubicBezTo>
                    <a:pt x="11" y="59"/>
                    <a:pt x="10" y="63"/>
                    <a:pt x="10" y="65"/>
                  </a:cubicBezTo>
                  <a:cubicBezTo>
                    <a:pt x="10" y="66"/>
                    <a:pt x="10" y="65"/>
                    <a:pt x="11" y="65"/>
                  </a:cubicBezTo>
                  <a:cubicBezTo>
                    <a:pt x="12" y="64"/>
                    <a:pt x="12" y="64"/>
                    <a:pt x="12" y="64"/>
                  </a:cubicBezTo>
                  <a:cubicBezTo>
                    <a:pt x="12" y="63"/>
                    <a:pt x="13" y="63"/>
                    <a:pt x="12" y="64"/>
                  </a:cubicBezTo>
                  <a:cubicBezTo>
                    <a:pt x="12" y="65"/>
                    <a:pt x="12" y="65"/>
                    <a:pt x="12" y="65"/>
                  </a:cubicBezTo>
                  <a:cubicBezTo>
                    <a:pt x="12" y="65"/>
                    <a:pt x="13" y="65"/>
                    <a:pt x="13" y="65"/>
                  </a:cubicBezTo>
                  <a:cubicBezTo>
                    <a:pt x="12" y="66"/>
                    <a:pt x="13" y="66"/>
                    <a:pt x="13" y="65"/>
                  </a:cubicBezTo>
                  <a:cubicBezTo>
                    <a:pt x="13" y="65"/>
                    <a:pt x="13" y="65"/>
                    <a:pt x="14" y="66"/>
                  </a:cubicBezTo>
                  <a:cubicBezTo>
                    <a:pt x="14" y="67"/>
                    <a:pt x="14" y="66"/>
                    <a:pt x="14" y="66"/>
                  </a:cubicBezTo>
                  <a:cubicBezTo>
                    <a:pt x="14" y="65"/>
                    <a:pt x="14" y="65"/>
                    <a:pt x="14" y="66"/>
                  </a:cubicBezTo>
                  <a:cubicBezTo>
                    <a:pt x="14" y="67"/>
                    <a:pt x="15" y="66"/>
                    <a:pt x="15" y="66"/>
                  </a:cubicBezTo>
                  <a:cubicBezTo>
                    <a:pt x="15" y="66"/>
                    <a:pt x="15" y="66"/>
                    <a:pt x="15" y="66"/>
                  </a:cubicBezTo>
                  <a:cubicBezTo>
                    <a:pt x="15" y="67"/>
                    <a:pt x="16" y="67"/>
                    <a:pt x="16" y="66"/>
                  </a:cubicBezTo>
                  <a:cubicBezTo>
                    <a:pt x="16" y="66"/>
                    <a:pt x="17" y="64"/>
                    <a:pt x="18" y="64"/>
                  </a:cubicBezTo>
                  <a:cubicBezTo>
                    <a:pt x="19" y="64"/>
                    <a:pt x="19" y="64"/>
                    <a:pt x="19" y="64"/>
                  </a:cubicBezTo>
                  <a:cubicBezTo>
                    <a:pt x="19" y="63"/>
                    <a:pt x="19" y="63"/>
                    <a:pt x="19" y="63"/>
                  </a:cubicBezTo>
                  <a:cubicBezTo>
                    <a:pt x="20" y="63"/>
                    <a:pt x="20" y="63"/>
                    <a:pt x="20" y="63"/>
                  </a:cubicBezTo>
                  <a:cubicBezTo>
                    <a:pt x="20" y="62"/>
                    <a:pt x="21" y="62"/>
                    <a:pt x="21" y="63"/>
                  </a:cubicBezTo>
                  <a:cubicBezTo>
                    <a:pt x="21" y="63"/>
                    <a:pt x="22" y="63"/>
                    <a:pt x="23" y="61"/>
                  </a:cubicBezTo>
                  <a:cubicBezTo>
                    <a:pt x="23" y="59"/>
                    <a:pt x="23" y="58"/>
                    <a:pt x="24" y="59"/>
                  </a:cubicBezTo>
                  <a:cubicBezTo>
                    <a:pt x="25" y="60"/>
                    <a:pt x="25" y="60"/>
                    <a:pt x="25" y="61"/>
                  </a:cubicBezTo>
                  <a:cubicBezTo>
                    <a:pt x="25" y="62"/>
                    <a:pt x="26" y="63"/>
                    <a:pt x="26" y="62"/>
                  </a:cubicBezTo>
                  <a:cubicBezTo>
                    <a:pt x="26" y="62"/>
                    <a:pt x="27" y="62"/>
                    <a:pt x="27" y="63"/>
                  </a:cubicBezTo>
                  <a:cubicBezTo>
                    <a:pt x="27" y="63"/>
                    <a:pt x="27" y="65"/>
                    <a:pt x="27" y="66"/>
                  </a:cubicBezTo>
                  <a:cubicBezTo>
                    <a:pt x="27" y="67"/>
                    <a:pt x="27" y="68"/>
                    <a:pt x="28" y="70"/>
                  </a:cubicBezTo>
                  <a:cubicBezTo>
                    <a:pt x="28" y="71"/>
                    <a:pt x="28" y="71"/>
                    <a:pt x="28" y="72"/>
                  </a:cubicBezTo>
                  <a:cubicBezTo>
                    <a:pt x="29" y="72"/>
                    <a:pt x="29" y="72"/>
                    <a:pt x="29" y="73"/>
                  </a:cubicBezTo>
                  <a:cubicBezTo>
                    <a:pt x="29" y="73"/>
                    <a:pt x="29" y="77"/>
                    <a:pt x="29" y="77"/>
                  </a:cubicBezTo>
                  <a:cubicBezTo>
                    <a:pt x="29" y="78"/>
                    <a:pt x="30" y="78"/>
                    <a:pt x="30" y="77"/>
                  </a:cubicBezTo>
                  <a:cubicBezTo>
                    <a:pt x="30" y="76"/>
                    <a:pt x="30" y="75"/>
                    <a:pt x="30" y="76"/>
                  </a:cubicBezTo>
                  <a:cubicBezTo>
                    <a:pt x="31" y="77"/>
                    <a:pt x="31" y="78"/>
                    <a:pt x="31" y="78"/>
                  </a:cubicBezTo>
                  <a:cubicBezTo>
                    <a:pt x="31" y="78"/>
                    <a:pt x="31" y="80"/>
                    <a:pt x="32" y="80"/>
                  </a:cubicBezTo>
                  <a:cubicBezTo>
                    <a:pt x="32" y="81"/>
                    <a:pt x="32" y="82"/>
                    <a:pt x="32" y="83"/>
                  </a:cubicBezTo>
                  <a:cubicBezTo>
                    <a:pt x="32" y="83"/>
                    <a:pt x="32" y="83"/>
                    <a:pt x="32" y="84"/>
                  </a:cubicBezTo>
                  <a:cubicBezTo>
                    <a:pt x="32" y="84"/>
                    <a:pt x="31" y="84"/>
                    <a:pt x="32" y="84"/>
                  </a:cubicBezTo>
                  <a:cubicBezTo>
                    <a:pt x="32" y="84"/>
                    <a:pt x="32" y="84"/>
                    <a:pt x="32" y="85"/>
                  </a:cubicBezTo>
                  <a:cubicBezTo>
                    <a:pt x="32" y="85"/>
                    <a:pt x="32" y="86"/>
                    <a:pt x="32" y="86"/>
                  </a:cubicBezTo>
                  <a:cubicBezTo>
                    <a:pt x="31" y="86"/>
                    <a:pt x="31" y="86"/>
                    <a:pt x="32" y="87"/>
                  </a:cubicBezTo>
                  <a:cubicBezTo>
                    <a:pt x="32" y="87"/>
                    <a:pt x="32" y="87"/>
                    <a:pt x="32" y="86"/>
                  </a:cubicBezTo>
                  <a:cubicBezTo>
                    <a:pt x="33" y="86"/>
                    <a:pt x="33" y="86"/>
                    <a:pt x="33" y="87"/>
                  </a:cubicBezTo>
                  <a:cubicBezTo>
                    <a:pt x="33" y="87"/>
                    <a:pt x="32" y="87"/>
                    <a:pt x="32" y="88"/>
                  </a:cubicBezTo>
                  <a:cubicBezTo>
                    <a:pt x="32" y="89"/>
                    <a:pt x="32" y="91"/>
                    <a:pt x="32" y="91"/>
                  </a:cubicBezTo>
                  <a:cubicBezTo>
                    <a:pt x="31" y="92"/>
                    <a:pt x="31" y="92"/>
                    <a:pt x="31" y="93"/>
                  </a:cubicBezTo>
                  <a:cubicBezTo>
                    <a:pt x="31" y="94"/>
                    <a:pt x="31" y="95"/>
                    <a:pt x="31" y="95"/>
                  </a:cubicBezTo>
                  <a:cubicBezTo>
                    <a:pt x="32" y="94"/>
                    <a:pt x="32" y="94"/>
                    <a:pt x="32" y="94"/>
                  </a:cubicBezTo>
                  <a:cubicBezTo>
                    <a:pt x="32" y="94"/>
                    <a:pt x="32" y="93"/>
                    <a:pt x="32" y="9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1" name="Freeform 553"/>
            <p:cNvSpPr>
              <a:spLocks/>
            </p:cNvSpPr>
            <p:nvPr/>
          </p:nvSpPr>
          <p:spPr bwMode="auto">
            <a:xfrm>
              <a:off x="4289" y="2205"/>
              <a:ext cx="123" cy="143"/>
            </a:xfrm>
            <a:custGeom>
              <a:avLst/>
              <a:gdLst/>
              <a:ahLst/>
              <a:cxnLst>
                <a:cxn ang="0">
                  <a:pos x="2" y="8"/>
                </a:cxn>
                <a:cxn ang="0">
                  <a:pos x="0" y="9"/>
                </a:cxn>
                <a:cxn ang="0">
                  <a:pos x="0" y="11"/>
                </a:cxn>
                <a:cxn ang="0">
                  <a:pos x="2" y="12"/>
                </a:cxn>
                <a:cxn ang="0">
                  <a:pos x="2" y="14"/>
                </a:cxn>
                <a:cxn ang="0">
                  <a:pos x="2" y="15"/>
                </a:cxn>
                <a:cxn ang="0">
                  <a:pos x="6" y="15"/>
                </a:cxn>
                <a:cxn ang="0">
                  <a:pos x="6" y="17"/>
                </a:cxn>
                <a:cxn ang="0">
                  <a:pos x="6" y="18"/>
                </a:cxn>
                <a:cxn ang="0">
                  <a:pos x="5" y="20"/>
                </a:cxn>
                <a:cxn ang="0">
                  <a:pos x="5" y="23"/>
                </a:cxn>
                <a:cxn ang="0">
                  <a:pos x="5" y="24"/>
                </a:cxn>
                <a:cxn ang="0">
                  <a:pos x="4" y="25"/>
                </a:cxn>
                <a:cxn ang="0">
                  <a:pos x="8" y="23"/>
                </a:cxn>
                <a:cxn ang="0">
                  <a:pos x="13" y="24"/>
                </a:cxn>
                <a:cxn ang="0">
                  <a:pos x="14" y="23"/>
                </a:cxn>
                <a:cxn ang="0">
                  <a:pos x="16" y="21"/>
                </a:cxn>
                <a:cxn ang="0">
                  <a:pos x="20" y="22"/>
                </a:cxn>
                <a:cxn ang="0">
                  <a:pos x="21" y="24"/>
                </a:cxn>
                <a:cxn ang="0">
                  <a:pos x="23" y="27"/>
                </a:cxn>
                <a:cxn ang="0">
                  <a:pos x="24" y="31"/>
                </a:cxn>
                <a:cxn ang="0">
                  <a:pos x="26" y="33"/>
                </a:cxn>
                <a:cxn ang="0">
                  <a:pos x="26" y="34"/>
                </a:cxn>
                <a:cxn ang="0">
                  <a:pos x="27" y="36"/>
                </a:cxn>
                <a:cxn ang="0">
                  <a:pos x="27" y="39"/>
                </a:cxn>
                <a:cxn ang="0">
                  <a:pos x="25" y="42"/>
                </a:cxn>
                <a:cxn ang="0">
                  <a:pos x="28" y="43"/>
                </a:cxn>
                <a:cxn ang="0">
                  <a:pos x="30" y="44"/>
                </a:cxn>
                <a:cxn ang="0">
                  <a:pos x="29" y="42"/>
                </a:cxn>
                <a:cxn ang="0">
                  <a:pos x="31" y="41"/>
                </a:cxn>
                <a:cxn ang="0">
                  <a:pos x="34" y="42"/>
                </a:cxn>
                <a:cxn ang="0">
                  <a:pos x="37" y="39"/>
                </a:cxn>
                <a:cxn ang="0">
                  <a:pos x="37" y="37"/>
                </a:cxn>
                <a:cxn ang="0">
                  <a:pos x="37" y="36"/>
                </a:cxn>
                <a:cxn ang="0">
                  <a:pos x="36" y="34"/>
                </a:cxn>
                <a:cxn ang="0">
                  <a:pos x="36" y="33"/>
                </a:cxn>
                <a:cxn ang="0">
                  <a:pos x="34" y="32"/>
                </a:cxn>
                <a:cxn ang="0">
                  <a:pos x="33" y="31"/>
                </a:cxn>
                <a:cxn ang="0">
                  <a:pos x="32" y="28"/>
                </a:cxn>
                <a:cxn ang="0">
                  <a:pos x="31" y="28"/>
                </a:cxn>
                <a:cxn ang="0">
                  <a:pos x="27" y="23"/>
                </a:cxn>
                <a:cxn ang="0">
                  <a:pos x="25" y="20"/>
                </a:cxn>
                <a:cxn ang="0">
                  <a:pos x="19" y="16"/>
                </a:cxn>
                <a:cxn ang="0">
                  <a:pos x="19" y="15"/>
                </a:cxn>
                <a:cxn ang="0">
                  <a:pos x="20" y="14"/>
                </a:cxn>
                <a:cxn ang="0">
                  <a:pos x="23" y="14"/>
                </a:cxn>
                <a:cxn ang="0">
                  <a:pos x="24" y="11"/>
                </a:cxn>
                <a:cxn ang="0">
                  <a:pos x="21" y="10"/>
                </a:cxn>
                <a:cxn ang="0">
                  <a:pos x="22" y="9"/>
                </a:cxn>
                <a:cxn ang="0">
                  <a:pos x="19" y="8"/>
                </a:cxn>
                <a:cxn ang="0">
                  <a:pos x="18" y="9"/>
                </a:cxn>
                <a:cxn ang="0">
                  <a:pos x="16" y="8"/>
                </a:cxn>
                <a:cxn ang="0">
                  <a:pos x="14" y="6"/>
                </a:cxn>
                <a:cxn ang="0">
                  <a:pos x="14" y="4"/>
                </a:cxn>
                <a:cxn ang="0">
                  <a:pos x="13" y="4"/>
                </a:cxn>
                <a:cxn ang="0">
                  <a:pos x="10" y="0"/>
                </a:cxn>
                <a:cxn ang="0">
                  <a:pos x="8" y="0"/>
                </a:cxn>
                <a:cxn ang="0">
                  <a:pos x="8" y="3"/>
                </a:cxn>
                <a:cxn ang="0">
                  <a:pos x="9" y="6"/>
                </a:cxn>
                <a:cxn ang="0">
                  <a:pos x="7" y="6"/>
                </a:cxn>
                <a:cxn ang="0">
                  <a:pos x="5" y="6"/>
                </a:cxn>
                <a:cxn ang="0">
                  <a:pos x="3" y="6"/>
                </a:cxn>
              </a:cxnLst>
              <a:rect l="0" t="0" r="r" b="b"/>
              <a:pathLst>
                <a:path w="38" h="44">
                  <a:moveTo>
                    <a:pt x="3" y="6"/>
                  </a:moveTo>
                  <a:cubicBezTo>
                    <a:pt x="3" y="7"/>
                    <a:pt x="2" y="7"/>
                    <a:pt x="2" y="8"/>
                  </a:cubicBezTo>
                  <a:cubicBezTo>
                    <a:pt x="2" y="8"/>
                    <a:pt x="2" y="8"/>
                    <a:pt x="2" y="8"/>
                  </a:cubicBezTo>
                  <a:cubicBezTo>
                    <a:pt x="2" y="8"/>
                    <a:pt x="2" y="8"/>
                    <a:pt x="3" y="8"/>
                  </a:cubicBezTo>
                  <a:cubicBezTo>
                    <a:pt x="3" y="9"/>
                    <a:pt x="2" y="8"/>
                    <a:pt x="2" y="8"/>
                  </a:cubicBezTo>
                  <a:cubicBezTo>
                    <a:pt x="1" y="9"/>
                    <a:pt x="1" y="9"/>
                    <a:pt x="0" y="9"/>
                  </a:cubicBezTo>
                  <a:cubicBezTo>
                    <a:pt x="0" y="10"/>
                    <a:pt x="0" y="10"/>
                    <a:pt x="0" y="11"/>
                  </a:cubicBezTo>
                  <a:cubicBezTo>
                    <a:pt x="0" y="11"/>
                    <a:pt x="0" y="11"/>
                    <a:pt x="0" y="11"/>
                  </a:cubicBezTo>
                  <a:cubicBezTo>
                    <a:pt x="0" y="11"/>
                    <a:pt x="0" y="12"/>
                    <a:pt x="0" y="11"/>
                  </a:cubicBezTo>
                  <a:cubicBezTo>
                    <a:pt x="0" y="11"/>
                    <a:pt x="1" y="11"/>
                    <a:pt x="1" y="11"/>
                  </a:cubicBezTo>
                  <a:cubicBezTo>
                    <a:pt x="1" y="11"/>
                    <a:pt x="2" y="11"/>
                    <a:pt x="2" y="11"/>
                  </a:cubicBezTo>
                  <a:cubicBezTo>
                    <a:pt x="2" y="12"/>
                    <a:pt x="2" y="12"/>
                    <a:pt x="2" y="12"/>
                  </a:cubicBezTo>
                  <a:cubicBezTo>
                    <a:pt x="2" y="12"/>
                    <a:pt x="2" y="12"/>
                    <a:pt x="2" y="12"/>
                  </a:cubicBezTo>
                  <a:cubicBezTo>
                    <a:pt x="2" y="12"/>
                    <a:pt x="2" y="13"/>
                    <a:pt x="2" y="13"/>
                  </a:cubicBezTo>
                  <a:cubicBezTo>
                    <a:pt x="2" y="13"/>
                    <a:pt x="2" y="13"/>
                    <a:pt x="2" y="14"/>
                  </a:cubicBezTo>
                  <a:cubicBezTo>
                    <a:pt x="2" y="14"/>
                    <a:pt x="2" y="14"/>
                    <a:pt x="2" y="14"/>
                  </a:cubicBezTo>
                  <a:cubicBezTo>
                    <a:pt x="2" y="14"/>
                    <a:pt x="2" y="14"/>
                    <a:pt x="2" y="14"/>
                  </a:cubicBezTo>
                  <a:cubicBezTo>
                    <a:pt x="2" y="14"/>
                    <a:pt x="2" y="15"/>
                    <a:pt x="2" y="15"/>
                  </a:cubicBezTo>
                  <a:cubicBezTo>
                    <a:pt x="2" y="15"/>
                    <a:pt x="2" y="15"/>
                    <a:pt x="3" y="15"/>
                  </a:cubicBezTo>
                  <a:cubicBezTo>
                    <a:pt x="3" y="15"/>
                    <a:pt x="6" y="15"/>
                    <a:pt x="6" y="15"/>
                  </a:cubicBezTo>
                  <a:cubicBezTo>
                    <a:pt x="6" y="15"/>
                    <a:pt x="6" y="15"/>
                    <a:pt x="6" y="15"/>
                  </a:cubicBezTo>
                  <a:cubicBezTo>
                    <a:pt x="6" y="15"/>
                    <a:pt x="6" y="15"/>
                    <a:pt x="6" y="15"/>
                  </a:cubicBezTo>
                  <a:cubicBezTo>
                    <a:pt x="6" y="15"/>
                    <a:pt x="5" y="16"/>
                    <a:pt x="5" y="16"/>
                  </a:cubicBezTo>
                  <a:cubicBezTo>
                    <a:pt x="6" y="16"/>
                    <a:pt x="6" y="17"/>
                    <a:pt x="6" y="17"/>
                  </a:cubicBezTo>
                  <a:cubicBezTo>
                    <a:pt x="6" y="17"/>
                    <a:pt x="6" y="18"/>
                    <a:pt x="6" y="18"/>
                  </a:cubicBezTo>
                  <a:cubicBezTo>
                    <a:pt x="6" y="18"/>
                    <a:pt x="6" y="18"/>
                    <a:pt x="6" y="18"/>
                  </a:cubicBezTo>
                  <a:cubicBezTo>
                    <a:pt x="6" y="18"/>
                    <a:pt x="6" y="18"/>
                    <a:pt x="6" y="18"/>
                  </a:cubicBezTo>
                  <a:cubicBezTo>
                    <a:pt x="6" y="18"/>
                    <a:pt x="6" y="19"/>
                    <a:pt x="6" y="19"/>
                  </a:cubicBezTo>
                  <a:cubicBezTo>
                    <a:pt x="6" y="19"/>
                    <a:pt x="6" y="19"/>
                    <a:pt x="6" y="20"/>
                  </a:cubicBezTo>
                  <a:cubicBezTo>
                    <a:pt x="6" y="20"/>
                    <a:pt x="5" y="20"/>
                    <a:pt x="5" y="20"/>
                  </a:cubicBezTo>
                  <a:cubicBezTo>
                    <a:pt x="5" y="20"/>
                    <a:pt x="5" y="21"/>
                    <a:pt x="5" y="21"/>
                  </a:cubicBezTo>
                  <a:cubicBezTo>
                    <a:pt x="5" y="21"/>
                    <a:pt x="5" y="21"/>
                    <a:pt x="5" y="21"/>
                  </a:cubicBezTo>
                  <a:cubicBezTo>
                    <a:pt x="5" y="22"/>
                    <a:pt x="5" y="22"/>
                    <a:pt x="5" y="23"/>
                  </a:cubicBezTo>
                  <a:cubicBezTo>
                    <a:pt x="5" y="23"/>
                    <a:pt x="5" y="23"/>
                    <a:pt x="5" y="23"/>
                  </a:cubicBezTo>
                  <a:cubicBezTo>
                    <a:pt x="5" y="23"/>
                    <a:pt x="5" y="23"/>
                    <a:pt x="5" y="23"/>
                  </a:cubicBezTo>
                  <a:cubicBezTo>
                    <a:pt x="5" y="23"/>
                    <a:pt x="5" y="24"/>
                    <a:pt x="5" y="24"/>
                  </a:cubicBezTo>
                  <a:cubicBezTo>
                    <a:pt x="4" y="24"/>
                    <a:pt x="4" y="24"/>
                    <a:pt x="4" y="24"/>
                  </a:cubicBezTo>
                  <a:cubicBezTo>
                    <a:pt x="4" y="25"/>
                    <a:pt x="4" y="25"/>
                    <a:pt x="4" y="25"/>
                  </a:cubicBezTo>
                  <a:cubicBezTo>
                    <a:pt x="4" y="25"/>
                    <a:pt x="4" y="25"/>
                    <a:pt x="4" y="25"/>
                  </a:cubicBezTo>
                  <a:cubicBezTo>
                    <a:pt x="4" y="25"/>
                    <a:pt x="5" y="26"/>
                    <a:pt x="5" y="26"/>
                  </a:cubicBezTo>
                  <a:cubicBezTo>
                    <a:pt x="6" y="25"/>
                    <a:pt x="7" y="24"/>
                    <a:pt x="7" y="24"/>
                  </a:cubicBezTo>
                  <a:cubicBezTo>
                    <a:pt x="7" y="24"/>
                    <a:pt x="8" y="24"/>
                    <a:pt x="8" y="23"/>
                  </a:cubicBezTo>
                  <a:cubicBezTo>
                    <a:pt x="8" y="23"/>
                    <a:pt x="10" y="22"/>
                    <a:pt x="10" y="22"/>
                  </a:cubicBezTo>
                  <a:cubicBezTo>
                    <a:pt x="10" y="22"/>
                    <a:pt x="10" y="22"/>
                    <a:pt x="10" y="22"/>
                  </a:cubicBezTo>
                  <a:cubicBezTo>
                    <a:pt x="10" y="22"/>
                    <a:pt x="13" y="24"/>
                    <a:pt x="13" y="24"/>
                  </a:cubicBezTo>
                  <a:cubicBezTo>
                    <a:pt x="13" y="24"/>
                    <a:pt x="13" y="24"/>
                    <a:pt x="13" y="24"/>
                  </a:cubicBezTo>
                  <a:cubicBezTo>
                    <a:pt x="13" y="24"/>
                    <a:pt x="13" y="23"/>
                    <a:pt x="13" y="23"/>
                  </a:cubicBezTo>
                  <a:cubicBezTo>
                    <a:pt x="14" y="23"/>
                    <a:pt x="14" y="23"/>
                    <a:pt x="14" y="23"/>
                  </a:cubicBezTo>
                  <a:cubicBezTo>
                    <a:pt x="14" y="23"/>
                    <a:pt x="15" y="23"/>
                    <a:pt x="15" y="22"/>
                  </a:cubicBezTo>
                  <a:cubicBezTo>
                    <a:pt x="15" y="22"/>
                    <a:pt x="15" y="22"/>
                    <a:pt x="15" y="22"/>
                  </a:cubicBezTo>
                  <a:cubicBezTo>
                    <a:pt x="15" y="22"/>
                    <a:pt x="16" y="21"/>
                    <a:pt x="16" y="21"/>
                  </a:cubicBezTo>
                  <a:cubicBezTo>
                    <a:pt x="16" y="21"/>
                    <a:pt x="17" y="21"/>
                    <a:pt x="17" y="21"/>
                  </a:cubicBezTo>
                  <a:cubicBezTo>
                    <a:pt x="17" y="21"/>
                    <a:pt x="18" y="21"/>
                    <a:pt x="18" y="21"/>
                  </a:cubicBezTo>
                  <a:cubicBezTo>
                    <a:pt x="18" y="21"/>
                    <a:pt x="19" y="21"/>
                    <a:pt x="20" y="22"/>
                  </a:cubicBezTo>
                  <a:cubicBezTo>
                    <a:pt x="20" y="22"/>
                    <a:pt x="20" y="23"/>
                    <a:pt x="20" y="23"/>
                  </a:cubicBezTo>
                  <a:cubicBezTo>
                    <a:pt x="20" y="23"/>
                    <a:pt x="20" y="23"/>
                    <a:pt x="20" y="23"/>
                  </a:cubicBezTo>
                  <a:cubicBezTo>
                    <a:pt x="20" y="23"/>
                    <a:pt x="21" y="24"/>
                    <a:pt x="21" y="24"/>
                  </a:cubicBezTo>
                  <a:cubicBezTo>
                    <a:pt x="21" y="24"/>
                    <a:pt x="21" y="24"/>
                    <a:pt x="22" y="24"/>
                  </a:cubicBezTo>
                  <a:cubicBezTo>
                    <a:pt x="22" y="25"/>
                    <a:pt x="23" y="26"/>
                    <a:pt x="23" y="26"/>
                  </a:cubicBezTo>
                  <a:cubicBezTo>
                    <a:pt x="23" y="27"/>
                    <a:pt x="23" y="27"/>
                    <a:pt x="23" y="27"/>
                  </a:cubicBezTo>
                  <a:cubicBezTo>
                    <a:pt x="23" y="28"/>
                    <a:pt x="23" y="28"/>
                    <a:pt x="23" y="28"/>
                  </a:cubicBezTo>
                  <a:cubicBezTo>
                    <a:pt x="23" y="29"/>
                    <a:pt x="23" y="30"/>
                    <a:pt x="23" y="30"/>
                  </a:cubicBezTo>
                  <a:cubicBezTo>
                    <a:pt x="23" y="31"/>
                    <a:pt x="24" y="31"/>
                    <a:pt x="24" y="31"/>
                  </a:cubicBezTo>
                  <a:cubicBezTo>
                    <a:pt x="24" y="31"/>
                    <a:pt x="24" y="32"/>
                    <a:pt x="24" y="32"/>
                  </a:cubicBezTo>
                  <a:cubicBezTo>
                    <a:pt x="24" y="32"/>
                    <a:pt x="25" y="33"/>
                    <a:pt x="25" y="33"/>
                  </a:cubicBezTo>
                  <a:cubicBezTo>
                    <a:pt x="25" y="33"/>
                    <a:pt x="26" y="33"/>
                    <a:pt x="26" y="33"/>
                  </a:cubicBezTo>
                  <a:cubicBezTo>
                    <a:pt x="26" y="33"/>
                    <a:pt x="26" y="33"/>
                    <a:pt x="26" y="33"/>
                  </a:cubicBezTo>
                  <a:cubicBezTo>
                    <a:pt x="26" y="33"/>
                    <a:pt x="26" y="34"/>
                    <a:pt x="26" y="34"/>
                  </a:cubicBezTo>
                  <a:cubicBezTo>
                    <a:pt x="26" y="34"/>
                    <a:pt x="26" y="34"/>
                    <a:pt x="26" y="34"/>
                  </a:cubicBezTo>
                  <a:cubicBezTo>
                    <a:pt x="27" y="34"/>
                    <a:pt x="27" y="35"/>
                    <a:pt x="27" y="35"/>
                  </a:cubicBezTo>
                  <a:cubicBezTo>
                    <a:pt x="27" y="35"/>
                    <a:pt x="27" y="35"/>
                    <a:pt x="27" y="35"/>
                  </a:cubicBezTo>
                  <a:cubicBezTo>
                    <a:pt x="27" y="36"/>
                    <a:pt x="27" y="36"/>
                    <a:pt x="27" y="36"/>
                  </a:cubicBezTo>
                  <a:cubicBezTo>
                    <a:pt x="27" y="36"/>
                    <a:pt x="27" y="36"/>
                    <a:pt x="27" y="36"/>
                  </a:cubicBezTo>
                  <a:cubicBezTo>
                    <a:pt x="27" y="36"/>
                    <a:pt x="27" y="37"/>
                    <a:pt x="27" y="37"/>
                  </a:cubicBezTo>
                  <a:cubicBezTo>
                    <a:pt x="27" y="38"/>
                    <a:pt x="27" y="38"/>
                    <a:pt x="27" y="39"/>
                  </a:cubicBezTo>
                  <a:cubicBezTo>
                    <a:pt x="27" y="39"/>
                    <a:pt x="27" y="41"/>
                    <a:pt x="26" y="41"/>
                  </a:cubicBezTo>
                  <a:cubicBezTo>
                    <a:pt x="26" y="41"/>
                    <a:pt x="26" y="41"/>
                    <a:pt x="25" y="41"/>
                  </a:cubicBezTo>
                  <a:cubicBezTo>
                    <a:pt x="25" y="41"/>
                    <a:pt x="25" y="42"/>
                    <a:pt x="25" y="42"/>
                  </a:cubicBezTo>
                  <a:cubicBezTo>
                    <a:pt x="26" y="43"/>
                    <a:pt x="26" y="43"/>
                    <a:pt x="26" y="43"/>
                  </a:cubicBezTo>
                  <a:cubicBezTo>
                    <a:pt x="26" y="43"/>
                    <a:pt x="26" y="43"/>
                    <a:pt x="26" y="43"/>
                  </a:cubicBezTo>
                  <a:cubicBezTo>
                    <a:pt x="27" y="43"/>
                    <a:pt x="28" y="43"/>
                    <a:pt x="28" y="43"/>
                  </a:cubicBezTo>
                  <a:cubicBezTo>
                    <a:pt x="29" y="44"/>
                    <a:pt x="29" y="44"/>
                    <a:pt x="29" y="44"/>
                  </a:cubicBezTo>
                  <a:cubicBezTo>
                    <a:pt x="29" y="44"/>
                    <a:pt x="29" y="44"/>
                    <a:pt x="29" y="44"/>
                  </a:cubicBezTo>
                  <a:cubicBezTo>
                    <a:pt x="29" y="44"/>
                    <a:pt x="30" y="44"/>
                    <a:pt x="30" y="44"/>
                  </a:cubicBezTo>
                  <a:cubicBezTo>
                    <a:pt x="30" y="44"/>
                    <a:pt x="30" y="44"/>
                    <a:pt x="30" y="44"/>
                  </a:cubicBezTo>
                  <a:cubicBezTo>
                    <a:pt x="30" y="43"/>
                    <a:pt x="30" y="43"/>
                    <a:pt x="30" y="42"/>
                  </a:cubicBezTo>
                  <a:cubicBezTo>
                    <a:pt x="30" y="42"/>
                    <a:pt x="29" y="42"/>
                    <a:pt x="29" y="42"/>
                  </a:cubicBezTo>
                  <a:cubicBezTo>
                    <a:pt x="29" y="41"/>
                    <a:pt x="29" y="41"/>
                    <a:pt x="29" y="41"/>
                  </a:cubicBezTo>
                  <a:cubicBezTo>
                    <a:pt x="30" y="42"/>
                    <a:pt x="30" y="42"/>
                    <a:pt x="30" y="41"/>
                  </a:cubicBezTo>
                  <a:cubicBezTo>
                    <a:pt x="30" y="41"/>
                    <a:pt x="31" y="41"/>
                    <a:pt x="31" y="41"/>
                  </a:cubicBezTo>
                  <a:cubicBezTo>
                    <a:pt x="31" y="41"/>
                    <a:pt x="32" y="40"/>
                    <a:pt x="32" y="40"/>
                  </a:cubicBezTo>
                  <a:cubicBezTo>
                    <a:pt x="32" y="41"/>
                    <a:pt x="32" y="41"/>
                    <a:pt x="32" y="41"/>
                  </a:cubicBezTo>
                  <a:cubicBezTo>
                    <a:pt x="33" y="41"/>
                    <a:pt x="34" y="42"/>
                    <a:pt x="34" y="42"/>
                  </a:cubicBezTo>
                  <a:cubicBezTo>
                    <a:pt x="34" y="42"/>
                    <a:pt x="34" y="42"/>
                    <a:pt x="34" y="41"/>
                  </a:cubicBezTo>
                  <a:cubicBezTo>
                    <a:pt x="34" y="41"/>
                    <a:pt x="36" y="40"/>
                    <a:pt x="37" y="40"/>
                  </a:cubicBezTo>
                  <a:cubicBezTo>
                    <a:pt x="37" y="40"/>
                    <a:pt x="37" y="39"/>
                    <a:pt x="37" y="39"/>
                  </a:cubicBezTo>
                  <a:cubicBezTo>
                    <a:pt x="37" y="39"/>
                    <a:pt x="37" y="38"/>
                    <a:pt x="37" y="38"/>
                  </a:cubicBezTo>
                  <a:cubicBezTo>
                    <a:pt x="37" y="38"/>
                    <a:pt x="37" y="38"/>
                    <a:pt x="37" y="38"/>
                  </a:cubicBezTo>
                  <a:cubicBezTo>
                    <a:pt x="37" y="38"/>
                    <a:pt x="37" y="37"/>
                    <a:pt x="37" y="37"/>
                  </a:cubicBezTo>
                  <a:cubicBezTo>
                    <a:pt x="38" y="37"/>
                    <a:pt x="37" y="37"/>
                    <a:pt x="37" y="37"/>
                  </a:cubicBezTo>
                  <a:cubicBezTo>
                    <a:pt x="37" y="37"/>
                    <a:pt x="37" y="36"/>
                    <a:pt x="37" y="36"/>
                  </a:cubicBezTo>
                  <a:cubicBezTo>
                    <a:pt x="37" y="36"/>
                    <a:pt x="37" y="36"/>
                    <a:pt x="37" y="36"/>
                  </a:cubicBezTo>
                  <a:cubicBezTo>
                    <a:pt x="36" y="36"/>
                    <a:pt x="35" y="34"/>
                    <a:pt x="35" y="34"/>
                  </a:cubicBezTo>
                  <a:cubicBezTo>
                    <a:pt x="35" y="34"/>
                    <a:pt x="35" y="34"/>
                    <a:pt x="35" y="34"/>
                  </a:cubicBezTo>
                  <a:cubicBezTo>
                    <a:pt x="35" y="34"/>
                    <a:pt x="35" y="34"/>
                    <a:pt x="36" y="34"/>
                  </a:cubicBezTo>
                  <a:cubicBezTo>
                    <a:pt x="36" y="34"/>
                    <a:pt x="36" y="34"/>
                    <a:pt x="36" y="34"/>
                  </a:cubicBezTo>
                  <a:cubicBezTo>
                    <a:pt x="36" y="34"/>
                    <a:pt x="36" y="33"/>
                    <a:pt x="36" y="33"/>
                  </a:cubicBezTo>
                  <a:cubicBezTo>
                    <a:pt x="37" y="33"/>
                    <a:pt x="37" y="33"/>
                    <a:pt x="36" y="33"/>
                  </a:cubicBezTo>
                  <a:cubicBezTo>
                    <a:pt x="36" y="33"/>
                    <a:pt x="35" y="32"/>
                    <a:pt x="35" y="32"/>
                  </a:cubicBezTo>
                  <a:cubicBezTo>
                    <a:pt x="35" y="32"/>
                    <a:pt x="35" y="32"/>
                    <a:pt x="35" y="32"/>
                  </a:cubicBezTo>
                  <a:cubicBezTo>
                    <a:pt x="35" y="32"/>
                    <a:pt x="34" y="32"/>
                    <a:pt x="34" y="32"/>
                  </a:cubicBezTo>
                  <a:cubicBezTo>
                    <a:pt x="34" y="32"/>
                    <a:pt x="34" y="32"/>
                    <a:pt x="34" y="31"/>
                  </a:cubicBezTo>
                  <a:cubicBezTo>
                    <a:pt x="34" y="31"/>
                    <a:pt x="34" y="31"/>
                    <a:pt x="34" y="31"/>
                  </a:cubicBezTo>
                  <a:cubicBezTo>
                    <a:pt x="33" y="30"/>
                    <a:pt x="33" y="31"/>
                    <a:pt x="33" y="31"/>
                  </a:cubicBezTo>
                  <a:cubicBezTo>
                    <a:pt x="33" y="31"/>
                    <a:pt x="33" y="31"/>
                    <a:pt x="33" y="31"/>
                  </a:cubicBezTo>
                  <a:cubicBezTo>
                    <a:pt x="33" y="31"/>
                    <a:pt x="32" y="30"/>
                    <a:pt x="32" y="30"/>
                  </a:cubicBezTo>
                  <a:cubicBezTo>
                    <a:pt x="32" y="29"/>
                    <a:pt x="32" y="29"/>
                    <a:pt x="32" y="28"/>
                  </a:cubicBezTo>
                  <a:cubicBezTo>
                    <a:pt x="32" y="28"/>
                    <a:pt x="32" y="28"/>
                    <a:pt x="32" y="28"/>
                  </a:cubicBezTo>
                  <a:cubicBezTo>
                    <a:pt x="32" y="28"/>
                    <a:pt x="32" y="28"/>
                    <a:pt x="31" y="28"/>
                  </a:cubicBezTo>
                  <a:cubicBezTo>
                    <a:pt x="31" y="28"/>
                    <a:pt x="31" y="28"/>
                    <a:pt x="31" y="28"/>
                  </a:cubicBezTo>
                  <a:cubicBezTo>
                    <a:pt x="31" y="27"/>
                    <a:pt x="30" y="26"/>
                    <a:pt x="29" y="25"/>
                  </a:cubicBezTo>
                  <a:cubicBezTo>
                    <a:pt x="28" y="25"/>
                    <a:pt x="27" y="23"/>
                    <a:pt x="27" y="23"/>
                  </a:cubicBezTo>
                  <a:cubicBezTo>
                    <a:pt x="27" y="23"/>
                    <a:pt x="27" y="23"/>
                    <a:pt x="27" y="23"/>
                  </a:cubicBezTo>
                  <a:cubicBezTo>
                    <a:pt x="27" y="23"/>
                    <a:pt x="26" y="22"/>
                    <a:pt x="26" y="22"/>
                  </a:cubicBezTo>
                  <a:cubicBezTo>
                    <a:pt x="26" y="22"/>
                    <a:pt x="25" y="21"/>
                    <a:pt x="25" y="21"/>
                  </a:cubicBezTo>
                  <a:cubicBezTo>
                    <a:pt x="25" y="20"/>
                    <a:pt x="25" y="20"/>
                    <a:pt x="25" y="20"/>
                  </a:cubicBezTo>
                  <a:cubicBezTo>
                    <a:pt x="25" y="20"/>
                    <a:pt x="25" y="20"/>
                    <a:pt x="25" y="20"/>
                  </a:cubicBezTo>
                  <a:cubicBezTo>
                    <a:pt x="25" y="20"/>
                    <a:pt x="23" y="18"/>
                    <a:pt x="22" y="18"/>
                  </a:cubicBezTo>
                  <a:cubicBezTo>
                    <a:pt x="22" y="18"/>
                    <a:pt x="19" y="16"/>
                    <a:pt x="19" y="16"/>
                  </a:cubicBezTo>
                  <a:cubicBezTo>
                    <a:pt x="19" y="16"/>
                    <a:pt x="19" y="16"/>
                    <a:pt x="19" y="16"/>
                  </a:cubicBezTo>
                  <a:cubicBezTo>
                    <a:pt x="19" y="16"/>
                    <a:pt x="19" y="16"/>
                    <a:pt x="19" y="16"/>
                  </a:cubicBezTo>
                  <a:cubicBezTo>
                    <a:pt x="20" y="16"/>
                    <a:pt x="19" y="15"/>
                    <a:pt x="19" y="15"/>
                  </a:cubicBezTo>
                  <a:cubicBezTo>
                    <a:pt x="19" y="15"/>
                    <a:pt x="19" y="15"/>
                    <a:pt x="19" y="14"/>
                  </a:cubicBezTo>
                  <a:cubicBezTo>
                    <a:pt x="20" y="14"/>
                    <a:pt x="20" y="14"/>
                    <a:pt x="20" y="14"/>
                  </a:cubicBezTo>
                  <a:cubicBezTo>
                    <a:pt x="20" y="14"/>
                    <a:pt x="20" y="14"/>
                    <a:pt x="20" y="14"/>
                  </a:cubicBezTo>
                  <a:cubicBezTo>
                    <a:pt x="21" y="14"/>
                    <a:pt x="22" y="15"/>
                    <a:pt x="22" y="15"/>
                  </a:cubicBezTo>
                  <a:cubicBezTo>
                    <a:pt x="23" y="15"/>
                    <a:pt x="23" y="14"/>
                    <a:pt x="23" y="14"/>
                  </a:cubicBezTo>
                  <a:cubicBezTo>
                    <a:pt x="23" y="14"/>
                    <a:pt x="23" y="14"/>
                    <a:pt x="23" y="14"/>
                  </a:cubicBezTo>
                  <a:cubicBezTo>
                    <a:pt x="23" y="14"/>
                    <a:pt x="24" y="13"/>
                    <a:pt x="24" y="13"/>
                  </a:cubicBezTo>
                  <a:cubicBezTo>
                    <a:pt x="24" y="13"/>
                    <a:pt x="24" y="13"/>
                    <a:pt x="24" y="12"/>
                  </a:cubicBezTo>
                  <a:cubicBezTo>
                    <a:pt x="24" y="12"/>
                    <a:pt x="24" y="12"/>
                    <a:pt x="24" y="11"/>
                  </a:cubicBezTo>
                  <a:cubicBezTo>
                    <a:pt x="23" y="11"/>
                    <a:pt x="23" y="11"/>
                    <a:pt x="23" y="11"/>
                  </a:cubicBezTo>
                  <a:cubicBezTo>
                    <a:pt x="22" y="11"/>
                    <a:pt x="22" y="10"/>
                    <a:pt x="21" y="10"/>
                  </a:cubicBezTo>
                  <a:cubicBezTo>
                    <a:pt x="21" y="10"/>
                    <a:pt x="21" y="10"/>
                    <a:pt x="21" y="10"/>
                  </a:cubicBezTo>
                  <a:cubicBezTo>
                    <a:pt x="21" y="10"/>
                    <a:pt x="22" y="10"/>
                    <a:pt x="22" y="10"/>
                  </a:cubicBezTo>
                  <a:cubicBezTo>
                    <a:pt x="22" y="10"/>
                    <a:pt x="22" y="10"/>
                    <a:pt x="22" y="10"/>
                  </a:cubicBezTo>
                  <a:cubicBezTo>
                    <a:pt x="22" y="10"/>
                    <a:pt x="22" y="10"/>
                    <a:pt x="22" y="9"/>
                  </a:cubicBezTo>
                  <a:cubicBezTo>
                    <a:pt x="23" y="9"/>
                    <a:pt x="22" y="9"/>
                    <a:pt x="22" y="9"/>
                  </a:cubicBezTo>
                  <a:cubicBezTo>
                    <a:pt x="22" y="9"/>
                    <a:pt x="21" y="8"/>
                    <a:pt x="21" y="8"/>
                  </a:cubicBezTo>
                  <a:cubicBezTo>
                    <a:pt x="20" y="8"/>
                    <a:pt x="19" y="8"/>
                    <a:pt x="19" y="8"/>
                  </a:cubicBezTo>
                  <a:cubicBezTo>
                    <a:pt x="19" y="8"/>
                    <a:pt x="19" y="8"/>
                    <a:pt x="19" y="8"/>
                  </a:cubicBezTo>
                  <a:cubicBezTo>
                    <a:pt x="19" y="8"/>
                    <a:pt x="18" y="8"/>
                    <a:pt x="18" y="9"/>
                  </a:cubicBezTo>
                  <a:cubicBezTo>
                    <a:pt x="18" y="9"/>
                    <a:pt x="18" y="9"/>
                    <a:pt x="18" y="9"/>
                  </a:cubicBezTo>
                  <a:cubicBezTo>
                    <a:pt x="18" y="9"/>
                    <a:pt x="18" y="9"/>
                    <a:pt x="18" y="9"/>
                  </a:cubicBezTo>
                  <a:cubicBezTo>
                    <a:pt x="17" y="9"/>
                    <a:pt x="16" y="9"/>
                    <a:pt x="16" y="8"/>
                  </a:cubicBezTo>
                  <a:cubicBezTo>
                    <a:pt x="16" y="8"/>
                    <a:pt x="16" y="8"/>
                    <a:pt x="16" y="8"/>
                  </a:cubicBezTo>
                  <a:cubicBezTo>
                    <a:pt x="15" y="8"/>
                    <a:pt x="15" y="8"/>
                    <a:pt x="15" y="8"/>
                  </a:cubicBezTo>
                  <a:cubicBezTo>
                    <a:pt x="15" y="8"/>
                    <a:pt x="14" y="7"/>
                    <a:pt x="14" y="7"/>
                  </a:cubicBezTo>
                  <a:cubicBezTo>
                    <a:pt x="14" y="7"/>
                    <a:pt x="14" y="6"/>
                    <a:pt x="14" y="6"/>
                  </a:cubicBezTo>
                  <a:cubicBezTo>
                    <a:pt x="14" y="6"/>
                    <a:pt x="14" y="5"/>
                    <a:pt x="14" y="5"/>
                  </a:cubicBezTo>
                  <a:cubicBezTo>
                    <a:pt x="14" y="5"/>
                    <a:pt x="14" y="5"/>
                    <a:pt x="14" y="5"/>
                  </a:cubicBezTo>
                  <a:cubicBezTo>
                    <a:pt x="14" y="4"/>
                    <a:pt x="14" y="4"/>
                    <a:pt x="14" y="4"/>
                  </a:cubicBezTo>
                  <a:cubicBezTo>
                    <a:pt x="14" y="4"/>
                    <a:pt x="14" y="4"/>
                    <a:pt x="14" y="4"/>
                  </a:cubicBezTo>
                  <a:cubicBezTo>
                    <a:pt x="14" y="4"/>
                    <a:pt x="13" y="4"/>
                    <a:pt x="13" y="4"/>
                  </a:cubicBezTo>
                  <a:cubicBezTo>
                    <a:pt x="13" y="4"/>
                    <a:pt x="13" y="4"/>
                    <a:pt x="13" y="4"/>
                  </a:cubicBezTo>
                  <a:cubicBezTo>
                    <a:pt x="13" y="4"/>
                    <a:pt x="12" y="3"/>
                    <a:pt x="12" y="3"/>
                  </a:cubicBezTo>
                  <a:cubicBezTo>
                    <a:pt x="12" y="2"/>
                    <a:pt x="11" y="1"/>
                    <a:pt x="11" y="1"/>
                  </a:cubicBezTo>
                  <a:cubicBezTo>
                    <a:pt x="10" y="0"/>
                    <a:pt x="10" y="0"/>
                    <a:pt x="10" y="0"/>
                  </a:cubicBezTo>
                  <a:cubicBezTo>
                    <a:pt x="10" y="0"/>
                    <a:pt x="10" y="0"/>
                    <a:pt x="9" y="0"/>
                  </a:cubicBezTo>
                  <a:cubicBezTo>
                    <a:pt x="9" y="0"/>
                    <a:pt x="9" y="0"/>
                    <a:pt x="8" y="0"/>
                  </a:cubicBezTo>
                  <a:cubicBezTo>
                    <a:pt x="8" y="0"/>
                    <a:pt x="8" y="0"/>
                    <a:pt x="8" y="0"/>
                  </a:cubicBezTo>
                  <a:cubicBezTo>
                    <a:pt x="8" y="0"/>
                    <a:pt x="8" y="1"/>
                    <a:pt x="8" y="1"/>
                  </a:cubicBezTo>
                  <a:cubicBezTo>
                    <a:pt x="7" y="1"/>
                    <a:pt x="7" y="1"/>
                    <a:pt x="7" y="1"/>
                  </a:cubicBezTo>
                  <a:cubicBezTo>
                    <a:pt x="7" y="2"/>
                    <a:pt x="8" y="2"/>
                    <a:pt x="8" y="3"/>
                  </a:cubicBezTo>
                  <a:cubicBezTo>
                    <a:pt x="8" y="3"/>
                    <a:pt x="8" y="5"/>
                    <a:pt x="8" y="5"/>
                  </a:cubicBezTo>
                  <a:cubicBezTo>
                    <a:pt x="8" y="6"/>
                    <a:pt x="8" y="6"/>
                    <a:pt x="9" y="6"/>
                  </a:cubicBezTo>
                  <a:cubicBezTo>
                    <a:pt x="9" y="6"/>
                    <a:pt x="9" y="6"/>
                    <a:pt x="9" y="6"/>
                  </a:cubicBezTo>
                  <a:cubicBezTo>
                    <a:pt x="9" y="6"/>
                    <a:pt x="8" y="7"/>
                    <a:pt x="8" y="7"/>
                  </a:cubicBezTo>
                  <a:cubicBezTo>
                    <a:pt x="8" y="7"/>
                    <a:pt x="8" y="7"/>
                    <a:pt x="8" y="7"/>
                  </a:cubicBezTo>
                  <a:cubicBezTo>
                    <a:pt x="8" y="7"/>
                    <a:pt x="7" y="6"/>
                    <a:pt x="7" y="6"/>
                  </a:cubicBezTo>
                  <a:cubicBezTo>
                    <a:pt x="7" y="6"/>
                    <a:pt x="7" y="6"/>
                    <a:pt x="6" y="6"/>
                  </a:cubicBezTo>
                  <a:cubicBezTo>
                    <a:pt x="6" y="6"/>
                    <a:pt x="6" y="6"/>
                    <a:pt x="6" y="7"/>
                  </a:cubicBezTo>
                  <a:cubicBezTo>
                    <a:pt x="6" y="7"/>
                    <a:pt x="5" y="6"/>
                    <a:pt x="5" y="6"/>
                  </a:cubicBezTo>
                  <a:cubicBezTo>
                    <a:pt x="5" y="6"/>
                    <a:pt x="5" y="5"/>
                    <a:pt x="5" y="5"/>
                  </a:cubicBezTo>
                  <a:cubicBezTo>
                    <a:pt x="5" y="5"/>
                    <a:pt x="4" y="5"/>
                    <a:pt x="4" y="5"/>
                  </a:cubicBezTo>
                  <a:cubicBezTo>
                    <a:pt x="3" y="6"/>
                    <a:pt x="3" y="6"/>
                    <a:pt x="3"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2" name="Freeform 554"/>
            <p:cNvSpPr>
              <a:spLocks/>
            </p:cNvSpPr>
            <p:nvPr/>
          </p:nvSpPr>
          <p:spPr bwMode="auto">
            <a:xfrm>
              <a:off x="4386" y="2406"/>
              <a:ext cx="10" cy="10"/>
            </a:xfrm>
            <a:custGeom>
              <a:avLst/>
              <a:gdLst/>
              <a:ahLst/>
              <a:cxnLst>
                <a:cxn ang="0">
                  <a:pos x="0" y="1"/>
                </a:cxn>
                <a:cxn ang="0">
                  <a:pos x="1" y="1"/>
                </a:cxn>
                <a:cxn ang="0">
                  <a:pos x="3" y="2"/>
                </a:cxn>
                <a:cxn ang="0">
                  <a:pos x="2" y="1"/>
                </a:cxn>
                <a:cxn ang="0">
                  <a:pos x="2" y="1"/>
                </a:cxn>
                <a:cxn ang="0">
                  <a:pos x="3" y="1"/>
                </a:cxn>
                <a:cxn ang="0">
                  <a:pos x="3" y="1"/>
                </a:cxn>
                <a:cxn ang="0">
                  <a:pos x="2" y="0"/>
                </a:cxn>
                <a:cxn ang="0">
                  <a:pos x="1" y="0"/>
                </a:cxn>
                <a:cxn ang="0">
                  <a:pos x="1" y="0"/>
                </a:cxn>
                <a:cxn ang="0">
                  <a:pos x="0" y="0"/>
                </a:cxn>
                <a:cxn ang="0">
                  <a:pos x="0" y="1"/>
                </a:cxn>
              </a:cxnLst>
              <a:rect l="0" t="0" r="r" b="b"/>
              <a:pathLst>
                <a:path w="3" h="3">
                  <a:moveTo>
                    <a:pt x="0" y="1"/>
                  </a:moveTo>
                  <a:cubicBezTo>
                    <a:pt x="1" y="1"/>
                    <a:pt x="1" y="1"/>
                    <a:pt x="1" y="1"/>
                  </a:cubicBezTo>
                  <a:cubicBezTo>
                    <a:pt x="1" y="2"/>
                    <a:pt x="3" y="3"/>
                    <a:pt x="3" y="2"/>
                  </a:cubicBezTo>
                  <a:cubicBezTo>
                    <a:pt x="3" y="2"/>
                    <a:pt x="2" y="2"/>
                    <a:pt x="2" y="1"/>
                  </a:cubicBezTo>
                  <a:cubicBezTo>
                    <a:pt x="2" y="1"/>
                    <a:pt x="1" y="0"/>
                    <a:pt x="2" y="1"/>
                  </a:cubicBezTo>
                  <a:cubicBezTo>
                    <a:pt x="2" y="1"/>
                    <a:pt x="3" y="2"/>
                    <a:pt x="3" y="1"/>
                  </a:cubicBezTo>
                  <a:cubicBezTo>
                    <a:pt x="3" y="1"/>
                    <a:pt x="2" y="1"/>
                    <a:pt x="3" y="1"/>
                  </a:cubicBezTo>
                  <a:cubicBezTo>
                    <a:pt x="3" y="0"/>
                    <a:pt x="3" y="0"/>
                    <a:pt x="2" y="0"/>
                  </a:cubicBezTo>
                  <a:cubicBezTo>
                    <a:pt x="2" y="0"/>
                    <a:pt x="1" y="0"/>
                    <a:pt x="1" y="0"/>
                  </a:cubicBezTo>
                  <a:cubicBezTo>
                    <a:pt x="0" y="0"/>
                    <a:pt x="0" y="0"/>
                    <a:pt x="1" y="0"/>
                  </a:cubicBezTo>
                  <a:cubicBezTo>
                    <a:pt x="1" y="0"/>
                    <a:pt x="0" y="0"/>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3" name="Freeform 555"/>
            <p:cNvSpPr>
              <a:spLocks/>
            </p:cNvSpPr>
            <p:nvPr/>
          </p:nvSpPr>
          <p:spPr bwMode="auto">
            <a:xfrm>
              <a:off x="4396" y="2399"/>
              <a:ext cx="3" cy="4"/>
            </a:xfrm>
            <a:custGeom>
              <a:avLst/>
              <a:gdLst/>
              <a:ahLst/>
              <a:cxnLst>
                <a:cxn ang="0">
                  <a:pos x="0" y="0"/>
                </a:cxn>
                <a:cxn ang="0">
                  <a:pos x="1" y="1"/>
                </a:cxn>
                <a:cxn ang="0">
                  <a:pos x="0" y="0"/>
                </a:cxn>
              </a:cxnLst>
              <a:rect l="0" t="0" r="r" b="b"/>
              <a:pathLst>
                <a:path w="1" h="1">
                  <a:moveTo>
                    <a:pt x="0" y="0"/>
                  </a:moveTo>
                  <a:cubicBezTo>
                    <a:pt x="0" y="0"/>
                    <a:pt x="0"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4" name="Freeform 556"/>
            <p:cNvSpPr>
              <a:spLocks/>
            </p:cNvSpPr>
            <p:nvPr/>
          </p:nvSpPr>
          <p:spPr bwMode="auto">
            <a:xfrm>
              <a:off x="4351" y="2403"/>
              <a:ext cx="3" cy="6"/>
            </a:xfrm>
            <a:custGeom>
              <a:avLst/>
              <a:gdLst/>
              <a:ahLst/>
              <a:cxnLst>
                <a:cxn ang="0">
                  <a:pos x="0" y="1"/>
                </a:cxn>
                <a:cxn ang="0">
                  <a:pos x="1" y="2"/>
                </a:cxn>
                <a:cxn ang="0">
                  <a:pos x="1" y="0"/>
                </a:cxn>
                <a:cxn ang="0">
                  <a:pos x="0" y="1"/>
                </a:cxn>
              </a:cxnLst>
              <a:rect l="0" t="0" r="r" b="b"/>
              <a:pathLst>
                <a:path w="1" h="2">
                  <a:moveTo>
                    <a:pt x="0" y="1"/>
                  </a:moveTo>
                  <a:cubicBezTo>
                    <a:pt x="0" y="1"/>
                    <a:pt x="0" y="2"/>
                    <a:pt x="1" y="2"/>
                  </a:cubicBezTo>
                  <a:cubicBezTo>
                    <a:pt x="1" y="2"/>
                    <a:pt x="1" y="0"/>
                    <a:pt x="1"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5" name="Freeform 557"/>
            <p:cNvSpPr>
              <a:spLocks/>
            </p:cNvSpPr>
            <p:nvPr/>
          </p:nvSpPr>
          <p:spPr bwMode="auto">
            <a:xfrm>
              <a:off x="4325" y="2335"/>
              <a:ext cx="84" cy="68"/>
            </a:xfrm>
            <a:custGeom>
              <a:avLst/>
              <a:gdLst/>
              <a:ahLst/>
              <a:cxnLst>
                <a:cxn ang="0">
                  <a:pos x="12" y="21"/>
                </a:cxn>
                <a:cxn ang="0">
                  <a:pos x="13" y="20"/>
                </a:cxn>
                <a:cxn ang="0">
                  <a:pos x="14" y="19"/>
                </a:cxn>
                <a:cxn ang="0">
                  <a:pos x="14" y="19"/>
                </a:cxn>
                <a:cxn ang="0">
                  <a:pos x="15" y="19"/>
                </a:cxn>
                <a:cxn ang="0">
                  <a:pos x="17" y="18"/>
                </a:cxn>
                <a:cxn ang="0">
                  <a:pos x="18" y="19"/>
                </a:cxn>
                <a:cxn ang="0">
                  <a:pos x="19" y="19"/>
                </a:cxn>
                <a:cxn ang="0">
                  <a:pos x="19" y="19"/>
                </a:cxn>
                <a:cxn ang="0">
                  <a:pos x="18" y="17"/>
                </a:cxn>
                <a:cxn ang="0">
                  <a:pos x="18" y="17"/>
                </a:cxn>
                <a:cxn ang="0">
                  <a:pos x="17" y="15"/>
                </a:cxn>
                <a:cxn ang="0">
                  <a:pos x="19" y="15"/>
                </a:cxn>
                <a:cxn ang="0">
                  <a:pos x="20" y="15"/>
                </a:cxn>
                <a:cxn ang="0">
                  <a:pos x="20" y="13"/>
                </a:cxn>
                <a:cxn ang="0">
                  <a:pos x="24" y="12"/>
                </a:cxn>
                <a:cxn ang="0">
                  <a:pos x="26" y="11"/>
                </a:cxn>
                <a:cxn ang="0">
                  <a:pos x="26" y="8"/>
                </a:cxn>
                <a:cxn ang="0">
                  <a:pos x="26" y="6"/>
                </a:cxn>
                <a:cxn ang="0">
                  <a:pos x="25" y="4"/>
                </a:cxn>
                <a:cxn ang="0">
                  <a:pos x="25" y="4"/>
                </a:cxn>
                <a:cxn ang="0">
                  <a:pos x="25" y="3"/>
                </a:cxn>
                <a:cxn ang="0">
                  <a:pos x="26" y="0"/>
                </a:cxn>
                <a:cxn ang="0">
                  <a:pos x="23" y="2"/>
                </a:cxn>
                <a:cxn ang="0">
                  <a:pos x="21" y="0"/>
                </a:cxn>
                <a:cxn ang="0">
                  <a:pos x="19" y="1"/>
                </a:cxn>
                <a:cxn ang="0">
                  <a:pos x="18" y="2"/>
                </a:cxn>
                <a:cxn ang="0">
                  <a:pos x="19" y="4"/>
                </a:cxn>
                <a:cxn ang="0">
                  <a:pos x="18" y="4"/>
                </a:cxn>
                <a:cxn ang="0">
                  <a:pos x="17" y="3"/>
                </a:cxn>
                <a:cxn ang="0">
                  <a:pos x="15" y="3"/>
                </a:cxn>
                <a:cxn ang="0">
                  <a:pos x="14" y="2"/>
                </a:cxn>
                <a:cxn ang="0">
                  <a:pos x="13" y="2"/>
                </a:cxn>
                <a:cxn ang="0">
                  <a:pos x="13" y="1"/>
                </a:cxn>
                <a:cxn ang="0">
                  <a:pos x="6" y="1"/>
                </a:cxn>
                <a:cxn ang="0">
                  <a:pos x="4" y="2"/>
                </a:cxn>
                <a:cxn ang="0">
                  <a:pos x="3" y="2"/>
                </a:cxn>
                <a:cxn ang="0">
                  <a:pos x="2" y="4"/>
                </a:cxn>
                <a:cxn ang="0">
                  <a:pos x="0" y="6"/>
                </a:cxn>
                <a:cxn ang="0">
                  <a:pos x="0" y="7"/>
                </a:cxn>
                <a:cxn ang="0">
                  <a:pos x="1" y="8"/>
                </a:cxn>
                <a:cxn ang="0">
                  <a:pos x="1" y="10"/>
                </a:cxn>
                <a:cxn ang="0">
                  <a:pos x="2" y="11"/>
                </a:cxn>
                <a:cxn ang="0">
                  <a:pos x="2" y="13"/>
                </a:cxn>
                <a:cxn ang="0">
                  <a:pos x="3" y="14"/>
                </a:cxn>
                <a:cxn ang="0">
                  <a:pos x="4" y="15"/>
                </a:cxn>
                <a:cxn ang="0">
                  <a:pos x="4" y="17"/>
                </a:cxn>
                <a:cxn ang="0">
                  <a:pos x="5" y="19"/>
                </a:cxn>
                <a:cxn ang="0">
                  <a:pos x="6" y="18"/>
                </a:cxn>
                <a:cxn ang="0">
                  <a:pos x="6" y="20"/>
                </a:cxn>
                <a:cxn ang="0">
                  <a:pos x="11" y="21"/>
                </a:cxn>
                <a:cxn ang="0">
                  <a:pos x="12" y="21"/>
                </a:cxn>
              </a:cxnLst>
              <a:rect l="0" t="0" r="r" b="b"/>
              <a:pathLst>
                <a:path w="26" h="21">
                  <a:moveTo>
                    <a:pt x="12" y="21"/>
                  </a:moveTo>
                  <a:cubicBezTo>
                    <a:pt x="12" y="21"/>
                    <a:pt x="12" y="21"/>
                    <a:pt x="12" y="21"/>
                  </a:cubicBezTo>
                  <a:cubicBezTo>
                    <a:pt x="12" y="21"/>
                    <a:pt x="13" y="20"/>
                    <a:pt x="13" y="20"/>
                  </a:cubicBezTo>
                  <a:cubicBezTo>
                    <a:pt x="13" y="20"/>
                    <a:pt x="13" y="20"/>
                    <a:pt x="13" y="20"/>
                  </a:cubicBezTo>
                  <a:cubicBezTo>
                    <a:pt x="13" y="20"/>
                    <a:pt x="13" y="19"/>
                    <a:pt x="13" y="19"/>
                  </a:cubicBezTo>
                  <a:cubicBezTo>
                    <a:pt x="13" y="19"/>
                    <a:pt x="14" y="19"/>
                    <a:pt x="14" y="19"/>
                  </a:cubicBezTo>
                  <a:cubicBezTo>
                    <a:pt x="14" y="19"/>
                    <a:pt x="14" y="19"/>
                    <a:pt x="14" y="19"/>
                  </a:cubicBezTo>
                  <a:cubicBezTo>
                    <a:pt x="14" y="19"/>
                    <a:pt x="14" y="19"/>
                    <a:pt x="14" y="19"/>
                  </a:cubicBezTo>
                  <a:cubicBezTo>
                    <a:pt x="14" y="19"/>
                    <a:pt x="15" y="19"/>
                    <a:pt x="15" y="19"/>
                  </a:cubicBezTo>
                  <a:cubicBezTo>
                    <a:pt x="15" y="19"/>
                    <a:pt x="15" y="19"/>
                    <a:pt x="15" y="19"/>
                  </a:cubicBezTo>
                  <a:cubicBezTo>
                    <a:pt x="15" y="19"/>
                    <a:pt x="16" y="19"/>
                    <a:pt x="16" y="19"/>
                  </a:cubicBezTo>
                  <a:cubicBezTo>
                    <a:pt x="16" y="19"/>
                    <a:pt x="17" y="18"/>
                    <a:pt x="17" y="18"/>
                  </a:cubicBezTo>
                  <a:cubicBezTo>
                    <a:pt x="17" y="18"/>
                    <a:pt x="17" y="18"/>
                    <a:pt x="17" y="18"/>
                  </a:cubicBezTo>
                  <a:cubicBezTo>
                    <a:pt x="17" y="18"/>
                    <a:pt x="18" y="19"/>
                    <a:pt x="18" y="19"/>
                  </a:cubicBezTo>
                  <a:cubicBezTo>
                    <a:pt x="18" y="19"/>
                    <a:pt x="19" y="19"/>
                    <a:pt x="19" y="19"/>
                  </a:cubicBezTo>
                  <a:cubicBezTo>
                    <a:pt x="19" y="19"/>
                    <a:pt x="19" y="19"/>
                    <a:pt x="19" y="19"/>
                  </a:cubicBezTo>
                  <a:cubicBezTo>
                    <a:pt x="19" y="19"/>
                    <a:pt x="19" y="19"/>
                    <a:pt x="19" y="19"/>
                  </a:cubicBezTo>
                  <a:cubicBezTo>
                    <a:pt x="19" y="18"/>
                    <a:pt x="19" y="19"/>
                    <a:pt x="19" y="19"/>
                  </a:cubicBezTo>
                  <a:cubicBezTo>
                    <a:pt x="19" y="19"/>
                    <a:pt x="19" y="18"/>
                    <a:pt x="19" y="18"/>
                  </a:cubicBezTo>
                  <a:cubicBezTo>
                    <a:pt x="19" y="18"/>
                    <a:pt x="18" y="17"/>
                    <a:pt x="18" y="17"/>
                  </a:cubicBezTo>
                  <a:cubicBezTo>
                    <a:pt x="18" y="17"/>
                    <a:pt x="18" y="17"/>
                    <a:pt x="18" y="17"/>
                  </a:cubicBezTo>
                  <a:cubicBezTo>
                    <a:pt x="18" y="17"/>
                    <a:pt x="18" y="17"/>
                    <a:pt x="18" y="17"/>
                  </a:cubicBezTo>
                  <a:cubicBezTo>
                    <a:pt x="18" y="17"/>
                    <a:pt x="17" y="16"/>
                    <a:pt x="17" y="15"/>
                  </a:cubicBezTo>
                  <a:cubicBezTo>
                    <a:pt x="17" y="15"/>
                    <a:pt x="17" y="15"/>
                    <a:pt x="17" y="15"/>
                  </a:cubicBezTo>
                  <a:cubicBezTo>
                    <a:pt x="17" y="15"/>
                    <a:pt x="18" y="15"/>
                    <a:pt x="18" y="15"/>
                  </a:cubicBezTo>
                  <a:cubicBezTo>
                    <a:pt x="18" y="14"/>
                    <a:pt x="19" y="15"/>
                    <a:pt x="19" y="15"/>
                  </a:cubicBezTo>
                  <a:cubicBezTo>
                    <a:pt x="19" y="15"/>
                    <a:pt x="20" y="15"/>
                    <a:pt x="20" y="15"/>
                  </a:cubicBezTo>
                  <a:cubicBezTo>
                    <a:pt x="21" y="15"/>
                    <a:pt x="20" y="15"/>
                    <a:pt x="20" y="15"/>
                  </a:cubicBezTo>
                  <a:cubicBezTo>
                    <a:pt x="20" y="15"/>
                    <a:pt x="20" y="14"/>
                    <a:pt x="20" y="14"/>
                  </a:cubicBezTo>
                  <a:cubicBezTo>
                    <a:pt x="20" y="13"/>
                    <a:pt x="20" y="13"/>
                    <a:pt x="20" y="13"/>
                  </a:cubicBezTo>
                  <a:cubicBezTo>
                    <a:pt x="20" y="13"/>
                    <a:pt x="22" y="13"/>
                    <a:pt x="22" y="13"/>
                  </a:cubicBezTo>
                  <a:cubicBezTo>
                    <a:pt x="23" y="13"/>
                    <a:pt x="24" y="12"/>
                    <a:pt x="24" y="12"/>
                  </a:cubicBezTo>
                  <a:cubicBezTo>
                    <a:pt x="24" y="12"/>
                    <a:pt x="25" y="12"/>
                    <a:pt x="25" y="12"/>
                  </a:cubicBezTo>
                  <a:cubicBezTo>
                    <a:pt x="26" y="12"/>
                    <a:pt x="26" y="11"/>
                    <a:pt x="26" y="11"/>
                  </a:cubicBezTo>
                  <a:cubicBezTo>
                    <a:pt x="26" y="11"/>
                    <a:pt x="26" y="9"/>
                    <a:pt x="26" y="9"/>
                  </a:cubicBezTo>
                  <a:cubicBezTo>
                    <a:pt x="26" y="8"/>
                    <a:pt x="26" y="8"/>
                    <a:pt x="26" y="8"/>
                  </a:cubicBezTo>
                  <a:cubicBezTo>
                    <a:pt x="26" y="7"/>
                    <a:pt x="26" y="7"/>
                    <a:pt x="26" y="6"/>
                  </a:cubicBezTo>
                  <a:cubicBezTo>
                    <a:pt x="26" y="6"/>
                    <a:pt x="26" y="6"/>
                    <a:pt x="26" y="6"/>
                  </a:cubicBezTo>
                  <a:cubicBezTo>
                    <a:pt x="26" y="6"/>
                    <a:pt x="26" y="5"/>
                    <a:pt x="26" y="4"/>
                  </a:cubicBezTo>
                  <a:cubicBezTo>
                    <a:pt x="25" y="4"/>
                    <a:pt x="25" y="4"/>
                    <a:pt x="25" y="4"/>
                  </a:cubicBezTo>
                  <a:cubicBezTo>
                    <a:pt x="25" y="4"/>
                    <a:pt x="25" y="4"/>
                    <a:pt x="25" y="4"/>
                  </a:cubicBezTo>
                  <a:cubicBezTo>
                    <a:pt x="26" y="4"/>
                    <a:pt x="25" y="4"/>
                    <a:pt x="25" y="4"/>
                  </a:cubicBezTo>
                  <a:cubicBezTo>
                    <a:pt x="25" y="4"/>
                    <a:pt x="25" y="3"/>
                    <a:pt x="25" y="3"/>
                  </a:cubicBezTo>
                  <a:cubicBezTo>
                    <a:pt x="25" y="3"/>
                    <a:pt x="25" y="3"/>
                    <a:pt x="25" y="3"/>
                  </a:cubicBezTo>
                  <a:cubicBezTo>
                    <a:pt x="25" y="3"/>
                    <a:pt x="26" y="0"/>
                    <a:pt x="26" y="0"/>
                  </a:cubicBezTo>
                  <a:cubicBezTo>
                    <a:pt x="26" y="0"/>
                    <a:pt x="26" y="0"/>
                    <a:pt x="26" y="0"/>
                  </a:cubicBezTo>
                  <a:cubicBezTo>
                    <a:pt x="25" y="0"/>
                    <a:pt x="23" y="1"/>
                    <a:pt x="23" y="1"/>
                  </a:cubicBezTo>
                  <a:cubicBezTo>
                    <a:pt x="23" y="2"/>
                    <a:pt x="23" y="2"/>
                    <a:pt x="23" y="2"/>
                  </a:cubicBezTo>
                  <a:cubicBezTo>
                    <a:pt x="23" y="2"/>
                    <a:pt x="22" y="1"/>
                    <a:pt x="21" y="1"/>
                  </a:cubicBezTo>
                  <a:cubicBezTo>
                    <a:pt x="21" y="1"/>
                    <a:pt x="21" y="1"/>
                    <a:pt x="21" y="0"/>
                  </a:cubicBezTo>
                  <a:cubicBezTo>
                    <a:pt x="21" y="0"/>
                    <a:pt x="20" y="1"/>
                    <a:pt x="20" y="1"/>
                  </a:cubicBezTo>
                  <a:cubicBezTo>
                    <a:pt x="20" y="1"/>
                    <a:pt x="19" y="1"/>
                    <a:pt x="19" y="1"/>
                  </a:cubicBezTo>
                  <a:cubicBezTo>
                    <a:pt x="19" y="2"/>
                    <a:pt x="19" y="2"/>
                    <a:pt x="18" y="1"/>
                  </a:cubicBezTo>
                  <a:cubicBezTo>
                    <a:pt x="18" y="1"/>
                    <a:pt x="18" y="1"/>
                    <a:pt x="18" y="2"/>
                  </a:cubicBezTo>
                  <a:cubicBezTo>
                    <a:pt x="18" y="2"/>
                    <a:pt x="19" y="2"/>
                    <a:pt x="19" y="2"/>
                  </a:cubicBezTo>
                  <a:cubicBezTo>
                    <a:pt x="19" y="3"/>
                    <a:pt x="19" y="3"/>
                    <a:pt x="19" y="4"/>
                  </a:cubicBezTo>
                  <a:cubicBezTo>
                    <a:pt x="19" y="4"/>
                    <a:pt x="19" y="4"/>
                    <a:pt x="19" y="4"/>
                  </a:cubicBezTo>
                  <a:cubicBezTo>
                    <a:pt x="19" y="4"/>
                    <a:pt x="18" y="4"/>
                    <a:pt x="18" y="4"/>
                  </a:cubicBezTo>
                  <a:cubicBezTo>
                    <a:pt x="18" y="4"/>
                    <a:pt x="18" y="4"/>
                    <a:pt x="18" y="4"/>
                  </a:cubicBezTo>
                  <a:cubicBezTo>
                    <a:pt x="17" y="3"/>
                    <a:pt x="17" y="3"/>
                    <a:pt x="17" y="3"/>
                  </a:cubicBezTo>
                  <a:cubicBezTo>
                    <a:pt x="17" y="3"/>
                    <a:pt x="16" y="3"/>
                    <a:pt x="15" y="3"/>
                  </a:cubicBezTo>
                  <a:cubicBezTo>
                    <a:pt x="15" y="3"/>
                    <a:pt x="15" y="3"/>
                    <a:pt x="15" y="3"/>
                  </a:cubicBezTo>
                  <a:cubicBezTo>
                    <a:pt x="14" y="2"/>
                    <a:pt x="14" y="2"/>
                    <a:pt x="14" y="2"/>
                  </a:cubicBezTo>
                  <a:cubicBezTo>
                    <a:pt x="14" y="2"/>
                    <a:pt x="14" y="2"/>
                    <a:pt x="14" y="2"/>
                  </a:cubicBezTo>
                  <a:cubicBezTo>
                    <a:pt x="14" y="2"/>
                    <a:pt x="14" y="2"/>
                    <a:pt x="14" y="2"/>
                  </a:cubicBezTo>
                  <a:cubicBezTo>
                    <a:pt x="13" y="2"/>
                    <a:pt x="13" y="2"/>
                    <a:pt x="13" y="2"/>
                  </a:cubicBezTo>
                  <a:cubicBezTo>
                    <a:pt x="13" y="2"/>
                    <a:pt x="13" y="1"/>
                    <a:pt x="13" y="1"/>
                  </a:cubicBezTo>
                  <a:cubicBezTo>
                    <a:pt x="13" y="1"/>
                    <a:pt x="13" y="1"/>
                    <a:pt x="13" y="1"/>
                  </a:cubicBezTo>
                  <a:cubicBezTo>
                    <a:pt x="12" y="1"/>
                    <a:pt x="9" y="2"/>
                    <a:pt x="9" y="1"/>
                  </a:cubicBezTo>
                  <a:cubicBezTo>
                    <a:pt x="8" y="1"/>
                    <a:pt x="6" y="1"/>
                    <a:pt x="6" y="1"/>
                  </a:cubicBezTo>
                  <a:cubicBezTo>
                    <a:pt x="5" y="1"/>
                    <a:pt x="5" y="1"/>
                    <a:pt x="5" y="1"/>
                  </a:cubicBezTo>
                  <a:cubicBezTo>
                    <a:pt x="5" y="1"/>
                    <a:pt x="5" y="2"/>
                    <a:pt x="4" y="2"/>
                  </a:cubicBezTo>
                  <a:cubicBezTo>
                    <a:pt x="4" y="2"/>
                    <a:pt x="4" y="2"/>
                    <a:pt x="3" y="2"/>
                  </a:cubicBezTo>
                  <a:cubicBezTo>
                    <a:pt x="3" y="2"/>
                    <a:pt x="3" y="2"/>
                    <a:pt x="3" y="2"/>
                  </a:cubicBezTo>
                  <a:cubicBezTo>
                    <a:pt x="3" y="3"/>
                    <a:pt x="2" y="4"/>
                    <a:pt x="2" y="4"/>
                  </a:cubicBezTo>
                  <a:cubicBezTo>
                    <a:pt x="2" y="4"/>
                    <a:pt x="2" y="4"/>
                    <a:pt x="2" y="4"/>
                  </a:cubicBezTo>
                  <a:cubicBezTo>
                    <a:pt x="2" y="4"/>
                    <a:pt x="1" y="6"/>
                    <a:pt x="0" y="6"/>
                  </a:cubicBezTo>
                  <a:cubicBezTo>
                    <a:pt x="0" y="6"/>
                    <a:pt x="0" y="6"/>
                    <a:pt x="0" y="6"/>
                  </a:cubicBezTo>
                  <a:cubicBezTo>
                    <a:pt x="0" y="6"/>
                    <a:pt x="0" y="7"/>
                    <a:pt x="0" y="7"/>
                  </a:cubicBezTo>
                  <a:cubicBezTo>
                    <a:pt x="0" y="7"/>
                    <a:pt x="0" y="7"/>
                    <a:pt x="0" y="7"/>
                  </a:cubicBezTo>
                  <a:cubicBezTo>
                    <a:pt x="0" y="7"/>
                    <a:pt x="1" y="8"/>
                    <a:pt x="1" y="8"/>
                  </a:cubicBezTo>
                  <a:cubicBezTo>
                    <a:pt x="1" y="8"/>
                    <a:pt x="1" y="8"/>
                    <a:pt x="1" y="8"/>
                  </a:cubicBezTo>
                  <a:cubicBezTo>
                    <a:pt x="1" y="8"/>
                    <a:pt x="1" y="8"/>
                    <a:pt x="1" y="9"/>
                  </a:cubicBezTo>
                  <a:cubicBezTo>
                    <a:pt x="1" y="9"/>
                    <a:pt x="1" y="10"/>
                    <a:pt x="1" y="10"/>
                  </a:cubicBezTo>
                  <a:cubicBezTo>
                    <a:pt x="1" y="10"/>
                    <a:pt x="1" y="10"/>
                    <a:pt x="1" y="10"/>
                  </a:cubicBezTo>
                  <a:cubicBezTo>
                    <a:pt x="1" y="10"/>
                    <a:pt x="2" y="11"/>
                    <a:pt x="2" y="11"/>
                  </a:cubicBezTo>
                  <a:cubicBezTo>
                    <a:pt x="2" y="11"/>
                    <a:pt x="2" y="11"/>
                    <a:pt x="2" y="11"/>
                  </a:cubicBezTo>
                  <a:cubicBezTo>
                    <a:pt x="2" y="12"/>
                    <a:pt x="2" y="13"/>
                    <a:pt x="2" y="13"/>
                  </a:cubicBezTo>
                  <a:cubicBezTo>
                    <a:pt x="2" y="13"/>
                    <a:pt x="2" y="13"/>
                    <a:pt x="2" y="13"/>
                  </a:cubicBezTo>
                  <a:cubicBezTo>
                    <a:pt x="2" y="14"/>
                    <a:pt x="3" y="14"/>
                    <a:pt x="3" y="14"/>
                  </a:cubicBezTo>
                  <a:cubicBezTo>
                    <a:pt x="3" y="14"/>
                    <a:pt x="3" y="15"/>
                    <a:pt x="3" y="14"/>
                  </a:cubicBezTo>
                  <a:cubicBezTo>
                    <a:pt x="3" y="14"/>
                    <a:pt x="4" y="15"/>
                    <a:pt x="4" y="15"/>
                  </a:cubicBezTo>
                  <a:cubicBezTo>
                    <a:pt x="3" y="15"/>
                    <a:pt x="3" y="15"/>
                    <a:pt x="4" y="16"/>
                  </a:cubicBezTo>
                  <a:cubicBezTo>
                    <a:pt x="4" y="16"/>
                    <a:pt x="4" y="16"/>
                    <a:pt x="4" y="17"/>
                  </a:cubicBezTo>
                  <a:cubicBezTo>
                    <a:pt x="4" y="17"/>
                    <a:pt x="4" y="17"/>
                    <a:pt x="4" y="18"/>
                  </a:cubicBezTo>
                  <a:cubicBezTo>
                    <a:pt x="4" y="19"/>
                    <a:pt x="5" y="19"/>
                    <a:pt x="5" y="19"/>
                  </a:cubicBezTo>
                  <a:cubicBezTo>
                    <a:pt x="6" y="19"/>
                    <a:pt x="6" y="18"/>
                    <a:pt x="6" y="18"/>
                  </a:cubicBezTo>
                  <a:cubicBezTo>
                    <a:pt x="6" y="18"/>
                    <a:pt x="6" y="18"/>
                    <a:pt x="6" y="18"/>
                  </a:cubicBezTo>
                  <a:cubicBezTo>
                    <a:pt x="7" y="19"/>
                    <a:pt x="7" y="19"/>
                    <a:pt x="7" y="20"/>
                  </a:cubicBezTo>
                  <a:cubicBezTo>
                    <a:pt x="6" y="20"/>
                    <a:pt x="6" y="20"/>
                    <a:pt x="6" y="20"/>
                  </a:cubicBezTo>
                  <a:cubicBezTo>
                    <a:pt x="6" y="20"/>
                    <a:pt x="6" y="20"/>
                    <a:pt x="7" y="20"/>
                  </a:cubicBezTo>
                  <a:cubicBezTo>
                    <a:pt x="7" y="20"/>
                    <a:pt x="10" y="20"/>
                    <a:pt x="11" y="21"/>
                  </a:cubicBezTo>
                  <a:cubicBezTo>
                    <a:pt x="11" y="21"/>
                    <a:pt x="11" y="21"/>
                    <a:pt x="11" y="21"/>
                  </a:cubicBezTo>
                  <a:cubicBezTo>
                    <a:pt x="11" y="21"/>
                    <a:pt x="12" y="21"/>
                    <a:pt x="12" y="2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6" name="Freeform 558"/>
            <p:cNvSpPr>
              <a:spLocks/>
            </p:cNvSpPr>
            <p:nvPr/>
          </p:nvSpPr>
          <p:spPr bwMode="auto">
            <a:xfrm>
              <a:off x="4399" y="2231"/>
              <a:ext cx="3" cy="4"/>
            </a:xfrm>
            <a:custGeom>
              <a:avLst/>
              <a:gdLst/>
              <a:ahLst/>
              <a:cxnLst>
                <a:cxn ang="0">
                  <a:pos x="1" y="1"/>
                </a:cxn>
                <a:cxn ang="0">
                  <a:pos x="0" y="0"/>
                </a:cxn>
                <a:cxn ang="0">
                  <a:pos x="1" y="1"/>
                </a:cxn>
              </a:cxnLst>
              <a:rect l="0" t="0" r="r" b="b"/>
              <a:pathLst>
                <a:path w="1" h="1">
                  <a:moveTo>
                    <a:pt x="1" y="1"/>
                  </a:moveTo>
                  <a:cubicBezTo>
                    <a:pt x="1" y="1"/>
                    <a:pt x="1" y="0"/>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7" name="Freeform 559"/>
            <p:cNvSpPr>
              <a:spLocks/>
            </p:cNvSpPr>
            <p:nvPr/>
          </p:nvSpPr>
          <p:spPr bwMode="auto">
            <a:xfrm>
              <a:off x="4402" y="2225"/>
              <a:ext cx="10" cy="3"/>
            </a:xfrm>
            <a:custGeom>
              <a:avLst/>
              <a:gdLst/>
              <a:ahLst/>
              <a:cxnLst>
                <a:cxn ang="0">
                  <a:pos x="2" y="0"/>
                </a:cxn>
                <a:cxn ang="0">
                  <a:pos x="2" y="1"/>
                </a:cxn>
                <a:cxn ang="0">
                  <a:pos x="2" y="0"/>
                </a:cxn>
              </a:cxnLst>
              <a:rect l="0" t="0" r="r" b="b"/>
              <a:pathLst>
                <a:path w="3" h="1">
                  <a:moveTo>
                    <a:pt x="2" y="0"/>
                  </a:moveTo>
                  <a:cubicBezTo>
                    <a:pt x="2" y="0"/>
                    <a:pt x="0" y="1"/>
                    <a:pt x="2" y="1"/>
                  </a:cubicBezTo>
                  <a:cubicBezTo>
                    <a:pt x="2" y="1"/>
                    <a:pt x="3"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8" name="Freeform 560"/>
            <p:cNvSpPr>
              <a:spLocks/>
            </p:cNvSpPr>
            <p:nvPr/>
          </p:nvSpPr>
          <p:spPr bwMode="auto">
            <a:xfrm>
              <a:off x="4406" y="2228"/>
              <a:ext cx="3" cy="3"/>
            </a:xfrm>
            <a:custGeom>
              <a:avLst/>
              <a:gdLst/>
              <a:ahLst/>
              <a:cxnLst>
                <a:cxn ang="0">
                  <a:pos x="0" y="1"/>
                </a:cxn>
                <a:cxn ang="0">
                  <a:pos x="1" y="0"/>
                </a:cxn>
                <a:cxn ang="0">
                  <a:pos x="0" y="1"/>
                </a:cxn>
              </a:cxnLst>
              <a:rect l="0" t="0" r="r" b="b"/>
              <a:pathLst>
                <a:path w="1" h="1">
                  <a:moveTo>
                    <a:pt x="0" y="1"/>
                  </a:moveTo>
                  <a:cubicBezTo>
                    <a:pt x="0" y="1"/>
                    <a:pt x="1" y="1"/>
                    <a:pt x="1" y="0"/>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9" name="Freeform 561"/>
            <p:cNvSpPr>
              <a:spLocks/>
            </p:cNvSpPr>
            <p:nvPr/>
          </p:nvSpPr>
          <p:spPr bwMode="auto">
            <a:xfrm>
              <a:off x="4322" y="2189"/>
              <a:ext cx="119" cy="243"/>
            </a:xfrm>
            <a:custGeom>
              <a:avLst/>
              <a:gdLst/>
              <a:ahLst/>
              <a:cxnLst>
                <a:cxn ang="0">
                  <a:pos x="26" y="48"/>
                </a:cxn>
                <a:cxn ang="0">
                  <a:pos x="27" y="49"/>
                </a:cxn>
                <a:cxn ang="0">
                  <a:pos x="27" y="54"/>
                </a:cxn>
                <a:cxn ang="0">
                  <a:pos x="23" y="58"/>
                </a:cxn>
                <a:cxn ang="0">
                  <a:pos x="21" y="60"/>
                </a:cxn>
                <a:cxn ang="0">
                  <a:pos x="18" y="60"/>
                </a:cxn>
                <a:cxn ang="0">
                  <a:pos x="20" y="63"/>
                </a:cxn>
                <a:cxn ang="0">
                  <a:pos x="20" y="64"/>
                </a:cxn>
                <a:cxn ang="0">
                  <a:pos x="17" y="64"/>
                </a:cxn>
                <a:cxn ang="0">
                  <a:pos x="15" y="64"/>
                </a:cxn>
                <a:cxn ang="0">
                  <a:pos x="14" y="65"/>
                </a:cxn>
                <a:cxn ang="0">
                  <a:pos x="12" y="66"/>
                </a:cxn>
                <a:cxn ang="0">
                  <a:pos x="13" y="71"/>
                </a:cxn>
                <a:cxn ang="0">
                  <a:pos x="14" y="75"/>
                </a:cxn>
                <a:cxn ang="0">
                  <a:pos x="19" y="69"/>
                </a:cxn>
                <a:cxn ang="0">
                  <a:pos x="16" y="65"/>
                </a:cxn>
                <a:cxn ang="0">
                  <a:pos x="23" y="67"/>
                </a:cxn>
                <a:cxn ang="0">
                  <a:pos x="26" y="66"/>
                </a:cxn>
                <a:cxn ang="0">
                  <a:pos x="35" y="59"/>
                </a:cxn>
                <a:cxn ang="0">
                  <a:pos x="36" y="55"/>
                </a:cxn>
                <a:cxn ang="0">
                  <a:pos x="35" y="48"/>
                </a:cxn>
                <a:cxn ang="0">
                  <a:pos x="31" y="37"/>
                </a:cxn>
                <a:cxn ang="0">
                  <a:pos x="26" y="34"/>
                </a:cxn>
                <a:cxn ang="0">
                  <a:pos x="22" y="29"/>
                </a:cxn>
                <a:cxn ang="0">
                  <a:pos x="18" y="22"/>
                </a:cxn>
                <a:cxn ang="0">
                  <a:pos x="22" y="16"/>
                </a:cxn>
                <a:cxn ang="0">
                  <a:pos x="24" y="13"/>
                </a:cxn>
                <a:cxn ang="0">
                  <a:pos x="29" y="10"/>
                </a:cxn>
                <a:cxn ang="0">
                  <a:pos x="26" y="9"/>
                </a:cxn>
                <a:cxn ang="0">
                  <a:pos x="23" y="7"/>
                </a:cxn>
                <a:cxn ang="0">
                  <a:pos x="23" y="3"/>
                </a:cxn>
                <a:cxn ang="0">
                  <a:pos x="20" y="3"/>
                </a:cxn>
                <a:cxn ang="0">
                  <a:pos x="16" y="1"/>
                </a:cxn>
                <a:cxn ang="0">
                  <a:pos x="14" y="1"/>
                </a:cxn>
                <a:cxn ang="0">
                  <a:pos x="11" y="3"/>
                </a:cxn>
                <a:cxn ang="0">
                  <a:pos x="8" y="3"/>
                </a:cxn>
                <a:cxn ang="0">
                  <a:pos x="6" y="3"/>
                </a:cxn>
                <a:cxn ang="0">
                  <a:pos x="5" y="5"/>
                </a:cxn>
                <a:cxn ang="0">
                  <a:pos x="3" y="4"/>
                </a:cxn>
                <a:cxn ang="0">
                  <a:pos x="0" y="5"/>
                </a:cxn>
                <a:cxn ang="0">
                  <a:pos x="3" y="9"/>
                </a:cxn>
                <a:cxn ang="0">
                  <a:pos x="4" y="10"/>
                </a:cxn>
                <a:cxn ang="0">
                  <a:pos x="5" y="13"/>
                </a:cxn>
                <a:cxn ang="0">
                  <a:pos x="8" y="14"/>
                </a:cxn>
                <a:cxn ang="0">
                  <a:pos x="11" y="13"/>
                </a:cxn>
                <a:cxn ang="0">
                  <a:pos x="12" y="15"/>
                </a:cxn>
                <a:cxn ang="0">
                  <a:pos x="14" y="16"/>
                </a:cxn>
                <a:cxn ang="0">
                  <a:pos x="13" y="19"/>
                </a:cxn>
                <a:cxn ang="0">
                  <a:pos x="9" y="19"/>
                </a:cxn>
                <a:cxn ang="0">
                  <a:pos x="9" y="21"/>
                </a:cxn>
                <a:cxn ang="0">
                  <a:pos x="15" y="26"/>
                </a:cxn>
                <a:cxn ang="0">
                  <a:pos x="19" y="30"/>
                </a:cxn>
                <a:cxn ang="0">
                  <a:pos x="22" y="33"/>
                </a:cxn>
                <a:cxn ang="0">
                  <a:pos x="24" y="36"/>
                </a:cxn>
                <a:cxn ang="0">
                  <a:pos x="25" y="37"/>
                </a:cxn>
                <a:cxn ang="0">
                  <a:pos x="26" y="39"/>
                </a:cxn>
                <a:cxn ang="0">
                  <a:pos x="27" y="41"/>
                </a:cxn>
                <a:cxn ang="0">
                  <a:pos x="27" y="43"/>
                </a:cxn>
              </a:cxnLst>
              <a:rect l="0" t="0" r="r" b="b"/>
              <a:pathLst>
                <a:path w="37" h="75">
                  <a:moveTo>
                    <a:pt x="27" y="45"/>
                  </a:moveTo>
                  <a:cubicBezTo>
                    <a:pt x="27" y="45"/>
                    <a:pt x="27" y="45"/>
                    <a:pt x="27" y="45"/>
                  </a:cubicBezTo>
                  <a:cubicBezTo>
                    <a:pt x="27" y="45"/>
                    <a:pt x="26" y="48"/>
                    <a:pt x="26" y="48"/>
                  </a:cubicBezTo>
                  <a:cubicBezTo>
                    <a:pt x="26" y="48"/>
                    <a:pt x="26" y="48"/>
                    <a:pt x="26" y="48"/>
                  </a:cubicBezTo>
                  <a:cubicBezTo>
                    <a:pt x="26" y="48"/>
                    <a:pt x="26" y="49"/>
                    <a:pt x="26" y="49"/>
                  </a:cubicBezTo>
                  <a:cubicBezTo>
                    <a:pt x="26" y="49"/>
                    <a:pt x="27" y="49"/>
                    <a:pt x="26" y="49"/>
                  </a:cubicBezTo>
                  <a:cubicBezTo>
                    <a:pt x="26" y="49"/>
                    <a:pt x="26" y="49"/>
                    <a:pt x="26" y="49"/>
                  </a:cubicBezTo>
                  <a:cubicBezTo>
                    <a:pt x="26" y="49"/>
                    <a:pt x="26" y="49"/>
                    <a:pt x="27" y="49"/>
                  </a:cubicBezTo>
                  <a:cubicBezTo>
                    <a:pt x="27" y="50"/>
                    <a:pt x="27" y="51"/>
                    <a:pt x="27" y="51"/>
                  </a:cubicBezTo>
                  <a:cubicBezTo>
                    <a:pt x="27" y="51"/>
                    <a:pt x="27" y="51"/>
                    <a:pt x="27" y="51"/>
                  </a:cubicBezTo>
                  <a:cubicBezTo>
                    <a:pt x="27" y="52"/>
                    <a:pt x="27" y="52"/>
                    <a:pt x="27" y="53"/>
                  </a:cubicBezTo>
                  <a:cubicBezTo>
                    <a:pt x="27" y="53"/>
                    <a:pt x="27" y="53"/>
                    <a:pt x="27" y="54"/>
                  </a:cubicBezTo>
                  <a:cubicBezTo>
                    <a:pt x="27" y="54"/>
                    <a:pt x="27" y="56"/>
                    <a:pt x="27" y="56"/>
                  </a:cubicBezTo>
                  <a:cubicBezTo>
                    <a:pt x="27" y="56"/>
                    <a:pt x="27" y="57"/>
                    <a:pt x="26" y="57"/>
                  </a:cubicBezTo>
                  <a:cubicBezTo>
                    <a:pt x="26" y="57"/>
                    <a:pt x="25" y="57"/>
                    <a:pt x="25" y="57"/>
                  </a:cubicBezTo>
                  <a:cubicBezTo>
                    <a:pt x="25" y="57"/>
                    <a:pt x="24" y="58"/>
                    <a:pt x="23" y="58"/>
                  </a:cubicBezTo>
                  <a:cubicBezTo>
                    <a:pt x="23" y="58"/>
                    <a:pt x="21" y="58"/>
                    <a:pt x="21" y="58"/>
                  </a:cubicBezTo>
                  <a:cubicBezTo>
                    <a:pt x="21" y="58"/>
                    <a:pt x="21" y="58"/>
                    <a:pt x="21" y="59"/>
                  </a:cubicBezTo>
                  <a:cubicBezTo>
                    <a:pt x="21" y="59"/>
                    <a:pt x="21" y="60"/>
                    <a:pt x="21" y="60"/>
                  </a:cubicBezTo>
                  <a:cubicBezTo>
                    <a:pt x="21" y="60"/>
                    <a:pt x="22" y="60"/>
                    <a:pt x="21" y="60"/>
                  </a:cubicBezTo>
                  <a:cubicBezTo>
                    <a:pt x="21" y="60"/>
                    <a:pt x="20" y="60"/>
                    <a:pt x="20" y="60"/>
                  </a:cubicBezTo>
                  <a:cubicBezTo>
                    <a:pt x="20" y="60"/>
                    <a:pt x="19" y="59"/>
                    <a:pt x="19" y="60"/>
                  </a:cubicBezTo>
                  <a:cubicBezTo>
                    <a:pt x="19" y="60"/>
                    <a:pt x="18" y="60"/>
                    <a:pt x="18" y="60"/>
                  </a:cubicBezTo>
                  <a:cubicBezTo>
                    <a:pt x="18" y="60"/>
                    <a:pt x="18" y="60"/>
                    <a:pt x="18" y="60"/>
                  </a:cubicBezTo>
                  <a:cubicBezTo>
                    <a:pt x="18" y="61"/>
                    <a:pt x="19" y="62"/>
                    <a:pt x="19" y="62"/>
                  </a:cubicBezTo>
                  <a:cubicBezTo>
                    <a:pt x="19" y="62"/>
                    <a:pt x="19" y="62"/>
                    <a:pt x="19" y="62"/>
                  </a:cubicBezTo>
                  <a:cubicBezTo>
                    <a:pt x="19" y="62"/>
                    <a:pt x="19" y="62"/>
                    <a:pt x="19" y="62"/>
                  </a:cubicBezTo>
                  <a:cubicBezTo>
                    <a:pt x="19" y="62"/>
                    <a:pt x="20" y="63"/>
                    <a:pt x="20" y="63"/>
                  </a:cubicBezTo>
                  <a:cubicBezTo>
                    <a:pt x="20" y="63"/>
                    <a:pt x="20" y="64"/>
                    <a:pt x="20" y="64"/>
                  </a:cubicBezTo>
                  <a:cubicBezTo>
                    <a:pt x="20" y="64"/>
                    <a:pt x="20" y="63"/>
                    <a:pt x="20" y="64"/>
                  </a:cubicBezTo>
                  <a:cubicBezTo>
                    <a:pt x="20" y="64"/>
                    <a:pt x="20" y="64"/>
                    <a:pt x="20" y="64"/>
                  </a:cubicBezTo>
                  <a:cubicBezTo>
                    <a:pt x="20" y="64"/>
                    <a:pt x="20" y="64"/>
                    <a:pt x="20" y="64"/>
                  </a:cubicBezTo>
                  <a:cubicBezTo>
                    <a:pt x="20" y="64"/>
                    <a:pt x="19" y="64"/>
                    <a:pt x="19" y="64"/>
                  </a:cubicBezTo>
                  <a:cubicBezTo>
                    <a:pt x="19" y="64"/>
                    <a:pt x="18" y="63"/>
                    <a:pt x="18" y="63"/>
                  </a:cubicBezTo>
                  <a:cubicBezTo>
                    <a:pt x="18" y="63"/>
                    <a:pt x="18" y="63"/>
                    <a:pt x="18" y="63"/>
                  </a:cubicBezTo>
                  <a:cubicBezTo>
                    <a:pt x="18" y="63"/>
                    <a:pt x="17" y="64"/>
                    <a:pt x="17" y="64"/>
                  </a:cubicBezTo>
                  <a:cubicBezTo>
                    <a:pt x="17" y="64"/>
                    <a:pt x="16" y="64"/>
                    <a:pt x="16" y="64"/>
                  </a:cubicBezTo>
                  <a:cubicBezTo>
                    <a:pt x="16" y="64"/>
                    <a:pt x="16" y="64"/>
                    <a:pt x="16" y="64"/>
                  </a:cubicBezTo>
                  <a:cubicBezTo>
                    <a:pt x="16" y="64"/>
                    <a:pt x="15" y="64"/>
                    <a:pt x="15" y="64"/>
                  </a:cubicBezTo>
                  <a:cubicBezTo>
                    <a:pt x="15" y="64"/>
                    <a:pt x="15" y="64"/>
                    <a:pt x="15" y="64"/>
                  </a:cubicBezTo>
                  <a:cubicBezTo>
                    <a:pt x="15" y="64"/>
                    <a:pt x="15" y="64"/>
                    <a:pt x="15" y="64"/>
                  </a:cubicBezTo>
                  <a:cubicBezTo>
                    <a:pt x="15" y="64"/>
                    <a:pt x="14" y="64"/>
                    <a:pt x="14" y="64"/>
                  </a:cubicBezTo>
                  <a:cubicBezTo>
                    <a:pt x="14" y="64"/>
                    <a:pt x="14" y="65"/>
                    <a:pt x="14" y="65"/>
                  </a:cubicBezTo>
                  <a:cubicBezTo>
                    <a:pt x="14" y="65"/>
                    <a:pt x="14" y="65"/>
                    <a:pt x="14" y="65"/>
                  </a:cubicBezTo>
                  <a:cubicBezTo>
                    <a:pt x="14" y="65"/>
                    <a:pt x="13" y="66"/>
                    <a:pt x="13" y="66"/>
                  </a:cubicBezTo>
                  <a:cubicBezTo>
                    <a:pt x="13" y="66"/>
                    <a:pt x="13" y="66"/>
                    <a:pt x="13" y="66"/>
                  </a:cubicBezTo>
                  <a:cubicBezTo>
                    <a:pt x="13" y="66"/>
                    <a:pt x="12" y="66"/>
                    <a:pt x="12" y="66"/>
                  </a:cubicBezTo>
                  <a:cubicBezTo>
                    <a:pt x="12" y="66"/>
                    <a:pt x="12" y="66"/>
                    <a:pt x="12" y="66"/>
                  </a:cubicBezTo>
                  <a:cubicBezTo>
                    <a:pt x="12" y="66"/>
                    <a:pt x="12" y="66"/>
                    <a:pt x="12" y="66"/>
                  </a:cubicBezTo>
                  <a:cubicBezTo>
                    <a:pt x="12" y="67"/>
                    <a:pt x="12" y="68"/>
                    <a:pt x="13" y="68"/>
                  </a:cubicBezTo>
                  <a:cubicBezTo>
                    <a:pt x="14" y="68"/>
                    <a:pt x="15" y="68"/>
                    <a:pt x="14" y="69"/>
                  </a:cubicBezTo>
                  <a:cubicBezTo>
                    <a:pt x="14" y="69"/>
                    <a:pt x="13" y="70"/>
                    <a:pt x="13" y="71"/>
                  </a:cubicBezTo>
                  <a:cubicBezTo>
                    <a:pt x="14" y="72"/>
                    <a:pt x="13" y="73"/>
                    <a:pt x="13" y="74"/>
                  </a:cubicBezTo>
                  <a:cubicBezTo>
                    <a:pt x="13" y="74"/>
                    <a:pt x="13" y="75"/>
                    <a:pt x="14" y="75"/>
                  </a:cubicBezTo>
                  <a:cubicBezTo>
                    <a:pt x="14" y="75"/>
                    <a:pt x="14" y="75"/>
                    <a:pt x="14" y="75"/>
                  </a:cubicBezTo>
                  <a:cubicBezTo>
                    <a:pt x="14" y="75"/>
                    <a:pt x="14" y="75"/>
                    <a:pt x="14" y="75"/>
                  </a:cubicBezTo>
                  <a:cubicBezTo>
                    <a:pt x="14" y="75"/>
                    <a:pt x="15" y="75"/>
                    <a:pt x="16" y="74"/>
                  </a:cubicBezTo>
                  <a:cubicBezTo>
                    <a:pt x="16" y="74"/>
                    <a:pt x="17" y="73"/>
                    <a:pt x="18" y="72"/>
                  </a:cubicBezTo>
                  <a:cubicBezTo>
                    <a:pt x="19" y="72"/>
                    <a:pt x="20" y="72"/>
                    <a:pt x="20" y="71"/>
                  </a:cubicBezTo>
                  <a:cubicBezTo>
                    <a:pt x="19" y="70"/>
                    <a:pt x="18" y="68"/>
                    <a:pt x="19" y="69"/>
                  </a:cubicBezTo>
                  <a:cubicBezTo>
                    <a:pt x="20" y="70"/>
                    <a:pt x="21" y="71"/>
                    <a:pt x="22" y="70"/>
                  </a:cubicBezTo>
                  <a:cubicBezTo>
                    <a:pt x="22" y="70"/>
                    <a:pt x="23" y="69"/>
                    <a:pt x="21" y="69"/>
                  </a:cubicBezTo>
                  <a:cubicBezTo>
                    <a:pt x="20" y="68"/>
                    <a:pt x="17" y="66"/>
                    <a:pt x="17" y="66"/>
                  </a:cubicBezTo>
                  <a:cubicBezTo>
                    <a:pt x="16" y="66"/>
                    <a:pt x="16" y="65"/>
                    <a:pt x="16" y="65"/>
                  </a:cubicBezTo>
                  <a:cubicBezTo>
                    <a:pt x="17" y="65"/>
                    <a:pt x="17" y="66"/>
                    <a:pt x="18" y="66"/>
                  </a:cubicBezTo>
                  <a:cubicBezTo>
                    <a:pt x="18" y="66"/>
                    <a:pt x="19" y="67"/>
                    <a:pt x="20" y="67"/>
                  </a:cubicBezTo>
                  <a:cubicBezTo>
                    <a:pt x="21" y="67"/>
                    <a:pt x="21" y="67"/>
                    <a:pt x="22" y="67"/>
                  </a:cubicBezTo>
                  <a:cubicBezTo>
                    <a:pt x="22" y="67"/>
                    <a:pt x="23" y="67"/>
                    <a:pt x="23" y="67"/>
                  </a:cubicBezTo>
                  <a:cubicBezTo>
                    <a:pt x="23" y="66"/>
                    <a:pt x="22" y="66"/>
                    <a:pt x="23" y="66"/>
                  </a:cubicBezTo>
                  <a:cubicBezTo>
                    <a:pt x="23" y="66"/>
                    <a:pt x="23" y="65"/>
                    <a:pt x="23" y="65"/>
                  </a:cubicBezTo>
                  <a:cubicBezTo>
                    <a:pt x="23" y="65"/>
                    <a:pt x="23" y="65"/>
                    <a:pt x="24" y="65"/>
                  </a:cubicBezTo>
                  <a:cubicBezTo>
                    <a:pt x="24" y="65"/>
                    <a:pt x="25" y="67"/>
                    <a:pt x="26" y="66"/>
                  </a:cubicBezTo>
                  <a:cubicBezTo>
                    <a:pt x="26" y="66"/>
                    <a:pt x="31" y="64"/>
                    <a:pt x="32" y="63"/>
                  </a:cubicBezTo>
                  <a:cubicBezTo>
                    <a:pt x="33" y="62"/>
                    <a:pt x="33" y="62"/>
                    <a:pt x="34" y="61"/>
                  </a:cubicBezTo>
                  <a:cubicBezTo>
                    <a:pt x="34" y="61"/>
                    <a:pt x="34" y="60"/>
                    <a:pt x="35" y="60"/>
                  </a:cubicBezTo>
                  <a:cubicBezTo>
                    <a:pt x="35" y="60"/>
                    <a:pt x="35" y="60"/>
                    <a:pt x="35" y="59"/>
                  </a:cubicBezTo>
                  <a:cubicBezTo>
                    <a:pt x="35" y="58"/>
                    <a:pt x="35" y="58"/>
                    <a:pt x="35" y="58"/>
                  </a:cubicBezTo>
                  <a:cubicBezTo>
                    <a:pt x="35" y="58"/>
                    <a:pt x="35" y="58"/>
                    <a:pt x="35" y="58"/>
                  </a:cubicBezTo>
                  <a:cubicBezTo>
                    <a:pt x="35" y="57"/>
                    <a:pt x="35" y="56"/>
                    <a:pt x="35" y="56"/>
                  </a:cubicBezTo>
                  <a:cubicBezTo>
                    <a:pt x="36" y="56"/>
                    <a:pt x="36" y="56"/>
                    <a:pt x="36" y="55"/>
                  </a:cubicBezTo>
                  <a:cubicBezTo>
                    <a:pt x="35" y="55"/>
                    <a:pt x="36" y="55"/>
                    <a:pt x="36" y="54"/>
                  </a:cubicBezTo>
                  <a:cubicBezTo>
                    <a:pt x="36" y="54"/>
                    <a:pt x="37" y="54"/>
                    <a:pt x="36" y="53"/>
                  </a:cubicBezTo>
                  <a:cubicBezTo>
                    <a:pt x="36" y="53"/>
                    <a:pt x="35" y="50"/>
                    <a:pt x="35" y="49"/>
                  </a:cubicBezTo>
                  <a:cubicBezTo>
                    <a:pt x="36" y="49"/>
                    <a:pt x="36" y="48"/>
                    <a:pt x="35" y="48"/>
                  </a:cubicBezTo>
                  <a:cubicBezTo>
                    <a:pt x="35" y="47"/>
                    <a:pt x="34" y="43"/>
                    <a:pt x="34" y="43"/>
                  </a:cubicBezTo>
                  <a:cubicBezTo>
                    <a:pt x="34" y="42"/>
                    <a:pt x="34" y="42"/>
                    <a:pt x="33" y="42"/>
                  </a:cubicBezTo>
                  <a:cubicBezTo>
                    <a:pt x="33" y="41"/>
                    <a:pt x="31" y="39"/>
                    <a:pt x="31" y="38"/>
                  </a:cubicBezTo>
                  <a:cubicBezTo>
                    <a:pt x="31" y="38"/>
                    <a:pt x="31" y="37"/>
                    <a:pt x="31" y="37"/>
                  </a:cubicBezTo>
                  <a:cubicBezTo>
                    <a:pt x="30" y="38"/>
                    <a:pt x="30" y="38"/>
                    <a:pt x="30" y="37"/>
                  </a:cubicBezTo>
                  <a:cubicBezTo>
                    <a:pt x="30" y="37"/>
                    <a:pt x="30" y="37"/>
                    <a:pt x="29" y="37"/>
                  </a:cubicBezTo>
                  <a:cubicBezTo>
                    <a:pt x="29" y="36"/>
                    <a:pt x="27" y="36"/>
                    <a:pt x="27" y="35"/>
                  </a:cubicBezTo>
                  <a:cubicBezTo>
                    <a:pt x="27" y="35"/>
                    <a:pt x="26" y="34"/>
                    <a:pt x="26" y="34"/>
                  </a:cubicBezTo>
                  <a:cubicBezTo>
                    <a:pt x="25" y="34"/>
                    <a:pt x="25" y="33"/>
                    <a:pt x="25" y="33"/>
                  </a:cubicBezTo>
                  <a:cubicBezTo>
                    <a:pt x="25" y="33"/>
                    <a:pt x="24" y="32"/>
                    <a:pt x="24" y="32"/>
                  </a:cubicBezTo>
                  <a:cubicBezTo>
                    <a:pt x="23" y="32"/>
                    <a:pt x="20" y="29"/>
                    <a:pt x="21" y="29"/>
                  </a:cubicBezTo>
                  <a:cubicBezTo>
                    <a:pt x="22" y="30"/>
                    <a:pt x="22" y="29"/>
                    <a:pt x="22" y="29"/>
                  </a:cubicBezTo>
                  <a:cubicBezTo>
                    <a:pt x="22" y="29"/>
                    <a:pt x="22" y="29"/>
                    <a:pt x="22" y="28"/>
                  </a:cubicBezTo>
                  <a:cubicBezTo>
                    <a:pt x="22" y="28"/>
                    <a:pt x="22" y="28"/>
                    <a:pt x="21" y="28"/>
                  </a:cubicBezTo>
                  <a:cubicBezTo>
                    <a:pt x="21" y="28"/>
                    <a:pt x="18" y="25"/>
                    <a:pt x="18" y="24"/>
                  </a:cubicBezTo>
                  <a:cubicBezTo>
                    <a:pt x="18" y="24"/>
                    <a:pt x="17" y="23"/>
                    <a:pt x="18" y="22"/>
                  </a:cubicBezTo>
                  <a:cubicBezTo>
                    <a:pt x="18" y="22"/>
                    <a:pt x="19" y="21"/>
                    <a:pt x="18" y="21"/>
                  </a:cubicBezTo>
                  <a:cubicBezTo>
                    <a:pt x="18" y="20"/>
                    <a:pt x="19" y="19"/>
                    <a:pt x="19" y="19"/>
                  </a:cubicBezTo>
                  <a:cubicBezTo>
                    <a:pt x="19" y="18"/>
                    <a:pt x="20" y="17"/>
                    <a:pt x="21" y="17"/>
                  </a:cubicBezTo>
                  <a:cubicBezTo>
                    <a:pt x="22" y="16"/>
                    <a:pt x="22" y="16"/>
                    <a:pt x="22" y="16"/>
                  </a:cubicBezTo>
                  <a:cubicBezTo>
                    <a:pt x="22" y="15"/>
                    <a:pt x="22" y="14"/>
                    <a:pt x="23" y="14"/>
                  </a:cubicBezTo>
                  <a:cubicBezTo>
                    <a:pt x="23" y="14"/>
                    <a:pt x="23" y="14"/>
                    <a:pt x="23" y="14"/>
                  </a:cubicBezTo>
                  <a:cubicBezTo>
                    <a:pt x="23" y="13"/>
                    <a:pt x="22" y="13"/>
                    <a:pt x="23" y="13"/>
                  </a:cubicBezTo>
                  <a:cubicBezTo>
                    <a:pt x="24" y="13"/>
                    <a:pt x="24" y="13"/>
                    <a:pt x="24" y="13"/>
                  </a:cubicBezTo>
                  <a:cubicBezTo>
                    <a:pt x="24" y="13"/>
                    <a:pt x="24" y="13"/>
                    <a:pt x="25" y="13"/>
                  </a:cubicBezTo>
                  <a:cubicBezTo>
                    <a:pt x="25" y="13"/>
                    <a:pt x="26" y="13"/>
                    <a:pt x="26" y="13"/>
                  </a:cubicBezTo>
                  <a:cubicBezTo>
                    <a:pt x="26" y="12"/>
                    <a:pt x="26" y="12"/>
                    <a:pt x="26" y="11"/>
                  </a:cubicBezTo>
                  <a:cubicBezTo>
                    <a:pt x="27" y="11"/>
                    <a:pt x="29" y="10"/>
                    <a:pt x="29" y="10"/>
                  </a:cubicBezTo>
                  <a:cubicBezTo>
                    <a:pt x="29" y="10"/>
                    <a:pt x="29" y="10"/>
                    <a:pt x="29" y="10"/>
                  </a:cubicBezTo>
                  <a:cubicBezTo>
                    <a:pt x="28" y="10"/>
                    <a:pt x="27" y="9"/>
                    <a:pt x="27" y="9"/>
                  </a:cubicBezTo>
                  <a:cubicBezTo>
                    <a:pt x="26" y="9"/>
                    <a:pt x="26" y="9"/>
                    <a:pt x="26" y="9"/>
                  </a:cubicBezTo>
                  <a:cubicBezTo>
                    <a:pt x="26" y="9"/>
                    <a:pt x="26" y="9"/>
                    <a:pt x="26" y="9"/>
                  </a:cubicBezTo>
                  <a:cubicBezTo>
                    <a:pt x="26" y="9"/>
                    <a:pt x="25" y="8"/>
                    <a:pt x="24" y="8"/>
                  </a:cubicBezTo>
                  <a:cubicBezTo>
                    <a:pt x="24" y="8"/>
                    <a:pt x="24" y="8"/>
                    <a:pt x="24" y="8"/>
                  </a:cubicBezTo>
                  <a:cubicBezTo>
                    <a:pt x="23" y="8"/>
                    <a:pt x="23" y="8"/>
                    <a:pt x="23" y="8"/>
                  </a:cubicBezTo>
                  <a:cubicBezTo>
                    <a:pt x="23" y="7"/>
                    <a:pt x="23" y="7"/>
                    <a:pt x="23" y="7"/>
                  </a:cubicBezTo>
                  <a:cubicBezTo>
                    <a:pt x="23" y="7"/>
                    <a:pt x="23" y="6"/>
                    <a:pt x="22" y="6"/>
                  </a:cubicBezTo>
                  <a:cubicBezTo>
                    <a:pt x="22" y="6"/>
                    <a:pt x="22" y="5"/>
                    <a:pt x="22" y="5"/>
                  </a:cubicBezTo>
                  <a:cubicBezTo>
                    <a:pt x="22" y="5"/>
                    <a:pt x="22" y="5"/>
                    <a:pt x="22" y="5"/>
                  </a:cubicBezTo>
                  <a:cubicBezTo>
                    <a:pt x="22" y="5"/>
                    <a:pt x="23" y="4"/>
                    <a:pt x="23" y="3"/>
                  </a:cubicBezTo>
                  <a:cubicBezTo>
                    <a:pt x="23" y="3"/>
                    <a:pt x="23" y="3"/>
                    <a:pt x="23" y="3"/>
                  </a:cubicBezTo>
                  <a:cubicBezTo>
                    <a:pt x="23" y="3"/>
                    <a:pt x="23" y="3"/>
                    <a:pt x="23" y="3"/>
                  </a:cubicBezTo>
                  <a:cubicBezTo>
                    <a:pt x="23" y="3"/>
                    <a:pt x="22" y="3"/>
                    <a:pt x="22" y="3"/>
                  </a:cubicBezTo>
                  <a:cubicBezTo>
                    <a:pt x="22" y="3"/>
                    <a:pt x="20" y="3"/>
                    <a:pt x="20" y="3"/>
                  </a:cubicBezTo>
                  <a:cubicBezTo>
                    <a:pt x="19" y="3"/>
                    <a:pt x="18" y="3"/>
                    <a:pt x="18" y="2"/>
                  </a:cubicBezTo>
                  <a:cubicBezTo>
                    <a:pt x="18" y="2"/>
                    <a:pt x="17" y="2"/>
                    <a:pt x="17" y="2"/>
                  </a:cubicBezTo>
                  <a:cubicBezTo>
                    <a:pt x="17" y="2"/>
                    <a:pt x="17" y="1"/>
                    <a:pt x="17" y="1"/>
                  </a:cubicBezTo>
                  <a:cubicBezTo>
                    <a:pt x="17" y="1"/>
                    <a:pt x="16" y="1"/>
                    <a:pt x="16" y="1"/>
                  </a:cubicBezTo>
                  <a:cubicBezTo>
                    <a:pt x="16" y="1"/>
                    <a:pt x="16" y="0"/>
                    <a:pt x="16" y="0"/>
                  </a:cubicBezTo>
                  <a:cubicBezTo>
                    <a:pt x="16" y="0"/>
                    <a:pt x="15" y="0"/>
                    <a:pt x="15" y="1"/>
                  </a:cubicBezTo>
                  <a:cubicBezTo>
                    <a:pt x="15" y="1"/>
                    <a:pt x="15" y="1"/>
                    <a:pt x="14" y="1"/>
                  </a:cubicBezTo>
                  <a:cubicBezTo>
                    <a:pt x="14" y="1"/>
                    <a:pt x="14" y="1"/>
                    <a:pt x="14" y="1"/>
                  </a:cubicBezTo>
                  <a:cubicBezTo>
                    <a:pt x="14" y="2"/>
                    <a:pt x="13" y="3"/>
                    <a:pt x="13" y="3"/>
                  </a:cubicBezTo>
                  <a:cubicBezTo>
                    <a:pt x="13" y="3"/>
                    <a:pt x="11" y="4"/>
                    <a:pt x="11" y="4"/>
                  </a:cubicBezTo>
                  <a:cubicBezTo>
                    <a:pt x="11" y="4"/>
                    <a:pt x="11" y="4"/>
                    <a:pt x="11" y="4"/>
                  </a:cubicBezTo>
                  <a:cubicBezTo>
                    <a:pt x="11" y="4"/>
                    <a:pt x="11" y="3"/>
                    <a:pt x="11" y="3"/>
                  </a:cubicBezTo>
                  <a:cubicBezTo>
                    <a:pt x="11" y="3"/>
                    <a:pt x="11" y="3"/>
                    <a:pt x="11" y="3"/>
                  </a:cubicBezTo>
                  <a:cubicBezTo>
                    <a:pt x="11" y="3"/>
                    <a:pt x="9" y="4"/>
                    <a:pt x="9" y="5"/>
                  </a:cubicBezTo>
                  <a:cubicBezTo>
                    <a:pt x="9" y="5"/>
                    <a:pt x="9" y="5"/>
                    <a:pt x="9" y="5"/>
                  </a:cubicBezTo>
                  <a:cubicBezTo>
                    <a:pt x="9" y="5"/>
                    <a:pt x="8" y="4"/>
                    <a:pt x="8" y="3"/>
                  </a:cubicBezTo>
                  <a:cubicBezTo>
                    <a:pt x="8" y="3"/>
                    <a:pt x="7" y="4"/>
                    <a:pt x="7" y="4"/>
                  </a:cubicBezTo>
                  <a:cubicBezTo>
                    <a:pt x="7" y="4"/>
                    <a:pt x="7" y="4"/>
                    <a:pt x="7" y="4"/>
                  </a:cubicBezTo>
                  <a:cubicBezTo>
                    <a:pt x="7" y="4"/>
                    <a:pt x="7" y="4"/>
                    <a:pt x="7" y="4"/>
                  </a:cubicBezTo>
                  <a:cubicBezTo>
                    <a:pt x="6" y="3"/>
                    <a:pt x="6" y="3"/>
                    <a:pt x="6" y="3"/>
                  </a:cubicBezTo>
                  <a:cubicBezTo>
                    <a:pt x="6" y="3"/>
                    <a:pt x="6" y="4"/>
                    <a:pt x="6" y="4"/>
                  </a:cubicBezTo>
                  <a:cubicBezTo>
                    <a:pt x="6" y="4"/>
                    <a:pt x="6" y="4"/>
                    <a:pt x="5" y="4"/>
                  </a:cubicBezTo>
                  <a:cubicBezTo>
                    <a:pt x="5" y="4"/>
                    <a:pt x="5" y="4"/>
                    <a:pt x="5" y="4"/>
                  </a:cubicBezTo>
                  <a:cubicBezTo>
                    <a:pt x="5" y="5"/>
                    <a:pt x="5" y="5"/>
                    <a:pt x="5" y="5"/>
                  </a:cubicBezTo>
                  <a:cubicBezTo>
                    <a:pt x="5" y="5"/>
                    <a:pt x="5" y="5"/>
                    <a:pt x="5" y="5"/>
                  </a:cubicBezTo>
                  <a:cubicBezTo>
                    <a:pt x="5" y="5"/>
                    <a:pt x="5" y="5"/>
                    <a:pt x="4" y="5"/>
                  </a:cubicBezTo>
                  <a:cubicBezTo>
                    <a:pt x="4" y="5"/>
                    <a:pt x="4" y="4"/>
                    <a:pt x="4" y="4"/>
                  </a:cubicBezTo>
                  <a:cubicBezTo>
                    <a:pt x="4" y="4"/>
                    <a:pt x="3" y="4"/>
                    <a:pt x="3" y="4"/>
                  </a:cubicBezTo>
                  <a:cubicBezTo>
                    <a:pt x="3" y="4"/>
                    <a:pt x="2" y="4"/>
                    <a:pt x="2" y="3"/>
                  </a:cubicBezTo>
                  <a:cubicBezTo>
                    <a:pt x="2" y="3"/>
                    <a:pt x="1" y="4"/>
                    <a:pt x="1" y="4"/>
                  </a:cubicBezTo>
                  <a:cubicBezTo>
                    <a:pt x="1" y="4"/>
                    <a:pt x="1" y="4"/>
                    <a:pt x="1" y="5"/>
                  </a:cubicBezTo>
                  <a:cubicBezTo>
                    <a:pt x="1" y="5"/>
                    <a:pt x="0" y="5"/>
                    <a:pt x="0" y="5"/>
                  </a:cubicBezTo>
                  <a:cubicBezTo>
                    <a:pt x="0" y="5"/>
                    <a:pt x="0" y="5"/>
                    <a:pt x="0" y="5"/>
                  </a:cubicBezTo>
                  <a:cubicBezTo>
                    <a:pt x="1" y="6"/>
                    <a:pt x="1" y="6"/>
                    <a:pt x="1" y="6"/>
                  </a:cubicBezTo>
                  <a:cubicBezTo>
                    <a:pt x="1" y="6"/>
                    <a:pt x="2" y="7"/>
                    <a:pt x="2" y="8"/>
                  </a:cubicBezTo>
                  <a:cubicBezTo>
                    <a:pt x="2" y="8"/>
                    <a:pt x="3" y="9"/>
                    <a:pt x="3" y="9"/>
                  </a:cubicBezTo>
                  <a:cubicBezTo>
                    <a:pt x="3" y="9"/>
                    <a:pt x="3" y="9"/>
                    <a:pt x="3" y="9"/>
                  </a:cubicBezTo>
                  <a:cubicBezTo>
                    <a:pt x="3" y="9"/>
                    <a:pt x="4" y="9"/>
                    <a:pt x="4" y="9"/>
                  </a:cubicBezTo>
                  <a:cubicBezTo>
                    <a:pt x="4" y="9"/>
                    <a:pt x="4" y="9"/>
                    <a:pt x="4" y="9"/>
                  </a:cubicBezTo>
                  <a:cubicBezTo>
                    <a:pt x="4" y="9"/>
                    <a:pt x="4" y="9"/>
                    <a:pt x="4" y="10"/>
                  </a:cubicBezTo>
                  <a:cubicBezTo>
                    <a:pt x="4" y="10"/>
                    <a:pt x="4" y="10"/>
                    <a:pt x="4" y="10"/>
                  </a:cubicBezTo>
                  <a:cubicBezTo>
                    <a:pt x="4" y="10"/>
                    <a:pt x="4" y="11"/>
                    <a:pt x="4" y="11"/>
                  </a:cubicBezTo>
                  <a:cubicBezTo>
                    <a:pt x="4" y="11"/>
                    <a:pt x="4" y="12"/>
                    <a:pt x="4" y="12"/>
                  </a:cubicBezTo>
                  <a:cubicBezTo>
                    <a:pt x="4" y="12"/>
                    <a:pt x="5" y="13"/>
                    <a:pt x="5" y="13"/>
                  </a:cubicBezTo>
                  <a:cubicBezTo>
                    <a:pt x="5" y="13"/>
                    <a:pt x="5" y="13"/>
                    <a:pt x="6" y="13"/>
                  </a:cubicBezTo>
                  <a:cubicBezTo>
                    <a:pt x="6" y="13"/>
                    <a:pt x="6" y="13"/>
                    <a:pt x="6" y="13"/>
                  </a:cubicBezTo>
                  <a:cubicBezTo>
                    <a:pt x="6" y="14"/>
                    <a:pt x="7" y="14"/>
                    <a:pt x="8" y="14"/>
                  </a:cubicBezTo>
                  <a:cubicBezTo>
                    <a:pt x="8" y="14"/>
                    <a:pt x="8" y="14"/>
                    <a:pt x="8" y="14"/>
                  </a:cubicBezTo>
                  <a:cubicBezTo>
                    <a:pt x="8" y="14"/>
                    <a:pt x="8" y="14"/>
                    <a:pt x="8" y="14"/>
                  </a:cubicBezTo>
                  <a:cubicBezTo>
                    <a:pt x="8" y="13"/>
                    <a:pt x="9" y="13"/>
                    <a:pt x="9" y="13"/>
                  </a:cubicBezTo>
                  <a:cubicBezTo>
                    <a:pt x="9" y="13"/>
                    <a:pt x="9" y="13"/>
                    <a:pt x="9" y="13"/>
                  </a:cubicBezTo>
                  <a:cubicBezTo>
                    <a:pt x="9" y="13"/>
                    <a:pt x="10" y="13"/>
                    <a:pt x="11" y="13"/>
                  </a:cubicBezTo>
                  <a:cubicBezTo>
                    <a:pt x="11" y="13"/>
                    <a:pt x="12" y="14"/>
                    <a:pt x="12" y="14"/>
                  </a:cubicBezTo>
                  <a:cubicBezTo>
                    <a:pt x="12" y="14"/>
                    <a:pt x="13" y="14"/>
                    <a:pt x="12" y="14"/>
                  </a:cubicBezTo>
                  <a:cubicBezTo>
                    <a:pt x="12" y="15"/>
                    <a:pt x="12" y="15"/>
                    <a:pt x="12" y="15"/>
                  </a:cubicBezTo>
                  <a:cubicBezTo>
                    <a:pt x="12" y="15"/>
                    <a:pt x="12" y="15"/>
                    <a:pt x="12" y="15"/>
                  </a:cubicBezTo>
                  <a:cubicBezTo>
                    <a:pt x="12" y="15"/>
                    <a:pt x="11" y="15"/>
                    <a:pt x="11" y="15"/>
                  </a:cubicBezTo>
                  <a:cubicBezTo>
                    <a:pt x="11" y="15"/>
                    <a:pt x="11" y="15"/>
                    <a:pt x="11" y="15"/>
                  </a:cubicBezTo>
                  <a:cubicBezTo>
                    <a:pt x="12" y="15"/>
                    <a:pt x="12" y="16"/>
                    <a:pt x="13" y="16"/>
                  </a:cubicBezTo>
                  <a:cubicBezTo>
                    <a:pt x="13" y="16"/>
                    <a:pt x="13" y="16"/>
                    <a:pt x="14" y="16"/>
                  </a:cubicBezTo>
                  <a:cubicBezTo>
                    <a:pt x="14" y="17"/>
                    <a:pt x="14" y="17"/>
                    <a:pt x="14" y="17"/>
                  </a:cubicBezTo>
                  <a:cubicBezTo>
                    <a:pt x="14" y="18"/>
                    <a:pt x="14" y="18"/>
                    <a:pt x="14" y="18"/>
                  </a:cubicBezTo>
                  <a:cubicBezTo>
                    <a:pt x="14" y="18"/>
                    <a:pt x="13" y="19"/>
                    <a:pt x="13" y="19"/>
                  </a:cubicBezTo>
                  <a:cubicBezTo>
                    <a:pt x="13" y="19"/>
                    <a:pt x="13" y="19"/>
                    <a:pt x="13" y="19"/>
                  </a:cubicBezTo>
                  <a:cubicBezTo>
                    <a:pt x="13" y="19"/>
                    <a:pt x="13" y="20"/>
                    <a:pt x="12" y="20"/>
                  </a:cubicBezTo>
                  <a:cubicBezTo>
                    <a:pt x="12" y="20"/>
                    <a:pt x="11" y="19"/>
                    <a:pt x="10" y="19"/>
                  </a:cubicBezTo>
                  <a:cubicBezTo>
                    <a:pt x="10" y="19"/>
                    <a:pt x="10" y="19"/>
                    <a:pt x="10" y="19"/>
                  </a:cubicBezTo>
                  <a:cubicBezTo>
                    <a:pt x="10" y="19"/>
                    <a:pt x="10" y="19"/>
                    <a:pt x="9" y="19"/>
                  </a:cubicBezTo>
                  <a:cubicBezTo>
                    <a:pt x="9" y="20"/>
                    <a:pt x="9" y="20"/>
                    <a:pt x="9" y="20"/>
                  </a:cubicBezTo>
                  <a:cubicBezTo>
                    <a:pt x="9" y="20"/>
                    <a:pt x="10" y="21"/>
                    <a:pt x="9" y="21"/>
                  </a:cubicBezTo>
                  <a:cubicBezTo>
                    <a:pt x="9" y="21"/>
                    <a:pt x="9" y="21"/>
                    <a:pt x="9" y="21"/>
                  </a:cubicBezTo>
                  <a:cubicBezTo>
                    <a:pt x="9" y="21"/>
                    <a:pt x="9" y="21"/>
                    <a:pt x="9" y="21"/>
                  </a:cubicBezTo>
                  <a:cubicBezTo>
                    <a:pt x="9" y="21"/>
                    <a:pt x="12" y="23"/>
                    <a:pt x="12" y="23"/>
                  </a:cubicBezTo>
                  <a:cubicBezTo>
                    <a:pt x="13" y="23"/>
                    <a:pt x="15" y="25"/>
                    <a:pt x="15" y="25"/>
                  </a:cubicBezTo>
                  <a:cubicBezTo>
                    <a:pt x="15" y="25"/>
                    <a:pt x="15" y="25"/>
                    <a:pt x="15" y="25"/>
                  </a:cubicBezTo>
                  <a:cubicBezTo>
                    <a:pt x="15" y="25"/>
                    <a:pt x="15" y="25"/>
                    <a:pt x="15" y="26"/>
                  </a:cubicBezTo>
                  <a:cubicBezTo>
                    <a:pt x="15" y="26"/>
                    <a:pt x="16" y="27"/>
                    <a:pt x="16" y="27"/>
                  </a:cubicBezTo>
                  <a:cubicBezTo>
                    <a:pt x="16" y="27"/>
                    <a:pt x="17" y="28"/>
                    <a:pt x="17" y="28"/>
                  </a:cubicBezTo>
                  <a:cubicBezTo>
                    <a:pt x="17" y="28"/>
                    <a:pt x="17" y="28"/>
                    <a:pt x="17" y="28"/>
                  </a:cubicBezTo>
                  <a:cubicBezTo>
                    <a:pt x="17" y="28"/>
                    <a:pt x="18" y="30"/>
                    <a:pt x="19" y="30"/>
                  </a:cubicBezTo>
                  <a:cubicBezTo>
                    <a:pt x="20" y="31"/>
                    <a:pt x="21" y="32"/>
                    <a:pt x="21" y="33"/>
                  </a:cubicBezTo>
                  <a:cubicBezTo>
                    <a:pt x="21" y="33"/>
                    <a:pt x="21" y="33"/>
                    <a:pt x="21" y="33"/>
                  </a:cubicBezTo>
                  <a:cubicBezTo>
                    <a:pt x="22" y="33"/>
                    <a:pt x="22" y="33"/>
                    <a:pt x="22" y="33"/>
                  </a:cubicBezTo>
                  <a:cubicBezTo>
                    <a:pt x="22" y="33"/>
                    <a:pt x="22" y="33"/>
                    <a:pt x="22" y="33"/>
                  </a:cubicBezTo>
                  <a:cubicBezTo>
                    <a:pt x="22" y="34"/>
                    <a:pt x="22" y="34"/>
                    <a:pt x="22" y="35"/>
                  </a:cubicBezTo>
                  <a:cubicBezTo>
                    <a:pt x="22" y="35"/>
                    <a:pt x="23" y="36"/>
                    <a:pt x="23" y="36"/>
                  </a:cubicBezTo>
                  <a:cubicBezTo>
                    <a:pt x="23" y="36"/>
                    <a:pt x="23" y="36"/>
                    <a:pt x="23" y="36"/>
                  </a:cubicBezTo>
                  <a:cubicBezTo>
                    <a:pt x="23" y="36"/>
                    <a:pt x="23" y="35"/>
                    <a:pt x="24" y="36"/>
                  </a:cubicBezTo>
                  <a:cubicBezTo>
                    <a:pt x="24" y="36"/>
                    <a:pt x="24" y="36"/>
                    <a:pt x="24" y="36"/>
                  </a:cubicBezTo>
                  <a:cubicBezTo>
                    <a:pt x="24" y="37"/>
                    <a:pt x="24" y="37"/>
                    <a:pt x="24" y="37"/>
                  </a:cubicBezTo>
                  <a:cubicBezTo>
                    <a:pt x="24" y="37"/>
                    <a:pt x="25" y="37"/>
                    <a:pt x="25" y="37"/>
                  </a:cubicBezTo>
                  <a:cubicBezTo>
                    <a:pt x="25" y="37"/>
                    <a:pt x="25" y="37"/>
                    <a:pt x="25" y="37"/>
                  </a:cubicBezTo>
                  <a:cubicBezTo>
                    <a:pt x="25" y="37"/>
                    <a:pt x="26" y="38"/>
                    <a:pt x="26" y="38"/>
                  </a:cubicBezTo>
                  <a:cubicBezTo>
                    <a:pt x="27" y="38"/>
                    <a:pt x="27" y="38"/>
                    <a:pt x="26" y="38"/>
                  </a:cubicBezTo>
                  <a:cubicBezTo>
                    <a:pt x="26" y="38"/>
                    <a:pt x="26" y="39"/>
                    <a:pt x="26" y="39"/>
                  </a:cubicBezTo>
                  <a:cubicBezTo>
                    <a:pt x="26" y="39"/>
                    <a:pt x="26" y="39"/>
                    <a:pt x="26" y="39"/>
                  </a:cubicBezTo>
                  <a:cubicBezTo>
                    <a:pt x="25" y="39"/>
                    <a:pt x="25" y="39"/>
                    <a:pt x="25" y="39"/>
                  </a:cubicBezTo>
                  <a:cubicBezTo>
                    <a:pt x="25" y="39"/>
                    <a:pt x="25" y="39"/>
                    <a:pt x="25" y="39"/>
                  </a:cubicBezTo>
                  <a:cubicBezTo>
                    <a:pt x="25" y="39"/>
                    <a:pt x="26" y="41"/>
                    <a:pt x="27" y="41"/>
                  </a:cubicBezTo>
                  <a:cubicBezTo>
                    <a:pt x="27" y="41"/>
                    <a:pt x="27" y="41"/>
                    <a:pt x="27" y="41"/>
                  </a:cubicBezTo>
                  <a:cubicBezTo>
                    <a:pt x="27" y="41"/>
                    <a:pt x="27" y="42"/>
                    <a:pt x="27" y="42"/>
                  </a:cubicBezTo>
                  <a:cubicBezTo>
                    <a:pt x="27" y="42"/>
                    <a:pt x="28" y="42"/>
                    <a:pt x="27" y="42"/>
                  </a:cubicBezTo>
                  <a:cubicBezTo>
                    <a:pt x="27" y="42"/>
                    <a:pt x="27" y="43"/>
                    <a:pt x="27" y="43"/>
                  </a:cubicBezTo>
                  <a:cubicBezTo>
                    <a:pt x="27" y="43"/>
                    <a:pt x="27" y="43"/>
                    <a:pt x="27" y="43"/>
                  </a:cubicBezTo>
                  <a:cubicBezTo>
                    <a:pt x="27" y="43"/>
                    <a:pt x="27" y="44"/>
                    <a:pt x="27" y="44"/>
                  </a:cubicBezTo>
                  <a:cubicBezTo>
                    <a:pt x="27" y="44"/>
                    <a:pt x="27" y="45"/>
                    <a:pt x="27" y="4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0" name="Freeform 562"/>
            <p:cNvSpPr>
              <a:spLocks/>
            </p:cNvSpPr>
            <p:nvPr/>
          </p:nvSpPr>
          <p:spPr bwMode="auto">
            <a:xfrm>
              <a:off x="4286" y="2416"/>
              <a:ext cx="3" cy="3"/>
            </a:xfrm>
            <a:custGeom>
              <a:avLst/>
              <a:gdLst/>
              <a:ahLst/>
              <a:cxnLst>
                <a:cxn ang="0">
                  <a:pos x="1" y="0"/>
                </a:cxn>
                <a:cxn ang="0">
                  <a:pos x="0" y="1"/>
                </a:cxn>
                <a:cxn ang="0">
                  <a:pos x="1" y="1"/>
                </a:cxn>
                <a:cxn ang="0">
                  <a:pos x="1" y="0"/>
                </a:cxn>
              </a:cxnLst>
              <a:rect l="0" t="0" r="r" b="b"/>
              <a:pathLst>
                <a:path w="1" h="1">
                  <a:moveTo>
                    <a:pt x="1" y="0"/>
                  </a:moveTo>
                  <a:cubicBezTo>
                    <a:pt x="0" y="1"/>
                    <a:pt x="0" y="1"/>
                    <a:pt x="0" y="1"/>
                  </a:cubicBezTo>
                  <a:cubicBezTo>
                    <a:pt x="1"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1" name="Freeform 563"/>
            <p:cNvSpPr>
              <a:spLocks/>
            </p:cNvSpPr>
            <p:nvPr/>
          </p:nvSpPr>
          <p:spPr bwMode="auto">
            <a:xfrm>
              <a:off x="4286" y="2412"/>
              <a:ext cx="3" cy="4"/>
            </a:xfrm>
            <a:custGeom>
              <a:avLst/>
              <a:gdLst/>
              <a:ahLst/>
              <a:cxnLst>
                <a:cxn ang="0">
                  <a:pos x="1" y="1"/>
                </a:cxn>
                <a:cxn ang="0">
                  <a:pos x="1" y="0"/>
                </a:cxn>
                <a:cxn ang="0">
                  <a:pos x="1" y="1"/>
                </a:cxn>
              </a:cxnLst>
              <a:rect l="0" t="0" r="r" b="b"/>
              <a:pathLst>
                <a:path w="1" h="1">
                  <a:moveTo>
                    <a:pt x="1" y="1"/>
                  </a:moveTo>
                  <a:cubicBezTo>
                    <a:pt x="1" y="1"/>
                    <a:pt x="0" y="0"/>
                    <a:pt x="1" y="0"/>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2" name="Freeform 564"/>
            <p:cNvSpPr>
              <a:spLocks/>
            </p:cNvSpPr>
            <p:nvPr/>
          </p:nvSpPr>
          <p:spPr bwMode="auto">
            <a:xfrm>
              <a:off x="4260" y="2438"/>
              <a:ext cx="3" cy="10"/>
            </a:xfrm>
            <a:custGeom>
              <a:avLst/>
              <a:gdLst/>
              <a:ahLst/>
              <a:cxnLst>
                <a:cxn ang="0">
                  <a:pos x="1" y="2"/>
                </a:cxn>
                <a:cxn ang="0">
                  <a:pos x="1" y="1"/>
                </a:cxn>
                <a:cxn ang="0">
                  <a:pos x="0" y="1"/>
                </a:cxn>
                <a:cxn ang="0">
                  <a:pos x="1" y="2"/>
                </a:cxn>
              </a:cxnLst>
              <a:rect l="0" t="0" r="r" b="b"/>
              <a:pathLst>
                <a:path w="1" h="3">
                  <a:moveTo>
                    <a:pt x="1" y="2"/>
                  </a:moveTo>
                  <a:cubicBezTo>
                    <a:pt x="1" y="2"/>
                    <a:pt x="1" y="2"/>
                    <a:pt x="1" y="1"/>
                  </a:cubicBezTo>
                  <a:cubicBezTo>
                    <a:pt x="0" y="1"/>
                    <a:pt x="0" y="0"/>
                    <a:pt x="0" y="1"/>
                  </a:cubicBezTo>
                  <a:cubicBezTo>
                    <a:pt x="0" y="2"/>
                    <a:pt x="0" y="3"/>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3" name="Freeform 565"/>
            <p:cNvSpPr>
              <a:spLocks/>
            </p:cNvSpPr>
            <p:nvPr/>
          </p:nvSpPr>
          <p:spPr bwMode="auto">
            <a:xfrm>
              <a:off x="4325" y="2377"/>
              <a:ext cx="3" cy="3"/>
            </a:xfrm>
            <a:custGeom>
              <a:avLst/>
              <a:gdLst/>
              <a:ahLst/>
              <a:cxnLst>
                <a:cxn ang="0">
                  <a:pos x="0" y="0"/>
                </a:cxn>
                <a:cxn ang="0">
                  <a:pos x="0" y="0"/>
                </a:cxn>
                <a:cxn ang="0">
                  <a:pos x="0" y="0"/>
                </a:cxn>
              </a:cxnLst>
              <a:rect l="0" t="0" r="r" b="b"/>
              <a:pathLst>
                <a:path w="1" h="1">
                  <a:moveTo>
                    <a:pt x="0" y="0"/>
                  </a:moveTo>
                  <a:cubicBezTo>
                    <a:pt x="0" y="0"/>
                    <a:pt x="1" y="0"/>
                    <a:pt x="0" y="0"/>
                  </a:cubicBezTo>
                  <a:cubicBezTo>
                    <a:pt x="0" y="0"/>
                    <a:pt x="0"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4" name="Freeform 566"/>
            <p:cNvSpPr>
              <a:spLocks/>
            </p:cNvSpPr>
            <p:nvPr/>
          </p:nvSpPr>
          <p:spPr bwMode="auto">
            <a:xfrm>
              <a:off x="4328" y="2383"/>
              <a:ext cx="1" cy="1"/>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5" name="Freeform 567"/>
            <p:cNvSpPr>
              <a:spLocks/>
            </p:cNvSpPr>
            <p:nvPr/>
          </p:nvSpPr>
          <p:spPr bwMode="auto">
            <a:xfrm>
              <a:off x="4244" y="2238"/>
              <a:ext cx="133" cy="242"/>
            </a:xfrm>
            <a:custGeom>
              <a:avLst/>
              <a:gdLst/>
              <a:ahLst/>
              <a:cxnLst>
                <a:cxn ang="0">
                  <a:pos x="41" y="29"/>
                </a:cxn>
                <a:cxn ang="0">
                  <a:pos x="41" y="25"/>
                </a:cxn>
                <a:cxn ang="0">
                  <a:pos x="40" y="23"/>
                </a:cxn>
                <a:cxn ang="0">
                  <a:pos x="38" y="21"/>
                </a:cxn>
                <a:cxn ang="0">
                  <a:pos x="37" y="16"/>
                </a:cxn>
                <a:cxn ang="0">
                  <a:pos x="34" y="13"/>
                </a:cxn>
                <a:cxn ang="0">
                  <a:pos x="30" y="11"/>
                </a:cxn>
                <a:cxn ang="0">
                  <a:pos x="27" y="13"/>
                </a:cxn>
                <a:cxn ang="0">
                  <a:pos x="24" y="12"/>
                </a:cxn>
                <a:cxn ang="0">
                  <a:pos x="18" y="15"/>
                </a:cxn>
                <a:cxn ang="0">
                  <a:pos x="19" y="13"/>
                </a:cxn>
                <a:cxn ang="0">
                  <a:pos x="19" y="11"/>
                </a:cxn>
                <a:cxn ang="0">
                  <a:pos x="20" y="8"/>
                </a:cxn>
                <a:cxn ang="0">
                  <a:pos x="19" y="6"/>
                </a:cxn>
                <a:cxn ang="0">
                  <a:pos x="17" y="5"/>
                </a:cxn>
                <a:cxn ang="0">
                  <a:pos x="16" y="4"/>
                </a:cxn>
                <a:cxn ang="0">
                  <a:pos x="16" y="1"/>
                </a:cxn>
                <a:cxn ang="0">
                  <a:pos x="14" y="1"/>
                </a:cxn>
                <a:cxn ang="0">
                  <a:pos x="11" y="1"/>
                </a:cxn>
                <a:cxn ang="0">
                  <a:pos x="9" y="2"/>
                </a:cxn>
                <a:cxn ang="0">
                  <a:pos x="6" y="4"/>
                </a:cxn>
                <a:cxn ang="0">
                  <a:pos x="3" y="5"/>
                </a:cxn>
                <a:cxn ang="0">
                  <a:pos x="2" y="10"/>
                </a:cxn>
                <a:cxn ang="0">
                  <a:pos x="2" y="12"/>
                </a:cxn>
                <a:cxn ang="0">
                  <a:pos x="5" y="18"/>
                </a:cxn>
                <a:cxn ang="0">
                  <a:pos x="7" y="22"/>
                </a:cxn>
                <a:cxn ang="0">
                  <a:pos x="8" y="23"/>
                </a:cxn>
                <a:cxn ang="0">
                  <a:pos x="7" y="25"/>
                </a:cxn>
                <a:cxn ang="0">
                  <a:pos x="5" y="28"/>
                </a:cxn>
                <a:cxn ang="0">
                  <a:pos x="9" y="35"/>
                </a:cxn>
                <a:cxn ang="0">
                  <a:pos x="9" y="38"/>
                </a:cxn>
                <a:cxn ang="0">
                  <a:pos x="11" y="43"/>
                </a:cxn>
                <a:cxn ang="0">
                  <a:pos x="9" y="48"/>
                </a:cxn>
                <a:cxn ang="0">
                  <a:pos x="7" y="52"/>
                </a:cxn>
                <a:cxn ang="0">
                  <a:pos x="5" y="58"/>
                </a:cxn>
                <a:cxn ang="0">
                  <a:pos x="7" y="62"/>
                </a:cxn>
                <a:cxn ang="0">
                  <a:pos x="9" y="65"/>
                </a:cxn>
                <a:cxn ang="0">
                  <a:pos x="12" y="68"/>
                </a:cxn>
                <a:cxn ang="0">
                  <a:pos x="14" y="70"/>
                </a:cxn>
                <a:cxn ang="0">
                  <a:pos x="17" y="71"/>
                </a:cxn>
                <a:cxn ang="0">
                  <a:pos x="19" y="72"/>
                </a:cxn>
                <a:cxn ang="0">
                  <a:pos x="19" y="75"/>
                </a:cxn>
                <a:cxn ang="0">
                  <a:pos x="22" y="74"/>
                </a:cxn>
                <a:cxn ang="0">
                  <a:pos x="23" y="71"/>
                </a:cxn>
                <a:cxn ang="0">
                  <a:pos x="18" y="69"/>
                </a:cxn>
                <a:cxn ang="0">
                  <a:pos x="15" y="65"/>
                </a:cxn>
                <a:cxn ang="0">
                  <a:pos x="12" y="57"/>
                </a:cxn>
                <a:cxn ang="0">
                  <a:pos x="9" y="54"/>
                </a:cxn>
                <a:cxn ang="0">
                  <a:pos x="14" y="41"/>
                </a:cxn>
                <a:cxn ang="0">
                  <a:pos x="16" y="36"/>
                </a:cxn>
                <a:cxn ang="0">
                  <a:pos x="18" y="39"/>
                </a:cxn>
                <a:cxn ang="0">
                  <a:pos x="25" y="42"/>
                </a:cxn>
                <a:cxn ang="0">
                  <a:pos x="27" y="43"/>
                </a:cxn>
                <a:cxn ang="0">
                  <a:pos x="27" y="41"/>
                </a:cxn>
                <a:cxn ang="0">
                  <a:pos x="26" y="38"/>
                </a:cxn>
                <a:cxn ang="0">
                  <a:pos x="25" y="36"/>
                </a:cxn>
                <a:cxn ang="0">
                  <a:pos x="28" y="32"/>
                </a:cxn>
                <a:cxn ang="0">
                  <a:pos x="31" y="31"/>
                </a:cxn>
                <a:cxn ang="0">
                  <a:pos x="38" y="32"/>
                </a:cxn>
              </a:cxnLst>
              <a:rect l="0" t="0" r="r" b="b"/>
              <a:pathLst>
                <a:path w="41" h="75">
                  <a:moveTo>
                    <a:pt x="39" y="32"/>
                  </a:moveTo>
                  <a:cubicBezTo>
                    <a:pt x="39" y="32"/>
                    <a:pt x="39" y="31"/>
                    <a:pt x="39" y="31"/>
                  </a:cubicBezTo>
                  <a:cubicBezTo>
                    <a:pt x="40" y="31"/>
                    <a:pt x="40" y="31"/>
                    <a:pt x="40" y="31"/>
                  </a:cubicBezTo>
                  <a:cubicBezTo>
                    <a:pt x="41" y="31"/>
                    <a:pt x="41" y="29"/>
                    <a:pt x="41" y="29"/>
                  </a:cubicBezTo>
                  <a:cubicBezTo>
                    <a:pt x="41" y="28"/>
                    <a:pt x="41" y="28"/>
                    <a:pt x="41" y="27"/>
                  </a:cubicBezTo>
                  <a:cubicBezTo>
                    <a:pt x="41" y="27"/>
                    <a:pt x="41" y="26"/>
                    <a:pt x="41" y="26"/>
                  </a:cubicBezTo>
                  <a:cubicBezTo>
                    <a:pt x="41" y="26"/>
                    <a:pt x="41" y="26"/>
                    <a:pt x="41" y="26"/>
                  </a:cubicBezTo>
                  <a:cubicBezTo>
                    <a:pt x="41" y="26"/>
                    <a:pt x="41" y="26"/>
                    <a:pt x="41" y="25"/>
                  </a:cubicBezTo>
                  <a:cubicBezTo>
                    <a:pt x="41" y="25"/>
                    <a:pt x="41" y="25"/>
                    <a:pt x="41" y="25"/>
                  </a:cubicBezTo>
                  <a:cubicBezTo>
                    <a:pt x="41" y="25"/>
                    <a:pt x="41" y="24"/>
                    <a:pt x="40" y="24"/>
                  </a:cubicBezTo>
                  <a:cubicBezTo>
                    <a:pt x="40" y="24"/>
                    <a:pt x="40" y="24"/>
                    <a:pt x="40" y="24"/>
                  </a:cubicBezTo>
                  <a:cubicBezTo>
                    <a:pt x="40" y="24"/>
                    <a:pt x="40" y="23"/>
                    <a:pt x="40" y="23"/>
                  </a:cubicBezTo>
                  <a:cubicBezTo>
                    <a:pt x="40" y="23"/>
                    <a:pt x="40" y="23"/>
                    <a:pt x="40" y="23"/>
                  </a:cubicBezTo>
                  <a:cubicBezTo>
                    <a:pt x="40" y="23"/>
                    <a:pt x="39" y="23"/>
                    <a:pt x="39" y="23"/>
                  </a:cubicBezTo>
                  <a:cubicBezTo>
                    <a:pt x="39" y="23"/>
                    <a:pt x="38" y="22"/>
                    <a:pt x="38" y="22"/>
                  </a:cubicBezTo>
                  <a:cubicBezTo>
                    <a:pt x="38" y="22"/>
                    <a:pt x="38" y="21"/>
                    <a:pt x="38" y="21"/>
                  </a:cubicBezTo>
                  <a:cubicBezTo>
                    <a:pt x="38" y="21"/>
                    <a:pt x="37" y="21"/>
                    <a:pt x="37" y="20"/>
                  </a:cubicBezTo>
                  <a:cubicBezTo>
                    <a:pt x="37" y="20"/>
                    <a:pt x="37" y="19"/>
                    <a:pt x="37" y="18"/>
                  </a:cubicBezTo>
                  <a:cubicBezTo>
                    <a:pt x="37" y="18"/>
                    <a:pt x="37" y="18"/>
                    <a:pt x="37" y="17"/>
                  </a:cubicBezTo>
                  <a:cubicBezTo>
                    <a:pt x="37" y="17"/>
                    <a:pt x="37" y="17"/>
                    <a:pt x="37" y="16"/>
                  </a:cubicBezTo>
                  <a:cubicBezTo>
                    <a:pt x="37" y="16"/>
                    <a:pt x="36" y="15"/>
                    <a:pt x="36" y="14"/>
                  </a:cubicBezTo>
                  <a:cubicBezTo>
                    <a:pt x="35" y="14"/>
                    <a:pt x="35" y="14"/>
                    <a:pt x="35" y="14"/>
                  </a:cubicBezTo>
                  <a:cubicBezTo>
                    <a:pt x="35" y="14"/>
                    <a:pt x="34" y="13"/>
                    <a:pt x="34" y="13"/>
                  </a:cubicBezTo>
                  <a:cubicBezTo>
                    <a:pt x="34" y="13"/>
                    <a:pt x="34" y="13"/>
                    <a:pt x="34" y="13"/>
                  </a:cubicBezTo>
                  <a:cubicBezTo>
                    <a:pt x="34" y="13"/>
                    <a:pt x="34" y="12"/>
                    <a:pt x="34" y="12"/>
                  </a:cubicBezTo>
                  <a:cubicBezTo>
                    <a:pt x="33" y="11"/>
                    <a:pt x="32" y="11"/>
                    <a:pt x="32" y="11"/>
                  </a:cubicBezTo>
                  <a:cubicBezTo>
                    <a:pt x="32" y="11"/>
                    <a:pt x="31" y="11"/>
                    <a:pt x="31" y="11"/>
                  </a:cubicBezTo>
                  <a:cubicBezTo>
                    <a:pt x="31" y="11"/>
                    <a:pt x="30" y="11"/>
                    <a:pt x="30" y="11"/>
                  </a:cubicBezTo>
                  <a:cubicBezTo>
                    <a:pt x="30" y="11"/>
                    <a:pt x="29" y="12"/>
                    <a:pt x="29" y="12"/>
                  </a:cubicBezTo>
                  <a:cubicBezTo>
                    <a:pt x="29" y="12"/>
                    <a:pt x="29" y="12"/>
                    <a:pt x="29" y="12"/>
                  </a:cubicBezTo>
                  <a:cubicBezTo>
                    <a:pt x="29" y="13"/>
                    <a:pt x="28" y="13"/>
                    <a:pt x="28" y="13"/>
                  </a:cubicBezTo>
                  <a:cubicBezTo>
                    <a:pt x="28" y="13"/>
                    <a:pt x="28" y="13"/>
                    <a:pt x="27" y="13"/>
                  </a:cubicBezTo>
                  <a:cubicBezTo>
                    <a:pt x="27" y="13"/>
                    <a:pt x="27" y="14"/>
                    <a:pt x="27" y="14"/>
                  </a:cubicBezTo>
                  <a:cubicBezTo>
                    <a:pt x="27" y="14"/>
                    <a:pt x="27" y="14"/>
                    <a:pt x="27" y="14"/>
                  </a:cubicBezTo>
                  <a:cubicBezTo>
                    <a:pt x="27" y="14"/>
                    <a:pt x="24" y="12"/>
                    <a:pt x="24" y="12"/>
                  </a:cubicBezTo>
                  <a:cubicBezTo>
                    <a:pt x="24" y="12"/>
                    <a:pt x="24" y="12"/>
                    <a:pt x="24" y="12"/>
                  </a:cubicBezTo>
                  <a:cubicBezTo>
                    <a:pt x="24" y="12"/>
                    <a:pt x="22" y="13"/>
                    <a:pt x="22" y="13"/>
                  </a:cubicBezTo>
                  <a:cubicBezTo>
                    <a:pt x="22" y="14"/>
                    <a:pt x="21" y="14"/>
                    <a:pt x="21" y="14"/>
                  </a:cubicBezTo>
                  <a:cubicBezTo>
                    <a:pt x="21" y="14"/>
                    <a:pt x="20" y="15"/>
                    <a:pt x="19" y="16"/>
                  </a:cubicBezTo>
                  <a:cubicBezTo>
                    <a:pt x="19" y="16"/>
                    <a:pt x="18" y="15"/>
                    <a:pt x="18" y="15"/>
                  </a:cubicBezTo>
                  <a:cubicBezTo>
                    <a:pt x="18" y="15"/>
                    <a:pt x="18" y="15"/>
                    <a:pt x="18" y="15"/>
                  </a:cubicBezTo>
                  <a:cubicBezTo>
                    <a:pt x="18" y="15"/>
                    <a:pt x="18" y="15"/>
                    <a:pt x="18" y="14"/>
                  </a:cubicBezTo>
                  <a:cubicBezTo>
                    <a:pt x="18" y="14"/>
                    <a:pt x="18" y="14"/>
                    <a:pt x="19" y="14"/>
                  </a:cubicBezTo>
                  <a:cubicBezTo>
                    <a:pt x="19" y="14"/>
                    <a:pt x="19" y="13"/>
                    <a:pt x="19" y="13"/>
                  </a:cubicBezTo>
                  <a:cubicBezTo>
                    <a:pt x="19" y="13"/>
                    <a:pt x="19" y="13"/>
                    <a:pt x="19" y="13"/>
                  </a:cubicBezTo>
                  <a:cubicBezTo>
                    <a:pt x="19" y="13"/>
                    <a:pt x="19" y="13"/>
                    <a:pt x="19" y="13"/>
                  </a:cubicBezTo>
                  <a:cubicBezTo>
                    <a:pt x="19" y="12"/>
                    <a:pt x="19" y="12"/>
                    <a:pt x="19" y="11"/>
                  </a:cubicBezTo>
                  <a:cubicBezTo>
                    <a:pt x="19" y="11"/>
                    <a:pt x="19" y="11"/>
                    <a:pt x="19" y="11"/>
                  </a:cubicBezTo>
                  <a:cubicBezTo>
                    <a:pt x="19" y="11"/>
                    <a:pt x="19" y="10"/>
                    <a:pt x="19" y="10"/>
                  </a:cubicBezTo>
                  <a:cubicBezTo>
                    <a:pt x="19" y="10"/>
                    <a:pt x="20" y="10"/>
                    <a:pt x="20" y="10"/>
                  </a:cubicBezTo>
                  <a:cubicBezTo>
                    <a:pt x="20" y="9"/>
                    <a:pt x="20" y="9"/>
                    <a:pt x="20" y="9"/>
                  </a:cubicBezTo>
                  <a:cubicBezTo>
                    <a:pt x="20" y="9"/>
                    <a:pt x="20" y="8"/>
                    <a:pt x="20" y="8"/>
                  </a:cubicBezTo>
                  <a:cubicBezTo>
                    <a:pt x="20" y="8"/>
                    <a:pt x="20" y="8"/>
                    <a:pt x="20" y="8"/>
                  </a:cubicBezTo>
                  <a:cubicBezTo>
                    <a:pt x="20" y="8"/>
                    <a:pt x="20" y="8"/>
                    <a:pt x="20" y="8"/>
                  </a:cubicBezTo>
                  <a:cubicBezTo>
                    <a:pt x="20" y="8"/>
                    <a:pt x="20" y="7"/>
                    <a:pt x="20" y="7"/>
                  </a:cubicBezTo>
                  <a:cubicBezTo>
                    <a:pt x="20" y="7"/>
                    <a:pt x="20" y="6"/>
                    <a:pt x="19" y="6"/>
                  </a:cubicBezTo>
                  <a:cubicBezTo>
                    <a:pt x="19" y="6"/>
                    <a:pt x="20" y="5"/>
                    <a:pt x="20" y="5"/>
                  </a:cubicBezTo>
                  <a:cubicBezTo>
                    <a:pt x="20" y="5"/>
                    <a:pt x="20" y="5"/>
                    <a:pt x="20" y="5"/>
                  </a:cubicBezTo>
                  <a:cubicBezTo>
                    <a:pt x="20" y="5"/>
                    <a:pt x="20" y="5"/>
                    <a:pt x="20" y="5"/>
                  </a:cubicBezTo>
                  <a:cubicBezTo>
                    <a:pt x="20" y="5"/>
                    <a:pt x="17" y="5"/>
                    <a:pt x="17" y="5"/>
                  </a:cubicBezTo>
                  <a:cubicBezTo>
                    <a:pt x="16" y="5"/>
                    <a:pt x="16" y="5"/>
                    <a:pt x="16" y="5"/>
                  </a:cubicBezTo>
                  <a:cubicBezTo>
                    <a:pt x="16" y="5"/>
                    <a:pt x="16" y="4"/>
                    <a:pt x="16" y="4"/>
                  </a:cubicBezTo>
                  <a:cubicBezTo>
                    <a:pt x="16" y="4"/>
                    <a:pt x="16" y="4"/>
                    <a:pt x="16" y="4"/>
                  </a:cubicBezTo>
                  <a:cubicBezTo>
                    <a:pt x="16" y="4"/>
                    <a:pt x="16" y="4"/>
                    <a:pt x="16" y="4"/>
                  </a:cubicBezTo>
                  <a:cubicBezTo>
                    <a:pt x="16" y="3"/>
                    <a:pt x="16" y="3"/>
                    <a:pt x="16" y="3"/>
                  </a:cubicBezTo>
                  <a:cubicBezTo>
                    <a:pt x="16" y="3"/>
                    <a:pt x="16" y="2"/>
                    <a:pt x="16" y="2"/>
                  </a:cubicBezTo>
                  <a:cubicBezTo>
                    <a:pt x="16" y="2"/>
                    <a:pt x="16" y="2"/>
                    <a:pt x="16" y="2"/>
                  </a:cubicBezTo>
                  <a:cubicBezTo>
                    <a:pt x="16" y="2"/>
                    <a:pt x="16" y="2"/>
                    <a:pt x="16" y="1"/>
                  </a:cubicBezTo>
                  <a:cubicBezTo>
                    <a:pt x="16" y="1"/>
                    <a:pt x="15" y="1"/>
                    <a:pt x="15" y="1"/>
                  </a:cubicBezTo>
                  <a:cubicBezTo>
                    <a:pt x="15" y="1"/>
                    <a:pt x="14" y="1"/>
                    <a:pt x="14" y="1"/>
                  </a:cubicBezTo>
                  <a:cubicBezTo>
                    <a:pt x="14" y="2"/>
                    <a:pt x="14" y="1"/>
                    <a:pt x="14" y="1"/>
                  </a:cubicBezTo>
                  <a:cubicBezTo>
                    <a:pt x="14" y="1"/>
                    <a:pt x="14" y="1"/>
                    <a:pt x="14" y="1"/>
                  </a:cubicBezTo>
                  <a:cubicBezTo>
                    <a:pt x="14" y="1"/>
                    <a:pt x="14" y="1"/>
                    <a:pt x="13" y="0"/>
                  </a:cubicBezTo>
                  <a:cubicBezTo>
                    <a:pt x="13" y="0"/>
                    <a:pt x="12" y="1"/>
                    <a:pt x="12" y="1"/>
                  </a:cubicBezTo>
                  <a:cubicBezTo>
                    <a:pt x="12" y="1"/>
                    <a:pt x="12" y="1"/>
                    <a:pt x="12" y="1"/>
                  </a:cubicBezTo>
                  <a:cubicBezTo>
                    <a:pt x="12" y="1"/>
                    <a:pt x="11" y="1"/>
                    <a:pt x="11" y="1"/>
                  </a:cubicBezTo>
                  <a:cubicBezTo>
                    <a:pt x="11" y="1"/>
                    <a:pt x="11" y="1"/>
                    <a:pt x="11" y="1"/>
                  </a:cubicBezTo>
                  <a:cubicBezTo>
                    <a:pt x="11" y="1"/>
                    <a:pt x="11" y="1"/>
                    <a:pt x="11" y="2"/>
                  </a:cubicBezTo>
                  <a:cubicBezTo>
                    <a:pt x="11" y="2"/>
                    <a:pt x="11" y="2"/>
                    <a:pt x="11" y="2"/>
                  </a:cubicBezTo>
                  <a:cubicBezTo>
                    <a:pt x="11" y="2"/>
                    <a:pt x="10" y="2"/>
                    <a:pt x="9" y="2"/>
                  </a:cubicBezTo>
                  <a:cubicBezTo>
                    <a:pt x="9" y="2"/>
                    <a:pt x="9" y="2"/>
                    <a:pt x="9" y="2"/>
                  </a:cubicBezTo>
                  <a:cubicBezTo>
                    <a:pt x="9" y="2"/>
                    <a:pt x="9" y="2"/>
                    <a:pt x="9" y="3"/>
                  </a:cubicBezTo>
                  <a:cubicBezTo>
                    <a:pt x="9" y="4"/>
                    <a:pt x="8" y="4"/>
                    <a:pt x="8" y="4"/>
                  </a:cubicBezTo>
                  <a:cubicBezTo>
                    <a:pt x="8" y="4"/>
                    <a:pt x="6" y="4"/>
                    <a:pt x="6" y="4"/>
                  </a:cubicBezTo>
                  <a:cubicBezTo>
                    <a:pt x="6" y="4"/>
                    <a:pt x="5" y="4"/>
                    <a:pt x="5" y="4"/>
                  </a:cubicBezTo>
                  <a:cubicBezTo>
                    <a:pt x="5" y="4"/>
                    <a:pt x="4" y="4"/>
                    <a:pt x="4" y="4"/>
                  </a:cubicBezTo>
                  <a:cubicBezTo>
                    <a:pt x="4" y="4"/>
                    <a:pt x="3" y="5"/>
                    <a:pt x="3" y="5"/>
                  </a:cubicBezTo>
                  <a:cubicBezTo>
                    <a:pt x="3" y="5"/>
                    <a:pt x="3" y="5"/>
                    <a:pt x="3" y="5"/>
                  </a:cubicBezTo>
                  <a:cubicBezTo>
                    <a:pt x="3" y="5"/>
                    <a:pt x="3" y="6"/>
                    <a:pt x="3" y="7"/>
                  </a:cubicBezTo>
                  <a:cubicBezTo>
                    <a:pt x="3" y="7"/>
                    <a:pt x="3" y="7"/>
                    <a:pt x="3" y="7"/>
                  </a:cubicBezTo>
                  <a:cubicBezTo>
                    <a:pt x="2" y="8"/>
                    <a:pt x="2" y="9"/>
                    <a:pt x="2" y="9"/>
                  </a:cubicBezTo>
                  <a:cubicBezTo>
                    <a:pt x="3" y="10"/>
                    <a:pt x="2" y="10"/>
                    <a:pt x="2" y="10"/>
                  </a:cubicBezTo>
                  <a:cubicBezTo>
                    <a:pt x="2" y="10"/>
                    <a:pt x="1" y="10"/>
                    <a:pt x="1" y="10"/>
                  </a:cubicBezTo>
                  <a:cubicBezTo>
                    <a:pt x="0" y="10"/>
                    <a:pt x="0" y="10"/>
                    <a:pt x="0" y="10"/>
                  </a:cubicBezTo>
                  <a:cubicBezTo>
                    <a:pt x="0" y="10"/>
                    <a:pt x="1" y="10"/>
                    <a:pt x="1" y="11"/>
                  </a:cubicBezTo>
                  <a:cubicBezTo>
                    <a:pt x="1" y="12"/>
                    <a:pt x="1" y="12"/>
                    <a:pt x="2" y="12"/>
                  </a:cubicBezTo>
                  <a:cubicBezTo>
                    <a:pt x="2" y="12"/>
                    <a:pt x="2" y="12"/>
                    <a:pt x="2" y="12"/>
                  </a:cubicBezTo>
                  <a:cubicBezTo>
                    <a:pt x="2" y="13"/>
                    <a:pt x="2" y="14"/>
                    <a:pt x="2" y="14"/>
                  </a:cubicBezTo>
                  <a:cubicBezTo>
                    <a:pt x="2" y="14"/>
                    <a:pt x="2" y="14"/>
                    <a:pt x="2" y="14"/>
                  </a:cubicBezTo>
                  <a:cubicBezTo>
                    <a:pt x="2" y="14"/>
                    <a:pt x="5" y="17"/>
                    <a:pt x="5" y="18"/>
                  </a:cubicBezTo>
                  <a:cubicBezTo>
                    <a:pt x="5" y="18"/>
                    <a:pt x="5" y="18"/>
                    <a:pt x="5" y="18"/>
                  </a:cubicBezTo>
                  <a:cubicBezTo>
                    <a:pt x="7" y="18"/>
                    <a:pt x="7" y="20"/>
                    <a:pt x="7" y="20"/>
                  </a:cubicBezTo>
                  <a:cubicBezTo>
                    <a:pt x="7" y="20"/>
                    <a:pt x="7" y="21"/>
                    <a:pt x="7" y="22"/>
                  </a:cubicBezTo>
                  <a:cubicBezTo>
                    <a:pt x="7" y="22"/>
                    <a:pt x="7" y="22"/>
                    <a:pt x="7" y="22"/>
                  </a:cubicBezTo>
                  <a:cubicBezTo>
                    <a:pt x="7" y="22"/>
                    <a:pt x="8" y="21"/>
                    <a:pt x="8" y="21"/>
                  </a:cubicBezTo>
                  <a:cubicBezTo>
                    <a:pt x="8" y="21"/>
                    <a:pt x="8" y="21"/>
                    <a:pt x="8" y="21"/>
                  </a:cubicBezTo>
                  <a:cubicBezTo>
                    <a:pt x="8" y="21"/>
                    <a:pt x="8" y="22"/>
                    <a:pt x="8" y="22"/>
                  </a:cubicBezTo>
                  <a:cubicBezTo>
                    <a:pt x="8" y="22"/>
                    <a:pt x="8" y="22"/>
                    <a:pt x="8" y="23"/>
                  </a:cubicBezTo>
                  <a:cubicBezTo>
                    <a:pt x="7" y="23"/>
                    <a:pt x="7" y="23"/>
                    <a:pt x="7" y="23"/>
                  </a:cubicBezTo>
                  <a:cubicBezTo>
                    <a:pt x="6" y="23"/>
                    <a:pt x="6" y="23"/>
                    <a:pt x="6" y="23"/>
                  </a:cubicBezTo>
                  <a:cubicBezTo>
                    <a:pt x="6" y="23"/>
                    <a:pt x="6" y="24"/>
                    <a:pt x="6" y="24"/>
                  </a:cubicBezTo>
                  <a:cubicBezTo>
                    <a:pt x="7" y="24"/>
                    <a:pt x="6" y="25"/>
                    <a:pt x="7" y="25"/>
                  </a:cubicBezTo>
                  <a:cubicBezTo>
                    <a:pt x="7" y="26"/>
                    <a:pt x="6" y="27"/>
                    <a:pt x="6" y="27"/>
                  </a:cubicBezTo>
                  <a:cubicBezTo>
                    <a:pt x="6" y="27"/>
                    <a:pt x="5" y="27"/>
                    <a:pt x="5" y="27"/>
                  </a:cubicBezTo>
                  <a:cubicBezTo>
                    <a:pt x="5" y="27"/>
                    <a:pt x="5" y="27"/>
                    <a:pt x="5" y="27"/>
                  </a:cubicBezTo>
                  <a:cubicBezTo>
                    <a:pt x="5" y="27"/>
                    <a:pt x="5" y="28"/>
                    <a:pt x="5" y="28"/>
                  </a:cubicBezTo>
                  <a:cubicBezTo>
                    <a:pt x="5" y="28"/>
                    <a:pt x="5" y="28"/>
                    <a:pt x="5" y="28"/>
                  </a:cubicBezTo>
                  <a:cubicBezTo>
                    <a:pt x="5" y="28"/>
                    <a:pt x="5" y="30"/>
                    <a:pt x="5" y="30"/>
                  </a:cubicBezTo>
                  <a:cubicBezTo>
                    <a:pt x="5" y="30"/>
                    <a:pt x="6" y="30"/>
                    <a:pt x="6" y="30"/>
                  </a:cubicBezTo>
                  <a:cubicBezTo>
                    <a:pt x="6" y="30"/>
                    <a:pt x="9" y="34"/>
                    <a:pt x="9" y="35"/>
                  </a:cubicBezTo>
                  <a:cubicBezTo>
                    <a:pt x="9" y="35"/>
                    <a:pt x="9" y="35"/>
                    <a:pt x="9" y="35"/>
                  </a:cubicBezTo>
                  <a:cubicBezTo>
                    <a:pt x="9" y="35"/>
                    <a:pt x="10" y="37"/>
                    <a:pt x="10" y="37"/>
                  </a:cubicBezTo>
                  <a:cubicBezTo>
                    <a:pt x="10" y="37"/>
                    <a:pt x="10" y="37"/>
                    <a:pt x="9" y="38"/>
                  </a:cubicBezTo>
                  <a:cubicBezTo>
                    <a:pt x="9" y="38"/>
                    <a:pt x="9" y="38"/>
                    <a:pt x="9" y="38"/>
                  </a:cubicBezTo>
                  <a:cubicBezTo>
                    <a:pt x="9" y="39"/>
                    <a:pt x="11" y="40"/>
                    <a:pt x="11" y="40"/>
                  </a:cubicBezTo>
                  <a:cubicBezTo>
                    <a:pt x="11" y="40"/>
                    <a:pt x="11" y="41"/>
                    <a:pt x="11" y="41"/>
                  </a:cubicBezTo>
                  <a:cubicBezTo>
                    <a:pt x="11" y="41"/>
                    <a:pt x="11" y="42"/>
                    <a:pt x="11" y="42"/>
                  </a:cubicBezTo>
                  <a:cubicBezTo>
                    <a:pt x="11" y="43"/>
                    <a:pt x="11" y="43"/>
                    <a:pt x="11" y="43"/>
                  </a:cubicBezTo>
                  <a:cubicBezTo>
                    <a:pt x="11" y="43"/>
                    <a:pt x="11" y="43"/>
                    <a:pt x="11" y="44"/>
                  </a:cubicBezTo>
                  <a:cubicBezTo>
                    <a:pt x="11" y="44"/>
                    <a:pt x="12" y="44"/>
                    <a:pt x="12" y="44"/>
                  </a:cubicBezTo>
                  <a:cubicBezTo>
                    <a:pt x="12" y="44"/>
                    <a:pt x="12" y="44"/>
                    <a:pt x="12" y="44"/>
                  </a:cubicBezTo>
                  <a:cubicBezTo>
                    <a:pt x="12" y="44"/>
                    <a:pt x="9" y="48"/>
                    <a:pt x="9" y="48"/>
                  </a:cubicBezTo>
                  <a:cubicBezTo>
                    <a:pt x="9" y="48"/>
                    <a:pt x="8" y="49"/>
                    <a:pt x="8" y="49"/>
                  </a:cubicBezTo>
                  <a:cubicBezTo>
                    <a:pt x="8" y="49"/>
                    <a:pt x="8" y="50"/>
                    <a:pt x="8" y="50"/>
                  </a:cubicBezTo>
                  <a:cubicBezTo>
                    <a:pt x="8" y="50"/>
                    <a:pt x="7" y="51"/>
                    <a:pt x="7" y="51"/>
                  </a:cubicBezTo>
                  <a:cubicBezTo>
                    <a:pt x="7" y="51"/>
                    <a:pt x="7" y="52"/>
                    <a:pt x="7" y="52"/>
                  </a:cubicBezTo>
                  <a:cubicBezTo>
                    <a:pt x="6" y="53"/>
                    <a:pt x="6" y="53"/>
                    <a:pt x="6" y="53"/>
                  </a:cubicBezTo>
                  <a:cubicBezTo>
                    <a:pt x="6" y="53"/>
                    <a:pt x="6" y="53"/>
                    <a:pt x="6" y="53"/>
                  </a:cubicBezTo>
                  <a:cubicBezTo>
                    <a:pt x="6" y="53"/>
                    <a:pt x="7" y="54"/>
                    <a:pt x="7" y="54"/>
                  </a:cubicBezTo>
                  <a:cubicBezTo>
                    <a:pt x="6" y="54"/>
                    <a:pt x="5" y="56"/>
                    <a:pt x="5" y="58"/>
                  </a:cubicBezTo>
                  <a:cubicBezTo>
                    <a:pt x="5" y="59"/>
                    <a:pt x="5" y="59"/>
                    <a:pt x="5" y="59"/>
                  </a:cubicBezTo>
                  <a:cubicBezTo>
                    <a:pt x="5" y="60"/>
                    <a:pt x="5" y="61"/>
                    <a:pt x="5" y="62"/>
                  </a:cubicBezTo>
                  <a:cubicBezTo>
                    <a:pt x="6" y="63"/>
                    <a:pt x="6" y="63"/>
                    <a:pt x="6" y="62"/>
                  </a:cubicBezTo>
                  <a:cubicBezTo>
                    <a:pt x="6" y="62"/>
                    <a:pt x="6" y="61"/>
                    <a:pt x="7" y="62"/>
                  </a:cubicBezTo>
                  <a:cubicBezTo>
                    <a:pt x="8" y="62"/>
                    <a:pt x="8" y="62"/>
                    <a:pt x="8" y="63"/>
                  </a:cubicBezTo>
                  <a:cubicBezTo>
                    <a:pt x="8" y="63"/>
                    <a:pt x="8" y="63"/>
                    <a:pt x="9" y="64"/>
                  </a:cubicBezTo>
                  <a:cubicBezTo>
                    <a:pt x="9" y="64"/>
                    <a:pt x="9" y="64"/>
                    <a:pt x="9" y="64"/>
                  </a:cubicBezTo>
                  <a:cubicBezTo>
                    <a:pt x="9" y="64"/>
                    <a:pt x="9" y="65"/>
                    <a:pt x="9" y="65"/>
                  </a:cubicBezTo>
                  <a:cubicBezTo>
                    <a:pt x="10" y="65"/>
                    <a:pt x="10" y="65"/>
                    <a:pt x="10" y="66"/>
                  </a:cubicBezTo>
                  <a:cubicBezTo>
                    <a:pt x="10" y="66"/>
                    <a:pt x="10" y="67"/>
                    <a:pt x="11" y="66"/>
                  </a:cubicBezTo>
                  <a:cubicBezTo>
                    <a:pt x="12" y="66"/>
                    <a:pt x="12" y="66"/>
                    <a:pt x="12" y="67"/>
                  </a:cubicBezTo>
                  <a:cubicBezTo>
                    <a:pt x="12" y="67"/>
                    <a:pt x="11" y="67"/>
                    <a:pt x="12" y="68"/>
                  </a:cubicBezTo>
                  <a:cubicBezTo>
                    <a:pt x="12" y="68"/>
                    <a:pt x="12" y="68"/>
                    <a:pt x="12" y="68"/>
                  </a:cubicBezTo>
                  <a:cubicBezTo>
                    <a:pt x="12" y="68"/>
                    <a:pt x="12" y="69"/>
                    <a:pt x="14" y="71"/>
                  </a:cubicBezTo>
                  <a:cubicBezTo>
                    <a:pt x="14" y="71"/>
                    <a:pt x="14" y="71"/>
                    <a:pt x="14" y="71"/>
                  </a:cubicBezTo>
                  <a:cubicBezTo>
                    <a:pt x="14" y="70"/>
                    <a:pt x="14" y="70"/>
                    <a:pt x="14" y="70"/>
                  </a:cubicBezTo>
                  <a:cubicBezTo>
                    <a:pt x="14" y="70"/>
                    <a:pt x="14" y="70"/>
                    <a:pt x="15" y="70"/>
                  </a:cubicBezTo>
                  <a:cubicBezTo>
                    <a:pt x="15" y="70"/>
                    <a:pt x="15" y="70"/>
                    <a:pt x="15" y="70"/>
                  </a:cubicBezTo>
                  <a:cubicBezTo>
                    <a:pt x="15" y="70"/>
                    <a:pt x="15" y="71"/>
                    <a:pt x="16" y="71"/>
                  </a:cubicBezTo>
                  <a:cubicBezTo>
                    <a:pt x="16" y="71"/>
                    <a:pt x="17" y="71"/>
                    <a:pt x="17" y="71"/>
                  </a:cubicBezTo>
                  <a:cubicBezTo>
                    <a:pt x="18" y="71"/>
                    <a:pt x="18" y="72"/>
                    <a:pt x="18" y="72"/>
                  </a:cubicBezTo>
                  <a:cubicBezTo>
                    <a:pt x="18" y="72"/>
                    <a:pt x="18" y="72"/>
                    <a:pt x="18" y="72"/>
                  </a:cubicBezTo>
                  <a:cubicBezTo>
                    <a:pt x="18" y="72"/>
                    <a:pt x="19" y="72"/>
                    <a:pt x="19" y="72"/>
                  </a:cubicBezTo>
                  <a:cubicBezTo>
                    <a:pt x="19" y="72"/>
                    <a:pt x="19" y="72"/>
                    <a:pt x="19" y="72"/>
                  </a:cubicBezTo>
                  <a:cubicBezTo>
                    <a:pt x="19" y="73"/>
                    <a:pt x="19" y="73"/>
                    <a:pt x="19" y="73"/>
                  </a:cubicBezTo>
                  <a:cubicBezTo>
                    <a:pt x="19" y="73"/>
                    <a:pt x="19" y="74"/>
                    <a:pt x="19" y="74"/>
                  </a:cubicBezTo>
                  <a:cubicBezTo>
                    <a:pt x="19" y="74"/>
                    <a:pt x="18" y="74"/>
                    <a:pt x="19" y="74"/>
                  </a:cubicBezTo>
                  <a:cubicBezTo>
                    <a:pt x="19" y="75"/>
                    <a:pt x="19" y="75"/>
                    <a:pt x="19" y="75"/>
                  </a:cubicBezTo>
                  <a:cubicBezTo>
                    <a:pt x="20" y="75"/>
                    <a:pt x="20" y="74"/>
                    <a:pt x="21" y="74"/>
                  </a:cubicBezTo>
                  <a:cubicBezTo>
                    <a:pt x="21" y="74"/>
                    <a:pt x="21" y="74"/>
                    <a:pt x="21" y="74"/>
                  </a:cubicBezTo>
                  <a:cubicBezTo>
                    <a:pt x="21" y="74"/>
                    <a:pt x="22" y="74"/>
                    <a:pt x="22" y="74"/>
                  </a:cubicBezTo>
                  <a:cubicBezTo>
                    <a:pt x="22" y="74"/>
                    <a:pt x="22" y="74"/>
                    <a:pt x="22" y="74"/>
                  </a:cubicBezTo>
                  <a:cubicBezTo>
                    <a:pt x="22" y="74"/>
                    <a:pt x="23" y="74"/>
                    <a:pt x="23" y="74"/>
                  </a:cubicBezTo>
                  <a:cubicBezTo>
                    <a:pt x="23" y="74"/>
                    <a:pt x="23" y="74"/>
                    <a:pt x="23" y="74"/>
                  </a:cubicBezTo>
                  <a:cubicBezTo>
                    <a:pt x="23" y="74"/>
                    <a:pt x="24" y="73"/>
                    <a:pt x="24" y="72"/>
                  </a:cubicBezTo>
                  <a:cubicBezTo>
                    <a:pt x="23" y="72"/>
                    <a:pt x="23" y="72"/>
                    <a:pt x="23" y="71"/>
                  </a:cubicBezTo>
                  <a:cubicBezTo>
                    <a:pt x="23" y="71"/>
                    <a:pt x="22" y="70"/>
                    <a:pt x="22" y="70"/>
                  </a:cubicBezTo>
                  <a:cubicBezTo>
                    <a:pt x="21" y="69"/>
                    <a:pt x="20" y="69"/>
                    <a:pt x="20" y="69"/>
                  </a:cubicBezTo>
                  <a:cubicBezTo>
                    <a:pt x="20" y="69"/>
                    <a:pt x="20" y="69"/>
                    <a:pt x="19" y="69"/>
                  </a:cubicBezTo>
                  <a:cubicBezTo>
                    <a:pt x="19" y="69"/>
                    <a:pt x="19" y="69"/>
                    <a:pt x="18" y="69"/>
                  </a:cubicBezTo>
                  <a:cubicBezTo>
                    <a:pt x="18" y="68"/>
                    <a:pt x="17" y="67"/>
                    <a:pt x="16" y="67"/>
                  </a:cubicBezTo>
                  <a:cubicBezTo>
                    <a:pt x="16" y="68"/>
                    <a:pt x="15" y="67"/>
                    <a:pt x="15" y="67"/>
                  </a:cubicBezTo>
                  <a:cubicBezTo>
                    <a:pt x="15" y="67"/>
                    <a:pt x="15" y="67"/>
                    <a:pt x="15" y="66"/>
                  </a:cubicBezTo>
                  <a:cubicBezTo>
                    <a:pt x="15" y="66"/>
                    <a:pt x="14" y="65"/>
                    <a:pt x="15" y="65"/>
                  </a:cubicBezTo>
                  <a:cubicBezTo>
                    <a:pt x="15" y="65"/>
                    <a:pt x="15" y="66"/>
                    <a:pt x="16" y="66"/>
                  </a:cubicBezTo>
                  <a:cubicBezTo>
                    <a:pt x="16" y="65"/>
                    <a:pt x="15" y="64"/>
                    <a:pt x="15" y="63"/>
                  </a:cubicBezTo>
                  <a:cubicBezTo>
                    <a:pt x="15" y="62"/>
                    <a:pt x="13" y="59"/>
                    <a:pt x="13" y="58"/>
                  </a:cubicBezTo>
                  <a:cubicBezTo>
                    <a:pt x="13" y="58"/>
                    <a:pt x="13" y="57"/>
                    <a:pt x="12" y="57"/>
                  </a:cubicBezTo>
                  <a:cubicBezTo>
                    <a:pt x="11" y="57"/>
                    <a:pt x="10" y="57"/>
                    <a:pt x="10" y="57"/>
                  </a:cubicBezTo>
                  <a:cubicBezTo>
                    <a:pt x="10" y="57"/>
                    <a:pt x="10" y="57"/>
                    <a:pt x="10" y="56"/>
                  </a:cubicBezTo>
                  <a:cubicBezTo>
                    <a:pt x="10" y="56"/>
                    <a:pt x="10" y="56"/>
                    <a:pt x="10" y="56"/>
                  </a:cubicBezTo>
                  <a:cubicBezTo>
                    <a:pt x="10" y="55"/>
                    <a:pt x="9" y="54"/>
                    <a:pt x="9" y="54"/>
                  </a:cubicBezTo>
                  <a:cubicBezTo>
                    <a:pt x="10" y="53"/>
                    <a:pt x="10" y="53"/>
                    <a:pt x="10" y="52"/>
                  </a:cubicBezTo>
                  <a:cubicBezTo>
                    <a:pt x="10" y="52"/>
                    <a:pt x="9" y="52"/>
                    <a:pt x="10" y="51"/>
                  </a:cubicBezTo>
                  <a:cubicBezTo>
                    <a:pt x="10" y="51"/>
                    <a:pt x="11" y="48"/>
                    <a:pt x="12" y="47"/>
                  </a:cubicBezTo>
                  <a:cubicBezTo>
                    <a:pt x="13" y="45"/>
                    <a:pt x="14" y="43"/>
                    <a:pt x="14" y="41"/>
                  </a:cubicBezTo>
                  <a:cubicBezTo>
                    <a:pt x="13" y="40"/>
                    <a:pt x="13" y="40"/>
                    <a:pt x="14" y="39"/>
                  </a:cubicBezTo>
                  <a:cubicBezTo>
                    <a:pt x="14" y="38"/>
                    <a:pt x="14" y="38"/>
                    <a:pt x="14" y="37"/>
                  </a:cubicBezTo>
                  <a:cubicBezTo>
                    <a:pt x="14" y="37"/>
                    <a:pt x="13" y="37"/>
                    <a:pt x="14" y="36"/>
                  </a:cubicBezTo>
                  <a:cubicBezTo>
                    <a:pt x="15" y="36"/>
                    <a:pt x="16" y="36"/>
                    <a:pt x="16" y="36"/>
                  </a:cubicBezTo>
                  <a:cubicBezTo>
                    <a:pt x="16" y="35"/>
                    <a:pt x="17" y="35"/>
                    <a:pt x="17" y="36"/>
                  </a:cubicBezTo>
                  <a:cubicBezTo>
                    <a:pt x="17" y="36"/>
                    <a:pt x="18" y="36"/>
                    <a:pt x="18" y="36"/>
                  </a:cubicBezTo>
                  <a:cubicBezTo>
                    <a:pt x="18" y="36"/>
                    <a:pt x="18" y="36"/>
                    <a:pt x="18" y="36"/>
                  </a:cubicBezTo>
                  <a:cubicBezTo>
                    <a:pt x="18" y="37"/>
                    <a:pt x="18" y="39"/>
                    <a:pt x="18" y="39"/>
                  </a:cubicBezTo>
                  <a:cubicBezTo>
                    <a:pt x="18" y="40"/>
                    <a:pt x="18" y="40"/>
                    <a:pt x="19" y="40"/>
                  </a:cubicBezTo>
                  <a:cubicBezTo>
                    <a:pt x="20" y="40"/>
                    <a:pt x="22" y="40"/>
                    <a:pt x="22" y="40"/>
                  </a:cubicBezTo>
                  <a:cubicBezTo>
                    <a:pt x="22" y="40"/>
                    <a:pt x="23" y="40"/>
                    <a:pt x="23" y="40"/>
                  </a:cubicBezTo>
                  <a:cubicBezTo>
                    <a:pt x="23" y="41"/>
                    <a:pt x="24" y="42"/>
                    <a:pt x="25" y="42"/>
                  </a:cubicBezTo>
                  <a:cubicBezTo>
                    <a:pt x="25" y="42"/>
                    <a:pt x="25" y="42"/>
                    <a:pt x="25" y="42"/>
                  </a:cubicBezTo>
                  <a:cubicBezTo>
                    <a:pt x="25" y="42"/>
                    <a:pt x="25" y="42"/>
                    <a:pt x="25" y="43"/>
                  </a:cubicBezTo>
                  <a:cubicBezTo>
                    <a:pt x="26" y="43"/>
                    <a:pt x="26" y="43"/>
                    <a:pt x="26" y="43"/>
                  </a:cubicBezTo>
                  <a:cubicBezTo>
                    <a:pt x="26" y="43"/>
                    <a:pt x="27" y="43"/>
                    <a:pt x="27" y="43"/>
                  </a:cubicBezTo>
                  <a:cubicBezTo>
                    <a:pt x="27" y="43"/>
                    <a:pt x="27" y="43"/>
                    <a:pt x="27" y="43"/>
                  </a:cubicBezTo>
                  <a:cubicBezTo>
                    <a:pt x="27" y="43"/>
                    <a:pt x="27" y="43"/>
                    <a:pt x="27" y="43"/>
                  </a:cubicBezTo>
                  <a:cubicBezTo>
                    <a:pt x="27" y="43"/>
                    <a:pt x="27" y="42"/>
                    <a:pt x="27" y="41"/>
                  </a:cubicBezTo>
                  <a:cubicBezTo>
                    <a:pt x="27" y="41"/>
                    <a:pt x="27" y="41"/>
                    <a:pt x="27" y="41"/>
                  </a:cubicBezTo>
                  <a:cubicBezTo>
                    <a:pt x="27" y="41"/>
                    <a:pt x="26" y="40"/>
                    <a:pt x="26" y="40"/>
                  </a:cubicBezTo>
                  <a:cubicBezTo>
                    <a:pt x="26" y="40"/>
                    <a:pt x="26" y="40"/>
                    <a:pt x="26" y="40"/>
                  </a:cubicBezTo>
                  <a:cubicBezTo>
                    <a:pt x="26" y="40"/>
                    <a:pt x="26" y="39"/>
                    <a:pt x="26" y="39"/>
                  </a:cubicBezTo>
                  <a:cubicBezTo>
                    <a:pt x="26" y="38"/>
                    <a:pt x="26" y="38"/>
                    <a:pt x="26" y="38"/>
                  </a:cubicBezTo>
                  <a:cubicBezTo>
                    <a:pt x="26" y="38"/>
                    <a:pt x="26" y="38"/>
                    <a:pt x="26" y="38"/>
                  </a:cubicBezTo>
                  <a:cubicBezTo>
                    <a:pt x="26" y="38"/>
                    <a:pt x="25" y="37"/>
                    <a:pt x="25" y="37"/>
                  </a:cubicBezTo>
                  <a:cubicBezTo>
                    <a:pt x="25" y="37"/>
                    <a:pt x="25" y="37"/>
                    <a:pt x="25" y="37"/>
                  </a:cubicBezTo>
                  <a:cubicBezTo>
                    <a:pt x="25" y="37"/>
                    <a:pt x="25" y="36"/>
                    <a:pt x="25" y="36"/>
                  </a:cubicBezTo>
                  <a:cubicBezTo>
                    <a:pt x="25" y="36"/>
                    <a:pt x="25" y="36"/>
                    <a:pt x="25" y="36"/>
                  </a:cubicBezTo>
                  <a:cubicBezTo>
                    <a:pt x="26" y="36"/>
                    <a:pt x="27" y="34"/>
                    <a:pt x="27" y="34"/>
                  </a:cubicBezTo>
                  <a:cubicBezTo>
                    <a:pt x="27" y="34"/>
                    <a:pt x="27" y="34"/>
                    <a:pt x="27" y="34"/>
                  </a:cubicBezTo>
                  <a:cubicBezTo>
                    <a:pt x="27" y="34"/>
                    <a:pt x="28" y="33"/>
                    <a:pt x="28" y="32"/>
                  </a:cubicBezTo>
                  <a:cubicBezTo>
                    <a:pt x="28" y="32"/>
                    <a:pt x="28" y="32"/>
                    <a:pt x="28" y="32"/>
                  </a:cubicBezTo>
                  <a:cubicBezTo>
                    <a:pt x="29" y="32"/>
                    <a:pt x="29" y="32"/>
                    <a:pt x="29" y="32"/>
                  </a:cubicBezTo>
                  <a:cubicBezTo>
                    <a:pt x="30" y="32"/>
                    <a:pt x="30" y="31"/>
                    <a:pt x="30" y="31"/>
                  </a:cubicBezTo>
                  <a:cubicBezTo>
                    <a:pt x="30" y="31"/>
                    <a:pt x="30" y="31"/>
                    <a:pt x="31" y="31"/>
                  </a:cubicBezTo>
                  <a:cubicBezTo>
                    <a:pt x="31" y="31"/>
                    <a:pt x="33" y="31"/>
                    <a:pt x="34" y="31"/>
                  </a:cubicBezTo>
                  <a:cubicBezTo>
                    <a:pt x="34" y="32"/>
                    <a:pt x="37" y="31"/>
                    <a:pt x="38" y="31"/>
                  </a:cubicBezTo>
                  <a:cubicBezTo>
                    <a:pt x="38" y="31"/>
                    <a:pt x="38" y="31"/>
                    <a:pt x="38" y="31"/>
                  </a:cubicBezTo>
                  <a:cubicBezTo>
                    <a:pt x="38" y="31"/>
                    <a:pt x="38" y="32"/>
                    <a:pt x="38" y="32"/>
                  </a:cubicBezTo>
                  <a:cubicBezTo>
                    <a:pt x="38" y="32"/>
                    <a:pt x="38" y="32"/>
                    <a:pt x="39" y="32"/>
                  </a:cubicBezTo>
                  <a:cubicBezTo>
                    <a:pt x="39" y="32"/>
                    <a:pt x="39" y="32"/>
                    <a:pt x="39" y="32"/>
                  </a:cubicBezTo>
                  <a:cubicBezTo>
                    <a:pt x="39" y="32"/>
                    <a:pt x="39" y="32"/>
                    <a:pt x="39" y="3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6" name="Freeform 568"/>
            <p:cNvSpPr>
              <a:spLocks/>
            </p:cNvSpPr>
            <p:nvPr/>
          </p:nvSpPr>
          <p:spPr bwMode="auto">
            <a:xfrm>
              <a:off x="4293" y="2484"/>
              <a:ext cx="1" cy="3"/>
            </a:xfrm>
            <a:custGeom>
              <a:avLst/>
              <a:gdLst/>
              <a:ahLst/>
              <a:cxnLst>
                <a:cxn ang="0">
                  <a:pos x="0" y="0"/>
                </a:cxn>
                <a:cxn ang="0">
                  <a:pos x="0" y="1"/>
                </a:cxn>
                <a:cxn ang="0">
                  <a:pos x="0" y="0"/>
                </a:cxn>
              </a:cxnLst>
              <a:rect l="0" t="0" r="r" b="b"/>
              <a:pathLst>
                <a:path h="1">
                  <a:moveTo>
                    <a:pt x="0" y="0"/>
                  </a:moveTo>
                  <a:cubicBezTo>
                    <a:pt x="0" y="0"/>
                    <a:pt x="0" y="0"/>
                    <a:pt x="0" y="1"/>
                  </a:cubicBezTo>
                  <a:cubicBezTo>
                    <a:pt x="0" y="1"/>
                    <a:pt x="0"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7" name="Freeform 569"/>
            <p:cNvSpPr>
              <a:spLocks/>
            </p:cNvSpPr>
            <p:nvPr/>
          </p:nvSpPr>
          <p:spPr bwMode="auto">
            <a:xfrm>
              <a:off x="4283" y="2467"/>
              <a:ext cx="3" cy="4"/>
            </a:xfrm>
            <a:custGeom>
              <a:avLst/>
              <a:gdLst/>
              <a:ahLst/>
              <a:cxnLst>
                <a:cxn ang="0">
                  <a:pos x="1" y="1"/>
                </a:cxn>
                <a:cxn ang="0">
                  <a:pos x="1" y="0"/>
                </a:cxn>
                <a:cxn ang="0">
                  <a:pos x="1" y="0"/>
                </a:cxn>
                <a:cxn ang="0">
                  <a:pos x="0" y="0"/>
                </a:cxn>
                <a:cxn ang="0">
                  <a:pos x="1" y="1"/>
                </a:cxn>
              </a:cxnLst>
              <a:rect l="0" t="0" r="r" b="b"/>
              <a:pathLst>
                <a:path w="1" h="1">
                  <a:moveTo>
                    <a:pt x="1" y="1"/>
                  </a:moveTo>
                  <a:cubicBezTo>
                    <a:pt x="1" y="1"/>
                    <a:pt x="1" y="1"/>
                    <a:pt x="1" y="0"/>
                  </a:cubicBezTo>
                  <a:cubicBezTo>
                    <a:pt x="1" y="0"/>
                    <a:pt x="1" y="0"/>
                    <a:pt x="1" y="0"/>
                  </a:cubicBezTo>
                  <a:cubicBezTo>
                    <a:pt x="0" y="0"/>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8" name="Freeform 570"/>
            <p:cNvSpPr>
              <a:spLocks/>
            </p:cNvSpPr>
            <p:nvPr/>
          </p:nvSpPr>
          <p:spPr bwMode="auto">
            <a:xfrm>
              <a:off x="4354" y="2522"/>
              <a:ext cx="3" cy="7"/>
            </a:xfrm>
            <a:custGeom>
              <a:avLst/>
              <a:gdLst/>
              <a:ahLst/>
              <a:cxnLst>
                <a:cxn ang="0">
                  <a:pos x="0" y="1"/>
                </a:cxn>
                <a:cxn ang="0">
                  <a:pos x="0" y="1"/>
                </a:cxn>
                <a:cxn ang="0">
                  <a:pos x="0" y="1"/>
                </a:cxn>
              </a:cxnLst>
              <a:rect l="0" t="0" r="r" b="b"/>
              <a:pathLst>
                <a:path w="1" h="2">
                  <a:moveTo>
                    <a:pt x="0" y="1"/>
                  </a:moveTo>
                  <a:cubicBezTo>
                    <a:pt x="0" y="1"/>
                    <a:pt x="0" y="2"/>
                    <a:pt x="0"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9" name="Freeform 571"/>
            <p:cNvSpPr>
              <a:spLocks/>
            </p:cNvSpPr>
            <p:nvPr/>
          </p:nvSpPr>
          <p:spPr bwMode="auto">
            <a:xfrm>
              <a:off x="4344" y="2548"/>
              <a:ext cx="10" cy="3"/>
            </a:xfrm>
            <a:custGeom>
              <a:avLst/>
              <a:gdLst/>
              <a:ahLst/>
              <a:cxnLst>
                <a:cxn ang="0">
                  <a:pos x="1" y="0"/>
                </a:cxn>
                <a:cxn ang="0">
                  <a:pos x="2" y="0"/>
                </a:cxn>
                <a:cxn ang="0">
                  <a:pos x="1" y="0"/>
                </a:cxn>
              </a:cxnLst>
              <a:rect l="0" t="0" r="r" b="b"/>
              <a:pathLst>
                <a:path w="3" h="1">
                  <a:moveTo>
                    <a:pt x="1" y="0"/>
                  </a:moveTo>
                  <a:cubicBezTo>
                    <a:pt x="1" y="0"/>
                    <a:pt x="3" y="0"/>
                    <a:pt x="2" y="0"/>
                  </a:cubicBezTo>
                  <a:cubicBezTo>
                    <a:pt x="1" y="0"/>
                    <a:pt x="0"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0" name="Freeform 572"/>
            <p:cNvSpPr>
              <a:spLocks/>
            </p:cNvSpPr>
            <p:nvPr/>
          </p:nvSpPr>
          <p:spPr bwMode="auto">
            <a:xfrm>
              <a:off x="4470" y="2526"/>
              <a:ext cx="1" cy="9"/>
            </a:xfrm>
            <a:custGeom>
              <a:avLst/>
              <a:gdLst/>
              <a:ahLst/>
              <a:cxnLst>
                <a:cxn ang="0">
                  <a:pos x="0" y="2"/>
                </a:cxn>
                <a:cxn ang="0">
                  <a:pos x="0" y="1"/>
                </a:cxn>
                <a:cxn ang="0">
                  <a:pos x="0" y="2"/>
                </a:cxn>
              </a:cxnLst>
              <a:rect l="0" t="0" r="r" b="b"/>
              <a:pathLst>
                <a:path h="3">
                  <a:moveTo>
                    <a:pt x="0" y="2"/>
                  </a:moveTo>
                  <a:cubicBezTo>
                    <a:pt x="0" y="2"/>
                    <a:pt x="0" y="0"/>
                    <a:pt x="0" y="1"/>
                  </a:cubicBezTo>
                  <a:cubicBezTo>
                    <a:pt x="0" y="1"/>
                    <a:pt x="0" y="3"/>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1" name="Freeform 573"/>
            <p:cNvSpPr>
              <a:spLocks/>
            </p:cNvSpPr>
            <p:nvPr/>
          </p:nvSpPr>
          <p:spPr bwMode="auto">
            <a:xfrm>
              <a:off x="4561" y="2454"/>
              <a:ext cx="6" cy="4"/>
            </a:xfrm>
            <a:custGeom>
              <a:avLst/>
              <a:gdLst/>
              <a:ahLst/>
              <a:cxnLst>
                <a:cxn ang="0">
                  <a:pos x="0" y="0"/>
                </a:cxn>
                <a:cxn ang="0">
                  <a:pos x="1" y="1"/>
                </a:cxn>
                <a:cxn ang="0">
                  <a:pos x="1" y="0"/>
                </a:cxn>
                <a:cxn ang="0">
                  <a:pos x="0" y="0"/>
                </a:cxn>
              </a:cxnLst>
              <a:rect l="0" t="0" r="r" b="b"/>
              <a:pathLst>
                <a:path w="2" h="1">
                  <a:moveTo>
                    <a:pt x="0" y="0"/>
                  </a:moveTo>
                  <a:cubicBezTo>
                    <a:pt x="0" y="1"/>
                    <a:pt x="0" y="1"/>
                    <a:pt x="1" y="1"/>
                  </a:cubicBezTo>
                  <a:cubicBezTo>
                    <a:pt x="1" y="1"/>
                    <a:pt x="2"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2" name="Freeform 574"/>
            <p:cNvSpPr>
              <a:spLocks/>
            </p:cNvSpPr>
            <p:nvPr/>
          </p:nvSpPr>
          <p:spPr bwMode="auto">
            <a:xfrm>
              <a:off x="4583" y="2496"/>
              <a:ext cx="4" cy="1"/>
            </a:xfrm>
            <a:custGeom>
              <a:avLst/>
              <a:gdLst/>
              <a:ahLst/>
              <a:cxnLst>
                <a:cxn ang="0">
                  <a:pos x="0" y="0"/>
                </a:cxn>
                <a:cxn ang="0">
                  <a:pos x="1" y="0"/>
                </a:cxn>
                <a:cxn ang="0">
                  <a:pos x="0" y="0"/>
                </a:cxn>
              </a:cxnLst>
              <a:rect l="0" t="0" r="r" b="b"/>
              <a:pathLst>
                <a:path w="1">
                  <a:moveTo>
                    <a:pt x="0" y="0"/>
                  </a:moveTo>
                  <a:cubicBezTo>
                    <a:pt x="0" y="0"/>
                    <a:pt x="0"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3" name="Freeform 575"/>
            <p:cNvSpPr>
              <a:spLocks/>
            </p:cNvSpPr>
            <p:nvPr/>
          </p:nvSpPr>
          <p:spPr bwMode="auto">
            <a:xfrm>
              <a:off x="4441" y="2458"/>
              <a:ext cx="155" cy="100"/>
            </a:xfrm>
            <a:custGeom>
              <a:avLst/>
              <a:gdLst/>
              <a:ahLst/>
              <a:cxnLst>
                <a:cxn ang="0">
                  <a:pos x="46" y="8"/>
                </a:cxn>
                <a:cxn ang="0">
                  <a:pos x="44" y="7"/>
                </a:cxn>
                <a:cxn ang="0">
                  <a:pos x="41" y="7"/>
                </a:cxn>
                <a:cxn ang="0">
                  <a:pos x="42" y="6"/>
                </a:cxn>
                <a:cxn ang="0">
                  <a:pos x="40" y="6"/>
                </a:cxn>
                <a:cxn ang="0">
                  <a:pos x="40" y="4"/>
                </a:cxn>
                <a:cxn ang="0">
                  <a:pos x="40" y="3"/>
                </a:cxn>
                <a:cxn ang="0">
                  <a:pos x="38" y="1"/>
                </a:cxn>
                <a:cxn ang="0">
                  <a:pos x="36" y="2"/>
                </a:cxn>
                <a:cxn ang="0">
                  <a:pos x="35" y="0"/>
                </a:cxn>
                <a:cxn ang="0">
                  <a:pos x="31" y="7"/>
                </a:cxn>
                <a:cxn ang="0">
                  <a:pos x="29" y="8"/>
                </a:cxn>
                <a:cxn ang="0">
                  <a:pos x="29" y="10"/>
                </a:cxn>
                <a:cxn ang="0">
                  <a:pos x="28" y="11"/>
                </a:cxn>
                <a:cxn ang="0">
                  <a:pos x="28" y="13"/>
                </a:cxn>
                <a:cxn ang="0">
                  <a:pos x="28" y="13"/>
                </a:cxn>
                <a:cxn ang="0">
                  <a:pos x="27" y="12"/>
                </a:cxn>
                <a:cxn ang="0">
                  <a:pos x="27" y="11"/>
                </a:cxn>
                <a:cxn ang="0">
                  <a:pos x="26" y="12"/>
                </a:cxn>
                <a:cxn ang="0">
                  <a:pos x="26" y="14"/>
                </a:cxn>
                <a:cxn ang="0">
                  <a:pos x="25" y="15"/>
                </a:cxn>
                <a:cxn ang="0">
                  <a:pos x="24" y="14"/>
                </a:cxn>
                <a:cxn ang="0">
                  <a:pos x="22" y="12"/>
                </a:cxn>
                <a:cxn ang="0">
                  <a:pos x="18" y="19"/>
                </a:cxn>
                <a:cxn ang="0">
                  <a:pos x="11" y="21"/>
                </a:cxn>
                <a:cxn ang="0">
                  <a:pos x="9" y="23"/>
                </a:cxn>
                <a:cxn ang="0">
                  <a:pos x="9" y="25"/>
                </a:cxn>
                <a:cxn ang="0">
                  <a:pos x="8" y="27"/>
                </a:cxn>
                <a:cxn ang="0">
                  <a:pos x="8" y="28"/>
                </a:cxn>
                <a:cxn ang="0">
                  <a:pos x="6" y="28"/>
                </a:cxn>
                <a:cxn ang="0">
                  <a:pos x="4" y="26"/>
                </a:cxn>
                <a:cxn ang="0">
                  <a:pos x="0" y="25"/>
                </a:cxn>
                <a:cxn ang="0">
                  <a:pos x="1" y="27"/>
                </a:cxn>
                <a:cxn ang="0">
                  <a:pos x="4" y="30"/>
                </a:cxn>
                <a:cxn ang="0">
                  <a:pos x="8" y="30"/>
                </a:cxn>
                <a:cxn ang="0">
                  <a:pos x="13" y="29"/>
                </a:cxn>
                <a:cxn ang="0">
                  <a:pos x="16" y="27"/>
                </a:cxn>
                <a:cxn ang="0">
                  <a:pos x="17" y="28"/>
                </a:cxn>
                <a:cxn ang="0">
                  <a:pos x="21" y="29"/>
                </a:cxn>
                <a:cxn ang="0">
                  <a:pos x="25" y="28"/>
                </a:cxn>
                <a:cxn ang="0">
                  <a:pos x="26" y="25"/>
                </a:cxn>
                <a:cxn ang="0">
                  <a:pos x="28" y="23"/>
                </a:cxn>
                <a:cxn ang="0">
                  <a:pos x="27" y="22"/>
                </a:cxn>
                <a:cxn ang="0">
                  <a:pos x="28" y="20"/>
                </a:cxn>
                <a:cxn ang="0">
                  <a:pos x="30" y="18"/>
                </a:cxn>
                <a:cxn ang="0">
                  <a:pos x="30" y="15"/>
                </a:cxn>
                <a:cxn ang="0">
                  <a:pos x="31" y="13"/>
                </a:cxn>
                <a:cxn ang="0">
                  <a:pos x="33" y="13"/>
                </a:cxn>
                <a:cxn ang="0">
                  <a:pos x="39" y="14"/>
                </a:cxn>
                <a:cxn ang="0">
                  <a:pos x="40" y="14"/>
                </a:cxn>
                <a:cxn ang="0">
                  <a:pos x="42" y="14"/>
                </a:cxn>
                <a:cxn ang="0">
                  <a:pos x="44" y="12"/>
                </a:cxn>
                <a:cxn ang="0">
                  <a:pos x="43" y="11"/>
                </a:cxn>
                <a:cxn ang="0">
                  <a:pos x="46" y="10"/>
                </a:cxn>
                <a:cxn ang="0">
                  <a:pos x="48" y="8"/>
                </a:cxn>
              </a:cxnLst>
              <a:rect l="0" t="0" r="r" b="b"/>
              <a:pathLst>
                <a:path w="48" h="31">
                  <a:moveTo>
                    <a:pt x="48" y="8"/>
                  </a:moveTo>
                  <a:cubicBezTo>
                    <a:pt x="47" y="8"/>
                    <a:pt x="46" y="8"/>
                    <a:pt x="46" y="8"/>
                  </a:cubicBezTo>
                  <a:cubicBezTo>
                    <a:pt x="45" y="7"/>
                    <a:pt x="45" y="7"/>
                    <a:pt x="45" y="7"/>
                  </a:cubicBezTo>
                  <a:cubicBezTo>
                    <a:pt x="45" y="7"/>
                    <a:pt x="45" y="7"/>
                    <a:pt x="44" y="7"/>
                  </a:cubicBezTo>
                  <a:cubicBezTo>
                    <a:pt x="44" y="7"/>
                    <a:pt x="43" y="6"/>
                    <a:pt x="43" y="6"/>
                  </a:cubicBezTo>
                  <a:cubicBezTo>
                    <a:pt x="42" y="7"/>
                    <a:pt x="42" y="7"/>
                    <a:pt x="41" y="7"/>
                  </a:cubicBezTo>
                  <a:cubicBezTo>
                    <a:pt x="41" y="7"/>
                    <a:pt x="41" y="6"/>
                    <a:pt x="42" y="6"/>
                  </a:cubicBezTo>
                  <a:cubicBezTo>
                    <a:pt x="43" y="6"/>
                    <a:pt x="42" y="6"/>
                    <a:pt x="42" y="6"/>
                  </a:cubicBezTo>
                  <a:cubicBezTo>
                    <a:pt x="42" y="5"/>
                    <a:pt x="42" y="5"/>
                    <a:pt x="41" y="5"/>
                  </a:cubicBezTo>
                  <a:cubicBezTo>
                    <a:pt x="41" y="6"/>
                    <a:pt x="40" y="6"/>
                    <a:pt x="40" y="6"/>
                  </a:cubicBezTo>
                  <a:cubicBezTo>
                    <a:pt x="39" y="6"/>
                    <a:pt x="39" y="6"/>
                    <a:pt x="40" y="5"/>
                  </a:cubicBezTo>
                  <a:cubicBezTo>
                    <a:pt x="40" y="5"/>
                    <a:pt x="40" y="5"/>
                    <a:pt x="40" y="4"/>
                  </a:cubicBezTo>
                  <a:cubicBezTo>
                    <a:pt x="40" y="4"/>
                    <a:pt x="40" y="4"/>
                    <a:pt x="40" y="4"/>
                  </a:cubicBezTo>
                  <a:cubicBezTo>
                    <a:pt x="40" y="4"/>
                    <a:pt x="41" y="4"/>
                    <a:pt x="40" y="3"/>
                  </a:cubicBezTo>
                  <a:cubicBezTo>
                    <a:pt x="40" y="3"/>
                    <a:pt x="40" y="2"/>
                    <a:pt x="39" y="2"/>
                  </a:cubicBezTo>
                  <a:cubicBezTo>
                    <a:pt x="38" y="2"/>
                    <a:pt x="38" y="2"/>
                    <a:pt x="38" y="1"/>
                  </a:cubicBezTo>
                  <a:cubicBezTo>
                    <a:pt x="38" y="1"/>
                    <a:pt x="37" y="0"/>
                    <a:pt x="37" y="1"/>
                  </a:cubicBezTo>
                  <a:cubicBezTo>
                    <a:pt x="37" y="1"/>
                    <a:pt x="37" y="2"/>
                    <a:pt x="36" y="2"/>
                  </a:cubicBezTo>
                  <a:cubicBezTo>
                    <a:pt x="35" y="2"/>
                    <a:pt x="36" y="2"/>
                    <a:pt x="36" y="2"/>
                  </a:cubicBezTo>
                  <a:cubicBezTo>
                    <a:pt x="36" y="1"/>
                    <a:pt x="36" y="0"/>
                    <a:pt x="35" y="0"/>
                  </a:cubicBezTo>
                  <a:cubicBezTo>
                    <a:pt x="35" y="1"/>
                    <a:pt x="35" y="2"/>
                    <a:pt x="34" y="3"/>
                  </a:cubicBezTo>
                  <a:cubicBezTo>
                    <a:pt x="33" y="4"/>
                    <a:pt x="31" y="6"/>
                    <a:pt x="31" y="7"/>
                  </a:cubicBezTo>
                  <a:cubicBezTo>
                    <a:pt x="31" y="7"/>
                    <a:pt x="31" y="8"/>
                    <a:pt x="31" y="7"/>
                  </a:cubicBezTo>
                  <a:cubicBezTo>
                    <a:pt x="30" y="7"/>
                    <a:pt x="30" y="7"/>
                    <a:pt x="29" y="8"/>
                  </a:cubicBezTo>
                  <a:cubicBezTo>
                    <a:pt x="29" y="8"/>
                    <a:pt x="29" y="8"/>
                    <a:pt x="29" y="9"/>
                  </a:cubicBezTo>
                  <a:cubicBezTo>
                    <a:pt x="29" y="9"/>
                    <a:pt x="29" y="9"/>
                    <a:pt x="29" y="10"/>
                  </a:cubicBezTo>
                  <a:cubicBezTo>
                    <a:pt x="29" y="10"/>
                    <a:pt x="29" y="11"/>
                    <a:pt x="28" y="11"/>
                  </a:cubicBezTo>
                  <a:cubicBezTo>
                    <a:pt x="28" y="11"/>
                    <a:pt x="28" y="11"/>
                    <a:pt x="28" y="11"/>
                  </a:cubicBezTo>
                  <a:cubicBezTo>
                    <a:pt x="28" y="11"/>
                    <a:pt x="28" y="12"/>
                    <a:pt x="28" y="12"/>
                  </a:cubicBezTo>
                  <a:cubicBezTo>
                    <a:pt x="28" y="12"/>
                    <a:pt x="28" y="13"/>
                    <a:pt x="28" y="13"/>
                  </a:cubicBezTo>
                  <a:cubicBezTo>
                    <a:pt x="29" y="14"/>
                    <a:pt x="28" y="14"/>
                    <a:pt x="28" y="14"/>
                  </a:cubicBezTo>
                  <a:cubicBezTo>
                    <a:pt x="28" y="14"/>
                    <a:pt x="28" y="13"/>
                    <a:pt x="28" y="13"/>
                  </a:cubicBezTo>
                  <a:cubicBezTo>
                    <a:pt x="27" y="13"/>
                    <a:pt x="27" y="13"/>
                    <a:pt x="27" y="13"/>
                  </a:cubicBezTo>
                  <a:cubicBezTo>
                    <a:pt x="27" y="12"/>
                    <a:pt x="27" y="12"/>
                    <a:pt x="27" y="12"/>
                  </a:cubicBezTo>
                  <a:cubicBezTo>
                    <a:pt x="27" y="12"/>
                    <a:pt x="27" y="11"/>
                    <a:pt x="27" y="11"/>
                  </a:cubicBezTo>
                  <a:cubicBezTo>
                    <a:pt x="27" y="11"/>
                    <a:pt x="27" y="11"/>
                    <a:pt x="27" y="11"/>
                  </a:cubicBezTo>
                  <a:cubicBezTo>
                    <a:pt x="27" y="11"/>
                    <a:pt x="26" y="11"/>
                    <a:pt x="26" y="11"/>
                  </a:cubicBezTo>
                  <a:cubicBezTo>
                    <a:pt x="26" y="12"/>
                    <a:pt x="26" y="12"/>
                    <a:pt x="26" y="12"/>
                  </a:cubicBezTo>
                  <a:cubicBezTo>
                    <a:pt x="26" y="12"/>
                    <a:pt x="26" y="12"/>
                    <a:pt x="26" y="13"/>
                  </a:cubicBezTo>
                  <a:cubicBezTo>
                    <a:pt x="26" y="13"/>
                    <a:pt x="26" y="13"/>
                    <a:pt x="26" y="14"/>
                  </a:cubicBezTo>
                  <a:cubicBezTo>
                    <a:pt x="26" y="14"/>
                    <a:pt x="26" y="14"/>
                    <a:pt x="26" y="14"/>
                  </a:cubicBezTo>
                  <a:cubicBezTo>
                    <a:pt x="26" y="15"/>
                    <a:pt x="26" y="15"/>
                    <a:pt x="25" y="15"/>
                  </a:cubicBezTo>
                  <a:cubicBezTo>
                    <a:pt x="25" y="15"/>
                    <a:pt x="25" y="15"/>
                    <a:pt x="25" y="15"/>
                  </a:cubicBezTo>
                  <a:cubicBezTo>
                    <a:pt x="25" y="15"/>
                    <a:pt x="24" y="14"/>
                    <a:pt x="24" y="14"/>
                  </a:cubicBezTo>
                  <a:cubicBezTo>
                    <a:pt x="24" y="14"/>
                    <a:pt x="23" y="13"/>
                    <a:pt x="23" y="13"/>
                  </a:cubicBezTo>
                  <a:cubicBezTo>
                    <a:pt x="23" y="13"/>
                    <a:pt x="23" y="12"/>
                    <a:pt x="22" y="12"/>
                  </a:cubicBezTo>
                  <a:cubicBezTo>
                    <a:pt x="22" y="12"/>
                    <a:pt x="22" y="13"/>
                    <a:pt x="22" y="13"/>
                  </a:cubicBezTo>
                  <a:cubicBezTo>
                    <a:pt x="22" y="13"/>
                    <a:pt x="18" y="18"/>
                    <a:pt x="18" y="19"/>
                  </a:cubicBezTo>
                  <a:cubicBezTo>
                    <a:pt x="17" y="19"/>
                    <a:pt x="16" y="20"/>
                    <a:pt x="15" y="20"/>
                  </a:cubicBezTo>
                  <a:cubicBezTo>
                    <a:pt x="15" y="20"/>
                    <a:pt x="12" y="21"/>
                    <a:pt x="11" y="21"/>
                  </a:cubicBezTo>
                  <a:cubicBezTo>
                    <a:pt x="11" y="21"/>
                    <a:pt x="10" y="21"/>
                    <a:pt x="10" y="22"/>
                  </a:cubicBezTo>
                  <a:cubicBezTo>
                    <a:pt x="10" y="22"/>
                    <a:pt x="10" y="23"/>
                    <a:pt x="9" y="23"/>
                  </a:cubicBezTo>
                  <a:cubicBezTo>
                    <a:pt x="9" y="23"/>
                    <a:pt x="8" y="23"/>
                    <a:pt x="8" y="23"/>
                  </a:cubicBezTo>
                  <a:cubicBezTo>
                    <a:pt x="8" y="24"/>
                    <a:pt x="9" y="24"/>
                    <a:pt x="9" y="25"/>
                  </a:cubicBezTo>
                  <a:cubicBezTo>
                    <a:pt x="8" y="25"/>
                    <a:pt x="7" y="26"/>
                    <a:pt x="8" y="26"/>
                  </a:cubicBezTo>
                  <a:cubicBezTo>
                    <a:pt x="8" y="27"/>
                    <a:pt x="8" y="27"/>
                    <a:pt x="8" y="27"/>
                  </a:cubicBezTo>
                  <a:cubicBezTo>
                    <a:pt x="7" y="27"/>
                    <a:pt x="7" y="27"/>
                    <a:pt x="7" y="28"/>
                  </a:cubicBezTo>
                  <a:cubicBezTo>
                    <a:pt x="7" y="28"/>
                    <a:pt x="8" y="28"/>
                    <a:pt x="8" y="28"/>
                  </a:cubicBezTo>
                  <a:cubicBezTo>
                    <a:pt x="9" y="28"/>
                    <a:pt x="9" y="29"/>
                    <a:pt x="8" y="28"/>
                  </a:cubicBezTo>
                  <a:cubicBezTo>
                    <a:pt x="7" y="28"/>
                    <a:pt x="6" y="28"/>
                    <a:pt x="6" y="28"/>
                  </a:cubicBezTo>
                  <a:cubicBezTo>
                    <a:pt x="5" y="28"/>
                    <a:pt x="6" y="27"/>
                    <a:pt x="6" y="27"/>
                  </a:cubicBezTo>
                  <a:cubicBezTo>
                    <a:pt x="5" y="27"/>
                    <a:pt x="5" y="26"/>
                    <a:pt x="4" y="26"/>
                  </a:cubicBezTo>
                  <a:cubicBezTo>
                    <a:pt x="3" y="27"/>
                    <a:pt x="2" y="27"/>
                    <a:pt x="1" y="26"/>
                  </a:cubicBezTo>
                  <a:cubicBezTo>
                    <a:pt x="1" y="25"/>
                    <a:pt x="0" y="25"/>
                    <a:pt x="0" y="25"/>
                  </a:cubicBezTo>
                  <a:cubicBezTo>
                    <a:pt x="0" y="25"/>
                    <a:pt x="0" y="26"/>
                    <a:pt x="0" y="26"/>
                  </a:cubicBezTo>
                  <a:cubicBezTo>
                    <a:pt x="0" y="26"/>
                    <a:pt x="0" y="27"/>
                    <a:pt x="1" y="27"/>
                  </a:cubicBezTo>
                  <a:cubicBezTo>
                    <a:pt x="1" y="27"/>
                    <a:pt x="1" y="28"/>
                    <a:pt x="1" y="28"/>
                  </a:cubicBezTo>
                  <a:cubicBezTo>
                    <a:pt x="1" y="28"/>
                    <a:pt x="3" y="30"/>
                    <a:pt x="4" y="30"/>
                  </a:cubicBezTo>
                  <a:cubicBezTo>
                    <a:pt x="4" y="30"/>
                    <a:pt x="4" y="31"/>
                    <a:pt x="5" y="31"/>
                  </a:cubicBezTo>
                  <a:cubicBezTo>
                    <a:pt x="6" y="30"/>
                    <a:pt x="8" y="30"/>
                    <a:pt x="8" y="30"/>
                  </a:cubicBezTo>
                  <a:cubicBezTo>
                    <a:pt x="9" y="30"/>
                    <a:pt x="10" y="30"/>
                    <a:pt x="11" y="30"/>
                  </a:cubicBezTo>
                  <a:cubicBezTo>
                    <a:pt x="11" y="30"/>
                    <a:pt x="13" y="30"/>
                    <a:pt x="13" y="29"/>
                  </a:cubicBezTo>
                  <a:cubicBezTo>
                    <a:pt x="13" y="28"/>
                    <a:pt x="13" y="28"/>
                    <a:pt x="13" y="28"/>
                  </a:cubicBezTo>
                  <a:cubicBezTo>
                    <a:pt x="13" y="28"/>
                    <a:pt x="16" y="27"/>
                    <a:pt x="16" y="27"/>
                  </a:cubicBezTo>
                  <a:cubicBezTo>
                    <a:pt x="16" y="27"/>
                    <a:pt x="17" y="27"/>
                    <a:pt x="17" y="28"/>
                  </a:cubicBezTo>
                  <a:cubicBezTo>
                    <a:pt x="17" y="28"/>
                    <a:pt x="17" y="28"/>
                    <a:pt x="17" y="28"/>
                  </a:cubicBezTo>
                  <a:cubicBezTo>
                    <a:pt x="18" y="28"/>
                    <a:pt x="19" y="28"/>
                    <a:pt x="19" y="29"/>
                  </a:cubicBezTo>
                  <a:cubicBezTo>
                    <a:pt x="20" y="29"/>
                    <a:pt x="20" y="29"/>
                    <a:pt x="21" y="29"/>
                  </a:cubicBezTo>
                  <a:cubicBezTo>
                    <a:pt x="21" y="28"/>
                    <a:pt x="23" y="28"/>
                    <a:pt x="23" y="28"/>
                  </a:cubicBezTo>
                  <a:cubicBezTo>
                    <a:pt x="24" y="28"/>
                    <a:pt x="25" y="28"/>
                    <a:pt x="25" y="28"/>
                  </a:cubicBezTo>
                  <a:cubicBezTo>
                    <a:pt x="25" y="27"/>
                    <a:pt x="25" y="26"/>
                    <a:pt x="25" y="26"/>
                  </a:cubicBezTo>
                  <a:cubicBezTo>
                    <a:pt x="26" y="26"/>
                    <a:pt x="26" y="25"/>
                    <a:pt x="26" y="25"/>
                  </a:cubicBezTo>
                  <a:cubicBezTo>
                    <a:pt x="26" y="24"/>
                    <a:pt x="26" y="24"/>
                    <a:pt x="26" y="24"/>
                  </a:cubicBezTo>
                  <a:cubicBezTo>
                    <a:pt x="27" y="23"/>
                    <a:pt x="28" y="23"/>
                    <a:pt x="28" y="23"/>
                  </a:cubicBezTo>
                  <a:cubicBezTo>
                    <a:pt x="28" y="23"/>
                    <a:pt x="28" y="22"/>
                    <a:pt x="28" y="22"/>
                  </a:cubicBezTo>
                  <a:cubicBezTo>
                    <a:pt x="28" y="22"/>
                    <a:pt x="27" y="22"/>
                    <a:pt x="27" y="22"/>
                  </a:cubicBezTo>
                  <a:cubicBezTo>
                    <a:pt x="27" y="22"/>
                    <a:pt x="27" y="21"/>
                    <a:pt x="28" y="21"/>
                  </a:cubicBezTo>
                  <a:cubicBezTo>
                    <a:pt x="28" y="20"/>
                    <a:pt x="28" y="20"/>
                    <a:pt x="28" y="20"/>
                  </a:cubicBezTo>
                  <a:cubicBezTo>
                    <a:pt x="29" y="20"/>
                    <a:pt x="29" y="20"/>
                    <a:pt x="29" y="19"/>
                  </a:cubicBezTo>
                  <a:cubicBezTo>
                    <a:pt x="30" y="19"/>
                    <a:pt x="30" y="19"/>
                    <a:pt x="30" y="18"/>
                  </a:cubicBezTo>
                  <a:cubicBezTo>
                    <a:pt x="30" y="18"/>
                    <a:pt x="30" y="17"/>
                    <a:pt x="30" y="17"/>
                  </a:cubicBezTo>
                  <a:cubicBezTo>
                    <a:pt x="30" y="16"/>
                    <a:pt x="29" y="16"/>
                    <a:pt x="30" y="15"/>
                  </a:cubicBezTo>
                  <a:cubicBezTo>
                    <a:pt x="30" y="15"/>
                    <a:pt x="31" y="14"/>
                    <a:pt x="31" y="14"/>
                  </a:cubicBezTo>
                  <a:cubicBezTo>
                    <a:pt x="31" y="13"/>
                    <a:pt x="31" y="13"/>
                    <a:pt x="31" y="13"/>
                  </a:cubicBezTo>
                  <a:cubicBezTo>
                    <a:pt x="32" y="13"/>
                    <a:pt x="32" y="14"/>
                    <a:pt x="32" y="13"/>
                  </a:cubicBezTo>
                  <a:cubicBezTo>
                    <a:pt x="32" y="13"/>
                    <a:pt x="33" y="13"/>
                    <a:pt x="33" y="13"/>
                  </a:cubicBezTo>
                  <a:cubicBezTo>
                    <a:pt x="34" y="13"/>
                    <a:pt x="36" y="13"/>
                    <a:pt x="36" y="13"/>
                  </a:cubicBezTo>
                  <a:cubicBezTo>
                    <a:pt x="37" y="14"/>
                    <a:pt x="39" y="14"/>
                    <a:pt x="39" y="14"/>
                  </a:cubicBezTo>
                  <a:cubicBezTo>
                    <a:pt x="39" y="14"/>
                    <a:pt x="39" y="14"/>
                    <a:pt x="40" y="14"/>
                  </a:cubicBezTo>
                  <a:cubicBezTo>
                    <a:pt x="40" y="14"/>
                    <a:pt x="40" y="14"/>
                    <a:pt x="40" y="14"/>
                  </a:cubicBezTo>
                  <a:cubicBezTo>
                    <a:pt x="40" y="13"/>
                    <a:pt x="40" y="13"/>
                    <a:pt x="40" y="13"/>
                  </a:cubicBezTo>
                  <a:cubicBezTo>
                    <a:pt x="41" y="14"/>
                    <a:pt x="42" y="14"/>
                    <a:pt x="42" y="14"/>
                  </a:cubicBezTo>
                  <a:cubicBezTo>
                    <a:pt x="43" y="14"/>
                    <a:pt x="45" y="13"/>
                    <a:pt x="45" y="13"/>
                  </a:cubicBezTo>
                  <a:cubicBezTo>
                    <a:pt x="44" y="12"/>
                    <a:pt x="44" y="13"/>
                    <a:pt x="44" y="12"/>
                  </a:cubicBezTo>
                  <a:cubicBezTo>
                    <a:pt x="44" y="12"/>
                    <a:pt x="44" y="12"/>
                    <a:pt x="43" y="12"/>
                  </a:cubicBezTo>
                  <a:cubicBezTo>
                    <a:pt x="43" y="12"/>
                    <a:pt x="42" y="11"/>
                    <a:pt x="43" y="11"/>
                  </a:cubicBezTo>
                  <a:cubicBezTo>
                    <a:pt x="43" y="10"/>
                    <a:pt x="43" y="10"/>
                    <a:pt x="44" y="10"/>
                  </a:cubicBezTo>
                  <a:cubicBezTo>
                    <a:pt x="45" y="11"/>
                    <a:pt x="45" y="10"/>
                    <a:pt x="46" y="10"/>
                  </a:cubicBezTo>
                  <a:cubicBezTo>
                    <a:pt x="46" y="10"/>
                    <a:pt x="47" y="9"/>
                    <a:pt x="47" y="9"/>
                  </a:cubicBezTo>
                  <a:cubicBezTo>
                    <a:pt x="48" y="9"/>
                    <a:pt x="48" y="9"/>
                    <a:pt x="48"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4" name="Freeform 576"/>
            <p:cNvSpPr>
              <a:spLocks/>
            </p:cNvSpPr>
            <p:nvPr/>
          </p:nvSpPr>
          <p:spPr bwMode="auto">
            <a:xfrm>
              <a:off x="4289" y="2464"/>
              <a:ext cx="68" cy="87"/>
            </a:xfrm>
            <a:custGeom>
              <a:avLst/>
              <a:gdLst/>
              <a:ahLst/>
              <a:cxnLst>
                <a:cxn ang="0">
                  <a:pos x="9" y="4"/>
                </a:cxn>
                <a:cxn ang="0">
                  <a:pos x="8" y="4"/>
                </a:cxn>
                <a:cxn ang="0">
                  <a:pos x="8" y="4"/>
                </a:cxn>
                <a:cxn ang="0">
                  <a:pos x="7" y="4"/>
                </a:cxn>
                <a:cxn ang="0">
                  <a:pos x="7" y="4"/>
                </a:cxn>
                <a:cxn ang="0">
                  <a:pos x="5" y="5"/>
                </a:cxn>
                <a:cxn ang="0">
                  <a:pos x="5" y="4"/>
                </a:cxn>
                <a:cxn ang="0">
                  <a:pos x="5" y="4"/>
                </a:cxn>
                <a:cxn ang="0">
                  <a:pos x="5" y="3"/>
                </a:cxn>
                <a:cxn ang="0">
                  <a:pos x="5" y="2"/>
                </a:cxn>
                <a:cxn ang="0">
                  <a:pos x="5" y="2"/>
                </a:cxn>
                <a:cxn ang="0">
                  <a:pos x="4" y="2"/>
                </a:cxn>
                <a:cxn ang="0">
                  <a:pos x="4" y="2"/>
                </a:cxn>
                <a:cxn ang="0">
                  <a:pos x="3" y="1"/>
                </a:cxn>
                <a:cxn ang="0">
                  <a:pos x="2" y="1"/>
                </a:cxn>
                <a:cxn ang="0">
                  <a:pos x="1" y="0"/>
                </a:cxn>
                <a:cxn ang="0">
                  <a:pos x="1" y="0"/>
                </a:cxn>
                <a:cxn ang="0">
                  <a:pos x="0" y="0"/>
                </a:cxn>
                <a:cxn ang="0">
                  <a:pos x="0" y="1"/>
                </a:cxn>
                <a:cxn ang="0">
                  <a:pos x="0" y="1"/>
                </a:cxn>
                <a:cxn ang="0">
                  <a:pos x="1" y="3"/>
                </a:cxn>
                <a:cxn ang="0">
                  <a:pos x="1" y="5"/>
                </a:cxn>
                <a:cxn ang="0">
                  <a:pos x="2" y="9"/>
                </a:cxn>
                <a:cxn ang="0">
                  <a:pos x="3" y="11"/>
                </a:cxn>
                <a:cxn ang="0">
                  <a:pos x="3" y="13"/>
                </a:cxn>
                <a:cxn ang="0">
                  <a:pos x="3" y="13"/>
                </a:cxn>
                <a:cxn ang="0">
                  <a:pos x="3" y="14"/>
                </a:cxn>
                <a:cxn ang="0">
                  <a:pos x="4" y="15"/>
                </a:cxn>
                <a:cxn ang="0">
                  <a:pos x="6" y="18"/>
                </a:cxn>
                <a:cxn ang="0">
                  <a:pos x="7" y="19"/>
                </a:cxn>
                <a:cxn ang="0">
                  <a:pos x="12" y="23"/>
                </a:cxn>
                <a:cxn ang="0">
                  <a:pos x="15" y="25"/>
                </a:cxn>
                <a:cxn ang="0">
                  <a:pos x="17" y="26"/>
                </a:cxn>
                <a:cxn ang="0">
                  <a:pos x="17" y="26"/>
                </a:cxn>
                <a:cxn ang="0">
                  <a:pos x="19" y="26"/>
                </a:cxn>
                <a:cxn ang="0">
                  <a:pos x="19" y="26"/>
                </a:cxn>
                <a:cxn ang="0">
                  <a:pos x="20" y="25"/>
                </a:cxn>
                <a:cxn ang="0">
                  <a:pos x="20" y="26"/>
                </a:cxn>
                <a:cxn ang="0">
                  <a:pos x="21" y="25"/>
                </a:cxn>
                <a:cxn ang="0">
                  <a:pos x="20" y="23"/>
                </a:cxn>
                <a:cxn ang="0">
                  <a:pos x="17" y="19"/>
                </a:cxn>
                <a:cxn ang="0">
                  <a:pos x="17" y="18"/>
                </a:cxn>
                <a:cxn ang="0">
                  <a:pos x="16" y="16"/>
                </a:cxn>
                <a:cxn ang="0">
                  <a:pos x="17" y="13"/>
                </a:cxn>
                <a:cxn ang="0">
                  <a:pos x="13" y="5"/>
                </a:cxn>
                <a:cxn ang="0">
                  <a:pos x="12" y="4"/>
                </a:cxn>
                <a:cxn ang="0">
                  <a:pos x="10" y="2"/>
                </a:cxn>
                <a:cxn ang="0">
                  <a:pos x="10" y="2"/>
                </a:cxn>
                <a:cxn ang="0">
                  <a:pos x="9" y="4"/>
                </a:cxn>
                <a:cxn ang="0">
                  <a:pos x="9" y="4"/>
                </a:cxn>
              </a:cxnLst>
              <a:rect l="0" t="0" r="r" b="b"/>
              <a:pathLst>
                <a:path w="21" h="27">
                  <a:moveTo>
                    <a:pt x="9" y="4"/>
                  </a:moveTo>
                  <a:cubicBezTo>
                    <a:pt x="9" y="4"/>
                    <a:pt x="8" y="4"/>
                    <a:pt x="8" y="4"/>
                  </a:cubicBezTo>
                  <a:cubicBezTo>
                    <a:pt x="8" y="4"/>
                    <a:pt x="8" y="4"/>
                    <a:pt x="8" y="4"/>
                  </a:cubicBezTo>
                  <a:cubicBezTo>
                    <a:pt x="8" y="4"/>
                    <a:pt x="7" y="4"/>
                    <a:pt x="7" y="4"/>
                  </a:cubicBezTo>
                  <a:cubicBezTo>
                    <a:pt x="7" y="4"/>
                    <a:pt x="7" y="4"/>
                    <a:pt x="7" y="4"/>
                  </a:cubicBezTo>
                  <a:cubicBezTo>
                    <a:pt x="6" y="4"/>
                    <a:pt x="6" y="5"/>
                    <a:pt x="5" y="5"/>
                  </a:cubicBezTo>
                  <a:cubicBezTo>
                    <a:pt x="5" y="5"/>
                    <a:pt x="5" y="5"/>
                    <a:pt x="5" y="4"/>
                  </a:cubicBezTo>
                  <a:cubicBezTo>
                    <a:pt x="4" y="4"/>
                    <a:pt x="5" y="4"/>
                    <a:pt x="5" y="4"/>
                  </a:cubicBezTo>
                  <a:cubicBezTo>
                    <a:pt x="5" y="4"/>
                    <a:pt x="5" y="3"/>
                    <a:pt x="5" y="3"/>
                  </a:cubicBezTo>
                  <a:cubicBezTo>
                    <a:pt x="5" y="3"/>
                    <a:pt x="5" y="3"/>
                    <a:pt x="5" y="2"/>
                  </a:cubicBezTo>
                  <a:cubicBezTo>
                    <a:pt x="5" y="2"/>
                    <a:pt x="5" y="2"/>
                    <a:pt x="5" y="2"/>
                  </a:cubicBezTo>
                  <a:cubicBezTo>
                    <a:pt x="5" y="2"/>
                    <a:pt x="4" y="2"/>
                    <a:pt x="4" y="2"/>
                  </a:cubicBezTo>
                  <a:cubicBezTo>
                    <a:pt x="4" y="2"/>
                    <a:pt x="4" y="2"/>
                    <a:pt x="4" y="2"/>
                  </a:cubicBezTo>
                  <a:cubicBezTo>
                    <a:pt x="4" y="2"/>
                    <a:pt x="4" y="1"/>
                    <a:pt x="3" y="1"/>
                  </a:cubicBezTo>
                  <a:cubicBezTo>
                    <a:pt x="3" y="1"/>
                    <a:pt x="2" y="1"/>
                    <a:pt x="2" y="1"/>
                  </a:cubicBezTo>
                  <a:cubicBezTo>
                    <a:pt x="1" y="1"/>
                    <a:pt x="1" y="0"/>
                    <a:pt x="1" y="0"/>
                  </a:cubicBezTo>
                  <a:cubicBezTo>
                    <a:pt x="1" y="0"/>
                    <a:pt x="1" y="0"/>
                    <a:pt x="1" y="0"/>
                  </a:cubicBezTo>
                  <a:cubicBezTo>
                    <a:pt x="0" y="0"/>
                    <a:pt x="0" y="0"/>
                    <a:pt x="0" y="0"/>
                  </a:cubicBezTo>
                  <a:cubicBezTo>
                    <a:pt x="0" y="1"/>
                    <a:pt x="0" y="1"/>
                    <a:pt x="0" y="1"/>
                  </a:cubicBezTo>
                  <a:cubicBezTo>
                    <a:pt x="0" y="1"/>
                    <a:pt x="0" y="1"/>
                    <a:pt x="0" y="1"/>
                  </a:cubicBezTo>
                  <a:cubicBezTo>
                    <a:pt x="0" y="2"/>
                    <a:pt x="1" y="2"/>
                    <a:pt x="1" y="3"/>
                  </a:cubicBezTo>
                  <a:cubicBezTo>
                    <a:pt x="2" y="3"/>
                    <a:pt x="1" y="4"/>
                    <a:pt x="1" y="5"/>
                  </a:cubicBezTo>
                  <a:cubicBezTo>
                    <a:pt x="1" y="5"/>
                    <a:pt x="1" y="7"/>
                    <a:pt x="2" y="9"/>
                  </a:cubicBezTo>
                  <a:cubicBezTo>
                    <a:pt x="3" y="10"/>
                    <a:pt x="3" y="11"/>
                    <a:pt x="3" y="11"/>
                  </a:cubicBezTo>
                  <a:cubicBezTo>
                    <a:pt x="3" y="11"/>
                    <a:pt x="2" y="12"/>
                    <a:pt x="3" y="13"/>
                  </a:cubicBezTo>
                  <a:cubicBezTo>
                    <a:pt x="4" y="13"/>
                    <a:pt x="3" y="13"/>
                    <a:pt x="3" y="13"/>
                  </a:cubicBezTo>
                  <a:cubicBezTo>
                    <a:pt x="3" y="13"/>
                    <a:pt x="3" y="13"/>
                    <a:pt x="3" y="14"/>
                  </a:cubicBezTo>
                  <a:cubicBezTo>
                    <a:pt x="4" y="14"/>
                    <a:pt x="4" y="15"/>
                    <a:pt x="4" y="15"/>
                  </a:cubicBezTo>
                  <a:cubicBezTo>
                    <a:pt x="5" y="15"/>
                    <a:pt x="6" y="17"/>
                    <a:pt x="6" y="18"/>
                  </a:cubicBezTo>
                  <a:cubicBezTo>
                    <a:pt x="6" y="18"/>
                    <a:pt x="6" y="19"/>
                    <a:pt x="7" y="19"/>
                  </a:cubicBezTo>
                  <a:cubicBezTo>
                    <a:pt x="8" y="20"/>
                    <a:pt x="12" y="22"/>
                    <a:pt x="12" y="23"/>
                  </a:cubicBezTo>
                  <a:cubicBezTo>
                    <a:pt x="13" y="23"/>
                    <a:pt x="15" y="25"/>
                    <a:pt x="15" y="25"/>
                  </a:cubicBezTo>
                  <a:cubicBezTo>
                    <a:pt x="15" y="25"/>
                    <a:pt x="16" y="26"/>
                    <a:pt x="17" y="26"/>
                  </a:cubicBezTo>
                  <a:cubicBezTo>
                    <a:pt x="17" y="27"/>
                    <a:pt x="17" y="26"/>
                    <a:pt x="17" y="26"/>
                  </a:cubicBezTo>
                  <a:cubicBezTo>
                    <a:pt x="18" y="26"/>
                    <a:pt x="18" y="26"/>
                    <a:pt x="19" y="26"/>
                  </a:cubicBezTo>
                  <a:cubicBezTo>
                    <a:pt x="19" y="26"/>
                    <a:pt x="19" y="26"/>
                    <a:pt x="19" y="26"/>
                  </a:cubicBezTo>
                  <a:cubicBezTo>
                    <a:pt x="19" y="25"/>
                    <a:pt x="20" y="25"/>
                    <a:pt x="20" y="25"/>
                  </a:cubicBezTo>
                  <a:cubicBezTo>
                    <a:pt x="20" y="26"/>
                    <a:pt x="20" y="26"/>
                    <a:pt x="20" y="26"/>
                  </a:cubicBezTo>
                  <a:cubicBezTo>
                    <a:pt x="21" y="26"/>
                    <a:pt x="21" y="25"/>
                    <a:pt x="21" y="25"/>
                  </a:cubicBezTo>
                  <a:cubicBezTo>
                    <a:pt x="20" y="24"/>
                    <a:pt x="20" y="23"/>
                    <a:pt x="20" y="23"/>
                  </a:cubicBezTo>
                  <a:cubicBezTo>
                    <a:pt x="20" y="23"/>
                    <a:pt x="18" y="20"/>
                    <a:pt x="17" y="19"/>
                  </a:cubicBezTo>
                  <a:cubicBezTo>
                    <a:pt x="17" y="19"/>
                    <a:pt x="16" y="18"/>
                    <a:pt x="17" y="18"/>
                  </a:cubicBezTo>
                  <a:cubicBezTo>
                    <a:pt x="17" y="17"/>
                    <a:pt x="16" y="16"/>
                    <a:pt x="16" y="16"/>
                  </a:cubicBezTo>
                  <a:cubicBezTo>
                    <a:pt x="16" y="15"/>
                    <a:pt x="17" y="14"/>
                    <a:pt x="17" y="13"/>
                  </a:cubicBezTo>
                  <a:cubicBezTo>
                    <a:pt x="17" y="12"/>
                    <a:pt x="17" y="7"/>
                    <a:pt x="13" y="5"/>
                  </a:cubicBezTo>
                  <a:cubicBezTo>
                    <a:pt x="13" y="5"/>
                    <a:pt x="12" y="4"/>
                    <a:pt x="12" y="4"/>
                  </a:cubicBezTo>
                  <a:cubicBezTo>
                    <a:pt x="12" y="3"/>
                    <a:pt x="11" y="3"/>
                    <a:pt x="10" y="2"/>
                  </a:cubicBezTo>
                  <a:cubicBezTo>
                    <a:pt x="10" y="2"/>
                    <a:pt x="10" y="2"/>
                    <a:pt x="10" y="2"/>
                  </a:cubicBezTo>
                  <a:cubicBezTo>
                    <a:pt x="10" y="3"/>
                    <a:pt x="9" y="4"/>
                    <a:pt x="9" y="4"/>
                  </a:cubicBezTo>
                  <a:cubicBezTo>
                    <a:pt x="9" y="4"/>
                    <a:pt x="9" y="4"/>
                    <a:pt x="9"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5" name="Freeform 577"/>
            <p:cNvSpPr>
              <a:spLocks/>
            </p:cNvSpPr>
            <p:nvPr/>
          </p:nvSpPr>
          <p:spPr bwMode="auto">
            <a:xfrm>
              <a:off x="4781" y="1866"/>
              <a:ext cx="181" cy="149"/>
            </a:xfrm>
            <a:custGeom>
              <a:avLst/>
              <a:gdLst/>
              <a:ahLst/>
              <a:cxnLst>
                <a:cxn ang="0">
                  <a:pos x="5" y="43"/>
                </a:cxn>
                <a:cxn ang="0">
                  <a:pos x="9" y="42"/>
                </a:cxn>
                <a:cxn ang="0">
                  <a:pos x="16" y="40"/>
                </a:cxn>
                <a:cxn ang="0">
                  <a:pos x="23" y="40"/>
                </a:cxn>
                <a:cxn ang="0">
                  <a:pos x="21" y="43"/>
                </a:cxn>
                <a:cxn ang="0">
                  <a:pos x="23" y="45"/>
                </a:cxn>
                <a:cxn ang="0">
                  <a:pos x="27" y="43"/>
                </a:cxn>
                <a:cxn ang="0">
                  <a:pos x="30" y="41"/>
                </a:cxn>
                <a:cxn ang="0">
                  <a:pos x="29" y="37"/>
                </a:cxn>
                <a:cxn ang="0">
                  <a:pos x="30" y="38"/>
                </a:cxn>
                <a:cxn ang="0">
                  <a:pos x="31" y="39"/>
                </a:cxn>
                <a:cxn ang="0">
                  <a:pos x="36" y="39"/>
                </a:cxn>
                <a:cxn ang="0">
                  <a:pos x="39" y="37"/>
                </a:cxn>
                <a:cxn ang="0">
                  <a:pos x="40" y="39"/>
                </a:cxn>
                <a:cxn ang="0">
                  <a:pos x="42" y="37"/>
                </a:cxn>
                <a:cxn ang="0">
                  <a:pos x="44" y="37"/>
                </a:cxn>
                <a:cxn ang="0">
                  <a:pos x="45" y="34"/>
                </a:cxn>
                <a:cxn ang="0">
                  <a:pos x="45" y="35"/>
                </a:cxn>
                <a:cxn ang="0">
                  <a:pos x="45" y="37"/>
                </a:cxn>
                <a:cxn ang="0">
                  <a:pos x="48" y="35"/>
                </a:cxn>
                <a:cxn ang="0">
                  <a:pos x="49" y="30"/>
                </a:cxn>
                <a:cxn ang="0">
                  <a:pos x="50" y="21"/>
                </a:cxn>
                <a:cxn ang="0">
                  <a:pos x="53" y="18"/>
                </a:cxn>
                <a:cxn ang="0">
                  <a:pos x="54" y="15"/>
                </a:cxn>
                <a:cxn ang="0">
                  <a:pos x="56" y="11"/>
                </a:cxn>
                <a:cxn ang="0">
                  <a:pos x="52" y="4"/>
                </a:cxn>
                <a:cxn ang="0">
                  <a:pos x="51" y="0"/>
                </a:cxn>
                <a:cxn ang="0">
                  <a:pos x="52" y="3"/>
                </a:cxn>
                <a:cxn ang="0">
                  <a:pos x="49" y="4"/>
                </a:cxn>
                <a:cxn ang="0">
                  <a:pos x="47" y="2"/>
                </a:cxn>
                <a:cxn ang="0">
                  <a:pos x="45" y="6"/>
                </a:cxn>
                <a:cxn ang="0">
                  <a:pos x="45" y="10"/>
                </a:cxn>
                <a:cxn ang="0">
                  <a:pos x="43" y="19"/>
                </a:cxn>
                <a:cxn ang="0">
                  <a:pos x="35" y="26"/>
                </a:cxn>
                <a:cxn ang="0">
                  <a:pos x="31" y="26"/>
                </a:cxn>
                <a:cxn ang="0">
                  <a:pos x="31" y="25"/>
                </a:cxn>
                <a:cxn ang="0">
                  <a:pos x="32" y="24"/>
                </a:cxn>
                <a:cxn ang="0">
                  <a:pos x="30" y="24"/>
                </a:cxn>
                <a:cxn ang="0">
                  <a:pos x="26" y="31"/>
                </a:cxn>
                <a:cxn ang="0">
                  <a:pos x="25" y="34"/>
                </a:cxn>
                <a:cxn ang="0">
                  <a:pos x="22" y="34"/>
                </a:cxn>
                <a:cxn ang="0">
                  <a:pos x="17" y="34"/>
                </a:cxn>
                <a:cxn ang="0">
                  <a:pos x="9" y="35"/>
                </a:cxn>
                <a:cxn ang="0">
                  <a:pos x="3" y="40"/>
                </a:cxn>
                <a:cxn ang="0">
                  <a:pos x="1" y="42"/>
                </a:cxn>
              </a:cxnLst>
              <a:rect l="0" t="0" r="r" b="b"/>
              <a:pathLst>
                <a:path w="56" h="46">
                  <a:moveTo>
                    <a:pt x="0" y="43"/>
                  </a:moveTo>
                  <a:cubicBezTo>
                    <a:pt x="0" y="44"/>
                    <a:pt x="1" y="43"/>
                    <a:pt x="1" y="43"/>
                  </a:cubicBezTo>
                  <a:cubicBezTo>
                    <a:pt x="1" y="43"/>
                    <a:pt x="4" y="43"/>
                    <a:pt x="5" y="43"/>
                  </a:cubicBezTo>
                  <a:cubicBezTo>
                    <a:pt x="5" y="43"/>
                    <a:pt x="5" y="43"/>
                    <a:pt x="6" y="44"/>
                  </a:cubicBezTo>
                  <a:cubicBezTo>
                    <a:pt x="7" y="44"/>
                    <a:pt x="7" y="43"/>
                    <a:pt x="7" y="42"/>
                  </a:cubicBezTo>
                  <a:cubicBezTo>
                    <a:pt x="7" y="41"/>
                    <a:pt x="8" y="41"/>
                    <a:pt x="9" y="42"/>
                  </a:cubicBezTo>
                  <a:cubicBezTo>
                    <a:pt x="10" y="42"/>
                    <a:pt x="12" y="41"/>
                    <a:pt x="13" y="41"/>
                  </a:cubicBezTo>
                  <a:cubicBezTo>
                    <a:pt x="13" y="40"/>
                    <a:pt x="14" y="40"/>
                    <a:pt x="15" y="41"/>
                  </a:cubicBezTo>
                  <a:cubicBezTo>
                    <a:pt x="16" y="41"/>
                    <a:pt x="15" y="40"/>
                    <a:pt x="16" y="40"/>
                  </a:cubicBezTo>
                  <a:cubicBezTo>
                    <a:pt x="16" y="39"/>
                    <a:pt x="17" y="39"/>
                    <a:pt x="17" y="39"/>
                  </a:cubicBezTo>
                  <a:cubicBezTo>
                    <a:pt x="17" y="39"/>
                    <a:pt x="21" y="39"/>
                    <a:pt x="22" y="39"/>
                  </a:cubicBezTo>
                  <a:cubicBezTo>
                    <a:pt x="24" y="39"/>
                    <a:pt x="23" y="40"/>
                    <a:pt x="23" y="40"/>
                  </a:cubicBezTo>
                  <a:cubicBezTo>
                    <a:pt x="23" y="40"/>
                    <a:pt x="22" y="41"/>
                    <a:pt x="21" y="41"/>
                  </a:cubicBezTo>
                  <a:cubicBezTo>
                    <a:pt x="21" y="41"/>
                    <a:pt x="21" y="42"/>
                    <a:pt x="22" y="42"/>
                  </a:cubicBezTo>
                  <a:cubicBezTo>
                    <a:pt x="22" y="43"/>
                    <a:pt x="21" y="43"/>
                    <a:pt x="21" y="43"/>
                  </a:cubicBezTo>
                  <a:cubicBezTo>
                    <a:pt x="21" y="44"/>
                    <a:pt x="22" y="44"/>
                    <a:pt x="22" y="44"/>
                  </a:cubicBezTo>
                  <a:cubicBezTo>
                    <a:pt x="23" y="45"/>
                    <a:pt x="23" y="45"/>
                    <a:pt x="23" y="45"/>
                  </a:cubicBezTo>
                  <a:cubicBezTo>
                    <a:pt x="22" y="45"/>
                    <a:pt x="23" y="45"/>
                    <a:pt x="23" y="45"/>
                  </a:cubicBezTo>
                  <a:cubicBezTo>
                    <a:pt x="23" y="45"/>
                    <a:pt x="24" y="46"/>
                    <a:pt x="24" y="46"/>
                  </a:cubicBezTo>
                  <a:cubicBezTo>
                    <a:pt x="25" y="46"/>
                    <a:pt x="25" y="46"/>
                    <a:pt x="25" y="46"/>
                  </a:cubicBezTo>
                  <a:cubicBezTo>
                    <a:pt x="26" y="45"/>
                    <a:pt x="27" y="43"/>
                    <a:pt x="27" y="43"/>
                  </a:cubicBezTo>
                  <a:cubicBezTo>
                    <a:pt x="28" y="42"/>
                    <a:pt x="28" y="42"/>
                    <a:pt x="28" y="42"/>
                  </a:cubicBezTo>
                  <a:cubicBezTo>
                    <a:pt x="28" y="42"/>
                    <a:pt x="29" y="41"/>
                    <a:pt x="29" y="41"/>
                  </a:cubicBezTo>
                  <a:cubicBezTo>
                    <a:pt x="29" y="41"/>
                    <a:pt x="30" y="41"/>
                    <a:pt x="30" y="41"/>
                  </a:cubicBezTo>
                  <a:cubicBezTo>
                    <a:pt x="30" y="41"/>
                    <a:pt x="30" y="41"/>
                    <a:pt x="30" y="41"/>
                  </a:cubicBezTo>
                  <a:cubicBezTo>
                    <a:pt x="29" y="40"/>
                    <a:pt x="29" y="40"/>
                    <a:pt x="29" y="40"/>
                  </a:cubicBezTo>
                  <a:cubicBezTo>
                    <a:pt x="28" y="39"/>
                    <a:pt x="29" y="38"/>
                    <a:pt x="29" y="37"/>
                  </a:cubicBezTo>
                  <a:cubicBezTo>
                    <a:pt x="30" y="37"/>
                    <a:pt x="30" y="37"/>
                    <a:pt x="30" y="37"/>
                  </a:cubicBezTo>
                  <a:cubicBezTo>
                    <a:pt x="30" y="38"/>
                    <a:pt x="30" y="38"/>
                    <a:pt x="30" y="38"/>
                  </a:cubicBezTo>
                  <a:cubicBezTo>
                    <a:pt x="30" y="39"/>
                    <a:pt x="30" y="39"/>
                    <a:pt x="30" y="38"/>
                  </a:cubicBezTo>
                  <a:cubicBezTo>
                    <a:pt x="30" y="38"/>
                    <a:pt x="30" y="38"/>
                    <a:pt x="31" y="38"/>
                  </a:cubicBezTo>
                  <a:cubicBezTo>
                    <a:pt x="31" y="39"/>
                    <a:pt x="31" y="39"/>
                    <a:pt x="31" y="39"/>
                  </a:cubicBezTo>
                  <a:cubicBezTo>
                    <a:pt x="32" y="39"/>
                    <a:pt x="31" y="39"/>
                    <a:pt x="31" y="39"/>
                  </a:cubicBezTo>
                  <a:cubicBezTo>
                    <a:pt x="31" y="40"/>
                    <a:pt x="31" y="40"/>
                    <a:pt x="31" y="40"/>
                  </a:cubicBezTo>
                  <a:cubicBezTo>
                    <a:pt x="32" y="40"/>
                    <a:pt x="32" y="40"/>
                    <a:pt x="33" y="39"/>
                  </a:cubicBezTo>
                  <a:cubicBezTo>
                    <a:pt x="34" y="39"/>
                    <a:pt x="35" y="39"/>
                    <a:pt x="36" y="39"/>
                  </a:cubicBezTo>
                  <a:cubicBezTo>
                    <a:pt x="37" y="39"/>
                    <a:pt x="37" y="39"/>
                    <a:pt x="37" y="39"/>
                  </a:cubicBezTo>
                  <a:cubicBezTo>
                    <a:pt x="37" y="38"/>
                    <a:pt x="38" y="38"/>
                    <a:pt x="38" y="38"/>
                  </a:cubicBezTo>
                  <a:cubicBezTo>
                    <a:pt x="38" y="37"/>
                    <a:pt x="38" y="37"/>
                    <a:pt x="39" y="37"/>
                  </a:cubicBezTo>
                  <a:cubicBezTo>
                    <a:pt x="39" y="36"/>
                    <a:pt x="39" y="37"/>
                    <a:pt x="40" y="37"/>
                  </a:cubicBezTo>
                  <a:cubicBezTo>
                    <a:pt x="40" y="37"/>
                    <a:pt x="40" y="37"/>
                    <a:pt x="40" y="37"/>
                  </a:cubicBezTo>
                  <a:cubicBezTo>
                    <a:pt x="39" y="38"/>
                    <a:pt x="40" y="39"/>
                    <a:pt x="40" y="39"/>
                  </a:cubicBezTo>
                  <a:cubicBezTo>
                    <a:pt x="40" y="40"/>
                    <a:pt x="40" y="40"/>
                    <a:pt x="40" y="39"/>
                  </a:cubicBezTo>
                  <a:cubicBezTo>
                    <a:pt x="41" y="39"/>
                    <a:pt x="41" y="38"/>
                    <a:pt x="41" y="37"/>
                  </a:cubicBezTo>
                  <a:cubicBezTo>
                    <a:pt x="41" y="37"/>
                    <a:pt x="41" y="37"/>
                    <a:pt x="42" y="37"/>
                  </a:cubicBezTo>
                  <a:cubicBezTo>
                    <a:pt x="42" y="36"/>
                    <a:pt x="43" y="36"/>
                    <a:pt x="43" y="36"/>
                  </a:cubicBezTo>
                  <a:cubicBezTo>
                    <a:pt x="43" y="36"/>
                    <a:pt x="44" y="36"/>
                    <a:pt x="44" y="36"/>
                  </a:cubicBezTo>
                  <a:cubicBezTo>
                    <a:pt x="44" y="37"/>
                    <a:pt x="44" y="37"/>
                    <a:pt x="44" y="37"/>
                  </a:cubicBezTo>
                  <a:cubicBezTo>
                    <a:pt x="44" y="36"/>
                    <a:pt x="44" y="36"/>
                    <a:pt x="44" y="35"/>
                  </a:cubicBezTo>
                  <a:cubicBezTo>
                    <a:pt x="44" y="35"/>
                    <a:pt x="44" y="35"/>
                    <a:pt x="44" y="35"/>
                  </a:cubicBezTo>
                  <a:cubicBezTo>
                    <a:pt x="44" y="35"/>
                    <a:pt x="45" y="34"/>
                    <a:pt x="45" y="34"/>
                  </a:cubicBezTo>
                  <a:cubicBezTo>
                    <a:pt x="45" y="34"/>
                    <a:pt x="45" y="34"/>
                    <a:pt x="46" y="34"/>
                  </a:cubicBezTo>
                  <a:cubicBezTo>
                    <a:pt x="46" y="34"/>
                    <a:pt x="46" y="34"/>
                    <a:pt x="46" y="35"/>
                  </a:cubicBezTo>
                  <a:cubicBezTo>
                    <a:pt x="46" y="35"/>
                    <a:pt x="45" y="35"/>
                    <a:pt x="45" y="35"/>
                  </a:cubicBezTo>
                  <a:cubicBezTo>
                    <a:pt x="45" y="35"/>
                    <a:pt x="45" y="36"/>
                    <a:pt x="45" y="36"/>
                  </a:cubicBezTo>
                  <a:cubicBezTo>
                    <a:pt x="45" y="36"/>
                    <a:pt x="45" y="36"/>
                    <a:pt x="45" y="36"/>
                  </a:cubicBezTo>
                  <a:cubicBezTo>
                    <a:pt x="45" y="37"/>
                    <a:pt x="45" y="37"/>
                    <a:pt x="45" y="37"/>
                  </a:cubicBezTo>
                  <a:cubicBezTo>
                    <a:pt x="45" y="37"/>
                    <a:pt x="45" y="38"/>
                    <a:pt x="45" y="38"/>
                  </a:cubicBezTo>
                  <a:cubicBezTo>
                    <a:pt x="44" y="38"/>
                    <a:pt x="45" y="38"/>
                    <a:pt x="45" y="38"/>
                  </a:cubicBezTo>
                  <a:cubicBezTo>
                    <a:pt x="47" y="37"/>
                    <a:pt x="48" y="36"/>
                    <a:pt x="48" y="35"/>
                  </a:cubicBezTo>
                  <a:cubicBezTo>
                    <a:pt x="48" y="34"/>
                    <a:pt x="49" y="34"/>
                    <a:pt x="50" y="33"/>
                  </a:cubicBezTo>
                  <a:cubicBezTo>
                    <a:pt x="50" y="33"/>
                    <a:pt x="50" y="33"/>
                    <a:pt x="49" y="32"/>
                  </a:cubicBezTo>
                  <a:cubicBezTo>
                    <a:pt x="48" y="31"/>
                    <a:pt x="48" y="30"/>
                    <a:pt x="49" y="30"/>
                  </a:cubicBezTo>
                  <a:cubicBezTo>
                    <a:pt x="49" y="30"/>
                    <a:pt x="49" y="28"/>
                    <a:pt x="49" y="27"/>
                  </a:cubicBezTo>
                  <a:cubicBezTo>
                    <a:pt x="49" y="27"/>
                    <a:pt x="49" y="27"/>
                    <a:pt x="50" y="27"/>
                  </a:cubicBezTo>
                  <a:cubicBezTo>
                    <a:pt x="51" y="26"/>
                    <a:pt x="50" y="22"/>
                    <a:pt x="50" y="21"/>
                  </a:cubicBezTo>
                  <a:cubicBezTo>
                    <a:pt x="50" y="20"/>
                    <a:pt x="50" y="19"/>
                    <a:pt x="51" y="19"/>
                  </a:cubicBezTo>
                  <a:cubicBezTo>
                    <a:pt x="51" y="19"/>
                    <a:pt x="51" y="18"/>
                    <a:pt x="52" y="18"/>
                  </a:cubicBezTo>
                  <a:cubicBezTo>
                    <a:pt x="52" y="18"/>
                    <a:pt x="52" y="17"/>
                    <a:pt x="53" y="18"/>
                  </a:cubicBezTo>
                  <a:cubicBezTo>
                    <a:pt x="53" y="19"/>
                    <a:pt x="53" y="18"/>
                    <a:pt x="53" y="17"/>
                  </a:cubicBezTo>
                  <a:cubicBezTo>
                    <a:pt x="53" y="15"/>
                    <a:pt x="54" y="15"/>
                    <a:pt x="54" y="15"/>
                  </a:cubicBezTo>
                  <a:cubicBezTo>
                    <a:pt x="54" y="15"/>
                    <a:pt x="54" y="15"/>
                    <a:pt x="54" y="15"/>
                  </a:cubicBezTo>
                  <a:cubicBezTo>
                    <a:pt x="54" y="14"/>
                    <a:pt x="54" y="15"/>
                    <a:pt x="55" y="15"/>
                  </a:cubicBezTo>
                  <a:cubicBezTo>
                    <a:pt x="55" y="14"/>
                    <a:pt x="55" y="14"/>
                    <a:pt x="55" y="13"/>
                  </a:cubicBezTo>
                  <a:cubicBezTo>
                    <a:pt x="55" y="13"/>
                    <a:pt x="55" y="12"/>
                    <a:pt x="56" y="11"/>
                  </a:cubicBezTo>
                  <a:cubicBezTo>
                    <a:pt x="56" y="11"/>
                    <a:pt x="55" y="9"/>
                    <a:pt x="55" y="8"/>
                  </a:cubicBezTo>
                  <a:cubicBezTo>
                    <a:pt x="54" y="8"/>
                    <a:pt x="54" y="6"/>
                    <a:pt x="54" y="6"/>
                  </a:cubicBezTo>
                  <a:cubicBezTo>
                    <a:pt x="53" y="5"/>
                    <a:pt x="53" y="5"/>
                    <a:pt x="52" y="4"/>
                  </a:cubicBezTo>
                  <a:cubicBezTo>
                    <a:pt x="52" y="3"/>
                    <a:pt x="53" y="1"/>
                    <a:pt x="53" y="1"/>
                  </a:cubicBezTo>
                  <a:cubicBezTo>
                    <a:pt x="53" y="1"/>
                    <a:pt x="53" y="0"/>
                    <a:pt x="52" y="0"/>
                  </a:cubicBezTo>
                  <a:cubicBezTo>
                    <a:pt x="52" y="0"/>
                    <a:pt x="51" y="0"/>
                    <a:pt x="51" y="0"/>
                  </a:cubicBezTo>
                  <a:cubicBezTo>
                    <a:pt x="50" y="0"/>
                    <a:pt x="50" y="0"/>
                    <a:pt x="49" y="1"/>
                  </a:cubicBezTo>
                  <a:cubicBezTo>
                    <a:pt x="49" y="3"/>
                    <a:pt x="51" y="2"/>
                    <a:pt x="52" y="2"/>
                  </a:cubicBezTo>
                  <a:cubicBezTo>
                    <a:pt x="52" y="1"/>
                    <a:pt x="52" y="2"/>
                    <a:pt x="52" y="3"/>
                  </a:cubicBezTo>
                  <a:cubicBezTo>
                    <a:pt x="51" y="4"/>
                    <a:pt x="51" y="4"/>
                    <a:pt x="50" y="4"/>
                  </a:cubicBezTo>
                  <a:cubicBezTo>
                    <a:pt x="50" y="4"/>
                    <a:pt x="50" y="4"/>
                    <a:pt x="50" y="4"/>
                  </a:cubicBezTo>
                  <a:cubicBezTo>
                    <a:pt x="50" y="4"/>
                    <a:pt x="49" y="4"/>
                    <a:pt x="49" y="4"/>
                  </a:cubicBezTo>
                  <a:cubicBezTo>
                    <a:pt x="49" y="3"/>
                    <a:pt x="49" y="3"/>
                    <a:pt x="49" y="2"/>
                  </a:cubicBezTo>
                  <a:cubicBezTo>
                    <a:pt x="49" y="2"/>
                    <a:pt x="48" y="2"/>
                    <a:pt x="48" y="2"/>
                  </a:cubicBezTo>
                  <a:cubicBezTo>
                    <a:pt x="47" y="2"/>
                    <a:pt x="48" y="2"/>
                    <a:pt x="47" y="2"/>
                  </a:cubicBezTo>
                  <a:cubicBezTo>
                    <a:pt x="47" y="2"/>
                    <a:pt x="47" y="3"/>
                    <a:pt x="47" y="3"/>
                  </a:cubicBezTo>
                  <a:cubicBezTo>
                    <a:pt x="47" y="4"/>
                    <a:pt x="47" y="4"/>
                    <a:pt x="46" y="5"/>
                  </a:cubicBezTo>
                  <a:cubicBezTo>
                    <a:pt x="45" y="6"/>
                    <a:pt x="45" y="6"/>
                    <a:pt x="45" y="6"/>
                  </a:cubicBezTo>
                  <a:cubicBezTo>
                    <a:pt x="45" y="7"/>
                    <a:pt x="45" y="8"/>
                    <a:pt x="45" y="9"/>
                  </a:cubicBezTo>
                  <a:cubicBezTo>
                    <a:pt x="44" y="9"/>
                    <a:pt x="44" y="9"/>
                    <a:pt x="45" y="9"/>
                  </a:cubicBezTo>
                  <a:cubicBezTo>
                    <a:pt x="45" y="10"/>
                    <a:pt x="45" y="10"/>
                    <a:pt x="45" y="10"/>
                  </a:cubicBezTo>
                  <a:cubicBezTo>
                    <a:pt x="45" y="9"/>
                    <a:pt x="46" y="10"/>
                    <a:pt x="46" y="10"/>
                  </a:cubicBezTo>
                  <a:cubicBezTo>
                    <a:pt x="46" y="11"/>
                    <a:pt x="44" y="16"/>
                    <a:pt x="44" y="16"/>
                  </a:cubicBezTo>
                  <a:cubicBezTo>
                    <a:pt x="44" y="16"/>
                    <a:pt x="43" y="18"/>
                    <a:pt x="43" y="19"/>
                  </a:cubicBezTo>
                  <a:cubicBezTo>
                    <a:pt x="43" y="20"/>
                    <a:pt x="42" y="20"/>
                    <a:pt x="42" y="21"/>
                  </a:cubicBezTo>
                  <a:cubicBezTo>
                    <a:pt x="42" y="21"/>
                    <a:pt x="39" y="23"/>
                    <a:pt x="39" y="24"/>
                  </a:cubicBezTo>
                  <a:cubicBezTo>
                    <a:pt x="38" y="24"/>
                    <a:pt x="36" y="25"/>
                    <a:pt x="35" y="26"/>
                  </a:cubicBezTo>
                  <a:cubicBezTo>
                    <a:pt x="34" y="26"/>
                    <a:pt x="33" y="26"/>
                    <a:pt x="33" y="27"/>
                  </a:cubicBezTo>
                  <a:cubicBezTo>
                    <a:pt x="32" y="28"/>
                    <a:pt x="32" y="28"/>
                    <a:pt x="31" y="27"/>
                  </a:cubicBezTo>
                  <a:cubicBezTo>
                    <a:pt x="31" y="27"/>
                    <a:pt x="31" y="26"/>
                    <a:pt x="31" y="26"/>
                  </a:cubicBezTo>
                  <a:cubicBezTo>
                    <a:pt x="31" y="26"/>
                    <a:pt x="31" y="26"/>
                    <a:pt x="31" y="26"/>
                  </a:cubicBezTo>
                  <a:cubicBezTo>
                    <a:pt x="30" y="26"/>
                    <a:pt x="30" y="26"/>
                    <a:pt x="30" y="25"/>
                  </a:cubicBezTo>
                  <a:cubicBezTo>
                    <a:pt x="30" y="25"/>
                    <a:pt x="30" y="25"/>
                    <a:pt x="31" y="25"/>
                  </a:cubicBezTo>
                  <a:cubicBezTo>
                    <a:pt x="31" y="25"/>
                    <a:pt x="31" y="25"/>
                    <a:pt x="31" y="25"/>
                  </a:cubicBezTo>
                  <a:cubicBezTo>
                    <a:pt x="31" y="25"/>
                    <a:pt x="32" y="24"/>
                    <a:pt x="32" y="25"/>
                  </a:cubicBezTo>
                  <a:cubicBezTo>
                    <a:pt x="32" y="25"/>
                    <a:pt x="32" y="25"/>
                    <a:pt x="32" y="24"/>
                  </a:cubicBezTo>
                  <a:cubicBezTo>
                    <a:pt x="33" y="24"/>
                    <a:pt x="32" y="24"/>
                    <a:pt x="32" y="23"/>
                  </a:cubicBezTo>
                  <a:cubicBezTo>
                    <a:pt x="32" y="23"/>
                    <a:pt x="32" y="23"/>
                    <a:pt x="32" y="23"/>
                  </a:cubicBezTo>
                  <a:cubicBezTo>
                    <a:pt x="31" y="24"/>
                    <a:pt x="31" y="24"/>
                    <a:pt x="30" y="24"/>
                  </a:cubicBezTo>
                  <a:cubicBezTo>
                    <a:pt x="30" y="24"/>
                    <a:pt x="29" y="24"/>
                    <a:pt x="29" y="25"/>
                  </a:cubicBezTo>
                  <a:cubicBezTo>
                    <a:pt x="30" y="26"/>
                    <a:pt x="30" y="27"/>
                    <a:pt x="29" y="28"/>
                  </a:cubicBezTo>
                  <a:cubicBezTo>
                    <a:pt x="29" y="28"/>
                    <a:pt x="27" y="30"/>
                    <a:pt x="26" y="31"/>
                  </a:cubicBezTo>
                  <a:cubicBezTo>
                    <a:pt x="26" y="32"/>
                    <a:pt x="26" y="32"/>
                    <a:pt x="26" y="33"/>
                  </a:cubicBezTo>
                  <a:cubicBezTo>
                    <a:pt x="26" y="34"/>
                    <a:pt x="26" y="34"/>
                    <a:pt x="26" y="34"/>
                  </a:cubicBezTo>
                  <a:cubicBezTo>
                    <a:pt x="26" y="34"/>
                    <a:pt x="26" y="34"/>
                    <a:pt x="25" y="34"/>
                  </a:cubicBezTo>
                  <a:cubicBezTo>
                    <a:pt x="25" y="35"/>
                    <a:pt x="24" y="35"/>
                    <a:pt x="24" y="35"/>
                  </a:cubicBezTo>
                  <a:cubicBezTo>
                    <a:pt x="23" y="34"/>
                    <a:pt x="23" y="35"/>
                    <a:pt x="23" y="35"/>
                  </a:cubicBezTo>
                  <a:cubicBezTo>
                    <a:pt x="22" y="35"/>
                    <a:pt x="22" y="35"/>
                    <a:pt x="22" y="34"/>
                  </a:cubicBezTo>
                  <a:cubicBezTo>
                    <a:pt x="22" y="34"/>
                    <a:pt x="22" y="34"/>
                    <a:pt x="22" y="33"/>
                  </a:cubicBezTo>
                  <a:cubicBezTo>
                    <a:pt x="22" y="33"/>
                    <a:pt x="21" y="33"/>
                    <a:pt x="21" y="34"/>
                  </a:cubicBezTo>
                  <a:cubicBezTo>
                    <a:pt x="20" y="34"/>
                    <a:pt x="18" y="34"/>
                    <a:pt x="17" y="34"/>
                  </a:cubicBezTo>
                  <a:cubicBezTo>
                    <a:pt x="17" y="34"/>
                    <a:pt x="14" y="34"/>
                    <a:pt x="13" y="34"/>
                  </a:cubicBezTo>
                  <a:cubicBezTo>
                    <a:pt x="13" y="34"/>
                    <a:pt x="10" y="35"/>
                    <a:pt x="10" y="35"/>
                  </a:cubicBezTo>
                  <a:cubicBezTo>
                    <a:pt x="9" y="35"/>
                    <a:pt x="9" y="35"/>
                    <a:pt x="9" y="35"/>
                  </a:cubicBezTo>
                  <a:cubicBezTo>
                    <a:pt x="9" y="36"/>
                    <a:pt x="9" y="36"/>
                    <a:pt x="9" y="36"/>
                  </a:cubicBezTo>
                  <a:cubicBezTo>
                    <a:pt x="9" y="36"/>
                    <a:pt x="6" y="38"/>
                    <a:pt x="5" y="39"/>
                  </a:cubicBezTo>
                  <a:cubicBezTo>
                    <a:pt x="4" y="39"/>
                    <a:pt x="3" y="40"/>
                    <a:pt x="3" y="40"/>
                  </a:cubicBezTo>
                  <a:cubicBezTo>
                    <a:pt x="3" y="41"/>
                    <a:pt x="2" y="41"/>
                    <a:pt x="2" y="41"/>
                  </a:cubicBezTo>
                  <a:cubicBezTo>
                    <a:pt x="1" y="41"/>
                    <a:pt x="1" y="41"/>
                    <a:pt x="1" y="41"/>
                  </a:cubicBezTo>
                  <a:cubicBezTo>
                    <a:pt x="0" y="41"/>
                    <a:pt x="0" y="41"/>
                    <a:pt x="1" y="42"/>
                  </a:cubicBezTo>
                  <a:cubicBezTo>
                    <a:pt x="1" y="42"/>
                    <a:pt x="1" y="42"/>
                    <a:pt x="1" y="42"/>
                  </a:cubicBezTo>
                  <a:cubicBezTo>
                    <a:pt x="0" y="42"/>
                    <a:pt x="0" y="43"/>
                    <a:pt x="0" y="4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6" name="Freeform 578"/>
            <p:cNvSpPr>
              <a:spLocks/>
            </p:cNvSpPr>
            <p:nvPr/>
          </p:nvSpPr>
          <p:spPr bwMode="auto">
            <a:xfrm>
              <a:off x="4900" y="1927"/>
              <a:ext cx="3" cy="10"/>
            </a:xfrm>
            <a:custGeom>
              <a:avLst/>
              <a:gdLst/>
              <a:ahLst/>
              <a:cxnLst>
                <a:cxn ang="0">
                  <a:pos x="0" y="2"/>
                </a:cxn>
                <a:cxn ang="0">
                  <a:pos x="0" y="2"/>
                </a:cxn>
                <a:cxn ang="0">
                  <a:pos x="1" y="1"/>
                </a:cxn>
                <a:cxn ang="0">
                  <a:pos x="1" y="0"/>
                </a:cxn>
                <a:cxn ang="0">
                  <a:pos x="0" y="1"/>
                </a:cxn>
                <a:cxn ang="0">
                  <a:pos x="0" y="2"/>
                </a:cxn>
              </a:cxnLst>
              <a:rect l="0" t="0" r="r" b="b"/>
              <a:pathLst>
                <a:path w="1" h="3">
                  <a:moveTo>
                    <a:pt x="0" y="2"/>
                  </a:moveTo>
                  <a:cubicBezTo>
                    <a:pt x="0" y="2"/>
                    <a:pt x="0" y="3"/>
                    <a:pt x="0" y="2"/>
                  </a:cubicBezTo>
                  <a:cubicBezTo>
                    <a:pt x="1" y="2"/>
                    <a:pt x="1" y="2"/>
                    <a:pt x="1" y="1"/>
                  </a:cubicBezTo>
                  <a:cubicBezTo>
                    <a:pt x="1" y="0"/>
                    <a:pt x="1" y="0"/>
                    <a:pt x="1" y="0"/>
                  </a:cubicBezTo>
                  <a:cubicBezTo>
                    <a:pt x="1" y="0"/>
                    <a:pt x="0" y="1"/>
                    <a:pt x="0" y="1"/>
                  </a:cubicBezTo>
                  <a:cubicBezTo>
                    <a:pt x="0" y="2"/>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7" name="Freeform 579"/>
            <p:cNvSpPr>
              <a:spLocks/>
            </p:cNvSpPr>
            <p:nvPr/>
          </p:nvSpPr>
          <p:spPr bwMode="auto">
            <a:xfrm>
              <a:off x="4745" y="2024"/>
              <a:ext cx="7" cy="7"/>
            </a:xfrm>
            <a:custGeom>
              <a:avLst/>
              <a:gdLst/>
              <a:ahLst/>
              <a:cxnLst>
                <a:cxn ang="0">
                  <a:pos x="1" y="1"/>
                </a:cxn>
                <a:cxn ang="0">
                  <a:pos x="1" y="2"/>
                </a:cxn>
                <a:cxn ang="0">
                  <a:pos x="1" y="1"/>
                </a:cxn>
                <a:cxn ang="0">
                  <a:pos x="1" y="1"/>
                </a:cxn>
              </a:cxnLst>
              <a:rect l="0" t="0" r="r" b="b"/>
              <a:pathLst>
                <a:path w="2" h="2">
                  <a:moveTo>
                    <a:pt x="1" y="1"/>
                  </a:moveTo>
                  <a:cubicBezTo>
                    <a:pt x="0" y="1"/>
                    <a:pt x="0" y="2"/>
                    <a:pt x="1" y="2"/>
                  </a:cubicBezTo>
                  <a:cubicBezTo>
                    <a:pt x="1" y="2"/>
                    <a:pt x="2" y="1"/>
                    <a:pt x="1" y="1"/>
                  </a:cubicBezTo>
                  <a:cubicBezTo>
                    <a:pt x="1"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8" name="Freeform 580"/>
            <p:cNvSpPr>
              <a:spLocks/>
            </p:cNvSpPr>
            <p:nvPr/>
          </p:nvSpPr>
          <p:spPr bwMode="auto">
            <a:xfrm>
              <a:off x="4752" y="2021"/>
              <a:ext cx="3" cy="3"/>
            </a:xfrm>
            <a:custGeom>
              <a:avLst/>
              <a:gdLst/>
              <a:ahLst/>
              <a:cxnLst>
                <a:cxn ang="0">
                  <a:pos x="1" y="1"/>
                </a:cxn>
                <a:cxn ang="0">
                  <a:pos x="0" y="1"/>
                </a:cxn>
                <a:cxn ang="0">
                  <a:pos x="1" y="1"/>
                </a:cxn>
              </a:cxnLst>
              <a:rect l="0" t="0" r="r" b="b"/>
              <a:pathLst>
                <a:path w="1" h="1">
                  <a:moveTo>
                    <a:pt x="1" y="1"/>
                  </a:moveTo>
                  <a:cubicBezTo>
                    <a:pt x="1" y="0"/>
                    <a:pt x="0" y="1"/>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9" name="Freeform 581"/>
            <p:cNvSpPr>
              <a:spLocks/>
            </p:cNvSpPr>
            <p:nvPr/>
          </p:nvSpPr>
          <p:spPr bwMode="auto">
            <a:xfrm>
              <a:off x="4768" y="2031"/>
              <a:ext cx="3" cy="6"/>
            </a:xfrm>
            <a:custGeom>
              <a:avLst/>
              <a:gdLst/>
              <a:ahLst/>
              <a:cxnLst>
                <a:cxn ang="0">
                  <a:pos x="1" y="2"/>
                </a:cxn>
                <a:cxn ang="0">
                  <a:pos x="1" y="1"/>
                </a:cxn>
                <a:cxn ang="0">
                  <a:pos x="1" y="0"/>
                </a:cxn>
                <a:cxn ang="0">
                  <a:pos x="0" y="1"/>
                </a:cxn>
                <a:cxn ang="0">
                  <a:pos x="1" y="2"/>
                </a:cxn>
              </a:cxnLst>
              <a:rect l="0" t="0" r="r" b="b"/>
              <a:pathLst>
                <a:path w="1" h="2">
                  <a:moveTo>
                    <a:pt x="1" y="2"/>
                  </a:moveTo>
                  <a:cubicBezTo>
                    <a:pt x="1" y="1"/>
                    <a:pt x="1" y="1"/>
                    <a:pt x="1" y="1"/>
                  </a:cubicBezTo>
                  <a:cubicBezTo>
                    <a:pt x="1" y="0"/>
                    <a:pt x="1" y="0"/>
                    <a:pt x="1" y="0"/>
                  </a:cubicBezTo>
                  <a:cubicBezTo>
                    <a:pt x="0" y="0"/>
                    <a:pt x="0" y="0"/>
                    <a:pt x="0" y="1"/>
                  </a:cubicBezTo>
                  <a:cubicBezTo>
                    <a:pt x="0"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0" name="Freeform 582"/>
            <p:cNvSpPr>
              <a:spLocks/>
            </p:cNvSpPr>
            <p:nvPr/>
          </p:nvSpPr>
          <p:spPr bwMode="auto">
            <a:xfrm>
              <a:off x="4761" y="2005"/>
              <a:ext cx="39" cy="55"/>
            </a:xfrm>
            <a:custGeom>
              <a:avLst/>
              <a:gdLst/>
              <a:ahLst/>
              <a:cxnLst>
                <a:cxn ang="0">
                  <a:pos x="1" y="4"/>
                </a:cxn>
                <a:cxn ang="0">
                  <a:pos x="0" y="4"/>
                </a:cxn>
                <a:cxn ang="0">
                  <a:pos x="1" y="5"/>
                </a:cxn>
                <a:cxn ang="0">
                  <a:pos x="2" y="6"/>
                </a:cxn>
                <a:cxn ang="0">
                  <a:pos x="1" y="6"/>
                </a:cxn>
                <a:cxn ang="0">
                  <a:pos x="1" y="5"/>
                </a:cxn>
                <a:cxn ang="0">
                  <a:pos x="0" y="6"/>
                </a:cxn>
                <a:cxn ang="0">
                  <a:pos x="1" y="7"/>
                </a:cxn>
                <a:cxn ang="0">
                  <a:pos x="2" y="8"/>
                </a:cxn>
                <a:cxn ang="0">
                  <a:pos x="3" y="7"/>
                </a:cxn>
                <a:cxn ang="0">
                  <a:pos x="3" y="8"/>
                </a:cxn>
                <a:cxn ang="0">
                  <a:pos x="3" y="7"/>
                </a:cxn>
                <a:cxn ang="0">
                  <a:pos x="3" y="6"/>
                </a:cxn>
                <a:cxn ang="0">
                  <a:pos x="3" y="5"/>
                </a:cxn>
                <a:cxn ang="0">
                  <a:pos x="3" y="5"/>
                </a:cxn>
                <a:cxn ang="0">
                  <a:pos x="4" y="5"/>
                </a:cxn>
                <a:cxn ang="0">
                  <a:pos x="5" y="7"/>
                </a:cxn>
                <a:cxn ang="0">
                  <a:pos x="5" y="7"/>
                </a:cxn>
                <a:cxn ang="0">
                  <a:pos x="5" y="8"/>
                </a:cxn>
                <a:cxn ang="0">
                  <a:pos x="5" y="8"/>
                </a:cxn>
                <a:cxn ang="0">
                  <a:pos x="4" y="10"/>
                </a:cxn>
                <a:cxn ang="0">
                  <a:pos x="3" y="12"/>
                </a:cxn>
                <a:cxn ang="0">
                  <a:pos x="3" y="13"/>
                </a:cxn>
                <a:cxn ang="0">
                  <a:pos x="3" y="14"/>
                </a:cxn>
                <a:cxn ang="0">
                  <a:pos x="3" y="15"/>
                </a:cxn>
                <a:cxn ang="0">
                  <a:pos x="4" y="15"/>
                </a:cxn>
                <a:cxn ang="0">
                  <a:pos x="5" y="16"/>
                </a:cxn>
                <a:cxn ang="0">
                  <a:pos x="5" y="15"/>
                </a:cxn>
                <a:cxn ang="0">
                  <a:pos x="5" y="13"/>
                </a:cxn>
                <a:cxn ang="0">
                  <a:pos x="6" y="13"/>
                </a:cxn>
                <a:cxn ang="0">
                  <a:pos x="6" y="13"/>
                </a:cxn>
                <a:cxn ang="0">
                  <a:pos x="6" y="14"/>
                </a:cxn>
                <a:cxn ang="0">
                  <a:pos x="6" y="16"/>
                </a:cxn>
                <a:cxn ang="0">
                  <a:pos x="6" y="16"/>
                </a:cxn>
                <a:cxn ang="0">
                  <a:pos x="8" y="15"/>
                </a:cxn>
                <a:cxn ang="0">
                  <a:pos x="8" y="14"/>
                </a:cxn>
                <a:cxn ang="0">
                  <a:pos x="9" y="14"/>
                </a:cxn>
                <a:cxn ang="0">
                  <a:pos x="12" y="7"/>
                </a:cxn>
                <a:cxn ang="0">
                  <a:pos x="12" y="5"/>
                </a:cxn>
                <a:cxn ang="0">
                  <a:pos x="11" y="4"/>
                </a:cxn>
                <a:cxn ang="0">
                  <a:pos x="10" y="4"/>
                </a:cxn>
                <a:cxn ang="0">
                  <a:pos x="10" y="3"/>
                </a:cxn>
                <a:cxn ang="0">
                  <a:pos x="10" y="2"/>
                </a:cxn>
                <a:cxn ang="0">
                  <a:pos x="9" y="2"/>
                </a:cxn>
                <a:cxn ang="0">
                  <a:pos x="8" y="2"/>
                </a:cxn>
                <a:cxn ang="0">
                  <a:pos x="7" y="0"/>
                </a:cxn>
                <a:cxn ang="0">
                  <a:pos x="5" y="1"/>
                </a:cxn>
                <a:cxn ang="0">
                  <a:pos x="4" y="2"/>
                </a:cxn>
                <a:cxn ang="0">
                  <a:pos x="3" y="3"/>
                </a:cxn>
                <a:cxn ang="0">
                  <a:pos x="2" y="3"/>
                </a:cxn>
                <a:cxn ang="0">
                  <a:pos x="1" y="3"/>
                </a:cxn>
                <a:cxn ang="0">
                  <a:pos x="1" y="4"/>
                </a:cxn>
              </a:cxnLst>
              <a:rect l="0" t="0" r="r" b="b"/>
              <a:pathLst>
                <a:path w="12" h="17">
                  <a:moveTo>
                    <a:pt x="1" y="4"/>
                  </a:moveTo>
                  <a:cubicBezTo>
                    <a:pt x="1" y="4"/>
                    <a:pt x="0" y="4"/>
                    <a:pt x="0" y="4"/>
                  </a:cubicBezTo>
                  <a:cubicBezTo>
                    <a:pt x="0" y="4"/>
                    <a:pt x="0" y="5"/>
                    <a:pt x="1" y="5"/>
                  </a:cubicBezTo>
                  <a:cubicBezTo>
                    <a:pt x="1" y="5"/>
                    <a:pt x="2" y="6"/>
                    <a:pt x="2" y="6"/>
                  </a:cubicBezTo>
                  <a:cubicBezTo>
                    <a:pt x="2" y="7"/>
                    <a:pt x="1" y="7"/>
                    <a:pt x="1" y="6"/>
                  </a:cubicBezTo>
                  <a:cubicBezTo>
                    <a:pt x="1" y="5"/>
                    <a:pt x="1" y="5"/>
                    <a:pt x="1" y="5"/>
                  </a:cubicBezTo>
                  <a:cubicBezTo>
                    <a:pt x="1" y="5"/>
                    <a:pt x="0" y="5"/>
                    <a:pt x="0" y="6"/>
                  </a:cubicBezTo>
                  <a:cubicBezTo>
                    <a:pt x="0" y="6"/>
                    <a:pt x="0" y="6"/>
                    <a:pt x="1" y="7"/>
                  </a:cubicBezTo>
                  <a:cubicBezTo>
                    <a:pt x="2" y="8"/>
                    <a:pt x="0" y="8"/>
                    <a:pt x="2" y="8"/>
                  </a:cubicBezTo>
                  <a:cubicBezTo>
                    <a:pt x="3" y="7"/>
                    <a:pt x="3" y="7"/>
                    <a:pt x="3" y="7"/>
                  </a:cubicBezTo>
                  <a:cubicBezTo>
                    <a:pt x="3" y="8"/>
                    <a:pt x="3" y="8"/>
                    <a:pt x="3" y="8"/>
                  </a:cubicBezTo>
                  <a:cubicBezTo>
                    <a:pt x="4" y="7"/>
                    <a:pt x="4" y="7"/>
                    <a:pt x="3" y="7"/>
                  </a:cubicBezTo>
                  <a:cubicBezTo>
                    <a:pt x="2" y="6"/>
                    <a:pt x="2" y="6"/>
                    <a:pt x="3" y="6"/>
                  </a:cubicBezTo>
                  <a:cubicBezTo>
                    <a:pt x="3" y="6"/>
                    <a:pt x="3" y="6"/>
                    <a:pt x="3" y="5"/>
                  </a:cubicBezTo>
                  <a:cubicBezTo>
                    <a:pt x="3" y="5"/>
                    <a:pt x="3" y="5"/>
                    <a:pt x="3" y="5"/>
                  </a:cubicBezTo>
                  <a:cubicBezTo>
                    <a:pt x="3" y="5"/>
                    <a:pt x="4" y="4"/>
                    <a:pt x="4" y="5"/>
                  </a:cubicBezTo>
                  <a:cubicBezTo>
                    <a:pt x="4" y="6"/>
                    <a:pt x="5" y="6"/>
                    <a:pt x="5" y="7"/>
                  </a:cubicBezTo>
                  <a:cubicBezTo>
                    <a:pt x="5" y="7"/>
                    <a:pt x="5" y="7"/>
                    <a:pt x="5" y="7"/>
                  </a:cubicBezTo>
                  <a:cubicBezTo>
                    <a:pt x="5" y="8"/>
                    <a:pt x="4" y="8"/>
                    <a:pt x="5" y="8"/>
                  </a:cubicBezTo>
                  <a:cubicBezTo>
                    <a:pt x="5" y="8"/>
                    <a:pt x="5" y="8"/>
                    <a:pt x="5" y="8"/>
                  </a:cubicBezTo>
                  <a:cubicBezTo>
                    <a:pt x="5" y="9"/>
                    <a:pt x="5" y="9"/>
                    <a:pt x="4" y="10"/>
                  </a:cubicBezTo>
                  <a:cubicBezTo>
                    <a:pt x="4" y="10"/>
                    <a:pt x="3" y="11"/>
                    <a:pt x="3" y="12"/>
                  </a:cubicBezTo>
                  <a:cubicBezTo>
                    <a:pt x="3" y="13"/>
                    <a:pt x="3" y="13"/>
                    <a:pt x="3" y="13"/>
                  </a:cubicBezTo>
                  <a:cubicBezTo>
                    <a:pt x="3" y="13"/>
                    <a:pt x="4" y="14"/>
                    <a:pt x="3" y="14"/>
                  </a:cubicBezTo>
                  <a:cubicBezTo>
                    <a:pt x="3" y="14"/>
                    <a:pt x="2" y="14"/>
                    <a:pt x="3" y="15"/>
                  </a:cubicBezTo>
                  <a:cubicBezTo>
                    <a:pt x="4" y="15"/>
                    <a:pt x="4" y="15"/>
                    <a:pt x="4" y="15"/>
                  </a:cubicBezTo>
                  <a:cubicBezTo>
                    <a:pt x="5" y="15"/>
                    <a:pt x="5" y="16"/>
                    <a:pt x="5" y="16"/>
                  </a:cubicBezTo>
                  <a:cubicBezTo>
                    <a:pt x="5" y="16"/>
                    <a:pt x="6" y="16"/>
                    <a:pt x="5" y="15"/>
                  </a:cubicBezTo>
                  <a:cubicBezTo>
                    <a:pt x="5" y="14"/>
                    <a:pt x="5" y="14"/>
                    <a:pt x="5" y="13"/>
                  </a:cubicBezTo>
                  <a:cubicBezTo>
                    <a:pt x="5" y="13"/>
                    <a:pt x="6" y="12"/>
                    <a:pt x="6" y="13"/>
                  </a:cubicBezTo>
                  <a:cubicBezTo>
                    <a:pt x="6" y="13"/>
                    <a:pt x="6" y="13"/>
                    <a:pt x="6" y="13"/>
                  </a:cubicBezTo>
                  <a:cubicBezTo>
                    <a:pt x="6" y="14"/>
                    <a:pt x="6" y="14"/>
                    <a:pt x="6" y="14"/>
                  </a:cubicBezTo>
                  <a:cubicBezTo>
                    <a:pt x="6" y="15"/>
                    <a:pt x="6" y="16"/>
                    <a:pt x="6" y="16"/>
                  </a:cubicBezTo>
                  <a:cubicBezTo>
                    <a:pt x="6" y="16"/>
                    <a:pt x="5" y="17"/>
                    <a:pt x="6" y="16"/>
                  </a:cubicBezTo>
                  <a:cubicBezTo>
                    <a:pt x="7" y="16"/>
                    <a:pt x="8" y="15"/>
                    <a:pt x="8" y="15"/>
                  </a:cubicBezTo>
                  <a:cubicBezTo>
                    <a:pt x="8" y="14"/>
                    <a:pt x="8" y="14"/>
                    <a:pt x="8" y="14"/>
                  </a:cubicBezTo>
                  <a:cubicBezTo>
                    <a:pt x="8" y="14"/>
                    <a:pt x="9" y="15"/>
                    <a:pt x="9" y="14"/>
                  </a:cubicBezTo>
                  <a:cubicBezTo>
                    <a:pt x="9" y="13"/>
                    <a:pt x="11" y="8"/>
                    <a:pt x="12" y="7"/>
                  </a:cubicBezTo>
                  <a:cubicBezTo>
                    <a:pt x="12" y="6"/>
                    <a:pt x="12" y="6"/>
                    <a:pt x="12" y="5"/>
                  </a:cubicBezTo>
                  <a:cubicBezTo>
                    <a:pt x="12" y="4"/>
                    <a:pt x="11" y="4"/>
                    <a:pt x="11" y="4"/>
                  </a:cubicBezTo>
                  <a:cubicBezTo>
                    <a:pt x="11" y="4"/>
                    <a:pt x="10" y="4"/>
                    <a:pt x="10" y="4"/>
                  </a:cubicBezTo>
                  <a:cubicBezTo>
                    <a:pt x="9" y="4"/>
                    <a:pt x="10" y="4"/>
                    <a:pt x="10" y="3"/>
                  </a:cubicBezTo>
                  <a:cubicBezTo>
                    <a:pt x="10" y="3"/>
                    <a:pt x="11" y="2"/>
                    <a:pt x="10" y="2"/>
                  </a:cubicBezTo>
                  <a:cubicBezTo>
                    <a:pt x="9" y="2"/>
                    <a:pt x="10" y="2"/>
                    <a:pt x="9" y="2"/>
                  </a:cubicBezTo>
                  <a:cubicBezTo>
                    <a:pt x="9" y="2"/>
                    <a:pt x="8" y="3"/>
                    <a:pt x="8" y="2"/>
                  </a:cubicBezTo>
                  <a:cubicBezTo>
                    <a:pt x="7" y="1"/>
                    <a:pt x="7" y="0"/>
                    <a:pt x="7" y="0"/>
                  </a:cubicBezTo>
                  <a:cubicBezTo>
                    <a:pt x="6" y="0"/>
                    <a:pt x="5" y="0"/>
                    <a:pt x="5" y="1"/>
                  </a:cubicBezTo>
                  <a:cubicBezTo>
                    <a:pt x="4" y="2"/>
                    <a:pt x="4" y="2"/>
                    <a:pt x="4" y="2"/>
                  </a:cubicBezTo>
                  <a:cubicBezTo>
                    <a:pt x="3" y="2"/>
                    <a:pt x="3" y="2"/>
                    <a:pt x="3" y="3"/>
                  </a:cubicBezTo>
                  <a:cubicBezTo>
                    <a:pt x="2" y="3"/>
                    <a:pt x="2" y="3"/>
                    <a:pt x="2" y="3"/>
                  </a:cubicBezTo>
                  <a:cubicBezTo>
                    <a:pt x="2" y="3"/>
                    <a:pt x="1" y="2"/>
                    <a:pt x="1" y="3"/>
                  </a:cubicBezTo>
                  <a:cubicBezTo>
                    <a:pt x="1" y="3"/>
                    <a:pt x="1"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1" name="Freeform 583"/>
            <p:cNvSpPr>
              <a:spLocks/>
            </p:cNvSpPr>
            <p:nvPr/>
          </p:nvSpPr>
          <p:spPr bwMode="auto">
            <a:xfrm>
              <a:off x="4800" y="1998"/>
              <a:ext cx="45" cy="30"/>
            </a:xfrm>
            <a:custGeom>
              <a:avLst/>
              <a:gdLst/>
              <a:ahLst/>
              <a:cxnLst>
                <a:cxn ang="0">
                  <a:pos x="1" y="5"/>
                </a:cxn>
                <a:cxn ang="0">
                  <a:pos x="1" y="5"/>
                </a:cxn>
                <a:cxn ang="0">
                  <a:pos x="2" y="5"/>
                </a:cxn>
                <a:cxn ang="0">
                  <a:pos x="2" y="6"/>
                </a:cxn>
                <a:cxn ang="0">
                  <a:pos x="2" y="7"/>
                </a:cxn>
                <a:cxn ang="0">
                  <a:pos x="2" y="8"/>
                </a:cxn>
                <a:cxn ang="0">
                  <a:pos x="3" y="8"/>
                </a:cxn>
                <a:cxn ang="0">
                  <a:pos x="3" y="9"/>
                </a:cxn>
                <a:cxn ang="0">
                  <a:pos x="4" y="9"/>
                </a:cxn>
                <a:cxn ang="0">
                  <a:pos x="5" y="9"/>
                </a:cxn>
                <a:cxn ang="0">
                  <a:pos x="5" y="8"/>
                </a:cxn>
                <a:cxn ang="0">
                  <a:pos x="6" y="7"/>
                </a:cxn>
                <a:cxn ang="0">
                  <a:pos x="8" y="5"/>
                </a:cxn>
                <a:cxn ang="0">
                  <a:pos x="10" y="6"/>
                </a:cxn>
                <a:cxn ang="0">
                  <a:pos x="11" y="5"/>
                </a:cxn>
                <a:cxn ang="0">
                  <a:pos x="13" y="3"/>
                </a:cxn>
                <a:cxn ang="0">
                  <a:pos x="13" y="3"/>
                </a:cxn>
                <a:cxn ang="0">
                  <a:pos x="13" y="2"/>
                </a:cxn>
                <a:cxn ang="0">
                  <a:pos x="13" y="1"/>
                </a:cxn>
                <a:cxn ang="0">
                  <a:pos x="13" y="1"/>
                </a:cxn>
                <a:cxn ang="0">
                  <a:pos x="10" y="0"/>
                </a:cxn>
                <a:cxn ang="0">
                  <a:pos x="8" y="0"/>
                </a:cxn>
                <a:cxn ang="0">
                  <a:pos x="8" y="1"/>
                </a:cxn>
                <a:cxn ang="0">
                  <a:pos x="6" y="2"/>
                </a:cxn>
                <a:cxn ang="0">
                  <a:pos x="5" y="1"/>
                </a:cxn>
                <a:cxn ang="0">
                  <a:pos x="4" y="2"/>
                </a:cxn>
                <a:cxn ang="0">
                  <a:pos x="4" y="3"/>
                </a:cxn>
                <a:cxn ang="0">
                  <a:pos x="1" y="5"/>
                </a:cxn>
              </a:cxnLst>
              <a:rect l="0" t="0" r="r" b="b"/>
              <a:pathLst>
                <a:path w="14" h="9">
                  <a:moveTo>
                    <a:pt x="1" y="5"/>
                  </a:moveTo>
                  <a:cubicBezTo>
                    <a:pt x="0" y="6"/>
                    <a:pt x="1" y="5"/>
                    <a:pt x="1" y="5"/>
                  </a:cubicBezTo>
                  <a:cubicBezTo>
                    <a:pt x="2" y="5"/>
                    <a:pt x="2" y="5"/>
                    <a:pt x="2" y="5"/>
                  </a:cubicBezTo>
                  <a:cubicBezTo>
                    <a:pt x="2" y="6"/>
                    <a:pt x="3" y="6"/>
                    <a:pt x="2" y="6"/>
                  </a:cubicBezTo>
                  <a:cubicBezTo>
                    <a:pt x="2" y="6"/>
                    <a:pt x="2" y="6"/>
                    <a:pt x="2" y="7"/>
                  </a:cubicBezTo>
                  <a:cubicBezTo>
                    <a:pt x="2" y="7"/>
                    <a:pt x="2" y="7"/>
                    <a:pt x="2" y="8"/>
                  </a:cubicBezTo>
                  <a:cubicBezTo>
                    <a:pt x="2" y="8"/>
                    <a:pt x="2" y="8"/>
                    <a:pt x="3" y="8"/>
                  </a:cubicBezTo>
                  <a:cubicBezTo>
                    <a:pt x="3" y="8"/>
                    <a:pt x="3" y="8"/>
                    <a:pt x="3" y="9"/>
                  </a:cubicBezTo>
                  <a:cubicBezTo>
                    <a:pt x="3" y="9"/>
                    <a:pt x="4" y="9"/>
                    <a:pt x="4" y="9"/>
                  </a:cubicBezTo>
                  <a:cubicBezTo>
                    <a:pt x="4" y="9"/>
                    <a:pt x="5" y="9"/>
                    <a:pt x="5" y="9"/>
                  </a:cubicBezTo>
                  <a:cubicBezTo>
                    <a:pt x="5" y="9"/>
                    <a:pt x="5" y="8"/>
                    <a:pt x="5" y="8"/>
                  </a:cubicBezTo>
                  <a:cubicBezTo>
                    <a:pt x="5" y="8"/>
                    <a:pt x="5" y="7"/>
                    <a:pt x="6" y="7"/>
                  </a:cubicBezTo>
                  <a:cubicBezTo>
                    <a:pt x="6" y="7"/>
                    <a:pt x="7" y="6"/>
                    <a:pt x="8" y="5"/>
                  </a:cubicBezTo>
                  <a:cubicBezTo>
                    <a:pt x="9" y="4"/>
                    <a:pt x="10" y="5"/>
                    <a:pt x="10" y="6"/>
                  </a:cubicBezTo>
                  <a:cubicBezTo>
                    <a:pt x="11" y="7"/>
                    <a:pt x="11" y="6"/>
                    <a:pt x="11" y="5"/>
                  </a:cubicBezTo>
                  <a:cubicBezTo>
                    <a:pt x="11" y="4"/>
                    <a:pt x="13" y="3"/>
                    <a:pt x="13" y="3"/>
                  </a:cubicBezTo>
                  <a:cubicBezTo>
                    <a:pt x="14" y="3"/>
                    <a:pt x="13" y="3"/>
                    <a:pt x="13" y="3"/>
                  </a:cubicBezTo>
                  <a:cubicBezTo>
                    <a:pt x="13" y="2"/>
                    <a:pt x="13" y="2"/>
                    <a:pt x="13" y="2"/>
                  </a:cubicBezTo>
                  <a:cubicBezTo>
                    <a:pt x="13" y="2"/>
                    <a:pt x="13" y="2"/>
                    <a:pt x="13" y="1"/>
                  </a:cubicBezTo>
                  <a:cubicBezTo>
                    <a:pt x="13" y="1"/>
                    <a:pt x="13" y="1"/>
                    <a:pt x="13" y="1"/>
                  </a:cubicBezTo>
                  <a:cubicBezTo>
                    <a:pt x="12" y="1"/>
                    <a:pt x="11" y="0"/>
                    <a:pt x="10" y="0"/>
                  </a:cubicBezTo>
                  <a:cubicBezTo>
                    <a:pt x="10" y="0"/>
                    <a:pt x="9" y="0"/>
                    <a:pt x="8" y="0"/>
                  </a:cubicBezTo>
                  <a:cubicBezTo>
                    <a:pt x="8" y="1"/>
                    <a:pt x="8" y="1"/>
                    <a:pt x="8" y="1"/>
                  </a:cubicBezTo>
                  <a:cubicBezTo>
                    <a:pt x="8" y="2"/>
                    <a:pt x="7" y="2"/>
                    <a:pt x="6" y="2"/>
                  </a:cubicBezTo>
                  <a:cubicBezTo>
                    <a:pt x="5" y="3"/>
                    <a:pt x="5" y="2"/>
                    <a:pt x="5" y="1"/>
                  </a:cubicBezTo>
                  <a:cubicBezTo>
                    <a:pt x="4" y="1"/>
                    <a:pt x="4" y="2"/>
                    <a:pt x="4" y="2"/>
                  </a:cubicBezTo>
                  <a:cubicBezTo>
                    <a:pt x="4" y="2"/>
                    <a:pt x="3" y="3"/>
                    <a:pt x="4" y="3"/>
                  </a:cubicBezTo>
                  <a:cubicBezTo>
                    <a:pt x="4" y="3"/>
                    <a:pt x="2" y="4"/>
                    <a:pt x="1"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2" name="Freeform 584"/>
            <p:cNvSpPr>
              <a:spLocks/>
            </p:cNvSpPr>
            <p:nvPr/>
          </p:nvSpPr>
          <p:spPr bwMode="auto">
            <a:xfrm>
              <a:off x="4729" y="2131"/>
              <a:ext cx="13" cy="13"/>
            </a:xfrm>
            <a:custGeom>
              <a:avLst/>
              <a:gdLst/>
              <a:ahLst/>
              <a:cxnLst>
                <a:cxn ang="0">
                  <a:pos x="1" y="3"/>
                </a:cxn>
                <a:cxn ang="0">
                  <a:pos x="0" y="4"/>
                </a:cxn>
                <a:cxn ang="0">
                  <a:pos x="1" y="3"/>
                </a:cxn>
                <a:cxn ang="0">
                  <a:pos x="3" y="1"/>
                </a:cxn>
                <a:cxn ang="0">
                  <a:pos x="3" y="0"/>
                </a:cxn>
                <a:cxn ang="0">
                  <a:pos x="2" y="1"/>
                </a:cxn>
                <a:cxn ang="0">
                  <a:pos x="2" y="1"/>
                </a:cxn>
                <a:cxn ang="0">
                  <a:pos x="2" y="2"/>
                </a:cxn>
                <a:cxn ang="0">
                  <a:pos x="1" y="3"/>
                </a:cxn>
              </a:cxnLst>
              <a:rect l="0" t="0" r="r" b="b"/>
              <a:pathLst>
                <a:path w="4" h="4">
                  <a:moveTo>
                    <a:pt x="1" y="3"/>
                  </a:moveTo>
                  <a:cubicBezTo>
                    <a:pt x="1" y="3"/>
                    <a:pt x="0" y="3"/>
                    <a:pt x="0" y="4"/>
                  </a:cubicBezTo>
                  <a:cubicBezTo>
                    <a:pt x="0" y="4"/>
                    <a:pt x="1" y="4"/>
                    <a:pt x="1" y="3"/>
                  </a:cubicBezTo>
                  <a:cubicBezTo>
                    <a:pt x="2" y="2"/>
                    <a:pt x="2" y="1"/>
                    <a:pt x="3" y="1"/>
                  </a:cubicBezTo>
                  <a:cubicBezTo>
                    <a:pt x="3" y="0"/>
                    <a:pt x="4" y="0"/>
                    <a:pt x="3" y="0"/>
                  </a:cubicBezTo>
                  <a:cubicBezTo>
                    <a:pt x="2" y="1"/>
                    <a:pt x="2" y="1"/>
                    <a:pt x="2" y="1"/>
                  </a:cubicBezTo>
                  <a:cubicBezTo>
                    <a:pt x="2" y="0"/>
                    <a:pt x="1" y="1"/>
                    <a:pt x="2" y="1"/>
                  </a:cubicBezTo>
                  <a:cubicBezTo>
                    <a:pt x="2" y="1"/>
                    <a:pt x="2" y="1"/>
                    <a:pt x="2" y="2"/>
                  </a:cubicBezTo>
                  <a:cubicBezTo>
                    <a:pt x="1" y="2"/>
                    <a:pt x="1" y="2"/>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3" name="Freeform 585"/>
            <p:cNvSpPr>
              <a:spLocks/>
            </p:cNvSpPr>
            <p:nvPr/>
          </p:nvSpPr>
          <p:spPr bwMode="auto">
            <a:xfrm>
              <a:off x="4755" y="2102"/>
              <a:ext cx="9" cy="10"/>
            </a:xfrm>
            <a:custGeom>
              <a:avLst/>
              <a:gdLst/>
              <a:ahLst/>
              <a:cxnLst>
                <a:cxn ang="0">
                  <a:pos x="0" y="2"/>
                </a:cxn>
                <a:cxn ang="0">
                  <a:pos x="2" y="1"/>
                </a:cxn>
                <a:cxn ang="0">
                  <a:pos x="2" y="1"/>
                </a:cxn>
                <a:cxn ang="0">
                  <a:pos x="0" y="2"/>
                </a:cxn>
              </a:cxnLst>
              <a:rect l="0" t="0" r="r" b="b"/>
              <a:pathLst>
                <a:path w="3" h="3">
                  <a:moveTo>
                    <a:pt x="0" y="2"/>
                  </a:moveTo>
                  <a:cubicBezTo>
                    <a:pt x="1" y="2"/>
                    <a:pt x="1" y="3"/>
                    <a:pt x="2" y="1"/>
                  </a:cubicBezTo>
                  <a:cubicBezTo>
                    <a:pt x="2" y="1"/>
                    <a:pt x="3" y="0"/>
                    <a:pt x="2" y="1"/>
                  </a:cubicBezTo>
                  <a:cubicBezTo>
                    <a:pt x="1" y="1"/>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4" name="Freeform 586"/>
            <p:cNvSpPr>
              <a:spLocks/>
            </p:cNvSpPr>
            <p:nvPr/>
          </p:nvSpPr>
          <p:spPr bwMode="auto">
            <a:xfrm>
              <a:off x="4774" y="2066"/>
              <a:ext cx="3" cy="7"/>
            </a:xfrm>
            <a:custGeom>
              <a:avLst/>
              <a:gdLst/>
              <a:ahLst/>
              <a:cxnLst>
                <a:cxn ang="0">
                  <a:pos x="1" y="2"/>
                </a:cxn>
                <a:cxn ang="0">
                  <a:pos x="1" y="1"/>
                </a:cxn>
                <a:cxn ang="0">
                  <a:pos x="0" y="1"/>
                </a:cxn>
                <a:cxn ang="0">
                  <a:pos x="0" y="1"/>
                </a:cxn>
                <a:cxn ang="0">
                  <a:pos x="1" y="2"/>
                </a:cxn>
              </a:cxnLst>
              <a:rect l="0" t="0" r="r" b="b"/>
              <a:pathLst>
                <a:path w="1" h="2">
                  <a:moveTo>
                    <a:pt x="1" y="2"/>
                  </a:moveTo>
                  <a:cubicBezTo>
                    <a:pt x="1" y="2"/>
                    <a:pt x="1" y="1"/>
                    <a:pt x="1" y="1"/>
                  </a:cubicBezTo>
                  <a:cubicBezTo>
                    <a:pt x="1" y="0"/>
                    <a:pt x="1" y="0"/>
                    <a:pt x="0" y="1"/>
                  </a:cubicBezTo>
                  <a:cubicBezTo>
                    <a:pt x="0" y="1"/>
                    <a:pt x="0" y="1"/>
                    <a:pt x="0" y="1"/>
                  </a:cubicBezTo>
                  <a:cubicBezTo>
                    <a:pt x="1"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5" name="Freeform 587"/>
            <p:cNvSpPr>
              <a:spLocks/>
            </p:cNvSpPr>
            <p:nvPr/>
          </p:nvSpPr>
          <p:spPr bwMode="auto">
            <a:xfrm>
              <a:off x="4781" y="2060"/>
              <a:ext cx="3" cy="10"/>
            </a:xfrm>
            <a:custGeom>
              <a:avLst/>
              <a:gdLst/>
              <a:ahLst/>
              <a:cxnLst>
                <a:cxn ang="0">
                  <a:pos x="1" y="1"/>
                </a:cxn>
                <a:cxn ang="0">
                  <a:pos x="0" y="3"/>
                </a:cxn>
                <a:cxn ang="0">
                  <a:pos x="1" y="1"/>
                </a:cxn>
                <a:cxn ang="0">
                  <a:pos x="1" y="1"/>
                </a:cxn>
              </a:cxnLst>
              <a:rect l="0" t="0" r="r" b="b"/>
              <a:pathLst>
                <a:path w="1" h="3">
                  <a:moveTo>
                    <a:pt x="1" y="1"/>
                  </a:moveTo>
                  <a:cubicBezTo>
                    <a:pt x="1" y="2"/>
                    <a:pt x="0" y="3"/>
                    <a:pt x="0" y="3"/>
                  </a:cubicBezTo>
                  <a:cubicBezTo>
                    <a:pt x="0" y="3"/>
                    <a:pt x="1" y="1"/>
                    <a:pt x="1" y="1"/>
                  </a:cubicBezTo>
                  <a:cubicBezTo>
                    <a:pt x="1"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6" name="Freeform 588"/>
            <p:cNvSpPr>
              <a:spLocks/>
            </p:cNvSpPr>
            <p:nvPr/>
          </p:nvSpPr>
          <p:spPr bwMode="auto">
            <a:xfrm>
              <a:off x="4752" y="2112"/>
              <a:ext cx="1" cy="3"/>
            </a:xfrm>
            <a:custGeom>
              <a:avLst/>
              <a:gdLst/>
              <a:ahLst/>
              <a:cxnLst>
                <a:cxn ang="0">
                  <a:pos x="0" y="0"/>
                </a:cxn>
                <a:cxn ang="0">
                  <a:pos x="0" y="1"/>
                </a:cxn>
                <a:cxn ang="0">
                  <a:pos x="0" y="0"/>
                </a:cxn>
              </a:cxnLst>
              <a:rect l="0" t="0" r="r" b="b"/>
              <a:pathLst>
                <a:path h="1">
                  <a:moveTo>
                    <a:pt x="0" y="0"/>
                  </a:moveTo>
                  <a:cubicBezTo>
                    <a:pt x="0" y="1"/>
                    <a:pt x="0" y="1"/>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7" name="Freeform 589"/>
            <p:cNvSpPr>
              <a:spLocks/>
            </p:cNvSpPr>
            <p:nvPr/>
          </p:nvSpPr>
          <p:spPr bwMode="auto">
            <a:xfrm>
              <a:off x="4755" y="2105"/>
              <a:ext cx="3" cy="3"/>
            </a:xfrm>
            <a:custGeom>
              <a:avLst/>
              <a:gdLst/>
              <a:ahLst/>
              <a:cxnLst>
                <a:cxn ang="0">
                  <a:pos x="0" y="1"/>
                </a:cxn>
                <a:cxn ang="0">
                  <a:pos x="1" y="1"/>
                </a:cxn>
                <a:cxn ang="0">
                  <a:pos x="0" y="1"/>
                </a:cxn>
              </a:cxnLst>
              <a:rect l="0" t="0" r="r" b="b"/>
              <a:pathLst>
                <a:path w="1" h="1">
                  <a:moveTo>
                    <a:pt x="0" y="1"/>
                  </a:moveTo>
                  <a:cubicBezTo>
                    <a:pt x="0" y="1"/>
                    <a:pt x="1" y="1"/>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8" name="Freeform 590"/>
            <p:cNvSpPr>
              <a:spLocks/>
            </p:cNvSpPr>
            <p:nvPr/>
          </p:nvSpPr>
          <p:spPr bwMode="auto">
            <a:xfrm>
              <a:off x="4667" y="2173"/>
              <a:ext cx="4" cy="3"/>
            </a:xfrm>
            <a:custGeom>
              <a:avLst/>
              <a:gdLst/>
              <a:ahLst/>
              <a:cxnLst>
                <a:cxn ang="0">
                  <a:pos x="1" y="0"/>
                </a:cxn>
                <a:cxn ang="0">
                  <a:pos x="0" y="0"/>
                </a:cxn>
                <a:cxn ang="0">
                  <a:pos x="1" y="0"/>
                </a:cxn>
              </a:cxnLst>
              <a:rect l="0" t="0" r="r" b="b"/>
              <a:pathLst>
                <a:path w="1" h="1">
                  <a:moveTo>
                    <a:pt x="1" y="0"/>
                  </a:moveTo>
                  <a:cubicBezTo>
                    <a:pt x="1" y="0"/>
                    <a:pt x="1" y="0"/>
                    <a:pt x="0" y="0"/>
                  </a:cubicBezTo>
                  <a:cubicBezTo>
                    <a:pt x="0" y="0"/>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9" name="Freeform 591"/>
            <p:cNvSpPr>
              <a:spLocks/>
            </p:cNvSpPr>
            <p:nvPr/>
          </p:nvSpPr>
          <p:spPr bwMode="auto">
            <a:xfrm>
              <a:off x="4671" y="2170"/>
              <a:ext cx="6" cy="3"/>
            </a:xfrm>
            <a:custGeom>
              <a:avLst/>
              <a:gdLst/>
              <a:ahLst/>
              <a:cxnLst>
                <a:cxn ang="0">
                  <a:pos x="2" y="0"/>
                </a:cxn>
                <a:cxn ang="0">
                  <a:pos x="2" y="0"/>
                </a:cxn>
                <a:cxn ang="0">
                  <a:pos x="1" y="1"/>
                </a:cxn>
                <a:cxn ang="0">
                  <a:pos x="2" y="0"/>
                </a:cxn>
              </a:cxnLst>
              <a:rect l="0" t="0" r="r" b="b"/>
              <a:pathLst>
                <a:path w="2" h="1">
                  <a:moveTo>
                    <a:pt x="2" y="0"/>
                  </a:moveTo>
                  <a:cubicBezTo>
                    <a:pt x="2" y="0"/>
                    <a:pt x="2" y="0"/>
                    <a:pt x="2" y="0"/>
                  </a:cubicBezTo>
                  <a:cubicBezTo>
                    <a:pt x="2" y="0"/>
                    <a:pt x="0" y="0"/>
                    <a:pt x="1" y="1"/>
                  </a:cubicBezTo>
                  <a:cubicBezTo>
                    <a:pt x="1" y="1"/>
                    <a:pt x="1"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0" name="Freeform 592"/>
            <p:cNvSpPr>
              <a:spLocks/>
            </p:cNvSpPr>
            <p:nvPr/>
          </p:nvSpPr>
          <p:spPr bwMode="auto">
            <a:xfrm>
              <a:off x="4690" y="2163"/>
              <a:ext cx="7" cy="4"/>
            </a:xfrm>
            <a:custGeom>
              <a:avLst/>
              <a:gdLst/>
              <a:ahLst/>
              <a:cxnLst>
                <a:cxn ang="0">
                  <a:pos x="1" y="1"/>
                </a:cxn>
                <a:cxn ang="0">
                  <a:pos x="1" y="1"/>
                </a:cxn>
                <a:cxn ang="0">
                  <a:pos x="1" y="1"/>
                </a:cxn>
                <a:cxn ang="0">
                  <a:pos x="1" y="1"/>
                </a:cxn>
              </a:cxnLst>
              <a:rect l="0" t="0" r="r" b="b"/>
              <a:pathLst>
                <a:path w="2" h="1">
                  <a:moveTo>
                    <a:pt x="1" y="1"/>
                  </a:moveTo>
                  <a:cubicBezTo>
                    <a:pt x="1" y="1"/>
                    <a:pt x="2" y="1"/>
                    <a:pt x="1" y="1"/>
                  </a:cubicBezTo>
                  <a:cubicBezTo>
                    <a:pt x="1" y="0"/>
                    <a:pt x="1" y="0"/>
                    <a:pt x="1"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1" name="Freeform 593"/>
            <p:cNvSpPr>
              <a:spLocks/>
            </p:cNvSpPr>
            <p:nvPr/>
          </p:nvSpPr>
          <p:spPr bwMode="auto">
            <a:xfrm>
              <a:off x="4819" y="1963"/>
              <a:ext cx="4" cy="3"/>
            </a:xfrm>
            <a:custGeom>
              <a:avLst/>
              <a:gdLst/>
              <a:ahLst/>
              <a:cxnLst>
                <a:cxn ang="0">
                  <a:pos x="1" y="0"/>
                </a:cxn>
                <a:cxn ang="0">
                  <a:pos x="0" y="0"/>
                </a:cxn>
                <a:cxn ang="0">
                  <a:pos x="1" y="0"/>
                </a:cxn>
              </a:cxnLst>
              <a:rect l="0" t="0" r="r" b="b"/>
              <a:pathLst>
                <a:path w="1" h="1">
                  <a:moveTo>
                    <a:pt x="1" y="0"/>
                  </a:moveTo>
                  <a:cubicBezTo>
                    <a:pt x="0" y="0"/>
                    <a:pt x="0" y="0"/>
                    <a:pt x="0" y="0"/>
                  </a:cubicBezTo>
                  <a:cubicBezTo>
                    <a:pt x="0"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2" name="Freeform 594"/>
            <p:cNvSpPr>
              <a:spLocks/>
            </p:cNvSpPr>
            <p:nvPr/>
          </p:nvSpPr>
          <p:spPr bwMode="auto">
            <a:xfrm>
              <a:off x="4842" y="1995"/>
              <a:ext cx="6" cy="7"/>
            </a:xfrm>
            <a:custGeom>
              <a:avLst/>
              <a:gdLst/>
              <a:ahLst/>
              <a:cxnLst>
                <a:cxn ang="0">
                  <a:pos x="1" y="2"/>
                </a:cxn>
                <a:cxn ang="0">
                  <a:pos x="1" y="1"/>
                </a:cxn>
                <a:cxn ang="0">
                  <a:pos x="2" y="0"/>
                </a:cxn>
                <a:cxn ang="0">
                  <a:pos x="1" y="2"/>
                </a:cxn>
              </a:cxnLst>
              <a:rect l="0" t="0" r="r" b="b"/>
              <a:pathLst>
                <a:path w="2" h="2">
                  <a:moveTo>
                    <a:pt x="1" y="2"/>
                  </a:moveTo>
                  <a:cubicBezTo>
                    <a:pt x="2" y="2"/>
                    <a:pt x="2" y="1"/>
                    <a:pt x="1" y="1"/>
                  </a:cubicBezTo>
                  <a:cubicBezTo>
                    <a:pt x="1" y="1"/>
                    <a:pt x="1" y="0"/>
                    <a:pt x="2" y="0"/>
                  </a:cubicBezTo>
                  <a:cubicBezTo>
                    <a:pt x="0"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3" name="Freeform 595"/>
            <p:cNvSpPr>
              <a:spLocks/>
            </p:cNvSpPr>
            <p:nvPr/>
          </p:nvSpPr>
          <p:spPr bwMode="auto">
            <a:xfrm>
              <a:off x="4923" y="1788"/>
              <a:ext cx="100" cy="81"/>
            </a:xfrm>
            <a:custGeom>
              <a:avLst/>
              <a:gdLst/>
              <a:ahLst/>
              <a:cxnLst>
                <a:cxn ang="0">
                  <a:pos x="3" y="16"/>
                </a:cxn>
                <a:cxn ang="0">
                  <a:pos x="2" y="17"/>
                </a:cxn>
                <a:cxn ang="0">
                  <a:pos x="1" y="20"/>
                </a:cxn>
                <a:cxn ang="0">
                  <a:pos x="2" y="23"/>
                </a:cxn>
                <a:cxn ang="0">
                  <a:pos x="3" y="24"/>
                </a:cxn>
                <a:cxn ang="0">
                  <a:pos x="4" y="23"/>
                </a:cxn>
                <a:cxn ang="0">
                  <a:pos x="6" y="23"/>
                </a:cxn>
                <a:cxn ang="0">
                  <a:pos x="7" y="22"/>
                </a:cxn>
                <a:cxn ang="0">
                  <a:pos x="4" y="20"/>
                </a:cxn>
                <a:cxn ang="0">
                  <a:pos x="5" y="18"/>
                </a:cxn>
                <a:cxn ang="0">
                  <a:pos x="8" y="18"/>
                </a:cxn>
                <a:cxn ang="0">
                  <a:pos x="13" y="19"/>
                </a:cxn>
                <a:cxn ang="0">
                  <a:pos x="17" y="21"/>
                </a:cxn>
                <a:cxn ang="0">
                  <a:pos x="18" y="20"/>
                </a:cxn>
                <a:cxn ang="0">
                  <a:pos x="22" y="16"/>
                </a:cxn>
                <a:cxn ang="0">
                  <a:pos x="25" y="15"/>
                </a:cxn>
                <a:cxn ang="0">
                  <a:pos x="27" y="15"/>
                </a:cxn>
                <a:cxn ang="0">
                  <a:pos x="29" y="13"/>
                </a:cxn>
                <a:cxn ang="0">
                  <a:pos x="28" y="13"/>
                </a:cxn>
                <a:cxn ang="0">
                  <a:pos x="28" y="12"/>
                </a:cxn>
                <a:cxn ang="0">
                  <a:pos x="28" y="8"/>
                </a:cxn>
                <a:cxn ang="0">
                  <a:pos x="27" y="8"/>
                </a:cxn>
                <a:cxn ang="0">
                  <a:pos x="23" y="9"/>
                </a:cxn>
                <a:cxn ang="0">
                  <a:pos x="21" y="8"/>
                </a:cxn>
                <a:cxn ang="0">
                  <a:pos x="12" y="0"/>
                </a:cxn>
                <a:cxn ang="0">
                  <a:pos x="10" y="0"/>
                </a:cxn>
                <a:cxn ang="0">
                  <a:pos x="10" y="3"/>
                </a:cxn>
                <a:cxn ang="0">
                  <a:pos x="10" y="8"/>
                </a:cxn>
                <a:cxn ang="0">
                  <a:pos x="8" y="11"/>
                </a:cxn>
                <a:cxn ang="0">
                  <a:pos x="8" y="14"/>
                </a:cxn>
                <a:cxn ang="0">
                  <a:pos x="6" y="14"/>
                </a:cxn>
                <a:cxn ang="0">
                  <a:pos x="3" y="13"/>
                </a:cxn>
                <a:cxn ang="0">
                  <a:pos x="4" y="15"/>
                </a:cxn>
              </a:cxnLst>
              <a:rect l="0" t="0" r="r" b="b"/>
              <a:pathLst>
                <a:path w="31" h="25">
                  <a:moveTo>
                    <a:pt x="3" y="16"/>
                  </a:moveTo>
                  <a:cubicBezTo>
                    <a:pt x="3" y="17"/>
                    <a:pt x="3" y="16"/>
                    <a:pt x="3" y="16"/>
                  </a:cubicBezTo>
                  <a:cubicBezTo>
                    <a:pt x="3" y="16"/>
                    <a:pt x="2" y="16"/>
                    <a:pt x="2" y="17"/>
                  </a:cubicBezTo>
                  <a:cubicBezTo>
                    <a:pt x="2" y="17"/>
                    <a:pt x="2" y="17"/>
                    <a:pt x="2" y="17"/>
                  </a:cubicBezTo>
                  <a:cubicBezTo>
                    <a:pt x="1" y="17"/>
                    <a:pt x="1" y="17"/>
                    <a:pt x="1" y="18"/>
                  </a:cubicBezTo>
                  <a:cubicBezTo>
                    <a:pt x="0" y="19"/>
                    <a:pt x="0" y="19"/>
                    <a:pt x="1" y="20"/>
                  </a:cubicBezTo>
                  <a:cubicBezTo>
                    <a:pt x="2" y="21"/>
                    <a:pt x="2" y="22"/>
                    <a:pt x="2" y="22"/>
                  </a:cubicBezTo>
                  <a:cubicBezTo>
                    <a:pt x="2" y="22"/>
                    <a:pt x="2" y="23"/>
                    <a:pt x="2" y="23"/>
                  </a:cubicBezTo>
                  <a:cubicBezTo>
                    <a:pt x="1" y="24"/>
                    <a:pt x="2" y="24"/>
                    <a:pt x="2" y="24"/>
                  </a:cubicBezTo>
                  <a:cubicBezTo>
                    <a:pt x="3" y="25"/>
                    <a:pt x="3" y="24"/>
                    <a:pt x="3" y="24"/>
                  </a:cubicBezTo>
                  <a:cubicBezTo>
                    <a:pt x="3" y="24"/>
                    <a:pt x="4" y="24"/>
                    <a:pt x="4" y="23"/>
                  </a:cubicBezTo>
                  <a:cubicBezTo>
                    <a:pt x="4" y="23"/>
                    <a:pt x="4" y="23"/>
                    <a:pt x="4" y="23"/>
                  </a:cubicBezTo>
                  <a:cubicBezTo>
                    <a:pt x="4" y="23"/>
                    <a:pt x="4" y="22"/>
                    <a:pt x="5" y="22"/>
                  </a:cubicBezTo>
                  <a:cubicBezTo>
                    <a:pt x="5" y="22"/>
                    <a:pt x="6" y="23"/>
                    <a:pt x="6" y="23"/>
                  </a:cubicBezTo>
                  <a:cubicBezTo>
                    <a:pt x="7" y="23"/>
                    <a:pt x="7" y="23"/>
                    <a:pt x="7" y="22"/>
                  </a:cubicBezTo>
                  <a:cubicBezTo>
                    <a:pt x="7" y="22"/>
                    <a:pt x="7" y="22"/>
                    <a:pt x="7" y="22"/>
                  </a:cubicBezTo>
                  <a:cubicBezTo>
                    <a:pt x="6" y="22"/>
                    <a:pt x="6" y="21"/>
                    <a:pt x="6" y="21"/>
                  </a:cubicBezTo>
                  <a:cubicBezTo>
                    <a:pt x="5" y="20"/>
                    <a:pt x="5" y="21"/>
                    <a:pt x="4" y="20"/>
                  </a:cubicBezTo>
                  <a:cubicBezTo>
                    <a:pt x="3" y="20"/>
                    <a:pt x="3" y="19"/>
                    <a:pt x="3" y="19"/>
                  </a:cubicBezTo>
                  <a:cubicBezTo>
                    <a:pt x="3" y="18"/>
                    <a:pt x="3" y="18"/>
                    <a:pt x="5" y="18"/>
                  </a:cubicBezTo>
                  <a:cubicBezTo>
                    <a:pt x="6" y="18"/>
                    <a:pt x="6" y="19"/>
                    <a:pt x="6" y="19"/>
                  </a:cubicBezTo>
                  <a:cubicBezTo>
                    <a:pt x="7" y="19"/>
                    <a:pt x="7" y="19"/>
                    <a:pt x="8" y="18"/>
                  </a:cubicBezTo>
                  <a:cubicBezTo>
                    <a:pt x="8" y="18"/>
                    <a:pt x="9" y="17"/>
                    <a:pt x="10" y="18"/>
                  </a:cubicBezTo>
                  <a:cubicBezTo>
                    <a:pt x="11" y="18"/>
                    <a:pt x="12" y="18"/>
                    <a:pt x="13" y="19"/>
                  </a:cubicBezTo>
                  <a:cubicBezTo>
                    <a:pt x="13" y="19"/>
                    <a:pt x="14" y="20"/>
                    <a:pt x="15" y="20"/>
                  </a:cubicBezTo>
                  <a:cubicBezTo>
                    <a:pt x="16" y="20"/>
                    <a:pt x="17" y="21"/>
                    <a:pt x="17" y="21"/>
                  </a:cubicBezTo>
                  <a:cubicBezTo>
                    <a:pt x="17" y="21"/>
                    <a:pt x="17" y="21"/>
                    <a:pt x="18" y="21"/>
                  </a:cubicBezTo>
                  <a:cubicBezTo>
                    <a:pt x="18" y="21"/>
                    <a:pt x="18" y="21"/>
                    <a:pt x="18" y="20"/>
                  </a:cubicBezTo>
                  <a:cubicBezTo>
                    <a:pt x="18" y="19"/>
                    <a:pt x="18" y="18"/>
                    <a:pt x="19" y="18"/>
                  </a:cubicBezTo>
                  <a:cubicBezTo>
                    <a:pt x="20" y="17"/>
                    <a:pt x="21" y="16"/>
                    <a:pt x="22" y="16"/>
                  </a:cubicBezTo>
                  <a:cubicBezTo>
                    <a:pt x="22" y="15"/>
                    <a:pt x="25" y="15"/>
                    <a:pt x="25" y="15"/>
                  </a:cubicBezTo>
                  <a:cubicBezTo>
                    <a:pt x="25" y="15"/>
                    <a:pt x="25" y="15"/>
                    <a:pt x="25" y="15"/>
                  </a:cubicBezTo>
                  <a:cubicBezTo>
                    <a:pt x="25" y="15"/>
                    <a:pt x="26" y="15"/>
                    <a:pt x="26" y="15"/>
                  </a:cubicBezTo>
                  <a:cubicBezTo>
                    <a:pt x="26" y="15"/>
                    <a:pt x="26" y="15"/>
                    <a:pt x="27" y="15"/>
                  </a:cubicBezTo>
                  <a:cubicBezTo>
                    <a:pt x="27" y="15"/>
                    <a:pt x="29" y="13"/>
                    <a:pt x="30" y="13"/>
                  </a:cubicBezTo>
                  <a:cubicBezTo>
                    <a:pt x="31" y="13"/>
                    <a:pt x="30" y="13"/>
                    <a:pt x="29" y="13"/>
                  </a:cubicBezTo>
                  <a:cubicBezTo>
                    <a:pt x="29" y="13"/>
                    <a:pt x="29" y="14"/>
                    <a:pt x="29" y="14"/>
                  </a:cubicBezTo>
                  <a:cubicBezTo>
                    <a:pt x="28" y="14"/>
                    <a:pt x="28" y="13"/>
                    <a:pt x="28" y="13"/>
                  </a:cubicBezTo>
                  <a:cubicBezTo>
                    <a:pt x="28" y="13"/>
                    <a:pt x="28" y="13"/>
                    <a:pt x="28" y="12"/>
                  </a:cubicBezTo>
                  <a:cubicBezTo>
                    <a:pt x="27" y="11"/>
                    <a:pt x="28" y="12"/>
                    <a:pt x="28" y="12"/>
                  </a:cubicBezTo>
                  <a:cubicBezTo>
                    <a:pt x="28" y="12"/>
                    <a:pt x="27" y="11"/>
                    <a:pt x="27" y="11"/>
                  </a:cubicBezTo>
                  <a:cubicBezTo>
                    <a:pt x="26" y="10"/>
                    <a:pt x="27" y="9"/>
                    <a:pt x="28" y="8"/>
                  </a:cubicBezTo>
                  <a:cubicBezTo>
                    <a:pt x="28" y="8"/>
                    <a:pt x="28" y="7"/>
                    <a:pt x="28" y="7"/>
                  </a:cubicBezTo>
                  <a:cubicBezTo>
                    <a:pt x="28" y="7"/>
                    <a:pt x="28" y="7"/>
                    <a:pt x="27" y="8"/>
                  </a:cubicBezTo>
                  <a:cubicBezTo>
                    <a:pt x="27" y="8"/>
                    <a:pt x="26" y="9"/>
                    <a:pt x="25" y="9"/>
                  </a:cubicBezTo>
                  <a:cubicBezTo>
                    <a:pt x="25" y="10"/>
                    <a:pt x="23" y="9"/>
                    <a:pt x="23" y="9"/>
                  </a:cubicBezTo>
                  <a:cubicBezTo>
                    <a:pt x="22" y="9"/>
                    <a:pt x="22" y="9"/>
                    <a:pt x="22" y="9"/>
                  </a:cubicBezTo>
                  <a:cubicBezTo>
                    <a:pt x="22" y="8"/>
                    <a:pt x="23" y="8"/>
                    <a:pt x="21" y="8"/>
                  </a:cubicBezTo>
                  <a:cubicBezTo>
                    <a:pt x="20" y="8"/>
                    <a:pt x="19" y="8"/>
                    <a:pt x="17" y="6"/>
                  </a:cubicBezTo>
                  <a:cubicBezTo>
                    <a:pt x="15" y="5"/>
                    <a:pt x="12" y="0"/>
                    <a:pt x="12" y="0"/>
                  </a:cubicBezTo>
                  <a:cubicBezTo>
                    <a:pt x="11" y="0"/>
                    <a:pt x="11" y="0"/>
                    <a:pt x="11" y="0"/>
                  </a:cubicBezTo>
                  <a:cubicBezTo>
                    <a:pt x="11" y="0"/>
                    <a:pt x="10" y="0"/>
                    <a:pt x="10" y="0"/>
                  </a:cubicBezTo>
                  <a:cubicBezTo>
                    <a:pt x="10" y="0"/>
                    <a:pt x="10" y="1"/>
                    <a:pt x="10" y="2"/>
                  </a:cubicBezTo>
                  <a:cubicBezTo>
                    <a:pt x="10" y="2"/>
                    <a:pt x="10" y="3"/>
                    <a:pt x="10" y="3"/>
                  </a:cubicBezTo>
                  <a:cubicBezTo>
                    <a:pt x="10" y="3"/>
                    <a:pt x="11" y="5"/>
                    <a:pt x="10" y="5"/>
                  </a:cubicBezTo>
                  <a:cubicBezTo>
                    <a:pt x="10" y="6"/>
                    <a:pt x="10" y="7"/>
                    <a:pt x="10" y="8"/>
                  </a:cubicBezTo>
                  <a:cubicBezTo>
                    <a:pt x="10" y="9"/>
                    <a:pt x="9" y="10"/>
                    <a:pt x="9" y="10"/>
                  </a:cubicBezTo>
                  <a:cubicBezTo>
                    <a:pt x="8" y="11"/>
                    <a:pt x="8" y="11"/>
                    <a:pt x="8" y="11"/>
                  </a:cubicBezTo>
                  <a:cubicBezTo>
                    <a:pt x="8" y="12"/>
                    <a:pt x="8" y="12"/>
                    <a:pt x="9" y="13"/>
                  </a:cubicBezTo>
                  <a:cubicBezTo>
                    <a:pt x="9" y="13"/>
                    <a:pt x="8" y="13"/>
                    <a:pt x="8" y="14"/>
                  </a:cubicBezTo>
                  <a:cubicBezTo>
                    <a:pt x="7" y="14"/>
                    <a:pt x="7" y="14"/>
                    <a:pt x="7" y="14"/>
                  </a:cubicBezTo>
                  <a:cubicBezTo>
                    <a:pt x="6" y="14"/>
                    <a:pt x="6" y="14"/>
                    <a:pt x="6" y="14"/>
                  </a:cubicBezTo>
                  <a:cubicBezTo>
                    <a:pt x="6" y="14"/>
                    <a:pt x="5" y="14"/>
                    <a:pt x="5" y="13"/>
                  </a:cubicBezTo>
                  <a:cubicBezTo>
                    <a:pt x="4" y="13"/>
                    <a:pt x="4" y="13"/>
                    <a:pt x="3" y="13"/>
                  </a:cubicBezTo>
                  <a:cubicBezTo>
                    <a:pt x="3" y="13"/>
                    <a:pt x="3" y="14"/>
                    <a:pt x="4" y="14"/>
                  </a:cubicBezTo>
                  <a:cubicBezTo>
                    <a:pt x="4" y="15"/>
                    <a:pt x="4" y="15"/>
                    <a:pt x="4" y="15"/>
                  </a:cubicBezTo>
                  <a:cubicBezTo>
                    <a:pt x="4" y="15"/>
                    <a:pt x="4" y="16"/>
                    <a:pt x="3"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4" name="Freeform 596"/>
            <p:cNvSpPr>
              <a:spLocks/>
            </p:cNvSpPr>
            <p:nvPr/>
          </p:nvSpPr>
          <p:spPr bwMode="auto">
            <a:xfrm>
              <a:off x="4920" y="1853"/>
              <a:ext cx="3" cy="3"/>
            </a:xfrm>
            <a:custGeom>
              <a:avLst/>
              <a:gdLst/>
              <a:ahLst/>
              <a:cxnLst>
                <a:cxn ang="0">
                  <a:pos x="0" y="0"/>
                </a:cxn>
                <a:cxn ang="0">
                  <a:pos x="0" y="0"/>
                </a:cxn>
                <a:cxn ang="0">
                  <a:pos x="0" y="0"/>
                </a:cxn>
                <a:cxn ang="0">
                  <a:pos x="0" y="0"/>
                </a:cxn>
              </a:cxnLst>
              <a:rect l="0" t="0" r="r" b="b"/>
              <a:pathLst>
                <a:path w="1" h="1">
                  <a:moveTo>
                    <a:pt x="0" y="0"/>
                  </a:moveTo>
                  <a:cubicBezTo>
                    <a:pt x="0" y="0"/>
                    <a:pt x="1" y="0"/>
                    <a:pt x="0" y="0"/>
                  </a:cubicBezTo>
                  <a:cubicBezTo>
                    <a:pt x="0" y="0"/>
                    <a:pt x="0" y="0"/>
                    <a:pt x="0" y="0"/>
                  </a:cubicBezTo>
                  <a:cubicBezTo>
                    <a:pt x="0" y="0"/>
                    <a:pt x="0"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5" name="Freeform 597"/>
            <p:cNvSpPr>
              <a:spLocks/>
            </p:cNvSpPr>
            <p:nvPr/>
          </p:nvSpPr>
          <p:spPr bwMode="auto">
            <a:xfrm>
              <a:off x="4945" y="1791"/>
              <a:ext cx="4" cy="4"/>
            </a:xfrm>
            <a:custGeom>
              <a:avLst/>
              <a:gdLst/>
              <a:ahLst/>
              <a:cxnLst>
                <a:cxn ang="0">
                  <a:pos x="1" y="1"/>
                </a:cxn>
                <a:cxn ang="0">
                  <a:pos x="1" y="1"/>
                </a:cxn>
                <a:cxn ang="0">
                  <a:pos x="1" y="1"/>
                </a:cxn>
              </a:cxnLst>
              <a:rect l="0" t="0" r="r" b="b"/>
              <a:pathLst>
                <a:path w="1" h="1">
                  <a:moveTo>
                    <a:pt x="1" y="1"/>
                  </a:moveTo>
                  <a:cubicBezTo>
                    <a:pt x="1" y="0"/>
                    <a:pt x="0" y="0"/>
                    <a:pt x="1"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6" name="Freeform 598"/>
            <p:cNvSpPr>
              <a:spLocks/>
            </p:cNvSpPr>
            <p:nvPr/>
          </p:nvSpPr>
          <p:spPr bwMode="auto">
            <a:xfrm>
              <a:off x="4842" y="2445"/>
              <a:ext cx="3" cy="9"/>
            </a:xfrm>
            <a:custGeom>
              <a:avLst/>
              <a:gdLst/>
              <a:ahLst/>
              <a:cxnLst>
                <a:cxn ang="0">
                  <a:pos x="0" y="2"/>
                </a:cxn>
                <a:cxn ang="0">
                  <a:pos x="0" y="1"/>
                </a:cxn>
                <a:cxn ang="0">
                  <a:pos x="0" y="2"/>
                </a:cxn>
              </a:cxnLst>
              <a:rect l="0" t="0" r="r" b="b"/>
              <a:pathLst>
                <a:path w="1" h="3">
                  <a:moveTo>
                    <a:pt x="0" y="2"/>
                  </a:moveTo>
                  <a:cubicBezTo>
                    <a:pt x="0" y="2"/>
                    <a:pt x="0" y="3"/>
                    <a:pt x="0" y="1"/>
                  </a:cubicBezTo>
                  <a:cubicBezTo>
                    <a:pt x="1" y="0"/>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7" name="Freeform 599"/>
            <p:cNvSpPr>
              <a:spLocks/>
            </p:cNvSpPr>
            <p:nvPr/>
          </p:nvSpPr>
          <p:spPr bwMode="auto">
            <a:xfrm>
              <a:off x="4212" y="2480"/>
              <a:ext cx="174" cy="188"/>
            </a:xfrm>
            <a:custGeom>
              <a:avLst/>
              <a:gdLst/>
              <a:ahLst/>
              <a:cxnLst>
                <a:cxn ang="0">
                  <a:pos x="52" y="50"/>
                </a:cxn>
                <a:cxn ang="0">
                  <a:pos x="53" y="46"/>
                </a:cxn>
                <a:cxn ang="0">
                  <a:pos x="53" y="42"/>
                </a:cxn>
                <a:cxn ang="0">
                  <a:pos x="51" y="40"/>
                </a:cxn>
                <a:cxn ang="0">
                  <a:pos x="47" y="40"/>
                </a:cxn>
                <a:cxn ang="0">
                  <a:pos x="47" y="41"/>
                </a:cxn>
                <a:cxn ang="0">
                  <a:pos x="47" y="39"/>
                </a:cxn>
                <a:cxn ang="0">
                  <a:pos x="46" y="36"/>
                </a:cxn>
                <a:cxn ang="0">
                  <a:pos x="45" y="34"/>
                </a:cxn>
                <a:cxn ang="0">
                  <a:pos x="44" y="33"/>
                </a:cxn>
                <a:cxn ang="0">
                  <a:pos x="40" y="31"/>
                </a:cxn>
                <a:cxn ang="0">
                  <a:pos x="40" y="30"/>
                </a:cxn>
                <a:cxn ang="0">
                  <a:pos x="40" y="29"/>
                </a:cxn>
                <a:cxn ang="0">
                  <a:pos x="42" y="28"/>
                </a:cxn>
                <a:cxn ang="0">
                  <a:pos x="42" y="27"/>
                </a:cxn>
                <a:cxn ang="0">
                  <a:pos x="41" y="26"/>
                </a:cxn>
                <a:cxn ang="0">
                  <a:pos x="37" y="27"/>
                </a:cxn>
                <a:cxn ang="0">
                  <a:pos x="38" y="26"/>
                </a:cxn>
                <a:cxn ang="0">
                  <a:pos x="37" y="25"/>
                </a:cxn>
                <a:cxn ang="0">
                  <a:pos x="34" y="22"/>
                </a:cxn>
                <a:cxn ang="0">
                  <a:pos x="31" y="19"/>
                </a:cxn>
                <a:cxn ang="0">
                  <a:pos x="28" y="17"/>
                </a:cxn>
                <a:cxn ang="0">
                  <a:pos x="28" y="18"/>
                </a:cxn>
                <a:cxn ang="0">
                  <a:pos x="26" y="16"/>
                </a:cxn>
                <a:cxn ang="0">
                  <a:pos x="24" y="15"/>
                </a:cxn>
                <a:cxn ang="0">
                  <a:pos x="21" y="12"/>
                </a:cxn>
                <a:cxn ang="0">
                  <a:pos x="17" y="9"/>
                </a:cxn>
                <a:cxn ang="0">
                  <a:pos x="15" y="7"/>
                </a:cxn>
                <a:cxn ang="0">
                  <a:pos x="14" y="6"/>
                </a:cxn>
                <a:cxn ang="0">
                  <a:pos x="12" y="2"/>
                </a:cxn>
                <a:cxn ang="0">
                  <a:pos x="9" y="2"/>
                </a:cxn>
                <a:cxn ang="0">
                  <a:pos x="2" y="0"/>
                </a:cxn>
                <a:cxn ang="0">
                  <a:pos x="0" y="1"/>
                </a:cxn>
                <a:cxn ang="0">
                  <a:pos x="7" y="10"/>
                </a:cxn>
                <a:cxn ang="0">
                  <a:pos x="12" y="15"/>
                </a:cxn>
                <a:cxn ang="0">
                  <a:pos x="17" y="19"/>
                </a:cxn>
                <a:cxn ang="0">
                  <a:pos x="19" y="25"/>
                </a:cxn>
                <a:cxn ang="0">
                  <a:pos x="22" y="28"/>
                </a:cxn>
                <a:cxn ang="0">
                  <a:pos x="25" y="33"/>
                </a:cxn>
                <a:cxn ang="0">
                  <a:pos x="28" y="39"/>
                </a:cxn>
                <a:cxn ang="0">
                  <a:pos x="35" y="47"/>
                </a:cxn>
                <a:cxn ang="0">
                  <a:pos x="46" y="57"/>
                </a:cxn>
                <a:cxn ang="0">
                  <a:pos x="47" y="56"/>
                </a:cxn>
                <a:cxn ang="0">
                  <a:pos x="52" y="57"/>
                </a:cxn>
              </a:cxnLst>
              <a:rect l="0" t="0" r="r" b="b"/>
              <a:pathLst>
                <a:path w="54" h="58">
                  <a:moveTo>
                    <a:pt x="52" y="56"/>
                  </a:moveTo>
                  <a:cubicBezTo>
                    <a:pt x="53" y="55"/>
                    <a:pt x="53" y="51"/>
                    <a:pt x="52" y="50"/>
                  </a:cubicBezTo>
                  <a:cubicBezTo>
                    <a:pt x="52" y="49"/>
                    <a:pt x="52" y="48"/>
                    <a:pt x="53" y="48"/>
                  </a:cubicBezTo>
                  <a:cubicBezTo>
                    <a:pt x="53" y="48"/>
                    <a:pt x="53" y="47"/>
                    <a:pt x="53" y="46"/>
                  </a:cubicBezTo>
                  <a:cubicBezTo>
                    <a:pt x="52" y="45"/>
                    <a:pt x="53" y="44"/>
                    <a:pt x="53" y="44"/>
                  </a:cubicBezTo>
                  <a:cubicBezTo>
                    <a:pt x="54" y="44"/>
                    <a:pt x="53" y="43"/>
                    <a:pt x="53" y="42"/>
                  </a:cubicBezTo>
                  <a:cubicBezTo>
                    <a:pt x="53" y="42"/>
                    <a:pt x="52" y="41"/>
                    <a:pt x="52" y="41"/>
                  </a:cubicBezTo>
                  <a:cubicBezTo>
                    <a:pt x="52" y="40"/>
                    <a:pt x="51" y="40"/>
                    <a:pt x="51" y="40"/>
                  </a:cubicBezTo>
                  <a:cubicBezTo>
                    <a:pt x="51" y="40"/>
                    <a:pt x="48" y="40"/>
                    <a:pt x="48" y="39"/>
                  </a:cubicBezTo>
                  <a:cubicBezTo>
                    <a:pt x="48" y="39"/>
                    <a:pt x="47" y="40"/>
                    <a:pt x="47" y="40"/>
                  </a:cubicBezTo>
                  <a:cubicBezTo>
                    <a:pt x="47" y="41"/>
                    <a:pt x="47" y="41"/>
                    <a:pt x="46" y="42"/>
                  </a:cubicBezTo>
                  <a:cubicBezTo>
                    <a:pt x="46" y="42"/>
                    <a:pt x="46" y="41"/>
                    <a:pt x="47" y="41"/>
                  </a:cubicBezTo>
                  <a:cubicBezTo>
                    <a:pt x="47" y="41"/>
                    <a:pt x="47" y="40"/>
                    <a:pt x="47" y="40"/>
                  </a:cubicBezTo>
                  <a:cubicBezTo>
                    <a:pt x="46" y="40"/>
                    <a:pt x="46" y="40"/>
                    <a:pt x="47" y="39"/>
                  </a:cubicBezTo>
                  <a:cubicBezTo>
                    <a:pt x="48" y="39"/>
                    <a:pt x="48" y="39"/>
                    <a:pt x="47" y="38"/>
                  </a:cubicBezTo>
                  <a:cubicBezTo>
                    <a:pt x="46" y="38"/>
                    <a:pt x="46" y="37"/>
                    <a:pt x="46" y="36"/>
                  </a:cubicBezTo>
                  <a:cubicBezTo>
                    <a:pt x="46" y="36"/>
                    <a:pt x="46" y="36"/>
                    <a:pt x="46" y="35"/>
                  </a:cubicBezTo>
                  <a:cubicBezTo>
                    <a:pt x="46" y="35"/>
                    <a:pt x="46" y="34"/>
                    <a:pt x="45" y="34"/>
                  </a:cubicBezTo>
                  <a:cubicBezTo>
                    <a:pt x="45" y="33"/>
                    <a:pt x="45" y="33"/>
                    <a:pt x="45" y="33"/>
                  </a:cubicBezTo>
                  <a:cubicBezTo>
                    <a:pt x="44" y="33"/>
                    <a:pt x="44" y="33"/>
                    <a:pt x="44" y="33"/>
                  </a:cubicBezTo>
                  <a:cubicBezTo>
                    <a:pt x="43" y="33"/>
                    <a:pt x="42" y="33"/>
                    <a:pt x="41" y="32"/>
                  </a:cubicBezTo>
                  <a:cubicBezTo>
                    <a:pt x="41" y="32"/>
                    <a:pt x="40" y="31"/>
                    <a:pt x="40" y="31"/>
                  </a:cubicBezTo>
                  <a:cubicBezTo>
                    <a:pt x="40" y="30"/>
                    <a:pt x="41" y="30"/>
                    <a:pt x="41" y="30"/>
                  </a:cubicBezTo>
                  <a:cubicBezTo>
                    <a:pt x="41" y="30"/>
                    <a:pt x="41" y="30"/>
                    <a:pt x="40" y="30"/>
                  </a:cubicBezTo>
                  <a:cubicBezTo>
                    <a:pt x="40" y="30"/>
                    <a:pt x="40" y="30"/>
                    <a:pt x="41" y="29"/>
                  </a:cubicBezTo>
                  <a:cubicBezTo>
                    <a:pt x="41" y="29"/>
                    <a:pt x="40" y="29"/>
                    <a:pt x="40" y="29"/>
                  </a:cubicBezTo>
                  <a:cubicBezTo>
                    <a:pt x="40" y="29"/>
                    <a:pt x="41" y="29"/>
                    <a:pt x="41" y="29"/>
                  </a:cubicBezTo>
                  <a:cubicBezTo>
                    <a:pt x="41" y="28"/>
                    <a:pt x="41" y="28"/>
                    <a:pt x="42" y="28"/>
                  </a:cubicBezTo>
                  <a:cubicBezTo>
                    <a:pt x="42" y="28"/>
                    <a:pt x="42" y="28"/>
                    <a:pt x="42" y="28"/>
                  </a:cubicBezTo>
                  <a:cubicBezTo>
                    <a:pt x="43" y="28"/>
                    <a:pt x="42" y="27"/>
                    <a:pt x="42" y="27"/>
                  </a:cubicBezTo>
                  <a:cubicBezTo>
                    <a:pt x="42" y="27"/>
                    <a:pt x="42" y="26"/>
                    <a:pt x="42" y="26"/>
                  </a:cubicBezTo>
                  <a:cubicBezTo>
                    <a:pt x="41" y="26"/>
                    <a:pt x="41" y="26"/>
                    <a:pt x="41" y="26"/>
                  </a:cubicBezTo>
                  <a:cubicBezTo>
                    <a:pt x="41" y="25"/>
                    <a:pt x="40" y="26"/>
                    <a:pt x="39" y="26"/>
                  </a:cubicBezTo>
                  <a:cubicBezTo>
                    <a:pt x="38" y="26"/>
                    <a:pt x="38" y="27"/>
                    <a:pt x="37" y="27"/>
                  </a:cubicBezTo>
                  <a:cubicBezTo>
                    <a:pt x="36" y="27"/>
                    <a:pt x="36" y="27"/>
                    <a:pt x="37" y="27"/>
                  </a:cubicBezTo>
                  <a:cubicBezTo>
                    <a:pt x="37" y="27"/>
                    <a:pt x="38" y="26"/>
                    <a:pt x="38" y="26"/>
                  </a:cubicBezTo>
                  <a:cubicBezTo>
                    <a:pt x="39" y="26"/>
                    <a:pt x="39" y="26"/>
                    <a:pt x="39" y="25"/>
                  </a:cubicBezTo>
                  <a:cubicBezTo>
                    <a:pt x="39" y="25"/>
                    <a:pt x="38" y="25"/>
                    <a:pt x="37" y="25"/>
                  </a:cubicBezTo>
                  <a:cubicBezTo>
                    <a:pt x="36" y="25"/>
                    <a:pt x="35" y="24"/>
                    <a:pt x="35" y="23"/>
                  </a:cubicBezTo>
                  <a:cubicBezTo>
                    <a:pt x="35" y="23"/>
                    <a:pt x="34" y="22"/>
                    <a:pt x="34" y="22"/>
                  </a:cubicBezTo>
                  <a:cubicBezTo>
                    <a:pt x="34" y="21"/>
                    <a:pt x="33" y="20"/>
                    <a:pt x="32" y="20"/>
                  </a:cubicBezTo>
                  <a:cubicBezTo>
                    <a:pt x="32" y="19"/>
                    <a:pt x="31" y="20"/>
                    <a:pt x="31" y="19"/>
                  </a:cubicBezTo>
                  <a:cubicBezTo>
                    <a:pt x="30" y="19"/>
                    <a:pt x="30" y="18"/>
                    <a:pt x="30" y="18"/>
                  </a:cubicBezTo>
                  <a:cubicBezTo>
                    <a:pt x="29" y="18"/>
                    <a:pt x="29" y="17"/>
                    <a:pt x="28" y="17"/>
                  </a:cubicBezTo>
                  <a:cubicBezTo>
                    <a:pt x="28" y="17"/>
                    <a:pt x="27" y="17"/>
                    <a:pt x="28" y="17"/>
                  </a:cubicBezTo>
                  <a:cubicBezTo>
                    <a:pt x="28" y="18"/>
                    <a:pt x="28" y="18"/>
                    <a:pt x="28" y="18"/>
                  </a:cubicBezTo>
                  <a:cubicBezTo>
                    <a:pt x="27" y="18"/>
                    <a:pt x="27" y="17"/>
                    <a:pt x="26" y="17"/>
                  </a:cubicBezTo>
                  <a:cubicBezTo>
                    <a:pt x="26" y="17"/>
                    <a:pt x="26" y="17"/>
                    <a:pt x="26" y="16"/>
                  </a:cubicBezTo>
                  <a:cubicBezTo>
                    <a:pt x="26" y="16"/>
                    <a:pt x="25" y="15"/>
                    <a:pt x="25" y="15"/>
                  </a:cubicBezTo>
                  <a:cubicBezTo>
                    <a:pt x="24" y="15"/>
                    <a:pt x="24" y="15"/>
                    <a:pt x="24" y="15"/>
                  </a:cubicBezTo>
                  <a:cubicBezTo>
                    <a:pt x="24" y="16"/>
                    <a:pt x="24" y="15"/>
                    <a:pt x="23" y="14"/>
                  </a:cubicBezTo>
                  <a:cubicBezTo>
                    <a:pt x="23" y="14"/>
                    <a:pt x="22" y="12"/>
                    <a:pt x="21" y="12"/>
                  </a:cubicBezTo>
                  <a:cubicBezTo>
                    <a:pt x="21" y="11"/>
                    <a:pt x="19" y="10"/>
                    <a:pt x="18" y="10"/>
                  </a:cubicBezTo>
                  <a:cubicBezTo>
                    <a:pt x="17" y="10"/>
                    <a:pt x="17" y="9"/>
                    <a:pt x="17" y="9"/>
                  </a:cubicBezTo>
                  <a:cubicBezTo>
                    <a:pt x="17" y="8"/>
                    <a:pt x="15" y="8"/>
                    <a:pt x="15" y="8"/>
                  </a:cubicBezTo>
                  <a:cubicBezTo>
                    <a:pt x="15" y="8"/>
                    <a:pt x="15" y="7"/>
                    <a:pt x="15" y="7"/>
                  </a:cubicBezTo>
                  <a:cubicBezTo>
                    <a:pt x="15" y="7"/>
                    <a:pt x="15" y="6"/>
                    <a:pt x="15" y="6"/>
                  </a:cubicBezTo>
                  <a:cubicBezTo>
                    <a:pt x="15" y="6"/>
                    <a:pt x="14" y="6"/>
                    <a:pt x="14" y="6"/>
                  </a:cubicBezTo>
                  <a:cubicBezTo>
                    <a:pt x="13" y="5"/>
                    <a:pt x="14" y="5"/>
                    <a:pt x="14" y="4"/>
                  </a:cubicBezTo>
                  <a:cubicBezTo>
                    <a:pt x="14" y="4"/>
                    <a:pt x="12" y="3"/>
                    <a:pt x="12" y="2"/>
                  </a:cubicBezTo>
                  <a:cubicBezTo>
                    <a:pt x="11" y="2"/>
                    <a:pt x="11" y="2"/>
                    <a:pt x="10" y="2"/>
                  </a:cubicBezTo>
                  <a:cubicBezTo>
                    <a:pt x="9" y="2"/>
                    <a:pt x="9" y="2"/>
                    <a:pt x="9" y="2"/>
                  </a:cubicBezTo>
                  <a:cubicBezTo>
                    <a:pt x="9" y="2"/>
                    <a:pt x="7" y="2"/>
                    <a:pt x="6" y="2"/>
                  </a:cubicBezTo>
                  <a:cubicBezTo>
                    <a:pt x="5" y="2"/>
                    <a:pt x="3" y="0"/>
                    <a:pt x="2" y="0"/>
                  </a:cubicBezTo>
                  <a:cubicBezTo>
                    <a:pt x="2" y="0"/>
                    <a:pt x="1" y="0"/>
                    <a:pt x="0" y="0"/>
                  </a:cubicBezTo>
                  <a:cubicBezTo>
                    <a:pt x="0" y="1"/>
                    <a:pt x="0" y="1"/>
                    <a:pt x="0" y="1"/>
                  </a:cubicBezTo>
                  <a:cubicBezTo>
                    <a:pt x="0" y="3"/>
                    <a:pt x="2" y="5"/>
                    <a:pt x="3" y="6"/>
                  </a:cubicBezTo>
                  <a:cubicBezTo>
                    <a:pt x="4" y="7"/>
                    <a:pt x="7" y="9"/>
                    <a:pt x="7" y="10"/>
                  </a:cubicBezTo>
                  <a:cubicBezTo>
                    <a:pt x="8" y="10"/>
                    <a:pt x="9" y="10"/>
                    <a:pt x="10" y="12"/>
                  </a:cubicBezTo>
                  <a:cubicBezTo>
                    <a:pt x="11" y="13"/>
                    <a:pt x="12" y="14"/>
                    <a:pt x="12" y="15"/>
                  </a:cubicBezTo>
                  <a:cubicBezTo>
                    <a:pt x="12" y="16"/>
                    <a:pt x="12" y="17"/>
                    <a:pt x="14" y="17"/>
                  </a:cubicBezTo>
                  <a:cubicBezTo>
                    <a:pt x="15" y="17"/>
                    <a:pt x="17" y="19"/>
                    <a:pt x="17" y="19"/>
                  </a:cubicBezTo>
                  <a:cubicBezTo>
                    <a:pt x="17" y="19"/>
                    <a:pt x="18" y="20"/>
                    <a:pt x="18" y="20"/>
                  </a:cubicBezTo>
                  <a:cubicBezTo>
                    <a:pt x="18" y="21"/>
                    <a:pt x="18" y="24"/>
                    <a:pt x="19" y="25"/>
                  </a:cubicBezTo>
                  <a:cubicBezTo>
                    <a:pt x="20" y="26"/>
                    <a:pt x="20" y="27"/>
                    <a:pt x="20" y="27"/>
                  </a:cubicBezTo>
                  <a:cubicBezTo>
                    <a:pt x="20" y="27"/>
                    <a:pt x="22" y="28"/>
                    <a:pt x="22" y="28"/>
                  </a:cubicBezTo>
                  <a:cubicBezTo>
                    <a:pt x="22" y="28"/>
                    <a:pt x="22" y="28"/>
                    <a:pt x="23" y="29"/>
                  </a:cubicBezTo>
                  <a:cubicBezTo>
                    <a:pt x="24" y="30"/>
                    <a:pt x="25" y="32"/>
                    <a:pt x="25" y="33"/>
                  </a:cubicBezTo>
                  <a:cubicBezTo>
                    <a:pt x="25" y="34"/>
                    <a:pt x="26" y="35"/>
                    <a:pt x="26" y="35"/>
                  </a:cubicBezTo>
                  <a:cubicBezTo>
                    <a:pt x="26" y="36"/>
                    <a:pt x="28" y="36"/>
                    <a:pt x="28" y="39"/>
                  </a:cubicBezTo>
                  <a:cubicBezTo>
                    <a:pt x="29" y="42"/>
                    <a:pt x="34" y="46"/>
                    <a:pt x="34" y="46"/>
                  </a:cubicBezTo>
                  <a:cubicBezTo>
                    <a:pt x="35" y="46"/>
                    <a:pt x="35" y="47"/>
                    <a:pt x="35" y="47"/>
                  </a:cubicBezTo>
                  <a:cubicBezTo>
                    <a:pt x="35" y="48"/>
                    <a:pt x="36" y="49"/>
                    <a:pt x="36" y="49"/>
                  </a:cubicBezTo>
                  <a:cubicBezTo>
                    <a:pt x="39" y="51"/>
                    <a:pt x="45" y="56"/>
                    <a:pt x="46" y="57"/>
                  </a:cubicBezTo>
                  <a:cubicBezTo>
                    <a:pt x="47" y="58"/>
                    <a:pt x="46" y="57"/>
                    <a:pt x="46" y="56"/>
                  </a:cubicBezTo>
                  <a:cubicBezTo>
                    <a:pt x="46" y="55"/>
                    <a:pt x="47" y="55"/>
                    <a:pt x="47" y="56"/>
                  </a:cubicBezTo>
                  <a:cubicBezTo>
                    <a:pt x="47" y="56"/>
                    <a:pt x="49" y="58"/>
                    <a:pt x="49" y="56"/>
                  </a:cubicBezTo>
                  <a:cubicBezTo>
                    <a:pt x="50" y="54"/>
                    <a:pt x="51" y="57"/>
                    <a:pt x="52" y="57"/>
                  </a:cubicBezTo>
                  <a:cubicBezTo>
                    <a:pt x="52" y="57"/>
                    <a:pt x="52" y="57"/>
                    <a:pt x="52" y="5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8" name="Freeform 600"/>
            <p:cNvSpPr>
              <a:spLocks/>
            </p:cNvSpPr>
            <p:nvPr/>
          </p:nvSpPr>
          <p:spPr bwMode="auto">
            <a:xfrm>
              <a:off x="4218" y="2522"/>
              <a:ext cx="13" cy="13"/>
            </a:xfrm>
            <a:custGeom>
              <a:avLst/>
              <a:gdLst/>
              <a:ahLst/>
              <a:cxnLst>
                <a:cxn ang="0">
                  <a:pos x="4" y="2"/>
                </a:cxn>
                <a:cxn ang="0">
                  <a:pos x="1" y="1"/>
                </a:cxn>
                <a:cxn ang="0">
                  <a:pos x="0" y="1"/>
                </a:cxn>
                <a:cxn ang="0">
                  <a:pos x="1" y="1"/>
                </a:cxn>
                <a:cxn ang="0">
                  <a:pos x="1" y="2"/>
                </a:cxn>
                <a:cxn ang="0">
                  <a:pos x="2" y="3"/>
                </a:cxn>
                <a:cxn ang="0">
                  <a:pos x="4" y="3"/>
                </a:cxn>
                <a:cxn ang="0">
                  <a:pos x="4" y="3"/>
                </a:cxn>
                <a:cxn ang="0">
                  <a:pos x="4" y="2"/>
                </a:cxn>
              </a:cxnLst>
              <a:rect l="0" t="0" r="r" b="b"/>
              <a:pathLst>
                <a:path w="4" h="4">
                  <a:moveTo>
                    <a:pt x="4" y="2"/>
                  </a:moveTo>
                  <a:cubicBezTo>
                    <a:pt x="4" y="2"/>
                    <a:pt x="1" y="1"/>
                    <a:pt x="1" y="1"/>
                  </a:cubicBezTo>
                  <a:cubicBezTo>
                    <a:pt x="1" y="0"/>
                    <a:pt x="1" y="1"/>
                    <a:pt x="0" y="1"/>
                  </a:cubicBezTo>
                  <a:cubicBezTo>
                    <a:pt x="0" y="1"/>
                    <a:pt x="1" y="1"/>
                    <a:pt x="1" y="1"/>
                  </a:cubicBezTo>
                  <a:cubicBezTo>
                    <a:pt x="1" y="1"/>
                    <a:pt x="1" y="2"/>
                    <a:pt x="1" y="2"/>
                  </a:cubicBezTo>
                  <a:cubicBezTo>
                    <a:pt x="2" y="2"/>
                    <a:pt x="2" y="2"/>
                    <a:pt x="2" y="3"/>
                  </a:cubicBezTo>
                  <a:cubicBezTo>
                    <a:pt x="3" y="3"/>
                    <a:pt x="3" y="3"/>
                    <a:pt x="4" y="3"/>
                  </a:cubicBezTo>
                  <a:cubicBezTo>
                    <a:pt x="4" y="4"/>
                    <a:pt x="4" y="3"/>
                    <a:pt x="4" y="3"/>
                  </a:cubicBezTo>
                  <a:cubicBezTo>
                    <a:pt x="4" y="3"/>
                    <a:pt x="4"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79" name="Freeform 601"/>
            <p:cNvSpPr>
              <a:spLocks/>
            </p:cNvSpPr>
            <p:nvPr/>
          </p:nvSpPr>
          <p:spPr bwMode="auto">
            <a:xfrm>
              <a:off x="4241" y="2545"/>
              <a:ext cx="13" cy="16"/>
            </a:xfrm>
            <a:custGeom>
              <a:avLst/>
              <a:gdLst/>
              <a:ahLst/>
              <a:cxnLst>
                <a:cxn ang="0">
                  <a:pos x="4" y="3"/>
                </a:cxn>
                <a:cxn ang="0">
                  <a:pos x="2" y="1"/>
                </a:cxn>
                <a:cxn ang="0">
                  <a:pos x="1" y="1"/>
                </a:cxn>
                <a:cxn ang="0">
                  <a:pos x="0" y="1"/>
                </a:cxn>
                <a:cxn ang="0">
                  <a:pos x="1" y="1"/>
                </a:cxn>
                <a:cxn ang="0">
                  <a:pos x="3" y="5"/>
                </a:cxn>
                <a:cxn ang="0">
                  <a:pos x="4" y="5"/>
                </a:cxn>
                <a:cxn ang="0">
                  <a:pos x="4" y="4"/>
                </a:cxn>
                <a:cxn ang="0">
                  <a:pos x="4" y="4"/>
                </a:cxn>
                <a:cxn ang="0">
                  <a:pos x="4" y="3"/>
                </a:cxn>
              </a:cxnLst>
              <a:rect l="0" t="0" r="r" b="b"/>
              <a:pathLst>
                <a:path w="4" h="5">
                  <a:moveTo>
                    <a:pt x="4" y="3"/>
                  </a:moveTo>
                  <a:cubicBezTo>
                    <a:pt x="4" y="3"/>
                    <a:pt x="2" y="1"/>
                    <a:pt x="2" y="1"/>
                  </a:cubicBezTo>
                  <a:cubicBezTo>
                    <a:pt x="2" y="0"/>
                    <a:pt x="1" y="0"/>
                    <a:pt x="1" y="1"/>
                  </a:cubicBezTo>
                  <a:cubicBezTo>
                    <a:pt x="1" y="1"/>
                    <a:pt x="1" y="1"/>
                    <a:pt x="0" y="1"/>
                  </a:cubicBezTo>
                  <a:cubicBezTo>
                    <a:pt x="0" y="1"/>
                    <a:pt x="1" y="1"/>
                    <a:pt x="1" y="1"/>
                  </a:cubicBezTo>
                  <a:cubicBezTo>
                    <a:pt x="1" y="1"/>
                    <a:pt x="3" y="5"/>
                    <a:pt x="3" y="5"/>
                  </a:cubicBezTo>
                  <a:cubicBezTo>
                    <a:pt x="4" y="5"/>
                    <a:pt x="4" y="5"/>
                    <a:pt x="4" y="5"/>
                  </a:cubicBezTo>
                  <a:cubicBezTo>
                    <a:pt x="4" y="5"/>
                    <a:pt x="4" y="5"/>
                    <a:pt x="4" y="4"/>
                  </a:cubicBezTo>
                  <a:cubicBezTo>
                    <a:pt x="4" y="4"/>
                    <a:pt x="4" y="4"/>
                    <a:pt x="4" y="4"/>
                  </a:cubicBezTo>
                  <a:cubicBezTo>
                    <a:pt x="4" y="3"/>
                    <a:pt x="4" y="3"/>
                    <a:pt x="4"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0" name="Freeform 602"/>
            <p:cNvSpPr>
              <a:spLocks/>
            </p:cNvSpPr>
            <p:nvPr/>
          </p:nvSpPr>
          <p:spPr bwMode="auto">
            <a:xfrm>
              <a:off x="4260" y="2574"/>
              <a:ext cx="3" cy="7"/>
            </a:xfrm>
            <a:custGeom>
              <a:avLst/>
              <a:gdLst/>
              <a:ahLst/>
              <a:cxnLst>
                <a:cxn ang="0">
                  <a:pos x="1" y="0"/>
                </a:cxn>
                <a:cxn ang="0">
                  <a:pos x="0" y="1"/>
                </a:cxn>
                <a:cxn ang="0">
                  <a:pos x="1" y="1"/>
                </a:cxn>
                <a:cxn ang="0">
                  <a:pos x="1" y="0"/>
                </a:cxn>
              </a:cxnLst>
              <a:rect l="0" t="0" r="r" b="b"/>
              <a:pathLst>
                <a:path w="1" h="2">
                  <a:moveTo>
                    <a:pt x="1" y="0"/>
                  </a:moveTo>
                  <a:cubicBezTo>
                    <a:pt x="0" y="1"/>
                    <a:pt x="1" y="1"/>
                    <a:pt x="0" y="1"/>
                  </a:cubicBezTo>
                  <a:cubicBezTo>
                    <a:pt x="0" y="2"/>
                    <a:pt x="1" y="2"/>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1" name="Freeform 603"/>
            <p:cNvSpPr>
              <a:spLocks/>
            </p:cNvSpPr>
            <p:nvPr/>
          </p:nvSpPr>
          <p:spPr bwMode="auto">
            <a:xfrm>
              <a:off x="4263" y="2584"/>
              <a:ext cx="13" cy="16"/>
            </a:xfrm>
            <a:custGeom>
              <a:avLst/>
              <a:gdLst/>
              <a:ahLst/>
              <a:cxnLst>
                <a:cxn ang="0">
                  <a:pos x="3" y="1"/>
                </a:cxn>
                <a:cxn ang="0">
                  <a:pos x="1" y="1"/>
                </a:cxn>
                <a:cxn ang="0">
                  <a:pos x="2" y="4"/>
                </a:cxn>
                <a:cxn ang="0">
                  <a:pos x="4" y="4"/>
                </a:cxn>
                <a:cxn ang="0">
                  <a:pos x="4" y="3"/>
                </a:cxn>
                <a:cxn ang="0">
                  <a:pos x="3" y="1"/>
                </a:cxn>
              </a:cxnLst>
              <a:rect l="0" t="0" r="r" b="b"/>
              <a:pathLst>
                <a:path w="4" h="5">
                  <a:moveTo>
                    <a:pt x="3" y="1"/>
                  </a:moveTo>
                  <a:cubicBezTo>
                    <a:pt x="2" y="0"/>
                    <a:pt x="1" y="1"/>
                    <a:pt x="1" y="1"/>
                  </a:cubicBezTo>
                  <a:cubicBezTo>
                    <a:pt x="0" y="2"/>
                    <a:pt x="1" y="3"/>
                    <a:pt x="2" y="4"/>
                  </a:cubicBezTo>
                  <a:cubicBezTo>
                    <a:pt x="3" y="5"/>
                    <a:pt x="3" y="5"/>
                    <a:pt x="4" y="4"/>
                  </a:cubicBezTo>
                  <a:cubicBezTo>
                    <a:pt x="4" y="4"/>
                    <a:pt x="4" y="4"/>
                    <a:pt x="4" y="3"/>
                  </a:cubicBezTo>
                  <a:cubicBezTo>
                    <a:pt x="3" y="3"/>
                    <a:pt x="3"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2" name="Freeform 604"/>
            <p:cNvSpPr>
              <a:spLocks/>
            </p:cNvSpPr>
            <p:nvPr/>
          </p:nvSpPr>
          <p:spPr bwMode="auto">
            <a:xfrm>
              <a:off x="4241" y="2535"/>
              <a:ext cx="6" cy="4"/>
            </a:xfrm>
            <a:custGeom>
              <a:avLst/>
              <a:gdLst/>
              <a:ahLst/>
              <a:cxnLst>
                <a:cxn ang="0">
                  <a:pos x="1" y="1"/>
                </a:cxn>
                <a:cxn ang="0">
                  <a:pos x="1" y="0"/>
                </a:cxn>
                <a:cxn ang="0">
                  <a:pos x="1" y="0"/>
                </a:cxn>
                <a:cxn ang="0">
                  <a:pos x="1" y="1"/>
                </a:cxn>
              </a:cxnLst>
              <a:rect l="0" t="0" r="r" b="b"/>
              <a:pathLst>
                <a:path w="2" h="1">
                  <a:moveTo>
                    <a:pt x="1" y="1"/>
                  </a:moveTo>
                  <a:cubicBezTo>
                    <a:pt x="1" y="0"/>
                    <a:pt x="1" y="0"/>
                    <a:pt x="1" y="0"/>
                  </a:cubicBezTo>
                  <a:cubicBezTo>
                    <a:pt x="0" y="0"/>
                    <a:pt x="1" y="0"/>
                    <a:pt x="1" y="0"/>
                  </a:cubicBezTo>
                  <a:cubicBezTo>
                    <a:pt x="1" y="0"/>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3" name="Freeform 605"/>
            <p:cNvSpPr>
              <a:spLocks/>
            </p:cNvSpPr>
            <p:nvPr/>
          </p:nvSpPr>
          <p:spPr bwMode="auto">
            <a:xfrm>
              <a:off x="4280" y="2603"/>
              <a:ext cx="6" cy="7"/>
            </a:xfrm>
            <a:custGeom>
              <a:avLst/>
              <a:gdLst/>
              <a:ahLst/>
              <a:cxnLst>
                <a:cxn ang="0">
                  <a:pos x="1" y="0"/>
                </a:cxn>
                <a:cxn ang="0">
                  <a:pos x="1" y="1"/>
                </a:cxn>
                <a:cxn ang="0">
                  <a:pos x="2" y="1"/>
                </a:cxn>
                <a:cxn ang="0">
                  <a:pos x="1" y="0"/>
                </a:cxn>
              </a:cxnLst>
              <a:rect l="0" t="0" r="r" b="b"/>
              <a:pathLst>
                <a:path w="2" h="2">
                  <a:moveTo>
                    <a:pt x="1" y="0"/>
                  </a:moveTo>
                  <a:cubicBezTo>
                    <a:pt x="0" y="0"/>
                    <a:pt x="1" y="1"/>
                    <a:pt x="1" y="1"/>
                  </a:cubicBezTo>
                  <a:cubicBezTo>
                    <a:pt x="2" y="2"/>
                    <a:pt x="2" y="2"/>
                    <a:pt x="2"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84" name="Freeform 606"/>
            <p:cNvSpPr>
              <a:spLocks/>
            </p:cNvSpPr>
            <p:nvPr/>
          </p:nvSpPr>
          <p:spPr bwMode="auto">
            <a:xfrm>
              <a:off x="4286" y="2610"/>
              <a:ext cx="7" cy="6"/>
            </a:xfrm>
            <a:custGeom>
              <a:avLst/>
              <a:gdLst/>
              <a:ahLst/>
              <a:cxnLst>
                <a:cxn ang="0">
                  <a:pos x="1" y="1"/>
                </a:cxn>
                <a:cxn ang="0">
                  <a:pos x="1" y="1"/>
                </a:cxn>
                <a:cxn ang="0">
                  <a:pos x="1" y="2"/>
                </a:cxn>
                <a:cxn ang="0">
                  <a:pos x="1" y="1"/>
                </a:cxn>
              </a:cxnLst>
              <a:rect l="0" t="0" r="r" b="b"/>
              <a:pathLst>
                <a:path w="2" h="2">
                  <a:moveTo>
                    <a:pt x="1" y="1"/>
                  </a:moveTo>
                  <a:cubicBezTo>
                    <a:pt x="1" y="0"/>
                    <a:pt x="0" y="1"/>
                    <a:pt x="1" y="1"/>
                  </a:cubicBezTo>
                  <a:cubicBezTo>
                    <a:pt x="1" y="1"/>
                    <a:pt x="1" y="2"/>
                    <a:pt x="1" y="2"/>
                  </a:cubicBezTo>
                  <a:cubicBezTo>
                    <a:pt x="2"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grpSp>
      <p:grpSp>
        <p:nvGrpSpPr>
          <p:cNvPr id="9" name="Group 808"/>
          <p:cNvGrpSpPr>
            <a:grpSpLocks/>
          </p:cNvGrpSpPr>
          <p:nvPr/>
        </p:nvGrpSpPr>
        <p:grpSpPr bwMode="auto">
          <a:xfrm>
            <a:off x="3657275" y="3075009"/>
            <a:ext cx="5208192" cy="2463080"/>
            <a:chOff x="2415" y="1769"/>
            <a:chExt cx="2770" cy="1310"/>
          </a:xfrm>
        </p:grpSpPr>
        <p:sp>
          <p:nvSpPr>
            <p:cNvPr id="285" name="Freeform 608"/>
            <p:cNvSpPr>
              <a:spLocks/>
            </p:cNvSpPr>
            <p:nvPr/>
          </p:nvSpPr>
          <p:spPr bwMode="auto">
            <a:xfrm>
              <a:off x="4293" y="2613"/>
              <a:ext cx="3" cy="10"/>
            </a:xfrm>
            <a:custGeom>
              <a:avLst/>
              <a:gdLst/>
              <a:ahLst/>
              <a:cxnLst>
                <a:cxn ang="0">
                  <a:pos x="0" y="2"/>
                </a:cxn>
                <a:cxn ang="0">
                  <a:pos x="1" y="2"/>
                </a:cxn>
                <a:cxn ang="0">
                  <a:pos x="0" y="2"/>
                </a:cxn>
              </a:cxnLst>
              <a:rect l="0" t="0" r="r" b="b"/>
              <a:pathLst>
                <a:path w="1" h="3">
                  <a:moveTo>
                    <a:pt x="0" y="2"/>
                  </a:moveTo>
                  <a:cubicBezTo>
                    <a:pt x="0" y="2"/>
                    <a:pt x="0" y="3"/>
                    <a:pt x="1" y="2"/>
                  </a:cubicBezTo>
                  <a:cubicBezTo>
                    <a:pt x="1" y="2"/>
                    <a:pt x="0" y="0"/>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6" name="Freeform 609"/>
            <p:cNvSpPr>
              <a:spLocks/>
            </p:cNvSpPr>
            <p:nvPr/>
          </p:nvSpPr>
          <p:spPr bwMode="auto">
            <a:xfrm>
              <a:off x="4344" y="2574"/>
              <a:ext cx="3" cy="3"/>
            </a:xfrm>
            <a:custGeom>
              <a:avLst/>
              <a:gdLst/>
              <a:ahLst/>
              <a:cxnLst>
                <a:cxn ang="0">
                  <a:pos x="0" y="1"/>
                </a:cxn>
                <a:cxn ang="0">
                  <a:pos x="1" y="1"/>
                </a:cxn>
                <a:cxn ang="0">
                  <a:pos x="1" y="0"/>
                </a:cxn>
                <a:cxn ang="0">
                  <a:pos x="0" y="1"/>
                </a:cxn>
              </a:cxnLst>
              <a:rect l="0" t="0" r="r" b="b"/>
              <a:pathLst>
                <a:path w="1" h="1">
                  <a:moveTo>
                    <a:pt x="0" y="1"/>
                  </a:moveTo>
                  <a:cubicBezTo>
                    <a:pt x="0" y="1"/>
                    <a:pt x="0" y="1"/>
                    <a:pt x="1" y="1"/>
                  </a:cubicBezTo>
                  <a:cubicBezTo>
                    <a:pt x="1" y="0"/>
                    <a:pt x="1" y="0"/>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7" name="Freeform 610"/>
            <p:cNvSpPr>
              <a:spLocks/>
            </p:cNvSpPr>
            <p:nvPr/>
          </p:nvSpPr>
          <p:spPr bwMode="auto">
            <a:xfrm>
              <a:off x="4357" y="2577"/>
              <a:ext cx="3" cy="4"/>
            </a:xfrm>
            <a:custGeom>
              <a:avLst/>
              <a:gdLst/>
              <a:ahLst/>
              <a:cxnLst>
                <a:cxn ang="0">
                  <a:pos x="0" y="0"/>
                </a:cxn>
                <a:cxn ang="0">
                  <a:pos x="0" y="1"/>
                </a:cxn>
                <a:cxn ang="0">
                  <a:pos x="0" y="1"/>
                </a:cxn>
                <a:cxn ang="0">
                  <a:pos x="1" y="0"/>
                </a:cxn>
                <a:cxn ang="0">
                  <a:pos x="0" y="0"/>
                </a:cxn>
              </a:cxnLst>
              <a:rect l="0" t="0" r="r" b="b"/>
              <a:pathLst>
                <a:path w="1" h="1">
                  <a:moveTo>
                    <a:pt x="0" y="0"/>
                  </a:moveTo>
                  <a:cubicBezTo>
                    <a:pt x="0" y="0"/>
                    <a:pt x="0" y="0"/>
                    <a:pt x="0" y="1"/>
                  </a:cubicBezTo>
                  <a:cubicBezTo>
                    <a:pt x="0" y="1"/>
                    <a:pt x="0" y="1"/>
                    <a:pt x="0" y="1"/>
                  </a:cubicBezTo>
                  <a:cubicBezTo>
                    <a:pt x="1" y="1"/>
                    <a:pt x="1" y="1"/>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8" name="Freeform 611"/>
            <p:cNvSpPr>
              <a:spLocks/>
            </p:cNvSpPr>
            <p:nvPr/>
          </p:nvSpPr>
          <p:spPr bwMode="auto">
            <a:xfrm>
              <a:off x="4357" y="2571"/>
              <a:ext cx="7" cy="3"/>
            </a:xfrm>
            <a:custGeom>
              <a:avLst/>
              <a:gdLst/>
              <a:ahLst/>
              <a:cxnLst>
                <a:cxn ang="0">
                  <a:pos x="2" y="1"/>
                </a:cxn>
                <a:cxn ang="0">
                  <a:pos x="2" y="1"/>
                </a:cxn>
                <a:cxn ang="0">
                  <a:pos x="1" y="0"/>
                </a:cxn>
                <a:cxn ang="0">
                  <a:pos x="1" y="1"/>
                </a:cxn>
                <a:cxn ang="0">
                  <a:pos x="2" y="1"/>
                </a:cxn>
              </a:cxnLst>
              <a:rect l="0" t="0" r="r" b="b"/>
              <a:pathLst>
                <a:path w="2" h="1">
                  <a:moveTo>
                    <a:pt x="2" y="1"/>
                  </a:moveTo>
                  <a:cubicBezTo>
                    <a:pt x="2" y="1"/>
                    <a:pt x="2" y="1"/>
                    <a:pt x="2" y="1"/>
                  </a:cubicBezTo>
                  <a:cubicBezTo>
                    <a:pt x="1" y="0"/>
                    <a:pt x="1" y="0"/>
                    <a:pt x="1" y="0"/>
                  </a:cubicBezTo>
                  <a:cubicBezTo>
                    <a:pt x="1" y="0"/>
                    <a:pt x="0" y="1"/>
                    <a:pt x="1" y="1"/>
                  </a:cubicBezTo>
                  <a:cubicBezTo>
                    <a:pt x="2"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9" name="Freeform 612"/>
            <p:cNvSpPr>
              <a:spLocks/>
            </p:cNvSpPr>
            <p:nvPr/>
          </p:nvSpPr>
          <p:spPr bwMode="auto">
            <a:xfrm>
              <a:off x="4370" y="2593"/>
              <a:ext cx="29" cy="30"/>
            </a:xfrm>
            <a:custGeom>
              <a:avLst/>
              <a:gdLst/>
              <a:ahLst/>
              <a:cxnLst>
                <a:cxn ang="0">
                  <a:pos x="1" y="2"/>
                </a:cxn>
                <a:cxn ang="0">
                  <a:pos x="0" y="3"/>
                </a:cxn>
                <a:cxn ang="0">
                  <a:pos x="2" y="3"/>
                </a:cxn>
                <a:cxn ang="0">
                  <a:pos x="3" y="3"/>
                </a:cxn>
                <a:cxn ang="0">
                  <a:pos x="3" y="4"/>
                </a:cxn>
                <a:cxn ang="0">
                  <a:pos x="4" y="5"/>
                </a:cxn>
                <a:cxn ang="0">
                  <a:pos x="4" y="6"/>
                </a:cxn>
                <a:cxn ang="0">
                  <a:pos x="5" y="7"/>
                </a:cxn>
                <a:cxn ang="0">
                  <a:pos x="6" y="8"/>
                </a:cxn>
                <a:cxn ang="0">
                  <a:pos x="8" y="8"/>
                </a:cxn>
                <a:cxn ang="0">
                  <a:pos x="8" y="8"/>
                </a:cxn>
                <a:cxn ang="0">
                  <a:pos x="7" y="7"/>
                </a:cxn>
                <a:cxn ang="0">
                  <a:pos x="8" y="6"/>
                </a:cxn>
                <a:cxn ang="0">
                  <a:pos x="5" y="4"/>
                </a:cxn>
                <a:cxn ang="0">
                  <a:pos x="4" y="0"/>
                </a:cxn>
                <a:cxn ang="0">
                  <a:pos x="3" y="1"/>
                </a:cxn>
                <a:cxn ang="0">
                  <a:pos x="3" y="1"/>
                </a:cxn>
                <a:cxn ang="0">
                  <a:pos x="2" y="1"/>
                </a:cxn>
                <a:cxn ang="0">
                  <a:pos x="1" y="1"/>
                </a:cxn>
                <a:cxn ang="0">
                  <a:pos x="1" y="2"/>
                </a:cxn>
              </a:cxnLst>
              <a:rect l="0" t="0" r="r" b="b"/>
              <a:pathLst>
                <a:path w="9" h="9">
                  <a:moveTo>
                    <a:pt x="1" y="2"/>
                  </a:moveTo>
                  <a:cubicBezTo>
                    <a:pt x="1" y="2"/>
                    <a:pt x="0" y="3"/>
                    <a:pt x="0" y="3"/>
                  </a:cubicBezTo>
                  <a:cubicBezTo>
                    <a:pt x="1" y="3"/>
                    <a:pt x="1" y="3"/>
                    <a:pt x="2" y="3"/>
                  </a:cubicBezTo>
                  <a:cubicBezTo>
                    <a:pt x="2" y="3"/>
                    <a:pt x="2" y="3"/>
                    <a:pt x="3" y="3"/>
                  </a:cubicBezTo>
                  <a:cubicBezTo>
                    <a:pt x="3" y="3"/>
                    <a:pt x="3" y="4"/>
                    <a:pt x="3" y="4"/>
                  </a:cubicBezTo>
                  <a:cubicBezTo>
                    <a:pt x="3" y="5"/>
                    <a:pt x="3" y="5"/>
                    <a:pt x="4" y="5"/>
                  </a:cubicBezTo>
                  <a:cubicBezTo>
                    <a:pt x="4" y="5"/>
                    <a:pt x="4" y="5"/>
                    <a:pt x="4" y="6"/>
                  </a:cubicBezTo>
                  <a:cubicBezTo>
                    <a:pt x="4" y="6"/>
                    <a:pt x="4" y="7"/>
                    <a:pt x="5" y="7"/>
                  </a:cubicBezTo>
                  <a:cubicBezTo>
                    <a:pt x="5" y="7"/>
                    <a:pt x="6" y="8"/>
                    <a:pt x="6" y="8"/>
                  </a:cubicBezTo>
                  <a:cubicBezTo>
                    <a:pt x="7" y="8"/>
                    <a:pt x="8" y="9"/>
                    <a:pt x="8" y="8"/>
                  </a:cubicBezTo>
                  <a:cubicBezTo>
                    <a:pt x="8" y="8"/>
                    <a:pt x="8" y="8"/>
                    <a:pt x="8" y="8"/>
                  </a:cubicBezTo>
                  <a:cubicBezTo>
                    <a:pt x="7" y="7"/>
                    <a:pt x="7" y="7"/>
                    <a:pt x="7" y="7"/>
                  </a:cubicBezTo>
                  <a:cubicBezTo>
                    <a:pt x="8" y="6"/>
                    <a:pt x="9" y="6"/>
                    <a:pt x="8" y="6"/>
                  </a:cubicBezTo>
                  <a:cubicBezTo>
                    <a:pt x="7" y="6"/>
                    <a:pt x="6" y="6"/>
                    <a:pt x="5" y="4"/>
                  </a:cubicBezTo>
                  <a:cubicBezTo>
                    <a:pt x="5" y="1"/>
                    <a:pt x="4" y="0"/>
                    <a:pt x="4" y="0"/>
                  </a:cubicBezTo>
                  <a:cubicBezTo>
                    <a:pt x="3" y="0"/>
                    <a:pt x="3" y="1"/>
                    <a:pt x="3" y="1"/>
                  </a:cubicBezTo>
                  <a:cubicBezTo>
                    <a:pt x="3" y="2"/>
                    <a:pt x="3" y="1"/>
                    <a:pt x="3" y="1"/>
                  </a:cubicBezTo>
                  <a:cubicBezTo>
                    <a:pt x="2" y="0"/>
                    <a:pt x="2" y="1"/>
                    <a:pt x="2" y="1"/>
                  </a:cubicBezTo>
                  <a:cubicBezTo>
                    <a:pt x="1" y="1"/>
                    <a:pt x="1" y="1"/>
                    <a:pt x="1" y="1"/>
                  </a:cubicBezTo>
                  <a:cubicBezTo>
                    <a:pt x="1"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0" name="Freeform 613"/>
            <p:cNvSpPr>
              <a:spLocks/>
            </p:cNvSpPr>
            <p:nvPr/>
          </p:nvSpPr>
          <p:spPr bwMode="auto">
            <a:xfrm>
              <a:off x="4377" y="2665"/>
              <a:ext cx="145" cy="48"/>
            </a:xfrm>
            <a:custGeom>
              <a:avLst/>
              <a:gdLst/>
              <a:ahLst/>
              <a:cxnLst>
                <a:cxn ang="0">
                  <a:pos x="40" y="13"/>
                </a:cxn>
                <a:cxn ang="0">
                  <a:pos x="44" y="14"/>
                </a:cxn>
                <a:cxn ang="0">
                  <a:pos x="44" y="14"/>
                </a:cxn>
                <a:cxn ang="0">
                  <a:pos x="44" y="10"/>
                </a:cxn>
                <a:cxn ang="0">
                  <a:pos x="43" y="9"/>
                </a:cxn>
                <a:cxn ang="0">
                  <a:pos x="41" y="9"/>
                </a:cxn>
                <a:cxn ang="0">
                  <a:pos x="37" y="9"/>
                </a:cxn>
                <a:cxn ang="0">
                  <a:pos x="36" y="8"/>
                </a:cxn>
                <a:cxn ang="0">
                  <a:pos x="35" y="7"/>
                </a:cxn>
                <a:cxn ang="0">
                  <a:pos x="35" y="5"/>
                </a:cxn>
                <a:cxn ang="0">
                  <a:pos x="34" y="5"/>
                </a:cxn>
                <a:cxn ang="0">
                  <a:pos x="33" y="5"/>
                </a:cxn>
                <a:cxn ang="0">
                  <a:pos x="29" y="4"/>
                </a:cxn>
                <a:cxn ang="0">
                  <a:pos x="27" y="3"/>
                </a:cxn>
                <a:cxn ang="0">
                  <a:pos x="26" y="3"/>
                </a:cxn>
                <a:cxn ang="0">
                  <a:pos x="25" y="4"/>
                </a:cxn>
                <a:cxn ang="0">
                  <a:pos x="22" y="5"/>
                </a:cxn>
                <a:cxn ang="0">
                  <a:pos x="19" y="5"/>
                </a:cxn>
                <a:cxn ang="0">
                  <a:pos x="16" y="5"/>
                </a:cxn>
                <a:cxn ang="0">
                  <a:pos x="15" y="4"/>
                </a:cxn>
                <a:cxn ang="0">
                  <a:pos x="14" y="3"/>
                </a:cxn>
                <a:cxn ang="0">
                  <a:pos x="11" y="2"/>
                </a:cxn>
                <a:cxn ang="0">
                  <a:pos x="8" y="1"/>
                </a:cxn>
                <a:cxn ang="0">
                  <a:pos x="7" y="1"/>
                </a:cxn>
                <a:cxn ang="0">
                  <a:pos x="7" y="1"/>
                </a:cxn>
                <a:cxn ang="0">
                  <a:pos x="3" y="0"/>
                </a:cxn>
                <a:cxn ang="0">
                  <a:pos x="2" y="1"/>
                </a:cxn>
                <a:cxn ang="0">
                  <a:pos x="0" y="4"/>
                </a:cxn>
                <a:cxn ang="0">
                  <a:pos x="0" y="5"/>
                </a:cxn>
                <a:cxn ang="0">
                  <a:pos x="4" y="6"/>
                </a:cxn>
                <a:cxn ang="0">
                  <a:pos x="5" y="7"/>
                </a:cxn>
                <a:cxn ang="0">
                  <a:pos x="5" y="8"/>
                </a:cxn>
                <a:cxn ang="0">
                  <a:pos x="11" y="9"/>
                </a:cxn>
                <a:cxn ang="0">
                  <a:pos x="17" y="9"/>
                </a:cxn>
                <a:cxn ang="0">
                  <a:pos x="24" y="11"/>
                </a:cxn>
                <a:cxn ang="0">
                  <a:pos x="28" y="12"/>
                </a:cxn>
                <a:cxn ang="0">
                  <a:pos x="29" y="12"/>
                </a:cxn>
                <a:cxn ang="0">
                  <a:pos x="31" y="12"/>
                </a:cxn>
                <a:cxn ang="0">
                  <a:pos x="33" y="12"/>
                </a:cxn>
                <a:cxn ang="0">
                  <a:pos x="36" y="13"/>
                </a:cxn>
                <a:cxn ang="0">
                  <a:pos x="40" y="13"/>
                </a:cxn>
              </a:cxnLst>
              <a:rect l="0" t="0" r="r" b="b"/>
              <a:pathLst>
                <a:path w="45" h="15">
                  <a:moveTo>
                    <a:pt x="40" y="13"/>
                  </a:moveTo>
                  <a:cubicBezTo>
                    <a:pt x="41" y="13"/>
                    <a:pt x="43" y="14"/>
                    <a:pt x="44" y="14"/>
                  </a:cubicBezTo>
                  <a:cubicBezTo>
                    <a:pt x="44" y="14"/>
                    <a:pt x="45" y="15"/>
                    <a:pt x="44" y="14"/>
                  </a:cubicBezTo>
                  <a:cubicBezTo>
                    <a:pt x="43" y="13"/>
                    <a:pt x="44" y="11"/>
                    <a:pt x="44" y="10"/>
                  </a:cubicBezTo>
                  <a:cubicBezTo>
                    <a:pt x="44" y="10"/>
                    <a:pt x="43" y="9"/>
                    <a:pt x="43" y="9"/>
                  </a:cubicBezTo>
                  <a:cubicBezTo>
                    <a:pt x="43" y="9"/>
                    <a:pt x="42" y="8"/>
                    <a:pt x="41" y="9"/>
                  </a:cubicBezTo>
                  <a:cubicBezTo>
                    <a:pt x="40" y="9"/>
                    <a:pt x="38" y="9"/>
                    <a:pt x="37" y="9"/>
                  </a:cubicBezTo>
                  <a:cubicBezTo>
                    <a:pt x="36" y="9"/>
                    <a:pt x="36" y="8"/>
                    <a:pt x="36" y="8"/>
                  </a:cubicBezTo>
                  <a:cubicBezTo>
                    <a:pt x="36" y="8"/>
                    <a:pt x="36" y="7"/>
                    <a:pt x="35" y="7"/>
                  </a:cubicBezTo>
                  <a:cubicBezTo>
                    <a:pt x="35" y="7"/>
                    <a:pt x="35" y="6"/>
                    <a:pt x="35" y="5"/>
                  </a:cubicBezTo>
                  <a:cubicBezTo>
                    <a:pt x="35" y="5"/>
                    <a:pt x="34" y="5"/>
                    <a:pt x="34" y="5"/>
                  </a:cubicBezTo>
                  <a:cubicBezTo>
                    <a:pt x="34" y="5"/>
                    <a:pt x="33" y="5"/>
                    <a:pt x="33" y="5"/>
                  </a:cubicBezTo>
                  <a:cubicBezTo>
                    <a:pt x="32" y="5"/>
                    <a:pt x="30" y="5"/>
                    <a:pt x="29" y="4"/>
                  </a:cubicBezTo>
                  <a:cubicBezTo>
                    <a:pt x="28" y="4"/>
                    <a:pt x="28" y="3"/>
                    <a:pt x="27" y="3"/>
                  </a:cubicBezTo>
                  <a:cubicBezTo>
                    <a:pt x="27" y="3"/>
                    <a:pt x="26" y="3"/>
                    <a:pt x="26" y="3"/>
                  </a:cubicBezTo>
                  <a:cubicBezTo>
                    <a:pt x="26" y="3"/>
                    <a:pt x="26" y="3"/>
                    <a:pt x="25" y="4"/>
                  </a:cubicBezTo>
                  <a:cubicBezTo>
                    <a:pt x="25" y="6"/>
                    <a:pt x="23" y="5"/>
                    <a:pt x="22" y="5"/>
                  </a:cubicBezTo>
                  <a:cubicBezTo>
                    <a:pt x="21" y="5"/>
                    <a:pt x="19" y="5"/>
                    <a:pt x="19" y="5"/>
                  </a:cubicBezTo>
                  <a:cubicBezTo>
                    <a:pt x="18" y="5"/>
                    <a:pt x="16" y="5"/>
                    <a:pt x="16" y="5"/>
                  </a:cubicBezTo>
                  <a:cubicBezTo>
                    <a:pt x="15" y="5"/>
                    <a:pt x="15" y="4"/>
                    <a:pt x="15" y="4"/>
                  </a:cubicBezTo>
                  <a:cubicBezTo>
                    <a:pt x="15" y="4"/>
                    <a:pt x="15" y="3"/>
                    <a:pt x="14" y="3"/>
                  </a:cubicBezTo>
                  <a:cubicBezTo>
                    <a:pt x="14" y="2"/>
                    <a:pt x="13" y="2"/>
                    <a:pt x="11" y="2"/>
                  </a:cubicBezTo>
                  <a:cubicBezTo>
                    <a:pt x="10" y="2"/>
                    <a:pt x="9" y="1"/>
                    <a:pt x="8" y="1"/>
                  </a:cubicBezTo>
                  <a:cubicBezTo>
                    <a:pt x="7" y="0"/>
                    <a:pt x="7" y="0"/>
                    <a:pt x="7" y="1"/>
                  </a:cubicBezTo>
                  <a:cubicBezTo>
                    <a:pt x="7" y="1"/>
                    <a:pt x="7" y="1"/>
                    <a:pt x="7" y="1"/>
                  </a:cubicBezTo>
                  <a:cubicBezTo>
                    <a:pt x="6" y="1"/>
                    <a:pt x="3" y="1"/>
                    <a:pt x="3" y="0"/>
                  </a:cubicBezTo>
                  <a:cubicBezTo>
                    <a:pt x="2" y="0"/>
                    <a:pt x="2" y="1"/>
                    <a:pt x="2" y="1"/>
                  </a:cubicBezTo>
                  <a:cubicBezTo>
                    <a:pt x="2" y="2"/>
                    <a:pt x="0" y="4"/>
                    <a:pt x="0" y="4"/>
                  </a:cubicBezTo>
                  <a:cubicBezTo>
                    <a:pt x="0" y="5"/>
                    <a:pt x="0" y="5"/>
                    <a:pt x="0" y="5"/>
                  </a:cubicBezTo>
                  <a:cubicBezTo>
                    <a:pt x="1" y="5"/>
                    <a:pt x="4" y="5"/>
                    <a:pt x="4" y="6"/>
                  </a:cubicBezTo>
                  <a:cubicBezTo>
                    <a:pt x="5" y="6"/>
                    <a:pt x="5" y="7"/>
                    <a:pt x="5" y="7"/>
                  </a:cubicBezTo>
                  <a:cubicBezTo>
                    <a:pt x="4" y="7"/>
                    <a:pt x="5" y="8"/>
                    <a:pt x="5" y="8"/>
                  </a:cubicBezTo>
                  <a:cubicBezTo>
                    <a:pt x="6" y="8"/>
                    <a:pt x="8" y="7"/>
                    <a:pt x="11" y="9"/>
                  </a:cubicBezTo>
                  <a:cubicBezTo>
                    <a:pt x="14" y="10"/>
                    <a:pt x="15" y="9"/>
                    <a:pt x="17" y="9"/>
                  </a:cubicBezTo>
                  <a:cubicBezTo>
                    <a:pt x="19" y="9"/>
                    <a:pt x="23" y="10"/>
                    <a:pt x="24" y="11"/>
                  </a:cubicBezTo>
                  <a:cubicBezTo>
                    <a:pt x="26" y="12"/>
                    <a:pt x="27" y="12"/>
                    <a:pt x="28" y="12"/>
                  </a:cubicBezTo>
                  <a:cubicBezTo>
                    <a:pt x="28" y="12"/>
                    <a:pt x="28" y="12"/>
                    <a:pt x="29" y="12"/>
                  </a:cubicBezTo>
                  <a:cubicBezTo>
                    <a:pt x="31" y="13"/>
                    <a:pt x="31" y="12"/>
                    <a:pt x="31" y="12"/>
                  </a:cubicBezTo>
                  <a:cubicBezTo>
                    <a:pt x="31" y="12"/>
                    <a:pt x="33" y="12"/>
                    <a:pt x="33" y="12"/>
                  </a:cubicBezTo>
                  <a:cubicBezTo>
                    <a:pt x="34" y="12"/>
                    <a:pt x="35" y="13"/>
                    <a:pt x="36" y="13"/>
                  </a:cubicBezTo>
                  <a:cubicBezTo>
                    <a:pt x="37" y="12"/>
                    <a:pt x="39" y="12"/>
                    <a:pt x="40" y="1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1" name="Freeform 614"/>
            <p:cNvSpPr>
              <a:spLocks/>
            </p:cNvSpPr>
            <p:nvPr/>
          </p:nvSpPr>
          <p:spPr bwMode="auto">
            <a:xfrm>
              <a:off x="4322" y="2655"/>
              <a:ext cx="6" cy="6"/>
            </a:xfrm>
            <a:custGeom>
              <a:avLst/>
              <a:gdLst/>
              <a:ahLst/>
              <a:cxnLst>
                <a:cxn ang="0">
                  <a:pos x="1" y="1"/>
                </a:cxn>
                <a:cxn ang="0">
                  <a:pos x="1" y="1"/>
                </a:cxn>
                <a:cxn ang="0">
                  <a:pos x="1" y="1"/>
                </a:cxn>
              </a:cxnLst>
              <a:rect l="0" t="0" r="r" b="b"/>
              <a:pathLst>
                <a:path w="2" h="2">
                  <a:moveTo>
                    <a:pt x="1" y="1"/>
                  </a:moveTo>
                  <a:cubicBezTo>
                    <a:pt x="1" y="1"/>
                    <a:pt x="2" y="2"/>
                    <a:pt x="1" y="1"/>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2" name="Freeform 615"/>
            <p:cNvSpPr>
              <a:spLocks/>
            </p:cNvSpPr>
            <p:nvPr/>
          </p:nvSpPr>
          <p:spPr bwMode="auto">
            <a:xfrm>
              <a:off x="4318" y="2545"/>
              <a:ext cx="10" cy="6"/>
            </a:xfrm>
            <a:custGeom>
              <a:avLst/>
              <a:gdLst/>
              <a:ahLst/>
              <a:cxnLst>
                <a:cxn ang="0">
                  <a:pos x="2" y="0"/>
                </a:cxn>
                <a:cxn ang="0">
                  <a:pos x="1" y="1"/>
                </a:cxn>
                <a:cxn ang="0">
                  <a:pos x="2" y="1"/>
                </a:cxn>
                <a:cxn ang="0">
                  <a:pos x="3" y="1"/>
                </a:cxn>
                <a:cxn ang="0">
                  <a:pos x="2" y="0"/>
                </a:cxn>
              </a:cxnLst>
              <a:rect l="0" t="0" r="r" b="b"/>
              <a:pathLst>
                <a:path w="3" h="2">
                  <a:moveTo>
                    <a:pt x="2" y="0"/>
                  </a:moveTo>
                  <a:cubicBezTo>
                    <a:pt x="0" y="0"/>
                    <a:pt x="1" y="1"/>
                    <a:pt x="1" y="1"/>
                  </a:cubicBezTo>
                  <a:cubicBezTo>
                    <a:pt x="1" y="1"/>
                    <a:pt x="2" y="1"/>
                    <a:pt x="2" y="1"/>
                  </a:cubicBezTo>
                  <a:cubicBezTo>
                    <a:pt x="3" y="2"/>
                    <a:pt x="3" y="1"/>
                    <a:pt x="3" y="1"/>
                  </a:cubicBezTo>
                  <a:cubicBezTo>
                    <a:pt x="3" y="1"/>
                    <a:pt x="3"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3" name="Freeform 616"/>
            <p:cNvSpPr>
              <a:spLocks/>
            </p:cNvSpPr>
            <p:nvPr/>
          </p:nvSpPr>
          <p:spPr bwMode="auto">
            <a:xfrm>
              <a:off x="4322" y="2548"/>
              <a:ext cx="6" cy="10"/>
            </a:xfrm>
            <a:custGeom>
              <a:avLst/>
              <a:gdLst/>
              <a:ahLst/>
              <a:cxnLst>
                <a:cxn ang="0">
                  <a:pos x="1" y="2"/>
                </a:cxn>
                <a:cxn ang="0">
                  <a:pos x="2" y="1"/>
                </a:cxn>
                <a:cxn ang="0">
                  <a:pos x="1" y="0"/>
                </a:cxn>
                <a:cxn ang="0">
                  <a:pos x="1" y="2"/>
                </a:cxn>
              </a:cxnLst>
              <a:rect l="0" t="0" r="r" b="b"/>
              <a:pathLst>
                <a:path w="2" h="3">
                  <a:moveTo>
                    <a:pt x="1" y="2"/>
                  </a:moveTo>
                  <a:cubicBezTo>
                    <a:pt x="2" y="3"/>
                    <a:pt x="2" y="2"/>
                    <a:pt x="2" y="1"/>
                  </a:cubicBezTo>
                  <a:cubicBezTo>
                    <a:pt x="2" y="1"/>
                    <a:pt x="1" y="0"/>
                    <a:pt x="1" y="0"/>
                  </a:cubicBezTo>
                  <a:cubicBezTo>
                    <a:pt x="0" y="0"/>
                    <a:pt x="1"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4" name="Freeform 617"/>
            <p:cNvSpPr>
              <a:spLocks/>
            </p:cNvSpPr>
            <p:nvPr/>
          </p:nvSpPr>
          <p:spPr bwMode="auto">
            <a:xfrm>
              <a:off x="4328" y="2551"/>
              <a:ext cx="13" cy="7"/>
            </a:xfrm>
            <a:custGeom>
              <a:avLst/>
              <a:gdLst/>
              <a:ahLst/>
              <a:cxnLst>
                <a:cxn ang="0">
                  <a:pos x="2" y="2"/>
                </a:cxn>
                <a:cxn ang="0">
                  <a:pos x="1" y="1"/>
                </a:cxn>
                <a:cxn ang="0">
                  <a:pos x="3" y="2"/>
                </a:cxn>
                <a:cxn ang="0">
                  <a:pos x="2" y="1"/>
                </a:cxn>
                <a:cxn ang="0">
                  <a:pos x="1" y="1"/>
                </a:cxn>
                <a:cxn ang="0">
                  <a:pos x="1" y="1"/>
                </a:cxn>
                <a:cxn ang="0">
                  <a:pos x="1" y="1"/>
                </a:cxn>
                <a:cxn ang="0">
                  <a:pos x="0" y="1"/>
                </a:cxn>
                <a:cxn ang="0">
                  <a:pos x="2" y="2"/>
                </a:cxn>
              </a:cxnLst>
              <a:rect l="0" t="0" r="r" b="b"/>
              <a:pathLst>
                <a:path w="4" h="2">
                  <a:moveTo>
                    <a:pt x="2" y="2"/>
                  </a:moveTo>
                  <a:cubicBezTo>
                    <a:pt x="3" y="2"/>
                    <a:pt x="2" y="2"/>
                    <a:pt x="1" y="1"/>
                  </a:cubicBezTo>
                  <a:cubicBezTo>
                    <a:pt x="0" y="1"/>
                    <a:pt x="2" y="1"/>
                    <a:pt x="3" y="2"/>
                  </a:cubicBezTo>
                  <a:cubicBezTo>
                    <a:pt x="4" y="2"/>
                    <a:pt x="3" y="1"/>
                    <a:pt x="2" y="1"/>
                  </a:cubicBezTo>
                  <a:cubicBezTo>
                    <a:pt x="1" y="0"/>
                    <a:pt x="1" y="1"/>
                    <a:pt x="1" y="1"/>
                  </a:cubicBezTo>
                  <a:cubicBezTo>
                    <a:pt x="1" y="1"/>
                    <a:pt x="1" y="1"/>
                    <a:pt x="1" y="1"/>
                  </a:cubicBezTo>
                  <a:cubicBezTo>
                    <a:pt x="1" y="1"/>
                    <a:pt x="1" y="1"/>
                    <a:pt x="1" y="1"/>
                  </a:cubicBezTo>
                  <a:cubicBezTo>
                    <a:pt x="0" y="0"/>
                    <a:pt x="1" y="1"/>
                    <a:pt x="0" y="1"/>
                  </a:cubicBezTo>
                  <a:cubicBezTo>
                    <a:pt x="0" y="2"/>
                    <a:pt x="0"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5" name="Freeform 618"/>
            <p:cNvSpPr>
              <a:spLocks/>
            </p:cNvSpPr>
            <p:nvPr/>
          </p:nvSpPr>
          <p:spPr bwMode="auto">
            <a:xfrm>
              <a:off x="4338" y="2561"/>
              <a:ext cx="3" cy="1"/>
            </a:xfrm>
            <a:custGeom>
              <a:avLst/>
              <a:gdLst/>
              <a:ahLst/>
              <a:cxnLst>
                <a:cxn ang="0">
                  <a:pos x="1" y="0"/>
                </a:cxn>
                <a:cxn ang="0">
                  <a:pos x="1" y="0"/>
                </a:cxn>
                <a:cxn ang="0">
                  <a:pos x="0" y="0"/>
                </a:cxn>
                <a:cxn ang="0">
                  <a:pos x="1" y="0"/>
                </a:cxn>
              </a:cxnLst>
              <a:rect l="0" t="0" r="r" b="b"/>
              <a:pathLst>
                <a:path w="1">
                  <a:moveTo>
                    <a:pt x="1" y="0"/>
                  </a:moveTo>
                  <a:cubicBezTo>
                    <a:pt x="1" y="0"/>
                    <a:pt x="1" y="0"/>
                    <a:pt x="1" y="0"/>
                  </a:cubicBezTo>
                  <a:cubicBezTo>
                    <a:pt x="1" y="0"/>
                    <a:pt x="0" y="0"/>
                    <a:pt x="0" y="0"/>
                  </a:cubicBezTo>
                  <a:cubicBezTo>
                    <a:pt x="0"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6" name="Freeform 619"/>
            <p:cNvSpPr>
              <a:spLocks/>
            </p:cNvSpPr>
            <p:nvPr/>
          </p:nvSpPr>
          <p:spPr bwMode="auto">
            <a:xfrm>
              <a:off x="4341" y="2555"/>
              <a:ext cx="3" cy="6"/>
            </a:xfrm>
            <a:custGeom>
              <a:avLst/>
              <a:gdLst/>
              <a:ahLst/>
              <a:cxnLst>
                <a:cxn ang="0">
                  <a:pos x="1" y="1"/>
                </a:cxn>
                <a:cxn ang="0">
                  <a:pos x="0" y="1"/>
                </a:cxn>
                <a:cxn ang="0">
                  <a:pos x="1" y="1"/>
                </a:cxn>
              </a:cxnLst>
              <a:rect l="0" t="0" r="r" b="b"/>
              <a:pathLst>
                <a:path w="1" h="2">
                  <a:moveTo>
                    <a:pt x="1" y="1"/>
                  </a:moveTo>
                  <a:cubicBezTo>
                    <a:pt x="1" y="1"/>
                    <a:pt x="0" y="0"/>
                    <a:pt x="0" y="1"/>
                  </a:cubicBezTo>
                  <a:cubicBezTo>
                    <a:pt x="0" y="1"/>
                    <a:pt x="0"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7" name="Freeform 620"/>
            <p:cNvSpPr>
              <a:spLocks/>
            </p:cNvSpPr>
            <p:nvPr/>
          </p:nvSpPr>
          <p:spPr bwMode="auto">
            <a:xfrm>
              <a:off x="4354" y="2551"/>
              <a:ext cx="10" cy="7"/>
            </a:xfrm>
            <a:custGeom>
              <a:avLst/>
              <a:gdLst/>
              <a:ahLst/>
              <a:cxnLst>
                <a:cxn ang="0">
                  <a:pos x="2" y="0"/>
                </a:cxn>
                <a:cxn ang="0">
                  <a:pos x="1" y="1"/>
                </a:cxn>
                <a:cxn ang="0">
                  <a:pos x="2" y="1"/>
                </a:cxn>
                <a:cxn ang="0">
                  <a:pos x="2" y="1"/>
                </a:cxn>
                <a:cxn ang="0">
                  <a:pos x="3" y="0"/>
                </a:cxn>
                <a:cxn ang="0">
                  <a:pos x="2" y="0"/>
                </a:cxn>
              </a:cxnLst>
              <a:rect l="0" t="0" r="r" b="b"/>
              <a:pathLst>
                <a:path w="3" h="2">
                  <a:moveTo>
                    <a:pt x="2" y="0"/>
                  </a:moveTo>
                  <a:cubicBezTo>
                    <a:pt x="1" y="0"/>
                    <a:pt x="0" y="0"/>
                    <a:pt x="1" y="1"/>
                  </a:cubicBezTo>
                  <a:cubicBezTo>
                    <a:pt x="1" y="1"/>
                    <a:pt x="2" y="1"/>
                    <a:pt x="2" y="1"/>
                  </a:cubicBezTo>
                  <a:cubicBezTo>
                    <a:pt x="2" y="2"/>
                    <a:pt x="2" y="2"/>
                    <a:pt x="2" y="1"/>
                  </a:cubicBezTo>
                  <a:cubicBezTo>
                    <a:pt x="3" y="1"/>
                    <a:pt x="3" y="1"/>
                    <a:pt x="3" y="0"/>
                  </a:cubicBezTo>
                  <a:cubicBezTo>
                    <a:pt x="2"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8" name="Freeform 621"/>
            <p:cNvSpPr>
              <a:spLocks/>
            </p:cNvSpPr>
            <p:nvPr/>
          </p:nvSpPr>
          <p:spPr bwMode="auto">
            <a:xfrm>
              <a:off x="4351" y="2551"/>
              <a:ext cx="3" cy="4"/>
            </a:xfrm>
            <a:custGeom>
              <a:avLst/>
              <a:gdLst/>
              <a:ahLst/>
              <a:cxnLst>
                <a:cxn ang="0">
                  <a:pos x="1" y="1"/>
                </a:cxn>
                <a:cxn ang="0">
                  <a:pos x="1" y="0"/>
                </a:cxn>
                <a:cxn ang="0">
                  <a:pos x="0" y="1"/>
                </a:cxn>
                <a:cxn ang="0">
                  <a:pos x="1" y="1"/>
                </a:cxn>
              </a:cxnLst>
              <a:rect l="0" t="0" r="r" b="b"/>
              <a:pathLst>
                <a:path w="1" h="1">
                  <a:moveTo>
                    <a:pt x="1" y="1"/>
                  </a:moveTo>
                  <a:cubicBezTo>
                    <a:pt x="1" y="1"/>
                    <a:pt x="1" y="0"/>
                    <a:pt x="1" y="0"/>
                  </a:cubicBezTo>
                  <a:cubicBezTo>
                    <a:pt x="0" y="0"/>
                    <a:pt x="0" y="1"/>
                    <a:pt x="0"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9" name="Freeform 622"/>
            <p:cNvSpPr>
              <a:spLocks/>
            </p:cNvSpPr>
            <p:nvPr/>
          </p:nvSpPr>
          <p:spPr bwMode="auto">
            <a:xfrm>
              <a:off x="4354" y="2555"/>
              <a:ext cx="3" cy="3"/>
            </a:xfrm>
            <a:custGeom>
              <a:avLst/>
              <a:gdLst/>
              <a:ahLst/>
              <a:cxnLst>
                <a:cxn ang="0">
                  <a:pos x="1" y="1"/>
                </a:cxn>
                <a:cxn ang="0">
                  <a:pos x="0" y="1"/>
                </a:cxn>
                <a:cxn ang="0">
                  <a:pos x="1" y="1"/>
                </a:cxn>
              </a:cxnLst>
              <a:rect l="0" t="0" r="r" b="b"/>
              <a:pathLst>
                <a:path w="1" h="1">
                  <a:moveTo>
                    <a:pt x="1" y="1"/>
                  </a:moveTo>
                  <a:cubicBezTo>
                    <a:pt x="1" y="1"/>
                    <a:pt x="0" y="0"/>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0" name="Freeform 623"/>
            <p:cNvSpPr>
              <a:spLocks/>
            </p:cNvSpPr>
            <p:nvPr/>
          </p:nvSpPr>
          <p:spPr bwMode="auto">
            <a:xfrm>
              <a:off x="4309" y="2535"/>
              <a:ext cx="6" cy="10"/>
            </a:xfrm>
            <a:custGeom>
              <a:avLst/>
              <a:gdLst/>
              <a:ahLst/>
              <a:cxnLst>
                <a:cxn ang="0">
                  <a:pos x="2" y="2"/>
                </a:cxn>
                <a:cxn ang="0">
                  <a:pos x="2" y="1"/>
                </a:cxn>
                <a:cxn ang="0">
                  <a:pos x="1" y="1"/>
                </a:cxn>
                <a:cxn ang="0">
                  <a:pos x="1" y="2"/>
                </a:cxn>
                <a:cxn ang="0">
                  <a:pos x="2" y="2"/>
                </a:cxn>
              </a:cxnLst>
              <a:rect l="0" t="0" r="r" b="b"/>
              <a:pathLst>
                <a:path w="2" h="3">
                  <a:moveTo>
                    <a:pt x="2" y="2"/>
                  </a:moveTo>
                  <a:cubicBezTo>
                    <a:pt x="2" y="2"/>
                    <a:pt x="2" y="2"/>
                    <a:pt x="2" y="1"/>
                  </a:cubicBezTo>
                  <a:cubicBezTo>
                    <a:pt x="2" y="0"/>
                    <a:pt x="2" y="1"/>
                    <a:pt x="1" y="1"/>
                  </a:cubicBezTo>
                  <a:cubicBezTo>
                    <a:pt x="0" y="1"/>
                    <a:pt x="1" y="2"/>
                    <a:pt x="1" y="2"/>
                  </a:cubicBezTo>
                  <a:cubicBezTo>
                    <a:pt x="1" y="3"/>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1" name="Freeform 624"/>
            <p:cNvSpPr>
              <a:spLocks/>
            </p:cNvSpPr>
            <p:nvPr/>
          </p:nvSpPr>
          <p:spPr bwMode="auto">
            <a:xfrm>
              <a:off x="4380" y="2522"/>
              <a:ext cx="3" cy="4"/>
            </a:xfrm>
            <a:custGeom>
              <a:avLst/>
              <a:gdLst/>
              <a:ahLst/>
              <a:cxnLst>
                <a:cxn ang="0">
                  <a:pos x="0" y="1"/>
                </a:cxn>
                <a:cxn ang="0">
                  <a:pos x="0" y="0"/>
                </a:cxn>
                <a:cxn ang="0">
                  <a:pos x="0" y="0"/>
                </a:cxn>
                <a:cxn ang="0">
                  <a:pos x="0" y="1"/>
                </a:cxn>
              </a:cxnLst>
              <a:rect l="0" t="0" r="r" b="b"/>
              <a:pathLst>
                <a:path w="1" h="1">
                  <a:moveTo>
                    <a:pt x="0" y="1"/>
                  </a:moveTo>
                  <a:cubicBezTo>
                    <a:pt x="1" y="0"/>
                    <a:pt x="1" y="0"/>
                    <a:pt x="0" y="0"/>
                  </a:cubicBezTo>
                  <a:cubicBezTo>
                    <a:pt x="0" y="0"/>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2" name="Freeform 625"/>
            <p:cNvSpPr>
              <a:spLocks/>
            </p:cNvSpPr>
            <p:nvPr/>
          </p:nvSpPr>
          <p:spPr bwMode="auto">
            <a:xfrm>
              <a:off x="4415" y="2503"/>
              <a:ext cx="7" cy="10"/>
            </a:xfrm>
            <a:custGeom>
              <a:avLst/>
              <a:gdLst/>
              <a:ahLst/>
              <a:cxnLst>
                <a:cxn ang="0">
                  <a:pos x="1" y="3"/>
                </a:cxn>
                <a:cxn ang="0">
                  <a:pos x="2" y="2"/>
                </a:cxn>
                <a:cxn ang="0">
                  <a:pos x="2" y="1"/>
                </a:cxn>
                <a:cxn ang="0">
                  <a:pos x="1" y="1"/>
                </a:cxn>
                <a:cxn ang="0">
                  <a:pos x="1" y="2"/>
                </a:cxn>
                <a:cxn ang="0">
                  <a:pos x="1" y="3"/>
                </a:cxn>
                <a:cxn ang="0">
                  <a:pos x="1" y="3"/>
                </a:cxn>
              </a:cxnLst>
              <a:rect l="0" t="0" r="r" b="b"/>
              <a:pathLst>
                <a:path w="2" h="3">
                  <a:moveTo>
                    <a:pt x="1" y="3"/>
                  </a:moveTo>
                  <a:cubicBezTo>
                    <a:pt x="1" y="3"/>
                    <a:pt x="2" y="2"/>
                    <a:pt x="2" y="2"/>
                  </a:cubicBezTo>
                  <a:cubicBezTo>
                    <a:pt x="2" y="2"/>
                    <a:pt x="2" y="1"/>
                    <a:pt x="2" y="1"/>
                  </a:cubicBezTo>
                  <a:cubicBezTo>
                    <a:pt x="1" y="0"/>
                    <a:pt x="1" y="1"/>
                    <a:pt x="1" y="1"/>
                  </a:cubicBezTo>
                  <a:cubicBezTo>
                    <a:pt x="0" y="1"/>
                    <a:pt x="1" y="2"/>
                    <a:pt x="1" y="2"/>
                  </a:cubicBezTo>
                  <a:cubicBezTo>
                    <a:pt x="1" y="2"/>
                    <a:pt x="2" y="2"/>
                    <a:pt x="1" y="3"/>
                  </a:cubicBezTo>
                  <a:cubicBezTo>
                    <a:pt x="1"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3" name="Freeform 626"/>
            <p:cNvSpPr>
              <a:spLocks/>
            </p:cNvSpPr>
            <p:nvPr/>
          </p:nvSpPr>
          <p:spPr bwMode="auto">
            <a:xfrm>
              <a:off x="4428" y="2522"/>
              <a:ext cx="4" cy="4"/>
            </a:xfrm>
            <a:custGeom>
              <a:avLst/>
              <a:gdLst/>
              <a:ahLst/>
              <a:cxnLst>
                <a:cxn ang="0">
                  <a:pos x="0" y="0"/>
                </a:cxn>
                <a:cxn ang="0">
                  <a:pos x="1" y="1"/>
                </a:cxn>
                <a:cxn ang="0">
                  <a:pos x="0" y="0"/>
                </a:cxn>
              </a:cxnLst>
              <a:rect l="0" t="0" r="r" b="b"/>
              <a:pathLst>
                <a:path w="1" h="1">
                  <a:moveTo>
                    <a:pt x="0" y="0"/>
                  </a:moveTo>
                  <a:cubicBezTo>
                    <a:pt x="0" y="1"/>
                    <a:pt x="0"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4" name="Freeform 627"/>
            <p:cNvSpPr>
              <a:spLocks/>
            </p:cNvSpPr>
            <p:nvPr/>
          </p:nvSpPr>
          <p:spPr bwMode="auto">
            <a:xfrm>
              <a:off x="4396" y="2616"/>
              <a:ext cx="3" cy="3"/>
            </a:xfrm>
            <a:custGeom>
              <a:avLst/>
              <a:gdLst/>
              <a:ahLst/>
              <a:cxnLst>
                <a:cxn ang="0">
                  <a:pos x="0" y="0"/>
                </a:cxn>
                <a:cxn ang="0">
                  <a:pos x="0" y="1"/>
                </a:cxn>
                <a:cxn ang="0">
                  <a:pos x="0" y="0"/>
                </a:cxn>
              </a:cxnLst>
              <a:rect l="0" t="0" r="r" b="b"/>
              <a:pathLst>
                <a:path w="1" h="1">
                  <a:moveTo>
                    <a:pt x="0" y="0"/>
                  </a:moveTo>
                  <a:cubicBezTo>
                    <a:pt x="0" y="0"/>
                    <a:pt x="0" y="1"/>
                    <a:pt x="0"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5" name="Freeform 628"/>
            <p:cNvSpPr>
              <a:spLocks/>
            </p:cNvSpPr>
            <p:nvPr/>
          </p:nvSpPr>
          <p:spPr bwMode="auto">
            <a:xfrm>
              <a:off x="4409" y="2610"/>
              <a:ext cx="13" cy="13"/>
            </a:xfrm>
            <a:custGeom>
              <a:avLst/>
              <a:gdLst/>
              <a:ahLst/>
              <a:cxnLst>
                <a:cxn ang="0">
                  <a:pos x="0" y="3"/>
                </a:cxn>
                <a:cxn ang="0">
                  <a:pos x="1" y="4"/>
                </a:cxn>
                <a:cxn ang="0">
                  <a:pos x="2" y="3"/>
                </a:cxn>
                <a:cxn ang="0">
                  <a:pos x="3" y="3"/>
                </a:cxn>
                <a:cxn ang="0">
                  <a:pos x="3" y="1"/>
                </a:cxn>
                <a:cxn ang="0">
                  <a:pos x="1" y="1"/>
                </a:cxn>
                <a:cxn ang="0">
                  <a:pos x="0" y="2"/>
                </a:cxn>
                <a:cxn ang="0">
                  <a:pos x="0" y="3"/>
                </a:cxn>
              </a:cxnLst>
              <a:rect l="0" t="0" r="r" b="b"/>
              <a:pathLst>
                <a:path w="4" h="4">
                  <a:moveTo>
                    <a:pt x="0" y="3"/>
                  </a:moveTo>
                  <a:cubicBezTo>
                    <a:pt x="0" y="3"/>
                    <a:pt x="0" y="4"/>
                    <a:pt x="1" y="4"/>
                  </a:cubicBezTo>
                  <a:cubicBezTo>
                    <a:pt x="2" y="3"/>
                    <a:pt x="1" y="3"/>
                    <a:pt x="2" y="3"/>
                  </a:cubicBezTo>
                  <a:cubicBezTo>
                    <a:pt x="3" y="4"/>
                    <a:pt x="3" y="4"/>
                    <a:pt x="3" y="3"/>
                  </a:cubicBezTo>
                  <a:cubicBezTo>
                    <a:pt x="3" y="3"/>
                    <a:pt x="4" y="2"/>
                    <a:pt x="3" y="1"/>
                  </a:cubicBezTo>
                  <a:cubicBezTo>
                    <a:pt x="3" y="1"/>
                    <a:pt x="1" y="0"/>
                    <a:pt x="1" y="1"/>
                  </a:cubicBezTo>
                  <a:cubicBezTo>
                    <a:pt x="0" y="1"/>
                    <a:pt x="0" y="1"/>
                    <a:pt x="0" y="2"/>
                  </a:cubicBezTo>
                  <a:cubicBezTo>
                    <a:pt x="0" y="2"/>
                    <a:pt x="0" y="2"/>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6" name="Freeform 629"/>
            <p:cNvSpPr>
              <a:spLocks/>
            </p:cNvSpPr>
            <p:nvPr/>
          </p:nvSpPr>
          <p:spPr bwMode="auto">
            <a:xfrm>
              <a:off x="4438" y="2587"/>
              <a:ext cx="6" cy="6"/>
            </a:xfrm>
            <a:custGeom>
              <a:avLst/>
              <a:gdLst/>
              <a:ahLst/>
              <a:cxnLst>
                <a:cxn ang="0">
                  <a:pos x="0" y="0"/>
                </a:cxn>
                <a:cxn ang="0">
                  <a:pos x="1" y="1"/>
                </a:cxn>
                <a:cxn ang="0">
                  <a:pos x="2" y="0"/>
                </a:cxn>
                <a:cxn ang="0">
                  <a:pos x="0" y="0"/>
                </a:cxn>
              </a:cxnLst>
              <a:rect l="0" t="0" r="r" b="b"/>
              <a:pathLst>
                <a:path w="2" h="2">
                  <a:moveTo>
                    <a:pt x="0" y="0"/>
                  </a:moveTo>
                  <a:cubicBezTo>
                    <a:pt x="0" y="1"/>
                    <a:pt x="0" y="2"/>
                    <a:pt x="1" y="1"/>
                  </a:cubicBezTo>
                  <a:cubicBezTo>
                    <a:pt x="1" y="1"/>
                    <a:pt x="2" y="0"/>
                    <a:pt x="2"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7" name="Freeform 630"/>
            <p:cNvSpPr>
              <a:spLocks/>
            </p:cNvSpPr>
            <p:nvPr/>
          </p:nvSpPr>
          <p:spPr bwMode="auto">
            <a:xfrm>
              <a:off x="4490" y="2681"/>
              <a:ext cx="26" cy="6"/>
            </a:xfrm>
            <a:custGeom>
              <a:avLst/>
              <a:gdLst/>
              <a:ahLst/>
              <a:cxnLst>
                <a:cxn ang="0">
                  <a:pos x="6" y="0"/>
                </a:cxn>
                <a:cxn ang="0">
                  <a:pos x="3" y="0"/>
                </a:cxn>
                <a:cxn ang="0">
                  <a:pos x="1" y="1"/>
                </a:cxn>
                <a:cxn ang="0">
                  <a:pos x="1" y="1"/>
                </a:cxn>
                <a:cxn ang="0">
                  <a:pos x="3" y="2"/>
                </a:cxn>
                <a:cxn ang="0">
                  <a:pos x="7" y="1"/>
                </a:cxn>
                <a:cxn ang="0">
                  <a:pos x="6" y="0"/>
                </a:cxn>
              </a:cxnLst>
              <a:rect l="0" t="0" r="r" b="b"/>
              <a:pathLst>
                <a:path w="8" h="2">
                  <a:moveTo>
                    <a:pt x="6" y="0"/>
                  </a:moveTo>
                  <a:cubicBezTo>
                    <a:pt x="6" y="0"/>
                    <a:pt x="5" y="0"/>
                    <a:pt x="3" y="0"/>
                  </a:cubicBezTo>
                  <a:cubicBezTo>
                    <a:pt x="2" y="0"/>
                    <a:pt x="1" y="0"/>
                    <a:pt x="1" y="1"/>
                  </a:cubicBezTo>
                  <a:cubicBezTo>
                    <a:pt x="0" y="1"/>
                    <a:pt x="1" y="1"/>
                    <a:pt x="1" y="1"/>
                  </a:cubicBezTo>
                  <a:cubicBezTo>
                    <a:pt x="1" y="1"/>
                    <a:pt x="3" y="2"/>
                    <a:pt x="3" y="2"/>
                  </a:cubicBezTo>
                  <a:cubicBezTo>
                    <a:pt x="4" y="2"/>
                    <a:pt x="6" y="1"/>
                    <a:pt x="7" y="1"/>
                  </a:cubicBezTo>
                  <a:cubicBezTo>
                    <a:pt x="8" y="0"/>
                    <a:pt x="6" y="0"/>
                    <a:pt x="6"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8" name="Freeform 631"/>
            <p:cNvSpPr>
              <a:spLocks/>
            </p:cNvSpPr>
            <p:nvPr/>
          </p:nvSpPr>
          <p:spPr bwMode="auto">
            <a:xfrm>
              <a:off x="4519" y="2700"/>
              <a:ext cx="22" cy="16"/>
            </a:xfrm>
            <a:custGeom>
              <a:avLst/>
              <a:gdLst/>
              <a:ahLst/>
              <a:cxnLst>
                <a:cxn ang="0">
                  <a:pos x="6" y="1"/>
                </a:cxn>
                <a:cxn ang="0">
                  <a:pos x="3" y="0"/>
                </a:cxn>
                <a:cxn ang="0">
                  <a:pos x="1" y="0"/>
                </a:cxn>
                <a:cxn ang="0">
                  <a:pos x="0" y="1"/>
                </a:cxn>
                <a:cxn ang="0">
                  <a:pos x="2" y="2"/>
                </a:cxn>
                <a:cxn ang="0">
                  <a:pos x="3" y="4"/>
                </a:cxn>
                <a:cxn ang="0">
                  <a:pos x="4" y="3"/>
                </a:cxn>
                <a:cxn ang="0">
                  <a:pos x="6" y="2"/>
                </a:cxn>
                <a:cxn ang="0">
                  <a:pos x="6" y="1"/>
                </a:cxn>
              </a:cxnLst>
              <a:rect l="0" t="0" r="r" b="b"/>
              <a:pathLst>
                <a:path w="7" h="5">
                  <a:moveTo>
                    <a:pt x="6" y="1"/>
                  </a:moveTo>
                  <a:cubicBezTo>
                    <a:pt x="5" y="1"/>
                    <a:pt x="4" y="0"/>
                    <a:pt x="3" y="0"/>
                  </a:cubicBezTo>
                  <a:cubicBezTo>
                    <a:pt x="3" y="0"/>
                    <a:pt x="1" y="0"/>
                    <a:pt x="1" y="0"/>
                  </a:cubicBezTo>
                  <a:cubicBezTo>
                    <a:pt x="0" y="1"/>
                    <a:pt x="0" y="1"/>
                    <a:pt x="0" y="1"/>
                  </a:cubicBezTo>
                  <a:cubicBezTo>
                    <a:pt x="1" y="1"/>
                    <a:pt x="2" y="2"/>
                    <a:pt x="2" y="2"/>
                  </a:cubicBezTo>
                  <a:cubicBezTo>
                    <a:pt x="3" y="2"/>
                    <a:pt x="3" y="2"/>
                    <a:pt x="3" y="4"/>
                  </a:cubicBezTo>
                  <a:cubicBezTo>
                    <a:pt x="3" y="5"/>
                    <a:pt x="4" y="4"/>
                    <a:pt x="4" y="3"/>
                  </a:cubicBezTo>
                  <a:cubicBezTo>
                    <a:pt x="4" y="3"/>
                    <a:pt x="5" y="2"/>
                    <a:pt x="6" y="2"/>
                  </a:cubicBezTo>
                  <a:cubicBezTo>
                    <a:pt x="6" y="2"/>
                    <a:pt x="7" y="2"/>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9" name="Freeform 632"/>
            <p:cNvSpPr>
              <a:spLocks/>
            </p:cNvSpPr>
            <p:nvPr/>
          </p:nvSpPr>
          <p:spPr bwMode="auto">
            <a:xfrm>
              <a:off x="4532" y="2681"/>
              <a:ext cx="3" cy="3"/>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0" name="Freeform 633"/>
            <p:cNvSpPr>
              <a:spLocks/>
            </p:cNvSpPr>
            <p:nvPr/>
          </p:nvSpPr>
          <p:spPr bwMode="auto">
            <a:xfrm>
              <a:off x="4541" y="2703"/>
              <a:ext cx="17" cy="10"/>
            </a:xfrm>
            <a:custGeom>
              <a:avLst/>
              <a:gdLst/>
              <a:ahLst/>
              <a:cxnLst>
                <a:cxn ang="0">
                  <a:pos x="1" y="3"/>
                </a:cxn>
                <a:cxn ang="0">
                  <a:pos x="2" y="3"/>
                </a:cxn>
                <a:cxn ang="0">
                  <a:pos x="2" y="3"/>
                </a:cxn>
                <a:cxn ang="0">
                  <a:pos x="3" y="3"/>
                </a:cxn>
                <a:cxn ang="0">
                  <a:pos x="3" y="3"/>
                </a:cxn>
                <a:cxn ang="0">
                  <a:pos x="4" y="2"/>
                </a:cxn>
                <a:cxn ang="0">
                  <a:pos x="4" y="0"/>
                </a:cxn>
                <a:cxn ang="0">
                  <a:pos x="1" y="1"/>
                </a:cxn>
                <a:cxn ang="0">
                  <a:pos x="1" y="2"/>
                </a:cxn>
                <a:cxn ang="0">
                  <a:pos x="1" y="3"/>
                </a:cxn>
              </a:cxnLst>
              <a:rect l="0" t="0" r="r" b="b"/>
              <a:pathLst>
                <a:path w="5" h="3">
                  <a:moveTo>
                    <a:pt x="1" y="3"/>
                  </a:moveTo>
                  <a:cubicBezTo>
                    <a:pt x="1" y="3"/>
                    <a:pt x="1" y="3"/>
                    <a:pt x="2" y="3"/>
                  </a:cubicBezTo>
                  <a:cubicBezTo>
                    <a:pt x="2" y="3"/>
                    <a:pt x="2" y="3"/>
                    <a:pt x="2" y="3"/>
                  </a:cubicBezTo>
                  <a:cubicBezTo>
                    <a:pt x="3" y="3"/>
                    <a:pt x="3" y="3"/>
                    <a:pt x="3" y="3"/>
                  </a:cubicBezTo>
                  <a:cubicBezTo>
                    <a:pt x="3" y="3"/>
                    <a:pt x="3" y="3"/>
                    <a:pt x="3" y="3"/>
                  </a:cubicBezTo>
                  <a:cubicBezTo>
                    <a:pt x="4" y="3"/>
                    <a:pt x="3" y="3"/>
                    <a:pt x="4" y="2"/>
                  </a:cubicBezTo>
                  <a:cubicBezTo>
                    <a:pt x="4" y="2"/>
                    <a:pt x="5" y="0"/>
                    <a:pt x="4" y="0"/>
                  </a:cubicBezTo>
                  <a:cubicBezTo>
                    <a:pt x="3" y="0"/>
                    <a:pt x="1" y="0"/>
                    <a:pt x="1" y="1"/>
                  </a:cubicBezTo>
                  <a:cubicBezTo>
                    <a:pt x="1" y="1"/>
                    <a:pt x="1" y="2"/>
                    <a:pt x="1" y="2"/>
                  </a:cubicBezTo>
                  <a:cubicBezTo>
                    <a:pt x="0" y="3"/>
                    <a:pt x="0"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1" name="Freeform 634"/>
            <p:cNvSpPr>
              <a:spLocks/>
            </p:cNvSpPr>
            <p:nvPr/>
          </p:nvSpPr>
          <p:spPr bwMode="auto">
            <a:xfrm>
              <a:off x="4535" y="2710"/>
              <a:ext cx="3" cy="3"/>
            </a:xfrm>
            <a:custGeom>
              <a:avLst/>
              <a:gdLst/>
              <a:ahLst/>
              <a:cxnLst>
                <a:cxn ang="0">
                  <a:pos x="1" y="0"/>
                </a:cxn>
                <a:cxn ang="0">
                  <a:pos x="1" y="0"/>
                </a:cxn>
                <a:cxn ang="0">
                  <a:pos x="1" y="0"/>
                </a:cxn>
              </a:cxnLst>
              <a:rect l="0" t="0" r="r" b="b"/>
              <a:pathLst>
                <a:path w="1" h="1">
                  <a:moveTo>
                    <a:pt x="1" y="0"/>
                  </a:moveTo>
                  <a:cubicBezTo>
                    <a:pt x="1" y="1"/>
                    <a:pt x="1" y="1"/>
                    <a:pt x="1" y="0"/>
                  </a:cubicBezTo>
                  <a:cubicBezTo>
                    <a:pt x="1"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2" name="Freeform 635"/>
            <p:cNvSpPr>
              <a:spLocks/>
            </p:cNvSpPr>
            <p:nvPr/>
          </p:nvSpPr>
          <p:spPr bwMode="auto">
            <a:xfrm>
              <a:off x="4558" y="2700"/>
              <a:ext cx="38" cy="16"/>
            </a:xfrm>
            <a:custGeom>
              <a:avLst/>
              <a:gdLst/>
              <a:ahLst/>
              <a:cxnLst>
                <a:cxn ang="0">
                  <a:pos x="0" y="5"/>
                </a:cxn>
                <a:cxn ang="0">
                  <a:pos x="2" y="5"/>
                </a:cxn>
                <a:cxn ang="0">
                  <a:pos x="7" y="3"/>
                </a:cxn>
                <a:cxn ang="0">
                  <a:pos x="8" y="3"/>
                </a:cxn>
                <a:cxn ang="0">
                  <a:pos x="8" y="4"/>
                </a:cxn>
                <a:cxn ang="0">
                  <a:pos x="11" y="4"/>
                </a:cxn>
                <a:cxn ang="0">
                  <a:pos x="12" y="3"/>
                </a:cxn>
                <a:cxn ang="0">
                  <a:pos x="11" y="3"/>
                </a:cxn>
                <a:cxn ang="0">
                  <a:pos x="11" y="2"/>
                </a:cxn>
                <a:cxn ang="0">
                  <a:pos x="10" y="1"/>
                </a:cxn>
                <a:cxn ang="0">
                  <a:pos x="9" y="2"/>
                </a:cxn>
                <a:cxn ang="0">
                  <a:pos x="9" y="2"/>
                </a:cxn>
                <a:cxn ang="0">
                  <a:pos x="7" y="1"/>
                </a:cxn>
                <a:cxn ang="0">
                  <a:pos x="7" y="1"/>
                </a:cxn>
                <a:cxn ang="0">
                  <a:pos x="5" y="0"/>
                </a:cxn>
                <a:cxn ang="0">
                  <a:pos x="5" y="2"/>
                </a:cxn>
                <a:cxn ang="0">
                  <a:pos x="7" y="2"/>
                </a:cxn>
                <a:cxn ang="0">
                  <a:pos x="6" y="3"/>
                </a:cxn>
                <a:cxn ang="0">
                  <a:pos x="5" y="3"/>
                </a:cxn>
                <a:cxn ang="0">
                  <a:pos x="4" y="3"/>
                </a:cxn>
                <a:cxn ang="0">
                  <a:pos x="1" y="2"/>
                </a:cxn>
                <a:cxn ang="0">
                  <a:pos x="0" y="4"/>
                </a:cxn>
                <a:cxn ang="0">
                  <a:pos x="0" y="5"/>
                </a:cxn>
              </a:cxnLst>
              <a:rect l="0" t="0" r="r" b="b"/>
              <a:pathLst>
                <a:path w="12" h="5">
                  <a:moveTo>
                    <a:pt x="0" y="5"/>
                  </a:moveTo>
                  <a:cubicBezTo>
                    <a:pt x="1" y="5"/>
                    <a:pt x="1" y="5"/>
                    <a:pt x="2" y="5"/>
                  </a:cubicBezTo>
                  <a:cubicBezTo>
                    <a:pt x="2" y="5"/>
                    <a:pt x="6" y="4"/>
                    <a:pt x="7" y="3"/>
                  </a:cubicBezTo>
                  <a:cubicBezTo>
                    <a:pt x="7" y="3"/>
                    <a:pt x="8" y="2"/>
                    <a:pt x="8" y="3"/>
                  </a:cubicBezTo>
                  <a:cubicBezTo>
                    <a:pt x="8" y="4"/>
                    <a:pt x="8" y="4"/>
                    <a:pt x="8" y="4"/>
                  </a:cubicBezTo>
                  <a:cubicBezTo>
                    <a:pt x="9" y="4"/>
                    <a:pt x="11" y="4"/>
                    <a:pt x="11" y="4"/>
                  </a:cubicBezTo>
                  <a:cubicBezTo>
                    <a:pt x="11" y="4"/>
                    <a:pt x="12" y="3"/>
                    <a:pt x="12" y="3"/>
                  </a:cubicBezTo>
                  <a:cubicBezTo>
                    <a:pt x="12" y="3"/>
                    <a:pt x="12" y="2"/>
                    <a:pt x="11" y="3"/>
                  </a:cubicBezTo>
                  <a:cubicBezTo>
                    <a:pt x="11" y="3"/>
                    <a:pt x="11" y="3"/>
                    <a:pt x="11" y="2"/>
                  </a:cubicBezTo>
                  <a:cubicBezTo>
                    <a:pt x="11" y="1"/>
                    <a:pt x="11" y="1"/>
                    <a:pt x="10" y="1"/>
                  </a:cubicBezTo>
                  <a:cubicBezTo>
                    <a:pt x="10" y="1"/>
                    <a:pt x="9" y="1"/>
                    <a:pt x="9" y="2"/>
                  </a:cubicBezTo>
                  <a:cubicBezTo>
                    <a:pt x="9" y="2"/>
                    <a:pt x="9" y="2"/>
                    <a:pt x="9" y="2"/>
                  </a:cubicBezTo>
                  <a:cubicBezTo>
                    <a:pt x="9" y="1"/>
                    <a:pt x="8" y="1"/>
                    <a:pt x="7" y="1"/>
                  </a:cubicBezTo>
                  <a:cubicBezTo>
                    <a:pt x="7" y="1"/>
                    <a:pt x="7" y="1"/>
                    <a:pt x="7" y="1"/>
                  </a:cubicBezTo>
                  <a:cubicBezTo>
                    <a:pt x="7" y="1"/>
                    <a:pt x="6" y="0"/>
                    <a:pt x="5" y="0"/>
                  </a:cubicBezTo>
                  <a:cubicBezTo>
                    <a:pt x="4" y="0"/>
                    <a:pt x="5" y="1"/>
                    <a:pt x="5" y="2"/>
                  </a:cubicBezTo>
                  <a:cubicBezTo>
                    <a:pt x="5" y="2"/>
                    <a:pt x="6" y="2"/>
                    <a:pt x="7" y="2"/>
                  </a:cubicBezTo>
                  <a:cubicBezTo>
                    <a:pt x="7" y="3"/>
                    <a:pt x="7" y="3"/>
                    <a:pt x="6" y="3"/>
                  </a:cubicBezTo>
                  <a:cubicBezTo>
                    <a:pt x="5" y="3"/>
                    <a:pt x="5" y="3"/>
                    <a:pt x="5" y="3"/>
                  </a:cubicBezTo>
                  <a:cubicBezTo>
                    <a:pt x="4" y="3"/>
                    <a:pt x="4" y="3"/>
                    <a:pt x="4" y="3"/>
                  </a:cubicBezTo>
                  <a:cubicBezTo>
                    <a:pt x="3" y="2"/>
                    <a:pt x="2" y="1"/>
                    <a:pt x="1" y="2"/>
                  </a:cubicBezTo>
                  <a:cubicBezTo>
                    <a:pt x="0" y="2"/>
                    <a:pt x="0" y="2"/>
                    <a:pt x="0" y="4"/>
                  </a:cubicBezTo>
                  <a:cubicBezTo>
                    <a:pt x="0" y="4"/>
                    <a:pt x="0" y="5"/>
                    <a:pt x="0"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3" name="Freeform 636"/>
            <p:cNvSpPr>
              <a:spLocks/>
            </p:cNvSpPr>
            <p:nvPr/>
          </p:nvSpPr>
          <p:spPr bwMode="auto">
            <a:xfrm>
              <a:off x="4600" y="2707"/>
              <a:ext cx="3" cy="6"/>
            </a:xfrm>
            <a:custGeom>
              <a:avLst/>
              <a:gdLst/>
              <a:ahLst/>
              <a:cxnLst>
                <a:cxn ang="0">
                  <a:pos x="0" y="1"/>
                </a:cxn>
                <a:cxn ang="0">
                  <a:pos x="0" y="0"/>
                </a:cxn>
                <a:cxn ang="0">
                  <a:pos x="0" y="0"/>
                </a:cxn>
                <a:cxn ang="0">
                  <a:pos x="0" y="1"/>
                </a:cxn>
                <a:cxn ang="0">
                  <a:pos x="0" y="1"/>
                </a:cxn>
              </a:cxnLst>
              <a:rect l="0" t="0" r="r" b="b"/>
              <a:pathLst>
                <a:path w="1" h="2">
                  <a:moveTo>
                    <a:pt x="0" y="1"/>
                  </a:moveTo>
                  <a:cubicBezTo>
                    <a:pt x="0" y="1"/>
                    <a:pt x="1" y="1"/>
                    <a:pt x="0" y="0"/>
                  </a:cubicBezTo>
                  <a:cubicBezTo>
                    <a:pt x="0" y="0"/>
                    <a:pt x="0" y="0"/>
                    <a:pt x="0" y="0"/>
                  </a:cubicBezTo>
                  <a:cubicBezTo>
                    <a:pt x="0" y="1"/>
                    <a:pt x="0" y="2"/>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4" name="Freeform 637"/>
            <p:cNvSpPr>
              <a:spLocks/>
            </p:cNvSpPr>
            <p:nvPr/>
          </p:nvSpPr>
          <p:spPr bwMode="auto">
            <a:xfrm>
              <a:off x="4590" y="2720"/>
              <a:ext cx="32" cy="16"/>
            </a:xfrm>
            <a:custGeom>
              <a:avLst/>
              <a:gdLst/>
              <a:ahLst/>
              <a:cxnLst>
                <a:cxn ang="0">
                  <a:pos x="3" y="3"/>
                </a:cxn>
                <a:cxn ang="0">
                  <a:pos x="4" y="3"/>
                </a:cxn>
                <a:cxn ang="0">
                  <a:pos x="7" y="5"/>
                </a:cxn>
                <a:cxn ang="0">
                  <a:pos x="8" y="5"/>
                </a:cxn>
                <a:cxn ang="0">
                  <a:pos x="9" y="5"/>
                </a:cxn>
                <a:cxn ang="0">
                  <a:pos x="9" y="3"/>
                </a:cxn>
                <a:cxn ang="0">
                  <a:pos x="9" y="3"/>
                </a:cxn>
                <a:cxn ang="0">
                  <a:pos x="7" y="2"/>
                </a:cxn>
                <a:cxn ang="0">
                  <a:pos x="7" y="2"/>
                </a:cxn>
                <a:cxn ang="0">
                  <a:pos x="7" y="1"/>
                </a:cxn>
                <a:cxn ang="0">
                  <a:pos x="6" y="1"/>
                </a:cxn>
                <a:cxn ang="0">
                  <a:pos x="4" y="0"/>
                </a:cxn>
                <a:cxn ang="0">
                  <a:pos x="1" y="1"/>
                </a:cxn>
                <a:cxn ang="0">
                  <a:pos x="1" y="2"/>
                </a:cxn>
                <a:cxn ang="0">
                  <a:pos x="3" y="3"/>
                </a:cxn>
              </a:cxnLst>
              <a:rect l="0" t="0" r="r" b="b"/>
              <a:pathLst>
                <a:path w="10" h="5">
                  <a:moveTo>
                    <a:pt x="3" y="3"/>
                  </a:moveTo>
                  <a:cubicBezTo>
                    <a:pt x="3" y="2"/>
                    <a:pt x="4" y="3"/>
                    <a:pt x="4" y="3"/>
                  </a:cubicBezTo>
                  <a:cubicBezTo>
                    <a:pt x="4" y="3"/>
                    <a:pt x="7" y="5"/>
                    <a:pt x="7" y="5"/>
                  </a:cubicBezTo>
                  <a:cubicBezTo>
                    <a:pt x="8" y="5"/>
                    <a:pt x="8" y="5"/>
                    <a:pt x="8" y="5"/>
                  </a:cubicBezTo>
                  <a:cubicBezTo>
                    <a:pt x="9" y="5"/>
                    <a:pt x="9" y="5"/>
                    <a:pt x="9" y="5"/>
                  </a:cubicBezTo>
                  <a:cubicBezTo>
                    <a:pt x="10" y="4"/>
                    <a:pt x="10" y="3"/>
                    <a:pt x="9" y="3"/>
                  </a:cubicBezTo>
                  <a:cubicBezTo>
                    <a:pt x="9" y="3"/>
                    <a:pt x="9" y="3"/>
                    <a:pt x="9" y="3"/>
                  </a:cubicBezTo>
                  <a:cubicBezTo>
                    <a:pt x="8" y="2"/>
                    <a:pt x="8" y="2"/>
                    <a:pt x="7" y="2"/>
                  </a:cubicBezTo>
                  <a:cubicBezTo>
                    <a:pt x="7" y="2"/>
                    <a:pt x="7" y="2"/>
                    <a:pt x="7" y="2"/>
                  </a:cubicBezTo>
                  <a:cubicBezTo>
                    <a:pt x="7" y="1"/>
                    <a:pt x="7" y="1"/>
                    <a:pt x="7" y="1"/>
                  </a:cubicBezTo>
                  <a:cubicBezTo>
                    <a:pt x="6" y="1"/>
                    <a:pt x="6" y="1"/>
                    <a:pt x="6" y="1"/>
                  </a:cubicBezTo>
                  <a:cubicBezTo>
                    <a:pt x="5" y="0"/>
                    <a:pt x="5" y="0"/>
                    <a:pt x="4" y="0"/>
                  </a:cubicBezTo>
                  <a:cubicBezTo>
                    <a:pt x="3" y="0"/>
                    <a:pt x="2" y="0"/>
                    <a:pt x="1" y="1"/>
                  </a:cubicBezTo>
                  <a:cubicBezTo>
                    <a:pt x="0" y="1"/>
                    <a:pt x="1" y="2"/>
                    <a:pt x="1" y="2"/>
                  </a:cubicBezTo>
                  <a:cubicBezTo>
                    <a:pt x="2" y="3"/>
                    <a:pt x="3"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5" name="Freeform 638"/>
            <p:cNvSpPr>
              <a:spLocks/>
            </p:cNvSpPr>
            <p:nvPr/>
          </p:nvSpPr>
          <p:spPr bwMode="auto">
            <a:xfrm>
              <a:off x="4603" y="2700"/>
              <a:ext cx="55" cy="16"/>
            </a:xfrm>
            <a:custGeom>
              <a:avLst/>
              <a:gdLst/>
              <a:ahLst/>
              <a:cxnLst>
                <a:cxn ang="0">
                  <a:pos x="16" y="2"/>
                </a:cxn>
                <a:cxn ang="0">
                  <a:pos x="16" y="1"/>
                </a:cxn>
                <a:cxn ang="0">
                  <a:pos x="15" y="1"/>
                </a:cxn>
                <a:cxn ang="0">
                  <a:pos x="14" y="2"/>
                </a:cxn>
                <a:cxn ang="0">
                  <a:pos x="12" y="2"/>
                </a:cxn>
                <a:cxn ang="0">
                  <a:pos x="9" y="2"/>
                </a:cxn>
                <a:cxn ang="0">
                  <a:pos x="8" y="2"/>
                </a:cxn>
                <a:cxn ang="0">
                  <a:pos x="6" y="1"/>
                </a:cxn>
                <a:cxn ang="0">
                  <a:pos x="3" y="1"/>
                </a:cxn>
                <a:cxn ang="0">
                  <a:pos x="1" y="3"/>
                </a:cxn>
                <a:cxn ang="0">
                  <a:pos x="2" y="4"/>
                </a:cxn>
                <a:cxn ang="0">
                  <a:pos x="4" y="4"/>
                </a:cxn>
                <a:cxn ang="0">
                  <a:pos x="6" y="4"/>
                </a:cxn>
                <a:cxn ang="0">
                  <a:pos x="8" y="4"/>
                </a:cxn>
                <a:cxn ang="0">
                  <a:pos x="9" y="4"/>
                </a:cxn>
                <a:cxn ang="0">
                  <a:pos x="11" y="4"/>
                </a:cxn>
                <a:cxn ang="0">
                  <a:pos x="15" y="3"/>
                </a:cxn>
                <a:cxn ang="0">
                  <a:pos x="16" y="2"/>
                </a:cxn>
              </a:cxnLst>
              <a:rect l="0" t="0" r="r" b="b"/>
              <a:pathLst>
                <a:path w="17" h="5">
                  <a:moveTo>
                    <a:pt x="16" y="2"/>
                  </a:moveTo>
                  <a:cubicBezTo>
                    <a:pt x="16" y="1"/>
                    <a:pt x="17" y="1"/>
                    <a:pt x="16" y="1"/>
                  </a:cubicBezTo>
                  <a:cubicBezTo>
                    <a:pt x="16" y="0"/>
                    <a:pt x="16" y="1"/>
                    <a:pt x="15" y="1"/>
                  </a:cubicBezTo>
                  <a:cubicBezTo>
                    <a:pt x="15" y="1"/>
                    <a:pt x="14" y="2"/>
                    <a:pt x="14" y="2"/>
                  </a:cubicBezTo>
                  <a:cubicBezTo>
                    <a:pt x="14" y="3"/>
                    <a:pt x="13" y="3"/>
                    <a:pt x="12" y="2"/>
                  </a:cubicBezTo>
                  <a:cubicBezTo>
                    <a:pt x="10" y="2"/>
                    <a:pt x="10" y="2"/>
                    <a:pt x="9" y="2"/>
                  </a:cubicBezTo>
                  <a:cubicBezTo>
                    <a:pt x="9" y="3"/>
                    <a:pt x="9" y="3"/>
                    <a:pt x="8" y="2"/>
                  </a:cubicBezTo>
                  <a:cubicBezTo>
                    <a:pt x="7" y="2"/>
                    <a:pt x="6" y="1"/>
                    <a:pt x="6" y="1"/>
                  </a:cubicBezTo>
                  <a:cubicBezTo>
                    <a:pt x="6" y="1"/>
                    <a:pt x="4" y="1"/>
                    <a:pt x="3" y="1"/>
                  </a:cubicBezTo>
                  <a:cubicBezTo>
                    <a:pt x="2" y="1"/>
                    <a:pt x="1" y="2"/>
                    <a:pt x="1" y="3"/>
                  </a:cubicBezTo>
                  <a:cubicBezTo>
                    <a:pt x="0" y="4"/>
                    <a:pt x="2" y="4"/>
                    <a:pt x="2" y="4"/>
                  </a:cubicBezTo>
                  <a:cubicBezTo>
                    <a:pt x="2" y="4"/>
                    <a:pt x="3" y="4"/>
                    <a:pt x="4" y="4"/>
                  </a:cubicBezTo>
                  <a:cubicBezTo>
                    <a:pt x="5" y="4"/>
                    <a:pt x="5" y="3"/>
                    <a:pt x="6" y="4"/>
                  </a:cubicBezTo>
                  <a:cubicBezTo>
                    <a:pt x="7" y="5"/>
                    <a:pt x="8" y="4"/>
                    <a:pt x="8" y="4"/>
                  </a:cubicBezTo>
                  <a:cubicBezTo>
                    <a:pt x="9" y="4"/>
                    <a:pt x="9" y="4"/>
                    <a:pt x="9" y="4"/>
                  </a:cubicBezTo>
                  <a:cubicBezTo>
                    <a:pt x="10" y="4"/>
                    <a:pt x="10" y="4"/>
                    <a:pt x="11" y="4"/>
                  </a:cubicBezTo>
                  <a:cubicBezTo>
                    <a:pt x="12" y="4"/>
                    <a:pt x="14" y="3"/>
                    <a:pt x="15" y="3"/>
                  </a:cubicBezTo>
                  <a:cubicBezTo>
                    <a:pt x="16" y="3"/>
                    <a:pt x="16" y="2"/>
                    <a:pt x="16"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6" name="Freeform 639"/>
            <p:cNvSpPr>
              <a:spLocks/>
            </p:cNvSpPr>
            <p:nvPr/>
          </p:nvSpPr>
          <p:spPr bwMode="auto">
            <a:xfrm>
              <a:off x="4635" y="2739"/>
              <a:ext cx="7" cy="3"/>
            </a:xfrm>
            <a:custGeom>
              <a:avLst/>
              <a:gdLst/>
              <a:ahLst/>
              <a:cxnLst>
                <a:cxn ang="0">
                  <a:pos x="1" y="0"/>
                </a:cxn>
                <a:cxn ang="0">
                  <a:pos x="0" y="1"/>
                </a:cxn>
                <a:cxn ang="0">
                  <a:pos x="1" y="0"/>
                </a:cxn>
                <a:cxn ang="0">
                  <a:pos x="1" y="0"/>
                </a:cxn>
              </a:cxnLst>
              <a:rect l="0" t="0" r="r" b="b"/>
              <a:pathLst>
                <a:path w="2" h="1">
                  <a:moveTo>
                    <a:pt x="1" y="0"/>
                  </a:moveTo>
                  <a:cubicBezTo>
                    <a:pt x="1" y="0"/>
                    <a:pt x="0" y="0"/>
                    <a:pt x="0" y="1"/>
                  </a:cubicBezTo>
                  <a:cubicBezTo>
                    <a:pt x="1" y="1"/>
                    <a:pt x="1" y="1"/>
                    <a:pt x="1"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7" name="Freeform 640"/>
            <p:cNvSpPr>
              <a:spLocks/>
            </p:cNvSpPr>
            <p:nvPr/>
          </p:nvSpPr>
          <p:spPr bwMode="auto">
            <a:xfrm>
              <a:off x="4616" y="2665"/>
              <a:ext cx="1" cy="9"/>
            </a:xfrm>
            <a:custGeom>
              <a:avLst/>
              <a:gdLst/>
              <a:ahLst/>
              <a:cxnLst>
                <a:cxn ang="0">
                  <a:pos x="0" y="3"/>
                </a:cxn>
                <a:cxn ang="0">
                  <a:pos x="0" y="0"/>
                </a:cxn>
                <a:cxn ang="0">
                  <a:pos x="0" y="3"/>
                </a:cxn>
              </a:cxnLst>
              <a:rect l="0" t="0" r="r" b="b"/>
              <a:pathLst>
                <a:path h="3">
                  <a:moveTo>
                    <a:pt x="0" y="3"/>
                  </a:moveTo>
                  <a:cubicBezTo>
                    <a:pt x="0" y="0"/>
                    <a:pt x="0" y="0"/>
                    <a:pt x="0" y="0"/>
                  </a:cubicBezTo>
                  <a:cubicBezTo>
                    <a:pt x="0" y="0"/>
                    <a:pt x="0" y="2"/>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8" name="Freeform 641"/>
            <p:cNvSpPr>
              <a:spLocks/>
            </p:cNvSpPr>
            <p:nvPr/>
          </p:nvSpPr>
          <p:spPr bwMode="auto">
            <a:xfrm>
              <a:off x="4658" y="2703"/>
              <a:ext cx="3" cy="4"/>
            </a:xfrm>
            <a:custGeom>
              <a:avLst/>
              <a:gdLst/>
              <a:ahLst/>
              <a:cxnLst>
                <a:cxn ang="0">
                  <a:pos x="0" y="0"/>
                </a:cxn>
                <a:cxn ang="0">
                  <a:pos x="0" y="1"/>
                </a:cxn>
                <a:cxn ang="0">
                  <a:pos x="1" y="1"/>
                </a:cxn>
                <a:cxn ang="0">
                  <a:pos x="1" y="0"/>
                </a:cxn>
                <a:cxn ang="0">
                  <a:pos x="0" y="0"/>
                </a:cxn>
              </a:cxnLst>
              <a:rect l="0" t="0" r="r" b="b"/>
              <a:pathLst>
                <a:path w="1" h="1">
                  <a:moveTo>
                    <a:pt x="0" y="0"/>
                  </a:moveTo>
                  <a:cubicBezTo>
                    <a:pt x="0" y="1"/>
                    <a:pt x="0" y="1"/>
                    <a:pt x="0" y="1"/>
                  </a:cubicBezTo>
                  <a:cubicBezTo>
                    <a:pt x="0" y="1"/>
                    <a:pt x="0" y="1"/>
                    <a:pt x="1" y="1"/>
                  </a:cubicBezTo>
                  <a:cubicBezTo>
                    <a:pt x="1" y="0"/>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9" name="Freeform 642"/>
            <p:cNvSpPr>
              <a:spLocks/>
            </p:cNvSpPr>
            <p:nvPr/>
          </p:nvSpPr>
          <p:spPr bwMode="auto">
            <a:xfrm>
              <a:off x="4658" y="2703"/>
              <a:ext cx="13" cy="4"/>
            </a:xfrm>
            <a:custGeom>
              <a:avLst/>
              <a:gdLst/>
              <a:ahLst/>
              <a:cxnLst>
                <a:cxn ang="0">
                  <a:pos x="2" y="1"/>
                </a:cxn>
                <a:cxn ang="0">
                  <a:pos x="3" y="1"/>
                </a:cxn>
                <a:cxn ang="0">
                  <a:pos x="4" y="0"/>
                </a:cxn>
                <a:cxn ang="0">
                  <a:pos x="3" y="0"/>
                </a:cxn>
                <a:cxn ang="0">
                  <a:pos x="2" y="0"/>
                </a:cxn>
                <a:cxn ang="0">
                  <a:pos x="2" y="0"/>
                </a:cxn>
                <a:cxn ang="0">
                  <a:pos x="2" y="0"/>
                </a:cxn>
                <a:cxn ang="0">
                  <a:pos x="1" y="1"/>
                </a:cxn>
                <a:cxn ang="0">
                  <a:pos x="2" y="1"/>
                </a:cxn>
                <a:cxn ang="0">
                  <a:pos x="2" y="1"/>
                </a:cxn>
              </a:cxnLst>
              <a:rect l="0" t="0" r="r" b="b"/>
              <a:pathLst>
                <a:path w="4" h="1">
                  <a:moveTo>
                    <a:pt x="2" y="1"/>
                  </a:moveTo>
                  <a:cubicBezTo>
                    <a:pt x="2" y="1"/>
                    <a:pt x="2" y="1"/>
                    <a:pt x="3" y="1"/>
                  </a:cubicBezTo>
                  <a:cubicBezTo>
                    <a:pt x="3" y="1"/>
                    <a:pt x="3" y="0"/>
                    <a:pt x="4" y="0"/>
                  </a:cubicBezTo>
                  <a:cubicBezTo>
                    <a:pt x="4" y="0"/>
                    <a:pt x="4" y="0"/>
                    <a:pt x="3" y="0"/>
                  </a:cubicBezTo>
                  <a:cubicBezTo>
                    <a:pt x="3" y="0"/>
                    <a:pt x="3" y="0"/>
                    <a:pt x="2" y="0"/>
                  </a:cubicBezTo>
                  <a:cubicBezTo>
                    <a:pt x="2" y="1"/>
                    <a:pt x="2" y="0"/>
                    <a:pt x="2" y="0"/>
                  </a:cubicBezTo>
                  <a:cubicBezTo>
                    <a:pt x="2" y="0"/>
                    <a:pt x="2" y="0"/>
                    <a:pt x="2" y="0"/>
                  </a:cubicBezTo>
                  <a:cubicBezTo>
                    <a:pt x="2" y="1"/>
                    <a:pt x="2" y="1"/>
                    <a:pt x="1" y="1"/>
                  </a:cubicBezTo>
                  <a:cubicBezTo>
                    <a:pt x="0" y="1"/>
                    <a:pt x="2" y="1"/>
                    <a:pt x="2" y="1"/>
                  </a:cubicBezTo>
                  <a:cubicBezTo>
                    <a:pt x="2"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0" name="Freeform 643"/>
            <p:cNvSpPr>
              <a:spLocks/>
            </p:cNvSpPr>
            <p:nvPr/>
          </p:nvSpPr>
          <p:spPr bwMode="auto">
            <a:xfrm>
              <a:off x="4671" y="2700"/>
              <a:ext cx="6" cy="10"/>
            </a:xfrm>
            <a:custGeom>
              <a:avLst/>
              <a:gdLst/>
              <a:ahLst/>
              <a:cxnLst>
                <a:cxn ang="0">
                  <a:pos x="1" y="2"/>
                </a:cxn>
                <a:cxn ang="0">
                  <a:pos x="2" y="1"/>
                </a:cxn>
                <a:cxn ang="0">
                  <a:pos x="0" y="1"/>
                </a:cxn>
                <a:cxn ang="0">
                  <a:pos x="0" y="2"/>
                </a:cxn>
                <a:cxn ang="0">
                  <a:pos x="1" y="2"/>
                </a:cxn>
              </a:cxnLst>
              <a:rect l="0" t="0" r="r" b="b"/>
              <a:pathLst>
                <a:path w="2" h="3">
                  <a:moveTo>
                    <a:pt x="1" y="2"/>
                  </a:moveTo>
                  <a:cubicBezTo>
                    <a:pt x="1" y="3"/>
                    <a:pt x="2" y="2"/>
                    <a:pt x="2" y="1"/>
                  </a:cubicBezTo>
                  <a:cubicBezTo>
                    <a:pt x="2" y="0"/>
                    <a:pt x="1" y="1"/>
                    <a:pt x="0" y="1"/>
                  </a:cubicBezTo>
                  <a:cubicBezTo>
                    <a:pt x="0" y="2"/>
                    <a:pt x="0" y="2"/>
                    <a:pt x="0" y="2"/>
                  </a:cubicBezTo>
                  <a:cubicBezTo>
                    <a:pt x="1"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1" name="Freeform 644"/>
            <p:cNvSpPr>
              <a:spLocks/>
            </p:cNvSpPr>
            <p:nvPr/>
          </p:nvSpPr>
          <p:spPr bwMode="auto">
            <a:xfrm>
              <a:off x="4677" y="2700"/>
              <a:ext cx="13" cy="7"/>
            </a:xfrm>
            <a:custGeom>
              <a:avLst/>
              <a:gdLst/>
              <a:ahLst/>
              <a:cxnLst>
                <a:cxn ang="0">
                  <a:pos x="2" y="2"/>
                </a:cxn>
                <a:cxn ang="0">
                  <a:pos x="4" y="1"/>
                </a:cxn>
                <a:cxn ang="0">
                  <a:pos x="1" y="0"/>
                </a:cxn>
                <a:cxn ang="0">
                  <a:pos x="1" y="0"/>
                </a:cxn>
                <a:cxn ang="0">
                  <a:pos x="0" y="1"/>
                </a:cxn>
                <a:cxn ang="0">
                  <a:pos x="2" y="2"/>
                </a:cxn>
              </a:cxnLst>
              <a:rect l="0" t="0" r="r" b="b"/>
              <a:pathLst>
                <a:path w="4" h="2">
                  <a:moveTo>
                    <a:pt x="2" y="2"/>
                  </a:moveTo>
                  <a:cubicBezTo>
                    <a:pt x="3" y="2"/>
                    <a:pt x="4" y="2"/>
                    <a:pt x="4" y="1"/>
                  </a:cubicBezTo>
                  <a:cubicBezTo>
                    <a:pt x="4" y="0"/>
                    <a:pt x="2" y="0"/>
                    <a:pt x="1" y="0"/>
                  </a:cubicBezTo>
                  <a:cubicBezTo>
                    <a:pt x="1" y="0"/>
                    <a:pt x="1" y="0"/>
                    <a:pt x="1" y="0"/>
                  </a:cubicBezTo>
                  <a:cubicBezTo>
                    <a:pt x="0" y="1"/>
                    <a:pt x="1" y="1"/>
                    <a:pt x="0" y="1"/>
                  </a:cubicBezTo>
                  <a:cubicBezTo>
                    <a:pt x="0" y="2"/>
                    <a:pt x="0"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2" name="Freeform 645"/>
            <p:cNvSpPr>
              <a:spLocks/>
            </p:cNvSpPr>
            <p:nvPr/>
          </p:nvSpPr>
          <p:spPr bwMode="auto">
            <a:xfrm>
              <a:off x="4700" y="2690"/>
              <a:ext cx="19" cy="10"/>
            </a:xfrm>
            <a:custGeom>
              <a:avLst/>
              <a:gdLst/>
              <a:ahLst/>
              <a:cxnLst>
                <a:cxn ang="0">
                  <a:pos x="1" y="3"/>
                </a:cxn>
                <a:cxn ang="0">
                  <a:pos x="3" y="2"/>
                </a:cxn>
                <a:cxn ang="0">
                  <a:pos x="5" y="2"/>
                </a:cxn>
                <a:cxn ang="0">
                  <a:pos x="5" y="1"/>
                </a:cxn>
                <a:cxn ang="0">
                  <a:pos x="3" y="1"/>
                </a:cxn>
                <a:cxn ang="0">
                  <a:pos x="2" y="1"/>
                </a:cxn>
                <a:cxn ang="0">
                  <a:pos x="0" y="2"/>
                </a:cxn>
                <a:cxn ang="0">
                  <a:pos x="1" y="3"/>
                </a:cxn>
              </a:cxnLst>
              <a:rect l="0" t="0" r="r" b="b"/>
              <a:pathLst>
                <a:path w="6" h="3">
                  <a:moveTo>
                    <a:pt x="1" y="3"/>
                  </a:moveTo>
                  <a:cubicBezTo>
                    <a:pt x="2" y="2"/>
                    <a:pt x="2" y="2"/>
                    <a:pt x="3" y="2"/>
                  </a:cubicBezTo>
                  <a:cubicBezTo>
                    <a:pt x="4" y="3"/>
                    <a:pt x="4" y="2"/>
                    <a:pt x="5" y="2"/>
                  </a:cubicBezTo>
                  <a:cubicBezTo>
                    <a:pt x="6" y="1"/>
                    <a:pt x="5" y="1"/>
                    <a:pt x="5" y="1"/>
                  </a:cubicBezTo>
                  <a:cubicBezTo>
                    <a:pt x="4" y="0"/>
                    <a:pt x="4" y="1"/>
                    <a:pt x="3" y="1"/>
                  </a:cubicBezTo>
                  <a:cubicBezTo>
                    <a:pt x="3" y="1"/>
                    <a:pt x="2" y="1"/>
                    <a:pt x="2" y="1"/>
                  </a:cubicBezTo>
                  <a:cubicBezTo>
                    <a:pt x="1" y="1"/>
                    <a:pt x="1" y="1"/>
                    <a:pt x="0" y="2"/>
                  </a:cubicBezTo>
                  <a:cubicBezTo>
                    <a:pt x="0"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3" name="Freeform 646"/>
            <p:cNvSpPr>
              <a:spLocks/>
            </p:cNvSpPr>
            <p:nvPr/>
          </p:nvSpPr>
          <p:spPr bwMode="auto">
            <a:xfrm>
              <a:off x="4651" y="2739"/>
              <a:ext cx="10" cy="6"/>
            </a:xfrm>
            <a:custGeom>
              <a:avLst/>
              <a:gdLst/>
              <a:ahLst/>
              <a:cxnLst>
                <a:cxn ang="0">
                  <a:pos x="1" y="2"/>
                </a:cxn>
                <a:cxn ang="0">
                  <a:pos x="2" y="2"/>
                </a:cxn>
                <a:cxn ang="0">
                  <a:pos x="3" y="1"/>
                </a:cxn>
                <a:cxn ang="0">
                  <a:pos x="3" y="0"/>
                </a:cxn>
                <a:cxn ang="0">
                  <a:pos x="3" y="0"/>
                </a:cxn>
                <a:cxn ang="0">
                  <a:pos x="1" y="1"/>
                </a:cxn>
                <a:cxn ang="0">
                  <a:pos x="1" y="2"/>
                </a:cxn>
              </a:cxnLst>
              <a:rect l="0" t="0" r="r" b="b"/>
              <a:pathLst>
                <a:path w="3" h="2">
                  <a:moveTo>
                    <a:pt x="1" y="2"/>
                  </a:moveTo>
                  <a:cubicBezTo>
                    <a:pt x="1" y="2"/>
                    <a:pt x="1" y="2"/>
                    <a:pt x="2" y="2"/>
                  </a:cubicBezTo>
                  <a:cubicBezTo>
                    <a:pt x="2" y="2"/>
                    <a:pt x="3" y="2"/>
                    <a:pt x="3" y="1"/>
                  </a:cubicBezTo>
                  <a:cubicBezTo>
                    <a:pt x="3" y="1"/>
                    <a:pt x="3" y="1"/>
                    <a:pt x="3" y="0"/>
                  </a:cubicBezTo>
                  <a:cubicBezTo>
                    <a:pt x="3" y="0"/>
                    <a:pt x="3" y="0"/>
                    <a:pt x="3" y="0"/>
                  </a:cubicBezTo>
                  <a:cubicBezTo>
                    <a:pt x="2" y="0"/>
                    <a:pt x="1" y="1"/>
                    <a:pt x="1" y="1"/>
                  </a:cubicBezTo>
                  <a:cubicBezTo>
                    <a:pt x="1"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4" name="Freeform 647"/>
            <p:cNvSpPr>
              <a:spLocks/>
            </p:cNvSpPr>
            <p:nvPr/>
          </p:nvSpPr>
          <p:spPr bwMode="auto">
            <a:xfrm>
              <a:off x="4732" y="2700"/>
              <a:ext cx="7" cy="3"/>
            </a:xfrm>
            <a:custGeom>
              <a:avLst/>
              <a:gdLst/>
              <a:ahLst/>
              <a:cxnLst>
                <a:cxn ang="0">
                  <a:pos x="0" y="1"/>
                </a:cxn>
                <a:cxn ang="0">
                  <a:pos x="2" y="1"/>
                </a:cxn>
                <a:cxn ang="0">
                  <a:pos x="1" y="0"/>
                </a:cxn>
                <a:cxn ang="0">
                  <a:pos x="0" y="1"/>
                </a:cxn>
              </a:cxnLst>
              <a:rect l="0" t="0" r="r" b="b"/>
              <a:pathLst>
                <a:path w="2" h="1">
                  <a:moveTo>
                    <a:pt x="0" y="1"/>
                  </a:moveTo>
                  <a:cubicBezTo>
                    <a:pt x="1" y="1"/>
                    <a:pt x="1" y="1"/>
                    <a:pt x="2" y="1"/>
                  </a:cubicBezTo>
                  <a:cubicBezTo>
                    <a:pt x="2" y="0"/>
                    <a:pt x="1" y="0"/>
                    <a:pt x="1"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5" name="Freeform 648"/>
            <p:cNvSpPr>
              <a:spLocks/>
            </p:cNvSpPr>
            <p:nvPr/>
          </p:nvSpPr>
          <p:spPr bwMode="auto">
            <a:xfrm>
              <a:off x="4745" y="2684"/>
              <a:ext cx="1" cy="3"/>
            </a:xfrm>
            <a:custGeom>
              <a:avLst/>
              <a:gdLst/>
              <a:ahLst/>
              <a:cxnLst>
                <a:cxn ang="0">
                  <a:pos x="0" y="1"/>
                </a:cxn>
                <a:cxn ang="0">
                  <a:pos x="0" y="0"/>
                </a:cxn>
                <a:cxn ang="0">
                  <a:pos x="0" y="0"/>
                </a:cxn>
                <a:cxn ang="0">
                  <a:pos x="0" y="1"/>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6" name="Freeform 649"/>
            <p:cNvSpPr>
              <a:spLocks/>
            </p:cNvSpPr>
            <p:nvPr/>
          </p:nvSpPr>
          <p:spPr bwMode="auto">
            <a:xfrm>
              <a:off x="4761" y="2697"/>
              <a:ext cx="3" cy="3"/>
            </a:xfrm>
            <a:custGeom>
              <a:avLst/>
              <a:gdLst/>
              <a:ahLst/>
              <a:cxnLst>
                <a:cxn ang="0">
                  <a:pos x="0" y="0"/>
                </a:cxn>
                <a:cxn ang="0">
                  <a:pos x="1" y="1"/>
                </a:cxn>
                <a:cxn ang="0">
                  <a:pos x="1" y="0"/>
                </a:cxn>
                <a:cxn ang="0">
                  <a:pos x="1" y="0"/>
                </a:cxn>
                <a:cxn ang="0">
                  <a:pos x="0" y="0"/>
                </a:cxn>
              </a:cxnLst>
              <a:rect l="0" t="0" r="r" b="b"/>
              <a:pathLst>
                <a:path w="1" h="1">
                  <a:moveTo>
                    <a:pt x="0" y="0"/>
                  </a:moveTo>
                  <a:cubicBezTo>
                    <a:pt x="0" y="1"/>
                    <a:pt x="0" y="1"/>
                    <a:pt x="1" y="1"/>
                  </a:cubicBezTo>
                  <a:cubicBezTo>
                    <a:pt x="1" y="1"/>
                    <a:pt x="1" y="1"/>
                    <a:pt x="1" y="0"/>
                  </a:cubicBezTo>
                  <a:cubicBezTo>
                    <a:pt x="1"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7" name="Freeform 650"/>
            <p:cNvSpPr>
              <a:spLocks/>
            </p:cNvSpPr>
            <p:nvPr/>
          </p:nvSpPr>
          <p:spPr bwMode="auto">
            <a:xfrm>
              <a:off x="4777" y="2700"/>
              <a:ext cx="10" cy="3"/>
            </a:xfrm>
            <a:custGeom>
              <a:avLst/>
              <a:gdLst/>
              <a:ahLst/>
              <a:cxnLst>
                <a:cxn ang="0">
                  <a:pos x="2" y="1"/>
                </a:cxn>
                <a:cxn ang="0">
                  <a:pos x="3" y="0"/>
                </a:cxn>
                <a:cxn ang="0">
                  <a:pos x="1" y="1"/>
                </a:cxn>
                <a:cxn ang="0">
                  <a:pos x="2" y="1"/>
                </a:cxn>
              </a:cxnLst>
              <a:rect l="0" t="0" r="r" b="b"/>
              <a:pathLst>
                <a:path w="3" h="1">
                  <a:moveTo>
                    <a:pt x="2" y="1"/>
                  </a:moveTo>
                  <a:cubicBezTo>
                    <a:pt x="3" y="0"/>
                    <a:pt x="3" y="0"/>
                    <a:pt x="3" y="0"/>
                  </a:cubicBezTo>
                  <a:cubicBezTo>
                    <a:pt x="2" y="0"/>
                    <a:pt x="2" y="1"/>
                    <a:pt x="1" y="1"/>
                  </a:cubicBezTo>
                  <a:cubicBezTo>
                    <a:pt x="1" y="1"/>
                    <a:pt x="0"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8" name="Freeform 651"/>
            <p:cNvSpPr>
              <a:spLocks/>
            </p:cNvSpPr>
            <p:nvPr/>
          </p:nvSpPr>
          <p:spPr bwMode="auto">
            <a:xfrm>
              <a:off x="4784" y="2684"/>
              <a:ext cx="13" cy="16"/>
            </a:xfrm>
            <a:custGeom>
              <a:avLst/>
              <a:gdLst/>
              <a:ahLst/>
              <a:cxnLst>
                <a:cxn ang="0">
                  <a:pos x="3" y="0"/>
                </a:cxn>
                <a:cxn ang="0">
                  <a:pos x="3" y="1"/>
                </a:cxn>
                <a:cxn ang="0">
                  <a:pos x="1" y="3"/>
                </a:cxn>
                <a:cxn ang="0">
                  <a:pos x="1" y="3"/>
                </a:cxn>
                <a:cxn ang="0">
                  <a:pos x="1" y="4"/>
                </a:cxn>
                <a:cxn ang="0">
                  <a:pos x="1" y="5"/>
                </a:cxn>
                <a:cxn ang="0">
                  <a:pos x="2" y="4"/>
                </a:cxn>
                <a:cxn ang="0">
                  <a:pos x="3" y="3"/>
                </a:cxn>
                <a:cxn ang="0">
                  <a:pos x="3" y="2"/>
                </a:cxn>
                <a:cxn ang="0">
                  <a:pos x="3" y="1"/>
                </a:cxn>
                <a:cxn ang="0">
                  <a:pos x="3" y="1"/>
                </a:cxn>
                <a:cxn ang="0">
                  <a:pos x="3" y="0"/>
                </a:cxn>
              </a:cxnLst>
              <a:rect l="0" t="0" r="r" b="b"/>
              <a:pathLst>
                <a:path w="4" h="5">
                  <a:moveTo>
                    <a:pt x="3" y="0"/>
                  </a:moveTo>
                  <a:cubicBezTo>
                    <a:pt x="3" y="0"/>
                    <a:pt x="3" y="0"/>
                    <a:pt x="3" y="1"/>
                  </a:cubicBezTo>
                  <a:cubicBezTo>
                    <a:pt x="2" y="1"/>
                    <a:pt x="1" y="2"/>
                    <a:pt x="1" y="3"/>
                  </a:cubicBezTo>
                  <a:cubicBezTo>
                    <a:pt x="1" y="3"/>
                    <a:pt x="1" y="3"/>
                    <a:pt x="1" y="3"/>
                  </a:cubicBezTo>
                  <a:cubicBezTo>
                    <a:pt x="1" y="3"/>
                    <a:pt x="1" y="3"/>
                    <a:pt x="1" y="4"/>
                  </a:cubicBezTo>
                  <a:cubicBezTo>
                    <a:pt x="1" y="4"/>
                    <a:pt x="0" y="4"/>
                    <a:pt x="1" y="5"/>
                  </a:cubicBezTo>
                  <a:cubicBezTo>
                    <a:pt x="2" y="5"/>
                    <a:pt x="2" y="5"/>
                    <a:pt x="2" y="4"/>
                  </a:cubicBezTo>
                  <a:cubicBezTo>
                    <a:pt x="2" y="4"/>
                    <a:pt x="3" y="3"/>
                    <a:pt x="3" y="3"/>
                  </a:cubicBezTo>
                  <a:cubicBezTo>
                    <a:pt x="3" y="3"/>
                    <a:pt x="3" y="2"/>
                    <a:pt x="3" y="2"/>
                  </a:cubicBezTo>
                  <a:cubicBezTo>
                    <a:pt x="3" y="2"/>
                    <a:pt x="3" y="2"/>
                    <a:pt x="3" y="1"/>
                  </a:cubicBezTo>
                  <a:cubicBezTo>
                    <a:pt x="3" y="1"/>
                    <a:pt x="3" y="1"/>
                    <a:pt x="3" y="1"/>
                  </a:cubicBezTo>
                  <a:cubicBezTo>
                    <a:pt x="4" y="1"/>
                    <a:pt x="4" y="1"/>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9" name="Freeform 652"/>
            <p:cNvSpPr>
              <a:spLocks/>
            </p:cNvSpPr>
            <p:nvPr/>
          </p:nvSpPr>
          <p:spPr bwMode="auto">
            <a:xfrm>
              <a:off x="4810" y="2661"/>
              <a:ext cx="3" cy="7"/>
            </a:xfrm>
            <a:custGeom>
              <a:avLst/>
              <a:gdLst/>
              <a:ahLst/>
              <a:cxnLst>
                <a:cxn ang="0">
                  <a:pos x="0" y="0"/>
                </a:cxn>
                <a:cxn ang="0">
                  <a:pos x="1" y="1"/>
                </a:cxn>
                <a:cxn ang="0">
                  <a:pos x="0" y="0"/>
                </a:cxn>
                <a:cxn ang="0">
                  <a:pos x="0" y="0"/>
                </a:cxn>
              </a:cxnLst>
              <a:rect l="0" t="0" r="r" b="b"/>
              <a:pathLst>
                <a:path w="1" h="2">
                  <a:moveTo>
                    <a:pt x="0" y="0"/>
                  </a:moveTo>
                  <a:cubicBezTo>
                    <a:pt x="0" y="1"/>
                    <a:pt x="1" y="2"/>
                    <a:pt x="1" y="1"/>
                  </a:cubicBezTo>
                  <a:cubicBezTo>
                    <a:pt x="1" y="0"/>
                    <a:pt x="1"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0" name="Freeform 653"/>
            <p:cNvSpPr>
              <a:spLocks/>
            </p:cNvSpPr>
            <p:nvPr/>
          </p:nvSpPr>
          <p:spPr bwMode="auto">
            <a:xfrm>
              <a:off x="4832" y="2668"/>
              <a:ext cx="7" cy="16"/>
            </a:xfrm>
            <a:custGeom>
              <a:avLst/>
              <a:gdLst/>
              <a:ahLst/>
              <a:cxnLst>
                <a:cxn ang="0">
                  <a:pos x="0" y="4"/>
                </a:cxn>
                <a:cxn ang="0">
                  <a:pos x="2" y="3"/>
                </a:cxn>
                <a:cxn ang="0">
                  <a:pos x="2" y="3"/>
                </a:cxn>
                <a:cxn ang="0">
                  <a:pos x="1" y="1"/>
                </a:cxn>
                <a:cxn ang="0">
                  <a:pos x="1" y="2"/>
                </a:cxn>
                <a:cxn ang="0">
                  <a:pos x="0" y="2"/>
                </a:cxn>
                <a:cxn ang="0">
                  <a:pos x="0" y="4"/>
                </a:cxn>
              </a:cxnLst>
              <a:rect l="0" t="0" r="r" b="b"/>
              <a:pathLst>
                <a:path w="2" h="5">
                  <a:moveTo>
                    <a:pt x="0" y="4"/>
                  </a:moveTo>
                  <a:cubicBezTo>
                    <a:pt x="1" y="5"/>
                    <a:pt x="2" y="3"/>
                    <a:pt x="2" y="3"/>
                  </a:cubicBezTo>
                  <a:cubicBezTo>
                    <a:pt x="2" y="3"/>
                    <a:pt x="2" y="3"/>
                    <a:pt x="2" y="3"/>
                  </a:cubicBezTo>
                  <a:cubicBezTo>
                    <a:pt x="2" y="2"/>
                    <a:pt x="1" y="1"/>
                    <a:pt x="1" y="1"/>
                  </a:cubicBezTo>
                  <a:cubicBezTo>
                    <a:pt x="0" y="0"/>
                    <a:pt x="1" y="2"/>
                    <a:pt x="1" y="2"/>
                  </a:cubicBezTo>
                  <a:cubicBezTo>
                    <a:pt x="1" y="2"/>
                    <a:pt x="1" y="2"/>
                    <a:pt x="0" y="2"/>
                  </a:cubicBezTo>
                  <a:cubicBezTo>
                    <a:pt x="0" y="3"/>
                    <a:pt x="0" y="3"/>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1" name="Freeform 654"/>
            <p:cNvSpPr>
              <a:spLocks/>
            </p:cNvSpPr>
            <p:nvPr/>
          </p:nvSpPr>
          <p:spPr bwMode="auto">
            <a:xfrm>
              <a:off x="4836" y="2658"/>
              <a:ext cx="9" cy="16"/>
            </a:xfrm>
            <a:custGeom>
              <a:avLst/>
              <a:gdLst/>
              <a:ahLst/>
              <a:cxnLst>
                <a:cxn ang="0">
                  <a:pos x="2" y="0"/>
                </a:cxn>
                <a:cxn ang="0">
                  <a:pos x="1" y="1"/>
                </a:cxn>
                <a:cxn ang="0">
                  <a:pos x="1" y="1"/>
                </a:cxn>
                <a:cxn ang="0">
                  <a:pos x="0" y="2"/>
                </a:cxn>
                <a:cxn ang="0">
                  <a:pos x="0" y="2"/>
                </a:cxn>
                <a:cxn ang="0">
                  <a:pos x="1" y="4"/>
                </a:cxn>
                <a:cxn ang="0">
                  <a:pos x="2" y="4"/>
                </a:cxn>
                <a:cxn ang="0">
                  <a:pos x="3" y="4"/>
                </a:cxn>
                <a:cxn ang="0">
                  <a:pos x="3" y="3"/>
                </a:cxn>
                <a:cxn ang="0">
                  <a:pos x="2" y="3"/>
                </a:cxn>
                <a:cxn ang="0">
                  <a:pos x="3" y="2"/>
                </a:cxn>
                <a:cxn ang="0">
                  <a:pos x="2" y="0"/>
                </a:cxn>
              </a:cxnLst>
              <a:rect l="0" t="0" r="r" b="b"/>
              <a:pathLst>
                <a:path w="3" h="5">
                  <a:moveTo>
                    <a:pt x="2" y="0"/>
                  </a:moveTo>
                  <a:cubicBezTo>
                    <a:pt x="1" y="0"/>
                    <a:pt x="2" y="1"/>
                    <a:pt x="1" y="1"/>
                  </a:cubicBezTo>
                  <a:cubicBezTo>
                    <a:pt x="1" y="1"/>
                    <a:pt x="1" y="1"/>
                    <a:pt x="1" y="1"/>
                  </a:cubicBezTo>
                  <a:cubicBezTo>
                    <a:pt x="0" y="2"/>
                    <a:pt x="0" y="2"/>
                    <a:pt x="0" y="2"/>
                  </a:cubicBezTo>
                  <a:cubicBezTo>
                    <a:pt x="1" y="2"/>
                    <a:pt x="1" y="2"/>
                    <a:pt x="0" y="2"/>
                  </a:cubicBezTo>
                  <a:cubicBezTo>
                    <a:pt x="0" y="3"/>
                    <a:pt x="0" y="3"/>
                    <a:pt x="1" y="4"/>
                  </a:cubicBezTo>
                  <a:cubicBezTo>
                    <a:pt x="1" y="4"/>
                    <a:pt x="2" y="5"/>
                    <a:pt x="2" y="4"/>
                  </a:cubicBezTo>
                  <a:cubicBezTo>
                    <a:pt x="3" y="4"/>
                    <a:pt x="3" y="4"/>
                    <a:pt x="3" y="4"/>
                  </a:cubicBezTo>
                  <a:cubicBezTo>
                    <a:pt x="2" y="4"/>
                    <a:pt x="2" y="4"/>
                    <a:pt x="3" y="3"/>
                  </a:cubicBezTo>
                  <a:cubicBezTo>
                    <a:pt x="3" y="3"/>
                    <a:pt x="3" y="3"/>
                    <a:pt x="2" y="3"/>
                  </a:cubicBezTo>
                  <a:cubicBezTo>
                    <a:pt x="2" y="3"/>
                    <a:pt x="2" y="3"/>
                    <a:pt x="3" y="2"/>
                  </a:cubicBezTo>
                  <a:cubicBezTo>
                    <a:pt x="3" y="1"/>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2" name="Freeform 655"/>
            <p:cNvSpPr>
              <a:spLocks/>
            </p:cNvSpPr>
            <p:nvPr/>
          </p:nvSpPr>
          <p:spPr bwMode="auto">
            <a:xfrm>
              <a:off x="4813" y="2658"/>
              <a:ext cx="3" cy="10"/>
            </a:xfrm>
            <a:custGeom>
              <a:avLst/>
              <a:gdLst/>
              <a:ahLst/>
              <a:cxnLst>
                <a:cxn ang="0">
                  <a:pos x="0" y="3"/>
                </a:cxn>
                <a:cxn ang="0">
                  <a:pos x="1" y="1"/>
                </a:cxn>
                <a:cxn ang="0">
                  <a:pos x="0" y="3"/>
                </a:cxn>
              </a:cxnLst>
              <a:rect l="0" t="0" r="r" b="b"/>
              <a:pathLst>
                <a:path w="1" h="3">
                  <a:moveTo>
                    <a:pt x="0" y="3"/>
                  </a:moveTo>
                  <a:cubicBezTo>
                    <a:pt x="0" y="3"/>
                    <a:pt x="1" y="1"/>
                    <a:pt x="1" y="1"/>
                  </a:cubicBezTo>
                  <a:cubicBezTo>
                    <a:pt x="1" y="1"/>
                    <a:pt x="1" y="0"/>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3" name="Freeform 656"/>
            <p:cNvSpPr>
              <a:spLocks/>
            </p:cNvSpPr>
            <p:nvPr/>
          </p:nvSpPr>
          <p:spPr bwMode="auto">
            <a:xfrm>
              <a:off x="4816" y="2655"/>
              <a:ext cx="3" cy="6"/>
            </a:xfrm>
            <a:custGeom>
              <a:avLst/>
              <a:gdLst/>
              <a:ahLst/>
              <a:cxnLst>
                <a:cxn ang="0">
                  <a:pos x="0" y="2"/>
                </a:cxn>
                <a:cxn ang="0">
                  <a:pos x="1" y="0"/>
                </a:cxn>
                <a:cxn ang="0">
                  <a:pos x="0" y="2"/>
                </a:cxn>
              </a:cxnLst>
              <a:rect l="0" t="0" r="r" b="b"/>
              <a:pathLst>
                <a:path w="1" h="2">
                  <a:moveTo>
                    <a:pt x="0" y="2"/>
                  </a:moveTo>
                  <a:cubicBezTo>
                    <a:pt x="1" y="0"/>
                    <a:pt x="1" y="0"/>
                    <a:pt x="1" y="0"/>
                  </a:cubicBezTo>
                  <a:cubicBezTo>
                    <a:pt x="1" y="0"/>
                    <a:pt x="1" y="0"/>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4" name="Freeform 657"/>
            <p:cNvSpPr>
              <a:spLocks/>
            </p:cNvSpPr>
            <p:nvPr/>
          </p:nvSpPr>
          <p:spPr bwMode="auto">
            <a:xfrm>
              <a:off x="4819" y="2636"/>
              <a:ext cx="4" cy="3"/>
            </a:xfrm>
            <a:custGeom>
              <a:avLst/>
              <a:gdLst/>
              <a:ahLst/>
              <a:cxnLst>
                <a:cxn ang="0">
                  <a:pos x="1" y="1"/>
                </a:cxn>
                <a:cxn ang="0">
                  <a:pos x="1" y="0"/>
                </a:cxn>
                <a:cxn ang="0">
                  <a:pos x="1" y="1"/>
                </a:cxn>
              </a:cxnLst>
              <a:rect l="0" t="0" r="r" b="b"/>
              <a:pathLst>
                <a:path w="1" h="1">
                  <a:moveTo>
                    <a:pt x="1" y="1"/>
                  </a:moveTo>
                  <a:cubicBezTo>
                    <a:pt x="1" y="1"/>
                    <a:pt x="1" y="0"/>
                    <a:pt x="1" y="0"/>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5" name="Freeform 658"/>
            <p:cNvSpPr>
              <a:spLocks/>
            </p:cNvSpPr>
            <p:nvPr/>
          </p:nvSpPr>
          <p:spPr bwMode="auto">
            <a:xfrm>
              <a:off x="4587" y="2542"/>
              <a:ext cx="103" cy="119"/>
            </a:xfrm>
            <a:custGeom>
              <a:avLst/>
              <a:gdLst/>
              <a:ahLst/>
              <a:cxnLst>
                <a:cxn ang="0">
                  <a:pos x="6" y="12"/>
                </a:cxn>
                <a:cxn ang="0">
                  <a:pos x="5" y="13"/>
                </a:cxn>
                <a:cxn ang="0">
                  <a:pos x="3" y="17"/>
                </a:cxn>
                <a:cxn ang="0">
                  <a:pos x="1" y="22"/>
                </a:cxn>
                <a:cxn ang="0">
                  <a:pos x="1" y="24"/>
                </a:cxn>
                <a:cxn ang="0">
                  <a:pos x="4" y="26"/>
                </a:cxn>
                <a:cxn ang="0">
                  <a:pos x="5" y="29"/>
                </a:cxn>
                <a:cxn ang="0">
                  <a:pos x="4" y="36"/>
                </a:cxn>
                <a:cxn ang="0">
                  <a:pos x="5" y="37"/>
                </a:cxn>
                <a:cxn ang="0">
                  <a:pos x="6" y="37"/>
                </a:cxn>
                <a:cxn ang="0">
                  <a:pos x="8" y="37"/>
                </a:cxn>
                <a:cxn ang="0">
                  <a:pos x="8" y="33"/>
                </a:cxn>
                <a:cxn ang="0">
                  <a:pos x="9" y="26"/>
                </a:cxn>
                <a:cxn ang="0">
                  <a:pos x="8" y="23"/>
                </a:cxn>
                <a:cxn ang="0">
                  <a:pos x="12" y="23"/>
                </a:cxn>
                <a:cxn ang="0">
                  <a:pos x="12" y="28"/>
                </a:cxn>
                <a:cxn ang="0">
                  <a:pos x="14" y="29"/>
                </a:cxn>
                <a:cxn ang="0">
                  <a:pos x="14" y="32"/>
                </a:cxn>
                <a:cxn ang="0">
                  <a:pos x="17" y="32"/>
                </a:cxn>
                <a:cxn ang="0">
                  <a:pos x="20" y="31"/>
                </a:cxn>
                <a:cxn ang="0">
                  <a:pos x="20" y="29"/>
                </a:cxn>
                <a:cxn ang="0">
                  <a:pos x="20" y="29"/>
                </a:cxn>
                <a:cxn ang="0">
                  <a:pos x="19" y="28"/>
                </a:cxn>
                <a:cxn ang="0">
                  <a:pos x="18" y="26"/>
                </a:cxn>
                <a:cxn ang="0">
                  <a:pos x="19" y="25"/>
                </a:cxn>
                <a:cxn ang="0">
                  <a:pos x="17" y="22"/>
                </a:cxn>
                <a:cxn ang="0">
                  <a:pos x="15" y="20"/>
                </a:cxn>
                <a:cxn ang="0">
                  <a:pos x="13" y="18"/>
                </a:cxn>
                <a:cxn ang="0">
                  <a:pos x="15" y="18"/>
                </a:cxn>
                <a:cxn ang="0">
                  <a:pos x="21" y="14"/>
                </a:cxn>
                <a:cxn ang="0">
                  <a:pos x="23" y="13"/>
                </a:cxn>
                <a:cxn ang="0">
                  <a:pos x="22" y="12"/>
                </a:cxn>
                <a:cxn ang="0">
                  <a:pos x="19" y="13"/>
                </a:cxn>
                <a:cxn ang="0">
                  <a:pos x="15" y="13"/>
                </a:cxn>
                <a:cxn ang="0">
                  <a:pos x="12" y="15"/>
                </a:cxn>
                <a:cxn ang="0">
                  <a:pos x="10" y="16"/>
                </a:cxn>
                <a:cxn ang="0">
                  <a:pos x="9" y="14"/>
                </a:cxn>
                <a:cxn ang="0">
                  <a:pos x="7" y="13"/>
                </a:cxn>
                <a:cxn ang="0">
                  <a:pos x="12" y="7"/>
                </a:cxn>
                <a:cxn ang="0">
                  <a:pos x="23" y="7"/>
                </a:cxn>
                <a:cxn ang="0">
                  <a:pos x="28" y="7"/>
                </a:cxn>
                <a:cxn ang="0">
                  <a:pos x="32" y="2"/>
                </a:cxn>
                <a:cxn ang="0">
                  <a:pos x="31" y="1"/>
                </a:cxn>
                <a:cxn ang="0">
                  <a:pos x="29" y="3"/>
                </a:cxn>
                <a:cxn ang="0">
                  <a:pos x="25" y="5"/>
                </a:cxn>
                <a:cxn ang="0">
                  <a:pos x="18" y="4"/>
                </a:cxn>
                <a:cxn ang="0">
                  <a:pos x="14" y="3"/>
                </a:cxn>
                <a:cxn ang="0">
                  <a:pos x="11" y="2"/>
                </a:cxn>
                <a:cxn ang="0">
                  <a:pos x="10" y="5"/>
                </a:cxn>
                <a:cxn ang="0">
                  <a:pos x="8" y="4"/>
                </a:cxn>
                <a:cxn ang="0">
                  <a:pos x="7" y="6"/>
                </a:cxn>
                <a:cxn ang="0">
                  <a:pos x="5" y="8"/>
                </a:cxn>
                <a:cxn ang="0">
                  <a:pos x="5" y="10"/>
                </a:cxn>
              </a:cxnLst>
              <a:rect l="0" t="0" r="r" b="b"/>
              <a:pathLst>
                <a:path w="32" h="37">
                  <a:moveTo>
                    <a:pt x="5" y="10"/>
                  </a:moveTo>
                  <a:cubicBezTo>
                    <a:pt x="6" y="10"/>
                    <a:pt x="6" y="11"/>
                    <a:pt x="6" y="12"/>
                  </a:cubicBezTo>
                  <a:cubicBezTo>
                    <a:pt x="6" y="13"/>
                    <a:pt x="6" y="13"/>
                    <a:pt x="5" y="12"/>
                  </a:cubicBezTo>
                  <a:cubicBezTo>
                    <a:pt x="5" y="12"/>
                    <a:pt x="5" y="12"/>
                    <a:pt x="5" y="13"/>
                  </a:cubicBezTo>
                  <a:cubicBezTo>
                    <a:pt x="4" y="14"/>
                    <a:pt x="4" y="14"/>
                    <a:pt x="4" y="15"/>
                  </a:cubicBezTo>
                  <a:cubicBezTo>
                    <a:pt x="3" y="15"/>
                    <a:pt x="3" y="16"/>
                    <a:pt x="3" y="17"/>
                  </a:cubicBezTo>
                  <a:cubicBezTo>
                    <a:pt x="4" y="18"/>
                    <a:pt x="2" y="21"/>
                    <a:pt x="1" y="21"/>
                  </a:cubicBezTo>
                  <a:cubicBezTo>
                    <a:pt x="1" y="22"/>
                    <a:pt x="1" y="22"/>
                    <a:pt x="1" y="22"/>
                  </a:cubicBezTo>
                  <a:cubicBezTo>
                    <a:pt x="1" y="22"/>
                    <a:pt x="1" y="22"/>
                    <a:pt x="1" y="23"/>
                  </a:cubicBezTo>
                  <a:cubicBezTo>
                    <a:pt x="1" y="23"/>
                    <a:pt x="1" y="24"/>
                    <a:pt x="1" y="24"/>
                  </a:cubicBezTo>
                  <a:cubicBezTo>
                    <a:pt x="0" y="24"/>
                    <a:pt x="1" y="25"/>
                    <a:pt x="1" y="26"/>
                  </a:cubicBezTo>
                  <a:cubicBezTo>
                    <a:pt x="2" y="27"/>
                    <a:pt x="3" y="27"/>
                    <a:pt x="4" y="26"/>
                  </a:cubicBezTo>
                  <a:cubicBezTo>
                    <a:pt x="4" y="26"/>
                    <a:pt x="4" y="26"/>
                    <a:pt x="4" y="27"/>
                  </a:cubicBezTo>
                  <a:cubicBezTo>
                    <a:pt x="4" y="27"/>
                    <a:pt x="5" y="28"/>
                    <a:pt x="5" y="29"/>
                  </a:cubicBezTo>
                  <a:cubicBezTo>
                    <a:pt x="5" y="30"/>
                    <a:pt x="4" y="32"/>
                    <a:pt x="4" y="33"/>
                  </a:cubicBezTo>
                  <a:cubicBezTo>
                    <a:pt x="4" y="34"/>
                    <a:pt x="4" y="36"/>
                    <a:pt x="4" y="36"/>
                  </a:cubicBezTo>
                  <a:cubicBezTo>
                    <a:pt x="4" y="37"/>
                    <a:pt x="4" y="37"/>
                    <a:pt x="4" y="37"/>
                  </a:cubicBezTo>
                  <a:cubicBezTo>
                    <a:pt x="4" y="36"/>
                    <a:pt x="4" y="37"/>
                    <a:pt x="5" y="37"/>
                  </a:cubicBezTo>
                  <a:cubicBezTo>
                    <a:pt x="5" y="37"/>
                    <a:pt x="5" y="37"/>
                    <a:pt x="5" y="37"/>
                  </a:cubicBezTo>
                  <a:cubicBezTo>
                    <a:pt x="6" y="37"/>
                    <a:pt x="6" y="37"/>
                    <a:pt x="6" y="37"/>
                  </a:cubicBezTo>
                  <a:cubicBezTo>
                    <a:pt x="7" y="37"/>
                    <a:pt x="7" y="37"/>
                    <a:pt x="7" y="37"/>
                  </a:cubicBezTo>
                  <a:cubicBezTo>
                    <a:pt x="8" y="36"/>
                    <a:pt x="8" y="36"/>
                    <a:pt x="8" y="37"/>
                  </a:cubicBezTo>
                  <a:cubicBezTo>
                    <a:pt x="9" y="37"/>
                    <a:pt x="9" y="37"/>
                    <a:pt x="8" y="36"/>
                  </a:cubicBezTo>
                  <a:cubicBezTo>
                    <a:pt x="8" y="35"/>
                    <a:pt x="8" y="34"/>
                    <a:pt x="8" y="33"/>
                  </a:cubicBezTo>
                  <a:cubicBezTo>
                    <a:pt x="9" y="33"/>
                    <a:pt x="9" y="31"/>
                    <a:pt x="9" y="31"/>
                  </a:cubicBezTo>
                  <a:cubicBezTo>
                    <a:pt x="8" y="30"/>
                    <a:pt x="9" y="27"/>
                    <a:pt x="9" y="26"/>
                  </a:cubicBezTo>
                  <a:cubicBezTo>
                    <a:pt x="9" y="26"/>
                    <a:pt x="8" y="25"/>
                    <a:pt x="8" y="25"/>
                  </a:cubicBezTo>
                  <a:cubicBezTo>
                    <a:pt x="8" y="24"/>
                    <a:pt x="8" y="23"/>
                    <a:pt x="8" y="23"/>
                  </a:cubicBezTo>
                  <a:cubicBezTo>
                    <a:pt x="9" y="23"/>
                    <a:pt x="9" y="22"/>
                    <a:pt x="11" y="22"/>
                  </a:cubicBezTo>
                  <a:cubicBezTo>
                    <a:pt x="12" y="22"/>
                    <a:pt x="12" y="22"/>
                    <a:pt x="12" y="23"/>
                  </a:cubicBezTo>
                  <a:cubicBezTo>
                    <a:pt x="12" y="24"/>
                    <a:pt x="12" y="25"/>
                    <a:pt x="11" y="25"/>
                  </a:cubicBezTo>
                  <a:cubicBezTo>
                    <a:pt x="11" y="26"/>
                    <a:pt x="11" y="27"/>
                    <a:pt x="12" y="28"/>
                  </a:cubicBezTo>
                  <a:cubicBezTo>
                    <a:pt x="12" y="28"/>
                    <a:pt x="12" y="28"/>
                    <a:pt x="13" y="28"/>
                  </a:cubicBezTo>
                  <a:cubicBezTo>
                    <a:pt x="14" y="29"/>
                    <a:pt x="14" y="29"/>
                    <a:pt x="14" y="29"/>
                  </a:cubicBezTo>
                  <a:cubicBezTo>
                    <a:pt x="15" y="29"/>
                    <a:pt x="14" y="30"/>
                    <a:pt x="14" y="31"/>
                  </a:cubicBezTo>
                  <a:cubicBezTo>
                    <a:pt x="14" y="31"/>
                    <a:pt x="14" y="32"/>
                    <a:pt x="14" y="32"/>
                  </a:cubicBezTo>
                  <a:cubicBezTo>
                    <a:pt x="15" y="32"/>
                    <a:pt x="15" y="33"/>
                    <a:pt x="16" y="33"/>
                  </a:cubicBezTo>
                  <a:cubicBezTo>
                    <a:pt x="17" y="33"/>
                    <a:pt x="17" y="32"/>
                    <a:pt x="17" y="32"/>
                  </a:cubicBezTo>
                  <a:cubicBezTo>
                    <a:pt x="17" y="31"/>
                    <a:pt x="18" y="31"/>
                    <a:pt x="18" y="31"/>
                  </a:cubicBezTo>
                  <a:cubicBezTo>
                    <a:pt x="19" y="31"/>
                    <a:pt x="19" y="31"/>
                    <a:pt x="20" y="31"/>
                  </a:cubicBezTo>
                  <a:cubicBezTo>
                    <a:pt x="21" y="31"/>
                    <a:pt x="21" y="31"/>
                    <a:pt x="21" y="30"/>
                  </a:cubicBezTo>
                  <a:cubicBezTo>
                    <a:pt x="21" y="29"/>
                    <a:pt x="21" y="29"/>
                    <a:pt x="20" y="29"/>
                  </a:cubicBezTo>
                  <a:cubicBezTo>
                    <a:pt x="20" y="29"/>
                    <a:pt x="20" y="29"/>
                    <a:pt x="20" y="29"/>
                  </a:cubicBezTo>
                  <a:cubicBezTo>
                    <a:pt x="20" y="29"/>
                    <a:pt x="20" y="29"/>
                    <a:pt x="20" y="29"/>
                  </a:cubicBezTo>
                  <a:cubicBezTo>
                    <a:pt x="19" y="29"/>
                    <a:pt x="19" y="29"/>
                    <a:pt x="20" y="29"/>
                  </a:cubicBezTo>
                  <a:cubicBezTo>
                    <a:pt x="20" y="28"/>
                    <a:pt x="20" y="28"/>
                    <a:pt x="19" y="28"/>
                  </a:cubicBezTo>
                  <a:cubicBezTo>
                    <a:pt x="19" y="28"/>
                    <a:pt x="19" y="28"/>
                    <a:pt x="18" y="27"/>
                  </a:cubicBezTo>
                  <a:cubicBezTo>
                    <a:pt x="17" y="27"/>
                    <a:pt x="18" y="27"/>
                    <a:pt x="18" y="26"/>
                  </a:cubicBezTo>
                  <a:cubicBezTo>
                    <a:pt x="18" y="26"/>
                    <a:pt x="18" y="26"/>
                    <a:pt x="18" y="25"/>
                  </a:cubicBezTo>
                  <a:cubicBezTo>
                    <a:pt x="18" y="25"/>
                    <a:pt x="18" y="25"/>
                    <a:pt x="19" y="25"/>
                  </a:cubicBezTo>
                  <a:cubicBezTo>
                    <a:pt x="19" y="25"/>
                    <a:pt x="18" y="24"/>
                    <a:pt x="18" y="24"/>
                  </a:cubicBezTo>
                  <a:cubicBezTo>
                    <a:pt x="17" y="23"/>
                    <a:pt x="17" y="23"/>
                    <a:pt x="17" y="22"/>
                  </a:cubicBezTo>
                  <a:cubicBezTo>
                    <a:pt x="16" y="22"/>
                    <a:pt x="16" y="21"/>
                    <a:pt x="16" y="21"/>
                  </a:cubicBezTo>
                  <a:cubicBezTo>
                    <a:pt x="15" y="20"/>
                    <a:pt x="15" y="20"/>
                    <a:pt x="15" y="20"/>
                  </a:cubicBezTo>
                  <a:cubicBezTo>
                    <a:pt x="14" y="20"/>
                    <a:pt x="14" y="19"/>
                    <a:pt x="14" y="19"/>
                  </a:cubicBezTo>
                  <a:cubicBezTo>
                    <a:pt x="13" y="18"/>
                    <a:pt x="13" y="19"/>
                    <a:pt x="13" y="18"/>
                  </a:cubicBezTo>
                  <a:cubicBezTo>
                    <a:pt x="13" y="18"/>
                    <a:pt x="13" y="18"/>
                    <a:pt x="14" y="18"/>
                  </a:cubicBezTo>
                  <a:cubicBezTo>
                    <a:pt x="14" y="18"/>
                    <a:pt x="15" y="18"/>
                    <a:pt x="15" y="18"/>
                  </a:cubicBezTo>
                  <a:cubicBezTo>
                    <a:pt x="16" y="18"/>
                    <a:pt x="18" y="16"/>
                    <a:pt x="19" y="16"/>
                  </a:cubicBezTo>
                  <a:cubicBezTo>
                    <a:pt x="19" y="15"/>
                    <a:pt x="20" y="14"/>
                    <a:pt x="21" y="14"/>
                  </a:cubicBezTo>
                  <a:cubicBezTo>
                    <a:pt x="21" y="13"/>
                    <a:pt x="22" y="13"/>
                    <a:pt x="23" y="14"/>
                  </a:cubicBezTo>
                  <a:cubicBezTo>
                    <a:pt x="23" y="14"/>
                    <a:pt x="23" y="14"/>
                    <a:pt x="23" y="13"/>
                  </a:cubicBezTo>
                  <a:cubicBezTo>
                    <a:pt x="23" y="13"/>
                    <a:pt x="24" y="13"/>
                    <a:pt x="23" y="12"/>
                  </a:cubicBezTo>
                  <a:cubicBezTo>
                    <a:pt x="23" y="12"/>
                    <a:pt x="22" y="12"/>
                    <a:pt x="22" y="12"/>
                  </a:cubicBezTo>
                  <a:cubicBezTo>
                    <a:pt x="21" y="12"/>
                    <a:pt x="21" y="12"/>
                    <a:pt x="21" y="13"/>
                  </a:cubicBezTo>
                  <a:cubicBezTo>
                    <a:pt x="22" y="13"/>
                    <a:pt x="21" y="13"/>
                    <a:pt x="19" y="13"/>
                  </a:cubicBezTo>
                  <a:cubicBezTo>
                    <a:pt x="17" y="13"/>
                    <a:pt x="17" y="13"/>
                    <a:pt x="16" y="14"/>
                  </a:cubicBezTo>
                  <a:cubicBezTo>
                    <a:pt x="16" y="14"/>
                    <a:pt x="15" y="13"/>
                    <a:pt x="15" y="13"/>
                  </a:cubicBezTo>
                  <a:cubicBezTo>
                    <a:pt x="15" y="13"/>
                    <a:pt x="15" y="13"/>
                    <a:pt x="14" y="13"/>
                  </a:cubicBezTo>
                  <a:cubicBezTo>
                    <a:pt x="14" y="14"/>
                    <a:pt x="13" y="15"/>
                    <a:pt x="12" y="15"/>
                  </a:cubicBezTo>
                  <a:cubicBezTo>
                    <a:pt x="12" y="16"/>
                    <a:pt x="11" y="16"/>
                    <a:pt x="11" y="16"/>
                  </a:cubicBezTo>
                  <a:cubicBezTo>
                    <a:pt x="11" y="16"/>
                    <a:pt x="10" y="16"/>
                    <a:pt x="10" y="16"/>
                  </a:cubicBezTo>
                  <a:cubicBezTo>
                    <a:pt x="10" y="16"/>
                    <a:pt x="10" y="16"/>
                    <a:pt x="10" y="15"/>
                  </a:cubicBezTo>
                  <a:cubicBezTo>
                    <a:pt x="10" y="14"/>
                    <a:pt x="9" y="14"/>
                    <a:pt x="9" y="14"/>
                  </a:cubicBezTo>
                  <a:cubicBezTo>
                    <a:pt x="9" y="13"/>
                    <a:pt x="8" y="14"/>
                    <a:pt x="8" y="14"/>
                  </a:cubicBezTo>
                  <a:cubicBezTo>
                    <a:pt x="8" y="14"/>
                    <a:pt x="7" y="13"/>
                    <a:pt x="7" y="13"/>
                  </a:cubicBezTo>
                  <a:cubicBezTo>
                    <a:pt x="7" y="11"/>
                    <a:pt x="6" y="11"/>
                    <a:pt x="7" y="8"/>
                  </a:cubicBezTo>
                  <a:cubicBezTo>
                    <a:pt x="8" y="5"/>
                    <a:pt x="11" y="6"/>
                    <a:pt x="12" y="7"/>
                  </a:cubicBezTo>
                  <a:cubicBezTo>
                    <a:pt x="13" y="7"/>
                    <a:pt x="18" y="7"/>
                    <a:pt x="19" y="7"/>
                  </a:cubicBezTo>
                  <a:cubicBezTo>
                    <a:pt x="19" y="6"/>
                    <a:pt x="21" y="6"/>
                    <a:pt x="23" y="7"/>
                  </a:cubicBezTo>
                  <a:cubicBezTo>
                    <a:pt x="24" y="8"/>
                    <a:pt x="26" y="8"/>
                    <a:pt x="26" y="8"/>
                  </a:cubicBezTo>
                  <a:cubicBezTo>
                    <a:pt x="27" y="7"/>
                    <a:pt x="28" y="7"/>
                    <a:pt x="28" y="7"/>
                  </a:cubicBezTo>
                  <a:cubicBezTo>
                    <a:pt x="29" y="6"/>
                    <a:pt x="30" y="5"/>
                    <a:pt x="30" y="4"/>
                  </a:cubicBezTo>
                  <a:cubicBezTo>
                    <a:pt x="31" y="4"/>
                    <a:pt x="32" y="3"/>
                    <a:pt x="32" y="2"/>
                  </a:cubicBezTo>
                  <a:cubicBezTo>
                    <a:pt x="32" y="1"/>
                    <a:pt x="32" y="1"/>
                    <a:pt x="32" y="1"/>
                  </a:cubicBezTo>
                  <a:cubicBezTo>
                    <a:pt x="32" y="0"/>
                    <a:pt x="31" y="1"/>
                    <a:pt x="31" y="1"/>
                  </a:cubicBezTo>
                  <a:cubicBezTo>
                    <a:pt x="30" y="1"/>
                    <a:pt x="30" y="2"/>
                    <a:pt x="30" y="2"/>
                  </a:cubicBezTo>
                  <a:cubicBezTo>
                    <a:pt x="29" y="2"/>
                    <a:pt x="29" y="2"/>
                    <a:pt x="29" y="3"/>
                  </a:cubicBezTo>
                  <a:cubicBezTo>
                    <a:pt x="30" y="3"/>
                    <a:pt x="27" y="4"/>
                    <a:pt x="27" y="4"/>
                  </a:cubicBezTo>
                  <a:cubicBezTo>
                    <a:pt x="26" y="5"/>
                    <a:pt x="26" y="5"/>
                    <a:pt x="25" y="5"/>
                  </a:cubicBezTo>
                  <a:cubicBezTo>
                    <a:pt x="25" y="5"/>
                    <a:pt x="22" y="5"/>
                    <a:pt x="21" y="5"/>
                  </a:cubicBezTo>
                  <a:cubicBezTo>
                    <a:pt x="21" y="5"/>
                    <a:pt x="19" y="4"/>
                    <a:pt x="18" y="4"/>
                  </a:cubicBezTo>
                  <a:cubicBezTo>
                    <a:pt x="18" y="4"/>
                    <a:pt x="16" y="4"/>
                    <a:pt x="15" y="4"/>
                  </a:cubicBezTo>
                  <a:cubicBezTo>
                    <a:pt x="15" y="4"/>
                    <a:pt x="14" y="3"/>
                    <a:pt x="14" y="3"/>
                  </a:cubicBezTo>
                  <a:cubicBezTo>
                    <a:pt x="14" y="3"/>
                    <a:pt x="13" y="3"/>
                    <a:pt x="13" y="3"/>
                  </a:cubicBezTo>
                  <a:cubicBezTo>
                    <a:pt x="13" y="3"/>
                    <a:pt x="11" y="3"/>
                    <a:pt x="11" y="2"/>
                  </a:cubicBezTo>
                  <a:cubicBezTo>
                    <a:pt x="11" y="2"/>
                    <a:pt x="11" y="3"/>
                    <a:pt x="10" y="4"/>
                  </a:cubicBezTo>
                  <a:cubicBezTo>
                    <a:pt x="10" y="4"/>
                    <a:pt x="10" y="4"/>
                    <a:pt x="10" y="5"/>
                  </a:cubicBezTo>
                  <a:cubicBezTo>
                    <a:pt x="9" y="5"/>
                    <a:pt x="9" y="5"/>
                    <a:pt x="9" y="5"/>
                  </a:cubicBezTo>
                  <a:cubicBezTo>
                    <a:pt x="9" y="5"/>
                    <a:pt x="8" y="5"/>
                    <a:pt x="8" y="4"/>
                  </a:cubicBezTo>
                  <a:cubicBezTo>
                    <a:pt x="8" y="4"/>
                    <a:pt x="8" y="5"/>
                    <a:pt x="7" y="5"/>
                  </a:cubicBezTo>
                  <a:cubicBezTo>
                    <a:pt x="7" y="5"/>
                    <a:pt x="7" y="6"/>
                    <a:pt x="7" y="6"/>
                  </a:cubicBezTo>
                  <a:cubicBezTo>
                    <a:pt x="7" y="6"/>
                    <a:pt x="6" y="6"/>
                    <a:pt x="6" y="7"/>
                  </a:cubicBezTo>
                  <a:cubicBezTo>
                    <a:pt x="6" y="7"/>
                    <a:pt x="6" y="8"/>
                    <a:pt x="5" y="8"/>
                  </a:cubicBezTo>
                  <a:cubicBezTo>
                    <a:pt x="5" y="9"/>
                    <a:pt x="5" y="9"/>
                    <a:pt x="5" y="9"/>
                  </a:cubicBezTo>
                  <a:cubicBezTo>
                    <a:pt x="5" y="9"/>
                    <a:pt x="5" y="10"/>
                    <a:pt x="5" y="1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6" name="Freeform 659"/>
            <p:cNvSpPr>
              <a:spLocks/>
            </p:cNvSpPr>
            <p:nvPr/>
          </p:nvSpPr>
          <p:spPr bwMode="auto">
            <a:xfrm>
              <a:off x="4651" y="2590"/>
              <a:ext cx="13" cy="7"/>
            </a:xfrm>
            <a:custGeom>
              <a:avLst/>
              <a:gdLst/>
              <a:ahLst/>
              <a:cxnLst>
                <a:cxn ang="0">
                  <a:pos x="4" y="0"/>
                </a:cxn>
                <a:cxn ang="0">
                  <a:pos x="3" y="0"/>
                </a:cxn>
                <a:cxn ang="0">
                  <a:pos x="3" y="0"/>
                </a:cxn>
                <a:cxn ang="0">
                  <a:pos x="2" y="0"/>
                </a:cxn>
                <a:cxn ang="0">
                  <a:pos x="0" y="0"/>
                </a:cxn>
                <a:cxn ang="0">
                  <a:pos x="1" y="2"/>
                </a:cxn>
                <a:cxn ang="0">
                  <a:pos x="2" y="1"/>
                </a:cxn>
                <a:cxn ang="0">
                  <a:pos x="2" y="1"/>
                </a:cxn>
                <a:cxn ang="0">
                  <a:pos x="2" y="2"/>
                </a:cxn>
                <a:cxn ang="0">
                  <a:pos x="3" y="2"/>
                </a:cxn>
                <a:cxn ang="0">
                  <a:pos x="4" y="1"/>
                </a:cxn>
                <a:cxn ang="0">
                  <a:pos x="4" y="0"/>
                </a:cxn>
              </a:cxnLst>
              <a:rect l="0" t="0" r="r" b="b"/>
              <a:pathLst>
                <a:path w="4" h="2">
                  <a:moveTo>
                    <a:pt x="4" y="0"/>
                  </a:moveTo>
                  <a:cubicBezTo>
                    <a:pt x="3" y="0"/>
                    <a:pt x="3" y="0"/>
                    <a:pt x="3" y="0"/>
                  </a:cubicBezTo>
                  <a:cubicBezTo>
                    <a:pt x="3" y="0"/>
                    <a:pt x="3" y="0"/>
                    <a:pt x="3" y="0"/>
                  </a:cubicBezTo>
                  <a:cubicBezTo>
                    <a:pt x="2" y="0"/>
                    <a:pt x="2" y="0"/>
                    <a:pt x="2" y="0"/>
                  </a:cubicBezTo>
                  <a:cubicBezTo>
                    <a:pt x="2" y="0"/>
                    <a:pt x="0" y="0"/>
                    <a:pt x="0" y="0"/>
                  </a:cubicBezTo>
                  <a:cubicBezTo>
                    <a:pt x="1" y="1"/>
                    <a:pt x="1" y="2"/>
                    <a:pt x="1" y="2"/>
                  </a:cubicBezTo>
                  <a:cubicBezTo>
                    <a:pt x="1" y="1"/>
                    <a:pt x="2" y="0"/>
                    <a:pt x="2" y="1"/>
                  </a:cubicBezTo>
                  <a:cubicBezTo>
                    <a:pt x="2" y="1"/>
                    <a:pt x="3" y="1"/>
                    <a:pt x="2" y="1"/>
                  </a:cubicBezTo>
                  <a:cubicBezTo>
                    <a:pt x="2" y="2"/>
                    <a:pt x="2" y="2"/>
                    <a:pt x="2" y="2"/>
                  </a:cubicBezTo>
                  <a:cubicBezTo>
                    <a:pt x="2" y="2"/>
                    <a:pt x="3" y="2"/>
                    <a:pt x="3" y="2"/>
                  </a:cubicBezTo>
                  <a:cubicBezTo>
                    <a:pt x="3" y="1"/>
                    <a:pt x="3" y="1"/>
                    <a:pt x="4" y="1"/>
                  </a:cubicBezTo>
                  <a:cubicBezTo>
                    <a:pt x="4" y="0"/>
                    <a:pt x="4"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7" name="Freeform 660"/>
            <p:cNvSpPr>
              <a:spLocks/>
            </p:cNvSpPr>
            <p:nvPr/>
          </p:nvSpPr>
          <p:spPr bwMode="auto">
            <a:xfrm>
              <a:off x="4664" y="2593"/>
              <a:ext cx="1" cy="7"/>
            </a:xfrm>
            <a:custGeom>
              <a:avLst/>
              <a:gdLst/>
              <a:ahLst/>
              <a:cxnLst>
                <a:cxn ang="0">
                  <a:pos x="0" y="1"/>
                </a:cxn>
                <a:cxn ang="0">
                  <a:pos x="0" y="1"/>
                </a:cxn>
                <a:cxn ang="0">
                  <a:pos x="0" y="1"/>
                </a:cxn>
              </a:cxnLst>
              <a:rect l="0" t="0" r="r" b="b"/>
              <a:pathLst>
                <a:path h="2">
                  <a:moveTo>
                    <a:pt x="0" y="1"/>
                  </a:moveTo>
                  <a:cubicBezTo>
                    <a:pt x="0" y="1"/>
                    <a:pt x="0" y="2"/>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8" name="Freeform 661"/>
            <p:cNvSpPr>
              <a:spLocks/>
            </p:cNvSpPr>
            <p:nvPr/>
          </p:nvSpPr>
          <p:spPr bwMode="auto">
            <a:xfrm>
              <a:off x="4677" y="2597"/>
              <a:ext cx="16" cy="6"/>
            </a:xfrm>
            <a:custGeom>
              <a:avLst/>
              <a:gdLst/>
              <a:ahLst/>
              <a:cxnLst>
                <a:cxn ang="0">
                  <a:pos x="1" y="2"/>
                </a:cxn>
                <a:cxn ang="0">
                  <a:pos x="3" y="2"/>
                </a:cxn>
                <a:cxn ang="0">
                  <a:pos x="5" y="1"/>
                </a:cxn>
                <a:cxn ang="0">
                  <a:pos x="5" y="1"/>
                </a:cxn>
                <a:cxn ang="0">
                  <a:pos x="4" y="1"/>
                </a:cxn>
                <a:cxn ang="0">
                  <a:pos x="4" y="1"/>
                </a:cxn>
                <a:cxn ang="0">
                  <a:pos x="3" y="1"/>
                </a:cxn>
                <a:cxn ang="0">
                  <a:pos x="1" y="0"/>
                </a:cxn>
                <a:cxn ang="0">
                  <a:pos x="0" y="1"/>
                </a:cxn>
                <a:cxn ang="0">
                  <a:pos x="1" y="2"/>
                </a:cxn>
              </a:cxnLst>
              <a:rect l="0" t="0" r="r" b="b"/>
              <a:pathLst>
                <a:path w="5" h="2">
                  <a:moveTo>
                    <a:pt x="1" y="2"/>
                  </a:moveTo>
                  <a:cubicBezTo>
                    <a:pt x="2" y="2"/>
                    <a:pt x="2" y="1"/>
                    <a:pt x="3" y="2"/>
                  </a:cubicBezTo>
                  <a:cubicBezTo>
                    <a:pt x="3" y="2"/>
                    <a:pt x="5" y="2"/>
                    <a:pt x="5" y="1"/>
                  </a:cubicBezTo>
                  <a:cubicBezTo>
                    <a:pt x="5" y="1"/>
                    <a:pt x="5" y="0"/>
                    <a:pt x="5" y="1"/>
                  </a:cubicBezTo>
                  <a:cubicBezTo>
                    <a:pt x="4" y="1"/>
                    <a:pt x="4" y="1"/>
                    <a:pt x="4" y="1"/>
                  </a:cubicBezTo>
                  <a:cubicBezTo>
                    <a:pt x="4" y="1"/>
                    <a:pt x="4" y="0"/>
                    <a:pt x="4" y="1"/>
                  </a:cubicBezTo>
                  <a:cubicBezTo>
                    <a:pt x="4" y="1"/>
                    <a:pt x="4" y="1"/>
                    <a:pt x="3" y="1"/>
                  </a:cubicBezTo>
                  <a:cubicBezTo>
                    <a:pt x="3" y="0"/>
                    <a:pt x="2" y="0"/>
                    <a:pt x="1" y="0"/>
                  </a:cubicBezTo>
                  <a:cubicBezTo>
                    <a:pt x="1" y="0"/>
                    <a:pt x="0" y="0"/>
                    <a:pt x="0" y="1"/>
                  </a:cubicBezTo>
                  <a:cubicBezTo>
                    <a:pt x="0"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9" name="Freeform 662"/>
            <p:cNvSpPr>
              <a:spLocks/>
            </p:cNvSpPr>
            <p:nvPr/>
          </p:nvSpPr>
          <p:spPr bwMode="auto">
            <a:xfrm>
              <a:off x="4693" y="2600"/>
              <a:ext cx="20" cy="3"/>
            </a:xfrm>
            <a:custGeom>
              <a:avLst/>
              <a:gdLst/>
              <a:ahLst/>
              <a:cxnLst>
                <a:cxn ang="0">
                  <a:pos x="0" y="0"/>
                </a:cxn>
                <a:cxn ang="0">
                  <a:pos x="2" y="1"/>
                </a:cxn>
                <a:cxn ang="0">
                  <a:pos x="4" y="0"/>
                </a:cxn>
                <a:cxn ang="0">
                  <a:pos x="5" y="0"/>
                </a:cxn>
                <a:cxn ang="0">
                  <a:pos x="1" y="0"/>
                </a:cxn>
                <a:cxn ang="0">
                  <a:pos x="0" y="0"/>
                </a:cxn>
              </a:cxnLst>
              <a:rect l="0" t="0" r="r" b="b"/>
              <a:pathLst>
                <a:path w="6" h="1">
                  <a:moveTo>
                    <a:pt x="0" y="0"/>
                  </a:moveTo>
                  <a:cubicBezTo>
                    <a:pt x="0" y="0"/>
                    <a:pt x="1" y="1"/>
                    <a:pt x="2" y="1"/>
                  </a:cubicBezTo>
                  <a:cubicBezTo>
                    <a:pt x="3" y="1"/>
                    <a:pt x="3" y="1"/>
                    <a:pt x="4" y="0"/>
                  </a:cubicBezTo>
                  <a:cubicBezTo>
                    <a:pt x="4" y="0"/>
                    <a:pt x="6" y="0"/>
                    <a:pt x="5" y="0"/>
                  </a:cubicBezTo>
                  <a:cubicBezTo>
                    <a:pt x="3" y="0"/>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0" name="Freeform 663"/>
            <p:cNvSpPr>
              <a:spLocks/>
            </p:cNvSpPr>
            <p:nvPr/>
          </p:nvSpPr>
          <p:spPr bwMode="auto">
            <a:xfrm>
              <a:off x="4703" y="2600"/>
              <a:ext cx="3" cy="13"/>
            </a:xfrm>
            <a:custGeom>
              <a:avLst/>
              <a:gdLst/>
              <a:ahLst/>
              <a:cxnLst>
                <a:cxn ang="0">
                  <a:pos x="0" y="1"/>
                </a:cxn>
                <a:cxn ang="0">
                  <a:pos x="0" y="1"/>
                </a:cxn>
                <a:cxn ang="0">
                  <a:pos x="0" y="3"/>
                </a:cxn>
                <a:cxn ang="0">
                  <a:pos x="0" y="1"/>
                </a:cxn>
              </a:cxnLst>
              <a:rect l="0" t="0" r="r" b="b"/>
              <a:pathLst>
                <a:path w="1" h="4">
                  <a:moveTo>
                    <a:pt x="0" y="1"/>
                  </a:moveTo>
                  <a:cubicBezTo>
                    <a:pt x="0" y="0"/>
                    <a:pt x="0" y="1"/>
                    <a:pt x="0" y="1"/>
                  </a:cubicBezTo>
                  <a:cubicBezTo>
                    <a:pt x="0" y="2"/>
                    <a:pt x="0" y="3"/>
                    <a:pt x="0" y="3"/>
                  </a:cubicBezTo>
                  <a:cubicBezTo>
                    <a:pt x="1" y="4"/>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1" name="Freeform 664"/>
            <p:cNvSpPr>
              <a:spLocks/>
            </p:cNvSpPr>
            <p:nvPr/>
          </p:nvSpPr>
          <p:spPr bwMode="auto">
            <a:xfrm>
              <a:off x="4726" y="2593"/>
              <a:ext cx="13" cy="7"/>
            </a:xfrm>
            <a:custGeom>
              <a:avLst/>
              <a:gdLst/>
              <a:ahLst/>
              <a:cxnLst>
                <a:cxn ang="0">
                  <a:pos x="0" y="1"/>
                </a:cxn>
                <a:cxn ang="0">
                  <a:pos x="1" y="2"/>
                </a:cxn>
                <a:cxn ang="0">
                  <a:pos x="3" y="1"/>
                </a:cxn>
                <a:cxn ang="0">
                  <a:pos x="4" y="1"/>
                </a:cxn>
                <a:cxn ang="0">
                  <a:pos x="1" y="0"/>
                </a:cxn>
                <a:cxn ang="0">
                  <a:pos x="0" y="1"/>
                </a:cxn>
              </a:cxnLst>
              <a:rect l="0" t="0" r="r" b="b"/>
              <a:pathLst>
                <a:path w="4" h="2">
                  <a:moveTo>
                    <a:pt x="0" y="1"/>
                  </a:moveTo>
                  <a:cubicBezTo>
                    <a:pt x="0" y="1"/>
                    <a:pt x="0" y="2"/>
                    <a:pt x="1" y="2"/>
                  </a:cubicBezTo>
                  <a:cubicBezTo>
                    <a:pt x="2" y="2"/>
                    <a:pt x="2" y="1"/>
                    <a:pt x="3" y="1"/>
                  </a:cubicBezTo>
                  <a:cubicBezTo>
                    <a:pt x="3" y="1"/>
                    <a:pt x="4" y="2"/>
                    <a:pt x="4" y="1"/>
                  </a:cubicBezTo>
                  <a:cubicBezTo>
                    <a:pt x="3" y="0"/>
                    <a:pt x="2" y="0"/>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2" name="Freeform 665"/>
            <p:cNvSpPr>
              <a:spLocks/>
            </p:cNvSpPr>
            <p:nvPr/>
          </p:nvSpPr>
          <p:spPr bwMode="auto">
            <a:xfrm>
              <a:off x="4700" y="2619"/>
              <a:ext cx="26" cy="13"/>
            </a:xfrm>
            <a:custGeom>
              <a:avLst/>
              <a:gdLst/>
              <a:ahLst/>
              <a:cxnLst>
                <a:cxn ang="0">
                  <a:pos x="4" y="0"/>
                </a:cxn>
                <a:cxn ang="0">
                  <a:pos x="2" y="0"/>
                </a:cxn>
                <a:cxn ang="0">
                  <a:pos x="2" y="2"/>
                </a:cxn>
                <a:cxn ang="0">
                  <a:pos x="5" y="4"/>
                </a:cxn>
                <a:cxn ang="0">
                  <a:pos x="7" y="2"/>
                </a:cxn>
                <a:cxn ang="0">
                  <a:pos x="7" y="1"/>
                </a:cxn>
                <a:cxn ang="0">
                  <a:pos x="4" y="0"/>
                </a:cxn>
              </a:cxnLst>
              <a:rect l="0" t="0" r="r" b="b"/>
              <a:pathLst>
                <a:path w="8" h="4">
                  <a:moveTo>
                    <a:pt x="4" y="0"/>
                  </a:moveTo>
                  <a:cubicBezTo>
                    <a:pt x="4" y="0"/>
                    <a:pt x="3" y="0"/>
                    <a:pt x="2" y="0"/>
                  </a:cubicBezTo>
                  <a:cubicBezTo>
                    <a:pt x="2" y="0"/>
                    <a:pt x="0" y="1"/>
                    <a:pt x="2" y="2"/>
                  </a:cubicBezTo>
                  <a:cubicBezTo>
                    <a:pt x="3" y="4"/>
                    <a:pt x="4" y="4"/>
                    <a:pt x="5" y="4"/>
                  </a:cubicBezTo>
                  <a:cubicBezTo>
                    <a:pt x="7" y="4"/>
                    <a:pt x="8" y="3"/>
                    <a:pt x="7" y="2"/>
                  </a:cubicBezTo>
                  <a:cubicBezTo>
                    <a:pt x="7" y="1"/>
                    <a:pt x="7" y="2"/>
                    <a:pt x="7" y="1"/>
                  </a:cubicBezTo>
                  <a:cubicBezTo>
                    <a:pt x="6" y="0"/>
                    <a:pt x="5"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3" name="Freeform 666"/>
            <p:cNvSpPr>
              <a:spLocks/>
            </p:cNvSpPr>
            <p:nvPr/>
          </p:nvSpPr>
          <p:spPr bwMode="auto">
            <a:xfrm>
              <a:off x="4729" y="2590"/>
              <a:ext cx="3" cy="1"/>
            </a:xfrm>
            <a:custGeom>
              <a:avLst/>
              <a:gdLst/>
              <a:ahLst/>
              <a:cxnLst>
                <a:cxn ang="0">
                  <a:pos x="0" y="0"/>
                </a:cxn>
                <a:cxn ang="0">
                  <a:pos x="0" y="0"/>
                </a:cxn>
                <a:cxn ang="0">
                  <a:pos x="0" y="0"/>
                </a:cxn>
              </a:cxnLst>
              <a:rect l="0" t="0" r="r" b="b"/>
              <a:pathLst>
                <a:path w="1">
                  <a:moveTo>
                    <a:pt x="0" y="0"/>
                  </a:moveTo>
                  <a:cubicBezTo>
                    <a:pt x="0" y="0"/>
                    <a:pt x="0" y="0"/>
                    <a:pt x="0"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4" name="Freeform 667"/>
            <p:cNvSpPr>
              <a:spLocks/>
            </p:cNvSpPr>
            <p:nvPr/>
          </p:nvSpPr>
          <p:spPr bwMode="auto">
            <a:xfrm>
              <a:off x="4719" y="2574"/>
              <a:ext cx="7" cy="7"/>
            </a:xfrm>
            <a:custGeom>
              <a:avLst/>
              <a:gdLst/>
              <a:ahLst/>
              <a:cxnLst>
                <a:cxn ang="0">
                  <a:pos x="1" y="0"/>
                </a:cxn>
                <a:cxn ang="0">
                  <a:pos x="1" y="1"/>
                </a:cxn>
                <a:cxn ang="0">
                  <a:pos x="1" y="0"/>
                </a:cxn>
              </a:cxnLst>
              <a:rect l="0" t="0" r="r" b="b"/>
              <a:pathLst>
                <a:path w="2" h="2">
                  <a:moveTo>
                    <a:pt x="1" y="0"/>
                  </a:moveTo>
                  <a:cubicBezTo>
                    <a:pt x="1" y="1"/>
                    <a:pt x="0" y="2"/>
                    <a:pt x="1" y="1"/>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5" name="Freeform 668"/>
            <p:cNvSpPr>
              <a:spLocks/>
            </p:cNvSpPr>
            <p:nvPr/>
          </p:nvSpPr>
          <p:spPr bwMode="auto">
            <a:xfrm>
              <a:off x="4722" y="2581"/>
              <a:ext cx="4" cy="3"/>
            </a:xfrm>
            <a:custGeom>
              <a:avLst/>
              <a:gdLst/>
              <a:ahLst/>
              <a:cxnLst>
                <a:cxn ang="0">
                  <a:pos x="0" y="0"/>
                </a:cxn>
                <a:cxn ang="0">
                  <a:pos x="1" y="1"/>
                </a:cxn>
                <a:cxn ang="0">
                  <a:pos x="0" y="0"/>
                </a:cxn>
              </a:cxnLst>
              <a:rect l="0" t="0" r="r" b="b"/>
              <a:pathLst>
                <a:path w="1" h="1">
                  <a:moveTo>
                    <a:pt x="0" y="0"/>
                  </a:moveTo>
                  <a:cubicBezTo>
                    <a:pt x="0" y="1"/>
                    <a:pt x="0"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6" name="Freeform 669"/>
            <p:cNvSpPr>
              <a:spLocks/>
            </p:cNvSpPr>
            <p:nvPr/>
          </p:nvSpPr>
          <p:spPr bwMode="auto">
            <a:xfrm>
              <a:off x="4726" y="2574"/>
              <a:ext cx="9" cy="10"/>
            </a:xfrm>
            <a:custGeom>
              <a:avLst/>
              <a:gdLst/>
              <a:ahLst/>
              <a:cxnLst>
                <a:cxn ang="0">
                  <a:pos x="0" y="1"/>
                </a:cxn>
                <a:cxn ang="0">
                  <a:pos x="0" y="2"/>
                </a:cxn>
                <a:cxn ang="0">
                  <a:pos x="0" y="2"/>
                </a:cxn>
                <a:cxn ang="0">
                  <a:pos x="1" y="3"/>
                </a:cxn>
                <a:cxn ang="0">
                  <a:pos x="2" y="3"/>
                </a:cxn>
                <a:cxn ang="0">
                  <a:pos x="2" y="3"/>
                </a:cxn>
                <a:cxn ang="0">
                  <a:pos x="2" y="3"/>
                </a:cxn>
                <a:cxn ang="0">
                  <a:pos x="1" y="2"/>
                </a:cxn>
                <a:cxn ang="0">
                  <a:pos x="1" y="1"/>
                </a:cxn>
                <a:cxn ang="0">
                  <a:pos x="0" y="1"/>
                </a:cxn>
                <a:cxn ang="0">
                  <a:pos x="0" y="1"/>
                </a:cxn>
              </a:cxnLst>
              <a:rect l="0" t="0" r="r" b="b"/>
              <a:pathLst>
                <a:path w="3" h="3">
                  <a:moveTo>
                    <a:pt x="0" y="1"/>
                  </a:moveTo>
                  <a:cubicBezTo>
                    <a:pt x="0" y="2"/>
                    <a:pt x="0" y="2"/>
                    <a:pt x="0" y="2"/>
                  </a:cubicBezTo>
                  <a:cubicBezTo>
                    <a:pt x="1" y="2"/>
                    <a:pt x="1" y="2"/>
                    <a:pt x="0" y="2"/>
                  </a:cubicBezTo>
                  <a:cubicBezTo>
                    <a:pt x="0" y="3"/>
                    <a:pt x="0" y="3"/>
                    <a:pt x="1" y="3"/>
                  </a:cubicBezTo>
                  <a:cubicBezTo>
                    <a:pt x="1" y="3"/>
                    <a:pt x="1" y="3"/>
                    <a:pt x="2" y="3"/>
                  </a:cubicBezTo>
                  <a:cubicBezTo>
                    <a:pt x="2" y="3"/>
                    <a:pt x="2" y="3"/>
                    <a:pt x="2" y="3"/>
                  </a:cubicBezTo>
                  <a:cubicBezTo>
                    <a:pt x="2" y="3"/>
                    <a:pt x="3" y="3"/>
                    <a:pt x="2" y="3"/>
                  </a:cubicBezTo>
                  <a:cubicBezTo>
                    <a:pt x="2" y="3"/>
                    <a:pt x="2" y="3"/>
                    <a:pt x="1" y="2"/>
                  </a:cubicBezTo>
                  <a:cubicBezTo>
                    <a:pt x="1" y="1"/>
                    <a:pt x="1" y="0"/>
                    <a:pt x="1" y="1"/>
                  </a:cubicBezTo>
                  <a:cubicBezTo>
                    <a:pt x="1" y="1"/>
                    <a:pt x="0" y="1"/>
                    <a:pt x="0"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7" name="Freeform 670"/>
            <p:cNvSpPr>
              <a:spLocks/>
            </p:cNvSpPr>
            <p:nvPr/>
          </p:nvSpPr>
          <p:spPr bwMode="auto">
            <a:xfrm>
              <a:off x="4735" y="2629"/>
              <a:ext cx="4" cy="3"/>
            </a:xfrm>
            <a:custGeom>
              <a:avLst/>
              <a:gdLst/>
              <a:ahLst/>
              <a:cxnLst>
                <a:cxn ang="0">
                  <a:pos x="0" y="0"/>
                </a:cxn>
                <a:cxn ang="0">
                  <a:pos x="1" y="0"/>
                </a:cxn>
                <a:cxn ang="0">
                  <a:pos x="0" y="0"/>
                </a:cxn>
              </a:cxnLst>
              <a:rect l="0" t="0" r="r" b="b"/>
              <a:pathLst>
                <a:path w="1" h="1">
                  <a:moveTo>
                    <a:pt x="0" y="0"/>
                  </a:moveTo>
                  <a:cubicBezTo>
                    <a:pt x="0" y="1"/>
                    <a:pt x="1" y="0"/>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8" name="Freeform 671"/>
            <p:cNvSpPr>
              <a:spLocks/>
            </p:cNvSpPr>
            <p:nvPr/>
          </p:nvSpPr>
          <p:spPr bwMode="auto">
            <a:xfrm>
              <a:off x="4742" y="2629"/>
              <a:ext cx="3" cy="1"/>
            </a:xfrm>
            <a:custGeom>
              <a:avLst/>
              <a:gdLst/>
              <a:ahLst/>
              <a:cxnLst>
                <a:cxn ang="0">
                  <a:pos x="0" y="0"/>
                </a:cxn>
                <a:cxn ang="0">
                  <a:pos x="1" y="0"/>
                </a:cxn>
                <a:cxn ang="0">
                  <a:pos x="0" y="0"/>
                </a:cxn>
              </a:cxnLst>
              <a:rect l="0" t="0" r="r" b="b"/>
              <a:pathLst>
                <a:path w="1">
                  <a:moveTo>
                    <a:pt x="0" y="0"/>
                  </a:moveTo>
                  <a:cubicBezTo>
                    <a:pt x="0" y="0"/>
                    <a:pt x="0" y="0"/>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9" name="Freeform 672"/>
            <p:cNvSpPr>
              <a:spLocks/>
            </p:cNvSpPr>
            <p:nvPr/>
          </p:nvSpPr>
          <p:spPr bwMode="auto">
            <a:xfrm>
              <a:off x="4745" y="2626"/>
              <a:ext cx="3" cy="3"/>
            </a:xfrm>
            <a:custGeom>
              <a:avLst/>
              <a:gdLst/>
              <a:ahLst/>
              <a:cxnLst>
                <a:cxn ang="0">
                  <a:pos x="1" y="1"/>
                </a:cxn>
                <a:cxn ang="0">
                  <a:pos x="0" y="0"/>
                </a:cxn>
                <a:cxn ang="0">
                  <a:pos x="1" y="1"/>
                </a:cxn>
              </a:cxnLst>
              <a:rect l="0" t="0" r="r" b="b"/>
              <a:pathLst>
                <a:path w="1" h="1">
                  <a:moveTo>
                    <a:pt x="1" y="1"/>
                  </a:moveTo>
                  <a:cubicBezTo>
                    <a:pt x="1" y="1"/>
                    <a:pt x="0" y="1"/>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0" name="Freeform 673"/>
            <p:cNvSpPr>
              <a:spLocks/>
            </p:cNvSpPr>
            <p:nvPr/>
          </p:nvSpPr>
          <p:spPr bwMode="auto">
            <a:xfrm>
              <a:off x="4732" y="2613"/>
              <a:ext cx="52" cy="23"/>
            </a:xfrm>
            <a:custGeom>
              <a:avLst/>
              <a:gdLst/>
              <a:ahLst/>
              <a:cxnLst>
                <a:cxn ang="0">
                  <a:pos x="3" y="1"/>
                </a:cxn>
                <a:cxn ang="0">
                  <a:pos x="1" y="2"/>
                </a:cxn>
                <a:cxn ang="0">
                  <a:pos x="0" y="3"/>
                </a:cxn>
                <a:cxn ang="0">
                  <a:pos x="1" y="4"/>
                </a:cxn>
                <a:cxn ang="0">
                  <a:pos x="1" y="3"/>
                </a:cxn>
                <a:cxn ang="0">
                  <a:pos x="2" y="2"/>
                </a:cxn>
                <a:cxn ang="0">
                  <a:pos x="2" y="3"/>
                </a:cxn>
                <a:cxn ang="0">
                  <a:pos x="3" y="4"/>
                </a:cxn>
                <a:cxn ang="0">
                  <a:pos x="5" y="4"/>
                </a:cxn>
                <a:cxn ang="0">
                  <a:pos x="6" y="3"/>
                </a:cxn>
                <a:cxn ang="0">
                  <a:pos x="8" y="4"/>
                </a:cxn>
                <a:cxn ang="0">
                  <a:pos x="9" y="4"/>
                </a:cxn>
                <a:cxn ang="0">
                  <a:pos x="9" y="3"/>
                </a:cxn>
                <a:cxn ang="0">
                  <a:pos x="13" y="5"/>
                </a:cxn>
                <a:cxn ang="0">
                  <a:pos x="15" y="5"/>
                </a:cxn>
                <a:cxn ang="0">
                  <a:pos x="15" y="4"/>
                </a:cxn>
                <a:cxn ang="0">
                  <a:pos x="14" y="3"/>
                </a:cxn>
                <a:cxn ang="0">
                  <a:pos x="12" y="2"/>
                </a:cxn>
                <a:cxn ang="0">
                  <a:pos x="10" y="1"/>
                </a:cxn>
                <a:cxn ang="0">
                  <a:pos x="8" y="1"/>
                </a:cxn>
                <a:cxn ang="0">
                  <a:pos x="6" y="1"/>
                </a:cxn>
                <a:cxn ang="0">
                  <a:pos x="6" y="1"/>
                </a:cxn>
                <a:cxn ang="0">
                  <a:pos x="3" y="1"/>
                </a:cxn>
              </a:cxnLst>
              <a:rect l="0" t="0" r="r" b="b"/>
              <a:pathLst>
                <a:path w="16" h="7">
                  <a:moveTo>
                    <a:pt x="3" y="1"/>
                  </a:moveTo>
                  <a:cubicBezTo>
                    <a:pt x="1" y="1"/>
                    <a:pt x="2" y="2"/>
                    <a:pt x="1" y="2"/>
                  </a:cubicBezTo>
                  <a:cubicBezTo>
                    <a:pt x="1" y="2"/>
                    <a:pt x="0" y="2"/>
                    <a:pt x="0" y="3"/>
                  </a:cubicBezTo>
                  <a:cubicBezTo>
                    <a:pt x="1" y="4"/>
                    <a:pt x="1" y="4"/>
                    <a:pt x="1" y="4"/>
                  </a:cubicBezTo>
                  <a:cubicBezTo>
                    <a:pt x="1" y="4"/>
                    <a:pt x="1" y="4"/>
                    <a:pt x="1" y="3"/>
                  </a:cubicBezTo>
                  <a:cubicBezTo>
                    <a:pt x="1" y="3"/>
                    <a:pt x="2" y="2"/>
                    <a:pt x="2" y="2"/>
                  </a:cubicBezTo>
                  <a:cubicBezTo>
                    <a:pt x="2" y="3"/>
                    <a:pt x="2" y="3"/>
                    <a:pt x="2" y="3"/>
                  </a:cubicBezTo>
                  <a:cubicBezTo>
                    <a:pt x="3" y="3"/>
                    <a:pt x="3" y="3"/>
                    <a:pt x="3" y="4"/>
                  </a:cubicBezTo>
                  <a:cubicBezTo>
                    <a:pt x="3" y="4"/>
                    <a:pt x="4" y="5"/>
                    <a:pt x="5" y="4"/>
                  </a:cubicBezTo>
                  <a:cubicBezTo>
                    <a:pt x="6" y="3"/>
                    <a:pt x="6" y="3"/>
                    <a:pt x="6" y="3"/>
                  </a:cubicBezTo>
                  <a:cubicBezTo>
                    <a:pt x="6" y="3"/>
                    <a:pt x="7" y="4"/>
                    <a:pt x="8" y="4"/>
                  </a:cubicBezTo>
                  <a:cubicBezTo>
                    <a:pt x="8" y="4"/>
                    <a:pt x="9" y="4"/>
                    <a:pt x="9" y="4"/>
                  </a:cubicBezTo>
                  <a:cubicBezTo>
                    <a:pt x="8" y="3"/>
                    <a:pt x="9" y="3"/>
                    <a:pt x="9" y="3"/>
                  </a:cubicBezTo>
                  <a:cubicBezTo>
                    <a:pt x="10" y="4"/>
                    <a:pt x="12" y="4"/>
                    <a:pt x="13" y="5"/>
                  </a:cubicBezTo>
                  <a:cubicBezTo>
                    <a:pt x="15" y="6"/>
                    <a:pt x="16" y="7"/>
                    <a:pt x="15" y="5"/>
                  </a:cubicBezTo>
                  <a:cubicBezTo>
                    <a:pt x="15" y="4"/>
                    <a:pt x="15" y="4"/>
                    <a:pt x="15" y="4"/>
                  </a:cubicBezTo>
                  <a:cubicBezTo>
                    <a:pt x="14" y="4"/>
                    <a:pt x="14" y="3"/>
                    <a:pt x="14" y="3"/>
                  </a:cubicBezTo>
                  <a:cubicBezTo>
                    <a:pt x="14" y="3"/>
                    <a:pt x="13" y="2"/>
                    <a:pt x="12" y="2"/>
                  </a:cubicBezTo>
                  <a:cubicBezTo>
                    <a:pt x="11" y="2"/>
                    <a:pt x="10" y="2"/>
                    <a:pt x="10" y="1"/>
                  </a:cubicBezTo>
                  <a:cubicBezTo>
                    <a:pt x="9" y="1"/>
                    <a:pt x="9" y="1"/>
                    <a:pt x="8" y="1"/>
                  </a:cubicBezTo>
                  <a:cubicBezTo>
                    <a:pt x="7" y="2"/>
                    <a:pt x="6" y="2"/>
                    <a:pt x="6" y="1"/>
                  </a:cubicBezTo>
                  <a:cubicBezTo>
                    <a:pt x="7" y="1"/>
                    <a:pt x="7" y="0"/>
                    <a:pt x="6" y="1"/>
                  </a:cubicBezTo>
                  <a:cubicBezTo>
                    <a:pt x="5" y="1"/>
                    <a:pt x="4"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1" name="Freeform 674"/>
            <p:cNvSpPr>
              <a:spLocks/>
            </p:cNvSpPr>
            <p:nvPr/>
          </p:nvSpPr>
          <p:spPr bwMode="auto">
            <a:xfrm>
              <a:off x="4764" y="2597"/>
              <a:ext cx="10" cy="9"/>
            </a:xfrm>
            <a:custGeom>
              <a:avLst/>
              <a:gdLst/>
              <a:ahLst/>
              <a:cxnLst>
                <a:cxn ang="0">
                  <a:pos x="0" y="1"/>
                </a:cxn>
                <a:cxn ang="0">
                  <a:pos x="2" y="2"/>
                </a:cxn>
                <a:cxn ang="0">
                  <a:pos x="3" y="2"/>
                </a:cxn>
                <a:cxn ang="0">
                  <a:pos x="3" y="1"/>
                </a:cxn>
                <a:cxn ang="0">
                  <a:pos x="2" y="0"/>
                </a:cxn>
                <a:cxn ang="0">
                  <a:pos x="0" y="1"/>
                </a:cxn>
                <a:cxn ang="0">
                  <a:pos x="0" y="1"/>
                </a:cxn>
              </a:cxnLst>
              <a:rect l="0" t="0" r="r" b="b"/>
              <a:pathLst>
                <a:path w="3" h="3">
                  <a:moveTo>
                    <a:pt x="0" y="1"/>
                  </a:moveTo>
                  <a:cubicBezTo>
                    <a:pt x="0" y="1"/>
                    <a:pt x="1" y="2"/>
                    <a:pt x="2" y="2"/>
                  </a:cubicBezTo>
                  <a:cubicBezTo>
                    <a:pt x="3" y="3"/>
                    <a:pt x="2" y="2"/>
                    <a:pt x="3" y="2"/>
                  </a:cubicBezTo>
                  <a:cubicBezTo>
                    <a:pt x="3" y="2"/>
                    <a:pt x="3" y="1"/>
                    <a:pt x="3" y="1"/>
                  </a:cubicBezTo>
                  <a:cubicBezTo>
                    <a:pt x="3" y="0"/>
                    <a:pt x="3" y="0"/>
                    <a:pt x="2" y="0"/>
                  </a:cubicBezTo>
                  <a:cubicBezTo>
                    <a:pt x="2" y="0"/>
                    <a:pt x="1" y="1"/>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2" name="Freeform 675"/>
            <p:cNvSpPr>
              <a:spLocks/>
            </p:cNvSpPr>
            <p:nvPr/>
          </p:nvSpPr>
          <p:spPr bwMode="auto">
            <a:xfrm>
              <a:off x="4726" y="2535"/>
              <a:ext cx="26" cy="52"/>
            </a:xfrm>
            <a:custGeom>
              <a:avLst/>
              <a:gdLst/>
              <a:ahLst/>
              <a:cxnLst>
                <a:cxn ang="0">
                  <a:pos x="1" y="4"/>
                </a:cxn>
                <a:cxn ang="0">
                  <a:pos x="0" y="6"/>
                </a:cxn>
                <a:cxn ang="0">
                  <a:pos x="1" y="7"/>
                </a:cxn>
                <a:cxn ang="0">
                  <a:pos x="1" y="9"/>
                </a:cxn>
                <a:cxn ang="0">
                  <a:pos x="2" y="11"/>
                </a:cxn>
                <a:cxn ang="0">
                  <a:pos x="2" y="13"/>
                </a:cxn>
                <a:cxn ang="0">
                  <a:pos x="5" y="15"/>
                </a:cxn>
                <a:cxn ang="0">
                  <a:pos x="5" y="15"/>
                </a:cxn>
                <a:cxn ang="0">
                  <a:pos x="3" y="12"/>
                </a:cxn>
                <a:cxn ang="0">
                  <a:pos x="3" y="11"/>
                </a:cxn>
                <a:cxn ang="0">
                  <a:pos x="3" y="9"/>
                </a:cxn>
                <a:cxn ang="0">
                  <a:pos x="3" y="9"/>
                </a:cxn>
                <a:cxn ang="0">
                  <a:pos x="7" y="10"/>
                </a:cxn>
                <a:cxn ang="0">
                  <a:pos x="7" y="9"/>
                </a:cxn>
                <a:cxn ang="0">
                  <a:pos x="5" y="8"/>
                </a:cxn>
                <a:cxn ang="0">
                  <a:pos x="5" y="6"/>
                </a:cxn>
                <a:cxn ang="0">
                  <a:pos x="7" y="5"/>
                </a:cxn>
                <a:cxn ang="0">
                  <a:pos x="7" y="4"/>
                </a:cxn>
                <a:cxn ang="0">
                  <a:pos x="6" y="3"/>
                </a:cxn>
                <a:cxn ang="0">
                  <a:pos x="4" y="4"/>
                </a:cxn>
                <a:cxn ang="0">
                  <a:pos x="4" y="5"/>
                </a:cxn>
                <a:cxn ang="0">
                  <a:pos x="4" y="5"/>
                </a:cxn>
                <a:cxn ang="0">
                  <a:pos x="3" y="6"/>
                </a:cxn>
                <a:cxn ang="0">
                  <a:pos x="2" y="7"/>
                </a:cxn>
                <a:cxn ang="0">
                  <a:pos x="2" y="6"/>
                </a:cxn>
                <a:cxn ang="0">
                  <a:pos x="3" y="5"/>
                </a:cxn>
                <a:cxn ang="0">
                  <a:pos x="3" y="2"/>
                </a:cxn>
                <a:cxn ang="0">
                  <a:pos x="3" y="1"/>
                </a:cxn>
                <a:cxn ang="0">
                  <a:pos x="3" y="0"/>
                </a:cxn>
                <a:cxn ang="0">
                  <a:pos x="1" y="2"/>
                </a:cxn>
                <a:cxn ang="0">
                  <a:pos x="1" y="4"/>
                </a:cxn>
              </a:cxnLst>
              <a:rect l="0" t="0" r="r" b="b"/>
              <a:pathLst>
                <a:path w="8" h="16">
                  <a:moveTo>
                    <a:pt x="1" y="4"/>
                  </a:moveTo>
                  <a:cubicBezTo>
                    <a:pt x="1" y="4"/>
                    <a:pt x="0" y="5"/>
                    <a:pt x="0" y="6"/>
                  </a:cubicBezTo>
                  <a:cubicBezTo>
                    <a:pt x="1" y="6"/>
                    <a:pt x="1" y="7"/>
                    <a:pt x="1" y="7"/>
                  </a:cubicBezTo>
                  <a:cubicBezTo>
                    <a:pt x="1" y="8"/>
                    <a:pt x="1" y="8"/>
                    <a:pt x="1" y="9"/>
                  </a:cubicBezTo>
                  <a:cubicBezTo>
                    <a:pt x="2" y="9"/>
                    <a:pt x="2" y="10"/>
                    <a:pt x="2" y="11"/>
                  </a:cubicBezTo>
                  <a:cubicBezTo>
                    <a:pt x="1" y="11"/>
                    <a:pt x="1" y="12"/>
                    <a:pt x="2" y="13"/>
                  </a:cubicBezTo>
                  <a:cubicBezTo>
                    <a:pt x="4" y="15"/>
                    <a:pt x="5" y="15"/>
                    <a:pt x="5" y="15"/>
                  </a:cubicBezTo>
                  <a:cubicBezTo>
                    <a:pt x="5" y="16"/>
                    <a:pt x="5" y="16"/>
                    <a:pt x="5" y="15"/>
                  </a:cubicBezTo>
                  <a:cubicBezTo>
                    <a:pt x="5" y="15"/>
                    <a:pt x="3" y="12"/>
                    <a:pt x="3" y="12"/>
                  </a:cubicBezTo>
                  <a:cubicBezTo>
                    <a:pt x="3" y="11"/>
                    <a:pt x="3" y="11"/>
                    <a:pt x="3" y="11"/>
                  </a:cubicBezTo>
                  <a:cubicBezTo>
                    <a:pt x="3" y="10"/>
                    <a:pt x="3" y="10"/>
                    <a:pt x="3" y="9"/>
                  </a:cubicBezTo>
                  <a:cubicBezTo>
                    <a:pt x="3" y="9"/>
                    <a:pt x="3" y="9"/>
                    <a:pt x="3" y="9"/>
                  </a:cubicBezTo>
                  <a:cubicBezTo>
                    <a:pt x="4" y="9"/>
                    <a:pt x="6" y="9"/>
                    <a:pt x="7" y="10"/>
                  </a:cubicBezTo>
                  <a:cubicBezTo>
                    <a:pt x="7" y="10"/>
                    <a:pt x="8" y="10"/>
                    <a:pt x="7" y="9"/>
                  </a:cubicBezTo>
                  <a:cubicBezTo>
                    <a:pt x="6" y="9"/>
                    <a:pt x="6" y="8"/>
                    <a:pt x="5" y="8"/>
                  </a:cubicBezTo>
                  <a:cubicBezTo>
                    <a:pt x="5" y="8"/>
                    <a:pt x="4" y="7"/>
                    <a:pt x="5" y="6"/>
                  </a:cubicBezTo>
                  <a:cubicBezTo>
                    <a:pt x="6" y="6"/>
                    <a:pt x="7" y="6"/>
                    <a:pt x="7" y="5"/>
                  </a:cubicBezTo>
                  <a:cubicBezTo>
                    <a:pt x="7" y="4"/>
                    <a:pt x="7" y="4"/>
                    <a:pt x="7" y="4"/>
                  </a:cubicBezTo>
                  <a:cubicBezTo>
                    <a:pt x="7" y="4"/>
                    <a:pt x="7" y="3"/>
                    <a:pt x="6" y="3"/>
                  </a:cubicBezTo>
                  <a:cubicBezTo>
                    <a:pt x="6" y="3"/>
                    <a:pt x="5" y="3"/>
                    <a:pt x="4" y="4"/>
                  </a:cubicBezTo>
                  <a:cubicBezTo>
                    <a:pt x="4" y="4"/>
                    <a:pt x="3" y="5"/>
                    <a:pt x="4" y="5"/>
                  </a:cubicBezTo>
                  <a:cubicBezTo>
                    <a:pt x="4" y="5"/>
                    <a:pt x="4" y="5"/>
                    <a:pt x="4" y="5"/>
                  </a:cubicBezTo>
                  <a:cubicBezTo>
                    <a:pt x="3" y="6"/>
                    <a:pt x="3" y="5"/>
                    <a:pt x="3" y="6"/>
                  </a:cubicBezTo>
                  <a:cubicBezTo>
                    <a:pt x="3" y="7"/>
                    <a:pt x="3" y="7"/>
                    <a:pt x="2" y="7"/>
                  </a:cubicBezTo>
                  <a:cubicBezTo>
                    <a:pt x="2" y="7"/>
                    <a:pt x="1" y="6"/>
                    <a:pt x="2" y="6"/>
                  </a:cubicBezTo>
                  <a:cubicBezTo>
                    <a:pt x="3" y="5"/>
                    <a:pt x="3" y="5"/>
                    <a:pt x="3" y="5"/>
                  </a:cubicBezTo>
                  <a:cubicBezTo>
                    <a:pt x="3" y="4"/>
                    <a:pt x="4" y="4"/>
                    <a:pt x="3" y="2"/>
                  </a:cubicBezTo>
                  <a:cubicBezTo>
                    <a:pt x="3" y="2"/>
                    <a:pt x="3" y="2"/>
                    <a:pt x="3" y="1"/>
                  </a:cubicBezTo>
                  <a:cubicBezTo>
                    <a:pt x="3" y="1"/>
                    <a:pt x="4" y="0"/>
                    <a:pt x="3" y="0"/>
                  </a:cubicBezTo>
                  <a:cubicBezTo>
                    <a:pt x="2" y="1"/>
                    <a:pt x="2" y="2"/>
                    <a:pt x="1" y="2"/>
                  </a:cubicBezTo>
                  <a:cubicBezTo>
                    <a:pt x="1" y="3"/>
                    <a:pt x="1" y="3"/>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3" name="Freeform 676"/>
            <p:cNvSpPr>
              <a:spLocks/>
            </p:cNvSpPr>
            <p:nvPr/>
          </p:nvSpPr>
          <p:spPr bwMode="auto">
            <a:xfrm>
              <a:off x="4726" y="2558"/>
              <a:ext cx="1" cy="3"/>
            </a:xfrm>
            <a:custGeom>
              <a:avLst/>
              <a:gdLst/>
              <a:ahLst/>
              <a:cxnLst>
                <a:cxn ang="0">
                  <a:pos x="0" y="0"/>
                </a:cxn>
                <a:cxn ang="0">
                  <a:pos x="0" y="1"/>
                </a:cxn>
                <a:cxn ang="0">
                  <a:pos x="0" y="0"/>
                </a:cxn>
              </a:cxnLst>
              <a:rect l="0" t="0" r="r" b="b"/>
              <a:pathLst>
                <a:path h="1">
                  <a:moveTo>
                    <a:pt x="0" y="0"/>
                  </a:moveTo>
                  <a:cubicBezTo>
                    <a:pt x="0" y="0"/>
                    <a:pt x="0" y="0"/>
                    <a:pt x="0" y="1"/>
                  </a:cubicBezTo>
                  <a:cubicBezTo>
                    <a:pt x="0" y="1"/>
                    <a:pt x="0"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4" name="Freeform 677"/>
            <p:cNvSpPr>
              <a:spLocks/>
            </p:cNvSpPr>
            <p:nvPr/>
          </p:nvSpPr>
          <p:spPr bwMode="auto">
            <a:xfrm>
              <a:off x="4758" y="2571"/>
              <a:ext cx="3" cy="3"/>
            </a:xfrm>
            <a:custGeom>
              <a:avLst/>
              <a:gdLst/>
              <a:ahLst/>
              <a:cxnLst>
                <a:cxn ang="0">
                  <a:pos x="0" y="0"/>
                </a:cxn>
                <a:cxn ang="0">
                  <a:pos x="1" y="1"/>
                </a:cxn>
                <a:cxn ang="0">
                  <a:pos x="0" y="0"/>
                </a:cxn>
              </a:cxnLst>
              <a:rect l="0" t="0" r="r" b="b"/>
              <a:pathLst>
                <a:path w="1" h="1">
                  <a:moveTo>
                    <a:pt x="0" y="0"/>
                  </a:moveTo>
                  <a:cubicBezTo>
                    <a:pt x="0" y="0"/>
                    <a:pt x="1"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5" name="Freeform 678"/>
            <p:cNvSpPr>
              <a:spLocks/>
            </p:cNvSpPr>
            <p:nvPr/>
          </p:nvSpPr>
          <p:spPr bwMode="auto">
            <a:xfrm>
              <a:off x="4739" y="2529"/>
              <a:ext cx="6" cy="10"/>
            </a:xfrm>
            <a:custGeom>
              <a:avLst/>
              <a:gdLst/>
              <a:ahLst/>
              <a:cxnLst>
                <a:cxn ang="0">
                  <a:pos x="0" y="2"/>
                </a:cxn>
                <a:cxn ang="0">
                  <a:pos x="1" y="3"/>
                </a:cxn>
                <a:cxn ang="0">
                  <a:pos x="2" y="1"/>
                </a:cxn>
                <a:cxn ang="0">
                  <a:pos x="2" y="0"/>
                </a:cxn>
                <a:cxn ang="0">
                  <a:pos x="0" y="2"/>
                </a:cxn>
              </a:cxnLst>
              <a:rect l="0" t="0" r="r" b="b"/>
              <a:pathLst>
                <a:path w="2" h="3">
                  <a:moveTo>
                    <a:pt x="0" y="2"/>
                  </a:moveTo>
                  <a:cubicBezTo>
                    <a:pt x="1" y="3"/>
                    <a:pt x="0" y="3"/>
                    <a:pt x="1" y="3"/>
                  </a:cubicBezTo>
                  <a:cubicBezTo>
                    <a:pt x="1" y="3"/>
                    <a:pt x="2" y="3"/>
                    <a:pt x="2" y="1"/>
                  </a:cubicBezTo>
                  <a:cubicBezTo>
                    <a:pt x="2" y="0"/>
                    <a:pt x="2" y="0"/>
                    <a:pt x="2" y="0"/>
                  </a:cubicBezTo>
                  <a:cubicBezTo>
                    <a:pt x="1" y="1"/>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6" name="Freeform 679"/>
            <p:cNvSpPr>
              <a:spLocks/>
            </p:cNvSpPr>
            <p:nvPr/>
          </p:nvSpPr>
          <p:spPr bwMode="auto">
            <a:xfrm>
              <a:off x="4774" y="2584"/>
              <a:ext cx="7" cy="3"/>
            </a:xfrm>
            <a:custGeom>
              <a:avLst/>
              <a:gdLst/>
              <a:ahLst/>
              <a:cxnLst>
                <a:cxn ang="0">
                  <a:pos x="0" y="0"/>
                </a:cxn>
                <a:cxn ang="0">
                  <a:pos x="1" y="0"/>
                </a:cxn>
                <a:cxn ang="0">
                  <a:pos x="1" y="0"/>
                </a:cxn>
                <a:cxn ang="0">
                  <a:pos x="0" y="0"/>
                </a:cxn>
              </a:cxnLst>
              <a:rect l="0" t="0" r="r" b="b"/>
              <a:pathLst>
                <a:path w="2" h="1">
                  <a:moveTo>
                    <a:pt x="0" y="0"/>
                  </a:moveTo>
                  <a:cubicBezTo>
                    <a:pt x="0" y="0"/>
                    <a:pt x="2" y="0"/>
                    <a:pt x="1" y="0"/>
                  </a:cubicBezTo>
                  <a:cubicBezTo>
                    <a:pt x="1" y="0"/>
                    <a:pt x="1" y="0"/>
                    <a:pt x="1" y="0"/>
                  </a:cubicBezTo>
                  <a:cubicBezTo>
                    <a:pt x="0" y="0"/>
                    <a:pt x="0" y="1"/>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7" name="Freeform 680"/>
            <p:cNvSpPr>
              <a:spLocks/>
            </p:cNvSpPr>
            <p:nvPr/>
          </p:nvSpPr>
          <p:spPr bwMode="auto">
            <a:xfrm>
              <a:off x="4777" y="2584"/>
              <a:ext cx="7" cy="9"/>
            </a:xfrm>
            <a:custGeom>
              <a:avLst/>
              <a:gdLst/>
              <a:ahLst/>
              <a:cxnLst>
                <a:cxn ang="0">
                  <a:pos x="1" y="3"/>
                </a:cxn>
                <a:cxn ang="0">
                  <a:pos x="2" y="1"/>
                </a:cxn>
                <a:cxn ang="0">
                  <a:pos x="1" y="0"/>
                </a:cxn>
                <a:cxn ang="0">
                  <a:pos x="1" y="1"/>
                </a:cxn>
                <a:cxn ang="0">
                  <a:pos x="1" y="3"/>
                </a:cxn>
              </a:cxnLst>
              <a:rect l="0" t="0" r="r" b="b"/>
              <a:pathLst>
                <a:path w="2" h="3">
                  <a:moveTo>
                    <a:pt x="1" y="3"/>
                  </a:moveTo>
                  <a:cubicBezTo>
                    <a:pt x="2" y="2"/>
                    <a:pt x="2" y="2"/>
                    <a:pt x="2" y="1"/>
                  </a:cubicBezTo>
                  <a:cubicBezTo>
                    <a:pt x="2" y="0"/>
                    <a:pt x="2" y="0"/>
                    <a:pt x="1" y="0"/>
                  </a:cubicBezTo>
                  <a:cubicBezTo>
                    <a:pt x="1" y="1"/>
                    <a:pt x="0" y="0"/>
                    <a:pt x="1" y="1"/>
                  </a:cubicBezTo>
                  <a:cubicBezTo>
                    <a:pt x="1" y="1"/>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8" name="Freeform 681"/>
            <p:cNvSpPr>
              <a:spLocks/>
            </p:cNvSpPr>
            <p:nvPr/>
          </p:nvSpPr>
          <p:spPr bwMode="auto">
            <a:xfrm>
              <a:off x="4771" y="2571"/>
              <a:ext cx="19" cy="6"/>
            </a:xfrm>
            <a:custGeom>
              <a:avLst/>
              <a:gdLst/>
              <a:ahLst/>
              <a:cxnLst>
                <a:cxn ang="0">
                  <a:pos x="2" y="2"/>
                </a:cxn>
                <a:cxn ang="0">
                  <a:pos x="2" y="2"/>
                </a:cxn>
                <a:cxn ang="0">
                  <a:pos x="3" y="2"/>
                </a:cxn>
                <a:cxn ang="0">
                  <a:pos x="4" y="2"/>
                </a:cxn>
                <a:cxn ang="0">
                  <a:pos x="4" y="2"/>
                </a:cxn>
                <a:cxn ang="0">
                  <a:pos x="5" y="2"/>
                </a:cxn>
                <a:cxn ang="0">
                  <a:pos x="5" y="1"/>
                </a:cxn>
                <a:cxn ang="0">
                  <a:pos x="4" y="0"/>
                </a:cxn>
                <a:cxn ang="0">
                  <a:pos x="3" y="0"/>
                </a:cxn>
                <a:cxn ang="0">
                  <a:pos x="3" y="1"/>
                </a:cxn>
                <a:cxn ang="0">
                  <a:pos x="3" y="1"/>
                </a:cxn>
                <a:cxn ang="0">
                  <a:pos x="2" y="1"/>
                </a:cxn>
                <a:cxn ang="0">
                  <a:pos x="1" y="1"/>
                </a:cxn>
                <a:cxn ang="0">
                  <a:pos x="1" y="1"/>
                </a:cxn>
                <a:cxn ang="0">
                  <a:pos x="1" y="1"/>
                </a:cxn>
                <a:cxn ang="0">
                  <a:pos x="2" y="2"/>
                </a:cxn>
              </a:cxnLst>
              <a:rect l="0" t="0" r="r" b="b"/>
              <a:pathLst>
                <a:path w="6" h="2">
                  <a:moveTo>
                    <a:pt x="2" y="2"/>
                  </a:moveTo>
                  <a:cubicBezTo>
                    <a:pt x="2" y="2"/>
                    <a:pt x="2" y="2"/>
                    <a:pt x="2" y="2"/>
                  </a:cubicBezTo>
                  <a:cubicBezTo>
                    <a:pt x="2" y="1"/>
                    <a:pt x="3" y="2"/>
                    <a:pt x="3" y="2"/>
                  </a:cubicBezTo>
                  <a:cubicBezTo>
                    <a:pt x="3" y="2"/>
                    <a:pt x="4" y="2"/>
                    <a:pt x="4" y="2"/>
                  </a:cubicBezTo>
                  <a:cubicBezTo>
                    <a:pt x="4" y="2"/>
                    <a:pt x="4" y="2"/>
                    <a:pt x="4" y="2"/>
                  </a:cubicBezTo>
                  <a:cubicBezTo>
                    <a:pt x="4" y="2"/>
                    <a:pt x="4" y="2"/>
                    <a:pt x="5" y="2"/>
                  </a:cubicBezTo>
                  <a:cubicBezTo>
                    <a:pt x="6" y="2"/>
                    <a:pt x="6" y="1"/>
                    <a:pt x="5" y="1"/>
                  </a:cubicBezTo>
                  <a:cubicBezTo>
                    <a:pt x="5" y="0"/>
                    <a:pt x="4" y="0"/>
                    <a:pt x="4" y="0"/>
                  </a:cubicBezTo>
                  <a:cubicBezTo>
                    <a:pt x="3" y="0"/>
                    <a:pt x="3" y="0"/>
                    <a:pt x="3" y="0"/>
                  </a:cubicBezTo>
                  <a:cubicBezTo>
                    <a:pt x="2" y="0"/>
                    <a:pt x="2" y="0"/>
                    <a:pt x="3" y="1"/>
                  </a:cubicBezTo>
                  <a:cubicBezTo>
                    <a:pt x="3" y="1"/>
                    <a:pt x="4" y="1"/>
                    <a:pt x="3" y="1"/>
                  </a:cubicBezTo>
                  <a:cubicBezTo>
                    <a:pt x="3" y="1"/>
                    <a:pt x="2" y="1"/>
                    <a:pt x="2" y="1"/>
                  </a:cubicBezTo>
                  <a:cubicBezTo>
                    <a:pt x="2" y="0"/>
                    <a:pt x="2" y="0"/>
                    <a:pt x="1" y="1"/>
                  </a:cubicBezTo>
                  <a:cubicBezTo>
                    <a:pt x="0" y="1"/>
                    <a:pt x="1" y="1"/>
                    <a:pt x="1" y="1"/>
                  </a:cubicBezTo>
                  <a:cubicBezTo>
                    <a:pt x="1" y="1"/>
                    <a:pt x="1" y="1"/>
                    <a:pt x="1" y="1"/>
                  </a:cubicBezTo>
                  <a:cubicBezTo>
                    <a:pt x="2" y="1"/>
                    <a:pt x="2" y="1"/>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9" name="Freeform 682"/>
            <p:cNvSpPr>
              <a:spLocks/>
            </p:cNvSpPr>
            <p:nvPr/>
          </p:nvSpPr>
          <p:spPr bwMode="auto">
            <a:xfrm>
              <a:off x="4903" y="2700"/>
              <a:ext cx="7" cy="7"/>
            </a:xfrm>
            <a:custGeom>
              <a:avLst/>
              <a:gdLst/>
              <a:ahLst/>
              <a:cxnLst>
                <a:cxn ang="0">
                  <a:pos x="2" y="2"/>
                </a:cxn>
                <a:cxn ang="0">
                  <a:pos x="2" y="0"/>
                </a:cxn>
                <a:cxn ang="0">
                  <a:pos x="1" y="1"/>
                </a:cxn>
                <a:cxn ang="0">
                  <a:pos x="2" y="2"/>
                </a:cxn>
              </a:cxnLst>
              <a:rect l="0" t="0" r="r" b="b"/>
              <a:pathLst>
                <a:path w="2" h="2">
                  <a:moveTo>
                    <a:pt x="2" y="2"/>
                  </a:moveTo>
                  <a:cubicBezTo>
                    <a:pt x="2" y="1"/>
                    <a:pt x="2" y="0"/>
                    <a:pt x="2" y="0"/>
                  </a:cubicBezTo>
                  <a:cubicBezTo>
                    <a:pt x="2" y="0"/>
                    <a:pt x="1" y="1"/>
                    <a:pt x="1" y="1"/>
                  </a:cubicBezTo>
                  <a:cubicBezTo>
                    <a:pt x="0"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0" name="Freeform 683"/>
            <p:cNvSpPr>
              <a:spLocks/>
            </p:cNvSpPr>
            <p:nvPr/>
          </p:nvSpPr>
          <p:spPr bwMode="auto">
            <a:xfrm>
              <a:off x="4890" y="2687"/>
              <a:ext cx="23" cy="23"/>
            </a:xfrm>
            <a:custGeom>
              <a:avLst/>
              <a:gdLst/>
              <a:ahLst/>
              <a:cxnLst>
                <a:cxn ang="0">
                  <a:pos x="6" y="1"/>
                </a:cxn>
                <a:cxn ang="0">
                  <a:pos x="5" y="0"/>
                </a:cxn>
                <a:cxn ang="0">
                  <a:pos x="2" y="2"/>
                </a:cxn>
                <a:cxn ang="0">
                  <a:pos x="0" y="5"/>
                </a:cxn>
                <a:cxn ang="0">
                  <a:pos x="1" y="6"/>
                </a:cxn>
                <a:cxn ang="0">
                  <a:pos x="3" y="6"/>
                </a:cxn>
                <a:cxn ang="0">
                  <a:pos x="4" y="5"/>
                </a:cxn>
                <a:cxn ang="0">
                  <a:pos x="5" y="4"/>
                </a:cxn>
                <a:cxn ang="0">
                  <a:pos x="6" y="4"/>
                </a:cxn>
                <a:cxn ang="0">
                  <a:pos x="6" y="3"/>
                </a:cxn>
                <a:cxn ang="0">
                  <a:pos x="6" y="1"/>
                </a:cxn>
              </a:cxnLst>
              <a:rect l="0" t="0" r="r" b="b"/>
              <a:pathLst>
                <a:path w="7" h="7">
                  <a:moveTo>
                    <a:pt x="6" y="1"/>
                  </a:moveTo>
                  <a:cubicBezTo>
                    <a:pt x="6" y="1"/>
                    <a:pt x="5" y="0"/>
                    <a:pt x="5" y="0"/>
                  </a:cubicBezTo>
                  <a:cubicBezTo>
                    <a:pt x="5" y="1"/>
                    <a:pt x="3" y="1"/>
                    <a:pt x="2" y="2"/>
                  </a:cubicBezTo>
                  <a:cubicBezTo>
                    <a:pt x="1" y="3"/>
                    <a:pt x="0" y="4"/>
                    <a:pt x="0" y="5"/>
                  </a:cubicBezTo>
                  <a:cubicBezTo>
                    <a:pt x="0" y="7"/>
                    <a:pt x="0" y="6"/>
                    <a:pt x="1" y="6"/>
                  </a:cubicBezTo>
                  <a:cubicBezTo>
                    <a:pt x="2" y="6"/>
                    <a:pt x="3" y="6"/>
                    <a:pt x="3" y="6"/>
                  </a:cubicBezTo>
                  <a:cubicBezTo>
                    <a:pt x="4" y="6"/>
                    <a:pt x="4" y="6"/>
                    <a:pt x="4" y="5"/>
                  </a:cubicBezTo>
                  <a:cubicBezTo>
                    <a:pt x="5" y="5"/>
                    <a:pt x="5" y="4"/>
                    <a:pt x="5" y="4"/>
                  </a:cubicBezTo>
                  <a:cubicBezTo>
                    <a:pt x="6" y="4"/>
                    <a:pt x="6" y="4"/>
                    <a:pt x="6" y="4"/>
                  </a:cubicBezTo>
                  <a:cubicBezTo>
                    <a:pt x="6" y="3"/>
                    <a:pt x="6" y="3"/>
                    <a:pt x="6" y="3"/>
                  </a:cubicBezTo>
                  <a:cubicBezTo>
                    <a:pt x="7" y="2"/>
                    <a:pt x="7" y="2"/>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1" name="Freeform 684"/>
            <p:cNvSpPr>
              <a:spLocks/>
            </p:cNvSpPr>
            <p:nvPr/>
          </p:nvSpPr>
          <p:spPr bwMode="auto">
            <a:xfrm>
              <a:off x="4845" y="2584"/>
              <a:ext cx="3" cy="6"/>
            </a:xfrm>
            <a:custGeom>
              <a:avLst/>
              <a:gdLst/>
              <a:ahLst/>
              <a:cxnLst>
                <a:cxn ang="0">
                  <a:pos x="0" y="1"/>
                </a:cxn>
                <a:cxn ang="0">
                  <a:pos x="1" y="1"/>
                </a:cxn>
                <a:cxn ang="0">
                  <a:pos x="0" y="1"/>
                </a:cxn>
                <a:cxn ang="0">
                  <a:pos x="0" y="1"/>
                </a:cxn>
              </a:cxnLst>
              <a:rect l="0" t="0" r="r" b="b"/>
              <a:pathLst>
                <a:path w="1" h="2">
                  <a:moveTo>
                    <a:pt x="0" y="1"/>
                  </a:moveTo>
                  <a:cubicBezTo>
                    <a:pt x="0" y="1"/>
                    <a:pt x="0" y="1"/>
                    <a:pt x="1" y="1"/>
                  </a:cubicBezTo>
                  <a:cubicBezTo>
                    <a:pt x="1" y="2"/>
                    <a:pt x="1" y="1"/>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2" name="Freeform 685"/>
            <p:cNvSpPr>
              <a:spLocks/>
            </p:cNvSpPr>
            <p:nvPr/>
          </p:nvSpPr>
          <p:spPr bwMode="auto">
            <a:xfrm>
              <a:off x="4852" y="2581"/>
              <a:ext cx="9" cy="3"/>
            </a:xfrm>
            <a:custGeom>
              <a:avLst/>
              <a:gdLst/>
              <a:ahLst/>
              <a:cxnLst>
                <a:cxn ang="0">
                  <a:pos x="2" y="0"/>
                </a:cxn>
                <a:cxn ang="0">
                  <a:pos x="2" y="1"/>
                </a:cxn>
                <a:cxn ang="0">
                  <a:pos x="2" y="1"/>
                </a:cxn>
                <a:cxn ang="0">
                  <a:pos x="2" y="0"/>
                </a:cxn>
              </a:cxnLst>
              <a:rect l="0" t="0" r="r" b="b"/>
              <a:pathLst>
                <a:path w="3" h="1">
                  <a:moveTo>
                    <a:pt x="2" y="0"/>
                  </a:moveTo>
                  <a:cubicBezTo>
                    <a:pt x="2" y="0"/>
                    <a:pt x="0" y="0"/>
                    <a:pt x="2" y="1"/>
                  </a:cubicBezTo>
                  <a:cubicBezTo>
                    <a:pt x="2" y="1"/>
                    <a:pt x="3" y="1"/>
                    <a:pt x="2" y="1"/>
                  </a:cubicBezTo>
                  <a:cubicBezTo>
                    <a:pt x="2" y="0"/>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3" name="Freeform 686"/>
            <p:cNvSpPr>
              <a:spLocks/>
            </p:cNvSpPr>
            <p:nvPr/>
          </p:nvSpPr>
          <p:spPr bwMode="auto">
            <a:xfrm>
              <a:off x="4861" y="2584"/>
              <a:ext cx="10" cy="6"/>
            </a:xfrm>
            <a:custGeom>
              <a:avLst/>
              <a:gdLst/>
              <a:ahLst/>
              <a:cxnLst>
                <a:cxn ang="0">
                  <a:pos x="1" y="2"/>
                </a:cxn>
                <a:cxn ang="0">
                  <a:pos x="2" y="2"/>
                </a:cxn>
                <a:cxn ang="0">
                  <a:pos x="2" y="1"/>
                </a:cxn>
                <a:cxn ang="0">
                  <a:pos x="1" y="1"/>
                </a:cxn>
                <a:cxn ang="0">
                  <a:pos x="0" y="0"/>
                </a:cxn>
                <a:cxn ang="0">
                  <a:pos x="0" y="0"/>
                </a:cxn>
                <a:cxn ang="0">
                  <a:pos x="0" y="1"/>
                </a:cxn>
                <a:cxn ang="0">
                  <a:pos x="1" y="2"/>
                </a:cxn>
              </a:cxnLst>
              <a:rect l="0" t="0" r="r" b="b"/>
              <a:pathLst>
                <a:path w="3" h="2">
                  <a:moveTo>
                    <a:pt x="1" y="2"/>
                  </a:moveTo>
                  <a:cubicBezTo>
                    <a:pt x="1" y="2"/>
                    <a:pt x="2" y="2"/>
                    <a:pt x="2" y="2"/>
                  </a:cubicBezTo>
                  <a:cubicBezTo>
                    <a:pt x="2" y="2"/>
                    <a:pt x="3" y="2"/>
                    <a:pt x="2" y="1"/>
                  </a:cubicBezTo>
                  <a:cubicBezTo>
                    <a:pt x="1" y="1"/>
                    <a:pt x="1" y="1"/>
                    <a:pt x="1" y="1"/>
                  </a:cubicBezTo>
                  <a:cubicBezTo>
                    <a:pt x="1" y="0"/>
                    <a:pt x="0" y="0"/>
                    <a:pt x="0" y="0"/>
                  </a:cubicBezTo>
                  <a:cubicBezTo>
                    <a:pt x="0" y="0"/>
                    <a:pt x="0" y="0"/>
                    <a:pt x="0" y="0"/>
                  </a:cubicBezTo>
                  <a:cubicBezTo>
                    <a:pt x="0" y="1"/>
                    <a:pt x="0" y="1"/>
                    <a:pt x="0" y="1"/>
                  </a:cubicBezTo>
                  <a:cubicBezTo>
                    <a:pt x="0"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4" name="Freeform 687"/>
            <p:cNvSpPr>
              <a:spLocks/>
            </p:cNvSpPr>
            <p:nvPr/>
          </p:nvSpPr>
          <p:spPr bwMode="auto">
            <a:xfrm>
              <a:off x="4852" y="2597"/>
              <a:ext cx="29" cy="3"/>
            </a:xfrm>
            <a:custGeom>
              <a:avLst/>
              <a:gdLst/>
              <a:ahLst/>
              <a:cxnLst>
                <a:cxn ang="0">
                  <a:pos x="2" y="0"/>
                </a:cxn>
                <a:cxn ang="0">
                  <a:pos x="6" y="1"/>
                </a:cxn>
                <a:cxn ang="0">
                  <a:pos x="8" y="1"/>
                </a:cxn>
                <a:cxn ang="0">
                  <a:pos x="7" y="1"/>
                </a:cxn>
                <a:cxn ang="0">
                  <a:pos x="3" y="0"/>
                </a:cxn>
                <a:cxn ang="0">
                  <a:pos x="2" y="0"/>
                </a:cxn>
              </a:cxnLst>
              <a:rect l="0" t="0" r="r" b="b"/>
              <a:pathLst>
                <a:path w="9" h="1">
                  <a:moveTo>
                    <a:pt x="2" y="0"/>
                  </a:moveTo>
                  <a:cubicBezTo>
                    <a:pt x="3" y="1"/>
                    <a:pt x="6" y="1"/>
                    <a:pt x="6" y="1"/>
                  </a:cubicBezTo>
                  <a:cubicBezTo>
                    <a:pt x="6" y="1"/>
                    <a:pt x="7" y="1"/>
                    <a:pt x="8" y="1"/>
                  </a:cubicBezTo>
                  <a:cubicBezTo>
                    <a:pt x="9" y="1"/>
                    <a:pt x="7" y="0"/>
                    <a:pt x="7" y="1"/>
                  </a:cubicBezTo>
                  <a:cubicBezTo>
                    <a:pt x="6" y="1"/>
                    <a:pt x="5" y="0"/>
                    <a:pt x="3" y="0"/>
                  </a:cubicBezTo>
                  <a:cubicBezTo>
                    <a:pt x="0"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5" name="Freeform 688"/>
            <p:cNvSpPr>
              <a:spLocks/>
            </p:cNvSpPr>
            <p:nvPr/>
          </p:nvSpPr>
          <p:spPr bwMode="auto">
            <a:xfrm>
              <a:off x="4635" y="2577"/>
              <a:ext cx="3" cy="4"/>
            </a:xfrm>
            <a:custGeom>
              <a:avLst/>
              <a:gdLst/>
              <a:ahLst/>
              <a:cxnLst>
                <a:cxn ang="0">
                  <a:pos x="0" y="1"/>
                </a:cxn>
                <a:cxn ang="0">
                  <a:pos x="1" y="0"/>
                </a:cxn>
                <a:cxn ang="0">
                  <a:pos x="0" y="1"/>
                </a:cxn>
              </a:cxnLst>
              <a:rect l="0" t="0" r="r" b="b"/>
              <a:pathLst>
                <a:path w="1" h="1">
                  <a:moveTo>
                    <a:pt x="0" y="1"/>
                  </a:moveTo>
                  <a:cubicBezTo>
                    <a:pt x="0" y="1"/>
                    <a:pt x="1" y="0"/>
                    <a:pt x="1"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6" name="Freeform 689"/>
            <p:cNvSpPr>
              <a:spLocks/>
            </p:cNvSpPr>
            <p:nvPr/>
          </p:nvSpPr>
          <p:spPr bwMode="auto">
            <a:xfrm>
              <a:off x="4635" y="2652"/>
              <a:ext cx="7" cy="6"/>
            </a:xfrm>
            <a:custGeom>
              <a:avLst/>
              <a:gdLst/>
              <a:ahLst/>
              <a:cxnLst>
                <a:cxn ang="0">
                  <a:pos x="1" y="1"/>
                </a:cxn>
                <a:cxn ang="0">
                  <a:pos x="1" y="0"/>
                </a:cxn>
                <a:cxn ang="0">
                  <a:pos x="1" y="2"/>
                </a:cxn>
                <a:cxn ang="0">
                  <a:pos x="1" y="1"/>
                </a:cxn>
              </a:cxnLst>
              <a:rect l="0" t="0" r="r" b="b"/>
              <a:pathLst>
                <a:path w="2" h="2">
                  <a:moveTo>
                    <a:pt x="1" y="1"/>
                  </a:moveTo>
                  <a:cubicBezTo>
                    <a:pt x="1" y="1"/>
                    <a:pt x="2" y="0"/>
                    <a:pt x="1" y="0"/>
                  </a:cubicBezTo>
                  <a:cubicBezTo>
                    <a:pt x="1" y="0"/>
                    <a:pt x="0" y="1"/>
                    <a:pt x="1" y="2"/>
                  </a:cubicBezTo>
                  <a:cubicBezTo>
                    <a:pt x="1" y="2"/>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7" name="Freeform 690"/>
            <p:cNvSpPr>
              <a:spLocks/>
            </p:cNvSpPr>
            <p:nvPr/>
          </p:nvSpPr>
          <p:spPr bwMode="auto">
            <a:xfrm>
              <a:off x="4645" y="2645"/>
              <a:ext cx="6" cy="13"/>
            </a:xfrm>
            <a:custGeom>
              <a:avLst/>
              <a:gdLst/>
              <a:ahLst/>
              <a:cxnLst>
                <a:cxn ang="0">
                  <a:pos x="0" y="4"/>
                </a:cxn>
                <a:cxn ang="0">
                  <a:pos x="1" y="3"/>
                </a:cxn>
                <a:cxn ang="0">
                  <a:pos x="2" y="2"/>
                </a:cxn>
                <a:cxn ang="0">
                  <a:pos x="2" y="1"/>
                </a:cxn>
                <a:cxn ang="0">
                  <a:pos x="1" y="0"/>
                </a:cxn>
                <a:cxn ang="0">
                  <a:pos x="1" y="0"/>
                </a:cxn>
                <a:cxn ang="0">
                  <a:pos x="0" y="1"/>
                </a:cxn>
                <a:cxn ang="0">
                  <a:pos x="0" y="3"/>
                </a:cxn>
                <a:cxn ang="0">
                  <a:pos x="0" y="4"/>
                </a:cxn>
              </a:cxnLst>
              <a:rect l="0" t="0" r="r" b="b"/>
              <a:pathLst>
                <a:path w="2" h="4">
                  <a:moveTo>
                    <a:pt x="0" y="4"/>
                  </a:moveTo>
                  <a:cubicBezTo>
                    <a:pt x="1" y="4"/>
                    <a:pt x="1" y="4"/>
                    <a:pt x="1" y="3"/>
                  </a:cubicBezTo>
                  <a:cubicBezTo>
                    <a:pt x="1" y="3"/>
                    <a:pt x="2" y="3"/>
                    <a:pt x="2" y="2"/>
                  </a:cubicBezTo>
                  <a:cubicBezTo>
                    <a:pt x="2" y="2"/>
                    <a:pt x="2" y="1"/>
                    <a:pt x="2" y="1"/>
                  </a:cubicBezTo>
                  <a:cubicBezTo>
                    <a:pt x="2" y="0"/>
                    <a:pt x="2" y="0"/>
                    <a:pt x="1" y="0"/>
                  </a:cubicBezTo>
                  <a:cubicBezTo>
                    <a:pt x="1" y="0"/>
                    <a:pt x="1" y="0"/>
                    <a:pt x="1" y="0"/>
                  </a:cubicBezTo>
                  <a:cubicBezTo>
                    <a:pt x="0" y="1"/>
                    <a:pt x="0" y="1"/>
                    <a:pt x="0" y="1"/>
                  </a:cubicBezTo>
                  <a:cubicBezTo>
                    <a:pt x="1" y="2"/>
                    <a:pt x="0" y="3"/>
                    <a:pt x="0" y="3"/>
                  </a:cubicBezTo>
                  <a:cubicBezTo>
                    <a:pt x="0" y="3"/>
                    <a:pt x="0" y="3"/>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8" name="Freeform 691"/>
            <p:cNvSpPr>
              <a:spLocks/>
            </p:cNvSpPr>
            <p:nvPr/>
          </p:nvSpPr>
          <p:spPr bwMode="auto">
            <a:xfrm>
              <a:off x="4648" y="2642"/>
              <a:ext cx="13" cy="19"/>
            </a:xfrm>
            <a:custGeom>
              <a:avLst/>
              <a:gdLst/>
              <a:ahLst/>
              <a:cxnLst>
                <a:cxn ang="0">
                  <a:pos x="2" y="1"/>
                </a:cxn>
                <a:cxn ang="0">
                  <a:pos x="1" y="4"/>
                </a:cxn>
                <a:cxn ang="0">
                  <a:pos x="1" y="6"/>
                </a:cxn>
                <a:cxn ang="0">
                  <a:pos x="2" y="6"/>
                </a:cxn>
                <a:cxn ang="0">
                  <a:pos x="3" y="5"/>
                </a:cxn>
                <a:cxn ang="0">
                  <a:pos x="3" y="4"/>
                </a:cxn>
                <a:cxn ang="0">
                  <a:pos x="2" y="2"/>
                </a:cxn>
                <a:cxn ang="0">
                  <a:pos x="3" y="2"/>
                </a:cxn>
                <a:cxn ang="0">
                  <a:pos x="4" y="1"/>
                </a:cxn>
                <a:cxn ang="0">
                  <a:pos x="3" y="0"/>
                </a:cxn>
                <a:cxn ang="0">
                  <a:pos x="2" y="1"/>
                </a:cxn>
              </a:cxnLst>
              <a:rect l="0" t="0" r="r" b="b"/>
              <a:pathLst>
                <a:path w="4" h="6">
                  <a:moveTo>
                    <a:pt x="2" y="1"/>
                  </a:moveTo>
                  <a:cubicBezTo>
                    <a:pt x="2" y="2"/>
                    <a:pt x="1" y="3"/>
                    <a:pt x="1" y="4"/>
                  </a:cubicBezTo>
                  <a:cubicBezTo>
                    <a:pt x="1" y="4"/>
                    <a:pt x="0" y="5"/>
                    <a:pt x="1" y="6"/>
                  </a:cubicBezTo>
                  <a:cubicBezTo>
                    <a:pt x="1" y="6"/>
                    <a:pt x="2" y="6"/>
                    <a:pt x="2" y="6"/>
                  </a:cubicBezTo>
                  <a:cubicBezTo>
                    <a:pt x="2" y="5"/>
                    <a:pt x="3" y="5"/>
                    <a:pt x="3" y="5"/>
                  </a:cubicBezTo>
                  <a:cubicBezTo>
                    <a:pt x="3" y="5"/>
                    <a:pt x="4" y="4"/>
                    <a:pt x="3" y="4"/>
                  </a:cubicBezTo>
                  <a:cubicBezTo>
                    <a:pt x="3" y="4"/>
                    <a:pt x="2" y="3"/>
                    <a:pt x="2" y="2"/>
                  </a:cubicBezTo>
                  <a:cubicBezTo>
                    <a:pt x="3" y="1"/>
                    <a:pt x="3" y="2"/>
                    <a:pt x="3" y="2"/>
                  </a:cubicBezTo>
                  <a:cubicBezTo>
                    <a:pt x="3" y="2"/>
                    <a:pt x="4" y="2"/>
                    <a:pt x="4" y="1"/>
                  </a:cubicBezTo>
                  <a:cubicBezTo>
                    <a:pt x="3" y="1"/>
                    <a:pt x="3" y="0"/>
                    <a:pt x="3" y="0"/>
                  </a:cubicBezTo>
                  <a:cubicBezTo>
                    <a:pt x="2" y="0"/>
                    <a:pt x="2"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9" name="Freeform 692"/>
            <p:cNvSpPr>
              <a:spLocks/>
            </p:cNvSpPr>
            <p:nvPr/>
          </p:nvSpPr>
          <p:spPr bwMode="auto">
            <a:xfrm>
              <a:off x="4655" y="2636"/>
              <a:ext cx="6" cy="3"/>
            </a:xfrm>
            <a:custGeom>
              <a:avLst/>
              <a:gdLst/>
              <a:ahLst/>
              <a:cxnLst>
                <a:cxn ang="0">
                  <a:pos x="2" y="0"/>
                </a:cxn>
                <a:cxn ang="0">
                  <a:pos x="1" y="0"/>
                </a:cxn>
                <a:cxn ang="0">
                  <a:pos x="1" y="1"/>
                </a:cxn>
                <a:cxn ang="0">
                  <a:pos x="2" y="0"/>
                </a:cxn>
              </a:cxnLst>
              <a:rect l="0" t="0" r="r" b="b"/>
              <a:pathLst>
                <a:path w="2" h="1">
                  <a:moveTo>
                    <a:pt x="2" y="0"/>
                  </a:moveTo>
                  <a:cubicBezTo>
                    <a:pt x="1" y="0"/>
                    <a:pt x="1" y="0"/>
                    <a:pt x="1" y="0"/>
                  </a:cubicBezTo>
                  <a:cubicBezTo>
                    <a:pt x="0" y="0"/>
                    <a:pt x="0" y="0"/>
                    <a:pt x="1" y="1"/>
                  </a:cubicBezTo>
                  <a:cubicBezTo>
                    <a:pt x="1"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0" name="Freeform 693"/>
            <p:cNvSpPr>
              <a:spLocks/>
            </p:cNvSpPr>
            <p:nvPr/>
          </p:nvSpPr>
          <p:spPr bwMode="auto">
            <a:xfrm>
              <a:off x="4693" y="2509"/>
              <a:ext cx="7" cy="10"/>
            </a:xfrm>
            <a:custGeom>
              <a:avLst/>
              <a:gdLst/>
              <a:ahLst/>
              <a:cxnLst>
                <a:cxn ang="0">
                  <a:pos x="1" y="1"/>
                </a:cxn>
                <a:cxn ang="0">
                  <a:pos x="1" y="2"/>
                </a:cxn>
                <a:cxn ang="0">
                  <a:pos x="2" y="2"/>
                </a:cxn>
                <a:cxn ang="0">
                  <a:pos x="1" y="1"/>
                </a:cxn>
              </a:cxnLst>
              <a:rect l="0" t="0" r="r" b="b"/>
              <a:pathLst>
                <a:path w="2" h="3">
                  <a:moveTo>
                    <a:pt x="1" y="1"/>
                  </a:moveTo>
                  <a:cubicBezTo>
                    <a:pt x="0" y="0"/>
                    <a:pt x="1" y="2"/>
                    <a:pt x="1" y="2"/>
                  </a:cubicBezTo>
                  <a:cubicBezTo>
                    <a:pt x="2" y="3"/>
                    <a:pt x="2" y="2"/>
                    <a:pt x="2" y="2"/>
                  </a:cubicBezTo>
                  <a:cubicBezTo>
                    <a:pt x="1"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1" name="Freeform 694"/>
            <p:cNvSpPr>
              <a:spLocks/>
            </p:cNvSpPr>
            <p:nvPr/>
          </p:nvSpPr>
          <p:spPr bwMode="auto">
            <a:xfrm>
              <a:off x="4716" y="2496"/>
              <a:ext cx="3" cy="13"/>
            </a:xfrm>
            <a:custGeom>
              <a:avLst/>
              <a:gdLst/>
              <a:ahLst/>
              <a:cxnLst>
                <a:cxn ang="0">
                  <a:pos x="1" y="2"/>
                </a:cxn>
                <a:cxn ang="0">
                  <a:pos x="1" y="1"/>
                </a:cxn>
                <a:cxn ang="0">
                  <a:pos x="0" y="1"/>
                </a:cxn>
                <a:cxn ang="0">
                  <a:pos x="0" y="3"/>
                </a:cxn>
                <a:cxn ang="0">
                  <a:pos x="1" y="2"/>
                </a:cxn>
                <a:cxn ang="0">
                  <a:pos x="1" y="2"/>
                </a:cxn>
              </a:cxnLst>
              <a:rect l="0" t="0" r="r" b="b"/>
              <a:pathLst>
                <a:path w="1" h="4">
                  <a:moveTo>
                    <a:pt x="1" y="2"/>
                  </a:moveTo>
                  <a:cubicBezTo>
                    <a:pt x="0" y="1"/>
                    <a:pt x="1" y="1"/>
                    <a:pt x="1" y="1"/>
                  </a:cubicBezTo>
                  <a:cubicBezTo>
                    <a:pt x="0" y="0"/>
                    <a:pt x="0" y="1"/>
                    <a:pt x="0" y="1"/>
                  </a:cubicBezTo>
                  <a:cubicBezTo>
                    <a:pt x="0" y="1"/>
                    <a:pt x="0" y="2"/>
                    <a:pt x="0" y="3"/>
                  </a:cubicBezTo>
                  <a:cubicBezTo>
                    <a:pt x="0" y="4"/>
                    <a:pt x="0" y="3"/>
                    <a:pt x="1" y="2"/>
                  </a:cubicBezTo>
                  <a:cubicBezTo>
                    <a:pt x="1" y="2"/>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2" name="Freeform 695"/>
            <p:cNvSpPr>
              <a:spLocks/>
            </p:cNvSpPr>
            <p:nvPr/>
          </p:nvSpPr>
          <p:spPr bwMode="auto">
            <a:xfrm>
              <a:off x="4545" y="2623"/>
              <a:ext cx="3" cy="13"/>
            </a:xfrm>
            <a:custGeom>
              <a:avLst/>
              <a:gdLst/>
              <a:ahLst/>
              <a:cxnLst>
                <a:cxn ang="0">
                  <a:pos x="1" y="0"/>
                </a:cxn>
                <a:cxn ang="0">
                  <a:pos x="0" y="3"/>
                </a:cxn>
                <a:cxn ang="0">
                  <a:pos x="0" y="4"/>
                </a:cxn>
                <a:cxn ang="0">
                  <a:pos x="1" y="4"/>
                </a:cxn>
                <a:cxn ang="0">
                  <a:pos x="1" y="3"/>
                </a:cxn>
                <a:cxn ang="0">
                  <a:pos x="1" y="0"/>
                </a:cxn>
                <a:cxn ang="0">
                  <a:pos x="1" y="0"/>
                </a:cxn>
              </a:cxnLst>
              <a:rect l="0" t="0" r="r" b="b"/>
              <a:pathLst>
                <a:path w="1" h="4">
                  <a:moveTo>
                    <a:pt x="1" y="0"/>
                  </a:moveTo>
                  <a:cubicBezTo>
                    <a:pt x="0" y="1"/>
                    <a:pt x="0" y="2"/>
                    <a:pt x="0" y="3"/>
                  </a:cubicBezTo>
                  <a:cubicBezTo>
                    <a:pt x="0" y="3"/>
                    <a:pt x="0" y="3"/>
                    <a:pt x="0" y="4"/>
                  </a:cubicBezTo>
                  <a:cubicBezTo>
                    <a:pt x="0" y="4"/>
                    <a:pt x="0" y="4"/>
                    <a:pt x="1" y="4"/>
                  </a:cubicBezTo>
                  <a:cubicBezTo>
                    <a:pt x="1" y="3"/>
                    <a:pt x="1" y="3"/>
                    <a:pt x="1" y="3"/>
                  </a:cubicBezTo>
                  <a:cubicBezTo>
                    <a:pt x="1" y="3"/>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3" name="Freeform 696"/>
            <p:cNvSpPr>
              <a:spLocks/>
            </p:cNvSpPr>
            <p:nvPr/>
          </p:nvSpPr>
          <p:spPr bwMode="auto">
            <a:xfrm>
              <a:off x="4548" y="2626"/>
              <a:ext cx="3" cy="3"/>
            </a:xfrm>
            <a:custGeom>
              <a:avLst/>
              <a:gdLst/>
              <a:ahLst/>
              <a:cxnLst>
                <a:cxn ang="0">
                  <a:pos x="1" y="0"/>
                </a:cxn>
                <a:cxn ang="0">
                  <a:pos x="1" y="1"/>
                </a:cxn>
                <a:cxn ang="0">
                  <a:pos x="1" y="0"/>
                </a:cxn>
              </a:cxnLst>
              <a:rect l="0" t="0" r="r" b="b"/>
              <a:pathLst>
                <a:path w="1" h="1">
                  <a:moveTo>
                    <a:pt x="1" y="0"/>
                  </a:moveTo>
                  <a:cubicBezTo>
                    <a:pt x="1" y="0"/>
                    <a:pt x="0"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4" name="Freeform 697"/>
            <p:cNvSpPr>
              <a:spLocks/>
            </p:cNvSpPr>
            <p:nvPr/>
          </p:nvSpPr>
          <p:spPr bwMode="auto">
            <a:xfrm>
              <a:off x="4564" y="2513"/>
              <a:ext cx="3" cy="3"/>
            </a:xfrm>
            <a:custGeom>
              <a:avLst/>
              <a:gdLst/>
              <a:ahLst/>
              <a:cxnLst>
                <a:cxn ang="0">
                  <a:pos x="0" y="0"/>
                </a:cxn>
                <a:cxn ang="0">
                  <a:pos x="1" y="1"/>
                </a:cxn>
                <a:cxn ang="0">
                  <a:pos x="0" y="0"/>
                </a:cxn>
              </a:cxnLst>
              <a:rect l="0" t="0" r="r" b="b"/>
              <a:pathLst>
                <a:path w="1" h="1">
                  <a:moveTo>
                    <a:pt x="0" y="0"/>
                  </a:moveTo>
                  <a:cubicBezTo>
                    <a:pt x="0" y="1"/>
                    <a:pt x="1"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5" name="Freeform 698"/>
            <p:cNvSpPr>
              <a:spLocks/>
            </p:cNvSpPr>
            <p:nvPr/>
          </p:nvSpPr>
          <p:spPr bwMode="auto">
            <a:xfrm>
              <a:off x="4567" y="2516"/>
              <a:ext cx="3" cy="3"/>
            </a:xfrm>
            <a:custGeom>
              <a:avLst/>
              <a:gdLst/>
              <a:ahLst/>
              <a:cxnLst>
                <a:cxn ang="0">
                  <a:pos x="1" y="0"/>
                </a:cxn>
                <a:cxn ang="0">
                  <a:pos x="1" y="1"/>
                </a:cxn>
                <a:cxn ang="0">
                  <a:pos x="1" y="0"/>
                </a:cxn>
              </a:cxnLst>
              <a:rect l="0" t="0" r="r" b="b"/>
              <a:pathLst>
                <a:path w="1" h="1">
                  <a:moveTo>
                    <a:pt x="1" y="0"/>
                  </a:moveTo>
                  <a:cubicBezTo>
                    <a:pt x="0" y="0"/>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6" name="Freeform 699"/>
            <p:cNvSpPr>
              <a:spLocks/>
            </p:cNvSpPr>
            <p:nvPr/>
          </p:nvSpPr>
          <p:spPr bwMode="auto">
            <a:xfrm>
              <a:off x="4570" y="2503"/>
              <a:ext cx="4" cy="6"/>
            </a:xfrm>
            <a:custGeom>
              <a:avLst/>
              <a:gdLst/>
              <a:ahLst/>
              <a:cxnLst>
                <a:cxn ang="0">
                  <a:pos x="0" y="0"/>
                </a:cxn>
                <a:cxn ang="0">
                  <a:pos x="1" y="1"/>
                </a:cxn>
                <a:cxn ang="0">
                  <a:pos x="0" y="0"/>
                </a:cxn>
              </a:cxnLst>
              <a:rect l="0" t="0" r="r" b="b"/>
              <a:pathLst>
                <a:path w="1" h="2">
                  <a:moveTo>
                    <a:pt x="0" y="0"/>
                  </a:moveTo>
                  <a:cubicBezTo>
                    <a:pt x="0" y="1"/>
                    <a:pt x="1" y="2"/>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7" name="Freeform 700"/>
            <p:cNvSpPr>
              <a:spLocks/>
            </p:cNvSpPr>
            <p:nvPr/>
          </p:nvSpPr>
          <p:spPr bwMode="auto">
            <a:xfrm>
              <a:off x="4784" y="2574"/>
              <a:ext cx="161" cy="142"/>
            </a:xfrm>
            <a:custGeom>
              <a:avLst/>
              <a:gdLst/>
              <a:ahLst/>
              <a:cxnLst>
                <a:cxn ang="0">
                  <a:pos x="49" y="30"/>
                </a:cxn>
                <a:cxn ang="0">
                  <a:pos x="49" y="12"/>
                </a:cxn>
                <a:cxn ang="0">
                  <a:pos x="47" y="11"/>
                </a:cxn>
                <a:cxn ang="0">
                  <a:pos x="43" y="10"/>
                </a:cxn>
                <a:cxn ang="0">
                  <a:pos x="32" y="7"/>
                </a:cxn>
                <a:cxn ang="0">
                  <a:pos x="31" y="9"/>
                </a:cxn>
                <a:cxn ang="0">
                  <a:pos x="27" y="10"/>
                </a:cxn>
                <a:cxn ang="0">
                  <a:pos x="24" y="14"/>
                </a:cxn>
                <a:cxn ang="0">
                  <a:pos x="23" y="15"/>
                </a:cxn>
                <a:cxn ang="0">
                  <a:pos x="19" y="14"/>
                </a:cxn>
                <a:cxn ang="0">
                  <a:pos x="18" y="12"/>
                </a:cxn>
                <a:cxn ang="0">
                  <a:pos x="17" y="12"/>
                </a:cxn>
                <a:cxn ang="0">
                  <a:pos x="17" y="12"/>
                </a:cxn>
                <a:cxn ang="0">
                  <a:pos x="16" y="7"/>
                </a:cxn>
                <a:cxn ang="0">
                  <a:pos x="15" y="3"/>
                </a:cxn>
                <a:cxn ang="0">
                  <a:pos x="10" y="2"/>
                </a:cxn>
                <a:cxn ang="0">
                  <a:pos x="2" y="3"/>
                </a:cxn>
                <a:cxn ang="0">
                  <a:pos x="0" y="6"/>
                </a:cxn>
                <a:cxn ang="0">
                  <a:pos x="4" y="7"/>
                </a:cxn>
                <a:cxn ang="0">
                  <a:pos x="5" y="8"/>
                </a:cxn>
                <a:cxn ang="0">
                  <a:pos x="7" y="10"/>
                </a:cxn>
                <a:cxn ang="0">
                  <a:pos x="10" y="10"/>
                </a:cxn>
                <a:cxn ang="0">
                  <a:pos x="13" y="10"/>
                </a:cxn>
                <a:cxn ang="0">
                  <a:pos x="14" y="10"/>
                </a:cxn>
                <a:cxn ang="0">
                  <a:pos x="15" y="11"/>
                </a:cxn>
                <a:cxn ang="0">
                  <a:pos x="14" y="12"/>
                </a:cxn>
                <a:cxn ang="0">
                  <a:pos x="13" y="12"/>
                </a:cxn>
                <a:cxn ang="0">
                  <a:pos x="12" y="12"/>
                </a:cxn>
                <a:cxn ang="0">
                  <a:pos x="12" y="12"/>
                </a:cxn>
                <a:cxn ang="0">
                  <a:pos x="9" y="13"/>
                </a:cxn>
                <a:cxn ang="0">
                  <a:pos x="8" y="13"/>
                </a:cxn>
                <a:cxn ang="0">
                  <a:pos x="5" y="13"/>
                </a:cxn>
                <a:cxn ang="0">
                  <a:pos x="8" y="15"/>
                </a:cxn>
                <a:cxn ang="0">
                  <a:pos x="9" y="16"/>
                </a:cxn>
                <a:cxn ang="0">
                  <a:pos x="9" y="19"/>
                </a:cxn>
                <a:cxn ang="0">
                  <a:pos x="11" y="19"/>
                </a:cxn>
                <a:cxn ang="0">
                  <a:pos x="14" y="14"/>
                </a:cxn>
                <a:cxn ang="0">
                  <a:pos x="13" y="15"/>
                </a:cxn>
                <a:cxn ang="0">
                  <a:pos x="14" y="17"/>
                </a:cxn>
                <a:cxn ang="0">
                  <a:pos x="15" y="18"/>
                </a:cxn>
                <a:cxn ang="0">
                  <a:pos x="17" y="19"/>
                </a:cxn>
                <a:cxn ang="0">
                  <a:pos x="19" y="18"/>
                </a:cxn>
                <a:cxn ang="0">
                  <a:pos x="18" y="19"/>
                </a:cxn>
                <a:cxn ang="0">
                  <a:pos x="32" y="24"/>
                </a:cxn>
                <a:cxn ang="0">
                  <a:pos x="36" y="27"/>
                </a:cxn>
                <a:cxn ang="0">
                  <a:pos x="36" y="28"/>
                </a:cxn>
                <a:cxn ang="0">
                  <a:pos x="38" y="31"/>
                </a:cxn>
                <a:cxn ang="0">
                  <a:pos x="38" y="33"/>
                </a:cxn>
                <a:cxn ang="0">
                  <a:pos x="38" y="35"/>
                </a:cxn>
                <a:cxn ang="0">
                  <a:pos x="40" y="38"/>
                </a:cxn>
                <a:cxn ang="0">
                  <a:pos x="39" y="40"/>
                </a:cxn>
                <a:cxn ang="0">
                  <a:pos x="41" y="39"/>
                </a:cxn>
                <a:cxn ang="0">
                  <a:pos x="43" y="39"/>
                </a:cxn>
                <a:cxn ang="0">
                  <a:pos x="44" y="39"/>
                </a:cxn>
                <a:cxn ang="0">
                  <a:pos x="49" y="44"/>
                </a:cxn>
                <a:cxn ang="0">
                  <a:pos x="50" y="34"/>
                </a:cxn>
              </a:cxnLst>
              <a:rect l="0" t="0" r="r" b="b"/>
              <a:pathLst>
                <a:path w="50" h="44">
                  <a:moveTo>
                    <a:pt x="49" y="33"/>
                  </a:moveTo>
                  <a:cubicBezTo>
                    <a:pt x="49" y="33"/>
                    <a:pt x="49" y="30"/>
                    <a:pt x="49" y="30"/>
                  </a:cubicBezTo>
                  <a:cubicBezTo>
                    <a:pt x="50" y="27"/>
                    <a:pt x="49" y="15"/>
                    <a:pt x="49" y="12"/>
                  </a:cubicBezTo>
                  <a:cubicBezTo>
                    <a:pt x="49" y="12"/>
                    <a:pt x="49" y="12"/>
                    <a:pt x="49" y="12"/>
                  </a:cubicBezTo>
                  <a:cubicBezTo>
                    <a:pt x="48" y="12"/>
                    <a:pt x="48" y="12"/>
                    <a:pt x="48" y="12"/>
                  </a:cubicBezTo>
                  <a:cubicBezTo>
                    <a:pt x="48" y="11"/>
                    <a:pt x="47" y="11"/>
                    <a:pt x="47" y="11"/>
                  </a:cubicBezTo>
                  <a:cubicBezTo>
                    <a:pt x="46" y="11"/>
                    <a:pt x="45" y="11"/>
                    <a:pt x="45" y="11"/>
                  </a:cubicBezTo>
                  <a:cubicBezTo>
                    <a:pt x="44" y="11"/>
                    <a:pt x="43" y="10"/>
                    <a:pt x="43" y="10"/>
                  </a:cubicBezTo>
                  <a:cubicBezTo>
                    <a:pt x="43" y="10"/>
                    <a:pt x="36" y="7"/>
                    <a:pt x="35" y="6"/>
                  </a:cubicBezTo>
                  <a:cubicBezTo>
                    <a:pt x="34" y="6"/>
                    <a:pt x="33" y="7"/>
                    <a:pt x="32" y="7"/>
                  </a:cubicBezTo>
                  <a:cubicBezTo>
                    <a:pt x="32" y="7"/>
                    <a:pt x="32" y="7"/>
                    <a:pt x="31" y="8"/>
                  </a:cubicBezTo>
                  <a:cubicBezTo>
                    <a:pt x="30" y="8"/>
                    <a:pt x="30" y="8"/>
                    <a:pt x="31" y="9"/>
                  </a:cubicBezTo>
                  <a:cubicBezTo>
                    <a:pt x="31" y="9"/>
                    <a:pt x="30" y="10"/>
                    <a:pt x="29" y="10"/>
                  </a:cubicBezTo>
                  <a:cubicBezTo>
                    <a:pt x="28" y="10"/>
                    <a:pt x="28" y="10"/>
                    <a:pt x="27" y="10"/>
                  </a:cubicBezTo>
                  <a:cubicBezTo>
                    <a:pt x="27" y="9"/>
                    <a:pt x="25" y="12"/>
                    <a:pt x="25" y="13"/>
                  </a:cubicBezTo>
                  <a:cubicBezTo>
                    <a:pt x="24" y="14"/>
                    <a:pt x="24" y="14"/>
                    <a:pt x="24" y="14"/>
                  </a:cubicBezTo>
                  <a:cubicBezTo>
                    <a:pt x="23" y="14"/>
                    <a:pt x="24" y="15"/>
                    <a:pt x="23" y="15"/>
                  </a:cubicBezTo>
                  <a:cubicBezTo>
                    <a:pt x="23" y="15"/>
                    <a:pt x="23" y="15"/>
                    <a:pt x="23" y="15"/>
                  </a:cubicBezTo>
                  <a:cubicBezTo>
                    <a:pt x="22" y="16"/>
                    <a:pt x="21" y="16"/>
                    <a:pt x="20" y="15"/>
                  </a:cubicBezTo>
                  <a:cubicBezTo>
                    <a:pt x="19" y="15"/>
                    <a:pt x="19" y="14"/>
                    <a:pt x="19" y="14"/>
                  </a:cubicBezTo>
                  <a:cubicBezTo>
                    <a:pt x="19" y="14"/>
                    <a:pt x="19" y="13"/>
                    <a:pt x="19" y="14"/>
                  </a:cubicBezTo>
                  <a:cubicBezTo>
                    <a:pt x="18" y="14"/>
                    <a:pt x="18" y="13"/>
                    <a:pt x="18" y="12"/>
                  </a:cubicBezTo>
                  <a:cubicBezTo>
                    <a:pt x="18" y="12"/>
                    <a:pt x="18" y="11"/>
                    <a:pt x="18" y="11"/>
                  </a:cubicBezTo>
                  <a:cubicBezTo>
                    <a:pt x="17" y="11"/>
                    <a:pt x="17" y="12"/>
                    <a:pt x="17" y="12"/>
                  </a:cubicBezTo>
                  <a:cubicBezTo>
                    <a:pt x="18" y="13"/>
                    <a:pt x="18" y="13"/>
                    <a:pt x="17" y="13"/>
                  </a:cubicBezTo>
                  <a:cubicBezTo>
                    <a:pt x="17" y="13"/>
                    <a:pt x="17" y="12"/>
                    <a:pt x="17" y="12"/>
                  </a:cubicBezTo>
                  <a:cubicBezTo>
                    <a:pt x="17" y="12"/>
                    <a:pt x="16" y="10"/>
                    <a:pt x="16" y="9"/>
                  </a:cubicBezTo>
                  <a:cubicBezTo>
                    <a:pt x="15" y="7"/>
                    <a:pt x="16" y="7"/>
                    <a:pt x="16" y="7"/>
                  </a:cubicBezTo>
                  <a:cubicBezTo>
                    <a:pt x="16" y="5"/>
                    <a:pt x="16" y="5"/>
                    <a:pt x="15" y="4"/>
                  </a:cubicBezTo>
                  <a:cubicBezTo>
                    <a:pt x="15" y="4"/>
                    <a:pt x="15" y="3"/>
                    <a:pt x="15" y="3"/>
                  </a:cubicBezTo>
                  <a:cubicBezTo>
                    <a:pt x="16" y="3"/>
                    <a:pt x="15" y="3"/>
                    <a:pt x="15" y="3"/>
                  </a:cubicBezTo>
                  <a:cubicBezTo>
                    <a:pt x="13" y="3"/>
                    <a:pt x="13" y="3"/>
                    <a:pt x="10" y="2"/>
                  </a:cubicBezTo>
                  <a:cubicBezTo>
                    <a:pt x="7" y="0"/>
                    <a:pt x="6" y="1"/>
                    <a:pt x="5" y="2"/>
                  </a:cubicBezTo>
                  <a:cubicBezTo>
                    <a:pt x="4" y="3"/>
                    <a:pt x="3" y="3"/>
                    <a:pt x="2" y="3"/>
                  </a:cubicBezTo>
                  <a:cubicBezTo>
                    <a:pt x="1" y="3"/>
                    <a:pt x="1" y="3"/>
                    <a:pt x="1" y="4"/>
                  </a:cubicBezTo>
                  <a:cubicBezTo>
                    <a:pt x="2" y="4"/>
                    <a:pt x="1" y="5"/>
                    <a:pt x="0" y="6"/>
                  </a:cubicBezTo>
                  <a:cubicBezTo>
                    <a:pt x="0" y="6"/>
                    <a:pt x="0" y="6"/>
                    <a:pt x="0" y="6"/>
                  </a:cubicBezTo>
                  <a:cubicBezTo>
                    <a:pt x="0" y="6"/>
                    <a:pt x="4" y="7"/>
                    <a:pt x="4" y="7"/>
                  </a:cubicBezTo>
                  <a:cubicBezTo>
                    <a:pt x="5" y="7"/>
                    <a:pt x="5" y="7"/>
                    <a:pt x="4" y="7"/>
                  </a:cubicBezTo>
                  <a:cubicBezTo>
                    <a:pt x="4" y="7"/>
                    <a:pt x="5" y="7"/>
                    <a:pt x="5" y="8"/>
                  </a:cubicBezTo>
                  <a:cubicBezTo>
                    <a:pt x="5" y="9"/>
                    <a:pt x="6" y="10"/>
                    <a:pt x="6" y="10"/>
                  </a:cubicBezTo>
                  <a:cubicBezTo>
                    <a:pt x="6" y="10"/>
                    <a:pt x="7" y="10"/>
                    <a:pt x="7" y="10"/>
                  </a:cubicBezTo>
                  <a:cubicBezTo>
                    <a:pt x="8" y="10"/>
                    <a:pt x="8" y="10"/>
                    <a:pt x="9" y="10"/>
                  </a:cubicBezTo>
                  <a:cubicBezTo>
                    <a:pt x="10" y="10"/>
                    <a:pt x="10" y="10"/>
                    <a:pt x="10" y="10"/>
                  </a:cubicBezTo>
                  <a:cubicBezTo>
                    <a:pt x="10" y="10"/>
                    <a:pt x="11" y="10"/>
                    <a:pt x="11" y="10"/>
                  </a:cubicBezTo>
                  <a:cubicBezTo>
                    <a:pt x="12" y="10"/>
                    <a:pt x="12" y="10"/>
                    <a:pt x="13" y="10"/>
                  </a:cubicBezTo>
                  <a:cubicBezTo>
                    <a:pt x="13" y="10"/>
                    <a:pt x="13" y="10"/>
                    <a:pt x="14" y="9"/>
                  </a:cubicBezTo>
                  <a:cubicBezTo>
                    <a:pt x="15" y="9"/>
                    <a:pt x="15" y="9"/>
                    <a:pt x="14" y="10"/>
                  </a:cubicBezTo>
                  <a:cubicBezTo>
                    <a:pt x="14" y="10"/>
                    <a:pt x="14" y="10"/>
                    <a:pt x="14" y="10"/>
                  </a:cubicBezTo>
                  <a:cubicBezTo>
                    <a:pt x="15" y="10"/>
                    <a:pt x="14" y="11"/>
                    <a:pt x="15" y="11"/>
                  </a:cubicBezTo>
                  <a:cubicBezTo>
                    <a:pt x="15" y="11"/>
                    <a:pt x="15" y="11"/>
                    <a:pt x="14" y="11"/>
                  </a:cubicBezTo>
                  <a:cubicBezTo>
                    <a:pt x="14" y="12"/>
                    <a:pt x="14" y="12"/>
                    <a:pt x="14" y="12"/>
                  </a:cubicBezTo>
                  <a:cubicBezTo>
                    <a:pt x="14" y="12"/>
                    <a:pt x="13" y="11"/>
                    <a:pt x="13" y="12"/>
                  </a:cubicBezTo>
                  <a:cubicBezTo>
                    <a:pt x="13" y="12"/>
                    <a:pt x="13" y="12"/>
                    <a:pt x="13" y="12"/>
                  </a:cubicBezTo>
                  <a:cubicBezTo>
                    <a:pt x="13" y="12"/>
                    <a:pt x="13" y="12"/>
                    <a:pt x="13" y="12"/>
                  </a:cubicBezTo>
                  <a:cubicBezTo>
                    <a:pt x="12" y="12"/>
                    <a:pt x="12" y="12"/>
                    <a:pt x="12" y="12"/>
                  </a:cubicBezTo>
                  <a:cubicBezTo>
                    <a:pt x="12" y="11"/>
                    <a:pt x="12" y="11"/>
                    <a:pt x="12" y="12"/>
                  </a:cubicBezTo>
                  <a:cubicBezTo>
                    <a:pt x="12" y="12"/>
                    <a:pt x="12" y="12"/>
                    <a:pt x="12" y="12"/>
                  </a:cubicBezTo>
                  <a:cubicBezTo>
                    <a:pt x="12" y="11"/>
                    <a:pt x="12" y="11"/>
                    <a:pt x="11" y="11"/>
                  </a:cubicBezTo>
                  <a:cubicBezTo>
                    <a:pt x="10" y="11"/>
                    <a:pt x="9" y="12"/>
                    <a:pt x="9" y="13"/>
                  </a:cubicBezTo>
                  <a:cubicBezTo>
                    <a:pt x="9" y="13"/>
                    <a:pt x="8" y="13"/>
                    <a:pt x="8" y="13"/>
                  </a:cubicBezTo>
                  <a:cubicBezTo>
                    <a:pt x="8" y="12"/>
                    <a:pt x="8" y="12"/>
                    <a:pt x="8" y="13"/>
                  </a:cubicBezTo>
                  <a:cubicBezTo>
                    <a:pt x="7" y="13"/>
                    <a:pt x="7" y="12"/>
                    <a:pt x="7" y="12"/>
                  </a:cubicBezTo>
                  <a:cubicBezTo>
                    <a:pt x="6" y="12"/>
                    <a:pt x="6" y="12"/>
                    <a:pt x="5" y="13"/>
                  </a:cubicBezTo>
                  <a:cubicBezTo>
                    <a:pt x="5" y="13"/>
                    <a:pt x="5" y="13"/>
                    <a:pt x="6" y="13"/>
                  </a:cubicBezTo>
                  <a:cubicBezTo>
                    <a:pt x="6" y="13"/>
                    <a:pt x="8" y="14"/>
                    <a:pt x="8" y="15"/>
                  </a:cubicBezTo>
                  <a:cubicBezTo>
                    <a:pt x="9" y="16"/>
                    <a:pt x="9" y="15"/>
                    <a:pt x="9" y="15"/>
                  </a:cubicBezTo>
                  <a:cubicBezTo>
                    <a:pt x="9" y="15"/>
                    <a:pt x="9" y="15"/>
                    <a:pt x="9" y="16"/>
                  </a:cubicBezTo>
                  <a:cubicBezTo>
                    <a:pt x="10" y="17"/>
                    <a:pt x="10" y="17"/>
                    <a:pt x="9" y="17"/>
                  </a:cubicBezTo>
                  <a:cubicBezTo>
                    <a:pt x="8" y="17"/>
                    <a:pt x="9" y="17"/>
                    <a:pt x="9" y="19"/>
                  </a:cubicBezTo>
                  <a:cubicBezTo>
                    <a:pt x="9" y="20"/>
                    <a:pt x="10" y="19"/>
                    <a:pt x="10" y="19"/>
                  </a:cubicBezTo>
                  <a:cubicBezTo>
                    <a:pt x="10" y="19"/>
                    <a:pt x="10" y="19"/>
                    <a:pt x="11" y="19"/>
                  </a:cubicBezTo>
                  <a:cubicBezTo>
                    <a:pt x="12" y="19"/>
                    <a:pt x="12" y="18"/>
                    <a:pt x="12" y="18"/>
                  </a:cubicBezTo>
                  <a:cubicBezTo>
                    <a:pt x="12" y="17"/>
                    <a:pt x="13" y="15"/>
                    <a:pt x="14" y="14"/>
                  </a:cubicBezTo>
                  <a:cubicBezTo>
                    <a:pt x="14" y="13"/>
                    <a:pt x="14" y="14"/>
                    <a:pt x="14" y="15"/>
                  </a:cubicBezTo>
                  <a:cubicBezTo>
                    <a:pt x="13" y="15"/>
                    <a:pt x="13" y="15"/>
                    <a:pt x="13" y="15"/>
                  </a:cubicBezTo>
                  <a:cubicBezTo>
                    <a:pt x="14" y="16"/>
                    <a:pt x="13" y="16"/>
                    <a:pt x="13" y="16"/>
                  </a:cubicBezTo>
                  <a:cubicBezTo>
                    <a:pt x="13" y="17"/>
                    <a:pt x="14" y="17"/>
                    <a:pt x="14" y="17"/>
                  </a:cubicBezTo>
                  <a:cubicBezTo>
                    <a:pt x="14" y="17"/>
                    <a:pt x="14" y="18"/>
                    <a:pt x="15" y="18"/>
                  </a:cubicBezTo>
                  <a:cubicBezTo>
                    <a:pt x="15" y="18"/>
                    <a:pt x="15" y="18"/>
                    <a:pt x="15" y="18"/>
                  </a:cubicBezTo>
                  <a:cubicBezTo>
                    <a:pt x="16" y="17"/>
                    <a:pt x="16" y="18"/>
                    <a:pt x="16" y="19"/>
                  </a:cubicBezTo>
                  <a:cubicBezTo>
                    <a:pt x="17" y="19"/>
                    <a:pt x="17" y="19"/>
                    <a:pt x="17" y="19"/>
                  </a:cubicBezTo>
                  <a:cubicBezTo>
                    <a:pt x="17" y="18"/>
                    <a:pt x="17" y="18"/>
                    <a:pt x="18" y="19"/>
                  </a:cubicBezTo>
                  <a:cubicBezTo>
                    <a:pt x="18" y="19"/>
                    <a:pt x="18" y="18"/>
                    <a:pt x="19" y="18"/>
                  </a:cubicBezTo>
                  <a:cubicBezTo>
                    <a:pt x="20" y="18"/>
                    <a:pt x="19" y="19"/>
                    <a:pt x="19" y="19"/>
                  </a:cubicBezTo>
                  <a:cubicBezTo>
                    <a:pt x="19" y="19"/>
                    <a:pt x="18" y="18"/>
                    <a:pt x="18" y="19"/>
                  </a:cubicBezTo>
                  <a:cubicBezTo>
                    <a:pt x="18" y="20"/>
                    <a:pt x="21" y="21"/>
                    <a:pt x="21" y="21"/>
                  </a:cubicBezTo>
                  <a:cubicBezTo>
                    <a:pt x="22" y="21"/>
                    <a:pt x="30" y="23"/>
                    <a:pt x="32" y="24"/>
                  </a:cubicBezTo>
                  <a:cubicBezTo>
                    <a:pt x="34" y="25"/>
                    <a:pt x="35" y="26"/>
                    <a:pt x="35" y="27"/>
                  </a:cubicBezTo>
                  <a:cubicBezTo>
                    <a:pt x="35" y="28"/>
                    <a:pt x="35" y="27"/>
                    <a:pt x="36" y="27"/>
                  </a:cubicBezTo>
                  <a:cubicBezTo>
                    <a:pt x="36" y="27"/>
                    <a:pt x="36" y="27"/>
                    <a:pt x="36" y="27"/>
                  </a:cubicBezTo>
                  <a:cubicBezTo>
                    <a:pt x="35" y="28"/>
                    <a:pt x="36" y="28"/>
                    <a:pt x="36" y="28"/>
                  </a:cubicBezTo>
                  <a:cubicBezTo>
                    <a:pt x="37" y="28"/>
                    <a:pt x="36" y="28"/>
                    <a:pt x="36" y="28"/>
                  </a:cubicBezTo>
                  <a:cubicBezTo>
                    <a:pt x="36" y="29"/>
                    <a:pt x="37" y="30"/>
                    <a:pt x="38" y="31"/>
                  </a:cubicBezTo>
                  <a:cubicBezTo>
                    <a:pt x="39" y="32"/>
                    <a:pt x="38" y="32"/>
                    <a:pt x="39" y="32"/>
                  </a:cubicBezTo>
                  <a:cubicBezTo>
                    <a:pt x="39" y="33"/>
                    <a:pt x="40" y="33"/>
                    <a:pt x="38" y="33"/>
                  </a:cubicBezTo>
                  <a:cubicBezTo>
                    <a:pt x="36" y="33"/>
                    <a:pt x="38" y="34"/>
                    <a:pt x="40" y="35"/>
                  </a:cubicBezTo>
                  <a:cubicBezTo>
                    <a:pt x="41" y="35"/>
                    <a:pt x="39" y="35"/>
                    <a:pt x="38" y="35"/>
                  </a:cubicBezTo>
                  <a:cubicBezTo>
                    <a:pt x="37" y="35"/>
                    <a:pt x="40" y="36"/>
                    <a:pt x="40" y="37"/>
                  </a:cubicBezTo>
                  <a:cubicBezTo>
                    <a:pt x="40" y="37"/>
                    <a:pt x="40" y="38"/>
                    <a:pt x="40" y="38"/>
                  </a:cubicBezTo>
                  <a:cubicBezTo>
                    <a:pt x="39" y="38"/>
                    <a:pt x="39" y="39"/>
                    <a:pt x="39" y="39"/>
                  </a:cubicBezTo>
                  <a:cubicBezTo>
                    <a:pt x="39" y="40"/>
                    <a:pt x="39" y="40"/>
                    <a:pt x="39" y="40"/>
                  </a:cubicBezTo>
                  <a:cubicBezTo>
                    <a:pt x="39" y="40"/>
                    <a:pt x="39" y="40"/>
                    <a:pt x="40" y="40"/>
                  </a:cubicBezTo>
                  <a:cubicBezTo>
                    <a:pt x="40" y="40"/>
                    <a:pt x="40" y="39"/>
                    <a:pt x="41" y="39"/>
                  </a:cubicBezTo>
                  <a:cubicBezTo>
                    <a:pt x="41" y="39"/>
                    <a:pt x="41" y="39"/>
                    <a:pt x="41" y="39"/>
                  </a:cubicBezTo>
                  <a:cubicBezTo>
                    <a:pt x="41" y="40"/>
                    <a:pt x="42" y="40"/>
                    <a:pt x="43" y="39"/>
                  </a:cubicBezTo>
                  <a:cubicBezTo>
                    <a:pt x="43" y="39"/>
                    <a:pt x="43" y="39"/>
                    <a:pt x="44" y="39"/>
                  </a:cubicBezTo>
                  <a:cubicBezTo>
                    <a:pt x="44" y="39"/>
                    <a:pt x="44" y="39"/>
                    <a:pt x="44" y="39"/>
                  </a:cubicBezTo>
                  <a:cubicBezTo>
                    <a:pt x="45" y="39"/>
                    <a:pt x="45" y="38"/>
                    <a:pt x="45" y="39"/>
                  </a:cubicBezTo>
                  <a:cubicBezTo>
                    <a:pt x="44" y="40"/>
                    <a:pt x="48" y="43"/>
                    <a:pt x="49" y="44"/>
                  </a:cubicBezTo>
                  <a:cubicBezTo>
                    <a:pt x="49" y="44"/>
                    <a:pt x="49" y="44"/>
                    <a:pt x="49" y="44"/>
                  </a:cubicBezTo>
                  <a:cubicBezTo>
                    <a:pt x="49" y="42"/>
                    <a:pt x="49" y="35"/>
                    <a:pt x="50" y="34"/>
                  </a:cubicBezTo>
                  <a:cubicBezTo>
                    <a:pt x="50" y="33"/>
                    <a:pt x="49" y="33"/>
                    <a:pt x="49" y="3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8" name="Freeform 701"/>
            <p:cNvSpPr>
              <a:spLocks/>
            </p:cNvSpPr>
            <p:nvPr/>
          </p:nvSpPr>
          <p:spPr bwMode="auto">
            <a:xfrm>
              <a:off x="4661" y="2713"/>
              <a:ext cx="29" cy="26"/>
            </a:xfrm>
            <a:custGeom>
              <a:avLst/>
              <a:gdLst/>
              <a:ahLst/>
              <a:cxnLst>
                <a:cxn ang="0">
                  <a:pos x="9" y="1"/>
                </a:cxn>
                <a:cxn ang="0">
                  <a:pos x="8" y="0"/>
                </a:cxn>
                <a:cxn ang="0">
                  <a:pos x="6" y="1"/>
                </a:cxn>
                <a:cxn ang="0">
                  <a:pos x="6" y="2"/>
                </a:cxn>
                <a:cxn ang="0">
                  <a:pos x="5" y="3"/>
                </a:cxn>
                <a:cxn ang="0">
                  <a:pos x="5" y="3"/>
                </a:cxn>
                <a:cxn ang="0">
                  <a:pos x="3" y="2"/>
                </a:cxn>
                <a:cxn ang="0">
                  <a:pos x="2" y="3"/>
                </a:cxn>
                <a:cxn ang="0">
                  <a:pos x="2" y="4"/>
                </a:cxn>
                <a:cxn ang="0">
                  <a:pos x="2" y="6"/>
                </a:cxn>
                <a:cxn ang="0">
                  <a:pos x="1" y="7"/>
                </a:cxn>
                <a:cxn ang="0">
                  <a:pos x="1" y="7"/>
                </a:cxn>
                <a:cxn ang="0">
                  <a:pos x="3" y="7"/>
                </a:cxn>
                <a:cxn ang="0">
                  <a:pos x="5" y="7"/>
                </a:cxn>
                <a:cxn ang="0">
                  <a:pos x="6" y="6"/>
                </a:cxn>
                <a:cxn ang="0">
                  <a:pos x="8" y="3"/>
                </a:cxn>
                <a:cxn ang="0">
                  <a:pos x="9" y="3"/>
                </a:cxn>
                <a:cxn ang="0">
                  <a:pos x="9" y="2"/>
                </a:cxn>
                <a:cxn ang="0">
                  <a:pos x="9" y="1"/>
                </a:cxn>
              </a:cxnLst>
              <a:rect l="0" t="0" r="r" b="b"/>
              <a:pathLst>
                <a:path w="9" h="8">
                  <a:moveTo>
                    <a:pt x="9" y="1"/>
                  </a:moveTo>
                  <a:cubicBezTo>
                    <a:pt x="9" y="1"/>
                    <a:pt x="8" y="1"/>
                    <a:pt x="8" y="0"/>
                  </a:cubicBezTo>
                  <a:cubicBezTo>
                    <a:pt x="7" y="1"/>
                    <a:pt x="6" y="1"/>
                    <a:pt x="6" y="1"/>
                  </a:cubicBezTo>
                  <a:cubicBezTo>
                    <a:pt x="6" y="2"/>
                    <a:pt x="6" y="2"/>
                    <a:pt x="6" y="2"/>
                  </a:cubicBezTo>
                  <a:cubicBezTo>
                    <a:pt x="6" y="2"/>
                    <a:pt x="5" y="2"/>
                    <a:pt x="5" y="3"/>
                  </a:cubicBezTo>
                  <a:cubicBezTo>
                    <a:pt x="5" y="3"/>
                    <a:pt x="5" y="3"/>
                    <a:pt x="5" y="3"/>
                  </a:cubicBezTo>
                  <a:cubicBezTo>
                    <a:pt x="3" y="2"/>
                    <a:pt x="3" y="2"/>
                    <a:pt x="3" y="2"/>
                  </a:cubicBezTo>
                  <a:cubicBezTo>
                    <a:pt x="3" y="3"/>
                    <a:pt x="2" y="3"/>
                    <a:pt x="2" y="3"/>
                  </a:cubicBezTo>
                  <a:cubicBezTo>
                    <a:pt x="2" y="4"/>
                    <a:pt x="2" y="4"/>
                    <a:pt x="2" y="4"/>
                  </a:cubicBezTo>
                  <a:cubicBezTo>
                    <a:pt x="2" y="5"/>
                    <a:pt x="2" y="5"/>
                    <a:pt x="2" y="6"/>
                  </a:cubicBezTo>
                  <a:cubicBezTo>
                    <a:pt x="2" y="6"/>
                    <a:pt x="2" y="6"/>
                    <a:pt x="1" y="7"/>
                  </a:cubicBezTo>
                  <a:cubicBezTo>
                    <a:pt x="0" y="8"/>
                    <a:pt x="1" y="7"/>
                    <a:pt x="1" y="7"/>
                  </a:cubicBezTo>
                  <a:cubicBezTo>
                    <a:pt x="1" y="7"/>
                    <a:pt x="2" y="7"/>
                    <a:pt x="3" y="7"/>
                  </a:cubicBezTo>
                  <a:cubicBezTo>
                    <a:pt x="3" y="7"/>
                    <a:pt x="4" y="7"/>
                    <a:pt x="5" y="7"/>
                  </a:cubicBezTo>
                  <a:cubicBezTo>
                    <a:pt x="5" y="7"/>
                    <a:pt x="6" y="6"/>
                    <a:pt x="6" y="6"/>
                  </a:cubicBezTo>
                  <a:cubicBezTo>
                    <a:pt x="6" y="6"/>
                    <a:pt x="8" y="4"/>
                    <a:pt x="8" y="3"/>
                  </a:cubicBezTo>
                  <a:cubicBezTo>
                    <a:pt x="9" y="3"/>
                    <a:pt x="9" y="3"/>
                    <a:pt x="9" y="3"/>
                  </a:cubicBezTo>
                  <a:cubicBezTo>
                    <a:pt x="9" y="3"/>
                    <a:pt x="9" y="2"/>
                    <a:pt x="9" y="2"/>
                  </a:cubicBezTo>
                  <a:cubicBezTo>
                    <a:pt x="9" y="1"/>
                    <a:pt x="9" y="1"/>
                    <a:pt x="9"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9" name="Freeform 702"/>
            <p:cNvSpPr>
              <a:spLocks/>
            </p:cNvSpPr>
            <p:nvPr/>
          </p:nvSpPr>
          <p:spPr bwMode="auto">
            <a:xfrm>
              <a:off x="4428" y="2500"/>
              <a:ext cx="165" cy="139"/>
            </a:xfrm>
            <a:custGeom>
              <a:avLst/>
              <a:gdLst/>
              <a:ahLst/>
              <a:cxnLst>
                <a:cxn ang="0">
                  <a:pos x="37" y="0"/>
                </a:cxn>
                <a:cxn ang="0">
                  <a:pos x="35" y="0"/>
                </a:cxn>
                <a:cxn ang="0">
                  <a:pos x="34" y="2"/>
                </a:cxn>
                <a:cxn ang="0">
                  <a:pos x="34" y="5"/>
                </a:cxn>
                <a:cxn ang="0">
                  <a:pos x="32" y="7"/>
                </a:cxn>
                <a:cxn ang="0">
                  <a:pos x="31" y="9"/>
                </a:cxn>
                <a:cxn ang="0">
                  <a:pos x="32" y="10"/>
                </a:cxn>
                <a:cxn ang="0">
                  <a:pos x="30" y="12"/>
                </a:cxn>
                <a:cxn ang="0">
                  <a:pos x="29" y="15"/>
                </a:cxn>
                <a:cxn ang="0">
                  <a:pos x="25" y="16"/>
                </a:cxn>
                <a:cxn ang="0">
                  <a:pos x="21" y="15"/>
                </a:cxn>
                <a:cxn ang="0">
                  <a:pos x="20" y="14"/>
                </a:cxn>
                <a:cxn ang="0">
                  <a:pos x="17" y="16"/>
                </a:cxn>
                <a:cxn ang="0">
                  <a:pos x="12" y="17"/>
                </a:cxn>
                <a:cxn ang="0">
                  <a:pos x="8" y="17"/>
                </a:cxn>
                <a:cxn ang="0">
                  <a:pos x="5" y="14"/>
                </a:cxn>
                <a:cxn ang="0">
                  <a:pos x="4" y="12"/>
                </a:cxn>
                <a:cxn ang="0">
                  <a:pos x="2" y="14"/>
                </a:cxn>
                <a:cxn ang="0">
                  <a:pos x="1" y="16"/>
                </a:cxn>
                <a:cxn ang="0">
                  <a:pos x="1" y="17"/>
                </a:cxn>
                <a:cxn ang="0">
                  <a:pos x="1" y="20"/>
                </a:cxn>
                <a:cxn ang="0">
                  <a:pos x="2" y="21"/>
                </a:cxn>
                <a:cxn ang="0">
                  <a:pos x="2" y="23"/>
                </a:cxn>
                <a:cxn ang="0">
                  <a:pos x="1" y="24"/>
                </a:cxn>
                <a:cxn ang="0">
                  <a:pos x="5" y="27"/>
                </a:cxn>
                <a:cxn ang="0">
                  <a:pos x="6" y="30"/>
                </a:cxn>
                <a:cxn ang="0">
                  <a:pos x="7" y="34"/>
                </a:cxn>
                <a:cxn ang="0">
                  <a:pos x="7" y="36"/>
                </a:cxn>
                <a:cxn ang="0">
                  <a:pos x="10" y="37"/>
                </a:cxn>
                <a:cxn ang="0">
                  <a:pos x="13" y="37"/>
                </a:cxn>
                <a:cxn ang="0">
                  <a:pos x="15" y="36"/>
                </a:cxn>
                <a:cxn ang="0">
                  <a:pos x="16" y="39"/>
                </a:cxn>
                <a:cxn ang="0">
                  <a:pos x="21" y="37"/>
                </a:cxn>
                <a:cxn ang="0">
                  <a:pos x="24" y="38"/>
                </a:cxn>
                <a:cxn ang="0">
                  <a:pos x="26" y="39"/>
                </a:cxn>
                <a:cxn ang="0">
                  <a:pos x="27" y="38"/>
                </a:cxn>
                <a:cxn ang="0">
                  <a:pos x="28" y="39"/>
                </a:cxn>
                <a:cxn ang="0">
                  <a:pos x="29" y="39"/>
                </a:cxn>
                <a:cxn ang="0">
                  <a:pos x="30" y="42"/>
                </a:cxn>
                <a:cxn ang="0">
                  <a:pos x="36" y="39"/>
                </a:cxn>
                <a:cxn ang="0">
                  <a:pos x="37" y="36"/>
                </a:cxn>
                <a:cxn ang="0">
                  <a:pos x="38" y="34"/>
                </a:cxn>
                <a:cxn ang="0">
                  <a:pos x="37" y="32"/>
                </a:cxn>
                <a:cxn ang="0">
                  <a:pos x="38" y="31"/>
                </a:cxn>
                <a:cxn ang="0">
                  <a:pos x="39" y="28"/>
                </a:cxn>
                <a:cxn ang="0">
                  <a:pos x="42" y="26"/>
                </a:cxn>
                <a:cxn ang="0">
                  <a:pos x="44" y="26"/>
                </a:cxn>
                <a:cxn ang="0">
                  <a:pos x="44" y="25"/>
                </a:cxn>
                <a:cxn ang="0">
                  <a:pos x="43" y="24"/>
                </a:cxn>
                <a:cxn ang="0">
                  <a:pos x="45" y="18"/>
                </a:cxn>
                <a:cxn ang="0">
                  <a:pos x="46" y="17"/>
                </a:cxn>
                <a:cxn ang="0">
                  <a:pos x="50" y="17"/>
                </a:cxn>
                <a:cxn ang="0">
                  <a:pos x="45" y="12"/>
                </a:cxn>
                <a:cxn ang="0">
                  <a:pos x="45" y="12"/>
                </a:cxn>
                <a:cxn ang="0">
                  <a:pos x="44" y="8"/>
                </a:cxn>
                <a:cxn ang="0">
                  <a:pos x="43" y="7"/>
                </a:cxn>
                <a:cxn ang="0">
                  <a:pos x="42" y="5"/>
                </a:cxn>
                <a:cxn ang="0">
                  <a:pos x="43" y="4"/>
                </a:cxn>
                <a:cxn ang="0">
                  <a:pos x="44" y="3"/>
                </a:cxn>
                <a:cxn ang="0">
                  <a:pos x="43" y="1"/>
                </a:cxn>
                <a:cxn ang="0">
                  <a:pos x="43" y="1"/>
                </a:cxn>
              </a:cxnLst>
              <a:rect l="0" t="0" r="r" b="b"/>
              <a:pathLst>
                <a:path w="51" h="43">
                  <a:moveTo>
                    <a:pt x="40" y="0"/>
                  </a:moveTo>
                  <a:cubicBezTo>
                    <a:pt x="40" y="0"/>
                    <a:pt x="38" y="0"/>
                    <a:pt x="37" y="0"/>
                  </a:cubicBezTo>
                  <a:cubicBezTo>
                    <a:pt x="37" y="0"/>
                    <a:pt x="36" y="0"/>
                    <a:pt x="36" y="0"/>
                  </a:cubicBezTo>
                  <a:cubicBezTo>
                    <a:pt x="36" y="1"/>
                    <a:pt x="36" y="0"/>
                    <a:pt x="35" y="0"/>
                  </a:cubicBezTo>
                  <a:cubicBezTo>
                    <a:pt x="35" y="0"/>
                    <a:pt x="35" y="0"/>
                    <a:pt x="35" y="1"/>
                  </a:cubicBezTo>
                  <a:cubicBezTo>
                    <a:pt x="35" y="1"/>
                    <a:pt x="34" y="2"/>
                    <a:pt x="34" y="2"/>
                  </a:cubicBezTo>
                  <a:cubicBezTo>
                    <a:pt x="33" y="3"/>
                    <a:pt x="34" y="3"/>
                    <a:pt x="34" y="4"/>
                  </a:cubicBezTo>
                  <a:cubicBezTo>
                    <a:pt x="34" y="4"/>
                    <a:pt x="34" y="5"/>
                    <a:pt x="34" y="5"/>
                  </a:cubicBezTo>
                  <a:cubicBezTo>
                    <a:pt x="34" y="6"/>
                    <a:pt x="34" y="6"/>
                    <a:pt x="33" y="6"/>
                  </a:cubicBezTo>
                  <a:cubicBezTo>
                    <a:pt x="33" y="7"/>
                    <a:pt x="33" y="7"/>
                    <a:pt x="32" y="7"/>
                  </a:cubicBezTo>
                  <a:cubicBezTo>
                    <a:pt x="32" y="7"/>
                    <a:pt x="32" y="7"/>
                    <a:pt x="32" y="8"/>
                  </a:cubicBezTo>
                  <a:cubicBezTo>
                    <a:pt x="31" y="8"/>
                    <a:pt x="31" y="9"/>
                    <a:pt x="31" y="9"/>
                  </a:cubicBezTo>
                  <a:cubicBezTo>
                    <a:pt x="31" y="9"/>
                    <a:pt x="32" y="9"/>
                    <a:pt x="32" y="9"/>
                  </a:cubicBezTo>
                  <a:cubicBezTo>
                    <a:pt x="32" y="9"/>
                    <a:pt x="32" y="10"/>
                    <a:pt x="32" y="10"/>
                  </a:cubicBezTo>
                  <a:cubicBezTo>
                    <a:pt x="32" y="10"/>
                    <a:pt x="31" y="10"/>
                    <a:pt x="30" y="11"/>
                  </a:cubicBezTo>
                  <a:cubicBezTo>
                    <a:pt x="30" y="11"/>
                    <a:pt x="30" y="11"/>
                    <a:pt x="30" y="12"/>
                  </a:cubicBezTo>
                  <a:cubicBezTo>
                    <a:pt x="30" y="12"/>
                    <a:pt x="30" y="13"/>
                    <a:pt x="29" y="13"/>
                  </a:cubicBezTo>
                  <a:cubicBezTo>
                    <a:pt x="29" y="13"/>
                    <a:pt x="29" y="14"/>
                    <a:pt x="29" y="15"/>
                  </a:cubicBezTo>
                  <a:cubicBezTo>
                    <a:pt x="29" y="15"/>
                    <a:pt x="28" y="15"/>
                    <a:pt x="27" y="15"/>
                  </a:cubicBezTo>
                  <a:cubicBezTo>
                    <a:pt x="27" y="15"/>
                    <a:pt x="25" y="15"/>
                    <a:pt x="25" y="16"/>
                  </a:cubicBezTo>
                  <a:cubicBezTo>
                    <a:pt x="24" y="16"/>
                    <a:pt x="24" y="16"/>
                    <a:pt x="23" y="16"/>
                  </a:cubicBezTo>
                  <a:cubicBezTo>
                    <a:pt x="23" y="15"/>
                    <a:pt x="22" y="15"/>
                    <a:pt x="21" y="15"/>
                  </a:cubicBezTo>
                  <a:cubicBezTo>
                    <a:pt x="21" y="15"/>
                    <a:pt x="21" y="15"/>
                    <a:pt x="21" y="15"/>
                  </a:cubicBezTo>
                  <a:cubicBezTo>
                    <a:pt x="21" y="14"/>
                    <a:pt x="20" y="14"/>
                    <a:pt x="20" y="14"/>
                  </a:cubicBezTo>
                  <a:cubicBezTo>
                    <a:pt x="20" y="14"/>
                    <a:pt x="17" y="15"/>
                    <a:pt x="17" y="15"/>
                  </a:cubicBezTo>
                  <a:cubicBezTo>
                    <a:pt x="17" y="15"/>
                    <a:pt x="17" y="15"/>
                    <a:pt x="17" y="16"/>
                  </a:cubicBezTo>
                  <a:cubicBezTo>
                    <a:pt x="17" y="17"/>
                    <a:pt x="15" y="17"/>
                    <a:pt x="15" y="17"/>
                  </a:cubicBezTo>
                  <a:cubicBezTo>
                    <a:pt x="14" y="17"/>
                    <a:pt x="13" y="17"/>
                    <a:pt x="12" y="17"/>
                  </a:cubicBezTo>
                  <a:cubicBezTo>
                    <a:pt x="12" y="17"/>
                    <a:pt x="10" y="17"/>
                    <a:pt x="9" y="18"/>
                  </a:cubicBezTo>
                  <a:cubicBezTo>
                    <a:pt x="8" y="18"/>
                    <a:pt x="8" y="17"/>
                    <a:pt x="8" y="17"/>
                  </a:cubicBezTo>
                  <a:cubicBezTo>
                    <a:pt x="7" y="17"/>
                    <a:pt x="5" y="15"/>
                    <a:pt x="5" y="15"/>
                  </a:cubicBezTo>
                  <a:cubicBezTo>
                    <a:pt x="5" y="15"/>
                    <a:pt x="5" y="14"/>
                    <a:pt x="5" y="14"/>
                  </a:cubicBezTo>
                  <a:cubicBezTo>
                    <a:pt x="4" y="14"/>
                    <a:pt x="4" y="13"/>
                    <a:pt x="4" y="13"/>
                  </a:cubicBezTo>
                  <a:cubicBezTo>
                    <a:pt x="4" y="13"/>
                    <a:pt x="4" y="12"/>
                    <a:pt x="4" y="12"/>
                  </a:cubicBezTo>
                  <a:cubicBezTo>
                    <a:pt x="4" y="12"/>
                    <a:pt x="4" y="12"/>
                    <a:pt x="4" y="12"/>
                  </a:cubicBezTo>
                  <a:cubicBezTo>
                    <a:pt x="4" y="12"/>
                    <a:pt x="3" y="13"/>
                    <a:pt x="2" y="14"/>
                  </a:cubicBezTo>
                  <a:cubicBezTo>
                    <a:pt x="2" y="15"/>
                    <a:pt x="2" y="15"/>
                    <a:pt x="2" y="15"/>
                  </a:cubicBezTo>
                  <a:cubicBezTo>
                    <a:pt x="2" y="15"/>
                    <a:pt x="2" y="16"/>
                    <a:pt x="1" y="16"/>
                  </a:cubicBezTo>
                  <a:cubicBezTo>
                    <a:pt x="1" y="16"/>
                    <a:pt x="1" y="16"/>
                    <a:pt x="1" y="17"/>
                  </a:cubicBezTo>
                  <a:cubicBezTo>
                    <a:pt x="1" y="17"/>
                    <a:pt x="1" y="17"/>
                    <a:pt x="1" y="17"/>
                  </a:cubicBezTo>
                  <a:cubicBezTo>
                    <a:pt x="1" y="18"/>
                    <a:pt x="0" y="18"/>
                    <a:pt x="1" y="19"/>
                  </a:cubicBezTo>
                  <a:cubicBezTo>
                    <a:pt x="1" y="19"/>
                    <a:pt x="1" y="20"/>
                    <a:pt x="1" y="20"/>
                  </a:cubicBezTo>
                  <a:cubicBezTo>
                    <a:pt x="1" y="20"/>
                    <a:pt x="1" y="20"/>
                    <a:pt x="1" y="21"/>
                  </a:cubicBezTo>
                  <a:cubicBezTo>
                    <a:pt x="2" y="21"/>
                    <a:pt x="2" y="21"/>
                    <a:pt x="2" y="21"/>
                  </a:cubicBezTo>
                  <a:cubicBezTo>
                    <a:pt x="2" y="22"/>
                    <a:pt x="3" y="22"/>
                    <a:pt x="2" y="22"/>
                  </a:cubicBezTo>
                  <a:cubicBezTo>
                    <a:pt x="2" y="22"/>
                    <a:pt x="2" y="22"/>
                    <a:pt x="2" y="23"/>
                  </a:cubicBezTo>
                  <a:cubicBezTo>
                    <a:pt x="2" y="23"/>
                    <a:pt x="2" y="23"/>
                    <a:pt x="2" y="23"/>
                  </a:cubicBezTo>
                  <a:cubicBezTo>
                    <a:pt x="2" y="23"/>
                    <a:pt x="1" y="23"/>
                    <a:pt x="1" y="24"/>
                  </a:cubicBezTo>
                  <a:cubicBezTo>
                    <a:pt x="2" y="24"/>
                    <a:pt x="2" y="26"/>
                    <a:pt x="3" y="26"/>
                  </a:cubicBezTo>
                  <a:cubicBezTo>
                    <a:pt x="4" y="27"/>
                    <a:pt x="5" y="27"/>
                    <a:pt x="5" y="27"/>
                  </a:cubicBezTo>
                  <a:cubicBezTo>
                    <a:pt x="5" y="26"/>
                    <a:pt x="5" y="26"/>
                    <a:pt x="5" y="27"/>
                  </a:cubicBezTo>
                  <a:cubicBezTo>
                    <a:pt x="6" y="27"/>
                    <a:pt x="7" y="29"/>
                    <a:pt x="6" y="30"/>
                  </a:cubicBezTo>
                  <a:cubicBezTo>
                    <a:pt x="6" y="31"/>
                    <a:pt x="5" y="31"/>
                    <a:pt x="6" y="31"/>
                  </a:cubicBezTo>
                  <a:cubicBezTo>
                    <a:pt x="7" y="32"/>
                    <a:pt x="7" y="33"/>
                    <a:pt x="7" y="34"/>
                  </a:cubicBezTo>
                  <a:cubicBezTo>
                    <a:pt x="7" y="34"/>
                    <a:pt x="7" y="35"/>
                    <a:pt x="7" y="35"/>
                  </a:cubicBezTo>
                  <a:cubicBezTo>
                    <a:pt x="7" y="35"/>
                    <a:pt x="7" y="35"/>
                    <a:pt x="7" y="36"/>
                  </a:cubicBezTo>
                  <a:cubicBezTo>
                    <a:pt x="7" y="36"/>
                    <a:pt x="8" y="37"/>
                    <a:pt x="8" y="37"/>
                  </a:cubicBezTo>
                  <a:cubicBezTo>
                    <a:pt x="9" y="37"/>
                    <a:pt x="9" y="37"/>
                    <a:pt x="10" y="37"/>
                  </a:cubicBezTo>
                  <a:cubicBezTo>
                    <a:pt x="10" y="37"/>
                    <a:pt x="11" y="38"/>
                    <a:pt x="12" y="37"/>
                  </a:cubicBezTo>
                  <a:cubicBezTo>
                    <a:pt x="13" y="36"/>
                    <a:pt x="13" y="37"/>
                    <a:pt x="13" y="37"/>
                  </a:cubicBezTo>
                  <a:cubicBezTo>
                    <a:pt x="14" y="37"/>
                    <a:pt x="14" y="37"/>
                    <a:pt x="15" y="36"/>
                  </a:cubicBezTo>
                  <a:cubicBezTo>
                    <a:pt x="15" y="36"/>
                    <a:pt x="15" y="36"/>
                    <a:pt x="15" y="36"/>
                  </a:cubicBezTo>
                  <a:cubicBezTo>
                    <a:pt x="15" y="36"/>
                    <a:pt x="15" y="38"/>
                    <a:pt x="15" y="39"/>
                  </a:cubicBezTo>
                  <a:cubicBezTo>
                    <a:pt x="15" y="40"/>
                    <a:pt x="15" y="40"/>
                    <a:pt x="16" y="39"/>
                  </a:cubicBezTo>
                  <a:cubicBezTo>
                    <a:pt x="16" y="39"/>
                    <a:pt x="17" y="38"/>
                    <a:pt x="18" y="38"/>
                  </a:cubicBezTo>
                  <a:cubicBezTo>
                    <a:pt x="19" y="38"/>
                    <a:pt x="21" y="38"/>
                    <a:pt x="21" y="37"/>
                  </a:cubicBezTo>
                  <a:cubicBezTo>
                    <a:pt x="21" y="37"/>
                    <a:pt x="21" y="36"/>
                    <a:pt x="21" y="37"/>
                  </a:cubicBezTo>
                  <a:cubicBezTo>
                    <a:pt x="22" y="38"/>
                    <a:pt x="23" y="38"/>
                    <a:pt x="24" y="38"/>
                  </a:cubicBezTo>
                  <a:cubicBezTo>
                    <a:pt x="24" y="38"/>
                    <a:pt x="24" y="37"/>
                    <a:pt x="24" y="38"/>
                  </a:cubicBezTo>
                  <a:cubicBezTo>
                    <a:pt x="24" y="39"/>
                    <a:pt x="25" y="40"/>
                    <a:pt x="26" y="39"/>
                  </a:cubicBezTo>
                  <a:cubicBezTo>
                    <a:pt x="27" y="38"/>
                    <a:pt x="26" y="38"/>
                    <a:pt x="27" y="38"/>
                  </a:cubicBezTo>
                  <a:cubicBezTo>
                    <a:pt x="27" y="39"/>
                    <a:pt x="27" y="39"/>
                    <a:pt x="27" y="38"/>
                  </a:cubicBezTo>
                  <a:cubicBezTo>
                    <a:pt x="27" y="38"/>
                    <a:pt x="27" y="38"/>
                    <a:pt x="27" y="38"/>
                  </a:cubicBezTo>
                  <a:cubicBezTo>
                    <a:pt x="27" y="39"/>
                    <a:pt x="27" y="39"/>
                    <a:pt x="28" y="39"/>
                  </a:cubicBezTo>
                  <a:cubicBezTo>
                    <a:pt x="28" y="39"/>
                    <a:pt x="28" y="39"/>
                    <a:pt x="28" y="39"/>
                  </a:cubicBezTo>
                  <a:cubicBezTo>
                    <a:pt x="28" y="39"/>
                    <a:pt x="29" y="39"/>
                    <a:pt x="29" y="39"/>
                  </a:cubicBezTo>
                  <a:cubicBezTo>
                    <a:pt x="29" y="40"/>
                    <a:pt x="29" y="41"/>
                    <a:pt x="29" y="42"/>
                  </a:cubicBezTo>
                  <a:cubicBezTo>
                    <a:pt x="29" y="42"/>
                    <a:pt x="29" y="43"/>
                    <a:pt x="30" y="42"/>
                  </a:cubicBezTo>
                  <a:cubicBezTo>
                    <a:pt x="31" y="42"/>
                    <a:pt x="34" y="40"/>
                    <a:pt x="35" y="40"/>
                  </a:cubicBezTo>
                  <a:cubicBezTo>
                    <a:pt x="35" y="40"/>
                    <a:pt x="36" y="40"/>
                    <a:pt x="36" y="39"/>
                  </a:cubicBezTo>
                  <a:cubicBezTo>
                    <a:pt x="37" y="37"/>
                    <a:pt x="37" y="38"/>
                    <a:pt x="37" y="37"/>
                  </a:cubicBezTo>
                  <a:cubicBezTo>
                    <a:pt x="37" y="37"/>
                    <a:pt x="37" y="36"/>
                    <a:pt x="37" y="36"/>
                  </a:cubicBezTo>
                  <a:cubicBezTo>
                    <a:pt x="38" y="37"/>
                    <a:pt x="38" y="36"/>
                    <a:pt x="37" y="35"/>
                  </a:cubicBezTo>
                  <a:cubicBezTo>
                    <a:pt x="37" y="35"/>
                    <a:pt x="37" y="35"/>
                    <a:pt x="38" y="34"/>
                  </a:cubicBezTo>
                  <a:cubicBezTo>
                    <a:pt x="38" y="34"/>
                    <a:pt x="40" y="33"/>
                    <a:pt x="38" y="33"/>
                  </a:cubicBezTo>
                  <a:cubicBezTo>
                    <a:pt x="38" y="33"/>
                    <a:pt x="37" y="33"/>
                    <a:pt x="37" y="32"/>
                  </a:cubicBezTo>
                  <a:cubicBezTo>
                    <a:pt x="38" y="32"/>
                    <a:pt x="38" y="32"/>
                    <a:pt x="38" y="32"/>
                  </a:cubicBezTo>
                  <a:cubicBezTo>
                    <a:pt x="38" y="31"/>
                    <a:pt x="38" y="31"/>
                    <a:pt x="38" y="31"/>
                  </a:cubicBezTo>
                  <a:cubicBezTo>
                    <a:pt x="37" y="31"/>
                    <a:pt x="37" y="31"/>
                    <a:pt x="37" y="30"/>
                  </a:cubicBezTo>
                  <a:cubicBezTo>
                    <a:pt x="38" y="30"/>
                    <a:pt x="39" y="30"/>
                    <a:pt x="39" y="28"/>
                  </a:cubicBezTo>
                  <a:cubicBezTo>
                    <a:pt x="39" y="28"/>
                    <a:pt x="39" y="27"/>
                    <a:pt x="40" y="28"/>
                  </a:cubicBezTo>
                  <a:cubicBezTo>
                    <a:pt x="40" y="29"/>
                    <a:pt x="41" y="28"/>
                    <a:pt x="42" y="26"/>
                  </a:cubicBezTo>
                  <a:cubicBezTo>
                    <a:pt x="42" y="26"/>
                    <a:pt x="42" y="26"/>
                    <a:pt x="42" y="26"/>
                  </a:cubicBezTo>
                  <a:cubicBezTo>
                    <a:pt x="43" y="26"/>
                    <a:pt x="43" y="26"/>
                    <a:pt x="44" y="26"/>
                  </a:cubicBezTo>
                  <a:cubicBezTo>
                    <a:pt x="44" y="26"/>
                    <a:pt x="44" y="26"/>
                    <a:pt x="44" y="25"/>
                  </a:cubicBezTo>
                  <a:cubicBezTo>
                    <a:pt x="44" y="25"/>
                    <a:pt x="43" y="25"/>
                    <a:pt x="44" y="25"/>
                  </a:cubicBezTo>
                  <a:cubicBezTo>
                    <a:pt x="44" y="24"/>
                    <a:pt x="44" y="24"/>
                    <a:pt x="44" y="24"/>
                  </a:cubicBezTo>
                  <a:cubicBezTo>
                    <a:pt x="43" y="24"/>
                    <a:pt x="43" y="24"/>
                    <a:pt x="43" y="24"/>
                  </a:cubicBezTo>
                  <a:cubicBezTo>
                    <a:pt x="43" y="23"/>
                    <a:pt x="43" y="20"/>
                    <a:pt x="44" y="18"/>
                  </a:cubicBezTo>
                  <a:cubicBezTo>
                    <a:pt x="44" y="18"/>
                    <a:pt x="45" y="18"/>
                    <a:pt x="45" y="18"/>
                  </a:cubicBezTo>
                  <a:cubicBezTo>
                    <a:pt x="46" y="18"/>
                    <a:pt x="46" y="18"/>
                    <a:pt x="46" y="18"/>
                  </a:cubicBezTo>
                  <a:cubicBezTo>
                    <a:pt x="46" y="17"/>
                    <a:pt x="45" y="16"/>
                    <a:pt x="46" y="17"/>
                  </a:cubicBezTo>
                  <a:cubicBezTo>
                    <a:pt x="46" y="18"/>
                    <a:pt x="48" y="18"/>
                    <a:pt x="48" y="18"/>
                  </a:cubicBezTo>
                  <a:cubicBezTo>
                    <a:pt x="49" y="18"/>
                    <a:pt x="50" y="18"/>
                    <a:pt x="50" y="17"/>
                  </a:cubicBezTo>
                  <a:cubicBezTo>
                    <a:pt x="51" y="17"/>
                    <a:pt x="51" y="17"/>
                    <a:pt x="50" y="16"/>
                  </a:cubicBezTo>
                  <a:cubicBezTo>
                    <a:pt x="49" y="16"/>
                    <a:pt x="45" y="13"/>
                    <a:pt x="45" y="12"/>
                  </a:cubicBezTo>
                  <a:cubicBezTo>
                    <a:pt x="45" y="12"/>
                    <a:pt x="44" y="12"/>
                    <a:pt x="45" y="12"/>
                  </a:cubicBezTo>
                  <a:cubicBezTo>
                    <a:pt x="45" y="12"/>
                    <a:pt x="45" y="12"/>
                    <a:pt x="45" y="12"/>
                  </a:cubicBezTo>
                  <a:cubicBezTo>
                    <a:pt x="46" y="11"/>
                    <a:pt x="46" y="10"/>
                    <a:pt x="45" y="10"/>
                  </a:cubicBezTo>
                  <a:cubicBezTo>
                    <a:pt x="45" y="9"/>
                    <a:pt x="44" y="8"/>
                    <a:pt x="44" y="8"/>
                  </a:cubicBezTo>
                  <a:cubicBezTo>
                    <a:pt x="44" y="8"/>
                    <a:pt x="45" y="8"/>
                    <a:pt x="44" y="8"/>
                  </a:cubicBezTo>
                  <a:cubicBezTo>
                    <a:pt x="43" y="7"/>
                    <a:pt x="44" y="7"/>
                    <a:pt x="43" y="7"/>
                  </a:cubicBezTo>
                  <a:cubicBezTo>
                    <a:pt x="42" y="6"/>
                    <a:pt x="42" y="6"/>
                    <a:pt x="42" y="6"/>
                  </a:cubicBezTo>
                  <a:cubicBezTo>
                    <a:pt x="43" y="6"/>
                    <a:pt x="43" y="5"/>
                    <a:pt x="42" y="5"/>
                  </a:cubicBezTo>
                  <a:cubicBezTo>
                    <a:pt x="42" y="5"/>
                    <a:pt x="41" y="4"/>
                    <a:pt x="42" y="4"/>
                  </a:cubicBezTo>
                  <a:cubicBezTo>
                    <a:pt x="43" y="4"/>
                    <a:pt x="43" y="4"/>
                    <a:pt x="43" y="4"/>
                  </a:cubicBezTo>
                  <a:cubicBezTo>
                    <a:pt x="43" y="3"/>
                    <a:pt x="43" y="3"/>
                    <a:pt x="44" y="3"/>
                  </a:cubicBezTo>
                  <a:cubicBezTo>
                    <a:pt x="44" y="4"/>
                    <a:pt x="45" y="4"/>
                    <a:pt x="44" y="3"/>
                  </a:cubicBezTo>
                  <a:cubicBezTo>
                    <a:pt x="44" y="2"/>
                    <a:pt x="44" y="2"/>
                    <a:pt x="43" y="2"/>
                  </a:cubicBezTo>
                  <a:cubicBezTo>
                    <a:pt x="43" y="2"/>
                    <a:pt x="43" y="2"/>
                    <a:pt x="43" y="1"/>
                  </a:cubicBezTo>
                  <a:cubicBezTo>
                    <a:pt x="43" y="1"/>
                    <a:pt x="43" y="1"/>
                    <a:pt x="44" y="1"/>
                  </a:cubicBezTo>
                  <a:cubicBezTo>
                    <a:pt x="43" y="1"/>
                    <a:pt x="43" y="1"/>
                    <a:pt x="43" y="1"/>
                  </a:cubicBezTo>
                  <a:cubicBezTo>
                    <a:pt x="43" y="1"/>
                    <a:pt x="41" y="1"/>
                    <a:pt x="4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0" name="Freeform 703"/>
            <p:cNvSpPr>
              <a:spLocks/>
            </p:cNvSpPr>
            <p:nvPr/>
          </p:nvSpPr>
          <p:spPr bwMode="auto">
            <a:xfrm>
              <a:off x="4981" y="2707"/>
              <a:ext cx="3" cy="1"/>
            </a:xfrm>
            <a:custGeom>
              <a:avLst/>
              <a:gdLst/>
              <a:ahLst/>
              <a:cxnLst>
                <a:cxn ang="0">
                  <a:pos x="1" y="0"/>
                </a:cxn>
                <a:cxn ang="0">
                  <a:pos x="0" y="0"/>
                </a:cxn>
                <a:cxn ang="0">
                  <a:pos x="1" y="0"/>
                </a:cxn>
              </a:cxnLst>
              <a:rect l="0" t="0" r="r" b="b"/>
              <a:pathLst>
                <a:path w="1">
                  <a:moveTo>
                    <a:pt x="1" y="0"/>
                  </a:moveTo>
                  <a:cubicBezTo>
                    <a:pt x="1" y="0"/>
                    <a:pt x="1" y="0"/>
                    <a:pt x="0"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1" name="Freeform 704"/>
            <p:cNvSpPr>
              <a:spLocks/>
            </p:cNvSpPr>
            <p:nvPr/>
          </p:nvSpPr>
          <p:spPr bwMode="auto">
            <a:xfrm>
              <a:off x="4981" y="2707"/>
              <a:ext cx="6" cy="6"/>
            </a:xfrm>
            <a:custGeom>
              <a:avLst/>
              <a:gdLst/>
              <a:ahLst/>
              <a:cxnLst>
                <a:cxn ang="0">
                  <a:pos x="1" y="1"/>
                </a:cxn>
                <a:cxn ang="0">
                  <a:pos x="0" y="0"/>
                </a:cxn>
                <a:cxn ang="0">
                  <a:pos x="1" y="1"/>
                </a:cxn>
              </a:cxnLst>
              <a:rect l="0" t="0" r="r" b="b"/>
              <a:pathLst>
                <a:path w="2" h="2">
                  <a:moveTo>
                    <a:pt x="1" y="1"/>
                  </a:moveTo>
                  <a:cubicBezTo>
                    <a:pt x="1" y="1"/>
                    <a:pt x="1" y="0"/>
                    <a:pt x="0" y="0"/>
                  </a:cubicBezTo>
                  <a:cubicBezTo>
                    <a:pt x="0" y="0"/>
                    <a:pt x="2"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2" name="Freeform 705"/>
            <p:cNvSpPr>
              <a:spLocks/>
            </p:cNvSpPr>
            <p:nvPr/>
          </p:nvSpPr>
          <p:spPr bwMode="auto">
            <a:xfrm>
              <a:off x="5033" y="2603"/>
              <a:ext cx="13" cy="3"/>
            </a:xfrm>
            <a:custGeom>
              <a:avLst/>
              <a:gdLst/>
              <a:ahLst/>
              <a:cxnLst>
                <a:cxn ang="0">
                  <a:pos x="0" y="1"/>
                </a:cxn>
                <a:cxn ang="0">
                  <a:pos x="1" y="1"/>
                </a:cxn>
                <a:cxn ang="0">
                  <a:pos x="2" y="1"/>
                </a:cxn>
                <a:cxn ang="0">
                  <a:pos x="4" y="0"/>
                </a:cxn>
                <a:cxn ang="0">
                  <a:pos x="4" y="0"/>
                </a:cxn>
                <a:cxn ang="0">
                  <a:pos x="3" y="0"/>
                </a:cxn>
                <a:cxn ang="0">
                  <a:pos x="2" y="0"/>
                </a:cxn>
                <a:cxn ang="0">
                  <a:pos x="0" y="0"/>
                </a:cxn>
                <a:cxn ang="0">
                  <a:pos x="0" y="0"/>
                </a:cxn>
                <a:cxn ang="0">
                  <a:pos x="0" y="1"/>
                </a:cxn>
              </a:cxnLst>
              <a:rect l="0" t="0" r="r" b="b"/>
              <a:pathLst>
                <a:path w="4" h="1">
                  <a:moveTo>
                    <a:pt x="0" y="1"/>
                  </a:moveTo>
                  <a:cubicBezTo>
                    <a:pt x="0" y="1"/>
                    <a:pt x="0" y="1"/>
                    <a:pt x="1" y="1"/>
                  </a:cubicBezTo>
                  <a:cubicBezTo>
                    <a:pt x="1" y="0"/>
                    <a:pt x="2" y="1"/>
                    <a:pt x="2" y="1"/>
                  </a:cubicBezTo>
                  <a:cubicBezTo>
                    <a:pt x="3" y="1"/>
                    <a:pt x="3" y="1"/>
                    <a:pt x="4" y="0"/>
                  </a:cubicBezTo>
                  <a:cubicBezTo>
                    <a:pt x="4" y="0"/>
                    <a:pt x="4" y="0"/>
                    <a:pt x="4" y="0"/>
                  </a:cubicBezTo>
                  <a:cubicBezTo>
                    <a:pt x="3" y="0"/>
                    <a:pt x="3" y="0"/>
                    <a:pt x="3" y="0"/>
                  </a:cubicBezTo>
                  <a:cubicBezTo>
                    <a:pt x="3" y="0"/>
                    <a:pt x="2" y="0"/>
                    <a:pt x="2" y="0"/>
                  </a:cubicBezTo>
                  <a:cubicBezTo>
                    <a:pt x="2" y="0"/>
                    <a:pt x="1" y="0"/>
                    <a:pt x="0" y="0"/>
                  </a:cubicBezTo>
                  <a:cubicBezTo>
                    <a:pt x="0" y="0"/>
                    <a:pt x="1" y="0"/>
                    <a:pt x="0" y="0"/>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3" name="Freeform 706"/>
            <p:cNvSpPr>
              <a:spLocks/>
            </p:cNvSpPr>
            <p:nvPr/>
          </p:nvSpPr>
          <p:spPr bwMode="auto">
            <a:xfrm>
              <a:off x="5023" y="2642"/>
              <a:ext cx="3" cy="6"/>
            </a:xfrm>
            <a:custGeom>
              <a:avLst/>
              <a:gdLst/>
              <a:ahLst/>
              <a:cxnLst>
                <a:cxn ang="0">
                  <a:pos x="0" y="1"/>
                </a:cxn>
                <a:cxn ang="0">
                  <a:pos x="0" y="2"/>
                </a:cxn>
                <a:cxn ang="0">
                  <a:pos x="0" y="1"/>
                </a:cxn>
              </a:cxnLst>
              <a:rect l="0" t="0" r="r" b="b"/>
              <a:pathLst>
                <a:path w="1" h="2">
                  <a:moveTo>
                    <a:pt x="0" y="1"/>
                  </a:moveTo>
                  <a:cubicBezTo>
                    <a:pt x="0" y="0"/>
                    <a:pt x="0" y="1"/>
                    <a:pt x="0" y="2"/>
                  </a:cubicBezTo>
                  <a:cubicBezTo>
                    <a:pt x="0" y="2"/>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4" name="Freeform 707"/>
            <p:cNvSpPr>
              <a:spLocks/>
            </p:cNvSpPr>
            <p:nvPr/>
          </p:nvSpPr>
          <p:spPr bwMode="auto">
            <a:xfrm>
              <a:off x="5039" y="2655"/>
              <a:ext cx="7" cy="3"/>
            </a:xfrm>
            <a:custGeom>
              <a:avLst/>
              <a:gdLst/>
              <a:ahLst/>
              <a:cxnLst>
                <a:cxn ang="0">
                  <a:pos x="1" y="0"/>
                </a:cxn>
                <a:cxn ang="0">
                  <a:pos x="1" y="1"/>
                </a:cxn>
                <a:cxn ang="0">
                  <a:pos x="1" y="1"/>
                </a:cxn>
                <a:cxn ang="0">
                  <a:pos x="1" y="0"/>
                </a:cxn>
              </a:cxnLst>
              <a:rect l="0" t="0" r="r" b="b"/>
              <a:pathLst>
                <a:path w="2" h="1">
                  <a:moveTo>
                    <a:pt x="1" y="0"/>
                  </a:moveTo>
                  <a:cubicBezTo>
                    <a:pt x="0" y="0"/>
                    <a:pt x="0" y="0"/>
                    <a:pt x="1" y="1"/>
                  </a:cubicBezTo>
                  <a:cubicBezTo>
                    <a:pt x="1" y="1"/>
                    <a:pt x="2" y="1"/>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5" name="Freeform 708"/>
            <p:cNvSpPr>
              <a:spLocks/>
            </p:cNvSpPr>
            <p:nvPr/>
          </p:nvSpPr>
          <p:spPr bwMode="auto">
            <a:xfrm>
              <a:off x="5052" y="2658"/>
              <a:ext cx="7" cy="7"/>
            </a:xfrm>
            <a:custGeom>
              <a:avLst/>
              <a:gdLst/>
              <a:ahLst/>
              <a:cxnLst>
                <a:cxn ang="0">
                  <a:pos x="0" y="1"/>
                </a:cxn>
                <a:cxn ang="0">
                  <a:pos x="1" y="2"/>
                </a:cxn>
                <a:cxn ang="0">
                  <a:pos x="1" y="2"/>
                </a:cxn>
                <a:cxn ang="0">
                  <a:pos x="1" y="0"/>
                </a:cxn>
                <a:cxn ang="0">
                  <a:pos x="0" y="1"/>
                </a:cxn>
              </a:cxnLst>
              <a:rect l="0" t="0" r="r" b="b"/>
              <a:pathLst>
                <a:path w="2" h="2">
                  <a:moveTo>
                    <a:pt x="0" y="1"/>
                  </a:moveTo>
                  <a:cubicBezTo>
                    <a:pt x="0" y="1"/>
                    <a:pt x="1" y="1"/>
                    <a:pt x="1" y="2"/>
                  </a:cubicBezTo>
                  <a:cubicBezTo>
                    <a:pt x="1" y="2"/>
                    <a:pt x="1" y="2"/>
                    <a:pt x="1" y="2"/>
                  </a:cubicBezTo>
                  <a:cubicBezTo>
                    <a:pt x="2" y="1"/>
                    <a:pt x="1" y="0"/>
                    <a:pt x="1"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6" name="Freeform 709"/>
            <p:cNvSpPr>
              <a:spLocks/>
            </p:cNvSpPr>
            <p:nvPr/>
          </p:nvSpPr>
          <p:spPr bwMode="auto">
            <a:xfrm>
              <a:off x="5084" y="2610"/>
              <a:ext cx="13" cy="3"/>
            </a:xfrm>
            <a:custGeom>
              <a:avLst/>
              <a:gdLst/>
              <a:ahLst/>
              <a:cxnLst>
                <a:cxn ang="0">
                  <a:pos x="1" y="0"/>
                </a:cxn>
                <a:cxn ang="0">
                  <a:pos x="3" y="1"/>
                </a:cxn>
                <a:cxn ang="0">
                  <a:pos x="3" y="1"/>
                </a:cxn>
                <a:cxn ang="0">
                  <a:pos x="3" y="0"/>
                </a:cxn>
                <a:cxn ang="0">
                  <a:pos x="1" y="0"/>
                </a:cxn>
              </a:cxnLst>
              <a:rect l="0" t="0" r="r" b="b"/>
              <a:pathLst>
                <a:path w="4" h="1">
                  <a:moveTo>
                    <a:pt x="1" y="0"/>
                  </a:moveTo>
                  <a:cubicBezTo>
                    <a:pt x="1" y="0"/>
                    <a:pt x="3" y="1"/>
                    <a:pt x="3" y="1"/>
                  </a:cubicBezTo>
                  <a:cubicBezTo>
                    <a:pt x="3" y="1"/>
                    <a:pt x="3" y="1"/>
                    <a:pt x="3" y="1"/>
                  </a:cubicBezTo>
                  <a:cubicBezTo>
                    <a:pt x="3" y="0"/>
                    <a:pt x="4" y="0"/>
                    <a:pt x="3" y="0"/>
                  </a:cubicBezTo>
                  <a:cubicBezTo>
                    <a:pt x="2"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7" name="Freeform 710"/>
            <p:cNvSpPr>
              <a:spLocks/>
            </p:cNvSpPr>
            <p:nvPr/>
          </p:nvSpPr>
          <p:spPr bwMode="auto">
            <a:xfrm>
              <a:off x="5059" y="2639"/>
              <a:ext cx="67" cy="35"/>
            </a:xfrm>
            <a:custGeom>
              <a:avLst/>
              <a:gdLst/>
              <a:ahLst/>
              <a:cxnLst>
                <a:cxn ang="0">
                  <a:pos x="5" y="6"/>
                </a:cxn>
                <a:cxn ang="0">
                  <a:pos x="4" y="6"/>
                </a:cxn>
                <a:cxn ang="0">
                  <a:pos x="3" y="6"/>
                </a:cxn>
                <a:cxn ang="0">
                  <a:pos x="2" y="6"/>
                </a:cxn>
                <a:cxn ang="0">
                  <a:pos x="2" y="6"/>
                </a:cxn>
                <a:cxn ang="0">
                  <a:pos x="1" y="6"/>
                </a:cxn>
                <a:cxn ang="0">
                  <a:pos x="3" y="8"/>
                </a:cxn>
                <a:cxn ang="0">
                  <a:pos x="4" y="9"/>
                </a:cxn>
                <a:cxn ang="0">
                  <a:pos x="5" y="9"/>
                </a:cxn>
                <a:cxn ang="0">
                  <a:pos x="7" y="10"/>
                </a:cxn>
                <a:cxn ang="0">
                  <a:pos x="11" y="10"/>
                </a:cxn>
                <a:cxn ang="0">
                  <a:pos x="15" y="9"/>
                </a:cxn>
                <a:cxn ang="0">
                  <a:pos x="16" y="7"/>
                </a:cxn>
                <a:cxn ang="0">
                  <a:pos x="18" y="7"/>
                </a:cxn>
                <a:cxn ang="0">
                  <a:pos x="19" y="6"/>
                </a:cxn>
                <a:cxn ang="0">
                  <a:pos x="19" y="4"/>
                </a:cxn>
                <a:cxn ang="0">
                  <a:pos x="20" y="4"/>
                </a:cxn>
                <a:cxn ang="0">
                  <a:pos x="21" y="2"/>
                </a:cxn>
                <a:cxn ang="0">
                  <a:pos x="21" y="1"/>
                </a:cxn>
                <a:cxn ang="0">
                  <a:pos x="20" y="0"/>
                </a:cxn>
                <a:cxn ang="0">
                  <a:pos x="20" y="0"/>
                </a:cxn>
                <a:cxn ang="0">
                  <a:pos x="20" y="0"/>
                </a:cxn>
                <a:cxn ang="0">
                  <a:pos x="19" y="0"/>
                </a:cxn>
                <a:cxn ang="0">
                  <a:pos x="18" y="0"/>
                </a:cxn>
                <a:cxn ang="0">
                  <a:pos x="17" y="0"/>
                </a:cxn>
                <a:cxn ang="0">
                  <a:pos x="17" y="0"/>
                </a:cxn>
                <a:cxn ang="0">
                  <a:pos x="17" y="3"/>
                </a:cxn>
                <a:cxn ang="0">
                  <a:pos x="17" y="3"/>
                </a:cxn>
                <a:cxn ang="0">
                  <a:pos x="14" y="6"/>
                </a:cxn>
                <a:cxn ang="0">
                  <a:pos x="13" y="6"/>
                </a:cxn>
                <a:cxn ang="0">
                  <a:pos x="12" y="6"/>
                </a:cxn>
                <a:cxn ang="0">
                  <a:pos x="11" y="6"/>
                </a:cxn>
                <a:cxn ang="0">
                  <a:pos x="10" y="6"/>
                </a:cxn>
                <a:cxn ang="0">
                  <a:pos x="9" y="5"/>
                </a:cxn>
                <a:cxn ang="0">
                  <a:pos x="10" y="4"/>
                </a:cxn>
                <a:cxn ang="0">
                  <a:pos x="9" y="4"/>
                </a:cxn>
                <a:cxn ang="0">
                  <a:pos x="9" y="5"/>
                </a:cxn>
                <a:cxn ang="0">
                  <a:pos x="9" y="6"/>
                </a:cxn>
                <a:cxn ang="0">
                  <a:pos x="8" y="6"/>
                </a:cxn>
                <a:cxn ang="0">
                  <a:pos x="7" y="6"/>
                </a:cxn>
                <a:cxn ang="0">
                  <a:pos x="7" y="6"/>
                </a:cxn>
                <a:cxn ang="0">
                  <a:pos x="5" y="6"/>
                </a:cxn>
              </a:cxnLst>
              <a:rect l="0" t="0" r="r" b="b"/>
              <a:pathLst>
                <a:path w="21" h="11">
                  <a:moveTo>
                    <a:pt x="5" y="6"/>
                  </a:moveTo>
                  <a:cubicBezTo>
                    <a:pt x="5" y="6"/>
                    <a:pt x="4" y="6"/>
                    <a:pt x="4" y="6"/>
                  </a:cubicBezTo>
                  <a:cubicBezTo>
                    <a:pt x="4" y="6"/>
                    <a:pt x="3" y="7"/>
                    <a:pt x="3" y="6"/>
                  </a:cubicBezTo>
                  <a:cubicBezTo>
                    <a:pt x="3" y="6"/>
                    <a:pt x="3" y="6"/>
                    <a:pt x="2" y="6"/>
                  </a:cubicBezTo>
                  <a:cubicBezTo>
                    <a:pt x="2" y="6"/>
                    <a:pt x="2" y="6"/>
                    <a:pt x="2" y="6"/>
                  </a:cubicBezTo>
                  <a:cubicBezTo>
                    <a:pt x="1" y="6"/>
                    <a:pt x="1" y="6"/>
                    <a:pt x="1" y="6"/>
                  </a:cubicBezTo>
                  <a:cubicBezTo>
                    <a:pt x="0" y="8"/>
                    <a:pt x="2" y="8"/>
                    <a:pt x="3" y="8"/>
                  </a:cubicBezTo>
                  <a:cubicBezTo>
                    <a:pt x="4" y="8"/>
                    <a:pt x="4" y="9"/>
                    <a:pt x="4" y="9"/>
                  </a:cubicBezTo>
                  <a:cubicBezTo>
                    <a:pt x="5" y="9"/>
                    <a:pt x="4" y="9"/>
                    <a:pt x="5" y="9"/>
                  </a:cubicBezTo>
                  <a:cubicBezTo>
                    <a:pt x="6" y="9"/>
                    <a:pt x="6" y="9"/>
                    <a:pt x="7" y="10"/>
                  </a:cubicBezTo>
                  <a:cubicBezTo>
                    <a:pt x="8" y="11"/>
                    <a:pt x="10" y="10"/>
                    <a:pt x="11" y="10"/>
                  </a:cubicBezTo>
                  <a:cubicBezTo>
                    <a:pt x="12" y="9"/>
                    <a:pt x="15" y="9"/>
                    <a:pt x="15" y="9"/>
                  </a:cubicBezTo>
                  <a:cubicBezTo>
                    <a:pt x="15" y="8"/>
                    <a:pt x="16" y="8"/>
                    <a:pt x="16" y="7"/>
                  </a:cubicBezTo>
                  <a:cubicBezTo>
                    <a:pt x="17" y="7"/>
                    <a:pt x="17" y="7"/>
                    <a:pt x="18" y="7"/>
                  </a:cubicBezTo>
                  <a:cubicBezTo>
                    <a:pt x="18" y="6"/>
                    <a:pt x="18" y="7"/>
                    <a:pt x="19" y="6"/>
                  </a:cubicBezTo>
                  <a:cubicBezTo>
                    <a:pt x="20" y="6"/>
                    <a:pt x="20" y="6"/>
                    <a:pt x="19" y="4"/>
                  </a:cubicBezTo>
                  <a:cubicBezTo>
                    <a:pt x="18" y="3"/>
                    <a:pt x="19" y="4"/>
                    <a:pt x="20" y="4"/>
                  </a:cubicBezTo>
                  <a:cubicBezTo>
                    <a:pt x="21" y="4"/>
                    <a:pt x="21" y="3"/>
                    <a:pt x="21" y="2"/>
                  </a:cubicBezTo>
                  <a:cubicBezTo>
                    <a:pt x="21" y="2"/>
                    <a:pt x="21" y="1"/>
                    <a:pt x="21" y="1"/>
                  </a:cubicBezTo>
                  <a:cubicBezTo>
                    <a:pt x="21" y="0"/>
                    <a:pt x="21" y="0"/>
                    <a:pt x="20" y="0"/>
                  </a:cubicBezTo>
                  <a:cubicBezTo>
                    <a:pt x="20" y="0"/>
                    <a:pt x="20" y="0"/>
                    <a:pt x="20" y="0"/>
                  </a:cubicBezTo>
                  <a:cubicBezTo>
                    <a:pt x="20" y="0"/>
                    <a:pt x="20" y="0"/>
                    <a:pt x="20" y="0"/>
                  </a:cubicBezTo>
                  <a:cubicBezTo>
                    <a:pt x="20" y="0"/>
                    <a:pt x="19" y="0"/>
                    <a:pt x="19" y="0"/>
                  </a:cubicBezTo>
                  <a:cubicBezTo>
                    <a:pt x="19" y="0"/>
                    <a:pt x="18" y="0"/>
                    <a:pt x="18" y="0"/>
                  </a:cubicBezTo>
                  <a:cubicBezTo>
                    <a:pt x="18" y="0"/>
                    <a:pt x="18" y="0"/>
                    <a:pt x="17" y="0"/>
                  </a:cubicBezTo>
                  <a:cubicBezTo>
                    <a:pt x="17" y="0"/>
                    <a:pt x="17" y="0"/>
                    <a:pt x="17" y="0"/>
                  </a:cubicBezTo>
                  <a:cubicBezTo>
                    <a:pt x="17" y="1"/>
                    <a:pt x="17" y="2"/>
                    <a:pt x="17" y="3"/>
                  </a:cubicBezTo>
                  <a:cubicBezTo>
                    <a:pt x="17" y="4"/>
                    <a:pt x="17" y="3"/>
                    <a:pt x="17" y="3"/>
                  </a:cubicBezTo>
                  <a:cubicBezTo>
                    <a:pt x="15" y="3"/>
                    <a:pt x="14" y="5"/>
                    <a:pt x="14" y="6"/>
                  </a:cubicBezTo>
                  <a:cubicBezTo>
                    <a:pt x="13" y="6"/>
                    <a:pt x="13" y="6"/>
                    <a:pt x="13" y="6"/>
                  </a:cubicBezTo>
                  <a:cubicBezTo>
                    <a:pt x="13" y="6"/>
                    <a:pt x="12" y="7"/>
                    <a:pt x="12" y="6"/>
                  </a:cubicBezTo>
                  <a:cubicBezTo>
                    <a:pt x="12" y="6"/>
                    <a:pt x="11" y="6"/>
                    <a:pt x="11" y="6"/>
                  </a:cubicBezTo>
                  <a:cubicBezTo>
                    <a:pt x="10" y="7"/>
                    <a:pt x="10" y="6"/>
                    <a:pt x="10" y="6"/>
                  </a:cubicBezTo>
                  <a:cubicBezTo>
                    <a:pt x="9" y="6"/>
                    <a:pt x="9" y="5"/>
                    <a:pt x="9" y="5"/>
                  </a:cubicBezTo>
                  <a:cubicBezTo>
                    <a:pt x="9" y="4"/>
                    <a:pt x="10" y="5"/>
                    <a:pt x="10" y="4"/>
                  </a:cubicBezTo>
                  <a:cubicBezTo>
                    <a:pt x="10" y="4"/>
                    <a:pt x="9" y="4"/>
                    <a:pt x="9" y="4"/>
                  </a:cubicBezTo>
                  <a:cubicBezTo>
                    <a:pt x="9" y="5"/>
                    <a:pt x="9" y="5"/>
                    <a:pt x="9" y="5"/>
                  </a:cubicBezTo>
                  <a:cubicBezTo>
                    <a:pt x="9" y="5"/>
                    <a:pt x="9" y="6"/>
                    <a:pt x="9" y="6"/>
                  </a:cubicBezTo>
                  <a:cubicBezTo>
                    <a:pt x="9" y="6"/>
                    <a:pt x="8" y="6"/>
                    <a:pt x="8" y="6"/>
                  </a:cubicBezTo>
                  <a:cubicBezTo>
                    <a:pt x="8" y="7"/>
                    <a:pt x="8" y="7"/>
                    <a:pt x="7" y="6"/>
                  </a:cubicBezTo>
                  <a:cubicBezTo>
                    <a:pt x="7" y="6"/>
                    <a:pt x="7" y="6"/>
                    <a:pt x="7" y="6"/>
                  </a:cubicBezTo>
                  <a:cubicBezTo>
                    <a:pt x="6" y="7"/>
                    <a:pt x="5" y="7"/>
                    <a:pt x="5"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8" name="Freeform 711"/>
            <p:cNvSpPr>
              <a:spLocks/>
            </p:cNvSpPr>
            <p:nvPr/>
          </p:nvSpPr>
          <p:spPr bwMode="auto">
            <a:xfrm>
              <a:off x="5101" y="2613"/>
              <a:ext cx="38" cy="35"/>
            </a:xfrm>
            <a:custGeom>
              <a:avLst/>
              <a:gdLst/>
              <a:ahLst/>
              <a:cxnLst>
                <a:cxn ang="0">
                  <a:pos x="0" y="0"/>
                </a:cxn>
                <a:cxn ang="0">
                  <a:pos x="0" y="1"/>
                </a:cxn>
                <a:cxn ang="0">
                  <a:pos x="6" y="4"/>
                </a:cxn>
                <a:cxn ang="0">
                  <a:pos x="9" y="6"/>
                </a:cxn>
                <a:cxn ang="0">
                  <a:pos x="9" y="9"/>
                </a:cxn>
                <a:cxn ang="0">
                  <a:pos x="10" y="11"/>
                </a:cxn>
                <a:cxn ang="0">
                  <a:pos x="11" y="11"/>
                </a:cxn>
                <a:cxn ang="0">
                  <a:pos x="12" y="9"/>
                </a:cxn>
                <a:cxn ang="0">
                  <a:pos x="11" y="8"/>
                </a:cxn>
                <a:cxn ang="0">
                  <a:pos x="11" y="7"/>
                </a:cxn>
                <a:cxn ang="0">
                  <a:pos x="9" y="6"/>
                </a:cxn>
                <a:cxn ang="0">
                  <a:pos x="7" y="4"/>
                </a:cxn>
                <a:cxn ang="0">
                  <a:pos x="6" y="3"/>
                </a:cxn>
                <a:cxn ang="0">
                  <a:pos x="4" y="2"/>
                </a:cxn>
                <a:cxn ang="0">
                  <a:pos x="2" y="1"/>
                </a:cxn>
                <a:cxn ang="0">
                  <a:pos x="1" y="0"/>
                </a:cxn>
                <a:cxn ang="0">
                  <a:pos x="0" y="0"/>
                </a:cxn>
                <a:cxn ang="0">
                  <a:pos x="0" y="0"/>
                </a:cxn>
              </a:cxnLst>
              <a:rect l="0" t="0" r="r" b="b"/>
              <a:pathLst>
                <a:path w="12" h="11">
                  <a:moveTo>
                    <a:pt x="0" y="0"/>
                  </a:moveTo>
                  <a:cubicBezTo>
                    <a:pt x="0" y="1"/>
                    <a:pt x="0" y="1"/>
                    <a:pt x="0" y="1"/>
                  </a:cubicBezTo>
                  <a:cubicBezTo>
                    <a:pt x="1" y="1"/>
                    <a:pt x="5" y="4"/>
                    <a:pt x="6" y="4"/>
                  </a:cubicBezTo>
                  <a:cubicBezTo>
                    <a:pt x="6" y="4"/>
                    <a:pt x="8" y="5"/>
                    <a:pt x="9" y="6"/>
                  </a:cubicBezTo>
                  <a:cubicBezTo>
                    <a:pt x="9" y="7"/>
                    <a:pt x="9" y="8"/>
                    <a:pt x="9" y="9"/>
                  </a:cubicBezTo>
                  <a:cubicBezTo>
                    <a:pt x="9" y="9"/>
                    <a:pt x="10" y="10"/>
                    <a:pt x="10" y="11"/>
                  </a:cubicBezTo>
                  <a:cubicBezTo>
                    <a:pt x="10" y="11"/>
                    <a:pt x="11" y="11"/>
                    <a:pt x="11" y="11"/>
                  </a:cubicBezTo>
                  <a:cubicBezTo>
                    <a:pt x="11" y="10"/>
                    <a:pt x="11" y="9"/>
                    <a:pt x="12" y="9"/>
                  </a:cubicBezTo>
                  <a:cubicBezTo>
                    <a:pt x="12" y="8"/>
                    <a:pt x="12" y="8"/>
                    <a:pt x="11" y="8"/>
                  </a:cubicBezTo>
                  <a:cubicBezTo>
                    <a:pt x="11" y="8"/>
                    <a:pt x="11" y="8"/>
                    <a:pt x="11" y="7"/>
                  </a:cubicBezTo>
                  <a:cubicBezTo>
                    <a:pt x="10" y="6"/>
                    <a:pt x="10" y="6"/>
                    <a:pt x="9" y="6"/>
                  </a:cubicBezTo>
                  <a:cubicBezTo>
                    <a:pt x="9" y="6"/>
                    <a:pt x="8" y="4"/>
                    <a:pt x="7" y="4"/>
                  </a:cubicBezTo>
                  <a:cubicBezTo>
                    <a:pt x="7" y="4"/>
                    <a:pt x="6" y="3"/>
                    <a:pt x="6" y="3"/>
                  </a:cubicBezTo>
                  <a:cubicBezTo>
                    <a:pt x="5" y="3"/>
                    <a:pt x="4" y="2"/>
                    <a:pt x="4" y="2"/>
                  </a:cubicBezTo>
                  <a:cubicBezTo>
                    <a:pt x="4" y="2"/>
                    <a:pt x="3" y="1"/>
                    <a:pt x="2" y="1"/>
                  </a:cubicBezTo>
                  <a:cubicBezTo>
                    <a:pt x="2" y="1"/>
                    <a:pt x="2" y="1"/>
                    <a:pt x="1" y="0"/>
                  </a:cubicBezTo>
                  <a:cubicBezTo>
                    <a:pt x="0" y="0"/>
                    <a:pt x="0" y="0"/>
                    <a:pt x="0" y="0"/>
                  </a:cubicBezTo>
                  <a:cubicBezTo>
                    <a:pt x="0"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9" name="Freeform 712"/>
            <p:cNvSpPr>
              <a:spLocks/>
            </p:cNvSpPr>
            <p:nvPr/>
          </p:nvSpPr>
          <p:spPr bwMode="auto">
            <a:xfrm>
              <a:off x="5120" y="2613"/>
              <a:ext cx="1" cy="3"/>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0" name="Freeform 713"/>
            <p:cNvSpPr>
              <a:spLocks/>
            </p:cNvSpPr>
            <p:nvPr/>
          </p:nvSpPr>
          <p:spPr bwMode="auto">
            <a:xfrm>
              <a:off x="5130" y="2619"/>
              <a:ext cx="3" cy="4"/>
            </a:xfrm>
            <a:custGeom>
              <a:avLst/>
              <a:gdLst/>
              <a:ahLst/>
              <a:cxnLst>
                <a:cxn ang="0">
                  <a:pos x="0" y="0"/>
                </a:cxn>
                <a:cxn ang="0">
                  <a:pos x="0" y="1"/>
                </a:cxn>
                <a:cxn ang="0">
                  <a:pos x="0" y="0"/>
                </a:cxn>
              </a:cxnLst>
              <a:rect l="0" t="0" r="r" b="b"/>
              <a:pathLst>
                <a:path w="1" h="1">
                  <a:moveTo>
                    <a:pt x="0" y="0"/>
                  </a:moveTo>
                  <a:cubicBezTo>
                    <a:pt x="0" y="0"/>
                    <a:pt x="0" y="1"/>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1" name="Freeform 714"/>
            <p:cNvSpPr>
              <a:spLocks/>
            </p:cNvSpPr>
            <p:nvPr/>
          </p:nvSpPr>
          <p:spPr bwMode="auto">
            <a:xfrm>
              <a:off x="5162" y="2652"/>
              <a:ext cx="1" cy="9"/>
            </a:xfrm>
            <a:custGeom>
              <a:avLst/>
              <a:gdLst/>
              <a:ahLst/>
              <a:cxnLst>
                <a:cxn ang="0">
                  <a:pos x="0" y="0"/>
                </a:cxn>
                <a:cxn ang="0">
                  <a:pos x="0" y="1"/>
                </a:cxn>
                <a:cxn ang="0">
                  <a:pos x="0" y="2"/>
                </a:cxn>
                <a:cxn ang="0">
                  <a:pos x="0" y="0"/>
                </a:cxn>
                <a:cxn ang="0">
                  <a:pos x="0" y="0"/>
                </a:cxn>
              </a:cxnLst>
              <a:rect l="0" t="0" r="r" b="b"/>
              <a:pathLst>
                <a:path h="3">
                  <a:moveTo>
                    <a:pt x="0" y="0"/>
                  </a:moveTo>
                  <a:cubicBezTo>
                    <a:pt x="0" y="0"/>
                    <a:pt x="0" y="1"/>
                    <a:pt x="0" y="1"/>
                  </a:cubicBezTo>
                  <a:cubicBezTo>
                    <a:pt x="0" y="1"/>
                    <a:pt x="0" y="3"/>
                    <a:pt x="0" y="2"/>
                  </a:cubicBezTo>
                  <a:cubicBezTo>
                    <a:pt x="0" y="1"/>
                    <a:pt x="0" y="1"/>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2" name="Freeform 715"/>
            <p:cNvSpPr>
              <a:spLocks/>
            </p:cNvSpPr>
            <p:nvPr/>
          </p:nvSpPr>
          <p:spPr bwMode="auto">
            <a:xfrm>
              <a:off x="5162" y="2655"/>
              <a:ext cx="23" cy="26"/>
            </a:xfrm>
            <a:custGeom>
              <a:avLst/>
              <a:gdLst/>
              <a:ahLst/>
              <a:cxnLst>
                <a:cxn ang="0">
                  <a:pos x="5" y="5"/>
                </a:cxn>
                <a:cxn ang="0">
                  <a:pos x="4" y="4"/>
                </a:cxn>
                <a:cxn ang="0">
                  <a:pos x="4" y="4"/>
                </a:cxn>
                <a:cxn ang="0">
                  <a:pos x="3" y="3"/>
                </a:cxn>
                <a:cxn ang="0">
                  <a:pos x="3" y="2"/>
                </a:cxn>
                <a:cxn ang="0">
                  <a:pos x="1" y="1"/>
                </a:cxn>
                <a:cxn ang="0">
                  <a:pos x="0" y="1"/>
                </a:cxn>
                <a:cxn ang="0">
                  <a:pos x="1" y="4"/>
                </a:cxn>
                <a:cxn ang="0">
                  <a:pos x="3" y="6"/>
                </a:cxn>
                <a:cxn ang="0">
                  <a:pos x="5" y="8"/>
                </a:cxn>
                <a:cxn ang="0">
                  <a:pos x="6" y="7"/>
                </a:cxn>
                <a:cxn ang="0">
                  <a:pos x="6" y="6"/>
                </a:cxn>
                <a:cxn ang="0">
                  <a:pos x="5" y="5"/>
                </a:cxn>
              </a:cxnLst>
              <a:rect l="0" t="0" r="r" b="b"/>
              <a:pathLst>
                <a:path w="7" h="8">
                  <a:moveTo>
                    <a:pt x="5" y="5"/>
                  </a:moveTo>
                  <a:cubicBezTo>
                    <a:pt x="5" y="5"/>
                    <a:pt x="5" y="4"/>
                    <a:pt x="4" y="4"/>
                  </a:cubicBezTo>
                  <a:cubicBezTo>
                    <a:pt x="4" y="4"/>
                    <a:pt x="4" y="4"/>
                    <a:pt x="4" y="4"/>
                  </a:cubicBezTo>
                  <a:cubicBezTo>
                    <a:pt x="4" y="3"/>
                    <a:pt x="3" y="3"/>
                    <a:pt x="3" y="3"/>
                  </a:cubicBezTo>
                  <a:cubicBezTo>
                    <a:pt x="3" y="3"/>
                    <a:pt x="3" y="2"/>
                    <a:pt x="3" y="2"/>
                  </a:cubicBezTo>
                  <a:cubicBezTo>
                    <a:pt x="2" y="2"/>
                    <a:pt x="1" y="1"/>
                    <a:pt x="1" y="1"/>
                  </a:cubicBezTo>
                  <a:cubicBezTo>
                    <a:pt x="1" y="1"/>
                    <a:pt x="0" y="0"/>
                    <a:pt x="0" y="1"/>
                  </a:cubicBezTo>
                  <a:cubicBezTo>
                    <a:pt x="1" y="2"/>
                    <a:pt x="0" y="3"/>
                    <a:pt x="1" y="4"/>
                  </a:cubicBezTo>
                  <a:cubicBezTo>
                    <a:pt x="2" y="5"/>
                    <a:pt x="2" y="6"/>
                    <a:pt x="3" y="6"/>
                  </a:cubicBezTo>
                  <a:cubicBezTo>
                    <a:pt x="3" y="7"/>
                    <a:pt x="5" y="8"/>
                    <a:pt x="5" y="8"/>
                  </a:cubicBezTo>
                  <a:cubicBezTo>
                    <a:pt x="6" y="8"/>
                    <a:pt x="6" y="7"/>
                    <a:pt x="6" y="7"/>
                  </a:cubicBezTo>
                  <a:cubicBezTo>
                    <a:pt x="6" y="7"/>
                    <a:pt x="7" y="7"/>
                    <a:pt x="6" y="6"/>
                  </a:cubicBezTo>
                  <a:cubicBezTo>
                    <a:pt x="6" y="6"/>
                    <a:pt x="5" y="5"/>
                    <a:pt x="5"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3" name="Freeform 716"/>
            <p:cNvSpPr>
              <a:spLocks/>
            </p:cNvSpPr>
            <p:nvPr/>
          </p:nvSpPr>
          <p:spPr bwMode="auto">
            <a:xfrm>
              <a:off x="5091" y="2720"/>
              <a:ext cx="3" cy="3"/>
            </a:xfrm>
            <a:custGeom>
              <a:avLst/>
              <a:gdLst/>
              <a:ahLst/>
              <a:cxnLst>
                <a:cxn ang="0">
                  <a:pos x="0" y="0"/>
                </a:cxn>
                <a:cxn ang="0">
                  <a:pos x="0" y="1"/>
                </a:cxn>
                <a:cxn ang="0">
                  <a:pos x="1" y="1"/>
                </a:cxn>
                <a:cxn ang="0">
                  <a:pos x="1" y="0"/>
                </a:cxn>
                <a:cxn ang="0">
                  <a:pos x="0" y="0"/>
                </a:cxn>
              </a:cxnLst>
              <a:rect l="0" t="0" r="r" b="b"/>
              <a:pathLst>
                <a:path w="1" h="1">
                  <a:moveTo>
                    <a:pt x="0" y="0"/>
                  </a:moveTo>
                  <a:cubicBezTo>
                    <a:pt x="0" y="1"/>
                    <a:pt x="0" y="1"/>
                    <a:pt x="0" y="1"/>
                  </a:cubicBezTo>
                  <a:cubicBezTo>
                    <a:pt x="0" y="1"/>
                    <a:pt x="1" y="1"/>
                    <a:pt x="1" y="1"/>
                  </a:cubicBezTo>
                  <a:cubicBezTo>
                    <a:pt x="1" y="0"/>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4" name="Freeform 717"/>
            <p:cNvSpPr>
              <a:spLocks/>
            </p:cNvSpPr>
            <p:nvPr/>
          </p:nvSpPr>
          <p:spPr bwMode="auto">
            <a:xfrm>
              <a:off x="5094" y="2720"/>
              <a:ext cx="10" cy="6"/>
            </a:xfrm>
            <a:custGeom>
              <a:avLst/>
              <a:gdLst/>
              <a:ahLst/>
              <a:cxnLst>
                <a:cxn ang="0">
                  <a:pos x="0" y="2"/>
                </a:cxn>
                <a:cxn ang="0">
                  <a:pos x="1" y="2"/>
                </a:cxn>
                <a:cxn ang="0">
                  <a:pos x="2" y="2"/>
                </a:cxn>
                <a:cxn ang="0">
                  <a:pos x="2" y="1"/>
                </a:cxn>
                <a:cxn ang="0">
                  <a:pos x="2" y="1"/>
                </a:cxn>
                <a:cxn ang="0">
                  <a:pos x="1" y="1"/>
                </a:cxn>
                <a:cxn ang="0">
                  <a:pos x="0" y="1"/>
                </a:cxn>
                <a:cxn ang="0">
                  <a:pos x="0" y="2"/>
                </a:cxn>
              </a:cxnLst>
              <a:rect l="0" t="0" r="r" b="b"/>
              <a:pathLst>
                <a:path w="3" h="2">
                  <a:moveTo>
                    <a:pt x="0" y="2"/>
                  </a:moveTo>
                  <a:cubicBezTo>
                    <a:pt x="0" y="2"/>
                    <a:pt x="0" y="2"/>
                    <a:pt x="1" y="2"/>
                  </a:cubicBezTo>
                  <a:cubicBezTo>
                    <a:pt x="1" y="2"/>
                    <a:pt x="2" y="2"/>
                    <a:pt x="2" y="2"/>
                  </a:cubicBezTo>
                  <a:cubicBezTo>
                    <a:pt x="3" y="2"/>
                    <a:pt x="2" y="2"/>
                    <a:pt x="2" y="1"/>
                  </a:cubicBezTo>
                  <a:cubicBezTo>
                    <a:pt x="3" y="1"/>
                    <a:pt x="2" y="1"/>
                    <a:pt x="2" y="1"/>
                  </a:cubicBezTo>
                  <a:cubicBezTo>
                    <a:pt x="1" y="1"/>
                    <a:pt x="1" y="1"/>
                    <a:pt x="1" y="1"/>
                  </a:cubicBezTo>
                  <a:cubicBezTo>
                    <a:pt x="1" y="0"/>
                    <a:pt x="0" y="0"/>
                    <a:pt x="0" y="1"/>
                  </a:cubicBezTo>
                  <a:cubicBezTo>
                    <a:pt x="1" y="1"/>
                    <a:pt x="1"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5" name="Freeform 718"/>
            <p:cNvSpPr>
              <a:spLocks/>
            </p:cNvSpPr>
            <p:nvPr/>
          </p:nvSpPr>
          <p:spPr bwMode="auto">
            <a:xfrm>
              <a:off x="5104" y="2707"/>
              <a:ext cx="3" cy="6"/>
            </a:xfrm>
            <a:custGeom>
              <a:avLst/>
              <a:gdLst/>
              <a:ahLst/>
              <a:cxnLst>
                <a:cxn ang="0">
                  <a:pos x="1" y="0"/>
                </a:cxn>
                <a:cxn ang="0">
                  <a:pos x="0" y="0"/>
                </a:cxn>
                <a:cxn ang="0">
                  <a:pos x="0" y="1"/>
                </a:cxn>
                <a:cxn ang="0">
                  <a:pos x="1" y="0"/>
                </a:cxn>
              </a:cxnLst>
              <a:rect l="0" t="0" r="r" b="b"/>
              <a:pathLst>
                <a:path w="1" h="2">
                  <a:moveTo>
                    <a:pt x="1" y="0"/>
                  </a:moveTo>
                  <a:cubicBezTo>
                    <a:pt x="1" y="0"/>
                    <a:pt x="1" y="0"/>
                    <a:pt x="0" y="0"/>
                  </a:cubicBezTo>
                  <a:cubicBezTo>
                    <a:pt x="0" y="0"/>
                    <a:pt x="0" y="1"/>
                    <a:pt x="0" y="1"/>
                  </a:cubicBezTo>
                  <a:cubicBezTo>
                    <a:pt x="1" y="2"/>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6" name="Freeform 719"/>
            <p:cNvSpPr>
              <a:spLocks/>
            </p:cNvSpPr>
            <p:nvPr/>
          </p:nvSpPr>
          <p:spPr bwMode="auto">
            <a:xfrm>
              <a:off x="5101" y="2726"/>
              <a:ext cx="9" cy="10"/>
            </a:xfrm>
            <a:custGeom>
              <a:avLst/>
              <a:gdLst/>
              <a:ahLst/>
              <a:cxnLst>
                <a:cxn ang="0">
                  <a:pos x="2" y="2"/>
                </a:cxn>
                <a:cxn ang="0">
                  <a:pos x="1" y="2"/>
                </a:cxn>
                <a:cxn ang="0">
                  <a:pos x="1" y="1"/>
                </a:cxn>
                <a:cxn ang="0">
                  <a:pos x="1" y="2"/>
                </a:cxn>
                <a:cxn ang="0">
                  <a:pos x="2" y="2"/>
                </a:cxn>
                <a:cxn ang="0">
                  <a:pos x="3" y="2"/>
                </a:cxn>
                <a:cxn ang="0">
                  <a:pos x="2" y="2"/>
                </a:cxn>
              </a:cxnLst>
              <a:rect l="0" t="0" r="r" b="b"/>
              <a:pathLst>
                <a:path w="3" h="3">
                  <a:moveTo>
                    <a:pt x="2" y="2"/>
                  </a:moveTo>
                  <a:cubicBezTo>
                    <a:pt x="2" y="2"/>
                    <a:pt x="1" y="2"/>
                    <a:pt x="1" y="2"/>
                  </a:cubicBezTo>
                  <a:cubicBezTo>
                    <a:pt x="1" y="2"/>
                    <a:pt x="1" y="1"/>
                    <a:pt x="1" y="1"/>
                  </a:cubicBezTo>
                  <a:cubicBezTo>
                    <a:pt x="0" y="0"/>
                    <a:pt x="0" y="1"/>
                    <a:pt x="1" y="2"/>
                  </a:cubicBezTo>
                  <a:cubicBezTo>
                    <a:pt x="1" y="2"/>
                    <a:pt x="1" y="2"/>
                    <a:pt x="2" y="2"/>
                  </a:cubicBezTo>
                  <a:cubicBezTo>
                    <a:pt x="2" y="3"/>
                    <a:pt x="2" y="2"/>
                    <a:pt x="3" y="2"/>
                  </a:cubicBezTo>
                  <a:cubicBezTo>
                    <a:pt x="3" y="1"/>
                    <a:pt x="2" y="1"/>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7" name="Freeform 720"/>
            <p:cNvSpPr>
              <a:spLocks/>
            </p:cNvSpPr>
            <p:nvPr/>
          </p:nvSpPr>
          <p:spPr bwMode="auto">
            <a:xfrm>
              <a:off x="5126" y="2713"/>
              <a:ext cx="10" cy="7"/>
            </a:xfrm>
            <a:custGeom>
              <a:avLst/>
              <a:gdLst/>
              <a:ahLst/>
              <a:cxnLst>
                <a:cxn ang="0">
                  <a:pos x="3" y="1"/>
                </a:cxn>
                <a:cxn ang="0">
                  <a:pos x="1" y="0"/>
                </a:cxn>
                <a:cxn ang="0">
                  <a:pos x="1" y="1"/>
                </a:cxn>
                <a:cxn ang="0">
                  <a:pos x="2" y="2"/>
                </a:cxn>
                <a:cxn ang="0">
                  <a:pos x="3" y="1"/>
                </a:cxn>
              </a:cxnLst>
              <a:rect l="0" t="0" r="r" b="b"/>
              <a:pathLst>
                <a:path w="3" h="2">
                  <a:moveTo>
                    <a:pt x="3" y="1"/>
                  </a:moveTo>
                  <a:cubicBezTo>
                    <a:pt x="2" y="1"/>
                    <a:pt x="2" y="0"/>
                    <a:pt x="1" y="0"/>
                  </a:cubicBezTo>
                  <a:cubicBezTo>
                    <a:pt x="1" y="1"/>
                    <a:pt x="0" y="1"/>
                    <a:pt x="1" y="1"/>
                  </a:cubicBezTo>
                  <a:cubicBezTo>
                    <a:pt x="1" y="1"/>
                    <a:pt x="2" y="2"/>
                    <a:pt x="2" y="2"/>
                  </a:cubicBezTo>
                  <a:cubicBezTo>
                    <a:pt x="3" y="2"/>
                    <a:pt x="3"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8" name="Freeform 721"/>
            <p:cNvSpPr>
              <a:spLocks/>
            </p:cNvSpPr>
            <p:nvPr/>
          </p:nvSpPr>
          <p:spPr bwMode="auto">
            <a:xfrm>
              <a:off x="5136" y="2752"/>
              <a:ext cx="13" cy="6"/>
            </a:xfrm>
            <a:custGeom>
              <a:avLst/>
              <a:gdLst/>
              <a:ahLst/>
              <a:cxnLst>
                <a:cxn ang="0">
                  <a:pos x="3" y="1"/>
                </a:cxn>
                <a:cxn ang="0">
                  <a:pos x="2" y="2"/>
                </a:cxn>
                <a:cxn ang="0">
                  <a:pos x="3" y="2"/>
                </a:cxn>
                <a:cxn ang="0">
                  <a:pos x="3" y="1"/>
                </a:cxn>
              </a:cxnLst>
              <a:rect l="0" t="0" r="r" b="b"/>
              <a:pathLst>
                <a:path w="4" h="2">
                  <a:moveTo>
                    <a:pt x="3" y="1"/>
                  </a:moveTo>
                  <a:cubicBezTo>
                    <a:pt x="3" y="1"/>
                    <a:pt x="0" y="0"/>
                    <a:pt x="2" y="2"/>
                  </a:cubicBezTo>
                  <a:cubicBezTo>
                    <a:pt x="2" y="2"/>
                    <a:pt x="3" y="2"/>
                    <a:pt x="3" y="2"/>
                  </a:cubicBezTo>
                  <a:cubicBezTo>
                    <a:pt x="4" y="2"/>
                    <a:pt x="4"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99" name="Freeform 722"/>
            <p:cNvSpPr>
              <a:spLocks/>
            </p:cNvSpPr>
            <p:nvPr/>
          </p:nvSpPr>
          <p:spPr bwMode="auto">
            <a:xfrm>
              <a:off x="5152" y="2752"/>
              <a:ext cx="7" cy="3"/>
            </a:xfrm>
            <a:custGeom>
              <a:avLst/>
              <a:gdLst/>
              <a:ahLst/>
              <a:cxnLst>
                <a:cxn ang="0">
                  <a:pos x="1" y="1"/>
                </a:cxn>
                <a:cxn ang="0">
                  <a:pos x="1" y="1"/>
                </a:cxn>
                <a:cxn ang="0">
                  <a:pos x="1" y="1"/>
                </a:cxn>
              </a:cxnLst>
              <a:rect l="0" t="0" r="r" b="b"/>
              <a:pathLst>
                <a:path w="2" h="1">
                  <a:moveTo>
                    <a:pt x="1" y="1"/>
                  </a:moveTo>
                  <a:cubicBezTo>
                    <a:pt x="1" y="1"/>
                    <a:pt x="2" y="1"/>
                    <a:pt x="1" y="1"/>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0" name="Freeform 723"/>
            <p:cNvSpPr>
              <a:spLocks/>
            </p:cNvSpPr>
            <p:nvPr/>
          </p:nvSpPr>
          <p:spPr bwMode="auto">
            <a:xfrm>
              <a:off x="5126" y="2739"/>
              <a:ext cx="7" cy="3"/>
            </a:xfrm>
            <a:custGeom>
              <a:avLst/>
              <a:gdLst/>
              <a:ahLst/>
              <a:cxnLst>
                <a:cxn ang="0">
                  <a:pos x="2" y="1"/>
                </a:cxn>
                <a:cxn ang="0">
                  <a:pos x="2" y="1"/>
                </a:cxn>
                <a:cxn ang="0">
                  <a:pos x="2" y="1"/>
                </a:cxn>
              </a:cxnLst>
              <a:rect l="0" t="0" r="r" b="b"/>
              <a:pathLst>
                <a:path w="2" h="1">
                  <a:moveTo>
                    <a:pt x="2" y="1"/>
                  </a:moveTo>
                  <a:cubicBezTo>
                    <a:pt x="2" y="1"/>
                    <a:pt x="2" y="1"/>
                    <a:pt x="2" y="1"/>
                  </a:cubicBezTo>
                  <a:cubicBezTo>
                    <a:pt x="2" y="1"/>
                    <a:pt x="0"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1" name="Freeform 724"/>
            <p:cNvSpPr>
              <a:spLocks/>
            </p:cNvSpPr>
            <p:nvPr/>
          </p:nvSpPr>
          <p:spPr bwMode="auto">
            <a:xfrm>
              <a:off x="5081" y="2593"/>
              <a:ext cx="3" cy="4"/>
            </a:xfrm>
            <a:custGeom>
              <a:avLst/>
              <a:gdLst/>
              <a:ahLst/>
              <a:cxnLst>
                <a:cxn ang="0">
                  <a:pos x="1" y="1"/>
                </a:cxn>
                <a:cxn ang="0">
                  <a:pos x="0" y="0"/>
                </a:cxn>
                <a:cxn ang="0">
                  <a:pos x="1" y="1"/>
                </a:cxn>
              </a:cxnLst>
              <a:rect l="0" t="0" r="r" b="b"/>
              <a:pathLst>
                <a:path w="1" h="1">
                  <a:moveTo>
                    <a:pt x="1" y="1"/>
                  </a:moveTo>
                  <a:cubicBezTo>
                    <a:pt x="1" y="1"/>
                    <a:pt x="1" y="0"/>
                    <a:pt x="0" y="0"/>
                  </a:cubicBezTo>
                  <a:cubicBezTo>
                    <a:pt x="0"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2" name="Freeform 725"/>
            <p:cNvSpPr>
              <a:spLocks/>
            </p:cNvSpPr>
            <p:nvPr/>
          </p:nvSpPr>
          <p:spPr bwMode="auto">
            <a:xfrm>
              <a:off x="4942" y="2613"/>
              <a:ext cx="162" cy="129"/>
            </a:xfrm>
            <a:custGeom>
              <a:avLst/>
              <a:gdLst/>
              <a:ahLst/>
              <a:cxnLst>
                <a:cxn ang="0">
                  <a:pos x="49" y="38"/>
                </a:cxn>
                <a:cxn ang="0">
                  <a:pos x="47" y="38"/>
                </a:cxn>
                <a:cxn ang="0">
                  <a:pos x="44" y="36"/>
                </a:cxn>
                <a:cxn ang="0">
                  <a:pos x="45" y="35"/>
                </a:cxn>
                <a:cxn ang="0">
                  <a:pos x="41" y="34"/>
                </a:cxn>
                <a:cxn ang="0">
                  <a:pos x="40" y="32"/>
                </a:cxn>
                <a:cxn ang="0">
                  <a:pos x="36" y="30"/>
                </a:cxn>
                <a:cxn ang="0">
                  <a:pos x="34" y="26"/>
                </a:cxn>
                <a:cxn ang="0">
                  <a:pos x="30" y="21"/>
                </a:cxn>
                <a:cxn ang="0">
                  <a:pos x="35" y="19"/>
                </a:cxn>
                <a:cxn ang="0">
                  <a:pos x="32" y="17"/>
                </a:cxn>
                <a:cxn ang="0">
                  <a:pos x="25" y="14"/>
                </a:cxn>
                <a:cxn ang="0">
                  <a:pos x="22" y="9"/>
                </a:cxn>
                <a:cxn ang="0">
                  <a:pos x="21" y="8"/>
                </a:cxn>
                <a:cxn ang="0">
                  <a:pos x="17" y="6"/>
                </a:cxn>
                <a:cxn ang="0">
                  <a:pos x="1" y="0"/>
                </a:cxn>
                <a:cxn ang="0">
                  <a:pos x="0" y="18"/>
                </a:cxn>
                <a:cxn ang="0">
                  <a:pos x="1" y="22"/>
                </a:cxn>
                <a:cxn ang="0">
                  <a:pos x="5" y="33"/>
                </a:cxn>
                <a:cxn ang="0">
                  <a:pos x="10" y="33"/>
                </a:cxn>
                <a:cxn ang="0">
                  <a:pos x="12" y="30"/>
                </a:cxn>
                <a:cxn ang="0">
                  <a:pos x="10" y="29"/>
                </a:cxn>
                <a:cxn ang="0">
                  <a:pos x="10" y="28"/>
                </a:cxn>
                <a:cxn ang="0">
                  <a:pos x="13" y="28"/>
                </a:cxn>
                <a:cxn ang="0">
                  <a:pos x="13" y="27"/>
                </a:cxn>
                <a:cxn ang="0">
                  <a:pos x="15" y="27"/>
                </a:cxn>
                <a:cxn ang="0">
                  <a:pos x="15" y="25"/>
                </a:cxn>
                <a:cxn ang="0">
                  <a:pos x="17" y="25"/>
                </a:cxn>
                <a:cxn ang="0">
                  <a:pos x="18" y="25"/>
                </a:cxn>
                <a:cxn ang="0">
                  <a:pos x="18" y="25"/>
                </a:cxn>
                <a:cxn ang="0">
                  <a:pos x="20" y="25"/>
                </a:cxn>
                <a:cxn ang="0">
                  <a:pos x="24" y="26"/>
                </a:cxn>
                <a:cxn ang="0">
                  <a:pos x="26" y="27"/>
                </a:cxn>
                <a:cxn ang="0">
                  <a:pos x="27" y="29"/>
                </a:cxn>
                <a:cxn ang="0">
                  <a:pos x="28" y="31"/>
                </a:cxn>
                <a:cxn ang="0">
                  <a:pos x="30" y="33"/>
                </a:cxn>
                <a:cxn ang="0">
                  <a:pos x="33" y="36"/>
                </a:cxn>
                <a:cxn ang="0">
                  <a:pos x="36" y="37"/>
                </a:cxn>
                <a:cxn ang="0">
                  <a:pos x="39" y="38"/>
                </a:cxn>
                <a:cxn ang="0">
                  <a:pos x="46" y="40"/>
                </a:cxn>
                <a:cxn ang="0">
                  <a:pos x="47" y="39"/>
                </a:cxn>
              </a:cxnLst>
              <a:rect l="0" t="0" r="r" b="b"/>
              <a:pathLst>
                <a:path w="50" h="40">
                  <a:moveTo>
                    <a:pt x="48" y="38"/>
                  </a:moveTo>
                  <a:cubicBezTo>
                    <a:pt x="48" y="38"/>
                    <a:pt x="48" y="38"/>
                    <a:pt x="49" y="38"/>
                  </a:cubicBezTo>
                  <a:cubicBezTo>
                    <a:pt x="50" y="38"/>
                    <a:pt x="49" y="38"/>
                    <a:pt x="48" y="38"/>
                  </a:cubicBezTo>
                  <a:cubicBezTo>
                    <a:pt x="48" y="38"/>
                    <a:pt x="48" y="38"/>
                    <a:pt x="47" y="38"/>
                  </a:cubicBezTo>
                  <a:cubicBezTo>
                    <a:pt x="47" y="38"/>
                    <a:pt x="47" y="38"/>
                    <a:pt x="46" y="37"/>
                  </a:cubicBezTo>
                  <a:cubicBezTo>
                    <a:pt x="46" y="37"/>
                    <a:pt x="45" y="37"/>
                    <a:pt x="44" y="36"/>
                  </a:cubicBezTo>
                  <a:cubicBezTo>
                    <a:pt x="43" y="36"/>
                    <a:pt x="44" y="35"/>
                    <a:pt x="44" y="35"/>
                  </a:cubicBezTo>
                  <a:cubicBezTo>
                    <a:pt x="45" y="35"/>
                    <a:pt x="45" y="36"/>
                    <a:pt x="45" y="35"/>
                  </a:cubicBezTo>
                  <a:cubicBezTo>
                    <a:pt x="45" y="35"/>
                    <a:pt x="45" y="35"/>
                    <a:pt x="44" y="35"/>
                  </a:cubicBezTo>
                  <a:cubicBezTo>
                    <a:pt x="43" y="35"/>
                    <a:pt x="42" y="34"/>
                    <a:pt x="41" y="34"/>
                  </a:cubicBezTo>
                  <a:cubicBezTo>
                    <a:pt x="41" y="34"/>
                    <a:pt x="41" y="33"/>
                    <a:pt x="42" y="32"/>
                  </a:cubicBezTo>
                  <a:cubicBezTo>
                    <a:pt x="42" y="31"/>
                    <a:pt x="41" y="32"/>
                    <a:pt x="40" y="32"/>
                  </a:cubicBezTo>
                  <a:cubicBezTo>
                    <a:pt x="39" y="32"/>
                    <a:pt x="38" y="32"/>
                    <a:pt x="38" y="31"/>
                  </a:cubicBezTo>
                  <a:cubicBezTo>
                    <a:pt x="38" y="31"/>
                    <a:pt x="37" y="30"/>
                    <a:pt x="36" y="30"/>
                  </a:cubicBezTo>
                  <a:cubicBezTo>
                    <a:pt x="36" y="29"/>
                    <a:pt x="36" y="29"/>
                    <a:pt x="36" y="28"/>
                  </a:cubicBezTo>
                  <a:cubicBezTo>
                    <a:pt x="36" y="27"/>
                    <a:pt x="34" y="26"/>
                    <a:pt x="34" y="26"/>
                  </a:cubicBezTo>
                  <a:cubicBezTo>
                    <a:pt x="33" y="25"/>
                    <a:pt x="32" y="25"/>
                    <a:pt x="32" y="24"/>
                  </a:cubicBezTo>
                  <a:cubicBezTo>
                    <a:pt x="31" y="24"/>
                    <a:pt x="30" y="22"/>
                    <a:pt x="30" y="21"/>
                  </a:cubicBezTo>
                  <a:cubicBezTo>
                    <a:pt x="30" y="20"/>
                    <a:pt x="32" y="20"/>
                    <a:pt x="33" y="20"/>
                  </a:cubicBezTo>
                  <a:cubicBezTo>
                    <a:pt x="35" y="20"/>
                    <a:pt x="34" y="20"/>
                    <a:pt x="35" y="19"/>
                  </a:cubicBezTo>
                  <a:cubicBezTo>
                    <a:pt x="35" y="18"/>
                    <a:pt x="34" y="18"/>
                    <a:pt x="33" y="17"/>
                  </a:cubicBezTo>
                  <a:cubicBezTo>
                    <a:pt x="33" y="17"/>
                    <a:pt x="32" y="17"/>
                    <a:pt x="32" y="17"/>
                  </a:cubicBezTo>
                  <a:cubicBezTo>
                    <a:pt x="31" y="17"/>
                    <a:pt x="32" y="17"/>
                    <a:pt x="30" y="16"/>
                  </a:cubicBezTo>
                  <a:cubicBezTo>
                    <a:pt x="27" y="15"/>
                    <a:pt x="26" y="14"/>
                    <a:pt x="25" y="14"/>
                  </a:cubicBezTo>
                  <a:cubicBezTo>
                    <a:pt x="24" y="14"/>
                    <a:pt x="24" y="14"/>
                    <a:pt x="24" y="13"/>
                  </a:cubicBezTo>
                  <a:cubicBezTo>
                    <a:pt x="25" y="12"/>
                    <a:pt x="23" y="9"/>
                    <a:pt x="22" y="9"/>
                  </a:cubicBezTo>
                  <a:cubicBezTo>
                    <a:pt x="22" y="9"/>
                    <a:pt x="22" y="9"/>
                    <a:pt x="22" y="9"/>
                  </a:cubicBezTo>
                  <a:cubicBezTo>
                    <a:pt x="21" y="9"/>
                    <a:pt x="21" y="8"/>
                    <a:pt x="21" y="8"/>
                  </a:cubicBezTo>
                  <a:cubicBezTo>
                    <a:pt x="19" y="8"/>
                    <a:pt x="18" y="6"/>
                    <a:pt x="18" y="6"/>
                  </a:cubicBezTo>
                  <a:cubicBezTo>
                    <a:pt x="18" y="6"/>
                    <a:pt x="18" y="6"/>
                    <a:pt x="17" y="6"/>
                  </a:cubicBezTo>
                  <a:cubicBezTo>
                    <a:pt x="17" y="6"/>
                    <a:pt x="17" y="6"/>
                    <a:pt x="17" y="6"/>
                  </a:cubicBezTo>
                  <a:cubicBezTo>
                    <a:pt x="17" y="6"/>
                    <a:pt x="2" y="0"/>
                    <a:pt x="1" y="0"/>
                  </a:cubicBezTo>
                  <a:cubicBezTo>
                    <a:pt x="1" y="0"/>
                    <a:pt x="1" y="0"/>
                    <a:pt x="0" y="0"/>
                  </a:cubicBezTo>
                  <a:cubicBezTo>
                    <a:pt x="0" y="3"/>
                    <a:pt x="1" y="15"/>
                    <a:pt x="0" y="18"/>
                  </a:cubicBezTo>
                  <a:cubicBezTo>
                    <a:pt x="0" y="18"/>
                    <a:pt x="0" y="21"/>
                    <a:pt x="0" y="21"/>
                  </a:cubicBezTo>
                  <a:cubicBezTo>
                    <a:pt x="0" y="21"/>
                    <a:pt x="1" y="21"/>
                    <a:pt x="1" y="22"/>
                  </a:cubicBezTo>
                  <a:cubicBezTo>
                    <a:pt x="0" y="23"/>
                    <a:pt x="0" y="30"/>
                    <a:pt x="0" y="32"/>
                  </a:cubicBezTo>
                  <a:cubicBezTo>
                    <a:pt x="2" y="33"/>
                    <a:pt x="4" y="33"/>
                    <a:pt x="5" y="33"/>
                  </a:cubicBezTo>
                  <a:cubicBezTo>
                    <a:pt x="6" y="32"/>
                    <a:pt x="7" y="33"/>
                    <a:pt x="8" y="33"/>
                  </a:cubicBezTo>
                  <a:cubicBezTo>
                    <a:pt x="9" y="33"/>
                    <a:pt x="10" y="33"/>
                    <a:pt x="10" y="33"/>
                  </a:cubicBezTo>
                  <a:cubicBezTo>
                    <a:pt x="10" y="32"/>
                    <a:pt x="11" y="32"/>
                    <a:pt x="12" y="32"/>
                  </a:cubicBezTo>
                  <a:cubicBezTo>
                    <a:pt x="13" y="32"/>
                    <a:pt x="13" y="31"/>
                    <a:pt x="12" y="30"/>
                  </a:cubicBezTo>
                  <a:cubicBezTo>
                    <a:pt x="12" y="30"/>
                    <a:pt x="11" y="29"/>
                    <a:pt x="11" y="29"/>
                  </a:cubicBezTo>
                  <a:cubicBezTo>
                    <a:pt x="10" y="29"/>
                    <a:pt x="10" y="29"/>
                    <a:pt x="10" y="29"/>
                  </a:cubicBezTo>
                  <a:cubicBezTo>
                    <a:pt x="9" y="28"/>
                    <a:pt x="9" y="28"/>
                    <a:pt x="9" y="28"/>
                  </a:cubicBezTo>
                  <a:cubicBezTo>
                    <a:pt x="9" y="28"/>
                    <a:pt x="10" y="28"/>
                    <a:pt x="10" y="28"/>
                  </a:cubicBezTo>
                  <a:cubicBezTo>
                    <a:pt x="10" y="28"/>
                    <a:pt x="11" y="28"/>
                    <a:pt x="11" y="28"/>
                  </a:cubicBezTo>
                  <a:cubicBezTo>
                    <a:pt x="12" y="28"/>
                    <a:pt x="12" y="28"/>
                    <a:pt x="13" y="28"/>
                  </a:cubicBezTo>
                  <a:cubicBezTo>
                    <a:pt x="14" y="28"/>
                    <a:pt x="14" y="27"/>
                    <a:pt x="13" y="27"/>
                  </a:cubicBezTo>
                  <a:cubicBezTo>
                    <a:pt x="13" y="27"/>
                    <a:pt x="13" y="27"/>
                    <a:pt x="13" y="27"/>
                  </a:cubicBezTo>
                  <a:cubicBezTo>
                    <a:pt x="13" y="27"/>
                    <a:pt x="13" y="27"/>
                    <a:pt x="14" y="27"/>
                  </a:cubicBezTo>
                  <a:cubicBezTo>
                    <a:pt x="14" y="27"/>
                    <a:pt x="14" y="27"/>
                    <a:pt x="15" y="27"/>
                  </a:cubicBezTo>
                  <a:cubicBezTo>
                    <a:pt x="15" y="26"/>
                    <a:pt x="15" y="26"/>
                    <a:pt x="14" y="25"/>
                  </a:cubicBezTo>
                  <a:cubicBezTo>
                    <a:pt x="13" y="24"/>
                    <a:pt x="14" y="24"/>
                    <a:pt x="15" y="25"/>
                  </a:cubicBezTo>
                  <a:cubicBezTo>
                    <a:pt x="15" y="26"/>
                    <a:pt x="16" y="25"/>
                    <a:pt x="16" y="25"/>
                  </a:cubicBezTo>
                  <a:cubicBezTo>
                    <a:pt x="17" y="25"/>
                    <a:pt x="17" y="25"/>
                    <a:pt x="17" y="25"/>
                  </a:cubicBezTo>
                  <a:cubicBezTo>
                    <a:pt x="17" y="25"/>
                    <a:pt x="17" y="25"/>
                    <a:pt x="18" y="26"/>
                  </a:cubicBezTo>
                  <a:cubicBezTo>
                    <a:pt x="18" y="26"/>
                    <a:pt x="18" y="25"/>
                    <a:pt x="18" y="25"/>
                  </a:cubicBezTo>
                  <a:cubicBezTo>
                    <a:pt x="17" y="25"/>
                    <a:pt x="18" y="25"/>
                    <a:pt x="18" y="25"/>
                  </a:cubicBezTo>
                  <a:cubicBezTo>
                    <a:pt x="18" y="25"/>
                    <a:pt x="18" y="24"/>
                    <a:pt x="18" y="25"/>
                  </a:cubicBezTo>
                  <a:cubicBezTo>
                    <a:pt x="19" y="25"/>
                    <a:pt x="19" y="25"/>
                    <a:pt x="19" y="24"/>
                  </a:cubicBezTo>
                  <a:cubicBezTo>
                    <a:pt x="20" y="24"/>
                    <a:pt x="20" y="24"/>
                    <a:pt x="20" y="25"/>
                  </a:cubicBezTo>
                  <a:cubicBezTo>
                    <a:pt x="20" y="26"/>
                    <a:pt x="20" y="26"/>
                    <a:pt x="20" y="26"/>
                  </a:cubicBezTo>
                  <a:cubicBezTo>
                    <a:pt x="21" y="26"/>
                    <a:pt x="23" y="26"/>
                    <a:pt x="24" y="26"/>
                  </a:cubicBezTo>
                  <a:cubicBezTo>
                    <a:pt x="24" y="26"/>
                    <a:pt x="24" y="27"/>
                    <a:pt x="24" y="27"/>
                  </a:cubicBezTo>
                  <a:cubicBezTo>
                    <a:pt x="25" y="27"/>
                    <a:pt x="25" y="27"/>
                    <a:pt x="26" y="27"/>
                  </a:cubicBezTo>
                  <a:cubicBezTo>
                    <a:pt x="26" y="27"/>
                    <a:pt x="26" y="27"/>
                    <a:pt x="26" y="27"/>
                  </a:cubicBezTo>
                  <a:cubicBezTo>
                    <a:pt x="26" y="28"/>
                    <a:pt x="26" y="28"/>
                    <a:pt x="27" y="29"/>
                  </a:cubicBezTo>
                  <a:cubicBezTo>
                    <a:pt x="27" y="29"/>
                    <a:pt x="27" y="30"/>
                    <a:pt x="27" y="30"/>
                  </a:cubicBezTo>
                  <a:cubicBezTo>
                    <a:pt x="28" y="30"/>
                    <a:pt x="28" y="31"/>
                    <a:pt x="28" y="31"/>
                  </a:cubicBezTo>
                  <a:cubicBezTo>
                    <a:pt x="28" y="32"/>
                    <a:pt x="29" y="32"/>
                    <a:pt x="30" y="32"/>
                  </a:cubicBezTo>
                  <a:cubicBezTo>
                    <a:pt x="30" y="32"/>
                    <a:pt x="30" y="32"/>
                    <a:pt x="30" y="33"/>
                  </a:cubicBezTo>
                  <a:cubicBezTo>
                    <a:pt x="30" y="34"/>
                    <a:pt x="31" y="34"/>
                    <a:pt x="31" y="34"/>
                  </a:cubicBezTo>
                  <a:cubicBezTo>
                    <a:pt x="32" y="34"/>
                    <a:pt x="33" y="36"/>
                    <a:pt x="33" y="36"/>
                  </a:cubicBezTo>
                  <a:cubicBezTo>
                    <a:pt x="33" y="37"/>
                    <a:pt x="35" y="37"/>
                    <a:pt x="35" y="37"/>
                  </a:cubicBezTo>
                  <a:cubicBezTo>
                    <a:pt x="35" y="37"/>
                    <a:pt x="36" y="37"/>
                    <a:pt x="36" y="37"/>
                  </a:cubicBezTo>
                  <a:cubicBezTo>
                    <a:pt x="37" y="38"/>
                    <a:pt x="37" y="38"/>
                    <a:pt x="38" y="38"/>
                  </a:cubicBezTo>
                  <a:cubicBezTo>
                    <a:pt x="38" y="37"/>
                    <a:pt x="38" y="38"/>
                    <a:pt x="39" y="38"/>
                  </a:cubicBezTo>
                  <a:cubicBezTo>
                    <a:pt x="39" y="38"/>
                    <a:pt x="40" y="38"/>
                    <a:pt x="42" y="38"/>
                  </a:cubicBezTo>
                  <a:cubicBezTo>
                    <a:pt x="44" y="38"/>
                    <a:pt x="45" y="39"/>
                    <a:pt x="46" y="40"/>
                  </a:cubicBezTo>
                  <a:cubicBezTo>
                    <a:pt x="46" y="40"/>
                    <a:pt x="47" y="40"/>
                    <a:pt x="48" y="40"/>
                  </a:cubicBezTo>
                  <a:cubicBezTo>
                    <a:pt x="49" y="40"/>
                    <a:pt x="48" y="39"/>
                    <a:pt x="47" y="39"/>
                  </a:cubicBezTo>
                  <a:cubicBezTo>
                    <a:pt x="47" y="38"/>
                    <a:pt x="47" y="38"/>
                    <a:pt x="48" y="3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3" name="Freeform 726"/>
            <p:cNvSpPr>
              <a:spLocks/>
            </p:cNvSpPr>
            <p:nvPr/>
          </p:nvSpPr>
          <p:spPr bwMode="auto">
            <a:xfrm>
              <a:off x="4671" y="2720"/>
              <a:ext cx="9" cy="3"/>
            </a:xfrm>
            <a:custGeom>
              <a:avLst/>
              <a:gdLst/>
              <a:ahLst/>
              <a:cxnLst>
                <a:cxn ang="0">
                  <a:pos x="2" y="1"/>
                </a:cxn>
                <a:cxn ang="0">
                  <a:pos x="3" y="0"/>
                </a:cxn>
                <a:cxn ang="0">
                  <a:pos x="1" y="0"/>
                </a:cxn>
                <a:cxn ang="0">
                  <a:pos x="0" y="0"/>
                </a:cxn>
                <a:cxn ang="0">
                  <a:pos x="2" y="1"/>
                </a:cxn>
                <a:cxn ang="0">
                  <a:pos x="2" y="1"/>
                </a:cxn>
              </a:cxnLst>
              <a:rect l="0" t="0" r="r" b="b"/>
              <a:pathLst>
                <a:path w="3" h="1">
                  <a:moveTo>
                    <a:pt x="2" y="1"/>
                  </a:moveTo>
                  <a:cubicBezTo>
                    <a:pt x="2" y="0"/>
                    <a:pt x="3" y="0"/>
                    <a:pt x="3" y="0"/>
                  </a:cubicBezTo>
                  <a:cubicBezTo>
                    <a:pt x="2" y="0"/>
                    <a:pt x="1" y="0"/>
                    <a:pt x="1" y="0"/>
                  </a:cubicBezTo>
                  <a:cubicBezTo>
                    <a:pt x="1" y="0"/>
                    <a:pt x="0" y="0"/>
                    <a:pt x="0" y="0"/>
                  </a:cubicBezTo>
                  <a:cubicBezTo>
                    <a:pt x="2" y="1"/>
                    <a:pt x="2" y="1"/>
                    <a:pt x="2" y="1"/>
                  </a:cubicBezTo>
                  <a:cubicBezTo>
                    <a:pt x="2"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4" name="Freeform 727"/>
            <p:cNvSpPr>
              <a:spLocks/>
            </p:cNvSpPr>
            <p:nvPr/>
          </p:nvSpPr>
          <p:spPr bwMode="auto">
            <a:xfrm>
              <a:off x="4687" y="2703"/>
              <a:ext cx="39" cy="20"/>
            </a:xfrm>
            <a:custGeom>
              <a:avLst/>
              <a:gdLst/>
              <a:ahLst/>
              <a:cxnLst>
                <a:cxn ang="0">
                  <a:pos x="11" y="1"/>
                </a:cxn>
                <a:cxn ang="0">
                  <a:pos x="11" y="0"/>
                </a:cxn>
                <a:cxn ang="0">
                  <a:pos x="2" y="1"/>
                </a:cxn>
                <a:cxn ang="0">
                  <a:pos x="0" y="3"/>
                </a:cxn>
                <a:cxn ang="0">
                  <a:pos x="0" y="3"/>
                </a:cxn>
                <a:cxn ang="0">
                  <a:pos x="1" y="4"/>
                </a:cxn>
                <a:cxn ang="0">
                  <a:pos x="1" y="5"/>
                </a:cxn>
                <a:cxn ang="0">
                  <a:pos x="1" y="6"/>
                </a:cxn>
                <a:cxn ang="0">
                  <a:pos x="2" y="5"/>
                </a:cxn>
                <a:cxn ang="0">
                  <a:pos x="8" y="3"/>
                </a:cxn>
                <a:cxn ang="0">
                  <a:pos x="11" y="1"/>
                </a:cxn>
                <a:cxn ang="0">
                  <a:pos x="11" y="1"/>
                </a:cxn>
              </a:cxnLst>
              <a:rect l="0" t="0" r="r" b="b"/>
              <a:pathLst>
                <a:path w="12" h="6">
                  <a:moveTo>
                    <a:pt x="11" y="1"/>
                  </a:moveTo>
                  <a:cubicBezTo>
                    <a:pt x="11" y="0"/>
                    <a:pt x="11" y="0"/>
                    <a:pt x="11" y="0"/>
                  </a:cubicBezTo>
                  <a:cubicBezTo>
                    <a:pt x="11" y="0"/>
                    <a:pt x="4" y="1"/>
                    <a:pt x="2" y="1"/>
                  </a:cubicBezTo>
                  <a:cubicBezTo>
                    <a:pt x="1" y="2"/>
                    <a:pt x="0" y="3"/>
                    <a:pt x="0" y="3"/>
                  </a:cubicBezTo>
                  <a:cubicBezTo>
                    <a:pt x="0" y="3"/>
                    <a:pt x="0" y="3"/>
                    <a:pt x="0" y="3"/>
                  </a:cubicBezTo>
                  <a:cubicBezTo>
                    <a:pt x="0" y="4"/>
                    <a:pt x="1" y="4"/>
                    <a:pt x="1" y="4"/>
                  </a:cubicBezTo>
                  <a:cubicBezTo>
                    <a:pt x="1" y="4"/>
                    <a:pt x="1" y="4"/>
                    <a:pt x="1" y="5"/>
                  </a:cubicBezTo>
                  <a:cubicBezTo>
                    <a:pt x="1" y="5"/>
                    <a:pt x="1" y="6"/>
                    <a:pt x="1" y="6"/>
                  </a:cubicBezTo>
                  <a:cubicBezTo>
                    <a:pt x="1" y="6"/>
                    <a:pt x="2" y="6"/>
                    <a:pt x="2" y="5"/>
                  </a:cubicBezTo>
                  <a:cubicBezTo>
                    <a:pt x="3" y="5"/>
                    <a:pt x="7" y="3"/>
                    <a:pt x="8" y="3"/>
                  </a:cubicBezTo>
                  <a:cubicBezTo>
                    <a:pt x="9" y="3"/>
                    <a:pt x="11" y="2"/>
                    <a:pt x="11" y="1"/>
                  </a:cubicBezTo>
                  <a:cubicBezTo>
                    <a:pt x="11" y="1"/>
                    <a:pt x="12" y="1"/>
                    <a:pt x="1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5" name="Freeform 728"/>
            <p:cNvSpPr>
              <a:spLocks/>
            </p:cNvSpPr>
            <p:nvPr/>
          </p:nvSpPr>
          <p:spPr bwMode="auto">
            <a:xfrm>
              <a:off x="4561" y="2387"/>
              <a:ext cx="42" cy="51"/>
            </a:xfrm>
            <a:custGeom>
              <a:avLst/>
              <a:gdLst/>
              <a:ahLst/>
              <a:cxnLst>
                <a:cxn ang="0">
                  <a:pos x="4" y="11"/>
                </a:cxn>
                <a:cxn ang="0">
                  <a:pos x="2" y="13"/>
                </a:cxn>
                <a:cxn ang="0">
                  <a:pos x="1" y="15"/>
                </a:cxn>
                <a:cxn ang="0">
                  <a:pos x="1" y="15"/>
                </a:cxn>
                <a:cxn ang="0">
                  <a:pos x="5" y="13"/>
                </a:cxn>
                <a:cxn ang="0">
                  <a:pos x="8" y="10"/>
                </a:cxn>
                <a:cxn ang="0">
                  <a:pos x="9" y="7"/>
                </a:cxn>
                <a:cxn ang="0">
                  <a:pos x="11" y="6"/>
                </a:cxn>
                <a:cxn ang="0">
                  <a:pos x="12" y="5"/>
                </a:cxn>
                <a:cxn ang="0">
                  <a:pos x="13" y="5"/>
                </a:cxn>
                <a:cxn ang="0">
                  <a:pos x="13" y="4"/>
                </a:cxn>
                <a:cxn ang="0">
                  <a:pos x="12" y="3"/>
                </a:cxn>
                <a:cxn ang="0">
                  <a:pos x="12" y="2"/>
                </a:cxn>
                <a:cxn ang="0">
                  <a:pos x="12" y="2"/>
                </a:cxn>
                <a:cxn ang="0">
                  <a:pos x="12" y="1"/>
                </a:cxn>
                <a:cxn ang="0">
                  <a:pos x="12" y="0"/>
                </a:cxn>
                <a:cxn ang="0">
                  <a:pos x="11" y="3"/>
                </a:cxn>
                <a:cxn ang="0">
                  <a:pos x="11" y="3"/>
                </a:cxn>
                <a:cxn ang="0">
                  <a:pos x="11" y="4"/>
                </a:cxn>
                <a:cxn ang="0">
                  <a:pos x="11" y="5"/>
                </a:cxn>
                <a:cxn ang="0">
                  <a:pos x="10" y="5"/>
                </a:cxn>
                <a:cxn ang="0">
                  <a:pos x="9" y="7"/>
                </a:cxn>
                <a:cxn ang="0">
                  <a:pos x="8" y="7"/>
                </a:cxn>
                <a:cxn ang="0">
                  <a:pos x="5" y="11"/>
                </a:cxn>
                <a:cxn ang="0">
                  <a:pos x="4" y="11"/>
                </a:cxn>
              </a:cxnLst>
              <a:rect l="0" t="0" r="r" b="b"/>
              <a:pathLst>
                <a:path w="13" h="16">
                  <a:moveTo>
                    <a:pt x="4" y="11"/>
                  </a:moveTo>
                  <a:cubicBezTo>
                    <a:pt x="3" y="12"/>
                    <a:pt x="3" y="13"/>
                    <a:pt x="2" y="13"/>
                  </a:cubicBezTo>
                  <a:cubicBezTo>
                    <a:pt x="2" y="13"/>
                    <a:pt x="1" y="14"/>
                    <a:pt x="1" y="15"/>
                  </a:cubicBezTo>
                  <a:cubicBezTo>
                    <a:pt x="0" y="16"/>
                    <a:pt x="1" y="15"/>
                    <a:pt x="1" y="15"/>
                  </a:cubicBezTo>
                  <a:cubicBezTo>
                    <a:pt x="1" y="15"/>
                    <a:pt x="4" y="13"/>
                    <a:pt x="5" y="13"/>
                  </a:cubicBezTo>
                  <a:cubicBezTo>
                    <a:pt x="6" y="12"/>
                    <a:pt x="7" y="11"/>
                    <a:pt x="8" y="10"/>
                  </a:cubicBezTo>
                  <a:cubicBezTo>
                    <a:pt x="9" y="8"/>
                    <a:pt x="8" y="8"/>
                    <a:pt x="9" y="7"/>
                  </a:cubicBezTo>
                  <a:cubicBezTo>
                    <a:pt x="10" y="7"/>
                    <a:pt x="11" y="7"/>
                    <a:pt x="11" y="6"/>
                  </a:cubicBezTo>
                  <a:cubicBezTo>
                    <a:pt x="11" y="5"/>
                    <a:pt x="11" y="6"/>
                    <a:pt x="12" y="5"/>
                  </a:cubicBezTo>
                  <a:cubicBezTo>
                    <a:pt x="13" y="5"/>
                    <a:pt x="13" y="5"/>
                    <a:pt x="13" y="5"/>
                  </a:cubicBezTo>
                  <a:cubicBezTo>
                    <a:pt x="13" y="4"/>
                    <a:pt x="13" y="4"/>
                    <a:pt x="13" y="4"/>
                  </a:cubicBezTo>
                  <a:cubicBezTo>
                    <a:pt x="13" y="4"/>
                    <a:pt x="13" y="3"/>
                    <a:pt x="12" y="3"/>
                  </a:cubicBezTo>
                  <a:cubicBezTo>
                    <a:pt x="12" y="3"/>
                    <a:pt x="12" y="3"/>
                    <a:pt x="12" y="2"/>
                  </a:cubicBezTo>
                  <a:cubicBezTo>
                    <a:pt x="13" y="2"/>
                    <a:pt x="12" y="2"/>
                    <a:pt x="12" y="2"/>
                  </a:cubicBezTo>
                  <a:cubicBezTo>
                    <a:pt x="12" y="2"/>
                    <a:pt x="12" y="1"/>
                    <a:pt x="12" y="1"/>
                  </a:cubicBezTo>
                  <a:cubicBezTo>
                    <a:pt x="12" y="1"/>
                    <a:pt x="12" y="0"/>
                    <a:pt x="12" y="0"/>
                  </a:cubicBezTo>
                  <a:cubicBezTo>
                    <a:pt x="12" y="1"/>
                    <a:pt x="11" y="2"/>
                    <a:pt x="11" y="3"/>
                  </a:cubicBezTo>
                  <a:cubicBezTo>
                    <a:pt x="12" y="3"/>
                    <a:pt x="12" y="4"/>
                    <a:pt x="11" y="3"/>
                  </a:cubicBezTo>
                  <a:cubicBezTo>
                    <a:pt x="10" y="2"/>
                    <a:pt x="11" y="4"/>
                    <a:pt x="11" y="4"/>
                  </a:cubicBezTo>
                  <a:cubicBezTo>
                    <a:pt x="11" y="4"/>
                    <a:pt x="11" y="5"/>
                    <a:pt x="11" y="5"/>
                  </a:cubicBezTo>
                  <a:cubicBezTo>
                    <a:pt x="10" y="5"/>
                    <a:pt x="10" y="5"/>
                    <a:pt x="10" y="5"/>
                  </a:cubicBezTo>
                  <a:cubicBezTo>
                    <a:pt x="10" y="6"/>
                    <a:pt x="9" y="7"/>
                    <a:pt x="9" y="7"/>
                  </a:cubicBezTo>
                  <a:cubicBezTo>
                    <a:pt x="8" y="7"/>
                    <a:pt x="8" y="7"/>
                    <a:pt x="8" y="7"/>
                  </a:cubicBezTo>
                  <a:cubicBezTo>
                    <a:pt x="8" y="8"/>
                    <a:pt x="6" y="10"/>
                    <a:pt x="5" y="11"/>
                  </a:cubicBezTo>
                  <a:cubicBezTo>
                    <a:pt x="5" y="11"/>
                    <a:pt x="4" y="11"/>
                    <a:pt x="4"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6" name="Freeform 729"/>
            <p:cNvSpPr>
              <a:spLocks/>
            </p:cNvSpPr>
            <p:nvPr/>
          </p:nvSpPr>
          <p:spPr bwMode="auto">
            <a:xfrm>
              <a:off x="4606" y="2377"/>
              <a:ext cx="3" cy="6"/>
            </a:xfrm>
            <a:custGeom>
              <a:avLst/>
              <a:gdLst/>
              <a:ahLst/>
              <a:cxnLst>
                <a:cxn ang="0">
                  <a:pos x="1" y="2"/>
                </a:cxn>
                <a:cxn ang="0">
                  <a:pos x="1" y="1"/>
                </a:cxn>
                <a:cxn ang="0">
                  <a:pos x="0" y="1"/>
                </a:cxn>
                <a:cxn ang="0">
                  <a:pos x="1" y="2"/>
                </a:cxn>
              </a:cxnLst>
              <a:rect l="0" t="0" r="r" b="b"/>
              <a:pathLst>
                <a:path w="1" h="2">
                  <a:moveTo>
                    <a:pt x="1" y="2"/>
                  </a:moveTo>
                  <a:cubicBezTo>
                    <a:pt x="1" y="2"/>
                    <a:pt x="1" y="1"/>
                    <a:pt x="1" y="1"/>
                  </a:cubicBezTo>
                  <a:cubicBezTo>
                    <a:pt x="0" y="1"/>
                    <a:pt x="0" y="0"/>
                    <a:pt x="0" y="1"/>
                  </a:cubicBezTo>
                  <a:cubicBezTo>
                    <a:pt x="0" y="1"/>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7" name="Freeform 730"/>
            <p:cNvSpPr>
              <a:spLocks/>
            </p:cNvSpPr>
            <p:nvPr/>
          </p:nvSpPr>
          <p:spPr bwMode="auto">
            <a:xfrm>
              <a:off x="4606" y="2374"/>
              <a:ext cx="7" cy="6"/>
            </a:xfrm>
            <a:custGeom>
              <a:avLst/>
              <a:gdLst/>
              <a:ahLst/>
              <a:cxnLst>
                <a:cxn ang="0">
                  <a:pos x="2" y="1"/>
                </a:cxn>
                <a:cxn ang="0">
                  <a:pos x="2" y="0"/>
                </a:cxn>
                <a:cxn ang="0">
                  <a:pos x="1" y="0"/>
                </a:cxn>
                <a:cxn ang="0">
                  <a:pos x="0" y="0"/>
                </a:cxn>
                <a:cxn ang="0">
                  <a:pos x="1" y="1"/>
                </a:cxn>
                <a:cxn ang="0">
                  <a:pos x="2" y="1"/>
                </a:cxn>
                <a:cxn ang="0">
                  <a:pos x="2" y="1"/>
                </a:cxn>
              </a:cxnLst>
              <a:rect l="0" t="0" r="r" b="b"/>
              <a:pathLst>
                <a:path w="2" h="2">
                  <a:moveTo>
                    <a:pt x="2" y="1"/>
                  </a:moveTo>
                  <a:cubicBezTo>
                    <a:pt x="2" y="0"/>
                    <a:pt x="2" y="0"/>
                    <a:pt x="2" y="0"/>
                  </a:cubicBezTo>
                  <a:cubicBezTo>
                    <a:pt x="1" y="1"/>
                    <a:pt x="1" y="0"/>
                    <a:pt x="1" y="0"/>
                  </a:cubicBezTo>
                  <a:cubicBezTo>
                    <a:pt x="0" y="0"/>
                    <a:pt x="0" y="0"/>
                    <a:pt x="0" y="0"/>
                  </a:cubicBezTo>
                  <a:cubicBezTo>
                    <a:pt x="0" y="1"/>
                    <a:pt x="0" y="1"/>
                    <a:pt x="1" y="1"/>
                  </a:cubicBezTo>
                  <a:cubicBezTo>
                    <a:pt x="1" y="1"/>
                    <a:pt x="1" y="2"/>
                    <a:pt x="2" y="1"/>
                  </a:cubicBezTo>
                  <a:cubicBezTo>
                    <a:pt x="2"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8" name="Freeform 731"/>
            <p:cNvSpPr>
              <a:spLocks/>
            </p:cNvSpPr>
            <p:nvPr/>
          </p:nvSpPr>
          <p:spPr bwMode="auto">
            <a:xfrm>
              <a:off x="4613" y="2354"/>
              <a:ext cx="19" cy="20"/>
            </a:xfrm>
            <a:custGeom>
              <a:avLst/>
              <a:gdLst/>
              <a:ahLst/>
              <a:cxnLst>
                <a:cxn ang="0">
                  <a:pos x="6" y="1"/>
                </a:cxn>
                <a:cxn ang="0">
                  <a:pos x="3" y="0"/>
                </a:cxn>
                <a:cxn ang="0">
                  <a:pos x="2" y="0"/>
                </a:cxn>
                <a:cxn ang="0">
                  <a:pos x="1" y="0"/>
                </a:cxn>
                <a:cxn ang="0">
                  <a:pos x="0" y="0"/>
                </a:cxn>
                <a:cxn ang="0">
                  <a:pos x="2" y="1"/>
                </a:cxn>
                <a:cxn ang="0">
                  <a:pos x="3" y="5"/>
                </a:cxn>
                <a:cxn ang="0">
                  <a:pos x="5" y="6"/>
                </a:cxn>
                <a:cxn ang="0">
                  <a:pos x="5" y="6"/>
                </a:cxn>
                <a:cxn ang="0">
                  <a:pos x="6" y="5"/>
                </a:cxn>
                <a:cxn ang="0">
                  <a:pos x="6" y="4"/>
                </a:cxn>
                <a:cxn ang="0">
                  <a:pos x="6" y="2"/>
                </a:cxn>
                <a:cxn ang="0">
                  <a:pos x="6" y="1"/>
                </a:cxn>
              </a:cxnLst>
              <a:rect l="0" t="0" r="r" b="b"/>
              <a:pathLst>
                <a:path w="6" h="6">
                  <a:moveTo>
                    <a:pt x="6" y="1"/>
                  </a:moveTo>
                  <a:cubicBezTo>
                    <a:pt x="5" y="1"/>
                    <a:pt x="4" y="0"/>
                    <a:pt x="3" y="0"/>
                  </a:cubicBezTo>
                  <a:cubicBezTo>
                    <a:pt x="3" y="0"/>
                    <a:pt x="3" y="0"/>
                    <a:pt x="2" y="0"/>
                  </a:cubicBezTo>
                  <a:cubicBezTo>
                    <a:pt x="2" y="0"/>
                    <a:pt x="1" y="0"/>
                    <a:pt x="1" y="0"/>
                  </a:cubicBezTo>
                  <a:cubicBezTo>
                    <a:pt x="1" y="0"/>
                    <a:pt x="0" y="0"/>
                    <a:pt x="0" y="0"/>
                  </a:cubicBezTo>
                  <a:cubicBezTo>
                    <a:pt x="1" y="0"/>
                    <a:pt x="2" y="0"/>
                    <a:pt x="2" y="1"/>
                  </a:cubicBezTo>
                  <a:cubicBezTo>
                    <a:pt x="2" y="2"/>
                    <a:pt x="3" y="4"/>
                    <a:pt x="3" y="5"/>
                  </a:cubicBezTo>
                  <a:cubicBezTo>
                    <a:pt x="4" y="5"/>
                    <a:pt x="5" y="6"/>
                    <a:pt x="5" y="6"/>
                  </a:cubicBezTo>
                  <a:cubicBezTo>
                    <a:pt x="5" y="6"/>
                    <a:pt x="5" y="6"/>
                    <a:pt x="5" y="6"/>
                  </a:cubicBezTo>
                  <a:cubicBezTo>
                    <a:pt x="5" y="6"/>
                    <a:pt x="5" y="5"/>
                    <a:pt x="6" y="5"/>
                  </a:cubicBezTo>
                  <a:cubicBezTo>
                    <a:pt x="6" y="5"/>
                    <a:pt x="6" y="5"/>
                    <a:pt x="6" y="4"/>
                  </a:cubicBezTo>
                  <a:cubicBezTo>
                    <a:pt x="6" y="3"/>
                    <a:pt x="6" y="2"/>
                    <a:pt x="6" y="2"/>
                  </a:cubicBezTo>
                  <a:cubicBezTo>
                    <a:pt x="6" y="2"/>
                    <a:pt x="6" y="2"/>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9" name="Freeform 732"/>
            <p:cNvSpPr>
              <a:spLocks/>
            </p:cNvSpPr>
            <p:nvPr/>
          </p:nvSpPr>
          <p:spPr bwMode="auto">
            <a:xfrm>
              <a:off x="4638" y="2367"/>
              <a:ext cx="7" cy="13"/>
            </a:xfrm>
            <a:custGeom>
              <a:avLst/>
              <a:gdLst/>
              <a:ahLst/>
              <a:cxnLst>
                <a:cxn ang="0">
                  <a:pos x="1" y="0"/>
                </a:cxn>
                <a:cxn ang="0">
                  <a:pos x="0" y="2"/>
                </a:cxn>
                <a:cxn ang="0">
                  <a:pos x="1" y="3"/>
                </a:cxn>
                <a:cxn ang="0">
                  <a:pos x="1" y="0"/>
                </a:cxn>
              </a:cxnLst>
              <a:rect l="0" t="0" r="r" b="b"/>
              <a:pathLst>
                <a:path w="2" h="4">
                  <a:moveTo>
                    <a:pt x="1" y="0"/>
                  </a:moveTo>
                  <a:cubicBezTo>
                    <a:pt x="1" y="0"/>
                    <a:pt x="0" y="0"/>
                    <a:pt x="0" y="2"/>
                  </a:cubicBezTo>
                  <a:cubicBezTo>
                    <a:pt x="1" y="4"/>
                    <a:pt x="1" y="3"/>
                    <a:pt x="1" y="3"/>
                  </a:cubicBezTo>
                  <a:cubicBezTo>
                    <a:pt x="1" y="3"/>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0" name="Freeform 733"/>
            <p:cNvSpPr>
              <a:spLocks/>
            </p:cNvSpPr>
            <p:nvPr/>
          </p:nvSpPr>
          <p:spPr bwMode="auto">
            <a:xfrm>
              <a:off x="4648" y="2370"/>
              <a:ext cx="3" cy="4"/>
            </a:xfrm>
            <a:custGeom>
              <a:avLst/>
              <a:gdLst/>
              <a:ahLst/>
              <a:cxnLst>
                <a:cxn ang="0">
                  <a:pos x="1" y="1"/>
                </a:cxn>
                <a:cxn ang="0">
                  <a:pos x="0" y="0"/>
                </a:cxn>
                <a:cxn ang="0">
                  <a:pos x="0" y="1"/>
                </a:cxn>
                <a:cxn ang="0">
                  <a:pos x="1" y="1"/>
                </a:cxn>
              </a:cxnLst>
              <a:rect l="0" t="0" r="r" b="b"/>
              <a:pathLst>
                <a:path w="1" h="1">
                  <a:moveTo>
                    <a:pt x="1" y="1"/>
                  </a:moveTo>
                  <a:cubicBezTo>
                    <a:pt x="1" y="0"/>
                    <a:pt x="1" y="0"/>
                    <a:pt x="0" y="0"/>
                  </a:cubicBezTo>
                  <a:cubicBezTo>
                    <a:pt x="0" y="0"/>
                    <a:pt x="0" y="0"/>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1" name="Freeform 734"/>
            <p:cNvSpPr>
              <a:spLocks/>
            </p:cNvSpPr>
            <p:nvPr/>
          </p:nvSpPr>
          <p:spPr bwMode="auto">
            <a:xfrm>
              <a:off x="4638" y="2380"/>
              <a:ext cx="20" cy="23"/>
            </a:xfrm>
            <a:custGeom>
              <a:avLst/>
              <a:gdLst/>
              <a:ahLst/>
              <a:cxnLst>
                <a:cxn ang="0">
                  <a:pos x="0" y="0"/>
                </a:cxn>
                <a:cxn ang="0">
                  <a:pos x="0" y="1"/>
                </a:cxn>
                <a:cxn ang="0">
                  <a:pos x="1" y="1"/>
                </a:cxn>
                <a:cxn ang="0">
                  <a:pos x="1" y="4"/>
                </a:cxn>
                <a:cxn ang="0">
                  <a:pos x="0" y="7"/>
                </a:cxn>
                <a:cxn ang="0">
                  <a:pos x="2" y="6"/>
                </a:cxn>
                <a:cxn ang="0">
                  <a:pos x="6" y="4"/>
                </a:cxn>
                <a:cxn ang="0">
                  <a:pos x="6" y="2"/>
                </a:cxn>
                <a:cxn ang="0">
                  <a:pos x="5" y="2"/>
                </a:cxn>
                <a:cxn ang="0">
                  <a:pos x="5" y="2"/>
                </a:cxn>
                <a:cxn ang="0">
                  <a:pos x="3" y="2"/>
                </a:cxn>
                <a:cxn ang="0">
                  <a:pos x="1" y="0"/>
                </a:cxn>
                <a:cxn ang="0">
                  <a:pos x="0" y="0"/>
                </a:cxn>
              </a:cxnLst>
              <a:rect l="0" t="0" r="r" b="b"/>
              <a:pathLst>
                <a:path w="6" h="7">
                  <a:moveTo>
                    <a:pt x="0" y="0"/>
                  </a:moveTo>
                  <a:cubicBezTo>
                    <a:pt x="0" y="0"/>
                    <a:pt x="0" y="1"/>
                    <a:pt x="0" y="1"/>
                  </a:cubicBezTo>
                  <a:cubicBezTo>
                    <a:pt x="1" y="1"/>
                    <a:pt x="1" y="1"/>
                    <a:pt x="1" y="1"/>
                  </a:cubicBezTo>
                  <a:cubicBezTo>
                    <a:pt x="1" y="1"/>
                    <a:pt x="1" y="3"/>
                    <a:pt x="1" y="4"/>
                  </a:cubicBezTo>
                  <a:cubicBezTo>
                    <a:pt x="1" y="5"/>
                    <a:pt x="0" y="6"/>
                    <a:pt x="0" y="7"/>
                  </a:cubicBezTo>
                  <a:cubicBezTo>
                    <a:pt x="0" y="7"/>
                    <a:pt x="1" y="7"/>
                    <a:pt x="2" y="6"/>
                  </a:cubicBezTo>
                  <a:cubicBezTo>
                    <a:pt x="4" y="5"/>
                    <a:pt x="5" y="4"/>
                    <a:pt x="6" y="4"/>
                  </a:cubicBezTo>
                  <a:cubicBezTo>
                    <a:pt x="6" y="3"/>
                    <a:pt x="6" y="4"/>
                    <a:pt x="6" y="2"/>
                  </a:cubicBezTo>
                  <a:cubicBezTo>
                    <a:pt x="6" y="1"/>
                    <a:pt x="6" y="2"/>
                    <a:pt x="5" y="2"/>
                  </a:cubicBezTo>
                  <a:cubicBezTo>
                    <a:pt x="5" y="2"/>
                    <a:pt x="5" y="2"/>
                    <a:pt x="5" y="2"/>
                  </a:cubicBezTo>
                  <a:cubicBezTo>
                    <a:pt x="4" y="2"/>
                    <a:pt x="4" y="2"/>
                    <a:pt x="3" y="2"/>
                  </a:cubicBezTo>
                  <a:cubicBezTo>
                    <a:pt x="3" y="2"/>
                    <a:pt x="1" y="0"/>
                    <a:pt x="1"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2" name="Freeform 735"/>
            <p:cNvSpPr>
              <a:spLocks/>
            </p:cNvSpPr>
            <p:nvPr/>
          </p:nvSpPr>
          <p:spPr bwMode="auto">
            <a:xfrm>
              <a:off x="4648" y="2399"/>
              <a:ext cx="3" cy="4"/>
            </a:xfrm>
            <a:custGeom>
              <a:avLst/>
              <a:gdLst/>
              <a:ahLst/>
              <a:cxnLst>
                <a:cxn ang="0">
                  <a:pos x="0" y="1"/>
                </a:cxn>
                <a:cxn ang="0">
                  <a:pos x="1" y="1"/>
                </a:cxn>
                <a:cxn ang="0">
                  <a:pos x="0" y="0"/>
                </a:cxn>
                <a:cxn ang="0">
                  <a:pos x="0" y="0"/>
                </a:cxn>
                <a:cxn ang="0">
                  <a:pos x="0" y="1"/>
                </a:cxn>
              </a:cxnLst>
              <a:rect l="0" t="0" r="r" b="b"/>
              <a:pathLst>
                <a:path w="1" h="1">
                  <a:moveTo>
                    <a:pt x="0" y="1"/>
                  </a:moveTo>
                  <a:cubicBezTo>
                    <a:pt x="0" y="1"/>
                    <a:pt x="1" y="1"/>
                    <a:pt x="1" y="1"/>
                  </a:cubicBezTo>
                  <a:cubicBezTo>
                    <a:pt x="1" y="0"/>
                    <a:pt x="1" y="0"/>
                    <a:pt x="0" y="0"/>
                  </a:cubicBezTo>
                  <a:cubicBezTo>
                    <a:pt x="0" y="0"/>
                    <a:pt x="0" y="0"/>
                    <a:pt x="0" y="0"/>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3" name="Freeform 736"/>
            <p:cNvSpPr>
              <a:spLocks/>
            </p:cNvSpPr>
            <p:nvPr/>
          </p:nvSpPr>
          <p:spPr bwMode="auto">
            <a:xfrm>
              <a:off x="4645" y="2393"/>
              <a:ext cx="22" cy="32"/>
            </a:xfrm>
            <a:custGeom>
              <a:avLst/>
              <a:gdLst/>
              <a:ahLst/>
              <a:cxnLst>
                <a:cxn ang="0">
                  <a:pos x="2" y="4"/>
                </a:cxn>
                <a:cxn ang="0">
                  <a:pos x="1" y="5"/>
                </a:cxn>
                <a:cxn ang="0">
                  <a:pos x="1" y="7"/>
                </a:cxn>
                <a:cxn ang="0">
                  <a:pos x="2" y="8"/>
                </a:cxn>
                <a:cxn ang="0">
                  <a:pos x="3" y="9"/>
                </a:cxn>
                <a:cxn ang="0">
                  <a:pos x="4" y="10"/>
                </a:cxn>
                <a:cxn ang="0">
                  <a:pos x="4" y="7"/>
                </a:cxn>
                <a:cxn ang="0">
                  <a:pos x="6" y="1"/>
                </a:cxn>
                <a:cxn ang="0">
                  <a:pos x="4" y="0"/>
                </a:cxn>
                <a:cxn ang="0">
                  <a:pos x="2" y="4"/>
                </a:cxn>
              </a:cxnLst>
              <a:rect l="0" t="0" r="r" b="b"/>
              <a:pathLst>
                <a:path w="7" h="10">
                  <a:moveTo>
                    <a:pt x="2" y="4"/>
                  </a:moveTo>
                  <a:cubicBezTo>
                    <a:pt x="2" y="5"/>
                    <a:pt x="1" y="5"/>
                    <a:pt x="1" y="5"/>
                  </a:cubicBezTo>
                  <a:cubicBezTo>
                    <a:pt x="0" y="6"/>
                    <a:pt x="1" y="6"/>
                    <a:pt x="1" y="7"/>
                  </a:cubicBezTo>
                  <a:cubicBezTo>
                    <a:pt x="1" y="8"/>
                    <a:pt x="2" y="8"/>
                    <a:pt x="2" y="8"/>
                  </a:cubicBezTo>
                  <a:cubicBezTo>
                    <a:pt x="2" y="8"/>
                    <a:pt x="3" y="9"/>
                    <a:pt x="3" y="9"/>
                  </a:cubicBezTo>
                  <a:cubicBezTo>
                    <a:pt x="3" y="10"/>
                    <a:pt x="3" y="10"/>
                    <a:pt x="4" y="10"/>
                  </a:cubicBezTo>
                  <a:cubicBezTo>
                    <a:pt x="5" y="10"/>
                    <a:pt x="4" y="8"/>
                    <a:pt x="4" y="7"/>
                  </a:cubicBezTo>
                  <a:cubicBezTo>
                    <a:pt x="4" y="6"/>
                    <a:pt x="6" y="2"/>
                    <a:pt x="6" y="1"/>
                  </a:cubicBezTo>
                  <a:cubicBezTo>
                    <a:pt x="7" y="1"/>
                    <a:pt x="6" y="1"/>
                    <a:pt x="4" y="0"/>
                  </a:cubicBezTo>
                  <a:cubicBezTo>
                    <a:pt x="3" y="0"/>
                    <a:pt x="2" y="3"/>
                    <a:pt x="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4" name="Freeform 737"/>
            <p:cNvSpPr>
              <a:spLocks/>
            </p:cNvSpPr>
            <p:nvPr/>
          </p:nvSpPr>
          <p:spPr bwMode="auto">
            <a:xfrm>
              <a:off x="4635" y="2351"/>
              <a:ext cx="7" cy="6"/>
            </a:xfrm>
            <a:custGeom>
              <a:avLst/>
              <a:gdLst/>
              <a:ahLst/>
              <a:cxnLst>
                <a:cxn ang="0">
                  <a:pos x="1" y="1"/>
                </a:cxn>
                <a:cxn ang="0">
                  <a:pos x="1" y="2"/>
                </a:cxn>
                <a:cxn ang="0">
                  <a:pos x="2" y="2"/>
                </a:cxn>
                <a:cxn ang="0">
                  <a:pos x="1" y="1"/>
                </a:cxn>
              </a:cxnLst>
              <a:rect l="0" t="0" r="r" b="b"/>
              <a:pathLst>
                <a:path w="2" h="2">
                  <a:moveTo>
                    <a:pt x="1" y="1"/>
                  </a:moveTo>
                  <a:cubicBezTo>
                    <a:pt x="0" y="0"/>
                    <a:pt x="1" y="2"/>
                    <a:pt x="1" y="2"/>
                  </a:cubicBezTo>
                  <a:cubicBezTo>
                    <a:pt x="1" y="2"/>
                    <a:pt x="2" y="2"/>
                    <a:pt x="2" y="2"/>
                  </a:cubicBezTo>
                  <a:cubicBezTo>
                    <a:pt x="2" y="1"/>
                    <a:pt x="2"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5" name="Freeform 738"/>
            <p:cNvSpPr>
              <a:spLocks/>
            </p:cNvSpPr>
            <p:nvPr/>
          </p:nvSpPr>
          <p:spPr bwMode="auto">
            <a:xfrm>
              <a:off x="4629" y="2257"/>
              <a:ext cx="3" cy="3"/>
            </a:xfrm>
            <a:custGeom>
              <a:avLst/>
              <a:gdLst/>
              <a:ahLst/>
              <a:cxnLst>
                <a:cxn ang="0">
                  <a:pos x="1" y="0"/>
                </a:cxn>
                <a:cxn ang="0">
                  <a:pos x="1" y="0"/>
                </a:cxn>
                <a:cxn ang="0">
                  <a:pos x="1" y="0"/>
                </a:cxn>
                <a:cxn ang="0">
                  <a:pos x="1" y="0"/>
                </a:cxn>
              </a:cxnLst>
              <a:rect l="0" t="0" r="r" b="b"/>
              <a:pathLst>
                <a:path w="1" h="1">
                  <a:moveTo>
                    <a:pt x="1" y="0"/>
                  </a:moveTo>
                  <a:cubicBezTo>
                    <a:pt x="1" y="0"/>
                    <a:pt x="0" y="0"/>
                    <a:pt x="1" y="0"/>
                  </a:cubicBezTo>
                  <a:cubicBezTo>
                    <a:pt x="1" y="0"/>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6" name="Freeform 739"/>
            <p:cNvSpPr>
              <a:spLocks/>
            </p:cNvSpPr>
            <p:nvPr/>
          </p:nvSpPr>
          <p:spPr bwMode="auto">
            <a:xfrm>
              <a:off x="4638" y="2264"/>
              <a:ext cx="1" cy="3"/>
            </a:xfrm>
            <a:custGeom>
              <a:avLst/>
              <a:gdLst/>
              <a:ahLst/>
              <a:cxnLst>
                <a:cxn ang="0">
                  <a:pos x="0" y="1"/>
                </a:cxn>
                <a:cxn ang="0">
                  <a:pos x="0" y="0"/>
                </a:cxn>
                <a:cxn ang="0">
                  <a:pos x="0" y="1"/>
                </a:cxn>
              </a:cxnLst>
              <a:rect l="0" t="0" r="r" b="b"/>
              <a:pathLst>
                <a:path h="1">
                  <a:moveTo>
                    <a:pt x="0" y="1"/>
                  </a:moveTo>
                  <a:cubicBezTo>
                    <a:pt x="0" y="1"/>
                    <a:pt x="0" y="0"/>
                    <a:pt x="0"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7" name="Freeform 740"/>
            <p:cNvSpPr>
              <a:spLocks/>
            </p:cNvSpPr>
            <p:nvPr/>
          </p:nvSpPr>
          <p:spPr bwMode="auto">
            <a:xfrm>
              <a:off x="4603" y="2270"/>
              <a:ext cx="71" cy="100"/>
            </a:xfrm>
            <a:custGeom>
              <a:avLst/>
              <a:gdLst/>
              <a:ahLst/>
              <a:cxnLst>
                <a:cxn ang="0">
                  <a:pos x="1" y="11"/>
                </a:cxn>
                <a:cxn ang="0">
                  <a:pos x="2" y="18"/>
                </a:cxn>
                <a:cxn ang="0">
                  <a:pos x="3" y="19"/>
                </a:cxn>
                <a:cxn ang="0">
                  <a:pos x="3" y="21"/>
                </a:cxn>
                <a:cxn ang="0">
                  <a:pos x="4" y="19"/>
                </a:cxn>
                <a:cxn ang="0">
                  <a:pos x="6" y="20"/>
                </a:cxn>
                <a:cxn ang="0">
                  <a:pos x="5" y="24"/>
                </a:cxn>
                <a:cxn ang="0">
                  <a:pos x="6" y="24"/>
                </a:cxn>
                <a:cxn ang="0">
                  <a:pos x="7" y="25"/>
                </a:cxn>
                <a:cxn ang="0">
                  <a:pos x="9" y="24"/>
                </a:cxn>
                <a:cxn ang="0">
                  <a:pos x="12" y="25"/>
                </a:cxn>
                <a:cxn ang="0">
                  <a:pos x="14" y="27"/>
                </a:cxn>
                <a:cxn ang="0">
                  <a:pos x="14" y="24"/>
                </a:cxn>
                <a:cxn ang="0">
                  <a:pos x="17" y="26"/>
                </a:cxn>
                <a:cxn ang="0">
                  <a:pos x="21" y="29"/>
                </a:cxn>
                <a:cxn ang="0">
                  <a:pos x="21" y="29"/>
                </a:cxn>
                <a:cxn ang="0">
                  <a:pos x="22" y="29"/>
                </a:cxn>
                <a:cxn ang="0">
                  <a:pos x="20" y="28"/>
                </a:cxn>
                <a:cxn ang="0">
                  <a:pos x="19" y="25"/>
                </a:cxn>
                <a:cxn ang="0">
                  <a:pos x="21" y="25"/>
                </a:cxn>
                <a:cxn ang="0">
                  <a:pos x="19" y="23"/>
                </a:cxn>
                <a:cxn ang="0">
                  <a:pos x="17" y="25"/>
                </a:cxn>
                <a:cxn ang="0">
                  <a:pos x="14" y="22"/>
                </a:cxn>
                <a:cxn ang="0">
                  <a:pos x="13" y="24"/>
                </a:cxn>
                <a:cxn ang="0">
                  <a:pos x="10" y="20"/>
                </a:cxn>
                <a:cxn ang="0">
                  <a:pos x="9" y="15"/>
                </a:cxn>
                <a:cxn ang="0">
                  <a:pos x="12" y="12"/>
                </a:cxn>
                <a:cxn ang="0">
                  <a:pos x="14" y="8"/>
                </a:cxn>
                <a:cxn ang="0">
                  <a:pos x="13" y="4"/>
                </a:cxn>
                <a:cxn ang="0">
                  <a:pos x="12" y="1"/>
                </a:cxn>
                <a:cxn ang="0">
                  <a:pos x="10" y="1"/>
                </a:cxn>
                <a:cxn ang="0">
                  <a:pos x="6" y="0"/>
                </a:cxn>
                <a:cxn ang="0">
                  <a:pos x="4" y="2"/>
                </a:cxn>
                <a:cxn ang="0">
                  <a:pos x="3" y="10"/>
                </a:cxn>
                <a:cxn ang="0">
                  <a:pos x="3" y="13"/>
                </a:cxn>
                <a:cxn ang="0">
                  <a:pos x="1" y="12"/>
                </a:cxn>
              </a:cxnLst>
              <a:rect l="0" t="0" r="r" b="b"/>
              <a:pathLst>
                <a:path w="22" h="31">
                  <a:moveTo>
                    <a:pt x="1" y="12"/>
                  </a:moveTo>
                  <a:cubicBezTo>
                    <a:pt x="1" y="11"/>
                    <a:pt x="1" y="11"/>
                    <a:pt x="1" y="11"/>
                  </a:cubicBezTo>
                  <a:cubicBezTo>
                    <a:pt x="0" y="11"/>
                    <a:pt x="0" y="13"/>
                    <a:pt x="1" y="14"/>
                  </a:cubicBezTo>
                  <a:cubicBezTo>
                    <a:pt x="1" y="15"/>
                    <a:pt x="2" y="17"/>
                    <a:pt x="2" y="18"/>
                  </a:cubicBezTo>
                  <a:cubicBezTo>
                    <a:pt x="2" y="19"/>
                    <a:pt x="2" y="19"/>
                    <a:pt x="3" y="19"/>
                  </a:cubicBezTo>
                  <a:cubicBezTo>
                    <a:pt x="3" y="19"/>
                    <a:pt x="3" y="19"/>
                    <a:pt x="3" y="19"/>
                  </a:cubicBezTo>
                  <a:cubicBezTo>
                    <a:pt x="3" y="20"/>
                    <a:pt x="3" y="20"/>
                    <a:pt x="3" y="20"/>
                  </a:cubicBezTo>
                  <a:cubicBezTo>
                    <a:pt x="4" y="20"/>
                    <a:pt x="4" y="20"/>
                    <a:pt x="3" y="21"/>
                  </a:cubicBezTo>
                  <a:cubicBezTo>
                    <a:pt x="3" y="21"/>
                    <a:pt x="4" y="21"/>
                    <a:pt x="4" y="21"/>
                  </a:cubicBezTo>
                  <a:cubicBezTo>
                    <a:pt x="5" y="21"/>
                    <a:pt x="5" y="20"/>
                    <a:pt x="4" y="19"/>
                  </a:cubicBezTo>
                  <a:cubicBezTo>
                    <a:pt x="4" y="19"/>
                    <a:pt x="5" y="19"/>
                    <a:pt x="6" y="20"/>
                  </a:cubicBezTo>
                  <a:cubicBezTo>
                    <a:pt x="6" y="20"/>
                    <a:pt x="6" y="20"/>
                    <a:pt x="6" y="20"/>
                  </a:cubicBezTo>
                  <a:cubicBezTo>
                    <a:pt x="6" y="21"/>
                    <a:pt x="6" y="21"/>
                    <a:pt x="5" y="22"/>
                  </a:cubicBezTo>
                  <a:cubicBezTo>
                    <a:pt x="4" y="22"/>
                    <a:pt x="5" y="23"/>
                    <a:pt x="5" y="24"/>
                  </a:cubicBezTo>
                  <a:cubicBezTo>
                    <a:pt x="5" y="25"/>
                    <a:pt x="5" y="24"/>
                    <a:pt x="5" y="24"/>
                  </a:cubicBezTo>
                  <a:cubicBezTo>
                    <a:pt x="5" y="24"/>
                    <a:pt x="5" y="24"/>
                    <a:pt x="6" y="24"/>
                  </a:cubicBezTo>
                  <a:cubicBezTo>
                    <a:pt x="6" y="24"/>
                    <a:pt x="6" y="25"/>
                    <a:pt x="6" y="25"/>
                  </a:cubicBezTo>
                  <a:cubicBezTo>
                    <a:pt x="6" y="25"/>
                    <a:pt x="6" y="25"/>
                    <a:pt x="7" y="25"/>
                  </a:cubicBezTo>
                  <a:cubicBezTo>
                    <a:pt x="8" y="25"/>
                    <a:pt x="8" y="25"/>
                    <a:pt x="8" y="25"/>
                  </a:cubicBezTo>
                  <a:cubicBezTo>
                    <a:pt x="9" y="24"/>
                    <a:pt x="9" y="24"/>
                    <a:pt x="9" y="24"/>
                  </a:cubicBezTo>
                  <a:cubicBezTo>
                    <a:pt x="10" y="24"/>
                    <a:pt x="10" y="24"/>
                    <a:pt x="11" y="24"/>
                  </a:cubicBezTo>
                  <a:cubicBezTo>
                    <a:pt x="11" y="24"/>
                    <a:pt x="12" y="24"/>
                    <a:pt x="12" y="25"/>
                  </a:cubicBezTo>
                  <a:cubicBezTo>
                    <a:pt x="13" y="25"/>
                    <a:pt x="13" y="25"/>
                    <a:pt x="13" y="25"/>
                  </a:cubicBezTo>
                  <a:cubicBezTo>
                    <a:pt x="14" y="25"/>
                    <a:pt x="14" y="26"/>
                    <a:pt x="14" y="27"/>
                  </a:cubicBezTo>
                  <a:cubicBezTo>
                    <a:pt x="14" y="28"/>
                    <a:pt x="14" y="28"/>
                    <a:pt x="14" y="27"/>
                  </a:cubicBezTo>
                  <a:cubicBezTo>
                    <a:pt x="14" y="27"/>
                    <a:pt x="14" y="24"/>
                    <a:pt x="14" y="24"/>
                  </a:cubicBezTo>
                  <a:cubicBezTo>
                    <a:pt x="14" y="24"/>
                    <a:pt x="13" y="24"/>
                    <a:pt x="14" y="24"/>
                  </a:cubicBezTo>
                  <a:cubicBezTo>
                    <a:pt x="15" y="24"/>
                    <a:pt x="17" y="26"/>
                    <a:pt x="17" y="26"/>
                  </a:cubicBezTo>
                  <a:cubicBezTo>
                    <a:pt x="17" y="26"/>
                    <a:pt x="18" y="27"/>
                    <a:pt x="18" y="28"/>
                  </a:cubicBezTo>
                  <a:cubicBezTo>
                    <a:pt x="18" y="28"/>
                    <a:pt x="20" y="29"/>
                    <a:pt x="21" y="29"/>
                  </a:cubicBezTo>
                  <a:cubicBezTo>
                    <a:pt x="21" y="29"/>
                    <a:pt x="21" y="28"/>
                    <a:pt x="21" y="28"/>
                  </a:cubicBezTo>
                  <a:cubicBezTo>
                    <a:pt x="21" y="28"/>
                    <a:pt x="21" y="29"/>
                    <a:pt x="21" y="29"/>
                  </a:cubicBezTo>
                  <a:cubicBezTo>
                    <a:pt x="20" y="29"/>
                    <a:pt x="21" y="30"/>
                    <a:pt x="22" y="30"/>
                  </a:cubicBezTo>
                  <a:cubicBezTo>
                    <a:pt x="22" y="31"/>
                    <a:pt x="22" y="29"/>
                    <a:pt x="22" y="29"/>
                  </a:cubicBezTo>
                  <a:cubicBezTo>
                    <a:pt x="22" y="28"/>
                    <a:pt x="22" y="28"/>
                    <a:pt x="22" y="28"/>
                  </a:cubicBezTo>
                  <a:cubicBezTo>
                    <a:pt x="21" y="28"/>
                    <a:pt x="21" y="28"/>
                    <a:pt x="20" y="28"/>
                  </a:cubicBezTo>
                  <a:cubicBezTo>
                    <a:pt x="20" y="29"/>
                    <a:pt x="20" y="27"/>
                    <a:pt x="21" y="27"/>
                  </a:cubicBezTo>
                  <a:cubicBezTo>
                    <a:pt x="21" y="27"/>
                    <a:pt x="20" y="26"/>
                    <a:pt x="19" y="25"/>
                  </a:cubicBezTo>
                  <a:cubicBezTo>
                    <a:pt x="19" y="25"/>
                    <a:pt x="20" y="25"/>
                    <a:pt x="20" y="25"/>
                  </a:cubicBezTo>
                  <a:cubicBezTo>
                    <a:pt x="20" y="25"/>
                    <a:pt x="20" y="25"/>
                    <a:pt x="21" y="25"/>
                  </a:cubicBezTo>
                  <a:cubicBezTo>
                    <a:pt x="22" y="24"/>
                    <a:pt x="20" y="24"/>
                    <a:pt x="20" y="24"/>
                  </a:cubicBezTo>
                  <a:cubicBezTo>
                    <a:pt x="19" y="23"/>
                    <a:pt x="19" y="24"/>
                    <a:pt x="19" y="23"/>
                  </a:cubicBezTo>
                  <a:cubicBezTo>
                    <a:pt x="18" y="23"/>
                    <a:pt x="18" y="23"/>
                    <a:pt x="18" y="23"/>
                  </a:cubicBezTo>
                  <a:cubicBezTo>
                    <a:pt x="18" y="24"/>
                    <a:pt x="18" y="24"/>
                    <a:pt x="17" y="25"/>
                  </a:cubicBezTo>
                  <a:cubicBezTo>
                    <a:pt x="17" y="25"/>
                    <a:pt x="17" y="24"/>
                    <a:pt x="17" y="23"/>
                  </a:cubicBezTo>
                  <a:cubicBezTo>
                    <a:pt x="17" y="22"/>
                    <a:pt x="15" y="22"/>
                    <a:pt x="14" y="22"/>
                  </a:cubicBezTo>
                  <a:cubicBezTo>
                    <a:pt x="14" y="21"/>
                    <a:pt x="13" y="23"/>
                    <a:pt x="13" y="23"/>
                  </a:cubicBezTo>
                  <a:cubicBezTo>
                    <a:pt x="13" y="23"/>
                    <a:pt x="13" y="23"/>
                    <a:pt x="13" y="24"/>
                  </a:cubicBezTo>
                  <a:cubicBezTo>
                    <a:pt x="13" y="24"/>
                    <a:pt x="12" y="24"/>
                    <a:pt x="12" y="24"/>
                  </a:cubicBezTo>
                  <a:cubicBezTo>
                    <a:pt x="10" y="23"/>
                    <a:pt x="10" y="21"/>
                    <a:pt x="10" y="20"/>
                  </a:cubicBezTo>
                  <a:cubicBezTo>
                    <a:pt x="10" y="19"/>
                    <a:pt x="9" y="18"/>
                    <a:pt x="9" y="17"/>
                  </a:cubicBezTo>
                  <a:cubicBezTo>
                    <a:pt x="8" y="16"/>
                    <a:pt x="9" y="16"/>
                    <a:pt x="9" y="15"/>
                  </a:cubicBezTo>
                  <a:cubicBezTo>
                    <a:pt x="10" y="14"/>
                    <a:pt x="9" y="15"/>
                    <a:pt x="9" y="14"/>
                  </a:cubicBezTo>
                  <a:cubicBezTo>
                    <a:pt x="9" y="13"/>
                    <a:pt x="11" y="13"/>
                    <a:pt x="12" y="12"/>
                  </a:cubicBezTo>
                  <a:cubicBezTo>
                    <a:pt x="12" y="12"/>
                    <a:pt x="13" y="11"/>
                    <a:pt x="13" y="10"/>
                  </a:cubicBezTo>
                  <a:cubicBezTo>
                    <a:pt x="14" y="9"/>
                    <a:pt x="14" y="9"/>
                    <a:pt x="14" y="8"/>
                  </a:cubicBezTo>
                  <a:cubicBezTo>
                    <a:pt x="14" y="7"/>
                    <a:pt x="13" y="6"/>
                    <a:pt x="13" y="5"/>
                  </a:cubicBezTo>
                  <a:cubicBezTo>
                    <a:pt x="13" y="5"/>
                    <a:pt x="12" y="5"/>
                    <a:pt x="13" y="4"/>
                  </a:cubicBezTo>
                  <a:cubicBezTo>
                    <a:pt x="13" y="2"/>
                    <a:pt x="13" y="1"/>
                    <a:pt x="13" y="1"/>
                  </a:cubicBezTo>
                  <a:cubicBezTo>
                    <a:pt x="13" y="0"/>
                    <a:pt x="12" y="1"/>
                    <a:pt x="12" y="1"/>
                  </a:cubicBezTo>
                  <a:cubicBezTo>
                    <a:pt x="12" y="1"/>
                    <a:pt x="10" y="2"/>
                    <a:pt x="10" y="2"/>
                  </a:cubicBezTo>
                  <a:cubicBezTo>
                    <a:pt x="10" y="2"/>
                    <a:pt x="10" y="2"/>
                    <a:pt x="10" y="1"/>
                  </a:cubicBezTo>
                  <a:cubicBezTo>
                    <a:pt x="9" y="1"/>
                    <a:pt x="8" y="0"/>
                    <a:pt x="7" y="0"/>
                  </a:cubicBezTo>
                  <a:cubicBezTo>
                    <a:pt x="7" y="0"/>
                    <a:pt x="6" y="0"/>
                    <a:pt x="6" y="0"/>
                  </a:cubicBezTo>
                  <a:cubicBezTo>
                    <a:pt x="6" y="0"/>
                    <a:pt x="5" y="0"/>
                    <a:pt x="5" y="0"/>
                  </a:cubicBezTo>
                  <a:cubicBezTo>
                    <a:pt x="4" y="0"/>
                    <a:pt x="4" y="1"/>
                    <a:pt x="4" y="2"/>
                  </a:cubicBezTo>
                  <a:cubicBezTo>
                    <a:pt x="4" y="2"/>
                    <a:pt x="4" y="3"/>
                    <a:pt x="4" y="4"/>
                  </a:cubicBezTo>
                  <a:cubicBezTo>
                    <a:pt x="4" y="6"/>
                    <a:pt x="3" y="9"/>
                    <a:pt x="3" y="10"/>
                  </a:cubicBezTo>
                  <a:cubicBezTo>
                    <a:pt x="3" y="10"/>
                    <a:pt x="3" y="11"/>
                    <a:pt x="3" y="11"/>
                  </a:cubicBezTo>
                  <a:cubicBezTo>
                    <a:pt x="4" y="12"/>
                    <a:pt x="3" y="13"/>
                    <a:pt x="3" y="13"/>
                  </a:cubicBezTo>
                  <a:cubicBezTo>
                    <a:pt x="3" y="13"/>
                    <a:pt x="2" y="13"/>
                    <a:pt x="2" y="13"/>
                  </a:cubicBezTo>
                  <a:cubicBezTo>
                    <a:pt x="2" y="12"/>
                    <a:pt x="1" y="12"/>
                    <a:pt x="1" y="1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8" name="Freeform 741"/>
            <p:cNvSpPr>
              <a:spLocks/>
            </p:cNvSpPr>
            <p:nvPr/>
          </p:nvSpPr>
          <p:spPr bwMode="auto">
            <a:xfrm>
              <a:off x="4635" y="2328"/>
              <a:ext cx="7" cy="7"/>
            </a:xfrm>
            <a:custGeom>
              <a:avLst/>
              <a:gdLst/>
              <a:ahLst/>
              <a:cxnLst>
                <a:cxn ang="0">
                  <a:pos x="2" y="0"/>
                </a:cxn>
                <a:cxn ang="0">
                  <a:pos x="1" y="0"/>
                </a:cxn>
                <a:cxn ang="0">
                  <a:pos x="1" y="1"/>
                </a:cxn>
                <a:cxn ang="0">
                  <a:pos x="1" y="2"/>
                </a:cxn>
                <a:cxn ang="0">
                  <a:pos x="2" y="1"/>
                </a:cxn>
                <a:cxn ang="0">
                  <a:pos x="2" y="0"/>
                </a:cxn>
              </a:cxnLst>
              <a:rect l="0" t="0" r="r" b="b"/>
              <a:pathLst>
                <a:path w="2" h="2">
                  <a:moveTo>
                    <a:pt x="2" y="0"/>
                  </a:moveTo>
                  <a:cubicBezTo>
                    <a:pt x="2" y="0"/>
                    <a:pt x="2" y="0"/>
                    <a:pt x="1" y="0"/>
                  </a:cubicBezTo>
                  <a:cubicBezTo>
                    <a:pt x="0" y="0"/>
                    <a:pt x="1" y="1"/>
                    <a:pt x="1" y="1"/>
                  </a:cubicBezTo>
                  <a:cubicBezTo>
                    <a:pt x="1" y="1"/>
                    <a:pt x="1" y="2"/>
                    <a:pt x="1" y="2"/>
                  </a:cubicBezTo>
                  <a:cubicBezTo>
                    <a:pt x="2" y="2"/>
                    <a:pt x="2" y="2"/>
                    <a:pt x="2" y="1"/>
                  </a:cubicBezTo>
                  <a:cubicBezTo>
                    <a:pt x="1" y="1"/>
                    <a:pt x="1"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9" name="Freeform 742"/>
            <p:cNvSpPr>
              <a:spLocks/>
            </p:cNvSpPr>
            <p:nvPr/>
          </p:nvSpPr>
          <p:spPr bwMode="auto">
            <a:xfrm>
              <a:off x="4655" y="2361"/>
              <a:ext cx="3" cy="1"/>
            </a:xfrm>
            <a:custGeom>
              <a:avLst/>
              <a:gdLst/>
              <a:ahLst/>
              <a:cxnLst>
                <a:cxn ang="0">
                  <a:pos x="1" y="0"/>
                </a:cxn>
                <a:cxn ang="0">
                  <a:pos x="0" y="0"/>
                </a:cxn>
                <a:cxn ang="0">
                  <a:pos x="1" y="0"/>
                </a:cxn>
              </a:cxnLst>
              <a:rect l="0" t="0" r="r" b="b"/>
              <a:pathLst>
                <a:path w="1">
                  <a:moveTo>
                    <a:pt x="1" y="0"/>
                  </a:moveTo>
                  <a:cubicBezTo>
                    <a:pt x="1" y="0"/>
                    <a:pt x="0" y="0"/>
                    <a:pt x="0"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0" name="Freeform 743"/>
            <p:cNvSpPr>
              <a:spLocks/>
            </p:cNvSpPr>
            <p:nvPr/>
          </p:nvSpPr>
          <p:spPr bwMode="auto">
            <a:xfrm>
              <a:off x="4674" y="2341"/>
              <a:ext cx="6" cy="13"/>
            </a:xfrm>
            <a:custGeom>
              <a:avLst/>
              <a:gdLst/>
              <a:ahLst/>
              <a:cxnLst>
                <a:cxn ang="0">
                  <a:pos x="0" y="3"/>
                </a:cxn>
                <a:cxn ang="0">
                  <a:pos x="1" y="3"/>
                </a:cxn>
                <a:cxn ang="0">
                  <a:pos x="1" y="2"/>
                </a:cxn>
                <a:cxn ang="0">
                  <a:pos x="1" y="1"/>
                </a:cxn>
                <a:cxn ang="0">
                  <a:pos x="0" y="1"/>
                </a:cxn>
                <a:cxn ang="0">
                  <a:pos x="0" y="3"/>
                </a:cxn>
                <a:cxn ang="0">
                  <a:pos x="0" y="3"/>
                </a:cxn>
              </a:cxnLst>
              <a:rect l="0" t="0" r="r" b="b"/>
              <a:pathLst>
                <a:path w="2" h="4">
                  <a:moveTo>
                    <a:pt x="0" y="3"/>
                  </a:moveTo>
                  <a:cubicBezTo>
                    <a:pt x="0" y="3"/>
                    <a:pt x="0" y="4"/>
                    <a:pt x="1" y="3"/>
                  </a:cubicBezTo>
                  <a:cubicBezTo>
                    <a:pt x="1" y="3"/>
                    <a:pt x="2" y="2"/>
                    <a:pt x="1" y="2"/>
                  </a:cubicBezTo>
                  <a:cubicBezTo>
                    <a:pt x="1" y="2"/>
                    <a:pt x="1" y="1"/>
                    <a:pt x="1" y="1"/>
                  </a:cubicBezTo>
                  <a:cubicBezTo>
                    <a:pt x="1" y="1"/>
                    <a:pt x="0" y="0"/>
                    <a:pt x="0" y="1"/>
                  </a:cubicBezTo>
                  <a:cubicBezTo>
                    <a:pt x="0" y="2"/>
                    <a:pt x="0" y="3"/>
                    <a:pt x="0" y="3"/>
                  </a:cubicBezTo>
                  <a:cubicBezTo>
                    <a:pt x="0" y="3"/>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1" name="Freeform 744"/>
            <p:cNvSpPr>
              <a:spLocks/>
            </p:cNvSpPr>
            <p:nvPr/>
          </p:nvSpPr>
          <p:spPr bwMode="auto">
            <a:xfrm>
              <a:off x="4664" y="2367"/>
              <a:ext cx="3" cy="7"/>
            </a:xfrm>
            <a:custGeom>
              <a:avLst/>
              <a:gdLst/>
              <a:ahLst/>
              <a:cxnLst>
                <a:cxn ang="0">
                  <a:pos x="1" y="0"/>
                </a:cxn>
                <a:cxn ang="0">
                  <a:pos x="1" y="2"/>
                </a:cxn>
                <a:cxn ang="0">
                  <a:pos x="1" y="0"/>
                </a:cxn>
              </a:cxnLst>
              <a:rect l="0" t="0" r="r" b="b"/>
              <a:pathLst>
                <a:path w="1" h="2">
                  <a:moveTo>
                    <a:pt x="1" y="0"/>
                  </a:moveTo>
                  <a:cubicBezTo>
                    <a:pt x="0" y="0"/>
                    <a:pt x="0" y="0"/>
                    <a:pt x="1" y="2"/>
                  </a:cubicBezTo>
                  <a:cubicBezTo>
                    <a:pt x="1" y="2"/>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2" name="Freeform 745"/>
            <p:cNvSpPr>
              <a:spLocks/>
            </p:cNvSpPr>
            <p:nvPr/>
          </p:nvSpPr>
          <p:spPr bwMode="auto">
            <a:xfrm>
              <a:off x="4658" y="2367"/>
              <a:ext cx="16" cy="16"/>
            </a:xfrm>
            <a:custGeom>
              <a:avLst/>
              <a:gdLst/>
              <a:ahLst/>
              <a:cxnLst>
                <a:cxn ang="0">
                  <a:pos x="0" y="4"/>
                </a:cxn>
                <a:cxn ang="0">
                  <a:pos x="1" y="3"/>
                </a:cxn>
                <a:cxn ang="0">
                  <a:pos x="3" y="3"/>
                </a:cxn>
                <a:cxn ang="0">
                  <a:pos x="4" y="4"/>
                </a:cxn>
                <a:cxn ang="0">
                  <a:pos x="4" y="3"/>
                </a:cxn>
                <a:cxn ang="0">
                  <a:pos x="4" y="2"/>
                </a:cxn>
                <a:cxn ang="0">
                  <a:pos x="3" y="2"/>
                </a:cxn>
                <a:cxn ang="0">
                  <a:pos x="1" y="0"/>
                </a:cxn>
                <a:cxn ang="0">
                  <a:pos x="1" y="1"/>
                </a:cxn>
                <a:cxn ang="0">
                  <a:pos x="1" y="2"/>
                </a:cxn>
                <a:cxn ang="0">
                  <a:pos x="1" y="2"/>
                </a:cxn>
                <a:cxn ang="0">
                  <a:pos x="1" y="3"/>
                </a:cxn>
                <a:cxn ang="0">
                  <a:pos x="0" y="4"/>
                </a:cxn>
              </a:cxnLst>
              <a:rect l="0" t="0" r="r" b="b"/>
              <a:pathLst>
                <a:path w="5" h="5">
                  <a:moveTo>
                    <a:pt x="0" y="4"/>
                  </a:moveTo>
                  <a:cubicBezTo>
                    <a:pt x="1" y="4"/>
                    <a:pt x="1" y="3"/>
                    <a:pt x="1" y="3"/>
                  </a:cubicBezTo>
                  <a:cubicBezTo>
                    <a:pt x="2" y="2"/>
                    <a:pt x="2" y="2"/>
                    <a:pt x="3" y="3"/>
                  </a:cubicBezTo>
                  <a:cubicBezTo>
                    <a:pt x="3" y="4"/>
                    <a:pt x="4" y="3"/>
                    <a:pt x="4" y="4"/>
                  </a:cubicBezTo>
                  <a:cubicBezTo>
                    <a:pt x="5" y="5"/>
                    <a:pt x="5" y="4"/>
                    <a:pt x="4" y="3"/>
                  </a:cubicBezTo>
                  <a:cubicBezTo>
                    <a:pt x="4" y="3"/>
                    <a:pt x="4" y="2"/>
                    <a:pt x="4" y="2"/>
                  </a:cubicBezTo>
                  <a:cubicBezTo>
                    <a:pt x="3" y="2"/>
                    <a:pt x="3" y="2"/>
                    <a:pt x="3" y="2"/>
                  </a:cubicBezTo>
                  <a:cubicBezTo>
                    <a:pt x="2" y="1"/>
                    <a:pt x="2" y="1"/>
                    <a:pt x="1" y="0"/>
                  </a:cubicBezTo>
                  <a:cubicBezTo>
                    <a:pt x="0" y="0"/>
                    <a:pt x="1" y="1"/>
                    <a:pt x="1" y="1"/>
                  </a:cubicBezTo>
                  <a:cubicBezTo>
                    <a:pt x="1" y="1"/>
                    <a:pt x="1" y="1"/>
                    <a:pt x="1" y="2"/>
                  </a:cubicBezTo>
                  <a:cubicBezTo>
                    <a:pt x="1" y="2"/>
                    <a:pt x="0" y="2"/>
                    <a:pt x="1" y="2"/>
                  </a:cubicBezTo>
                  <a:cubicBezTo>
                    <a:pt x="1" y="2"/>
                    <a:pt x="1" y="3"/>
                    <a:pt x="1" y="3"/>
                  </a:cubicBezTo>
                  <a:cubicBezTo>
                    <a:pt x="0" y="4"/>
                    <a:pt x="0" y="4"/>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3" name="Freeform 746"/>
            <p:cNvSpPr>
              <a:spLocks/>
            </p:cNvSpPr>
            <p:nvPr/>
          </p:nvSpPr>
          <p:spPr bwMode="auto">
            <a:xfrm>
              <a:off x="4661" y="2387"/>
              <a:ext cx="13" cy="35"/>
            </a:xfrm>
            <a:custGeom>
              <a:avLst/>
              <a:gdLst/>
              <a:ahLst/>
              <a:cxnLst>
                <a:cxn ang="0">
                  <a:pos x="4" y="1"/>
                </a:cxn>
                <a:cxn ang="0">
                  <a:pos x="3" y="4"/>
                </a:cxn>
                <a:cxn ang="0">
                  <a:pos x="1" y="7"/>
                </a:cxn>
                <a:cxn ang="0">
                  <a:pos x="0" y="10"/>
                </a:cxn>
                <a:cxn ang="0">
                  <a:pos x="1" y="8"/>
                </a:cxn>
                <a:cxn ang="0">
                  <a:pos x="3" y="6"/>
                </a:cxn>
                <a:cxn ang="0">
                  <a:pos x="4" y="4"/>
                </a:cxn>
                <a:cxn ang="0">
                  <a:pos x="4" y="3"/>
                </a:cxn>
                <a:cxn ang="0">
                  <a:pos x="4" y="1"/>
                </a:cxn>
              </a:cxnLst>
              <a:rect l="0" t="0" r="r" b="b"/>
              <a:pathLst>
                <a:path w="4" h="11">
                  <a:moveTo>
                    <a:pt x="4" y="1"/>
                  </a:moveTo>
                  <a:cubicBezTo>
                    <a:pt x="4" y="0"/>
                    <a:pt x="3" y="3"/>
                    <a:pt x="3" y="4"/>
                  </a:cubicBezTo>
                  <a:cubicBezTo>
                    <a:pt x="2" y="4"/>
                    <a:pt x="1" y="6"/>
                    <a:pt x="1" y="7"/>
                  </a:cubicBezTo>
                  <a:cubicBezTo>
                    <a:pt x="1" y="7"/>
                    <a:pt x="0" y="8"/>
                    <a:pt x="0" y="10"/>
                  </a:cubicBezTo>
                  <a:cubicBezTo>
                    <a:pt x="0" y="11"/>
                    <a:pt x="1" y="9"/>
                    <a:pt x="1" y="8"/>
                  </a:cubicBezTo>
                  <a:cubicBezTo>
                    <a:pt x="1" y="7"/>
                    <a:pt x="2" y="7"/>
                    <a:pt x="3" y="6"/>
                  </a:cubicBezTo>
                  <a:cubicBezTo>
                    <a:pt x="4" y="5"/>
                    <a:pt x="4" y="5"/>
                    <a:pt x="4" y="4"/>
                  </a:cubicBezTo>
                  <a:cubicBezTo>
                    <a:pt x="3" y="4"/>
                    <a:pt x="3" y="4"/>
                    <a:pt x="4" y="3"/>
                  </a:cubicBezTo>
                  <a:cubicBezTo>
                    <a:pt x="4" y="2"/>
                    <a:pt x="4" y="1"/>
                    <a:pt x="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4" name="Freeform 747"/>
            <p:cNvSpPr>
              <a:spLocks/>
            </p:cNvSpPr>
            <p:nvPr/>
          </p:nvSpPr>
          <p:spPr bwMode="auto">
            <a:xfrm>
              <a:off x="4677" y="2383"/>
              <a:ext cx="7" cy="4"/>
            </a:xfrm>
            <a:custGeom>
              <a:avLst/>
              <a:gdLst/>
              <a:ahLst/>
              <a:cxnLst>
                <a:cxn ang="0">
                  <a:pos x="1" y="1"/>
                </a:cxn>
                <a:cxn ang="0">
                  <a:pos x="1" y="0"/>
                </a:cxn>
                <a:cxn ang="0">
                  <a:pos x="0" y="0"/>
                </a:cxn>
                <a:cxn ang="0">
                  <a:pos x="1" y="1"/>
                </a:cxn>
              </a:cxnLst>
              <a:rect l="0" t="0" r="r" b="b"/>
              <a:pathLst>
                <a:path w="2" h="1">
                  <a:moveTo>
                    <a:pt x="1" y="1"/>
                  </a:moveTo>
                  <a:cubicBezTo>
                    <a:pt x="2" y="0"/>
                    <a:pt x="1" y="0"/>
                    <a:pt x="1" y="0"/>
                  </a:cubicBezTo>
                  <a:cubicBezTo>
                    <a:pt x="0" y="0"/>
                    <a:pt x="0" y="0"/>
                    <a:pt x="0" y="0"/>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5" name="Freeform 748"/>
            <p:cNvSpPr>
              <a:spLocks/>
            </p:cNvSpPr>
            <p:nvPr/>
          </p:nvSpPr>
          <p:spPr bwMode="auto">
            <a:xfrm>
              <a:off x="4674" y="2383"/>
              <a:ext cx="19" cy="29"/>
            </a:xfrm>
            <a:custGeom>
              <a:avLst/>
              <a:gdLst/>
              <a:ahLst/>
              <a:cxnLst>
                <a:cxn ang="0">
                  <a:pos x="1" y="1"/>
                </a:cxn>
                <a:cxn ang="0">
                  <a:pos x="1" y="3"/>
                </a:cxn>
                <a:cxn ang="0">
                  <a:pos x="2" y="4"/>
                </a:cxn>
                <a:cxn ang="0">
                  <a:pos x="3" y="3"/>
                </a:cxn>
                <a:cxn ang="0">
                  <a:pos x="3" y="7"/>
                </a:cxn>
                <a:cxn ang="0">
                  <a:pos x="4" y="8"/>
                </a:cxn>
                <a:cxn ang="0">
                  <a:pos x="4" y="7"/>
                </a:cxn>
                <a:cxn ang="0">
                  <a:pos x="5" y="7"/>
                </a:cxn>
                <a:cxn ang="0">
                  <a:pos x="6" y="7"/>
                </a:cxn>
                <a:cxn ang="0">
                  <a:pos x="5" y="5"/>
                </a:cxn>
                <a:cxn ang="0">
                  <a:pos x="4" y="2"/>
                </a:cxn>
                <a:cxn ang="0">
                  <a:pos x="4" y="1"/>
                </a:cxn>
                <a:cxn ang="0">
                  <a:pos x="2" y="1"/>
                </a:cxn>
                <a:cxn ang="0">
                  <a:pos x="1" y="1"/>
                </a:cxn>
              </a:cxnLst>
              <a:rect l="0" t="0" r="r" b="b"/>
              <a:pathLst>
                <a:path w="6" h="9">
                  <a:moveTo>
                    <a:pt x="1" y="1"/>
                  </a:moveTo>
                  <a:cubicBezTo>
                    <a:pt x="1" y="2"/>
                    <a:pt x="1" y="2"/>
                    <a:pt x="1" y="3"/>
                  </a:cubicBezTo>
                  <a:cubicBezTo>
                    <a:pt x="1" y="4"/>
                    <a:pt x="1" y="3"/>
                    <a:pt x="2" y="4"/>
                  </a:cubicBezTo>
                  <a:cubicBezTo>
                    <a:pt x="2" y="4"/>
                    <a:pt x="2" y="3"/>
                    <a:pt x="3" y="3"/>
                  </a:cubicBezTo>
                  <a:cubicBezTo>
                    <a:pt x="3" y="3"/>
                    <a:pt x="4" y="6"/>
                    <a:pt x="3" y="7"/>
                  </a:cubicBezTo>
                  <a:cubicBezTo>
                    <a:pt x="3" y="8"/>
                    <a:pt x="4" y="8"/>
                    <a:pt x="4" y="8"/>
                  </a:cubicBezTo>
                  <a:cubicBezTo>
                    <a:pt x="4" y="8"/>
                    <a:pt x="5" y="9"/>
                    <a:pt x="4" y="7"/>
                  </a:cubicBezTo>
                  <a:cubicBezTo>
                    <a:pt x="4" y="6"/>
                    <a:pt x="5" y="7"/>
                    <a:pt x="5" y="7"/>
                  </a:cubicBezTo>
                  <a:cubicBezTo>
                    <a:pt x="5" y="8"/>
                    <a:pt x="5" y="7"/>
                    <a:pt x="6" y="7"/>
                  </a:cubicBezTo>
                  <a:cubicBezTo>
                    <a:pt x="6" y="7"/>
                    <a:pt x="6" y="6"/>
                    <a:pt x="5" y="5"/>
                  </a:cubicBezTo>
                  <a:cubicBezTo>
                    <a:pt x="4" y="4"/>
                    <a:pt x="4" y="2"/>
                    <a:pt x="4" y="2"/>
                  </a:cubicBezTo>
                  <a:cubicBezTo>
                    <a:pt x="4" y="1"/>
                    <a:pt x="4" y="1"/>
                    <a:pt x="4" y="1"/>
                  </a:cubicBezTo>
                  <a:cubicBezTo>
                    <a:pt x="4" y="2"/>
                    <a:pt x="3" y="3"/>
                    <a:pt x="2" y="1"/>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6" name="Freeform 749"/>
            <p:cNvSpPr>
              <a:spLocks/>
            </p:cNvSpPr>
            <p:nvPr/>
          </p:nvSpPr>
          <p:spPr bwMode="auto">
            <a:xfrm>
              <a:off x="4661" y="2422"/>
              <a:ext cx="6" cy="3"/>
            </a:xfrm>
            <a:custGeom>
              <a:avLst/>
              <a:gdLst/>
              <a:ahLst/>
              <a:cxnLst>
                <a:cxn ang="0">
                  <a:pos x="1" y="0"/>
                </a:cxn>
                <a:cxn ang="0">
                  <a:pos x="1" y="1"/>
                </a:cxn>
                <a:cxn ang="0">
                  <a:pos x="2" y="0"/>
                </a:cxn>
                <a:cxn ang="0">
                  <a:pos x="1" y="0"/>
                </a:cxn>
              </a:cxnLst>
              <a:rect l="0" t="0" r="r" b="b"/>
              <a:pathLst>
                <a:path w="2" h="1">
                  <a:moveTo>
                    <a:pt x="1" y="0"/>
                  </a:moveTo>
                  <a:cubicBezTo>
                    <a:pt x="1" y="0"/>
                    <a:pt x="0" y="0"/>
                    <a:pt x="1" y="1"/>
                  </a:cubicBezTo>
                  <a:cubicBezTo>
                    <a:pt x="2" y="1"/>
                    <a:pt x="2" y="1"/>
                    <a:pt x="2" y="0"/>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7" name="Freeform 750"/>
            <p:cNvSpPr>
              <a:spLocks/>
            </p:cNvSpPr>
            <p:nvPr/>
          </p:nvSpPr>
          <p:spPr bwMode="auto">
            <a:xfrm>
              <a:off x="4667" y="2406"/>
              <a:ext cx="13" cy="13"/>
            </a:xfrm>
            <a:custGeom>
              <a:avLst/>
              <a:gdLst/>
              <a:ahLst/>
              <a:cxnLst>
                <a:cxn ang="0">
                  <a:pos x="2" y="1"/>
                </a:cxn>
                <a:cxn ang="0">
                  <a:pos x="1" y="2"/>
                </a:cxn>
                <a:cxn ang="0">
                  <a:pos x="1" y="3"/>
                </a:cxn>
                <a:cxn ang="0">
                  <a:pos x="2" y="3"/>
                </a:cxn>
                <a:cxn ang="0">
                  <a:pos x="4" y="2"/>
                </a:cxn>
                <a:cxn ang="0">
                  <a:pos x="4" y="2"/>
                </a:cxn>
                <a:cxn ang="0">
                  <a:pos x="4" y="1"/>
                </a:cxn>
                <a:cxn ang="0">
                  <a:pos x="2" y="1"/>
                </a:cxn>
              </a:cxnLst>
              <a:rect l="0" t="0" r="r" b="b"/>
              <a:pathLst>
                <a:path w="4" h="4">
                  <a:moveTo>
                    <a:pt x="2" y="1"/>
                  </a:moveTo>
                  <a:cubicBezTo>
                    <a:pt x="1" y="2"/>
                    <a:pt x="1" y="2"/>
                    <a:pt x="1" y="2"/>
                  </a:cubicBezTo>
                  <a:cubicBezTo>
                    <a:pt x="0" y="2"/>
                    <a:pt x="0" y="2"/>
                    <a:pt x="1" y="3"/>
                  </a:cubicBezTo>
                  <a:cubicBezTo>
                    <a:pt x="1" y="3"/>
                    <a:pt x="1" y="4"/>
                    <a:pt x="2" y="3"/>
                  </a:cubicBezTo>
                  <a:cubicBezTo>
                    <a:pt x="3" y="3"/>
                    <a:pt x="4" y="3"/>
                    <a:pt x="4" y="2"/>
                  </a:cubicBezTo>
                  <a:cubicBezTo>
                    <a:pt x="4" y="2"/>
                    <a:pt x="4" y="2"/>
                    <a:pt x="4" y="2"/>
                  </a:cubicBezTo>
                  <a:cubicBezTo>
                    <a:pt x="4" y="1"/>
                    <a:pt x="4" y="1"/>
                    <a:pt x="4" y="1"/>
                  </a:cubicBezTo>
                  <a:cubicBezTo>
                    <a:pt x="3" y="1"/>
                    <a:pt x="3" y="0"/>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8" name="Freeform 751"/>
            <p:cNvSpPr>
              <a:spLocks/>
            </p:cNvSpPr>
            <p:nvPr/>
          </p:nvSpPr>
          <p:spPr bwMode="auto">
            <a:xfrm>
              <a:off x="4684" y="2422"/>
              <a:ext cx="1" cy="3"/>
            </a:xfrm>
            <a:custGeom>
              <a:avLst/>
              <a:gdLst/>
              <a:ahLst/>
              <a:cxnLst>
                <a:cxn ang="0">
                  <a:pos x="0" y="1"/>
                </a:cxn>
                <a:cxn ang="0">
                  <a:pos x="0" y="0"/>
                </a:cxn>
                <a:cxn ang="0">
                  <a:pos x="0" y="1"/>
                </a:cxn>
              </a:cxnLst>
              <a:rect l="0" t="0" r="r" b="b"/>
              <a:pathLst>
                <a:path h="1">
                  <a:moveTo>
                    <a:pt x="0" y="1"/>
                  </a:moveTo>
                  <a:cubicBezTo>
                    <a:pt x="0" y="1"/>
                    <a:pt x="0" y="0"/>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29" name="Freeform 752"/>
            <p:cNvSpPr>
              <a:spLocks/>
            </p:cNvSpPr>
            <p:nvPr/>
          </p:nvSpPr>
          <p:spPr bwMode="auto">
            <a:xfrm>
              <a:off x="4674" y="2367"/>
              <a:ext cx="26" cy="26"/>
            </a:xfrm>
            <a:custGeom>
              <a:avLst/>
              <a:gdLst/>
              <a:ahLst/>
              <a:cxnLst>
                <a:cxn ang="0">
                  <a:pos x="4" y="0"/>
                </a:cxn>
                <a:cxn ang="0">
                  <a:pos x="1" y="1"/>
                </a:cxn>
                <a:cxn ang="0">
                  <a:pos x="1" y="1"/>
                </a:cxn>
                <a:cxn ang="0">
                  <a:pos x="4" y="4"/>
                </a:cxn>
                <a:cxn ang="0">
                  <a:pos x="4" y="5"/>
                </a:cxn>
                <a:cxn ang="0">
                  <a:pos x="5" y="8"/>
                </a:cxn>
                <a:cxn ang="0">
                  <a:pos x="7" y="8"/>
                </a:cxn>
                <a:cxn ang="0">
                  <a:pos x="7" y="8"/>
                </a:cxn>
                <a:cxn ang="0">
                  <a:pos x="7" y="7"/>
                </a:cxn>
                <a:cxn ang="0">
                  <a:pos x="7" y="5"/>
                </a:cxn>
                <a:cxn ang="0">
                  <a:pos x="7" y="3"/>
                </a:cxn>
                <a:cxn ang="0">
                  <a:pos x="6" y="2"/>
                </a:cxn>
                <a:cxn ang="0">
                  <a:pos x="6" y="1"/>
                </a:cxn>
                <a:cxn ang="0">
                  <a:pos x="4" y="0"/>
                </a:cxn>
              </a:cxnLst>
              <a:rect l="0" t="0" r="r" b="b"/>
              <a:pathLst>
                <a:path w="8" h="8">
                  <a:moveTo>
                    <a:pt x="4" y="0"/>
                  </a:moveTo>
                  <a:cubicBezTo>
                    <a:pt x="4" y="1"/>
                    <a:pt x="2" y="1"/>
                    <a:pt x="1" y="1"/>
                  </a:cubicBezTo>
                  <a:cubicBezTo>
                    <a:pt x="0" y="0"/>
                    <a:pt x="1" y="1"/>
                    <a:pt x="1" y="1"/>
                  </a:cubicBezTo>
                  <a:cubicBezTo>
                    <a:pt x="1" y="2"/>
                    <a:pt x="4" y="4"/>
                    <a:pt x="4" y="4"/>
                  </a:cubicBezTo>
                  <a:cubicBezTo>
                    <a:pt x="4" y="5"/>
                    <a:pt x="5" y="4"/>
                    <a:pt x="4" y="5"/>
                  </a:cubicBezTo>
                  <a:cubicBezTo>
                    <a:pt x="4" y="6"/>
                    <a:pt x="5" y="7"/>
                    <a:pt x="5" y="8"/>
                  </a:cubicBezTo>
                  <a:cubicBezTo>
                    <a:pt x="6" y="8"/>
                    <a:pt x="6" y="8"/>
                    <a:pt x="7" y="8"/>
                  </a:cubicBezTo>
                  <a:cubicBezTo>
                    <a:pt x="7" y="8"/>
                    <a:pt x="7" y="8"/>
                    <a:pt x="7" y="8"/>
                  </a:cubicBezTo>
                  <a:cubicBezTo>
                    <a:pt x="7" y="7"/>
                    <a:pt x="7" y="7"/>
                    <a:pt x="7" y="7"/>
                  </a:cubicBezTo>
                  <a:cubicBezTo>
                    <a:pt x="8" y="7"/>
                    <a:pt x="8" y="6"/>
                    <a:pt x="7" y="5"/>
                  </a:cubicBezTo>
                  <a:cubicBezTo>
                    <a:pt x="7" y="5"/>
                    <a:pt x="7" y="3"/>
                    <a:pt x="7" y="3"/>
                  </a:cubicBezTo>
                  <a:cubicBezTo>
                    <a:pt x="7" y="2"/>
                    <a:pt x="7" y="2"/>
                    <a:pt x="6" y="2"/>
                  </a:cubicBezTo>
                  <a:cubicBezTo>
                    <a:pt x="6" y="2"/>
                    <a:pt x="6" y="2"/>
                    <a:pt x="6" y="1"/>
                  </a:cubicBezTo>
                  <a:cubicBezTo>
                    <a:pt x="6" y="0"/>
                    <a:pt x="5"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0" name="Freeform 753"/>
            <p:cNvSpPr>
              <a:spLocks/>
            </p:cNvSpPr>
            <p:nvPr/>
          </p:nvSpPr>
          <p:spPr bwMode="auto">
            <a:xfrm>
              <a:off x="4638" y="2412"/>
              <a:ext cx="75" cy="72"/>
            </a:xfrm>
            <a:custGeom>
              <a:avLst/>
              <a:gdLst/>
              <a:ahLst/>
              <a:cxnLst>
                <a:cxn ang="0">
                  <a:pos x="18" y="3"/>
                </a:cxn>
                <a:cxn ang="0">
                  <a:pos x="16" y="4"/>
                </a:cxn>
                <a:cxn ang="0">
                  <a:pos x="14" y="6"/>
                </a:cxn>
                <a:cxn ang="0">
                  <a:pos x="12" y="7"/>
                </a:cxn>
                <a:cxn ang="0">
                  <a:pos x="9" y="9"/>
                </a:cxn>
                <a:cxn ang="0">
                  <a:pos x="9" y="6"/>
                </a:cxn>
                <a:cxn ang="0">
                  <a:pos x="7" y="6"/>
                </a:cxn>
                <a:cxn ang="0">
                  <a:pos x="4" y="9"/>
                </a:cxn>
                <a:cxn ang="0">
                  <a:pos x="1" y="11"/>
                </a:cxn>
                <a:cxn ang="0">
                  <a:pos x="0" y="13"/>
                </a:cxn>
                <a:cxn ang="0">
                  <a:pos x="1" y="14"/>
                </a:cxn>
                <a:cxn ang="0">
                  <a:pos x="2" y="13"/>
                </a:cxn>
                <a:cxn ang="0">
                  <a:pos x="3" y="12"/>
                </a:cxn>
                <a:cxn ang="0">
                  <a:pos x="3" y="11"/>
                </a:cxn>
                <a:cxn ang="0">
                  <a:pos x="5" y="12"/>
                </a:cxn>
                <a:cxn ang="0">
                  <a:pos x="6" y="11"/>
                </a:cxn>
                <a:cxn ang="0">
                  <a:pos x="7" y="12"/>
                </a:cxn>
                <a:cxn ang="0">
                  <a:pos x="8" y="10"/>
                </a:cxn>
                <a:cxn ang="0">
                  <a:pos x="11" y="14"/>
                </a:cxn>
                <a:cxn ang="0">
                  <a:pos x="11" y="18"/>
                </a:cxn>
                <a:cxn ang="0">
                  <a:pos x="16" y="19"/>
                </a:cxn>
                <a:cxn ang="0">
                  <a:pos x="17" y="21"/>
                </a:cxn>
                <a:cxn ang="0">
                  <a:pos x="19" y="19"/>
                </a:cxn>
                <a:cxn ang="0">
                  <a:pos x="17" y="15"/>
                </a:cxn>
                <a:cxn ang="0">
                  <a:pos x="20" y="13"/>
                </a:cxn>
                <a:cxn ang="0">
                  <a:pos x="21" y="16"/>
                </a:cxn>
                <a:cxn ang="0">
                  <a:pos x="21" y="17"/>
                </a:cxn>
                <a:cxn ang="0">
                  <a:pos x="22" y="15"/>
                </a:cxn>
                <a:cxn ang="0">
                  <a:pos x="23" y="14"/>
                </a:cxn>
                <a:cxn ang="0">
                  <a:pos x="22" y="10"/>
                </a:cxn>
                <a:cxn ang="0">
                  <a:pos x="23" y="9"/>
                </a:cxn>
                <a:cxn ang="0">
                  <a:pos x="22" y="8"/>
                </a:cxn>
                <a:cxn ang="0">
                  <a:pos x="21" y="6"/>
                </a:cxn>
                <a:cxn ang="0">
                  <a:pos x="21" y="3"/>
                </a:cxn>
                <a:cxn ang="0">
                  <a:pos x="20" y="2"/>
                </a:cxn>
              </a:cxnLst>
              <a:rect l="0" t="0" r="r" b="b"/>
              <a:pathLst>
                <a:path w="23" h="22">
                  <a:moveTo>
                    <a:pt x="18" y="0"/>
                  </a:moveTo>
                  <a:cubicBezTo>
                    <a:pt x="17" y="0"/>
                    <a:pt x="18" y="2"/>
                    <a:pt x="18" y="3"/>
                  </a:cubicBezTo>
                  <a:cubicBezTo>
                    <a:pt x="18" y="5"/>
                    <a:pt x="17" y="4"/>
                    <a:pt x="17" y="4"/>
                  </a:cubicBezTo>
                  <a:cubicBezTo>
                    <a:pt x="16" y="4"/>
                    <a:pt x="17" y="4"/>
                    <a:pt x="16" y="4"/>
                  </a:cubicBezTo>
                  <a:cubicBezTo>
                    <a:pt x="16" y="5"/>
                    <a:pt x="16" y="5"/>
                    <a:pt x="15" y="4"/>
                  </a:cubicBezTo>
                  <a:cubicBezTo>
                    <a:pt x="14" y="4"/>
                    <a:pt x="14" y="5"/>
                    <a:pt x="14" y="6"/>
                  </a:cubicBezTo>
                  <a:cubicBezTo>
                    <a:pt x="14" y="7"/>
                    <a:pt x="14" y="7"/>
                    <a:pt x="13" y="6"/>
                  </a:cubicBezTo>
                  <a:cubicBezTo>
                    <a:pt x="12" y="6"/>
                    <a:pt x="12" y="6"/>
                    <a:pt x="12" y="7"/>
                  </a:cubicBezTo>
                  <a:cubicBezTo>
                    <a:pt x="12" y="8"/>
                    <a:pt x="10" y="9"/>
                    <a:pt x="9" y="9"/>
                  </a:cubicBezTo>
                  <a:cubicBezTo>
                    <a:pt x="8" y="10"/>
                    <a:pt x="9" y="9"/>
                    <a:pt x="9" y="9"/>
                  </a:cubicBezTo>
                  <a:cubicBezTo>
                    <a:pt x="10" y="9"/>
                    <a:pt x="10" y="8"/>
                    <a:pt x="10" y="7"/>
                  </a:cubicBezTo>
                  <a:cubicBezTo>
                    <a:pt x="10" y="7"/>
                    <a:pt x="9" y="6"/>
                    <a:pt x="9" y="6"/>
                  </a:cubicBezTo>
                  <a:cubicBezTo>
                    <a:pt x="9" y="6"/>
                    <a:pt x="8" y="6"/>
                    <a:pt x="8" y="6"/>
                  </a:cubicBezTo>
                  <a:cubicBezTo>
                    <a:pt x="8" y="6"/>
                    <a:pt x="8" y="6"/>
                    <a:pt x="7" y="6"/>
                  </a:cubicBezTo>
                  <a:cubicBezTo>
                    <a:pt x="7" y="6"/>
                    <a:pt x="6" y="6"/>
                    <a:pt x="5" y="7"/>
                  </a:cubicBezTo>
                  <a:cubicBezTo>
                    <a:pt x="5" y="9"/>
                    <a:pt x="6" y="8"/>
                    <a:pt x="4" y="9"/>
                  </a:cubicBezTo>
                  <a:cubicBezTo>
                    <a:pt x="1" y="9"/>
                    <a:pt x="1" y="10"/>
                    <a:pt x="1" y="11"/>
                  </a:cubicBezTo>
                  <a:cubicBezTo>
                    <a:pt x="1" y="11"/>
                    <a:pt x="1" y="11"/>
                    <a:pt x="1" y="11"/>
                  </a:cubicBezTo>
                  <a:cubicBezTo>
                    <a:pt x="1" y="12"/>
                    <a:pt x="1" y="12"/>
                    <a:pt x="1" y="12"/>
                  </a:cubicBezTo>
                  <a:cubicBezTo>
                    <a:pt x="1" y="12"/>
                    <a:pt x="0" y="13"/>
                    <a:pt x="0" y="13"/>
                  </a:cubicBezTo>
                  <a:cubicBezTo>
                    <a:pt x="0" y="14"/>
                    <a:pt x="0" y="15"/>
                    <a:pt x="0" y="15"/>
                  </a:cubicBezTo>
                  <a:cubicBezTo>
                    <a:pt x="1" y="15"/>
                    <a:pt x="1" y="15"/>
                    <a:pt x="1" y="14"/>
                  </a:cubicBezTo>
                  <a:cubicBezTo>
                    <a:pt x="2" y="14"/>
                    <a:pt x="2" y="14"/>
                    <a:pt x="2" y="13"/>
                  </a:cubicBezTo>
                  <a:cubicBezTo>
                    <a:pt x="2" y="13"/>
                    <a:pt x="2" y="13"/>
                    <a:pt x="2" y="13"/>
                  </a:cubicBezTo>
                  <a:cubicBezTo>
                    <a:pt x="2" y="12"/>
                    <a:pt x="2" y="12"/>
                    <a:pt x="2" y="12"/>
                  </a:cubicBezTo>
                  <a:cubicBezTo>
                    <a:pt x="2" y="12"/>
                    <a:pt x="2" y="12"/>
                    <a:pt x="3" y="12"/>
                  </a:cubicBezTo>
                  <a:cubicBezTo>
                    <a:pt x="3" y="11"/>
                    <a:pt x="3" y="11"/>
                    <a:pt x="3" y="11"/>
                  </a:cubicBezTo>
                  <a:cubicBezTo>
                    <a:pt x="2" y="11"/>
                    <a:pt x="3" y="11"/>
                    <a:pt x="3" y="11"/>
                  </a:cubicBezTo>
                  <a:cubicBezTo>
                    <a:pt x="4" y="10"/>
                    <a:pt x="5" y="11"/>
                    <a:pt x="4" y="12"/>
                  </a:cubicBezTo>
                  <a:cubicBezTo>
                    <a:pt x="4" y="12"/>
                    <a:pt x="5" y="12"/>
                    <a:pt x="5" y="12"/>
                  </a:cubicBezTo>
                  <a:cubicBezTo>
                    <a:pt x="5" y="12"/>
                    <a:pt x="6" y="11"/>
                    <a:pt x="6" y="11"/>
                  </a:cubicBezTo>
                  <a:cubicBezTo>
                    <a:pt x="6" y="11"/>
                    <a:pt x="7" y="11"/>
                    <a:pt x="6" y="11"/>
                  </a:cubicBezTo>
                  <a:cubicBezTo>
                    <a:pt x="6" y="12"/>
                    <a:pt x="6" y="12"/>
                    <a:pt x="7" y="12"/>
                  </a:cubicBezTo>
                  <a:cubicBezTo>
                    <a:pt x="7" y="12"/>
                    <a:pt x="7" y="12"/>
                    <a:pt x="7" y="12"/>
                  </a:cubicBezTo>
                  <a:cubicBezTo>
                    <a:pt x="7" y="13"/>
                    <a:pt x="7" y="12"/>
                    <a:pt x="7" y="11"/>
                  </a:cubicBezTo>
                  <a:cubicBezTo>
                    <a:pt x="7" y="11"/>
                    <a:pt x="7" y="10"/>
                    <a:pt x="8" y="10"/>
                  </a:cubicBezTo>
                  <a:cubicBezTo>
                    <a:pt x="9" y="10"/>
                    <a:pt x="11" y="12"/>
                    <a:pt x="11" y="12"/>
                  </a:cubicBezTo>
                  <a:cubicBezTo>
                    <a:pt x="12" y="13"/>
                    <a:pt x="11" y="13"/>
                    <a:pt x="11" y="14"/>
                  </a:cubicBezTo>
                  <a:cubicBezTo>
                    <a:pt x="10" y="14"/>
                    <a:pt x="10" y="15"/>
                    <a:pt x="11" y="16"/>
                  </a:cubicBezTo>
                  <a:cubicBezTo>
                    <a:pt x="11" y="17"/>
                    <a:pt x="10" y="17"/>
                    <a:pt x="11" y="18"/>
                  </a:cubicBezTo>
                  <a:cubicBezTo>
                    <a:pt x="12" y="18"/>
                    <a:pt x="14" y="19"/>
                    <a:pt x="15" y="20"/>
                  </a:cubicBezTo>
                  <a:cubicBezTo>
                    <a:pt x="16" y="20"/>
                    <a:pt x="16" y="20"/>
                    <a:pt x="16" y="19"/>
                  </a:cubicBezTo>
                  <a:cubicBezTo>
                    <a:pt x="16" y="18"/>
                    <a:pt x="17" y="19"/>
                    <a:pt x="16" y="19"/>
                  </a:cubicBezTo>
                  <a:cubicBezTo>
                    <a:pt x="16" y="20"/>
                    <a:pt x="16" y="21"/>
                    <a:pt x="17" y="21"/>
                  </a:cubicBezTo>
                  <a:cubicBezTo>
                    <a:pt x="17" y="22"/>
                    <a:pt x="18" y="21"/>
                    <a:pt x="18" y="20"/>
                  </a:cubicBezTo>
                  <a:cubicBezTo>
                    <a:pt x="19" y="20"/>
                    <a:pt x="19" y="19"/>
                    <a:pt x="19" y="19"/>
                  </a:cubicBezTo>
                  <a:cubicBezTo>
                    <a:pt x="19" y="18"/>
                    <a:pt x="18" y="17"/>
                    <a:pt x="18" y="16"/>
                  </a:cubicBezTo>
                  <a:cubicBezTo>
                    <a:pt x="17" y="16"/>
                    <a:pt x="17" y="16"/>
                    <a:pt x="17" y="15"/>
                  </a:cubicBezTo>
                  <a:cubicBezTo>
                    <a:pt x="18" y="15"/>
                    <a:pt x="18" y="13"/>
                    <a:pt x="19" y="13"/>
                  </a:cubicBezTo>
                  <a:cubicBezTo>
                    <a:pt x="19" y="12"/>
                    <a:pt x="20" y="13"/>
                    <a:pt x="20" y="13"/>
                  </a:cubicBezTo>
                  <a:cubicBezTo>
                    <a:pt x="20" y="14"/>
                    <a:pt x="20" y="14"/>
                    <a:pt x="20" y="15"/>
                  </a:cubicBezTo>
                  <a:cubicBezTo>
                    <a:pt x="21" y="15"/>
                    <a:pt x="21" y="15"/>
                    <a:pt x="21" y="16"/>
                  </a:cubicBezTo>
                  <a:cubicBezTo>
                    <a:pt x="21" y="17"/>
                    <a:pt x="21" y="17"/>
                    <a:pt x="21" y="17"/>
                  </a:cubicBezTo>
                  <a:cubicBezTo>
                    <a:pt x="21" y="18"/>
                    <a:pt x="21" y="17"/>
                    <a:pt x="21" y="17"/>
                  </a:cubicBezTo>
                  <a:cubicBezTo>
                    <a:pt x="21" y="16"/>
                    <a:pt x="21" y="16"/>
                    <a:pt x="21" y="15"/>
                  </a:cubicBezTo>
                  <a:cubicBezTo>
                    <a:pt x="21" y="14"/>
                    <a:pt x="21" y="15"/>
                    <a:pt x="22" y="15"/>
                  </a:cubicBezTo>
                  <a:cubicBezTo>
                    <a:pt x="22" y="15"/>
                    <a:pt x="22" y="15"/>
                    <a:pt x="22" y="15"/>
                  </a:cubicBezTo>
                  <a:cubicBezTo>
                    <a:pt x="22" y="14"/>
                    <a:pt x="22" y="15"/>
                    <a:pt x="23" y="14"/>
                  </a:cubicBezTo>
                  <a:cubicBezTo>
                    <a:pt x="23" y="14"/>
                    <a:pt x="23" y="13"/>
                    <a:pt x="23" y="12"/>
                  </a:cubicBezTo>
                  <a:cubicBezTo>
                    <a:pt x="23" y="11"/>
                    <a:pt x="23" y="10"/>
                    <a:pt x="22" y="10"/>
                  </a:cubicBezTo>
                  <a:cubicBezTo>
                    <a:pt x="22" y="10"/>
                    <a:pt x="22" y="10"/>
                    <a:pt x="22" y="10"/>
                  </a:cubicBezTo>
                  <a:cubicBezTo>
                    <a:pt x="22" y="9"/>
                    <a:pt x="23" y="9"/>
                    <a:pt x="23" y="9"/>
                  </a:cubicBezTo>
                  <a:cubicBezTo>
                    <a:pt x="23" y="8"/>
                    <a:pt x="23" y="8"/>
                    <a:pt x="22" y="8"/>
                  </a:cubicBezTo>
                  <a:cubicBezTo>
                    <a:pt x="22" y="8"/>
                    <a:pt x="22" y="8"/>
                    <a:pt x="22" y="8"/>
                  </a:cubicBezTo>
                  <a:cubicBezTo>
                    <a:pt x="22" y="7"/>
                    <a:pt x="22" y="7"/>
                    <a:pt x="21" y="7"/>
                  </a:cubicBezTo>
                  <a:cubicBezTo>
                    <a:pt x="20" y="7"/>
                    <a:pt x="21" y="6"/>
                    <a:pt x="21" y="6"/>
                  </a:cubicBezTo>
                  <a:cubicBezTo>
                    <a:pt x="22" y="5"/>
                    <a:pt x="22" y="4"/>
                    <a:pt x="22" y="4"/>
                  </a:cubicBezTo>
                  <a:cubicBezTo>
                    <a:pt x="21" y="4"/>
                    <a:pt x="21" y="4"/>
                    <a:pt x="21" y="3"/>
                  </a:cubicBezTo>
                  <a:cubicBezTo>
                    <a:pt x="22" y="3"/>
                    <a:pt x="21" y="3"/>
                    <a:pt x="21" y="3"/>
                  </a:cubicBezTo>
                  <a:cubicBezTo>
                    <a:pt x="20" y="3"/>
                    <a:pt x="20" y="2"/>
                    <a:pt x="20" y="2"/>
                  </a:cubicBezTo>
                  <a:cubicBezTo>
                    <a:pt x="20" y="2"/>
                    <a:pt x="18" y="1"/>
                    <a:pt x="18"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1" name="Freeform 754"/>
            <p:cNvSpPr>
              <a:spLocks/>
            </p:cNvSpPr>
            <p:nvPr/>
          </p:nvSpPr>
          <p:spPr bwMode="auto">
            <a:xfrm>
              <a:off x="4697" y="2403"/>
              <a:ext cx="3" cy="6"/>
            </a:xfrm>
            <a:custGeom>
              <a:avLst/>
              <a:gdLst/>
              <a:ahLst/>
              <a:cxnLst>
                <a:cxn ang="0">
                  <a:pos x="0" y="0"/>
                </a:cxn>
                <a:cxn ang="0">
                  <a:pos x="0" y="2"/>
                </a:cxn>
                <a:cxn ang="0">
                  <a:pos x="1" y="2"/>
                </a:cxn>
                <a:cxn ang="0">
                  <a:pos x="1" y="1"/>
                </a:cxn>
                <a:cxn ang="0">
                  <a:pos x="0" y="0"/>
                </a:cxn>
              </a:cxnLst>
              <a:rect l="0" t="0" r="r" b="b"/>
              <a:pathLst>
                <a:path w="1" h="2">
                  <a:moveTo>
                    <a:pt x="0" y="0"/>
                  </a:moveTo>
                  <a:cubicBezTo>
                    <a:pt x="0" y="1"/>
                    <a:pt x="0" y="2"/>
                    <a:pt x="0" y="2"/>
                  </a:cubicBezTo>
                  <a:cubicBezTo>
                    <a:pt x="0" y="2"/>
                    <a:pt x="1" y="2"/>
                    <a:pt x="1" y="2"/>
                  </a:cubicBezTo>
                  <a:cubicBezTo>
                    <a:pt x="0" y="1"/>
                    <a:pt x="1" y="1"/>
                    <a:pt x="1" y="1"/>
                  </a:cubicBezTo>
                  <a:cubicBezTo>
                    <a:pt x="1"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2" name="Freeform 755"/>
            <p:cNvSpPr>
              <a:spLocks/>
            </p:cNvSpPr>
            <p:nvPr/>
          </p:nvSpPr>
          <p:spPr bwMode="auto">
            <a:xfrm>
              <a:off x="4703" y="2409"/>
              <a:ext cx="3" cy="7"/>
            </a:xfrm>
            <a:custGeom>
              <a:avLst/>
              <a:gdLst/>
              <a:ahLst/>
              <a:cxnLst>
                <a:cxn ang="0">
                  <a:pos x="0" y="0"/>
                </a:cxn>
                <a:cxn ang="0">
                  <a:pos x="1" y="1"/>
                </a:cxn>
                <a:cxn ang="0">
                  <a:pos x="1" y="1"/>
                </a:cxn>
                <a:cxn ang="0">
                  <a:pos x="0" y="0"/>
                </a:cxn>
              </a:cxnLst>
              <a:rect l="0" t="0" r="r" b="b"/>
              <a:pathLst>
                <a:path w="1" h="2">
                  <a:moveTo>
                    <a:pt x="0" y="0"/>
                  </a:moveTo>
                  <a:cubicBezTo>
                    <a:pt x="0" y="0"/>
                    <a:pt x="0" y="2"/>
                    <a:pt x="1" y="1"/>
                  </a:cubicBezTo>
                  <a:cubicBezTo>
                    <a:pt x="1" y="1"/>
                    <a:pt x="1" y="1"/>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3" name="Freeform 756"/>
            <p:cNvSpPr>
              <a:spLocks/>
            </p:cNvSpPr>
            <p:nvPr/>
          </p:nvSpPr>
          <p:spPr bwMode="auto">
            <a:xfrm>
              <a:off x="4606" y="2484"/>
              <a:ext cx="7" cy="6"/>
            </a:xfrm>
            <a:custGeom>
              <a:avLst/>
              <a:gdLst/>
              <a:ahLst/>
              <a:cxnLst>
                <a:cxn ang="0">
                  <a:pos x="1" y="1"/>
                </a:cxn>
                <a:cxn ang="0">
                  <a:pos x="2" y="1"/>
                </a:cxn>
                <a:cxn ang="0">
                  <a:pos x="0" y="2"/>
                </a:cxn>
                <a:cxn ang="0">
                  <a:pos x="1" y="1"/>
                </a:cxn>
              </a:cxnLst>
              <a:rect l="0" t="0" r="r" b="b"/>
              <a:pathLst>
                <a:path w="2" h="2">
                  <a:moveTo>
                    <a:pt x="1" y="1"/>
                  </a:moveTo>
                  <a:cubicBezTo>
                    <a:pt x="2" y="1"/>
                    <a:pt x="2" y="1"/>
                    <a:pt x="2" y="1"/>
                  </a:cubicBezTo>
                  <a:cubicBezTo>
                    <a:pt x="2" y="0"/>
                    <a:pt x="0" y="1"/>
                    <a:pt x="0" y="2"/>
                  </a:cubicBezTo>
                  <a:cubicBezTo>
                    <a:pt x="0"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4" name="Freeform 757"/>
            <p:cNvSpPr>
              <a:spLocks/>
            </p:cNvSpPr>
            <p:nvPr/>
          </p:nvSpPr>
          <p:spPr bwMode="auto">
            <a:xfrm>
              <a:off x="4622" y="2474"/>
              <a:ext cx="10" cy="3"/>
            </a:xfrm>
            <a:custGeom>
              <a:avLst/>
              <a:gdLst/>
              <a:ahLst/>
              <a:cxnLst>
                <a:cxn ang="0">
                  <a:pos x="1" y="0"/>
                </a:cxn>
                <a:cxn ang="0">
                  <a:pos x="0" y="0"/>
                </a:cxn>
                <a:cxn ang="0">
                  <a:pos x="0" y="0"/>
                </a:cxn>
                <a:cxn ang="0">
                  <a:pos x="2" y="1"/>
                </a:cxn>
                <a:cxn ang="0">
                  <a:pos x="2" y="0"/>
                </a:cxn>
                <a:cxn ang="0">
                  <a:pos x="1" y="0"/>
                </a:cxn>
              </a:cxnLst>
              <a:rect l="0" t="0" r="r" b="b"/>
              <a:pathLst>
                <a:path w="3" h="1">
                  <a:moveTo>
                    <a:pt x="1" y="0"/>
                  </a:moveTo>
                  <a:cubicBezTo>
                    <a:pt x="1" y="0"/>
                    <a:pt x="1" y="0"/>
                    <a:pt x="0" y="0"/>
                  </a:cubicBezTo>
                  <a:cubicBezTo>
                    <a:pt x="0" y="0"/>
                    <a:pt x="0" y="0"/>
                    <a:pt x="0" y="0"/>
                  </a:cubicBezTo>
                  <a:cubicBezTo>
                    <a:pt x="1" y="1"/>
                    <a:pt x="2" y="1"/>
                    <a:pt x="2" y="1"/>
                  </a:cubicBezTo>
                  <a:cubicBezTo>
                    <a:pt x="3" y="1"/>
                    <a:pt x="3" y="0"/>
                    <a:pt x="2"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5" name="Freeform 758"/>
            <p:cNvSpPr>
              <a:spLocks/>
            </p:cNvSpPr>
            <p:nvPr/>
          </p:nvSpPr>
          <p:spPr bwMode="auto">
            <a:xfrm>
              <a:off x="4638" y="2461"/>
              <a:ext cx="7" cy="6"/>
            </a:xfrm>
            <a:custGeom>
              <a:avLst/>
              <a:gdLst/>
              <a:ahLst/>
              <a:cxnLst>
                <a:cxn ang="0">
                  <a:pos x="0" y="1"/>
                </a:cxn>
                <a:cxn ang="0">
                  <a:pos x="1" y="2"/>
                </a:cxn>
                <a:cxn ang="0">
                  <a:pos x="2" y="1"/>
                </a:cxn>
                <a:cxn ang="0">
                  <a:pos x="1" y="1"/>
                </a:cxn>
                <a:cxn ang="0">
                  <a:pos x="0" y="1"/>
                </a:cxn>
                <a:cxn ang="0">
                  <a:pos x="0" y="1"/>
                </a:cxn>
              </a:cxnLst>
              <a:rect l="0" t="0" r="r" b="b"/>
              <a:pathLst>
                <a:path w="2" h="2">
                  <a:moveTo>
                    <a:pt x="0" y="1"/>
                  </a:moveTo>
                  <a:cubicBezTo>
                    <a:pt x="0" y="2"/>
                    <a:pt x="1" y="2"/>
                    <a:pt x="1" y="2"/>
                  </a:cubicBezTo>
                  <a:cubicBezTo>
                    <a:pt x="1" y="2"/>
                    <a:pt x="1" y="2"/>
                    <a:pt x="2" y="1"/>
                  </a:cubicBezTo>
                  <a:cubicBezTo>
                    <a:pt x="2" y="1"/>
                    <a:pt x="2" y="1"/>
                    <a:pt x="1" y="1"/>
                  </a:cubicBezTo>
                  <a:cubicBezTo>
                    <a:pt x="1" y="0"/>
                    <a:pt x="1" y="1"/>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6" name="Freeform 759"/>
            <p:cNvSpPr>
              <a:spLocks/>
            </p:cNvSpPr>
            <p:nvPr/>
          </p:nvSpPr>
          <p:spPr bwMode="auto">
            <a:xfrm>
              <a:off x="4700" y="2454"/>
              <a:ext cx="1" cy="7"/>
            </a:xfrm>
            <a:custGeom>
              <a:avLst/>
              <a:gdLst/>
              <a:ahLst/>
              <a:cxnLst>
                <a:cxn ang="0">
                  <a:pos x="0" y="2"/>
                </a:cxn>
                <a:cxn ang="0">
                  <a:pos x="0" y="1"/>
                </a:cxn>
                <a:cxn ang="0">
                  <a:pos x="0" y="2"/>
                </a:cxn>
              </a:cxnLst>
              <a:rect l="0" t="0" r="r" b="b"/>
              <a:pathLst>
                <a:path h="2">
                  <a:moveTo>
                    <a:pt x="0" y="2"/>
                  </a:moveTo>
                  <a:cubicBezTo>
                    <a:pt x="0" y="2"/>
                    <a:pt x="0" y="1"/>
                    <a:pt x="0" y="1"/>
                  </a:cubicBezTo>
                  <a:cubicBezTo>
                    <a:pt x="0" y="0"/>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7" name="Freeform 760"/>
            <p:cNvSpPr>
              <a:spLocks/>
            </p:cNvSpPr>
            <p:nvPr/>
          </p:nvSpPr>
          <p:spPr bwMode="auto">
            <a:xfrm>
              <a:off x="4558" y="2441"/>
              <a:ext cx="3" cy="4"/>
            </a:xfrm>
            <a:custGeom>
              <a:avLst/>
              <a:gdLst/>
              <a:ahLst/>
              <a:cxnLst>
                <a:cxn ang="0">
                  <a:pos x="1" y="0"/>
                </a:cxn>
                <a:cxn ang="0">
                  <a:pos x="1" y="0"/>
                </a:cxn>
                <a:cxn ang="0">
                  <a:pos x="1" y="1"/>
                </a:cxn>
                <a:cxn ang="0">
                  <a:pos x="1" y="0"/>
                </a:cxn>
                <a:cxn ang="0">
                  <a:pos x="1" y="0"/>
                </a:cxn>
              </a:cxnLst>
              <a:rect l="0" t="0" r="r" b="b"/>
              <a:pathLst>
                <a:path w="1" h="1">
                  <a:moveTo>
                    <a:pt x="1" y="0"/>
                  </a:moveTo>
                  <a:cubicBezTo>
                    <a:pt x="0" y="0"/>
                    <a:pt x="1" y="0"/>
                    <a:pt x="1" y="0"/>
                  </a:cubicBezTo>
                  <a:cubicBezTo>
                    <a:pt x="1" y="1"/>
                    <a:pt x="1" y="1"/>
                    <a:pt x="1" y="1"/>
                  </a:cubicBezTo>
                  <a:cubicBezTo>
                    <a:pt x="1" y="1"/>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8" name="Freeform 761"/>
            <p:cNvSpPr>
              <a:spLocks/>
            </p:cNvSpPr>
            <p:nvPr/>
          </p:nvSpPr>
          <p:spPr bwMode="auto">
            <a:xfrm>
              <a:off x="4528" y="2493"/>
              <a:ext cx="7" cy="10"/>
            </a:xfrm>
            <a:custGeom>
              <a:avLst/>
              <a:gdLst/>
              <a:ahLst/>
              <a:cxnLst>
                <a:cxn ang="0">
                  <a:pos x="0" y="2"/>
                </a:cxn>
                <a:cxn ang="0">
                  <a:pos x="1" y="2"/>
                </a:cxn>
                <a:cxn ang="0">
                  <a:pos x="1" y="3"/>
                </a:cxn>
                <a:cxn ang="0">
                  <a:pos x="1" y="2"/>
                </a:cxn>
                <a:cxn ang="0">
                  <a:pos x="1" y="1"/>
                </a:cxn>
                <a:cxn ang="0">
                  <a:pos x="1" y="0"/>
                </a:cxn>
                <a:cxn ang="0">
                  <a:pos x="0" y="0"/>
                </a:cxn>
                <a:cxn ang="0">
                  <a:pos x="0" y="0"/>
                </a:cxn>
                <a:cxn ang="0">
                  <a:pos x="0" y="1"/>
                </a:cxn>
                <a:cxn ang="0">
                  <a:pos x="0" y="2"/>
                </a:cxn>
              </a:cxnLst>
              <a:rect l="0" t="0" r="r" b="b"/>
              <a:pathLst>
                <a:path w="2" h="3">
                  <a:moveTo>
                    <a:pt x="0" y="2"/>
                  </a:moveTo>
                  <a:cubicBezTo>
                    <a:pt x="0" y="2"/>
                    <a:pt x="0" y="2"/>
                    <a:pt x="1" y="2"/>
                  </a:cubicBezTo>
                  <a:cubicBezTo>
                    <a:pt x="1" y="2"/>
                    <a:pt x="1" y="3"/>
                    <a:pt x="1" y="3"/>
                  </a:cubicBezTo>
                  <a:cubicBezTo>
                    <a:pt x="1" y="3"/>
                    <a:pt x="2" y="3"/>
                    <a:pt x="1" y="2"/>
                  </a:cubicBezTo>
                  <a:cubicBezTo>
                    <a:pt x="1" y="2"/>
                    <a:pt x="1" y="1"/>
                    <a:pt x="1" y="1"/>
                  </a:cubicBezTo>
                  <a:cubicBezTo>
                    <a:pt x="1" y="1"/>
                    <a:pt x="1" y="0"/>
                    <a:pt x="1" y="0"/>
                  </a:cubicBezTo>
                  <a:cubicBezTo>
                    <a:pt x="0" y="0"/>
                    <a:pt x="0" y="0"/>
                    <a:pt x="0" y="0"/>
                  </a:cubicBezTo>
                  <a:cubicBezTo>
                    <a:pt x="0" y="0"/>
                    <a:pt x="0" y="0"/>
                    <a:pt x="0" y="0"/>
                  </a:cubicBezTo>
                  <a:cubicBezTo>
                    <a:pt x="0" y="0"/>
                    <a:pt x="0" y="1"/>
                    <a:pt x="0" y="1"/>
                  </a:cubicBezTo>
                  <a:cubicBezTo>
                    <a:pt x="0" y="1"/>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9" name="Freeform 762"/>
            <p:cNvSpPr>
              <a:spLocks/>
            </p:cNvSpPr>
            <p:nvPr/>
          </p:nvSpPr>
          <p:spPr bwMode="auto">
            <a:xfrm>
              <a:off x="4512" y="2490"/>
              <a:ext cx="16" cy="16"/>
            </a:xfrm>
            <a:custGeom>
              <a:avLst/>
              <a:gdLst/>
              <a:ahLst/>
              <a:cxnLst>
                <a:cxn ang="0">
                  <a:pos x="2" y="4"/>
                </a:cxn>
                <a:cxn ang="0">
                  <a:pos x="3" y="5"/>
                </a:cxn>
                <a:cxn ang="0">
                  <a:pos x="3" y="5"/>
                </a:cxn>
                <a:cxn ang="0">
                  <a:pos x="4" y="4"/>
                </a:cxn>
                <a:cxn ang="0">
                  <a:pos x="4" y="4"/>
                </a:cxn>
                <a:cxn ang="0">
                  <a:pos x="4" y="3"/>
                </a:cxn>
                <a:cxn ang="0">
                  <a:pos x="4" y="2"/>
                </a:cxn>
                <a:cxn ang="0">
                  <a:pos x="4" y="1"/>
                </a:cxn>
                <a:cxn ang="0">
                  <a:pos x="5" y="1"/>
                </a:cxn>
                <a:cxn ang="0">
                  <a:pos x="5" y="1"/>
                </a:cxn>
                <a:cxn ang="0">
                  <a:pos x="5" y="0"/>
                </a:cxn>
                <a:cxn ang="0">
                  <a:pos x="3" y="1"/>
                </a:cxn>
                <a:cxn ang="0">
                  <a:pos x="1" y="2"/>
                </a:cxn>
                <a:cxn ang="0">
                  <a:pos x="0" y="2"/>
                </a:cxn>
                <a:cxn ang="0">
                  <a:pos x="1" y="3"/>
                </a:cxn>
                <a:cxn ang="0">
                  <a:pos x="2" y="4"/>
                </a:cxn>
              </a:cxnLst>
              <a:rect l="0" t="0" r="r" b="b"/>
              <a:pathLst>
                <a:path w="5" h="5">
                  <a:moveTo>
                    <a:pt x="2" y="4"/>
                  </a:moveTo>
                  <a:cubicBezTo>
                    <a:pt x="2" y="4"/>
                    <a:pt x="3" y="5"/>
                    <a:pt x="3" y="5"/>
                  </a:cubicBezTo>
                  <a:cubicBezTo>
                    <a:pt x="3" y="5"/>
                    <a:pt x="3" y="5"/>
                    <a:pt x="3" y="5"/>
                  </a:cubicBezTo>
                  <a:cubicBezTo>
                    <a:pt x="4" y="5"/>
                    <a:pt x="4" y="5"/>
                    <a:pt x="4" y="4"/>
                  </a:cubicBezTo>
                  <a:cubicBezTo>
                    <a:pt x="4" y="4"/>
                    <a:pt x="4" y="4"/>
                    <a:pt x="4" y="4"/>
                  </a:cubicBezTo>
                  <a:cubicBezTo>
                    <a:pt x="4" y="3"/>
                    <a:pt x="4" y="3"/>
                    <a:pt x="4" y="3"/>
                  </a:cubicBezTo>
                  <a:cubicBezTo>
                    <a:pt x="4" y="2"/>
                    <a:pt x="4" y="2"/>
                    <a:pt x="4" y="2"/>
                  </a:cubicBezTo>
                  <a:cubicBezTo>
                    <a:pt x="4" y="2"/>
                    <a:pt x="4" y="2"/>
                    <a:pt x="4" y="1"/>
                  </a:cubicBezTo>
                  <a:cubicBezTo>
                    <a:pt x="4" y="1"/>
                    <a:pt x="5" y="1"/>
                    <a:pt x="5" y="1"/>
                  </a:cubicBezTo>
                  <a:cubicBezTo>
                    <a:pt x="5" y="1"/>
                    <a:pt x="5" y="1"/>
                    <a:pt x="5" y="1"/>
                  </a:cubicBezTo>
                  <a:cubicBezTo>
                    <a:pt x="5" y="0"/>
                    <a:pt x="5" y="0"/>
                    <a:pt x="5" y="0"/>
                  </a:cubicBezTo>
                  <a:cubicBezTo>
                    <a:pt x="4" y="0"/>
                    <a:pt x="4" y="1"/>
                    <a:pt x="3" y="1"/>
                  </a:cubicBezTo>
                  <a:cubicBezTo>
                    <a:pt x="3" y="2"/>
                    <a:pt x="2" y="2"/>
                    <a:pt x="1" y="2"/>
                  </a:cubicBezTo>
                  <a:cubicBezTo>
                    <a:pt x="1" y="2"/>
                    <a:pt x="1" y="2"/>
                    <a:pt x="0" y="2"/>
                  </a:cubicBezTo>
                  <a:cubicBezTo>
                    <a:pt x="1" y="2"/>
                    <a:pt x="1" y="3"/>
                    <a:pt x="1" y="3"/>
                  </a:cubicBezTo>
                  <a:cubicBezTo>
                    <a:pt x="1" y="3"/>
                    <a:pt x="2" y="4"/>
                    <a:pt x="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0" name="Freeform 763"/>
            <p:cNvSpPr>
              <a:spLocks/>
            </p:cNvSpPr>
            <p:nvPr/>
          </p:nvSpPr>
          <p:spPr bwMode="auto">
            <a:xfrm>
              <a:off x="4137" y="2199"/>
              <a:ext cx="4" cy="16"/>
            </a:xfrm>
            <a:custGeom>
              <a:avLst/>
              <a:gdLst/>
              <a:ahLst/>
              <a:cxnLst>
                <a:cxn ang="0">
                  <a:pos x="0" y="1"/>
                </a:cxn>
                <a:cxn ang="0">
                  <a:pos x="1" y="3"/>
                </a:cxn>
                <a:cxn ang="0">
                  <a:pos x="0" y="4"/>
                </a:cxn>
                <a:cxn ang="0">
                  <a:pos x="1" y="3"/>
                </a:cxn>
                <a:cxn ang="0">
                  <a:pos x="1" y="1"/>
                </a:cxn>
                <a:cxn ang="0">
                  <a:pos x="0" y="1"/>
                </a:cxn>
              </a:cxnLst>
              <a:rect l="0" t="0" r="r" b="b"/>
              <a:pathLst>
                <a:path w="1" h="5">
                  <a:moveTo>
                    <a:pt x="0" y="1"/>
                  </a:moveTo>
                  <a:cubicBezTo>
                    <a:pt x="0" y="2"/>
                    <a:pt x="1" y="2"/>
                    <a:pt x="1" y="3"/>
                  </a:cubicBezTo>
                  <a:cubicBezTo>
                    <a:pt x="0" y="3"/>
                    <a:pt x="0" y="3"/>
                    <a:pt x="0" y="4"/>
                  </a:cubicBezTo>
                  <a:cubicBezTo>
                    <a:pt x="0" y="4"/>
                    <a:pt x="1" y="5"/>
                    <a:pt x="1" y="3"/>
                  </a:cubicBezTo>
                  <a:cubicBezTo>
                    <a:pt x="1" y="2"/>
                    <a:pt x="1" y="1"/>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1" name="Freeform 764"/>
            <p:cNvSpPr>
              <a:spLocks/>
            </p:cNvSpPr>
            <p:nvPr/>
          </p:nvSpPr>
          <p:spPr bwMode="auto">
            <a:xfrm>
              <a:off x="4144" y="2205"/>
              <a:ext cx="3" cy="7"/>
            </a:xfrm>
            <a:custGeom>
              <a:avLst/>
              <a:gdLst/>
              <a:ahLst/>
              <a:cxnLst>
                <a:cxn ang="0">
                  <a:pos x="0" y="2"/>
                </a:cxn>
                <a:cxn ang="0">
                  <a:pos x="1" y="0"/>
                </a:cxn>
                <a:cxn ang="0">
                  <a:pos x="0" y="2"/>
                </a:cxn>
              </a:cxnLst>
              <a:rect l="0" t="0" r="r" b="b"/>
              <a:pathLst>
                <a:path w="1" h="2">
                  <a:moveTo>
                    <a:pt x="0" y="2"/>
                  </a:moveTo>
                  <a:cubicBezTo>
                    <a:pt x="0" y="2"/>
                    <a:pt x="1" y="1"/>
                    <a:pt x="1" y="0"/>
                  </a:cubicBezTo>
                  <a:cubicBezTo>
                    <a:pt x="0" y="0"/>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2" name="Freeform 765"/>
            <p:cNvSpPr>
              <a:spLocks/>
            </p:cNvSpPr>
            <p:nvPr/>
          </p:nvSpPr>
          <p:spPr bwMode="auto">
            <a:xfrm>
              <a:off x="4144" y="2199"/>
              <a:ext cx="3" cy="6"/>
            </a:xfrm>
            <a:custGeom>
              <a:avLst/>
              <a:gdLst/>
              <a:ahLst/>
              <a:cxnLst>
                <a:cxn ang="0">
                  <a:pos x="0" y="0"/>
                </a:cxn>
                <a:cxn ang="0">
                  <a:pos x="0" y="1"/>
                </a:cxn>
                <a:cxn ang="0">
                  <a:pos x="0" y="0"/>
                </a:cxn>
              </a:cxnLst>
              <a:rect l="0" t="0" r="r" b="b"/>
              <a:pathLst>
                <a:path w="1" h="2">
                  <a:moveTo>
                    <a:pt x="0" y="0"/>
                  </a:moveTo>
                  <a:cubicBezTo>
                    <a:pt x="0" y="0"/>
                    <a:pt x="0" y="0"/>
                    <a:pt x="0" y="1"/>
                  </a:cubicBezTo>
                  <a:cubicBezTo>
                    <a:pt x="0" y="1"/>
                    <a:pt x="1" y="2"/>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3" name="Freeform 766"/>
            <p:cNvSpPr>
              <a:spLocks/>
            </p:cNvSpPr>
            <p:nvPr/>
          </p:nvSpPr>
          <p:spPr bwMode="auto">
            <a:xfrm>
              <a:off x="4150" y="2202"/>
              <a:ext cx="4" cy="7"/>
            </a:xfrm>
            <a:custGeom>
              <a:avLst/>
              <a:gdLst/>
              <a:ahLst/>
              <a:cxnLst>
                <a:cxn ang="0">
                  <a:pos x="0" y="1"/>
                </a:cxn>
                <a:cxn ang="0">
                  <a:pos x="1" y="1"/>
                </a:cxn>
                <a:cxn ang="0">
                  <a:pos x="0" y="1"/>
                </a:cxn>
              </a:cxnLst>
              <a:rect l="0" t="0" r="r" b="b"/>
              <a:pathLst>
                <a:path w="1" h="2">
                  <a:moveTo>
                    <a:pt x="0" y="1"/>
                  </a:moveTo>
                  <a:cubicBezTo>
                    <a:pt x="0" y="1"/>
                    <a:pt x="1" y="2"/>
                    <a:pt x="1" y="1"/>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4" name="Freeform 767"/>
            <p:cNvSpPr>
              <a:spLocks/>
            </p:cNvSpPr>
            <p:nvPr/>
          </p:nvSpPr>
          <p:spPr bwMode="auto">
            <a:xfrm>
              <a:off x="3963" y="2412"/>
              <a:ext cx="35" cy="65"/>
            </a:xfrm>
            <a:custGeom>
              <a:avLst/>
              <a:gdLst/>
              <a:ahLst/>
              <a:cxnLst>
                <a:cxn ang="0">
                  <a:pos x="10" y="12"/>
                </a:cxn>
                <a:cxn ang="0">
                  <a:pos x="9" y="9"/>
                </a:cxn>
                <a:cxn ang="0">
                  <a:pos x="7" y="6"/>
                </a:cxn>
                <a:cxn ang="0">
                  <a:pos x="6" y="4"/>
                </a:cxn>
                <a:cxn ang="0">
                  <a:pos x="4" y="1"/>
                </a:cxn>
                <a:cxn ang="0">
                  <a:pos x="2" y="0"/>
                </a:cxn>
                <a:cxn ang="0">
                  <a:pos x="2" y="1"/>
                </a:cxn>
                <a:cxn ang="0">
                  <a:pos x="3" y="2"/>
                </a:cxn>
                <a:cxn ang="0">
                  <a:pos x="3" y="2"/>
                </a:cxn>
                <a:cxn ang="0">
                  <a:pos x="3" y="2"/>
                </a:cxn>
                <a:cxn ang="0">
                  <a:pos x="2" y="2"/>
                </a:cxn>
                <a:cxn ang="0">
                  <a:pos x="2" y="3"/>
                </a:cxn>
                <a:cxn ang="0">
                  <a:pos x="2" y="4"/>
                </a:cxn>
                <a:cxn ang="0">
                  <a:pos x="1" y="6"/>
                </a:cxn>
                <a:cxn ang="0">
                  <a:pos x="0" y="9"/>
                </a:cxn>
                <a:cxn ang="0">
                  <a:pos x="0" y="11"/>
                </a:cxn>
                <a:cxn ang="0">
                  <a:pos x="2" y="18"/>
                </a:cxn>
                <a:cxn ang="0">
                  <a:pos x="4" y="19"/>
                </a:cxn>
                <a:cxn ang="0">
                  <a:pos x="5" y="19"/>
                </a:cxn>
                <a:cxn ang="0">
                  <a:pos x="10" y="17"/>
                </a:cxn>
                <a:cxn ang="0">
                  <a:pos x="11" y="13"/>
                </a:cxn>
                <a:cxn ang="0">
                  <a:pos x="10" y="12"/>
                </a:cxn>
              </a:cxnLst>
              <a:rect l="0" t="0" r="r" b="b"/>
              <a:pathLst>
                <a:path w="11" h="20">
                  <a:moveTo>
                    <a:pt x="10" y="12"/>
                  </a:moveTo>
                  <a:cubicBezTo>
                    <a:pt x="10" y="12"/>
                    <a:pt x="10" y="10"/>
                    <a:pt x="9" y="9"/>
                  </a:cubicBezTo>
                  <a:cubicBezTo>
                    <a:pt x="8" y="8"/>
                    <a:pt x="8" y="6"/>
                    <a:pt x="7" y="6"/>
                  </a:cubicBezTo>
                  <a:cubicBezTo>
                    <a:pt x="7" y="5"/>
                    <a:pt x="6" y="5"/>
                    <a:pt x="6" y="4"/>
                  </a:cubicBezTo>
                  <a:cubicBezTo>
                    <a:pt x="5" y="3"/>
                    <a:pt x="5" y="2"/>
                    <a:pt x="4" y="1"/>
                  </a:cubicBezTo>
                  <a:cubicBezTo>
                    <a:pt x="3" y="1"/>
                    <a:pt x="3" y="0"/>
                    <a:pt x="2" y="0"/>
                  </a:cubicBezTo>
                  <a:cubicBezTo>
                    <a:pt x="1" y="0"/>
                    <a:pt x="2" y="1"/>
                    <a:pt x="2" y="1"/>
                  </a:cubicBezTo>
                  <a:cubicBezTo>
                    <a:pt x="3" y="2"/>
                    <a:pt x="2" y="1"/>
                    <a:pt x="3" y="2"/>
                  </a:cubicBezTo>
                  <a:cubicBezTo>
                    <a:pt x="4" y="2"/>
                    <a:pt x="4" y="2"/>
                    <a:pt x="3" y="2"/>
                  </a:cubicBezTo>
                  <a:cubicBezTo>
                    <a:pt x="3" y="2"/>
                    <a:pt x="3" y="2"/>
                    <a:pt x="3" y="2"/>
                  </a:cubicBezTo>
                  <a:cubicBezTo>
                    <a:pt x="2" y="1"/>
                    <a:pt x="3" y="2"/>
                    <a:pt x="2" y="2"/>
                  </a:cubicBezTo>
                  <a:cubicBezTo>
                    <a:pt x="2" y="2"/>
                    <a:pt x="2" y="3"/>
                    <a:pt x="2" y="3"/>
                  </a:cubicBezTo>
                  <a:cubicBezTo>
                    <a:pt x="2" y="4"/>
                    <a:pt x="2" y="4"/>
                    <a:pt x="2" y="4"/>
                  </a:cubicBezTo>
                  <a:cubicBezTo>
                    <a:pt x="1" y="5"/>
                    <a:pt x="1" y="5"/>
                    <a:pt x="1" y="6"/>
                  </a:cubicBezTo>
                  <a:cubicBezTo>
                    <a:pt x="1" y="7"/>
                    <a:pt x="1" y="8"/>
                    <a:pt x="0" y="9"/>
                  </a:cubicBezTo>
                  <a:cubicBezTo>
                    <a:pt x="0" y="10"/>
                    <a:pt x="0" y="11"/>
                    <a:pt x="0" y="11"/>
                  </a:cubicBezTo>
                  <a:cubicBezTo>
                    <a:pt x="1" y="11"/>
                    <a:pt x="2" y="17"/>
                    <a:pt x="2" y="18"/>
                  </a:cubicBezTo>
                  <a:cubicBezTo>
                    <a:pt x="2" y="19"/>
                    <a:pt x="3" y="19"/>
                    <a:pt x="4" y="19"/>
                  </a:cubicBezTo>
                  <a:cubicBezTo>
                    <a:pt x="4" y="20"/>
                    <a:pt x="5" y="20"/>
                    <a:pt x="5" y="19"/>
                  </a:cubicBezTo>
                  <a:cubicBezTo>
                    <a:pt x="5" y="19"/>
                    <a:pt x="9" y="17"/>
                    <a:pt x="10" y="17"/>
                  </a:cubicBezTo>
                  <a:cubicBezTo>
                    <a:pt x="11" y="16"/>
                    <a:pt x="11" y="14"/>
                    <a:pt x="11" y="13"/>
                  </a:cubicBezTo>
                  <a:cubicBezTo>
                    <a:pt x="11" y="13"/>
                    <a:pt x="11" y="12"/>
                    <a:pt x="10" y="1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5" name="Freeform 768"/>
            <p:cNvSpPr>
              <a:spLocks/>
            </p:cNvSpPr>
            <p:nvPr/>
          </p:nvSpPr>
          <p:spPr bwMode="auto">
            <a:xfrm>
              <a:off x="3410" y="2775"/>
              <a:ext cx="3" cy="3"/>
            </a:xfrm>
            <a:custGeom>
              <a:avLst/>
              <a:gdLst/>
              <a:ahLst/>
              <a:cxnLst>
                <a:cxn ang="0">
                  <a:pos x="0" y="1"/>
                </a:cxn>
                <a:cxn ang="0">
                  <a:pos x="0" y="0"/>
                </a:cxn>
                <a:cxn ang="0">
                  <a:pos x="0" y="1"/>
                </a:cxn>
                <a:cxn ang="0">
                  <a:pos x="0" y="1"/>
                </a:cxn>
              </a:cxnLst>
              <a:rect l="0" t="0" r="r" b="b"/>
              <a:pathLst>
                <a:path w="1" h="1">
                  <a:moveTo>
                    <a:pt x="0" y="1"/>
                  </a:moveTo>
                  <a:cubicBezTo>
                    <a:pt x="0" y="1"/>
                    <a:pt x="1" y="1"/>
                    <a:pt x="0" y="0"/>
                  </a:cubicBezTo>
                  <a:cubicBezTo>
                    <a:pt x="0" y="0"/>
                    <a:pt x="0" y="0"/>
                    <a:pt x="0"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6" name="Freeform 769"/>
            <p:cNvSpPr>
              <a:spLocks/>
            </p:cNvSpPr>
            <p:nvPr/>
          </p:nvSpPr>
          <p:spPr bwMode="auto">
            <a:xfrm>
              <a:off x="3394" y="2765"/>
              <a:ext cx="6" cy="6"/>
            </a:xfrm>
            <a:custGeom>
              <a:avLst/>
              <a:gdLst/>
              <a:ahLst/>
              <a:cxnLst>
                <a:cxn ang="0">
                  <a:pos x="2" y="1"/>
                </a:cxn>
                <a:cxn ang="0">
                  <a:pos x="1" y="0"/>
                </a:cxn>
                <a:cxn ang="0">
                  <a:pos x="1" y="1"/>
                </a:cxn>
                <a:cxn ang="0">
                  <a:pos x="2" y="1"/>
                </a:cxn>
              </a:cxnLst>
              <a:rect l="0" t="0" r="r" b="b"/>
              <a:pathLst>
                <a:path w="2" h="2">
                  <a:moveTo>
                    <a:pt x="2" y="1"/>
                  </a:moveTo>
                  <a:cubicBezTo>
                    <a:pt x="2" y="1"/>
                    <a:pt x="2" y="0"/>
                    <a:pt x="1" y="0"/>
                  </a:cubicBezTo>
                  <a:cubicBezTo>
                    <a:pt x="1" y="1"/>
                    <a:pt x="0" y="1"/>
                    <a:pt x="1" y="1"/>
                  </a:cubicBezTo>
                  <a:cubicBezTo>
                    <a:pt x="2" y="1"/>
                    <a:pt x="2"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7" name="Freeform 770"/>
            <p:cNvSpPr>
              <a:spLocks/>
            </p:cNvSpPr>
            <p:nvPr/>
          </p:nvSpPr>
          <p:spPr bwMode="auto">
            <a:xfrm>
              <a:off x="3378" y="2752"/>
              <a:ext cx="6" cy="13"/>
            </a:xfrm>
            <a:custGeom>
              <a:avLst/>
              <a:gdLst/>
              <a:ahLst/>
              <a:cxnLst>
                <a:cxn ang="0">
                  <a:pos x="1" y="3"/>
                </a:cxn>
                <a:cxn ang="0">
                  <a:pos x="2" y="2"/>
                </a:cxn>
                <a:cxn ang="0">
                  <a:pos x="1" y="1"/>
                </a:cxn>
                <a:cxn ang="0">
                  <a:pos x="1" y="2"/>
                </a:cxn>
                <a:cxn ang="0">
                  <a:pos x="1" y="3"/>
                </a:cxn>
              </a:cxnLst>
              <a:rect l="0" t="0" r="r" b="b"/>
              <a:pathLst>
                <a:path w="2" h="4">
                  <a:moveTo>
                    <a:pt x="1" y="3"/>
                  </a:moveTo>
                  <a:cubicBezTo>
                    <a:pt x="2" y="4"/>
                    <a:pt x="2" y="3"/>
                    <a:pt x="2" y="2"/>
                  </a:cubicBezTo>
                  <a:cubicBezTo>
                    <a:pt x="1" y="2"/>
                    <a:pt x="1" y="1"/>
                    <a:pt x="1" y="1"/>
                  </a:cubicBezTo>
                  <a:cubicBezTo>
                    <a:pt x="1" y="0"/>
                    <a:pt x="1" y="1"/>
                    <a:pt x="1" y="2"/>
                  </a:cubicBezTo>
                  <a:cubicBezTo>
                    <a:pt x="0" y="2"/>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8" name="Freeform 771"/>
            <p:cNvSpPr>
              <a:spLocks/>
            </p:cNvSpPr>
            <p:nvPr/>
          </p:nvSpPr>
          <p:spPr bwMode="auto">
            <a:xfrm>
              <a:off x="3190" y="1769"/>
              <a:ext cx="13" cy="6"/>
            </a:xfrm>
            <a:custGeom>
              <a:avLst/>
              <a:gdLst/>
              <a:ahLst/>
              <a:cxnLst>
                <a:cxn ang="0">
                  <a:pos x="2" y="2"/>
                </a:cxn>
                <a:cxn ang="0">
                  <a:pos x="3" y="1"/>
                </a:cxn>
                <a:cxn ang="0">
                  <a:pos x="1" y="1"/>
                </a:cxn>
                <a:cxn ang="0">
                  <a:pos x="2" y="2"/>
                </a:cxn>
              </a:cxnLst>
              <a:rect l="0" t="0" r="r" b="b"/>
              <a:pathLst>
                <a:path w="4" h="2">
                  <a:moveTo>
                    <a:pt x="2" y="2"/>
                  </a:moveTo>
                  <a:cubicBezTo>
                    <a:pt x="2" y="2"/>
                    <a:pt x="4" y="2"/>
                    <a:pt x="3" y="1"/>
                  </a:cubicBezTo>
                  <a:cubicBezTo>
                    <a:pt x="1" y="1"/>
                    <a:pt x="0" y="0"/>
                    <a:pt x="1" y="1"/>
                  </a:cubicBezTo>
                  <a:cubicBezTo>
                    <a:pt x="1" y="1"/>
                    <a:pt x="1" y="1"/>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9" name="Freeform 772"/>
            <p:cNvSpPr>
              <a:spLocks/>
            </p:cNvSpPr>
            <p:nvPr/>
          </p:nvSpPr>
          <p:spPr bwMode="auto">
            <a:xfrm>
              <a:off x="3203" y="1973"/>
              <a:ext cx="42" cy="19"/>
            </a:xfrm>
            <a:custGeom>
              <a:avLst/>
              <a:gdLst/>
              <a:ahLst/>
              <a:cxnLst>
                <a:cxn ang="0">
                  <a:pos x="3" y="3"/>
                </a:cxn>
                <a:cxn ang="0">
                  <a:pos x="2" y="4"/>
                </a:cxn>
                <a:cxn ang="0">
                  <a:pos x="1" y="4"/>
                </a:cxn>
                <a:cxn ang="0">
                  <a:pos x="0" y="5"/>
                </a:cxn>
                <a:cxn ang="0">
                  <a:pos x="1" y="6"/>
                </a:cxn>
                <a:cxn ang="0">
                  <a:pos x="4" y="6"/>
                </a:cxn>
                <a:cxn ang="0">
                  <a:pos x="7" y="5"/>
                </a:cxn>
                <a:cxn ang="0">
                  <a:pos x="7" y="5"/>
                </a:cxn>
                <a:cxn ang="0">
                  <a:pos x="8" y="5"/>
                </a:cxn>
                <a:cxn ang="0">
                  <a:pos x="9" y="5"/>
                </a:cxn>
                <a:cxn ang="0">
                  <a:pos x="9" y="3"/>
                </a:cxn>
                <a:cxn ang="0">
                  <a:pos x="9" y="3"/>
                </a:cxn>
                <a:cxn ang="0">
                  <a:pos x="10" y="2"/>
                </a:cxn>
                <a:cxn ang="0">
                  <a:pos x="11" y="1"/>
                </a:cxn>
                <a:cxn ang="0">
                  <a:pos x="9" y="2"/>
                </a:cxn>
                <a:cxn ang="0">
                  <a:pos x="7" y="2"/>
                </a:cxn>
                <a:cxn ang="0">
                  <a:pos x="4" y="2"/>
                </a:cxn>
                <a:cxn ang="0">
                  <a:pos x="4" y="3"/>
                </a:cxn>
                <a:cxn ang="0">
                  <a:pos x="3" y="3"/>
                </a:cxn>
              </a:cxnLst>
              <a:rect l="0" t="0" r="r" b="b"/>
              <a:pathLst>
                <a:path w="13" h="6">
                  <a:moveTo>
                    <a:pt x="3" y="3"/>
                  </a:moveTo>
                  <a:cubicBezTo>
                    <a:pt x="3" y="3"/>
                    <a:pt x="2" y="4"/>
                    <a:pt x="2" y="4"/>
                  </a:cubicBezTo>
                  <a:cubicBezTo>
                    <a:pt x="1" y="4"/>
                    <a:pt x="1" y="4"/>
                    <a:pt x="1" y="4"/>
                  </a:cubicBezTo>
                  <a:cubicBezTo>
                    <a:pt x="0" y="4"/>
                    <a:pt x="0" y="5"/>
                    <a:pt x="0" y="5"/>
                  </a:cubicBezTo>
                  <a:cubicBezTo>
                    <a:pt x="0" y="5"/>
                    <a:pt x="0" y="5"/>
                    <a:pt x="1" y="6"/>
                  </a:cubicBezTo>
                  <a:cubicBezTo>
                    <a:pt x="1" y="6"/>
                    <a:pt x="3" y="6"/>
                    <a:pt x="4" y="6"/>
                  </a:cubicBezTo>
                  <a:cubicBezTo>
                    <a:pt x="5" y="6"/>
                    <a:pt x="6" y="6"/>
                    <a:pt x="7" y="5"/>
                  </a:cubicBezTo>
                  <a:cubicBezTo>
                    <a:pt x="7" y="5"/>
                    <a:pt x="7" y="5"/>
                    <a:pt x="7" y="5"/>
                  </a:cubicBezTo>
                  <a:cubicBezTo>
                    <a:pt x="7" y="4"/>
                    <a:pt x="8" y="5"/>
                    <a:pt x="8" y="5"/>
                  </a:cubicBezTo>
                  <a:cubicBezTo>
                    <a:pt x="8" y="5"/>
                    <a:pt x="9" y="4"/>
                    <a:pt x="9" y="5"/>
                  </a:cubicBezTo>
                  <a:cubicBezTo>
                    <a:pt x="10" y="5"/>
                    <a:pt x="9" y="4"/>
                    <a:pt x="9" y="3"/>
                  </a:cubicBezTo>
                  <a:cubicBezTo>
                    <a:pt x="8" y="3"/>
                    <a:pt x="9" y="2"/>
                    <a:pt x="9" y="3"/>
                  </a:cubicBezTo>
                  <a:cubicBezTo>
                    <a:pt x="9" y="3"/>
                    <a:pt x="9" y="2"/>
                    <a:pt x="10" y="2"/>
                  </a:cubicBezTo>
                  <a:cubicBezTo>
                    <a:pt x="10" y="2"/>
                    <a:pt x="10" y="2"/>
                    <a:pt x="11" y="1"/>
                  </a:cubicBezTo>
                  <a:cubicBezTo>
                    <a:pt x="13" y="0"/>
                    <a:pt x="10" y="1"/>
                    <a:pt x="9" y="2"/>
                  </a:cubicBezTo>
                  <a:cubicBezTo>
                    <a:pt x="8" y="2"/>
                    <a:pt x="7" y="2"/>
                    <a:pt x="7" y="2"/>
                  </a:cubicBezTo>
                  <a:cubicBezTo>
                    <a:pt x="6" y="2"/>
                    <a:pt x="4" y="3"/>
                    <a:pt x="4" y="2"/>
                  </a:cubicBezTo>
                  <a:cubicBezTo>
                    <a:pt x="4" y="2"/>
                    <a:pt x="4" y="2"/>
                    <a:pt x="4" y="3"/>
                  </a:cubicBezTo>
                  <a:cubicBezTo>
                    <a:pt x="4" y="3"/>
                    <a:pt x="4"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0" name="Freeform 773"/>
            <p:cNvSpPr>
              <a:spLocks/>
            </p:cNvSpPr>
            <p:nvPr/>
          </p:nvSpPr>
          <p:spPr bwMode="auto">
            <a:xfrm>
              <a:off x="3119" y="3040"/>
              <a:ext cx="39" cy="39"/>
            </a:xfrm>
            <a:custGeom>
              <a:avLst/>
              <a:gdLst/>
              <a:ahLst/>
              <a:cxnLst>
                <a:cxn ang="0">
                  <a:pos x="12" y="3"/>
                </a:cxn>
                <a:cxn ang="0">
                  <a:pos x="12" y="3"/>
                </a:cxn>
                <a:cxn ang="0">
                  <a:pos x="10" y="2"/>
                </a:cxn>
                <a:cxn ang="0">
                  <a:pos x="9" y="1"/>
                </a:cxn>
                <a:cxn ang="0">
                  <a:pos x="9" y="1"/>
                </a:cxn>
                <a:cxn ang="0">
                  <a:pos x="8" y="0"/>
                </a:cxn>
                <a:cxn ang="0">
                  <a:pos x="8" y="0"/>
                </a:cxn>
                <a:cxn ang="0">
                  <a:pos x="7" y="1"/>
                </a:cxn>
                <a:cxn ang="0">
                  <a:pos x="6" y="1"/>
                </a:cxn>
                <a:cxn ang="0">
                  <a:pos x="4" y="2"/>
                </a:cxn>
                <a:cxn ang="0">
                  <a:pos x="4" y="3"/>
                </a:cxn>
                <a:cxn ang="0">
                  <a:pos x="3" y="4"/>
                </a:cxn>
                <a:cxn ang="0">
                  <a:pos x="2" y="5"/>
                </a:cxn>
                <a:cxn ang="0">
                  <a:pos x="1" y="6"/>
                </a:cxn>
                <a:cxn ang="0">
                  <a:pos x="0" y="6"/>
                </a:cxn>
                <a:cxn ang="0">
                  <a:pos x="1" y="7"/>
                </a:cxn>
                <a:cxn ang="0">
                  <a:pos x="2" y="9"/>
                </a:cxn>
                <a:cxn ang="0">
                  <a:pos x="2" y="10"/>
                </a:cxn>
                <a:cxn ang="0">
                  <a:pos x="5" y="11"/>
                </a:cxn>
                <a:cxn ang="0">
                  <a:pos x="5" y="12"/>
                </a:cxn>
                <a:cxn ang="0">
                  <a:pos x="6" y="11"/>
                </a:cxn>
                <a:cxn ang="0">
                  <a:pos x="7" y="9"/>
                </a:cxn>
                <a:cxn ang="0">
                  <a:pos x="7" y="9"/>
                </a:cxn>
                <a:cxn ang="0">
                  <a:pos x="10" y="8"/>
                </a:cxn>
                <a:cxn ang="0">
                  <a:pos x="11" y="8"/>
                </a:cxn>
                <a:cxn ang="0">
                  <a:pos x="11" y="7"/>
                </a:cxn>
                <a:cxn ang="0">
                  <a:pos x="11" y="7"/>
                </a:cxn>
                <a:cxn ang="0">
                  <a:pos x="11" y="7"/>
                </a:cxn>
                <a:cxn ang="0">
                  <a:pos x="11" y="6"/>
                </a:cxn>
                <a:cxn ang="0">
                  <a:pos x="12" y="5"/>
                </a:cxn>
                <a:cxn ang="0">
                  <a:pos x="12" y="5"/>
                </a:cxn>
                <a:cxn ang="0">
                  <a:pos x="12" y="5"/>
                </a:cxn>
                <a:cxn ang="0">
                  <a:pos x="12" y="4"/>
                </a:cxn>
                <a:cxn ang="0">
                  <a:pos x="12" y="3"/>
                </a:cxn>
              </a:cxnLst>
              <a:rect l="0" t="0" r="r" b="b"/>
              <a:pathLst>
                <a:path w="12" h="12">
                  <a:moveTo>
                    <a:pt x="12" y="3"/>
                  </a:moveTo>
                  <a:cubicBezTo>
                    <a:pt x="12" y="3"/>
                    <a:pt x="12" y="3"/>
                    <a:pt x="12" y="3"/>
                  </a:cubicBezTo>
                  <a:cubicBezTo>
                    <a:pt x="11" y="3"/>
                    <a:pt x="10" y="2"/>
                    <a:pt x="10" y="2"/>
                  </a:cubicBezTo>
                  <a:cubicBezTo>
                    <a:pt x="10" y="1"/>
                    <a:pt x="9" y="1"/>
                    <a:pt x="9" y="1"/>
                  </a:cubicBezTo>
                  <a:cubicBezTo>
                    <a:pt x="9" y="1"/>
                    <a:pt x="9" y="1"/>
                    <a:pt x="9" y="1"/>
                  </a:cubicBezTo>
                  <a:cubicBezTo>
                    <a:pt x="9" y="1"/>
                    <a:pt x="9" y="1"/>
                    <a:pt x="8" y="0"/>
                  </a:cubicBezTo>
                  <a:cubicBezTo>
                    <a:pt x="8" y="0"/>
                    <a:pt x="8" y="0"/>
                    <a:pt x="8" y="0"/>
                  </a:cubicBezTo>
                  <a:cubicBezTo>
                    <a:pt x="8" y="0"/>
                    <a:pt x="7" y="1"/>
                    <a:pt x="7" y="1"/>
                  </a:cubicBezTo>
                  <a:cubicBezTo>
                    <a:pt x="6" y="1"/>
                    <a:pt x="6" y="1"/>
                    <a:pt x="6" y="1"/>
                  </a:cubicBezTo>
                  <a:cubicBezTo>
                    <a:pt x="6" y="1"/>
                    <a:pt x="4" y="2"/>
                    <a:pt x="4" y="2"/>
                  </a:cubicBezTo>
                  <a:cubicBezTo>
                    <a:pt x="4" y="2"/>
                    <a:pt x="4" y="3"/>
                    <a:pt x="4" y="3"/>
                  </a:cubicBezTo>
                  <a:cubicBezTo>
                    <a:pt x="4" y="3"/>
                    <a:pt x="3" y="4"/>
                    <a:pt x="3" y="4"/>
                  </a:cubicBezTo>
                  <a:cubicBezTo>
                    <a:pt x="3" y="4"/>
                    <a:pt x="2" y="5"/>
                    <a:pt x="2" y="5"/>
                  </a:cubicBezTo>
                  <a:cubicBezTo>
                    <a:pt x="2" y="5"/>
                    <a:pt x="1" y="6"/>
                    <a:pt x="1" y="6"/>
                  </a:cubicBezTo>
                  <a:cubicBezTo>
                    <a:pt x="1" y="6"/>
                    <a:pt x="1" y="6"/>
                    <a:pt x="0" y="6"/>
                  </a:cubicBezTo>
                  <a:cubicBezTo>
                    <a:pt x="0" y="6"/>
                    <a:pt x="1" y="7"/>
                    <a:pt x="1" y="7"/>
                  </a:cubicBezTo>
                  <a:cubicBezTo>
                    <a:pt x="1" y="8"/>
                    <a:pt x="2" y="9"/>
                    <a:pt x="2" y="9"/>
                  </a:cubicBezTo>
                  <a:cubicBezTo>
                    <a:pt x="2" y="10"/>
                    <a:pt x="2" y="10"/>
                    <a:pt x="2" y="10"/>
                  </a:cubicBezTo>
                  <a:cubicBezTo>
                    <a:pt x="3" y="10"/>
                    <a:pt x="5" y="11"/>
                    <a:pt x="5" y="11"/>
                  </a:cubicBezTo>
                  <a:cubicBezTo>
                    <a:pt x="5" y="12"/>
                    <a:pt x="5" y="12"/>
                    <a:pt x="5" y="12"/>
                  </a:cubicBezTo>
                  <a:cubicBezTo>
                    <a:pt x="6" y="12"/>
                    <a:pt x="6" y="11"/>
                    <a:pt x="6" y="11"/>
                  </a:cubicBezTo>
                  <a:cubicBezTo>
                    <a:pt x="6" y="11"/>
                    <a:pt x="7" y="9"/>
                    <a:pt x="7" y="9"/>
                  </a:cubicBezTo>
                  <a:cubicBezTo>
                    <a:pt x="7" y="9"/>
                    <a:pt x="7" y="9"/>
                    <a:pt x="7" y="9"/>
                  </a:cubicBezTo>
                  <a:cubicBezTo>
                    <a:pt x="7" y="9"/>
                    <a:pt x="10" y="8"/>
                    <a:pt x="10" y="8"/>
                  </a:cubicBezTo>
                  <a:cubicBezTo>
                    <a:pt x="10" y="8"/>
                    <a:pt x="11" y="8"/>
                    <a:pt x="11" y="8"/>
                  </a:cubicBezTo>
                  <a:cubicBezTo>
                    <a:pt x="11" y="8"/>
                    <a:pt x="11" y="7"/>
                    <a:pt x="11" y="7"/>
                  </a:cubicBezTo>
                  <a:cubicBezTo>
                    <a:pt x="11" y="7"/>
                    <a:pt x="11" y="7"/>
                    <a:pt x="11" y="7"/>
                  </a:cubicBezTo>
                  <a:cubicBezTo>
                    <a:pt x="11" y="7"/>
                    <a:pt x="11" y="7"/>
                    <a:pt x="11" y="7"/>
                  </a:cubicBezTo>
                  <a:cubicBezTo>
                    <a:pt x="11" y="7"/>
                    <a:pt x="11" y="6"/>
                    <a:pt x="11" y="6"/>
                  </a:cubicBezTo>
                  <a:cubicBezTo>
                    <a:pt x="11" y="6"/>
                    <a:pt x="12" y="6"/>
                    <a:pt x="12" y="5"/>
                  </a:cubicBezTo>
                  <a:cubicBezTo>
                    <a:pt x="12" y="5"/>
                    <a:pt x="12" y="5"/>
                    <a:pt x="12" y="5"/>
                  </a:cubicBezTo>
                  <a:cubicBezTo>
                    <a:pt x="12" y="5"/>
                    <a:pt x="12" y="5"/>
                    <a:pt x="12" y="5"/>
                  </a:cubicBezTo>
                  <a:cubicBezTo>
                    <a:pt x="12" y="5"/>
                    <a:pt x="12" y="4"/>
                    <a:pt x="12" y="4"/>
                  </a:cubicBezTo>
                  <a:cubicBezTo>
                    <a:pt x="12" y="4"/>
                    <a:pt x="12" y="3"/>
                    <a:pt x="1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1" name="Freeform 774"/>
            <p:cNvSpPr>
              <a:spLocks/>
            </p:cNvSpPr>
            <p:nvPr/>
          </p:nvSpPr>
          <p:spPr bwMode="auto">
            <a:xfrm>
              <a:off x="3181" y="2991"/>
              <a:ext cx="22" cy="29"/>
            </a:xfrm>
            <a:custGeom>
              <a:avLst/>
              <a:gdLst/>
              <a:ahLst/>
              <a:cxnLst>
                <a:cxn ang="0">
                  <a:pos x="6" y="1"/>
                </a:cxn>
                <a:cxn ang="0">
                  <a:pos x="5" y="1"/>
                </a:cxn>
                <a:cxn ang="0">
                  <a:pos x="3" y="0"/>
                </a:cxn>
                <a:cxn ang="0">
                  <a:pos x="3" y="0"/>
                </a:cxn>
                <a:cxn ang="0">
                  <a:pos x="2" y="1"/>
                </a:cxn>
                <a:cxn ang="0">
                  <a:pos x="1" y="2"/>
                </a:cxn>
                <a:cxn ang="0">
                  <a:pos x="0" y="4"/>
                </a:cxn>
                <a:cxn ang="0">
                  <a:pos x="0" y="5"/>
                </a:cxn>
                <a:cxn ang="0">
                  <a:pos x="0" y="6"/>
                </a:cxn>
                <a:cxn ang="0">
                  <a:pos x="1" y="6"/>
                </a:cxn>
                <a:cxn ang="0">
                  <a:pos x="2" y="8"/>
                </a:cxn>
                <a:cxn ang="0">
                  <a:pos x="2" y="8"/>
                </a:cxn>
                <a:cxn ang="0">
                  <a:pos x="6" y="8"/>
                </a:cxn>
                <a:cxn ang="0">
                  <a:pos x="6" y="8"/>
                </a:cxn>
                <a:cxn ang="0">
                  <a:pos x="6" y="6"/>
                </a:cxn>
                <a:cxn ang="0">
                  <a:pos x="6" y="6"/>
                </a:cxn>
                <a:cxn ang="0">
                  <a:pos x="7" y="6"/>
                </a:cxn>
                <a:cxn ang="0">
                  <a:pos x="6" y="3"/>
                </a:cxn>
                <a:cxn ang="0">
                  <a:pos x="6" y="2"/>
                </a:cxn>
                <a:cxn ang="0">
                  <a:pos x="6" y="1"/>
                </a:cxn>
              </a:cxnLst>
              <a:rect l="0" t="0" r="r" b="b"/>
              <a:pathLst>
                <a:path w="7" h="9">
                  <a:moveTo>
                    <a:pt x="6" y="1"/>
                  </a:moveTo>
                  <a:cubicBezTo>
                    <a:pt x="5" y="1"/>
                    <a:pt x="5" y="1"/>
                    <a:pt x="5" y="1"/>
                  </a:cubicBezTo>
                  <a:cubicBezTo>
                    <a:pt x="5" y="1"/>
                    <a:pt x="3" y="1"/>
                    <a:pt x="3" y="0"/>
                  </a:cubicBezTo>
                  <a:cubicBezTo>
                    <a:pt x="3" y="0"/>
                    <a:pt x="3" y="0"/>
                    <a:pt x="3" y="0"/>
                  </a:cubicBezTo>
                  <a:cubicBezTo>
                    <a:pt x="3" y="1"/>
                    <a:pt x="2" y="1"/>
                    <a:pt x="2" y="1"/>
                  </a:cubicBezTo>
                  <a:cubicBezTo>
                    <a:pt x="2" y="1"/>
                    <a:pt x="1" y="2"/>
                    <a:pt x="1" y="2"/>
                  </a:cubicBezTo>
                  <a:cubicBezTo>
                    <a:pt x="1" y="2"/>
                    <a:pt x="0" y="4"/>
                    <a:pt x="0" y="4"/>
                  </a:cubicBezTo>
                  <a:cubicBezTo>
                    <a:pt x="0" y="4"/>
                    <a:pt x="0" y="5"/>
                    <a:pt x="0" y="5"/>
                  </a:cubicBezTo>
                  <a:cubicBezTo>
                    <a:pt x="0" y="5"/>
                    <a:pt x="0" y="6"/>
                    <a:pt x="0" y="6"/>
                  </a:cubicBezTo>
                  <a:cubicBezTo>
                    <a:pt x="0" y="6"/>
                    <a:pt x="1" y="6"/>
                    <a:pt x="1" y="6"/>
                  </a:cubicBezTo>
                  <a:cubicBezTo>
                    <a:pt x="1" y="6"/>
                    <a:pt x="2" y="8"/>
                    <a:pt x="2" y="8"/>
                  </a:cubicBezTo>
                  <a:cubicBezTo>
                    <a:pt x="2" y="8"/>
                    <a:pt x="2" y="8"/>
                    <a:pt x="2" y="8"/>
                  </a:cubicBezTo>
                  <a:cubicBezTo>
                    <a:pt x="2" y="8"/>
                    <a:pt x="5" y="8"/>
                    <a:pt x="6" y="8"/>
                  </a:cubicBezTo>
                  <a:cubicBezTo>
                    <a:pt x="6" y="9"/>
                    <a:pt x="6" y="8"/>
                    <a:pt x="6" y="8"/>
                  </a:cubicBezTo>
                  <a:cubicBezTo>
                    <a:pt x="6" y="8"/>
                    <a:pt x="6" y="6"/>
                    <a:pt x="6" y="6"/>
                  </a:cubicBezTo>
                  <a:cubicBezTo>
                    <a:pt x="6" y="6"/>
                    <a:pt x="6" y="6"/>
                    <a:pt x="6" y="6"/>
                  </a:cubicBezTo>
                  <a:cubicBezTo>
                    <a:pt x="6" y="6"/>
                    <a:pt x="7" y="6"/>
                    <a:pt x="7" y="6"/>
                  </a:cubicBezTo>
                  <a:cubicBezTo>
                    <a:pt x="7" y="5"/>
                    <a:pt x="6" y="3"/>
                    <a:pt x="6" y="3"/>
                  </a:cubicBezTo>
                  <a:cubicBezTo>
                    <a:pt x="6" y="2"/>
                    <a:pt x="6" y="2"/>
                    <a:pt x="6" y="2"/>
                  </a:cubicBezTo>
                  <a:cubicBezTo>
                    <a:pt x="6" y="2"/>
                    <a:pt x="6" y="1"/>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2" name="Freeform 775"/>
            <p:cNvSpPr>
              <a:spLocks/>
            </p:cNvSpPr>
            <p:nvPr/>
          </p:nvSpPr>
          <p:spPr bwMode="auto">
            <a:xfrm>
              <a:off x="3006" y="2859"/>
              <a:ext cx="152" cy="152"/>
            </a:xfrm>
            <a:custGeom>
              <a:avLst/>
              <a:gdLst/>
              <a:ahLst/>
              <a:cxnLst>
                <a:cxn ang="0">
                  <a:pos x="20" y="3"/>
                </a:cxn>
                <a:cxn ang="0">
                  <a:pos x="18" y="3"/>
                </a:cxn>
                <a:cxn ang="0">
                  <a:pos x="17" y="1"/>
                </a:cxn>
                <a:cxn ang="0">
                  <a:pos x="5" y="3"/>
                </a:cxn>
                <a:cxn ang="0">
                  <a:pos x="6" y="21"/>
                </a:cxn>
                <a:cxn ang="0">
                  <a:pos x="1" y="22"/>
                </a:cxn>
                <a:cxn ang="0">
                  <a:pos x="1" y="36"/>
                </a:cxn>
                <a:cxn ang="0">
                  <a:pos x="4" y="40"/>
                </a:cxn>
                <a:cxn ang="0">
                  <a:pos x="5" y="44"/>
                </a:cxn>
                <a:cxn ang="0">
                  <a:pos x="4" y="47"/>
                </a:cxn>
                <a:cxn ang="0">
                  <a:pos x="6" y="47"/>
                </a:cxn>
                <a:cxn ang="0">
                  <a:pos x="8" y="47"/>
                </a:cxn>
                <a:cxn ang="0">
                  <a:pos x="13" y="43"/>
                </a:cxn>
                <a:cxn ang="0">
                  <a:pos x="14" y="41"/>
                </a:cxn>
                <a:cxn ang="0">
                  <a:pos x="17" y="39"/>
                </a:cxn>
                <a:cxn ang="0">
                  <a:pos x="24" y="42"/>
                </a:cxn>
                <a:cxn ang="0">
                  <a:pos x="27" y="41"/>
                </a:cxn>
                <a:cxn ang="0">
                  <a:pos x="30" y="37"/>
                </a:cxn>
                <a:cxn ang="0">
                  <a:pos x="30" y="36"/>
                </a:cxn>
                <a:cxn ang="0">
                  <a:pos x="32" y="35"/>
                </a:cxn>
                <a:cxn ang="0">
                  <a:pos x="34" y="34"/>
                </a:cxn>
                <a:cxn ang="0">
                  <a:pos x="35" y="30"/>
                </a:cxn>
                <a:cxn ang="0">
                  <a:pos x="40" y="27"/>
                </a:cxn>
                <a:cxn ang="0">
                  <a:pos x="44" y="24"/>
                </a:cxn>
                <a:cxn ang="0">
                  <a:pos x="45" y="24"/>
                </a:cxn>
                <a:cxn ang="0">
                  <a:pos x="47" y="23"/>
                </a:cxn>
                <a:cxn ang="0">
                  <a:pos x="45" y="21"/>
                </a:cxn>
                <a:cxn ang="0">
                  <a:pos x="41" y="20"/>
                </a:cxn>
                <a:cxn ang="0">
                  <a:pos x="39" y="16"/>
                </a:cxn>
                <a:cxn ang="0">
                  <a:pos x="39" y="14"/>
                </a:cxn>
                <a:cxn ang="0">
                  <a:pos x="37" y="13"/>
                </a:cxn>
                <a:cxn ang="0">
                  <a:pos x="32" y="10"/>
                </a:cxn>
                <a:cxn ang="0">
                  <a:pos x="30" y="6"/>
                </a:cxn>
                <a:cxn ang="0">
                  <a:pos x="27" y="0"/>
                </a:cxn>
                <a:cxn ang="0">
                  <a:pos x="21" y="1"/>
                </a:cxn>
              </a:cxnLst>
              <a:rect l="0" t="0" r="r" b="b"/>
              <a:pathLst>
                <a:path w="47" h="47">
                  <a:moveTo>
                    <a:pt x="21" y="1"/>
                  </a:moveTo>
                  <a:cubicBezTo>
                    <a:pt x="21" y="2"/>
                    <a:pt x="20" y="2"/>
                    <a:pt x="20" y="3"/>
                  </a:cubicBezTo>
                  <a:cubicBezTo>
                    <a:pt x="19" y="3"/>
                    <a:pt x="19" y="3"/>
                    <a:pt x="19" y="3"/>
                  </a:cubicBezTo>
                  <a:cubicBezTo>
                    <a:pt x="19" y="4"/>
                    <a:pt x="18" y="4"/>
                    <a:pt x="18" y="3"/>
                  </a:cubicBezTo>
                  <a:cubicBezTo>
                    <a:pt x="18" y="3"/>
                    <a:pt x="17" y="2"/>
                    <a:pt x="17" y="1"/>
                  </a:cubicBezTo>
                  <a:cubicBezTo>
                    <a:pt x="17" y="1"/>
                    <a:pt x="17" y="1"/>
                    <a:pt x="17" y="1"/>
                  </a:cubicBezTo>
                  <a:cubicBezTo>
                    <a:pt x="17" y="1"/>
                    <a:pt x="6" y="3"/>
                    <a:pt x="6" y="3"/>
                  </a:cubicBezTo>
                  <a:cubicBezTo>
                    <a:pt x="5" y="3"/>
                    <a:pt x="5" y="3"/>
                    <a:pt x="5" y="3"/>
                  </a:cubicBezTo>
                  <a:cubicBezTo>
                    <a:pt x="5" y="3"/>
                    <a:pt x="5" y="14"/>
                    <a:pt x="5" y="14"/>
                  </a:cubicBezTo>
                  <a:cubicBezTo>
                    <a:pt x="5" y="15"/>
                    <a:pt x="6" y="19"/>
                    <a:pt x="6" y="21"/>
                  </a:cubicBezTo>
                  <a:cubicBezTo>
                    <a:pt x="6" y="22"/>
                    <a:pt x="4" y="22"/>
                    <a:pt x="4" y="22"/>
                  </a:cubicBezTo>
                  <a:cubicBezTo>
                    <a:pt x="4" y="22"/>
                    <a:pt x="1" y="22"/>
                    <a:pt x="1" y="22"/>
                  </a:cubicBezTo>
                  <a:cubicBezTo>
                    <a:pt x="0" y="22"/>
                    <a:pt x="1" y="22"/>
                    <a:pt x="1" y="22"/>
                  </a:cubicBezTo>
                  <a:cubicBezTo>
                    <a:pt x="1" y="36"/>
                    <a:pt x="1" y="36"/>
                    <a:pt x="1" y="36"/>
                  </a:cubicBezTo>
                  <a:cubicBezTo>
                    <a:pt x="1" y="36"/>
                    <a:pt x="2" y="37"/>
                    <a:pt x="2" y="37"/>
                  </a:cubicBezTo>
                  <a:cubicBezTo>
                    <a:pt x="3" y="38"/>
                    <a:pt x="3" y="39"/>
                    <a:pt x="4" y="40"/>
                  </a:cubicBezTo>
                  <a:cubicBezTo>
                    <a:pt x="4" y="41"/>
                    <a:pt x="5" y="41"/>
                    <a:pt x="5" y="42"/>
                  </a:cubicBezTo>
                  <a:cubicBezTo>
                    <a:pt x="5" y="42"/>
                    <a:pt x="5" y="43"/>
                    <a:pt x="5" y="44"/>
                  </a:cubicBezTo>
                  <a:cubicBezTo>
                    <a:pt x="4" y="44"/>
                    <a:pt x="4" y="45"/>
                    <a:pt x="4" y="46"/>
                  </a:cubicBezTo>
                  <a:cubicBezTo>
                    <a:pt x="4" y="46"/>
                    <a:pt x="4" y="47"/>
                    <a:pt x="4" y="47"/>
                  </a:cubicBezTo>
                  <a:cubicBezTo>
                    <a:pt x="4" y="47"/>
                    <a:pt x="4" y="47"/>
                    <a:pt x="4" y="47"/>
                  </a:cubicBezTo>
                  <a:cubicBezTo>
                    <a:pt x="4" y="47"/>
                    <a:pt x="5" y="47"/>
                    <a:pt x="6" y="47"/>
                  </a:cubicBezTo>
                  <a:cubicBezTo>
                    <a:pt x="6" y="47"/>
                    <a:pt x="7" y="47"/>
                    <a:pt x="7" y="47"/>
                  </a:cubicBezTo>
                  <a:cubicBezTo>
                    <a:pt x="8" y="47"/>
                    <a:pt x="8" y="47"/>
                    <a:pt x="8" y="47"/>
                  </a:cubicBezTo>
                  <a:cubicBezTo>
                    <a:pt x="8" y="47"/>
                    <a:pt x="9" y="47"/>
                    <a:pt x="9" y="47"/>
                  </a:cubicBezTo>
                  <a:cubicBezTo>
                    <a:pt x="10" y="47"/>
                    <a:pt x="13" y="43"/>
                    <a:pt x="13" y="43"/>
                  </a:cubicBezTo>
                  <a:cubicBezTo>
                    <a:pt x="13" y="43"/>
                    <a:pt x="14" y="43"/>
                    <a:pt x="14" y="43"/>
                  </a:cubicBezTo>
                  <a:cubicBezTo>
                    <a:pt x="14" y="42"/>
                    <a:pt x="14" y="41"/>
                    <a:pt x="14" y="41"/>
                  </a:cubicBezTo>
                  <a:cubicBezTo>
                    <a:pt x="14" y="41"/>
                    <a:pt x="15" y="40"/>
                    <a:pt x="15" y="39"/>
                  </a:cubicBezTo>
                  <a:cubicBezTo>
                    <a:pt x="16" y="39"/>
                    <a:pt x="16" y="39"/>
                    <a:pt x="17" y="39"/>
                  </a:cubicBezTo>
                  <a:cubicBezTo>
                    <a:pt x="18" y="40"/>
                    <a:pt x="21" y="41"/>
                    <a:pt x="22" y="41"/>
                  </a:cubicBezTo>
                  <a:cubicBezTo>
                    <a:pt x="22" y="41"/>
                    <a:pt x="23" y="42"/>
                    <a:pt x="24" y="42"/>
                  </a:cubicBezTo>
                  <a:cubicBezTo>
                    <a:pt x="25" y="41"/>
                    <a:pt x="26" y="41"/>
                    <a:pt x="26" y="41"/>
                  </a:cubicBezTo>
                  <a:cubicBezTo>
                    <a:pt x="27" y="41"/>
                    <a:pt x="27" y="41"/>
                    <a:pt x="27" y="41"/>
                  </a:cubicBezTo>
                  <a:cubicBezTo>
                    <a:pt x="28" y="41"/>
                    <a:pt x="28" y="40"/>
                    <a:pt x="29" y="39"/>
                  </a:cubicBezTo>
                  <a:cubicBezTo>
                    <a:pt x="29" y="39"/>
                    <a:pt x="29" y="37"/>
                    <a:pt x="30" y="37"/>
                  </a:cubicBezTo>
                  <a:cubicBezTo>
                    <a:pt x="30" y="36"/>
                    <a:pt x="30" y="36"/>
                    <a:pt x="30" y="36"/>
                  </a:cubicBezTo>
                  <a:cubicBezTo>
                    <a:pt x="30" y="36"/>
                    <a:pt x="29" y="36"/>
                    <a:pt x="30" y="36"/>
                  </a:cubicBezTo>
                  <a:cubicBezTo>
                    <a:pt x="30" y="36"/>
                    <a:pt x="31" y="36"/>
                    <a:pt x="31" y="36"/>
                  </a:cubicBezTo>
                  <a:cubicBezTo>
                    <a:pt x="31" y="36"/>
                    <a:pt x="32" y="36"/>
                    <a:pt x="32" y="35"/>
                  </a:cubicBezTo>
                  <a:cubicBezTo>
                    <a:pt x="32" y="35"/>
                    <a:pt x="32" y="35"/>
                    <a:pt x="32" y="35"/>
                  </a:cubicBezTo>
                  <a:cubicBezTo>
                    <a:pt x="33" y="35"/>
                    <a:pt x="34" y="34"/>
                    <a:pt x="34" y="34"/>
                  </a:cubicBezTo>
                  <a:cubicBezTo>
                    <a:pt x="34" y="33"/>
                    <a:pt x="35" y="32"/>
                    <a:pt x="35" y="31"/>
                  </a:cubicBezTo>
                  <a:cubicBezTo>
                    <a:pt x="35" y="30"/>
                    <a:pt x="35" y="31"/>
                    <a:pt x="35" y="30"/>
                  </a:cubicBezTo>
                  <a:cubicBezTo>
                    <a:pt x="36" y="30"/>
                    <a:pt x="39" y="27"/>
                    <a:pt x="39" y="27"/>
                  </a:cubicBezTo>
                  <a:cubicBezTo>
                    <a:pt x="39" y="27"/>
                    <a:pt x="40" y="27"/>
                    <a:pt x="40" y="27"/>
                  </a:cubicBezTo>
                  <a:cubicBezTo>
                    <a:pt x="40" y="27"/>
                    <a:pt x="41" y="25"/>
                    <a:pt x="42" y="25"/>
                  </a:cubicBezTo>
                  <a:cubicBezTo>
                    <a:pt x="43" y="25"/>
                    <a:pt x="43" y="24"/>
                    <a:pt x="44" y="24"/>
                  </a:cubicBezTo>
                  <a:cubicBezTo>
                    <a:pt x="44" y="24"/>
                    <a:pt x="45" y="24"/>
                    <a:pt x="45" y="24"/>
                  </a:cubicBezTo>
                  <a:cubicBezTo>
                    <a:pt x="45" y="24"/>
                    <a:pt x="45" y="24"/>
                    <a:pt x="45" y="24"/>
                  </a:cubicBezTo>
                  <a:cubicBezTo>
                    <a:pt x="45" y="24"/>
                    <a:pt x="45" y="23"/>
                    <a:pt x="46" y="23"/>
                  </a:cubicBezTo>
                  <a:cubicBezTo>
                    <a:pt x="46" y="23"/>
                    <a:pt x="47" y="23"/>
                    <a:pt x="47" y="23"/>
                  </a:cubicBezTo>
                  <a:cubicBezTo>
                    <a:pt x="46" y="22"/>
                    <a:pt x="46" y="22"/>
                    <a:pt x="46" y="22"/>
                  </a:cubicBezTo>
                  <a:cubicBezTo>
                    <a:pt x="45" y="21"/>
                    <a:pt x="45" y="21"/>
                    <a:pt x="45" y="21"/>
                  </a:cubicBezTo>
                  <a:cubicBezTo>
                    <a:pt x="46" y="21"/>
                    <a:pt x="45" y="20"/>
                    <a:pt x="44" y="20"/>
                  </a:cubicBezTo>
                  <a:cubicBezTo>
                    <a:pt x="44" y="20"/>
                    <a:pt x="41" y="20"/>
                    <a:pt x="41" y="20"/>
                  </a:cubicBezTo>
                  <a:cubicBezTo>
                    <a:pt x="40" y="19"/>
                    <a:pt x="40" y="19"/>
                    <a:pt x="40" y="19"/>
                  </a:cubicBezTo>
                  <a:cubicBezTo>
                    <a:pt x="40" y="19"/>
                    <a:pt x="39" y="17"/>
                    <a:pt x="39" y="16"/>
                  </a:cubicBezTo>
                  <a:cubicBezTo>
                    <a:pt x="39" y="16"/>
                    <a:pt x="39" y="16"/>
                    <a:pt x="39" y="15"/>
                  </a:cubicBezTo>
                  <a:cubicBezTo>
                    <a:pt x="39" y="15"/>
                    <a:pt x="39" y="15"/>
                    <a:pt x="39" y="14"/>
                  </a:cubicBezTo>
                  <a:cubicBezTo>
                    <a:pt x="39" y="14"/>
                    <a:pt x="37" y="14"/>
                    <a:pt x="37" y="14"/>
                  </a:cubicBezTo>
                  <a:cubicBezTo>
                    <a:pt x="37" y="14"/>
                    <a:pt x="37" y="14"/>
                    <a:pt x="37" y="13"/>
                  </a:cubicBezTo>
                  <a:cubicBezTo>
                    <a:pt x="37" y="12"/>
                    <a:pt x="35" y="11"/>
                    <a:pt x="35" y="11"/>
                  </a:cubicBezTo>
                  <a:cubicBezTo>
                    <a:pt x="34" y="11"/>
                    <a:pt x="33" y="10"/>
                    <a:pt x="32" y="10"/>
                  </a:cubicBezTo>
                  <a:cubicBezTo>
                    <a:pt x="31" y="9"/>
                    <a:pt x="30" y="7"/>
                    <a:pt x="30" y="7"/>
                  </a:cubicBezTo>
                  <a:cubicBezTo>
                    <a:pt x="30" y="6"/>
                    <a:pt x="30" y="6"/>
                    <a:pt x="30" y="6"/>
                  </a:cubicBezTo>
                  <a:cubicBezTo>
                    <a:pt x="30" y="6"/>
                    <a:pt x="27" y="1"/>
                    <a:pt x="27" y="0"/>
                  </a:cubicBezTo>
                  <a:cubicBezTo>
                    <a:pt x="27" y="0"/>
                    <a:pt x="27" y="0"/>
                    <a:pt x="27" y="0"/>
                  </a:cubicBezTo>
                  <a:cubicBezTo>
                    <a:pt x="26" y="0"/>
                    <a:pt x="25" y="0"/>
                    <a:pt x="24" y="0"/>
                  </a:cubicBezTo>
                  <a:cubicBezTo>
                    <a:pt x="23" y="0"/>
                    <a:pt x="21" y="1"/>
                    <a:pt x="2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3" name="Freeform 776"/>
            <p:cNvSpPr>
              <a:spLocks/>
            </p:cNvSpPr>
            <p:nvPr/>
          </p:nvSpPr>
          <p:spPr bwMode="auto">
            <a:xfrm>
              <a:off x="3171" y="2739"/>
              <a:ext cx="171" cy="272"/>
            </a:xfrm>
            <a:custGeom>
              <a:avLst/>
              <a:gdLst/>
              <a:ahLst/>
              <a:cxnLst>
                <a:cxn ang="0">
                  <a:pos x="1" y="28"/>
                </a:cxn>
                <a:cxn ang="0">
                  <a:pos x="5" y="28"/>
                </a:cxn>
                <a:cxn ang="0">
                  <a:pos x="13" y="31"/>
                </a:cxn>
                <a:cxn ang="0">
                  <a:pos x="14" y="35"/>
                </a:cxn>
                <a:cxn ang="0">
                  <a:pos x="14" y="40"/>
                </a:cxn>
                <a:cxn ang="0">
                  <a:pos x="13" y="42"/>
                </a:cxn>
                <a:cxn ang="0">
                  <a:pos x="13" y="47"/>
                </a:cxn>
                <a:cxn ang="0">
                  <a:pos x="14" y="48"/>
                </a:cxn>
                <a:cxn ang="0">
                  <a:pos x="11" y="53"/>
                </a:cxn>
                <a:cxn ang="0">
                  <a:pos x="11" y="55"/>
                </a:cxn>
                <a:cxn ang="0">
                  <a:pos x="7" y="65"/>
                </a:cxn>
                <a:cxn ang="0">
                  <a:pos x="9" y="71"/>
                </a:cxn>
                <a:cxn ang="0">
                  <a:pos x="9" y="78"/>
                </a:cxn>
                <a:cxn ang="0">
                  <a:pos x="9" y="81"/>
                </a:cxn>
                <a:cxn ang="0">
                  <a:pos x="13" y="84"/>
                </a:cxn>
                <a:cxn ang="0">
                  <a:pos x="13" y="81"/>
                </a:cxn>
                <a:cxn ang="0">
                  <a:pos x="13" y="78"/>
                </a:cxn>
                <a:cxn ang="0">
                  <a:pos x="26" y="69"/>
                </a:cxn>
                <a:cxn ang="0">
                  <a:pos x="26" y="65"/>
                </a:cxn>
                <a:cxn ang="0">
                  <a:pos x="26" y="60"/>
                </a:cxn>
                <a:cxn ang="0">
                  <a:pos x="24" y="54"/>
                </a:cxn>
                <a:cxn ang="0">
                  <a:pos x="22" y="49"/>
                </a:cxn>
                <a:cxn ang="0">
                  <a:pos x="23" y="47"/>
                </a:cxn>
                <a:cxn ang="0">
                  <a:pos x="24" y="47"/>
                </a:cxn>
                <a:cxn ang="0">
                  <a:pos x="30" y="42"/>
                </a:cxn>
                <a:cxn ang="0">
                  <a:pos x="33" y="39"/>
                </a:cxn>
                <a:cxn ang="0">
                  <a:pos x="34" y="37"/>
                </a:cxn>
                <a:cxn ang="0">
                  <a:pos x="41" y="33"/>
                </a:cxn>
                <a:cxn ang="0">
                  <a:pos x="52" y="23"/>
                </a:cxn>
                <a:cxn ang="0">
                  <a:pos x="52" y="20"/>
                </a:cxn>
                <a:cxn ang="0">
                  <a:pos x="51" y="16"/>
                </a:cxn>
                <a:cxn ang="0">
                  <a:pos x="51" y="12"/>
                </a:cxn>
                <a:cxn ang="0">
                  <a:pos x="51" y="4"/>
                </a:cxn>
                <a:cxn ang="0">
                  <a:pos x="51" y="2"/>
                </a:cxn>
                <a:cxn ang="0">
                  <a:pos x="51" y="0"/>
                </a:cxn>
                <a:cxn ang="0">
                  <a:pos x="41" y="5"/>
                </a:cxn>
                <a:cxn ang="0">
                  <a:pos x="38" y="4"/>
                </a:cxn>
                <a:cxn ang="0">
                  <a:pos x="36" y="6"/>
                </a:cxn>
                <a:cxn ang="0">
                  <a:pos x="32" y="6"/>
                </a:cxn>
                <a:cxn ang="0">
                  <a:pos x="27" y="6"/>
                </a:cxn>
                <a:cxn ang="0">
                  <a:pos x="24" y="6"/>
                </a:cxn>
                <a:cxn ang="0">
                  <a:pos x="23" y="14"/>
                </a:cxn>
                <a:cxn ang="0">
                  <a:pos x="28" y="23"/>
                </a:cxn>
                <a:cxn ang="0">
                  <a:pos x="28" y="28"/>
                </a:cxn>
                <a:cxn ang="0">
                  <a:pos x="25" y="30"/>
                </a:cxn>
                <a:cxn ang="0">
                  <a:pos x="25" y="33"/>
                </a:cxn>
                <a:cxn ang="0">
                  <a:pos x="24" y="32"/>
                </a:cxn>
                <a:cxn ang="0">
                  <a:pos x="21" y="26"/>
                </a:cxn>
                <a:cxn ang="0">
                  <a:pos x="22" y="23"/>
                </a:cxn>
                <a:cxn ang="0">
                  <a:pos x="17" y="20"/>
                </a:cxn>
                <a:cxn ang="0">
                  <a:pos x="15" y="18"/>
                </a:cxn>
                <a:cxn ang="0">
                  <a:pos x="1" y="26"/>
                </a:cxn>
              </a:cxnLst>
              <a:rect l="0" t="0" r="r" b="b"/>
              <a:pathLst>
                <a:path w="53" h="84">
                  <a:moveTo>
                    <a:pt x="1" y="26"/>
                  </a:moveTo>
                  <a:cubicBezTo>
                    <a:pt x="1" y="26"/>
                    <a:pt x="1" y="26"/>
                    <a:pt x="1" y="26"/>
                  </a:cubicBezTo>
                  <a:cubicBezTo>
                    <a:pt x="1" y="26"/>
                    <a:pt x="1" y="27"/>
                    <a:pt x="1" y="28"/>
                  </a:cubicBezTo>
                  <a:cubicBezTo>
                    <a:pt x="2" y="28"/>
                    <a:pt x="2" y="28"/>
                    <a:pt x="3" y="28"/>
                  </a:cubicBezTo>
                  <a:cubicBezTo>
                    <a:pt x="4" y="28"/>
                    <a:pt x="4" y="28"/>
                    <a:pt x="4" y="28"/>
                  </a:cubicBezTo>
                  <a:cubicBezTo>
                    <a:pt x="4" y="28"/>
                    <a:pt x="4" y="28"/>
                    <a:pt x="5" y="28"/>
                  </a:cubicBezTo>
                  <a:cubicBezTo>
                    <a:pt x="5" y="28"/>
                    <a:pt x="12" y="31"/>
                    <a:pt x="12" y="31"/>
                  </a:cubicBezTo>
                  <a:cubicBezTo>
                    <a:pt x="12" y="31"/>
                    <a:pt x="13" y="32"/>
                    <a:pt x="13" y="32"/>
                  </a:cubicBezTo>
                  <a:cubicBezTo>
                    <a:pt x="13" y="31"/>
                    <a:pt x="13" y="31"/>
                    <a:pt x="13" y="31"/>
                  </a:cubicBezTo>
                  <a:cubicBezTo>
                    <a:pt x="13" y="31"/>
                    <a:pt x="14" y="31"/>
                    <a:pt x="14" y="32"/>
                  </a:cubicBezTo>
                  <a:cubicBezTo>
                    <a:pt x="14" y="32"/>
                    <a:pt x="14" y="34"/>
                    <a:pt x="14" y="34"/>
                  </a:cubicBezTo>
                  <a:cubicBezTo>
                    <a:pt x="14" y="34"/>
                    <a:pt x="14" y="34"/>
                    <a:pt x="14" y="35"/>
                  </a:cubicBezTo>
                  <a:cubicBezTo>
                    <a:pt x="14" y="35"/>
                    <a:pt x="14" y="35"/>
                    <a:pt x="14" y="35"/>
                  </a:cubicBezTo>
                  <a:cubicBezTo>
                    <a:pt x="14" y="35"/>
                    <a:pt x="14" y="38"/>
                    <a:pt x="14" y="39"/>
                  </a:cubicBezTo>
                  <a:cubicBezTo>
                    <a:pt x="14" y="39"/>
                    <a:pt x="14" y="40"/>
                    <a:pt x="14" y="40"/>
                  </a:cubicBezTo>
                  <a:cubicBezTo>
                    <a:pt x="14" y="40"/>
                    <a:pt x="13" y="41"/>
                    <a:pt x="13" y="41"/>
                  </a:cubicBezTo>
                  <a:cubicBezTo>
                    <a:pt x="13" y="42"/>
                    <a:pt x="13" y="42"/>
                    <a:pt x="13" y="42"/>
                  </a:cubicBezTo>
                  <a:cubicBezTo>
                    <a:pt x="13" y="42"/>
                    <a:pt x="13" y="42"/>
                    <a:pt x="13" y="42"/>
                  </a:cubicBezTo>
                  <a:cubicBezTo>
                    <a:pt x="13" y="42"/>
                    <a:pt x="12" y="42"/>
                    <a:pt x="13" y="43"/>
                  </a:cubicBezTo>
                  <a:cubicBezTo>
                    <a:pt x="13" y="43"/>
                    <a:pt x="13" y="44"/>
                    <a:pt x="13" y="44"/>
                  </a:cubicBezTo>
                  <a:cubicBezTo>
                    <a:pt x="13" y="45"/>
                    <a:pt x="13" y="47"/>
                    <a:pt x="13" y="47"/>
                  </a:cubicBezTo>
                  <a:cubicBezTo>
                    <a:pt x="13" y="47"/>
                    <a:pt x="13" y="47"/>
                    <a:pt x="14" y="47"/>
                  </a:cubicBezTo>
                  <a:cubicBezTo>
                    <a:pt x="14" y="47"/>
                    <a:pt x="14" y="46"/>
                    <a:pt x="14" y="47"/>
                  </a:cubicBezTo>
                  <a:cubicBezTo>
                    <a:pt x="14" y="47"/>
                    <a:pt x="14" y="48"/>
                    <a:pt x="14" y="48"/>
                  </a:cubicBezTo>
                  <a:cubicBezTo>
                    <a:pt x="14" y="48"/>
                    <a:pt x="13" y="50"/>
                    <a:pt x="13" y="51"/>
                  </a:cubicBezTo>
                  <a:cubicBezTo>
                    <a:pt x="12" y="51"/>
                    <a:pt x="12" y="51"/>
                    <a:pt x="12" y="52"/>
                  </a:cubicBezTo>
                  <a:cubicBezTo>
                    <a:pt x="11" y="52"/>
                    <a:pt x="11" y="53"/>
                    <a:pt x="11" y="53"/>
                  </a:cubicBezTo>
                  <a:cubicBezTo>
                    <a:pt x="11" y="54"/>
                    <a:pt x="11" y="54"/>
                    <a:pt x="11" y="54"/>
                  </a:cubicBezTo>
                  <a:cubicBezTo>
                    <a:pt x="11" y="55"/>
                    <a:pt x="12" y="55"/>
                    <a:pt x="11" y="55"/>
                  </a:cubicBezTo>
                  <a:cubicBezTo>
                    <a:pt x="11" y="55"/>
                    <a:pt x="11" y="55"/>
                    <a:pt x="11" y="55"/>
                  </a:cubicBezTo>
                  <a:cubicBezTo>
                    <a:pt x="11" y="55"/>
                    <a:pt x="7" y="60"/>
                    <a:pt x="5" y="61"/>
                  </a:cubicBezTo>
                  <a:cubicBezTo>
                    <a:pt x="5" y="61"/>
                    <a:pt x="6" y="61"/>
                    <a:pt x="6" y="61"/>
                  </a:cubicBezTo>
                  <a:cubicBezTo>
                    <a:pt x="6" y="62"/>
                    <a:pt x="7" y="65"/>
                    <a:pt x="7" y="65"/>
                  </a:cubicBezTo>
                  <a:cubicBezTo>
                    <a:pt x="7" y="66"/>
                    <a:pt x="7" y="67"/>
                    <a:pt x="7" y="67"/>
                  </a:cubicBezTo>
                  <a:cubicBezTo>
                    <a:pt x="8" y="68"/>
                    <a:pt x="8" y="69"/>
                    <a:pt x="8" y="69"/>
                  </a:cubicBezTo>
                  <a:cubicBezTo>
                    <a:pt x="8" y="69"/>
                    <a:pt x="9" y="70"/>
                    <a:pt x="9" y="71"/>
                  </a:cubicBezTo>
                  <a:cubicBezTo>
                    <a:pt x="9" y="71"/>
                    <a:pt x="9" y="75"/>
                    <a:pt x="9" y="75"/>
                  </a:cubicBezTo>
                  <a:cubicBezTo>
                    <a:pt x="9" y="76"/>
                    <a:pt x="9" y="77"/>
                    <a:pt x="9" y="77"/>
                  </a:cubicBezTo>
                  <a:cubicBezTo>
                    <a:pt x="9" y="78"/>
                    <a:pt x="9" y="78"/>
                    <a:pt x="9" y="78"/>
                  </a:cubicBezTo>
                  <a:cubicBezTo>
                    <a:pt x="9" y="79"/>
                    <a:pt x="9" y="79"/>
                    <a:pt x="9" y="79"/>
                  </a:cubicBezTo>
                  <a:cubicBezTo>
                    <a:pt x="9" y="79"/>
                    <a:pt x="9" y="80"/>
                    <a:pt x="9" y="80"/>
                  </a:cubicBezTo>
                  <a:cubicBezTo>
                    <a:pt x="9" y="80"/>
                    <a:pt x="9" y="80"/>
                    <a:pt x="9" y="81"/>
                  </a:cubicBezTo>
                  <a:cubicBezTo>
                    <a:pt x="9" y="81"/>
                    <a:pt x="10" y="83"/>
                    <a:pt x="10" y="84"/>
                  </a:cubicBezTo>
                  <a:cubicBezTo>
                    <a:pt x="10" y="84"/>
                    <a:pt x="10" y="84"/>
                    <a:pt x="10" y="84"/>
                  </a:cubicBezTo>
                  <a:cubicBezTo>
                    <a:pt x="13" y="84"/>
                    <a:pt x="13" y="84"/>
                    <a:pt x="13" y="84"/>
                  </a:cubicBezTo>
                  <a:cubicBezTo>
                    <a:pt x="14" y="83"/>
                    <a:pt x="14" y="81"/>
                    <a:pt x="14" y="81"/>
                  </a:cubicBezTo>
                  <a:cubicBezTo>
                    <a:pt x="14" y="81"/>
                    <a:pt x="14" y="81"/>
                    <a:pt x="13" y="81"/>
                  </a:cubicBezTo>
                  <a:cubicBezTo>
                    <a:pt x="13" y="81"/>
                    <a:pt x="13" y="81"/>
                    <a:pt x="13" y="81"/>
                  </a:cubicBezTo>
                  <a:cubicBezTo>
                    <a:pt x="13" y="81"/>
                    <a:pt x="13" y="81"/>
                    <a:pt x="13" y="81"/>
                  </a:cubicBezTo>
                  <a:cubicBezTo>
                    <a:pt x="13" y="81"/>
                    <a:pt x="11" y="80"/>
                    <a:pt x="12" y="79"/>
                  </a:cubicBezTo>
                  <a:cubicBezTo>
                    <a:pt x="12" y="79"/>
                    <a:pt x="13" y="79"/>
                    <a:pt x="13" y="78"/>
                  </a:cubicBezTo>
                  <a:cubicBezTo>
                    <a:pt x="13" y="78"/>
                    <a:pt x="14" y="76"/>
                    <a:pt x="16" y="76"/>
                  </a:cubicBezTo>
                  <a:cubicBezTo>
                    <a:pt x="18" y="75"/>
                    <a:pt x="25" y="73"/>
                    <a:pt x="26" y="70"/>
                  </a:cubicBezTo>
                  <a:cubicBezTo>
                    <a:pt x="26" y="70"/>
                    <a:pt x="26" y="69"/>
                    <a:pt x="26" y="69"/>
                  </a:cubicBezTo>
                  <a:cubicBezTo>
                    <a:pt x="26" y="68"/>
                    <a:pt x="26" y="68"/>
                    <a:pt x="26" y="68"/>
                  </a:cubicBezTo>
                  <a:cubicBezTo>
                    <a:pt x="26" y="69"/>
                    <a:pt x="25" y="69"/>
                    <a:pt x="26" y="68"/>
                  </a:cubicBezTo>
                  <a:cubicBezTo>
                    <a:pt x="26" y="67"/>
                    <a:pt x="26" y="66"/>
                    <a:pt x="26" y="65"/>
                  </a:cubicBezTo>
                  <a:cubicBezTo>
                    <a:pt x="26" y="63"/>
                    <a:pt x="27" y="61"/>
                    <a:pt x="26" y="60"/>
                  </a:cubicBezTo>
                  <a:cubicBezTo>
                    <a:pt x="26" y="59"/>
                    <a:pt x="26" y="59"/>
                    <a:pt x="26" y="59"/>
                  </a:cubicBezTo>
                  <a:cubicBezTo>
                    <a:pt x="26" y="59"/>
                    <a:pt x="26" y="60"/>
                    <a:pt x="26" y="60"/>
                  </a:cubicBezTo>
                  <a:cubicBezTo>
                    <a:pt x="26" y="60"/>
                    <a:pt x="26" y="60"/>
                    <a:pt x="26" y="59"/>
                  </a:cubicBezTo>
                  <a:cubicBezTo>
                    <a:pt x="26" y="59"/>
                    <a:pt x="25" y="57"/>
                    <a:pt x="24" y="55"/>
                  </a:cubicBezTo>
                  <a:cubicBezTo>
                    <a:pt x="24" y="54"/>
                    <a:pt x="24" y="54"/>
                    <a:pt x="24" y="54"/>
                  </a:cubicBezTo>
                  <a:cubicBezTo>
                    <a:pt x="24" y="54"/>
                    <a:pt x="24" y="53"/>
                    <a:pt x="24" y="53"/>
                  </a:cubicBezTo>
                  <a:cubicBezTo>
                    <a:pt x="23" y="52"/>
                    <a:pt x="22" y="51"/>
                    <a:pt x="22" y="51"/>
                  </a:cubicBezTo>
                  <a:cubicBezTo>
                    <a:pt x="22" y="50"/>
                    <a:pt x="23" y="50"/>
                    <a:pt x="22" y="49"/>
                  </a:cubicBezTo>
                  <a:cubicBezTo>
                    <a:pt x="22" y="49"/>
                    <a:pt x="22" y="49"/>
                    <a:pt x="23" y="49"/>
                  </a:cubicBezTo>
                  <a:cubicBezTo>
                    <a:pt x="23" y="49"/>
                    <a:pt x="23" y="49"/>
                    <a:pt x="23" y="48"/>
                  </a:cubicBezTo>
                  <a:cubicBezTo>
                    <a:pt x="23" y="48"/>
                    <a:pt x="23" y="48"/>
                    <a:pt x="23" y="47"/>
                  </a:cubicBezTo>
                  <a:cubicBezTo>
                    <a:pt x="22" y="47"/>
                    <a:pt x="22" y="47"/>
                    <a:pt x="22" y="47"/>
                  </a:cubicBezTo>
                  <a:cubicBezTo>
                    <a:pt x="22" y="47"/>
                    <a:pt x="23" y="47"/>
                    <a:pt x="23" y="47"/>
                  </a:cubicBezTo>
                  <a:cubicBezTo>
                    <a:pt x="23" y="47"/>
                    <a:pt x="23" y="48"/>
                    <a:pt x="24" y="47"/>
                  </a:cubicBezTo>
                  <a:cubicBezTo>
                    <a:pt x="25" y="47"/>
                    <a:pt x="27" y="44"/>
                    <a:pt x="28" y="43"/>
                  </a:cubicBezTo>
                  <a:cubicBezTo>
                    <a:pt x="28" y="43"/>
                    <a:pt x="29" y="42"/>
                    <a:pt x="30" y="42"/>
                  </a:cubicBezTo>
                  <a:cubicBezTo>
                    <a:pt x="30" y="43"/>
                    <a:pt x="30" y="43"/>
                    <a:pt x="30" y="42"/>
                  </a:cubicBezTo>
                  <a:cubicBezTo>
                    <a:pt x="30" y="42"/>
                    <a:pt x="30" y="42"/>
                    <a:pt x="31" y="42"/>
                  </a:cubicBezTo>
                  <a:cubicBezTo>
                    <a:pt x="31" y="42"/>
                    <a:pt x="31" y="42"/>
                    <a:pt x="31" y="41"/>
                  </a:cubicBezTo>
                  <a:cubicBezTo>
                    <a:pt x="31" y="41"/>
                    <a:pt x="33" y="40"/>
                    <a:pt x="33" y="39"/>
                  </a:cubicBezTo>
                  <a:cubicBezTo>
                    <a:pt x="34" y="39"/>
                    <a:pt x="34" y="38"/>
                    <a:pt x="33" y="38"/>
                  </a:cubicBezTo>
                  <a:cubicBezTo>
                    <a:pt x="33" y="38"/>
                    <a:pt x="33" y="38"/>
                    <a:pt x="33" y="38"/>
                  </a:cubicBezTo>
                  <a:cubicBezTo>
                    <a:pt x="34" y="38"/>
                    <a:pt x="34" y="37"/>
                    <a:pt x="34" y="37"/>
                  </a:cubicBezTo>
                  <a:cubicBezTo>
                    <a:pt x="35" y="37"/>
                    <a:pt x="36" y="36"/>
                    <a:pt x="37" y="35"/>
                  </a:cubicBezTo>
                  <a:cubicBezTo>
                    <a:pt x="38" y="35"/>
                    <a:pt x="39" y="35"/>
                    <a:pt x="39" y="34"/>
                  </a:cubicBezTo>
                  <a:cubicBezTo>
                    <a:pt x="39" y="34"/>
                    <a:pt x="40" y="34"/>
                    <a:pt x="41" y="33"/>
                  </a:cubicBezTo>
                  <a:cubicBezTo>
                    <a:pt x="42" y="33"/>
                    <a:pt x="47" y="32"/>
                    <a:pt x="49" y="29"/>
                  </a:cubicBezTo>
                  <a:cubicBezTo>
                    <a:pt x="49" y="29"/>
                    <a:pt x="50" y="27"/>
                    <a:pt x="51" y="25"/>
                  </a:cubicBezTo>
                  <a:cubicBezTo>
                    <a:pt x="53" y="23"/>
                    <a:pt x="52" y="23"/>
                    <a:pt x="52" y="23"/>
                  </a:cubicBezTo>
                  <a:cubicBezTo>
                    <a:pt x="52" y="23"/>
                    <a:pt x="52" y="22"/>
                    <a:pt x="52" y="22"/>
                  </a:cubicBezTo>
                  <a:cubicBezTo>
                    <a:pt x="53" y="22"/>
                    <a:pt x="53" y="21"/>
                    <a:pt x="53" y="20"/>
                  </a:cubicBezTo>
                  <a:cubicBezTo>
                    <a:pt x="52" y="19"/>
                    <a:pt x="52" y="20"/>
                    <a:pt x="52" y="20"/>
                  </a:cubicBezTo>
                  <a:cubicBezTo>
                    <a:pt x="52" y="19"/>
                    <a:pt x="52" y="19"/>
                    <a:pt x="52" y="19"/>
                  </a:cubicBezTo>
                  <a:cubicBezTo>
                    <a:pt x="52" y="19"/>
                    <a:pt x="52" y="19"/>
                    <a:pt x="52" y="18"/>
                  </a:cubicBezTo>
                  <a:cubicBezTo>
                    <a:pt x="52" y="18"/>
                    <a:pt x="52" y="17"/>
                    <a:pt x="51" y="16"/>
                  </a:cubicBezTo>
                  <a:cubicBezTo>
                    <a:pt x="51" y="15"/>
                    <a:pt x="51" y="14"/>
                    <a:pt x="51" y="13"/>
                  </a:cubicBezTo>
                  <a:cubicBezTo>
                    <a:pt x="51" y="13"/>
                    <a:pt x="52" y="13"/>
                    <a:pt x="51" y="12"/>
                  </a:cubicBezTo>
                  <a:cubicBezTo>
                    <a:pt x="51" y="12"/>
                    <a:pt x="51" y="12"/>
                    <a:pt x="51" y="12"/>
                  </a:cubicBezTo>
                  <a:cubicBezTo>
                    <a:pt x="52" y="12"/>
                    <a:pt x="52" y="11"/>
                    <a:pt x="52" y="10"/>
                  </a:cubicBezTo>
                  <a:cubicBezTo>
                    <a:pt x="51" y="10"/>
                    <a:pt x="51" y="6"/>
                    <a:pt x="51" y="5"/>
                  </a:cubicBezTo>
                  <a:cubicBezTo>
                    <a:pt x="51" y="4"/>
                    <a:pt x="51" y="4"/>
                    <a:pt x="51" y="4"/>
                  </a:cubicBezTo>
                  <a:cubicBezTo>
                    <a:pt x="51" y="3"/>
                    <a:pt x="51" y="3"/>
                    <a:pt x="51" y="3"/>
                  </a:cubicBezTo>
                  <a:cubicBezTo>
                    <a:pt x="51" y="2"/>
                    <a:pt x="51" y="2"/>
                    <a:pt x="51" y="2"/>
                  </a:cubicBezTo>
                  <a:cubicBezTo>
                    <a:pt x="51" y="2"/>
                    <a:pt x="52" y="2"/>
                    <a:pt x="51" y="2"/>
                  </a:cubicBezTo>
                  <a:cubicBezTo>
                    <a:pt x="51" y="2"/>
                    <a:pt x="51" y="1"/>
                    <a:pt x="51" y="1"/>
                  </a:cubicBezTo>
                  <a:cubicBezTo>
                    <a:pt x="52" y="1"/>
                    <a:pt x="52" y="1"/>
                    <a:pt x="51" y="0"/>
                  </a:cubicBezTo>
                  <a:cubicBezTo>
                    <a:pt x="51" y="0"/>
                    <a:pt x="51" y="0"/>
                    <a:pt x="51" y="0"/>
                  </a:cubicBezTo>
                  <a:cubicBezTo>
                    <a:pt x="49" y="1"/>
                    <a:pt x="47" y="3"/>
                    <a:pt x="46" y="3"/>
                  </a:cubicBezTo>
                  <a:cubicBezTo>
                    <a:pt x="45" y="4"/>
                    <a:pt x="45" y="3"/>
                    <a:pt x="44" y="3"/>
                  </a:cubicBezTo>
                  <a:cubicBezTo>
                    <a:pt x="43" y="3"/>
                    <a:pt x="42" y="4"/>
                    <a:pt x="41" y="5"/>
                  </a:cubicBezTo>
                  <a:cubicBezTo>
                    <a:pt x="41" y="5"/>
                    <a:pt x="41" y="5"/>
                    <a:pt x="41" y="5"/>
                  </a:cubicBezTo>
                  <a:cubicBezTo>
                    <a:pt x="41" y="5"/>
                    <a:pt x="39" y="4"/>
                    <a:pt x="39" y="4"/>
                  </a:cubicBezTo>
                  <a:cubicBezTo>
                    <a:pt x="39" y="4"/>
                    <a:pt x="39" y="4"/>
                    <a:pt x="38" y="4"/>
                  </a:cubicBezTo>
                  <a:cubicBezTo>
                    <a:pt x="38" y="5"/>
                    <a:pt x="38" y="5"/>
                    <a:pt x="38" y="5"/>
                  </a:cubicBezTo>
                  <a:cubicBezTo>
                    <a:pt x="38" y="6"/>
                    <a:pt x="37" y="6"/>
                    <a:pt x="37" y="6"/>
                  </a:cubicBezTo>
                  <a:cubicBezTo>
                    <a:pt x="36" y="6"/>
                    <a:pt x="36" y="6"/>
                    <a:pt x="36" y="6"/>
                  </a:cubicBezTo>
                  <a:cubicBezTo>
                    <a:pt x="36" y="6"/>
                    <a:pt x="36" y="6"/>
                    <a:pt x="36" y="6"/>
                  </a:cubicBezTo>
                  <a:cubicBezTo>
                    <a:pt x="35" y="6"/>
                    <a:pt x="35" y="6"/>
                    <a:pt x="34" y="6"/>
                  </a:cubicBezTo>
                  <a:cubicBezTo>
                    <a:pt x="34" y="5"/>
                    <a:pt x="33" y="6"/>
                    <a:pt x="32" y="6"/>
                  </a:cubicBezTo>
                  <a:cubicBezTo>
                    <a:pt x="31" y="7"/>
                    <a:pt x="29" y="5"/>
                    <a:pt x="29" y="5"/>
                  </a:cubicBezTo>
                  <a:cubicBezTo>
                    <a:pt x="28" y="5"/>
                    <a:pt x="28" y="5"/>
                    <a:pt x="28" y="5"/>
                  </a:cubicBezTo>
                  <a:cubicBezTo>
                    <a:pt x="28" y="5"/>
                    <a:pt x="27" y="5"/>
                    <a:pt x="27" y="6"/>
                  </a:cubicBezTo>
                  <a:cubicBezTo>
                    <a:pt x="27" y="6"/>
                    <a:pt x="25" y="6"/>
                    <a:pt x="25" y="6"/>
                  </a:cubicBezTo>
                  <a:cubicBezTo>
                    <a:pt x="25" y="6"/>
                    <a:pt x="24" y="6"/>
                    <a:pt x="24" y="6"/>
                  </a:cubicBezTo>
                  <a:cubicBezTo>
                    <a:pt x="24" y="6"/>
                    <a:pt x="24" y="6"/>
                    <a:pt x="24" y="6"/>
                  </a:cubicBezTo>
                  <a:cubicBezTo>
                    <a:pt x="24" y="6"/>
                    <a:pt x="23" y="8"/>
                    <a:pt x="23" y="9"/>
                  </a:cubicBezTo>
                  <a:cubicBezTo>
                    <a:pt x="22" y="9"/>
                    <a:pt x="23" y="10"/>
                    <a:pt x="23" y="10"/>
                  </a:cubicBezTo>
                  <a:cubicBezTo>
                    <a:pt x="23" y="11"/>
                    <a:pt x="23" y="13"/>
                    <a:pt x="23" y="14"/>
                  </a:cubicBezTo>
                  <a:cubicBezTo>
                    <a:pt x="23" y="14"/>
                    <a:pt x="23" y="15"/>
                    <a:pt x="23" y="15"/>
                  </a:cubicBezTo>
                  <a:cubicBezTo>
                    <a:pt x="25" y="17"/>
                    <a:pt x="28" y="20"/>
                    <a:pt x="28" y="21"/>
                  </a:cubicBezTo>
                  <a:cubicBezTo>
                    <a:pt x="28" y="21"/>
                    <a:pt x="28" y="23"/>
                    <a:pt x="28" y="23"/>
                  </a:cubicBezTo>
                  <a:cubicBezTo>
                    <a:pt x="28" y="23"/>
                    <a:pt x="28" y="23"/>
                    <a:pt x="28" y="24"/>
                  </a:cubicBezTo>
                  <a:cubicBezTo>
                    <a:pt x="28" y="24"/>
                    <a:pt x="28" y="25"/>
                    <a:pt x="28" y="25"/>
                  </a:cubicBezTo>
                  <a:cubicBezTo>
                    <a:pt x="28" y="25"/>
                    <a:pt x="28" y="27"/>
                    <a:pt x="28" y="28"/>
                  </a:cubicBezTo>
                  <a:cubicBezTo>
                    <a:pt x="28" y="28"/>
                    <a:pt x="27" y="28"/>
                    <a:pt x="27" y="28"/>
                  </a:cubicBezTo>
                  <a:cubicBezTo>
                    <a:pt x="27" y="28"/>
                    <a:pt x="26" y="29"/>
                    <a:pt x="26" y="29"/>
                  </a:cubicBezTo>
                  <a:cubicBezTo>
                    <a:pt x="25" y="29"/>
                    <a:pt x="25" y="30"/>
                    <a:pt x="25" y="30"/>
                  </a:cubicBezTo>
                  <a:cubicBezTo>
                    <a:pt x="25" y="30"/>
                    <a:pt x="25" y="30"/>
                    <a:pt x="25" y="30"/>
                  </a:cubicBezTo>
                  <a:cubicBezTo>
                    <a:pt x="24" y="31"/>
                    <a:pt x="25" y="31"/>
                    <a:pt x="25" y="31"/>
                  </a:cubicBezTo>
                  <a:cubicBezTo>
                    <a:pt x="25" y="31"/>
                    <a:pt x="25" y="33"/>
                    <a:pt x="25" y="33"/>
                  </a:cubicBezTo>
                  <a:cubicBezTo>
                    <a:pt x="25" y="34"/>
                    <a:pt x="25" y="34"/>
                    <a:pt x="25" y="34"/>
                  </a:cubicBezTo>
                  <a:cubicBezTo>
                    <a:pt x="24" y="33"/>
                    <a:pt x="24" y="33"/>
                    <a:pt x="24" y="32"/>
                  </a:cubicBezTo>
                  <a:cubicBezTo>
                    <a:pt x="24" y="32"/>
                    <a:pt x="24" y="32"/>
                    <a:pt x="24" y="32"/>
                  </a:cubicBezTo>
                  <a:cubicBezTo>
                    <a:pt x="23" y="31"/>
                    <a:pt x="21" y="29"/>
                    <a:pt x="20" y="28"/>
                  </a:cubicBezTo>
                  <a:cubicBezTo>
                    <a:pt x="20" y="27"/>
                    <a:pt x="20" y="27"/>
                    <a:pt x="20" y="27"/>
                  </a:cubicBezTo>
                  <a:cubicBezTo>
                    <a:pt x="20" y="27"/>
                    <a:pt x="21" y="26"/>
                    <a:pt x="21" y="26"/>
                  </a:cubicBezTo>
                  <a:cubicBezTo>
                    <a:pt x="21" y="26"/>
                    <a:pt x="21" y="24"/>
                    <a:pt x="22" y="24"/>
                  </a:cubicBezTo>
                  <a:cubicBezTo>
                    <a:pt x="22" y="24"/>
                    <a:pt x="22" y="23"/>
                    <a:pt x="22" y="23"/>
                  </a:cubicBezTo>
                  <a:cubicBezTo>
                    <a:pt x="22" y="23"/>
                    <a:pt x="22" y="23"/>
                    <a:pt x="22" y="23"/>
                  </a:cubicBezTo>
                  <a:cubicBezTo>
                    <a:pt x="22" y="23"/>
                    <a:pt x="21" y="20"/>
                    <a:pt x="21" y="20"/>
                  </a:cubicBezTo>
                  <a:cubicBezTo>
                    <a:pt x="21" y="20"/>
                    <a:pt x="21" y="20"/>
                    <a:pt x="21" y="20"/>
                  </a:cubicBezTo>
                  <a:cubicBezTo>
                    <a:pt x="21" y="20"/>
                    <a:pt x="17" y="20"/>
                    <a:pt x="17" y="20"/>
                  </a:cubicBezTo>
                  <a:cubicBezTo>
                    <a:pt x="17" y="20"/>
                    <a:pt x="17" y="20"/>
                    <a:pt x="17" y="20"/>
                  </a:cubicBezTo>
                  <a:cubicBezTo>
                    <a:pt x="17" y="20"/>
                    <a:pt x="15" y="18"/>
                    <a:pt x="15" y="18"/>
                  </a:cubicBezTo>
                  <a:cubicBezTo>
                    <a:pt x="15" y="18"/>
                    <a:pt x="15" y="18"/>
                    <a:pt x="15" y="18"/>
                  </a:cubicBezTo>
                  <a:cubicBezTo>
                    <a:pt x="0" y="23"/>
                    <a:pt x="0" y="23"/>
                    <a:pt x="0" y="23"/>
                  </a:cubicBezTo>
                  <a:cubicBezTo>
                    <a:pt x="0" y="23"/>
                    <a:pt x="0" y="23"/>
                    <a:pt x="0" y="23"/>
                  </a:cubicBezTo>
                  <a:cubicBezTo>
                    <a:pt x="0" y="23"/>
                    <a:pt x="1" y="25"/>
                    <a:pt x="1" y="2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4" name="Freeform 777"/>
            <p:cNvSpPr>
              <a:spLocks/>
            </p:cNvSpPr>
            <p:nvPr/>
          </p:nvSpPr>
          <p:spPr bwMode="auto">
            <a:xfrm>
              <a:off x="3093" y="2823"/>
              <a:ext cx="123" cy="113"/>
            </a:xfrm>
            <a:custGeom>
              <a:avLst/>
              <a:gdLst/>
              <a:ahLst/>
              <a:cxnLst>
                <a:cxn ang="0">
                  <a:pos x="3" y="18"/>
                </a:cxn>
                <a:cxn ang="0">
                  <a:pos x="8" y="22"/>
                </a:cxn>
                <a:cxn ang="0">
                  <a:pos x="10" y="25"/>
                </a:cxn>
                <a:cxn ang="0">
                  <a:pos x="12" y="26"/>
                </a:cxn>
                <a:cxn ang="0">
                  <a:pos x="13" y="30"/>
                </a:cxn>
                <a:cxn ang="0">
                  <a:pos x="17" y="31"/>
                </a:cxn>
                <a:cxn ang="0">
                  <a:pos x="19" y="33"/>
                </a:cxn>
                <a:cxn ang="0">
                  <a:pos x="21" y="34"/>
                </a:cxn>
                <a:cxn ang="0">
                  <a:pos x="28" y="34"/>
                </a:cxn>
                <a:cxn ang="0">
                  <a:pos x="29" y="35"/>
                </a:cxn>
                <a:cxn ang="0">
                  <a:pos x="35" y="29"/>
                </a:cxn>
                <a:cxn ang="0">
                  <a:pos x="35" y="27"/>
                </a:cxn>
                <a:cxn ang="0">
                  <a:pos x="37" y="25"/>
                </a:cxn>
                <a:cxn ang="0">
                  <a:pos x="38" y="21"/>
                </a:cxn>
                <a:cxn ang="0">
                  <a:pos x="37" y="21"/>
                </a:cxn>
                <a:cxn ang="0">
                  <a:pos x="37" y="17"/>
                </a:cxn>
                <a:cxn ang="0">
                  <a:pos x="37" y="16"/>
                </a:cxn>
                <a:cxn ang="0">
                  <a:pos x="38" y="14"/>
                </a:cxn>
                <a:cxn ang="0">
                  <a:pos x="38" y="9"/>
                </a:cxn>
                <a:cxn ang="0">
                  <a:pos x="38" y="8"/>
                </a:cxn>
                <a:cxn ang="0">
                  <a:pos x="37" y="5"/>
                </a:cxn>
                <a:cxn ang="0">
                  <a:pos x="36" y="5"/>
                </a:cxn>
                <a:cxn ang="0">
                  <a:pos x="28" y="2"/>
                </a:cxn>
                <a:cxn ang="0">
                  <a:pos x="25" y="2"/>
                </a:cxn>
                <a:cxn ang="0">
                  <a:pos x="25" y="0"/>
                </a:cxn>
                <a:cxn ang="0">
                  <a:pos x="23" y="0"/>
                </a:cxn>
                <a:cxn ang="0">
                  <a:pos x="18" y="1"/>
                </a:cxn>
                <a:cxn ang="0">
                  <a:pos x="17" y="3"/>
                </a:cxn>
                <a:cxn ang="0">
                  <a:pos x="14" y="6"/>
                </a:cxn>
                <a:cxn ang="0">
                  <a:pos x="11" y="8"/>
                </a:cxn>
                <a:cxn ang="0">
                  <a:pos x="9" y="12"/>
                </a:cxn>
                <a:cxn ang="0">
                  <a:pos x="0" y="11"/>
                </a:cxn>
                <a:cxn ang="0">
                  <a:pos x="0" y="11"/>
                </a:cxn>
              </a:cxnLst>
              <a:rect l="0" t="0" r="r" b="b"/>
              <a:pathLst>
                <a:path w="38" h="35">
                  <a:moveTo>
                    <a:pt x="3" y="17"/>
                  </a:moveTo>
                  <a:cubicBezTo>
                    <a:pt x="3" y="17"/>
                    <a:pt x="3" y="17"/>
                    <a:pt x="3" y="18"/>
                  </a:cubicBezTo>
                  <a:cubicBezTo>
                    <a:pt x="3" y="18"/>
                    <a:pt x="4" y="20"/>
                    <a:pt x="5" y="21"/>
                  </a:cubicBezTo>
                  <a:cubicBezTo>
                    <a:pt x="6" y="21"/>
                    <a:pt x="7" y="22"/>
                    <a:pt x="8" y="22"/>
                  </a:cubicBezTo>
                  <a:cubicBezTo>
                    <a:pt x="8" y="22"/>
                    <a:pt x="10" y="23"/>
                    <a:pt x="10" y="24"/>
                  </a:cubicBezTo>
                  <a:cubicBezTo>
                    <a:pt x="10" y="25"/>
                    <a:pt x="10" y="25"/>
                    <a:pt x="10" y="25"/>
                  </a:cubicBezTo>
                  <a:cubicBezTo>
                    <a:pt x="10" y="25"/>
                    <a:pt x="12" y="25"/>
                    <a:pt x="12" y="25"/>
                  </a:cubicBezTo>
                  <a:cubicBezTo>
                    <a:pt x="12" y="26"/>
                    <a:pt x="12" y="26"/>
                    <a:pt x="12" y="26"/>
                  </a:cubicBezTo>
                  <a:cubicBezTo>
                    <a:pt x="12" y="27"/>
                    <a:pt x="12" y="27"/>
                    <a:pt x="12" y="27"/>
                  </a:cubicBezTo>
                  <a:cubicBezTo>
                    <a:pt x="12" y="28"/>
                    <a:pt x="13" y="30"/>
                    <a:pt x="13" y="30"/>
                  </a:cubicBezTo>
                  <a:cubicBezTo>
                    <a:pt x="13" y="30"/>
                    <a:pt x="13" y="30"/>
                    <a:pt x="14" y="31"/>
                  </a:cubicBezTo>
                  <a:cubicBezTo>
                    <a:pt x="14" y="31"/>
                    <a:pt x="17" y="31"/>
                    <a:pt x="17" y="31"/>
                  </a:cubicBezTo>
                  <a:cubicBezTo>
                    <a:pt x="18" y="31"/>
                    <a:pt x="19" y="32"/>
                    <a:pt x="18" y="32"/>
                  </a:cubicBezTo>
                  <a:cubicBezTo>
                    <a:pt x="18" y="32"/>
                    <a:pt x="18" y="32"/>
                    <a:pt x="19" y="33"/>
                  </a:cubicBezTo>
                  <a:cubicBezTo>
                    <a:pt x="19" y="33"/>
                    <a:pt x="19" y="33"/>
                    <a:pt x="20" y="34"/>
                  </a:cubicBezTo>
                  <a:cubicBezTo>
                    <a:pt x="20" y="34"/>
                    <a:pt x="21" y="34"/>
                    <a:pt x="21" y="34"/>
                  </a:cubicBezTo>
                  <a:cubicBezTo>
                    <a:pt x="21" y="34"/>
                    <a:pt x="24" y="34"/>
                    <a:pt x="25" y="34"/>
                  </a:cubicBezTo>
                  <a:cubicBezTo>
                    <a:pt x="26" y="34"/>
                    <a:pt x="28" y="34"/>
                    <a:pt x="28" y="34"/>
                  </a:cubicBezTo>
                  <a:cubicBezTo>
                    <a:pt x="28" y="34"/>
                    <a:pt x="29" y="35"/>
                    <a:pt x="29" y="35"/>
                  </a:cubicBezTo>
                  <a:cubicBezTo>
                    <a:pt x="29" y="35"/>
                    <a:pt x="29" y="35"/>
                    <a:pt x="29" y="35"/>
                  </a:cubicBezTo>
                  <a:cubicBezTo>
                    <a:pt x="31" y="34"/>
                    <a:pt x="35" y="29"/>
                    <a:pt x="35" y="29"/>
                  </a:cubicBezTo>
                  <a:cubicBezTo>
                    <a:pt x="35" y="29"/>
                    <a:pt x="35" y="29"/>
                    <a:pt x="35" y="29"/>
                  </a:cubicBezTo>
                  <a:cubicBezTo>
                    <a:pt x="36" y="29"/>
                    <a:pt x="35" y="29"/>
                    <a:pt x="35" y="28"/>
                  </a:cubicBezTo>
                  <a:cubicBezTo>
                    <a:pt x="35" y="28"/>
                    <a:pt x="35" y="28"/>
                    <a:pt x="35" y="27"/>
                  </a:cubicBezTo>
                  <a:cubicBezTo>
                    <a:pt x="35" y="27"/>
                    <a:pt x="35" y="26"/>
                    <a:pt x="36" y="26"/>
                  </a:cubicBezTo>
                  <a:cubicBezTo>
                    <a:pt x="36" y="25"/>
                    <a:pt x="36" y="25"/>
                    <a:pt x="37" y="25"/>
                  </a:cubicBezTo>
                  <a:cubicBezTo>
                    <a:pt x="37" y="24"/>
                    <a:pt x="38" y="22"/>
                    <a:pt x="38" y="22"/>
                  </a:cubicBezTo>
                  <a:cubicBezTo>
                    <a:pt x="38" y="22"/>
                    <a:pt x="38" y="21"/>
                    <a:pt x="38" y="21"/>
                  </a:cubicBezTo>
                  <a:cubicBezTo>
                    <a:pt x="38" y="20"/>
                    <a:pt x="38" y="21"/>
                    <a:pt x="38" y="21"/>
                  </a:cubicBezTo>
                  <a:cubicBezTo>
                    <a:pt x="37" y="21"/>
                    <a:pt x="37" y="21"/>
                    <a:pt x="37" y="21"/>
                  </a:cubicBezTo>
                  <a:cubicBezTo>
                    <a:pt x="37" y="21"/>
                    <a:pt x="37" y="19"/>
                    <a:pt x="37" y="18"/>
                  </a:cubicBezTo>
                  <a:cubicBezTo>
                    <a:pt x="37" y="18"/>
                    <a:pt x="37" y="17"/>
                    <a:pt x="37" y="17"/>
                  </a:cubicBezTo>
                  <a:cubicBezTo>
                    <a:pt x="36" y="16"/>
                    <a:pt x="37" y="16"/>
                    <a:pt x="37" y="16"/>
                  </a:cubicBezTo>
                  <a:cubicBezTo>
                    <a:pt x="37" y="16"/>
                    <a:pt x="37" y="16"/>
                    <a:pt x="37" y="16"/>
                  </a:cubicBezTo>
                  <a:cubicBezTo>
                    <a:pt x="37" y="16"/>
                    <a:pt x="37" y="16"/>
                    <a:pt x="37" y="15"/>
                  </a:cubicBezTo>
                  <a:cubicBezTo>
                    <a:pt x="37" y="15"/>
                    <a:pt x="38" y="14"/>
                    <a:pt x="38" y="14"/>
                  </a:cubicBezTo>
                  <a:cubicBezTo>
                    <a:pt x="38" y="14"/>
                    <a:pt x="38" y="13"/>
                    <a:pt x="38" y="13"/>
                  </a:cubicBezTo>
                  <a:cubicBezTo>
                    <a:pt x="38" y="12"/>
                    <a:pt x="38" y="9"/>
                    <a:pt x="38" y="9"/>
                  </a:cubicBezTo>
                  <a:cubicBezTo>
                    <a:pt x="38" y="9"/>
                    <a:pt x="38" y="9"/>
                    <a:pt x="38" y="9"/>
                  </a:cubicBezTo>
                  <a:cubicBezTo>
                    <a:pt x="38" y="8"/>
                    <a:pt x="38" y="8"/>
                    <a:pt x="38" y="8"/>
                  </a:cubicBezTo>
                  <a:cubicBezTo>
                    <a:pt x="38" y="8"/>
                    <a:pt x="38" y="6"/>
                    <a:pt x="38" y="6"/>
                  </a:cubicBezTo>
                  <a:cubicBezTo>
                    <a:pt x="38" y="5"/>
                    <a:pt x="37" y="5"/>
                    <a:pt x="37" y="5"/>
                  </a:cubicBezTo>
                  <a:cubicBezTo>
                    <a:pt x="37" y="5"/>
                    <a:pt x="37" y="5"/>
                    <a:pt x="37" y="6"/>
                  </a:cubicBezTo>
                  <a:cubicBezTo>
                    <a:pt x="37" y="6"/>
                    <a:pt x="36" y="5"/>
                    <a:pt x="36" y="5"/>
                  </a:cubicBezTo>
                  <a:cubicBezTo>
                    <a:pt x="36" y="5"/>
                    <a:pt x="29" y="2"/>
                    <a:pt x="29" y="2"/>
                  </a:cubicBezTo>
                  <a:cubicBezTo>
                    <a:pt x="28" y="2"/>
                    <a:pt x="28" y="2"/>
                    <a:pt x="28" y="2"/>
                  </a:cubicBezTo>
                  <a:cubicBezTo>
                    <a:pt x="28" y="2"/>
                    <a:pt x="28" y="2"/>
                    <a:pt x="27" y="2"/>
                  </a:cubicBezTo>
                  <a:cubicBezTo>
                    <a:pt x="26" y="2"/>
                    <a:pt x="26" y="2"/>
                    <a:pt x="25" y="2"/>
                  </a:cubicBezTo>
                  <a:cubicBezTo>
                    <a:pt x="25" y="1"/>
                    <a:pt x="25" y="0"/>
                    <a:pt x="25" y="0"/>
                  </a:cubicBezTo>
                  <a:cubicBezTo>
                    <a:pt x="25" y="0"/>
                    <a:pt x="25" y="0"/>
                    <a:pt x="25" y="0"/>
                  </a:cubicBezTo>
                  <a:cubicBezTo>
                    <a:pt x="25" y="0"/>
                    <a:pt x="25" y="0"/>
                    <a:pt x="25" y="0"/>
                  </a:cubicBezTo>
                  <a:cubicBezTo>
                    <a:pt x="24" y="0"/>
                    <a:pt x="24" y="0"/>
                    <a:pt x="23" y="0"/>
                  </a:cubicBezTo>
                  <a:cubicBezTo>
                    <a:pt x="22" y="0"/>
                    <a:pt x="20" y="0"/>
                    <a:pt x="20" y="1"/>
                  </a:cubicBezTo>
                  <a:cubicBezTo>
                    <a:pt x="20" y="1"/>
                    <a:pt x="18" y="1"/>
                    <a:pt x="18" y="1"/>
                  </a:cubicBezTo>
                  <a:cubicBezTo>
                    <a:pt x="18" y="2"/>
                    <a:pt x="18" y="2"/>
                    <a:pt x="18" y="2"/>
                  </a:cubicBezTo>
                  <a:cubicBezTo>
                    <a:pt x="18" y="2"/>
                    <a:pt x="17" y="3"/>
                    <a:pt x="17" y="3"/>
                  </a:cubicBezTo>
                  <a:cubicBezTo>
                    <a:pt x="17" y="4"/>
                    <a:pt x="17" y="4"/>
                    <a:pt x="17" y="5"/>
                  </a:cubicBezTo>
                  <a:cubicBezTo>
                    <a:pt x="17" y="5"/>
                    <a:pt x="15" y="6"/>
                    <a:pt x="14" y="6"/>
                  </a:cubicBezTo>
                  <a:cubicBezTo>
                    <a:pt x="14" y="6"/>
                    <a:pt x="13" y="6"/>
                    <a:pt x="13" y="7"/>
                  </a:cubicBezTo>
                  <a:cubicBezTo>
                    <a:pt x="12" y="7"/>
                    <a:pt x="11" y="8"/>
                    <a:pt x="11" y="8"/>
                  </a:cubicBezTo>
                  <a:cubicBezTo>
                    <a:pt x="11" y="9"/>
                    <a:pt x="10" y="9"/>
                    <a:pt x="10" y="10"/>
                  </a:cubicBezTo>
                  <a:cubicBezTo>
                    <a:pt x="10" y="10"/>
                    <a:pt x="9" y="11"/>
                    <a:pt x="9" y="12"/>
                  </a:cubicBezTo>
                  <a:cubicBezTo>
                    <a:pt x="8" y="12"/>
                    <a:pt x="6" y="12"/>
                    <a:pt x="6" y="12"/>
                  </a:cubicBezTo>
                  <a:cubicBezTo>
                    <a:pt x="5" y="12"/>
                    <a:pt x="1" y="11"/>
                    <a:pt x="0" y="11"/>
                  </a:cubicBezTo>
                  <a:cubicBezTo>
                    <a:pt x="0" y="11"/>
                    <a:pt x="0" y="11"/>
                    <a:pt x="0" y="11"/>
                  </a:cubicBezTo>
                  <a:cubicBezTo>
                    <a:pt x="0" y="11"/>
                    <a:pt x="0" y="11"/>
                    <a:pt x="0" y="11"/>
                  </a:cubicBezTo>
                  <a:cubicBezTo>
                    <a:pt x="0" y="12"/>
                    <a:pt x="3" y="17"/>
                    <a:pt x="3" y="1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5" name="Freeform 778"/>
            <p:cNvSpPr>
              <a:spLocks/>
            </p:cNvSpPr>
            <p:nvPr/>
          </p:nvSpPr>
          <p:spPr bwMode="auto">
            <a:xfrm>
              <a:off x="3210" y="2723"/>
              <a:ext cx="51" cy="126"/>
            </a:xfrm>
            <a:custGeom>
              <a:avLst/>
              <a:gdLst/>
              <a:ahLst/>
              <a:cxnLst>
                <a:cxn ang="0">
                  <a:pos x="3" y="23"/>
                </a:cxn>
                <a:cxn ang="0">
                  <a:pos x="5" y="25"/>
                </a:cxn>
                <a:cxn ang="0">
                  <a:pos x="9" y="25"/>
                </a:cxn>
                <a:cxn ang="0">
                  <a:pos x="10" y="28"/>
                </a:cxn>
                <a:cxn ang="0">
                  <a:pos x="9" y="31"/>
                </a:cxn>
                <a:cxn ang="0">
                  <a:pos x="8" y="33"/>
                </a:cxn>
                <a:cxn ang="0">
                  <a:pos x="12" y="37"/>
                </a:cxn>
                <a:cxn ang="0">
                  <a:pos x="13" y="38"/>
                </a:cxn>
                <a:cxn ang="0">
                  <a:pos x="13" y="35"/>
                </a:cxn>
                <a:cxn ang="0">
                  <a:pos x="14" y="34"/>
                </a:cxn>
                <a:cxn ang="0">
                  <a:pos x="16" y="33"/>
                </a:cxn>
                <a:cxn ang="0">
                  <a:pos x="16" y="29"/>
                </a:cxn>
                <a:cxn ang="0">
                  <a:pos x="16" y="26"/>
                </a:cxn>
                <a:cxn ang="0">
                  <a:pos x="12" y="21"/>
                </a:cxn>
                <a:cxn ang="0">
                  <a:pos x="13" y="24"/>
                </a:cxn>
                <a:cxn ang="0">
                  <a:pos x="10" y="24"/>
                </a:cxn>
                <a:cxn ang="0">
                  <a:pos x="10" y="21"/>
                </a:cxn>
                <a:cxn ang="0">
                  <a:pos x="8" y="16"/>
                </a:cxn>
                <a:cxn ang="0">
                  <a:pos x="8" y="9"/>
                </a:cxn>
                <a:cxn ang="0">
                  <a:pos x="8" y="4"/>
                </a:cxn>
                <a:cxn ang="0">
                  <a:pos x="7" y="1"/>
                </a:cxn>
                <a:cxn ang="0">
                  <a:pos x="2" y="0"/>
                </a:cxn>
                <a:cxn ang="0">
                  <a:pos x="4" y="2"/>
                </a:cxn>
                <a:cxn ang="0">
                  <a:pos x="5" y="5"/>
                </a:cxn>
                <a:cxn ang="0">
                  <a:pos x="4" y="7"/>
                </a:cxn>
                <a:cxn ang="0">
                  <a:pos x="3" y="8"/>
                </a:cxn>
                <a:cxn ang="0">
                  <a:pos x="3" y="12"/>
                </a:cxn>
                <a:cxn ang="0">
                  <a:pos x="4" y="14"/>
                </a:cxn>
                <a:cxn ang="0">
                  <a:pos x="3" y="16"/>
                </a:cxn>
                <a:cxn ang="0">
                  <a:pos x="2" y="16"/>
                </a:cxn>
                <a:cxn ang="0">
                  <a:pos x="1" y="20"/>
                </a:cxn>
                <a:cxn ang="0">
                  <a:pos x="0" y="21"/>
                </a:cxn>
                <a:cxn ang="0">
                  <a:pos x="2" y="23"/>
                </a:cxn>
              </a:cxnLst>
              <a:rect l="0" t="0" r="r" b="b"/>
              <a:pathLst>
                <a:path w="16" h="39">
                  <a:moveTo>
                    <a:pt x="3" y="23"/>
                  </a:moveTo>
                  <a:cubicBezTo>
                    <a:pt x="3" y="23"/>
                    <a:pt x="3" y="23"/>
                    <a:pt x="3" y="23"/>
                  </a:cubicBezTo>
                  <a:cubicBezTo>
                    <a:pt x="3" y="23"/>
                    <a:pt x="5" y="25"/>
                    <a:pt x="5" y="25"/>
                  </a:cubicBezTo>
                  <a:cubicBezTo>
                    <a:pt x="5" y="25"/>
                    <a:pt x="5" y="25"/>
                    <a:pt x="5" y="25"/>
                  </a:cubicBezTo>
                  <a:cubicBezTo>
                    <a:pt x="5" y="25"/>
                    <a:pt x="9" y="25"/>
                    <a:pt x="9" y="25"/>
                  </a:cubicBezTo>
                  <a:cubicBezTo>
                    <a:pt x="9" y="25"/>
                    <a:pt x="9" y="25"/>
                    <a:pt x="9" y="25"/>
                  </a:cubicBezTo>
                  <a:cubicBezTo>
                    <a:pt x="9" y="25"/>
                    <a:pt x="10" y="28"/>
                    <a:pt x="10" y="28"/>
                  </a:cubicBezTo>
                  <a:cubicBezTo>
                    <a:pt x="10" y="28"/>
                    <a:pt x="10" y="28"/>
                    <a:pt x="10" y="28"/>
                  </a:cubicBezTo>
                  <a:cubicBezTo>
                    <a:pt x="10" y="28"/>
                    <a:pt x="10" y="29"/>
                    <a:pt x="10" y="29"/>
                  </a:cubicBezTo>
                  <a:cubicBezTo>
                    <a:pt x="9" y="29"/>
                    <a:pt x="9" y="31"/>
                    <a:pt x="9" y="31"/>
                  </a:cubicBezTo>
                  <a:cubicBezTo>
                    <a:pt x="9" y="31"/>
                    <a:pt x="8" y="32"/>
                    <a:pt x="8" y="32"/>
                  </a:cubicBezTo>
                  <a:cubicBezTo>
                    <a:pt x="8" y="32"/>
                    <a:pt x="8" y="32"/>
                    <a:pt x="8" y="33"/>
                  </a:cubicBezTo>
                  <a:cubicBezTo>
                    <a:pt x="9" y="34"/>
                    <a:pt x="11" y="36"/>
                    <a:pt x="12" y="37"/>
                  </a:cubicBezTo>
                  <a:cubicBezTo>
                    <a:pt x="12" y="37"/>
                    <a:pt x="12" y="37"/>
                    <a:pt x="12" y="37"/>
                  </a:cubicBezTo>
                  <a:cubicBezTo>
                    <a:pt x="12" y="38"/>
                    <a:pt x="12" y="38"/>
                    <a:pt x="13" y="39"/>
                  </a:cubicBezTo>
                  <a:cubicBezTo>
                    <a:pt x="13" y="39"/>
                    <a:pt x="13" y="39"/>
                    <a:pt x="13" y="38"/>
                  </a:cubicBezTo>
                  <a:cubicBezTo>
                    <a:pt x="13" y="38"/>
                    <a:pt x="13" y="36"/>
                    <a:pt x="13" y="36"/>
                  </a:cubicBezTo>
                  <a:cubicBezTo>
                    <a:pt x="13" y="36"/>
                    <a:pt x="12" y="36"/>
                    <a:pt x="13" y="35"/>
                  </a:cubicBezTo>
                  <a:cubicBezTo>
                    <a:pt x="13" y="35"/>
                    <a:pt x="13" y="35"/>
                    <a:pt x="13" y="35"/>
                  </a:cubicBezTo>
                  <a:cubicBezTo>
                    <a:pt x="13" y="35"/>
                    <a:pt x="13" y="34"/>
                    <a:pt x="14" y="34"/>
                  </a:cubicBezTo>
                  <a:cubicBezTo>
                    <a:pt x="14" y="34"/>
                    <a:pt x="15" y="33"/>
                    <a:pt x="15" y="33"/>
                  </a:cubicBezTo>
                  <a:cubicBezTo>
                    <a:pt x="15" y="33"/>
                    <a:pt x="16" y="33"/>
                    <a:pt x="16" y="33"/>
                  </a:cubicBezTo>
                  <a:cubicBezTo>
                    <a:pt x="16" y="32"/>
                    <a:pt x="16" y="30"/>
                    <a:pt x="16" y="30"/>
                  </a:cubicBezTo>
                  <a:cubicBezTo>
                    <a:pt x="16" y="30"/>
                    <a:pt x="16" y="29"/>
                    <a:pt x="16" y="29"/>
                  </a:cubicBezTo>
                  <a:cubicBezTo>
                    <a:pt x="16" y="28"/>
                    <a:pt x="16" y="28"/>
                    <a:pt x="16" y="28"/>
                  </a:cubicBezTo>
                  <a:cubicBezTo>
                    <a:pt x="16" y="28"/>
                    <a:pt x="16" y="26"/>
                    <a:pt x="16" y="26"/>
                  </a:cubicBezTo>
                  <a:cubicBezTo>
                    <a:pt x="16" y="25"/>
                    <a:pt x="13" y="22"/>
                    <a:pt x="11" y="20"/>
                  </a:cubicBezTo>
                  <a:cubicBezTo>
                    <a:pt x="11" y="21"/>
                    <a:pt x="12" y="21"/>
                    <a:pt x="12" y="21"/>
                  </a:cubicBezTo>
                  <a:cubicBezTo>
                    <a:pt x="12" y="21"/>
                    <a:pt x="12" y="22"/>
                    <a:pt x="12" y="22"/>
                  </a:cubicBezTo>
                  <a:cubicBezTo>
                    <a:pt x="13" y="23"/>
                    <a:pt x="14" y="25"/>
                    <a:pt x="13" y="24"/>
                  </a:cubicBezTo>
                  <a:cubicBezTo>
                    <a:pt x="12" y="23"/>
                    <a:pt x="11" y="22"/>
                    <a:pt x="11" y="23"/>
                  </a:cubicBezTo>
                  <a:cubicBezTo>
                    <a:pt x="11" y="24"/>
                    <a:pt x="11" y="24"/>
                    <a:pt x="10" y="24"/>
                  </a:cubicBezTo>
                  <a:cubicBezTo>
                    <a:pt x="10" y="23"/>
                    <a:pt x="10" y="23"/>
                    <a:pt x="10" y="22"/>
                  </a:cubicBezTo>
                  <a:cubicBezTo>
                    <a:pt x="10" y="22"/>
                    <a:pt x="10" y="21"/>
                    <a:pt x="10" y="21"/>
                  </a:cubicBezTo>
                  <a:cubicBezTo>
                    <a:pt x="9" y="20"/>
                    <a:pt x="9" y="20"/>
                    <a:pt x="9" y="19"/>
                  </a:cubicBezTo>
                  <a:cubicBezTo>
                    <a:pt x="9" y="18"/>
                    <a:pt x="8" y="16"/>
                    <a:pt x="8" y="16"/>
                  </a:cubicBezTo>
                  <a:cubicBezTo>
                    <a:pt x="7" y="15"/>
                    <a:pt x="7" y="14"/>
                    <a:pt x="8" y="13"/>
                  </a:cubicBezTo>
                  <a:cubicBezTo>
                    <a:pt x="8" y="11"/>
                    <a:pt x="9" y="11"/>
                    <a:pt x="8" y="9"/>
                  </a:cubicBezTo>
                  <a:cubicBezTo>
                    <a:pt x="8" y="7"/>
                    <a:pt x="8" y="6"/>
                    <a:pt x="8" y="5"/>
                  </a:cubicBezTo>
                  <a:cubicBezTo>
                    <a:pt x="8" y="5"/>
                    <a:pt x="8" y="5"/>
                    <a:pt x="8" y="4"/>
                  </a:cubicBezTo>
                  <a:cubicBezTo>
                    <a:pt x="7" y="3"/>
                    <a:pt x="7" y="2"/>
                    <a:pt x="7" y="2"/>
                  </a:cubicBezTo>
                  <a:cubicBezTo>
                    <a:pt x="7" y="2"/>
                    <a:pt x="7" y="1"/>
                    <a:pt x="7" y="1"/>
                  </a:cubicBezTo>
                  <a:cubicBezTo>
                    <a:pt x="5" y="1"/>
                    <a:pt x="3" y="0"/>
                    <a:pt x="2" y="0"/>
                  </a:cubicBezTo>
                  <a:cubicBezTo>
                    <a:pt x="2" y="0"/>
                    <a:pt x="2" y="0"/>
                    <a:pt x="2" y="0"/>
                  </a:cubicBezTo>
                  <a:cubicBezTo>
                    <a:pt x="2" y="0"/>
                    <a:pt x="3" y="1"/>
                    <a:pt x="3" y="1"/>
                  </a:cubicBezTo>
                  <a:cubicBezTo>
                    <a:pt x="3" y="1"/>
                    <a:pt x="4" y="2"/>
                    <a:pt x="4" y="2"/>
                  </a:cubicBezTo>
                  <a:cubicBezTo>
                    <a:pt x="4" y="2"/>
                    <a:pt x="4" y="3"/>
                    <a:pt x="4" y="3"/>
                  </a:cubicBezTo>
                  <a:cubicBezTo>
                    <a:pt x="4" y="4"/>
                    <a:pt x="5" y="5"/>
                    <a:pt x="5" y="5"/>
                  </a:cubicBezTo>
                  <a:cubicBezTo>
                    <a:pt x="5" y="5"/>
                    <a:pt x="5" y="5"/>
                    <a:pt x="5" y="6"/>
                  </a:cubicBezTo>
                  <a:cubicBezTo>
                    <a:pt x="5" y="6"/>
                    <a:pt x="4" y="6"/>
                    <a:pt x="4" y="7"/>
                  </a:cubicBezTo>
                  <a:cubicBezTo>
                    <a:pt x="3" y="7"/>
                    <a:pt x="3" y="7"/>
                    <a:pt x="3" y="7"/>
                  </a:cubicBezTo>
                  <a:cubicBezTo>
                    <a:pt x="3" y="8"/>
                    <a:pt x="3" y="8"/>
                    <a:pt x="3" y="8"/>
                  </a:cubicBezTo>
                  <a:cubicBezTo>
                    <a:pt x="3" y="8"/>
                    <a:pt x="3" y="10"/>
                    <a:pt x="3" y="10"/>
                  </a:cubicBezTo>
                  <a:cubicBezTo>
                    <a:pt x="3" y="11"/>
                    <a:pt x="3" y="12"/>
                    <a:pt x="3" y="12"/>
                  </a:cubicBezTo>
                  <a:cubicBezTo>
                    <a:pt x="3" y="12"/>
                    <a:pt x="3" y="13"/>
                    <a:pt x="4" y="14"/>
                  </a:cubicBezTo>
                  <a:cubicBezTo>
                    <a:pt x="4" y="14"/>
                    <a:pt x="4" y="14"/>
                    <a:pt x="4" y="14"/>
                  </a:cubicBezTo>
                  <a:cubicBezTo>
                    <a:pt x="4" y="14"/>
                    <a:pt x="5" y="15"/>
                    <a:pt x="4" y="15"/>
                  </a:cubicBezTo>
                  <a:cubicBezTo>
                    <a:pt x="4" y="15"/>
                    <a:pt x="3" y="16"/>
                    <a:pt x="3" y="16"/>
                  </a:cubicBezTo>
                  <a:cubicBezTo>
                    <a:pt x="3" y="16"/>
                    <a:pt x="3" y="16"/>
                    <a:pt x="3" y="16"/>
                  </a:cubicBezTo>
                  <a:cubicBezTo>
                    <a:pt x="2" y="16"/>
                    <a:pt x="2" y="16"/>
                    <a:pt x="2" y="16"/>
                  </a:cubicBezTo>
                  <a:cubicBezTo>
                    <a:pt x="2" y="16"/>
                    <a:pt x="2" y="19"/>
                    <a:pt x="1" y="19"/>
                  </a:cubicBezTo>
                  <a:cubicBezTo>
                    <a:pt x="1" y="19"/>
                    <a:pt x="1" y="20"/>
                    <a:pt x="1" y="20"/>
                  </a:cubicBezTo>
                  <a:cubicBezTo>
                    <a:pt x="1" y="20"/>
                    <a:pt x="1" y="20"/>
                    <a:pt x="1" y="20"/>
                  </a:cubicBezTo>
                  <a:cubicBezTo>
                    <a:pt x="0" y="21"/>
                    <a:pt x="0" y="21"/>
                    <a:pt x="0" y="21"/>
                  </a:cubicBezTo>
                  <a:cubicBezTo>
                    <a:pt x="1" y="21"/>
                    <a:pt x="2" y="22"/>
                    <a:pt x="2" y="22"/>
                  </a:cubicBezTo>
                  <a:cubicBezTo>
                    <a:pt x="2" y="22"/>
                    <a:pt x="2" y="23"/>
                    <a:pt x="2" y="23"/>
                  </a:cubicBezTo>
                  <a:cubicBezTo>
                    <a:pt x="3" y="23"/>
                    <a:pt x="3" y="23"/>
                    <a:pt x="3" y="2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6" name="Freeform 779"/>
            <p:cNvSpPr>
              <a:spLocks/>
            </p:cNvSpPr>
            <p:nvPr/>
          </p:nvSpPr>
          <p:spPr bwMode="auto">
            <a:xfrm>
              <a:off x="3038" y="2703"/>
              <a:ext cx="188" cy="159"/>
            </a:xfrm>
            <a:custGeom>
              <a:avLst/>
              <a:gdLst/>
              <a:ahLst/>
              <a:cxnLst>
                <a:cxn ang="0">
                  <a:pos x="35" y="2"/>
                </a:cxn>
                <a:cxn ang="0">
                  <a:pos x="32" y="5"/>
                </a:cxn>
                <a:cxn ang="0">
                  <a:pos x="33" y="7"/>
                </a:cxn>
                <a:cxn ang="0">
                  <a:pos x="33" y="9"/>
                </a:cxn>
                <a:cxn ang="0">
                  <a:pos x="33" y="12"/>
                </a:cxn>
                <a:cxn ang="0">
                  <a:pos x="32" y="17"/>
                </a:cxn>
                <a:cxn ang="0">
                  <a:pos x="33" y="18"/>
                </a:cxn>
                <a:cxn ang="0">
                  <a:pos x="35" y="20"/>
                </a:cxn>
                <a:cxn ang="0">
                  <a:pos x="37" y="21"/>
                </a:cxn>
                <a:cxn ang="0">
                  <a:pos x="38" y="20"/>
                </a:cxn>
                <a:cxn ang="0">
                  <a:pos x="39" y="20"/>
                </a:cxn>
                <a:cxn ang="0">
                  <a:pos x="39" y="25"/>
                </a:cxn>
                <a:cxn ang="0">
                  <a:pos x="38" y="25"/>
                </a:cxn>
                <a:cxn ang="0">
                  <a:pos x="36" y="26"/>
                </a:cxn>
                <a:cxn ang="0">
                  <a:pos x="35" y="25"/>
                </a:cxn>
                <a:cxn ang="0">
                  <a:pos x="31" y="21"/>
                </a:cxn>
                <a:cxn ang="0">
                  <a:pos x="28" y="20"/>
                </a:cxn>
                <a:cxn ang="0">
                  <a:pos x="26" y="17"/>
                </a:cxn>
                <a:cxn ang="0">
                  <a:pos x="25" y="17"/>
                </a:cxn>
                <a:cxn ang="0">
                  <a:pos x="22" y="18"/>
                </a:cxn>
                <a:cxn ang="0">
                  <a:pos x="17" y="15"/>
                </a:cxn>
                <a:cxn ang="0">
                  <a:pos x="15" y="15"/>
                </a:cxn>
                <a:cxn ang="0">
                  <a:pos x="12" y="16"/>
                </a:cxn>
                <a:cxn ang="0">
                  <a:pos x="12" y="14"/>
                </a:cxn>
                <a:cxn ang="0">
                  <a:pos x="10" y="13"/>
                </a:cxn>
                <a:cxn ang="0">
                  <a:pos x="11" y="20"/>
                </a:cxn>
                <a:cxn ang="0">
                  <a:pos x="10" y="23"/>
                </a:cxn>
                <a:cxn ang="0">
                  <a:pos x="7" y="24"/>
                </a:cxn>
                <a:cxn ang="0">
                  <a:pos x="0" y="24"/>
                </a:cxn>
                <a:cxn ang="0">
                  <a:pos x="1" y="39"/>
                </a:cxn>
                <a:cxn ang="0">
                  <a:pos x="2" y="42"/>
                </a:cxn>
                <a:cxn ang="0">
                  <a:pos x="8" y="47"/>
                </a:cxn>
                <a:cxn ang="0">
                  <a:pos x="13" y="47"/>
                </a:cxn>
                <a:cxn ang="0">
                  <a:pos x="17" y="48"/>
                </a:cxn>
                <a:cxn ang="0">
                  <a:pos x="23" y="49"/>
                </a:cxn>
                <a:cxn ang="0">
                  <a:pos x="27" y="47"/>
                </a:cxn>
                <a:cxn ang="0">
                  <a:pos x="30" y="44"/>
                </a:cxn>
                <a:cxn ang="0">
                  <a:pos x="34" y="42"/>
                </a:cxn>
                <a:cxn ang="0">
                  <a:pos x="35" y="39"/>
                </a:cxn>
                <a:cxn ang="0">
                  <a:pos x="37" y="38"/>
                </a:cxn>
                <a:cxn ang="0">
                  <a:pos x="42" y="37"/>
                </a:cxn>
                <a:cxn ang="0">
                  <a:pos x="41" y="34"/>
                </a:cxn>
                <a:cxn ang="0">
                  <a:pos x="56" y="29"/>
                </a:cxn>
                <a:cxn ang="0">
                  <a:pos x="55" y="28"/>
                </a:cxn>
                <a:cxn ang="0">
                  <a:pos x="54" y="26"/>
                </a:cxn>
                <a:cxn ang="0">
                  <a:pos x="54" y="25"/>
                </a:cxn>
                <a:cxn ang="0">
                  <a:pos x="56" y="22"/>
                </a:cxn>
                <a:cxn ang="0">
                  <a:pos x="57" y="21"/>
                </a:cxn>
                <a:cxn ang="0">
                  <a:pos x="57" y="20"/>
                </a:cxn>
                <a:cxn ang="0">
                  <a:pos x="56" y="16"/>
                </a:cxn>
                <a:cxn ang="0">
                  <a:pos x="56" y="13"/>
                </a:cxn>
                <a:cxn ang="0">
                  <a:pos x="58" y="12"/>
                </a:cxn>
                <a:cxn ang="0">
                  <a:pos x="57" y="9"/>
                </a:cxn>
                <a:cxn ang="0">
                  <a:pos x="56" y="7"/>
                </a:cxn>
                <a:cxn ang="0">
                  <a:pos x="52" y="5"/>
                </a:cxn>
                <a:cxn ang="0">
                  <a:pos x="48" y="2"/>
                </a:cxn>
                <a:cxn ang="0">
                  <a:pos x="46" y="2"/>
                </a:cxn>
                <a:cxn ang="0">
                  <a:pos x="43" y="1"/>
                </a:cxn>
                <a:cxn ang="0">
                  <a:pos x="43" y="0"/>
                </a:cxn>
                <a:cxn ang="0">
                  <a:pos x="35" y="1"/>
                </a:cxn>
              </a:cxnLst>
              <a:rect l="0" t="0" r="r" b="b"/>
              <a:pathLst>
                <a:path w="58" h="49">
                  <a:moveTo>
                    <a:pt x="35" y="1"/>
                  </a:moveTo>
                  <a:cubicBezTo>
                    <a:pt x="35" y="2"/>
                    <a:pt x="35" y="2"/>
                    <a:pt x="35" y="2"/>
                  </a:cubicBezTo>
                  <a:cubicBezTo>
                    <a:pt x="34" y="3"/>
                    <a:pt x="33" y="4"/>
                    <a:pt x="32" y="5"/>
                  </a:cubicBezTo>
                  <a:cubicBezTo>
                    <a:pt x="32" y="5"/>
                    <a:pt x="32" y="5"/>
                    <a:pt x="32" y="5"/>
                  </a:cubicBezTo>
                  <a:cubicBezTo>
                    <a:pt x="33" y="5"/>
                    <a:pt x="33" y="6"/>
                    <a:pt x="33" y="6"/>
                  </a:cubicBezTo>
                  <a:cubicBezTo>
                    <a:pt x="33" y="6"/>
                    <a:pt x="33" y="7"/>
                    <a:pt x="33" y="7"/>
                  </a:cubicBezTo>
                  <a:cubicBezTo>
                    <a:pt x="33" y="7"/>
                    <a:pt x="33" y="7"/>
                    <a:pt x="33" y="8"/>
                  </a:cubicBezTo>
                  <a:cubicBezTo>
                    <a:pt x="33" y="8"/>
                    <a:pt x="33" y="8"/>
                    <a:pt x="33" y="9"/>
                  </a:cubicBezTo>
                  <a:cubicBezTo>
                    <a:pt x="33" y="9"/>
                    <a:pt x="33" y="10"/>
                    <a:pt x="33" y="11"/>
                  </a:cubicBezTo>
                  <a:cubicBezTo>
                    <a:pt x="33" y="11"/>
                    <a:pt x="33" y="12"/>
                    <a:pt x="33" y="12"/>
                  </a:cubicBezTo>
                  <a:cubicBezTo>
                    <a:pt x="33" y="12"/>
                    <a:pt x="32" y="15"/>
                    <a:pt x="32" y="16"/>
                  </a:cubicBezTo>
                  <a:cubicBezTo>
                    <a:pt x="32" y="16"/>
                    <a:pt x="32" y="16"/>
                    <a:pt x="32" y="17"/>
                  </a:cubicBezTo>
                  <a:cubicBezTo>
                    <a:pt x="32" y="17"/>
                    <a:pt x="32" y="17"/>
                    <a:pt x="32" y="17"/>
                  </a:cubicBezTo>
                  <a:cubicBezTo>
                    <a:pt x="33" y="18"/>
                    <a:pt x="33" y="18"/>
                    <a:pt x="33" y="18"/>
                  </a:cubicBezTo>
                  <a:cubicBezTo>
                    <a:pt x="33" y="18"/>
                    <a:pt x="34" y="19"/>
                    <a:pt x="34" y="19"/>
                  </a:cubicBezTo>
                  <a:cubicBezTo>
                    <a:pt x="34" y="19"/>
                    <a:pt x="35" y="20"/>
                    <a:pt x="35" y="20"/>
                  </a:cubicBezTo>
                  <a:cubicBezTo>
                    <a:pt x="36" y="21"/>
                    <a:pt x="36" y="21"/>
                    <a:pt x="36" y="21"/>
                  </a:cubicBezTo>
                  <a:cubicBezTo>
                    <a:pt x="36" y="21"/>
                    <a:pt x="37" y="21"/>
                    <a:pt x="37" y="21"/>
                  </a:cubicBezTo>
                  <a:cubicBezTo>
                    <a:pt x="37" y="21"/>
                    <a:pt x="37" y="21"/>
                    <a:pt x="37" y="20"/>
                  </a:cubicBezTo>
                  <a:cubicBezTo>
                    <a:pt x="37" y="20"/>
                    <a:pt x="38" y="20"/>
                    <a:pt x="38" y="20"/>
                  </a:cubicBezTo>
                  <a:cubicBezTo>
                    <a:pt x="38" y="20"/>
                    <a:pt x="38" y="20"/>
                    <a:pt x="39" y="19"/>
                  </a:cubicBezTo>
                  <a:cubicBezTo>
                    <a:pt x="39" y="19"/>
                    <a:pt x="39" y="20"/>
                    <a:pt x="39" y="20"/>
                  </a:cubicBezTo>
                  <a:cubicBezTo>
                    <a:pt x="39" y="20"/>
                    <a:pt x="39" y="23"/>
                    <a:pt x="39" y="23"/>
                  </a:cubicBezTo>
                  <a:cubicBezTo>
                    <a:pt x="39" y="23"/>
                    <a:pt x="39" y="25"/>
                    <a:pt x="39" y="25"/>
                  </a:cubicBezTo>
                  <a:cubicBezTo>
                    <a:pt x="39" y="26"/>
                    <a:pt x="39" y="26"/>
                    <a:pt x="39" y="26"/>
                  </a:cubicBezTo>
                  <a:cubicBezTo>
                    <a:pt x="38" y="26"/>
                    <a:pt x="38" y="26"/>
                    <a:pt x="38" y="25"/>
                  </a:cubicBezTo>
                  <a:cubicBezTo>
                    <a:pt x="38" y="25"/>
                    <a:pt x="38" y="25"/>
                    <a:pt x="38" y="25"/>
                  </a:cubicBezTo>
                  <a:cubicBezTo>
                    <a:pt x="38" y="25"/>
                    <a:pt x="37" y="25"/>
                    <a:pt x="36" y="26"/>
                  </a:cubicBezTo>
                  <a:cubicBezTo>
                    <a:pt x="36" y="26"/>
                    <a:pt x="36" y="26"/>
                    <a:pt x="36" y="26"/>
                  </a:cubicBezTo>
                  <a:cubicBezTo>
                    <a:pt x="35" y="26"/>
                    <a:pt x="35" y="25"/>
                    <a:pt x="35" y="25"/>
                  </a:cubicBezTo>
                  <a:cubicBezTo>
                    <a:pt x="35" y="25"/>
                    <a:pt x="32" y="21"/>
                    <a:pt x="32" y="21"/>
                  </a:cubicBezTo>
                  <a:cubicBezTo>
                    <a:pt x="32" y="21"/>
                    <a:pt x="31" y="21"/>
                    <a:pt x="31" y="21"/>
                  </a:cubicBezTo>
                  <a:cubicBezTo>
                    <a:pt x="31" y="21"/>
                    <a:pt x="30" y="20"/>
                    <a:pt x="30" y="20"/>
                  </a:cubicBezTo>
                  <a:cubicBezTo>
                    <a:pt x="30" y="20"/>
                    <a:pt x="28" y="20"/>
                    <a:pt x="28" y="20"/>
                  </a:cubicBezTo>
                  <a:cubicBezTo>
                    <a:pt x="28" y="20"/>
                    <a:pt x="28" y="20"/>
                    <a:pt x="28" y="19"/>
                  </a:cubicBezTo>
                  <a:cubicBezTo>
                    <a:pt x="28" y="19"/>
                    <a:pt x="27" y="17"/>
                    <a:pt x="26" y="17"/>
                  </a:cubicBezTo>
                  <a:cubicBezTo>
                    <a:pt x="26" y="16"/>
                    <a:pt x="26" y="16"/>
                    <a:pt x="26" y="17"/>
                  </a:cubicBezTo>
                  <a:cubicBezTo>
                    <a:pt x="25" y="17"/>
                    <a:pt x="25" y="17"/>
                    <a:pt x="25" y="17"/>
                  </a:cubicBezTo>
                  <a:cubicBezTo>
                    <a:pt x="25" y="18"/>
                    <a:pt x="25" y="18"/>
                    <a:pt x="24" y="19"/>
                  </a:cubicBezTo>
                  <a:cubicBezTo>
                    <a:pt x="24" y="19"/>
                    <a:pt x="23" y="18"/>
                    <a:pt x="22" y="18"/>
                  </a:cubicBezTo>
                  <a:cubicBezTo>
                    <a:pt x="22" y="18"/>
                    <a:pt x="21" y="18"/>
                    <a:pt x="19" y="18"/>
                  </a:cubicBezTo>
                  <a:cubicBezTo>
                    <a:pt x="17" y="17"/>
                    <a:pt x="17" y="15"/>
                    <a:pt x="17" y="15"/>
                  </a:cubicBezTo>
                  <a:cubicBezTo>
                    <a:pt x="17" y="14"/>
                    <a:pt x="17" y="15"/>
                    <a:pt x="16" y="15"/>
                  </a:cubicBezTo>
                  <a:cubicBezTo>
                    <a:pt x="16" y="15"/>
                    <a:pt x="15" y="15"/>
                    <a:pt x="15" y="15"/>
                  </a:cubicBezTo>
                  <a:cubicBezTo>
                    <a:pt x="15" y="15"/>
                    <a:pt x="14" y="15"/>
                    <a:pt x="14" y="16"/>
                  </a:cubicBezTo>
                  <a:cubicBezTo>
                    <a:pt x="13" y="16"/>
                    <a:pt x="13" y="16"/>
                    <a:pt x="12" y="16"/>
                  </a:cubicBezTo>
                  <a:cubicBezTo>
                    <a:pt x="11" y="16"/>
                    <a:pt x="12" y="15"/>
                    <a:pt x="12" y="15"/>
                  </a:cubicBezTo>
                  <a:cubicBezTo>
                    <a:pt x="13" y="15"/>
                    <a:pt x="12" y="14"/>
                    <a:pt x="12" y="14"/>
                  </a:cubicBezTo>
                  <a:cubicBezTo>
                    <a:pt x="12" y="14"/>
                    <a:pt x="11" y="13"/>
                    <a:pt x="10" y="13"/>
                  </a:cubicBezTo>
                  <a:cubicBezTo>
                    <a:pt x="10" y="13"/>
                    <a:pt x="10" y="13"/>
                    <a:pt x="10" y="13"/>
                  </a:cubicBezTo>
                  <a:cubicBezTo>
                    <a:pt x="10" y="14"/>
                    <a:pt x="10" y="17"/>
                    <a:pt x="10" y="18"/>
                  </a:cubicBezTo>
                  <a:cubicBezTo>
                    <a:pt x="10" y="18"/>
                    <a:pt x="11" y="20"/>
                    <a:pt x="11" y="20"/>
                  </a:cubicBezTo>
                  <a:cubicBezTo>
                    <a:pt x="10" y="21"/>
                    <a:pt x="10" y="22"/>
                    <a:pt x="10" y="22"/>
                  </a:cubicBezTo>
                  <a:cubicBezTo>
                    <a:pt x="10" y="22"/>
                    <a:pt x="10" y="23"/>
                    <a:pt x="10" y="23"/>
                  </a:cubicBezTo>
                  <a:cubicBezTo>
                    <a:pt x="10" y="23"/>
                    <a:pt x="10" y="24"/>
                    <a:pt x="10" y="24"/>
                  </a:cubicBezTo>
                  <a:cubicBezTo>
                    <a:pt x="10" y="24"/>
                    <a:pt x="7" y="24"/>
                    <a:pt x="7" y="24"/>
                  </a:cubicBezTo>
                  <a:cubicBezTo>
                    <a:pt x="6" y="24"/>
                    <a:pt x="3" y="24"/>
                    <a:pt x="3" y="24"/>
                  </a:cubicBezTo>
                  <a:cubicBezTo>
                    <a:pt x="2" y="24"/>
                    <a:pt x="0" y="24"/>
                    <a:pt x="0" y="24"/>
                  </a:cubicBezTo>
                  <a:cubicBezTo>
                    <a:pt x="0" y="25"/>
                    <a:pt x="0" y="27"/>
                    <a:pt x="0" y="27"/>
                  </a:cubicBezTo>
                  <a:cubicBezTo>
                    <a:pt x="0" y="28"/>
                    <a:pt x="1" y="39"/>
                    <a:pt x="1" y="39"/>
                  </a:cubicBezTo>
                  <a:cubicBezTo>
                    <a:pt x="1" y="39"/>
                    <a:pt x="0" y="40"/>
                    <a:pt x="1" y="40"/>
                  </a:cubicBezTo>
                  <a:cubicBezTo>
                    <a:pt x="1" y="41"/>
                    <a:pt x="2" y="42"/>
                    <a:pt x="2" y="42"/>
                  </a:cubicBezTo>
                  <a:cubicBezTo>
                    <a:pt x="2" y="43"/>
                    <a:pt x="5" y="45"/>
                    <a:pt x="5" y="45"/>
                  </a:cubicBezTo>
                  <a:cubicBezTo>
                    <a:pt x="5" y="45"/>
                    <a:pt x="7" y="46"/>
                    <a:pt x="8" y="47"/>
                  </a:cubicBezTo>
                  <a:cubicBezTo>
                    <a:pt x="9" y="47"/>
                    <a:pt x="10" y="47"/>
                    <a:pt x="10" y="47"/>
                  </a:cubicBezTo>
                  <a:cubicBezTo>
                    <a:pt x="10" y="46"/>
                    <a:pt x="12" y="46"/>
                    <a:pt x="13" y="47"/>
                  </a:cubicBezTo>
                  <a:cubicBezTo>
                    <a:pt x="15" y="47"/>
                    <a:pt x="15" y="47"/>
                    <a:pt x="15" y="47"/>
                  </a:cubicBezTo>
                  <a:cubicBezTo>
                    <a:pt x="15" y="47"/>
                    <a:pt x="16" y="48"/>
                    <a:pt x="17" y="48"/>
                  </a:cubicBezTo>
                  <a:cubicBezTo>
                    <a:pt x="17" y="48"/>
                    <a:pt x="17" y="48"/>
                    <a:pt x="17" y="48"/>
                  </a:cubicBezTo>
                  <a:cubicBezTo>
                    <a:pt x="18" y="48"/>
                    <a:pt x="22" y="49"/>
                    <a:pt x="23" y="49"/>
                  </a:cubicBezTo>
                  <a:cubicBezTo>
                    <a:pt x="23" y="49"/>
                    <a:pt x="25" y="49"/>
                    <a:pt x="26" y="49"/>
                  </a:cubicBezTo>
                  <a:cubicBezTo>
                    <a:pt x="26" y="48"/>
                    <a:pt x="27" y="47"/>
                    <a:pt x="27" y="47"/>
                  </a:cubicBezTo>
                  <a:cubicBezTo>
                    <a:pt x="27" y="46"/>
                    <a:pt x="28" y="46"/>
                    <a:pt x="28" y="45"/>
                  </a:cubicBezTo>
                  <a:cubicBezTo>
                    <a:pt x="28" y="45"/>
                    <a:pt x="29" y="44"/>
                    <a:pt x="30" y="44"/>
                  </a:cubicBezTo>
                  <a:cubicBezTo>
                    <a:pt x="30" y="43"/>
                    <a:pt x="31" y="43"/>
                    <a:pt x="31" y="43"/>
                  </a:cubicBezTo>
                  <a:cubicBezTo>
                    <a:pt x="32" y="43"/>
                    <a:pt x="34" y="42"/>
                    <a:pt x="34" y="42"/>
                  </a:cubicBezTo>
                  <a:cubicBezTo>
                    <a:pt x="34" y="41"/>
                    <a:pt x="34" y="41"/>
                    <a:pt x="34" y="40"/>
                  </a:cubicBezTo>
                  <a:cubicBezTo>
                    <a:pt x="34" y="40"/>
                    <a:pt x="35" y="39"/>
                    <a:pt x="35" y="39"/>
                  </a:cubicBezTo>
                  <a:cubicBezTo>
                    <a:pt x="35" y="39"/>
                    <a:pt x="35" y="39"/>
                    <a:pt x="35" y="38"/>
                  </a:cubicBezTo>
                  <a:cubicBezTo>
                    <a:pt x="35" y="38"/>
                    <a:pt x="37" y="38"/>
                    <a:pt x="37" y="38"/>
                  </a:cubicBezTo>
                  <a:cubicBezTo>
                    <a:pt x="37" y="37"/>
                    <a:pt x="39" y="37"/>
                    <a:pt x="40" y="37"/>
                  </a:cubicBezTo>
                  <a:cubicBezTo>
                    <a:pt x="41" y="37"/>
                    <a:pt x="41" y="37"/>
                    <a:pt x="42" y="37"/>
                  </a:cubicBezTo>
                  <a:cubicBezTo>
                    <a:pt x="42" y="37"/>
                    <a:pt x="42" y="37"/>
                    <a:pt x="42" y="37"/>
                  </a:cubicBezTo>
                  <a:cubicBezTo>
                    <a:pt x="42" y="36"/>
                    <a:pt x="41" y="34"/>
                    <a:pt x="41" y="34"/>
                  </a:cubicBezTo>
                  <a:cubicBezTo>
                    <a:pt x="41" y="34"/>
                    <a:pt x="41" y="34"/>
                    <a:pt x="41" y="34"/>
                  </a:cubicBezTo>
                  <a:cubicBezTo>
                    <a:pt x="56" y="29"/>
                    <a:pt x="56" y="29"/>
                    <a:pt x="56" y="29"/>
                  </a:cubicBezTo>
                  <a:cubicBezTo>
                    <a:pt x="56" y="29"/>
                    <a:pt x="56" y="29"/>
                    <a:pt x="55" y="29"/>
                  </a:cubicBezTo>
                  <a:cubicBezTo>
                    <a:pt x="55" y="29"/>
                    <a:pt x="55" y="28"/>
                    <a:pt x="55" y="28"/>
                  </a:cubicBezTo>
                  <a:cubicBezTo>
                    <a:pt x="55" y="28"/>
                    <a:pt x="54" y="27"/>
                    <a:pt x="53" y="27"/>
                  </a:cubicBezTo>
                  <a:cubicBezTo>
                    <a:pt x="53" y="27"/>
                    <a:pt x="53" y="27"/>
                    <a:pt x="54" y="26"/>
                  </a:cubicBezTo>
                  <a:cubicBezTo>
                    <a:pt x="54" y="26"/>
                    <a:pt x="54" y="26"/>
                    <a:pt x="54" y="26"/>
                  </a:cubicBezTo>
                  <a:cubicBezTo>
                    <a:pt x="54" y="26"/>
                    <a:pt x="54" y="25"/>
                    <a:pt x="54" y="25"/>
                  </a:cubicBezTo>
                  <a:cubicBezTo>
                    <a:pt x="55" y="25"/>
                    <a:pt x="55" y="22"/>
                    <a:pt x="55" y="22"/>
                  </a:cubicBezTo>
                  <a:cubicBezTo>
                    <a:pt x="55" y="22"/>
                    <a:pt x="55" y="22"/>
                    <a:pt x="56" y="22"/>
                  </a:cubicBezTo>
                  <a:cubicBezTo>
                    <a:pt x="56" y="22"/>
                    <a:pt x="56" y="22"/>
                    <a:pt x="56" y="22"/>
                  </a:cubicBezTo>
                  <a:cubicBezTo>
                    <a:pt x="56" y="22"/>
                    <a:pt x="57" y="21"/>
                    <a:pt x="57" y="21"/>
                  </a:cubicBezTo>
                  <a:cubicBezTo>
                    <a:pt x="58" y="21"/>
                    <a:pt x="57" y="20"/>
                    <a:pt x="57" y="20"/>
                  </a:cubicBezTo>
                  <a:cubicBezTo>
                    <a:pt x="57" y="20"/>
                    <a:pt x="57" y="20"/>
                    <a:pt x="57" y="20"/>
                  </a:cubicBezTo>
                  <a:cubicBezTo>
                    <a:pt x="56" y="19"/>
                    <a:pt x="56" y="18"/>
                    <a:pt x="56" y="18"/>
                  </a:cubicBezTo>
                  <a:cubicBezTo>
                    <a:pt x="56" y="18"/>
                    <a:pt x="56" y="17"/>
                    <a:pt x="56" y="16"/>
                  </a:cubicBezTo>
                  <a:cubicBezTo>
                    <a:pt x="56" y="16"/>
                    <a:pt x="56" y="14"/>
                    <a:pt x="56" y="14"/>
                  </a:cubicBezTo>
                  <a:cubicBezTo>
                    <a:pt x="56" y="14"/>
                    <a:pt x="56" y="14"/>
                    <a:pt x="56" y="13"/>
                  </a:cubicBezTo>
                  <a:cubicBezTo>
                    <a:pt x="56" y="13"/>
                    <a:pt x="56" y="13"/>
                    <a:pt x="57" y="13"/>
                  </a:cubicBezTo>
                  <a:cubicBezTo>
                    <a:pt x="57" y="12"/>
                    <a:pt x="58" y="12"/>
                    <a:pt x="58" y="12"/>
                  </a:cubicBezTo>
                  <a:cubicBezTo>
                    <a:pt x="58" y="11"/>
                    <a:pt x="58" y="11"/>
                    <a:pt x="58" y="11"/>
                  </a:cubicBezTo>
                  <a:cubicBezTo>
                    <a:pt x="58" y="11"/>
                    <a:pt x="57" y="10"/>
                    <a:pt x="57" y="9"/>
                  </a:cubicBezTo>
                  <a:cubicBezTo>
                    <a:pt x="57" y="9"/>
                    <a:pt x="57" y="8"/>
                    <a:pt x="57" y="8"/>
                  </a:cubicBezTo>
                  <a:cubicBezTo>
                    <a:pt x="57" y="8"/>
                    <a:pt x="56" y="7"/>
                    <a:pt x="56" y="7"/>
                  </a:cubicBezTo>
                  <a:cubicBezTo>
                    <a:pt x="56" y="7"/>
                    <a:pt x="55" y="6"/>
                    <a:pt x="55" y="6"/>
                  </a:cubicBezTo>
                  <a:cubicBezTo>
                    <a:pt x="54" y="5"/>
                    <a:pt x="53" y="5"/>
                    <a:pt x="52" y="5"/>
                  </a:cubicBezTo>
                  <a:cubicBezTo>
                    <a:pt x="52" y="4"/>
                    <a:pt x="50" y="4"/>
                    <a:pt x="50" y="4"/>
                  </a:cubicBezTo>
                  <a:cubicBezTo>
                    <a:pt x="50" y="4"/>
                    <a:pt x="49" y="3"/>
                    <a:pt x="48" y="2"/>
                  </a:cubicBezTo>
                  <a:cubicBezTo>
                    <a:pt x="48" y="2"/>
                    <a:pt x="46" y="2"/>
                    <a:pt x="46" y="2"/>
                  </a:cubicBezTo>
                  <a:cubicBezTo>
                    <a:pt x="46" y="2"/>
                    <a:pt x="46" y="2"/>
                    <a:pt x="46" y="2"/>
                  </a:cubicBezTo>
                  <a:cubicBezTo>
                    <a:pt x="45" y="3"/>
                    <a:pt x="44" y="2"/>
                    <a:pt x="44" y="1"/>
                  </a:cubicBezTo>
                  <a:cubicBezTo>
                    <a:pt x="43" y="1"/>
                    <a:pt x="43" y="1"/>
                    <a:pt x="43" y="1"/>
                  </a:cubicBezTo>
                  <a:cubicBezTo>
                    <a:pt x="42" y="1"/>
                    <a:pt x="42" y="1"/>
                    <a:pt x="42" y="1"/>
                  </a:cubicBezTo>
                  <a:cubicBezTo>
                    <a:pt x="43" y="0"/>
                    <a:pt x="43" y="0"/>
                    <a:pt x="43" y="0"/>
                  </a:cubicBezTo>
                  <a:cubicBezTo>
                    <a:pt x="43" y="0"/>
                    <a:pt x="43" y="0"/>
                    <a:pt x="43" y="0"/>
                  </a:cubicBezTo>
                  <a:cubicBezTo>
                    <a:pt x="41" y="0"/>
                    <a:pt x="35" y="1"/>
                    <a:pt x="35" y="1"/>
                  </a:cubicBezTo>
                  <a:cubicBezTo>
                    <a:pt x="35" y="1"/>
                    <a:pt x="35" y="1"/>
                    <a:pt x="35"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7" name="Freeform 780"/>
            <p:cNvSpPr>
              <a:spLocks/>
            </p:cNvSpPr>
            <p:nvPr/>
          </p:nvSpPr>
          <p:spPr bwMode="auto">
            <a:xfrm>
              <a:off x="2877" y="2846"/>
              <a:ext cx="216" cy="200"/>
            </a:xfrm>
            <a:custGeom>
              <a:avLst/>
              <a:gdLst/>
              <a:ahLst/>
              <a:cxnLst>
                <a:cxn ang="0">
                  <a:pos x="41" y="26"/>
                </a:cxn>
                <a:cxn ang="0">
                  <a:pos x="44" y="26"/>
                </a:cxn>
                <a:cxn ang="0">
                  <a:pos x="45" y="18"/>
                </a:cxn>
                <a:cxn ang="0">
                  <a:pos x="46" y="7"/>
                </a:cxn>
                <a:cxn ang="0">
                  <a:pos x="57" y="5"/>
                </a:cxn>
                <a:cxn ang="0">
                  <a:pos x="59" y="7"/>
                </a:cxn>
                <a:cxn ang="0">
                  <a:pos x="61" y="5"/>
                </a:cxn>
                <a:cxn ang="0">
                  <a:pos x="67" y="4"/>
                </a:cxn>
                <a:cxn ang="0">
                  <a:pos x="63" y="3"/>
                </a:cxn>
                <a:cxn ang="0">
                  <a:pos x="58" y="3"/>
                </a:cxn>
                <a:cxn ang="0">
                  <a:pos x="49" y="5"/>
                </a:cxn>
                <a:cxn ang="0">
                  <a:pos x="39" y="4"/>
                </a:cxn>
                <a:cxn ang="0">
                  <a:pos x="33" y="2"/>
                </a:cxn>
                <a:cxn ang="0">
                  <a:pos x="12" y="2"/>
                </a:cxn>
                <a:cxn ang="0">
                  <a:pos x="10" y="2"/>
                </a:cxn>
                <a:cxn ang="0">
                  <a:pos x="7" y="0"/>
                </a:cxn>
                <a:cxn ang="0">
                  <a:pos x="3" y="1"/>
                </a:cxn>
                <a:cxn ang="0">
                  <a:pos x="0" y="5"/>
                </a:cxn>
                <a:cxn ang="0">
                  <a:pos x="4" y="12"/>
                </a:cxn>
                <a:cxn ang="0">
                  <a:pos x="13" y="29"/>
                </a:cxn>
                <a:cxn ang="0">
                  <a:pos x="14" y="38"/>
                </a:cxn>
                <a:cxn ang="0">
                  <a:pos x="15" y="44"/>
                </a:cxn>
                <a:cxn ang="0">
                  <a:pos x="20" y="58"/>
                </a:cxn>
                <a:cxn ang="0">
                  <a:pos x="23" y="60"/>
                </a:cxn>
                <a:cxn ang="0">
                  <a:pos x="25" y="58"/>
                </a:cxn>
                <a:cxn ang="0">
                  <a:pos x="26" y="58"/>
                </a:cxn>
                <a:cxn ang="0">
                  <a:pos x="27" y="59"/>
                </a:cxn>
                <a:cxn ang="0">
                  <a:pos x="27" y="60"/>
                </a:cxn>
                <a:cxn ang="0">
                  <a:pos x="28" y="61"/>
                </a:cxn>
                <a:cxn ang="0">
                  <a:pos x="31" y="62"/>
                </a:cxn>
                <a:cxn ang="0">
                  <a:pos x="37" y="62"/>
                </a:cxn>
                <a:cxn ang="0">
                  <a:pos x="40" y="59"/>
                </a:cxn>
                <a:cxn ang="0">
                  <a:pos x="41" y="40"/>
                </a:cxn>
              </a:cxnLst>
              <a:rect l="0" t="0" r="r" b="b"/>
              <a:pathLst>
                <a:path w="67" h="62">
                  <a:moveTo>
                    <a:pt x="41" y="40"/>
                  </a:moveTo>
                  <a:cubicBezTo>
                    <a:pt x="41" y="26"/>
                    <a:pt x="41" y="26"/>
                    <a:pt x="41" y="26"/>
                  </a:cubicBezTo>
                  <a:cubicBezTo>
                    <a:pt x="41" y="26"/>
                    <a:pt x="40" y="26"/>
                    <a:pt x="41" y="26"/>
                  </a:cubicBezTo>
                  <a:cubicBezTo>
                    <a:pt x="41" y="26"/>
                    <a:pt x="44" y="26"/>
                    <a:pt x="44" y="26"/>
                  </a:cubicBezTo>
                  <a:cubicBezTo>
                    <a:pt x="44" y="26"/>
                    <a:pt x="46" y="26"/>
                    <a:pt x="46" y="25"/>
                  </a:cubicBezTo>
                  <a:cubicBezTo>
                    <a:pt x="46" y="23"/>
                    <a:pt x="45" y="19"/>
                    <a:pt x="45" y="18"/>
                  </a:cubicBezTo>
                  <a:cubicBezTo>
                    <a:pt x="45" y="18"/>
                    <a:pt x="45" y="7"/>
                    <a:pt x="45" y="7"/>
                  </a:cubicBezTo>
                  <a:cubicBezTo>
                    <a:pt x="45" y="7"/>
                    <a:pt x="45" y="7"/>
                    <a:pt x="46" y="7"/>
                  </a:cubicBezTo>
                  <a:cubicBezTo>
                    <a:pt x="46" y="7"/>
                    <a:pt x="57" y="5"/>
                    <a:pt x="57" y="5"/>
                  </a:cubicBezTo>
                  <a:cubicBezTo>
                    <a:pt x="57" y="5"/>
                    <a:pt x="57" y="5"/>
                    <a:pt x="57" y="5"/>
                  </a:cubicBezTo>
                  <a:cubicBezTo>
                    <a:pt x="57" y="6"/>
                    <a:pt x="58" y="7"/>
                    <a:pt x="58" y="7"/>
                  </a:cubicBezTo>
                  <a:cubicBezTo>
                    <a:pt x="58" y="8"/>
                    <a:pt x="59" y="8"/>
                    <a:pt x="59" y="7"/>
                  </a:cubicBezTo>
                  <a:cubicBezTo>
                    <a:pt x="59" y="7"/>
                    <a:pt x="59" y="7"/>
                    <a:pt x="60" y="7"/>
                  </a:cubicBezTo>
                  <a:cubicBezTo>
                    <a:pt x="60" y="6"/>
                    <a:pt x="61" y="6"/>
                    <a:pt x="61" y="5"/>
                  </a:cubicBezTo>
                  <a:cubicBezTo>
                    <a:pt x="61" y="5"/>
                    <a:pt x="63" y="4"/>
                    <a:pt x="64" y="4"/>
                  </a:cubicBezTo>
                  <a:cubicBezTo>
                    <a:pt x="65" y="4"/>
                    <a:pt x="66" y="4"/>
                    <a:pt x="67" y="4"/>
                  </a:cubicBezTo>
                  <a:cubicBezTo>
                    <a:pt x="66" y="4"/>
                    <a:pt x="65" y="3"/>
                    <a:pt x="65" y="3"/>
                  </a:cubicBezTo>
                  <a:cubicBezTo>
                    <a:pt x="65" y="3"/>
                    <a:pt x="65" y="3"/>
                    <a:pt x="63" y="3"/>
                  </a:cubicBezTo>
                  <a:cubicBezTo>
                    <a:pt x="62" y="2"/>
                    <a:pt x="60" y="2"/>
                    <a:pt x="60" y="3"/>
                  </a:cubicBezTo>
                  <a:cubicBezTo>
                    <a:pt x="60" y="3"/>
                    <a:pt x="59" y="3"/>
                    <a:pt x="58" y="3"/>
                  </a:cubicBezTo>
                  <a:cubicBezTo>
                    <a:pt x="56" y="4"/>
                    <a:pt x="54" y="4"/>
                    <a:pt x="53" y="4"/>
                  </a:cubicBezTo>
                  <a:cubicBezTo>
                    <a:pt x="53" y="4"/>
                    <a:pt x="50" y="5"/>
                    <a:pt x="49" y="5"/>
                  </a:cubicBezTo>
                  <a:cubicBezTo>
                    <a:pt x="48" y="5"/>
                    <a:pt x="46" y="5"/>
                    <a:pt x="45" y="5"/>
                  </a:cubicBezTo>
                  <a:cubicBezTo>
                    <a:pt x="45" y="5"/>
                    <a:pt x="39" y="4"/>
                    <a:pt x="39" y="4"/>
                  </a:cubicBezTo>
                  <a:cubicBezTo>
                    <a:pt x="39" y="4"/>
                    <a:pt x="37" y="4"/>
                    <a:pt x="36" y="4"/>
                  </a:cubicBezTo>
                  <a:cubicBezTo>
                    <a:pt x="35" y="4"/>
                    <a:pt x="34" y="3"/>
                    <a:pt x="33" y="2"/>
                  </a:cubicBezTo>
                  <a:cubicBezTo>
                    <a:pt x="33" y="2"/>
                    <a:pt x="31" y="2"/>
                    <a:pt x="31" y="2"/>
                  </a:cubicBezTo>
                  <a:cubicBezTo>
                    <a:pt x="31" y="2"/>
                    <a:pt x="12" y="2"/>
                    <a:pt x="12" y="2"/>
                  </a:cubicBezTo>
                  <a:cubicBezTo>
                    <a:pt x="12" y="2"/>
                    <a:pt x="11" y="2"/>
                    <a:pt x="11" y="2"/>
                  </a:cubicBezTo>
                  <a:cubicBezTo>
                    <a:pt x="11" y="2"/>
                    <a:pt x="11" y="2"/>
                    <a:pt x="10" y="2"/>
                  </a:cubicBezTo>
                  <a:cubicBezTo>
                    <a:pt x="10" y="2"/>
                    <a:pt x="8" y="0"/>
                    <a:pt x="8" y="0"/>
                  </a:cubicBezTo>
                  <a:cubicBezTo>
                    <a:pt x="8" y="0"/>
                    <a:pt x="8" y="0"/>
                    <a:pt x="7" y="0"/>
                  </a:cubicBezTo>
                  <a:cubicBezTo>
                    <a:pt x="7" y="0"/>
                    <a:pt x="6" y="0"/>
                    <a:pt x="5" y="0"/>
                  </a:cubicBezTo>
                  <a:cubicBezTo>
                    <a:pt x="5" y="1"/>
                    <a:pt x="4" y="1"/>
                    <a:pt x="3" y="1"/>
                  </a:cubicBezTo>
                  <a:cubicBezTo>
                    <a:pt x="3" y="1"/>
                    <a:pt x="1" y="1"/>
                    <a:pt x="0" y="1"/>
                  </a:cubicBezTo>
                  <a:cubicBezTo>
                    <a:pt x="0" y="3"/>
                    <a:pt x="0" y="4"/>
                    <a:pt x="0" y="5"/>
                  </a:cubicBezTo>
                  <a:cubicBezTo>
                    <a:pt x="0" y="7"/>
                    <a:pt x="2" y="9"/>
                    <a:pt x="2" y="9"/>
                  </a:cubicBezTo>
                  <a:cubicBezTo>
                    <a:pt x="2" y="9"/>
                    <a:pt x="4" y="10"/>
                    <a:pt x="4" y="12"/>
                  </a:cubicBezTo>
                  <a:cubicBezTo>
                    <a:pt x="5" y="14"/>
                    <a:pt x="11" y="24"/>
                    <a:pt x="11" y="24"/>
                  </a:cubicBezTo>
                  <a:cubicBezTo>
                    <a:pt x="11" y="24"/>
                    <a:pt x="13" y="28"/>
                    <a:pt x="13" y="29"/>
                  </a:cubicBezTo>
                  <a:cubicBezTo>
                    <a:pt x="14" y="30"/>
                    <a:pt x="13" y="30"/>
                    <a:pt x="13" y="31"/>
                  </a:cubicBezTo>
                  <a:cubicBezTo>
                    <a:pt x="13" y="31"/>
                    <a:pt x="13" y="36"/>
                    <a:pt x="14" y="38"/>
                  </a:cubicBezTo>
                  <a:cubicBezTo>
                    <a:pt x="14" y="40"/>
                    <a:pt x="14" y="40"/>
                    <a:pt x="15" y="41"/>
                  </a:cubicBezTo>
                  <a:cubicBezTo>
                    <a:pt x="15" y="42"/>
                    <a:pt x="15" y="43"/>
                    <a:pt x="15" y="44"/>
                  </a:cubicBezTo>
                  <a:cubicBezTo>
                    <a:pt x="15" y="44"/>
                    <a:pt x="15" y="47"/>
                    <a:pt x="16" y="49"/>
                  </a:cubicBezTo>
                  <a:cubicBezTo>
                    <a:pt x="16" y="50"/>
                    <a:pt x="18" y="55"/>
                    <a:pt x="20" y="58"/>
                  </a:cubicBezTo>
                  <a:cubicBezTo>
                    <a:pt x="20" y="58"/>
                    <a:pt x="22" y="60"/>
                    <a:pt x="23" y="60"/>
                  </a:cubicBezTo>
                  <a:cubicBezTo>
                    <a:pt x="23" y="60"/>
                    <a:pt x="23" y="60"/>
                    <a:pt x="23" y="60"/>
                  </a:cubicBezTo>
                  <a:cubicBezTo>
                    <a:pt x="23" y="60"/>
                    <a:pt x="24" y="59"/>
                    <a:pt x="25" y="58"/>
                  </a:cubicBezTo>
                  <a:cubicBezTo>
                    <a:pt x="25" y="58"/>
                    <a:pt x="25" y="58"/>
                    <a:pt x="25" y="58"/>
                  </a:cubicBezTo>
                  <a:cubicBezTo>
                    <a:pt x="25" y="58"/>
                    <a:pt x="25" y="58"/>
                    <a:pt x="26" y="58"/>
                  </a:cubicBezTo>
                  <a:cubicBezTo>
                    <a:pt x="26" y="58"/>
                    <a:pt x="26" y="58"/>
                    <a:pt x="26" y="58"/>
                  </a:cubicBezTo>
                  <a:cubicBezTo>
                    <a:pt x="26" y="58"/>
                    <a:pt x="27" y="58"/>
                    <a:pt x="27" y="58"/>
                  </a:cubicBezTo>
                  <a:cubicBezTo>
                    <a:pt x="27" y="58"/>
                    <a:pt x="27" y="58"/>
                    <a:pt x="27" y="59"/>
                  </a:cubicBezTo>
                  <a:cubicBezTo>
                    <a:pt x="27" y="59"/>
                    <a:pt x="28" y="59"/>
                    <a:pt x="28" y="59"/>
                  </a:cubicBezTo>
                  <a:cubicBezTo>
                    <a:pt x="28" y="60"/>
                    <a:pt x="28" y="60"/>
                    <a:pt x="27" y="60"/>
                  </a:cubicBezTo>
                  <a:cubicBezTo>
                    <a:pt x="27" y="60"/>
                    <a:pt x="27" y="60"/>
                    <a:pt x="27" y="60"/>
                  </a:cubicBezTo>
                  <a:cubicBezTo>
                    <a:pt x="28" y="60"/>
                    <a:pt x="28" y="60"/>
                    <a:pt x="28" y="61"/>
                  </a:cubicBezTo>
                  <a:cubicBezTo>
                    <a:pt x="28" y="61"/>
                    <a:pt x="28" y="61"/>
                    <a:pt x="28" y="61"/>
                  </a:cubicBezTo>
                  <a:cubicBezTo>
                    <a:pt x="29" y="62"/>
                    <a:pt x="31" y="62"/>
                    <a:pt x="31" y="62"/>
                  </a:cubicBezTo>
                  <a:cubicBezTo>
                    <a:pt x="31" y="62"/>
                    <a:pt x="36" y="62"/>
                    <a:pt x="36" y="62"/>
                  </a:cubicBezTo>
                  <a:cubicBezTo>
                    <a:pt x="37" y="62"/>
                    <a:pt x="37" y="62"/>
                    <a:pt x="37" y="62"/>
                  </a:cubicBezTo>
                  <a:cubicBezTo>
                    <a:pt x="37" y="62"/>
                    <a:pt x="38" y="60"/>
                    <a:pt x="40" y="60"/>
                  </a:cubicBezTo>
                  <a:cubicBezTo>
                    <a:pt x="40" y="60"/>
                    <a:pt x="40" y="60"/>
                    <a:pt x="40" y="59"/>
                  </a:cubicBezTo>
                  <a:cubicBezTo>
                    <a:pt x="41" y="59"/>
                    <a:pt x="41" y="58"/>
                    <a:pt x="41" y="58"/>
                  </a:cubicBezTo>
                  <a:lnTo>
                    <a:pt x="41" y="40"/>
                  </a:ln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8" name="Freeform 781"/>
            <p:cNvSpPr>
              <a:spLocks/>
            </p:cNvSpPr>
            <p:nvPr/>
          </p:nvSpPr>
          <p:spPr bwMode="auto">
            <a:xfrm>
              <a:off x="2877" y="2665"/>
              <a:ext cx="197" cy="197"/>
            </a:xfrm>
            <a:custGeom>
              <a:avLst/>
              <a:gdLst/>
              <a:ahLst/>
              <a:cxnLst>
                <a:cxn ang="0">
                  <a:pos x="5" y="56"/>
                </a:cxn>
                <a:cxn ang="0">
                  <a:pos x="8" y="56"/>
                </a:cxn>
                <a:cxn ang="0">
                  <a:pos x="11" y="58"/>
                </a:cxn>
                <a:cxn ang="0">
                  <a:pos x="31" y="58"/>
                </a:cxn>
                <a:cxn ang="0">
                  <a:pos x="36" y="60"/>
                </a:cxn>
                <a:cxn ang="0">
                  <a:pos x="45" y="61"/>
                </a:cxn>
                <a:cxn ang="0">
                  <a:pos x="53" y="60"/>
                </a:cxn>
                <a:cxn ang="0">
                  <a:pos x="55" y="57"/>
                </a:cxn>
                <a:cxn ang="0">
                  <a:pos x="51" y="52"/>
                </a:cxn>
                <a:cxn ang="0">
                  <a:pos x="50" y="39"/>
                </a:cxn>
                <a:cxn ang="0">
                  <a:pos x="53" y="36"/>
                </a:cxn>
                <a:cxn ang="0">
                  <a:pos x="60" y="36"/>
                </a:cxn>
                <a:cxn ang="0">
                  <a:pos x="60" y="34"/>
                </a:cxn>
                <a:cxn ang="0">
                  <a:pos x="60" y="30"/>
                </a:cxn>
                <a:cxn ang="0">
                  <a:pos x="60" y="26"/>
                </a:cxn>
                <a:cxn ang="0">
                  <a:pos x="52" y="27"/>
                </a:cxn>
                <a:cxn ang="0">
                  <a:pos x="51" y="26"/>
                </a:cxn>
                <a:cxn ang="0">
                  <a:pos x="52" y="23"/>
                </a:cxn>
                <a:cxn ang="0">
                  <a:pos x="51" y="20"/>
                </a:cxn>
                <a:cxn ang="0">
                  <a:pos x="50" y="13"/>
                </a:cxn>
                <a:cxn ang="0">
                  <a:pos x="49" y="11"/>
                </a:cxn>
                <a:cxn ang="0">
                  <a:pos x="49" y="8"/>
                </a:cxn>
                <a:cxn ang="0">
                  <a:pos x="46" y="7"/>
                </a:cxn>
                <a:cxn ang="0">
                  <a:pos x="43" y="7"/>
                </a:cxn>
                <a:cxn ang="0">
                  <a:pos x="43" y="5"/>
                </a:cxn>
                <a:cxn ang="0">
                  <a:pos x="39" y="6"/>
                </a:cxn>
                <a:cxn ang="0">
                  <a:pos x="38" y="10"/>
                </a:cxn>
                <a:cxn ang="0">
                  <a:pos x="34" y="10"/>
                </a:cxn>
                <a:cxn ang="0">
                  <a:pos x="31" y="11"/>
                </a:cxn>
                <a:cxn ang="0">
                  <a:pos x="28" y="11"/>
                </a:cxn>
                <a:cxn ang="0">
                  <a:pos x="27" y="8"/>
                </a:cxn>
                <a:cxn ang="0">
                  <a:pos x="25" y="5"/>
                </a:cxn>
                <a:cxn ang="0">
                  <a:pos x="24" y="0"/>
                </a:cxn>
                <a:cxn ang="0">
                  <a:pos x="21" y="0"/>
                </a:cxn>
                <a:cxn ang="0">
                  <a:pos x="12" y="0"/>
                </a:cxn>
                <a:cxn ang="0">
                  <a:pos x="6" y="0"/>
                </a:cxn>
                <a:cxn ang="0">
                  <a:pos x="3" y="2"/>
                </a:cxn>
                <a:cxn ang="0">
                  <a:pos x="8" y="12"/>
                </a:cxn>
                <a:cxn ang="0">
                  <a:pos x="6" y="17"/>
                </a:cxn>
                <a:cxn ang="0">
                  <a:pos x="9" y="23"/>
                </a:cxn>
                <a:cxn ang="0">
                  <a:pos x="8" y="33"/>
                </a:cxn>
                <a:cxn ang="0">
                  <a:pos x="2" y="47"/>
                </a:cxn>
                <a:cxn ang="0">
                  <a:pos x="0" y="51"/>
                </a:cxn>
                <a:cxn ang="0">
                  <a:pos x="0" y="57"/>
                </a:cxn>
              </a:cxnLst>
              <a:rect l="0" t="0" r="r" b="b"/>
              <a:pathLst>
                <a:path w="61" h="61">
                  <a:moveTo>
                    <a:pt x="3" y="57"/>
                  </a:moveTo>
                  <a:cubicBezTo>
                    <a:pt x="4" y="57"/>
                    <a:pt x="5" y="57"/>
                    <a:pt x="5" y="56"/>
                  </a:cubicBezTo>
                  <a:cubicBezTo>
                    <a:pt x="6" y="56"/>
                    <a:pt x="7" y="56"/>
                    <a:pt x="7" y="56"/>
                  </a:cubicBezTo>
                  <a:cubicBezTo>
                    <a:pt x="8" y="56"/>
                    <a:pt x="8" y="56"/>
                    <a:pt x="8" y="56"/>
                  </a:cubicBezTo>
                  <a:cubicBezTo>
                    <a:pt x="8" y="56"/>
                    <a:pt x="10" y="58"/>
                    <a:pt x="10" y="58"/>
                  </a:cubicBezTo>
                  <a:cubicBezTo>
                    <a:pt x="11" y="58"/>
                    <a:pt x="11" y="58"/>
                    <a:pt x="11" y="58"/>
                  </a:cubicBezTo>
                  <a:cubicBezTo>
                    <a:pt x="11" y="58"/>
                    <a:pt x="12" y="58"/>
                    <a:pt x="12" y="58"/>
                  </a:cubicBezTo>
                  <a:cubicBezTo>
                    <a:pt x="12" y="58"/>
                    <a:pt x="31" y="58"/>
                    <a:pt x="31" y="58"/>
                  </a:cubicBezTo>
                  <a:cubicBezTo>
                    <a:pt x="31" y="58"/>
                    <a:pt x="33" y="58"/>
                    <a:pt x="33" y="58"/>
                  </a:cubicBezTo>
                  <a:cubicBezTo>
                    <a:pt x="34" y="59"/>
                    <a:pt x="35" y="60"/>
                    <a:pt x="36" y="60"/>
                  </a:cubicBezTo>
                  <a:cubicBezTo>
                    <a:pt x="37" y="60"/>
                    <a:pt x="39" y="60"/>
                    <a:pt x="39" y="60"/>
                  </a:cubicBezTo>
                  <a:cubicBezTo>
                    <a:pt x="39" y="60"/>
                    <a:pt x="45" y="61"/>
                    <a:pt x="45" y="61"/>
                  </a:cubicBezTo>
                  <a:cubicBezTo>
                    <a:pt x="46" y="61"/>
                    <a:pt x="48" y="61"/>
                    <a:pt x="49" y="61"/>
                  </a:cubicBezTo>
                  <a:cubicBezTo>
                    <a:pt x="50" y="61"/>
                    <a:pt x="53" y="60"/>
                    <a:pt x="53" y="60"/>
                  </a:cubicBezTo>
                  <a:cubicBezTo>
                    <a:pt x="54" y="60"/>
                    <a:pt x="56" y="60"/>
                    <a:pt x="58" y="59"/>
                  </a:cubicBezTo>
                  <a:cubicBezTo>
                    <a:pt x="57" y="58"/>
                    <a:pt x="55" y="57"/>
                    <a:pt x="55" y="57"/>
                  </a:cubicBezTo>
                  <a:cubicBezTo>
                    <a:pt x="55" y="57"/>
                    <a:pt x="52" y="55"/>
                    <a:pt x="52" y="54"/>
                  </a:cubicBezTo>
                  <a:cubicBezTo>
                    <a:pt x="52" y="54"/>
                    <a:pt x="51" y="53"/>
                    <a:pt x="51" y="52"/>
                  </a:cubicBezTo>
                  <a:cubicBezTo>
                    <a:pt x="50" y="52"/>
                    <a:pt x="51" y="51"/>
                    <a:pt x="51" y="51"/>
                  </a:cubicBezTo>
                  <a:cubicBezTo>
                    <a:pt x="51" y="51"/>
                    <a:pt x="50" y="40"/>
                    <a:pt x="50" y="39"/>
                  </a:cubicBezTo>
                  <a:cubicBezTo>
                    <a:pt x="50" y="39"/>
                    <a:pt x="50" y="37"/>
                    <a:pt x="50" y="36"/>
                  </a:cubicBezTo>
                  <a:cubicBezTo>
                    <a:pt x="50" y="36"/>
                    <a:pt x="52" y="36"/>
                    <a:pt x="53" y="36"/>
                  </a:cubicBezTo>
                  <a:cubicBezTo>
                    <a:pt x="53" y="36"/>
                    <a:pt x="56" y="36"/>
                    <a:pt x="57" y="36"/>
                  </a:cubicBezTo>
                  <a:cubicBezTo>
                    <a:pt x="57" y="36"/>
                    <a:pt x="60" y="36"/>
                    <a:pt x="60" y="36"/>
                  </a:cubicBezTo>
                  <a:cubicBezTo>
                    <a:pt x="60" y="36"/>
                    <a:pt x="60" y="35"/>
                    <a:pt x="60" y="35"/>
                  </a:cubicBezTo>
                  <a:cubicBezTo>
                    <a:pt x="60" y="35"/>
                    <a:pt x="60" y="34"/>
                    <a:pt x="60" y="34"/>
                  </a:cubicBezTo>
                  <a:cubicBezTo>
                    <a:pt x="60" y="34"/>
                    <a:pt x="60" y="33"/>
                    <a:pt x="61" y="32"/>
                  </a:cubicBezTo>
                  <a:cubicBezTo>
                    <a:pt x="61" y="32"/>
                    <a:pt x="60" y="30"/>
                    <a:pt x="60" y="30"/>
                  </a:cubicBezTo>
                  <a:cubicBezTo>
                    <a:pt x="60" y="29"/>
                    <a:pt x="60" y="26"/>
                    <a:pt x="60" y="25"/>
                  </a:cubicBezTo>
                  <a:cubicBezTo>
                    <a:pt x="60" y="25"/>
                    <a:pt x="60" y="26"/>
                    <a:pt x="60" y="26"/>
                  </a:cubicBezTo>
                  <a:cubicBezTo>
                    <a:pt x="59" y="26"/>
                    <a:pt x="54" y="26"/>
                    <a:pt x="53" y="26"/>
                  </a:cubicBezTo>
                  <a:cubicBezTo>
                    <a:pt x="53" y="26"/>
                    <a:pt x="52" y="27"/>
                    <a:pt x="52" y="27"/>
                  </a:cubicBezTo>
                  <a:cubicBezTo>
                    <a:pt x="51" y="27"/>
                    <a:pt x="51" y="26"/>
                    <a:pt x="51" y="26"/>
                  </a:cubicBezTo>
                  <a:cubicBezTo>
                    <a:pt x="51" y="26"/>
                    <a:pt x="51" y="26"/>
                    <a:pt x="51" y="26"/>
                  </a:cubicBezTo>
                  <a:cubicBezTo>
                    <a:pt x="51" y="25"/>
                    <a:pt x="52" y="24"/>
                    <a:pt x="52" y="24"/>
                  </a:cubicBezTo>
                  <a:cubicBezTo>
                    <a:pt x="52" y="24"/>
                    <a:pt x="52" y="23"/>
                    <a:pt x="52" y="23"/>
                  </a:cubicBezTo>
                  <a:cubicBezTo>
                    <a:pt x="52" y="23"/>
                    <a:pt x="51" y="21"/>
                    <a:pt x="51" y="21"/>
                  </a:cubicBezTo>
                  <a:cubicBezTo>
                    <a:pt x="51" y="20"/>
                    <a:pt x="51" y="20"/>
                    <a:pt x="51" y="20"/>
                  </a:cubicBezTo>
                  <a:cubicBezTo>
                    <a:pt x="50" y="19"/>
                    <a:pt x="50" y="17"/>
                    <a:pt x="50" y="17"/>
                  </a:cubicBezTo>
                  <a:cubicBezTo>
                    <a:pt x="50" y="16"/>
                    <a:pt x="50" y="13"/>
                    <a:pt x="50" y="13"/>
                  </a:cubicBezTo>
                  <a:cubicBezTo>
                    <a:pt x="50" y="13"/>
                    <a:pt x="50" y="12"/>
                    <a:pt x="50" y="12"/>
                  </a:cubicBezTo>
                  <a:cubicBezTo>
                    <a:pt x="50" y="12"/>
                    <a:pt x="49" y="11"/>
                    <a:pt x="49" y="11"/>
                  </a:cubicBezTo>
                  <a:cubicBezTo>
                    <a:pt x="49" y="11"/>
                    <a:pt x="49" y="10"/>
                    <a:pt x="49" y="9"/>
                  </a:cubicBezTo>
                  <a:cubicBezTo>
                    <a:pt x="50" y="9"/>
                    <a:pt x="49" y="8"/>
                    <a:pt x="49" y="8"/>
                  </a:cubicBezTo>
                  <a:cubicBezTo>
                    <a:pt x="49" y="7"/>
                    <a:pt x="49" y="7"/>
                    <a:pt x="49" y="7"/>
                  </a:cubicBezTo>
                  <a:cubicBezTo>
                    <a:pt x="49" y="7"/>
                    <a:pt x="47" y="7"/>
                    <a:pt x="46" y="7"/>
                  </a:cubicBezTo>
                  <a:cubicBezTo>
                    <a:pt x="46" y="7"/>
                    <a:pt x="44" y="7"/>
                    <a:pt x="43" y="7"/>
                  </a:cubicBezTo>
                  <a:cubicBezTo>
                    <a:pt x="43" y="7"/>
                    <a:pt x="43" y="7"/>
                    <a:pt x="43" y="7"/>
                  </a:cubicBezTo>
                  <a:cubicBezTo>
                    <a:pt x="43" y="6"/>
                    <a:pt x="43" y="6"/>
                    <a:pt x="44" y="6"/>
                  </a:cubicBezTo>
                  <a:cubicBezTo>
                    <a:pt x="44" y="5"/>
                    <a:pt x="43" y="5"/>
                    <a:pt x="43" y="5"/>
                  </a:cubicBezTo>
                  <a:cubicBezTo>
                    <a:pt x="43" y="5"/>
                    <a:pt x="42" y="5"/>
                    <a:pt x="42" y="5"/>
                  </a:cubicBezTo>
                  <a:cubicBezTo>
                    <a:pt x="41" y="5"/>
                    <a:pt x="39" y="6"/>
                    <a:pt x="39" y="6"/>
                  </a:cubicBezTo>
                  <a:cubicBezTo>
                    <a:pt x="38" y="6"/>
                    <a:pt x="38" y="6"/>
                    <a:pt x="38" y="6"/>
                  </a:cubicBezTo>
                  <a:cubicBezTo>
                    <a:pt x="38" y="6"/>
                    <a:pt x="38" y="10"/>
                    <a:pt x="38" y="10"/>
                  </a:cubicBezTo>
                  <a:cubicBezTo>
                    <a:pt x="38" y="11"/>
                    <a:pt x="37" y="11"/>
                    <a:pt x="37" y="11"/>
                  </a:cubicBezTo>
                  <a:cubicBezTo>
                    <a:pt x="37" y="11"/>
                    <a:pt x="36" y="11"/>
                    <a:pt x="34" y="10"/>
                  </a:cubicBezTo>
                  <a:cubicBezTo>
                    <a:pt x="33" y="10"/>
                    <a:pt x="32" y="11"/>
                    <a:pt x="31" y="11"/>
                  </a:cubicBezTo>
                  <a:cubicBezTo>
                    <a:pt x="31" y="11"/>
                    <a:pt x="31" y="11"/>
                    <a:pt x="31" y="11"/>
                  </a:cubicBezTo>
                  <a:cubicBezTo>
                    <a:pt x="31" y="11"/>
                    <a:pt x="29" y="11"/>
                    <a:pt x="29" y="11"/>
                  </a:cubicBezTo>
                  <a:cubicBezTo>
                    <a:pt x="28" y="11"/>
                    <a:pt x="28" y="11"/>
                    <a:pt x="28" y="11"/>
                  </a:cubicBezTo>
                  <a:cubicBezTo>
                    <a:pt x="28" y="11"/>
                    <a:pt x="28" y="10"/>
                    <a:pt x="28" y="10"/>
                  </a:cubicBezTo>
                  <a:cubicBezTo>
                    <a:pt x="27" y="9"/>
                    <a:pt x="27" y="9"/>
                    <a:pt x="27" y="8"/>
                  </a:cubicBezTo>
                  <a:cubicBezTo>
                    <a:pt x="27" y="8"/>
                    <a:pt x="26" y="7"/>
                    <a:pt x="26" y="7"/>
                  </a:cubicBezTo>
                  <a:cubicBezTo>
                    <a:pt x="26" y="7"/>
                    <a:pt x="25" y="5"/>
                    <a:pt x="25" y="5"/>
                  </a:cubicBezTo>
                  <a:cubicBezTo>
                    <a:pt x="25" y="4"/>
                    <a:pt x="25" y="4"/>
                    <a:pt x="25" y="3"/>
                  </a:cubicBezTo>
                  <a:cubicBezTo>
                    <a:pt x="24" y="1"/>
                    <a:pt x="24" y="0"/>
                    <a:pt x="24" y="0"/>
                  </a:cubicBezTo>
                  <a:cubicBezTo>
                    <a:pt x="24" y="0"/>
                    <a:pt x="23" y="0"/>
                    <a:pt x="23" y="0"/>
                  </a:cubicBezTo>
                  <a:cubicBezTo>
                    <a:pt x="22" y="0"/>
                    <a:pt x="21" y="0"/>
                    <a:pt x="21" y="0"/>
                  </a:cubicBezTo>
                  <a:cubicBezTo>
                    <a:pt x="20" y="0"/>
                    <a:pt x="16" y="0"/>
                    <a:pt x="15" y="0"/>
                  </a:cubicBezTo>
                  <a:cubicBezTo>
                    <a:pt x="15" y="0"/>
                    <a:pt x="13" y="0"/>
                    <a:pt x="12" y="0"/>
                  </a:cubicBezTo>
                  <a:cubicBezTo>
                    <a:pt x="11" y="0"/>
                    <a:pt x="8" y="0"/>
                    <a:pt x="7" y="0"/>
                  </a:cubicBezTo>
                  <a:cubicBezTo>
                    <a:pt x="7" y="0"/>
                    <a:pt x="6" y="0"/>
                    <a:pt x="6" y="0"/>
                  </a:cubicBezTo>
                  <a:cubicBezTo>
                    <a:pt x="6" y="0"/>
                    <a:pt x="6" y="0"/>
                    <a:pt x="5" y="1"/>
                  </a:cubicBezTo>
                  <a:cubicBezTo>
                    <a:pt x="4" y="1"/>
                    <a:pt x="2" y="1"/>
                    <a:pt x="3" y="2"/>
                  </a:cubicBezTo>
                  <a:cubicBezTo>
                    <a:pt x="3" y="3"/>
                    <a:pt x="5" y="6"/>
                    <a:pt x="6" y="7"/>
                  </a:cubicBezTo>
                  <a:cubicBezTo>
                    <a:pt x="6" y="8"/>
                    <a:pt x="7" y="10"/>
                    <a:pt x="8" y="12"/>
                  </a:cubicBezTo>
                  <a:cubicBezTo>
                    <a:pt x="8" y="13"/>
                    <a:pt x="8" y="15"/>
                    <a:pt x="7" y="15"/>
                  </a:cubicBezTo>
                  <a:cubicBezTo>
                    <a:pt x="6" y="16"/>
                    <a:pt x="6" y="16"/>
                    <a:pt x="6" y="17"/>
                  </a:cubicBezTo>
                  <a:cubicBezTo>
                    <a:pt x="7" y="17"/>
                    <a:pt x="7" y="18"/>
                    <a:pt x="7" y="19"/>
                  </a:cubicBezTo>
                  <a:cubicBezTo>
                    <a:pt x="7" y="19"/>
                    <a:pt x="9" y="23"/>
                    <a:pt x="9" y="23"/>
                  </a:cubicBezTo>
                  <a:cubicBezTo>
                    <a:pt x="9" y="24"/>
                    <a:pt x="11" y="27"/>
                    <a:pt x="10" y="30"/>
                  </a:cubicBezTo>
                  <a:cubicBezTo>
                    <a:pt x="9" y="32"/>
                    <a:pt x="8" y="33"/>
                    <a:pt x="8" y="33"/>
                  </a:cubicBezTo>
                  <a:cubicBezTo>
                    <a:pt x="7" y="34"/>
                    <a:pt x="5" y="35"/>
                    <a:pt x="4" y="38"/>
                  </a:cubicBezTo>
                  <a:cubicBezTo>
                    <a:pt x="3" y="41"/>
                    <a:pt x="2" y="47"/>
                    <a:pt x="2" y="47"/>
                  </a:cubicBezTo>
                  <a:cubicBezTo>
                    <a:pt x="2" y="47"/>
                    <a:pt x="1" y="49"/>
                    <a:pt x="0" y="49"/>
                  </a:cubicBezTo>
                  <a:cubicBezTo>
                    <a:pt x="0" y="50"/>
                    <a:pt x="0" y="50"/>
                    <a:pt x="0" y="51"/>
                  </a:cubicBezTo>
                  <a:cubicBezTo>
                    <a:pt x="0" y="51"/>
                    <a:pt x="0" y="52"/>
                    <a:pt x="0" y="52"/>
                  </a:cubicBezTo>
                  <a:cubicBezTo>
                    <a:pt x="0" y="52"/>
                    <a:pt x="0" y="55"/>
                    <a:pt x="0" y="57"/>
                  </a:cubicBezTo>
                  <a:cubicBezTo>
                    <a:pt x="1" y="57"/>
                    <a:pt x="3" y="57"/>
                    <a:pt x="3" y="5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9" name="Freeform 782"/>
            <p:cNvSpPr>
              <a:spLocks/>
            </p:cNvSpPr>
            <p:nvPr/>
          </p:nvSpPr>
          <p:spPr bwMode="auto">
            <a:xfrm>
              <a:off x="3152" y="2606"/>
              <a:ext cx="29" cy="36"/>
            </a:xfrm>
            <a:custGeom>
              <a:avLst/>
              <a:gdLst/>
              <a:ahLst/>
              <a:cxnLst>
                <a:cxn ang="0">
                  <a:pos x="6" y="1"/>
                </a:cxn>
                <a:cxn ang="0">
                  <a:pos x="5" y="1"/>
                </a:cxn>
                <a:cxn ang="0">
                  <a:pos x="5" y="1"/>
                </a:cxn>
                <a:cxn ang="0">
                  <a:pos x="5" y="2"/>
                </a:cxn>
                <a:cxn ang="0">
                  <a:pos x="4" y="2"/>
                </a:cxn>
                <a:cxn ang="0">
                  <a:pos x="3" y="3"/>
                </a:cxn>
                <a:cxn ang="0">
                  <a:pos x="2" y="3"/>
                </a:cxn>
                <a:cxn ang="0">
                  <a:pos x="2" y="3"/>
                </a:cxn>
                <a:cxn ang="0">
                  <a:pos x="2" y="2"/>
                </a:cxn>
                <a:cxn ang="0">
                  <a:pos x="1" y="2"/>
                </a:cxn>
                <a:cxn ang="0">
                  <a:pos x="0" y="2"/>
                </a:cxn>
                <a:cxn ang="0">
                  <a:pos x="1" y="4"/>
                </a:cxn>
                <a:cxn ang="0">
                  <a:pos x="1" y="4"/>
                </a:cxn>
                <a:cxn ang="0">
                  <a:pos x="1" y="5"/>
                </a:cxn>
                <a:cxn ang="0">
                  <a:pos x="1" y="6"/>
                </a:cxn>
                <a:cxn ang="0">
                  <a:pos x="1" y="6"/>
                </a:cxn>
                <a:cxn ang="0">
                  <a:pos x="2" y="7"/>
                </a:cxn>
                <a:cxn ang="0">
                  <a:pos x="3" y="10"/>
                </a:cxn>
                <a:cxn ang="0">
                  <a:pos x="3" y="11"/>
                </a:cxn>
                <a:cxn ang="0">
                  <a:pos x="4" y="11"/>
                </a:cxn>
                <a:cxn ang="0">
                  <a:pos x="6" y="9"/>
                </a:cxn>
                <a:cxn ang="0">
                  <a:pos x="6" y="9"/>
                </a:cxn>
                <a:cxn ang="0">
                  <a:pos x="8" y="6"/>
                </a:cxn>
                <a:cxn ang="0">
                  <a:pos x="9" y="5"/>
                </a:cxn>
                <a:cxn ang="0">
                  <a:pos x="9" y="4"/>
                </a:cxn>
                <a:cxn ang="0">
                  <a:pos x="7" y="4"/>
                </a:cxn>
                <a:cxn ang="0">
                  <a:pos x="8" y="1"/>
                </a:cxn>
                <a:cxn ang="0">
                  <a:pos x="8" y="1"/>
                </a:cxn>
                <a:cxn ang="0">
                  <a:pos x="7" y="1"/>
                </a:cxn>
                <a:cxn ang="0">
                  <a:pos x="6" y="1"/>
                </a:cxn>
              </a:cxnLst>
              <a:rect l="0" t="0" r="r" b="b"/>
              <a:pathLst>
                <a:path w="9" h="11">
                  <a:moveTo>
                    <a:pt x="6" y="1"/>
                  </a:moveTo>
                  <a:cubicBezTo>
                    <a:pt x="6" y="1"/>
                    <a:pt x="6" y="1"/>
                    <a:pt x="5" y="1"/>
                  </a:cubicBezTo>
                  <a:cubicBezTo>
                    <a:pt x="5" y="0"/>
                    <a:pt x="5" y="1"/>
                    <a:pt x="5" y="1"/>
                  </a:cubicBezTo>
                  <a:cubicBezTo>
                    <a:pt x="5" y="1"/>
                    <a:pt x="5" y="1"/>
                    <a:pt x="5" y="2"/>
                  </a:cubicBezTo>
                  <a:cubicBezTo>
                    <a:pt x="5" y="2"/>
                    <a:pt x="4" y="2"/>
                    <a:pt x="4" y="2"/>
                  </a:cubicBezTo>
                  <a:cubicBezTo>
                    <a:pt x="4" y="2"/>
                    <a:pt x="4" y="2"/>
                    <a:pt x="3" y="3"/>
                  </a:cubicBezTo>
                  <a:cubicBezTo>
                    <a:pt x="3" y="3"/>
                    <a:pt x="3" y="3"/>
                    <a:pt x="2" y="3"/>
                  </a:cubicBezTo>
                  <a:cubicBezTo>
                    <a:pt x="2" y="3"/>
                    <a:pt x="2" y="3"/>
                    <a:pt x="2" y="3"/>
                  </a:cubicBezTo>
                  <a:cubicBezTo>
                    <a:pt x="2" y="2"/>
                    <a:pt x="2" y="2"/>
                    <a:pt x="2" y="2"/>
                  </a:cubicBezTo>
                  <a:cubicBezTo>
                    <a:pt x="2" y="2"/>
                    <a:pt x="1" y="2"/>
                    <a:pt x="1" y="2"/>
                  </a:cubicBezTo>
                  <a:cubicBezTo>
                    <a:pt x="1" y="2"/>
                    <a:pt x="0" y="2"/>
                    <a:pt x="0" y="2"/>
                  </a:cubicBezTo>
                  <a:cubicBezTo>
                    <a:pt x="1" y="3"/>
                    <a:pt x="1" y="4"/>
                    <a:pt x="1" y="4"/>
                  </a:cubicBezTo>
                  <a:cubicBezTo>
                    <a:pt x="1" y="4"/>
                    <a:pt x="1" y="4"/>
                    <a:pt x="1" y="4"/>
                  </a:cubicBezTo>
                  <a:cubicBezTo>
                    <a:pt x="1" y="5"/>
                    <a:pt x="1" y="5"/>
                    <a:pt x="1" y="5"/>
                  </a:cubicBezTo>
                  <a:cubicBezTo>
                    <a:pt x="1" y="5"/>
                    <a:pt x="1" y="6"/>
                    <a:pt x="1" y="6"/>
                  </a:cubicBezTo>
                  <a:cubicBezTo>
                    <a:pt x="1" y="6"/>
                    <a:pt x="1" y="6"/>
                    <a:pt x="1" y="6"/>
                  </a:cubicBezTo>
                  <a:cubicBezTo>
                    <a:pt x="2" y="5"/>
                    <a:pt x="2" y="6"/>
                    <a:pt x="2" y="7"/>
                  </a:cubicBezTo>
                  <a:cubicBezTo>
                    <a:pt x="2" y="8"/>
                    <a:pt x="2" y="9"/>
                    <a:pt x="3" y="10"/>
                  </a:cubicBezTo>
                  <a:cubicBezTo>
                    <a:pt x="3" y="10"/>
                    <a:pt x="3" y="11"/>
                    <a:pt x="3" y="11"/>
                  </a:cubicBezTo>
                  <a:cubicBezTo>
                    <a:pt x="3" y="11"/>
                    <a:pt x="4" y="11"/>
                    <a:pt x="4" y="11"/>
                  </a:cubicBezTo>
                  <a:cubicBezTo>
                    <a:pt x="4" y="11"/>
                    <a:pt x="6" y="9"/>
                    <a:pt x="6" y="9"/>
                  </a:cubicBezTo>
                  <a:cubicBezTo>
                    <a:pt x="6" y="9"/>
                    <a:pt x="6" y="9"/>
                    <a:pt x="6" y="9"/>
                  </a:cubicBezTo>
                  <a:cubicBezTo>
                    <a:pt x="6" y="9"/>
                    <a:pt x="7" y="7"/>
                    <a:pt x="8" y="6"/>
                  </a:cubicBezTo>
                  <a:cubicBezTo>
                    <a:pt x="8" y="6"/>
                    <a:pt x="8" y="6"/>
                    <a:pt x="9" y="5"/>
                  </a:cubicBezTo>
                  <a:cubicBezTo>
                    <a:pt x="9" y="5"/>
                    <a:pt x="9" y="4"/>
                    <a:pt x="9" y="4"/>
                  </a:cubicBezTo>
                  <a:cubicBezTo>
                    <a:pt x="7" y="4"/>
                    <a:pt x="7" y="4"/>
                    <a:pt x="7" y="4"/>
                  </a:cubicBezTo>
                  <a:cubicBezTo>
                    <a:pt x="7" y="4"/>
                    <a:pt x="8" y="1"/>
                    <a:pt x="8" y="1"/>
                  </a:cubicBezTo>
                  <a:cubicBezTo>
                    <a:pt x="8" y="1"/>
                    <a:pt x="8" y="1"/>
                    <a:pt x="8" y="1"/>
                  </a:cubicBezTo>
                  <a:cubicBezTo>
                    <a:pt x="8" y="1"/>
                    <a:pt x="7" y="1"/>
                    <a:pt x="7" y="1"/>
                  </a:cubicBezTo>
                  <a:cubicBezTo>
                    <a:pt x="7" y="0"/>
                    <a:pt x="7" y="1"/>
                    <a:pt x="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0" name="Freeform 783"/>
            <p:cNvSpPr>
              <a:spLocks/>
            </p:cNvSpPr>
            <p:nvPr/>
          </p:nvSpPr>
          <p:spPr bwMode="auto">
            <a:xfrm>
              <a:off x="3148" y="2587"/>
              <a:ext cx="36" cy="29"/>
            </a:xfrm>
            <a:custGeom>
              <a:avLst/>
              <a:gdLst/>
              <a:ahLst/>
              <a:cxnLst>
                <a:cxn ang="0">
                  <a:pos x="4" y="2"/>
                </a:cxn>
                <a:cxn ang="0">
                  <a:pos x="4" y="2"/>
                </a:cxn>
                <a:cxn ang="0">
                  <a:pos x="2" y="3"/>
                </a:cxn>
                <a:cxn ang="0">
                  <a:pos x="2" y="4"/>
                </a:cxn>
                <a:cxn ang="0">
                  <a:pos x="1" y="7"/>
                </a:cxn>
                <a:cxn ang="0">
                  <a:pos x="1" y="7"/>
                </a:cxn>
                <a:cxn ang="0">
                  <a:pos x="1" y="8"/>
                </a:cxn>
                <a:cxn ang="0">
                  <a:pos x="2" y="8"/>
                </a:cxn>
                <a:cxn ang="0">
                  <a:pos x="3" y="8"/>
                </a:cxn>
                <a:cxn ang="0">
                  <a:pos x="3" y="9"/>
                </a:cxn>
                <a:cxn ang="0">
                  <a:pos x="3" y="9"/>
                </a:cxn>
                <a:cxn ang="0">
                  <a:pos x="4" y="9"/>
                </a:cxn>
                <a:cxn ang="0">
                  <a:pos x="5" y="8"/>
                </a:cxn>
                <a:cxn ang="0">
                  <a:pos x="6" y="8"/>
                </a:cxn>
                <a:cxn ang="0">
                  <a:pos x="6" y="7"/>
                </a:cxn>
                <a:cxn ang="0">
                  <a:pos x="6" y="7"/>
                </a:cxn>
                <a:cxn ang="0">
                  <a:pos x="7" y="7"/>
                </a:cxn>
                <a:cxn ang="0">
                  <a:pos x="8" y="7"/>
                </a:cxn>
                <a:cxn ang="0">
                  <a:pos x="9" y="7"/>
                </a:cxn>
                <a:cxn ang="0">
                  <a:pos x="9" y="7"/>
                </a:cxn>
                <a:cxn ang="0">
                  <a:pos x="10" y="6"/>
                </a:cxn>
                <a:cxn ang="0">
                  <a:pos x="10" y="5"/>
                </a:cxn>
                <a:cxn ang="0">
                  <a:pos x="10" y="5"/>
                </a:cxn>
                <a:cxn ang="0">
                  <a:pos x="10" y="3"/>
                </a:cxn>
                <a:cxn ang="0">
                  <a:pos x="8" y="0"/>
                </a:cxn>
                <a:cxn ang="0">
                  <a:pos x="8" y="0"/>
                </a:cxn>
                <a:cxn ang="0">
                  <a:pos x="7" y="1"/>
                </a:cxn>
                <a:cxn ang="0">
                  <a:pos x="6" y="2"/>
                </a:cxn>
                <a:cxn ang="0">
                  <a:pos x="5" y="2"/>
                </a:cxn>
                <a:cxn ang="0">
                  <a:pos x="4" y="2"/>
                </a:cxn>
              </a:cxnLst>
              <a:rect l="0" t="0" r="r" b="b"/>
              <a:pathLst>
                <a:path w="11" h="9">
                  <a:moveTo>
                    <a:pt x="4" y="2"/>
                  </a:moveTo>
                  <a:cubicBezTo>
                    <a:pt x="4" y="2"/>
                    <a:pt x="4" y="2"/>
                    <a:pt x="4" y="2"/>
                  </a:cubicBezTo>
                  <a:cubicBezTo>
                    <a:pt x="3" y="2"/>
                    <a:pt x="3" y="3"/>
                    <a:pt x="2" y="3"/>
                  </a:cubicBezTo>
                  <a:cubicBezTo>
                    <a:pt x="2" y="3"/>
                    <a:pt x="2" y="3"/>
                    <a:pt x="2" y="4"/>
                  </a:cubicBezTo>
                  <a:cubicBezTo>
                    <a:pt x="2" y="4"/>
                    <a:pt x="2" y="6"/>
                    <a:pt x="1" y="7"/>
                  </a:cubicBezTo>
                  <a:cubicBezTo>
                    <a:pt x="1" y="7"/>
                    <a:pt x="0" y="7"/>
                    <a:pt x="1" y="7"/>
                  </a:cubicBezTo>
                  <a:cubicBezTo>
                    <a:pt x="1" y="7"/>
                    <a:pt x="1" y="8"/>
                    <a:pt x="1" y="8"/>
                  </a:cubicBezTo>
                  <a:cubicBezTo>
                    <a:pt x="1" y="8"/>
                    <a:pt x="2" y="8"/>
                    <a:pt x="2" y="8"/>
                  </a:cubicBezTo>
                  <a:cubicBezTo>
                    <a:pt x="2" y="8"/>
                    <a:pt x="3" y="8"/>
                    <a:pt x="3" y="8"/>
                  </a:cubicBezTo>
                  <a:cubicBezTo>
                    <a:pt x="3" y="8"/>
                    <a:pt x="3" y="8"/>
                    <a:pt x="3" y="9"/>
                  </a:cubicBezTo>
                  <a:cubicBezTo>
                    <a:pt x="3" y="9"/>
                    <a:pt x="3" y="9"/>
                    <a:pt x="3" y="9"/>
                  </a:cubicBezTo>
                  <a:cubicBezTo>
                    <a:pt x="4" y="9"/>
                    <a:pt x="4" y="9"/>
                    <a:pt x="4" y="9"/>
                  </a:cubicBezTo>
                  <a:cubicBezTo>
                    <a:pt x="5" y="8"/>
                    <a:pt x="5" y="8"/>
                    <a:pt x="5" y="8"/>
                  </a:cubicBezTo>
                  <a:cubicBezTo>
                    <a:pt x="5" y="8"/>
                    <a:pt x="6" y="8"/>
                    <a:pt x="6" y="8"/>
                  </a:cubicBezTo>
                  <a:cubicBezTo>
                    <a:pt x="6" y="7"/>
                    <a:pt x="6" y="7"/>
                    <a:pt x="6" y="7"/>
                  </a:cubicBezTo>
                  <a:cubicBezTo>
                    <a:pt x="6" y="7"/>
                    <a:pt x="6" y="6"/>
                    <a:pt x="6" y="7"/>
                  </a:cubicBezTo>
                  <a:cubicBezTo>
                    <a:pt x="7" y="7"/>
                    <a:pt x="7" y="7"/>
                    <a:pt x="7" y="7"/>
                  </a:cubicBezTo>
                  <a:cubicBezTo>
                    <a:pt x="8" y="7"/>
                    <a:pt x="8" y="6"/>
                    <a:pt x="8" y="7"/>
                  </a:cubicBezTo>
                  <a:cubicBezTo>
                    <a:pt x="8" y="7"/>
                    <a:pt x="9" y="7"/>
                    <a:pt x="9" y="7"/>
                  </a:cubicBezTo>
                  <a:cubicBezTo>
                    <a:pt x="9" y="7"/>
                    <a:pt x="9" y="7"/>
                    <a:pt x="9" y="7"/>
                  </a:cubicBezTo>
                  <a:cubicBezTo>
                    <a:pt x="10" y="7"/>
                    <a:pt x="10" y="6"/>
                    <a:pt x="10" y="6"/>
                  </a:cubicBezTo>
                  <a:cubicBezTo>
                    <a:pt x="11" y="6"/>
                    <a:pt x="10" y="5"/>
                    <a:pt x="10" y="5"/>
                  </a:cubicBezTo>
                  <a:cubicBezTo>
                    <a:pt x="10" y="5"/>
                    <a:pt x="10" y="5"/>
                    <a:pt x="10" y="5"/>
                  </a:cubicBezTo>
                  <a:cubicBezTo>
                    <a:pt x="10" y="3"/>
                    <a:pt x="10" y="3"/>
                    <a:pt x="10" y="3"/>
                  </a:cubicBezTo>
                  <a:cubicBezTo>
                    <a:pt x="8" y="0"/>
                    <a:pt x="8" y="0"/>
                    <a:pt x="8" y="0"/>
                  </a:cubicBezTo>
                  <a:cubicBezTo>
                    <a:pt x="8" y="0"/>
                    <a:pt x="8" y="0"/>
                    <a:pt x="8" y="0"/>
                  </a:cubicBezTo>
                  <a:cubicBezTo>
                    <a:pt x="8" y="1"/>
                    <a:pt x="7" y="1"/>
                    <a:pt x="7" y="1"/>
                  </a:cubicBezTo>
                  <a:cubicBezTo>
                    <a:pt x="7" y="2"/>
                    <a:pt x="6" y="2"/>
                    <a:pt x="6" y="2"/>
                  </a:cubicBezTo>
                  <a:cubicBezTo>
                    <a:pt x="5" y="2"/>
                    <a:pt x="5" y="2"/>
                    <a:pt x="5" y="2"/>
                  </a:cubicBezTo>
                  <a:cubicBezTo>
                    <a:pt x="5" y="2"/>
                    <a:pt x="4"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1" name="Freeform 784"/>
            <p:cNvSpPr>
              <a:spLocks/>
            </p:cNvSpPr>
            <p:nvPr/>
          </p:nvSpPr>
          <p:spPr bwMode="auto">
            <a:xfrm>
              <a:off x="3161" y="2503"/>
              <a:ext cx="87" cy="90"/>
            </a:xfrm>
            <a:custGeom>
              <a:avLst/>
              <a:gdLst/>
              <a:ahLst/>
              <a:cxnLst>
                <a:cxn ang="0">
                  <a:pos x="6" y="4"/>
                </a:cxn>
                <a:cxn ang="0">
                  <a:pos x="6" y="7"/>
                </a:cxn>
                <a:cxn ang="0">
                  <a:pos x="6" y="9"/>
                </a:cxn>
                <a:cxn ang="0">
                  <a:pos x="7" y="9"/>
                </a:cxn>
                <a:cxn ang="0">
                  <a:pos x="8" y="10"/>
                </a:cxn>
                <a:cxn ang="0">
                  <a:pos x="5" y="14"/>
                </a:cxn>
                <a:cxn ang="0">
                  <a:pos x="2" y="17"/>
                </a:cxn>
                <a:cxn ang="0">
                  <a:pos x="1" y="21"/>
                </a:cxn>
                <a:cxn ang="0">
                  <a:pos x="0" y="26"/>
                </a:cxn>
                <a:cxn ang="0">
                  <a:pos x="0" y="28"/>
                </a:cxn>
                <a:cxn ang="0">
                  <a:pos x="2" y="28"/>
                </a:cxn>
                <a:cxn ang="0">
                  <a:pos x="4" y="26"/>
                </a:cxn>
                <a:cxn ang="0">
                  <a:pos x="4" y="26"/>
                </a:cxn>
                <a:cxn ang="0">
                  <a:pos x="9" y="26"/>
                </a:cxn>
                <a:cxn ang="0">
                  <a:pos x="11" y="26"/>
                </a:cxn>
                <a:cxn ang="0">
                  <a:pos x="12" y="22"/>
                </a:cxn>
                <a:cxn ang="0">
                  <a:pos x="14" y="21"/>
                </a:cxn>
                <a:cxn ang="0">
                  <a:pos x="15" y="20"/>
                </a:cxn>
                <a:cxn ang="0">
                  <a:pos x="18" y="19"/>
                </a:cxn>
                <a:cxn ang="0">
                  <a:pos x="19" y="19"/>
                </a:cxn>
                <a:cxn ang="0">
                  <a:pos x="20" y="20"/>
                </a:cxn>
                <a:cxn ang="0">
                  <a:pos x="22" y="20"/>
                </a:cxn>
                <a:cxn ang="0">
                  <a:pos x="23" y="17"/>
                </a:cxn>
                <a:cxn ang="0">
                  <a:pos x="24" y="16"/>
                </a:cxn>
                <a:cxn ang="0">
                  <a:pos x="25" y="15"/>
                </a:cxn>
                <a:cxn ang="0">
                  <a:pos x="26" y="15"/>
                </a:cxn>
                <a:cxn ang="0">
                  <a:pos x="27" y="11"/>
                </a:cxn>
                <a:cxn ang="0">
                  <a:pos x="26" y="9"/>
                </a:cxn>
                <a:cxn ang="0">
                  <a:pos x="25" y="6"/>
                </a:cxn>
                <a:cxn ang="0">
                  <a:pos x="23" y="2"/>
                </a:cxn>
                <a:cxn ang="0">
                  <a:pos x="20" y="2"/>
                </a:cxn>
                <a:cxn ang="0">
                  <a:pos x="17" y="2"/>
                </a:cxn>
                <a:cxn ang="0">
                  <a:pos x="13" y="4"/>
                </a:cxn>
                <a:cxn ang="0">
                  <a:pos x="12" y="3"/>
                </a:cxn>
                <a:cxn ang="0">
                  <a:pos x="11" y="2"/>
                </a:cxn>
                <a:cxn ang="0">
                  <a:pos x="10" y="3"/>
                </a:cxn>
                <a:cxn ang="0">
                  <a:pos x="8" y="2"/>
                </a:cxn>
                <a:cxn ang="0">
                  <a:pos x="6" y="4"/>
                </a:cxn>
              </a:cxnLst>
              <a:rect l="0" t="0" r="r" b="b"/>
              <a:pathLst>
                <a:path w="27" h="28">
                  <a:moveTo>
                    <a:pt x="6" y="4"/>
                  </a:moveTo>
                  <a:cubicBezTo>
                    <a:pt x="6" y="4"/>
                    <a:pt x="6" y="4"/>
                    <a:pt x="6" y="4"/>
                  </a:cubicBezTo>
                  <a:cubicBezTo>
                    <a:pt x="6" y="4"/>
                    <a:pt x="6" y="5"/>
                    <a:pt x="6" y="5"/>
                  </a:cubicBezTo>
                  <a:cubicBezTo>
                    <a:pt x="6" y="6"/>
                    <a:pt x="6" y="7"/>
                    <a:pt x="6" y="7"/>
                  </a:cubicBezTo>
                  <a:cubicBezTo>
                    <a:pt x="6" y="7"/>
                    <a:pt x="6" y="7"/>
                    <a:pt x="6" y="8"/>
                  </a:cubicBezTo>
                  <a:cubicBezTo>
                    <a:pt x="6" y="9"/>
                    <a:pt x="6" y="9"/>
                    <a:pt x="6" y="9"/>
                  </a:cubicBezTo>
                  <a:cubicBezTo>
                    <a:pt x="6" y="9"/>
                    <a:pt x="7" y="9"/>
                    <a:pt x="7" y="9"/>
                  </a:cubicBezTo>
                  <a:cubicBezTo>
                    <a:pt x="7" y="9"/>
                    <a:pt x="7" y="9"/>
                    <a:pt x="7" y="9"/>
                  </a:cubicBezTo>
                  <a:cubicBezTo>
                    <a:pt x="7" y="9"/>
                    <a:pt x="8" y="10"/>
                    <a:pt x="8" y="10"/>
                  </a:cubicBezTo>
                  <a:cubicBezTo>
                    <a:pt x="8" y="10"/>
                    <a:pt x="8" y="10"/>
                    <a:pt x="8" y="10"/>
                  </a:cubicBezTo>
                  <a:cubicBezTo>
                    <a:pt x="8" y="10"/>
                    <a:pt x="8" y="11"/>
                    <a:pt x="8" y="12"/>
                  </a:cubicBezTo>
                  <a:cubicBezTo>
                    <a:pt x="8" y="12"/>
                    <a:pt x="5" y="14"/>
                    <a:pt x="5" y="14"/>
                  </a:cubicBezTo>
                  <a:cubicBezTo>
                    <a:pt x="5" y="15"/>
                    <a:pt x="2" y="16"/>
                    <a:pt x="2" y="17"/>
                  </a:cubicBezTo>
                  <a:cubicBezTo>
                    <a:pt x="2" y="17"/>
                    <a:pt x="2" y="17"/>
                    <a:pt x="2" y="17"/>
                  </a:cubicBezTo>
                  <a:cubicBezTo>
                    <a:pt x="2" y="17"/>
                    <a:pt x="2" y="18"/>
                    <a:pt x="2" y="19"/>
                  </a:cubicBezTo>
                  <a:cubicBezTo>
                    <a:pt x="2" y="19"/>
                    <a:pt x="1" y="21"/>
                    <a:pt x="1" y="21"/>
                  </a:cubicBezTo>
                  <a:cubicBezTo>
                    <a:pt x="1" y="22"/>
                    <a:pt x="0" y="23"/>
                    <a:pt x="0" y="23"/>
                  </a:cubicBezTo>
                  <a:cubicBezTo>
                    <a:pt x="0" y="24"/>
                    <a:pt x="0" y="25"/>
                    <a:pt x="0" y="26"/>
                  </a:cubicBezTo>
                  <a:cubicBezTo>
                    <a:pt x="0" y="26"/>
                    <a:pt x="0" y="26"/>
                    <a:pt x="0" y="26"/>
                  </a:cubicBezTo>
                  <a:cubicBezTo>
                    <a:pt x="0" y="28"/>
                    <a:pt x="0" y="28"/>
                    <a:pt x="0" y="28"/>
                  </a:cubicBezTo>
                  <a:cubicBezTo>
                    <a:pt x="0" y="28"/>
                    <a:pt x="1" y="28"/>
                    <a:pt x="1" y="28"/>
                  </a:cubicBezTo>
                  <a:cubicBezTo>
                    <a:pt x="1" y="28"/>
                    <a:pt x="1" y="28"/>
                    <a:pt x="2" y="28"/>
                  </a:cubicBezTo>
                  <a:cubicBezTo>
                    <a:pt x="2" y="28"/>
                    <a:pt x="3" y="28"/>
                    <a:pt x="3" y="27"/>
                  </a:cubicBezTo>
                  <a:cubicBezTo>
                    <a:pt x="3" y="27"/>
                    <a:pt x="4" y="27"/>
                    <a:pt x="4" y="26"/>
                  </a:cubicBezTo>
                  <a:cubicBezTo>
                    <a:pt x="4" y="26"/>
                    <a:pt x="4" y="26"/>
                    <a:pt x="4" y="26"/>
                  </a:cubicBezTo>
                  <a:cubicBezTo>
                    <a:pt x="4" y="26"/>
                    <a:pt x="4" y="26"/>
                    <a:pt x="4" y="26"/>
                  </a:cubicBezTo>
                  <a:cubicBezTo>
                    <a:pt x="4" y="26"/>
                    <a:pt x="7" y="26"/>
                    <a:pt x="8" y="26"/>
                  </a:cubicBezTo>
                  <a:cubicBezTo>
                    <a:pt x="8" y="26"/>
                    <a:pt x="9" y="26"/>
                    <a:pt x="9" y="26"/>
                  </a:cubicBezTo>
                  <a:cubicBezTo>
                    <a:pt x="11" y="26"/>
                    <a:pt x="11" y="26"/>
                    <a:pt x="11" y="26"/>
                  </a:cubicBezTo>
                  <a:cubicBezTo>
                    <a:pt x="11" y="26"/>
                    <a:pt x="11" y="26"/>
                    <a:pt x="11" y="26"/>
                  </a:cubicBezTo>
                  <a:cubicBezTo>
                    <a:pt x="11" y="25"/>
                    <a:pt x="11" y="25"/>
                    <a:pt x="11" y="24"/>
                  </a:cubicBezTo>
                  <a:cubicBezTo>
                    <a:pt x="11" y="24"/>
                    <a:pt x="12" y="23"/>
                    <a:pt x="12" y="22"/>
                  </a:cubicBezTo>
                  <a:cubicBezTo>
                    <a:pt x="12" y="22"/>
                    <a:pt x="11" y="21"/>
                    <a:pt x="12" y="21"/>
                  </a:cubicBezTo>
                  <a:cubicBezTo>
                    <a:pt x="13" y="21"/>
                    <a:pt x="14" y="21"/>
                    <a:pt x="14" y="21"/>
                  </a:cubicBezTo>
                  <a:cubicBezTo>
                    <a:pt x="15" y="21"/>
                    <a:pt x="15" y="21"/>
                    <a:pt x="15" y="20"/>
                  </a:cubicBezTo>
                  <a:cubicBezTo>
                    <a:pt x="15" y="20"/>
                    <a:pt x="15" y="19"/>
                    <a:pt x="15" y="20"/>
                  </a:cubicBezTo>
                  <a:cubicBezTo>
                    <a:pt x="16" y="21"/>
                    <a:pt x="16" y="21"/>
                    <a:pt x="17" y="20"/>
                  </a:cubicBezTo>
                  <a:cubicBezTo>
                    <a:pt x="17" y="20"/>
                    <a:pt x="18" y="19"/>
                    <a:pt x="18" y="19"/>
                  </a:cubicBezTo>
                  <a:cubicBezTo>
                    <a:pt x="18" y="19"/>
                    <a:pt x="18" y="19"/>
                    <a:pt x="19" y="19"/>
                  </a:cubicBezTo>
                  <a:cubicBezTo>
                    <a:pt x="19" y="19"/>
                    <a:pt x="19" y="19"/>
                    <a:pt x="19" y="19"/>
                  </a:cubicBezTo>
                  <a:cubicBezTo>
                    <a:pt x="20" y="20"/>
                    <a:pt x="20" y="20"/>
                    <a:pt x="20" y="20"/>
                  </a:cubicBezTo>
                  <a:cubicBezTo>
                    <a:pt x="20" y="20"/>
                    <a:pt x="20" y="19"/>
                    <a:pt x="20" y="20"/>
                  </a:cubicBezTo>
                  <a:cubicBezTo>
                    <a:pt x="21" y="20"/>
                    <a:pt x="21" y="20"/>
                    <a:pt x="21" y="20"/>
                  </a:cubicBezTo>
                  <a:cubicBezTo>
                    <a:pt x="22" y="20"/>
                    <a:pt x="22" y="20"/>
                    <a:pt x="22" y="20"/>
                  </a:cubicBezTo>
                  <a:cubicBezTo>
                    <a:pt x="22" y="19"/>
                    <a:pt x="22" y="19"/>
                    <a:pt x="22" y="18"/>
                  </a:cubicBezTo>
                  <a:cubicBezTo>
                    <a:pt x="23" y="18"/>
                    <a:pt x="23" y="18"/>
                    <a:pt x="23" y="17"/>
                  </a:cubicBezTo>
                  <a:cubicBezTo>
                    <a:pt x="24" y="17"/>
                    <a:pt x="24" y="17"/>
                    <a:pt x="24" y="17"/>
                  </a:cubicBezTo>
                  <a:cubicBezTo>
                    <a:pt x="24" y="17"/>
                    <a:pt x="24" y="16"/>
                    <a:pt x="24" y="16"/>
                  </a:cubicBezTo>
                  <a:cubicBezTo>
                    <a:pt x="24" y="16"/>
                    <a:pt x="25" y="16"/>
                    <a:pt x="25" y="16"/>
                  </a:cubicBezTo>
                  <a:cubicBezTo>
                    <a:pt x="25" y="16"/>
                    <a:pt x="25" y="15"/>
                    <a:pt x="25" y="15"/>
                  </a:cubicBezTo>
                  <a:cubicBezTo>
                    <a:pt x="25" y="15"/>
                    <a:pt x="25" y="15"/>
                    <a:pt x="25" y="15"/>
                  </a:cubicBezTo>
                  <a:cubicBezTo>
                    <a:pt x="26" y="15"/>
                    <a:pt x="26" y="15"/>
                    <a:pt x="26" y="15"/>
                  </a:cubicBezTo>
                  <a:cubicBezTo>
                    <a:pt x="26" y="15"/>
                    <a:pt x="27" y="12"/>
                    <a:pt x="27" y="12"/>
                  </a:cubicBezTo>
                  <a:cubicBezTo>
                    <a:pt x="27" y="11"/>
                    <a:pt x="27" y="11"/>
                    <a:pt x="27" y="11"/>
                  </a:cubicBezTo>
                  <a:cubicBezTo>
                    <a:pt x="27" y="11"/>
                    <a:pt x="27" y="10"/>
                    <a:pt x="27" y="10"/>
                  </a:cubicBezTo>
                  <a:cubicBezTo>
                    <a:pt x="26" y="10"/>
                    <a:pt x="26" y="9"/>
                    <a:pt x="26" y="9"/>
                  </a:cubicBezTo>
                  <a:cubicBezTo>
                    <a:pt x="27" y="9"/>
                    <a:pt x="26" y="8"/>
                    <a:pt x="26" y="8"/>
                  </a:cubicBezTo>
                  <a:cubicBezTo>
                    <a:pt x="26" y="8"/>
                    <a:pt x="25" y="6"/>
                    <a:pt x="25" y="6"/>
                  </a:cubicBezTo>
                  <a:cubicBezTo>
                    <a:pt x="25" y="5"/>
                    <a:pt x="24" y="4"/>
                    <a:pt x="24" y="3"/>
                  </a:cubicBezTo>
                  <a:cubicBezTo>
                    <a:pt x="24" y="3"/>
                    <a:pt x="24" y="3"/>
                    <a:pt x="23" y="2"/>
                  </a:cubicBezTo>
                  <a:cubicBezTo>
                    <a:pt x="23" y="2"/>
                    <a:pt x="22" y="1"/>
                    <a:pt x="22" y="0"/>
                  </a:cubicBezTo>
                  <a:cubicBezTo>
                    <a:pt x="21" y="1"/>
                    <a:pt x="20" y="2"/>
                    <a:pt x="20" y="2"/>
                  </a:cubicBezTo>
                  <a:cubicBezTo>
                    <a:pt x="19" y="3"/>
                    <a:pt x="19" y="2"/>
                    <a:pt x="18" y="2"/>
                  </a:cubicBezTo>
                  <a:cubicBezTo>
                    <a:pt x="18" y="2"/>
                    <a:pt x="18" y="2"/>
                    <a:pt x="17" y="2"/>
                  </a:cubicBezTo>
                  <a:cubicBezTo>
                    <a:pt x="17" y="2"/>
                    <a:pt x="17" y="2"/>
                    <a:pt x="17" y="2"/>
                  </a:cubicBezTo>
                  <a:cubicBezTo>
                    <a:pt x="15" y="2"/>
                    <a:pt x="13" y="3"/>
                    <a:pt x="13" y="4"/>
                  </a:cubicBezTo>
                  <a:cubicBezTo>
                    <a:pt x="13" y="4"/>
                    <a:pt x="12" y="3"/>
                    <a:pt x="12" y="3"/>
                  </a:cubicBezTo>
                  <a:cubicBezTo>
                    <a:pt x="12" y="3"/>
                    <a:pt x="12" y="3"/>
                    <a:pt x="12" y="3"/>
                  </a:cubicBezTo>
                  <a:cubicBezTo>
                    <a:pt x="12" y="3"/>
                    <a:pt x="12" y="3"/>
                    <a:pt x="12" y="3"/>
                  </a:cubicBezTo>
                  <a:cubicBezTo>
                    <a:pt x="12" y="3"/>
                    <a:pt x="11" y="2"/>
                    <a:pt x="11" y="2"/>
                  </a:cubicBezTo>
                  <a:cubicBezTo>
                    <a:pt x="11" y="2"/>
                    <a:pt x="11" y="2"/>
                    <a:pt x="11" y="2"/>
                  </a:cubicBezTo>
                  <a:cubicBezTo>
                    <a:pt x="11" y="2"/>
                    <a:pt x="10" y="3"/>
                    <a:pt x="10" y="3"/>
                  </a:cubicBezTo>
                  <a:cubicBezTo>
                    <a:pt x="10" y="3"/>
                    <a:pt x="10" y="3"/>
                    <a:pt x="10" y="3"/>
                  </a:cubicBezTo>
                  <a:cubicBezTo>
                    <a:pt x="10" y="3"/>
                    <a:pt x="8" y="2"/>
                    <a:pt x="8" y="2"/>
                  </a:cubicBezTo>
                  <a:cubicBezTo>
                    <a:pt x="8" y="2"/>
                    <a:pt x="7" y="2"/>
                    <a:pt x="7" y="2"/>
                  </a:cubicBezTo>
                  <a:cubicBezTo>
                    <a:pt x="7" y="2"/>
                    <a:pt x="7" y="3"/>
                    <a:pt x="6" y="4"/>
                  </a:cubicBezTo>
                  <a:cubicBezTo>
                    <a:pt x="6" y="4"/>
                    <a:pt x="6" y="4"/>
                    <a:pt x="6"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2" name="Freeform 785"/>
            <p:cNvSpPr>
              <a:spLocks/>
            </p:cNvSpPr>
            <p:nvPr/>
          </p:nvSpPr>
          <p:spPr bwMode="auto">
            <a:xfrm>
              <a:off x="3232" y="2496"/>
              <a:ext cx="126" cy="149"/>
            </a:xfrm>
            <a:custGeom>
              <a:avLst/>
              <a:gdLst/>
              <a:ahLst/>
              <a:cxnLst>
                <a:cxn ang="0">
                  <a:pos x="34" y="27"/>
                </a:cxn>
                <a:cxn ang="0">
                  <a:pos x="35" y="8"/>
                </a:cxn>
                <a:cxn ang="0">
                  <a:pos x="39" y="3"/>
                </a:cxn>
                <a:cxn ang="0">
                  <a:pos x="34" y="2"/>
                </a:cxn>
                <a:cxn ang="0">
                  <a:pos x="32" y="2"/>
                </a:cxn>
                <a:cxn ang="0">
                  <a:pos x="28" y="5"/>
                </a:cxn>
                <a:cxn ang="0">
                  <a:pos x="27" y="6"/>
                </a:cxn>
                <a:cxn ang="0">
                  <a:pos x="21" y="5"/>
                </a:cxn>
                <a:cxn ang="0">
                  <a:pos x="18" y="3"/>
                </a:cxn>
                <a:cxn ang="0">
                  <a:pos x="13" y="1"/>
                </a:cxn>
                <a:cxn ang="0">
                  <a:pos x="10" y="1"/>
                </a:cxn>
                <a:cxn ang="0">
                  <a:pos x="2" y="0"/>
                </a:cxn>
                <a:cxn ang="0">
                  <a:pos x="0" y="2"/>
                </a:cxn>
                <a:cxn ang="0">
                  <a:pos x="2" y="5"/>
                </a:cxn>
                <a:cxn ang="0">
                  <a:pos x="4" y="10"/>
                </a:cxn>
                <a:cxn ang="0">
                  <a:pos x="5" y="12"/>
                </a:cxn>
                <a:cxn ang="0">
                  <a:pos x="5" y="14"/>
                </a:cxn>
                <a:cxn ang="0">
                  <a:pos x="3" y="17"/>
                </a:cxn>
                <a:cxn ang="0">
                  <a:pos x="3" y="18"/>
                </a:cxn>
                <a:cxn ang="0">
                  <a:pos x="2" y="19"/>
                </a:cxn>
                <a:cxn ang="0">
                  <a:pos x="0" y="20"/>
                </a:cxn>
                <a:cxn ang="0">
                  <a:pos x="0" y="22"/>
                </a:cxn>
                <a:cxn ang="0">
                  <a:pos x="1" y="25"/>
                </a:cxn>
                <a:cxn ang="0">
                  <a:pos x="3" y="24"/>
                </a:cxn>
                <a:cxn ang="0">
                  <a:pos x="3" y="25"/>
                </a:cxn>
                <a:cxn ang="0">
                  <a:pos x="2" y="25"/>
                </a:cxn>
                <a:cxn ang="0">
                  <a:pos x="1" y="25"/>
                </a:cxn>
                <a:cxn ang="0">
                  <a:pos x="1" y="28"/>
                </a:cxn>
                <a:cxn ang="0">
                  <a:pos x="0" y="28"/>
                </a:cxn>
                <a:cxn ang="0">
                  <a:pos x="16" y="37"/>
                </a:cxn>
                <a:cxn ang="0">
                  <a:pos x="18" y="39"/>
                </a:cxn>
                <a:cxn ang="0">
                  <a:pos x="18" y="41"/>
                </a:cxn>
                <a:cxn ang="0">
                  <a:pos x="26" y="46"/>
                </a:cxn>
                <a:cxn ang="0">
                  <a:pos x="28" y="43"/>
                </a:cxn>
                <a:cxn ang="0">
                  <a:pos x="29" y="41"/>
                </a:cxn>
                <a:cxn ang="0">
                  <a:pos x="31" y="38"/>
                </a:cxn>
                <a:cxn ang="0">
                  <a:pos x="33" y="35"/>
                </a:cxn>
                <a:cxn ang="0">
                  <a:pos x="34" y="34"/>
                </a:cxn>
                <a:cxn ang="0">
                  <a:pos x="34" y="33"/>
                </a:cxn>
                <a:cxn ang="0">
                  <a:pos x="37" y="31"/>
                </a:cxn>
                <a:cxn ang="0">
                  <a:pos x="35" y="28"/>
                </a:cxn>
              </a:cxnLst>
              <a:rect l="0" t="0" r="r" b="b"/>
              <a:pathLst>
                <a:path w="39" h="46">
                  <a:moveTo>
                    <a:pt x="35" y="28"/>
                  </a:moveTo>
                  <a:cubicBezTo>
                    <a:pt x="34" y="27"/>
                    <a:pt x="34" y="27"/>
                    <a:pt x="34" y="27"/>
                  </a:cubicBezTo>
                  <a:cubicBezTo>
                    <a:pt x="34" y="27"/>
                    <a:pt x="34" y="10"/>
                    <a:pt x="34" y="10"/>
                  </a:cubicBezTo>
                  <a:cubicBezTo>
                    <a:pt x="34" y="9"/>
                    <a:pt x="35" y="8"/>
                    <a:pt x="35" y="8"/>
                  </a:cubicBezTo>
                  <a:cubicBezTo>
                    <a:pt x="35" y="8"/>
                    <a:pt x="36" y="8"/>
                    <a:pt x="36" y="8"/>
                  </a:cubicBezTo>
                  <a:cubicBezTo>
                    <a:pt x="36" y="8"/>
                    <a:pt x="38" y="5"/>
                    <a:pt x="39" y="3"/>
                  </a:cubicBezTo>
                  <a:cubicBezTo>
                    <a:pt x="38" y="3"/>
                    <a:pt x="37" y="3"/>
                    <a:pt x="36" y="3"/>
                  </a:cubicBezTo>
                  <a:cubicBezTo>
                    <a:pt x="35" y="4"/>
                    <a:pt x="34" y="2"/>
                    <a:pt x="34" y="2"/>
                  </a:cubicBezTo>
                  <a:cubicBezTo>
                    <a:pt x="33" y="2"/>
                    <a:pt x="33" y="2"/>
                    <a:pt x="33" y="2"/>
                  </a:cubicBezTo>
                  <a:cubicBezTo>
                    <a:pt x="33" y="2"/>
                    <a:pt x="33" y="2"/>
                    <a:pt x="32" y="2"/>
                  </a:cubicBezTo>
                  <a:cubicBezTo>
                    <a:pt x="32" y="3"/>
                    <a:pt x="30" y="3"/>
                    <a:pt x="30" y="3"/>
                  </a:cubicBezTo>
                  <a:cubicBezTo>
                    <a:pt x="29" y="4"/>
                    <a:pt x="29" y="4"/>
                    <a:pt x="28" y="5"/>
                  </a:cubicBezTo>
                  <a:cubicBezTo>
                    <a:pt x="28" y="5"/>
                    <a:pt x="28" y="6"/>
                    <a:pt x="27" y="6"/>
                  </a:cubicBezTo>
                  <a:cubicBezTo>
                    <a:pt x="27" y="6"/>
                    <a:pt x="27" y="6"/>
                    <a:pt x="27" y="6"/>
                  </a:cubicBezTo>
                  <a:cubicBezTo>
                    <a:pt x="26" y="6"/>
                    <a:pt x="25" y="6"/>
                    <a:pt x="25" y="6"/>
                  </a:cubicBezTo>
                  <a:cubicBezTo>
                    <a:pt x="24" y="6"/>
                    <a:pt x="21" y="5"/>
                    <a:pt x="21" y="5"/>
                  </a:cubicBezTo>
                  <a:cubicBezTo>
                    <a:pt x="20" y="5"/>
                    <a:pt x="20" y="5"/>
                    <a:pt x="19" y="4"/>
                  </a:cubicBezTo>
                  <a:cubicBezTo>
                    <a:pt x="19" y="4"/>
                    <a:pt x="18" y="3"/>
                    <a:pt x="18" y="3"/>
                  </a:cubicBezTo>
                  <a:cubicBezTo>
                    <a:pt x="17" y="3"/>
                    <a:pt x="14" y="1"/>
                    <a:pt x="14" y="1"/>
                  </a:cubicBezTo>
                  <a:cubicBezTo>
                    <a:pt x="13" y="1"/>
                    <a:pt x="13" y="1"/>
                    <a:pt x="13" y="1"/>
                  </a:cubicBezTo>
                  <a:cubicBezTo>
                    <a:pt x="13" y="1"/>
                    <a:pt x="10" y="1"/>
                    <a:pt x="10" y="1"/>
                  </a:cubicBezTo>
                  <a:cubicBezTo>
                    <a:pt x="10" y="1"/>
                    <a:pt x="10" y="1"/>
                    <a:pt x="10" y="1"/>
                  </a:cubicBezTo>
                  <a:cubicBezTo>
                    <a:pt x="10" y="1"/>
                    <a:pt x="10" y="0"/>
                    <a:pt x="9" y="0"/>
                  </a:cubicBezTo>
                  <a:cubicBezTo>
                    <a:pt x="7" y="0"/>
                    <a:pt x="2" y="0"/>
                    <a:pt x="2" y="0"/>
                  </a:cubicBezTo>
                  <a:cubicBezTo>
                    <a:pt x="2" y="0"/>
                    <a:pt x="2" y="0"/>
                    <a:pt x="2" y="0"/>
                  </a:cubicBezTo>
                  <a:cubicBezTo>
                    <a:pt x="2" y="0"/>
                    <a:pt x="1" y="1"/>
                    <a:pt x="0" y="2"/>
                  </a:cubicBezTo>
                  <a:cubicBezTo>
                    <a:pt x="0" y="3"/>
                    <a:pt x="1" y="4"/>
                    <a:pt x="1" y="4"/>
                  </a:cubicBezTo>
                  <a:cubicBezTo>
                    <a:pt x="2" y="5"/>
                    <a:pt x="2" y="5"/>
                    <a:pt x="2" y="5"/>
                  </a:cubicBezTo>
                  <a:cubicBezTo>
                    <a:pt x="2" y="6"/>
                    <a:pt x="3" y="7"/>
                    <a:pt x="3" y="8"/>
                  </a:cubicBezTo>
                  <a:cubicBezTo>
                    <a:pt x="3" y="8"/>
                    <a:pt x="4" y="10"/>
                    <a:pt x="4" y="10"/>
                  </a:cubicBezTo>
                  <a:cubicBezTo>
                    <a:pt x="4" y="10"/>
                    <a:pt x="5" y="11"/>
                    <a:pt x="4" y="11"/>
                  </a:cubicBezTo>
                  <a:cubicBezTo>
                    <a:pt x="4" y="11"/>
                    <a:pt x="4" y="12"/>
                    <a:pt x="5" y="12"/>
                  </a:cubicBezTo>
                  <a:cubicBezTo>
                    <a:pt x="5" y="12"/>
                    <a:pt x="5" y="13"/>
                    <a:pt x="5" y="13"/>
                  </a:cubicBezTo>
                  <a:cubicBezTo>
                    <a:pt x="5" y="13"/>
                    <a:pt x="5" y="13"/>
                    <a:pt x="5" y="14"/>
                  </a:cubicBezTo>
                  <a:cubicBezTo>
                    <a:pt x="5" y="14"/>
                    <a:pt x="4" y="17"/>
                    <a:pt x="4" y="17"/>
                  </a:cubicBezTo>
                  <a:cubicBezTo>
                    <a:pt x="4" y="17"/>
                    <a:pt x="4" y="17"/>
                    <a:pt x="3" y="17"/>
                  </a:cubicBezTo>
                  <a:cubicBezTo>
                    <a:pt x="3" y="17"/>
                    <a:pt x="3" y="17"/>
                    <a:pt x="3" y="17"/>
                  </a:cubicBezTo>
                  <a:cubicBezTo>
                    <a:pt x="3" y="17"/>
                    <a:pt x="3" y="18"/>
                    <a:pt x="3" y="18"/>
                  </a:cubicBezTo>
                  <a:cubicBezTo>
                    <a:pt x="3" y="18"/>
                    <a:pt x="2" y="18"/>
                    <a:pt x="2" y="18"/>
                  </a:cubicBezTo>
                  <a:cubicBezTo>
                    <a:pt x="2" y="18"/>
                    <a:pt x="2" y="19"/>
                    <a:pt x="2" y="19"/>
                  </a:cubicBezTo>
                  <a:cubicBezTo>
                    <a:pt x="2" y="19"/>
                    <a:pt x="2" y="19"/>
                    <a:pt x="1" y="19"/>
                  </a:cubicBezTo>
                  <a:cubicBezTo>
                    <a:pt x="1" y="20"/>
                    <a:pt x="1" y="20"/>
                    <a:pt x="0" y="20"/>
                  </a:cubicBezTo>
                  <a:cubicBezTo>
                    <a:pt x="0" y="21"/>
                    <a:pt x="0" y="21"/>
                    <a:pt x="0" y="22"/>
                  </a:cubicBezTo>
                  <a:cubicBezTo>
                    <a:pt x="0" y="22"/>
                    <a:pt x="0" y="22"/>
                    <a:pt x="0" y="22"/>
                  </a:cubicBezTo>
                  <a:cubicBezTo>
                    <a:pt x="0" y="23"/>
                    <a:pt x="0" y="23"/>
                    <a:pt x="0" y="24"/>
                  </a:cubicBezTo>
                  <a:cubicBezTo>
                    <a:pt x="1" y="24"/>
                    <a:pt x="1" y="25"/>
                    <a:pt x="1" y="25"/>
                  </a:cubicBezTo>
                  <a:cubicBezTo>
                    <a:pt x="2" y="24"/>
                    <a:pt x="2" y="24"/>
                    <a:pt x="2" y="24"/>
                  </a:cubicBezTo>
                  <a:cubicBezTo>
                    <a:pt x="2" y="24"/>
                    <a:pt x="3" y="24"/>
                    <a:pt x="3" y="24"/>
                  </a:cubicBezTo>
                  <a:cubicBezTo>
                    <a:pt x="4" y="24"/>
                    <a:pt x="4" y="24"/>
                    <a:pt x="4" y="24"/>
                  </a:cubicBezTo>
                  <a:cubicBezTo>
                    <a:pt x="4" y="24"/>
                    <a:pt x="4" y="25"/>
                    <a:pt x="3" y="25"/>
                  </a:cubicBezTo>
                  <a:cubicBezTo>
                    <a:pt x="3" y="25"/>
                    <a:pt x="2" y="24"/>
                    <a:pt x="2" y="25"/>
                  </a:cubicBezTo>
                  <a:cubicBezTo>
                    <a:pt x="3" y="25"/>
                    <a:pt x="2" y="26"/>
                    <a:pt x="2" y="25"/>
                  </a:cubicBezTo>
                  <a:cubicBezTo>
                    <a:pt x="2" y="25"/>
                    <a:pt x="2" y="25"/>
                    <a:pt x="1" y="25"/>
                  </a:cubicBezTo>
                  <a:cubicBezTo>
                    <a:pt x="1" y="25"/>
                    <a:pt x="1" y="25"/>
                    <a:pt x="1" y="25"/>
                  </a:cubicBezTo>
                  <a:cubicBezTo>
                    <a:pt x="1" y="26"/>
                    <a:pt x="0" y="26"/>
                    <a:pt x="0" y="27"/>
                  </a:cubicBezTo>
                  <a:cubicBezTo>
                    <a:pt x="1" y="27"/>
                    <a:pt x="1" y="27"/>
                    <a:pt x="1" y="28"/>
                  </a:cubicBezTo>
                  <a:cubicBezTo>
                    <a:pt x="0" y="28"/>
                    <a:pt x="0" y="28"/>
                    <a:pt x="0" y="28"/>
                  </a:cubicBezTo>
                  <a:cubicBezTo>
                    <a:pt x="0" y="28"/>
                    <a:pt x="0" y="28"/>
                    <a:pt x="0" y="28"/>
                  </a:cubicBezTo>
                  <a:cubicBezTo>
                    <a:pt x="0" y="28"/>
                    <a:pt x="15" y="36"/>
                    <a:pt x="15" y="37"/>
                  </a:cubicBezTo>
                  <a:cubicBezTo>
                    <a:pt x="16" y="37"/>
                    <a:pt x="16" y="37"/>
                    <a:pt x="16" y="37"/>
                  </a:cubicBezTo>
                  <a:cubicBezTo>
                    <a:pt x="16" y="37"/>
                    <a:pt x="18" y="38"/>
                    <a:pt x="18" y="39"/>
                  </a:cubicBezTo>
                  <a:cubicBezTo>
                    <a:pt x="18" y="39"/>
                    <a:pt x="18" y="39"/>
                    <a:pt x="18" y="39"/>
                  </a:cubicBezTo>
                  <a:cubicBezTo>
                    <a:pt x="18" y="39"/>
                    <a:pt x="18" y="39"/>
                    <a:pt x="18" y="39"/>
                  </a:cubicBezTo>
                  <a:cubicBezTo>
                    <a:pt x="18" y="41"/>
                    <a:pt x="18" y="41"/>
                    <a:pt x="18" y="41"/>
                  </a:cubicBezTo>
                  <a:cubicBezTo>
                    <a:pt x="26" y="46"/>
                    <a:pt x="26" y="46"/>
                    <a:pt x="26" y="46"/>
                  </a:cubicBezTo>
                  <a:cubicBezTo>
                    <a:pt x="26" y="46"/>
                    <a:pt x="26" y="46"/>
                    <a:pt x="26" y="46"/>
                  </a:cubicBezTo>
                  <a:cubicBezTo>
                    <a:pt x="27" y="45"/>
                    <a:pt x="28" y="44"/>
                    <a:pt x="28" y="44"/>
                  </a:cubicBezTo>
                  <a:cubicBezTo>
                    <a:pt x="28" y="44"/>
                    <a:pt x="28" y="43"/>
                    <a:pt x="28" y="43"/>
                  </a:cubicBezTo>
                  <a:cubicBezTo>
                    <a:pt x="28" y="43"/>
                    <a:pt x="28" y="43"/>
                    <a:pt x="28" y="43"/>
                  </a:cubicBezTo>
                  <a:cubicBezTo>
                    <a:pt x="28" y="43"/>
                    <a:pt x="29" y="42"/>
                    <a:pt x="29" y="41"/>
                  </a:cubicBezTo>
                  <a:cubicBezTo>
                    <a:pt x="29" y="41"/>
                    <a:pt x="28" y="40"/>
                    <a:pt x="29" y="40"/>
                  </a:cubicBezTo>
                  <a:cubicBezTo>
                    <a:pt x="29" y="40"/>
                    <a:pt x="31" y="39"/>
                    <a:pt x="31" y="38"/>
                  </a:cubicBezTo>
                  <a:cubicBezTo>
                    <a:pt x="31" y="36"/>
                    <a:pt x="31" y="36"/>
                    <a:pt x="32" y="36"/>
                  </a:cubicBezTo>
                  <a:cubicBezTo>
                    <a:pt x="33" y="35"/>
                    <a:pt x="33" y="35"/>
                    <a:pt x="33" y="35"/>
                  </a:cubicBezTo>
                  <a:cubicBezTo>
                    <a:pt x="33" y="35"/>
                    <a:pt x="34" y="34"/>
                    <a:pt x="34" y="34"/>
                  </a:cubicBezTo>
                  <a:cubicBezTo>
                    <a:pt x="34" y="34"/>
                    <a:pt x="34" y="34"/>
                    <a:pt x="34" y="34"/>
                  </a:cubicBezTo>
                  <a:cubicBezTo>
                    <a:pt x="34" y="34"/>
                    <a:pt x="34" y="33"/>
                    <a:pt x="34" y="33"/>
                  </a:cubicBezTo>
                  <a:cubicBezTo>
                    <a:pt x="34" y="33"/>
                    <a:pt x="34" y="33"/>
                    <a:pt x="34" y="33"/>
                  </a:cubicBezTo>
                  <a:cubicBezTo>
                    <a:pt x="34" y="33"/>
                    <a:pt x="35" y="33"/>
                    <a:pt x="35" y="33"/>
                  </a:cubicBezTo>
                  <a:cubicBezTo>
                    <a:pt x="35" y="33"/>
                    <a:pt x="36" y="32"/>
                    <a:pt x="37" y="31"/>
                  </a:cubicBezTo>
                  <a:cubicBezTo>
                    <a:pt x="37" y="31"/>
                    <a:pt x="36" y="30"/>
                    <a:pt x="36" y="29"/>
                  </a:cubicBezTo>
                  <a:cubicBezTo>
                    <a:pt x="36" y="29"/>
                    <a:pt x="35" y="28"/>
                    <a:pt x="35" y="2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3" name="Freeform 786"/>
            <p:cNvSpPr>
              <a:spLocks/>
            </p:cNvSpPr>
            <p:nvPr/>
          </p:nvSpPr>
          <p:spPr bwMode="auto">
            <a:xfrm>
              <a:off x="3342" y="2377"/>
              <a:ext cx="168" cy="220"/>
            </a:xfrm>
            <a:custGeom>
              <a:avLst/>
              <a:gdLst/>
              <a:ahLst/>
              <a:cxnLst>
                <a:cxn ang="0">
                  <a:pos x="5" y="40"/>
                </a:cxn>
                <a:cxn ang="0">
                  <a:pos x="2" y="45"/>
                </a:cxn>
                <a:cxn ang="0">
                  <a:pos x="1" y="45"/>
                </a:cxn>
                <a:cxn ang="0">
                  <a:pos x="0" y="47"/>
                </a:cxn>
                <a:cxn ang="0">
                  <a:pos x="0" y="64"/>
                </a:cxn>
                <a:cxn ang="0">
                  <a:pos x="1" y="65"/>
                </a:cxn>
                <a:cxn ang="0">
                  <a:pos x="2" y="66"/>
                </a:cxn>
                <a:cxn ang="0">
                  <a:pos x="3" y="68"/>
                </a:cxn>
                <a:cxn ang="0">
                  <a:pos x="4" y="67"/>
                </a:cxn>
                <a:cxn ang="0">
                  <a:pos x="6" y="64"/>
                </a:cxn>
                <a:cxn ang="0">
                  <a:pos x="10" y="60"/>
                </a:cxn>
                <a:cxn ang="0">
                  <a:pos x="17" y="53"/>
                </a:cxn>
                <a:cxn ang="0">
                  <a:pos x="23" y="49"/>
                </a:cxn>
                <a:cxn ang="0">
                  <a:pos x="32" y="42"/>
                </a:cxn>
                <a:cxn ang="0">
                  <a:pos x="37" y="35"/>
                </a:cxn>
                <a:cxn ang="0">
                  <a:pos x="42" y="25"/>
                </a:cxn>
                <a:cxn ang="0">
                  <a:pos x="45" y="19"/>
                </a:cxn>
                <a:cxn ang="0">
                  <a:pos x="47" y="17"/>
                </a:cxn>
                <a:cxn ang="0">
                  <a:pos x="49" y="15"/>
                </a:cxn>
                <a:cxn ang="0">
                  <a:pos x="49" y="12"/>
                </a:cxn>
                <a:cxn ang="0">
                  <a:pos x="50" y="9"/>
                </a:cxn>
                <a:cxn ang="0">
                  <a:pos x="51" y="8"/>
                </a:cxn>
                <a:cxn ang="0">
                  <a:pos x="52" y="8"/>
                </a:cxn>
                <a:cxn ang="0">
                  <a:pos x="51" y="8"/>
                </a:cxn>
                <a:cxn ang="0">
                  <a:pos x="51" y="7"/>
                </a:cxn>
                <a:cxn ang="0">
                  <a:pos x="51" y="2"/>
                </a:cxn>
                <a:cxn ang="0">
                  <a:pos x="51" y="1"/>
                </a:cxn>
                <a:cxn ang="0">
                  <a:pos x="48" y="1"/>
                </a:cxn>
                <a:cxn ang="0">
                  <a:pos x="46" y="2"/>
                </a:cxn>
                <a:cxn ang="0">
                  <a:pos x="41" y="4"/>
                </a:cxn>
                <a:cxn ang="0">
                  <a:pos x="38" y="4"/>
                </a:cxn>
                <a:cxn ang="0">
                  <a:pos x="31" y="5"/>
                </a:cxn>
                <a:cxn ang="0">
                  <a:pos x="27" y="7"/>
                </a:cxn>
                <a:cxn ang="0">
                  <a:pos x="24" y="7"/>
                </a:cxn>
                <a:cxn ang="0">
                  <a:pos x="16" y="8"/>
                </a:cxn>
                <a:cxn ang="0">
                  <a:pos x="13" y="5"/>
                </a:cxn>
                <a:cxn ang="0">
                  <a:pos x="12" y="3"/>
                </a:cxn>
                <a:cxn ang="0">
                  <a:pos x="10" y="5"/>
                </a:cxn>
                <a:cxn ang="0">
                  <a:pos x="9" y="6"/>
                </a:cxn>
                <a:cxn ang="0">
                  <a:pos x="9" y="7"/>
                </a:cxn>
                <a:cxn ang="0">
                  <a:pos x="9" y="7"/>
                </a:cxn>
                <a:cxn ang="0">
                  <a:pos x="11" y="11"/>
                </a:cxn>
                <a:cxn ang="0">
                  <a:pos x="12" y="13"/>
                </a:cxn>
                <a:cxn ang="0">
                  <a:pos x="13" y="13"/>
                </a:cxn>
                <a:cxn ang="0">
                  <a:pos x="15" y="15"/>
                </a:cxn>
                <a:cxn ang="0">
                  <a:pos x="17" y="16"/>
                </a:cxn>
                <a:cxn ang="0">
                  <a:pos x="23" y="18"/>
                </a:cxn>
                <a:cxn ang="0">
                  <a:pos x="30" y="20"/>
                </a:cxn>
                <a:cxn ang="0">
                  <a:pos x="30" y="20"/>
                </a:cxn>
                <a:cxn ang="0">
                  <a:pos x="35" y="20"/>
                </a:cxn>
                <a:cxn ang="0">
                  <a:pos x="35" y="21"/>
                </a:cxn>
                <a:cxn ang="0">
                  <a:pos x="26" y="29"/>
                </a:cxn>
                <a:cxn ang="0">
                  <a:pos x="21" y="35"/>
                </a:cxn>
                <a:cxn ang="0">
                  <a:pos x="19" y="36"/>
                </a:cxn>
                <a:cxn ang="0">
                  <a:pos x="14" y="36"/>
                </a:cxn>
                <a:cxn ang="0">
                  <a:pos x="13" y="36"/>
                </a:cxn>
                <a:cxn ang="0">
                  <a:pos x="9" y="39"/>
                </a:cxn>
                <a:cxn ang="0">
                  <a:pos x="9" y="39"/>
                </a:cxn>
                <a:cxn ang="0">
                  <a:pos x="5" y="40"/>
                </a:cxn>
                <a:cxn ang="0">
                  <a:pos x="5" y="40"/>
                </a:cxn>
              </a:cxnLst>
              <a:rect l="0" t="0" r="r" b="b"/>
              <a:pathLst>
                <a:path w="52" h="68">
                  <a:moveTo>
                    <a:pt x="5" y="40"/>
                  </a:moveTo>
                  <a:cubicBezTo>
                    <a:pt x="4" y="42"/>
                    <a:pt x="2" y="45"/>
                    <a:pt x="2" y="45"/>
                  </a:cubicBezTo>
                  <a:cubicBezTo>
                    <a:pt x="2" y="45"/>
                    <a:pt x="1" y="45"/>
                    <a:pt x="1" y="45"/>
                  </a:cubicBezTo>
                  <a:cubicBezTo>
                    <a:pt x="1" y="45"/>
                    <a:pt x="0" y="46"/>
                    <a:pt x="0" y="47"/>
                  </a:cubicBezTo>
                  <a:cubicBezTo>
                    <a:pt x="0" y="47"/>
                    <a:pt x="0" y="64"/>
                    <a:pt x="0" y="64"/>
                  </a:cubicBezTo>
                  <a:cubicBezTo>
                    <a:pt x="0" y="64"/>
                    <a:pt x="0" y="64"/>
                    <a:pt x="1" y="65"/>
                  </a:cubicBezTo>
                  <a:cubicBezTo>
                    <a:pt x="1" y="65"/>
                    <a:pt x="2" y="66"/>
                    <a:pt x="2" y="66"/>
                  </a:cubicBezTo>
                  <a:cubicBezTo>
                    <a:pt x="2" y="67"/>
                    <a:pt x="3" y="68"/>
                    <a:pt x="3" y="68"/>
                  </a:cubicBezTo>
                  <a:cubicBezTo>
                    <a:pt x="3" y="68"/>
                    <a:pt x="4" y="68"/>
                    <a:pt x="4" y="67"/>
                  </a:cubicBezTo>
                  <a:cubicBezTo>
                    <a:pt x="4" y="66"/>
                    <a:pt x="5" y="65"/>
                    <a:pt x="6" y="64"/>
                  </a:cubicBezTo>
                  <a:cubicBezTo>
                    <a:pt x="6" y="64"/>
                    <a:pt x="9" y="61"/>
                    <a:pt x="10" y="60"/>
                  </a:cubicBezTo>
                  <a:cubicBezTo>
                    <a:pt x="10" y="60"/>
                    <a:pt x="15" y="55"/>
                    <a:pt x="17" y="53"/>
                  </a:cubicBezTo>
                  <a:cubicBezTo>
                    <a:pt x="19" y="52"/>
                    <a:pt x="22" y="50"/>
                    <a:pt x="23" y="49"/>
                  </a:cubicBezTo>
                  <a:cubicBezTo>
                    <a:pt x="24" y="49"/>
                    <a:pt x="30" y="43"/>
                    <a:pt x="32" y="42"/>
                  </a:cubicBezTo>
                  <a:cubicBezTo>
                    <a:pt x="33" y="40"/>
                    <a:pt x="36" y="37"/>
                    <a:pt x="37" y="35"/>
                  </a:cubicBezTo>
                  <a:cubicBezTo>
                    <a:pt x="38" y="33"/>
                    <a:pt x="42" y="27"/>
                    <a:pt x="42" y="25"/>
                  </a:cubicBezTo>
                  <a:cubicBezTo>
                    <a:pt x="43" y="23"/>
                    <a:pt x="44" y="20"/>
                    <a:pt x="45" y="19"/>
                  </a:cubicBezTo>
                  <a:cubicBezTo>
                    <a:pt x="46" y="19"/>
                    <a:pt x="47" y="17"/>
                    <a:pt x="47" y="17"/>
                  </a:cubicBezTo>
                  <a:cubicBezTo>
                    <a:pt x="47" y="16"/>
                    <a:pt x="48" y="15"/>
                    <a:pt x="49" y="15"/>
                  </a:cubicBezTo>
                  <a:cubicBezTo>
                    <a:pt x="49" y="14"/>
                    <a:pt x="49" y="13"/>
                    <a:pt x="49" y="12"/>
                  </a:cubicBezTo>
                  <a:cubicBezTo>
                    <a:pt x="49" y="12"/>
                    <a:pt x="49" y="9"/>
                    <a:pt x="50" y="9"/>
                  </a:cubicBezTo>
                  <a:cubicBezTo>
                    <a:pt x="50" y="8"/>
                    <a:pt x="51" y="8"/>
                    <a:pt x="51" y="8"/>
                  </a:cubicBezTo>
                  <a:cubicBezTo>
                    <a:pt x="52" y="8"/>
                    <a:pt x="52" y="8"/>
                    <a:pt x="52" y="8"/>
                  </a:cubicBezTo>
                  <a:cubicBezTo>
                    <a:pt x="51" y="8"/>
                    <a:pt x="51" y="8"/>
                    <a:pt x="51" y="8"/>
                  </a:cubicBezTo>
                  <a:cubicBezTo>
                    <a:pt x="51" y="8"/>
                    <a:pt x="51" y="7"/>
                    <a:pt x="51" y="7"/>
                  </a:cubicBezTo>
                  <a:cubicBezTo>
                    <a:pt x="51" y="7"/>
                    <a:pt x="50" y="4"/>
                    <a:pt x="51" y="2"/>
                  </a:cubicBezTo>
                  <a:cubicBezTo>
                    <a:pt x="52" y="1"/>
                    <a:pt x="51" y="1"/>
                    <a:pt x="51" y="1"/>
                  </a:cubicBezTo>
                  <a:cubicBezTo>
                    <a:pt x="50" y="1"/>
                    <a:pt x="48" y="0"/>
                    <a:pt x="48" y="1"/>
                  </a:cubicBezTo>
                  <a:cubicBezTo>
                    <a:pt x="48" y="2"/>
                    <a:pt x="47" y="2"/>
                    <a:pt x="46" y="2"/>
                  </a:cubicBezTo>
                  <a:cubicBezTo>
                    <a:pt x="45" y="2"/>
                    <a:pt x="42" y="3"/>
                    <a:pt x="41" y="4"/>
                  </a:cubicBezTo>
                  <a:cubicBezTo>
                    <a:pt x="41" y="4"/>
                    <a:pt x="40" y="4"/>
                    <a:pt x="38" y="4"/>
                  </a:cubicBezTo>
                  <a:cubicBezTo>
                    <a:pt x="36" y="4"/>
                    <a:pt x="32" y="4"/>
                    <a:pt x="31" y="5"/>
                  </a:cubicBezTo>
                  <a:cubicBezTo>
                    <a:pt x="30" y="6"/>
                    <a:pt x="28" y="7"/>
                    <a:pt x="27" y="7"/>
                  </a:cubicBezTo>
                  <a:cubicBezTo>
                    <a:pt x="26" y="6"/>
                    <a:pt x="25" y="6"/>
                    <a:pt x="24" y="7"/>
                  </a:cubicBezTo>
                  <a:cubicBezTo>
                    <a:pt x="23" y="7"/>
                    <a:pt x="19" y="9"/>
                    <a:pt x="16" y="8"/>
                  </a:cubicBezTo>
                  <a:cubicBezTo>
                    <a:pt x="14" y="6"/>
                    <a:pt x="14" y="5"/>
                    <a:pt x="13" y="5"/>
                  </a:cubicBezTo>
                  <a:cubicBezTo>
                    <a:pt x="13" y="4"/>
                    <a:pt x="12" y="3"/>
                    <a:pt x="12" y="3"/>
                  </a:cubicBezTo>
                  <a:cubicBezTo>
                    <a:pt x="11" y="3"/>
                    <a:pt x="11" y="5"/>
                    <a:pt x="10" y="5"/>
                  </a:cubicBezTo>
                  <a:cubicBezTo>
                    <a:pt x="10" y="6"/>
                    <a:pt x="9" y="6"/>
                    <a:pt x="9" y="6"/>
                  </a:cubicBezTo>
                  <a:cubicBezTo>
                    <a:pt x="9" y="7"/>
                    <a:pt x="9" y="7"/>
                    <a:pt x="9" y="7"/>
                  </a:cubicBezTo>
                  <a:cubicBezTo>
                    <a:pt x="9" y="7"/>
                    <a:pt x="9" y="7"/>
                    <a:pt x="9" y="7"/>
                  </a:cubicBezTo>
                  <a:cubicBezTo>
                    <a:pt x="9" y="8"/>
                    <a:pt x="11" y="11"/>
                    <a:pt x="11" y="11"/>
                  </a:cubicBezTo>
                  <a:cubicBezTo>
                    <a:pt x="11" y="11"/>
                    <a:pt x="12" y="13"/>
                    <a:pt x="12" y="13"/>
                  </a:cubicBezTo>
                  <a:cubicBezTo>
                    <a:pt x="12" y="13"/>
                    <a:pt x="13" y="13"/>
                    <a:pt x="13" y="13"/>
                  </a:cubicBezTo>
                  <a:cubicBezTo>
                    <a:pt x="13" y="14"/>
                    <a:pt x="15" y="14"/>
                    <a:pt x="15" y="15"/>
                  </a:cubicBezTo>
                  <a:cubicBezTo>
                    <a:pt x="15" y="15"/>
                    <a:pt x="16" y="15"/>
                    <a:pt x="17" y="16"/>
                  </a:cubicBezTo>
                  <a:cubicBezTo>
                    <a:pt x="18" y="16"/>
                    <a:pt x="23" y="18"/>
                    <a:pt x="23" y="18"/>
                  </a:cubicBezTo>
                  <a:cubicBezTo>
                    <a:pt x="23" y="18"/>
                    <a:pt x="30" y="20"/>
                    <a:pt x="30" y="20"/>
                  </a:cubicBezTo>
                  <a:cubicBezTo>
                    <a:pt x="30" y="20"/>
                    <a:pt x="30" y="20"/>
                    <a:pt x="30" y="20"/>
                  </a:cubicBezTo>
                  <a:cubicBezTo>
                    <a:pt x="30" y="20"/>
                    <a:pt x="35" y="20"/>
                    <a:pt x="35" y="20"/>
                  </a:cubicBezTo>
                  <a:cubicBezTo>
                    <a:pt x="35" y="20"/>
                    <a:pt x="35" y="20"/>
                    <a:pt x="35" y="21"/>
                  </a:cubicBezTo>
                  <a:cubicBezTo>
                    <a:pt x="35" y="21"/>
                    <a:pt x="26" y="29"/>
                    <a:pt x="26" y="29"/>
                  </a:cubicBezTo>
                  <a:cubicBezTo>
                    <a:pt x="26" y="30"/>
                    <a:pt x="21" y="34"/>
                    <a:pt x="21" y="35"/>
                  </a:cubicBezTo>
                  <a:cubicBezTo>
                    <a:pt x="20" y="35"/>
                    <a:pt x="20" y="36"/>
                    <a:pt x="19" y="36"/>
                  </a:cubicBezTo>
                  <a:cubicBezTo>
                    <a:pt x="18" y="36"/>
                    <a:pt x="15" y="35"/>
                    <a:pt x="14" y="36"/>
                  </a:cubicBezTo>
                  <a:cubicBezTo>
                    <a:pt x="13" y="36"/>
                    <a:pt x="13" y="36"/>
                    <a:pt x="13" y="36"/>
                  </a:cubicBezTo>
                  <a:cubicBezTo>
                    <a:pt x="12" y="37"/>
                    <a:pt x="9" y="39"/>
                    <a:pt x="9" y="39"/>
                  </a:cubicBezTo>
                  <a:cubicBezTo>
                    <a:pt x="9" y="39"/>
                    <a:pt x="9" y="39"/>
                    <a:pt x="9" y="39"/>
                  </a:cubicBezTo>
                  <a:cubicBezTo>
                    <a:pt x="8" y="39"/>
                    <a:pt x="6" y="39"/>
                    <a:pt x="5" y="40"/>
                  </a:cubicBezTo>
                  <a:cubicBezTo>
                    <a:pt x="5" y="40"/>
                    <a:pt x="5" y="40"/>
                    <a:pt x="5" y="4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4" name="Freeform 787"/>
            <p:cNvSpPr>
              <a:spLocks/>
            </p:cNvSpPr>
            <p:nvPr/>
          </p:nvSpPr>
          <p:spPr bwMode="auto">
            <a:xfrm>
              <a:off x="3216" y="2332"/>
              <a:ext cx="239" cy="184"/>
            </a:xfrm>
            <a:custGeom>
              <a:avLst/>
              <a:gdLst/>
              <a:ahLst/>
              <a:cxnLst>
                <a:cxn ang="0">
                  <a:pos x="15" y="52"/>
                </a:cxn>
                <a:cxn ang="0">
                  <a:pos x="18" y="52"/>
                </a:cxn>
                <a:cxn ang="0">
                  <a:pos x="23" y="54"/>
                </a:cxn>
                <a:cxn ang="0">
                  <a:pos x="26" y="56"/>
                </a:cxn>
                <a:cxn ang="0">
                  <a:pos x="32" y="57"/>
                </a:cxn>
                <a:cxn ang="0">
                  <a:pos x="33" y="56"/>
                </a:cxn>
                <a:cxn ang="0">
                  <a:pos x="37" y="53"/>
                </a:cxn>
                <a:cxn ang="0">
                  <a:pos x="39" y="53"/>
                </a:cxn>
                <a:cxn ang="0">
                  <a:pos x="44" y="54"/>
                </a:cxn>
                <a:cxn ang="0">
                  <a:pos x="48" y="53"/>
                </a:cxn>
                <a:cxn ang="0">
                  <a:pos x="52" y="50"/>
                </a:cxn>
                <a:cxn ang="0">
                  <a:pos x="58" y="50"/>
                </a:cxn>
                <a:cxn ang="0">
                  <a:pos x="65" y="43"/>
                </a:cxn>
                <a:cxn ang="0">
                  <a:pos x="74" y="34"/>
                </a:cxn>
                <a:cxn ang="0">
                  <a:pos x="69" y="34"/>
                </a:cxn>
                <a:cxn ang="0">
                  <a:pos x="56" y="30"/>
                </a:cxn>
                <a:cxn ang="0">
                  <a:pos x="52" y="27"/>
                </a:cxn>
                <a:cxn ang="0">
                  <a:pos x="50" y="25"/>
                </a:cxn>
                <a:cxn ang="0">
                  <a:pos x="48" y="21"/>
                </a:cxn>
                <a:cxn ang="0">
                  <a:pos x="49" y="19"/>
                </a:cxn>
                <a:cxn ang="0">
                  <a:pos x="47" y="19"/>
                </a:cxn>
                <a:cxn ang="0">
                  <a:pos x="43" y="19"/>
                </a:cxn>
                <a:cxn ang="0">
                  <a:pos x="44" y="15"/>
                </a:cxn>
                <a:cxn ang="0">
                  <a:pos x="46" y="12"/>
                </a:cxn>
                <a:cxn ang="0">
                  <a:pos x="44" y="9"/>
                </a:cxn>
                <a:cxn ang="0">
                  <a:pos x="37" y="3"/>
                </a:cxn>
                <a:cxn ang="0">
                  <a:pos x="34" y="2"/>
                </a:cxn>
                <a:cxn ang="0">
                  <a:pos x="33" y="1"/>
                </a:cxn>
                <a:cxn ang="0">
                  <a:pos x="32" y="2"/>
                </a:cxn>
                <a:cxn ang="0">
                  <a:pos x="31" y="1"/>
                </a:cxn>
                <a:cxn ang="0">
                  <a:pos x="29" y="2"/>
                </a:cxn>
                <a:cxn ang="0">
                  <a:pos x="27" y="2"/>
                </a:cxn>
                <a:cxn ang="0">
                  <a:pos x="25" y="1"/>
                </a:cxn>
                <a:cxn ang="0">
                  <a:pos x="24" y="0"/>
                </a:cxn>
                <a:cxn ang="0">
                  <a:pos x="22" y="3"/>
                </a:cxn>
                <a:cxn ang="0">
                  <a:pos x="21" y="2"/>
                </a:cxn>
                <a:cxn ang="0">
                  <a:pos x="17" y="3"/>
                </a:cxn>
                <a:cxn ang="0">
                  <a:pos x="16" y="11"/>
                </a:cxn>
                <a:cxn ang="0">
                  <a:pos x="13" y="11"/>
                </a:cxn>
                <a:cxn ang="0">
                  <a:pos x="11" y="14"/>
                </a:cxn>
                <a:cxn ang="0">
                  <a:pos x="10" y="19"/>
                </a:cxn>
                <a:cxn ang="0">
                  <a:pos x="9" y="20"/>
                </a:cxn>
                <a:cxn ang="0">
                  <a:pos x="7" y="20"/>
                </a:cxn>
                <a:cxn ang="0">
                  <a:pos x="6" y="24"/>
                </a:cxn>
                <a:cxn ang="0">
                  <a:pos x="5" y="27"/>
                </a:cxn>
                <a:cxn ang="0">
                  <a:pos x="5" y="32"/>
                </a:cxn>
                <a:cxn ang="0">
                  <a:pos x="2" y="32"/>
                </a:cxn>
                <a:cxn ang="0">
                  <a:pos x="1" y="32"/>
                </a:cxn>
                <a:cxn ang="0">
                  <a:pos x="0" y="34"/>
                </a:cxn>
                <a:cxn ang="0">
                  <a:pos x="4" y="36"/>
                </a:cxn>
                <a:cxn ang="0">
                  <a:pos x="6" y="39"/>
                </a:cxn>
                <a:cxn ang="0">
                  <a:pos x="11" y="46"/>
                </a:cxn>
                <a:cxn ang="0">
                  <a:pos x="14" y="48"/>
                </a:cxn>
                <a:cxn ang="0">
                  <a:pos x="14" y="50"/>
                </a:cxn>
              </a:cxnLst>
              <a:rect l="0" t="0" r="r" b="b"/>
              <a:pathLst>
                <a:path w="74" h="57">
                  <a:moveTo>
                    <a:pt x="14" y="51"/>
                  </a:moveTo>
                  <a:cubicBezTo>
                    <a:pt x="15" y="51"/>
                    <a:pt x="15" y="52"/>
                    <a:pt x="15" y="52"/>
                  </a:cubicBezTo>
                  <a:cubicBezTo>
                    <a:pt x="15" y="52"/>
                    <a:pt x="15" y="52"/>
                    <a:pt x="15" y="52"/>
                  </a:cubicBezTo>
                  <a:cubicBezTo>
                    <a:pt x="15" y="52"/>
                    <a:pt x="18" y="52"/>
                    <a:pt x="18" y="52"/>
                  </a:cubicBezTo>
                  <a:cubicBezTo>
                    <a:pt x="18" y="52"/>
                    <a:pt x="18" y="52"/>
                    <a:pt x="19" y="52"/>
                  </a:cubicBezTo>
                  <a:cubicBezTo>
                    <a:pt x="19" y="52"/>
                    <a:pt x="22" y="54"/>
                    <a:pt x="23" y="54"/>
                  </a:cubicBezTo>
                  <a:cubicBezTo>
                    <a:pt x="23" y="54"/>
                    <a:pt x="24" y="55"/>
                    <a:pt x="24" y="55"/>
                  </a:cubicBezTo>
                  <a:cubicBezTo>
                    <a:pt x="25" y="56"/>
                    <a:pt x="25" y="56"/>
                    <a:pt x="26" y="56"/>
                  </a:cubicBezTo>
                  <a:cubicBezTo>
                    <a:pt x="26" y="56"/>
                    <a:pt x="29" y="57"/>
                    <a:pt x="30" y="57"/>
                  </a:cubicBezTo>
                  <a:cubicBezTo>
                    <a:pt x="30" y="57"/>
                    <a:pt x="31" y="57"/>
                    <a:pt x="32" y="57"/>
                  </a:cubicBezTo>
                  <a:cubicBezTo>
                    <a:pt x="32" y="57"/>
                    <a:pt x="32" y="57"/>
                    <a:pt x="32" y="57"/>
                  </a:cubicBezTo>
                  <a:cubicBezTo>
                    <a:pt x="33" y="57"/>
                    <a:pt x="33" y="56"/>
                    <a:pt x="33" y="56"/>
                  </a:cubicBezTo>
                  <a:cubicBezTo>
                    <a:pt x="34" y="55"/>
                    <a:pt x="34" y="55"/>
                    <a:pt x="35" y="54"/>
                  </a:cubicBezTo>
                  <a:cubicBezTo>
                    <a:pt x="35" y="54"/>
                    <a:pt x="37" y="54"/>
                    <a:pt x="37" y="53"/>
                  </a:cubicBezTo>
                  <a:cubicBezTo>
                    <a:pt x="38" y="53"/>
                    <a:pt x="38" y="53"/>
                    <a:pt x="38" y="53"/>
                  </a:cubicBezTo>
                  <a:cubicBezTo>
                    <a:pt x="38" y="53"/>
                    <a:pt x="38" y="53"/>
                    <a:pt x="39" y="53"/>
                  </a:cubicBezTo>
                  <a:cubicBezTo>
                    <a:pt x="39" y="53"/>
                    <a:pt x="40" y="55"/>
                    <a:pt x="41" y="54"/>
                  </a:cubicBezTo>
                  <a:cubicBezTo>
                    <a:pt x="42" y="54"/>
                    <a:pt x="43" y="54"/>
                    <a:pt x="44" y="54"/>
                  </a:cubicBezTo>
                  <a:cubicBezTo>
                    <a:pt x="44" y="54"/>
                    <a:pt x="44" y="54"/>
                    <a:pt x="44" y="54"/>
                  </a:cubicBezTo>
                  <a:cubicBezTo>
                    <a:pt x="45" y="53"/>
                    <a:pt x="47" y="53"/>
                    <a:pt x="48" y="53"/>
                  </a:cubicBezTo>
                  <a:cubicBezTo>
                    <a:pt x="48" y="53"/>
                    <a:pt x="48" y="53"/>
                    <a:pt x="48" y="53"/>
                  </a:cubicBezTo>
                  <a:cubicBezTo>
                    <a:pt x="48" y="53"/>
                    <a:pt x="51" y="51"/>
                    <a:pt x="52" y="50"/>
                  </a:cubicBezTo>
                  <a:cubicBezTo>
                    <a:pt x="52" y="50"/>
                    <a:pt x="52" y="50"/>
                    <a:pt x="53" y="50"/>
                  </a:cubicBezTo>
                  <a:cubicBezTo>
                    <a:pt x="54" y="49"/>
                    <a:pt x="57" y="50"/>
                    <a:pt x="58" y="50"/>
                  </a:cubicBezTo>
                  <a:cubicBezTo>
                    <a:pt x="59" y="50"/>
                    <a:pt x="59" y="49"/>
                    <a:pt x="60" y="49"/>
                  </a:cubicBezTo>
                  <a:cubicBezTo>
                    <a:pt x="60" y="48"/>
                    <a:pt x="65" y="44"/>
                    <a:pt x="65" y="43"/>
                  </a:cubicBezTo>
                  <a:cubicBezTo>
                    <a:pt x="65" y="43"/>
                    <a:pt x="74" y="35"/>
                    <a:pt x="74" y="35"/>
                  </a:cubicBezTo>
                  <a:cubicBezTo>
                    <a:pt x="74" y="34"/>
                    <a:pt x="74" y="34"/>
                    <a:pt x="74" y="34"/>
                  </a:cubicBezTo>
                  <a:cubicBezTo>
                    <a:pt x="74" y="34"/>
                    <a:pt x="69" y="34"/>
                    <a:pt x="69" y="34"/>
                  </a:cubicBezTo>
                  <a:cubicBezTo>
                    <a:pt x="69" y="34"/>
                    <a:pt x="69" y="34"/>
                    <a:pt x="69" y="34"/>
                  </a:cubicBezTo>
                  <a:cubicBezTo>
                    <a:pt x="69" y="34"/>
                    <a:pt x="62" y="32"/>
                    <a:pt x="62" y="32"/>
                  </a:cubicBezTo>
                  <a:cubicBezTo>
                    <a:pt x="62" y="32"/>
                    <a:pt x="57" y="30"/>
                    <a:pt x="56" y="30"/>
                  </a:cubicBezTo>
                  <a:cubicBezTo>
                    <a:pt x="55" y="29"/>
                    <a:pt x="54" y="29"/>
                    <a:pt x="54" y="29"/>
                  </a:cubicBezTo>
                  <a:cubicBezTo>
                    <a:pt x="54" y="28"/>
                    <a:pt x="52" y="28"/>
                    <a:pt x="52" y="27"/>
                  </a:cubicBezTo>
                  <a:cubicBezTo>
                    <a:pt x="52" y="27"/>
                    <a:pt x="51" y="27"/>
                    <a:pt x="51" y="27"/>
                  </a:cubicBezTo>
                  <a:cubicBezTo>
                    <a:pt x="51" y="27"/>
                    <a:pt x="50" y="25"/>
                    <a:pt x="50" y="25"/>
                  </a:cubicBezTo>
                  <a:cubicBezTo>
                    <a:pt x="50" y="25"/>
                    <a:pt x="48" y="22"/>
                    <a:pt x="48" y="21"/>
                  </a:cubicBezTo>
                  <a:cubicBezTo>
                    <a:pt x="48" y="21"/>
                    <a:pt x="48" y="21"/>
                    <a:pt x="48" y="21"/>
                  </a:cubicBezTo>
                  <a:cubicBezTo>
                    <a:pt x="48" y="21"/>
                    <a:pt x="48" y="21"/>
                    <a:pt x="48" y="20"/>
                  </a:cubicBezTo>
                  <a:cubicBezTo>
                    <a:pt x="48" y="20"/>
                    <a:pt x="49" y="20"/>
                    <a:pt x="49" y="19"/>
                  </a:cubicBezTo>
                  <a:cubicBezTo>
                    <a:pt x="49" y="19"/>
                    <a:pt x="48" y="19"/>
                    <a:pt x="48" y="19"/>
                  </a:cubicBezTo>
                  <a:cubicBezTo>
                    <a:pt x="47" y="19"/>
                    <a:pt x="47" y="19"/>
                    <a:pt x="47" y="19"/>
                  </a:cubicBezTo>
                  <a:cubicBezTo>
                    <a:pt x="47" y="19"/>
                    <a:pt x="44" y="20"/>
                    <a:pt x="44" y="20"/>
                  </a:cubicBezTo>
                  <a:cubicBezTo>
                    <a:pt x="43" y="20"/>
                    <a:pt x="43" y="19"/>
                    <a:pt x="43" y="19"/>
                  </a:cubicBezTo>
                  <a:cubicBezTo>
                    <a:pt x="43" y="19"/>
                    <a:pt x="43" y="19"/>
                    <a:pt x="43" y="18"/>
                  </a:cubicBezTo>
                  <a:cubicBezTo>
                    <a:pt x="43" y="16"/>
                    <a:pt x="44" y="15"/>
                    <a:pt x="44" y="15"/>
                  </a:cubicBezTo>
                  <a:cubicBezTo>
                    <a:pt x="44" y="15"/>
                    <a:pt x="45" y="15"/>
                    <a:pt x="45" y="15"/>
                  </a:cubicBezTo>
                  <a:cubicBezTo>
                    <a:pt x="45" y="15"/>
                    <a:pt x="46" y="12"/>
                    <a:pt x="46" y="12"/>
                  </a:cubicBezTo>
                  <a:cubicBezTo>
                    <a:pt x="46" y="12"/>
                    <a:pt x="46" y="12"/>
                    <a:pt x="46" y="12"/>
                  </a:cubicBezTo>
                  <a:cubicBezTo>
                    <a:pt x="46" y="11"/>
                    <a:pt x="45" y="10"/>
                    <a:pt x="44" y="9"/>
                  </a:cubicBezTo>
                  <a:cubicBezTo>
                    <a:pt x="44" y="9"/>
                    <a:pt x="39" y="4"/>
                    <a:pt x="39" y="4"/>
                  </a:cubicBezTo>
                  <a:cubicBezTo>
                    <a:pt x="39" y="3"/>
                    <a:pt x="37" y="3"/>
                    <a:pt x="37" y="3"/>
                  </a:cubicBezTo>
                  <a:cubicBezTo>
                    <a:pt x="36" y="2"/>
                    <a:pt x="36" y="2"/>
                    <a:pt x="36" y="2"/>
                  </a:cubicBezTo>
                  <a:cubicBezTo>
                    <a:pt x="35" y="1"/>
                    <a:pt x="34" y="2"/>
                    <a:pt x="34" y="2"/>
                  </a:cubicBezTo>
                  <a:cubicBezTo>
                    <a:pt x="34" y="2"/>
                    <a:pt x="34" y="2"/>
                    <a:pt x="34" y="2"/>
                  </a:cubicBezTo>
                  <a:cubicBezTo>
                    <a:pt x="34" y="2"/>
                    <a:pt x="33" y="1"/>
                    <a:pt x="33" y="1"/>
                  </a:cubicBezTo>
                  <a:cubicBezTo>
                    <a:pt x="33" y="1"/>
                    <a:pt x="33" y="1"/>
                    <a:pt x="32" y="1"/>
                  </a:cubicBezTo>
                  <a:cubicBezTo>
                    <a:pt x="32" y="2"/>
                    <a:pt x="32" y="2"/>
                    <a:pt x="32" y="2"/>
                  </a:cubicBezTo>
                  <a:cubicBezTo>
                    <a:pt x="32" y="2"/>
                    <a:pt x="31" y="2"/>
                    <a:pt x="31" y="2"/>
                  </a:cubicBezTo>
                  <a:cubicBezTo>
                    <a:pt x="31" y="2"/>
                    <a:pt x="31" y="2"/>
                    <a:pt x="31" y="1"/>
                  </a:cubicBezTo>
                  <a:cubicBezTo>
                    <a:pt x="31" y="1"/>
                    <a:pt x="30" y="1"/>
                    <a:pt x="30" y="1"/>
                  </a:cubicBezTo>
                  <a:cubicBezTo>
                    <a:pt x="29" y="2"/>
                    <a:pt x="29" y="2"/>
                    <a:pt x="29" y="2"/>
                  </a:cubicBezTo>
                  <a:cubicBezTo>
                    <a:pt x="28" y="2"/>
                    <a:pt x="28" y="2"/>
                    <a:pt x="27" y="2"/>
                  </a:cubicBezTo>
                  <a:cubicBezTo>
                    <a:pt x="27" y="2"/>
                    <a:pt x="27" y="2"/>
                    <a:pt x="27" y="2"/>
                  </a:cubicBezTo>
                  <a:cubicBezTo>
                    <a:pt x="27" y="2"/>
                    <a:pt x="26" y="1"/>
                    <a:pt x="26" y="1"/>
                  </a:cubicBezTo>
                  <a:cubicBezTo>
                    <a:pt x="26" y="1"/>
                    <a:pt x="26" y="1"/>
                    <a:pt x="25" y="1"/>
                  </a:cubicBezTo>
                  <a:cubicBezTo>
                    <a:pt x="25" y="1"/>
                    <a:pt x="24" y="0"/>
                    <a:pt x="24" y="0"/>
                  </a:cubicBezTo>
                  <a:cubicBezTo>
                    <a:pt x="24" y="0"/>
                    <a:pt x="24" y="0"/>
                    <a:pt x="24" y="0"/>
                  </a:cubicBezTo>
                  <a:cubicBezTo>
                    <a:pt x="24" y="0"/>
                    <a:pt x="23" y="2"/>
                    <a:pt x="23" y="2"/>
                  </a:cubicBezTo>
                  <a:cubicBezTo>
                    <a:pt x="23" y="3"/>
                    <a:pt x="22" y="3"/>
                    <a:pt x="22" y="3"/>
                  </a:cubicBezTo>
                  <a:cubicBezTo>
                    <a:pt x="22" y="3"/>
                    <a:pt x="21" y="2"/>
                    <a:pt x="21" y="2"/>
                  </a:cubicBezTo>
                  <a:cubicBezTo>
                    <a:pt x="21" y="2"/>
                    <a:pt x="21" y="2"/>
                    <a:pt x="21" y="2"/>
                  </a:cubicBezTo>
                  <a:cubicBezTo>
                    <a:pt x="20" y="3"/>
                    <a:pt x="20" y="3"/>
                    <a:pt x="20" y="3"/>
                  </a:cubicBezTo>
                  <a:cubicBezTo>
                    <a:pt x="19" y="3"/>
                    <a:pt x="18" y="3"/>
                    <a:pt x="17" y="3"/>
                  </a:cubicBezTo>
                  <a:cubicBezTo>
                    <a:pt x="17" y="3"/>
                    <a:pt x="17" y="4"/>
                    <a:pt x="17" y="4"/>
                  </a:cubicBezTo>
                  <a:cubicBezTo>
                    <a:pt x="17" y="6"/>
                    <a:pt x="16" y="11"/>
                    <a:pt x="16" y="11"/>
                  </a:cubicBezTo>
                  <a:cubicBezTo>
                    <a:pt x="16" y="11"/>
                    <a:pt x="16" y="11"/>
                    <a:pt x="15" y="11"/>
                  </a:cubicBezTo>
                  <a:cubicBezTo>
                    <a:pt x="15" y="11"/>
                    <a:pt x="13" y="11"/>
                    <a:pt x="13" y="11"/>
                  </a:cubicBezTo>
                  <a:cubicBezTo>
                    <a:pt x="13" y="11"/>
                    <a:pt x="13" y="11"/>
                    <a:pt x="13" y="11"/>
                  </a:cubicBezTo>
                  <a:cubicBezTo>
                    <a:pt x="13" y="12"/>
                    <a:pt x="11" y="14"/>
                    <a:pt x="11" y="14"/>
                  </a:cubicBezTo>
                  <a:cubicBezTo>
                    <a:pt x="11" y="15"/>
                    <a:pt x="10" y="15"/>
                    <a:pt x="10" y="15"/>
                  </a:cubicBezTo>
                  <a:cubicBezTo>
                    <a:pt x="10" y="15"/>
                    <a:pt x="10" y="18"/>
                    <a:pt x="10" y="19"/>
                  </a:cubicBezTo>
                  <a:cubicBezTo>
                    <a:pt x="10" y="19"/>
                    <a:pt x="9" y="19"/>
                    <a:pt x="9" y="19"/>
                  </a:cubicBezTo>
                  <a:cubicBezTo>
                    <a:pt x="10" y="20"/>
                    <a:pt x="10" y="20"/>
                    <a:pt x="9" y="20"/>
                  </a:cubicBezTo>
                  <a:cubicBezTo>
                    <a:pt x="9" y="20"/>
                    <a:pt x="9" y="21"/>
                    <a:pt x="8" y="20"/>
                  </a:cubicBezTo>
                  <a:cubicBezTo>
                    <a:pt x="8" y="20"/>
                    <a:pt x="8" y="20"/>
                    <a:pt x="7" y="20"/>
                  </a:cubicBezTo>
                  <a:cubicBezTo>
                    <a:pt x="7" y="20"/>
                    <a:pt x="6" y="21"/>
                    <a:pt x="6" y="22"/>
                  </a:cubicBezTo>
                  <a:cubicBezTo>
                    <a:pt x="6" y="22"/>
                    <a:pt x="7" y="23"/>
                    <a:pt x="6" y="24"/>
                  </a:cubicBezTo>
                  <a:cubicBezTo>
                    <a:pt x="6" y="24"/>
                    <a:pt x="5" y="27"/>
                    <a:pt x="5" y="27"/>
                  </a:cubicBezTo>
                  <a:cubicBezTo>
                    <a:pt x="5" y="27"/>
                    <a:pt x="5" y="27"/>
                    <a:pt x="5" y="27"/>
                  </a:cubicBezTo>
                  <a:cubicBezTo>
                    <a:pt x="5" y="28"/>
                    <a:pt x="5" y="30"/>
                    <a:pt x="5" y="31"/>
                  </a:cubicBezTo>
                  <a:cubicBezTo>
                    <a:pt x="5" y="31"/>
                    <a:pt x="5" y="31"/>
                    <a:pt x="5" y="32"/>
                  </a:cubicBezTo>
                  <a:cubicBezTo>
                    <a:pt x="5" y="32"/>
                    <a:pt x="4" y="32"/>
                    <a:pt x="4" y="32"/>
                  </a:cubicBezTo>
                  <a:cubicBezTo>
                    <a:pt x="3" y="32"/>
                    <a:pt x="3" y="32"/>
                    <a:pt x="2" y="32"/>
                  </a:cubicBezTo>
                  <a:cubicBezTo>
                    <a:pt x="2" y="32"/>
                    <a:pt x="1" y="32"/>
                    <a:pt x="1" y="32"/>
                  </a:cubicBezTo>
                  <a:cubicBezTo>
                    <a:pt x="1" y="32"/>
                    <a:pt x="1" y="32"/>
                    <a:pt x="1" y="32"/>
                  </a:cubicBezTo>
                  <a:cubicBezTo>
                    <a:pt x="1" y="33"/>
                    <a:pt x="0" y="34"/>
                    <a:pt x="0" y="34"/>
                  </a:cubicBezTo>
                  <a:cubicBezTo>
                    <a:pt x="0" y="34"/>
                    <a:pt x="0" y="34"/>
                    <a:pt x="0" y="34"/>
                  </a:cubicBezTo>
                  <a:cubicBezTo>
                    <a:pt x="0" y="34"/>
                    <a:pt x="0" y="35"/>
                    <a:pt x="0" y="35"/>
                  </a:cubicBezTo>
                  <a:cubicBezTo>
                    <a:pt x="0" y="35"/>
                    <a:pt x="3" y="36"/>
                    <a:pt x="4" y="36"/>
                  </a:cubicBezTo>
                  <a:cubicBezTo>
                    <a:pt x="4" y="37"/>
                    <a:pt x="5" y="38"/>
                    <a:pt x="6" y="39"/>
                  </a:cubicBezTo>
                  <a:cubicBezTo>
                    <a:pt x="6" y="39"/>
                    <a:pt x="6" y="39"/>
                    <a:pt x="6" y="39"/>
                  </a:cubicBezTo>
                  <a:cubicBezTo>
                    <a:pt x="6" y="39"/>
                    <a:pt x="9" y="41"/>
                    <a:pt x="9" y="42"/>
                  </a:cubicBezTo>
                  <a:cubicBezTo>
                    <a:pt x="9" y="42"/>
                    <a:pt x="10" y="46"/>
                    <a:pt x="11" y="46"/>
                  </a:cubicBezTo>
                  <a:cubicBezTo>
                    <a:pt x="11" y="47"/>
                    <a:pt x="12" y="47"/>
                    <a:pt x="12" y="47"/>
                  </a:cubicBezTo>
                  <a:cubicBezTo>
                    <a:pt x="12" y="47"/>
                    <a:pt x="13" y="47"/>
                    <a:pt x="14" y="48"/>
                  </a:cubicBezTo>
                  <a:cubicBezTo>
                    <a:pt x="14" y="48"/>
                    <a:pt x="14" y="48"/>
                    <a:pt x="14" y="48"/>
                  </a:cubicBezTo>
                  <a:cubicBezTo>
                    <a:pt x="14" y="48"/>
                    <a:pt x="13" y="50"/>
                    <a:pt x="14" y="50"/>
                  </a:cubicBezTo>
                  <a:cubicBezTo>
                    <a:pt x="14" y="50"/>
                    <a:pt x="14" y="51"/>
                    <a:pt x="14" y="5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5" name="Freeform 788"/>
            <p:cNvSpPr>
              <a:spLocks/>
            </p:cNvSpPr>
            <p:nvPr/>
          </p:nvSpPr>
          <p:spPr bwMode="auto">
            <a:xfrm>
              <a:off x="3355" y="2367"/>
              <a:ext cx="29" cy="29"/>
            </a:xfrm>
            <a:custGeom>
              <a:avLst/>
              <a:gdLst/>
              <a:ahLst/>
              <a:cxnLst>
                <a:cxn ang="0">
                  <a:pos x="3" y="1"/>
                </a:cxn>
                <a:cxn ang="0">
                  <a:pos x="3" y="1"/>
                </a:cxn>
                <a:cxn ang="0">
                  <a:pos x="2" y="4"/>
                </a:cxn>
                <a:cxn ang="0">
                  <a:pos x="1" y="4"/>
                </a:cxn>
                <a:cxn ang="0">
                  <a:pos x="0" y="7"/>
                </a:cxn>
                <a:cxn ang="0">
                  <a:pos x="0" y="8"/>
                </a:cxn>
                <a:cxn ang="0">
                  <a:pos x="1" y="9"/>
                </a:cxn>
                <a:cxn ang="0">
                  <a:pos x="4" y="8"/>
                </a:cxn>
                <a:cxn ang="0">
                  <a:pos x="5" y="8"/>
                </a:cxn>
                <a:cxn ang="0">
                  <a:pos x="6" y="8"/>
                </a:cxn>
                <a:cxn ang="0">
                  <a:pos x="8" y="6"/>
                </a:cxn>
                <a:cxn ang="0">
                  <a:pos x="7" y="5"/>
                </a:cxn>
                <a:cxn ang="0">
                  <a:pos x="6" y="5"/>
                </a:cxn>
                <a:cxn ang="0">
                  <a:pos x="8" y="3"/>
                </a:cxn>
                <a:cxn ang="0">
                  <a:pos x="8" y="0"/>
                </a:cxn>
                <a:cxn ang="0">
                  <a:pos x="7" y="0"/>
                </a:cxn>
                <a:cxn ang="0">
                  <a:pos x="5" y="1"/>
                </a:cxn>
                <a:cxn ang="0">
                  <a:pos x="5" y="1"/>
                </a:cxn>
                <a:cxn ang="0">
                  <a:pos x="4" y="1"/>
                </a:cxn>
                <a:cxn ang="0">
                  <a:pos x="3" y="1"/>
                </a:cxn>
              </a:cxnLst>
              <a:rect l="0" t="0" r="r" b="b"/>
              <a:pathLst>
                <a:path w="9" h="9">
                  <a:moveTo>
                    <a:pt x="3" y="1"/>
                  </a:moveTo>
                  <a:cubicBezTo>
                    <a:pt x="3" y="1"/>
                    <a:pt x="3" y="1"/>
                    <a:pt x="3" y="1"/>
                  </a:cubicBezTo>
                  <a:cubicBezTo>
                    <a:pt x="3" y="1"/>
                    <a:pt x="2" y="4"/>
                    <a:pt x="2" y="4"/>
                  </a:cubicBezTo>
                  <a:cubicBezTo>
                    <a:pt x="2" y="4"/>
                    <a:pt x="1" y="4"/>
                    <a:pt x="1" y="4"/>
                  </a:cubicBezTo>
                  <a:cubicBezTo>
                    <a:pt x="1" y="4"/>
                    <a:pt x="0" y="5"/>
                    <a:pt x="0" y="7"/>
                  </a:cubicBezTo>
                  <a:cubicBezTo>
                    <a:pt x="0" y="8"/>
                    <a:pt x="0" y="8"/>
                    <a:pt x="0" y="8"/>
                  </a:cubicBezTo>
                  <a:cubicBezTo>
                    <a:pt x="0" y="8"/>
                    <a:pt x="0" y="9"/>
                    <a:pt x="1" y="9"/>
                  </a:cubicBezTo>
                  <a:cubicBezTo>
                    <a:pt x="1" y="9"/>
                    <a:pt x="4" y="8"/>
                    <a:pt x="4" y="8"/>
                  </a:cubicBezTo>
                  <a:cubicBezTo>
                    <a:pt x="4" y="8"/>
                    <a:pt x="4" y="8"/>
                    <a:pt x="5" y="8"/>
                  </a:cubicBezTo>
                  <a:cubicBezTo>
                    <a:pt x="5" y="8"/>
                    <a:pt x="6" y="8"/>
                    <a:pt x="6" y="8"/>
                  </a:cubicBezTo>
                  <a:cubicBezTo>
                    <a:pt x="7" y="8"/>
                    <a:pt x="7" y="6"/>
                    <a:pt x="8" y="6"/>
                  </a:cubicBezTo>
                  <a:cubicBezTo>
                    <a:pt x="7" y="6"/>
                    <a:pt x="7" y="5"/>
                    <a:pt x="7" y="5"/>
                  </a:cubicBezTo>
                  <a:cubicBezTo>
                    <a:pt x="5" y="5"/>
                    <a:pt x="4" y="5"/>
                    <a:pt x="6" y="5"/>
                  </a:cubicBezTo>
                  <a:cubicBezTo>
                    <a:pt x="7" y="4"/>
                    <a:pt x="9" y="3"/>
                    <a:pt x="8" y="3"/>
                  </a:cubicBezTo>
                  <a:cubicBezTo>
                    <a:pt x="8" y="2"/>
                    <a:pt x="8" y="1"/>
                    <a:pt x="8" y="0"/>
                  </a:cubicBezTo>
                  <a:cubicBezTo>
                    <a:pt x="7" y="0"/>
                    <a:pt x="7" y="0"/>
                    <a:pt x="7" y="0"/>
                  </a:cubicBezTo>
                  <a:cubicBezTo>
                    <a:pt x="5" y="1"/>
                    <a:pt x="5" y="1"/>
                    <a:pt x="5" y="1"/>
                  </a:cubicBezTo>
                  <a:cubicBezTo>
                    <a:pt x="5" y="1"/>
                    <a:pt x="5" y="2"/>
                    <a:pt x="5" y="1"/>
                  </a:cubicBezTo>
                  <a:cubicBezTo>
                    <a:pt x="5" y="1"/>
                    <a:pt x="4" y="1"/>
                    <a:pt x="4" y="1"/>
                  </a:cubicBezTo>
                  <a:cubicBezTo>
                    <a:pt x="4" y="1"/>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6" name="Freeform 789"/>
            <p:cNvSpPr>
              <a:spLocks/>
            </p:cNvSpPr>
            <p:nvPr/>
          </p:nvSpPr>
          <p:spPr bwMode="auto">
            <a:xfrm>
              <a:off x="3326" y="2315"/>
              <a:ext cx="10" cy="4"/>
            </a:xfrm>
            <a:custGeom>
              <a:avLst/>
              <a:gdLst/>
              <a:ahLst/>
              <a:cxnLst>
                <a:cxn ang="0">
                  <a:pos x="1" y="0"/>
                </a:cxn>
                <a:cxn ang="0">
                  <a:pos x="0" y="0"/>
                </a:cxn>
                <a:cxn ang="0">
                  <a:pos x="0" y="0"/>
                </a:cxn>
                <a:cxn ang="0">
                  <a:pos x="2" y="1"/>
                </a:cxn>
                <a:cxn ang="0">
                  <a:pos x="2" y="1"/>
                </a:cxn>
                <a:cxn ang="0">
                  <a:pos x="2" y="1"/>
                </a:cxn>
                <a:cxn ang="0">
                  <a:pos x="1" y="0"/>
                </a:cxn>
              </a:cxnLst>
              <a:rect l="0" t="0" r="r" b="b"/>
              <a:pathLst>
                <a:path w="3" h="1">
                  <a:moveTo>
                    <a:pt x="1" y="0"/>
                  </a:moveTo>
                  <a:cubicBezTo>
                    <a:pt x="1" y="0"/>
                    <a:pt x="1" y="0"/>
                    <a:pt x="0" y="0"/>
                  </a:cubicBezTo>
                  <a:cubicBezTo>
                    <a:pt x="0" y="0"/>
                    <a:pt x="0" y="0"/>
                    <a:pt x="0" y="0"/>
                  </a:cubicBezTo>
                  <a:cubicBezTo>
                    <a:pt x="0" y="1"/>
                    <a:pt x="1" y="1"/>
                    <a:pt x="2" y="1"/>
                  </a:cubicBezTo>
                  <a:cubicBezTo>
                    <a:pt x="2" y="1"/>
                    <a:pt x="3" y="1"/>
                    <a:pt x="2" y="1"/>
                  </a:cubicBezTo>
                  <a:cubicBezTo>
                    <a:pt x="2" y="1"/>
                    <a:pt x="2" y="1"/>
                    <a:pt x="2" y="1"/>
                  </a:cubicBezTo>
                  <a:cubicBezTo>
                    <a:pt x="1"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7" name="Freeform 790"/>
            <p:cNvSpPr>
              <a:spLocks/>
            </p:cNvSpPr>
            <p:nvPr/>
          </p:nvSpPr>
          <p:spPr bwMode="auto">
            <a:xfrm>
              <a:off x="3271" y="2280"/>
              <a:ext cx="107" cy="94"/>
            </a:xfrm>
            <a:custGeom>
              <a:avLst/>
              <a:gdLst/>
              <a:ahLst/>
              <a:cxnLst>
                <a:cxn ang="0">
                  <a:pos x="8" y="2"/>
                </a:cxn>
                <a:cxn ang="0">
                  <a:pos x="8" y="2"/>
                </a:cxn>
                <a:cxn ang="0">
                  <a:pos x="7" y="3"/>
                </a:cxn>
                <a:cxn ang="0">
                  <a:pos x="5" y="4"/>
                </a:cxn>
                <a:cxn ang="0">
                  <a:pos x="5" y="5"/>
                </a:cxn>
                <a:cxn ang="0">
                  <a:pos x="3" y="5"/>
                </a:cxn>
                <a:cxn ang="0">
                  <a:pos x="3" y="5"/>
                </a:cxn>
                <a:cxn ang="0">
                  <a:pos x="2" y="8"/>
                </a:cxn>
                <a:cxn ang="0">
                  <a:pos x="2" y="8"/>
                </a:cxn>
                <a:cxn ang="0">
                  <a:pos x="0" y="14"/>
                </a:cxn>
                <a:cxn ang="0">
                  <a:pos x="0" y="16"/>
                </a:cxn>
                <a:cxn ang="0">
                  <a:pos x="0" y="19"/>
                </a:cxn>
                <a:cxn ang="0">
                  <a:pos x="3" y="19"/>
                </a:cxn>
                <a:cxn ang="0">
                  <a:pos x="4" y="18"/>
                </a:cxn>
                <a:cxn ang="0">
                  <a:pos x="4" y="18"/>
                </a:cxn>
                <a:cxn ang="0">
                  <a:pos x="5" y="19"/>
                </a:cxn>
                <a:cxn ang="0">
                  <a:pos x="6" y="18"/>
                </a:cxn>
                <a:cxn ang="0">
                  <a:pos x="7" y="16"/>
                </a:cxn>
                <a:cxn ang="0">
                  <a:pos x="7" y="16"/>
                </a:cxn>
                <a:cxn ang="0">
                  <a:pos x="8" y="17"/>
                </a:cxn>
                <a:cxn ang="0">
                  <a:pos x="9" y="17"/>
                </a:cxn>
                <a:cxn ang="0">
                  <a:pos x="10" y="18"/>
                </a:cxn>
                <a:cxn ang="0">
                  <a:pos x="10" y="18"/>
                </a:cxn>
                <a:cxn ang="0">
                  <a:pos x="12" y="18"/>
                </a:cxn>
                <a:cxn ang="0">
                  <a:pos x="13" y="17"/>
                </a:cxn>
                <a:cxn ang="0">
                  <a:pos x="14" y="17"/>
                </a:cxn>
                <a:cxn ang="0">
                  <a:pos x="14" y="18"/>
                </a:cxn>
                <a:cxn ang="0">
                  <a:pos x="15" y="18"/>
                </a:cxn>
                <a:cxn ang="0">
                  <a:pos x="15" y="17"/>
                </a:cxn>
                <a:cxn ang="0">
                  <a:pos x="16" y="17"/>
                </a:cxn>
                <a:cxn ang="0">
                  <a:pos x="17" y="18"/>
                </a:cxn>
                <a:cxn ang="0">
                  <a:pos x="17" y="18"/>
                </a:cxn>
                <a:cxn ang="0">
                  <a:pos x="19" y="18"/>
                </a:cxn>
                <a:cxn ang="0">
                  <a:pos x="20" y="19"/>
                </a:cxn>
                <a:cxn ang="0">
                  <a:pos x="22" y="20"/>
                </a:cxn>
                <a:cxn ang="0">
                  <a:pos x="27" y="25"/>
                </a:cxn>
                <a:cxn ang="0">
                  <a:pos x="29" y="28"/>
                </a:cxn>
                <a:cxn ang="0">
                  <a:pos x="30" y="28"/>
                </a:cxn>
                <a:cxn ang="0">
                  <a:pos x="31" y="28"/>
                </a:cxn>
                <a:cxn ang="0">
                  <a:pos x="31" y="28"/>
                </a:cxn>
                <a:cxn ang="0">
                  <a:pos x="33" y="27"/>
                </a:cxn>
                <a:cxn ang="0">
                  <a:pos x="33" y="26"/>
                </a:cxn>
                <a:cxn ang="0">
                  <a:pos x="32" y="26"/>
                </a:cxn>
                <a:cxn ang="0">
                  <a:pos x="31" y="25"/>
                </a:cxn>
                <a:cxn ang="0">
                  <a:pos x="30" y="24"/>
                </a:cxn>
                <a:cxn ang="0">
                  <a:pos x="29" y="24"/>
                </a:cxn>
                <a:cxn ang="0">
                  <a:pos x="27" y="21"/>
                </a:cxn>
                <a:cxn ang="0">
                  <a:pos x="25" y="19"/>
                </a:cxn>
                <a:cxn ang="0">
                  <a:pos x="20" y="15"/>
                </a:cxn>
                <a:cxn ang="0">
                  <a:pos x="18" y="14"/>
                </a:cxn>
                <a:cxn ang="0">
                  <a:pos x="17" y="13"/>
                </a:cxn>
                <a:cxn ang="0">
                  <a:pos x="17" y="14"/>
                </a:cxn>
                <a:cxn ang="0">
                  <a:pos x="16" y="14"/>
                </a:cxn>
                <a:cxn ang="0">
                  <a:pos x="16" y="14"/>
                </a:cxn>
                <a:cxn ang="0">
                  <a:pos x="16" y="13"/>
                </a:cxn>
                <a:cxn ang="0">
                  <a:pos x="15" y="12"/>
                </a:cxn>
                <a:cxn ang="0">
                  <a:pos x="14" y="11"/>
                </a:cxn>
                <a:cxn ang="0">
                  <a:pos x="14" y="7"/>
                </a:cxn>
                <a:cxn ang="0">
                  <a:pos x="11" y="1"/>
                </a:cxn>
                <a:cxn ang="0">
                  <a:pos x="11" y="0"/>
                </a:cxn>
                <a:cxn ang="0">
                  <a:pos x="9" y="2"/>
                </a:cxn>
                <a:cxn ang="0">
                  <a:pos x="8" y="2"/>
                </a:cxn>
              </a:cxnLst>
              <a:rect l="0" t="0" r="r" b="b"/>
              <a:pathLst>
                <a:path w="33" h="29">
                  <a:moveTo>
                    <a:pt x="8" y="2"/>
                  </a:moveTo>
                  <a:cubicBezTo>
                    <a:pt x="8" y="2"/>
                    <a:pt x="8" y="2"/>
                    <a:pt x="8" y="2"/>
                  </a:cubicBezTo>
                  <a:cubicBezTo>
                    <a:pt x="8" y="2"/>
                    <a:pt x="8" y="2"/>
                    <a:pt x="7" y="3"/>
                  </a:cubicBezTo>
                  <a:cubicBezTo>
                    <a:pt x="7" y="3"/>
                    <a:pt x="6" y="4"/>
                    <a:pt x="5" y="4"/>
                  </a:cubicBezTo>
                  <a:cubicBezTo>
                    <a:pt x="5" y="4"/>
                    <a:pt x="5" y="5"/>
                    <a:pt x="5" y="5"/>
                  </a:cubicBezTo>
                  <a:cubicBezTo>
                    <a:pt x="4" y="5"/>
                    <a:pt x="3" y="5"/>
                    <a:pt x="3" y="5"/>
                  </a:cubicBezTo>
                  <a:cubicBezTo>
                    <a:pt x="3" y="5"/>
                    <a:pt x="3" y="5"/>
                    <a:pt x="3" y="5"/>
                  </a:cubicBezTo>
                  <a:cubicBezTo>
                    <a:pt x="3" y="5"/>
                    <a:pt x="2" y="8"/>
                    <a:pt x="2" y="8"/>
                  </a:cubicBezTo>
                  <a:cubicBezTo>
                    <a:pt x="2" y="8"/>
                    <a:pt x="2" y="8"/>
                    <a:pt x="2" y="8"/>
                  </a:cubicBezTo>
                  <a:cubicBezTo>
                    <a:pt x="2" y="8"/>
                    <a:pt x="0" y="13"/>
                    <a:pt x="0" y="14"/>
                  </a:cubicBezTo>
                  <a:cubicBezTo>
                    <a:pt x="0" y="14"/>
                    <a:pt x="0" y="15"/>
                    <a:pt x="0" y="16"/>
                  </a:cubicBezTo>
                  <a:cubicBezTo>
                    <a:pt x="0" y="17"/>
                    <a:pt x="0" y="18"/>
                    <a:pt x="0" y="19"/>
                  </a:cubicBezTo>
                  <a:cubicBezTo>
                    <a:pt x="1" y="19"/>
                    <a:pt x="2" y="19"/>
                    <a:pt x="3" y="19"/>
                  </a:cubicBezTo>
                  <a:cubicBezTo>
                    <a:pt x="3" y="19"/>
                    <a:pt x="3" y="19"/>
                    <a:pt x="4" y="18"/>
                  </a:cubicBezTo>
                  <a:cubicBezTo>
                    <a:pt x="4" y="18"/>
                    <a:pt x="4" y="18"/>
                    <a:pt x="4" y="18"/>
                  </a:cubicBezTo>
                  <a:cubicBezTo>
                    <a:pt x="4" y="18"/>
                    <a:pt x="5" y="19"/>
                    <a:pt x="5" y="19"/>
                  </a:cubicBezTo>
                  <a:cubicBezTo>
                    <a:pt x="5" y="19"/>
                    <a:pt x="6" y="19"/>
                    <a:pt x="6" y="18"/>
                  </a:cubicBezTo>
                  <a:cubicBezTo>
                    <a:pt x="6" y="18"/>
                    <a:pt x="7" y="16"/>
                    <a:pt x="7" y="16"/>
                  </a:cubicBezTo>
                  <a:cubicBezTo>
                    <a:pt x="7" y="16"/>
                    <a:pt x="7" y="16"/>
                    <a:pt x="7" y="16"/>
                  </a:cubicBezTo>
                  <a:cubicBezTo>
                    <a:pt x="7" y="16"/>
                    <a:pt x="8" y="17"/>
                    <a:pt x="8" y="17"/>
                  </a:cubicBezTo>
                  <a:cubicBezTo>
                    <a:pt x="9" y="17"/>
                    <a:pt x="9" y="17"/>
                    <a:pt x="9" y="17"/>
                  </a:cubicBezTo>
                  <a:cubicBezTo>
                    <a:pt x="9" y="17"/>
                    <a:pt x="10" y="18"/>
                    <a:pt x="10" y="18"/>
                  </a:cubicBezTo>
                  <a:cubicBezTo>
                    <a:pt x="10" y="18"/>
                    <a:pt x="10" y="18"/>
                    <a:pt x="10" y="18"/>
                  </a:cubicBezTo>
                  <a:cubicBezTo>
                    <a:pt x="11" y="18"/>
                    <a:pt x="11" y="18"/>
                    <a:pt x="12" y="18"/>
                  </a:cubicBezTo>
                  <a:cubicBezTo>
                    <a:pt x="12" y="18"/>
                    <a:pt x="12" y="18"/>
                    <a:pt x="13" y="17"/>
                  </a:cubicBezTo>
                  <a:cubicBezTo>
                    <a:pt x="13" y="17"/>
                    <a:pt x="14" y="17"/>
                    <a:pt x="14" y="17"/>
                  </a:cubicBezTo>
                  <a:cubicBezTo>
                    <a:pt x="14" y="18"/>
                    <a:pt x="14" y="18"/>
                    <a:pt x="14" y="18"/>
                  </a:cubicBezTo>
                  <a:cubicBezTo>
                    <a:pt x="14" y="18"/>
                    <a:pt x="15" y="18"/>
                    <a:pt x="15" y="18"/>
                  </a:cubicBezTo>
                  <a:cubicBezTo>
                    <a:pt x="15" y="18"/>
                    <a:pt x="15" y="18"/>
                    <a:pt x="15" y="17"/>
                  </a:cubicBezTo>
                  <a:cubicBezTo>
                    <a:pt x="16" y="17"/>
                    <a:pt x="16" y="17"/>
                    <a:pt x="16" y="17"/>
                  </a:cubicBezTo>
                  <a:cubicBezTo>
                    <a:pt x="16" y="17"/>
                    <a:pt x="17" y="18"/>
                    <a:pt x="17" y="18"/>
                  </a:cubicBezTo>
                  <a:cubicBezTo>
                    <a:pt x="17" y="18"/>
                    <a:pt x="17" y="18"/>
                    <a:pt x="17" y="18"/>
                  </a:cubicBezTo>
                  <a:cubicBezTo>
                    <a:pt x="17" y="18"/>
                    <a:pt x="18" y="17"/>
                    <a:pt x="19" y="18"/>
                  </a:cubicBezTo>
                  <a:cubicBezTo>
                    <a:pt x="19" y="18"/>
                    <a:pt x="19" y="18"/>
                    <a:pt x="20" y="19"/>
                  </a:cubicBezTo>
                  <a:cubicBezTo>
                    <a:pt x="20" y="19"/>
                    <a:pt x="22" y="19"/>
                    <a:pt x="22" y="20"/>
                  </a:cubicBezTo>
                  <a:cubicBezTo>
                    <a:pt x="22" y="20"/>
                    <a:pt x="27" y="25"/>
                    <a:pt x="27" y="25"/>
                  </a:cubicBezTo>
                  <a:cubicBezTo>
                    <a:pt x="28" y="26"/>
                    <a:pt x="29" y="27"/>
                    <a:pt x="29" y="28"/>
                  </a:cubicBezTo>
                  <a:cubicBezTo>
                    <a:pt x="29" y="28"/>
                    <a:pt x="30" y="28"/>
                    <a:pt x="30" y="28"/>
                  </a:cubicBezTo>
                  <a:cubicBezTo>
                    <a:pt x="30" y="28"/>
                    <a:pt x="31" y="28"/>
                    <a:pt x="31" y="28"/>
                  </a:cubicBezTo>
                  <a:cubicBezTo>
                    <a:pt x="31" y="29"/>
                    <a:pt x="31" y="28"/>
                    <a:pt x="31" y="28"/>
                  </a:cubicBezTo>
                  <a:cubicBezTo>
                    <a:pt x="33" y="27"/>
                    <a:pt x="33" y="27"/>
                    <a:pt x="33" y="27"/>
                  </a:cubicBezTo>
                  <a:cubicBezTo>
                    <a:pt x="33" y="27"/>
                    <a:pt x="33" y="26"/>
                    <a:pt x="33" y="26"/>
                  </a:cubicBezTo>
                  <a:cubicBezTo>
                    <a:pt x="33" y="26"/>
                    <a:pt x="33" y="26"/>
                    <a:pt x="32" y="26"/>
                  </a:cubicBezTo>
                  <a:cubicBezTo>
                    <a:pt x="31" y="26"/>
                    <a:pt x="31" y="25"/>
                    <a:pt x="31" y="25"/>
                  </a:cubicBezTo>
                  <a:cubicBezTo>
                    <a:pt x="30" y="25"/>
                    <a:pt x="30" y="25"/>
                    <a:pt x="30" y="24"/>
                  </a:cubicBezTo>
                  <a:cubicBezTo>
                    <a:pt x="30" y="24"/>
                    <a:pt x="29" y="24"/>
                    <a:pt x="29" y="24"/>
                  </a:cubicBezTo>
                  <a:cubicBezTo>
                    <a:pt x="29" y="23"/>
                    <a:pt x="28" y="21"/>
                    <a:pt x="27" y="21"/>
                  </a:cubicBezTo>
                  <a:cubicBezTo>
                    <a:pt x="25" y="20"/>
                    <a:pt x="25" y="20"/>
                    <a:pt x="25" y="19"/>
                  </a:cubicBezTo>
                  <a:cubicBezTo>
                    <a:pt x="24" y="18"/>
                    <a:pt x="21" y="15"/>
                    <a:pt x="20" y="15"/>
                  </a:cubicBezTo>
                  <a:cubicBezTo>
                    <a:pt x="18" y="15"/>
                    <a:pt x="18" y="14"/>
                    <a:pt x="18" y="14"/>
                  </a:cubicBezTo>
                  <a:cubicBezTo>
                    <a:pt x="17" y="13"/>
                    <a:pt x="17" y="13"/>
                    <a:pt x="17" y="13"/>
                  </a:cubicBezTo>
                  <a:cubicBezTo>
                    <a:pt x="17" y="13"/>
                    <a:pt x="16" y="13"/>
                    <a:pt x="17" y="14"/>
                  </a:cubicBezTo>
                  <a:cubicBezTo>
                    <a:pt x="17" y="14"/>
                    <a:pt x="17" y="14"/>
                    <a:pt x="16" y="14"/>
                  </a:cubicBezTo>
                  <a:cubicBezTo>
                    <a:pt x="16" y="14"/>
                    <a:pt x="16" y="14"/>
                    <a:pt x="16" y="14"/>
                  </a:cubicBezTo>
                  <a:cubicBezTo>
                    <a:pt x="16" y="14"/>
                    <a:pt x="16" y="14"/>
                    <a:pt x="16" y="13"/>
                  </a:cubicBezTo>
                  <a:cubicBezTo>
                    <a:pt x="15" y="13"/>
                    <a:pt x="15" y="13"/>
                    <a:pt x="15" y="12"/>
                  </a:cubicBezTo>
                  <a:cubicBezTo>
                    <a:pt x="15" y="12"/>
                    <a:pt x="15" y="11"/>
                    <a:pt x="14" y="11"/>
                  </a:cubicBezTo>
                  <a:cubicBezTo>
                    <a:pt x="14" y="10"/>
                    <a:pt x="14" y="8"/>
                    <a:pt x="14" y="7"/>
                  </a:cubicBezTo>
                  <a:cubicBezTo>
                    <a:pt x="13" y="6"/>
                    <a:pt x="12" y="2"/>
                    <a:pt x="11" y="1"/>
                  </a:cubicBezTo>
                  <a:cubicBezTo>
                    <a:pt x="11" y="0"/>
                    <a:pt x="11" y="0"/>
                    <a:pt x="11" y="0"/>
                  </a:cubicBezTo>
                  <a:cubicBezTo>
                    <a:pt x="10" y="0"/>
                    <a:pt x="10" y="2"/>
                    <a:pt x="9" y="2"/>
                  </a:cubicBezTo>
                  <a:cubicBezTo>
                    <a:pt x="9" y="2"/>
                    <a:pt x="9" y="2"/>
                    <a:pt x="8"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8" name="Freeform 791"/>
            <p:cNvSpPr>
              <a:spLocks/>
            </p:cNvSpPr>
            <p:nvPr/>
          </p:nvSpPr>
          <p:spPr bwMode="auto">
            <a:xfrm>
              <a:off x="2883" y="2484"/>
              <a:ext cx="304" cy="304"/>
            </a:xfrm>
            <a:custGeom>
              <a:avLst/>
              <a:gdLst/>
              <a:ahLst/>
              <a:cxnLst>
                <a:cxn ang="0">
                  <a:pos x="60" y="83"/>
                </a:cxn>
                <a:cxn ang="0">
                  <a:pos x="64" y="83"/>
                </a:cxn>
                <a:cxn ang="0">
                  <a:pos x="72" y="87"/>
                </a:cxn>
                <a:cxn ang="0">
                  <a:pos x="76" y="87"/>
                </a:cxn>
                <a:cxn ang="0">
                  <a:pos x="80" y="89"/>
                </a:cxn>
                <a:cxn ang="0">
                  <a:pos x="86" y="93"/>
                </a:cxn>
                <a:cxn ang="0">
                  <a:pos x="87" y="91"/>
                </a:cxn>
                <a:cxn ang="0">
                  <a:pos x="85" y="88"/>
                </a:cxn>
                <a:cxn ang="0">
                  <a:pos x="82" y="87"/>
                </a:cxn>
                <a:cxn ang="0">
                  <a:pos x="80" y="84"/>
                </a:cxn>
                <a:cxn ang="0">
                  <a:pos x="81" y="76"/>
                </a:cxn>
                <a:cxn ang="0">
                  <a:pos x="80" y="73"/>
                </a:cxn>
                <a:cxn ang="0">
                  <a:pos x="91" y="68"/>
                </a:cxn>
                <a:cxn ang="0">
                  <a:pos x="85" y="56"/>
                </a:cxn>
                <a:cxn ang="0">
                  <a:pos x="84" y="48"/>
                </a:cxn>
                <a:cxn ang="0">
                  <a:pos x="84" y="42"/>
                </a:cxn>
                <a:cxn ang="0">
                  <a:pos x="83" y="39"/>
                </a:cxn>
                <a:cxn ang="0">
                  <a:pos x="86" y="34"/>
                </a:cxn>
                <a:cxn ang="0">
                  <a:pos x="87" y="27"/>
                </a:cxn>
                <a:cxn ang="0">
                  <a:pos x="91" y="20"/>
                </a:cxn>
                <a:cxn ang="0">
                  <a:pos x="93" y="15"/>
                </a:cxn>
                <a:cxn ang="0">
                  <a:pos x="92" y="13"/>
                </a:cxn>
                <a:cxn ang="0">
                  <a:pos x="91" y="9"/>
                </a:cxn>
                <a:cxn ang="0">
                  <a:pos x="87" y="5"/>
                </a:cxn>
                <a:cxn ang="0">
                  <a:pos x="84" y="5"/>
                </a:cxn>
                <a:cxn ang="0">
                  <a:pos x="77" y="3"/>
                </a:cxn>
                <a:cxn ang="0">
                  <a:pos x="70" y="2"/>
                </a:cxn>
                <a:cxn ang="0">
                  <a:pos x="65" y="1"/>
                </a:cxn>
                <a:cxn ang="0">
                  <a:pos x="61" y="2"/>
                </a:cxn>
                <a:cxn ang="0">
                  <a:pos x="55" y="4"/>
                </a:cxn>
                <a:cxn ang="0">
                  <a:pos x="51" y="6"/>
                </a:cxn>
                <a:cxn ang="0">
                  <a:pos x="45" y="6"/>
                </a:cxn>
                <a:cxn ang="0">
                  <a:pos x="38" y="2"/>
                </a:cxn>
                <a:cxn ang="0">
                  <a:pos x="34" y="3"/>
                </a:cxn>
                <a:cxn ang="0">
                  <a:pos x="32" y="7"/>
                </a:cxn>
                <a:cxn ang="0">
                  <a:pos x="30" y="15"/>
                </a:cxn>
                <a:cxn ang="0">
                  <a:pos x="28" y="26"/>
                </a:cxn>
                <a:cxn ang="0">
                  <a:pos x="22" y="34"/>
                </a:cxn>
                <a:cxn ang="0">
                  <a:pos x="20" y="41"/>
                </a:cxn>
                <a:cxn ang="0">
                  <a:pos x="18" y="47"/>
                </a:cxn>
                <a:cxn ang="0">
                  <a:pos x="11" y="51"/>
                </a:cxn>
                <a:cxn ang="0">
                  <a:pos x="9" y="49"/>
                </a:cxn>
                <a:cxn ang="0">
                  <a:pos x="7" y="49"/>
                </a:cxn>
                <a:cxn ang="0">
                  <a:pos x="4" y="50"/>
                </a:cxn>
                <a:cxn ang="0">
                  <a:pos x="2" y="55"/>
                </a:cxn>
                <a:cxn ang="0">
                  <a:pos x="3" y="56"/>
                </a:cxn>
                <a:cxn ang="0">
                  <a:pos x="13" y="56"/>
                </a:cxn>
                <a:cxn ang="0">
                  <a:pos x="23" y="59"/>
                </a:cxn>
                <a:cxn ang="0">
                  <a:pos x="26" y="66"/>
                </a:cxn>
                <a:cxn ang="0">
                  <a:pos x="29" y="67"/>
                </a:cxn>
                <a:cxn ang="0">
                  <a:pos x="36" y="62"/>
                </a:cxn>
                <a:cxn ang="0">
                  <a:pos x="42" y="62"/>
                </a:cxn>
                <a:cxn ang="0">
                  <a:pos x="47" y="63"/>
                </a:cxn>
                <a:cxn ang="0">
                  <a:pos x="48" y="68"/>
                </a:cxn>
                <a:cxn ang="0">
                  <a:pos x="49" y="77"/>
                </a:cxn>
                <a:cxn ang="0">
                  <a:pos x="49" y="82"/>
                </a:cxn>
                <a:cxn ang="0">
                  <a:pos x="58" y="81"/>
                </a:cxn>
              </a:cxnLst>
              <a:rect l="0" t="0" r="r" b="b"/>
              <a:pathLst>
                <a:path w="94" h="94">
                  <a:moveTo>
                    <a:pt x="58" y="81"/>
                  </a:moveTo>
                  <a:cubicBezTo>
                    <a:pt x="58" y="81"/>
                    <a:pt x="58" y="81"/>
                    <a:pt x="58" y="81"/>
                  </a:cubicBezTo>
                  <a:cubicBezTo>
                    <a:pt x="59" y="81"/>
                    <a:pt x="60" y="82"/>
                    <a:pt x="60" y="82"/>
                  </a:cubicBezTo>
                  <a:cubicBezTo>
                    <a:pt x="60" y="82"/>
                    <a:pt x="61" y="83"/>
                    <a:pt x="60" y="83"/>
                  </a:cubicBezTo>
                  <a:cubicBezTo>
                    <a:pt x="60" y="83"/>
                    <a:pt x="59" y="84"/>
                    <a:pt x="60" y="84"/>
                  </a:cubicBezTo>
                  <a:cubicBezTo>
                    <a:pt x="61" y="84"/>
                    <a:pt x="61" y="84"/>
                    <a:pt x="62" y="84"/>
                  </a:cubicBezTo>
                  <a:cubicBezTo>
                    <a:pt x="62" y="83"/>
                    <a:pt x="63" y="83"/>
                    <a:pt x="63" y="83"/>
                  </a:cubicBezTo>
                  <a:cubicBezTo>
                    <a:pt x="63" y="83"/>
                    <a:pt x="64" y="83"/>
                    <a:pt x="64" y="83"/>
                  </a:cubicBezTo>
                  <a:cubicBezTo>
                    <a:pt x="65" y="83"/>
                    <a:pt x="65" y="82"/>
                    <a:pt x="65" y="83"/>
                  </a:cubicBezTo>
                  <a:cubicBezTo>
                    <a:pt x="65" y="83"/>
                    <a:pt x="65" y="85"/>
                    <a:pt x="67" y="86"/>
                  </a:cubicBezTo>
                  <a:cubicBezTo>
                    <a:pt x="69" y="86"/>
                    <a:pt x="70" y="86"/>
                    <a:pt x="70" y="86"/>
                  </a:cubicBezTo>
                  <a:cubicBezTo>
                    <a:pt x="71" y="86"/>
                    <a:pt x="72" y="87"/>
                    <a:pt x="72" y="87"/>
                  </a:cubicBezTo>
                  <a:cubicBezTo>
                    <a:pt x="73" y="86"/>
                    <a:pt x="73" y="86"/>
                    <a:pt x="73" y="85"/>
                  </a:cubicBezTo>
                  <a:cubicBezTo>
                    <a:pt x="73" y="85"/>
                    <a:pt x="73" y="85"/>
                    <a:pt x="74" y="85"/>
                  </a:cubicBezTo>
                  <a:cubicBezTo>
                    <a:pt x="74" y="84"/>
                    <a:pt x="74" y="84"/>
                    <a:pt x="74" y="85"/>
                  </a:cubicBezTo>
                  <a:cubicBezTo>
                    <a:pt x="75" y="85"/>
                    <a:pt x="76" y="87"/>
                    <a:pt x="76" y="87"/>
                  </a:cubicBezTo>
                  <a:cubicBezTo>
                    <a:pt x="76" y="88"/>
                    <a:pt x="76" y="88"/>
                    <a:pt x="76" y="88"/>
                  </a:cubicBezTo>
                  <a:cubicBezTo>
                    <a:pt x="76" y="88"/>
                    <a:pt x="78" y="88"/>
                    <a:pt x="78" y="88"/>
                  </a:cubicBezTo>
                  <a:cubicBezTo>
                    <a:pt x="78" y="88"/>
                    <a:pt x="79" y="89"/>
                    <a:pt x="79" y="89"/>
                  </a:cubicBezTo>
                  <a:cubicBezTo>
                    <a:pt x="79" y="89"/>
                    <a:pt x="80" y="89"/>
                    <a:pt x="80" y="89"/>
                  </a:cubicBezTo>
                  <a:cubicBezTo>
                    <a:pt x="80" y="89"/>
                    <a:pt x="83" y="93"/>
                    <a:pt x="83" y="93"/>
                  </a:cubicBezTo>
                  <a:cubicBezTo>
                    <a:pt x="83" y="93"/>
                    <a:pt x="83" y="94"/>
                    <a:pt x="84" y="94"/>
                  </a:cubicBezTo>
                  <a:cubicBezTo>
                    <a:pt x="84" y="94"/>
                    <a:pt x="84" y="94"/>
                    <a:pt x="84" y="94"/>
                  </a:cubicBezTo>
                  <a:cubicBezTo>
                    <a:pt x="85" y="93"/>
                    <a:pt x="86" y="93"/>
                    <a:pt x="86" y="93"/>
                  </a:cubicBezTo>
                  <a:cubicBezTo>
                    <a:pt x="86" y="93"/>
                    <a:pt x="86" y="93"/>
                    <a:pt x="86" y="93"/>
                  </a:cubicBezTo>
                  <a:cubicBezTo>
                    <a:pt x="86" y="94"/>
                    <a:pt x="86" y="94"/>
                    <a:pt x="87" y="94"/>
                  </a:cubicBezTo>
                  <a:cubicBezTo>
                    <a:pt x="87" y="94"/>
                    <a:pt x="87" y="94"/>
                    <a:pt x="87" y="93"/>
                  </a:cubicBezTo>
                  <a:cubicBezTo>
                    <a:pt x="87" y="93"/>
                    <a:pt x="87" y="91"/>
                    <a:pt x="87" y="91"/>
                  </a:cubicBezTo>
                  <a:cubicBezTo>
                    <a:pt x="87" y="91"/>
                    <a:pt x="87" y="88"/>
                    <a:pt x="87" y="88"/>
                  </a:cubicBezTo>
                  <a:cubicBezTo>
                    <a:pt x="87" y="88"/>
                    <a:pt x="87" y="87"/>
                    <a:pt x="87" y="87"/>
                  </a:cubicBezTo>
                  <a:cubicBezTo>
                    <a:pt x="86" y="88"/>
                    <a:pt x="86" y="88"/>
                    <a:pt x="86" y="88"/>
                  </a:cubicBezTo>
                  <a:cubicBezTo>
                    <a:pt x="86" y="88"/>
                    <a:pt x="85" y="88"/>
                    <a:pt x="85" y="88"/>
                  </a:cubicBezTo>
                  <a:cubicBezTo>
                    <a:pt x="85" y="89"/>
                    <a:pt x="85" y="89"/>
                    <a:pt x="85" y="89"/>
                  </a:cubicBezTo>
                  <a:cubicBezTo>
                    <a:pt x="85" y="89"/>
                    <a:pt x="84" y="89"/>
                    <a:pt x="84" y="89"/>
                  </a:cubicBezTo>
                  <a:cubicBezTo>
                    <a:pt x="84" y="89"/>
                    <a:pt x="84" y="89"/>
                    <a:pt x="83" y="88"/>
                  </a:cubicBezTo>
                  <a:cubicBezTo>
                    <a:pt x="83" y="88"/>
                    <a:pt x="82" y="87"/>
                    <a:pt x="82" y="87"/>
                  </a:cubicBezTo>
                  <a:cubicBezTo>
                    <a:pt x="82" y="87"/>
                    <a:pt x="81" y="86"/>
                    <a:pt x="81" y="86"/>
                  </a:cubicBezTo>
                  <a:cubicBezTo>
                    <a:pt x="81" y="86"/>
                    <a:pt x="81" y="86"/>
                    <a:pt x="80" y="85"/>
                  </a:cubicBezTo>
                  <a:cubicBezTo>
                    <a:pt x="80" y="85"/>
                    <a:pt x="80" y="85"/>
                    <a:pt x="80" y="85"/>
                  </a:cubicBezTo>
                  <a:cubicBezTo>
                    <a:pt x="80" y="84"/>
                    <a:pt x="80" y="84"/>
                    <a:pt x="80" y="84"/>
                  </a:cubicBezTo>
                  <a:cubicBezTo>
                    <a:pt x="80" y="83"/>
                    <a:pt x="81" y="80"/>
                    <a:pt x="81" y="80"/>
                  </a:cubicBezTo>
                  <a:cubicBezTo>
                    <a:pt x="81" y="80"/>
                    <a:pt x="81" y="79"/>
                    <a:pt x="81" y="79"/>
                  </a:cubicBezTo>
                  <a:cubicBezTo>
                    <a:pt x="81" y="78"/>
                    <a:pt x="81" y="77"/>
                    <a:pt x="81" y="77"/>
                  </a:cubicBezTo>
                  <a:cubicBezTo>
                    <a:pt x="81" y="76"/>
                    <a:pt x="81" y="76"/>
                    <a:pt x="81" y="76"/>
                  </a:cubicBezTo>
                  <a:cubicBezTo>
                    <a:pt x="81" y="75"/>
                    <a:pt x="81" y="75"/>
                    <a:pt x="81" y="75"/>
                  </a:cubicBezTo>
                  <a:cubicBezTo>
                    <a:pt x="81" y="75"/>
                    <a:pt x="81" y="74"/>
                    <a:pt x="81" y="74"/>
                  </a:cubicBezTo>
                  <a:cubicBezTo>
                    <a:pt x="81" y="74"/>
                    <a:pt x="81" y="73"/>
                    <a:pt x="80" y="73"/>
                  </a:cubicBezTo>
                  <a:cubicBezTo>
                    <a:pt x="80" y="73"/>
                    <a:pt x="80" y="73"/>
                    <a:pt x="80" y="73"/>
                  </a:cubicBezTo>
                  <a:cubicBezTo>
                    <a:pt x="81" y="72"/>
                    <a:pt x="82" y="71"/>
                    <a:pt x="83" y="70"/>
                  </a:cubicBezTo>
                  <a:cubicBezTo>
                    <a:pt x="83" y="70"/>
                    <a:pt x="83" y="70"/>
                    <a:pt x="83" y="69"/>
                  </a:cubicBezTo>
                  <a:cubicBezTo>
                    <a:pt x="83" y="69"/>
                    <a:pt x="83" y="69"/>
                    <a:pt x="83" y="69"/>
                  </a:cubicBezTo>
                  <a:cubicBezTo>
                    <a:pt x="83" y="69"/>
                    <a:pt x="89" y="68"/>
                    <a:pt x="91" y="68"/>
                  </a:cubicBezTo>
                  <a:cubicBezTo>
                    <a:pt x="91" y="68"/>
                    <a:pt x="90" y="67"/>
                    <a:pt x="90" y="67"/>
                  </a:cubicBezTo>
                  <a:cubicBezTo>
                    <a:pt x="89" y="66"/>
                    <a:pt x="89" y="64"/>
                    <a:pt x="89" y="64"/>
                  </a:cubicBezTo>
                  <a:cubicBezTo>
                    <a:pt x="89" y="63"/>
                    <a:pt x="86" y="59"/>
                    <a:pt x="85" y="58"/>
                  </a:cubicBezTo>
                  <a:cubicBezTo>
                    <a:pt x="84" y="57"/>
                    <a:pt x="84" y="57"/>
                    <a:pt x="85" y="56"/>
                  </a:cubicBezTo>
                  <a:cubicBezTo>
                    <a:pt x="85" y="56"/>
                    <a:pt x="85" y="54"/>
                    <a:pt x="84" y="53"/>
                  </a:cubicBezTo>
                  <a:cubicBezTo>
                    <a:pt x="84" y="51"/>
                    <a:pt x="84" y="49"/>
                    <a:pt x="84" y="48"/>
                  </a:cubicBezTo>
                  <a:cubicBezTo>
                    <a:pt x="85" y="46"/>
                    <a:pt x="84" y="47"/>
                    <a:pt x="84" y="48"/>
                  </a:cubicBezTo>
                  <a:cubicBezTo>
                    <a:pt x="84" y="48"/>
                    <a:pt x="84" y="49"/>
                    <a:pt x="84" y="48"/>
                  </a:cubicBezTo>
                  <a:cubicBezTo>
                    <a:pt x="83" y="48"/>
                    <a:pt x="84" y="47"/>
                    <a:pt x="84" y="47"/>
                  </a:cubicBezTo>
                  <a:cubicBezTo>
                    <a:pt x="84" y="47"/>
                    <a:pt x="84" y="45"/>
                    <a:pt x="84" y="44"/>
                  </a:cubicBezTo>
                  <a:cubicBezTo>
                    <a:pt x="84" y="44"/>
                    <a:pt x="84" y="43"/>
                    <a:pt x="84" y="43"/>
                  </a:cubicBezTo>
                  <a:cubicBezTo>
                    <a:pt x="84" y="43"/>
                    <a:pt x="84" y="43"/>
                    <a:pt x="84" y="42"/>
                  </a:cubicBezTo>
                  <a:cubicBezTo>
                    <a:pt x="84" y="42"/>
                    <a:pt x="84" y="42"/>
                    <a:pt x="84" y="42"/>
                  </a:cubicBezTo>
                  <a:cubicBezTo>
                    <a:pt x="84" y="42"/>
                    <a:pt x="84" y="41"/>
                    <a:pt x="83" y="40"/>
                  </a:cubicBezTo>
                  <a:cubicBezTo>
                    <a:pt x="83" y="40"/>
                    <a:pt x="83" y="39"/>
                    <a:pt x="83" y="39"/>
                  </a:cubicBezTo>
                  <a:cubicBezTo>
                    <a:pt x="82" y="39"/>
                    <a:pt x="83" y="39"/>
                    <a:pt x="83" y="39"/>
                  </a:cubicBezTo>
                  <a:cubicBezTo>
                    <a:pt x="84" y="38"/>
                    <a:pt x="84" y="36"/>
                    <a:pt x="84" y="36"/>
                  </a:cubicBezTo>
                  <a:cubicBezTo>
                    <a:pt x="84" y="35"/>
                    <a:pt x="84" y="35"/>
                    <a:pt x="84" y="35"/>
                  </a:cubicBezTo>
                  <a:cubicBezTo>
                    <a:pt x="85" y="35"/>
                    <a:pt x="85" y="34"/>
                    <a:pt x="86" y="34"/>
                  </a:cubicBezTo>
                  <a:cubicBezTo>
                    <a:pt x="86" y="34"/>
                    <a:pt x="86" y="34"/>
                    <a:pt x="86" y="34"/>
                  </a:cubicBezTo>
                  <a:cubicBezTo>
                    <a:pt x="86" y="32"/>
                    <a:pt x="86" y="32"/>
                    <a:pt x="86" y="32"/>
                  </a:cubicBezTo>
                  <a:cubicBezTo>
                    <a:pt x="86" y="32"/>
                    <a:pt x="86" y="32"/>
                    <a:pt x="86" y="32"/>
                  </a:cubicBezTo>
                  <a:cubicBezTo>
                    <a:pt x="86" y="31"/>
                    <a:pt x="86" y="30"/>
                    <a:pt x="86" y="29"/>
                  </a:cubicBezTo>
                  <a:cubicBezTo>
                    <a:pt x="86" y="29"/>
                    <a:pt x="87" y="28"/>
                    <a:pt x="87" y="27"/>
                  </a:cubicBezTo>
                  <a:cubicBezTo>
                    <a:pt x="87" y="27"/>
                    <a:pt x="88" y="25"/>
                    <a:pt x="88" y="25"/>
                  </a:cubicBezTo>
                  <a:cubicBezTo>
                    <a:pt x="88" y="24"/>
                    <a:pt x="88" y="23"/>
                    <a:pt x="88" y="23"/>
                  </a:cubicBezTo>
                  <a:cubicBezTo>
                    <a:pt x="88" y="23"/>
                    <a:pt x="88" y="23"/>
                    <a:pt x="88" y="23"/>
                  </a:cubicBezTo>
                  <a:cubicBezTo>
                    <a:pt x="88" y="22"/>
                    <a:pt x="91" y="21"/>
                    <a:pt x="91" y="20"/>
                  </a:cubicBezTo>
                  <a:cubicBezTo>
                    <a:pt x="91" y="20"/>
                    <a:pt x="94" y="18"/>
                    <a:pt x="94" y="18"/>
                  </a:cubicBezTo>
                  <a:cubicBezTo>
                    <a:pt x="94" y="17"/>
                    <a:pt x="94" y="16"/>
                    <a:pt x="94" y="16"/>
                  </a:cubicBezTo>
                  <a:cubicBezTo>
                    <a:pt x="94" y="16"/>
                    <a:pt x="94" y="16"/>
                    <a:pt x="94" y="16"/>
                  </a:cubicBezTo>
                  <a:cubicBezTo>
                    <a:pt x="94" y="16"/>
                    <a:pt x="93" y="15"/>
                    <a:pt x="93" y="15"/>
                  </a:cubicBezTo>
                  <a:cubicBezTo>
                    <a:pt x="93" y="15"/>
                    <a:pt x="93" y="15"/>
                    <a:pt x="93" y="15"/>
                  </a:cubicBezTo>
                  <a:cubicBezTo>
                    <a:pt x="93" y="15"/>
                    <a:pt x="92" y="15"/>
                    <a:pt x="92" y="15"/>
                  </a:cubicBezTo>
                  <a:cubicBezTo>
                    <a:pt x="92" y="15"/>
                    <a:pt x="92" y="15"/>
                    <a:pt x="92" y="14"/>
                  </a:cubicBezTo>
                  <a:cubicBezTo>
                    <a:pt x="92" y="13"/>
                    <a:pt x="92" y="13"/>
                    <a:pt x="92" y="13"/>
                  </a:cubicBezTo>
                  <a:cubicBezTo>
                    <a:pt x="92" y="13"/>
                    <a:pt x="92" y="12"/>
                    <a:pt x="92" y="11"/>
                  </a:cubicBezTo>
                  <a:cubicBezTo>
                    <a:pt x="92" y="11"/>
                    <a:pt x="92" y="10"/>
                    <a:pt x="92" y="10"/>
                  </a:cubicBezTo>
                  <a:cubicBezTo>
                    <a:pt x="92" y="10"/>
                    <a:pt x="92" y="10"/>
                    <a:pt x="92" y="10"/>
                  </a:cubicBezTo>
                  <a:cubicBezTo>
                    <a:pt x="92" y="10"/>
                    <a:pt x="92" y="9"/>
                    <a:pt x="91" y="9"/>
                  </a:cubicBezTo>
                  <a:cubicBezTo>
                    <a:pt x="91" y="9"/>
                    <a:pt x="91" y="9"/>
                    <a:pt x="91" y="8"/>
                  </a:cubicBezTo>
                  <a:cubicBezTo>
                    <a:pt x="91" y="8"/>
                    <a:pt x="90" y="8"/>
                    <a:pt x="89" y="7"/>
                  </a:cubicBezTo>
                  <a:cubicBezTo>
                    <a:pt x="89" y="7"/>
                    <a:pt x="88" y="7"/>
                    <a:pt x="88" y="6"/>
                  </a:cubicBezTo>
                  <a:cubicBezTo>
                    <a:pt x="87" y="5"/>
                    <a:pt x="87" y="5"/>
                    <a:pt x="87" y="5"/>
                  </a:cubicBezTo>
                  <a:cubicBezTo>
                    <a:pt x="87" y="4"/>
                    <a:pt x="87" y="4"/>
                    <a:pt x="87" y="4"/>
                  </a:cubicBezTo>
                  <a:cubicBezTo>
                    <a:pt x="87" y="4"/>
                    <a:pt x="86" y="4"/>
                    <a:pt x="86" y="4"/>
                  </a:cubicBezTo>
                  <a:cubicBezTo>
                    <a:pt x="85" y="5"/>
                    <a:pt x="85" y="5"/>
                    <a:pt x="85" y="5"/>
                  </a:cubicBezTo>
                  <a:cubicBezTo>
                    <a:pt x="85" y="5"/>
                    <a:pt x="85" y="5"/>
                    <a:pt x="84" y="5"/>
                  </a:cubicBezTo>
                  <a:cubicBezTo>
                    <a:pt x="84" y="6"/>
                    <a:pt x="82" y="5"/>
                    <a:pt x="82" y="5"/>
                  </a:cubicBezTo>
                  <a:cubicBezTo>
                    <a:pt x="81" y="5"/>
                    <a:pt x="81" y="5"/>
                    <a:pt x="80" y="6"/>
                  </a:cubicBezTo>
                  <a:cubicBezTo>
                    <a:pt x="80" y="6"/>
                    <a:pt x="78" y="5"/>
                    <a:pt x="78" y="5"/>
                  </a:cubicBezTo>
                  <a:cubicBezTo>
                    <a:pt x="77" y="4"/>
                    <a:pt x="77" y="4"/>
                    <a:pt x="77" y="3"/>
                  </a:cubicBezTo>
                  <a:cubicBezTo>
                    <a:pt x="77" y="3"/>
                    <a:pt x="76" y="3"/>
                    <a:pt x="75" y="2"/>
                  </a:cubicBezTo>
                  <a:cubicBezTo>
                    <a:pt x="75" y="2"/>
                    <a:pt x="75" y="2"/>
                    <a:pt x="75" y="2"/>
                  </a:cubicBezTo>
                  <a:cubicBezTo>
                    <a:pt x="73" y="1"/>
                    <a:pt x="73" y="2"/>
                    <a:pt x="72" y="2"/>
                  </a:cubicBezTo>
                  <a:cubicBezTo>
                    <a:pt x="72" y="2"/>
                    <a:pt x="71" y="2"/>
                    <a:pt x="70" y="2"/>
                  </a:cubicBezTo>
                  <a:cubicBezTo>
                    <a:pt x="69" y="1"/>
                    <a:pt x="68" y="1"/>
                    <a:pt x="68" y="1"/>
                  </a:cubicBezTo>
                  <a:cubicBezTo>
                    <a:pt x="68" y="1"/>
                    <a:pt x="67" y="1"/>
                    <a:pt x="67" y="1"/>
                  </a:cubicBezTo>
                  <a:cubicBezTo>
                    <a:pt x="66" y="1"/>
                    <a:pt x="66" y="0"/>
                    <a:pt x="65" y="1"/>
                  </a:cubicBezTo>
                  <a:cubicBezTo>
                    <a:pt x="65" y="1"/>
                    <a:pt x="65" y="1"/>
                    <a:pt x="65" y="1"/>
                  </a:cubicBezTo>
                  <a:cubicBezTo>
                    <a:pt x="65" y="2"/>
                    <a:pt x="65" y="2"/>
                    <a:pt x="65" y="2"/>
                  </a:cubicBezTo>
                  <a:cubicBezTo>
                    <a:pt x="64" y="2"/>
                    <a:pt x="62" y="3"/>
                    <a:pt x="62" y="3"/>
                  </a:cubicBezTo>
                  <a:cubicBezTo>
                    <a:pt x="61" y="3"/>
                    <a:pt x="62" y="2"/>
                    <a:pt x="61" y="2"/>
                  </a:cubicBezTo>
                  <a:cubicBezTo>
                    <a:pt x="61" y="2"/>
                    <a:pt x="61" y="2"/>
                    <a:pt x="61" y="2"/>
                  </a:cubicBezTo>
                  <a:cubicBezTo>
                    <a:pt x="61" y="2"/>
                    <a:pt x="60" y="2"/>
                    <a:pt x="60" y="2"/>
                  </a:cubicBezTo>
                  <a:cubicBezTo>
                    <a:pt x="60" y="2"/>
                    <a:pt x="60" y="2"/>
                    <a:pt x="60" y="2"/>
                  </a:cubicBezTo>
                  <a:cubicBezTo>
                    <a:pt x="60" y="2"/>
                    <a:pt x="57" y="3"/>
                    <a:pt x="57" y="4"/>
                  </a:cubicBezTo>
                  <a:cubicBezTo>
                    <a:pt x="57" y="4"/>
                    <a:pt x="56" y="4"/>
                    <a:pt x="55" y="4"/>
                  </a:cubicBezTo>
                  <a:cubicBezTo>
                    <a:pt x="55" y="4"/>
                    <a:pt x="54" y="4"/>
                    <a:pt x="54" y="4"/>
                  </a:cubicBezTo>
                  <a:cubicBezTo>
                    <a:pt x="54" y="3"/>
                    <a:pt x="53" y="3"/>
                    <a:pt x="53" y="3"/>
                  </a:cubicBezTo>
                  <a:cubicBezTo>
                    <a:pt x="53" y="3"/>
                    <a:pt x="53" y="3"/>
                    <a:pt x="52" y="4"/>
                  </a:cubicBezTo>
                  <a:cubicBezTo>
                    <a:pt x="52" y="4"/>
                    <a:pt x="51" y="6"/>
                    <a:pt x="51" y="6"/>
                  </a:cubicBezTo>
                  <a:cubicBezTo>
                    <a:pt x="51" y="6"/>
                    <a:pt x="51" y="6"/>
                    <a:pt x="51" y="6"/>
                  </a:cubicBezTo>
                  <a:cubicBezTo>
                    <a:pt x="51" y="6"/>
                    <a:pt x="49" y="6"/>
                    <a:pt x="49" y="6"/>
                  </a:cubicBezTo>
                  <a:cubicBezTo>
                    <a:pt x="49" y="6"/>
                    <a:pt x="46" y="6"/>
                    <a:pt x="46" y="6"/>
                  </a:cubicBezTo>
                  <a:cubicBezTo>
                    <a:pt x="46" y="6"/>
                    <a:pt x="45" y="6"/>
                    <a:pt x="45" y="6"/>
                  </a:cubicBezTo>
                  <a:cubicBezTo>
                    <a:pt x="45" y="6"/>
                    <a:pt x="41" y="5"/>
                    <a:pt x="41" y="5"/>
                  </a:cubicBezTo>
                  <a:cubicBezTo>
                    <a:pt x="41" y="5"/>
                    <a:pt x="41" y="4"/>
                    <a:pt x="41" y="4"/>
                  </a:cubicBezTo>
                  <a:cubicBezTo>
                    <a:pt x="41" y="4"/>
                    <a:pt x="39" y="3"/>
                    <a:pt x="39" y="2"/>
                  </a:cubicBezTo>
                  <a:cubicBezTo>
                    <a:pt x="39" y="2"/>
                    <a:pt x="38" y="2"/>
                    <a:pt x="38" y="2"/>
                  </a:cubicBezTo>
                  <a:cubicBezTo>
                    <a:pt x="38" y="2"/>
                    <a:pt x="38" y="2"/>
                    <a:pt x="38" y="2"/>
                  </a:cubicBezTo>
                  <a:cubicBezTo>
                    <a:pt x="38" y="2"/>
                    <a:pt x="38" y="2"/>
                    <a:pt x="37" y="2"/>
                  </a:cubicBezTo>
                  <a:cubicBezTo>
                    <a:pt x="36" y="2"/>
                    <a:pt x="35" y="2"/>
                    <a:pt x="34" y="2"/>
                  </a:cubicBezTo>
                  <a:cubicBezTo>
                    <a:pt x="34" y="3"/>
                    <a:pt x="34" y="3"/>
                    <a:pt x="34" y="3"/>
                  </a:cubicBezTo>
                  <a:cubicBezTo>
                    <a:pt x="34" y="3"/>
                    <a:pt x="33" y="5"/>
                    <a:pt x="33" y="5"/>
                  </a:cubicBezTo>
                  <a:cubicBezTo>
                    <a:pt x="32" y="5"/>
                    <a:pt x="32" y="5"/>
                    <a:pt x="32" y="5"/>
                  </a:cubicBezTo>
                  <a:cubicBezTo>
                    <a:pt x="31" y="6"/>
                    <a:pt x="31" y="6"/>
                    <a:pt x="31" y="6"/>
                  </a:cubicBezTo>
                  <a:cubicBezTo>
                    <a:pt x="32" y="6"/>
                    <a:pt x="32" y="6"/>
                    <a:pt x="32" y="7"/>
                  </a:cubicBezTo>
                  <a:cubicBezTo>
                    <a:pt x="32" y="7"/>
                    <a:pt x="32" y="8"/>
                    <a:pt x="32" y="9"/>
                  </a:cubicBezTo>
                  <a:cubicBezTo>
                    <a:pt x="32" y="10"/>
                    <a:pt x="32" y="10"/>
                    <a:pt x="32" y="10"/>
                  </a:cubicBezTo>
                  <a:cubicBezTo>
                    <a:pt x="32" y="11"/>
                    <a:pt x="31" y="12"/>
                    <a:pt x="31" y="12"/>
                  </a:cubicBezTo>
                  <a:cubicBezTo>
                    <a:pt x="31" y="12"/>
                    <a:pt x="30" y="14"/>
                    <a:pt x="30" y="15"/>
                  </a:cubicBezTo>
                  <a:cubicBezTo>
                    <a:pt x="29" y="16"/>
                    <a:pt x="29" y="16"/>
                    <a:pt x="29" y="17"/>
                  </a:cubicBezTo>
                  <a:cubicBezTo>
                    <a:pt x="29" y="18"/>
                    <a:pt x="29" y="20"/>
                    <a:pt x="28" y="21"/>
                  </a:cubicBezTo>
                  <a:cubicBezTo>
                    <a:pt x="28" y="22"/>
                    <a:pt x="28" y="24"/>
                    <a:pt x="28" y="25"/>
                  </a:cubicBezTo>
                  <a:cubicBezTo>
                    <a:pt x="28" y="25"/>
                    <a:pt x="28" y="26"/>
                    <a:pt x="28" y="26"/>
                  </a:cubicBezTo>
                  <a:cubicBezTo>
                    <a:pt x="28" y="26"/>
                    <a:pt x="27" y="30"/>
                    <a:pt x="27" y="31"/>
                  </a:cubicBezTo>
                  <a:cubicBezTo>
                    <a:pt x="27" y="31"/>
                    <a:pt x="26" y="31"/>
                    <a:pt x="26" y="31"/>
                  </a:cubicBezTo>
                  <a:cubicBezTo>
                    <a:pt x="26" y="31"/>
                    <a:pt x="26" y="31"/>
                    <a:pt x="24" y="32"/>
                  </a:cubicBezTo>
                  <a:cubicBezTo>
                    <a:pt x="23" y="33"/>
                    <a:pt x="22" y="34"/>
                    <a:pt x="22" y="34"/>
                  </a:cubicBezTo>
                  <a:cubicBezTo>
                    <a:pt x="22" y="35"/>
                    <a:pt x="22" y="36"/>
                    <a:pt x="21" y="36"/>
                  </a:cubicBezTo>
                  <a:cubicBezTo>
                    <a:pt x="21" y="36"/>
                    <a:pt x="21" y="37"/>
                    <a:pt x="20" y="37"/>
                  </a:cubicBezTo>
                  <a:cubicBezTo>
                    <a:pt x="20" y="38"/>
                    <a:pt x="20" y="39"/>
                    <a:pt x="20" y="39"/>
                  </a:cubicBezTo>
                  <a:cubicBezTo>
                    <a:pt x="20" y="39"/>
                    <a:pt x="20" y="40"/>
                    <a:pt x="20" y="41"/>
                  </a:cubicBezTo>
                  <a:cubicBezTo>
                    <a:pt x="20" y="41"/>
                    <a:pt x="20" y="41"/>
                    <a:pt x="20" y="42"/>
                  </a:cubicBezTo>
                  <a:cubicBezTo>
                    <a:pt x="20" y="43"/>
                    <a:pt x="20" y="43"/>
                    <a:pt x="20" y="44"/>
                  </a:cubicBezTo>
                  <a:cubicBezTo>
                    <a:pt x="19" y="44"/>
                    <a:pt x="18" y="46"/>
                    <a:pt x="18" y="46"/>
                  </a:cubicBezTo>
                  <a:cubicBezTo>
                    <a:pt x="18" y="47"/>
                    <a:pt x="18" y="47"/>
                    <a:pt x="18" y="47"/>
                  </a:cubicBezTo>
                  <a:cubicBezTo>
                    <a:pt x="18" y="47"/>
                    <a:pt x="15" y="49"/>
                    <a:pt x="15" y="49"/>
                  </a:cubicBezTo>
                  <a:cubicBezTo>
                    <a:pt x="15" y="49"/>
                    <a:pt x="15" y="49"/>
                    <a:pt x="14" y="49"/>
                  </a:cubicBezTo>
                  <a:cubicBezTo>
                    <a:pt x="14" y="49"/>
                    <a:pt x="13" y="51"/>
                    <a:pt x="13" y="51"/>
                  </a:cubicBezTo>
                  <a:cubicBezTo>
                    <a:pt x="12" y="51"/>
                    <a:pt x="11" y="51"/>
                    <a:pt x="11" y="51"/>
                  </a:cubicBezTo>
                  <a:cubicBezTo>
                    <a:pt x="11" y="51"/>
                    <a:pt x="11" y="51"/>
                    <a:pt x="11" y="51"/>
                  </a:cubicBezTo>
                  <a:cubicBezTo>
                    <a:pt x="11" y="51"/>
                    <a:pt x="11" y="48"/>
                    <a:pt x="11" y="48"/>
                  </a:cubicBezTo>
                  <a:cubicBezTo>
                    <a:pt x="11" y="48"/>
                    <a:pt x="10" y="48"/>
                    <a:pt x="10" y="49"/>
                  </a:cubicBezTo>
                  <a:cubicBezTo>
                    <a:pt x="10" y="49"/>
                    <a:pt x="10" y="49"/>
                    <a:pt x="9" y="49"/>
                  </a:cubicBezTo>
                  <a:cubicBezTo>
                    <a:pt x="9" y="49"/>
                    <a:pt x="9" y="49"/>
                    <a:pt x="9" y="49"/>
                  </a:cubicBezTo>
                  <a:cubicBezTo>
                    <a:pt x="8" y="49"/>
                    <a:pt x="8" y="49"/>
                    <a:pt x="8" y="49"/>
                  </a:cubicBezTo>
                  <a:cubicBezTo>
                    <a:pt x="8" y="49"/>
                    <a:pt x="8" y="49"/>
                    <a:pt x="8" y="49"/>
                  </a:cubicBezTo>
                  <a:cubicBezTo>
                    <a:pt x="7" y="49"/>
                    <a:pt x="8" y="49"/>
                    <a:pt x="7" y="49"/>
                  </a:cubicBezTo>
                  <a:cubicBezTo>
                    <a:pt x="7" y="50"/>
                    <a:pt x="7" y="50"/>
                    <a:pt x="7" y="51"/>
                  </a:cubicBezTo>
                  <a:cubicBezTo>
                    <a:pt x="7" y="51"/>
                    <a:pt x="6" y="51"/>
                    <a:pt x="6" y="51"/>
                  </a:cubicBezTo>
                  <a:cubicBezTo>
                    <a:pt x="6" y="51"/>
                    <a:pt x="5" y="51"/>
                    <a:pt x="5" y="51"/>
                  </a:cubicBezTo>
                  <a:cubicBezTo>
                    <a:pt x="5" y="50"/>
                    <a:pt x="5" y="50"/>
                    <a:pt x="4" y="50"/>
                  </a:cubicBezTo>
                  <a:cubicBezTo>
                    <a:pt x="4" y="50"/>
                    <a:pt x="3" y="51"/>
                    <a:pt x="3" y="51"/>
                  </a:cubicBezTo>
                  <a:cubicBezTo>
                    <a:pt x="3" y="51"/>
                    <a:pt x="2" y="52"/>
                    <a:pt x="2" y="52"/>
                  </a:cubicBezTo>
                  <a:cubicBezTo>
                    <a:pt x="1" y="52"/>
                    <a:pt x="1" y="52"/>
                    <a:pt x="1" y="53"/>
                  </a:cubicBezTo>
                  <a:cubicBezTo>
                    <a:pt x="1" y="53"/>
                    <a:pt x="2" y="55"/>
                    <a:pt x="2" y="55"/>
                  </a:cubicBezTo>
                  <a:cubicBezTo>
                    <a:pt x="2" y="55"/>
                    <a:pt x="1" y="56"/>
                    <a:pt x="0" y="56"/>
                  </a:cubicBezTo>
                  <a:cubicBezTo>
                    <a:pt x="0" y="56"/>
                    <a:pt x="0" y="56"/>
                    <a:pt x="1" y="56"/>
                  </a:cubicBezTo>
                  <a:cubicBezTo>
                    <a:pt x="1" y="57"/>
                    <a:pt x="1" y="57"/>
                    <a:pt x="2" y="57"/>
                  </a:cubicBezTo>
                  <a:cubicBezTo>
                    <a:pt x="2" y="56"/>
                    <a:pt x="3" y="56"/>
                    <a:pt x="3" y="56"/>
                  </a:cubicBezTo>
                  <a:cubicBezTo>
                    <a:pt x="4" y="56"/>
                    <a:pt x="4" y="56"/>
                    <a:pt x="4" y="56"/>
                  </a:cubicBezTo>
                  <a:cubicBezTo>
                    <a:pt x="4" y="56"/>
                    <a:pt x="5" y="56"/>
                    <a:pt x="5" y="56"/>
                  </a:cubicBezTo>
                  <a:cubicBezTo>
                    <a:pt x="6" y="56"/>
                    <a:pt x="9" y="56"/>
                    <a:pt x="10" y="56"/>
                  </a:cubicBezTo>
                  <a:cubicBezTo>
                    <a:pt x="11" y="56"/>
                    <a:pt x="13" y="56"/>
                    <a:pt x="13" y="56"/>
                  </a:cubicBezTo>
                  <a:cubicBezTo>
                    <a:pt x="14" y="56"/>
                    <a:pt x="18" y="56"/>
                    <a:pt x="19" y="56"/>
                  </a:cubicBezTo>
                  <a:cubicBezTo>
                    <a:pt x="19" y="56"/>
                    <a:pt x="20" y="56"/>
                    <a:pt x="21" y="56"/>
                  </a:cubicBezTo>
                  <a:cubicBezTo>
                    <a:pt x="21" y="56"/>
                    <a:pt x="22" y="56"/>
                    <a:pt x="22" y="56"/>
                  </a:cubicBezTo>
                  <a:cubicBezTo>
                    <a:pt x="22" y="56"/>
                    <a:pt x="22" y="57"/>
                    <a:pt x="23" y="59"/>
                  </a:cubicBezTo>
                  <a:cubicBezTo>
                    <a:pt x="23" y="60"/>
                    <a:pt x="23" y="60"/>
                    <a:pt x="23" y="61"/>
                  </a:cubicBezTo>
                  <a:cubicBezTo>
                    <a:pt x="23" y="61"/>
                    <a:pt x="24" y="63"/>
                    <a:pt x="24" y="63"/>
                  </a:cubicBezTo>
                  <a:cubicBezTo>
                    <a:pt x="24" y="63"/>
                    <a:pt x="25" y="64"/>
                    <a:pt x="25" y="64"/>
                  </a:cubicBezTo>
                  <a:cubicBezTo>
                    <a:pt x="25" y="65"/>
                    <a:pt x="25" y="65"/>
                    <a:pt x="26" y="66"/>
                  </a:cubicBezTo>
                  <a:cubicBezTo>
                    <a:pt x="26" y="66"/>
                    <a:pt x="26" y="67"/>
                    <a:pt x="26" y="67"/>
                  </a:cubicBezTo>
                  <a:cubicBezTo>
                    <a:pt x="26" y="67"/>
                    <a:pt x="26" y="67"/>
                    <a:pt x="27" y="67"/>
                  </a:cubicBezTo>
                  <a:cubicBezTo>
                    <a:pt x="27" y="67"/>
                    <a:pt x="29" y="67"/>
                    <a:pt x="29" y="67"/>
                  </a:cubicBezTo>
                  <a:cubicBezTo>
                    <a:pt x="29" y="67"/>
                    <a:pt x="29" y="67"/>
                    <a:pt x="29" y="67"/>
                  </a:cubicBezTo>
                  <a:cubicBezTo>
                    <a:pt x="30" y="67"/>
                    <a:pt x="31" y="66"/>
                    <a:pt x="32" y="66"/>
                  </a:cubicBezTo>
                  <a:cubicBezTo>
                    <a:pt x="34" y="67"/>
                    <a:pt x="35" y="67"/>
                    <a:pt x="35" y="67"/>
                  </a:cubicBezTo>
                  <a:cubicBezTo>
                    <a:pt x="35" y="67"/>
                    <a:pt x="36" y="67"/>
                    <a:pt x="36" y="66"/>
                  </a:cubicBezTo>
                  <a:cubicBezTo>
                    <a:pt x="36" y="66"/>
                    <a:pt x="36" y="62"/>
                    <a:pt x="36" y="62"/>
                  </a:cubicBezTo>
                  <a:cubicBezTo>
                    <a:pt x="36" y="62"/>
                    <a:pt x="36" y="62"/>
                    <a:pt x="37" y="62"/>
                  </a:cubicBezTo>
                  <a:cubicBezTo>
                    <a:pt x="37" y="62"/>
                    <a:pt x="39" y="61"/>
                    <a:pt x="40" y="61"/>
                  </a:cubicBezTo>
                  <a:cubicBezTo>
                    <a:pt x="40" y="61"/>
                    <a:pt x="41" y="61"/>
                    <a:pt x="41" y="61"/>
                  </a:cubicBezTo>
                  <a:cubicBezTo>
                    <a:pt x="41" y="61"/>
                    <a:pt x="42" y="61"/>
                    <a:pt x="42" y="62"/>
                  </a:cubicBezTo>
                  <a:cubicBezTo>
                    <a:pt x="41" y="62"/>
                    <a:pt x="41" y="62"/>
                    <a:pt x="41" y="63"/>
                  </a:cubicBezTo>
                  <a:cubicBezTo>
                    <a:pt x="41" y="63"/>
                    <a:pt x="41" y="63"/>
                    <a:pt x="41" y="63"/>
                  </a:cubicBezTo>
                  <a:cubicBezTo>
                    <a:pt x="42" y="63"/>
                    <a:pt x="44" y="63"/>
                    <a:pt x="44" y="63"/>
                  </a:cubicBezTo>
                  <a:cubicBezTo>
                    <a:pt x="45" y="63"/>
                    <a:pt x="47" y="63"/>
                    <a:pt x="47" y="63"/>
                  </a:cubicBezTo>
                  <a:cubicBezTo>
                    <a:pt x="47" y="63"/>
                    <a:pt x="47" y="63"/>
                    <a:pt x="47" y="64"/>
                  </a:cubicBezTo>
                  <a:cubicBezTo>
                    <a:pt x="47" y="64"/>
                    <a:pt x="48" y="65"/>
                    <a:pt x="47" y="65"/>
                  </a:cubicBezTo>
                  <a:cubicBezTo>
                    <a:pt x="47" y="66"/>
                    <a:pt x="47" y="67"/>
                    <a:pt x="47" y="67"/>
                  </a:cubicBezTo>
                  <a:cubicBezTo>
                    <a:pt x="47" y="67"/>
                    <a:pt x="48" y="68"/>
                    <a:pt x="48" y="68"/>
                  </a:cubicBezTo>
                  <a:cubicBezTo>
                    <a:pt x="48" y="68"/>
                    <a:pt x="48" y="69"/>
                    <a:pt x="48" y="69"/>
                  </a:cubicBezTo>
                  <a:cubicBezTo>
                    <a:pt x="48" y="69"/>
                    <a:pt x="48" y="72"/>
                    <a:pt x="48" y="73"/>
                  </a:cubicBezTo>
                  <a:cubicBezTo>
                    <a:pt x="48" y="73"/>
                    <a:pt x="48" y="75"/>
                    <a:pt x="49" y="76"/>
                  </a:cubicBezTo>
                  <a:cubicBezTo>
                    <a:pt x="49" y="76"/>
                    <a:pt x="49" y="76"/>
                    <a:pt x="49" y="77"/>
                  </a:cubicBezTo>
                  <a:cubicBezTo>
                    <a:pt x="49" y="77"/>
                    <a:pt x="50" y="79"/>
                    <a:pt x="50" y="79"/>
                  </a:cubicBezTo>
                  <a:cubicBezTo>
                    <a:pt x="50" y="79"/>
                    <a:pt x="50" y="80"/>
                    <a:pt x="50" y="80"/>
                  </a:cubicBezTo>
                  <a:cubicBezTo>
                    <a:pt x="50" y="80"/>
                    <a:pt x="49" y="81"/>
                    <a:pt x="49" y="82"/>
                  </a:cubicBezTo>
                  <a:cubicBezTo>
                    <a:pt x="49" y="82"/>
                    <a:pt x="49" y="82"/>
                    <a:pt x="49" y="82"/>
                  </a:cubicBezTo>
                  <a:cubicBezTo>
                    <a:pt x="49" y="82"/>
                    <a:pt x="49" y="83"/>
                    <a:pt x="50" y="83"/>
                  </a:cubicBezTo>
                  <a:cubicBezTo>
                    <a:pt x="50" y="83"/>
                    <a:pt x="51" y="82"/>
                    <a:pt x="51" y="82"/>
                  </a:cubicBezTo>
                  <a:cubicBezTo>
                    <a:pt x="52" y="82"/>
                    <a:pt x="57" y="82"/>
                    <a:pt x="58" y="82"/>
                  </a:cubicBezTo>
                  <a:cubicBezTo>
                    <a:pt x="58" y="82"/>
                    <a:pt x="58" y="81"/>
                    <a:pt x="58" y="8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9" name="Freeform 792"/>
            <p:cNvSpPr>
              <a:spLocks/>
            </p:cNvSpPr>
            <p:nvPr/>
          </p:nvSpPr>
          <p:spPr bwMode="auto">
            <a:xfrm>
              <a:off x="2880" y="2642"/>
              <a:ext cx="16" cy="23"/>
            </a:xfrm>
            <a:custGeom>
              <a:avLst/>
              <a:gdLst/>
              <a:ahLst/>
              <a:cxnLst>
                <a:cxn ang="0">
                  <a:pos x="3" y="6"/>
                </a:cxn>
                <a:cxn ang="0">
                  <a:pos x="2" y="4"/>
                </a:cxn>
                <a:cxn ang="0">
                  <a:pos x="3" y="3"/>
                </a:cxn>
                <a:cxn ang="0">
                  <a:pos x="4" y="2"/>
                </a:cxn>
                <a:cxn ang="0">
                  <a:pos x="5" y="1"/>
                </a:cxn>
                <a:cxn ang="0">
                  <a:pos x="4" y="0"/>
                </a:cxn>
                <a:cxn ang="0">
                  <a:pos x="4" y="0"/>
                </a:cxn>
                <a:cxn ang="0">
                  <a:pos x="3" y="1"/>
                </a:cxn>
                <a:cxn ang="0">
                  <a:pos x="2" y="1"/>
                </a:cxn>
                <a:cxn ang="0">
                  <a:pos x="1" y="2"/>
                </a:cxn>
                <a:cxn ang="0">
                  <a:pos x="0" y="3"/>
                </a:cxn>
                <a:cxn ang="0">
                  <a:pos x="1" y="5"/>
                </a:cxn>
                <a:cxn ang="0">
                  <a:pos x="1" y="7"/>
                </a:cxn>
                <a:cxn ang="0">
                  <a:pos x="3" y="6"/>
                </a:cxn>
              </a:cxnLst>
              <a:rect l="0" t="0" r="r" b="b"/>
              <a:pathLst>
                <a:path w="5" h="7">
                  <a:moveTo>
                    <a:pt x="3" y="6"/>
                  </a:moveTo>
                  <a:cubicBezTo>
                    <a:pt x="3" y="6"/>
                    <a:pt x="2" y="4"/>
                    <a:pt x="2" y="4"/>
                  </a:cubicBezTo>
                  <a:cubicBezTo>
                    <a:pt x="2" y="3"/>
                    <a:pt x="2" y="3"/>
                    <a:pt x="3" y="3"/>
                  </a:cubicBezTo>
                  <a:cubicBezTo>
                    <a:pt x="3" y="3"/>
                    <a:pt x="4" y="2"/>
                    <a:pt x="4" y="2"/>
                  </a:cubicBezTo>
                  <a:cubicBezTo>
                    <a:pt x="4" y="2"/>
                    <a:pt x="5" y="1"/>
                    <a:pt x="5" y="1"/>
                  </a:cubicBezTo>
                  <a:cubicBezTo>
                    <a:pt x="5" y="1"/>
                    <a:pt x="4" y="0"/>
                    <a:pt x="4" y="0"/>
                  </a:cubicBezTo>
                  <a:cubicBezTo>
                    <a:pt x="4" y="0"/>
                    <a:pt x="4" y="0"/>
                    <a:pt x="4" y="0"/>
                  </a:cubicBezTo>
                  <a:cubicBezTo>
                    <a:pt x="4" y="0"/>
                    <a:pt x="3" y="0"/>
                    <a:pt x="3" y="1"/>
                  </a:cubicBezTo>
                  <a:cubicBezTo>
                    <a:pt x="3" y="1"/>
                    <a:pt x="3" y="1"/>
                    <a:pt x="2" y="1"/>
                  </a:cubicBezTo>
                  <a:cubicBezTo>
                    <a:pt x="2" y="1"/>
                    <a:pt x="1" y="2"/>
                    <a:pt x="1" y="2"/>
                  </a:cubicBezTo>
                  <a:cubicBezTo>
                    <a:pt x="1" y="2"/>
                    <a:pt x="1" y="2"/>
                    <a:pt x="0" y="3"/>
                  </a:cubicBezTo>
                  <a:cubicBezTo>
                    <a:pt x="1" y="4"/>
                    <a:pt x="1" y="4"/>
                    <a:pt x="1" y="5"/>
                  </a:cubicBezTo>
                  <a:cubicBezTo>
                    <a:pt x="1" y="5"/>
                    <a:pt x="1" y="6"/>
                    <a:pt x="1" y="7"/>
                  </a:cubicBezTo>
                  <a:cubicBezTo>
                    <a:pt x="2" y="7"/>
                    <a:pt x="3" y="6"/>
                    <a:pt x="3"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0" name="Freeform 793"/>
            <p:cNvSpPr>
              <a:spLocks/>
            </p:cNvSpPr>
            <p:nvPr/>
          </p:nvSpPr>
          <p:spPr bwMode="auto">
            <a:xfrm>
              <a:off x="2867" y="2513"/>
              <a:ext cx="120" cy="139"/>
            </a:xfrm>
            <a:custGeom>
              <a:avLst/>
              <a:gdLst/>
              <a:ahLst/>
              <a:cxnLst>
                <a:cxn ang="0">
                  <a:pos x="10" y="42"/>
                </a:cxn>
                <a:cxn ang="0">
                  <a:pos x="12" y="42"/>
                </a:cxn>
                <a:cxn ang="0">
                  <a:pos x="13" y="40"/>
                </a:cxn>
                <a:cxn ang="0">
                  <a:pos x="14" y="40"/>
                </a:cxn>
                <a:cxn ang="0">
                  <a:pos x="15" y="40"/>
                </a:cxn>
                <a:cxn ang="0">
                  <a:pos x="16" y="42"/>
                </a:cxn>
                <a:cxn ang="0">
                  <a:pos x="18" y="42"/>
                </a:cxn>
                <a:cxn ang="0">
                  <a:pos x="20" y="40"/>
                </a:cxn>
                <a:cxn ang="0">
                  <a:pos x="23" y="37"/>
                </a:cxn>
                <a:cxn ang="0">
                  <a:pos x="25" y="33"/>
                </a:cxn>
                <a:cxn ang="0">
                  <a:pos x="25" y="30"/>
                </a:cxn>
                <a:cxn ang="0">
                  <a:pos x="26" y="27"/>
                </a:cxn>
                <a:cxn ang="0">
                  <a:pos x="29" y="23"/>
                </a:cxn>
                <a:cxn ang="0">
                  <a:pos x="32" y="22"/>
                </a:cxn>
                <a:cxn ang="0">
                  <a:pos x="33" y="16"/>
                </a:cxn>
                <a:cxn ang="0">
                  <a:pos x="34" y="8"/>
                </a:cxn>
                <a:cxn ang="0">
                  <a:pos x="36" y="3"/>
                </a:cxn>
                <a:cxn ang="0">
                  <a:pos x="36" y="0"/>
                </a:cxn>
                <a:cxn ang="0">
                  <a:pos x="35" y="0"/>
                </a:cxn>
                <a:cxn ang="0">
                  <a:pos x="30" y="0"/>
                </a:cxn>
                <a:cxn ang="0">
                  <a:pos x="26" y="1"/>
                </a:cxn>
                <a:cxn ang="0">
                  <a:pos x="26" y="4"/>
                </a:cxn>
                <a:cxn ang="0">
                  <a:pos x="25" y="7"/>
                </a:cxn>
                <a:cxn ang="0">
                  <a:pos x="24" y="9"/>
                </a:cxn>
                <a:cxn ang="0">
                  <a:pos x="23" y="9"/>
                </a:cxn>
                <a:cxn ang="0">
                  <a:pos x="21" y="8"/>
                </a:cxn>
                <a:cxn ang="0">
                  <a:pos x="20" y="8"/>
                </a:cxn>
                <a:cxn ang="0">
                  <a:pos x="18" y="8"/>
                </a:cxn>
                <a:cxn ang="0">
                  <a:pos x="17" y="7"/>
                </a:cxn>
                <a:cxn ang="0">
                  <a:pos x="10" y="7"/>
                </a:cxn>
                <a:cxn ang="0">
                  <a:pos x="10" y="12"/>
                </a:cxn>
                <a:cxn ang="0">
                  <a:pos x="14" y="11"/>
                </a:cxn>
                <a:cxn ang="0">
                  <a:pos x="15" y="11"/>
                </a:cxn>
                <a:cxn ang="0">
                  <a:pos x="16" y="14"/>
                </a:cxn>
                <a:cxn ang="0">
                  <a:pos x="14" y="16"/>
                </a:cxn>
                <a:cxn ang="0">
                  <a:pos x="14" y="19"/>
                </a:cxn>
                <a:cxn ang="0">
                  <a:pos x="16" y="21"/>
                </a:cxn>
                <a:cxn ang="0">
                  <a:pos x="16" y="22"/>
                </a:cxn>
                <a:cxn ang="0">
                  <a:pos x="16" y="24"/>
                </a:cxn>
                <a:cxn ang="0">
                  <a:pos x="15" y="30"/>
                </a:cxn>
                <a:cxn ang="0">
                  <a:pos x="14" y="30"/>
                </a:cxn>
                <a:cxn ang="0">
                  <a:pos x="13" y="29"/>
                </a:cxn>
                <a:cxn ang="0">
                  <a:pos x="10" y="30"/>
                </a:cxn>
                <a:cxn ang="0">
                  <a:pos x="9" y="30"/>
                </a:cxn>
                <a:cxn ang="0">
                  <a:pos x="7" y="27"/>
                </a:cxn>
                <a:cxn ang="0">
                  <a:pos x="6" y="27"/>
                </a:cxn>
                <a:cxn ang="0">
                  <a:pos x="5" y="29"/>
                </a:cxn>
                <a:cxn ang="0">
                  <a:pos x="4" y="30"/>
                </a:cxn>
                <a:cxn ang="0">
                  <a:pos x="2" y="30"/>
                </a:cxn>
                <a:cxn ang="0">
                  <a:pos x="2" y="32"/>
                </a:cxn>
                <a:cxn ang="0">
                  <a:pos x="3" y="33"/>
                </a:cxn>
                <a:cxn ang="0">
                  <a:pos x="3" y="34"/>
                </a:cxn>
                <a:cxn ang="0">
                  <a:pos x="3" y="35"/>
                </a:cxn>
                <a:cxn ang="0">
                  <a:pos x="3" y="36"/>
                </a:cxn>
                <a:cxn ang="0">
                  <a:pos x="1" y="35"/>
                </a:cxn>
                <a:cxn ang="0">
                  <a:pos x="0" y="37"/>
                </a:cxn>
                <a:cxn ang="0">
                  <a:pos x="4" y="43"/>
                </a:cxn>
                <a:cxn ang="0">
                  <a:pos x="6" y="41"/>
                </a:cxn>
                <a:cxn ang="0">
                  <a:pos x="8" y="40"/>
                </a:cxn>
                <a:cxn ang="0">
                  <a:pos x="9" y="41"/>
                </a:cxn>
              </a:cxnLst>
              <a:rect l="0" t="0" r="r" b="b"/>
              <a:pathLst>
                <a:path w="37" h="43">
                  <a:moveTo>
                    <a:pt x="9" y="41"/>
                  </a:moveTo>
                  <a:cubicBezTo>
                    <a:pt x="10" y="41"/>
                    <a:pt x="10" y="41"/>
                    <a:pt x="10" y="42"/>
                  </a:cubicBezTo>
                  <a:cubicBezTo>
                    <a:pt x="10" y="42"/>
                    <a:pt x="11" y="42"/>
                    <a:pt x="11" y="42"/>
                  </a:cubicBezTo>
                  <a:cubicBezTo>
                    <a:pt x="11" y="42"/>
                    <a:pt x="12" y="42"/>
                    <a:pt x="12" y="42"/>
                  </a:cubicBezTo>
                  <a:cubicBezTo>
                    <a:pt x="12" y="41"/>
                    <a:pt x="12" y="41"/>
                    <a:pt x="12" y="40"/>
                  </a:cubicBezTo>
                  <a:cubicBezTo>
                    <a:pt x="13" y="40"/>
                    <a:pt x="12" y="40"/>
                    <a:pt x="13" y="40"/>
                  </a:cubicBezTo>
                  <a:cubicBezTo>
                    <a:pt x="13" y="40"/>
                    <a:pt x="13" y="40"/>
                    <a:pt x="13" y="40"/>
                  </a:cubicBezTo>
                  <a:cubicBezTo>
                    <a:pt x="13" y="40"/>
                    <a:pt x="13" y="40"/>
                    <a:pt x="14" y="40"/>
                  </a:cubicBezTo>
                  <a:cubicBezTo>
                    <a:pt x="14" y="40"/>
                    <a:pt x="14" y="40"/>
                    <a:pt x="14" y="40"/>
                  </a:cubicBezTo>
                  <a:cubicBezTo>
                    <a:pt x="15" y="40"/>
                    <a:pt x="15" y="40"/>
                    <a:pt x="15" y="40"/>
                  </a:cubicBezTo>
                  <a:cubicBezTo>
                    <a:pt x="15" y="39"/>
                    <a:pt x="16" y="39"/>
                    <a:pt x="16" y="39"/>
                  </a:cubicBezTo>
                  <a:cubicBezTo>
                    <a:pt x="16" y="39"/>
                    <a:pt x="16" y="42"/>
                    <a:pt x="16" y="42"/>
                  </a:cubicBezTo>
                  <a:cubicBezTo>
                    <a:pt x="16" y="42"/>
                    <a:pt x="16" y="42"/>
                    <a:pt x="16" y="42"/>
                  </a:cubicBezTo>
                  <a:cubicBezTo>
                    <a:pt x="16" y="42"/>
                    <a:pt x="17" y="42"/>
                    <a:pt x="18" y="42"/>
                  </a:cubicBezTo>
                  <a:cubicBezTo>
                    <a:pt x="18" y="42"/>
                    <a:pt x="19" y="40"/>
                    <a:pt x="19" y="40"/>
                  </a:cubicBezTo>
                  <a:cubicBezTo>
                    <a:pt x="20" y="40"/>
                    <a:pt x="20" y="40"/>
                    <a:pt x="20" y="40"/>
                  </a:cubicBezTo>
                  <a:cubicBezTo>
                    <a:pt x="20" y="40"/>
                    <a:pt x="23" y="38"/>
                    <a:pt x="23" y="38"/>
                  </a:cubicBezTo>
                  <a:cubicBezTo>
                    <a:pt x="23" y="38"/>
                    <a:pt x="23" y="38"/>
                    <a:pt x="23" y="37"/>
                  </a:cubicBezTo>
                  <a:cubicBezTo>
                    <a:pt x="23" y="37"/>
                    <a:pt x="24" y="35"/>
                    <a:pt x="25" y="35"/>
                  </a:cubicBezTo>
                  <a:cubicBezTo>
                    <a:pt x="25" y="34"/>
                    <a:pt x="25" y="34"/>
                    <a:pt x="25" y="33"/>
                  </a:cubicBezTo>
                  <a:cubicBezTo>
                    <a:pt x="25" y="32"/>
                    <a:pt x="25" y="32"/>
                    <a:pt x="25" y="32"/>
                  </a:cubicBezTo>
                  <a:cubicBezTo>
                    <a:pt x="25" y="31"/>
                    <a:pt x="25" y="30"/>
                    <a:pt x="25" y="30"/>
                  </a:cubicBezTo>
                  <a:cubicBezTo>
                    <a:pt x="25" y="30"/>
                    <a:pt x="25" y="29"/>
                    <a:pt x="25" y="28"/>
                  </a:cubicBezTo>
                  <a:cubicBezTo>
                    <a:pt x="26" y="28"/>
                    <a:pt x="26" y="27"/>
                    <a:pt x="26" y="27"/>
                  </a:cubicBezTo>
                  <a:cubicBezTo>
                    <a:pt x="27" y="27"/>
                    <a:pt x="27" y="26"/>
                    <a:pt x="27" y="25"/>
                  </a:cubicBezTo>
                  <a:cubicBezTo>
                    <a:pt x="27" y="25"/>
                    <a:pt x="28" y="24"/>
                    <a:pt x="29" y="23"/>
                  </a:cubicBezTo>
                  <a:cubicBezTo>
                    <a:pt x="31" y="22"/>
                    <a:pt x="31" y="22"/>
                    <a:pt x="31" y="22"/>
                  </a:cubicBezTo>
                  <a:cubicBezTo>
                    <a:pt x="31" y="22"/>
                    <a:pt x="32" y="22"/>
                    <a:pt x="32" y="22"/>
                  </a:cubicBezTo>
                  <a:cubicBezTo>
                    <a:pt x="32" y="21"/>
                    <a:pt x="33" y="17"/>
                    <a:pt x="33" y="17"/>
                  </a:cubicBezTo>
                  <a:cubicBezTo>
                    <a:pt x="33" y="17"/>
                    <a:pt x="33" y="16"/>
                    <a:pt x="33" y="16"/>
                  </a:cubicBezTo>
                  <a:cubicBezTo>
                    <a:pt x="33" y="15"/>
                    <a:pt x="33" y="13"/>
                    <a:pt x="33" y="12"/>
                  </a:cubicBezTo>
                  <a:cubicBezTo>
                    <a:pt x="34" y="11"/>
                    <a:pt x="34" y="9"/>
                    <a:pt x="34" y="8"/>
                  </a:cubicBezTo>
                  <a:cubicBezTo>
                    <a:pt x="34" y="7"/>
                    <a:pt x="34" y="7"/>
                    <a:pt x="35" y="6"/>
                  </a:cubicBezTo>
                  <a:cubicBezTo>
                    <a:pt x="35" y="5"/>
                    <a:pt x="36" y="3"/>
                    <a:pt x="36" y="3"/>
                  </a:cubicBezTo>
                  <a:cubicBezTo>
                    <a:pt x="36" y="3"/>
                    <a:pt x="37" y="2"/>
                    <a:pt x="37" y="1"/>
                  </a:cubicBezTo>
                  <a:cubicBezTo>
                    <a:pt x="36" y="0"/>
                    <a:pt x="36" y="0"/>
                    <a:pt x="36" y="0"/>
                  </a:cubicBezTo>
                  <a:cubicBezTo>
                    <a:pt x="36" y="0"/>
                    <a:pt x="36" y="0"/>
                    <a:pt x="36" y="0"/>
                  </a:cubicBezTo>
                  <a:cubicBezTo>
                    <a:pt x="36" y="0"/>
                    <a:pt x="35" y="0"/>
                    <a:pt x="35" y="0"/>
                  </a:cubicBezTo>
                  <a:cubicBezTo>
                    <a:pt x="35" y="0"/>
                    <a:pt x="31" y="0"/>
                    <a:pt x="31" y="0"/>
                  </a:cubicBezTo>
                  <a:cubicBezTo>
                    <a:pt x="31" y="0"/>
                    <a:pt x="30" y="0"/>
                    <a:pt x="30" y="0"/>
                  </a:cubicBezTo>
                  <a:cubicBezTo>
                    <a:pt x="29" y="0"/>
                    <a:pt x="28" y="0"/>
                    <a:pt x="27" y="1"/>
                  </a:cubicBezTo>
                  <a:cubicBezTo>
                    <a:pt x="26" y="1"/>
                    <a:pt x="26" y="1"/>
                    <a:pt x="26" y="1"/>
                  </a:cubicBezTo>
                  <a:cubicBezTo>
                    <a:pt x="26" y="2"/>
                    <a:pt x="26" y="2"/>
                    <a:pt x="26" y="2"/>
                  </a:cubicBezTo>
                  <a:cubicBezTo>
                    <a:pt x="26" y="3"/>
                    <a:pt x="26" y="4"/>
                    <a:pt x="26" y="4"/>
                  </a:cubicBezTo>
                  <a:cubicBezTo>
                    <a:pt x="26" y="5"/>
                    <a:pt x="25" y="7"/>
                    <a:pt x="25" y="7"/>
                  </a:cubicBezTo>
                  <a:cubicBezTo>
                    <a:pt x="25" y="7"/>
                    <a:pt x="25" y="7"/>
                    <a:pt x="25" y="7"/>
                  </a:cubicBezTo>
                  <a:cubicBezTo>
                    <a:pt x="25" y="7"/>
                    <a:pt x="24" y="7"/>
                    <a:pt x="24" y="7"/>
                  </a:cubicBezTo>
                  <a:cubicBezTo>
                    <a:pt x="24" y="8"/>
                    <a:pt x="24" y="9"/>
                    <a:pt x="24" y="9"/>
                  </a:cubicBezTo>
                  <a:cubicBezTo>
                    <a:pt x="24" y="10"/>
                    <a:pt x="24" y="10"/>
                    <a:pt x="24" y="10"/>
                  </a:cubicBezTo>
                  <a:cubicBezTo>
                    <a:pt x="24" y="9"/>
                    <a:pt x="24" y="9"/>
                    <a:pt x="23" y="9"/>
                  </a:cubicBezTo>
                  <a:cubicBezTo>
                    <a:pt x="23" y="9"/>
                    <a:pt x="23" y="9"/>
                    <a:pt x="23" y="9"/>
                  </a:cubicBezTo>
                  <a:cubicBezTo>
                    <a:pt x="22" y="8"/>
                    <a:pt x="21" y="8"/>
                    <a:pt x="21" y="8"/>
                  </a:cubicBezTo>
                  <a:cubicBezTo>
                    <a:pt x="21" y="8"/>
                    <a:pt x="21" y="8"/>
                    <a:pt x="20" y="8"/>
                  </a:cubicBezTo>
                  <a:cubicBezTo>
                    <a:pt x="20" y="8"/>
                    <a:pt x="20" y="8"/>
                    <a:pt x="20" y="8"/>
                  </a:cubicBezTo>
                  <a:cubicBezTo>
                    <a:pt x="20" y="8"/>
                    <a:pt x="19" y="8"/>
                    <a:pt x="19" y="8"/>
                  </a:cubicBezTo>
                  <a:cubicBezTo>
                    <a:pt x="18" y="8"/>
                    <a:pt x="18" y="8"/>
                    <a:pt x="18" y="8"/>
                  </a:cubicBezTo>
                  <a:cubicBezTo>
                    <a:pt x="18" y="8"/>
                    <a:pt x="18" y="8"/>
                    <a:pt x="18" y="8"/>
                  </a:cubicBezTo>
                  <a:cubicBezTo>
                    <a:pt x="18" y="8"/>
                    <a:pt x="17" y="7"/>
                    <a:pt x="17" y="7"/>
                  </a:cubicBezTo>
                  <a:cubicBezTo>
                    <a:pt x="17" y="7"/>
                    <a:pt x="17" y="7"/>
                    <a:pt x="17" y="7"/>
                  </a:cubicBezTo>
                  <a:cubicBezTo>
                    <a:pt x="16" y="7"/>
                    <a:pt x="12" y="7"/>
                    <a:pt x="10" y="7"/>
                  </a:cubicBezTo>
                  <a:cubicBezTo>
                    <a:pt x="10" y="7"/>
                    <a:pt x="10" y="7"/>
                    <a:pt x="10" y="7"/>
                  </a:cubicBezTo>
                  <a:cubicBezTo>
                    <a:pt x="10" y="8"/>
                    <a:pt x="10" y="10"/>
                    <a:pt x="10" y="12"/>
                  </a:cubicBezTo>
                  <a:cubicBezTo>
                    <a:pt x="10" y="12"/>
                    <a:pt x="10" y="12"/>
                    <a:pt x="10" y="12"/>
                  </a:cubicBezTo>
                  <a:cubicBezTo>
                    <a:pt x="10" y="12"/>
                    <a:pt x="12" y="11"/>
                    <a:pt x="14" y="11"/>
                  </a:cubicBezTo>
                  <a:cubicBezTo>
                    <a:pt x="15" y="11"/>
                    <a:pt x="15" y="11"/>
                    <a:pt x="15" y="11"/>
                  </a:cubicBezTo>
                  <a:cubicBezTo>
                    <a:pt x="15" y="11"/>
                    <a:pt x="15" y="11"/>
                    <a:pt x="15" y="11"/>
                  </a:cubicBezTo>
                  <a:cubicBezTo>
                    <a:pt x="15" y="12"/>
                    <a:pt x="16" y="12"/>
                    <a:pt x="16" y="13"/>
                  </a:cubicBezTo>
                  <a:cubicBezTo>
                    <a:pt x="16" y="13"/>
                    <a:pt x="16" y="14"/>
                    <a:pt x="16" y="14"/>
                  </a:cubicBezTo>
                  <a:cubicBezTo>
                    <a:pt x="16" y="14"/>
                    <a:pt x="15" y="15"/>
                    <a:pt x="15" y="15"/>
                  </a:cubicBezTo>
                  <a:cubicBezTo>
                    <a:pt x="15" y="15"/>
                    <a:pt x="14" y="15"/>
                    <a:pt x="14" y="16"/>
                  </a:cubicBezTo>
                  <a:cubicBezTo>
                    <a:pt x="14" y="16"/>
                    <a:pt x="13" y="18"/>
                    <a:pt x="13" y="18"/>
                  </a:cubicBezTo>
                  <a:cubicBezTo>
                    <a:pt x="13" y="19"/>
                    <a:pt x="13" y="19"/>
                    <a:pt x="14" y="19"/>
                  </a:cubicBezTo>
                  <a:cubicBezTo>
                    <a:pt x="14" y="20"/>
                    <a:pt x="15" y="20"/>
                    <a:pt x="15" y="20"/>
                  </a:cubicBezTo>
                  <a:cubicBezTo>
                    <a:pt x="15" y="20"/>
                    <a:pt x="16" y="21"/>
                    <a:pt x="16" y="21"/>
                  </a:cubicBezTo>
                  <a:cubicBezTo>
                    <a:pt x="16" y="21"/>
                    <a:pt x="16" y="21"/>
                    <a:pt x="16" y="21"/>
                  </a:cubicBezTo>
                  <a:cubicBezTo>
                    <a:pt x="16" y="22"/>
                    <a:pt x="16" y="22"/>
                    <a:pt x="16" y="22"/>
                  </a:cubicBezTo>
                  <a:cubicBezTo>
                    <a:pt x="16" y="22"/>
                    <a:pt x="16" y="23"/>
                    <a:pt x="16" y="23"/>
                  </a:cubicBezTo>
                  <a:cubicBezTo>
                    <a:pt x="16" y="23"/>
                    <a:pt x="16" y="23"/>
                    <a:pt x="16" y="24"/>
                  </a:cubicBezTo>
                  <a:cubicBezTo>
                    <a:pt x="16" y="24"/>
                    <a:pt x="16" y="25"/>
                    <a:pt x="16" y="27"/>
                  </a:cubicBezTo>
                  <a:cubicBezTo>
                    <a:pt x="16" y="28"/>
                    <a:pt x="15" y="29"/>
                    <a:pt x="15" y="30"/>
                  </a:cubicBezTo>
                  <a:cubicBezTo>
                    <a:pt x="14" y="30"/>
                    <a:pt x="14" y="30"/>
                    <a:pt x="14" y="30"/>
                  </a:cubicBezTo>
                  <a:cubicBezTo>
                    <a:pt x="14" y="30"/>
                    <a:pt x="14" y="30"/>
                    <a:pt x="14" y="30"/>
                  </a:cubicBezTo>
                  <a:cubicBezTo>
                    <a:pt x="14" y="30"/>
                    <a:pt x="13" y="30"/>
                    <a:pt x="13" y="29"/>
                  </a:cubicBezTo>
                  <a:cubicBezTo>
                    <a:pt x="13" y="29"/>
                    <a:pt x="13" y="29"/>
                    <a:pt x="13" y="29"/>
                  </a:cubicBezTo>
                  <a:cubicBezTo>
                    <a:pt x="13" y="28"/>
                    <a:pt x="13" y="28"/>
                    <a:pt x="13" y="29"/>
                  </a:cubicBezTo>
                  <a:cubicBezTo>
                    <a:pt x="12" y="29"/>
                    <a:pt x="12" y="30"/>
                    <a:pt x="10" y="30"/>
                  </a:cubicBezTo>
                  <a:cubicBezTo>
                    <a:pt x="9" y="30"/>
                    <a:pt x="9" y="30"/>
                    <a:pt x="9" y="30"/>
                  </a:cubicBezTo>
                  <a:cubicBezTo>
                    <a:pt x="9" y="30"/>
                    <a:pt x="9" y="30"/>
                    <a:pt x="9" y="30"/>
                  </a:cubicBezTo>
                  <a:cubicBezTo>
                    <a:pt x="9" y="30"/>
                    <a:pt x="8" y="27"/>
                    <a:pt x="8" y="27"/>
                  </a:cubicBezTo>
                  <a:cubicBezTo>
                    <a:pt x="8" y="27"/>
                    <a:pt x="8" y="27"/>
                    <a:pt x="7" y="27"/>
                  </a:cubicBezTo>
                  <a:cubicBezTo>
                    <a:pt x="7" y="27"/>
                    <a:pt x="6" y="27"/>
                    <a:pt x="6" y="27"/>
                  </a:cubicBezTo>
                  <a:cubicBezTo>
                    <a:pt x="6" y="27"/>
                    <a:pt x="6" y="27"/>
                    <a:pt x="6" y="27"/>
                  </a:cubicBezTo>
                  <a:cubicBezTo>
                    <a:pt x="6" y="28"/>
                    <a:pt x="6" y="29"/>
                    <a:pt x="6" y="29"/>
                  </a:cubicBezTo>
                  <a:cubicBezTo>
                    <a:pt x="6" y="29"/>
                    <a:pt x="6" y="29"/>
                    <a:pt x="5" y="29"/>
                  </a:cubicBezTo>
                  <a:cubicBezTo>
                    <a:pt x="5" y="29"/>
                    <a:pt x="5" y="30"/>
                    <a:pt x="5" y="30"/>
                  </a:cubicBezTo>
                  <a:cubicBezTo>
                    <a:pt x="4" y="30"/>
                    <a:pt x="4" y="30"/>
                    <a:pt x="4" y="30"/>
                  </a:cubicBezTo>
                  <a:cubicBezTo>
                    <a:pt x="4" y="30"/>
                    <a:pt x="3" y="30"/>
                    <a:pt x="3" y="30"/>
                  </a:cubicBezTo>
                  <a:cubicBezTo>
                    <a:pt x="3" y="30"/>
                    <a:pt x="3" y="30"/>
                    <a:pt x="2" y="30"/>
                  </a:cubicBezTo>
                  <a:cubicBezTo>
                    <a:pt x="1" y="30"/>
                    <a:pt x="2" y="30"/>
                    <a:pt x="2" y="30"/>
                  </a:cubicBezTo>
                  <a:cubicBezTo>
                    <a:pt x="2" y="30"/>
                    <a:pt x="2" y="31"/>
                    <a:pt x="2" y="32"/>
                  </a:cubicBezTo>
                  <a:cubicBezTo>
                    <a:pt x="2" y="32"/>
                    <a:pt x="2" y="32"/>
                    <a:pt x="2" y="32"/>
                  </a:cubicBezTo>
                  <a:cubicBezTo>
                    <a:pt x="2" y="32"/>
                    <a:pt x="3" y="33"/>
                    <a:pt x="3" y="33"/>
                  </a:cubicBezTo>
                  <a:cubicBezTo>
                    <a:pt x="3" y="33"/>
                    <a:pt x="3" y="33"/>
                    <a:pt x="3" y="33"/>
                  </a:cubicBezTo>
                  <a:cubicBezTo>
                    <a:pt x="3" y="33"/>
                    <a:pt x="2" y="34"/>
                    <a:pt x="3" y="34"/>
                  </a:cubicBezTo>
                  <a:cubicBezTo>
                    <a:pt x="3" y="34"/>
                    <a:pt x="4" y="34"/>
                    <a:pt x="4" y="35"/>
                  </a:cubicBezTo>
                  <a:cubicBezTo>
                    <a:pt x="3" y="35"/>
                    <a:pt x="3" y="35"/>
                    <a:pt x="3" y="35"/>
                  </a:cubicBezTo>
                  <a:cubicBezTo>
                    <a:pt x="3" y="36"/>
                    <a:pt x="4" y="36"/>
                    <a:pt x="3" y="36"/>
                  </a:cubicBezTo>
                  <a:cubicBezTo>
                    <a:pt x="3" y="36"/>
                    <a:pt x="3" y="36"/>
                    <a:pt x="3" y="36"/>
                  </a:cubicBezTo>
                  <a:cubicBezTo>
                    <a:pt x="3" y="36"/>
                    <a:pt x="2" y="36"/>
                    <a:pt x="2" y="36"/>
                  </a:cubicBezTo>
                  <a:cubicBezTo>
                    <a:pt x="1" y="35"/>
                    <a:pt x="1" y="35"/>
                    <a:pt x="1" y="35"/>
                  </a:cubicBezTo>
                  <a:cubicBezTo>
                    <a:pt x="1" y="36"/>
                    <a:pt x="1" y="36"/>
                    <a:pt x="1" y="36"/>
                  </a:cubicBezTo>
                  <a:cubicBezTo>
                    <a:pt x="1" y="36"/>
                    <a:pt x="0" y="36"/>
                    <a:pt x="0" y="37"/>
                  </a:cubicBezTo>
                  <a:cubicBezTo>
                    <a:pt x="1" y="38"/>
                    <a:pt x="2" y="39"/>
                    <a:pt x="2" y="39"/>
                  </a:cubicBezTo>
                  <a:cubicBezTo>
                    <a:pt x="2" y="40"/>
                    <a:pt x="3" y="41"/>
                    <a:pt x="4" y="43"/>
                  </a:cubicBezTo>
                  <a:cubicBezTo>
                    <a:pt x="5" y="42"/>
                    <a:pt x="5" y="42"/>
                    <a:pt x="5" y="42"/>
                  </a:cubicBezTo>
                  <a:cubicBezTo>
                    <a:pt x="5" y="42"/>
                    <a:pt x="6" y="41"/>
                    <a:pt x="6" y="41"/>
                  </a:cubicBezTo>
                  <a:cubicBezTo>
                    <a:pt x="7" y="41"/>
                    <a:pt x="7" y="41"/>
                    <a:pt x="7" y="41"/>
                  </a:cubicBezTo>
                  <a:cubicBezTo>
                    <a:pt x="7" y="40"/>
                    <a:pt x="8" y="40"/>
                    <a:pt x="8" y="40"/>
                  </a:cubicBezTo>
                  <a:cubicBezTo>
                    <a:pt x="8" y="40"/>
                    <a:pt x="8" y="40"/>
                    <a:pt x="8" y="40"/>
                  </a:cubicBezTo>
                  <a:cubicBezTo>
                    <a:pt x="8" y="40"/>
                    <a:pt x="9" y="41"/>
                    <a:pt x="9" y="4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1" name="Freeform 794"/>
            <p:cNvSpPr>
              <a:spLocks/>
            </p:cNvSpPr>
            <p:nvPr/>
          </p:nvSpPr>
          <p:spPr bwMode="auto">
            <a:xfrm>
              <a:off x="2919" y="2396"/>
              <a:ext cx="207" cy="139"/>
            </a:xfrm>
            <a:custGeom>
              <a:avLst/>
              <a:gdLst/>
              <a:ahLst/>
              <a:cxnLst>
                <a:cxn ang="0">
                  <a:pos x="61" y="25"/>
                </a:cxn>
                <a:cxn ang="0">
                  <a:pos x="59" y="21"/>
                </a:cxn>
                <a:cxn ang="0">
                  <a:pos x="54" y="16"/>
                </a:cxn>
                <a:cxn ang="0">
                  <a:pos x="49" y="13"/>
                </a:cxn>
                <a:cxn ang="0">
                  <a:pos x="47" y="11"/>
                </a:cxn>
                <a:cxn ang="0">
                  <a:pos x="45" y="9"/>
                </a:cxn>
                <a:cxn ang="0">
                  <a:pos x="46" y="6"/>
                </a:cxn>
                <a:cxn ang="0">
                  <a:pos x="42" y="0"/>
                </a:cxn>
                <a:cxn ang="0">
                  <a:pos x="38" y="0"/>
                </a:cxn>
                <a:cxn ang="0">
                  <a:pos x="36" y="3"/>
                </a:cxn>
                <a:cxn ang="0">
                  <a:pos x="29" y="9"/>
                </a:cxn>
                <a:cxn ang="0">
                  <a:pos x="22" y="10"/>
                </a:cxn>
                <a:cxn ang="0">
                  <a:pos x="23" y="11"/>
                </a:cxn>
                <a:cxn ang="0">
                  <a:pos x="17" y="14"/>
                </a:cxn>
                <a:cxn ang="0">
                  <a:pos x="14" y="15"/>
                </a:cxn>
                <a:cxn ang="0">
                  <a:pos x="11" y="15"/>
                </a:cxn>
                <a:cxn ang="0">
                  <a:pos x="9" y="16"/>
                </a:cxn>
                <a:cxn ang="0">
                  <a:pos x="5" y="17"/>
                </a:cxn>
                <a:cxn ang="0">
                  <a:pos x="3" y="20"/>
                </a:cxn>
                <a:cxn ang="0">
                  <a:pos x="0" y="24"/>
                </a:cxn>
                <a:cxn ang="0">
                  <a:pos x="1" y="27"/>
                </a:cxn>
                <a:cxn ang="0">
                  <a:pos x="1" y="31"/>
                </a:cxn>
                <a:cxn ang="0">
                  <a:pos x="4" y="34"/>
                </a:cxn>
                <a:cxn ang="0">
                  <a:pos x="3" y="34"/>
                </a:cxn>
                <a:cxn ang="0">
                  <a:pos x="7" y="38"/>
                </a:cxn>
                <a:cxn ang="0">
                  <a:pos x="9" y="43"/>
                </a:cxn>
                <a:cxn ang="0">
                  <a:pos x="10" y="38"/>
                </a:cxn>
                <a:cxn ang="0">
                  <a:pos x="14" y="36"/>
                </a:cxn>
                <a:cxn ang="0">
                  <a:pos x="20" y="36"/>
                </a:cxn>
                <a:cxn ang="0">
                  <a:pos x="21" y="36"/>
                </a:cxn>
                <a:cxn ang="0">
                  <a:pos x="21" y="32"/>
                </a:cxn>
                <a:cxn ang="0">
                  <a:pos x="23" y="29"/>
                </a:cxn>
                <a:cxn ang="0">
                  <a:pos x="27" y="29"/>
                </a:cxn>
                <a:cxn ang="0">
                  <a:pos x="30" y="32"/>
                </a:cxn>
                <a:cxn ang="0">
                  <a:pos x="38" y="33"/>
                </a:cxn>
                <a:cxn ang="0">
                  <a:pos x="41" y="31"/>
                </a:cxn>
                <a:cxn ang="0">
                  <a:pos x="44" y="31"/>
                </a:cxn>
                <a:cxn ang="0">
                  <a:pos x="49" y="29"/>
                </a:cxn>
                <a:cxn ang="0">
                  <a:pos x="51" y="30"/>
                </a:cxn>
                <a:cxn ang="0">
                  <a:pos x="54" y="28"/>
                </a:cxn>
                <a:cxn ang="0">
                  <a:pos x="59" y="29"/>
                </a:cxn>
                <a:cxn ang="0">
                  <a:pos x="64" y="29"/>
                </a:cxn>
              </a:cxnLst>
              <a:rect l="0" t="0" r="r" b="b"/>
              <a:pathLst>
                <a:path w="64" h="43">
                  <a:moveTo>
                    <a:pt x="64" y="27"/>
                  </a:moveTo>
                  <a:cubicBezTo>
                    <a:pt x="64" y="26"/>
                    <a:pt x="62" y="25"/>
                    <a:pt x="62" y="25"/>
                  </a:cubicBezTo>
                  <a:cubicBezTo>
                    <a:pt x="62" y="25"/>
                    <a:pt x="62" y="25"/>
                    <a:pt x="61" y="25"/>
                  </a:cubicBezTo>
                  <a:cubicBezTo>
                    <a:pt x="61" y="24"/>
                    <a:pt x="60" y="24"/>
                    <a:pt x="60" y="24"/>
                  </a:cubicBezTo>
                  <a:cubicBezTo>
                    <a:pt x="60" y="24"/>
                    <a:pt x="59" y="24"/>
                    <a:pt x="59" y="23"/>
                  </a:cubicBezTo>
                  <a:cubicBezTo>
                    <a:pt x="59" y="22"/>
                    <a:pt x="59" y="21"/>
                    <a:pt x="59" y="21"/>
                  </a:cubicBezTo>
                  <a:cubicBezTo>
                    <a:pt x="59" y="21"/>
                    <a:pt x="59" y="21"/>
                    <a:pt x="59" y="21"/>
                  </a:cubicBezTo>
                  <a:cubicBezTo>
                    <a:pt x="59" y="21"/>
                    <a:pt x="54" y="16"/>
                    <a:pt x="54" y="16"/>
                  </a:cubicBezTo>
                  <a:cubicBezTo>
                    <a:pt x="54" y="16"/>
                    <a:pt x="54" y="16"/>
                    <a:pt x="54" y="16"/>
                  </a:cubicBezTo>
                  <a:cubicBezTo>
                    <a:pt x="54" y="15"/>
                    <a:pt x="53" y="15"/>
                    <a:pt x="53" y="14"/>
                  </a:cubicBezTo>
                  <a:cubicBezTo>
                    <a:pt x="52" y="14"/>
                    <a:pt x="49" y="13"/>
                    <a:pt x="49" y="13"/>
                  </a:cubicBezTo>
                  <a:cubicBezTo>
                    <a:pt x="49" y="13"/>
                    <a:pt x="49" y="13"/>
                    <a:pt x="49" y="13"/>
                  </a:cubicBezTo>
                  <a:cubicBezTo>
                    <a:pt x="49" y="13"/>
                    <a:pt x="48" y="11"/>
                    <a:pt x="48" y="11"/>
                  </a:cubicBezTo>
                  <a:cubicBezTo>
                    <a:pt x="48" y="11"/>
                    <a:pt x="48" y="11"/>
                    <a:pt x="48" y="11"/>
                  </a:cubicBezTo>
                  <a:cubicBezTo>
                    <a:pt x="48" y="11"/>
                    <a:pt x="47" y="11"/>
                    <a:pt x="47" y="11"/>
                  </a:cubicBezTo>
                  <a:cubicBezTo>
                    <a:pt x="46" y="11"/>
                    <a:pt x="45" y="11"/>
                    <a:pt x="45" y="11"/>
                  </a:cubicBezTo>
                  <a:cubicBezTo>
                    <a:pt x="45" y="11"/>
                    <a:pt x="45" y="11"/>
                    <a:pt x="45" y="11"/>
                  </a:cubicBezTo>
                  <a:cubicBezTo>
                    <a:pt x="45" y="10"/>
                    <a:pt x="45" y="9"/>
                    <a:pt x="45" y="9"/>
                  </a:cubicBezTo>
                  <a:cubicBezTo>
                    <a:pt x="45" y="9"/>
                    <a:pt x="45" y="9"/>
                    <a:pt x="45" y="9"/>
                  </a:cubicBezTo>
                  <a:cubicBezTo>
                    <a:pt x="46" y="8"/>
                    <a:pt x="46" y="7"/>
                    <a:pt x="46" y="7"/>
                  </a:cubicBezTo>
                  <a:cubicBezTo>
                    <a:pt x="45" y="6"/>
                    <a:pt x="46" y="6"/>
                    <a:pt x="46" y="6"/>
                  </a:cubicBezTo>
                  <a:cubicBezTo>
                    <a:pt x="46" y="5"/>
                    <a:pt x="46" y="5"/>
                    <a:pt x="45" y="4"/>
                  </a:cubicBezTo>
                  <a:cubicBezTo>
                    <a:pt x="45" y="4"/>
                    <a:pt x="42" y="0"/>
                    <a:pt x="42" y="0"/>
                  </a:cubicBezTo>
                  <a:cubicBezTo>
                    <a:pt x="42" y="0"/>
                    <a:pt x="42" y="0"/>
                    <a:pt x="42" y="0"/>
                  </a:cubicBezTo>
                  <a:cubicBezTo>
                    <a:pt x="41" y="0"/>
                    <a:pt x="39" y="0"/>
                    <a:pt x="39" y="0"/>
                  </a:cubicBezTo>
                  <a:cubicBezTo>
                    <a:pt x="39" y="0"/>
                    <a:pt x="39" y="0"/>
                    <a:pt x="39" y="0"/>
                  </a:cubicBezTo>
                  <a:cubicBezTo>
                    <a:pt x="39" y="0"/>
                    <a:pt x="38" y="0"/>
                    <a:pt x="38" y="0"/>
                  </a:cubicBezTo>
                  <a:cubicBezTo>
                    <a:pt x="37" y="1"/>
                    <a:pt x="37" y="1"/>
                    <a:pt x="36" y="1"/>
                  </a:cubicBezTo>
                  <a:cubicBezTo>
                    <a:pt x="36" y="1"/>
                    <a:pt x="36" y="1"/>
                    <a:pt x="36" y="2"/>
                  </a:cubicBezTo>
                  <a:cubicBezTo>
                    <a:pt x="36" y="2"/>
                    <a:pt x="36" y="3"/>
                    <a:pt x="36" y="3"/>
                  </a:cubicBezTo>
                  <a:cubicBezTo>
                    <a:pt x="36" y="3"/>
                    <a:pt x="32" y="7"/>
                    <a:pt x="32" y="7"/>
                  </a:cubicBezTo>
                  <a:cubicBezTo>
                    <a:pt x="31" y="7"/>
                    <a:pt x="31" y="8"/>
                    <a:pt x="30" y="8"/>
                  </a:cubicBezTo>
                  <a:cubicBezTo>
                    <a:pt x="29" y="9"/>
                    <a:pt x="29" y="9"/>
                    <a:pt x="29" y="9"/>
                  </a:cubicBezTo>
                  <a:cubicBezTo>
                    <a:pt x="29" y="9"/>
                    <a:pt x="26" y="9"/>
                    <a:pt x="25" y="9"/>
                  </a:cubicBezTo>
                  <a:cubicBezTo>
                    <a:pt x="24" y="9"/>
                    <a:pt x="23" y="9"/>
                    <a:pt x="22" y="10"/>
                  </a:cubicBezTo>
                  <a:cubicBezTo>
                    <a:pt x="22" y="10"/>
                    <a:pt x="22" y="10"/>
                    <a:pt x="22" y="10"/>
                  </a:cubicBezTo>
                  <a:cubicBezTo>
                    <a:pt x="22" y="10"/>
                    <a:pt x="22" y="10"/>
                    <a:pt x="23" y="11"/>
                  </a:cubicBezTo>
                  <a:cubicBezTo>
                    <a:pt x="23" y="11"/>
                    <a:pt x="23" y="11"/>
                    <a:pt x="23" y="11"/>
                  </a:cubicBezTo>
                  <a:cubicBezTo>
                    <a:pt x="23" y="11"/>
                    <a:pt x="23" y="11"/>
                    <a:pt x="23" y="11"/>
                  </a:cubicBezTo>
                  <a:cubicBezTo>
                    <a:pt x="23" y="11"/>
                    <a:pt x="22" y="13"/>
                    <a:pt x="21" y="14"/>
                  </a:cubicBezTo>
                  <a:cubicBezTo>
                    <a:pt x="21" y="14"/>
                    <a:pt x="20" y="14"/>
                    <a:pt x="19" y="14"/>
                  </a:cubicBezTo>
                  <a:cubicBezTo>
                    <a:pt x="19" y="14"/>
                    <a:pt x="18" y="14"/>
                    <a:pt x="17" y="14"/>
                  </a:cubicBezTo>
                  <a:cubicBezTo>
                    <a:pt x="17" y="14"/>
                    <a:pt x="15" y="15"/>
                    <a:pt x="15" y="15"/>
                  </a:cubicBezTo>
                  <a:cubicBezTo>
                    <a:pt x="15" y="15"/>
                    <a:pt x="14" y="15"/>
                    <a:pt x="14" y="15"/>
                  </a:cubicBezTo>
                  <a:cubicBezTo>
                    <a:pt x="14" y="15"/>
                    <a:pt x="14" y="15"/>
                    <a:pt x="14" y="15"/>
                  </a:cubicBezTo>
                  <a:cubicBezTo>
                    <a:pt x="14" y="15"/>
                    <a:pt x="12" y="16"/>
                    <a:pt x="12" y="16"/>
                  </a:cubicBezTo>
                  <a:cubicBezTo>
                    <a:pt x="12" y="17"/>
                    <a:pt x="12" y="16"/>
                    <a:pt x="12" y="16"/>
                  </a:cubicBezTo>
                  <a:cubicBezTo>
                    <a:pt x="11" y="16"/>
                    <a:pt x="11" y="15"/>
                    <a:pt x="11" y="15"/>
                  </a:cubicBezTo>
                  <a:cubicBezTo>
                    <a:pt x="10" y="15"/>
                    <a:pt x="10" y="15"/>
                    <a:pt x="10" y="15"/>
                  </a:cubicBezTo>
                  <a:cubicBezTo>
                    <a:pt x="10" y="15"/>
                    <a:pt x="10" y="16"/>
                    <a:pt x="10" y="16"/>
                  </a:cubicBezTo>
                  <a:cubicBezTo>
                    <a:pt x="10" y="16"/>
                    <a:pt x="10" y="16"/>
                    <a:pt x="9" y="16"/>
                  </a:cubicBezTo>
                  <a:cubicBezTo>
                    <a:pt x="9" y="16"/>
                    <a:pt x="8" y="16"/>
                    <a:pt x="7" y="16"/>
                  </a:cubicBezTo>
                  <a:cubicBezTo>
                    <a:pt x="7" y="17"/>
                    <a:pt x="6" y="17"/>
                    <a:pt x="5" y="17"/>
                  </a:cubicBezTo>
                  <a:cubicBezTo>
                    <a:pt x="5" y="17"/>
                    <a:pt x="5" y="17"/>
                    <a:pt x="5" y="17"/>
                  </a:cubicBezTo>
                  <a:cubicBezTo>
                    <a:pt x="5" y="17"/>
                    <a:pt x="4" y="18"/>
                    <a:pt x="4" y="18"/>
                  </a:cubicBezTo>
                  <a:cubicBezTo>
                    <a:pt x="4" y="18"/>
                    <a:pt x="4" y="18"/>
                    <a:pt x="4" y="18"/>
                  </a:cubicBezTo>
                  <a:cubicBezTo>
                    <a:pt x="4" y="18"/>
                    <a:pt x="3" y="20"/>
                    <a:pt x="3" y="20"/>
                  </a:cubicBezTo>
                  <a:cubicBezTo>
                    <a:pt x="3" y="20"/>
                    <a:pt x="2" y="21"/>
                    <a:pt x="2" y="22"/>
                  </a:cubicBezTo>
                  <a:cubicBezTo>
                    <a:pt x="2" y="22"/>
                    <a:pt x="2" y="23"/>
                    <a:pt x="1" y="23"/>
                  </a:cubicBezTo>
                  <a:cubicBezTo>
                    <a:pt x="1" y="24"/>
                    <a:pt x="0" y="24"/>
                    <a:pt x="0" y="24"/>
                  </a:cubicBezTo>
                  <a:cubicBezTo>
                    <a:pt x="0" y="24"/>
                    <a:pt x="0" y="24"/>
                    <a:pt x="0" y="24"/>
                  </a:cubicBezTo>
                  <a:cubicBezTo>
                    <a:pt x="0" y="24"/>
                    <a:pt x="1" y="25"/>
                    <a:pt x="1" y="25"/>
                  </a:cubicBezTo>
                  <a:cubicBezTo>
                    <a:pt x="1" y="26"/>
                    <a:pt x="1" y="27"/>
                    <a:pt x="1" y="27"/>
                  </a:cubicBezTo>
                  <a:cubicBezTo>
                    <a:pt x="1" y="27"/>
                    <a:pt x="1" y="28"/>
                    <a:pt x="1" y="28"/>
                  </a:cubicBezTo>
                  <a:cubicBezTo>
                    <a:pt x="1" y="28"/>
                    <a:pt x="1" y="29"/>
                    <a:pt x="1" y="29"/>
                  </a:cubicBezTo>
                  <a:cubicBezTo>
                    <a:pt x="1" y="29"/>
                    <a:pt x="1" y="31"/>
                    <a:pt x="1" y="31"/>
                  </a:cubicBezTo>
                  <a:cubicBezTo>
                    <a:pt x="1" y="31"/>
                    <a:pt x="1" y="31"/>
                    <a:pt x="2" y="31"/>
                  </a:cubicBezTo>
                  <a:cubicBezTo>
                    <a:pt x="2" y="31"/>
                    <a:pt x="2" y="32"/>
                    <a:pt x="2" y="32"/>
                  </a:cubicBezTo>
                  <a:cubicBezTo>
                    <a:pt x="2" y="32"/>
                    <a:pt x="4" y="34"/>
                    <a:pt x="4" y="34"/>
                  </a:cubicBezTo>
                  <a:cubicBezTo>
                    <a:pt x="4" y="34"/>
                    <a:pt x="4" y="34"/>
                    <a:pt x="4" y="34"/>
                  </a:cubicBezTo>
                  <a:cubicBezTo>
                    <a:pt x="3" y="34"/>
                    <a:pt x="3" y="34"/>
                    <a:pt x="3" y="34"/>
                  </a:cubicBezTo>
                  <a:cubicBezTo>
                    <a:pt x="3" y="34"/>
                    <a:pt x="3" y="34"/>
                    <a:pt x="3" y="34"/>
                  </a:cubicBezTo>
                  <a:cubicBezTo>
                    <a:pt x="3" y="34"/>
                    <a:pt x="4" y="36"/>
                    <a:pt x="4" y="36"/>
                  </a:cubicBezTo>
                  <a:cubicBezTo>
                    <a:pt x="4" y="36"/>
                    <a:pt x="5" y="37"/>
                    <a:pt x="5" y="37"/>
                  </a:cubicBezTo>
                  <a:cubicBezTo>
                    <a:pt x="5" y="37"/>
                    <a:pt x="7" y="38"/>
                    <a:pt x="7" y="38"/>
                  </a:cubicBezTo>
                  <a:cubicBezTo>
                    <a:pt x="7" y="38"/>
                    <a:pt x="8" y="39"/>
                    <a:pt x="8" y="40"/>
                  </a:cubicBezTo>
                  <a:cubicBezTo>
                    <a:pt x="8" y="40"/>
                    <a:pt x="8" y="41"/>
                    <a:pt x="8" y="41"/>
                  </a:cubicBezTo>
                  <a:cubicBezTo>
                    <a:pt x="8" y="41"/>
                    <a:pt x="9" y="42"/>
                    <a:pt x="9" y="43"/>
                  </a:cubicBezTo>
                  <a:cubicBezTo>
                    <a:pt x="9" y="43"/>
                    <a:pt x="9" y="43"/>
                    <a:pt x="9" y="43"/>
                  </a:cubicBezTo>
                  <a:cubicBezTo>
                    <a:pt x="9" y="43"/>
                    <a:pt x="10" y="41"/>
                    <a:pt x="10" y="40"/>
                  </a:cubicBezTo>
                  <a:cubicBezTo>
                    <a:pt x="10" y="40"/>
                    <a:pt x="10" y="39"/>
                    <a:pt x="10" y="38"/>
                  </a:cubicBezTo>
                  <a:cubicBezTo>
                    <a:pt x="10" y="38"/>
                    <a:pt x="10" y="38"/>
                    <a:pt x="10" y="37"/>
                  </a:cubicBezTo>
                  <a:cubicBezTo>
                    <a:pt x="10" y="37"/>
                    <a:pt x="10" y="37"/>
                    <a:pt x="11" y="37"/>
                  </a:cubicBezTo>
                  <a:cubicBezTo>
                    <a:pt x="12" y="36"/>
                    <a:pt x="13" y="36"/>
                    <a:pt x="14" y="36"/>
                  </a:cubicBezTo>
                  <a:cubicBezTo>
                    <a:pt x="14" y="36"/>
                    <a:pt x="15" y="36"/>
                    <a:pt x="15" y="36"/>
                  </a:cubicBezTo>
                  <a:cubicBezTo>
                    <a:pt x="15" y="36"/>
                    <a:pt x="19" y="36"/>
                    <a:pt x="19" y="36"/>
                  </a:cubicBezTo>
                  <a:cubicBezTo>
                    <a:pt x="19" y="36"/>
                    <a:pt x="20" y="36"/>
                    <a:pt x="20" y="36"/>
                  </a:cubicBezTo>
                  <a:cubicBezTo>
                    <a:pt x="20" y="36"/>
                    <a:pt x="20" y="36"/>
                    <a:pt x="20" y="36"/>
                  </a:cubicBezTo>
                  <a:cubicBezTo>
                    <a:pt x="20" y="36"/>
                    <a:pt x="20" y="36"/>
                    <a:pt x="21" y="37"/>
                  </a:cubicBezTo>
                  <a:cubicBezTo>
                    <a:pt x="21" y="37"/>
                    <a:pt x="21" y="37"/>
                    <a:pt x="21" y="36"/>
                  </a:cubicBezTo>
                  <a:cubicBezTo>
                    <a:pt x="21" y="35"/>
                    <a:pt x="21" y="34"/>
                    <a:pt x="21" y="34"/>
                  </a:cubicBezTo>
                  <a:cubicBezTo>
                    <a:pt x="21" y="33"/>
                    <a:pt x="21" y="33"/>
                    <a:pt x="20" y="33"/>
                  </a:cubicBezTo>
                  <a:cubicBezTo>
                    <a:pt x="20" y="33"/>
                    <a:pt x="20" y="33"/>
                    <a:pt x="21" y="32"/>
                  </a:cubicBezTo>
                  <a:cubicBezTo>
                    <a:pt x="21" y="32"/>
                    <a:pt x="21" y="32"/>
                    <a:pt x="22" y="32"/>
                  </a:cubicBezTo>
                  <a:cubicBezTo>
                    <a:pt x="22" y="32"/>
                    <a:pt x="23" y="30"/>
                    <a:pt x="23" y="30"/>
                  </a:cubicBezTo>
                  <a:cubicBezTo>
                    <a:pt x="23" y="30"/>
                    <a:pt x="23" y="30"/>
                    <a:pt x="23" y="29"/>
                  </a:cubicBezTo>
                  <a:cubicBezTo>
                    <a:pt x="24" y="29"/>
                    <a:pt x="25" y="29"/>
                    <a:pt x="26" y="29"/>
                  </a:cubicBezTo>
                  <a:cubicBezTo>
                    <a:pt x="27" y="29"/>
                    <a:pt x="27" y="29"/>
                    <a:pt x="27" y="29"/>
                  </a:cubicBezTo>
                  <a:cubicBezTo>
                    <a:pt x="27" y="29"/>
                    <a:pt x="27" y="29"/>
                    <a:pt x="27" y="29"/>
                  </a:cubicBezTo>
                  <a:cubicBezTo>
                    <a:pt x="27" y="29"/>
                    <a:pt x="28" y="29"/>
                    <a:pt x="28" y="29"/>
                  </a:cubicBezTo>
                  <a:cubicBezTo>
                    <a:pt x="28" y="30"/>
                    <a:pt x="30" y="31"/>
                    <a:pt x="30" y="31"/>
                  </a:cubicBezTo>
                  <a:cubicBezTo>
                    <a:pt x="30" y="31"/>
                    <a:pt x="30" y="32"/>
                    <a:pt x="30" y="32"/>
                  </a:cubicBezTo>
                  <a:cubicBezTo>
                    <a:pt x="30" y="32"/>
                    <a:pt x="34" y="33"/>
                    <a:pt x="34" y="33"/>
                  </a:cubicBezTo>
                  <a:cubicBezTo>
                    <a:pt x="34" y="33"/>
                    <a:pt x="35" y="33"/>
                    <a:pt x="35" y="33"/>
                  </a:cubicBezTo>
                  <a:cubicBezTo>
                    <a:pt x="35" y="33"/>
                    <a:pt x="38" y="33"/>
                    <a:pt x="38" y="33"/>
                  </a:cubicBezTo>
                  <a:cubicBezTo>
                    <a:pt x="38" y="33"/>
                    <a:pt x="40" y="33"/>
                    <a:pt x="40" y="33"/>
                  </a:cubicBezTo>
                  <a:cubicBezTo>
                    <a:pt x="40" y="33"/>
                    <a:pt x="40" y="33"/>
                    <a:pt x="40" y="33"/>
                  </a:cubicBezTo>
                  <a:cubicBezTo>
                    <a:pt x="40" y="33"/>
                    <a:pt x="41" y="31"/>
                    <a:pt x="41" y="31"/>
                  </a:cubicBezTo>
                  <a:cubicBezTo>
                    <a:pt x="42" y="30"/>
                    <a:pt x="42" y="30"/>
                    <a:pt x="42" y="30"/>
                  </a:cubicBezTo>
                  <a:cubicBezTo>
                    <a:pt x="42" y="30"/>
                    <a:pt x="43" y="30"/>
                    <a:pt x="43" y="31"/>
                  </a:cubicBezTo>
                  <a:cubicBezTo>
                    <a:pt x="43" y="31"/>
                    <a:pt x="44" y="31"/>
                    <a:pt x="44" y="31"/>
                  </a:cubicBezTo>
                  <a:cubicBezTo>
                    <a:pt x="45" y="31"/>
                    <a:pt x="46" y="31"/>
                    <a:pt x="46" y="31"/>
                  </a:cubicBezTo>
                  <a:cubicBezTo>
                    <a:pt x="46" y="30"/>
                    <a:pt x="49" y="29"/>
                    <a:pt x="49" y="29"/>
                  </a:cubicBezTo>
                  <a:cubicBezTo>
                    <a:pt x="49" y="29"/>
                    <a:pt x="49" y="29"/>
                    <a:pt x="49" y="29"/>
                  </a:cubicBezTo>
                  <a:cubicBezTo>
                    <a:pt x="49" y="29"/>
                    <a:pt x="50" y="29"/>
                    <a:pt x="50" y="29"/>
                  </a:cubicBezTo>
                  <a:cubicBezTo>
                    <a:pt x="50" y="29"/>
                    <a:pt x="50" y="29"/>
                    <a:pt x="50" y="29"/>
                  </a:cubicBezTo>
                  <a:cubicBezTo>
                    <a:pt x="51" y="29"/>
                    <a:pt x="50" y="30"/>
                    <a:pt x="51" y="30"/>
                  </a:cubicBezTo>
                  <a:cubicBezTo>
                    <a:pt x="51" y="30"/>
                    <a:pt x="53" y="29"/>
                    <a:pt x="54" y="29"/>
                  </a:cubicBezTo>
                  <a:cubicBezTo>
                    <a:pt x="54" y="29"/>
                    <a:pt x="54" y="29"/>
                    <a:pt x="54" y="28"/>
                  </a:cubicBezTo>
                  <a:cubicBezTo>
                    <a:pt x="54" y="28"/>
                    <a:pt x="54" y="28"/>
                    <a:pt x="54" y="28"/>
                  </a:cubicBezTo>
                  <a:cubicBezTo>
                    <a:pt x="55" y="27"/>
                    <a:pt x="55" y="28"/>
                    <a:pt x="56" y="28"/>
                  </a:cubicBezTo>
                  <a:cubicBezTo>
                    <a:pt x="56" y="28"/>
                    <a:pt x="57" y="28"/>
                    <a:pt x="57" y="28"/>
                  </a:cubicBezTo>
                  <a:cubicBezTo>
                    <a:pt x="57" y="28"/>
                    <a:pt x="58" y="28"/>
                    <a:pt x="59" y="29"/>
                  </a:cubicBezTo>
                  <a:cubicBezTo>
                    <a:pt x="60" y="29"/>
                    <a:pt x="61" y="29"/>
                    <a:pt x="61" y="29"/>
                  </a:cubicBezTo>
                  <a:cubicBezTo>
                    <a:pt x="62" y="29"/>
                    <a:pt x="62" y="28"/>
                    <a:pt x="64" y="29"/>
                  </a:cubicBezTo>
                  <a:cubicBezTo>
                    <a:pt x="64" y="29"/>
                    <a:pt x="64" y="29"/>
                    <a:pt x="64" y="29"/>
                  </a:cubicBezTo>
                  <a:cubicBezTo>
                    <a:pt x="64" y="29"/>
                    <a:pt x="64" y="28"/>
                    <a:pt x="64" y="28"/>
                  </a:cubicBezTo>
                  <a:cubicBezTo>
                    <a:pt x="64" y="28"/>
                    <a:pt x="64" y="27"/>
                    <a:pt x="64" y="2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2" name="Freeform 795"/>
            <p:cNvSpPr>
              <a:spLocks/>
            </p:cNvSpPr>
            <p:nvPr/>
          </p:nvSpPr>
          <p:spPr bwMode="auto">
            <a:xfrm>
              <a:off x="3035" y="2192"/>
              <a:ext cx="272" cy="324"/>
            </a:xfrm>
            <a:custGeom>
              <a:avLst/>
              <a:gdLst/>
              <a:ahLst/>
              <a:cxnLst>
                <a:cxn ang="0">
                  <a:pos x="73" y="41"/>
                </a:cxn>
                <a:cxn ang="0">
                  <a:pos x="76" y="32"/>
                </a:cxn>
                <a:cxn ang="0">
                  <a:pos x="78" y="31"/>
                </a:cxn>
                <a:cxn ang="0">
                  <a:pos x="81" y="29"/>
                </a:cxn>
                <a:cxn ang="0">
                  <a:pos x="82" y="26"/>
                </a:cxn>
                <a:cxn ang="0">
                  <a:pos x="76" y="10"/>
                </a:cxn>
                <a:cxn ang="0">
                  <a:pos x="69" y="0"/>
                </a:cxn>
                <a:cxn ang="0">
                  <a:pos x="65" y="3"/>
                </a:cxn>
                <a:cxn ang="0">
                  <a:pos x="61" y="7"/>
                </a:cxn>
                <a:cxn ang="0">
                  <a:pos x="57" y="6"/>
                </a:cxn>
                <a:cxn ang="0">
                  <a:pos x="48" y="6"/>
                </a:cxn>
                <a:cxn ang="0">
                  <a:pos x="47" y="6"/>
                </a:cxn>
                <a:cxn ang="0">
                  <a:pos x="16" y="17"/>
                </a:cxn>
                <a:cxn ang="0">
                  <a:pos x="11" y="18"/>
                </a:cxn>
                <a:cxn ang="0">
                  <a:pos x="11" y="38"/>
                </a:cxn>
                <a:cxn ang="0">
                  <a:pos x="7" y="39"/>
                </a:cxn>
                <a:cxn ang="0">
                  <a:pos x="4" y="44"/>
                </a:cxn>
                <a:cxn ang="0">
                  <a:pos x="4" y="46"/>
                </a:cxn>
                <a:cxn ang="0">
                  <a:pos x="2" y="48"/>
                </a:cxn>
                <a:cxn ang="0">
                  <a:pos x="2" y="52"/>
                </a:cxn>
                <a:cxn ang="0">
                  <a:pos x="3" y="54"/>
                </a:cxn>
                <a:cxn ang="0">
                  <a:pos x="4" y="57"/>
                </a:cxn>
                <a:cxn ang="0">
                  <a:pos x="6" y="61"/>
                </a:cxn>
                <a:cxn ang="0">
                  <a:pos x="9" y="67"/>
                </a:cxn>
                <a:cxn ang="0">
                  <a:pos x="9" y="72"/>
                </a:cxn>
                <a:cxn ang="0">
                  <a:pos x="9" y="74"/>
                </a:cxn>
                <a:cxn ang="0">
                  <a:pos x="12" y="74"/>
                </a:cxn>
                <a:cxn ang="0">
                  <a:pos x="17" y="77"/>
                </a:cxn>
                <a:cxn ang="0">
                  <a:pos x="23" y="84"/>
                </a:cxn>
                <a:cxn ang="0">
                  <a:pos x="24" y="87"/>
                </a:cxn>
                <a:cxn ang="0">
                  <a:pos x="28" y="90"/>
                </a:cxn>
                <a:cxn ang="0">
                  <a:pos x="30" y="93"/>
                </a:cxn>
                <a:cxn ang="0">
                  <a:pos x="35" y="95"/>
                </a:cxn>
                <a:cxn ang="0">
                  <a:pos x="39" y="94"/>
                </a:cxn>
                <a:cxn ang="0">
                  <a:pos x="41" y="96"/>
                </a:cxn>
                <a:cxn ang="0">
                  <a:pos x="44" y="99"/>
                </a:cxn>
                <a:cxn ang="0">
                  <a:pos x="46" y="98"/>
                </a:cxn>
                <a:cxn ang="0">
                  <a:pos x="49" y="99"/>
                </a:cxn>
                <a:cxn ang="0">
                  <a:pos x="51" y="99"/>
                </a:cxn>
                <a:cxn ang="0">
                  <a:pos x="52" y="100"/>
                </a:cxn>
                <a:cxn ang="0">
                  <a:pos x="57" y="98"/>
                </a:cxn>
                <a:cxn ang="0">
                  <a:pos x="63" y="94"/>
                </a:cxn>
                <a:cxn ang="0">
                  <a:pos x="70" y="93"/>
                </a:cxn>
                <a:cxn ang="0">
                  <a:pos x="68" y="90"/>
                </a:cxn>
                <a:cxn ang="0">
                  <a:pos x="62" y="82"/>
                </a:cxn>
                <a:cxn ang="0">
                  <a:pos x="56" y="78"/>
                </a:cxn>
                <a:cxn ang="0">
                  <a:pos x="57" y="75"/>
                </a:cxn>
                <a:cxn ang="0">
                  <a:pos x="60" y="75"/>
                </a:cxn>
                <a:cxn ang="0">
                  <a:pos x="61" y="70"/>
                </a:cxn>
                <a:cxn ang="0">
                  <a:pos x="62" y="65"/>
                </a:cxn>
                <a:cxn ang="0">
                  <a:pos x="65" y="63"/>
                </a:cxn>
                <a:cxn ang="0">
                  <a:pos x="66" y="58"/>
                </a:cxn>
                <a:cxn ang="0">
                  <a:pos x="69" y="54"/>
                </a:cxn>
                <a:cxn ang="0">
                  <a:pos x="73" y="47"/>
                </a:cxn>
              </a:cxnLst>
              <a:rect l="0" t="0" r="r" b="b"/>
              <a:pathLst>
                <a:path w="84" h="100">
                  <a:moveTo>
                    <a:pt x="73" y="46"/>
                  </a:moveTo>
                  <a:cubicBezTo>
                    <a:pt x="73" y="45"/>
                    <a:pt x="73" y="44"/>
                    <a:pt x="73" y="43"/>
                  </a:cubicBezTo>
                  <a:cubicBezTo>
                    <a:pt x="73" y="42"/>
                    <a:pt x="73" y="41"/>
                    <a:pt x="73" y="41"/>
                  </a:cubicBezTo>
                  <a:cubicBezTo>
                    <a:pt x="73" y="40"/>
                    <a:pt x="75" y="35"/>
                    <a:pt x="75" y="35"/>
                  </a:cubicBezTo>
                  <a:cubicBezTo>
                    <a:pt x="75" y="35"/>
                    <a:pt x="75" y="35"/>
                    <a:pt x="75" y="35"/>
                  </a:cubicBezTo>
                  <a:cubicBezTo>
                    <a:pt x="75" y="35"/>
                    <a:pt x="76" y="32"/>
                    <a:pt x="76" y="32"/>
                  </a:cubicBezTo>
                  <a:cubicBezTo>
                    <a:pt x="76" y="32"/>
                    <a:pt x="76" y="32"/>
                    <a:pt x="76" y="32"/>
                  </a:cubicBezTo>
                  <a:cubicBezTo>
                    <a:pt x="76" y="32"/>
                    <a:pt x="77" y="32"/>
                    <a:pt x="78" y="32"/>
                  </a:cubicBezTo>
                  <a:cubicBezTo>
                    <a:pt x="78" y="32"/>
                    <a:pt x="78" y="31"/>
                    <a:pt x="78" y="31"/>
                  </a:cubicBezTo>
                  <a:cubicBezTo>
                    <a:pt x="79" y="31"/>
                    <a:pt x="80" y="30"/>
                    <a:pt x="80" y="30"/>
                  </a:cubicBezTo>
                  <a:cubicBezTo>
                    <a:pt x="81" y="29"/>
                    <a:pt x="81" y="29"/>
                    <a:pt x="81" y="29"/>
                  </a:cubicBezTo>
                  <a:cubicBezTo>
                    <a:pt x="81" y="29"/>
                    <a:pt x="81" y="29"/>
                    <a:pt x="81" y="29"/>
                  </a:cubicBezTo>
                  <a:cubicBezTo>
                    <a:pt x="82" y="29"/>
                    <a:pt x="82" y="29"/>
                    <a:pt x="82" y="29"/>
                  </a:cubicBezTo>
                  <a:cubicBezTo>
                    <a:pt x="83" y="29"/>
                    <a:pt x="83" y="27"/>
                    <a:pt x="84" y="27"/>
                  </a:cubicBezTo>
                  <a:cubicBezTo>
                    <a:pt x="83" y="26"/>
                    <a:pt x="83" y="26"/>
                    <a:pt x="82" y="26"/>
                  </a:cubicBezTo>
                  <a:cubicBezTo>
                    <a:pt x="82" y="26"/>
                    <a:pt x="77" y="23"/>
                    <a:pt x="77" y="20"/>
                  </a:cubicBezTo>
                  <a:cubicBezTo>
                    <a:pt x="77" y="18"/>
                    <a:pt x="77" y="12"/>
                    <a:pt x="77" y="12"/>
                  </a:cubicBezTo>
                  <a:cubicBezTo>
                    <a:pt x="77" y="11"/>
                    <a:pt x="77" y="11"/>
                    <a:pt x="76" y="10"/>
                  </a:cubicBezTo>
                  <a:cubicBezTo>
                    <a:pt x="76" y="10"/>
                    <a:pt x="75" y="9"/>
                    <a:pt x="75" y="7"/>
                  </a:cubicBezTo>
                  <a:cubicBezTo>
                    <a:pt x="75" y="7"/>
                    <a:pt x="75" y="6"/>
                    <a:pt x="75" y="6"/>
                  </a:cubicBezTo>
                  <a:cubicBezTo>
                    <a:pt x="75" y="6"/>
                    <a:pt x="70" y="3"/>
                    <a:pt x="69" y="0"/>
                  </a:cubicBezTo>
                  <a:cubicBezTo>
                    <a:pt x="68" y="1"/>
                    <a:pt x="68" y="1"/>
                    <a:pt x="67" y="1"/>
                  </a:cubicBezTo>
                  <a:cubicBezTo>
                    <a:pt x="67" y="1"/>
                    <a:pt x="67" y="2"/>
                    <a:pt x="66" y="2"/>
                  </a:cubicBezTo>
                  <a:cubicBezTo>
                    <a:pt x="66" y="2"/>
                    <a:pt x="65" y="2"/>
                    <a:pt x="65" y="3"/>
                  </a:cubicBezTo>
                  <a:cubicBezTo>
                    <a:pt x="65" y="4"/>
                    <a:pt x="64" y="5"/>
                    <a:pt x="64" y="5"/>
                  </a:cubicBezTo>
                  <a:cubicBezTo>
                    <a:pt x="64" y="5"/>
                    <a:pt x="62" y="5"/>
                    <a:pt x="62" y="5"/>
                  </a:cubicBezTo>
                  <a:cubicBezTo>
                    <a:pt x="61" y="6"/>
                    <a:pt x="61" y="7"/>
                    <a:pt x="61" y="7"/>
                  </a:cubicBezTo>
                  <a:cubicBezTo>
                    <a:pt x="61" y="8"/>
                    <a:pt x="59" y="8"/>
                    <a:pt x="59" y="8"/>
                  </a:cubicBezTo>
                  <a:cubicBezTo>
                    <a:pt x="59" y="8"/>
                    <a:pt x="59" y="8"/>
                    <a:pt x="59" y="8"/>
                  </a:cubicBezTo>
                  <a:cubicBezTo>
                    <a:pt x="59" y="8"/>
                    <a:pt x="57" y="7"/>
                    <a:pt x="57" y="6"/>
                  </a:cubicBezTo>
                  <a:cubicBezTo>
                    <a:pt x="57" y="6"/>
                    <a:pt x="57" y="6"/>
                    <a:pt x="57" y="6"/>
                  </a:cubicBezTo>
                  <a:cubicBezTo>
                    <a:pt x="57" y="6"/>
                    <a:pt x="49" y="6"/>
                    <a:pt x="49" y="6"/>
                  </a:cubicBezTo>
                  <a:cubicBezTo>
                    <a:pt x="48" y="6"/>
                    <a:pt x="48" y="6"/>
                    <a:pt x="48" y="6"/>
                  </a:cubicBezTo>
                  <a:cubicBezTo>
                    <a:pt x="48" y="6"/>
                    <a:pt x="48" y="6"/>
                    <a:pt x="48" y="6"/>
                  </a:cubicBezTo>
                  <a:cubicBezTo>
                    <a:pt x="48" y="5"/>
                    <a:pt x="48" y="6"/>
                    <a:pt x="48" y="6"/>
                  </a:cubicBezTo>
                  <a:cubicBezTo>
                    <a:pt x="48" y="6"/>
                    <a:pt x="47" y="6"/>
                    <a:pt x="47" y="6"/>
                  </a:cubicBezTo>
                  <a:cubicBezTo>
                    <a:pt x="16" y="6"/>
                    <a:pt x="16" y="6"/>
                    <a:pt x="16" y="6"/>
                  </a:cubicBezTo>
                  <a:cubicBezTo>
                    <a:pt x="16" y="17"/>
                    <a:pt x="16" y="17"/>
                    <a:pt x="16" y="17"/>
                  </a:cubicBezTo>
                  <a:cubicBezTo>
                    <a:pt x="16" y="17"/>
                    <a:pt x="16" y="17"/>
                    <a:pt x="16" y="17"/>
                  </a:cubicBezTo>
                  <a:cubicBezTo>
                    <a:pt x="16" y="17"/>
                    <a:pt x="14" y="17"/>
                    <a:pt x="13" y="17"/>
                  </a:cubicBezTo>
                  <a:cubicBezTo>
                    <a:pt x="13" y="17"/>
                    <a:pt x="12" y="17"/>
                    <a:pt x="12" y="17"/>
                  </a:cubicBezTo>
                  <a:cubicBezTo>
                    <a:pt x="11" y="17"/>
                    <a:pt x="11" y="17"/>
                    <a:pt x="11" y="18"/>
                  </a:cubicBezTo>
                  <a:cubicBezTo>
                    <a:pt x="11" y="18"/>
                    <a:pt x="11" y="18"/>
                    <a:pt x="11" y="19"/>
                  </a:cubicBezTo>
                  <a:cubicBezTo>
                    <a:pt x="11" y="21"/>
                    <a:pt x="11" y="24"/>
                    <a:pt x="11" y="24"/>
                  </a:cubicBezTo>
                  <a:cubicBezTo>
                    <a:pt x="11" y="38"/>
                    <a:pt x="11" y="38"/>
                    <a:pt x="11" y="38"/>
                  </a:cubicBezTo>
                  <a:cubicBezTo>
                    <a:pt x="11" y="38"/>
                    <a:pt x="11" y="39"/>
                    <a:pt x="11" y="39"/>
                  </a:cubicBezTo>
                  <a:cubicBezTo>
                    <a:pt x="11" y="39"/>
                    <a:pt x="7" y="39"/>
                    <a:pt x="7" y="39"/>
                  </a:cubicBezTo>
                  <a:cubicBezTo>
                    <a:pt x="7" y="39"/>
                    <a:pt x="7" y="39"/>
                    <a:pt x="7" y="39"/>
                  </a:cubicBezTo>
                  <a:cubicBezTo>
                    <a:pt x="7" y="39"/>
                    <a:pt x="6" y="39"/>
                    <a:pt x="6" y="40"/>
                  </a:cubicBezTo>
                  <a:cubicBezTo>
                    <a:pt x="6" y="40"/>
                    <a:pt x="5" y="42"/>
                    <a:pt x="5" y="43"/>
                  </a:cubicBezTo>
                  <a:cubicBezTo>
                    <a:pt x="5" y="43"/>
                    <a:pt x="5" y="44"/>
                    <a:pt x="4" y="44"/>
                  </a:cubicBezTo>
                  <a:cubicBezTo>
                    <a:pt x="4" y="44"/>
                    <a:pt x="3" y="44"/>
                    <a:pt x="3" y="45"/>
                  </a:cubicBezTo>
                  <a:cubicBezTo>
                    <a:pt x="4" y="45"/>
                    <a:pt x="4" y="45"/>
                    <a:pt x="4" y="45"/>
                  </a:cubicBezTo>
                  <a:cubicBezTo>
                    <a:pt x="4" y="46"/>
                    <a:pt x="4" y="46"/>
                    <a:pt x="4" y="46"/>
                  </a:cubicBezTo>
                  <a:cubicBezTo>
                    <a:pt x="4" y="46"/>
                    <a:pt x="4" y="47"/>
                    <a:pt x="4" y="47"/>
                  </a:cubicBezTo>
                  <a:cubicBezTo>
                    <a:pt x="4" y="47"/>
                    <a:pt x="3" y="47"/>
                    <a:pt x="3" y="47"/>
                  </a:cubicBezTo>
                  <a:cubicBezTo>
                    <a:pt x="3" y="47"/>
                    <a:pt x="2" y="48"/>
                    <a:pt x="2" y="48"/>
                  </a:cubicBezTo>
                  <a:cubicBezTo>
                    <a:pt x="2" y="49"/>
                    <a:pt x="2" y="49"/>
                    <a:pt x="2" y="49"/>
                  </a:cubicBezTo>
                  <a:cubicBezTo>
                    <a:pt x="2" y="49"/>
                    <a:pt x="3" y="50"/>
                    <a:pt x="3" y="51"/>
                  </a:cubicBezTo>
                  <a:cubicBezTo>
                    <a:pt x="3" y="51"/>
                    <a:pt x="2" y="52"/>
                    <a:pt x="2" y="52"/>
                  </a:cubicBezTo>
                  <a:cubicBezTo>
                    <a:pt x="1" y="52"/>
                    <a:pt x="0" y="53"/>
                    <a:pt x="1" y="54"/>
                  </a:cubicBezTo>
                  <a:cubicBezTo>
                    <a:pt x="1" y="54"/>
                    <a:pt x="2" y="54"/>
                    <a:pt x="2" y="54"/>
                  </a:cubicBezTo>
                  <a:cubicBezTo>
                    <a:pt x="2" y="54"/>
                    <a:pt x="3" y="53"/>
                    <a:pt x="3" y="54"/>
                  </a:cubicBezTo>
                  <a:cubicBezTo>
                    <a:pt x="3" y="54"/>
                    <a:pt x="4" y="56"/>
                    <a:pt x="4" y="56"/>
                  </a:cubicBezTo>
                  <a:cubicBezTo>
                    <a:pt x="4" y="57"/>
                    <a:pt x="4" y="57"/>
                    <a:pt x="4" y="57"/>
                  </a:cubicBezTo>
                  <a:cubicBezTo>
                    <a:pt x="4" y="57"/>
                    <a:pt x="4" y="57"/>
                    <a:pt x="4" y="57"/>
                  </a:cubicBezTo>
                  <a:cubicBezTo>
                    <a:pt x="4" y="57"/>
                    <a:pt x="5" y="57"/>
                    <a:pt x="5" y="57"/>
                  </a:cubicBezTo>
                  <a:cubicBezTo>
                    <a:pt x="4" y="57"/>
                    <a:pt x="3" y="59"/>
                    <a:pt x="6" y="61"/>
                  </a:cubicBezTo>
                  <a:cubicBezTo>
                    <a:pt x="6" y="61"/>
                    <a:pt x="6" y="61"/>
                    <a:pt x="6" y="61"/>
                  </a:cubicBezTo>
                  <a:cubicBezTo>
                    <a:pt x="6" y="61"/>
                    <a:pt x="6" y="63"/>
                    <a:pt x="6" y="63"/>
                  </a:cubicBezTo>
                  <a:cubicBezTo>
                    <a:pt x="6" y="63"/>
                    <a:pt x="6" y="63"/>
                    <a:pt x="6" y="63"/>
                  </a:cubicBezTo>
                  <a:cubicBezTo>
                    <a:pt x="6" y="63"/>
                    <a:pt x="9" y="67"/>
                    <a:pt x="9" y="67"/>
                  </a:cubicBezTo>
                  <a:cubicBezTo>
                    <a:pt x="10" y="68"/>
                    <a:pt x="10" y="68"/>
                    <a:pt x="10" y="69"/>
                  </a:cubicBezTo>
                  <a:cubicBezTo>
                    <a:pt x="10" y="69"/>
                    <a:pt x="9" y="69"/>
                    <a:pt x="10" y="70"/>
                  </a:cubicBezTo>
                  <a:cubicBezTo>
                    <a:pt x="10" y="70"/>
                    <a:pt x="10" y="71"/>
                    <a:pt x="9" y="72"/>
                  </a:cubicBezTo>
                  <a:cubicBezTo>
                    <a:pt x="9" y="72"/>
                    <a:pt x="9" y="72"/>
                    <a:pt x="9" y="72"/>
                  </a:cubicBezTo>
                  <a:cubicBezTo>
                    <a:pt x="9" y="72"/>
                    <a:pt x="9" y="73"/>
                    <a:pt x="9" y="74"/>
                  </a:cubicBezTo>
                  <a:cubicBezTo>
                    <a:pt x="9" y="74"/>
                    <a:pt x="9" y="74"/>
                    <a:pt x="9" y="74"/>
                  </a:cubicBezTo>
                  <a:cubicBezTo>
                    <a:pt x="9" y="74"/>
                    <a:pt x="10" y="74"/>
                    <a:pt x="11" y="74"/>
                  </a:cubicBezTo>
                  <a:cubicBezTo>
                    <a:pt x="11" y="74"/>
                    <a:pt x="12" y="74"/>
                    <a:pt x="12" y="74"/>
                  </a:cubicBezTo>
                  <a:cubicBezTo>
                    <a:pt x="12" y="74"/>
                    <a:pt x="12" y="74"/>
                    <a:pt x="12" y="74"/>
                  </a:cubicBezTo>
                  <a:cubicBezTo>
                    <a:pt x="12" y="74"/>
                    <a:pt x="13" y="76"/>
                    <a:pt x="13" y="76"/>
                  </a:cubicBezTo>
                  <a:cubicBezTo>
                    <a:pt x="13" y="76"/>
                    <a:pt x="13" y="76"/>
                    <a:pt x="13" y="76"/>
                  </a:cubicBezTo>
                  <a:cubicBezTo>
                    <a:pt x="13" y="76"/>
                    <a:pt x="16" y="77"/>
                    <a:pt x="17" y="77"/>
                  </a:cubicBezTo>
                  <a:cubicBezTo>
                    <a:pt x="17" y="78"/>
                    <a:pt x="18" y="78"/>
                    <a:pt x="18" y="79"/>
                  </a:cubicBezTo>
                  <a:cubicBezTo>
                    <a:pt x="18" y="79"/>
                    <a:pt x="18" y="79"/>
                    <a:pt x="18" y="79"/>
                  </a:cubicBezTo>
                  <a:cubicBezTo>
                    <a:pt x="18" y="79"/>
                    <a:pt x="23" y="84"/>
                    <a:pt x="23" y="84"/>
                  </a:cubicBezTo>
                  <a:cubicBezTo>
                    <a:pt x="23" y="84"/>
                    <a:pt x="23" y="84"/>
                    <a:pt x="23" y="84"/>
                  </a:cubicBezTo>
                  <a:cubicBezTo>
                    <a:pt x="23" y="84"/>
                    <a:pt x="23" y="85"/>
                    <a:pt x="23" y="86"/>
                  </a:cubicBezTo>
                  <a:cubicBezTo>
                    <a:pt x="23" y="87"/>
                    <a:pt x="24" y="87"/>
                    <a:pt x="24" y="87"/>
                  </a:cubicBezTo>
                  <a:cubicBezTo>
                    <a:pt x="24" y="87"/>
                    <a:pt x="25" y="87"/>
                    <a:pt x="25" y="88"/>
                  </a:cubicBezTo>
                  <a:cubicBezTo>
                    <a:pt x="26" y="88"/>
                    <a:pt x="26" y="88"/>
                    <a:pt x="26" y="88"/>
                  </a:cubicBezTo>
                  <a:cubicBezTo>
                    <a:pt x="26" y="88"/>
                    <a:pt x="28" y="89"/>
                    <a:pt x="28" y="90"/>
                  </a:cubicBezTo>
                  <a:cubicBezTo>
                    <a:pt x="28" y="90"/>
                    <a:pt x="28" y="91"/>
                    <a:pt x="28" y="91"/>
                  </a:cubicBezTo>
                  <a:cubicBezTo>
                    <a:pt x="28" y="91"/>
                    <a:pt x="28" y="92"/>
                    <a:pt x="28" y="92"/>
                  </a:cubicBezTo>
                  <a:cubicBezTo>
                    <a:pt x="29" y="93"/>
                    <a:pt x="30" y="93"/>
                    <a:pt x="30" y="93"/>
                  </a:cubicBezTo>
                  <a:cubicBezTo>
                    <a:pt x="30" y="94"/>
                    <a:pt x="30" y="94"/>
                    <a:pt x="31" y="95"/>
                  </a:cubicBezTo>
                  <a:cubicBezTo>
                    <a:pt x="31" y="95"/>
                    <a:pt x="33" y="96"/>
                    <a:pt x="33" y="96"/>
                  </a:cubicBezTo>
                  <a:cubicBezTo>
                    <a:pt x="34" y="95"/>
                    <a:pt x="34" y="95"/>
                    <a:pt x="35" y="95"/>
                  </a:cubicBezTo>
                  <a:cubicBezTo>
                    <a:pt x="35" y="95"/>
                    <a:pt x="37" y="96"/>
                    <a:pt x="37" y="95"/>
                  </a:cubicBezTo>
                  <a:cubicBezTo>
                    <a:pt x="38" y="95"/>
                    <a:pt x="38" y="95"/>
                    <a:pt x="38" y="95"/>
                  </a:cubicBezTo>
                  <a:cubicBezTo>
                    <a:pt x="38" y="95"/>
                    <a:pt x="38" y="95"/>
                    <a:pt x="39" y="94"/>
                  </a:cubicBezTo>
                  <a:cubicBezTo>
                    <a:pt x="39" y="94"/>
                    <a:pt x="40" y="94"/>
                    <a:pt x="40" y="94"/>
                  </a:cubicBezTo>
                  <a:cubicBezTo>
                    <a:pt x="40" y="94"/>
                    <a:pt x="40" y="94"/>
                    <a:pt x="40" y="95"/>
                  </a:cubicBezTo>
                  <a:cubicBezTo>
                    <a:pt x="40" y="95"/>
                    <a:pt x="40" y="95"/>
                    <a:pt x="41" y="96"/>
                  </a:cubicBezTo>
                  <a:cubicBezTo>
                    <a:pt x="41" y="97"/>
                    <a:pt x="42" y="97"/>
                    <a:pt x="42" y="97"/>
                  </a:cubicBezTo>
                  <a:cubicBezTo>
                    <a:pt x="43" y="98"/>
                    <a:pt x="44" y="98"/>
                    <a:pt x="44" y="98"/>
                  </a:cubicBezTo>
                  <a:cubicBezTo>
                    <a:pt x="44" y="99"/>
                    <a:pt x="44" y="99"/>
                    <a:pt x="44" y="99"/>
                  </a:cubicBezTo>
                  <a:cubicBezTo>
                    <a:pt x="45" y="99"/>
                    <a:pt x="45" y="100"/>
                    <a:pt x="45" y="100"/>
                  </a:cubicBezTo>
                  <a:cubicBezTo>
                    <a:pt x="45" y="100"/>
                    <a:pt x="45" y="100"/>
                    <a:pt x="45" y="100"/>
                  </a:cubicBezTo>
                  <a:cubicBezTo>
                    <a:pt x="46" y="99"/>
                    <a:pt x="46" y="98"/>
                    <a:pt x="46" y="98"/>
                  </a:cubicBezTo>
                  <a:cubicBezTo>
                    <a:pt x="46" y="98"/>
                    <a:pt x="47" y="98"/>
                    <a:pt x="47" y="98"/>
                  </a:cubicBezTo>
                  <a:cubicBezTo>
                    <a:pt x="47" y="98"/>
                    <a:pt x="49" y="99"/>
                    <a:pt x="49" y="99"/>
                  </a:cubicBezTo>
                  <a:cubicBezTo>
                    <a:pt x="49" y="99"/>
                    <a:pt x="49" y="99"/>
                    <a:pt x="49" y="99"/>
                  </a:cubicBezTo>
                  <a:cubicBezTo>
                    <a:pt x="49" y="99"/>
                    <a:pt x="50" y="98"/>
                    <a:pt x="50" y="98"/>
                  </a:cubicBezTo>
                  <a:cubicBezTo>
                    <a:pt x="50" y="98"/>
                    <a:pt x="50" y="98"/>
                    <a:pt x="50" y="98"/>
                  </a:cubicBezTo>
                  <a:cubicBezTo>
                    <a:pt x="50" y="98"/>
                    <a:pt x="51" y="99"/>
                    <a:pt x="51" y="99"/>
                  </a:cubicBezTo>
                  <a:cubicBezTo>
                    <a:pt x="51" y="99"/>
                    <a:pt x="51" y="99"/>
                    <a:pt x="51" y="99"/>
                  </a:cubicBezTo>
                  <a:cubicBezTo>
                    <a:pt x="51" y="99"/>
                    <a:pt x="51" y="99"/>
                    <a:pt x="51" y="99"/>
                  </a:cubicBezTo>
                  <a:cubicBezTo>
                    <a:pt x="51" y="99"/>
                    <a:pt x="52" y="100"/>
                    <a:pt x="52" y="100"/>
                  </a:cubicBezTo>
                  <a:cubicBezTo>
                    <a:pt x="52" y="99"/>
                    <a:pt x="54" y="98"/>
                    <a:pt x="56" y="98"/>
                  </a:cubicBezTo>
                  <a:cubicBezTo>
                    <a:pt x="56" y="98"/>
                    <a:pt x="56" y="98"/>
                    <a:pt x="56" y="98"/>
                  </a:cubicBezTo>
                  <a:cubicBezTo>
                    <a:pt x="57" y="98"/>
                    <a:pt x="57" y="98"/>
                    <a:pt x="57" y="98"/>
                  </a:cubicBezTo>
                  <a:cubicBezTo>
                    <a:pt x="58" y="98"/>
                    <a:pt x="58" y="99"/>
                    <a:pt x="59" y="98"/>
                  </a:cubicBezTo>
                  <a:cubicBezTo>
                    <a:pt x="59" y="98"/>
                    <a:pt x="60" y="97"/>
                    <a:pt x="61" y="96"/>
                  </a:cubicBezTo>
                  <a:cubicBezTo>
                    <a:pt x="62" y="95"/>
                    <a:pt x="63" y="94"/>
                    <a:pt x="63" y="94"/>
                  </a:cubicBezTo>
                  <a:cubicBezTo>
                    <a:pt x="63" y="94"/>
                    <a:pt x="63" y="94"/>
                    <a:pt x="63" y="94"/>
                  </a:cubicBezTo>
                  <a:cubicBezTo>
                    <a:pt x="63" y="94"/>
                    <a:pt x="68" y="94"/>
                    <a:pt x="70" y="94"/>
                  </a:cubicBezTo>
                  <a:cubicBezTo>
                    <a:pt x="70" y="94"/>
                    <a:pt x="70" y="93"/>
                    <a:pt x="70" y="93"/>
                  </a:cubicBezTo>
                  <a:cubicBezTo>
                    <a:pt x="69" y="93"/>
                    <a:pt x="70" y="91"/>
                    <a:pt x="70" y="91"/>
                  </a:cubicBezTo>
                  <a:cubicBezTo>
                    <a:pt x="70" y="91"/>
                    <a:pt x="70" y="91"/>
                    <a:pt x="70" y="91"/>
                  </a:cubicBezTo>
                  <a:cubicBezTo>
                    <a:pt x="69" y="90"/>
                    <a:pt x="68" y="90"/>
                    <a:pt x="68" y="90"/>
                  </a:cubicBezTo>
                  <a:cubicBezTo>
                    <a:pt x="68" y="90"/>
                    <a:pt x="67" y="90"/>
                    <a:pt x="67" y="89"/>
                  </a:cubicBezTo>
                  <a:cubicBezTo>
                    <a:pt x="66" y="89"/>
                    <a:pt x="65" y="85"/>
                    <a:pt x="65" y="85"/>
                  </a:cubicBezTo>
                  <a:cubicBezTo>
                    <a:pt x="65" y="84"/>
                    <a:pt x="62" y="82"/>
                    <a:pt x="62" y="82"/>
                  </a:cubicBezTo>
                  <a:cubicBezTo>
                    <a:pt x="62" y="82"/>
                    <a:pt x="62" y="82"/>
                    <a:pt x="62" y="82"/>
                  </a:cubicBezTo>
                  <a:cubicBezTo>
                    <a:pt x="61" y="81"/>
                    <a:pt x="60" y="80"/>
                    <a:pt x="60" y="79"/>
                  </a:cubicBezTo>
                  <a:cubicBezTo>
                    <a:pt x="59" y="79"/>
                    <a:pt x="56" y="78"/>
                    <a:pt x="56" y="78"/>
                  </a:cubicBezTo>
                  <a:cubicBezTo>
                    <a:pt x="56" y="78"/>
                    <a:pt x="56" y="77"/>
                    <a:pt x="56" y="77"/>
                  </a:cubicBezTo>
                  <a:cubicBezTo>
                    <a:pt x="56" y="77"/>
                    <a:pt x="56" y="77"/>
                    <a:pt x="56" y="77"/>
                  </a:cubicBezTo>
                  <a:cubicBezTo>
                    <a:pt x="56" y="77"/>
                    <a:pt x="57" y="76"/>
                    <a:pt x="57" y="75"/>
                  </a:cubicBezTo>
                  <a:cubicBezTo>
                    <a:pt x="57" y="75"/>
                    <a:pt x="57" y="75"/>
                    <a:pt x="57" y="75"/>
                  </a:cubicBezTo>
                  <a:cubicBezTo>
                    <a:pt x="57" y="75"/>
                    <a:pt x="58" y="75"/>
                    <a:pt x="58" y="75"/>
                  </a:cubicBezTo>
                  <a:cubicBezTo>
                    <a:pt x="59" y="75"/>
                    <a:pt x="59" y="75"/>
                    <a:pt x="60" y="75"/>
                  </a:cubicBezTo>
                  <a:cubicBezTo>
                    <a:pt x="60" y="75"/>
                    <a:pt x="61" y="75"/>
                    <a:pt x="61" y="75"/>
                  </a:cubicBezTo>
                  <a:cubicBezTo>
                    <a:pt x="61" y="74"/>
                    <a:pt x="61" y="74"/>
                    <a:pt x="61" y="74"/>
                  </a:cubicBezTo>
                  <a:cubicBezTo>
                    <a:pt x="61" y="73"/>
                    <a:pt x="61" y="71"/>
                    <a:pt x="61" y="70"/>
                  </a:cubicBezTo>
                  <a:cubicBezTo>
                    <a:pt x="61" y="70"/>
                    <a:pt x="61" y="70"/>
                    <a:pt x="61" y="70"/>
                  </a:cubicBezTo>
                  <a:cubicBezTo>
                    <a:pt x="61" y="70"/>
                    <a:pt x="62" y="67"/>
                    <a:pt x="62" y="67"/>
                  </a:cubicBezTo>
                  <a:cubicBezTo>
                    <a:pt x="63" y="66"/>
                    <a:pt x="62" y="65"/>
                    <a:pt x="62" y="65"/>
                  </a:cubicBezTo>
                  <a:cubicBezTo>
                    <a:pt x="62" y="64"/>
                    <a:pt x="63" y="63"/>
                    <a:pt x="63" y="63"/>
                  </a:cubicBezTo>
                  <a:cubicBezTo>
                    <a:pt x="64" y="63"/>
                    <a:pt x="64" y="63"/>
                    <a:pt x="64" y="63"/>
                  </a:cubicBezTo>
                  <a:cubicBezTo>
                    <a:pt x="65" y="64"/>
                    <a:pt x="65" y="63"/>
                    <a:pt x="65" y="63"/>
                  </a:cubicBezTo>
                  <a:cubicBezTo>
                    <a:pt x="66" y="63"/>
                    <a:pt x="66" y="63"/>
                    <a:pt x="65" y="62"/>
                  </a:cubicBezTo>
                  <a:cubicBezTo>
                    <a:pt x="65" y="62"/>
                    <a:pt x="66" y="62"/>
                    <a:pt x="66" y="62"/>
                  </a:cubicBezTo>
                  <a:cubicBezTo>
                    <a:pt x="66" y="61"/>
                    <a:pt x="66" y="58"/>
                    <a:pt x="66" y="58"/>
                  </a:cubicBezTo>
                  <a:cubicBezTo>
                    <a:pt x="66" y="58"/>
                    <a:pt x="67" y="58"/>
                    <a:pt x="67" y="57"/>
                  </a:cubicBezTo>
                  <a:cubicBezTo>
                    <a:pt x="67" y="57"/>
                    <a:pt x="69" y="55"/>
                    <a:pt x="69" y="54"/>
                  </a:cubicBezTo>
                  <a:cubicBezTo>
                    <a:pt x="69" y="54"/>
                    <a:pt x="69" y="54"/>
                    <a:pt x="69" y="54"/>
                  </a:cubicBezTo>
                  <a:cubicBezTo>
                    <a:pt x="69" y="54"/>
                    <a:pt x="71" y="54"/>
                    <a:pt x="71" y="54"/>
                  </a:cubicBezTo>
                  <a:cubicBezTo>
                    <a:pt x="72" y="54"/>
                    <a:pt x="72" y="54"/>
                    <a:pt x="72" y="54"/>
                  </a:cubicBezTo>
                  <a:cubicBezTo>
                    <a:pt x="72" y="54"/>
                    <a:pt x="73" y="49"/>
                    <a:pt x="73" y="47"/>
                  </a:cubicBezTo>
                  <a:cubicBezTo>
                    <a:pt x="73" y="47"/>
                    <a:pt x="73" y="46"/>
                    <a:pt x="73" y="4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3" name="Freeform 796"/>
            <p:cNvSpPr>
              <a:spLocks/>
            </p:cNvSpPr>
            <p:nvPr/>
          </p:nvSpPr>
          <p:spPr bwMode="auto">
            <a:xfrm>
              <a:off x="2825" y="2361"/>
              <a:ext cx="123" cy="184"/>
            </a:xfrm>
            <a:custGeom>
              <a:avLst/>
              <a:gdLst/>
              <a:ahLst/>
              <a:cxnLst>
                <a:cxn ang="0">
                  <a:pos x="35" y="26"/>
                </a:cxn>
                <a:cxn ang="0">
                  <a:pos x="32" y="23"/>
                </a:cxn>
                <a:cxn ang="0">
                  <a:pos x="27" y="18"/>
                </a:cxn>
                <a:cxn ang="0">
                  <a:pos x="28" y="16"/>
                </a:cxn>
                <a:cxn ang="0">
                  <a:pos x="31" y="16"/>
                </a:cxn>
                <a:cxn ang="0">
                  <a:pos x="33" y="15"/>
                </a:cxn>
                <a:cxn ang="0">
                  <a:pos x="34" y="15"/>
                </a:cxn>
                <a:cxn ang="0">
                  <a:pos x="32" y="11"/>
                </a:cxn>
                <a:cxn ang="0">
                  <a:pos x="32" y="6"/>
                </a:cxn>
                <a:cxn ang="0">
                  <a:pos x="31" y="4"/>
                </a:cxn>
                <a:cxn ang="0">
                  <a:pos x="30" y="1"/>
                </a:cxn>
                <a:cxn ang="0">
                  <a:pos x="27" y="0"/>
                </a:cxn>
                <a:cxn ang="0">
                  <a:pos x="28" y="3"/>
                </a:cxn>
                <a:cxn ang="0">
                  <a:pos x="30" y="6"/>
                </a:cxn>
                <a:cxn ang="0">
                  <a:pos x="28" y="9"/>
                </a:cxn>
                <a:cxn ang="0">
                  <a:pos x="25" y="11"/>
                </a:cxn>
                <a:cxn ang="0">
                  <a:pos x="24" y="15"/>
                </a:cxn>
                <a:cxn ang="0">
                  <a:pos x="23" y="17"/>
                </a:cxn>
                <a:cxn ang="0">
                  <a:pos x="21" y="19"/>
                </a:cxn>
                <a:cxn ang="0">
                  <a:pos x="18" y="24"/>
                </a:cxn>
                <a:cxn ang="0">
                  <a:pos x="16" y="29"/>
                </a:cxn>
                <a:cxn ang="0">
                  <a:pos x="15" y="31"/>
                </a:cxn>
                <a:cxn ang="0">
                  <a:pos x="13" y="33"/>
                </a:cxn>
                <a:cxn ang="0">
                  <a:pos x="11" y="31"/>
                </a:cxn>
                <a:cxn ang="0">
                  <a:pos x="10" y="31"/>
                </a:cxn>
                <a:cxn ang="0">
                  <a:pos x="9" y="31"/>
                </a:cxn>
                <a:cxn ang="0">
                  <a:pos x="6" y="32"/>
                </a:cxn>
                <a:cxn ang="0">
                  <a:pos x="5" y="33"/>
                </a:cxn>
                <a:cxn ang="0">
                  <a:pos x="2" y="36"/>
                </a:cxn>
                <a:cxn ang="0">
                  <a:pos x="1" y="38"/>
                </a:cxn>
                <a:cxn ang="0">
                  <a:pos x="0" y="42"/>
                </a:cxn>
                <a:cxn ang="0">
                  <a:pos x="0" y="42"/>
                </a:cxn>
                <a:cxn ang="0">
                  <a:pos x="3" y="45"/>
                </a:cxn>
                <a:cxn ang="0">
                  <a:pos x="5" y="45"/>
                </a:cxn>
                <a:cxn ang="0">
                  <a:pos x="5" y="47"/>
                </a:cxn>
                <a:cxn ang="0">
                  <a:pos x="6" y="53"/>
                </a:cxn>
                <a:cxn ang="0">
                  <a:pos x="14" y="54"/>
                </a:cxn>
                <a:cxn ang="0">
                  <a:pos x="19" y="54"/>
                </a:cxn>
                <a:cxn ang="0">
                  <a:pos x="23" y="54"/>
                </a:cxn>
                <a:cxn ang="0">
                  <a:pos x="31" y="55"/>
                </a:cxn>
                <a:cxn ang="0">
                  <a:pos x="33" y="55"/>
                </a:cxn>
                <a:cxn ang="0">
                  <a:pos x="36" y="56"/>
                </a:cxn>
                <a:cxn ang="0">
                  <a:pos x="37" y="56"/>
                </a:cxn>
                <a:cxn ang="0">
                  <a:pos x="37" y="52"/>
                </a:cxn>
                <a:cxn ang="0">
                  <a:pos x="34" y="48"/>
                </a:cxn>
                <a:cxn ang="0">
                  <a:pos x="32" y="45"/>
                </a:cxn>
                <a:cxn ang="0">
                  <a:pos x="31" y="43"/>
                </a:cxn>
                <a:cxn ang="0">
                  <a:pos x="30" y="40"/>
                </a:cxn>
                <a:cxn ang="0">
                  <a:pos x="30" y="36"/>
                </a:cxn>
                <a:cxn ang="0">
                  <a:pos x="30" y="34"/>
                </a:cxn>
                <a:cxn ang="0">
                  <a:pos x="33" y="29"/>
                </a:cxn>
                <a:cxn ang="0">
                  <a:pos x="34" y="28"/>
                </a:cxn>
              </a:cxnLst>
              <a:rect l="0" t="0" r="r" b="b"/>
              <a:pathLst>
                <a:path w="38" h="57">
                  <a:moveTo>
                    <a:pt x="34" y="28"/>
                  </a:moveTo>
                  <a:cubicBezTo>
                    <a:pt x="34" y="27"/>
                    <a:pt x="35" y="27"/>
                    <a:pt x="35" y="27"/>
                  </a:cubicBezTo>
                  <a:cubicBezTo>
                    <a:pt x="35" y="27"/>
                    <a:pt x="35" y="26"/>
                    <a:pt x="35" y="26"/>
                  </a:cubicBezTo>
                  <a:cubicBezTo>
                    <a:pt x="34" y="26"/>
                    <a:pt x="34" y="26"/>
                    <a:pt x="34" y="26"/>
                  </a:cubicBezTo>
                  <a:cubicBezTo>
                    <a:pt x="34" y="25"/>
                    <a:pt x="33" y="23"/>
                    <a:pt x="33" y="23"/>
                  </a:cubicBezTo>
                  <a:cubicBezTo>
                    <a:pt x="33" y="23"/>
                    <a:pt x="33" y="23"/>
                    <a:pt x="32" y="23"/>
                  </a:cubicBezTo>
                  <a:cubicBezTo>
                    <a:pt x="32" y="23"/>
                    <a:pt x="32" y="22"/>
                    <a:pt x="32" y="22"/>
                  </a:cubicBezTo>
                  <a:cubicBezTo>
                    <a:pt x="32" y="22"/>
                    <a:pt x="29" y="19"/>
                    <a:pt x="28" y="19"/>
                  </a:cubicBezTo>
                  <a:cubicBezTo>
                    <a:pt x="28" y="19"/>
                    <a:pt x="28" y="18"/>
                    <a:pt x="27" y="18"/>
                  </a:cubicBezTo>
                  <a:cubicBezTo>
                    <a:pt x="27" y="18"/>
                    <a:pt x="27" y="18"/>
                    <a:pt x="27" y="17"/>
                  </a:cubicBezTo>
                  <a:cubicBezTo>
                    <a:pt x="27" y="17"/>
                    <a:pt x="27" y="17"/>
                    <a:pt x="27" y="17"/>
                  </a:cubicBezTo>
                  <a:cubicBezTo>
                    <a:pt x="27" y="16"/>
                    <a:pt x="28" y="16"/>
                    <a:pt x="28" y="16"/>
                  </a:cubicBezTo>
                  <a:cubicBezTo>
                    <a:pt x="28" y="15"/>
                    <a:pt x="28" y="15"/>
                    <a:pt x="28" y="15"/>
                  </a:cubicBezTo>
                  <a:cubicBezTo>
                    <a:pt x="28" y="15"/>
                    <a:pt x="29" y="15"/>
                    <a:pt x="29" y="15"/>
                  </a:cubicBezTo>
                  <a:cubicBezTo>
                    <a:pt x="29" y="15"/>
                    <a:pt x="31" y="16"/>
                    <a:pt x="31" y="16"/>
                  </a:cubicBezTo>
                  <a:cubicBezTo>
                    <a:pt x="31" y="16"/>
                    <a:pt x="31" y="16"/>
                    <a:pt x="31" y="16"/>
                  </a:cubicBezTo>
                  <a:cubicBezTo>
                    <a:pt x="31" y="16"/>
                    <a:pt x="32" y="15"/>
                    <a:pt x="32" y="15"/>
                  </a:cubicBezTo>
                  <a:cubicBezTo>
                    <a:pt x="33" y="15"/>
                    <a:pt x="33" y="15"/>
                    <a:pt x="33" y="15"/>
                  </a:cubicBezTo>
                  <a:cubicBezTo>
                    <a:pt x="33" y="16"/>
                    <a:pt x="34" y="16"/>
                    <a:pt x="35" y="15"/>
                  </a:cubicBezTo>
                  <a:cubicBezTo>
                    <a:pt x="35" y="15"/>
                    <a:pt x="35" y="15"/>
                    <a:pt x="35" y="15"/>
                  </a:cubicBezTo>
                  <a:cubicBezTo>
                    <a:pt x="35" y="15"/>
                    <a:pt x="34" y="15"/>
                    <a:pt x="34" y="15"/>
                  </a:cubicBezTo>
                  <a:cubicBezTo>
                    <a:pt x="34" y="14"/>
                    <a:pt x="33" y="13"/>
                    <a:pt x="33" y="13"/>
                  </a:cubicBezTo>
                  <a:cubicBezTo>
                    <a:pt x="33" y="13"/>
                    <a:pt x="32" y="12"/>
                    <a:pt x="32" y="12"/>
                  </a:cubicBezTo>
                  <a:cubicBezTo>
                    <a:pt x="32" y="12"/>
                    <a:pt x="32" y="12"/>
                    <a:pt x="32" y="11"/>
                  </a:cubicBezTo>
                  <a:cubicBezTo>
                    <a:pt x="32" y="11"/>
                    <a:pt x="32" y="10"/>
                    <a:pt x="32" y="10"/>
                  </a:cubicBezTo>
                  <a:cubicBezTo>
                    <a:pt x="32" y="10"/>
                    <a:pt x="32" y="10"/>
                    <a:pt x="32" y="10"/>
                  </a:cubicBezTo>
                  <a:cubicBezTo>
                    <a:pt x="33" y="8"/>
                    <a:pt x="32" y="6"/>
                    <a:pt x="32" y="6"/>
                  </a:cubicBezTo>
                  <a:cubicBezTo>
                    <a:pt x="32" y="6"/>
                    <a:pt x="32" y="6"/>
                    <a:pt x="32" y="6"/>
                  </a:cubicBezTo>
                  <a:cubicBezTo>
                    <a:pt x="32" y="6"/>
                    <a:pt x="32" y="5"/>
                    <a:pt x="31" y="5"/>
                  </a:cubicBezTo>
                  <a:cubicBezTo>
                    <a:pt x="31" y="4"/>
                    <a:pt x="31" y="4"/>
                    <a:pt x="31" y="4"/>
                  </a:cubicBezTo>
                  <a:cubicBezTo>
                    <a:pt x="31" y="3"/>
                    <a:pt x="31" y="2"/>
                    <a:pt x="31" y="2"/>
                  </a:cubicBezTo>
                  <a:cubicBezTo>
                    <a:pt x="30" y="2"/>
                    <a:pt x="30" y="2"/>
                    <a:pt x="30" y="1"/>
                  </a:cubicBezTo>
                  <a:cubicBezTo>
                    <a:pt x="30" y="1"/>
                    <a:pt x="30" y="1"/>
                    <a:pt x="30" y="1"/>
                  </a:cubicBezTo>
                  <a:cubicBezTo>
                    <a:pt x="30" y="1"/>
                    <a:pt x="29" y="1"/>
                    <a:pt x="29" y="0"/>
                  </a:cubicBezTo>
                  <a:cubicBezTo>
                    <a:pt x="29" y="0"/>
                    <a:pt x="29" y="0"/>
                    <a:pt x="29" y="0"/>
                  </a:cubicBezTo>
                  <a:cubicBezTo>
                    <a:pt x="27" y="0"/>
                    <a:pt x="27" y="0"/>
                    <a:pt x="27" y="0"/>
                  </a:cubicBezTo>
                  <a:cubicBezTo>
                    <a:pt x="27" y="0"/>
                    <a:pt x="27" y="0"/>
                    <a:pt x="27" y="0"/>
                  </a:cubicBezTo>
                  <a:cubicBezTo>
                    <a:pt x="27" y="1"/>
                    <a:pt x="28" y="3"/>
                    <a:pt x="28" y="3"/>
                  </a:cubicBezTo>
                  <a:cubicBezTo>
                    <a:pt x="28" y="3"/>
                    <a:pt x="28" y="3"/>
                    <a:pt x="28" y="3"/>
                  </a:cubicBezTo>
                  <a:cubicBezTo>
                    <a:pt x="28" y="3"/>
                    <a:pt x="29" y="4"/>
                    <a:pt x="30" y="5"/>
                  </a:cubicBezTo>
                  <a:cubicBezTo>
                    <a:pt x="30" y="5"/>
                    <a:pt x="30" y="5"/>
                    <a:pt x="30" y="5"/>
                  </a:cubicBezTo>
                  <a:cubicBezTo>
                    <a:pt x="30" y="5"/>
                    <a:pt x="30" y="6"/>
                    <a:pt x="30" y="6"/>
                  </a:cubicBezTo>
                  <a:cubicBezTo>
                    <a:pt x="30" y="7"/>
                    <a:pt x="30" y="7"/>
                    <a:pt x="30" y="8"/>
                  </a:cubicBezTo>
                  <a:cubicBezTo>
                    <a:pt x="29" y="8"/>
                    <a:pt x="28" y="9"/>
                    <a:pt x="28" y="9"/>
                  </a:cubicBezTo>
                  <a:cubicBezTo>
                    <a:pt x="28" y="9"/>
                    <a:pt x="28" y="9"/>
                    <a:pt x="28" y="9"/>
                  </a:cubicBezTo>
                  <a:cubicBezTo>
                    <a:pt x="27" y="9"/>
                    <a:pt x="27" y="9"/>
                    <a:pt x="26" y="9"/>
                  </a:cubicBezTo>
                  <a:cubicBezTo>
                    <a:pt x="26" y="10"/>
                    <a:pt x="26" y="10"/>
                    <a:pt x="26" y="10"/>
                  </a:cubicBezTo>
                  <a:cubicBezTo>
                    <a:pt x="26" y="11"/>
                    <a:pt x="26" y="11"/>
                    <a:pt x="25" y="11"/>
                  </a:cubicBezTo>
                  <a:cubicBezTo>
                    <a:pt x="25" y="11"/>
                    <a:pt x="25" y="12"/>
                    <a:pt x="25" y="12"/>
                  </a:cubicBezTo>
                  <a:cubicBezTo>
                    <a:pt x="25" y="12"/>
                    <a:pt x="24" y="14"/>
                    <a:pt x="24" y="15"/>
                  </a:cubicBezTo>
                  <a:cubicBezTo>
                    <a:pt x="24" y="15"/>
                    <a:pt x="24" y="15"/>
                    <a:pt x="24" y="15"/>
                  </a:cubicBezTo>
                  <a:cubicBezTo>
                    <a:pt x="24" y="15"/>
                    <a:pt x="23" y="15"/>
                    <a:pt x="23" y="15"/>
                  </a:cubicBezTo>
                  <a:cubicBezTo>
                    <a:pt x="23" y="15"/>
                    <a:pt x="23" y="15"/>
                    <a:pt x="23" y="16"/>
                  </a:cubicBezTo>
                  <a:cubicBezTo>
                    <a:pt x="23" y="16"/>
                    <a:pt x="23" y="17"/>
                    <a:pt x="23" y="17"/>
                  </a:cubicBezTo>
                  <a:cubicBezTo>
                    <a:pt x="23" y="17"/>
                    <a:pt x="23" y="18"/>
                    <a:pt x="23" y="18"/>
                  </a:cubicBezTo>
                  <a:cubicBezTo>
                    <a:pt x="22" y="18"/>
                    <a:pt x="22" y="18"/>
                    <a:pt x="22" y="18"/>
                  </a:cubicBezTo>
                  <a:cubicBezTo>
                    <a:pt x="22" y="18"/>
                    <a:pt x="21" y="18"/>
                    <a:pt x="21" y="19"/>
                  </a:cubicBezTo>
                  <a:cubicBezTo>
                    <a:pt x="21" y="19"/>
                    <a:pt x="21" y="21"/>
                    <a:pt x="21" y="22"/>
                  </a:cubicBezTo>
                  <a:cubicBezTo>
                    <a:pt x="20" y="22"/>
                    <a:pt x="20" y="22"/>
                    <a:pt x="19" y="23"/>
                  </a:cubicBezTo>
                  <a:cubicBezTo>
                    <a:pt x="18" y="23"/>
                    <a:pt x="18" y="24"/>
                    <a:pt x="18" y="24"/>
                  </a:cubicBezTo>
                  <a:cubicBezTo>
                    <a:pt x="18" y="24"/>
                    <a:pt x="18" y="24"/>
                    <a:pt x="18" y="25"/>
                  </a:cubicBezTo>
                  <a:cubicBezTo>
                    <a:pt x="18" y="25"/>
                    <a:pt x="16" y="29"/>
                    <a:pt x="16" y="29"/>
                  </a:cubicBezTo>
                  <a:cubicBezTo>
                    <a:pt x="16" y="29"/>
                    <a:pt x="16" y="29"/>
                    <a:pt x="16" y="29"/>
                  </a:cubicBezTo>
                  <a:cubicBezTo>
                    <a:pt x="16" y="29"/>
                    <a:pt x="16" y="30"/>
                    <a:pt x="16" y="30"/>
                  </a:cubicBezTo>
                  <a:cubicBezTo>
                    <a:pt x="16" y="30"/>
                    <a:pt x="16" y="30"/>
                    <a:pt x="16" y="30"/>
                  </a:cubicBezTo>
                  <a:cubicBezTo>
                    <a:pt x="16" y="30"/>
                    <a:pt x="16" y="30"/>
                    <a:pt x="15" y="31"/>
                  </a:cubicBezTo>
                  <a:cubicBezTo>
                    <a:pt x="15" y="31"/>
                    <a:pt x="14" y="33"/>
                    <a:pt x="14" y="33"/>
                  </a:cubicBezTo>
                  <a:cubicBezTo>
                    <a:pt x="14" y="33"/>
                    <a:pt x="14" y="33"/>
                    <a:pt x="14" y="33"/>
                  </a:cubicBezTo>
                  <a:cubicBezTo>
                    <a:pt x="14" y="33"/>
                    <a:pt x="13" y="33"/>
                    <a:pt x="13" y="33"/>
                  </a:cubicBezTo>
                  <a:cubicBezTo>
                    <a:pt x="13" y="33"/>
                    <a:pt x="13" y="33"/>
                    <a:pt x="13" y="33"/>
                  </a:cubicBezTo>
                  <a:cubicBezTo>
                    <a:pt x="13" y="33"/>
                    <a:pt x="11" y="31"/>
                    <a:pt x="11" y="31"/>
                  </a:cubicBezTo>
                  <a:cubicBezTo>
                    <a:pt x="11" y="31"/>
                    <a:pt x="11" y="31"/>
                    <a:pt x="11" y="31"/>
                  </a:cubicBezTo>
                  <a:cubicBezTo>
                    <a:pt x="11" y="31"/>
                    <a:pt x="10" y="30"/>
                    <a:pt x="10" y="30"/>
                  </a:cubicBezTo>
                  <a:cubicBezTo>
                    <a:pt x="10" y="30"/>
                    <a:pt x="10" y="30"/>
                    <a:pt x="10" y="30"/>
                  </a:cubicBezTo>
                  <a:cubicBezTo>
                    <a:pt x="10" y="30"/>
                    <a:pt x="10" y="31"/>
                    <a:pt x="10" y="31"/>
                  </a:cubicBezTo>
                  <a:cubicBezTo>
                    <a:pt x="10" y="31"/>
                    <a:pt x="10" y="31"/>
                    <a:pt x="9" y="31"/>
                  </a:cubicBezTo>
                  <a:cubicBezTo>
                    <a:pt x="9" y="31"/>
                    <a:pt x="9" y="31"/>
                    <a:pt x="9" y="31"/>
                  </a:cubicBezTo>
                  <a:cubicBezTo>
                    <a:pt x="9" y="31"/>
                    <a:pt x="9" y="31"/>
                    <a:pt x="9" y="31"/>
                  </a:cubicBezTo>
                  <a:cubicBezTo>
                    <a:pt x="9" y="31"/>
                    <a:pt x="8" y="30"/>
                    <a:pt x="8" y="30"/>
                  </a:cubicBezTo>
                  <a:cubicBezTo>
                    <a:pt x="7" y="31"/>
                    <a:pt x="6" y="32"/>
                    <a:pt x="6" y="32"/>
                  </a:cubicBezTo>
                  <a:cubicBezTo>
                    <a:pt x="6" y="32"/>
                    <a:pt x="6" y="32"/>
                    <a:pt x="6" y="32"/>
                  </a:cubicBezTo>
                  <a:cubicBezTo>
                    <a:pt x="6" y="32"/>
                    <a:pt x="6" y="33"/>
                    <a:pt x="6" y="33"/>
                  </a:cubicBezTo>
                  <a:cubicBezTo>
                    <a:pt x="6" y="33"/>
                    <a:pt x="6" y="33"/>
                    <a:pt x="5" y="33"/>
                  </a:cubicBezTo>
                  <a:cubicBezTo>
                    <a:pt x="5" y="33"/>
                    <a:pt x="5" y="33"/>
                    <a:pt x="5" y="33"/>
                  </a:cubicBezTo>
                  <a:cubicBezTo>
                    <a:pt x="5" y="33"/>
                    <a:pt x="4" y="33"/>
                    <a:pt x="4" y="33"/>
                  </a:cubicBezTo>
                  <a:cubicBezTo>
                    <a:pt x="4" y="33"/>
                    <a:pt x="4" y="34"/>
                    <a:pt x="3" y="34"/>
                  </a:cubicBezTo>
                  <a:cubicBezTo>
                    <a:pt x="3" y="35"/>
                    <a:pt x="2" y="36"/>
                    <a:pt x="2" y="36"/>
                  </a:cubicBezTo>
                  <a:cubicBezTo>
                    <a:pt x="2" y="36"/>
                    <a:pt x="2" y="36"/>
                    <a:pt x="2" y="36"/>
                  </a:cubicBezTo>
                  <a:cubicBezTo>
                    <a:pt x="2" y="36"/>
                    <a:pt x="1" y="36"/>
                    <a:pt x="1" y="37"/>
                  </a:cubicBezTo>
                  <a:cubicBezTo>
                    <a:pt x="1" y="38"/>
                    <a:pt x="1" y="38"/>
                    <a:pt x="1" y="38"/>
                  </a:cubicBezTo>
                  <a:cubicBezTo>
                    <a:pt x="1" y="38"/>
                    <a:pt x="1" y="39"/>
                    <a:pt x="1" y="39"/>
                  </a:cubicBezTo>
                  <a:cubicBezTo>
                    <a:pt x="1" y="39"/>
                    <a:pt x="0" y="40"/>
                    <a:pt x="0" y="41"/>
                  </a:cubicBezTo>
                  <a:cubicBezTo>
                    <a:pt x="0" y="41"/>
                    <a:pt x="0" y="42"/>
                    <a:pt x="0" y="42"/>
                  </a:cubicBezTo>
                  <a:cubicBezTo>
                    <a:pt x="0" y="42"/>
                    <a:pt x="0" y="42"/>
                    <a:pt x="0" y="42"/>
                  </a:cubicBezTo>
                  <a:cubicBezTo>
                    <a:pt x="0" y="42"/>
                    <a:pt x="0" y="43"/>
                    <a:pt x="0" y="43"/>
                  </a:cubicBezTo>
                  <a:cubicBezTo>
                    <a:pt x="0" y="43"/>
                    <a:pt x="0" y="42"/>
                    <a:pt x="0" y="42"/>
                  </a:cubicBezTo>
                  <a:cubicBezTo>
                    <a:pt x="0" y="42"/>
                    <a:pt x="1" y="42"/>
                    <a:pt x="1" y="42"/>
                  </a:cubicBezTo>
                  <a:cubicBezTo>
                    <a:pt x="1" y="42"/>
                    <a:pt x="1" y="43"/>
                    <a:pt x="2" y="43"/>
                  </a:cubicBezTo>
                  <a:cubicBezTo>
                    <a:pt x="2" y="43"/>
                    <a:pt x="2" y="45"/>
                    <a:pt x="3" y="45"/>
                  </a:cubicBezTo>
                  <a:cubicBezTo>
                    <a:pt x="4" y="45"/>
                    <a:pt x="4" y="46"/>
                    <a:pt x="5" y="45"/>
                  </a:cubicBezTo>
                  <a:cubicBezTo>
                    <a:pt x="5" y="45"/>
                    <a:pt x="4" y="45"/>
                    <a:pt x="5" y="45"/>
                  </a:cubicBezTo>
                  <a:cubicBezTo>
                    <a:pt x="5" y="45"/>
                    <a:pt x="5" y="45"/>
                    <a:pt x="5" y="45"/>
                  </a:cubicBezTo>
                  <a:cubicBezTo>
                    <a:pt x="5" y="46"/>
                    <a:pt x="5" y="46"/>
                    <a:pt x="6" y="46"/>
                  </a:cubicBezTo>
                  <a:cubicBezTo>
                    <a:pt x="6" y="46"/>
                    <a:pt x="6" y="46"/>
                    <a:pt x="5" y="46"/>
                  </a:cubicBezTo>
                  <a:cubicBezTo>
                    <a:pt x="5" y="46"/>
                    <a:pt x="5" y="46"/>
                    <a:pt x="5" y="47"/>
                  </a:cubicBezTo>
                  <a:cubicBezTo>
                    <a:pt x="5" y="47"/>
                    <a:pt x="6" y="48"/>
                    <a:pt x="6" y="48"/>
                  </a:cubicBezTo>
                  <a:cubicBezTo>
                    <a:pt x="6" y="49"/>
                    <a:pt x="7" y="49"/>
                    <a:pt x="7" y="50"/>
                  </a:cubicBezTo>
                  <a:cubicBezTo>
                    <a:pt x="7" y="51"/>
                    <a:pt x="6" y="52"/>
                    <a:pt x="6" y="53"/>
                  </a:cubicBezTo>
                  <a:cubicBezTo>
                    <a:pt x="8" y="54"/>
                    <a:pt x="8" y="54"/>
                    <a:pt x="8" y="54"/>
                  </a:cubicBezTo>
                  <a:cubicBezTo>
                    <a:pt x="8" y="54"/>
                    <a:pt x="8" y="54"/>
                    <a:pt x="8" y="54"/>
                  </a:cubicBezTo>
                  <a:cubicBezTo>
                    <a:pt x="8" y="54"/>
                    <a:pt x="12" y="54"/>
                    <a:pt x="14" y="54"/>
                  </a:cubicBezTo>
                  <a:cubicBezTo>
                    <a:pt x="14" y="54"/>
                    <a:pt x="14" y="54"/>
                    <a:pt x="14" y="54"/>
                  </a:cubicBezTo>
                  <a:cubicBezTo>
                    <a:pt x="15" y="54"/>
                    <a:pt x="17" y="54"/>
                    <a:pt x="17" y="54"/>
                  </a:cubicBezTo>
                  <a:cubicBezTo>
                    <a:pt x="17" y="54"/>
                    <a:pt x="19" y="54"/>
                    <a:pt x="19" y="54"/>
                  </a:cubicBezTo>
                  <a:cubicBezTo>
                    <a:pt x="19" y="54"/>
                    <a:pt x="23" y="54"/>
                    <a:pt x="23" y="54"/>
                  </a:cubicBezTo>
                  <a:cubicBezTo>
                    <a:pt x="23" y="54"/>
                    <a:pt x="23" y="54"/>
                    <a:pt x="23" y="54"/>
                  </a:cubicBezTo>
                  <a:cubicBezTo>
                    <a:pt x="23" y="54"/>
                    <a:pt x="23" y="54"/>
                    <a:pt x="23" y="54"/>
                  </a:cubicBezTo>
                  <a:cubicBezTo>
                    <a:pt x="25" y="54"/>
                    <a:pt x="29" y="54"/>
                    <a:pt x="30" y="54"/>
                  </a:cubicBezTo>
                  <a:cubicBezTo>
                    <a:pt x="30" y="54"/>
                    <a:pt x="30" y="54"/>
                    <a:pt x="30" y="54"/>
                  </a:cubicBezTo>
                  <a:cubicBezTo>
                    <a:pt x="30" y="54"/>
                    <a:pt x="31" y="55"/>
                    <a:pt x="31" y="55"/>
                  </a:cubicBezTo>
                  <a:cubicBezTo>
                    <a:pt x="31" y="55"/>
                    <a:pt x="31" y="55"/>
                    <a:pt x="31" y="55"/>
                  </a:cubicBezTo>
                  <a:cubicBezTo>
                    <a:pt x="31" y="55"/>
                    <a:pt x="31" y="55"/>
                    <a:pt x="32" y="55"/>
                  </a:cubicBezTo>
                  <a:cubicBezTo>
                    <a:pt x="32" y="55"/>
                    <a:pt x="33" y="55"/>
                    <a:pt x="33" y="55"/>
                  </a:cubicBezTo>
                  <a:cubicBezTo>
                    <a:pt x="33" y="55"/>
                    <a:pt x="33" y="55"/>
                    <a:pt x="33" y="55"/>
                  </a:cubicBezTo>
                  <a:cubicBezTo>
                    <a:pt x="34" y="55"/>
                    <a:pt x="34" y="55"/>
                    <a:pt x="34" y="55"/>
                  </a:cubicBezTo>
                  <a:cubicBezTo>
                    <a:pt x="34" y="55"/>
                    <a:pt x="35" y="55"/>
                    <a:pt x="36" y="56"/>
                  </a:cubicBezTo>
                  <a:cubicBezTo>
                    <a:pt x="36" y="56"/>
                    <a:pt x="36" y="56"/>
                    <a:pt x="36" y="56"/>
                  </a:cubicBezTo>
                  <a:cubicBezTo>
                    <a:pt x="37" y="56"/>
                    <a:pt x="37" y="56"/>
                    <a:pt x="37" y="57"/>
                  </a:cubicBezTo>
                  <a:cubicBezTo>
                    <a:pt x="37" y="57"/>
                    <a:pt x="37" y="57"/>
                    <a:pt x="37" y="56"/>
                  </a:cubicBezTo>
                  <a:cubicBezTo>
                    <a:pt x="37" y="56"/>
                    <a:pt x="37" y="55"/>
                    <a:pt x="37" y="54"/>
                  </a:cubicBezTo>
                  <a:cubicBezTo>
                    <a:pt x="37" y="54"/>
                    <a:pt x="38" y="54"/>
                    <a:pt x="38" y="54"/>
                  </a:cubicBezTo>
                  <a:cubicBezTo>
                    <a:pt x="38" y="53"/>
                    <a:pt x="37" y="52"/>
                    <a:pt x="37" y="52"/>
                  </a:cubicBezTo>
                  <a:cubicBezTo>
                    <a:pt x="37" y="52"/>
                    <a:pt x="37" y="51"/>
                    <a:pt x="37" y="51"/>
                  </a:cubicBezTo>
                  <a:cubicBezTo>
                    <a:pt x="37" y="50"/>
                    <a:pt x="36" y="49"/>
                    <a:pt x="36" y="49"/>
                  </a:cubicBezTo>
                  <a:cubicBezTo>
                    <a:pt x="36" y="49"/>
                    <a:pt x="34" y="48"/>
                    <a:pt x="34" y="48"/>
                  </a:cubicBezTo>
                  <a:cubicBezTo>
                    <a:pt x="34" y="48"/>
                    <a:pt x="33" y="47"/>
                    <a:pt x="33" y="47"/>
                  </a:cubicBezTo>
                  <a:cubicBezTo>
                    <a:pt x="33" y="47"/>
                    <a:pt x="32" y="45"/>
                    <a:pt x="32" y="45"/>
                  </a:cubicBezTo>
                  <a:cubicBezTo>
                    <a:pt x="32" y="45"/>
                    <a:pt x="32" y="45"/>
                    <a:pt x="32" y="45"/>
                  </a:cubicBezTo>
                  <a:cubicBezTo>
                    <a:pt x="32" y="45"/>
                    <a:pt x="32" y="45"/>
                    <a:pt x="33" y="45"/>
                  </a:cubicBezTo>
                  <a:cubicBezTo>
                    <a:pt x="33" y="45"/>
                    <a:pt x="33" y="45"/>
                    <a:pt x="33" y="45"/>
                  </a:cubicBezTo>
                  <a:cubicBezTo>
                    <a:pt x="33" y="45"/>
                    <a:pt x="31" y="43"/>
                    <a:pt x="31" y="43"/>
                  </a:cubicBezTo>
                  <a:cubicBezTo>
                    <a:pt x="31" y="43"/>
                    <a:pt x="31" y="42"/>
                    <a:pt x="31" y="42"/>
                  </a:cubicBezTo>
                  <a:cubicBezTo>
                    <a:pt x="30" y="42"/>
                    <a:pt x="30" y="42"/>
                    <a:pt x="30" y="42"/>
                  </a:cubicBezTo>
                  <a:cubicBezTo>
                    <a:pt x="30" y="42"/>
                    <a:pt x="30" y="40"/>
                    <a:pt x="30" y="40"/>
                  </a:cubicBezTo>
                  <a:cubicBezTo>
                    <a:pt x="30" y="40"/>
                    <a:pt x="30" y="39"/>
                    <a:pt x="30" y="39"/>
                  </a:cubicBezTo>
                  <a:cubicBezTo>
                    <a:pt x="30" y="39"/>
                    <a:pt x="30" y="38"/>
                    <a:pt x="30" y="38"/>
                  </a:cubicBezTo>
                  <a:cubicBezTo>
                    <a:pt x="30" y="38"/>
                    <a:pt x="30" y="37"/>
                    <a:pt x="30" y="36"/>
                  </a:cubicBezTo>
                  <a:cubicBezTo>
                    <a:pt x="30" y="36"/>
                    <a:pt x="29" y="35"/>
                    <a:pt x="29" y="35"/>
                  </a:cubicBezTo>
                  <a:cubicBezTo>
                    <a:pt x="29" y="35"/>
                    <a:pt x="29" y="35"/>
                    <a:pt x="29" y="35"/>
                  </a:cubicBezTo>
                  <a:cubicBezTo>
                    <a:pt x="29" y="35"/>
                    <a:pt x="30" y="35"/>
                    <a:pt x="30" y="34"/>
                  </a:cubicBezTo>
                  <a:cubicBezTo>
                    <a:pt x="31" y="34"/>
                    <a:pt x="31" y="33"/>
                    <a:pt x="31" y="33"/>
                  </a:cubicBezTo>
                  <a:cubicBezTo>
                    <a:pt x="31" y="32"/>
                    <a:pt x="32" y="31"/>
                    <a:pt x="32" y="31"/>
                  </a:cubicBezTo>
                  <a:cubicBezTo>
                    <a:pt x="32" y="31"/>
                    <a:pt x="33" y="29"/>
                    <a:pt x="33" y="29"/>
                  </a:cubicBezTo>
                  <a:cubicBezTo>
                    <a:pt x="33" y="29"/>
                    <a:pt x="33" y="29"/>
                    <a:pt x="33" y="29"/>
                  </a:cubicBezTo>
                  <a:cubicBezTo>
                    <a:pt x="33" y="29"/>
                    <a:pt x="34" y="28"/>
                    <a:pt x="34" y="28"/>
                  </a:cubicBezTo>
                  <a:cubicBezTo>
                    <a:pt x="34" y="28"/>
                    <a:pt x="34" y="28"/>
                    <a:pt x="34" y="2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4" name="Freeform 797"/>
            <p:cNvSpPr>
              <a:spLocks/>
            </p:cNvSpPr>
            <p:nvPr/>
          </p:nvSpPr>
          <p:spPr bwMode="auto">
            <a:xfrm>
              <a:off x="2903" y="2189"/>
              <a:ext cx="168" cy="262"/>
            </a:xfrm>
            <a:custGeom>
              <a:avLst/>
              <a:gdLst/>
              <a:ahLst/>
              <a:cxnLst>
                <a:cxn ang="0">
                  <a:pos x="1" y="50"/>
                </a:cxn>
                <a:cxn ang="0">
                  <a:pos x="3" y="53"/>
                </a:cxn>
                <a:cxn ang="0">
                  <a:pos x="5" y="53"/>
                </a:cxn>
                <a:cxn ang="0">
                  <a:pos x="6" y="54"/>
                </a:cxn>
                <a:cxn ang="0">
                  <a:pos x="7" y="57"/>
                </a:cxn>
                <a:cxn ang="0">
                  <a:pos x="8" y="59"/>
                </a:cxn>
                <a:cxn ang="0">
                  <a:pos x="8" y="63"/>
                </a:cxn>
                <a:cxn ang="0">
                  <a:pos x="8" y="64"/>
                </a:cxn>
                <a:cxn ang="0">
                  <a:pos x="9" y="66"/>
                </a:cxn>
                <a:cxn ang="0">
                  <a:pos x="11" y="68"/>
                </a:cxn>
                <a:cxn ang="0">
                  <a:pos x="9" y="68"/>
                </a:cxn>
                <a:cxn ang="0">
                  <a:pos x="7" y="69"/>
                </a:cxn>
                <a:cxn ang="0">
                  <a:pos x="5" y="68"/>
                </a:cxn>
                <a:cxn ang="0">
                  <a:pos x="4" y="69"/>
                </a:cxn>
                <a:cxn ang="0">
                  <a:pos x="3" y="70"/>
                </a:cxn>
                <a:cxn ang="0">
                  <a:pos x="4" y="72"/>
                </a:cxn>
                <a:cxn ang="0">
                  <a:pos x="8" y="76"/>
                </a:cxn>
                <a:cxn ang="0">
                  <a:pos x="10" y="79"/>
                </a:cxn>
                <a:cxn ang="0">
                  <a:pos x="11" y="80"/>
                </a:cxn>
                <a:cxn ang="0">
                  <a:pos x="12" y="80"/>
                </a:cxn>
                <a:cxn ang="0">
                  <a:pos x="15" y="80"/>
                </a:cxn>
                <a:cxn ang="0">
                  <a:pos x="16" y="79"/>
                </a:cxn>
                <a:cxn ang="0">
                  <a:pos x="17" y="80"/>
                </a:cxn>
                <a:cxn ang="0">
                  <a:pos x="19" y="79"/>
                </a:cxn>
                <a:cxn ang="0">
                  <a:pos x="22" y="78"/>
                </a:cxn>
                <a:cxn ang="0">
                  <a:pos x="26" y="78"/>
                </a:cxn>
                <a:cxn ang="0">
                  <a:pos x="28" y="75"/>
                </a:cxn>
                <a:cxn ang="0">
                  <a:pos x="27" y="74"/>
                </a:cxn>
                <a:cxn ang="0">
                  <a:pos x="30" y="73"/>
                </a:cxn>
                <a:cxn ang="0">
                  <a:pos x="35" y="72"/>
                </a:cxn>
                <a:cxn ang="0">
                  <a:pos x="41" y="67"/>
                </a:cxn>
                <a:cxn ang="0">
                  <a:pos x="41" y="65"/>
                </a:cxn>
                <a:cxn ang="0">
                  <a:pos x="44" y="64"/>
                </a:cxn>
                <a:cxn ang="0">
                  <a:pos x="47" y="64"/>
                </a:cxn>
                <a:cxn ang="0">
                  <a:pos x="47" y="62"/>
                </a:cxn>
                <a:cxn ang="0">
                  <a:pos x="45" y="58"/>
                </a:cxn>
                <a:cxn ang="0">
                  <a:pos x="45" y="57"/>
                </a:cxn>
                <a:cxn ang="0">
                  <a:pos x="43" y="55"/>
                </a:cxn>
                <a:cxn ang="0">
                  <a:pos x="43" y="53"/>
                </a:cxn>
                <a:cxn ang="0">
                  <a:pos x="43" y="50"/>
                </a:cxn>
                <a:cxn ang="0">
                  <a:pos x="44" y="48"/>
                </a:cxn>
                <a:cxn ang="0">
                  <a:pos x="45" y="47"/>
                </a:cxn>
                <a:cxn ang="0">
                  <a:pos x="44" y="46"/>
                </a:cxn>
                <a:cxn ang="0">
                  <a:pos x="46" y="44"/>
                </a:cxn>
                <a:cxn ang="0">
                  <a:pos x="48" y="40"/>
                </a:cxn>
                <a:cxn ang="0">
                  <a:pos x="52" y="40"/>
                </a:cxn>
                <a:cxn ang="0">
                  <a:pos x="52" y="25"/>
                </a:cxn>
                <a:cxn ang="0">
                  <a:pos x="14" y="0"/>
                </a:cxn>
                <a:cxn ang="0">
                  <a:pos x="8" y="2"/>
                </a:cxn>
                <a:cxn ang="0">
                  <a:pos x="9" y="7"/>
                </a:cxn>
                <a:cxn ang="0">
                  <a:pos x="11" y="13"/>
                </a:cxn>
                <a:cxn ang="0">
                  <a:pos x="13" y="16"/>
                </a:cxn>
                <a:cxn ang="0">
                  <a:pos x="11" y="26"/>
                </a:cxn>
                <a:cxn ang="0">
                  <a:pos x="10" y="33"/>
                </a:cxn>
                <a:cxn ang="0">
                  <a:pos x="8" y="36"/>
                </a:cxn>
                <a:cxn ang="0">
                  <a:pos x="1" y="45"/>
                </a:cxn>
                <a:cxn ang="0">
                  <a:pos x="0" y="46"/>
                </a:cxn>
                <a:cxn ang="0">
                  <a:pos x="1" y="50"/>
                </a:cxn>
              </a:cxnLst>
              <a:rect l="0" t="0" r="r" b="b"/>
              <a:pathLst>
                <a:path w="52" h="81">
                  <a:moveTo>
                    <a:pt x="1" y="50"/>
                  </a:moveTo>
                  <a:cubicBezTo>
                    <a:pt x="1" y="50"/>
                    <a:pt x="1" y="50"/>
                    <a:pt x="1" y="50"/>
                  </a:cubicBezTo>
                  <a:cubicBezTo>
                    <a:pt x="1" y="50"/>
                    <a:pt x="3" y="52"/>
                    <a:pt x="3" y="53"/>
                  </a:cubicBezTo>
                  <a:cubicBezTo>
                    <a:pt x="3" y="53"/>
                    <a:pt x="3" y="53"/>
                    <a:pt x="3" y="53"/>
                  </a:cubicBezTo>
                  <a:cubicBezTo>
                    <a:pt x="5" y="53"/>
                    <a:pt x="5" y="53"/>
                    <a:pt x="5" y="53"/>
                  </a:cubicBezTo>
                  <a:cubicBezTo>
                    <a:pt x="5" y="53"/>
                    <a:pt x="5" y="53"/>
                    <a:pt x="5" y="53"/>
                  </a:cubicBezTo>
                  <a:cubicBezTo>
                    <a:pt x="5" y="54"/>
                    <a:pt x="6" y="54"/>
                    <a:pt x="6" y="54"/>
                  </a:cubicBezTo>
                  <a:cubicBezTo>
                    <a:pt x="6" y="54"/>
                    <a:pt x="6" y="54"/>
                    <a:pt x="6" y="54"/>
                  </a:cubicBezTo>
                  <a:cubicBezTo>
                    <a:pt x="6" y="55"/>
                    <a:pt x="6" y="55"/>
                    <a:pt x="7" y="55"/>
                  </a:cubicBezTo>
                  <a:cubicBezTo>
                    <a:pt x="7" y="55"/>
                    <a:pt x="7" y="56"/>
                    <a:pt x="7" y="57"/>
                  </a:cubicBezTo>
                  <a:cubicBezTo>
                    <a:pt x="7" y="57"/>
                    <a:pt x="7" y="57"/>
                    <a:pt x="7" y="58"/>
                  </a:cubicBezTo>
                  <a:cubicBezTo>
                    <a:pt x="8" y="58"/>
                    <a:pt x="8" y="59"/>
                    <a:pt x="8" y="59"/>
                  </a:cubicBezTo>
                  <a:cubicBezTo>
                    <a:pt x="8" y="59"/>
                    <a:pt x="8" y="59"/>
                    <a:pt x="8" y="59"/>
                  </a:cubicBezTo>
                  <a:cubicBezTo>
                    <a:pt x="8" y="59"/>
                    <a:pt x="9" y="61"/>
                    <a:pt x="8" y="63"/>
                  </a:cubicBezTo>
                  <a:cubicBezTo>
                    <a:pt x="8" y="63"/>
                    <a:pt x="8" y="63"/>
                    <a:pt x="8" y="63"/>
                  </a:cubicBezTo>
                  <a:cubicBezTo>
                    <a:pt x="8" y="63"/>
                    <a:pt x="8" y="64"/>
                    <a:pt x="8" y="64"/>
                  </a:cubicBezTo>
                  <a:cubicBezTo>
                    <a:pt x="8" y="65"/>
                    <a:pt x="8" y="65"/>
                    <a:pt x="8" y="65"/>
                  </a:cubicBezTo>
                  <a:cubicBezTo>
                    <a:pt x="8" y="65"/>
                    <a:pt x="9" y="66"/>
                    <a:pt x="9" y="66"/>
                  </a:cubicBezTo>
                  <a:cubicBezTo>
                    <a:pt x="9" y="66"/>
                    <a:pt x="10" y="67"/>
                    <a:pt x="10" y="68"/>
                  </a:cubicBezTo>
                  <a:cubicBezTo>
                    <a:pt x="10" y="68"/>
                    <a:pt x="11" y="68"/>
                    <a:pt x="11" y="68"/>
                  </a:cubicBezTo>
                  <a:cubicBezTo>
                    <a:pt x="11" y="68"/>
                    <a:pt x="11" y="68"/>
                    <a:pt x="11" y="68"/>
                  </a:cubicBezTo>
                  <a:cubicBezTo>
                    <a:pt x="10" y="69"/>
                    <a:pt x="9" y="69"/>
                    <a:pt x="9" y="68"/>
                  </a:cubicBezTo>
                  <a:cubicBezTo>
                    <a:pt x="9" y="68"/>
                    <a:pt x="9" y="68"/>
                    <a:pt x="8" y="68"/>
                  </a:cubicBezTo>
                  <a:cubicBezTo>
                    <a:pt x="8" y="68"/>
                    <a:pt x="7" y="69"/>
                    <a:pt x="7" y="69"/>
                  </a:cubicBezTo>
                  <a:cubicBezTo>
                    <a:pt x="7" y="69"/>
                    <a:pt x="7" y="69"/>
                    <a:pt x="7" y="69"/>
                  </a:cubicBezTo>
                  <a:cubicBezTo>
                    <a:pt x="7" y="69"/>
                    <a:pt x="5" y="68"/>
                    <a:pt x="5" y="68"/>
                  </a:cubicBezTo>
                  <a:cubicBezTo>
                    <a:pt x="5" y="68"/>
                    <a:pt x="4" y="68"/>
                    <a:pt x="4" y="68"/>
                  </a:cubicBezTo>
                  <a:cubicBezTo>
                    <a:pt x="4" y="68"/>
                    <a:pt x="4" y="68"/>
                    <a:pt x="4" y="69"/>
                  </a:cubicBezTo>
                  <a:cubicBezTo>
                    <a:pt x="4" y="69"/>
                    <a:pt x="3" y="69"/>
                    <a:pt x="3" y="70"/>
                  </a:cubicBezTo>
                  <a:cubicBezTo>
                    <a:pt x="3" y="70"/>
                    <a:pt x="3" y="70"/>
                    <a:pt x="3" y="70"/>
                  </a:cubicBezTo>
                  <a:cubicBezTo>
                    <a:pt x="3" y="71"/>
                    <a:pt x="3" y="71"/>
                    <a:pt x="3" y="71"/>
                  </a:cubicBezTo>
                  <a:cubicBezTo>
                    <a:pt x="4" y="71"/>
                    <a:pt x="4" y="72"/>
                    <a:pt x="4" y="72"/>
                  </a:cubicBezTo>
                  <a:cubicBezTo>
                    <a:pt x="5" y="72"/>
                    <a:pt x="8" y="75"/>
                    <a:pt x="8" y="75"/>
                  </a:cubicBezTo>
                  <a:cubicBezTo>
                    <a:pt x="8" y="75"/>
                    <a:pt x="8" y="76"/>
                    <a:pt x="8" y="76"/>
                  </a:cubicBezTo>
                  <a:cubicBezTo>
                    <a:pt x="9" y="76"/>
                    <a:pt x="9" y="76"/>
                    <a:pt x="9" y="76"/>
                  </a:cubicBezTo>
                  <a:cubicBezTo>
                    <a:pt x="9" y="76"/>
                    <a:pt x="10" y="78"/>
                    <a:pt x="10" y="79"/>
                  </a:cubicBezTo>
                  <a:cubicBezTo>
                    <a:pt x="10" y="79"/>
                    <a:pt x="10" y="79"/>
                    <a:pt x="11" y="79"/>
                  </a:cubicBezTo>
                  <a:cubicBezTo>
                    <a:pt x="11" y="79"/>
                    <a:pt x="11" y="80"/>
                    <a:pt x="11" y="80"/>
                  </a:cubicBezTo>
                  <a:cubicBezTo>
                    <a:pt x="11" y="80"/>
                    <a:pt x="10" y="80"/>
                    <a:pt x="10" y="81"/>
                  </a:cubicBezTo>
                  <a:cubicBezTo>
                    <a:pt x="11" y="81"/>
                    <a:pt x="12" y="81"/>
                    <a:pt x="12" y="80"/>
                  </a:cubicBezTo>
                  <a:cubicBezTo>
                    <a:pt x="13" y="80"/>
                    <a:pt x="14" y="80"/>
                    <a:pt x="14" y="80"/>
                  </a:cubicBezTo>
                  <a:cubicBezTo>
                    <a:pt x="15" y="80"/>
                    <a:pt x="15" y="80"/>
                    <a:pt x="15" y="80"/>
                  </a:cubicBezTo>
                  <a:cubicBezTo>
                    <a:pt x="15" y="80"/>
                    <a:pt x="15" y="79"/>
                    <a:pt x="15" y="79"/>
                  </a:cubicBezTo>
                  <a:cubicBezTo>
                    <a:pt x="15" y="79"/>
                    <a:pt x="15" y="79"/>
                    <a:pt x="16" y="79"/>
                  </a:cubicBezTo>
                  <a:cubicBezTo>
                    <a:pt x="16" y="79"/>
                    <a:pt x="16" y="80"/>
                    <a:pt x="17" y="80"/>
                  </a:cubicBezTo>
                  <a:cubicBezTo>
                    <a:pt x="17" y="80"/>
                    <a:pt x="17" y="81"/>
                    <a:pt x="17" y="80"/>
                  </a:cubicBezTo>
                  <a:cubicBezTo>
                    <a:pt x="17" y="80"/>
                    <a:pt x="19" y="79"/>
                    <a:pt x="19" y="79"/>
                  </a:cubicBezTo>
                  <a:cubicBezTo>
                    <a:pt x="19" y="79"/>
                    <a:pt x="19" y="79"/>
                    <a:pt x="19" y="79"/>
                  </a:cubicBezTo>
                  <a:cubicBezTo>
                    <a:pt x="19" y="79"/>
                    <a:pt x="20" y="79"/>
                    <a:pt x="20" y="79"/>
                  </a:cubicBezTo>
                  <a:cubicBezTo>
                    <a:pt x="20" y="79"/>
                    <a:pt x="22" y="78"/>
                    <a:pt x="22" y="78"/>
                  </a:cubicBezTo>
                  <a:cubicBezTo>
                    <a:pt x="23" y="78"/>
                    <a:pt x="24" y="78"/>
                    <a:pt x="24" y="78"/>
                  </a:cubicBezTo>
                  <a:cubicBezTo>
                    <a:pt x="25" y="78"/>
                    <a:pt x="26" y="78"/>
                    <a:pt x="26" y="78"/>
                  </a:cubicBezTo>
                  <a:cubicBezTo>
                    <a:pt x="27" y="77"/>
                    <a:pt x="28" y="75"/>
                    <a:pt x="28" y="75"/>
                  </a:cubicBezTo>
                  <a:cubicBezTo>
                    <a:pt x="28" y="75"/>
                    <a:pt x="28" y="75"/>
                    <a:pt x="28" y="75"/>
                  </a:cubicBezTo>
                  <a:cubicBezTo>
                    <a:pt x="28" y="75"/>
                    <a:pt x="28" y="75"/>
                    <a:pt x="28" y="75"/>
                  </a:cubicBezTo>
                  <a:cubicBezTo>
                    <a:pt x="27" y="74"/>
                    <a:pt x="27" y="74"/>
                    <a:pt x="27" y="74"/>
                  </a:cubicBezTo>
                  <a:cubicBezTo>
                    <a:pt x="27" y="74"/>
                    <a:pt x="27" y="74"/>
                    <a:pt x="27" y="74"/>
                  </a:cubicBezTo>
                  <a:cubicBezTo>
                    <a:pt x="28" y="73"/>
                    <a:pt x="29" y="73"/>
                    <a:pt x="30" y="73"/>
                  </a:cubicBezTo>
                  <a:cubicBezTo>
                    <a:pt x="31" y="73"/>
                    <a:pt x="34" y="73"/>
                    <a:pt x="34" y="73"/>
                  </a:cubicBezTo>
                  <a:cubicBezTo>
                    <a:pt x="34" y="73"/>
                    <a:pt x="34" y="73"/>
                    <a:pt x="35" y="72"/>
                  </a:cubicBezTo>
                  <a:cubicBezTo>
                    <a:pt x="36" y="72"/>
                    <a:pt x="36" y="71"/>
                    <a:pt x="37" y="71"/>
                  </a:cubicBezTo>
                  <a:cubicBezTo>
                    <a:pt x="37" y="71"/>
                    <a:pt x="41" y="67"/>
                    <a:pt x="41" y="67"/>
                  </a:cubicBezTo>
                  <a:cubicBezTo>
                    <a:pt x="41" y="67"/>
                    <a:pt x="41" y="66"/>
                    <a:pt x="41" y="66"/>
                  </a:cubicBezTo>
                  <a:cubicBezTo>
                    <a:pt x="41" y="65"/>
                    <a:pt x="41" y="65"/>
                    <a:pt x="41" y="65"/>
                  </a:cubicBezTo>
                  <a:cubicBezTo>
                    <a:pt x="42" y="65"/>
                    <a:pt x="42" y="65"/>
                    <a:pt x="43" y="64"/>
                  </a:cubicBezTo>
                  <a:cubicBezTo>
                    <a:pt x="43" y="64"/>
                    <a:pt x="44" y="64"/>
                    <a:pt x="44" y="64"/>
                  </a:cubicBezTo>
                  <a:cubicBezTo>
                    <a:pt x="44" y="64"/>
                    <a:pt x="44" y="64"/>
                    <a:pt x="44" y="64"/>
                  </a:cubicBezTo>
                  <a:cubicBezTo>
                    <a:pt x="44" y="64"/>
                    <a:pt x="46" y="64"/>
                    <a:pt x="47" y="64"/>
                  </a:cubicBezTo>
                  <a:cubicBezTo>
                    <a:pt x="47" y="64"/>
                    <a:pt x="47" y="62"/>
                    <a:pt x="47" y="62"/>
                  </a:cubicBezTo>
                  <a:cubicBezTo>
                    <a:pt x="47" y="62"/>
                    <a:pt x="47" y="62"/>
                    <a:pt x="47" y="62"/>
                  </a:cubicBezTo>
                  <a:cubicBezTo>
                    <a:pt x="44" y="60"/>
                    <a:pt x="45" y="58"/>
                    <a:pt x="46" y="58"/>
                  </a:cubicBezTo>
                  <a:cubicBezTo>
                    <a:pt x="46" y="58"/>
                    <a:pt x="45" y="58"/>
                    <a:pt x="45" y="58"/>
                  </a:cubicBezTo>
                  <a:cubicBezTo>
                    <a:pt x="45" y="58"/>
                    <a:pt x="45" y="58"/>
                    <a:pt x="45" y="58"/>
                  </a:cubicBezTo>
                  <a:cubicBezTo>
                    <a:pt x="45" y="58"/>
                    <a:pt x="45" y="58"/>
                    <a:pt x="45" y="57"/>
                  </a:cubicBezTo>
                  <a:cubicBezTo>
                    <a:pt x="45" y="57"/>
                    <a:pt x="44" y="55"/>
                    <a:pt x="44" y="55"/>
                  </a:cubicBezTo>
                  <a:cubicBezTo>
                    <a:pt x="44" y="54"/>
                    <a:pt x="43" y="55"/>
                    <a:pt x="43" y="55"/>
                  </a:cubicBezTo>
                  <a:cubicBezTo>
                    <a:pt x="43" y="55"/>
                    <a:pt x="42" y="55"/>
                    <a:pt x="42" y="55"/>
                  </a:cubicBezTo>
                  <a:cubicBezTo>
                    <a:pt x="41" y="54"/>
                    <a:pt x="42" y="53"/>
                    <a:pt x="43" y="53"/>
                  </a:cubicBezTo>
                  <a:cubicBezTo>
                    <a:pt x="43" y="53"/>
                    <a:pt x="44" y="52"/>
                    <a:pt x="44" y="52"/>
                  </a:cubicBezTo>
                  <a:cubicBezTo>
                    <a:pt x="44" y="51"/>
                    <a:pt x="43" y="50"/>
                    <a:pt x="43" y="50"/>
                  </a:cubicBezTo>
                  <a:cubicBezTo>
                    <a:pt x="43" y="50"/>
                    <a:pt x="43" y="50"/>
                    <a:pt x="43" y="49"/>
                  </a:cubicBezTo>
                  <a:cubicBezTo>
                    <a:pt x="43" y="49"/>
                    <a:pt x="44" y="48"/>
                    <a:pt x="44" y="48"/>
                  </a:cubicBezTo>
                  <a:cubicBezTo>
                    <a:pt x="44" y="48"/>
                    <a:pt x="45" y="48"/>
                    <a:pt x="45" y="48"/>
                  </a:cubicBezTo>
                  <a:cubicBezTo>
                    <a:pt x="45" y="48"/>
                    <a:pt x="45" y="47"/>
                    <a:pt x="45" y="47"/>
                  </a:cubicBezTo>
                  <a:cubicBezTo>
                    <a:pt x="45" y="47"/>
                    <a:pt x="45" y="47"/>
                    <a:pt x="45" y="46"/>
                  </a:cubicBezTo>
                  <a:cubicBezTo>
                    <a:pt x="45" y="46"/>
                    <a:pt x="45" y="46"/>
                    <a:pt x="44" y="46"/>
                  </a:cubicBezTo>
                  <a:cubicBezTo>
                    <a:pt x="44" y="45"/>
                    <a:pt x="45" y="45"/>
                    <a:pt x="45" y="45"/>
                  </a:cubicBezTo>
                  <a:cubicBezTo>
                    <a:pt x="46" y="45"/>
                    <a:pt x="46" y="44"/>
                    <a:pt x="46" y="44"/>
                  </a:cubicBezTo>
                  <a:cubicBezTo>
                    <a:pt x="46" y="43"/>
                    <a:pt x="47" y="41"/>
                    <a:pt x="47" y="41"/>
                  </a:cubicBezTo>
                  <a:cubicBezTo>
                    <a:pt x="47" y="40"/>
                    <a:pt x="48" y="40"/>
                    <a:pt x="48" y="40"/>
                  </a:cubicBezTo>
                  <a:cubicBezTo>
                    <a:pt x="48" y="40"/>
                    <a:pt x="48" y="40"/>
                    <a:pt x="48" y="40"/>
                  </a:cubicBezTo>
                  <a:cubicBezTo>
                    <a:pt x="48" y="40"/>
                    <a:pt x="52" y="40"/>
                    <a:pt x="52" y="40"/>
                  </a:cubicBezTo>
                  <a:cubicBezTo>
                    <a:pt x="52" y="40"/>
                    <a:pt x="52" y="39"/>
                    <a:pt x="52" y="39"/>
                  </a:cubicBezTo>
                  <a:cubicBezTo>
                    <a:pt x="52" y="25"/>
                    <a:pt x="52" y="25"/>
                    <a:pt x="52" y="25"/>
                  </a:cubicBezTo>
                  <a:cubicBezTo>
                    <a:pt x="52" y="25"/>
                    <a:pt x="52" y="22"/>
                    <a:pt x="52" y="20"/>
                  </a:cubicBezTo>
                  <a:cubicBezTo>
                    <a:pt x="48" y="18"/>
                    <a:pt x="15" y="1"/>
                    <a:pt x="14" y="0"/>
                  </a:cubicBezTo>
                  <a:cubicBezTo>
                    <a:pt x="13" y="0"/>
                    <a:pt x="12" y="0"/>
                    <a:pt x="11" y="0"/>
                  </a:cubicBezTo>
                  <a:cubicBezTo>
                    <a:pt x="11" y="0"/>
                    <a:pt x="9" y="1"/>
                    <a:pt x="8" y="2"/>
                  </a:cubicBezTo>
                  <a:cubicBezTo>
                    <a:pt x="8" y="3"/>
                    <a:pt x="8" y="6"/>
                    <a:pt x="9" y="6"/>
                  </a:cubicBezTo>
                  <a:cubicBezTo>
                    <a:pt x="9" y="6"/>
                    <a:pt x="9" y="7"/>
                    <a:pt x="9" y="7"/>
                  </a:cubicBezTo>
                  <a:cubicBezTo>
                    <a:pt x="9" y="7"/>
                    <a:pt x="9" y="9"/>
                    <a:pt x="9" y="10"/>
                  </a:cubicBezTo>
                  <a:cubicBezTo>
                    <a:pt x="10" y="11"/>
                    <a:pt x="11" y="12"/>
                    <a:pt x="11" y="13"/>
                  </a:cubicBezTo>
                  <a:cubicBezTo>
                    <a:pt x="11" y="13"/>
                    <a:pt x="11" y="14"/>
                    <a:pt x="11" y="14"/>
                  </a:cubicBezTo>
                  <a:cubicBezTo>
                    <a:pt x="12" y="15"/>
                    <a:pt x="13" y="16"/>
                    <a:pt x="13" y="16"/>
                  </a:cubicBezTo>
                  <a:cubicBezTo>
                    <a:pt x="12" y="17"/>
                    <a:pt x="11" y="18"/>
                    <a:pt x="11" y="19"/>
                  </a:cubicBezTo>
                  <a:cubicBezTo>
                    <a:pt x="11" y="19"/>
                    <a:pt x="11" y="25"/>
                    <a:pt x="11" y="26"/>
                  </a:cubicBezTo>
                  <a:cubicBezTo>
                    <a:pt x="11" y="26"/>
                    <a:pt x="10" y="33"/>
                    <a:pt x="10" y="33"/>
                  </a:cubicBezTo>
                  <a:cubicBezTo>
                    <a:pt x="10" y="33"/>
                    <a:pt x="10" y="33"/>
                    <a:pt x="10" y="33"/>
                  </a:cubicBezTo>
                  <a:cubicBezTo>
                    <a:pt x="10" y="33"/>
                    <a:pt x="10" y="34"/>
                    <a:pt x="10" y="34"/>
                  </a:cubicBezTo>
                  <a:cubicBezTo>
                    <a:pt x="10" y="34"/>
                    <a:pt x="8" y="36"/>
                    <a:pt x="8" y="36"/>
                  </a:cubicBezTo>
                  <a:cubicBezTo>
                    <a:pt x="8" y="36"/>
                    <a:pt x="5" y="39"/>
                    <a:pt x="4" y="40"/>
                  </a:cubicBezTo>
                  <a:cubicBezTo>
                    <a:pt x="3" y="42"/>
                    <a:pt x="1" y="45"/>
                    <a:pt x="1" y="45"/>
                  </a:cubicBezTo>
                  <a:cubicBezTo>
                    <a:pt x="1" y="46"/>
                    <a:pt x="1" y="46"/>
                    <a:pt x="1" y="46"/>
                  </a:cubicBezTo>
                  <a:cubicBezTo>
                    <a:pt x="1" y="46"/>
                    <a:pt x="0" y="46"/>
                    <a:pt x="0" y="46"/>
                  </a:cubicBezTo>
                  <a:cubicBezTo>
                    <a:pt x="0" y="47"/>
                    <a:pt x="1" y="48"/>
                    <a:pt x="1" y="49"/>
                  </a:cubicBezTo>
                  <a:cubicBezTo>
                    <a:pt x="1" y="49"/>
                    <a:pt x="1" y="49"/>
                    <a:pt x="1" y="5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5" name="Freeform 798"/>
            <p:cNvSpPr>
              <a:spLocks/>
            </p:cNvSpPr>
            <p:nvPr/>
          </p:nvSpPr>
          <p:spPr bwMode="auto">
            <a:xfrm>
              <a:off x="2731" y="2348"/>
              <a:ext cx="191" cy="155"/>
            </a:xfrm>
            <a:custGeom>
              <a:avLst/>
              <a:gdLst/>
              <a:ahLst/>
              <a:cxnLst>
                <a:cxn ang="0">
                  <a:pos x="54" y="1"/>
                </a:cxn>
                <a:cxn ang="0">
                  <a:pos x="52" y="1"/>
                </a:cxn>
                <a:cxn ang="0">
                  <a:pos x="48" y="4"/>
                </a:cxn>
                <a:cxn ang="0">
                  <a:pos x="43" y="2"/>
                </a:cxn>
                <a:cxn ang="0">
                  <a:pos x="36" y="3"/>
                </a:cxn>
                <a:cxn ang="0">
                  <a:pos x="31" y="5"/>
                </a:cxn>
                <a:cxn ang="0">
                  <a:pos x="27" y="3"/>
                </a:cxn>
                <a:cxn ang="0">
                  <a:pos x="21" y="4"/>
                </a:cxn>
                <a:cxn ang="0">
                  <a:pos x="16" y="1"/>
                </a:cxn>
                <a:cxn ang="0">
                  <a:pos x="10" y="1"/>
                </a:cxn>
                <a:cxn ang="0">
                  <a:pos x="7" y="3"/>
                </a:cxn>
                <a:cxn ang="0">
                  <a:pos x="5" y="6"/>
                </a:cxn>
                <a:cxn ang="0">
                  <a:pos x="4" y="11"/>
                </a:cxn>
                <a:cxn ang="0">
                  <a:pos x="5" y="14"/>
                </a:cxn>
                <a:cxn ang="0">
                  <a:pos x="5" y="16"/>
                </a:cxn>
                <a:cxn ang="0">
                  <a:pos x="4" y="19"/>
                </a:cxn>
                <a:cxn ang="0">
                  <a:pos x="2" y="23"/>
                </a:cxn>
                <a:cxn ang="0">
                  <a:pos x="0" y="25"/>
                </a:cxn>
                <a:cxn ang="0">
                  <a:pos x="0" y="27"/>
                </a:cxn>
                <a:cxn ang="0">
                  <a:pos x="0" y="30"/>
                </a:cxn>
                <a:cxn ang="0">
                  <a:pos x="0" y="33"/>
                </a:cxn>
                <a:cxn ang="0">
                  <a:pos x="0" y="36"/>
                </a:cxn>
                <a:cxn ang="0">
                  <a:pos x="0" y="38"/>
                </a:cxn>
                <a:cxn ang="0">
                  <a:pos x="4" y="37"/>
                </a:cxn>
                <a:cxn ang="0">
                  <a:pos x="12" y="40"/>
                </a:cxn>
                <a:cxn ang="0">
                  <a:pos x="13" y="41"/>
                </a:cxn>
                <a:cxn ang="0">
                  <a:pos x="14" y="42"/>
                </a:cxn>
                <a:cxn ang="0">
                  <a:pos x="17" y="48"/>
                </a:cxn>
                <a:cxn ang="0">
                  <a:pos x="19" y="47"/>
                </a:cxn>
                <a:cxn ang="0">
                  <a:pos x="21" y="47"/>
                </a:cxn>
                <a:cxn ang="0">
                  <a:pos x="23" y="46"/>
                </a:cxn>
                <a:cxn ang="0">
                  <a:pos x="26" y="47"/>
                </a:cxn>
                <a:cxn ang="0">
                  <a:pos x="29" y="46"/>
                </a:cxn>
                <a:cxn ang="0">
                  <a:pos x="30" y="42"/>
                </a:cxn>
                <a:cxn ang="0">
                  <a:pos x="31" y="40"/>
                </a:cxn>
                <a:cxn ang="0">
                  <a:pos x="34" y="37"/>
                </a:cxn>
                <a:cxn ang="0">
                  <a:pos x="35" y="36"/>
                </a:cxn>
                <a:cxn ang="0">
                  <a:pos x="38" y="35"/>
                </a:cxn>
                <a:cxn ang="0">
                  <a:pos x="39" y="35"/>
                </a:cxn>
                <a:cxn ang="0">
                  <a:pos x="40" y="35"/>
                </a:cxn>
                <a:cxn ang="0">
                  <a:pos x="42" y="37"/>
                </a:cxn>
                <a:cxn ang="0">
                  <a:pos x="44" y="35"/>
                </a:cxn>
                <a:cxn ang="0">
                  <a:pos x="45" y="33"/>
                </a:cxn>
                <a:cxn ang="0">
                  <a:pos x="47" y="28"/>
                </a:cxn>
                <a:cxn ang="0">
                  <a:pos x="50" y="23"/>
                </a:cxn>
                <a:cxn ang="0">
                  <a:pos x="52" y="21"/>
                </a:cxn>
                <a:cxn ang="0">
                  <a:pos x="53" y="19"/>
                </a:cxn>
                <a:cxn ang="0">
                  <a:pos x="54" y="15"/>
                </a:cxn>
                <a:cxn ang="0">
                  <a:pos x="57" y="13"/>
                </a:cxn>
                <a:cxn ang="0">
                  <a:pos x="59" y="10"/>
                </a:cxn>
                <a:cxn ang="0">
                  <a:pos x="57" y="7"/>
                </a:cxn>
                <a:cxn ang="0">
                  <a:pos x="56" y="4"/>
                </a:cxn>
              </a:cxnLst>
              <a:rect l="0" t="0" r="r" b="b"/>
              <a:pathLst>
                <a:path w="59" h="48">
                  <a:moveTo>
                    <a:pt x="56" y="4"/>
                  </a:moveTo>
                  <a:cubicBezTo>
                    <a:pt x="56" y="4"/>
                    <a:pt x="56" y="4"/>
                    <a:pt x="56" y="4"/>
                  </a:cubicBezTo>
                  <a:cubicBezTo>
                    <a:pt x="56" y="3"/>
                    <a:pt x="54" y="1"/>
                    <a:pt x="54" y="1"/>
                  </a:cubicBezTo>
                  <a:cubicBezTo>
                    <a:pt x="54" y="1"/>
                    <a:pt x="54" y="1"/>
                    <a:pt x="54" y="1"/>
                  </a:cubicBezTo>
                  <a:cubicBezTo>
                    <a:pt x="54" y="1"/>
                    <a:pt x="53" y="1"/>
                    <a:pt x="53" y="1"/>
                  </a:cubicBezTo>
                  <a:cubicBezTo>
                    <a:pt x="53" y="1"/>
                    <a:pt x="52" y="1"/>
                    <a:pt x="52" y="1"/>
                  </a:cubicBezTo>
                  <a:cubicBezTo>
                    <a:pt x="52" y="1"/>
                    <a:pt x="51" y="2"/>
                    <a:pt x="51" y="2"/>
                  </a:cubicBezTo>
                  <a:cubicBezTo>
                    <a:pt x="50" y="2"/>
                    <a:pt x="50" y="2"/>
                    <a:pt x="50" y="2"/>
                  </a:cubicBezTo>
                  <a:cubicBezTo>
                    <a:pt x="50" y="2"/>
                    <a:pt x="48" y="4"/>
                    <a:pt x="48" y="4"/>
                  </a:cubicBezTo>
                  <a:cubicBezTo>
                    <a:pt x="48" y="4"/>
                    <a:pt x="48" y="4"/>
                    <a:pt x="48" y="4"/>
                  </a:cubicBezTo>
                  <a:cubicBezTo>
                    <a:pt x="48" y="4"/>
                    <a:pt x="47" y="4"/>
                    <a:pt x="46" y="3"/>
                  </a:cubicBezTo>
                  <a:cubicBezTo>
                    <a:pt x="46" y="3"/>
                    <a:pt x="44" y="2"/>
                    <a:pt x="43" y="2"/>
                  </a:cubicBezTo>
                  <a:cubicBezTo>
                    <a:pt x="42" y="2"/>
                    <a:pt x="40" y="2"/>
                    <a:pt x="39" y="2"/>
                  </a:cubicBezTo>
                  <a:cubicBezTo>
                    <a:pt x="39" y="2"/>
                    <a:pt x="39" y="2"/>
                    <a:pt x="38" y="3"/>
                  </a:cubicBezTo>
                  <a:cubicBezTo>
                    <a:pt x="38" y="3"/>
                    <a:pt x="37" y="3"/>
                    <a:pt x="36" y="3"/>
                  </a:cubicBezTo>
                  <a:cubicBezTo>
                    <a:pt x="36" y="3"/>
                    <a:pt x="34" y="5"/>
                    <a:pt x="34" y="5"/>
                  </a:cubicBezTo>
                  <a:cubicBezTo>
                    <a:pt x="34" y="5"/>
                    <a:pt x="34" y="5"/>
                    <a:pt x="34" y="5"/>
                  </a:cubicBezTo>
                  <a:cubicBezTo>
                    <a:pt x="34" y="5"/>
                    <a:pt x="31" y="5"/>
                    <a:pt x="31" y="5"/>
                  </a:cubicBezTo>
                  <a:cubicBezTo>
                    <a:pt x="31" y="5"/>
                    <a:pt x="31" y="5"/>
                    <a:pt x="31" y="5"/>
                  </a:cubicBezTo>
                  <a:cubicBezTo>
                    <a:pt x="31" y="5"/>
                    <a:pt x="29" y="4"/>
                    <a:pt x="29" y="4"/>
                  </a:cubicBezTo>
                  <a:cubicBezTo>
                    <a:pt x="29" y="4"/>
                    <a:pt x="28" y="4"/>
                    <a:pt x="27" y="3"/>
                  </a:cubicBezTo>
                  <a:cubicBezTo>
                    <a:pt x="26" y="2"/>
                    <a:pt x="25" y="3"/>
                    <a:pt x="24" y="3"/>
                  </a:cubicBezTo>
                  <a:cubicBezTo>
                    <a:pt x="24" y="3"/>
                    <a:pt x="22" y="4"/>
                    <a:pt x="22" y="4"/>
                  </a:cubicBezTo>
                  <a:cubicBezTo>
                    <a:pt x="21" y="4"/>
                    <a:pt x="21" y="4"/>
                    <a:pt x="21" y="4"/>
                  </a:cubicBezTo>
                  <a:cubicBezTo>
                    <a:pt x="21" y="4"/>
                    <a:pt x="19" y="2"/>
                    <a:pt x="19" y="2"/>
                  </a:cubicBezTo>
                  <a:cubicBezTo>
                    <a:pt x="19" y="2"/>
                    <a:pt x="18" y="1"/>
                    <a:pt x="18" y="1"/>
                  </a:cubicBezTo>
                  <a:cubicBezTo>
                    <a:pt x="18" y="1"/>
                    <a:pt x="17" y="1"/>
                    <a:pt x="16" y="1"/>
                  </a:cubicBezTo>
                  <a:cubicBezTo>
                    <a:pt x="16" y="0"/>
                    <a:pt x="15" y="0"/>
                    <a:pt x="14" y="0"/>
                  </a:cubicBezTo>
                  <a:cubicBezTo>
                    <a:pt x="14" y="0"/>
                    <a:pt x="13" y="0"/>
                    <a:pt x="13" y="0"/>
                  </a:cubicBezTo>
                  <a:cubicBezTo>
                    <a:pt x="13" y="0"/>
                    <a:pt x="10" y="1"/>
                    <a:pt x="10" y="1"/>
                  </a:cubicBezTo>
                  <a:cubicBezTo>
                    <a:pt x="9" y="1"/>
                    <a:pt x="9" y="1"/>
                    <a:pt x="9" y="1"/>
                  </a:cubicBezTo>
                  <a:cubicBezTo>
                    <a:pt x="9" y="1"/>
                    <a:pt x="8" y="1"/>
                    <a:pt x="7" y="2"/>
                  </a:cubicBezTo>
                  <a:cubicBezTo>
                    <a:pt x="7" y="2"/>
                    <a:pt x="7" y="3"/>
                    <a:pt x="7" y="3"/>
                  </a:cubicBezTo>
                  <a:cubicBezTo>
                    <a:pt x="7" y="3"/>
                    <a:pt x="7" y="3"/>
                    <a:pt x="7" y="3"/>
                  </a:cubicBezTo>
                  <a:cubicBezTo>
                    <a:pt x="7" y="3"/>
                    <a:pt x="6" y="5"/>
                    <a:pt x="6" y="6"/>
                  </a:cubicBezTo>
                  <a:cubicBezTo>
                    <a:pt x="6" y="6"/>
                    <a:pt x="5" y="6"/>
                    <a:pt x="5" y="6"/>
                  </a:cubicBezTo>
                  <a:cubicBezTo>
                    <a:pt x="5" y="7"/>
                    <a:pt x="5" y="7"/>
                    <a:pt x="5" y="8"/>
                  </a:cubicBezTo>
                  <a:cubicBezTo>
                    <a:pt x="5" y="8"/>
                    <a:pt x="4" y="10"/>
                    <a:pt x="4" y="10"/>
                  </a:cubicBezTo>
                  <a:cubicBezTo>
                    <a:pt x="4" y="11"/>
                    <a:pt x="4" y="11"/>
                    <a:pt x="4" y="11"/>
                  </a:cubicBezTo>
                  <a:cubicBezTo>
                    <a:pt x="4" y="11"/>
                    <a:pt x="4" y="12"/>
                    <a:pt x="4" y="12"/>
                  </a:cubicBezTo>
                  <a:cubicBezTo>
                    <a:pt x="4" y="12"/>
                    <a:pt x="4" y="12"/>
                    <a:pt x="4" y="12"/>
                  </a:cubicBezTo>
                  <a:cubicBezTo>
                    <a:pt x="4" y="12"/>
                    <a:pt x="5" y="14"/>
                    <a:pt x="5" y="14"/>
                  </a:cubicBezTo>
                  <a:cubicBezTo>
                    <a:pt x="5" y="14"/>
                    <a:pt x="5" y="14"/>
                    <a:pt x="5" y="14"/>
                  </a:cubicBezTo>
                  <a:cubicBezTo>
                    <a:pt x="5" y="14"/>
                    <a:pt x="5" y="16"/>
                    <a:pt x="6" y="16"/>
                  </a:cubicBezTo>
                  <a:cubicBezTo>
                    <a:pt x="6" y="16"/>
                    <a:pt x="5" y="16"/>
                    <a:pt x="5" y="16"/>
                  </a:cubicBezTo>
                  <a:cubicBezTo>
                    <a:pt x="5" y="16"/>
                    <a:pt x="5" y="16"/>
                    <a:pt x="5" y="17"/>
                  </a:cubicBezTo>
                  <a:cubicBezTo>
                    <a:pt x="4" y="18"/>
                    <a:pt x="5" y="19"/>
                    <a:pt x="5" y="19"/>
                  </a:cubicBezTo>
                  <a:cubicBezTo>
                    <a:pt x="5" y="19"/>
                    <a:pt x="5" y="19"/>
                    <a:pt x="4" y="19"/>
                  </a:cubicBezTo>
                  <a:cubicBezTo>
                    <a:pt x="4" y="19"/>
                    <a:pt x="3" y="21"/>
                    <a:pt x="3" y="21"/>
                  </a:cubicBezTo>
                  <a:cubicBezTo>
                    <a:pt x="3" y="21"/>
                    <a:pt x="3" y="21"/>
                    <a:pt x="3" y="21"/>
                  </a:cubicBezTo>
                  <a:cubicBezTo>
                    <a:pt x="3" y="21"/>
                    <a:pt x="2" y="22"/>
                    <a:pt x="2" y="23"/>
                  </a:cubicBezTo>
                  <a:cubicBezTo>
                    <a:pt x="2" y="24"/>
                    <a:pt x="1" y="24"/>
                    <a:pt x="0" y="24"/>
                  </a:cubicBezTo>
                  <a:cubicBezTo>
                    <a:pt x="0" y="24"/>
                    <a:pt x="0" y="24"/>
                    <a:pt x="0" y="24"/>
                  </a:cubicBezTo>
                  <a:cubicBezTo>
                    <a:pt x="0" y="24"/>
                    <a:pt x="0" y="25"/>
                    <a:pt x="0" y="25"/>
                  </a:cubicBezTo>
                  <a:cubicBezTo>
                    <a:pt x="0" y="25"/>
                    <a:pt x="0" y="25"/>
                    <a:pt x="0" y="26"/>
                  </a:cubicBezTo>
                  <a:cubicBezTo>
                    <a:pt x="0" y="26"/>
                    <a:pt x="0" y="26"/>
                    <a:pt x="0" y="27"/>
                  </a:cubicBezTo>
                  <a:cubicBezTo>
                    <a:pt x="0" y="27"/>
                    <a:pt x="0" y="27"/>
                    <a:pt x="0" y="27"/>
                  </a:cubicBezTo>
                  <a:cubicBezTo>
                    <a:pt x="0" y="28"/>
                    <a:pt x="0" y="28"/>
                    <a:pt x="0" y="28"/>
                  </a:cubicBezTo>
                  <a:cubicBezTo>
                    <a:pt x="0" y="28"/>
                    <a:pt x="0" y="29"/>
                    <a:pt x="0" y="29"/>
                  </a:cubicBezTo>
                  <a:cubicBezTo>
                    <a:pt x="0" y="30"/>
                    <a:pt x="0" y="30"/>
                    <a:pt x="0" y="30"/>
                  </a:cubicBezTo>
                  <a:cubicBezTo>
                    <a:pt x="0" y="30"/>
                    <a:pt x="0" y="30"/>
                    <a:pt x="0" y="30"/>
                  </a:cubicBezTo>
                  <a:cubicBezTo>
                    <a:pt x="0" y="30"/>
                    <a:pt x="0" y="33"/>
                    <a:pt x="0" y="33"/>
                  </a:cubicBezTo>
                  <a:cubicBezTo>
                    <a:pt x="0" y="33"/>
                    <a:pt x="0" y="33"/>
                    <a:pt x="0" y="33"/>
                  </a:cubicBezTo>
                  <a:cubicBezTo>
                    <a:pt x="0" y="33"/>
                    <a:pt x="0" y="34"/>
                    <a:pt x="0" y="34"/>
                  </a:cubicBezTo>
                  <a:cubicBezTo>
                    <a:pt x="0" y="35"/>
                    <a:pt x="0" y="35"/>
                    <a:pt x="0" y="35"/>
                  </a:cubicBezTo>
                  <a:cubicBezTo>
                    <a:pt x="0" y="35"/>
                    <a:pt x="0" y="35"/>
                    <a:pt x="0" y="36"/>
                  </a:cubicBezTo>
                  <a:cubicBezTo>
                    <a:pt x="0" y="36"/>
                    <a:pt x="0" y="37"/>
                    <a:pt x="0" y="37"/>
                  </a:cubicBezTo>
                  <a:cubicBezTo>
                    <a:pt x="0" y="37"/>
                    <a:pt x="0" y="37"/>
                    <a:pt x="0" y="37"/>
                  </a:cubicBezTo>
                  <a:cubicBezTo>
                    <a:pt x="0" y="38"/>
                    <a:pt x="0" y="38"/>
                    <a:pt x="0" y="38"/>
                  </a:cubicBezTo>
                  <a:cubicBezTo>
                    <a:pt x="1" y="38"/>
                    <a:pt x="1" y="38"/>
                    <a:pt x="2" y="38"/>
                  </a:cubicBezTo>
                  <a:cubicBezTo>
                    <a:pt x="2" y="38"/>
                    <a:pt x="3" y="37"/>
                    <a:pt x="3" y="37"/>
                  </a:cubicBezTo>
                  <a:cubicBezTo>
                    <a:pt x="4" y="37"/>
                    <a:pt x="4" y="36"/>
                    <a:pt x="4" y="37"/>
                  </a:cubicBezTo>
                  <a:cubicBezTo>
                    <a:pt x="5" y="37"/>
                    <a:pt x="5" y="37"/>
                    <a:pt x="5" y="37"/>
                  </a:cubicBezTo>
                  <a:cubicBezTo>
                    <a:pt x="6" y="37"/>
                    <a:pt x="9" y="37"/>
                    <a:pt x="11" y="39"/>
                  </a:cubicBezTo>
                  <a:cubicBezTo>
                    <a:pt x="11" y="39"/>
                    <a:pt x="11" y="40"/>
                    <a:pt x="12" y="40"/>
                  </a:cubicBezTo>
                  <a:cubicBezTo>
                    <a:pt x="12" y="40"/>
                    <a:pt x="12" y="41"/>
                    <a:pt x="12" y="41"/>
                  </a:cubicBezTo>
                  <a:cubicBezTo>
                    <a:pt x="12" y="41"/>
                    <a:pt x="12" y="41"/>
                    <a:pt x="13" y="41"/>
                  </a:cubicBezTo>
                  <a:cubicBezTo>
                    <a:pt x="13" y="41"/>
                    <a:pt x="13" y="41"/>
                    <a:pt x="13" y="41"/>
                  </a:cubicBezTo>
                  <a:cubicBezTo>
                    <a:pt x="13" y="41"/>
                    <a:pt x="13" y="41"/>
                    <a:pt x="13" y="41"/>
                  </a:cubicBezTo>
                  <a:cubicBezTo>
                    <a:pt x="12" y="42"/>
                    <a:pt x="13" y="42"/>
                    <a:pt x="13" y="42"/>
                  </a:cubicBezTo>
                  <a:cubicBezTo>
                    <a:pt x="13" y="42"/>
                    <a:pt x="13" y="42"/>
                    <a:pt x="14" y="42"/>
                  </a:cubicBezTo>
                  <a:cubicBezTo>
                    <a:pt x="14" y="42"/>
                    <a:pt x="14" y="42"/>
                    <a:pt x="14" y="42"/>
                  </a:cubicBezTo>
                  <a:cubicBezTo>
                    <a:pt x="14" y="43"/>
                    <a:pt x="14" y="44"/>
                    <a:pt x="14" y="45"/>
                  </a:cubicBezTo>
                  <a:cubicBezTo>
                    <a:pt x="14" y="46"/>
                    <a:pt x="16" y="48"/>
                    <a:pt x="17" y="48"/>
                  </a:cubicBezTo>
                  <a:cubicBezTo>
                    <a:pt x="17" y="48"/>
                    <a:pt x="18" y="48"/>
                    <a:pt x="18" y="48"/>
                  </a:cubicBezTo>
                  <a:cubicBezTo>
                    <a:pt x="18" y="48"/>
                    <a:pt x="19" y="48"/>
                    <a:pt x="19" y="47"/>
                  </a:cubicBezTo>
                  <a:cubicBezTo>
                    <a:pt x="19" y="47"/>
                    <a:pt x="19" y="47"/>
                    <a:pt x="19" y="47"/>
                  </a:cubicBezTo>
                  <a:cubicBezTo>
                    <a:pt x="20" y="47"/>
                    <a:pt x="20" y="47"/>
                    <a:pt x="20" y="47"/>
                  </a:cubicBezTo>
                  <a:cubicBezTo>
                    <a:pt x="20" y="47"/>
                    <a:pt x="20" y="47"/>
                    <a:pt x="20" y="47"/>
                  </a:cubicBezTo>
                  <a:cubicBezTo>
                    <a:pt x="20" y="47"/>
                    <a:pt x="21" y="47"/>
                    <a:pt x="21" y="47"/>
                  </a:cubicBezTo>
                  <a:cubicBezTo>
                    <a:pt x="21" y="47"/>
                    <a:pt x="21" y="46"/>
                    <a:pt x="21" y="46"/>
                  </a:cubicBezTo>
                  <a:cubicBezTo>
                    <a:pt x="22" y="46"/>
                    <a:pt x="22" y="47"/>
                    <a:pt x="22" y="46"/>
                  </a:cubicBezTo>
                  <a:cubicBezTo>
                    <a:pt x="22" y="46"/>
                    <a:pt x="22" y="46"/>
                    <a:pt x="23" y="46"/>
                  </a:cubicBezTo>
                  <a:cubicBezTo>
                    <a:pt x="23" y="46"/>
                    <a:pt x="23" y="46"/>
                    <a:pt x="24" y="46"/>
                  </a:cubicBezTo>
                  <a:cubicBezTo>
                    <a:pt x="24" y="46"/>
                    <a:pt x="24" y="46"/>
                    <a:pt x="24" y="46"/>
                  </a:cubicBezTo>
                  <a:cubicBezTo>
                    <a:pt x="25" y="47"/>
                    <a:pt x="25" y="47"/>
                    <a:pt x="26" y="47"/>
                  </a:cubicBezTo>
                  <a:cubicBezTo>
                    <a:pt x="26" y="47"/>
                    <a:pt x="28" y="47"/>
                    <a:pt x="28" y="46"/>
                  </a:cubicBezTo>
                  <a:cubicBezTo>
                    <a:pt x="27" y="45"/>
                    <a:pt x="28" y="45"/>
                    <a:pt x="28" y="45"/>
                  </a:cubicBezTo>
                  <a:cubicBezTo>
                    <a:pt x="28" y="46"/>
                    <a:pt x="28" y="46"/>
                    <a:pt x="29" y="46"/>
                  </a:cubicBezTo>
                  <a:cubicBezTo>
                    <a:pt x="29" y="46"/>
                    <a:pt x="29" y="45"/>
                    <a:pt x="29" y="45"/>
                  </a:cubicBezTo>
                  <a:cubicBezTo>
                    <a:pt x="29" y="44"/>
                    <a:pt x="30" y="43"/>
                    <a:pt x="30" y="43"/>
                  </a:cubicBezTo>
                  <a:cubicBezTo>
                    <a:pt x="30" y="43"/>
                    <a:pt x="30" y="42"/>
                    <a:pt x="30" y="42"/>
                  </a:cubicBezTo>
                  <a:cubicBezTo>
                    <a:pt x="30" y="42"/>
                    <a:pt x="30" y="42"/>
                    <a:pt x="30" y="41"/>
                  </a:cubicBezTo>
                  <a:cubicBezTo>
                    <a:pt x="30" y="40"/>
                    <a:pt x="31" y="40"/>
                    <a:pt x="31" y="40"/>
                  </a:cubicBezTo>
                  <a:cubicBezTo>
                    <a:pt x="31" y="40"/>
                    <a:pt x="31" y="40"/>
                    <a:pt x="31" y="40"/>
                  </a:cubicBezTo>
                  <a:cubicBezTo>
                    <a:pt x="31" y="40"/>
                    <a:pt x="32" y="39"/>
                    <a:pt x="32" y="38"/>
                  </a:cubicBezTo>
                  <a:cubicBezTo>
                    <a:pt x="33" y="38"/>
                    <a:pt x="33" y="37"/>
                    <a:pt x="33" y="37"/>
                  </a:cubicBezTo>
                  <a:cubicBezTo>
                    <a:pt x="33" y="37"/>
                    <a:pt x="34" y="37"/>
                    <a:pt x="34" y="37"/>
                  </a:cubicBezTo>
                  <a:cubicBezTo>
                    <a:pt x="34" y="37"/>
                    <a:pt x="34" y="37"/>
                    <a:pt x="34" y="37"/>
                  </a:cubicBezTo>
                  <a:cubicBezTo>
                    <a:pt x="35" y="37"/>
                    <a:pt x="35" y="37"/>
                    <a:pt x="35" y="37"/>
                  </a:cubicBezTo>
                  <a:cubicBezTo>
                    <a:pt x="35" y="37"/>
                    <a:pt x="35" y="36"/>
                    <a:pt x="35" y="36"/>
                  </a:cubicBezTo>
                  <a:cubicBezTo>
                    <a:pt x="35" y="36"/>
                    <a:pt x="35" y="36"/>
                    <a:pt x="35" y="36"/>
                  </a:cubicBezTo>
                  <a:cubicBezTo>
                    <a:pt x="35" y="36"/>
                    <a:pt x="36" y="35"/>
                    <a:pt x="37" y="34"/>
                  </a:cubicBezTo>
                  <a:cubicBezTo>
                    <a:pt x="37" y="34"/>
                    <a:pt x="38" y="35"/>
                    <a:pt x="38" y="35"/>
                  </a:cubicBezTo>
                  <a:cubicBezTo>
                    <a:pt x="38" y="35"/>
                    <a:pt x="38" y="35"/>
                    <a:pt x="38" y="35"/>
                  </a:cubicBezTo>
                  <a:cubicBezTo>
                    <a:pt x="38" y="35"/>
                    <a:pt x="38" y="35"/>
                    <a:pt x="38" y="35"/>
                  </a:cubicBezTo>
                  <a:cubicBezTo>
                    <a:pt x="39" y="35"/>
                    <a:pt x="39" y="35"/>
                    <a:pt x="39" y="35"/>
                  </a:cubicBezTo>
                  <a:cubicBezTo>
                    <a:pt x="39" y="35"/>
                    <a:pt x="39" y="34"/>
                    <a:pt x="39" y="34"/>
                  </a:cubicBezTo>
                  <a:cubicBezTo>
                    <a:pt x="39" y="34"/>
                    <a:pt x="39" y="34"/>
                    <a:pt x="39" y="34"/>
                  </a:cubicBezTo>
                  <a:cubicBezTo>
                    <a:pt x="39" y="34"/>
                    <a:pt x="40" y="35"/>
                    <a:pt x="40" y="35"/>
                  </a:cubicBezTo>
                  <a:cubicBezTo>
                    <a:pt x="40" y="35"/>
                    <a:pt x="40" y="35"/>
                    <a:pt x="40" y="35"/>
                  </a:cubicBezTo>
                  <a:cubicBezTo>
                    <a:pt x="40" y="35"/>
                    <a:pt x="42" y="37"/>
                    <a:pt x="42" y="37"/>
                  </a:cubicBezTo>
                  <a:cubicBezTo>
                    <a:pt x="42" y="37"/>
                    <a:pt x="42" y="37"/>
                    <a:pt x="42" y="37"/>
                  </a:cubicBezTo>
                  <a:cubicBezTo>
                    <a:pt x="42" y="37"/>
                    <a:pt x="43" y="37"/>
                    <a:pt x="43" y="37"/>
                  </a:cubicBezTo>
                  <a:cubicBezTo>
                    <a:pt x="43" y="37"/>
                    <a:pt x="43" y="37"/>
                    <a:pt x="43" y="37"/>
                  </a:cubicBezTo>
                  <a:cubicBezTo>
                    <a:pt x="43" y="37"/>
                    <a:pt x="44" y="35"/>
                    <a:pt x="44" y="35"/>
                  </a:cubicBezTo>
                  <a:cubicBezTo>
                    <a:pt x="45" y="34"/>
                    <a:pt x="45" y="34"/>
                    <a:pt x="45" y="34"/>
                  </a:cubicBezTo>
                  <a:cubicBezTo>
                    <a:pt x="45" y="34"/>
                    <a:pt x="45" y="34"/>
                    <a:pt x="45" y="34"/>
                  </a:cubicBezTo>
                  <a:cubicBezTo>
                    <a:pt x="45" y="34"/>
                    <a:pt x="45" y="33"/>
                    <a:pt x="45" y="33"/>
                  </a:cubicBezTo>
                  <a:cubicBezTo>
                    <a:pt x="45" y="33"/>
                    <a:pt x="45" y="33"/>
                    <a:pt x="45" y="33"/>
                  </a:cubicBezTo>
                  <a:cubicBezTo>
                    <a:pt x="45" y="33"/>
                    <a:pt x="47" y="29"/>
                    <a:pt x="47" y="29"/>
                  </a:cubicBezTo>
                  <a:cubicBezTo>
                    <a:pt x="47" y="28"/>
                    <a:pt x="47" y="28"/>
                    <a:pt x="47" y="28"/>
                  </a:cubicBezTo>
                  <a:cubicBezTo>
                    <a:pt x="47" y="28"/>
                    <a:pt x="47" y="27"/>
                    <a:pt x="48" y="27"/>
                  </a:cubicBezTo>
                  <a:cubicBezTo>
                    <a:pt x="49" y="26"/>
                    <a:pt x="49" y="26"/>
                    <a:pt x="50" y="26"/>
                  </a:cubicBezTo>
                  <a:cubicBezTo>
                    <a:pt x="50" y="25"/>
                    <a:pt x="50" y="23"/>
                    <a:pt x="50" y="23"/>
                  </a:cubicBezTo>
                  <a:cubicBezTo>
                    <a:pt x="50" y="22"/>
                    <a:pt x="51" y="22"/>
                    <a:pt x="51" y="22"/>
                  </a:cubicBezTo>
                  <a:cubicBezTo>
                    <a:pt x="51" y="22"/>
                    <a:pt x="51" y="22"/>
                    <a:pt x="52" y="22"/>
                  </a:cubicBezTo>
                  <a:cubicBezTo>
                    <a:pt x="52" y="22"/>
                    <a:pt x="52" y="21"/>
                    <a:pt x="52" y="21"/>
                  </a:cubicBezTo>
                  <a:cubicBezTo>
                    <a:pt x="52" y="21"/>
                    <a:pt x="52" y="20"/>
                    <a:pt x="52" y="20"/>
                  </a:cubicBezTo>
                  <a:cubicBezTo>
                    <a:pt x="52" y="19"/>
                    <a:pt x="52" y="19"/>
                    <a:pt x="52" y="19"/>
                  </a:cubicBezTo>
                  <a:cubicBezTo>
                    <a:pt x="52" y="19"/>
                    <a:pt x="53" y="19"/>
                    <a:pt x="53" y="19"/>
                  </a:cubicBezTo>
                  <a:cubicBezTo>
                    <a:pt x="53" y="19"/>
                    <a:pt x="53" y="19"/>
                    <a:pt x="53" y="19"/>
                  </a:cubicBezTo>
                  <a:cubicBezTo>
                    <a:pt x="53" y="18"/>
                    <a:pt x="54" y="16"/>
                    <a:pt x="54" y="16"/>
                  </a:cubicBezTo>
                  <a:cubicBezTo>
                    <a:pt x="54" y="16"/>
                    <a:pt x="54" y="15"/>
                    <a:pt x="54" y="15"/>
                  </a:cubicBezTo>
                  <a:cubicBezTo>
                    <a:pt x="55" y="15"/>
                    <a:pt x="55" y="15"/>
                    <a:pt x="55" y="14"/>
                  </a:cubicBezTo>
                  <a:cubicBezTo>
                    <a:pt x="55" y="14"/>
                    <a:pt x="55" y="14"/>
                    <a:pt x="55" y="13"/>
                  </a:cubicBezTo>
                  <a:cubicBezTo>
                    <a:pt x="56" y="13"/>
                    <a:pt x="56" y="13"/>
                    <a:pt x="57" y="13"/>
                  </a:cubicBezTo>
                  <a:cubicBezTo>
                    <a:pt x="57" y="13"/>
                    <a:pt x="57" y="13"/>
                    <a:pt x="57" y="13"/>
                  </a:cubicBezTo>
                  <a:cubicBezTo>
                    <a:pt x="57" y="13"/>
                    <a:pt x="58" y="12"/>
                    <a:pt x="59" y="12"/>
                  </a:cubicBezTo>
                  <a:cubicBezTo>
                    <a:pt x="59" y="11"/>
                    <a:pt x="59" y="11"/>
                    <a:pt x="59" y="10"/>
                  </a:cubicBezTo>
                  <a:cubicBezTo>
                    <a:pt x="59" y="10"/>
                    <a:pt x="59" y="9"/>
                    <a:pt x="59" y="9"/>
                  </a:cubicBezTo>
                  <a:cubicBezTo>
                    <a:pt x="59" y="9"/>
                    <a:pt x="59" y="9"/>
                    <a:pt x="59" y="9"/>
                  </a:cubicBezTo>
                  <a:cubicBezTo>
                    <a:pt x="58" y="8"/>
                    <a:pt x="57" y="7"/>
                    <a:pt x="57" y="7"/>
                  </a:cubicBezTo>
                  <a:cubicBezTo>
                    <a:pt x="57" y="7"/>
                    <a:pt x="57" y="7"/>
                    <a:pt x="57" y="7"/>
                  </a:cubicBezTo>
                  <a:cubicBezTo>
                    <a:pt x="57" y="7"/>
                    <a:pt x="56" y="5"/>
                    <a:pt x="56" y="4"/>
                  </a:cubicBezTo>
                  <a:cubicBezTo>
                    <a:pt x="56" y="4"/>
                    <a:pt x="56" y="4"/>
                    <a:pt x="56"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6" name="Freeform 799"/>
            <p:cNvSpPr>
              <a:spLocks/>
            </p:cNvSpPr>
            <p:nvPr/>
          </p:nvSpPr>
          <p:spPr bwMode="auto">
            <a:xfrm>
              <a:off x="2838" y="2021"/>
              <a:ext cx="252" cy="233"/>
            </a:xfrm>
            <a:custGeom>
              <a:avLst/>
              <a:gdLst/>
              <a:ahLst/>
              <a:cxnLst>
                <a:cxn ang="0">
                  <a:pos x="77" y="44"/>
                </a:cxn>
                <a:cxn ang="0">
                  <a:pos x="77" y="21"/>
                </a:cxn>
                <a:cxn ang="0">
                  <a:pos x="77" y="19"/>
                </a:cxn>
                <a:cxn ang="0">
                  <a:pos x="76" y="16"/>
                </a:cxn>
                <a:cxn ang="0">
                  <a:pos x="77" y="10"/>
                </a:cxn>
                <a:cxn ang="0">
                  <a:pos x="78" y="8"/>
                </a:cxn>
                <a:cxn ang="0">
                  <a:pos x="75" y="6"/>
                </a:cxn>
                <a:cxn ang="0">
                  <a:pos x="69" y="5"/>
                </a:cxn>
                <a:cxn ang="0">
                  <a:pos x="67" y="2"/>
                </a:cxn>
                <a:cxn ang="0">
                  <a:pos x="62" y="1"/>
                </a:cxn>
                <a:cxn ang="0">
                  <a:pos x="55" y="4"/>
                </a:cxn>
                <a:cxn ang="0">
                  <a:pos x="53" y="9"/>
                </a:cxn>
                <a:cxn ang="0">
                  <a:pos x="46" y="14"/>
                </a:cxn>
                <a:cxn ang="0">
                  <a:pos x="35" y="10"/>
                </a:cxn>
                <a:cxn ang="0">
                  <a:pos x="29" y="5"/>
                </a:cxn>
                <a:cxn ang="0">
                  <a:pos x="23" y="2"/>
                </a:cxn>
                <a:cxn ang="0">
                  <a:pos x="17" y="2"/>
                </a:cxn>
                <a:cxn ang="0">
                  <a:pos x="11" y="0"/>
                </a:cxn>
                <a:cxn ang="0">
                  <a:pos x="10" y="4"/>
                </a:cxn>
                <a:cxn ang="0">
                  <a:pos x="7" y="5"/>
                </a:cxn>
                <a:cxn ang="0">
                  <a:pos x="6" y="7"/>
                </a:cxn>
                <a:cxn ang="0">
                  <a:pos x="4" y="8"/>
                </a:cxn>
                <a:cxn ang="0">
                  <a:pos x="4" y="13"/>
                </a:cxn>
                <a:cxn ang="0">
                  <a:pos x="2" y="15"/>
                </a:cxn>
                <a:cxn ang="0">
                  <a:pos x="0" y="16"/>
                </a:cxn>
                <a:cxn ang="0">
                  <a:pos x="2" y="23"/>
                </a:cxn>
                <a:cxn ang="0">
                  <a:pos x="3" y="29"/>
                </a:cxn>
                <a:cxn ang="0">
                  <a:pos x="2" y="36"/>
                </a:cxn>
                <a:cxn ang="0">
                  <a:pos x="2" y="40"/>
                </a:cxn>
                <a:cxn ang="0">
                  <a:pos x="4" y="45"/>
                </a:cxn>
                <a:cxn ang="0">
                  <a:pos x="6" y="46"/>
                </a:cxn>
                <a:cxn ang="0">
                  <a:pos x="10" y="47"/>
                </a:cxn>
                <a:cxn ang="0">
                  <a:pos x="11" y="49"/>
                </a:cxn>
                <a:cxn ang="0">
                  <a:pos x="13" y="51"/>
                </a:cxn>
                <a:cxn ang="0">
                  <a:pos x="20" y="53"/>
                </a:cxn>
                <a:cxn ang="0">
                  <a:pos x="23" y="56"/>
                </a:cxn>
                <a:cxn ang="0">
                  <a:pos x="28" y="54"/>
                </a:cxn>
                <a:cxn ang="0">
                  <a:pos x="34" y="52"/>
                </a:cxn>
                <a:cxn ang="0">
                  <a:pos x="72" y="71"/>
                </a:cxn>
                <a:cxn ang="0">
                  <a:pos x="74" y="70"/>
                </a:cxn>
                <a:cxn ang="0">
                  <a:pos x="77" y="70"/>
                </a:cxn>
              </a:cxnLst>
              <a:rect l="0" t="0" r="r" b="b"/>
              <a:pathLst>
                <a:path w="78" h="72">
                  <a:moveTo>
                    <a:pt x="77" y="59"/>
                  </a:moveTo>
                  <a:cubicBezTo>
                    <a:pt x="77" y="44"/>
                    <a:pt x="77" y="44"/>
                    <a:pt x="77" y="44"/>
                  </a:cubicBezTo>
                  <a:cubicBezTo>
                    <a:pt x="77" y="31"/>
                    <a:pt x="77" y="31"/>
                    <a:pt x="77" y="31"/>
                  </a:cubicBezTo>
                  <a:cubicBezTo>
                    <a:pt x="77" y="31"/>
                    <a:pt x="77" y="21"/>
                    <a:pt x="77" y="21"/>
                  </a:cubicBezTo>
                  <a:cubicBezTo>
                    <a:pt x="77" y="21"/>
                    <a:pt x="77" y="20"/>
                    <a:pt x="77" y="20"/>
                  </a:cubicBezTo>
                  <a:cubicBezTo>
                    <a:pt x="77" y="20"/>
                    <a:pt x="77" y="19"/>
                    <a:pt x="77" y="19"/>
                  </a:cubicBezTo>
                  <a:cubicBezTo>
                    <a:pt x="76" y="18"/>
                    <a:pt x="76" y="17"/>
                    <a:pt x="76" y="16"/>
                  </a:cubicBezTo>
                  <a:cubicBezTo>
                    <a:pt x="76" y="16"/>
                    <a:pt x="76" y="16"/>
                    <a:pt x="76" y="16"/>
                  </a:cubicBezTo>
                  <a:cubicBezTo>
                    <a:pt x="76" y="16"/>
                    <a:pt x="76" y="15"/>
                    <a:pt x="77" y="14"/>
                  </a:cubicBezTo>
                  <a:cubicBezTo>
                    <a:pt x="78" y="13"/>
                    <a:pt x="77" y="12"/>
                    <a:pt x="77" y="10"/>
                  </a:cubicBezTo>
                  <a:cubicBezTo>
                    <a:pt x="76" y="9"/>
                    <a:pt x="77" y="8"/>
                    <a:pt x="78" y="8"/>
                  </a:cubicBezTo>
                  <a:cubicBezTo>
                    <a:pt x="78" y="8"/>
                    <a:pt x="78" y="8"/>
                    <a:pt x="78" y="8"/>
                  </a:cubicBezTo>
                  <a:cubicBezTo>
                    <a:pt x="77" y="7"/>
                    <a:pt x="77" y="6"/>
                    <a:pt x="77" y="6"/>
                  </a:cubicBezTo>
                  <a:cubicBezTo>
                    <a:pt x="76" y="6"/>
                    <a:pt x="76" y="6"/>
                    <a:pt x="75" y="6"/>
                  </a:cubicBezTo>
                  <a:cubicBezTo>
                    <a:pt x="75" y="6"/>
                    <a:pt x="74" y="6"/>
                    <a:pt x="73" y="6"/>
                  </a:cubicBezTo>
                  <a:cubicBezTo>
                    <a:pt x="72" y="5"/>
                    <a:pt x="70" y="5"/>
                    <a:pt x="69" y="5"/>
                  </a:cubicBezTo>
                  <a:cubicBezTo>
                    <a:pt x="68" y="5"/>
                    <a:pt x="68" y="4"/>
                    <a:pt x="68" y="4"/>
                  </a:cubicBezTo>
                  <a:cubicBezTo>
                    <a:pt x="68" y="3"/>
                    <a:pt x="69" y="3"/>
                    <a:pt x="67" y="2"/>
                  </a:cubicBezTo>
                  <a:cubicBezTo>
                    <a:pt x="65" y="2"/>
                    <a:pt x="64" y="2"/>
                    <a:pt x="64" y="1"/>
                  </a:cubicBezTo>
                  <a:cubicBezTo>
                    <a:pt x="63" y="1"/>
                    <a:pt x="63" y="1"/>
                    <a:pt x="62" y="1"/>
                  </a:cubicBezTo>
                  <a:cubicBezTo>
                    <a:pt x="61" y="2"/>
                    <a:pt x="57" y="2"/>
                    <a:pt x="56" y="3"/>
                  </a:cubicBezTo>
                  <a:cubicBezTo>
                    <a:pt x="56" y="3"/>
                    <a:pt x="55" y="3"/>
                    <a:pt x="55" y="4"/>
                  </a:cubicBezTo>
                  <a:cubicBezTo>
                    <a:pt x="54" y="4"/>
                    <a:pt x="53" y="5"/>
                    <a:pt x="53" y="6"/>
                  </a:cubicBezTo>
                  <a:cubicBezTo>
                    <a:pt x="53" y="6"/>
                    <a:pt x="52" y="8"/>
                    <a:pt x="53" y="9"/>
                  </a:cubicBezTo>
                  <a:cubicBezTo>
                    <a:pt x="54" y="11"/>
                    <a:pt x="53" y="13"/>
                    <a:pt x="51" y="14"/>
                  </a:cubicBezTo>
                  <a:cubicBezTo>
                    <a:pt x="50" y="16"/>
                    <a:pt x="48" y="16"/>
                    <a:pt x="46" y="14"/>
                  </a:cubicBezTo>
                  <a:cubicBezTo>
                    <a:pt x="44" y="13"/>
                    <a:pt x="40" y="11"/>
                    <a:pt x="39" y="11"/>
                  </a:cubicBezTo>
                  <a:cubicBezTo>
                    <a:pt x="37" y="11"/>
                    <a:pt x="36" y="10"/>
                    <a:pt x="35" y="10"/>
                  </a:cubicBezTo>
                  <a:cubicBezTo>
                    <a:pt x="33" y="10"/>
                    <a:pt x="31" y="9"/>
                    <a:pt x="30" y="8"/>
                  </a:cubicBezTo>
                  <a:cubicBezTo>
                    <a:pt x="29" y="6"/>
                    <a:pt x="30" y="6"/>
                    <a:pt x="29" y="5"/>
                  </a:cubicBezTo>
                  <a:cubicBezTo>
                    <a:pt x="29" y="4"/>
                    <a:pt x="29" y="4"/>
                    <a:pt x="28" y="4"/>
                  </a:cubicBezTo>
                  <a:cubicBezTo>
                    <a:pt x="27" y="4"/>
                    <a:pt x="24" y="3"/>
                    <a:pt x="23" y="2"/>
                  </a:cubicBezTo>
                  <a:cubicBezTo>
                    <a:pt x="22" y="1"/>
                    <a:pt x="21" y="2"/>
                    <a:pt x="20" y="2"/>
                  </a:cubicBezTo>
                  <a:cubicBezTo>
                    <a:pt x="19" y="1"/>
                    <a:pt x="17" y="1"/>
                    <a:pt x="17" y="2"/>
                  </a:cubicBezTo>
                  <a:cubicBezTo>
                    <a:pt x="16" y="2"/>
                    <a:pt x="15" y="1"/>
                    <a:pt x="14" y="1"/>
                  </a:cubicBezTo>
                  <a:cubicBezTo>
                    <a:pt x="13" y="1"/>
                    <a:pt x="11" y="0"/>
                    <a:pt x="11" y="0"/>
                  </a:cubicBezTo>
                  <a:cubicBezTo>
                    <a:pt x="11" y="3"/>
                    <a:pt x="11" y="3"/>
                    <a:pt x="11" y="3"/>
                  </a:cubicBezTo>
                  <a:cubicBezTo>
                    <a:pt x="11" y="3"/>
                    <a:pt x="11" y="4"/>
                    <a:pt x="10" y="4"/>
                  </a:cubicBezTo>
                  <a:cubicBezTo>
                    <a:pt x="10" y="4"/>
                    <a:pt x="8" y="5"/>
                    <a:pt x="8" y="5"/>
                  </a:cubicBezTo>
                  <a:cubicBezTo>
                    <a:pt x="8" y="5"/>
                    <a:pt x="7" y="5"/>
                    <a:pt x="7" y="5"/>
                  </a:cubicBezTo>
                  <a:cubicBezTo>
                    <a:pt x="7" y="6"/>
                    <a:pt x="7" y="7"/>
                    <a:pt x="6" y="6"/>
                  </a:cubicBezTo>
                  <a:cubicBezTo>
                    <a:pt x="6" y="6"/>
                    <a:pt x="6" y="6"/>
                    <a:pt x="6" y="7"/>
                  </a:cubicBezTo>
                  <a:cubicBezTo>
                    <a:pt x="5" y="7"/>
                    <a:pt x="5" y="8"/>
                    <a:pt x="5" y="8"/>
                  </a:cubicBezTo>
                  <a:cubicBezTo>
                    <a:pt x="5" y="8"/>
                    <a:pt x="4" y="8"/>
                    <a:pt x="4" y="8"/>
                  </a:cubicBezTo>
                  <a:cubicBezTo>
                    <a:pt x="4" y="9"/>
                    <a:pt x="4" y="10"/>
                    <a:pt x="4" y="11"/>
                  </a:cubicBezTo>
                  <a:cubicBezTo>
                    <a:pt x="5" y="12"/>
                    <a:pt x="5" y="12"/>
                    <a:pt x="4" y="13"/>
                  </a:cubicBezTo>
                  <a:cubicBezTo>
                    <a:pt x="3" y="14"/>
                    <a:pt x="3" y="14"/>
                    <a:pt x="3" y="14"/>
                  </a:cubicBezTo>
                  <a:cubicBezTo>
                    <a:pt x="3" y="15"/>
                    <a:pt x="2" y="15"/>
                    <a:pt x="2" y="15"/>
                  </a:cubicBezTo>
                  <a:cubicBezTo>
                    <a:pt x="1" y="15"/>
                    <a:pt x="1" y="16"/>
                    <a:pt x="1" y="16"/>
                  </a:cubicBezTo>
                  <a:cubicBezTo>
                    <a:pt x="0" y="16"/>
                    <a:pt x="0" y="16"/>
                    <a:pt x="0" y="16"/>
                  </a:cubicBezTo>
                  <a:cubicBezTo>
                    <a:pt x="0" y="17"/>
                    <a:pt x="1" y="17"/>
                    <a:pt x="1" y="18"/>
                  </a:cubicBezTo>
                  <a:cubicBezTo>
                    <a:pt x="1" y="18"/>
                    <a:pt x="3" y="21"/>
                    <a:pt x="2" y="23"/>
                  </a:cubicBezTo>
                  <a:cubicBezTo>
                    <a:pt x="2" y="24"/>
                    <a:pt x="2" y="27"/>
                    <a:pt x="3" y="28"/>
                  </a:cubicBezTo>
                  <a:cubicBezTo>
                    <a:pt x="3" y="28"/>
                    <a:pt x="3" y="29"/>
                    <a:pt x="3" y="29"/>
                  </a:cubicBezTo>
                  <a:cubicBezTo>
                    <a:pt x="3" y="29"/>
                    <a:pt x="2" y="31"/>
                    <a:pt x="2" y="32"/>
                  </a:cubicBezTo>
                  <a:cubicBezTo>
                    <a:pt x="2" y="33"/>
                    <a:pt x="3" y="35"/>
                    <a:pt x="2" y="36"/>
                  </a:cubicBezTo>
                  <a:cubicBezTo>
                    <a:pt x="1" y="36"/>
                    <a:pt x="0" y="37"/>
                    <a:pt x="0" y="38"/>
                  </a:cubicBezTo>
                  <a:cubicBezTo>
                    <a:pt x="0" y="38"/>
                    <a:pt x="1" y="39"/>
                    <a:pt x="2" y="40"/>
                  </a:cubicBezTo>
                  <a:cubicBezTo>
                    <a:pt x="2" y="40"/>
                    <a:pt x="3" y="41"/>
                    <a:pt x="3" y="43"/>
                  </a:cubicBezTo>
                  <a:cubicBezTo>
                    <a:pt x="3" y="44"/>
                    <a:pt x="3" y="44"/>
                    <a:pt x="4" y="45"/>
                  </a:cubicBezTo>
                  <a:cubicBezTo>
                    <a:pt x="4" y="45"/>
                    <a:pt x="4" y="46"/>
                    <a:pt x="5" y="46"/>
                  </a:cubicBezTo>
                  <a:cubicBezTo>
                    <a:pt x="5" y="46"/>
                    <a:pt x="5" y="46"/>
                    <a:pt x="6" y="46"/>
                  </a:cubicBezTo>
                  <a:cubicBezTo>
                    <a:pt x="6" y="46"/>
                    <a:pt x="7" y="46"/>
                    <a:pt x="7" y="46"/>
                  </a:cubicBezTo>
                  <a:cubicBezTo>
                    <a:pt x="8" y="46"/>
                    <a:pt x="10" y="47"/>
                    <a:pt x="10" y="47"/>
                  </a:cubicBezTo>
                  <a:cubicBezTo>
                    <a:pt x="10" y="47"/>
                    <a:pt x="10" y="47"/>
                    <a:pt x="11" y="48"/>
                  </a:cubicBezTo>
                  <a:cubicBezTo>
                    <a:pt x="11" y="48"/>
                    <a:pt x="11" y="49"/>
                    <a:pt x="11" y="49"/>
                  </a:cubicBezTo>
                  <a:cubicBezTo>
                    <a:pt x="12" y="49"/>
                    <a:pt x="12" y="49"/>
                    <a:pt x="12" y="50"/>
                  </a:cubicBezTo>
                  <a:cubicBezTo>
                    <a:pt x="12" y="50"/>
                    <a:pt x="12" y="51"/>
                    <a:pt x="13" y="51"/>
                  </a:cubicBezTo>
                  <a:cubicBezTo>
                    <a:pt x="13" y="51"/>
                    <a:pt x="13" y="51"/>
                    <a:pt x="13" y="51"/>
                  </a:cubicBezTo>
                  <a:cubicBezTo>
                    <a:pt x="14" y="52"/>
                    <a:pt x="20" y="53"/>
                    <a:pt x="20" y="53"/>
                  </a:cubicBezTo>
                  <a:cubicBezTo>
                    <a:pt x="20" y="53"/>
                    <a:pt x="21" y="54"/>
                    <a:pt x="22" y="54"/>
                  </a:cubicBezTo>
                  <a:cubicBezTo>
                    <a:pt x="22" y="55"/>
                    <a:pt x="23" y="56"/>
                    <a:pt x="23" y="56"/>
                  </a:cubicBezTo>
                  <a:cubicBezTo>
                    <a:pt x="23" y="56"/>
                    <a:pt x="24" y="56"/>
                    <a:pt x="25" y="56"/>
                  </a:cubicBezTo>
                  <a:cubicBezTo>
                    <a:pt x="26" y="55"/>
                    <a:pt x="27" y="55"/>
                    <a:pt x="28" y="54"/>
                  </a:cubicBezTo>
                  <a:cubicBezTo>
                    <a:pt x="29" y="53"/>
                    <a:pt x="31" y="52"/>
                    <a:pt x="31" y="52"/>
                  </a:cubicBezTo>
                  <a:cubicBezTo>
                    <a:pt x="32" y="52"/>
                    <a:pt x="33" y="52"/>
                    <a:pt x="34" y="52"/>
                  </a:cubicBezTo>
                  <a:cubicBezTo>
                    <a:pt x="35" y="53"/>
                    <a:pt x="68" y="70"/>
                    <a:pt x="72" y="72"/>
                  </a:cubicBezTo>
                  <a:cubicBezTo>
                    <a:pt x="72" y="71"/>
                    <a:pt x="72" y="71"/>
                    <a:pt x="72" y="71"/>
                  </a:cubicBezTo>
                  <a:cubicBezTo>
                    <a:pt x="72" y="70"/>
                    <a:pt x="72" y="70"/>
                    <a:pt x="73" y="70"/>
                  </a:cubicBezTo>
                  <a:cubicBezTo>
                    <a:pt x="73" y="70"/>
                    <a:pt x="74" y="70"/>
                    <a:pt x="74" y="70"/>
                  </a:cubicBezTo>
                  <a:cubicBezTo>
                    <a:pt x="75" y="70"/>
                    <a:pt x="77" y="70"/>
                    <a:pt x="77" y="70"/>
                  </a:cubicBezTo>
                  <a:cubicBezTo>
                    <a:pt x="77" y="70"/>
                    <a:pt x="77" y="70"/>
                    <a:pt x="77" y="70"/>
                  </a:cubicBezTo>
                  <a:lnTo>
                    <a:pt x="77" y="59"/>
                  </a:ln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7" name="Freeform 800"/>
            <p:cNvSpPr>
              <a:spLocks/>
            </p:cNvSpPr>
            <p:nvPr/>
          </p:nvSpPr>
          <p:spPr bwMode="auto">
            <a:xfrm>
              <a:off x="2693" y="2186"/>
              <a:ext cx="252" cy="197"/>
            </a:xfrm>
            <a:custGeom>
              <a:avLst/>
              <a:gdLst/>
              <a:ahLst/>
              <a:cxnLst>
                <a:cxn ang="0">
                  <a:pos x="66" y="47"/>
                </a:cxn>
                <a:cxn ang="0">
                  <a:pos x="69" y="41"/>
                </a:cxn>
                <a:cxn ang="0">
                  <a:pos x="75" y="35"/>
                </a:cxn>
                <a:cxn ang="0">
                  <a:pos x="75" y="34"/>
                </a:cxn>
                <a:cxn ang="0">
                  <a:pos x="76" y="20"/>
                </a:cxn>
                <a:cxn ang="0">
                  <a:pos x="76" y="15"/>
                </a:cxn>
                <a:cxn ang="0">
                  <a:pos x="74" y="11"/>
                </a:cxn>
                <a:cxn ang="0">
                  <a:pos x="74" y="7"/>
                </a:cxn>
                <a:cxn ang="0">
                  <a:pos x="70" y="5"/>
                </a:cxn>
                <a:cxn ang="0">
                  <a:pos x="67" y="3"/>
                </a:cxn>
                <a:cxn ang="0">
                  <a:pos x="58" y="0"/>
                </a:cxn>
                <a:cxn ang="0">
                  <a:pos x="39" y="12"/>
                </a:cxn>
                <a:cxn ang="0">
                  <a:pos x="29" y="20"/>
                </a:cxn>
                <a:cxn ang="0">
                  <a:pos x="23" y="22"/>
                </a:cxn>
                <a:cxn ang="0">
                  <a:pos x="19" y="26"/>
                </a:cxn>
                <a:cxn ang="0">
                  <a:pos x="20" y="32"/>
                </a:cxn>
                <a:cxn ang="0">
                  <a:pos x="18" y="40"/>
                </a:cxn>
                <a:cxn ang="0">
                  <a:pos x="16" y="42"/>
                </a:cxn>
                <a:cxn ang="0">
                  <a:pos x="13" y="42"/>
                </a:cxn>
                <a:cxn ang="0">
                  <a:pos x="5" y="43"/>
                </a:cxn>
                <a:cxn ang="0">
                  <a:pos x="0" y="45"/>
                </a:cxn>
                <a:cxn ang="0">
                  <a:pos x="0" y="47"/>
                </a:cxn>
                <a:cxn ang="0">
                  <a:pos x="0" y="48"/>
                </a:cxn>
                <a:cxn ang="0">
                  <a:pos x="1" y="50"/>
                </a:cxn>
                <a:cxn ang="0">
                  <a:pos x="2" y="51"/>
                </a:cxn>
                <a:cxn ang="0">
                  <a:pos x="5" y="52"/>
                </a:cxn>
                <a:cxn ang="0">
                  <a:pos x="4" y="53"/>
                </a:cxn>
                <a:cxn ang="0">
                  <a:pos x="4" y="53"/>
                </a:cxn>
                <a:cxn ang="0">
                  <a:pos x="4" y="54"/>
                </a:cxn>
                <a:cxn ang="0">
                  <a:pos x="7" y="56"/>
                </a:cxn>
                <a:cxn ang="0">
                  <a:pos x="10" y="57"/>
                </a:cxn>
                <a:cxn ang="0">
                  <a:pos x="9" y="57"/>
                </a:cxn>
                <a:cxn ang="0">
                  <a:pos x="10" y="60"/>
                </a:cxn>
                <a:cxn ang="0">
                  <a:pos x="10" y="58"/>
                </a:cxn>
                <a:cxn ang="0">
                  <a:pos x="11" y="58"/>
                </a:cxn>
                <a:cxn ang="0">
                  <a:pos x="13" y="57"/>
                </a:cxn>
                <a:cxn ang="0">
                  <a:pos x="16" y="60"/>
                </a:cxn>
                <a:cxn ang="0">
                  <a:pos x="16" y="60"/>
                </a:cxn>
                <a:cxn ang="0">
                  <a:pos x="17" y="56"/>
                </a:cxn>
                <a:cxn ang="0">
                  <a:pos x="19" y="53"/>
                </a:cxn>
                <a:cxn ang="0">
                  <a:pos x="19" y="52"/>
                </a:cxn>
                <a:cxn ang="0">
                  <a:pos x="22" y="51"/>
                </a:cxn>
                <a:cxn ang="0">
                  <a:pos x="26" y="50"/>
                </a:cxn>
                <a:cxn ang="0">
                  <a:pos x="30" y="51"/>
                </a:cxn>
                <a:cxn ang="0">
                  <a:pos x="33" y="54"/>
                </a:cxn>
                <a:cxn ang="0">
                  <a:pos x="36" y="53"/>
                </a:cxn>
                <a:cxn ang="0">
                  <a:pos x="41" y="54"/>
                </a:cxn>
                <a:cxn ang="0">
                  <a:pos x="43" y="55"/>
                </a:cxn>
                <a:cxn ang="0">
                  <a:pos x="46" y="55"/>
                </a:cxn>
                <a:cxn ang="0">
                  <a:pos x="50" y="53"/>
                </a:cxn>
                <a:cxn ang="0">
                  <a:pos x="55" y="52"/>
                </a:cxn>
                <a:cxn ang="0">
                  <a:pos x="60" y="54"/>
                </a:cxn>
                <a:cxn ang="0">
                  <a:pos x="62" y="52"/>
                </a:cxn>
                <a:cxn ang="0">
                  <a:pos x="64" y="51"/>
                </a:cxn>
                <a:cxn ang="0">
                  <a:pos x="66" y="51"/>
                </a:cxn>
                <a:cxn ang="0">
                  <a:pos x="65" y="47"/>
                </a:cxn>
              </a:cxnLst>
              <a:rect l="0" t="0" r="r" b="b"/>
              <a:pathLst>
                <a:path w="78" h="61">
                  <a:moveTo>
                    <a:pt x="65" y="47"/>
                  </a:moveTo>
                  <a:cubicBezTo>
                    <a:pt x="65" y="47"/>
                    <a:pt x="66" y="47"/>
                    <a:pt x="66" y="47"/>
                  </a:cubicBezTo>
                  <a:cubicBezTo>
                    <a:pt x="66" y="47"/>
                    <a:pt x="66" y="47"/>
                    <a:pt x="66" y="46"/>
                  </a:cubicBezTo>
                  <a:cubicBezTo>
                    <a:pt x="66" y="46"/>
                    <a:pt x="68" y="43"/>
                    <a:pt x="69" y="41"/>
                  </a:cubicBezTo>
                  <a:cubicBezTo>
                    <a:pt x="70" y="40"/>
                    <a:pt x="73" y="37"/>
                    <a:pt x="73" y="37"/>
                  </a:cubicBezTo>
                  <a:cubicBezTo>
                    <a:pt x="73" y="37"/>
                    <a:pt x="75" y="35"/>
                    <a:pt x="75" y="35"/>
                  </a:cubicBezTo>
                  <a:cubicBezTo>
                    <a:pt x="75" y="35"/>
                    <a:pt x="75" y="34"/>
                    <a:pt x="75" y="34"/>
                  </a:cubicBezTo>
                  <a:cubicBezTo>
                    <a:pt x="75" y="34"/>
                    <a:pt x="75" y="34"/>
                    <a:pt x="75" y="34"/>
                  </a:cubicBezTo>
                  <a:cubicBezTo>
                    <a:pt x="75" y="34"/>
                    <a:pt x="76" y="27"/>
                    <a:pt x="76" y="27"/>
                  </a:cubicBezTo>
                  <a:cubicBezTo>
                    <a:pt x="76" y="26"/>
                    <a:pt x="76" y="20"/>
                    <a:pt x="76" y="20"/>
                  </a:cubicBezTo>
                  <a:cubicBezTo>
                    <a:pt x="76" y="19"/>
                    <a:pt x="77" y="18"/>
                    <a:pt x="78" y="17"/>
                  </a:cubicBezTo>
                  <a:cubicBezTo>
                    <a:pt x="78" y="17"/>
                    <a:pt x="77" y="16"/>
                    <a:pt x="76" y="15"/>
                  </a:cubicBezTo>
                  <a:cubicBezTo>
                    <a:pt x="76" y="15"/>
                    <a:pt x="76" y="14"/>
                    <a:pt x="76" y="14"/>
                  </a:cubicBezTo>
                  <a:cubicBezTo>
                    <a:pt x="76" y="13"/>
                    <a:pt x="75" y="12"/>
                    <a:pt x="74" y="11"/>
                  </a:cubicBezTo>
                  <a:cubicBezTo>
                    <a:pt x="74" y="10"/>
                    <a:pt x="74" y="8"/>
                    <a:pt x="74" y="8"/>
                  </a:cubicBezTo>
                  <a:cubicBezTo>
                    <a:pt x="74" y="8"/>
                    <a:pt x="74" y="7"/>
                    <a:pt x="74" y="7"/>
                  </a:cubicBezTo>
                  <a:cubicBezTo>
                    <a:pt x="73" y="7"/>
                    <a:pt x="73" y="4"/>
                    <a:pt x="73" y="3"/>
                  </a:cubicBezTo>
                  <a:cubicBezTo>
                    <a:pt x="72" y="4"/>
                    <a:pt x="71" y="4"/>
                    <a:pt x="70" y="5"/>
                  </a:cubicBezTo>
                  <a:cubicBezTo>
                    <a:pt x="69" y="5"/>
                    <a:pt x="68" y="5"/>
                    <a:pt x="68" y="5"/>
                  </a:cubicBezTo>
                  <a:cubicBezTo>
                    <a:pt x="68" y="5"/>
                    <a:pt x="67" y="4"/>
                    <a:pt x="67" y="3"/>
                  </a:cubicBezTo>
                  <a:cubicBezTo>
                    <a:pt x="66" y="3"/>
                    <a:pt x="65" y="2"/>
                    <a:pt x="65" y="2"/>
                  </a:cubicBezTo>
                  <a:cubicBezTo>
                    <a:pt x="65" y="2"/>
                    <a:pt x="59" y="1"/>
                    <a:pt x="58" y="0"/>
                  </a:cubicBezTo>
                  <a:cubicBezTo>
                    <a:pt x="58" y="0"/>
                    <a:pt x="58" y="0"/>
                    <a:pt x="58" y="0"/>
                  </a:cubicBezTo>
                  <a:cubicBezTo>
                    <a:pt x="55" y="2"/>
                    <a:pt x="41" y="11"/>
                    <a:pt x="39" y="12"/>
                  </a:cubicBezTo>
                  <a:cubicBezTo>
                    <a:pt x="37" y="13"/>
                    <a:pt x="35" y="15"/>
                    <a:pt x="34" y="16"/>
                  </a:cubicBezTo>
                  <a:cubicBezTo>
                    <a:pt x="32" y="17"/>
                    <a:pt x="29" y="20"/>
                    <a:pt x="29" y="20"/>
                  </a:cubicBezTo>
                  <a:cubicBezTo>
                    <a:pt x="28" y="21"/>
                    <a:pt x="27" y="22"/>
                    <a:pt x="26" y="22"/>
                  </a:cubicBezTo>
                  <a:cubicBezTo>
                    <a:pt x="25" y="22"/>
                    <a:pt x="23" y="22"/>
                    <a:pt x="23" y="22"/>
                  </a:cubicBezTo>
                  <a:cubicBezTo>
                    <a:pt x="23" y="22"/>
                    <a:pt x="21" y="23"/>
                    <a:pt x="19" y="23"/>
                  </a:cubicBezTo>
                  <a:cubicBezTo>
                    <a:pt x="19" y="24"/>
                    <a:pt x="20" y="25"/>
                    <a:pt x="19" y="26"/>
                  </a:cubicBezTo>
                  <a:cubicBezTo>
                    <a:pt x="19" y="26"/>
                    <a:pt x="20" y="30"/>
                    <a:pt x="20" y="30"/>
                  </a:cubicBezTo>
                  <a:cubicBezTo>
                    <a:pt x="20" y="31"/>
                    <a:pt x="20" y="32"/>
                    <a:pt x="20" y="32"/>
                  </a:cubicBezTo>
                  <a:cubicBezTo>
                    <a:pt x="20" y="33"/>
                    <a:pt x="20" y="34"/>
                    <a:pt x="19" y="36"/>
                  </a:cubicBezTo>
                  <a:cubicBezTo>
                    <a:pt x="19" y="37"/>
                    <a:pt x="19" y="39"/>
                    <a:pt x="18" y="40"/>
                  </a:cubicBezTo>
                  <a:cubicBezTo>
                    <a:pt x="18" y="41"/>
                    <a:pt x="18" y="40"/>
                    <a:pt x="17" y="41"/>
                  </a:cubicBezTo>
                  <a:cubicBezTo>
                    <a:pt x="17" y="42"/>
                    <a:pt x="16" y="42"/>
                    <a:pt x="16" y="42"/>
                  </a:cubicBezTo>
                  <a:cubicBezTo>
                    <a:pt x="15" y="42"/>
                    <a:pt x="15" y="42"/>
                    <a:pt x="14" y="42"/>
                  </a:cubicBezTo>
                  <a:cubicBezTo>
                    <a:pt x="14" y="42"/>
                    <a:pt x="13" y="42"/>
                    <a:pt x="13" y="42"/>
                  </a:cubicBezTo>
                  <a:cubicBezTo>
                    <a:pt x="13" y="42"/>
                    <a:pt x="10" y="43"/>
                    <a:pt x="10" y="43"/>
                  </a:cubicBezTo>
                  <a:cubicBezTo>
                    <a:pt x="10" y="43"/>
                    <a:pt x="6" y="43"/>
                    <a:pt x="5" y="43"/>
                  </a:cubicBezTo>
                  <a:cubicBezTo>
                    <a:pt x="5" y="43"/>
                    <a:pt x="1" y="44"/>
                    <a:pt x="1" y="44"/>
                  </a:cubicBezTo>
                  <a:cubicBezTo>
                    <a:pt x="1" y="44"/>
                    <a:pt x="0" y="44"/>
                    <a:pt x="0" y="45"/>
                  </a:cubicBezTo>
                  <a:cubicBezTo>
                    <a:pt x="0" y="45"/>
                    <a:pt x="0" y="45"/>
                    <a:pt x="0" y="45"/>
                  </a:cubicBezTo>
                  <a:cubicBezTo>
                    <a:pt x="0" y="47"/>
                    <a:pt x="0" y="47"/>
                    <a:pt x="0" y="47"/>
                  </a:cubicBezTo>
                  <a:cubicBezTo>
                    <a:pt x="0" y="47"/>
                    <a:pt x="0" y="47"/>
                    <a:pt x="0" y="47"/>
                  </a:cubicBezTo>
                  <a:cubicBezTo>
                    <a:pt x="0" y="47"/>
                    <a:pt x="0" y="48"/>
                    <a:pt x="0" y="48"/>
                  </a:cubicBezTo>
                  <a:cubicBezTo>
                    <a:pt x="0" y="48"/>
                    <a:pt x="1" y="48"/>
                    <a:pt x="1" y="48"/>
                  </a:cubicBezTo>
                  <a:cubicBezTo>
                    <a:pt x="1" y="49"/>
                    <a:pt x="1" y="50"/>
                    <a:pt x="1" y="50"/>
                  </a:cubicBezTo>
                  <a:cubicBezTo>
                    <a:pt x="1" y="50"/>
                    <a:pt x="1" y="50"/>
                    <a:pt x="1" y="50"/>
                  </a:cubicBezTo>
                  <a:cubicBezTo>
                    <a:pt x="1" y="51"/>
                    <a:pt x="1" y="51"/>
                    <a:pt x="2" y="51"/>
                  </a:cubicBezTo>
                  <a:cubicBezTo>
                    <a:pt x="2" y="51"/>
                    <a:pt x="3" y="51"/>
                    <a:pt x="3" y="51"/>
                  </a:cubicBezTo>
                  <a:cubicBezTo>
                    <a:pt x="3" y="51"/>
                    <a:pt x="5" y="52"/>
                    <a:pt x="5" y="52"/>
                  </a:cubicBezTo>
                  <a:cubicBezTo>
                    <a:pt x="5" y="52"/>
                    <a:pt x="5" y="53"/>
                    <a:pt x="5" y="53"/>
                  </a:cubicBezTo>
                  <a:cubicBezTo>
                    <a:pt x="5" y="53"/>
                    <a:pt x="4" y="53"/>
                    <a:pt x="4" y="53"/>
                  </a:cubicBezTo>
                  <a:cubicBezTo>
                    <a:pt x="4" y="53"/>
                    <a:pt x="4" y="53"/>
                    <a:pt x="4" y="53"/>
                  </a:cubicBezTo>
                  <a:cubicBezTo>
                    <a:pt x="4" y="53"/>
                    <a:pt x="4" y="53"/>
                    <a:pt x="4" y="53"/>
                  </a:cubicBezTo>
                  <a:cubicBezTo>
                    <a:pt x="4" y="53"/>
                    <a:pt x="3" y="53"/>
                    <a:pt x="3" y="54"/>
                  </a:cubicBezTo>
                  <a:cubicBezTo>
                    <a:pt x="3" y="54"/>
                    <a:pt x="3" y="54"/>
                    <a:pt x="4" y="54"/>
                  </a:cubicBezTo>
                  <a:cubicBezTo>
                    <a:pt x="4" y="54"/>
                    <a:pt x="6" y="56"/>
                    <a:pt x="7" y="56"/>
                  </a:cubicBezTo>
                  <a:cubicBezTo>
                    <a:pt x="7" y="56"/>
                    <a:pt x="7" y="56"/>
                    <a:pt x="7" y="56"/>
                  </a:cubicBezTo>
                  <a:cubicBezTo>
                    <a:pt x="8" y="56"/>
                    <a:pt x="9" y="56"/>
                    <a:pt x="9" y="56"/>
                  </a:cubicBezTo>
                  <a:cubicBezTo>
                    <a:pt x="9" y="56"/>
                    <a:pt x="10" y="56"/>
                    <a:pt x="10" y="57"/>
                  </a:cubicBezTo>
                  <a:cubicBezTo>
                    <a:pt x="10" y="57"/>
                    <a:pt x="10" y="57"/>
                    <a:pt x="9" y="57"/>
                  </a:cubicBezTo>
                  <a:cubicBezTo>
                    <a:pt x="9" y="57"/>
                    <a:pt x="9" y="57"/>
                    <a:pt x="9" y="57"/>
                  </a:cubicBezTo>
                  <a:cubicBezTo>
                    <a:pt x="9" y="57"/>
                    <a:pt x="9" y="58"/>
                    <a:pt x="9" y="58"/>
                  </a:cubicBezTo>
                  <a:cubicBezTo>
                    <a:pt x="9" y="58"/>
                    <a:pt x="10" y="59"/>
                    <a:pt x="10" y="60"/>
                  </a:cubicBezTo>
                  <a:cubicBezTo>
                    <a:pt x="10" y="60"/>
                    <a:pt x="10" y="60"/>
                    <a:pt x="10" y="60"/>
                  </a:cubicBezTo>
                  <a:cubicBezTo>
                    <a:pt x="10" y="59"/>
                    <a:pt x="10" y="59"/>
                    <a:pt x="10" y="58"/>
                  </a:cubicBezTo>
                  <a:cubicBezTo>
                    <a:pt x="10" y="58"/>
                    <a:pt x="10" y="58"/>
                    <a:pt x="11" y="58"/>
                  </a:cubicBezTo>
                  <a:cubicBezTo>
                    <a:pt x="11" y="58"/>
                    <a:pt x="11" y="58"/>
                    <a:pt x="11" y="58"/>
                  </a:cubicBezTo>
                  <a:cubicBezTo>
                    <a:pt x="12" y="58"/>
                    <a:pt x="12" y="58"/>
                    <a:pt x="12" y="57"/>
                  </a:cubicBezTo>
                  <a:cubicBezTo>
                    <a:pt x="13" y="57"/>
                    <a:pt x="13" y="57"/>
                    <a:pt x="13" y="57"/>
                  </a:cubicBezTo>
                  <a:cubicBezTo>
                    <a:pt x="13" y="58"/>
                    <a:pt x="15" y="60"/>
                    <a:pt x="15" y="60"/>
                  </a:cubicBezTo>
                  <a:cubicBezTo>
                    <a:pt x="15" y="60"/>
                    <a:pt x="15" y="60"/>
                    <a:pt x="16" y="60"/>
                  </a:cubicBezTo>
                  <a:cubicBezTo>
                    <a:pt x="16" y="60"/>
                    <a:pt x="16" y="61"/>
                    <a:pt x="16" y="61"/>
                  </a:cubicBezTo>
                  <a:cubicBezTo>
                    <a:pt x="16" y="61"/>
                    <a:pt x="16" y="61"/>
                    <a:pt x="16" y="60"/>
                  </a:cubicBezTo>
                  <a:cubicBezTo>
                    <a:pt x="16" y="60"/>
                    <a:pt x="17" y="58"/>
                    <a:pt x="17" y="58"/>
                  </a:cubicBezTo>
                  <a:cubicBezTo>
                    <a:pt x="17" y="57"/>
                    <a:pt x="17" y="57"/>
                    <a:pt x="17" y="56"/>
                  </a:cubicBezTo>
                  <a:cubicBezTo>
                    <a:pt x="17" y="56"/>
                    <a:pt x="18" y="56"/>
                    <a:pt x="18" y="56"/>
                  </a:cubicBezTo>
                  <a:cubicBezTo>
                    <a:pt x="18" y="55"/>
                    <a:pt x="19" y="53"/>
                    <a:pt x="19" y="53"/>
                  </a:cubicBezTo>
                  <a:cubicBezTo>
                    <a:pt x="19" y="53"/>
                    <a:pt x="19" y="53"/>
                    <a:pt x="19" y="53"/>
                  </a:cubicBezTo>
                  <a:cubicBezTo>
                    <a:pt x="19" y="53"/>
                    <a:pt x="19" y="52"/>
                    <a:pt x="19" y="52"/>
                  </a:cubicBezTo>
                  <a:cubicBezTo>
                    <a:pt x="20" y="51"/>
                    <a:pt x="21" y="51"/>
                    <a:pt x="21" y="51"/>
                  </a:cubicBezTo>
                  <a:cubicBezTo>
                    <a:pt x="21" y="51"/>
                    <a:pt x="21" y="51"/>
                    <a:pt x="22" y="51"/>
                  </a:cubicBezTo>
                  <a:cubicBezTo>
                    <a:pt x="22" y="51"/>
                    <a:pt x="25" y="50"/>
                    <a:pt x="25" y="50"/>
                  </a:cubicBezTo>
                  <a:cubicBezTo>
                    <a:pt x="25" y="50"/>
                    <a:pt x="26" y="50"/>
                    <a:pt x="26" y="50"/>
                  </a:cubicBezTo>
                  <a:cubicBezTo>
                    <a:pt x="27" y="50"/>
                    <a:pt x="28" y="50"/>
                    <a:pt x="28" y="51"/>
                  </a:cubicBezTo>
                  <a:cubicBezTo>
                    <a:pt x="29" y="51"/>
                    <a:pt x="30" y="51"/>
                    <a:pt x="30" y="51"/>
                  </a:cubicBezTo>
                  <a:cubicBezTo>
                    <a:pt x="30" y="51"/>
                    <a:pt x="31" y="52"/>
                    <a:pt x="31" y="52"/>
                  </a:cubicBezTo>
                  <a:cubicBezTo>
                    <a:pt x="31" y="52"/>
                    <a:pt x="33" y="54"/>
                    <a:pt x="33" y="54"/>
                  </a:cubicBezTo>
                  <a:cubicBezTo>
                    <a:pt x="33" y="54"/>
                    <a:pt x="33" y="54"/>
                    <a:pt x="34" y="54"/>
                  </a:cubicBezTo>
                  <a:cubicBezTo>
                    <a:pt x="34" y="54"/>
                    <a:pt x="36" y="53"/>
                    <a:pt x="36" y="53"/>
                  </a:cubicBezTo>
                  <a:cubicBezTo>
                    <a:pt x="37" y="53"/>
                    <a:pt x="38" y="52"/>
                    <a:pt x="39" y="53"/>
                  </a:cubicBezTo>
                  <a:cubicBezTo>
                    <a:pt x="40" y="54"/>
                    <a:pt x="41" y="54"/>
                    <a:pt x="41" y="54"/>
                  </a:cubicBezTo>
                  <a:cubicBezTo>
                    <a:pt x="41" y="54"/>
                    <a:pt x="43" y="55"/>
                    <a:pt x="43" y="55"/>
                  </a:cubicBezTo>
                  <a:cubicBezTo>
                    <a:pt x="43" y="55"/>
                    <a:pt x="43" y="55"/>
                    <a:pt x="43" y="55"/>
                  </a:cubicBezTo>
                  <a:cubicBezTo>
                    <a:pt x="43" y="55"/>
                    <a:pt x="46" y="55"/>
                    <a:pt x="46" y="55"/>
                  </a:cubicBezTo>
                  <a:cubicBezTo>
                    <a:pt x="46" y="55"/>
                    <a:pt x="46" y="55"/>
                    <a:pt x="46" y="55"/>
                  </a:cubicBezTo>
                  <a:cubicBezTo>
                    <a:pt x="46" y="55"/>
                    <a:pt x="48" y="53"/>
                    <a:pt x="48" y="53"/>
                  </a:cubicBezTo>
                  <a:cubicBezTo>
                    <a:pt x="49" y="53"/>
                    <a:pt x="50" y="53"/>
                    <a:pt x="50" y="53"/>
                  </a:cubicBezTo>
                  <a:cubicBezTo>
                    <a:pt x="51" y="52"/>
                    <a:pt x="51" y="52"/>
                    <a:pt x="51" y="52"/>
                  </a:cubicBezTo>
                  <a:cubicBezTo>
                    <a:pt x="52" y="52"/>
                    <a:pt x="54" y="52"/>
                    <a:pt x="55" y="52"/>
                  </a:cubicBezTo>
                  <a:cubicBezTo>
                    <a:pt x="56" y="52"/>
                    <a:pt x="58" y="53"/>
                    <a:pt x="58" y="53"/>
                  </a:cubicBezTo>
                  <a:cubicBezTo>
                    <a:pt x="59" y="54"/>
                    <a:pt x="60" y="54"/>
                    <a:pt x="60" y="54"/>
                  </a:cubicBezTo>
                  <a:cubicBezTo>
                    <a:pt x="60" y="54"/>
                    <a:pt x="60" y="54"/>
                    <a:pt x="60" y="54"/>
                  </a:cubicBezTo>
                  <a:cubicBezTo>
                    <a:pt x="60" y="54"/>
                    <a:pt x="62" y="52"/>
                    <a:pt x="62" y="52"/>
                  </a:cubicBezTo>
                  <a:cubicBezTo>
                    <a:pt x="62" y="52"/>
                    <a:pt x="62" y="52"/>
                    <a:pt x="63" y="52"/>
                  </a:cubicBezTo>
                  <a:cubicBezTo>
                    <a:pt x="63" y="52"/>
                    <a:pt x="64" y="51"/>
                    <a:pt x="64" y="51"/>
                  </a:cubicBezTo>
                  <a:cubicBezTo>
                    <a:pt x="64" y="51"/>
                    <a:pt x="65" y="51"/>
                    <a:pt x="65" y="51"/>
                  </a:cubicBezTo>
                  <a:cubicBezTo>
                    <a:pt x="65" y="51"/>
                    <a:pt x="66" y="51"/>
                    <a:pt x="66" y="51"/>
                  </a:cubicBezTo>
                  <a:cubicBezTo>
                    <a:pt x="66" y="50"/>
                    <a:pt x="66" y="50"/>
                    <a:pt x="66" y="50"/>
                  </a:cubicBezTo>
                  <a:cubicBezTo>
                    <a:pt x="66" y="49"/>
                    <a:pt x="65" y="48"/>
                    <a:pt x="65" y="4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8" name="Freeform 801"/>
            <p:cNvSpPr>
              <a:spLocks/>
            </p:cNvSpPr>
            <p:nvPr/>
          </p:nvSpPr>
          <p:spPr bwMode="auto">
            <a:xfrm>
              <a:off x="2599" y="2328"/>
              <a:ext cx="126" cy="94"/>
            </a:xfrm>
            <a:custGeom>
              <a:avLst/>
              <a:gdLst/>
              <a:ahLst/>
              <a:cxnLst>
                <a:cxn ang="0">
                  <a:pos x="30" y="20"/>
                </a:cxn>
                <a:cxn ang="0">
                  <a:pos x="32" y="20"/>
                </a:cxn>
                <a:cxn ang="0">
                  <a:pos x="33" y="20"/>
                </a:cxn>
                <a:cxn ang="0">
                  <a:pos x="34" y="18"/>
                </a:cxn>
                <a:cxn ang="0">
                  <a:pos x="37" y="18"/>
                </a:cxn>
                <a:cxn ang="0">
                  <a:pos x="39" y="17"/>
                </a:cxn>
                <a:cxn ang="0">
                  <a:pos x="39" y="16"/>
                </a:cxn>
                <a:cxn ang="0">
                  <a:pos x="38" y="13"/>
                </a:cxn>
                <a:cxn ang="0">
                  <a:pos x="39" y="13"/>
                </a:cxn>
                <a:cxn ang="0">
                  <a:pos x="36" y="12"/>
                </a:cxn>
                <a:cxn ang="0">
                  <a:pos x="33" y="10"/>
                </a:cxn>
                <a:cxn ang="0">
                  <a:pos x="33" y="9"/>
                </a:cxn>
                <a:cxn ang="0">
                  <a:pos x="33" y="9"/>
                </a:cxn>
                <a:cxn ang="0">
                  <a:pos x="34" y="8"/>
                </a:cxn>
                <a:cxn ang="0">
                  <a:pos x="31" y="7"/>
                </a:cxn>
                <a:cxn ang="0">
                  <a:pos x="30" y="6"/>
                </a:cxn>
                <a:cxn ang="0">
                  <a:pos x="29" y="4"/>
                </a:cxn>
                <a:cxn ang="0">
                  <a:pos x="29" y="3"/>
                </a:cxn>
                <a:cxn ang="0">
                  <a:pos x="28" y="1"/>
                </a:cxn>
                <a:cxn ang="0">
                  <a:pos x="25" y="0"/>
                </a:cxn>
                <a:cxn ang="0">
                  <a:pos x="24" y="0"/>
                </a:cxn>
                <a:cxn ang="0">
                  <a:pos x="19" y="3"/>
                </a:cxn>
                <a:cxn ang="0">
                  <a:pos x="18" y="4"/>
                </a:cxn>
                <a:cxn ang="0">
                  <a:pos x="17" y="4"/>
                </a:cxn>
                <a:cxn ang="0">
                  <a:pos x="15" y="4"/>
                </a:cxn>
                <a:cxn ang="0">
                  <a:pos x="13" y="7"/>
                </a:cxn>
                <a:cxn ang="0">
                  <a:pos x="12" y="7"/>
                </a:cxn>
                <a:cxn ang="0">
                  <a:pos x="12" y="9"/>
                </a:cxn>
                <a:cxn ang="0">
                  <a:pos x="11" y="9"/>
                </a:cxn>
                <a:cxn ang="0">
                  <a:pos x="9" y="9"/>
                </a:cxn>
                <a:cxn ang="0">
                  <a:pos x="8" y="8"/>
                </a:cxn>
                <a:cxn ang="0">
                  <a:pos x="6" y="10"/>
                </a:cxn>
                <a:cxn ang="0">
                  <a:pos x="7" y="11"/>
                </a:cxn>
                <a:cxn ang="0">
                  <a:pos x="7" y="12"/>
                </a:cxn>
                <a:cxn ang="0">
                  <a:pos x="5" y="12"/>
                </a:cxn>
                <a:cxn ang="0">
                  <a:pos x="6" y="14"/>
                </a:cxn>
                <a:cxn ang="0">
                  <a:pos x="4" y="15"/>
                </a:cxn>
                <a:cxn ang="0">
                  <a:pos x="2" y="16"/>
                </a:cxn>
                <a:cxn ang="0">
                  <a:pos x="1" y="17"/>
                </a:cxn>
                <a:cxn ang="0">
                  <a:pos x="2" y="18"/>
                </a:cxn>
                <a:cxn ang="0">
                  <a:pos x="0" y="20"/>
                </a:cxn>
                <a:cxn ang="0">
                  <a:pos x="1" y="22"/>
                </a:cxn>
                <a:cxn ang="0">
                  <a:pos x="0" y="23"/>
                </a:cxn>
                <a:cxn ang="0">
                  <a:pos x="2" y="24"/>
                </a:cxn>
                <a:cxn ang="0">
                  <a:pos x="3" y="25"/>
                </a:cxn>
                <a:cxn ang="0">
                  <a:pos x="5" y="27"/>
                </a:cxn>
                <a:cxn ang="0">
                  <a:pos x="6" y="27"/>
                </a:cxn>
                <a:cxn ang="0">
                  <a:pos x="7" y="26"/>
                </a:cxn>
                <a:cxn ang="0">
                  <a:pos x="10" y="26"/>
                </a:cxn>
                <a:cxn ang="0">
                  <a:pos x="12" y="26"/>
                </a:cxn>
                <a:cxn ang="0">
                  <a:pos x="13" y="27"/>
                </a:cxn>
                <a:cxn ang="0">
                  <a:pos x="14" y="28"/>
                </a:cxn>
                <a:cxn ang="0">
                  <a:pos x="14" y="28"/>
                </a:cxn>
                <a:cxn ang="0">
                  <a:pos x="14" y="26"/>
                </a:cxn>
                <a:cxn ang="0">
                  <a:pos x="13" y="23"/>
                </a:cxn>
                <a:cxn ang="0">
                  <a:pos x="13" y="22"/>
                </a:cxn>
                <a:cxn ang="0">
                  <a:pos x="14" y="20"/>
                </a:cxn>
                <a:cxn ang="0">
                  <a:pos x="19" y="20"/>
                </a:cxn>
                <a:cxn ang="0">
                  <a:pos x="23" y="20"/>
                </a:cxn>
                <a:cxn ang="0">
                  <a:pos x="25" y="20"/>
                </a:cxn>
                <a:cxn ang="0">
                  <a:pos x="27" y="20"/>
                </a:cxn>
              </a:cxnLst>
              <a:rect l="0" t="0" r="r" b="b"/>
              <a:pathLst>
                <a:path w="39" h="29">
                  <a:moveTo>
                    <a:pt x="28" y="20"/>
                  </a:moveTo>
                  <a:cubicBezTo>
                    <a:pt x="28" y="20"/>
                    <a:pt x="30" y="20"/>
                    <a:pt x="30" y="20"/>
                  </a:cubicBezTo>
                  <a:cubicBezTo>
                    <a:pt x="30" y="20"/>
                    <a:pt x="31" y="20"/>
                    <a:pt x="32" y="20"/>
                  </a:cubicBezTo>
                  <a:cubicBezTo>
                    <a:pt x="32" y="20"/>
                    <a:pt x="32" y="20"/>
                    <a:pt x="32" y="20"/>
                  </a:cubicBezTo>
                  <a:cubicBezTo>
                    <a:pt x="33" y="20"/>
                    <a:pt x="33" y="20"/>
                    <a:pt x="33" y="20"/>
                  </a:cubicBezTo>
                  <a:cubicBezTo>
                    <a:pt x="33" y="20"/>
                    <a:pt x="33" y="20"/>
                    <a:pt x="33" y="20"/>
                  </a:cubicBezTo>
                  <a:cubicBezTo>
                    <a:pt x="33" y="20"/>
                    <a:pt x="33" y="20"/>
                    <a:pt x="33" y="19"/>
                  </a:cubicBezTo>
                  <a:cubicBezTo>
                    <a:pt x="33" y="19"/>
                    <a:pt x="34" y="18"/>
                    <a:pt x="34" y="18"/>
                  </a:cubicBezTo>
                  <a:cubicBezTo>
                    <a:pt x="35" y="18"/>
                    <a:pt x="35" y="18"/>
                    <a:pt x="35" y="18"/>
                  </a:cubicBezTo>
                  <a:cubicBezTo>
                    <a:pt x="35" y="18"/>
                    <a:pt x="37" y="18"/>
                    <a:pt x="37" y="18"/>
                  </a:cubicBezTo>
                  <a:cubicBezTo>
                    <a:pt x="37" y="18"/>
                    <a:pt x="38" y="18"/>
                    <a:pt x="38" y="18"/>
                  </a:cubicBezTo>
                  <a:cubicBezTo>
                    <a:pt x="38" y="18"/>
                    <a:pt x="39" y="17"/>
                    <a:pt x="39" y="17"/>
                  </a:cubicBezTo>
                  <a:cubicBezTo>
                    <a:pt x="39" y="17"/>
                    <a:pt x="39" y="17"/>
                    <a:pt x="39" y="17"/>
                  </a:cubicBezTo>
                  <a:cubicBezTo>
                    <a:pt x="39" y="17"/>
                    <a:pt x="39" y="16"/>
                    <a:pt x="39" y="16"/>
                  </a:cubicBezTo>
                  <a:cubicBezTo>
                    <a:pt x="39" y="15"/>
                    <a:pt x="38" y="14"/>
                    <a:pt x="38" y="14"/>
                  </a:cubicBezTo>
                  <a:cubicBezTo>
                    <a:pt x="38" y="14"/>
                    <a:pt x="38" y="13"/>
                    <a:pt x="38" y="13"/>
                  </a:cubicBezTo>
                  <a:cubicBezTo>
                    <a:pt x="38" y="13"/>
                    <a:pt x="38" y="13"/>
                    <a:pt x="38" y="13"/>
                  </a:cubicBezTo>
                  <a:cubicBezTo>
                    <a:pt x="39" y="13"/>
                    <a:pt x="39" y="13"/>
                    <a:pt x="39" y="13"/>
                  </a:cubicBezTo>
                  <a:cubicBezTo>
                    <a:pt x="39" y="12"/>
                    <a:pt x="38" y="12"/>
                    <a:pt x="38" y="12"/>
                  </a:cubicBezTo>
                  <a:cubicBezTo>
                    <a:pt x="38" y="12"/>
                    <a:pt x="37" y="12"/>
                    <a:pt x="36" y="12"/>
                  </a:cubicBezTo>
                  <a:cubicBezTo>
                    <a:pt x="36" y="12"/>
                    <a:pt x="36" y="12"/>
                    <a:pt x="36" y="12"/>
                  </a:cubicBezTo>
                  <a:cubicBezTo>
                    <a:pt x="35" y="12"/>
                    <a:pt x="33" y="10"/>
                    <a:pt x="33" y="10"/>
                  </a:cubicBezTo>
                  <a:cubicBezTo>
                    <a:pt x="32" y="10"/>
                    <a:pt x="32" y="10"/>
                    <a:pt x="32" y="10"/>
                  </a:cubicBezTo>
                  <a:cubicBezTo>
                    <a:pt x="32" y="9"/>
                    <a:pt x="33" y="9"/>
                    <a:pt x="33" y="9"/>
                  </a:cubicBezTo>
                  <a:cubicBezTo>
                    <a:pt x="33" y="9"/>
                    <a:pt x="33" y="9"/>
                    <a:pt x="33" y="9"/>
                  </a:cubicBezTo>
                  <a:cubicBezTo>
                    <a:pt x="33" y="9"/>
                    <a:pt x="33" y="9"/>
                    <a:pt x="33" y="9"/>
                  </a:cubicBezTo>
                  <a:cubicBezTo>
                    <a:pt x="33" y="9"/>
                    <a:pt x="34" y="9"/>
                    <a:pt x="34" y="9"/>
                  </a:cubicBezTo>
                  <a:cubicBezTo>
                    <a:pt x="34" y="9"/>
                    <a:pt x="34" y="8"/>
                    <a:pt x="34" y="8"/>
                  </a:cubicBezTo>
                  <a:cubicBezTo>
                    <a:pt x="34" y="8"/>
                    <a:pt x="32" y="7"/>
                    <a:pt x="32" y="7"/>
                  </a:cubicBezTo>
                  <a:cubicBezTo>
                    <a:pt x="32" y="7"/>
                    <a:pt x="31" y="7"/>
                    <a:pt x="31" y="7"/>
                  </a:cubicBezTo>
                  <a:cubicBezTo>
                    <a:pt x="30" y="7"/>
                    <a:pt x="30" y="7"/>
                    <a:pt x="30" y="6"/>
                  </a:cubicBezTo>
                  <a:cubicBezTo>
                    <a:pt x="30" y="6"/>
                    <a:pt x="30" y="6"/>
                    <a:pt x="30" y="6"/>
                  </a:cubicBezTo>
                  <a:cubicBezTo>
                    <a:pt x="30" y="6"/>
                    <a:pt x="30" y="5"/>
                    <a:pt x="30" y="4"/>
                  </a:cubicBezTo>
                  <a:cubicBezTo>
                    <a:pt x="30" y="4"/>
                    <a:pt x="29" y="4"/>
                    <a:pt x="29" y="4"/>
                  </a:cubicBezTo>
                  <a:cubicBezTo>
                    <a:pt x="29" y="4"/>
                    <a:pt x="29" y="3"/>
                    <a:pt x="29" y="3"/>
                  </a:cubicBezTo>
                  <a:cubicBezTo>
                    <a:pt x="29" y="3"/>
                    <a:pt x="29" y="3"/>
                    <a:pt x="29" y="3"/>
                  </a:cubicBezTo>
                  <a:cubicBezTo>
                    <a:pt x="29" y="1"/>
                    <a:pt x="29" y="1"/>
                    <a:pt x="29" y="1"/>
                  </a:cubicBezTo>
                  <a:cubicBezTo>
                    <a:pt x="29" y="1"/>
                    <a:pt x="28" y="1"/>
                    <a:pt x="28" y="1"/>
                  </a:cubicBezTo>
                  <a:cubicBezTo>
                    <a:pt x="28" y="1"/>
                    <a:pt x="27" y="0"/>
                    <a:pt x="27" y="0"/>
                  </a:cubicBezTo>
                  <a:cubicBezTo>
                    <a:pt x="27" y="0"/>
                    <a:pt x="25" y="0"/>
                    <a:pt x="25" y="0"/>
                  </a:cubicBezTo>
                  <a:cubicBezTo>
                    <a:pt x="25" y="0"/>
                    <a:pt x="24" y="0"/>
                    <a:pt x="24" y="0"/>
                  </a:cubicBezTo>
                  <a:cubicBezTo>
                    <a:pt x="24" y="0"/>
                    <a:pt x="24" y="0"/>
                    <a:pt x="24" y="0"/>
                  </a:cubicBezTo>
                  <a:cubicBezTo>
                    <a:pt x="24" y="0"/>
                    <a:pt x="23" y="1"/>
                    <a:pt x="22" y="1"/>
                  </a:cubicBezTo>
                  <a:cubicBezTo>
                    <a:pt x="22" y="1"/>
                    <a:pt x="19" y="3"/>
                    <a:pt x="19" y="3"/>
                  </a:cubicBezTo>
                  <a:cubicBezTo>
                    <a:pt x="19" y="3"/>
                    <a:pt x="18" y="3"/>
                    <a:pt x="18" y="3"/>
                  </a:cubicBezTo>
                  <a:cubicBezTo>
                    <a:pt x="18" y="3"/>
                    <a:pt x="18" y="4"/>
                    <a:pt x="18" y="4"/>
                  </a:cubicBezTo>
                  <a:cubicBezTo>
                    <a:pt x="18" y="4"/>
                    <a:pt x="17" y="4"/>
                    <a:pt x="17" y="4"/>
                  </a:cubicBezTo>
                  <a:cubicBezTo>
                    <a:pt x="17" y="5"/>
                    <a:pt x="17" y="4"/>
                    <a:pt x="17" y="4"/>
                  </a:cubicBezTo>
                  <a:cubicBezTo>
                    <a:pt x="17" y="4"/>
                    <a:pt x="17" y="4"/>
                    <a:pt x="16" y="4"/>
                  </a:cubicBezTo>
                  <a:cubicBezTo>
                    <a:pt x="16" y="4"/>
                    <a:pt x="15" y="4"/>
                    <a:pt x="15" y="4"/>
                  </a:cubicBezTo>
                  <a:cubicBezTo>
                    <a:pt x="14" y="5"/>
                    <a:pt x="13" y="6"/>
                    <a:pt x="13" y="6"/>
                  </a:cubicBezTo>
                  <a:cubicBezTo>
                    <a:pt x="13" y="6"/>
                    <a:pt x="13" y="7"/>
                    <a:pt x="13" y="7"/>
                  </a:cubicBezTo>
                  <a:cubicBezTo>
                    <a:pt x="13" y="7"/>
                    <a:pt x="13" y="7"/>
                    <a:pt x="13" y="7"/>
                  </a:cubicBezTo>
                  <a:cubicBezTo>
                    <a:pt x="13" y="7"/>
                    <a:pt x="12" y="7"/>
                    <a:pt x="12" y="7"/>
                  </a:cubicBezTo>
                  <a:cubicBezTo>
                    <a:pt x="11" y="7"/>
                    <a:pt x="11" y="7"/>
                    <a:pt x="11" y="7"/>
                  </a:cubicBezTo>
                  <a:cubicBezTo>
                    <a:pt x="11" y="7"/>
                    <a:pt x="11" y="9"/>
                    <a:pt x="12" y="9"/>
                  </a:cubicBezTo>
                  <a:cubicBezTo>
                    <a:pt x="12" y="9"/>
                    <a:pt x="11" y="9"/>
                    <a:pt x="11" y="9"/>
                  </a:cubicBezTo>
                  <a:cubicBezTo>
                    <a:pt x="11" y="9"/>
                    <a:pt x="11" y="9"/>
                    <a:pt x="11" y="9"/>
                  </a:cubicBezTo>
                  <a:cubicBezTo>
                    <a:pt x="10" y="10"/>
                    <a:pt x="10" y="9"/>
                    <a:pt x="10" y="9"/>
                  </a:cubicBezTo>
                  <a:cubicBezTo>
                    <a:pt x="10" y="9"/>
                    <a:pt x="9" y="9"/>
                    <a:pt x="9" y="9"/>
                  </a:cubicBezTo>
                  <a:cubicBezTo>
                    <a:pt x="8" y="8"/>
                    <a:pt x="8" y="8"/>
                    <a:pt x="8" y="8"/>
                  </a:cubicBezTo>
                  <a:cubicBezTo>
                    <a:pt x="8" y="8"/>
                    <a:pt x="8" y="8"/>
                    <a:pt x="8" y="8"/>
                  </a:cubicBezTo>
                  <a:cubicBezTo>
                    <a:pt x="8" y="8"/>
                    <a:pt x="7" y="9"/>
                    <a:pt x="7" y="9"/>
                  </a:cubicBezTo>
                  <a:cubicBezTo>
                    <a:pt x="7" y="9"/>
                    <a:pt x="6" y="10"/>
                    <a:pt x="6" y="10"/>
                  </a:cubicBezTo>
                  <a:cubicBezTo>
                    <a:pt x="6" y="10"/>
                    <a:pt x="7" y="10"/>
                    <a:pt x="7" y="10"/>
                  </a:cubicBezTo>
                  <a:cubicBezTo>
                    <a:pt x="7" y="10"/>
                    <a:pt x="7" y="11"/>
                    <a:pt x="7" y="11"/>
                  </a:cubicBezTo>
                  <a:cubicBezTo>
                    <a:pt x="7" y="11"/>
                    <a:pt x="7" y="11"/>
                    <a:pt x="7" y="11"/>
                  </a:cubicBezTo>
                  <a:cubicBezTo>
                    <a:pt x="7" y="12"/>
                    <a:pt x="7" y="12"/>
                    <a:pt x="7" y="12"/>
                  </a:cubicBezTo>
                  <a:cubicBezTo>
                    <a:pt x="7" y="12"/>
                    <a:pt x="6" y="12"/>
                    <a:pt x="6" y="12"/>
                  </a:cubicBezTo>
                  <a:cubicBezTo>
                    <a:pt x="5" y="12"/>
                    <a:pt x="5" y="12"/>
                    <a:pt x="5" y="12"/>
                  </a:cubicBezTo>
                  <a:cubicBezTo>
                    <a:pt x="5" y="12"/>
                    <a:pt x="6" y="13"/>
                    <a:pt x="6" y="14"/>
                  </a:cubicBezTo>
                  <a:cubicBezTo>
                    <a:pt x="6" y="14"/>
                    <a:pt x="6" y="14"/>
                    <a:pt x="6" y="14"/>
                  </a:cubicBezTo>
                  <a:cubicBezTo>
                    <a:pt x="6" y="14"/>
                    <a:pt x="5" y="15"/>
                    <a:pt x="5" y="15"/>
                  </a:cubicBezTo>
                  <a:cubicBezTo>
                    <a:pt x="4" y="15"/>
                    <a:pt x="4" y="15"/>
                    <a:pt x="4" y="15"/>
                  </a:cubicBezTo>
                  <a:cubicBezTo>
                    <a:pt x="4" y="15"/>
                    <a:pt x="3" y="15"/>
                    <a:pt x="3" y="15"/>
                  </a:cubicBezTo>
                  <a:cubicBezTo>
                    <a:pt x="3" y="15"/>
                    <a:pt x="2" y="16"/>
                    <a:pt x="2" y="16"/>
                  </a:cubicBezTo>
                  <a:cubicBezTo>
                    <a:pt x="1" y="16"/>
                    <a:pt x="1" y="16"/>
                    <a:pt x="1" y="16"/>
                  </a:cubicBezTo>
                  <a:cubicBezTo>
                    <a:pt x="1" y="16"/>
                    <a:pt x="1" y="16"/>
                    <a:pt x="1" y="17"/>
                  </a:cubicBezTo>
                  <a:cubicBezTo>
                    <a:pt x="1" y="17"/>
                    <a:pt x="2" y="17"/>
                    <a:pt x="2" y="17"/>
                  </a:cubicBezTo>
                  <a:cubicBezTo>
                    <a:pt x="2" y="17"/>
                    <a:pt x="2" y="18"/>
                    <a:pt x="2" y="18"/>
                  </a:cubicBezTo>
                  <a:cubicBezTo>
                    <a:pt x="2" y="18"/>
                    <a:pt x="1" y="19"/>
                    <a:pt x="1" y="19"/>
                  </a:cubicBezTo>
                  <a:cubicBezTo>
                    <a:pt x="1" y="20"/>
                    <a:pt x="1" y="20"/>
                    <a:pt x="0" y="20"/>
                  </a:cubicBezTo>
                  <a:cubicBezTo>
                    <a:pt x="0" y="20"/>
                    <a:pt x="0" y="20"/>
                    <a:pt x="0" y="20"/>
                  </a:cubicBezTo>
                  <a:cubicBezTo>
                    <a:pt x="0" y="20"/>
                    <a:pt x="0" y="21"/>
                    <a:pt x="1" y="22"/>
                  </a:cubicBezTo>
                  <a:cubicBezTo>
                    <a:pt x="1" y="22"/>
                    <a:pt x="0" y="23"/>
                    <a:pt x="0" y="23"/>
                  </a:cubicBezTo>
                  <a:cubicBezTo>
                    <a:pt x="0" y="23"/>
                    <a:pt x="0" y="23"/>
                    <a:pt x="0" y="23"/>
                  </a:cubicBezTo>
                  <a:cubicBezTo>
                    <a:pt x="0" y="23"/>
                    <a:pt x="0" y="23"/>
                    <a:pt x="0" y="23"/>
                  </a:cubicBezTo>
                  <a:cubicBezTo>
                    <a:pt x="1" y="23"/>
                    <a:pt x="1" y="24"/>
                    <a:pt x="2" y="24"/>
                  </a:cubicBezTo>
                  <a:cubicBezTo>
                    <a:pt x="2" y="24"/>
                    <a:pt x="2" y="24"/>
                    <a:pt x="2" y="24"/>
                  </a:cubicBezTo>
                  <a:cubicBezTo>
                    <a:pt x="2" y="24"/>
                    <a:pt x="3" y="24"/>
                    <a:pt x="3" y="25"/>
                  </a:cubicBezTo>
                  <a:cubicBezTo>
                    <a:pt x="3" y="25"/>
                    <a:pt x="3" y="26"/>
                    <a:pt x="4" y="27"/>
                  </a:cubicBezTo>
                  <a:cubicBezTo>
                    <a:pt x="4" y="27"/>
                    <a:pt x="5" y="27"/>
                    <a:pt x="5" y="27"/>
                  </a:cubicBezTo>
                  <a:cubicBezTo>
                    <a:pt x="5" y="27"/>
                    <a:pt x="6" y="27"/>
                    <a:pt x="6" y="27"/>
                  </a:cubicBezTo>
                  <a:cubicBezTo>
                    <a:pt x="6" y="27"/>
                    <a:pt x="6" y="27"/>
                    <a:pt x="6" y="27"/>
                  </a:cubicBezTo>
                  <a:cubicBezTo>
                    <a:pt x="6" y="27"/>
                    <a:pt x="7" y="27"/>
                    <a:pt x="7" y="27"/>
                  </a:cubicBezTo>
                  <a:cubicBezTo>
                    <a:pt x="7" y="27"/>
                    <a:pt x="7" y="26"/>
                    <a:pt x="7" y="26"/>
                  </a:cubicBezTo>
                  <a:cubicBezTo>
                    <a:pt x="7" y="26"/>
                    <a:pt x="8" y="26"/>
                    <a:pt x="8" y="26"/>
                  </a:cubicBezTo>
                  <a:cubicBezTo>
                    <a:pt x="9" y="26"/>
                    <a:pt x="10" y="26"/>
                    <a:pt x="10" y="26"/>
                  </a:cubicBezTo>
                  <a:cubicBezTo>
                    <a:pt x="10" y="26"/>
                    <a:pt x="12" y="26"/>
                    <a:pt x="12" y="26"/>
                  </a:cubicBezTo>
                  <a:cubicBezTo>
                    <a:pt x="12" y="26"/>
                    <a:pt x="12" y="26"/>
                    <a:pt x="12" y="26"/>
                  </a:cubicBezTo>
                  <a:cubicBezTo>
                    <a:pt x="12" y="26"/>
                    <a:pt x="12" y="26"/>
                    <a:pt x="12" y="26"/>
                  </a:cubicBezTo>
                  <a:cubicBezTo>
                    <a:pt x="12" y="26"/>
                    <a:pt x="12" y="27"/>
                    <a:pt x="13" y="27"/>
                  </a:cubicBezTo>
                  <a:cubicBezTo>
                    <a:pt x="13" y="27"/>
                    <a:pt x="13" y="27"/>
                    <a:pt x="13" y="27"/>
                  </a:cubicBezTo>
                  <a:cubicBezTo>
                    <a:pt x="13" y="27"/>
                    <a:pt x="13" y="29"/>
                    <a:pt x="14" y="28"/>
                  </a:cubicBezTo>
                  <a:cubicBezTo>
                    <a:pt x="14" y="28"/>
                    <a:pt x="14" y="28"/>
                    <a:pt x="14" y="28"/>
                  </a:cubicBezTo>
                  <a:cubicBezTo>
                    <a:pt x="14" y="28"/>
                    <a:pt x="14" y="28"/>
                    <a:pt x="14" y="28"/>
                  </a:cubicBezTo>
                  <a:cubicBezTo>
                    <a:pt x="14" y="27"/>
                    <a:pt x="14" y="27"/>
                    <a:pt x="14" y="27"/>
                  </a:cubicBezTo>
                  <a:cubicBezTo>
                    <a:pt x="14" y="27"/>
                    <a:pt x="14" y="27"/>
                    <a:pt x="14" y="26"/>
                  </a:cubicBezTo>
                  <a:cubicBezTo>
                    <a:pt x="14" y="26"/>
                    <a:pt x="14" y="25"/>
                    <a:pt x="14" y="24"/>
                  </a:cubicBezTo>
                  <a:cubicBezTo>
                    <a:pt x="14" y="24"/>
                    <a:pt x="13" y="23"/>
                    <a:pt x="13" y="23"/>
                  </a:cubicBezTo>
                  <a:cubicBezTo>
                    <a:pt x="13" y="23"/>
                    <a:pt x="13" y="22"/>
                    <a:pt x="13" y="22"/>
                  </a:cubicBezTo>
                  <a:cubicBezTo>
                    <a:pt x="13" y="22"/>
                    <a:pt x="13" y="22"/>
                    <a:pt x="13" y="22"/>
                  </a:cubicBezTo>
                  <a:cubicBezTo>
                    <a:pt x="13" y="21"/>
                    <a:pt x="13" y="21"/>
                    <a:pt x="13" y="21"/>
                  </a:cubicBezTo>
                  <a:cubicBezTo>
                    <a:pt x="13" y="20"/>
                    <a:pt x="13" y="20"/>
                    <a:pt x="14" y="20"/>
                  </a:cubicBezTo>
                  <a:cubicBezTo>
                    <a:pt x="14" y="20"/>
                    <a:pt x="15" y="20"/>
                    <a:pt x="15" y="20"/>
                  </a:cubicBezTo>
                  <a:cubicBezTo>
                    <a:pt x="16" y="20"/>
                    <a:pt x="19" y="20"/>
                    <a:pt x="19" y="20"/>
                  </a:cubicBezTo>
                  <a:cubicBezTo>
                    <a:pt x="20" y="20"/>
                    <a:pt x="21" y="20"/>
                    <a:pt x="21" y="20"/>
                  </a:cubicBezTo>
                  <a:cubicBezTo>
                    <a:pt x="21" y="20"/>
                    <a:pt x="23" y="20"/>
                    <a:pt x="23" y="20"/>
                  </a:cubicBezTo>
                  <a:cubicBezTo>
                    <a:pt x="24" y="20"/>
                    <a:pt x="25" y="20"/>
                    <a:pt x="25" y="20"/>
                  </a:cubicBezTo>
                  <a:cubicBezTo>
                    <a:pt x="25" y="20"/>
                    <a:pt x="25" y="20"/>
                    <a:pt x="25" y="20"/>
                  </a:cubicBezTo>
                  <a:cubicBezTo>
                    <a:pt x="25" y="20"/>
                    <a:pt x="26" y="20"/>
                    <a:pt x="26" y="20"/>
                  </a:cubicBezTo>
                  <a:cubicBezTo>
                    <a:pt x="26" y="20"/>
                    <a:pt x="27" y="20"/>
                    <a:pt x="27" y="20"/>
                  </a:cubicBezTo>
                  <a:cubicBezTo>
                    <a:pt x="27" y="20"/>
                    <a:pt x="27" y="20"/>
                    <a:pt x="28" y="2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9" name="Freeform 802"/>
            <p:cNvSpPr>
              <a:spLocks/>
            </p:cNvSpPr>
            <p:nvPr/>
          </p:nvSpPr>
          <p:spPr bwMode="auto">
            <a:xfrm>
              <a:off x="2699" y="2370"/>
              <a:ext cx="52" cy="101"/>
            </a:xfrm>
            <a:custGeom>
              <a:avLst/>
              <a:gdLst/>
              <a:ahLst/>
              <a:cxnLst>
                <a:cxn ang="0">
                  <a:pos x="8" y="4"/>
                </a:cxn>
                <a:cxn ang="0">
                  <a:pos x="7" y="5"/>
                </a:cxn>
                <a:cxn ang="0">
                  <a:pos x="4" y="5"/>
                </a:cxn>
                <a:cxn ang="0">
                  <a:pos x="2" y="6"/>
                </a:cxn>
                <a:cxn ang="0">
                  <a:pos x="2" y="7"/>
                </a:cxn>
                <a:cxn ang="0">
                  <a:pos x="1" y="7"/>
                </a:cxn>
                <a:cxn ang="0">
                  <a:pos x="0" y="10"/>
                </a:cxn>
                <a:cxn ang="0">
                  <a:pos x="3" y="12"/>
                </a:cxn>
                <a:cxn ang="0">
                  <a:pos x="3" y="15"/>
                </a:cxn>
                <a:cxn ang="0">
                  <a:pos x="4" y="15"/>
                </a:cxn>
                <a:cxn ang="0">
                  <a:pos x="4" y="17"/>
                </a:cxn>
                <a:cxn ang="0">
                  <a:pos x="5" y="21"/>
                </a:cxn>
                <a:cxn ang="0">
                  <a:pos x="5" y="24"/>
                </a:cxn>
                <a:cxn ang="0">
                  <a:pos x="4" y="28"/>
                </a:cxn>
                <a:cxn ang="0">
                  <a:pos x="5" y="28"/>
                </a:cxn>
                <a:cxn ang="0">
                  <a:pos x="4" y="29"/>
                </a:cxn>
                <a:cxn ang="0">
                  <a:pos x="5" y="31"/>
                </a:cxn>
                <a:cxn ang="0">
                  <a:pos x="5" y="31"/>
                </a:cxn>
                <a:cxn ang="0">
                  <a:pos x="10" y="31"/>
                </a:cxn>
                <a:cxn ang="0">
                  <a:pos x="10" y="30"/>
                </a:cxn>
                <a:cxn ang="0">
                  <a:pos x="10" y="28"/>
                </a:cxn>
                <a:cxn ang="0">
                  <a:pos x="10" y="26"/>
                </a:cxn>
                <a:cxn ang="0">
                  <a:pos x="10" y="23"/>
                </a:cxn>
                <a:cxn ang="0">
                  <a:pos x="10" y="22"/>
                </a:cxn>
                <a:cxn ang="0">
                  <a:pos x="10" y="20"/>
                </a:cxn>
                <a:cxn ang="0">
                  <a:pos x="10" y="19"/>
                </a:cxn>
                <a:cxn ang="0">
                  <a:pos x="10" y="17"/>
                </a:cxn>
                <a:cxn ang="0">
                  <a:pos x="12" y="16"/>
                </a:cxn>
                <a:cxn ang="0">
                  <a:pos x="13" y="14"/>
                </a:cxn>
                <a:cxn ang="0">
                  <a:pos x="15" y="12"/>
                </a:cxn>
                <a:cxn ang="0">
                  <a:pos x="15" y="9"/>
                </a:cxn>
                <a:cxn ang="0">
                  <a:pos x="15" y="7"/>
                </a:cxn>
                <a:cxn ang="0">
                  <a:pos x="14" y="5"/>
                </a:cxn>
                <a:cxn ang="0">
                  <a:pos x="14" y="4"/>
                </a:cxn>
                <a:cxn ang="0">
                  <a:pos x="13" y="3"/>
                </a:cxn>
                <a:cxn ang="0">
                  <a:pos x="10" y="0"/>
                </a:cxn>
                <a:cxn ang="0">
                  <a:pos x="9" y="1"/>
                </a:cxn>
                <a:cxn ang="0">
                  <a:pos x="8" y="3"/>
                </a:cxn>
              </a:cxnLst>
              <a:rect l="0" t="0" r="r" b="b"/>
              <a:pathLst>
                <a:path w="16" h="31">
                  <a:moveTo>
                    <a:pt x="8" y="3"/>
                  </a:moveTo>
                  <a:cubicBezTo>
                    <a:pt x="8" y="3"/>
                    <a:pt x="8" y="4"/>
                    <a:pt x="8" y="4"/>
                  </a:cubicBezTo>
                  <a:cubicBezTo>
                    <a:pt x="8" y="4"/>
                    <a:pt x="8" y="4"/>
                    <a:pt x="8" y="4"/>
                  </a:cubicBezTo>
                  <a:cubicBezTo>
                    <a:pt x="8" y="4"/>
                    <a:pt x="7" y="5"/>
                    <a:pt x="7" y="5"/>
                  </a:cubicBezTo>
                  <a:cubicBezTo>
                    <a:pt x="7" y="5"/>
                    <a:pt x="6" y="5"/>
                    <a:pt x="6" y="5"/>
                  </a:cubicBezTo>
                  <a:cubicBezTo>
                    <a:pt x="6" y="5"/>
                    <a:pt x="4" y="5"/>
                    <a:pt x="4" y="5"/>
                  </a:cubicBezTo>
                  <a:cubicBezTo>
                    <a:pt x="4" y="5"/>
                    <a:pt x="4" y="5"/>
                    <a:pt x="3" y="5"/>
                  </a:cubicBezTo>
                  <a:cubicBezTo>
                    <a:pt x="3" y="5"/>
                    <a:pt x="2" y="6"/>
                    <a:pt x="2" y="6"/>
                  </a:cubicBezTo>
                  <a:cubicBezTo>
                    <a:pt x="2" y="7"/>
                    <a:pt x="2" y="7"/>
                    <a:pt x="2" y="7"/>
                  </a:cubicBezTo>
                  <a:cubicBezTo>
                    <a:pt x="2" y="7"/>
                    <a:pt x="2" y="7"/>
                    <a:pt x="2" y="7"/>
                  </a:cubicBezTo>
                  <a:cubicBezTo>
                    <a:pt x="2" y="7"/>
                    <a:pt x="2" y="7"/>
                    <a:pt x="1" y="7"/>
                  </a:cubicBezTo>
                  <a:cubicBezTo>
                    <a:pt x="1" y="7"/>
                    <a:pt x="1" y="7"/>
                    <a:pt x="1" y="7"/>
                  </a:cubicBezTo>
                  <a:cubicBezTo>
                    <a:pt x="1" y="8"/>
                    <a:pt x="1" y="8"/>
                    <a:pt x="1" y="9"/>
                  </a:cubicBezTo>
                  <a:cubicBezTo>
                    <a:pt x="0" y="9"/>
                    <a:pt x="0" y="9"/>
                    <a:pt x="0" y="10"/>
                  </a:cubicBezTo>
                  <a:cubicBezTo>
                    <a:pt x="1" y="10"/>
                    <a:pt x="1" y="11"/>
                    <a:pt x="1" y="11"/>
                  </a:cubicBezTo>
                  <a:cubicBezTo>
                    <a:pt x="2" y="11"/>
                    <a:pt x="3" y="12"/>
                    <a:pt x="3" y="12"/>
                  </a:cubicBezTo>
                  <a:cubicBezTo>
                    <a:pt x="3" y="12"/>
                    <a:pt x="3" y="13"/>
                    <a:pt x="3" y="13"/>
                  </a:cubicBezTo>
                  <a:cubicBezTo>
                    <a:pt x="3" y="13"/>
                    <a:pt x="3" y="15"/>
                    <a:pt x="3" y="15"/>
                  </a:cubicBezTo>
                  <a:cubicBezTo>
                    <a:pt x="3" y="15"/>
                    <a:pt x="3" y="15"/>
                    <a:pt x="3" y="15"/>
                  </a:cubicBezTo>
                  <a:cubicBezTo>
                    <a:pt x="3" y="15"/>
                    <a:pt x="4" y="15"/>
                    <a:pt x="4" y="15"/>
                  </a:cubicBezTo>
                  <a:cubicBezTo>
                    <a:pt x="3" y="16"/>
                    <a:pt x="4" y="16"/>
                    <a:pt x="4" y="16"/>
                  </a:cubicBezTo>
                  <a:cubicBezTo>
                    <a:pt x="4" y="16"/>
                    <a:pt x="4" y="16"/>
                    <a:pt x="4" y="17"/>
                  </a:cubicBezTo>
                  <a:cubicBezTo>
                    <a:pt x="5" y="18"/>
                    <a:pt x="5" y="19"/>
                    <a:pt x="5" y="20"/>
                  </a:cubicBezTo>
                  <a:cubicBezTo>
                    <a:pt x="4" y="20"/>
                    <a:pt x="5" y="21"/>
                    <a:pt x="5" y="21"/>
                  </a:cubicBezTo>
                  <a:cubicBezTo>
                    <a:pt x="5" y="21"/>
                    <a:pt x="5" y="22"/>
                    <a:pt x="5" y="22"/>
                  </a:cubicBezTo>
                  <a:cubicBezTo>
                    <a:pt x="5" y="23"/>
                    <a:pt x="5" y="24"/>
                    <a:pt x="5" y="24"/>
                  </a:cubicBezTo>
                  <a:cubicBezTo>
                    <a:pt x="5" y="24"/>
                    <a:pt x="5" y="25"/>
                    <a:pt x="5" y="25"/>
                  </a:cubicBezTo>
                  <a:cubicBezTo>
                    <a:pt x="5" y="25"/>
                    <a:pt x="4" y="27"/>
                    <a:pt x="4" y="28"/>
                  </a:cubicBezTo>
                  <a:cubicBezTo>
                    <a:pt x="4" y="28"/>
                    <a:pt x="4" y="28"/>
                    <a:pt x="4" y="28"/>
                  </a:cubicBezTo>
                  <a:cubicBezTo>
                    <a:pt x="5" y="28"/>
                    <a:pt x="5" y="28"/>
                    <a:pt x="5" y="28"/>
                  </a:cubicBezTo>
                  <a:cubicBezTo>
                    <a:pt x="5" y="28"/>
                    <a:pt x="4" y="29"/>
                    <a:pt x="4" y="29"/>
                  </a:cubicBezTo>
                  <a:cubicBezTo>
                    <a:pt x="4" y="29"/>
                    <a:pt x="4" y="29"/>
                    <a:pt x="4" y="29"/>
                  </a:cubicBezTo>
                  <a:cubicBezTo>
                    <a:pt x="5" y="29"/>
                    <a:pt x="5" y="30"/>
                    <a:pt x="5" y="30"/>
                  </a:cubicBezTo>
                  <a:cubicBezTo>
                    <a:pt x="5" y="30"/>
                    <a:pt x="5" y="30"/>
                    <a:pt x="5" y="31"/>
                  </a:cubicBezTo>
                  <a:cubicBezTo>
                    <a:pt x="5" y="31"/>
                    <a:pt x="5" y="31"/>
                    <a:pt x="5" y="31"/>
                  </a:cubicBezTo>
                  <a:cubicBezTo>
                    <a:pt x="5" y="31"/>
                    <a:pt x="5" y="31"/>
                    <a:pt x="5" y="31"/>
                  </a:cubicBezTo>
                  <a:cubicBezTo>
                    <a:pt x="6" y="31"/>
                    <a:pt x="7" y="31"/>
                    <a:pt x="8" y="31"/>
                  </a:cubicBezTo>
                  <a:cubicBezTo>
                    <a:pt x="8" y="31"/>
                    <a:pt x="9" y="31"/>
                    <a:pt x="10" y="31"/>
                  </a:cubicBezTo>
                  <a:cubicBezTo>
                    <a:pt x="10" y="30"/>
                    <a:pt x="10" y="30"/>
                    <a:pt x="10" y="30"/>
                  </a:cubicBezTo>
                  <a:cubicBezTo>
                    <a:pt x="10" y="30"/>
                    <a:pt x="10" y="30"/>
                    <a:pt x="10" y="30"/>
                  </a:cubicBezTo>
                  <a:cubicBezTo>
                    <a:pt x="10" y="30"/>
                    <a:pt x="10" y="29"/>
                    <a:pt x="10" y="29"/>
                  </a:cubicBezTo>
                  <a:cubicBezTo>
                    <a:pt x="10" y="28"/>
                    <a:pt x="10" y="28"/>
                    <a:pt x="10" y="28"/>
                  </a:cubicBezTo>
                  <a:cubicBezTo>
                    <a:pt x="10" y="28"/>
                    <a:pt x="10" y="28"/>
                    <a:pt x="10" y="27"/>
                  </a:cubicBezTo>
                  <a:cubicBezTo>
                    <a:pt x="10" y="27"/>
                    <a:pt x="10" y="26"/>
                    <a:pt x="10" y="26"/>
                  </a:cubicBezTo>
                  <a:cubicBezTo>
                    <a:pt x="10" y="26"/>
                    <a:pt x="10" y="26"/>
                    <a:pt x="10" y="26"/>
                  </a:cubicBezTo>
                  <a:cubicBezTo>
                    <a:pt x="10" y="26"/>
                    <a:pt x="10" y="23"/>
                    <a:pt x="10" y="23"/>
                  </a:cubicBezTo>
                  <a:cubicBezTo>
                    <a:pt x="10" y="23"/>
                    <a:pt x="10" y="23"/>
                    <a:pt x="10" y="23"/>
                  </a:cubicBezTo>
                  <a:cubicBezTo>
                    <a:pt x="10" y="23"/>
                    <a:pt x="10" y="23"/>
                    <a:pt x="10" y="22"/>
                  </a:cubicBezTo>
                  <a:cubicBezTo>
                    <a:pt x="10" y="22"/>
                    <a:pt x="10" y="21"/>
                    <a:pt x="10" y="21"/>
                  </a:cubicBezTo>
                  <a:cubicBezTo>
                    <a:pt x="10" y="21"/>
                    <a:pt x="10" y="21"/>
                    <a:pt x="10" y="20"/>
                  </a:cubicBezTo>
                  <a:cubicBezTo>
                    <a:pt x="10" y="20"/>
                    <a:pt x="10" y="20"/>
                    <a:pt x="10" y="20"/>
                  </a:cubicBezTo>
                  <a:cubicBezTo>
                    <a:pt x="10" y="19"/>
                    <a:pt x="10" y="19"/>
                    <a:pt x="10" y="19"/>
                  </a:cubicBezTo>
                  <a:cubicBezTo>
                    <a:pt x="10" y="18"/>
                    <a:pt x="10" y="18"/>
                    <a:pt x="10" y="18"/>
                  </a:cubicBezTo>
                  <a:cubicBezTo>
                    <a:pt x="10" y="18"/>
                    <a:pt x="10" y="17"/>
                    <a:pt x="10" y="17"/>
                  </a:cubicBezTo>
                  <a:cubicBezTo>
                    <a:pt x="10" y="17"/>
                    <a:pt x="10" y="17"/>
                    <a:pt x="10" y="17"/>
                  </a:cubicBezTo>
                  <a:cubicBezTo>
                    <a:pt x="11" y="17"/>
                    <a:pt x="12" y="17"/>
                    <a:pt x="12" y="16"/>
                  </a:cubicBezTo>
                  <a:cubicBezTo>
                    <a:pt x="12" y="15"/>
                    <a:pt x="13" y="14"/>
                    <a:pt x="13" y="14"/>
                  </a:cubicBezTo>
                  <a:cubicBezTo>
                    <a:pt x="13" y="14"/>
                    <a:pt x="13" y="14"/>
                    <a:pt x="13" y="14"/>
                  </a:cubicBezTo>
                  <a:cubicBezTo>
                    <a:pt x="13" y="14"/>
                    <a:pt x="14" y="12"/>
                    <a:pt x="14" y="12"/>
                  </a:cubicBezTo>
                  <a:cubicBezTo>
                    <a:pt x="15" y="12"/>
                    <a:pt x="15" y="12"/>
                    <a:pt x="15" y="12"/>
                  </a:cubicBezTo>
                  <a:cubicBezTo>
                    <a:pt x="15" y="12"/>
                    <a:pt x="14" y="11"/>
                    <a:pt x="15" y="10"/>
                  </a:cubicBezTo>
                  <a:cubicBezTo>
                    <a:pt x="15" y="9"/>
                    <a:pt x="15" y="9"/>
                    <a:pt x="15" y="9"/>
                  </a:cubicBezTo>
                  <a:cubicBezTo>
                    <a:pt x="15" y="9"/>
                    <a:pt x="16" y="9"/>
                    <a:pt x="16" y="9"/>
                  </a:cubicBezTo>
                  <a:cubicBezTo>
                    <a:pt x="15" y="9"/>
                    <a:pt x="15" y="7"/>
                    <a:pt x="15" y="7"/>
                  </a:cubicBezTo>
                  <a:cubicBezTo>
                    <a:pt x="15" y="7"/>
                    <a:pt x="15" y="7"/>
                    <a:pt x="15" y="7"/>
                  </a:cubicBezTo>
                  <a:cubicBezTo>
                    <a:pt x="15" y="7"/>
                    <a:pt x="14" y="5"/>
                    <a:pt x="14" y="5"/>
                  </a:cubicBezTo>
                  <a:cubicBezTo>
                    <a:pt x="14" y="5"/>
                    <a:pt x="14" y="5"/>
                    <a:pt x="14" y="5"/>
                  </a:cubicBezTo>
                  <a:cubicBezTo>
                    <a:pt x="14" y="5"/>
                    <a:pt x="14" y="4"/>
                    <a:pt x="14" y="4"/>
                  </a:cubicBezTo>
                  <a:cubicBezTo>
                    <a:pt x="14" y="4"/>
                    <a:pt x="14" y="3"/>
                    <a:pt x="14" y="3"/>
                  </a:cubicBezTo>
                  <a:cubicBezTo>
                    <a:pt x="13" y="3"/>
                    <a:pt x="13" y="3"/>
                    <a:pt x="13" y="3"/>
                  </a:cubicBezTo>
                  <a:cubicBezTo>
                    <a:pt x="13" y="3"/>
                    <a:pt x="11" y="1"/>
                    <a:pt x="11" y="0"/>
                  </a:cubicBezTo>
                  <a:cubicBezTo>
                    <a:pt x="11" y="0"/>
                    <a:pt x="11" y="0"/>
                    <a:pt x="10" y="0"/>
                  </a:cubicBezTo>
                  <a:cubicBezTo>
                    <a:pt x="10" y="1"/>
                    <a:pt x="10" y="1"/>
                    <a:pt x="9" y="1"/>
                  </a:cubicBezTo>
                  <a:cubicBezTo>
                    <a:pt x="9" y="1"/>
                    <a:pt x="9" y="1"/>
                    <a:pt x="9" y="1"/>
                  </a:cubicBezTo>
                  <a:cubicBezTo>
                    <a:pt x="8" y="1"/>
                    <a:pt x="8" y="1"/>
                    <a:pt x="8" y="1"/>
                  </a:cubicBezTo>
                  <a:cubicBezTo>
                    <a:pt x="8" y="2"/>
                    <a:pt x="8" y="2"/>
                    <a:pt x="8" y="3"/>
                  </a:cubicBezTo>
                  <a:cubicBezTo>
                    <a:pt x="8" y="3"/>
                    <a:pt x="8" y="3"/>
                    <a:pt x="8"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0" name="Freeform 803"/>
            <p:cNvSpPr>
              <a:spLocks/>
            </p:cNvSpPr>
            <p:nvPr/>
          </p:nvSpPr>
          <p:spPr bwMode="auto">
            <a:xfrm>
              <a:off x="2638" y="2393"/>
              <a:ext cx="67" cy="103"/>
            </a:xfrm>
            <a:custGeom>
              <a:avLst/>
              <a:gdLst/>
              <a:ahLst/>
              <a:cxnLst>
                <a:cxn ang="0">
                  <a:pos x="2" y="10"/>
                </a:cxn>
                <a:cxn ang="0">
                  <a:pos x="3" y="11"/>
                </a:cxn>
                <a:cxn ang="0">
                  <a:pos x="3" y="13"/>
                </a:cxn>
                <a:cxn ang="0">
                  <a:pos x="2" y="16"/>
                </a:cxn>
                <a:cxn ang="0">
                  <a:pos x="0" y="20"/>
                </a:cxn>
                <a:cxn ang="0">
                  <a:pos x="0" y="22"/>
                </a:cxn>
                <a:cxn ang="0">
                  <a:pos x="2" y="28"/>
                </a:cxn>
                <a:cxn ang="0">
                  <a:pos x="2" y="30"/>
                </a:cxn>
                <a:cxn ang="0">
                  <a:pos x="0" y="30"/>
                </a:cxn>
                <a:cxn ang="0">
                  <a:pos x="6" y="31"/>
                </a:cxn>
                <a:cxn ang="0">
                  <a:pos x="13" y="29"/>
                </a:cxn>
                <a:cxn ang="0">
                  <a:pos x="18" y="26"/>
                </a:cxn>
                <a:cxn ang="0">
                  <a:pos x="18" y="25"/>
                </a:cxn>
                <a:cxn ang="0">
                  <a:pos x="20" y="26"/>
                </a:cxn>
                <a:cxn ang="0">
                  <a:pos x="21" y="25"/>
                </a:cxn>
                <a:cxn ang="0">
                  <a:pos x="21" y="24"/>
                </a:cxn>
                <a:cxn ang="0">
                  <a:pos x="19" y="22"/>
                </a:cxn>
                <a:cxn ang="0">
                  <a:pos x="18" y="20"/>
                </a:cxn>
                <a:cxn ang="0">
                  <a:pos x="19" y="19"/>
                </a:cxn>
                <a:cxn ang="0">
                  <a:pos x="18" y="17"/>
                </a:cxn>
                <a:cxn ang="0">
                  <a:pos x="19" y="16"/>
                </a:cxn>
                <a:cxn ang="0">
                  <a:pos x="19" y="14"/>
                </a:cxn>
                <a:cxn ang="0">
                  <a:pos x="19" y="13"/>
                </a:cxn>
                <a:cxn ang="0">
                  <a:pos x="18" y="12"/>
                </a:cxn>
                <a:cxn ang="0">
                  <a:pos x="18" y="11"/>
                </a:cxn>
                <a:cxn ang="0">
                  <a:pos x="17" y="8"/>
                </a:cxn>
                <a:cxn ang="0">
                  <a:pos x="17" y="8"/>
                </a:cxn>
                <a:cxn ang="0">
                  <a:pos x="17" y="7"/>
                </a:cxn>
                <a:cxn ang="0">
                  <a:pos x="17" y="5"/>
                </a:cxn>
                <a:cxn ang="0">
                  <a:pos x="17" y="3"/>
                </a:cxn>
                <a:cxn ang="0">
                  <a:pos x="15" y="2"/>
                </a:cxn>
                <a:cxn ang="0">
                  <a:pos x="16" y="0"/>
                </a:cxn>
                <a:cxn ang="0">
                  <a:pos x="14" y="0"/>
                </a:cxn>
                <a:cxn ang="0">
                  <a:pos x="13" y="0"/>
                </a:cxn>
                <a:cxn ang="0">
                  <a:pos x="9" y="0"/>
                </a:cxn>
                <a:cxn ang="0">
                  <a:pos x="3" y="0"/>
                </a:cxn>
                <a:cxn ang="0">
                  <a:pos x="1" y="1"/>
                </a:cxn>
                <a:cxn ang="0">
                  <a:pos x="1" y="2"/>
                </a:cxn>
                <a:cxn ang="0">
                  <a:pos x="2" y="4"/>
                </a:cxn>
                <a:cxn ang="0">
                  <a:pos x="2" y="7"/>
                </a:cxn>
                <a:cxn ang="0">
                  <a:pos x="2" y="8"/>
                </a:cxn>
              </a:cxnLst>
              <a:rect l="0" t="0" r="r" b="b"/>
              <a:pathLst>
                <a:path w="21" h="32">
                  <a:moveTo>
                    <a:pt x="2" y="8"/>
                  </a:moveTo>
                  <a:cubicBezTo>
                    <a:pt x="2" y="8"/>
                    <a:pt x="2" y="9"/>
                    <a:pt x="2" y="10"/>
                  </a:cubicBezTo>
                  <a:cubicBezTo>
                    <a:pt x="2" y="10"/>
                    <a:pt x="2" y="11"/>
                    <a:pt x="2" y="11"/>
                  </a:cubicBezTo>
                  <a:cubicBezTo>
                    <a:pt x="2" y="11"/>
                    <a:pt x="3" y="11"/>
                    <a:pt x="3" y="11"/>
                  </a:cubicBezTo>
                  <a:cubicBezTo>
                    <a:pt x="3" y="11"/>
                    <a:pt x="3" y="12"/>
                    <a:pt x="3" y="12"/>
                  </a:cubicBezTo>
                  <a:cubicBezTo>
                    <a:pt x="3" y="12"/>
                    <a:pt x="3" y="12"/>
                    <a:pt x="3" y="13"/>
                  </a:cubicBezTo>
                  <a:cubicBezTo>
                    <a:pt x="3" y="13"/>
                    <a:pt x="3" y="14"/>
                    <a:pt x="3" y="15"/>
                  </a:cubicBezTo>
                  <a:cubicBezTo>
                    <a:pt x="3" y="15"/>
                    <a:pt x="2" y="16"/>
                    <a:pt x="2" y="16"/>
                  </a:cubicBezTo>
                  <a:cubicBezTo>
                    <a:pt x="2" y="16"/>
                    <a:pt x="1" y="17"/>
                    <a:pt x="1" y="17"/>
                  </a:cubicBezTo>
                  <a:cubicBezTo>
                    <a:pt x="1" y="17"/>
                    <a:pt x="0" y="20"/>
                    <a:pt x="0" y="20"/>
                  </a:cubicBezTo>
                  <a:cubicBezTo>
                    <a:pt x="0" y="20"/>
                    <a:pt x="0" y="21"/>
                    <a:pt x="0" y="21"/>
                  </a:cubicBezTo>
                  <a:cubicBezTo>
                    <a:pt x="0" y="21"/>
                    <a:pt x="0" y="22"/>
                    <a:pt x="0" y="22"/>
                  </a:cubicBezTo>
                  <a:cubicBezTo>
                    <a:pt x="0" y="22"/>
                    <a:pt x="0" y="23"/>
                    <a:pt x="0" y="25"/>
                  </a:cubicBezTo>
                  <a:cubicBezTo>
                    <a:pt x="0" y="27"/>
                    <a:pt x="2" y="28"/>
                    <a:pt x="2" y="28"/>
                  </a:cubicBezTo>
                  <a:cubicBezTo>
                    <a:pt x="2" y="28"/>
                    <a:pt x="2" y="28"/>
                    <a:pt x="2" y="29"/>
                  </a:cubicBezTo>
                  <a:cubicBezTo>
                    <a:pt x="2" y="29"/>
                    <a:pt x="2" y="30"/>
                    <a:pt x="2" y="30"/>
                  </a:cubicBezTo>
                  <a:cubicBezTo>
                    <a:pt x="2" y="30"/>
                    <a:pt x="1" y="30"/>
                    <a:pt x="1" y="30"/>
                  </a:cubicBezTo>
                  <a:cubicBezTo>
                    <a:pt x="0" y="30"/>
                    <a:pt x="0" y="30"/>
                    <a:pt x="0" y="30"/>
                  </a:cubicBezTo>
                  <a:cubicBezTo>
                    <a:pt x="1" y="30"/>
                    <a:pt x="3" y="31"/>
                    <a:pt x="4" y="31"/>
                  </a:cubicBezTo>
                  <a:cubicBezTo>
                    <a:pt x="6" y="32"/>
                    <a:pt x="6" y="31"/>
                    <a:pt x="6" y="31"/>
                  </a:cubicBezTo>
                  <a:cubicBezTo>
                    <a:pt x="7" y="31"/>
                    <a:pt x="8" y="30"/>
                    <a:pt x="9" y="30"/>
                  </a:cubicBezTo>
                  <a:cubicBezTo>
                    <a:pt x="10" y="29"/>
                    <a:pt x="12" y="29"/>
                    <a:pt x="13" y="29"/>
                  </a:cubicBezTo>
                  <a:cubicBezTo>
                    <a:pt x="13" y="28"/>
                    <a:pt x="15" y="27"/>
                    <a:pt x="16" y="27"/>
                  </a:cubicBezTo>
                  <a:cubicBezTo>
                    <a:pt x="16" y="27"/>
                    <a:pt x="18" y="26"/>
                    <a:pt x="18" y="26"/>
                  </a:cubicBezTo>
                  <a:cubicBezTo>
                    <a:pt x="18" y="26"/>
                    <a:pt x="18" y="26"/>
                    <a:pt x="18" y="26"/>
                  </a:cubicBezTo>
                  <a:cubicBezTo>
                    <a:pt x="18" y="25"/>
                    <a:pt x="18" y="25"/>
                    <a:pt x="18" y="25"/>
                  </a:cubicBezTo>
                  <a:cubicBezTo>
                    <a:pt x="19" y="25"/>
                    <a:pt x="19" y="26"/>
                    <a:pt x="19" y="26"/>
                  </a:cubicBezTo>
                  <a:cubicBezTo>
                    <a:pt x="19" y="26"/>
                    <a:pt x="19" y="27"/>
                    <a:pt x="20" y="26"/>
                  </a:cubicBezTo>
                  <a:cubicBezTo>
                    <a:pt x="21" y="26"/>
                    <a:pt x="21" y="26"/>
                    <a:pt x="21" y="25"/>
                  </a:cubicBezTo>
                  <a:cubicBezTo>
                    <a:pt x="21" y="25"/>
                    <a:pt x="21" y="25"/>
                    <a:pt x="21" y="25"/>
                  </a:cubicBezTo>
                  <a:cubicBezTo>
                    <a:pt x="21" y="25"/>
                    <a:pt x="21" y="25"/>
                    <a:pt x="21" y="25"/>
                  </a:cubicBezTo>
                  <a:cubicBezTo>
                    <a:pt x="21" y="25"/>
                    <a:pt x="21" y="24"/>
                    <a:pt x="21" y="24"/>
                  </a:cubicBezTo>
                  <a:cubicBezTo>
                    <a:pt x="21" y="24"/>
                    <a:pt x="19" y="23"/>
                    <a:pt x="19" y="23"/>
                  </a:cubicBezTo>
                  <a:cubicBezTo>
                    <a:pt x="19" y="23"/>
                    <a:pt x="19" y="22"/>
                    <a:pt x="19" y="22"/>
                  </a:cubicBezTo>
                  <a:cubicBezTo>
                    <a:pt x="19" y="22"/>
                    <a:pt x="18" y="21"/>
                    <a:pt x="18" y="21"/>
                  </a:cubicBezTo>
                  <a:cubicBezTo>
                    <a:pt x="18" y="20"/>
                    <a:pt x="18" y="20"/>
                    <a:pt x="18" y="20"/>
                  </a:cubicBezTo>
                  <a:cubicBezTo>
                    <a:pt x="18" y="20"/>
                    <a:pt x="18" y="20"/>
                    <a:pt x="18" y="20"/>
                  </a:cubicBezTo>
                  <a:cubicBezTo>
                    <a:pt x="19" y="20"/>
                    <a:pt x="19" y="19"/>
                    <a:pt x="19" y="19"/>
                  </a:cubicBezTo>
                  <a:cubicBezTo>
                    <a:pt x="19" y="18"/>
                    <a:pt x="19" y="18"/>
                    <a:pt x="19" y="18"/>
                  </a:cubicBezTo>
                  <a:cubicBezTo>
                    <a:pt x="18" y="18"/>
                    <a:pt x="18" y="18"/>
                    <a:pt x="18" y="17"/>
                  </a:cubicBezTo>
                  <a:cubicBezTo>
                    <a:pt x="18" y="17"/>
                    <a:pt x="18" y="16"/>
                    <a:pt x="19" y="16"/>
                  </a:cubicBezTo>
                  <a:cubicBezTo>
                    <a:pt x="19" y="16"/>
                    <a:pt x="19" y="16"/>
                    <a:pt x="19" y="16"/>
                  </a:cubicBezTo>
                  <a:cubicBezTo>
                    <a:pt x="19" y="15"/>
                    <a:pt x="19" y="15"/>
                    <a:pt x="19" y="15"/>
                  </a:cubicBezTo>
                  <a:cubicBezTo>
                    <a:pt x="18" y="14"/>
                    <a:pt x="19" y="14"/>
                    <a:pt x="19" y="14"/>
                  </a:cubicBezTo>
                  <a:cubicBezTo>
                    <a:pt x="19" y="14"/>
                    <a:pt x="19" y="14"/>
                    <a:pt x="19" y="13"/>
                  </a:cubicBezTo>
                  <a:cubicBezTo>
                    <a:pt x="19" y="13"/>
                    <a:pt x="19" y="13"/>
                    <a:pt x="19" y="13"/>
                  </a:cubicBezTo>
                  <a:cubicBezTo>
                    <a:pt x="19" y="13"/>
                    <a:pt x="19" y="13"/>
                    <a:pt x="18" y="13"/>
                  </a:cubicBezTo>
                  <a:cubicBezTo>
                    <a:pt x="18" y="13"/>
                    <a:pt x="18" y="12"/>
                    <a:pt x="18" y="12"/>
                  </a:cubicBezTo>
                  <a:cubicBezTo>
                    <a:pt x="17" y="12"/>
                    <a:pt x="18" y="11"/>
                    <a:pt x="18" y="11"/>
                  </a:cubicBezTo>
                  <a:cubicBezTo>
                    <a:pt x="18" y="11"/>
                    <a:pt x="18" y="11"/>
                    <a:pt x="18" y="11"/>
                  </a:cubicBezTo>
                  <a:cubicBezTo>
                    <a:pt x="18" y="11"/>
                    <a:pt x="18" y="11"/>
                    <a:pt x="18" y="11"/>
                  </a:cubicBezTo>
                  <a:cubicBezTo>
                    <a:pt x="18" y="11"/>
                    <a:pt x="17" y="8"/>
                    <a:pt x="17" y="8"/>
                  </a:cubicBezTo>
                  <a:cubicBezTo>
                    <a:pt x="17" y="8"/>
                    <a:pt x="17" y="8"/>
                    <a:pt x="17" y="8"/>
                  </a:cubicBezTo>
                  <a:cubicBezTo>
                    <a:pt x="17" y="8"/>
                    <a:pt x="17" y="8"/>
                    <a:pt x="17" y="8"/>
                  </a:cubicBezTo>
                  <a:cubicBezTo>
                    <a:pt x="17" y="8"/>
                    <a:pt x="17" y="8"/>
                    <a:pt x="17" y="8"/>
                  </a:cubicBezTo>
                  <a:cubicBezTo>
                    <a:pt x="17" y="7"/>
                    <a:pt x="17" y="8"/>
                    <a:pt x="17" y="7"/>
                  </a:cubicBezTo>
                  <a:cubicBezTo>
                    <a:pt x="17" y="7"/>
                    <a:pt x="17" y="7"/>
                    <a:pt x="17" y="6"/>
                  </a:cubicBezTo>
                  <a:cubicBezTo>
                    <a:pt x="17" y="6"/>
                    <a:pt x="17" y="5"/>
                    <a:pt x="17" y="5"/>
                  </a:cubicBezTo>
                  <a:cubicBezTo>
                    <a:pt x="18" y="5"/>
                    <a:pt x="18" y="5"/>
                    <a:pt x="18" y="4"/>
                  </a:cubicBezTo>
                  <a:cubicBezTo>
                    <a:pt x="18" y="4"/>
                    <a:pt x="17" y="3"/>
                    <a:pt x="17" y="3"/>
                  </a:cubicBezTo>
                  <a:cubicBezTo>
                    <a:pt x="16" y="3"/>
                    <a:pt x="15" y="2"/>
                    <a:pt x="15" y="2"/>
                  </a:cubicBezTo>
                  <a:cubicBezTo>
                    <a:pt x="15" y="2"/>
                    <a:pt x="15" y="2"/>
                    <a:pt x="15" y="2"/>
                  </a:cubicBezTo>
                  <a:cubicBezTo>
                    <a:pt x="15" y="2"/>
                    <a:pt x="15" y="1"/>
                    <a:pt x="16" y="1"/>
                  </a:cubicBezTo>
                  <a:cubicBezTo>
                    <a:pt x="16" y="0"/>
                    <a:pt x="16" y="0"/>
                    <a:pt x="16" y="0"/>
                  </a:cubicBezTo>
                  <a:cubicBezTo>
                    <a:pt x="15" y="0"/>
                    <a:pt x="15" y="0"/>
                    <a:pt x="15" y="0"/>
                  </a:cubicBezTo>
                  <a:cubicBezTo>
                    <a:pt x="15" y="0"/>
                    <a:pt x="14" y="0"/>
                    <a:pt x="14" y="0"/>
                  </a:cubicBezTo>
                  <a:cubicBezTo>
                    <a:pt x="14" y="0"/>
                    <a:pt x="13" y="0"/>
                    <a:pt x="13" y="0"/>
                  </a:cubicBezTo>
                  <a:cubicBezTo>
                    <a:pt x="13" y="0"/>
                    <a:pt x="13" y="0"/>
                    <a:pt x="13" y="0"/>
                  </a:cubicBezTo>
                  <a:cubicBezTo>
                    <a:pt x="13" y="0"/>
                    <a:pt x="12" y="0"/>
                    <a:pt x="11" y="0"/>
                  </a:cubicBezTo>
                  <a:cubicBezTo>
                    <a:pt x="11" y="0"/>
                    <a:pt x="9" y="0"/>
                    <a:pt x="9" y="0"/>
                  </a:cubicBezTo>
                  <a:cubicBezTo>
                    <a:pt x="9" y="0"/>
                    <a:pt x="8" y="0"/>
                    <a:pt x="7" y="0"/>
                  </a:cubicBezTo>
                  <a:cubicBezTo>
                    <a:pt x="7" y="0"/>
                    <a:pt x="4" y="0"/>
                    <a:pt x="3" y="0"/>
                  </a:cubicBezTo>
                  <a:cubicBezTo>
                    <a:pt x="3" y="0"/>
                    <a:pt x="2" y="0"/>
                    <a:pt x="2" y="0"/>
                  </a:cubicBezTo>
                  <a:cubicBezTo>
                    <a:pt x="1" y="0"/>
                    <a:pt x="1" y="0"/>
                    <a:pt x="1" y="1"/>
                  </a:cubicBezTo>
                  <a:cubicBezTo>
                    <a:pt x="1" y="1"/>
                    <a:pt x="1" y="1"/>
                    <a:pt x="1" y="2"/>
                  </a:cubicBezTo>
                  <a:cubicBezTo>
                    <a:pt x="1" y="2"/>
                    <a:pt x="1" y="2"/>
                    <a:pt x="1" y="2"/>
                  </a:cubicBezTo>
                  <a:cubicBezTo>
                    <a:pt x="1" y="2"/>
                    <a:pt x="1" y="3"/>
                    <a:pt x="1" y="3"/>
                  </a:cubicBezTo>
                  <a:cubicBezTo>
                    <a:pt x="1" y="3"/>
                    <a:pt x="2" y="4"/>
                    <a:pt x="2" y="4"/>
                  </a:cubicBezTo>
                  <a:cubicBezTo>
                    <a:pt x="2" y="5"/>
                    <a:pt x="2" y="6"/>
                    <a:pt x="2" y="6"/>
                  </a:cubicBezTo>
                  <a:cubicBezTo>
                    <a:pt x="2" y="7"/>
                    <a:pt x="2" y="7"/>
                    <a:pt x="2" y="7"/>
                  </a:cubicBezTo>
                  <a:cubicBezTo>
                    <a:pt x="2" y="7"/>
                    <a:pt x="2" y="7"/>
                    <a:pt x="2" y="8"/>
                  </a:cubicBezTo>
                  <a:cubicBezTo>
                    <a:pt x="2" y="8"/>
                    <a:pt x="2" y="8"/>
                    <a:pt x="2"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1" name="Freeform 804"/>
            <p:cNvSpPr>
              <a:spLocks/>
            </p:cNvSpPr>
            <p:nvPr/>
          </p:nvSpPr>
          <p:spPr bwMode="auto">
            <a:xfrm>
              <a:off x="2550" y="2399"/>
              <a:ext cx="97" cy="101"/>
            </a:xfrm>
            <a:custGeom>
              <a:avLst/>
              <a:gdLst/>
              <a:ahLst/>
              <a:cxnLst>
                <a:cxn ang="0">
                  <a:pos x="14" y="1"/>
                </a:cxn>
                <a:cxn ang="0">
                  <a:pos x="12" y="2"/>
                </a:cxn>
                <a:cxn ang="0">
                  <a:pos x="12" y="0"/>
                </a:cxn>
                <a:cxn ang="0">
                  <a:pos x="11" y="0"/>
                </a:cxn>
                <a:cxn ang="0">
                  <a:pos x="11" y="0"/>
                </a:cxn>
                <a:cxn ang="0">
                  <a:pos x="10" y="0"/>
                </a:cxn>
                <a:cxn ang="0">
                  <a:pos x="9" y="2"/>
                </a:cxn>
                <a:cxn ang="0">
                  <a:pos x="8" y="2"/>
                </a:cxn>
                <a:cxn ang="0">
                  <a:pos x="7" y="2"/>
                </a:cxn>
                <a:cxn ang="0">
                  <a:pos x="6" y="2"/>
                </a:cxn>
                <a:cxn ang="0">
                  <a:pos x="4" y="2"/>
                </a:cxn>
                <a:cxn ang="0">
                  <a:pos x="3" y="3"/>
                </a:cxn>
                <a:cxn ang="0">
                  <a:pos x="2" y="3"/>
                </a:cxn>
                <a:cxn ang="0">
                  <a:pos x="2" y="6"/>
                </a:cxn>
                <a:cxn ang="0">
                  <a:pos x="4" y="6"/>
                </a:cxn>
                <a:cxn ang="0">
                  <a:pos x="4" y="8"/>
                </a:cxn>
                <a:cxn ang="0">
                  <a:pos x="3" y="9"/>
                </a:cxn>
                <a:cxn ang="0">
                  <a:pos x="4" y="10"/>
                </a:cxn>
                <a:cxn ang="0">
                  <a:pos x="4" y="11"/>
                </a:cxn>
                <a:cxn ang="0">
                  <a:pos x="4" y="11"/>
                </a:cxn>
                <a:cxn ang="0">
                  <a:pos x="2" y="11"/>
                </a:cxn>
                <a:cxn ang="0">
                  <a:pos x="3" y="12"/>
                </a:cxn>
                <a:cxn ang="0">
                  <a:pos x="3" y="13"/>
                </a:cxn>
                <a:cxn ang="0">
                  <a:pos x="3" y="13"/>
                </a:cxn>
                <a:cxn ang="0">
                  <a:pos x="3" y="14"/>
                </a:cxn>
                <a:cxn ang="0">
                  <a:pos x="1" y="16"/>
                </a:cxn>
                <a:cxn ang="0">
                  <a:pos x="1" y="16"/>
                </a:cxn>
                <a:cxn ang="0">
                  <a:pos x="0" y="21"/>
                </a:cxn>
                <a:cxn ang="0">
                  <a:pos x="2" y="22"/>
                </a:cxn>
                <a:cxn ang="0">
                  <a:pos x="4" y="22"/>
                </a:cxn>
                <a:cxn ang="0">
                  <a:pos x="6" y="26"/>
                </a:cxn>
                <a:cxn ang="0">
                  <a:pos x="5" y="29"/>
                </a:cxn>
                <a:cxn ang="0">
                  <a:pos x="5" y="31"/>
                </a:cxn>
                <a:cxn ang="0">
                  <a:pos x="9" y="30"/>
                </a:cxn>
                <a:cxn ang="0">
                  <a:pos x="15" y="28"/>
                </a:cxn>
                <a:cxn ang="0">
                  <a:pos x="19" y="27"/>
                </a:cxn>
                <a:cxn ang="0">
                  <a:pos x="24" y="27"/>
                </a:cxn>
                <a:cxn ang="0">
                  <a:pos x="27" y="28"/>
                </a:cxn>
                <a:cxn ang="0">
                  <a:pos x="29" y="28"/>
                </a:cxn>
                <a:cxn ang="0">
                  <a:pos x="29" y="26"/>
                </a:cxn>
                <a:cxn ang="0">
                  <a:pos x="27" y="20"/>
                </a:cxn>
                <a:cxn ang="0">
                  <a:pos x="27" y="18"/>
                </a:cxn>
                <a:cxn ang="0">
                  <a:pos x="29" y="14"/>
                </a:cxn>
                <a:cxn ang="0">
                  <a:pos x="30" y="11"/>
                </a:cxn>
                <a:cxn ang="0">
                  <a:pos x="30" y="9"/>
                </a:cxn>
                <a:cxn ang="0">
                  <a:pos x="29" y="8"/>
                </a:cxn>
                <a:cxn ang="0">
                  <a:pos x="29" y="6"/>
                </a:cxn>
                <a:cxn ang="0">
                  <a:pos x="28" y="5"/>
                </a:cxn>
                <a:cxn ang="0">
                  <a:pos x="27" y="4"/>
                </a:cxn>
                <a:cxn ang="0">
                  <a:pos x="25" y="4"/>
                </a:cxn>
                <a:cxn ang="0">
                  <a:pos x="22" y="4"/>
                </a:cxn>
                <a:cxn ang="0">
                  <a:pos x="21" y="5"/>
                </a:cxn>
                <a:cxn ang="0">
                  <a:pos x="20" y="5"/>
                </a:cxn>
                <a:cxn ang="0">
                  <a:pos x="18" y="3"/>
                </a:cxn>
                <a:cxn ang="0">
                  <a:pos x="17" y="2"/>
                </a:cxn>
                <a:cxn ang="0">
                  <a:pos x="15" y="1"/>
                </a:cxn>
              </a:cxnLst>
              <a:rect l="0" t="0" r="r" b="b"/>
              <a:pathLst>
                <a:path w="30" h="31">
                  <a:moveTo>
                    <a:pt x="15" y="1"/>
                  </a:moveTo>
                  <a:cubicBezTo>
                    <a:pt x="15" y="1"/>
                    <a:pt x="14" y="1"/>
                    <a:pt x="14" y="1"/>
                  </a:cubicBezTo>
                  <a:cubicBezTo>
                    <a:pt x="14" y="1"/>
                    <a:pt x="14" y="1"/>
                    <a:pt x="13" y="2"/>
                  </a:cubicBezTo>
                  <a:cubicBezTo>
                    <a:pt x="13" y="2"/>
                    <a:pt x="12" y="2"/>
                    <a:pt x="12" y="2"/>
                  </a:cubicBezTo>
                  <a:cubicBezTo>
                    <a:pt x="12" y="2"/>
                    <a:pt x="12" y="2"/>
                    <a:pt x="12" y="2"/>
                  </a:cubicBezTo>
                  <a:cubicBezTo>
                    <a:pt x="12" y="2"/>
                    <a:pt x="12" y="0"/>
                    <a:pt x="12" y="0"/>
                  </a:cubicBezTo>
                  <a:cubicBezTo>
                    <a:pt x="12" y="0"/>
                    <a:pt x="12"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9" y="1"/>
                    <a:pt x="10" y="1"/>
                    <a:pt x="10" y="1"/>
                  </a:cubicBezTo>
                  <a:cubicBezTo>
                    <a:pt x="10" y="2"/>
                    <a:pt x="10" y="2"/>
                    <a:pt x="9" y="2"/>
                  </a:cubicBezTo>
                  <a:cubicBezTo>
                    <a:pt x="9" y="2"/>
                    <a:pt x="9" y="2"/>
                    <a:pt x="8" y="2"/>
                  </a:cubicBezTo>
                  <a:cubicBezTo>
                    <a:pt x="8" y="2"/>
                    <a:pt x="8" y="2"/>
                    <a:pt x="8" y="2"/>
                  </a:cubicBezTo>
                  <a:cubicBezTo>
                    <a:pt x="8" y="2"/>
                    <a:pt x="8" y="3"/>
                    <a:pt x="8" y="2"/>
                  </a:cubicBezTo>
                  <a:cubicBezTo>
                    <a:pt x="7" y="2"/>
                    <a:pt x="7" y="2"/>
                    <a:pt x="7" y="2"/>
                  </a:cubicBezTo>
                  <a:cubicBezTo>
                    <a:pt x="6" y="2"/>
                    <a:pt x="6" y="2"/>
                    <a:pt x="6" y="2"/>
                  </a:cubicBezTo>
                  <a:cubicBezTo>
                    <a:pt x="6" y="2"/>
                    <a:pt x="6" y="2"/>
                    <a:pt x="6" y="2"/>
                  </a:cubicBezTo>
                  <a:cubicBezTo>
                    <a:pt x="5" y="1"/>
                    <a:pt x="5" y="1"/>
                    <a:pt x="5" y="1"/>
                  </a:cubicBezTo>
                  <a:cubicBezTo>
                    <a:pt x="4" y="1"/>
                    <a:pt x="4" y="2"/>
                    <a:pt x="4" y="2"/>
                  </a:cubicBezTo>
                  <a:cubicBezTo>
                    <a:pt x="4" y="2"/>
                    <a:pt x="4" y="2"/>
                    <a:pt x="3" y="2"/>
                  </a:cubicBezTo>
                  <a:cubicBezTo>
                    <a:pt x="3" y="2"/>
                    <a:pt x="3" y="2"/>
                    <a:pt x="3" y="3"/>
                  </a:cubicBezTo>
                  <a:cubicBezTo>
                    <a:pt x="3" y="3"/>
                    <a:pt x="3" y="3"/>
                    <a:pt x="2" y="3"/>
                  </a:cubicBezTo>
                  <a:cubicBezTo>
                    <a:pt x="2" y="3"/>
                    <a:pt x="2" y="3"/>
                    <a:pt x="2" y="3"/>
                  </a:cubicBezTo>
                  <a:cubicBezTo>
                    <a:pt x="2" y="3"/>
                    <a:pt x="2" y="5"/>
                    <a:pt x="2" y="5"/>
                  </a:cubicBezTo>
                  <a:cubicBezTo>
                    <a:pt x="2" y="5"/>
                    <a:pt x="2" y="5"/>
                    <a:pt x="2" y="6"/>
                  </a:cubicBezTo>
                  <a:cubicBezTo>
                    <a:pt x="3" y="7"/>
                    <a:pt x="3" y="6"/>
                    <a:pt x="4" y="6"/>
                  </a:cubicBezTo>
                  <a:cubicBezTo>
                    <a:pt x="4" y="6"/>
                    <a:pt x="4" y="6"/>
                    <a:pt x="4" y="6"/>
                  </a:cubicBezTo>
                  <a:cubicBezTo>
                    <a:pt x="4" y="7"/>
                    <a:pt x="4" y="7"/>
                    <a:pt x="4" y="8"/>
                  </a:cubicBezTo>
                  <a:cubicBezTo>
                    <a:pt x="4" y="8"/>
                    <a:pt x="4" y="8"/>
                    <a:pt x="4" y="8"/>
                  </a:cubicBezTo>
                  <a:cubicBezTo>
                    <a:pt x="4" y="8"/>
                    <a:pt x="3" y="9"/>
                    <a:pt x="3" y="9"/>
                  </a:cubicBezTo>
                  <a:cubicBezTo>
                    <a:pt x="3" y="9"/>
                    <a:pt x="3" y="9"/>
                    <a:pt x="3" y="9"/>
                  </a:cubicBezTo>
                  <a:cubicBezTo>
                    <a:pt x="3" y="9"/>
                    <a:pt x="3" y="9"/>
                    <a:pt x="4" y="9"/>
                  </a:cubicBezTo>
                  <a:cubicBezTo>
                    <a:pt x="4" y="10"/>
                    <a:pt x="4" y="10"/>
                    <a:pt x="4" y="10"/>
                  </a:cubicBezTo>
                  <a:cubicBezTo>
                    <a:pt x="4" y="10"/>
                    <a:pt x="5" y="11"/>
                    <a:pt x="5" y="11"/>
                  </a:cubicBezTo>
                  <a:cubicBezTo>
                    <a:pt x="5" y="12"/>
                    <a:pt x="4" y="11"/>
                    <a:pt x="4" y="11"/>
                  </a:cubicBezTo>
                  <a:cubicBezTo>
                    <a:pt x="4" y="11"/>
                    <a:pt x="4" y="11"/>
                    <a:pt x="4" y="11"/>
                  </a:cubicBezTo>
                  <a:cubicBezTo>
                    <a:pt x="4" y="11"/>
                    <a:pt x="4" y="11"/>
                    <a:pt x="4" y="11"/>
                  </a:cubicBezTo>
                  <a:cubicBezTo>
                    <a:pt x="4" y="11"/>
                    <a:pt x="4" y="11"/>
                    <a:pt x="3" y="11"/>
                  </a:cubicBezTo>
                  <a:cubicBezTo>
                    <a:pt x="3" y="11"/>
                    <a:pt x="3" y="11"/>
                    <a:pt x="2" y="11"/>
                  </a:cubicBezTo>
                  <a:cubicBezTo>
                    <a:pt x="2" y="11"/>
                    <a:pt x="2" y="11"/>
                    <a:pt x="2" y="12"/>
                  </a:cubicBezTo>
                  <a:cubicBezTo>
                    <a:pt x="2" y="12"/>
                    <a:pt x="3" y="13"/>
                    <a:pt x="3" y="12"/>
                  </a:cubicBezTo>
                  <a:cubicBezTo>
                    <a:pt x="3" y="12"/>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4"/>
                    <a:pt x="3" y="14"/>
                  </a:cubicBezTo>
                  <a:cubicBezTo>
                    <a:pt x="3" y="14"/>
                    <a:pt x="2" y="15"/>
                    <a:pt x="2" y="15"/>
                  </a:cubicBezTo>
                  <a:cubicBezTo>
                    <a:pt x="2" y="16"/>
                    <a:pt x="1" y="16"/>
                    <a:pt x="1" y="16"/>
                  </a:cubicBezTo>
                  <a:cubicBezTo>
                    <a:pt x="1" y="15"/>
                    <a:pt x="1" y="15"/>
                    <a:pt x="1" y="15"/>
                  </a:cubicBezTo>
                  <a:cubicBezTo>
                    <a:pt x="1" y="16"/>
                    <a:pt x="1" y="16"/>
                    <a:pt x="1" y="16"/>
                  </a:cubicBezTo>
                  <a:cubicBezTo>
                    <a:pt x="1" y="16"/>
                    <a:pt x="2" y="18"/>
                    <a:pt x="1" y="19"/>
                  </a:cubicBezTo>
                  <a:cubicBezTo>
                    <a:pt x="1" y="20"/>
                    <a:pt x="1" y="20"/>
                    <a:pt x="0" y="21"/>
                  </a:cubicBezTo>
                  <a:cubicBezTo>
                    <a:pt x="0" y="21"/>
                    <a:pt x="0" y="21"/>
                    <a:pt x="0" y="21"/>
                  </a:cubicBezTo>
                  <a:cubicBezTo>
                    <a:pt x="1" y="21"/>
                    <a:pt x="2" y="22"/>
                    <a:pt x="2" y="22"/>
                  </a:cubicBezTo>
                  <a:cubicBezTo>
                    <a:pt x="2" y="22"/>
                    <a:pt x="2" y="22"/>
                    <a:pt x="2" y="22"/>
                  </a:cubicBezTo>
                  <a:cubicBezTo>
                    <a:pt x="2" y="22"/>
                    <a:pt x="3" y="22"/>
                    <a:pt x="4" y="22"/>
                  </a:cubicBezTo>
                  <a:cubicBezTo>
                    <a:pt x="4" y="23"/>
                    <a:pt x="5" y="23"/>
                    <a:pt x="5" y="23"/>
                  </a:cubicBezTo>
                  <a:cubicBezTo>
                    <a:pt x="5" y="24"/>
                    <a:pt x="6" y="25"/>
                    <a:pt x="6" y="26"/>
                  </a:cubicBezTo>
                  <a:cubicBezTo>
                    <a:pt x="6" y="26"/>
                    <a:pt x="6" y="27"/>
                    <a:pt x="6" y="27"/>
                  </a:cubicBezTo>
                  <a:cubicBezTo>
                    <a:pt x="6" y="28"/>
                    <a:pt x="5" y="29"/>
                    <a:pt x="5" y="29"/>
                  </a:cubicBezTo>
                  <a:cubicBezTo>
                    <a:pt x="5" y="29"/>
                    <a:pt x="5" y="29"/>
                    <a:pt x="5" y="30"/>
                  </a:cubicBezTo>
                  <a:cubicBezTo>
                    <a:pt x="5" y="30"/>
                    <a:pt x="5" y="31"/>
                    <a:pt x="5" y="31"/>
                  </a:cubicBezTo>
                  <a:cubicBezTo>
                    <a:pt x="6" y="31"/>
                    <a:pt x="6" y="31"/>
                    <a:pt x="6" y="31"/>
                  </a:cubicBezTo>
                  <a:cubicBezTo>
                    <a:pt x="7" y="31"/>
                    <a:pt x="7" y="30"/>
                    <a:pt x="9" y="30"/>
                  </a:cubicBezTo>
                  <a:cubicBezTo>
                    <a:pt x="10" y="29"/>
                    <a:pt x="12" y="29"/>
                    <a:pt x="12" y="29"/>
                  </a:cubicBezTo>
                  <a:cubicBezTo>
                    <a:pt x="13" y="28"/>
                    <a:pt x="14" y="28"/>
                    <a:pt x="15" y="28"/>
                  </a:cubicBezTo>
                  <a:cubicBezTo>
                    <a:pt x="16" y="28"/>
                    <a:pt x="17" y="28"/>
                    <a:pt x="18" y="27"/>
                  </a:cubicBezTo>
                  <a:cubicBezTo>
                    <a:pt x="18" y="27"/>
                    <a:pt x="19" y="27"/>
                    <a:pt x="19" y="27"/>
                  </a:cubicBezTo>
                  <a:cubicBezTo>
                    <a:pt x="19" y="27"/>
                    <a:pt x="20" y="27"/>
                    <a:pt x="21" y="27"/>
                  </a:cubicBezTo>
                  <a:cubicBezTo>
                    <a:pt x="22" y="27"/>
                    <a:pt x="23" y="27"/>
                    <a:pt x="24" y="27"/>
                  </a:cubicBezTo>
                  <a:cubicBezTo>
                    <a:pt x="24" y="27"/>
                    <a:pt x="26" y="28"/>
                    <a:pt x="26" y="28"/>
                  </a:cubicBezTo>
                  <a:cubicBezTo>
                    <a:pt x="26" y="28"/>
                    <a:pt x="27" y="28"/>
                    <a:pt x="27" y="28"/>
                  </a:cubicBezTo>
                  <a:cubicBezTo>
                    <a:pt x="27" y="28"/>
                    <a:pt x="27" y="28"/>
                    <a:pt x="28" y="28"/>
                  </a:cubicBezTo>
                  <a:cubicBezTo>
                    <a:pt x="28" y="28"/>
                    <a:pt x="29" y="28"/>
                    <a:pt x="29" y="28"/>
                  </a:cubicBezTo>
                  <a:cubicBezTo>
                    <a:pt x="29" y="28"/>
                    <a:pt x="29" y="27"/>
                    <a:pt x="29" y="27"/>
                  </a:cubicBezTo>
                  <a:cubicBezTo>
                    <a:pt x="29" y="26"/>
                    <a:pt x="29" y="26"/>
                    <a:pt x="29" y="26"/>
                  </a:cubicBezTo>
                  <a:cubicBezTo>
                    <a:pt x="29" y="26"/>
                    <a:pt x="27" y="25"/>
                    <a:pt x="27" y="23"/>
                  </a:cubicBezTo>
                  <a:cubicBezTo>
                    <a:pt x="27" y="21"/>
                    <a:pt x="27" y="20"/>
                    <a:pt x="27" y="20"/>
                  </a:cubicBezTo>
                  <a:cubicBezTo>
                    <a:pt x="27" y="20"/>
                    <a:pt x="27" y="19"/>
                    <a:pt x="27" y="19"/>
                  </a:cubicBezTo>
                  <a:cubicBezTo>
                    <a:pt x="27" y="19"/>
                    <a:pt x="27" y="18"/>
                    <a:pt x="27" y="18"/>
                  </a:cubicBezTo>
                  <a:cubicBezTo>
                    <a:pt x="27" y="18"/>
                    <a:pt x="28" y="15"/>
                    <a:pt x="28" y="15"/>
                  </a:cubicBezTo>
                  <a:cubicBezTo>
                    <a:pt x="28" y="15"/>
                    <a:pt x="29" y="14"/>
                    <a:pt x="29" y="14"/>
                  </a:cubicBezTo>
                  <a:cubicBezTo>
                    <a:pt x="29" y="14"/>
                    <a:pt x="30" y="13"/>
                    <a:pt x="30" y="13"/>
                  </a:cubicBezTo>
                  <a:cubicBezTo>
                    <a:pt x="30" y="12"/>
                    <a:pt x="30" y="11"/>
                    <a:pt x="30" y="11"/>
                  </a:cubicBezTo>
                  <a:cubicBezTo>
                    <a:pt x="30" y="10"/>
                    <a:pt x="30" y="10"/>
                    <a:pt x="30" y="10"/>
                  </a:cubicBezTo>
                  <a:cubicBezTo>
                    <a:pt x="30" y="10"/>
                    <a:pt x="30" y="9"/>
                    <a:pt x="30" y="9"/>
                  </a:cubicBezTo>
                  <a:cubicBezTo>
                    <a:pt x="30" y="9"/>
                    <a:pt x="29" y="9"/>
                    <a:pt x="29" y="9"/>
                  </a:cubicBezTo>
                  <a:cubicBezTo>
                    <a:pt x="29" y="9"/>
                    <a:pt x="29" y="8"/>
                    <a:pt x="29" y="8"/>
                  </a:cubicBezTo>
                  <a:cubicBezTo>
                    <a:pt x="29" y="7"/>
                    <a:pt x="29" y="6"/>
                    <a:pt x="29" y="6"/>
                  </a:cubicBezTo>
                  <a:cubicBezTo>
                    <a:pt x="29" y="6"/>
                    <a:pt x="29" y="6"/>
                    <a:pt x="29" y="6"/>
                  </a:cubicBezTo>
                  <a:cubicBezTo>
                    <a:pt x="28" y="7"/>
                    <a:pt x="28" y="5"/>
                    <a:pt x="28" y="5"/>
                  </a:cubicBezTo>
                  <a:cubicBezTo>
                    <a:pt x="28" y="5"/>
                    <a:pt x="28" y="5"/>
                    <a:pt x="28" y="5"/>
                  </a:cubicBezTo>
                  <a:cubicBezTo>
                    <a:pt x="27" y="5"/>
                    <a:pt x="27" y="4"/>
                    <a:pt x="27" y="4"/>
                  </a:cubicBezTo>
                  <a:cubicBezTo>
                    <a:pt x="27" y="4"/>
                    <a:pt x="27" y="4"/>
                    <a:pt x="27" y="4"/>
                  </a:cubicBezTo>
                  <a:cubicBezTo>
                    <a:pt x="27" y="4"/>
                    <a:pt x="27" y="4"/>
                    <a:pt x="27" y="4"/>
                  </a:cubicBezTo>
                  <a:cubicBezTo>
                    <a:pt x="27" y="4"/>
                    <a:pt x="25" y="4"/>
                    <a:pt x="25" y="4"/>
                  </a:cubicBezTo>
                  <a:cubicBezTo>
                    <a:pt x="25" y="4"/>
                    <a:pt x="24" y="4"/>
                    <a:pt x="23" y="4"/>
                  </a:cubicBezTo>
                  <a:cubicBezTo>
                    <a:pt x="23" y="4"/>
                    <a:pt x="22" y="4"/>
                    <a:pt x="22" y="4"/>
                  </a:cubicBezTo>
                  <a:cubicBezTo>
                    <a:pt x="22" y="4"/>
                    <a:pt x="22" y="5"/>
                    <a:pt x="22" y="5"/>
                  </a:cubicBezTo>
                  <a:cubicBezTo>
                    <a:pt x="22" y="5"/>
                    <a:pt x="21" y="5"/>
                    <a:pt x="21" y="5"/>
                  </a:cubicBezTo>
                  <a:cubicBezTo>
                    <a:pt x="21" y="5"/>
                    <a:pt x="21" y="5"/>
                    <a:pt x="21" y="5"/>
                  </a:cubicBezTo>
                  <a:cubicBezTo>
                    <a:pt x="21" y="5"/>
                    <a:pt x="20" y="5"/>
                    <a:pt x="20" y="5"/>
                  </a:cubicBezTo>
                  <a:cubicBezTo>
                    <a:pt x="20" y="5"/>
                    <a:pt x="19" y="5"/>
                    <a:pt x="19" y="5"/>
                  </a:cubicBezTo>
                  <a:cubicBezTo>
                    <a:pt x="18" y="4"/>
                    <a:pt x="18" y="3"/>
                    <a:pt x="18" y="3"/>
                  </a:cubicBezTo>
                  <a:cubicBezTo>
                    <a:pt x="18" y="2"/>
                    <a:pt x="17" y="2"/>
                    <a:pt x="17" y="2"/>
                  </a:cubicBezTo>
                  <a:cubicBezTo>
                    <a:pt x="17" y="2"/>
                    <a:pt x="17" y="2"/>
                    <a:pt x="17" y="2"/>
                  </a:cubicBezTo>
                  <a:cubicBezTo>
                    <a:pt x="16" y="2"/>
                    <a:pt x="16" y="1"/>
                    <a:pt x="15" y="1"/>
                  </a:cubicBezTo>
                  <a:cubicBezTo>
                    <a:pt x="15" y="1"/>
                    <a:pt x="15" y="1"/>
                    <a:pt x="15"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2" name="Freeform 805"/>
            <p:cNvSpPr>
              <a:spLocks/>
            </p:cNvSpPr>
            <p:nvPr/>
          </p:nvSpPr>
          <p:spPr bwMode="auto">
            <a:xfrm>
              <a:off x="2492" y="2163"/>
              <a:ext cx="265" cy="246"/>
            </a:xfrm>
            <a:custGeom>
              <a:avLst/>
              <a:gdLst/>
              <a:ahLst/>
              <a:cxnLst>
                <a:cxn ang="0">
                  <a:pos x="4" y="65"/>
                </a:cxn>
                <a:cxn ang="0">
                  <a:pos x="5" y="66"/>
                </a:cxn>
                <a:cxn ang="0">
                  <a:pos x="8" y="67"/>
                </a:cxn>
                <a:cxn ang="0">
                  <a:pos x="10" y="66"/>
                </a:cxn>
                <a:cxn ang="0">
                  <a:pos x="13" y="66"/>
                </a:cxn>
                <a:cxn ang="0">
                  <a:pos x="14" y="65"/>
                </a:cxn>
                <a:cxn ang="0">
                  <a:pos x="15" y="64"/>
                </a:cxn>
                <a:cxn ang="0">
                  <a:pos x="17" y="67"/>
                </a:cxn>
                <a:cxn ang="0">
                  <a:pos x="19" y="69"/>
                </a:cxn>
                <a:cxn ang="0">
                  <a:pos x="18" y="71"/>
                </a:cxn>
                <a:cxn ang="0">
                  <a:pos x="19" y="71"/>
                </a:cxn>
                <a:cxn ang="0">
                  <a:pos x="21" y="76"/>
                </a:cxn>
                <a:cxn ang="0">
                  <a:pos x="23" y="74"/>
                </a:cxn>
                <a:cxn ang="0">
                  <a:pos x="25" y="75"/>
                </a:cxn>
                <a:cxn ang="0">
                  <a:pos x="26" y="75"/>
                </a:cxn>
                <a:cxn ang="0">
                  <a:pos x="28" y="73"/>
                </a:cxn>
                <a:cxn ang="0">
                  <a:pos x="29" y="73"/>
                </a:cxn>
                <a:cxn ang="0">
                  <a:pos x="30" y="73"/>
                </a:cxn>
                <a:cxn ang="0">
                  <a:pos x="31" y="75"/>
                </a:cxn>
                <a:cxn ang="0">
                  <a:pos x="33" y="74"/>
                </a:cxn>
                <a:cxn ang="0">
                  <a:pos x="33" y="71"/>
                </a:cxn>
                <a:cxn ang="0">
                  <a:pos x="35" y="68"/>
                </a:cxn>
                <a:cxn ang="0">
                  <a:pos x="35" y="67"/>
                </a:cxn>
                <a:cxn ang="0">
                  <a:pos x="38" y="66"/>
                </a:cxn>
                <a:cxn ang="0">
                  <a:pos x="38" y="63"/>
                </a:cxn>
                <a:cxn ang="0">
                  <a:pos x="40" y="62"/>
                </a:cxn>
                <a:cxn ang="0">
                  <a:pos x="39" y="61"/>
                </a:cxn>
                <a:cxn ang="0">
                  <a:pos x="41" y="59"/>
                </a:cxn>
                <a:cxn ang="0">
                  <a:pos x="44" y="60"/>
                </a:cxn>
                <a:cxn ang="0">
                  <a:pos x="44" y="58"/>
                </a:cxn>
                <a:cxn ang="0">
                  <a:pos x="46" y="58"/>
                </a:cxn>
                <a:cxn ang="0">
                  <a:pos x="49" y="55"/>
                </a:cxn>
                <a:cxn ang="0">
                  <a:pos x="51" y="55"/>
                </a:cxn>
                <a:cxn ang="0">
                  <a:pos x="55" y="52"/>
                </a:cxn>
                <a:cxn ang="0">
                  <a:pos x="58" y="51"/>
                </a:cxn>
                <a:cxn ang="0">
                  <a:pos x="62" y="52"/>
                </a:cxn>
                <a:cxn ang="0">
                  <a:pos x="67" y="50"/>
                </a:cxn>
                <a:cxn ang="0">
                  <a:pos x="76" y="49"/>
                </a:cxn>
                <a:cxn ang="0">
                  <a:pos x="80" y="47"/>
                </a:cxn>
                <a:cxn ang="0">
                  <a:pos x="82" y="37"/>
                </a:cxn>
                <a:cxn ang="0">
                  <a:pos x="79" y="31"/>
                </a:cxn>
                <a:cxn ang="0">
                  <a:pos x="77" y="28"/>
                </a:cxn>
                <a:cxn ang="0">
                  <a:pos x="72" y="24"/>
                </a:cxn>
                <a:cxn ang="0">
                  <a:pos x="69" y="23"/>
                </a:cxn>
                <a:cxn ang="0">
                  <a:pos x="66" y="19"/>
                </a:cxn>
                <a:cxn ang="0">
                  <a:pos x="36" y="0"/>
                </a:cxn>
                <a:cxn ang="0">
                  <a:pos x="29" y="5"/>
                </a:cxn>
                <a:cxn ang="0">
                  <a:pos x="33" y="43"/>
                </a:cxn>
                <a:cxn ang="0">
                  <a:pos x="33" y="49"/>
                </a:cxn>
                <a:cxn ang="0">
                  <a:pos x="15" y="48"/>
                </a:cxn>
                <a:cxn ang="0">
                  <a:pos x="8" y="49"/>
                </a:cxn>
                <a:cxn ang="0">
                  <a:pos x="6" y="50"/>
                </a:cxn>
                <a:cxn ang="0">
                  <a:pos x="3" y="48"/>
                </a:cxn>
                <a:cxn ang="0">
                  <a:pos x="2" y="52"/>
                </a:cxn>
                <a:cxn ang="0">
                  <a:pos x="0" y="52"/>
                </a:cxn>
                <a:cxn ang="0">
                  <a:pos x="1" y="57"/>
                </a:cxn>
                <a:cxn ang="0">
                  <a:pos x="2" y="59"/>
                </a:cxn>
                <a:cxn ang="0">
                  <a:pos x="4" y="62"/>
                </a:cxn>
              </a:cxnLst>
              <a:rect l="0" t="0" r="r" b="b"/>
              <a:pathLst>
                <a:path w="82" h="76">
                  <a:moveTo>
                    <a:pt x="4" y="64"/>
                  </a:moveTo>
                  <a:cubicBezTo>
                    <a:pt x="4" y="64"/>
                    <a:pt x="4" y="64"/>
                    <a:pt x="4" y="64"/>
                  </a:cubicBezTo>
                  <a:cubicBezTo>
                    <a:pt x="4" y="65"/>
                    <a:pt x="4" y="65"/>
                    <a:pt x="4" y="65"/>
                  </a:cubicBezTo>
                  <a:cubicBezTo>
                    <a:pt x="4" y="65"/>
                    <a:pt x="4" y="65"/>
                    <a:pt x="4" y="65"/>
                  </a:cubicBezTo>
                  <a:cubicBezTo>
                    <a:pt x="4" y="66"/>
                    <a:pt x="5" y="66"/>
                    <a:pt x="5" y="66"/>
                  </a:cubicBezTo>
                  <a:cubicBezTo>
                    <a:pt x="5" y="66"/>
                    <a:pt x="5" y="66"/>
                    <a:pt x="5" y="66"/>
                  </a:cubicBezTo>
                  <a:cubicBezTo>
                    <a:pt x="5" y="66"/>
                    <a:pt x="6" y="66"/>
                    <a:pt x="6" y="66"/>
                  </a:cubicBezTo>
                  <a:cubicBezTo>
                    <a:pt x="6" y="66"/>
                    <a:pt x="7" y="65"/>
                    <a:pt x="7" y="66"/>
                  </a:cubicBezTo>
                  <a:cubicBezTo>
                    <a:pt x="8" y="66"/>
                    <a:pt x="8" y="67"/>
                    <a:pt x="8" y="67"/>
                  </a:cubicBezTo>
                  <a:cubicBezTo>
                    <a:pt x="8" y="67"/>
                    <a:pt x="8" y="67"/>
                    <a:pt x="8" y="67"/>
                  </a:cubicBezTo>
                  <a:cubicBezTo>
                    <a:pt x="8" y="67"/>
                    <a:pt x="8" y="66"/>
                    <a:pt x="9" y="66"/>
                  </a:cubicBezTo>
                  <a:cubicBezTo>
                    <a:pt x="9" y="66"/>
                    <a:pt x="10" y="66"/>
                    <a:pt x="10" y="66"/>
                  </a:cubicBezTo>
                  <a:cubicBezTo>
                    <a:pt x="10" y="66"/>
                    <a:pt x="11" y="66"/>
                    <a:pt x="11" y="66"/>
                  </a:cubicBezTo>
                  <a:cubicBezTo>
                    <a:pt x="11" y="66"/>
                    <a:pt x="12" y="66"/>
                    <a:pt x="12" y="66"/>
                  </a:cubicBezTo>
                  <a:cubicBezTo>
                    <a:pt x="13" y="66"/>
                    <a:pt x="13" y="66"/>
                    <a:pt x="13" y="66"/>
                  </a:cubicBezTo>
                  <a:cubicBezTo>
                    <a:pt x="13" y="66"/>
                    <a:pt x="13" y="66"/>
                    <a:pt x="13" y="66"/>
                  </a:cubicBezTo>
                  <a:cubicBezTo>
                    <a:pt x="13" y="66"/>
                    <a:pt x="13" y="65"/>
                    <a:pt x="14" y="65"/>
                  </a:cubicBezTo>
                  <a:cubicBezTo>
                    <a:pt x="14" y="65"/>
                    <a:pt x="14" y="65"/>
                    <a:pt x="14" y="65"/>
                  </a:cubicBezTo>
                  <a:cubicBezTo>
                    <a:pt x="14" y="64"/>
                    <a:pt x="14" y="64"/>
                    <a:pt x="14" y="64"/>
                  </a:cubicBezTo>
                  <a:cubicBezTo>
                    <a:pt x="14" y="64"/>
                    <a:pt x="15" y="64"/>
                    <a:pt x="15" y="64"/>
                  </a:cubicBezTo>
                  <a:cubicBezTo>
                    <a:pt x="15" y="64"/>
                    <a:pt x="15" y="64"/>
                    <a:pt x="15" y="64"/>
                  </a:cubicBezTo>
                  <a:cubicBezTo>
                    <a:pt x="15" y="64"/>
                    <a:pt x="16" y="64"/>
                    <a:pt x="16" y="64"/>
                  </a:cubicBezTo>
                  <a:cubicBezTo>
                    <a:pt x="16" y="64"/>
                    <a:pt x="17" y="66"/>
                    <a:pt x="17" y="66"/>
                  </a:cubicBezTo>
                  <a:cubicBezTo>
                    <a:pt x="17" y="67"/>
                    <a:pt x="17" y="67"/>
                    <a:pt x="17" y="67"/>
                  </a:cubicBezTo>
                  <a:cubicBezTo>
                    <a:pt x="17" y="68"/>
                    <a:pt x="17" y="68"/>
                    <a:pt x="17" y="68"/>
                  </a:cubicBezTo>
                  <a:cubicBezTo>
                    <a:pt x="18" y="68"/>
                    <a:pt x="18" y="68"/>
                    <a:pt x="18" y="68"/>
                  </a:cubicBezTo>
                  <a:cubicBezTo>
                    <a:pt x="18" y="69"/>
                    <a:pt x="19" y="69"/>
                    <a:pt x="19" y="69"/>
                  </a:cubicBezTo>
                  <a:cubicBezTo>
                    <a:pt x="19" y="70"/>
                    <a:pt x="19" y="70"/>
                    <a:pt x="19" y="70"/>
                  </a:cubicBezTo>
                  <a:cubicBezTo>
                    <a:pt x="19" y="70"/>
                    <a:pt x="19" y="70"/>
                    <a:pt x="19" y="70"/>
                  </a:cubicBezTo>
                  <a:cubicBezTo>
                    <a:pt x="19" y="70"/>
                    <a:pt x="18" y="71"/>
                    <a:pt x="18" y="71"/>
                  </a:cubicBezTo>
                  <a:cubicBezTo>
                    <a:pt x="17" y="72"/>
                    <a:pt x="18" y="72"/>
                    <a:pt x="18" y="72"/>
                  </a:cubicBezTo>
                  <a:cubicBezTo>
                    <a:pt x="18" y="72"/>
                    <a:pt x="18" y="72"/>
                    <a:pt x="18" y="71"/>
                  </a:cubicBezTo>
                  <a:cubicBezTo>
                    <a:pt x="19" y="71"/>
                    <a:pt x="19" y="71"/>
                    <a:pt x="19" y="71"/>
                  </a:cubicBezTo>
                  <a:cubicBezTo>
                    <a:pt x="19" y="71"/>
                    <a:pt x="20" y="71"/>
                    <a:pt x="20" y="72"/>
                  </a:cubicBezTo>
                  <a:cubicBezTo>
                    <a:pt x="20" y="72"/>
                    <a:pt x="19" y="73"/>
                    <a:pt x="20" y="74"/>
                  </a:cubicBezTo>
                  <a:cubicBezTo>
                    <a:pt x="20" y="74"/>
                    <a:pt x="21" y="75"/>
                    <a:pt x="21" y="76"/>
                  </a:cubicBezTo>
                  <a:cubicBezTo>
                    <a:pt x="21" y="75"/>
                    <a:pt x="21" y="75"/>
                    <a:pt x="21" y="75"/>
                  </a:cubicBezTo>
                  <a:cubicBezTo>
                    <a:pt x="22" y="75"/>
                    <a:pt x="22" y="75"/>
                    <a:pt x="22" y="75"/>
                  </a:cubicBezTo>
                  <a:cubicBezTo>
                    <a:pt x="22" y="75"/>
                    <a:pt x="22" y="74"/>
                    <a:pt x="23" y="74"/>
                  </a:cubicBezTo>
                  <a:cubicBezTo>
                    <a:pt x="23" y="74"/>
                    <a:pt x="23" y="74"/>
                    <a:pt x="24" y="75"/>
                  </a:cubicBezTo>
                  <a:cubicBezTo>
                    <a:pt x="24" y="75"/>
                    <a:pt x="24" y="75"/>
                    <a:pt x="24" y="75"/>
                  </a:cubicBezTo>
                  <a:cubicBezTo>
                    <a:pt x="24" y="75"/>
                    <a:pt x="24" y="75"/>
                    <a:pt x="25" y="75"/>
                  </a:cubicBezTo>
                  <a:cubicBezTo>
                    <a:pt x="25" y="75"/>
                    <a:pt x="25" y="75"/>
                    <a:pt x="26" y="75"/>
                  </a:cubicBezTo>
                  <a:cubicBezTo>
                    <a:pt x="26" y="76"/>
                    <a:pt x="26" y="75"/>
                    <a:pt x="26" y="75"/>
                  </a:cubicBezTo>
                  <a:cubicBezTo>
                    <a:pt x="26" y="75"/>
                    <a:pt x="26" y="75"/>
                    <a:pt x="26" y="75"/>
                  </a:cubicBezTo>
                  <a:cubicBezTo>
                    <a:pt x="27" y="75"/>
                    <a:pt x="27" y="75"/>
                    <a:pt x="27" y="75"/>
                  </a:cubicBezTo>
                  <a:cubicBezTo>
                    <a:pt x="28" y="75"/>
                    <a:pt x="28" y="75"/>
                    <a:pt x="28" y="74"/>
                  </a:cubicBezTo>
                  <a:cubicBezTo>
                    <a:pt x="28" y="74"/>
                    <a:pt x="27" y="74"/>
                    <a:pt x="28" y="73"/>
                  </a:cubicBezTo>
                  <a:cubicBezTo>
                    <a:pt x="28" y="73"/>
                    <a:pt x="28" y="73"/>
                    <a:pt x="28" y="73"/>
                  </a:cubicBezTo>
                  <a:cubicBezTo>
                    <a:pt x="28" y="73"/>
                    <a:pt x="29" y="73"/>
                    <a:pt x="29" y="73"/>
                  </a:cubicBezTo>
                  <a:cubicBezTo>
                    <a:pt x="29" y="73"/>
                    <a:pt x="29" y="73"/>
                    <a:pt x="29" y="73"/>
                  </a:cubicBezTo>
                  <a:cubicBezTo>
                    <a:pt x="29" y="73"/>
                    <a:pt x="29" y="73"/>
                    <a:pt x="29" y="73"/>
                  </a:cubicBezTo>
                  <a:cubicBezTo>
                    <a:pt x="29" y="73"/>
                    <a:pt x="29" y="73"/>
                    <a:pt x="29" y="73"/>
                  </a:cubicBezTo>
                  <a:cubicBezTo>
                    <a:pt x="30" y="73"/>
                    <a:pt x="30" y="73"/>
                    <a:pt x="30" y="73"/>
                  </a:cubicBezTo>
                  <a:cubicBezTo>
                    <a:pt x="30" y="73"/>
                    <a:pt x="30" y="75"/>
                    <a:pt x="30" y="75"/>
                  </a:cubicBezTo>
                  <a:cubicBezTo>
                    <a:pt x="30" y="75"/>
                    <a:pt x="30" y="75"/>
                    <a:pt x="30" y="75"/>
                  </a:cubicBezTo>
                  <a:cubicBezTo>
                    <a:pt x="30" y="75"/>
                    <a:pt x="31" y="75"/>
                    <a:pt x="31" y="75"/>
                  </a:cubicBezTo>
                  <a:cubicBezTo>
                    <a:pt x="32" y="74"/>
                    <a:pt x="32" y="74"/>
                    <a:pt x="32" y="74"/>
                  </a:cubicBezTo>
                  <a:cubicBezTo>
                    <a:pt x="32" y="74"/>
                    <a:pt x="33" y="74"/>
                    <a:pt x="33" y="74"/>
                  </a:cubicBezTo>
                  <a:cubicBezTo>
                    <a:pt x="33" y="74"/>
                    <a:pt x="33" y="74"/>
                    <a:pt x="33" y="74"/>
                  </a:cubicBezTo>
                  <a:cubicBezTo>
                    <a:pt x="33" y="74"/>
                    <a:pt x="34" y="73"/>
                    <a:pt x="34" y="73"/>
                  </a:cubicBezTo>
                  <a:cubicBezTo>
                    <a:pt x="33" y="72"/>
                    <a:pt x="33" y="71"/>
                    <a:pt x="33" y="71"/>
                  </a:cubicBezTo>
                  <a:cubicBezTo>
                    <a:pt x="33" y="71"/>
                    <a:pt x="33" y="71"/>
                    <a:pt x="33" y="71"/>
                  </a:cubicBezTo>
                  <a:cubicBezTo>
                    <a:pt x="34" y="71"/>
                    <a:pt x="34" y="71"/>
                    <a:pt x="34" y="70"/>
                  </a:cubicBezTo>
                  <a:cubicBezTo>
                    <a:pt x="34" y="70"/>
                    <a:pt x="35" y="69"/>
                    <a:pt x="35" y="69"/>
                  </a:cubicBezTo>
                  <a:cubicBezTo>
                    <a:pt x="35" y="69"/>
                    <a:pt x="35" y="68"/>
                    <a:pt x="35" y="68"/>
                  </a:cubicBezTo>
                  <a:cubicBezTo>
                    <a:pt x="35" y="68"/>
                    <a:pt x="34" y="68"/>
                    <a:pt x="34" y="68"/>
                  </a:cubicBezTo>
                  <a:cubicBezTo>
                    <a:pt x="34" y="67"/>
                    <a:pt x="34" y="67"/>
                    <a:pt x="34" y="67"/>
                  </a:cubicBezTo>
                  <a:cubicBezTo>
                    <a:pt x="34" y="67"/>
                    <a:pt x="34" y="67"/>
                    <a:pt x="35" y="67"/>
                  </a:cubicBezTo>
                  <a:cubicBezTo>
                    <a:pt x="35" y="67"/>
                    <a:pt x="36" y="66"/>
                    <a:pt x="36" y="66"/>
                  </a:cubicBezTo>
                  <a:cubicBezTo>
                    <a:pt x="36" y="66"/>
                    <a:pt x="37" y="66"/>
                    <a:pt x="37" y="66"/>
                  </a:cubicBezTo>
                  <a:cubicBezTo>
                    <a:pt x="37" y="66"/>
                    <a:pt x="37" y="66"/>
                    <a:pt x="38" y="66"/>
                  </a:cubicBezTo>
                  <a:cubicBezTo>
                    <a:pt x="38" y="66"/>
                    <a:pt x="39" y="65"/>
                    <a:pt x="39" y="65"/>
                  </a:cubicBezTo>
                  <a:cubicBezTo>
                    <a:pt x="39" y="65"/>
                    <a:pt x="39" y="65"/>
                    <a:pt x="39" y="65"/>
                  </a:cubicBezTo>
                  <a:cubicBezTo>
                    <a:pt x="39" y="64"/>
                    <a:pt x="38" y="63"/>
                    <a:pt x="38" y="63"/>
                  </a:cubicBezTo>
                  <a:cubicBezTo>
                    <a:pt x="38" y="63"/>
                    <a:pt x="38" y="63"/>
                    <a:pt x="39" y="63"/>
                  </a:cubicBezTo>
                  <a:cubicBezTo>
                    <a:pt x="39" y="63"/>
                    <a:pt x="40" y="63"/>
                    <a:pt x="40" y="63"/>
                  </a:cubicBezTo>
                  <a:cubicBezTo>
                    <a:pt x="40" y="63"/>
                    <a:pt x="40" y="63"/>
                    <a:pt x="40" y="62"/>
                  </a:cubicBezTo>
                  <a:cubicBezTo>
                    <a:pt x="40" y="62"/>
                    <a:pt x="40" y="62"/>
                    <a:pt x="40" y="62"/>
                  </a:cubicBezTo>
                  <a:cubicBezTo>
                    <a:pt x="40" y="62"/>
                    <a:pt x="40" y="61"/>
                    <a:pt x="40" y="61"/>
                  </a:cubicBezTo>
                  <a:cubicBezTo>
                    <a:pt x="40" y="61"/>
                    <a:pt x="39" y="61"/>
                    <a:pt x="39" y="61"/>
                  </a:cubicBezTo>
                  <a:cubicBezTo>
                    <a:pt x="39" y="61"/>
                    <a:pt x="40" y="60"/>
                    <a:pt x="40" y="60"/>
                  </a:cubicBezTo>
                  <a:cubicBezTo>
                    <a:pt x="40" y="60"/>
                    <a:pt x="41" y="59"/>
                    <a:pt x="41" y="59"/>
                  </a:cubicBezTo>
                  <a:cubicBezTo>
                    <a:pt x="41" y="59"/>
                    <a:pt x="41" y="59"/>
                    <a:pt x="41" y="59"/>
                  </a:cubicBezTo>
                  <a:cubicBezTo>
                    <a:pt x="41" y="59"/>
                    <a:pt x="41" y="59"/>
                    <a:pt x="42" y="60"/>
                  </a:cubicBezTo>
                  <a:cubicBezTo>
                    <a:pt x="42" y="60"/>
                    <a:pt x="43" y="60"/>
                    <a:pt x="43" y="60"/>
                  </a:cubicBezTo>
                  <a:cubicBezTo>
                    <a:pt x="43" y="60"/>
                    <a:pt x="43" y="61"/>
                    <a:pt x="44" y="60"/>
                  </a:cubicBezTo>
                  <a:cubicBezTo>
                    <a:pt x="44" y="60"/>
                    <a:pt x="44" y="60"/>
                    <a:pt x="44" y="60"/>
                  </a:cubicBezTo>
                  <a:cubicBezTo>
                    <a:pt x="44" y="60"/>
                    <a:pt x="45" y="60"/>
                    <a:pt x="45" y="60"/>
                  </a:cubicBezTo>
                  <a:cubicBezTo>
                    <a:pt x="44" y="60"/>
                    <a:pt x="44" y="58"/>
                    <a:pt x="44" y="58"/>
                  </a:cubicBezTo>
                  <a:cubicBezTo>
                    <a:pt x="44" y="58"/>
                    <a:pt x="44" y="58"/>
                    <a:pt x="45" y="58"/>
                  </a:cubicBezTo>
                  <a:cubicBezTo>
                    <a:pt x="45" y="58"/>
                    <a:pt x="46" y="58"/>
                    <a:pt x="46" y="58"/>
                  </a:cubicBezTo>
                  <a:cubicBezTo>
                    <a:pt x="46" y="58"/>
                    <a:pt x="46" y="58"/>
                    <a:pt x="46" y="58"/>
                  </a:cubicBezTo>
                  <a:cubicBezTo>
                    <a:pt x="46" y="58"/>
                    <a:pt x="46" y="57"/>
                    <a:pt x="46" y="57"/>
                  </a:cubicBezTo>
                  <a:cubicBezTo>
                    <a:pt x="46" y="57"/>
                    <a:pt x="47" y="56"/>
                    <a:pt x="48" y="55"/>
                  </a:cubicBezTo>
                  <a:cubicBezTo>
                    <a:pt x="48" y="55"/>
                    <a:pt x="49" y="55"/>
                    <a:pt x="49" y="55"/>
                  </a:cubicBezTo>
                  <a:cubicBezTo>
                    <a:pt x="50" y="55"/>
                    <a:pt x="50" y="55"/>
                    <a:pt x="50" y="55"/>
                  </a:cubicBezTo>
                  <a:cubicBezTo>
                    <a:pt x="50" y="55"/>
                    <a:pt x="50" y="56"/>
                    <a:pt x="50" y="55"/>
                  </a:cubicBezTo>
                  <a:cubicBezTo>
                    <a:pt x="50" y="55"/>
                    <a:pt x="51" y="55"/>
                    <a:pt x="51" y="55"/>
                  </a:cubicBezTo>
                  <a:cubicBezTo>
                    <a:pt x="51" y="55"/>
                    <a:pt x="51" y="54"/>
                    <a:pt x="51" y="54"/>
                  </a:cubicBezTo>
                  <a:cubicBezTo>
                    <a:pt x="51" y="54"/>
                    <a:pt x="52" y="54"/>
                    <a:pt x="52" y="54"/>
                  </a:cubicBezTo>
                  <a:cubicBezTo>
                    <a:pt x="52" y="54"/>
                    <a:pt x="55" y="52"/>
                    <a:pt x="55" y="52"/>
                  </a:cubicBezTo>
                  <a:cubicBezTo>
                    <a:pt x="56" y="52"/>
                    <a:pt x="57" y="51"/>
                    <a:pt x="57" y="51"/>
                  </a:cubicBezTo>
                  <a:cubicBezTo>
                    <a:pt x="57" y="51"/>
                    <a:pt x="57" y="51"/>
                    <a:pt x="57" y="51"/>
                  </a:cubicBezTo>
                  <a:cubicBezTo>
                    <a:pt x="57" y="51"/>
                    <a:pt x="58" y="51"/>
                    <a:pt x="58" y="51"/>
                  </a:cubicBezTo>
                  <a:cubicBezTo>
                    <a:pt x="58" y="51"/>
                    <a:pt x="60" y="51"/>
                    <a:pt x="60" y="51"/>
                  </a:cubicBezTo>
                  <a:cubicBezTo>
                    <a:pt x="60" y="51"/>
                    <a:pt x="61" y="52"/>
                    <a:pt x="61" y="52"/>
                  </a:cubicBezTo>
                  <a:cubicBezTo>
                    <a:pt x="61" y="52"/>
                    <a:pt x="62" y="52"/>
                    <a:pt x="62" y="52"/>
                  </a:cubicBezTo>
                  <a:cubicBezTo>
                    <a:pt x="62" y="52"/>
                    <a:pt x="62" y="52"/>
                    <a:pt x="62" y="52"/>
                  </a:cubicBezTo>
                  <a:cubicBezTo>
                    <a:pt x="62" y="51"/>
                    <a:pt x="63" y="51"/>
                    <a:pt x="63" y="51"/>
                  </a:cubicBezTo>
                  <a:cubicBezTo>
                    <a:pt x="63" y="51"/>
                    <a:pt x="67" y="50"/>
                    <a:pt x="67" y="50"/>
                  </a:cubicBezTo>
                  <a:cubicBezTo>
                    <a:pt x="68" y="50"/>
                    <a:pt x="72" y="50"/>
                    <a:pt x="72" y="50"/>
                  </a:cubicBezTo>
                  <a:cubicBezTo>
                    <a:pt x="72" y="50"/>
                    <a:pt x="75" y="49"/>
                    <a:pt x="75" y="49"/>
                  </a:cubicBezTo>
                  <a:cubicBezTo>
                    <a:pt x="75" y="49"/>
                    <a:pt x="76" y="49"/>
                    <a:pt x="76" y="49"/>
                  </a:cubicBezTo>
                  <a:cubicBezTo>
                    <a:pt x="77" y="49"/>
                    <a:pt x="77" y="49"/>
                    <a:pt x="78" y="49"/>
                  </a:cubicBezTo>
                  <a:cubicBezTo>
                    <a:pt x="78" y="49"/>
                    <a:pt x="79" y="49"/>
                    <a:pt x="79" y="48"/>
                  </a:cubicBezTo>
                  <a:cubicBezTo>
                    <a:pt x="80" y="47"/>
                    <a:pt x="80" y="48"/>
                    <a:pt x="80" y="47"/>
                  </a:cubicBezTo>
                  <a:cubicBezTo>
                    <a:pt x="81" y="46"/>
                    <a:pt x="81" y="44"/>
                    <a:pt x="81" y="43"/>
                  </a:cubicBezTo>
                  <a:cubicBezTo>
                    <a:pt x="82" y="41"/>
                    <a:pt x="82" y="40"/>
                    <a:pt x="82" y="39"/>
                  </a:cubicBezTo>
                  <a:cubicBezTo>
                    <a:pt x="82" y="39"/>
                    <a:pt x="82" y="38"/>
                    <a:pt x="82" y="37"/>
                  </a:cubicBezTo>
                  <a:cubicBezTo>
                    <a:pt x="82" y="37"/>
                    <a:pt x="81" y="33"/>
                    <a:pt x="81" y="33"/>
                  </a:cubicBezTo>
                  <a:cubicBezTo>
                    <a:pt x="82" y="32"/>
                    <a:pt x="81" y="31"/>
                    <a:pt x="81" y="30"/>
                  </a:cubicBezTo>
                  <a:cubicBezTo>
                    <a:pt x="80" y="30"/>
                    <a:pt x="80" y="31"/>
                    <a:pt x="79" y="31"/>
                  </a:cubicBezTo>
                  <a:cubicBezTo>
                    <a:pt x="78" y="31"/>
                    <a:pt x="76" y="30"/>
                    <a:pt x="76" y="30"/>
                  </a:cubicBezTo>
                  <a:cubicBezTo>
                    <a:pt x="76" y="30"/>
                    <a:pt x="76" y="30"/>
                    <a:pt x="77" y="29"/>
                  </a:cubicBezTo>
                  <a:cubicBezTo>
                    <a:pt x="77" y="29"/>
                    <a:pt x="77" y="28"/>
                    <a:pt x="77" y="28"/>
                  </a:cubicBezTo>
                  <a:cubicBezTo>
                    <a:pt x="76" y="28"/>
                    <a:pt x="77" y="27"/>
                    <a:pt x="76" y="27"/>
                  </a:cubicBezTo>
                  <a:cubicBezTo>
                    <a:pt x="76" y="26"/>
                    <a:pt x="76" y="26"/>
                    <a:pt x="75" y="26"/>
                  </a:cubicBezTo>
                  <a:cubicBezTo>
                    <a:pt x="73" y="26"/>
                    <a:pt x="72" y="25"/>
                    <a:pt x="72" y="24"/>
                  </a:cubicBezTo>
                  <a:cubicBezTo>
                    <a:pt x="72" y="24"/>
                    <a:pt x="71" y="24"/>
                    <a:pt x="71" y="24"/>
                  </a:cubicBezTo>
                  <a:cubicBezTo>
                    <a:pt x="71" y="25"/>
                    <a:pt x="71" y="24"/>
                    <a:pt x="71" y="24"/>
                  </a:cubicBezTo>
                  <a:cubicBezTo>
                    <a:pt x="69" y="24"/>
                    <a:pt x="69" y="24"/>
                    <a:pt x="69" y="23"/>
                  </a:cubicBezTo>
                  <a:cubicBezTo>
                    <a:pt x="68" y="22"/>
                    <a:pt x="68" y="22"/>
                    <a:pt x="67" y="22"/>
                  </a:cubicBezTo>
                  <a:cubicBezTo>
                    <a:pt x="67" y="22"/>
                    <a:pt x="66" y="22"/>
                    <a:pt x="66" y="21"/>
                  </a:cubicBezTo>
                  <a:cubicBezTo>
                    <a:pt x="67" y="20"/>
                    <a:pt x="66" y="20"/>
                    <a:pt x="66" y="19"/>
                  </a:cubicBezTo>
                  <a:cubicBezTo>
                    <a:pt x="65" y="19"/>
                    <a:pt x="64" y="18"/>
                    <a:pt x="63" y="18"/>
                  </a:cubicBezTo>
                  <a:cubicBezTo>
                    <a:pt x="63" y="18"/>
                    <a:pt x="49" y="8"/>
                    <a:pt x="46" y="6"/>
                  </a:cubicBezTo>
                  <a:cubicBezTo>
                    <a:pt x="44" y="5"/>
                    <a:pt x="41" y="3"/>
                    <a:pt x="36" y="0"/>
                  </a:cubicBezTo>
                  <a:cubicBezTo>
                    <a:pt x="34" y="0"/>
                    <a:pt x="28" y="0"/>
                    <a:pt x="28" y="0"/>
                  </a:cubicBezTo>
                  <a:cubicBezTo>
                    <a:pt x="28" y="0"/>
                    <a:pt x="28" y="0"/>
                    <a:pt x="28" y="0"/>
                  </a:cubicBezTo>
                  <a:cubicBezTo>
                    <a:pt x="29" y="5"/>
                    <a:pt x="29" y="5"/>
                    <a:pt x="29" y="5"/>
                  </a:cubicBezTo>
                  <a:cubicBezTo>
                    <a:pt x="29" y="5"/>
                    <a:pt x="30" y="17"/>
                    <a:pt x="30" y="17"/>
                  </a:cubicBezTo>
                  <a:cubicBezTo>
                    <a:pt x="30" y="17"/>
                    <a:pt x="32" y="31"/>
                    <a:pt x="32" y="31"/>
                  </a:cubicBezTo>
                  <a:cubicBezTo>
                    <a:pt x="32" y="31"/>
                    <a:pt x="33" y="43"/>
                    <a:pt x="33" y="43"/>
                  </a:cubicBezTo>
                  <a:cubicBezTo>
                    <a:pt x="33" y="44"/>
                    <a:pt x="33" y="44"/>
                    <a:pt x="34" y="44"/>
                  </a:cubicBezTo>
                  <a:cubicBezTo>
                    <a:pt x="34" y="44"/>
                    <a:pt x="34" y="45"/>
                    <a:pt x="34" y="45"/>
                  </a:cubicBezTo>
                  <a:cubicBezTo>
                    <a:pt x="34" y="46"/>
                    <a:pt x="33" y="48"/>
                    <a:pt x="33" y="49"/>
                  </a:cubicBezTo>
                  <a:cubicBezTo>
                    <a:pt x="33" y="49"/>
                    <a:pt x="33" y="49"/>
                    <a:pt x="33" y="49"/>
                  </a:cubicBezTo>
                  <a:cubicBezTo>
                    <a:pt x="33" y="49"/>
                    <a:pt x="16" y="49"/>
                    <a:pt x="15" y="49"/>
                  </a:cubicBezTo>
                  <a:cubicBezTo>
                    <a:pt x="15" y="49"/>
                    <a:pt x="15" y="49"/>
                    <a:pt x="15" y="48"/>
                  </a:cubicBezTo>
                  <a:cubicBezTo>
                    <a:pt x="15" y="48"/>
                    <a:pt x="15" y="48"/>
                    <a:pt x="14" y="48"/>
                  </a:cubicBezTo>
                  <a:cubicBezTo>
                    <a:pt x="14" y="48"/>
                    <a:pt x="14" y="49"/>
                    <a:pt x="14" y="49"/>
                  </a:cubicBezTo>
                  <a:cubicBezTo>
                    <a:pt x="14" y="49"/>
                    <a:pt x="8" y="49"/>
                    <a:pt x="8" y="49"/>
                  </a:cubicBezTo>
                  <a:cubicBezTo>
                    <a:pt x="8" y="49"/>
                    <a:pt x="7" y="49"/>
                    <a:pt x="7" y="49"/>
                  </a:cubicBezTo>
                  <a:cubicBezTo>
                    <a:pt x="7" y="49"/>
                    <a:pt x="7" y="50"/>
                    <a:pt x="7" y="50"/>
                  </a:cubicBezTo>
                  <a:cubicBezTo>
                    <a:pt x="7" y="51"/>
                    <a:pt x="6" y="50"/>
                    <a:pt x="6" y="50"/>
                  </a:cubicBezTo>
                  <a:cubicBezTo>
                    <a:pt x="6" y="50"/>
                    <a:pt x="4" y="48"/>
                    <a:pt x="4" y="48"/>
                  </a:cubicBezTo>
                  <a:cubicBezTo>
                    <a:pt x="4" y="48"/>
                    <a:pt x="3" y="48"/>
                    <a:pt x="3" y="48"/>
                  </a:cubicBezTo>
                  <a:cubicBezTo>
                    <a:pt x="3" y="48"/>
                    <a:pt x="3" y="48"/>
                    <a:pt x="3" y="48"/>
                  </a:cubicBezTo>
                  <a:cubicBezTo>
                    <a:pt x="3" y="48"/>
                    <a:pt x="3" y="49"/>
                    <a:pt x="3" y="49"/>
                  </a:cubicBezTo>
                  <a:cubicBezTo>
                    <a:pt x="3" y="49"/>
                    <a:pt x="2" y="50"/>
                    <a:pt x="2" y="51"/>
                  </a:cubicBezTo>
                  <a:cubicBezTo>
                    <a:pt x="2" y="51"/>
                    <a:pt x="2" y="52"/>
                    <a:pt x="2" y="52"/>
                  </a:cubicBezTo>
                  <a:cubicBezTo>
                    <a:pt x="2" y="52"/>
                    <a:pt x="1" y="52"/>
                    <a:pt x="1" y="52"/>
                  </a:cubicBezTo>
                  <a:cubicBezTo>
                    <a:pt x="1" y="53"/>
                    <a:pt x="1" y="53"/>
                    <a:pt x="1" y="53"/>
                  </a:cubicBezTo>
                  <a:cubicBezTo>
                    <a:pt x="1" y="53"/>
                    <a:pt x="0" y="52"/>
                    <a:pt x="0" y="52"/>
                  </a:cubicBezTo>
                  <a:cubicBezTo>
                    <a:pt x="0" y="52"/>
                    <a:pt x="0" y="52"/>
                    <a:pt x="0" y="52"/>
                  </a:cubicBezTo>
                  <a:cubicBezTo>
                    <a:pt x="0" y="53"/>
                    <a:pt x="0" y="54"/>
                    <a:pt x="0" y="54"/>
                  </a:cubicBezTo>
                  <a:cubicBezTo>
                    <a:pt x="0" y="55"/>
                    <a:pt x="1" y="57"/>
                    <a:pt x="1" y="57"/>
                  </a:cubicBezTo>
                  <a:cubicBezTo>
                    <a:pt x="1" y="57"/>
                    <a:pt x="1" y="58"/>
                    <a:pt x="1" y="58"/>
                  </a:cubicBezTo>
                  <a:cubicBezTo>
                    <a:pt x="1" y="58"/>
                    <a:pt x="1" y="58"/>
                    <a:pt x="1" y="58"/>
                  </a:cubicBezTo>
                  <a:cubicBezTo>
                    <a:pt x="1" y="58"/>
                    <a:pt x="2" y="59"/>
                    <a:pt x="2" y="59"/>
                  </a:cubicBezTo>
                  <a:cubicBezTo>
                    <a:pt x="2" y="59"/>
                    <a:pt x="2" y="60"/>
                    <a:pt x="2" y="59"/>
                  </a:cubicBezTo>
                  <a:cubicBezTo>
                    <a:pt x="3" y="59"/>
                    <a:pt x="3" y="59"/>
                    <a:pt x="3" y="60"/>
                  </a:cubicBezTo>
                  <a:cubicBezTo>
                    <a:pt x="3" y="60"/>
                    <a:pt x="4" y="61"/>
                    <a:pt x="4" y="62"/>
                  </a:cubicBezTo>
                  <a:cubicBezTo>
                    <a:pt x="4" y="63"/>
                    <a:pt x="4" y="64"/>
                    <a:pt x="4" y="6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3" name="Freeform 806"/>
            <p:cNvSpPr>
              <a:spLocks/>
            </p:cNvSpPr>
            <p:nvPr/>
          </p:nvSpPr>
          <p:spPr bwMode="auto">
            <a:xfrm>
              <a:off x="2418" y="2348"/>
              <a:ext cx="48" cy="13"/>
            </a:xfrm>
            <a:custGeom>
              <a:avLst/>
              <a:gdLst/>
              <a:ahLst/>
              <a:cxnLst>
                <a:cxn ang="0">
                  <a:pos x="5" y="3"/>
                </a:cxn>
                <a:cxn ang="0">
                  <a:pos x="5" y="3"/>
                </a:cxn>
                <a:cxn ang="0">
                  <a:pos x="6" y="3"/>
                </a:cxn>
                <a:cxn ang="0">
                  <a:pos x="8" y="2"/>
                </a:cxn>
                <a:cxn ang="0">
                  <a:pos x="9" y="2"/>
                </a:cxn>
                <a:cxn ang="0">
                  <a:pos x="11" y="2"/>
                </a:cxn>
                <a:cxn ang="0">
                  <a:pos x="12" y="3"/>
                </a:cxn>
                <a:cxn ang="0">
                  <a:pos x="13" y="3"/>
                </a:cxn>
                <a:cxn ang="0">
                  <a:pos x="15" y="3"/>
                </a:cxn>
                <a:cxn ang="0">
                  <a:pos x="15" y="2"/>
                </a:cxn>
                <a:cxn ang="0">
                  <a:pos x="15" y="2"/>
                </a:cxn>
                <a:cxn ang="0">
                  <a:pos x="12" y="2"/>
                </a:cxn>
                <a:cxn ang="0">
                  <a:pos x="12" y="2"/>
                </a:cxn>
                <a:cxn ang="0">
                  <a:pos x="10" y="0"/>
                </a:cxn>
                <a:cxn ang="0">
                  <a:pos x="10" y="0"/>
                </a:cxn>
                <a:cxn ang="0">
                  <a:pos x="8" y="0"/>
                </a:cxn>
                <a:cxn ang="0">
                  <a:pos x="7" y="1"/>
                </a:cxn>
                <a:cxn ang="0">
                  <a:pos x="7" y="1"/>
                </a:cxn>
                <a:cxn ang="0">
                  <a:pos x="4" y="1"/>
                </a:cxn>
                <a:cxn ang="0">
                  <a:pos x="2" y="1"/>
                </a:cxn>
                <a:cxn ang="0">
                  <a:pos x="2" y="2"/>
                </a:cxn>
                <a:cxn ang="0">
                  <a:pos x="3" y="2"/>
                </a:cxn>
                <a:cxn ang="0">
                  <a:pos x="4" y="2"/>
                </a:cxn>
                <a:cxn ang="0">
                  <a:pos x="4" y="2"/>
                </a:cxn>
                <a:cxn ang="0">
                  <a:pos x="3" y="3"/>
                </a:cxn>
                <a:cxn ang="0">
                  <a:pos x="3" y="3"/>
                </a:cxn>
                <a:cxn ang="0">
                  <a:pos x="2" y="3"/>
                </a:cxn>
                <a:cxn ang="0">
                  <a:pos x="1" y="2"/>
                </a:cxn>
                <a:cxn ang="0">
                  <a:pos x="0" y="3"/>
                </a:cxn>
                <a:cxn ang="0">
                  <a:pos x="1" y="4"/>
                </a:cxn>
                <a:cxn ang="0">
                  <a:pos x="1" y="4"/>
                </a:cxn>
                <a:cxn ang="0">
                  <a:pos x="5" y="4"/>
                </a:cxn>
                <a:cxn ang="0">
                  <a:pos x="5" y="3"/>
                </a:cxn>
              </a:cxnLst>
              <a:rect l="0" t="0" r="r" b="b"/>
              <a:pathLst>
                <a:path w="15" h="4">
                  <a:moveTo>
                    <a:pt x="5" y="3"/>
                  </a:moveTo>
                  <a:cubicBezTo>
                    <a:pt x="5" y="3"/>
                    <a:pt x="5" y="3"/>
                    <a:pt x="5" y="3"/>
                  </a:cubicBezTo>
                  <a:cubicBezTo>
                    <a:pt x="6" y="3"/>
                    <a:pt x="6" y="3"/>
                    <a:pt x="6" y="3"/>
                  </a:cubicBezTo>
                  <a:cubicBezTo>
                    <a:pt x="8" y="3"/>
                    <a:pt x="8" y="2"/>
                    <a:pt x="8" y="2"/>
                  </a:cubicBezTo>
                  <a:cubicBezTo>
                    <a:pt x="8" y="2"/>
                    <a:pt x="9" y="2"/>
                    <a:pt x="9" y="2"/>
                  </a:cubicBezTo>
                  <a:cubicBezTo>
                    <a:pt x="9" y="2"/>
                    <a:pt x="11" y="2"/>
                    <a:pt x="11" y="2"/>
                  </a:cubicBezTo>
                  <a:cubicBezTo>
                    <a:pt x="11" y="2"/>
                    <a:pt x="11" y="3"/>
                    <a:pt x="12" y="3"/>
                  </a:cubicBezTo>
                  <a:cubicBezTo>
                    <a:pt x="12" y="3"/>
                    <a:pt x="13" y="3"/>
                    <a:pt x="13" y="3"/>
                  </a:cubicBezTo>
                  <a:cubicBezTo>
                    <a:pt x="13" y="3"/>
                    <a:pt x="14" y="3"/>
                    <a:pt x="15" y="3"/>
                  </a:cubicBezTo>
                  <a:cubicBezTo>
                    <a:pt x="15" y="2"/>
                    <a:pt x="15" y="2"/>
                    <a:pt x="15" y="2"/>
                  </a:cubicBezTo>
                  <a:cubicBezTo>
                    <a:pt x="15" y="2"/>
                    <a:pt x="15" y="2"/>
                    <a:pt x="15" y="2"/>
                  </a:cubicBezTo>
                  <a:cubicBezTo>
                    <a:pt x="15" y="2"/>
                    <a:pt x="12" y="2"/>
                    <a:pt x="12" y="2"/>
                  </a:cubicBezTo>
                  <a:cubicBezTo>
                    <a:pt x="12" y="2"/>
                    <a:pt x="12" y="2"/>
                    <a:pt x="12" y="2"/>
                  </a:cubicBezTo>
                  <a:cubicBezTo>
                    <a:pt x="12" y="2"/>
                    <a:pt x="10" y="1"/>
                    <a:pt x="10" y="0"/>
                  </a:cubicBezTo>
                  <a:cubicBezTo>
                    <a:pt x="10" y="0"/>
                    <a:pt x="10" y="0"/>
                    <a:pt x="10" y="0"/>
                  </a:cubicBezTo>
                  <a:cubicBezTo>
                    <a:pt x="10" y="0"/>
                    <a:pt x="8" y="0"/>
                    <a:pt x="8" y="0"/>
                  </a:cubicBezTo>
                  <a:cubicBezTo>
                    <a:pt x="8" y="0"/>
                    <a:pt x="7" y="1"/>
                    <a:pt x="7" y="1"/>
                  </a:cubicBezTo>
                  <a:cubicBezTo>
                    <a:pt x="7" y="1"/>
                    <a:pt x="7" y="1"/>
                    <a:pt x="7" y="1"/>
                  </a:cubicBezTo>
                  <a:cubicBezTo>
                    <a:pt x="7" y="1"/>
                    <a:pt x="4" y="1"/>
                    <a:pt x="4" y="1"/>
                  </a:cubicBezTo>
                  <a:cubicBezTo>
                    <a:pt x="4" y="1"/>
                    <a:pt x="3" y="1"/>
                    <a:pt x="2" y="1"/>
                  </a:cubicBezTo>
                  <a:cubicBezTo>
                    <a:pt x="2" y="2"/>
                    <a:pt x="2" y="2"/>
                    <a:pt x="2" y="2"/>
                  </a:cubicBezTo>
                  <a:cubicBezTo>
                    <a:pt x="2" y="3"/>
                    <a:pt x="3" y="3"/>
                    <a:pt x="3" y="2"/>
                  </a:cubicBezTo>
                  <a:cubicBezTo>
                    <a:pt x="3" y="2"/>
                    <a:pt x="3" y="2"/>
                    <a:pt x="4" y="2"/>
                  </a:cubicBezTo>
                  <a:cubicBezTo>
                    <a:pt x="5" y="2"/>
                    <a:pt x="6" y="2"/>
                    <a:pt x="4" y="2"/>
                  </a:cubicBezTo>
                  <a:cubicBezTo>
                    <a:pt x="4" y="2"/>
                    <a:pt x="3" y="2"/>
                    <a:pt x="3" y="3"/>
                  </a:cubicBezTo>
                  <a:cubicBezTo>
                    <a:pt x="4" y="3"/>
                    <a:pt x="4" y="3"/>
                    <a:pt x="3" y="3"/>
                  </a:cubicBezTo>
                  <a:cubicBezTo>
                    <a:pt x="3" y="3"/>
                    <a:pt x="2" y="3"/>
                    <a:pt x="2" y="3"/>
                  </a:cubicBezTo>
                  <a:cubicBezTo>
                    <a:pt x="1" y="2"/>
                    <a:pt x="1" y="2"/>
                    <a:pt x="1" y="2"/>
                  </a:cubicBezTo>
                  <a:cubicBezTo>
                    <a:pt x="0" y="2"/>
                    <a:pt x="0" y="3"/>
                    <a:pt x="0" y="3"/>
                  </a:cubicBezTo>
                  <a:cubicBezTo>
                    <a:pt x="1" y="3"/>
                    <a:pt x="1" y="4"/>
                    <a:pt x="1" y="4"/>
                  </a:cubicBezTo>
                  <a:cubicBezTo>
                    <a:pt x="1" y="4"/>
                    <a:pt x="1" y="4"/>
                    <a:pt x="1" y="4"/>
                  </a:cubicBezTo>
                  <a:cubicBezTo>
                    <a:pt x="2" y="4"/>
                    <a:pt x="5" y="4"/>
                    <a:pt x="5" y="4"/>
                  </a:cubicBezTo>
                  <a:cubicBezTo>
                    <a:pt x="5" y="4"/>
                    <a:pt x="5" y="3"/>
                    <a:pt x="5"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4" name="Freeform 807"/>
            <p:cNvSpPr>
              <a:spLocks/>
            </p:cNvSpPr>
            <p:nvPr/>
          </p:nvSpPr>
          <p:spPr bwMode="auto">
            <a:xfrm>
              <a:off x="2415" y="2121"/>
              <a:ext cx="193" cy="214"/>
            </a:xfrm>
            <a:custGeom>
              <a:avLst/>
              <a:gdLst/>
              <a:ahLst/>
              <a:cxnLst>
                <a:cxn ang="0">
                  <a:pos x="24" y="65"/>
                </a:cxn>
                <a:cxn ang="0">
                  <a:pos x="25" y="65"/>
                </a:cxn>
                <a:cxn ang="0">
                  <a:pos x="26" y="64"/>
                </a:cxn>
                <a:cxn ang="0">
                  <a:pos x="27" y="61"/>
                </a:cxn>
                <a:cxn ang="0">
                  <a:pos x="28" y="61"/>
                </a:cxn>
                <a:cxn ang="0">
                  <a:pos x="31" y="63"/>
                </a:cxn>
                <a:cxn ang="0">
                  <a:pos x="32" y="62"/>
                </a:cxn>
                <a:cxn ang="0">
                  <a:pos x="38" y="61"/>
                </a:cxn>
                <a:cxn ang="0">
                  <a:pos x="39" y="62"/>
                </a:cxn>
                <a:cxn ang="0">
                  <a:pos x="57" y="62"/>
                </a:cxn>
                <a:cxn ang="0">
                  <a:pos x="58" y="57"/>
                </a:cxn>
                <a:cxn ang="0">
                  <a:pos x="56" y="44"/>
                </a:cxn>
                <a:cxn ang="0">
                  <a:pos x="53" y="18"/>
                </a:cxn>
                <a:cxn ang="0">
                  <a:pos x="52" y="13"/>
                </a:cxn>
                <a:cxn ang="0">
                  <a:pos x="42" y="0"/>
                </a:cxn>
                <a:cxn ang="0">
                  <a:pos x="25" y="7"/>
                </a:cxn>
                <a:cxn ang="0">
                  <a:pos x="24" y="21"/>
                </a:cxn>
                <a:cxn ang="0">
                  <a:pos x="21" y="22"/>
                </a:cxn>
                <a:cxn ang="0">
                  <a:pos x="20" y="28"/>
                </a:cxn>
                <a:cxn ang="0">
                  <a:pos x="20" y="32"/>
                </a:cxn>
                <a:cxn ang="0">
                  <a:pos x="2" y="32"/>
                </a:cxn>
                <a:cxn ang="0">
                  <a:pos x="0" y="35"/>
                </a:cxn>
                <a:cxn ang="0">
                  <a:pos x="1" y="34"/>
                </a:cxn>
                <a:cxn ang="0">
                  <a:pos x="3" y="35"/>
                </a:cxn>
                <a:cxn ang="0">
                  <a:pos x="4" y="37"/>
                </a:cxn>
                <a:cxn ang="0">
                  <a:pos x="4" y="39"/>
                </a:cxn>
                <a:cxn ang="0">
                  <a:pos x="3" y="42"/>
                </a:cxn>
                <a:cxn ang="0">
                  <a:pos x="4" y="42"/>
                </a:cxn>
                <a:cxn ang="0">
                  <a:pos x="4" y="45"/>
                </a:cxn>
                <a:cxn ang="0">
                  <a:pos x="4" y="53"/>
                </a:cxn>
                <a:cxn ang="0">
                  <a:pos x="4" y="57"/>
                </a:cxn>
                <a:cxn ang="0">
                  <a:pos x="5" y="57"/>
                </a:cxn>
                <a:cxn ang="0">
                  <a:pos x="7" y="56"/>
                </a:cxn>
                <a:cxn ang="0">
                  <a:pos x="12" y="56"/>
                </a:cxn>
                <a:cxn ang="0">
                  <a:pos x="14" y="56"/>
                </a:cxn>
                <a:cxn ang="0">
                  <a:pos x="15" y="57"/>
                </a:cxn>
                <a:cxn ang="0">
                  <a:pos x="16" y="58"/>
                </a:cxn>
                <a:cxn ang="0">
                  <a:pos x="18" y="59"/>
                </a:cxn>
                <a:cxn ang="0">
                  <a:pos x="20" y="61"/>
                </a:cxn>
                <a:cxn ang="0">
                  <a:pos x="22" y="64"/>
                </a:cxn>
              </a:cxnLst>
              <a:rect l="0" t="0" r="r" b="b"/>
              <a:pathLst>
                <a:path w="60" h="66">
                  <a:moveTo>
                    <a:pt x="24" y="65"/>
                  </a:moveTo>
                  <a:cubicBezTo>
                    <a:pt x="24" y="65"/>
                    <a:pt x="24" y="65"/>
                    <a:pt x="24" y="65"/>
                  </a:cubicBezTo>
                  <a:cubicBezTo>
                    <a:pt x="24" y="65"/>
                    <a:pt x="25" y="66"/>
                    <a:pt x="25" y="66"/>
                  </a:cubicBezTo>
                  <a:cubicBezTo>
                    <a:pt x="25" y="66"/>
                    <a:pt x="25" y="66"/>
                    <a:pt x="25" y="65"/>
                  </a:cubicBezTo>
                  <a:cubicBezTo>
                    <a:pt x="25" y="65"/>
                    <a:pt x="26" y="65"/>
                    <a:pt x="26" y="65"/>
                  </a:cubicBezTo>
                  <a:cubicBezTo>
                    <a:pt x="26" y="65"/>
                    <a:pt x="26" y="64"/>
                    <a:pt x="26" y="64"/>
                  </a:cubicBezTo>
                  <a:cubicBezTo>
                    <a:pt x="26" y="63"/>
                    <a:pt x="27" y="62"/>
                    <a:pt x="27" y="62"/>
                  </a:cubicBezTo>
                  <a:cubicBezTo>
                    <a:pt x="27" y="62"/>
                    <a:pt x="27" y="61"/>
                    <a:pt x="27" y="61"/>
                  </a:cubicBezTo>
                  <a:cubicBezTo>
                    <a:pt x="27" y="61"/>
                    <a:pt x="27" y="61"/>
                    <a:pt x="27" y="61"/>
                  </a:cubicBezTo>
                  <a:cubicBezTo>
                    <a:pt x="27" y="61"/>
                    <a:pt x="28" y="61"/>
                    <a:pt x="28" y="61"/>
                  </a:cubicBezTo>
                  <a:cubicBezTo>
                    <a:pt x="28" y="61"/>
                    <a:pt x="30" y="63"/>
                    <a:pt x="30" y="63"/>
                  </a:cubicBezTo>
                  <a:cubicBezTo>
                    <a:pt x="30" y="63"/>
                    <a:pt x="31" y="64"/>
                    <a:pt x="31" y="63"/>
                  </a:cubicBezTo>
                  <a:cubicBezTo>
                    <a:pt x="31" y="63"/>
                    <a:pt x="31" y="62"/>
                    <a:pt x="31" y="62"/>
                  </a:cubicBezTo>
                  <a:cubicBezTo>
                    <a:pt x="31" y="62"/>
                    <a:pt x="32" y="62"/>
                    <a:pt x="32" y="62"/>
                  </a:cubicBezTo>
                  <a:cubicBezTo>
                    <a:pt x="32" y="62"/>
                    <a:pt x="38" y="62"/>
                    <a:pt x="38" y="62"/>
                  </a:cubicBezTo>
                  <a:cubicBezTo>
                    <a:pt x="38" y="62"/>
                    <a:pt x="38" y="61"/>
                    <a:pt x="38" y="61"/>
                  </a:cubicBezTo>
                  <a:cubicBezTo>
                    <a:pt x="39" y="61"/>
                    <a:pt x="39" y="61"/>
                    <a:pt x="39" y="61"/>
                  </a:cubicBezTo>
                  <a:cubicBezTo>
                    <a:pt x="39" y="62"/>
                    <a:pt x="39" y="62"/>
                    <a:pt x="39" y="62"/>
                  </a:cubicBezTo>
                  <a:cubicBezTo>
                    <a:pt x="40" y="62"/>
                    <a:pt x="57" y="62"/>
                    <a:pt x="57" y="62"/>
                  </a:cubicBezTo>
                  <a:cubicBezTo>
                    <a:pt x="57" y="62"/>
                    <a:pt x="57" y="62"/>
                    <a:pt x="57" y="62"/>
                  </a:cubicBezTo>
                  <a:cubicBezTo>
                    <a:pt x="57" y="61"/>
                    <a:pt x="58" y="59"/>
                    <a:pt x="58" y="58"/>
                  </a:cubicBezTo>
                  <a:cubicBezTo>
                    <a:pt x="58" y="58"/>
                    <a:pt x="58" y="57"/>
                    <a:pt x="58" y="57"/>
                  </a:cubicBezTo>
                  <a:cubicBezTo>
                    <a:pt x="57" y="57"/>
                    <a:pt x="57" y="57"/>
                    <a:pt x="57" y="56"/>
                  </a:cubicBezTo>
                  <a:cubicBezTo>
                    <a:pt x="57" y="56"/>
                    <a:pt x="56" y="44"/>
                    <a:pt x="56" y="44"/>
                  </a:cubicBezTo>
                  <a:cubicBezTo>
                    <a:pt x="56" y="44"/>
                    <a:pt x="54" y="30"/>
                    <a:pt x="54" y="30"/>
                  </a:cubicBezTo>
                  <a:cubicBezTo>
                    <a:pt x="54" y="30"/>
                    <a:pt x="53" y="18"/>
                    <a:pt x="53" y="18"/>
                  </a:cubicBezTo>
                  <a:cubicBezTo>
                    <a:pt x="52" y="13"/>
                    <a:pt x="52" y="13"/>
                    <a:pt x="52" y="13"/>
                  </a:cubicBezTo>
                  <a:cubicBezTo>
                    <a:pt x="52" y="13"/>
                    <a:pt x="52" y="13"/>
                    <a:pt x="52" y="13"/>
                  </a:cubicBezTo>
                  <a:cubicBezTo>
                    <a:pt x="52" y="13"/>
                    <a:pt x="58" y="13"/>
                    <a:pt x="60" y="13"/>
                  </a:cubicBezTo>
                  <a:cubicBezTo>
                    <a:pt x="53" y="8"/>
                    <a:pt x="45" y="2"/>
                    <a:pt x="42" y="0"/>
                  </a:cubicBezTo>
                  <a:cubicBezTo>
                    <a:pt x="42" y="7"/>
                    <a:pt x="42" y="7"/>
                    <a:pt x="42" y="7"/>
                  </a:cubicBezTo>
                  <a:cubicBezTo>
                    <a:pt x="42" y="7"/>
                    <a:pt x="25" y="7"/>
                    <a:pt x="25" y="7"/>
                  </a:cubicBezTo>
                  <a:cubicBezTo>
                    <a:pt x="25" y="7"/>
                    <a:pt x="25" y="21"/>
                    <a:pt x="25" y="21"/>
                  </a:cubicBezTo>
                  <a:cubicBezTo>
                    <a:pt x="25" y="21"/>
                    <a:pt x="24" y="21"/>
                    <a:pt x="24" y="21"/>
                  </a:cubicBezTo>
                  <a:cubicBezTo>
                    <a:pt x="24" y="21"/>
                    <a:pt x="23" y="21"/>
                    <a:pt x="23" y="22"/>
                  </a:cubicBezTo>
                  <a:cubicBezTo>
                    <a:pt x="22" y="22"/>
                    <a:pt x="22" y="22"/>
                    <a:pt x="21" y="22"/>
                  </a:cubicBezTo>
                  <a:cubicBezTo>
                    <a:pt x="21" y="23"/>
                    <a:pt x="19" y="24"/>
                    <a:pt x="20" y="25"/>
                  </a:cubicBezTo>
                  <a:cubicBezTo>
                    <a:pt x="20" y="26"/>
                    <a:pt x="20" y="27"/>
                    <a:pt x="20" y="28"/>
                  </a:cubicBezTo>
                  <a:cubicBezTo>
                    <a:pt x="20" y="29"/>
                    <a:pt x="20" y="30"/>
                    <a:pt x="20" y="31"/>
                  </a:cubicBezTo>
                  <a:cubicBezTo>
                    <a:pt x="20" y="31"/>
                    <a:pt x="20" y="32"/>
                    <a:pt x="20" y="32"/>
                  </a:cubicBezTo>
                  <a:cubicBezTo>
                    <a:pt x="20" y="32"/>
                    <a:pt x="3" y="32"/>
                    <a:pt x="3" y="32"/>
                  </a:cubicBezTo>
                  <a:cubicBezTo>
                    <a:pt x="3" y="32"/>
                    <a:pt x="2" y="32"/>
                    <a:pt x="2" y="32"/>
                  </a:cubicBezTo>
                  <a:cubicBezTo>
                    <a:pt x="2" y="32"/>
                    <a:pt x="1" y="32"/>
                    <a:pt x="1" y="32"/>
                  </a:cubicBezTo>
                  <a:cubicBezTo>
                    <a:pt x="0" y="33"/>
                    <a:pt x="0" y="34"/>
                    <a:pt x="0" y="35"/>
                  </a:cubicBezTo>
                  <a:cubicBezTo>
                    <a:pt x="0" y="34"/>
                    <a:pt x="1" y="34"/>
                    <a:pt x="1" y="33"/>
                  </a:cubicBezTo>
                  <a:cubicBezTo>
                    <a:pt x="1" y="32"/>
                    <a:pt x="1" y="33"/>
                    <a:pt x="1" y="34"/>
                  </a:cubicBezTo>
                  <a:cubicBezTo>
                    <a:pt x="2" y="34"/>
                    <a:pt x="2" y="35"/>
                    <a:pt x="3" y="35"/>
                  </a:cubicBezTo>
                  <a:cubicBezTo>
                    <a:pt x="3" y="36"/>
                    <a:pt x="3" y="36"/>
                    <a:pt x="3" y="35"/>
                  </a:cubicBezTo>
                  <a:cubicBezTo>
                    <a:pt x="3" y="35"/>
                    <a:pt x="3" y="35"/>
                    <a:pt x="3" y="35"/>
                  </a:cubicBezTo>
                  <a:cubicBezTo>
                    <a:pt x="3" y="36"/>
                    <a:pt x="4" y="37"/>
                    <a:pt x="4" y="37"/>
                  </a:cubicBezTo>
                  <a:cubicBezTo>
                    <a:pt x="5" y="38"/>
                    <a:pt x="4" y="38"/>
                    <a:pt x="4" y="38"/>
                  </a:cubicBezTo>
                  <a:cubicBezTo>
                    <a:pt x="4" y="38"/>
                    <a:pt x="4" y="39"/>
                    <a:pt x="4" y="39"/>
                  </a:cubicBezTo>
                  <a:cubicBezTo>
                    <a:pt x="4" y="39"/>
                    <a:pt x="4" y="40"/>
                    <a:pt x="4" y="40"/>
                  </a:cubicBezTo>
                  <a:cubicBezTo>
                    <a:pt x="4" y="41"/>
                    <a:pt x="3" y="41"/>
                    <a:pt x="3" y="42"/>
                  </a:cubicBezTo>
                  <a:cubicBezTo>
                    <a:pt x="3" y="42"/>
                    <a:pt x="3" y="42"/>
                    <a:pt x="3" y="41"/>
                  </a:cubicBezTo>
                  <a:cubicBezTo>
                    <a:pt x="4" y="41"/>
                    <a:pt x="4" y="41"/>
                    <a:pt x="4" y="42"/>
                  </a:cubicBezTo>
                  <a:cubicBezTo>
                    <a:pt x="3" y="42"/>
                    <a:pt x="3" y="42"/>
                    <a:pt x="3" y="43"/>
                  </a:cubicBezTo>
                  <a:cubicBezTo>
                    <a:pt x="4" y="43"/>
                    <a:pt x="4" y="44"/>
                    <a:pt x="4" y="45"/>
                  </a:cubicBezTo>
                  <a:cubicBezTo>
                    <a:pt x="5" y="45"/>
                    <a:pt x="5" y="49"/>
                    <a:pt x="5" y="50"/>
                  </a:cubicBezTo>
                  <a:cubicBezTo>
                    <a:pt x="5" y="50"/>
                    <a:pt x="5" y="53"/>
                    <a:pt x="4" y="53"/>
                  </a:cubicBezTo>
                  <a:cubicBezTo>
                    <a:pt x="4" y="54"/>
                    <a:pt x="3" y="57"/>
                    <a:pt x="3" y="58"/>
                  </a:cubicBezTo>
                  <a:cubicBezTo>
                    <a:pt x="3" y="58"/>
                    <a:pt x="4" y="57"/>
                    <a:pt x="4" y="57"/>
                  </a:cubicBezTo>
                  <a:cubicBezTo>
                    <a:pt x="4" y="57"/>
                    <a:pt x="5" y="56"/>
                    <a:pt x="5" y="56"/>
                  </a:cubicBezTo>
                  <a:cubicBezTo>
                    <a:pt x="5" y="56"/>
                    <a:pt x="5" y="57"/>
                    <a:pt x="5" y="57"/>
                  </a:cubicBezTo>
                  <a:cubicBezTo>
                    <a:pt x="6" y="57"/>
                    <a:pt x="6" y="57"/>
                    <a:pt x="6" y="57"/>
                  </a:cubicBezTo>
                  <a:cubicBezTo>
                    <a:pt x="6" y="57"/>
                    <a:pt x="7" y="57"/>
                    <a:pt x="7" y="56"/>
                  </a:cubicBezTo>
                  <a:cubicBezTo>
                    <a:pt x="8" y="56"/>
                    <a:pt x="10" y="56"/>
                    <a:pt x="11" y="56"/>
                  </a:cubicBezTo>
                  <a:cubicBezTo>
                    <a:pt x="11" y="56"/>
                    <a:pt x="12" y="56"/>
                    <a:pt x="12" y="56"/>
                  </a:cubicBezTo>
                  <a:cubicBezTo>
                    <a:pt x="12" y="56"/>
                    <a:pt x="13" y="56"/>
                    <a:pt x="13" y="56"/>
                  </a:cubicBezTo>
                  <a:cubicBezTo>
                    <a:pt x="14" y="56"/>
                    <a:pt x="14" y="56"/>
                    <a:pt x="14" y="56"/>
                  </a:cubicBezTo>
                  <a:cubicBezTo>
                    <a:pt x="14" y="56"/>
                    <a:pt x="15" y="57"/>
                    <a:pt x="15" y="57"/>
                  </a:cubicBezTo>
                  <a:cubicBezTo>
                    <a:pt x="15" y="57"/>
                    <a:pt x="15" y="57"/>
                    <a:pt x="15" y="57"/>
                  </a:cubicBezTo>
                  <a:cubicBezTo>
                    <a:pt x="15" y="57"/>
                    <a:pt x="15" y="58"/>
                    <a:pt x="15" y="58"/>
                  </a:cubicBezTo>
                  <a:cubicBezTo>
                    <a:pt x="16" y="58"/>
                    <a:pt x="16" y="58"/>
                    <a:pt x="16" y="58"/>
                  </a:cubicBezTo>
                  <a:cubicBezTo>
                    <a:pt x="16" y="58"/>
                    <a:pt x="17" y="58"/>
                    <a:pt x="17" y="58"/>
                  </a:cubicBezTo>
                  <a:cubicBezTo>
                    <a:pt x="17" y="58"/>
                    <a:pt x="18" y="58"/>
                    <a:pt x="18" y="59"/>
                  </a:cubicBezTo>
                  <a:cubicBezTo>
                    <a:pt x="18" y="59"/>
                    <a:pt x="19" y="60"/>
                    <a:pt x="19" y="60"/>
                  </a:cubicBezTo>
                  <a:cubicBezTo>
                    <a:pt x="19" y="61"/>
                    <a:pt x="19" y="61"/>
                    <a:pt x="20" y="61"/>
                  </a:cubicBezTo>
                  <a:cubicBezTo>
                    <a:pt x="20" y="62"/>
                    <a:pt x="21" y="62"/>
                    <a:pt x="21" y="63"/>
                  </a:cubicBezTo>
                  <a:cubicBezTo>
                    <a:pt x="21" y="63"/>
                    <a:pt x="22" y="64"/>
                    <a:pt x="22" y="64"/>
                  </a:cubicBezTo>
                  <a:cubicBezTo>
                    <a:pt x="22" y="64"/>
                    <a:pt x="24" y="65"/>
                    <a:pt x="24" y="6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grpSp>
      <p:sp>
        <p:nvSpPr>
          <p:cNvPr id="85" name="Freeform 809"/>
          <p:cNvSpPr>
            <a:spLocks/>
          </p:cNvSpPr>
          <p:nvPr/>
        </p:nvSpPr>
        <p:spPr bwMode="auto">
          <a:xfrm>
            <a:off x="3911103" y="3409686"/>
            <a:ext cx="620470" cy="596028"/>
          </a:xfrm>
          <a:custGeom>
            <a:avLst/>
            <a:gdLst/>
            <a:ahLst/>
            <a:cxnLst>
              <a:cxn ang="0">
                <a:pos x="70" y="96"/>
              </a:cxn>
              <a:cxn ang="0">
                <a:pos x="83" y="86"/>
              </a:cxn>
              <a:cxn ang="0">
                <a:pos x="100" y="72"/>
              </a:cxn>
              <a:cxn ang="0">
                <a:pos x="96" y="69"/>
              </a:cxn>
              <a:cxn ang="0">
                <a:pos x="93" y="68"/>
              </a:cxn>
              <a:cxn ang="0">
                <a:pos x="89" y="61"/>
              </a:cxn>
              <a:cxn ang="0">
                <a:pos x="92" y="52"/>
              </a:cxn>
              <a:cxn ang="0">
                <a:pos x="90" y="41"/>
              </a:cxn>
              <a:cxn ang="0">
                <a:pos x="88" y="29"/>
              </a:cxn>
              <a:cxn ang="0">
                <a:pos x="84" y="26"/>
              </a:cxn>
              <a:cxn ang="0">
                <a:pos x="80" y="20"/>
              </a:cxn>
              <a:cxn ang="0">
                <a:pos x="82" y="15"/>
              </a:cxn>
              <a:cxn ang="0">
                <a:pos x="84" y="10"/>
              </a:cxn>
              <a:cxn ang="0">
                <a:pos x="84" y="5"/>
              </a:cxn>
              <a:cxn ang="0">
                <a:pos x="83" y="4"/>
              </a:cxn>
              <a:cxn ang="0">
                <a:pos x="81" y="2"/>
              </a:cxn>
              <a:cxn ang="0">
                <a:pos x="78" y="1"/>
              </a:cxn>
              <a:cxn ang="0">
                <a:pos x="75" y="1"/>
              </a:cxn>
              <a:cxn ang="0">
                <a:pos x="70" y="3"/>
              </a:cxn>
              <a:cxn ang="0">
                <a:pos x="58" y="2"/>
              </a:cxn>
              <a:cxn ang="0">
                <a:pos x="48" y="4"/>
              </a:cxn>
              <a:cxn ang="0">
                <a:pos x="41" y="8"/>
              </a:cxn>
              <a:cxn ang="0">
                <a:pos x="37" y="10"/>
              </a:cxn>
              <a:cxn ang="0">
                <a:pos x="31" y="12"/>
              </a:cxn>
              <a:cxn ang="0">
                <a:pos x="34" y="14"/>
              </a:cxn>
              <a:cxn ang="0">
                <a:pos x="34" y="17"/>
              </a:cxn>
              <a:cxn ang="0">
                <a:pos x="34" y="20"/>
              </a:cxn>
              <a:cxn ang="0">
                <a:pos x="37" y="27"/>
              </a:cxn>
              <a:cxn ang="0">
                <a:pos x="36" y="29"/>
              </a:cxn>
              <a:cxn ang="0">
                <a:pos x="29" y="29"/>
              </a:cxn>
              <a:cxn ang="0">
                <a:pos x="26" y="31"/>
              </a:cxn>
              <a:cxn ang="0">
                <a:pos x="24" y="32"/>
              </a:cxn>
              <a:cxn ang="0">
                <a:pos x="24" y="34"/>
              </a:cxn>
              <a:cxn ang="0">
                <a:pos x="23" y="35"/>
              </a:cxn>
              <a:cxn ang="0">
                <a:pos x="18" y="38"/>
              </a:cxn>
              <a:cxn ang="0">
                <a:pos x="11" y="41"/>
              </a:cxn>
              <a:cxn ang="0">
                <a:pos x="10" y="42"/>
              </a:cxn>
              <a:cxn ang="0">
                <a:pos x="3" y="44"/>
              </a:cxn>
              <a:cxn ang="0">
                <a:pos x="18" y="67"/>
              </a:cxn>
              <a:cxn ang="0">
                <a:pos x="48" y="86"/>
              </a:cxn>
              <a:cxn ang="0">
                <a:pos x="51" y="90"/>
              </a:cxn>
              <a:cxn ang="0">
                <a:pos x="54" y="91"/>
              </a:cxn>
              <a:cxn ang="0">
                <a:pos x="59" y="95"/>
              </a:cxn>
              <a:cxn ang="0">
                <a:pos x="61" y="98"/>
              </a:cxn>
            </a:cxnLst>
            <a:rect l="0" t="0" r="r" b="b"/>
            <a:pathLst>
              <a:path w="102" h="98">
                <a:moveTo>
                  <a:pt x="63" y="97"/>
                </a:moveTo>
                <a:cubicBezTo>
                  <a:pt x="65" y="97"/>
                  <a:pt x="67" y="96"/>
                  <a:pt x="67" y="96"/>
                </a:cubicBezTo>
                <a:cubicBezTo>
                  <a:pt x="67" y="96"/>
                  <a:pt x="69" y="96"/>
                  <a:pt x="70" y="96"/>
                </a:cubicBezTo>
                <a:cubicBezTo>
                  <a:pt x="71" y="96"/>
                  <a:pt x="72" y="95"/>
                  <a:pt x="73" y="94"/>
                </a:cubicBezTo>
                <a:cubicBezTo>
                  <a:pt x="73" y="94"/>
                  <a:pt x="76" y="91"/>
                  <a:pt x="78" y="90"/>
                </a:cubicBezTo>
                <a:cubicBezTo>
                  <a:pt x="79" y="89"/>
                  <a:pt x="81" y="87"/>
                  <a:pt x="83" y="86"/>
                </a:cubicBezTo>
                <a:cubicBezTo>
                  <a:pt x="85" y="85"/>
                  <a:pt x="99" y="76"/>
                  <a:pt x="102" y="74"/>
                </a:cubicBezTo>
                <a:cubicBezTo>
                  <a:pt x="101" y="74"/>
                  <a:pt x="101" y="73"/>
                  <a:pt x="101" y="73"/>
                </a:cubicBezTo>
                <a:cubicBezTo>
                  <a:pt x="101" y="72"/>
                  <a:pt x="101" y="72"/>
                  <a:pt x="100" y="72"/>
                </a:cubicBezTo>
                <a:cubicBezTo>
                  <a:pt x="100" y="72"/>
                  <a:pt x="100" y="71"/>
                  <a:pt x="100" y="71"/>
                </a:cubicBezTo>
                <a:cubicBezTo>
                  <a:pt x="99" y="70"/>
                  <a:pt x="99" y="70"/>
                  <a:pt x="99" y="70"/>
                </a:cubicBezTo>
                <a:cubicBezTo>
                  <a:pt x="99" y="70"/>
                  <a:pt x="97" y="69"/>
                  <a:pt x="96" y="69"/>
                </a:cubicBezTo>
                <a:cubicBezTo>
                  <a:pt x="96" y="69"/>
                  <a:pt x="95" y="69"/>
                  <a:pt x="95" y="69"/>
                </a:cubicBezTo>
                <a:cubicBezTo>
                  <a:pt x="94" y="69"/>
                  <a:pt x="94" y="69"/>
                  <a:pt x="94" y="69"/>
                </a:cubicBezTo>
                <a:cubicBezTo>
                  <a:pt x="93" y="69"/>
                  <a:pt x="93" y="68"/>
                  <a:pt x="93" y="68"/>
                </a:cubicBezTo>
                <a:cubicBezTo>
                  <a:pt x="92" y="67"/>
                  <a:pt x="92" y="67"/>
                  <a:pt x="92" y="66"/>
                </a:cubicBezTo>
                <a:cubicBezTo>
                  <a:pt x="92" y="64"/>
                  <a:pt x="91" y="63"/>
                  <a:pt x="91" y="63"/>
                </a:cubicBezTo>
                <a:cubicBezTo>
                  <a:pt x="90" y="62"/>
                  <a:pt x="89" y="61"/>
                  <a:pt x="89" y="61"/>
                </a:cubicBezTo>
                <a:cubicBezTo>
                  <a:pt x="89" y="60"/>
                  <a:pt x="90" y="59"/>
                  <a:pt x="91" y="59"/>
                </a:cubicBezTo>
                <a:cubicBezTo>
                  <a:pt x="92" y="58"/>
                  <a:pt x="91" y="56"/>
                  <a:pt x="91" y="55"/>
                </a:cubicBezTo>
                <a:cubicBezTo>
                  <a:pt x="91" y="54"/>
                  <a:pt x="92" y="52"/>
                  <a:pt x="92" y="52"/>
                </a:cubicBezTo>
                <a:cubicBezTo>
                  <a:pt x="92" y="52"/>
                  <a:pt x="92" y="51"/>
                  <a:pt x="92" y="51"/>
                </a:cubicBezTo>
                <a:cubicBezTo>
                  <a:pt x="91" y="50"/>
                  <a:pt x="91" y="47"/>
                  <a:pt x="91" y="46"/>
                </a:cubicBezTo>
                <a:cubicBezTo>
                  <a:pt x="92" y="44"/>
                  <a:pt x="90" y="41"/>
                  <a:pt x="90" y="41"/>
                </a:cubicBezTo>
                <a:cubicBezTo>
                  <a:pt x="90" y="40"/>
                  <a:pt x="89" y="40"/>
                  <a:pt x="89" y="39"/>
                </a:cubicBezTo>
                <a:cubicBezTo>
                  <a:pt x="89" y="39"/>
                  <a:pt x="89" y="39"/>
                  <a:pt x="90" y="39"/>
                </a:cubicBezTo>
                <a:cubicBezTo>
                  <a:pt x="89" y="37"/>
                  <a:pt x="88" y="30"/>
                  <a:pt x="88" y="29"/>
                </a:cubicBezTo>
                <a:cubicBezTo>
                  <a:pt x="88" y="29"/>
                  <a:pt x="87" y="29"/>
                  <a:pt x="87" y="29"/>
                </a:cubicBezTo>
                <a:cubicBezTo>
                  <a:pt x="87" y="29"/>
                  <a:pt x="84" y="27"/>
                  <a:pt x="84" y="26"/>
                </a:cubicBezTo>
                <a:cubicBezTo>
                  <a:pt x="84" y="26"/>
                  <a:pt x="84" y="26"/>
                  <a:pt x="84" y="26"/>
                </a:cubicBezTo>
                <a:cubicBezTo>
                  <a:pt x="84" y="24"/>
                  <a:pt x="81" y="22"/>
                  <a:pt x="81" y="21"/>
                </a:cubicBezTo>
                <a:cubicBezTo>
                  <a:pt x="81" y="21"/>
                  <a:pt x="81" y="21"/>
                  <a:pt x="81" y="21"/>
                </a:cubicBezTo>
                <a:cubicBezTo>
                  <a:pt x="80" y="21"/>
                  <a:pt x="80" y="20"/>
                  <a:pt x="80" y="20"/>
                </a:cubicBezTo>
                <a:cubicBezTo>
                  <a:pt x="80" y="19"/>
                  <a:pt x="80" y="18"/>
                  <a:pt x="80" y="18"/>
                </a:cubicBezTo>
                <a:cubicBezTo>
                  <a:pt x="80" y="17"/>
                  <a:pt x="80" y="17"/>
                  <a:pt x="80" y="17"/>
                </a:cubicBezTo>
                <a:cubicBezTo>
                  <a:pt x="80" y="17"/>
                  <a:pt x="82" y="15"/>
                  <a:pt x="82" y="15"/>
                </a:cubicBezTo>
                <a:cubicBezTo>
                  <a:pt x="83" y="15"/>
                  <a:pt x="83" y="14"/>
                  <a:pt x="83" y="14"/>
                </a:cubicBezTo>
                <a:cubicBezTo>
                  <a:pt x="84" y="14"/>
                  <a:pt x="84" y="13"/>
                  <a:pt x="84" y="12"/>
                </a:cubicBezTo>
                <a:cubicBezTo>
                  <a:pt x="85" y="11"/>
                  <a:pt x="84" y="10"/>
                  <a:pt x="84" y="10"/>
                </a:cubicBezTo>
                <a:cubicBezTo>
                  <a:pt x="84" y="10"/>
                  <a:pt x="84" y="9"/>
                  <a:pt x="84" y="8"/>
                </a:cubicBezTo>
                <a:cubicBezTo>
                  <a:pt x="84" y="7"/>
                  <a:pt x="84" y="7"/>
                  <a:pt x="84" y="7"/>
                </a:cubicBezTo>
                <a:cubicBezTo>
                  <a:pt x="84" y="7"/>
                  <a:pt x="84" y="5"/>
                  <a:pt x="84" y="5"/>
                </a:cubicBezTo>
                <a:cubicBezTo>
                  <a:pt x="84" y="5"/>
                  <a:pt x="84" y="5"/>
                  <a:pt x="84" y="5"/>
                </a:cubicBezTo>
                <a:cubicBezTo>
                  <a:pt x="84" y="5"/>
                  <a:pt x="83" y="4"/>
                  <a:pt x="83" y="4"/>
                </a:cubicBezTo>
                <a:cubicBezTo>
                  <a:pt x="83" y="4"/>
                  <a:pt x="83" y="4"/>
                  <a:pt x="83" y="4"/>
                </a:cubicBezTo>
                <a:cubicBezTo>
                  <a:pt x="85" y="1"/>
                  <a:pt x="85" y="1"/>
                  <a:pt x="85" y="1"/>
                </a:cubicBezTo>
                <a:cubicBezTo>
                  <a:pt x="84" y="2"/>
                  <a:pt x="82" y="2"/>
                  <a:pt x="82" y="2"/>
                </a:cubicBezTo>
                <a:cubicBezTo>
                  <a:pt x="81" y="2"/>
                  <a:pt x="81" y="2"/>
                  <a:pt x="81" y="2"/>
                </a:cubicBezTo>
                <a:cubicBezTo>
                  <a:pt x="81" y="1"/>
                  <a:pt x="81" y="1"/>
                  <a:pt x="80" y="1"/>
                </a:cubicBezTo>
                <a:cubicBezTo>
                  <a:pt x="80" y="1"/>
                  <a:pt x="80" y="1"/>
                  <a:pt x="79" y="1"/>
                </a:cubicBezTo>
                <a:cubicBezTo>
                  <a:pt x="79" y="1"/>
                  <a:pt x="78" y="1"/>
                  <a:pt x="78" y="1"/>
                </a:cubicBezTo>
                <a:cubicBezTo>
                  <a:pt x="77" y="2"/>
                  <a:pt x="77" y="2"/>
                  <a:pt x="77" y="2"/>
                </a:cubicBezTo>
                <a:cubicBezTo>
                  <a:pt x="76" y="1"/>
                  <a:pt x="76" y="1"/>
                  <a:pt x="76" y="1"/>
                </a:cubicBezTo>
                <a:cubicBezTo>
                  <a:pt x="75" y="1"/>
                  <a:pt x="75" y="1"/>
                  <a:pt x="75" y="1"/>
                </a:cubicBezTo>
                <a:cubicBezTo>
                  <a:pt x="74" y="1"/>
                  <a:pt x="74" y="0"/>
                  <a:pt x="74" y="1"/>
                </a:cubicBezTo>
                <a:cubicBezTo>
                  <a:pt x="73" y="2"/>
                  <a:pt x="74" y="2"/>
                  <a:pt x="73" y="2"/>
                </a:cubicBezTo>
                <a:cubicBezTo>
                  <a:pt x="73" y="2"/>
                  <a:pt x="70" y="3"/>
                  <a:pt x="70" y="3"/>
                </a:cubicBezTo>
                <a:cubicBezTo>
                  <a:pt x="69" y="3"/>
                  <a:pt x="69" y="3"/>
                  <a:pt x="68" y="3"/>
                </a:cubicBezTo>
                <a:cubicBezTo>
                  <a:pt x="68" y="3"/>
                  <a:pt x="65" y="1"/>
                  <a:pt x="63" y="2"/>
                </a:cubicBezTo>
                <a:cubicBezTo>
                  <a:pt x="62" y="2"/>
                  <a:pt x="59" y="3"/>
                  <a:pt x="58" y="2"/>
                </a:cubicBezTo>
                <a:cubicBezTo>
                  <a:pt x="57" y="2"/>
                  <a:pt x="57" y="2"/>
                  <a:pt x="56" y="3"/>
                </a:cubicBezTo>
                <a:cubicBezTo>
                  <a:pt x="55" y="4"/>
                  <a:pt x="55" y="4"/>
                  <a:pt x="54" y="4"/>
                </a:cubicBezTo>
                <a:cubicBezTo>
                  <a:pt x="53" y="3"/>
                  <a:pt x="49" y="4"/>
                  <a:pt x="48" y="4"/>
                </a:cubicBezTo>
                <a:cubicBezTo>
                  <a:pt x="48" y="5"/>
                  <a:pt x="46" y="5"/>
                  <a:pt x="46" y="5"/>
                </a:cubicBezTo>
                <a:cubicBezTo>
                  <a:pt x="46" y="5"/>
                  <a:pt x="44" y="6"/>
                  <a:pt x="43" y="7"/>
                </a:cubicBezTo>
                <a:cubicBezTo>
                  <a:pt x="42" y="8"/>
                  <a:pt x="42" y="8"/>
                  <a:pt x="41" y="8"/>
                </a:cubicBezTo>
                <a:cubicBezTo>
                  <a:pt x="41" y="7"/>
                  <a:pt x="41" y="7"/>
                  <a:pt x="40" y="8"/>
                </a:cubicBezTo>
                <a:cubicBezTo>
                  <a:pt x="40" y="8"/>
                  <a:pt x="39" y="8"/>
                  <a:pt x="38" y="8"/>
                </a:cubicBezTo>
                <a:cubicBezTo>
                  <a:pt x="37" y="9"/>
                  <a:pt x="37" y="9"/>
                  <a:pt x="37" y="10"/>
                </a:cubicBezTo>
                <a:cubicBezTo>
                  <a:pt x="36" y="10"/>
                  <a:pt x="36" y="11"/>
                  <a:pt x="34" y="11"/>
                </a:cubicBezTo>
                <a:cubicBezTo>
                  <a:pt x="32" y="12"/>
                  <a:pt x="32" y="12"/>
                  <a:pt x="32" y="12"/>
                </a:cubicBezTo>
                <a:cubicBezTo>
                  <a:pt x="32" y="12"/>
                  <a:pt x="32" y="12"/>
                  <a:pt x="31" y="12"/>
                </a:cubicBezTo>
                <a:cubicBezTo>
                  <a:pt x="32" y="12"/>
                  <a:pt x="33" y="13"/>
                  <a:pt x="33" y="13"/>
                </a:cubicBezTo>
                <a:cubicBezTo>
                  <a:pt x="33" y="14"/>
                  <a:pt x="34" y="14"/>
                  <a:pt x="34" y="14"/>
                </a:cubicBezTo>
                <a:cubicBezTo>
                  <a:pt x="34" y="14"/>
                  <a:pt x="34" y="14"/>
                  <a:pt x="34" y="14"/>
                </a:cubicBezTo>
                <a:cubicBezTo>
                  <a:pt x="34" y="14"/>
                  <a:pt x="33" y="15"/>
                  <a:pt x="34" y="15"/>
                </a:cubicBezTo>
                <a:cubicBezTo>
                  <a:pt x="34" y="15"/>
                  <a:pt x="34" y="15"/>
                  <a:pt x="34" y="16"/>
                </a:cubicBezTo>
                <a:cubicBezTo>
                  <a:pt x="34" y="16"/>
                  <a:pt x="34" y="17"/>
                  <a:pt x="34" y="17"/>
                </a:cubicBezTo>
                <a:cubicBezTo>
                  <a:pt x="34" y="17"/>
                  <a:pt x="34" y="18"/>
                  <a:pt x="34" y="18"/>
                </a:cubicBezTo>
                <a:cubicBezTo>
                  <a:pt x="34" y="18"/>
                  <a:pt x="34" y="19"/>
                  <a:pt x="34" y="19"/>
                </a:cubicBezTo>
                <a:cubicBezTo>
                  <a:pt x="34" y="19"/>
                  <a:pt x="34" y="20"/>
                  <a:pt x="34" y="20"/>
                </a:cubicBezTo>
                <a:cubicBezTo>
                  <a:pt x="34" y="20"/>
                  <a:pt x="36" y="24"/>
                  <a:pt x="36" y="24"/>
                </a:cubicBezTo>
                <a:cubicBezTo>
                  <a:pt x="36" y="25"/>
                  <a:pt x="36" y="25"/>
                  <a:pt x="37" y="26"/>
                </a:cubicBezTo>
                <a:cubicBezTo>
                  <a:pt x="37" y="26"/>
                  <a:pt x="38" y="26"/>
                  <a:pt x="37" y="27"/>
                </a:cubicBezTo>
                <a:cubicBezTo>
                  <a:pt x="37" y="27"/>
                  <a:pt x="36" y="28"/>
                  <a:pt x="36" y="28"/>
                </a:cubicBezTo>
                <a:cubicBezTo>
                  <a:pt x="36" y="28"/>
                  <a:pt x="36" y="28"/>
                  <a:pt x="36" y="28"/>
                </a:cubicBezTo>
                <a:cubicBezTo>
                  <a:pt x="37" y="28"/>
                  <a:pt x="37" y="29"/>
                  <a:pt x="36" y="29"/>
                </a:cubicBezTo>
                <a:cubicBezTo>
                  <a:pt x="36" y="29"/>
                  <a:pt x="34" y="29"/>
                  <a:pt x="34" y="28"/>
                </a:cubicBezTo>
                <a:cubicBezTo>
                  <a:pt x="33" y="28"/>
                  <a:pt x="32" y="28"/>
                  <a:pt x="31" y="28"/>
                </a:cubicBezTo>
                <a:cubicBezTo>
                  <a:pt x="31" y="28"/>
                  <a:pt x="29" y="28"/>
                  <a:pt x="29" y="29"/>
                </a:cubicBezTo>
                <a:cubicBezTo>
                  <a:pt x="28" y="29"/>
                  <a:pt x="28" y="29"/>
                  <a:pt x="27" y="30"/>
                </a:cubicBezTo>
                <a:cubicBezTo>
                  <a:pt x="27" y="30"/>
                  <a:pt x="27" y="30"/>
                  <a:pt x="27" y="30"/>
                </a:cubicBezTo>
                <a:cubicBezTo>
                  <a:pt x="27" y="30"/>
                  <a:pt x="26" y="31"/>
                  <a:pt x="26" y="31"/>
                </a:cubicBezTo>
                <a:cubicBezTo>
                  <a:pt x="26" y="31"/>
                  <a:pt x="25" y="31"/>
                  <a:pt x="25" y="31"/>
                </a:cubicBezTo>
                <a:cubicBezTo>
                  <a:pt x="24" y="31"/>
                  <a:pt x="24" y="31"/>
                  <a:pt x="24" y="31"/>
                </a:cubicBezTo>
                <a:cubicBezTo>
                  <a:pt x="23" y="32"/>
                  <a:pt x="24" y="32"/>
                  <a:pt x="24" y="32"/>
                </a:cubicBezTo>
                <a:cubicBezTo>
                  <a:pt x="24" y="32"/>
                  <a:pt x="24" y="32"/>
                  <a:pt x="24" y="33"/>
                </a:cubicBezTo>
                <a:cubicBezTo>
                  <a:pt x="24" y="33"/>
                  <a:pt x="24" y="33"/>
                  <a:pt x="24" y="33"/>
                </a:cubicBezTo>
                <a:cubicBezTo>
                  <a:pt x="24" y="34"/>
                  <a:pt x="24" y="34"/>
                  <a:pt x="24" y="34"/>
                </a:cubicBezTo>
                <a:cubicBezTo>
                  <a:pt x="24" y="33"/>
                  <a:pt x="24" y="33"/>
                  <a:pt x="24" y="34"/>
                </a:cubicBezTo>
                <a:cubicBezTo>
                  <a:pt x="24" y="34"/>
                  <a:pt x="25" y="34"/>
                  <a:pt x="25" y="35"/>
                </a:cubicBezTo>
                <a:cubicBezTo>
                  <a:pt x="24" y="35"/>
                  <a:pt x="24" y="35"/>
                  <a:pt x="23" y="35"/>
                </a:cubicBezTo>
                <a:cubicBezTo>
                  <a:pt x="23" y="36"/>
                  <a:pt x="21" y="36"/>
                  <a:pt x="21" y="36"/>
                </a:cubicBezTo>
                <a:cubicBezTo>
                  <a:pt x="20" y="37"/>
                  <a:pt x="18" y="38"/>
                  <a:pt x="18" y="38"/>
                </a:cubicBezTo>
                <a:cubicBezTo>
                  <a:pt x="18" y="38"/>
                  <a:pt x="18" y="38"/>
                  <a:pt x="18" y="38"/>
                </a:cubicBezTo>
                <a:cubicBezTo>
                  <a:pt x="18" y="38"/>
                  <a:pt x="17" y="39"/>
                  <a:pt x="17" y="39"/>
                </a:cubicBezTo>
                <a:cubicBezTo>
                  <a:pt x="16" y="40"/>
                  <a:pt x="15" y="40"/>
                  <a:pt x="14" y="41"/>
                </a:cubicBezTo>
                <a:cubicBezTo>
                  <a:pt x="12" y="41"/>
                  <a:pt x="11" y="41"/>
                  <a:pt x="11" y="41"/>
                </a:cubicBezTo>
                <a:cubicBezTo>
                  <a:pt x="11" y="41"/>
                  <a:pt x="10" y="41"/>
                  <a:pt x="10" y="41"/>
                </a:cubicBezTo>
                <a:cubicBezTo>
                  <a:pt x="10" y="41"/>
                  <a:pt x="10" y="42"/>
                  <a:pt x="10" y="42"/>
                </a:cubicBezTo>
                <a:cubicBezTo>
                  <a:pt x="10" y="42"/>
                  <a:pt x="10" y="42"/>
                  <a:pt x="10" y="42"/>
                </a:cubicBezTo>
                <a:cubicBezTo>
                  <a:pt x="9" y="42"/>
                  <a:pt x="8" y="42"/>
                  <a:pt x="8" y="42"/>
                </a:cubicBezTo>
                <a:cubicBezTo>
                  <a:pt x="7" y="42"/>
                  <a:pt x="6" y="43"/>
                  <a:pt x="6" y="43"/>
                </a:cubicBezTo>
                <a:cubicBezTo>
                  <a:pt x="5" y="43"/>
                  <a:pt x="3" y="44"/>
                  <a:pt x="3" y="44"/>
                </a:cubicBezTo>
                <a:cubicBezTo>
                  <a:pt x="2" y="45"/>
                  <a:pt x="0" y="47"/>
                  <a:pt x="0" y="47"/>
                </a:cubicBezTo>
                <a:cubicBezTo>
                  <a:pt x="0" y="54"/>
                  <a:pt x="0" y="54"/>
                  <a:pt x="0" y="54"/>
                </a:cubicBezTo>
                <a:cubicBezTo>
                  <a:pt x="3" y="56"/>
                  <a:pt x="11" y="62"/>
                  <a:pt x="18" y="67"/>
                </a:cubicBezTo>
                <a:cubicBezTo>
                  <a:pt x="23" y="70"/>
                  <a:pt x="26" y="72"/>
                  <a:pt x="28" y="73"/>
                </a:cubicBezTo>
                <a:cubicBezTo>
                  <a:pt x="31" y="75"/>
                  <a:pt x="45" y="85"/>
                  <a:pt x="45" y="85"/>
                </a:cubicBezTo>
                <a:cubicBezTo>
                  <a:pt x="46" y="85"/>
                  <a:pt x="47" y="86"/>
                  <a:pt x="48" y="86"/>
                </a:cubicBezTo>
                <a:cubicBezTo>
                  <a:pt x="48" y="87"/>
                  <a:pt x="49" y="87"/>
                  <a:pt x="48" y="88"/>
                </a:cubicBezTo>
                <a:cubicBezTo>
                  <a:pt x="48" y="89"/>
                  <a:pt x="49" y="89"/>
                  <a:pt x="49" y="89"/>
                </a:cubicBezTo>
                <a:cubicBezTo>
                  <a:pt x="50" y="89"/>
                  <a:pt x="50" y="89"/>
                  <a:pt x="51" y="90"/>
                </a:cubicBezTo>
                <a:cubicBezTo>
                  <a:pt x="51" y="91"/>
                  <a:pt x="51" y="91"/>
                  <a:pt x="53" y="91"/>
                </a:cubicBezTo>
                <a:cubicBezTo>
                  <a:pt x="53" y="91"/>
                  <a:pt x="53" y="92"/>
                  <a:pt x="53" y="91"/>
                </a:cubicBezTo>
                <a:cubicBezTo>
                  <a:pt x="53" y="91"/>
                  <a:pt x="54" y="91"/>
                  <a:pt x="54" y="91"/>
                </a:cubicBezTo>
                <a:cubicBezTo>
                  <a:pt x="54" y="92"/>
                  <a:pt x="55" y="93"/>
                  <a:pt x="57" y="93"/>
                </a:cubicBezTo>
                <a:cubicBezTo>
                  <a:pt x="58" y="93"/>
                  <a:pt x="58" y="93"/>
                  <a:pt x="58" y="94"/>
                </a:cubicBezTo>
                <a:cubicBezTo>
                  <a:pt x="59" y="94"/>
                  <a:pt x="58" y="95"/>
                  <a:pt x="59" y="95"/>
                </a:cubicBezTo>
                <a:cubicBezTo>
                  <a:pt x="59" y="95"/>
                  <a:pt x="59" y="96"/>
                  <a:pt x="59" y="96"/>
                </a:cubicBezTo>
                <a:cubicBezTo>
                  <a:pt x="58" y="97"/>
                  <a:pt x="58" y="97"/>
                  <a:pt x="58" y="97"/>
                </a:cubicBezTo>
                <a:cubicBezTo>
                  <a:pt x="58" y="97"/>
                  <a:pt x="60" y="98"/>
                  <a:pt x="61" y="98"/>
                </a:cubicBezTo>
                <a:cubicBezTo>
                  <a:pt x="62" y="98"/>
                  <a:pt x="62" y="97"/>
                  <a:pt x="63" y="9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6" name="Freeform 810"/>
          <p:cNvSpPr>
            <a:spLocks/>
          </p:cNvSpPr>
          <p:nvPr/>
        </p:nvSpPr>
        <p:spPr bwMode="auto">
          <a:xfrm>
            <a:off x="4166812" y="4248261"/>
            <a:ext cx="54526" cy="152297"/>
          </a:xfrm>
          <a:custGeom>
            <a:avLst/>
            <a:gdLst/>
            <a:ahLst/>
            <a:cxnLst>
              <a:cxn ang="0">
                <a:pos x="9" y="24"/>
              </a:cxn>
              <a:cxn ang="0">
                <a:pos x="9" y="23"/>
              </a:cxn>
              <a:cxn ang="0">
                <a:pos x="8" y="22"/>
              </a:cxn>
              <a:cxn ang="0">
                <a:pos x="8" y="22"/>
              </a:cxn>
              <a:cxn ang="0">
                <a:pos x="9" y="21"/>
              </a:cxn>
              <a:cxn ang="0">
                <a:pos x="8" y="21"/>
              </a:cxn>
              <a:cxn ang="0">
                <a:pos x="8" y="21"/>
              </a:cxn>
              <a:cxn ang="0">
                <a:pos x="9" y="18"/>
              </a:cxn>
              <a:cxn ang="0">
                <a:pos x="9" y="17"/>
              </a:cxn>
              <a:cxn ang="0">
                <a:pos x="9" y="15"/>
              </a:cxn>
              <a:cxn ang="0">
                <a:pos x="9" y="14"/>
              </a:cxn>
              <a:cxn ang="0">
                <a:pos x="9" y="13"/>
              </a:cxn>
              <a:cxn ang="0">
                <a:pos x="8" y="10"/>
              </a:cxn>
              <a:cxn ang="0">
                <a:pos x="8" y="9"/>
              </a:cxn>
              <a:cxn ang="0">
                <a:pos x="8" y="8"/>
              </a:cxn>
              <a:cxn ang="0">
                <a:pos x="7" y="8"/>
              </a:cxn>
              <a:cxn ang="0">
                <a:pos x="7" y="8"/>
              </a:cxn>
              <a:cxn ang="0">
                <a:pos x="7" y="6"/>
              </a:cxn>
              <a:cxn ang="0">
                <a:pos x="7" y="5"/>
              </a:cxn>
              <a:cxn ang="0">
                <a:pos x="5" y="4"/>
              </a:cxn>
              <a:cxn ang="0">
                <a:pos x="4" y="3"/>
              </a:cxn>
              <a:cxn ang="0">
                <a:pos x="5" y="2"/>
              </a:cxn>
              <a:cxn ang="0">
                <a:pos x="5" y="0"/>
              </a:cxn>
              <a:cxn ang="0">
                <a:pos x="3" y="0"/>
              </a:cxn>
              <a:cxn ang="0">
                <a:pos x="1" y="0"/>
              </a:cxn>
              <a:cxn ang="0">
                <a:pos x="1" y="1"/>
              </a:cxn>
              <a:cxn ang="0">
                <a:pos x="0" y="2"/>
              </a:cxn>
              <a:cxn ang="0">
                <a:pos x="0" y="2"/>
              </a:cxn>
              <a:cxn ang="0">
                <a:pos x="2" y="3"/>
              </a:cxn>
              <a:cxn ang="0">
                <a:pos x="3" y="4"/>
              </a:cxn>
              <a:cxn ang="0">
                <a:pos x="2" y="5"/>
              </a:cxn>
              <a:cxn ang="0">
                <a:pos x="2" y="6"/>
              </a:cxn>
              <a:cxn ang="0">
                <a:pos x="2" y="7"/>
              </a:cxn>
              <a:cxn ang="0">
                <a:pos x="2" y="8"/>
              </a:cxn>
              <a:cxn ang="0">
                <a:pos x="2" y="8"/>
              </a:cxn>
              <a:cxn ang="0">
                <a:pos x="2" y="8"/>
              </a:cxn>
              <a:cxn ang="0">
                <a:pos x="2" y="8"/>
              </a:cxn>
              <a:cxn ang="0">
                <a:pos x="3" y="11"/>
              </a:cxn>
              <a:cxn ang="0">
                <a:pos x="3" y="11"/>
              </a:cxn>
              <a:cxn ang="0">
                <a:pos x="3" y="11"/>
              </a:cxn>
              <a:cxn ang="0">
                <a:pos x="3" y="12"/>
              </a:cxn>
              <a:cxn ang="0">
                <a:pos x="3" y="13"/>
              </a:cxn>
              <a:cxn ang="0">
                <a:pos x="4" y="13"/>
              </a:cxn>
              <a:cxn ang="0">
                <a:pos x="4" y="13"/>
              </a:cxn>
              <a:cxn ang="0">
                <a:pos x="4" y="14"/>
              </a:cxn>
              <a:cxn ang="0">
                <a:pos x="4" y="15"/>
              </a:cxn>
              <a:cxn ang="0">
                <a:pos x="4" y="16"/>
              </a:cxn>
              <a:cxn ang="0">
                <a:pos x="4" y="16"/>
              </a:cxn>
              <a:cxn ang="0">
                <a:pos x="3" y="17"/>
              </a:cxn>
              <a:cxn ang="0">
                <a:pos x="4" y="18"/>
              </a:cxn>
              <a:cxn ang="0">
                <a:pos x="4" y="19"/>
              </a:cxn>
              <a:cxn ang="0">
                <a:pos x="3" y="20"/>
              </a:cxn>
              <a:cxn ang="0">
                <a:pos x="3" y="20"/>
              </a:cxn>
              <a:cxn ang="0">
                <a:pos x="3" y="21"/>
              </a:cxn>
              <a:cxn ang="0">
                <a:pos x="4" y="22"/>
              </a:cxn>
              <a:cxn ang="0">
                <a:pos x="4" y="23"/>
              </a:cxn>
              <a:cxn ang="0">
                <a:pos x="6" y="24"/>
              </a:cxn>
              <a:cxn ang="0">
                <a:pos x="6" y="25"/>
              </a:cxn>
              <a:cxn ang="0">
                <a:pos x="6" y="25"/>
              </a:cxn>
              <a:cxn ang="0">
                <a:pos x="7" y="24"/>
              </a:cxn>
              <a:cxn ang="0">
                <a:pos x="9" y="24"/>
              </a:cxn>
              <a:cxn ang="0">
                <a:pos x="9" y="24"/>
              </a:cxn>
              <a:cxn ang="0">
                <a:pos x="9" y="24"/>
              </a:cxn>
            </a:cxnLst>
            <a:rect l="0" t="0" r="r" b="b"/>
            <a:pathLst>
              <a:path w="9" h="25">
                <a:moveTo>
                  <a:pt x="9" y="24"/>
                </a:moveTo>
                <a:cubicBezTo>
                  <a:pt x="9" y="23"/>
                  <a:pt x="9" y="23"/>
                  <a:pt x="9" y="23"/>
                </a:cubicBezTo>
                <a:cubicBezTo>
                  <a:pt x="9" y="23"/>
                  <a:pt x="9" y="22"/>
                  <a:pt x="8" y="22"/>
                </a:cubicBezTo>
                <a:cubicBezTo>
                  <a:pt x="8" y="22"/>
                  <a:pt x="8" y="22"/>
                  <a:pt x="8" y="22"/>
                </a:cubicBezTo>
                <a:cubicBezTo>
                  <a:pt x="8" y="22"/>
                  <a:pt x="9" y="21"/>
                  <a:pt x="9" y="21"/>
                </a:cubicBezTo>
                <a:cubicBezTo>
                  <a:pt x="9" y="21"/>
                  <a:pt x="9" y="21"/>
                  <a:pt x="8" y="21"/>
                </a:cubicBezTo>
                <a:cubicBezTo>
                  <a:pt x="8" y="21"/>
                  <a:pt x="8" y="21"/>
                  <a:pt x="8" y="21"/>
                </a:cubicBezTo>
                <a:cubicBezTo>
                  <a:pt x="8" y="20"/>
                  <a:pt x="9" y="18"/>
                  <a:pt x="9" y="18"/>
                </a:cubicBezTo>
                <a:cubicBezTo>
                  <a:pt x="9" y="18"/>
                  <a:pt x="9" y="17"/>
                  <a:pt x="9" y="17"/>
                </a:cubicBezTo>
                <a:cubicBezTo>
                  <a:pt x="9" y="17"/>
                  <a:pt x="9" y="16"/>
                  <a:pt x="9" y="15"/>
                </a:cubicBezTo>
                <a:cubicBezTo>
                  <a:pt x="9" y="15"/>
                  <a:pt x="9" y="14"/>
                  <a:pt x="9" y="14"/>
                </a:cubicBezTo>
                <a:cubicBezTo>
                  <a:pt x="9" y="14"/>
                  <a:pt x="8" y="13"/>
                  <a:pt x="9" y="13"/>
                </a:cubicBezTo>
                <a:cubicBezTo>
                  <a:pt x="9" y="12"/>
                  <a:pt x="9" y="11"/>
                  <a:pt x="8" y="10"/>
                </a:cubicBezTo>
                <a:cubicBezTo>
                  <a:pt x="8" y="9"/>
                  <a:pt x="8" y="9"/>
                  <a:pt x="8" y="9"/>
                </a:cubicBezTo>
                <a:cubicBezTo>
                  <a:pt x="8" y="9"/>
                  <a:pt x="7" y="9"/>
                  <a:pt x="8" y="8"/>
                </a:cubicBezTo>
                <a:cubicBezTo>
                  <a:pt x="8" y="8"/>
                  <a:pt x="7" y="8"/>
                  <a:pt x="7" y="8"/>
                </a:cubicBezTo>
                <a:cubicBezTo>
                  <a:pt x="7" y="8"/>
                  <a:pt x="7" y="8"/>
                  <a:pt x="7" y="8"/>
                </a:cubicBezTo>
                <a:cubicBezTo>
                  <a:pt x="7" y="8"/>
                  <a:pt x="7" y="6"/>
                  <a:pt x="7" y="6"/>
                </a:cubicBezTo>
                <a:cubicBezTo>
                  <a:pt x="7" y="6"/>
                  <a:pt x="7" y="5"/>
                  <a:pt x="7" y="5"/>
                </a:cubicBezTo>
                <a:cubicBezTo>
                  <a:pt x="7" y="5"/>
                  <a:pt x="6" y="4"/>
                  <a:pt x="5" y="4"/>
                </a:cubicBezTo>
                <a:cubicBezTo>
                  <a:pt x="5" y="4"/>
                  <a:pt x="5" y="3"/>
                  <a:pt x="4" y="3"/>
                </a:cubicBezTo>
                <a:cubicBezTo>
                  <a:pt x="4" y="2"/>
                  <a:pt x="4" y="2"/>
                  <a:pt x="5" y="2"/>
                </a:cubicBezTo>
                <a:cubicBezTo>
                  <a:pt x="5" y="1"/>
                  <a:pt x="5" y="1"/>
                  <a:pt x="5" y="0"/>
                </a:cubicBezTo>
                <a:cubicBezTo>
                  <a:pt x="4" y="0"/>
                  <a:pt x="3" y="0"/>
                  <a:pt x="3" y="0"/>
                </a:cubicBezTo>
                <a:cubicBezTo>
                  <a:pt x="3" y="0"/>
                  <a:pt x="1" y="0"/>
                  <a:pt x="1" y="0"/>
                </a:cubicBezTo>
                <a:cubicBezTo>
                  <a:pt x="1" y="0"/>
                  <a:pt x="1" y="0"/>
                  <a:pt x="1" y="1"/>
                </a:cubicBezTo>
                <a:cubicBezTo>
                  <a:pt x="0" y="1"/>
                  <a:pt x="0" y="2"/>
                  <a:pt x="0" y="2"/>
                </a:cubicBezTo>
                <a:cubicBezTo>
                  <a:pt x="0" y="2"/>
                  <a:pt x="0" y="2"/>
                  <a:pt x="0" y="2"/>
                </a:cubicBezTo>
                <a:cubicBezTo>
                  <a:pt x="0" y="2"/>
                  <a:pt x="1" y="3"/>
                  <a:pt x="2" y="3"/>
                </a:cubicBezTo>
                <a:cubicBezTo>
                  <a:pt x="2" y="3"/>
                  <a:pt x="3" y="4"/>
                  <a:pt x="3" y="4"/>
                </a:cubicBezTo>
                <a:cubicBezTo>
                  <a:pt x="3" y="5"/>
                  <a:pt x="3" y="5"/>
                  <a:pt x="2" y="5"/>
                </a:cubicBezTo>
                <a:cubicBezTo>
                  <a:pt x="2" y="5"/>
                  <a:pt x="2" y="6"/>
                  <a:pt x="2" y="6"/>
                </a:cubicBezTo>
                <a:cubicBezTo>
                  <a:pt x="2" y="7"/>
                  <a:pt x="2" y="7"/>
                  <a:pt x="2" y="7"/>
                </a:cubicBezTo>
                <a:cubicBezTo>
                  <a:pt x="2" y="8"/>
                  <a:pt x="2" y="7"/>
                  <a:pt x="2" y="8"/>
                </a:cubicBezTo>
                <a:cubicBezTo>
                  <a:pt x="2" y="8"/>
                  <a:pt x="2" y="8"/>
                  <a:pt x="2" y="8"/>
                </a:cubicBezTo>
                <a:cubicBezTo>
                  <a:pt x="2" y="8"/>
                  <a:pt x="2" y="8"/>
                  <a:pt x="2" y="8"/>
                </a:cubicBezTo>
                <a:cubicBezTo>
                  <a:pt x="2" y="8"/>
                  <a:pt x="2" y="8"/>
                  <a:pt x="2" y="8"/>
                </a:cubicBezTo>
                <a:cubicBezTo>
                  <a:pt x="2" y="8"/>
                  <a:pt x="3" y="11"/>
                  <a:pt x="3" y="11"/>
                </a:cubicBezTo>
                <a:cubicBezTo>
                  <a:pt x="3" y="11"/>
                  <a:pt x="3" y="11"/>
                  <a:pt x="3" y="11"/>
                </a:cubicBezTo>
                <a:cubicBezTo>
                  <a:pt x="3" y="11"/>
                  <a:pt x="3" y="11"/>
                  <a:pt x="3" y="11"/>
                </a:cubicBezTo>
                <a:cubicBezTo>
                  <a:pt x="3" y="11"/>
                  <a:pt x="2" y="12"/>
                  <a:pt x="3" y="12"/>
                </a:cubicBezTo>
                <a:cubicBezTo>
                  <a:pt x="3" y="12"/>
                  <a:pt x="3" y="13"/>
                  <a:pt x="3" y="13"/>
                </a:cubicBezTo>
                <a:cubicBezTo>
                  <a:pt x="4" y="13"/>
                  <a:pt x="4" y="13"/>
                  <a:pt x="4" y="13"/>
                </a:cubicBezTo>
                <a:cubicBezTo>
                  <a:pt x="4" y="13"/>
                  <a:pt x="4" y="13"/>
                  <a:pt x="4" y="13"/>
                </a:cubicBezTo>
                <a:cubicBezTo>
                  <a:pt x="4" y="14"/>
                  <a:pt x="4" y="14"/>
                  <a:pt x="4" y="14"/>
                </a:cubicBezTo>
                <a:cubicBezTo>
                  <a:pt x="4" y="14"/>
                  <a:pt x="3" y="14"/>
                  <a:pt x="4" y="15"/>
                </a:cubicBezTo>
                <a:cubicBezTo>
                  <a:pt x="4" y="16"/>
                  <a:pt x="4" y="16"/>
                  <a:pt x="4" y="16"/>
                </a:cubicBezTo>
                <a:cubicBezTo>
                  <a:pt x="4" y="16"/>
                  <a:pt x="4" y="16"/>
                  <a:pt x="4" y="16"/>
                </a:cubicBezTo>
                <a:cubicBezTo>
                  <a:pt x="3" y="16"/>
                  <a:pt x="3" y="17"/>
                  <a:pt x="3" y="17"/>
                </a:cubicBezTo>
                <a:cubicBezTo>
                  <a:pt x="3" y="18"/>
                  <a:pt x="3" y="18"/>
                  <a:pt x="4" y="18"/>
                </a:cubicBezTo>
                <a:cubicBezTo>
                  <a:pt x="4" y="18"/>
                  <a:pt x="4" y="18"/>
                  <a:pt x="4" y="19"/>
                </a:cubicBezTo>
                <a:cubicBezTo>
                  <a:pt x="4" y="19"/>
                  <a:pt x="4" y="20"/>
                  <a:pt x="3" y="20"/>
                </a:cubicBezTo>
                <a:cubicBezTo>
                  <a:pt x="3" y="20"/>
                  <a:pt x="3" y="20"/>
                  <a:pt x="3" y="20"/>
                </a:cubicBezTo>
                <a:cubicBezTo>
                  <a:pt x="3" y="20"/>
                  <a:pt x="3" y="20"/>
                  <a:pt x="3" y="21"/>
                </a:cubicBezTo>
                <a:cubicBezTo>
                  <a:pt x="3" y="21"/>
                  <a:pt x="4" y="22"/>
                  <a:pt x="4" y="22"/>
                </a:cubicBezTo>
                <a:cubicBezTo>
                  <a:pt x="4" y="22"/>
                  <a:pt x="4" y="23"/>
                  <a:pt x="4" y="23"/>
                </a:cubicBezTo>
                <a:cubicBezTo>
                  <a:pt x="4" y="23"/>
                  <a:pt x="6" y="24"/>
                  <a:pt x="6" y="24"/>
                </a:cubicBezTo>
                <a:cubicBezTo>
                  <a:pt x="6" y="24"/>
                  <a:pt x="6" y="25"/>
                  <a:pt x="6" y="25"/>
                </a:cubicBezTo>
                <a:cubicBezTo>
                  <a:pt x="6" y="25"/>
                  <a:pt x="6" y="25"/>
                  <a:pt x="6" y="25"/>
                </a:cubicBezTo>
                <a:cubicBezTo>
                  <a:pt x="7" y="25"/>
                  <a:pt x="7" y="25"/>
                  <a:pt x="7" y="24"/>
                </a:cubicBezTo>
                <a:cubicBezTo>
                  <a:pt x="7" y="24"/>
                  <a:pt x="8" y="24"/>
                  <a:pt x="9" y="24"/>
                </a:cubicBezTo>
                <a:cubicBezTo>
                  <a:pt x="9" y="24"/>
                  <a:pt x="9" y="24"/>
                  <a:pt x="9" y="24"/>
                </a:cubicBezTo>
                <a:cubicBezTo>
                  <a:pt x="9" y="24"/>
                  <a:pt x="9" y="24"/>
                  <a:pt x="9" y="2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7" name="Freeform 811"/>
          <p:cNvSpPr>
            <a:spLocks/>
          </p:cNvSpPr>
          <p:nvPr/>
        </p:nvSpPr>
        <p:spPr bwMode="auto">
          <a:xfrm>
            <a:off x="4433802" y="4515252"/>
            <a:ext cx="171099" cy="182381"/>
          </a:xfrm>
          <a:custGeom>
            <a:avLst/>
            <a:gdLst/>
            <a:ahLst/>
            <a:cxnLst>
              <a:cxn ang="0">
                <a:pos x="13" y="28"/>
              </a:cxn>
              <a:cxn ang="0">
                <a:pos x="15" y="29"/>
              </a:cxn>
              <a:cxn ang="0">
                <a:pos x="15" y="28"/>
              </a:cxn>
              <a:cxn ang="0">
                <a:pos x="15" y="27"/>
              </a:cxn>
              <a:cxn ang="0">
                <a:pos x="15" y="26"/>
              </a:cxn>
              <a:cxn ang="0">
                <a:pos x="14" y="25"/>
              </a:cxn>
              <a:cxn ang="0">
                <a:pos x="14" y="23"/>
              </a:cxn>
              <a:cxn ang="0">
                <a:pos x="16" y="23"/>
              </a:cxn>
              <a:cxn ang="0">
                <a:pos x="17" y="22"/>
              </a:cxn>
              <a:cxn ang="0">
                <a:pos x="18" y="20"/>
              </a:cxn>
              <a:cxn ang="0">
                <a:pos x="19" y="20"/>
              </a:cxn>
              <a:cxn ang="0">
                <a:pos x="21" y="23"/>
              </a:cxn>
              <a:cxn ang="0">
                <a:pos x="22" y="23"/>
              </a:cxn>
              <a:cxn ang="0">
                <a:pos x="25" y="22"/>
              </a:cxn>
              <a:cxn ang="0">
                <a:pos x="26" y="23"/>
              </a:cxn>
              <a:cxn ang="0">
                <a:pos x="27" y="23"/>
              </a:cxn>
              <a:cxn ang="0">
                <a:pos x="28" y="17"/>
              </a:cxn>
              <a:cxn ang="0">
                <a:pos x="28" y="15"/>
              </a:cxn>
              <a:cxn ang="0">
                <a:pos x="28" y="14"/>
              </a:cxn>
              <a:cxn ang="0">
                <a:pos x="26" y="12"/>
              </a:cxn>
              <a:cxn ang="0">
                <a:pos x="26" y="9"/>
              </a:cxn>
              <a:cxn ang="0">
                <a:pos x="28" y="7"/>
              </a:cxn>
              <a:cxn ang="0">
                <a:pos x="27" y="4"/>
              </a:cxn>
              <a:cxn ang="0">
                <a:pos x="26" y="4"/>
              </a:cxn>
              <a:cxn ang="0">
                <a:pos x="22" y="5"/>
              </a:cxn>
              <a:cxn ang="0">
                <a:pos x="22" y="0"/>
              </a:cxn>
              <a:cxn ang="0">
                <a:pos x="18" y="0"/>
              </a:cxn>
              <a:cxn ang="0">
                <a:pos x="13" y="0"/>
              </a:cxn>
              <a:cxn ang="0">
                <a:pos x="13" y="6"/>
              </a:cxn>
              <a:cxn ang="0">
                <a:pos x="11" y="6"/>
              </a:cxn>
              <a:cxn ang="0">
                <a:pos x="4" y="6"/>
              </a:cxn>
              <a:cxn ang="0">
                <a:pos x="4" y="8"/>
              </a:cxn>
              <a:cxn ang="0">
                <a:pos x="3" y="9"/>
              </a:cxn>
              <a:cxn ang="0">
                <a:pos x="5" y="10"/>
              </a:cxn>
              <a:cxn ang="0">
                <a:pos x="3" y="10"/>
              </a:cxn>
              <a:cxn ang="0">
                <a:pos x="2" y="15"/>
              </a:cxn>
              <a:cxn ang="0">
                <a:pos x="1" y="15"/>
              </a:cxn>
              <a:cxn ang="0">
                <a:pos x="2" y="18"/>
              </a:cxn>
              <a:cxn ang="0">
                <a:pos x="3" y="19"/>
              </a:cxn>
              <a:cxn ang="0">
                <a:pos x="2" y="19"/>
              </a:cxn>
              <a:cxn ang="0">
                <a:pos x="4" y="21"/>
              </a:cxn>
              <a:cxn ang="0">
                <a:pos x="12" y="30"/>
              </a:cxn>
            </a:cxnLst>
            <a:rect l="0" t="0" r="r" b="b"/>
            <a:pathLst>
              <a:path w="28" h="30">
                <a:moveTo>
                  <a:pt x="13" y="29"/>
                </a:moveTo>
                <a:cubicBezTo>
                  <a:pt x="13" y="29"/>
                  <a:pt x="13" y="29"/>
                  <a:pt x="13" y="28"/>
                </a:cubicBezTo>
                <a:cubicBezTo>
                  <a:pt x="13" y="28"/>
                  <a:pt x="13" y="28"/>
                  <a:pt x="14" y="29"/>
                </a:cubicBezTo>
                <a:cubicBezTo>
                  <a:pt x="14" y="29"/>
                  <a:pt x="15" y="29"/>
                  <a:pt x="15" y="29"/>
                </a:cubicBezTo>
                <a:cubicBezTo>
                  <a:pt x="15" y="29"/>
                  <a:pt x="15" y="29"/>
                  <a:pt x="15" y="29"/>
                </a:cubicBezTo>
                <a:cubicBezTo>
                  <a:pt x="16" y="29"/>
                  <a:pt x="15" y="29"/>
                  <a:pt x="15" y="28"/>
                </a:cubicBezTo>
                <a:cubicBezTo>
                  <a:pt x="15" y="28"/>
                  <a:pt x="15" y="28"/>
                  <a:pt x="16" y="28"/>
                </a:cubicBezTo>
                <a:cubicBezTo>
                  <a:pt x="16" y="27"/>
                  <a:pt x="15" y="27"/>
                  <a:pt x="15" y="27"/>
                </a:cubicBezTo>
                <a:cubicBezTo>
                  <a:pt x="14" y="27"/>
                  <a:pt x="15" y="26"/>
                  <a:pt x="15" y="26"/>
                </a:cubicBezTo>
                <a:cubicBezTo>
                  <a:pt x="15" y="26"/>
                  <a:pt x="15" y="26"/>
                  <a:pt x="15" y="26"/>
                </a:cubicBezTo>
                <a:cubicBezTo>
                  <a:pt x="15" y="26"/>
                  <a:pt x="14" y="25"/>
                  <a:pt x="14" y="25"/>
                </a:cubicBezTo>
                <a:cubicBezTo>
                  <a:pt x="14" y="25"/>
                  <a:pt x="14" y="25"/>
                  <a:pt x="14" y="25"/>
                </a:cubicBezTo>
                <a:cubicBezTo>
                  <a:pt x="14" y="24"/>
                  <a:pt x="14" y="23"/>
                  <a:pt x="14" y="23"/>
                </a:cubicBezTo>
                <a:cubicBezTo>
                  <a:pt x="14" y="23"/>
                  <a:pt x="13" y="23"/>
                  <a:pt x="14" y="23"/>
                </a:cubicBezTo>
                <a:cubicBezTo>
                  <a:pt x="15" y="23"/>
                  <a:pt x="15" y="23"/>
                  <a:pt x="15" y="23"/>
                </a:cubicBezTo>
                <a:cubicBezTo>
                  <a:pt x="15" y="23"/>
                  <a:pt x="16" y="23"/>
                  <a:pt x="16" y="23"/>
                </a:cubicBezTo>
                <a:cubicBezTo>
                  <a:pt x="16" y="23"/>
                  <a:pt x="16" y="23"/>
                  <a:pt x="17" y="23"/>
                </a:cubicBezTo>
                <a:cubicBezTo>
                  <a:pt x="17" y="23"/>
                  <a:pt x="17" y="22"/>
                  <a:pt x="17" y="22"/>
                </a:cubicBezTo>
                <a:cubicBezTo>
                  <a:pt x="18" y="22"/>
                  <a:pt x="18" y="22"/>
                  <a:pt x="18" y="22"/>
                </a:cubicBezTo>
                <a:cubicBezTo>
                  <a:pt x="18" y="22"/>
                  <a:pt x="18" y="21"/>
                  <a:pt x="18" y="20"/>
                </a:cubicBezTo>
                <a:cubicBezTo>
                  <a:pt x="18" y="20"/>
                  <a:pt x="18" y="20"/>
                  <a:pt x="18" y="20"/>
                </a:cubicBezTo>
                <a:cubicBezTo>
                  <a:pt x="18" y="20"/>
                  <a:pt x="19" y="20"/>
                  <a:pt x="19" y="20"/>
                </a:cubicBezTo>
                <a:cubicBezTo>
                  <a:pt x="20" y="20"/>
                  <a:pt x="20" y="20"/>
                  <a:pt x="20" y="20"/>
                </a:cubicBezTo>
                <a:cubicBezTo>
                  <a:pt x="20" y="20"/>
                  <a:pt x="21" y="23"/>
                  <a:pt x="21" y="23"/>
                </a:cubicBezTo>
                <a:cubicBezTo>
                  <a:pt x="21" y="23"/>
                  <a:pt x="21" y="23"/>
                  <a:pt x="21" y="23"/>
                </a:cubicBezTo>
                <a:cubicBezTo>
                  <a:pt x="22" y="23"/>
                  <a:pt x="22" y="23"/>
                  <a:pt x="22" y="23"/>
                </a:cubicBezTo>
                <a:cubicBezTo>
                  <a:pt x="24" y="23"/>
                  <a:pt x="24" y="22"/>
                  <a:pt x="25" y="22"/>
                </a:cubicBezTo>
                <a:cubicBezTo>
                  <a:pt x="25" y="21"/>
                  <a:pt x="25" y="21"/>
                  <a:pt x="25" y="22"/>
                </a:cubicBezTo>
                <a:cubicBezTo>
                  <a:pt x="25" y="22"/>
                  <a:pt x="25" y="22"/>
                  <a:pt x="25" y="22"/>
                </a:cubicBezTo>
                <a:cubicBezTo>
                  <a:pt x="25" y="23"/>
                  <a:pt x="26" y="23"/>
                  <a:pt x="26" y="23"/>
                </a:cubicBezTo>
                <a:cubicBezTo>
                  <a:pt x="26" y="23"/>
                  <a:pt x="26" y="23"/>
                  <a:pt x="26" y="23"/>
                </a:cubicBezTo>
                <a:cubicBezTo>
                  <a:pt x="26" y="23"/>
                  <a:pt x="26" y="23"/>
                  <a:pt x="27" y="23"/>
                </a:cubicBezTo>
                <a:cubicBezTo>
                  <a:pt x="27" y="22"/>
                  <a:pt x="28" y="21"/>
                  <a:pt x="28" y="20"/>
                </a:cubicBezTo>
                <a:cubicBezTo>
                  <a:pt x="28" y="18"/>
                  <a:pt x="28" y="17"/>
                  <a:pt x="28" y="17"/>
                </a:cubicBezTo>
                <a:cubicBezTo>
                  <a:pt x="28" y="16"/>
                  <a:pt x="28" y="16"/>
                  <a:pt x="28" y="16"/>
                </a:cubicBezTo>
                <a:cubicBezTo>
                  <a:pt x="28" y="16"/>
                  <a:pt x="28" y="15"/>
                  <a:pt x="28" y="15"/>
                </a:cubicBezTo>
                <a:cubicBezTo>
                  <a:pt x="28" y="15"/>
                  <a:pt x="28" y="15"/>
                  <a:pt x="28" y="14"/>
                </a:cubicBezTo>
                <a:cubicBezTo>
                  <a:pt x="28" y="14"/>
                  <a:pt x="28" y="14"/>
                  <a:pt x="28" y="14"/>
                </a:cubicBezTo>
                <a:cubicBezTo>
                  <a:pt x="28" y="14"/>
                  <a:pt x="27" y="13"/>
                  <a:pt x="27" y="13"/>
                </a:cubicBezTo>
                <a:cubicBezTo>
                  <a:pt x="27" y="13"/>
                  <a:pt x="26" y="13"/>
                  <a:pt x="26" y="12"/>
                </a:cubicBezTo>
                <a:cubicBezTo>
                  <a:pt x="25" y="12"/>
                  <a:pt x="25" y="12"/>
                  <a:pt x="25" y="11"/>
                </a:cubicBezTo>
                <a:cubicBezTo>
                  <a:pt x="25" y="11"/>
                  <a:pt x="26" y="9"/>
                  <a:pt x="26" y="9"/>
                </a:cubicBezTo>
                <a:cubicBezTo>
                  <a:pt x="26" y="8"/>
                  <a:pt x="27" y="8"/>
                  <a:pt x="27" y="8"/>
                </a:cubicBezTo>
                <a:cubicBezTo>
                  <a:pt x="27" y="8"/>
                  <a:pt x="28" y="7"/>
                  <a:pt x="28" y="7"/>
                </a:cubicBezTo>
                <a:cubicBezTo>
                  <a:pt x="28" y="7"/>
                  <a:pt x="28" y="6"/>
                  <a:pt x="28" y="6"/>
                </a:cubicBezTo>
                <a:cubicBezTo>
                  <a:pt x="28" y="5"/>
                  <a:pt x="27" y="5"/>
                  <a:pt x="27" y="4"/>
                </a:cubicBezTo>
                <a:cubicBezTo>
                  <a:pt x="27" y="4"/>
                  <a:pt x="27" y="4"/>
                  <a:pt x="27" y="4"/>
                </a:cubicBezTo>
                <a:cubicBezTo>
                  <a:pt x="26" y="4"/>
                  <a:pt x="26" y="4"/>
                  <a:pt x="26" y="4"/>
                </a:cubicBezTo>
                <a:cubicBezTo>
                  <a:pt x="24" y="4"/>
                  <a:pt x="22" y="5"/>
                  <a:pt x="22" y="5"/>
                </a:cubicBezTo>
                <a:cubicBezTo>
                  <a:pt x="22" y="5"/>
                  <a:pt x="22" y="5"/>
                  <a:pt x="22" y="5"/>
                </a:cubicBezTo>
                <a:cubicBezTo>
                  <a:pt x="22" y="3"/>
                  <a:pt x="22" y="1"/>
                  <a:pt x="22" y="0"/>
                </a:cubicBezTo>
                <a:cubicBezTo>
                  <a:pt x="22" y="0"/>
                  <a:pt x="22" y="0"/>
                  <a:pt x="22" y="0"/>
                </a:cubicBezTo>
                <a:cubicBezTo>
                  <a:pt x="22" y="0"/>
                  <a:pt x="22" y="0"/>
                  <a:pt x="22" y="0"/>
                </a:cubicBezTo>
                <a:cubicBezTo>
                  <a:pt x="22" y="0"/>
                  <a:pt x="18" y="0"/>
                  <a:pt x="18" y="0"/>
                </a:cubicBezTo>
                <a:cubicBezTo>
                  <a:pt x="18" y="0"/>
                  <a:pt x="16" y="0"/>
                  <a:pt x="16" y="0"/>
                </a:cubicBezTo>
                <a:cubicBezTo>
                  <a:pt x="16" y="0"/>
                  <a:pt x="14" y="0"/>
                  <a:pt x="13" y="0"/>
                </a:cubicBezTo>
                <a:cubicBezTo>
                  <a:pt x="13" y="0"/>
                  <a:pt x="13" y="0"/>
                  <a:pt x="13" y="0"/>
                </a:cubicBezTo>
                <a:cubicBezTo>
                  <a:pt x="13" y="0"/>
                  <a:pt x="13" y="5"/>
                  <a:pt x="13" y="6"/>
                </a:cubicBezTo>
                <a:cubicBezTo>
                  <a:pt x="13" y="6"/>
                  <a:pt x="12" y="6"/>
                  <a:pt x="12" y="6"/>
                </a:cubicBezTo>
                <a:cubicBezTo>
                  <a:pt x="11" y="6"/>
                  <a:pt x="11" y="6"/>
                  <a:pt x="11" y="6"/>
                </a:cubicBezTo>
                <a:cubicBezTo>
                  <a:pt x="5" y="6"/>
                  <a:pt x="5" y="6"/>
                  <a:pt x="5" y="6"/>
                </a:cubicBezTo>
                <a:cubicBezTo>
                  <a:pt x="5" y="6"/>
                  <a:pt x="4" y="6"/>
                  <a:pt x="4" y="6"/>
                </a:cubicBezTo>
                <a:cubicBezTo>
                  <a:pt x="4" y="6"/>
                  <a:pt x="4" y="6"/>
                  <a:pt x="4" y="7"/>
                </a:cubicBezTo>
                <a:cubicBezTo>
                  <a:pt x="4" y="7"/>
                  <a:pt x="4" y="8"/>
                  <a:pt x="4" y="8"/>
                </a:cubicBezTo>
                <a:cubicBezTo>
                  <a:pt x="4" y="8"/>
                  <a:pt x="4" y="8"/>
                  <a:pt x="3" y="8"/>
                </a:cubicBezTo>
                <a:cubicBezTo>
                  <a:pt x="3" y="8"/>
                  <a:pt x="3" y="8"/>
                  <a:pt x="3" y="9"/>
                </a:cubicBezTo>
                <a:cubicBezTo>
                  <a:pt x="3" y="9"/>
                  <a:pt x="4" y="10"/>
                  <a:pt x="4" y="10"/>
                </a:cubicBezTo>
                <a:cubicBezTo>
                  <a:pt x="4" y="10"/>
                  <a:pt x="5" y="10"/>
                  <a:pt x="5" y="10"/>
                </a:cubicBezTo>
                <a:cubicBezTo>
                  <a:pt x="5" y="11"/>
                  <a:pt x="4" y="10"/>
                  <a:pt x="4" y="10"/>
                </a:cubicBezTo>
                <a:cubicBezTo>
                  <a:pt x="4" y="10"/>
                  <a:pt x="3" y="10"/>
                  <a:pt x="3" y="10"/>
                </a:cubicBezTo>
                <a:cubicBezTo>
                  <a:pt x="3" y="10"/>
                  <a:pt x="3" y="10"/>
                  <a:pt x="3" y="10"/>
                </a:cubicBezTo>
                <a:cubicBezTo>
                  <a:pt x="3" y="11"/>
                  <a:pt x="2" y="13"/>
                  <a:pt x="2" y="15"/>
                </a:cubicBezTo>
                <a:cubicBezTo>
                  <a:pt x="2" y="15"/>
                  <a:pt x="1" y="15"/>
                  <a:pt x="1" y="15"/>
                </a:cubicBezTo>
                <a:cubicBezTo>
                  <a:pt x="1" y="15"/>
                  <a:pt x="1" y="15"/>
                  <a:pt x="1" y="15"/>
                </a:cubicBezTo>
                <a:cubicBezTo>
                  <a:pt x="1" y="15"/>
                  <a:pt x="0" y="16"/>
                  <a:pt x="1" y="16"/>
                </a:cubicBezTo>
                <a:cubicBezTo>
                  <a:pt x="1" y="17"/>
                  <a:pt x="2" y="18"/>
                  <a:pt x="2" y="18"/>
                </a:cubicBezTo>
                <a:cubicBezTo>
                  <a:pt x="3" y="18"/>
                  <a:pt x="3" y="17"/>
                  <a:pt x="3" y="18"/>
                </a:cubicBezTo>
                <a:cubicBezTo>
                  <a:pt x="3" y="18"/>
                  <a:pt x="3" y="19"/>
                  <a:pt x="3" y="19"/>
                </a:cubicBezTo>
                <a:cubicBezTo>
                  <a:pt x="3" y="19"/>
                  <a:pt x="3" y="19"/>
                  <a:pt x="3" y="19"/>
                </a:cubicBezTo>
                <a:cubicBezTo>
                  <a:pt x="3" y="19"/>
                  <a:pt x="2" y="19"/>
                  <a:pt x="2" y="19"/>
                </a:cubicBezTo>
                <a:cubicBezTo>
                  <a:pt x="2" y="19"/>
                  <a:pt x="2" y="20"/>
                  <a:pt x="3" y="20"/>
                </a:cubicBezTo>
                <a:cubicBezTo>
                  <a:pt x="3" y="20"/>
                  <a:pt x="4" y="20"/>
                  <a:pt x="4" y="21"/>
                </a:cubicBezTo>
                <a:cubicBezTo>
                  <a:pt x="4" y="21"/>
                  <a:pt x="4" y="23"/>
                  <a:pt x="5" y="23"/>
                </a:cubicBezTo>
                <a:cubicBezTo>
                  <a:pt x="5" y="24"/>
                  <a:pt x="9" y="28"/>
                  <a:pt x="12" y="30"/>
                </a:cubicBezTo>
                <a:cubicBezTo>
                  <a:pt x="12" y="29"/>
                  <a:pt x="13" y="29"/>
                  <a:pt x="13" y="2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8" name="Freeform 812"/>
          <p:cNvSpPr>
            <a:spLocks/>
          </p:cNvSpPr>
          <p:nvPr/>
        </p:nvSpPr>
        <p:spPr bwMode="auto">
          <a:xfrm>
            <a:off x="3826493" y="4327230"/>
            <a:ext cx="122214" cy="122214"/>
          </a:xfrm>
          <a:custGeom>
            <a:avLst/>
            <a:gdLst/>
            <a:ahLst/>
            <a:cxnLst>
              <a:cxn ang="0">
                <a:pos x="20" y="16"/>
              </a:cxn>
              <a:cxn ang="0">
                <a:pos x="20" y="15"/>
              </a:cxn>
              <a:cxn ang="0">
                <a:pos x="19" y="12"/>
              </a:cxn>
              <a:cxn ang="0">
                <a:pos x="18" y="11"/>
              </a:cxn>
              <a:cxn ang="0">
                <a:pos x="16" y="11"/>
              </a:cxn>
              <a:cxn ang="0">
                <a:pos x="16" y="11"/>
              </a:cxn>
              <a:cxn ang="0">
                <a:pos x="14" y="10"/>
              </a:cxn>
              <a:cxn ang="0">
                <a:pos x="14" y="10"/>
              </a:cxn>
              <a:cxn ang="0">
                <a:pos x="15" y="8"/>
              </a:cxn>
              <a:cxn ang="0">
                <a:pos x="15" y="5"/>
              </a:cxn>
              <a:cxn ang="0">
                <a:pos x="14" y="4"/>
              </a:cxn>
              <a:cxn ang="0">
                <a:pos x="14" y="4"/>
              </a:cxn>
              <a:cxn ang="0">
                <a:pos x="13" y="5"/>
              </a:cxn>
              <a:cxn ang="0">
                <a:pos x="12" y="6"/>
              </a:cxn>
              <a:cxn ang="0">
                <a:pos x="11" y="6"/>
              </a:cxn>
              <a:cxn ang="0">
                <a:pos x="10" y="5"/>
              </a:cxn>
              <a:cxn ang="0">
                <a:pos x="10" y="5"/>
              </a:cxn>
              <a:cxn ang="0">
                <a:pos x="10" y="4"/>
              </a:cxn>
              <a:cxn ang="0">
                <a:pos x="10" y="3"/>
              </a:cxn>
              <a:cxn ang="0">
                <a:pos x="10" y="2"/>
              </a:cxn>
              <a:cxn ang="0">
                <a:pos x="9" y="0"/>
              </a:cxn>
              <a:cxn ang="0">
                <a:pos x="8" y="0"/>
              </a:cxn>
              <a:cxn ang="0">
                <a:pos x="8" y="0"/>
              </a:cxn>
              <a:cxn ang="0">
                <a:pos x="6" y="0"/>
              </a:cxn>
              <a:cxn ang="0">
                <a:pos x="6" y="0"/>
              </a:cxn>
              <a:cxn ang="0">
                <a:pos x="6" y="1"/>
              </a:cxn>
              <a:cxn ang="0">
                <a:pos x="5" y="1"/>
              </a:cxn>
              <a:cxn ang="0">
                <a:pos x="4" y="3"/>
              </a:cxn>
              <a:cxn ang="0">
                <a:pos x="3" y="4"/>
              </a:cxn>
              <a:cxn ang="0">
                <a:pos x="2" y="5"/>
              </a:cxn>
              <a:cxn ang="0">
                <a:pos x="1" y="6"/>
              </a:cxn>
              <a:cxn ang="0">
                <a:pos x="0" y="8"/>
              </a:cxn>
              <a:cxn ang="0">
                <a:pos x="0" y="8"/>
              </a:cxn>
              <a:cxn ang="0">
                <a:pos x="3" y="11"/>
              </a:cxn>
              <a:cxn ang="0">
                <a:pos x="5" y="11"/>
              </a:cxn>
              <a:cxn ang="0">
                <a:pos x="7" y="13"/>
              </a:cxn>
              <a:cxn ang="0">
                <a:pos x="13" y="18"/>
              </a:cxn>
              <a:cxn ang="0">
                <a:pos x="18" y="20"/>
              </a:cxn>
              <a:cxn ang="0">
                <a:pos x="19" y="20"/>
              </a:cxn>
              <a:cxn ang="0">
                <a:pos x="19" y="19"/>
              </a:cxn>
              <a:cxn ang="0">
                <a:pos x="19" y="18"/>
              </a:cxn>
              <a:cxn ang="0">
                <a:pos x="20" y="16"/>
              </a:cxn>
            </a:cxnLst>
            <a:rect l="0" t="0" r="r" b="b"/>
            <a:pathLst>
              <a:path w="20" h="20">
                <a:moveTo>
                  <a:pt x="20" y="16"/>
                </a:moveTo>
                <a:cubicBezTo>
                  <a:pt x="20" y="16"/>
                  <a:pt x="20" y="15"/>
                  <a:pt x="20" y="15"/>
                </a:cubicBezTo>
                <a:cubicBezTo>
                  <a:pt x="20" y="14"/>
                  <a:pt x="19" y="13"/>
                  <a:pt x="19" y="12"/>
                </a:cubicBezTo>
                <a:cubicBezTo>
                  <a:pt x="19" y="12"/>
                  <a:pt x="18" y="12"/>
                  <a:pt x="18" y="11"/>
                </a:cubicBezTo>
                <a:cubicBezTo>
                  <a:pt x="17" y="11"/>
                  <a:pt x="16" y="11"/>
                  <a:pt x="16" y="11"/>
                </a:cubicBezTo>
                <a:cubicBezTo>
                  <a:pt x="16" y="11"/>
                  <a:pt x="16" y="11"/>
                  <a:pt x="16" y="11"/>
                </a:cubicBezTo>
                <a:cubicBezTo>
                  <a:pt x="16" y="11"/>
                  <a:pt x="15" y="10"/>
                  <a:pt x="14" y="10"/>
                </a:cubicBezTo>
                <a:cubicBezTo>
                  <a:pt x="14" y="10"/>
                  <a:pt x="14" y="10"/>
                  <a:pt x="14" y="10"/>
                </a:cubicBezTo>
                <a:cubicBezTo>
                  <a:pt x="15" y="9"/>
                  <a:pt x="15" y="9"/>
                  <a:pt x="15" y="8"/>
                </a:cubicBezTo>
                <a:cubicBezTo>
                  <a:pt x="16" y="7"/>
                  <a:pt x="15" y="5"/>
                  <a:pt x="15" y="5"/>
                </a:cubicBezTo>
                <a:cubicBezTo>
                  <a:pt x="15" y="5"/>
                  <a:pt x="14" y="4"/>
                  <a:pt x="14" y="4"/>
                </a:cubicBezTo>
                <a:cubicBezTo>
                  <a:pt x="14" y="4"/>
                  <a:pt x="14" y="4"/>
                  <a:pt x="14" y="4"/>
                </a:cubicBezTo>
                <a:cubicBezTo>
                  <a:pt x="13" y="5"/>
                  <a:pt x="13" y="4"/>
                  <a:pt x="13" y="5"/>
                </a:cubicBezTo>
                <a:cubicBezTo>
                  <a:pt x="13" y="6"/>
                  <a:pt x="12" y="6"/>
                  <a:pt x="12" y="6"/>
                </a:cubicBezTo>
                <a:cubicBezTo>
                  <a:pt x="11" y="6"/>
                  <a:pt x="11" y="6"/>
                  <a:pt x="11" y="6"/>
                </a:cubicBezTo>
                <a:cubicBezTo>
                  <a:pt x="11" y="5"/>
                  <a:pt x="10" y="5"/>
                  <a:pt x="10" y="5"/>
                </a:cubicBezTo>
                <a:cubicBezTo>
                  <a:pt x="9" y="6"/>
                  <a:pt x="10" y="5"/>
                  <a:pt x="10" y="5"/>
                </a:cubicBezTo>
                <a:cubicBezTo>
                  <a:pt x="10" y="5"/>
                  <a:pt x="10" y="4"/>
                  <a:pt x="10" y="4"/>
                </a:cubicBezTo>
                <a:cubicBezTo>
                  <a:pt x="10" y="4"/>
                  <a:pt x="10" y="3"/>
                  <a:pt x="10" y="3"/>
                </a:cubicBezTo>
                <a:cubicBezTo>
                  <a:pt x="10" y="3"/>
                  <a:pt x="10" y="3"/>
                  <a:pt x="10" y="2"/>
                </a:cubicBezTo>
                <a:cubicBezTo>
                  <a:pt x="10" y="1"/>
                  <a:pt x="9" y="0"/>
                  <a:pt x="9" y="0"/>
                </a:cubicBezTo>
                <a:cubicBezTo>
                  <a:pt x="9" y="0"/>
                  <a:pt x="9" y="0"/>
                  <a:pt x="8" y="0"/>
                </a:cubicBezTo>
                <a:cubicBezTo>
                  <a:pt x="8" y="0"/>
                  <a:pt x="8" y="0"/>
                  <a:pt x="8" y="0"/>
                </a:cubicBezTo>
                <a:cubicBezTo>
                  <a:pt x="8" y="0"/>
                  <a:pt x="6" y="0"/>
                  <a:pt x="6" y="0"/>
                </a:cubicBezTo>
                <a:cubicBezTo>
                  <a:pt x="6" y="0"/>
                  <a:pt x="6" y="0"/>
                  <a:pt x="6" y="0"/>
                </a:cubicBezTo>
                <a:cubicBezTo>
                  <a:pt x="6" y="0"/>
                  <a:pt x="6" y="1"/>
                  <a:pt x="6" y="1"/>
                </a:cubicBezTo>
                <a:cubicBezTo>
                  <a:pt x="6" y="1"/>
                  <a:pt x="6" y="1"/>
                  <a:pt x="5" y="1"/>
                </a:cubicBezTo>
                <a:cubicBezTo>
                  <a:pt x="4" y="2"/>
                  <a:pt x="4" y="2"/>
                  <a:pt x="4" y="3"/>
                </a:cubicBezTo>
                <a:cubicBezTo>
                  <a:pt x="4" y="3"/>
                  <a:pt x="4" y="4"/>
                  <a:pt x="3" y="4"/>
                </a:cubicBezTo>
                <a:cubicBezTo>
                  <a:pt x="3" y="4"/>
                  <a:pt x="2" y="5"/>
                  <a:pt x="2" y="5"/>
                </a:cubicBezTo>
                <a:cubicBezTo>
                  <a:pt x="2" y="5"/>
                  <a:pt x="1" y="6"/>
                  <a:pt x="1" y="6"/>
                </a:cubicBezTo>
                <a:cubicBezTo>
                  <a:pt x="1" y="6"/>
                  <a:pt x="0" y="7"/>
                  <a:pt x="0" y="8"/>
                </a:cubicBezTo>
                <a:cubicBezTo>
                  <a:pt x="0" y="8"/>
                  <a:pt x="0" y="8"/>
                  <a:pt x="0" y="8"/>
                </a:cubicBezTo>
                <a:cubicBezTo>
                  <a:pt x="1" y="9"/>
                  <a:pt x="3" y="10"/>
                  <a:pt x="3" y="11"/>
                </a:cubicBezTo>
                <a:cubicBezTo>
                  <a:pt x="4" y="11"/>
                  <a:pt x="4" y="11"/>
                  <a:pt x="5" y="11"/>
                </a:cubicBezTo>
                <a:cubicBezTo>
                  <a:pt x="5" y="11"/>
                  <a:pt x="6" y="12"/>
                  <a:pt x="7" y="13"/>
                </a:cubicBezTo>
                <a:cubicBezTo>
                  <a:pt x="8" y="14"/>
                  <a:pt x="12" y="18"/>
                  <a:pt x="13" y="18"/>
                </a:cubicBezTo>
                <a:cubicBezTo>
                  <a:pt x="14" y="18"/>
                  <a:pt x="18" y="20"/>
                  <a:pt x="18" y="20"/>
                </a:cubicBezTo>
                <a:cubicBezTo>
                  <a:pt x="18" y="20"/>
                  <a:pt x="19" y="20"/>
                  <a:pt x="19" y="20"/>
                </a:cubicBezTo>
                <a:cubicBezTo>
                  <a:pt x="19" y="20"/>
                  <a:pt x="19" y="19"/>
                  <a:pt x="19" y="19"/>
                </a:cubicBezTo>
                <a:cubicBezTo>
                  <a:pt x="19" y="18"/>
                  <a:pt x="19" y="18"/>
                  <a:pt x="19" y="18"/>
                </a:cubicBezTo>
                <a:cubicBezTo>
                  <a:pt x="19" y="18"/>
                  <a:pt x="20" y="17"/>
                  <a:pt x="20"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9" name="Freeform 813"/>
          <p:cNvSpPr>
            <a:spLocks/>
          </p:cNvSpPr>
          <p:nvPr/>
        </p:nvSpPr>
        <p:spPr bwMode="auto">
          <a:xfrm>
            <a:off x="3657274" y="3731203"/>
            <a:ext cx="253829" cy="219985"/>
          </a:xfrm>
          <a:custGeom>
            <a:avLst/>
            <a:gdLst/>
            <a:ahLst/>
            <a:cxnLst>
              <a:cxn ang="0">
                <a:pos x="19" y="0"/>
              </a:cxn>
              <a:cxn ang="0">
                <a:pos x="17" y="4"/>
              </a:cxn>
              <a:cxn ang="0">
                <a:pos x="14" y="7"/>
              </a:cxn>
              <a:cxn ang="0">
                <a:pos x="13" y="8"/>
              </a:cxn>
              <a:cxn ang="0">
                <a:pos x="12" y="11"/>
              </a:cxn>
              <a:cxn ang="0">
                <a:pos x="11" y="14"/>
              </a:cxn>
              <a:cxn ang="0">
                <a:pos x="10" y="16"/>
              </a:cxn>
              <a:cxn ang="0">
                <a:pos x="9" y="17"/>
              </a:cxn>
              <a:cxn ang="0">
                <a:pos x="6" y="20"/>
              </a:cxn>
              <a:cxn ang="0">
                <a:pos x="3" y="27"/>
              </a:cxn>
              <a:cxn ang="0">
                <a:pos x="3" y="28"/>
              </a:cxn>
              <a:cxn ang="0">
                <a:pos x="1" y="31"/>
              </a:cxn>
              <a:cxn ang="0">
                <a:pos x="0" y="33"/>
              </a:cxn>
              <a:cxn ang="0">
                <a:pos x="0" y="36"/>
              </a:cxn>
              <a:cxn ang="0">
                <a:pos x="0" y="36"/>
              </a:cxn>
              <a:cxn ang="0">
                <a:pos x="1" y="33"/>
              </a:cxn>
              <a:cxn ang="0">
                <a:pos x="2" y="33"/>
              </a:cxn>
              <a:cxn ang="0">
                <a:pos x="3" y="33"/>
              </a:cxn>
              <a:cxn ang="0">
                <a:pos x="20" y="33"/>
              </a:cxn>
              <a:cxn ang="0">
                <a:pos x="20" y="32"/>
              </a:cxn>
              <a:cxn ang="0">
                <a:pos x="20" y="29"/>
              </a:cxn>
              <a:cxn ang="0">
                <a:pos x="20" y="26"/>
              </a:cxn>
              <a:cxn ang="0">
                <a:pos x="21" y="23"/>
              </a:cxn>
              <a:cxn ang="0">
                <a:pos x="23" y="23"/>
              </a:cxn>
              <a:cxn ang="0">
                <a:pos x="24" y="22"/>
              </a:cxn>
              <a:cxn ang="0">
                <a:pos x="25" y="22"/>
              </a:cxn>
              <a:cxn ang="0">
                <a:pos x="25" y="8"/>
              </a:cxn>
              <a:cxn ang="0">
                <a:pos x="42" y="8"/>
              </a:cxn>
              <a:cxn ang="0">
                <a:pos x="42" y="0"/>
              </a:cxn>
              <a:cxn ang="0">
                <a:pos x="19" y="0"/>
              </a:cxn>
              <a:cxn ang="0">
                <a:pos x="19" y="0"/>
              </a:cxn>
            </a:cxnLst>
            <a:rect l="0" t="0" r="r" b="b"/>
            <a:pathLst>
              <a:path w="42" h="36">
                <a:moveTo>
                  <a:pt x="19" y="0"/>
                </a:moveTo>
                <a:cubicBezTo>
                  <a:pt x="19" y="0"/>
                  <a:pt x="18" y="4"/>
                  <a:pt x="17" y="4"/>
                </a:cubicBezTo>
                <a:cubicBezTo>
                  <a:pt x="16" y="5"/>
                  <a:pt x="15" y="6"/>
                  <a:pt x="14" y="7"/>
                </a:cubicBezTo>
                <a:cubicBezTo>
                  <a:pt x="13" y="7"/>
                  <a:pt x="13" y="7"/>
                  <a:pt x="13" y="8"/>
                </a:cubicBezTo>
                <a:cubicBezTo>
                  <a:pt x="13" y="8"/>
                  <a:pt x="12" y="10"/>
                  <a:pt x="12" y="11"/>
                </a:cubicBezTo>
                <a:cubicBezTo>
                  <a:pt x="11" y="12"/>
                  <a:pt x="11" y="13"/>
                  <a:pt x="11" y="14"/>
                </a:cubicBezTo>
                <a:cubicBezTo>
                  <a:pt x="11" y="15"/>
                  <a:pt x="11" y="16"/>
                  <a:pt x="10" y="16"/>
                </a:cubicBezTo>
                <a:cubicBezTo>
                  <a:pt x="10" y="16"/>
                  <a:pt x="9" y="17"/>
                  <a:pt x="9" y="17"/>
                </a:cubicBezTo>
                <a:cubicBezTo>
                  <a:pt x="8" y="18"/>
                  <a:pt x="7" y="19"/>
                  <a:pt x="6" y="20"/>
                </a:cubicBezTo>
                <a:cubicBezTo>
                  <a:pt x="6" y="21"/>
                  <a:pt x="4" y="26"/>
                  <a:pt x="3" y="27"/>
                </a:cubicBezTo>
                <a:cubicBezTo>
                  <a:pt x="3" y="27"/>
                  <a:pt x="3" y="27"/>
                  <a:pt x="3" y="28"/>
                </a:cubicBezTo>
                <a:cubicBezTo>
                  <a:pt x="2" y="28"/>
                  <a:pt x="1" y="30"/>
                  <a:pt x="1" y="31"/>
                </a:cubicBezTo>
                <a:cubicBezTo>
                  <a:pt x="1" y="32"/>
                  <a:pt x="0" y="33"/>
                  <a:pt x="0" y="33"/>
                </a:cubicBezTo>
                <a:cubicBezTo>
                  <a:pt x="0" y="34"/>
                  <a:pt x="0" y="36"/>
                  <a:pt x="0" y="36"/>
                </a:cubicBezTo>
                <a:cubicBezTo>
                  <a:pt x="0" y="36"/>
                  <a:pt x="0" y="36"/>
                  <a:pt x="0" y="36"/>
                </a:cubicBezTo>
                <a:cubicBezTo>
                  <a:pt x="0" y="35"/>
                  <a:pt x="0" y="34"/>
                  <a:pt x="1" y="33"/>
                </a:cubicBezTo>
                <a:cubicBezTo>
                  <a:pt x="1" y="33"/>
                  <a:pt x="2" y="33"/>
                  <a:pt x="2" y="33"/>
                </a:cubicBezTo>
                <a:cubicBezTo>
                  <a:pt x="2" y="33"/>
                  <a:pt x="3" y="33"/>
                  <a:pt x="3" y="33"/>
                </a:cubicBezTo>
                <a:cubicBezTo>
                  <a:pt x="3" y="33"/>
                  <a:pt x="20" y="33"/>
                  <a:pt x="20" y="33"/>
                </a:cubicBezTo>
                <a:cubicBezTo>
                  <a:pt x="20" y="33"/>
                  <a:pt x="20" y="32"/>
                  <a:pt x="20" y="32"/>
                </a:cubicBezTo>
                <a:cubicBezTo>
                  <a:pt x="20" y="31"/>
                  <a:pt x="20" y="30"/>
                  <a:pt x="20" y="29"/>
                </a:cubicBezTo>
                <a:cubicBezTo>
                  <a:pt x="20" y="28"/>
                  <a:pt x="20" y="27"/>
                  <a:pt x="20" y="26"/>
                </a:cubicBezTo>
                <a:cubicBezTo>
                  <a:pt x="19" y="25"/>
                  <a:pt x="21" y="24"/>
                  <a:pt x="21" y="23"/>
                </a:cubicBezTo>
                <a:cubicBezTo>
                  <a:pt x="22" y="23"/>
                  <a:pt x="22" y="23"/>
                  <a:pt x="23" y="23"/>
                </a:cubicBezTo>
                <a:cubicBezTo>
                  <a:pt x="23" y="22"/>
                  <a:pt x="24" y="22"/>
                  <a:pt x="24" y="22"/>
                </a:cubicBezTo>
                <a:cubicBezTo>
                  <a:pt x="24" y="22"/>
                  <a:pt x="25" y="22"/>
                  <a:pt x="25" y="22"/>
                </a:cubicBezTo>
                <a:cubicBezTo>
                  <a:pt x="25" y="22"/>
                  <a:pt x="25" y="8"/>
                  <a:pt x="25" y="8"/>
                </a:cubicBezTo>
                <a:cubicBezTo>
                  <a:pt x="25" y="8"/>
                  <a:pt x="42" y="8"/>
                  <a:pt x="42" y="8"/>
                </a:cubicBezTo>
                <a:cubicBezTo>
                  <a:pt x="42" y="0"/>
                  <a:pt x="42" y="0"/>
                  <a:pt x="42" y="0"/>
                </a:cubicBezTo>
                <a:cubicBezTo>
                  <a:pt x="19" y="0"/>
                  <a:pt x="19" y="0"/>
                  <a:pt x="19" y="0"/>
                </a:cubicBezTo>
                <a:cubicBezTo>
                  <a:pt x="19" y="0"/>
                  <a:pt x="19" y="0"/>
                  <a:pt x="19"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0" name="Freeform 814"/>
          <p:cNvSpPr>
            <a:spLocks/>
          </p:cNvSpPr>
          <p:nvPr/>
        </p:nvSpPr>
        <p:spPr bwMode="auto">
          <a:xfrm>
            <a:off x="5364508" y="4814206"/>
            <a:ext cx="11281" cy="11281"/>
          </a:xfrm>
          <a:custGeom>
            <a:avLst/>
            <a:gdLst/>
            <a:ahLst/>
            <a:cxnLst>
              <a:cxn ang="0">
                <a:pos x="1" y="1"/>
              </a:cxn>
              <a:cxn ang="0">
                <a:pos x="1" y="1"/>
              </a:cxn>
              <a:cxn ang="0">
                <a:pos x="0" y="1"/>
              </a:cxn>
              <a:cxn ang="0">
                <a:pos x="1" y="1"/>
              </a:cxn>
            </a:cxnLst>
            <a:rect l="0" t="0" r="r" b="b"/>
            <a:pathLst>
              <a:path w="2" h="2">
                <a:moveTo>
                  <a:pt x="1" y="1"/>
                </a:moveTo>
                <a:cubicBezTo>
                  <a:pt x="2" y="0"/>
                  <a:pt x="1" y="0"/>
                  <a:pt x="1" y="1"/>
                </a:cubicBezTo>
                <a:cubicBezTo>
                  <a:pt x="0" y="1"/>
                  <a:pt x="0" y="1"/>
                  <a:pt x="0" y="1"/>
                </a:cubicBezTo>
                <a:cubicBezTo>
                  <a:pt x="0" y="1"/>
                  <a:pt x="0"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1" name="Freeform 815"/>
          <p:cNvSpPr>
            <a:spLocks/>
          </p:cNvSpPr>
          <p:nvPr/>
        </p:nvSpPr>
        <p:spPr bwMode="auto">
          <a:xfrm>
            <a:off x="5351347" y="4759679"/>
            <a:ext cx="7521" cy="16922"/>
          </a:xfrm>
          <a:custGeom>
            <a:avLst/>
            <a:gdLst/>
            <a:ahLst/>
            <a:cxnLst>
              <a:cxn ang="0">
                <a:pos x="1" y="2"/>
              </a:cxn>
              <a:cxn ang="0">
                <a:pos x="1" y="2"/>
              </a:cxn>
              <a:cxn ang="0">
                <a:pos x="1" y="1"/>
              </a:cxn>
              <a:cxn ang="0">
                <a:pos x="0" y="0"/>
              </a:cxn>
              <a:cxn ang="0">
                <a:pos x="0" y="0"/>
              </a:cxn>
              <a:cxn ang="0">
                <a:pos x="0" y="1"/>
              </a:cxn>
              <a:cxn ang="0">
                <a:pos x="1" y="2"/>
              </a:cxn>
            </a:cxnLst>
            <a:rect l="0" t="0" r="r" b="b"/>
            <a:pathLst>
              <a:path w="1" h="3">
                <a:moveTo>
                  <a:pt x="1" y="2"/>
                </a:moveTo>
                <a:cubicBezTo>
                  <a:pt x="1" y="3"/>
                  <a:pt x="1" y="2"/>
                  <a:pt x="1" y="2"/>
                </a:cubicBezTo>
                <a:cubicBezTo>
                  <a:pt x="1" y="2"/>
                  <a:pt x="1" y="1"/>
                  <a:pt x="1" y="1"/>
                </a:cubicBezTo>
                <a:cubicBezTo>
                  <a:pt x="0" y="1"/>
                  <a:pt x="0" y="1"/>
                  <a:pt x="0" y="0"/>
                </a:cubicBezTo>
                <a:cubicBezTo>
                  <a:pt x="0" y="0"/>
                  <a:pt x="0" y="0"/>
                  <a:pt x="0" y="0"/>
                </a:cubicBezTo>
                <a:cubicBezTo>
                  <a:pt x="0" y="0"/>
                  <a:pt x="0" y="1"/>
                  <a:pt x="0" y="1"/>
                </a:cubicBezTo>
                <a:cubicBezTo>
                  <a:pt x="0" y="2"/>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2" name="Freeform 816"/>
          <p:cNvSpPr>
            <a:spLocks/>
          </p:cNvSpPr>
          <p:nvPr/>
        </p:nvSpPr>
        <p:spPr bwMode="auto">
          <a:xfrm>
            <a:off x="5364508" y="4727716"/>
            <a:ext cx="5641" cy="18802"/>
          </a:xfrm>
          <a:custGeom>
            <a:avLst/>
            <a:gdLst/>
            <a:ahLst/>
            <a:cxnLst>
              <a:cxn ang="0">
                <a:pos x="0" y="3"/>
              </a:cxn>
              <a:cxn ang="0">
                <a:pos x="0" y="2"/>
              </a:cxn>
              <a:cxn ang="0">
                <a:pos x="1" y="1"/>
              </a:cxn>
              <a:cxn ang="0">
                <a:pos x="1" y="0"/>
              </a:cxn>
              <a:cxn ang="0">
                <a:pos x="0" y="1"/>
              </a:cxn>
              <a:cxn ang="0">
                <a:pos x="0" y="3"/>
              </a:cxn>
            </a:cxnLst>
            <a:rect l="0" t="0" r="r" b="b"/>
            <a:pathLst>
              <a:path w="1" h="3">
                <a:moveTo>
                  <a:pt x="0" y="3"/>
                </a:moveTo>
                <a:cubicBezTo>
                  <a:pt x="0" y="3"/>
                  <a:pt x="0" y="3"/>
                  <a:pt x="0" y="2"/>
                </a:cubicBezTo>
                <a:cubicBezTo>
                  <a:pt x="1" y="2"/>
                  <a:pt x="1" y="2"/>
                  <a:pt x="1" y="1"/>
                </a:cubicBezTo>
                <a:cubicBezTo>
                  <a:pt x="1" y="1"/>
                  <a:pt x="1" y="0"/>
                  <a:pt x="1" y="0"/>
                </a:cubicBezTo>
                <a:cubicBezTo>
                  <a:pt x="0" y="0"/>
                  <a:pt x="0" y="0"/>
                  <a:pt x="0" y="1"/>
                </a:cubicBezTo>
                <a:cubicBezTo>
                  <a:pt x="0" y="1"/>
                  <a:pt x="0" y="2"/>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3" name="Freeform 817"/>
          <p:cNvSpPr>
            <a:spLocks/>
          </p:cNvSpPr>
          <p:nvPr/>
        </p:nvSpPr>
        <p:spPr bwMode="auto">
          <a:xfrm>
            <a:off x="5059914" y="4613023"/>
            <a:ext cx="329037" cy="329037"/>
          </a:xfrm>
          <a:custGeom>
            <a:avLst/>
            <a:gdLst/>
            <a:ahLst/>
            <a:cxnLst>
              <a:cxn ang="0">
                <a:pos x="40" y="11"/>
              </a:cxn>
              <a:cxn ang="0">
                <a:pos x="38" y="9"/>
              </a:cxn>
              <a:cxn ang="0">
                <a:pos x="22" y="0"/>
              </a:cxn>
              <a:cxn ang="0">
                <a:pos x="22" y="1"/>
              </a:cxn>
              <a:cxn ang="0">
                <a:pos x="21" y="2"/>
              </a:cxn>
              <a:cxn ang="0">
                <a:pos x="20" y="3"/>
              </a:cxn>
              <a:cxn ang="0">
                <a:pos x="19" y="4"/>
              </a:cxn>
              <a:cxn ang="0">
                <a:pos x="19" y="5"/>
              </a:cxn>
              <a:cxn ang="0">
                <a:pos x="19" y="6"/>
              </a:cxn>
              <a:cxn ang="0">
                <a:pos x="19" y="8"/>
              </a:cxn>
              <a:cxn ang="0">
                <a:pos x="17" y="7"/>
              </a:cxn>
              <a:cxn ang="0">
                <a:pos x="16" y="9"/>
              </a:cxn>
              <a:cxn ang="0">
                <a:pos x="16" y="8"/>
              </a:cxn>
              <a:cxn ang="0">
                <a:pos x="15" y="7"/>
              </a:cxn>
              <a:cxn ang="0">
                <a:pos x="15" y="7"/>
              </a:cxn>
              <a:cxn ang="0">
                <a:pos x="13" y="6"/>
              </a:cxn>
              <a:cxn ang="0">
                <a:pos x="12" y="7"/>
              </a:cxn>
              <a:cxn ang="0">
                <a:pos x="12" y="8"/>
              </a:cxn>
              <a:cxn ang="0">
                <a:pos x="11" y="8"/>
              </a:cxn>
              <a:cxn ang="0">
                <a:pos x="10" y="4"/>
              </a:cxn>
              <a:cxn ang="0">
                <a:pos x="11" y="0"/>
              </a:cxn>
              <a:cxn ang="0">
                <a:pos x="8" y="0"/>
              </a:cxn>
              <a:cxn ang="0">
                <a:pos x="6" y="3"/>
              </a:cxn>
              <a:cxn ang="0">
                <a:pos x="6" y="5"/>
              </a:cxn>
              <a:cxn ang="0">
                <a:pos x="5" y="7"/>
              </a:cxn>
              <a:cxn ang="0">
                <a:pos x="4" y="10"/>
              </a:cxn>
              <a:cxn ang="0">
                <a:pos x="6" y="11"/>
              </a:cxn>
              <a:cxn ang="0">
                <a:pos x="3" y="15"/>
              </a:cxn>
              <a:cxn ang="0">
                <a:pos x="1" y="17"/>
              </a:cxn>
              <a:cxn ang="0">
                <a:pos x="0" y="17"/>
              </a:cxn>
              <a:cxn ang="0">
                <a:pos x="1" y="21"/>
              </a:cxn>
              <a:cxn ang="0">
                <a:pos x="1" y="25"/>
              </a:cxn>
              <a:cxn ang="0">
                <a:pos x="3" y="27"/>
              </a:cxn>
              <a:cxn ang="0">
                <a:pos x="8" y="38"/>
              </a:cxn>
              <a:cxn ang="0">
                <a:pos x="12" y="40"/>
              </a:cxn>
              <a:cxn ang="0">
                <a:pos x="17" y="42"/>
              </a:cxn>
              <a:cxn ang="0">
                <a:pos x="22" y="43"/>
              </a:cxn>
              <a:cxn ang="0">
                <a:pos x="24" y="44"/>
              </a:cxn>
              <a:cxn ang="0">
                <a:pos x="26" y="50"/>
              </a:cxn>
              <a:cxn ang="0">
                <a:pos x="28" y="53"/>
              </a:cxn>
              <a:cxn ang="0">
                <a:pos x="31" y="52"/>
              </a:cxn>
              <a:cxn ang="0">
                <a:pos x="35" y="53"/>
              </a:cxn>
              <a:cxn ang="0">
                <a:pos x="39" y="53"/>
              </a:cxn>
              <a:cxn ang="0">
                <a:pos x="40" y="53"/>
              </a:cxn>
              <a:cxn ang="0">
                <a:pos x="41" y="51"/>
              </a:cxn>
              <a:cxn ang="0">
                <a:pos x="44" y="52"/>
              </a:cxn>
              <a:cxn ang="0">
                <a:pos x="47" y="50"/>
              </a:cxn>
              <a:cxn ang="0">
                <a:pos x="54" y="47"/>
              </a:cxn>
              <a:cxn ang="0">
                <a:pos x="53" y="46"/>
              </a:cxn>
              <a:cxn ang="0">
                <a:pos x="51" y="45"/>
              </a:cxn>
              <a:cxn ang="0">
                <a:pos x="50" y="44"/>
              </a:cxn>
              <a:cxn ang="0">
                <a:pos x="50" y="41"/>
              </a:cxn>
              <a:cxn ang="0">
                <a:pos x="48" y="36"/>
              </a:cxn>
              <a:cxn ang="0">
                <a:pos x="49" y="31"/>
              </a:cxn>
              <a:cxn ang="0">
                <a:pos x="46" y="23"/>
              </a:cxn>
              <a:cxn ang="0">
                <a:pos x="40" y="13"/>
              </a:cxn>
            </a:cxnLst>
            <a:rect l="0" t="0" r="r" b="b"/>
            <a:pathLst>
              <a:path w="54" h="54">
                <a:moveTo>
                  <a:pt x="40" y="11"/>
                </a:moveTo>
                <a:cubicBezTo>
                  <a:pt x="40" y="11"/>
                  <a:pt x="40" y="11"/>
                  <a:pt x="40" y="11"/>
                </a:cubicBezTo>
                <a:cubicBezTo>
                  <a:pt x="40" y="11"/>
                  <a:pt x="40" y="11"/>
                  <a:pt x="40" y="11"/>
                </a:cubicBezTo>
                <a:cubicBezTo>
                  <a:pt x="40" y="10"/>
                  <a:pt x="38" y="9"/>
                  <a:pt x="38" y="9"/>
                </a:cubicBezTo>
                <a:cubicBezTo>
                  <a:pt x="38" y="9"/>
                  <a:pt x="38" y="9"/>
                  <a:pt x="37" y="9"/>
                </a:cubicBezTo>
                <a:cubicBezTo>
                  <a:pt x="37" y="8"/>
                  <a:pt x="22" y="0"/>
                  <a:pt x="22" y="0"/>
                </a:cubicBezTo>
                <a:cubicBezTo>
                  <a:pt x="22" y="0"/>
                  <a:pt x="22" y="0"/>
                  <a:pt x="22" y="0"/>
                </a:cubicBezTo>
                <a:cubicBezTo>
                  <a:pt x="22" y="0"/>
                  <a:pt x="22" y="1"/>
                  <a:pt x="22" y="1"/>
                </a:cubicBezTo>
                <a:cubicBezTo>
                  <a:pt x="22" y="1"/>
                  <a:pt x="22" y="2"/>
                  <a:pt x="22" y="2"/>
                </a:cubicBezTo>
                <a:cubicBezTo>
                  <a:pt x="21" y="2"/>
                  <a:pt x="21" y="2"/>
                  <a:pt x="21" y="2"/>
                </a:cubicBezTo>
                <a:cubicBezTo>
                  <a:pt x="21" y="2"/>
                  <a:pt x="22" y="2"/>
                  <a:pt x="21" y="2"/>
                </a:cubicBezTo>
                <a:cubicBezTo>
                  <a:pt x="21" y="2"/>
                  <a:pt x="20" y="2"/>
                  <a:pt x="20" y="3"/>
                </a:cubicBezTo>
                <a:cubicBezTo>
                  <a:pt x="20" y="3"/>
                  <a:pt x="20" y="4"/>
                  <a:pt x="20" y="4"/>
                </a:cubicBezTo>
                <a:cubicBezTo>
                  <a:pt x="19" y="4"/>
                  <a:pt x="19" y="4"/>
                  <a:pt x="19" y="4"/>
                </a:cubicBezTo>
                <a:cubicBezTo>
                  <a:pt x="18" y="4"/>
                  <a:pt x="18" y="5"/>
                  <a:pt x="19" y="4"/>
                </a:cubicBezTo>
                <a:cubicBezTo>
                  <a:pt x="19" y="4"/>
                  <a:pt x="19" y="4"/>
                  <a:pt x="19" y="5"/>
                </a:cubicBezTo>
                <a:cubicBezTo>
                  <a:pt x="19" y="5"/>
                  <a:pt x="19" y="5"/>
                  <a:pt x="18" y="5"/>
                </a:cubicBezTo>
                <a:cubicBezTo>
                  <a:pt x="18" y="5"/>
                  <a:pt x="18" y="6"/>
                  <a:pt x="19" y="6"/>
                </a:cubicBezTo>
                <a:cubicBezTo>
                  <a:pt x="19" y="6"/>
                  <a:pt x="21" y="5"/>
                  <a:pt x="21" y="6"/>
                </a:cubicBezTo>
                <a:cubicBezTo>
                  <a:pt x="21" y="6"/>
                  <a:pt x="19" y="8"/>
                  <a:pt x="19" y="8"/>
                </a:cubicBezTo>
                <a:cubicBezTo>
                  <a:pt x="18" y="7"/>
                  <a:pt x="18" y="7"/>
                  <a:pt x="18" y="7"/>
                </a:cubicBezTo>
                <a:cubicBezTo>
                  <a:pt x="17" y="7"/>
                  <a:pt x="17" y="7"/>
                  <a:pt x="17" y="7"/>
                </a:cubicBezTo>
                <a:cubicBezTo>
                  <a:pt x="16" y="7"/>
                  <a:pt x="16" y="8"/>
                  <a:pt x="16" y="8"/>
                </a:cubicBezTo>
                <a:cubicBezTo>
                  <a:pt x="17" y="9"/>
                  <a:pt x="16" y="9"/>
                  <a:pt x="16" y="9"/>
                </a:cubicBezTo>
                <a:cubicBezTo>
                  <a:pt x="16" y="10"/>
                  <a:pt x="16" y="9"/>
                  <a:pt x="16" y="9"/>
                </a:cubicBezTo>
                <a:cubicBezTo>
                  <a:pt x="16" y="8"/>
                  <a:pt x="16" y="8"/>
                  <a:pt x="16" y="8"/>
                </a:cubicBezTo>
                <a:cubicBezTo>
                  <a:pt x="16" y="8"/>
                  <a:pt x="16" y="8"/>
                  <a:pt x="16" y="8"/>
                </a:cubicBezTo>
                <a:cubicBezTo>
                  <a:pt x="16" y="7"/>
                  <a:pt x="15" y="8"/>
                  <a:pt x="15" y="7"/>
                </a:cubicBezTo>
                <a:cubicBezTo>
                  <a:pt x="15" y="7"/>
                  <a:pt x="15" y="7"/>
                  <a:pt x="15" y="7"/>
                </a:cubicBezTo>
                <a:cubicBezTo>
                  <a:pt x="15" y="7"/>
                  <a:pt x="15" y="8"/>
                  <a:pt x="15" y="7"/>
                </a:cubicBezTo>
                <a:cubicBezTo>
                  <a:pt x="15" y="7"/>
                  <a:pt x="14" y="7"/>
                  <a:pt x="14" y="7"/>
                </a:cubicBezTo>
                <a:cubicBezTo>
                  <a:pt x="14" y="7"/>
                  <a:pt x="14" y="6"/>
                  <a:pt x="13" y="6"/>
                </a:cubicBezTo>
                <a:cubicBezTo>
                  <a:pt x="13" y="6"/>
                  <a:pt x="12" y="7"/>
                  <a:pt x="12" y="7"/>
                </a:cubicBezTo>
                <a:cubicBezTo>
                  <a:pt x="13" y="7"/>
                  <a:pt x="13" y="8"/>
                  <a:pt x="12" y="7"/>
                </a:cubicBezTo>
                <a:cubicBezTo>
                  <a:pt x="12" y="7"/>
                  <a:pt x="12" y="8"/>
                  <a:pt x="12" y="8"/>
                </a:cubicBezTo>
                <a:cubicBezTo>
                  <a:pt x="12" y="8"/>
                  <a:pt x="12" y="8"/>
                  <a:pt x="12" y="8"/>
                </a:cubicBezTo>
                <a:cubicBezTo>
                  <a:pt x="12" y="9"/>
                  <a:pt x="12" y="9"/>
                  <a:pt x="12" y="8"/>
                </a:cubicBezTo>
                <a:cubicBezTo>
                  <a:pt x="11" y="8"/>
                  <a:pt x="12" y="8"/>
                  <a:pt x="11" y="8"/>
                </a:cubicBezTo>
                <a:cubicBezTo>
                  <a:pt x="11" y="9"/>
                  <a:pt x="11" y="8"/>
                  <a:pt x="11" y="8"/>
                </a:cubicBezTo>
                <a:cubicBezTo>
                  <a:pt x="11" y="7"/>
                  <a:pt x="10" y="5"/>
                  <a:pt x="10" y="4"/>
                </a:cubicBezTo>
                <a:cubicBezTo>
                  <a:pt x="11" y="4"/>
                  <a:pt x="11" y="2"/>
                  <a:pt x="11" y="1"/>
                </a:cubicBezTo>
                <a:cubicBezTo>
                  <a:pt x="11" y="1"/>
                  <a:pt x="11" y="0"/>
                  <a:pt x="11" y="0"/>
                </a:cubicBezTo>
                <a:cubicBezTo>
                  <a:pt x="9" y="0"/>
                  <a:pt x="9" y="0"/>
                  <a:pt x="9" y="0"/>
                </a:cubicBezTo>
                <a:cubicBezTo>
                  <a:pt x="9" y="0"/>
                  <a:pt x="8" y="0"/>
                  <a:pt x="8" y="0"/>
                </a:cubicBezTo>
                <a:cubicBezTo>
                  <a:pt x="7" y="0"/>
                  <a:pt x="4" y="0"/>
                  <a:pt x="4" y="0"/>
                </a:cubicBezTo>
                <a:cubicBezTo>
                  <a:pt x="6" y="3"/>
                  <a:pt x="6" y="3"/>
                  <a:pt x="6" y="3"/>
                </a:cubicBezTo>
                <a:cubicBezTo>
                  <a:pt x="6" y="5"/>
                  <a:pt x="6" y="5"/>
                  <a:pt x="6" y="5"/>
                </a:cubicBezTo>
                <a:cubicBezTo>
                  <a:pt x="6" y="5"/>
                  <a:pt x="6" y="5"/>
                  <a:pt x="6" y="5"/>
                </a:cubicBezTo>
                <a:cubicBezTo>
                  <a:pt x="6" y="5"/>
                  <a:pt x="7" y="6"/>
                  <a:pt x="6" y="6"/>
                </a:cubicBezTo>
                <a:cubicBezTo>
                  <a:pt x="6" y="6"/>
                  <a:pt x="6" y="7"/>
                  <a:pt x="5" y="7"/>
                </a:cubicBezTo>
                <a:cubicBezTo>
                  <a:pt x="5" y="7"/>
                  <a:pt x="5" y="7"/>
                  <a:pt x="5" y="7"/>
                </a:cubicBezTo>
                <a:cubicBezTo>
                  <a:pt x="5" y="7"/>
                  <a:pt x="4" y="10"/>
                  <a:pt x="4" y="10"/>
                </a:cubicBezTo>
                <a:cubicBezTo>
                  <a:pt x="6" y="10"/>
                  <a:pt x="6" y="10"/>
                  <a:pt x="6" y="10"/>
                </a:cubicBezTo>
                <a:cubicBezTo>
                  <a:pt x="6" y="10"/>
                  <a:pt x="6" y="11"/>
                  <a:pt x="6" y="11"/>
                </a:cubicBezTo>
                <a:cubicBezTo>
                  <a:pt x="5" y="12"/>
                  <a:pt x="5" y="12"/>
                  <a:pt x="5" y="12"/>
                </a:cubicBezTo>
                <a:cubicBezTo>
                  <a:pt x="4" y="13"/>
                  <a:pt x="3" y="15"/>
                  <a:pt x="3" y="15"/>
                </a:cubicBezTo>
                <a:cubicBezTo>
                  <a:pt x="3" y="15"/>
                  <a:pt x="3" y="15"/>
                  <a:pt x="3" y="15"/>
                </a:cubicBezTo>
                <a:cubicBezTo>
                  <a:pt x="3" y="15"/>
                  <a:pt x="1" y="17"/>
                  <a:pt x="1" y="17"/>
                </a:cubicBezTo>
                <a:cubicBezTo>
                  <a:pt x="1" y="17"/>
                  <a:pt x="0" y="17"/>
                  <a:pt x="0" y="17"/>
                </a:cubicBezTo>
                <a:cubicBezTo>
                  <a:pt x="0" y="17"/>
                  <a:pt x="0" y="17"/>
                  <a:pt x="0" y="17"/>
                </a:cubicBezTo>
                <a:cubicBezTo>
                  <a:pt x="0" y="19"/>
                  <a:pt x="0" y="19"/>
                  <a:pt x="1" y="20"/>
                </a:cubicBezTo>
                <a:cubicBezTo>
                  <a:pt x="1" y="20"/>
                  <a:pt x="1" y="21"/>
                  <a:pt x="1" y="21"/>
                </a:cubicBezTo>
                <a:cubicBezTo>
                  <a:pt x="1" y="22"/>
                  <a:pt x="1" y="22"/>
                  <a:pt x="2" y="23"/>
                </a:cubicBezTo>
                <a:cubicBezTo>
                  <a:pt x="2" y="24"/>
                  <a:pt x="1" y="24"/>
                  <a:pt x="1" y="25"/>
                </a:cubicBezTo>
                <a:cubicBezTo>
                  <a:pt x="1" y="25"/>
                  <a:pt x="1" y="26"/>
                  <a:pt x="2" y="27"/>
                </a:cubicBezTo>
                <a:cubicBezTo>
                  <a:pt x="2" y="27"/>
                  <a:pt x="3" y="27"/>
                  <a:pt x="3" y="27"/>
                </a:cubicBezTo>
                <a:cubicBezTo>
                  <a:pt x="4" y="27"/>
                  <a:pt x="7" y="35"/>
                  <a:pt x="7" y="36"/>
                </a:cubicBezTo>
                <a:cubicBezTo>
                  <a:pt x="8" y="37"/>
                  <a:pt x="8" y="37"/>
                  <a:pt x="8" y="38"/>
                </a:cubicBezTo>
                <a:cubicBezTo>
                  <a:pt x="8" y="38"/>
                  <a:pt x="10" y="38"/>
                  <a:pt x="10" y="38"/>
                </a:cubicBezTo>
                <a:cubicBezTo>
                  <a:pt x="11" y="39"/>
                  <a:pt x="12" y="40"/>
                  <a:pt x="12" y="40"/>
                </a:cubicBezTo>
                <a:cubicBezTo>
                  <a:pt x="12" y="40"/>
                  <a:pt x="14" y="40"/>
                  <a:pt x="14" y="41"/>
                </a:cubicBezTo>
                <a:cubicBezTo>
                  <a:pt x="15" y="41"/>
                  <a:pt x="16" y="41"/>
                  <a:pt x="17" y="42"/>
                </a:cubicBezTo>
                <a:cubicBezTo>
                  <a:pt x="18" y="42"/>
                  <a:pt x="20" y="43"/>
                  <a:pt x="22" y="43"/>
                </a:cubicBezTo>
                <a:cubicBezTo>
                  <a:pt x="22" y="43"/>
                  <a:pt x="22" y="43"/>
                  <a:pt x="22" y="43"/>
                </a:cubicBezTo>
                <a:cubicBezTo>
                  <a:pt x="22" y="42"/>
                  <a:pt x="22" y="42"/>
                  <a:pt x="22" y="42"/>
                </a:cubicBezTo>
                <a:cubicBezTo>
                  <a:pt x="23" y="43"/>
                  <a:pt x="24" y="44"/>
                  <a:pt x="24" y="44"/>
                </a:cubicBezTo>
                <a:cubicBezTo>
                  <a:pt x="25" y="45"/>
                  <a:pt x="25" y="46"/>
                  <a:pt x="25" y="47"/>
                </a:cubicBezTo>
                <a:cubicBezTo>
                  <a:pt x="25" y="48"/>
                  <a:pt x="25" y="50"/>
                  <a:pt x="26" y="50"/>
                </a:cubicBezTo>
                <a:cubicBezTo>
                  <a:pt x="26" y="51"/>
                  <a:pt x="27" y="52"/>
                  <a:pt x="27" y="53"/>
                </a:cubicBezTo>
                <a:cubicBezTo>
                  <a:pt x="27" y="53"/>
                  <a:pt x="28" y="53"/>
                  <a:pt x="28" y="53"/>
                </a:cubicBezTo>
                <a:cubicBezTo>
                  <a:pt x="28" y="53"/>
                  <a:pt x="30" y="53"/>
                  <a:pt x="30" y="53"/>
                </a:cubicBezTo>
                <a:cubicBezTo>
                  <a:pt x="30" y="52"/>
                  <a:pt x="31" y="52"/>
                  <a:pt x="31" y="52"/>
                </a:cubicBezTo>
                <a:cubicBezTo>
                  <a:pt x="31" y="52"/>
                  <a:pt x="31" y="52"/>
                  <a:pt x="32" y="52"/>
                </a:cubicBezTo>
                <a:cubicBezTo>
                  <a:pt x="32" y="52"/>
                  <a:pt x="34" y="54"/>
                  <a:pt x="35" y="53"/>
                </a:cubicBezTo>
                <a:cubicBezTo>
                  <a:pt x="36" y="53"/>
                  <a:pt x="37" y="52"/>
                  <a:pt x="37" y="53"/>
                </a:cubicBezTo>
                <a:cubicBezTo>
                  <a:pt x="38" y="53"/>
                  <a:pt x="38" y="53"/>
                  <a:pt x="39" y="53"/>
                </a:cubicBezTo>
                <a:cubicBezTo>
                  <a:pt x="39" y="53"/>
                  <a:pt x="39" y="53"/>
                  <a:pt x="39" y="53"/>
                </a:cubicBezTo>
                <a:cubicBezTo>
                  <a:pt x="39" y="53"/>
                  <a:pt x="39" y="53"/>
                  <a:pt x="40" y="53"/>
                </a:cubicBezTo>
                <a:cubicBezTo>
                  <a:pt x="40" y="53"/>
                  <a:pt x="41" y="53"/>
                  <a:pt x="41" y="52"/>
                </a:cubicBezTo>
                <a:cubicBezTo>
                  <a:pt x="41" y="52"/>
                  <a:pt x="41" y="52"/>
                  <a:pt x="41" y="51"/>
                </a:cubicBezTo>
                <a:cubicBezTo>
                  <a:pt x="42" y="51"/>
                  <a:pt x="42" y="51"/>
                  <a:pt x="42" y="51"/>
                </a:cubicBezTo>
                <a:cubicBezTo>
                  <a:pt x="42" y="51"/>
                  <a:pt x="44" y="52"/>
                  <a:pt x="44" y="52"/>
                </a:cubicBezTo>
                <a:cubicBezTo>
                  <a:pt x="44" y="52"/>
                  <a:pt x="44" y="52"/>
                  <a:pt x="44" y="52"/>
                </a:cubicBezTo>
                <a:cubicBezTo>
                  <a:pt x="45" y="51"/>
                  <a:pt x="46" y="50"/>
                  <a:pt x="47" y="50"/>
                </a:cubicBezTo>
                <a:cubicBezTo>
                  <a:pt x="48" y="50"/>
                  <a:pt x="48" y="51"/>
                  <a:pt x="49" y="50"/>
                </a:cubicBezTo>
                <a:cubicBezTo>
                  <a:pt x="50" y="50"/>
                  <a:pt x="52" y="48"/>
                  <a:pt x="54" y="47"/>
                </a:cubicBezTo>
                <a:cubicBezTo>
                  <a:pt x="54" y="47"/>
                  <a:pt x="54" y="47"/>
                  <a:pt x="54" y="47"/>
                </a:cubicBezTo>
                <a:cubicBezTo>
                  <a:pt x="54" y="46"/>
                  <a:pt x="53" y="46"/>
                  <a:pt x="53" y="46"/>
                </a:cubicBezTo>
                <a:cubicBezTo>
                  <a:pt x="52" y="46"/>
                  <a:pt x="52" y="46"/>
                  <a:pt x="52" y="46"/>
                </a:cubicBezTo>
                <a:cubicBezTo>
                  <a:pt x="52" y="46"/>
                  <a:pt x="51" y="45"/>
                  <a:pt x="51" y="45"/>
                </a:cubicBezTo>
                <a:cubicBezTo>
                  <a:pt x="51" y="45"/>
                  <a:pt x="51" y="45"/>
                  <a:pt x="51" y="45"/>
                </a:cubicBezTo>
                <a:cubicBezTo>
                  <a:pt x="50" y="45"/>
                  <a:pt x="50" y="45"/>
                  <a:pt x="50" y="44"/>
                </a:cubicBezTo>
                <a:cubicBezTo>
                  <a:pt x="50" y="44"/>
                  <a:pt x="50" y="43"/>
                  <a:pt x="50" y="43"/>
                </a:cubicBezTo>
                <a:cubicBezTo>
                  <a:pt x="49" y="42"/>
                  <a:pt x="49" y="42"/>
                  <a:pt x="50" y="41"/>
                </a:cubicBezTo>
                <a:cubicBezTo>
                  <a:pt x="50" y="41"/>
                  <a:pt x="50" y="40"/>
                  <a:pt x="49" y="40"/>
                </a:cubicBezTo>
                <a:cubicBezTo>
                  <a:pt x="48" y="39"/>
                  <a:pt x="48" y="37"/>
                  <a:pt x="48" y="36"/>
                </a:cubicBezTo>
                <a:cubicBezTo>
                  <a:pt x="49" y="35"/>
                  <a:pt x="49" y="34"/>
                  <a:pt x="48" y="33"/>
                </a:cubicBezTo>
                <a:cubicBezTo>
                  <a:pt x="48" y="33"/>
                  <a:pt x="48" y="32"/>
                  <a:pt x="49" y="31"/>
                </a:cubicBezTo>
                <a:cubicBezTo>
                  <a:pt x="49" y="30"/>
                  <a:pt x="50" y="29"/>
                  <a:pt x="48" y="28"/>
                </a:cubicBezTo>
                <a:cubicBezTo>
                  <a:pt x="47" y="27"/>
                  <a:pt x="45" y="27"/>
                  <a:pt x="46" y="23"/>
                </a:cubicBezTo>
                <a:cubicBezTo>
                  <a:pt x="47" y="21"/>
                  <a:pt x="47" y="19"/>
                  <a:pt x="48" y="18"/>
                </a:cubicBezTo>
                <a:cubicBezTo>
                  <a:pt x="40" y="13"/>
                  <a:pt x="40" y="13"/>
                  <a:pt x="40" y="13"/>
                </a:cubicBezTo>
                <a:cubicBezTo>
                  <a:pt x="40" y="13"/>
                  <a:pt x="40" y="13"/>
                  <a:pt x="40"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4" name="Freeform 818"/>
          <p:cNvSpPr>
            <a:spLocks/>
          </p:cNvSpPr>
          <p:nvPr/>
        </p:nvSpPr>
        <p:spPr bwMode="auto">
          <a:xfrm>
            <a:off x="3771967" y="3451051"/>
            <a:ext cx="370402" cy="280152"/>
          </a:xfrm>
          <a:custGeom>
            <a:avLst/>
            <a:gdLst/>
            <a:ahLst/>
            <a:cxnLst>
              <a:cxn ang="0">
                <a:pos x="60" y="19"/>
              </a:cxn>
              <a:cxn ang="0">
                <a:pos x="57" y="13"/>
              </a:cxn>
              <a:cxn ang="0">
                <a:pos x="57" y="11"/>
              </a:cxn>
              <a:cxn ang="0">
                <a:pos x="57" y="9"/>
              </a:cxn>
              <a:cxn ang="0">
                <a:pos x="57" y="7"/>
              </a:cxn>
              <a:cxn ang="0">
                <a:pos x="56" y="6"/>
              </a:cxn>
              <a:cxn ang="0">
                <a:pos x="54" y="5"/>
              </a:cxn>
              <a:cxn ang="0">
                <a:pos x="51" y="4"/>
              </a:cxn>
              <a:cxn ang="0">
                <a:pos x="51" y="3"/>
              </a:cxn>
              <a:cxn ang="0">
                <a:pos x="44" y="4"/>
              </a:cxn>
              <a:cxn ang="0">
                <a:pos x="41" y="3"/>
              </a:cxn>
              <a:cxn ang="0">
                <a:pos x="39" y="1"/>
              </a:cxn>
              <a:cxn ang="0">
                <a:pos x="38" y="0"/>
              </a:cxn>
              <a:cxn ang="0">
                <a:pos x="36" y="2"/>
              </a:cxn>
              <a:cxn ang="0">
                <a:pos x="32" y="10"/>
              </a:cxn>
              <a:cxn ang="0">
                <a:pos x="25" y="14"/>
              </a:cxn>
              <a:cxn ang="0">
                <a:pos x="20" y="19"/>
              </a:cxn>
              <a:cxn ang="0">
                <a:pos x="17" y="24"/>
              </a:cxn>
              <a:cxn ang="0">
                <a:pos x="17" y="29"/>
              </a:cxn>
              <a:cxn ang="0">
                <a:pos x="17" y="33"/>
              </a:cxn>
              <a:cxn ang="0">
                <a:pos x="11" y="40"/>
              </a:cxn>
              <a:cxn ang="0">
                <a:pos x="4" y="44"/>
              </a:cxn>
              <a:cxn ang="0">
                <a:pos x="0" y="46"/>
              </a:cxn>
              <a:cxn ang="0">
                <a:pos x="23" y="40"/>
              </a:cxn>
              <a:cxn ang="0">
                <a:pos x="29" y="36"/>
              </a:cxn>
              <a:cxn ang="0">
                <a:pos x="33" y="35"/>
              </a:cxn>
              <a:cxn ang="0">
                <a:pos x="33" y="34"/>
              </a:cxn>
              <a:cxn ang="0">
                <a:pos x="37" y="34"/>
              </a:cxn>
              <a:cxn ang="0">
                <a:pos x="41" y="31"/>
              </a:cxn>
              <a:cxn ang="0">
                <a:pos x="44" y="29"/>
              </a:cxn>
              <a:cxn ang="0">
                <a:pos x="48" y="28"/>
              </a:cxn>
              <a:cxn ang="0">
                <a:pos x="47" y="27"/>
              </a:cxn>
              <a:cxn ang="0">
                <a:pos x="47" y="26"/>
              </a:cxn>
              <a:cxn ang="0">
                <a:pos x="47" y="24"/>
              </a:cxn>
              <a:cxn ang="0">
                <a:pos x="49" y="24"/>
              </a:cxn>
              <a:cxn ang="0">
                <a:pos x="50" y="23"/>
              </a:cxn>
              <a:cxn ang="0">
                <a:pos x="54" y="21"/>
              </a:cxn>
              <a:cxn ang="0">
                <a:pos x="59" y="22"/>
              </a:cxn>
              <a:cxn ang="0">
                <a:pos x="59" y="21"/>
              </a:cxn>
            </a:cxnLst>
            <a:rect l="0" t="0" r="r" b="b"/>
            <a:pathLst>
              <a:path w="61" h="46">
                <a:moveTo>
                  <a:pt x="60" y="20"/>
                </a:moveTo>
                <a:cubicBezTo>
                  <a:pt x="61" y="19"/>
                  <a:pt x="60" y="19"/>
                  <a:pt x="60" y="19"/>
                </a:cubicBezTo>
                <a:cubicBezTo>
                  <a:pt x="59" y="18"/>
                  <a:pt x="59" y="18"/>
                  <a:pt x="59" y="17"/>
                </a:cubicBezTo>
                <a:cubicBezTo>
                  <a:pt x="59" y="17"/>
                  <a:pt x="57" y="13"/>
                  <a:pt x="57" y="13"/>
                </a:cubicBezTo>
                <a:cubicBezTo>
                  <a:pt x="57" y="13"/>
                  <a:pt x="57" y="12"/>
                  <a:pt x="57" y="12"/>
                </a:cubicBezTo>
                <a:cubicBezTo>
                  <a:pt x="57" y="12"/>
                  <a:pt x="57" y="11"/>
                  <a:pt x="57" y="11"/>
                </a:cubicBezTo>
                <a:cubicBezTo>
                  <a:pt x="57" y="11"/>
                  <a:pt x="57" y="10"/>
                  <a:pt x="57" y="10"/>
                </a:cubicBezTo>
                <a:cubicBezTo>
                  <a:pt x="57" y="10"/>
                  <a:pt x="57" y="9"/>
                  <a:pt x="57" y="9"/>
                </a:cubicBezTo>
                <a:cubicBezTo>
                  <a:pt x="57" y="8"/>
                  <a:pt x="57" y="8"/>
                  <a:pt x="57" y="8"/>
                </a:cubicBezTo>
                <a:cubicBezTo>
                  <a:pt x="56" y="8"/>
                  <a:pt x="57" y="7"/>
                  <a:pt x="57" y="7"/>
                </a:cubicBezTo>
                <a:cubicBezTo>
                  <a:pt x="57" y="7"/>
                  <a:pt x="57" y="7"/>
                  <a:pt x="57" y="7"/>
                </a:cubicBezTo>
                <a:cubicBezTo>
                  <a:pt x="57" y="7"/>
                  <a:pt x="56" y="7"/>
                  <a:pt x="56" y="6"/>
                </a:cubicBezTo>
                <a:cubicBezTo>
                  <a:pt x="56" y="6"/>
                  <a:pt x="55" y="5"/>
                  <a:pt x="54" y="5"/>
                </a:cubicBezTo>
                <a:cubicBezTo>
                  <a:pt x="54" y="5"/>
                  <a:pt x="54" y="5"/>
                  <a:pt x="54" y="5"/>
                </a:cubicBezTo>
                <a:cubicBezTo>
                  <a:pt x="54" y="5"/>
                  <a:pt x="52" y="4"/>
                  <a:pt x="52" y="4"/>
                </a:cubicBezTo>
                <a:cubicBezTo>
                  <a:pt x="51" y="4"/>
                  <a:pt x="51" y="4"/>
                  <a:pt x="51" y="4"/>
                </a:cubicBezTo>
                <a:cubicBezTo>
                  <a:pt x="51" y="5"/>
                  <a:pt x="51" y="5"/>
                  <a:pt x="51" y="4"/>
                </a:cubicBezTo>
                <a:cubicBezTo>
                  <a:pt x="51" y="4"/>
                  <a:pt x="51" y="3"/>
                  <a:pt x="51" y="3"/>
                </a:cubicBezTo>
                <a:cubicBezTo>
                  <a:pt x="50" y="3"/>
                  <a:pt x="50" y="3"/>
                  <a:pt x="49" y="4"/>
                </a:cubicBezTo>
                <a:cubicBezTo>
                  <a:pt x="48" y="4"/>
                  <a:pt x="45" y="5"/>
                  <a:pt x="44" y="4"/>
                </a:cubicBezTo>
                <a:cubicBezTo>
                  <a:pt x="44" y="4"/>
                  <a:pt x="43" y="4"/>
                  <a:pt x="43" y="4"/>
                </a:cubicBezTo>
                <a:cubicBezTo>
                  <a:pt x="42" y="4"/>
                  <a:pt x="42" y="3"/>
                  <a:pt x="41" y="3"/>
                </a:cubicBezTo>
                <a:cubicBezTo>
                  <a:pt x="41" y="3"/>
                  <a:pt x="40" y="2"/>
                  <a:pt x="39" y="1"/>
                </a:cubicBezTo>
                <a:cubicBezTo>
                  <a:pt x="39" y="1"/>
                  <a:pt x="39" y="1"/>
                  <a:pt x="39" y="1"/>
                </a:cubicBezTo>
                <a:cubicBezTo>
                  <a:pt x="39" y="0"/>
                  <a:pt x="40" y="0"/>
                  <a:pt x="39" y="0"/>
                </a:cubicBezTo>
                <a:cubicBezTo>
                  <a:pt x="39" y="0"/>
                  <a:pt x="39" y="0"/>
                  <a:pt x="38" y="0"/>
                </a:cubicBezTo>
                <a:cubicBezTo>
                  <a:pt x="38" y="1"/>
                  <a:pt x="37" y="0"/>
                  <a:pt x="37" y="1"/>
                </a:cubicBezTo>
                <a:cubicBezTo>
                  <a:pt x="36" y="1"/>
                  <a:pt x="36" y="1"/>
                  <a:pt x="36" y="2"/>
                </a:cubicBezTo>
                <a:cubicBezTo>
                  <a:pt x="36" y="3"/>
                  <a:pt x="34" y="7"/>
                  <a:pt x="33" y="8"/>
                </a:cubicBezTo>
                <a:cubicBezTo>
                  <a:pt x="33" y="9"/>
                  <a:pt x="32" y="10"/>
                  <a:pt x="32" y="10"/>
                </a:cubicBezTo>
                <a:cubicBezTo>
                  <a:pt x="32" y="10"/>
                  <a:pt x="31" y="12"/>
                  <a:pt x="29" y="13"/>
                </a:cubicBezTo>
                <a:cubicBezTo>
                  <a:pt x="28" y="13"/>
                  <a:pt x="25" y="14"/>
                  <a:pt x="25" y="14"/>
                </a:cubicBezTo>
                <a:cubicBezTo>
                  <a:pt x="24" y="15"/>
                  <a:pt x="23" y="15"/>
                  <a:pt x="22" y="17"/>
                </a:cubicBezTo>
                <a:cubicBezTo>
                  <a:pt x="21" y="18"/>
                  <a:pt x="20" y="18"/>
                  <a:pt x="20" y="19"/>
                </a:cubicBezTo>
                <a:cubicBezTo>
                  <a:pt x="20" y="19"/>
                  <a:pt x="20" y="19"/>
                  <a:pt x="19" y="20"/>
                </a:cubicBezTo>
                <a:cubicBezTo>
                  <a:pt x="19" y="22"/>
                  <a:pt x="18" y="24"/>
                  <a:pt x="17" y="24"/>
                </a:cubicBezTo>
                <a:cubicBezTo>
                  <a:pt x="17" y="25"/>
                  <a:pt x="17" y="26"/>
                  <a:pt x="17" y="26"/>
                </a:cubicBezTo>
                <a:cubicBezTo>
                  <a:pt x="17" y="27"/>
                  <a:pt x="17" y="28"/>
                  <a:pt x="17" y="29"/>
                </a:cubicBezTo>
                <a:cubicBezTo>
                  <a:pt x="17" y="29"/>
                  <a:pt x="17" y="29"/>
                  <a:pt x="17" y="30"/>
                </a:cubicBezTo>
                <a:cubicBezTo>
                  <a:pt x="18" y="30"/>
                  <a:pt x="18" y="32"/>
                  <a:pt x="17" y="33"/>
                </a:cubicBezTo>
                <a:cubicBezTo>
                  <a:pt x="17" y="34"/>
                  <a:pt x="15" y="37"/>
                  <a:pt x="14" y="38"/>
                </a:cubicBezTo>
                <a:cubicBezTo>
                  <a:pt x="13" y="38"/>
                  <a:pt x="12" y="39"/>
                  <a:pt x="11" y="40"/>
                </a:cubicBezTo>
                <a:cubicBezTo>
                  <a:pt x="10" y="40"/>
                  <a:pt x="9" y="42"/>
                  <a:pt x="8" y="42"/>
                </a:cubicBezTo>
                <a:cubicBezTo>
                  <a:pt x="8" y="43"/>
                  <a:pt x="6" y="43"/>
                  <a:pt x="4" y="44"/>
                </a:cubicBezTo>
                <a:cubicBezTo>
                  <a:pt x="2" y="44"/>
                  <a:pt x="2" y="44"/>
                  <a:pt x="1" y="44"/>
                </a:cubicBezTo>
                <a:cubicBezTo>
                  <a:pt x="1" y="45"/>
                  <a:pt x="1" y="45"/>
                  <a:pt x="0" y="46"/>
                </a:cubicBezTo>
                <a:cubicBezTo>
                  <a:pt x="23" y="46"/>
                  <a:pt x="23" y="46"/>
                  <a:pt x="23" y="46"/>
                </a:cubicBezTo>
                <a:cubicBezTo>
                  <a:pt x="23" y="40"/>
                  <a:pt x="23" y="40"/>
                  <a:pt x="23" y="40"/>
                </a:cubicBezTo>
                <a:cubicBezTo>
                  <a:pt x="23" y="40"/>
                  <a:pt x="25" y="38"/>
                  <a:pt x="26" y="37"/>
                </a:cubicBezTo>
                <a:cubicBezTo>
                  <a:pt x="26" y="37"/>
                  <a:pt x="28" y="36"/>
                  <a:pt x="29" y="36"/>
                </a:cubicBezTo>
                <a:cubicBezTo>
                  <a:pt x="29" y="36"/>
                  <a:pt x="30" y="35"/>
                  <a:pt x="31" y="35"/>
                </a:cubicBezTo>
                <a:cubicBezTo>
                  <a:pt x="31" y="35"/>
                  <a:pt x="32" y="35"/>
                  <a:pt x="33" y="35"/>
                </a:cubicBezTo>
                <a:cubicBezTo>
                  <a:pt x="33" y="35"/>
                  <a:pt x="33" y="35"/>
                  <a:pt x="33" y="35"/>
                </a:cubicBezTo>
                <a:cubicBezTo>
                  <a:pt x="33" y="35"/>
                  <a:pt x="33" y="34"/>
                  <a:pt x="33" y="34"/>
                </a:cubicBezTo>
                <a:cubicBezTo>
                  <a:pt x="33" y="34"/>
                  <a:pt x="34" y="34"/>
                  <a:pt x="34" y="34"/>
                </a:cubicBezTo>
                <a:cubicBezTo>
                  <a:pt x="34" y="34"/>
                  <a:pt x="35" y="34"/>
                  <a:pt x="37" y="34"/>
                </a:cubicBezTo>
                <a:cubicBezTo>
                  <a:pt x="38" y="33"/>
                  <a:pt x="39" y="33"/>
                  <a:pt x="40" y="32"/>
                </a:cubicBezTo>
                <a:cubicBezTo>
                  <a:pt x="40" y="32"/>
                  <a:pt x="41" y="31"/>
                  <a:pt x="41" y="31"/>
                </a:cubicBezTo>
                <a:cubicBezTo>
                  <a:pt x="41" y="31"/>
                  <a:pt x="41" y="31"/>
                  <a:pt x="41" y="31"/>
                </a:cubicBezTo>
                <a:cubicBezTo>
                  <a:pt x="41" y="31"/>
                  <a:pt x="43" y="30"/>
                  <a:pt x="44" y="29"/>
                </a:cubicBezTo>
                <a:cubicBezTo>
                  <a:pt x="44" y="29"/>
                  <a:pt x="46" y="29"/>
                  <a:pt x="46" y="28"/>
                </a:cubicBezTo>
                <a:cubicBezTo>
                  <a:pt x="47" y="28"/>
                  <a:pt x="47" y="28"/>
                  <a:pt x="48" y="28"/>
                </a:cubicBezTo>
                <a:cubicBezTo>
                  <a:pt x="48" y="27"/>
                  <a:pt x="47" y="27"/>
                  <a:pt x="47" y="27"/>
                </a:cubicBezTo>
                <a:cubicBezTo>
                  <a:pt x="47" y="26"/>
                  <a:pt x="47" y="26"/>
                  <a:pt x="47" y="27"/>
                </a:cubicBezTo>
                <a:cubicBezTo>
                  <a:pt x="47" y="27"/>
                  <a:pt x="47" y="27"/>
                  <a:pt x="47" y="26"/>
                </a:cubicBezTo>
                <a:cubicBezTo>
                  <a:pt x="47" y="26"/>
                  <a:pt x="47" y="26"/>
                  <a:pt x="47" y="26"/>
                </a:cubicBezTo>
                <a:cubicBezTo>
                  <a:pt x="47" y="25"/>
                  <a:pt x="47" y="25"/>
                  <a:pt x="47" y="25"/>
                </a:cubicBezTo>
                <a:cubicBezTo>
                  <a:pt x="47" y="25"/>
                  <a:pt x="46" y="25"/>
                  <a:pt x="47" y="24"/>
                </a:cubicBezTo>
                <a:cubicBezTo>
                  <a:pt x="47" y="24"/>
                  <a:pt x="47" y="24"/>
                  <a:pt x="48" y="24"/>
                </a:cubicBezTo>
                <a:cubicBezTo>
                  <a:pt x="48" y="24"/>
                  <a:pt x="49" y="24"/>
                  <a:pt x="49" y="24"/>
                </a:cubicBezTo>
                <a:cubicBezTo>
                  <a:pt x="49" y="24"/>
                  <a:pt x="50" y="23"/>
                  <a:pt x="50" y="23"/>
                </a:cubicBezTo>
                <a:cubicBezTo>
                  <a:pt x="50" y="23"/>
                  <a:pt x="50" y="23"/>
                  <a:pt x="50" y="23"/>
                </a:cubicBezTo>
                <a:cubicBezTo>
                  <a:pt x="51" y="22"/>
                  <a:pt x="51" y="22"/>
                  <a:pt x="52" y="22"/>
                </a:cubicBezTo>
                <a:cubicBezTo>
                  <a:pt x="52" y="21"/>
                  <a:pt x="54" y="21"/>
                  <a:pt x="54" y="21"/>
                </a:cubicBezTo>
                <a:cubicBezTo>
                  <a:pt x="55" y="21"/>
                  <a:pt x="56" y="21"/>
                  <a:pt x="57" y="21"/>
                </a:cubicBezTo>
                <a:cubicBezTo>
                  <a:pt x="57" y="22"/>
                  <a:pt x="59" y="22"/>
                  <a:pt x="59" y="22"/>
                </a:cubicBezTo>
                <a:cubicBezTo>
                  <a:pt x="60" y="22"/>
                  <a:pt x="60" y="21"/>
                  <a:pt x="59" y="21"/>
                </a:cubicBezTo>
                <a:cubicBezTo>
                  <a:pt x="59" y="21"/>
                  <a:pt x="59" y="21"/>
                  <a:pt x="59" y="21"/>
                </a:cubicBezTo>
                <a:cubicBezTo>
                  <a:pt x="59" y="21"/>
                  <a:pt x="60" y="20"/>
                  <a:pt x="60" y="2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5" name="Freeform 819"/>
          <p:cNvSpPr>
            <a:spLocks/>
          </p:cNvSpPr>
          <p:nvPr/>
        </p:nvSpPr>
        <p:spPr bwMode="auto">
          <a:xfrm>
            <a:off x="5473560" y="4942060"/>
            <a:ext cx="218105" cy="430569"/>
          </a:xfrm>
          <a:custGeom>
            <a:avLst/>
            <a:gdLst/>
            <a:ahLst/>
            <a:cxnLst>
              <a:cxn ang="0">
                <a:pos x="33" y="7"/>
              </a:cxn>
              <a:cxn ang="0">
                <a:pos x="30" y="3"/>
              </a:cxn>
              <a:cxn ang="0">
                <a:pos x="30" y="2"/>
              </a:cxn>
              <a:cxn ang="0">
                <a:pos x="29" y="2"/>
              </a:cxn>
              <a:cxn ang="0">
                <a:pos x="28" y="4"/>
              </a:cxn>
              <a:cxn ang="0">
                <a:pos x="27" y="7"/>
              </a:cxn>
              <a:cxn ang="0">
                <a:pos x="26" y="8"/>
              </a:cxn>
              <a:cxn ang="0">
                <a:pos x="25" y="9"/>
              </a:cxn>
              <a:cxn ang="0">
                <a:pos x="23" y="8"/>
              </a:cxn>
              <a:cxn ang="0">
                <a:pos x="23" y="11"/>
              </a:cxn>
              <a:cxn ang="0">
                <a:pos x="22" y="13"/>
              </a:cxn>
              <a:cxn ang="0">
                <a:pos x="22" y="14"/>
              </a:cxn>
              <a:cxn ang="0">
                <a:pos x="21" y="15"/>
              </a:cxn>
              <a:cxn ang="0">
                <a:pos x="19" y="16"/>
              </a:cxn>
              <a:cxn ang="0">
                <a:pos x="19" y="18"/>
              </a:cxn>
              <a:cxn ang="0">
                <a:pos x="17" y="17"/>
              </a:cxn>
              <a:cxn ang="0">
                <a:pos x="15" y="20"/>
              </a:cxn>
              <a:cxn ang="0">
                <a:pos x="15" y="20"/>
              </a:cxn>
              <a:cxn ang="0">
                <a:pos x="13" y="20"/>
              </a:cxn>
              <a:cxn ang="0">
                <a:pos x="11" y="20"/>
              </a:cxn>
              <a:cxn ang="0">
                <a:pos x="10" y="21"/>
              </a:cxn>
              <a:cxn ang="0">
                <a:pos x="6" y="22"/>
              </a:cxn>
              <a:cxn ang="0">
                <a:pos x="4" y="27"/>
              </a:cxn>
              <a:cxn ang="0">
                <a:pos x="4" y="35"/>
              </a:cxn>
              <a:cxn ang="0">
                <a:pos x="5" y="39"/>
              </a:cxn>
              <a:cxn ang="0">
                <a:pos x="5" y="43"/>
              </a:cxn>
              <a:cxn ang="0">
                <a:pos x="3" y="47"/>
              </a:cxn>
              <a:cxn ang="0">
                <a:pos x="1" y="50"/>
              </a:cxn>
              <a:cxn ang="0">
                <a:pos x="0" y="51"/>
              </a:cxn>
              <a:cxn ang="0">
                <a:pos x="2" y="59"/>
              </a:cxn>
              <a:cxn ang="0">
                <a:pos x="2" y="61"/>
              </a:cxn>
              <a:cxn ang="0">
                <a:pos x="3" y="67"/>
              </a:cxn>
              <a:cxn ang="0">
                <a:pos x="13" y="69"/>
              </a:cxn>
              <a:cxn ang="0">
                <a:pos x="18" y="67"/>
              </a:cxn>
              <a:cxn ang="0">
                <a:pos x="30" y="28"/>
              </a:cxn>
              <a:cxn ang="0">
                <a:pos x="32" y="25"/>
              </a:cxn>
              <a:cxn ang="0">
                <a:pos x="32" y="22"/>
              </a:cxn>
              <a:cxn ang="0">
                <a:pos x="32" y="18"/>
              </a:cxn>
              <a:cxn ang="0">
                <a:pos x="35" y="19"/>
              </a:cxn>
              <a:cxn ang="0">
                <a:pos x="34" y="11"/>
              </a:cxn>
            </a:cxnLst>
            <a:rect l="0" t="0" r="r" b="b"/>
            <a:pathLst>
              <a:path w="36" h="71">
                <a:moveTo>
                  <a:pt x="34" y="11"/>
                </a:moveTo>
                <a:cubicBezTo>
                  <a:pt x="34" y="10"/>
                  <a:pt x="33" y="8"/>
                  <a:pt x="33" y="7"/>
                </a:cubicBezTo>
                <a:cubicBezTo>
                  <a:pt x="33" y="6"/>
                  <a:pt x="32" y="5"/>
                  <a:pt x="32" y="5"/>
                </a:cubicBezTo>
                <a:cubicBezTo>
                  <a:pt x="31" y="5"/>
                  <a:pt x="30" y="3"/>
                  <a:pt x="30" y="3"/>
                </a:cubicBezTo>
                <a:cubicBezTo>
                  <a:pt x="30" y="3"/>
                  <a:pt x="30" y="2"/>
                  <a:pt x="30" y="2"/>
                </a:cubicBezTo>
                <a:cubicBezTo>
                  <a:pt x="29" y="2"/>
                  <a:pt x="29" y="2"/>
                  <a:pt x="30" y="2"/>
                </a:cubicBezTo>
                <a:cubicBezTo>
                  <a:pt x="30" y="1"/>
                  <a:pt x="30" y="1"/>
                  <a:pt x="29" y="1"/>
                </a:cubicBezTo>
                <a:cubicBezTo>
                  <a:pt x="29" y="0"/>
                  <a:pt x="29" y="1"/>
                  <a:pt x="29" y="2"/>
                </a:cubicBezTo>
                <a:cubicBezTo>
                  <a:pt x="28" y="2"/>
                  <a:pt x="28" y="2"/>
                  <a:pt x="27" y="3"/>
                </a:cubicBezTo>
                <a:cubicBezTo>
                  <a:pt x="27" y="3"/>
                  <a:pt x="27" y="3"/>
                  <a:pt x="28" y="4"/>
                </a:cubicBezTo>
                <a:cubicBezTo>
                  <a:pt x="28" y="5"/>
                  <a:pt x="28" y="5"/>
                  <a:pt x="28" y="6"/>
                </a:cubicBezTo>
                <a:cubicBezTo>
                  <a:pt x="27" y="6"/>
                  <a:pt x="27" y="6"/>
                  <a:pt x="27" y="7"/>
                </a:cubicBezTo>
                <a:cubicBezTo>
                  <a:pt x="27" y="8"/>
                  <a:pt x="26" y="8"/>
                  <a:pt x="26" y="8"/>
                </a:cubicBezTo>
                <a:cubicBezTo>
                  <a:pt x="26" y="8"/>
                  <a:pt x="26" y="8"/>
                  <a:pt x="26" y="8"/>
                </a:cubicBezTo>
                <a:cubicBezTo>
                  <a:pt x="26" y="8"/>
                  <a:pt x="25" y="8"/>
                  <a:pt x="25" y="8"/>
                </a:cubicBezTo>
                <a:cubicBezTo>
                  <a:pt x="25" y="8"/>
                  <a:pt x="25" y="9"/>
                  <a:pt x="25" y="9"/>
                </a:cubicBezTo>
                <a:cubicBezTo>
                  <a:pt x="24" y="10"/>
                  <a:pt x="24" y="9"/>
                  <a:pt x="24" y="9"/>
                </a:cubicBezTo>
                <a:cubicBezTo>
                  <a:pt x="24" y="9"/>
                  <a:pt x="24" y="8"/>
                  <a:pt x="23" y="8"/>
                </a:cubicBezTo>
                <a:cubicBezTo>
                  <a:pt x="23" y="8"/>
                  <a:pt x="23" y="10"/>
                  <a:pt x="23" y="11"/>
                </a:cubicBezTo>
                <a:cubicBezTo>
                  <a:pt x="24" y="12"/>
                  <a:pt x="23" y="12"/>
                  <a:pt x="23" y="11"/>
                </a:cubicBezTo>
                <a:cubicBezTo>
                  <a:pt x="23" y="11"/>
                  <a:pt x="23" y="12"/>
                  <a:pt x="22" y="12"/>
                </a:cubicBezTo>
                <a:cubicBezTo>
                  <a:pt x="22" y="12"/>
                  <a:pt x="22" y="13"/>
                  <a:pt x="22" y="13"/>
                </a:cubicBezTo>
                <a:cubicBezTo>
                  <a:pt x="22" y="14"/>
                  <a:pt x="23" y="14"/>
                  <a:pt x="23" y="14"/>
                </a:cubicBezTo>
                <a:cubicBezTo>
                  <a:pt x="24" y="14"/>
                  <a:pt x="23" y="14"/>
                  <a:pt x="22" y="14"/>
                </a:cubicBezTo>
                <a:cubicBezTo>
                  <a:pt x="22" y="14"/>
                  <a:pt x="21" y="14"/>
                  <a:pt x="21" y="15"/>
                </a:cubicBezTo>
                <a:cubicBezTo>
                  <a:pt x="21" y="16"/>
                  <a:pt x="20" y="16"/>
                  <a:pt x="21" y="15"/>
                </a:cubicBezTo>
                <a:cubicBezTo>
                  <a:pt x="21" y="15"/>
                  <a:pt x="21" y="15"/>
                  <a:pt x="20" y="14"/>
                </a:cubicBezTo>
                <a:cubicBezTo>
                  <a:pt x="20" y="14"/>
                  <a:pt x="19" y="16"/>
                  <a:pt x="19" y="16"/>
                </a:cubicBezTo>
                <a:cubicBezTo>
                  <a:pt x="19" y="17"/>
                  <a:pt x="19" y="17"/>
                  <a:pt x="19" y="18"/>
                </a:cubicBezTo>
                <a:cubicBezTo>
                  <a:pt x="20" y="18"/>
                  <a:pt x="19" y="18"/>
                  <a:pt x="19" y="18"/>
                </a:cubicBezTo>
                <a:cubicBezTo>
                  <a:pt x="18" y="18"/>
                  <a:pt x="18" y="18"/>
                  <a:pt x="18" y="17"/>
                </a:cubicBezTo>
                <a:cubicBezTo>
                  <a:pt x="19" y="17"/>
                  <a:pt x="18" y="17"/>
                  <a:pt x="17" y="17"/>
                </a:cubicBezTo>
                <a:cubicBezTo>
                  <a:pt x="16" y="18"/>
                  <a:pt x="16" y="18"/>
                  <a:pt x="15" y="19"/>
                </a:cubicBezTo>
                <a:cubicBezTo>
                  <a:pt x="15" y="19"/>
                  <a:pt x="15" y="19"/>
                  <a:pt x="15" y="20"/>
                </a:cubicBezTo>
                <a:cubicBezTo>
                  <a:pt x="16" y="21"/>
                  <a:pt x="15" y="21"/>
                  <a:pt x="15" y="21"/>
                </a:cubicBezTo>
                <a:cubicBezTo>
                  <a:pt x="15" y="21"/>
                  <a:pt x="15" y="20"/>
                  <a:pt x="15" y="20"/>
                </a:cubicBezTo>
                <a:cubicBezTo>
                  <a:pt x="14" y="19"/>
                  <a:pt x="14" y="19"/>
                  <a:pt x="14" y="20"/>
                </a:cubicBezTo>
                <a:cubicBezTo>
                  <a:pt x="13" y="20"/>
                  <a:pt x="13" y="20"/>
                  <a:pt x="13" y="20"/>
                </a:cubicBezTo>
                <a:cubicBezTo>
                  <a:pt x="13" y="20"/>
                  <a:pt x="12" y="20"/>
                  <a:pt x="12" y="20"/>
                </a:cubicBezTo>
                <a:cubicBezTo>
                  <a:pt x="12" y="20"/>
                  <a:pt x="12" y="20"/>
                  <a:pt x="11" y="20"/>
                </a:cubicBezTo>
                <a:cubicBezTo>
                  <a:pt x="11" y="21"/>
                  <a:pt x="11" y="21"/>
                  <a:pt x="10" y="21"/>
                </a:cubicBezTo>
                <a:cubicBezTo>
                  <a:pt x="10" y="21"/>
                  <a:pt x="10" y="21"/>
                  <a:pt x="10" y="21"/>
                </a:cubicBezTo>
                <a:cubicBezTo>
                  <a:pt x="9" y="20"/>
                  <a:pt x="9" y="21"/>
                  <a:pt x="8" y="22"/>
                </a:cubicBezTo>
                <a:cubicBezTo>
                  <a:pt x="8" y="22"/>
                  <a:pt x="7" y="22"/>
                  <a:pt x="6" y="22"/>
                </a:cubicBezTo>
                <a:cubicBezTo>
                  <a:pt x="5" y="22"/>
                  <a:pt x="5" y="24"/>
                  <a:pt x="5" y="25"/>
                </a:cubicBezTo>
                <a:cubicBezTo>
                  <a:pt x="5" y="26"/>
                  <a:pt x="4" y="27"/>
                  <a:pt x="4" y="27"/>
                </a:cubicBezTo>
                <a:cubicBezTo>
                  <a:pt x="3" y="28"/>
                  <a:pt x="3" y="29"/>
                  <a:pt x="3" y="29"/>
                </a:cubicBezTo>
                <a:cubicBezTo>
                  <a:pt x="3" y="30"/>
                  <a:pt x="4" y="34"/>
                  <a:pt x="4" y="35"/>
                </a:cubicBezTo>
                <a:cubicBezTo>
                  <a:pt x="5" y="36"/>
                  <a:pt x="5" y="37"/>
                  <a:pt x="5" y="38"/>
                </a:cubicBezTo>
                <a:cubicBezTo>
                  <a:pt x="6" y="39"/>
                  <a:pt x="6" y="39"/>
                  <a:pt x="5" y="39"/>
                </a:cubicBezTo>
                <a:cubicBezTo>
                  <a:pt x="5" y="40"/>
                  <a:pt x="5" y="40"/>
                  <a:pt x="5" y="41"/>
                </a:cubicBezTo>
                <a:cubicBezTo>
                  <a:pt x="5" y="41"/>
                  <a:pt x="5" y="43"/>
                  <a:pt x="5" y="43"/>
                </a:cubicBezTo>
                <a:cubicBezTo>
                  <a:pt x="4" y="44"/>
                  <a:pt x="4" y="44"/>
                  <a:pt x="3" y="45"/>
                </a:cubicBezTo>
                <a:cubicBezTo>
                  <a:pt x="3" y="46"/>
                  <a:pt x="3" y="46"/>
                  <a:pt x="3" y="47"/>
                </a:cubicBezTo>
                <a:cubicBezTo>
                  <a:pt x="3" y="48"/>
                  <a:pt x="2" y="48"/>
                  <a:pt x="1" y="48"/>
                </a:cubicBezTo>
                <a:cubicBezTo>
                  <a:pt x="0" y="48"/>
                  <a:pt x="1" y="49"/>
                  <a:pt x="1" y="50"/>
                </a:cubicBezTo>
                <a:cubicBezTo>
                  <a:pt x="1" y="50"/>
                  <a:pt x="0" y="50"/>
                  <a:pt x="0" y="51"/>
                </a:cubicBezTo>
                <a:cubicBezTo>
                  <a:pt x="0" y="51"/>
                  <a:pt x="0" y="51"/>
                  <a:pt x="0" y="51"/>
                </a:cubicBezTo>
                <a:cubicBezTo>
                  <a:pt x="0" y="52"/>
                  <a:pt x="0" y="53"/>
                  <a:pt x="0" y="53"/>
                </a:cubicBezTo>
                <a:cubicBezTo>
                  <a:pt x="0" y="54"/>
                  <a:pt x="1" y="58"/>
                  <a:pt x="2" y="59"/>
                </a:cubicBezTo>
                <a:cubicBezTo>
                  <a:pt x="2" y="60"/>
                  <a:pt x="2" y="60"/>
                  <a:pt x="2" y="60"/>
                </a:cubicBezTo>
                <a:cubicBezTo>
                  <a:pt x="2" y="60"/>
                  <a:pt x="1" y="61"/>
                  <a:pt x="2" y="61"/>
                </a:cubicBezTo>
                <a:cubicBezTo>
                  <a:pt x="2" y="62"/>
                  <a:pt x="2" y="62"/>
                  <a:pt x="2" y="63"/>
                </a:cubicBezTo>
                <a:cubicBezTo>
                  <a:pt x="2" y="65"/>
                  <a:pt x="3" y="66"/>
                  <a:pt x="3" y="67"/>
                </a:cubicBezTo>
                <a:cubicBezTo>
                  <a:pt x="4" y="68"/>
                  <a:pt x="7" y="69"/>
                  <a:pt x="9" y="70"/>
                </a:cubicBezTo>
                <a:cubicBezTo>
                  <a:pt x="11" y="71"/>
                  <a:pt x="12" y="70"/>
                  <a:pt x="13" y="69"/>
                </a:cubicBezTo>
                <a:cubicBezTo>
                  <a:pt x="14" y="68"/>
                  <a:pt x="16" y="68"/>
                  <a:pt x="17" y="68"/>
                </a:cubicBezTo>
                <a:cubicBezTo>
                  <a:pt x="18" y="68"/>
                  <a:pt x="18" y="67"/>
                  <a:pt x="18" y="67"/>
                </a:cubicBezTo>
                <a:cubicBezTo>
                  <a:pt x="21" y="64"/>
                  <a:pt x="30" y="30"/>
                  <a:pt x="30" y="30"/>
                </a:cubicBezTo>
                <a:cubicBezTo>
                  <a:pt x="30" y="29"/>
                  <a:pt x="31" y="28"/>
                  <a:pt x="30" y="28"/>
                </a:cubicBezTo>
                <a:cubicBezTo>
                  <a:pt x="30" y="27"/>
                  <a:pt x="31" y="26"/>
                  <a:pt x="32" y="26"/>
                </a:cubicBezTo>
                <a:cubicBezTo>
                  <a:pt x="32" y="25"/>
                  <a:pt x="32" y="25"/>
                  <a:pt x="32" y="25"/>
                </a:cubicBezTo>
                <a:cubicBezTo>
                  <a:pt x="32" y="25"/>
                  <a:pt x="32" y="24"/>
                  <a:pt x="32" y="23"/>
                </a:cubicBezTo>
                <a:cubicBezTo>
                  <a:pt x="32" y="22"/>
                  <a:pt x="32" y="22"/>
                  <a:pt x="32" y="22"/>
                </a:cubicBezTo>
                <a:cubicBezTo>
                  <a:pt x="31" y="21"/>
                  <a:pt x="32" y="21"/>
                  <a:pt x="31" y="20"/>
                </a:cubicBezTo>
                <a:cubicBezTo>
                  <a:pt x="31" y="20"/>
                  <a:pt x="31" y="19"/>
                  <a:pt x="32" y="18"/>
                </a:cubicBezTo>
                <a:cubicBezTo>
                  <a:pt x="32" y="17"/>
                  <a:pt x="33" y="19"/>
                  <a:pt x="34" y="20"/>
                </a:cubicBezTo>
                <a:cubicBezTo>
                  <a:pt x="34" y="21"/>
                  <a:pt x="35" y="20"/>
                  <a:pt x="35" y="19"/>
                </a:cubicBezTo>
                <a:cubicBezTo>
                  <a:pt x="36" y="18"/>
                  <a:pt x="36" y="17"/>
                  <a:pt x="35" y="16"/>
                </a:cubicBezTo>
                <a:cubicBezTo>
                  <a:pt x="35" y="15"/>
                  <a:pt x="34" y="12"/>
                  <a:pt x="34"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6" name="Freeform 820"/>
          <p:cNvSpPr>
            <a:spLocks/>
          </p:cNvSpPr>
          <p:nvPr/>
        </p:nvSpPr>
        <p:spPr bwMode="auto">
          <a:xfrm>
            <a:off x="5620217" y="4983425"/>
            <a:ext cx="5641" cy="7521"/>
          </a:xfrm>
          <a:custGeom>
            <a:avLst/>
            <a:gdLst/>
            <a:ahLst/>
            <a:cxnLst>
              <a:cxn ang="0">
                <a:pos x="1" y="0"/>
              </a:cxn>
              <a:cxn ang="0">
                <a:pos x="0" y="0"/>
              </a:cxn>
              <a:cxn ang="0">
                <a:pos x="1" y="1"/>
              </a:cxn>
              <a:cxn ang="0">
                <a:pos x="1" y="0"/>
              </a:cxn>
            </a:cxnLst>
            <a:rect l="0" t="0" r="r" b="b"/>
            <a:pathLst>
              <a:path w="1" h="1">
                <a:moveTo>
                  <a:pt x="1" y="0"/>
                </a:moveTo>
                <a:cubicBezTo>
                  <a:pt x="1" y="0"/>
                  <a:pt x="1" y="0"/>
                  <a:pt x="0" y="0"/>
                </a:cubicBezTo>
                <a:cubicBezTo>
                  <a:pt x="0" y="0"/>
                  <a:pt x="0" y="0"/>
                  <a:pt x="1" y="1"/>
                </a:cubicBezTo>
                <a:cubicBezTo>
                  <a:pt x="1" y="1"/>
                  <a:pt x="1" y="1"/>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7" name="Freeform 821"/>
          <p:cNvSpPr>
            <a:spLocks/>
          </p:cNvSpPr>
          <p:nvPr/>
        </p:nvSpPr>
        <p:spPr bwMode="auto">
          <a:xfrm>
            <a:off x="5304341" y="6102152"/>
            <a:ext cx="5641" cy="7521"/>
          </a:xfrm>
          <a:custGeom>
            <a:avLst/>
            <a:gdLst/>
            <a:ahLst/>
            <a:cxnLst>
              <a:cxn ang="0">
                <a:pos x="0" y="0"/>
              </a:cxn>
              <a:cxn ang="0">
                <a:pos x="0" y="1"/>
              </a:cxn>
              <a:cxn ang="0">
                <a:pos x="0" y="1"/>
              </a:cxn>
              <a:cxn ang="0">
                <a:pos x="1" y="0"/>
              </a:cxn>
              <a:cxn ang="0">
                <a:pos x="0" y="0"/>
              </a:cxn>
            </a:cxnLst>
            <a:rect l="0" t="0" r="r" b="b"/>
            <a:pathLst>
              <a:path w="1" h="1">
                <a:moveTo>
                  <a:pt x="0" y="0"/>
                </a:moveTo>
                <a:cubicBezTo>
                  <a:pt x="0" y="0"/>
                  <a:pt x="0" y="1"/>
                  <a:pt x="0" y="1"/>
                </a:cubicBezTo>
                <a:cubicBezTo>
                  <a:pt x="0" y="1"/>
                  <a:pt x="0" y="1"/>
                  <a:pt x="0" y="1"/>
                </a:cubicBezTo>
                <a:cubicBezTo>
                  <a:pt x="1" y="1"/>
                  <a:pt x="1" y="1"/>
                  <a:pt x="1" y="0"/>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8" name="Freeform 822"/>
          <p:cNvSpPr>
            <a:spLocks noEditPoints="1"/>
          </p:cNvSpPr>
          <p:nvPr/>
        </p:nvSpPr>
        <p:spPr bwMode="auto">
          <a:xfrm>
            <a:off x="4665069" y="5263577"/>
            <a:ext cx="492616" cy="413647"/>
          </a:xfrm>
          <a:custGeom>
            <a:avLst/>
            <a:gdLst/>
            <a:ahLst/>
            <a:cxnLst>
              <a:cxn ang="0">
                <a:pos x="78" y="24"/>
              </a:cxn>
              <a:cxn ang="0">
                <a:pos x="77" y="26"/>
              </a:cxn>
              <a:cxn ang="0">
                <a:pos x="73" y="26"/>
              </a:cxn>
              <a:cxn ang="0">
                <a:pos x="71" y="23"/>
              </a:cxn>
              <a:cxn ang="0">
                <a:pos x="73" y="19"/>
              </a:cxn>
              <a:cxn ang="0">
                <a:pos x="76" y="19"/>
              </a:cxn>
              <a:cxn ang="0">
                <a:pos x="77" y="17"/>
              </a:cxn>
              <a:cxn ang="0">
                <a:pos x="76" y="9"/>
              </a:cxn>
              <a:cxn ang="0">
                <a:pos x="74" y="1"/>
              </a:cxn>
              <a:cxn ang="0">
                <a:pos x="73" y="1"/>
              </a:cxn>
              <a:cxn ang="0">
                <a:pos x="69" y="0"/>
              </a:cxn>
              <a:cxn ang="0">
                <a:pos x="64" y="0"/>
              </a:cxn>
              <a:cxn ang="0">
                <a:pos x="62" y="1"/>
              </a:cxn>
              <a:cxn ang="0">
                <a:pos x="59" y="2"/>
              </a:cxn>
              <a:cxn ang="0">
                <a:pos x="52" y="7"/>
              </a:cxn>
              <a:cxn ang="0">
                <a:pos x="49" y="12"/>
              </a:cxn>
              <a:cxn ang="0">
                <a:pos x="47" y="13"/>
              </a:cxn>
              <a:cxn ang="0">
                <a:pos x="46" y="16"/>
              </a:cxn>
              <a:cxn ang="0">
                <a:pos x="41" y="19"/>
              </a:cxn>
              <a:cxn ang="0">
                <a:pos x="32" y="16"/>
              </a:cxn>
              <a:cxn ang="0">
                <a:pos x="30" y="20"/>
              </a:cxn>
              <a:cxn ang="0">
                <a:pos x="24" y="24"/>
              </a:cxn>
              <a:cxn ang="0">
                <a:pos x="21" y="24"/>
              </a:cxn>
              <a:cxn ang="0">
                <a:pos x="22" y="19"/>
              </a:cxn>
              <a:cxn ang="0">
                <a:pos x="18" y="13"/>
              </a:cxn>
              <a:cxn ang="0">
                <a:pos x="17" y="33"/>
              </a:cxn>
              <a:cxn ang="0">
                <a:pos x="8" y="35"/>
              </a:cxn>
              <a:cxn ang="0">
                <a:pos x="4" y="33"/>
              </a:cxn>
              <a:cxn ang="0">
                <a:pos x="4" y="32"/>
              </a:cxn>
              <a:cxn ang="0">
                <a:pos x="3" y="31"/>
              </a:cxn>
              <a:cxn ang="0">
                <a:pos x="0" y="33"/>
              </a:cxn>
              <a:cxn ang="0">
                <a:pos x="9" y="55"/>
              </a:cxn>
              <a:cxn ang="0">
                <a:pos x="7" y="58"/>
              </a:cxn>
              <a:cxn ang="0">
                <a:pos x="10" y="62"/>
              </a:cxn>
              <a:cxn ang="0">
                <a:pos x="11" y="63"/>
              </a:cxn>
              <a:cxn ang="0">
                <a:pos x="14" y="66"/>
              </a:cxn>
              <a:cxn ang="0">
                <a:pos x="25" y="65"/>
              </a:cxn>
              <a:cxn ang="0">
                <a:pos x="33" y="63"/>
              </a:cxn>
              <a:cxn ang="0">
                <a:pos x="42" y="63"/>
              </a:cxn>
              <a:cxn ang="0">
                <a:pos x="47" y="61"/>
              </a:cxn>
              <a:cxn ang="0">
                <a:pos x="57" y="57"/>
              </a:cxn>
              <a:cxn ang="0">
                <a:pos x="66" y="49"/>
              </a:cxn>
              <a:cxn ang="0">
                <a:pos x="77" y="35"/>
              </a:cxn>
              <a:cxn ang="0">
                <a:pos x="81" y="25"/>
              </a:cxn>
              <a:cxn ang="0">
                <a:pos x="78" y="24"/>
              </a:cxn>
              <a:cxn ang="0">
                <a:pos x="64" y="38"/>
              </a:cxn>
              <a:cxn ang="0">
                <a:pos x="63" y="40"/>
              </a:cxn>
              <a:cxn ang="0">
                <a:pos x="62" y="41"/>
              </a:cxn>
              <a:cxn ang="0">
                <a:pos x="58" y="44"/>
              </a:cxn>
              <a:cxn ang="0">
                <a:pos x="54" y="43"/>
              </a:cxn>
              <a:cxn ang="0">
                <a:pos x="52" y="39"/>
              </a:cxn>
              <a:cxn ang="0">
                <a:pos x="55" y="37"/>
              </a:cxn>
              <a:cxn ang="0">
                <a:pos x="58" y="34"/>
              </a:cxn>
              <a:cxn ang="0">
                <a:pos x="60" y="33"/>
              </a:cxn>
              <a:cxn ang="0">
                <a:pos x="62" y="35"/>
              </a:cxn>
              <a:cxn ang="0">
                <a:pos x="64" y="37"/>
              </a:cxn>
            </a:cxnLst>
            <a:rect l="0" t="0" r="r" b="b"/>
            <a:pathLst>
              <a:path w="81" h="68">
                <a:moveTo>
                  <a:pt x="78" y="24"/>
                </a:moveTo>
                <a:cubicBezTo>
                  <a:pt x="78" y="24"/>
                  <a:pt x="78" y="25"/>
                  <a:pt x="78" y="25"/>
                </a:cubicBezTo>
                <a:cubicBezTo>
                  <a:pt x="78" y="25"/>
                  <a:pt x="78" y="24"/>
                  <a:pt x="78" y="24"/>
                </a:cubicBezTo>
                <a:cubicBezTo>
                  <a:pt x="78" y="24"/>
                  <a:pt x="77" y="24"/>
                  <a:pt x="77" y="24"/>
                </a:cubicBezTo>
                <a:cubicBezTo>
                  <a:pt x="77" y="24"/>
                  <a:pt x="77" y="24"/>
                  <a:pt x="77" y="24"/>
                </a:cubicBezTo>
                <a:cubicBezTo>
                  <a:pt x="77" y="24"/>
                  <a:pt x="77" y="26"/>
                  <a:pt x="77" y="26"/>
                </a:cubicBezTo>
                <a:cubicBezTo>
                  <a:pt x="77" y="26"/>
                  <a:pt x="77" y="27"/>
                  <a:pt x="77" y="26"/>
                </a:cubicBezTo>
                <a:cubicBezTo>
                  <a:pt x="76" y="26"/>
                  <a:pt x="73" y="26"/>
                  <a:pt x="73" y="26"/>
                </a:cubicBezTo>
                <a:cubicBezTo>
                  <a:pt x="73" y="26"/>
                  <a:pt x="73" y="26"/>
                  <a:pt x="73" y="26"/>
                </a:cubicBezTo>
                <a:cubicBezTo>
                  <a:pt x="73" y="26"/>
                  <a:pt x="72" y="24"/>
                  <a:pt x="72" y="24"/>
                </a:cubicBezTo>
                <a:cubicBezTo>
                  <a:pt x="72" y="24"/>
                  <a:pt x="71" y="24"/>
                  <a:pt x="71" y="24"/>
                </a:cubicBezTo>
                <a:cubicBezTo>
                  <a:pt x="71" y="24"/>
                  <a:pt x="71" y="23"/>
                  <a:pt x="71" y="23"/>
                </a:cubicBezTo>
                <a:cubicBezTo>
                  <a:pt x="71" y="23"/>
                  <a:pt x="71" y="22"/>
                  <a:pt x="71" y="22"/>
                </a:cubicBezTo>
                <a:cubicBezTo>
                  <a:pt x="71" y="22"/>
                  <a:pt x="72" y="20"/>
                  <a:pt x="72" y="20"/>
                </a:cubicBezTo>
                <a:cubicBezTo>
                  <a:pt x="72" y="20"/>
                  <a:pt x="73" y="19"/>
                  <a:pt x="73" y="19"/>
                </a:cubicBezTo>
                <a:cubicBezTo>
                  <a:pt x="73" y="19"/>
                  <a:pt x="74" y="19"/>
                  <a:pt x="74" y="18"/>
                </a:cubicBezTo>
                <a:cubicBezTo>
                  <a:pt x="74" y="18"/>
                  <a:pt x="74" y="18"/>
                  <a:pt x="74" y="18"/>
                </a:cubicBezTo>
                <a:cubicBezTo>
                  <a:pt x="74" y="19"/>
                  <a:pt x="76" y="19"/>
                  <a:pt x="76" y="19"/>
                </a:cubicBezTo>
                <a:cubicBezTo>
                  <a:pt x="76" y="19"/>
                  <a:pt x="76" y="19"/>
                  <a:pt x="77" y="19"/>
                </a:cubicBezTo>
                <a:cubicBezTo>
                  <a:pt x="77" y="19"/>
                  <a:pt x="77" y="19"/>
                  <a:pt x="77" y="18"/>
                </a:cubicBezTo>
                <a:cubicBezTo>
                  <a:pt x="77" y="18"/>
                  <a:pt x="77" y="18"/>
                  <a:pt x="77" y="17"/>
                </a:cubicBezTo>
                <a:cubicBezTo>
                  <a:pt x="77" y="17"/>
                  <a:pt x="77" y="16"/>
                  <a:pt x="77" y="15"/>
                </a:cubicBezTo>
                <a:cubicBezTo>
                  <a:pt x="77" y="15"/>
                  <a:pt x="77" y="11"/>
                  <a:pt x="77" y="11"/>
                </a:cubicBezTo>
                <a:cubicBezTo>
                  <a:pt x="77" y="10"/>
                  <a:pt x="76" y="9"/>
                  <a:pt x="76" y="9"/>
                </a:cubicBezTo>
                <a:cubicBezTo>
                  <a:pt x="76" y="9"/>
                  <a:pt x="76" y="8"/>
                  <a:pt x="75" y="7"/>
                </a:cubicBezTo>
                <a:cubicBezTo>
                  <a:pt x="75" y="7"/>
                  <a:pt x="75" y="6"/>
                  <a:pt x="75" y="5"/>
                </a:cubicBezTo>
                <a:cubicBezTo>
                  <a:pt x="75" y="5"/>
                  <a:pt x="74" y="2"/>
                  <a:pt x="74" y="1"/>
                </a:cubicBezTo>
                <a:cubicBezTo>
                  <a:pt x="74" y="1"/>
                  <a:pt x="73" y="1"/>
                  <a:pt x="73" y="1"/>
                </a:cubicBezTo>
                <a:cubicBezTo>
                  <a:pt x="73" y="1"/>
                  <a:pt x="73" y="1"/>
                  <a:pt x="73" y="1"/>
                </a:cubicBezTo>
                <a:cubicBezTo>
                  <a:pt x="73" y="1"/>
                  <a:pt x="73" y="1"/>
                  <a:pt x="73" y="1"/>
                </a:cubicBezTo>
                <a:cubicBezTo>
                  <a:pt x="73" y="1"/>
                  <a:pt x="73" y="1"/>
                  <a:pt x="73" y="1"/>
                </a:cubicBezTo>
                <a:cubicBezTo>
                  <a:pt x="73" y="1"/>
                  <a:pt x="72" y="0"/>
                  <a:pt x="72" y="0"/>
                </a:cubicBezTo>
                <a:cubicBezTo>
                  <a:pt x="72" y="0"/>
                  <a:pt x="70" y="0"/>
                  <a:pt x="69" y="0"/>
                </a:cubicBezTo>
                <a:cubicBezTo>
                  <a:pt x="68" y="0"/>
                  <a:pt x="65" y="0"/>
                  <a:pt x="65" y="0"/>
                </a:cubicBezTo>
                <a:cubicBezTo>
                  <a:pt x="65" y="0"/>
                  <a:pt x="64" y="0"/>
                  <a:pt x="64" y="0"/>
                </a:cubicBezTo>
                <a:cubicBezTo>
                  <a:pt x="64" y="0"/>
                  <a:pt x="64" y="0"/>
                  <a:pt x="64" y="0"/>
                </a:cubicBezTo>
                <a:cubicBezTo>
                  <a:pt x="64" y="0"/>
                  <a:pt x="64" y="0"/>
                  <a:pt x="64" y="0"/>
                </a:cubicBezTo>
                <a:cubicBezTo>
                  <a:pt x="64" y="0"/>
                  <a:pt x="63" y="0"/>
                  <a:pt x="63" y="0"/>
                </a:cubicBezTo>
                <a:cubicBezTo>
                  <a:pt x="62" y="0"/>
                  <a:pt x="62" y="1"/>
                  <a:pt x="62" y="1"/>
                </a:cubicBezTo>
                <a:cubicBezTo>
                  <a:pt x="62" y="1"/>
                  <a:pt x="62" y="1"/>
                  <a:pt x="62" y="1"/>
                </a:cubicBezTo>
                <a:cubicBezTo>
                  <a:pt x="62" y="1"/>
                  <a:pt x="61" y="1"/>
                  <a:pt x="61" y="1"/>
                </a:cubicBezTo>
                <a:cubicBezTo>
                  <a:pt x="60" y="1"/>
                  <a:pt x="60" y="2"/>
                  <a:pt x="59" y="2"/>
                </a:cubicBezTo>
                <a:cubicBezTo>
                  <a:pt x="58" y="2"/>
                  <a:pt x="57" y="4"/>
                  <a:pt x="57" y="4"/>
                </a:cubicBezTo>
                <a:cubicBezTo>
                  <a:pt x="57" y="4"/>
                  <a:pt x="56" y="4"/>
                  <a:pt x="56" y="4"/>
                </a:cubicBezTo>
                <a:cubicBezTo>
                  <a:pt x="56" y="4"/>
                  <a:pt x="53" y="7"/>
                  <a:pt x="52" y="7"/>
                </a:cubicBezTo>
                <a:cubicBezTo>
                  <a:pt x="52" y="8"/>
                  <a:pt x="52" y="7"/>
                  <a:pt x="52" y="8"/>
                </a:cubicBezTo>
                <a:cubicBezTo>
                  <a:pt x="52" y="9"/>
                  <a:pt x="51" y="10"/>
                  <a:pt x="51" y="11"/>
                </a:cubicBezTo>
                <a:cubicBezTo>
                  <a:pt x="51" y="11"/>
                  <a:pt x="50" y="12"/>
                  <a:pt x="49" y="12"/>
                </a:cubicBezTo>
                <a:cubicBezTo>
                  <a:pt x="49" y="12"/>
                  <a:pt x="49" y="12"/>
                  <a:pt x="49" y="12"/>
                </a:cubicBezTo>
                <a:cubicBezTo>
                  <a:pt x="49" y="13"/>
                  <a:pt x="48" y="13"/>
                  <a:pt x="48" y="13"/>
                </a:cubicBezTo>
                <a:cubicBezTo>
                  <a:pt x="48" y="13"/>
                  <a:pt x="47" y="13"/>
                  <a:pt x="47" y="13"/>
                </a:cubicBezTo>
                <a:cubicBezTo>
                  <a:pt x="46" y="13"/>
                  <a:pt x="47" y="13"/>
                  <a:pt x="47" y="13"/>
                </a:cubicBezTo>
                <a:cubicBezTo>
                  <a:pt x="47" y="13"/>
                  <a:pt x="47" y="13"/>
                  <a:pt x="47" y="14"/>
                </a:cubicBezTo>
                <a:cubicBezTo>
                  <a:pt x="46" y="14"/>
                  <a:pt x="46" y="16"/>
                  <a:pt x="46" y="16"/>
                </a:cubicBezTo>
                <a:cubicBezTo>
                  <a:pt x="45" y="17"/>
                  <a:pt x="45" y="18"/>
                  <a:pt x="44" y="18"/>
                </a:cubicBezTo>
                <a:cubicBezTo>
                  <a:pt x="44" y="18"/>
                  <a:pt x="44" y="18"/>
                  <a:pt x="43" y="18"/>
                </a:cubicBezTo>
                <a:cubicBezTo>
                  <a:pt x="43" y="18"/>
                  <a:pt x="42" y="18"/>
                  <a:pt x="41" y="19"/>
                </a:cubicBezTo>
                <a:cubicBezTo>
                  <a:pt x="40" y="19"/>
                  <a:pt x="39" y="18"/>
                  <a:pt x="39" y="18"/>
                </a:cubicBezTo>
                <a:cubicBezTo>
                  <a:pt x="38" y="18"/>
                  <a:pt x="35" y="17"/>
                  <a:pt x="34" y="16"/>
                </a:cubicBezTo>
                <a:cubicBezTo>
                  <a:pt x="33" y="16"/>
                  <a:pt x="33" y="16"/>
                  <a:pt x="32" y="16"/>
                </a:cubicBezTo>
                <a:cubicBezTo>
                  <a:pt x="32" y="17"/>
                  <a:pt x="31" y="18"/>
                  <a:pt x="31" y="18"/>
                </a:cubicBezTo>
                <a:cubicBezTo>
                  <a:pt x="31" y="18"/>
                  <a:pt x="31" y="19"/>
                  <a:pt x="31" y="20"/>
                </a:cubicBezTo>
                <a:cubicBezTo>
                  <a:pt x="31" y="20"/>
                  <a:pt x="30" y="20"/>
                  <a:pt x="30" y="20"/>
                </a:cubicBezTo>
                <a:cubicBezTo>
                  <a:pt x="30" y="20"/>
                  <a:pt x="27" y="24"/>
                  <a:pt x="26" y="24"/>
                </a:cubicBezTo>
                <a:cubicBezTo>
                  <a:pt x="26" y="24"/>
                  <a:pt x="25" y="24"/>
                  <a:pt x="25" y="24"/>
                </a:cubicBezTo>
                <a:cubicBezTo>
                  <a:pt x="25" y="24"/>
                  <a:pt x="25" y="24"/>
                  <a:pt x="24" y="24"/>
                </a:cubicBezTo>
                <a:cubicBezTo>
                  <a:pt x="24" y="24"/>
                  <a:pt x="23" y="24"/>
                  <a:pt x="23" y="24"/>
                </a:cubicBezTo>
                <a:cubicBezTo>
                  <a:pt x="22" y="24"/>
                  <a:pt x="21" y="24"/>
                  <a:pt x="21" y="24"/>
                </a:cubicBezTo>
                <a:cubicBezTo>
                  <a:pt x="21" y="24"/>
                  <a:pt x="21" y="24"/>
                  <a:pt x="21" y="24"/>
                </a:cubicBezTo>
                <a:cubicBezTo>
                  <a:pt x="21" y="24"/>
                  <a:pt x="21" y="23"/>
                  <a:pt x="21" y="23"/>
                </a:cubicBezTo>
                <a:cubicBezTo>
                  <a:pt x="21" y="22"/>
                  <a:pt x="21" y="21"/>
                  <a:pt x="22" y="21"/>
                </a:cubicBezTo>
                <a:cubicBezTo>
                  <a:pt x="22" y="20"/>
                  <a:pt x="22" y="19"/>
                  <a:pt x="22" y="19"/>
                </a:cubicBezTo>
                <a:cubicBezTo>
                  <a:pt x="22" y="18"/>
                  <a:pt x="21" y="18"/>
                  <a:pt x="21" y="17"/>
                </a:cubicBezTo>
                <a:cubicBezTo>
                  <a:pt x="20" y="16"/>
                  <a:pt x="20" y="15"/>
                  <a:pt x="19" y="14"/>
                </a:cubicBezTo>
                <a:cubicBezTo>
                  <a:pt x="19" y="14"/>
                  <a:pt x="18" y="13"/>
                  <a:pt x="18" y="13"/>
                </a:cubicBezTo>
                <a:cubicBezTo>
                  <a:pt x="18" y="31"/>
                  <a:pt x="18" y="31"/>
                  <a:pt x="18" y="31"/>
                </a:cubicBezTo>
                <a:cubicBezTo>
                  <a:pt x="18" y="31"/>
                  <a:pt x="18" y="32"/>
                  <a:pt x="17" y="32"/>
                </a:cubicBezTo>
                <a:cubicBezTo>
                  <a:pt x="17" y="33"/>
                  <a:pt x="17" y="33"/>
                  <a:pt x="17" y="33"/>
                </a:cubicBezTo>
                <a:cubicBezTo>
                  <a:pt x="15" y="33"/>
                  <a:pt x="14" y="35"/>
                  <a:pt x="14" y="35"/>
                </a:cubicBezTo>
                <a:cubicBezTo>
                  <a:pt x="14" y="35"/>
                  <a:pt x="14" y="35"/>
                  <a:pt x="13" y="35"/>
                </a:cubicBezTo>
                <a:cubicBezTo>
                  <a:pt x="13" y="35"/>
                  <a:pt x="8" y="35"/>
                  <a:pt x="8" y="35"/>
                </a:cubicBezTo>
                <a:cubicBezTo>
                  <a:pt x="8" y="35"/>
                  <a:pt x="6" y="35"/>
                  <a:pt x="5" y="34"/>
                </a:cubicBezTo>
                <a:cubicBezTo>
                  <a:pt x="5" y="34"/>
                  <a:pt x="5" y="34"/>
                  <a:pt x="5" y="34"/>
                </a:cubicBezTo>
                <a:cubicBezTo>
                  <a:pt x="5" y="33"/>
                  <a:pt x="5" y="33"/>
                  <a:pt x="4" y="33"/>
                </a:cubicBezTo>
                <a:cubicBezTo>
                  <a:pt x="4" y="33"/>
                  <a:pt x="4" y="33"/>
                  <a:pt x="4" y="33"/>
                </a:cubicBezTo>
                <a:cubicBezTo>
                  <a:pt x="5" y="33"/>
                  <a:pt x="5" y="33"/>
                  <a:pt x="5" y="32"/>
                </a:cubicBezTo>
                <a:cubicBezTo>
                  <a:pt x="5" y="32"/>
                  <a:pt x="4" y="32"/>
                  <a:pt x="4" y="32"/>
                </a:cubicBezTo>
                <a:cubicBezTo>
                  <a:pt x="4" y="31"/>
                  <a:pt x="4" y="31"/>
                  <a:pt x="4" y="31"/>
                </a:cubicBezTo>
                <a:cubicBezTo>
                  <a:pt x="4" y="31"/>
                  <a:pt x="3" y="31"/>
                  <a:pt x="3" y="31"/>
                </a:cubicBezTo>
                <a:cubicBezTo>
                  <a:pt x="3" y="31"/>
                  <a:pt x="3" y="31"/>
                  <a:pt x="3" y="31"/>
                </a:cubicBezTo>
                <a:cubicBezTo>
                  <a:pt x="2" y="31"/>
                  <a:pt x="2" y="31"/>
                  <a:pt x="2" y="31"/>
                </a:cubicBezTo>
                <a:cubicBezTo>
                  <a:pt x="2" y="31"/>
                  <a:pt x="2" y="31"/>
                  <a:pt x="2" y="31"/>
                </a:cubicBezTo>
                <a:cubicBezTo>
                  <a:pt x="1" y="32"/>
                  <a:pt x="0" y="33"/>
                  <a:pt x="0" y="33"/>
                </a:cubicBezTo>
                <a:cubicBezTo>
                  <a:pt x="0" y="34"/>
                  <a:pt x="0" y="34"/>
                  <a:pt x="1" y="34"/>
                </a:cubicBezTo>
                <a:cubicBezTo>
                  <a:pt x="1" y="35"/>
                  <a:pt x="6" y="47"/>
                  <a:pt x="8" y="50"/>
                </a:cubicBezTo>
                <a:cubicBezTo>
                  <a:pt x="8" y="50"/>
                  <a:pt x="10" y="53"/>
                  <a:pt x="9" y="55"/>
                </a:cubicBezTo>
                <a:cubicBezTo>
                  <a:pt x="9" y="55"/>
                  <a:pt x="9" y="56"/>
                  <a:pt x="8" y="56"/>
                </a:cubicBezTo>
                <a:cubicBezTo>
                  <a:pt x="8" y="56"/>
                  <a:pt x="7" y="56"/>
                  <a:pt x="7" y="57"/>
                </a:cubicBezTo>
                <a:cubicBezTo>
                  <a:pt x="7" y="57"/>
                  <a:pt x="7" y="58"/>
                  <a:pt x="7" y="58"/>
                </a:cubicBezTo>
                <a:cubicBezTo>
                  <a:pt x="8" y="58"/>
                  <a:pt x="8" y="58"/>
                  <a:pt x="8" y="58"/>
                </a:cubicBezTo>
                <a:cubicBezTo>
                  <a:pt x="8" y="59"/>
                  <a:pt x="9" y="60"/>
                  <a:pt x="9" y="61"/>
                </a:cubicBezTo>
                <a:cubicBezTo>
                  <a:pt x="10" y="61"/>
                  <a:pt x="10" y="62"/>
                  <a:pt x="10" y="62"/>
                </a:cubicBezTo>
                <a:cubicBezTo>
                  <a:pt x="9" y="63"/>
                  <a:pt x="9" y="64"/>
                  <a:pt x="10" y="64"/>
                </a:cubicBezTo>
                <a:cubicBezTo>
                  <a:pt x="10" y="65"/>
                  <a:pt x="10" y="64"/>
                  <a:pt x="10" y="64"/>
                </a:cubicBezTo>
                <a:cubicBezTo>
                  <a:pt x="10" y="64"/>
                  <a:pt x="10" y="64"/>
                  <a:pt x="11" y="63"/>
                </a:cubicBezTo>
                <a:cubicBezTo>
                  <a:pt x="11" y="63"/>
                  <a:pt x="12" y="64"/>
                  <a:pt x="12" y="64"/>
                </a:cubicBezTo>
                <a:cubicBezTo>
                  <a:pt x="12" y="65"/>
                  <a:pt x="12" y="65"/>
                  <a:pt x="12" y="65"/>
                </a:cubicBezTo>
                <a:cubicBezTo>
                  <a:pt x="13" y="65"/>
                  <a:pt x="13" y="65"/>
                  <a:pt x="14" y="66"/>
                </a:cubicBezTo>
                <a:cubicBezTo>
                  <a:pt x="14" y="66"/>
                  <a:pt x="15" y="66"/>
                  <a:pt x="16" y="67"/>
                </a:cubicBezTo>
                <a:cubicBezTo>
                  <a:pt x="17" y="67"/>
                  <a:pt x="18" y="68"/>
                  <a:pt x="18" y="67"/>
                </a:cubicBezTo>
                <a:cubicBezTo>
                  <a:pt x="19" y="67"/>
                  <a:pt x="21" y="65"/>
                  <a:pt x="25" y="65"/>
                </a:cubicBezTo>
                <a:cubicBezTo>
                  <a:pt x="25" y="65"/>
                  <a:pt x="27" y="65"/>
                  <a:pt x="28" y="64"/>
                </a:cubicBezTo>
                <a:cubicBezTo>
                  <a:pt x="29" y="63"/>
                  <a:pt x="29" y="63"/>
                  <a:pt x="30" y="63"/>
                </a:cubicBezTo>
                <a:cubicBezTo>
                  <a:pt x="31" y="63"/>
                  <a:pt x="32" y="63"/>
                  <a:pt x="33" y="63"/>
                </a:cubicBezTo>
                <a:cubicBezTo>
                  <a:pt x="33" y="63"/>
                  <a:pt x="34" y="63"/>
                  <a:pt x="35" y="63"/>
                </a:cubicBezTo>
                <a:cubicBezTo>
                  <a:pt x="35" y="63"/>
                  <a:pt x="36" y="63"/>
                  <a:pt x="38" y="63"/>
                </a:cubicBezTo>
                <a:cubicBezTo>
                  <a:pt x="40" y="64"/>
                  <a:pt x="42" y="64"/>
                  <a:pt x="42" y="63"/>
                </a:cubicBezTo>
                <a:cubicBezTo>
                  <a:pt x="43" y="63"/>
                  <a:pt x="44" y="63"/>
                  <a:pt x="44" y="63"/>
                </a:cubicBezTo>
                <a:cubicBezTo>
                  <a:pt x="45" y="63"/>
                  <a:pt x="46" y="63"/>
                  <a:pt x="46" y="62"/>
                </a:cubicBezTo>
                <a:cubicBezTo>
                  <a:pt x="46" y="62"/>
                  <a:pt x="47" y="61"/>
                  <a:pt x="47" y="61"/>
                </a:cubicBezTo>
                <a:cubicBezTo>
                  <a:pt x="48" y="61"/>
                  <a:pt x="51" y="61"/>
                  <a:pt x="53" y="60"/>
                </a:cubicBezTo>
                <a:cubicBezTo>
                  <a:pt x="54" y="59"/>
                  <a:pt x="55" y="59"/>
                  <a:pt x="55" y="59"/>
                </a:cubicBezTo>
                <a:cubicBezTo>
                  <a:pt x="56" y="58"/>
                  <a:pt x="56" y="58"/>
                  <a:pt x="57" y="57"/>
                </a:cubicBezTo>
                <a:cubicBezTo>
                  <a:pt x="57" y="57"/>
                  <a:pt x="58" y="56"/>
                  <a:pt x="59" y="56"/>
                </a:cubicBezTo>
                <a:cubicBezTo>
                  <a:pt x="59" y="56"/>
                  <a:pt x="62" y="53"/>
                  <a:pt x="62" y="53"/>
                </a:cubicBezTo>
                <a:cubicBezTo>
                  <a:pt x="62" y="53"/>
                  <a:pt x="65" y="50"/>
                  <a:pt x="66" y="49"/>
                </a:cubicBezTo>
                <a:cubicBezTo>
                  <a:pt x="67" y="48"/>
                  <a:pt x="69" y="45"/>
                  <a:pt x="71" y="43"/>
                </a:cubicBezTo>
                <a:cubicBezTo>
                  <a:pt x="72" y="41"/>
                  <a:pt x="74" y="37"/>
                  <a:pt x="76" y="35"/>
                </a:cubicBezTo>
                <a:cubicBezTo>
                  <a:pt x="76" y="35"/>
                  <a:pt x="77" y="35"/>
                  <a:pt x="77" y="35"/>
                </a:cubicBezTo>
                <a:cubicBezTo>
                  <a:pt x="77" y="34"/>
                  <a:pt x="77" y="34"/>
                  <a:pt x="78" y="34"/>
                </a:cubicBezTo>
                <a:cubicBezTo>
                  <a:pt x="78" y="34"/>
                  <a:pt x="80" y="32"/>
                  <a:pt x="80" y="30"/>
                </a:cubicBezTo>
                <a:cubicBezTo>
                  <a:pt x="80" y="28"/>
                  <a:pt x="81" y="25"/>
                  <a:pt x="81" y="25"/>
                </a:cubicBezTo>
                <a:cubicBezTo>
                  <a:pt x="81" y="25"/>
                  <a:pt x="81" y="24"/>
                  <a:pt x="81" y="24"/>
                </a:cubicBezTo>
                <a:cubicBezTo>
                  <a:pt x="78" y="24"/>
                  <a:pt x="78" y="24"/>
                  <a:pt x="78" y="24"/>
                </a:cubicBezTo>
                <a:cubicBezTo>
                  <a:pt x="78" y="24"/>
                  <a:pt x="78" y="24"/>
                  <a:pt x="78" y="24"/>
                </a:cubicBezTo>
                <a:close/>
                <a:moveTo>
                  <a:pt x="64" y="38"/>
                </a:moveTo>
                <a:cubicBezTo>
                  <a:pt x="64" y="38"/>
                  <a:pt x="64" y="38"/>
                  <a:pt x="64" y="38"/>
                </a:cubicBezTo>
                <a:cubicBezTo>
                  <a:pt x="64" y="38"/>
                  <a:pt x="64" y="38"/>
                  <a:pt x="64" y="38"/>
                </a:cubicBezTo>
                <a:cubicBezTo>
                  <a:pt x="64" y="39"/>
                  <a:pt x="63" y="39"/>
                  <a:pt x="63" y="39"/>
                </a:cubicBezTo>
                <a:cubicBezTo>
                  <a:pt x="63" y="39"/>
                  <a:pt x="63" y="40"/>
                  <a:pt x="63" y="40"/>
                </a:cubicBezTo>
                <a:cubicBezTo>
                  <a:pt x="63" y="40"/>
                  <a:pt x="63" y="40"/>
                  <a:pt x="63" y="40"/>
                </a:cubicBezTo>
                <a:cubicBezTo>
                  <a:pt x="63" y="40"/>
                  <a:pt x="63" y="40"/>
                  <a:pt x="63" y="40"/>
                </a:cubicBezTo>
                <a:cubicBezTo>
                  <a:pt x="63" y="40"/>
                  <a:pt x="63" y="41"/>
                  <a:pt x="63" y="41"/>
                </a:cubicBezTo>
                <a:cubicBezTo>
                  <a:pt x="63" y="41"/>
                  <a:pt x="62" y="41"/>
                  <a:pt x="62" y="41"/>
                </a:cubicBezTo>
                <a:cubicBezTo>
                  <a:pt x="62" y="41"/>
                  <a:pt x="59" y="42"/>
                  <a:pt x="59" y="42"/>
                </a:cubicBezTo>
                <a:cubicBezTo>
                  <a:pt x="59" y="42"/>
                  <a:pt x="59" y="42"/>
                  <a:pt x="59" y="42"/>
                </a:cubicBezTo>
                <a:cubicBezTo>
                  <a:pt x="59" y="42"/>
                  <a:pt x="58" y="44"/>
                  <a:pt x="58" y="44"/>
                </a:cubicBezTo>
                <a:cubicBezTo>
                  <a:pt x="58" y="44"/>
                  <a:pt x="58" y="45"/>
                  <a:pt x="57" y="45"/>
                </a:cubicBezTo>
                <a:cubicBezTo>
                  <a:pt x="57" y="45"/>
                  <a:pt x="57" y="45"/>
                  <a:pt x="57" y="44"/>
                </a:cubicBezTo>
                <a:cubicBezTo>
                  <a:pt x="57" y="44"/>
                  <a:pt x="55" y="43"/>
                  <a:pt x="54" y="43"/>
                </a:cubicBezTo>
                <a:cubicBezTo>
                  <a:pt x="54" y="43"/>
                  <a:pt x="54" y="43"/>
                  <a:pt x="54" y="42"/>
                </a:cubicBezTo>
                <a:cubicBezTo>
                  <a:pt x="54" y="42"/>
                  <a:pt x="53" y="41"/>
                  <a:pt x="53" y="40"/>
                </a:cubicBezTo>
                <a:cubicBezTo>
                  <a:pt x="53" y="40"/>
                  <a:pt x="52" y="39"/>
                  <a:pt x="52" y="39"/>
                </a:cubicBezTo>
                <a:cubicBezTo>
                  <a:pt x="53" y="39"/>
                  <a:pt x="53" y="39"/>
                  <a:pt x="53" y="39"/>
                </a:cubicBezTo>
                <a:cubicBezTo>
                  <a:pt x="53" y="39"/>
                  <a:pt x="54" y="38"/>
                  <a:pt x="54" y="38"/>
                </a:cubicBezTo>
                <a:cubicBezTo>
                  <a:pt x="54" y="38"/>
                  <a:pt x="55" y="37"/>
                  <a:pt x="55" y="37"/>
                </a:cubicBezTo>
                <a:cubicBezTo>
                  <a:pt x="55" y="37"/>
                  <a:pt x="56" y="36"/>
                  <a:pt x="56" y="36"/>
                </a:cubicBezTo>
                <a:cubicBezTo>
                  <a:pt x="56" y="36"/>
                  <a:pt x="56" y="35"/>
                  <a:pt x="56" y="35"/>
                </a:cubicBezTo>
                <a:cubicBezTo>
                  <a:pt x="56" y="35"/>
                  <a:pt x="58" y="34"/>
                  <a:pt x="58" y="34"/>
                </a:cubicBezTo>
                <a:cubicBezTo>
                  <a:pt x="58" y="34"/>
                  <a:pt x="58" y="34"/>
                  <a:pt x="59" y="34"/>
                </a:cubicBezTo>
                <a:cubicBezTo>
                  <a:pt x="59" y="34"/>
                  <a:pt x="60" y="33"/>
                  <a:pt x="60" y="33"/>
                </a:cubicBezTo>
                <a:cubicBezTo>
                  <a:pt x="60" y="33"/>
                  <a:pt x="60" y="33"/>
                  <a:pt x="60" y="33"/>
                </a:cubicBezTo>
                <a:cubicBezTo>
                  <a:pt x="61" y="34"/>
                  <a:pt x="61" y="34"/>
                  <a:pt x="61" y="34"/>
                </a:cubicBezTo>
                <a:cubicBezTo>
                  <a:pt x="61" y="34"/>
                  <a:pt x="61" y="34"/>
                  <a:pt x="61" y="34"/>
                </a:cubicBezTo>
                <a:cubicBezTo>
                  <a:pt x="61" y="34"/>
                  <a:pt x="62" y="34"/>
                  <a:pt x="62" y="35"/>
                </a:cubicBezTo>
                <a:cubicBezTo>
                  <a:pt x="62" y="35"/>
                  <a:pt x="63" y="36"/>
                  <a:pt x="64" y="36"/>
                </a:cubicBezTo>
                <a:cubicBezTo>
                  <a:pt x="64" y="36"/>
                  <a:pt x="64" y="36"/>
                  <a:pt x="64" y="36"/>
                </a:cubicBezTo>
                <a:cubicBezTo>
                  <a:pt x="64" y="36"/>
                  <a:pt x="64" y="37"/>
                  <a:pt x="64" y="37"/>
                </a:cubicBezTo>
                <a:cubicBezTo>
                  <a:pt x="64" y="37"/>
                  <a:pt x="64" y="38"/>
                  <a:pt x="64" y="3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99" name="Freeform 823"/>
          <p:cNvSpPr>
            <a:spLocks/>
          </p:cNvSpPr>
          <p:nvPr/>
        </p:nvSpPr>
        <p:spPr bwMode="auto">
          <a:xfrm>
            <a:off x="4422521" y="4466366"/>
            <a:ext cx="24443" cy="18802"/>
          </a:xfrm>
          <a:custGeom>
            <a:avLst/>
            <a:gdLst/>
            <a:ahLst/>
            <a:cxnLst>
              <a:cxn ang="0">
                <a:pos x="3" y="0"/>
              </a:cxn>
              <a:cxn ang="0">
                <a:pos x="1" y="1"/>
              </a:cxn>
              <a:cxn ang="0">
                <a:pos x="1" y="2"/>
              </a:cxn>
              <a:cxn ang="0">
                <a:pos x="0" y="2"/>
              </a:cxn>
              <a:cxn ang="0">
                <a:pos x="1" y="3"/>
              </a:cxn>
              <a:cxn ang="0">
                <a:pos x="2" y="3"/>
              </a:cxn>
              <a:cxn ang="0">
                <a:pos x="3" y="0"/>
              </a:cxn>
            </a:cxnLst>
            <a:rect l="0" t="0" r="r" b="b"/>
            <a:pathLst>
              <a:path w="4" h="3">
                <a:moveTo>
                  <a:pt x="3" y="0"/>
                </a:moveTo>
                <a:cubicBezTo>
                  <a:pt x="2" y="1"/>
                  <a:pt x="1" y="1"/>
                  <a:pt x="1" y="1"/>
                </a:cubicBezTo>
                <a:cubicBezTo>
                  <a:pt x="1" y="2"/>
                  <a:pt x="1" y="2"/>
                  <a:pt x="1" y="2"/>
                </a:cubicBezTo>
                <a:cubicBezTo>
                  <a:pt x="1" y="2"/>
                  <a:pt x="0" y="1"/>
                  <a:pt x="0" y="2"/>
                </a:cubicBezTo>
                <a:cubicBezTo>
                  <a:pt x="0" y="2"/>
                  <a:pt x="0" y="3"/>
                  <a:pt x="1" y="3"/>
                </a:cubicBezTo>
                <a:cubicBezTo>
                  <a:pt x="1" y="3"/>
                  <a:pt x="2" y="3"/>
                  <a:pt x="2" y="3"/>
                </a:cubicBezTo>
                <a:cubicBezTo>
                  <a:pt x="2" y="2"/>
                  <a:pt x="4" y="0"/>
                  <a:pt x="3"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0" name="Freeform 824"/>
          <p:cNvSpPr>
            <a:spLocks/>
          </p:cNvSpPr>
          <p:nvPr/>
        </p:nvSpPr>
        <p:spPr bwMode="auto">
          <a:xfrm>
            <a:off x="4367995" y="4569778"/>
            <a:ext cx="5641" cy="13161"/>
          </a:xfrm>
          <a:custGeom>
            <a:avLst/>
            <a:gdLst/>
            <a:ahLst/>
            <a:cxnLst>
              <a:cxn ang="0">
                <a:pos x="0" y="1"/>
              </a:cxn>
              <a:cxn ang="0">
                <a:pos x="0" y="2"/>
              </a:cxn>
              <a:cxn ang="0">
                <a:pos x="1" y="0"/>
              </a:cxn>
              <a:cxn ang="0">
                <a:pos x="0" y="1"/>
              </a:cxn>
            </a:cxnLst>
            <a:rect l="0" t="0" r="r" b="b"/>
            <a:pathLst>
              <a:path w="1" h="2">
                <a:moveTo>
                  <a:pt x="0" y="1"/>
                </a:moveTo>
                <a:cubicBezTo>
                  <a:pt x="0" y="1"/>
                  <a:pt x="0" y="2"/>
                  <a:pt x="0" y="2"/>
                </a:cubicBezTo>
                <a:cubicBezTo>
                  <a:pt x="1" y="1"/>
                  <a:pt x="1" y="1"/>
                  <a:pt x="1" y="0"/>
                </a:cubicBezTo>
                <a:cubicBezTo>
                  <a:pt x="1"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1" name="Freeform 825"/>
          <p:cNvSpPr>
            <a:spLocks/>
          </p:cNvSpPr>
          <p:nvPr/>
        </p:nvSpPr>
        <p:spPr bwMode="auto">
          <a:xfrm>
            <a:off x="4452605" y="4509611"/>
            <a:ext cx="60167" cy="43245"/>
          </a:xfrm>
          <a:custGeom>
            <a:avLst/>
            <a:gdLst/>
            <a:ahLst/>
            <a:cxnLst>
              <a:cxn ang="0">
                <a:pos x="4" y="1"/>
              </a:cxn>
              <a:cxn ang="0">
                <a:pos x="2" y="0"/>
              </a:cxn>
              <a:cxn ang="0">
                <a:pos x="2" y="1"/>
              </a:cxn>
              <a:cxn ang="0">
                <a:pos x="2" y="3"/>
              </a:cxn>
              <a:cxn ang="0">
                <a:pos x="1" y="4"/>
              </a:cxn>
              <a:cxn ang="0">
                <a:pos x="1" y="5"/>
              </a:cxn>
              <a:cxn ang="0">
                <a:pos x="0" y="6"/>
              </a:cxn>
              <a:cxn ang="0">
                <a:pos x="1" y="6"/>
              </a:cxn>
              <a:cxn ang="0">
                <a:pos x="1" y="7"/>
              </a:cxn>
              <a:cxn ang="0">
                <a:pos x="1" y="7"/>
              </a:cxn>
              <a:cxn ang="0">
                <a:pos x="2" y="7"/>
              </a:cxn>
              <a:cxn ang="0">
                <a:pos x="8" y="7"/>
              </a:cxn>
              <a:cxn ang="0">
                <a:pos x="9" y="7"/>
              </a:cxn>
              <a:cxn ang="0">
                <a:pos x="10" y="7"/>
              </a:cxn>
              <a:cxn ang="0">
                <a:pos x="10" y="1"/>
              </a:cxn>
              <a:cxn ang="0">
                <a:pos x="10" y="1"/>
              </a:cxn>
              <a:cxn ang="0">
                <a:pos x="4" y="1"/>
              </a:cxn>
              <a:cxn ang="0">
                <a:pos x="4" y="1"/>
              </a:cxn>
            </a:cxnLst>
            <a:rect l="0" t="0" r="r" b="b"/>
            <a:pathLst>
              <a:path w="10" h="7">
                <a:moveTo>
                  <a:pt x="4" y="1"/>
                </a:moveTo>
                <a:cubicBezTo>
                  <a:pt x="2" y="0"/>
                  <a:pt x="2" y="0"/>
                  <a:pt x="2" y="0"/>
                </a:cubicBezTo>
                <a:cubicBezTo>
                  <a:pt x="2" y="1"/>
                  <a:pt x="2" y="1"/>
                  <a:pt x="2" y="1"/>
                </a:cubicBezTo>
                <a:cubicBezTo>
                  <a:pt x="2" y="2"/>
                  <a:pt x="2" y="2"/>
                  <a:pt x="2" y="3"/>
                </a:cubicBezTo>
                <a:cubicBezTo>
                  <a:pt x="1" y="4"/>
                  <a:pt x="1" y="4"/>
                  <a:pt x="1" y="4"/>
                </a:cubicBezTo>
                <a:cubicBezTo>
                  <a:pt x="1" y="4"/>
                  <a:pt x="1" y="4"/>
                  <a:pt x="1" y="5"/>
                </a:cubicBezTo>
                <a:cubicBezTo>
                  <a:pt x="0" y="5"/>
                  <a:pt x="0" y="6"/>
                  <a:pt x="0" y="6"/>
                </a:cubicBezTo>
                <a:cubicBezTo>
                  <a:pt x="0" y="7"/>
                  <a:pt x="0" y="6"/>
                  <a:pt x="1" y="6"/>
                </a:cubicBezTo>
                <a:cubicBezTo>
                  <a:pt x="1" y="6"/>
                  <a:pt x="1" y="6"/>
                  <a:pt x="1" y="7"/>
                </a:cubicBezTo>
                <a:cubicBezTo>
                  <a:pt x="1" y="7"/>
                  <a:pt x="1" y="7"/>
                  <a:pt x="1" y="7"/>
                </a:cubicBezTo>
                <a:cubicBezTo>
                  <a:pt x="2" y="7"/>
                  <a:pt x="2" y="7"/>
                  <a:pt x="2" y="7"/>
                </a:cubicBezTo>
                <a:cubicBezTo>
                  <a:pt x="8" y="7"/>
                  <a:pt x="8" y="7"/>
                  <a:pt x="8" y="7"/>
                </a:cubicBezTo>
                <a:cubicBezTo>
                  <a:pt x="8" y="7"/>
                  <a:pt x="8" y="7"/>
                  <a:pt x="9" y="7"/>
                </a:cubicBezTo>
                <a:cubicBezTo>
                  <a:pt x="9" y="7"/>
                  <a:pt x="10" y="7"/>
                  <a:pt x="10" y="7"/>
                </a:cubicBezTo>
                <a:cubicBezTo>
                  <a:pt x="10" y="6"/>
                  <a:pt x="10" y="1"/>
                  <a:pt x="10" y="1"/>
                </a:cubicBezTo>
                <a:cubicBezTo>
                  <a:pt x="10" y="1"/>
                  <a:pt x="10" y="1"/>
                  <a:pt x="10" y="1"/>
                </a:cubicBezTo>
                <a:cubicBezTo>
                  <a:pt x="8" y="1"/>
                  <a:pt x="4" y="1"/>
                  <a:pt x="4" y="1"/>
                </a:cubicBezTo>
                <a:cubicBezTo>
                  <a:pt x="4" y="1"/>
                  <a:pt x="4" y="1"/>
                  <a:pt x="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2" name="Freeform 826"/>
          <p:cNvSpPr>
            <a:spLocks/>
          </p:cNvSpPr>
          <p:nvPr/>
        </p:nvSpPr>
        <p:spPr bwMode="auto">
          <a:xfrm>
            <a:off x="3783249" y="4351673"/>
            <a:ext cx="13161" cy="11281"/>
          </a:xfrm>
          <a:custGeom>
            <a:avLst/>
            <a:gdLst/>
            <a:ahLst/>
            <a:cxnLst>
              <a:cxn ang="0">
                <a:pos x="1" y="0"/>
              </a:cxn>
              <a:cxn ang="0">
                <a:pos x="0" y="0"/>
              </a:cxn>
              <a:cxn ang="0">
                <a:pos x="1" y="1"/>
              </a:cxn>
              <a:cxn ang="0">
                <a:pos x="2" y="1"/>
              </a:cxn>
              <a:cxn ang="0">
                <a:pos x="1" y="0"/>
              </a:cxn>
            </a:cxnLst>
            <a:rect l="0" t="0" r="r" b="b"/>
            <a:pathLst>
              <a:path w="2" h="2">
                <a:moveTo>
                  <a:pt x="1" y="0"/>
                </a:moveTo>
                <a:cubicBezTo>
                  <a:pt x="0" y="0"/>
                  <a:pt x="0" y="0"/>
                  <a:pt x="0" y="0"/>
                </a:cubicBezTo>
                <a:cubicBezTo>
                  <a:pt x="0" y="0"/>
                  <a:pt x="1" y="1"/>
                  <a:pt x="1" y="1"/>
                </a:cubicBezTo>
                <a:cubicBezTo>
                  <a:pt x="2" y="2"/>
                  <a:pt x="2" y="1"/>
                  <a:pt x="2" y="1"/>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3" name="Freeform 827"/>
          <p:cNvSpPr>
            <a:spLocks/>
          </p:cNvSpPr>
          <p:nvPr/>
        </p:nvSpPr>
        <p:spPr bwMode="auto">
          <a:xfrm>
            <a:off x="3771967" y="4278345"/>
            <a:ext cx="90250" cy="97771"/>
          </a:xfrm>
          <a:custGeom>
            <a:avLst/>
            <a:gdLst/>
            <a:ahLst/>
            <a:cxnLst>
              <a:cxn ang="0">
                <a:pos x="11" y="13"/>
              </a:cxn>
              <a:cxn ang="0">
                <a:pos x="12" y="12"/>
              </a:cxn>
              <a:cxn ang="0">
                <a:pos x="13" y="11"/>
              </a:cxn>
              <a:cxn ang="0">
                <a:pos x="14" y="9"/>
              </a:cxn>
              <a:cxn ang="0">
                <a:pos x="15" y="9"/>
              </a:cxn>
              <a:cxn ang="0">
                <a:pos x="15" y="8"/>
              </a:cxn>
              <a:cxn ang="0">
                <a:pos x="14" y="8"/>
              </a:cxn>
              <a:cxn ang="0">
                <a:pos x="13" y="9"/>
              </a:cxn>
              <a:cxn ang="0">
                <a:pos x="13" y="9"/>
              </a:cxn>
              <a:cxn ang="0">
                <a:pos x="13" y="8"/>
              </a:cxn>
              <a:cxn ang="0">
                <a:pos x="13" y="7"/>
              </a:cxn>
              <a:cxn ang="0">
                <a:pos x="14" y="7"/>
              </a:cxn>
              <a:cxn ang="0">
                <a:pos x="13" y="5"/>
              </a:cxn>
              <a:cxn ang="0">
                <a:pos x="13" y="5"/>
              </a:cxn>
              <a:cxn ang="0">
                <a:pos x="12" y="4"/>
              </a:cxn>
              <a:cxn ang="0">
                <a:pos x="11" y="1"/>
              </a:cxn>
              <a:cxn ang="0">
                <a:pos x="9" y="0"/>
              </a:cxn>
              <a:cxn ang="0">
                <a:pos x="6" y="1"/>
              </a:cxn>
              <a:cxn ang="0">
                <a:pos x="4" y="1"/>
              </a:cxn>
              <a:cxn ang="0">
                <a:pos x="3" y="2"/>
              </a:cxn>
              <a:cxn ang="0">
                <a:pos x="3" y="2"/>
              </a:cxn>
              <a:cxn ang="0">
                <a:pos x="1" y="5"/>
              </a:cxn>
              <a:cxn ang="0">
                <a:pos x="0" y="5"/>
              </a:cxn>
              <a:cxn ang="0">
                <a:pos x="0" y="5"/>
              </a:cxn>
              <a:cxn ang="0">
                <a:pos x="1" y="6"/>
              </a:cxn>
              <a:cxn ang="0">
                <a:pos x="1" y="7"/>
              </a:cxn>
              <a:cxn ang="0">
                <a:pos x="2" y="7"/>
              </a:cxn>
              <a:cxn ang="0">
                <a:pos x="2" y="8"/>
              </a:cxn>
              <a:cxn ang="0">
                <a:pos x="1" y="8"/>
              </a:cxn>
              <a:cxn ang="0">
                <a:pos x="1" y="8"/>
              </a:cxn>
              <a:cxn ang="0">
                <a:pos x="0" y="8"/>
              </a:cxn>
              <a:cxn ang="0">
                <a:pos x="1" y="9"/>
              </a:cxn>
              <a:cxn ang="0">
                <a:pos x="2" y="10"/>
              </a:cxn>
              <a:cxn ang="0">
                <a:pos x="3" y="12"/>
              </a:cxn>
              <a:cxn ang="0">
                <a:pos x="4" y="12"/>
              </a:cxn>
              <a:cxn ang="0">
                <a:pos x="4" y="13"/>
              </a:cxn>
              <a:cxn ang="0">
                <a:pos x="4" y="13"/>
              </a:cxn>
              <a:cxn ang="0">
                <a:pos x="4" y="13"/>
              </a:cxn>
              <a:cxn ang="0">
                <a:pos x="4" y="13"/>
              </a:cxn>
              <a:cxn ang="0">
                <a:pos x="4" y="14"/>
              </a:cxn>
              <a:cxn ang="0">
                <a:pos x="6" y="14"/>
              </a:cxn>
              <a:cxn ang="0">
                <a:pos x="9" y="16"/>
              </a:cxn>
              <a:cxn ang="0">
                <a:pos x="10" y="14"/>
              </a:cxn>
              <a:cxn ang="0">
                <a:pos x="11" y="13"/>
              </a:cxn>
            </a:cxnLst>
            <a:rect l="0" t="0" r="r" b="b"/>
            <a:pathLst>
              <a:path w="15" h="16">
                <a:moveTo>
                  <a:pt x="11" y="13"/>
                </a:moveTo>
                <a:cubicBezTo>
                  <a:pt x="11" y="13"/>
                  <a:pt x="12" y="12"/>
                  <a:pt x="12" y="12"/>
                </a:cubicBezTo>
                <a:cubicBezTo>
                  <a:pt x="13" y="12"/>
                  <a:pt x="13" y="11"/>
                  <a:pt x="13" y="11"/>
                </a:cubicBezTo>
                <a:cubicBezTo>
                  <a:pt x="13" y="10"/>
                  <a:pt x="13" y="10"/>
                  <a:pt x="14" y="9"/>
                </a:cubicBezTo>
                <a:cubicBezTo>
                  <a:pt x="15" y="9"/>
                  <a:pt x="15" y="9"/>
                  <a:pt x="15" y="9"/>
                </a:cubicBezTo>
                <a:cubicBezTo>
                  <a:pt x="15" y="9"/>
                  <a:pt x="15" y="8"/>
                  <a:pt x="15" y="8"/>
                </a:cubicBezTo>
                <a:cubicBezTo>
                  <a:pt x="14" y="8"/>
                  <a:pt x="14" y="8"/>
                  <a:pt x="14" y="8"/>
                </a:cubicBezTo>
                <a:cubicBezTo>
                  <a:pt x="14" y="9"/>
                  <a:pt x="14" y="9"/>
                  <a:pt x="13" y="9"/>
                </a:cubicBezTo>
                <a:cubicBezTo>
                  <a:pt x="13" y="9"/>
                  <a:pt x="13" y="9"/>
                  <a:pt x="13" y="9"/>
                </a:cubicBezTo>
                <a:cubicBezTo>
                  <a:pt x="13" y="9"/>
                  <a:pt x="13" y="8"/>
                  <a:pt x="13" y="8"/>
                </a:cubicBezTo>
                <a:cubicBezTo>
                  <a:pt x="13" y="8"/>
                  <a:pt x="13" y="7"/>
                  <a:pt x="13" y="7"/>
                </a:cubicBezTo>
                <a:cubicBezTo>
                  <a:pt x="14" y="7"/>
                  <a:pt x="14" y="7"/>
                  <a:pt x="14" y="7"/>
                </a:cubicBezTo>
                <a:cubicBezTo>
                  <a:pt x="14" y="7"/>
                  <a:pt x="13" y="5"/>
                  <a:pt x="13" y="5"/>
                </a:cubicBezTo>
                <a:cubicBezTo>
                  <a:pt x="13" y="5"/>
                  <a:pt x="13" y="5"/>
                  <a:pt x="13" y="5"/>
                </a:cubicBezTo>
                <a:cubicBezTo>
                  <a:pt x="12" y="5"/>
                  <a:pt x="12" y="4"/>
                  <a:pt x="12" y="4"/>
                </a:cubicBezTo>
                <a:cubicBezTo>
                  <a:pt x="12" y="4"/>
                  <a:pt x="11" y="2"/>
                  <a:pt x="11" y="1"/>
                </a:cubicBezTo>
                <a:cubicBezTo>
                  <a:pt x="10" y="0"/>
                  <a:pt x="9" y="0"/>
                  <a:pt x="9" y="0"/>
                </a:cubicBezTo>
                <a:cubicBezTo>
                  <a:pt x="8" y="0"/>
                  <a:pt x="6" y="1"/>
                  <a:pt x="6" y="1"/>
                </a:cubicBezTo>
                <a:cubicBezTo>
                  <a:pt x="5" y="1"/>
                  <a:pt x="5" y="1"/>
                  <a:pt x="4" y="1"/>
                </a:cubicBezTo>
                <a:cubicBezTo>
                  <a:pt x="4" y="1"/>
                  <a:pt x="4" y="1"/>
                  <a:pt x="3" y="2"/>
                </a:cubicBezTo>
                <a:cubicBezTo>
                  <a:pt x="3" y="2"/>
                  <a:pt x="3" y="2"/>
                  <a:pt x="3" y="2"/>
                </a:cubicBezTo>
                <a:cubicBezTo>
                  <a:pt x="3" y="3"/>
                  <a:pt x="2" y="4"/>
                  <a:pt x="1" y="5"/>
                </a:cubicBezTo>
                <a:cubicBezTo>
                  <a:pt x="1" y="5"/>
                  <a:pt x="0" y="5"/>
                  <a:pt x="0" y="5"/>
                </a:cubicBezTo>
                <a:cubicBezTo>
                  <a:pt x="0" y="5"/>
                  <a:pt x="0" y="5"/>
                  <a:pt x="0" y="5"/>
                </a:cubicBezTo>
                <a:cubicBezTo>
                  <a:pt x="0" y="6"/>
                  <a:pt x="1" y="6"/>
                  <a:pt x="1" y="6"/>
                </a:cubicBezTo>
                <a:cubicBezTo>
                  <a:pt x="0" y="6"/>
                  <a:pt x="0" y="7"/>
                  <a:pt x="1" y="7"/>
                </a:cubicBezTo>
                <a:cubicBezTo>
                  <a:pt x="1" y="8"/>
                  <a:pt x="2" y="7"/>
                  <a:pt x="2" y="7"/>
                </a:cubicBezTo>
                <a:cubicBezTo>
                  <a:pt x="2" y="7"/>
                  <a:pt x="2" y="8"/>
                  <a:pt x="2" y="8"/>
                </a:cubicBezTo>
                <a:cubicBezTo>
                  <a:pt x="1" y="8"/>
                  <a:pt x="1" y="8"/>
                  <a:pt x="1" y="8"/>
                </a:cubicBezTo>
                <a:cubicBezTo>
                  <a:pt x="1" y="8"/>
                  <a:pt x="1" y="9"/>
                  <a:pt x="1" y="8"/>
                </a:cubicBezTo>
                <a:cubicBezTo>
                  <a:pt x="0" y="8"/>
                  <a:pt x="0" y="8"/>
                  <a:pt x="0" y="8"/>
                </a:cubicBezTo>
                <a:cubicBezTo>
                  <a:pt x="0" y="9"/>
                  <a:pt x="0" y="10"/>
                  <a:pt x="1" y="9"/>
                </a:cubicBezTo>
                <a:cubicBezTo>
                  <a:pt x="1" y="9"/>
                  <a:pt x="1" y="9"/>
                  <a:pt x="2" y="10"/>
                </a:cubicBezTo>
                <a:cubicBezTo>
                  <a:pt x="2" y="10"/>
                  <a:pt x="2" y="12"/>
                  <a:pt x="3" y="12"/>
                </a:cubicBezTo>
                <a:cubicBezTo>
                  <a:pt x="3" y="12"/>
                  <a:pt x="4" y="11"/>
                  <a:pt x="4" y="12"/>
                </a:cubicBezTo>
                <a:cubicBezTo>
                  <a:pt x="4" y="12"/>
                  <a:pt x="4" y="13"/>
                  <a:pt x="4" y="13"/>
                </a:cubicBezTo>
                <a:cubicBezTo>
                  <a:pt x="5" y="13"/>
                  <a:pt x="5" y="12"/>
                  <a:pt x="4" y="13"/>
                </a:cubicBezTo>
                <a:cubicBezTo>
                  <a:pt x="4" y="13"/>
                  <a:pt x="4" y="13"/>
                  <a:pt x="4" y="13"/>
                </a:cubicBezTo>
                <a:cubicBezTo>
                  <a:pt x="4" y="13"/>
                  <a:pt x="4" y="13"/>
                  <a:pt x="4" y="13"/>
                </a:cubicBezTo>
                <a:cubicBezTo>
                  <a:pt x="4" y="13"/>
                  <a:pt x="4" y="13"/>
                  <a:pt x="4" y="14"/>
                </a:cubicBezTo>
                <a:cubicBezTo>
                  <a:pt x="5" y="14"/>
                  <a:pt x="6" y="14"/>
                  <a:pt x="6" y="14"/>
                </a:cubicBezTo>
                <a:cubicBezTo>
                  <a:pt x="6" y="14"/>
                  <a:pt x="8" y="15"/>
                  <a:pt x="9" y="16"/>
                </a:cubicBezTo>
                <a:cubicBezTo>
                  <a:pt x="9" y="15"/>
                  <a:pt x="10" y="14"/>
                  <a:pt x="10" y="14"/>
                </a:cubicBezTo>
                <a:cubicBezTo>
                  <a:pt x="10" y="14"/>
                  <a:pt x="11" y="13"/>
                  <a:pt x="11" y="1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4" name="Freeform 828"/>
          <p:cNvSpPr>
            <a:spLocks/>
          </p:cNvSpPr>
          <p:nvPr/>
        </p:nvSpPr>
        <p:spPr bwMode="auto">
          <a:xfrm>
            <a:off x="3717441" y="4248261"/>
            <a:ext cx="5641" cy="11281"/>
          </a:xfrm>
          <a:custGeom>
            <a:avLst/>
            <a:gdLst/>
            <a:ahLst/>
            <a:cxnLst>
              <a:cxn ang="0">
                <a:pos x="0" y="1"/>
              </a:cxn>
              <a:cxn ang="0">
                <a:pos x="1" y="1"/>
              </a:cxn>
              <a:cxn ang="0">
                <a:pos x="0" y="1"/>
              </a:cxn>
            </a:cxnLst>
            <a:rect l="0" t="0" r="r" b="b"/>
            <a:pathLst>
              <a:path w="1" h="2">
                <a:moveTo>
                  <a:pt x="0" y="1"/>
                </a:moveTo>
                <a:cubicBezTo>
                  <a:pt x="0" y="2"/>
                  <a:pt x="1" y="1"/>
                  <a:pt x="1"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5" name="Freeform 829"/>
          <p:cNvSpPr>
            <a:spLocks/>
          </p:cNvSpPr>
          <p:nvPr/>
        </p:nvSpPr>
        <p:spPr bwMode="auto">
          <a:xfrm>
            <a:off x="3717441" y="4199376"/>
            <a:ext cx="223745" cy="163579"/>
          </a:xfrm>
          <a:custGeom>
            <a:avLst/>
            <a:gdLst/>
            <a:ahLst/>
            <a:cxnLst>
              <a:cxn ang="0">
                <a:pos x="26" y="21"/>
              </a:cxn>
              <a:cxn ang="0">
                <a:pos x="28" y="23"/>
              </a:cxn>
              <a:cxn ang="0">
                <a:pos x="28" y="26"/>
              </a:cxn>
              <a:cxn ang="0">
                <a:pos x="30" y="27"/>
              </a:cxn>
              <a:cxn ang="0">
                <a:pos x="32" y="25"/>
              </a:cxn>
              <a:cxn ang="0">
                <a:pos x="34" y="25"/>
              </a:cxn>
              <a:cxn ang="0">
                <a:pos x="35" y="23"/>
              </a:cxn>
              <a:cxn ang="0">
                <a:pos x="35" y="23"/>
              </a:cxn>
              <a:cxn ang="0">
                <a:pos x="34" y="21"/>
              </a:cxn>
              <a:cxn ang="0">
                <a:pos x="36" y="21"/>
              </a:cxn>
              <a:cxn ang="0">
                <a:pos x="36" y="20"/>
              </a:cxn>
              <a:cxn ang="0">
                <a:pos x="35" y="19"/>
              </a:cxn>
              <a:cxn ang="0">
                <a:pos x="36" y="16"/>
              </a:cxn>
              <a:cxn ang="0">
                <a:pos x="34" y="15"/>
              </a:cxn>
              <a:cxn ang="0">
                <a:pos x="35" y="13"/>
              </a:cxn>
              <a:cxn ang="0">
                <a:pos x="33" y="8"/>
              </a:cxn>
              <a:cxn ang="0">
                <a:pos x="32" y="8"/>
              </a:cxn>
              <a:cxn ang="0">
                <a:pos x="33" y="6"/>
              </a:cxn>
              <a:cxn ang="0">
                <a:pos x="31" y="4"/>
              </a:cxn>
              <a:cxn ang="0">
                <a:pos x="29" y="1"/>
              </a:cxn>
              <a:cxn ang="0">
                <a:pos x="28" y="2"/>
              </a:cxn>
              <a:cxn ang="0">
                <a:pos x="27" y="3"/>
              </a:cxn>
              <a:cxn ang="0">
                <a:pos x="24" y="3"/>
              </a:cxn>
              <a:cxn ang="0">
                <a:pos x="22" y="4"/>
              </a:cxn>
              <a:cxn ang="0">
                <a:pos x="19" y="3"/>
              </a:cxn>
              <a:cxn ang="0">
                <a:pos x="18" y="2"/>
              </a:cxn>
              <a:cxn ang="0">
                <a:pos x="13" y="1"/>
              </a:cxn>
              <a:cxn ang="0">
                <a:pos x="8" y="0"/>
              </a:cxn>
              <a:cxn ang="0">
                <a:pos x="7" y="2"/>
              </a:cxn>
              <a:cxn ang="0">
                <a:pos x="6" y="3"/>
              </a:cxn>
              <a:cxn ang="0">
                <a:pos x="6" y="5"/>
              </a:cxn>
              <a:cxn ang="0">
                <a:pos x="2" y="6"/>
              </a:cxn>
              <a:cxn ang="0">
                <a:pos x="1" y="8"/>
              </a:cxn>
              <a:cxn ang="0">
                <a:pos x="2" y="10"/>
              </a:cxn>
              <a:cxn ang="0">
                <a:pos x="2" y="11"/>
              </a:cxn>
              <a:cxn ang="0">
                <a:pos x="4" y="13"/>
              </a:cxn>
              <a:cxn ang="0">
                <a:pos x="6" y="14"/>
              </a:cxn>
              <a:cxn ang="0">
                <a:pos x="7" y="15"/>
              </a:cxn>
              <a:cxn ang="0">
                <a:pos x="9" y="17"/>
              </a:cxn>
              <a:cxn ang="0">
                <a:pos x="10" y="18"/>
              </a:cxn>
              <a:cxn ang="0">
                <a:pos x="13" y="14"/>
              </a:cxn>
              <a:cxn ang="0">
                <a:pos x="20" y="14"/>
              </a:cxn>
              <a:cxn ang="0">
                <a:pos x="22" y="18"/>
              </a:cxn>
              <a:cxn ang="0">
                <a:pos x="22" y="21"/>
              </a:cxn>
              <a:cxn ang="0">
                <a:pos x="23" y="21"/>
              </a:cxn>
            </a:cxnLst>
            <a:rect l="0" t="0" r="r" b="b"/>
            <a:pathLst>
              <a:path w="37" h="27">
                <a:moveTo>
                  <a:pt x="24" y="21"/>
                </a:moveTo>
                <a:cubicBezTo>
                  <a:pt x="24" y="21"/>
                  <a:pt x="24" y="21"/>
                  <a:pt x="24" y="21"/>
                </a:cubicBezTo>
                <a:cubicBezTo>
                  <a:pt x="24" y="21"/>
                  <a:pt x="26" y="21"/>
                  <a:pt x="26" y="21"/>
                </a:cubicBezTo>
                <a:cubicBezTo>
                  <a:pt x="26" y="21"/>
                  <a:pt x="26" y="21"/>
                  <a:pt x="26" y="21"/>
                </a:cubicBezTo>
                <a:cubicBezTo>
                  <a:pt x="27" y="21"/>
                  <a:pt x="27" y="21"/>
                  <a:pt x="27" y="21"/>
                </a:cubicBezTo>
                <a:cubicBezTo>
                  <a:pt x="27" y="21"/>
                  <a:pt x="28" y="22"/>
                  <a:pt x="28" y="23"/>
                </a:cubicBezTo>
                <a:cubicBezTo>
                  <a:pt x="28" y="24"/>
                  <a:pt x="28" y="24"/>
                  <a:pt x="28" y="24"/>
                </a:cubicBezTo>
                <a:cubicBezTo>
                  <a:pt x="28" y="24"/>
                  <a:pt x="28" y="25"/>
                  <a:pt x="28" y="25"/>
                </a:cubicBezTo>
                <a:cubicBezTo>
                  <a:pt x="28" y="25"/>
                  <a:pt x="28" y="26"/>
                  <a:pt x="28" y="26"/>
                </a:cubicBezTo>
                <a:cubicBezTo>
                  <a:pt x="28" y="26"/>
                  <a:pt x="27" y="27"/>
                  <a:pt x="28" y="26"/>
                </a:cubicBezTo>
                <a:cubicBezTo>
                  <a:pt x="28" y="26"/>
                  <a:pt x="29" y="26"/>
                  <a:pt x="29" y="27"/>
                </a:cubicBezTo>
                <a:cubicBezTo>
                  <a:pt x="29" y="27"/>
                  <a:pt x="29" y="27"/>
                  <a:pt x="30" y="27"/>
                </a:cubicBezTo>
                <a:cubicBezTo>
                  <a:pt x="30" y="27"/>
                  <a:pt x="31" y="27"/>
                  <a:pt x="31" y="26"/>
                </a:cubicBezTo>
                <a:cubicBezTo>
                  <a:pt x="31" y="25"/>
                  <a:pt x="31" y="26"/>
                  <a:pt x="32" y="25"/>
                </a:cubicBezTo>
                <a:cubicBezTo>
                  <a:pt x="32" y="25"/>
                  <a:pt x="32" y="25"/>
                  <a:pt x="32" y="25"/>
                </a:cubicBezTo>
                <a:cubicBezTo>
                  <a:pt x="32" y="25"/>
                  <a:pt x="32" y="25"/>
                  <a:pt x="33" y="25"/>
                </a:cubicBezTo>
                <a:cubicBezTo>
                  <a:pt x="33" y="26"/>
                  <a:pt x="33" y="26"/>
                  <a:pt x="33" y="26"/>
                </a:cubicBezTo>
                <a:cubicBezTo>
                  <a:pt x="33" y="26"/>
                  <a:pt x="34" y="26"/>
                  <a:pt x="34" y="25"/>
                </a:cubicBezTo>
                <a:cubicBezTo>
                  <a:pt x="34" y="25"/>
                  <a:pt x="35" y="24"/>
                  <a:pt x="35" y="24"/>
                </a:cubicBezTo>
                <a:cubicBezTo>
                  <a:pt x="35" y="24"/>
                  <a:pt x="35" y="23"/>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5" y="22"/>
                  <a:pt x="35" y="22"/>
                </a:cubicBezTo>
                <a:cubicBezTo>
                  <a:pt x="35" y="23"/>
                  <a:pt x="34" y="22"/>
                  <a:pt x="34" y="22"/>
                </a:cubicBezTo>
                <a:cubicBezTo>
                  <a:pt x="34" y="21"/>
                  <a:pt x="34" y="21"/>
                  <a:pt x="34"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7" y="22"/>
                  <a:pt x="37" y="21"/>
                </a:cubicBezTo>
                <a:cubicBezTo>
                  <a:pt x="37" y="21"/>
                  <a:pt x="36" y="20"/>
                  <a:pt x="36" y="20"/>
                </a:cubicBezTo>
                <a:cubicBezTo>
                  <a:pt x="36" y="20"/>
                  <a:pt x="36" y="20"/>
                  <a:pt x="36" y="19"/>
                </a:cubicBezTo>
                <a:cubicBezTo>
                  <a:pt x="35" y="19"/>
                  <a:pt x="35" y="19"/>
                  <a:pt x="35" y="19"/>
                </a:cubicBezTo>
                <a:cubicBezTo>
                  <a:pt x="35" y="19"/>
                  <a:pt x="35" y="19"/>
                  <a:pt x="35" y="19"/>
                </a:cubicBezTo>
                <a:cubicBezTo>
                  <a:pt x="35" y="19"/>
                  <a:pt x="36" y="18"/>
                  <a:pt x="36" y="18"/>
                </a:cubicBezTo>
                <a:cubicBezTo>
                  <a:pt x="36" y="18"/>
                  <a:pt x="36" y="18"/>
                  <a:pt x="36" y="18"/>
                </a:cubicBezTo>
                <a:cubicBezTo>
                  <a:pt x="36" y="17"/>
                  <a:pt x="36" y="17"/>
                  <a:pt x="36" y="16"/>
                </a:cubicBezTo>
                <a:cubicBezTo>
                  <a:pt x="36" y="16"/>
                  <a:pt x="36" y="16"/>
                  <a:pt x="36" y="16"/>
                </a:cubicBezTo>
                <a:cubicBezTo>
                  <a:pt x="35" y="16"/>
                  <a:pt x="35" y="17"/>
                  <a:pt x="34" y="16"/>
                </a:cubicBezTo>
                <a:cubicBezTo>
                  <a:pt x="34" y="15"/>
                  <a:pt x="34" y="15"/>
                  <a:pt x="34" y="15"/>
                </a:cubicBezTo>
                <a:cubicBezTo>
                  <a:pt x="34" y="15"/>
                  <a:pt x="34" y="13"/>
                  <a:pt x="34" y="13"/>
                </a:cubicBezTo>
                <a:cubicBezTo>
                  <a:pt x="34" y="13"/>
                  <a:pt x="34" y="13"/>
                  <a:pt x="34" y="13"/>
                </a:cubicBezTo>
                <a:cubicBezTo>
                  <a:pt x="35" y="13"/>
                  <a:pt x="35" y="13"/>
                  <a:pt x="35" y="13"/>
                </a:cubicBezTo>
                <a:cubicBezTo>
                  <a:pt x="35" y="12"/>
                  <a:pt x="34" y="11"/>
                  <a:pt x="34" y="11"/>
                </a:cubicBezTo>
                <a:cubicBezTo>
                  <a:pt x="33" y="10"/>
                  <a:pt x="34" y="9"/>
                  <a:pt x="34" y="9"/>
                </a:cubicBezTo>
                <a:cubicBezTo>
                  <a:pt x="34" y="8"/>
                  <a:pt x="33" y="8"/>
                  <a:pt x="33" y="8"/>
                </a:cubicBezTo>
                <a:cubicBezTo>
                  <a:pt x="33" y="8"/>
                  <a:pt x="33" y="8"/>
                  <a:pt x="32" y="8"/>
                </a:cubicBezTo>
                <a:cubicBezTo>
                  <a:pt x="32" y="9"/>
                  <a:pt x="32" y="9"/>
                  <a:pt x="32" y="9"/>
                </a:cubicBezTo>
                <a:cubicBezTo>
                  <a:pt x="32" y="9"/>
                  <a:pt x="31" y="9"/>
                  <a:pt x="32" y="8"/>
                </a:cubicBezTo>
                <a:cubicBezTo>
                  <a:pt x="32" y="8"/>
                  <a:pt x="33" y="7"/>
                  <a:pt x="33" y="7"/>
                </a:cubicBezTo>
                <a:cubicBezTo>
                  <a:pt x="33" y="7"/>
                  <a:pt x="33" y="7"/>
                  <a:pt x="33" y="7"/>
                </a:cubicBezTo>
                <a:cubicBezTo>
                  <a:pt x="33" y="7"/>
                  <a:pt x="33" y="7"/>
                  <a:pt x="33" y="6"/>
                </a:cubicBezTo>
                <a:cubicBezTo>
                  <a:pt x="33" y="6"/>
                  <a:pt x="32" y="6"/>
                  <a:pt x="32" y="5"/>
                </a:cubicBezTo>
                <a:cubicBezTo>
                  <a:pt x="32" y="5"/>
                  <a:pt x="32" y="5"/>
                  <a:pt x="31" y="5"/>
                </a:cubicBezTo>
                <a:cubicBezTo>
                  <a:pt x="31" y="5"/>
                  <a:pt x="31" y="5"/>
                  <a:pt x="31" y="4"/>
                </a:cubicBezTo>
                <a:cubicBezTo>
                  <a:pt x="31" y="4"/>
                  <a:pt x="31" y="4"/>
                  <a:pt x="31" y="3"/>
                </a:cubicBezTo>
                <a:cubicBezTo>
                  <a:pt x="31" y="3"/>
                  <a:pt x="30" y="1"/>
                  <a:pt x="30" y="1"/>
                </a:cubicBezTo>
                <a:cubicBezTo>
                  <a:pt x="30" y="1"/>
                  <a:pt x="29" y="1"/>
                  <a:pt x="29" y="1"/>
                </a:cubicBezTo>
                <a:cubicBezTo>
                  <a:pt x="29" y="1"/>
                  <a:pt x="29" y="1"/>
                  <a:pt x="29" y="1"/>
                </a:cubicBezTo>
                <a:cubicBezTo>
                  <a:pt x="29" y="1"/>
                  <a:pt x="28" y="1"/>
                  <a:pt x="28" y="1"/>
                </a:cubicBezTo>
                <a:cubicBezTo>
                  <a:pt x="28" y="1"/>
                  <a:pt x="28" y="1"/>
                  <a:pt x="28" y="2"/>
                </a:cubicBezTo>
                <a:cubicBezTo>
                  <a:pt x="28" y="2"/>
                  <a:pt x="28" y="2"/>
                  <a:pt x="28" y="2"/>
                </a:cubicBezTo>
                <a:cubicBezTo>
                  <a:pt x="27" y="2"/>
                  <a:pt x="27" y="3"/>
                  <a:pt x="27" y="3"/>
                </a:cubicBezTo>
                <a:cubicBezTo>
                  <a:pt x="27" y="3"/>
                  <a:pt x="27" y="3"/>
                  <a:pt x="27" y="3"/>
                </a:cubicBezTo>
                <a:cubicBezTo>
                  <a:pt x="27" y="3"/>
                  <a:pt x="27" y="3"/>
                  <a:pt x="26" y="3"/>
                </a:cubicBezTo>
                <a:cubicBezTo>
                  <a:pt x="26" y="3"/>
                  <a:pt x="25" y="3"/>
                  <a:pt x="25" y="3"/>
                </a:cubicBezTo>
                <a:cubicBezTo>
                  <a:pt x="25" y="3"/>
                  <a:pt x="24" y="3"/>
                  <a:pt x="24" y="3"/>
                </a:cubicBezTo>
                <a:cubicBezTo>
                  <a:pt x="24" y="3"/>
                  <a:pt x="23" y="3"/>
                  <a:pt x="23" y="3"/>
                </a:cubicBezTo>
                <a:cubicBezTo>
                  <a:pt x="22" y="3"/>
                  <a:pt x="22" y="4"/>
                  <a:pt x="22" y="4"/>
                </a:cubicBezTo>
                <a:cubicBezTo>
                  <a:pt x="22" y="4"/>
                  <a:pt x="22" y="4"/>
                  <a:pt x="22" y="4"/>
                </a:cubicBezTo>
                <a:cubicBezTo>
                  <a:pt x="22" y="4"/>
                  <a:pt x="22" y="3"/>
                  <a:pt x="21" y="3"/>
                </a:cubicBezTo>
                <a:cubicBezTo>
                  <a:pt x="21" y="2"/>
                  <a:pt x="20" y="3"/>
                  <a:pt x="20" y="3"/>
                </a:cubicBezTo>
                <a:cubicBezTo>
                  <a:pt x="20" y="3"/>
                  <a:pt x="19" y="3"/>
                  <a:pt x="19" y="3"/>
                </a:cubicBezTo>
                <a:cubicBezTo>
                  <a:pt x="19" y="3"/>
                  <a:pt x="19" y="3"/>
                  <a:pt x="19" y="3"/>
                </a:cubicBezTo>
                <a:cubicBezTo>
                  <a:pt x="19" y="3"/>
                  <a:pt x="18" y="3"/>
                  <a:pt x="18" y="2"/>
                </a:cubicBezTo>
                <a:cubicBezTo>
                  <a:pt x="18" y="2"/>
                  <a:pt x="18" y="2"/>
                  <a:pt x="18" y="2"/>
                </a:cubicBezTo>
                <a:cubicBezTo>
                  <a:pt x="18" y="2"/>
                  <a:pt x="18" y="2"/>
                  <a:pt x="18" y="1"/>
                </a:cubicBezTo>
                <a:cubicBezTo>
                  <a:pt x="18" y="1"/>
                  <a:pt x="18" y="1"/>
                  <a:pt x="18" y="1"/>
                </a:cubicBezTo>
                <a:cubicBezTo>
                  <a:pt x="17" y="1"/>
                  <a:pt x="13" y="1"/>
                  <a:pt x="13" y="1"/>
                </a:cubicBezTo>
                <a:cubicBezTo>
                  <a:pt x="12" y="2"/>
                  <a:pt x="12" y="1"/>
                  <a:pt x="12" y="1"/>
                </a:cubicBezTo>
                <a:cubicBezTo>
                  <a:pt x="12" y="1"/>
                  <a:pt x="9" y="0"/>
                  <a:pt x="9" y="0"/>
                </a:cubicBezTo>
                <a:cubicBezTo>
                  <a:pt x="8" y="0"/>
                  <a:pt x="8" y="0"/>
                  <a:pt x="8" y="0"/>
                </a:cubicBezTo>
                <a:cubicBezTo>
                  <a:pt x="8" y="0"/>
                  <a:pt x="7" y="0"/>
                  <a:pt x="7" y="0"/>
                </a:cubicBezTo>
                <a:cubicBezTo>
                  <a:pt x="7" y="1"/>
                  <a:pt x="7" y="2"/>
                  <a:pt x="7" y="2"/>
                </a:cubicBezTo>
                <a:cubicBezTo>
                  <a:pt x="7" y="2"/>
                  <a:pt x="7" y="2"/>
                  <a:pt x="7" y="2"/>
                </a:cubicBezTo>
                <a:cubicBezTo>
                  <a:pt x="7" y="2"/>
                  <a:pt x="6" y="2"/>
                  <a:pt x="6" y="2"/>
                </a:cubicBezTo>
                <a:cubicBezTo>
                  <a:pt x="5" y="2"/>
                  <a:pt x="5" y="3"/>
                  <a:pt x="6" y="3"/>
                </a:cubicBezTo>
                <a:cubicBezTo>
                  <a:pt x="6" y="3"/>
                  <a:pt x="6" y="3"/>
                  <a:pt x="6" y="3"/>
                </a:cubicBezTo>
                <a:cubicBezTo>
                  <a:pt x="7" y="4"/>
                  <a:pt x="7" y="5"/>
                  <a:pt x="7" y="5"/>
                </a:cubicBezTo>
                <a:cubicBezTo>
                  <a:pt x="6" y="5"/>
                  <a:pt x="6" y="5"/>
                  <a:pt x="6" y="5"/>
                </a:cubicBezTo>
                <a:cubicBezTo>
                  <a:pt x="6" y="5"/>
                  <a:pt x="6" y="5"/>
                  <a:pt x="6" y="5"/>
                </a:cubicBezTo>
                <a:cubicBezTo>
                  <a:pt x="6" y="5"/>
                  <a:pt x="6" y="5"/>
                  <a:pt x="5" y="5"/>
                </a:cubicBezTo>
                <a:cubicBezTo>
                  <a:pt x="5" y="5"/>
                  <a:pt x="4" y="5"/>
                  <a:pt x="4" y="5"/>
                </a:cubicBezTo>
                <a:cubicBezTo>
                  <a:pt x="4" y="5"/>
                  <a:pt x="3" y="6"/>
                  <a:pt x="2" y="6"/>
                </a:cubicBezTo>
                <a:cubicBezTo>
                  <a:pt x="2" y="6"/>
                  <a:pt x="2" y="6"/>
                  <a:pt x="1" y="6"/>
                </a:cubicBezTo>
                <a:cubicBezTo>
                  <a:pt x="1" y="6"/>
                  <a:pt x="1" y="8"/>
                  <a:pt x="0" y="8"/>
                </a:cubicBezTo>
                <a:cubicBezTo>
                  <a:pt x="0" y="8"/>
                  <a:pt x="1" y="8"/>
                  <a:pt x="1" y="8"/>
                </a:cubicBezTo>
                <a:cubicBezTo>
                  <a:pt x="1" y="8"/>
                  <a:pt x="2" y="8"/>
                  <a:pt x="1" y="9"/>
                </a:cubicBezTo>
                <a:cubicBezTo>
                  <a:pt x="1" y="9"/>
                  <a:pt x="1" y="10"/>
                  <a:pt x="2" y="10"/>
                </a:cubicBezTo>
                <a:cubicBezTo>
                  <a:pt x="2" y="9"/>
                  <a:pt x="2" y="10"/>
                  <a:pt x="2" y="10"/>
                </a:cubicBezTo>
                <a:cubicBezTo>
                  <a:pt x="2" y="10"/>
                  <a:pt x="2" y="10"/>
                  <a:pt x="2" y="10"/>
                </a:cubicBezTo>
                <a:cubicBezTo>
                  <a:pt x="3" y="9"/>
                  <a:pt x="2" y="10"/>
                  <a:pt x="2" y="10"/>
                </a:cubicBezTo>
                <a:cubicBezTo>
                  <a:pt x="2" y="11"/>
                  <a:pt x="2" y="10"/>
                  <a:pt x="2" y="11"/>
                </a:cubicBezTo>
                <a:cubicBezTo>
                  <a:pt x="3" y="11"/>
                  <a:pt x="3" y="11"/>
                  <a:pt x="3" y="11"/>
                </a:cubicBezTo>
                <a:cubicBezTo>
                  <a:pt x="3" y="12"/>
                  <a:pt x="3" y="12"/>
                  <a:pt x="3" y="12"/>
                </a:cubicBezTo>
                <a:cubicBezTo>
                  <a:pt x="3" y="12"/>
                  <a:pt x="4" y="13"/>
                  <a:pt x="4" y="13"/>
                </a:cubicBezTo>
                <a:cubicBezTo>
                  <a:pt x="4" y="13"/>
                  <a:pt x="5" y="13"/>
                  <a:pt x="5" y="13"/>
                </a:cubicBezTo>
                <a:cubicBezTo>
                  <a:pt x="5" y="13"/>
                  <a:pt x="5" y="12"/>
                  <a:pt x="5" y="13"/>
                </a:cubicBezTo>
                <a:cubicBezTo>
                  <a:pt x="6" y="13"/>
                  <a:pt x="6" y="14"/>
                  <a:pt x="6" y="14"/>
                </a:cubicBezTo>
                <a:cubicBezTo>
                  <a:pt x="7" y="14"/>
                  <a:pt x="7" y="14"/>
                  <a:pt x="7" y="14"/>
                </a:cubicBezTo>
                <a:cubicBezTo>
                  <a:pt x="7" y="15"/>
                  <a:pt x="7" y="15"/>
                  <a:pt x="7" y="15"/>
                </a:cubicBezTo>
                <a:cubicBezTo>
                  <a:pt x="7" y="15"/>
                  <a:pt x="7" y="15"/>
                  <a:pt x="7" y="15"/>
                </a:cubicBezTo>
                <a:cubicBezTo>
                  <a:pt x="7" y="16"/>
                  <a:pt x="7" y="16"/>
                  <a:pt x="7" y="16"/>
                </a:cubicBezTo>
                <a:cubicBezTo>
                  <a:pt x="8" y="15"/>
                  <a:pt x="8" y="15"/>
                  <a:pt x="8" y="16"/>
                </a:cubicBezTo>
                <a:cubicBezTo>
                  <a:pt x="8" y="17"/>
                  <a:pt x="8" y="17"/>
                  <a:pt x="9" y="17"/>
                </a:cubicBezTo>
                <a:cubicBezTo>
                  <a:pt x="9" y="18"/>
                  <a:pt x="9" y="18"/>
                  <a:pt x="9" y="18"/>
                </a:cubicBezTo>
                <a:cubicBezTo>
                  <a:pt x="9" y="18"/>
                  <a:pt x="9" y="18"/>
                  <a:pt x="9" y="18"/>
                </a:cubicBezTo>
                <a:cubicBezTo>
                  <a:pt x="9" y="18"/>
                  <a:pt x="10" y="18"/>
                  <a:pt x="10" y="18"/>
                </a:cubicBezTo>
                <a:cubicBezTo>
                  <a:pt x="11" y="17"/>
                  <a:pt x="12" y="16"/>
                  <a:pt x="12" y="15"/>
                </a:cubicBezTo>
                <a:cubicBezTo>
                  <a:pt x="12" y="15"/>
                  <a:pt x="12" y="15"/>
                  <a:pt x="12" y="15"/>
                </a:cubicBezTo>
                <a:cubicBezTo>
                  <a:pt x="13" y="14"/>
                  <a:pt x="13" y="14"/>
                  <a:pt x="13" y="14"/>
                </a:cubicBezTo>
                <a:cubicBezTo>
                  <a:pt x="14" y="14"/>
                  <a:pt x="14" y="14"/>
                  <a:pt x="15" y="14"/>
                </a:cubicBezTo>
                <a:cubicBezTo>
                  <a:pt x="15" y="14"/>
                  <a:pt x="17" y="13"/>
                  <a:pt x="18" y="13"/>
                </a:cubicBezTo>
                <a:cubicBezTo>
                  <a:pt x="18" y="13"/>
                  <a:pt x="19" y="13"/>
                  <a:pt x="20" y="14"/>
                </a:cubicBezTo>
                <a:cubicBezTo>
                  <a:pt x="20" y="15"/>
                  <a:pt x="21" y="17"/>
                  <a:pt x="21" y="17"/>
                </a:cubicBezTo>
                <a:cubicBezTo>
                  <a:pt x="21" y="17"/>
                  <a:pt x="21" y="18"/>
                  <a:pt x="22" y="18"/>
                </a:cubicBezTo>
                <a:cubicBezTo>
                  <a:pt x="22" y="18"/>
                  <a:pt x="22" y="18"/>
                  <a:pt x="22" y="18"/>
                </a:cubicBezTo>
                <a:cubicBezTo>
                  <a:pt x="22" y="18"/>
                  <a:pt x="23" y="20"/>
                  <a:pt x="23" y="20"/>
                </a:cubicBezTo>
                <a:cubicBezTo>
                  <a:pt x="23" y="20"/>
                  <a:pt x="23" y="20"/>
                  <a:pt x="22" y="20"/>
                </a:cubicBezTo>
                <a:cubicBezTo>
                  <a:pt x="22" y="20"/>
                  <a:pt x="22" y="21"/>
                  <a:pt x="22" y="21"/>
                </a:cubicBezTo>
                <a:cubicBezTo>
                  <a:pt x="22" y="21"/>
                  <a:pt x="22" y="22"/>
                  <a:pt x="22" y="22"/>
                </a:cubicBezTo>
                <a:cubicBezTo>
                  <a:pt x="22" y="22"/>
                  <a:pt x="22" y="22"/>
                  <a:pt x="22" y="22"/>
                </a:cubicBezTo>
                <a:cubicBezTo>
                  <a:pt x="23" y="22"/>
                  <a:pt x="23" y="22"/>
                  <a:pt x="23" y="21"/>
                </a:cubicBezTo>
                <a:cubicBezTo>
                  <a:pt x="23" y="21"/>
                  <a:pt x="23" y="21"/>
                  <a:pt x="24" y="2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6" name="Freeform 830"/>
          <p:cNvSpPr>
            <a:spLocks/>
          </p:cNvSpPr>
          <p:nvPr/>
        </p:nvSpPr>
        <p:spPr bwMode="auto">
          <a:xfrm>
            <a:off x="3679837" y="4223819"/>
            <a:ext cx="7521" cy="5641"/>
          </a:xfrm>
          <a:custGeom>
            <a:avLst/>
            <a:gdLst/>
            <a:ahLst/>
            <a:cxnLst>
              <a:cxn ang="0">
                <a:pos x="1" y="0"/>
              </a:cxn>
              <a:cxn ang="0">
                <a:pos x="1" y="0"/>
              </a:cxn>
              <a:cxn ang="0">
                <a:pos x="1" y="0"/>
              </a:cxn>
              <a:cxn ang="0">
                <a:pos x="1" y="0"/>
              </a:cxn>
            </a:cxnLst>
            <a:rect l="0" t="0" r="r" b="b"/>
            <a:pathLst>
              <a:path w="1" h="1">
                <a:moveTo>
                  <a:pt x="1" y="0"/>
                </a:moveTo>
                <a:cubicBezTo>
                  <a:pt x="0" y="0"/>
                  <a:pt x="1" y="0"/>
                  <a:pt x="1" y="0"/>
                </a:cubicBezTo>
                <a:cubicBezTo>
                  <a:pt x="1" y="1"/>
                  <a:pt x="1" y="0"/>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7" name="Freeform 831"/>
          <p:cNvSpPr>
            <a:spLocks/>
          </p:cNvSpPr>
          <p:nvPr/>
        </p:nvSpPr>
        <p:spPr bwMode="auto">
          <a:xfrm>
            <a:off x="3674196" y="4229459"/>
            <a:ext cx="5641" cy="7521"/>
          </a:xfrm>
          <a:custGeom>
            <a:avLst/>
            <a:gdLst/>
            <a:ahLst/>
            <a:cxnLst>
              <a:cxn ang="0">
                <a:pos x="1" y="0"/>
              </a:cxn>
              <a:cxn ang="0">
                <a:pos x="1" y="1"/>
              </a:cxn>
              <a:cxn ang="0">
                <a:pos x="1" y="0"/>
              </a:cxn>
            </a:cxnLst>
            <a:rect l="0" t="0" r="r" b="b"/>
            <a:pathLst>
              <a:path w="1" h="1">
                <a:moveTo>
                  <a:pt x="1" y="0"/>
                </a:moveTo>
                <a:cubicBezTo>
                  <a:pt x="0" y="1"/>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 name="Freeform 832"/>
          <p:cNvSpPr>
            <a:spLocks/>
          </p:cNvSpPr>
          <p:nvPr/>
        </p:nvSpPr>
        <p:spPr bwMode="auto">
          <a:xfrm>
            <a:off x="3679837" y="4242621"/>
            <a:ext cx="7521" cy="11281"/>
          </a:xfrm>
          <a:custGeom>
            <a:avLst/>
            <a:gdLst/>
            <a:ahLst/>
            <a:cxnLst>
              <a:cxn ang="0">
                <a:pos x="0" y="1"/>
              </a:cxn>
              <a:cxn ang="0">
                <a:pos x="1" y="1"/>
              </a:cxn>
              <a:cxn ang="0">
                <a:pos x="1" y="0"/>
              </a:cxn>
              <a:cxn ang="0">
                <a:pos x="0" y="1"/>
              </a:cxn>
            </a:cxnLst>
            <a:rect l="0" t="0" r="r" b="b"/>
            <a:pathLst>
              <a:path w="1" h="2">
                <a:moveTo>
                  <a:pt x="0" y="1"/>
                </a:moveTo>
                <a:cubicBezTo>
                  <a:pt x="1" y="2"/>
                  <a:pt x="1" y="1"/>
                  <a:pt x="1" y="1"/>
                </a:cubicBezTo>
                <a:cubicBezTo>
                  <a:pt x="1" y="1"/>
                  <a:pt x="1" y="0"/>
                  <a:pt x="1" y="0"/>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9" name="Freeform 833"/>
          <p:cNvSpPr>
            <a:spLocks/>
          </p:cNvSpPr>
          <p:nvPr/>
        </p:nvSpPr>
        <p:spPr bwMode="auto">
          <a:xfrm>
            <a:off x="3668556" y="4199376"/>
            <a:ext cx="92130" cy="48886"/>
          </a:xfrm>
          <a:custGeom>
            <a:avLst/>
            <a:gdLst/>
            <a:ahLst/>
            <a:cxnLst>
              <a:cxn ang="0">
                <a:pos x="10" y="6"/>
              </a:cxn>
              <a:cxn ang="0">
                <a:pos x="12" y="5"/>
              </a:cxn>
              <a:cxn ang="0">
                <a:pos x="13" y="5"/>
              </a:cxn>
              <a:cxn ang="0">
                <a:pos x="14" y="5"/>
              </a:cxn>
              <a:cxn ang="0">
                <a:pos x="14" y="5"/>
              </a:cxn>
              <a:cxn ang="0">
                <a:pos x="15" y="5"/>
              </a:cxn>
              <a:cxn ang="0">
                <a:pos x="14" y="3"/>
              </a:cxn>
              <a:cxn ang="0">
                <a:pos x="14" y="3"/>
              </a:cxn>
              <a:cxn ang="0">
                <a:pos x="14" y="2"/>
              </a:cxn>
              <a:cxn ang="0">
                <a:pos x="15" y="2"/>
              </a:cxn>
              <a:cxn ang="0">
                <a:pos x="15" y="2"/>
              </a:cxn>
              <a:cxn ang="0">
                <a:pos x="15" y="0"/>
              </a:cxn>
              <a:cxn ang="0">
                <a:pos x="9" y="0"/>
              </a:cxn>
              <a:cxn ang="0">
                <a:pos x="9" y="0"/>
              </a:cxn>
              <a:cxn ang="0">
                <a:pos x="4" y="1"/>
              </a:cxn>
              <a:cxn ang="0">
                <a:pos x="3" y="1"/>
              </a:cxn>
              <a:cxn ang="0">
                <a:pos x="0" y="2"/>
              </a:cxn>
              <a:cxn ang="0">
                <a:pos x="0" y="2"/>
              </a:cxn>
              <a:cxn ang="0">
                <a:pos x="2" y="2"/>
              </a:cxn>
              <a:cxn ang="0">
                <a:pos x="2" y="2"/>
              </a:cxn>
              <a:cxn ang="0">
                <a:pos x="2" y="3"/>
              </a:cxn>
              <a:cxn ang="0">
                <a:pos x="3" y="4"/>
              </a:cxn>
              <a:cxn ang="0">
                <a:pos x="4" y="4"/>
              </a:cxn>
              <a:cxn ang="0">
                <a:pos x="4" y="4"/>
              </a:cxn>
              <a:cxn ang="0">
                <a:pos x="5" y="4"/>
              </a:cxn>
              <a:cxn ang="0">
                <a:pos x="6" y="4"/>
              </a:cxn>
              <a:cxn ang="0">
                <a:pos x="9" y="4"/>
              </a:cxn>
              <a:cxn ang="0">
                <a:pos x="8" y="4"/>
              </a:cxn>
              <a:cxn ang="0">
                <a:pos x="7" y="4"/>
              </a:cxn>
              <a:cxn ang="0">
                <a:pos x="6" y="5"/>
              </a:cxn>
              <a:cxn ang="0">
                <a:pos x="7" y="5"/>
              </a:cxn>
              <a:cxn ang="0">
                <a:pos x="8" y="5"/>
              </a:cxn>
              <a:cxn ang="0">
                <a:pos x="8" y="5"/>
              </a:cxn>
              <a:cxn ang="0">
                <a:pos x="7" y="5"/>
              </a:cxn>
              <a:cxn ang="0">
                <a:pos x="6" y="6"/>
              </a:cxn>
              <a:cxn ang="0">
                <a:pos x="7" y="6"/>
              </a:cxn>
              <a:cxn ang="0">
                <a:pos x="7" y="7"/>
              </a:cxn>
              <a:cxn ang="0">
                <a:pos x="7" y="7"/>
              </a:cxn>
              <a:cxn ang="0">
                <a:pos x="8" y="8"/>
              </a:cxn>
              <a:cxn ang="0">
                <a:pos x="8" y="8"/>
              </a:cxn>
              <a:cxn ang="0">
                <a:pos x="8" y="8"/>
              </a:cxn>
              <a:cxn ang="0">
                <a:pos x="9" y="6"/>
              </a:cxn>
              <a:cxn ang="0">
                <a:pos x="10" y="6"/>
              </a:cxn>
            </a:cxnLst>
            <a:rect l="0" t="0" r="r" b="b"/>
            <a:pathLst>
              <a:path w="15" h="8">
                <a:moveTo>
                  <a:pt x="10" y="6"/>
                </a:moveTo>
                <a:cubicBezTo>
                  <a:pt x="11" y="6"/>
                  <a:pt x="12" y="5"/>
                  <a:pt x="12" y="5"/>
                </a:cubicBezTo>
                <a:cubicBezTo>
                  <a:pt x="12" y="5"/>
                  <a:pt x="13" y="5"/>
                  <a:pt x="13" y="5"/>
                </a:cubicBezTo>
                <a:cubicBezTo>
                  <a:pt x="14" y="5"/>
                  <a:pt x="14" y="5"/>
                  <a:pt x="14" y="5"/>
                </a:cubicBezTo>
                <a:cubicBezTo>
                  <a:pt x="14" y="5"/>
                  <a:pt x="14" y="5"/>
                  <a:pt x="14" y="5"/>
                </a:cubicBezTo>
                <a:cubicBezTo>
                  <a:pt x="14" y="5"/>
                  <a:pt x="14" y="5"/>
                  <a:pt x="15" y="5"/>
                </a:cubicBezTo>
                <a:cubicBezTo>
                  <a:pt x="15" y="5"/>
                  <a:pt x="15" y="4"/>
                  <a:pt x="14" y="3"/>
                </a:cubicBezTo>
                <a:cubicBezTo>
                  <a:pt x="14" y="3"/>
                  <a:pt x="14" y="3"/>
                  <a:pt x="14" y="3"/>
                </a:cubicBezTo>
                <a:cubicBezTo>
                  <a:pt x="13" y="3"/>
                  <a:pt x="13" y="2"/>
                  <a:pt x="14" y="2"/>
                </a:cubicBezTo>
                <a:cubicBezTo>
                  <a:pt x="14" y="2"/>
                  <a:pt x="15" y="2"/>
                  <a:pt x="15" y="2"/>
                </a:cubicBezTo>
                <a:cubicBezTo>
                  <a:pt x="15" y="2"/>
                  <a:pt x="15" y="2"/>
                  <a:pt x="15" y="2"/>
                </a:cubicBezTo>
                <a:cubicBezTo>
                  <a:pt x="15" y="2"/>
                  <a:pt x="15" y="1"/>
                  <a:pt x="15" y="0"/>
                </a:cubicBezTo>
                <a:cubicBezTo>
                  <a:pt x="13" y="0"/>
                  <a:pt x="9" y="0"/>
                  <a:pt x="9" y="0"/>
                </a:cubicBezTo>
                <a:cubicBezTo>
                  <a:pt x="9" y="0"/>
                  <a:pt x="9" y="0"/>
                  <a:pt x="9" y="0"/>
                </a:cubicBezTo>
                <a:cubicBezTo>
                  <a:pt x="9" y="0"/>
                  <a:pt x="5" y="1"/>
                  <a:pt x="4" y="1"/>
                </a:cubicBezTo>
                <a:cubicBezTo>
                  <a:pt x="4" y="1"/>
                  <a:pt x="3" y="1"/>
                  <a:pt x="3" y="1"/>
                </a:cubicBezTo>
                <a:cubicBezTo>
                  <a:pt x="0" y="2"/>
                  <a:pt x="0" y="2"/>
                  <a:pt x="0" y="2"/>
                </a:cubicBezTo>
                <a:cubicBezTo>
                  <a:pt x="0" y="2"/>
                  <a:pt x="0" y="2"/>
                  <a:pt x="0" y="2"/>
                </a:cubicBezTo>
                <a:cubicBezTo>
                  <a:pt x="1" y="2"/>
                  <a:pt x="1" y="2"/>
                  <a:pt x="2" y="2"/>
                </a:cubicBezTo>
                <a:cubicBezTo>
                  <a:pt x="2" y="2"/>
                  <a:pt x="3" y="1"/>
                  <a:pt x="2" y="2"/>
                </a:cubicBezTo>
                <a:cubicBezTo>
                  <a:pt x="2" y="3"/>
                  <a:pt x="2" y="3"/>
                  <a:pt x="2" y="3"/>
                </a:cubicBezTo>
                <a:cubicBezTo>
                  <a:pt x="2" y="4"/>
                  <a:pt x="3" y="4"/>
                  <a:pt x="3" y="4"/>
                </a:cubicBezTo>
                <a:cubicBezTo>
                  <a:pt x="4" y="3"/>
                  <a:pt x="5" y="3"/>
                  <a:pt x="4" y="4"/>
                </a:cubicBezTo>
                <a:cubicBezTo>
                  <a:pt x="3" y="4"/>
                  <a:pt x="3" y="5"/>
                  <a:pt x="4" y="4"/>
                </a:cubicBezTo>
                <a:cubicBezTo>
                  <a:pt x="5" y="4"/>
                  <a:pt x="5" y="4"/>
                  <a:pt x="5" y="4"/>
                </a:cubicBezTo>
                <a:cubicBezTo>
                  <a:pt x="5" y="4"/>
                  <a:pt x="6" y="4"/>
                  <a:pt x="6" y="4"/>
                </a:cubicBezTo>
                <a:cubicBezTo>
                  <a:pt x="7" y="4"/>
                  <a:pt x="8" y="3"/>
                  <a:pt x="9" y="4"/>
                </a:cubicBezTo>
                <a:cubicBezTo>
                  <a:pt x="9" y="4"/>
                  <a:pt x="9" y="5"/>
                  <a:pt x="8" y="4"/>
                </a:cubicBezTo>
                <a:cubicBezTo>
                  <a:pt x="8" y="4"/>
                  <a:pt x="7" y="4"/>
                  <a:pt x="7" y="4"/>
                </a:cubicBezTo>
                <a:cubicBezTo>
                  <a:pt x="6" y="4"/>
                  <a:pt x="6" y="5"/>
                  <a:pt x="6" y="5"/>
                </a:cubicBezTo>
                <a:cubicBezTo>
                  <a:pt x="6" y="5"/>
                  <a:pt x="6" y="5"/>
                  <a:pt x="7" y="5"/>
                </a:cubicBezTo>
                <a:cubicBezTo>
                  <a:pt x="7" y="5"/>
                  <a:pt x="9" y="5"/>
                  <a:pt x="8" y="5"/>
                </a:cubicBezTo>
                <a:cubicBezTo>
                  <a:pt x="8" y="6"/>
                  <a:pt x="8" y="6"/>
                  <a:pt x="8" y="5"/>
                </a:cubicBezTo>
                <a:cubicBezTo>
                  <a:pt x="8" y="5"/>
                  <a:pt x="7" y="5"/>
                  <a:pt x="7" y="5"/>
                </a:cubicBezTo>
                <a:cubicBezTo>
                  <a:pt x="7" y="6"/>
                  <a:pt x="6" y="6"/>
                  <a:pt x="6" y="6"/>
                </a:cubicBezTo>
                <a:cubicBezTo>
                  <a:pt x="6" y="7"/>
                  <a:pt x="7" y="6"/>
                  <a:pt x="7" y="6"/>
                </a:cubicBezTo>
                <a:cubicBezTo>
                  <a:pt x="7" y="7"/>
                  <a:pt x="6" y="7"/>
                  <a:pt x="7" y="7"/>
                </a:cubicBezTo>
                <a:cubicBezTo>
                  <a:pt x="7" y="7"/>
                  <a:pt x="8" y="7"/>
                  <a:pt x="7" y="7"/>
                </a:cubicBezTo>
                <a:cubicBezTo>
                  <a:pt x="7" y="8"/>
                  <a:pt x="8" y="8"/>
                  <a:pt x="8" y="8"/>
                </a:cubicBezTo>
                <a:cubicBezTo>
                  <a:pt x="8" y="8"/>
                  <a:pt x="8" y="8"/>
                  <a:pt x="8" y="8"/>
                </a:cubicBezTo>
                <a:cubicBezTo>
                  <a:pt x="8" y="8"/>
                  <a:pt x="8" y="8"/>
                  <a:pt x="8" y="8"/>
                </a:cubicBezTo>
                <a:cubicBezTo>
                  <a:pt x="9" y="8"/>
                  <a:pt x="9" y="6"/>
                  <a:pt x="9" y="6"/>
                </a:cubicBezTo>
                <a:cubicBezTo>
                  <a:pt x="10" y="6"/>
                  <a:pt x="10" y="6"/>
                  <a:pt x="1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0" name="Freeform 834"/>
          <p:cNvSpPr>
            <a:spLocks/>
          </p:cNvSpPr>
          <p:nvPr/>
        </p:nvSpPr>
        <p:spPr bwMode="auto">
          <a:xfrm>
            <a:off x="3687358" y="4199376"/>
            <a:ext cx="11281" cy="5641"/>
          </a:xfrm>
          <a:custGeom>
            <a:avLst/>
            <a:gdLst/>
            <a:ahLst/>
            <a:cxnLst>
              <a:cxn ang="0">
                <a:pos x="1" y="0"/>
              </a:cxn>
              <a:cxn ang="0">
                <a:pos x="1" y="0"/>
              </a:cxn>
              <a:cxn ang="0">
                <a:pos x="0" y="0"/>
              </a:cxn>
              <a:cxn ang="0">
                <a:pos x="1" y="0"/>
              </a:cxn>
              <a:cxn ang="0">
                <a:pos x="1" y="0"/>
              </a:cxn>
            </a:cxnLst>
            <a:rect l="0" t="0" r="r" b="b"/>
            <a:pathLst>
              <a:path w="2" h="1">
                <a:moveTo>
                  <a:pt x="1" y="0"/>
                </a:moveTo>
                <a:cubicBezTo>
                  <a:pt x="1" y="0"/>
                  <a:pt x="1" y="0"/>
                  <a:pt x="1" y="0"/>
                </a:cubicBezTo>
                <a:cubicBezTo>
                  <a:pt x="1" y="0"/>
                  <a:pt x="0" y="1"/>
                  <a:pt x="0" y="0"/>
                </a:cubicBezTo>
                <a:cubicBezTo>
                  <a:pt x="0" y="0"/>
                  <a:pt x="0" y="0"/>
                  <a:pt x="1" y="0"/>
                </a:cubicBezTo>
                <a:cubicBezTo>
                  <a:pt x="1"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1" name="Freeform 835"/>
          <p:cNvSpPr>
            <a:spLocks/>
          </p:cNvSpPr>
          <p:nvPr/>
        </p:nvSpPr>
        <p:spPr bwMode="auto">
          <a:xfrm>
            <a:off x="3644113" y="4077162"/>
            <a:ext cx="182381" cy="135375"/>
          </a:xfrm>
          <a:custGeom>
            <a:avLst/>
            <a:gdLst/>
            <a:ahLst/>
            <a:cxnLst>
              <a:cxn ang="0">
                <a:pos x="20" y="20"/>
              </a:cxn>
              <a:cxn ang="0">
                <a:pos x="24" y="21"/>
              </a:cxn>
              <a:cxn ang="0">
                <a:pos x="30" y="21"/>
              </a:cxn>
              <a:cxn ang="0">
                <a:pos x="29" y="17"/>
              </a:cxn>
              <a:cxn ang="0">
                <a:pos x="28" y="16"/>
              </a:cxn>
              <a:cxn ang="0">
                <a:pos x="27" y="15"/>
              </a:cxn>
              <a:cxn ang="0">
                <a:pos x="26" y="11"/>
              </a:cxn>
              <a:cxn ang="0">
                <a:pos x="24" y="8"/>
              </a:cxn>
              <a:cxn ang="0">
                <a:pos x="22" y="5"/>
              </a:cxn>
              <a:cxn ang="0">
                <a:pos x="20" y="3"/>
              </a:cxn>
              <a:cxn ang="0">
                <a:pos x="18" y="2"/>
              </a:cxn>
              <a:cxn ang="0">
                <a:pos x="17" y="1"/>
              </a:cxn>
              <a:cxn ang="0">
                <a:pos x="16" y="0"/>
              </a:cxn>
              <a:cxn ang="0">
                <a:pos x="14" y="0"/>
              </a:cxn>
              <a:cxn ang="0">
                <a:pos x="9" y="0"/>
              </a:cxn>
              <a:cxn ang="0">
                <a:pos x="7" y="1"/>
              </a:cxn>
              <a:cxn ang="0">
                <a:pos x="6" y="1"/>
              </a:cxn>
              <a:cxn ang="0">
                <a:pos x="5" y="3"/>
              </a:cxn>
              <a:cxn ang="0">
                <a:pos x="2" y="9"/>
              </a:cxn>
              <a:cxn ang="0">
                <a:pos x="0" y="10"/>
              </a:cxn>
              <a:cxn ang="0">
                <a:pos x="1" y="10"/>
              </a:cxn>
              <a:cxn ang="0">
                <a:pos x="4" y="14"/>
              </a:cxn>
              <a:cxn ang="0">
                <a:pos x="4" y="13"/>
              </a:cxn>
              <a:cxn ang="0">
                <a:pos x="4" y="14"/>
              </a:cxn>
              <a:cxn ang="0">
                <a:pos x="4" y="15"/>
              </a:cxn>
              <a:cxn ang="0">
                <a:pos x="7" y="15"/>
              </a:cxn>
              <a:cxn ang="0">
                <a:pos x="10" y="15"/>
              </a:cxn>
              <a:cxn ang="0">
                <a:pos x="13" y="14"/>
              </a:cxn>
              <a:cxn ang="0">
                <a:pos x="15" y="16"/>
              </a:cxn>
              <a:cxn ang="0">
                <a:pos x="18" y="16"/>
              </a:cxn>
              <a:cxn ang="0">
                <a:pos x="18" y="17"/>
              </a:cxn>
              <a:cxn ang="0">
                <a:pos x="15" y="17"/>
              </a:cxn>
              <a:cxn ang="0">
                <a:pos x="12" y="16"/>
              </a:cxn>
              <a:cxn ang="0">
                <a:pos x="9" y="17"/>
              </a:cxn>
              <a:cxn ang="0">
                <a:pos x="8" y="17"/>
              </a:cxn>
              <a:cxn ang="0">
                <a:pos x="4" y="18"/>
              </a:cxn>
              <a:cxn ang="0">
                <a:pos x="4" y="20"/>
              </a:cxn>
              <a:cxn ang="0">
                <a:pos x="5" y="20"/>
              </a:cxn>
              <a:cxn ang="0">
                <a:pos x="3" y="21"/>
              </a:cxn>
              <a:cxn ang="0">
                <a:pos x="4" y="22"/>
              </a:cxn>
              <a:cxn ang="0">
                <a:pos x="7" y="21"/>
              </a:cxn>
              <a:cxn ang="0">
                <a:pos x="13" y="20"/>
              </a:cxn>
              <a:cxn ang="0">
                <a:pos x="19" y="20"/>
              </a:cxn>
            </a:cxnLst>
            <a:rect l="0" t="0" r="r" b="b"/>
            <a:pathLst>
              <a:path w="30" h="22">
                <a:moveTo>
                  <a:pt x="19" y="20"/>
                </a:moveTo>
                <a:cubicBezTo>
                  <a:pt x="19" y="20"/>
                  <a:pt x="20" y="20"/>
                  <a:pt x="20" y="20"/>
                </a:cubicBezTo>
                <a:cubicBezTo>
                  <a:pt x="20" y="20"/>
                  <a:pt x="20" y="20"/>
                  <a:pt x="21" y="20"/>
                </a:cubicBezTo>
                <a:cubicBezTo>
                  <a:pt x="21" y="20"/>
                  <a:pt x="24" y="21"/>
                  <a:pt x="24" y="21"/>
                </a:cubicBezTo>
                <a:cubicBezTo>
                  <a:pt x="24" y="21"/>
                  <a:pt x="24" y="22"/>
                  <a:pt x="25" y="21"/>
                </a:cubicBezTo>
                <a:cubicBezTo>
                  <a:pt x="25" y="21"/>
                  <a:pt x="29" y="21"/>
                  <a:pt x="30" y="21"/>
                </a:cubicBezTo>
                <a:cubicBezTo>
                  <a:pt x="30" y="21"/>
                  <a:pt x="30" y="20"/>
                  <a:pt x="30" y="19"/>
                </a:cubicBezTo>
                <a:cubicBezTo>
                  <a:pt x="30" y="18"/>
                  <a:pt x="29" y="17"/>
                  <a:pt x="29" y="17"/>
                </a:cubicBezTo>
                <a:cubicBezTo>
                  <a:pt x="29" y="16"/>
                  <a:pt x="29" y="16"/>
                  <a:pt x="28" y="16"/>
                </a:cubicBezTo>
                <a:cubicBezTo>
                  <a:pt x="28" y="17"/>
                  <a:pt x="28" y="16"/>
                  <a:pt x="28" y="16"/>
                </a:cubicBezTo>
                <a:cubicBezTo>
                  <a:pt x="28" y="16"/>
                  <a:pt x="27" y="15"/>
                  <a:pt x="27" y="15"/>
                </a:cubicBezTo>
                <a:cubicBezTo>
                  <a:pt x="27" y="15"/>
                  <a:pt x="27" y="15"/>
                  <a:pt x="27" y="15"/>
                </a:cubicBezTo>
                <a:cubicBezTo>
                  <a:pt x="27" y="15"/>
                  <a:pt x="27" y="14"/>
                  <a:pt x="27" y="14"/>
                </a:cubicBezTo>
                <a:cubicBezTo>
                  <a:pt x="27" y="14"/>
                  <a:pt x="26" y="12"/>
                  <a:pt x="26" y="11"/>
                </a:cubicBezTo>
                <a:cubicBezTo>
                  <a:pt x="26" y="11"/>
                  <a:pt x="26" y="10"/>
                  <a:pt x="26" y="9"/>
                </a:cubicBezTo>
                <a:cubicBezTo>
                  <a:pt x="26" y="9"/>
                  <a:pt x="24" y="8"/>
                  <a:pt x="24" y="8"/>
                </a:cubicBezTo>
                <a:cubicBezTo>
                  <a:pt x="24" y="8"/>
                  <a:pt x="23" y="7"/>
                  <a:pt x="23" y="7"/>
                </a:cubicBezTo>
                <a:cubicBezTo>
                  <a:pt x="23" y="6"/>
                  <a:pt x="22" y="6"/>
                  <a:pt x="22" y="5"/>
                </a:cubicBezTo>
                <a:cubicBezTo>
                  <a:pt x="21" y="5"/>
                  <a:pt x="21" y="5"/>
                  <a:pt x="21" y="4"/>
                </a:cubicBezTo>
                <a:cubicBezTo>
                  <a:pt x="21" y="4"/>
                  <a:pt x="20" y="3"/>
                  <a:pt x="20" y="3"/>
                </a:cubicBezTo>
                <a:cubicBezTo>
                  <a:pt x="20" y="2"/>
                  <a:pt x="19" y="2"/>
                  <a:pt x="19" y="2"/>
                </a:cubicBezTo>
                <a:cubicBezTo>
                  <a:pt x="19" y="2"/>
                  <a:pt x="18" y="2"/>
                  <a:pt x="18" y="2"/>
                </a:cubicBezTo>
                <a:cubicBezTo>
                  <a:pt x="18" y="2"/>
                  <a:pt x="18" y="2"/>
                  <a:pt x="17" y="2"/>
                </a:cubicBezTo>
                <a:cubicBezTo>
                  <a:pt x="17" y="2"/>
                  <a:pt x="17" y="1"/>
                  <a:pt x="17" y="1"/>
                </a:cubicBezTo>
                <a:cubicBezTo>
                  <a:pt x="17" y="1"/>
                  <a:pt x="17" y="1"/>
                  <a:pt x="17" y="1"/>
                </a:cubicBezTo>
                <a:cubicBezTo>
                  <a:pt x="17" y="1"/>
                  <a:pt x="16" y="0"/>
                  <a:pt x="16" y="0"/>
                </a:cubicBezTo>
                <a:cubicBezTo>
                  <a:pt x="16" y="0"/>
                  <a:pt x="16" y="0"/>
                  <a:pt x="15" y="0"/>
                </a:cubicBezTo>
                <a:cubicBezTo>
                  <a:pt x="15" y="0"/>
                  <a:pt x="14" y="0"/>
                  <a:pt x="14" y="0"/>
                </a:cubicBezTo>
                <a:cubicBezTo>
                  <a:pt x="14" y="0"/>
                  <a:pt x="13" y="0"/>
                  <a:pt x="13" y="0"/>
                </a:cubicBezTo>
                <a:cubicBezTo>
                  <a:pt x="12" y="0"/>
                  <a:pt x="10" y="0"/>
                  <a:pt x="9" y="0"/>
                </a:cubicBezTo>
                <a:cubicBezTo>
                  <a:pt x="9" y="1"/>
                  <a:pt x="8" y="1"/>
                  <a:pt x="8" y="1"/>
                </a:cubicBezTo>
                <a:cubicBezTo>
                  <a:pt x="8" y="1"/>
                  <a:pt x="8" y="1"/>
                  <a:pt x="7" y="1"/>
                </a:cubicBezTo>
                <a:cubicBezTo>
                  <a:pt x="7" y="1"/>
                  <a:pt x="7" y="0"/>
                  <a:pt x="7" y="0"/>
                </a:cubicBezTo>
                <a:cubicBezTo>
                  <a:pt x="7" y="0"/>
                  <a:pt x="6" y="1"/>
                  <a:pt x="6" y="1"/>
                </a:cubicBezTo>
                <a:cubicBezTo>
                  <a:pt x="6" y="1"/>
                  <a:pt x="5" y="2"/>
                  <a:pt x="5" y="2"/>
                </a:cubicBezTo>
                <a:cubicBezTo>
                  <a:pt x="5" y="3"/>
                  <a:pt x="5" y="3"/>
                  <a:pt x="5" y="3"/>
                </a:cubicBezTo>
                <a:cubicBezTo>
                  <a:pt x="5" y="4"/>
                  <a:pt x="4" y="6"/>
                  <a:pt x="3" y="6"/>
                </a:cubicBezTo>
                <a:cubicBezTo>
                  <a:pt x="3" y="7"/>
                  <a:pt x="2" y="8"/>
                  <a:pt x="2" y="9"/>
                </a:cubicBezTo>
                <a:cubicBezTo>
                  <a:pt x="2" y="9"/>
                  <a:pt x="1" y="9"/>
                  <a:pt x="1" y="9"/>
                </a:cubicBezTo>
                <a:cubicBezTo>
                  <a:pt x="0" y="9"/>
                  <a:pt x="0" y="9"/>
                  <a:pt x="0" y="10"/>
                </a:cubicBezTo>
                <a:cubicBezTo>
                  <a:pt x="0" y="10"/>
                  <a:pt x="0" y="10"/>
                  <a:pt x="0" y="10"/>
                </a:cubicBezTo>
                <a:cubicBezTo>
                  <a:pt x="0" y="10"/>
                  <a:pt x="1" y="9"/>
                  <a:pt x="1" y="10"/>
                </a:cubicBezTo>
                <a:cubicBezTo>
                  <a:pt x="2" y="11"/>
                  <a:pt x="3" y="11"/>
                  <a:pt x="3" y="13"/>
                </a:cubicBezTo>
                <a:cubicBezTo>
                  <a:pt x="4" y="13"/>
                  <a:pt x="4" y="14"/>
                  <a:pt x="4" y="14"/>
                </a:cubicBezTo>
                <a:cubicBezTo>
                  <a:pt x="4" y="14"/>
                  <a:pt x="4" y="13"/>
                  <a:pt x="4" y="13"/>
                </a:cubicBezTo>
                <a:cubicBezTo>
                  <a:pt x="4" y="13"/>
                  <a:pt x="4" y="13"/>
                  <a:pt x="4" y="13"/>
                </a:cubicBezTo>
                <a:cubicBezTo>
                  <a:pt x="4" y="13"/>
                  <a:pt x="4" y="13"/>
                  <a:pt x="4" y="14"/>
                </a:cubicBezTo>
                <a:cubicBezTo>
                  <a:pt x="4" y="14"/>
                  <a:pt x="4" y="14"/>
                  <a:pt x="4" y="14"/>
                </a:cubicBezTo>
                <a:cubicBezTo>
                  <a:pt x="4" y="14"/>
                  <a:pt x="4" y="14"/>
                  <a:pt x="4" y="14"/>
                </a:cubicBezTo>
                <a:cubicBezTo>
                  <a:pt x="4" y="14"/>
                  <a:pt x="4" y="14"/>
                  <a:pt x="4" y="15"/>
                </a:cubicBezTo>
                <a:cubicBezTo>
                  <a:pt x="4" y="15"/>
                  <a:pt x="4" y="15"/>
                  <a:pt x="5" y="15"/>
                </a:cubicBezTo>
                <a:cubicBezTo>
                  <a:pt x="6" y="15"/>
                  <a:pt x="7" y="15"/>
                  <a:pt x="7" y="15"/>
                </a:cubicBezTo>
                <a:cubicBezTo>
                  <a:pt x="7" y="15"/>
                  <a:pt x="10" y="15"/>
                  <a:pt x="10" y="15"/>
                </a:cubicBezTo>
                <a:cubicBezTo>
                  <a:pt x="10" y="15"/>
                  <a:pt x="10" y="15"/>
                  <a:pt x="10" y="15"/>
                </a:cubicBezTo>
                <a:cubicBezTo>
                  <a:pt x="10" y="15"/>
                  <a:pt x="11" y="14"/>
                  <a:pt x="11" y="14"/>
                </a:cubicBezTo>
                <a:cubicBezTo>
                  <a:pt x="11" y="14"/>
                  <a:pt x="13" y="14"/>
                  <a:pt x="13" y="14"/>
                </a:cubicBezTo>
                <a:cubicBezTo>
                  <a:pt x="13" y="14"/>
                  <a:pt x="13" y="14"/>
                  <a:pt x="13" y="14"/>
                </a:cubicBezTo>
                <a:cubicBezTo>
                  <a:pt x="13" y="15"/>
                  <a:pt x="15" y="16"/>
                  <a:pt x="15" y="16"/>
                </a:cubicBezTo>
                <a:cubicBezTo>
                  <a:pt x="15" y="16"/>
                  <a:pt x="15" y="16"/>
                  <a:pt x="15" y="16"/>
                </a:cubicBezTo>
                <a:cubicBezTo>
                  <a:pt x="15" y="16"/>
                  <a:pt x="18" y="16"/>
                  <a:pt x="18" y="16"/>
                </a:cubicBezTo>
                <a:cubicBezTo>
                  <a:pt x="18" y="16"/>
                  <a:pt x="18" y="16"/>
                  <a:pt x="18" y="16"/>
                </a:cubicBezTo>
                <a:cubicBezTo>
                  <a:pt x="18" y="16"/>
                  <a:pt x="18" y="16"/>
                  <a:pt x="18" y="17"/>
                </a:cubicBezTo>
                <a:cubicBezTo>
                  <a:pt x="17" y="17"/>
                  <a:pt x="16" y="17"/>
                  <a:pt x="16" y="17"/>
                </a:cubicBezTo>
                <a:cubicBezTo>
                  <a:pt x="16" y="17"/>
                  <a:pt x="15" y="17"/>
                  <a:pt x="15" y="17"/>
                </a:cubicBezTo>
                <a:cubicBezTo>
                  <a:pt x="14" y="17"/>
                  <a:pt x="14" y="16"/>
                  <a:pt x="14" y="16"/>
                </a:cubicBezTo>
                <a:cubicBezTo>
                  <a:pt x="14" y="16"/>
                  <a:pt x="12" y="16"/>
                  <a:pt x="12" y="16"/>
                </a:cubicBezTo>
                <a:cubicBezTo>
                  <a:pt x="12" y="16"/>
                  <a:pt x="11" y="16"/>
                  <a:pt x="11" y="16"/>
                </a:cubicBezTo>
                <a:cubicBezTo>
                  <a:pt x="11" y="16"/>
                  <a:pt x="11" y="17"/>
                  <a:pt x="9" y="17"/>
                </a:cubicBezTo>
                <a:cubicBezTo>
                  <a:pt x="8" y="17"/>
                  <a:pt x="8" y="17"/>
                  <a:pt x="8" y="17"/>
                </a:cubicBezTo>
                <a:cubicBezTo>
                  <a:pt x="8" y="17"/>
                  <a:pt x="8" y="17"/>
                  <a:pt x="8" y="17"/>
                </a:cubicBezTo>
                <a:cubicBezTo>
                  <a:pt x="8" y="17"/>
                  <a:pt x="8" y="18"/>
                  <a:pt x="8" y="18"/>
                </a:cubicBezTo>
                <a:cubicBezTo>
                  <a:pt x="8" y="18"/>
                  <a:pt x="5" y="18"/>
                  <a:pt x="4" y="18"/>
                </a:cubicBezTo>
                <a:cubicBezTo>
                  <a:pt x="4" y="18"/>
                  <a:pt x="4" y="18"/>
                  <a:pt x="4" y="18"/>
                </a:cubicBezTo>
                <a:cubicBezTo>
                  <a:pt x="4" y="18"/>
                  <a:pt x="4" y="19"/>
                  <a:pt x="4" y="20"/>
                </a:cubicBezTo>
                <a:cubicBezTo>
                  <a:pt x="4" y="21"/>
                  <a:pt x="4" y="21"/>
                  <a:pt x="4" y="20"/>
                </a:cubicBezTo>
                <a:cubicBezTo>
                  <a:pt x="5" y="20"/>
                  <a:pt x="4" y="20"/>
                  <a:pt x="5" y="20"/>
                </a:cubicBezTo>
                <a:cubicBezTo>
                  <a:pt x="5" y="20"/>
                  <a:pt x="5" y="20"/>
                  <a:pt x="4" y="20"/>
                </a:cubicBezTo>
                <a:cubicBezTo>
                  <a:pt x="4" y="20"/>
                  <a:pt x="3" y="21"/>
                  <a:pt x="3" y="21"/>
                </a:cubicBezTo>
                <a:cubicBezTo>
                  <a:pt x="4" y="21"/>
                  <a:pt x="4" y="22"/>
                  <a:pt x="4" y="22"/>
                </a:cubicBezTo>
                <a:cubicBezTo>
                  <a:pt x="4" y="22"/>
                  <a:pt x="4" y="22"/>
                  <a:pt x="4" y="22"/>
                </a:cubicBezTo>
                <a:cubicBezTo>
                  <a:pt x="4" y="22"/>
                  <a:pt x="4" y="22"/>
                  <a:pt x="4" y="22"/>
                </a:cubicBezTo>
                <a:cubicBezTo>
                  <a:pt x="7" y="21"/>
                  <a:pt x="7" y="21"/>
                  <a:pt x="7" y="21"/>
                </a:cubicBezTo>
                <a:cubicBezTo>
                  <a:pt x="7" y="21"/>
                  <a:pt x="8" y="21"/>
                  <a:pt x="8" y="21"/>
                </a:cubicBezTo>
                <a:cubicBezTo>
                  <a:pt x="9" y="21"/>
                  <a:pt x="13" y="20"/>
                  <a:pt x="13" y="20"/>
                </a:cubicBezTo>
                <a:cubicBezTo>
                  <a:pt x="13" y="20"/>
                  <a:pt x="13" y="20"/>
                  <a:pt x="13" y="20"/>
                </a:cubicBezTo>
                <a:cubicBezTo>
                  <a:pt x="13" y="20"/>
                  <a:pt x="17" y="20"/>
                  <a:pt x="19" y="2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2" name="Freeform 836"/>
          <p:cNvSpPr>
            <a:spLocks/>
          </p:cNvSpPr>
          <p:nvPr/>
        </p:nvSpPr>
        <p:spPr bwMode="auto">
          <a:xfrm>
            <a:off x="3407206" y="4060240"/>
            <a:ext cx="11281" cy="5641"/>
          </a:xfrm>
          <a:custGeom>
            <a:avLst/>
            <a:gdLst/>
            <a:ahLst/>
            <a:cxnLst>
              <a:cxn ang="0">
                <a:pos x="0" y="0"/>
              </a:cxn>
              <a:cxn ang="0">
                <a:pos x="0" y="1"/>
              </a:cxn>
              <a:cxn ang="0">
                <a:pos x="1" y="1"/>
              </a:cxn>
              <a:cxn ang="0">
                <a:pos x="2" y="0"/>
              </a:cxn>
              <a:cxn ang="0">
                <a:pos x="0" y="0"/>
              </a:cxn>
            </a:cxnLst>
            <a:rect l="0" t="0" r="r" b="b"/>
            <a:pathLst>
              <a:path w="2" h="1">
                <a:moveTo>
                  <a:pt x="0" y="0"/>
                </a:moveTo>
                <a:cubicBezTo>
                  <a:pt x="0" y="1"/>
                  <a:pt x="0" y="1"/>
                  <a:pt x="0" y="1"/>
                </a:cubicBezTo>
                <a:cubicBezTo>
                  <a:pt x="0" y="1"/>
                  <a:pt x="1" y="1"/>
                  <a:pt x="1" y="1"/>
                </a:cubicBezTo>
                <a:cubicBezTo>
                  <a:pt x="1" y="1"/>
                  <a:pt x="2" y="1"/>
                  <a:pt x="2" y="0"/>
                </a:cubicBezTo>
                <a:cubicBezTo>
                  <a:pt x="2"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3" name="Freeform 837"/>
          <p:cNvSpPr>
            <a:spLocks/>
          </p:cNvSpPr>
          <p:nvPr/>
        </p:nvSpPr>
        <p:spPr bwMode="auto">
          <a:xfrm>
            <a:off x="3418487" y="4065881"/>
            <a:ext cx="1880" cy="5641"/>
          </a:xfrm>
          <a:custGeom>
            <a:avLst/>
            <a:gdLst/>
            <a:ahLst/>
            <a:cxnLst>
              <a:cxn ang="0">
                <a:pos x="0" y="1"/>
              </a:cxn>
              <a:cxn ang="0">
                <a:pos x="0" y="1"/>
              </a:cxn>
              <a:cxn ang="0">
                <a:pos x="0" y="1"/>
              </a:cxn>
              <a:cxn ang="0">
                <a:pos x="0" y="1"/>
              </a:cxn>
            </a:cxnLst>
            <a:rect l="0" t="0" r="r" b="b"/>
            <a:pathLst>
              <a:path h="1">
                <a:moveTo>
                  <a:pt x="0" y="1"/>
                </a:moveTo>
                <a:cubicBezTo>
                  <a:pt x="0" y="1"/>
                  <a:pt x="0" y="1"/>
                  <a:pt x="0" y="1"/>
                </a:cubicBezTo>
                <a:cubicBezTo>
                  <a:pt x="0" y="1"/>
                  <a:pt x="0" y="1"/>
                  <a:pt x="0" y="1"/>
                </a:cubicBezTo>
                <a:cubicBezTo>
                  <a:pt x="0"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4" name="Freeform 838"/>
          <p:cNvSpPr>
            <a:spLocks/>
          </p:cNvSpPr>
          <p:nvPr/>
        </p:nvSpPr>
        <p:spPr bwMode="auto">
          <a:xfrm>
            <a:off x="3437289" y="4077162"/>
            <a:ext cx="13161" cy="7521"/>
          </a:xfrm>
          <a:custGeom>
            <a:avLst/>
            <a:gdLst/>
            <a:ahLst/>
            <a:cxnLst>
              <a:cxn ang="0">
                <a:pos x="0" y="0"/>
              </a:cxn>
              <a:cxn ang="0">
                <a:pos x="0" y="0"/>
              </a:cxn>
              <a:cxn ang="0">
                <a:pos x="1" y="0"/>
              </a:cxn>
              <a:cxn ang="0">
                <a:pos x="0" y="0"/>
              </a:cxn>
            </a:cxnLst>
            <a:rect l="0" t="0" r="r" b="b"/>
            <a:pathLst>
              <a:path w="2" h="1">
                <a:moveTo>
                  <a:pt x="0" y="0"/>
                </a:moveTo>
                <a:cubicBezTo>
                  <a:pt x="0" y="0"/>
                  <a:pt x="0" y="0"/>
                  <a:pt x="0" y="0"/>
                </a:cubicBezTo>
                <a:cubicBezTo>
                  <a:pt x="0" y="1"/>
                  <a:pt x="1" y="1"/>
                  <a:pt x="1" y="0"/>
                </a:cubicBezTo>
                <a:cubicBezTo>
                  <a:pt x="2"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5" name="Freeform 839"/>
          <p:cNvSpPr>
            <a:spLocks/>
          </p:cNvSpPr>
          <p:nvPr/>
        </p:nvSpPr>
        <p:spPr bwMode="auto">
          <a:xfrm>
            <a:off x="3480534" y="4065881"/>
            <a:ext cx="1880" cy="11281"/>
          </a:xfrm>
          <a:custGeom>
            <a:avLst/>
            <a:gdLst/>
            <a:ahLst/>
            <a:cxnLst>
              <a:cxn ang="0">
                <a:pos x="0" y="1"/>
              </a:cxn>
              <a:cxn ang="0">
                <a:pos x="0" y="1"/>
              </a:cxn>
              <a:cxn ang="0">
                <a:pos x="0" y="1"/>
              </a:cxn>
            </a:cxnLst>
            <a:rect l="0" t="0" r="r" b="b"/>
            <a:pathLst>
              <a:path h="2">
                <a:moveTo>
                  <a:pt x="0" y="1"/>
                </a:moveTo>
                <a:cubicBezTo>
                  <a:pt x="0" y="0"/>
                  <a:pt x="0" y="1"/>
                  <a:pt x="0" y="1"/>
                </a:cubicBezTo>
                <a:cubicBezTo>
                  <a:pt x="0" y="2"/>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6" name="Freeform 840"/>
          <p:cNvSpPr>
            <a:spLocks/>
          </p:cNvSpPr>
          <p:nvPr/>
        </p:nvSpPr>
        <p:spPr bwMode="auto">
          <a:xfrm>
            <a:off x="3480534" y="4090324"/>
            <a:ext cx="5641" cy="5641"/>
          </a:xfrm>
          <a:custGeom>
            <a:avLst/>
            <a:gdLst/>
            <a:ahLst/>
            <a:cxnLst>
              <a:cxn ang="0">
                <a:pos x="1" y="0"/>
              </a:cxn>
              <a:cxn ang="0">
                <a:pos x="0" y="0"/>
              </a:cxn>
              <a:cxn ang="0">
                <a:pos x="0" y="1"/>
              </a:cxn>
              <a:cxn ang="0">
                <a:pos x="1" y="1"/>
              </a:cxn>
              <a:cxn ang="0">
                <a:pos x="1" y="0"/>
              </a:cxn>
            </a:cxnLst>
            <a:rect l="0" t="0" r="r" b="b"/>
            <a:pathLst>
              <a:path w="1" h="1">
                <a:moveTo>
                  <a:pt x="1" y="0"/>
                </a:moveTo>
                <a:cubicBezTo>
                  <a:pt x="1" y="0"/>
                  <a:pt x="0" y="0"/>
                  <a:pt x="0" y="0"/>
                </a:cubicBezTo>
                <a:cubicBezTo>
                  <a:pt x="0" y="1"/>
                  <a:pt x="0" y="1"/>
                  <a:pt x="0" y="1"/>
                </a:cubicBezTo>
                <a:cubicBezTo>
                  <a:pt x="0" y="1"/>
                  <a:pt x="1" y="1"/>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7" name="Freeform 841"/>
          <p:cNvSpPr>
            <a:spLocks/>
          </p:cNvSpPr>
          <p:nvPr/>
        </p:nvSpPr>
        <p:spPr bwMode="auto">
          <a:xfrm>
            <a:off x="3474894" y="4114766"/>
            <a:ext cx="1880" cy="11281"/>
          </a:xfrm>
          <a:custGeom>
            <a:avLst/>
            <a:gdLst/>
            <a:ahLst/>
            <a:cxnLst>
              <a:cxn ang="0">
                <a:pos x="0" y="1"/>
              </a:cxn>
              <a:cxn ang="0">
                <a:pos x="0" y="1"/>
              </a:cxn>
              <a:cxn ang="0">
                <a:pos x="0" y="1"/>
              </a:cxn>
            </a:cxnLst>
            <a:rect l="0" t="0" r="r" b="b"/>
            <a:pathLst>
              <a:path h="2">
                <a:moveTo>
                  <a:pt x="0" y="1"/>
                </a:moveTo>
                <a:cubicBezTo>
                  <a:pt x="0" y="2"/>
                  <a:pt x="0" y="1"/>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8" name="Freeform 842"/>
          <p:cNvSpPr>
            <a:spLocks/>
          </p:cNvSpPr>
          <p:nvPr/>
        </p:nvSpPr>
        <p:spPr bwMode="auto">
          <a:xfrm>
            <a:off x="3456091" y="4120407"/>
            <a:ext cx="11281" cy="13161"/>
          </a:xfrm>
          <a:custGeom>
            <a:avLst/>
            <a:gdLst/>
            <a:ahLst/>
            <a:cxnLst>
              <a:cxn ang="0">
                <a:pos x="0" y="0"/>
              </a:cxn>
              <a:cxn ang="0">
                <a:pos x="0" y="0"/>
              </a:cxn>
              <a:cxn ang="0">
                <a:pos x="0" y="2"/>
              </a:cxn>
              <a:cxn ang="0">
                <a:pos x="1" y="1"/>
              </a:cxn>
              <a:cxn ang="0">
                <a:pos x="0" y="0"/>
              </a:cxn>
            </a:cxnLst>
            <a:rect l="0" t="0" r="r" b="b"/>
            <a:pathLst>
              <a:path w="2" h="2">
                <a:moveTo>
                  <a:pt x="0" y="0"/>
                </a:moveTo>
                <a:cubicBezTo>
                  <a:pt x="0" y="0"/>
                  <a:pt x="0" y="0"/>
                  <a:pt x="0" y="0"/>
                </a:cubicBezTo>
                <a:cubicBezTo>
                  <a:pt x="0" y="0"/>
                  <a:pt x="0" y="1"/>
                  <a:pt x="0" y="2"/>
                </a:cubicBezTo>
                <a:cubicBezTo>
                  <a:pt x="1" y="2"/>
                  <a:pt x="2" y="2"/>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19" name="Freeform 843"/>
          <p:cNvSpPr>
            <a:spLocks/>
          </p:cNvSpPr>
          <p:nvPr/>
        </p:nvSpPr>
        <p:spPr bwMode="auto">
          <a:xfrm>
            <a:off x="3431649" y="4126048"/>
            <a:ext cx="5641" cy="7521"/>
          </a:xfrm>
          <a:custGeom>
            <a:avLst/>
            <a:gdLst/>
            <a:ahLst/>
            <a:cxnLst>
              <a:cxn ang="0">
                <a:pos x="1" y="0"/>
              </a:cxn>
              <a:cxn ang="0">
                <a:pos x="0" y="1"/>
              </a:cxn>
              <a:cxn ang="0">
                <a:pos x="1" y="0"/>
              </a:cxn>
              <a:cxn ang="0">
                <a:pos x="1" y="0"/>
              </a:cxn>
            </a:cxnLst>
            <a:rect l="0" t="0" r="r" b="b"/>
            <a:pathLst>
              <a:path w="1" h="1">
                <a:moveTo>
                  <a:pt x="1" y="0"/>
                </a:moveTo>
                <a:cubicBezTo>
                  <a:pt x="0" y="1"/>
                  <a:pt x="0" y="1"/>
                  <a:pt x="0" y="1"/>
                </a:cubicBezTo>
                <a:cubicBezTo>
                  <a:pt x="1" y="1"/>
                  <a:pt x="1" y="1"/>
                  <a:pt x="1"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0" name="Freeform 844"/>
          <p:cNvSpPr>
            <a:spLocks/>
          </p:cNvSpPr>
          <p:nvPr/>
        </p:nvSpPr>
        <p:spPr bwMode="auto">
          <a:xfrm>
            <a:off x="4495849" y="3518739"/>
            <a:ext cx="5641" cy="11281"/>
          </a:xfrm>
          <a:custGeom>
            <a:avLst/>
            <a:gdLst/>
            <a:ahLst/>
            <a:cxnLst>
              <a:cxn ang="0">
                <a:pos x="0" y="1"/>
              </a:cxn>
              <a:cxn ang="0">
                <a:pos x="1" y="2"/>
              </a:cxn>
              <a:cxn ang="0">
                <a:pos x="1" y="1"/>
              </a:cxn>
              <a:cxn ang="0">
                <a:pos x="0" y="1"/>
              </a:cxn>
            </a:cxnLst>
            <a:rect l="0" t="0" r="r" b="b"/>
            <a:pathLst>
              <a:path w="1" h="2">
                <a:moveTo>
                  <a:pt x="0" y="1"/>
                </a:moveTo>
                <a:cubicBezTo>
                  <a:pt x="0" y="1"/>
                  <a:pt x="0" y="2"/>
                  <a:pt x="1" y="2"/>
                </a:cubicBezTo>
                <a:cubicBezTo>
                  <a:pt x="1" y="1"/>
                  <a:pt x="1" y="1"/>
                  <a:pt x="1" y="1"/>
                </a:cubicBezTo>
                <a:cubicBezTo>
                  <a:pt x="1"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1" name="Freeform 845"/>
          <p:cNvSpPr>
            <a:spLocks/>
          </p:cNvSpPr>
          <p:nvPr/>
        </p:nvSpPr>
        <p:spPr bwMode="auto">
          <a:xfrm>
            <a:off x="4398078" y="3402165"/>
            <a:ext cx="122214" cy="244428"/>
          </a:xfrm>
          <a:custGeom>
            <a:avLst/>
            <a:gdLst/>
            <a:ahLst/>
            <a:cxnLst>
              <a:cxn ang="0">
                <a:pos x="4" y="6"/>
              </a:cxn>
              <a:cxn ang="0">
                <a:pos x="4" y="8"/>
              </a:cxn>
              <a:cxn ang="0">
                <a:pos x="4" y="11"/>
              </a:cxn>
              <a:cxn ang="0">
                <a:pos x="3" y="15"/>
              </a:cxn>
              <a:cxn ang="0">
                <a:pos x="0" y="18"/>
              </a:cxn>
              <a:cxn ang="0">
                <a:pos x="0" y="21"/>
              </a:cxn>
              <a:cxn ang="0">
                <a:pos x="1" y="22"/>
              </a:cxn>
              <a:cxn ang="0">
                <a:pos x="4" y="27"/>
              </a:cxn>
              <a:cxn ang="0">
                <a:pos x="8" y="30"/>
              </a:cxn>
              <a:cxn ang="0">
                <a:pos x="11" y="39"/>
              </a:cxn>
              <a:cxn ang="0">
                <a:pos x="13" y="37"/>
              </a:cxn>
              <a:cxn ang="0">
                <a:pos x="13" y="32"/>
              </a:cxn>
              <a:cxn ang="0">
                <a:pos x="15" y="31"/>
              </a:cxn>
              <a:cxn ang="0">
                <a:pos x="16" y="29"/>
              </a:cxn>
              <a:cxn ang="0">
                <a:pos x="19" y="28"/>
              </a:cxn>
              <a:cxn ang="0">
                <a:pos x="20" y="24"/>
              </a:cxn>
              <a:cxn ang="0">
                <a:pos x="18" y="23"/>
              </a:cxn>
              <a:cxn ang="0">
                <a:pos x="17" y="21"/>
              </a:cxn>
              <a:cxn ang="0">
                <a:pos x="16" y="21"/>
              </a:cxn>
              <a:cxn ang="0">
                <a:pos x="13" y="20"/>
              </a:cxn>
              <a:cxn ang="0">
                <a:pos x="16" y="15"/>
              </a:cxn>
              <a:cxn ang="0">
                <a:pos x="18" y="12"/>
              </a:cxn>
              <a:cxn ang="0">
                <a:pos x="17" y="10"/>
              </a:cxn>
              <a:cxn ang="0">
                <a:pos x="15" y="5"/>
              </a:cxn>
              <a:cxn ang="0">
                <a:pos x="17" y="2"/>
              </a:cxn>
              <a:cxn ang="0">
                <a:pos x="15" y="3"/>
              </a:cxn>
              <a:cxn ang="0">
                <a:pos x="14" y="3"/>
              </a:cxn>
              <a:cxn ang="0">
                <a:pos x="13" y="1"/>
              </a:cxn>
              <a:cxn ang="0">
                <a:pos x="11" y="1"/>
              </a:cxn>
              <a:cxn ang="0">
                <a:pos x="7" y="2"/>
              </a:cxn>
              <a:cxn ang="0">
                <a:pos x="5" y="2"/>
              </a:cxn>
              <a:cxn ang="0">
                <a:pos x="3" y="5"/>
              </a:cxn>
            </a:cxnLst>
            <a:rect l="0" t="0" r="r" b="b"/>
            <a:pathLst>
              <a:path w="20" h="40">
                <a:moveTo>
                  <a:pt x="3" y="5"/>
                </a:moveTo>
                <a:cubicBezTo>
                  <a:pt x="3" y="5"/>
                  <a:pt x="4" y="6"/>
                  <a:pt x="4" y="6"/>
                </a:cubicBezTo>
                <a:cubicBezTo>
                  <a:pt x="4" y="6"/>
                  <a:pt x="4" y="6"/>
                  <a:pt x="4" y="6"/>
                </a:cubicBezTo>
                <a:cubicBezTo>
                  <a:pt x="4" y="6"/>
                  <a:pt x="4" y="8"/>
                  <a:pt x="4" y="8"/>
                </a:cubicBezTo>
                <a:cubicBezTo>
                  <a:pt x="4" y="8"/>
                  <a:pt x="4" y="8"/>
                  <a:pt x="4" y="9"/>
                </a:cubicBezTo>
                <a:cubicBezTo>
                  <a:pt x="4" y="10"/>
                  <a:pt x="4" y="11"/>
                  <a:pt x="4" y="11"/>
                </a:cubicBezTo>
                <a:cubicBezTo>
                  <a:pt x="4" y="11"/>
                  <a:pt x="5" y="12"/>
                  <a:pt x="4" y="13"/>
                </a:cubicBezTo>
                <a:cubicBezTo>
                  <a:pt x="4" y="14"/>
                  <a:pt x="4" y="15"/>
                  <a:pt x="3" y="15"/>
                </a:cubicBezTo>
                <a:cubicBezTo>
                  <a:pt x="3" y="15"/>
                  <a:pt x="3" y="16"/>
                  <a:pt x="2" y="16"/>
                </a:cubicBezTo>
                <a:cubicBezTo>
                  <a:pt x="2" y="16"/>
                  <a:pt x="0" y="18"/>
                  <a:pt x="0" y="18"/>
                </a:cubicBezTo>
                <a:cubicBezTo>
                  <a:pt x="0" y="18"/>
                  <a:pt x="0" y="18"/>
                  <a:pt x="0" y="19"/>
                </a:cubicBezTo>
                <a:cubicBezTo>
                  <a:pt x="0" y="19"/>
                  <a:pt x="0" y="20"/>
                  <a:pt x="0" y="21"/>
                </a:cubicBezTo>
                <a:cubicBezTo>
                  <a:pt x="0" y="21"/>
                  <a:pt x="0" y="22"/>
                  <a:pt x="1" y="22"/>
                </a:cubicBezTo>
                <a:cubicBezTo>
                  <a:pt x="1" y="22"/>
                  <a:pt x="1" y="22"/>
                  <a:pt x="1" y="22"/>
                </a:cubicBezTo>
                <a:cubicBezTo>
                  <a:pt x="1" y="23"/>
                  <a:pt x="4" y="25"/>
                  <a:pt x="4" y="27"/>
                </a:cubicBezTo>
                <a:cubicBezTo>
                  <a:pt x="4" y="27"/>
                  <a:pt x="4" y="27"/>
                  <a:pt x="4" y="27"/>
                </a:cubicBezTo>
                <a:cubicBezTo>
                  <a:pt x="4" y="28"/>
                  <a:pt x="7" y="30"/>
                  <a:pt x="7" y="30"/>
                </a:cubicBezTo>
                <a:cubicBezTo>
                  <a:pt x="7" y="30"/>
                  <a:pt x="8" y="30"/>
                  <a:pt x="8" y="30"/>
                </a:cubicBezTo>
                <a:cubicBezTo>
                  <a:pt x="8" y="31"/>
                  <a:pt x="9" y="38"/>
                  <a:pt x="10" y="40"/>
                </a:cubicBezTo>
                <a:cubicBezTo>
                  <a:pt x="10" y="40"/>
                  <a:pt x="10" y="39"/>
                  <a:pt x="11" y="39"/>
                </a:cubicBezTo>
                <a:cubicBezTo>
                  <a:pt x="11" y="39"/>
                  <a:pt x="12" y="39"/>
                  <a:pt x="12" y="38"/>
                </a:cubicBezTo>
                <a:cubicBezTo>
                  <a:pt x="12" y="38"/>
                  <a:pt x="12" y="38"/>
                  <a:pt x="13" y="37"/>
                </a:cubicBezTo>
                <a:cubicBezTo>
                  <a:pt x="14" y="36"/>
                  <a:pt x="14" y="36"/>
                  <a:pt x="13" y="35"/>
                </a:cubicBezTo>
                <a:cubicBezTo>
                  <a:pt x="13" y="34"/>
                  <a:pt x="13" y="33"/>
                  <a:pt x="13" y="32"/>
                </a:cubicBezTo>
                <a:cubicBezTo>
                  <a:pt x="13" y="32"/>
                  <a:pt x="14" y="32"/>
                  <a:pt x="14" y="32"/>
                </a:cubicBezTo>
                <a:cubicBezTo>
                  <a:pt x="14" y="32"/>
                  <a:pt x="14" y="31"/>
                  <a:pt x="15" y="31"/>
                </a:cubicBezTo>
                <a:cubicBezTo>
                  <a:pt x="15" y="30"/>
                  <a:pt x="15" y="30"/>
                  <a:pt x="15" y="30"/>
                </a:cubicBezTo>
                <a:cubicBezTo>
                  <a:pt x="16" y="31"/>
                  <a:pt x="16" y="30"/>
                  <a:pt x="16" y="29"/>
                </a:cubicBezTo>
                <a:cubicBezTo>
                  <a:pt x="16" y="29"/>
                  <a:pt x="17" y="29"/>
                  <a:pt x="17" y="29"/>
                </a:cubicBezTo>
                <a:cubicBezTo>
                  <a:pt x="17" y="29"/>
                  <a:pt x="19" y="28"/>
                  <a:pt x="19" y="28"/>
                </a:cubicBezTo>
                <a:cubicBezTo>
                  <a:pt x="20" y="28"/>
                  <a:pt x="20" y="27"/>
                  <a:pt x="20" y="27"/>
                </a:cubicBezTo>
                <a:cubicBezTo>
                  <a:pt x="20" y="24"/>
                  <a:pt x="20" y="24"/>
                  <a:pt x="20" y="24"/>
                </a:cubicBezTo>
                <a:cubicBezTo>
                  <a:pt x="19" y="24"/>
                  <a:pt x="19" y="24"/>
                  <a:pt x="19" y="24"/>
                </a:cubicBezTo>
                <a:cubicBezTo>
                  <a:pt x="19" y="23"/>
                  <a:pt x="17" y="23"/>
                  <a:pt x="18" y="23"/>
                </a:cubicBezTo>
                <a:cubicBezTo>
                  <a:pt x="18" y="23"/>
                  <a:pt x="18" y="23"/>
                  <a:pt x="18" y="22"/>
                </a:cubicBezTo>
                <a:cubicBezTo>
                  <a:pt x="18" y="22"/>
                  <a:pt x="17" y="21"/>
                  <a:pt x="17" y="21"/>
                </a:cubicBezTo>
                <a:cubicBezTo>
                  <a:pt x="16" y="21"/>
                  <a:pt x="17" y="21"/>
                  <a:pt x="17" y="22"/>
                </a:cubicBezTo>
                <a:cubicBezTo>
                  <a:pt x="16" y="22"/>
                  <a:pt x="15" y="22"/>
                  <a:pt x="16" y="21"/>
                </a:cubicBezTo>
                <a:cubicBezTo>
                  <a:pt x="16" y="20"/>
                  <a:pt x="16" y="21"/>
                  <a:pt x="15" y="21"/>
                </a:cubicBezTo>
                <a:cubicBezTo>
                  <a:pt x="15" y="21"/>
                  <a:pt x="14" y="21"/>
                  <a:pt x="13" y="20"/>
                </a:cubicBezTo>
                <a:cubicBezTo>
                  <a:pt x="13" y="20"/>
                  <a:pt x="12" y="18"/>
                  <a:pt x="13" y="17"/>
                </a:cubicBezTo>
                <a:cubicBezTo>
                  <a:pt x="14" y="17"/>
                  <a:pt x="15" y="16"/>
                  <a:pt x="16" y="15"/>
                </a:cubicBezTo>
                <a:cubicBezTo>
                  <a:pt x="17" y="14"/>
                  <a:pt x="17" y="13"/>
                  <a:pt x="17" y="13"/>
                </a:cubicBezTo>
                <a:cubicBezTo>
                  <a:pt x="18" y="12"/>
                  <a:pt x="18" y="12"/>
                  <a:pt x="18" y="12"/>
                </a:cubicBezTo>
                <a:cubicBezTo>
                  <a:pt x="17" y="11"/>
                  <a:pt x="17" y="11"/>
                  <a:pt x="17" y="11"/>
                </a:cubicBezTo>
                <a:cubicBezTo>
                  <a:pt x="17" y="10"/>
                  <a:pt x="17" y="10"/>
                  <a:pt x="17" y="10"/>
                </a:cubicBezTo>
                <a:cubicBezTo>
                  <a:pt x="16" y="10"/>
                  <a:pt x="14" y="8"/>
                  <a:pt x="14" y="7"/>
                </a:cubicBezTo>
                <a:cubicBezTo>
                  <a:pt x="14" y="7"/>
                  <a:pt x="14" y="6"/>
                  <a:pt x="15" y="5"/>
                </a:cubicBezTo>
                <a:cubicBezTo>
                  <a:pt x="17" y="5"/>
                  <a:pt x="17" y="4"/>
                  <a:pt x="17" y="4"/>
                </a:cubicBezTo>
                <a:cubicBezTo>
                  <a:pt x="17" y="4"/>
                  <a:pt x="18" y="3"/>
                  <a:pt x="17" y="2"/>
                </a:cubicBezTo>
                <a:cubicBezTo>
                  <a:pt x="17" y="2"/>
                  <a:pt x="17" y="1"/>
                  <a:pt x="16" y="2"/>
                </a:cubicBezTo>
                <a:cubicBezTo>
                  <a:pt x="16" y="2"/>
                  <a:pt x="16" y="3"/>
                  <a:pt x="15" y="3"/>
                </a:cubicBezTo>
                <a:cubicBezTo>
                  <a:pt x="15" y="3"/>
                  <a:pt x="15" y="3"/>
                  <a:pt x="15" y="3"/>
                </a:cubicBezTo>
                <a:cubicBezTo>
                  <a:pt x="15" y="3"/>
                  <a:pt x="14" y="4"/>
                  <a:pt x="14" y="3"/>
                </a:cubicBezTo>
                <a:cubicBezTo>
                  <a:pt x="13" y="3"/>
                  <a:pt x="14" y="3"/>
                  <a:pt x="14" y="3"/>
                </a:cubicBezTo>
                <a:cubicBezTo>
                  <a:pt x="14" y="3"/>
                  <a:pt x="14" y="2"/>
                  <a:pt x="13" y="1"/>
                </a:cubicBezTo>
                <a:cubicBezTo>
                  <a:pt x="13" y="0"/>
                  <a:pt x="12" y="0"/>
                  <a:pt x="12" y="1"/>
                </a:cubicBezTo>
                <a:cubicBezTo>
                  <a:pt x="11" y="1"/>
                  <a:pt x="11" y="1"/>
                  <a:pt x="11" y="1"/>
                </a:cubicBezTo>
                <a:cubicBezTo>
                  <a:pt x="11" y="0"/>
                  <a:pt x="10" y="0"/>
                  <a:pt x="10" y="0"/>
                </a:cubicBezTo>
                <a:cubicBezTo>
                  <a:pt x="9" y="1"/>
                  <a:pt x="8" y="1"/>
                  <a:pt x="7" y="2"/>
                </a:cubicBezTo>
                <a:cubicBezTo>
                  <a:pt x="7" y="2"/>
                  <a:pt x="6" y="2"/>
                  <a:pt x="6" y="2"/>
                </a:cubicBezTo>
                <a:cubicBezTo>
                  <a:pt x="6" y="2"/>
                  <a:pt x="6" y="2"/>
                  <a:pt x="5" y="2"/>
                </a:cubicBezTo>
                <a:cubicBezTo>
                  <a:pt x="5" y="2"/>
                  <a:pt x="5" y="2"/>
                  <a:pt x="5" y="2"/>
                </a:cubicBezTo>
                <a:cubicBezTo>
                  <a:pt x="3" y="5"/>
                  <a:pt x="3" y="5"/>
                  <a:pt x="3" y="5"/>
                </a:cubicBezTo>
                <a:cubicBezTo>
                  <a:pt x="3" y="5"/>
                  <a:pt x="3" y="5"/>
                  <a:pt x="3"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2" name="Freeform 846"/>
          <p:cNvSpPr>
            <a:spLocks/>
          </p:cNvSpPr>
          <p:nvPr/>
        </p:nvSpPr>
        <p:spPr bwMode="auto">
          <a:xfrm>
            <a:off x="5163325" y="3608989"/>
            <a:ext cx="13161" cy="7521"/>
          </a:xfrm>
          <a:custGeom>
            <a:avLst/>
            <a:gdLst/>
            <a:ahLst/>
            <a:cxnLst>
              <a:cxn ang="0">
                <a:pos x="0" y="1"/>
              </a:cxn>
              <a:cxn ang="0">
                <a:pos x="1" y="0"/>
              </a:cxn>
              <a:cxn ang="0">
                <a:pos x="0" y="1"/>
              </a:cxn>
            </a:cxnLst>
            <a:rect l="0" t="0" r="r" b="b"/>
            <a:pathLst>
              <a:path w="2" h="1">
                <a:moveTo>
                  <a:pt x="0" y="1"/>
                </a:moveTo>
                <a:cubicBezTo>
                  <a:pt x="0" y="1"/>
                  <a:pt x="2" y="0"/>
                  <a:pt x="1"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3" name="Freeform 847"/>
          <p:cNvSpPr>
            <a:spLocks/>
          </p:cNvSpPr>
          <p:nvPr/>
        </p:nvSpPr>
        <p:spPr bwMode="auto">
          <a:xfrm>
            <a:off x="4915137" y="3597708"/>
            <a:ext cx="332798" cy="321516"/>
          </a:xfrm>
          <a:custGeom>
            <a:avLst/>
            <a:gdLst/>
            <a:ahLst/>
            <a:cxnLst>
              <a:cxn ang="0">
                <a:pos x="1" y="6"/>
              </a:cxn>
              <a:cxn ang="0">
                <a:pos x="0" y="8"/>
              </a:cxn>
              <a:cxn ang="0">
                <a:pos x="1" y="12"/>
              </a:cxn>
              <a:cxn ang="0">
                <a:pos x="1" y="23"/>
              </a:cxn>
              <a:cxn ang="0">
                <a:pos x="1" y="51"/>
              </a:cxn>
              <a:cxn ang="0">
                <a:pos x="33" y="51"/>
              </a:cxn>
              <a:cxn ang="0">
                <a:pos x="33" y="51"/>
              </a:cxn>
              <a:cxn ang="0">
                <a:pos x="42" y="51"/>
              </a:cxn>
              <a:cxn ang="0">
                <a:pos x="44" y="53"/>
              </a:cxn>
              <a:cxn ang="0">
                <a:pos x="46" y="52"/>
              </a:cxn>
              <a:cxn ang="0">
                <a:pos x="49" y="50"/>
              </a:cxn>
              <a:cxn ang="0">
                <a:pos x="51" y="47"/>
              </a:cxn>
              <a:cxn ang="0">
                <a:pos x="54" y="45"/>
              </a:cxn>
              <a:cxn ang="0">
                <a:pos x="54" y="41"/>
              </a:cxn>
              <a:cxn ang="0">
                <a:pos x="53" y="40"/>
              </a:cxn>
              <a:cxn ang="0">
                <a:pos x="46" y="27"/>
              </a:cxn>
              <a:cxn ang="0">
                <a:pos x="46" y="25"/>
              </a:cxn>
              <a:cxn ang="0">
                <a:pos x="43" y="20"/>
              </a:cxn>
              <a:cxn ang="0">
                <a:pos x="38" y="12"/>
              </a:cxn>
              <a:cxn ang="0">
                <a:pos x="38" y="10"/>
              </a:cxn>
              <a:cxn ang="0">
                <a:pos x="39" y="10"/>
              </a:cxn>
              <a:cxn ang="0">
                <a:pos x="41" y="13"/>
              </a:cxn>
              <a:cxn ang="0">
                <a:pos x="44" y="19"/>
              </a:cxn>
              <a:cxn ang="0">
                <a:pos x="47" y="20"/>
              </a:cxn>
              <a:cxn ang="0">
                <a:pos x="50" y="14"/>
              </a:cxn>
              <a:cxn ang="0">
                <a:pos x="48" y="4"/>
              </a:cxn>
              <a:cxn ang="0">
                <a:pos x="47" y="2"/>
              </a:cxn>
              <a:cxn ang="0">
                <a:pos x="40" y="3"/>
              </a:cxn>
              <a:cxn ang="0">
                <a:pos x="37" y="2"/>
              </a:cxn>
              <a:cxn ang="0">
                <a:pos x="36" y="3"/>
              </a:cxn>
              <a:cxn ang="0">
                <a:pos x="35" y="1"/>
              </a:cxn>
              <a:cxn ang="0">
                <a:pos x="30" y="1"/>
              </a:cxn>
              <a:cxn ang="0">
                <a:pos x="27" y="2"/>
              </a:cxn>
              <a:cxn ang="0">
                <a:pos x="27" y="2"/>
              </a:cxn>
              <a:cxn ang="0">
                <a:pos x="22" y="4"/>
              </a:cxn>
              <a:cxn ang="0">
                <a:pos x="18" y="3"/>
              </a:cxn>
              <a:cxn ang="0">
                <a:pos x="10" y="1"/>
              </a:cxn>
              <a:cxn ang="0">
                <a:pos x="2" y="0"/>
              </a:cxn>
            </a:cxnLst>
            <a:rect l="0" t="0" r="r" b="b"/>
            <a:pathLst>
              <a:path w="55" h="53">
                <a:moveTo>
                  <a:pt x="1" y="2"/>
                </a:moveTo>
                <a:cubicBezTo>
                  <a:pt x="1" y="4"/>
                  <a:pt x="2" y="5"/>
                  <a:pt x="1" y="6"/>
                </a:cubicBezTo>
                <a:cubicBezTo>
                  <a:pt x="0" y="7"/>
                  <a:pt x="0" y="8"/>
                  <a:pt x="0" y="8"/>
                </a:cubicBezTo>
                <a:cubicBezTo>
                  <a:pt x="0" y="8"/>
                  <a:pt x="0" y="8"/>
                  <a:pt x="0" y="8"/>
                </a:cubicBezTo>
                <a:cubicBezTo>
                  <a:pt x="0" y="9"/>
                  <a:pt x="0" y="10"/>
                  <a:pt x="1" y="11"/>
                </a:cubicBezTo>
                <a:cubicBezTo>
                  <a:pt x="1" y="11"/>
                  <a:pt x="1" y="12"/>
                  <a:pt x="1" y="12"/>
                </a:cubicBezTo>
                <a:cubicBezTo>
                  <a:pt x="1" y="12"/>
                  <a:pt x="1" y="13"/>
                  <a:pt x="1" y="13"/>
                </a:cubicBezTo>
                <a:cubicBezTo>
                  <a:pt x="1" y="13"/>
                  <a:pt x="1" y="23"/>
                  <a:pt x="1" y="23"/>
                </a:cubicBezTo>
                <a:cubicBezTo>
                  <a:pt x="1" y="36"/>
                  <a:pt x="1" y="36"/>
                  <a:pt x="1" y="36"/>
                </a:cubicBezTo>
                <a:cubicBezTo>
                  <a:pt x="1" y="51"/>
                  <a:pt x="1" y="51"/>
                  <a:pt x="1" y="51"/>
                </a:cubicBezTo>
                <a:cubicBezTo>
                  <a:pt x="32" y="51"/>
                  <a:pt x="32" y="51"/>
                  <a:pt x="32" y="51"/>
                </a:cubicBezTo>
                <a:cubicBezTo>
                  <a:pt x="32" y="51"/>
                  <a:pt x="33" y="51"/>
                  <a:pt x="33" y="51"/>
                </a:cubicBezTo>
                <a:cubicBezTo>
                  <a:pt x="33" y="51"/>
                  <a:pt x="33" y="50"/>
                  <a:pt x="33" y="51"/>
                </a:cubicBezTo>
                <a:cubicBezTo>
                  <a:pt x="33" y="51"/>
                  <a:pt x="33" y="51"/>
                  <a:pt x="33" y="51"/>
                </a:cubicBezTo>
                <a:cubicBezTo>
                  <a:pt x="33" y="51"/>
                  <a:pt x="33" y="51"/>
                  <a:pt x="34" y="51"/>
                </a:cubicBezTo>
                <a:cubicBezTo>
                  <a:pt x="34" y="51"/>
                  <a:pt x="42" y="51"/>
                  <a:pt x="42" y="51"/>
                </a:cubicBezTo>
                <a:cubicBezTo>
                  <a:pt x="42" y="51"/>
                  <a:pt x="42" y="51"/>
                  <a:pt x="42" y="51"/>
                </a:cubicBezTo>
                <a:cubicBezTo>
                  <a:pt x="42" y="52"/>
                  <a:pt x="44" y="53"/>
                  <a:pt x="44" y="53"/>
                </a:cubicBezTo>
                <a:cubicBezTo>
                  <a:pt x="44" y="53"/>
                  <a:pt x="44" y="53"/>
                  <a:pt x="44" y="53"/>
                </a:cubicBezTo>
                <a:cubicBezTo>
                  <a:pt x="44" y="53"/>
                  <a:pt x="46" y="53"/>
                  <a:pt x="46" y="52"/>
                </a:cubicBezTo>
                <a:cubicBezTo>
                  <a:pt x="46" y="52"/>
                  <a:pt x="46" y="51"/>
                  <a:pt x="47" y="50"/>
                </a:cubicBezTo>
                <a:cubicBezTo>
                  <a:pt x="47" y="50"/>
                  <a:pt x="49" y="50"/>
                  <a:pt x="49" y="50"/>
                </a:cubicBezTo>
                <a:cubicBezTo>
                  <a:pt x="49" y="50"/>
                  <a:pt x="50" y="49"/>
                  <a:pt x="50" y="48"/>
                </a:cubicBezTo>
                <a:cubicBezTo>
                  <a:pt x="50" y="47"/>
                  <a:pt x="51" y="47"/>
                  <a:pt x="51" y="47"/>
                </a:cubicBezTo>
                <a:cubicBezTo>
                  <a:pt x="52" y="47"/>
                  <a:pt x="52" y="46"/>
                  <a:pt x="52" y="46"/>
                </a:cubicBezTo>
                <a:cubicBezTo>
                  <a:pt x="53" y="46"/>
                  <a:pt x="53" y="46"/>
                  <a:pt x="54" y="45"/>
                </a:cubicBezTo>
                <a:cubicBezTo>
                  <a:pt x="54" y="45"/>
                  <a:pt x="54" y="45"/>
                  <a:pt x="54" y="45"/>
                </a:cubicBezTo>
                <a:cubicBezTo>
                  <a:pt x="53" y="42"/>
                  <a:pt x="53" y="41"/>
                  <a:pt x="54" y="41"/>
                </a:cubicBezTo>
                <a:cubicBezTo>
                  <a:pt x="55" y="41"/>
                  <a:pt x="54" y="41"/>
                  <a:pt x="54" y="41"/>
                </a:cubicBezTo>
                <a:cubicBezTo>
                  <a:pt x="54" y="40"/>
                  <a:pt x="53" y="40"/>
                  <a:pt x="53" y="40"/>
                </a:cubicBezTo>
                <a:cubicBezTo>
                  <a:pt x="53" y="39"/>
                  <a:pt x="51" y="37"/>
                  <a:pt x="49" y="34"/>
                </a:cubicBezTo>
                <a:cubicBezTo>
                  <a:pt x="48" y="31"/>
                  <a:pt x="46" y="27"/>
                  <a:pt x="46" y="27"/>
                </a:cubicBezTo>
                <a:cubicBezTo>
                  <a:pt x="46" y="27"/>
                  <a:pt x="46" y="27"/>
                  <a:pt x="46" y="27"/>
                </a:cubicBezTo>
                <a:cubicBezTo>
                  <a:pt x="46" y="26"/>
                  <a:pt x="46" y="25"/>
                  <a:pt x="46" y="25"/>
                </a:cubicBezTo>
                <a:cubicBezTo>
                  <a:pt x="45" y="24"/>
                  <a:pt x="44" y="22"/>
                  <a:pt x="44" y="21"/>
                </a:cubicBezTo>
                <a:cubicBezTo>
                  <a:pt x="44" y="21"/>
                  <a:pt x="44" y="20"/>
                  <a:pt x="43" y="20"/>
                </a:cubicBezTo>
                <a:cubicBezTo>
                  <a:pt x="42" y="19"/>
                  <a:pt x="40" y="17"/>
                  <a:pt x="40" y="15"/>
                </a:cubicBezTo>
                <a:cubicBezTo>
                  <a:pt x="39" y="14"/>
                  <a:pt x="39" y="13"/>
                  <a:pt x="38" y="12"/>
                </a:cubicBezTo>
                <a:cubicBezTo>
                  <a:pt x="38" y="12"/>
                  <a:pt x="38" y="11"/>
                  <a:pt x="38" y="10"/>
                </a:cubicBezTo>
                <a:cubicBezTo>
                  <a:pt x="38" y="10"/>
                  <a:pt x="38" y="10"/>
                  <a:pt x="38" y="10"/>
                </a:cubicBezTo>
                <a:cubicBezTo>
                  <a:pt x="38" y="10"/>
                  <a:pt x="38" y="9"/>
                  <a:pt x="39" y="9"/>
                </a:cubicBezTo>
                <a:cubicBezTo>
                  <a:pt x="39" y="9"/>
                  <a:pt x="39" y="10"/>
                  <a:pt x="39" y="10"/>
                </a:cubicBezTo>
                <a:cubicBezTo>
                  <a:pt x="39" y="10"/>
                  <a:pt x="40" y="12"/>
                  <a:pt x="40" y="12"/>
                </a:cubicBezTo>
                <a:cubicBezTo>
                  <a:pt x="40" y="12"/>
                  <a:pt x="40" y="13"/>
                  <a:pt x="41" y="13"/>
                </a:cubicBezTo>
                <a:cubicBezTo>
                  <a:pt x="41" y="14"/>
                  <a:pt x="42" y="14"/>
                  <a:pt x="42" y="16"/>
                </a:cubicBezTo>
                <a:cubicBezTo>
                  <a:pt x="42" y="17"/>
                  <a:pt x="43" y="18"/>
                  <a:pt x="44" y="19"/>
                </a:cubicBezTo>
                <a:cubicBezTo>
                  <a:pt x="45" y="19"/>
                  <a:pt x="46" y="21"/>
                  <a:pt x="46" y="21"/>
                </a:cubicBezTo>
                <a:cubicBezTo>
                  <a:pt x="47" y="21"/>
                  <a:pt x="47" y="21"/>
                  <a:pt x="47" y="20"/>
                </a:cubicBezTo>
                <a:cubicBezTo>
                  <a:pt x="48" y="20"/>
                  <a:pt x="48" y="18"/>
                  <a:pt x="48" y="18"/>
                </a:cubicBezTo>
                <a:cubicBezTo>
                  <a:pt x="48" y="18"/>
                  <a:pt x="49" y="14"/>
                  <a:pt x="50" y="14"/>
                </a:cubicBezTo>
                <a:cubicBezTo>
                  <a:pt x="50" y="13"/>
                  <a:pt x="50" y="12"/>
                  <a:pt x="50" y="12"/>
                </a:cubicBezTo>
                <a:cubicBezTo>
                  <a:pt x="50" y="10"/>
                  <a:pt x="48" y="5"/>
                  <a:pt x="48" y="4"/>
                </a:cubicBezTo>
                <a:cubicBezTo>
                  <a:pt x="48" y="4"/>
                  <a:pt x="47" y="3"/>
                  <a:pt x="47" y="2"/>
                </a:cubicBezTo>
                <a:cubicBezTo>
                  <a:pt x="47" y="2"/>
                  <a:pt x="47" y="2"/>
                  <a:pt x="47" y="2"/>
                </a:cubicBezTo>
                <a:cubicBezTo>
                  <a:pt x="47" y="2"/>
                  <a:pt x="46" y="2"/>
                  <a:pt x="45" y="3"/>
                </a:cubicBezTo>
                <a:cubicBezTo>
                  <a:pt x="44" y="3"/>
                  <a:pt x="41" y="3"/>
                  <a:pt x="40" y="3"/>
                </a:cubicBezTo>
                <a:cubicBezTo>
                  <a:pt x="39" y="3"/>
                  <a:pt x="39" y="3"/>
                  <a:pt x="38" y="2"/>
                </a:cubicBezTo>
                <a:cubicBezTo>
                  <a:pt x="37" y="2"/>
                  <a:pt x="37" y="2"/>
                  <a:pt x="37" y="2"/>
                </a:cubicBezTo>
                <a:cubicBezTo>
                  <a:pt x="38" y="3"/>
                  <a:pt x="37" y="3"/>
                  <a:pt x="37" y="3"/>
                </a:cubicBezTo>
                <a:cubicBezTo>
                  <a:pt x="37" y="3"/>
                  <a:pt x="37" y="3"/>
                  <a:pt x="36" y="3"/>
                </a:cubicBezTo>
                <a:cubicBezTo>
                  <a:pt x="36" y="3"/>
                  <a:pt x="35" y="2"/>
                  <a:pt x="35" y="2"/>
                </a:cubicBezTo>
                <a:cubicBezTo>
                  <a:pt x="35" y="1"/>
                  <a:pt x="36" y="0"/>
                  <a:pt x="35" y="1"/>
                </a:cubicBezTo>
                <a:cubicBezTo>
                  <a:pt x="34" y="1"/>
                  <a:pt x="33" y="1"/>
                  <a:pt x="33" y="1"/>
                </a:cubicBezTo>
                <a:cubicBezTo>
                  <a:pt x="32" y="0"/>
                  <a:pt x="31" y="0"/>
                  <a:pt x="30" y="1"/>
                </a:cubicBezTo>
                <a:cubicBezTo>
                  <a:pt x="29" y="1"/>
                  <a:pt x="29" y="1"/>
                  <a:pt x="28" y="1"/>
                </a:cubicBezTo>
                <a:cubicBezTo>
                  <a:pt x="27" y="2"/>
                  <a:pt x="27" y="2"/>
                  <a:pt x="27" y="2"/>
                </a:cubicBezTo>
                <a:cubicBezTo>
                  <a:pt x="27" y="2"/>
                  <a:pt x="27" y="2"/>
                  <a:pt x="27" y="2"/>
                </a:cubicBezTo>
                <a:cubicBezTo>
                  <a:pt x="28" y="2"/>
                  <a:pt x="27" y="2"/>
                  <a:pt x="27" y="2"/>
                </a:cubicBezTo>
                <a:cubicBezTo>
                  <a:pt x="27" y="2"/>
                  <a:pt x="27" y="2"/>
                  <a:pt x="26" y="2"/>
                </a:cubicBezTo>
                <a:cubicBezTo>
                  <a:pt x="26" y="2"/>
                  <a:pt x="23" y="4"/>
                  <a:pt x="22" y="4"/>
                </a:cubicBezTo>
                <a:cubicBezTo>
                  <a:pt x="21" y="4"/>
                  <a:pt x="21" y="4"/>
                  <a:pt x="20" y="4"/>
                </a:cubicBezTo>
                <a:cubicBezTo>
                  <a:pt x="20" y="4"/>
                  <a:pt x="19" y="3"/>
                  <a:pt x="18" y="3"/>
                </a:cubicBezTo>
                <a:cubicBezTo>
                  <a:pt x="16" y="3"/>
                  <a:pt x="14" y="3"/>
                  <a:pt x="13" y="2"/>
                </a:cubicBezTo>
                <a:cubicBezTo>
                  <a:pt x="13" y="2"/>
                  <a:pt x="12" y="2"/>
                  <a:pt x="10" y="1"/>
                </a:cubicBezTo>
                <a:cubicBezTo>
                  <a:pt x="8" y="1"/>
                  <a:pt x="6" y="0"/>
                  <a:pt x="5" y="0"/>
                </a:cubicBezTo>
                <a:cubicBezTo>
                  <a:pt x="4" y="1"/>
                  <a:pt x="3" y="1"/>
                  <a:pt x="2" y="0"/>
                </a:cubicBezTo>
                <a:cubicBezTo>
                  <a:pt x="1" y="0"/>
                  <a:pt x="0" y="1"/>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4" name="Freeform 848"/>
          <p:cNvSpPr>
            <a:spLocks/>
          </p:cNvSpPr>
          <p:nvPr/>
        </p:nvSpPr>
        <p:spPr bwMode="auto">
          <a:xfrm>
            <a:off x="4841809" y="3159618"/>
            <a:ext cx="188021" cy="103412"/>
          </a:xfrm>
          <a:custGeom>
            <a:avLst/>
            <a:gdLst/>
            <a:ahLst/>
            <a:cxnLst>
              <a:cxn ang="0">
                <a:pos x="24" y="0"/>
              </a:cxn>
              <a:cxn ang="0">
                <a:pos x="20" y="1"/>
              </a:cxn>
              <a:cxn ang="0">
                <a:pos x="17" y="3"/>
              </a:cxn>
              <a:cxn ang="0">
                <a:pos x="15" y="3"/>
              </a:cxn>
              <a:cxn ang="0">
                <a:pos x="11" y="3"/>
              </a:cxn>
              <a:cxn ang="0">
                <a:pos x="10" y="3"/>
              </a:cxn>
              <a:cxn ang="0">
                <a:pos x="8" y="3"/>
              </a:cxn>
              <a:cxn ang="0">
                <a:pos x="4" y="2"/>
              </a:cxn>
              <a:cxn ang="0">
                <a:pos x="3" y="1"/>
              </a:cxn>
              <a:cxn ang="0">
                <a:pos x="2" y="0"/>
              </a:cxn>
              <a:cxn ang="0">
                <a:pos x="1" y="3"/>
              </a:cxn>
              <a:cxn ang="0">
                <a:pos x="3" y="6"/>
              </a:cxn>
              <a:cxn ang="0">
                <a:pos x="1" y="9"/>
              </a:cxn>
              <a:cxn ang="0">
                <a:pos x="1" y="10"/>
              </a:cxn>
              <a:cxn ang="0">
                <a:pos x="0" y="11"/>
              </a:cxn>
              <a:cxn ang="0">
                <a:pos x="2" y="13"/>
              </a:cxn>
              <a:cxn ang="0">
                <a:pos x="3" y="15"/>
              </a:cxn>
              <a:cxn ang="0">
                <a:pos x="5" y="17"/>
              </a:cxn>
              <a:cxn ang="0">
                <a:pos x="10" y="16"/>
              </a:cxn>
              <a:cxn ang="0">
                <a:pos x="13" y="17"/>
              </a:cxn>
              <a:cxn ang="0">
                <a:pos x="14" y="17"/>
              </a:cxn>
              <a:cxn ang="0">
                <a:pos x="18" y="17"/>
              </a:cxn>
              <a:cxn ang="0">
                <a:pos x="19" y="15"/>
              </a:cxn>
              <a:cxn ang="0">
                <a:pos x="20" y="15"/>
              </a:cxn>
              <a:cxn ang="0">
                <a:pos x="21" y="14"/>
              </a:cxn>
              <a:cxn ang="0">
                <a:pos x="25" y="13"/>
              </a:cxn>
              <a:cxn ang="0">
                <a:pos x="26" y="13"/>
              </a:cxn>
              <a:cxn ang="0">
                <a:pos x="28" y="13"/>
              </a:cxn>
              <a:cxn ang="0">
                <a:pos x="27" y="11"/>
              </a:cxn>
              <a:cxn ang="0">
                <a:pos x="26" y="10"/>
              </a:cxn>
              <a:cxn ang="0">
                <a:pos x="28" y="7"/>
              </a:cxn>
              <a:cxn ang="0">
                <a:pos x="30" y="5"/>
              </a:cxn>
              <a:cxn ang="0">
                <a:pos x="31" y="3"/>
              </a:cxn>
              <a:cxn ang="0">
                <a:pos x="25" y="0"/>
              </a:cxn>
            </a:cxnLst>
            <a:rect l="0" t="0" r="r" b="b"/>
            <a:pathLst>
              <a:path w="31" h="17">
                <a:moveTo>
                  <a:pt x="25" y="0"/>
                </a:moveTo>
                <a:cubicBezTo>
                  <a:pt x="25" y="0"/>
                  <a:pt x="24" y="0"/>
                  <a:pt x="24" y="0"/>
                </a:cubicBezTo>
                <a:cubicBezTo>
                  <a:pt x="24" y="0"/>
                  <a:pt x="21" y="1"/>
                  <a:pt x="20" y="1"/>
                </a:cubicBezTo>
                <a:cubicBezTo>
                  <a:pt x="20" y="1"/>
                  <a:pt x="20" y="1"/>
                  <a:pt x="20" y="1"/>
                </a:cubicBezTo>
                <a:cubicBezTo>
                  <a:pt x="20" y="1"/>
                  <a:pt x="17" y="3"/>
                  <a:pt x="17" y="3"/>
                </a:cubicBezTo>
                <a:cubicBezTo>
                  <a:pt x="17" y="3"/>
                  <a:pt x="17" y="3"/>
                  <a:pt x="17" y="3"/>
                </a:cubicBezTo>
                <a:cubicBezTo>
                  <a:pt x="17" y="3"/>
                  <a:pt x="16" y="3"/>
                  <a:pt x="16" y="3"/>
                </a:cubicBezTo>
                <a:cubicBezTo>
                  <a:pt x="16" y="3"/>
                  <a:pt x="15" y="3"/>
                  <a:pt x="15" y="3"/>
                </a:cubicBezTo>
                <a:cubicBezTo>
                  <a:pt x="15" y="3"/>
                  <a:pt x="12" y="3"/>
                  <a:pt x="12" y="3"/>
                </a:cubicBezTo>
                <a:cubicBezTo>
                  <a:pt x="12" y="3"/>
                  <a:pt x="11" y="3"/>
                  <a:pt x="11" y="3"/>
                </a:cubicBezTo>
                <a:cubicBezTo>
                  <a:pt x="11" y="3"/>
                  <a:pt x="11" y="3"/>
                  <a:pt x="11" y="3"/>
                </a:cubicBezTo>
                <a:cubicBezTo>
                  <a:pt x="11" y="3"/>
                  <a:pt x="10" y="3"/>
                  <a:pt x="10" y="3"/>
                </a:cubicBezTo>
                <a:cubicBezTo>
                  <a:pt x="10" y="3"/>
                  <a:pt x="10" y="3"/>
                  <a:pt x="9" y="3"/>
                </a:cubicBezTo>
                <a:cubicBezTo>
                  <a:pt x="9" y="3"/>
                  <a:pt x="9" y="3"/>
                  <a:pt x="8" y="3"/>
                </a:cubicBezTo>
                <a:cubicBezTo>
                  <a:pt x="8" y="3"/>
                  <a:pt x="6" y="2"/>
                  <a:pt x="6" y="2"/>
                </a:cubicBezTo>
                <a:cubicBezTo>
                  <a:pt x="5" y="2"/>
                  <a:pt x="4" y="2"/>
                  <a:pt x="4" y="2"/>
                </a:cubicBezTo>
                <a:cubicBezTo>
                  <a:pt x="4" y="2"/>
                  <a:pt x="3" y="2"/>
                  <a:pt x="3" y="2"/>
                </a:cubicBezTo>
                <a:cubicBezTo>
                  <a:pt x="3" y="2"/>
                  <a:pt x="3" y="1"/>
                  <a:pt x="3" y="1"/>
                </a:cubicBezTo>
                <a:cubicBezTo>
                  <a:pt x="3" y="0"/>
                  <a:pt x="3" y="0"/>
                  <a:pt x="3" y="0"/>
                </a:cubicBezTo>
                <a:cubicBezTo>
                  <a:pt x="2" y="0"/>
                  <a:pt x="2" y="0"/>
                  <a:pt x="2" y="0"/>
                </a:cubicBezTo>
                <a:cubicBezTo>
                  <a:pt x="0" y="2"/>
                  <a:pt x="0" y="2"/>
                  <a:pt x="0" y="2"/>
                </a:cubicBezTo>
                <a:cubicBezTo>
                  <a:pt x="0" y="2"/>
                  <a:pt x="1" y="3"/>
                  <a:pt x="1" y="3"/>
                </a:cubicBezTo>
                <a:cubicBezTo>
                  <a:pt x="1" y="4"/>
                  <a:pt x="1" y="5"/>
                  <a:pt x="2" y="5"/>
                </a:cubicBezTo>
                <a:cubicBezTo>
                  <a:pt x="3" y="6"/>
                  <a:pt x="3" y="6"/>
                  <a:pt x="3" y="6"/>
                </a:cubicBezTo>
                <a:cubicBezTo>
                  <a:pt x="1" y="8"/>
                  <a:pt x="1" y="8"/>
                  <a:pt x="1" y="8"/>
                </a:cubicBezTo>
                <a:cubicBezTo>
                  <a:pt x="1" y="8"/>
                  <a:pt x="1" y="8"/>
                  <a:pt x="1" y="9"/>
                </a:cubicBezTo>
                <a:cubicBezTo>
                  <a:pt x="1" y="9"/>
                  <a:pt x="1" y="9"/>
                  <a:pt x="1" y="9"/>
                </a:cubicBezTo>
                <a:cubicBezTo>
                  <a:pt x="1" y="9"/>
                  <a:pt x="1" y="9"/>
                  <a:pt x="1" y="10"/>
                </a:cubicBezTo>
                <a:cubicBezTo>
                  <a:pt x="1" y="10"/>
                  <a:pt x="1" y="10"/>
                  <a:pt x="1" y="11"/>
                </a:cubicBezTo>
                <a:cubicBezTo>
                  <a:pt x="0" y="11"/>
                  <a:pt x="0" y="11"/>
                  <a:pt x="0" y="11"/>
                </a:cubicBezTo>
                <a:cubicBezTo>
                  <a:pt x="0" y="11"/>
                  <a:pt x="1" y="12"/>
                  <a:pt x="1" y="12"/>
                </a:cubicBezTo>
                <a:cubicBezTo>
                  <a:pt x="1" y="12"/>
                  <a:pt x="2" y="13"/>
                  <a:pt x="2" y="13"/>
                </a:cubicBezTo>
                <a:cubicBezTo>
                  <a:pt x="3" y="14"/>
                  <a:pt x="3" y="14"/>
                  <a:pt x="3" y="14"/>
                </a:cubicBezTo>
                <a:cubicBezTo>
                  <a:pt x="3" y="14"/>
                  <a:pt x="3" y="15"/>
                  <a:pt x="3" y="15"/>
                </a:cubicBezTo>
                <a:cubicBezTo>
                  <a:pt x="3" y="15"/>
                  <a:pt x="3" y="16"/>
                  <a:pt x="3" y="17"/>
                </a:cubicBezTo>
                <a:cubicBezTo>
                  <a:pt x="4" y="17"/>
                  <a:pt x="5" y="17"/>
                  <a:pt x="5" y="17"/>
                </a:cubicBezTo>
                <a:cubicBezTo>
                  <a:pt x="6" y="17"/>
                  <a:pt x="6" y="17"/>
                  <a:pt x="7" y="17"/>
                </a:cubicBezTo>
                <a:cubicBezTo>
                  <a:pt x="7" y="16"/>
                  <a:pt x="9" y="16"/>
                  <a:pt x="10" y="16"/>
                </a:cubicBezTo>
                <a:cubicBezTo>
                  <a:pt x="11" y="15"/>
                  <a:pt x="12" y="16"/>
                  <a:pt x="12" y="17"/>
                </a:cubicBezTo>
                <a:cubicBezTo>
                  <a:pt x="12" y="17"/>
                  <a:pt x="13" y="17"/>
                  <a:pt x="13" y="17"/>
                </a:cubicBezTo>
                <a:cubicBezTo>
                  <a:pt x="13" y="17"/>
                  <a:pt x="14" y="17"/>
                  <a:pt x="14" y="17"/>
                </a:cubicBezTo>
                <a:cubicBezTo>
                  <a:pt x="14" y="17"/>
                  <a:pt x="14" y="17"/>
                  <a:pt x="14" y="17"/>
                </a:cubicBezTo>
                <a:cubicBezTo>
                  <a:pt x="14" y="17"/>
                  <a:pt x="15" y="17"/>
                  <a:pt x="15" y="17"/>
                </a:cubicBezTo>
                <a:cubicBezTo>
                  <a:pt x="15" y="17"/>
                  <a:pt x="18" y="17"/>
                  <a:pt x="18" y="17"/>
                </a:cubicBezTo>
                <a:cubicBezTo>
                  <a:pt x="19" y="17"/>
                  <a:pt x="19" y="16"/>
                  <a:pt x="19" y="16"/>
                </a:cubicBezTo>
                <a:cubicBezTo>
                  <a:pt x="19" y="15"/>
                  <a:pt x="19" y="15"/>
                  <a:pt x="19" y="15"/>
                </a:cubicBezTo>
                <a:cubicBezTo>
                  <a:pt x="19" y="15"/>
                  <a:pt x="19" y="15"/>
                  <a:pt x="19" y="15"/>
                </a:cubicBezTo>
                <a:cubicBezTo>
                  <a:pt x="19" y="15"/>
                  <a:pt x="20" y="15"/>
                  <a:pt x="20" y="15"/>
                </a:cubicBezTo>
                <a:cubicBezTo>
                  <a:pt x="20" y="15"/>
                  <a:pt x="21" y="14"/>
                  <a:pt x="21" y="14"/>
                </a:cubicBezTo>
                <a:cubicBezTo>
                  <a:pt x="21" y="14"/>
                  <a:pt x="21" y="14"/>
                  <a:pt x="21" y="14"/>
                </a:cubicBezTo>
                <a:cubicBezTo>
                  <a:pt x="21" y="14"/>
                  <a:pt x="21" y="14"/>
                  <a:pt x="21" y="14"/>
                </a:cubicBezTo>
                <a:cubicBezTo>
                  <a:pt x="21" y="14"/>
                  <a:pt x="24" y="13"/>
                  <a:pt x="25" y="13"/>
                </a:cubicBezTo>
                <a:cubicBezTo>
                  <a:pt x="25" y="13"/>
                  <a:pt x="25" y="13"/>
                  <a:pt x="25" y="13"/>
                </a:cubicBezTo>
                <a:cubicBezTo>
                  <a:pt x="25" y="13"/>
                  <a:pt x="26" y="13"/>
                  <a:pt x="26" y="13"/>
                </a:cubicBezTo>
                <a:cubicBezTo>
                  <a:pt x="26" y="13"/>
                  <a:pt x="26" y="13"/>
                  <a:pt x="26" y="13"/>
                </a:cubicBezTo>
                <a:cubicBezTo>
                  <a:pt x="28" y="13"/>
                  <a:pt x="28" y="13"/>
                  <a:pt x="28" y="13"/>
                </a:cubicBezTo>
                <a:cubicBezTo>
                  <a:pt x="28" y="13"/>
                  <a:pt x="28" y="13"/>
                  <a:pt x="28" y="13"/>
                </a:cubicBezTo>
                <a:cubicBezTo>
                  <a:pt x="28" y="12"/>
                  <a:pt x="27" y="11"/>
                  <a:pt x="27" y="11"/>
                </a:cubicBezTo>
                <a:cubicBezTo>
                  <a:pt x="27" y="10"/>
                  <a:pt x="26" y="10"/>
                  <a:pt x="26" y="10"/>
                </a:cubicBezTo>
                <a:cubicBezTo>
                  <a:pt x="26" y="10"/>
                  <a:pt x="25" y="11"/>
                  <a:pt x="26" y="10"/>
                </a:cubicBezTo>
                <a:cubicBezTo>
                  <a:pt x="27" y="9"/>
                  <a:pt x="28" y="9"/>
                  <a:pt x="28" y="8"/>
                </a:cubicBezTo>
                <a:cubicBezTo>
                  <a:pt x="28" y="8"/>
                  <a:pt x="28" y="7"/>
                  <a:pt x="28" y="7"/>
                </a:cubicBezTo>
                <a:cubicBezTo>
                  <a:pt x="28" y="6"/>
                  <a:pt x="28" y="6"/>
                  <a:pt x="28" y="6"/>
                </a:cubicBezTo>
                <a:cubicBezTo>
                  <a:pt x="28" y="6"/>
                  <a:pt x="29" y="5"/>
                  <a:pt x="30" y="5"/>
                </a:cubicBezTo>
                <a:cubicBezTo>
                  <a:pt x="31" y="5"/>
                  <a:pt x="31" y="5"/>
                  <a:pt x="31" y="4"/>
                </a:cubicBezTo>
                <a:cubicBezTo>
                  <a:pt x="31" y="4"/>
                  <a:pt x="31" y="3"/>
                  <a:pt x="31" y="3"/>
                </a:cubicBezTo>
                <a:cubicBezTo>
                  <a:pt x="30" y="2"/>
                  <a:pt x="25" y="1"/>
                  <a:pt x="25" y="1"/>
                </a:cubicBezTo>
                <a:cubicBezTo>
                  <a:pt x="25" y="1"/>
                  <a:pt x="25" y="0"/>
                  <a:pt x="25"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5" name="Freeform 849"/>
          <p:cNvSpPr>
            <a:spLocks/>
          </p:cNvSpPr>
          <p:nvPr/>
        </p:nvSpPr>
        <p:spPr bwMode="auto">
          <a:xfrm>
            <a:off x="4781642" y="3007321"/>
            <a:ext cx="278272" cy="171099"/>
          </a:xfrm>
          <a:custGeom>
            <a:avLst/>
            <a:gdLst/>
            <a:ahLst/>
            <a:cxnLst>
              <a:cxn ang="0">
                <a:pos x="39" y="17"/>
              </a:cxn>
              <a:cxn ang="0">
                <a:pos x="39" y="13"/>
              </a:cxn>
              <a:cxn ang="0">
                <a:pos x="39" y="12"/>
              </a:cxn>
              <a:cxn ang="0">
                <a:pos x="39" y="10"/>
              </a:cxn>
              <a:cxn ang="0">
                <a:pos x="39" y="8"/>
              </a:cxn>
              <a:cxn ang="0">
                <a:pos x="38" y="7"/>
              </a:cxn>
              <a:cxn ang="0">
                <a:pos x="35" y="4"/>
              </a:cxn>
              <a:cxn ang="0">
                <a:pos x="35" y="3"/>
              </a:cxn>
              <a:cxn ang="0">
                <a:pos x="33" y="1"/>
              </a:cxn>
              <a:cxn ang="0">
                <a:pos x="31" y="0"/>
              </a:cxn>
              <a:cxn ang="0">
                <a:pos x="28" y="1"/>
              </a:cxn>
              <a:cxn ang="0">
                <a:pos x="23" y="3"/>
              </a:cxn>
              <a:cxn ang="0">
                <a:pos x="21" y="2"/>
              </a:cxn>
              <a:cxn ang="0">
                <a:pos x="16" y="1"/>
              </a:cxn>
              <a:cxn ang="0">
                <a:pos x="16" y="1"/>
              </a:cxn>
              <a:cxn ang="0">
                <a:pos x="13" y="2"/>
              </a:cxn>
              <a:cxn ang="0">
                <a:pos x="9" y="4"/>
              </a:cxn>
              <a:cxn ang="0">
                <a:pos x="7" y="8"/>
              </a:cxn>
              <a:cxn ang="0">
                <a:pos x="6" y="10"/>
              </a:cxn>
              <a:cxn ang="0">
                <a:pos x="5" y="12"/>
              </a:cxn>
              <a:cxn ang="0">
                <a:pos x="3" y="12"/>
              </a:cxn>
              <a:cxn ang="0">
                <a:pos x="2" y="12"/>
              </a:cxn>
              <a:cxn ang="0">
                <a:pos x="2" y="13"/>
              </a:cxn>
              <a:cxn ang="0">
                <a:pos x="2" y="16"/>
              </a:cxn>
              <a:cxn ang="0">
                <a:pos x="3" y="17"/>
              </a:cxn>
              <a:cxn ang="0">
                <a:pos x="6" y="19"/>
              </a:cxn>
              <a:cxn ang="0">
                <a:pos x="6" y="20"/>
              </a:cxn>
              <a:cxn ang="0">
                <a:pos x="6" y="21"/>
              </a:cxn>
              <a:cxn ang="0">
                <a:pos x="9" y="23"/>
              </a:cxn>
              <a:cxn ang="0">
                <a:pos x="11" y="22"/>
              </a:cxn>
              <a:cxn ang="0">
                <a:pos x="12" y="23"/>
              </a:cxn>
              <a:cxn ang="0">
                <a:pos x="11" y="24"/>
              </a:cxn>
              <a:cxn ang="0">
                <a:pos x="12" y="25"/>
              </a:cxn>
              <a:cxn ang="0">
                <a:pos x="13" y="26"/>
              </a:cxn>
              <a:cxn ang="0">
                <a:pos x="14" y="27"/>
              </a:cxn>
              <a:cxn ang="0">
                <a:pos x="18" y="28"/>
              </a:cxn>
              <a:cxn ang="0">
                <a:pos x="20" y="28"/>
              </a:cxn>
              <a:cxn ang="0">
                <a:pos x="21" y="28"/>
              </a:cxn>
              <a:cxn ang="0">
                <a:pos x="25" y="28"/>
              </a:cxn>
              <a:cxn ang="0">
                <a:pos x="27" y="28"/>
              </a:cxn>
              <a:cxn ang="0">
                <a:pos x="30" y="26"/>
              </a:cxn>
              <a:cxn ang="0">
                <a:pos x="34" y="25"/>
              </a:cxn>
              <a:cxn ang="0">
                <a:pos x="35" y="26"/>
              </a:cxn>
              <a:cxn ang="0">
                <a:pos x="41" y="27"/>
              </a:cxn>
              <a:cxn ang="0">
                <a:pos x="42" y="23"/>
              </a:cxn>
              <a:cxn ang="0">
                <a:pos x="43" y="22"/>
              </a:cxn>
              <a:cxn ang="0">
                <a:pos x="44" y="20"/>
              </a:cxn>
              <a:cxn ang="0">
                <a:pos x="46" y="21"/>
              </a:cxn>
              <a:cxn ang="0">
                <a:pos x="46" y="19"/>
              </a:cxn>
              <a:cxn ang="0">
                <a:pos x="45" y="17"/>
              </a:cxn>
              <a:cxn ang="0">
                <a:pos x="42" y="18"/>
              </a:cxn>
              <a:cxn ang="0">
                <a:pos x="42" y="19"/>
              </a:cxn>
              <a:cxn ang="0">
                <a:pos x="39" y="17"/>
              </a:cxn>
            </a:cxnLst>
            <a:rect l="0" t="0" r="r" b="b"/>
            <a:pathLst>
              <a:path w="46" h="28">
                <a:moveTo>
                  <a:pt x="39" y="17"/>
                </a:moveTo>
                <a:cubicBezTo>
                  <a:pt x="39" y="17"/>
                  <a:pt x="39" y="17"/>
                  <a:pt x="39" y="17"/>
                </a:cubicBezTo>
                <a:cubicBezTo>
                  <a:pt x="39" y="17"/>
                  <a:pt x="38" y="16"/>
                  <a:pt x="39" y="16"/>
                </a:cubicBezTo>
                <a:cubicBezTo>
                  <a:pt x="39" y="16"/>
                  <a:pt x="39" y="14"/>
                  <a:pt x="39" y="13"/>
                </a:cubicBezTo>
                <a:cubicBezTo>
                  <a:pt x="39" y="13"/>
                  <a:pt x="39" y="13"/>
                  <a:pt x="39" y="13"/>
                </a:cubicBezTo>
                <a:cubicBezTo>
                  <a:pt x="39" y="13"/>
                  <a:pt x="39" y="12"/>
                  <a:pt x="39" y="12"/>
                </a:cubicBezTo>
                <a:cubicBezTo>
                  <a:pt x="39" y="11"/>
                  <a:pt x="39" y="10"/>
                  <a:pt x="39" y="10"/>
                </a:cubicBezTo>
                <a:cubicBezTo>
                  <a:pt x="39" y="10"/>
                  <a:pt x="39" y="10"/>
                  <a:pt x="39" y="10"/>
                </a:cubicBezTo>
                <a:cubicBezTo>
                  <a:pt x="39" y="10"/>
                  <a:pt x="39" y="9"/>
                  <a:pt x="39" y="9"/>
                </a:cubicBezTo>
                <a:cubicBezTo>
                  <a:pt x="39" y="9"/>
                  <a:pt x="39" y="9"/>
                  <a:pt x="39" y="8"/>
                </a:cubicBezTo>
                <a:cubicBezTo>
                  <a:pt x="39" y="8"/>
                  <a:pt x="39" y="8"/>
                  <a:pt x="39" y="8"/>
                </a:cubicBezTo>
                <a:cubicBezTo>
                  <a:pt x="39" y="8"/>
                  <a:pt x="38" y="7"/>
                  <a:pt x="38" y="7"/>
                </a:cubicBezTo>
                <a:cubicBezTo>
                  <a:pt x="38" y="7"/>
                  <a:pt x="36" y="5"/>
                  <a:pt x="36" y="5"/>
                </a:cubicBezTo>
                <a:cubicBezTo>
                  <a:pt x="36" y="5"/>
                  <a:pt x="35" y="5"/>
                  <a:pt x="35" y="4"/>
                </a:cubicBezTo>
                <a:cubicBezTo>
                  <a:pt x="35" y="4"/>
                  <a:pt x="35" y="4"/>
                  <a:pt x="35" y="4"/>
                </a:cubicBezTo>
                <a:cubicBezTo>
                  <a:pt x="35" y="4"/>
                  <a:pt x="35" y="4"/>
                  <a:pt x="35" y="3"/>
                </a:cubicBezTo>
                <a:cubicBezTo>
                  <a:pt x="35" y="3"/>
                  <a:pt x="34" y="2"/>
                  <a:pt x="34" y="2"/>
                </a:cubicBezTo>
                <a:cubicBezTo>
                  <a:pt x="34" y="2"/>
                  <a:pt x="33" y="1"/>
                  <a:pt x="33" y="1"/>
                </a:cubicBezTo>
                <a:cubicBezTo>
                  <a:pt x="33" y="1"/>
                  <a:pt x="33" y="0"/>
                  <a:pt x="33" y="0"/>
                </a:cubicBezTo>
                <a:cubicBezTo>
                  <a:pt x="31" y="0"/>
                  <a:pt x="31" y="0"/>
                  <a:pt x="31" y="0"/>
                </a:cubicBezTo>
                <a:cubicBezTo>
                  <a:pt x="31" y="0"/>
                  <a:pt x="29" y="1"/>
                  <a:pt x="29" y="1"/>
                </a:cubicBezTo>
                <a:cubicBezTo>
                  <a:pt x="29" y="1"/>
                  <a:pt x="28" y="1"/>
                  <a:pt x="28" y="1"/>
                </a:cubicBezTo>
                <a:cubicBezTo>
                  <a:pt x="28" y="1"/>
                  <a:pt x="26" y="2"/>
                  <a:pt x="25" y="2"/>
                </a:cubicBezTo>
                <a:cubicBezTo>
                  <a:pt x="25" y="2"/>
                  <a:pt x="23" y="3"/>
                  <a:pt x="23" y="3"/>
                </a:cubicBezTo>
                <a:cubicBezTo>
                  <a:pt x="23" y="3"/>
                  <a:pt x="23" y="3"/>
                  <a:pt x="23" y="3"/>
                </a:cubicBezTo>
                <a:cubicBezTo>
                  <a:pt x="23" y="3"/>
                  <a:pt x="21" y="2"/>
                  <a:pt x="21" y="2"/>
                </a:cubicBezTo>
                <a:cubicBezTo>
                  <a:pt x="21" y="2"/>
                  <a:pt x="21" y="2"/>
                  <a:pt x="21" y="2"/>
                </a:cubicBezTo>
                <a:cubicBezTo>
                  <a:pt x="21" y="2"/>
                  <a:pt x="16" y="1"/>
                  <a:pt x="16" y="1"/>
                </a:cubicBezTo>
                <a:cubicBezTo>
                  <a:pt x="16" y="1"/>
                  <a:pt x="16" y="1"/>
                  <a:pt x="16" y="1"/>
                </a:cubicBezTo>
                <a:cubicBezTo>
                  <a:pt x="16" y="1"/>
                  <a:pt x="16" y="2"/>
                  <a:pt x="16" y="1"/>
                </a:cubicBezTo>
                <a:cubicBezTo>
                  <a:pt x="15" y="1"/>
                  <a:pt x="15" y="1"/>
                  <a:pt x="14" y="1"/>
                </a:cubicBezTo>
                <a:cubicBezTo>
                  <a:pt x="14" y="1"/>
                  <a:pt x="13" y="1"/>
                  <a:pt x="13" y="2"/>
                </a:cubicBezTo>
                <a:cubicBezTo>
                  <a:pt x="13" y="2"/>
                  <a:pt x="13" y="2"/>
                  <a:pt x="13" y="2"/>
                </a:cubicBezTo>
                <a:cubicBezTo>
                  <a:pt x="13" y="2"/>
                  <a:pt x="9" y="4"/>
                  <a:pt x="9" y="4"/>
                </a:cubicBezTo>
                <a:cubicBezTo>
                  <a:pt x="9" y="4"/>
                  <a:pt x="9" y="4"/>
                  <a:pt x="9" y="4"/>
                </a:cubicBezTo>
                <a:cubicBezTo>
                  <a:pt x="9" y="4"/>
                  <a:pt x="7" y="7"/>
                  <a:pt x="7" y="8"/>
                </a:cubicBezTo>
                <a:cubicBezTo>
                  <a:pt x="7" y="8"/>
                  <a:pt x="6" y="9"/>
                  <a:pt x="6" y="9"/>
                </a:cubicBezTo>
                <a:cubicBezTo>
                  <a:pt x="6" y="9"/>
                  <a:pt x="6" y="10"/>
                  <a:pt x="6" y="10"/>
                </a:cubicBezTo>
                <a:cubicBezTo>
                  <a:pt x="6" y="10"/>
                  <a:pt x="6" y="10"/>
                  <a:pt x="6" y="10"/>
                </a:cubicBezTo>
                <a:cubicBezTo>
                  <a:pt x="5" y="10"/>
                  <a:pt x="5" y="11"/>
                  <a:pt x="5" y="12"/>
                </a:cubicBezTo>
                <a:cubicBezTo>
                  <a:pt x="4" y="12"/>
                  <a:pt x="4" y="12"/>
                  <a:pt x="4" y="12"/>
                </a:cubicBezTo>
                <a:cubicBezTo>
                  <a:pt x="4" y="12"/>
                  <a:pt x="4" y="12"/>
                  <a:pt x="3" y="12"/>
                </a:cubicBezTo>
                <a:cubicBezTo>
                  <a:pt x="3" y="12"/>
                  <a:pt x="3" y="12"/>
                  <a:pt x="3" y="12"/>
                </a:cubicBezTo>
                <a:cubicBezTo>
                  <a:pt x="3" y="12"/>
                  <a:pt x="2" y="12"/>
                  <a:pt x="2" y="12"/>
                </a:cubicBezTo>
                <a:cubicBezTo>
                  <a:pt x="2" y="12"/>
                  <a:pt x="2" y="13"/>
                  <a:pt x="2" y="13"/>
                </a:cubicBezTo>
                <a:cubicBezTo>
                  <a:pt x="2" y="13"/>
                  <a:pt x="2" y="13"/>
                  <a:pt x="2" y="13"/>
                </a:cubicBezTo>
                <a:cubicBezTo>
                  <a:pt x="2" y="13"/>
                  <a:pt x="0" y="13"/>
                  <a:pt x="0" y="13"/>
                </a:cubicBezTo>
                <a:cubicBezTo>
                  <a:pt x="0" y="13"/>
                  <a:pt x="2" y="15"/>
                  <a:pt x="2" y="16"/>
                </a:cubicBezTo>
                <a:cubicBezTo>
                  <a:pt x="2" y="16"/>
                  <a:pt x="3" y="17"/>
                  <a:pt x="3" y="17"/>
                </a:cubicBezTo>
                <a:cubicBezTo>
                  <a:pt x="3" y="17"/>
                  <a:pt x="2" y="17"/>
                  <a:pt x="3" y="17"/>
                </a:cubicBezTo>
                <a:cubicBezTo>
                  <a:pt x="3" y="17"/>
                  <a:pt x="4" y="18"/>
                  <a:pt x="5" y="18"/>
                </a:cubicBezTo>
                <a:cubicBezTo>
                  <a:pt x="5" y="19"/>
                  <a:pt x="6" y="19"/>
                  <a:pt x="6" y="19"/>
                </a:cubicBezTo>
                <a:cubicBezTo>
                  <a:pt x="6" y="19"/>
                  <a:pt x="6" y="19"/>
                  <a:pt x="6" y="19"/>
                </a:cubicBezTo>
                <a:cubicBezTo>
                  <a:pt x="6" y="19"/>
                  <a:pt x="6" y="20"/>
                  <a:pt x="6" y="20"/>
                </a:cubicBezTo>
                <a:cubicBezTo>
                  <a:pt x="6" y="20"/>
                  <a:pt x="6" y="21"/>
                  <a:pt x="6" y="21"/>
                </a:cubicBezTo>
                <a:cubicBezTo>
                  <a:pt x="5" y="21"/>
                  <a:pt x="6" y="21"/>
                  <a:pt x="6" y="21"/>
                </a:cubicBezTo>
                <a:cubicBezTo>
                  <a:pt x="6" y="21"/>
                  <a:pt x="8" y="22"/>
                  <a:pt x="8" y="22"/>
                </a:cubicBezTo>
                <a:cubicBezTo>
                  <a:pt x="8" y="22"/>
                  <a:pt x="9" y="23"/>
                  <a:pt x="9" y="23"/>
                </a:cubicBezTo>
                <a:cubicBezTo>
                  <a:pt x="9" y="23"/>
                  <a:pt x="9" y="23"/>
                  <a:pt x="9" y="23"/>
                </a:cubicBezTo>
                <a:cubicBezTo>
                  <a:pt x="10" y="23"/>
                  <a:pt x="11" y="22"/>
                  <a:pt x="11" y="22"/>
                </a:cubicBezTo>
                <a:cubicBezTo>
                  <a:pt x="12" y="22"/>
                  <a:pt x="12" y="23"/>
                  <a:pt x="12" y="23"/>
                </a:cubicBezTo>
                <a:cubicBezTo>
                  <a:pt x="12" y="23"/>
                  <a:pt x="12" y="23"/>
                  <a:pt x="12" y="23"/>
                </a:cubicBezTo>
                <a:cubicBezTo>
                  <a:pt x="12" y="23"/>
                  <a:pt x="11" y="23"/>
                  <a:pt x="11" y="23"/>
                </a:cubicBezTo>
                <a:cubicBezTo>
                  <a:pt x="11" y="23"/>
                  <a:pt x="11" y="24"/>
                  <a:pt x="11" y="24"/>
                </a:cubicBezTo>
                <a:cubicBezTo>
                  <a:pt x="11" y="24"/>
                  <a:pt x="12" y="25"/>
                  <a:pt x="12" y="25"/>
                </a:cubicBezTo>
                <a:cubicBezTo>
                  <a:pt x="12" y="25"/>
                  <a:pt x="12" y="25"/>
                  <a:pt x="12" y="25"/>
                </a:cubicBezTo>
                <a:cubicBezTo>
                  <a:pt x="13" y="25"/>
                  <a:pt x="13" y="25"/>
                  <a:pt x="13" y="25"/>
                </a:cubicBezTo>
                <a:cubicBezTo>
                  <a:pt x="13" y="25"/>
                  <a:pt x="13" y="25"/>
                  <a:pt x="13" y="26"/>
                </a:cubicBezTo>
                <a:cubicBezTo>
                  <a:pt x="13" y="26"/>
                  <a:pt x="13" y="27"/>
                  <a:pt x="13" y="27"/>
                </a:cubicBezTo>
                <a:cubicBezTo>
                  <a:pt x="13" y="27"/>
                  <a:pt x="14" y="27"/>
                  <a:pt x="14" y="27"/>
                </a:cubicBezTo>
                <a:cubicBezTo>
                  <a:pt x="14" y="27"/>
                  <a:pt x="15" y="27"/>
                  <a:pt x="16" y="27"/>
                </a:cubicBezTo>
                <a:cubicBezTo>
                  <a:pt x="16" y="27"/>
                  <a:pt x="18" y="28"/>
                  <a:pt x="18" y="28"/>
                </a:cubicBezTo>
                <a:cubicBezTo>
                  <a:pt x="19" y="28"/>
                  <a:pt x="19" y="28"/>
                  <a:pt x="19" y="28"/>
                </a:cubicBezTo>
                <a:cubicBezTo>
                  <a:pt x="20" y="28"/>
                  <a:pt x="20" y="28"/>
                  <a:pt x="20" y="28"/>
                </a:cubicBezTo>
                <a:cubicBezTo>
                  <a:pt x="20" y="28"/>
                  <a:pt x="21" y="28"/>
                  <a:pt x="21" y="28"/>
                </a:cubicBezTo>
                <a:cubicBezTo>
                  <a:pt x="21" y="28"/>
                  <a:pt x="21" y="28"/>
                  <a:pt x="21" y="28"/>
                </a:cubicBezTo>
                <a:cubicBezTo>
                  <a:pt x="21" y="28"/>
                  <a:pt x="22" y="28"/>
                  <a:pt x="22" y="28"/>
                </a:cubicBezTo>
                <a:cubicBezTo>
                  <a:pt x="22" y="28"/>
                  <a:pt x="25" y="28"/>
                  <a:pt x="25" y="28"/>
                </a:cubicBezTo>
                <a:cubicBezTo>
                  <a:pt x="25" y="28"/>
                  <a:pt x="26" y="28"/>
                  <a:pt x="26" y="28"/>
                </a:cubicBezTo>
                <a:cubicBezTo>
                  <a:pt x="26" y="28"/>
                  <a:pt x="27" y="28"/>
                  <a:pt x="27" y="28"/>
                </a:cubicBezTo>
                <a:cubicBezTo>
                  <a:pt x="27" y="28"/>
                  <a:pt x="27" y="28"/>
                  <a:pt x="27" y="28"/>
                </a:cubicBezTo>
                <a:cubicBezTo>
                  <a:pt x="27" y="28"/>
                  <a:pt x="30" y="26"/>
                  <a:pt x="30" y="26"/>
                </a:cubicBezTo>
                <a:cubicBezTo>
                  <a:pt x="30" y="26"/>
                  <a:pt x="30" y="26"/>
                  <a:pt x="30" y="26"/>
                </a:cubicBezTo>
                <a:cubicBezTo>
                  <a:pt x="31" y="26"/>
                  <a:pt x="34" y="25"/>
                  <a:pt x="34" y="25"/>
                </a:cubicBezTo>
                <a:cubicBezTo>
                  <a:pt x="34" y="25"/>
                  <a:pt x="35" y="25"/>
                  <a:pt x="35" y="25"/>
                </a:cubicBezTo>
                <a:cubicBezTo>
                  <a:pt x="35" y="25"/>
                  <a:pt x="35" y="26"/>
                  <a:pt x="35" y="26"/>
                </a:cubicBezTo>
                <a:cubicBezTo>
                  <a:pt x="35" y="26"/>
                  <a:pt x="40" y="27"/>
                  <a:pt x="41" y="28"/>
                </a:cubicBezTo>
                <a:cubicBezTo>
                  <a:pt x="41" y="27"/>
                  <a:pt x="41" y="27"/>
                  <a:pt x="41" y="27"/>
                </a:cubicBezTo>
                <a:cubicBezTo>
                  <a:pt x="41" y="26"/>
                  <a:pt x="41" y="24"/>
                  <a:pt x="42" y="23"/>
                </a:cubicBezTo>
                <a:cubicBezTo>
                  <a:pt x="43" y="23"/>
                  <a:pt x="43" y="23"/>
                  <a:pt x="42" y="23"/>
                </a:cubicBezTo>
                <a:cubicBezTo>
                  <a:pt x="42" y="23"/>
                  <a:pt x="42" y="22"/>
                  <a:pt x="42" y="22"/>
                </a:cubicBezTo>
                <a:cubicBezTo>
                  <a:pt x="42" y="22"/>
                  <a:pt x="43" y="22"/>
                  <a:pt x="43" y="22"/>
                </a:cubicBezTo>
                <a:cubicBezTo>
                  <a:pt x="43" y="22"/>
                  <a:pt x="42" y="22"/>
                  <a:pt x="42" y="21"/>
                </a:cubicBezTo>
                <a:cubicBezTo>
                  <a:pt x="43" y="21"/>
                  <a:pt x="43" y="20"/>
                  <a:pt x="44" y="20"/>
                </a:cubicBezTo>
                <a:cubicBezTo>
                  <a:pt x="44" y="20"/>
                  <a:pt x="43" y="21"/>
                  <a:pt x="44" y="21"/>
                </a:cubicBezTo>
                <a:cubicBezTo>
                  <a:pt x="44" y="21"/>
                  <a:pt x="45" y="21"/>
                  <a:pt x="46" y="21"/>
                </a:cubicBezTo>
                <a:cubicBezTo>
                  <a:pt x="46" y="21"/>
                  <a:pt x="46" y="20"/>
                  <a:pt x="46" y="20"/>
                </a:cubicBezTo>
                <a:cubicBezTo>
                  <a:pt x="46" y="20"/>
                  <a:pt x="46" y="19"/>
                  <a:pt x="46" y="19"/>
                </a:cubicBezTo>
                <a:cubicBezTo>
                  <a:pt x="46" y="19"/>
                  <a:pt x="46" y="18"/>
                  <a:pt x="46" y="18"/>
                </a:cubicBezTo>
                <a:cubicBezTo>
                  <a:pt x="46" y="18"/>
                  <a:pt x="46" y="17"/>
                  <a:pt x="45" y="17"/>
                </a:cubicBezTo>
                <a:cubicBezTo>
                  <a:pt x="45" y="17"/>
                  <a:pt x="44" y="18"/>
                  <a:pt x="44" y="18"/>
                </a:cubicBezTo>
                <a:cubicBezTo>
                  <a:pt x="43" y="18"/>
                  <a:pt x="42" y="18"/>
                  <a:pt x="42" y="18"/>
                </a:cubicBezTo>
                <a:cubicBezTo>
                  <a:pt x="42" y="18"/>
                  <a:pt x="42" y="18"/>
                  <a:pt x="42" y="18"/>
                </a:cubicBezTo>
                <a:cubicBezTo>
                  <a:pt x="42" y="19"/>
                  <a:pt x="42" y="19"/>
                  <a:pt x="42" y="19"/>
                </a:cubicBezTo>
                <a:cubicBezTo>
                  <a:pt x="41" y="19"/>
                  <a:pt x="40" y="18"/>
                  <a:pt x="40" y="18"/>
                </a:cubicBezTo>
                <a:cubicBezTo>
                  <a:pt x="40" y="18"/>
                  <a:pt x="40" y="18"/>
                  <a:pt x="39" y="1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6" name="Freeform 850"/>
          <p:cNvSpPr>
            <a:spLocks/>
          </p:cNvSpPr>
          <p:nvPr/>
        </p:nvSpPr>
        <p:spPr bwMode="auto">
          <a:xfrm>
            <a:off x="4969663" y="2996039"/>
            <a:ext cx="109052" cy="114693"/>
          </a:xfrm>
          <a:custGeom>
            <a:avLst/>
            <a:gdLst/>
            <a:ahLst/>
            <a:cxnLst>
              <a:cxn ang="0">
                <a:pos x="3" y="4"/>
              </a:cxn>
              <a:cxn ang="0">
                <a:pos x="4" y="6"/>
              </a:cxn>
              <a:cxn ang="0">
                <a:pos x="5" y="7"/>
              </a:cxn>
              <a:cxn ang="0">
                <a:pos x="8" y="10"/>
              </a:cxn>
              <a:cxn ang="0">
                <a:pos x="8" y="11"/>
              </a:cxn>
              <a:cxn ang="0">
                <a:pos x="8" y="12"/>
              </a:cxn>
              <a:cxn ang="0">
                <a:pos x="8" y="15"/>
              </a:cxn>
              <a:cxn ang="0">
                <a:pos x="8" y="18"/>
              </a:cxn>
              <a:cxn ang="0">
                <a:pos x="8" y="19"/>
              </a:cxn>
              <a:cxn ang="0">
                <a:pos x="9" y="19"/>
              </a:cxn>
              <a:cxn ang="0">
                <a:pos x="10" y="18"/>
              </a:cxn>
              <a:cxn ang="0">
                <a:pos x="10" y="17"/>
              </a:cxn>
              <a:cxn ang="0">
                <a:pos x="11" y="16"/>
              </a:cxn>
              <a:cxn ang="0">
                <a:pos x="12" y="16"/>
              </a:cxn>
              <a:cxn ang="0">
                <a:pos x="12" y="14"/>
              </a:cxn>
              <a:cxn ang="0">
                <a:pos x="12" y="13"/>
              </a:cxn>
              <a:cxn ang="0">
                <a:pos x="12" y="13"/>
              </a:cxn>
              <a:cxn ang="0">
                <a:pos x="14" y="13"/>
              </a:cxn>
              <a:cxn ang="0">
                <a:pos x="15" y="13"/>
              </a:cxn>
              <a:cxn ang="0">
                <a:pos x="16" y="14"/>
              </a:cxn>
              <a:cxn ang="0">
                <a:pos x="17" y="13"/>
              </a:cxn>
              <a:cxn ang="0">
                <a:pos x="17" y="11"/>
              </a:cxn>
              <a:cxn ang="0">
                <a:pos x="16" y="10"/>
              </a:cxn>
              <a:cxn ang="0">
                <a:pos x="15" y="9"/>
              </a:cxn>
              <a:cxn ang="0">
                <a:pos x="15" y="7"/>
              </a:cxn>
              <a:cxn ang="0">
                <a:pos x="14" y="8"/>
              </a:cxn>
              <a:cxn ang="0">
                <a:pos x="13" y="6"/>
              </a:cxn>
              <a:cxn ang="0">
                <a:pos x="13" y="5"/>
              </a:cxn>
              <a:cxn ang="0">
                <a:pos x="13" y="3"/>
              </a:cxn>
              <a:cxn ang="0">
                <a:pos x="12" y="4"/>
              </a:cxn>
              <a:cxn ang="0">
                <a:pos x="7" y="1"/>
              </a:cxn>
              <a:cxn ang="0">
                <a:pos x="6" y="1"/>
              </a:cxn>
              <a:cxn ang="0">
                <a:pos x="5" y="0"/>
              </a:cxn>
              <a:cxn ang="0">
                <a:pos x="3" y="1"/>
              </a:cxn>
              <a:cxn ang="0">
                <a:pos x="0" y="2"/>
              </a:cxn>
              <a:cxn ang="0">
                <a:pos x="2" y="3"/>
              </a:cxn>
            </a:cxnLst>
            <a:rect l="0" t="0" r="r" b="b"/>
            <a:pathLst>
              <a:path w="18" h="19">
                <a:moveTo>
                  <a:pt x="2" y="3"/>
                </a:moveTo>
                <a:cubicBezTo>
                  <a:pt x="2" y="3"/>
                  <a:pt x="3" y="4"/>
                  <a:pt x="3" y="4"/>
                </a:cubicBezTo>
                <a:cubicBezTo>
                  <a:pt x="3" y="4"/>
                  <a:pt x="4" y="5"/>
                  <a:pt x="4" y="5"/>
                </a:cubicBezTo>
                <a:cubicBezTo>
                  <a:pt x="4" y="6"/>
                  <a:pt x="4" y="6"/>
                  <a:pt x="4" y="6"/>
                </a:cubicBezTo>
                <a:cubicBezTo>
                  <a:pt x="4" y="6"/>
                  <a:pt x="4" y="6"/>
                  <a:pt x="4" y="6"/>
                </a:cubicBezTo>
                <a:cubicBezTo>
                  <a:pt x="4" y="7"/>
                  <a:pt x="5" y="7"/>
                  <a:pt x="5" y="7"/>
                </a:cubicBezTo>
                <a:cubicBezTo>
                  <a:pt x="5" y="7"/>
                  <a:pt x="7" y="9"/>
                  <a:pt x="7" y="9"/>
                </a:cubicBezTo>
                <a:cubicBezTo>
                  <a:pt x="7" y="9"/>
                  <a:pt x="8" y="10"/>
                  <a:pt x="8" y="10"/>
                </a:cubicBezTo>
                <a:cubicBezTo>
                  <a:pt x="8" y="10"/>
                  <a:pt x="8" y="10"/>
                  <a:pt x="8" y="10"/>
                </a:cubicBezTo>
                <a:cubicBezTo>
                  <a:pt x="8" y="11"/>
                  <a:pt x="8" y="11"/>
                  <a:pt x="8" y="11"/>
                </a:cubicBezTo>
                <a:cubicBezTo>
                  <a:pt x="8" y="11"/>
                  <a:pt x="8" y="12"/>
                  <a:pt x="8" y="12"/>
                </a:cubicBezTo>
                <a:cubicBezTo>
                  <a:pt x="8" y="12"/>
                  <a:pt x="8" y="12"/>
                  <a:pt x="8" y="12"/>
                </a:cubicBezTo>
                <a:cubicBezTo>
                  <a:pt x="8" y="12"/>
                  <a:pt x="8" y="13"/>
                  <a:pt x="8" y="14"/>
                </a:cubicBezTo>
                <a:cubicBezTo>
                  <a:pt x="8" y="14"/>
                  <a:pt x="8" y="15"/>
                  <a:pt x="8" y="15"/>
                </a:cubicBezTo>
                <a:cubicBezTo>
                  <a:pt x="8" y="15"/>
                  <a:pt x="8" y="15"/>
                  <a:pt x="8" y="15"/>
                </a:cubicBezTo>
                <a:cubicBezTo>
                  <a:pt x="8" y="16"/>
                  <a:pt x="8" y="18"/>
                  <a:pt x="8" y="18"/>
                </a:cubicBezTo>
                <a:cubicBezTo>
                  <a:pt x="7" y="18"/>
                  <a:pt x="8" y="19"/>
                  <a:pt x="8" y="19"/>
                </a:cubicBezTo>
                <a:cubicBezTo>
                  <a:pt x="8" y="19"/>
                  <a:pt x="8" y="19"/>
                  <a:pt x="8" y="19"/>
                </a:cubicBezTo>
                <a:cubicBezTo>
                  <a:pt x="8" y="19"/>
                  <a:pt x="8" y="19"/>
                  <a:pt x="9" y="19"/>
                </a:cubicBezTo>
                <a:cubicBezTo>
                  <a:pt x="9" y="19"/>
                  <a:pt x="9" y="19"/>
                  <a:pt x="9" y="19"/>
                </a:cubicBezTo>
                <a:cubicBezTo>
                  <a:pt x="9" y="19"/>
                  <a:pt x="10" y="18"/>
                  <a:pt x="10" y="18"/>
                </a:cubicBezTo>
                <a:cubicBezTo>
                  <a:pt x="10" y="18"/>
                  <a:pt x="10" y="18"/>
                  <a:pt x="10" y="18"/>
                </a:cubicBezTo>
                <a:cubicBezTo>
                  <a:pt x="10" y="18"/>
                  <a:pt x="10" y="18"/>
                  <a:pt x="10" y="18"/>
                </a:cubicBezTo>
                <a:cubicBezTo>
                  <a:pt x="10" y="18"/>
                  <a:pt x="10" y="18"/>
                  <a:pt x="10" y="17"/>
                </a:cubicBezTo>
                <a:cubicBezTo>
                  <a:pt x="10" y="17"/>
                  <a:pt x="11" y="17"/>
                  <a:pt x="11" y="17"/>
                </a:cubicBezTo>
                <a:cubicBezTo>
                  <a:pt x="11" y="17"/>
                  <a:pt x="11" y="16"/>
                  <a:pt x="11" y="16"/>
                </a:cubicBezTo>
                <a:cubicBezTo>
                  <a:pt x="11" y="16"/>
                  <a:pt x="11" y="16"/>
                  <a:pt x="11" y="16"/>
                </a:cubicBezTo>
                <a:cubicBezTo>
                  <a:pt x="12" y="16"/>
                  <a:pt x="12" y="16"/>
                  <a:pt x="12" y="16"/>
                </a:cubicBezTo>
                <a:cubicBezTo>
                  <a:pt x="12" y="16"/>
                  <a:pt x="12" y="15"/>
                  <a:pt x="12" y="15"/>
                </a:cubicBezTo>
                <a:cubicBezTo>
                  <a:pt x="12" y="14"/>
                  <a:pt x="12" y="14"/>
                  <a:pt x="12" y="14"/>
                </a:cubicBezTo>
                <a:cubicBezTo>
                  <a:pt x="12" y="14"/>
                  <a:pt x="12" y="14"/>
                  <a:pt x="12" y="14"/>
                </a:cubicBezTo>
                <a:cubicBezTo>
                  <a:pt x="12" y="14"/>
                  <a:pt x="12" y="13"/>
                  <a:pt x="12" y="13"/>
                </a:cubicBezTo>
                <a:cubicBezTo>
                  <a:pt x="12" y="13"/>
                  <a:pt x="12" y="13"/>
                  <a:pt x="12" y="13"/>
                </a:cubicBezTo>
                <a:cubicBezTo>
                  <a:pt x="12" y="13"/>
                  <a:pt x="12" y="13"/>
                  <a:pt x="12" y="13"/>
                </a:cubicBezTo>
                <a:cubicBezTo>
                  <a:pt x="12" y="13"/>
                  <a:pt x="13" y="13"/>
                  <a:pt x="13" y="13"/>
                </a:cubicBezTo>
                <a:cubicBezTo>
                  <a:pt x="13" y="14"/>
                  <a:pt x="14" y="13"/>
                  <a:pt x="14" y="13"/>
                </a:cubicBezTo>
                <a:cubicBezTo>
                  <a:pt x="14" y="13"/>
                  <a:pt x="15" y="13"/>
                  <a:pt x="15" y="13"/>
                </a:cubicBezTo>
                <a:cubicBezTo>
                  <a:pt x="15" y="13"/>
                  <a:pt x="15" y="13"/>
                  <a:pt x="15" y="13"/>
                </a:cubicBezTo>
                <a:cubicBezTo>
                  <a:pt x="15" y="13"/>
                  <a:pt x="16" y="13"/>
                  <a:pt x="16" y="13"/>
                </a:cubicBezTo>
                <a:cubicBezTo>
                  <a:pt x="16" y="13"/>
                  <a:pt x="16" y="13"/>
                  <a:pt x="16" y="14"/>
                </a:cubicBezTo>
                <a:cubicBezTo>
                  <a:pt x="17" y="14"/>
                  <a:pt x="17" y="14"/>
                  <a:pt x="18" y="13"/>
                </a:cubicBezTo>
                <a:cubicBezTo>
                  <a:pt x="18" y="13"/>
                  <a:pt x="17" y="13"/>
                  <a:pt x="17" y="13"/>
                </a:cubicBezTo>
                <a:cubicBezTo>
                  <a:pt x="17" y="13"/>
                  <a:pt x="16" y="13"/>
                  <a:pt x="17" y="12"/>
                </a:cubicBezTo>
                <a:cubicBezTo>
                  <a:pt x="17" y="12"/>
                  <a:pt x="17" y="11"/>
                  <a:pt x="17" y="11"/>
                </a:cubicBezTo>
                <a:cubicBezTo>
                  <a:pt x="17" y="11"/>
                  <a:pt x="16" y="10"/>
                  <a:pt x="16" y="10"/>
                </a:cubicBezTo>
                <a:cubicBezTo>
                  <a:pt x="16" y="10"/>
                  <a:pt x="16" y="10"/>
                  <a:pt x="16" y="10"/>
                </a:cubicBezTo>
                <a:cubicBezTo>
                  <a:pt x="16" y="10"/>
                  <a:pt x="15" y="9"/>
                  <a:pt x="15" y="9"/>
                </a:cubicBezTo>
                <a:cubicBezTo>
                  <a:pt x="15" y="9"/>
                  <a:pt x="15" y="9"/>
                  <a:pt x="15" y="9"/>
                </a:cubicBezTo>
                <a:cubicBezTo>
                  <a:pt x="15" y="9"/>
                  <a:pt x="15" y="9"/>
                  <a:pt x="15" y="8"/>
                </a:cubicBezTo>
                <a:cubicBezTo>
                  <a:pt x="15" y="8"/>
                  <a:pt x="15" y="8"/>
                  <a:pt x="15" y="7"/>
                </a:cubicBezTo>
                <a:cubicBezTo>
                  <a:pt x="15" y="7"/>
                  <a:pt x="15" y="7"/>
                  <a:pt x="14" y="8"/>
                </a:cubicBezTo>
                <a:cubicBezTo>
                  <a:pt x="14" y="8"/>
                  <a:pt x="14" y="8"/>
                  <a:pt x="14" y="8"/>
                </a:cubicBezTo>
                <a:cubicBezTo>
                  <a:pt x="14" y="8"/>
                  <a:pt x="13" y="7"/>
                  <a:pt x="13" y="7"/>
                </a:cubicBezTo>
                <a:cubicBezTo>
                  <a:pt x="13" y="6"/>
                  <a:pt x="13" y="6"/>
                  <a:pt x="13" y="6"/>
                </a:cubicBezTo>
                <a:cubicBezTo>
                  <a:pt x="13" y="6"/>
                  <a:pt x="13" y="6"/>
                  <a:pt x="13" y="6"/>
                </a:cubicBezTo>
                <a:cubicBezTo>
                  <a:pt x="13" y="6"/>
                  <a:pt x="13" y="5"/>
                  <a:pt x="13" y="5"/>
                </a:cubicBezTo>
                <a:cubicBezTo>
                  <a:pt x="13" y="4"/>
                  <a:pt x="13" y="4"/>
                  <a:pt x="13" y="4"/>
                </a:cubicBezTo>
                <a:cubicBezTo>
                  <a:pt x="13" y="4"/>
                  <a:pt x="13" y="4"/>
                  <a:pt x="13" y="3"/>
                </a:cubicBezTo>
                <a:cubicBezTo>
                  <a:pt x="13" y="3"/>
                  <a:pt x="13" y="3"/>
                  <a:pt x="12" y="4"/>
                </a:cubicBezTo>
                <a:cubicBezTo>
                  <a:pt x="12" y="4"/>
                  <a:pt x="12" y="4"/>
                  <a:pt x="12" y="4"/>
                </a:cubicBezTo>
                <a:cubicBezTo>
                  <a:pt x="12" y="3"/>
                  <a:pt x="10" y="2"/>
                  <a:pt x="9" y="2"/>
                </a:cubicBezTo>
                <a:cubicBezTo>
                  <a:pt x="9" y="2"/>
                  <a:pt x="7" y="1"/>
                  <a:pt x="7" y="1"/>
                </a:cubicBezTo>
                <a:cubicBezTo>
                  <a:pt x="7" y="1"/>
                  <a:pt x="7" y="1"/>
                  <a:pt x="7" y="1"/>
                </a:cubicBezTo>
                <a:cubicBezTo>
                  <a:pt x="7" y="1"/>
                  <a:pt x="6" y="1"/>
                  <a:pt x="6" y="1"/>
                </a:cubicBezTo>
                <a:cubicBezTo>
                  <a:pt x="6" y="1"/>
                  <a:pt x="5" y="0"/>
                  <a:pt x="5" y="0"/>
                </a:cubicBezTo>
                <a:cubicBezTo>
                  <a:pt x="5" y="0"/>
                  <a:pt x="5" y="0"/>
                  <a:pt x="5" y="0"/>
                </a:cubicBezTo>
                <a:cubicBezTo>
                  <a:pt x="5" y="0"/>
                  <a:pt x="4" y="1"/>
                  <a:pt x="4" y="1"/>
                </a:cubicBezTo>
                <a:cubicBezTo>
                  <a:pt x="3" y="1"/>
                  <a:pt x="3" y="1"/>
                  <a:pt x="3" y="1"/>
                </a:cubicBezTo>
                <a:cubicBezTo>
                  <a:pt x="2" y="1"/>
                  <a:pt x="1" y="1"/>
                  <a:pt x="1" y="1"/>
                </a:cubicBezTo>
                <a:cubicBezTo>
                  <a:pt x="1" y="1"/>
                  <a:pt x="1" y="2"/>
                  <a:pt x="0" y="2"/>
                </a:cubicBezTo>
                <a:cubicBezTo>
                  <a:pt x="2" y="2"/>
                  <a:pt x="2" y="2"/>
                  <a:pt x="2" y="2"/>
                </a:cubicBezTo>
                <a:cubicBezTo>
                  <a:pt x="2" y="2"/>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7" name="Freeform 851"/>
          <p:cNvSpPr>
            <a:spLocks noEditPoints="1"/>
          </p:cNvSpPr>
          <p:nvPr/>
        </p:nvSpPr>
        <p:spPr bwMode="auto">
          <a:xfrm>
            <a:off x="4836168" y="2843742"/>
            <a:ext cx="539621" cy="304595"/>
          </a:xfrm>
          <a:custGeom>
            <a:avLst/>
            <a:gdLst/>
            <a:ahLst/>
            <a:cxnLst>
              <a:cxn ang="0">
                <a:pos x="88" y="18"/>
              </a:cxn>
              <a:cxn ang="0">
                <a:pos x="80" y="15"/>
              </a:cxn>
              <a:cxn ang="0">
                <a:pos x="72" y="14"/>
              </a:cxn>
              <a:cxn ang="0">
                <a:pos x="67" y="13"/>
              </a:cxn>
              <a:cxn ang="0">
                <a:pos x="64" y="8"/>
              </a:cxn>
              <a:cxn ang="0">
                <a:pos x="59" y="5"/>
              </a:cxn>
              <a:cxn ang="0">
                <a:pos x="59" y="1"/>
              </a:cxn>
              <a:cxn ang="0">
                <a:pos x="52" y="0"/>
              </a:cxn>
              <a:cxn ang="0">
                <a:pos x="46" y="2"/>
              </a:cxn>
              <a:cxn ang="0">
                <a:pos x="42" y="6"/>
              </a:cxn>
              <a:cxn ang="0">
                <a:pos x="36" y="7"/>
              </a:cxn>
              <a:cxn ang="0">
                <a:pos x="34" y="5"/>
              </a:cxn>
              <a:cxn ang="0">
                <a:pos x="30" y="5"/>
              </a:cxn>
              <a:cxn ang="0">
                <a:pos x="27" y="5"/>
              </a:cxn>
              <a:cxn ang="0">
                <a:pos x="11" y="4"/>
              </a:cxn>
              <a:cxn ang="0">
                <a:pos x="10" y="10"/>
              </a:cxn>
              <a:cxn ang="0">
                <a:pos x="7" y="14"/>
              </a:cxn>
              <a:cxn ang="0">
                <a:pos x="3" y="22"/>
              </a:cxn>
              <a:cxn ang="0">
                <a:pos x="0" y="26"/>
              </a:cxn>
              <a:cxn ang="0">
                <a:pos x="7" y="28"/>
              </a:cxn>
              <a:cxn ang="0">
                <a:pos x="16" y="29"/>
              </a:cxn>
              <a:cxn ang="0">
                <a:pos x="25" y="26"/>
              </a:cxn>
              <a:cxn ang="0">
                <a:pos x="29" y="26"/>
              </a:cxn>
              <a:cxn ang="0">
                <a:pos x="35" y="28"/>
              </a:cxn>
              <a:cxn ang="0">
                <a:pos x="35" y="32"/>
              </a:cxn>
              <a:cxn ang="0">
                <a:pos x="37" y="34"/>
              </a:cxn>
              <a:cxn ang="0">
                <a:pos x="39" y="37"/>
              </a:cxn>
              <a:cxn ang="0">
                <a:pos x="37" y="38"/>
              </a:cxn>
              <a:cxn ang="0">
                <a:pos x="34" y="38"/>
              </a:cxn>
              <a:cxn ang="0">
                <a:pos x="34" y="41"/>
              </a:cxn>
              <a:cxn ang="0">
                <a:pos x="32" y="43"/>
              </a:cxn>
              <a:cxn ang="0">
                <a:pos x="30" y="44"/>
              </a:cxn>
              <a:cxn ang="0">
                <a:pos x="35" y="45"/>
              </a:cxn>
              <a:cxn ang="0">
                <a:pos x="38" y="43"/>
              </a:cxn>
              <a:cxn ang="0">
                <a:pos x="41" y="40"/>
              </a:cxn>
              <a:cxn ang="0">
                <a:pos x="41" y="39"/>
              </a:cxn>
              <a:cxn ang="0">
                <a:pos x="47" y="36"/>
              </a:cxn>
              <a:cxn ang="0">
                <a:pos x="51" y="37"/>
              </a:cxn>
              <a:cxn ang="0">
                <a:pos x="48" y="38"/>
              </a:cxn>
              <a:cxn ang="0">
                <a:pos x="52" y="40"/>
              </a:cxn>
              <a:cxn ang="0">
                <a:pos x="57" y="42"/>
              </a:cxn>
              <a:cxn ang="0">
                <a:pos x="53" y="43"/>
              </a:cxn>
              <a:cxn ang="0">
                <a:pos x="57" y="49"/>
              </a:cxn>
              <a:cxn ang="0">
                <a:pos x="66" y="47"/>
              </a:cxn>
              <a:cxn ang="0">
                <a:pos x="72" y="45"/>
              </a:cxn>
              <a:cxn ang="0">
                <a:pos x="64" y="42"/>
              </a:cxn>
              <a:cxn ang="0">
                <a:pos x="65" y="39"/>
              </a:cxn>
              <a:cxn ang="0">
                <a:pos x="73" y="36"/>
              </a:cxn>
              <a:cxn ang="0">
                <a:pos x="80" y="32"/>
              </a:cxn>
              <a:cxn ang="0">
                <a:pos x="87" y="29"/>
              </a:cxn>
              <a:cxn ang="0">
                <a:pos x="88" y="25"/>
              </a:cxn>
              <a:cxn ang="0">
                <a:pos x="87" y="22"/>
              </a:cxn>
              <a:cxn ang="0">
                <a:pos x="64" y="44"/>
              </a:cxn>
              <a:cxn ang="0">
                <a:pos x="61" y="41"/>
              </a:cxn>
              <a:cxn ang="0">
                <a:pos x="60" y="39"/>
              </a:cxn>
              <a:cxn ang="0">
                <a:pos x="64" y="43"/>
              </a:cxn>
            </a:cxnLst>
            <a:rect l="0" t="0" r="r" b="b"/>
            <a:pathLst>
              <a:path w="89" h="50">
                <a:moveTo>
                  <a:pt x="87" y="22"/>
                </a:moveTo>
                <a:cubicBezTo>
                  <a:pt x="87" y="22"/>
                  <a:pt x="88" y="22"/>
                  <a:pt x="88" y="21"/>
                </a:cubicBezTo>
                <a:cubicBezTo>
                  <a:pt x="88" y="21"/>
                  <a:pt x="88" y="21"/>
                  <a:pt x="89" y="21"/>
                </a:cubicBezTo>
                <a:cubicBezTo>
                  <a:pt x="89" y="20"/>
                  <a:pt x="89" y="19"/>
                  <a:pt x="89" y="18"/>
                </a:cubicBezTo>
                <a:cubicBezTo>
                  <a:pt x="89" y="18"/>
                  <a:pt x="89" y="18"/>
                  <a:pt x="88" y="18"/>
                </a:cubicBezTo>
                <a:cubicBezTo>
                  <a:pt x="87" y="19"/>
                  <a:pt x="85" y="17"/>
                  <a:pt x="85" y="16"/>
                </a:cubicBezTo>
                <a:cubicBezTo>
                  <a:pt x="85" y="16"/>
                  <a:pt x="84" y="16"/>
                  <a:pt x="84" y="16"/>
                </a:cubicBezTo>
                <a:cubicBezTo>
                  <a:pt x="83" y="17"/>
                  <a:pt x="82" y="16"/>
                  <a:pt x="82" y="16"/>
                </a:cubicBezTo>
                <a:cubicBezTo>
                  <a:pt x="82" y="16"/>
                  <a:pt x="80" y="15"/>
                  <a:pt x="80" y="15"/>
                </a:cubicBezTo>
                <a:cubicBezTo>
                  <a:pt x="80" y="15"/>
                  <a:pt x="80" y="15"/>
                  <a:pt x="80" y="15"/>
                </a:cubicBezTo>
                <a:cubicBezTo>
                  <a:pt x="80" y="15"/>
                  <a:pt x="79" y="16"/>
                  <a:pt x="79" y="16"/>
                </a:cubicBezTo>
                <a:cubicBezTo>
                  <a:pt x="79" y="16"/>
                  <a:pt x="79" y="16"/>
                  <a:pt x="79" y="16"/>
                </a:cubicBezTo>
                <a:cubicBezTo>
                  <a:pt x="79" y="16"/>
                  <a:pt x="76" y="13"/>
                  <a:pt x="76" y="13"/>
                </a:cubicBezTo>
                <a:cubicBezTo>
                  <a:pt x="76" y="13"/>
                  <a:pt x="76" y="13"/>
                  <a:pt x="76" y="13"/>
                </a:cubicBezTo>
                <a:cubicBezTo>
                  <a:pt x="76" y="13"/>
                  <a:pt x="72" y="14"/>
                  <a:pt x="72" y="14"/>
                </a:cubicBezTo>
                <a:cubicBezTo>
                  <a:pt x="72" y="14"/>
                  <a:pt x="71" y="14"/>
                  <a:pt x="71" y="14"/>
                </a:cubicBezTo>
                <a:cubicBezTo>
                  <a:pt x="71" y="14"/>
                  <a:pt x="69" y="13"/>
                  <a:pt x="69" y="13"/>
                </a:cubicBezTo>
                <a:cubicBezTo>
                  <a:pt x="69" y="13"/>
                  <a:pt x="69" y="13"/>
                  <a:pt x="69" y="13"/>
                </a:cubicBezTo>
                <a:cubicBezTo>
                  <a:pt x="69" y="13"/>
                  <a:pt x="68" y="13"/>
                  <a:pt x="68" y="13"/>
                </a:cubicBezTo>
                <a:cubicBezTo>
                  <a:pt x="67" y="13"/>
                  <a:pt x="67" y="13"/>
                  <a:pt x="67" y="13"/>
                </a:cubicBezTo>
                <a:cubicBezTo>
                  <a:pt x="66" y="12"/>
                  <a:pt x="66" y="12"/>
                  <a:pt x="66" y="11"/>
                </a:cubicBezTo>
                <a:cubicBezTo>
                  <a:pt x="66" y="11"/>
                  <a:pt x="66" y="10"/>
                  <a:pt x="65" y="10"/>
                </a:cubicBezTo>
                <a:cubicBezTo>
                  <a:pt x="65" y="9"/>
                  <a:pt x="65" y="9"/>
                  <a:pt x="66" y="9"/>
                </a:cubicBezTo>
                <a:cubicBezTo>
                  <a:pt x="66" y="9"/>
                  <a:pt x="66" y="9"/>
                  <a:pt x="66" y="9"/>
                </a:cubicBezTo>
                <a:cubicBezTo>
                  <a:pt x="66" y="9"/>
                  <a:pt x="64" y="8"/>
                  <a:pt x="64" y="8"/>
                </a:cubicBezTo>
                <a:cubicBezTo>
                  <a:pt x="64" y="8"/>
                  <a:pt x="63" y="8"/>
                  <a:pt x="63" y="8"/>
                </a:cubicBezTo>
                <a:cubicBezTo>
                  <a:pt x="63" y="8"/>
                  <a:pt x="63" y="8"/>
                  <a:pt x="62" y="8"/>
                </a:cubicBezTo>
                <a:cubicBezTo>
                  <a:pt x="62" y="8"/>
                  <a:pt x="61" y="7"/>
                  <a:pt x="60" y="7"/>
                </a:cubicBezTo>
                <a:cubicBezTo>
                  <a:pt x="60" y="7"/>
                  <a:pt x="60" y="6"/>
                  <a:pt x="60" y="6"/>
                </a:cubicBezTo>
                <a:cubicBezTo>
                  <a:pt x="60" y="6"/>
                  <a:pt x="60" y="5"/>
                  <a:pt x="59" y="5"/>
                </a:cubicBezTo>
                <a:cubicBezTo>
                  <a:pt x="59" y="4"/>
                  <a:pt x="61" y="4"/>
                  <a:pt x="61" y="4"/>
                </a:cubicBezTo>
                <a:cubicBezTo>
                  <a:pt x="61" y="4"/>
                  <a:pt x="61" y="4"/>
                  <a:pt x="61" y="4"/>
                </a:cubicBezTo>
                <a:cubicBezTo>
                  <a:pt x="61" y="4"/>
                  <a:pt x="61" y="3"/>
                  <a:pt x="61" y="3"/>
                </a:cubicBezTo>
                <a:cubicBezTo>
                  <a:pt x="59" y="3"/>
                  <a:pt x="59" y="2"/>
                  <a:pt x="59" y="2"/>
                </a:cubicBezTo>
                <a:cubicBezTo>
                  <a:pt x="59" y="2"/>
                  <a:pt x="59" y="1"/>
                  <a:pt x="59" y="1"/>
                </a:cubicBezTo>
                <a:cubicBezTo>
                  <a:pt x="59" y="1"/>
                  <a:pt x="58" y="0"/>
                  <a:pt x="58" y="0"/>
                </a:cubicBezTo>
                <a:cubicBezTo>
                  <a:pt x="58" y="0"/>
                  <a:pt x="57" y="0"/>
                  <a:pt x="57" y="0"/>
                </a:cubicBezTo>
                <a:cubicBezTo>
                  <a:pt x="57" y="0"/>
                  <a:pt x="56" y="0"/>
                  <a:pt x="56" y="0"/>
                </a:cubicBezTo>
                <a:cubicBezTo>
                  <a:pt x="56" y="0"/>
                  <a:pt x="54" y="1"/>
                  <a:pt x="54" y="1"/>
                </a:cubicBezTo>
                <a:cubicBezTo>
                  <a:pt x="54" y="1"/>
                  <a:pt x="52" y="0"/>
                  <a:pt x="52" y="0"/>
                </a:cubicBezTo>
                <a:cubicBezTo>
                  <a:pt x="51" y="0"/>
                  <a:pt x="51" y="0"/>
                  <a:pt x="51" y="0"/>
                </a:cubicBezTo>
                <a:cubicBezTo>
                  <a:pt x="51" y="2"/>
                  <a:pt x="51" y="2"/>
                  <a:pt x="51" y="2"/>
                </a:cubicBezTo>
                <a:cubicBezTo>
                  <a:pt x="50" y="2"/>
                  <a:pt x="48" y="2"/>
                  <a:pt x="48" y="2"/>
                </a:cubicBezTo>
                <a:cubicBezTo>
                  <a:pt x="48" y="2"/>
                  <a:pt x="48" y="2"/>
                  <a:pt x="48" y="2"/>
                </a:cubicBezTo>
                <a:cubicBezTo>
                  <a:pt x="47" y="2"/>
                  <a:pt x="47" y="2"/>
                  <a:pt x="46" y="2"/>
                </a:cubicBezTo>
                <a:cubicBezTo>
                  <a:pt x="46" y="2"/>
                  <a:pt x="46" y="2"/>
                  <a:pt x="45" y="2"/>
                </a:cubicBezTo>
                <a:cubicBezTo>
                  <a:pt x="45" y="2"/>
                  <a:pt x="45" y="2"/>
                  <a:pt x="45" y="2"/>
                </a:cubicBezTo>
                <a:cubicBezTo>
                  <a:pt x="44" y="2"/>
                  <a:pt x="43" y="3"/>
                  <a:pt x="43" y="3"/>
                </a:cubicBezTo>
                <a:cubicBezTo>
                  <a:pt x="43" y="3"/>
                  <a:pt x="42" y="4"/>
                  <a:pt x="42" y="5"/>
                </a:cubicBezTo>
                <a:cubicBezTo>
                  <a:pt x="42" y="5"/>
                  <a:pt x="42" y="5"/>
                  <a:pt x="42" y="6"/>
                </a:cubicBezTo>
                <a:cubicBezTo>
                  <a:pt x="42" y="7"/>
                  <a:pt x="42" y="7"/>
                  <a:pt x="42" y="7"/>
                </a:cubicBezTo>
                <a:cubicBezTo>
                  <a:pt x="42" y="7"/>
                  <a:pt x="42" y="7"/>
                  <a:pt x="42" y="7"/>
                </a:cubicBezTo>
                <a:cubicBezTo>
                  <a:pt x="42" y="7"/>
                  <a:pt x="41" y="7"/>
                  <a:pt x="41" y="6"/>
                </a:cubicBezTo>
                <a:cubicBezTo>
                  <a:pt x="40" y="6"/>
                  <a:pt x="39" y="6"/>
                  <a:pt x="39" y="6"/>
                </a:cubicBezTo>
                <a:cubicBezTo>
                  <a:pt x="39" y="6"/>
                  <a:pt x="36" y="7"/>
                  <a:pt x="36" y="7"/>
                </a:cubicBezTo>
                <a:cubicBezTo>
                  <a:pt x="36" y="7"/>
                  <a:pt x="36" y="6"/>
                  <a:pt x="36" y="6"/>
                </a:cubicBezTo>
                <a:cubicBezTo>
                  <a:pt x="36" y="6"/>
                  <a:pt x="35" y="6"/>
                  <a:pt x="35" y="6"/>
                </a:cubicBezTo>
                <a:cubicBezTo>
                  <a:pt x="35" y="5"/>
                  <a:pt x="35" y="5"/>
                  <a:pt x="35" y="5"/>
                </a:cubicBezTo>
                <a:cubicBezTo>
                  <a:pt x="34" y="5"/>
                  <a:pt x="34" y="5"/>
                  <a:pt x="34" y="5"/>
                </a:cubicBezTo>
                <a:cubicBezTo>
                  <a:pt x="34" y="5"/>
                  <a:pt x="34" y="5"/>
                  <a:pt x="34" y="5"/>
                </a:cubicBezTo>
                <a:cubicBezTo>
                  <a:pt x="34" y="5"/>
                  <a:pt x="34" y="5"/>
                  <a:pt x="33" y="5"/>
                </a:cubicBezTo>
                <a:cubicBezTo>
                  <a:pt x="33" y="5"/>
                  <a:pt x="33" y="6"/>
                  <a:pt x="33" y="6"/>
                </a:cubicBezTo>
                <a:cubicBezTo>
                  <a:pt x="33" y="6"/>
                  <a:pt x="33" y="6"/>
                  <a:pt x="32" y="6"/>
                </a:cubicBezTo>
                <a:cubicBezTo>
                  <a:pt x="32" y="6"/>
                  <a:pt x="32" y="6"/>
                  <a:pt x="31" y="6"/>
                </a:cubicBezTo>
                <a:cubicBezTo>
                  <a:pt x="31" y="6"/>
                  <a:pt x="31" y="5"/>
                  <a:pt x="30" y="5"/>
                </a:cubicBezTo>
                <a:cubicBezTo>
                  <a:pt x="30" y="5"/>
                  <a:pt x="30" y="5"/>
                  <a:pt x="30" y="5"/>
                </a:cubicBezTo>
                <a:cubicBezTo>
                  <a:pt x="30" y="5"/>
                  <a:pt x="29" y="5"/>
                  <a:pt x="29" y="5"/>
                </a:cubicBezTo>
                <a:cubicBezTo>
                  <a:pt x="28" y="5"/>
                  <a:pt x="28" y="5"/>
                  <a:pt x="28" y="6"/>
                </a:cubicBezTo>
                <a:cubicBezTo>
                  <a:pt x="27" y="6"/>
                  <a:pt x="28" y="6"/>
                  <a:pt x="28" y="6"/>
                </a:cubicBezTo>
                <a:cubicBezTo>
                  <a:pt x="28" y="5"/>
                  <a:pt x="27" y="5"/>
                  <a:pt x="27" y="5"/>
                </a:cubicBezTo>
                <a:cubicBezTo>
                  <a:pt x="27" y="5"/>
                  <a:pt x="19" y="3"/>
                  <a:pt x="19" y="3"/>
                </a:cubicBezTo>
                <a:cubicBezTo>
                  <a:pt x="18" y="3"/>
                  <a:pt x="16" y="3"/>
                  <a:pt x="16" y="3"/>
                </a:cubicBezTo>
                <a:cubicBezTo>
                  <a:pt x="15" y="3"/>
                  <a:pt x="15" y="3"/>
                  <a:pt x="14" y="3"/>
                </a:cubicBezTo>
                <a:cubicBezTo>
                  <a:pt x="14" y="3"/>
                  <a:pt x="12" y="3"/>
                  <a:pt x="12" y="3"/>
                </a:cubicBezTo>
                <a:cubicBezTo>
                  <a:pt x="11" y="3"/>
                  <a:pt x="11" y="4"/>
                  <a:pt x="11" y="4"/>
                </a:cubicBezTo>
                <a:cubicBezTo>
                  <a:pt x="10" y="4"/>
                  <a:pt x="9" y="5"/>
                  <a:pt x="9" y="5"/>
                </a:cubicBezTo>
                <a:cubicBezTo>
                  <a:pt x="9" y="5"/>
                  <a:pt x="8" y="5"/>
                  <a:pt x="7" y="6"/>
                </a:cubicBezTo>
                <a:cubicBezTo>
                  <a:pt x="8" y="6"/>
                  <a:pt x="9" y="8"/>
                  <a:pt x="9" y="9"/>
                </a:cubicBezTo>
                <a:cubicBezTo>
                  <a:pt x="9" y="9"/>
                  <a:pt x="9" y="9"/>
                  <a:pt x="9" y="9"/>
                </a:cubicBezTo>
                <a:cubicBezTo>
                  <a:pt x="9" y="9"/>
                  <a:pt x="10" y="10"/>
                  <a:pt x="10" y="10"/>
                </a:cubicBezTo>
                <a:cubicBezTo>
                  <a:pt x="10" y="10"/>
                  <a:pt x="10" y="10"/>
                  <a:pt x="10" y="10"/>
                </a:cubicBezTo>
                <a:cubicBezTo>
                  <a:pt x="10" y="10"/>
                  <a:pt x="9" y="10"/>
                  <a:pt x="10" y="11"/>
                </a:cubicBezTo>
                <a:cubicBezTo>
                  <a:pt x="10" y="11"/>
                  <a:pt x="10" y="11"/>
                  <a:pt x="10" y="12"/>
                </a:cubicBezTo>
                <a:cubicBezTo>
                  <a:pt x="10" y="12"/>
                  <a:pt x="10" y="13"/>
                  <a:pt x="8" y="14"/>
                </a:cubicBezTo>
                <a:cubicBezTo>
                  <a:pt x="8" y="14"/>
                  <a:pt x="7" y="14"/>
                  <a:pt x="7" y="14"/>
                </a:cubicBezTo>
                <a:cubicBezTo>
                  <a:pt x="6" y="15"/>
                  <a:pt x="3" y="18"/>
                  <a:pt x="3" y="18"/>
                </a:cubicBezTo>
                <a:cubicBezTo>
                  <a:pt x="3" y="18"/>
                  <a:pt x="3" y="18"/>
                  <a:pt x="3" y="19"/>
                </a:cubicBezTo>
                <a:cubicBezTo>
                  <a:pt x="3" y="19"/>
                  <a:pt x="3" y="20"/>
                  <a:pt x="3" y="20"/>
                </a:cubicBezTo>
                <a:cubicBezTo>
                  <a:pt x="3" y="20"/>
                  <a:pt x="3" y="21"/>
                  <a:pt x="4" y="22"/>
                </a:cubicBezTo>
                <a:cubicBezTo>
                  <a:pt x="4" y="22"/>
                  <a:pt x="4" y="22"/>
                  <a:pt x="3" y="22"/>
                </a:cubicBezTo>
                <a:cubicBezTo>
                  <a:pt x="3" y="22"/>
                  <a:pt x="2" y="22"/>
                  <a:pt x="2" y="22"/>
                </a:cubicBezTo>
                <a:cubicBezTo>
                  <a:pt x="2" y="22"/>
                  <a:pt x="2" y="21"/>
                  <a:pt x="2" y="22"/>
                </a:cubicBezTo>
                <a:cubicBezTo>
                  <a:pt x="2" y="22"/>
                  <a:pt x="0" y="25"/>
                  <a:pt x="0" y="25"/>
                </a:cubicBezTo>
                <a:cubicBezTo>
                  <a:pt x="0" y="25"/>
                  <a:pt x="0" y="25"/>
                  <a:pt x="0" y="25"/>
                </a:cubicBezTo>
                <a:cubicBezTo>
                  <a:pt x="0" y="25"/>
                  <a:pt x="0" y="26"/>
                  <a:pt x="0" y="26"/>
                </a:cubicBezTo>
                <a:cubicBezTo>
                  <a:pt x="4" y="29"/>
                  <a:pt x="4" y="29"/>
                  <a:pt x="4" y="29"/>
                </a:cubicBezTo>
                <a:cubicBezTo>
                  <a:pt x="4" y="28"/>
                  <a:pt x="5" y="28"/>
                  <a:pt x="5" y="28"/>
                </a:cubicBezTo>
                <a:cubicBezTo>
                  <a:pt x="6" y="28"/>
                  <a:pt x="6" y="28"/>
                  <a:pt x="7" y="28"/>
                </a:cubicBezTo>
                <a:cubicBezTo>
                  <a:pt x="7" y="29"/>
                  <a:pt x="7" y="28"/>
                  <a:pt x="7" y="28"/>
                </a:cubicBezTo>
                <a:cubicBezTo>
                  <a:pt x="7" y="28"/>
                  <a:pt x="7" y="28"/>
                  <a:pt x="7" y="28"/>
                </a:cubicBezTo>
                <a:cubicBezTo>
                  <a:pt x="7" y="28"/>
                  <a:pt x="12" y="29"/>
                  <a:pt x="12" y="29"/>
                </a:cubicBezTo>
                <a:cubicBezTo>
                  <a:pt x="12" y="29"/>
                  <a:pt x="12" y="29"/>
                  <a:pt x="12" y="29"/>
                </a:cubicBezTo>
                <a:cubicBezTo>
                  <a:pt x="12" y="29"/>
                  <a:pt x="14" y="30"/>
                  <a:pt x="14" y="30"/>
                </a:cubicBezTo>
                <a:cubicBezTo>
                  <a:pt x="14" y="30"/>
                  <a:pt x="14" y="30"/>
                  <a:pt x="14" y="30"/>
                </a:cubicBezTo>
                <a:cubicBezTo>
                  <a:pt x="14" y="30"/>
                  <a:pt x="16" y="29"/>
                  <a:pt x="16" y="29"/>
                </a:cubicBezTo>
                <a:cubicBezTo>
                  <a:pt x="17" y="29"/>
                  <a:pt x="19" y="28"/>
                  <a:pt x="19" y="28"/>
                </a:cubicBezTo>
                <a:cubicBezTo>
                  <a:pt x="19" y="28"/>
                  <a:pt x="20" y="28"/>
                  <a:pt x="20" y="28"/>
                </a:cubicBezTo>
                <a:cubicBezTo>
                  <a:pt x="20" y="28"/>
                  <a:pt x="22" y="27"/>
                  <a:pt x="22" y="27"/>
                </a:cubicBezTo>
                <a:cubicBezTo>
                  <a:pt x="23" y="27"/>
                  <a:pt x="23" y="26"/>
                  <a:pt x="23" y="26"/>
                </a:cubicBezTo>
                <a:cubicBezTo>
                  <a:pt x="23" y="26"/>
                  <a:pt x="24" y="26"/>
                  <a:pt x="25" y="26"/>
                </a:cubicBezTo>
                <a:cubicBezTo>
                  <a:pt x="25" y="26"/>
                  <a:pt x="25" y="26"/>
                  <a:pt x="26" y="26"/>
                </a:cubicBezTo>
                <a:cubicBezTo>
                  <a:pt x="26" y="26"/>
                  <a:pt x="27" y="25"/>
                  <a:pt x="27" y="25"/>
                </a:cubicBezTo>
                <a:cubicBezTo>
                  <a:pt x="27" y="25"/>
                  <a:pt x="27" y="25"/>
                  <a:pt x="27" y="25"/>
                </a:cubicBezTo>
                <a:cubicBezTo>
                  <a:pt x="27" y="25"/>
                  <a:pt x="28" y="26"/>
                  <a:pt x="28" y="26"/>
                </a:cubicBezTo>
                <a:cubicBezTo>
                  <a:pt x="28" y="26"/>
                  <a:pt x="29" y="26"/>
                  <a:pt x="29" y="26"/>
                </a:cubicBezTo>
                <a:cubicBezTo>
                  <a:pt x="29" y="26"/>
                  <a:pt x="29" y="26"/>
                  <a:pt x="29" y="26"/>
                </a:cubicBezTo>
                <a:cubicBezTo>
                  <a:pt x="29" y="26"/>
                  <a:pt x="31" y="27"/>
                  <a:pt x="31" y="27"/>
                </a:cubicBezTo>
                <a:cubicBezTo>
                  <a:pt x="32" y="27"/>
                  <a:pt x="34" y="28"/>
                  <a:pt x="34" y="29"/>
                </a:cubicBezTo>
                <a:cubicBezTo>
                  <a:pt x="34" y="29"/>
                  <a:pt x="34" y="29"/>
                  <a:pt x="34" y="29"/>
                </a:cubicBezTo>
                <a:cubicBezTo>
                  <a:pt x="35" y="28"/>
                  <a:pt x="35" y="28"/>
                  <a:pt x="35" y="28"/>
                </a:cubicBezTo>
                <a:cubicBezTo>
                  <a:pt x="35" y="29"/>
                  <a:pt x="35" y="29"/>
                  <a:pt x="35" y="29"/>
                </a:cubicBezTo>
                <a:cubicBezTo>
                  <a:pt x="35" y="29"/>
                  <a:pt x="35" y="29"/>
                  <a:pt x="35" y="30"/>
                </a:cubicBezTo>
                <a:cubicBezTo>
                  <a:pt x="35" y="30"/>
                  <a:pt x="35" y="31"/>
                  <a:pt x="35" y="31"/>
                </a:cubicBezTo>
                <a:cubicBezTo>
                  <a:pt x="35" y="31"/>
                  <a:pt x="35" y="31"/>
                  <a:pt x="35" y="31"/>
                </a:cubicBezTo>
                <a:cubicBezTo>
                  <a:pt x="35" y="31"/>
                  <a:pt x="35" y="31"/>
                  <a:pt x="35" y="32"/>
                </a:cubicBezTo>
                <a:cubicBezTo>
                  <a:pt x="35" y="32"/>
                  <a:pt x="36" y="33"/>
                  <a:pt x="36" y="33"/>
                </a:cubicBezTo>
                <a:cubicBezTo>
                  <a:pt x="36" y="33"/>
                  <a:pt x="36" y="33"/>
                  <a:pt x="36" y="33"/>
                </a:cubicBezTo>
                <a:cubicBezTo>
                  <a:pt x="37" y="32"/>
                  <a:pt x="37" y="32"/>
                  <a:pt x="37" y="32"/>
                </a:cubicBezTo>
                <a:cubicBezTo>
                  <a:pt x="37" y="33"/>
                  <a:pt x="37" y="33"/>
                  <a:pt x="37" y="33"/>
                </a:cubicBezTo>
                <a:cubicBezTo>
                  <a:pt x="37" y="34"/>
                  <a:pt x="37" y="34"/>
                  <a:pt x="37" y="34"/>
                </a:cubicBezTo>
                <a:cubicBezTo>
                  <a:pt x="37" y="34"/>
                  <a:pt x="37" y="34"/>
                  <a:pt x="37" y="34"/>
                </a:cubicBezTo>
                <a:cubicBezTo>
                  <a:pt x="37" y="34"/>
                  <a:pt x="38" y="35"/>
                  <a:pt x="38" y="35"/>
                </a:cubicBezTo>
                <a:cubicBezTo>
                  <a:pt x="38" y="35"/>
                  <a:pt x="38" y="35"/>
                  <a:pt x="38" y="35"/>
                </a:cubicBezTo>
                <a:cubicBezTo>
                  <a:pt x="38" y="35"/>
                  <a:pt x="39" y="36"/>
                  <a:pt x="39" y="36"/>
                </a:cubicBezTo>
                <a:cubicBezTo>
                  <a:pt x="39" y="36"/>
                  <a:pt x="39" y="37"/>
                  <a:pt x="39" y="37"/>
                </a:cubicBezTo>
                <a:cubicBezTo>
                  <a:pt x="38" y="38"/>
                  <a:pt x="39" y="38"/>
                  <a:pt x="39" y="38"/>
                </a:cubicBezTo>
                <a:cubicBezTo>
                  <a:pt x="39" y="38"/>
                  <a:pt x="40" y="38"/>
                  <a:pt x="40" y="38"/>
                </a:cubicBezTo>
                <a:cubicBezTo>
                  <a:pt x="39" y="39"/>
                  <a:pt x="39" y="39"/>
                  <a:pt x="38" y="39"/>
                </a:cubicBezTo>
                <a:cubicBezTo>
                  <a:pt x="38" y="38"/>
                  <a:pt x="38" y="38"/>
                  <a:pt x="38" y="38"/>
                </a:cubicBezTo>
                <a:cubicBezTo>
                  <a:pt x="38" y="38"/>
                  <a:pt x="37" y="38"/>
                  <a:pt x="37" y="38"/>
                </a:cubicBezTo>
                <a:cubicBezTo>
                  <a:pt x="37" y="38"/>
                  <a:pt x="37" y="38"/>
                  <a:pt x="37" y="38"/>
                </a:cubicBezTo>
                <a:cubicBezTo>
                  <a:pt x="37" y="38"/>
                  <a:pt x="36" y="38"/>
                  <a:pt x="36" y="38"/>
                </a:cubicBezTo>
                <a:cubicBezTo>
                  <a:pt x="36" y="38"/>
                  <a:pt x="35" y="39"/>
                  <a:pt x="35" y="38"/>
                </a:cubicBezTo>
                <a:cubicBezTo>
                  <a:pt x="35" y="38"/>
                  <a:pt x="34" y="38"/>
                  <a:pt x="34" y="38"/>
                </a:cubicBezTo>
                <a:cubicBezTo>
                  <a:pt x="34" y="38"/>
                  <a:pt x="34" y="38"/>
                  <a:pt x="34" y="38"/>
                </a:cubicBezTo>
                <a:cubicBezTo>
                  <a:pt x="34" y="38"/>
                  <a:pt x="34" y="38"/>
                  <a:pt x="34" y="38"/>
                </a:cubicBezTo>
                <a:cubicBezTo>
                  <a:pt x="34" y="38"/>
                  <a:pt x="34" y="39"/>
                  <a:pt x="34" y="39"/>
                </a:cubicBezTo>
                <a:cubicBezTo>
                  <a:pt x="34" y="39"/>
                  <a:pt x="34" y="39"/>
                  <a:pt x="34" y="39"/>
                </a:cubicBezTo>
                <a:cubicBezTo>
                  <a:pt x="34" y="39"/>
                  <a:pt x="34" y="39"/>
                  <a:pt x="34" y="40"/>
                </a:cubicBezTo>
                <a:cubicBezTo>
                  <a:pt x="34" y="40"/>
                  <a:pt x="34" y="41"/>
                  <a:pt x="34" y="41"/>
                </a:cubicBezTo>
                <a:cubicBezTo>
                  <a:pt x="34" y="41"/>
                  <a:pt x="34" y="41"/>
                  <a:pt x="33" y="41"/>
                </a:cubicBezTo>
                <a:cubicBezTo>
                  <a:pt x="33" y="41"/>
                  <a:pt x="33" y="41"/>
                  <a:pt x="33" y="41"/>
                </a:cubicBezTo>
                <a:cubicBezTo>
                  <a:pt x="33" y="41"/>
                  <a:pt x="33" y="42"/>
                  <a:pt x="33" y="42"/>
                </a:cubicBezTo>
                <a:cubicBezTo>
                  <a:pt x="33" y="42"/>
                  <a:pt x="32" y="42"/>
                  <a:pt x="32" y="42"/>
                </a:cubicBezTo>
                <a:cubicBezTo>
                  <a:pt x="32" y="43"/>
                  <a:pt x="32" y="43"/>
                  <a:pt x="32" y="43"/>
                </a:cubicBezTo>
                <a:cubicBezTo>
                  <a:pt x="32" y="43"/>
                  <a:pt x="32" y="43"/>
                  <a:pt x="32" y="43"/>
                </a:cubicBezTo>
                <a:cubicBezTo>
                  <a:pt x="32" y="43"/>
                  <a:pt x="32" y="43"/>
                  <a:pt x="32" y="43"/>
                </a:cubicBezTo>
                <a:cubicBezTo>
                  <a:pt x="32" y="43"/>
                  <a:pt x="31" y="44"/>
                  <a:pt x="31" y="44"/>
                </a:cubicBezTo>
                <a:cubicBezTo>
                  <a:pt x="31" y="44"/>
                  <a:pt x="31" y="44"/>
                  <a:pt x="31" y="44"/>
                </a:cubicBezTo>
                <a:cubicBezTo>
                  <a:pt x="30" y="44"/>
                  <a:pt x="30" y="44"/>
                  <a:pt x="30" y="44"/>
                </a:cubicBezTo>
                <a:cubicBezTo>
                  <a:pt x="31" y="45"/>
                  <a:pt x="31" y="45"/>
                  <a:pt x="31" y="45"/>
                </a:cubicBezTo>
                <a:cubicBezTo>
                  <a:pt x="31" y="45"/>
                  <a:pt x="32" y="46"/>
                  <a:pt x="33" y="46"/>
                </a:cubicBezTo>
                <a:cubicBezTo>
                  <a:pt x="33" y="46"/>
                  <a:pt x="33" y="46"/>
                  <a:pt x="33" y="45"/>
                </a:cubicBezTo>
                <a:cubicBezTo>
                  <a:pt x="33" y="45"/>
                  <a:pt x="33" y="45"/>
                  <a:pt x="33" y="45"/>
                </a:cubicBezTo>
                <a:cubicBezTo>
                  <a:pt x="33" y="45"/>
                  <a:pt x="34" y="45"/>
                  <a:pt x="35" y="45"/>
                </a:cubicBezTo>
                <a:cubicBezTo>
                  <a:pt x="35" y="45"/>
                  <a:pt x="36" y="44"/>
                  <a:pt x="36" y="44"/>
                </a:cubicBezTo>
                <a:cubicBezTo>
                  <a:pt x="37" y="44"/>
                  <a:pt x="37" y="45"/>
                  <a:pt x="37" y="45"/>
                </a:cubicBezTo>
                <a:cubicBezTo>
                  <a:pt x="37" y="45"/>
                  <a:pt x="37" y="46"/>
                  <a:pt x="37" y="46"/>
                </a:cubicBezTo>
                <a:cubicBezTo>
                  <a:pt x="37" y="46"/>
                  <a:pt x="38" y="45"/>
                  <a:pt x="38" y="45"/>
                </a:cubicBezTo>
                <a:cubicBezTo>
                  <a:pt x="38" y="45"/>
                  <a:pt x="38" y="43"/>
                  <a:pt x="38" y="43"/>
                </a:cubicBezTo>
                <a:cubicBezTo>
                  <a:pt x="37" y="43"/>
                  <a:pt x="37" y="42"/>
                  <a:pt x="38" y="42"/>
                </a:cubicBezTo>
                <a:cubicBezTo>
                  <a:pt x="38" y="43"/>
                  <a:pt x="38" y="43"/>
                  <a:pt x="38" y="43"/>
                </a:cubicBezTo>
                <a:cubicBezTo>
                  <a:pt x="38" y="42"/>
                  <a:pt x="39" y="42"/>
                  <a:pt x="39" y="42"/>
                </a:cubicBezTo>
                <a:cubicBezTo>
                  <a:pt x="40" y="42"/>
                  <a:pt x="41" y="41"/>
                  <a:pt x="41" y="41"/>
                </a:cubicBezTo>
                <a:cubicBezTo>
                  <a:pt x="41" y="41"/>
                  <a:pt x="41" y="41"/>
                  <a:pt x="41" y="40"/>
                </a:cubicBezTo>
                <a:cubicBezTo>
                  <a:pt x="41" y="40"/>
                  <a:pt x="40" y="39"/>
                  <a:pt x="40" y="38"/>
                </a:cubicBezTo>
                <a:cubicBezTo>
                  <a:pt x="40" y="38"/>
                  <a:pt x="40" y="38"/>
                  <a:pt x="40" y="38"/>
                </a:cubicBezTo>
                <a:cubicBezTo>
                  <a:pt x="40" y="39"/>
                  <a:pt x="40" y="39"/>
                  <a:pt x="41" y="39"/>
                </a:cubicBezTo>
                <a:cubicBezTo>
                  <a:pt x="41" y="39"/>
                  <a:pt x="41" y="39"/>
                  <a:pt x="41" y="39"/>
                </a:cubicBezTo>
                <a:cubicBezTo>
                  <a:pt x="41" y="39"/>
                  <a:pt x="41" y="39"/>
                  <a:pt x="41" y="39"/>
                </a:cubicBezTo>
                <a:cubicBezTo>
                  <a:pt x="41" y="39"/>
                  <a:pt x="41" y="40"/>
                  <a:pt x="41" y="39"/>
                </a:cubicBezTo>
                <a:cubicBezTo>
                  <a:pt x="42" y="39"/>
                  <a:pt x="43" y="37"/>
                  <a:pt x="45" y="37"/>
                </a:cubicBezTo>
                <a:cubicBezTo>
                  <a:pt x="45" y="37"/>
                  <a:pt x="46" y="37"/>
                  <a:pt x="46" y="36"/>
                </a:cubicBezTo>
                <a:cubicBezTo>
                  <a:pt x="47" y="35"/>
                  <a:pt x="47" y="36"/>
                  <a:pt x="47" y="36"/>
                </a:cubicBezTo>
                <a:cubicBezTo>
                  <a:pt x="47" y="36"/>
                  <a:pt x="47" y="36"/>
                  <a:pt x="47" y="36"/>
                </a:cubicBezTo>
                <a:cubicBezTo>
                  <a:pt x="48" y="37"/>
                  <a:pt x="49" y="37"/>
                  <a:pt x="49" y="36"/>
                </a:cubicBezTo>
                <a:cubicBezTo>
                  <a:pt x="48" y="35"/>
                  <a:pt x="49" y="36"/>
                  <a:pt x="49" y="35"/>
                </a:cubicBezTo>
                <a:cubicBezTo>
                  <a:pt x="49" y="35"/>
                  <a:pt x="49" y="35"/>
                  <a:pt x="49" y="35"/>
                </a:cubicBezTo>
                <a:cubicBezTo>
                  <a:pt x="49" y="36"/>
                  <a:pt x="49" y="36"/>
                  <a:pt x="49" y="36"/>
                </a:cubicBezTo>
                <a:cubicBezTo>
                  <a:pt x="49" y="37"/>
                  <a:pt x="50" y="38"/>
                  <a:pt x="51" y="37"/>
                </a:cubicBezTo>
                <a:cubicBezTo>
                  <a:pt x="52" y="37"/>
                  <a:pt x="53" y="36"/>
                  <a:pt x="51" y="37"/>
                </a:cubicBezTo>
                <a:cubicBezTo>
                  <a:pt x="51" y="37"/>
                  <a:pt x="51" y="38"/>
                  <a:pt x="50" y="38"/>
                </a:cubicBezTo>
                <a:cubicBezTo>
                  <a:pt x="49" y="38"/>
                  <a:pt x="46" y="37"/>
                  <a:pt x="47" y="37"/>
                </a:cubicBezTo>
                <a:cubicBezTo>
                  <a:pt x="47" y="38"/>
                  <a:pt x="47" y="38"/>
                  <a:pt x="48" y="38"/>
                </a:cubicBezTo>
                <a:cubicBezTo>
                  <a:pt x="48" y="38"/>
                  <a:pt x="48" y="38"/>
                  <a:pt x="48" y="38"/>
                </a:cubicBezTo>
                <a:cubicBezTo>
                  <a:pt x="49" y="38"/>
                  <a:pt x="49" y="39"/>
                  <a:pt x="48" y="39"/>
                </a:cubicBezTo>
                <a:cubicBezTo>
                  <a:pt x="48" y="39"/>
                  <a:pt x="48" y="39"/>
                  <a:pt x="48" y="39"/>
                </a:cubicBezTo>
                <a:cubicBezTo>
                  <a:pt x="48" y="39"/>
                  <a:pt x="49" y="39"/>
                  <a:pt x="50" y="39"/>
                </a:cubicBezTo>
                <a:cubicBezTo>
                  <a:pt x="50" y="39"/>
                  <a:pt x="50" y="40"/>
                  <a:pt x="50" y="40"/>
                </a:cubicBezTo>
                <a:cubicBezTo>
                  <a:pt x="50" y="40"/>
                  <a:pt x="51" y="40"/>
                  <a:pt x="52" y="40"/>
                </a:cubicBezTo>
                <a:cubicBezTo>
                  <a:pt x="53" y="40"/>
                  <a:pt x="55" y="39"/>
                  <a:pt x="55" y="40"/>
                </a:cubicBezTo>
                <a:cubicBezTo>
                  <a:pt x="55" y="40"/>
                  <a:pt x="56" y="41"/>
                  <a:pt x="57" y="40"/>
                </a:cubicBezTo>
                <a:cubicBezTo>
                  <a:pt x="57" y="40"/>
                  <a:pt x="57" y="40"/>
                  <a:pt x="57" y="41"/>
                </a:cubicBezTo>
                <a:cubicBezTo>
                  <a:pt x="57" y="41"/>
                  <a:pt x="57" y="41"/>
                  <a:pt x="57" y="41"/>
                </a:cubicBezTo>
                <a:cubicBezTo>
                  <a:pt x="57" y="41"/>
                  <a:pt x="57" y="42"/>
                  <a:pt x="57" y="42"/>
                </a:cubicBezTo>
                <a:cubicBezTo>
                  <a:pt x="57" y="42"/>
                  <a:pt x="56" y="42"/>
                  <a:pt x="56" y="42"/>
                </a:cubicBezTo>
                <a:cubicBezTo>
                  <a:pt x="55" y="43"/>
                  <a:pt x="55" y="42"/>
                  <a:pt x="55" y="42"/>
                </a:cubicBezTo>
                <a:cubicBezTo>
                  <a:pt x="55" y="42"/>
                  <a:pt x="55" y="42"/>
                  <a:pt x="55" y="42"/>
                </a:cubicBezTo>
                <a:cubicBezTo>
                  <a:pt x="54" y="43"/>
                  <a:pt x="54" y="43"/>
                  <a:pt x="54" y="43"/>
                </a:cubicBezTo>
                <a:cubicBezTo>
                  <a:pt x="53" y="43"/>
                  <a:pt x="53" y="43"/>
                  <a:pt x="53" y="43"/>
                </a:cubicBezTo>
                <a:cubicBezTo>
                  <a:pt x="53" y="44"/>
                  <a:pt x="52" y="44"/>
                  <a:pt x="52" y="44"/>
                </a:cubicBezTo>
                <a:cubicBezTo>
                  <a:pt x="52" y="44"/>
                  <a:pt x="51" y="45"/>
                  <a:pt x="52" y="45"/>
                </a:cubicBezTo>
                <a:cubicBezTo>
                  <a:pt x="53" y="45"/>
                  <a:pt x="55" y="46"/>
                  <a:pt x="55" y="46"/>
                </a:cubicBezTo>
                <a:cubicBezTo>
                  <a:pt x="56" y="46"/>
                  <a:pt x="57" y="46"/>
                  <a:pt x="57" y="47"/>
                </a:cubicBezTo>
                <a:cubicBezTo>
                  <a:pt x="57" y="48"/>
                  <a:pt x="56" y="48"/>
                  <a:pt x="57" y="49"/>
                </a:cubicBezTo>
                <a:cubicBezTo>
                  <a:pt x="57" y="49"/>
                  <a:pt x="57" y="49"/>
                  <a:pt x="56" y="49"/>
                </a:cubicBezTo>
                <a:cubicBezTo>
                  <a:pt x="56" y="50"/>
                  <a:pt x="56" y="50"/>
                  <a:pt x="56" y="50"/>
                </a:cubicBezTo>
                <a:cubicBezTo>
                  <a:pt x="57" y="50"/>
                  <a:pt x="57" y="50"/>
                  <a:pt x="57" y="50"/>
                </a:cubicBezTo>
                <a:cubicBezTo>
                  <a:pt x="57" y="50"/>
                  <a:pt x="58" y="50"/>
                  <a:pt x="58" y="50"/>
                </a:cubicBezTo>
                <a:cubicBezTo>
                  <a:pt x="59" y="50"/>
                  <a:pt x="66" y="47"/>
                  <a:pt x="66" y="47"/>
                </a:cubicBezTo>
                <a:cubicBezTo>
                  <a:pt x="66" y="46"/>
                  <a:pt x="67" y="46"/>
                  <a:pt x="68" y="47"/>
                </a:cubicBezTo>
                <a:cubicBezTo>
                  <a:pt x="69" y="48"/>
                  <a:pt x="69" y="47"/>
                  <a:pt x="69" y="47"/>
                </a:cubicBezTo>
                <a:cubicBezTo>
                  <a:pt x="69" y="47"/>
                  <a:pt x="70" y="47"/>
                  <a:pt x="70" y="47"/>
                </a:cubicBezTo>
                <a:cubicBezTo>
                  <a:pt x="70" y="47"/>
                  <a:pt x="71" y="47"/>
                  <a:pt x="71" y="46"/>
                </a:cubicBezTo>
                <a:cubicBezTo>
                  <a:pt x="71" y="45"/>
                  <a:pt x="71" y="45"/>
                  <a:pt x="72" y="45"/>
                </a:cubicBezTo>
                <a:cubicBezTo>
                  <a:pt x="72" y="45"/>
                  <a:pt x="72" y="45"/>
                  <a:pt x="71" y="45"/>
                </a:cubicBezTo>
                <a:cubicBezTo>
                  <a:pt x="70" y="45"/>
                  <a:pt x="69" y="45"/>
                  <a:pt x="68" y="45"/>
                </a:cubicBezTo>
                <a:cubicBezTo>
                  <a:pt x="68" y="45"/>
                  <a:pt x="68" y="45"/>
                  <a:pt x="67" y="45"/>
                </a:cubicBezTo>
                <a:cubicBezTo>
                  <a:pt x="67" y="45"/>
                  <a:pt x="67" y="45"/>
                  <a:pt x="66" y="45"/>
                </a:cubicBezTo>
                <a:cubicBezTo>
                  <a:pt x="66" y="45"/>
                  <a:pt x="64" y="43"/>
                  <a:pt x="64" y="42"/>
                </a:cubicBezTo>
                <a:cubicBezTo>
                  <a:pt x="63" y="40"/>
                  <a:pt x="63" y="40"/>
                  <a:pt x="64" y="39"/>
                </a:cubicBezTo>
                <a:cubicBezTo>
                  <a:pt x="65" y="39"/>
                  <a:pt x="64" y="39"/>
                  <a:pt x="65" y="38"/>
                </a:cubicBezTo>
                <a:cubicBezTo>
                  <a:pt x="65" y="38"/>
                  <a:pt x="65" y="38"/>
                  <a:pt x="65" y="38"/>
                </a:cubicBezTo>
                <a:cubicBezTo>
                  <a:pt x="65" y="38"/>
                  <a:pt x="65" y="38"/>
                  <a:pt x="65" y="39"/>
                </a:cubicBezTo>
                <a:cubicBezTo>
                  <a:pt x="66" y="39"/>
                  <a:pt x="66" y="39"/>
                  <a:pt x="65" y="39"/>
                </a:cubicBezTo>
                <a:cubicBezTo>
                  <a:pt x="65" y="39"/>
                  <a:pt x="63" y="41"/>
                  <a:pt x="66" y="39"/>
                </a:cubicBezTo>
                <a:cubicBezTo>
                  <a:pt x="68" y="37"/>
                  <a:pt x="68" y="37"/>
                  <a:pt x="69" y="37"/>
                </a:cubicBezTo>
                <a:cubicBezTo>
                  <a:pt x="70" y="37"/>
                  <a:pt x="70" y="36"/>
                  <a:pt x="71" y="36"/>
                </a:cubicBezTo>
                <a:cubicBezTo>
                  <a:pt x="71" y="36"/>
                  <a:pt x="72" y="36"/>
                  <a:pt x="73" y="36"/>
                </a:cubicBezTo>
                <a:cubicBezTo>
                  <a:pt x="73" y="37"/>
                  <a:pt x="73" y="37"/>
                  <a:pt x="73" y="36"/>
                </a:cubicBezTo>
                <a:cubicBezTo>
                  <a:pt x="74" y="35"/>
                  <a:pt x="74" y="35"/>
                  <a:pt x="75" y="35"/>
                </a:cubicBezTo>
                <a:cubicBezTo>
                  <a:pt x="76" y="35"/>
                  <a:pt x="76" y="35"/>
                  <a:pt x="76" y="34"/>
                </a:cubicBezTo>
                <a:cubicBezTo>
                  <a:pt x="77" y="34"/>
                  <a:pt x="78" y="34"/>
                  <a:pt x="78" y="34"/>
                </a:cubicBezTo>
                <a:cubicBezTo>
                  <a:pt x="79" y="34"/>
                  <a:pt x="79" y="34"/>
                  <a:pt x="80" y="34"/>
                </a:cubicBezTo>
                <a:cubicBezTo>
                  <a:pt x="80" y="33"/>
                  <a:pt x="80" y="32"/>
                  <a:pt x="80" y="32"/>
                </a:cubicBezTo>
                <a:cubicBezTo>
                  <a:pt x="80" y="31"/>
                  <a:pt x="81" y="31"/>
                  <a:pt x="81" y="31"/>
                </a:cubicBezTo>
                <a:cubicBezTo>
                  <a:pt x="82" y="30"/>
                  <a:pt x="82" y="30"/>
                  <a:pt x="82" y="30"/>
                </a:cubicBezTo>
                <a:cubicBezTo>
                  <a:pt x="82" y="30"/>
                  <a:pt x="83" y="29"/>
                  <a:pt x="84" y="29"/>
                </a:cubicBezTo>
                <a:cubicBezTo>
                  <a:pt x="84" y="29"/>
                  <a:pt x="84" y="29"/>
                  <a:pt x="84" y="29"/>
                </a:cubicBezTo>
                <a:cubicBezTo>
                  <a:pt x="84" y="29"/>
                  <a:pt x="87" y="29"/>
                  <a:pt x="87" y="29"/>
                </a:cubicBezTo>
                <a:cubicBezTo>
                  <a:pt x="87" y="30"/>
                  <a:pt x="87" y="29"/>
                  <a:pt x="87" y="29"/>
                </a:cubicBezTo>
                <a:cubicBezTo>
                  <a:pt x="87" y="29"/>
                  <a:pt x="88" y="28"/>
                  <a:pt x="88" y="28"/>
                </a:cubicBezTo>
                <a:cubicBezTo>
                  <a:pt x="88" y="28"/>
                  <a:pt x="88" y="27"/>
                  <a:pt x="88" y="27"/>
                </a:cubicBezTo>
                <a:cubicBezTo>
                  <a:pt x="89" y="27"/>
                  <a:pt x="89" y="26"/>
                  <a:pt x="88" y="26"/>
                </a:cubicBezTo>
                <a:cubicBezTo>
                  <a:pt x="88" y="26"/>
                  <a:pt x="88" y="26"/>
                  <a:pt x="88" y="25"/>
                </a:cubicBezTo>
                <a:cubicBezTo>
                  <a:pt x="88" y="25"/>
                  <a:pt x="88" y="25"/>
                  <a:pt x="87" y="25"/>
                </a:cubicBezTo>
                <a:cubicBezTo>
                  <a:pt x="87" y="24"/>
                  <a:pt x="87" y="24"/>
                  <a:pt x="87" y="24"/>
                </a:cubicBezTo>
                <a:cubicBezTo>
                  <a:pt x="87" y="24"/>
                  <a:pt x="88" y="23"/>
                  <a:pt x="88" y="23"/>
                </a:cubicBezTo>
                <a:cubicBezTo>
                  <a:pt x="89" y="23"/>
                  <a:pt x="89" y="23"/>
                  <a:pt x="88" y="23"/>
                </a:cubicBezTo>
                <a:cubicBezTo>
                  <a:pt x="88" y="23"/>
                  <a:pt x="87" y="22"/>
                  <a:pt x="87" y="22"/>
                </a:cubicBezTo>
                <a:cubicBezTo>
                  <a:pt x="87" y="22"/>
                  <a:pt x="87" y="22"/>
                  <a:pt x="87" y="22"/>
                </a:cubicBezTo>
                <a:close/>
                <a:moveTo>
                  <a:pt x="64" y="43"/>
                </a:moveTo>
                <a:cubicBezTo>
                  <a:pt x="64" y="43"/>
                  <a:pt x="65" y="45"/>
                  <a:pt x="66" y="45"/>
                </a:cubicBezTo>
                <a:cubicBezTo>
                  <a:pt x="66" y="45"/>
                  <a:pt x="66" y="45"/>
                  <a:pt x="66" y="45"/>
                </a:cubicBezTo>
                <a:cubicBezTo>
                  <a:pt x="65" y="45"/>
                  <a:pt x="65" y="45"/>
                  <a:pt x="64" y="44"/>
                </a:cubicBezTo>
                <a:cubicBezTo>
                  <a:pt x="64" y="44"/>
                  <a:pt x="64" y="43"/>
                  <a:pt x="63" y="43"/>
                </a:cubicBezTo>
                <a:cubicBezTo>
                  <a:pt x="63" y="42"/>
                  <a:pt x="62" y="41"/>
                  <a:pt x="62" y="42"/>
                </a:cubicBezTo>
                <a:cubicBezTo>
                  <a:pt x="62" y="42"/>
                  <a:pt x="61" y="42"/>
                  <a:pt x="62" y="42"/>
                </a:cubicBezTo>
                <a:cubicBezTo>
                  <a:pt x="62" y="41"/>
                  <a:pt x="62" y="41"/>
                  <a:pt x="61" y="41"/>
                </a:cubicBezTo>
                <a:cubicBezTo>
                  <a:pt x="61" y="42"/>
                  <a:pt x="61" y="42"/>
                  <a:pt x="61" y="41"/>
                </a:cubicBezTo>
                <a:cubicBezTo>
                  <a:pt x="61" y="41"/>
                  <a:pt x="61" y="41"/>
                  <a:pt x="60" y="41"/>
                </a:cubicBezTo>
                <a:cubicBezTo>
                  <a:pt x="60" y="41"/>
                  <a:pt x="59" y="41"/>
                  <a:pt x="58" y="40"/>
                </a:cubicBezTo>
                <a:cubicBezTo>
                  <a:pt x="58" y="40"/>
                  <a:pt x="57" y="39"/>
                  <a:pt x="58" y="40"/>
                </a:cubicBezTo>
                <a:cubicBezTo>
                  <a:pt x="60" y="40"/>
                  <a:pt x="60" y="40"/>
                  <a:pt x="60" y="39"/>
                </a:cubicBezTo>
                <a:cubicBezTo>
                  <a:pt x="60" y="39"/>
                  <a:pt x="59" y="39"/>
                  <a:pt x="60" y="39"/>
                </a:cubicBezTo>
                <a:cubicBezTo>
                  <a:pt x="61" y="40"/>
                  <a:pt x="62" y="40"/>
                  <a:pt x="61" y="40"/>
                </a:cubicBezTo>
                <a:cubicBezTo>
                  <a:pt x="61" y="40"/>
                  <a:pt x="61" y="41"/>
                  <a:pt x="61" y="41"/>
                </a:cubicBezTo>
                <a:cubicBezTo>
                  <a:pt x="62" y="41"/>
                  <a:pt x="62" y="41"/>
                  <a:pt x="62" y="40"/>
                </a:cubicBezTo>
                <a:cubicBezTo>
                  <a:pt x="62" y="40"/>
                  <a:pt x="62" y="40"/>
                  <a:pt x="63" y="40"/>
                </a:cubicBezTo>
                <a:cubicBezTo>
                  <a:pt x="63" y="41"/>
                  <a:pt x="64" y="42"/>
                  <a:pt x="64" y="4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8" name="Freeform 852"/>
          <p:cNvSpPr>
            <a:spLocks/>
          </p:cNvSpPr>
          <p:nvPr/>
        </p:nvSpPr>
        <p:spPr bwMode="auto">
          <a:xfrm>
            <a:off x="4866252" y="2685804"/>
            <a:ext cx="291433" cy="201183"/>
          </a:xfrm>
          <a:custGeom>
            <a:avLst/>
            <a:gdLst/>
            <a:ahLst/>
            <a:cxnLst>
              <a:cxn ang="0">
                <a:pos x="7" y="29"/>
              </a:cxn>
              <a:cxn ang="0">
                <a:pos x="11" y="29"/>
              </a:cxn>
              <a:cxn ang="0">
                <a:pos x="22" y="31"/>
              </a:cxn>
              <a:cxn ang="0">
                <a:pos x="23" y="32"/>
              </a:cxn>
              <a:cxn ang="0">
                <a:pos x="25" y="31"/>
              </a:cxn>
              <a:cxn ang="0">
                <a:pos x="26" y="32"/>
              </a:cxn>
              <a:cxn ang="0">
                <a:pos x="28" y="32"/>
              </a:cxn>
              <a:cxn ang="0">
                <a:pos x="29" y="31"/>
              </a:cxn>
              <a:cxn ang="0">
                <a:pos x="30" y="31"/>
              </a:cxn>
              <a:cxn ang="0">
                <a:pos x="31" y="32"/>
              </a:cxn>
              <a:cxn ang="0">
                <a:pos x="34" y="32"/>
              </a:cxn>
              <a:cxn ang="0">
                <a:pos x="37" y="33"/>
              </a:cxn>
              <a:cxn ang="0">
                <a:pos x="37" y="32"/>
              </a:cxn>
              <a:cxn ang="0">
                <a:pos x="38" y="29"/>
              </a:cxn>
              <a:cxn ang="0">
                <a:pos x="40" y="28"/>
              </a:cxn>
              <a:cxn ang="0">
                <a:pos x="43" y="28"/>
              </a:cxn>
              <a:cxn ang="0">
                <a:pos x="43" y="27"/>
              </a:cxn>
              <a:cxn ang="0">
                <a:pos x="42" y="24"/>
              </a:cxn>
              <a:cxn ang="0">
                <a:pos x="41" y="22"/>
              </a:cxn>
              <a:cxn ang="0">
                <a:pos x="41" y="21"/>
              </a:cxn>
              <a:cxn ang="0">
                <a:pos x="44" y="21"/>
              </a:cxn>
              <a:cxn ang="0">
                <a:pos x="47" y="20"/>
              </a:cxn>
              <a:cxn ang="0">
                <a:pos x="47" y="19"/>
              </a:cxn>
              <a:cxn ang="0">
                <a:pos x="46" y="17"/>
              </a:cxn>
              <a:cxn ang="0">
                <a:pos x="43" y="16"/>
              </a:cxn>
              <a:cxn ang="0">
                <a:pos x="41" y="13"/>
              </a:cxn>
              <a:cxn ang="0">
                <a:pos x="40" y="11"/>
              </a:cxn>
              <a:cxn ang="0">
                <a:pos x="38" y="9"/>
              </a:cxn>
              <a:cxn ang="0">
                <a:pos x="39" y="7"/>
              </a:cxn>
              <a:cxn ang="0">
                <a:pos x="39" y="6"/>
              </a:cxn>
              <a:cxn ang="0">
                <a:pos x="38" y="4"/>
              </a:cxn>
              <a:cxn ang="0">
                <a:pos x="36" y="2"/>
              </a:cxn>
              <a:cxn ang="0">
                <a:pos x="31" y="3"/>
              </a:cxn>
              <a:cxn ang="0">
                <a:pos x="30" y="1"/>
              </a:cxn>
              <a:cxn ang="0">
                <a:pos x="28" y="2"/>
              </a:cxn>
              <a:cxn ang="0">
                <a:pos x="25" y="0"/>
              </a:cxn>
              <a:cxn ang="0">
                <a:pos x="24" y="1"/>
              </a:cxn>
              <a:cxn ang="0">
                <a:pos x="23" y="2"/>
              </a:cxn>
              <a:cxn ang="0">
                <a:pos x="22" y="2"/>
              </a:cxn>
              <a:cxn ang="0">
                <a:pos x="19" y="3"/>
              </a:cxn>
              <a:cxn ang="0">
                <a:pos x="18" y="4"/>
              </a:cxn>
              <a:cxn ang="0">
                <a:pos x="17" y="4"/>
              </a:cxn>
              <a:cxn ang="0">
                <a:pos x="17" y="5"/>
              </a:cxn>
              <a:cxn ang="0">
                <a:pos x="17" y="6"/>
              </a:cxn>
              <a:cxn ang="0">
                <a:pos x="18" y="7"/>
              </a:cxn>
              <a:cxn ang="0">
                <a:pos x="15" y="8"/>
              </a:cxn>
              <a:cxn ang="0">
                <a:pos x="13" y="9"/>
              </a:cxn>
              <a:cxn ang="0">
                <a:pos x="12" y="13"/>
              </a:cxn>
              <a:cxn ang="0">
                <a:pos x="13" y="14"/>
              </a:cxn>
              <a:cxn ang="0">
                <a:pos x="12" y="13"/>
              </a:cxn>
              <a:cxn ang="0">
                <a:pos x="11" y="14"/>
              </a:cxn>
              <a:cxn ang="0">
                <a:pos x="9" y="14"/>
              </a:cxn>
              <a:cxn ang="0">
                <a:pos x="5" y="16"/>
              </a:cxn>
              <a:cxn ang="0">
                <a:pos x="2" y="15"/>
              </a:cxn>
              <a:cxn ang="0">
                <a:pos x="3" y="20"/>
              </a:cxn>
              <a:cxn ang="0">
                <a:pos x="4" y="23"/>
              </a:cxn>
              <a:cxn ang="0">
                <a:pos x="1" y="27"/>
              </a:cxn>
              <a:cxn ang="0">
                <a:pos x="2" y="28"/>
              </a:cxn>
              <a:cxn ang="0">
                <a:pos x="2" y="31"/>
              </a:cxn>
              <a:cxn ang="0">
                <a:pos x="2" y="32"/>
              </a:cxn>
              <a:cxn ang="0">
                <a:pos x="6" y="30"/>
              </a:cxn>
            </a:cxnLst>
            <a:rect l="0" t="0" r="r" b="b"/>
            <a:pathLst>
              <a:path w="48" h="33">
                <a:moveTo>
                  <a:pt x="6" y="30"/>
                </a:moveTo>
                <a:cubicBezTo>
                  <a:pt x="6" y="30"/>
                  <a:pt x="6" y="29"/>
                  <a:pt x="7" y="29"/>
                </a:cubicBezTo>
                <a:cubicBezTo>
                  <a:pt x="7" y="29"/>
                  <a:pt x="9" y="29"/>
                  <a:pt x="9" y="29"/>
                </a:cubicBezTo>
                <a:cubicBezTo>
                  <a:pt x="10" y="29"/>
                  <a:pt x="10" y="29"/>
                  <a:pt x="11" y="29"/>
                </a:cubicBezTo>
                <a:cubicBezTo>
                  <a:pt x="11" y="29"/>
                  <a:pt x="13" y="29"/>
                  <a:pt x="14" y="29"/>
                </a:cubicBezTo>
                <a:cubicBezTo>
                  <a:pt x="14" y="29"/>
                  <a:pt x="22" y="31"/>
                  <a:pt x="22" y="31"/>
                </a:cubicBezTo>
                <a:cubicBezTo>
                  <a:pt x="22" y="31"/>
                  <a:pt x="23" y="31"/>
                  <a:pt x="23" y="32"/>
                </a:cubicBezTo>
                <a:cubicBezTo>
                  <a:pt x="23" y="32"/>
                  <a:pt x="22" y="32"/>
                  <a:pt x="23" y="32"/>
                </a:cubicBezTo>
                <a:cubicBezTo>
                  <a:pt x="23" y="31"/>
                  <a:pt x="23" y="31"/>
                  <a:pt x="24" y="31"/>
                </a:cubicBezTo>
                <a:cubicBezTo>
                  <a:pt x="24" y="31"/>
                  <a:pt x="25" y="31"/>
                  <a:pt x="25" y="31"/>
                </a:cubicBezTo>
                <a:cubicBezTo>
                  <a:pt x="25" y="31"/>
                  <a:pt x="25" y="31"/>
                  <a:pt x="25" y="31"/>
                </a:cubicBezTo>
                <a:cubicBezTo>
                  <a:pt x="26" y="31"/>
                  <a:pt x="26" y="32"/>
                  <a:pt x="26" y="32"/>
                </a:cubicBezTo>
                <a:cubicBezTo>
                  <a:pt x="27" y="32"/>
                  <a:pt x="27" y="32"/>
                  <a:pt x="27" y="32"/>
                </a:cubicBezTo>
                <a:cubicBezTo>
                  <a:pt x="28" y="32"/>
                  <a:pt x="28" y="32"/>
                  <a:pt x="28" y="32"/>
                </a:cubicBezTo>
                <a:cubicBezTo>
                  <a:pt x="28" y="32"/>
                  <a:pt x="28" y="31"/>
                  <a:pt x="28" y="31"/>
                </a:cubicBezTo>
                <a:cubicBezTo>
                  <a:pt x="29" y="31"/>
                  <a:pt x="29" y="31"/>
                  <a:pt x="29" y="31"/>
                </a:cubicBezTo>
                <a:cubicBezTo>
                  <a:pt x="29" y="31"/>
                  <a:pt x="29" y="31"/>
                  <a:pt x="29" y="31"/>
                </a:cubicBezTo>
                <a:cubicBezTo>
                  <a:pt x="29" y="31"/>
                  <a:pt x="29" y="31"/>
                  <a:pt x="30" y="31"/>
                </a:cubicBezTo>
                <a:cubicBezTo>
                  <a:pt x="30" y="31"/>
                  <a:pt x="30" y="31"/>
                  <a:pt x="30" y="32"/>
                </a:cubicBezTo>
                <a:cubicBezTo>
                  <a:pt x="30" y="32"/>
                  <a:pt x="31" y="32"/>
                  <a:pt x="31" y="32"/>
                </a:cubicBezTo>
                <a:cubicBezTo>
                  <a:pt x="31" y="32"/>
                  <a:pt x="31" y="33"/>
                  <a:pt x="31" y="33"/>
                </a:cubicBezTo>
                <a:cubicBezTo>
                  <a:pt x="31" y="33"/>
                  <a:pt x="34" y="32"/>
                  <a:pt x="34" y="32"/>
                </a:cubicBezTo>
                <a:cubicBezTo>
                  <a:pt x="34" y="32"/>
                  <a:pt x="35" y="32"/>
                  <a:pt x="36" y="32"/>
                </a:cubicBezTo>
                <a:cubicBezTo>
                  <a:pt x="36" y="33"/>
                  <a:pt x="37" y="33"/>
                  <a:pt x="37" y="33"/>
                </a:cubicBezTo>
                <a:cubicBezTo>
                  <a:pt x="37" y="33"/>
                  <a:pt x="37" y="33"/>
                  <a:pt x="37" y="33"/>
                </a:cubicBezTo>
                <a:cubicBezTo>
                  <a:pt x="37" y="33"/>
                  <a:pt x="37" y="33"/>
                  <a:pt x="37" y="32"/>
                </a:cubicBezTo>
                <a:cubicBezTo>
                  <a:pt x="37" y="31"/>
                  <a:pt x="37" y="31"/>
                  <a:pt x="37" y="31"/>
                </a:cubicBezTo>
                <a:cubicBezTo>
                  <a:pt x="37" y="30"/>
                  <a:pt x="38" y="29"/>
                  <a:pt x="38" y="29"/>
                </a:cubicBezTo>
                <a:cubicBezTo>
                  <a:pt x="38" y="29"/>
                  <a:pt x="39" y="28"/>
                  <a:pt x="40" y="28"/>
                </a:cubicBezTo>
                <a:cubicBezTo>
                  <a:pt x="40" y="28"/>
                  <a:pt x="40" y="28"/>
                  <a:pt x="40" y="28"/>
                </a:cubicBezTo>
                <a:cubicBezTo>
                  <a:pt x="41" y="28"/>
                  <a:pt x="41" y="28"/>
                  <a:pt x="41" y="28"/>
                </a:cubicBezTo>
                <a:cubicBezTo>
                  <a:pt x="42" y="28"/>
                  <a:pt x="42" y="28"/>
                  <a:pt x="43" y="28"/>
                </a:cubicBezTo>
                <a:cubicBezTo>
                  <a:pt x="43" y="28"/>
                  <a:pt x="43" y="28"/>
                  <a:pt x="43" y="28"/>
                </a:cubicBezTo>
                <a:cubicBezTo>
                  <a:pt x="43" y="28"/>
                  <a:pt x="43" y="27"/>
                  <a:pt x="43" y="27"/>
                </a:cubicBezTo>
                <a:cubicBezTo>
                  <a:pt x="43" y="27"/>
                  <a:pt x="42" y="27"/>
                  <a:pt x="42" y="26"/>
                </a:cubicBezTo>
                <a:cubicBezTo>
                  <a:pt x="42" y="26"/>
                  <a:pt x="42" y="24"/>
                  <a:pt x="42" y="24"/>
                </a:cubicBezTo>
                <a:cubicBezTo>
                  <a:pt x="42" y="24"/>
                  <a:pt x="42" y="23"/>
                  <a:pt x="42" y="23"/>
                </a:cubicBezTo>
                <a:cubicBezTo>
                  <a:pt x="42" y="23"/>
                  <a:pt x="41" y="23"/>
                  <a:pt x="41" y="22"/>
                </a:cubicBezTo>
                <a:cubicBezTo>
                  <a:pt x="40" y="21"/>
                  <a:pt x="41" y="21"/>
                  <a:pt x="41" y="21"/>
                </a:cubicBezTo>
                <a:cubicBezTo>
                  <a:pt x="41" y="21"/>
                  <a:pt x="41" y="21"/>
                  <a:pt x="41" y="21"/>
                </a:cubicBezTo>
                <a:cubicBezTo>
                  <a:pt x="41" y="21"/>
                  <a:pt x="42" y="21"/>
                  <a:pt x="43" y="21"/>
                </a:cubicBezTo>
                <a:cubicBezTo>
                  <a:pt x="43" y="21"/>
                  <a:pt x="44" y="21"/>
                  <a:pt x="44" y="21"/>
                </a:cubicBezTo>
                <a:cubicBezTo>
                  <a:pt x="44" y="21"/>
                  <a:pt x="44" y="21"/>
                  <a:pt x="45" y="21"/>
                </a:cubicBezTo>
                <a:cubicBezTo>
                  <a:pt x="45" y="21"/>
                  <a:pt x="47" y="20"/>
                  <a:pt x="47" y="20"/>
                </a:cubicBezTo>
                <a:cubicBezTo>
                  <a:pt x="48" y="20"/>
                  <a:pt x="48" y="19"/>
                  <a:pt x="48" y="19"/>
                </a:cubicBezTo>
                <a:cubicBezTo>
                  <a:pt x="48" y="19"/>
                  <a:pt x="47" y="19"/>
                  <a:pt x="47" y="19"/>
                </a:cubicBezTo>
                <a:cubicBezTo>
                  <a:pt x="46" y="18"/>
                  <a:pt x="46" y="18"/>
                  <a:pt x="46" y="17"/>
                </a:cubicBezTo>
                <a:cubicBezTo>
                  <a:pt x="47" y="17"/>
                  <a:pt x="46" y="17"/>
                  <a:pt x="46" y="17"/>
                </a:cubicBezTo>
                <a:cubicBezTo>
                  <a:pt x="46" y="17"/>
                  <a:pt x="44" y="17"/>
                  <a:pt x="43" y="17"/>
                </a:cubicBezTo>
                <a:cubicBezTo>
                  <a:pt x="43" y="16"/>
                  <a:pt x="43" y="16"/>
                  <a:pt x="43" y="16"/>
                </a:cubicBezTo>
                <a:cubicBezTo>
                  <a:pt x="43" y="15"/>
                  <a:pt x="43" y="15"/>
                  <a:pt x="43" y="15"/>
                </a:cubicBezTo>
                <a:cubicBezTo>
                  <a:pt x="43" y="14"/>
                  <a:pt x="41" y="13"/>
                  <a:pt x="41" y="13"/>
                </a:cubicBezTo>
                <a:cubicBezTo>
                  <a:pt x="41" y="13"/>
                  <a:pt x="40" y="13"/>
                  <a:pt x="40" y="12"/>
                </a:cubicBezTo>
                <a:cubicBezTo>
                  <a:pt x="40" y="12"/>
                  <a:pt x="40" y="12"/>
                  <a:pt x="40" y="11"/>
                </a:cubicBezTo>
                <a:cubicBezTo>
                  <a:pt x="40" y="11"/>
                  <a:pt x="39" y="10"/>
                  <a:pt x="38" y="10"/>
                </a:cubicBezTo>
                <a:cubicBezTo>
                  <a:pt x="38" y="10"/>
                  <a:pt x="38" y="9"/>
                  <a:pt x="38" y="9"/>
                </a:cubicBezTo>
                <a:cubicBezTo>
                  <a:pt x="38" y="9"/>
                  <a:pt x="39" y="8"/>
                  <a:pt x="39" y="8"/>
                </a:cubicBezTo>
                <a:cubicBezTo>
                  <a:pt x="39" y="8"/>
                  <a:pt x="39" y="7"/>
                  <a:pt x="39" y="7"/>
                </a:cubicBezTo>
                <a:cubicBezTo>
                  <a:pt x="39" y="7"/>
                  <a:pt x="38" y="7"/>
                  <a:pt x="38" y="6"/>
                </a:cubicBezTo>
                <a:cubicBezTo>
                  <a:pt x="38" y="6"/>
                  <a:pt x="39" y="6"/>
                  <a:pt x="39" y="6"/>
                </a:cubicBezTo>
                <a:cubicBezTo>
                  <a:pt x="39" y="5"/>
                  <a:pt x="39" y="5"/>
                  <a:pt x="39" y="4"/>
                </a:cubicBezTo>
                <a:cubicBezTo>
                  <a:pt x="39" y="4"/>
                  <a:pt x="38" y="4"/>
                  <a:pt x="38" y="4"/>
                </a:cubicBezTo>
                <a:cubicBezTo>
                  <a:pt x="38" y="4"/>
                  <a:pt x="37" y="3"/>
                  <a:pt x="36" y="3"/>
                </a:cubicBezTo>
                <a:cubicBezTo>
                  <a:pt x="36" y="3"/>
                  <a:pt x="36" y="2"/>
                  <a:pt x="36" y="2"/>
                </a:cubicBezTo>
                <a:cubicBezTo>
                  <a:pt x="33" y="2"/>
                  <a:pt x="33" y="3"/>
                  <a:pt x="32" y="3"/>
                </a:cubicBezTo>
                <a:cubicBezTo>
                  <a:pt x="32" y="4"/>
                  <a:pt x="31" y="3"/>
                  <a:pt x="31" y="3"/>
                </a:cubicBezTo>
                <a:cubicBezTo>
                  <a:pt x="31" y="3"/>
                  <a:pt x="31" y="3"/>
                  <a:pt x="31" y="2"/>
                </a:cubicBezTo>
                <a:cubicBezTo>
                  <a:pt x="31" y="2"/>
                  <a:pt x="30" y="2"/>
                  <a:pt x="30" y="1"/>
                </a:cubicBezTo>
                <a:cubicBezTo>
                  <a:pt x="30" y="1"/>
                  <a:pt x="30" y="1"/>
                  <a:pt x="30" y="1"/>
                </a:cubicBezTo>
                <a:cubicBezTo>
                  <a:pt x="30" y="2"/>
                  <a:pt x="28" y="2"/>
                  <a:pt x="28" y="2"/>
                </a:cubicBezTo>
                <a:cubicBezTo>
                  <a:pt x="27" y="1"/>
                  <a:pt x="26" y="1"/>
                  <a:pt x="26" y="1"/>
                </a:cubicBezTo>
                <a:cubicBezTo>
                  <a:pt x="25" y="0"/>
                  <a:pt x="25" y="0"/>
                  <a:pt x="25" y="0"/>
                </a:cubicBezTo>
                <a:cubicBezTo>
                  <a:pt x="25" y="0"/>
                  <a:pt x="24" y="0"/>
                  <a:pt x="24" y="0"/>
                </a:cubicBezTo>
                <a:cubicBezTo>
                  <a:pt x="24" y="0"/>
                  <a:pt x="24" y="1"/>
                  <a:pt x="24" y="1"/>
                </a:cubicBezTo>
                <a:cubicBezTo>
                  <a:pt x="24" y="1"/>
                  <a:pt x="23" y="1"/>
                  <a:pt x="23" y="1"/>
                </a:cubicBezTo>
                <a:cubicBezTo>
                  <a:pt x="23" y="1"/>
                  <a:pt x="23" y="2"/>
                  <a:pt x="23" y="2"/>
                </a:cubicBezTo>
                <a:cubicBezTo>
                  <a:pt x="22" y="2"/>
                  <a:pt x="22" y="2"/>
                  <a:pt x="22" y="2"/>
                </a:cubicBezTo>
                <a:cubicBezTo>
                  <a:pt x="22" y="3"/>
                  <a:pt x="22" y="2"/>
                  <a:pt x="22" y="2"/>
                </a:cubicBezTo>
                <a:cubicBezTo>
                  <a:pt x="22" y="2"/>
                  <a:pt x="19" y="3"/>
                  <a:pt x="19" y="3"/>
                </a:cubicBezTo>
                <a:cubicBezTo>
                  <a:pt x="19" y="2"/>
                  <a:pt x="19" y="3"/>
                  <a:pt x="19" y="3"/>
                </a:cubicBezTo>
                <a:cubicBezTo>
                  <a:pt x="19" y="3"/>
                  <a:pt x="19" y="3"/>
                  <a:pt x="19" y="3"/>
                </a:cubicBezTo>
                <a:cubicBezTo>
                  <a:pt x="18" y="3"/>
                  <a:pt x="18" y="4"/>
                  <a:pt x="18" y="4"/>
                </a:cubicBezTo>
                <a:cubicBezTo>
                  <a:pt x="18" y="4"/>
                  <a:pt x="17" y="4"/>
                  <a:pt x="17" y="4"/>
                </a:cubicBezTo>
                <a:cubicBezTo>
                  <a:pt x="17" y="4"/>
                  <a:pt x="17" y="4"/>
                  <a:pt x="17" y="4"/>
                </a:cubicBezTo>
                <a:cubicBezTo>
                  <a:pt x="17" y="4"/>
                  <a:pt x="17" y="4"/>
                  <a:pt x="17" y="4"/>
                </a:cubicBezTo>
                <a:cubicBezTo>
                  <a:pt x="17" y="4"/>
                  <a:pt x="17" y="5"/>
                  <a:pt x="17" y="5"/>
                </a:cubicBezTo>
                <a:cubicBezTo>
                  <a:pt x="17" y="6"/>
                  <a:pt x="17" y="6"/>
                  <a:pt x="17" y="6"/>
                </a:cubicBezTo>
                <a:cubicBezTo>
                  <a:pt x="17" y="6"/>
                  <a:pt x="17" y="6"/>
                  <a:pt x="17" y="6"/>
                </a:cubicBezTo>
                <a:cubicBezTo>
                  <a:pt x="17" y="6"/>
                  <a:pt x="18" y="6"/>
                  <a:pt x="18" y="6"/>
                </a:cubicBezTo>
                <a:cubicBezTo>
                  <a:pt x="18" y="6"/>
                  <a:pt x="18" y="7"/>
                  <a:pt x="18" y="7"/>
                </a:cubicBezTo>
                <a:cubicBezTo>
                  <a:pt x="18" y="7"/>
                  <a:pt x="15" y="8"/>
                  <a:pt x="15" y="8"/>
                </a:cubicBezTo>
                <a:cubicBezTo>
                  <a:pt x="15" y="8"/>
                  <a:pt x="15" y="8"/>
                  <a:pt x="15" y="8"/>
                </a:cubicBezTo>
                <a:cubicBezTo>
                  <a:pt x="14" y="9"/>
                  <a:pt x="13" y="9"/>
                  <a:pt x="13" y="9"/>
                </a:cubicBezTo>
                <a:cubicBezTo>
                  <a:pt x="13" y="9"/>
                  <a:pt x="13" y="9"/>
                  <a:pt x="13" y="9"/>
                </a:cubicBezTo>
                <a:cubicBezTo>
                  <a:pt x="13" y="9"/>
                  <a:pt x="13" y="12"/>
                  <a:pt x="12" y="12"/>
                </a:cubicBezTo>
                <a:cubicBezTo>
                  <a:pt x="12" y="12"/>
                  <a:pt x="12" y="13"/>
                  <a:pt x="12" y="13"/>
                </a:cubicBezTo>
                <a:cubicBezTo>
                  <a:pt x="13" y="13"/>
                  <a:pt x="13" y="14"/>
                  <a:pt x="13" y="14"/>
                </a:cubicBezTo>
                <a:cubicBezTo>
                  <a:pt x="13" y="14"/>
                  <a:pt x="13" y="14"/>
                  <a:pt x="13" y="14"/>
                </a:cubicBezTo>
                <a:cubicBezTo>
                  <a:pt x="13" y="14"/>
                  <a:pt x="12" y="14"/>
                  <a:pt x="12" y="14"/>
                </a:cubicBezTo>
                <a:cubicBezTo>
                  <a:pt x="12" y="14"/>
                  <a:pt x="12" y="14"/>
                  <a:pt x="12" y="13"/>
                </a:cubicBezTo>
                <a:cubicBezTo>
                  <a:pt x="12" y="13"/>
                  <a:pt x="12" y="13"/>
                  <a:pt x="12" y="13"/>
                </a:cubicBezTo>
                <a:cubicBezTo>
                  <a:pt x="11" y="13"/>
                  <a:pt x="11" y="13"/>
                  <a:pt x="11" y="14"/>
                </a:cubicBezTo>
                <a:cubicBezTo>
                  <a:pt x="10" y="14"/>
                  <a:pt x="10" y="14"/>
                  <a:pt x="9" y="14"/>
                </a:cubicBezTo>
                <a:cubicBezTo>
                  <a:pt x="9" y="14"/>
                  <a:pt x="9" y="14"/>
                  <a:pt x="9" y="14"/>
                </a:cubicBezTo>
                <a:cubicBezTo>
                  <a:pt x="9" y="14"/>
                  <a:pt x="8" y="15"/>
                  <a:pt x="8" y="15"/>
                </a:cubicBezTo>
                <a:cubicBezTo>
                  <a:pt x="7" y="16"/>
                  <a:pt x="6" y="16"/>
                  <a:pt x="5" y="16"/>
                </a:cubicBezTo>
                <a:cubicBezTo>
                  <a:pt x="4" y="15"/>
                  <a:pt x="4" y="15"/>
                  <a:pt x="4" y="15"/>
                </a:cubicBezTo>
                <a:cubicBezTo>
                  <a:pt x="3" y="15"/>
                  <a:pt x="2" y="15"/>
                  <a:pt x="2" y="15"/>
                </a:cubicBezTo>
                <a:cubicBezTo>
                  <a:pt x="2" y="16"/>
                  <a:pt x="2" y="16"/>
                  <a:pt x="2" y="16"/>
                </a:cubicBezTo>
                <a:cubicBezTo>
                  <a:pt x="2" y="17"/>
                  <a:pt x="3" y="19"/>
                  <a:pt x="3" y="20"/>
                </a:cubicBezTo>
                <a:cubicBezTo>
                  <a:pt x="4" y="21"/>
                  <a:pt x="4" y="21"/>
                  <a:pt x="4" y="22"/>
                </a:cubicBezTo>
                <a:cubicBezTo>
                  <a:pt x="4" y="23"/>
                  <a:pt x="4" y="23"/>
                  <a:pt x="4" y="23"/>
                </a:cubicBezTo>
                <a:cubicBezTo>
                  <a:pt x="4" y="24"/>
                  <a:pt x="0" y="26"/>
                  <a:pt x="0" y="26"/>
                </a:cubicBezTo>
                <a:cubicBezTo>
                  <a:pt x="0" y="26"/>
                  <a:pt x="0" y="27"/>
                  <a:pt x="1" y="27"/>
                </a:cubicBezTo>
                <a:cubicBezTo>
                  <a:pt x="1" y="27"/>
                  <a:pt x="2" y="27"/>
                  <a:pt x="2" y="27"/>
                </a:cubicBezTo>
                <a:cubicBezTo>
                  <a:pt x="2" y="27"/>
                  <a:pt x="2" y="27"/>
                  <a:pt x="2" y="28"/>
                </a:cubicBezTo>
                <a:cubicBezTo>
                  <a:pt x="2" y="28"/>
                  <a:pt x="3" y="28"/>
                  <a:pt x="3" y="28"/>
                </a:cubicBezTo>
                <a:cubicBezTo>
                  <a:pt x="3" y="29"/>
                  <a:pt x="2" y="30"/>
                  <a:pt x="2" y="31"/>
                </a:cubicBezTo>
                <a:cubicBezTo>
                  <a:pt x="2" y="31"/>
                  <a:pt x="2" y="31"/>
                  <a:pt x="2" y="31"/>
                </a:cubicBezTo>
                <a:cubicBezTo>
                  <a:pt x="2" y="31"/>
                  <a:pt x="2" y="32"/>
                  <a:pt x="2" y="32"/>
                </a:cubicBezTo>
                <a:cubicBezTo>
                  <a:pt x="3" y="31"/>
                  <a:pt x="4" y="31"/>
                  <a:pt x="4" y="31"/>
                </a:cubicBezTo>
                <a:cubicBezTo>
                  <a:pt x="4" y="31"/>
                  <a:pt x="5" y="30"/>
                  <a:pt x="6" y="3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29" name="Freeform 853"/>
          <p:cNvSpPr>
            <a:spLocks/>
          </p:cNvSpPr>
          <p:nvPr/>
        </p:nvSpPr>
        <p:spPr bwMode="auto">
          <a:xfrm>
            <a:off x="4762840" y="2721528"/>
            <a:ext cx="97771" cy="43245"/>
          </a:xfrm>
          <a:custGeom>
            <a:avLst/>
            <a:gdLst/>
            <a:ahLst/>
            <a:cxnLst>
              <a:cxn ang="0">
                <a:pos x="15" y="4"/>
              </a:cxn>
              <a:cxn ang="0">
                <a:pos x="16" y="4"/>
              </a:cxn>
              <a:cxn ang="0">
                <a:pos x="15" y="3"/>
              </a:cxn>
              <a:cxn ang="0">
                <a:pos x="14" y="2"/>
              </a:cxn>
              <a:cxn ang="0">
                <a:pos x="14" y="2"/>
              </a:cxn>
              <a:cxn ang="0">
                <a:pos x="12" y="2"/>
              </a:cxn>
              <a:cxn ang="0">
                <a:pos x="12" y="2"/>
              </a:cxn>
              <a:cxn ang="0">
                <a:pos x="12" y="2"/>
              </a:cxn>
              <a:cxn ang="0">
                <a:pos x="11" y="2"/>
              </a:cxn>
              <a:cxn ang="0">
                <a:pos x="8" y="1"/>
              </a:cxn>
              <a:cxn ang="0">
                <a:pos x="8" y="1"/>
              </a:cxn>
              <a:cxn ang="0">
                <a:pos x="8" y="2"/>
              </a:cxn>
              <a:cxn ang="0">
                <a:pos x="6" y="3"/>
              </a:cxn>
              <a:cxn ang="0">
                <a:pos x="5" y="2"/>
              </a:cxn>
              <a:cxn ang="0">
                <a:pos x="6" y="1"/>
              </a:cxn>
              <a:cxn ang="0">
                <a:pos x="6" y="0"/>
              </a:cxn>
              <a:cxn ang="0">
                <a:pos x="4" y="2"/>
              </a:cxn>
              <a:cxn ang="0">
                <a:pos x="2" y="3"/>
              </a:cxn>
              <a:cxn ang="0">
                <a:pos x="1" y="3"/>
              </a:cxn>
              <a:cxn ang="0">
                <a:pos x="1" y="4"/>
              </a:cxn>
              <a:cxn ang="0">
                <a:pos x="0" y="5"/>
              </a:cxn>
              <a:cxn ang="0">
                <a:pos x="0" y="6"/>
              </a:cxn>
              <a:cxn ang="0">
                <a:pos x="1" y="5"/>
              </a:cxn>
              <a:cxn ang="0">
                <a:pos x="2" y="4"/>
              </a:cxn>
              <a:cxn ang="0">
                <a:pos x="2" y="4"/>
              </a:cxn>
              <a:cxn ang="0">
                <a:pos x="3" y="5"/>
              </a:cxn>
              <a:cxn ang="0">
                <a:pos x="1" y="6"/>
              </a:cxn>
              <a:cxn ang="0">
                <a:pos x="8" y="7"/>
              </a:cxn>
              <a:cxn ang="0">
                <a:pos x="15" y="7"/>
              </a:cxn>
              <a:cxn ang="0">
                <a:pos x="15" y="4"/>
              </a:cxn>
              <a:cxn ang="0">
                <a:pos x="15" y="4"/>
              </a:cxn>
            </a:cxnLst>
            <a:rect l="0" t="0" r="r" b="b"/>
            <a:pathLst>
              <a:path w="16" h="7">
                <a:moveTo>
                  <a:pt x="15" y="4"/>
                </a:moveTo>
                <a:cubicBezTo>
                  <a:pt x="16" y="4"/>
                  <a:pt x="16" y="4"/>
                  <a:pt x="16" y="4"/>
                </a:cubicBezTo>
                <a:cubicBezTo>
                  <a:pt x="16" y="4"/>
                  <a:pt x="15" y="3"/>
                  <a:pt x="15" y="3"/>
                </a:cubicBezTo>
                <a:cubicBezTo>
                  <a:pt x="15" y="2"/>
                  <a:pt x="14" y="2"/>
                  <a:pt x="14" y="2"/>
                </a:cubicBezTo>
                <a:cubicBezTo>
                  <a:pt x="14" y="2"/>
                  <a:pt x="14" y="2"/>
                  <a:pt x="14" y="2"/>
                </a:cubicBezTo>
                <a:cubicBezTo>
                  <a:pt x="14" y="2"/>
                  <a:pt x="13" y="2"/>
                  <a:pt x="12" y="2"/>
                </a:cubicBezTo>
                <a:cubicBezTo>
                  <a:pt x="12" y="2"/>
                  <a:pt x="12" y="2"/>
                  <a:pt x="12" y="2"/>
                </a:cubicBezTo>
                <a:cubicBezTo>
                  <a:pt x="12" y="2"/>
                  <a:pt x="12" y="2"/>
                  <a:pt x="12" y="2"/>
                </a:cubicBezTo>
                <a:cubicBezTo>
                  <a:pt x="11" y="2"/>
                  <a:pt x="11" y="2"/>
                  <a:pt x="11" y="2"/>
                </a:cubicBezTo>
                <a:cubicBezTo>
                  <a:pt x="11" y="2"/>
                  <a:pt x="9" y="1"/>
                  <a:pt x="8" y="1"/>
                </a:cubicBezTo>
                <a:cubicBezTo>
                  <a:pt x="8" y="1"/>
                  <a:pt x="8" y="1"/>
                  <a:pt x="8" y="1"/>
                </a:cubicBezTo>
                <a:cubicBezTo>
                  <a:pt x="8" y="1"/>
                  <a:pt x="8" y="2"/>
                  <a:pt x="8" y="2"/>
                </a:cubicBezTo>
                <a:cubicBezTo>
                  <a:pt x="7" y="2"/>
                  <a:pt x="6" y="3"/>
                  <a:pt x="6" y="3"/>
                </a:cubicBezTo>
                <a:cubicBezTo>
                  <a:pt x="6" y="3"/>
                  <a:pt x="4" y="3"/>
                  <a:pt x="5" y="2"/>
                </a:cubicBezTo>
                <a:cubicBezTo>
                  <a:pt x="5" y="2"/>
                  <a:pt x="5" y="1"/>
                  <a:pt x="6" y="1"/>
                </a:cubicBezTo>
                <a:cubicBezTo>
                  <a:pt x="6" y="1"/>
                  <a:pt x="7" y="0"/>
                  <a:pt x="6" y="0"/>
                </a:cubicBezTo>
                <a:cubicBezTo>
                  <a:pt x="6" y="1"/>
                  <a:pt x="4" y="2"/>
                  <a:pt x="4" y="2"/>
                </a:cubicBezTo>
                <a:cubicBezTo>
                  <a:pt x="3" y="2"/>
                  <a:pt x="2" y="3"/>
                  <a:pt x="2" y="3"/>
                </a:cubicBezTo>
                <a:cubicBezTo>
                  <a:pt x="1" y="3"/>
                  <a:pt x="1" y="3"/>
                  <a:pt x="1" y="3"/>
                </a:cubicBezTo>
                <a:cubicBezTo>
                  <a:pt x="1" y="4"/>
                  <a:pt x="1" y="4"/>
                  <a:pt x="1" y="4"/>
                </a:cubicBezTo>
                <a:cubicBezTo>
                  <a:pt x="1" y="4"/>
                  <a:pt x="0" y="5"/>
                  <a:pt x="0" y="5"/>
                </a:cubicBezTo>
                <a:cubicBezTo>
                  <a:pt x="0" y="5"/>
                  <a:pt x="0" y="6"/>
                  <a:pt x="0" y="6"/>
                </a:cubicBezTo>
                <a:cubicBezTo>
                  <a:pt x="1" y="5"/>
                  <a:pt x="1" y="5"/>
                  <a:pt x="1" y="5"/>
                </a:cubicBezTo>
                <a:cubicBezTo>
                  <a:pt x="1" y="4"/>
                  <a:pt x="2" y="4"/>
                  <a:pt x="2" y="4"/>
                </a:cubicBezTo>
                <a:cubicBezTo>
                  <a:pt x="2" y="4"/>
                  <a:pt x="2" y="4"/>
                  <a:pt x="2" y="4"/>
                </a:cubicBezTo>
                <a:cubicBezTo>
                  <a:pt x="3" y="4"/>
                  <a:pt x="4" y="4"/>
                  <a:pt x="3" y="5"/>
                </a:cubicBezTo>
                <a:cubicBezTo>
                  <a:pt x="3" y="5"/>
                  <a:pt x="1" y="6"/>
                  <a:pt x="1" y="6"/>
                </a:cubicBezTo>
                <a:cubicBezTo>
                  <a:pt x="2" y="6"/>
                  <a:pt x="6" y="7"/>
                  <a:pt x="8" y="7"/>
                </a:cubicBezTo>
                <a:cubicBezTo>
                  <a:pt x="10" y="7"/>
                  <a:pt x="14" y="7"/>
                  <a:pt x="15" y="7"/>
                </a:cubicBezTo>
                <a:cubicBezTo>
                  <a:pt x="15" y="6"/>
                  <a:pt x="15" y="4"/>
                  <a:pt x="15" y="4"/>
                </a:cubicBezTo>
                <a:cubicBezTo>
                  <a:pt x="15" y="4"/>
                  <a:pt x="15" y="4"/>
                  <a:pt x="15"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0" name="Freeform 854"/>
          <p:cNvSpPr>
            <a:spLocks/>
          </p:cNvSpPr>
          <p:nvPr/>
        </p:nvSpPr>
        <p:spPr bwMode="auto">
          <a:xfrm>
            <a:off x="4804204" y="2672643"/>
            <a:ext cx="171099" cy="110933"/>
          </a:xfrm>
          <a:custGeom>
            <a:avLst/>
            <a:gdLst/>
            <a:ahLst/>
            <a:cxnLst>
              <a:cxn ang="0">
                <a:pos x="18" y="17"/>
              </a:cxn>
              <a:cxn ang="0">
                <a:pos x="19" y="16"/>
              </a:cxn>
              <a:cxn ang="0">
                <a:pos x="22" y="15"/>
              </a:cxn>
              <a:cxn ang="0">
                <a:pos x="22" y="16"/>
              </a:cxn>
              <a:cxn ang="0">
                <a:pos x="23" y="16"/>
              </a:cxn>
              <a:cxn ang="0">
                <a:pos x="22" y="14"/>
              </a:cxn>
              <a:cxn ang="0">
                <a:pos x="23" y="11"/>
              </a:cxn>
              <a:cxn ang="0">
                <a:pos x="25" y="10"/>
              </a:cxn>
              <a:cxn ang="0">
                <a:pos x="28" y="8"/>
              </a:cxn>
              <a:cxn ang="0">
                <a:pos x="27" y="8"/>
              </a:cxn>
              <a:cxn ang="0">
                <a:pos x="27" y="6"/>
              </a:cxn>
              <a:cxn ang="0">
                <a:pos x="27" y="6"/>
              </a:cxn>
              <a:cxn ang="0">
                <a:pos x="26" y="5"/>
              </a:cxn>
              <a:cxn ang="0">
                <a:pos x="25" y="4"/>
              </a:cxn>
              <a:cxn ang="0">
                <a:pos x="24" y="3"/>
              </a:cxn>
              <a:cxn ang="0">
                <a:pos x="23" y="2"/>
              </a:cxn>
              <a:cxn ang="0">
                <a:pos x="21" y="2"/>
              </a:cxn>
              <a:cxn ang="0">
                <a:pos x="20" y="2"/>
              </a:cxn>
              <a:cxn ang="0">
                <a:pos x="20" y="2"/>
              </a:cxn>
              <a:cxn ang="0">
                <a:pos x="19" y="0"/>
              </a:cxn>
              <a:cxn ang="0">
                <a:pos x="17" y="1"/>
              </a:cxn>
              <a:cxn ang="0">
                <a:pos x="16" y="1"/>
              </a:cxn>
              <a:cxn ang="0">
                <a:pos x="15" y="1"/>
              </a:cxn>
              <a:cxn ang="0">
                <a:pos x="13" y="1"/>
              </a:cxn>
              <a:cxn ang="0">
                <a:pos x="11" y="1"/>
              </a:cxn>
              <a:cxn ang="0">
                <a:pos x="10" y="1"/>
              </a:cxn>
              <a:cxn ang="0">
                <a:pos x="9" y="1"/>
              </a:cxn>
              <a:cxn ang="0">
                <a:pos x="8" y="1"/>
              </a:cxn>
              <a:cxn ang="0">
                <a:pos x="7" y="1"/>
              </a:cxn>
              <a:cxn ang="0">
                <a:pos x="4" y="1"/>
              </a:cxn>
              <a:cxn ang="0">
                <a:pos x="1" y="2"/>
              </a:cxn>
              <a:cxn ang="0">
                <a:pos x="1" y="2"/>
              </a:cxn>
              <a:cxn ang="0">
                <a:pos x="0" y="3"/>
              </a:cxn>
              <a:cxn ang="0">
                <a:pos x="1" y="8"/>
              </a:cxn>
              <a:cxn ang="0">
                <a:pos x="1" y="9"/>
              </a:cxn>
              <a:cxn ang="0">
                <a:pos x="5" y="10"/>
              </a:cxn>
              <a:cxn ang="0">
                <a:pos x="5" y="10"/>
              </a:cxn>
              <a:cxn ang="0">
                <a:pos x="7" y="10"/>
              </a:cxn>
              <a:cxn ang="0">
                <a:pos x="9" y="12"/>
              </a:cxn>
              <a:cxn ang="0">
                <a:pos x="8" y="12"/>
              </a:cxn>
              <a:cxn ang="0">
                <a:pos x="9" y="14"/>
              </a:cxn>
              <a:cxn ang="0">
                <a:pos x="11" y="15"/>
              </a:cxn>
              <a:cxn ang="0">
                <a:pos x="12" y="17"/>
              </a:cxn>
              <a:cxn ang="0">
                <a:pos x="15" y="18"/>
              </a:cxn>
            </a:cxnLst>
            <a:rect l="0" t="0" r="r" b="b"/>
            <a:pathLst>
              <a:path w="28" h="18">
                <a:moveTo>
                  <a:pt x="15" y="18"/>
                </a:moveTo>
                <a:cubicBezTo>
                  <a:pt x="16" y="18"/>
                  <a:pt x="17" y="18"/>
                  <a:pt x="18" y="17"/>
                </a:cubicBezTo>
                <a:cubicBezTo>
                  <a:pt x="18" y="17"/>
                  <a:pt x="19" y="16"/>
                  <a:pt x="19" y="16"/>
                </a:cubicBezTo>
                <a:cubicBezTo>
                  <a:pt x="19" y="16"/>
                  <a:pt x="19" y="16"/>
                  <a:pt x="19" y="16"/>
                </a:cubicBezTo>
                <a:cubicBezTo>
                  <a:pt x="20" y="16"/>
                  <a:pt x="20" y="16"/>
                  <a:pt x="21" y="16"/>
                </a:cubicBezTo>
                <a:cubicBezTo>
                  <a:pt x="21" y="15"/>
                  <a:pt x="21" y="15"/>
                  <a:pt x="22" y="15"/>
                </a:cubicBezTo>
                <a:cubicBezTo>
                  <a:pt x="22" y="15"/>
                  <a:pt x="22" y="15"/>
                  <a:pt x="22" y="15"/>
                </a:cubicBezTo>
                <a:cubicBezTo>
                  <a:pt x="22" y="16"/>
                  <a:pt x="22" y="16"/>
                  <a:pt x="22" y="16"/>
                </a:cubicBezTo>
                <a:cubicBezTo>
                  <a:pt x="22" y="16"/>
                  <a:pt x="23" y="16"/>
                  <a:pt x="23" y="16"/>
                </a:cubicBezTo>
                <a:cubicBezTo>
                  <a:pt x="23" y="16"/>
                  <a:pt x="23" y="16"/>
                  <a:pt x="23" y="16"/>
                </a:cubicBezTo>
                <a:cubicBezTo>
                  <a:pt x="23" y="16"/>
                  <a:pt x="23" y="15"/>
                  <a:pt x="22" y="15"/>
                </a:cubicBezTo>
                <a:cubicBezTo>
                  <a:pt x="22" y="15"/>
                  <a:pt x="22" y="14"/>
                  <a:pt x="22" y="14"/>
                </a:cubicBezTo>
                <a:cubicBezTo>
                  <a:pt x="23" y="14"/>
                  <a:pt x="23" y="11"/>
                  <a:pt x="23" y="11"/>
                </a:cubicBezTo>
                <a:cubicBezTo>
                  <a:pt x="23" y="11"/>
                  <a:pt x="23" y="11"/>
                  <a:pt x="23" y="11"/>
                </a:cubicBezTo>
                <a:cubicBezTo>
                  <a:pt x="23" y="11"/>
                  <a:pt x="24" y="11"/>
                  <a:pt x="25" y="10"/>
                </a:cubicBezTo>
                <a:cubicBezTo>
                  <a:pt x="25" y="10"/>
                  <a:pt x="25" y="10"/>
                  <a:pt x="25" y="10"/>
                </a:cubicBezTo>
                <a:cubicBezTo>
                  <a:pt x="25" y="10"/>
                  <a:pt x="28" y="9"/>
                  <a:pt x="28" y="9"/>
                </a:cubicBezTo>
                <a:cubicBezTo>
                  <a:pt x="28" y="9"/>
                  <a:pt x="28" y="8"/>
                  <a:pt x="28" y="8"/>
                </a:cubicBezTo>
                <a:cubicBezTo>
                  <a:pt x="28" y="8"/>
                  <a:pt x="27" y="8"/>
                  <a:pt x="27" y="8"/>
                </a:cubicBezTo>
                <a:cubicBezTo>
                  <a:pt x="27" y="8"/>
                  <a:pt x="27" y="8"/>
                  <a:pt x="27" y="8"/>
                </a:cubicBezTo>
                <a:cubicBezTo>
                  <a:pt x="27" y="8"/>
                  <a:pt x="27" y="8"/>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6" y="5"/>
                  <a:pt x="26" y="5"/>
                </a:cubicBezTo>
                <a:cubicBezTo>
                  <a:pt x="26" y="5"/>
                  <a:pt x="26" y="5"/>
                  <a:pt x="26" y="5"/>
                </a:cubicBezTo>
                <a:cubicBezTo>
                  <a:pt x="26" y="5"/>
                  <a:pt x="25" y="4"/>
                  <a:pt x="25" y="4"/>
                </a:cubicBezTo>
                <a:cubicBezTo>
                  <a:pt x="25" y="4"/>
                  <a:pt x="25" y="4"/>
                  <a:pt x="25" y="4"/>
                </a:cubicBezTo>
                <a:cubicBezTo>
                  <a:pt x="25" y="4"/>
                  <a:pt x="24" y="3"/>
                  <a:pt x="24" y="3"/>
                </a:cubicBezTo>
                <a:cubicBezTo>
                  <a:pt x="24" y="3"/>
                  <a:pt x="23" y="3"/>
                  <a:pt x="23" y="3"/>
                </a:cubicBezTo>
                <a:cubicBezTo>
                  <a:pt x="23" y="3"/>
                  <a:pt x="23" y="3"/>
                  <a:pt x="23" y="2"/>
                </a:cubicBezTo>
                <a:cubicBezTo>
                  <a:pt x="22" y="2"/>
                  <a:pt x="22" y="2"/>
                  <a:pt x="22" y="2"/>
                </a:cubicBezTo>
                <a:cubicBezTo>
                  <a:pt x="22" y="2"/>
                  <a:pt x="21" y="2"/>
                  <a:pt x="21" y="2"/>
                </a:cubicBezTo>
                <a:cubicBezTo>
                  <a:pt x="21" y="2"/>
                  <a:pt x="21" y="2"/>
                  <a:pt x="21" y="2"/>
                </a:cubicBezTo>
                <a:cubicBezTo>
                  <a:pt x="21" y="2"/>
                  <a:pt x="20" y="2"/>
                  <a:pt x="20" y="2"/>
                </a:cubicBezTo>
                <a:cubicBezTo>
                  <a:pt x="20" y="2"/>
                  <a:pt x="20" y="2"/>
                  <a:pt x="20" y="2"/>
                </a:cubicBezTo>
                <a:cubicBezTo>
                  <a:pt x="20" y="2"/>
                  <a:pt x="20" y="2"/>
                  <a:pt x="20" y="2"/>
                </a:cubicBezTo>
                <a:cubicBezTo>
                  <a:pt x="20" y="1"/>
                  <a:pt x="19" y="0"/>
                  <a:pt x="19" y="0"/>
                </a:cubicBezTo>
                <a:cubicBezTo>
                  <a:pt x="19" y="0"/>
                  <a:pt x="19" y="0"/>
                  <a:pt x="19" y="0"/>
                </a:cubicBezTo>
                <a:cubicBezTo>
                  <a:pt x="18" y="0"/>
                  <a:pt x="18" y="1"/>
                  <a:pt x="18" y="1"/>
                </a:cubicBezTo>
                <a:cubicBezTo>
                  <a:pt x="18" y="1"/>
                  <a:pt x="17" y="1"/>
                  <a:pt x="17" y="1"/>
                </a:cubicBezTo>
                <a:cubicBezTo>
                  <a:pt x="17" y="1"/>
                  <a:pt x="17" y="1"/>
                  <a:pt x="17" y="1"/>
                </a:cubicBezTo>
                <a:cubicBezTo>
                  <a:pt x="17" y="1"/>
                  <a:pt x="16" y="1"/>
                  <a:pt x="16" y="1"/>
                </a:cubicBezTo>
                <a:cubicBezTo>
                  <a:pt x="16" y="1"/>
                  <a:pt x="15" y="1"/>
                  <a:pt x="15" y="1"/>
                </a:cubicBezTo>
                <a:cubicBezTo>
                  <a:pt x="15" y="2"/>
                  <a:pt x="15" y="1"/>
                  <a:pt x="15" y="1"/>
                </a:cubicBezTo>
                <a:cubicBezTo>
                  <a:pt x="15" y="1"/>
                  <a:pt x="15" y="1"/>
                  <a:pt x="14" y="1"/>
                </a:cubicBezTo>
                <a:cubicBezTo>
                  <a:pt x="14" y="1"/>
                  <a:pt x="14" y="1"/>
                  <a:pt x="13" y="1"/>
                </a:cubicBezTo>
                <a:cubicBezTo>
                  <a:pt x="13" y="1"/>
                  <a:pt x="13" y="1"/>
                  <a:pt x="12" y="1"/>
                </a:cubicBezTo>
                <a:cubicBezTo>
                  <a:pt x="12" y="1"/>
                  <a:pt x="11" y="1"/>
                  <a:pt x="11" y="1"/>
                </a:cubicBezTo>
                <a:cubicBezTo>
                  <a:pt x="11" y="1"/>
                  <a:pt x="11" y="1"/>
                  <a:pt x="10" y="1"/>
                </a:cubicBezTo>
                <a:cubicBezTo>
                  <a:pt x="10" y="1"/>
                  <a:pt x="10" y="1"/>
                  <a:pt x="10" y="1"/>
                </a:cubicBezTo>
                <a:cubicBezTo>
                  <a:pt x="10" y="1"/>
                  <a:pt x="10" y="1"/>
                  <a:pt x="10" y="1"/>
                </a:cubicBezTo>
                <a:cubicBezTo>
                  <a:pt x="10" y="1"/>
                  <a:pt x="9" y="1"/>
                  <a:pt x="9" y="1"/>
                </a:cubicBezTo>
                <a:cubicBezTo>
                  <a:pt x="9" y="0"/>
                  <a:pt x="9" y="0"/>
                  <a:pt x="9" y="1"/>
                </a:cubicBezTo>
                <a:cubicBezTo>
                  <a:pt x="9" y="1"/>
                  <a:pt x="8" y="1"/>
                  <a:pt x="8" y="1"/>
                </a:cubicBezTo>
                <a:cubicBezTo>
                  <a:pt x="8" y="1"/>
                  <a:pt x="8" y="1"/>
                  <a:pt x="8" y="1"/>
                </a:cubicBezTo>
                <a:cubicBezTo>
                  <a:pt x="8" y="1"/>
                  <a:pt x="7" y="1"/>
                  <a:pt x="7" y="1"/>
                </a:cubicBezTo>
                <a:cubicBezTo>
                  <a:pt x="7" y="0"/>
                  <a:pt x="5" y="0"/>
                  <a:pt x="5" y="0"/>
                </a:cubicBezTo>
                <a:cubicBezTo>
                  <a:pt x="5" y="1"/>
                  <a:pt x="4" y="1"/>
                  <a:pt x="4" y="1"/>
                </a:cubicBezTo>
                <a:cubicBezTo>
                  <a:pt x="4" y="1"/>
                  <a:pt x="3" y="1"/>
                  <a:pt x="2" y="1"/>
                </a:cubicBezTo>
                <a:cubicBezTo>
                  <a:pt x="2" y="1"/>
                  <a:pt x="1" y="2"/>
                  <a:pt x="1" y="2"/>
                </a:cubicBezTo>
                <a:cubicBezTo>
                  <a:pt x="1" y="2"/>
                  <a:pt x="1" y="2"/>
                  <a:pt x="1" y="2"/>
                </a:cubicBezTo>
                <a:cubicBezTo>
                  <a:pt x="1" y="2"/>
                  <a:pt x="1" y="2"/>
                  <a:pt x="1" y="2"/>
                </a:cubicBezTo>
                <a:cubicBezTo>
                  <a:pt x="0" y="3"/>
                  <a:pt x="0" y="3"/>
                  <a:pt x="0" y="3"/>
                </a:cubicBezTo>
                <a:cubicBezTo>
                  <a:pt x="0" y="3"/>
                  <a:pt x="0" y="3"/>
                  <a:pt x="0" y="3"/>
                </a:cubicBezTo>
                <a:cubicBezTo>
                  <a:pt x="0" y="3"/>
                  <a:pt x="0" y="4"/>
                  <a:pt x="0" y="5"/>
                </a:cubicBezTo>
                <a:cubicBezTo>
                  <a:pt x="0" y="5"/>
                  <a:pt x="1" y="7"/>
                  <a:pt x="1" y="8"/>
                </a:cubicBezTo>
                <a:cubicBezTo>
                  <a:pt x="1" y="8"/>
                  <a:pt x="1" y="8"/>
                  <a:pt x="1" y="9"/>
                </a:cubicBezTo>
                <a:cubicBezTo>
                  <a:pt x="1" y="9"/>
                  <a:pt x="1" y="9"/>
                  <a:pt x="1" y="9"/>
                </a:cubicBezTo>
                <a:cubicBezTo>
                  <a:pt x="2" y="9"/>
                  <a:pt x="4" y="10"/>
                  <a:pt x="4" y="10"/>
                </a:cubicBezTo>
                <a:cubicBezTo>
                  <a:pt x="4" y="10"/>
                  <a:pt x="4" y="10"/>
                  <a:pt x="5" y="10"/>
                </a:cubicBezTo>
                <a:cubicBezTo>
                  <a:pt x="5" y="10"/>
                  <a:pt x="5" y="10"/>
                  <a:pt x="5" y="10"/>
                </a:cubicBezTo>
                <a:cubicBezTo>
                  <a:pt x="5" y="10"/>
                  <a:pt x="5" y="10"/>
                  <a:pt x="5" y="10"/>
                </a:cubicBezTo>
                <a:cubicBezTo>
                  <a:pt x="6" y="10"/>
                  <a:pt x="7" y="10"/>
                  <a:pt x="7" y="10"/>
                </a:cubicBezTo>
                <a:cubicBezTo>
                  <a:pt x="7" y="10"/>
                  <a:pt x="7" y="10"/>
                  <a:pt x="7" y="10"/>
                </a:cubicBezTo>
                <a:cubicBezTo>
                  <a:pt x="7" y="10"/>
                  <a:pt x="8" y="10"/>
                  <a:pt x="8" y="11"/>
                </a:cubicBezTo>
                <a:cubicBezTo>
                  <a:pt x="8" y="11"/>
                  <a:pt x="9" y="12"/>
                  <a:pt x="9" y="12"/>
                </a:cubicBezTo>
                <a:cubicBezTo>
                  <a:pt x="9" y="12"/>
                  <a:pt x="9" y="12"/>
                  <a:pt x="8" y="12"/>
                </a:cubicBezTo>
                <a:cubicBezTo>
                  <a:pt x="8" y="12"/>
                  <a:pt x="8" y="12"/>
                  <a:pt x="8" y="12"/>
                </a:cubicBezTo>
                <a:cubicBezTo>
                  <a:pt x="8" y="12"/>
                  <a:pt x="8" y="14"/>
                  <a:pt x="8" y="15"/>
                </a:cubicBezTo>
                <a:cubicBezTo>
                  <a:pt x="8" y="15"/>
                  <a:pt x="9" y="15"/>
                  <a:pt x="9" y="14"/>
                </a:cubicBezTo>
                <a:cubicBezTo>
                  <a:pt x="9" y="14"/>
                  <a:pt x="9" y="14"/>
                  <a:pt x="9" y="14"/>
                </a:cubicBezTo>
                <a:cubicBezTo>
                  <a:pt x="10" y="15"/>
                  <a:pt x="11" y="15"/>
                  <a:pt x="11" y="15"/>
                </a:cubicBezTo>
                <a:cubicBezTo>
                  <a:pt x="11" y="15"/>
                  <a:pt x="11" y="15"/>
                  <a:pt x="11" y="16"/>
                </a:cubicBezTo>
                <a:cubicBezTo>
                  <a:pt x="11" y="16"/>
                  <a:pt x="12" y="17"/>
                  <a:pt x="12" y="17"/>
                </a:cubicBezTo>
                <a:cubicBezTo>
                  <a:pt x="12" y="17"/>
                  <a:pt x="13" y="17"/>
                  <a:pt x="14" y="17"/>
                </a:cubicBezTo>
                <a:cubicBezTo>
                  <a:pt x="14" y="17"/>
                  <a:pt x="14" y="17"/>
                  <a:pt x="15" y="1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1" name="Freeform 855"/>
          <p:cNvSpPr>
            <a:spLocks/>
          </p:cNvSpPr>
          <p:nvPr/>
        </p:nvSpPr>
        <p:spPr bwMode="auto">
          <a:xfrm>
            <a:off x="4798564" y="2606835"/>
            <a:ext cx="219985" cy="103412"/>
          </a:xfrm>
          <a:custGeom>
            <a:avLst/>
            <a:gdLst/>
            <a:ahLst/>
            <a:cxnLst>
              <a:cxn ang="0">
                <a:pos x="29" y="17"/>
              </a:cxn>
              <a:cxn ang="0">
                <a:pos x="30" y="16"/>
              </a:cxn>
              <a:cxn ang="0">
                <a:pos x="33" y="15"/>
              </a:cxn>
              <a:cxn ang="0">
                <a:pos x="34" y="15"/>
              </a:cxn>
              <a:cxn ang="0">
                <a:pos x="35" y="14"/>
              </a:cxn>
              <a:cxn ang="0">
                <a:pos x="36" y="13"/>
              </a:cxn>
              <a:cxn ang="0">
                <a:pos x="36" y="12"/>
              </a:cxn>
              <a:cxn ang="0">
                <a:pos x="35" y="9"/>
              </a:cxn>
              <a:cxn ang="0">
                <a:pos x="34" y="8"/>
              </a:cxn>
              <a:cxn ang="0">
                <a:pos x="34" y="7"/>
              </a:cxn>
              <a:cxn ang="0">
                <a:pos x="34" y="6"/>
              </a:cxn>
              <a:cxn ang="0">
                <a:pos x="34" y="5"/>
              </a:cxn>
              <a:cxn ang="0">
                <a:pos x="32" y="4"/>
              </a:cxn>
              <a:cxn ang="0">
                <a:pos x="32" y="4"/>
              </a:cxn>
              <a:cxn ang="0">
                <a:pos x="30" y="3"/>
              </a:cxn>
              <a:cxn ang="0">
                <a:pos x="29" y="3"/>
              </a:cxn>
              <a:cxn ang="0">
                <a:pos x="29" y="3"/>
              </a:cxn>
              <a:cxn ang="0">
                <a:pos x="28" y="4"/>
              </a:cxn>
              <a:cxn ang="0">
                <a:pos x="27" y="3"/>
              </a:cxn>
              <a:cxn ang="0">
                <a:pos x="26" y="2"/>
              </a:cxn>
              <a:cxn ang="0">
                <a:pos x="25" y="1"/>
              </a:cxn>
              <a:cxn ang="0">
                <a:pos x="25" y="1"/>
              </a:cxn>
              <a:cxn ang="0">
                <a:pos x="23" y="0"/>
              </a:cxn>
              <a:cxn ang="0">
                <a:pos x="23" y="0"/>
              </a:cxn>
              <a:cxn ang="0">
                <a:pos x="22" y="0"/>
              </a:cxn>
              <a:cxn ang="0">
                <a:pos x="21" y="0"/>
              </a:cxn>
              <a:cxn ang="0">
                <a:pos x="20" y="0"/>
              </a:cxn>
              <a:cxn ang="0">
                <a:pos x="18" y="0"/>
              </a:cxn>
              <a:cxn ang="0">
                <a:pos x="17" y="1"/>
              </a:cxn>
              <a:cxn ang="0">
                <a:pos x="17" y="5"/>
              </a:cxn>
              <a:cxn ang="0">
                <a:pos x="12" y="6"/>
              </a:cxn>
              <a:cxn ang="0">
                <a:pos x="9" y="3"/>
              </a:cxn>
              <a:cxn ang="0">
                <a:pos x="4" y="3"/>
              </a:cxn>
              <a:cxn ang="0">
                <a:pos x="2" y="7"/>
              </a:cxn>
              <a:cxn ang="0">
                <a:pos x="1" y="11"/>
              </a:cxn>
              <a:cxn ang="0">
                <a:pos x="1" y="14"/>
              </a:cxn>
              <a:cxn ang="0">
                <a:pos x="2" y="13"/>
              </a:cxn>
              <a:cxn ang="0">
                <a:pos x="2" y="13"/>
              </a:cxn>
              <a:cxn ang="0">
                <a:pos x="5" y="12"/>
              </a:cxn>
              <a:cxn ang="0">
                <a:pos x="8" y="12"/>
              </a:cxn>
              <a:cxn ang="0">
                <a:pos x="9" y="12"/>
              </a:cxn>
              <a:cxn ang="0">
                <a:pos x="10" y="12"/>
              </a:cxn>
              <a:cxn ang="0">
                <a:pos x="11" y="12"/>
              </a:cxn>
              <a:cxn ang="0">
                <a:pos x="12" y="12"/>
              </a:cxn>
              <a:cxn ang="0">
                <a:pos x="14" y="12"/>
              </a:cxn>
              <a:cxn ang="0">
                <a:pos x="16" y="12"/>
              </a:cxn>
              <a:cxn ang="0">
                <a:pos x="17" y="12"/>
              </a:cxn>
              <a:cxn ang="0">
                <a:pos x="18" y="12"/>
              </a:cxn>
              <a:cxn ang="0">
                <a:pos x="20" y="11"/>
              </a:cxn>
              <a:cxn ang="0">
                <a:pos x="21" y="13"/>
              </a:cxn>
              <a:cxn ang="0">
                <a:pos x="21" y="13"/>
              </a:cxn>
              <a:cxn ang="0">
                <a:pos x="22" y="13"/>
              </a:cxn>
              <a:cxn ang="0">
                <a:pos x="24" y="13"/>
              </a:cxn>
              <a:cxn ang="0">
                <a:pos x="25" y="14"/>
              </a:cxn>
              <a:cxn ang="0">
                <a:pos x="26" y="15"/>
              </a:cxn>
              <a:cxn ang="0">
                <a:pos x="27" y="16"/>
              </a:cxn>
              <a:cxn ang="0">
                <a:pos x="28" y="17"/>
              </a:cxn>
            </a:cxnLst>
            <a:rect l="0" t="0" r="r" b="b"/>
            <a:pathLst>
              <a:path w="36" h="17">
                <a:moveTo>
                  <a:pt x="28" y="17"/>
                </a:moveTo>
                <a:cubicBezTo>
                  <a:pt x="28" y="17"/>
                  <a:pt x="29" y="17"/>
                  <a:pt x="29" y="17"/>
                </a:cubicBezTo>
                <a:cubicBezTo>
                  <a:pt x="29" y="17"/>
                  <a:pt x="29" y="16"/>
                  <a:pt x="30" y="16"/>
                </a:cubicBezTo>
                <a:cubicBezTo>
                  <a:pt x="30" y="16"/>
                  <a:pt x="30" y="16"/>
                  <a:pt x="30" y="16"/>
                </a:cubicBezTo>
                <a:cubicBezTo>
                  <a:pt x="30" y="16"/>
                  <a:pt x="30" y="15"/>
                  <a:pt x="30" y="16"/>
                </a:cubicBezTo>
                <a:cubicBezTo>
                  <a:pt x="30" y="16"/>
                  <a:pt x="33" y="15"/>
                  <a:pt x="33" y="15"/>
                </a:cubicBezTo>
                <a:cubicBezTo>
                  <a:pt x="33" y="15"/>
                  <a:pt x="33" y="16"/>
                  <a:pt x="33" y="15"/>
                </a:cubicBezTo>
                <a:cubicBezTo>
                  <a:pt x="33" y="15"/>
                  <a:pt x="33" y="15"/>
                  <a:pt x="34" y="15"/>
                </a:cubicBezTo>
                <a:cubicBezTo>
                  <a:pt x="34" y="15"/>
                  <a:pt x="34" y="14"/>
                  <a:pt x="34" y="14"/>
                </a:cubicBezTo>
                <a:cubicBezTo>
                  <a:pt x="34" y="14"/>
                  <a:pt x="35" y="14"/>
                  <a:pt x="35" y="14"/>
                </a:cubicBezTo>
                <a:cubicBezTo>
                  <a:pt x="35" y="14"/>
                  <a:pt x="35" y="13"/>
                  <a:pt x="35" y="13"/>
                </a:cubicBezTo>
                <a:cubicBezTo>
                  <a:pt x="35" y="13"/>
                  <a:pt x="36" y="13"/>
                  <a:pt x="36" y="13"/>
                </a:cubicBezTo>
                <a:cubicBezTo>
                  <a:pt x="36" y="13"/>
                  <a:pt x="36" y="13"/>
                  <a:pt x="36" y="13"/>
                </a:cubicBezTo>
                <a:cubicBezTo>
                  <a:pt x="36" y="13"/>
                  <a:pt x="36" y="13"/>
                  <a:pt x="36" y="12"/>
                </a:cubicBezTo>
                <a:cubicBezTo>
                  <a:pt x="36" y="12"/>
                  <a:pt x="36" y="11"/>
                  <a:pt x="36" y="11"/>
                </a:cubicBezTo>
                <a:cubicBezTo>
                  <a:pt x="35" y="10"/>
                  <a:pt x="35" y="9"/>
                  <a:pt x="35" y="9"/>
                </a:cubicBezTo>
                <a:cubicBezTo>
                  <a:pt x="35" y="9"/>
                  <a:pt x="35" y="8"/>
                  <a:pt x="34" y="8"/>
                </a:cubicBezTo>
                <a:cubicBezTo>
                  <a:pt x="34" y="8"/>
                  <a:pt x="34" y="8"/>
                  <a:pt x="34" y="8"/>
                </a:cubicBezTo>
                <a:cubicBezTo>
                  <a:pt x="33" y="8"/>
                  <a:pt x="33" y="8"/>
                  <a:pt x="33" y="8"/>
                </a:cubicBezTo>
                <a:cubicBezTo>
                  <a:pt x="34" y="8"/>
                  <a:pt x="34" y="8"/>
                  <a:pt x="34" y="7"/>
                </a:cubicBezTo>
                <a:cubicBezTo>
                  <a:pt x="34" y="7"/>
                  <a:pt x="34" y="7"/>
                  <a:pt x="34" y="7"/>
                </a:cubicBezTo>
                <a:cubicBezTo>
                  <a:pt x="34" y="7"/>
                  <a:pt x="34" y="6"/>
                  <a:pt x="34" y="6"/>
                </a:cubicBezTo>
                <a:cubicBezTo>
                  <a:pt x="34" y="6"/>
                  <a:pt x="34" y="5"/>
                  <a:pt x="34" y="5"/>
                </a:cubicBezTo>
                <a:cubicBezTo>
                  <a:pt x="34" y="5"/>
                  <a:pt x="34" y="5"/>
                  <a:pt x="34" y="5"/>
                </a:cubicBezTo>
                <a:cubicBezTo>
                  <a:pt x="34" y="5"/>
                  <a:pt x="33" y="4"/>
                  <a:pt x="33" y="4"/>
                </a:cubicBezTo>
                <a:cubicBezTo>
                  <a:pt x="33" y="4"/>
                  <a:pt x="32" y="4"/>
                  <a:pt x="32" y="4"/>
                </a:cubicBezTo>
                <a:cubicBezTo>
                  <a:pt x="32" y="4"/>
                  <a:pt x="32" y="3"/>
                  <a:pt x="32" y="3"/>
                </a:cubicBezTo>
                <a:cubicBezTo>
                  <a:pt x="32" y="4"/>
                  <a:pt x="32" y="4"/>
                  <a:pt x="32" y="4"/>
                </a:cubicBezTo>
                <a:cubicBezTo>
                  <a:pt x="32" y="4"/>
                  <a:pt x="31" y="3"/>
                  <a:pt x="31" y="3"/>
                </a:cubicBezTo>
                <a:cubicBezTo>
                  <a:pt x="31" y="3"/>
                  <a:pt x="31" y="3"/>
                  <a:pt x="30" y="3"/>
                </a:cubicBezTo>
                <a:cubicBezTo>
                  <a:pt x="30" y="3"/>
                  <a:pt x="30" y="3"/>
                  <a:pt x="30" y="3"/>
                </a:cubicBezTo>
                <a:cubicBezTo>
                  <a:pt x="30" y="3"/>
                  <a:pt x="29" y="3"/>
                  <a:pt x="29" y="3"/>
                </a:cubicBezTo>
                <a:cubicBezTo>
                  <a:pt x="29" y="3"/>
                  <a:pt x="29" y="3"/>
                  <a:pt x="29" y="3"/>
                </a:cubicBezTo>
                <a:cubicBezTo>
                  <a:pt x="29" y="3"/>
                  <a:pt x="29" y="3"/>
                  <a:pt x="29" y="3"/>
                </a:cubicBezTo>
                <a:cubicBezTo>
                  <a:pt x="29" y="3"/>
                  <a:pt x="28" y="3"/>
                  <a:pt x="28" y="4"/>
                </a:cubicBezTo>
                <a:cubicBezTo>
                  <a:pt x="28" y="4"/>
                  <a:pt x="28" y="4"/>
                  <a:pt x="28" y="4"/>
                </a:cubicBezTo>
                <a:cubicBezTo>
                  <a:pt x="28" y="4"/>
                  <a:pt x="28" y="3"/>
                  <a:pt x="27" y="3"/>
                </a:cubicBezTo>
                <a:cubicBezTo>
                  <a:pt x="27" y="3"/>
                  <a:pt x="27" y="3"/>
                  <a:pt x="27" y="3"/>
                </a:cubicBezTo>
                <a:cubicBezTo>
                  <a:pt x="27" y="3"/>
                  <a:pt x="27" y="3"/>
                  <a:pt x="27" y="3"/>
                </a:cubicBezTo>
                <a:cubicBezTo>
                  <a:pt x="27" y="3"/>
                  <a:pt x="26" y="2"/>
                  <a:pt x="26" y="2"/>
                </a:cubicBezTo>
                <a:cubicBezTo>
                  <a:pt x="26" y="2"/>
                  <a:pt x="26" y="2"/>
                  <a:pt x="25" y="2"/>
                </a:cubicBezTo>
                <a:cubicBezTo>
                  <a:pt x="25" y="2"/>
                  <a:pt x="25" y="2"/>
                  <a:pt x="25" y="1"/>
                </a:cubicBezTo>
                <a:cubicBezTo>
                  <a:pt x="26" y="1"/>
                  <a:pt x="25" y="1"/>
                  <a:pt x="25" y="1"/>
                </a:cubicBezTo>
                <a:cubicBezTo>
                  <a:pt x="25" y="1"/>
                  <a:pt x="25" y="1"/>
                  <a:pt x="25" y="1"/>
                </a:cubicBezTo>
                <a:cubicBezTo>
                  <a:pt x="25" y="1"/>
                  <a:pt x="25" y="1"/>
                  <a:pt x="25" y="1"/>
                </a:cubicBezTo>
                <a:cubicBezTo>
                  <a:pt x="25" y="1"/>
                  <a:pt x="23" y="1"/>
                  <a:pt x="23" y="0"/>
                </a:cubicBezTo>
                <a:cubicBezTo>
                  <a:pt x="23" y="0"/>
                  <a:pt x="23" y="0"/>
                  <a:pt x="23" y="0"/>
                </a:cubicBezTo>
                <a:cubicBezTo>
                  <a:pt x="23" y="0"/>
                  <a:pt x="23" y="0"/>
                  <a:pt x="23" y="0"/>
                </a:cubicBezTo>
                <a:cubicBezTo>
                  <a:pt x="23"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0" y="0"/>
                  <a:pt x="20" y="0"/>
                </a:cubicBezTo>
                <a:cubicBezTo>
                  <a:pt x="20" y="0"/>
                  <a:pt x="19" y="0"/>
                  <a:pt x="19" y="0"/>
                </a:cubicBezTo>
                <a:cubicBezTo>
                  <a:pt x="19" y="0"/>
                  <a:pt x="18" y="1"/>
                  <a:pt x="18" y="0"/>
                </a:cubicBezTo>
                <a:cubicBezTo>
                  <a:pt x="18" y="0"/>
                  <a:pt x="18" y="1"/>
                  <a:pt x="18" y="1"/>
                </a:cubicBezTo>
                <a:cubicBezTo>
                  <a:pt x="17" y="1"/>
                  <a:pt x="17" y="1"/>
                  <a:pt x="17" y="1"/>
                </a:cubicBezTo>
                <a:cubicBezTo>
                  <a:pt x="17" y="1"/>
                  <a:pt x="17" y="2"/>
                  <a:pt x="17" y="2"/>
                </a:cubicBezTo>
                <a:cubicBezTo>
                  <a:pt x="17" y="3"/>
                  <a:pt x="18" y="5"/>
                  <a:pt x="17" y="5"/>
                </a:cubicBezTo>
                <a:cubicBezTo>
                  <a:pt x="17" y="6"/>
                  <a:pt x="15" y="8"/>
                  <a:pt x="14" y="7"/>
                </a:cubicBezTo>
                <a:cubicBezTo>
                  <a:pt x="12" y="7"/>
                  <a:pt x="12" y="7"/>
                  <a:pt x="12" y="6"/>
                </a:cubicBezTo>
                <a:cubicBezTo>
                  <a:pt x="11" y="5"/>
                  <a:pt x="11" y="4"/>
                  <a:pt x="11" y="4"/>
                </a:cubicBezTo>
                <a:cubicBezTo>
                  <a:pt x="10" y="4"/>
                  <a:pt x="9" y="3"/>
                  <a:pt x="9" y="3"/>
                </a:cubicBezTo>
                <a:cubicBezTo>
                  <a:pt x="9" y="3"/>
                  <a:pt x="8" y="2"/>
                  <a:pt x="7" y="2"/>
                </a:cubicBezTo>
                <a:cubicBezTo>
                  <a:pt x="6" y="3"/>
                  <a:pt x="4" y="3"/>
                  <a:pt x="4" y="3"/>
                </a:cubicBezTo>
                <a:cubicBezTo>
                  <a:pt x="3" y="4"/>
                  <a:pt x="3" y="5"/>
                  <a:pt x="3" y="6"/>
                </a:cubicBezTo>
                <a:cubicBezTo>
                  <a:pt x="3" y="6"/>
                  <a:pt x="3" y="7"/>
                  <a:pt x="2" y="7"/>
                </a:cubicBezTo>
                <a:cubicBezTo>
                  <a:pt x="1" y="8"/>
                  <a:pt x="1" y="9"/>
                  <a:pt x="1" y="9"/>
                </a:cubicBezTo>
                <a:cubicBezTo>
                  <a:pt x="1" y="10"/>
                  <a:pt x="1" y="12"/>
                  <a:pt x="1" y="11"/>
                </a:cubicBezTo>
                <a:cubicBezTo>
                  <a:pt x="1" y="11"/>
                  <a:pt x="0" y="11"/>
                  <a:pt x="0" y="12"/>
                </a:cubicBezTo>
                <a:cubicBezTo>
                  <a:pt x="1" y="12"/>
                  <a:pt x="1" y="14"/>
                  <a:pt x="1" y="14"/>
                </a:cubicBezTo>
                <a:cubicBezTo>
                  <a:pt x="1" y="14"/>
                  <a:pt x="1" y="14"/>
                  <a:pt x="1" y="14"/>
                </a:cubicBezTo>
                <a:cubicBezTo>
                  <a:pt x="2" y="13"/>
                  <a:pt x="2" y="13"/>
                  <a:pt x="2" y="13"/>
                </a:cubicBezTo>
                <a:cubicBezTo>
                  <a:pt x="2" y="13"/>
                  <a:pt x="2" y="13"/>
                  <a:pt x="2" y="13"/>
                </a:cubicBezTo>
                <a:cubicBezTo>
                  <a:pt x="2" y="13"/>
                  <a:pt x="2" y="13"/>
                  <a:pt x="2" y="13"/>
                </a:cubicBezTo>
                <a:cubicBezTo>
                  <a:pt x="2" y="13"/>
                  <a:pt x="3" y="12"/>
                  <a:pt x="3" y="12"/>
                </a:cubicBezTo>
                <a:cubicBezTo>
                  <a:pt x="4" y="12"/>
                  <a:pt x="5" y="12"/>
                  <a:pt x="5" y="12"/>
                </a:cubicBezTo>
                <a:cubicBezTo>
                  <a:pt x="5" y="12"/>
                  <a:pt x="6" y="12"/>
                  <a:pt x="6" y="11"/>
                </a:cubicBezTo>
                <a:cubicBezTo>
                  <a:pt x="6" y="11"/>
                  <a:pt x="8" y="11"/>
                  <a:pt x="8" y="12"/>
                </a:cubicBezTo>
                <a:cubicBezTo>
                  <a:pt x="8" y="12"/>
                  <a:pt x="9" y="12"/>
                  <a:pt x="9" y="12"/>
                </a:cubicBezTo>
                <a:cubicBezTo>
                  <a:pt x="9" y="12"/>
                  <a:pt x="9" y="12"/>
                  <a:pt x="9" y="12"/>
                </a:cubicBezTo>
                <a:cubicBezTo>
                  <a:pt x="9" y="12"/>
                  <a:pt x="10" y="12"/>
                  <a:pt x="10" y="12"/>
                </a:cubicBezTo>
                <a:cubicBezTo>
                  <a:pt x="10" y="11"/>
                  <a:pt x="10" y="11"/>
                  <a:pt x="10" y="12"/>
                </a:cubicBezTo>
                <a:cubicBezTo>
                  <a:pt x="10" y="12"/>
                  <a:pt x="11" y="12"/>
                  <a:pt x="11" y="12"/>
                </a:cubicBezTo>
                <a:cubicBezTo>
                  <a:pt x="11" y="12"/>
                  <a:pt x="11" y="12"/>
                  <a:pt x="11" y="12"/>
                </a:cubicBezTo>
                <a:cubicBezTo>
                  <a:pt x="11" y="12"/>
                  <a:pt x="11" y="12"/>
                  <a:pt x="11" y="12"/>
                </a:cubicBezTo>
                <a:cubicBezTo>
                  <a:pt x="12" y="12"/>
                  <a:pt x="12" y="12"/>
                  <a:pt x="12" y="12"/>
                </a:cubicBezTo>
                <a:cubicBezTo>
                  <a:pt x="12" y="12"/>
                  <a:pt x="13" y="12"/>
                  <a:pt x="13" y="12"/>
                </a:cubicBezTo>
                <a:cubicBezTo>
                  <a:pt x="14" y="12"/>
                  <a:pt x="14" y="12"/>
                  <a:pt x="14" y="12"/>
                </a:cubicBezTo>
                <a:cubicBezTo>
                  <a:pt x="15" y="12"/>
                  <a:pt x="15" y="12"/>
                  <a:pt x="15" y="12"/>
                </a:cubicBezTo>
                <a:cubicBezTo>
                  <a:pt x="16" y="12"/>
                  <a:pt x="16" y="12"/>
                  <a:pt x="16" y="12"/>
                </a:cubicBezTo>
                <a:cubicBezTo>
                  <a:pt x="16" y="12"/>
                  <a:pt x="16" y="13"/>
                  <a:pt x="16" y="12"/>
                </a:cubicBezTo>
                <a:cubicBezTo>
                  <a:pt x="16" y="12"/>
                  <a:pt x="17" y="12"/>
                  <a:pt x="17" y="12"/>
                </a:cubicBezTo>
                <a:cubicBezTo>
                  <a:pt x="17" y="12"/>
                  <a:pt x="18" y="12"/>
                  <a:pt x="18" y="12"/>
                </a:cubicBezTo>
                <a:cubicBezTo>
                  <a:pt x="18" y="12"/>
                  <a:pt x="18" y="12"/>
                  <a:pt x="18" y="12"/>
                </a:cubicBezTo>
                <a:cubicBezTo>
                  <a:pt x="18" y="12"/>
                  <a:pt x="19" y="12"/>
                  <a:pt x="19" y="12"/>
                </a:cubicBezTo>
                <a:cubicBezTo>
                  <a:pt x="19" y="12"/>
                  <a:pt x="19" y="11"/>
                  <a:pt x="20" y="11"/>
                </a:cubicBezTo>
                <a:cubicBezTo>
                  <a:pt x="20" y="11"/>
                  <a:pt x="20" y="11"/>
                  <a:pt x="20" y="11"/>
                </a:cubicBezTo>
                <a:cubicBezTo>
                  <a:pt x="20" y="11"/>
                  <a:pt x="21" y="12"/>
                  <a:pt x="21" y="13"/>
                </a:cubicBezTo>
                <a:cubicBezTo>
                  <a:pt x="21" y="13"/>
                  <a:pt x="21" y="13"/>
                  <a:pt x="21" y="13"/>
                </a:cubicBezTo>
                <a:cubicBezTo>
                  <a:pt x="21" y="13"/>
                  <a:pt x="21" y="13"/>
                  <a:pt x="21" y="13"/>
                </a:cubicBezTo>
                <a:cubicBezTo>
                  <a:pt x="21" y="13"/>
                  <a:pt x="22" y="13"/>
                  <a:pt x="22" y="13"/>
                </a:cubicBezTo>
                <a:cubicBezTo>
                  <a:pt x="22" y="13"/>
                  <a:pt x="22" y="13"/>
                  <a:pt x="22" y="13"/>
                </a:cubicBezTo>
                <a:cubicBezTo>
                  <a:pt x="22" y="13"/>
                  <a:pt x="23" y="13"/>
                  <a:pt x="23" y="13"/>
                </a:cubicBezTo>
                <a:cubicBezTo>
                  <a:pt x="23" y="13"/>
                  <a:pt x="23" y="13"/>
                  <a:pt x="24" y="13"/>
                </a:cubicBezTo>
                <a:cubicBezTo>
                  <a:pt x="24" y="14"/>
                  <a:pt x="24" y="14"/>
                  <a:pt x="24" y="14"/>
                </a:cubicBezTo>
                <a:cubicBezTo>
                  <a:pt x="24" y="14"/>
                  <a:pt x="25" y="14"/>
                  <a:pt x="25" y="14"/>
                </a:cubicBezTo>
                <a:cubicBezTo>
                  <a:pt x="25" y="14"/>
                  <a:pt x="26" y="15"/>
                  <a:pt x="26" y="15"/>
                </a:cubicBezTo>
                <a:cubicBezTo>
                  <a:pt x="26" y="15"/>
                  <a:pt x="26" y="15"/>
                  <a:pt x="26" y="15"/>
                </a:cubicBezTo>
                <a:cubicBezTo>
                  <a:pt x="26" y="15"/>
                  <a:pt x="27" y="16"/>
                  <a:pt x="27" y="16"/>
                </a:cubicBezTo>
                <a:cubicBezTo>
                  <a:pt x="27" y="16"/>
                  <a:pt x="27" y="16"/>
                  <a:pt x="27" y="16"/>
                </a:cubicBezTo>
                <a:cubicBezTo>
                  <a:pt x="27" y="16"/>
                  <a:pt x="28" y="17"/>
                  <a:pt x="28" y="17"/>
                </a:cubicBezTo>
                <a:cubicBezTo>
                  <a:pt x="28" y="17"/>
                  <a:pt x="28" y="17"/>
                  <a:pt x="28" y="1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2" name="Freeform 856"/>
          <p:cNvSpPr>
            <a:spLocks/>
          </p:cNvSpPr>
          <p:nvPr/>
        </p:nvSpPr>
        <p:spPr bwMode="auto">
          <a:xfrm>
            <a:off x="4828647" y="2582392"/>
            <a:ext cx="48886" cy="30083"/>
          </a:xfrm>
          <a:custGeom>
            <a:avLst/>
            <a:gdLst/>
            <a:ahLst/>
            <a:cxnLst>
              <a:cxn ang="0">
                <a:pos x="0" y="2"/>
              </a:cxn>
              <a:cxn ang="0">
                <a:pos x="1" y="4"/>
              </a:cxn>
              <a:cxn ang="0">
                <a:pos x="1" y="5"/>
              </a:cxn>
              <a:cxn ang="0">
                <a:pos x="1" y="4"/>
              </a:cxn>
              <a:cxn ang="0">
                <a:pos x="2" y="3"/>
              </a:cxn>
              <a:cxn ang="0">
                <a:pos x="5" y="2"/>
              </a:cxn>
              <a:cxn ang="0">
                <a:pos x="6" y="1"/>
              </a:cxn>
              <a:cxn ang="0">
                <a:pos x="7" y="1"/>
              </a:cxn>
              <a:cxn ang="0">
                <a:pos x="3" y="0"/>
              </a:cxn>
              <a:cxn ang="0">
                <a:pos x="1" y="1"/>
              </a:cxn>
              <a:cxn ang="0">
                <a:pos x="0" y="1"/>
              </a:cxn>
              <a:cxn ang="0">
                <a:pos x="0" y="2"/>
              </a:cxn>
              <a:cxn ang="0">
                <a:pos x="0" y="2"/>
              </a:cxn>
            </a:cxnLst>
            <a:rect l="0" t="0" r="r" b="b"/>
            <a:pathLst>
              <a:path w="8" h="5">
                <a:moveTo>
                  <a:pt x="0" y="2"/>
                </a:moveTo>
                <a:cubicBezTo>
                  <a:pt x="1" y="3"/>
                  <a:pt x="2" y="3"/>
                  <a:pt x="1" y="4"/>
                </a:cubicBezTo>
                <a:cubicBezTo>
                  <a:pt x="1" y="4"/>
                  <a:pt x="0" y="4"/>
                  <a:pt x="1" y="5"/>
                </a:cubicBezTo>
                <a:cubicBezTo>
                  <a:pt x="1" y="5"/>
                  <a:pt x="1" y="5"/>
                  <a:pt x="1" y="4"/>
                </a:cubicBezTo>
                <a:cubicBezTo>
                  <a:pt x="1" y="4"/>
                  <a:pt x="2" y="3"/>
                  <a:pt x="2" y="3"/>
                </a:cubicBezTo>
                <a:cubicBezTo>
                  <a:pt x="3" y="3"/>
                  <a:pt x="4" y="3"/>
                  <a:pt x="5" y="2"/>
                </a:cubicBezTo>
                <a:cubicBezTo>
                  <a:pt x="5" y="1"/>
                  <a:pt x="6" y="1"/>
                  <a:pt x="6" y="1"/>
                </a:cubicBezTo>
                <a:cubicBezTo>
                  <a:pt x="7" y="1"/>
                  <a:pt x="8" y="1"/>
                  <a:pt x="7" y="1"/>
                </a:cubicBezTo>
                <a:cubicBezTo>
                  <a:pt x="6" y="0"/>
                  <a:pt x="4" y="0"/>
                  <a:pt x="3" y="0"/>
                </a:cubicBezTo>
                <a:cubicBezTo>
                  <a:pt x="2" y="0"/>
                  <a:pt x="1" y="1"/>
                  <a:pt x="1" y="1"/>
                </a:cubicBezTo>
                <a:cubicBezTo>
                  <a:pt x="0" y="1"/>
                  <a:pt x="0" y="0"/>
                  <a:pt x="0" y="1"/>
                </a:cubicBezTo>
                <a:cubicBezTo>
                  <a:pt x="0" y="1"/>
                  <a:pt x="0" y="1"/>
                  <a:pt x="0" y="2"/>
                </a:cubicBezTo>
                <a:cubicBezTo>
                  <a:pt x="0" y="2"/>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3" name="Freeform 857"/>
          <p:cNvSpPr>
            <a:spLocks/>
          </p:cNvSpPr>
          <p:nvPr/>
        </p:nvSpPr>
        <p:spPr bwMode="auto">
          <a:xfrm>
            <a:off x="4866252" y="2576752"/>
            <a:ext cx="11281" cy="5641"/>
          </a:xfrm>
          <a:custGeom>
            <a:avLst/>
            <a:gdLst/>
            <a:ahLst/>
            <a:cxnLst>
              <a:cxn ang="0">
                <a:pos x="0" y="0"/>
              </a:cxn>
              <a:cxn ang="0">
                <a:pos x="1" y="1"/>
              </a:cxn>
              <a:cxn ang="0">
                <a:pos x="1" y="1"/>
              </a:cxn>
              <a:cxn ang="0">
                <a:pos x="0" y="0"/>
              </a:cxn>
            </a:cxnLst>
            <a:rect l="0" t="0" r="r" b="b"/>
            <a:pathLst>
              <a:path w="2" h="1">
                <a:moveTo>
                  <a:pt x="0" y="0"/>
                </a:moveTo>
                <a:cubicBezTo>
                  <a:pt x="0" y="1"/>
                  <a:pt x="0" y="1"/>
                  <a:pt x="1" y="1"/>
                </a:cubicBezTo>
                <a:cubicBezTo>
                  <a:pt x="1" y="1"/>
                  <a:pt x="2" y="1"/>
                  <a:pt x="1" y="1"/>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4" name="Freeform 858"/>
          <p:cNvSpPr>
            <a:spLocks/>
          </p:cNvSpPr>
          <p:nvPr/>
        </p:nvSpPr>
        <p:spPr bwMode="auto">
          <a:xfrm>
            <a:off x="4836168" y="2557950"/>
            <a:ext cx="30083" cy="18802"/>
          </a:xfrm>
          <a:custGeom>
            <a:avLst/>
            <a:gdLst/>
            <a:ahLst/>
            <a:cxnLst>
              <a:cxn ang="0">
                <a:pos x="2" y="3"/>
              </a:cxn>
              <a:cxn ang="0">
                <a:pos x="4" y="2"/>
              </a:cxn>
              <a:cxn ang="0">
                <a:pos x="3" y="1"/>
              </a:cxn>
              <a:cxn ang="0">
                <a:pos x="1" y="1"/>
              </a:cxn>
              <a:cxn ang="0">
                <a:pos x="1" y="2"/>
              </a:cxn>
              <a:cxn ang="0">
                <a:pos x="2" y="3"/>
              </a:cxn>
              <a:cxn ang="0">
                <a:pos x="2" y="3"/>
              </a:cxn>
            </a:cxnLst>
            <a:rect l="0" t="0" r="r" b="b"/>
            <a:pathLst>
              <a:path w="5" h="3">
                <a:moveTo>
                  <a:pt x="2" y="3"/>
                </a:moveTo>
                <a:cubicBezTo>
                  <a:pt x="3" y="3"/>
                  <a:pt x="5" y="2"/>
                  <a:pt x="4" y="2"/>
                </a:cubicBezTo>
                <a:cubicBezTo>
                  <a:pt x="4" y="1"/>
                  <a:pt x="3" y="0"/>
                  <a:pt x="3" y="1"/>
                </a:cubicBezTo>
                <a:cubicBezTo>
                  <a:pt x="2" y="1"/>
                  <a:pt x="1" y="1"/>
                  <a:pt x="1" y="1"/>
                </a:cubicBezTo>
                <a:cubicBezTo>
                  <a:pt x="0" y="1"/>
                  <a:pt x="0" y="1"/>
                  <a:pt x="1" y="2"/>
                </a:cubicBezTo>
                <a:cubicBezTo>
                  <a:pt x="2" y="2"/>
                  <a:pt x="2" y="2"/>
                  <a:pt x="2" y="3"/>
                </a:cubicBezTo>
                <a:cubicBezTo>
                  <a:pt x="2" y="3"/>
                  <a:pt x="2"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5" name="Freeform 859"/>
          <p:cNvSpPr>
            <a:spLocks/>
          </p:cNvSpPr>
          <p:nvPr/>
        </p:nvSpPr>
        <p:spPr bwMode="auto">
          <a:xfrm>
            <a:off x="4871892" y="2563590"/>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6" name="Freeform 860"/>
          <p:cNvSpPr>
            <a:spLocks/>
          </p:cNvSpPr>
          <p:nvPr/>
        </p:nvSpPr>
        <p:spPr bwMode="auto">
          <a:xfrm>
            <a:off x="4871892" y="2533507"/>
            <a:ext cx="146657" cy="97771"/>
          </a:xfrm>
          <a:custGeom>
            <a:avLst/>
            <a:gdLst/>
            <a:ahLst/>
            <a:cxnLst>
              <a:cxn ang="0">
                <a:pos x="7" y="12"/>
              </a:cxn>
              <a:cxn ang="0">
                <a:pos x="9" y="12"/>
              </a:cxn>
              <a:cxn ang="0">
                <a:pos x="9" y="12"/>
              </a:cxn>
              <a:cxn ang="0">
                <a:pos x="10" y="12"/>
              </a:cxn>
              <a:cxn ang="0">
                <a:pos x="11" y="12"/>
              </a:cxn>
              <a:cxn ang="0">
                <a:pos x="13" y="13"/>
              </a:cxn>
              <a:cxn ang="0">
                <a:pos x="13" y="13"/>
              </a:cxn>
              <a:cxn ang="0">
                <a:pos x="13" y="14"/>
              </a:cxn>
              <a:cxn ang="0">
                <a:pos x="15" y="15"/>
              </a:cxn>
              <a:cxn ang="0">
                <a:pos x="15" y="15"/>
              </a:cxn>
              <a:cxn ang="0">
                <a:pos x="16" y="16"/>
              </a:cxn>
              <a:cxn ang="0">
                <a:pos x="17" y="15"/>
              </a:cxn>
              <a:cxn ang="0">
                <a:pos x="18" y="15"/>
              </a:cxn>
              <a:cxn ang="0">
                <a:pos x="19" y="15"/>
              </a:cxn>
              <a:cxn ang="0">
                <a:pos x="20" y="15"/>
              </a:cxn>
              <a:cxn ang="0">
                <a:pos x="21" y="14"/>
              </a:cxn>
              <a:cxn ang="0">
                <a:pos x="22" y="12"/>
              </a:cxn>
              <a:cxn ang="0">
                <a:pos x="21" y="8"/>
              </a:cxn>
              <a:cxn ang="0">
                <a:pos x="22" y="5"/>
              </a:cxn>
              <a:cxn ang="0">
                <a:pos x="23" y="3"/>
              </a:cxn>
              <a:cxn ang="0">
                <a:pos x="24" y="2"/>
              </a:cxn>
              <a:cxn ang="0">
                <a:pos x="23" y="1"/>
              </a:cxn>
              <a:cxn ang="0">
                <a:pos x="19" y="2"/>
              </a:cxn>
              <a:cxn ang="0">
                <a:pos x="16" y="1"/>
              </a:cxn>
              <a:cxn ang="0">
                <a:pos x="11" y="0"/>
              </a:cxn>
              <a:cxn ang="0">
                <a:pos x="11" y="1"/>
              </a:cxn>
              <a:cxn ang="0">
                <a:pos x="5" y="2"/>
              </a:cxn>
              <a:cxn ang="0">
                <a:pos x="4" y="3"/>
              </a:cxn>
              <a:cxn ang="0">
                <a:pos x="1" y="5"/>
              </a:cxn>
              <a:cxn ang="0">
                <a:pos x="1" y="6"/>
              </a:cxn>
              <a:cxn ang="0">
                <a:pos x="2" y="7"/>
              </a:cxn>
              <a:cxn ang="0">
                <a:pos x="1" y="8"/>
              </a:cxn>
              <a:cxn ang="0">
                <a:pos x="5" y="10"/>
              </a:cxn>
              <a:cxn ang="0">
                <a:pos x="5" y="12"/>
              </a:cxn>
              <a:cxn ang="0">
                <a:pos x="6" y="13"/>
              </a:cxn>
            </a:cxnLst>
            <a:rect l="0" t="0" r="r" b="b"/>
            <a:pathLst>
              <a:path w="24" h="16">
                <a:moveTo>
                  <a:pt x="6" y="12"/>
                </a:moveTo>
                <a:cubicBezTo>
                  <a:pt x="6" y="13"/>
                  <a:pt x="7" y="12"/>
                  <a:pt x="7" y="12"/>
                </a:cubicBezTo>
                <a:cubicBezTo>
                  <a:pt x="7" y="12"/>
                  <a:pt x="8" y="12"/>
                  <a:pt x="8" y="12"/>
                </a:cubicBezTo>
                <a:cubicBezTo>
                  <a:pt x="8" y="12"/>
                  <a:pt x="9" y="12"/>
                  <a:pt x="9" y="12"/>
                </a:cubicBezTo>
                <a:cubicBezTo>
                  <a:pt x="9" y="12"/>
                  <a:pt x="9" y="12"/>
                  <a:pt x="9" y="12"/>
                </a:cubicBezTo>
                <a:cubicBezTo>
                  <a:pt x="9" y="12"/>
                  <a:pt x="9" y="12"/>
                  <a:pt x="9" y="12"/>
                </a:cubicBezTo>
                <a:cubicBezTo>
                  <a:pt x="9" y="12"/>
                  <a:pt x="9" y="12"/>
                  <a:pt x="10" y="12"/>
                </a:cubicBezTo>
                <a:cubicBezTo>
                  <a:pt x="10" y="12"/>
                  <a:pt x="10" y="12"/>
                  <a:pt x="10" y="12"/>
                </a:cubicBezTo>
                <a:cubicBezTo>
                  <a:pt x="10" y="12"/>
                  <a:pt x="11" y="12"/>
                  <a:pt x="11" y="12"/>
                </a:cubicBezTo>
                <a:cubicBezTo>
                  <a:pt x="11" y="12"/>
                  <a:pt x="11" y="12"/>
                  <a:pt x="11" y="12"/>
                </a:cubicBezTo>
                <a:cubicBezTo>
                  <a:pt x="11" y="12"/>
                  <a:pt x="11" y="12"/>
                  <a:pt x="11" y="12"/>
                </a:cubicBezTo>
                <a:cubicBezTo>
                  <a:pt x="11" y="13"/>
                  <a:pt x="13" y="13"/>
                  <a:pt x="13" y="13"/>
                </a:cubicBezTo>
                <a:cubicBezTo>
                  <a:pt x="13" y="13"/>
                  <a:pt x="13" y="13"/>
                  <a:pt x="13" y="13"/>
                </a:cubicBezTo>
                <a:cubicBezTo>
                  <a:pt x="13" y="13"/>
                  <a:pt x="13" y="13"/>
                  <a:pt x="13" y="13"/>
                </a:cubicBezTo>
                <a:cubicBezTo>
                  <a:pt x="13" y="13"/>
                  <a:pt x="14" y="13"/>
                  <a:pt x="13" y="13"/>
                </a:cubicBezTo>
                <a:cubicBezTo>
                  <a:pt x="13" y="14"/>
                  <a:pt x="13" y="14"/>
                  <a:pt x="13" y="14"/>
                </a:cubicBezTo>
                <a:cubicBezTo>
                  <a:pt x="14" y="14"/>
                  <a:pt x="14" y="14"/>
                  <a:pt x="14" y="14"/>
                </a:cubicBezTo>
                <a:cubicBezTo>
                  <a:pt x="14" y="14"/>
                  <a:pt x="15" y="15"/>
                  <a:pt x="15" y="15"/>
                </a:cubicBezTo>
                <a:cubicBezTo>
                  <a:pt x="15" y="15"/>
                  <a:pt x="15" y="15"/>
                  <a:pt x="15" y="15"/>
                </a:cubicBezTo>
                <a:cubicBezTo>
                  <a:pt x="15" y="15"/>
                  <a:pt x="15" y="15"/>
                  <a:pt x="15" y="15"/>
                </a:cubicBezTo>
                <a:cubicBezTo>
                  <a:pt x="16" y="15"/>
                  <a:pt x="16" y="16"/>
                  <a:pt x="16" y="16"/>
                </a:cubicBezTo>
                <a:cubicBezTo>
                  <a:pt x="16" y="16"/>
                  <a:pt x="16" y="16"/>
                  <a:pt x="16" y="16"/>
                </a:cubicBezTo>
                <a:cubicBezTo>
                  <a:pt x="16" y="15"/>
                  <a:pt x="17" y="15"/>
                  <a:pt x="17" y="15"/>
                </a:cubicBezTo>
                <a:cubicBezTo>
                  <a:pt x="17" y="15"/>
                  <a:pt x="17" y="15"/>
                  <a:pt x="17" y="15"/>
                </a:cubicBezTo>
                <a:cubicBezTo>
                  <a:pt x="17" y="15"/>
                  <a:pt x="17" y="15"/>
                  <a:pt x="17" y="15"/>
                </a:cubicBezTo>
                <a:cubicBezTo>
                  <a:pt x="17" y="15"/>
                  <a:pt x="18" y="15"/>
                  <a:pt x="18" y="15"/>
                </a:cubicBezTo>
                <a:cubicBezTo>
                  <a:pt x="18" y="15"/>
                  <a:pt x="18" y="15"/>
                  <a:pt x="18" y="15"/>
                </a:cubicBezTo>
                <a:cubicBezTo>
                  <a:pt x="19" y="15"/>
                  <a:pt x="19" y="15"/>
                  <a:pt x="19" y="15"/>
                </a:cubicBezTo>
                <a:cubicBezTo>
                  <a:pt x="19" y="15"/>
                  <a:pt x="20" y="16"/>
                  <a:pt x="20" y="16"/>
                </a:cubicBezTo>
                <a:cubicBezTo>
                  <a:pt x="20" y="16"/>
                  <a:pt x="20" y="16"/>
                  <a:pt x="20" y="15"/>
                </a:cubicBezTo>
                <a:cubicBezTo>
                  <a:pt x="20" y="15"/>
                  <a:pt x="20" y="15"/>
                  <a:pt x="20" y="15"/>
                </a:cubicBezTo>
                <a:cubicBezTo>
                  <a:pt x="20" y="15"/>
                  <a:pt x="21" y="14"/>
                  <a:pt x="21" y="14"/>
                </a:cubicBezTo>
                <a:cubicBezTo>
                  <a:pt x="21" y="13"/>
                  <a:pt x="21" y="14"/>
                  <a:pt x="22" y="13"/>
                </a:cubicBezTo>
                <a:cubicBezTo>
                  <a:pt x="22" y="13"/>
                  <a:pt x="22" y="13"/>
                  <a:pt x="22" y="12"/>
                </a:cubicBezTo>
                <a:cubicBezTo>
                  <a:pt x="22" y="12"/>
                  <a:pt x="21" y="12"/>
                  <a:pt x="21" y="11"/>
                </a:cubicBezTo>
                <a:cubicBezTo>
                  <a:pt x="20" y="10"/>
                  <a:pt x="21" y="9"/>
                  <a:pt x="21" y="8"/>
                </a:cubicBezTo>
                <a:cubicBezTo>
                  <a:pt x="21" y="8"/>
                  <a:pt x="20" y="7"/>
                  <a:pt x="20" y="7"/>
                </a:cubicBezTo>
                <a:cubicBezTo>
                  <a:pt x="20" y="6"/>
                  <a:pt x="22" y="5"/>
                  <a:pt x="22" y="5"/>
                </a:cubicBezTo>
                <a:cubicBezTo>
                  <a:pt x="22" y="5"/>
                  <a:pt x="22" y="4"/>
                  <a:pt x="22" y="4"/>
                </a:cubicBezTo>
                <a:cubicBezTo>
                  <a:pt x="22" y="4"/>
                  <a:pt x="23" y="3"/>
                  <a:pt x="23" y="3"/>
                </a:cubicBezTo>
                <a:cubicBezTo>
                  <a:pt x="24" y="3"/>
                  <a:pt x="23" y="3"/>
                  <a:pt x="23" y="3"/>
                </a:cubicBezTo>
                <a:cubicBezTo>
                  <a:pt x="23" y="3"/>
                  <a:pt x="24" y="2"/>
                  <a:pt x="24" y="2"/>
                </a:cubicBezTo>
                <a:cubicBezTo>
                  <a:pt x="24" y="2"/>
                  <a:pt x="24" y="2"/>
                  <a:pt x="24" y="2"/>
                </a:cubicBezTo>
                <a:cubicBezTo>
                  <a:pt x="24" y="2"/>
                  <a:pt x="23" y="1"/>
                  <a:pt x="23" y="1"/>
                </a:cubicBezTo>
                <a:cubicBezTo>
                  <a:pt x="23" y="2"/>
                  <a:pt x="23" y="2"/>
                  <a:pt x="23" y="2"/>
                </a:cubicBezTo>
                <a:cubicBezTo>
                  <a:pt x="22" y="2"/>
                  <a:pt x="20" y="2"/>
                  <a:pt x="19" y="2"/>
                </a:cubicBezTo>
                <a:cubicBezTo>
                  <a:pt x="18" y="2"/>
                  <a:pt x="18" y="2"/>
                  <a:pt x="17" y="1"/>
                </a:cubicBezTo>
                <a:cubicBezTo>
                  <a:pt x="17" y="1"/>
                  <a:pt x="16" y="1"/>
                  <a:pt x="16" y="1"/>
                </a:cubicBezTo>
                <a:cubicBezTo>
                  <a:pt x="15" y="1"/>
                  <a:pt x="13" y="1"/>
                  <a:pt x="12" y="1"/>
                </a:cubicBezTo>
                <a:cubicBezTo>
                  <a:pt x="12" y="1"/>
                  <a:pt x="11" y="0"/>
                  <a:pt x="11" y="0"/>
                </a:cubicBezTo>
                <a:cubicBezTo>
                  <a:pt x="11" y="0"/>
                  <a:pt x="11" y="0"/>
                  <a:pt x="11" y="1"/>
                </a:cubicBezTo>
                <a:cubicBezTo>
                  <a:pt x="11" y="1"/>
                  <a:pt x="11" y="1"/>
                  <a:pt x="11" y="1"/>
                </a:cubicBezTo>
                <a:cubicBezTo>
                  <a:pt x="10" y="1"/>
                  <a:pt x="8" y="1"/>
                  <a:pt x="8" y="1"/>
                </a:cubicBezTo>
                <a:cubicBezTo>
                  <a:pt x="7" y="1"/>
                  <a:pt x="6" y="2"/>
                  <a:pt x="5" y="2"/>
                </a:cubicBezTo>
                <a:cubicBezTo>
                  <a:pt x="5" y="2"/>
                  <a:pt x="5" y="2"/>
                  <a:pt x="4" y="2"/>
                </a:cubicBezTo>
                <a:cubicBezTo>
                  <a:pt x="4" y="2"/>
                  <a:pt x="4" y="3"/>
                  <a:pt x="4" y="3"/>
                </a:cubicBezTo>
                <a:cubicBezTo>
                  <a:pt x="3" y="3"/>
                  <a:pt x="1" y="3"/>
                  <a:pt x="1" y="4"/>
                </a:cubicBezTo>
                <a:cubicBezTo>
                  <a:pt x="1" y="4"/>
                  <a:pt x="0" y="5"/>
                  <a:pt x="1" y="5"/>
                </a:cubicBezTo>
                <a:cubicBezTo>
                  <a:pt x="1" y="5"/>
                  <a:pt x="2" y="5"/>
                  <a:pt x="1" y="5"/>
                </a:cubicBezTo>
                <a:cubicBezTo>
                  <a:pt x="1" y="6"/>
                  <a:pt x="1" y="6"/>
                  <a:pt x="1" y="6"/>
                </a:cubicBezTo>
                <a:cubicBezTo>
                  <a:pt x="1" y="6"/>
                  <a:pt x="0" y="7"/>
                  <a:pt x="1" y="7"/>
                </a:cubicBezTo>
                <a:cubicBezTo>
                  <a:pt x="1" y="7"/>
                  <a:pt x="3" y="6"/>
                  <a:pt x="2" y="7"/>
                </a:cubicBezTo>
                <a:cubicBezTo>
                  <a:pt x="1" y="7"/>
                  <a:pt x="1" y="7"/>
                  <a:pt x="1" y="8"/>
                </a:cubicBezTo>
                <a:cubicBezTo>
                  <a:pt x="1" y="8"/>
                  <a:pt x="1" y="8"/>
                  <a:pt x="1" y="8"/>
                </a:cubicBezTo>
                <a:cubicBezTo>
                  <a:pt x="2" y="9"/>
                  <a:pt x="2" y="9"/>
                  <a:pt x="3" y="10"/>
                </a:cubicBezTo>
                <a:cubicBezTo>
                  <a:pt x="4" y="10"/>
                  <a:pt x="4" y="10"/>
                  <a:pt x="5" y="10"/>
                </a:cubicBezTo>
                <a:cubicBezTo>
                  <a:pt x="5" y="10"/>
                  <a:pt x="6" y="9"/>
                  <a:pt x="6" y="10"/>
                </a:cubicBezTo>
                <a:cubicBezTo>
                  <a:pt x="6" y="11"/>
                  <a:pt x="5" y="12"/>
                  <a:pt x="5" y="12"/>
                </a:cubicBezTo>
                <a:cubicBezTo>
                  <a:pt x="5" y="13"/>
                  <a:pt x="5" y="13"/>
                  <a:pt x="5" y="13"/>
                </a:cubicBezTo>
                <a:cubicBezTo>
                  <a:pt x="6" y="13"/>
                  <a:pt x="6" y="13"/>
                  <a:pt x="6" y="13"/>
                </a:cubicBezTo>
                <a:cubicBezTo>
                  <a:pt x="6" y="13"/>
                  <a:pt x="6" y="12"/>
                  <a:pt x="6" y="1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7" name="Freeform 861"/>
          <p:cNvSpPr>
            <a:spLocks/>
          </p:cNvSpPr>
          <p:nvPr/>
        </p:nvSpPr>
        <p:spPr bwMode="auto">
          <a:xfrm>
            <a:off x="4678230" y="2952794"/>
            <a:ext cx="169219" cy="73328"/>
          </a:xfrm>
          <a:custGeom>
            <a:avLst/>
            <a:gdLst/>
            <a:ahLst/>
            <a:cxnLst>
              <a:cxn ang="0">
                <a:pos x="0" y="7"/>
              </a:cxn>
              <a:cxn ang="0">
                <a:pos x="0" y="8"/>
              </a:cxn>
              <a:cxn ang="0">
                <a:pos x="1" y="9"/>
              </a:cxn>
              <a:cxn ang="0">
                <a:pos x="1" y="10"/>
              </a:cxn>
              <a:cxn ang="0">
                <a:pos x="2" y="10"/>
              </a:cxn>
              <a:cxn ang="0">
                <a:pos x="3" y="11"/>
              </a:cxn>
              <a:cxn ang="0">
                <a:pos x="5" y="12"/>
              </a:cxn>
              <a:cxn ang="0">
                <a:pos x="9" y="12"/>
              </a:cxn>
              <a:cxn ang="0">
                <a:pos x="10" y="11"/>
              </a:cxn>
              <a:cxn ang="0">
                <a:pos x="10" y="10"/>
              </a:cxn>
              <a:cxn ang="0">
                <a:pos x="13" y="9"/>
              </a:cxn>
              <a:cxn ang="0">
                <a:pos x="15" y="9"/>
              </a:cxn>
              <a:cxn ang="0">
                <a:pos x="16" y="9"/>
              </a:cxn>
              <a:cxn ang="0">
                <a:pos x="18" y="7"/>
              </a:cxn>
              <a:cxn ang="0">
                <a:pos x="19" y="7"/>
              </a:cxn>
              <a:cxn ang="0">
                <a:pos x="23" y="7"/>
              </a:cxn>
              <a:cxn ang="0">
                <a:pos x="25" y="8"/>
              </a:cxn>
              <a:cxn ang="0">
                <a:pos x="26" y="7"/>
              </a:cxn>
              <a:cxn ang="0">
                <a:pos x="28" y="4"/>
              </a:cxn>
              <a:cxn ang="0">
                <a:pos x="27" y="3"/>
              </a:cxn>
              <a:cxn ang="0">
                <a:pos x="24" y="2"/>
              </a:cxn>
              <a:cxn ang="0">
                <a:pos x="22" y="1"/>
              </a:cxn>
              <a:cxn ang="0">
                <a:pos x="20" y="2"/>
              </a:cxn>
              <a:cxn ang="0">
                <a:pos x="17" y="2"/>
              </a:cxn>
              <a:cxn ang="0">
                <a:pos x="15" y="3"/>
              </a:cxn>
              <a:cxn ang="0">
                <a:pos x="14" y="2"/>
              </a:cxn>
              <a:cxn ang="0">
                <a:pos x="14" y="1"/>
              </a:cxn>
              <a:cxn ang="0">
                <a:pos x="13" y="1"/>
              </a:cxn>
              <a:cxn ang="0">
                <a:pos x="13" y="0"/>
              </a:cxn>
              <a:cxn ang="0">
                <a:pos x="11" y="1"/>
              </a:cxn>
              <a:cxn ang="0">
                <a:pos x="10" y="1"/>
              </a:cxn>
              <a:cxn ang="0">
                <a:pos x="7" y="2"/>
              </a:cxn>
              <a:cxn ang="0">
                <a:pos x="6" y="4"/>
              </a:cxn>
              <a:cxn ang="0">
                <a:pos x="4" y="5"/>
              </a:cxn>
              <a:cxn ang="0">
                <a:pos x="2" y="5"/>
              </a:cxn>
              <a:cxn ang="0">
                <a:pos x="1" y="6"/>
              </a:cxn>
            </a:cxnLst>
            <a:rect l="0" t="0" r="r" b="b"/>
            <a:pathLst>
              <a:path w="28" h="12">
                <a:moveTo>
                  <a:pt x="0" y="6"/>
                </a:moveTo>
                <a:cubicBezTo>
                  <a:pt x="0" y="6"/>
                  <a:pt x="0" y="7"/>
                  <a:pt x="0" y="7"/>
                </a:cubicBezTo>
                <a:cubicBezTo>
                  <a:pt x="1" y="7"/>
                  <a:pt x="0" y="7"/>
                  <a:pt x="0" y="8"/>
                </a:cubicBezTo>
                <a:cubicBezTo>
                  <a:pt x="0" y="8"/>
                  <a:pt x="0" y="8"/>
                  <a:pt x="0" y="8"/>
                </a:cubicBezTo>
                <a:cubicBezTo>
                  <a:pt x="1" y="9"/>
                  <a:pt x="0" y="9"/>
                  <a:pt x="1" y="9"/>
                </a:cubicBezTo>
                <a:cubicBezTo>
                  <a:pt x="1" y="9"/>
                  <a:pt x="1" y="9"/>
                  <a:pt x="1" y="9"/>
                </a:cubicBezTo>
                <a:cubicBezTo>
                  <a:pt x="1" y="9"/>
                  <a:pt x="1" y="9"/>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3" y="10"/>
                  <a:pt x="3" y="11"/>
                </a:cubicBezTo>
                <a:cubicBezTo>
                  <a:pt x="3" y="11"/>
                  <a:pt x="4" y="12"/>
                  <a:pt x="4" y="12"/>
                </a:cubicBezTo>
                <a:cubicBezTo>
                  <a:pt x="4" y="12"/>
                  <a:pt x="4" y="12"/>
                  <a:pt x="5" y="12"/>
                </a:cubicBezTo>
                <a:cubicBezTo>
                  <a:pt x="5" y="12"/>
                  <a:pt x="7" y="12"/>
                  <a:pt x="7" y="12"/>
                </a:cubicBezTo>
                <a:cubicBezTo>
                  <a:pt x="8" y="12"/>
                  <a:pt x="8" y="12"/>
                  <a:pt x="9" y="12"/>
                </a:cubicBezTo>
                <a:cubicBezTo>
                  <a:pt x="9" y="12"/>
                  <a:pt x="9" y="12"/>
                  <a:pt x="9" y="12"/>
                </a:cubicBezTo>
                <a:cubicBezTo>
                  <a:pt x="10" y="11"/>
                  <a:pt x="10" y="12"/>
                  <a:pt x="10" y="11"/>
                </a:cubicBezTo>
                <a:cubicBezTo>
                  <a:pt x="10" y="11"/>
                  <a:pt x="10" y="11"/>
                  <a:pt x="10" y="11"/>
                </a:cubicBezTo>
                <a:cubicBezTo>
                  <a:pt x="10" y="11"/>
                  <a:pt x="9" y="11"/>
                  <a:pt x="10" y="10"/>
                </a:cubicBezTo>
                <a:cubicBezTo>
                  <a:pt x="10" y="10"/>
                  <a:pt x="10" y="10"/>
                  <a:pt x="10" y="10"/>
                </a:cubicBezTo>
                <a:cubicBezTo>
                  <a:pt x="11" y="10"/>
                  <a:pt x="13" y="9"/>
                  <a:pt x="13" y="9"/>
                </a:cubicBezTo>
                <a:cubicBezTo>
                  <a:pt x="13" y="9"/>
                  <a:pt x="13" y="9"/>
                  <a:pt x="14" y="9"/>
                </a:cubicBezTo>
                <a:cubicBezTo>
                  <a:pt x="14" y="9"/>
                  <a:pt x="15" y="9"/>
                  <a:pt x="15" y="9"/>
                </a:cubicBezTo>
                <a:cubicBezTo>
                  <a:pt x="15" y="9"/>
                  <a:pt x="15" y="9"/>
                  <a:pt x="15" y="9"/>
                </a:cubicBezTo>
                <a:cubicBezTo>
                  <a:pt x="15" y="9"/>
                  <a:pt x="16" y="9"/>
                  <a:pt x="16" y="9"/>
                </a:cubicBezTo>
                <a:cubicBezTo>
                  <a:pt x="16" y="9"/>
                  <a:pt x="17" y="8"/>
                  <a:pt x="17" y="8"/>
                </a:cubicBezTo>
                <a:cubicBezTo>
                  <a:pt x="18" y="8"/>
                  <a:pt x="18" y="8"/>
                  <a:pt x="18" y="7"/>
                </a:cubicBezTo>
                <a:cubicBezTo>
                  <a:pt x="18" y="7"/>
                  <a:pt x="18" y="7"/>
                  <a:pt x="18" y="7"/>
                </a:cubicBezTo>
                <a:cubicBezTo>
                  <a:pt x="18" y="7"/>
                  <a:pt x="19" y="7"/>
                  <a:pt x="19" y="7"/>
                </a:cubicBezTo>
                <a:cubicBezTo>
                  <a:pt x="19" y="7"/>
                  <a:pt x="20" y="7"/>
                  <a:pt x="20" y="7"/>
                </a:cubicBezTo>
                <a:cubicBezTo>
                  <a:pt x="20" y="7"/>
                  <a:pt x="23" y="7"/>
                  <a:pt x="23" y="7"/>
                </a:cubicBezTo>
                <a:cubicBezTo>
                  <a:pt x="23" y="7"/>
                  <a:pt x="23" y="7"/>
                  <a:pt x="23" y="7"/>
                </a:cubicBezTo>
                <a:cubicBezTo>
                  <a:pt x="23" y="7"/>
                  <a:pt x="24" y="8"/>
                  <a:pt x="25" y="8"/>
                </a:cubicBezTo>
                <a:cubicBezTo>
                  <a:pt x="25" y="8"/>
                  <a:pt x="26" y="8"/>
                  <a:pt x="26" y="8"/>
                </a:cubicBezTo>
                <a:cubicBezTo>
                  <a:pt x="26" y="8"/>
                  <a:pt x="26" y="7"/>
                  <a:pt x="26" y="7"/>
                </a:cubicBezTo>
                <a:cubicBezTo>
                  <a:pt x="26" y="7"/>
                  <a:pt x="26" y="7"/>
                  <a:pt x="26" y="7"/>
                </a:cubicBezTo>
                <a:cubicBezTo>
                  <a:pt x="26" y="7"/>
                  <a:pt x="28" y="4"/>
                  <a:pt x="28" y="4"/>
                </a:cubicBezTo>
                <a:cubicBezTo>
                  <a:pt x="28" y="4"/>
                  <a:pt x="28" y="4"/>
                  <a:pt x="28" y="4"/>
                </a:cubicBezTo>
                <a:cubicBezTo>
                  <a:pt x="28" y="3"/>
                  <a:pt x="27" y="3"/>
                  <a:pt x="27" y="3"/>
                </a:cubicBezTo>
                <a:cubicBezTo>
                  <a:pt x="27" y="3"/>
                  <a:pt x="26" y="3"/>
                  <a:pt x="26" y="2"/>
                </a:cubicBezTo>
                <a:cubicBezTo>
                  <a:pt x="25" y="2"/>
                  <a:pt x="24" y="2"/>
                  <a:pt x="24" y="2"/>
                </a:cubicBezTo>
                <a:cubicBezTo>
                  <a:pt x="24" y="2"/>
                  <a:pt x="23" y="1"/>
                  <a:pt x="23" y="1"/>
                </a:cubicBezTo>
                <a:cubicBezTo>
                  <a:pt x="23" y="1"/>
                  <a:pt x="23" y="1"/>
                  <a:pt x="22" y="1"/>
                </a:cubicBezTo>
                <a:cubicBezTo>
                  <a:pt x="22" y="1"/>
                  <a:pt x="21" y="2"/>
                  <a:pt x="21" y="2"/>
                </a:cubicBezTo>
                <a:cubicBezTo>
                  <a:pt x="21" y="2"/>
                  <a:pt x="20" y="2"/>
                  <a:pt x="20" y="2"/>
                </a:cubicBezTo>
                <a:cubicBezTo>
                  <a:pt x="18" y="2"/>
                  <a:pt x="18" y="2"/>
                  <a:pt x="18" y="2"/>
                </a:cubicBezTo>
                <a:cubicBezTo>
                  <a:pt x="18" y="2"/>
                  <a:pt x="18" y="1"/>
                  <a:pt x="17" y="2"/>
                </a:cubicBezTo>
                <a:cubicBezTo>
                  <a:pt x="17" y="2"/>
                  <a:pt x="16" y="2"/>
                  <a:pt x="15" y="2"/>
                </a:cubicBezTo>
                <a:cubicBezTo>
                  <a:pt x="15" y="3"/>
                  <a:pt x="15" y="3"/>
                  <a:pt x="15" y="3"/>
                </a:cubicBezTo>
                <a:cubicBezTo>
                  <a:pt x="15" y="3"/>
                  <a:pt x="14" y="3"/>
                  <a:pt x="14" y="3"/>
                </a:cubicBezTo>
                <a:cubicBezTo>
                  <a:pt x="14" y="3"/>
                  <a:pt x="14" y="3"/>
                  <a:pt x="14" y="2"/>
                </a:cubicBezTo>
                <a:cubicBezTo>
                  <a:pt x="14" y="2"/>
                  <a:pt x="14" y="2"/>
                  <a:pt x="14" y="2"/>
                </a:cubicBezTo>
                <a:cubicBezTo>
                  <a:pt x="14" y="2"/>
                  <a:pt x="14" y="1"/>
                  <a:pt x="14" y="1"/>
                </a:cubicBezTo>
                <a:cubicBezTo>
                  <a:pt x="14" y="1"/>
                  <a:pt x="14" y="1"/>
                  <a:pt x="14" y="1"/>
                </a:cubicBezTo>
                <a:cubicBezTo>
                  <a:pt x="14" y="1"/>
                  <a:pt x="13" y="1"/>
                  <a:pt x="13" y="1"/>
                </a:cubicBezTo>
                <a:cubicBezTo>
                  <a:pt x="13" y="1"/>
                  <a:pt x="13" y="0"/>
                  <a:pt x="13" y="0"/>
                </a:cubicBezTo>
                <a:cubicBezTo>
                  <a:pt x="13" y="0"/>
                  <a:pt x="13" y="0"/>
                  <a:pt x="13" y="0"/>
                </a:cubicBezTo>
                <a:cubicBezTo>
                  <a:pt x="13" y="1"/>
                  <a:pt x="11" y="1"/>
                  <a:pt x="11" y="1"/>
                </a:cubicBezTo>
                <a:cubicBezTo>
                  <a:pt x="11" y="1"/>
                  <a:pt x="11" y="1"/>
                  <a:pt x="11" y="1"/>
                </a:cubicBezTo>
                <a:cubicBezTo>
                  <a:pt x="11" y="1"/>
                  <a:pt x="10" y="1"/>
                  <a:pt x="10" y="1"/>
                </a:cubicBezTo>
                <a:cubicBezTo>
                  <a:pt x="10" y="1"/>
                  <a:pt x="10" y="1"/>
                  <a:pt x="10" y="1"/>
                </a:cubicBezTo>
                <a:cubicBezTo>
                  <a:pt x="9" y="1"/>
                  <a:pt x="8" y="2"/>
                  <a:pt x="8" y="2"/>
                </a:cubicBezTo>
                <a:cubicBezTo>
                  <a:pt x="8" y="2"/>
                  <a:pt x="7" y="2"/>
                  <a:pt x="7" y="2"/>
                </a:cubicBezTo>
                <a:cubicBezTo>
                  <a:pt x="7" y="2"/>
                  <a:pt x="6" y="3"/>
                  <a:pt x="6" y="3"/>
                </a:cubicBezTo>
                <a:cubicBezTo>
                  <a:pt x="6" y="3"/>
                  <a:pt x="6" y="3"/>
                  <a:pt x="6" y="4"/>
                </a:cubicBezTo>
                <a:cubicBezTo>
                  <a:pt x="6" y="4"/>
                  <a:pt x="5" y="4"/>
                  <a:pt x="5" y="4"/>
                </a:cubicBezTo>
                <a:cubicBezTo>
                  <a:pt x="5" y="4"/>
                  <a:pt x="4" y="5"/>
                  <a:pt x="4" y="5"/>
                </a:cubicBezTo>
                <a:cubicBezTo>
                  <a:pt x="4" y="5"/>
                  <a:pt x="3" y="5"/>
                  <a:pt x="3" y="5"/>
                </a:cubicBezTo>
                <a:cubicBezTo>
                  <a:pt x="3" y="5"/>
                  <a:pt x="3" y="5"/>
                  <a:pt x="2" y="5"/>
                </a:cubicBezTo>
                <a:cubicBezTo>
                  <a:pt x="2" y="5"/>
                  <a:pt x="1" y="5"/>
                  <a:pt x="1" y="5"/>
                </a:cubicBezTo>
                <a:cubicBezTo>
                  <a:pt x="1" y="5"/>
                  <a:pt x="1" y="6"/>
                  <a:pt x="1" y="6"/>
                </a:cubicBezTo>
                <a:cubicBezTo>
                  <a:pt x="1" y="6"/>
                  <a:pt x="1" y="6"/>
                  <a:pt x="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8" name="Freeform 862"/>
          <p:cNvSpPr>
            <a:spLocks/>
          </p:cNvSpPr>
          <p:nvPr/>
        </p:nvSpPr>
        <p:spPr bwMode="auto">
          <a:xfrm>
            <a:off x="4458245" y="2977237"/>
            <a:ext cx="225626" cy="97771"/>
          </a:xfrm>
          <a:custGeom>
            <a:avLst/>
            <a:gdLst/>
            <a:ahLst/>
            <a:cxnLst>
              <a:cxn ang="0">
                <a:pos x="22" y="16"/>
              </a:cxn>
              <a:cxn ang="0">
                <a:pos x="24" y="16"/>
              </a:cxn>
              <a:cxn ang="0">
                <a:pos x="25" y="16"/>
              </a:cxn>
              <a:cxn ang="0">
                <a:pos x="26" y="15"/>
              </a:cxn>
              <a:cxn ang="0">
                <a:pos x="27" y="15"/>
              </a:cxn>
              <a:cxn ang="0">
                <a:pos x="30" y="15"/>
              </a:cxn>
              <a:cxn ang="0">
                <a:pos x="31" y="14"/>
              </a:cxn>
              <a:cxn ang="0">
                <a:pos x="32" y="14"/>
              </a:cxn>
              <a:cxn ang="0">
                <a:pos x="32" y="13"/>
              </a:cxn>
              <a:cxn ang="0">
                <a:pos x="33" y="13"/>
              </a:cxn>
              <a:cxn ang="0">
                <a:pos x="34" y="12"/>
              </a:cxn>
              <a:cxn ang="0">
                <a:pos x="34" y="10"/>
              </a:cxn>
              <a:cxn ang="0">
                <a:pos x="35" y="9"/>
              </a:cxn>
              <a:cxn ang="0">
                <a:pos x="34" y="8"/>
              </a:cxn>
              <a:cxn ang="0">
                <a:pos x="35" y="8"/>
              </a:cxn>
              <a:cxn ang="0">
                <a:pos x="36" y="8"/>
              </a:cxn>
              <a:cxn ang="0">
                <a:pos x="37" y="7"/>
              </a:cxn>
              <a:cxn ang="0">
                <a:pos x="37" y="6"/>
              </a:cxn>
              <a:cxn ang="0">
                <a:pos x="36" y="4"/>
              </a:cxn>
              <a:cxn ang="0">
                <a:pos x="36" y="2"/>
              </a:cxn>
              <a:cxn ang="0">
                <a:pos x="33" y="2"/>
              </a:cxn>
              <a:cxn ang="0">
                <a:pos x="30" y="1"/>
              </a:cxn>
              <a:cxn ang="0">
                <a:pos x="27" y="0"/>
              </a:cxn>
              <a:cxn ang="0">
                <a:pos x="25" y="3"/>
              </a:cxn>
              <a:cxn ang="0">
                <a:pos x="22" y="2"/>
              </a:cxn>
              <a:cxn ang="0">
                <a:pos x="21" y="3"/>
              </a:cxn>
              <a:cxn ang="0">
                <a:pos x="19" y="4"/>
              </a:cxn>
              <a:cxn ang="0">
                <a:pos x="16" y="5"/>
              </a:cxn>
              <a:cxn ang="0">
                <a:pos x="16" y="7"/>
              </a:cxn>
              <a:cxn ang="0">
                <a:pos x="16" y="8"/>
              </a:cxn>
              <a:cxn ang="0">
                <a:pos x="17" y="9"/>
              </a:cxn>
              <a:cxn ang="0">
                <a:pos x="16" y="8"/>
              </a:cxn>
              <a:cxn ang="0">
                <a:pos x="15" y="9"/>
              </a:cxn>
              <a:cxn ang="0">
                <a:pos x="13" y="9"/>
              </a:cxn>
              <a:cxn ang="0">
                <a:pos x="10" y="9"/>
              </a:cxn>
              <a:cxn ang="0">
                <a:pos x="9" y="10"/>
              </a:cxn>
              <a:cxn ang="0">
                <a:pos x="7" y="9"/>
              </a:cxn>
              <a:cxn ang="0">
                <a:pos x="4" y="9"/>
              </a:cxn>
              <a:cxn ang="0">
                <a:pos x="3" y="10"/>
              </a:cxn>
              <a:cxn ang="0">
                <a:pos x="0" y="9"/>
              </a:cxn>
              <a:cxn ang="0">
                <a:pos x="0" y="10"/>
              </a:cxn>
              <a:cxn ang="0">
                <a:pos x="0" y="12"/>
              </a:cxn>
              <a:cxn ang="0">
                <a:pos x="2" y="13"/>
              </a:cxn>
              <a:cxn ang="0">
                <a:pos x="4" y="13"/>
              </a:cxn>
              <a:cxn ang="0">
                <a:pos x="6" y="14"/>
              </a:cxn>
              <a:cxn ang="0">
                <a:pos x="8" y="13"/>
              </a:cxn>
              <a:cxn ang="0">
                <a:pos x="13" y="12"/>
              </a:cxn>
              <a:cxn ang="0">
                <a:pos x="15" y="15"/>
              </a:cxn>
              <a:cxn ang="0">
                <a:pos x="20" y="15"/>
              </a:cxn>
            </a:cxnLst>
            <a:rect l="0" t="0" r="r" b="b"/>
            <a:pathLst>
              <a:path w="37" h="16">
                <a:moveTo>
                  <a:pt x="20" y="16"/>
                </a:moveTo>
                <a:cubicBezTo>
                  <a:pt x="21" y="16"/>
                  <a:pt x="21" y="16"/>
                  <a:pt x="21" y="16"/>
                </a:cubicBezTo>
                <a:cubicBezTo>
                  <a:pt x="21" y="16"/>
                  <a:pt x="22" y="16"/>
                  <a:pt x="22" y="16"/>
                </a:cubicBezTo>
                <a:cubicBezTo>
                  <a:pt x="22" y="16"/>
                  <a:pt x="22" y="16"/>
                  <a:pt x="22" y="16"/>
                </a:cubicBezTo>
                <a:cubicBezTo>
                  <a:pt x="22" y="16"/>
                  <a:pt x="23" y="16"/>
                  <a:pt x="23" y="16"/>
                </a:cubicBezTo>
                <a:cubicBezTo>
                  <a:pt x="23" y="16"/>
                  <a:pt x="24" y="16"/>
                  <a:pt x="24" y="16"/>
                </a:cubicBezTo>
                <a:cubicBezTo>
                  <a:pt x="24" y="16"/>
                  <a:pt x="24" y="16"/>
                  <a:pt x="24" y="16"/>
                </a:cubicBezTo>
                <a:cubicBezTo>
                  <a:pt x="24" y="16"/>
                  <a:pt x="24" y="16"/>
                  <a:pt x="24" y="16"/>
                </a:cubicBezTo>
                <a:cubicBezTo>
                  <a:pt x="25" y="16"/>
                  <a:pt x="25" y="16"/>
                  <a:pt x="25" y="16"/>
                </a:cubicBezTo>
                <a:cubicBezTo>
                  <a:pt x="25" y="16"/>
                  <a:pt x="26" y="16"/>
                  <a:pt x="26" y="16"/>
                </a:cubicBezTo>
                <a:cubicBezTo>
                  <a:pt x="26" y="16"/>
                  <a:pt x="26" y="16"/>
                  <a:pt x="26" y="15"/>
                </a:cubicBezTo>
                <a:cubicBezTo>
                  <a:pt x="26" y="15"/>
                  <a:pt x="26" y="15"/>
                  <a:pt x="26" y="15"/>
                </a:cubicBezTo>
                <a:cubicBezTo>
                  <a:pt x="26" y="15"/>
                  <a:pt x="27" y="15"/>
                  <a:pt x="27" y="15"/>
                </a:cubicBezTo>
                <a:cubicBezTo>
                  <a:pt x="27" y="15"/>
                  <a:pt x="27" y="15"/>
                  <a:pt x="27" y="15"/>
                </a:cubicBezTo>
                <a:cubicBezTo>
                  <a:pt x="27" y="15"/>
                  <a:pt x="27" y="15"/>
                  <a:pt x="27" y="15"/>
                </a:cubicBezTo>
                <a:cubicBezTo>
                  <a:pt x="28" y="15"/>
                  <a:pt x="29" y="15"/>
                  <a:pt x="29" y="15"/>
                </a:cubicBezTo>
                <a:cubicBezTo>
                  <a:pt x="29" y="15"/>
                  <a:pt x="29" y="15"/>
                  <a:pt x="29" y="15"/>
                </a:cubicBezTo>
                <a:cubicBezTo>
                  <a:pt x="29" y="15"/>
                  <a:pt x="29" y="15"/>
                  <a:pt x="30" y="15"/>
                </a:cubicBezTo>
                <a:cubicBezTo>
                  <a:pt x="30" y="15"/>
                  <a:pt x="30" y="15"/>
                  <a:pt x="30" y="15"/>
                </a:cubicBezTo>
                <a:cubicBezTo>
                  <a:pt x="30" y="14"/>
                  <a:pt x="30" y="14"/>
                  <a:pt x="30" y="14"/>
                </a:cubicBezTo>
                <a:cubicBezTo>
                  <a:pt x="30" y="14"/>
                  <a:pt x="31" y="14"/>
                  <a:pt x="31" y="14"/>
                </a:cubicBezTo>
                <a:cubicBezTo>
                  <a:pt x="31" y="14"/>
                  <a:pt x="32" y="15"/>
                  <a:pt x="32" y="15"/>
                </a:cubicBezTo>
                <a:cubicBezTo>
                  <a:pt x="32" y="15"/>
                  <a:pt x="32" y="15"/>
                  <a:pt x="32" y="14"/>
                </a:cubicBezTo>
                <a:cubicBezTo>
                  <a:pt x="32" y="14"/>
                  <a:pt x="32" y="14"/>
                  <a:pt x="32" y="14"/>
                </a:cubicBezTo>
                <a:cubicBezTo>
                  <a:pt x="32" y="14"/>
                  <a:pt x="32" y="14"/>
                  <a:pt x="32" y="14"/>
                </a:cubicBezTo>
                <a:cubicBezTo>
                  <a:pt x="32" y="14"/>
                  <a:pt x="32" y="13"/>
                  <a:pt x="32" y="13"/>
                </a:cubicBezTo>
                <a:cubicBezTo>
                  <a:pt x="32" y="13"/>
                  <a:pt x="32" y="13"/>
                  <a:pt x="32" y="13"/>
                </a:cubicBezTo>
                <a:cubicBezTo>
                  <a:pt x="32" y="13"/>
                  <a:pt x="32" y="13"/>
                  <a:pt x="32" y="13"/>
                </a:cubicBezTo>
                <a:cubicBezTo>
                  <a:pt x="32" y="13"/>
                  <a:pt x="32" y="13"/>
                  <a:pt x="33" y="13"/>
                </a:cubicBezTo>
                <a:cubicBezTo>
                  <a:pt x="33" y="13"/>
                  <a:pt x="33" y="13"/>
                  <a:pt x="33" y="13"/>
                </a:cubicBezTo>
                <a:cubicBezTo>
                  <a:pt x="33" y="13"/>
                  <a:pt x="33" y="12"/>
                  <a:pt x="33" y="12"/>
                </a:cubicBezTo>
                <a:cubicBezTo>
                  <a:pt x="33" y="12"/>
                  <a:pt x="34" y="13"/>
                  <a:pt x="34" y="13"/>
                </a:cubicBezTo>
                <a:cubicBezTo>
                  <a:pt x="34" y="13"/>
                  <a:pt x="34" y="12"/>
                  <a:pt x="34" y="12"/>
                </a:cubicBezTo>
                <a:cubicBezTo>
                  <a:pt x="34" y="12"/>
                  <a:pt x="34" y="12"/>
                  <a:pt x="34" y="11"/>
                </a:cubicBezTo>
                <a:cubicBezTo>
                  <a:pt x="34" y="11"/>
                  <a:pt x="34" y="10"/>
                  <a:pt x="34" y="10"/>
                </a:cubicBezTo>
                <a:cubicBezTo>
                  <a:pt x="34" y="10"/>
                  <a:pt x="34" y="10"/>
                  <a:pt x="34" y="10"/>
                </a:cubicBezTo>
                <a:cubicBezTo>
                  <a:pt x="34" y="10"/>
                  <a:pt x="35" y="10"/>
                  <a:pt x="35" y="10"/>
                </a:cubicBezTo>
                <a:cubicBezTo>
                  <a:pt x="35" y="10"/>
                  <a:pt x="35" y="10"/>
                  <a:pt x="35" y="10"/>
                </a:cubicBezTo>
                <a:cubicBezTo>
                  <a:pt x="35" y="9"/>
                  <a:pt x="35" y="9"/>
                  <a:pt x="35" y="9"/>
                </a:cubicBezTo>
                <a:cubicBezTo>
                  <a:pt x="35" y="9"/>
                  <a:pt x="34" y="9"/>
                  <a:pt x="34" y="9"/>
                </a:cubicBezTo>
                <a:cubicBezTo>
                  <a:pt x="34" y="9"/>
                  <a:pt x="34" y="9"/>
                  <a:pt x="34" y="9"/>
                </a:cubicBezTo>
                <a:cubicBezTo>
                  <a:pt x="34" y="9"/>
                  <a:pt x="34" y="8"/>
                  <a:pt x="34" y="8"/>
                </a:cubicBezTo>
                <a:cubicBezTo>
                  <a:pt x="34" y="8"/>
                  <a:pt x="34" y="8"/>
                  <a:pt x="34" y="8"/>
                </a:cubicBezTo>
                <a:cubicBezTo>
                  <a:pt x="34" y="8"/>
                  <a:pt x="34" y="8"/>
                  <a:pt x="35" y="8"/>
                </a:cubicBezTo>
                <a:cubicBezTo>
                  <a:pt x="35" y="8"/>
                  <a:pt x="35" y="8"/>
                  <a:pt x="35" y="8"/>
                </a:cubicBezTo>
                <a:cubicBezTo>
                  <a:pt x="35" y="8"/>
                  <a:pt x="35" y="8"/>
                  <a:pt x="35" y="8"/>
                </a:cubicBezTo>
                <a:cubicBezTo>
                  <a:pt x="35" y="8"/>
                  <a:pt x="36" y="8"/>
                  <a:pt x="36" y="8"/>
                </a:cubicBezTo>
                <a:cubicBezTo>
                  <a:pt x="36" y="8"/>
                  <a:pt x="36" y="8"/>
                  <a:pt x="36" y="8"/>
                </a:cubicBezTo>
                <a:cubicBezTo>
                  <a:pt x="37" y="8"/>
                  <a:pt x="37" y="8"/>
                  <a:pt x="37" y="8"/>
                </a:cubicBezTo>
                <a:cubicBezTo>
                  <a:pt x="37" y="8"/>
                  <a:pt x="37" y="8"/>
                  <a:pt x="37" y="8"/>
                </a:cubicBezTo>
                <a:cubicBezTo>
                  <a:pt x="37" y="8"/>
                  <a:pt x="37" y="7"/>
                  <a:pt x="37" y="7"/>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6" y="5"/>
                  <a:pt x="37" y="5"/>
                  <a:pt x="36" y="4"/>
                </a:cubicBezTo>
                <a:cubicBezTo>
                  <a:pt x="36" y="4"/>
                  <a:pt x="36" y="4"/>
                  <a:pt x="36" y="4"/>
                </a:cubicBezTo>
                <a:cubicBezTo>
                  <a:pt x="36" y="3"/>
                  <a:pt x="37" y="3"/>
                  <a:pt x="36" y="3"/>
                </a:cubicBezTo>
                <a:cubicBezTo>
                  <a:pt x="36" y="3"/>
                  <a:pt x="36" y="2"/>
                  <a:pt x="36" y="2"/>
                </a:cubicBezTo>
                <a:cubicBezTo>
                  <a:pt x="36" y="2"/>
                  <a:pt x="36" y="2"/>
                  <a:pt x="35" y="2"/>
                </a:cubicBezTo>
                <a:cubicBezTo>
                  <a:pt x="35" y="1"/>
                  <a:pt x="34" y="1"/>
                  <a:pt x="34" y="1"/>
                </a:cubicBezTo>
                <a:cubicBezTo>
                  <a:pt x="34" y="1"/>
                  <a:pt x="33" y="1"/>
                  <a:pt x="33" y="2"/>
                </a:cubicBezTo>
                <a:cubicBezTo>
                  <a:pt x="33" y="2"/>
                  <a:pt x="33" y="2"/>
                  <a:pt x="33" y="2"/>
                </a:cubicBezTo>
                <a:cubicBezTo>
                  <a:pt x="33" y="2"/>
                  <a:pt x="30" y="1"/>
                  <a:pt x="30" y="1"/>
                </a:cubicBezTo>
                <a:cubicBezTo>
                  <a:pt x="30" y="1"/>
                  <a:pt x="30" y="1"/>
                  <a:pt x="30" y="1"/>
                </a:cubicBezTo>
                <a:cubicBezTo>
                  <a:pt x="29" y="0"/>
                  <a:pt x="29" y="0"/>
                  <a:pt x="29" y="0"/>
                </a:cubicBezTo>
                <a:cubicBezTo>
                  <a:pt x="29" y="0"/>
                  <a:pt x="28" y="0"/>
                  <a:pt x="28" y="0"/>
                </a:cubicBezTo>
                <a:cubicBezTo>
                  <a:pt x="28" y="0"/>
                  <a:pt x="27" y="0"/>
                  <a:pt x="27" y="0"/>
                </a:cubicBezTo>
                <a:cubicBezTo>
                  <a:pt x="27" y="0"/>
                  <a:pt x="27" y="0"/>
                  <a:pt x="27" y="1"/>
                </a:cubicBezTo>
                <a:cubicBezTo>
                  <a:pt x="27" y="1"/>
                  <a:pt x="26" y="2"/>
                  <a:pt x="26" y="2"/>
                </a:cubicBezTo>
                <a:cubicBezTo>
                  <a:pt x="26" y="2"/>
                  <a:pt x="25" y="3"/>
                  <a:pt x="25" y="3"/>
                </a:cubicBezTo>
                <a:cubicBezTo>
                  <a:pt x="25" y="3"/>
                  <a:pt x="24" y="3"/>
                  <a:pt x="24" y="3"/>
                </a:cubicBezTo>
                <a:cubicBezTo>
                  <a:pt x="24" y="3"/>
                  <a:pt x="23" y="3"/>
                  <a:pt x="23" y="3"/>
                </a:cubicBezTo>
                <a:cubicBezTo>
                  <a:pt x="23" y="3"/>
                  <a:pt x="22" y="2"/>
                  <a:pt x="22" y="2"/>
                </a:cubicBezTo>
                <a:cubicBezTo>
                  <a:pt x="21" y="2"/>
                  <a:pt x="21" y="2"/>
                  <a:pt x="21" y="1"/>
                </a:cubicBezTo>
                <a:cubicBezTo>
                  <a:pt x="21" y="1"/>
                  <a:pt x="21" y="2"/>
                  <a:pt x="21" y="2"/>
                </a:cubicBezTo>
                <a:cubicBezTo>
                  <a:pt x="21" y="2"/>
                  <a:pt x="20" y="3"/>
                  <a:pt x="21" y="3"/>
                </a:cubicBezTo>
                <a:cubicBezTo>
                  <a:pt x="21" y="3"/>
                  <a:pt x="20" y="3"/>
                  <a:pt x="20" y="3"/>
                </a:cubicBezTo>
                <a:cubicBezTo>
                  <a:pt x="20" y="3"/>
                  <a:pt x="20" y="3"/>
                  <a:pt x="20" y="3"/>
                </a:cubicBezTo>
                <a:cubicBezTo>
                  <a:pt x="19" y="3"/>
                  <a:pt x="19" y="3"/>
                  <a:pt x="19" y="4"/>
                </a:cubicBezTo>
                <a:cubicBezTo>
                  <a:pt x="19" y="4"/>
                  <a:pt x="19" y="4"/>
                  <a:pt x="19" y="4"/>
                </a:cubicBezTo>
                <a:cubicBezTo>
                  <a:pt x="19" y="4"/>
                  <a:pt x="18" y="4"/>
                  <a:pt x="18" y="4"/>
                </a:cubicBezTo>
                <a:cubicBezTo>
                  <a:pt x="17" y="5"/>
                  <a:pt x="16" y="5"/>
                  <a:pt x="16" y="5"/>
                </a:cubicBezTo>
                <a:cubicBezTo>
                  <a:pt x="16" y="6"/>
                  <a:pt x="16" y="6"/>
                  <a:pt x="16" y="6"/>
                </a:cubicBezTo>
                <a:cubicBezTo>
                  <a:pt x="16" y="6"/>
                  <a:pt x="16" y="6"/>
                  <a:pt x="16" y="6"/>
                </a:cubicBezTo>
                <a:cubicBezTo>
                  <a:pt x="16" y="6"/>
                  <a:pt x="16" y="6"/>
                  <a:pt x="16" y="7"/>
                </a:cubicBezTo>
                <a:cubicBezTo>
                  <a:pt x="17" y="7"/>
                  <a:pt x="17" y="7"/>
                  <a:pt x="17" y="7"/>
                </a:cubicBezTo>
                <a:cubicBezTo>
                  <a:pt x="17" y="7"/>
                  <a:pt x="17" y="7"/>
                  <a:pt x="17" y="7"/>
                </a:cubicBezTo>
                <a:cubicBezTo>
                  <a:pt x="17" y="7"/>
                  <a:pt x="17" y="8"/>
                  <a:pt x="16" y="8"/>
                </a:cubicBezTo>
                <a:cubicBezTo>
                  <a:pt x="16" y="8"/>
                  <a:pt x="17" y="8"/>
                  <a:pt x="17" y="8"/>
                </a:cubicBezTo>
                <a:cubicBezTo>
                  <a:pt x="17" y="8"/>
                  <a:pt x="17" y="8"/>
                  <a:pt x="17" y="8"/>
                </a:cubicBezTo>
                <a:cubicBezTo>
                  <a:pt x="17" y="8"/>
                  <a:pt x="17" y="9"/>
                  <a:pt x="17" y="9"/>
                </a:cubicBezTo>
                <a:cubicBezTo>
                  <a:pt x="17" y="9"/>
                  <a:pt x="17" y="9"/>
                  <a:pt x="17" y="9"/>
                </a:cubicBezTo>
                <a:cubicBezTo>
                  <a:pt x="17" y="10"/>
                  <a:pt x="17" y="10"/>
                  <a:pt x="17" y="10"/>
                </a:cubicBezTo>
                <a:cubicBezTo>
                  <a:pt x="17" y="10"/>
                  <a:pt x="16" y="9"/>
                  <a:pt x="16" y="8"/>
                </a:cubicBezTo>
                <a:cubicBezTo>
                  <a:pt x="15" y="8"/>
                  <a:pt x="15" y="8"/>
                  <a:pt x="15" y="8"/>
                </a:cubicBezTo>
                <a:cubicBezTo>
                  <a:pt x="15" y="8"/>
                  <a:pt x="15" y="8"/>
                  <a:pt x="15" y="9"/>
                </a:cubicBezTo>
                <a:cubicBezTo>
                  <a:pt x="15" y="9"/>
                  <a:pt x="15" y="9"/>
                  <a:pt x="15" y="9"/>
                </a:cubicBezTo>
                <a:cubicBezTo>
                  <a:pt x="15" y="9"/>
                  <a:pt x="14" y="8"/>
                  <a:pt x="14" y="8"/>
                </a:cubicBezTo>
                <a:cubicBezTo>
                  <a:pt x="14" y="8"/>
                  <a:pt x="13" y="8"/>
                  <a:pt x="13" y="8"/>
                </a:cubicBezTo>
                <a:cubicBezTo>
                  <a:pt x="13" y="8"/>
                  <a:pt x="13" y="8"/>
                  <a:pt x="13" y="9"/>
                </a:cubicBezTo>
                <a:cubicBezTo>
                  <a:pt x="12" y="9"/>
                  <a:pt x="12" y="9"/>
                  <a:pt x="12" y="9"/>
                </a:cubicBezTo>
                <a:cubicBezTo>
                  <a:pt x="11" y="9"/>
                  <a:pt x="11" y="9"/>
                  <a:pt x="10" y="9"/>
                </a:cubicBezTo>
                <a:cubicBezTo>
                  <a:pt x="10" y="9"/>
                  <a:pt x="10" y="9"/>
                  <a:pt x="10" y="9"/>
                </a:cubicBezTo>
                <a:cubicBezTo>
                  <a:pt x="10" y="9"/>
                  <a:pt x="9" y="9"/>
                  <a:pt x="9" y="9"/>
                </a:cubicBezTo>
                <a:cubicBezTo>
                  <a:pt x="9" y="9"/>
                  <a:pt x="9" y="9"/>
                  <a:pt x="9" y="10"/>
                </a:cubicBezTo>
                <a:cubicBezTo>
                  <a:pt x="9" y="10"/>
                  <a:pt x="9" y="10"/>
                  <a:pt x="9" y="10"/>
                </a:cubicBezTo>
                <a:cubicBezTo>
                  <a:pt x="9" y="10"/>
                  <a:pt x="7" y="10"/>
                  <a:pt x="7" y="10"/>
                </a:cubicBezTo>
                <a:cubicBezTo>
                  <a:pt x="7" y="10"/>
                  <a:pt x="7" y="10"/>
                  <a:pt x="7" y="10"/>
                </a:cubicBezTo>
                <a:cubicBezTo>
                  <a:pt x="7" y="10"/>
                  <a:pt x="7" y="10"/>
                  <a:pt x="7" y="9"/>
                </a:cubicBezTo>
                <a:cubicBezTo>
                  <a:pt x="6" y="9"/>
                  <a:pt x="6" y="9"/>
                  <a:pt x="6" y="9"/>
                </a:cubicBezTo>
                <a:cubicBezTo>
                  <a:pt x="6" y="9"/>
                  <a:pt x="5" y="9"/>
                  <a:pt x="5" y="9"/>
                </a:cubicBezTo>
                <a:cubicBezTo>
                  <a:pt x="4" y="9"/>
                  <a:pt x="4" y="9"/>
                  <a:pt x="4" y="9"/>
                </a:cubicBezTo>
                <a:cubicBezTo>
                  <a:pt x="4" y="10"/>
                  <a:pt x="4" y="10"/>
                  <a:pt x="4" y="10"/>
                </a:cubicBezTo>
                <a:cubicBezTo>
                  <a:pt x="4" y="10"/>
                  <a:pt x="3" y="11"/>
                  <a:pt x="3" y="11"/>
                </a:cubicBezTo>
                <a:cubicBezTo>
                  <a:pt x="3" y="11"/>
                  <a:pt x="3" y="11"/>
                  <a:pt x="3" y="10"/>
                </a:cubicBezTo>
                <a:cubicBezTo>
                  <a:pt x="3" y="10"/>
                  <a:pt x="2" y="9"/>
                  <a:pt x="2" y="9"/>
                </a:cubicBezTo>
                <a:cubicBezTo>
                  <a:pt x="2" y="9"/>
                  <a:pt x="2" y="9"/>
                  <a:pt x="2" y="9"/>
                </a:cubicBezTo>
                <a:cubicBezTo>
                  <a:pt x="0" y="9"/>
                  <a:pt x="0" y="9"/>
                  <a:pt x="0" y="9"/>
                </a:cubicBezTo>
                <a:cubicBezTo>
                  <a:pt x="0" y="9"/>
                  <a:pt x="0" y="9"/>
                  <a:pt x="0" y="10"/>
                </a:cubicBezTo>
                <a:cubicBezTo>
                  <a:pt x="0" y="10"/>
                  <a:pt x="0" y="10"/>
                  <a:pt x="0" y="10"/>
                </a:cubicBezTo>
                <a:cubicBezTo>
                  <a:pt x="0" y="10"/>
                  <a:pt x="0" y="10"/>
                  <a:pt x="0" y="10"/>
                </a:cubicBezTo>
                <a:cubicBezTo>
                  <a:pt x="0" y="10"/>
                  <a:pt x="0" y="11"/>
                  <a:pt x="0" y="11"/>
                </a:cubicBezTo>
                <a:cubicBezTo>
                  <a:pt x="0" y="11"/>
                  <a:pt x="0" y="11"/>
                  <a:pt x="0" y="11"/>
                </a:cubicBezTo>
                <a:cubicBezTo>
                  <a:pt x="0" y="11"/>
                  <a:pt x="0" y="11"/>
                  <a:pt x="0" y="12"/>
                </a:cubicBezTo>
                <a:cubicBezTo>
                  <a:pt x="0" y="12"/>
                  <a:pt x="0" y="12"/>
                  <a:pt x="0" y="12"/>
                </a:cubicBezTo>
                <a:cubicBezTo>
                  <a:pt x="0" y="12"/>
                  <a:pt x="0" y="12"/>
                  <a:pt x="0" y="12"/>
                </a:cubicBezTo>
                <a:cubicBezTo>
                  <a:pt x="0" y="12"/>
                  <a:pt x="2" y="13"/>
                  <a:pt x="2" y="13"/>
                </a:cubicBezTo>
                <a:cubicBezTo>
                  <a:pt x="2" y="13"/>
                  <a:pt x="3" y="14"/>
                  <a:pt x="3" y="13"/>
                </a:cubicBezTo>
                <a:cubicBezTo>
                  <a:pt x="3" y="13"/>
                  <a:pt x="3" y="13"/>
                  <a:pt x="3" y="13"/>
                </a:cubicBezTo>
                <a:cubicBezTo>
                  <a:pt x="4" y="13"/>
                  <a:pt x="4" y="12"/>
                  <a:pt x="4" y="13"/>
                </a:cubicBezTo>
                <a:cubicBezTo>
                  <a:pt x="4" y="13"/>
                  <a:pt x="4" y="13"/>
                  <a:pt x="4" y="13"/>
                </a:cubicBezTo>
                <a:cubicBezTo>
                  <a:pt x="5" y="14"/>
                  <a:pt x="5" y="14"/>
                  <a:pt x="5" y="14"/>
                </a:cubicBezTo>
                <a:cubicBezTo>
                  <a:pt x="5" y="14"/>
                  <a:pt x="6" y="14"/>
                  <a:pt x="6" y="14"/>
                </a:cubicBezTo>
                <a:cubicBezTo>
                  <a:pt x="6" y="14"/>
                  <a:pt x="7" y="14"/>
                  <a:pt x="7" y="14"/>
                </a:cubicBezTo>
                <a:cubicBezTo>
                  <a:pt x="8" y="13"/>
                  <a:pt x="8" y="13"/>
                  <a:pt x="8" y="13"/>
                </a:cubicBezTo>
                <a:cubicBezTo>
                  <a:pt x="8" y="13"/>
                  <a:pt x="8" y="13"/>
                  <a:pt x="8" y="13"/>
                </a:cubicBezTo>
                <a:cubicBezTo>
                  <a:pt x="8" y="13"/>
                  <a:pt x="12" y="12"/>
                  <a:pt x="12" y="12"/>
                </a:cubicBezTo>
                <a:cubicBezTo>
                  <a:pt x="13" y="12"/>
                  <a:pt x="13" y="12"/>
                  <a:pt x="13" y="12"/>
                </a:cubicBezTo>
                <a:cubicBezTo>
                  <a:pt x="13" y="12"/>
                  <a:pt x="13" y="12"/>
                  <a:pt x="13" y="12"/>
                </a:cubicBezTo>
                <a:cubicBezTo>
                  <a:pt x="13" y="12"/>
                  <a:pt x="13" y="13"/>
                  <a:pt x="13" y="13"/>
                </a:cubicBezTo>
                <a:cubicBezTo>
                  <a:pt x="13" y="14"/>
                  <a:pt x="14" y="14"/>
                  <a:pt x="14" y="14"/>
                </a:cubicBezTo>
                <a:cubicBezTo>
                  <a:pt x="14" y="15"/>
                  <a:pt x="14" y="15"/>
                  <a:pt x="15" y="15"/>
                </a:cubicBezTo>
                <a:cubicBezTo>
                  <a:pt x="15" y="15"/>
                  <a:pt x="15" y="15"/>
                  <a:pt x="15" y="15"/>
                </a:cubicBezTo>
                <a:cubicBezTo>
                  <a:pt x="16" y="15"/>
                  <a:pt x="16" y="15"/>
                  <a:pt x="16" y="15"/>
                </a:cubicBezTo>
                <a:cubicBezTo>
                  <a:pt x="17" y="15"/>
                  <a:pt x="19" y="15"/>
                  <a:pt x="20" y="15"/>
                </a:cubicBezTo>
                <a:cubicBezTo>
                  <a:pt x="20" y="15"/>
                  <a:pt x="20" y="16"/>
                  <a:pt x="20" y="1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9" name="Freeform 863"/>
          <p:cNvSpPr>
            <a:spLocks/>
          </p:cNvSpPr>
          <p:nvPr/>
        </p:nvSpPr>
        <p:spPr bwMode="auto">
          <a:xfrm>
            <a:off x="4599261" y="2740330"/>
            <a:ext cx="297074" cy="236907"/>
          </a:xfrm>
          <a:custGeom>
            <a:avLst/>
            <a:gdLst/>
            <a:ahLst/>
            <a:cxnLst>
              <a:cxn ang="0">
                <a:pos x="24" y="36"/>
              </a:cxn>
              <a:cxn ang="0">
                <a:pos x="26" y="35"/>
              </a:cxn>
              <a:cxn ang="0">
                <a:pos x="27" y="36"/>
              </a:cxn>
              <a:cxn ang="0">
                <a:pos x="27" y="38"/>
              </a:cxn>
              <a:cxn ang="0">
                <a:pos x="30" y="37"/>
              </a:cxn>
              <a:cxn ang="0">
                <a:pos x="34" y="37"/>
              </a:cxn>
              <a:cxn ang="0">
                <a:pos x="37" y="37"/>
              </a:cxn>
              <a:cxn ang="0">
                <a:pos x="41" y="39"/>
              </a:cxn>
              <a:cxn ang="0">
                <a:pos x="43" y="39"/>
              </a:cxn>
              <a:cxn ang="0">
                <a:pos x="42" y="35"/>
              </a:cxn>
              <a:cxn ang="0">
                <a:pos x="49" y="29"/>
              </a:cxn>
              <a:cxn ang="0">
                <a:pos x="49" y="27"/>
              </a:cxn>
              <a:cxn ang="0">
                <a:pos x="46" y="22"/>
              </a:cxn>
              <a:cxn ang="0">
                <a:pos x="46" y="19"/>
              </a:cxn>
              <a:cxn ang="0">
                <a:pos x="44" y="17"/>
              </a:cxn>
              <a:cxn ang="0">
                <a:pos x="47" y="11"/>
              </a:cxn>
              <a:cxn ang="0">
                <a:pos x="45" y="4"/>
              </a:cxn>
              <a:cxn ang="0">
                <a:pos x="35" y="4"/>
              </a:cxn>
              <a:cxn ang="0">
                <a:pos x="26" y="4"/>
              </a:cxn>
              <a:cxn ang="0">
                <a:pos x="27" y="3"/>
              </a:cxn>
              <a:cxn ang="0">
                <a:pos x="21" y="3"/>
              </a:cxn>
              <a:cxn ang="0">
                <a:pos x="22" y="1"/>
              </a:cxn>
              <a:cxn ang="0">
                <a:pos x="12" y="2"/>
              </a:cxn>
              <a:cxn ang="0">
                <a:pos x="6" y="5"/>
              </a:cxn>
              <a:cxn ang="0">
                <a:pos x="0" y="6"/>
              </a:cxn>
              <a:cxn ang="0">
                <a:pos x="2" y="7"/>
              </a:cxn>
              <a:cxn ang="0">
                <a:pos x="0" y="8"/>
              </a:cxn>
              <a:cxn ang="0">
                <a:pos x="1" y="12"/>
              </a:cxn>
              <a:cxn ang="0">
                <a:pos x="0" y="13"/>
              </a:cxn>
              <a:cxn ang="0">
                <a:pos x="1" y="15"/>
              </a:cxn>
              <a:cxn ang="0">
                <a:pos x="2" y="17"/>
              </a:cxn>
              <a:cxn ang="0">
                <a:pos x="2" y="18"/>
              </a:cxn>
              <a:cxn ang="0">
                <a:pos x="2" y="20"/>
              </a:cxn>
              <a:cxn ang="0">
                <a:pos x="3" y="22"/>
              </a:cxn>
              <a:cxn ang="0">
                <a:pos x="4" y="24"/>
              </a:cxn>
              <a:cxn ang="0">
                <a:pos x="3" y="27"/>
              </a:cxn>
              <a:cxn ang="0">
                <a:pos x="4" y="26"/>
              </a:cxn>
              <a:cxn ang="0">
                <a:pos x="9" y="28"/>
              </a:cxn>
              <a:cxn ang="0">
                <a:pos x="11" y="29"/>
              </a:cxn>
              <a:cxn ang="0">
                <a:pos x="10" y="30"/>
              </a:cxn>
              <a:cxn ang="0">
                <a:pos x="13" y="31"/>
              </a:cxn>
              <a:cxn ang="0">
                <a:pos x="13" y="30"/>
              </a:cxn>
              <a:cxn ang="0">
                <a:pos x="17" y="31"/>
              </a:cxn>
              <a:cxn ang="0">
                <a:pos x="17" y="32"/>
              </a:cxn>
              <a:cxn ang="0">
                <a:pos x="19" y="32"/>
              </a:cxn>
              <a:cxn ang="0">
                <a:pos x="22" y="34"/>
              </a:cxn>
            </a:cxnLst>
            <a:rect l="0" t="0" r="r" b="b"/>
            <a:pathLst>
              <a:path w="49" h="39">
                <a:moveTo>
                  <a:pt x="23" y="36"/>
                </a:moveTo>
                <a:cubicBezTo>
                  <a:pt x="23" y="36"/>
                  <a:pt x="23" y="36"/>
                  <a:pt x="23" y="36"/>
                </a:cubicBezTo>
                <a:cubicBezTo>
                  <a:pt x="23" y="36"/>
                  <a:pt x="24" y="36"/>
                  <a:pt x="24" y="36"/>
                </a:cubicBezTo>
                <a:cubicBezTo>
                  <a:pt x="24" y="36"/>
                  <a:pt x="24" y="36"/>
                  <a:pt x="24" y="36"/>
                </a:cubicBezTo>
                <a:cubicBezTo>
                  <a:pt x="24" y="36"/>
                  <a:pt x="26" y="36"/>
                  <a:pt x="26" y="35"/>
                </a:cubicBezTo>
                <a:cubicBezTo>
                  <a:pt x="26" y="35"/>
                  <a:pt x="26" y="35"/>
                  <a:pt x="26" y="35"/>
                </a:cubicBezTo>
                <a:cubicBezTo>
                  <a:pt x="26" y="35"/>
                  <a:pt x="26" y="36"/>
                  <a:pt x="26" y="36"/>
                </a:cubicBezTo>
                <a:cubicBezTo>
                  <a:pt x="26" y="36"/>
                  <a:pt x="27" y="36"/>
                  <a:pt x="27" y="36"/>
                </a:cubicBezTo>
                <a:cubicBezTo>
                  <a:pt x="27" y="36"/>
                  <a:pt x="27" y="36"/>
                  <a:pt x="27" y="36"/>
                </a:cubicBezTo>
                <a:cubicBezTo>
                  <a:pt x="27" y="36"/>
                  <a:pt x="27" y="37"/>
                  <a:pt x="27" y="37"/>
                </a:cubicBezTo>
                <a:cubicBezTo>
                  <a:pt x="27" y="37"/>
                  <a:pt x="27" y="37"/>
                  <a:pt x="27" y="37"/>
                </a:cubicBezTo>
                <a:cubicBezTo>
                  <a:pt x="27" y="38"/>
                  <a:pt x="27" y="38"/>
                  <a:pt x="27" y="38"/>
                </a:cubicBezTo>
                <a:cubicBezTo>
                  <a:pt x="27" y="38"/>
                  <a:pt x="28" y="38"/>
                  <a:pt x="28" y="38"/>
                </a:cubicBezTo>
                <a:cubicBezTo>
                  <a:pt x="28" y="38"/>
                  <a:pt x="28" y="38"/>
                  <a:pt x="28" y="37"/>
                </a:cubicBezTo>
                <a:cubicBezTo>
                  <a:pt x="29" y="37"/>
                  <a:pt x="30" y="37"/>
                  <a:pt x="30" y="37"/>
                </a:cubicBezTo>
                <a:cubicBezTo>
                  <a:pt x="31" y="36"/>
                  <a:pt x="31" y="37"/>
                  <a:pt x="31" y="37"/>
                </a:cubicBezTo>
                <a:cubicBezTo>
                  <a:pt x="33" y="37"/>
                  <a:pt x="33" y="37"/>
                  <a:pt x="33" y="37"/>
                </a:cubicBezTo>
                <a:cubicBezTo>
                  <a:pt x="33" y="37"/>
                  <a:pt x="34" y="37"/>
                  <a:pt x="34" y="37"/>
                </a:cubicBezTo>
                <a:cubicBezTo>
                  <a:pt x="34" y="37"/>
                  <a:pt x="35" y="36"/>
                  <a:pt x="35" y="36"/>
                </a:cubicBezTo>
                <a:cubicBezTo>
                  <a:pt x="36" y="36"/>
                  <a:pt x="36" y="36"/>
                  <a:pt x="36" y="36"/>
                </a:cubicBezTo>
                <a:cubicBezTo>
                  <a:pt x="36" y="36"/>
                  <a:pt x="37" y="37"/>
                  <a:pt x="37" y="37"/>
                </a:cubicBezTo>
                <a:cubicBezTo>
                  <a:pt x="37" y="37"/>
                  <a:pt x="38" y="37"/>
                  <a:pt x="39" y="37"/>
                </a:cubicBezTo>
                <a:cubicBezTo>
                  <a:pt x="39" y="38"/>
                  <a:pt x="40" y="38"/>
                  <a:pt x="40" y="38"/>
                </a:cubicBezTo>
                <a:cubicBezTo>
                  <a:pt x="40" y="38"/>
                  <a:pt x="41" y="38"/>
                  <a:pt x="41" y="39"/>
                </a:cubicBezTo>
                <a:cubicBezTo>
                  <a:pt x="41" y="38"/>
                  <a:pt x="41" y="39"/>
                  <a:pt x="41" y="39"/>
                </a:cubicBezTo>
                <a:cubicBezTo>
                  <a:pt x="41" y="39"/>
                  <a:pt x="42" y="39"/>
                  <a:pt x="42" y="39"/>
                </a:cubicBezTo>
                <a:cubicBezTo>
                  <a:pt x="43" y="39"/>
                  <a:pt x="43" y="39"/>
                  <a:pt x="43" y="39"/>
                </a:cubicBezTo>
                <a:cubicBezTo>
                  <a:pt x="42" y="38"/>
                  <a:pt x="42" y="37"/>
                  <a:pt x="42" y="37"/>
                </a:cubicBezTo>
                <a:cubicBezTo>
                  <a:pt x="42" y="37"/>
                  <a:pt x="42" y="36"/>
                  <a:pt x="42" y="36"/>
                </a:cubicBezTo>
                <a:cubicBezTo>
                  <a:pt x="42" y="35"/>
                  <a:pt x="42" y="35"/>
                  <a:pt x="42" y="35"/>
                </a:cubicBezTo>
                <a:cubicBezTo>
                  <a:pt x="42" y="35"/>
                  <a:pt x="45" y="32"/>
                  <a:pt x="46" y="31"/>
                </a:cubicBezTo>
                <a:cubicBezTo>
                  <a:pt x="46" y="31"/>
                  <a:pt x="47" y="31"/>
                  <a:pt x="47" y="31"/>
                </a:cubicBezTo>
                <a:cubicBezTo>
                  <a:pt x="49" y="30"/>
                  <a:pt x="49" y="29"/>
                  <a:pt x="49" y="29"/>
                </a:cubicBezTo>
                <a:cubicBezTo>
                  <a:pt x="49" y="28"/>
                  <a:pt x="49" y="28"/>
                  <a:pt x="49" y="28"/>
                </a:cubicBezTo>
                <a:cubicBezTo>
                  <a:pt x="48" y="27"/>
                  <a:pt x="49" y="27"/>
                  <a:pt x="49" y="27"/>
                </a:cubicBezTo>
                <a:cubicBezTo>
                  <a:pt x="49" y="27"/>
                  <a:pt x="49" y="27"/>
                  <a:pt x="49" y="27"/>
                </a:cubicBezTo>
                <a:cubicBezTo>
                  <a:pt x="49" y="27"/>
                  <a:pt x="48" y="26"/>
                  <a:pt x="48" y="26"/>
                </a:cubicBezTo>
                <a:cubicBezTo>
                  <a:pt x="48" y="26"/>
                  <a:pt x="48" y="26"/>
                  <a:pt x="48" y="26"/>
                </a:cubicBezTo>
                <a:cubicBezTo>
                  <a:pt x="48" y="25"/>
                  <a:pt x="46" y="23"/>
                  <a:pt x="46" y="22"/>
                </a:cubicBezTo>
                <a:cubicBezTo>
                  <a:pt x="46" y="22"/>
                  <a:pt x="46" y="22"/>
                  <a:pt x="46" y="22"/>
                </a:cubicBezTo>
                <a:cubicBezTo>
                  <a:pt x="46" y="21"/>
                  <a:pt x="47" y="20"/>
                  <a:pt x="47" y="19"/>
                </a:cubicBezTo>
                <a:cubicBezTo>
                  <a:pt x="47" y="19"/>
                  <a:pt x="46" y="19"/>
                  <a:pt x="46" y="19"/>
                </a:cubicBezTo>
                <a:cubicBezTo>
                  <a:pt x="46" y="18"/>
                  <a:pt x="46" y="18"/>
                  <a:pt x="46" y="18"/>
                </a:cubicBezTo>
                <a:cubicBezTo>
                  <a:pt x="46" y="18"/>
                  <a:pt x="45" y="18"/>
                  <a:pt x="45" y="18"/>
                </a:cubicBezTo>
                <a:cubicBezTo>
                  <a:pt x="44" y="18"/>
                  <a:pt x="44" y="17"/>
                  <a:pt x="44" y="17"/>
                </a:cubicBezTo>
                <a:cubicBezTo>
                  <a:pt x="44" y="17"/>
                  <a:pt x="48" y="15"/>
                  <a:pt x="48" y="14"/>
                </a:cubicBezTo>
                <a:cubicBezTo>
                  <a:pt x="48" y="14"/>
                  <a:pt x="48" y="14"/>
                  <a:pt x="48" y="13"/>
                </a:cubicBezTo>
                <a:cubicBezTo>
                  <a:pt x="48" y="12"/>
                  <a:pt x="48" y="12"/>
                  <a:pt x="47" y="11"/>
                </a:cubicBezTo>
                <a:cubicBezTo>
                  <a:pt x="47" y="10"/>
                  <a:pt x="46" y="8"/>
                  <a:pt x="46" y="7"/>
                </a:cubicBezTo>
                <a:cubicBezTo>
                  <a:pt x="46" y="6"/>
                  <a:pt x="45" y="5"/>
                  <a:pt x="45" y="5"/>
                </a:cubicBezTo>
                <a:cubicBezTo>
                  <a:pt x="45" y="4"/>
                  <a:pt x="45" y="4"/>
                  <a:pt x="45" y="4"/>
                </a:cubicBezTo>
                <a:cubicBezTo>
                  <a:pt x="45" y="4"/>
                  <a:pt x="44" y="4"/>
                  <a:pt x="43" y="3"/>
                </a:cubicBezTo>
                <a:cubicBezTo>
                  <a:pt x="43" y="3"/>
                  <a:pt x="43" y="3"/>
                  <a:pt x="43" y="3"/>
                </a:cubicBezTo>
                <a:cubicBezTo>
                  <a:pt x="42" y="4"/>
                  <a:pt x="37" y="4"/>
                  <a:pt x="35" y="4"/>
                </a:cubicBezTo>
                <a:cubicBezTo>
                  <a:pt x="33" y="4"/>
                  <a:pt x="29" y="3"/>
                  <a:pt x="28" y="3"/>
                </a:cubicBezTo>
                <a:cubicBezTo>
                  <a:pt x="27" y="3"/>
                  <a:pt x="27" y="3"/>
                  <a:pt x="27" y="3"/>
                </a:cubicBezTo>
                <a:cubicBezTo>
                  <a:pt x="27" y="4"/>
                  <a:pt x="26" y="4"/>
                  <a:pt x="26" y="4"/>
                </a:cubicBezTo>
                <a:cubicBezTo>
                  <a:pt x="26" y="4"/>
                  <a:pt x="25" y="5"/>
                  <a:pt x="25" y="4"/>
                </a:cubicBezTo>
                <a:cubicBezTo>
                  <a:pt x="25" y="4"/>
                  <a:pt x="25" y="4"/>
                  <a:pt x="25" y="4"/>
                </a:cubicBezTo>
                <a:cubicBezTo>
                  <a:pt x="26" y="3"/>
                  <a:pt x="27" y="3"/>
                  <a:pt x="27" y="3"/>
                </a:cubicBezTo>
                <a:cubicBezTo>
                  <a:pt x="26" y="3"/>
                  <a:pt x="26" y="3"/>
                  <a:pt x="25" y="3"/>
                </a:cubicBezTo>
                <a:cubicBezTo>
                  <a:pt x="25" y="3"/>
                  <a:pt x="23" y="4"/>
                  <a:pt x="23" y="4"/>
                </a:cubicBezTo>
                <a:cubicBezTo>
                  <a:pt x="23" y="4"/>
                  <a:pt x="21" y="3"/>
                  <a:pt x="21" y="3"/>
                </a:cubicBezTo>
                <a:cubicBezTo>
                  <a:pt x="21" y="2"/>
                  <a:pt x="20" y="1"/>
                  <a:pt x="21" y="1"/>
                </a:cubicBezTo>
                <a:cubicBezTo>
                  <a:pt x="22" y="1"/>
                  <a:pt x="22" y="1"/>
                  <a:pt x="22" y="1"/>
                </a:cubicBezTo>
                <a:cubicBezTo>
                  <a:pt x="23" y="2"/>
                  <a:pt x="22" y="1"/>
                  <a:pt x="22" y="1"/>
                </a:cubicBezTo>
                <a:cubicBezTo>
                  <a:pt x="22" y="1"/>
                  <a:pt x="20" y="0"/>
                  <a:pt x="19" y="0"/>
                </a:cubicBezTo>
                <a:cubicBezTo>
                  <a:pt x="18" y="1"/>
                  <a:pt x="17" y="1"/>
                  <a:pt x="16" y="1"/>
                </a:cubicBezTo>
                <a:cubicBezTo>
                  <a:pt x="15" y="1"/>
                  <a:pt x="12" y="2"/>
                  <a:pt x="12" y="2"/>
                </a:cubicBezTo>
                <a:cubicBezTo>
                  <a:pt x="12" y="2"/>
                  <a:pt x="11" y="2"/>
                  <a:pt x="11" y="3"/>
                </a:cubicBezTo>
                <a:cubicBezTo>
                  <a:pt x="10" y="4"/>
                  <a:pt x="9" y="4"/>
                  <a:pt x="9" y="4"/>
                </a:cubicBezTo>
                <a:cubicBezTo>
                  <a:pt x="8" y="5"/>
                  <a:pt x="7" y="5"/>
                  <a:pt x="6" y="5"/>
                </a:cubicBezTo>
                <a:cubicBezTo>
                  <a:pt x="5" y="5"/>
                  <a:pt x="3" y="6"/>
                  <a:pt x="2" y="6"/>
                </a:cubicBezTo>
                <a:cubicBezTo>
                  <a:pt x="2" y="6"/>
                  <a:pt x="1" y="6"/>
                  <a:pt x="1" y="6"/>
                </a:cubicBezTo>
                <a:cubicBezTo>
                  <a:pt x="0" y="7"/>
                  <a:pt x="0" y="7"/>
                  <a:pt x="0" y="6"/>
                </a:cubicBezTo>
                <a:cubicBezTo>
                  <a:pt x="0" y="7"/>
                  <a:pt x="0" y="7"/>
                  <a:pt x="0" y="7"/>
                </a:cubicBezTo>
                <a:cubicBezTo>
                  <a:pt x="0" y="7"/>
                  <a:pt x="1" y="7"/>
                  <a:pt x="1" y="7"/>
                </a:cubicBezTo>
                <a:cubicBezTo>
                  <a:pt x="2" y="7"/>
                  <a:pt x="2" y="7"/>
                  <a:pt x="2" y="7"/>
                </a:cubicBezTo>
                <a:cubicBezTo>
                  <a:pt x="2" y="8"/>
                  <a:pt x="2" y="8"/>
                  <a:pt x="2" y="8"/>
                </a:cubicBezTo>
                <a:cubicBezTo>
                  <a:pt x="2" y="9"/>
                  <a:pt x="2" y="9"/>
                  <a:pt x="2" y="9"/>
                </a:cubicBezTo>
                <a:cubicBezTo>
                  <a:pt x="1" y="8"/>
                  <a:pt x="1" y="8"/>
                  <a:pt x="0" y="8"/>
                </a:cubicBezTo>
                <a:cubicBezTo>
                  <a:pt x="0" y="9"/>
                  <a:pt x="1" y="10"/>
                  <a:pt x="1" y="10"/>
                </a:cubicBezTo>
                <a:cubicBezTo>
                  <a:pt x="1" y="10"/>
                  <a:pt x="1" y="10"/>
                  <a:pt x="1" y="11"/>
                </a:cubicBezTo>
                <a:cubicBezTo>
                  <a:pt x="1" y="11"/>
                  <a:pt x="1" y="12"/>
                  <a:pt x="1" y="12"/>
                </a:cubicBezTo>
                <a:cubicBezTo>
                  <a:pt x="1" y="12"/>
                  <a:pt x="1" y="12"/>
                  <a:pt x="1" y="12"/>
                </a:cubicBezTo>
                <a:cubicBezTo>
                  <a:pt x="0" y="13"/>
                  <a:pt x="0" y="13"/>
                  <a:pt x="0" y="13"/>
                </a:cubicBezTo>
                <a:cubicBezTo>
                  <a:pt x="0" y="13"/>
                  <a:pt x="0" y="13"/>
                  <a:pt x="0" y="13"/>
                </a:cubicBezTo>
                <a:cubicBezTo>
                  <a:pt x="0" y="13"/>
                  <a:pt x="0" y="13"/>
                  <a:pt x="0" y="14"/>
                </a:cubicBezTo>
                <a:cubicBezTo>
                  <a:pt x="0" y="14"/>
                  <a:pt x="1" y="15"/>
                  <a:pt x="1" y="15"/>
                </a:cubicBezTo>
                <a:cubicBezTo>
                  <a:pt x="1" y="15"/>
                  <a:pt x="1" y="15"/>
                  <a:pt x="1" y="15"/>
                </a:cubicBezTo>
                <a:cubicBezTo>
                  <a:pt x="1" y="15"/>
                  <a:pt x="2" y="16"/>
                  <a:pt x="2" y="16"/>
                </a:cubicBezTo>
                <a:cubicBezTo>
                  <a:pt x="2" y="16"/>
                  <a:pt x="2" y="17"/>
                  <a:pt x="2" y="17"/>
                </a:cubicBezTo>
                <a:cubicBezTo>
                  <a:pt x="2" y="17"/>
                  <a:pt x="1" y="17"/>
                  <a:pt x="2" y="17"/>
                </a:cubicBezTo>
                <a:cubicBezTo>
                  <a:pt x="2" y="17"/>
                  <a:pt x="2" y="18"/>
                  <a:pt x="2" y="18"/>
                </a:cubicBezTo>
                <a:cubicBezTo>
                  <a:pt x="2" y="18"/>
                  <a:pt x="2" y="18"/>
                  <a:pt x="2" y="18"/>
                </a:cubicBezTo>
                <a:cubicBezTo>
                  <a:pt x="2" y="18"/>
                  <a:pt x="2" y="18"/>
                  <a:pt x="2" y="18"/>
                </a:cubicBezTo>
                <a:cubicBezTo>
                  <a:pt x="2" y="18"/>
                  <a:pt x="2" y="19"/>
                  <a:pt x="2" y="19"/>
                </a:cubicBezTo>
                <a:cubicBezTo>
                  <a:pt x="2" y="19"/>
                  <a:pt x="2" y="20"/>
                  <a:pt x="2" y="20"/>
                </a:cubicBezTo>
                <a:cubicBezTo>
                  <a:pt x="2" y="20"/>
                  <a:pt x="2" y="20"/>
                  <a:pt x="2" y="20"/>
                </a:cubicBezTo>
                <a:cubicBezTo>
                  <a:pt x="2" y="20"/>
                  <a:pt x="2" y="21"/>
                  <a:pt x="2" y="21"/>
                </a:cubicBezTo>
                <a:cubicBezTo>
                  <a:pt x="2" y="21"/>
                  <a:pt x="2" y="22"/>
                  <a:pt x="2" y="22"/>
                </a:cubicBezTo>
                <a:cubicBezTo>
                  <a:pt x="2" y="22"/>
                  <a:pt x="3" y="22"/>
                  <a:pt x="3" y="22"/>
                </a:cubicBezTo>
                <a:cubicBezTo>
                  <a:pt x="3" y="22"/>
                  <a:pt x="2" y="23"/>
                  <a:pt x="3" y="23"/>
                </a:cubicBezTo>
                <a:cubicBezTo>
                  <a:pt x="3" y="23"/>
                  <a:pt x="3" y="23"/>
                  <a:pt x="3" y="23"/>
                </a:cubicBezTo>
                <a:cubicBezTo>
                  <a:pt x="3" y="23"/>
                  <a:pt x="4" y="24"/>
                  <a:pt x="4" y="24"/>
                </a:cubicBezTo>
                <a:cubicBezTo>
                  <a:pt x="4" y="24"/>
                  <a:pt x="4" y="24"/>
                  <a:pt x="4" y="24"/>
                </a:cubicBezTo>
                <a:cubicBezTo>
                  <a:pt x="4" y="24"/>
                  <a:pt x="3" y="26"/>
                  <a:pt x="3" y="26"/>
                </a:cubicBezTo>
                <a:cubicBezTo>
                  <a:pt x="3" y="26"/>
                  <a:pt x="3" y="27"/>
                  <a:pt x="3" y="27"/>
                </a:cubicBezTo>
                <a:cubicBezTo>
                  <a:pt x="3" y="27"/>
                  <a:pt x="4" y="27"/>
                  <a:pt x="4" y="26"/>
                </a:cubicBezTo>
                <a:cubicBezTo>
                  <a:pt x="4" y="26"/>
                  <a:pt x="4" y="26"/>
                  <a:pt x="4" y="26"/>
                </a:cubicBezTo>
                <a:cubicBezTo>
                  <a:pt x="4" y="26"/>
                  <a:pt x="4" y="26"/>
                  <a:pt x="4" y="26"/>
                </a:cubicBezTo>
                <a:cubicBezTo>
                  <a:pt x="5" y="26"/>
                  <a:pt x="5" y="27"/>
                  <a:pt x="6" y="27"/>
                </a:cubicBezTo>
                <a:cubicBezTo>
                  <a:pt x="6" y="27"/>
                  <a:pt x="6" y="27"/>
                  <a:pt x="6" y="28"/>
                </a:cubicBezTo>
                <a:cubicBezTo>
                  <a:pt x="6" y="28"/>
                  <a:pt x="8" y="28"/>
                  <a:pt x="9" y="28"/>
                </a:cubicBezTo>
                <a:cubicBezTo>
                  <a:pt x="9" y="28"/>
                  <a:pt x="9" y="28"/>
                  <a:pt x="10" y="28"/>
                </a:cubicBezTo>
                <a:cubicBezTo>
                  <a:pt x="10" y="28"/>
                  <a:pt x="10" y="28"/>
                  <a:pt x="10" y="28"/>
                </a:cubicBezTo>
                <a:cubicBezTo>
                  <a:pt x="11" y="28"/>
                  <a:pt x="11" y="29"/>
                  <a:pt x="11" y="29"/>
                </a:cubicBezTo>
                <a:cubicBezTo>
                  <a:pt x="10" y="29"/>
                  <a:pt x="10" y="29"/>
                  <a:pt x="10" y="29"/>
                </a:cubicBezTo>
                <a:cubicBezTo>
                  <a:pt x="10" y="29"/>
                  <a:pt x="10" y="30"/>
                  <a:pt x="10" y="30"/>
                </a:cubicBezTo>
                <a:cubicBezTo>
                  <a:pt x="10" y="30"/>
                  <a:pt x="10" y="30"/>
                  <a:pt x="10" y="30"/>
                </a:cubicBezTo>
                <a:cubicBezTo>
                  <a:pt x="10" y="30"/>
                  <a:pt x="11" y="31"/>
                  <a:pt x="11" y="31"/>
                </a:cubicBezTo>
                <a:cubicBezTo>
                  <a:pt x="12" y="32"/>
                  <a:pt x="13" y="31"/>
                  <a:pt x="13" y="31"/>
                </a:cubicBezTo>
                <a:cubicBezTo>
                  <a:pt x="13" y="31"/>
                  <a:pt x="13" y="31"/>
                  <a:pt x="13" y="31"/>
                </a:cubicBezTo>
                <a:cubicBezTo>
                  <a:pt x="13" y="31"/>
                  <a:pt x="13" y="31"/>
                  <a:pt x="14" y="31"/>
                </a:cubicBezTo>
                <a:cubicBezTo>
                  <a:pt x="14" y="31"/>
                  <a:pt x="14" y="31"/>
                  <a:pt x="14" y="31"/>
                </a:cubicBezTo>
                <a:cubicBezTo>
                  <a:pt x="14" y="31"/>
                  <a:pt x="13" y="30"/>
                  <a:pt x="13" y="30"/>
                </a:cubicBezTo>
                <a:cubicBezTo>
                  <a:pt x="13" y="30"/>
                  <a:pt x="13" y="30"/>
                  <a:pt x="14" y="30"/>
                </a:cubicBezTo>
                <a:cubicBezTo>
                  <a:pt x="14" y="30"/>
                  <a:pt x="15" y="30"/>
                  <a:pt x="15" y="30"/>
                </a:cubicBezTo>
                <a:cubicBezTo>
                  <a:pt x="16" y="31"/>
                  <a:pt x="17" y="31"/>
                  <a:pt x="17" y="31"/>
                </a:cubicBezTo>
                <a:cubicBezTo>
                  <a:pt x="17" y="30"/>
                  <a:pt x="17" y="30"/>
                  <a:pt x="17" y="31"/>
                </a:cubicBezTo>
                <a:cubicBezTo>
                  <a:pt x="17" y="31"/>
                  <a:pt x="17" y="31"/>
                  <a:pt x="17" y="31"/>
                </a:cubicBezTo>
                <a:cubicBezTo>
                  <a:pt x="17" y="31"/>
                  <a:pt x="17" y="31"/>
                  <a:pt x="17" y="32"/>
                </a:cubicBezTo>
                <a:cubicBezTo>
                  <a:pt x="17" y="32"/>
                  <a:pt x="17" y="32"/>
                  <a:pt x="17" y="32"/>
                </a:cubicBezTo>
                <a:cubicBezTo>
                  <a:pt x="17" y="32"/>
                  <a:pt x="17" y="32"/>
                  <a:pt x="18" y="33"/>
                </a:cubicBezTo>
                <a:cubicBezTo>
                  <a:pt x="18" y="33"/>
                  <a:pt x="19" y="32"/>
                  <a:pt x="19" y="32"/>
                </a:cubicBezTo>
                <a:cubicBezTo>
                  <a:pt x="19" y="32"/>
                  <a:pt x="19" y="32"/>
                  <a:pt x="19" y="32"/>
                </a:cubicBezTo>
                <a:cubicBezTo>
                  <a:pt x="19" y="32"/>
                  <a:pt x="21" y="33"/>
                  <a:pt x="21" y="34"/>
                </a:cubicBezTo>
                <a:cubicBezTo>
                  <a:pt x="21" y="34"/>
                  <a:pt x="21" y="34"/>
                  <a:pt x="22" y="34"/>
                </a:cubicBezTo>
                <a:cubicBezTo>
                  <a:pt x="22" y="35"/>
                  <a:pt x="23" y="35"/>
                  <a:pt x="23" y="3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0" name="Freeform 864"/>
          <p:cNvSpPr>
            <a:spLocks/>
          </p:cNvSpPr>
          <p:nvPr/>
        </p:nvSpPr>
        <p:spPr bwMode="auto">
          <a:xfrm>
            <a:off x="4349193" y="3026123"/>
            <a:ext cx="133495" cy="73328"/>
          </a:xfrm>
          <a:custGeom>
            <a:avLst/>
            <a:gdLst/>
            <a:ahLst/>
            <a:cxnLst>
              <a:cxn ang="0">
                <a:pos x="18" y="4"/>
              </a:cxn>
              <a:cxn ang="0">
                <a:pos x="18" y="3"/>
              </a:cxn>
              <a:cxn ang="0">
                <a:pos x="18" y="3"/>
              </a:cxn>
              <a:cxn ang="0">
                <a:pos x="18" y="2"/>
              </a:cxn>
              <a:cxn ang="0">
                <a:pos x="18" y="1"/>
              </a:cxn>
              <a:cxn ang="0">
                <a:pos x="16" y="0"/>
              </a:cxn>
              <a:cxn ang="0">
                <a:pos x="14" y="0"/>
              </a:cxn>
              <a:cxn ang="0">
                <a:pos x="14" y="0"/>
              </a:cxn>
              <a:cxn ang="0">
                <a:pos x="13" y="0"/>
              </a:cxn>
              <a:cxn ang="0">
                <a:pos x="12" y="0"/>
              </a:cxn>
              <a:cxn ang="0">
                <a:pos x="13" y="0"/>
              </a:cxn>
              <a:cxn ang="0">
                <a:pos x="13" y="1"/>
              </a:cxn>
              <a:cxn ang="0">
                <a:pos x="11" y="1"/>
              </a:cxn>
              <a:cxn ang="0">
                <a:pos x="10" y="1"/>
              </a:cxn>
              <a:cxn ang="0">
                <a:pos x="9" y="1"/>
              </a:cxn>
              <a:cxn ang="0">
                <a:pos x="8" y="1"/>
              </a:cxn>
              <a:cxn ang="0">
                <a:pos x="8" y="1"/>
              </a:cxn>
              <a:cxn ang="0">
                <a:pos x="7" y="2"/>
              </a:cxn>
              <a:cxn ang="0">
                <a:pos x="6" y="2"/>
              </a:cxn>
              <a:cxn ang="0">
                <a:pos x="5" y="1"/>
              </a:cxn>
              <a:cxn ang="0">
                <a:pos x="5" y="2"/>
              </a:cxn>
              <a:cxn ang="0">
                <a:pos x="5" y="2"/>
              </a:cxn>
              <a:cxn ang="0">
                <a:pos x="5" y="3"/>
              </a:cxn>
              <a:cxn ang="0">
                <a:pos x="3" y="5"/>
              </a:cxn>
              <a:cxn ang="0">
                <a:pos x="2" y="6"/>
              </a:cxn>
              <a:cxn ang="0">
                <a:pos x="1" y="7"/>
              </a:cxn>
              <a:cxn ang="0">
                <a:pos x="1" y="8"/>
              </a:cxn>
              <a:cxn ang="0">
                <a:pos x="1" y="9"/>
              </a:cxn>
              <a:cxn ang="0">
                <a:pos x="0" y="10"/>
              </a:cxn>
              <a:cxn ang="0">
                <a:pos x="1" y="9"/>
              </a:cxn>
              <a:cxn ang="0">
                <a:pos x="2" y="8"/>
              </a:cxn>
              <a:cxn ang="0">
                <a:pos x="3" y="8"/>
              </a:cxn>
              <a:cxn ang="0">
                <a:pos x="4" y="8"/>
              </a:cxn>
              <a:cxn ang="0">
                <a:pos x="5" y="10"/>
              </a:cxn>
              <a:cxn ang="0">
                <a:pos x="5" y="11"/>
              </a:cxn>
              <a:cxn ang="0">
                <a:pos x="7" y="11"/>
              </a:cxn>
              <a:cxn ang="0">
                <a:pos x="8" y="11"/>
              </a:cxn>
              <a:cxn ang="0">
                <a:pos x="10" y="11"/>
              </a:cxn>
              <a:cxn ang="0">
                <a:pos x="11" y="10"/>
              </a:cxn>
              <a:cxn ang="0">
                <a:pos x="11" y="9"/>
              </a:cxn>
              <a:cxn ang="0">
                <a:pos x="12" y="8"/>
              </a:cxn>
              <a:cxn ang="0">
                <a:pos x="12" y="8"/>
              </a:cxn>
              <a:cxn ang="0">
                <a:pos x="12" y="9"/>
              </a:cxn>
              <a:cxn ang="0">
                <a:pos x="14" y="10"/>
              </a:cxn>
              <a:cxn ang="0">
                <a:pos x="15" y="11"/>
              </a:cxn>
              <a:cxn ang="0">
                <a:pos x="15" y="12"/>
              </a:cxn>
              <a:cxn ang="0">
                <a:pos x="15" y="10"/>
              </a:cxn>
              <a:cxn ang="0">
                <a:pos x="16" y="9"/>
              </a:cxn>
              <a:cxn ang="0">
                <a:pos x="16" y="8"/>
              </a:cxn>
              <a:cxn ang="0">
                <a:pos x="18" y="8"/>
              </a:cxn>
              <a:cxn ang="0">
                <a:pos x="21" y="9"/>
              </a:cxn>
              <a:cxn ang="0">
                <a:pos x="21" y="8"/>
              </a:cxn>
              <a:cxn ang="0">
                <a:pos x="20" y="7"/>
              </a:cxn>
              <a:cxn ang="0">
                <a:pos x="22" y="7"/>
              </a:cxn>
              <a:cxn ang="0">
                <a:pos x="22" y="5"/>
              </a:cxn>
              <a:cxn ang="0">
                <a:pos x="21" y="5"/>
              </a:cxn>
              <a:cxn ang="0">
                <a:pos x="20" y="5"/>
              </a:cxn>
              <a:cxn ang="0">
                <a:pos x="18" y="4"/>
              </a:cxn>
            </a:cxnLst>
            <a:rect l="0" t="0" r="r" b="b"/>
            <a:pathLst>
              <a:path w="22" h="12">
                <a:moveTo>
                  <a:pt x="18" y="4"/>
                </a:moveTo>
                <a:cubicBezTo>
                  <a:pt x="18" y="4"/>
                  <a:pt x="18" y="4"/>
                  <a:pt x="18" y="4"/>
                </a:cubicBezTo>
                <a:cubicBezTo>
                  <a:pt x="17" y="4"/>
                  <a:pt x="17" y="4"/>
                  <a:pt x="17" y="4"/>
                </a:cubicBezTo>
                <a:cubicBezTo>
                  <a:pt x="17" y="4"/>
                  <a:pt x="18" y="3"/>
                  <a:pt x="18" y="3"/>
                </a:cubicBezTo>
                <a:cubicBezTo>
                  <a:pt x="18" y="3"/>
                  <a:pt x="18" y="3"/>
                  <a:pt x="18" y="3"/>
                </a:cubicBezTo>
                <a:cubicBezTo>
                  <a:pt x="18" y="3"/>
                  <a:pt x="18" y="3"/>
                  <a:pt x="18" y="3"/>
                </a:cubicBezTo>
                <a:cubicBezTo>
                  <a:pt x="18" y="3"/>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6" y="0"/>
                  <a:pt x="16" y="0"/>
                </a:cubicBezTo>
                <a:cubicBezTo>
                  <a:pt x="16" y="0"/>
                  <a:pt x="15" y="0"/>
                  <a:pt x="15" y="0"/>
                </a:cubicBezTo>
                <a:cubicBezTo>
                  <a:pt x="15" y="0"/>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2" y="0"/>
                </a:cubicBezTo>
                <a:cubicBezTo>
                  <a:pt x="12" y="0"/>
                  <a:pt x="12" y="0"/>
                  <a:pt x="12" y="0"/>
                </a:cubicBezTo>
                <a:cubicBezTo>
                  <a:pt x="12" y="0"/>
                  <a:pt x="13" y="1"/>
                  <a:pt x="13" y="0"/>
                </a:cubicBezTo>
                <a:cubicBezTo>
                  <a:pt x="13" y="0"/>
                  <a:pt x="13" y="0"/>
                  <a:pt x="13" y="0"/>
                </a:cubicBezTo>
                <a:cubicBezTo>
                  <a:pt x="13" y="0"/>
                  <a:pt x="13" y="1"/>
                  <a:pt x="13" y="1"/>
                </a:cubicBezTo>
                <a:cubicBezTo>
                  <a:pt x="13" y="1"/>
                  <a:pt x="13" y="1"/>
                  <a:pt x="13" y="1"/>
                </a:cubicBezTo>
                <a:cubicBezTo>
                  <a:pt x="13" y="1"/>
                  <a:pt x="12" y="1"/>
                  <a:pt x="12" y="1"/>
                </a:cubicBezTo>
                <a:cubicBezTo>
                  <a:pt x="12" y="1"/>
                  <a:pt x="11" y="1"/>
                  <a:pt x="11" y="1"/>
                </a:cubicBezTo>
                <a:cubicBezTo>
                  <a:pt x="11" y="1"/>
                  <a:pt x="11" y="1"/>
                  <a:pt x="11" y="1"/>
                </a:cubicBezTo>
                <a:cubicBezTo>
                  <a:pt x="11" y="1"/>
                  <a:pt x="10" y="1"/>
                  <a:pt x="10" y="1"/>
                </a:cubicBezTo>
                <a:cubicBezTo>
                  <a:pt x="10" y="1"/>
                  <a:pt x="10" y="1"/>
                  <a:pt x="10"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2"/>
                  <a:pt x="7" y="2"/>
                  <a:pt x="7" y="2"/>
                </a:cubicBezTo>
                <a:cubicBezTo>
                  <a:pt x="7" y="2"/>
                  <a:pt x="7" y="2"/>
                  <a:pt x="7" y="2"/>
                </a:cubicBezTo>
                <a:cubicBezTo>
                  <a:pt x="7" y="2"/>
                  <a:pt x="7" y="2"/>
                  <a:pt x="7" y="2"/>
                </a:cubicBezTo>
                <a:cubicBezTo>
                  <a:pt x="6" y="2"/>
                  <a:pt x="6" y="2"/>
                  <a:pt x="6" y="2"/>
                </a:cubicBezTo>
                <a:cubicBezTo>
                  <a:pt x="6" y="2"/>
                  <a:pt x="6" y="2"/>
                  <a:pt x="6" y="2"/>
                </a:cubicBezTo>
                <a:cubicBezTo>
                  <a:pt x="6" y="1"/>
                  <a:pt x="6" y="2"/>
                  <a:pt x="5" y="1"/>
                </a:cubicBezTo>
                <a:cubicBezTo>
                  <a:pt x="5" y="1"/>
                  <a:pt x="5" y="2"/>
                  <a:pt x="5" y="2"/>
                </a:cubicBezTo>
                <a:cubicBezTo>
                  <a:pt x="5" y="2"/>
                  <a:pt x="5" y="2"/>
                  <a:pt x="5" y="2"/>
                </a:cubicBezTo>
                <a:cubicBezTo>
                  <a:pt x="4" y="2"/>
                  <a:pt x="5" y="2"/>
                  <a:pt x="5" y="2"/>
                </a:cubicBezTo>
                <a:cubicBezTo>
                  <a:pt x="5" y="2"/>
                  <a:pt x="5" y="2"/>
                  <a:pt x="5" y="2"/>
                </a:cubicBezTo>
                <a:cubicBezTo>
                  <a:pt x="6" y="2"/>
                  <a:pt x="5" y="3"/>
                  <a:pt x="5" y="3"/>
                </a:cubicBezTo>
                <a:cubicBezTo>
                  <a:pt x="5" y="3"/>
                  <a:pt x="5" y="3"/>
                  <a:pt x="5" y="3"/>
                </a:cubicBezTo>
                <a:cubicBezTo>
                  <a:pt x="5" y="3"/>
                  <a:pt x="4" y="4"/>
                  <a:pt x="4" y="4"/>
                </a:cubicBezTo>
                <a:cubicBezTo>
                  <a:pt x="4" y="4"/>
                  <a:pt x="3" y="5"/>
                  <a:pt x="3" y="5"/>
                </a:cubicBezTo>
                <a:cubicBezTo>
                  <a:pt x="3" y="5"/>
                  <a:pt x="3" y="5"/>
                  <a:pt x="3" y="5"/>
                </a:cubicBezTo>
                <a:cubicBezTo>
                  <a:pt x="3" y="5"/>
                  <a:pt x="3" y="5"/>
                  <a:pt x="2" y="6"/>
                </a:cubicBezTo>
                <a:cubicBezTo>
                  <a:pt x="2" y="6"/>
                  <a:pt x="2" y="6"/>
                  <a:pt x="2" y="6"/>
                </a:cubicBezTo>
                <a:cubicBezTo>
                  <a:pt x="2" y="6"/>
                  <a:pt x="1" y="7"/>
                  <a:pt x="1" y="7"/>
                </a:cubicBezTo>
                <a:cubicBezTo>
                  <a:pt x="1" y="7"/>
                  <a:pt x="1" y="8"/>
                  <a:pt x="1" y="8"/>
                </a:cubicBezTo>
                <a:cubicBezTo>
                  <a:pt x="1" y="8"/>
                  <a:pt x="1" y="8"/>
                  <a:pt x="1" y="8"/>
                </a:cubicBezTo>
                <a:cubicBezTo>
                  <a:pt x="1" y="8"/>
                  <a:pt x="1" y="8"/>
                  <a:pt x="1" y="9"/>
                </a:cubicBezTo>
                <a:cubicBezTo>
                  <a:pt x="1" y="9"/>
                  <a:pt x="1" y="9"/>
                  <a:pt x="1" y="9"/>
                </a:cubicBezTo>
                <a:cubicBezTo>
                  <a:pt x="0" y="9"/>
                  <a:pt x="0" y="9"/>
                  <a:pt x="0" y="9"/>
                </a:cubicBezTo>
                <a:cubicBezTo>
                  <a:pt x="0" y="10"/>
                  <a:pt x="0" y="10"/>
                  <a:pt x="0" y="10"/>
                </a:cubicBezTo>
                <a:cubicBezTo>
                  <a:pt x="0" y="10"/>
                  <a:pt x="1" y="9"/>
                  <a:pt x="1" y="9"/>
                </a:cubicBezTo>
                <a:cubicBezTo>
                  <a:pt x="1" y="9"/>
                  <a:pt x="1" y="9"/>
                  <a:pt x="1" y="9"/>
                </a:cubicBezTo>
                <a:cubicBezTo>
                  <a:pt x="1" y="9"/>
                  <a:pt x="2" y="9"/>
                  <a:pt x="2" y="8"/>
                </a:cubicBezTo>
                <a:cubicBezTo>
                  <a:pt x="2" y="8"/>
                  <a:pt x="2" y="8"/>
                  <a:pt x="2" y="8"/>
                </a:cubicBezTo>
                <a:cubicBezTo>
                  <a:pt x="2" y="8"/>
                  <a:pt x="3" y="8"/>
                  <a:pt x="3" y="8"/>
                </a:cubicBezTo>
                <a:cubicBezTo>
                  <a:pt x="3" y="8"/>
                  <a:pt x="3" y="8"/>
                  <a:pt x="3" y="8"/>
                </a:cubicBezTo>
                <a:cubicBezTo>
                  <a:pt x="4" y="8"/>
                  <a:pt x="4" y="8"/>
                  <a:pt x="4" y="8"/>
                </a:cubicBezTo>
                <a:cubicBezTo>
                  <a:pt x="4" y="8"/>
                  <a:pt x="4" y="8"/>
                  <a:pt x="4" y="8"/>
                </a:cubicBezTo>
                <a:cubicBezTo>
                  <a:pt x="4" y="9"/>
                  <a:pt x="4" y="10"/>
                  <a:pt x="4" y="10"/>
                </a:cubicBezTo>
                <a:cubicBezTo>
                  <a:pt x="4" y="10"/>
                  <a:pt x="5" y="10"/>
                  <a:pt x="5" y="10"/>
                </a:cubicBezTo>
                <a:cubicBezTo>
                  <a:pt x="5" y="10"/>
                  <a:pt x="5" y="11"/>
                  <a:pt x="5" y="11"/>
                </a:cubicBezTo>
                <a:cubicBezTo>
                  <a:pt x="5" y="11"/>
                  <a:pt x="5" y="11"/>
                  <a:pt x="5" y="11"/>
                </a:cubicBezTo>
                <a:cubicBezTo>
                  <a:pt x="5" y="11"/>
                  <a:pt x="5" y="11"/>
                  <a:pt x="6" y="11"/>
                </a:cubicBezTo>
                <a:cubicBezTo>
                  <a:pt x="6" y="11"/>
                  <a:pt x="7" y="11"/>
                  <a:pt x="7" y="11"/>
                </a:cubicBezTo>
                <a:cubicBezTo>
                  <a:pt x="8" y="11"/>
                  <a:pt x="8" y="11"/>
                  <a:pt x="8" y="11"/>
                </a:cubicBezTo>
                <a:cubicBezTo>
                  <a:pt x="8" y="11"/>
                  <a:pt x="8" y="11"/>
                  <a:pt x="8" y="11"/>
                </a:cubicBezTo>
                <a:cubicBezTo>
                  <a:pt x="8" y="11"/>
                  <a:pt x="9" y="11"/>
                  <a:pt x="9" y="11"/>
                </a:cubicBezTo>
                <a:cubicBezTo>
                  <a:pt x="9" y="11"/>
                  <a:pt x="9" y="11"/>
                  <a:pt x="10" y="11"/>
                </a:cubicBezTo>
                <a:cubicBezTo>
                  <a:pt x="10" y="11"/>
                  <a:pt x="10" y="10"/>
                  <a:pt x="10" y="10"/>
                </a:cubicBezTo>
                <a:cubicBezTo>
                  <a:pt x="10" y="10"/>
                  <a:pt x="10" y="10"/>
                  <a:pt x="11" y="10"/>
                </a:cubicBezTo>
                <a:cubicBezTo>
                  <a:pt x="11" y="10"/>
                  <a:pt x="11" y="9"/>
                  <a:pt x="11" y="9"/>
                </a:cubicBezTo>
                <a:cubicBezTo>
                  <a:pt x="11" y="9"/>
                  <a:pt x="11" y="9"/>
                  <a:pt x="11" y="9"/>
                </a:cubicBezTo>
                <a:cubicBezTo>
                  <a:pt x="11" y="9"/>
                  <a:pt x="11" y="9"/>
                  <a:pt x="11" y="9"/>
                </a:cubicBezTo>
                <a:cubicBezTo>
                  <a:pt x="11" y="9"/>
                  <a:pt x="12" y="8"/>
                  <a:pt x="12" y="8"/>
                </a:cubicBezTo>
                <a:cubicBezTo>
                  <a:pt x="12" y="8"/>
                  <a:pt x="12" y="8"/>
                  <a:pt x="12" y="8"/>
                </a:cubicBezTo>
                <a:cubicBezTo>
                  <a:pt x="12" y="8"/>
                  <a:pt x="12" y="8"/>
                  <a:pt x="12" y="8"/>
                </a:cubicBezTo>
                <a:cubicBezTo>
                  <a:pt x="12" y="8"/>
                  <a:pt x="12" y="9"/>
                  <a:pt x="12" y="9"/>
                </a:cubicBezTo>
                <a:cubicBezTo>
                  <a:pt x="12" y="9"/>
                  <a:pt x="12" y="9"/>
                  <a:pt x="12" y="9"/>
                </a:cubicBezTo>
                <a:cubicBezTo>
                  <a:pt x="13" y="9"/>
                  <a:pt x="14" y="10"/>
                  <a:pt x="14" y="10"/>
                </a:cubicBezTo>
                <a:cubicBezTo>
                  <a:pt x="14" y="10"/>
                  <a:pt x="14" y="10"/>
                  <a:pt x="14" y="10"/>
                </a:cubicBezTo>
                <a:cubicBezTo>
                  <a:pt x="14" y="10"/>
                  <a:pt x="14" y="10"/>
                  <a:pt x="14" y="10"/>
                </a:cubicBezTo>
                <a:cubicBezTo>
                  <a:pt x="14" y="11"/>
                  <a:pt x="15" y="11"/>
                  <a:pt x="15" y="11"/>
                </a:cubicBezTo>
                <a:cubicBezTo>
                  <a:pt x="15" y="11"/>
                  <a:pt x="15" y="11"/>
                  <a:pt x="15" y="12"/>
                </a:cubicBezTo>
                <a:cubicBezTo>
                  <a:pt x="15" y="12"/>
                  <a:pt x="15" y="12"/>
                  <a:pt x="15" y="12"/>
                </a:cubicBezTo>
                <a:cubicBezTo>
                  <a:pt x="15" y="11"/>
                  <a:pt x="15" y="11"/>
                  <a:pt x="15" y="11"/>
                </a:cubicBezTo>
                <a:cubicBezTo>
                  <a:pt x="15" y="11"/>
                  <a:pt x="15" y="10"/>
                  <a:pt x="15" y="10"/>
                </a:cubicBezTo>
                <a:cubicBezTo>
                  <a:pt x="15" y="10"/>
                  <a:pt x="16" y="10"/>
                  <a:pt x="16" y="10"/>
                </a:cubicBezTo>
                <a:cubicBezTo>
                  <a:pt x="16" y="10"/>
                  <a:pt x="16" y="9"/>
                  <a:pt x="16" y="9"/>
                </a:cubicBezTo>
                <a:cubicBezTo>
                  <a:pt x="16" y="9"/>
                  <a:pt x="16" y="9"/>
                  <a:pt x="16" y="9"/>
                </a:cubicBezTo>
                <a:cubicBezTo>
                  <a:pt x="16" y="9"/>
                  <a:pt x="16" y="8"/>
                  <a:pt x="16" y="8"/>
                </a:cubicBezTo>
                <a:cubicBezTo>
                  <a:pt x="16" y="8"/>
                  <a:pt x="17" y="8"/>
                  <a:pt x="17" y="8"/>
                </a:cubicBezTo>
                <a:cubicBezTo>
                  <a:pt x="17" y="8"/>
                  <a:pt x="18" y="8"/>
                  <a:pt x="18" y="8"/>
                </a:cubicBezTo>
                <a:cubicBezTo>
                  <a:pt x="18" y="9"/>
                  <a:pt x="20" y="9"/>
                  <a:pt x="20" y="9"/>
                </a:cubicBezTo>
                <a:cubicBezTo>
                  <a:pt x="21" y="9"/>
                  <a:pt x="21" y="9"/>
                  <a:pt x="21" y="9"/>
                </a:cubicBezTo>
                <a:cubicBezTo>
                  <a:pt x="21" y="9"/>
                  <a:pt x="21" y="9"/>
                  <a:pt x="21" y="9"/>
                </a:cubicBezTo>
                <a:cubicBezTo>
                  <a:pt x="21" y="8"/>
                  <a:pt x="21" y="8"/>
                  <a:pt x="21" y="8"/>
                </a:cubicBezTo>
                <a:cubicBezTo>
                  <a:pt x="20" y="8"/>
                  <a:pt x="20" y="8"/>
                  <a:pt x="20" y="8"/>
                </a:cubicBezTo>
                <a:cubicBezTo>
                  <a:pt x="20" y="7"/>
                  <a:pt x="20" y="7"/>
                  <a:pt x="20" y="7"/>
                </a:cubicBezTo>
                <a:cubicBezTo>
                  <a:pt x="20" y="7"/>
                  <a:pt x="21" y="7"/>
                  <a:pt x="21" y="7"/>
                </a:cubicBezTo>
                <a:cubicBezTo>
                  <a:pt x="21" y="7"/>
                  <a:pt x="22" y="7"/>
                  <a:pt x="22" y="7"/>
                </a:cubicBezTo>
                <a:cubicBezTo>
                  <a:pt x="22" y="7"/>
                  <a:pt x="22" y="7"/>
                  <a:pt x="22" y="7"/>
                </a:cubicBezTo>
                <a:cubicBezTo>
                  <a:pt x="22" y="7"/>
                  <a:pt x="22" y="6"/>
                  <a:pt x="22" y="5"/>
                </a:cubicBezTo>
                <a:cubicBezTo>
                  <a:pt x="22" y="5"/>
                  <a:pt x="22" y="5"/>
                  <a:pt x="22" y="5"/>
                </a:cubicBezTo>
                <a:cubicBezTo>
                  <a:pt x="22" y="4"/>
                  <a:pt x="22" y="5"/>
                  <a:pt x="21" y="5"/>
                </a:cubicBezTo>
                <a:cubicBezTo>
                  <a:pt x="21" y="5"/>
                  <a:pt x="21" y="5"/>
                  <a:pt x="21" y="5"/>
                </a:cubicBezTo>
                <a:cubicBezTo>
                  <a:pt x="21" y="6"/>
                  <a:pt x="20" y="5"/>
                  <a:pt x="20" y="5"/>
                </a:cubicBezTo>
                <a:cubicBezTo>
                  <a:pt x="20" y="5"/>
                  <a:pt x="18" y="4"/>
                  <a:pt x="18" y="4"/>
                </a:cubicBezTo>
                <a:cubicBezTo>
                  <a:pt x="18" y="4"/>
                  <a:pt x="18" y="4"/>
                  <a:pt x="18"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1" name="Freeform 865"/>
          <p:cNvSpPr>
            <a:spLocks/>
          </p:cNvSpPr>
          <p:nvPr/>
        </p:nvSpPr>
        <p:spPr bwMode="auto">
          <a:xfrm>
            <a:off x="4640626" y="3116373"/>
            <a:ext cx="122214" cy="103412"/>
          </a:xfrm>
          <a:custGeom>
            <a:avLst/>
            <a:gdLst/>
            <a:ahLst/>
            <a:cxnLst>
              <a:cxn ang="0">
                <a:pos x="18" y="11"/>
              </a:cxn>
              <a:cxn ang="0">
                <a:pos x="19" y="10"/>
              </a:cxn>
              <a:cxn ang="0">
                <a:pos x="19" y="10"/>
              </a:cxn>
              <a:cxn ang="0">
                <a:pos x="19" y="9"/>
              </a:cxn>
              <a:cxn ang="0">
                <a:pos x="18" y="8"/>
              </a:cxn>
              <a:cxn ang="0">
                <a:pos x="18" y="8"/>
              </a:cxn>
              <a:cxn ang="0">
                <a:pos x="20" y="8"/>
              </a:cxn>
              <a:cxn ang="0">
                <a:pos x="19" y="8"/>
              </a:cxn>
              <a:cxn ang="0">
                <a:pos x="18" y="7"/>
              </a:cxn>
              <a:cxn ang="0">
                <a:pos x="18" y="6"/>
              </a:cxn>
              <a:cxn ang="0">
                <a:pos x="17" y="6"/>
              </a:cxn>
              <a:cxn ang="0">
                <a:pos x="17" y="5"/>
              </a:cxn>
              <a:cxn ang="0">
                <a:pos x="18" y="4"/>
              </a:cxn>
              <a:cxn ang="0">
                <a:pos x="18" y="3"/>
              </a:cxn>
              <a:cxn ang="0">
                <a:pos x="18" y="3"/>
              </a:cxn>
              <a:cxn ang="0">
                <a:pos x="17" y="3"/>
              </a:cxn>
              <a:cxn ang="0">
                <a:pos x="17" y="3"/>
              </a:cxn>
              <a:cxn ang="0">
                <a:pos x="16" y="2"/>
              </a:cxn>
              <a:cxn ang="0">
                <a:pos x="15" y="2"/>
              </a:cxn>
              <a:cxn ang="0">
                <a:pos x="15" y="2"/>
              </a:cxn>
              <a:cxn ang="0">
                <a:pos x="15" y="2"/>
              </a:cxn>
              <a:cxn ang="0">
                <a:pos x="14" y="2"/>
              </a:cxn>
              <a:cxn ang="0">
                <a:pos x="14" y="2"/>
              </a:cxn>
              <a:cxn ang="0">
                <a:pos x="7" y="1"/>
              </a:cxn>
              <a:cxn ang="0">
                <a:pos x="6" y="0"/>
              </a:cxn>
              <a:cxn ang="0">
                <a:pos x="6" y="0"/>
              </a:cxn>
              <a:cxn ang="0">
                <a:pos x="6" y="1"/>
              </a:cxn>
              <a:cxn ang="0">
                <a:pos x="5" y="1"/>
              </a:cxn>
              <a:cxn ang="0">
                <a:pos x="4" y="2"/>
              </a:cxn>
              <a:cxn ang="0">
                <a:pos x="3" y="2"/>
              </a:cxn>
              <a:cxn ang="0">
                <a:pos x="2" y="1"/>
              </a:cxn>
              <a:cxn ang="0">
                <a:pos x="1" y="1"/>
              </a:cxn>
              <a:cxn ang="0">
                <a:pos x="1" y="1"/>
              </a:cxn>
              <a:cxn ang="0">
                <a:pos x="1" y="2"/>
              </a:cxn>
              <a:cxn ang="0">
                <a:pos x="1" y="3"/>
              </a:cxn>
              <a:cxn ang="0">
                <a:pos x="1" y="4"/>
              </a:cxn>
              <a:cxn ang="0">
                <a:pos x="2" y="4"/>
              </a:cxn>
              <a:cxn ang="0">
                <a:pos x="3" y="7"/>
              </a:cxn>
              <a:cxn ang="0">
                <a:pos x="3" y="7"/>
              </a:cxn>
              <a:cxn ang="0">
                <a:pos x="5" y="9"/>
              </a:cxn>
              <a:cxn ang="0">
                <a:pos x="8" y="11"/>
              </a:cxn>
              <a:cxn ang="0">
                <a:pos x="9" y="13"/>
              </a:cxn>
              <a:cxn ang="0">
                <a:pos x="10" y="14"/>
              </a:cxn>
              <a:cxn ang="0">
                <a:pos x="10" y="14"/>
              </a:cxn>
              <a:cxn ang="0">
                <a:pos x="10" y="15"/>
              </a:cxn>
              <a:cxn ang="0">
                <a:pos x="14" y="17"/>
              </a:cxn>
              <a:cxn ang="0">
                <a:pos x="14" y="17"/>
              </a:cxn>
              <a:cxn ang="0">
                <a:pos x="14" y="16"/>
              </a:cxn>
              <a:cxn ang="0">
                <a:pos x="14" y="15"/>
              </a:cxn>
              <a:cxn ang="0">
                <a:pos x="14" y="14"/>
              </a:cxn>
              <a:cxn ang="0">
                <a:pos x="15" y="13"/>
              </a:cxn>
              <a:cxn ang="0">
                <a:pos x="16" y="12"/>
              </a:cxn>
              <a:cxn ang="0">
                <a:pos x="16" y="12"/>
              </a:cxn>
              <a:cxn ang="0">
                <a:pos x="17" y="12"/>
              </a:cxn>
              <a:cxn ang="0">
                <a:pos x="17" y="12"/>
              </a:cxn>
              <a:cxn ang="0">
                <a:pos x="16" y="11"/>
              </a:cxn>
              <a:cxn ang="0">
                <a:pos x="17" y="11"/>
              </a:cxn>
              <a:cxn ang="0">
                <a:pos x="17" y="11"/>
              </a:cxn>
              <a:cxn ang="0">
                <a:pos x="17" y="11"/>
              </a:cxn>
              <a:cxn ang="0">
                <a:pos x="18" y="11"/>
              </a:cxn>
              <a:cxn ang="0">
                <a:pos x="18" y="11"/>
              </a:cxn>
            </a:cxnLst>
            <a:rect l="0" t="0" r="r" b="b"/>
            <a:pathLst>
              <a:path w="20" h="17">
                <a:moveTo>
                  <a:pt x="18" y="11"/>
                </a:moveTo>
                <a:cubicBezTo>
                  <a:pt x="18" y="11"/>
                  <a:pt x="18" y="10"/>
                  <a:pt x="19" y="10"/>
                </a:cubicBezTo>
                <a:cubicBezTo>
                  <a:pt x="19" y="10"/>
                  <a:pt x="19" y="10"/>
                  <a:pt x="19" y="10"/>
                </a:cubicBezTo>
                <a:cubicBezTo>
                  <a:pt x="19" y="10"/>
                  <a:pt x="19" y="10"/>
                  <a:pt x="19" y="9"/>
                </a:cubicBezTo>
                <a:cubicBezTo>
                  <a:pt x="19" y="9"/>
                  <a:pt x="18" y="8"/>
                  <a:pt x="18" y="8"/>
                </a:cubicBezTo>
                <a:cubicBezTo>
                  <a:pt x="18" y="8"/>
                  <a:pt x="18" y="8"/>
                  <a:pt x="18" y="8"/>
                </a:cubicBezTo>
                <a:cubicBezTo>
                  <a:pt x="19" y="8"/>
                  <a:pt x="19" y="8"/>
                  <a:pt x="20" y="8"/>
                </a:cubicBezTo>
                <a:cubicBezTo>
                  <a:pt x="20" y="8"/>
                  <a:pt x="19" y="8"/>
                  <a:pt x="19" y="8"/>
                </a:cubicBezTo>
                <a:cubicBezTo>
                  <a:pt x="19" y="8"/>
                  <a:pt x="18" y="7"/>
                  <a:pt x="18" y="7"/>
                </a:cubicBezTo>
                <a:cubicBezTo>
                  <a:pt x="18" y="6"/>
                  <a:pt x="18" y="6"/>
                  <a:pt x="18" y="6"/>
                </a:cubicBezTo>
                <a:cubicBezTo>
                  <a:pt x="18" y="7"/>
                  <a:pt x="18" y="6"/>
                  <a:pt x="17" y="6"/>
                </a:cubicBezTo>
                <a:cubicBezTo>
                  <a:pt x="17" y="6"/>
                  <a:pt x="17" y="5"/>
                  <a:pt x="17" y="5"/>
                </a:cubicBezTo>
                <a:cubicBezTo>
                  <a:pt x="17" y="5"/>
                  <a:pt x="18" y="4"/>
                  <a:pt x="18" y="4"/>
                </a:cubicBezTo>
                <a:cubicBezTo>
                  <a:pt x="18" y="4"/>
                  <a:pt x="18" y="3"/>
                  <a:pt x="18" y="3"/>
                </a:cubicBezTo>
                <a:cubicBezTo>
                  <a:pt x="18" y="2"/>
                  <a:pt x="18" y="3"/>
                  <a:pt x="18" y="3"/>
                </a:cubicBezTo>
                <a:cubicBezTo>
                  <a:pt x="18" y="3"/>
                  <a:pt x="17" y="3"/>
                  <a:pt x="17" y="3"/>
                </a:cubicBezTo>
                <a:cubicBezTo>
                  <a:pt x="17" y="3"/>
                  <a:pt x="17" y="3"/>
                  <a:pt x="17" y="3"/>
                </a:cubicBezTo>
                <a:cubicBezTo>
                  <a:pt x="16" y="3"/>
                  <a:pt x="16" y="2"/>
                  <a:pt x="16" y="2"/>
                </a:cubicBezTo>
                <a:cubicBezTo>
                  <a:pt x="15" y="2"/>
                  <a:pt x="15" y="2"/>
                  <a:pt x="15" y="2"/>
                </a:cubicBezTo>
                <a:cubicBezTo>
                  <a:pt x="16" y="2"/>
                  <a:pt x="15" y="2"/>
                  <a:pt x="15" y="2"/>
                </a:cubicBezTo>
                <a:cubicBezTo>
                  <a:pt x="15" y="2"/>
                  <a:pt x="15" y="2"/>
                  <a:pt x="15" y="2"/>
                </a:cubicBezTo>
                <a:cubicBezTo>
                  <a:pt x="14" y="1"/>
                  <a:pt x="14" y="1"/>
                  <a:pt x="14" y="2"/>
                </a:cubicBezTo>
                <a:cubicBezTo>
                  <a:pt x="14" y="2"/>
                  <a:pt x="14" y="2"/>
                  <a:pt x="14" y="2"/>
                </a:cubicBezTo>
                <a:cubicBezTo>
                  <a:pt x="14" y="2"/>
                  <a:pt x="8" y="1"/>
                  <a:pt x="7" y="1"/>
                </a:cubicBezTo>
                <a:cubicBezTo>
                  <a:pt x="7" y="1"/>
                  <a:pt x="7" y="1"/>
                  <a:pt x="6" y="0"/>
                </a:cubicBezTo>
                <a:cubicBezTo>
                  <a:pt x="6" y="0"/>
                  <a:pt x="6" y="0"/>
                  <a:pt x="6" y="0"/>
                </a:cubicBezTo>
                <a:cubicBezTo>
                  <a:pt x="6" y="1"/>
                  <a:pt x="6" y="1"/>
                  <a:pt x="6" y="1"/>
                </a:cubicBezTo>
                <a:cubicBezTo>
                  <a:pt x="5" y="1"/>
                  <a:pt x="5" y="1"/>
                  <a:pt x="5" y="1"/>
                </a:cubicBezTo>
                <a:cubicBezTo>
                  <a:pt x="4" y="1"/>
                  <a:pt x="4" y="2"/>
                  <a:pt x="4" y="2"/>
                </a:cubicBezTo>
                <a:cubicBezTo>
                  <a:pt x="3" y="2"/>
                  <a:pt x="3" y="2"/>
                  <a:pt x="3" y="2"/>
                </a:cubicBezTo>
                <a:cubicBezTo>
                  <a:pt x="3" y="2"/>
                  <a:pt x="2" y="1"/>
                  <a:pt x="2" y="1"/>
                </a:cubicBezTo>
                <a:cubicBezTo>
                  <a:pt x="2" y="1"/>
                  <a:pt x="1" y="1"/>
                  <a:pt x="1" y="1"/>
                </a:cubicBezTo>
                <a:cubicBezTo>
                  <a:pt x="1" y="1"/>
                  <a:pt x="1" y="1"/>
                  <a:pt x="1" y="1"/>
                </a:cubicBezTo>
                <a:cubicBezTo>
                  <a:pt x="1" y="1"/>
                  <a:pt x="1" y="1"/>
                  <a:pt x="1" y="2"/>
                </a:cubicBezTo>
                <a:cubicBezTo>
                  <a:pt x="1" y="2"/>
                  <a:pt x="1" y="2"/>
                  <a:pt x="1" y="3"/>
                </a:cubicBezTo>
                <a:cubicBezTo>
                  <a:pt x="0" y="3"/>
                  <a:pt x="1" y="3"/>
                  <a:pt x="1" y="4"/>
                </a:cubicBezTo>
                <a:cubicBezTo>
                  <a:pt x="1" y="4"/>
                  <a:pt x="2" y="4"/>
                  <a:pt x="2" y="4"/>
                </a:cubicBezTo>
                <a:cubicBezTo>
                  <a:pt x="2" y="5"/>
                  <a:pt x="3" y="6"/>
                  <a:pt x="3" y="7"/>
                </a:cubicBezTo>
                <a:cubicBezTo>
                  <a:pt x="3" y="7"/>
                  <a:pt x="3" y="7"/>
                  <a:pt x="3" y="7"/>
                </a:cubicBezTo>
                <a:cubicBezTo>
                  <a:pt x="3" y="7"/>
                  <a:pt x="5" y="9"/>
                  <a:pt x="5" y="9"/>
                </a:cubicBezTo>
                <a:cubicBezTo>
                  <a:pt x="5" y="9"/>
                  <a:pt x="8" y="11"/>
                  <a:pt x="8" y="11"/>
                </a:cubicBezTo>
                <a:cubicBezTo>
                  <a:pt x="8" y="12"/>
                  <a:pt x="9" y="13"/>
                  <a:pt x="9" y="13"/>
                </a:cubicBezTo>
                <a:cubicBezTo>
                  <a:pt x="9" y="13"/>
                  <a:pt x="9" y="13"/>
                  <a:pt x="10" y="14"/>
                </a:cubicBezTo>
                <a:cubicBezTo>
                  <a:pt x="10" y="14"/>
                  <a:pt x="10" y="14"/>
                  <a:pt x="10" y="14"/>
                </a:cubicBezTo>
                <a:cubicBezTo>
                  <a:pt x="10" y="15"/>
                  <a:pt x="10" y="15"/>
                  <a:pt x="10" y="15"/>
                </a:cubicBezTo>
                <a:cubicBezTo>
                  <a:pt x="14" y="17"/>
                  <a:pt x="14" y="17"/>
                  <a:pt x="14" y="17"/>
                </a:cubicBezTo>
                <a:cubicBezTo>
                  <a:pt x="14" y="16"/>
                  <a:pt x="14" y="16"/>
                  <a:pt x="14" y="17"/>
                </a:cubicBezTo>
                <a:cubicBezTo>
                  <a:pt x="14" y="17"/>
                  <a:pt x="14" y="16"/>
                  <a:pt x="14" y="16"/>
                </a:cubicBezTo>
                <a:cubicBezTo>
                  <a:pt x="14" y="16"/>
                  <a:pt x="14" y="16"/>
                  <a:pt x="14" y="15"/>
                </a:cubicBezTo>
                <a:cubicBezTo>
                  <a:pt x="14" y="15"/>
                  <a:pt x="14" y="15"/>
                  <a:pt x="14" y="14"/>
                </a:cubicBezTo>
                <a:cubicBezTo>
                  <a:pt x="14" y="14"/>
                  <a:pt x="15" y="13"/>
                  <a:pt x="15" y="13"/>
                </a:cubicBezTo>
                <a:cubicBezTo>
                  <a:pt x="15" y="13"/>
                  <a:pt x="15" y="12"/>
                  <a:pt x="16" y="12"/>
                </a:cubicBezTo>
                <a:cubicBezTo>
                  <a:pt x="16" y="12"/>
                  <a:pt x="16" y="12"/>
                  <a:pt x="16" y="12"/>
                </a:cubicBezTo>
                <a:cubicBezTo>
                  <a:pt x="16" y="12"/>
                  <a:pt x="17" y="12"/>
                  <a:pt x="17" y="12"/>
                </a:cubicBezTo>
                <a:cubicBezTo>
                  <a:pt x="17" y="12"/>
                  <a:pt x="17" y="12"/>
                  <a:pt x="17" y="12"/>
                </a:cubicBezTo>
                <a:cubicBezTo>
                  <a:pt x="17" y="12"/>
                  <a:pt x="16" y="11"/>
                  <a:pt x="16" y="11"/>
                </a:cubicBezTo>
                <a:cubicBezTo>
                  <a:pt x="16" y="11"/>
                  <a:pt x="16" y="11"/>
                  <a:pt x="17" y="11"/>
                </a:cubicBezTo>
                <a:cubicBezTo>
                  <a:pt x="17" y="11"/>
                  <a:pt x="17" y="11"/>
                  <a:pt x="17" y="11"/>
                </a:cubicBezTo>
                <a:cubicBezTo>
                  <a:pt x="17" y="11"/>
                  <a:pt x="17" y="11"/>
                  <a:pt x="17" y="11"/>
                </a:cubicBezTo>
                <a:cubicBezTo>
                  <a:pt x="17" y="11"/>
                  <a:pt x="17" y="11"/>
                  <a:pt x="18" y="11"/>
                </a:cubicBezTo>
                <a:cubicBezTo>
                  <a:pt x="18" y="11"/>
                  <a:pt x="18" y="11"/>
                  <a:pt x="18"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2" name="Freeform 866"/>
          <p:cNvSpPr>
            <a:spLocks/>
          </p:cNvSpPr>
          <p:nvPr/>
        </p:nvSpPr>
        <p:spPr bwMode="auto">
          <a:xfrm>
            <a:off x="4653787" y="2996039"/>
            <a:ext cx="206823" cy="103412"/>
          </a:xfrm>
          <a:custGeom>
            <a:avLst/>
            <a:gdLst/>
            <a:ahLst/>
            <a:cxnLst>
              <a:cxn ang="0">
                <a:pos x="5" y="4"/>
              </a:cxn>
              <a:cxn ang="0">
                <a:pos x="5" y="5"/>
              </a:cxn>
              <a:cxn ang="0">
                <a:pos x="4" y="5"/>
              </a:cxn>
              <a:cxn ang="0">
                <a:pos x="3" y="5"/>
              </a:cxn>
              <a:cxn ang="0">
                <a:pos x="2" y="5"/>
              </a:cxn>
              <a:cxn ang="0">
                <a:pos x="2" y="6"/>
              </a:cxn>
              <a:cxn ang="0">
                <a:pos x="3" y="6"/>
              </a:cxn>
              <a:cxn ang="0">
                <a:pos x="3" y="7"/>
              </a:cxn>
              <a:cxn ang="0">
                <a:pos x="2" y="7"/>
              </a:cxn>
              <a:cxn ang="0">
                <a:pos x="2" y="9"/>
              </a:cxn>
              <a:cxn ang="0">
                <a:pos x="1" y="9"/>
              </a:cxn>
              <a:cxn ang="0">
                <a:pos x="1" y="10"/>
              </a:cxn>
              <a:cxn ang="0">
                <a:pos x="1" y="10"/>
              </a:cxn>
              <a:cxn ang="0">
                <a:pos x="1" y="11"/>
              </a:cxn>
              <a:cxn ang="0">
                <a:pos x="2" y="12"/>
              </a:cxn>
              <a:cxn ang="0">
                <a:pos x="3" y="13"/>
              </a:cxn>
              <a:cxn ang="0">
                <a:pos x="4" y="14"/>
              </a:cxn>
              <a:cxn ang="0">
                <a:pos x="6" y="16"/>
              </a:cxn>
              <a:cxn ang="0">
                <a:pos x="8" y="17"/>
              </a:cxn>
              <a:cxn ang="0">
                <a:pos x="11" y="17"/>
              </a:cxn>
              <a:cxn ang="0">
                <a:pos x="14" y="16"/>
              </a:cxn>
              <a:cxn ang="0">
                <a:pos x="19" y="15"/>
              </a:cxn>
              <a:cxn ang="0">
                <a:pos x="21" y="15"/>
              </a:cxn>
              <a:cxn ang="0">
                <a:pos x="23" y="15"/>
              </a:cxn>
              <a:cxn ang="0">
                <a:pos x="23" y="14"/>
              </a:cxn>
              <a:cxn ang="0">
                <a:pos x="24" y="14"/>
              </a:cxn>
              <a:cxn ang="0">
                <a:pos x="26" y="14"/>
              </a:cxn>
              <a:cxn ang="0">
                <a:pos x="27" y="12"/>
              </a:cxn>
              <a:cxn ang="0">
                <a:pos x="28" y="10"/>
              </a:cxn>
              <a:cxn ang="0">
                <a:pos x="30" y="6"/>
              </a:cxn>
              <a:cxn ang="0">
                <a:pos x="30" y="1"/>
              </a:cxn>
              <a:cxn ang="0">
                <a:pos x="29" y="1"/>
              </a:cxn>
              <a:cxn ang="0">
                <a:pos x="27" y="0"/>
              </a:cxn>
              <a:cxn ang="0">
                <a:pos x="23" y="0"/>
              </a:cxn>
              <a:cxn ang="0">
                <a:pos x="22" y="0"/>
              </a:cxn>
              <a:cxn ang="0">
                <a:pos x="20" y="2"/>
              </a:cxn>
              <a:cxn ang="0">
                <a:pos x="19" y="2"/>
              </a:cxn>
              <a:cxn ang="0">
                <a:pos x="17" y="2"/>
              </a:cxn>
              <a:cxn ang="0">
                <a:pos x="14" y="3"/>
              </a:cxn>
              <a:cxn ang="0">
                <a:pos x="14" y="4"/>
              </a:cxn>
              <a:cxn ang="0">
                <a:pos x="13" y="5"/>
              </a:cxn>
              <a:cxn ang="0">
                <a:pos x="9" y="5"/>
              </a:cxn>
              <a:cxn ang="0">
                <a:pos x="7" y="4"/>
              </a:cxn>
              <a:cxn ang="0">
                <a:pos x="6" y="3"/>
              </a:cxn>
            </a:cxnLst>
            <a:rect l="0" t="0" r="r" b="b"/>
            <a:pathLst>
              <a:path w="34" h="17">
                <a:moveTo>
                  <a:pt x="5" y="3"/>
                </a:moveTo>
                <a:cubicBezTo>
                  <a:pt x="5" y="3"/>
                  <a:pt x="5" y="3"/>
                  <a:pt x="5" y="4"/>
                </a:cubicBezTo>
                <a:cubicBezTo>
                  <a:pt x="5" y="4"/>
                  <a:pt x="5" y="5"/>
                  <a:pt x="5" y="5"/>
                </a:cubicBezTo>
                <a:cubicBezTo>
                  <a:pt x="5" y="5"/>
                  <a:pt x="5" y="5"/>
                  <a:pt x="5" y="5"/>
                </a:cubicBezTo>
                <a:cubicBezTo>
                  <a:pt x="5" y="5"/>
                  <a:pt x="5" y="5"/>
                  <a:pt x="4" y="5"/>
                </a:cubicBezTo>
                <a:cubicBezTo>
                  <a:pt x="4" y="5"/>
                  <a:pt x="4" y="5"/>
                  <a:pt x="4" y="5"/>
                </a:cubicBezTo>
                <a:cubicBezTo>
                  <a:pt x="4"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6"/>
                  <a:pt x="2" y="6"/>
                </a:cubicBezTo>
                <a:cubicBezTo>
                  <a:pt x="2" y="6"/>
                  <a:pt x="2" y="6"/>
                  <a:pt x="2" y="6"/>
                </a:cubicBezTo>
                <a:cubicBezTo>
                  <a:pt x="2" y="6"/>
                  <a:pt x="3" y="6"/>
                  <a:pt x="3" y="6"/>
                </a:cubicBezTo>
                <a:cubicBezTo>
                  <a:pt x="3" y="6"/>
                  <a:pt x="3" y="6"/>
                  <a:pt x="3" y="7"/>
                </a:cubicBezTo>
                <a:cubicBezTo>
                  <a:pt x="3" y="7"/>
                  <a:pt x="3" y="7"/>
                  <a:pt x="3" y="7"/>
                </a:cubicBezTo>
                <a:cubicBezTo>
                  <a:pt x="3" y="7"/>
                  <a:pt x="2" y="7"/>
                  <a:pt x="2" y="7"/>
                </a:cubicBezTo>
                <a:cubicBezTo>
                  <a:pt x="2" y="7"/>
                  <a:pt x="2" y="7"/>
                  <a:pt x="2" y="7"/>
                </a:cubicBezTo>
                <a:cubicBezTo>
                  <a:pt x="2" y="7"/>
                  <a:pt x="2" y="8"/>
                  <a:pt x="2" y="8"/>
                </a:cubicBezTo>
                <a:cubicBezTo>
                  <a:pt x="2" y="9"/>
                  <a:pt x="2" y="9"/>
                  <a:pt x="2" y="9"/>
                </a:cubicBezTo>
                <a:cubicBezTo>
                  <a:pt x="2" y="9"/>
                  <a:pt x="2" y="10"/>
                  <a:pt x="2" y="10"/>
                </a:cubicBezTo>
                <a:cubicBezTo>
                  <a:pt x="2" y="10"/>
                  <a:pt x="1" y="9"/>
                  <a:pt x="1" y="9"/>
                </a:cubicBezTo>
                <a:cubicBezTo>
                  <a:pt x="1" y="9"/>
                  <a:pt x="1" y="10"/>
                  <a:pt x="1" y="10"/>
                </a:cubicBezTo>
                <a:cubicBezTo>
                  <a:pt x="1" y="10"/>
                  <a:pt x="1" y="10"/>
                  <a:pt x="1" y="10"/>
                </a:cubicBezTo>
                <a:cubicBezTo>
                  <a:pt x="0" y="10"/>
                  <a:pt x="0" y="10"/>
                  <a:pt x="0" y="10"/>
                </a:cubicBezTo>
                <a:cubicBezTo>
                  <a:pt x="0" y="10"/>
                  <a:pt x="1" y="10"/>
                  <a:pt x="1" y="10"/>
                </a:cubicBezTo>
                <a:cubicBezTo>
                  <a:pt x="1" y="10"/>
                  <a:pt x="1" y="10"/>
                  <a:pt x="1" y="11"/>
                </a:cubicBezTo>
                <a:cubicBezTo>
                  <a:pt x="1" y="11"/>
                  <a:pt x="1" y="11"/>
                  <a:pt x="1" y="11"/>
                </a:cubicBezTo>
                <a:cubicBezTo>
                  <a:pt x="2" y="11"/>
                  <a:pt x="2" y="12"/>
                  <a:pt x="2" y="12"/>
                </a:cubicBezTo>
                <a:cubicBezTo>
                  <a:pt x="2" y="12"/>
                  <a:pt x="2" y="12"/>
                  <a:pt x="2" y="12"/>
                </a:cubicBezTo>
                <a:cubicBezTo>
                  <a:pt x="2" y="12"/>
                  <a:pt x="2" y="13"/>
                  <a:pt x="3" y="13"/>
                </a:cubicBezTo>
                <a:cubicBezTo>
                  <a:pt x="3" y="13"/>
                  <a:pt x="3" y="13"/>
                  <a:pt x="3" y="13"/>
                </a:cubicBezTo>
                <a:cubicBezTo>
                  <a:pt x="4" y="13"/>
                  <a:pt x="4" y="14"/>
                  <a:pt x="4" y="14"/>
                </a:cubicBezTo>
                <a:cubicBezTo>
                  <a:pt x="4" y="14"/>
                  <a:pt x="4" y="14"/>
                  <a:pt x="4" y="14"/>
                </a:cubicBezTo>
                <a:cubicBezTo>
                  <a:pt x="4" y="14"/>
                  <a:pt x="4" y="14"/>
                  <a:pt x="4" y="14"/>
                </a:cubicBezTo>
                <a:cubicBezTo>
                  <a:pt x="4" y="14"/>
                  <a:pt x="6" y="16"/>
                  <a:pt x="6" y="16"/>
                </a:cubicBezTo>
                <a:cubicBezTo>
                  <a:pt x="7" y="16"/>
                  <a:pt x="7" y="16"/>
                  <a:pt x="7" y="16"/>
                </a:cubicBezTo>
                <a:cubicBezTo>
                  <a:pt x="8" y="17"/>
                  <a:pt x="8" y="17"/>
                  <a:pt x="8" y="17"/>
                </a:cubicBezTo>
                <a:cubicBezTo>
                  <a:pt x="9" y="17"/>
                  <a:pt x="9" y="17"/>
                  <a:pt x="9" y="17"/>
                </a:cubicBezTo>
                <a:cubicBezTo>
                  <a:pt x="10" y="17"/>
                  <a:pt x="11" y="17"/>
                  <a:pt x="11" y="17"/>
                </a:cubicBezTo>
                <a:cubicBezTo>
                  <a:pt x="11" y="17"/>
                  <a:pt x="11" y="17"/>
                  <a:pt x="11" y="17"/>
                </a:cubicBezTo>
                <a:cubicBezTo>
                  <a:pt x="11" y="17"/>
                  <a:pt x="13" y="17"/>
                  <a:pt x="14" y="16"/>
                </a:cubicBezTo>
                <a:cubicBezTo>
                  <a:pt x="16" y="16"/>
                  <a:pt x="18" y="15"/>
                  <a:pt x="18" y="15"/>
                </a:cubicBezTo>
                <a:cubicBezTo>
                  <a:pt x="18" y="15"/>
                  <a:pt x="18" y="15"/>
                  <a:pt x="19" y="15"/>
                </a:cubicBezTo>
                <a:cubicBezTo>
                  <a:pt x="19" y="15"/>
                  <a:pt x="20" y="15"/>
                  <a:pt x="20" y="15"/>
                </a:cubicBezTo>
                <a:cubicBezTo>
                  <a:pt x="20" y="15"/>
                  <a:pt x="20" y="15"/>
                  <a:pt x="21" y="15"/>
                </a:cubicBezTo>
                <a:cubicBezTo>
                  <a:pt x="21" y="15"/>
                  <a:pt x="21" y="15"/>
                  <a:pt x="21" y="15"/>
                </a:cubicBezTo>
                <a:cubicBezTo>
                  <a:pt x="21" y="15"/>
                  <a:pt x="23" y="15"/>
                  <a:pt x="23" y="15"/>
                </a:cubicBezTo>
                <a:cubicBezTo>
                  <a:pt x="23" y="15"/>
                  <a:pt x="23" y="15"/>
                  <a:pt x="23" y="15"/>
                </a:cubicBezTo>
                <a:cubicBezTo>
                  <a:pt x="23" y="15"/>
                  <a:pt x="23" y="14"/>
                  <a:pt x="23" y="14"/>
                </a:cubicBezTo>
                <a:cubicBezTo>
                  <a:pt x="23" y="14"/>
                  <a:pt x="24" y="14"/>
                  <a:pt x="24" y="14"/>
                </a:cubicBezTo>
                <a:cubicBezTo>
                  <a:pt x="24" y="14"/>
                  <a:pt x="24" y="14"/>
                  <a:pt x="24" y="14"/>
                </a:cubicBezTo>
                <a:cubicBezTo>
                  <a:pt x="25" y="14"/>
                  <a:pt x="25" y="14"/>
                  <a:pt x="25" y="14"/>
                </a:cubicBezTo>
                <a:cubicBezTo>
                  <a:pt x="25" y="14"/>
                  <a:pt x="25" y="14"/>
                  <a:pt x="26" y="14"/>
                </a:cubicBezTo>
                <a:cubicBezTo>
                  <a:pt x="26" y="13"/>
                  <a:pt x="26" y="12"/>
                  <a:pt x="27" y="12"/>
                </a:cubicBezTo>
                <a:cubicBezTo>
                  <a:pt x="27" y="12"/>
                  <a:pt x="27" y="12"/>
                  <a:pt x="27" y="12"/>
                </a:cubicBezTo>
                <a:cubicBezTo>
                  <a:pt x="27" y="12"/>
                  <a:pt x="27" y="11"/>
                  <a:pt x="27" y="11"/>
                </a:cubicBezTo>
                <a:cubicBezTo>
                  <a:pt x="27" y="11"/>
                  <a:pt x="28" y="10"/>
                  <a:pt x="28" y="10"/>
                </a:cubicBezTo>
                <a:cubicBezTo>
                  <a:pt x="28" y="9"/>
                  <a:pt x="30" y="6"/>
                  <a:pt x="30" y="6"/>
                </a:cubicBezTo>
                <a:cubicBezTo>
                  <a:pt x="30" y="6"/>
                  <a:pt x="30" y="6"/>
                  <a:pt x="30" y="6"/>
                </a:cubicBezTo>
                <a:cubicBezTo>
                  <a:pt x="30" y="6"/>
                  <a:pt x="34" y="4"/>
                  <a:pt x="34" y="4"/>
                </a:cubicBezTo>
                <a:cubicBezTo>
                  <a:pt x="30" y="1"/>
                  <a:pt x="30" y="1"/>
                  <a:pt x="30" y="1"/>
                </a:cubicBezTo>
                <a:cubicBezTo>
                  <a:pt x="30" y="1"/>
                  <a:pt x="30" y="1"/>
                  <a:pt x="30" y="1"/>
                </a:cubicBezTo>
                <a:cubicBezTo>
                  <a:pt x="30" y="1"/>
                  <a:pt x="29" y="1"/>
                  <a:pt x="29" y="1"/>
                </a:cubicBezTo>
                <a:cubicBezTo>
                  <a:pt x="28" y="1"/>
                  <a:pt x="27" y="0"/>
                  <a:pt x="27" y="0"/>
                </a:cubicBezTo>
                <a:cubicBezTo>
                  <a:pt x="27" y="0"/>
                  <a:pt x="27" y="0"/>
                  <a:pt x="27" y="0"/>
                </a:cubicBezTo>
                <a:cubicBezTo>
                  <a:pt x="27" y="0"/>
                  <a:pt x="24" y="0"/>
                  <a:pt x="24" y="0"/>
                </a:cubicBezTo>
                <a:cubicBezTo>
                  <a:pt x="24" y="0"/>
                  <a:pt x="23" y="0"/>
                  <a:pt x="23" y="0"/>
                </a:cubicBezTo>
                <a:cubicBezTo>
                  <a:pt x="23" y="0"/>
                  <a:pt x="22" y="0"/>
                  <a:pt x="22" y="0"/>
                </a:cubicBezTo>
                <a:cubicBezTo>
                  <a:pt x="22" y="0"/>
                  <a:pt x="22" y="0"/>
                  <a:pt x="22" y="0"/>
                </a:cubicBezTo>
                <a:cubicBezTo>
                  <a:pt x="22" y="1"/>
                  <a:pt x="22" y="1"/>
                  <a:pt x="21" y="1"/>
                </a:cubicBezTo>
                <a:cubicBezTo>
                  <a:pt x="21" y="1"/>
                  <a:pt x="20" y="2"/>
                  <a:pt x="20" y="2"/>
                </a:cubicBezTo>
                <a:cubicBezTo>
                  <a:pt x="20" y="2"/>
                  <a:pt x="19" y="2"/>
                  <a:pt x="19" y="2"/>
                </a:cubicBezTo>
                <a:cubicBezTo>
                  <a:pt x="19" y="2"/>
                  <a:pt x="19" y="2"/>
                  <a:pt x="19" y="2"/>
                </a:cubicBezTo>
                <a:cubicBezTo>
                  <a:pt x="19" y="2"/>
                  <a:pt x="18" y="2"/>
                  <a:pt x="18" y="2"/>
                </a:cubicBezTo>
                <a:cubicBezTo>
                  <a:pt x="17" y="2"/>
                  <a:pt x="17" y="2"/>
                  <a:pt x="17" y="2"/>
                </a:cubicBezTo>
                <a:cubicBezTo>
                  <a:pt x="17" y="2"/>
                  <a:pt x="15" y="3"/>
                  <a:pt x="14" y="3"/>
                </a:cubicBezTo>
                <a:cubicBezTo>
                  <a:pt x="14" y="3"/>
                  <a:pt x="14" y="3"/>
                  <a:pt x="14" y="3"/>
                </a:cubicBezTo>
                <a:cubicBezTo>
                  <a:pt x="13" y="4"/>
                  <a:pt x="14" y="4"/>
                  <a:pt x="14" y="4"/>
                </a:cubicBezTo>
                <a:cubicBezTo>
                  <a:pt x="14" y="4"/>
                  <a:pt x="14" y="4"/>
                  <a:pt x="14" y="4"/>
                </a:cubicBezTo>
                <a:cubicBezTo>
                  <a:pt x="14" y="5"/>
                  <a:pt x="14" y="4"/>
                  <a:pt x="13" y="5"/>
                </a:cubicBezTo>
                <a:cubicBezTo>
                  <a:pt x="13" y="5"/>
                  <a:pt x="13" y="5"/>
                  <a:pt x="13" y="5"/>
                </a:cubicBezTo>
                <a:cubicBezTo>
                  <a:pt x="12" y="5"/>
                  <a:pt x="12" y="5"/>
                  <a:pt x="11" y="5"/>
                </a:cubicBezTo>
                <a:cubicBezTo>
                  <a:pt x="11" y="5"/>
                  <a:pt x="9" y="5"/>
                  <a:pt x="9" y="5"/>
                </a:cubicBezTo>
                <a:cubicBezTo>
                  <a:pt x="8" y="5"/>
                  <a:pt x="8" y="5"/>
                  <a:pt x="8" y="5"/>
                </a:cubicBezTo>
                <a:cubicBezTo>
                  <a:pt x="8" y="5"/>
                  <a:pt x="7" y="4"/>
                  <a:pt x="7" y="4"/>
                </a:cubicBezTo>
                <a:cubicBezTo>
                  <a:pt x="7" y="3"/>
                  <a:pt x="6" y="3"/>
                  <a:pt x="6" y="3"/>
                </a:cubicBezTo>
                <a:cubicBezTo>
                  <a:pt x="6" y="3"/>
                  <a:pt x="6" y="3"/>
                  <a:pt x="6" y="3"/>
                </a:cubicBezTo>
                <a:cubicBezTo>
                  <a:pt x="6" y="3"/>
                  <a:pt x="6" y="3"/>
                  <a:pt x="5"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3" name="Freeform 867"/>
          <p:cNvSpPr>
            <a:spLocks/>
          </p:cNvSpPr>
          <p:nvPr/>
        </p:nvSpPr>
        <p:spPr bwMode="auto">
          <a:xfrm>
            <a:off x="4531574" y="2898268"/>
            <a:ext cx="206823" cy="97771"/>
          </a:xfrm>
          <a:custGeom>
            <a:avLst/>
            <a:gdLst/>
            <a:ahLst/>
            <a:cxnLst>
              <a:cxn ang="0">
                <a:pos x="14" y="1"/>
              </a:cxn>
              <a:cxn ang="0">
                <a:pos x="12" y="0"/>
              </a:cxn>
              <a:cxn ang="0">
                <a:pos x="11" y="0"/>
              </a:cxn>
              <a:cxn ang="0">
                <a:pos x="11" y="1"/>
              </a:cxn>
              <a:cxn ang="0">
                <a:pos x="8" y="2"/>
              </a:cxn>
              <a:cxn ang="0">
                <a:pos x="6" y="3"/>
              </a:cxn>
              <a:cxn ang="0">
                <a:pos x="4" y="4"/>
              </a:cxn>
              <a:cxn ang="0">
                <a:pos x="2" y="4"/>
              </a:cxn>
              <a:cxn ang="0">
                <a:pos x="1" y="5"/>
              </a:cxn>
              <a:cxn ang="0">
                <a:pos x="1" y="6"/>
              </a:cxn>
              <a:cxn ang="0">
                <a:pos x="3" y="7"/>
              </a:cxn>
              <a:cxn ang="0">
                <a:pos x="2" y="8"/>
              </a:cxn>
              <a:cxn ang="0">
                <a:pos x="3" y="10"/>
              </a:cxn>
              <a:cxn ang="0">
                <a:pos x="6" y="12"/>
              </a:cxn>
              <a:cxn ang="0">
                <a:pos x="7" y="13"/>
              </a:cxn>
              <a:cxn ang="0">
                <a:pos x="9" y="14"/>
              </a:cxn>
              <a:cxn ang="0">
                <a:pos x="11" y="16"/>
              </a:cxn>
              <a:cxn ang="0">
                <a:pos x="13" y="16"/>
              </a:cxn>
              <a:cxn ang="0">
                <a:pos x="15" y="14"/>
              </a:cxn>
              <a:cxn ang="0">
                <a:pos x="16" y="13"/>
              </a:cxn>
              <a:cxn ang="0">
                <a:pos x="18" y="14"/>
              </a:cxn>
              <a:cxn ang="0">
                <a:pos x="21" y="15"/>
              </a:cxn>
              <a:cxn ang="0">
                <a:pos x="22" y="14"/>
              </a:cxn>
              <a:cxn ang="0">
                <a:pos x="24" y="15"/>
              </a:cxn>
              <a:cxn ang="0">
                <a:pos x="25" y="14"/>
              </a:cxn>
              <a:cxn ang="0">
                <a:pos x="27" y="14"/>
              </a:cxn>
              <a:cxn ang="0">
                <a:pos x="29" y="13"/>
              </a:cxn>
              <a:cxn ang="0">
                <a:pos x="30" y="12"/>
              </a:cxn>
              <a:cxn ang="0">
                <a:pos x="32" y="11"/>
              </a:cxn>
              <a:cxn ang="0">
                <a:pos x="33" y="8"/>
              </a:cxn>
              <a:cxn ang="0">
                <a:pos x="30" y="6"/>
              </a:cxn>
              <a:cxn ang="0">
                <a:pos x="29" y="7"/>
              </a:cxn>
              <a:cxn ang="0">
                <a:pos x="28" y="6"/>
              </a:cxn>
              <a:cxn ang="0">
                <a:pos x="28" y="5"/>
              </a:cxn>
              <a:cxn ang="0">
                <a:pos x="26" y="4"/>
              </a:cxn>
              <a:cxn ang="0">
                <a:pos x="24" y="4"/>
              </a:cxn>
              <a:cxn ang="0">
                <a:pos x="25" y="5"/>
              </a:cxn>
              <a:cxn ang="0">
                <a:pos x="24" y="5"/>
              </a:cxn>
              <a:cxn ang="0">
                <a:pos x="21" y="4"/>
              </a:cxn>
              <a:cxn ang="0">
                <a:pos x="21" y="3"/>
              </a:cxn>
              <a:cxn ang="0">
                <a:pos x="21" y="2"/>
              </a:cxn>
              <a:cxn ang="0">
                <a:pos x="20" y="2"/>
              </a:cxn>
              <a:cxn ang="0">
                <a:pos x="17" y="1"/>
              </a:cxn>
              <a:cxn ang="0">
                <a:pos x="15" y="0"/>
              </a:cxn>
              <a:cxn ang="0">
                <a:pos x="14" y="1"/>
              </a:cxn>
            </a:cxnLst>
            <a:rect l="0" t="0" r="r" b="b"/>
            <a:pathLst>
              <a:path w="34" h="16">
                <a:moveTo>
                  <a:pt x="14" y="1"/>
                </a:moveTo>
                <a:cubicBezTo>
                  <a:pt x="14" y="1"/>
                  <a:pt x="14" y="1"/>
                  <a:pt x="14" y="1"/>
                </a:cubicBezTo>
                <a:cubicBezTo>
                  <a:pt x="13" y="1"/>
                  <a:pt x="13" y="0"/>
                  <a:pt x="13" y="0"/>
                </a:cubicBezTo>
                <a:cubicBezTo>
                  <a:pt x="12" y="0"/>
                  <a:pt x="12" y="0"/>
                  <a:pt x="12" y="0"/>
                </a:cubicBezTo>
                <a:cubicBezTo>
                  <a:pt x="12" y="0"/>
                  <a:pt x="11" y="0"/>
                  <a:pt x="11" y="0"/>
                </a:cubicBezTo>
                <a:cubicBezTo>
                  <a:pt x="11" y="0"/>
                  <a:pt x="11" y="0"/>
                  <a:pt x="11" y="0"/>
                </a:cubicBezTo>
                <a:cubicBezTo>
                  <a:pt x="11" y="0"/>
                  <a:pt x="11" y="1"/>
                  <a:pt x="11" y="1"/>
                </a:cubicBezTo>
                <a:cubicBezTo>
                  <a:pt x="11" y="1"/>
                  <a:pt x="12" y="1"/>
                  <a:pt x="11" y="1"/>
                </a:cubicBezTo>
                <a:cubicBezTo>
                  <a:pt x="11" y="1"/>
                  <a:pt x="9" y="1"/>
                  <a:pt x="9" y="2"/>
                </a:cubicBezTo>
                <a:cubicBezTo>
                  <a:pt x="9" y="2"/>
                  <a:pt x="8" y="2"/>
                  <a:pt x="8" y="2"/>
                </a:cubicBezTo>
                <a:cubicBezTo>
                  <a:pt x="8" y="2"/>
                  <a:pt x="8" y="2"/>
                  <a:pt x="7" y="2"/>
                </a:cubicBezTo>
                <a:cubicBezTo>
                  <a:pt x="7" y="2"/>
                  <a:pt x="6" y="3"/>
                  <a:pt x="6" y="3"/>
                </a:cubicBezTo>
                <a:cubicBezTo>
                  <a:pt x="6" y="3"/>
                  <a:pt x="5" y="4"/>
                  <a:pt x="5" y="4"/>
                </a:cubicBezTo>
                <a:cubicBezTo>
                  <a:pt x="5" y="4"/>
                  <a:pt x="5" y="4"/>
                  <a:pt x="4" y="4"/>
                </a:cubicBezTo>
                <a:cubicBezTo>
                  <a:pt x="4" y="4"/>
                  <a:pt x="3" y="4"/>
                  <a:pt x="3" y="4"/>
                </a:cubicBezTo>
                <a:cubicBezTo>
                  <a:pt x="3" y="4"/>
                  <a:pt x="2" y="4"/>
                  <a:pt x="2" y="4"/>
                </a:cubicBezTo>
                <a:cubicBezTo>
                  <a:pt x="2" y="4"/>
                  <a:pt x="2" y="5"/>
                  <a:pt x="2" y="5"/>
                </a:cubicBezTo>
                <a:cubicBezTo>
                  <a:pt x="2" y="5"/>
                  <a:pt x="1" y="6"/>
                  <a:pt x="1" y="5"/>
                </a:cubicBezTo>
                <a:cubicBezTo>
                  <a:pt x="1" y="5"/>
                  <a:pt x="0" y="4"/>
                  <a:pt x="1" y="5"/>
                </a:cubicBezTo>
                <a:cubicBezTo>
                  <a:pt x="1" y="6"/>
                  <a:pt x="1" y="6"/>
                  <a:pt x="1" y="6"/>
                </a:cubicBezTo>
                <a:cubicBezTo>
                  <a:pt x="1" y="6"/>
                  <a:pt x="1" y="6"/>
                  <a:pt x="1" y="6"/>
                </a:cubicBezTo>
                <a:cubicBezTo>
                  <a:pt x="2" y="6"/>
                  <a:pt x="2" y="7"/>
                  <a:pt x="3" y="7"/>
                </a:cubicBezTo>
                <a:cubicBezTo>
                  <a:pt x="3" y="7"/>
                  <a:pt x="2" y="8"/>
                  <a:pt x="2" y="8"/>
                </a:cubicBezTo>
                <a:cubicBezTo>
                  <a:pt x="2" y="8"/>
                  <a:pt x="2" y="8"/>
                  <a:pt x="2" y="8"/>
                </a:cubicBezTo>
                <a:cubicBezTo>
                  <a:pt x="2" y="8"/>
                  <a:pt x="3" y="9"/>
                  <a:pt x="3" y="10"/>
                </a:cubicBezTo>
                <a:cubicBezTo>
                  <a:pt x="3" y="10"/>
                  <a:pt x="3" y="10"/>
                  <a:pt x="3" y="10"/>
                </a:cubicBezTo>
                <a:cubicBezTo>
                  <a:pt x="3" y="10"/>
                  <a:pt x="4" y="11"/>
                  <a:pt x="4" y="11"/>
                </a:cubicBezTo>
                <a:cubicBezTo>
                  <a:pt x="5" y="11"/>
                  <a:pt x="6" y="12"/>
                  <a:pt x="6" y="12"/>
                </a:cubicBezTo>
                <a:cubicBezTo>
                  <a:pt x="6" y="12"/>
                  <a:pt x="7" y="13"/>
                  <a:pt x="7" y="13"/>
                </a:cubicBezTo>
                <a:cubicBezTo>
                  <a:pt x="7" y="13"/>
                  <a:pt x="7" y="13"/>
                  <a:pt x="7" y="13"/>
                </a:cubicBezTo>
                <a:cubicBezTo>
                  <a:pt x="7" y="13"/>
                  <a:pt x="7" y="13"/>
                  <a:pt x="8" y="13"/>
                </a:cubicBezTo>
                <a:cubicBezTo>
                  <a:pt x="8" y="13"/>
                  <a:pt x="8" y="14"/>
                  <a:pt x="9" y="14"/>
                </a:cubicBezTo>
                <a:cubicBezTo>
                  <a:pt x="9" y="15"/>
                  <a:pt x="9" y="15"/>
                  <a:pt x="10" y="15"/>
                </a:cubicBezTo>
                <a:cubicBezTo>
                  <a:pt x="10" y="15"/>
                  <a:pt x="11" y="16"/>
                  <a:pt x="11" y="16"/>
                </a:cubicBezTo>
                <a:cubicBezTo>
                  <a:pt x="11" y="16"/>
                  <a:pt x="12" y="16"/>
                  <a:pt x="12" y="16"/>
                </a:cubicBezTo>
                <a:cubicBezTo>
                  <a:pt x="12" y="16"/>
                  <a:pt x="13" y="16"/>
                  <a:pt x="13" y="16"/>
                </a:cubicBezTo>
                <a:cubicBezTo>
                  <a:pt x="13" y="16"/>
                  <a:pt x="14" y="15"/>
                  <a:pt x="14" y="15"/>
                </a:cubicBezTo>
                <a:cubicBezTo>
                  <a:pt x="14" y="15"/>
                  <a:pt x="15" y="14"/>
                  <a:pt x="15" y="14"/>
                </a:cubicBezTo>
                <a:cubicBezTo>
                  <a:pt x="15" y="13"/>
                  <a:pt x="15" y="13"/>
                  <a:pt x="15" y="13"/>
                </a:cubicBezTo>
                <a:cubicBezTo>
                  <a:pt x="15" y="13"/>
                  <a:pt x="16" y="13"/>
                  <a:pt x="16" y="13"/>
                </a:cubicBezTo>
                <a:cubicBezTo>
                  <a:pt x="16" y="13"/>
                  <a:pt x="17" y="13"/>
                  <a:pt x="17" y="13"/>
                </a:cubicBezTo>
                <a:cubicBezTo>
                  <a:pt x="17" y="13"/>
                  <a:pt x="17" y="13"/>
                  <a:pt x="18" y="14"/>
                </a:cubicBezTo>
                <a:cubicBezTo>
                  <a:pt x="18" y="14"/>
                  <a:pt x="18" y="14"/>
                  <a:pt x="18" y="14"/>
                </a:cubicBezTo>
                <a:cubicBezTo>
                  <a:pt x="18" y="14"/>
                  <a:pt x="21" y="15"/>
                  <a:pt x="21" y="15"/>
                </a:cubicBezTo>
                <a:cubicBezTo>
                  <a:pt x="21" y="15"/>
                  <a:pt x="21" y="15"/>
                  <a:pt x="21" y="15"/>
                </a:cubicBezTo>
                <a:cubicBezTo>
                  <a:pt x="21" y="14"/>
                  <a:pt x="22" y="14"/>
                  <a:pt x="22" y="14"/>
                </a:cubicBezTo>
                <a:cubicBezTo>
                  <a:pt x="22" y="14"/>
                  <a:pt x="23" y="14"/>
                  <a:pt x="23" y="15"/>
                </a:cubicBezTo>
                <a:cubicBezTo>
                  <a:pt x="24" y="15"/>
                  <a:pt x="24" y="15"/>
                  <a:pt x="24" y="15"/>
                </a:cubicBezTo>
                <a:cubicBezTo>
                  <a:pt x="25" y="15"/>
                  <a:pt x="25" y="15"/>
                  <a:pt x="25" y="15"/>
                </a:cubicBezTo>
                <a:cubicBezTo>
                  <a:pt x="25" y="15"/>
                  <a:pt x="25" y="14"/>
                  <a:pt x="25" y="14"/>
                </a:cubicBezTo>
                <a:cubicBezTo>
                  <a:pt x="25" y="14"/>
                  <a:pt x="26" y="14"/>
                  <a:pt x="26" y="14"/>
                </a:cubicBezTo>
                <a:cubicBezTo>
                  <a:pt x="27" y="14"/>
                  <a:pt x="27" y="14"/>
                  <a:pt x="27" y="14"/>
                </a:cubicBezTo>
                <a:cubicBezTo>
                  <a:pt x="27" y="14"/>
                  <a:pt x="28" y="14"/>
                  <a:pt x="28" y="14"/>
                </a:cubicBezTo>
                <a:cubicBezTo>
                  <a:pt x="28" y="14"/>
                  <a:pt x="29" y="13"/>
                  <a:pt x="29" y="13"/>
                </a:cubicBezTo>
                <a:cubicBezTo>
                  <a:pt x="29" y="13"/>
                  <a:pt x="30" y="13"/>
                  <a:pt x="30" y="13"/>
                </a:cubicBezTo>
                <a:cubicBezTo>
                  <a:pt x="30" y="12"/>
                  <a:pt x="30" y="12"/>
                  <a:pt x="30" y="12"/>
                </a:cubicBezTo>
                <a:cubicBezTo>
                  <a:pt x="30" y="12"/>
                  <a:pt x="31" y="11"/>
                  <a:pt x="31" y="11"/>
                </a:cubicBezTo>
                <a:cubicBezTo>
                  <a:pt x="31" y="11"/>
                  <a:pt x="32" y="11"/>
                  <a:pt x="32" y="11"/>
                </a:cubicBezTo>
                <a:cubicBezTo>
                  <a:pt x="32" y="11"/>
                  <a:pt x="33" y="10"/>
                  <a:pt x="34" y="10"/>
                </a:cubicBezTo>
                <a:cubicBezTo>
                  <a:pt x="34" y="9"/>
                  <a:pt x="33" y="9"/>
                  <a:pt x="33" y="8"/>
                </a:cubicBezTo>
                <a:cubicBezTo>
                  <a:pt x="32" y="8"/>
                  <a:pt x="32" y="8"/>
                  <a:pt x="32" y="8"/>
                </a:cubicBezTo>
                <a:cubicBezTo>
                  <a:pt x="32" y="7"/>
                  <a:pt x="30" y="6"/>
                  <a:pt x="30" y="6"/>
                </a:cubicBezTo>
                <a:cubicBezTo>
                  <a:pt x="30" y="6"/>
                  <a:pt x="30" y="6"/>
                  <a:pt x="30" y="6"/>
                </a:cubicBezTo>
                <a:cubicBezTo>
                  <a:pt x="30" y="6"/>
                  <a:pt x="29" y="7"/>
                  <a:pt x="29" y="7"/>
                </a:cubicBezTo>
                <a:cubicBezTo>
                  <a:pt x="28" y="6"/>
                  <a:pt x="28" y="6"/>
                  <a:pt x="28" y="6"/>
                </a:cubicBezTo>
                <a:cubicBezTo>
                  <a:pt x="28" y="6"/>
                  <a:pt x="28" y="6"/>
                  <a:pt x="28" y="6"/>
                </a:cubicBezTo>
                <a:cubicBezTo>
                  <a:pt x="28" y="5"/>
                  <a:pt x="28" y="5"/>
                  <a:pt x="28" y="5"/>
                </a:cubicBezTo>
                <a:cubicBezTo>
                  <a:pt x="28" y="5"/>
                  <a:pt x="28" y="5"/>
                  <a:pt x="28" y="5"/>
                </a:cubicBezTo>
                <a:cubicBezTo>
                  <a:pt x="28" y="4"/>
                  <a:pt x="28" y="4"/>
                  <a:pt x="28" y="5"/>
                </a:cubicBezTo>
                <a:cubicBezTo>
                  <a:pt x="28" y="5"/>
                  <a:pt x="27" y="5"/>
                  <a:pt x="26" y="4"/>
                </a:cubicBezTo>
                <a:cubicBezTo>
                  <a:pt x="26" y="4"/>
                  <a:pt x="25" y="4"/>
                  <a:pt x="25" y="4"/>
                </a:cubicBezTo>
                <a:cubicBezTo>
                  <a:pt x="24" y="4"/>
                  <a:pt x="24" y="4"/>
                  <a:pt x="24" y="4"/>
                </a:cubicBezTo>
                <a:cubicBezTo>
                  <a:pt x="24" y="4"/>
                  <a:pt x="25" y="5"/>
                  <a:pt x="25" y="5"/>
                </a:cubicBezTo>
                <a:cubicBezTo>
                  <a:pt x="25" y="5"/>
                  <a:pt x="25" y="5"/>
                  <a:pt x="25" y="5"/>
                </a:cubicBezTo>
                <a:cubicBezTo>
                  <a:pt x="24" y="5"/>
                  <a:pt x="24" y="5"/>
                  <a:pt x="24" y="5"/>
                </a:cubicBezTo>
                <a:cubicBezTo>
                  <a:pt x="24" y="5"/>
                  <a:pt x="24" y="5"/>
                  <a:pt x="24" y="5"/>
                </a:cubicBezTo>
                <a:cubicBezTo>
                  <a:pt x="24" y="5"/>
                  <a:pt x="23" y="6"/>
                  <a:pt x="22" y="5"/>
                </a:cubicBezTo>
                <a:cubicBezTo>
                  <a:pt x="22" y="5"/>
                  <a:pt x="21" y="4"/>
                  <a:pt x="21" y="4"/>
                </a:cubicBezTo>
                <a:cubicBezTo>
                  <a:pt x="21" y="4"/>
                  <a:pt x="21" y="4"/>
                  <a:pt x="21" y="4"/>
                </a:cubicBezTo>
                <a:cubicBezTo>
                  <a:pt x="21" y="4"/>
                  <a:pt x="21" y="3"/>
                  <a:pt x="21" y="3"/>
                </a:cubicBezTo>
                <a:cubicBezTo>
                  <a:pt x="21" y="3"/>
                  <a:pt x="21" y="3"/>
                  <a:pt x="22" y="3"/>
                </a:cubicBezTo>
                <a:cubicBezTo>
                  <a:pt x="22" y="3"/>
                  <a:pt x="22" y="2"/>
                  <a:pt x="21" y="2"/>
                </a:cubicBezTo>
                <a:cubicBezTo>
                  <a:pt x="21" y="2"/>
                  <a:pt x="21" y="2"/>
                  <a:pt x="21" y="2"/>
                </a:cubicBezTo>
                <a:cubicBezTo>
                  <a:pt x="20" y="2"/>
                  <a:pt x="20" y="2"/>
                  <a:pt x="20" y="2"/>
                </a:cubicBezTo>
                <a:cubicBezTo>
                  <a:pt x="19" y="2"/>
                  <a:pt x="17" y="2"/>
                  <a:pt x="17" y="2"/>
                </a:cubicBezTo>
                <a:cubicBezTo>
                  <a:pt x="17" y="1"/>
                  <a:pt x="17" y="1"/>
                  <a:pt x="17" y="1"/>
                </a:cubicBezTo>
                <a:cubicBezTo>
                  <a:pt x="16" y="1"/>
                  <a:pt x="16" y="0"/>
                  <a:pt x="15" y="0"/>
                </a:cubicBezTo>
                <a:cubicBezTo>
                  <a:pt x="15" y="0"/>
                  <a:pt x="15" y="0"/>
                  <a:pt x="15" y="0"/>
                </a:cubicBezTo>
                <a:cubicBezTo>
                  <a:pt x="15" y="0"/>
                  <a:pt x="15" y="0"/>
                  <a:pt x="15" y="0"/>
                </a:cubicBezTo>
                <a:cubicBezTo>
                  <a:pt x="15" y="1"/>
                  <a:pt x="14" y="1"/>
                  <a:pt x="14"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4" name="Freeform 868"/>
          <p:cNvSpPr>
            <a:spLocks/>
          </p:cNvSpPr>
          <p:nvPr/>
        </p:nvSpPr>
        <p:spPr bwMode="auto">
          <a:xfrm>
            <a:off x="4787283" y="3227306"/>
            <a:ext cx="73328" cy="54526"/>
          </a:xfrm>
          <a:custGeom>
            <a:avLst/>
            <a:gdLst/>
            <a:ahLst/>
            <a:cxnLst>
              <a:cxn ang="0">
                <a:pos x="0" y="3"/>
              </a:cxn>
              <a:cxn ang="0">
                <a:pos x="0" y="3"/>
              </a:cxn>
              <a:cxn ang="0">
                <a:pos x="0" y="3"/>
              </a:cxn>
              <a:cxn ang="0">
                <a:pos x="0" y="4"/>
              </a:cxn>
              <a:cxn ang="0">
                <a:pos x="0" y="5"/>
              </a:cxn>
              <a:cxn ang="0">
                <a:pos x="0" y="5"/>
              </a:cxn>
              <a:cxn ang="0">
                <a:pos x="0" y="5"/>
              </a:cxn>
              <a:cxn ang="0">
                <a:pos x="0" y="6"/>
              </a:cxn>
              <a:cxn ang="0">
                <a:pos x="0" y="6"/>
              </a:cxn>
              <a:cxn ang="0">
                <a:pos x="0" y="7"/>
              </a:cxn>
              <a:cxn ang="0">
                <a:pos x="1" y="7"/>
              </a:cxn>
              <a:cxn ang="0">
                <a:pos x="1" y="8"/>
              </a:cxn>
              <a:cxn ang="0">
                <a:pos x="1" y="8"/>
              </a:cxn>
              <a:cxn ang="0">
                <a:pos x="2" y="9"/>
              </a:cxn>
              <a:cxn ang="0">
                <a:pos x="2" y="8"/>
              </a:cxn>
              <a:cxn ang="0">
                <a:pos x="2" y="9"/>
              </a:cxn>
              <a:cxn ang="0">
                <a:pos x="3" y="9"/>
              </a:cxn>
              <a:cxn ang="0">
                <a:pos x="6" y="8"/>
              </a:cxn>
              <a:cxn ang="0">
                <a:pos x="7" y="8"/>
              </a:cxn>
              <a:cxn ang="0">
                <a:pos x="7" y="8"/>
              </a:cxn>
              <a:cxn ang="0">
                <a:pos x="8" y="7"/>
              </a:cxn>
              <a:cxn ang="0">
                <a:pos x="9" y="7"/>
              </a:cxn>
              <a:cxn ang="0">
                <a:pos x="10" y="7"/>
              </a:cxn>
              <a:cxn ang="0">
                <a:pos x="11" y="7"/>
              </a:cxn>
              <a:cxn ang="0">
                <a:pos x="11" y="6"/>
              </a:cxn>
              <a:cxn ang="0">
                <a:pos x="11" y="6"/>
              </a:cxn>
              <a:cxn ang="0">
                <a:pos x="12" y="6"/>
              </a:cxn>
              <a:cxn ang="0">
                <a:pos x="12" y="6"/>
              </a:cxn>
              <a:cxn ang="0">
                <a:pos x="12" y="4"/>
              </a:cxn>
              <a:cxn ang="0">
                <a:pos x="12" y="3"/>
              </a:cxn>
              <a:cxn ang="0">
                <a:pos x="11" y="2"/>
              </a:cxn>
              <a:cxn ang="0">
                <a:pos x="10" y="1"/>
              </a:cxn>
              <a:cxn ang="0">
                <a:pos x="9" y="0"/>
              </a:cxn>
              <a:cxn ang="0">
                <a:pos x="9" y="0"/>
              </a:cxn>
              <a:cxn ang="0">
                <a:pos x="8" y="0"/>
              </a:cxn>
              <a:cxn ang="0">
                <a:pos x="7" y="0"/>
              </a:cxn>
              <a:cxn ang="0">
                <a:pos x="6" y="0"/>
              </a:cxn>
              <a:cxn ang="0">
                <a:pos x="5" y="1"/>
              </a:cxn>
              <a:cxn ang="0">
                <a:pos x="5" y="1"/>
              </a:cxn>
              <a:cxn ang="0">
                <a:pos x="5" y="1"/>
              </a:cxn>
              <a:cxn ang="0">
                <a:pos x="4" y="1"/>
              </a:cxn>
              <a:cxn ang="0">
                <a:pos x="4" y="1"/>
              </a:cxn>
              <a:cxn ang="0">
                <a:pos x="4" y="1"/>
              </a:cxn>
              <a:cxn ang="0">
                <a:pos x="3" y="1"/>
              </a:cxn>
              <a:cxn ang="0">
                <a:pos x="3" y="1"/>
              </a:cxn>
              <a:cxn ang="0">
                <a:pos x="3" y="1"/>
              </a:cxn>
              <a:cxn ang="0">
                <a:pos x="2" y="1"/>
              </a:cxn>
              <a:cxn ang="0">
                <a:pos x="1" y="2"/>
              </a:cxn>
              <a:cxn ang="0">
                <a:pos x="1" y="2"/>
              </a:cxn>
              <a:cxn ang="0">
                <a:pos x="1" y="3"/>
              </a:cxn>
              <a:cxn ang="0">
                <a:pos x="1" y="3"/>
              </a:cxn>
              <a:cxn ang="0">
                <a:pos x="0" y="3"/>
              </a:cxn>
            </a:cxnLst>
            <a:rect l="0" t="0" r="r" b="b"/>
            <a:pathLst>
              <a:path w="12" h="9">
                <a:moveTo>
                  <a:pt x="0" y="3"/>
                </a:moveTo>
                <a:cubicBezTo>
                  <a:pt x="0" y="3"/>
                  <a:pt x="0" y="3"/>
                  <a:pt x="0" y="3"/>
                </a:cubicBezTo>
                <a:cubicBezTo>
                  <a:pt x="0" y="3"/>
                  <a:pt x="0" y="3"/>
                  <a:pt x="0" y="3"/>
                </a:cubicBezTo>
                <a:cubicBezTo>
                  <a:pt x="0" y="3"/>
                  <a:pt x="0" y="4"/>
                  <a:pt x="0" y="4"/>
                </a:cubicBezTo>
                <a:cubicBezTo>
                  <a:pt x="0" y="4"/>
                  <a:pt x="0" y="4"/>
                  <a:pt x="0" y="5"/>
                </a:cubicBezTo>
                <a:cubicBezTo>
                  <a:pt x="0" y="5"/>
                  <a:pt x="0" y="5"/>
                  <a:pt x="0" y="5"/>
                </a:cubicBezTo>
                <a:cubicBezTo>
                  <a:pt x="0" y="5"/>
                  <a:pt x="0" y="5"/>
                  <a:pt x="0" y="5"/>
                </a:cubicBezTo>
                <a:cubicBezTo>
                  <a:pt x="0" y="5"/>
                  <a:pt x="0" y="6"/>
                  <a:pt x="0" y="6"/>
                </a:cubicBezTo>
                <a:cubicBezTo>
                  <a:pt x="0" y="6"/>
                  <a:pt x="0" y="6"/>
                  <a:pt x="0" y="6"/>
                </a:cubicBezTo>
                <a:cubicBezTo>
                  <a:pt x="0" y="6"/>
                  <a:pt x="0" y="7"/>
                  <a:pt x="0" y="7"/>
                </a:cubicBezTo>
                <a:cubicBezTo>
                  <a:pt x="0" y="7"/>
                  <a:pt x="0" y="7"/>
                  <a:pt x="1" y="7"/>
                </a:cubicBezTo>
                <a:cubicBezTo>
                  <a:pt x="1" y="7"/>
                  <a:pt x="1" y="7"/>
                  <a:pt x="1" y="8"/>
                </a:cubicBezTo>
                <a:cubicBezTo>
                  <a:pt x="1" y="8"/>
                  <a:pt x="1" y="8"/>
                  <a:pt x="1" y="8"/>
                </a:cubicBezTo>
                <a:cubicBezTo>
                  <a:pt x="1" y="8"/>
                  <a:pt x="2" y="9"/>
                  <a:pt x="2" y="9"/>
                </a:cubicBezTo>
                <a:cubicBezTo>
                  <a:pt x="2" y="8"/>
                  <a:pt x="2" y="8"/>
                  <a:pt x="2" y="8"/>
                </a:cubicBezTo>
                <a:cubicBezTo>
                  <a:pt x="2" y="9"/>
                  <a:pt x="2" y="9"/>
                  <a:pt x="2" y="9"/>
                </a:cubicBezTo>
                <a:cubicBezTo>
                  <a:pt x="3" y="9"/>
                  <a:pt x="3" y="9"/>
                  <a:pt x="3" y="9"/>
                </a:cubicBezTo>
                <a:cubicBezTo>
                  <a:pt x="3" y="9"/>
                  <a:pt x="6" y="8"/>
                  <a:pt x="6" y="8"/>
                </a:cubicBezTo>
                <a:cubicBezTo>
                  <a:pt x="6" y="8"/>
                  <a:pt x="6" y="8"/>
                  <a:pt x="7" y="8"/>
                </a:cubicBezTo>
                <a:cubicBezTo>
                  <a:pt x="7" y="8"/>
                  <a:pt x="7" y="8"/>
                  <a:pt x="7" y="8"/>
                </a:cubicBezTo>
                <a:cubicBezTo>
                  <a:pt x="7" y="7"/>
                  <a:pt x="8" y="7"/>
                  <a:pt x="8" y="7"/>
                </a:cubicBezTo>
                <a:cubicBezTo>
                  <a:pt x="9" y="7"/>
                  <a:pt x="9" y="7"/>
                  <a:pt x="9" y="7"/>
                </a:cubicBezTo>
                <a:cubicBezTo>
                  <a:pt x="9" y="7"/>
                  <a:pt x="10" y="7"/>
                  <a:pt x="10" y="7"/>
                </a:cubicBezTo>
                <a:cubicBezTo>
                  <a:pt x="10" y="7"/>
                  <a:pt x="11" y="7"/>
                  <a:pt x="11" y="7"/>
                </a:cubicBezTo>
                <a:cubicBezTo>
                  <a:pt x="11" y="7"/>
                  <a:pt x="11" y="6"/>
                  <a:pt x="11" y="6"/>
                </a:cubicBezTo>
                <a:cubicBezTo>
                  <a:pt x="11" y="6"/>
                  <a:pt x="11" y="6"/>
                  <a:pt x="11" y="6"/>
                </a:cubicBezTo>
                <a:cubicBezTo>
                  <a:pt x="11" y="6"/>
                  <a:pt x="12" y="6"/>
                  <a:pt x="12" y="6"/>
                </a:cubicBezTo>
                <a:cubicBezTo>
                  <a:pt x="12" y="6"/>
                  <a:pt x="12" y="6"/>
                  <a:pt x="12" y="6"/>
                </a:cubicBezTo>
                <a:cubicBezTo>
                  <a:pt x="12" y="5"/>
                  <a:pt x="12" y="4"/>
                  <a:pt x="12" y="4"/>
                </a:cubicBezTo>
                <a:cubicBezTo>
                  <a:pt x="12" y="4"/>
                  <a:pt x="12" y="3"/>
                  <a:pt x="12" y="3"/>
                </a:cubicBezTo>
                <a:cubicBezTo>
                  <a:pt x="12" y="3"/>
                  <a:pt x="12" y="3"/>
                  <a:pt x="11" y="2"/>
                </a:cubicBezTo>
                <a:cubicBezTo>
                  <a:pt x="11" y="2"/>
                  <a:pt x="10" y="1"/>
                  <a:pt x="10" y="1"/>
                </a:cubicBezTo>
                <a:cubicBezTo>
                  <a:pt x="10" y="1"/>
                  <a:pt x="9" y="0"/>
                  <a:pt x="9" y="0"/>
                </a:cubicBezTo>
                <a:cubicBezTo>
                  <a:pt x="9" y="0"/>
                  <a:pt x="9" y="0"/>
                  <a:pt x="9" y="0"/>
                </a:cubicBezTo>
                <a:cubicBezTo>
                  <a:pt x="9" y="0"/>
                  <a:pt x="8" y="0"/>
                  <a:pt x="8" y="0"/>
                </a:cubicBezTo>
                <a:cubicBezTo>
                  <a:pt x="8" y="0"/>
                  <a:pt x="7" y="0"/>
                  <a:pt x="7" y="0"/>
                </a:cubicBezTo>
                <a:cubicBezTo>
                  <a:pt x="7" y="0"/>
                  <a:pt x="6" y="0"/>
                  <a:pt x="6" y="0"/>
                </a:cubicBezTo>
                <a:cubicBezTo>
                  <a:pt x="6" y="1"/>
                  <a:pt x="6" y="1"/>
                  <a:pt x="5" y="1"/>
                </a:cubicBezTo>
                <a:cubicBezTo>
                  <a:pt x="5" y="1"/>
                  <a:pt x="5" y="1"/>
                  <a:pt x="5" y="1"/>
                </a:cubicBezTo>
                <a:cubicBezTo>
                  <a:pt x="5" y="1"/>
                  <a:pt x="5" y="1"/>
                  <a:pt x="5" y="1"/>
                </a:cubicBezTo>
                <a:cubicBezTo>
                  <a:pt x="5"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2" y="1"/>
                  <a:pt x="2" y="1"/>
                  <a:pt x="2" y="1"/>
                </a:cubicBezTo>
                <a:cubicBezTo>
                  <a:pt x="2" y="2"/>
                  <a:pt x="1" y="2"/>
                  <a:pt x="1" y="2"/>
                </a:cubicBezTo>
                <a:cubicBezTo>
                  <a:pt x="1" y="2"/>
                  <a:pt x="1" y="2"/>
                  <a:pt x="1" y="2"/>
                </a:cubicBezTo>
                <a:cubicBezTo>
                  <a:pt x="1" y="2"/>
                  <a:pt x="1" y="3"/>
                  <a:pt x="1" y="3"/>
                </a:cubicBezTo>
                <a:cubicBezTo>
                  <a:pt x="1" y="3"/>
                  <a:pt x="1" y="3"/>
                  <a:pt x="1" y="3"/>
                </a:cubicBezTo>
                <a:cubicBezTo>
                  <a:pt x="1" y="3"/>
                  <a:pt x="1"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5" name="Freeform 869"/>
          <p:cNvSpPr>
            <a:spLocks/>
          </p:cNvSpPr>
          <p:nvPr/>
        </p:nvSpPr>
        <p:spPr bwMode="auto">
          <a:xfrm>
            <a:off x="4452605" y="3044925"/>
            <a:ext cx="5641" cy="5641"/>
          </a:xfrm>
          <a:custGeom>
            <a:avLst/>
            <a:gdLst/>
            <a:ahLst/>
            <a:cxnLst>
              <a:cxn ang="0">
                <a:pos x="0" y="1"/>
              </a:cxn>
              <a:cxn ang="0">
                <a:pos x="1" y="1"/>
              </a:cxn>
              <a:cxn ang="0">
                <a:pos x="1" y="1"/>
              </a:cxn>
              <a:cxn ang="0">
                <a:pos x="1" y="1"/>
              </a:cxn>
              <a:cxn ang="0">
                <a:pos x="1" y="0"/>
              </a:cxn>
              <a:cxn ang="0">
                <a:pos x="1" y="0"/>
              </a:cxn>
              <a:cxn ang="0">
                <a:pos x="0" y="1"/>
              </a:cxn>
            </a:cxnLst>
            <a:rect l="0" t="0" r="r" b="b"/>
            <a:pathLst>
              <a:path w="1" h="1">
                <a:moveTo>
                  <a:pt x="0" y="1"/>
                </a:move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6" name="Freeform 870"/>
          <p:cNvSpPr>
            <a:spLocks/>
          </p:cNvSpPr>
          <p:nvPr/>
        </p:nvSpPr>
        <p:spPr bwMode="auto">
          <a:xfrm>
            <a:off x="4574818" y="3056206"/>
            <a:ext cx="95891" cy="54526"/>
          </a:xfrm>
          <a:custGeom>
            <a:avLst/>
            <a:gdLst/>
            <a:ahLst/>
            <a:cxnLst>
              <a:cxn ang="0">
                <a:pos x="3" y="9"/>
              </a:cxn>
              <a:cxn ang="0">
                <a:pos x="3" y="9"/>
              </a:cxn>
              <a:cxn ang="0">
                <a:pos x="5" y="8"/>
              </a:cxn>
              <a:cxn ang="0">
                <a:pos x="6" y="8"/>
              </a:cxn>
              <a:cxn ang="0">
                <a:pos x="6" y="9"/>
              </a:cxn>
              <a:cxn ang="0">
                <a:pos x="8" y="9"/>
              </a:cxn>
              <a:cxn ang="0">
                <a:pos x="9" y="9"/>
              </a:cxn>
              <a:cxn ang="0">
                <a:pos x="9" y="9"/>
              </a:cxn>
              <a:cxn ang="0">
                <a:pos x="9" y="8"/>
              </a:cxn>
              <a:cxn ang="0">
                <a:pos x="10" y="8"/>
              </a:cxn>
              <a:cxn ang="0">
                <a:pos x="9" y="7"/>
              </a:cxn>
              <a:cxn ang="0">
                <a:pos x="11" y="7"/>
              </a:cxn>
              <a:cxn ang="0">
                <a:pos x="11" y="6"/>
              </a:cxn>
              <a:cxn ang="0">
                <a:pos x="11" y="4"/>
              </a:cxn>
              <a:cxn ang="0">
                <a:pos x="12" y="4"/>
              </a:cxn>
              <a:cxn ang="0">
                <a:pos x="13" y="4"/>
              </a:cxn>
              <a:cxn ang="0">
                <a:pos x="14" y="3"/>
              </a:cxn>
              <a:cxn ang="0">
                <a:pos x="14" y="3"/>
              </a:cxn>
              <a:cxn ang="0">
                <a:pos x="16" y="3"/>
              </a:cxn>
              <a:cxn ang="0">
                <a:pos x="15" y="2"/>
              </a:cxn>
              <a:cxn ang="0">
                <a:pos x="14" y="1"/>
              </a:cxn>
              <a:cxn ang="0">
                <a:pos x="13" y="0"/>
              </a:cxn>
              <a:cxn ang="0">
                <a:pos x="13" y="1"/>
              </a:cxn>
              <a:cxn ang="0">
                <a:pos x="13" y="2"/>
              </a:cxn>
              <a:cxn ang="0">
                <a:pos x="11" y="1"/>
              </a:cxn>
              <a:cxn ang="0">
                <a:pos x="11" y="2"/>
              </a:cxn>
              <a:cxn ang="0">
                <a:pos x="10" y="2"/>
              </a:cxn>
              <a:cxn ang="0">
                <a:pos x="8" y="2"/>
              </a:cxn>
              <a:cxn ang="0">
                <a:pos x="7" y="2"/>
              </a:cxn>
              <a:cxn ang="0">
                <a:pos x="7" y="3"/>
              </a:cxn>
              <a:cxn ang="0">
                <a:pos x="5" y="3"/>
              </a:cxn>
              <a:cxn ang="0">
                <a:pos x="5" y="3"/>
              </a:cxn>
              <a:cxn ang="0">
                <a:pos x="3" y="3"/>
              </a:cxn>
              <a:cxn ang="0">
                <a:pos x="2" y="3"/>
              </a:cxn>
              <a:cxn ang="0">
                <a:pos x="1" y="3"/>
              </a:cxn>
              <a:cxn ang="0">
                <a:pos x="0" y="4"/>
              </a:cxn>
              <a:cxn ang="0">
                <a:pos x="1" y="5"/>
              </a:cxn>
              <a:cxn ang="0">
                <a:pos x="0" y="6"/>
              </a:cxn>
              <a:cxn ang="0">
                <a:pos x="1" y="7"/>
              </a:cxn>
              <a:cxn ang="0">
                <a:pos x="2" y="8"/>
              </a:cxn>
              <a:cxn ang="0">
                <a:pos x="1" y="9"/>
              </a:cxn>
              <a:cxn ang="0">
                <a:pos x="1" y="9"/>
              </a:cxn>
            </a:cxnLst>
            <a:rect l="0" t="0" r="r" b="b"/>
            <a:pathLst>
              <a:path w="16" h="9">
                <a:moveTo>
                  <a:pt x="1" y="9"/>
                </a:moveTo>
                <a:cubicBezTo>
                  <a:pt x="1" y="9"/>
                  <a:pt x="3" y="9"/>
                  <a:pt x="3" y="9"/>
                </a:cubicBezTo>
                <a:cubicBezTo>
                  <a:pt x="3" y="9"/>
                  <a:pt x="3" y="9"/>
                  <a:pt x="3" y="9"/>
                </a:cubicBezTo>
                <a:cubicBezTo>
                  <a:pt x="3" y="9"/>
                  <a:pt x="3" y="9"/>
                  <a:pt x="3" y="9"/>
                </a:cubicBezTo>
                <a:cubicBezTo>
                  <a:pt x="3" y="9"/>
                  <a:pt x="3" y="9"/>
                  <a:pt x="4" y="9"/>
                </a:cubicBezTo>
                <a:cubicBezTo>
                  <a:pt x="4" y="9"/>
                  <a:pt x="5" y="8"/>
                  <a:pt x="5" y="8"/>
                </a:cubicBezTo>
                <a:cubicBezTo>
                  <a:pt x="5" y="8"/>
                  <a:pt x="5" y="8"/>
                  <a:pt x="5" y="8"/>
                </a:cubicBezTo>
                <a:cubicBezTo>
                  <a:pt x="6" y="8"/>
                  <a:pt x="6" y="8"/>
                  <a:pt x="6" y="8"/>
                </a:cubicBezTo>
                <a:cubicBezTo>
                  <a:pt x="6" y="8"/>
                  <a:pt x="6" y="8"/>
                  <a:pt x="6" y="8"/>
                </a:cubicBezTo>
                <a:cubicBezTo>
                  <a:pt x="6" y="9"/>
                  <a:pt x="6" y="9"/>
                  <a:pt x="6" y="9"/>
                </a:cubicBezTo>
                <a:cubicBezTo>
                  <a:pt x="7" y="9"/>
                  <a:pt x="7" y="9"/>
                  <a:pt x="7" y="9"/>
                </a:cubicBezTo>
                <a:cubicBezTo>
                  <a:pt x="7" y="9"/>
                  <a:pt x="8" y="9"/>
                  <a:pt x="8" y="9"/>
                </a:cubicBezTo>
                <a:cubicBezTo>
                  <a:pt x="8" y="9"/>
                  <a:pt x="8" y="9"/>
                  <a:pt x="8" y="9"/>
                </a:cubicBezTo>
                <a:cubicBezTo>
                  <a:pt x="8" y="9"/>
                  <a:pt x="8" y="9"/>
                  <a:pt x="9" y="9"/>
                </a:cubicBezTo>
                <a:cubicBezTo>
                  <a:pt x="9" y="9"/>
                  <a:pt x="9" y="9"/>
                  <a:pt x="9" y="9"/>
                </a:cubicBezTo>
                <a:cubicBezTo>
                  <a:pt x="9" y="9"/>
                  <a:pt x="9" y="9"/>
                  <a:pt x="9" y="9"/>
                </a:cubicBezTo>
                <a:cubicBezTo>
                  <a:pt x="9" y="9"/>
                  <a:pt x="10" y="9"/>
                  <a:pt x="9" y="9"/>
                </a:cubicBezTo>
                <a:cubicBezTo>
                  <a:pt x="9" y="9"/>
                  <a:pt x="9" y="8"/>
                  <a:pt x="9" y="8"/>
                </a:cubicBezTo>
                <a:cubicBezTo>
                  <a:pt x="9" y="8"/>
                  <a:pt x="10" y="8"/>
                  <a:pt x="10" y="8"/>
                </a:cubicBezTo>
                <a:cubicBezTo>
                  <a:pt x="10" y="8"/>
                  <a:pt x="10" y="8"/>
                  <a:pt x="10" y="8"/>
                </a:cubicBezTo>
                <a:cubicBezTo>
                  <a:pt x="10" y="8"/>
                  <a:pt x="9" y="8"/>
                  <a:pt x="9" y="8"/>
                </a:cubicBezTo>
                <a:cubicBezTo>
                  <a:pt x="9" y="8"/>
                  <a:pt x="9" y="8"/>
                  <a:pt x="9" y="7"/>
                </a:cubicBezTo>
                <a:cubicBezTo>
                  <a:pt x="10" y="7"/>
                  <a:pt x="10" y="7"/>
                  <a:pt x="10" y="7"/>
                </a:cubicBezTo>
                <a:cubicBezTo>
                  <a:pt x="10" y="7"/>
                  <a:pt x="10" y="7"/>
                  <a:pt x="11" y="7"/>
                </a:cubicBezTo>
                <a:cubicBezTo>
                  <a:pt x="11" y="7"/>
                  <a:pt x="11" y="6"/>
                  <a:pt x="11" y="6"/>
                </a:cubicBezTo>
                <a:cubicBezTo>
                  <a:pt x="11" y="6"/>
                  <a:pt x="11" y="6"/>
                  <a:pt x="11" y="6"/>
                </a:cubicBezTo>
                <a:cubicBezTo>
                  <a:pt x="11" y="5"/>
                  <a:pt x="11" y="5"/>
                  <a:pt x="11" y="5"/>
                </a:cubicBezTo>
                <a:cubicBezTo>
                  <a:pt x="11" y="5"/>
                  <a:pt x="11" y="5"/>
                  <a:pt x="11" y="4"/>
                </a:cubicBezTo>
                <a:cubicBezTo>
                  <a:pt x="11" y="4"/>
                  <a:pt x="11" y="4"/>
                  <a:pt x="12" y="4"/>
                </a:cubicBezTo>
                <a:cubicBezTo>
                  <a:pt x="12" y="4"/>
                  <a:pt x="12" y="4"/>
                  <a:pt x="12" y="4"/>
                </a:cubicBezTo>
                <a:cubicBezTo>
                  <a:pt x="12" y="4"/>
                  <a:pt x="13" y="4"/>
                  <a:pt x="13" y="4"/>
                </a:cubicBezTo>
                <a:cubicBezTo>
                  <a:pt x="13" y="4"/>
                  <a:pt x="13" y="4"/>
                  <a:pt x="13" y="4"/>
                </a:cubicBezTo>
                <a:cubicBezTo>
                  <a:pt x="13" y="4"/>
                  <a:pt x="13" y="4"/>
                  <a:pt x="13" y="3"/>
                </a:cubicBezTo>
                <a:cubicBezTo>
                  <a:pt x="14" y="3"/>
                  <a:pt x="14" y="3"/>
                  <a:pt x="14" y="3"/>
                </a:cubicBezTo>
                <a:cubicBezTo>
                  <a:pt x="14" y="3"/>
                  <a:pt x="14" y="3"/>
                  <a:pt x="14" y="3"/>
                </a:cubicBezTo>
                <a:cubicBezTo>
                  <a:pt x="14" y="3"/>
                  <a:pt x="14" y="3"/>
                  <a:pt x="14" y="3"/>
                </a:cubicBezTo>
                <a:cubicBezTo>
                  <a:pt x="14" y="3"/>
                  <a:pt x="14" y="3"/>
                  <a:pt x="14" y="2"/>
                </a:cubicBezTo>
                <a:cubicBezTo>
                  <a:pt x="14" y="2"/>
                  <a:pt x="15" y="3"/>
                  <a:pt x="16" y="3"/>
                </a:cubicBezTo>
                <a:cubicBezTo>
                  <a:pt x="15" y="3"/>
                  <a:pt x="15" y="2"/>
                  <a:pt x="15" y="2"/>
                </a:cubicBezTo>
                <a:cubicBezTo>
                  <a:pt x="15" y="2"/>
                  <a:pt x="15" y="2"/>
                  <a:pt x="15" y="2"/>
                </a:cubicBezTo>
                <a:cubicBezTo>
                  <a:pt x="15" y="2"/>
                  <a:pt x="15" y="1"/>
                  <a:pt x="14" y="1"/>
                </a:cubicBezTo>
                <a:cubicBezTo>
                  <a:pt x="14" y="1"/>
                  <a:pt x="14" y="1"/>
                  <a:pt x="14" y="1"/>
                </a:cubicBezTo>
                <a:cubicBezTo>
                  <a:pt x="14" y="0"/>
                  <a:pt x="14" y="0"/>
                  <a:pt x="14" y="0"/>
                </a:cubicBezTo>
                <a:cubicBezTo>
                  <a:pt x="14" y="0"/>
                  <a:pt x="13" y="0"/>
                  <a:pt x="13" y="0"/>
                </a:cubicBezTo>
                <a:cubicBezTo>
                  <a:pt x="13" y="0"/>
                  <a:pt x="13" y="1"/>
                  <a:pt x="13" y="1"/>
                </a:cubicBezTo>
                <a:cubicBezTo>
                  <a:pt x="13" y="1"/>
                  <a:pt x="13" y="1"/>
                  <a:pt x="13" y="1"/>
                </a:cubicBezTo>
                <a:cubicBezTo>
                  <a:pt x="13" y="1"/>
                  <a:pt x="13" y="1"/>
                  <a:pt x="13" y="1"/>
                </a:cubicBezTo>
                <a:cubicBezTo>
                  <a:pt x="13" y="2"/>
                  <a:pt x="13" y="2"/>
                  <a:pt x="13" y="2"/>
                </a:cubicBezTo>
                <a:cubicBezTo>
                  <a:pt x="13" y="2"/>
                  <a:pt x="12" y="1"/>
                  <a:pt x="12" y="1"/>
                </a:cubicBezTo>
                <a:cubicBezTo>
                  <a:pt x="12" y="1"/>
                  <a:pt x="11" y="1"/>
                  <a:pt x="11" y="1"/>
                </a:cubicBezTo>
                <a:cubicBezTo>
                  <a:pt x="11" y="1"/>
                  <a:pt x="11" y="1"/>
                  <a:pt x="11" y="2"/>
                </a:cubicBezTo>
                <a:cubicBezTo>
                  <a:pt x="11" y="2"/>
                  <a:pt x="11" y="2"/>
                  <a:pt x="11" y="2"/>
                </a:cubicBezTo>
                <a:cubicBezTo>
                  <a:pt x="10" y="2"/>
                  <a:pt x="10" y="2"/>
                  <a:pt x="10" y="2"/>
                </a:cubicBezTo>
                <a:cubicBezTo>
                  <a:pt x="10" y="2"/>
                  <a:pt x="10" y="2"/>
                  <a:pt x="10" y="2"/>
                </a:cubicBezTo>
                <a:cubicBezTo>
                  <a:pt x="10" y="2"/>
                  <a:pt x="9" y="2"/>
                  <a:pt x="8" y="2"/>
                </a:cubicBezTo>
                <a:cubicBezTo>
                  <a:pt x="8" y="2"/>
                  <a:pt x="8" y="2"/>
                  <a:pt x="8" y="2"/>
                </a:cubicBezTo>
                <a:cubicBezTo>
                  <a:pt x="8" y="2"/>
                  <a:pt x="8" y="2"/>
                  <a:pt x="8" y="2"/>
                </a:cubicBezTo>
                <a:cubicBezTo>
                  <a:pt x="8" y="2"/>
                  <a:pt x="7" y="2"/>
                  <a:pt x="7" y="2"/>
                </a:cubicBezTo>
                <a:cubicBezTo>
                  <a:pt x="7" y="2"/>
                  <a:pt x="7" y="2"/>
                  <a:pt x="7" y="2"/>
                </a:cubicBezTo>
                <a:cubicBezTo>
                  <a:pt x="7" y="3"/>
                  <a:pt x="7" y="3"/>
                  <a:pt x="7" y="3"/>
                </a:cubicBezTo>
                <a:cubicBezTo>
                  <a:pt x="7" y="3"/>
                  <a:pt x="6" y="3"/>
                  <a:pt x="6" y="3"/>
                </a:cubicBezTo>
                <a:cubicBezTo>
                  <a:pt x="6" y="3"/>
                  <a:pt x="6" y="3"/>
                  <a:pt x="5" y="3"/>
                </a:cubicBezTo>
                <a:cubicBezTo>
                  <a:pt x="5" y="3"/>
                  <a:pt x="5" y="3"/>
                  <a:pt x="5" y="3"/>
                </a:cubicBezTo>
                <a:cubicBezTo>
                  <a:pt x="5" y="3"/>
                  <a:pt x="5" y="3"/>
                  <a:pt x="5" y="3"/>
                </a:cubicBezTo>
                <a:cubicBezTo>
                  <a:pt x="5" y="3"/>
                  <a:pt x="4" y="3"/>
                  <a:pt x="4" y="3"/>
                </a:cubicBezTo>
                <a:cubicBezTo>
                  <a:pt x="4" y="3"/>
                  <a:pt x="3" y="3"/>
                  <a:pt x="3" y="3"/>
                </a:cubicBezTo>
                <a:cubicBezTo>
                  <a:pt x="3" y="3"/>
                  <a:pt x="3" y="3"/>
                  <a:pt x="3" y="3"/>
                </a:cubicBezTo>
                <a:cubicBezTo>
                  <a:pt x="3" y="3"/>
                  <a:pt x="2" y="3"/>
                  <a:pt x="2" y="3"/>
                </a:cubicBezTo>
                <a:cubicBezTo>
                  <a:pt x="2" y="3"/>
                  <a:pt x="2" y="3"/>
                  <a:pt x="1" y="3"/>
                </a:cubicBezTo>
                <a:cubicBezTo>
                  <a:pt x="1" y="3"/>
                  <a:pt x="1" y="3"/>
                  <a:pt x="1" y="3"/>
                </a:cubicBezTo>
                <a:cubicBezTo>
                  <a:pt x="1" y="3"/>
                  <a:pt x="0" y="4"/>
                  <a:pt x="0" y="4"/>
                </a:cubicBezTo>
                <a:cubicBezTo>
                  <a:pt x="0" y="4"/>
                  <a:pt x="0" y="4"/>
                  <a:pt x="0" y="4"/>
                </a:cubicBezTo>
                <a:cubicBezTo>
                  <a:pt x="0" y="4"/>
                  <a:pt x="1" y="5"/>
                  <a:pt x="1" y="5"/>
                </a:cubicBezTo>
                <a:cubicBezTo>
                  <a:pt x="1" y="5"/>
                  <a:pt x="1" y="5"/>
                  <a:pt x="1" y="5"/>
                </a:cubicBezTo>
                <a:cubicBezTo>
                  <a:pt x="1" y="5"/>
                  <a:pt x="1" y="5"/>
                  <a:pt x="1" y="5"/>
                </a:cubicBezTo>
                <a:cubicBezTo>
                  <a:pt x="0" y="5"/>
                  <a:pt x="0" y="5"/>
                  <a:pt x="0" y="6"/>
                </a:cubicBezTo>
                <a:cubicBezTo>
                  <a:pt x="1" y="6"/>
                  <a:pt x="1" y="6"/>
                  <a:pt x="1" y="6"/>
                </a:cubicBezTo>
                <a:cubicBezTo>
                  <a:pt x="1" y="7"/>
                  <a:pt x="1" y="7"/>
                  <a:pt x="1" y="7"/>
                </a:cubicBezTo>
                <a:cubicBezTo>
                  <a:pt x="1" y="7"/>
                  <a:pt x="2" y="8"/>
                  <a:pt x="2" y="8"/>
                </a:cubicBezTo>
                <a:cubicBezTo>
                  <a:pt x="2" y="8"/>
                  <a:pt x="2" y="8"/>
                  <a:pt x="2" y="8"/>
                </a:cubicBezTo>
                <a:cubicBezTo>
                  <a:pt x="2" y="8"/>
                  <a:pt x="2" y="8"/>
                  <a:pt x="1" y="8"/>
                </a:cubicBezTo>
                <a:cubicBezTo>
                  <a:pt x="1" y="8"/>
                  <a:pt x="1" y="9"/>
                  <a:pt x="1" y="9"/>
                </a:cubicBezTo>
                <a:cubicBezTo>
                  <a:pt x="1" y="9"/>
                  <a:pt x="1" y="9"/>
                  <a:pt x="1" y="9"/>
                </a:cubicBezTo>
                <a:cubicBezTo>
                  <a:pt x="1" y="9"/>
                  <a:pt x="1" y="9"/>
                  <a:pt x="1" y="9"/>
                </a:cubicBezTo>
                <a:cubicBezTo>
                  <a:pt x="1" y="9"/>
                  <a:pt x="1" y="9"/>
                  <a:pt x="1"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7" name="Freeform 871"/>
          <p:cNvSpPr>
            <a:spLocks/>
          </p:cNvSpPr>
          <p:nvPr/>
        </p:nvSpPr>
        <p:spPr bwMode="auto">
          <a:xfrm>
            <a:off x="4738397" y="3086290"/>
            <a:ext cx="122214" cy="146657"/>
          </a:xfrm>
          <a:custGeom>
            <a:avLst/>
            <a:gdLst/>
            <a:ahLst/>
            <a:cxnLst>
              <a:cxn ang="0">
                <a:pos x="5" y="0"/>
              </a:cxn>
              <a:cxn ang="0">
                <a:pos x="0" y="1"/>
              </a:cxn>
              <a:cxn ang="0">
                <a:pos x="0" y="2"/>
              </a:cxn>
              <a:cxn ang="0">
                <a:pos x="0" y="3"/>
              </a:cxn>
              <a:cxn ang="0">
                <a:pos x="1" y="4"/>
              </a:cxn>
              <a:cxn ang="0">
                <a:pos x="2" y="5"/>
              </a:cxn>
              <a:cxn ang="0">
                <a:pos x="1" y="6"/>
              </a:cxn>
              <a:cxn ang="0">
                <a:pos x="1" y="8"/>
              </a:cxn>
              <a:cxn ang="0">
                <a:pos x="2" y="8"/>
              </a:cxn>
              <a:cxn ang="0">
                <a:pos x="2" y="9"/>
              </a:cxn>
              <a:cxn ang="0">
                <a:pos x="1" y="11"/>
              </a:cxn>
              <a:cxn ang="0">
                <a:pos x="2" y="12"/>
              </a:cxn>
              <a:cxn ang="0">
                <a:pos x="4" y="13"/>
              </a:cxn>
              <a:cxn ang="0">
                <a:pos x="2" y="13"/>
              </a:cxn>
              <a:cxn ang="0">
                <a:pos x="3" y="15"/>
              </a:cxn>
              <a:cxn ang="0">
                <a:pos x="2" y="16"/>
              </a:cxn>
              <a:cxn ang="0">
                <a:pos x="8" y="20"/>
              </a:cxn>
              <a:cxn ang="0">
                <a:pos x="8" y="19"/>
              </a:cxn>
              <a:cxn ang="0">
                <a:pos x="9" y="18"/>
              </a:cxn>
              <a:cxn ang="0">
                <a:pos x="9" y="17"/>
              </a:cxn>
              <a:cxn ang="0">
                <a:pos x="11" y="18"/>
              </a:cxn>
              <a:cxn ang="0">
                <a:pos x="12" y="19"/>
              </a:cxn>
              <a:cxn ang="0">
                <a:pos x="13" y="20"/>
              </a:cxn>
              <a:cxn ang="0">
                <a:pos x="14" y="21"/>
              </a:cxn>
              <a:cxn ang="0">
                <a:pos x="14" y="22"/>
              </a:cxn>
              <a:cxn ang="0">
                <a:pos x="13" y="23"/>
              </a:cxn>
              <a:cxn ang="0">
                <a:pos x="13" y="24"/>
              </a:cxn>
              <a:cxn ang="0">
                <a:pos x="15" y="23"/>
              </a:cxn>
              <a:cxn ang="0">
                <a:pos x="17" y="23"/>
              </a:cxn>
              <a:cxn ang="0">
                <a:pos x="18" y="22"/>
              </a:cxn>
              <a:cxn ang="0">
                <a:pos x="18" y="21"/>
              </a:cxn>
              <a:cxn ang="0">
                <a:pos x="20" y="18"/>
              </a:cxn>
              <a:cxn ang="0">
                <a:pos x="18" y="15"/>
              </a:cxn>
              <a:cxn ang="0">
                <a:pos x="19" y="12"/>
              </a:cxn>
              <a:cxn ang="0">
                <a:pos x="18" y="10"/>
              </a:cxn>
              <a:cxn ang="0">
                <a:pos x="19" y="10"/>
              </a:cxn>
              <a:cxn ang="0">
                <a:pos x="16" y="10"/>
              </a:cxn>
              <a:cxn ang="0">
                <a:pos x="15" y="9"/>
              </a:cxn>
              <a:cxn ang="0">
                <a:pos x="13" y="8"/>
              </a:cxn>
              <a:cxn ang="0">
                <a:pos x="13" y="6"/>
              </a:cxn>
              <a:cxn ang="0">
                <a:pos x="12" y="5"/>
              </a:cxn>
              <a:cxn ang="0">
                <a:pos x="10" y="4"/>
              </a:cxn>
              <a:cxn ang="0">
                <a:pos x="7" y="0"/>
              </a:cxn>
              <a:cxn ang="0">
                <a:pos x="7" y="0"/>
              </a:cxn>
            </a:cxnLst>
            <a:rect l="0" t="0" r="r" b="b"/>
            <a:pathLst>
              <a:path w="20" h="24">
                <a:moveTo>
                  <a:pt x="6" y="0"/>
                </a:moveTo>
                <a:cubicBezTo>
                  <a:pt x="6" y="0"/>
                  <a:pt x="5" y="0"/>
                  <a:pt x="5" y="0"/>
                </a:cubicBezTo>
                <a:cubicBezTo>
                  <a:pt x="4" y="0"/>
                  <a:pt x="4" y="0"/>
                  <a:pt x="4" y="0"/>
                </a:cubicBezTo>
                <a:cubicBezTo>
                  <a:pt x="4" y="0"/>
                  <a:pt x="2" y="1"/>
                  <a:pt x="0" y="1"/>
                </a:cubicBezTo>
                <a:cubicBezTo>
                  <a:pt x="0" y="2"/>
                  <a:pt x="0" y="2"/>
                  <a:pt x="0" y="2"/>
                </a:cubicBezTo>
                <a:cubicBezTo>
                  <a:pt x="0" y="2"/>
                  <a:pt x="0" y="2"/>
                  <a:pt x="0" y="2"/>
                </a:cubicBezTo>
                <a:cubicBezTo>
                  <a:pt x="0" y="2"/>
                  <a:pt x="0" y="2"/>
                  <a:pt x="0" y="2"/>
                </a:cubicBezTo>
                <a:cubicBezTo>
                  <a:pt x="0" y="2"/>
                  <a:pt x="0" y="3"/>
                  <a:pt x="0" y="3"/>
                </a:cubicBezTo>
                <a:cubicBezTo>
                  <a:pt x="0" y="3"/>
                  <a:pt x="0" y="4"/>
                  <a:pt x="0" y="4"/>
                </a:cubicBezTo>
                <a:cubicBezTo>
                  <a:pt x="1" y="4"/>
                  <a:pt x="1" y="4"/>
                  <a:pt x="1" y="4"/>
                </a:cubicBezTo>
                <a:cubicBezTo>
                  <a:pt x="1" y="4"/>
                  <a:pt x="0" y="4"/>
                  <a:pt x="1" y="4"/>
                </a:cubicBezTo>
                <a:cubicBezTo>
                  <a:pt x="1" y="5"/>
                  <a:pt x="2" y="5"/>
                  <a:pt x="2" y="5"/>
                </a:cubicBezTo>
                <a:cubicBezTo>
                  <a:pt x="2" y="5"/>
                  <a:pt x="3" y="6"/>
                  <a:pt x="2" y="6"/>
                </a:cubicBezTo>
                <a:cubicBezTo>
                  <a:pt x="2" y="6"/>
                  <a:pt x="1" y="6"/>
                  <a:pt x="1" y="6"/>
                </a:cubicBezTo>
                <a:cubicBezTo>
                  <a:pt x="1" y="7"/>
                  <a:pt x="1" y="7"/>
                  <a:pt x="1" y="7"/>
                </a:cubicBezTo>
                <a:cubicBezTo>
                  <a:pt x="1" y="7"/>
                  <a:pt x="1" y="8"/>
                  <a:pt x="1" y="8"/>
                </a:cubicBezTo>
                <a:cubicBezTo>
                  <a:pt x="1" y="8"/>
                  <a:pt x="1" y="8"/>
                  <a:pt x="1" y="8"/>
                </a:cubicBezTo>
                <a:cubicBezTo>
                  <a:pt x="1" y="8"/>
                  <a:pt x="2" y="8"/>
                  <a:pt x="2" y="8"/>
                </a:cubicBezTo>
                <a:cubicBezTo>
                  <a:pt x="2" y="8"/>
                  <a:pt x="2" y="7"/>
                  <a:pt x="2" y="8"/>
                </a:cubicBezTo>
                <a:cubicBezTo>
                  <a:pt x="2" y="8"/>
                  <a:pt x="2" y="9"/>
                  <a:pt x="2" y="9"/>
                </a:cubicBezTo>
                <a:cubicBezTo>
                  <a:pt x="2" y="9"/>
                  <a:pt x="1" y="10"/>
                  <a:pt x="1" y="10"/>
                </a:cubicBezTo>
                <a:cubicBezTo>
                  <a:pt x="1" y="10"/>
                  <a:pt x="1" y="11"/>
                  <a:pt x="1" y="11"/>
                </a:cubicBezTo>
                <a:cubicBezTo>
                  <a:pt x="2" y="11"/>
                  <a:pt x="2" y="12"/>
                  <a:pt x="2" y="11"/>
                </a:cubicBezTo>
                <a:cubicBezTo>
                  <a:pt x="2" y="11"/>
                  <a:pt x="2" y="11"/>
                  <a:pt x="2" y="12"/>
                </a:cubicBezTo>
                <a:cubicBezTo>
                  <a:pt x="2" y="12"/>
                  <a:pt x="3" y="13"/>
                  <a:pt x="3" y="13"/>
                </a:cubicBezTo>
                <a:cubicBezTo>
                  <a:pt x="3" y="13"/>
                  <a:pt x="4" y="13"/>
                  <a:pt x="4" y="13"/>
                </a:cubicBezTo>
                <a:cubicBezTo>
                  <a:pt x="3" y="13"/>
                  <a:pt x="3" y="13"/>
                  <a:pt x="2" y="13"/>
                </a:cubicBezTo>
                <a:cubicBezTo>
                  <a:pt x="2" y="13"/>
                  <a:pt x="2" y="13"/>
                  <a:pt x="2" y="13"/>
                </a:cubicBezTo>
                <a:cubicBezTo>
                  <a:pt x="2" y="13"/>
                  <a:pt x="3" y="14"/>
                  <a:pt x="3" y="14"/>
                </a:cubicBezTo>
                <a:cubicBezTo>
                  <a:pt x="3" y="15"/>
                  <a:pt x="3" y="15"/>
                  <a:pt x="3" y="15"/>
                </a:cubicBezTo>
                <a:cubicBezTo>
                  <a:pt x="3" y="15"/>
                  <a:pt x="3" y="15"/>
                  <a:pt x="3" y="15"/>
                </a:cubicBezTo>
                <a:cubicBezTo>
                  <a:pt x="2" y="15"/>
                  <a:pt x="2" y="16"/>
                  <a:pt x="2" y="16"/>
                </a:cubicBezTo>
                <a:cubicBezTo>
                  <a:pt x="7" y="20"/>
                  <a:pt x="7" y="20"/>
                  <a:pt x="7" y="20"/>
                </a:cubicBezTo>
                <a:cubicBezTo>
                  <a:pt x="7" y="20"/>
                  <a:pt x="8" y="20"/>
                  <a:pt x="8" y="20"/>
                </a:cubicBezTo>
                <a:cubicBezTo>
                  <a:pt x="8" y="20"/>
                  <a:pt x="8" y="20"/>
                  <a:pt x="8" y="20"/>
                </a:cubicBezTo>
                <a:cubicBezTo>
                  <a:pt x="8" y="20"/>
                  <a:pt x="8" y="19"/>
                  <a:pt x="8" y="19"/>
                </a:cubicBezTo>
                <a:cubicBezTo>
                  <a:pt x="8" y="19"/>
                  <a:pt x="9" y="19"/>
                  <a:pt x="9" y="19"/>
                </a:cubicBezTo>
                <a:cubicBezTo>
                  <a:pt x="9" y="19"/>
                  <a:pt x="9" y="18"/>
                  <a:pt x="9" y="18"/>
                </a:cubicBezTo>
                <a:cubicBezTo>
                  <a:pt x="9" y="18"/>
                  <a:pt x="8" y="18"/>
                  <a:pt x="9" y="18"/>
                </a:cubicBezTo>
                <a:cubicBezTo>
                  <a:pt x="10" y="18"/>
                  <a:pt x="9" y="17"/>
                  <a:pt x="9" y="17"/>
                </a:cubicBezTo>
                <a:cubicBezTo>
                  <a:pt x="9" y="17"/>
                  <a:pt x="9" y="16"/>
                  <a:pt x="10" y="17"/>
                </a:cubicBezTo>
                <a:cubicBezTo>
                  <a:pt x="11" y="17"/>
                  <a:pt x="11" y="18"/>
                  <a:pt x="11" y="18"/>
                </a:cubicBezTo>
                <a:cubicBezTo>
                  <a:pt x="11" y="18"/>
                  <a:pt x="11" y="19"/>
                  <a:pt x="12" y="18"/>
                </a:cubicBezTo>
                <a:cubicBezTo>
                  <a:pt x="12" y="18"/>
                  <a:pt x="12" y="19"/>
                  <a:pt x="12" y="19"/>
                </a:cubicBezTo>
                <a:cubicBezTo>
                  <a:pt x="12" y="19"/>
                  <a:pt x="12" y="19"/>
                  <a:pt x="12" y="20"/>
                </a:cubicBezTo>
                <a:cubicBezTo>
                  <a:pt x="13" y="20"/>
                  <a:pt x="13" y="20"/>
                  <a:pt x="13" y="20"/>
                </a:cubicBezTo>
                <a:cubicBezTo>
                  <a:pt x="13" y="20"/>
                  <a:pt x="13" y="21"/>
                  <a:pt x="13" y="21"/>
                </a:cubicBezTo>
                <a:cubicBezTo>
                  <a:pt x="13" y="21"/>
                  <a:pt x="13" y="21"/>
                  <a:pt x="14" y="21"/>
                </a:cubicBezTo>
                <a:cubicBezTo>
                  <a:pt x="14" y="21"/>
                  <a:pt x="14" y="21"/>
                  <a:pt x="14" y="21"/>
                </a:cubicBezTo>
                <a:cubicBezTo>
                  <a:pt x="14" y="21"/>
                  <a:pt x="14" y="21"/>
                  <a:pt x="14" y="22"/>
                </a:cubicBezTo>
                <a:cubicBezTo>
                  <a:pt x="14" y="22"/>
                  <a:pt x="14" y="22"/>
                  <a:pt x="14" y="22"/>
                </a:cubicBezTo>
                <a:cubicBezTo>
                  <a:pt x="14" y="23"/>
                  <a:pt x="14" y="23"/>
                  <a:pt x="13" y="23"/>
                </a:cubicBezTo>
                <a:cubicBezTo>
                  <a:pt x="13" y="23"/>
                  <a:pt x="13" y="23"/>
                  <a:pt x="13" y="24"/>
                </a:cubicBezTo>
                <a:cubicBezTo>
                  <a:pt x="13" y="24"/>
                  <a:pt x="13" y="24"/>
                  <a:pt x="13" y="24"/>
                </a:cubicBezTo>
                <a:cubicBezTo>
                  <a:pt x="14" y="24"/>
                  <a:pt x="14" y="24"/>
                  <a:pt x="14" y="23"/>
                </a:cubicBezTo>
                <a:cubicBezTo>
                  <a:pt x="14" y="23"/>
                  <a:pt x="15" y="23"/>
                  <a:pt x="15" y="23"/>
                </a:cubicBezTo>
                <a:cubicBezTo>
                  <a:pt x="15" y="23"/>
                  <a:pt x="16" y="23"/>
                  <a:pt x="16" y="23"/>
                </a:cubicBezTo>
                <a:cubicBezTo>
                  <a:pt x="16" y="23"/>
                  <a:pt x="17" y="23"/>
                  <a:pt x="17" y="23"/>
                </a:cubicBezTo>
                <a:cubicBezTo>
                  <a:pt x="17" y="23"/>
                  <a:pt x="17" y="23"/>
                  <a:pt x="18" y="23"/>
                </a:cubicBezTo>
                <a:cubicBezTo>
                  <a:pt x="18" y="22"/>
                  <a:pt x="18" y="22"/>
                  <a:pt x="18" y="22"/>
                </a:cubicBezTo>
                <a:cubicBezTo>
                  <a:pt x="18" y="21"/>
                  <a:pt x="18" y="21"/>
                  <a:pt x="18" y="21"/>
                </a:cubicBezTo>
                <a:cubicBezTo>
                  <a:pt x="18" y="21"/>
                  <a:pt x="18" y="21"/>
                  <a:pt x="18" y="21"/>
                </a:cubicBezTo>
                <a:cubicBezTo>
                  <a:pt x="18" y="20"/>
                  <a:pt x="18" y="20"/>
                  <a:pt x="18" y="20"/>
                </a:cubicBezTo>
                <a:cubicBezTo>
                  <a:pt x="20" y="18"/>
                  <a:pt x="20" y="18"/>
                  <a:pt x="20" y="18"/>
                </a:cubicBezTo>
                <a:cubicBezTo>
                  <a:pt x="20" y="18"/>
                  <a:pt x="20" y="18"/>
                  <a:pt x="19" y="17"/>
                </a:cubicBezTo>
                <a:cubicBezTo>
                  <a:pt x="18" y="17"/>
                  <a:pt x="18" y="16"/>
                  <a:pt x="18" y="15"/>
                </a:cubicBezTo>
                <a:cubicBezTo>
                  <a:pt x="18" y="15"/>
                  <a:pt x="17" y="14"/>
                  <a:pt x="17" y="14"/>
                </a:cubicBezTo>
                <a:cubicBezTo>
                  <a:pt x="19" y="12"/>
                  <a:pt x="19" y="12"/>
                  <a:pt x="19" y="12"/>
                </a:cubicBezTo>
                <a:cubicBezTo>
                  <a:pt x="19" y="12"/>
                  <a:pt x="18" y="11"/>
                  <a:pt x="18" y="11"/>
                </a:cubicBezTo>
                <a:cubicBezTo>
                  <a:pt x="18" y="11"/>
                  <a:pt x="18" y="10"/>
                  <a:pt x="18" y="10"/>
                </a:cubicBezTo>
                <a:cubicBezTo>
                  <a:pt x="18" y="10"/>
                  <a:pt x="19" y="10"/>
                  <a:pt x="19" y="10"/>
                </a:cubicBezTo>
                <a:cubicBezTo>
                  <a:pt x="19" y="10"/>
                  <a:pt x="19" y="10"/>
                  <a:pt x="19" y="10"/>
                </a:cubicBezTo>
                <a:cubicBezTo>
                  <a:pt x="19" y="10"/>
                  <a:pt x="19" y="9"/>
                  <a:pt x="18" y="9"/>
                </a:cubicBezTo>
                <a:cubicBezTo>
                  <a:pt x="18" y="9"/>
                  <a:pt x="17" y="10"/>
                  <a:pt x="16" y="10"/>
                </a:cubicBezTo>
                <a:cubicBezTo>
                  <a:pt x="16" y="10"/>
                  <a:pt x="16" y="10"/>
                  <a:pt x="16" y="10"/>
                </a:cubicBezTo>
                <a:cubicBezTo>
                  <a:pt x="16" y="10"/>
                  <a:pt x="15" y="9"/>
                  <a:pt x="15" y="9"/>
                </a:cubicBezTo>
                <a:cubicBezTo>
                  <a:pt x="15" y="9"/>
                  <a:pt x="13" y="8"/>
                  <a:pt x="13" y="8"/>
                </a:cubicBezTo>
                <a:cubicBezTo>
                  <a:pt x="13" y="8"/>
                  <a:pt x="12" y="8"/>
                  <a:pt x="13" y="8"/>
                </a:cubicBezTo>
                <a:cubicBezTo>
                  <a:pt x="13" y="8"/>
                  <a:pt x="13" y="7"/>
                  <a:pt x="13" y="7"/>
                </a:cubicBezTo>
                <a:cubicBezTo>
                  <a:pt x="13" y="7"/>
                  <a:pt x="13" y="6"/>
                  <a:pt x="13" y="6"/>
                </a:cubicBezTo>
                <a:cubicBezTo>
                  <a:pt x="13" y="6"/>
                  <a:pt x="13" y="6"/>
                  <a:pt x="13" y="6"/>
                </a:cubicBezTo>
                <a:cubicBezTo>
                  <a:pt x="13" y="6"/>
                  <a:pt x="12" y="6"/>
                  <a:pt x="12" y="5"/>
                </a:cubicBezTo>
                <a:cubicBezTo>
                  <a:pt x="11" y="5"/>
                  <a:pt x="10" y="4"/>
                  <a:pt x="10" y="4"/>
                </a:cubicBezTo>
                <a:cubicBezTo>
                  <a:pt x="9" y="4"/>
                  <a:pt x="10" y="4"/>
                  <a:pt x="10" y="4"/>
                </a:cubicBezTo>
                <a:cubicBezTo>
                  <a:pt x="10" y="4"/>
                  <a:pt x="9" y="3"/>
                  <a:pt x="9" y="3"/>
                </a:cubicBezTo>
                <a:cubicBezTo>
                  <a:pt x="9" y="2"/>
                  <a:pt x="7" y="0"/>
                  <a:pt x="7" y="0"/>
                </a:cubicBezTo>
                <a:cubicBezTo>
                  <a:pt x="7" y="0"/>
                  <a:pt x="7" y="0"/>
                  <a:pt x="7" y="0"/>
                </a:cubicBezTo>
                <a:cubicBezTo>
                  <a:pt x="7" y="0"/>
                  <a:pt x="7" y="0"/>
                  <a:pt x="7" y="0"/>
                </a:cubicBezTo>
                <a:cubicBezTo>
                  <a:pt x="6" y="0"/>
                  <a:pt x="6" y="0"/>
                  <a:pt x="6"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8" name="Freeform 872"/>
          <p:cNvSpPr>
            <a:spLocks/>
          </p:cNvSpPr>
          <p:nvPr/>
        </p:nvSpPr>
        <p:spPr bwMode="auto">
          <a:xfrm>
            <a:off x="4774121" y="3184061"/>
            <a:ext cx="48886" cy="60167"/>
          </a:xfrm>
          <a:custGeom>
            <a:avLst/>
            <a:gdLst/>
            <a:ahLst/>
            <a:cxnLst>
              <a:cxn ang="0">
                <a:pos x="0" y="6"/>
              </a:cxn>
              <a:cxn ang="0">
                <a:pos x="0" y="6"/>
              </a:cxn>
              <a:cxn ang="0">
                <a:pos x="1" y="7"/>
              </a:cxn>
              <a:cxn ang="0">
                <a:pos x="2" y="7"/>
              </a:cxn>
              <a:cxn ang="0">
                <a:pos x="2" y="8"/>
              </a:cxn>
              <a:cxn ang="0">
                <a:pos x="2" y="8"/>
              </a:cxn>
              <a:cxn ang="0">
                <a:pos x="2" y="10"/>
              </a:cxn>
              <a:cxn ang="0">
                <a:pos x="3" y="10"/>
              </a:cxn>
              <a:cxn ang="0">
                <a:pos x="3" y="10"/>
              </a:cxn>
              <a:cxn ang="0">
                <a:pos x="3" y="9"/>
              </a:cxn>
              <a:cxn ang="0">
                <a:pos x="3" y="9"/>
              </a:cxn>
              <a:cxn ang="0">
                <a:pos x="4" y="8"/>
              </a:cxn>
              <a:cxn ang="0">
                <a:pos x="5" y="8"/>
              </a:cxn>
              <a:cxn ang="0">
                <a:pos x="5" y="8"/>
              </a:cxn>
              <a:cxn ang="0">
                <a:pos x="5" y="8"/>
              </a:cxn>
              <a:cxn ang="0">
                <a:pos x="6" y="8"/>
              </a:cxn>
              <a:cxn ang="0">
                <a:pos x="6" y="8"/>
              </a:cxn>
              <a:cxn ang="0">
                <a:pos x="6" y="8"/>
              </a:cxn>
              <a:cxn ang="0">
                <a:pos x="7" y="8"/>
              </a:cxn>
              <a:cxn ang="0">
                <a:pos x="7" y="8"/>
              </a:cxn>
              <a:cxn ang="0">
                <a:pos x="7" y="7"/>
              </a:cxn>
              <a:cxn ang="0">
                <a:pos x="8" y="6"/>
              </a:cxn>
              <a:cxn ang="0">
                <a:pos x="8" y="6"/>
              </a:cxn>
              <a:cxn ang="0">
                <a:pos x="8" y="5"/>
              </a:cxn>
              <a:cxn ang="0">
                <a:pos x="8" y="5"/>
              </a:cxn>
              <a:cxn ang="0">
                <a:pos x="7" y="5"/>
              </a:cxn>
              <a:cxn ang="0">
                <a:pos x="7" y="4"/>
              </a:cxn>
              <a:cxn ang="0">
                <a:pos x="6" y="4"/>
              </a:cxn>
              <a:cxn ang="0">
                <a:pos x="6" y="3"/>
              </a:cxn>
              <a:cxn ang="0">
                <a:pos x="6" y="2"/>
              </a:cxn>
              <a:cxn ang="0">
                <a:pos x="5" y="2"/>
              </a:cxn>
              <a:cxn ang="0">
                <a:pos x="4" y="1"/>
              </a:cxn>
              <a:cxn ang="0">
                <a:pos x="3" y="1"/>
              </a:cxn>
              <a:cxn ang="0">
                <a:pos x="3" y="2"/>
              </a:cxn>
              <a:cxn ang="0">
                <a:pos x="3" y="2"/>
              </a:cxn>
              <a:cxn ang="0">
                <a:pos x="3" y="3"/>
              </a:cxn>
              <a:cxn ang="0">
                <a:pos x="2" y="3"/>
              </a:cxn>
              <a:cxn ang="0">
                <a:pos x="2" y="4"/>
              </a:cxn>
              <a:cxn ang="0">
                <a:pos x="2" y="4"/>
              </a:cxn>
              <a:cxn ang="0">
                <a:pos x="1" y="4"/>
              </a:cxn>
              <a:cxn ang="0">
                <a:pos x="1" y="4"/>
              </a:cxn>
              <a:cxn ang="0">
                <a:pos x="0" y="4"/>
              </a:cxn>
              <a:cxn ang="0">
                <a:pos x="0" y="5"/>
              </a:cxn>
              <a:cxn ang="0">
                <a:pos x="0" y="6"/>
              </a:cxn>
            </a:cxnLst>
            <a:rect l="0" t="0" r="r" b="b"/>
            <a:pathLst>
              <a:path w="8" h="10">
                <a:moveTo>
                  <a:pt x="0" y="6"/>
                </a:moveTo>
                <a:cubicBezTo>
                  <a:pt x="0" y="6"/>
                  <a:pt x="0" y="6"/>
                  <a:pt x="0" y="6"/>
                </a:cubicBezTo>
                <a:cubicBezTo>
                  <a:pt x="0" y="6"/>
                  <a:pt x="1" y="7"/>
                  <a:pt x="1" y="7"/>
                </a:cubicBezTo>
                <a:cubicBezTo>
                  <a:pt x="1" y="7"/>
                  <a:pt x="1" y="7"/>
                  <a:pt x="2" y="7"/>
                </a:cubicBezTo>
                <a:cubicBezTo>
                  <a:pt x="2" y="7"/>
                  <a:pt x="2" y="8"/>
                  <a:pt x="2" y="8"/>
                </a:cubicBezTo>
                <a:cubicBezTo>
                  <a:pt x="2" y="8"/>
                  <a:pt x="2" y="8"/>
                  <a:pt x="2" y="8"/>
                </a:cubicBezTo>
                <a:cubicBezTo>
                  <a:pt x="2" y="10"/>
                  <a:pt x="2" y="10"/>
                  <a:pt x="2" y="10"/>
                </a:cubicBezTo>
                <a:cubicBezTo>
                  <a:pt x="3" y="10"/>
                  <a:pt x="3" y="10"/>
                  <a:pt x="3" y="10"/>
                </a:cubicBezTo>
                <a:cubicBezTo>
                  <a:pt x="3" y="10"/>
                  <a:pt x="3" y="10"/>
                  <a:pt x="3" y="10"/>
                </a:cubicBezTo>
                <a:cubicBezTo>
                  <a:pt x="3" y="10"/>
                  <a:pt x="3" y="9"/>
                  <a:pt x="3" y="9"/>
                </a:cubicBezTo>
                <a:cubicBezTo>
                  <a:pt x="3" y="9"/>
                  <a:pt x="3" y="9"/>
                  <a:pt x="3" y="9"/>
                </a:cubicBezTo>
                <a:cubicBezTo>
                  <a:pt x="3" y="9"/>
                  <a:pt x="4" y="9"/>
                  <a:pt x="4" y="8"/>
                </a:cubicBezTo>
                <a:cubicBezTo>
                  <a:pt x="4" y="8"/>
                  <a:pt x="4"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7"/>
                  <a:pt x="7" y="7"/>
                  <a:pt x="7" y="7"/>
                </a:cubicBezTo>
                <a:cubicBezTo>
                  <a:pt x="8" y="7"/>
                  <a:pt x="8" y="7"/>
                  <a:pt x="8" y="6"/>
                </a:cubicBezTo>
                <a:cubicBezTo>
                  <a:pt x="8" y="6"/>
                  <a:pt x="8" y="6"/>
                  <a:pt x="8" y="6"/>
                </a:cubicBezTo>
                <a:cubicBezTo>
                  <a:pt x="8" y="5"/>
                  <a:pt x="8" y="5"/>
                  <a:pt x="8" y="5"/>
                </a:cubicBezTo>
                <a:cubicBezTo>
                  <a:pt x="8" y="5"/>
                  <a:pt x="8" y="5"/>
                  <a:pt x="8" y="5"/>
                </a:cubicBezTo>
                <a:cubicBezTo>
                  <a:pt x="7" y="5"/>
                  <a:pt x="7" y="5"/>
                  <a:pt x="7" y="5"/>
                </a:cubicBezTo>
                <a:cubicBezTo>
                  <a:pt x="7" y="5"/>
                  <a:pt x="7" y="4"/>
                  <a:pt x="7" y="4"/>
                </a:cubicBezTo>
                <a:cubicBezTo>
                  <a:pt x="7" y="4"/>
                  <a:pt x="7" y="4"/>
                  <a:pt x="6" y="4"/>
                </a:cubicBezTo>
                <a:cubicBezTo>
                  <a:pt x="6" y="3"/>
                  <a:pt x="6" y="3"/>
                  <a:pt x="6" y="3"/>
                </a:cubicBezTo>
                <a:cubicBezTo>
                  <a:pt x="6" y="3"/>
                  <a:pt x="6" y="2"/>
                  <a:pt x="6" y="2"/>
                </a:cubicBezTo>
                <a:cubicBezTo>
                  <a:pt x="5" y="3"/>
                  <a:pt x="5" y="2"/>
                  <a:pt x="5" y="2"/>
                </a:cubicBezTo>
                <a:cubicBezTo>
                  <a:pt x="5" y="2"/>
                  <a:pt x="5" y="1"/>
                  <a:pt x="4" y="1"/>
                </a:cubicBezTo>
                <a:cubicBezTo>
                  <a:pt x="3" y="0"/>
                  <a:pt x="3" y="1"/>
                  <a:pt x="3" y="1"/>
                </a:cubicBezTo>
                <a:cubicBezTo>
                  <a:pt x="3" y="1"/>
                  <a:pt x="4" y="2"/>
                  <a:pt x="3" y="2"/>
                </a:cubicBezTo>
                <a:cubicBezTo>
                  <a:pt x="2" y="2"/>
                  <a:pt x="3" y="2"/>
                  <a:pt x="3" y="2"/>
                </a:cubicBezTo>
                <a:cubicBezTo>
                  <a:pt x="3" y="2"/>
                  <a:pt x="3" y="3"/>
                  <a:pt x="3" y="3"/>
                </a:cubicBezTo>
                <a:cubicBezTo>
                  <a:pt x="3" y="3"/>
                  <a:pt x="2" y="3"/>
                  <a:pt x="2" y="3"/>
                </a:cubicBezTo>
                <a:cubicBezTo>
                  <a:pt x="2" y="3"/>
                  <a:pt x="2" y="4"/>
                  <a:pt x="2" y="4"/>
                </a:cubicBezTo>
                <a:cubicBezTo>
                  <a:pt x="2" y="4"/>
                  <a:pt x="2" y="4"/>
                  <a:pt x="2" y="4"/>
                </a:cubicBezTo>
                <a:cubicBezTo>
                  <a:pt x="2" y="4"/>
                  <a:pt x="1" y="4"/>
                  <a:pt x="1" y="4"/>
                </a:cubicBezTo>
                <a:cubicBezTo>
                  <a:pt x="1" y="4"/>
                  <a:pt x="1" y="4"/>
                  <a:pt x="1" y="4"/>
                </a:cubicBezTo>
                <a:cubicBezTo>
                  <a:pt x="1" y="4"/>
                  <a:pt x="0" y="4"/>
                  <a:pt x="0" y="4"/>
                </a:cubicBezTo>
                <a:cubicBezTo>
                  <a:pt x="0" y="4"/>
                  <a:pt x="0" y="5"/>
                  <a:pt x="0" y="5"/>
                </a:cubicBezTo>
                <a:cubicBezTo>
                  <a:pt x="0" y="6"/>
                  <a:pt x="0" y="6"/>
                  <a:pt x="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9" name="Freeform 873"/>
          <p:cNvSpPr>
            <a:spLocks/>
          </p:cNvSpPr>
          <p:nvPr/>
        </p:nvSpPr>
        <p:spPr bwMode="auto">
          <a:xfrm>
            <a:off x="4725236" y="3184061"/>
            <a:ext cx="56406" cy="60167"/>
          </a:xfrm>
          <a:custGeom>
            <a:avLst/>
            <a:gdLst/>
            <a:ahLst/>
            <a:cxnLst>
              <a:cxn ang="0">
                <a:pos x="4" y="8"/>
              </a:cxn>
              <a:cxn ang="0">
                <a:pos x="4" y="8"/>
              </a:cxn>
              <a:cxn ang="0">
                <a:pos x="5" y="7"/>
              </a:cxn>
              <a:cxn ang="0">
                <a:pos x="6" y="5"/>
              </a:cxn>
              <a:cxn ang="0">
                <a:pos x="6" y="5"/>
              </a:cxn>
              <a:cxn ang="0">
                <a:pos x="6" y="6"/>
              </a:cxn>
              <a:cxn ang="0">
                <a:pos x="7" y="6"/>
              </a:cxn>
              <a:cxn ang="0">
                <a:pos x="7" y="6"/>
              </a:cxn>
              <a:cxn ang="0">
                <a:pos x="8" y="6"/>
              </a:cxn>
              <a:cxn ang="0">
                <a:pos x="8" y="5"/>
              </a:cxn>
              <a:cxn ang="0">
                <a:pos x="8" y="4"/>
              </a:cxn>
              <a:cxn ang="0">
                <a:pos x="9" y="4"/>
              </a:cxn>
              <a:cxn ang="0">
                <a:pos x="9" y="4"/>
              </a:cxn>
              <a:cxn ang="0">
                <a:pos x="4" y="0"/>
              </a:cxn>
              <a:cxn ang="0">
                <a:pos x="4" y="0"/>
              </a:cxn>
              <a:cxn ang="0">
                <a:pos x="3" y="0"/>
              </a:cxn>
              <a:cxn ang="0">
                <a:pos x="3" y="0"/>
              </a:cxn>
              <a:cxn ang="0">
                <a:pos x="3" y="0"/>
              </a:cxn>
              <a:cxn ang="0">
                <a:pos x="2" y="0"/>
              </a:cxn>
              <a:cxn ang="0">
                <a:pos x="3" y="1"/>
              </a:cxn>
              <a:cxn ang="0">
                <a:pos x="3" y="1"/>
              </a:cxn>
              <a:cxn ang="0">
                <a:pos x="2" y="1"/>
              </a:cxn>
              <a:cxn ang="0">
                <a:pos x="2" y="1"/>
              </a:cxn>
              <a:cxn ang="0">
                <a:pos x="1" y="2"/>
              </a:cxn>
              <a:cxn ang="0">
                <a:pos x="0" y="3"/>
              </a:cxn>
              <a:cxn ang="0">
                <a:pos x="0" y="4"/>
              </a:cxn>
              <a:cxn ang="0">
                <a:pos x="0" y="5"/>
              </a:cxn>
              <a:cxn ang="0">
                <a:pos x="0" y="6"/>
              </a:cxn>
              <a:cxn ang="0">
                <a:pos x="0" y="6"/>
              </a:cxn>
              <a:cxn ang="0">
                <a:pos x="1" y="6"/>
              </a:cxn>
              <a:cxn ang="0">
                <a:pos x="1" y="7"/>
              </a:cxn>
              <a:cxn ang="0">
                <a:pos x="1" y="7"/>
              </a:cxn>
              <a:cxn ang="0">
                <a:pos x="4" y="10"/>
              </a:cxn>
              <a:cxn ang="0">
                <a:pos x="4" y="10"/>
              </a:cxn>
              <a:cxn ang="0">
                <a:pos x="5" y="9"/>
              </a:cxn>
              <a:cxn ang="0">
                <a:pos x="4" y="8"/>
              </a:cxn>
            </a:cxnLst>
            <a:rect l="0" t="0" r="r" b="b"/>
            <a:pathLst>
              <a:path w="9" h="10">
                <a:moveTo>
                  <a:pt x="4" y="8"/>
                </a:moveTo>
                <a:cubicBezTo>
                  <a:pt x="4" y="8"/>
                  <a:pt x="4" y="8"/>
                  <a:pt x="4" y="8"/>
                </a:cubicBezTo>
                <a:cubicBezTo>
                  <a:pt x="5" y="7"/>
                  <a:pt x="5" y="7"/>
                  <a:pt x="5" y="7"/>
                </a:cubicBezTo>
                <a:cubicBezTo>
                  <a:pt x="5" y="6"/>
                  <a:pt x="6" y="5"/>
                  <a:pt x="6" y="5"/>
                </a:cubicBezTo>
                <a:cubicBezTo>
                  <a:pt x="6" y="5"/>
                  <a:pt x="6" y="5"/>
                  <a:pt x="6" y="5"/>
                </a:cubicBezTo>
                <a:cubicBezTo>
                  <a:pt x="6" y="6"/>
                  <a:pt x="6" y="6"/>
                  <a:pt x="6" y="6"/>
                </a:cubicBezTo>
                <a:cubicBezTo>
                  <a:pt x="6" y="6"/>
                  <a:pt x="7" y="6"/>
                  <a:pt x="7" y="6"/>
                </a:cubicBezTo>
                <a:cubicBezTo>
                  <a:pt x="7" y="6"/>
                  <a:pt x="7" y="6"/>
                  <a:pt x="7" y="6"/>
                </a:cubicBezTo>
                <a:cubicBezTo>
                  <a:pt x="7" y="6"/>
                  <a:pt x="8" y="6"/>
                  <a:pt x="8" y="6"/>
                </a:cubicBezTo>
                <a:cubicBezTo>
                  <a:pt x="8" y="6"/>
                  <a:pt x="8" y="6"/>
                  <a:pt x="8" y="5"/>
                </a:cubicBezTo>
                <a:cubicBezTo>
                  <a:pt x="8" y="5"/>
                  <a:pt x="8" y="4"/>
                  <a:pt x="8" y="4"/>
                </a:cubicBezTo>
                <a:cubicBezTo>
                  <a:pt x="8" y="4"/>
                  <a:pt x="9" y="4"/>
                  <a:pt x="9" y="4"/>
                </a:cubicBezTo>
                <a:cubicBezTo>
                  <a:pt x="9" y="4"/>
                  <a:pt x="9" y="4"/>
                  <a:pt x="9" y="4"/>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3" y="1"/>
                  <a:pt x="3" y="1"/>
                </a:cubicBezTo>
                <a:cubicBezTo>
                  <a:pt x="3" y="1"/>
                  <a:pt x="3" y="1"/>
                  <a:pt x="3" y="1"/>
                </a:cubicBezTo>
                <a:cubicBezTo>
                  <a:pt x="3" y="1"/>
                  <a:pt x="2" y="1"/>
                  <a:pt x="2" y="1"/>
                </a:cubicBezTo>
                <a:cubicBezTo>
                  <a:pt x="2" y="1"/>
                  <a:pt x="2" y="1"/>
                  <a:pt x="2" y="1"/>
                </a:cubicBezTo>
                <a:cubicBezTo>
                  <a:pt x="1" y="1"/>
                  <a:pt x="1" y="2"/>
                  <a:pt x="1" y="2"/>
                </a:cubicBezTo>
                <a:cubicBezTo>
                  <a:pt x="1" y="2"/>
                  <a:pt x="0" y="3"/>
                  <a:pt x="0" y="3"/>
                </a:cubicBezTo>
                <a:cubicBezTo>
                  <a:pt x="0" y="4"/>
                  <a:pt x="0" y="4"/>
                  <a:pt x="0" y="4"/>
                </a:cubicBezTo>
                <a:cubicBezTo>
                  <a:pt x="0" y="5"/>
                  <a:pt x="0" y="5"/>
                  <a:pt x="0" y="5"/>
                </a:cubicBezTo>
                <a:cubicBezTo>
                  <a:pt x="0" y="5"/>
                  <a:pt x="0" y="6"/>
                  <a:pt x="0" y="6"/>
                </a:cubicBezTo>
                <a:cubicBezTo>
                  <a:pt x="0" y="6"/>
                  <a:pt x="0" y="6"/>
                  <a:pt x="0" y="6"/>
                </a:cubicBezTo>
                <a:cubicBezTo>
                  <a:pt x="0" y="6"/>
                  <a:pt x="0" y="6"/>
                  <a:pt x="1" y="6"/>
                </a:cubicBezTo>
                <a:cubicBezTo>
                  <a:pt x="1" y="6"/>
                  <a:pt x="2" y="7"/>
                  <a:pt x="1" y="7"/>
                </a:cubicBezTo>
                <a:cubicBezTo>
                  <a:pt x="1" y="7"/>
                  <a:pt x="0" y="6"/>
                  <a:pt x="1" y="7"/>
                </a:cubicBezTo>
                <a:cubicBezTo>
                  <a:pt x="2" y="7"/>
                  <a:pt x="4" y="10"/>
                  <a:pt x="4" y="10"/>
                </a:cubicBezTo>
                <a:cubicBezTo>
                  <a:pt x="4" y="10"/>
                  <a:pt x="4" y="10"/>
                  <a:pt x="4" y="10"/>
                </a:cubicBezTo>
                <a:cubicBezTo>
                  <a:pt x="5" y="9"/>
                  <a:pt x="5" y="9"/>
                  <a:pt x="5" y="9"/>
                </a:cubicBezTo>
                <a:cubicBezTo>
                  <a:pt x="5" y="9"/>
                  <a:pt x="5" y="8"/>
                  <a:pt x="4"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0" name="Freeform 874"/>
          <p:cNvSpPr>
            <a:spLocks/>
          </p:cNvSpPr>
          <p:nvPr/>
        </p:nvSpPr>
        <p:spPr bwMode="auto">
          <a:xfrm>
            <a:off x="4749678" y="3214144"/>
            <a:ext cx="54526" cy="109052"/>
          </a:xfrm>
          <a:custGeom>
            <a:avLst/>
            <a:gdLst/>
            <a:ahLst/>
            <a:cxnLst>
              <a:cxn ang="0">
                <a:pos x="8" y="11"/>
              </a:cxn>
              <a:cxn ang="0">
                <a:pos x="7" y="10"/>
              </a:cxn>
              <a:cxn ang="0">
                <a:pos x="7" y="10"/>
              </a:cxn>
              <a:cxn ang="0">
                <a:pos x="7" y="9"/>
              </a:cxn>
              <a:cxn ang="0">
                <a:pos x="6" y="9"/>
              </a:cxn>
              <a:cxn ang="0">
                <a:pos x="6" y="8"/>
              </a:cxn>
              <a:cxn ang="0">
                <a:pos x="6" y="8"/>
              </a:cxn>
              <a:cxn ang="0">
                <a:pos x="6" y="7"/>
              </a:cxn>
              <a:cxn ang="0">
                <a:pos x="6" y="7"/>
              </a:cxn>
              <a:cxn ang="0">
                <a:pos x="6" y="7"/>
              </a:cxn>
              <a:cxn ang="0">
                <a:pos x="6" y="6"/>
              </a:cxn>
              <a:cxn ang="0">
                <a:pos x="6" y="5"/>
              </a:cxn>
              <a:cxn ang="0">
                <a:pos x="6" y="5"/>
              </a:cxn>
              <a:cxn ang="0">
                <a:pos x="6" y="5"/>
              </a:cxn>
              <a:cxn ang="0">
                <a:pos x="6" y="3"/>
              </a:cxn>
              <a:cxn ang="0">
                <a:pos x="6" y="3"/>
              </a:cxn>
              <a:cxn ang="0">
                <a:pos x="6" y="2"/>
              </a:cxn>
              <a:cxn ang="0">
                <a:pos x="5" y="2"/>
              </a:cxn>
              <a:cxn ang="0">
                <a:pos x="4" y="1"/>
              </a:cxn>
              <a:cxn ang="0">
                <a:pos x="4" y="1"/>
              </a:cxn>
              <a:cxn ang="0">
                <a:pos x="3" y="1"/>
              </a:cxn>
              <a:cxn ang="0">
                <a:pos x="3" y="1"/>
              </a:cxn>
              <a:cxn ang="0">
                <a:pos x="2" y="1"/>
              </a:cxn>
              <a:cxn ang="0">
                <a:pos x="2" y="0"/>
              </a:cxn>
              <a:cxn ang="0">
                <a:pos x="2" y="0"/>
              </a:cxn>
              <a:cxn ang="0">
                <a:pos x="1" y="2"/>
              </a:cxn>
              <a:cxn ang="0">
                <a:pos x="0" y="3"/>
              </a:cxn>
              <a:cxn ang="0">
                <a:pos x="0" y="3"/>
              </a:cxn>
              <a:cxn ang="0">
                <a:pos x="1" y="4"/>
              </a:cxn>
              <a:cxn ang="0">
                <a:pos x="0" y="5"/>
              </a:cxn>
              <a:cxn ang="0">
                <a:pos x="1" y="5"/>
              </a:cxn>
              <a:cxn ang="0">
                <a:pos x="1" y="5"/>
              </a:cxn>
              <a:cxn ang="0">
                <a:pos x="1" y="7"/>
              </a:cxn>
              <a:cxn ang="0">
                <a:pos x="1" y="7"/>
              </a:cxn>
              <a:cxn ang="0">
                <a:pos x="1" y="8"/>
              </a:cxn>
              <a:cxn ang="0">
                <a:pos x="1" y="9"/>
              </a:cxn>
              <a:cxn ang="0">
                <a:pos x="1" y="10"/>
              </a:cxn>
              <a:cxn ang="0">
                <a:pos x="1" y="11"/>
              </a:cxn>
              <a:cxn ang="0">
                <a:pos x="0" y="13"/>
              </a:cxn>
              <a:cxn ang="0">
                <a:pos x="1" y="14"/>
              </a:cxn>
              <a:cxn ang="0">
                <a:pos x="1" y="14"/>
              </a:cxn>
              <a:cxn ang="0">
                <a:pos x="2" y="15"/>
              </a:cxn>
              <a:cxn ang="0">
                <a:pos x="3" y="17"/>
              </a:cxn>
              <a:cxn ang="0">
                <a:pos x="4" y="18"/>
              </a:cxn>
              <a:cxn ang="0">
                <a:pos x="5" y="17"/>
              </a:cxn>
              <a:cxn ang="0">
                <a:pos x="5" y="17"/>
              </a:cxn>
              <a:cxn ang="0">
                <a:pos x="5" y="16"/>
              </a:cxn>
              <a:cxn ang="0">
                <a:pos x="6" y="15"/>
              </a:cxn>
              <a:cxn ang="0">
                <a:pos x="6" y="15"/>
              </a:cxn>
              <a:cxn ang="0">
                <a:pos x="7" y="15"/>
              </a:cxn>
              <a:cxn ang="0">
                <a:pos x="7" y="14"/>
              </a:cxn>
              <a:cxn ang="0">
                <a:pos x="7" y="13"/>
              </a:cxn>
              <a:cxn ang="0">
                <a:pos x="8" y="13"/>
              </a:cxn>
              <a:cxn ang="0">
                <a:pos x="9" y="12"/>
              </a:cxn>
              <a:cxn ang="0">
                <a:pos x="9" y="12"/>
              </a:cxn>
              <a:cxn ang="0">
                <a:pos x="8" y="11"/>
              </a:cxn>
              <a:cxn ang="0">
                <a:pos x="8" y="11"/>
              </a:cxn>
              <a:cxn ang="0">
                <a:pos x="8" y="10"/>
              </a:cxn>
              <a:cxn ang="0">
                <a:pos x="8" y="11"/>
              </a:cxn>
            </a:cxnLst>
            <a:rect l="0" t="0" r="r" b="b"/>
            <a:pathLst>
              <a:path w="9" h="18">
                <a:moveTo>
                  <a:pt x="8" y="11"/>
                </a:moveTo>
                <a:cubicBezTo>
                  <a:pt x="8" y="11"/>
                  <a:pt x="7" y="10"/>
                  <a:pt x="7" y="10"/>
                </a:cubicBezTo>
                <a:cubicBezTo>
                  <a:pt x="7" y="10"/>
                  <a:pt x="7" y="10"/>
                  <a:pt x="7" y="10"/>
                </a:cubicBezTo>
                <a:cubicBezTo>
                  <a:pt x="7" y="9"/>
                  <a:pt x="7" y="9"/>
                  <a:pt x="7" y="9"/>
                </a:cubicBezTo>
                <a:cubicBezTo>
                  <a:pt x="6" y="9"/>
                  <a:pt x="6" y="9"/>
                  <a:pt x="6" y="9"/>
                </a:cubicBezTo>
                <a:cubicBezTo>
                  <a:pt x="6" y="9"/>
                  <a:pt x="6" y="8"/>
                  <a:pt x="6" y="8"/>
                </a:cubicBezTo>
                <a:cubicBezTo>
                  <a:pt x="6" y="8"/>
                  <a:pt x="6" y="8"/>
                  <a:pt x="6" y="8"/>
                </a:cubicBezTo>
                <a:cubicBezTo>
                  <a:pt x="6" y="8"/>
                  <a:pt x="6" y="7"/>
                  <a:pt x="6" y="7"/>
                </a:cubicBezTo>
                <a:cubicBezTo>
                  <a:pt x="6" y="7"/>
                  <a:pt x="6" y="7"/>
                  <a:pt x="6" y="7"/>
                </a:cubicBezTo>
                <a:cubicBezTo>
                  <a:pt x="6" y="7"/>
                  <a:pt x="6" y="7"/>
                  <a:pt x="6" y="7"/>
                </a:cubicBezTo>
                <a:cubicBezTo>
                  <a:pt x="6" y="6"/>
                  <a:pt x="6" y="6"/>
                  <a:pt x="6" y="6"/>
                </a:cubicBezTo>
                <a:cubicBezTo>
                  <a:pt x="6" y="6"/>
                  <a:pt x="6" y="5"/>
                  <a:pt x="6" y="5"/>
                </a:cubicBezTo>
                <a:cubicBezTo>
                  <a:pt x="6" y="5"/>
                  <a:pt x="6" y="5"/>
                  <a:pt x="6" y="5"/>
                </a:cubicBezTo>
                <a:cubicBezTo>
                  <a:pt x="6" y="5"/>
                  <a:pt x="6" y="5"/>
                  <a:pt x="6" y="5"/>
                </a:cubicBezTo>
                <a:cubicBezTo>
                  <a:pt x="6" y="3"/>
                  <a:pt x="6" y="3"/>
                  <a:pt x="6" y="3"/>
                </a:cubicBezTo>
                <a:cubicBezTo>
                  <a:pt x="6" y="3"/>
                  <a:pt x="6" y="3"/>
                  <a:pt x="6" y="3"/>
                </a:cubicBezTo>
                <a:cubicBezTo>
                  <a:pt x="6" y="3"/>
                  <a:pt x="6" y="2"/>
                  <a:pt x="6" y="2"/>
                </a:cubicBezTo>
                <a:cubicBezTo>
                  <a:pt x="5" y="2"/>
                  <a:pt x="5" y="2"/>
                  <a:pt x="5" y="2"/>
                </a:cubicBezTo>
                <a:cubicBezTo>
                  <a:pt x="5" y="2"/>
                  <a:pt x="4" y="1"/>
                  <a:pt x="4" y="1"/>
                </a:cubicBezTo>
                <a:cubicBezTo>
                  <a:pt x="4" y="1"/>
                  <a:pt x="4" y="1"/>
                  <a:pt x="4" y="1"/>
                </a:cubicBezTo>
                <a:cubicBezTo>
                  <a:pt x="4" y="1"/>
                  <a:pt x="3" y="1"/>
                  <a:pt x="3" y="1"/>
                </a:cubicBezTo>
                <a:cubicBezTo>
                  <a:pt x="3" y="1"/>
                  <a:pt x="3" y="1"/>
                  <a:pt x="3" y="1"/>
                </a:cubicBezTo>
                <a:cubicBezTo>
                  <a:pt x="3" y="1"/>
                  <a:pt x="2" y="1"/>
                  <a:pt x="2" y="1"/>
                </a:cubicBezTo>
                <a:cubicBezTo>
                  <a:pt x="2" y="1"/>
                  <a:pt x="2" y="1"/>
                  <a:pt x="2" y="0"/>
                </a:cubicBezTo>
                <a:cubicBezTo>
                  <a:pt x="2" y="0"/>
                  <a:pt x="2" y="0"/>
                  <a:pt x="2" y="0"/>
                </a:cubicBezTo>
                <a:cubicBezTo>
                  <a:pt x="2" y="0"/>
                  <a:pt x="1" y="1"/>
                  <a:pt x="1" y="2"/>
                </a:cubicBezTo>
                <a:cubicBezTo>
                  <a:pt x="1" y="2"/>
                  <a:pt x="1" y="2"/>
                  <a:pt x="0" y="3"/>
                </a:cubicBezTo>
                <a:cubicBezTo>
                  <a:pt x="0" y="3"/>
                  <a:pt x="0" y="3"/>
                  <a:pt x="0" y="3"/>
                </a:cubicBezTo>
                <a:cubicBezTo>
                  <a:pt x="1" y="3"/>
                  <a:pt x="1" y="4"/>
                  <a:pt x="1" y="4"/>
                </a:cubicBezTo>
                <a:cubicBezTo>
                  <a:pt x="0" y="5"/>
                  <a:pt x="0" y="5"/>
                  <a:pt x="0" y="5"/>
                </a:cubicBezTo>
                <a:cubicBezTo>
                  <a:pt x="1" y="5"/>
                  <a:pt x="1" y="5"/>
                  <a:pt x="1" y="5"/>
                </a:cubicBezTo>
                <a:cubicBezTo>
                  <a:pt x="1" y="5"/>
                  <a:pt x="1" y="5"/>
                  <a:pt x="1" y="5"/>
                </a:cubicBezTo>
                <a:cubicBezTo>
                  <a:pt x="1" y="6"/>
                  <a:pt x="2" y="7"/>
                  <a:pt x="1" y="7"/>
                </a:cubicBezTo>
                <a:cubicBezTo>
                  <a:pt x="1" y="7"/>
                  <a:pt x="1" y="7"/>
                  <a:pt x="1" y="7"/>
                </a:cubicBezTo>
                <a:cubicBezTo>
                  <a:pt x="1" y="8"/>
                  <a:pt x="1" y="8"/>
                  <a:pt x="1" y="8"/>
                </a:cubicBezTo>
                <a:cubicBezTo>
                  <a:pt x="1" y="8"/>
                  <a:pt x="1" y="9"/>
                  <a:pt x="1" y="9"/>
                </a:cubicBezTo>
                <a:cubicBezTo>
                  <a:pt x="1" y="9"/>
                  <a:pt x="1" y="10"/>
                  <a:pt x="1" y="10"/>
                </a:cubicBezTo>
                <a:cubicBezTo>
                  <a:pt x="1" y="11"/>
                  <a:pt x="1" y="11"/>
                  <a:pt x="1" y="11"/>
                </a:cubicBezTo>
                <a:cubicBezTo>
                  <a:pt x="1" y="11"/>
                  <a:pt x="0" y="11"/>
                  <a:pt x="0" y="13"/>
                </a:cubicBezTo>
                <a:cubicBezTo>
                  <a:pt x="1" y="14"/>
                  <a:pt x="1" y="14"/>
                  <a:pt x="1" y="14"/>
                </a:cubicBezTo>
                <a:cubicBezTo>
                  <a:pt x="0" y="13"/>
                  <a:pt x="0" y="13"/>
                  <a:pt x="1" y="14"/>
                </a:cubicBezTo>
                <a:cubicBezTo>
                  <a:pt x="1" y="15"/>
                  <a:pt x="1" y="15"/>
                  <a:pt x="2" y="15"/>
                </a:cubicBezTo>
                <a:cubicBezTo>
                  <a:pt x="3" y="16"/>
                  <a:pt x="3" y="16"/>
                  <a:pt x="3" y="17"/>
                </a:cubicBezTo>
                <a:cubicBezTo>
                  <a:pt x="3" y="17"/>
                  <a:pt x="4" y="17"/>
                  <a:pt x="4" y="18"/>
                </a:cubicBezTo>
                <a:cubicBezTo>
                  <a:pt x="5" y="18"/>
                  <a:pt x="5" y="17"/>
                  <a:pt x="5" y="17"/>
                </a:cubicBezTo>
                <a:cubicBezTo>
                  <a:pt x="5" y="17"/>
                  <a:pt x="5" y="17"/>
                  <a:pt x="5" y="17"/>
                </a:cubicBezTo>
                <a:cubicBezTo>
                  <a:pt x="6" y="17"/>
                  <a:pt x="5" y="17"/>
                  <a:pt x="5" y="16"/>
                </a:cubicBezTo>
                <a:cubicBezTo>
                  <a:pt x="5" y="16"/>
                  <a:pt x="6" y="16"/>
                  <a:pt x="6" y="15"/>
                </a:cubicBezTo>
                <a:cubicBezTo>
                  <a:pt x="6" y="15"/>
                  <a:pt x="6" y="15"/>
                  <a:pt x="6" y="15"/>
                </a:cubicBezTo>
                <a:cubicBezTo>
                  <a:pt x="7" y="15"/>
                  <a:pt x="7" y="15"/>
                  <a:pt x="7" y="15"/>
                </a:cubicBezTo>
                <a:cubicBezTo>
                  <a:pt x="7" y="15"/>
                  <a:pt x="7" y="14"/>
                  <a:pt x="7" y="14"/>
                </a:cubicBezTo>
                <a:cubicBezTo>
                  <a:pt x="7" y="14"/>
                  <a:pt x="7" y="14"/>
                  <a:pt x="7" y="13"/>
                </a:cubicBezTo>
                <a:cubicBezTo>
                  <a:pt x="7" y="13"/>
                  <a:pt x="8" y="13"/>
                  <a:pt x="8" y="13"/>
                </a:cubicBezTo>
                <a:cubicBezTo>
                  <a:pt x="8" y="13"/>
                  <a:pt x="8" y="13"/>
                  <a:pt x="9" y="12"/>
                </a:cubicBezTo>
                <a:cubicBezTo>
                  <a:pt x="9" y="12"/>
                  <a:pt x="9" y="12"/>
                  <a:pt x="9" y="12"/>
                </a:cubicBezTo>
                <a:cubicBezTo>
                  <a:pt x="8" y="12"/>
                  <a:pt x="8" y="11"/>
                  <a:pt x="8" y="11"/>
                </a:cubicBezTo>
                <a:cubicBezTo>
                  <a:pt x="8" y="11"/>
                  <a:pt x="8" y="11"/>
                  <a:pt x="8" y="11"/>
                </a:cubicBezTo>
                <a:cubicBezTo>
                  <a:pt x="8" y="11"/>
                  <a:pt x="8" y="11"/>
                  <a:pt x="8" y="10"/>
                </a:cubicBezTo>
                <a:cubicBezTo>
                  <a:pt x="8" y="10"/>
                  <a:pt x="8" y="10"/>
                  <a:pt x="8"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1" name="Freeform 875"/>
          <p:cNvSpPr>
            <a:spLocks/>
          </p:cNvSpPr>
          <p:nvPr/>
        </p:nvSpPr>
        <p:spPr bwMode="auto">
          <a:xfrm>
            <a:off x="4762840" y="3317556"/>
            <a:ext cx="5641" cy="13161"/>
          </a:xfrm>
          <a:custGeom>
            <a:avLst/>
            <a:gdLst/>
            <a:ahLst/>
            <a:cxnLst>
              <a:cxn ang="0">
                <a:pos x="0" y="0"/>
              </a:cxn>
              <a:cxn ang="0">
                <a:pos x="0" y="0"/>
              </a:cxn>
              <a:cxn ang="0">
                <a:pos x="1" y="1"/>
              </a:cxn>
              <a:cxn ang="0">
                <a:pos x="1" y="1"/>
              </a:cxn>
              <a:cxn ang="0">
                <a:pos x="1" y="0"/>
              </a:cxn>
              <a:cxn ang="0">
                <a:pos x="0" y="0"/>
              </a:cxn>
            </a:cxnLst>
            <a:rect l="0" t="0" r="r" b="b"/>
            <a:pathLst>
              <a:path w="1" h="2">
                <a:moveTo>
                  <a:pt x="0" y="0"/>
                </a:moveTo>
                <a:cubicBezTo>
                  <a:pt x="0" y="0"/>
                  <a:pt x="0" y="0"/>
                  <a:pt x="0" y="0"/>
                </a:cubicBezTo>
                <a:cubicBezTo>
                  <a:pt x="1" y="2"/>
                  <a:pt x="1" y="2"/>
                  <a:pt x="1" y="1"/>
                </a:cubicBezTo>
                <a:cubicBezTo>
                  <a:pt x="1" y="1"/>
                  <a:pt x="1" y="1"/>
                  <a:pt x="1" y="1"/>
                </a:cubicBezTo>
                <a:cubicBezTo>
                  <a:pt x="1" y="1"/>
                  <a:pt x="1" y="1"/>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2" name="Freeform 876"/>
          <p:cNvSpPr>
            <a:spLocks/>
          </p:cNvSpPr>
          <p:nvPr/>
        </p:nvSpPr>
        <p:spPr bwMode="auto">
          <a:xfrm>
            <a:off x="4787283" y="3347639"/>
            <a:ext cx="5641" cy="13161"/>
          </a:xfrm>
          <a:custGeom>
            <a:avLst/>
            <a:gdLst/>
            <a:ahLst/>
            <a:cxnLst>
              <a:cxn ang="0">
                <a:pos x="1" y="2"/>
              </a:cxn>
              <a:cxn ang="0">
                <a:pos x="1" y="1"/>
              </a:cxn>
              <a:cxn ang="0">
                <a:pos x="1" y="1"/>
              </a:cxn>
              <a:cxn ang="0">
                <a:pos x="1" y="2"/>
              </a:cxn>
            </a:cxnLst>
            <a:rect l="0" t="0" r="r" b="b"/>
            <a:pathLst>
              <a:path w="1" h="2">
                <a:moveTo>
                  <a:pt x="1" y="2"/>
                </a:moveTo>
                <a:cubicBezTo>
                  <a:pt x="1" y="2"/>
                  <a:pt x="1" y="2"/>
                  <a:pt x="1" y="1"/>
                </a:cubicBezTo>
                <a:cubicBezTo>
                  <a:pt x="1" y="0"/>
                  <a:pt x="1" y="1"/>
                  <a:pt x="1" y="1"/>
                </a:cubicBezTo>
                <a:cubicBezTo>
                  <a:pt x="0" y="2"/>
                  <a:pt x="0"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3" name="Freeform 877"/>
          <p:cNvSpPr>
            <a:spLocks/>
          </p:cNvSpPr>
          <p:nvPr/>
        </p:nvSpPr>
        <p:spPr bwMode="auto">
          <a:xfrm>
            <a:off x="4781642" y="3366441"/>
            <a:ext cx="16922" cy="13161"/>
          </a:xfrm>
          <a:custGeom>
            <a:avLst/>
            <a:gdLst/>
            <a:ahLst/>
            <a:cxnLst>
              <a:cxn ang="0">
                <a:pos x="1" y="0"/>
              </a:cxn>
              <a:cxn ang="0">
                <a:pos x="1" y="1"/>
              </a:cxn>
              <a:cxn ang="0">
                <a:pos x="1" y="1"/>
              </a:cxn>
              <a:cxn ang="0">
                <a:pos x="1" y="2"/>
              </a:cxn>
              <a:cxn ang="0">
                <a:pos x="2" y="2"/>
              </a:cxn>
              <a:cxn ang="0">
                <a:pos x="2" y="0"/>
              </a:cxn>
              <a:cxn ang="0">
                <a:pos x="1" y="0"/>
              </a:cxn>
            </a:cxnLst>
            <a:rect l="0" t="0" r="r" b="b"/>
            <a:pathLst>
              <a:path w="3" h="2">
                <a:moveTo>
                  <a:pt x="1" y="0"/>
                </a:moveTo>
                <a:cubicBezTo>
                  <a:pt x="1" y="1"/>
                  <a:pt x="1" y="1"/>
                  <a:pt x="1" y="1"/>
                </a:cubicBezTo>
                <a:cubicBezTo>
                  <a:pt x="0" y="1"/>
                  <a:pt x="0" y="1"/>
                  <a:pt x="1" y="1"/>
                </a:cubicBezTo>
                <a:cubicBezTo>
                  <a:pt x="1" y="1"/>
                  <a:pt x="1" y="2"/>
                  <a:pt x="1" y="2"/>
                </a:cubicBezTo>
                <a:cubicBezTo>
                  <a:pt x="2" y="2"/>
                  <a:pt x="2" y="2"/>
                  <a:pt x="2" y="2"/>
                </a:cubicBezTo>
                <a:cubicBezTo>
                  <a:pt x="3" y="2"/>
                  <a:pt x="2" y="1"/>
                  <a:pt x="2"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4" name="Freeform 878"/>
          <p:cNvSpPr>
            <a:spLocks/>
          </p:cNvSpPr>
          <p:nvPr/>
        </p:nvSpPr>
        <p:spPr bwMode="auto">
          <a:xfrm>
            <a:off x="4792923" y="3385244"/>
            <a:ext cx="11281" cy="5641"/>
          </a:xfrm>
          <a:custGeom>
            <a:avLst/>
            <a:gdLst/>
            <a:ahLst/>
            <a:cxnLst>
              <a:cxn ang="0">
                <a:pos x="0" y="0"/>
              </a:cxn>
              <a:cxn ang="0">
                <a:pos x="0" y="0"/>
              </a:cxn>
              <a:cxn ang="0">
                <a:pos x="1" y="1"/>
              </a:cxn>
              <a:cxn ang="0">
                <a:pos x="1" y="1"/>
              </a:cxn>
              <a:cxn ang="0">
                <a:pos x="0" y="0"/>
              </a:cxn>
            </a:cxnLst>
            <a:rect l="0" t="0" r="r" b="b"/>
            <a:pathLst>
              <a:path w="2" h="1">
                <a:moveTo>
                  <a:pt x="0" y="0"/>
                </a:moveTo>
                <a:cubicBezTo>
                  <a:pt x="0" y="0"/>
                  <a:pt x="0" y="0"/>
                  <a:pt x="0" y="0"/>
                </a:cubicBezTo>
                <a:cubicBezTo>
                  <a:pt x="0" y="0"/>
                  <a:pt x="1" y="1"/>
                  <a:pt x="1" y="1"/>
                </a:cubicBezTo>
                <a:cubicBezTo>
                  <a:pt x="1" y="1"/>
                  <a:pt x="2" y="1"/>
                  <a:pt x="1" y="1"/>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5" name="Freeform 879"/>
          <p:cNvSpPr>
            <a:spLocks/>
          </p:cNvSpPr>
          <p:nvPr/>
        </p:nvSpPr>
        <p:spPr bwMode="auto">
          <a:xfrm>
            <a:off x="4860611" y="3434129"/>
            <a:ext cx="5641" cy="11281"/>
          </a:xfrm>
          <a:custGeom>
            <a:avLst/>
            <a:gdLst/>
            <a:ahLst/>
            <a:cxnLst>
              <a:cxn ang="0">
                <a:pos x="1" y="1"/>
              </a:cxn>
              <a:cxn ang="0">
                <a:pos x="0" y="1"/>
              </a:cxn>
              <a:cxn ang="0">
                <a:pos x="0" y="2"/>
              </a:cxn>
              <a:cxn ang="0">
                <a:pos x="1" y="1"/>
              </a:cxn>
            </a:cxnLst>
            <a:rect l="0" t="0" r="r" b="b"/>
            <a:pathLst>
              <a:path w="1" h="2">
                <a:moveTo>
                  <a:pt x="1" y="1"/>
                </a:moveTo>
                <a:cubicBezTo>
                  <a:pt x="0" y="1"/>
                  <a:pt x="0" y="0"/>
                  <a:pt x="0" y="1"/>
                </a:cubicBezTo>
                <a:cubicBezTo>
                  <a:pt x="0" y="1"/>
                  <a:pt x="0" y="2"/>
                  <a:pt x="0" y="2"/>
                </a:cubicBezTo>
                <a:cubicBezTo>
                  <a:pt x="1" y="2"/>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6" name="Freeform 880"/>
          <p:cNvSpPr>
            <a:spLocks/>
          </p:cNvSpPr>
          <p:nvPr/>
        </p:nvSpPr>
        <p:spPr bwMode="auto">
          <a:xfrm>
            <a:off x="4853090" y="3341999"/>
            <a:ext cx="54526" cy="43245"/>
          </a:xfrm>
          <a:custGeom>
            <a:avLst/>
            <a:gdLst/>
            <a:ahLst/>
            <a:cxnLst>
              <a:cxn ang="0">
                <a:pos x="8" y="5"/>
              </a:cxn>
              <a:cxn ang="0">
                <a:pos x="7" y="3"/>
              </a:cxn>
              <a:cxn ang="0">
                <a:pos x="6" y="3"/>
              </a:cxn>
              <a:cxn ang="0">
                <a:pos x="5" y="2"/>
              </a:cxn>
              <a:cxn ang="0">
                <a:pos x="4" y="2"/>
              </a:cxn>
              <a:cxn ang="0">
                <a:pos x="3" y="1"/>
              </a:cxn>
              <a:cxn ang="0">
                <a:pos x="2" y="1"/>
              </a:cxn>
              <a:cxn ang="0">
                <a:pos x="1" y="1"/>
              </a:cxn>
              <a:cxn ang="0">
                <a:pos x="4" y="3"/>
              </a:cxn>
              <a:cxn ang="0">
                <a:pos x="6" y="4"/>
              </a:cxn>
              <a:cxn ang="0">
                <a:pos x="7" y="5"/>
              </a:cxn>
              <a:cxn ang="0">
                <a:pos x="8" y="6"/>
              </a:cxn>
              <a:cxn ang="0">
                <a:pos x="9" y="6"/>
              </a:cxn>
              <a:cxn ang="0">
                <a:pos x="9" y="6"/>
              </a:cxn>
              <a:cxn ang="0">
                <a:pos x="8" y="5"/>
              </a:cxn>
            </a:cxnLst>
            <a:rect l="0" t="0" r="r" b="b"/>
            <a:pathLst>
              <a:path w="9" h="7">
                <a:moveTo>
                  <a:pt x="8" y="5"/>
                </a:moveTo>
                <a:cubicBezTo>
                  <a:pt x="7" y="4"/>
                  <a:pt x="7" y="4"/>
                  <a:pt x="7" y="3"/>
                </a:cubicBezTo>
                <a:cubicBezTo>
                  <a:pt x="7" y="3"/>
                  <a:pt x="7" y="3"/>
                  <a:pt x="6" y="3"/>
                </a:cubicBezTo>
                <a:cubicBezTo>
                  <a:pt x="6" y="3"/>
                  <a:pt x="6" y="2"/>
                  <a:pt x="5" y="2"/>
                </a:cubicBezTo>
                <a:cubicBezTo>
                  <a:pt x="5" y="2"/>
                  <a:pt x="5" y="2"/>
                  <a:pt x="4" y="2"/>
                </a:cubicBezTo>
                <a:cubicBezTo>
                  <a:pt x="4" y="2"/>
                  <a:pt x="4" y="1"/>
                  <a:pt x="3" y="1"/>
                </a:cubicBezTo>
                <a:cubicBezTo>
                  <a:pt x="3" y="0"/>
                  <a:pt x="3" y="0"/>
                  <a:pt x="2" y="1"/>
                </a:cubicBezTo>
                <a:cubicBezTo>
                  <a:pt x="0" y="1"/>
                  <a:pt x="1" y="1"/>
                  <a:pt x="1" y="1"/>
                </a:cubicBezTo>
                <a:cubicBezTo>
                  <a:pt x="2" y="1"/>
                  <a:pt x="3" y="2"/>
                  <a:pt x="4" y="3"/>
                </a:cubicBezTo>
                <a:cubicBezTo>
                  <a:pt x="4" y="4"/>
                  <a:pt x="5" y="4"/>
                  <a:pt x="6" y="4"/>
                </a:cubicBezTo>
                <a:cubicBezTo>
                  <a:pt x="6" y="4"/>
                  <a:pt x="7" y="4"/>
                  <a:pt x="7" y="5"/>
                </a:cubicBezTo>
                <a:cubicBezTo>
                  <a:pt x="7" y="6"/>
                  <a:pt x="8" y="6"/>
                  <a:pt x="8" y="6"/>
                </a:cubicBezTo>
                <a:cubicBezTo>
                  <a:pt x="9" y="7"/>
                  <a:pt x="9" y="6"/>
                  <a:pt x="9" y="6"/>
                </a:cubicBezTo>
                <a:cubicBezTo>
                  <a:pt x="9" y="6"/>
                  <a:pt x="9" y="6"/>
                  <a:pt x="9" y="6"/>
                </a:cubicBezTo>
                <a:cubicBezTo>
                  <a:pt x="8" y="6"/>
                  <a:pt x="8" y="5"/>
                  <a:pt x="8"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7" name="Freeform 881"/>
          <p:cNvSpPr>
            <a:spLocks/>
          </p:cNvSpPr>
          <p:nvPr/>
        </p:nvSpPr>
        <p:spPr bwMode="auto">
          <a:xfrm>
            <a:off x="4877533" y="3458572"/>
            <a:ext cx="84610" cy="30083"/>
          </a:xfrm>
          <a:custGeom>
            <a:avLst/>
            <a:gdLst/>
            <a:ahLst/>
            <a:cxnLst>
              <a:cxn ang="0">
                <a:pos x="1" y="1"/>
              </a:cxn>
              <a:cxn ang="0">
                <a:pos x="1" y="1"/>
              </a:cxn>
              <a:cxn ang="0">
                <a:pos x="0" y="2"/>
              </a:cxn>
              <a:cxn ang="0">
                <a:pos x="1" y="3"/>
              </a:cxn>
              <a:cxn ang="0">
                <a:pos x="6" y="4"/>
              </a:cxn>
              <a:cxn ang="0">
                <a:pos x="7" y="5"/>
              </a:cxn>
              <a:cxn ang="0">
                <a:pos x="13" y="4"/>
              </a:cxn>
              <a:cxn ang="0">
                <a:pos x="14" y="4"/>
              </a:cxn>
              <a:cxn ang="0">
                <a:pos x="13" y="3"/>
              </a:cxn>
              <a:cxn ang="0">
                <a:pos x="12" y="3"/>
              </a:cxn>
              <a:cxn ang="0">
                <a:pos x="11" y="3"/>
              </a:cxn>
              <a:cxn ang="0">
                <a:pos x="11" y="3"/>
              </a:cxn>
              <a:cxn ang="0">
                <a:pos x="9" y="3"/>
              </a:cxn>
              <a:cxn ang="0">
                <a:pos x="6" y="2"/>
              </a:cxn>
              <a:cxn ang="0">
                <a:pos x="4" y="2"/>
              </a:cxn>
              <a:cxn ang="0">
                <a:pos x="3" y="2"/>
              </a:cxn>
              <a:cxn ang="0">
                <a:pos x="3" y="1"/>
              </a:cxn>
              <a:cxn ang="0">
                <a:pos x="2" y="1"/>
              </a:cxn>
              <a:cxn ang="0">
                <a:pos x="1" y="1"/>
              </a:cxn>
            </a:cxnLst>
            <a:rect l="0" t="0" r="r" b="b"/>
            <a:pathLst>
              <a:path w="14" h="5">
                <a:moveTo>
                  <a:pt x="1" y="1"/>
                </a:moveTo>
                <a:cubicBezTo>
                  <a:pt x="1" y="0"/>
                  <a:pt x="1" y="1"/>
                  <a:pt x="1" y="1"/>
                </a:cubicBezTo>
                <a:cubicBezTo>
                  <a:pt x="1" y="2"/>
                  <a:pt x="1" y="2"/>
                  <a:pt x="0" y="2"/>
                </a:cubicBezTo>
                <a:cubicBezTo>
                  <a:pt x="0" y="2"/>
                  <a:pt x="0" y="3"/>
                  <a:pt x="1" y="3"/>
                </a:cubicBezTo>
                <a:cubicBezTo>
                  <a:pt x="2" y="3"/>
                  <a:pt x="6" y="4"/>
                  <a:pt x="6" y="4"/>
                </a:cubicBezTo>
                <a:cubicBezTo>
                  <a:pt x="6" y="5"/>
                  <a:pt x="6" y="5"/>
                  <a:pt x="7" y="5"/>
                </a:cubicBezTo>
                <a:cubicBezTo>
                  <a:pt x="7" y="5"/>
                  <a:pt x="13" y="4"/>
                  <a:pt x="13" y="4"/>
                </a:cubicBezTo>
                <a:cubicBezTo>
                  <a:pt x="13" y="4"/>
                  <a:pt x="14" y="4"/>
                  <a:pt x="14" y="4"/>
                </a:cubicBezTo>
                <a:cubicBezTo>
                  <a:pt x="14" y="4"/>
                  <a:pt x="14" y="3"/>
                  <a:pt x="13" y="3"/>
                </a:cubicBezTo>
                <a:cubicBezTo>
                  <a:pt x="13" y="3"/>
                  <a:pt x="12" y="3"/>
                  <a:pt x="12" y="3"/>
                </a:cubicBezTo>
                <a:cubicBezTo>
                  <a:pt x="12" y="4"/>
                  <a:pt x="11" y="4"/>
                  <a:pt x="11" y="3"/>
                </a:cubicBezTo>
                <a:cubicBezTo>
                  <a:pt x="11" y="3"/>
                  <a:pt x="11" y="2"/>
                  <a:pt x="11" y="3"/>
                </a:cubicBezTo>
                <a:cubicBezTo>
                  <a:pt x="11" y="3"/>
                  <a:pt x="10" y="3"/>
                  <a:pt x="9" y="3"/>
                </a:cubicBezTo>
                <a:cubicBezTo>
                  <a:pt x="9" y="2"/>
                  <a:pt x="7" y="2"/>
                  <a:pt x="6" y="2"/>
                </a:cubicBezTo>
                <a:cubicBezTo>
                  <a:pt x="5" y="3"/>
                  <a:pt x="4" y="2"/>
                  <a:pt x="4" y="2"/>
                </a:cubicBezTo>
                <a:cubicBezTo>
                  <a:pt x="3" y="2"/>
                  <a:pt x="3" y="2"/>
                  <a:pt x="3" y="2"/>
                </a:cubicBezTo>
                <a:cubicBezTo>
                  <a:pt x="3" y="2"/>
                  <a:pt x="4" y="1"/>
                  <a:pt x="3" y="1"/>
                </a:cubicBezTo>
                <a:cubicBezTo>
                  <a:pt x="3" y="1"/>
                  <a:pt x="2" y="1"/>
                  <a:pt x="2"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8" name="Freeform 882"/>
          <p:cNvSpPr>
            <a:spLocks/>
          </p:cNvSpPr>
          <p:nvPr/>
        </p:nvSpPr>
        <p:spPr bwMode="auto">
          <a:xfrm>
            <a:off x="4986585" y="3458572"/>
            <a:ext cx="7521" cy="11281"/>
          </a:xfrm>
          <a:custGeom>
            <a:avLst/>
            <a:gdLst/>
            <a:ahLst/>
            <a:cxnLst>
              <a:cxn ang="0">
                <a:pos x="0" y="0"/>
              </a:cxn>
              <a:cxn ang="0">
                <a:pos x="0" y="2"/>
              </a:cxn>
              <a:cxn ang="0">
                <a:pos x="0" y="2"/>
              </a:cxn>
              <a:cxn ang="0">
                <a:pos x="0" y="1"/>
              </a:cxn>
              <a:cxn ang="0">
                <a:pos x="0" y="1"/>
              </a:cxn>
              <a:cxn ang="0">
                <a:pos x="0" y="0"/>
              </a:cxn>
            </a:cxnLst>
            <a:rect l="0" t="0" r="r" b="b"/>
            <a:pathLst>
              <a:path w="1" h="2">
                <a:moveTo>
                  <a:pt x="0" y="0"/>
                </a:moveTo>
                <a:cubicBezTo>
                  <a:pt x="0" y="1"/>
                  <a:pt x="0" y="1"/>
                  <a:pt x="0" y="2"/>
                </a:cubicBezTo>
                <a:cubicBezTo>
                  <a:pt x="0" y="2"/>
                  <a:pt x="0" y="2"/>
                  <a:pt x="0" y="2"/>
                </a:cubicBezTo>
                <a:cubicBezTo>
                  <a:pt x="0" y="2"/>
                  <a:pt x="1" y="2"/>
                  <a:pt x="0" y="1"/>
                </a:cubicBezTo>
                <a:cubicBezTo>
                  <a:pt x="0" y="1"/>
                  <a:pt x="0" y="1"/>
                  <a:pt x="0" y="1"/>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9" name="Freeform 883"/>
          <p:cNvSpPr>
            <a:spLocks/>
          </p:cNvSpPr>
          <p:nvPr/>
        </p:nvSpPr>
        <p:spPr bwMode="auto">
          <a:xfrm>
            <a:off x="5005387" y="3434129"/>
            <a:ext cx="18802" cy="16922"/>
          </a:xfrm>
          <a:custGeom>
            <a:avLst/>
            <a:gdLst/>
            <a:ahLst/>
            <a:cxnLst>
              <a:cxn ang="0">
                <a:pos x="0" y="3"/>
              </a:cxn>
              <a:cxn ang="0">
                <a:pos x="1" y="3"/>
              </a:cxn>
              <a:cxn ang="0">
                <a:pos x="2" y="2"/>
              </a:cxn>
              <a:cxn ang="0">
                <a:pos x="2" y="0"/>
              </a:cxn>
              <a:cxn ang="0">
                <a:pos x="0" y="2"/>
              </a:cxn>
              <a:cxn ang="0">
                <a:pos x="0" y="3"/>
              </a:cxn>
            </a:cxnLst>
            <a:rect l="0" t="0" r="r" b="b"/>
            <a:pathLst>
              <a:path w="3" h="3">
                <a:moveTo>
                  <a:pt x="0" y="3"/>
                </a:moveTo>
                <a:cubicBezTo>
                  <a:pt x="1" y="3"/>
                  <a:pt x="1" y="3"/>
                  <a:pt x="1" y="3"/>
                </a:cubicBezTo>
                <a:cubicBezTo>
                  <a:pt x="2" y="2"/>
                  <a:pt x="2" y="2"/>
                  <a:pt x="2" y="2"/>
                </a:cubicBezTo>
                <a:cubicBezTo>
                  <a:pt x="2" y="1"/>
                  <a:pt x="3" y="0"/>
                  <a:pt x="2" y="0"/>
                </a:cubicBezTo>
                <a:cubicBezTo>
                  <a:pt x="2" y="0"/>
                  <a:pt x="0" y="1"/>
                  <a:pt x="0" y="2"/>
                </a:cubicBezTo>
                <a:cubicBezTo>
                  <a:pt x="0" y="2"/>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0" name="Freeform 884"/>
          <p:cNvSpPr>
            <a:spLocks/>
          </p:cNvSpPr>
          <p:nvPr/>
        </p:nvSpPr>
        <p:spPr bwMode="auto">
          <a:xfrm>
            <a:off x="4901976" y="3420968"/>
            <a:ext cx="5641" cy="5641"/>
          </a:xfrm>
          <a:custGeom>
            <a:avLst/>
            <a:gdLst/>
            <a:ahLst/>
            <a:cxnLst>
              <a:cxn ang="0">
                <a:pos x="1" y="1"/>
              </a:cxn>
              <a:cxn ang="0">
                <a:pos x="1" y="1"/>
              </a:cxn>
              <a:cxn ang="0">
                <a:pos x="1" y="1"/>
              </a:cxn>
            </a:cxnLst>
            <a:rect l="0" t="0" r="r" b="b"/>
            <a:pathLst>
              <a:path w="1" h="1">
                <a:moveTo>
                  <a:pt x="1" y="1"/>
                </a:moveTo>
                <a:cubicBezTo>
                  <a:pt x="1" y="1"/>
                  <a:pt x="1" y="0"/>
                  <a:pt x="1"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1" name="Freeform 885"/>
          <p:cNvSpPr>
            <a:spLocks/>
          </p:cNvSpPr>
          <p:nvPr/>
        </p:nvSpPr>
        <p:spPr bwMode="auto">
          <a:xfrm>
            <a:off x="4932059" y="3434129"/>
            <a:ext cx="7521" cy="564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2" name="Freeform 886"/>
          <p:cNvSpPr>
            <a:spLocks/>
          </p:cNvSpPr>
          <p:nvPr/>
        </p:nvSpPr>
        <p:spPr bwMode="auto">
          <a:xfrm>
            <a:off x="4932059" y="3409686"/>
            <a:ext cx="13161" cy="11281"/>
          </a:xfrm>
          <a:custGeom>
            <a:avLst/>
            <a:gdLst/>
            <a:ahLst/>
            <a:cxnLst>
              <a:cxn ang="0">
                <a:pos x="1" y="1"/>
              </a:cxn>
              <a:cxn ang="0">
                <a:pos x="1" y="1"/>
              </a:cxn>
              <a:cxn ang="0">
                <a:pos x="1" y="0"/>
              </a:cxn>
              <a:cxn ang="0">
                <a:pos x="1" y="1"/>
              </a:cxn>
            </a:cxnLst>
            <a:rect l="0" t="0" r="r" b="b"/>
            <a:pathLst>
              <a:path w="2" h="2">
                <a:moveTo>
                  <a:pt x="1" y="1"/>
                </a:moveTo>
                <a:cubicBezTo>
                  <a:pt x="1" y="1"/>
                  <a:pt x="1" y="2"/>
                  <a:pt x="1" y="1"/>
                </a:cubicBezTo>
                <a:cubicBezTo>
                  <a:pt x="1" y="1"/>
                  <a:pt x="2" y="0"/>
                  <a:pt x="1" y="0"/>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3" name="Freeform 887"/>
          <p:cNvSpPr>
            <a:spLocks/>
          </p:cNvSpPr>
          <p:nvPr/>
        </p:nvSpPr>
        <p:spPr bwMode="auto">
          <a:xfrm>
            <a:off x="4926418" y="3409686"/>
            <a:ext cx="5641" cy="5641"/>
          </a:xfrm>
          <a:custGeom>
            <a:avLst/>
            <a:gdLst/>
            <a:ahLst/>
            <a:cxnLst>
              <a:cxn ang="0">
                <a:pos x="0" y="0"/>
              </a:cxn>
              <a:cxn ang="0">
                <a:pos x="0" y="1"/>
              </a:cxn>
              <a:cxn ang="0">
                <a:pos x="1" y="1"/>
              </a:cxn>
              <a:cxn ang="0">
                <a:pos x="0" y="0"/>
              </a:cxn>
            </a:cxnLst>
            <a:rect l="0" t="0" r="r" b="b"/>
            <a:pathLst>
              <a:path w="1" h="1">
                <a:moveTo>
                  <a:pt x="0" y="0"/>
                </a:moveTo>
                <a:cubicBezTo>
                  <a:pt x="0" y="1"/>
                  <a:pt x="0" y="1"/>
                  <a:pt x="0" y="1"/>
                </a:cubicBezTo>
                <a:cubicBezTo>
                  <a:pt x="0" y="1"/>
                  <a:pt x="0" y="1"/>
                  <a:pt x="1" y="1"/>
                </a:cubicBezTo>
                <a:cubicBezTo>
                  <a:pt x="1"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4" name="Freeform 888"/>
          <p:cNvSpPr>
            <a:spLocks/>
          </p:cNvSpPr>
          <p:nvPr/>
        </p:nvSpPr>
        <p:spPr bwMode="auto">
          <a:xfrm>
            <a:off x="4877533" y="3390884"/>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5" name="Freeform 889"/>
          <p:cNvSpPr>
            <a:spLocks/>
          </p:cNvSpPr>
          <p:nvPr/>
        </p:nvSpPr>
        <p:spPr bwMode="auto">
          <a:xfrm>
            <a:off x="4907616" y="3347639"/>
            <a:ext cx="7521" cy="7521"/>
          </a:xfrm>
          <a:custGeom>
            <a:avLst/>
            <a:gdLst/>
            <a:ahLst/>
            <a:cxnLst>
              <a:cxn ang="0">
                <a:pos x="0" y="1"/>
              </a:cxn>
              <a:cxn ang="0">
                <a:pos x="0" y="1"/>
              </a:cxn>
              <a:cxn ang="0">
                <a:pos x="1" y="1"/>
              </a:cxn>
              <a:cxn ang="0">
                <a:pos x="0" y="1"/>
              </a:cxn>
            </a:cxnLst>
            <a:rect l="0" t="0" r="r" b="b"/>
            <a:pathLst>
              <a:path w="1" h="1">
                <a:moveTo>
                  <a:pt x="0" y="1"/>
                </a:moveTo>
                <a:cubicBezTo>
                  <a:pt x="0" y="1"/>
                  <a:pt x="0" y="1"/>
                  <a:pt x="0" y="1"/>
                </a:cubicBezTo>
                <a:cubicBezTo>
                  <a:pt x="1" y="1"/>
                  <a:pt x="1" y="1"/>
                  <a:pt x="1"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6" name="Freeform 890"/>
          <p:cNvSpPr>
            <a:spLocks/>
          </p:cNvSpPr>
          <p:nvPr/>
        </p:nvSpPr>
        <p:spPr bwMode="auto">
          <a:xfrm>
            <a:off x="4915137" y="3379603"/>
            <a:ext cx="5641" cy="16922"/>
          </a:xfrm>
          <a:custGeom>
            <a:avLst/>
            <a:gdLst/>
            <a:ahLst/>
            <a:cxnLst>
              <a:cxn ang="0">
                <a:pos x="0" y="1"/>
              </a:cxn>
              <a:cxn ang="0">
                <a:pos x="1" y="2"/>
              </a:cxn>
              <a:cxn ang="0">
                <a:pos x="1" y="1"/>
              </a:cxn>
              <a:cxn ang="0">
                <a:pos x="0" y="1"/>
              </a:cxn>
            </a:cxnLst>
            <a:rect l="0" t="0" r="r" b="b"/>
            <a:pathLst>
              <a:path w="1" h="3">
                <a:moveTo>
                  <a:pt x="0" y="1"/>
                </a:moveTo>
                <a:cubicBezTo>
                  <a:pt x="0" y="1"/>
                  <a:pt x="1" y="3"/>
                  <a:pt x="1" y="2"/>
                </a:cubicBezTo>
                <a:cubicBezTo>
                  <a:pt x="1" y="1"/>
                  <a:pt x="1" y="1"/>
                  <a:pt x="1" y="1"/>
                </a:cubicBezTo>
                <a:cubicBezTo>
                  <a:pt x="0" y="1"/>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7" name="Freeform 891"/>
          <p:cNvSpPr>
            <a:spLocks/>
          </p:cNvSpPr>
          <p:nvPr/>
        </p:nvSpPr>
        <p:spPr bwMode="auto">
          <a:xfrm>
            <a:off x="4920778" y="3390884"/>
            <a:ext cx="11281" cy="5641"/>
          </a:xfrm>
          <a:custGeom>
            <a:avLst/>
            <a:gdLst/>
            <a:ahLst/>
            <a:cxnLst>
              <a:cxn ang="0">
                <a:pos x="1" y="1"/>
              </a:cxn>
              <a:cxn ang="0">
                <a:pos x="1" y="1"/>
              </a:cxn>
              <a:cxn ang="0">
                <a:pos x="1" y="1"/>
              </a:cxn>
            </a:cxnLst>
            <a:rect l="0" t="0" r="r" b="b"/>
            <a:pathLst>
              <a:path w="2" h="1">
                <a:moveTo>
                  <a:pt x="1" y="1"/>
                </a:moveTo>
                <a:cubicBezTo>
                  <a:pt x="1" y="1"/>
                  <a:pt x="2" y="1"/>
                  <a:pt x="1" y="1"/>
                </a:cubicBezTo>
                <a:cubicBezTo>
                  <a:pt x="1"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8" name="Freeform 892"/>
          <p:cNvSpPr>
            <a:spLocks/>
          </p:cNvSpPr>
          <p:nvPr/>
        </p:nvSpPr>
        <p:spPr bwMode="auto">
          <a:xfrm>
            <a:off x="4907616" y="3281832"/>
            <a:ext cx="13161" cy="11281"/>
          </a:xfrm>
          <a:custGeom>
            <a:avLst/>
            <a:gdLst/>
            <a:ahLst/>
            <a:cxnLst>
              <a:cxn ang="0">
                <a:pos x="1" y="0"/>
              </a:cxn>
              <a:cxn ang="0">
                <a:pos x="0" y="1"/>
              </a:cxn>
              <a:cxn ang="0">
                <a:pos x="1" y="1"/>
              </a:cxn>
              <a:cxn ang="0">
                <a:pos x="1" y="0"/>
              </a:cxn>
            </a:cxnLst>
            <a:rect l="0" t="0" r="r" b="b"/>
            <a:pathLst>
              <a:path w="2" h="2">
                <a:moveTo>
                  <a:pt x="1" y="0"/>
                </a:moveTo>
                <a:cubicBezTo>
                  <a:pt x="0" y="0"/>
                  <a:pt x="0" y="0"/>
                  <a:pt x="0" y="1"/>
                </a:cubicBezTo>
                <a:cubicBezTo>
                  <a:pt x="1" y="1"/>
                  <a:pt x="1" y="2"/>
                  <a:pt x="1" y="1"/>
                </a:cubicBezTo>
                <a:cubicBezTo>
                  <a:pt x="1" y="1"/>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9" name="Freeform 893"/>
          <p:cNvSpPr>
            <a:spLocks/>
          </p:cNvSpPr>
          <p:nvPr/>
        </p:nvSpPr>
        <p:spPr bwMode="auto">
          <a:xfrm>
            <a:off x="4950861" y="3360801"/>
            <a:ext cx="5641" cy="18802"/>
          </a:xfrm>
          <a:custGeom>
            <a:avLst/>
            <a:gdLst/>
            <a:ahLst/>
            <a:cxnLst>
              <a:cxn ang="0">
                <a:pos x="1" y="0"/>
              </a:cxn>
              <a:cxn ang="0">
                <a:pos x="0" y="0"/>
              </a:cxn>
              <a:cxn ang="0">
                <a:pos x="0" y="2"/>
              </a:cxn>
              <a:cxn ang="0">
                <a:pos x="1" y="2"/>
              </a:cxn>
              <a:cxn ang="0">
                <a:pos x="1" y="1"/>
              </a:cxn>
              <a:cxn ang="0">
                <a:pos x="1" y="0"/>
              </a:cxn>
            </a:cxnLst>
            <a:rect l="0" t="0" r="r" b="b"/>
            <a:pathLst>
              <a:path w="1" h="3">
                <a:moveTo>
                  <a:pt x="1" y="0"/>
                </a:moveTo>
                <a:cubicBezTo>
                  <a:pt x="0" y="0"/>
                  <a:pt x="0" y="0"/>
                  <a:pt x="0" y="0"/>
                </a:cubicBezTo>
                <a:cubicBezTo>
                  <a:pt x="0" y="1"/>
                  <a:pt x="0" y="2"/>
                  <a:pt x="0" y="2"/>
                </a:cubicBezTo>
                <a:cubicBezTo>
                  <a:pt x="0" y="2"/>
                  <a:pt x="0" y="3"/>
                  <a:pt x="1" y="2"/>
                </a:cubicBezTo>
                <a:cubicBezTo>
                  <a:pt x="1" y="2"/>
                  <a:pt x="1" y="1"/>
                  <a:pt x="1" y="1"/>
                </a:cubicBezTo>
                <a:cubicBezTo>
                  <a:pt x="1"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0" name="Freeform 894"/>
          <p:cNvSpPr>
            <a:spLocks/>
          </p:cNvSpPr>
          <p:nvPr/>
        </p:nvSpPr>
        <p:spPr bwMode="auto">
          <a:xfrm>
            <a:off x="4945220" y="3330717"/>
            <a:ext cx="30083" cy="16922"/>
          </a:xfrm>
          <a:custGeom>
            <a:avLst/>
            <a:gdLst/>
            <a:ahLst/>
            <a:cxnLst>
              <a:cxn ang="0">
                <a:pos x="4" y="2"/>
              </a:cxn>
              <a:cxn ang="0">
                <a:pos x="4" y="2"/>
              </a:cxn>
              <a:cxn ang="0">
                <a:pos x="3" y="1"/>
              </a:cxn>
              <a:cxn ang="0">
                <a:pos x="2" y="1"/>
              </a:cxn>
              <a:cxn ang="0">
                <a:pos x="1" y="1"/>
              </a:cxn>
              <a:cxn ang="0">
                <a:pos x="2" y="2"/>
              </a:cxn>
              <a:cxn ang="0">
                <a:pos x="3" y="3"/>
              </a:cxn>
              <a:cxn ang="0">
                <a:pos x="4" y="3"/>
              </a:cxn>
              <a:cxn ang="0">
                <a:pos x="4" y="2"/>
              </a:cxn>
            </a:cxnLst>
            <a:rect l="0" t="0" r="r" b="b"/>
            <a:pathLst>
              <a:path w="5" h="3">
                <a:moveTo>
                  <a:pt x="4" y="2"/>
                </a:moveTo>
                <a:cubicBezTo>
                  <a:pt x="4" y="3"/>
                  <a:pt x="5" y="3"/>
                  <a:pt x="4" y="2"/>
                </a:cubicBezTo>
                <a:cubicBezTo>
                  <a:pt x="3" y="1"/>
                  <a:pt x="3" y="1"/>
                  <a:pt x="3" y="1"/>
                </a:cubicBezTo>
                <a:cubicBezTo>
                  <a:pt x="3" y="0"/>
                  <a:pt x="3" y="0"/>
                  <a:pt x="2" y="1"/>
                </a:cubicBezTo>
                <a:cubicBezTo>
                  <a:pt x="1" y="1"/>
                  <a:pt x="0" y="1"/>
                  <a:pt x="1" y="1"/>
                </a:cubicBezTo>
                <a:cubicBezTo>
                  <a:pt x="3" y="2"/>
                  <a:pt x="3" y="2"/>
                  <a:pt x="2" y="2"/>
                </a:cubicBezTo>
                <a:cubicBezTo>
                  <a:pt x="2" y="2"/>
                  <a:pt x="2" y="2"/>
                  <a:pt x="3" y="3"/>
                </a:cubicBezTo>
                <a:cubicBezTo>
                  <a:pt x="3" y="3"/>
                  <a:pt x="4" y="3"/>
                  <a:pt x="4" y="3"/>
                </a:cubicBezTo>
                <a:cubicBezTo>
                  <a:pt x="3" y="2"/>
                  <a:pt x="3"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1" name="Freeform 895"/>
          <p:cNvSpPr>
            <a:spLocks/>
          </p:cNvSpPr>
          <p:nvPr/>
        </p:nvSpPr>
        <p:spPr bwMode="auto">
          <a:xfrm>
            <a:off x="4926418" y="3306275"/>
            <a:ext cx="13161" cy="11281"/>
          </a:xfrm>
          <a:custGeom>
            <a:avLst/>
            <a:gdLst/>
            <a:ahLst/>
            <a:cxnLst>
              <a:cxn ang="0">
                <a:pos x="1" y="1"/>
              </a:cxn>
              <a:cxn ang="0">
                <a:pos x="1" y="1"/>
              </a:cxn>
              <a:cxn ang="0">
                <a:pos x="0" y="1"/>
              </a:cxn>
              <a:cxn ang="0">
                <a:pos x="0" y="1"/>
              </a:cxn>
              <a:cxn ang="0">
                <a:pos x="0" y="2"/>
              </a:cxn>
              <a:cxn ang="0">
                <a:pos x="1" y="2"/>
              </a:cxn>
              <a:cxn ang="0">
                <a:pos x="1" y="1"/>
              </a:cxn>
              <a:cxn ang="0">
                <a:pos x="1" y="1"/>
              </a:cxn>
            </a:cxnLst>
            <a:rect l="0" t="0" r="r" b="b"/>
            <a:pathLst>
              <a:path w="2" h="2">
                <a:moveTo>
                  <a:pt x="1" y="1"/>
                </a:moveTo>
                <a:cubicBezTo>
                  <a:pt x="1" y="1"/>
                  <a:pt x="1" y="1"/>
                  <a:pt x="1" y="1"/>
                </a:cubicBezTo>
                <a:cubicBezTo>
                  <a:pt x="1" y="1"/>
                  <a:pt x="0" y="1"/>
                  <a:pt x="0" y="1"/>
                </a:cubicBezTo>
                <a:cubicBezTo>
                  <a:pt x="0" y="1"/>
                  <a:pt x="0" y="1"/>
                  <a:pt x="0" y="1"/>
                </a:cubicBezTo>
                <a:cubicBezTo>
                  <a:pt x="0" y="2"/>
                  <a:pt x="0" y="2"/>
                  <a:pt x="0" y="2"/>
                </a:cubicBezTo>
                <a:cubicBezTo>
                  <a:pt x="0" y="1"/>
                  <a:pt x="1" y="1"/>
                  <a:pt x="1" y="2"/>
                </a:cubicBezTo>
                <a:cubicBezTo>
                  <a:pt x="1" y="2"/>
                  <a:pt x="1" y="2"/>
                  <a:pt x="1" y="1"/>
                </a:cubicBezTo>
                <a:cubicBezTo>
                  <a:pt x="1" y="1"/>
                  <a:pt x="2"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2" name="Freeform 896"/>
          <p:cNvSpPr>
            <a:spLocks/>
          </p:cNvSpPr>
          <p:nvPr/>
        </p:nvSpPr>
        <p:spPr bwMode="auto">
          <a:xfrm>
            <a:off x="4932059" y="3293113"/>
            <a:ext cx="13161" cy="1880"/>
          </a:xfrm>
          <a:custGeom>
            <a:avLst/>
            <a:gdLst/>
            <a:ahLst/>
            <a:cxnLst>
              <a:cxn ang="0">
                <a:pos x="2" y="0"/>
              </a:cxn>
              <a:cxn ang="0">
                <a:pos x="1" y="0"/>
              </a:cxn>
              <a:cxn ang="0">
                <a:pos x="2" y="0"/>
              </a:cxn>
            </a:cxnLst>
            <a:rect l="0" t="0" r="r" b="b"/>
            <a:pathLst>
              <a:path w="2">
                <a:moveTo>
                  <a:pt x="2" y="0"/>
                </a:moveTo>
                <a:cubicBezTo>
                  <a:pt x="1" y="0"/>
                  <a:pt x="0" y="0"/>
                  <a:pt x="1" y="0"/>
                </a:cubicBezTo>
                <a:cubicBezTo>
                  <a:pt x="1"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3" name="Freeform 897"/>
          <p:cNvSpPr>
            <a:spLocks/>
          </p:cNvSpPr>
          <p:nvPr/>
        </p:nvSpPr>
        <p:spPr bwMode="auto">
          <a:xfrm>
            <a:off x="4980945" y="3420968"/>
            <a:ext cx="18802" cy="5641"/>
          </a:xfrm>
          <a:custGeom>
            <a:avLst/>
            <a:gdLst/>
            <a:ahLst/>
            <a:cxnLst>
              <a:cxn ang="0">
                <a:pos x="2" y="0"/>
              </a:cxn>
              <a:cxn ang="0">
                <a:pos x="1" y="0"/>
              </a:cxn>
              <a:cxn ang="0">
                <a:pos x="2" y="0"/>
              </a:cxn>
            </a:cxnLst>
            <a:rect l="0" t="0" r="r" b="b"/>
            <a:pathLst>
              <a:path w="3" h="1">
                <a:moveTo>
                  <a:pt x="2" y="0"/>
                </a:moveTo>
                <a:cubicBezTo>
                  <a:pt x="1" y="0"/>
                  <a:pt x="0" y="1"/>
                  <a:pt x="1" y="0"/>
                </a:cubicBezTo>
                <a:cubicBezTo>
                  <a:pt x="1" y="0"/>
                  <a:pt x="3"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4" name="Freeform 898"/>
          <p:cNvSpPr>
            <a:spLocks/>
          </p:cNvSpPr>
          <p:nvPr/>
        </p:nvSpPr>
        <p:spPr bwMode="auto">
          <a:xfrm>
            <a:off x="4980945" y="3415327"/>
            <a:ext cx="1880" cy="188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5" name="Freeform 899"/>
          <p:cNvSpPr>
            <a:spLocks/>
          </p:cNvSpPr>
          <p:nvPr/>
        </p:nvSpPr>
        <p:spPr bwMode="auto">
          <a:xfrm>
            <a:off x="4969663" y="3385244"/>
            <a:ext cx="16922" cy="11281"/>
          </a:xfrm>
          <a:custGeom>
            <a:avLst/>
            <a:gdLst/>
            <a:ahLst/>
            <a:cxnLst>
              <a:cxn ang="0">
                <a:pos x="3" y="1"/>
              </a:cxn>
              <a:cxn ang="0">
                <a:pos x="1" y="1"/>
              </a:cxn>
              <a:cxn ang="0">
                <a:pos x="2" y="1"/>
              </a:cxn>
              <a:cxn ang="0">
                <a:pos x="3" y="1"/>
              </a:cxn>
            </a:cxnLst>
            <a:rect l="0" t="0" r="r" b="b"/>
            <a:pathLst>
              <a:path w="3" h="2">
                <a:moveTo>
                  <a:pt x="3" y="1"/>
                </a:moveTo>
                <a:cubicBezTo>
                  <a:pt x="2" y="1"/>
                  <a:pt x="0" y="0"/>
                  <a:pt x="1" y="1"/>
                </a:cubicBezTo>
                <a:cubicBezTo>
                  <a:pt x="1" y="1"/>
                  <a:pt x="1" y="2"/>
                  <a:pt x="2" y="1"/>
                </a:cubicBezTo>
                <a:cubicBezTo>
                  <a:pt x="2" y="1"/>
                  <a:pt x="3"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6" name="Freeform 900"/>
          <p:cNvSpPr>
            <a:spLocks/>
          </p:cNvSpPr>
          <p:nvPr/>
        </p:nvSpPr>
        <p:spPr bwMode="auto">
          <a:xfrm>
            <a:off x="4950861" y="3390884"/>
            <a:ext cx="18802" cy="5641"/>
          </a:xfrm>
          <a:custGeom>
            <a:avLst/>
            <a:gdLst/>
            <a:ahLst/>
            <a:cxnLst>
              <a:cxn ang="0">
                <a:pos x="1" y="1"/>
              </a:cxn>
              <a:cxn ang="0">
                <a:pos x="1" y="1"/>
              </a:cxn>
              <a:cxn ang="0">
                <a:pos x="1" y="1"/>
              </a:cxn>
            </a:cxnLst>
            <a:rect l="0" t="0" r="r" b="b"/>
            <a:pathLst>
              <a:path w="3" h="1">
                <a:moveTo>
                  <a:pt x="1" y="1"/>
                </a:moveTo>
                <a:cubicBezTo>
                  <a:pt x="1" y="1"/>
                  <a:pt x="3" y="0"/>
                  <a:pt x="1"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7" name="Freeform 901"/>
          <p:cNvSpPr>
            <a:spLocks/>
          </p:cNvSpPr>
          <p:nvPr/>
        </p:nvSpPr>
        <p:spPr bwMode="auto">
          <a:xfrm>
            <a:off x="4774121" y="3251748"/>
            <a:ext cx="195542" cy="188021"/>
          </a:xfrm>
          <a:custGeom>
            <a:avLst/>
            <a:gdLst/>
            <a:ahLst/>
            <a:cxnLst>
              <a:cxn ang="0">
                <a:pos x="31" y="3"/>
              </a:cxn>
              <a:cxn ang="0">
                <a:pos x="32" y="1"/>
              </a:cxn>
              <a:cxn ang="0">
                <a:pos x="31" y="0"/>
              </a:cxn>
              <a:cxn ang="0">
                <a:pos x="30" y="1"/>
              </a:cxn>
              <a:cxn ang="0">
                <a:pos x="25" y="2"/>
              </a:cxn>
              <a:cxn ang="0">
                <a:pos x="23" y="2"/>
              </a:cxn>
              <a:cxn ang="0">
                <a:pos x="16" y="2"/>
              </a:cxn>
              <a:cxn ang="0">
                <a:pos x="13" y="2"/>
              </a:cxn>
              <a:cxn ang="0">
                <a:pos x="11" y="3"/>
              </a:cxn>
              <a:cxn ang="0">
                <a:pos x="9" y="4"/>
              </a:cxn>
              <a:cxn ang="0">
                <a:pos x="4" y="5"/>
              </a:cxn>
              <a:cxn ang="0">
                <a:pos x="4" y="7"/>
              </a:cxn>
              <a:cxn ang="0">
                <a:pos x="3" y="9"/>
              </a:cxn>
              <a:cxn ang="0">
                <a:pos x="1" y="10"/>
              </a:cxn>
              <a:cxn ang="0">
                <a:pos x="0" y="12"/>
              </a:cxn>
              <a:cxn ang="0">
                <a:pos x="3" y="16"/>
              </a:cxn>
              <a:cxn ang="0">
                <a:pos x="5" y="16"/>
              </a:cxn>
              <a:cxn ang="0">
                <a:pos x="3" y="16"/>
              </a:cxn>
              <a:cxn ang="0">
                <a:pos x="5" y="19"/>
              </a:cxn>
              <a:cxn ang="0">
                <a:pos x="8" y="20"/>
              </a:cxn>
              <a:cxn ang="0">
                <a:pos x="14" y="20"/>
              </a:cxn>
              <a:cxn ang="0">
                <a:pos x="10" y="20"/>
              </a:cxn>
              <a:cxn ang="0">
                <a:pos x="5" y="23"/>
              </a:cxn>
              <a:cxn ang="0">
                <a:pos x="8" y="28"/>
              </a:cxn>
              <a:cxn ang="0">
                <a:pos x="12" y="30"/>
              </a:cxn>
              <a:cxn ang="0">
                <a:pos x="13" y="28"/>
              </a:cxn>
              <a:cxn ang="0">
                <a:pos x="13" y="25"/>
              </a:cxn>
              <a:cxn ang="0">
                <a:pos x="17" y="25"/>
              </a:cxn>
              <a:cxn ang="0">
                <a:pos x="15" y="23"/>
              </a:cxn>
              <a:cxn ang="0">
                <a:pos x="17" y="21"/>
              </a:cxn>
              <a:cxn ang="0">
                <a:pos x="18" y="22"/>
              </a:cxn>
              <a:cxn ang="0">
                <a:pos x="19" y="23"/>
              </a:cxn>
              <a:cxn ang="0">
                <a:pos x="19" y="20"/>
              </a:cxn>
              <a:cxn ang="0">
                <a:pos x="13" y="17"/>
              </a:cxn>
              <a:cxn ang="0">
                <a:pos x="14" y="15"/>
              </a:cxn>
              <a:cxn ang="0">
                <a:pos x="15" y="14"/>
              </a:cxn>
              <a:cxn ang="0">
                <a:pos x="16" y="14"/>
              </a:cxn>
              <a:cxn ang="0">
                <a:pos x="13" y="6"/>
              </a:cxn>
              <a:cxn ang="0">
                <a:pos x="15" y="8"/>
              </a:cxn>
              <a:cxn ang="0">
                <a:pos x="17" y="10"/>
              </a:cxn>
              <a:cxn ang="0">
                <a:pos x="16" y="9"/>
              </a:cxn>
              <a:cxn ang="0">
                <a:pos x="19" y="10"/>
              </a:cxn>
              <a:cxn ang="0">
                <a:pos x="19" y="8"/>
              </a:cxn>
              <a:cxn ang="0">
                <a:pos x="19" y="5"/>
              </a:cxn>
              <a:cxn ang="0">
                <a:pos x="26" y="4"/>
              </a:cxn>
              <a:cxn ang="0">
                <a:pos x="30" y="5"/>
              </a:cxn>
            </a:cxnLst>
            <a:rect l="0" t="0" r="r" b="b"/>
            <a:pathLst>
              <a:path w="32" h="31">
                <a:moveTo>
                  <a:pt x="30" y="5"/>
                </a:moveTo>
                <a:cubicBezTo>
                  <a:pt x="30" y="5"/>
                  <a:pt x="31" y="4"/>
                  <a:pt x="31" y="4"/>
                </a:cubicBezTo>
                <a:cubicBezTo>
                  <a:pt x="31" y="4"/>
                  <a:pt x="31" y="4"/>
                  <a:pt x="31" y="3"/>
                </a:cubicBezTo>
                <a:cubicBezTo>
                  <a:pt x="31" y="3"/>
                  <a:pt x="31" y="3"/>
                  <a:pt x="31" y="2"/>
                </a:cubicBezTo>
                <a:cubicBezTo>
                  <a:pt x="32" y="2"/>
                  <a:pt x="32" y="2"/>
                  <a:pt x="32" y="2"/>
                </a:cubicBezTo>
                <a:cubicBezTo>
                  <a:pt x="32" y="2"/>
                  <a:pt x="32" y="1"/>
                  <a:pt x="32" y="1"/>
                </a:cubicBezTo>
                <a:cubicBezTo>
                  <a:pt x="32" y="1"/>
                  <a:pt x="32" y="0"/>
                  <a:pt x="32" y="0"/>
                </a:cubicBezTo>
                <a:cubicBezTo>
                  <a:pt x="31" y="0"/>
                  <a:pt x="31" y="0"/>
                  <a:pt x="31" y="0"/>
                </a:cubicBezTo>
                <a:cubicBezTo>
                  <a:pt x="31" y="0"/>
                  <a:pt x="31" y="0"/>
                  <a:pt x="31" y="0"/>
                </a:cubicBezTo>
                <a:cubicBezTo>
                  <a:pt x="31" y="0"/>
                  <a:pt x="30" y="0"/>
                  <a:pt x="30" y="0"/>
                </a:cubicBezTo>
                <a:cubicBezTo>
                  <a:pt x="30" y="0"/>
                  <a:pt x="30" y="0"/>
                  <a:pt x="30" y="0"/>
                </a:cubicBezTo>
                <a:cubicBezTo>
                  <a:pt x="30" y="0"/>
                  <a:pt x="30" y="0"/>
                  <a:pt x="30" y="1"/>
                </a:cubicBezTo>
                <a:cubicBezTo>
                  <a:pt x="30" y="1"/>
                  <a:pt x="30" y="2"/>
                  <a:pt x="29" y="2"/>
                </a:cubicBezTo>
                <a:cubicBezTo>
                  <a:pt x="29" y="2"/>
                  <a:pt x="26" y="2"/>
                  <a:pt x="26" y="2"/>
                </a:cubicBezTo>
                <a:cubicBezTo>
                  <a:pt x="26" y="2"/>
                  <a:pt x="25" y="2"/>
                  <a:pt x="25" y="2"/>
                </a:cubicBezTo>
                <a:cubicBezTo>
                  <a:pt x="25" y="2"/>
                  <a:pt x="25" y="2"/>
                  <a:pt x="25" y="2"/>
                </a:cubicBezTo>
                <a:cubicBezTo>
                  <a:pt x="25" y="2"/>
                  <a:pt x="24" y="2"/>
                  <a:pt x="24" y="2"/>
                </a:cubicBezTo>
                <a:cubicBezTo>
                  <a:pt x="24" y="2"/>
                  <a:pt x="23" y="2"/>
                  <a:pt x="23" y="2"/>
                </a:cubicBezTo>
                <a:cubicBezTo>
                  <a:pt x="23" y="1"/>
                  <a:pt x="22" y="0"/>
                  <a:pt x="21" y="1"/>
                </a:cubicBezTo>
                <a:cubicBezTo>
                  <a:pt x="20" y="1"/>
                  <a:pt x="18" y="1"/>
                  <a:pt x="18" y="2"/>
                </a:cubicBezTo>
                <a:cubicBezTo>
                  <a:pt x="17" y="2"/>
                  <a:pt x="17" y="2"/>
                  <a:pt x="16" y="2"/>
                </a:cubicBezTo>
                <a:cubicBezTo>
                  <a:pt x="16" y="2"/>
                  <a:pt x="14" y="2"/>
                  <a:pt x="14" y="2"/>
                </a:cubicBezTo>
                <a:cubicBezTo>
                  <a:pt x="14" y="2"/>
                  <a:pt x="13" y="2"/>
                  <a:pt x="13" y="2"/>
                </a:cubicBezTo>
                <a:cubicBezTo>
                  <a:pt x="13" y="2"/>
                  <a:pt x="13" y="2"/>
                  <a:pt x="13" y="2"/>
                </a:cubicBezTo>
                <a:cubicBezTo>
                  <a:pt x="13" y="2"/>
                  <a:pt x="13" y="3"/>
                  <a:pt x="13" y="3"/>
                </a:cubicBezTo>
                <a:cubicBezTo>
                  <a:pt x="13" y="3"/>
                  <a:pt x="12" y="3"/>
                  <a:pt x="12" y="3"/>
                </a:cubicBezTo>
                <a:cubicBezTo>
                  <a:pt x="12" y="3"/>
                  <a:pt x="11" y="3"/>
                  <a:pt x="11" y="3"/>
                </a:cubicBezTo>
                <a:cubicBezTo>
                  <a:pt x="11" y="3"/>
                  <a:pt x="11" y="3"/>
                  <a:pt x="10" y="3"/>
                </a:cubicBezTo>
                <a:cubicBezTo>
                  <a:pt x="10" y="3"/>
                  <a:pt x="9" y="3"/>
                  <a:pt x="9" y="4"/>
                </a:cubicBezTo>
                <a:cubicBezTo>
                  <a:pt x="9" y="4"/>
                  <a:pt x="9" y="4"/>
                  <a:pt x="9" y="4"/>
                </a:cubicBezTo>
                <a:cubicBezTo>
                  <a:pt x="8" y="4"/>
                  <a:pt x="8" y="4"/>
                  <a:pt x="8" y="4"/>
                </a:cubicBezTo>
                <a:cubicBezTo>
                  <a:pt x="8" y="4"/>
                  <a:pt x="5" y="5"/>
                  <a:pt x="5" y="5"/>
                </a:cubicBezTo>
                <a:cubicBezTo>
                  <a:pt x="5" y="5"/>
                  <a:pt x="4" y="5"/>
                  <a:pt x="4" y="5"/>
                </a:cubicBezTo>
                <a:cubicBezTo>
                  <a:pt x="4" y="5"/>
                  <a:pt x="4" y="6"/>
                  <a:pt x="5" y="6"/>
                </a:cubicBezTo>
                <a:cubicBezTo>
                  <a:pt x="5" y="6"/>
                  <a:pt x="5" y="6"/>
                  <a:pt x="5" y="6"/>
                </a:cubicBezTo>
                <a:cubicBezTo>
                  <a:pt x="4" y="7"/>
                  <a:pt x="4" y="7"/>
                  <a:pt x="4" y="7"/>
                </a:cubicBezTo>
                <a:cubicBezTo>
                  <a:pt x="4" y="7"/>
                  <a:pt x="3" y="7"/>
                  <a:pt x="3" y="7"/>
                </a:cubicBezTo>
                <a:cubicBezTo>
                  <a:pt x="3" y="8"/>
                  <a:pt x="3" y="8"/>
                  <a:pt x="3" y="8"/>
                </a:cubicBezTo>
                <a:cubicBezTo>
                  <a:pt x="3" y="8"/>
                  <a:pt x="3" y="9"/>
                  <a:pt x="3" y="9"/>
                </a:cubicBezTo>
                <a:cubicBezTo>
                  <a:pt x="3" y="9"/>
                  <a:pt x="3" y="9"/>
                  <a:pt x="2" y="9"/>
                </a:cubicBezTo>
                <a:cubicBezTo>
                  <a:pt x="2" y="9"/>
                  <a:pt x="2" y="9"/>
                  <a:pt x="2" y="9"/>
                </a:cubicBezTo>
                <a:cubicBezTo>
                  <a:pt x="2" y="10"/>
                  <a:pt x="1" y="10"/>
                  <a:pt x="1" y="10"/>
                </a:cubicBezTo>
                <a:cubicBezTo>
                  <a:pt x="1" y="11"/>
                  <a:pt x="2" y="11"/>
                  <a:pt x="1" y="11"/>
                </a:cubicBezTo>
                <a:cubicBezTo>
                  <a:pt x="1" y="11"/>
                  <a:pt x="1" y="11"/>
                  <a:pt x="1" y="11"/>
                </a:cubicBezTo>
                <a:cubicBezTo>
                  <a:pt x="1" y="11"/>
                  <a:pt x="1" y="12"/>
                  <a:pt x="0" y="12"/>
                </a:cubicBezTo>
                <a:cubicBezTo>
                  <a:pt x="0" y="13"/>
                  <a:pt x="1" y="14"/>
                  <a:pt x="2" y="14"/>
                </a:cubicBezTo>
                <a:cubicBezTo>
                  <a:pt x="2" y="15"/>
                  <a:pt x="3" y="15"/>
                  <a:pt x="3" y="15"/>
                </a:cubicBezTo>
                <a:cubicBezTo>
                  <a:pt x="3" y="16"/>
                  <a:pt x="3" y="16"/>
                  <a:pt x="3" y="16"/>
                </a:cubicBezTo>
                <a:cubicBezTo>
                  <a:pt x="4" y="15"/>
                  <a:pt x="4" y="15"/>
                  <a:pt x="4" y="15"/>
                </a:cubicBezTo>
                <a:cubicBezTo>
                  <a:pt x="5" y="15"/>
                  <a:pt x="5" y="15"/>
                  <a:pt x="5" y="16"/>
                </a:cubicBezTo>
                <a:cubicBezTo>
                  <a:pt x="5" y="16"/>
                  <a:pt x="5" y="16"/>
                  <a:pt x="5" y="16"/>
                </a:cubicBezTo>
                <a:cubicBezTo>
                  <a:pt x="4" y="16"/>
                  <a:pt x="4" y="16"/>
                  <a:pt x="4" y="16"/>
                </a:cubicBezTo>
                <a:cubicBezTo>
                  <a:pt x="4" y="16"/>
                  <a:pt x="4" y="16"/>
                  <a:pt x="4" y="16"/>
                </a:cubicBezTo>
                <a:cubicBezTo>
                  <a:pt x="3" y="16"/>
                  <a:pt x="3" y="16"/>
                  <a:pt x="3" y="16"/>
                </a:cubicBezTo>
                <a:cubicBezTo>
                  <a:pt x="4" y="16"/>
                  <a:pt x="3" y="16"/>
                  <a:pt x="3" y="16"/>
                </a:cubicBezTo>
                <a:cubicBezTo>
                  <a:pt x="3" y="16"/>
                  <a:pt x="3" y="17"/>
                  <a:pt x="4" y="17"/>
                </a:cubicBezTo>
                <a:cubicBezTo>
                  <a:pt x="4" y="17"/>
                  <a:pt x="5" y="18"/>
                  <a:pt x="5" y="19"/>
                </a:cubicBezTo>
                <a:cubicBezTo>
                  <a:pt x="5" y="19"/>
                  <a:pt x="5" y="20"/>
                  <a:pt x="5" y="19"/>
                </a:cubicBezTo>
                <a:cubicBezTo>
                  <a:pt x="6" y="19"/>
                  <a:pt x="6" y="19"/>
                  <a:pt x="7" y="19"/>
                </a:cubicBezTo>
                <a:cubicBezTo>
                  <a:pt x="7" y="20"/>
                  <a:pt x="7" y="20"/>
                  <a:pt x="8" y="20"/>
                </a:cubicBezTo>
                <a:cubicBezTo>
                  <a:pt x="8" y="19"/>
                  <a:pt x="9" y="19"/>
                  <a:pt x="10" y="19"/>
                </a:cubicBezTo>
                <a:cubicBezTo>
                  <a:pt x="11" y="19"/>
                  <a:pt x="12" y="19"/>
                  <a:pt x="12" y="19"/>
                </a:cubicBezTo>
                <a:cubicBezTo>
                  <a:pt x="13" y="19"/>
                  <a:pt x="14" y="20"/>
                  <a:pt x="14" y="20"/>
                </a:cubicBezTo>
                <a:cubicBezTo>
                  <a:pt x="15" y="20"/>
                  <a:pt x="16" y="20"/>
                  <a:pt x="15" y="21"/>
                </a:cubicBezTo>
                <a:cubicBezTo>
                  <a:pt x="15" y="22"/>
                  <a:pt x="14" y="22"/>
                  <a:pt x="13" y="21"/>
                </a:cubicBezTo>
                <a:cubicBezTo>
                  <a:pt x="12" y="21"/>
                  <a:pt x="10" y="20"/>
                  <a:pt x="10" y="20"/>
                </a:cubicBezTo>
                <a:cubicBezTo>
                  <a:pt x="9" y="20"/>
                  <a:pt x="8" y="19"/>
                  <a:pt x="7" y="20"/>
                </a:cubicBezTo>
                <a:cubicBezTo>
                  <a:pt x="6" y="21"/>
                  <a:pt x="6" y="21"/>
                  <a:pt x="6" y="21"/>
                </a:cubicBezTo>
                <a:cubicBezTo>
                  <a:pt x="6" y="22"/>
                  <a:pt x="4" y="22"/>
                  <a:pt x="5" y="23"/>
                </a:cubicBezTo>
                <a:cubicBezTo>
                  <a:pt x="6" y="24"/>
                  <a:pt x="8" y="25"/>
                  <a:pt x="8" y="26"/>
                </a:cubicBezTo>
                <a:cubicBezTo>
                  <a:pt x="7" y="27"/>
                  <a:pt x="7" y="27"/>
                  <a:pt x="8" y="27"/>
                </a:cubicBezTo>
                <a:cubicBezTo>
                  <a:pt x="8" y="28"/>
                  <a:pt x="8" y="28"/>
                  <a:pt x="8" y="28"/>
                </a:cubicBezTo>
                <a:cubicBezTo>
                  <a:pt x="8" y="28"/>
                  <a:pt x="8" y="29"/>
                  <a:pt x="9" y="28"/>
                </a:cubicBezTo>
                <a:cubicBezTo>
                  <a:pt x="9" y="27"/>
                  <a:pt x="10" y="26"/>
                  <a:pt x="11" y="28"/>
                </a:cubicBezTo>
                <a:cubicBezTo>
                  <a:pt x="11" y="29"/>
                  <a:pt x="11" y="29"/>
                  <a:pt x="12" y="30"/>
                </a:cubicBezTo>
                <a:cubicBezTo>
                  <a:pt x="12" y="30"/>
                  <a:pt x="12" y="31"/>
                  <a:pt x="12" y="30"/>
                </a:cubicBezTo>
                <a:cubicBezTo>
                  <a:pt x="12" y="29"/>
                  <a:pt x="12" y="29"/>
                  <a:pt x="12" y="29"/>
                </a:cubicBezTo>
                <a:cubicBezTo>
                  <a:pt x="12" y="29"/>
                  <a:pt x="12" y="28"/>
                  <a:pt x="13" y="28"/>
                </a:cubicBezTo>
                <a:cubicBezTo>
                  <a:pt x="13" y="29"/>
                  <a:pt x="15" y="30"/>
                  <a:pt x="15" y="30"/>
                </a:cubicBezTo>
                <a:cubicBezTo>
                  <a:pt x="15" y="30"/>
                  <a:pt x="16" y="30"/>
                  <a:pt x="15" y="29"/>
                </a:cubicBezTo>
                <a:cubicBezTo>
                  <a:pt x="15" y="28"/>
                  <a:pt x="14" y="25"/>
                  <a:pt x="13" y="25"/>
                </a:cubicBezTo>
                <a:cubicBezTo>
                  <a:pt x="13" y="24"/>
                  <a:pt x="13" y="24"/>
                  <a:pt x="14" y="25"/>
                </a:cubicBezTo>
                <a:cubicBezTo>
                  <a:pt x="15" y="25"/>
                  <a:pt x="15" y="25"/>
                  <a:pt x="15" y="25"/>
                </a:cubicBezTo>
                <a:cubicBezTo>
                  <a:pt x="16" y="25"/>
                  <a:pt x="16" y="25"/>
                  <a:pt x="17" y="25"/>
                </a:cubicBezTo>
                <a:cubicBezTo>
                  <a:pt x="17" y="25"/>
                  <a:pt x="17" y="25"/>
                  <a:pt x="17" y="24"/>
                </a:cubicBezTo>
                <a:cubicBezTo>
                  <a:pt x="16" y="24"/>
                  <a:pt x="17" y="23"/>
                  <a:pt x="16" y="24"/>
                </a:cubicBezTo>
                <a:cubicBezTo>
                  <a:pt x="16" y="24"/>
                  <a:pt x="16" y="24"/>
                  <a:pt x="15" y="23"/>
                </a:cubicBezTo>
                <a:cubicBezTo>
                  <a:pt x="15" y="23"/>
                  <a:pt x="15" y="23"/>
                  <a:pt x="15" y="22"/>
                </a:cubicBezTo>
                <a:cubicBezTo>
                  <a:pt x="15" y="22"/>
                  <a:pt x="14" y="22"/>
                  <a:pt x="15" y="22"/>
                </a:cubicBezTo>
                <a:cubicBezTo>
                  <a:pt x="16" y="22"/>
                  <a:pt x="16" y="22"/>
                  <a:pt x="17" y="21"/>
                </a:cubicBezTo>
                <a:cubicBezTo>
                  <a:pt x="17" y="21"/>
                  <a:pt x="17" y="21"/>
                  <a:pt x="17" y="21"/>
                </a:cubicBezTo>
                <a:cubicBezTo>
                  <a:pt x="17" y="22"/>
                  <a:pt x="17" y="22"/>
                  <a:pt x="18" y="22"/>
                </a:cubicBezTo>
                <a:cubicBezTo>
                  <a:pt x="18" y="22"/>
                  <a:pt x="18" y="22"/>
                  <a:pt x="18" y="22"/>
                </a:cubicBezTo>
                <a:cubicBezTo>
                  <a:pt x="18" y="23"/>
                  <a:pt x="18" y="23"/>
                  <a:pt x="19" y="23"/>
                </a:cubicBezTo>
                <a:cubicBezTo>
                  <a:pt x="19" y="23"/>
                  <a:pt x="19" y="23"/>
                  <a:pt x="19" y="23"/>
                </a:cubicBezTo>
                <a:cubicBezTo>
                  <a:pt x="19" y="23"/>
                  <a:pt x="19" y="23"/>
                  <a:pt x="19" y="23"/>
                </a:cubicBezTo>
                <a:cubicBezTo>
                  <a:pt x="20" y="23"/>
                  <a:pt x="20" y="23"/>
                  <a:pt x="20" y="22"/>
                </a:cubicBezTo>
                <a:cubicBezTo>
                  <a:pt x="19" y="21"/>
                  <a:pt x="19" y="21"/>
                  <a:pt x="19" y="21"/>
                </a:cubicBezTo>
                <a:cubicBezTo>
                  <a:pt x="20" y="21"/>
                  <a:pt x="20" y="20"/>
                  <a:pt x="19" y="20"/>
                </a:cubicBezTo>
                <a:cubicBezTo>
                  <a:pt x="19" y="20"/>
                  <a:pt x="16" y="18"/>
                  <a:pt x="15" y="18"/>
                </a:cubicBezTo>
                <a:cubicBezTo>
                  <a:pt x="15" y="18"/>
                  <a:pt x="14" y="17"/>
                  <a:pt x="14" y="17"/>
                </a:cubicBezTo>
                <a:cubicBezTo>
                  <a:pt x="13" y="17"/>
                  <a:pt x="13" y="17"/>
                  <a:pt x="13" y="17"/>
                </a:cubicBezTo>
                <a:cubicBezTo>
                  <a:pt x="12" y="17"/>
                  <a:pt x="12" y="16"/>
                  <a:pt x="13" y="16"/>
                </a:cubicBezTo>
                <a:cubicBezTo>
                  <a:pt x="14" y="16"/>
                  <a:pt x="14" y="16"/>
                  <a:pt x="14" y="16"/>
                </a:cubicBezTo>
                <a:cubicBezTo>
                  <a:pt x="14" y="16"/>
                  <a:pt x="14" y="16"/>
                  <a:pt x="14" y="15"/>
                </a:cubicBezTo>
                <a:cubicBezTo>
                  <a:pt x="14" y="15"/>
                  <a:pt x="14" y="15"/>
                  <a:pt x="14" y="15"/>
                </a:cubicBezTo>
                <a:cubicBezTo>
                  <a:pt x="14" y="15"/>
                  <a:pt x="13" y="14"/>
                  <a:pt x="14" y="14"/>
                </a:cubicBezTo>
                <a:cubicBezTo>
                  <a:pt x="14" y="14"/>
                  <a:pt x="15" y="14"/>
                  <a:pt x="15" y="14"/>
                </a:cubicBezTo>
                <a:cubicBezTo>
                  <a:pt x="16" y="15"/>
                  <a:pt x="15" y="15"/>
                  <a:pt x="15" y="15"/>
                </a:cubicBezTo>
                <a:cubicBezTo>
                  <a:pt x="15" y="15"/>
                  <a:pt x="15" y="15"/>
                  <a:pt x="15" y="15"/>
                </a:cubicBezTo>
                <a:cubicBezTo>
                  <a:pt x="16" y="15"/>
                  <a:pt x="16" y="15"/>
                  <a:pt x="16" y="14"/>
                </a:cubicBezTo>
                <a:cubicBezTo>
                  <a:pt x="16" y="14"/>
                  <a:pt x="15" y="13"/>
                  <a:pt x="14" y="12"/>
                </a:cubicBezTo>
                <a:cubicBezTo>
                  <a:pt x="14" y="12"/>
                  <a:pt x="12" y="10"/>
                  <a:pt x="12" y="8"/>
                </a:cubicBezTo>
                <a:cubicBezTo>
                  <a:pt x="13" y="6"/>
                  <a:pt x="13" y="7"/>
                  <a:pt x="13" y="6"/>
                </a:cubicBezTo>
                <a:cubicBezTo>
                  <a:pt x="14" y="6"/>
                  <a:pt x="14" y="6"/>
                  <a:pt x="14" y="7"/>
                </a:cubicBezTo>
                <a:cubicBezTo>
                  <a:pt x="14" y="7"/>
                  <a:pt x="13" y="7"/>
                  <a:pt x="14" y="7"/>
                </a:cubicBezTo>
                <a:cubicBezTo>
                  <a:pt x="14" y="8"/>
                  <a:pt x="15" y="8"/>
                  <a:pt x="15" y="8"/>
                </a:cubicBezTo>
                <a:cubicBezTo>
                  <a:pt x="15" y="8"/>
                  <a:pt x="16" y="8"/>
                  <a:pt x="16" y="9"/>
                </a:cubicBezTo>
                <a:cubicBezTo>
                  <a:pt x="16" y="10"/>
                  <a:pt x="16" y="9"/>
                  <a:pt x="16" y="10"/>
                </a:cubicBezTo>
                <a:cubicBezTo>
                  <a:pt x="16" y="10"/>
                  <a:pt x="16" y="10"/>
                  <a:pt x="17" y="10"/>
                </a:cubicBezTo>
                <a:cubicBezTo>
                  <a:pt x="17" y="10"/>
                  <a:pt x="17" y="10"/>
                  <a:pt x="18" y="10"/>
                </a:cubicBezTo>
                <a:cubicBezTo>
                  <a:pt x="18" y="10"/>
                  <a:pt x="18" y="10"/>
                  <a:pt x="17" y="10"/>
                </a:cubicBezTo>
                <a:cubicBezTo>
                  <a:pt x="17" y="9"/>
                  <a:pt x="16" y="9"/>
                  <a:pt x="16" y="9"/>
                </a:cubicBezTo>
                <a:cubicBezTo>
                  <a:pt x="16" y="9"/>
                  <a:pt x="16" y="9"/>
                  <a:pt x="17" y="9"/>
                </a:cubicBezTo>
                <a:cubicBezTo>
                  <a:pt x="17" y="8"/>
                  <a:pt x="18" y="8"/>
                  <a:pt x="18" y="9"/>
                </a:cubicBezTo>
                <a:cubicBezTo>
                  <a:pt x="19" y="10"/>
                  <a:pt x="18" y="10"/>
                  <a:pt x="19" y="10"/>
                </a:cubicBezTo>
                <a:cubicBezTo>
                  <a:pt x="19" y="10"/>
                  <a:pt x="20" y="10"/>
                  <a:pt x="19" y="10"/>
                </a:cubicBezTo>
                <a:cubicBezTo>
                  <a:pt x="19" y="9"/>
                  <a:pt x="18" y="8"/>
                  <a:pt x="18" y="8"/>
                </a:cubicBezTo>
                <a:cubicBezTo>
                  <a:pt x="18" y="8"/>
                  <a:pt x="19" y="8"/>
                  <a:pt x="19" y="8"/>
                </a:cubicBezTo>
                <a:cubicBezTo>
                  <a:pt x="20" y="8"/>
                  <a:pt x="20" y="8"/>
                  <a:pt x="19" y="8"/>
                </a:cubicBezTo>
                <a:cubicBezTo>
                  <a:pt x="19" y="7"/>
                  <a:pt x="18" y="6"/>
                  <a:pt x="18" y="6"/>
                </a:cubicBezTo>
                <a:cubicBezTo>
                  <a:pt x="18" y="5"/>
                  <a:pt x="18" y="5"/>
                  <a:pt x="19" y="5"/>
                </a:cubicBezTo>
                <a:cubicBezTo>
                  <a:pt x="20" y="5"/>
                  <a:pt x="21" y="4"/>
                  <a:pt x="23" y="4"/>
                </a:cubicBezTo>
                <a:cubicBezTo>
                  <a:pt x="24" y="5"/>
                  <a:pt x="24" y="4"/>
                  <a:pt x="25" y="4"/>
                </a:cubicBezTo>
                <a:cubicBezTo>
                  <a:pt x="25" y="4"/>
                  <a:pt x="25" y="4"/>
                  <a:pt x="26" y="4"/>
                </a:cubicBezTo>
                <a:cubicBezTo>
                  <a:pt x="26" y="4"/>
                  <a:pt x="29" y="5"/>
                  <a:pt x="29" y="5"/>
                </a:cubicBezTo>
                <a:cubicBezTo>
                  <a:pt x="29" y="5"/>
                  <a:pt x="30" y="5"/>
                  <a:pt x="30" y="5"/>
                </a:cubicBezTo>
                <a:cubicBezTo>
                  <a:pt x="30" y="5"/>
                  <a:pt x="30" y="5"/>
                  <a:pt x="30" y="5"/>
                </a:cubicBezTo>
                <a:cubicBezTo>
                  <a:pt x="30" y="5"/>
                  <a:pt x="30" y="5"/>
                  <a:pt x="30"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8" name="Freeform 902"/>
          <p:cNvSpPr>
            <a:spLocks/>
          </p:cNvSpPr>
          <p:nvPr/>
        </p:nvSpPr>
        <p:spPr bwMode="auto">
          <a:xfrm>
            <a:off x="4604902" y="3129535"/>
            <a:ext cx="1880" cy="18802"/>
          </a:xfrm>
          <a:custGeom>
            <a:avLst/>
            <a:gdLst/>
            <a:ahLst/>
            <a:cxnLst>
              <a:cxn ang="0">
                <a:pos x="0" y="0"/>
              </a:cxn>
              <a:cxn ang="0">
                <a:pos x="0" y="0"/>
              </a:cxn>
              <a:cxn ang="0">
                <a:pos x="0" y="1"/>
              </a:cxn>
              <a:cxn ang="0">
                <a:pos x="0" y="0"/>
              </a:cxn>
            </a:cxnLst>
            <a:rect l="0" t="0" r="r" b="b"/>
            <a:pathLst>
              <a:path h="3">
                <a:moveTo>
                  <a:pt x="0" y="0"/>
                </a:moveTo>
                <a:cubicBezTo>
                  <a:pt x="0" y="0"/>
                  <a:pt x="0" y="0"/>
                  <a:pt x="0" y="0"/>
                </a:cubicBezTo>
                <a:cubicBezTo>
                  <a:pt x="0" y="0"/>
                  <a:pt x="0" y="3"/>
                  <a:pt x="0" y="1"/>
                </a:cubicBezTo>
                <a:cubicBezTo>
                  <a:pt x="0" y="1"/>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9" name="Freeform 903"/>
          <p:cNvSpPr>
            <a:spLocks/>
          </p:cNvSpPr>
          <p:nvPr/>
        </p:nvSpPr>
        <p:spPr bwMode="auto">
          <a:xfrm>
            <a:off x="4604902" y="3123894"/>
            <a:ext cx="11281" cy="5641"/>
          </a:xfrm>
          <a:custGeom>
            <a:avLst/>
            <a:gdLst/>
            <a:ahLst/>
            <a:cxnLst>
              <a:cxn ang="0">
                <a:pos x="1" y="0"/>
              </a:cxn>
              <a:cxn ang="0">
                <a:pos x="0" y="0"/>
              </a:cxn>
              <a:cxn ang="0">
                <a:pos x="0" y="1"/>
              </a:cxn>
              <a:cxn ang="0">
                <a:pos x="1" y="1"/>
              </a:cxn>
              <a:cxn ang="0">
                <a:pos x="1" y="0"/>
              </a:cxn>
            </a:cxnLst>
            <a:rect l="0" t="0" r="r" b="b"/>
            <a:pathLst>
              <a:path w="2" h="1">
                <a:moveTo>
                  <a:pt x="1" y="0"/>
                </a:moveTo>
                <a:cubicBezTo>
                  <a:pt x="1" y="0"/>
                  <a:pt x="1" y="0"/>
                  <a:pt x="0" y="0"/>
                </a:cubicBezTo>
                <a:cubicBezTo>
                  <a:pt x="0" y="0"/>
                  <a:pt x="0" y="1"/>
                  <a:pt x="0" y="1"/>
                </a:cubicBezTo>
                <a:cubicBezTo>
                  <a:pt x="0" y="1"/>
                  <a:pt x="1" y="1"/>
                  <a:pt x="1" y="1"/>
                </a:cubicBezTo>
                <a:cubicBezTo>
                  <a:pt x="2"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0" name="Freeform 904"/>
          <p:cNvSpPr>
            <a:spLocks/>
          </p:cNvSpPr>
          <p:nvPr/>
        </p:nvSpPr>
        <p:spPr bwMode="auto">
          <a:xfrm>
            <a:off x="4616183" y="3148337"/>
            <a:ext cx="13161" cy="11281"/>
          </a:xfrm>
          <a:custGeom>
            <a:avLst/>
            <a:gdLst/>
            <a:ahLst/>
            <a:cxnLst>
              <a:cxn ang="0">
                <a:pos x="2" y="1"/>
              </a:cxn>
              <a:cxn ang="0">
                <a:pos x="1" y="0"/>
              </a:cxn>
              <a:cxn ang="0">
                <a:pos x="2" y="1"/>
              </a:cxn>
            </a:cxnLst>
            <a:rect l="0" t="0" r="r" b="b"/>
            <a:pathLst>
              <a:path w="2" h="2">
                <a:moveTo>
                  <a:pt x="2" y="1"/>
                </a:moveTo>
                <a:cubicBezTo>
                  <a:pt x="1" y="0"/>
                  <a:pt x="0" y="0"/>
                  <a:pt x="1" y="0"/>
                </a:cubicBezTo>
                <a:cubicBezTo>
                  <a:pt x="1" y="0"/>
                  <a:pt x="2"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1" name="Freeform 905"/>
          <p:cNvSpPr>
            <a:spLocks/>
          </p:cNvSpPr>
          <p:nvPr/>
        </p:nvSpPr>
        <p:spPr bwMode="auto">
          <a:xfrm>
            <a:off x="4659428" y="3184061"/>
            <a:ext cx="18802" cy="13161"/>
          </a:xfrm>
          <a:custGeom>
            <a:avLst/>
            <a:gdLst/>
            <a:ahLst/>
            <a:cxnLst>
              <a:cxn ang="0">
                <a:pos x="3" y="1"/>
              </a:cxn>
              <a:cxn ang="0">
                <a:pos x="2" y="1"/>
              </a:cxn>
              <a:cxn ang="0">
                <a:pos x="1" y="1"/>
              </a:cxn>
              <a:cxn ang="0">
                <a:pos x="3" y="1"/>
              </a:cxn>
            </a:cxnLst>
            <a:rect l="0" t="0" r="r" b="b"/>
            <a:pathLst>
              <a:path w="3" h="2">
                <a:moveTo>
                  <a:pt x="3" y="1"/>
                </a:moveTo>
                <a:cubicBezTo>
                  <a:pt x="3" y="1"/>
                  <a:pt x="3" y="1"/>
                  <a:pt x="2" y="1"/>
                </a:cubicBezTo>
                <a:cubicBezTo>
                  <a:pt x="2" y="1"/>
                  <a:pt x="0" y="0"/>
                  <a:pt x="1" y="1"/>
                </a:cubicBezTo>
                <a:cubicBezTo>
                  <a:pt x="1" y="1"/>
                  <a:pt x="2"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2" name="Freeform 906"/>
          <p:cNvSpPr>
            <a:spLocks/>
          </p:cNvSpPr>
          <p:nvPr/>
        </p:nvSpPr>
        <p:spPr bwMode="auto">
          <a:xfrm>
            <a:off x="4659428" y="3189701"/>
            <a:ext cx="30083" cy="7521"/>
          </a:xfrm>
          <a:custGeom>
            <a:avLst/>
            <a:gdLst/>
            <a:ahLst/>
            <a:cxnLst>
              <a:cxn ang="0">
                <a:pos x="1" y="1"/>
              </a:cxn>
              <a:cxn ang="0">
                <a:pos x="4" y="1"/>
              </a:cxn>
              <a:cxn ang="0">
                <a:pos x="3" y="1"/>
              </a:cxn>
              <a:cxn ang="0">
                <a:pos x="1" y="1"/>
              </a:cxn>
            </a:cxnLst>
            <a:rect l="0" t="0" r="r" b="b"/>
            <a:pathLst>
              <a:path w="5" h="1">
                <a:moveTo>
                  <a:pt x="1" y="1"/>
                </a:moveTo>
                <a:cubicBezTo>
                  <a:pt x="1" y="1"/>
                  <a:pt x="3" y="1"/>
                  <a:pt x="4" y="1"/>
                </a:cubicBezTo>
                <a:cubicBezTo>
                  <a:pt x="5" y="1"/>
                  <a:pt x="4" y="1"/>
                  <a:pt x="3" y="1"/>
                </a:cubicBezTo>
                <a:cubicBezTo>
                  <a:pt x="2" y="1"/>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3" name="Freeform 907"/>
          <p:cNvSpPr>
            <a:spLocks/>
          </p:cNvSpPr>
          <p:nvPr/>
        </p:nvSpPr>
        <p:spPr bwMode="auto">
          <a:xfrm>
            <a:off x="4670709" y="3202863"/>
            <a:ext cx="18802" cy="5641"/>
          </a:xfrm>
          <a:custGeom>
            <a:avLst/>
            <a:gdLst/>
            <a:ahLst/>
            <a:cxnLst>
              <a:cxn ang="0">
                <a:pos x="1" y="0"/>
              </a:cxn>
              <a:cxn ang="0">
                <a:pos x="2" y="1"/>
              </a:cxn>
              <a:cxn ang="0">
                <a:pos x="1" y="0"/>
              </a:cxn>
              <a:cxn ang="0">
                <a:pos x="1" y="0"/>
              </a:cxn>
            </a:cxnLst>
            <a:rect l="0" t="0" r="r" b="b"/>
            <a:pathLst>
              <a:path w="3" h="1">
                <a:moveTo>
                  <a:pt x="1" y="0"/>
                </a:moveTo>
                <a:cubicBezTo>
                  <a:pt x="1" y="0"/>
                  <a:pt x="1" y="1"/>
                  <a:pt x="2" y="1"/>
                </a:cubicBezTo>
                <a:cubicBezTo>
                  <a:pt x="2" y="1"/>
                  <a:pt x="3" y="0"/>
                  <a:pt x="1"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4" name="Freeform 908"/>
          <p:cNvSpPr>
            <a:spLocks/>
          </p:cNvSpPr>
          <p:nvPr/>
        </p:nvSpPr>
        <p:spPr bwMode="auto">
          <a:xfrm>
            <a:off x="4695152" y="3208504"/>
            <a:ext cx="7521" cy="5641"/>
          </a:xfrm>
          <a:custGeom>
            <a:avLst/>
            <a:gdLst/>
            <a:ahLst/>
            <a:cxnLst>
              <a:cxn ang="0">
                <a:pos x="1" y="1"/>
              </a:cxn>
              <a:cxn ang="0">
                <a:pos x="0" y="0"/>
              </a:cxn>
              <a:cxn ang="0">
                <a:pos x="1" y="1"/>
              </a:cxn>
            </a:cxnLst>
            <a:rect l="0" t="0" r="r" b="b"/>
            <a:pathLst>
              <a:path w="1" h="1">
                <a:moveTo>
                  <a:pt x="1" y="1"/>
                </a:moveTo>
                <a:cubicBezTo>
                  <a:pt x="1" y="1"/>
                  <a:pt x="0" y="0"/>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5" name="Freeform 909"/>
          <p:cNvSpPr>
            <a:spLocks/>
          </p:cNvSpPr>
          <p:nvPr/>
        </p:nvSpPr>
        <p:spPr bwMode="auto">
          <a:xfrm>
            <a:off x="4683871" y="3202863"/>
            <a:ext cx="41365" cy="16922"/>
          </a:xfrm>
          <a:custGeom>
            <a:avLst/>
            <a:gdLst/>
            <a:ahLst/>
            <a:cxnLst>
              <a:cxn ang="0">
                <a:pos x="2" y="1"/>
              </a:cxn>
              <a:cxn ang="0">
                <a:pos x="1" y="1"/>
              </a:cxn>
              <a:cxn ang="0">
                <a:pos x="7" y="3"/>
              </a:cxn>
              <a:cxn ang="0">
                <a:pos x="7" y="3"/>
              </a:cxn>
              <a:cxn ang="0">
                <a:pos x="7" y="3"/>
              </a:cxn>
              <a:cxn ang="0">
                <a:pos x="3" y="1"/>
              </a:cxn>
              <a:cxn ang="0">
                <a:pos x="2" y="1"/>
              </a:cxn>
            </a:cxnLst>
            <a:rect l="0" t="0" r="r" b="b"/>
            <a:pathLst>
              <a:path w="7" h="3">
                <a:moveTo>
                  <a:pt x="2" y="1"/>
                </a:moveTo>
                <a:cubicBezTo>
                  <a:pt x="1" y="0"/>
                  <a:pt x="0" y="0"/>
                  <a:pt x="1" y="1"/>
                </a:cubicBezTo>
                <a:cubicBezTo>
                  <a:pt x="3" y="1"/>
                  <a:pt x="6" y="3"/>
                  <a:pt x="7" y="3"/>
                </a:cubicBezTo>
                <a:cubicBezTo>
                  <a:pt x="7" y="3"/>
                  <a:pt x="7" y="3"/>
                  <a:pt x="7" y="3"/>
                </a:cubicBezTo>
                <a:cubicBezTo>
                  <a:pt x="7" y="3"/>
                  <a:pt x="7" y="3"/>
                  <a:pt x="7" y="3"/>
                </a:cubicBezTo>
                <a:cubicBezTo>
                  <a:pt x="3" y="1"/>
                  <a:pt x="3" y="1"/>
                  <a:pt x="3" y="1"/>
                </a:cubicBezTo>
                <a:cubicBezTo>
                  <a:pt x="3" y="1"/>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6" name="Freeform 910"/>
          <p:cNvSpPr>
            <a:spLocks/>
          </p:cNvSpPr>
          <p:nvPr/>
        </p:nvSpPr>
        <p:spPr bwMode="auto">
          <a:xfrm>
            <a:off x="4574818" y="3069368"/>
            <a:ext cx="182381" cy="133495"/>
          </a:xfrm>
          <a:custGeom>
            <a:avLst/>
            <a:gdLst/>
            <a:ahLst/>
            <a:cxnLst>
              <a:cxn ang="0">
                <a:pos x="14" y="0"/>
              </a:cxn>
              <a:cxn ang="0">
                <a:pos x="14" y="1"/>
              </a:cxn>
              <a:cxn ang="0">
                <a:pos x="13" y="1"/>
              </a:cxn>
              <a:cxn ang="0">
                <a:pos x="13" y="2"/>
              </a:cxn>
              <a:cxn ang="0">
                <a:pos x="12" y="2"/>
              </a:cxn>
              <a:cxn ang="0">
                <a:pos x="11" y="3"/>
              </a:cxn>
              <a:cxn ang="0">
                <a:pos x="11" y="4"/>
              </a:cxn>
              <a:cxn ang="0">
                <a:pos x="10" y="5"/>
              </a:cxn>
              <a:cxn ang="0">
                <a:pos x="9" y="6"/>
              </a:cxn>
              <a:cxn ang="0">
                <a:pos x="10" y="6"/>
              </a:cxn>
              <a:cxn ang="0">
                <a:pos x="9" y="7"/>
              </a:cxn>
              <a:cxn ang="0">
                <a:pos x="9" y="7"/>
              </a:cxn>
              <a:cxn ang="0">
                <a:pos x="8" y="7"/>
              </a:cxn>
              <a:cxn ang="0">
                <a:pos x="7" y="7"/>
              </a:cxn>
              <a:cxn ang="0">
                <a:pos x="6" y="6"/>
              </a:cxn>
              <a:cxn ang="0">
                <a:pos x="5" y="6"/>
              </a:cxn>
              <a:cxn ang="0">
                <a:pos x="4" y="7"/>
              </a:cxn>
              <a:cxn ang="0">
                <a:pos x="3" y="7"/>
              </a:cxn>
              <a:cxn ang="0">
                <a:pos x="1" y="7"/>
              </a:cxn>
              <a:cxn ang="0">
                <a:pos x="1" y="7"/>
              </a:cxn>
              <a:cxn ang="0">
                <a:pos x="1" y="9"/>
              </a:cxn>
              <a:cxn ang="0">
                <a:pos x="2" y="11"/>
              </a:cxn>
              <a:cxn ang="0">
                <a:pos x="3" y="10"/>
              </a:cxn>
              <a:cxn ang="0">
                <a:pos x="5" y="8"/>
              </a:cxn>
              <a:cxn ang="0">
                <a:pos x="7" y="10"/>
              </a:cxn>
              <a:cxn ang="0">
                <a:pos x="11" y="15"/>
              </a:cxn>
              <a:cxn ang="0">
                <a:pos x="9" y="14"/>
              </a:cxn>
              <a:cxn ang="0">
                <a:pos x="12" y="18"/>
              </a:cxn>
              <a:cxn ang="0">
                <a:pos x="13" y="19"/>
              </a:cxn>
              <a:cxn ang="0">
                <a:pos x="17" y="20"/>
              </a:cxn>
              <a:cxn ang="0">
                <a:pos x="21" y="22"/>
              </a:cxn>
              <a:cxn ang="0">
                <a:pos x="21" y="22"/>
              </a:cxn>
              <a:cxn ang="0">
                <a:pos x="19" y="19"/>
              </a:cxn>
              <a:cxn ang="0">
                <a:pos x="14" y="15"/>
              </a:cxn>
              <a:cxn ang="0">
                <a:pos x="13" y="12"/>
              </a:cxn>
              <a:cxn ang="0">
                <a:pos x="12" y="11"/>
              </a:cxn>
              <a:cxn ang="0">
                <a:pos x="12" y="9"/>
              </a:cxn>
              <a:cxn ang="0">
                <a:pos x="13" y="9"/>
              </a:cxn>
              <a:cxn ang="0">
                <a:pos x="15" y="10"/>
              </a:cxn>
              <a:cxn ang="0">
                <a:pos x="17" y="9"/>
              </a:cxn>
              <a:cxn ang="0">
                <a:pos x="17" y="8"/>
              </a:cxn>
              <a:cxn ang="0">
                <a:pos x="25" y="10"/>
              </a:cxn>
              <a:cxn ang="0">
                <a:pos x="26" y="10"/>
              </a:cxn>
              <a:cxn ang="0">
                <a:pos x="26" y="10"/>
              </a:cxn>
              <a:cxn ang="0">
                <a:pos x="28" y="11"/>
              </a:cxn>
              <a:cxn ang="0">
                <a:pos x="28" y="9"/>
              </a:cxn>
              <a:cxn ang="0">
                <a:pos x="29" y="8"/>
              </a:cxn>
              <a:cxn ang="0">
                <a:pos x="28" y="7"/>
              </a:cxn>
              <a:cxn ang="0">
                <a:pos x="27" y="6"/>
              </a:cxn>
              <a:cxn ang="0">
                <a:pos x="27" y="5"/>
              </a:cxn>
              <a:cxn ang="0">
                <a:pos x="27" y="4"/>
              </a:cxn>
              <a:cxn ang="0">
                <a:pos x="24" y="5"/>
              </a:cxn>
              <a:cxn ang="0">
                <a:pos x="21" y="5"/>
              </a:cxn>
              <a:cxn ang="0">
                <a:pos x="19" y="4"/>
              </a:cxn>
              <a:cxn ang="0">
                <a:pos x="17" y="2"/>
              </a:cxn>
              <a:cxn ang="0">
                <a:pos x="16" y="1"/>
              </a:cxn>
            </a:cxnLst>
            <a:rect l="0" t="0" r="r" b="b"/>
            <a:pathLst>
              <a:path w="30" h="22">
                <a:moveTo>
                  <a:pt x="16" y="1"/>
                </a:moveTo>
                <a:cubicBezTo>
                  <a:pt x="15" y="1"/>
                  <a:pt x="14" y="0"/>
                  <a:pt x="14" y="0"/>
                </a:cubicBezTo>
                <a:cubicBezTo>
                  <a:pt x="14" y="1"/>
                  <a:pt x="14" y="1"/>
                  <a:pt x="14" y="1"/>
                </a:cubicBezTo>
                <a:cubicBezTo>
                  <a:pt x="14" y="1"/>
                  <a:pt x="14" y="1"/>
                  <a:pt x="14" y="1"/>
                </a:cubicBezTo>
                <a:cubicBezTo>
                  <a:pt x="14" y="1"/>
                  <a:pt x="14" y="1"/>
                  <a:pt x="14" y="1"/>
                </a:cubicBezTo>
                <a:cubicBezTo>
                  <a:pt x="14" y="1"/>
                  <a:pt x="14" y="1"/>
                  <a:pt x="13" y="1"/>
                </a:cubicBezTo>
                <a:cubicBezTo>
                  <a:pt x="13" y="2"/>
                  <a:pt x="13" y="2"/>
                  <a:pt x="13" y="2"/>
                </a:cubicBezTo>
                <a:cubicBezTo>
                  <a:pt x="13" y="2"/>
                  <a:pt x="13" y="2"/>
                  <a:pt x="13" y="2"/>
                </a:cubicBezTo>
                <a:cubicBezTo>
                  <a:pt x="13" y="2"/>
                  <a:pt x="12" y="2"/>
                  <a:pt x="12" y="2"/>
                </a:cubicBezTo>
                <a:cubicBezTo>
                  <a:pt x="12" y="2"/>
                  <a:pt x="12" y="2"/>
                  <a:pt x="12" y="2"/>
                </a:cubicBezTo>
                <a:cubicBezTo>
                  <a:pt x="11" y="2"/>
                  <a:pt x="11" y="2"/>
                  <a:pt x="11" y="2"/>
                </a:cubicBezTo>
                <a:cubicBezTo>
                  <a:pt x="11" y="3"/>
                  <a:pt x="11" y="3"/>
                  <a:pt x="11" y="3"/>
                </a:cubicBezTo>
                <a:cubicBezTo>
                  <a:pt x="11" y="3"/>
                  <a:pt x="11" y="3"/>
                  <a:pt x="11" y="4"/>
                </a:cubicBezTo>
                <a:cubicBezTo>
                  <a:pt x="11" y="4"/>
                  <a:pt x="11" y="4"/>
                  <a:pt x="11" y="4"/>
                </a:cubicBezTo>
                <a:cubicBezTo>
                  <a:pt x="11" y="4"/>
                  <a:pt x="11" y="5"/>
                  <a:pt x="11" y="5"/>
                </a:cubicBezTo>
                <a:cubicBezTo>
                  <a:pt x="10" y="5"/>
                  <a:pt x="10" y="5"/>
                  <a:pt x="10" y="5"/>
                </a:cubicBezTo>
                <a:cubicBezTo>
                  <a:pt x="10" y="5"/>
                  <a:pt x="10" y="5"/>
                  <a:pt x="9" y="5"/>
                </a:cubicBezTo>
                <a:cubicBezTo>
                  <a:pt x="9" y="6"/>
                  <a:pt x="9" y="6"/>
                  <a:pt x="9" y="6"/>
                </a:cubicBezTo>
                <a:cubicBezTo>
                  <a:pt x="9" y="6"/>
                  <a:pt x="10" y="6"/>
                  <a:pt x="10" y="6"/>
                </a:cubicBezTo>
                <a:cubicBezTo>
                  <a:pt x="10" y="6"/>
                  <a:pt x="10" y="6"/>
                  <a:pt x="10" y="6"/>
                </a:cubicBezTo>
                <a:cubicBezTo>
                  <a:pt x="10" y="6"/>
                  <a:pt x="9" y="6"/>
                  <a:pt x="9" y="6"/>
                </a:cubicBezTo>
                <a:cubicBezTo>
                  <a:pt x="9" y="6"/>
                  <a:pt x="9" y="7"/>
                  <a:pt x="9" y="7"/>
                </a:cubicBezTo>
                <a:cubicBezTo>
                  <a:pt x="10" y="7"/>
                  <a:pt x="9" y="7"/>
                  <a:pt x="9" y="7"/>
                </a:cubicBezTo>
                <a:cubicBezTo>
                  <a:pt x="9" y="7"/>
                  <a:pt x="9" y="7"/>
                  <a:pt x="9" y="7"/>
                </a:cubicBezTo>
                <a:cubicBezTo>
                  <a:pt x="9" y="7"/>
                  <a:pt x="9" y="7"/>
                  <a:pt x="9" y="7"/>
                </a:cubicBezTo>
                <a:cubicBezTo>
                  <a:pt x="8" y="7"/>
                  <a:pt x="8" y="7"/>
                  <a:pt x="8" y="7"/>
                </a:cubicBezTo>
                <a:cubicBezTo>
                  <a:pt x="8" y="7"/>
                  <a:pt x="8" y="7"/>
                  <a:pt x="8" y="7"/>
                </a:cubicBezTo>
                <a:cubicBezTo>
                  <a:pt x="8" y="7"/>
                  <a:pt x="7" y="7"/>
                  <a:pt x="7" y="7"/>
                </a:cubicBezTo>
                <a:cubicBezTo>
                  <a:pt x="7" y="7"/>
                  <a:pt x="7" y="7"/>
                  <a:pt x="6" y="7"/>
                </a:cubicBezTo>
                <a:cubicBezTo>
                  <a:pt x="6" y="7"/>
                  <a:pt x="6" y="7"/>
                  <a:pt x="6" y="6"/>
                </a:cubicBezTo>
                <a:cubicBezTo>
                  <a:pt x="6" y="6"/>
                  <a:pt x="6" y="6"/>
                  <a:pt x="6" y="6"/>
                </a:cubicBezTo>
                <a:cubicBezTo>
                  <a:pt x="6" y="6"/>
                  <a:pt x="6" y="6"/>
                  <a:pt x="5" y="6"/>
                </a:cubicBezTo>
                <a:cubicBezTo>
                  <a:pt x="5" y="6"/>
                  <a:pt x="5" y="6"/>
                  <a:pt x="5" y="6"/>
                </a:cubicBezTo>
                <a:cubicBezTo>
                  <a:pt x="5" y="6"/>
                  <a:pt x="4" y="7"/>
                  <a:pt x="4" y="7"/>
                </a:cubicBezTo>
                <a:cubicBezTo>
                  <a:pt x="3" y="7"/>
                  <a:pt x="3" y="7"/>
                  <a:pt x="3" y="7"/>
                </a:cubicBezTo>
                <a:cubicBezTo>
                  <a:pt x="3" y="7"/>
                  <a:pt x="3" y="7"/>
                  <a:pt x="3" y="7"/>
                </a:cubicBezTo>
                <a:cubicBezTo>
                  <a:pt x="3" y="7"/>
                  <a:pt x="3" y="7"/>
                  <a:pt x="3" y="7"/>
                </a:cubicBezTo>
                <a:cubicBezTo>
                  <a:pt x="3" y="7"/>
                  <a:pt x="1" y="7"/>
                  <a:pt x="1" y="7"/>
                </a:cubicBezTo>
                <a:cubicBezTo>
                  <a:pt x="1" y="7"/>
                  <a:pt x="1" y="7"/>
                  <a:pt x="1" y="7"/>
                </a:cubicBezTo>
                <a:cubicBezTo>
                  <a:pt x="1" y="7"/>
                  <a:pt x="1" y="7"/>
                  <a:pt x="1" y="7"/>
                </a:cubicBezTo>
                <a:cubicBezTo>
                  <a:pt x="1" y="7"/>
                  <a:pt x="0" y="8"/>
                  <a:pt x="1" y="8"/>
                </a:cubicBezTo>
                <a:cubicBezTo>
                  <a:pt x="1" y="9"/>
                  <a:pt x="1" y="9"/>
                  <a:pt x="1" y="9"/>
                </a:cubicBezTo>
                <a:cubicBezTo>
                  <a:pt x="1" y="9"/>
                  <a:pt x="1" y="10"/>
                  <a:pt x="1" y="10"/>
                </a:cubicBezTo>
                <a:cubicBezTo>
                  <a:pt x="1" y="10"/>
                  <a:pt x="2" y="10"/>
                  <a:pt x="2" y="11"/>
                </a:cubicBezTo>
                <a:cubicBezTo>
                  <a:pt x="2" y="11"/>
                  <a:pt x="2" y="11"/>
                  <a:pt x="3" y="11"/>
                </a:cubicBezTo>
                <a:cubicBezTo>
                  <a:pt x="3" y="10"/>
                  <a:pt x="3" y="10"/>
                  <a:pt x="3" y="10"/>
                </a:cubicBezTo>
                <a:cubicBezTo>
                  <a:pt x="4" y="10"/>
                  <a:pt x="4" y="10"/>
                  <a:pt x="4" y="9"/>
                </a:cubicBezTo>
                <a:cubicBezTo>
                  <a:pt x="4" y="9"/>
                  <a:pt x="4" y="7"/>
                  <a:pt x="5" y="8"/>
                </a:cubicBezTo>
                <a:cubicBezTo>
                  <a:pt x="6" y="9"/>
                  <a:pt x="7" y="9"/>
                  <a:pt x="7" y="9"/>
                </a:cubicBezTo>
                <a:cubicBezTo>
                  <a:pt x="7" y="10"/>
                  <a:pt x="7" y="10"/>
                  <a:pt x="7" y="10"/>
                </a:cubicBezTo>
                <a:cubicBezTo>
                  <a:pt x="7" y="11"/>
                  <a:pt x="7" y="13"/>
                  <a:pt x="9" y="14"/>
                </a:cubicBezTo>
                <a:cubicBezTo>
                  <a:pt x="11" y="15"/>
                  <a:pt x="11" y="16"/>
                  <a:pt x="11" y="15"/>
                </a:cubicBezTo>
                <a:cubicBezTo>
                  <a:pt x="10" y="15"/>
                  <a:pt x="9" y="14"/>
                  <a:pt x="9" y="14"/>
                </a:cubicBezTo>
                <a:cubicBezTo>
                  <a:pt x="9" y="14"/>
                  <a:pt x="9" y="15"/>
                  <a:pt x="9" y="14"/>
                </a:cubicBezTo>
                <a:cubicBezTo>
                  <a:pt x="9" y="14"/>
                  <a:pt x="8" y="14"/>
                  <a:pt x="9" y="15"/>
                </a:cubicBezTo>
                <a:cubicBezTo>
                  <a:pt x="9" y="15"/>
                  <a:pt x="10" y="17"/>
                  <a:pt x="12" y="18"/>
                </a:cubicBezTo>
                <a:cubicBezTo>
                  <a:pt x="12" y="18"/>
                  <a:pt x="13" y="18"/>
                  <a:pt x="13" y="18"/>
                </a:cubicBezTo>
                <a:cubicBezTo>
                  <a:pt x="13" y="19"/>
                  <a:pt x="13" y="19"/>
                  <a:pt x="13" y="19"/>
                </a:cubicBezTo>
                <a:cubicBezTo>
                  <a:pt x="14" y="19"/>
                  <a:pt x="14" y="19"/>
                  <a:pt x="15" y="19"/>
                </a:cubicBezTo>
                <a:cubicBezTo>
                  <a:pt x="15" y="19"/>
                  <a:pt x="16" y="19"/>
                  <a:pt x="17" y="20"/>
                </a:cubicBezTo>
                <a:cubicBezTo>
                  <a:pt x="17" y="20"/>
                  <a:pt x="19" y="21"/>
                  <a:pt x="19" y="22"/>
                </a:cubicBezTo>
                <a:cubicBezTo>
                  <a:pt x="20" y="22"/>
                  <a:pt x="20" y="22"/>
                  <a:pt x="21" y="22"/>
                </a:cubicBezTo>
                <a:cubicBezTo>
                  <a:pt x="21" y="22"/>
                  <a:pt x="21" y="22"/>
                  <a:pt x="21" y="22"/>
                </a:cubicBezTo>
                <a:cubicBezTo>
                  <a:pt x="21" y="22"/>
                  <a:pt x="21" y="22"/>
                  <a:pt x="21" y="22"/>
                </a:cubicBezTo>
                <a:cubicBezTo>
                  <a:pt x="20" y="21"/>
                  <a:pt x="20" y="21"/>
                  <a:pt x="20" y="21"/>
                </a:cubicBezTo>
                <a:cubicBezTo>
                  <a:pt x="20" y="21"/>
                  <a:pt x="19" y="20"/>
                  <a:pt x="19" y="19"/>
                </a:cubicBezTo>
                <a:cubicBezTo>
                  <a:pt x="19" y="19"/>
                  <a:pt x="16" y="17"/>
                  <a:pt x="16" y="17"/>
                </a:cubicBezTo>
                <a:cubicBezTo>
                  <a:pt x="16" y="17"/>
                  <a:pt x="14" y="15"/>
                  <a:pt x="14" y="15"/>
                </a:cubicBezTo>
                <a:cubicBezTo>
                  <a:pt x="14" y="15"/>
                  <a:pt x="14" y="15"/>
                  <a:pt x="14" y="15"/>
                </a:cubicBezTo>
                <a:cubicBezTo>
                  <a:pt x="14" y="14"/>
                  <a:pt x="13" y="13"/>
                  <a:pt x="13" y="12"/>
                </a:cubicBezTo>
                <a:cubicBezTo>
                  <a:pt x="13" y="12"/>
                  <a:pt x="12" y="12"/>
                  <a:pt x="12" y="12"/>
                </a:cubicBezTo>
                <a:cubicBezTo>
                  <a:pt x="12" y="11"/>
                  <a:pt x="11" y="11"/>
                  <a:pt x="12" y="11"/>
                </a:cubicBezTo>
                <a:cubicBezTo>
                  <a:pt x="12" y="10"/>
                  <a:pt x="12" y="10"/>
                  <a:pt x="12" y="10"/>
                </a:cubicBezTo>
                <a:cubicBezTo>
                  <a:pt x="12" y="9"/>
                  <a:pt x="12" y="9"/>
                  <a:pt x="12" y="9"/>
                </a:cubicBezTo>
                <a:cubicBezTo>
                  <a:pt x="12" y="9"/>
                  <a:pt x="12" y="9"/>
                  <a:pt x="12" y="9"/>
                </a:cubicBezTo>
                <a:cubicBezTo>
                  <a:pt x="12" y="9"/>
                  <a:pt x="13" y="9"/>
                  <a:pt x="13" y="9"/>
                </a:cubicBezTo>
                <a:cubicBezTo>
                  <a:pt x="13" y="9"/>
                  <a:pt x="14" y="10"/>
                  <a:pt x="14" y="10"/>
                </a:cubicBezTo>
                <a:cubicBezTo>
                  <a:pt x="14" y="10"/>
                  <a:pt x="14" y="10"/>
                  <a:pt x="15" y="10"/>
                </a:cubicBezTo>
                <a:cubicBezTo>
                  <a:pt x="15" y="10"/>
                  <a:pt x="15" y="9"/>
                  <a:pt x="16" y="9"/>
                </a:cubicBezTo>
                <a:cubicBezTo>
                  <a:pt x="17" y="9"/>
                  <a:pt x="17" y="9"/>
                  <a:pt x="17" y="9"/>
                </a:cubicBezTo>
                <a:cubicBezTo>
                  <a:pt x="17" y="9"/>
                  <a:pt x="17" y="9"/>
                  <a:pt x="17" y="8"/>
                </a:cubicBezTo>
                <a:cubicBezTo>
                  <a:pt x="17" y="8"/>
                  <a:pt x="17" y="8"/>
                  <a:pt x="17" y="8"/>
                </a:cubicBezTo>
                <a:cubicBezTo>
                  <a:pt x="18" y="9"/>
                  <a:pt x="18" y="9"/>
                  <a:pt x="18" y="9"/>
                </a:cubicBezTo>
                <a:cubicBezTo>
                  <a:pt x="19" y="9"/>
                  <a:pt x="25" y="10"/>
                  <a:pt x="25" y="10"/>
                </a:cubicBezTo>
                <a:cubicBezTo>
                  <a:pt x="25" y="10"/>
                  <a:pt x="25" y="10"/>
                  <a:pt x="25" y="10"/>
                </a:cubicBezTo>
                <a:cubicBezTo>
                  <a:pt x="25" y="9"/>
                  <a:pt x="25" y="9"/>
                  <a:pt x="26" y="10"/>
                </a:cubicBezTo>
                <a:cubicBezTo>
                  <a:pt x="26" y="10"/>
                  <a:pt x="26" y="10"/>
                  <a:pt x="26" y="10"/>
                </a:cubicBezTo>
                <a:cubicBezTo>
                  <a:pt x="26" y="10"/>
                  <a:pt x="27" y="10"/>
                  <a:pt x="26" y="10"/>
                </a:cubicBezTo>
                <a:cubicBezTo>
                  <a:pt x="26" y="10"/>
                  <a:pt x="26" y="10"/>
                  <a:pt x="27" y="10"/>
                </a:cubicBezTo>
                <a:cubicBezTo>
                  <a:pt x="27" y="10"/>
                  <a:pt x="27" y="11"/>
                  <a:pt x="28" y="11"/>
                </a:cubicBezTo>
                <a:cubicBezTo>
                  <a:pt x="28" y="11"/>
                  <a:pt x="28" y="10"/>
                  <a:pt x="28" y="10"/>
                </a:cubicBezTo>
                <a:cubicBezTo>
                  <a:pt x="28" y="10"/>
                  <a:pt x="28" y="10"/>
                  <a:pt x="28" y="9"/>
                </a:cubicBezTo>
                <a:cubicBezTo>
                  <a:pt x="28" y="9"/>
                  <a:pt x="29" y="9"/>
                  <a:pt x="29" y="9"/>
                </a:cubicBezTo>
                <a:cubicBezTo>
                  <a:pt x="30" y="9"/>
                  <a:pt x="29" y="8"/>
                  <a:pt x="29" y="8"/>
                </a:cubicBezTo>
                <a:cubicBezTo>
                  <a:pt x="29" y="8"/>
                  <a:pt x="28" y="8"/>
                  <a:pt x="28" y="7"/>
                </a:cubicBezTo>
                <a:cubicBezTo>
                  <a:pt x="27" y="7"/>
                  <a:pt x="28" y="7"/>
                  <a:pt x="28" y="7"/>
                </a:cubicBezTo>
                <a:cubicBezTo>
                  <a:pt x="28" y="7"/>
                  <a:pt x="28" y="7"/>
                  <a:pt x="27" y="7"/>
                </a:cubicBezTo>
                <a:cubicBezTo>
                  <a:pt x="27" y="7"/>
                  <a:pt x="27" y="6"/>
                  <a:pt x="27" y="6"/>
                </a:cubicBezTo>
                <a:cubicBezTo>
                  <a:pt x="27" y="6"/>
                  <a:pt x="27" y="5"/>
                  <a:pt x="27" y="5"/>
                </a:cubicBezTo>
                <a:cubicBezTo>
                  <a:pt x="27" y="5"/>
                  <a:pt x="27" y="5"/>
                  <a:pt x="27" y="5"/>
                </a:cubicBezTo>
                <a:cubicBezTo>
                  <a:pt x="27" y="5"/>
                  <a:pt x="27" y="5"/>
                  <a:pt x="27" y="5"/>
                </a:cubicBezTo>
                <a:cubicBezTo>
                  <a:pt x="27" y="4"/>
                  <a:pt x="27" y="4"/>
                  <a:pt x="27" y="4"/>
                </a:cubicBezTo>
                <a:cubicBezTo>
                  <a:pt x="26" y="5"/>
                  <a:pt x="24" y="5"/>
                  <a:pt x="24" y="5"/>
                </a:cubicBezTo>
                <a:cubicBezTo>
                  <a:pt x="24" y="5"/>
                  <a:pt x="24" y="5"/>
                  <a:pt x="24" y="5"/>
                </a:cubicBezTo>
                <a:cubicBezTo>
                  <a:pt x="24" y="5"/>
                  <a:pt x="23" y="5"/>
                  <a:pt x="22" y="5"/>
                </a:cubicBezTo>
                <a:cubicBezTo>
                  <a:pt x="22" y="5"/>
                  <a:pt x="22" y="5"/>
                  <a:pt x="21" y="5"/>
                </a:cubicBezTo>
                <a:cubicBezTo>
                  <a:pt x="21" y="5"/>
                  <a:pt x="21" y="5"/>
                  <a:pt x="20" y="4"/>
                </a:cubicBezTo>
                <a:cubicBezTo>
                  <a:pt x="20" y="4"/>
                  <a:pt x="20" y="4"/>
                  <a:pt x="19" y="4"/>
                </a:cubicBezTo>
                <a:cubicBezTo>
                  <a:pt x="19" y="4"/>
                  <a:pt x="17" y="2"/>
                  <a:pt x="17" y="2"/>
                </a:cubicBezTo>
                <a:cubicBezTo>
                  <a:pt x="17" y="2"/>
                  <a:pt x="17" y="2"/>
                  <a:pt x="17" y="2"/>
                </a:cubicBezTo>
                <a:cubicBezTo>
                  <a:pt x="17" y="2"/>
                  <a:pt x="17" y="2"/>
                  <a:pt x="17" y="2"/>
                </a:cubicBezTo>
                <a:cubicBezTo>
                  <a:pt x="17" y="2"/>
                  <a:pt x="17" y="1"/>
                  <a:pt x="16" y="1"/>
                </a:cubicBezTo>
                <a:cubicBezTo>
                  <a:pt x="16" y="1"/>
                  <a:pt x="16" y="1"/>
                  <a:pt x="16"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7" name="Freeform 911"/>
          <p:cNvSpPr>
            <a:spLocks/>
          </p:cNvSpPr>
          <p:nvPr/>
        </p:nvSpPr>
        <p:spPr bwMode="auto">
          <a:xfrm>
            <a:off x="4604902" y="3451051"/>
            <a:ext cx="1880" cy="7521"/>
          </a:xfrm>
          <a:custGeom>
            <a:avLst/>
            <a:gdLst/>
            <a:ahLst/>
            <a:cxnLst>
              <a:cxn ang="0">
                <a:pos x="0" y="0"/>
              </a:cxn>
              <a:cxn ang="0">
                <a:pos x="0" y="1"/>
              </a:cxn>
              <a:cxn ang="0">
                <a:pos x="0" y="0"/>
              </a:cxn>
            </a:cxnLst>
            <a:rect l="0" t="0" r="r" b="b"/>
            <a:pathLst>
              <a:path h="1">
                <a:moveTo>
                  <a:pt x="0" y="0"/>
                </a:moveTo>
                <a:cubicBezTo>
                  <a:pt x="0" y="0"/>
                  <a:pt x="0" y="1"/>
                  <a:pt x="0" y="1"/>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8" name="Freeform 912"/>
          <p:cNvSpPr>
            <a:spLocks/>
          </p:cNvSpPr>
          <p:nvPr/>
        </p:nvSpPr>
        <p:spPr bwMode="auto">
          <a:xfrm>
            <a:off x="4416881" y="3263030"/>
            <a:ext cx="47005" cy="92130"/>
          </a:xfrm>
          <a:custGeom>
            <a:avLst/>
            <a:gdLst/>
            <a:ahLst/>
            <a:cxnLst>
              <a:cxn ang="0">
                <a:pos x="0" y="4"/>
              </a:cxn>
              <a:cxn ang="0">
                <a:pos x="1" y="5"/>
              </a:cxn>
              <a:cxn ang="0">
                <a:pos x="1" y="7"/>
              </a:cxn>
              <a:cxn ang="0">
                <a:pos x="2" y="9"/>
              </a:cxn>
              <a:cxn ang="0">
                <a:pos x="2" y="10"/>
              </a:cxn>
              <a:cxn ang="0">
                <a:pos x="1" y="13"/>
              </a:cxn>
              <a:cxn ang="0">
                <a:pos x="1" y="13"/>
              </a:cxn>
              <a:cxn ang="0">
                <a:pos x="2" y="14"/>
              </a:cxn>
              <a:cxn ang="0">
                <a:pos x="3" y="14"/>
              </a:cxn>
              <a:cxn ang="0">
                <a:pos x="4" y="13"/>
              </a:cxn>
              <a:cxn ang="0">
                <a:pos x="5" y="13"/>
              </a:cxn>
              <a:cxn ang="0">
                <a:pos x="6" y="12"/>
              </a:cxn>
              <a:cxn ang="0">
                <a:pos x="7" y="13"/>
              </a:cxn>
              <a:cxn ang="0">
                <a:pos x="7" y="10"/>
              </a:cxn>
              <a:cxn ang="0">
                <a:pos x="8" y="6"/>
              </a:cxn>
              <a:cxn ang="0">
                <a:pos x="8" y="4"/>
              </a:cxn>
              <a:cxn ang="0">
                <a:pos x="7" y="3"/>
              </a:cxn>
              <a:cxn ang="0">
                <a:pos x="7" y="1"/>
              </a:cxn>
              <a:cxn ang="0">
                <a:pos x="5" y="1"/>
              </a:cxn>
              <a:cxn ang="0">
                <a:pos x="3" y="3"/>
              </a:cxn>
              <a:cxn ang="0">
                <a:pos x="0" y="2"/>
              </a:cxn>
              <a:cxn ang="0">
                <a:pos x="0" y="3"/>
              </a:cxn>
              <a:cxn ang="0">
                <a:pos x="0" y="4"/>
              </a:cxn>
              <a:cxn ang="0">
                <a:pos x="0" y="4"/>
              </a:cxn>
            </a:cxnLst>
            <a:rect l="0" t="0" r="r" b="b"/>
            <a:pathLst>
              <a:path w="8" h="15">
                <a:moveTo>
                  <a:pt x="0" y="4"/>
                </a:moveTo>
                <a:cubicBezTo>
                  <a:pt x="1" y="4"/>
                  <a:pt x="1" y="5"/>
                  <a:pt x="1" y="5"/>
                </a:cubicBezTo>
                <a:cubicBezTo>
                  <a:pt x="1" y="6"/>
                  <a:pt x="1" y="7"/>
                  <a:pt x="1" y="7"/>
                </a:cubicBezTo>
                <a:cubicBezTo>
                  <a:pt x="1" y="8"/>
                  <a:pt x="1" y="9"/>
                  <a:pt x="2" y="9"/>
                </a:cubicBezTo>
                <a:cubicBezTo>
                  <a:pt x="2" y="9"/>
                  <a:pt x="2" y="9"/>
                  <a:pt x="2" y="10"/>
                </a:cubicBezTo>
                <a:cubicBezTo>
                  <a:pt x="1" y="11"/>
                  <a:pt x="1" y="12"/>
                  <a:pt x="1" y="13"/>
                </a:cubicBezTo>
                <a:cubicBezTo>
                  <a:pt x="1" y="13"/>
                  <a:pt x="1" y="13"/>
                  <a:pt x="1" y="13"/>
                </a:cubicBezTo>
                <a:cubicBezTo>
                  <a:pt x="2" y="13"/>
                  <a:pt x="2" y="14"/>
                  <a:pt x="2" y="14"/>
                </a:cubicBezTo>
                <a:cubicBezTo>
                  <a:pt x="3" y="15"/>
                  <a:pt x="3" y="15"/>
                  <a:pt x="3" y="14"/>
                </a:cubicBezTo>
                <a:cubicBezTo>
                  <a:pt x="4" y="14"/>
                  <a:pt x="4" y="13"/>
                  <a:pt x="4" y="13"/>
                </a:cubicBezTo>
                <a:cubicBezTo>
                  <a:pt x="4" y="13"/>
                  <a:pt x="5" y="12"/>
                  <a:pt x="5" y="13"/>
                </a:cubicBezTo>
                <a:cubicBezTo>
                  <a:pt x="5" y="13"/>
                  <a:pt x="5" y="13"/>
                  <a:pt x="6" y="12"/>
                </a:cubicBezTo>
                <a:cubicBezTo>
                  <a:pt x="6" y="12"/>
                  <a:pt x="6" y="13"/>
                  <a:pt x="7" y="13"/>
                </a:cubicBezTo>
                <a:cubicBezTo>
                  <a:pt x="7" y="13"/>
                  <a:pt x="7" y="11"/>
                  <a:pt x="7" y="10"/>
                </a:cubicBezTo>
                <a:cubicBezTo>
                  <a:pt x="8" y="9"/>
                  <a:pt x="8" y="6"/>
                  <a:pt x="8" y="6"/>
                </a:cubicBezTo>
                <a:cubicBezTo>
                  <a:pt x="8" y="5"/>
                  <a:pt x="8" y="4"/>
                  <a:pt x="8" y="4"/>
                </a:cubicBezTo>
                <a:cubicBezTo>
                  <a:pt x="8" y="3"/>
                  <a:pt x="8" y="3"/>
                  <a:pt x="7" y="3"/>
                </a:cubicBezTo>
                <a:cubicBezTo>
                  <a:pt x="6" y="3"/>
                  <a:pt x="7" y="2"/>
                  <a:pt x="7" y="1"/>
                </a:cubicBezTo>
                <a:cubicBezTo>
                  <a:pt x="7" y="1"/>
                  <a:pt x="6" y="1"/>
                  <a:pt x="5" y="1"/>
                </a:cubicBezTo>
                <a:cubicBezTo>
                  <a:pt x="5" y="0"/>
                  <a:pt x="3" y="2"/>
                  <a:pt x="3" y="3"/>
                </a:cubicBezTo>
                <a:cubicBezTo>
                  <a:pt x="2" y="3"/>
                  <a:pt x="1" y="3"/>
                  <a:pt x="0" y="2"/>
                </a:cubicBezTo>
                <a:cubicBezTo>
                  <a:pt x="0" y="2"/>
                  <a:pt x="0" y="3"/>
                  <a:pt x="0" y="3"/>
                </a:cubicBezTo>
                <a:cubicBezTo>
                  <a:pt x="0" y="3"/>
                  <a:pt x="0" y="3"/>
                  <a:pt x="0" y="4"/>
                </a:cubicBezTo>
                <a:cubicBezTo>
                  <a:pt x="0" y="4"/>
                  <a:pt x="0" y="4"/>
                  <a:pt x="0"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9" name="Freeform 913"/>
          <p:cNvSpPr>
            <a:spLocks/>
          </p:cNvSpPr>
          <p:nvPr/>
        </p:nvSpPr>
        <p:spPr bwMode="auto">
          <a:xfrm>
            <a:off x="4471407" y="3208504"/>
            <a:ext cx="11281" cy="5641"/>
          </a:xfrm>
          <a:custGeom>
            <a:avLst/>
            <a:gdLst/>
            <a:ahLst/>
            <a:cxnLst>
              <a:cxn ang="0">
                <a:pos x="2" y="0"/>
              </a:cxn>
              <a:cxn ang="0">
                <a:pos x="2" y="0"/>
              </a:cxn>
              <a:cxn ang="0">
                <a:pos x="2" y="1"/>
              </a:cxn>
              <a:cxn ang="0">
                <a:pos x="2" y="0"/>
              </a:cxn>
            </a:cxnLst>
            <a:rect l="0" t="0" r="r" b="b"/>
            <a:pathLst>
              <a:path w="2" h="1">
                <a:moveTo>
                  <a:pt x="2" y="0"/>
                </a:moveTo>
                <a:cubicBezTo>
                  <a:pt x="2" y="0"/>
                  <a:pt x="2" y="0"/>
                  <a:pt x="2" y="0"/>
                </a:cubicBezTo>
                <a:cubicBezTo>
                  <a:pt x="1" y="0"/>
                  <a:pt x="0" y="0"/>
                  <a:pt x="2" y="1"/>
                </a:cubicBezTo>
                <a:cubicBezTo>
                  <a:pt x="2"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0" name="Freeform 914"/>
          <p:cNvSpPr>
            <a:spLocks/>
          </p:cNvSpPr>
          <p:nvPr/>
        </p:nvSpPr>
        <p:spPr bwMode="auto">
          <a:xfrm>
            <a:off x="4542855" y="3366441"/>
            <a:ext cx="103412" cy="60167"/>
          </a:xfrm>
          <a:custGeom>
            <a:avLst/>
            <a:gdLst/>
            <a:ahLst/>
            <a:cxnLst>
              <a:cxn ang="0">
                <a:pos x="13" y="2"/>
              </a:cxn>
              <a:cxn ang="0">
                <a:pos x="10" y="2"/>
              </a:cxn>
              <a:cxn ang="0">
                <a:pos x="5" y="1"/>
              </a:cxn>
              <a:cxn ang="0">
                <a:pos x="2" y="2"/>
              </a:cxn>
              <a:cxn ang="0">
                <a:pos x="2" y="1"/>
              </a:cxn>
              <a:cxn ang="0">
                <a:pos x="1" y="2"/>
              </a:cxn>
              <a:cxn ang="0">
                <a:pos x="1" y="4"/>
              </a:cxn>
              <a:cxn ang="0">
                <a:pos x="2" y="5"/>
              </a:cxn>
              <a:cxn ang="0">
                <a:pos x="6" y="6"/>
              </a:cxn>
              <a:cxn ang="0">
                <a:pos x="10" y="9"/>
              </a:cxn>
              <a:cxn ang="0">
                <a:pos x="13" y="10"/>
              </a:cxn>
              <a:cxn ang="0">
                <a:pos x="14" y="10"/>
              </a:cxn>
              <a:cxn ang="0">
                <a:pos x="14" y="8"/>
              </a:cxn>
              <a:cxn ang="0">
                <a:pos x="13" y="6"/>
              </a:cxn>
              <a:cxn ang="0">
                <a:pos x="15" y="1"/>
              </a:cxn>
              <a:cxn ang="0">
                <a:pos x="13" y="2"/>
              </a:cxn>
            </a:cxnLst>
            <a:rect l="0" t="0" r="r" b="b"/>
            <a:pathLst>
              <a:path w="17" h="10">
                <a:moveTo>
                  <a:pt x="13" y="2"/>
                </a:moveTo>
                <a:cubicBezTo>
                  <a:pt x="12" y="2"/>
                  <a:pt x="10" y="2"/>
                  <a:pt x="10" y="2"/>
                </a:cubicBezTo>
                <a:cubicBezTo>
                  <a:pt x="9" y="2"/>
                  <a:pt x="5" y="2"/>
                  <a:pt x="5" y="1"/>
                </a:cubicBezTo>
                <a:cubicBezTo>
                  <a:pt x="4" y="1"/>
                  <a:pt x="3" y="2"/>
                  <a:pt x="2" y="2"/>
                </a:cubicBezTo>
                <a:cubicBezTo>
                  <a:pt x="2" y="2"/>
                  <a:pt x="2" y="2"/>
                  <a:pt x="2" y="1"/>
                </a:cubicBezTo>
                <a:cubicBezTo>
                  <a:pt x="2" y="1"/>
                  <a:pt x="1" y="2"/>
                  <a:pt x="1" y="2"/>
                </a:cubicBezTo>
                <a:cubicBezTo>
                  <a:pt x="0" y="3"/>
                  <a:pt x="0" y="3"/>
                  <a:pt x="1" y="4"/>
                </a:cubicBezTo>
                <a:cubicBezTo>
                  <a:pt x="1" y="5"/>
                  <a:pt x="1" y="5"/>
                  <a:pt x="2" y="5"/>
                </a:cubicBezTo>
                <a:cubicBezTo>
                  <a:pt x="3" y="5"/>
                  <a:pt x="5" y="6"/>
                  <a:pt x="6" y="6"/>
                </a:cubicBezTo>
                <a:cubicBezTo>
                  <a:pt x="7" y="7"/>
                  <a:pt x="9" y="8"/>
                  <a:pt x="10" y="9"/>
                </a:cubicBezTo>
                <a:cubicBezTo>
                  <a:pt x="11" y="10"/>
                  <a:pt x="12" y="10"/>
                  <a:pt x="13" y="10"/>
                </a:cubicBezTo>
                <a:cubicBezTo>
                  <a:pt x="13" y="10"/>
                  <a:pt x="13" y="10"/>
                  <a:pt x="14" y="10"/>
                </a:cubicBezTo>
                <a:cubicBezTo>
                  <a:pt x="14" y="9"/>
                  <a:pt x="14" y="8"/>
                  <a:pt x="14" y="8"/>
                </a:cubicBezTo>
                <a:cubicBezTo>
                  <a:pt x="15" y="8"/>
                  <a:pt x="14" y="7"/>
                  <a:pt x="13" y="6"/>
                </a:cubicBezTo>
                <a:cubicBezTo>
                  <a:pt x="13" y="6"/>
                  <a:pt x="14" y="3"/>
                  <a:pt x="15" y="1"/>
                </a:cubicBezTo>
                <a:cubicBezTo>
                  <a:pt x="17" y="0"/>
                  <a:pt x="14" y="1"/>
                  <a:pt x="1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1" name="Freeform 915"/>
          <p:cNvSpPr>
            <a:spLocks/>
          </p:cNvSpPr>
          <p:nvPr/>
        </p:nvSpPr>
        <p:spPr bwMode="auto">
          <a:xfrm>
            <a:off x="4367995" y="3050566"/>
            <a:ext cx="364761" cy="340319"/>
          </a:xfrm>
          <a:custGeom>
            <a:avLst/>
            <a:gdLst/>
            <a:ahLst/>
            <a:cxnLst>
              <a:cxn ang="0">
                <a:pos x="1" y="8"/>
              </a:cxn>
              <a:cxn ang="0">
                <a:pos x="3" y="11"/>
              </a:cxn>
              <a:cxn ang="0">
                <a:pos x="1" y="12"/>
              </a:cxn>
              <a:cxn ang="0">
                <a:pos x="2" y="15"/>
              </a:cxn>
              <a:cxn ang="0">
                <a:pos x="2" y="17"/>
              </a:cxn>
              <a:cxn ang="0">
                <a:pos x="6" y="19"/>
              </a:cxn>
              <a:cxn ang="0">
                <a:pos x="6" y="20"/>
              </a:cxn>
              <a:cxn ang="0">
                <a:pos x="11" y="17"/>
              </a:cxn>
              <a:cxn ang="0">
                <a:pos x="19" y="24"/>
              </a:cxn>
              <a:cxn ang="0">
                <a:pos x="21" y="26"/>
              </a:cxn>
              <a:cxn ang="0">
                <a:pos x="23" y="29"/>
              </a:cxn>
              <a:cxn ang="0">
                <a:pos x="32" y="35"/>
              </a:cxn>
              <a:cxn ang="0">
                <a:pos x="39" y="38"/>
              </a:cxn>
              <a:cxn ang="0">
                <a:pos x="40" y="39"/>
              </a:cxn>
              <a:cxn ang="0">
                <a:pos x="42" y="42"/>
              </a:cxn>
              <a:cxn ang="0">
                <a:pos x="48" y="49"/>
              </a:cxn>
              <a:cxn ang="0">
                <a:pos x="46" y="52"/>
              </a:cxn>
              <a:cxn ang="0">
                <a:pos x="49" y="52"/>
              </a:cxn>
              <a:cxn ang="0">
                <a:pos x="52" y="49"/>
              </a:cxn>
              <a:cxn ang="0">
                <a:pos x="51" y="46"/>
              </a:cxn>
              <a:cxn ang="0">
                <a:pos x="53" y="40"/>
              </a:cxn>
              <a:cxn ang="0">
                <a:pos x="56" y="42"/>
              </a:cxn>
              <a:cxn ang="0">
                <a:pos x="59" y="41"/>
              </a:cxn>
              <a:cxn ang="0">
                <a:pos x="51" y="36"/>
              </a:cxn>
              <a:cxn ang="0">
                <a:pos x="48" y="32"/>
              </a:cxn>
              <a:cxn ang="0">
                <a:pos x="36" y="25"/>
              </a:cxn>
              <a:cxn ang="0">
                <a:pos x="29" y="14"/>
              </a:cxn>
              <a:cxn ang="0">
                <a:pos x="28" y="11"/>
              </a:cxn>
              <a:cxn ang="0">
                <a:pos x="33" y="9"/>
              </a:cxn>
              <a:cxn ang="0">
                <a:pos x="35" y="9"/>
              </a:cxn>
              <a:cxn ang="0">
                <a:pos x="36" y="9"/>
              </a:cxn>
              <a:cxn ang="0">
                <a:pos x="34" y="7"/>
              </a:cxn>
              <a:cxn ang="0">
                <a:pos x="35" y="6"/>
              </a:cxn>
              <a:cxn ang="0">
                <a:pos x="35" y="4"/>
              </a:cxn>
              <a:cxn ang="0">
                <a:pos x="31" y="3"/>
              </a:cxn>
              <a:cxn ang="0">
                <a:pos x="29" y="2"/>
              </a:cxn>
              <a:cxn ang="0">
                <a:pos x="28" y="0"/>
              </a:cxn>
              <a:cxn ang="0">
                <a:pos x="23" y="1"/>
              </a:cxn>
              <a:cxn ang="0">
                <a:pos x="20" y="2"/>
              </a:cxn>
              <a:cxn ang="0">
                <a:pos x="19" y="3"/>
              </a:cxn>
              <a:cxn ang="0">
                <a:pos x="17" y="4"/>
              </a:cxn>
              <a:cxn ang="0">
                <a:pos x="18" y="5"/>
              </a:cxn>
              <a:cxn ang="0">
                <a:pos x="14" y="4"/>
              </a:cxn>
              <a:cxn ang="0">
                <a:pos x="13" y="5"/>
              </a:cxn>
              <a:cxn ang="0">
                <a:pos x="12" y="7"/>
              </a:cxn>
              <a:cxn ang="0">
                <a:pos x="12" y="7"/>
              </a:cxn>
              <a:cxn ang="0">
                <a:pos x="11" y="6"/>
              </a:cxn>
              <a:cxn ang="0">
                <a:pos x="9" y="4"/>
              </a:cxn>
              <a:cxn ang="0">
                <a:pos x="8" y="5"/>
              </a:cxn>
              <a:cxn ang="0">
                <a:pos x="8" y="6"/>
              </a:cxn>
              <a:cxn ang="0">
                <a:pos x="6" y="7"/>
              </a:cxn>
              <a:cxn ang="0">
                <a:pos x="4" y="7"/>
              </a:cxn>
            </a:cxnLst>
            <a:rect l="0" t="0" r="r" b="b"/>
            <a:pathLst>
              <a:path w="60" h="56">
                <a:moveTo>
                  <a:pt x="2" y="7"/>
                </a:moveTo>
                <a:cubicBezTo>
                  <a:pt x="2" y="7"/>
                  <a:pt x="2" y="8"/>
                  <a:pt x="1" y="8"/>
                </a:cubicBezTo>
                <a:cubicBezTo>
                  <a:pt x="1" y="8"/>
                  <a:pt x="1" y="8"/>
                  <a:pt x="1" y="8"/>
                </a:cubicBezTo>
                <a:cubicBezTo>
                  <a:pt x="1" y="8"/>
                  <a:pt x="2" y="10"/>
                  <a:pt x="2" y="10"/>
                </a:cubicBezTo>
                <a:cubicBezTo>
                  <a:pt x="2" y="10"/>
                  <a:pt x="3" y="10"/>
                  <a:pt x="3" y="10"/>
                </a:cubicBezTo>
                <a:cubicBezTo>
                  <a:pt x="3" y="10"/>
                  <a:pt x="3" y="11"/>
                  <a:pt x="3" y="11"/>
                </a:cubicBezTo>
                <a:cubicBezTo>
                  <a:pt x="3" y="11"/>
                  <a:pt x="3" y="11"/>
                  <a:pt x="3" y="11"/>
                </a:cubicBezTo>
                <a:cubicBezTo>
                  <a:pt x="3" y="11"/>
                  <a:pt x="3" y="11"/>
                  <a:pt x="3" y="11"/>
                </a:cubicBezTo>
                <a:cubicBezTo>
                  <a:pt x="3" y="11"/>
                  <a:pt x="1" y="12"/>
                  <a:pt x="1" y="12"/>
                </a:cubicBezTo>
                <a:cubicBezTo>
                  <a:pt x="0" y="12"/>
                  <a:pt x="0" y="12"/>
                  <a:pt x="0" y="12"/>
                </a:cubicBezTo>
                <a:cubicBezTo>
                  <a:pt x="0" y="12"/>
                  <a:pt x="2" y="14"/>
                  <a:pt x="2" y="15"/>
                </a:cubicBezTo>
                <a:cubicBezTo>
                  <a:pt x="3" y="15"/>
                  <a:pt x="2" y="15"/>
                  <a:pt x="2" y="15"/>
                </a:cubicBezTo>
                <a:cubicBezTo>
                  <a:pt x="2" y="15"/>
                  <a:pt x="2" y="15"/>
                  <a:pt x="2" y="15"/>
                </a:cubicBezTo>
                <a:cubicBezTo>
                  <a:pt x="2" y="15"/>
                  <a:pt x="2" y="16"/>
                  <a:pt x="2" y="17"/>
                </a:cubicBezTo>
                <a:cubicBezTo>
                  <a:pt x="2" y="17"/>
                  <a:pt x="2" y="17"/>
                  <a:pt x="2" y="17"/>
                </a:cubicBezTo>
                <a:cubicBezTo>
                  <a:pt x="2" y="17"/>
                  <a:pt x="5" y="18"/>
                  <a:pt x="5" y="18"/>
                </a:cubicBezTo>
                <a:cubicBezTo>
                  <a:pt x="6" y="18"/>
                  <a:pt x="6" y="19"/>
                  <a:pt x="6" y="19"/>
                </a:cubicBezTo>
                <a:cubicBezTo>
                  <a:pt x="6" y="19"/>
                  <a:pt x="6" y="19"/>
                  <a:pt x="6" y="19"/>
                </a:cubicBezTo>
                <a:cubicBezTo>
                  <a:pt x="6" y="19"/>
                  <a:pt x="6" y="19"/>
                  <a:pt x="6" y="19"/>
                </a:cubicBezTo>
                <a:cubicBezTo>
                  <a:pt x="6" y="19"/>
                  <a:pt x="5" y="20"/>
                  <a:pt x="5" y="20"/>
                </a:cubicBezTo>
                <a:cubicBezTo>
                  <a:pt x="5" y="20"/>
                  <a:pt x="6" y="20"/>
                  <a:pt x="6" y="20"/>
                </a:cubicBezTo>
                <a:cubicBezTo>
                  <a:pt x="7" y="20"/>
                  <a:pt x="8" y="20"/>
                  <a:pt x="8" y="19"/>
                </a:cubicBezTo>
                <a:cubicBezTo>
                  <a:pt x="9" y="18"/>
                  <a:pt x="10" y="17"/>
                  <a:pt x="10" y="17"/>
                </a:cubicBezTo>
                <a:cubicBezTo>
                  <a:pt x="10" y="17"/>
                  <a:pt x="10" y="17"/>
                  <a:pt x="11" y="17"/>
                </a:cubicBezTo>
                <a:cubicBezTo>
                  <a:pt x="12" y="17"/>
                  <a:pt x="16" y="18"/>
                  <a:pt x="17" y="19"/>
                </a:cubicBezTo>
                <a:cubicBezTo>
                  <a:pt x="19" y="20"/>
                  <a:pt x="18" y="20"/>
                  <a:pt x="18" y="21"/>
                </a:cubicBezTo>
                <a:cubicBezTo>
                  <a:pt x="19" y="22"/>
                  <a:pt x="19" y="23"/>
                  <a:pt x="19" y="24"/>
                </a:cubicBezTo>
                <a:cubicBezTo>
                  <a:pt x="20" y="24"/>
                  <a:pt x="20" y="25"/>
                  <a:pt x="20" y="25"/>
                </a:cubicBezTo>
                <a:cubicBezTo>
                  <a:pt x="20" y="25"/>
                  <a:pt x="19" y="25"/>
                  <a:pt x="20" y="25"/>
                </a:cubicBezTo>
                <a:cubicBezTo>
                  <a:pt x="20" y="25"/>
                  <a:pt x="21" y="25"/>
                  <a:pt x="21" y="26"/>
                </a:cubicBezTo>
                <a:cubicBezTo>
                  <a:pt x="22" y="26"/>
                  <a:pt x="22" y="27"/>
                  <a:pt x="23" y="28"/>
                </a:cubicBezTo>
                <a:cubicBezTo>
                  <a:pt x="23" y="28"/>
                  <a:pt x="23" y="29"/>
                  <a:pt x="23" y="28"/>
                </a:cubicBezTo>
                <a:cubicBezTo>
                  <a:pt x="22" y="28"/>
                  <a:pt x="22" y="29"/>
                  <a:pt x="23" y="29"/>
                </a:cubicBezTo>
                <a:cubicBezTo>
                  <a:pt x="24" y="29"/>
                  <a:pt x="25" y="29"/>
                  <a:pt x="25" y="30"/>
                </a:cubicBezTo>
                <a:cubicBezTo>
                  <a:pt x="26" y="30"/>
                  <a:pt x="31" y="35"/>
                  <a:pt x="31" y="35"/>
                </a:cubicBezTo>
                <a:cubicBezTo>
                  <a:pt x="32" y="35"/>
                  <a:pt x="32" y="35"/>
                  <a:pt x="32" y="35"/>
                </a:cubicBezTo>
                <a:cubicBezTo>
                  <a:pt x="32" y="36"/>
                  <a:pt x="33" y="36"/>
                  <a:pt x="33" y="36"/>
                </a:cubicBezTo>
                <a:cubicBezTo>
                  <a:pt x="34" y="36"/>
                  <a:pt x="35" y="35"/>
                  <a:pt x="36" y="36"/>
                </a:cubicBezTo>
                <a:cubicBezTo>
                  <a:pt x="37" y="37"/>
                  <a:pt x="38" y="38"/>
                  <a:pt x="39" y="38"/>
                </a:cubicBezTo>
                <a:cubicBezTo>
                  <a:pt x="39" y="38"/>
                  <a:pt x="39" y="38"/>
                  <a:pt x="39" y="39"/>
                </a:cubicBezTo>
                <a:cubicBezTo>
                  <a:pt x="39" y="39"/>
                  <a:pt x="38" y="39"/>
                  <a:pt x="39" y="39"/>
                </a:cubicBezTo>
                <a:cubicBezTo>
                  <a:pt x="40" y="39"/>
                  <a:pt x="40" y="39"/>
                  <a:pt x="40" y="39"/>
                </a:cubicBezTo>
                <a:cubicBezTo>
                  <a:pt x="41" y="39"/>
                  <a:pt x="41" y="39"/>
                  <a:pt x="41" y="39"/>
                </a:cubicBezTo>
                <a:cubicBezTo>
                  <a:pt x="41" y="40"/>
                  <a:pt x="42" y="40"/>
                  <a:pt x="42" y="41"/>
                </a:cubicBezTo>
                <a:cubicBezTo>
                  <a:pt x="42" y="41"/>
                  <a:pt x="42" y="42"/>
                  <a:pt x="42" y="42"/>
                </a:cubicBezTo>
                <a:cubicBezTo>
                  <a:pt x="42" y="42"/>
                  <a:pt x="43" y="43"/>
                  <a:pt x="44" y="43"/>
                </a:cubicBezTo>
                <a:cubicBezTo>
                  <a:pt x="45" y="43"/>
                  <a:pt x="45" y="42"/>
                  <a:pt x="46" y="44"/>
                </a:cubicBezTo>
                <a:cubicBezTo>
                  <a:pt x="46" y="45"/>
                  <a:pt x="47" y="48"/>
                  <a:pt x="48" y="49"/>
                </a:cubicBezTo>
                <a:cubicBezTo>
                  <a:pt x="48" y="50"/>
                  <a:pt x="48" y="50"/>
                  <a:pt x="47" y="50"/>
                </a:cubicBezTo>
                <a:cubicBezTo>
                  <a:pt x="47" y="50"/>
                  <a:pt x="46" y="50"/>
                  <a:pt x="46" y="51"/>
                </a:cubicBezTo>
                <a:cubicBezTo>
                  <a:pt x="47" y="52"/>
                  <a:pt x="46" y="52"/>
                  <a:pt x="46" y="52"/>
                </a:cubicBezTo>
                <a:cubicBezTo>
                  <a:pt x="46" y="52"/>
                  <a:pt x="44" y="54"/>
                  <a:pt x="45" y="55"/>
                </a:cubicBezTo>
                <a:cubicBezTo>
                  <a:pt x="47" y="56"/>
                  <a:pt x="48" y="54"/>
                  <a:pt x="48" y="53"/>
                </a:cubicBezTo>
                <a:cubicBezTo>
                  <a:pt x="49" y="53"/>
                  <a:pt x="49" y="53"/>
                  <a:pt x="49" y="52"/>
                </a:cubicBezTo>
                <a:cubicBezTo>
                  <a:pt x="50" y="52"/>
                  <a:pt x="50" y="52"/>
                  <a:pt x="50" y="51"/>
                </a:cubicBezTo>
                <a:cubicBezTo>
                  <a:pt x="49" y="50"/>
                  <a:pt x="50" y="50"/>
                  <a:pt x="51" y="49"/>
                </a:cubicBezTo>
                <a:cubicBezTo>
                  <a:pt x="52" y="49"/>
                  <a:pt x="52" y="49"/>
                  <a:pt x="52" y="49"/>
                </a:cubicBezTo>
                <a:cubicBezTo>
                  <a:pt x="52" y="49"/>
                  <a:pt x="53" y="49"/>
                  <a:pt x="53" y="49"/>
                </a:cubicBezTo>
                <a:cubicBezTo>
                  <a:pt x="53" y="48"/>
                  <a:pt x="53" y="47"/>
                  <a:pt x="53" y="47"/>
                </a:cubicBezTo>
                <a:cubicBezTo>
                  <a:pt x="52" y="47"/>
                  <a:pt x="52" y="46"/>
                  <a:pt x="51" y="46"/>
                </a:cubicBezTo>
                <a:cubicBezTo>
                  <a:pt x="50" y="45"/>
                  <a:pt x="51" y="45"/>
                  <a:pt x="50" y="45"/>
                </a:cubicBezTo>
                <a:cubicBezTo>
                  <a:pt x="49" y="45"/>
                  <a:pt x="49" y="44"/>
                  <a:pt x="50" y="42"/>
                </a:cubicBezTo>
                <a:cubicBezTo>
                  <a:pt x="51" y="41"/>
                  <a:pt x="52" y="40"/>
                  <a:pt x="53" y="40"/>
                </a:cubicBezTo>
                <a:cubicBezTo>
                  <a:pt x="54" y="40"/>
                  <a:pt x="53" y="40"/>
                  <a:pt x="53" y="40"/>
                </a:cubicBezTo>
                <a:cubicBezTo>
                  <a:pt x="53" y="40"/>
                  <a:pt x="53" y="40"/>
                  <a:pt x="54" y="40"/>
                </a:cubicBezTo>
                <a:cubicBezTo>
                  <a:pt x="54" y="40"/>
                  <a:pt x="56" y="41"/>
                  <a:pt x="56" y="42"/>
                </a:cubicBezTo>
                <a:cubicBezTo>
                  <a:pt x="56" y="42"/>
                  <a:pt x="58" y="44"/>
                  <a:pt x="58" y="44"/>
                </a:cubicBezTo>
                <a:cubicBezTo>
                  <a:pt x="59" y="44"/>
                  <a:pt x="59" y="44"/>
                  <a:pt x="59" y="43"/>
                </a:cubicBezTo>
                <a:cubicBezTo>
                  <a:pt x="59" y="42"/>
                  <a:pt x="60" y="42"/>
                  <a:pt x="59" y="41"/>
                </a:cubicBezTo>
                <a:cubicBezTo>
                  <a:pt x="58" y="40"/>
                  <a:pt x="57" y="40"/>
                  <a:pt x="57" y="40"/>
                </a:cubicBezTo>
                <a:cubicBezTo>
                  <a:pt x="57" y="40"/>
                  <a:pt x="56" y="39"/>
                  <a:pt x="55" y="38"/>
                </a:cubicBezTo>
                <a:cubicBezTo>
                  <a:pt x="55" y="38"/>
                  <a:pt x="53" y="37"/>
                  <a:pt x="51" y="36"/>
                </a:cubicBezTo>
                <a:cubicBezTo>
                  <a:pt x="49" y="36"/>
                  <a:pt x="47" y="35"/>
                  <a:pt x="47" y="34"/>
                </a:cubicBezTo>
                <a:cubicBezTo>
                  <a:pt x="47" y="34"/>
                  <a:pt x="46" y="33"/>
                  <a:pt x="47" y="33"/>
                </a:cubicBezTo>
                <a:cubicBezTo>
                  <a:pt x="48" y="33"/>
                  <a:pt x="48" y="32"/>
                  <a:pt x="48" y="32"/>
                </a:cubicBezTo>
                <a:cubicBezTo>
                  <a:pt x="48" y="31"/>
                  <a:pt x="47" y="31"/>
                  <a:pt x="47" y="31"/>
                </a:cubicBezTo>
                <a:cubicBezTo>
                  <a:pt x="47" y="32"/>
                  <a:pt x="43" y="32"/>
                  <a:pt x="42" y="31"/>
                </a:cubicBezTo>
                <a:cubicBezTo>
                  <a:pt x="41" y="31"/>
                  <a:pt x="37" y="28"/>
                  <a:pt x="36" y="25"/>
                </a:cubicBezTo>
                <a:cubicBezTo>
                  <a:pt x="36" y="25"/>
                  <a:pt x="36" y="23"/>
                  <a:pt x="34" y="22"/>
                </a:cubicBezTo>
                <a:cubicBezTo>
                  <a:pt x="32" y="20"/>
                  <a:pt x="28" y="18"/>
                  <a:pt x="28" y="15"/>
                </a:cubicBezTo>
                <a:cubicBezTo>
                  <a:pt x="28" y="15"/>
                  <a:pt x="28" y="14"/>
                  <a:pt x="29" y="14"/>
                </a:cubicBezTo>
                <a:cubicBezTo>
                  <a:pt x="29" y="14"/>
                  <a:pt x="29" y="14"/>
                  <a:pt x="29" y="14"/>
                </a:cubicBezTo>
                <a:cubicBezTo>
                  <a:pt x="30" y="13"/>
                  <a:pt x="30" y="13"/>
                  <a:pt x="29" y="12"/>
                </a:cubicBezTo>
                <a:cubicBezTo>
                  <a:pt x="28" y="12"/>
                  <a:pt x="28" y="11"/>
                  <a:pt x="28" y="11"/>
                </a:cubicBezTo>
                <a:cubicBezTo>
                  <a:pt x="28" y="10"/>
                  <a:pt x="29" y="9"/>
                  <a:pt x="29" y="10"/>
                </a:cubicBezTo>
                <a:cubicBezTo>
                  <a:pt x="29" y="11"/>
                  <a:pt x="29" y="10"/>
                  <a:pt x="31" y="10"/>
                </a:cubicBezTo>
                <a:cubicBezTo>
                  <a:pt x="32" y="9"/>
                  <a:pt x="33" y="9"/>
                  <a:pt x="33" y="9"/>
                </a:cubicBezTo>
                <a:cubicBezTo>
                  <a:pt x="33" y="8"/>
                  <a:pt x="33" y="8"/>
                  <a:pt x="34" y="8"/>
                </a:cubicBezTo>
                <a:cubicBezTo>
                  <a:pt x="34" y="9"/>
                  <a:pt x="34" y="8"/>
                  <a:pt x="35" y="8"/>
                </a:cubicBezTo>
                <a:cubicBezTo>
                  <a:pt x="35" y="8"/>
                  <a:pt x="35" y="8"/>
                  <a:pt x="35" y="9"/>
                </a:cubicBezTo>
                <a:cubicBezTo>
                  <a:pt x="35" y="9"/>
                  <a:pt x="35" y="9"/>
                  <a:pt x="35" y="9"/>
                </a:cubicBezTo>
                <a:cubicBezTo>
                  <a:pt x="36" y="9"/>
                  <a:pt x="36" y="9"/>
                  <a:pt x="36" y="9"/>
                </a:cubicBezTo>
                <a:cubicBezTo>
                  <a:pt x="36" y="9"/>
                  <a:pt x="36" y="9"/>
                  <a:pt x="36" y="9"/>
                </a:cubicBezTo>
                <a:cubicBezTo>
                  <a:pt x="36" y="9"/>
                  <a:pt x="35" y="8"/>
                  <a:pt x="35" y="8"/>
                </a:cubicBezTo>
                <a:cubicBezTo>
                  <a:pt x="35" y="8"/>
                  <a:pt x="35" y="8"/>
                  <a:pt x="35" y="7"/>
                </a:cubicBezTo>
                <a:cubicBezTo>
                  <a:pt x="35" y="7"/>
                  <a:pt x="35" y="7"/>
                  <a:pt x="34" y="7"/>
                </a:cubicBezTo>
                <a:cubicBezTo>
                  <a:pt x="34" y="6"/>
                  <a:pt x="34" y="6"/>
                  <a:pt x="35" y="6"/>
                </a:cubicBezTo>
                <a:cubicBezTo>
                  <a:pt x="35" y="6"/>
                  <a:pt x="35" y="6"/>
                  <a:pt x="35" y="6"/>
                </a:cubicBezTo>
                <a:cubicBezTo>
                  <a:pt x="35" y="6"/>
                  <a:pt x="35" y="6"/>
                  <a:pt x="35" y="6"/>
                </a:cubicBezTo>
                <a:cubicBezTo>
                  <a:pt x="35" y="6"/>
                  <a:pt x="34" y="5"/>
                  <a:pt x="34" y="5"/>
                </a:cubicBezTo>
                <a:cubicBezTo>
                  <a:pt x="34" y="5"/>
                  <a:pt x="34" y="5"/>
                  <a:pt x="34" y="5"/>
                </a:cubicBezTo>
                <a:cubicBezTo>
                  <a:pt x="34" y="5"/>
                  <a:pt x="35" y="4"/>
                  <a:pt x="35" y="4"/>
                </a:cubicBezTo>
                <a:cubicBezTo>
                  <a:pt x="35" y="4"/>
                  <a:pt x="35" y="4"/>
                  <a:pt x="35" y="4"/>
                </a:cubicBezTo>
                <a:cubicBezTo>
                  <a:pt x="35" y="4"/>
                  <a:pt x="35" y="3"/>
                  <a:pt x="35" y="3"/>
                </a:cubicBezTo>
                <a:cubicBezTo>
                  <a:pt x="34" y="3"/>
                  <a:pt x="32" y="3"/>
                  <a:pt x="31" y="3"/>
                </a:cubicBezTo>
                <a:cubicBezTo>
                  <a:pt x="31" y="3"/>
                  <a:pt x="31" y="3"/>
                  <a:pt x="30" y="3"/>
                </a:cubicBezTo>
                <a:cubicBezTo>
                  <a:pt x="30" y="3"/>
                  <a:pt x="30" y="3"/>
                  <a:pt x="30" y="3"/>
                </a:cubicBezTo>
                <a:cubicBezTo>
                  <a:pt x="29" y="3"/>
                  <a:pt x="29" y="3"/>
                  <a:pt x="29" y="2"/>
                </a:cubicBezTo>
                <a:cubicBezTo>
                  <a:pt x="29" y="2"/>
                  <a:pt x="28" y="2"/>
                  <a:pt x="28" y="1"/>
                </a:cubicBezTo>
                <a:cubicBezTo>
                  <a:pt x="28" y="1"/>
                  <a:pt x="28" y="0"/>
                  <a:pt x="28" y="0"/>
                </a:cubicBezTo>
                <a:cubicBezTo>
                  <a:pt x="28" y="0"/>
                  <a:pt x="28" y="0"/>
                  <a:pt x="28" y="0"/>
                </a:cubicBezTo>
                <a:cubicBezTo>
                  <a:pt x="28" y="0"/>
                  <a:pt x="28" y="0"/>
                  <a:pt x="27" y="0"/>
                </a:cubicBezTo>
                <a:cubicBezTo>
                  <a:pt x="27" y="0"/>
                  <a:pt x="23" y="1"/>
                  <a:pt x="23" y="1"/>
                </a:cubicBezTo>
                <a:cubicBezTo>
                  <a:pt x="23" y="1"/>
                  <a:pt x="23" y="1"/>
                  <a:pt x="23" y="1"/>
                </a:cubicBezTo>
                <a:cubicBezTo>
                  <a:pt x="23" y="1"/>
                  <a:pt x="23" y="1"/>
                  <a:pt x="22" y="2"/>
                </a:cubicBezTo>
                <a:cubicBezTo>
                  <a:pt x="22" y="2"/>
                  <a:pt x="21" y="2"/>
                  <a:pt x="21" y="2"/>
                </a:cubicBezTo>
                <a:cubicBezTo>
                  <a:pt x="21" y="2"/>
                  <a:pt x="20" y="2"/>
                  <a:pt x="20" y="2"/>
                </a:cubicBezTo>
                <a:cubicBezTo>
                  <a:pt x="20" y="2"/>
                  <a:pt x="20" y="2"/>
                  <a:pt x="19" y="1"/>
                </a:cubicBezTo>
                <a:cubicBezTo>
                  <a:pt x="19" y="2"/>
                  <a:pt x="19" y="3"/>
                  <a:pt x="19" y="3"/>
                </a:cubicBezTo>
                <a:cubicBezTo>
                  <a:pt x="19" y="3"/>
                  <a:pt x="19" y="3"/>
                  <a:pt x="19" y="3"/>
                </a:cubicBezTo>
                <a:cubicBezTo>
                  <a:pt x="19" y="3"/>
                  <a:pt x="18" y="3"/>
                  <a:pt x="18" y="3"/>
                </a:cubicBezTo>
                <a:cubicBezTo>
                  <a:pt x="18" y="3"/>
                  <a:pt x="17" y="3"/>
                  <a:pt x="17" y="3"/>
                </a:cubicBezTo>
                <a:cubicBezTo>
                  <a:pt x="17" y="3"/>
                  <a:pt x="17" y="3"/>
                  <a:pt x="17" y="4"/>
                </a:cubicBezTo>
                <a:cubicBezTo>
                  <a:pt x="17" y="4"/>
                  <a:pt x="17" y="4"/>
                  <a:pt x="18" y="4"/>
                </a:cubicBezTo>
                <a:cubicBezTo>
                  <a:pt x="18" y="4"/>
                  <a:pt x="18" y="4"/>
                  <a:pt x="18" y="5"/>
                </a:cubicBezTo>
                <a:cubicBezTo>
                  <a:pt x="18" y="5"/>
                  <a:pt x="18" y="5"/>
                  <a:pt x="18" y="5"/>
                </a:cubicBezTo>
                <a:cubicBezTo>
                  <a:pt x="18" y="5"/>
                  <a:pt x="18" y="5"/>
                  <a:pt x="17" y="5"/>
                </a:cubicBezTo>
                <a:cubicBezTo>
                  <a:pt x="17" y="5"/>
                  <a:pt x="15" y="5"/>
                  <a:pt x="15" y="4"/>
                </a:cubicBezTo>
                <a:cubicBezTo>
                  <a:pt x="15" y="4"/>
                  <a:pt x="14" y="4"/>
                  <a:pt x="14" y="4"/>
                </a:cubicBezTo>
                <a:cubicBezTo>
                  <a:pt x="14" y="4"/>
                  <a:pt x="13" y="4"/>
                  <a:pt x="13" y="4"/>
                </a:cubicBezTo>
                <a:cubicBezTo>
                  <a:pt x="13" y="4"/>
                  <a:pt x="13" y="5"/>
                  <a:pt x="13" y="5"/>
                </a:cubicBezTo>
                <a:cubicBezTo>
                  <a:pt x="13" y="5"/>
                  <a:pt x="13" y="5"/>
                  <a:pt x="13" y="5"/>
                </a:cubicBezTo>
                <a:cubicBezTo>
                  <a:pt x="13" y="5"/>
                  <a:pt x="13" y="6"/>
                  <a:pt x="13" y="6"/>
                </a:cubicBezTo>
                <a:cubicBezTo>
                  <a:pt x="13" y="6"/>
                  <a:pt x="12" y="6"/>
                  <a:pt x="12" y="6"/>
                </a:cubicBezTo>
                <a:cubicBezTo>
                  <a:pt x="12" y="6"/>
                  <a:pt x="12" y="7"/>
                  <a:pt x="12" y="7"/>
                </a:cubicBezTo>
                <a:cubicBezTo>
                  <a:pt x="12" y="7"/>
                  <a:pt x="12" y="7"/>
                  <a:pt x="12" y="8"/>
                </a:cubicBezTo>
                <a:cubicBezTo>
                  <a:pt x="12" y="8"/>
                  <a:pt x="12" y="8"/>
                  <a:pt x="12" y="8"/>
                </a:cubicBezTo>
                <a:cubicBezTo>
                  <a:pt x="12" y="7"/>
                  <a:pt x="12" y="7"/>
                  <a:pt x="12" y="7"/>
                </a:cubicBezTo>
                <a:cubicBezTo>
                  <a:pt x="12" y="7"/>
                  <a:pt x="11" y="7"/>
                  <a:pt x="11" y="6"/>
                </a:cubicBezTo>
                <a:cubicBezTo>
                  <a:pt x="11" y="6"/>
                  <a:pt x="11" y="6"/>
                  <a:pt x="11" y="6"/>
                </a:cubicBezTo>
                <a:cubicBezTo>
                  <a:pt x="11" y="6"/>
                  <a:pt x="11" y="6"/>
                  <a:pt x="11" y="6"/>
                </a:cubicBezTo>
                <a:cubicBezTo>
                  <a:pt x="11" y="6"/>
                  <a:pt x="10" y="5"/>
                  <a:pt x="9" y="5"/>
                </a:cubicBezTo>
                <a:cubicBezTo>
                  <a:pt x="9" y="5"/>
                  <a:pt x="9" y="5"/>
                  <a:pt x="9" y="5"/>
                </a:cubicBezTo>
                <a:cubicBezTo>
                  <a:pt x="9" y="5"/>
                  <a:pt x="9" y="4"/>
                  <a:pt x="9" y="4"/>
                </a:cubicBezTo>
                <a:cubicBezTo>
                  <a:pt x="9" y="4"/>
                  <a:pt x="9" y="4"/>
                  <a:pt x="9" y="4"/>
                </a:cubicBezTo>
                <a:cubicBezTo>
                  <a:pt x="9" y="4"/>
                  <a:pt x="9" y="4"/>
                  <a:pt x="9" y="4"/>
                </a:cubicBezTo>
                <a:cubicBezTo>
                  <a:pt x="9" y="4"/>
                  <a:pt x="8" y="5"/>
                  <a:pt x="8" y="5"/>
                </a:cubicBezTo>
                <a:cubicBezTo>
                  <a:pt x="8" y="5"/>
                  <a:pt x="8" y="5"/>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5" y="7"/>
                  <a:pt x="5" y="7"/>
                </a:cubicBezTo>
                <a:cubicBezTo>
                  <a:pt x="5" y="7"/>
                  <a:pt x="5" y="7"/>
                  <a:pt x="5" y="7"/>
                </a:cubicBezTo>
                <a:cubicBezTo>
                  <a:pt x="5" y="7"/>
                  <a:pt x="5" y="7"/>
                  <a:pt x="4" y="7"/>
                </a:cubicBezTo>
                <a:cubicBezTo>
                  <a:pt x="4" y="7"/>
                  <a:pt x="3" y="7"/>
                  <a:pt x="3" y="7"/>
                </a:cubicBezTo>
                <a:cubicBezTo>
                  <a:pt x="2" y="7"/>
                  <a:pt x="2" y="7"/>
                  <a:pt x="2" y="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2" name="Freeform 916"/>
          <p:cNvSpPr>
            <a:spLocks/>
          </p:cNvSpPr>
          <p:nvPr/>
        </p:nvSpPr>
        <p:spPr bwMode="auto">
          <a:xfrm>
            <a:off x="4131088" y="3086290"/>
            <a:ext cx="5641" cy="13161"/>
          </a:xfrm>
          <a:custGeom>
            <a:avLst/>
            <a:gdLst/>
            <a:ahLst/>
            <a:cxnLst>
              <a:cxn ang="0">
                <a:pos x="0" y="2"/>
              </a:cxn>
              <a:cxn ang="0">
                <a:pos x="0" y="1"/>
              </a:cxn>
              <a:cxn ang="0">
                <a:pos x="0" y="1"/>
              </a:cxn>
              <a:cxn ang="0">
                <a:pos x="0" y="2"/>
              </a:cxn>
            </a:cxnLst>
            <a:rect l="0" t="0" r="r" b="b"/>
            <a:pathLst>
              <a:path w="1" h="2">
                <a:moveTo>
                  <a:pt x="0" y="2"/>
                </a:moveTo>
                <a:cubicBezTo>
                  <a:pt x="1" y="2"/>
                  <a:pt x="1" y="2"/>
                  <a:pt x="0" y="1"/>
                </a:cubicBezTo>
                <a:cubicBezTo>
                  <a:pt x="0" y="0"/>
                  <a:pt x="0" y="1"/>
                  <a:pt x="0" y="1"/>
                </a:cubicBezTo>
                <a:cubicBezTo>
                  <a:pt x="0" y="1"/>
                  <a:pt x="0"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3" name="Freeform 917"/>
          <p:cNvSpPr>
            <a:spLocks/>
          </p:cNvSpPr>
          <p:nvPr/>
        </p:nvSpPr>
        <p:spPr bwMode="auto">
          <a:xfrm>
            <a:off x="4101005" y="3050566"/>
            <a:ext cx="5641" cy="5641"/>
          </a:xfrm>
          <a:custGeom>
            <a:avLst/>
            <a:gdLst/>
            <a:ahLst/>
            <a:cxnLst>
              <a:cxn ang="0">
                <a:pos x="1" y="1"/>
              </a:cxn>
              <a:cxn ang="0">
                <a:pos x="0" y="0"/>
              </a:cxn>
              <a:cxn ang="0">
                <a:pos x="1" y="1"/>
              </a:cxn>
            </a:cxnLst>
            <a:rect l="0" t="0" r="r" b="b"/>
            <a:pathLst>
              <a:path w="1" h="1">
                <a:moveTo>
                  <a:pt x="1" y="1"/>
                </a:moveTo>
                <a:cubicBezTo>
                  <a:pt x="1" y="0"/>
                  <a:pt x="0" y="0"/>
                  <a:pt x="0"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4" name="Freeform 918"/>
          <p:cNvSpPr>
            <a:spLocks/>
          </p:cNvSpPr>
          <p:nvPr/>
        </p:nvSpPr>
        <p:spPr bwMode="auto">
          <a:xfrm>
            <a:off x="4428162" y="3202863"/>
            <a:ext cx="30083" cy="60167"/>
          </a:xfrm>
          <a:custGeom>
            <a:avLst/>
            <a:gdLst/>
            <a:ahLst/>
            <a:cxnLst>
              <a:cxn ang="0">
                <a:pos x="4" y="2"/>
              </a:cxn>
              <a:cxn ang="0">
                <a:pos x="2" y="2"/>
              </a:cxn>
              <a:cxn ang="0">
                <a:pos x="0" y="4"/>
              </a:cxn>
              <a:cxn ang="0">
                <a:pos x="0" y="6"/>
              </a:cxn>
              <a:cxn ang="0">
                <a:pos x="0" y="6"/>
              </a:cxn>
              <a:cxn ang="0">
                <a:pos x="1" y="7"/>
              </a:cxn>
              <a:cxn ang="0">
                <a:pos x="1" y="8"/>
              </a:cxn>
              <a:cxn ang="0">
                <a:pos x="1" y="8"/>
              </a:cxn>
              <a:cxn ang="0">
                <a:pos x="2" y="9"/>
              </a:cxn>
              <a:cxn ang="0">
                <a:pos x="3" y="9"/>
              </a:cxn>
              <a:cxn ang="0">
                <a:pos x="5" y="5"/>
              </a:cxn>
              <a:cxn ang="0">
                <a:pos x="5" y="3"/>
              </a:cxn>
              <a:cxn ang="0">
                <a:pos x="5" y="1"/>
              </a:cxn>
              <a:cxn ang="0">
                <a:pos x="4" y="0"/>
              </a:cxn>
              <a:cxn ang="0">
                <a:pos x="4" y="0"/>
              </a:cxn>
              <a:cxn ang="0">
                <a:pos x="4" y="2"/>
              </a:cxn>
            </a:cxnLst>
            <a:rect l="0" t="0" r="r" b="b"/>
            <a:pathLst>
              <a:path w="5" h="10">
                <a:moveTo>
                  <a:pt x="4" y="2"/>
                </a:moveTo>
                <a:cubicBezTo>
                  <a:pt x="3" y="2"/>
                  <a:pt x="2" y="2"/>
                  <a:pt x="2" y="2"/>
                </a:cubicBezTo>
                <a:cubicBezTo>
                  <a:pt x="1" y="3"/>
                  <a:pt x="0" y="3"/>
                  <a:pt x="0" y="4"/>
                </a:cubicBezTo>
                <a:cubicBezTo>
                  <a:pt x="0" y="5"/>
                  <a:pt x="0" y="5"/>
                  <a:pt x="0" y="6"/>
                </a:cubicBezTo>
                <a:cubicBezTo>
                  <a:pt x="0" y="6"/>
                  <a:pt x="0" y="6"/>
                  <a:pt x="0" y="6"/>
                </a:cubicBezTo>
                <a:cubicBezTo>
                  <a:pt x="1" y="6"/>
                  <a:pt x="1" y="7"/>
                  <a:pt x="1" y="7"/>
                </a:cubicBezTo>
                <a:cubicBezTo>
                  <a:pt x="1" y="7"/>
                  <a:pt x="0" y="7"/>
                  <a:pt x="1" y="8"/>
                </a:cubicBezTo>
                <a:cubicBezTo>
                  <a:pt x="1" y="8"/>
                  <a:pt x="1" y="8"/>
                  <a:pt x="1" y="8"/>
                </a:cubicBezTo>
                <a:cubicBezTo>
                  <a:pt x="1" y="8"/>
                  <a:pt x="1" y="9"/>
                  <a:pt x="2" y="9"/>
                </a:cubicBezTo>
                <a:cubicBezTo>
                  <a:pt x="2" y="9"/>
                  <a:pt x="3" y="10"/>
                  <a:pt x="3" y="9"/>
                </a:cubicBezTo>
                <a:cubicBezTo>
                  <a:pt x="3" y="9"/>
                  <a:pt x="5" y="6"/>
                  <a:pt x="5" y="5"/>
                </a:cubicBezTo>
                <a:cubicBezTo>
                  <a:pt x="5" y="4"/>
                  <a:pt x="5" y="4"/>
                  <a:pt x="5" y="3"/>
                </a:cubicBezTo>
                <a:cubicBezTo>
                  <a:pt x="5" y="2"/>
                  <a:pt x="5" y="1"/>
                  <a:pt x="5" y="1"/>
                </a:cubicBezTo>
                <a:cubicBezTo>
                  <a:pt x="5" y="1"/>
                  <a:pt x="5" y="0"/>
                  <a:pt x="4" y="0"/>
                </a:cubicBezTo>
                <a:cubicBezTo>
                  <a:pt x="4" y="0"/>
                  <a:pt x="4" y="0"/>
                  <a:pt x="4" y="0"/>
                </a:cubicBezTo>
                <a:cubicBezTo>
                  <a:pt x="4" y="1"/>
                  <a:pt x="4" y="2"/>
                  <a:pt x="4"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5" name="Freeform 919"/>
          <p:cNvSpPr>
            <a:spLocks/>
          </p:cNvSpPr>
          <p:nvPr/>
        </p:nvSpPr>
        <p:spPr bwMode="auto">
          <a:xfrm>
            <a:off x="6238807" y="6175480"/>
            <a:ext cx="54526" cy="43245"/>
          </a:xfrm>
          <a:custGeom>
            <a:avLst/>
            <a:gdLst/>
            <a:ahLst/>
            <a:cxnLst>
              <a:cxn ang="0">
                <a:pos x="7" y="3"/>
              </a:cxn>
              <a:cxn ang="0">
                <a:pos x="7" y="3"/>
              </a:cxn>
              <a:cxn ang="0">
                <a:pos x="5" y="4"/>
              </a:cxn>
              <a:cxn ang="0">
                <a:pos x="5" y="4"/>
              </a:cxn>
              <a:cxn ang="0">
                <a:pos x="4" y="4"/>
              </a:cxn>
              <a:cxn ang="0">
                <a:pos x="4" y="4"/>
              </a:cxn>
              <a:cxn ang="0">
                <a:pos x="3" y="3"/>
              </a:cxn>
              <a:cxn ang="0">
                <a:pos x="3" y="3"/>
              </a:cxn>
              <a:cxn ang="0">
                <a:pos x="3" y="3"/>
              </a:cxn>
              <a:cxn ang="0">
                <a:pos x="4" y="3"/>
              </a:cxn>
              <a:cxn ang="0">
                <a:pos x="4" y="2"/>
              </a:cxn>
              <a:cxn ang="0">
                <a:pos x="4" y="2"/>
              </a:cxn>
              <a:cxn ang="0">
                <a:pos x="4" y="2"/>
              </a:cxn>
              <a:cxn ang="0">
                <a:pos x="3" y="2"/>
              </a:cxn>
              <a:cxn ang="0">
                <a:pos x="3" y="3"/>
              </a:cxn>
              <a:cxn ang="0">
                <a:pos x="2" y="2"/>
              </a:cxn>
              <a:cxn ang="0">
                <a:pos x="1" y="2"/>
              </a:cxn>
              <a:cxn ang="0">
                <a:pos x="1" y="2"/>
              </a:cxn>
              <a:cxn ang="0">
                <a:pos x="2" y="2"/>
              </a:cxn>
              <a:cxn ang="0">
                <a:pos x="2" y="1"/>
              </a:cxn>
              <a:cxn ang="0">
                <a:pos x="2" y="1"/>
              </a:cxn>
              <a:cxn ang="0">
                <a:pos x="1" y="1"/>
              </a:cxn>
              <a:cxn ang="0">
                <a:pos x="1" y="1"/>
              </a:cxn>
              <a:cxn ang="0">
                <a:pos x="1" y="0"/>
              </a:cxn>
              <a:cxn ang="0">
                <a:pos x="1" y="0"/>
              </a:cxn>
              <a:cxn ang="0">
                <a:pos x="1" y="0"/>
              </a:cxn>
              <a:cxn ang="0">
                <a:pos x="1" y="0"/>
              </a:cxn>
              <a:cxn ang="0">
                <a:pos x="0" y="1"/>
              </a:cxn>
              <a:cxn ang="0">
                <a:pos x="0" y="2"/>
              </a:cxn>
              <a:cxn ang="0">
                <a:pos x="0" y="2"/>
              </a:cxn>
              <a:cxn ang="0">
                <a:pos x="0" y="3"/>
              </a:cxn>
              <a:cxn ang="0">
                <a:pos x="0" y="3"/>
              </a:cxn>
              <a:cxn ang="0">
                <a:pos x="0" y="4"/>
              </a:cxn>
              <a:cxn ang="0">
                <a:pos x="0" y="5"/>
              </a:cxn>
              <a:cxn ang="0">
                <a:pos x="0" y="6"/>
              </a:cxn>
              <a:cxn ang="0">
                <a:pos x="1" y="6"/>
              </a:cxn>
              <a:cxn ang="0">
                <a:pos x="3" y="6"/>
              </a:cxn>
              <a:cxn ang="0">
                <a:pos x="4" y="6"/>
              </a:cxn>
              <a:cxn ang="0">
                <a:pos x="4" y="6"/>
              </a:cxn>
              <a:cxn ang="0">
                <a:pos x="5" y="6"/>
              </a:cxn>
              <a:cxn ang="0">
                <a:pos x="6" y="6"/>
              </a:cxn>
              <a:cxn ang="0">
                <a:pos x="8" y="6"/>
              </a:cxn>
              <a:cxn ang="0">
                <a:pos x="7" y="6"/>
              </a:cxn>
              <a:cxn ang="0">
                <a:pos x="6" y="6"/>
              </a:cxn>
              <a:cxn ang="0">
                <a:pos x="5" y="5"/>
              </a:cxn>
              <a:cxn ang="0">
                <a:pos x="5" y="5"/>
              </a:cxn>
              <a:cxn ang="0">
                <a:pos x="5" y="4"/>
              </a:cxn>
              <a:cxn ang="0">
                <a:pos x="6" y="4"/>
              </a:cxn>
              <a:cxn ang="0">
                <a:pos x="7" y="4"/>
              </a:cxn>
              <a:cxn ang="0">
                <a:pos x="8" y="5"/>
              </a:cxn>
              <a:cxn ang="0">
                <a:pos x="8" y="5"/>
              </a:cxn>
              <a:cxn ang="0">
                <a:pos x="9" y="4"/>
              </a:cxn>
              <a:cxn ang="0">
                <a:pos x="9" y="3"/>
              </a:cxn>
              <a:cxn ang="0">
                <a:pos x="7" y="3"/>
              </a:cxn>
            </a:cxnLst>
            <a:rect l="0" t="0" r="r" b="b"/>
            <a:pathLst>
              <a:path w="9" h="7">
                <a:moveTo>
                  <a:pt x="7" y="3"/>
                </a:moveTo>
                <a:cubicBezTo>
                  <a:pt x="7" y="3"/>
                  <a:pt x="7" y="3"/>
                  <a:pt x="7" y="3"/>
                </a:cubicBezTo>
                <a:cubicBezTo>
                  <a:pt x="6" y="3"/>
                  <a:pt x="6" y="3"/>
                  <a:pt x="5" y="4"/>
                </a:cubicBezTo>
                <a:cubicBezTo>
                  <a:pt x="5" y="4"/>
                  <a:pt x="5" y="4"/>
                  <a:pt x="5" y="4"/>
                </a:cubicBezTo>
                <a:cubicBezTo>
                  <a:pt x="4" y="4"/>
                  <a:pt x="4" y="4"/>
                  <a:pt x="4" y="4"/>
                </a:cubicBezTo>
                <a:cubicBezTo>
                  <a:pt x="4" y="4"/>
                  <a:pt x="4" y="4"/>
                  <a:pt x="4" y="4"/>
                </a:cubicBezTo>
                <a:cubicBezTo>
                  <a:pt x="3" y="4"/>
                  <a:pt x="3" y="4"/>
                  <a:pt x="3" y="3"/>
                </a:cubicBezTo>
                <a:cubicBezTo>
                  <a:pt x="4" y="3"/>
                  <a:pt x="3" y="3"/>
                  <a:pt x="3" y="3"/>
                </a:cubicBezTo>
                <a:cubicBezTo>
                  <a:pt x="3" y="3"/>
                  <a:pt x="3" y="3"/>
                  <a:pt x="3" y="3"/>
                </a:cubicBezTo>
                <a:cubicBezTo>
                  <a:pt x="3" y="3"/>
                  <a:pt x="4" y="3"/>
                  <a:pt x="4" y="3"/>
                </a:cubicBezTo>
                <a:cubicBezTo>
                  <a:pt x="4" y="3"/>
                  <a:pt x="4" y="2"/>
                  <a:pt x="4" y="2"/>
                </a:cubicBezTo>
                <a:cubicBezTo>
                  <a:pt x="4" y="2"/>
                  <a:pt x="4" y="2"/>
                  <a:pt x="4" y="2"/>
                </a:cubicBezTo>
                <a:cubicBezTo>
                  <a:pt x="4" y="2"/>
                  <a:pt x="4" y="2"/>
                  <a:pt x="4" y="2"/>
                </a:cubicBezTo>
                <a:cubicBezTo>
                  <a:pt x="4" y="2"/>
                  <a:pt x="3" y="3"/>
                  <a:pt x="3" y="2"/>
                </a:cubicBezTo>
                <a:cubicBezTo>
                  <a:pt x="3" y="2"/>
                  <a:pt x="3" y="3"/>
                  <a:pt x="3" y="3"/>
                </a:cubicBezTo>
                <a:cubicBezTo>
                  <a:pt x="2" y="3"/>
                  <a:pt x="2" y="3"/>
                  <a:pt x="2" y="2"/>
                </a:cubicBezTo>
                <a:cubicBezTo>
                  <a:pt x="2" y="2"/>
                  <a:pt x="2" y="2"/>
                  <a:pt x="1" y="2"/>
                </a:cubicBezTo>
                <a:cubicBezTo>
                  <a:pt x="1" y="3"/>
                  <a:pt x="1" y="2"/>
                  <a:pt x="1" y="2"/>
                </a:cubicBezTo>
                <a:cubicBezTo>
                  <a:pt x="2" y="2"/>
                  <a:pt x="2" y="2"/>
                  <a:pt x="2" y="2"/>
                </a:cubicBezTo>
                <a:cubicBezTo>
                  <a:pt x="1" y="1"/>
                  <a:pt x="2" y="1"/>
                  <a:pt x="2" y="1"/>
                </a:cubicBezTo>
                <a:cubicBezTo>
                  <a:pt x="2" y="1"/>
                  <a:pt x="2" y="1"/>
                  <a:pt x="2" y="1"/>
                </a:cubicBezTo>
                <a:cubicBezTo>
                  <a:pt x="2" y="0"/>
                  <a:pt x="2" y="0"/>
                  <a:pt x="1" y="1"/>
                </a:cubicBezTo>
                <a:cubicBezTo>
                  <a:pt x="1" y="1"/>
                  <a:pt x="0" y="1"/>
                  <a:pt x="1" y="1"/>
                </a:cubicBezTo>
                <a:cubicBezTo>
                  <a:pt x="2" y="0"/>
                  <a:pt x="2" y="0"/>
                  <a:pt x="1" y="0"/>
                </a:cubicBezTo>
                <a:cubicBezTo>
                  <a:pt x="1" y="1"/>
                  <a:pt x="1" y="0"/>
                  <a:pt x="1" y="0"/>
                </a:cubicBezTo>
                <a:cubicBezTo>
                  <a:pt x="1" y="0"/>
                  <a:pt x="1" y="0"/>
                  <a:pt x="1" y="0"/>
                </a:cubicBezTo>
                <a:cubicBezTo>
                  <a:pt x="1" y="0"/>
                  <a:pt x="1" y="0"/>
                  <a:pt x="1" y="0"/>
                </a:cubicBezTo>
                <a:cubicBezTo>
                  <a:pt x="1" y="1"/>
                  <a:pt x="1" y="1"/>
                  <a:pt x="0" y="1"/>
                </a:cubicBezTo>
                <a:cubicBezTo>
                  <a:pt x="0" y="1"/>
                  <a:pt x="0" y="1"/>
                  <a:pt x="0" y="2"/>
                </a:cubicBezTo>
                <a:cubicBezTo>
                  <a:pt x="0" y="2"/>
                  <a:pt x="0" y="2"/>
                  <a:pt x="0" y="2"/>
                </a:cubicBezTo>
                <a:cubicBezTo>
                  <a:pt x="0" y="2"/>
                  <a:pt x="0" y="2"/>
                  <a:pt x="0" y="3"/>
                </a:cubicBezTo>
                <a:cubicBezTo>
                  <a:pt x="0" y="3"/>
                  <a:pt x="0" y="3"/>
                  <a:pt x="0" y="3"/>
                </a:cubicBezTo>
                <a:cubicBezTo>
                  <a:pt x="0" y="3"/>
                  <a:pt x="0" y="4"/>
                  <a:pt x="0" y="4"/>
                </a:cubicBezTo>
                <a:cubicBezTo>
                  <a:pt x="0" y="5"/>
                  <a:pt x="1" y="5"/>
                  <a:pt x="0" y="5"/>
                </a:cubicBezTo>
                <a:cubicBezTo>
                  <a:pt x="0" y="5"/>
                  <a:pt x="0" y="6"/>
                  <a:pt x="0" y="6"/>
                </a:cubicBezTo>
                <a:cubicBezTo>
                  <a:pt x="0" y="7"/>
                  <a:pt x="1" y="6"/>
                  <a:pt x="1" y="6"/>
                </a:cubicBezTo>
                <a:cubicBezTo>
                  <a:pt x="2" y="5"/>
                  <a:pt x="2" y="5"/>
                  <a:pt x="3" y="6"/>
                </a:cubicBezTo>
                <a:cubicBezTo>
                  <a:pt x="3" y="6"/>
                  <a:pt x="4" y="6"/>
                  <a:pt x="4" y="6"/>
                </a:cubicBezTo>
                <a:cubicBezTo>
                  <a:pt x="5" y="6"/>
                  <a:pt x="5" y="6"/>
                  <a:pt x="4" y="6"/>
                </a:cubicBezTo>
                <a:cubicBezTo>
                  <a:pt x="4" y="5"/>
                  <a:pt x="5" y="6"/>
                  <a:pt x="5" y="6"/>
                </a:cubicBezTo>
                <a:cubicBezTo>
                  <a:pt x="5" y="6"/>
                  <a:pt x="6" y="6"/>
                  <a:pt x="6" y="6"/>
                </a:cubicBezTo>
                <a:cubicBezTo>
                  <a:pt x="7" y="7"/>
                  <a:pt x="7" y="6"/>
                  <a:pt x="8" y="6"/>
                </a:cubicBezTo>
                <a:cubicBezTo>
                  <a:pt x="8" y="5"/>
                  <a:pt x="7" y="6"/>
                  <a:pt x="7" y="6"/>
                </a:cubicBezTo>
                <a:cubicBezTo>
                  <a:pt x="7" y="6"/>
                  <a:pt x="7" y="6"/>
                  <a:pt x="6" y="6"/>
                </a:cubicBezTo>
                <a:cubicBezTo>
                  <a:pt x="6" y="6"/>
                  <a:pt x="5" y="5"/>
                  <a:pt x="5" y="5"/>
                </a:cubicBezTo>
                <a:cubicBezTo>
                  <a:pt x="5" y="5"/>
                  <a:pt x="5" y="5"/>
                  <a:pt x="5" y="5"/>
                </a:cubicBezTo>
                <a:cubicBezTo>
                  <a:pt x="6" y="5"/>
                  <a:pt x="6" y="5"/>
                  <a:pt x="5" y="4"/>
                </a:cubicBezTo>
                <a:cubicBezTo>
                  <a:pt x="5" y="4"/>
                  <a:pt x="5" y="4"/>
                  <a:pt x="6" y="4"/>
                </a:cubicBezTo>
                <a:cubicBezTo>
                  <a:pt x="6" y="4"/>
                  <a:pt x="7" y="4"/>
                  <a:pt x="7" y="4"/>
                </a:cubicBezTo>
                <a:cubicBezTo>
                  <a:pt x="7" y="4"/>
                  <a:pt x="8" y="5"/>
                  <a:pt x="8" y="5"/>
                </a:cubicBezTo>
                <a:cubicBezTo>
                  <a:pt x="8" y="5"/>
                  <a:pt x="8" y="5"/>
                  <a:pt x="8" y="5"/>
                </a:cubicBezTo>
                <a:cubicBezTo>
                  <a:pt x="8" y="4"/>
                  <a:pt x="8" y="4"/>
                  <a:pt x="9" y="4"/>
                </a:cubicBezTo>
                <a:cubicBezTo>
                  <a:pt x="9" y="4"/>
                  <a:pt x="9" y="3"/>
                  <a:pt x="9" y="3"/>
                </a:cubicBezTo>
                <a:cubicBezTo>
                  <a:pt x="8" y="2"/>
                  <a:pt x="8" y="2"/>
                  <a:pt x="7"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6" name="Freeform 920"/>
          <p:cNvSpPr>
            <a:spLocks/>
          </p:cNvSpPr>
          <p:nvPr/>
        </p:nvSpPr>
        <p:spPr bwMode="auto">
          <a:xfrm>
            <a:off x="6251969" y="6181121"/>
            <a:ext cx="5641" cy="13161"/>
          </a:xfrm>
          <a:custGeom>
            <a:avLst/>
            <a:gdLst/>
            <a:ahLst/>
            <a:cxnLst>
              <a:cxn ang="0">
                <a:pos x="1" y="1"/>
              </a:cxn>
              <a:cxn ang="0">
                <a:pos x="1" y="1"/>
              </a:cxn>
              <a:cxn ang="0">
                <a:pos x="1" y="1"/>
              </a:cxn>
              <a:cxn ang="0">
                <a:pos x="1" y="1"/>
              </a:cxn>
            </a:cxnLst>
            <a:rect l="0" t="0" r="r" b="b"/>
            <a:pathLst>
              <a:path w="1" h="2">
                <a:moveTo>
                  <a:pt x="1" y="1"/>
                </a:moveTo>
                <a:cubicBezTo>
                  <a:pt x="1" y="1"/>
                  <a:pt x="1" y="1"/>
                  <a:pt x="1" y="1"/>
                </a:cubicBezTo>
                <a:cubicBezTo>
                  <a:pt x="1" y="1"/>
                  <a:pt x="1" y="0"/>
                  <a:pt x="1" y="1"/>
                </a:cubicBezTo>
                <a:cubicBezTo>
                  <a:pt x="0" y="1"/>
                  <a:pt x="0"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7" name="Freeform 921"/>
          <p:cNvSpPr>
            <a:spLocks/>
          </p:cNvSpPr>
          <p:nvPr/>
        </p:nvSpPr>
        <p:spPr bwMode="auto">
          <a:xfrm>
            <a:off x="5832681" y="5220332"/>
            <a:ext cx="16922" cy="18802"/>
          </a:xfrm>
          <a:custGeom>
            <a:avLst/>
            <a:gdLst/>
            <a:ahLst/>
            <a:cxnLst>
              <a:cxn ang="0">
                <a:pos x="1" y="0"/>
              </a:cxn>
              <a:cxn ang="0">
                <a:pos x="1" y="2"/>
              </a:cxn>
              <a:cxn ang="0">
                <a:pos x="2" y="2"/>
              </a:cxn>
              <a:cxn ang="0">
                <a:pos x="2" y="1"/>
              </a:cxn>
              <a:cxn ang="0">
                <a:pos x="1" y="0"/>
              </a:cxn>
            </a:cxnLst>
            <a:rect l="0" t="0" r="r" b="b"/>
            <a:pathLst>
              <a:path w="3" h="3">
                <a:moveTo>
                  <a:pt x="1" y="0"/>
                </a:moveTo>
                <a:cubicBezTo>
                  <a:pt x="0" y="1"/>
                  <a:pt x="1" y="2"/>
                  <a:pt x="1" y="2"/>
                </a:cubicBezTo>
                <a:cubicBezTo>
                  <a:pt x="1" y="2"/>
                  <a:pt x="2" y="3"/>
                  <a:pt x="2" y="2"/>
                </a:cubicBezTo>
                <a:cubicBezTo>
                  <a:pt x="3" y="2"/>
                  <a:pt x="3" y="1"/>
                  <a:pt x="2" y="1"/>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8" name="Freeform 922"/>
          <p:cNvSpPr>
            <a:spLocks/>
          </p:cNvSpPr>
          <p:nvPr/>
        </p:nvSpPr>
        <p:spPr bwMode="auto">
          <a:xfrm>
            <a:off x="5892848" y="5190248"/>
            <a:ext cx="18802" cy="18802"/>
          </a:xfrm>
          <a:custGeom>
            <a:avLst/>
            <a:gdLst/>
            <a:ahLst/>
            <a:cxnLst>
              <a:cxn ang="0">
                <a:pos x="2" y="0"/>
              </a:cxn>
              <a:cxn ang="0">
                <a:pos x="1" y="2"/>
              </a:cxn>
              <a:cxn ang="0">
                <a:pos x="1" y="3"/>
              </a:cxn>
              <a:cxn ang="0">
                <a:pos x="3" y="2"/>
              </a:cxn>
              <a:cxn ang="0">
                <a:pos x="2" y="0"/>
              </a:cxn>
            </a:cxnLst>
            <a:rect l="0" t="0" r="r" b="b"/>
            <a:pathLst>
              <a:path w="3" h="3">
                <a:moveTo>
                  <a:pt x="2" y="0"/>
                </a:moveTo>
                <a:cubicBezTo>
                  <a:pt x="1" y="0"/>
                  <a:pt x="1" y="1"/>
                  <a:pt x="1" y="2"/>
                </a:cubicBezTo>
                <a:cubicBezTo>
                  <a:pt x="0" y="3"/>
                  <a:pt x="1" y="3"/>
                  <a:pt x="1" y="3"/>
                </a:cubicBezTo>
                <a:cubicBezTo>
                  <a:pt x="2" y="3"/>
                  <a:pt x="3" y="2"/>
                  <a:pt x="3" y="2"/>
                </a:cubicBezTo>
                <a:cubicBezTo>
                  <a:pt x="3"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9" name="Freeform 923"/>
          <p:cNvSpPr>
            <a:spLocks/>
          </p:cNvSpPr>
          <p:nvPr/>
        </p:nvSpPr>
        <p:spPr bwMode="auto">
          <a:xfrm>
            <a:off x="9102372" y="5190248"/>
            <a:ext cx="95891" cy="78969"/>
          </a:xfrm>
          <a:custGeom>
            <a:avLst/>
            <a:gdLst/>
            <a:ahLst/>
            <a:cxnLst>
              <a:cxn ang="0">
                <a:pos x="15" y="12"/>
              </a:cxn>
              <a:cxn ang="0">
                <a:pos x="14" y="10"/>
              </a:cxn>
              <a:cxn ang="0">
                <a:pos x="10" y="8"/>
              </a:cxn>
              <a:cxn ang="0">
                <a:pos x="8" y="6"/>
              </a:cxn>
              <a:cxn ang="0">
                <a:pos x="5" y="3"/>
              </a:cxn>
              <a:cxn ang="0">
                <a:pos x="3" y="2"/>
              </a:cxn>
              <a:cxn ang="0">
                <a:pos x="2" y="2"/>
              </a:cxn>
              <a:cxn ang="0">
                <a:pos x="1" y="1"/>
              </a:cxn>
              <a:cxn ang="0">
                <a:pos x="1" y="1"/>
              </a:cxn>
              <a:cxn ang="0">
                <a:pos x="2" y="3"/>
              </a:cxn>
              <a:cxn ang="0">
                <a:pos x="8" y="9"/>
              </a:cxn>
              <a:cxn ang="0">
                <a:pos x="9" y="9"/>
              </a:cxn>
              <a:cxn ang="0">
                <a:pos x="10" y="10"/>
              </a:cxn>
              <a:cxn ang="0">
                <a:pos x="12" y="11"/>
              </a:cxn>
              <a:cxn ang="0">
                <a:pos x="15" y="12"/>
              </a:cxn>
            </a:cxnLst>
            <a:rect l="0" t="0" r="r" b="b"/>
            <a:pathLst>
              <a:path w="16" h="13">
                <a:moveTo>
                  <a:pt x="15" y="12"/>
                </a:moveTo>
                <a:cubicBezTo>
                  <a:pt x="16" y="11"/>
                  <a:pt x="14" y="11"/>
                  <a:pt x="14" y="10"/>
                </a:cubicBezTo>
                <a:cubicBezTo>
                  <a:pt x="13" y="10"/>
                  <a:pt x="11" y="8"/>
                  <a:pt x="10" y="8"/>
                </a:cubicBezTo>
                <a:cubicBezTo>
                  <a:pt x="9" y="7"/>
                  <a:pt x="8" y="6"/>
                  <a:pt x="8" y="6"/>
                </a:cubicBezTo>
                <a:cubicBezTo>
                  <a:pt x="7" y="5"/>
                  <a:pt x="6" y="4"/>
                  <a:pt x="5" y="3"/>
                </a:cubicBezTo>
                <a:cubicBezTo>
                  <a:pt x="4" y="3"/>
                  <a:pt x="3" y="3"/>
                  <a:pt x="3" y="2"/>
                </a:cubicBezTo>
                <a:cubicBezTo>
                  <a:pt x="2" y="1"/>
                  <a:pt x="2" y="2"/>
                  <a:pt x="2" y="2"/>
                </a:cubicBezTo>
                <a:cubicBezTo>
                  <a:pt x="2" y="2"/>
                  <a:pt x="2" y="2"/>
                  <a:pt x="1" y="1"/>
                </a:cubicBezTo>
                <a:cubicBezTo>
                  <a:pt x="0" y="0"/>
                  <a:pt x="1" y="1"/>
                  <a:pt x="1" y="1"/>
                </a:cubicBezTo>
                <a:cubicBezTo>
                  <a:pt x="1" y="2"/>
                  <a:pt x="2" y="3"/>
                  <a:pt x="2" y="3"/>
                </a:cubicBezTo>
                <a:cubicBezTo>
                  <a:pt x="4" y="6"/>
                  <a:pt x="7" y="9"/>
                  <a:pt x="8" y="9"/>
                </a:cubicBezTo>
                <a:cubicBezTo>
                  <a:pt x="8" y="9"/>
                  <a:pt x="8" y="9"/>
                  <a:pt x="9" y="9"/>
                </a:cubicBezTo>
                <a:cubicBezTo>
                  <a:pt x="9" y="9"/>
                  <a:pt x="9" y="10"/>
                  <a:pt x="10" y="10"/>
                </a:cubicBezTo>
                <a:cubicBezTo>
                  <a:pt x="10" y="10"/>
                  <a:pt x="11" y="11"/>
                  <a:pt x="12" y="11"/>
                </a:cubicBezTo>
                <a:cubicBezTo>
                  <a:pt x="12" y="12"/>
                  <a:pt x="15" y="13"/>
                  <a:pt x="15" y="1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0" name="Freeform 924"/>
          <p:cNvSpPr>
            <a:spLocks/>
          </p:cNvSpPr>
          <p:nvPr/>
        </p:nvSpPr>
        <p:spPr bwMode="auto">
          <a:xfrm>
            <a:off x="9192623" y="5214691"/>
            <a:ext cx="18802" cy="18802"/>
          </a:xfrm>
          <a:custGeom>
            <a:avLst/>
            <a:gdLst/>
            <a:ahLst/>
            <a:cxnLst>
              <a:cxn ang="0">
                <a:pos x="1" y="1"/>
              </a:cxn>
              <a:cxn ang="0">
                <a:pos x="1" y="2"/>
              </a:cxn>
              <a:cxn ang="0">
                <a:pos x="2" y="2"/>
              </a:cxn>
              <a:cxn ang="0">
                <a:pos x="2" y="2"/>
              </a:cxn>
              <a:cxn ang="0">
                <a:pos x="2" y="1"/>
              </a:cxn>
              <a:cxn ang="0">
                <a:pos x="1" y="0"/>
              </a:cxn>
              <a:cxn ang="0">
                <a:pos x="1" y="0"/>
              </a:cxn>
              <a:cxn ang="0">
                <a:pos x="1" y="1"/>
              </a:cxn>
            </a:cxnLst>
            <a:rect l="0" t="0" r="r" b="b"/>
            <a:pathLst>
              <a:path w="3" h="3">
                <a:moveTo>
                  <a:pt x="1" y="1"/>
                </a:moveTo>
                <a:cubicBezTo>
                  <a:pt x="1" y="1"/>
                  <a:pt x="0" y="1"/>
                  <a:pt x="1" y="2"/>
                </a:cubicBezTo>
                <a:cubicBezTo>
                  <a:pt x="1" y="2"/>
                  <a:pt x="1" y="2"/>
                  <a:pt x="2" y="2"/>
                </a:cubicBezTo>
                <a:cubicBezTo>
                  <a:pt x="2" y="3"/>
                  <a:pt x="2" y="3"/>
                  <a:pt x="2" y="2"/>
                </a:cubicBezTo>
                <a:cubicBezTo>
                  <a:pt x="3" y="2"/>
                  <a:pt x="2" y="1"/>
                  <a:pt x="2" y="1"/>
                </a:cubicBezTo>
                <a:cubicBezTo>
                  <a:pt x="2" y="0"/>
                  <a:pt x="2" y="0"/>
                  <a:pt x="1" y="0"/>
                </a:cubicBezTo>
                <a:cubicBezTo>
                  <a:pt x="0" y="0"/>
                  <a:pt x="0" y="0"/>
                  <a:pt x="1" y="0"/>
                </a:cubicBezTo>
                <a:cubicBezTo>
                  <a:pt x="2"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1" name="Freeform 925"/>
          <p:cNvSpPr>
            <a:spLocks/>
          </p:cNvSpPr>
          <p:nvPr/>
        </p:nvSpPr>
        <p:spPr bwMode="auto">
          <a:xfrm>
            <a:off x="9217066" y="5233493"/>
            <a:ext cx="13161" cy="11281"/>
          </a:xfrm>
          <a:custGeom>
            <a:avLst/>
            <a:gdLst/>
            <a:ahLst/>
            <a:cxnLst>
              <a:cxn ang="0">
                <a:pos x="1" y="0"/>
              </a:cxn>
              <a:cxn ang="0">
                <a:pos x="0" y="1"/>
              </a:cxn>
              <a:cxn ang="0">
                <a:pos x="1" y="2"/>
              </a:cxn>
              <a:cxn ang="0">
                <a:pos x="2" y="1"/>
              </a:cxn>
              <a:cxn ang="0">
                <a:pos x="2" y="1"/>
              </a:cxn>
              <a:cxn ang="0">
                <a:pos x="1" y="0"/>
              </a:cxn>
            </a:cxnLst>
            <a:rect l="0" t="0" r="r" b="b"/>
            <a:pathLst>
              <a:path w="2" h="2">
                <a:moveTo>
                  <a:pt x="1" y="0"/>
                </a:moveTo>
                <a:cubicBezTo>
                  <a:pt x="1" y="0"/>
                  <a:pt x="0" y="0"/>
                  <a:pt x="0" y="1"/>
                </a:cubicBezTo>
                <a:cubicBezTo>
                  <a:pt x="0" y="1"/>
                  <a:pt x="1" y="2"/>
                  <a:pt x="1" y="2"/>
                </a:cubicBezTo>
                <a:cubicBezTo>
                  <a:pt x="1" y="2"/>
                  <a:pt x="1" y="2"/>
                  <a:pt x="2" y="1"/>
                </a:cubicBezTo>
                <a:cubicBezTo>
                  <a:pt x="2" y="1"/>
                  <a:pt x="2" y="1"/>
                  <a:pt x="2"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2" name="Freeform 926"/>
          <p:cNvSpPr>
            <a:spLocks/>
          </p:cNvSpPr>
          <p:nvPr/>
        </p:nvSpPr>
        <p:spPr bwMode="auto">
          <a:xfrm>
            <a:off x="9181341" y="5203410"/>
            <a:ext cx="5641" cy="11281"/>
          </a:xfrm>
          <a:custGeom>
            <a:avLst/>
            <a:gdLst/>
            <a:ahLst/>
            <a:cxnLst>
              <a:cxn ang="0">
                <a:pos x="0" y="0"/>
              </a:cxn>
              <a:cxn ang="0">
                <a:pos x="0" y="2"/>
              </a:cxn>
              <a:cxn ang="0">
                <a:pos x="0" y="1"/>
              </a:cxn>
              <a:cxn ang="0">
                <a:pos x="0" y="0"/>
              </a:cxn>
            </a:cxnLst>
            <a:rect l="0" t="0" r="r" b="b"/>
            <a:pathLst>
              <a:path w="1" h="2">
                <a:moveTo>
                  <a:pt x="0" y="0"/>
                </a:moveTo>
                <a:cubicBezTo>
                  <a:pt x="0" y="1"/>
                  <a:pt x="0" y="2"/>
                  <a:pt x="0" y="2"/>
                </a:cubicBezTo>
                <a:cubicBezTo>
                  <a:pt x="0" y="2"/>
                  <a:pt x="0" y="2"/>
                  <a:pt x="0" y="1"/>
                </a:cubicBezTo>
                <a:cubicBezTo>
                  <a:pt x="0" y="1"/>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3" name="Freeform 927"/>
          <p:cNvSpPr>
            <a:spLocks/>
          </p:cNvSpPr>
          <p:nvPr/>
        </p:nvSpPr>
        <p:spPr bwMode="auto">
          <a:xfrm>
            <a:off x="4027676" y="2892628"/>
            <a:ext cx="389204" cy="334678"/>
          </a:xfrm>
          <a:custGeom>
            <a:avLst/>
            <a:gdLst/>
            <a:ahLst/>
            <a:cxnLst>
              <a:cxn ang="0">
                <a:pos x="53" y="11"/>
              </a:cxn>
              <a:cxn ang="0">
                <a:pos x="51" y="11"/>
              </a:cxn>
              <a:cxn ang="0">
                <a:pos x="48" y="9"/>
              </a:cxn>
              <a:cxn ang="0">
                <a:pos x="47" y="7"/>
              </a:cxn>
              <a:cxn ang="0">
                <a:pos x="44" y="7"/>
              </a:cxn>
              <a:cxn ang="0">
                <a:pos x="43" y="5"/>
              </a:cxn>
              <a:cxn ang="0">
                <a:pos x="42" y="4"/>
              </a:cxn>
              <a:cxn ang="0">
                <a:pos x="38" y="3"/>
              </a:cxn>
              <a:cxn ang="0">
                <a:pos x="36" y="0"/>
              </a:cxn>
              <a:cxn ang="0">
                <a:pos x="31" y="7"/>
              </a:cxn>
              <a:cxn ang="0">
                <a:pos x="25" y="11"/>
              </a:cxn>
              <a:cxn ang="0">
                <a:pos x="17" y="10"/>
              </a:cxn>
              <a:cxn ang="0">
                <a:pos x="14" y="10"/>
              </a:cxn>
              <a:cxn ang="0">
                <a:pos x="16" y="16"/>
              </a:cxn>
              <a:cxn ang="0">
                <a:pos x="10" y="17"/>
              </a:cxn>
              <a:cxn ang="0">
                <a:pos x="0" y="18"/>
              </a:cxn>
              <a:cxn ang="0">
                <a:pos x="2" y="18"/>
              </a:cxn>
              <a:cxn ang="0">
                <a:pos x="1" y="20"/>
              </a:cxn>
              <a:cxn ang="0">
                <a:pos x="8" y="23"/>
              </a:cxn>
              <a:cxn ang="0">
                <a:pos x="11" y="24"/>
              </a:cxn>
              <a:cxn ang="0">
                <a:pos x="14" y="25"/>
              </a:cxn>
              <a:cxn ang="0">
                <a:pos x="14" y="28"/>
              </a:cxn>
              <a:cxn ang="0">
                <a:pos x="18" y="31"/>
              </a:cxn>
              <a:cxn ang="0">
                <a:pos x="18" y="34"/>
              </a:cxn>
              <a:cxn ang="0">
                <a:pos x="18" y="41"/>
              </a:cxn>
              <a:cxn ang="0">
                <a:pos x="15" y="49"/>
              </a:cxn>
              <a:cxn ang="0">
                <a:pos x="17" y="50"/>
              </a:cxn>
              <a:cxn ang="0">
                <a:pos x="22" y="52"/>
              </a:cxn>
              <a:cxn ang="0">
                <a:pos x="27" y="53"/>
              </a:cxn>
              <a:cxn ang="0">
                <a:pos x="32" y="54"/>
              </a:cxn>
              <a:cxn ang="0">
                <a:pos x="37" y="55"/>
              </a:cxn>
              <a:cxn ang="0">
                <a:pos x="39" y="51"/>
              </a:cxn>
              <a:cxn ang="0">
                <a:pos x="47" y="48"/>
              </a:cxn>
              <a:cxn ang="0">
                <a:pos x="48" y="49"/>
              </a:cxn>
              <a:cxn ang="0">
                <a:pos x="52" y="50"/>
              </a:cxn>
              <a:cxn ang="0">
                <a:pos x="57" y="49"/>
              </a:cxn>
              <a:cxn ang="0">
                <a:pos x="62" y="45"/>
              </a:cxn>
              <a:cxn ang="0">
                <a:pos x="58" y="41"/>
              </a:cxn>
              <a:cxn ang="0">
                <a:pos x="57" y="38"/>
              </a:cxn>
              <a:cxn ang="0">
                <a:pos x="59" y="36"/>
              </a:cxn>
              <a:cxn ang="0">
                <a:pos x="58" y="33"/>
              </a:cxn>
              <a:cxn ang="0">
                <a:pos x="57" y="30"/>
              </a:cxn>
              <a:cxn ang="0">
                <a:pos x="55" y="30"/>
              </a:cxn>
              <a:cxn ang="0">
                <a:pos x="53" y="32"/>
              </a:cxn>
              <a:cxn ang="0">
                <a:pos x="54" y="30"/>
              </a:cxn>
              <a:cxn ang="0">
                <a:pos x="55" y="28"/>
              </a:cxn>
              <a:cxn ang="0">
                <a:pos x="58" y="25"/>
              </a:cxn>
              <a:cxn ang="0">
                <a:pos x="58" y="24"/>
              </a:cxn>
              <a:cxn ang="0">
                <a:pos x="59" y="24"/>
              </a:cxn>
              <a:cxn ang="0">
                <a:pos x="61" y="23"/>
              </a:cxn>
              <a:cxn ang="0">
                <a:pos x="61" y="22"/>
              </a:cxn>
              <a:cxn ang="0">
                <a:pos x="63" y="16"/>
              </a:cxn>
              <a:cxn ang="0">
                <a:pos x="62" y="14"/>
              </a:cxn>
              <a:cxn ang="0">
                <a:pos x="60" y="13"/>
              </a:cxn>
              <a:cxn ang="0">
                <a:pos x="57" y="12"/>
              </a:cxn>
            </a:cxnLst>
            <a:rect l="0" t="0" r="r" b="b"/>
            <a:pathLst>
              <a:path w="64" h="55">
                <a:moveTo>
                  <a:pt x="55" y="11"/>
                </a:moveTo>
                <a:cubicBezTo>
                  <a:pt x="55" y="11"/>
                  <a:pt x="55" y="11"/>
                  <a:pt x="55" y="11"/>
                </a:cubicBezTo>
                <a:cubicBezTo>
                  <a:pt x="54" y="11"/>
                  <a:pt x="54" y="11"/>
                  <a:pt x="54" y="11"/>
                </a:cubicBezTo>
                <a:cubicBezTo>
                  <a:pt x="54" y="11"/>
                  <a:pt x="53" y="11"/>
                  <a:pt x="53" y="11"/>
                </a:cubicBezTo>
                <a:cubicBezTo>
                  <a:pt x="53" y="11"/>
                  <a:pt x="53" y="11"/>
                  <a:pt x="53" y="11"/>
                </a:cubicBezTo>
                <a:cubicBezTo>
                  <a:pt x="52" y="11"/>
                  <a:pt x="52" y="11"/>
                  <a:pt x="52" y="11"/>
                </a:cubicBezTo>
                <a:cubicBezTo>
                  <a:pt x="52" y="11"/>
                  <a:pt x="52" y="11"/>
                  <a:pt x="52" y="11"/>
                </a:cubicBezTo>
                <a:cubicBezTo>
                  <a:pt x="52" y="11"/>
                  <a:pt x="51" y="11"/>
                  <a:pt x="51" y="11"/>
                </a:cubicBezTo>
                <a:cubicBezTo>
                  <a:pt x="51" y="11"/>
                  <a:pt x="51" y="11"/>
                  <a:pt x="51" y="11"/>
                </a:cubicBezTo>
                <a:cubicBezTo>
                  <a:pt x="51" y="11"/>
                  <a:pt x="50" y="10"/>
                  <a:pt x="50" y="10"/>
                </a:cubicBezTo>
                <a:cubicBezTo>
                  <a:pt x="50" y="10"/>
                  <a:pt x="50" y="10"/>
                  <a:pt x="50" y="10"/>
                </a:cubicBezTo>
                <a:cubicBezTo>
                  <a:pt x="50" y="10"/>
                  <a:pt x="49" y="9"/>
                  <a:pt x="48" y="9"/>
                </a:cubicBezTo>
                <a:cubicBezTo>
                  <a:pt x="48" y="9"/>
                  <a:pt x="48" y="9"/>
                  <a:pt x="48" y="9"/>
                </a:cubicBezTo>
                <a:cubicBezTo>
                  <a:pt x="48" y="9"/>
                  <a:pt x="48" y="9"/>
                  <a:pt x="48" y="9"/>
                </a:cubicBezTo>
                <a:cubicBezTo>
                  <a:pt x="47" y="9"/>
                  <a:pt x="47" y="7"/>
                  <a:pt x="47" y="7"/>
                </a:cubicBezTo>
                <a:cubicBezTo>
                  <a:pt x="47" y="6"/>
                  <a:pt x="47" y="7"/>
                  <a:pt x="47" y="7"/>
                </a:cubicBezTo>
                <a:cubicBezTo>
                  <a:pt x="47" y="7"/>
                  <a:pt x="46" y="8"/>
                  <a:pt x="46" y="8"/>
                </a:cubicBezTo>
                <a:cubicBezTo>
                  <a:pt x="45" y="8"/>
                  <a:pt x="45" y="8"/>
                  <a:pt x="45" y="8"/>
                </a:cubicBezTo>
                <a:cubicBezTo>
                  <a:pt x="45" y="8"/>
                  <a:pt x="44" y="8"/>
                  <a:pt x="44" y="8"/>
                </a:cubicBezTo>
                <a:cubicBezTo>
                  <a:pt x="44" y="8"/>
                  <a:pt x="44" y="8"/>
                  <a:pt x="44" y="7"/>
                </a:cubicBezTo>
                <a:cubicBezTo>
                  <a:pt x="44" y="7"/>
                  <a:pt x="44" y="7"/>
                  <a:pt x="44" y="6"/>
                </a:cubicBezTo>
                <a:cubicBezTo>
                  <a:pt x="44" y="6"/>
                  <a:pt x="44" y="6"/>
                  <a:pt x="44" y="6"/>
                </a:cubicBezTo>
                <a:cubicBezTo>
                  <a:pt x="44" y="6"/>
                  <a:pt x="44" y="6"/>
                  <a:pt x="44" y="5"/>
                </a:cubicBezTo>
                <a:cubicBezTo>
                  <a:pt x="44" y="5"/>
                  <a:pt x="44" y="5"/>
                  <a:pt x="43" y="5"/>
                </a:cubicBezTo>
                <a:cubicBezTo>
                  <a:pt x="43" y="5"/>
                  <a:pt x="42" y="5"/>
                  <a:pt x="42" y="5"/>
                </a:cubicBezTo>
                <a:cubicBezTo>
                  <a:pt x="42" y="6"/>
                  <a:pt x="42" y="5"/>
                  <a:pt x="42" y="5"/>
                </a:cubicBezTo>
                <a:cubicBezTo>
                  <a:pt x="42" y="5"/>
                  <a:pt x="42" y="5"/>
                  <a:pt x="42" y="5"/>
                </a:cubicBezTo>
                <a:cubicBezTo>
                  <a:pt x="42" y="5"/>
                  <a:pt x="42" y="5"/>
                  <a:pt x="42" y="4"/>
                </a:cubicBezTo>
                <a:cubicBezTo>
                  <a:pt x="41" y="4"/>
                  <a:pt x="41" y="4"/>
                  <a:pt x="41" y="4"/>
                </a:cubicBezTo>
                <a:cubicBezTo>
                  <a:pt x="40" y="4"/>
                  <a:pt x="40" y="3"/>
                  <a:pt x="40" y="3"/>
                </a:cubicBezTo>
                <a:cubicBezTo>
                  <a:pt x="40" y="3"/>
                  <a:pt x="39" y="2"/>
                  <a:pt x="39" y="2"/>
                </a:cubicBezTo>
                <a:cubicBezTo>
                  <a:pt x="39" y="2"/>
                  <a:pt x="38" y="3"/>
                  <a:pt x="38" y="3"/>
                </a:cubicBezTo>
                <a:cubicBezTo>
                  <a:pt x="38" y="3"/>
                  <a:pt x="38" y="3"/>
                  <a:pt x="38" y="3"/>
                </a:cubicBezTo>
                <a:cubicBezTo>
                  <a:pt x="38" y="3"/>
                  <a:pt x="37" y="2"/>
                  <a:pt x="37" y="2"/>
                </a:cubicBezTo>
                <a:cubicBezTo>
                  <a:pt x="36" y="2"/>
                  <a:pt x="36" y="1"/>
                  <a:pt x="36" y="1"/>
                </a:cubicBezTo>
                <a:cubicBezTo>
                  <a:pt x="36" y="0"/>
                  <a:pt x="36" y="0"/>
                  <a:pt x="36" y="0"/>
                </a:cubicBezTo>
                <a:cubicBezTo>
                  <a:pt x="36" y="0"/>
                  <a:pt x="36" y="1"/>
                  <a:pt x="36" y="1"/>
                </a:cubicBezTo>
                <a:cubicBezTo>
                  <a:pt x="35" y="1"/>
                  <a:pt x="31" y="1"/>
                  <a:pt x="31" y="3"/>
                </a:cubicBezTo>
                <a:cubicBezTo>
                  <a:pt x="32" y="5"/>
                  <a:pt x="32" y="5"/>
                  <a:pt x="32" y="6"/>
                </a:cubicBezTo>
                <a:cubicBezTo>
                  <a:pt x="32" y="6"/>
                  <a:pt x="32" y="6"/>
                  <a:pt x="31" y="7"/>
                </a:cubicBezTo>
                <a:cubicBezTo>
                  <a:pt x="31" y="7"/>
                  <a:pt x="30" y="7"/>
                  <a:pt x="29" y="8"/>
                </a:cubicBezTo>
                <a:cubicBezTo>
                  <a:pt x="29" y="8"/>
                  <a:pt x="27" y="8"/>
                  <a:pt x="27" y="8"/>
                </a:cubicBezTo>
                <a:cubicBezTo>
                  <a:pt x="27" y="9"/>
                  <a:pt x="25" y="9"/>
                  <a:pt x="24" y="10"/>
                </a:cubicBezTo>
                <a:cubicBezTo>
                  <a:pt x="24" y="10"/>
                  <a:pt x="24" y="11"/>
                  <a:pt x="25" y="11"/>
                </a:cubicBezTo>
                <a:cubicBezTo>
                  <a:pt x="26" y="11"/>
                  <a:pt x="26" y="11"/>
                  <a:pt x="25" y="11"/>
                </a:cubicBezTo>
                <a:cubicBezTo>
                  <a:pt x="24" y="12"/>
                  <a:pt x="23" y="12"/>
                  <a:pt x="19" y="12"/>
                </a:cubicBezTo>
                <a:cubicBezTo>
                  <a:pt x="19" y="12"/>
                  <a:pt x="18" y="12"/>
                  <a:pt x="18" y="11"/>
                </a:cubicBezTo>
                <a:cubicBezTo>
                  <a:pt x="17" y="11"/>
                  <a:pt x="17" y="10"/>
                  <a:pt x="17" y="10"/>
                </a:cubicBezTo>
                <a:cubicBezTo>
                  <a:pt x="17" y="9"/>
                  <a:pt x="17" y="9"/>
                  <a:pt x="17" y="9"/>
                </a:cubicBezTo>
                <a:cubicBezTo>
                  <a:pt x="17" y="9"/>
                  <a:pt x="16" y="9"/>
                  <a:pt x="16" y="10"/>
                </a:cubicBezTo>
                <a:cubicBezTo>
                  <a:pt x="16" y="10"/>
                  <a:pt x="15" y="10"/>
                  <a:pt x="15" y="10"/>
                </a:cubicBezTo>
                <a:cubicBezTo>
                  <a:pt x="15" y="9"/>
                  <a:pt x="14" y="9"/>
                  <a:pt x="14" y="10"/>
                </a:cubicBezTo>
                <a:cubicBezTo>
                  <a:pt x="15" y="11"/>
                  <a:pt x="15" y="12"/>
                  <a:pt x="16" y="13"/>
                </a:cubicBezTo>
                <a:cubicBezTo>
                  <a:pt x="16" y="13"/>
                  <a:pt x="16" y="13"/>
                  <a:pt x="16" y="13"/>
                </a:cubicBezTo>
                <a:cubicBezTo>
                  <a:pt x="16" y="14"/>
                  <a:pt x="16" y="16"/>
                  <a:pt x="16" y="16"/>
                </a:cubicBezTo>
                <a:cubicBezTo>
                  <a:pt x="17" y="16"/>
                  <a:pt x="17" y="16"/>
                  <a:pt x="16" y="16"/>
                </a:cubicBezTo>
                <a:cubicBezTo>
                  <a:pt x="15" y="16"/>
                  <a:pt x="14" y="16"/>
                  <a:pt x="14" y="16"/>
                </a:cubicBezTo>
                <a:cubicBezTo>
                  <a:pt x="14" y="17"/>
                  <a:pt x="14" y="17"/>
                  <a:pt x="13" y="17"/>
                </a:cubicBezTo>
                <a:cubicBezTo>
                  <a:pt x="13" y="16"/>
                  <a:pt x="12" y="17"/>
                  <a:pt x="11" y="17"/>
                </a:cubicBezTo>
                <a:cubicBezTo>
                  <a:pt x="10" y="17"/>
                  <a:pt x="10" y="17"/>
                  <a:pt x="10" y="17"/>
                </a:cubicBezTo>
                <a:cubicBezTo>
                  <a:pt x="10" y="16"/>
                  <a:pt x="9" y="16"/>
                  <a:pt x="9" y="15"/>
                </a:cubicBezTo>
                <a:cubicBezTo>
                  <a:pt x="8" y="15"/>
                  <a:pt x="8" y="15"/>
                  <a:pt x="8" y="15"/>
                </a:cubicBezTo>
                <a:cubicBezTo>
                  <a:pt x="7" y="15"/>
                  <a:pt x="4" y="16"/>
                  <a:pt x="1" y="17"/>
                </a:cubicBezTo>
                <a:cubicBezTo>
                  <a:pt x="1" y="17"/>
                  <a:pt x="0" y="17"/>
                  <a:pt x="0" y="18"/>
                </a:cubicBezTo>
                <a:cubicBezTo>
                  <a:pt x="0" y="18"/>
                  <a:pt x="0" y="18"/>
                  <a:pt x="1" y="18"/>
                </a:cubicBezTo>
                <a:cubicBezTo>
                  <a:pt x="2" y="18"/>
                  <a:pt x="2" y="18"/>
                  <a:pt x="2" y="18"/>
                </a:cubicBezTo>
                <a:cubicBezTo>
                  <a:pt x="2" y="18"/>
                  <a:pt x="2" y="18"/>
                  <a:pt x="2" y="18"/>
                </a:cubicBezTo>
                <a:cubicBezTo>
                  <a:pt x="2" y="18"/>
                  <a:pt x="3" y="18"/>
                  <a:pt x="2" y="18"/>
                </a:cubicBezTo>
                <a:cubicBezTo>
                  <a:pt x="1" y="19"/>
                  <a:pt x="1" y="18"/>
                  <a:pt x="1" y="19"/>
                </a:cubicBezTo>
                <a:cubicBezTo>
                  <a:pt x="1" y="19"/>
                  <a:pt x="1" y="19"/>
                  <a:pt x="1" y="19"/>
                </a:cubicBezTo>
                <a:cubicBezTo>
                  <a:pt x="2" y="19"/>
                  <a:pt x="2" y="19"/>
                  <a:pt x="2" y="19"/>
                </a:cubicBezTo>
                <a:cubicBezTo>
                  <a:pt x="2" y="19"/>
                  <a:pt x="2" y="20"/>
                  <a:pt x="1" y="20"/>
                </a:cubicBezTo>
                <a:cubicBezTo>
                  <a:pt x="1" y="20"/>
                  <a:pt x="0" y="20"/>
                  <a:pt x="0" y="20"/>
                </a:cubicBezTo>
                <a:cubicBezTo>
                  <a:pt x="1" y="21"/>
                  <a:pt x="2" y="22"/>
                  <a:pt x="3" y="21"/>
                </a:cubicBezTo>
                <a:cubicBezTo>
                  <a:pt x="3" y="21"/>
                  <a:pt x="5" y="20"/>
                  <a:pt x="8" y="23"/>
                </a:cubicBezTo>
                <a:cubicBezTo>
                  <a:pt x="8" y="23"/>
                  <a:pt x="8" y="23"/>
                  <a:pt x="8" y="23"/>
                </a:cubicBezTo>
                <a:cubicBezTo>
                  <a:pt x="8" y="23"/>
                  <a:pt x="8" y="23"/>
                  <a:pt x="8" y="23"/>
                </a:cubicBezTo>
                <a:cubicBezTo>
                  <a:pt x="8" y="23"/>
                  <a:pt x="8" y="23"/>
                  <a:pt x="9" y="23"/>
                </a:cubicBezTo>
                <a:cubicBezTo>
                  <a:pt x="9" y="23"/>
                  <a:pt x="9" y="22"/>
                  <a:pt x="9" y="23"/>
                </a:cubicBezTo>
                <a:cubicBezTo>
                  <a:pt x="10" y="23"/>
                  <a:pt x="11" y="24"/>
                  <a:pt x="11" y="24"/>
                </a:cubicBezTo>
                <a:cubicBezTo>
                  <a:pt x="11" y="24"/>
                  <a:pt x="11" y="24"/>
                  <a:pt x="11" y="24"/>
                </a:cubicBezTo>
                <a:cubicBezTo>
                  <a:pt x="11" y="24"/>
                  <a:pt x="11" y="25"/>
                  <a:pt x="13" y="25"/>
                </a:cubicBezTo>
                <a:cubicBezTo>
                  <a:pt x="14" y="24"/>
                  <a:pt x="14" y="25"/>
                  <a:pt x="15" y="25"/>
                </a:cubicBezTo>
                <a:cubicBezTo>
                  <a:pt x="15" y="25"/>
                  <a:pt x="15" y="25"/>
                  <a:pt x="14" y="25"/>
                </a:cubicBezTo>
                <a:cubicBezTo>
                  <a:pt x="14" y="25"/>
                  <a:pt x="13" y="25"/>
                  <a:pt x="13" y="25"/>
                </a:cubicBezTo>
                <a:cubicBezTo>
                  <a:pt x="13" y="26"/>
                  <a:pt x="12" y="26"/>
                  <a:pt x="13" y="26"/>
                </a:cubicBezTo>
                <a:cubicBezTo>
                  <a:pt x="13" y="26"/>
                  <a:pt x="14" y="26"/>
                  <a:pt x="13" y="27"/>
                </a:cubicBezTo>
                <a:cubicBezTo>
                  <a:pt x="13" y="27"/>
                  <a:pt x="13" y="28"/>
                  <a:pt x="14" y="28"/>
                </a:cubicBezTo>
                <a:cubicBezTo>
                  <a:pt x="14" y="29"/>
                  <a:pt x="14" y="29"/>
                  <a:pt x="15" y="30"/>
                </a:cubicBezTo>
                <a:cubicBezTo>
                  <a:pt x="15" y="30"/>
                  <a:pt x="15" y="30"/>
                  <a:pt x="15" y="30"/>
                </a:cubicBezTo>
                <a:cubicBezTo>
                  <a:pt x="16" y="30"/>
                  <a:pt x="18" y="31"/>
                  <a:pt x="18" y="31"/>
                </a:cubicBezTo>
                <a:cubicBezTo>
                  <a:pt x="18" y="31"/>
                  <a:pt x="18" y="31"/>
                  <a:pt x="18" y="31"/>
                </a:cubicBezTo>
                <a:cubicBezTo>
                  <a:pt x="18" y="31"/>
                  <a:pt x="18" y="32"/>
                  <a:pt x="18" y="33"/>
                </a:cubicBezTo>
                <a:cubicBezTo>
                  <a:pt x="18" y="33"/>
                  <a:pt x="18" y="33"/>
                  <a:pt x="18" y="33"/>
                </a:cubicBezTo>
                <a:cubicBezTo>
                  <a:pt x="18" y="34"/>
                  <a:pt x="18" y="34"/>
                  <a:pt x="18" y="34"/>
                </a:cubicBezTo>
                <a:cubicBezTo>
                  <a:pt x="18" y="34"/>
                  <a:pt x="18" y="34"/>
                  <a:pt x="18" y="34"/>
                </a:cubicBezTo>
                <a:cubicBezTo>
                  <a:pt x="18" y="34"/>
                  <a:pt x="17" y="34"/>
                  <a:pt x="18" y="35"/>
                </a:cubicBezTo>
                <a:cubicBezTo>
                  <a:pt x="18" y="35"/>
                  <a:pt x="18" y="36"/>
                  <a:pt x="18" y="36"/>
                </a:cubicBezTo>
                <a:cubicBezTo>
                  <a:pt x="18" y="36"/>
                  <a:pt x="18" y="39"/>
                  <a:pt x="18" y="40"/>
                </a:cubicBezTo>
                <a:cubicBezTo>
                  <a:pt x="18" y="40"/>
                  <a:pt x="18" y="40"/>
                  <a:pt x="18" y="41"/>
                </a:cubicBezTo>
                <a:cubicBezTo>
                  <a:pt x="19" y="41"/>
                  <a:pt x="18" y="41"/>
                  <a:pt x="18" y="41"/>
                </a:cubicBezTo>
                <a:cubicBezTo>
                  <a:pt x="18" y="41"/>
                  <a:pt x="17" y="42"/>
                  <a:pt x="17" y="43"/>
                </a:cubicBezTo>
                <a:cubicBezTo>
                  <a:pt x="17" y="44"/>
                  <a:pt x="17" y="48"/>
                  <a:pt x="16" y="48"/>
                </a:cubicBezTo>
                <a:cubicBezTo>
                  <a:pt x="16" y="48"/>
                  <a:pt x="15" y="49"/>
                  <a:pt x="15" y="49"/>
                </a:cubicBezTo>
                <a:cubicBezTo>
                  <a:pt x="16" y="49"/>
                  <a:pt x="17" y="49"/>
                  <a:pt x="17" y="50"/>
                </a:cubicBezTo>
                <a:cubicBezTo>
                  <a:pt x="17" y="50"/>
                  <a:pt x="17" y="50"/>
                  <a:pt x="17" y="50"/>
                </a:cubicBezTo>
                <a:cubicBezTo>
                  <a:pt x="17" y="50"/>
                  <a:pt x="17" y="50"/>
                  <a:pt x="17" y="50"/>
                </a:cubicBezTo>
                <a:cubicBezTo>
                  <a:pt x="17" y="50"/>
                  <a:pt x="17" y="50"/>
                  <a:pt x="17" y="50"/>
                </a:cubicBezTo>
                <a:cubicBezTo>
                  <a:pt x="16" y="51"/>
                  <a:pt x="16" y="51"/>
                  <a:pt x="17" y="51"/>
                </a:cubicBezTo>
                <a:cubicBezTo>
                  <a:pt x="18" y="51"/>
                  <a:pt x="20" y="51"/>
                  <a:pt x="20" y="51"/>
                </a:cubicBezTo>
                <a:cubicBezTo>
                  <a:pt x="20" y="51"/>
                  <a:pt x="20" y="52"/>
                  <a:pt x="20" y="52"/>
                </a:cubicBezTo>
                <a:cubicBezTo>
                  <a:pt x="20" y="52"/>
                  <a:pt x="21" y="53"/>
                  <a:pt x="22" y="52"/>
                </a:cubicBezTo>
                <a:cubicBezTo>
                  <a:pt x="22" y="52"/>
                  <a:pt x="22" y="52"/>
                  <a:pt x="22" y="52"/>
                </a:cubicBezTo>
                <a:cubicBezTo>
                  <a:pt x="22" y="52"/>
                  <a:pt x="23" y="53"/>
                  <a:pt x="24" y="53"/>
                </a:cubicBezTo>
                <a:cubicBezTo>
                  <a:pt x="25" y="53"/>
                  <a:pt x="26" y="53"/>
                  <a:pt x="27" y="53"/>
                </a:cubicBezTo>
                <a:cubicBezTo>
                  <a:pt x="27" y="53"/>
                  <a:pt x="27" y="53"/>
                  <a:pt x="27" y="53"/>
                </a:cubicBezTo>
                <a:cubicBezTo>
                  <a:pt x="27" y="52"/>
                  <a:pt x="27" y="52"/>
                  <a:pt x="28" y="52"/>
                </a:cubicBezTo>
                <a:cubicBezTo>
                  <a:pt x="28" y="52"/>
                  <a:pt x="30" y="53"/>
                  <a:pt x="31" y="54"/>
                </a:cubicBezTo>
                <a:cubicBezTo>
                  <a:pt x="31" y="53"/>
                  <a:pt x="31" y="53"/>
                  <a:pt x="31" y="53"/>
                </a:cubicBezTo>
                <a:cubicBezTo>
                  <a:pt x="31" y="53"/>
                  <a:pt x="32" y="54"/>
                  <a:pt x="32" y="54"/>
                </a:cubicBezTo>
                <a:cubicBezTo>
                  <a:pt x="32" y="54"/>
                  <a:pt x="32" y="54"/>
                  <a:pt x="32" y="54"/>
                </a:cubicBezTo>
                <a:cubicBezTo>
                  <a:pt x="32" y="54"/>
                  <a:pt x="32" y="54"/>
                  <a:pt x="32" y="54"/>
                </a:cubicBezTo>
                <a:cubicBezTo>
                  <a:pt x="33" y="54"/>
                  <a:pt x="34" y="55"/>
                  <a:pt x="34" y="55"/>
                </a:cubicBezTo>
                <a:cubicBezTo>
                  <a:pt x="35" y="55"/>
                  <a:pt x="36" y="55"/>
                  <a:pt x="37" y="55"/>
                </a:cubicBezTo>
                <a:cubicBezTo>
                  <a:pt x="38" y="55"/>
                  <a:pt x="39" y="55"/>
                  <a:pt x="39" y="54"/>
                </a:cubicBezTo>
                <a:cubicBezTo>
                  <a:pt x="39" y="54"/>
                  <a:pt x="39" y="54"/>
                  <a:pt x="39" y="54"/>
                </a:cubicBezTo>
                <a:cubicBezTo>
                  <a:pt x="39" y="53"/>
                  <a:pt x="39" y="52"/>
                  <a:pt x="39" y="52"/>
                </a:cubicBezTo>
                <a:cubicBezTo>
                  <a:pt x="38" y="52"/>
                  <a:pt x="38" y="52"/>
                  <a:pt x="39" y="51"/>
                </a:cubicBezTo>
                <a:cubicBezTo>
                  <a:pt x="39" y="51"/>
                  <a:pt x="40" y="49"/>
                  <a:pt x="41" y="49"/>
                </a:cubicBezTo>
                <a:cubicBezTo>
                  <a:pt x="43" y="48"/>
                  <a:pt x="43" y="48"/>
                  <a:pt x="43" y="48"/>
                </a:cubicBezTo>
                <a:cubicBezTo>
                  <a:pt x="43" y="48"/>
                  <a:pt x="44" y="48"/>
                  <a:pt x="44" y="48"/>
                </a:cubicBezTo>
                <a:cubicBezTo>
                  <a:pt x="45" y="49"/>
                  <a:pt x="46" y="48"/>
                  <a:pt x="47" y="48"/>
                </a:cubicBezTo>
                <a:cubicBezTo>
                  <a:pt x="47" y="48"/>
                  <a:pt x="47" y="48"/>
                  <a:pt x="47" y="48"/>
                </a:cubicBezTo>
                <a:cubicBezTo>
                  <a:pt x="47" y="49"/>
                  <a:pt x="47" y="49"/>
                  <a:pt x="47" y="49"/>
                </a:cubicBezTo>
                <a:cubicBezTo>
                  <a:pt x="48" y="49"/>
                  <a:pt x="48" y="49"/>
                  <a:pt x="48" y="49"/>
                </a:cubicBezTo>
                <a:cubicBezTo>
                  <a:pt x="48" y="49"/>
                  <a:pt x="48" y="49"/>
                  <a:pt x="48" y="49"/>
                </a:cubicBezTo>
                <a:cubicBezTo>
                  <a:pt x="49" y="49"/>
                  <a:pt x="49" y="49"/>
                  <a:pt x="50" y="49"/>
                </a:cubicBezTo>
                <a:cubicBezTo>
                  <a:pt x="50" y="49"/>
                  <a:pt x="50" y="49"/>
                  <a:pt x="50" y="49"/>
                </a:cubicBezTo>
                <a:cubicBezTo>
                  <a:pt x="50" y="50"/>
                  <a:pt x="50" y="50"/>
                  <a:pt x="51" y="50"/>
                </a:cubicBezTo>
                <a:cubicBezTo>
                  <a:pt x="51" y="50"/>
                  <a:pt x="52" y="50"/>
                  <a:pt x="52" y="50"/>
                </a:cubicBezTo>
                <a:cubicBezTo>
                  <a:pt x="52" y="51"/>
                  <a:pt x="52" y="51"/>
                  <a:pt x="53" y="51"/>
                </a:cubicBezTo>
                <a:cubicBezTo>
                  <a:pt x="54" y="51"/>
                  <a:pt x="54" y="50"/>
                  <a:pt x="54" y="51"/>
                </a:cubicBezTo>
                <a:cubicBezTo>
                  <a:pt x="54" y="51"/>
                  <a:pt x="54" y="51"/>
                  <a:pt x="54" y="51"/>
                </a:cubicBezTo>
                <a:cubicBezTo>
                  <a:pt x="55" y="51"/>
                  <a:pt x="55" y="51"/>
                  <a:pt x="57" y="49"/>
                </a:cubicBezTo>
                <a:cubicBezTo>
                  <a:pt x="57" y="49"/>
                  <a:pt x="58" y="48"/>
                  <a:pt x="59" y="48"/>
                </a:cubicBezTo>
                <a:cubicBezTo>
                  <a:pt x="59" y="48"/>
                  <a:pt x="60" y="47"/>
                  <a:pt x="60" y="47"/>
                </a:cubicBezTo>
                <a:cubicBezTo>
                  <a:pt x="60" y="47"/>
                  <a:pt x="60" y="47"/>
                  <a:pt x="61" y="46"/>
                </a:cubicBezTo>
                <a:cubicBezTo>
                  <a:pt x="61" y="46"/>
                  <a:pt x="62" y="45"/>
                  <a:pt x="62" y="45"/>
                </a:cubicBezTo>
                <a:cubicBezTo>
                  <a:pt x="62" y="45"/>
                  <a:pt x="62" y="44"/>
                  <a:pt x="61" y="44"/>
                </a:cubicBezTo>
                <a:cubicBezTo>
                  <a:pt x="61" y="44"/>
                  <a:pt x="58" y="43"/>
                  <a:pt x="58" y="43"/>
                </a:cubicBezTo>
                <a:cubicBezTo>
                  <a:pt x="58" y="43"/>
                  <a:pt x="58" y="43"/>
                  <a:pt x="58" y="43"/>
                </a:cubicBezTo>
                <a:cubicBezTo>
                  <a:pt x="58" y="42"/>
                  <a:pt x="58" y="41"/>
                  <a:pt x="58" y="41"/>
                </a:cubicBezTo>
                <a:cubicBezTo>
                  <a:pt x="58" y="41"/>
                  <a:pt x="58" y="41"/>
                  <a:pt x="58" y="41"/>
                </a:cubicBezTo>
                <a:cubicBezTo>
                  <a:pt x="58" y="41"/>
                  <a:pt x="59" y="41"/>
                  <a:pt x="58" y="41"/>
                </a:cubicBezTo>
                <a:cubicBezTo>
                  <a:pt x="58" y="40"/>
                  <a:pt x="56" y="38"/>
                  <a:pt x="56" y="38"/>
                </a:cubicBezTo>
                <a:cubicBezTo>
                  <a:pt x="56" y="38"/>
                  <a:pt x="56" y="38"/>
                  <a:pt x="57" y="38"/>
                </a:cubicBezTo>
                <a:cubicBezTo>
                  <a:pt x="57" y="38"/>
                  <a:pt x="59" y="37"/>
                  <a:pt x="59" y="37"/>
                </a:cubicBezTo>
                <a:cubicBezTo>
                  <a:pt x="59" y="37"/>
                  <a:pt x="59" y="37"/>
                  <a:pt x="59" y="37"/>
                </a:cubicBezTo>
                <a:cubicBezTo>
                  <a:pt x="59" y="37"/>
                  <a:pt x="59" y="37"/>
                  <a:pt x="59" y="37"/>
                </a:cubicBezTo>
                <a:cubicBezTo>
                  <a:pt x="59" y="37"/>
                  <a:pt x="59" y="36"/>
                  <a:pt x="59" y="36"/>
                </a:cubicBezTo>
                <a:cubicBezTo>
                  <a:pt x="59" y="36"/>
                  <a:pt x="58" y="36"/>
                  <a:pt x="58" y="36"/>
                </a:cubicBezTo>
                <a:cubicBezTo>
                  <a:pt x="58" y="36"/>
                  <a:pt x="57" y="34"/>
                  <a:pt x="57" y="34"/>
                </a:cubicBezTo>
                <a:cubicBezTo>
                  <a:pt x="57" y="34"/>
                  <a:pt x="57" y="34"/>
                  <a:pt x="57" y="34"/>
                </a:cubicBezTo>
                <a:cubicBezTo>
                  <a:pt x="58" y="34"/>
                  <a:pt x="58" y="33"/>
                  <a:pt x="58" y="33"/>
                </a:cubicBezTo>
                <a:cubicBezTo>
                  <a:pt x="58" y="33"/>
                  <a:pt x="58" y="33"/>
                  <a:pt x="58" y="33"/>
                </a:cubicBezTo>
                <a:cubicBezTo>
                  <a:pt x="58" y="33"/>
                  <a:pt x="58" y="32"/>
                  <a:pt x="58" y="32"/>
                </a:cubicBezTo>
                <a:cubicBezTo>
                  <a:pt x="58" y="32"/>
                  <a:pt x="57" y="32"/>
                  <a:pt x="57" y="32"/>
                </a:cubicBezTo>
                <a:cubicBezTo>
                  <a:pt x="57" y="32"/>
                  <a:pt x="57" y="31"/>
                  <a:pt x="57" y="30"/>
                </a:cubicBezTo>
                <a:cubicBezTo>
                  <a:pt x="57" y="30"/>
                  <a:pt x="57" y="30"/>
                  <a:pt x="57" y="30"/>
                </a:cubicBezTo>
                <a:cubicBezTo>
                  <a:pt x="57" y="30"/>
                  <a:pt x="57" y="30"/>
                  <a:pt x="56" y="30"/>
                </a:cubicBezTo>
                <a:cubicBezTo>
                  <a:pt x="56" y="30"/>
                  <a:pt x="56" y="30"/>
                  <a:pt x="56" y="30"/>
                </a:cubicBezTo>
                <a:cubicBezTo>
                  <a:pt x="56" y="30"/>
                  <a:pt x="55" y="30"/>
                  <a:pt x="55" y="30"/>
                </a:cubicBezTo>
                <a:cubicBezTo>
                  <a:pt x="55" y="30"/>
                  <a:pt x="55" y="30"/>
                  <a:pt x="55" y="30"/>
                </a:cubicBezTo>
                <a:cubicBezTo>
                  <a:pt x="55" y="31"/>
                  <a:pt x="54" y="31"/>
                  <a:pt x="54" y="31"/>
                </a:cubicBezTo>
                <a:cubicBezTo>
                  <a:pt x="54" y="31"/>
                  <a:pt x="54" y="31"/>
                  <a:pt x="54" y="31"/>
                </a:cubicBezTo>
                <a:cubicBezTo>
                  <a:pt x="54" y="31"/>
                  <a:pt x="53" y="32"/>
                  <a:pt x="53" y="32"/>
                </a:cubicBezTo>
                <a:cubicBezTo>
                  <a:pt x="53" y="32"/>
                  <a:pt x="53" y="32"/>
                  <a:pt x="53" y="31"/>
                </a:cubicBezTo>
                <a:cubicBezTo>
                  <a:pt x="54" y="31"/>
                  <a:pt x="54" y="31"/>
                  <a:pt x="54" y="31"/>
                </a:cubicBezTo>
                <a:cubicBezTo>
                  <a:pt x="54" y="31"/>
                  <a:pt x="54" y="31"/>
                  <a:pt x="54" y="31"/>
                </a:cubicBezTo>
                <a:cubicBezTo>
                  <a:pt x="54" y="30"/>
                  <a:pt x="54" y="30"/>
                  <a:pt x="54" y="30"/>
                </a:cubicBezTo>
                <a:cubicBezTo>
                  <a:pt x="54" y="30"/>
                  <a:pt x="54" y="30"/>
                  <a:pt x="54" y="30"/>
                </a:cubicBezTo>
                <a:cubicBezTo>
                  <a:pt x="54" y="30"/>
                  <a:pt x="54" y="29"/>
                  <a:pt x="54" y="29"/>
                </a:cubicBezTo>
                <a:cubicBezTo>
                  <a:pt x="54" y="29"/>
                  <a:pt x="55" y="28"/>
                  <a:pt x="55" y="28"/>
                </a:cubicBezTo>
                <a:cubicBezTo>
                  <a:pt x="55" y="28"/>
                  <a:pt x="55" y="28"/>
                  <a:pt x="55" y="28"/>
                </a:cubicBezTo>
                <a:cubicBezTo>
                  <a:pt x="56" y="27"/>
                  <a:pt x="56" y="27"/>
                  <a:pt x="56" y="27"/>
                </a:cubicBezTo>
                <a:cubicBezTo>
                  <a:pt x="56" y="27"/>
                  <a:pt x="56" y="27"/>
                  <a:pt x="56" y="27"/>
                </a:cubicBezTo>
                <a:cubicBezTo>
                  <a:pt x="56" y="27"/>
                  <a:pt x="57" y="26"/>
                  <a:pt x="57" y="26"/>
                </a:cubicBezTo>
                <a:cubicBezTo>
                  <a:pt x="57" y="26"/>
                  <a:pt x="58" y="25"/>
                  <a:pt x="58" y="25"/>
                </a:cubicBezTo>
                <a:cubicBezTo>
                  <a:pt x="58" y="25"/>
                  <a:pt x="58" y="25"/>
                  <a:pt x="58" y="25"/>
                </a:cubicBezTo>
                <a:cubicBezTo>
                  <a:pt x="58" y="25"/>
                  <a:pt x="59" y="24"/>
                  <a:pt x="58" y="24"/>
                </a:cubicBezTo>
                <a:cubicBezTo>
                  <a:pt x="58" y="24"/>
                  <a:pt x="58" y="24"/>
                  <a:pt x="58" y="24"/>
                </a:cubicBezTo>
                <a:cubicBezTo>
                  <a:pt x="58" y="24"/>
                  <a:pt x="57" y="24"/>
                  <a:pt x="58" y="24"/>
                </a:cubicBezTo>
                <a:cubicBezTo>
                  <a:pt x="58" y="24"/>
                  <a:pt x="58" y="24"/>
                  <a:pt x="58" y="24"/>
                </a:cubicBezTo>
                <a:cubicBezTo>
                  <a:pt x="58" y="24"/>
                  <a:pt x="58" y="23"/>
                  <a:pt x="58" y="23"/>
                </a:cubicBezTo>
                <a:cubicBezTo>
                  <a:pt x="59" y="24"/>
                  <a:pt x="59" y="23"/>
                  <a:pt x="59" y="24"/>
                </a:cubicBezTo>
                <a:cubicBezTo>
                  <a:pt x="59" y="24"/>
                  <a:pt x="59" y="24"/>
                  <a:pt x="59" y="24"/>
                </a:cubicBezTo>
                <a:cubicBezTo>
                  <a:pt x="59" y="24"/>
                  <a:pt x="59" y="24"/>
                  <a:pt x="60" y="24"/>
                </a:cubicBezTo>
                <a:cubicBezTo>
                  <a:pt x="60" y="24"/>
                  <a:pt x="60" y="24"/>
                  <a:pt x="60" y="24"/>
                </a:cubicBezTo>
                <a:cubicBezTo>
                  <a:pt x="60" y="24"/>
                  <a:pt x="60" y="24"/>
                  <a:pt x="60" y="24"/>
                </a:cubicBezTo>
                <a:cubicBezTo>
                  <a:pt x="60" y="24"/>
                  <a:pt x="61" y="24"/>
                  <a:pt x="61" y="23"/>
                </a:cubicBezTo>
                <a:cubicBezTo>
                  <a:pt x="61" y="23"/>
                  <a:pt x="61" y="23"/>
                  <a:pt x="61" y="23"/>
                </a:cubicBezTo>
                <a:cubicBezTo>
                  <a:pt x="61" y="23"/>
                  <a:pt x="61" y="23"/>
                  <a:pt x="61" y="23"/>
                </a:cubicBezTo>
                <a:cubicBezTo>
                  <a:pt x="61" y="23"/>
                  <a:pt x="61" y="23"/>
                  <a:pt x="61" y="23"/>
                </a:cubicBezTo>
                <a:cubicBezTo>
                  <a:pt x="61" y="22"/>
                  <a:pt x="61" y="22"/>
                  <a:pt x="61" y="22"/>
                </a:cubicBezTo>
                <a:cubicBezTo>
                  <a:pt x="61" y="22"/>
                  <a:pt x="61" y="20"/>
                  <a:pt x="61" y="20"/>
                </a:cubicBezTo>
                <a:cubicBezTo>
                  <a:pt x="61" y="20"/>
                  <a:pt x="61" y="19"/>
                  <a:pt x="62" y="19"/>
                </a:cubicBezTo>
                <a:cubicBezTo>
                  <a:pt x="62" y="19"/>
                  <a:pt x="63" y="16"/>
                  <a:pt x="63" y="16"/>
                </a:cubicBezTo>
                <a:cubicBezTo>
                  <a:pt x="63" y="16"/>
                  <a:pt x="63" y="16"/>
                  <a:pt x="63" y="16"/>
                </a:cubicBezTo>
                <a:cubicBezTo>
                  <a:pt x="63" y="16"/>
                  <a:pt x="64" y="14"/>
                  <a:pt x="64" y="14"/>
                </a:cubicBezTo>
                <a:cubicBezTo>
                  <a:pt x="64" y="14"/>
                  <a:pt x="64" y="14"/>
                  <a:pt x="64" y="14"/>
                </a:cubicBezTo>
                <a:cubicBezTo>
                  <a:pt x="64" y="14"/>
                  <a:pt x="63" y="14"/>
                  <a:pt x="63" y="14"/>
                </a:cubicBezTo>
                <a:cubicBezTo>
                  <a:pt x="63" y="14"/>
                  <a:pt x="62" y="14"/>
                  <a:pt x="62" y="14"/>
                </a:cubicBezTo>
                <a:cubicBezTo>
                  <a:pt x="62" y="14"/>
                  <a:pt x="62" y="14"/>
                  <a:pt x="62" y="14"/>
                </a:cubicBezTo>
                <a:cubicBezTo>
                  <a:pt x="62" y="14"/>
                  <a:pt x="61" y="14"/>
                  <a:pt x="61" y="14"/>
                </a:cubicBezTo>
                <a:cubicBezTo>
                  <a:pt x="61" y="14"/>
                  <a:pt x="60" y="13"/>
                  <a:pt x="60" y="13"/>
                </a:cubicBezTo>
                <a:cubicBezTo>
                  <a:pt x="60" y="13"/>
                  <a:pt x="60" y="13"/>
                  <a:pt x="60" y="13"/>
                </a:cubicBezTo>
                <a:cubicBezTo>
                  <a:pt x="60" y="13"/>
                  <a:pt x="59" y="13"/>
                  <a:pt x="59" y="13"/>
                </a:cubicBezTo>
                <a:cubicBezTo>
                  <a:pt x="59" y="13"/>
                  <a:pt x="58" y="13"/>
                  <a:pt x="58" y="13"/>
                </a:cubicBezTo>
                <a:cubicBezTo>
                  <a:pt x="58" y="13"/>
                  <a:pt x="57" y="13"/>
                  <a:pt x="57" y="13"/>
                </a:cubicBezTo>
                <a:cubicBezTo>
                  <a:pt x="57" y="13"/>
                  <a:pt x="57" y="13"/>
                  <a:pt x="57" y="12"/>
                </a:cubicBezTo>
                <a:cubicBezTo>
                  <a:pt x="57" y="12"/>
                  <a:pt x="56" y="12"/>
                  <a:pt x="56" y="12"/>
                </a:cubicBezTo>
                <a:cubicBezTo>
                  <a:pt x="56" y="11"/>
                  <a:pt x="56" y="11"/>
                  <a:pt x="56" y="11"/>
                </a:cubicBezTo>
                <a:cubicBezTo>
                  <a:pt x="56" y="11"/>
                  <a:pt x="55" y="11"/>
                  <a:pt x="55" y="1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4" name="Freeform 928"/>
          <p:cNvSpPr>
            <a:spLocks/>
          </p:cNvSpPr>
          <p:nvPr/>
        </p:nvSpPr>
        <p:spPr bwMode="auto">
          <a:xfrm>
            <a:off x="4215698" y="3214144"/>
            <a:ext cx="5641" cy="13161"/>
          </a:xfrm>
          <a:custGeom>
            <a:avLst/>
            <a:gdLst/>
            <a:ahLst/>
            <a:cxnLst>
              <a:cxn ang="0">
                <a:pos x="1" y="1"/>
              </a:cxn>
              <a:cxn ang="0">
                <a:pos x="1" y="1"/>
              </a:cxn>
              <a:cxn ang="0">
                <a:pos x="1" y="1"/>
              </a:cxn>
              <a:cxn ang="0">
                <a:pos x="0" y="0"/>
              </a:cxn>
              <a:cxn ang="0">
                <a:pos x="0" y="1"/>
              </a:cxn>
              <a:cxn ang="0">
                <a:pos x="0" y="1"/>
              </a:cxn>
              <a:cxn ang="0">
                <a:pos x="0" y="1"/>
              </a:cxn>
              <a:cxn ang="0">
                <a:pos x="1" y="1"/>
              </a:cxn>
            </a:cxnLst>
            <a:rect l="0" t="0" r="r" b="b"/>
            <a:pathLst>
              <a:path w="1" h="2">
                <a:moveTo>
                  <a:pt x="1" y="1"/>
                </a:moveTo>
                <a:cubicBezTo>
                  <a:pt x="1" y="1"/>
                  <a:pt x="1" y="1"/>
                  <a:pt x="1" y="1"/>
                </a:cubicBezTo>
                <a:cubicBezTo>
                  <a:pt x="1" y="1"/>
                  <a:pt x="1" y="1"/>
                  <a:pt x="1" y="1"/>
                </a:cubicBezTo>
                <a:cubicBezTo>
                  <a:pt x="1" y="1"/>
                  <a:pt x="0" y="0"/>
                  <a:pt x="0" y="0"/>
                </a:cubicBezTo>
                <a:cubicBezTo>
                  <a:pt x="0" y="0"/>
                  <a:pt x="0" y="0"/>
                  <a:pt x="0" y="1"/>
                </a:cubicBezTo>
                <a:cubicBezTo>
                  <a:pt x="0" y="1"/>
                  <a:pt x="0" y="1"/>
                  <a:pt x="0" y="1"/>
                </a:cubicBezTo>
                <a:cubicBezTo>
                  <a:pt x="0" y="1"/>
                  <a:pt x="0" y="2"/>
                  <a:pt x="0"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5" name="Freeform 929"/>
          <p:cNvSpPr>
            <a:spLocks/>
          </p:cNvSpPr>
          <p:nvPr/>
        </p:nvSpPr>
        <p:spPr bwMode="auto">
          <a:xfrm>
            <a:off x="3625311" y="3719922"/>
            <a:ext cx="7521" cy="11281"/>
          </a:xfrm>
          <a:custGeom>
            <a:avLst/>
            <a:gdLst/>
            <a:ahLst/>
            <a:cxnLst>
              <a:cxn ang="0">
                <a:pos x="0" y="1"/>
              </a:cxn>
              <a:cxn ang="0">
                <a:pos x="0" y="2"/>
              </a:cxn>
              <a:cxn ang="0">
                <a:pos x="1" y="1"/>
              </a:cxn>
              <a:cxn ang="0">
                <a:pos x="0" y="1"/>
              </a:cxn>
            </a:cxnLst>
            <a:rect l="0" t="0" r="r" b="b"/>
            <a:pathLst>
              <a:path w="1" h="2">
                <a:moveTo>
                  <a:pt x="0" y="1"/>
                </a:moveTo>
                <a:cubicBezTo>
                  <a:pt x="0" y="1"/>
                  <a:pt x="0" y="1"/>
                  <a:pt x="0" y="2"/>
                </a:cubicBezTo>
                <a:cubicBezTo>
                  <a:pt x="1" y="2"/>
                  <a:pt x="1" y="1"/>
                  <a:pt x="1"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6" name="Freeform 930"/>
          <p:cNvSpPr>
            <a:spLocks/>
          </p:cNvSpPr>
          <p:nvPr/>
        </p:nvSpPr>
        <p:spPr bwMode="auto">
          <a:xfrm>
            <a:off x="3625311" y="3687958"/>
            <a:ext cx="13161" cy="13161"/>
          </a:xfrm>
          <a:custGeom>
            <a:avLst/>
            <a:gdLst/>
            <a:ahLst/>
            <a:cxnLst>
              <a:cxn ang="0">
                <a:pos x="1" y="0"/>
              </a:cxn>
              <a:cxn ang="0">
                <a:pos x="1" y="1"/>
              </a:cxn>
              <a:cxn ang="0">
                <a:pos x="2" y="1"/>
              </a:cxn>
              <a:cxn ang="0">
                <a:pos x="1" y="0"/>
              </a:cxn>
            </a:cxnLst>
            <a:rect l="0" t="0" r="r" b="b"/>
            <a:pathLst>
              <a:path w="2" h="2">
                <a:moveTo>
                  <a:pt x="1" y="0"/>
                </a:moveTo>
                <a:cubicBezTo>
                  <a:pt x="0" y="0"/>
                  <a:pt x="1" y="1"/>
                  <a:pt x="1" y="1"/>
                </a:cubicBezTo>
                <a:cubicBezTo>
                  <a:pt x="2" y="2"/>
                  <a:pt x="2" y="1"/>
                  <a:pt x="2" y="1"/>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7" name="Freeform 931"/>
          <p:cNvSpPr>
            <a:spLocks/>
          </p:cNvSpPr>
          <p:nvPr/>
        </p:nvSpPr>
        <p:spPr bwMode="auto">
          <a:xfrm>
            <a:off x="3649753" y="3712401"/>
            <a:ext cx="7521" cy="7521"/>
          </a:xfrm>
          <a:custGeom>
            <a:avLst/>
            <a:gdLst/>
            <a:ahLst/>
            <a:cxnLst>
              <a:cxn ang="0">
                <a:pos x="0" y="0"/>
              </a:cxn>
              <a:cxn ang="0">
                <a:pos x="0" y="0"/>
              </a:cxn>
              <a:cxn ang="0">
                <a:pos x="1" y="0"/>
              </a:cxn>
              <a:cxn ang="0">
                <a:pos x="0" y="0"/>
              </a:cxn>
            </a:cxnLst>
            <a:rect l="0" t="0" r="r" b="b"/>
            <a:pathLst>
              <a:path w="1" h="1">
                <a:moveTo>
                  <a:pt x="0" y="0"/>
                </a:moveTo>
                <a:cubicBezTo>
                  <a:pt x="0" y="0"/>
                  <a:pt x="0" y="0"/>
                  <a:pt x="0" y="0"/>
                </a:cubicBezTo>
                <a:cubicBezTo>
                  <a:pt x="0" y="1"/>
                  <a:pt x="1" y="1"/>
                  <a:pt x="1" y="0"/>
                </a:cubicBezTo>
                <a:cubicBezTo>
                  <a:pt x="1"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8" name="Freeform 932"/>
          <p:cNvSpPr>
            <a:spLocks/>
          </p:cNvSpPr>
          <p:nvPr/>
        </p:nvSpPr>
        <p:spPr bwMode="auto">
          <a:xfrm>
            <a:off x="3662915" y="3701119"/>
            <a:ext cx="24443" cy="18802"/>
          </a:xfrm>
          <a:custGeom>
            <a:avLst/>
            <a:gdLst/>
            <a:ahLst/>
            <a:cxnLst>
              <a:cxn ang="0">
                <a:pos x="1" y="3"/>
              </a:cxn>
              <a:cxn ang="0">
                <a:pos x="2" y="2"/>
              </a:cxn>
              <a:cxn ang="0">
                <a:pos x="3" y="0"/>
              </a:cxn>
              <a:cxn ang="0">
                <a:pos x="3" y="0"/>
              </a:cxn>
              <a:cxn ang="0">
                <a:pos x="2" y="0"/>
              </a:cxn>
              <a:cxn ang="0">
                <a:pos x="0" y="1"/>
              </a:cxn>
              <a:cxn ang="0">
                <a:pos x="0" y="1"/>
              </a:cxn>
              <a:cxn ang="0">
                <a:pos x="1" y="3"/>
              </a:cxn>
            </a:cxnLst>
            <a:rect l="0" t="0" r="r" b="b"/>
            <a:pathLst>
              <a:path w="4" h="3">
                <a:moveTo>
                  <a:pt x="1" y="3"/>
                </a:moveTo>
                <a:cubicBezTo>
                  <a:pt x="1" y="3"/>
                  <a:pt x="2" y="2"/>
                  <a:pt x="2" y="2"/>
                </a:cubicBezTo>
                <a:cubicBezTo>
                  <a:pt x="2" y="2"/>
                  <a:pt x="3" y="1"/>
                  <a:pt x="3" y="0"/>
                </a:cubicBezTo>
                <a:cubicBezTo>
                  <a:pt x="4" y="0"/>
                  <a:pt x="3" y="0"/>
                  <a:pt x="3" y="0"/>
                </a:cubicBezTo>
                <a:cubicBezTo>
                  <a:pt x="3" y="0"/>
                  <a:pt x="3" y="0"/>
                  <a:pt x="2" y="0"/>
                </a:cubicBezTo>
                <a:cubicBezTo>
                  <a:pt x="2" y="1"/>
                  <a:pt x="1" y="1"/>
                  <a:pt x="0" y="1"/>
                </a:cubicBezTo>
                <a:cubicBezTo>
                  <a:pt x="0" y="1"/>
                  <a:pt x="0" y="1"/>
                  <a:pt x="0" y="1"/>
                </a:cubicBezTo>
                <a:cubicBezTo>
                  <a:pt x="1" y="2"/>
                  <a:pt x="1" y="2"/>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9" name="Freeform 933"/>
          <p:cNvSpPr>
            <a:spLocks/>
          </p:cNvSpPr>
          <p:nvPr/>
        </p:nvSpPr>
        <p:spPr bwMode="auto">
          <a:xfrm>
            <a:off x="3692998" y="3712401"/>
            <a:ext cx="18802" cy="13161"/>
          </a:xfrm>
          <a:custGeom>
            <a:avLst/>
            <a:gdLst/>
            <a:ahLst/>
            <a:cxnLst>
              <a:cxn ang="0">
                <a:pos x="0" y="1"/>
              </a:cxn>
              <a:cxn ang="0">
                <a:pos x="1" y="2"/>
              </a:cxn>
              <a:cxn ang="0">
                <a:pos x="2" y="2"/>
              </a:cxn>
              <a:cxn ang="0">
                <a:pos x="3" y="0"/>
              </a:cxn>
              <a:cxn ang="0">
                <a:pos x="2" y="0"/>
              </a:cxn>
              <a:cxn ang="0">
                <a:pos x="1" y="0"/>
              </a:cxn>
              <a:cxn ang="0">
                <a:pos x="1" y="0"/>
              </a:cxn>
              <a:cxn ang="0">
                <a:pos x="0" y="1"/>
              </a:cxn>
            </a:cxnLst>
            <a:rect l="0" t="0" r="r" b="b"/>
            <a:pathLst>
              <a:path w="3" h="2">
                <a:moveTo>
                  <a:pt x="0" y="1"/>
                </a:moveTo>
                <a:cubicBezTo>
                  <a:pt x="0" y="1"/>
                  <a:pt x="1" y="2"/>
                  <a:pt x="1" y="2"/>
                </a:cubicBezTo>
                <a:cubicBezTo>
                  <a:pt x="1" y="2"/>
                  <a:pt x="1" y="2"/>
                  <a:pt x="2" y="2"/>
                </a:cubicBezTo>
                <a:cubicBezTo>
                  <a:pt x="2" y="2"/>
                  <a:pt x="3" y="1"/>
                  <a:pt x="3" y="0"/>
                </a:cubicBezTo>
                <a:cubicBezTo>
                  <a:pt x="3" y="0"/>
                  <a:pt x="2" y="0"/>
                  <a:pt x="2" y="0"/>
                </a:cubicBezTo>
                <a:cubicBezTo>
                  <a:pt x="2" y="0"/>
                  <a:pt x="2" y="0"/>
                  <a:pt x="1" y="0"/>
                </a:cubicBezTo>
                <a:cubicBezTo>
                  <a:pt x="1" y="0"/>
                  <a:pt x="1" y="0"/>
                  <a:pt x="1" y="0"/>
                </a:cubicBezTo>
                <a:cubicBezTo>
                  <a:pt x="1" y="1"/>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0" name="Freeform 934"/>
          <p:cNvSpPr>
            <a:spLocks/>
          </p:cNvSpPr>
          <p:nvPr/>
        </p:nvSpPr>
        <p:spPr bwMode="auto">
          <a:xfrm>
            <a:off x="3736243" y="3687958"/>
            <a:ext cx="16922" cy="31964"/>
          </a:xfrm>
          <a:custGeom>
            <a:avLst/>
            <a:gdLst/>
            <a:ahLst/>
            <a:cxnLst>
              <a:cxn ang="0">
                <a:pos x="2" y="1"/>
              </a:cxn>
              <a:cxn ang="0">
                <a:pos x="1" y="3"/>
              </a:cxn>
              <a:cxn ang="0">
                <a:pos x="0" y="4"/>
              </a:cxn>
              <a:cxn ang="0">
                <a:pos x="0" y="4"/>
              </a:cxn>
              <a:cxn ang="0">
                <a:pos x="3" y="3"/>
              </a:cxn>
              <a:cxn ang="0">
                <a:pos x="3" y="1"/>
              </a:cxn>
              <a:cxn ang="0">
                <a:pos x="2" y="1"/>
              </a:cxn>
            </a:cxnLst>
            <a:rect l="0" t="0" r="r" b="b"/>
            <a:pathLst>
              <a:path w="3" h="5">
                <a:moveTo>
                  <a:pt x="2" y="1"/>
                </a:moveTo>
                <a:cubicBezTo>
                  <a:pt x="2" y="2"/>
                  <a:pt x="2" y="2"/>
                  <a:pt x="1" y="3"/>
                </a:cubicBezTo>
                <a:cubicBezTo>
                  <a:pt x="1" y="4"/>
                  <a:pt x="1" y="4"/>
                  <a:pt x="0" y="4"/>
                </a:cubicBezTo>
                <a:cubicBezTo>
                  <a:pt x="0" y="4"/>
                  <a:pt x="0" y="4"/>
                  <a:pt x="0" y="4"/>
                </a:cubicBezTo>
                <a:cubicBezTo>
                  <a:pt x="1" y="5"/>
                  <a:pt x="2" y="4"/>
                  <a:pt x="3" y="3"/>
                </a:cubicBezTo>
                <a:cubicBezTo>
                  <a:pt x="3" y="3"/>
                  <a:pt x="3" y="2"/>
                  <a:pt x="3" y="1"/>
                </a:cubicBezTo>
                <a:cubicBezTo>
                  <a:pt x="3" y="0"/>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1" name="Freeform 935"/>
          <p:cNvSpPr>
            <a:spLocks/>
          </p:cNvSpPr>
          <p:nvPr/>
        </p:nvSpPr>
        <p:spPr bwMode="auto">
          <a:xfrm>
            <a:off x="3753165" y="3676677"/>
            <a:ext cx="13161" cy="11281"/>
          </a:xfrm>
          <a:custGeom>
            <a:avLst/>
            <a:gdLst/>
            <a:ahLst/>
            <a:cxnLst>
              <a:cxn ang="0">
                <a:pos x="0" y="2"/>
              </a:cxn>
              <a:cxn ang="0">
                <a:pos x="1" y="2"/>
              </a:cxn>
              <a:cxn ang="0">
                <a:pos x="2" y="0"/>
              </a:cxn>
              <a:cxn ang="0">
                <a:pos x="1" y="1"/>
              </a:cxn>
              <a:cxn ang="0">
                <a:pos x="0" y="2"/>
              </a:cxn>
            </a:cxnLst>
            <a:rect l="0" t="0" r="r" b="b"/>
            <a:pathLst>
              <a:path w="2" h="2">
                <a:moveTo>
                  <a:pt x="0" y="2"/>
                </a:moveTo>
                <a:cubicBezTo>
                  <a:pt x="0" y="2"/>
                  <a:pt x="1" y="2"/>
                  <a:pt x="1" y="2"/>
                </a:cubicBezTo>
                <a:cubicBezTo>
                  <a:pt x="2" y="1"/>
                  <a:pt x="2" y="1"/>
                  <a:pt x="2" y="0"/>
                </a:cubicBezTo>
                <a:cubicBezTo>
                  <a:pt x="2" y="0"/>
                  <a:pt x="1" y="1"/>
                  <a:pt x="1" y="1"/>
                </a:cubicBezTo>
                <a:cubicBezTo>
                  <a:pt x="0" y="1"/>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2" name="Freeform 936"/>
          <p:cNvSpPr>
            <a:spLocks/>
          </p:cNvSpPr>
          <p:nvPr/>
        </p:nvSpPr>
        <p:spPr bwMode="auto">
          <a:xfrm>
            <a:off x="4210057" y="3341999"/>
            <a:ext cx="11281" cy="13161"/>
          </a:xfrm>
          <a:custGeom>
            <a:avLst/>
            <a:gdLst/>
            <a:ahLst/>
            <a:cxnLst>
              <a:cxn ang="0">
                <a:pos x="1" y="1"/>
              </a:cxn>
              <a:cxn ang="0">
                <a:pos x="0" y="0"/>
              </a:cxn>
              <a:cxn ang="0">
                <a:pos x="0" y="1"/>
              </a:cxn>
              <a:cxn ang="0">
                <a:pos x="1" y="1"/>
              </a:cxn>
            </a:cxnLst>
            <a:rect l="0" t="0" r="r" b="b"/>
            <a:pathLst>
              <a:path w="2" h="2">
                <a:moveTo>
                  <a:pt x="1" y="1"/>
                </a:moveTo>
                <a:cubicBezTo>
                  <a:pt x="2" y="0"/>
                  <a:pt x="1" y="0"/>
                  <a:pt x="0" y="0"/>
                </a:cubicBezTo>
                <a:cubicBezTo>
                  <a:pt x="0" y="0"/>
                  <a:pt x="0" y="1"/>
                  <a:pt x="0" y="1"/>
                </a:cubicBezTo>
                <a:cubicBezTo>
                  <a:pt x="0"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3" name="Freeform 937"/>
          <p:cNvSpPr>
            <a:spLocks/>
          </p:cNvSpPr>
          <p:nvPr/>
        </p:nvSpPr>
        <p:spPr bwMode="auto">
          <a:xfrm>
            <a:off x="4240140" y="3311915"/>
            <a:ext cx="35724" cy="24443"/>
          </a:xfrm>
          <a:custGeom>
            <a:avLst/>
            <a:gdLst/>
            <a:ahLst/>
            <a:cxnLst>
              <a:cxn ang="0">
                <a:pos x="4" y="0"/>
              </a:cxn>
              <a:cxn ang="0">
                <a:pos x="1" y="2"/>
              </a:cxn>
              <a:cxn ang="0">
                <a:pos x="1" y="2"/>
              </a:cxn>
              <a:cxn ang="0">
                <a:pos x="2" y="3"/>
              </a:cxn>
              <a:cxn ang="0">
                <a:pos x="3" y="4"/>
              </a:cxn>
              <a:cxn ang="0">
                <a:pos x="6" y="2"/>
              </a:cxn>
              <a:cxn ang="0">
                <a:pos x="5" y="1"/>
              </a:cxn>
              <a:cxn ang="0">
                <a:pos x="4" y="1"/>
              </a:cxn>
              <a:cxn ang="0">
                <a:pos x="4" y="1"/>
              </a:cxn>
              <a:cxn ang="0">
                <a:pos x="4" y="0"/>
              </a:cxn>
            </a:cxnLst>
            <a:rect l="0" t="0" r="r" b="b"/>
            <a:pathLst>
              <a:path w="6" h="4">
                <a:moveTo>
                  <a:pt x="4" y="0"/>
                </a:moveTo>
                <a:cubicBezTo>
                  <a:pt x="5" y="0"/>
                  <a:pt x="2" y="1"/>
                  <a:pt x="1" y="2"/>
                </a:cubicBezTo>
                <a:cubicBezTo>
                  <a:pt x="0" y="2"/>
                  <a:pt x="1" y="2"/>
                  <a:pt x="1" y="2"/>
                </a:cubicBezTo>
                <a:cubicBezTo>
                  <a:pt x="1" y="2"/>
                  <a:pt x="2" y="2"/>
                  <a:pt x="2" y="3"/>
                </a:cubicBezTo>
                <a:cubicBezTo>
                  <a:pt x="2" y="4"/>
                  <a:pt x="3" y="3"/>
                  <a:pt x="3" y="4"/>
                </a:cubicBezTo>
                <a:cubicBezTo>
                  <a:pt x="4" y="4"/>
                  <a:pt x="5" y="3"/>
                  <a:pt x="6" y="2"/>
                </a:cubicBezTo>
                <a:cubicBezTo>
                  <a:pt x="6" y="1"/>
                  <a:pt x="5" y="1"/>
                  <a:pt x="5" y="1"/>
                </a:cubicBezTo>
                <a:cubicBezTo>
                  <a:pt x="5" y="1"/>
                  <a:pt x="4" y="1"/>
                  <a:pt x="4" y="1"/>
                </a:cubicBezTo>
                <a:cubicBezTo>
                  <a:pt x="4" y="1"/>
                  <a:pt x="4" y="0"/>
                  <a:pt x="4" y="1"/>
                </a:cubicBezTo>
                <a:cubicBezTo>
                  <a:pt x="4" y="1"/>
                  <a:pt x="4" y="0"/>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4" name="Freeform 938"/>
          <p:cNvSpPr>
            <a:spLocks/>
          </p:cNvSpPr>
          <p:nvPr/>
        </p:nvSpPr>
        <p:spPr bwMode="auto">
          <a:xfrm>
            <a:off x="4281505" y="3306275"/>
            <a:ext cx="18802" cy="11281"/>
          </a:xfrm>
          <a:custGeom>
            <a:avLst/>
            <a:gdLst/>
            <a:ahLst/>
            <a:cxnLst>
              <a:cxn ang="0">
                <a:pos x="3" y="2"/>
              </a:cxn>
              <a:cxn ang="0">
                <a:pos x="3" y="1"/>
              </a:cxn>
              <a:cxn ang="0">
                <a:pos x="1" y="0"/>
              </a:cxn>
              <a:cxn ang="0">
                <a:pos x="1" y="1"/>
              </a:cxn>
              <a:cxn ang="0">
                <a:pos x="3" y="2"/>
              </a:cxn>
            </a:cxnLst>
            <a:rect l="0" t="0" r="r" b="b"/>
            <a:pathLst>
              <a:path w="3" h="2">
                <a:moveTo>
                  <a:pt x="3" y="2"/>
                </a:moveTo>
                <a:cubicBezTo>
                  <a:pt x="3" y="2"/>
                  <a:pt x="3" y="2"/>
                  <a:pt x="3" y="1"/>
                </a:cubicBezTo>
                <a:cubicBezTo>
                  <a:pt x="3" y="0"/>
                  <a:pt x="2" y="0"/>
                  <a:pt x="1" y="0"/>
                </a:cubicBezTo>
                <a:cubicBezTo>
                  <a:pt x="0" y="1"/>
                  <a:pt x="1" y="1"/>
                  <a:pt x="1" y="1"/>
                </a:cubicBezTo>
                <a:cubicBezTo>
                  <a:pt x="1" y="1"/>
                  <a:pt x="2" y="1"/>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5" name="Freeform 939"/>
          <p:cNvSpPr>
            <a:spLocks/>
          </p:cNvSpPr>
          <p:nvPr/>
        </p:nvSpPr>
        <p:spPr bwMode="auto">
          <a:xfrm>
            <a:off x="3886660" y="3172779"/>
            <a:ext cx="389204" cy="278272"/>
          </a:xfrm>
          <a:custGeom>
            <a:avLst/>
            <a:gdLst/>
            <a:ahLst/>
            <a:cxnLst>
              <a:cxn ang="0">
                <a:pos x="54" y="8"/>
              </a:cxn>
              <a:cxn ang="0">
                <a:pos x="51" y="6"/>
              </a:cxn>
              <a:cxn ang="0">
                <a:pos x="47" y="7"/>
              </a:cxn>
              <a:cxn ang="0">
                <a:pos x="43" y="6"/>
              </a:cxn>
              <a:cxn ang="0">
                <a:pos x="40" y="4"/>
              </a:cxn>
              <a:cxn ang="0">
                <a:pos x="38" y="3"/>
              </a:cxn>
              <a:cxn ang="0">
                <a:pos x="32" y="3"/>
              </a:cxn>
              <a:cxn ang="0">
                <a:pos x="24" y="3"/>
              </a:cxn>
              <a:cxn ang="0">
                <a:pos x="17" y="1"/>
              </a:cxn>
              <a:cxn ang="0">
                <a:pos x="8" y="1"/>
              </a:cxn>
              <a:cxn ang="0">
                <a:pos x="6" y="2"/>
              </a:cxn>
              <a:cxn ang="0">
                <a:pos x="6" y="3"/>
              </a:cxn>
              <a:cxn ang="0">
                <a:pos x="2" y="4"/>
              </a:cxn>
              <a:cxn ang="0">
                <a:pos x="1" y="6"/>
              </a:cxn>
              <a:cxn ang="0">
                <a:pos x="3" y="7"/>
              </a:cxn>
              <a:cxn ang="0">
                <a:pos x="3" y="9"/>
              </a:cxn>
              <a:cxn ang="0">
                <a:pos x="3" y="11"/>
              </a:cxn>
              <a:cxn ang="0">
                <a:pos x="4" y="11"/>
              </a:cxn>
              <a:cxn ang="0">
                <a:pos x="6" y="10"/>
              </a:cxn>
              <a:cxn ang="0">
                <a:pos x="6" y="12"/>
              </a:cxn>
              <a:cxn ang="0">
                <a:pos x="7" y="12"/>
              </a:cxn>
              <a:cxn ang="0">
                <a:pos x="9" y="12"/>
              </a:cxn>
              <a:cxn ang="0">
                <a:pos x="12" y="11"/>
              </a:cxn>
              <a:cxn ang="0">
                <a:pos x="14" y="12"/>
              </a:cxn>
              <a:cxn ang="0">
                <a:pos x="16" y="13"/>
              </a:cxn>
              <a:cxn ang="0">
                <a:pos x="15" y="15"/>
              </a:cxn>
              <a:cxn ang="0">
                <a:pos x="13" y="16"/>
              </a:cxn>
              <a:cxn ang="0">
                <a:pos x="13" y="20"/>
              </a:cxn>
              <a:cxn ang="0">
                <a:pos x="12" y="21"/>
              </a:cxn>
              <a:cxn ang="0">
                <a:pos x="11" y="25"/>
              </a:cxn>
              <a:cxn ang="0">
                <a:pos x="9" y="25"/>
              </a:cxn>
              <a:cxn ang="0">
                <a:pos x="11" y="27"/>
              </a:cxn>
              <a:cxn ang="0">
                <a:pos x="11" y="30"/>
              </a:cxn>
              <a:cxn ang="0">
                <a:pos x="10" y="32"/>
              </a:cxn>
              <a:cxn ang="0">
                <a:pos x="12" y="33"/>
              </a:cxn>
              <a:cxn ang="0">
                <a:pos x="11" y="34"/>
              </a:cxn>
              <a:cxn ang="0">
                <a:pos x="9" y="37"/>
              </a:cxn>
              <a:cxn ang="0">
                <a:pos x="10" y="39"/>
              </a:cxn>
              <a:cxn ang="0">
                <a:pos x="12" y="39"/>
              </a:cxn>
              <a:cxn ang="0">
                <a:pos x="15" y="41"/>
              </a:cxn>
              <a:cxn ang="0">
                <a:pos x="17" y="44"/>
              </a:cxn>
              <a:cxn ang="0">
                <a:pos x="22" y="43"/>
              </a:cxn>
              <a:cxn ang="0">
                <a:pos x="31" y="42"/>
              </a:cxn>
              <a:cxn ang="0">
                <a:pos x="35" y="41"/>
              </a:cxn>
              <a:cxn ang="0">
                <a:pos x="41" y="37"/>
              </a:cxn>
              <a:cxn ang="0">
                <a:pos x="43" y="36"/>
              </a:cxn>
              <a:cxn ang="0">
                <a:pos x="47" y="30"/>
              </a:cxn>
              <a:cxn ang="0">
                <a:pos x="50" y="18"/>
              </a:cxn>
              <a:cxn ang="0">
                <a:pos x="61" y="13"/>
              </a:cxn>
              <a:cxn ang="0">
                <a:pos x="63" y="9"/>
              </a:cxn>
              <a:cxn ang="0">
                <a:pos x="57" y="9"/>
              </a:cxn>
            </a:cxnLst>
            <a:rect l="0" t="0" r="r" b="b"/>
            <a:pathLst>
              <a:path w="64" h="46">
                <a:moveTo>
                  <a:pt x="57" y="9"/>
                </a:moveTo>
                <a:cubicBezTo>
                  <a:pt x="57" y="9"/>
                  <a:pt x="56" y="8"/>
                  <a:pt x="55" y="8"/>
                </a:cubicBezTo>
                <a:cubicBezTo>
                  <a:pt x="55" y="8"/>
                  <a:pt x="54" y="8"/>
                  <a:pt x="54" y="8"/>
                </a:cubicBezTo>
                <a:cubicBezTo>
                  <a:pt x="54" y="9"/>
                  <a:pt x="54" y="8"/>
                  <a:pt x="54" y="8"/>
                </a:cubicBezTo>
                <a:cubicBezTo>
                  <a:pt x="54" y="8"/>
                  <a:pt x="54" y="8"/>
                  <a:pt x="54" y="8"/>
                </a:cubicBezTo>
                <a:cubicBezTo>
                  <a:pt x="53" y="7"/>
                  <a:pt x="51" y="6"/>
                  <a:pt x="51" y="6"/>
                </a:cubicBezTo>
                <a:cubicBezTo>
                  <a:pt x="50" y="6"/>
                  <a:pt x="50" y="6"/>
                  <a:pt x="50" y="7"/>
                </a:cubicBezTo>
                <a:cubicBezTo>
                  <a:pt x="50" y="7"/>
                  <a:pt x="50" y="7"/>
                  <a:pt x="50" y="7"/>
                </a:cubicBezTo>
                <a:cubicBezTo>
                  <a:pt x="49" y="7"/>
                  <a:pt x="48" y="7"/>
                  <a:pt x="47" y="7"/>
                </a:cubicBezTo>
                <a:cubicBezTo>
                  <a:pt x="46" y="7"/>
                  <a:pt x="45" y="6"/>
                  <a:pt x="45" y="6"/>
                </a:cubicBezTo>
                <a:cubicBezTo>
                  <a:pt x="45" y="6"/>
                  <a:pt x="45" y="6"/>
                  <a:pt x="45" y="6"/>
                </a:cubicBezTo>
                <a:cubicBezTo>
                  <a:pt x="44" y="7"/>
                  <a:pt x="43" y="6"/>
                  <a:pt x="43" y="6"/>
                </a:cubicBezTo>
                <a:cubicBezTo>
                  <a:pt x="43" y="6"/>
                  <a:pt x="43" y="5"/>
                  <a:pt x="43" y="5"/>
                </a:cubicBezTo>
                <a:cubicBezTo>
                  <a:pt x="43" y="5"/>
                  <a:pt x="41" y="5"/>
                  <a:pt x="40" y="5"/>
                </a:cubicBezTo>
                <a:cubicBezTo>
                  <a:pt x="39" y="5"/>
                  <a:pt x="39" y="5"/>
                  <a:pt x="40" y="4"/>
                </a:cubicBezTo>
                <a:cubicBezTo>
                  <a:pt x="40" y="4"/>
                  <a:pt x="40" y="4"/>
                  <a:pt x="40" y="4"/>
                </a:cubicBezTo>
                <a:cubicBezTo>
                  <a:pt x="40" y="4"/>
                  <a:pt x="40" y="4"/>
                  <a:pt x="39" y="4"/>
                </a:cubicBezTo>
                <a:cubicBezTo>
                  <a:pt x="39" y="3"/>
                  <a:pt x="38" y="3"/>
                  <a:pt x="38" y="3"/>
                </a:cubicBezTo>
                <a:cubicBezTo>
                  <a:pt x="38" y="3"/>
                  <a:pt x="37" y="3"/>
                  <a:pt x="37" y="3"/>
                </a:cubicBezTo>
                <a:cubicBezTo>
                  <a:pt x="37" y="3"/>
                  <a:pt x="35" y="3"/>
                  <a:pt x="33" y="3"/>
                </a:cubicBezTo>
                <a:cubicBezTo>
                  <a:pt x="33" y="3"/>
                  <a:pt x="33" y="2"/>
                  <a:pt x="32" y="3"/>
                </a:cubicBezTo>
                <a:cubicBezTo>
                  <a:pt x="31" y="3"/>
                  <a:pt x="30" y="3"/>
                  <a:pt x="30" y="2"/>
                </a:cubicBezTo>
                <a:cubicBezTo>
                  <a:pt x="29" y="2"/>
                  <a:pt x="29" y="2"/>
                  <a:pt x="26" y="3"/>
                </a:cubicBezTo>
                <a:cubicBezTo>
                  <a:pt x="26" y="3"/>
                  <a:pt x="25" y="3"/>
                  <a:pt x="24" y="3"/>
                </a:cubicBezTo>
                <a:cubicBezTo>
                  <a:pt x="23" y="2"/>
                  <a:pt x="19" y="2"/>
                  <a:pt x="19" y="2"/>
                </a:cubicBezTo>
                <a:cubicBezTo>
                  <a:pt x="19" y="2"/>
                  <a:pt x="18" y="2"/>
                  <a:pt x="18" y="1"/>
                </a:cubicBezTo>
                <a:cubicBezTo>
                  <a:pt x="18" y="1"/>
                  <a:pt x="17" y="1"/>
                  <a:pt x="17" y="1"/>
                </a:cubicBezTo>
                <a:cubicBezTo>
                  <a:pt x="16" y="1"/>
                  <a:pt x="12" y="2"/>
                  <a:pt x="12" y="2"/>
                </a:cubicBezTo>
                <a:cubicBezTo>
                  <a:pt x="12" y="2"/>
                  <a:pt x="12" y="2"/>
                  <a:pt x="11" y="2"/>
                </a:cubicBezTo>
                <a:cubicBezTo>
                  <a:pt x="10" y="1"/>
                  <a:pt x="9" y="0"/>
                  <a:pt x="8" y="1"/>
                </a:cubicBezTo>
                <a:cubicBezTo>
                  <a:pt x="7" y="1"/>
                  <a:pt x="8" y="1"/>
                  <a:pt x="8" y="1"/>
                </a:cubicBezTo>
                <a:cubicBezTo>
                  <a:pt x="8" y="0"/>
                  <a:pt x="7" y="0"/>
                  <a:pt x="7" y="1"/>
                </a:cubicBezTo>
                <a:cubicBezTo>
                  <a:pt x="7" y="1"/>
                  <a:pt x="6" y="2"/>
                  <a:pt x="6" y="2"/>
                </a:cubicBezTo>
                <a:cubicBezTo>
                  <a:pt x="6" y="2"/>
                  <a:pt x="5" y="2"/>
                  <a:pt x="6" y="2"/>
                </a:cubicBezTo>
                <a:cubicBezTo>
                  <a:pt x="6" y="2"/>
                  <a:pt x="6" y="2"/>
                  <a:pt x="6" y="2"/>
                </a:cubicBezTo>
                <a:cubicBezTo>
                  <a:pt x="6" y="3"/>
                  <a:pt x="6" y="3"/>
                  <a:pt x="6" y="3"/>
                </a:cubicBezTo>
                <a:cubicBezTo>
                  <a:pt x="6" y="3"/>
                  <a:pt x="5" y="3"/>
                  <a:pt x="4" y="3"/>
                </a:cubicBezTo>
                <a:cubicBezTo>
                  <a:pt x="4" y="3"/>
                  <a:pt x="4" y="3"/>
                  <a:pt x="3" y="3"/>
                </a:cubicBezTo>
                <a:cubicBezTo>
                  <a:pt x="3" y="3"/>
                  <a:pt x="2" y="3"/>
                  <a:pt x="2" y="4"/>
                </a:cubicBezTo>
                <a:cubicBezTo>
                  <a:pt x="2" y="4"/>
                  <a:pt x="2" y="4"/>
                  <a:pt x="2" y="4"/>
                </a:cubicBezTo>
                <a:cubicBezTo>
                  <a:pt x="1" y="4"/>
                  <a:pt x="1" y="4"/>
                  <a:pt x="1" y="4"/>
                </a:cubicBezTo>
                <a:cubicBezTo>
                  <a:pt x="1" y="4"/>
                  <a:pt x="0" y="5"/>
                  <a:pt x="1" y="6"/>
                </a:cubicBezTo>
                <a:cubicBezTo>
                  <a:pt x="1" y="6"/>
                  <a:pt x="2" y="7"/>
                  <a:pt x="2" y="7"/>
                </a:cubicBezTo>
                <a:cubicBezTo>
                  <a:pt x="2" y="7"/>
                  <a:pt x="2" y="8"/>
                  <a:pt x="2" y="7"/>
                </a:cubicBezTo>
                <a:cubicBezTo>
                  <a:pt x="3" y="7"/>
                  <a:pt x="4" y="6"/>
                  <a:pt x="3" y="7"/>
                </a:cubicBezTo>
                <a:cubicBezTo>
                  <a:pt x="3" y="8"/>
                  <a:pt x="3" y="8"/>
                  <a:pt x="3" y="8"/>
                </a:cubicBezTo>
                <a:cubicBezTo>
                  <a:pt x="3" y="8"/>
                  <a:pt x="2" y="8"/>
                  <a:pt x="3" y="8"/>
                </a:cubicBezTo>
                <a:cubicBezTo>
                  <a:pt x="3" y="9"/>
                  <a:pt x="4" y="8"/>
                  <a:pt x="3" y="9"/>
                </a:cubicBezTo>
                <a:cubicBezTo>
                  <a:pt x="3" y="9"/>
                  <a:pt x="3" y="10"/>
                  <a:pt x="3" y="10"/>
                </a:cubicBezTo>
                <a:cubicBezTo>
                  <a:pt x="4" y="9"/>
                  <a:pt x="3" y="10"/>
                  <a:pt x="3" y="10"/>
                </a:cubicBezTo>
                <a:cubicBezTo>
                  <a:pt x="3" y="10"/>
                  <a:pt x="3" y="11"/>
                  <a:pt x="3" y="11"/>
                </a:cubicBezTo>
                <a:cubicBezTo>
                  <a:pt x="3" y="12"/>
                  <a:pt x="3" y="12"/>
                  <a:pt x="3" y="11"/>
                </a:cubicBezTo>
                <a:cubicBezTo>
                  <a:pt x="3" y="11"/>
                  <a:pt x="3" y="11"/>
                  <a:pt x="3" y="11"/>
                </a:cubicBezTo>
                <a:cubicBezTo>
                  <a:pt x="3" y="11"/>
                  <a:pt x="3" y="11"/>
                  <a:pt x="4" y="11"/>
                </a:cubicBezTo>
                <a:cubicBezTo>
                  <a:pt x="4" y="11"/>
                  <a:pt x="4" y="11"/>
                  <a:pt x="5" y="11"/>
                </a:cubicBezTo>
                <a:cubicBezTo>
                  <a:pt x="5" y="11"/>
                  <a:pt x="5" y="11"/>
                  <a:pt x="5" y="10"/>
                </a:cubicBezTo>
                <a:cubicBezTo>
                  <a:pt x="6" y="10"/>
                  <a:pt x="6" y="10"/>
                  <a:pt x="6" y="10"/>
                </a:cubicBezTo>
                <a:cubicBezTo>
                  <a:pt x="6" y="10"/>
                  <a:pt x="7" y="11"/>
                  <a:pt x="6" y="11"/>
                </a:cubicBezTo>
                <a:cubicBezTo>
                  <a:pt x="6" y="11"/>
                  <a:pt x="6" y="11"/>
                  <a:pt x="6" y="11"/>
                </a:cubicBezTo>
                <a:cubicBezTo>
                  <a:pt x="6" y="12"/>
                  <a:pt x="6" y="12"/>
                  <a:pt x="6" y="12"/>
                </a:cubicBezTo>
                <a:cubicBezTo>
                  <a:pt x="6" y="12"/>
                  <a:pt x="6" y="12"/>
                  <a:pt x="6" y="12"/>
                </a:cubicBezTo>
                <a:cubicBezTo>
                  <a:pt x="7" y="12"/>
                  <a:pt x="7" y="12"/>
                  <a:pt x="7" y="12"/>
                </a:cubicBezTo>
                <a:cubicBezTo>
                  <a:pt x="7" y="12"/>
                  <a:pt x="7" y="12"/>
                  <a:pt x="7" y="12"/>
                </a:cubicBezTo>
                <a:cubicBezTo>
                  <a:pt x="7" y="12"/>
                  <a:pt x="8" y="12"/>
                  <a:pt x="8" y="12"/>
                </a:cubicBezTo>
                <a:cubicBezTo>
                  <a:pt x="8" y="12"/>
                  <a:pt x="9" y="12"/>
                  <a:pt x="9" y="12"/>
                </a:cubicBezTo>
                <a:cubicBezTo>
                  <a:pt x="9" y="12"/>
                  <a:pt x="9" y="12"/>
                  <a:pt x="9" y="12"/>
                </a:cubicBezTo>
                <a:cubicBezTo>
                  <a:pt x="9" y="12"/>
                  <a:pt x="11" y="12"/>
                  <a:pt x="11" y="12"/>
                </a:cubicBezTo>
                <a:cubicBezTo>
                  <a:pt x="11" y="12"/>
                  <a:pt x="11" y="12"/>
                  <a:pt x="11" y="12"/>
                </a:cubicBezTo>
                <a:cubicBezTo>
                  <a:pt x="11" y="12"/>
                  <a:pt x="12" y="11"/>
                  <a:pt x="12" y="11"/>
                </a:cubicBezTo>
                <a:cubicBezTo>
                  <a:pt x="12" y="11"/>
                  <a:pt x="12" y="11"/>
                  <a:pt x="12" y="11"/>
                </a:cubicBezTo>
                <a:cubicBezTo>
                  <a:pt x="12" y="11"/>
                  <a:pt x="12" y="11"/>
                  <a:pt x="12" y="11"/>
                </a:cubicBezTo>
                <a:cubicBezTo>
                  <a:pt x="13" y="11"/>
                  <a:pt x="14" y="11"/>
                  <a:pt x="14" y="12"/>
                </a:cubicBezTo>
                <a:cubicBezTo>
                  <a:pt x="14" y="12"/>
                  <a:pt x="14" y="12"/>
                  <a:pt x="14" y="12"/>
                </a:cubicBezTo>
                <a:cubicBezTo>
                  <a:pt x="14" y="13"/>
                  <a:pt x="14" y="13"/>
                  <a:pt x="14" y="13"/>
                </a:cubicBezTo>
                <a:cubicBezTo>
                  <a:pt x="14" y="13"/>
                  <a:pt x="16" y="13"/>
                  <a:pt x="16" y="13"/>
                </a:cubicBezTo>
                <a:cubicBezTo>
                  <a:pt x="16" y="14"/>
                  <a:pt x="16" y="14"/>
                  <a:pt x="16" y="14"/>
                </a:cubicBezTo>
                <a:cubicBezTo>
                  <a:pt x="16" y="14"/>
                  <a:pt x="16" y="14"/>
                  <a:pt x="15" y="14"/>
                </a:cubicBezTo>
                <a:cubicBezTo>
                  <a:pt x="15" y="14"/>
                  <a:pt x="15" y="15"/>
                  <a:pt x="15" y="15"/>
                </a:cubicBezTo>
                <a:cubicBezTo>
                  <a:pt x="15" y="15"/>
                  <a:pt x="15" y="15"/>
                  <a:pt x="15" y="15"/>
                </a:cubicBezTo>
                <a:cubicBezTo>
                  <a:pt x="14" y="15"/>
                  <a:pt x="14" y="15"/>
                  <a:pt x="14" y="15"/>
                </a:cubicBezTo>
                <a:cubicBezTo>
                  <a:pt x="14" y="15"/>
                  <a:pt x="14" y="16"/>
                  <a:pt x="13" y="16"/>
                </a:cubicBezTo>
                <a:cubicBezTo>
                  <a:pt x="13" y="16"/>
                  <a:pt x="12" y="17"/>
                  <a:pt x="12" y="17"/>
                </a:cubicBezTo>
                <a:cubicBezTo>
                  <a:pt x="13" y="18"/>
                  <a:pt x="13" y="18"/>
                  <a:pt x="13" y="18"/>
                </a:cubicBezTo>
                <a:cubicBezTo>
                  <a:pt x="13" y="18"/>
                  <a:pt x="13" y="19"/>
                  <a:pt x="13" y="20"/>
                </a:cubicBezTo>
                <a:cubicBezTo>
                  <a:pt x="13" y="21"/>
                  <a:pt x="13" y="21"/>
                  <a:pt x="13" y="21"/>
                </a:cubicBezTo>
                <a:cubicBezTo>
                  <a:pt x="13" y="21"/>
                  <a:pt x="13" y="21"/>
                  <a:pt x="12" y="21"/>
                </a:cubicBezTo>
                <a:cubicBezTo>
                  <a:pt x="12" y="21"/>
                  <a:pt x="12" y="21"/>
                  <a:pt x="12" y="21"/>
                </a:cubicBezTo>
                <a:cubicBezTo>
                  <a:pt x="12" y="21"/>
                  <a:pt x="12" y="22"/>
                  <a:pt x="12" y="22"/>
                </a:cubicBezTo>
                <a:cubicBezTo>
                  <a:pt x="12" y="23"/>
                  <a:pt x="12" y="23"/>
                  <a:pt x="12" y="24"/>
                </a:cubicBezTo>
                <a:cubicBezTo>
                  <a:pt x="12" y="24"/>
                  <a:pt x="12" y="25"/>
                  <a:pt x="11" y="25"/>
                </a:cubicBezTo>
                <a:cubicBezTo>
                  <a:pt x="11" y="25"/>
                  <a:pt x="10" y="25"/>
                  <a:pt x="10" y="25"/>
                </a:cubicBezTo>
                <a:cubicBezTo>
                  <a:pt x="10" y="25"/>
                  <a:pt x="9" y="25"/>
                  <a:pt x="9" y="25"/>
                </a:cubicBezTo>
                <a:cubicBezTo>
                  <a:pt x="9" y="25"/>
                  <a:pt x="9" y="25"/>
                  <a:pt x="9" y="25"/>
                </a:cubicBezTo>
                <a:cubicBezTo>
                  <a:pt x="9" y="25"/>
                  <a:pt x="10" y="27"/>
                  <a:pt x="10" y="27"/>
                </a:cubicBezTo>
                <a:cubicBezTo>
                  <a:pt x="10" y="27"/>
                  <a:pt x="10" y="27"/>
                  <a:pt x="10" y="27"/>
                </a:cubicBezTo>
                <a:cubicBezTo>
                  <a:pt x="11" y="27"/>
                  <a:pt x="11" y="27"/>
                  <a:pt x="11" y="27"/>
                </a:cubicBezTo>
                <a:cubicBezTo>
                  <a:pt x="11" y="27"/>
                  <a:pt x="11" y="27"/>
                  <a:pt x="11" y="28"/>
                </a:cubicBezTo>
                <a:cubicBezTo>
                  <a:pt x="11" y="28"/>
                  <a:pt x="12" y="28"/>
                  <a:pt x="12" y="28"/>
                </a:cubicBezTo>
                <a:cubicBezTo>
                  <a:pt x="12" y="29"/>
                  <a:pt x="12" y="29"/>
                  <a:pt x="11" y="30"/>
                </a:cubicBezTo>
                <a:cubicBezTo>
                  <a:pt x="11" y="30"/>
                  <a:pt x="11" y="30"/>
                  <a:pt x="11" y="31"/>
                </a:cubicBezTo>
                <a:cubicBezTo>
                  <a:pt x="11" y="31"/>
                  <a:pt x="10" y="31"/>
                  <a:pt x="10" y="31"/>
                </a:cubicBezTo>
                <a:cubicBezTo>
                  <a:pt x="10" y="31"/>
                  <a:pt x="10" y="32"/>
                  <a:pt x="10" y="32"/>
                </a:cubicBezTo>
                <a:cubicBezTo>
                  <a:pt x="10" y="32"/>
                  <a:pt x="11" y="33"/>
                  <a:pt x="11" y="33"/>
                </a:cubicBezTo>
                <a:cubicBezTo>
                  <a:pt x="11" y="33"/>
                  <a:pt x="11" y="33"/>
                  <a:pt x="12" y="33"/>
                </a:cubicBezTo>
                <a:cubicBezTo>
                  <a:pt x="12" y="33"/>
                  <a:pt x="12" y="33"/>
                  <a:pt x="12" y="33"/>
                </a:cubicBezTo>
                <a:cubicBezTo>
                  <a:pt x="12" y="33"/>
                  <a:pt x="12" y="33"/>
                  <a:pt x="12" y="33"/>
                </a:cubicBezTo>
                <a:cubicBezTo>
                  <a:pt x="12" y="34"/>
                  <a:pt x="12" y="34"/>
                  <a:pt x="12" y="34"/>
                </a:cubicBezTo>
                <a:cubicBezTo>
                  <a:pt x="12" y="34"/>
                  <a:pt x="11" y="34"/>
                  <a:pt x="11" y="34"/>
                </a:cubicBezTo>
                <a:cubicBezTo>
                  <a:pt x="11" y="34"/>
                  <a:pt x="10" y="35"/>
                  <a:pt x="10" y="35"/>
                </a:cubicBezTo>
                <a:cubicBezTo>
                  <a:pt x="10" y="35"/>
                  <a:pt x="10" y="36"/>
                  <a:pt x="10" y="36"/>
                </a:cubicBezTo>
                <a:cubicBezTo>
                  <a:pt x="10" y="36"/>
                  <a:pt x="9" y="37"/>
                  <a:pt x="9" y="37"/>
                </a:cubicBezTo>
                <a:cubicBezTo>
                  <a:pt x="9" y="37"/>
                  <a:pt x="9" y="37"/>
                  <a:pt x="9" y="37"/>
                </a:cubicBezTo>
                <a:cubicBezTo>
                  <a:pt x="10" y="38"/>
                  <a:pt x="10" y="38"/>
                  <a:pt x="10" y="38"/>
                </a:cubicBezTo>
                <a:cubicBezTo>
                  <a:pt x="10" y="38"/>
                  <a:pt x="10" y="38"/>
                  <a:pt x="10" y="39"/>
                </a:cubicBezTo>
                <a:cubicBezTo>
                  <a:pt x="10" y="39"/>
                  <a:pt x="10" y="39"/>
                  <a:pt x="10" y="39"/>
                </a:cubicBezTo>
                <a:cubicBezTo>
                  <a:pt x="10" y="39"/>
                  <a:pt x="12" y="39"/>
                  <a:pt x="12" y="39"/>
                </a:cubicBezTo>
                <a:cubicBezTo>
                  <a:pt x="12" y="38"/>
                  <a:pt x="12" y="38"/>
                  <a:pt x="12" y="39"/>
                </a:cubicBezTo>
                <a:cubicBezTo>
                  <a:pt x="12" y="39"/>
                  <a:pt x="13" y="39"/>
                  <a:pt x="13" y="39"/>
                </a:cubicBezTo>
                <a:cubicBezTo>
                  <a:pt x="13" y="39"/>
                  <a:pt x="14" y="40"/>
                  <a:pt x="14" y="40"/>
                </a:cubicBezTo>
                <a:cubicBezTo>
                  <a:pt x="15" y="41"/>
                  <a:pt x="15" y="41"/>
                  <a:pt x="15" y="41"/>
                </a:cubicBezTo>
                <a:cubicBezTo>
                  <a:pt x="15" y="41"/>
                  <a:pt x="16" y="41"/>
                  <a:pt x="15" y="41"/>
                </a:cubicBezTo>
                <a:cubicBezTo>
                  <a:pt x="15" y="41"/>
                  <a:pt x="15" y="42"/>
                  <a:pt x="15" y="42"/>
                </a:cubicBezTo>
                <a:cubicBezTo>
                  <a:pt x="15" y="42"/>
                  <a:pt x="16" y="44"/>
                  <a:pt x="17" y="44"/>
                </a:cubicBezTo>
                <a:cubicBezTo>
                  <a:pt x="17" y="45"/>
                  <a:pt x="18" y="46"/>
                  <a:pt x="19" y="45"/>
                </a:cubicBezTo>
                <a:cubicBezTo>
                  <a:pt x="20" y="45"/>
                  <a:pt x="20" y="45"/>
                  <a:pt x="20" y="45"/>
                </a:cubicBezTo>
                <a:cubicBezTo>
                  <a:pt x="21" y="44"/>
                  <a:pt x="21" y="44"/>
                  <a:pt x="22" y="43"/>
                </a:cubicBezTo>
                <a:cubicBezTo>
                  <a:pt x="23" y="43"/>
                  <a:pt x="23" y="43"/>
                  <a:pt x="24" y="42"/>
                </a:cubicBezTo>
                <a:cubicBezTo>
                  <a:pt x="24" y="42"/>
                  <a:pt x="25" y="42"/>
                  <a:pt x="27" y="42"/>
                </a:cubicBezTo>
                <a:cubicBezTo>
                  <a:pt x="28" y="42"/>
                  <a:pt x="30" y="42"/>
                  <a:pt x="31" y="42"/>
                </a:cubicBezTo>
                <a:cubicBezTo>
                  <a:pt x="31" y="41"/>
                  <a:pt x="32" y="42"/>
                  <a:pt x="32" y="42"/>
                </a:cubicBezTo>
                <a:cubicBezTo>
                  <a:pt x="33" y="42"/>
                  <a:pt x="33" y="42"/>
                  <a:pt x="34" y="42"/>
                </a:cubicBezTo>
                <a:cubicBezTo>
                  <a:pt x="35" y="41"/>
                  <a:pt x="35" y="41"/>
                  <a:pt x="35" y="41"/>
                </a:cubicBezTo>
                <a:cubicBezTo>
                  <a:pt x="36" y="42"/>
                  <a:pt x="36" y="42"/>
                  <a:pt x="37" y="41"/>
                </a:cubicBezTo>
                <a:cubicBezTo>
                  <a:pt x="37" y="40"/>
                  <a:pt x="38" y="38"/>
                  <a:pt x="39" y="38"/>
                </a:cubicBezTo>
                <a:cubicBezTo>
                  <a:pt x="40" y="37"/>
                  <a:pt x="41" y="37"/>
                  <a:pt x="41" y="37"/>
                </a:cubicBezTo>
                <a:cubicBezTo>
                  <a:pt x="42" y="37"/>
                  <a:pt x="42" y="37"/>
                  <a:pt x="42" y="37"/>
                </a:cubicBezTo>
                <a:cubicBezTo>
                  <a:pt x="42" y="37"/>
                  <a:pt x="42" y="37"/>
                  <a:pt x="43" y="37"/>
                </a:cubicBezTo>
                <a:cubicBezTo>
                  <a:pt x="43" y="37"/>
                  <a:pt x="43" y="37"/>
                  <a:pt x="43" y="36"/>
                </a:cubicBezTo>
                <a:cubicBezTo>
                  <a:pt x="42" y="36"/>
                  <a:pt x="42" y="36"/>
                  <a:pt x="43" y="35"/>
                </a:cubicBezTo>
                <a:cubicBezTo>
                  <a:pt x="43" y="35"/>
                  <a:pt x="43" y="34"/>
                  <a:pt x="43" y="34"/>
                </a:cubicBezTo>
                <a:cubicBezTo>
                  <a:pt x="44" y="33"/>
                  <a:pt x="43" y="33"/>
                  <a:pt x="47" y="30"/>
                </a:cubicBezTo>
                <a:cubicBezTo>
                  <a:pt x="47" y="30"/>
                  <a:pt x="48" y="30"/>
                  <a:pt x="47" y="30"/>
                </a:cubicBezTo>
                <a:cubicBezTo>
                  <a:pt x="46" y="29"/>
                  <a:pt x="44" y="27"/>
                  <a:pt x="46" y="23"/>
                </a:cubicBezTo>
                <a:cubicBezTo>
                  <a:pt x="49" y="20"/>
                  <a:pt x="50" y="19"/>
                  <a:pt x="50" y="18"/>
                </a:cubicBezTo>
                <a:cubicBezTo>
                  <a:pt x="51" y="18"/>
                  <a:pt x="51" y="17"/>
                  <a:pt x="54" y="16"/>
                </a:cubicBezTo>
                <a:cubicBezTo>
                  <a:pt x="57" y="15"/>
                  <a:pt x="58" y="15"/>
                  <a:pt x="58" y="14"/>
                </a:cubicBezTo>
                <a:cubicBezTo>
                  <a:pt x="59" y="14"/>
                  <a:pt x="60" y="13"/>
                  <a:pt x="61" y="13"/>
                </a:cubicBezTo>
                <a:cubicBezTo>
                  <a:pt x="61" y="13"/>
                  <a:pt x="63" y="12"/>
                  <a:pt x="62" y="11"/>
                </a:cubicBezTo>
                <a:cubicBezTo>
                  <a:pt x="62" y="11"/>
                  <a:pt x="62" y="10"/>
                  <a:pt x="63" y="9"/>
                </a:cubicBezTo>
                <a:cubicBezTo>
                  <a:pt x="64" y="9"/>
                  <a:pt x="63" y="9"/>
                  <a:pt x="63" y="9"/>
                </a:cubicBezTo>
                <a:cubicBezTo>
                  <a:pt x="63" y="9"/>
                  <a:pt x="63" y="9"/>
                  <a:pt x="62" y="8"/>
                </a:cubicBezTo>
                <a:cubicBezTo>
                  <a:pt x="62" y="9"/>
                  <a:pt x="61" y="9"/>
                  <a:pt x="60" y="9"/>
                </a:cubicBezTo>
                <a:cubicBezTo>
                  <a:pt x="59" y="9"/>
                  <a:pt x="58" y="9"/>
                  <a:pt x="57" y="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6" name="Freeform 940"/>
          <p:cNvSpPr>
            <a:spLocks/>
          </p:cNvSpPr>
          <p:nvPr/>
        </p:nvSpPr>
        <p:spPr bwMode="auto">
          <a:xfrm>
            <a:off x="4245781" y="2879466"/>
            <a:ext cx="114693" cy="78969"/>
          </a:xfrm>
          <a:custGeom>
            <a:avLst/>
            <a:gdLst/>
            <a:ahLst/>
            <a:cxnLst>
              <a:cxn ang="0">
                <a:pos x="2" y="5"/>
              </a:cxn>
              <a:cxn ang="0">
                <a:pos x="3" y="4"/>
              </a:cxn>
              <a:cxn ang="0">
                <a:pos x="5" y="6"/>
              </a:cxn>
              <a:cxn ang="0">
                <a:pos x="6" y="7"/>
              </a:cxn>
              <a:cxn ang="0">
                <a:pos x="6" y="7"/>
              </a:cxn>
              <a:cxn ang="0">
                <a:pos x="8" y="7"/>
              </a:cxn>
              <a:cxn ang="0">
                <a:pos x="8" y="8"/>
              </a:cxn>
              <a:cxn ang="0">
                <a:pos x="8" y="10"/>
              </a:cxn>
              <a:cxn ang="0">
                <a:pos x="10" y="10"/>
              </a:cxn>
              <a:cxn ang="0">
                <a:pos x="11" y="9"/>
              </a:cxn>
              <a:cxn ang="0">
                <a:pos x="12" y="11"/>
              </a:cxn>
              <a:cxn ang="0">
                <a:pos x="14" y="12"/>
              </a:cxn>
              <a:cxn ang="0">
                <a:pos x="15" y="13"/>
              </a:cxn>
              <a:cxn ang="0">
                <a:pos x="16" y="13"/>
              </a:cxn>
              <a:cxn ang="0">
                <a:pos x="16" y="12"/>
              </a:cxn>
              <a:cxn ang="0">
                <a:pos x="17" y="11"/>
              </a:cxn>
              <a:cxn ang="0">
                <a:pos x="16" y="10"/>
              </a:cxn>
              <a:cxn ang="0">
                <a:pos x="17" y="9"/>
              </a:cxn>
              <a:cxn ang="0">
                <a:pos x="18" y="9"/>
              </a:cxn>
              <a:cxn ang="0">
                <a:pos x="19" y="8"/>
              </a:cxn>
              <a:cxn ang="0">
                <a:pos x="19" y="6"/>
              </a:cxn>
              <a:cxn ang="0">
                <a:pos x="17" y="5"/>
              </a:cxn>
              <a:cxn ang="0">
                <a:pos x="16" y="5"/>
              </a:cxn>
              <a:cxn ang="0">
                <a:pos x="16" y="4"/>
              </a:cxn>
              <a:cxn ang="0">
                <a:pos x="16" y="3"/>
              </a:cxn>
              <a:cxn ang="0">
                <a:pos x="16" y="3"/>
              </a:cxn>
              <a:cxn ang="0">
                <a:pos x="16" y="2"/>
              </a:cxn>
              <a:cxn ang="0">
                <a:pos x="15" y="2"/>
              </a:cxn>
              <a:cxn ang="0">
                <a:pos x="15" y="1"/>
              </a:cxn>
              <a:cxn ang="0">
                <a:pos x="14" y="1"/>
              </a:cxn>
              <a:cxn ang="0">
                <a:pos x="13" y="1"/>
              </a:cxn>
              <a:cxn ang="0">
                <a:pos x="13" y="0"/>
              </a:cxn>
              <a:cxn ang="0">
                <a:pos x="11" y="0"/>
              </a:cxn>
              <a:cxn ang="0">
                <a:pos x="10" y="0"/>
              </a:cxn>
              <a:cxn ang="0">
                <a:pos x="9" y="0"/>
              </a:cxn>
              <a:cxn ang="0">
                <a:pos x="9" y="1"/>
              </a:cxn>
              <a:cxn ang="0">
                <a:pos x="8" y="1"/>
              </a:cxn>
              <a:cxn ang="0">
                <a:pos x="7" y="1"/>
              </a:cxn>
              <a:cxn ang="0">
                <a:pos x="6" y="1"/>
              </a:cxn>
              <a:cxn ang="0">
                <a:pos x="5" y="1"/>
              </a:cxn>
              <a:cxn ang="0">
                <a:pos x="4" y="1"/>
              </a:cxn>
              <a:cxn ang="0">
                <a:pos x="3" y="1"/>
              </a:cxn>
              <a:cxn ang="0">
                <a:pos x="0" y="3"/>
              </a:cxn>
            </a:cxnLst>
            <a:rect l="0" t="0" r="r" b="b"/>
            <a:pathLst>
              <a:path w="19" h="13">
                <a:moveTo>
                  <a:pt x="1" y="4"/>
                </a:moveTo>
                <a:cubicBezTo>
                  <a:pt x="1" y="4"/>
                  <a:pt x="2" y="5"/>
                  <a:pt x="2" y="5"/>
                </a:cubicBezTo>
                <a:cubicBezTo>
                  <a:pt x="2" y="5"/>
                  <a:pt x="2" y="5"/>
                  <a:pt x="2" y="5"/>
                </a:cubicBezTo>
                <a:cubicBezTo>
                  <a:pt x="2" y="5"/>
                  <a:pt x="3" y="4"/>
                  <a:pt x="3" y="4"/>
                </a:cubicBezTo>
                <a:cubicBezTo>
                  <a:pt x="3" y="4"/>
                  <a:pt x="4" y="5"/>
                  <a:pt x="4" y="5"/>
                </a:cubicBezTo>
                <a:cubicBezTo>
                  <a:pt x="4" y="5"/>
                  <a:pt x="4" y="6"/>
                  <a:pt x="5" y="6"/>
                </a:cubicBezTo>
                <a:cubicBezTo>
                  <a:pt x="5" y="6"/>
                  <a:pt x="5" y="6"/>
                  <a:pt x="6" y="6"/>
                </a:cubicBezTo>
                <a:cubicBezTo>
                  <a:pt x="6" y="7"/>
                  <a:pt x="6" y="7"/>
                  <a:pt x="6" y="7"/>
                </a:cubicBezTo>
                <a:cubicBezTo>
                  <a:pt x="6" y="7"/>
                  <a:pt x="6" y="7"/>
                  <a:pt x="6" y="7"/>
                </a:cubicBezTo>
                <a:cubicBezTo>
                  <a:pt x="6" y="7"/>
                  <a:pt x="6" y="8"/>
                  <a:pt x="6" y="7"/>
                </a:cubicBezTo>
                <a:cubicBezTo>
                  <a:pt x="6" y="7"/>
                  <a:pt x="7" y="7"/>
                  <a:pt x="7" y="7"/>
                </a:cubicBezTo>
                <a:cubicBezTo>
                  <a:pt x="8" y="7"/>
                  <a:pt x="8" y="7"/>
                  <a:pt x="8" y="7"/>
                </a:cubicBezTo>
                <a:cubicBezTo>
                  <a:pt x="8" y="8"/>
                  <a:pt x="8" y="8"/>
                  <a:pt x="8" y="8"/>
                </a:cubicBezTo>
                <a:cubicBezTo>
                  <a:pt x="8" y="8"/>
                  <a:pt x="8" y="8"/>
                  <a:pt x="8" y="8"/>
                </a:cubicBezTo>
                <a:cubicBezTo>
                  <a:pt x="8" y="9"/>
                  <a:pt x="8" y="9"/>
                  <a:pt x="8" y="9"/>
                </a:cubicBezTo>
                <a:cubicBezTo>
                  <a:pt x="8" y="10"/>
                  <a:pt x="8" y="10"/>
                  <a:pt x="8" y="10"/>
                </a:cubicBezTo>
                <a:cubicBezTo>
                  <a:pt x="8" y="10"/>
                  <a:pt x="9" y="10"/>
                  <a:pt x="9" y="10"/>
                </a:cubicBezTo>
                <a:cubicBezTo>
                  <a:pt x="9" y="10"/>
                  <a:pt x="9" y="10"/>
                  <a:pt x="10" y="10"/>
                </a:cubicBezTo>
                <a:cubicBezTo>
                  <a:pt x="10" y="10"/>
                  <a:pt x="11" y="9"/>
                  <a:pt x="11" y="9"/>
                </a:cubicBezTo>
                <a:cubicBezTo>
                  <a:pt x="11" y="9"/>
                  <a:pt x="11" y="8"/>
                  <a:pt x="11" y="9"/>
                </a:cubicBezTo>
                <a:cubicBezTo>
                  <a:pt x="11" y="9"/>
                  <a:pt x="11" y="11"/>
                  <a:pt x="12" y="11"/>
                </a:cubicBezTo>
                <a:cubicBezTo>
                  <a:pt x="12" y="11"/>
                  <a:pt x="12" y="11"/>
                  <a:pt x="12" y="11"/>
                </a:cubicBezTo>
                <a:cubicBezTo>
                  <a:pt x="12" y="11"/>
                  <a:pt x="12" y="11"/>
                  <a:pt x="12" y="11"/>
                </a:cubicBezTo>
                <a:cubicBezTo>
                  <a:pt x="13" y="11"/>
                  <a:pt x="14" y="12"/>
                  <a:pt x="14" y="12"/>
                </a:cubicBezTo>
                <a:cubicBezTo>
                  <a:pt x="14" y="12"/>
                  <a:pt x="14" y="12"/>
                  <a:pt x="14" y="12"/>
                </a:cubicBezTo>
                <a:cubicBezTo>
                  <a:pt x="14" y="12"/>
                  <a:pt x="15" y="13"/>
                  <a:pt x="15" y="13"/>
                </a:cubicBezTo>
                <a:cubicBezTo>
                  <a:pt x="15" y="13"/>
                  <a:pt x="15" y="13"/>
                  <a:pt x="15" y="13"/>
                </a:cubicBezTo>
                <a:cubicBezTo>
                  <a:pt x="15" y="13"/>
                  <a:pt x="16" y="13"/>
                  <a:pt x="16" y="13"/>
                </a:cubicBezTo>
                <a:cubicBezTo>
                  <a:pt x="16" y="13"/>
                  <a:pt x="16" y="13"/>
                  <a:pt x="16" y="13"/>
                </a:cubicBezTo>
                <a:cubicBezTo>
                  <a:pt x="16" y="12"/>
                  <a:pt x="16" y="12"/>
                  <a:pt x="16" y="12"/>
                </a:cubicBezTo>
                <a:cubicBezTo>
                  <a:pt x="16" y="12"/>
                  <a:pt x="17" y="12"/>
                  <a:pt x="17" y="12"/>
                </a:cubicBezTo>
                <a:cubicBezTo>
                  <a:pt x="17" y="12"/>
                  <a:pt x="17" y="12"/>
                  <a:pt x="17" y="11"/>
                </a:cubicBezTo>
                <a:cubicBezTo>
                  <a:pt x="16" y="11"/>
                  <a:pt x="16" y="11"/>
                  <a:pt x="16" y="11"/>
                </a:cubicBezTo>
                <a:cubicBezTo>
                  <a:pt x="16" y="11"/>
                  <a:pt x="16" y="11"/>
                  <a:pt x="16" y="10"/>
                </a:cubicBezTo>
                <a:cubicBezTo>
                  <a:pt x="16" y="10"/>
                  <a:pt x="16" y="10"/>
                  <a:pt x="16" y="10"/>
                </a:cubicBezTo>
                <a:cubicBezTo>
                  <a:pt x="16" y="10"/>
                  <a:pt x="17" y="9"/>
                  <a:pt x="17" y="9"/>
                </a:cubicBezTo>
                <a:cubicBezTo>
                  <a:pt x="17" y="9"/>
                  <a:pt x="17" y="8"/>
                  <a:pt x="17" y="8"/>
                </a:cubicBezTo>
                <a:cubicBezTo>
                  <a:pt x="18" y="8"/>
                  <a:pt x="18" y="9"/>
                  <a:pt x="18" y="9"/>
                </a:cubicBezTo>
                <a:cubicBezTo>
                  <a:pt x="18" y="9"/>
                  <a:pt x="18" y="9"/>
                  <a:pt x="18" y="9"/>
                </a:cubicBezTo>
                <a:cubicBezTo>
                  <a:pt x="18" y="8"/>
                  <a:pt x="19" y="8"/>
                  <a:pt x="19" y="8"/>
                </a:cubicBezTo>
                <a:cubicBezTo>
                  <a:pt x="19" y="7"/>
                  <a:pt x="19" y="7"/>
                  <a:pt x="19" y="7"/>
                </a:cubicBezTo>
                <a:cubicBezTo>
                  <a:pt x="19" y="7"/>
                  <a:pt x="19" y="6"/>
                  <a:pt x="19" y="6"/>
                </a:cubicBezTo>
                <a:cubicBezTo>
                  <a:pt x="18" y="6"/>
                  <a:pt x="17" y="5"/>
                  <a:pt x="17" y="5"/>
                </a:cubicBezTo>
                <a:cubicBezTo>
                  <a:pt x="17" y="5"/>
                  <a:pt x="17" y="5"/>
                  <a:pt x="17" y="5"/>
                </a:cubicBezTo>
                <a:cubicBezTo>
                  <a:pt x="17" y="5"/>
                  <a:pt x="17" y="5"/>
                  <a:pt x="17" y="5"/>
                </a:cubicBezTo>
                <a:cubicBezTo>
                  <a:pt x="17" y="5"/>
                  <a:pt x="17" y="5"/>
                  <a:pt x="16" y="5"/>
                </a:cubicBezTo>
                <a:cubicBezTo>
                  <a:pt x="16" y="5"/>
                  <a:pt x="16" y="5"/>
                  <a:pt x="16" y="5"/>
                </a:cubicBezTo>
                <a:cubicBezTo>
                  <a:pt x="16" y="5"/>
                  <a:pt x="16" y="4"/>
                  <a:pt x="16" y="4"/>
                </a:cubicBezTo>
                <a:cubicBezTo>
                  <a:pt x="16" y="4"/>
                  <a:pt x="16" y="4"/>
                  <a:pt x="16" y="4"/>
                </a:cubicBezTo>
                <a:cubicBezTo>
                  <a:pt x="16" y="4"/>
                  <a:pt x="16" y="4"/>
                  <a:pt x="16" y="3"/>
                </a:cubicBezTo>
                <a:cubicBezTo>
                  <a:pt x="16" y="3"/>
                  <a:pt x="16" y="3"/>
                  <a:pt x="16" y="3"/>
                </a:cubicBezTo>
                <a:cubicBezTo>
                  <a:pt x="16" y="3"/>
                  <a:pt x="16" y="3"/>
                  <a:pt x="16" y="3"/>
                </a:cubicBezTo>
                <a:cubicBezTo>
                  <a:pt x="16" y="2"/>
                  <a:pt x="16" y="2"/>
                  <a:pt x="16" y="2"/>
                </a:cubicBezTo>
                <a:cubicBezTo>
                  <a:pt x="16" y="2"/>
                  <a:pt x="16" y="2"/>
                  <a:pt x="16" y="2"/>
                </a:cubicBezTo>
                <a:cubicBezTo>
                  <a:pt x="16" y="2"/>
                  <a:pt x="16" y="2"/>
                  <a:pt x="16" y="2"/>
                </a:cubicBezTo>
                <a:cubicBezTo>
                  <a:pt x="16" y="2"/>
                  <a:pt x="15" y="2"/>
                  <a:pt x="15" y="2"/>
                </a:cubicBezTo>
                <a:cubicBezTo>
                  <a:pt x="15" y="2"/>
                  <a:pt x="15" y="1"/>
                  <a:pt x="15" y="1"/>
                </a:cubicBezTo>
                <a:cubicBezTo>
                  <a:pt x="15" y="1"/>
                  <a:pt x="15" y="1"/>
                  <a:pt x="15" y="1"/>
                </a:cubicBezTo>
                <a:cubicBezTo>
                  <a:pt x="14" y="1"/>
                  <a:pt x="14" y="1"/>
                  <a:pt x="14" y="1"/>
                </a:cubicBezTo>
                <a:cubicBezTo>
                  <a:pt x="14" y="1"/>
                  <a:pt x="14" y="1"/>
                  <a:pt x="14" y="1"/>
                </a:cubicBezTo>
                <a:cubicBezTo>
                  <a:pt x="13" y="1"/>
                  <a:pt x="13" y="1"/>
                  <a:pt x="13" y="1"/>
                </a:cubicBezTo>
                <a:cubicBezTo>
                  <a:pt x="13" y="1"/>
                  <a:pt x="13" y="1"/>
                  <a:pt x="13" y="1"/>
                </a:cubicBezTo>
                <a:cubicBezTo>
                  <a:pt x="13" y="1"/>
                  <a:pt x="13" y="0"/>
                  <a:pt x="13" y="0"/>
                </a:cubicBezTo>
                <a:cubicBezTo>
                  <a:pt x="13" y="0"/>
                  <a:pt x="13" y="0"/>
                  <a:pt x="13" y="0"/>
                </a:cubicBezTo>
                <a:cubicBezTo>
                  <a:pt x="12" y="0"/>
                  <a:pt x="12" y="0"/>
                  <a:pt x="12" y="0"/>
                </a:cubicBezTo>
                <a:cubicBezTo>
                  <a:pt x="12" y="0"/>
                  <a:pt x="11" y="0"/>
                  <a:pt x="11" y="0"/>
                </a:cubicBezTo>
                <a:cubicBezTo>
                  <a:pt x="11" y="0"/>
                  <a:pt x="11" y="0"/>
                  <a:pt x="11" y="0"/>
                </a:cubicBezTo>
                <a:cubicBezTo>
                  <a:pt x="11" y="0"/>
                  <a:pt x="10" y="0"/>
                  <a:pt x="10" y="0"/>
                </a:cubicBezTo>
                <a:cubicBezTo>
                  <a:pt x="10" y="0"/>
                  <a:pt x="10" y="0"/>
                  <a:pt x="10" y="0"/>
                </a:cubicBezTo>
                <a:cubicBezTo>
                  <a:pt x="9" y="0"/>
                  <a:pt x="9" y="0"/>
                  <a:pt x="9" y="0"/>
                </a:cubicBezTo>
                <a:cubicBezTo>
                  <a:pt x="9" y="0"/>
                  <a:pt x="9" y="0"/>
                  <a:pt x="9" y="0"/>
                </a:cubicBezTo>
                <a:cubicBezTo>
                  <a:pt x="9" y="1"/>
                  <a:pt x="9" y="1"/>
                  <a:pt x="9" y="1"/>
                </a:cubicBezTo>
                <a:cubicBezTo>
                  <a:pt x="9" y="1"/>
                  <a:pt x="9" y="1"/>
                  <a:pt x="9" y="1"/>
                </a:cubicBezTo>
                <a:cubicBezTo>
                  <a:pt x="9" y="1"/>
                  <a:pt x="9" y="1"/>
                  <a:pt x="8" y="1"/>
                </a:cubicBezTo>
                <a:cubicBezTo>
                  <a:pt x="8" y="1"/>
                  <a:pt x="8" y="1"/>
                  <a:pt x="8" y="1"/>
                </a:cubicBezTo>
                <a:cubicBezTo>
                  <a:pt x="8" y="1"/>
                  <a:pt x="7" y="1"/>
                  <a:pt x="7" y="1"/>
                </a:cubicBezTo>
                <a:cubicBezTo>
                  <a:pt x="7" y="2"/>
                  <a:pt x="7" y="2"/>
                  <a:pt x="7" y="2"/>
                </a:cubicBezTo>
                <a:cubicBezTo>
                  <a:pt x="6" y="2"/>
                  <a:pt x="6" y="1"/>
                  <a:pt x="6" y="1"/>
                </a:cubicBezTo>
                <a:cubicBezTo>
                  <a:pt x="6" y="1"/>
                  <a:pt x="5" y="1"/>
                  <a:pt x="5" y="1"/>
                </a:cubicBezTo>
                <a:cubicBezTo>
                  <a:pt x="5" y="1"/>
                  <a:pt x="5" y="1"/>
                  <a:pt x="5" y="1"/>
                </a:cubicBezTo>
                <a:cubicBezTo>
                  <a:pt x="4" y="1"/>
                  <a:pt x="4" y="1"/>
                  <a:pt x="4" y="1"/>
                </a:cubicBezTo>
                <a:cubicBezTo>
                  <a:pt x="4" y="1"/>
                  <a:pt x="4" y="1"/>
                  <a:pt x="4" y="1"/>
                </a:cubicBezTo>
                <a:cubicBezTo>
                  <a:pt x="4" y="1"/>
                  <a:pt x="4" y="1"/>
                  <a:pt x="4" y="1"/>
                </a:cubicBezTo>
                <a:cubicBezTo>
                  <a:pt x="4" y="1"/>
                  <a:pt x="3" y="1"/>
                  <a:pt x="3" y="1"/>
                </a:cubicBezTo>
                <a:cubicBezTo>
                  <a:pt x="3" y="1"/>
                  <a:pt x="1" y="2"/>
                  <a:pt x="0" y="2"/>
                </a:cubicBezTo>
                <a:cubicBezTo>
                  <a:pt x="0" y="3"/>
                  <a:pt x="0" y="3"/>
                  <a:pt x="0" y="3"/>
                </a:cubicBezTo>
                <a:cubicBezTo>
                  <a:pt x="0" y="3"/>
                  <a:pt x="0" y="4"/>
                  <a:pt x="1"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7" name="Freeform 941"/>
          <p:cNvSpPr>
            <a:spLocks/>
          </p:cNvSpPr>
          <p:nvPr/>
        </p:nvSpPr>
        <p:spPr bwMode="auto">
          <a:xfrm>
            <a:off x="4343552" y="2928352"/>
            <a:ext cx="24443" cy="30083"/>
          </a:xfrm>
          <a:custGeom>
            <a:avLst/>
            <a:gdLst/>
            <a:ahLst/>
            <a:cxnLst>
              <a:cxn ang="0">
                <a:pos x="3" y="4"/>
              </a:cxn>
              <a:cxn ang="0">
                <a:pos x="3" y="4"/>
              </a:cxn>
              <a:cxn ang="0">
                <a:pos x="4" y="3"/>
              </a:cxn>
              <a:cxn ang="0">
                <a:pos x="4" y="3"/>
              </a:cxn>
              <a:cxn ang="0">
                <a:pos x="3" y="3"/>
              </a:cxn>
              <a:cxn ang="0">
                <a:pos x="2" y="2"/>
              </a:cxn>
              <a:cxn ang="0">
                <a:pos x="2" y="1"/>
              </a:cxn>
              <a:cxn ang="0">
                <a:pos x="2" y="1"/>
              </a:cxn>
              <a:cxn ang="0">
                <a:pos x="1" y="0"/>
              </a:cxn>
              <a:cxn ang="0">
                <a:pos x="1" y="1"/>
              </a:cxn>
              <a:cxn ang="0">
                <a:pos x="0" y="2"/>
              </a:cxn>
              <a:cxn ang="0">
                <a:pos x="0" y="2"/>
              </a:cxn>
              <a:cxn ang="0">
                <a:pos x="0" y="3"/>
              </a:cxn>
              <a:cxn ang="0">
                <a:pos x="1" y="3"/>
              </a:cxn>
              <a:cxn ang="0">
                <a:pos x="1" y="4"/>
              </a:cxn>
              <a:cxn ang="0">
                <a:pos x="0" y="4"/>
              </a:cxn>
              <a:cxn ang="0">
                <a:pos x="0" y="5"/>
              </a:cxn>
              <a:cxn ang="0">
                <a:pos x="1" y="5"/>
              </a:cxn>
              <a:cxn ang="0">
                <a:pos x="1" y="5"/>
              </a:cxn>
              <a:cxn ang="0">
                <a:pos x="2" y="5"/>
              </a:cxn>
              <a:cxn ang="0">
                <a:pos x="3" y="5"/>
              </a:cxn>
              <a:cxn ang="0">
                <a:pos x="3" y="5"/>
              </a:cxn>
              <a:cxn ang="0">
                <a:pos x="3" y="4"/>
              </a:cxn>
            </a:cxnLst>
            <a:rect l="0" t="0" r="r" b="b"/>
            <a:pathLst>
              <a:path w="4" h="5">
                <a:moveTo>
                  <a:pt x="3" y="4"/>
                </a:moveTo>
                <a:cubicBezTo>
                  <a:pt x="3" y="4"/>
                  <a:pt x="3" y="4"/>
                  <a:pt x="3" y="4"/>
                </a:cubicBezTo>
                <a:cubicBezTo>
                  <a:pt x="3" y="4"/>
                  <a:pt x="4" y="3"/>
                  <a:pt x="4" y="3"/>
                </a:cubicBezTo>
                <a:cubicBezTo>
                  <a:pt x="4" y="3"/>
                  <a:pt x="4" y="3"/>
                  <a:pt x="4" y="3"/>
                </a:cubicBezTo>
                <a:cubicBezTo>
                  <a:pt x="4" y="3"/>
                  <a:pt x="4" y="3"/>
                  <a:pt x="3" y="3"/>
                </a:cubicBezTo>
                <a:cubicBezTo>
                  <a:pt x="3" y="3"/>
                  <a:pt x="2" y="2"/>
                  <a:pt x="2" y="2"/>
                </a:cubicBezTo>
                <a:cubicBezTo>
                  <a:pt x="2" y="2"/>
                  <a:pt x="2" y="2"/>
                  <a:pt x="2" y="1"/>
                </a:cubicBezTo>
                <a:cubicBezTo>
                  <a:pt x="2" y="1"/>
                  <a:pt x="2" y="1"/>
                  <a:pt x="2" y="1"/>
                </a:cubicBezTo>
                <a:cubicBezTo>
                  <a:pt x="2" y="1"/>
                  <a:pt x="2" y="0"/>
                  <a:pt x="1" y="0"/>
                </a:cubicBezTo>
                <a:cubicBezTo>
                  <a:pt x="1" y="0"/>
                  <a:pt x="1" y="1"/>
                  <a:pt x="1" y="1"/>
                </a:cubicBezTo>
                <a:cubicBezTo>
                  <a:pt x="1" y="1"/>
                  <a:pt x="0" y="2"/>
                  <a:pt x="0" y="2"/>
                </a:cubicBezTo>
                <a:cubicBezTo>
                  <a:pt x="0" y="2"/>
                  <a:pt x="0" y="2"/>
                  <a:pt x="0" y="2"/>
                </a:cubicBezTo>
                <a:cubicBezTo>
                  <a:pt x="0" y="3"/>
                  <a:pt x="0" y="3"/>
                  <a:pt x="0" y="3"/>
                </a:cubicBezTo>
                <a:cubicBezTo>
                  <a:pt x="0" y="3"/>
                  <a:pt x="0" y="3"/>
                  <a:pt x="1" y="3"/>
                </a:cubicBezTo>
                <a:cubicBezTo>
                  <a:pt x="1" y="4"/>
                  <a:pt x="1" y="4"/>
                  <a:pt x="1" y="4"/>
                </a:cubicBezTo>
                <a:cubicBezTo>
                  <a:pt x="1" y="4"/>
                  <a:pt x="0" y="4"/>
                  <a:pt x="0" y="4"/>
                </a:cubicBezTo>
                <a:cubicBezTo>
                  <a:pt x="0" y="5"/>
                  <a:pt x="0" y="5"/>
                  <a:pt x="0" y="5"/>
                </a:cubicBezTo>
                <a:cubicBezTo>
                  <a:pt x="0" y="5"/>
                  <a:pt x="0" y="5"/>
                  <a:pt x="1" y="5"/>
                </a:cubicBezTo>
                <a:cubicBezTo>
                  <a:pt x="1" y="5"/>
                  <a:pt x="1" y="5"/>
                  <a:pt x="1" y="5"/>
                </a:cubicBezTo>
                <a:cubicBezTo>
                  <a:pt x="1" y="5"/>
                  <a:pt x="2" y="5"/>
                  <a:pt x="2" y="5"/>
                </a:cubicBezTo>
                <a:cubicBezTo>
                  <a:pt x="2" y="5"/>
                  <a:pt x="2" y="5"/>
                  <a:pt x="3" y="5"/>
                </a:cubicBezTo>
                <a:cubicBezTo>
                  <a:pt x="3" y="5"/>
                  <a:pt x="3" y="5"/>
                  <a:pt x="3" y="5"/>
                </a:cubicBezTo>
                <a:cubicBezTo>
                  <a:pt x="3" y="5"/>
                  <a:pt x="3" y="5"/>
                  <a:pt x="3"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8" name="Freeform 942"/>
          <p:cNvSpPr>
            <a:spLocks/>
          </p:cNvSpPr>
          <p:nvPr/>
        </p:nvSpPr>
        <p:spPr bwMode="auto">
          <a:xfrm>
            <a:off x="3230466" y="3323197"/>
            <a:ext cx="1880" cy="13161"/>
          </a:xfrm>
          <a:custGeom>
            <a:avLst/>
            <a:gdLst/>
            <a:ahLst/>
            <a:cxnLst>
              <a:cxn ang="0">
                <a:pos x="0" y="1"/>
              </a:cxn>
              <a:cxn ang="0">
                <a:pos x="0" y="1"/>
              </a:cxn>
              <a:cxn ang="0">
                <a:pos x="0" y="1"/>
              </a:cxn>
            </a:cxnLst>
            <a:rect l="0" t="0" r="r" b="b"/>
            <a:pathLst>
              <a:path h="2">
                <a:moveTo>
                  <a:pt x="0" y="1"/>
                </a:moveTo>
                <a:cubicBezTo>
                  <a:pt x="0" y="2"/>
                  <a:pt x="0" y="1"/>
                  <a:pt x="0" y="1"/>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9" name="Freeform 943"/>
          <p:cNvSpPr>
            <a:spLocks/>
          </p:cNvSpPr>
          <p:nvPr/>
        </p:nvSpPr>
        <p:spPr bwMode="auto">
          <a:xfrm>
            <a:off x="3395925" y="3385244"/>
            <a:ext cx="22563" cy="5641"/>
          </a:xfrm>
          <a:custGeom>
            <a:avLst/>
            <a:gdLst/>
            <a:ahLst/>
            <a:cxnLst>
              <a:cxn ang="0">
                <a:pos x="1" y="0"/>
              </a:cxn>
              <a:cxn ang="0">
                <a:pos x="0" y="0"/>
              </a:cxn>
              <a:cxn ang="0">
                <a:pos x="0" y="0"/>
              </a:cxn>
              <a:cxn ang="0">
                <a:pos x="1" y="1"/>
              </a:cxn>
              <a:cxn ang="0">
                <a:pos x="3" y="0"/>
              </a:cxn>
              <a:cxn ang="0">
                <a:pos x="1" y="0"/>
              </a:cxn>
            </a:cxnLst>
            <a:rect l="0" t="0" r="r" b="b"/>
            <a:pathLst>
              <a:path w="4" h="1">
                <a:moveTo>
                  <a:pt x="1" y="0"/>
                </a:moveTo>
                <a:cubicBezTo>
                  <a:pt x="1" y="1"/>
                  <a:pt x="1" y="0"/>
                  <a:pt x="0" y="0"/>
                </a:cubicBezTo>
                <a:cubicBezTo>
                  <a:pt x="0" y="0"/>
                  <a:pt x="0" y="0"/>
                  <a:pt x="0" y="0"/>
                </a:cubicBezTo>
                <a:cubicBezTo>
                  <a:pt x="0" y="1"/>
                  <a:pt x="1" y="1"/>
                  <a:pt x="1" y="1"/>
                </a:cubicBezTo>
                <a:cubicBezTo>
                  <a:pt x="2" y="1"/>
                  <a:pt x="3" y="1"/>
                  <a:pt x="3" y="0"/>
                </a:cubicBezTo>
                <a:cubicBezTo>
                  <a:pt x="4"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0" name="Freeform 944"/>
          <p:cNvSpPr>
            <a:spLocks/>
          </p:cNvSpPr>
          <p:nvPr/>
        </p:nvSpPr>
        <p:spPr bwMode="auto">
          <a:xfrm>
            <a:off x="3339518" y="3355160"/>
            <a:ext cx="18802" cy="5641"/>
          </a:xfrm>
          <a:custGeom>
            <a:avLst/>
            <a:gdLst/>
            <a:ahLst/>
            <a:cxnLst>
              <a:cxn ang="0">
                <a:pos x="2" y="0"/>
              </a:cxn>
              <a:cxn ang="0">
                <a:pos x="2" y="1"/>
              </a:cxn>
              <a:cxn ang="0">
                <a:pos x="2" y="0"/>
              </a:cxn>
              <a:cxn ang="0">
                <a:pos x="2" y="0"/>
              </a:cxn>
            </a:cxnLst>
            <a:rect l="0" t="0" r="r" b="b"/>
            <a:pathLst>
              <a:path w="3" h="1">
                <a:moveTo>
                  <a:pt x="2" y="0"/>
                </a:moveTo>
                <a:cubicBezTo>
                  <a:pt x="1" y="0"/>
                  <a:pt x="0" y="0"/>
                  <a:pt x="2" y="1"/>
                </a:cubicBezTo>
                <a:cubicBezTo>
                  <a:pt x="2" y="1"/>
                  <a:pt x="3" y="1"/>
                  <a:pt x="2" y="0"/>
                </a:cubicBezTo>
                <a:cubicBezTo>
                  <a:pt x="2" y="0"/>
                  <a:pt x="2"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1" name="Freeform 945"/>
          <p:cNvSpPr>
            <a:spLocks/>
          </p:cNvSpPr>
          <p:nvPr/>
        </p:nvSpPr>
        <p:spPr bwMode="auto">
          <a:xfrm>
            <a:off x="3309435" y="3360801"/>
            <a:ext cx="18802" cy="5641"/>
          </a:xfrm>
          <a:custGeom>
            <a:avLst/>
            <a:gdLst/>
            <a:ahLst/>
            <a:cxnLst>
              <a:cxn ang="0">
                <a:pos x="1" y="0"/>
              </a:cxn>
              <a:cxn ang="0">
                <a:pos x="1" y="1"/>
              </a:cxn>
              <a:cxn ang="0">
                <a:pos x="2" y="1"/>
              </a:cxn>
              <a:cxn ang="0">
                <a:pos x="1" y="0"/>
              </a:cxn>
            </a:cxnLst>
            <a:rect l="0" t="0" r="r" b="b"/>
            <a:pathLst>
              <a:path w="3" h="1">
                <a:moveTo>
                  <a:pt x="1" y="0"/>
                </a:moveTo>
                <a:cubicBezTo>
                  <a:pt x="1" y="0"/>
                  <a:pt x="0" y="1"/>
                  <a:pt x="1" y="1"/>
                </a:cubicBezTo>
                <a:cubicBezTo>
                  <a:pt x="1" y="1"/>
                  <a:pt x="3" y="1"/>
                  <a:pt x="2" y="1"/>
                </a:cubicBezTo>
                <a:cubicBezTo>
                  <a:pt x="2"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2" name="Freeform 946"/>
          <p:cNvSpPr>
            <a:spLocks/>
          </p:cNvSpPr>
          <p:nvPr/>
        </p:nvSpPr>
        <p:spPr bwMode="auto">
          <a:xfrm>
            <a:off x="3649753" y="3554463"/>
            <a:ext cx="18802" cy="13161"/>
          </a:xfrm>
          <a:custGeom>
            <a:avLst/>
            <a:gdLst/>
            <a:ahLst/>
            <a:cxnLst>
              <a:cxn ang="0">
                <a:pos x="3" y="1"/>
              </a:cxn>
              <a:cxn ang="0">
                <a:pos x="2" y="1"/>
              </a:cxn>
              <a:cxn ang="0">
                <a:pos x="1" y="0"/>
              </a:cxn>
              <a:cxn ang="0">
                <a:pos x="0" y="1"/>
              </a:cxn>
              <a:cxn ang="0">
                <a:pos x="3" y="1"/>
              </a:cxn>
            </a:cxnLst>
            <a:rect l="0" t="0" r="r" b="b"/>
            <a:pathLst>
              <a:path w="3" h="2">
                <a:moveTo>
                  <a:pt x="3" y="1"/>
                </a:moveTo>
                <a:cubicBezTo>
                  <a:pt x="3" y="1"/>
                  <a:pt x="3" y="1"/>
                  <a:pt x="2" y="1"/>
                </a:cubicBezTo>
                <a:cubicBezTo>
                  <a:pt x="2" y="0"/>
                  <a:pt x="1" y="0"/>
                  <a:pt x="1" y="0"/>
                </a:cubicBezTo>
                <a:cubicBezTo>
                  <a:pt x="0" y="1"/>
                  <a:pt x="0" y="1"/>
                  <a:pt x="0" y="1"/>
                </a:cubicBezTo>
                <a:cubicBezTo>
                  <a:pt x="2" y="2"/>
                  <a:pt x="2"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3" name="Freeform 947"/>
          <p:cNvSpPr>
            <a:spLocks/>
          </p:cNvSpPr>
          <p:nvPr/>
        </p:nvSpPr>
        <p:spPr bwMode="auto">
          <a:xfrm>
            <a:off x="3881020" y="3232946"/>
            <a:ext cx="103412" cy="182381"/>
          </a:xfrm>
          <a:custGeom>
            <a:avLst/>
            <a:gdLst/>
            <a:ahLst/>
            <a:cxnLst>
              <a:cxn ang="0">
                <a:pos x="10" y="27"/>
              </a:cxn>
              <a:cxn ang="0">
                <a:pos x="11" y="25"/>
              </a:cxn>
              <a:cxn ang="0">
                <a:pos x="13" y="24"/>
              </a:cxn>
              <a:cxn ang="0">
                <a:pos x="13" y="23"/>
              </a:cxn>
              <a:cxn ang="0">
                <a:pos x="12" y="23"/>
              </a:cxn>
              <a:cxn ang="0">
                <a:pos x="11" y="21"/>
              </a:cxn>
              <a:cxn ang="0">
                <a:pos x="12" y="20"/>
              </a:cxn>
              <a:cxn ang="0">
                <a:pos x="12" y="18"/>
              </a:cxn>
              <a:cxn ang="0">
                <a:pos x="11" y="17"/>
              </a:cxn>
              <a:cxn ang="0">
                <a:pos x="10" y="15"/>
              </a:cxn>
              <a:cxn ang="0">
                <a:pos x="11" y="15"/>
              </a:cxn>
              <a:cxn ang="0">
                <a:pos x="13" y="14"/>
              </a:cxn>
              <a:cxn ang="0">
                <a:pos x="13" y="11"/>
              </a:cxn>
              <a:cxn ang="0">
                <a:pos x="14" y="11"/>
              </a:cxn>
              <a:cxn ang="0">
                <a:pos x="14" y="8"/>
              </a:cxn>
              <a:cxn ang="0">
                <a:pos x="14" y="6"/>
              </a:cxn>
              <a:cxn ang="0">
                <a:pos x="16" y="5"/>
              </a:cxn>
              <a:cxn ang="0">
                <a:pos x="16" y="4"/>
              </a:cxn>
              <a:cxn ang="0">
                <a:pos x="17" y="3"/>
              </a:cxn>
              <a:cxn ang="0">
                <a:pos x="15" y="2"/>
              </a:cxn>
              <a:cxn ang="0">
                <a:pos x="13" y="1"/>
              </a:cxn>
              <a:cxn ang="0">
                <a:pos x="13" y="1"/>
              </a:cxn>
              <a:cxn ang="0">
                <a:pos x="12" y="2"/>
              </a:cxn>
              <a:cxn ang="0">
                <a:pos x="10" y="2"/>
              </a:cxn>
              <a:cxn ang="0">
                <a:pos x="8" y="2"/>
              </a:cxn>
              <a:cxn ang="0">
                <a:pos x="7" y="2"/>
              </a:cxn>
              <a:cxn ang="0">
                <a:pos x="7" y="1"/>
              </a:cxn>
              <a:cxn ang="0">
                <a:pos x="7" y="0"/>
              </a:cxn>
              <a:cxn ang="0">
                <a:pos x="6" y="1"/>
              </a:cxn>
              <a:cxn ang="0">
                <a:pos x="4" y="1"/>
              </a:cxn>
              <a:cxn ang="0">
                <a:pos x="4" y="4"/>
              </a:cxn>
              <a:cxn ang="0">
                <a:pos x="5" y="8"/>
              </a:cxn>
              <a:cxn ang="0">
                <a:pos x="5" y="9"/>
              </a:cxn>
              <a:cxn ang="0">
                <a:pos x="2" y="16"/>
              </a:cxn>
              <a:cxn ang="0">
                <a:pos x="1" y="17"/>
              </a:cxn>
              <a:cxn ang="0">
                <a:pos x="1" y="20"/>
              </a:cxn>
              <a:cxn ang="0">
                <a:pos x="3" y="19"/>
              </a:cxn>
              <a:cxn ang="0">
                <a:pos x="3" y="20"/>
              </a:cxn>
              <a:cxn ang="0">
                <a:pos x="3" y="21"/>
              </a:cxn>
              <a:cxn ang="0">
                <a:pos x="2" y="21"/>
              </a:cxn>
              <a:cxn ang="0">
                <a:pos x="4" y="21"/>
              </a:cxn>
              <a:cxn ang="0">
                <a:pos x="4" y="22"/>
              </a:cxn>
              <a:cxn ang="0">
                <a:pos x="4" y="23"/>
              </a:cxn>
              <a:cxn ang="0">
                <a:pos x="4" y="26"/>
              </a:cxn>
              <a:cxn ang="0">
                <a:pos x="4" y="30"/>
              </a:cxn>
              <a:cxn ang="0">
                <a:pos x="7" y="30"/>
              </a:cxn>
              <a:cxn ang="0">
                <a:pos x="9" y="30"/>
              </a:cxn>
              <a:cxn ang="0">
                <a:pos x="11" y="29"/>
              </a:cxn>
              <a:cxn ang="0">
                <a:pos x="10" y="27"/>
              </a:cxn>
            </a:cxnLst>
            <a:rect l="0" t="0" r="r" b="b"/>
            <a:pathLst>
              <a:path w="17" h="30">
                <a:moveTo>
                  <a:pt x="10" y="27"/>
                </a:moveTo>
                <a:cubicBezTo>
                  <a:pt x="10" y="27"/>
                  <a:pt x="10" y="27"/>
                  <a:pt x="10" y="27"/>
                </a:cubicBezTo>
                <a:cubicBezTo>
                  <a:pt x="10" y="27"/>
                  <a:pt x="11" y="26"/>
                  <a:pt x="11" y="26"/>
                </a:cubicBezTo>
                <a:cubicBezTo>
                  <a:pt x="11" y="26"/>
                  <a:pt x="11" y="25"/>
                  <a:pt x="11" y="25"/>
                </a:cubicBezTo>
                <a:cubicBezTo>
                  <a:pt x="11" y="25"/>
                  <a:pt x="12" y="24"/>
                  <a:pt x="12" y="24"/>
                </a:cubicBezTo>
                <a:cubicBezTo>
                  <a:pt x="12" y="24"/>
                  <a:pt x="13" y="24"/>
                  <a:pt x="13" y="24"/>
                </a:cubicBezTo>
                <a:cubicBezTo>
                  <a:pt x="13" y="24"/>
                  <a:pt x="13" y="24"/>
                  <a:pt x="13" y="23"/>
                </a:cubicBezTo>
                <a:cubicBezTo>
                  <a:pt x="13" y="23"/>
                  <a:pt x="13" y="23"/>
                  <a:pt x="13" y="23"/>
                </a:cubicBezTo>
                <a:cubicBezTo>
                  <a:pt x="13" y="23"/>
                  <a:pt x="13" y="23"/>
                  <a:pt x="13" y="23"/>
                </a:cubicBezTo>
                <a:cubicBezTo>
                  <a:pt x="12" y="23"/>
                  <a:pt x="12" y="23"/>
                  <a:pt x="12" y="23"/>
                </a:cubicBezTo>
                <a:cubicBezTo>
                  <a:pt x="12" y="23"/>
                  <a:pt x="11" y="22"/>
                  <a:pt x="11" y="22"/>
                </a:cubicBezTo>
                <a:cubicBezTo>
                  <a:pt x="11" y="22"/>
                  <a:pt x="11" y="21"/>
                  <a:pt x="11" y="21"/>
                </a:cubicBezTo>
                <a:cubicBezTo>
                  <a:pt x="11" y="21"/>
                  <a:pt x="12" y="21"/>
                  <a:pt x="12" y="21"/>
                </a:cubicBezTo>
                <a:cubicBezTo>
                  <a:pt x="12" y="20"/>
                  <a:pt x="12" y="20"/>
                  <a:pt x="12" y="20"/>
                </a:cubicBezTo>
                <a:cubicBezTo>
                  <a:pt x="13" y="19"/>
                  <a:pt x="13" y="19"/>
                  <a:pt x="13" y="18"/>
                </a:cubicBezTo>
                <a:cubicBezTo>
                  <a:pt x="13" y="18"/>
                  <a:pt x="12" y="18"/>
                  <a:pt x="12" y="18"/>
                </a:cubicBezTo>
                <a:cubicBezTo>
                  <a:pt x="12" y="17"/>
                  <a:pt x="12" y="17"/>
                  <a:pt x="12" y="17"/>
                </a:cubicBezTo>
                <a:cubicBezTo>
                  <a:pt x="12" y="17"/>
                  <a:pt x="12" y="17"/>
                  <a:pt x="11" y="17"/>
                </a:cubicBezTo>
                <a:cubicBezTo>
                  <a:pt x="11" y="17"/>
                  <a:pt x="11" y="17"/>
                  <a:pt x="11" y="17"/>
                </a:cubicBezTo>
                <a:cubicBezTo>
                  <a:pt x="11" y="17"/>
                  <a:pt x="10" y="15"/>
                  <a:pt x="10" y="15"/>
                </a:cubicBezTo>
                <a:cubicBezTo>
                  <a:pt x="10" y="15"/>
                  <a:pt x="10" y="15"/>
                  <a:pt x="10" y="15"/>
                </a:cubicBezTo>
                <a:cubicBezTo>
                  <a:pt x="10" y="15"/>
                  <a:pt x="11" y="15"/>
                  <a:pt x="11" y="15"/>
                </a:cubicBezTo>
                <a:cubicBezTo>
                  <a:pt x="11" y="15"/>
                  <a:pt x="12" y="15"/>
                  <a:pt x="12" y="15"/>
                </a:cubicBezTo>
                <a:cubicBezTo>
                  <a:pt x="13" y="15"/>
                  <a:pt x="13" y="14"/>
                  <a:pt x="13" y="14"/>
                </a:cubicBezTo>
                <a:cubicBezTo>
                  <a:pt x="13" y="13"/>
                  <a:pt x="13" y="13"/>
                  <a:pt x="13" y="12"/>
                </a:cubicBezTo>
                <a:cubicBezTo>
                  <a:pt x="13" y="12"/>
                  <a:pt x="13" y="11"/>
                  <a:pt x="13" y="11"/>
                </a:cubicBezTo>
                <a:cubicBezTo>
                  <a:pt x="13" y="11"/>
                  <a:pt x="13" y="11"/>
                  <a:pt x="13" y="11"/>
                </a:cubicBezTo>
                <a:cubicBezTo>
                  <a:pt x="14" y="11"/>
                  <a:pt x="14" y="11"/>
                  <a:pt x="14" y="11"/>
                </a:cubicBezTo>
                <a:cubicBezTo>
                  <a:pt x="14" y="11"/>
                  <a:pt x="14" y="11"/>
                  <a:pt x="14" y="10"/>
                </a:cubicBezTo>
                <a:cubicBezTo>
                  <a:pt x="14" y="9"/>
                  <a:pt x="14" y="8"/>
                  <a:pt x="14" y="8"/>
                </a:cubicBezTo>
                <a:cubicBezTo>
                  <a:pt x="13" y="7"/>
                  <a:pt x="13" y="7"/>
                  <a:pt x="13" y="7"/>
                </a:cubicBezTo>
                <a:cubicBezTo>
                  <a:pt x="13" y="7"/>
                  <a:pt x="14" y="6"/>
                  <a:pt x="14" y="6"/>
                </a:cubicBezTo>
                <a:cubicBezTo>
                  <a:pt x="15" y="6"/>
                  <a:pt x="15" y="5"/>
                  <a:pt x="15" y="5"/>
                </a:cubicBezTo>
                <a:cubicBezTo>
                  <a:pt x="15" y="5"/>
                  <a:pt x="15" y="5"/>
                  <a:pt x="16" y="5"/>
                </a:cubicBezTo>
                <a:cubicBezTo>
                  <a:pt x="16" y="5"/>
                  <a:pt x="16" y="5"/>
                  <a:pt x="16" y="5"/>
                </a:cubicBezTo>
                <a:cubicBezTo>
                  <a:pt x="16" y="5"/>
                  <a:pt x="16" y="4"/>
                  <a:pt x="16" y="4"/>
                </a:cubicBezTo>
                <a:cubicBezTo>
                  <a:pt x="17" y="4"/>
                  <a:pt x="17" y="4"/>
                  <a:pt x="17" y="4"/>
                </a:cubicBezTo>
                <a:cubicBezTo>
                  <a:pt x="17" y="4"/>
                  <a:pt x="17" y="4"/>
                  <a:pt x="17" y="3"/>
                </a:cubicBezTo>
                <a:cubicBezTo>
                  <a:pt x="17" y="3"/>
                  <a:pt x="15" y="3"/>
                  <a:pt x="15" y="3"/>
                </a:cubicBezTo>
                <a:cubicBezTo>
                  <a:pt x="15" y="3"/>
                  <a:pt x="15" y="3"/>
                  <a:pt x="15" y="2"/>
                </a:cubicBezTo>
                <a:cubicBezTo>
                  <a:pt x="15" y="2"/>
                  <a:pt x="15" y="2"/>
                  <a:pt x="15" y="2"/>
                </a:cubicBezTo>
                <a:cubicBezTo>
                  <a:pt x="15" y="1"/>
                  <a:pt x="14" y="1"/>
                  <a:pt x="13" y="1"/>
                </a:cubicBezTo>
                <a:cubicBezTo>
                  <a:pt x="13" y="1"/>
                  <a:pt x="13" y="1"/>
                  <a:pt x="13" y="1"/>
                </a:cubicBezTo>
                <a:cubicBezTo>
                  <a:pt x="13" y="1"/>
                  <a:pt x="13" y="1"/>
                  <a:pt x="13" y="1"/>
                </a:cubicBezTo>
                <a:cubicBezTo>
                  <a:pt x="13" y="1"/>
                  <a:pt x="12" y="2"/>
                  <a:pt x="12" y="2"/>
                </a:cubicBezTo>
                <a:cubicBezTo>
                  <a:pt x="12" y="2"/>
                  <a:pt x="12" y="2"/>
                  <a:pt x="12" y="2"/>
                </a:cubicBezTo>
                <a:cubicBezTo>
                  <a:pt x="12" y="2"/>
                  <a:pt x="10" y="2"/>
                  <a:pt x="10" y="2"/>
                </a:cubicBezTo>
                <a:cubicBezTo>
                  <a:pt x="10" y="2"/>
                  <a:pt x="10" y="2"/>
                  <a:pt x="10" y="2"/>
                </a:cubicBezTo>
                <a:cubicBezTo>
                  <a:pt x="10" y="2"/>
                  <a:pt x="9" y="2"/>
                  <a:pt x="9" y="2"/>
                </a:cubicBezTo>
                <a:cubicBezTo>
                  <a:pt x="9" y="2"/>
                  <a:pt x="8" y="2"/>
                  <a:pt x="8" y="2"/>
                </a:cubicBezTo>
                <a:cubicBezTo>
                  <a:pt x="8" y="2"/>
                  <a:pt x="8" y="2"/>
                  <a:pt x="8" y="2"/>
                </a:cubicBezTo>
                <a:cubicBezTo>
                  <a:pt x="8" y="2"/>
                  <a:pt x="8" y="2"/>
                  <a:pt x="7" y="2"/>
                </a:cubicBezTo>
                <a:cubicBezTo>
                  <a:pt x="7" y="2"/>
                  <a:pt x="7" y="2"/>
                  <a:pt x="7" y="2"/>
                </a:cubicBezTo>
                <a:cubicBezTo>
                  <a:pt x="7" y="2"/>
                  <a:pt x="7" y="2"/>
                  <a:pt x="7" y="1"/>
                </a:cubicBezTo>
                <a:cubicBezTo>
                  <a:pt x="7" y="1"/>
                  <a:pt x="7" y="1"/>
                  <a:pt x="7" y="1"/>
                </a:cubicBezTo>
                <a:cubicBezTo>
                  <a:pt x="8" y="1"/>
                  <a:pt x="7" y="0"/>
                  <a:pt x="7" y="0"/>
                </a:cubicBezTo>
                <a:cubicBezTo>
                  <a:pt x="7" y="0"/>
                  <a:pt x="7" y="0"/>
                  <a:pt x="6" y="0"/>
                </a:cubicBezTo>
                <a:cubicBezTo>
                  <a:pt x="6" y="1"/>
                  <a:pt x="6" y="1"/>
                  <a:pt x="6" y="1"/>
                </a:cubicBezTo>
                <a:cubicBezTo>
                  <a:pt x="5" y="1"/>
                  <a:pt x="5" y="1"/>
                  <a:pt x="5" y="1"/>
                </a:cubicBezTo>
                <a:cubicBezTo>
                  <a:pt x="4" y="1"/>
                  <a:pt x="4" y="1"/>
                  <a:pt x="4" y="1"/>
                </a:cubicBezTo>
                <a:cubicBezTo>
                  <a:pt x="4" y="1"/>
                  <a:pt x="4" y="2"/>
                  <a:pt x="4" y="2"/>
                </a:cubicBezTo>
                <a:cubicBezTo>
                  <a:pt x="4" y="2"/>
                  <a:pt x="4" y="3"/>
                  <a:pt x="4" y="4"/>
                </a:cubicBezTo>
                <a:cubicBezTo>
                  <a:pt x="4" y="5"/>
                  <a:pt x="4" y="5"/>
                  <a:pt x="5" y="6"/>
                </a:cubicBezTo>
                <a:cubicBezTo>
                  <a:pt x="5" y="6"/>
                  <a:pt x="5" y="7"/>
                  <a:pt x="5" y="8"/>
                </a:cubicBezTo>
                <a:cubicBezTo>
                  <a:pt x="5" y="8"/>
                  <a:pt x="4" y="9"/>
                  <a:pt x="5" y="9"/>
                </a:cubicBezTo>
                <a:cubicBezTo>
                  <a:pt x="5" y="8"/>
                  <a:pt x="5" y="8"/>
                  <a:pt x="5" y="9"/>
                </a:cubicBezTo>
                <a:cubicBezTo>
                  <a:pt x="4" y="9"/>
                  <a:pt x="4" y="10"/>
                  <a:pt x="4" y="11"/>
                </a:cubicBezTo>
                <a:cubicBezTo>
                  <a:pt x="4" y="12"/>
                  <a:pt x="3" y="15"/>
                  <a:pt x="2" y="16"/>
                </a:cubicBezTo>
                <a:cubicBezTo>
                  <a:pt x="2" y="16"/>
                  <a:pt x="2" y="16"/>
                  <a:pt x="2" y="16"/>
                </a:cubicBezTo>
                <a:cubicBezTo>
                  <a:pt x="2" y="17"/>
                  <a:pt x="1" y="17"/>
                  <a:pt x="1" y="17"/>
                </a:cubicBezTo>
                <a:cubicBezTo>
                  <a:pt x="1" y="18"/>
                  <a:pt x="1" y="18"/>
                  <a:pt x="1" y="19"/>
                </a:cubicBezTo>
                <a:cubicBezTo>
                  <a:pt x="1" y="20"/>
                  <a:pt x="0" y="20"/>
                  <a:pt x="1" y="20"/>
                </a:cubicBezTo>
                <a:cubicBezTo>
                  <a:pt x="2" y="21"/>
                  <a:pt x="2" y="20"/>
                  <a:pt x="2" y="20"/>
                </a:cubicBezTo>
                <a:cubicBezTo>
                  <a:pt x="3" y="19"/>
                  <a:pt x="3" y="19"/>
                  <a:pt x="3" y="19"/>
                </a:cubicBezTo>
                <a:cubicBezTo>
                  <a:pt x="3" y="20"/>
                  <a:pt x="4" y="20"/>
                  <a:pt x="3" y="20"/>
                </a:cubicBezTo>
                <a:cubicBezTo>
                  <a:pt x="3" y="20"/>
                  <a:pt x="3" y="20"/>
                  <a:pt x="3" y="20"/>
                </a:cubicBezTo>
                <a:cubicBezTo>
                  <a:pt x="3" y="20"/>
                  <a:pt x="3" y="21"/>
                  <a:pt x="3" y="21"/>
                </a:cubicBezTo>
                <a:cubicBezTo>
                  <a:pt x="3" y="21"/>
                  <a:pt x="3" y="21"/>
                  <a:pt x="3" y="21"/>
                </a:cubicBezTo>
                <a:cubicBezTo>
                  <a:pt x="3" y="21"/>
                  <a:pt x="3" y="21"/>
                  <a:pt x="2" y="21"/>
                </a:cubicBezTo>
                <a:cubicBezTo>
                  <a:pt x="2" y="21"/>
                  <a:pt x="2" y="21"/>
                  <a:pt x="2" y="21"/>
                </a:cubicBezTo>
                <a:cubicBezTo>
                  <a:pt x="2" y="21"/>
                  <a:pt x="2" y="22"/>
                  <a:pt x="2" y="22"/>
                </a:cubicBezTo>
                <a:cubicBezTo>
                  <a:pt x="3" y="22"/>
                  <a:pt x="3" y="22"/>
                  <a:pt x="4" y="21"/>
                </a:cubicBezTo>
                <a:cubicBezTo>
                  <a:pt x="4" y="21"/>
                  <a:pt x="5" y="21"/>
                  <a:pt x="5" y="22"/>
                </a:cubicBezTo>
                <a:cubicBezTo>
                  <a:pt x="5" y="22"/>
                  <a:pt x="4" y="22"/>
                  <a:pt x="4" y="22"/>
                </a:cubicBezTo>
                <a:cubicBezTo>
                  <a:pt x="4" y="22"/>
                  <a:pt x="3" y="22"/>
                  <a:pt x="4" y="22"/>
                </a:cubicBezTo>
                <a:cubicBezTo>
                  <a:pt x="4" y="23"/>
                  <a:pt x="4" y="23"/>
                  <a:pt x="4" y="23"/>
                </a:cubicBezTo>
                <a:cubicBezTo>
                  <a:pt x="4" y="23"/>
                  <a:pt x="4" y="24"/>
                  <a:pt x="4" y="24"/>
                </a:cubicBezTo>
                <a:cubicBezTo>
                  <a:pt x="4" y="24"/>
                  <a:pt x="4" y="25"/>
                  <a:pt x="4" y="26"/>
                </a:cubicBezTo>
                <a:cubicBezTo>
                  <a:pt x="4" y="26"/>
                  <a:pt x="4" y="29"/>
                  <a:pt x="3" y="29"/>
                </a:cubicBezTo>
                <a:cubicBezTo>
                  <a:pt x="3" y="30"/>
                  <a:pt x="3" y="30"/>
                  <a:pt x="4" y="30"/>
                </a:cubicBezTo>
                <a:cubicBezTo>
                  <a:pt x="6" y="29"/>
                  <a:pt x="5" y="29"/>
                  <a:pt x="6" y="30"/>
                </a:cubicBezTo>
                <a:cubicBezTo>
                  <a:pt x="6" y="30"/>
                  <a:pt x="7" y="30"/>
                  <a:pt x="7" y="30"/>
                </a:cubicBezTo>
                <a:cubicBezTo>
                  <a:pt x="7" y="30"/>
                  <a:pt x="7" y="30"/>
                  <a:pt x="8" y="30"/>
                </a:cubicBezTo>
                <a:cubicBezTo>
                  <a:pt x="8" y="30"/>
                  <a:pt x="9" y="30"/>
                  <a:pt x="9" y="30"/>
                </a:cubicBezTo>
                <a:cubicBezTo>
                  <a:pt x="10" y="29"/>
                  <a:pt x="10" y="29"/>
                  <a:pt x="11" y="29"/>
                </a:cubicBezTo>
                <a:cubicBezTo>
                  <a:pt x="11" y="29"/>
                  <a:pt x="11" y="29"/>
                  <a:pt x="11" y="29"/>
                </a:cubicBezTo>
                <a:cubicBezTo>
                  <a:pt x="11" y="28"/>
                  <a:pt x="11" y="28"/>
                  <a:pt x="11" y="28"/>
                </a:cubicBezTo>
                <a:cubicBezTo>
                  <a:pt x="11" y="28"/>
                  <a:pt x="11" y="28"/>
                  <a:pt x="10" y="27"/>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4" name="Freeform 948"/>
          <p:cNvSpPr>
            <a:spLocks/>
          </p:cNvSpPr>
          <p:nvPr/>
        </p:nvSpPr>
        <p:spPr bwMode="auto">
          <a:xfrm>
            <a:off x="4774121" y="2514705"/>
            <a:ext cx="7521" cy="7521"/>
          </a:xfrm>
          <a:custGeom>
            <a:avLst/>
            <a:gdLst/>
            <a:ahLst/>
            <a:cxnLst>
              <a:cxn ang="0">
                <a:pos x="0" y="0"/>
              </a:cxn>
              <a:cxn ang="0">
                <a:pos x="0" y="0"/>
              </a:cxn>
              <a:cxn ang="0">
                <a:pos x="1" y="1"/>
              </a:cxn>
              <a:cxn ang="0">
                <a:pos x="0" y="0"/>
              </a:cxn>
            </a:cxnLst>
            <a:rect l="0" t="0" r="r" b="b"/>
            <a:pathLst>
              <a:path w="1" h="1">
                <a:moveTo>
                  <a:pt x="0" y="0"/>
                </a:moveTo>
                <a:cubicBezTo>
                  <a:pt x="0" y="0"/>
                  <a:pt x="0" y="0"/>
                  <a:pt x="0" y="0"/>
                </a:cubicBezTo>
                <a:cubicBezTo>
                  <a:pt x="0" y="0"/>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5" name="Freeform 949"/>
          <p:cNvSpPr>
            <a:spLocks/>
          </p:cNvSpPr>
          <p:nvPr/>
        </p:nvSpPr>
        <p:spPr bwMode="auto">
          <a:xfrm>
            <a:off x="4762840" y="2503424"/>
            <a:ext cx="1880" cy="11281"/>
          </a:xfrm>
          <a:custGeom>
            <a:avLst/>
            <a:gdLst/>
            <a:ahLst/>
            <a:cxnLst>
              <a:cxn ang="0">
                <a:pos x="0" y="1"/>
              </a:cxn>
              <a:cxn ang="0">
                <a:pos x="0" y="1"/>
              </a:cxn>
              <a:cxn ang="0">
                <a:pos x="0" y="1"/>
              </a:cxn>
            </a:cxnLst>
            <a:rect l="0" t="0" r="r" b="b"/>
            <a:pathLst>
              <a:path h="2">
                <a:moveTo>
                  <a:pt x="0" y="1"/>
                </a:moveTo>
                <a:cubicBezTo>
                  <a:pt x="0" y="1"/>
                  <a:pt x="0" y="0"/>
                  <a:pt x="0" y="1"/>
                </a:cubicBezTo>
                <a:cubicBezTo>
                  <a:pt x="0" y="1"/>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7" name="Freeform 951"/>
          <p:cNvSpPr>
            <a:spLocks/>
          </p:cNvSpPr>
          <p:nvPr/>
        </p:nvSpPr>
        <p:spPr bwMode="auto">
          <a:xfrm>
            <a:off x="4512771" y="2593674"/>
            <a:ext cx="13161" cy="7521"/>
          </a:xfrm>
          <a:custGeom>
            <a:avLst/>
            <a:gdLst/>
            <a:ahLst/>
            <a:cxnLst>
              <a:cxn ang="0">
                <a:pos x="2" y="1"/>
              </a:cxn>
              <a:cxn ang="0">
                <a:pos x="2" y="0"/>
              </a:cxn>
              <a:cxn ang="0">
                <a:pos x="1" y="1"/>
              </a:cxn>
              <a:cxn ang="0">
                <a:pos x="1" y="1"/>
              </a:cxn>
              <a:cxn ang="0">
                <a:pos x="2" y="1"/>
              </a:cxn>
            </a:cxnLst>
            <a:rect l="0" t="0" r="r" b="b"/>
            <a:pathLst>
              <a:path w="2" h="1">
                <a:moveTo>
                  <a:pt x="2" y="1"/>
                </a:moveTo>
                <a:cubicBezTo>
                  <a:pt x="2" y="0"/>
                  <a:pt x="2" y="0"/>
                  <a:pt x="2" y="0"/>
                </a:cubicBezTo>
                <a:cubicBezTo>
                  <a:pt x="1" y="0"/>
                  <a:pt x="1" y="1"/>
                  <a:pt x="1" y="1"/>
                </a:cubicBezTo>
                <a:cubicBezTo>
                  <a:pt x="1" y="1"/>
                  <a:pt x="0" y="1"/>
                  <a:pt x="1" y="1"/>
                </a:cubicBezTo>
                <a:cubicBezTo>
                  <a:pt x="2"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8" name="Freeform 952"/>
          <p:cNvSpPr>
            <a:spLocks/>
          </p:cNvSpPr>
          <p:nvPr/>
        </p:nvSpPr>
        <p:spPr bwMode="auto">
          <a:xfrm>
            <a:off x="4512771" y="2601195"/>
            <a:ext cx="13161" cy="11281"/>
          </a:xfrm>
          <a:custGeom>
            <a:avLst/>
            <a:gdLst/>
            <a:ahLst/>
            <a:cxnLst>
              <a:cxn ang="0">
                <a:pos x="1" y="1"/>
              </a:cxn>
              <a:cxn ang="0">
                <a:pos x="2" y="1"/>
              </a:cxn>
              <a:cxn ang="0">
                <a:pos x="2" y="1"/>
              </a:cxn>
              <a:cxn ang="0">
                <a:pos x="1" y="1"/>
              </a:cxn>
            </a:cxnLst>
            <a:rect l="0" t="0" r="r" b="b"/>
            <a:pathLst>
              <a:path w="2" h="2">
                <a:moveTo>
                  <a:pt x="1" y="1"/>
                </a:moveTo>
                <a:cubicBezTo>
                  <a:pt x="1" y="1"/>
                  <a:pt x="1" y="2"/>
                  <a:pt x="2" y="1"/>
                </a:cubicBezTo>
                <a:cubicBezTo>
                  <a:pt x="2" y="1"/>
                  <a:pt x="2" y="0"/>
                  <a:pt x="2" y="1"/>
                </a:cubicBezTo>
                <a:cubicBezTo>
                  <a:pt x="1"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2" name="Freeform 956"/>
          <p:cNvSpPr>
            <a:spLocks/>
          </p:cNvSpPr>
          <p:nvPr/>
        </p:nvSpPr>
        <p:spPr bwMode="auto">
          <a:xfrm>
            <a:off x="4561657" y="2745971"/>
            <a:ext cx="24443" cy="24443"/>
          </a:xfrm>
          <a:custGeom>
            <a:avLst/>
            <a:gdLst/>
            <a:ahLst/>
            <a:cxnLst>
              <a:cxn ang="0">
                <a:pos x="2" y="3"/>
              </a:cxn>
              <a:cxn ang="0">
                <a:pos x="2" y="3"/>
              </a:cxn>
              <a:cxn ang="0">
                <a:pos x="4" y="3"/>
              </a:cxn>
              <a:cxn ang="0">
                <a:pos x="3" y="2"/>
              </a:cxn>
              <a:cxn ang="0">
                <a:pos x="3" y="2"/>
              </a:cxn>
              <a:cxn ang="0">
                <a:pos x="2" y="1"/>
              </a:cxn>
              <a:cxn ang="0">
                <a:pos x="2" y="1"/>
              </a:cxn>
              <a:cxn ang="0">
                <a:pos x="1" y="1"/>
              </a:cxn>
              <a:cxn ang="0">
                <a:pos x="2" y="1"/>
              </a:cxn>
              <a:cxn ang="0">
                <a:pos x="1" y="1"/>
              </a:cxn>
              <a:cxn ang="0">
                <a:pos x="1" y="2"/>
              </a:cxn>
              <a:cxn ang="0">
                <a:pos x="2" y="3"/>
              </a:cxn>
            </a:cxnLst>
            <a:rect l="0" t="0" r="r" b="b"/>
            <a:pathLst>
              <a:path w="4" h="4">
                <a:moveTo>
                  <a:pt x="2" y="3"/>
                </a:moveTo>
                <a:cubicBezTo>
                  <a:pt x="2" y="4"/>
                  <a:pt x="2" y="3"/>
                  <a:pt x="2" y="3"/>
                </a:cubicBezTo>
                <a:cubicBezTo>
                  <a:pt x="3" y="2"/>
                  <a:pt x="3" y="3"/>
                  <a:pt x="4" y="3"/>
                </a:cubicBezTo>
                <a:cubicBezTo>
                  <a:pt x="4" y="3"/>
                  <a:pt x="4" y="3"/>
                  <a:pt x="3" y="2"/>
                </a:cubicBezTo>
                <a:cubicBezTo>
                  <a:pt x="2" y="2"/>
                  <a:pt x="3" y="2"/>
                  <a:pt x="3" y="2"/>
                </a:cubicBezTo>
                <a:cubicBezTo>
                  <a:pt x="4" y="1"/>
                  <a:pt x="3" y="1"/>
                  <a:pt x="2" y="1"/>
                </a:cubicBezTo>
                <a:cubicBezTo>
                  <a:pt x="2" y="1"/>
                  <a:pt x="2" y="1"/>
                  <a:pt x="2" y="1"/>
                </a:cubicBezTo>
                <a:cubicBezTo>
                  <a:pt x="2" y="0"/>
                  <a:pt x="2" y="0"/>
                  <a:pt x="1" y="1"/>
                </a:cubicBezTo>
                <a:cubicBezTo>
                  <a:pt x="1" y="1"/>
                  <a:pt x="2" y="1"/>
                  <a:pt x="2" y="1"/>
                </a:cubicBezTo>
                <a:cubicBezTo>
                  <a:pt x="2" y="1"/>
                  <a:pt x="2" y="2"/>
                  <a:pt x="1" y="1"/>
                </a:cubicBezTo>
                <a:cubicBezTo>
                  <a:pt x="1" y="1"/>
                  <a:pt x="1" y="2"/>
                  <a:pt x="1" y="2"/>
                </a:cubicBezTo>
                <a:cubicBezTo>
                  <a:pt x="0" y="2"/>
                  <a:pt x="1" y="3"/>
                  <a:pt x="2"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3" name="Freeform 957"/>
          <p:cNvSpPr>
            <a:spLocks/>
          </p:cNvSpPr>
          <p:nvPr/>
        </p:nvSpPr>
        <p:spPr bwMode="auto">
          <a:xfrm>
            <a:off x="4349193" y="2734690"/>
            <a:ext cx="272631" cy="310235"/>
          </a:xfrm>
          <a:custGeom>
            <a:avLst/>
            <a:gdLst/>
            <a:ahLst/>
            <a:cxnLst>
              <a:cxn ang="0">
                <a:pos x="3" y="35"/>
              </a:cxn>
              <a:cxn ang="0">
                <a:pos x="3" y="37"/>
              </a:cxn>
              <a:cxn ang="0">
                <a:pos x="6" y="39"/>
              </a:cxn>
              <a:cxn ang="0">
                <a:pos x="9" y="40"/>
              </a:cxn>
              <a:cxn ang="0">
                <a:pos x="10" y="42"/>
              </a:cxn>
              <a:cxn ang="0">
                <a:pos x="8" y="49"/>
              </a:cxn>
              <a:cxn ang="0">
                <a:pos x="11" y="49"/>
              </a:cxn>
              <a:cxn ang="0">
                <a:pos x="13" y="48"/>
              </a:cxn>
              <a:cxn ang="0">
                <a:pos x="13" y="48"/>
              </a:cxn>
              <a:cxn ang="0">
                <a:pos x="16" y="48"/>
              </a:cxn>
              <a:cxn ang="0">
                <a:pos x="21" y="50"/>
              </a:cxn>
              <a:cxn ang="0">
                <a:pos x="24" y="49"/>
              </a:cxn>
              <a:cxn ang="0">
                <a:pos x="27" y="50"/>
              </a:cxn>
              <a:cxn ang="0">
                <a:pos x="31" y="49"/>
              </a:cxn>
              <a:cxn ang="0">
                <a:pos x="33" y="48"/>
              </a:cxn>
              <a:cxn ang="0">
                <a:pos x="35" y="48"/>
              </a:cxn>
              <a:cxn ang="0">
                <a:pos x="34" y="47"/>
              </a:cxn>
              <a:cxn ang="0">
                <a:pos x="37" y="44"/>
              </a:cxn>
              <a:cxn ang="0">
                <a:pos x="39" y="42"/>
              </a:cxn>
              <a:cxn ang="0">
                <a:pos x="36" y="39"/>
              </a:cxn>
              <a:cxn ang="0">
                <a:pos x="32" y="35"/>
              </a:cxn>
              <a:cxn ang="0">
                <a:pos x="31" y="32"/>
              </a:cxn>
              <a:cxn ang="0">
                <a:pos x="35" y="31"/>
              </a:cxn>
              <a:cxn ang="0">
                <a:pos x="41" y="28"/>
              </a:cxn>
              <a:cxn ang="0">
                <a:pos x="43" y="27"/>
              </a:cxn>
              <a:cxn ang="0">
                <a:pos x="45" y="25"/>
              </a:cxn>
              <a:cxn ang="0">
                <a:pos x="43" y="22"/>
              </a:cxn>
              <a:cxn ang="0">
                <a:pos x="43" y="19"/>
              </a:cxn>
              <a:cxn ang="0">
                <a:pos x="42" y="16"/>
              </a:cxn>
              <a:cxn ang="0">
                <a:pos x="42" y="13"/>
              </a:cxn>
              <a:cxn ang="0">
                <a:pos x="41" y="9"/>
              </a:cxn>
              <a:cxn ang="0">
                <a:pos x="35" y="5"/>
              </a:cxn>
              <a:cxn ang="0">
                <a:pos x="30" y="6"/>
              </a:cxn>
              <a:cxn ang="0">
                <a:pos x="24" y="5"/>
              </a:cxn>
              <a:cxn ang="0">
                <a:pos x="20" y="4"/>
              </a:cxn>
              <a:cxn ang="0">
                <a:pos x="17" y="1"/>
              </a:cxn>
              <a:cxn ang="0">
                <a:pos x="12" y="0"/>
              </a:cxn>
              <a:cxn ang="0">
                <a:pos x="14" y="3"/>
              </a:cxn>
              <a:cxn ang="0">
                <a:pos x="15" y="5"/>
              </a:cxn>
              <a:cxn ang="0">
                <a:pos x="16" y="8"/>
              </a:cxn>
              <a:cxn ang="0">
                <a:pos x="13" y="11"/>
              </a:cxn>
              <a:cxn ang="0">
                <a:pos x="11" y="10"/>
              </a:cxn>
              <a:cxn ang="0">
                <a:pos x="6" y="12"/>
              </a:cxn>
              <a:cxn ang="0">
                <a:pos x="6" y="15"/>
              </a:cxn>
              <a:cxn ang="0">
                <a:pos x="4" y="17"/>
              </a:cxn>
              <a:cxn ang="0">
                <a:pos x="5" y="19"/>
              </a:cxn>
              <a:cxn ang="0">
                <a:pos x="4" y="20"/>
              </a:cxn>
              <a:cxn ang="0">
                <a:pos x="1" y="21"/>
              </a:cxn>
              <a:cxn ang="0">
                <a:pos x="1" y="24"/>
              </a:cxn>
              <a:cxn ang="0">
                <a:pos x="1" y="26"/>
              </a:cxn>
              <a:cxn ang="0">
                <a:pos x="0" y="27"/>
              </a:cxn>
              <a:cxn ang="0">
                <a:pos x="0" y="28"/>
              </a:cxn>
              <a:cxn ang="0">
                <a:pos x="2" y="32"/>
              </a:cxn>
            </a:cxnLst>
            <a:rect l="0" t="0" r="r" b="b"/>
            <a:pathLst>
              <a:path w="45" h="51">
                <a:moveTo>
                  <a:pt x="1" y="33"/>
                </a:moveTo>
                <a:cubicBezTo>
                  <a:pt x="1" y="33"/>
                  <a:pt x="1" y="33"/>
                  <a:pt x="1" y="33"/>
                </a:cubicBezTo>
                <a:cubicBezTo>
                  <a:pt x="1" y="34"/>
                  <a:pt x="1" y="34"/>
                  <a:pt x="1" y="34"/>
                </a:cubicBezTo>
                <a:cubicBezTo>
                  <a:pt x="1" y="34"/>
                  <a:pt x="2" y="35"/>
                  <a:pt x="2" y="35"/>
                </a:cubicBezTo>
                <a:cubicBezTo>
                  <a:pt x="3" y="35"/>
                  <a:pt x="3" y="35"/>
                  <a:pt x="3" y="35"/>
                </a:cubicBezTo>
                <a:cubicBezTo>
                  <a:pt x="3" y="35"/>
                  <a:pt x="3" y="35"/>
                  <a:pt x="3" y="35"/>
                </a:cubicBezTo>
                <a:cubicBezTo>
                  <a:pt x="3" y="35"/>
                  <a:pt x="2" y="36"/>
                  <a:pt x="2" y="36"/>
                </a:cubicBezTo>
                <a:cubicBezTo>
                  <a:pt x="2" y="36"/>
                  <a:pt x="2" y="36"/>
                  <a:pt x="2" y="36"/>
                </a:cubicBezTo>
                <a:cubicBezTo>
                  <a:pt x="2" y="37"/>
                  <a:pt x="2" y="37"/>
                  <a:pt x="2" y="37"/>
                </a:cubicBezTo>
                <a:cubicBezTo>
                  <a:pt x="2" y="37"/>
                  <a:pt x="3" y="37"/>
                  <a:pt x="3" y="37"/>
                </a:cubicBezTo>
                <a:cubicBezTo>
                  <a:pt x="3" y="37"/>
                  <a:pt x="3" y="37"/>
                  <a:pt x="3" y="38"/>
                </a:cubicBezTo>
                <a:cubicBezTo>
                  <a:pt x="3" y="38"/>
                  <a:pt x="4" y="38"/>
                  <a:pt x="4" y="38"/>
                </a:cubicBezTo>
                <a:cubicBezTo>
                  <a:pt x="4" y="39"/>
                  <a:pt x="4" y="39"/>
                  <a:pt x="4" y="39"/>
                </a:cubicBezTo>
                <a:cubicBezTo>
                  <a:pt x="4" y="39"/>
                  <a:pt x="5" y="39"/>
                  <a:pt x="5" y="39"/>
                </a:cubicBezTo>
                <a:cubicBezTo>
                  <a:pt x="5" y="39"/>
                  <a:pt x="6" y="39"/>
                  <a:pt x="6" y="39"/>
                </a:cubicBezTo>
                <a:cubicBezTo>
                  <a:pt x="6" y="39"/>
                  <a:pt x="7" y="39"/>
                  <a:pt x="7" y="39"/>
                </a:cubicBezTo>
                <a:cubicBezTo>
                  <a:pt x="7" y="39"/>
                  <a:pt x="7" y="39"/>
                  <a:pt x="7" y="39"/>
                </a:cubicBezTo>
                <a:cubicBezTo>
                  <a:pt x="7" y="39"/>
                  <a:pt x="8" y="40"/>
                  <a:pt x="8" y="40"/>
                </a:cubicBezTo>
                <a:cubicBezTo>
                  <a:pt x="8" y="40"/>
                  <a:pt x="9" y="40"/>
                  <a:pt x="9" y="40"/>
                </a:cubicBezTo>
                <a:cubicBezTo>
                  <a:pt x="9" y="40"/>
                  <a:pt x="9" y="40"/>
                  <a:pt x="9" y="40"/>
                </a:cubicBezTo>
                <a:cubicBezTo>
                  <a:pt x="9" y="40"/>
                  <a:pt x="10" y="40"/>
                  <a:pt x="10" y="40"/>
                </a:cubicBezTo>
                <a:cubicBezTo>
                  <a:pt x="10" y="40"/>
                  <a:pt x="11" y="40"/>
                  <a:pt x="11" y="40"/>
                </a:cubicBezTo>
                <a:cubicBezTo>
                  <a:pt x="11" y="40"/>
                  <a:pt x="11" y="40"/>
                  <a:pt x="11" y="40"/>
                </a:cubicBezTo>
                <a:cubicBezTo>
                  <a:pt x="11" y="40"/>
                  <a:pt x="10" y="42"/>
                  <a:pt x="10" y="42"/>
                </a:cubicBezTo>
                <a:cubicBezTo>
                  <a:pt x="10" y="42"/>
                  <a:pt x="10" y="42"/>
                  <a:pt x="10" y="42"/>
                </a:cubicBezTo>
                <a:cubicBezTo>
                  <a:pt x="10" y="42"/>
                  <a:pt x="9" y="45"/>
                  <a:pt x="9" y="45"/>
                </a:cubicBezTo>
                <a:cubicBezTo>
                  <a:pt x="8" y="45"/>
                  <a:pt x="8" y="46"/>
                  <a:pt x="8" y="46"/>
                </a:cubicBezTo>
                <a:cubicBezTo>
                  <a:pt x="8" y="46"/>
                  <a:pt x="8" y="48"/>
                  <a:pt x="8" y="48"/>
                </a:cubicBezTo>
                <a:cubicBezTo>
                  <a:pt x="8" y="48"/>
                  <a:pt x="8" y="48"/>
                  <a:pt x="8" y="49"/>
                </a:cubicBezTo>
                <a:cubicBezTo>
                  <a:pt x="8" y="49"/>
                  <a:pt x="8" y="49"/>
                  <a:pt x="8" y="49"/>
                </a:cubicBezTo>
                <a:cubicBezTo>
                  <a:pt x="8" y="49"/>
                  <a:pt x="8" y="49"/>
                  <a:pt x="8" y="49"/>
                </a:cubicBezTo>
                <a:cubicBezTo>
                  <a:pt x="8" y="49"/>
                  <a:pt x="9" y="49"/>
                  <a:pt x="9" y="49"/>
                </a:cubicBezTo>
                <a:cubicBezTo>
                  <a:pt x="9" y="49"/>
                  <a:pt x="9" y="49"/>
                  <a:pt x="10" y="49"/>
                </a:cubicBezTo>
                <a:cubicBezTo>
                  <a:pt x="10" y="49"/>
                  <a:pt x="10" y="49"/>
                  <a:pt x="10" y="49"/>
                </a:cubicBezTo>
                <a:cubicBezTo>
                  <a:pt x="10" y="49"/>
                  <a:pt x="11" y="49"/>
                  <a:pt x="11" y="49"/>
                </a:cubicBezTo>
                <a:cubicBezTo>
                  <a:pt x="11" y="49"/>
                  <a:pt x="11" y="49"/>
                  <a:pt x="11" y="49"/>
                </a:cubicBezTo>
                <a:cubicBezTo>
                  <a:pt x="11" y="49"/>
                  <a:pt x="12" y="49"/>
                  <a:pt x="12" y="49"/>
                </a:cubicBezTo>
                <a:cubicBezTo>
                  <a:pt x="12" y="49"/>
                  <a:pt x="13" y="49"/>
                  <a:pt x="13" y="49"/>
                </a:cubicBezTo>
                <a:cubicBezTo>
                  <a:pt x="13" y="49"/>
                  <a:pt x="13" y="49"/>
                  <a:pt x="13" y="49"/>
                </a:cubicBezTo>
                <a:cubicBezTo>
                  <a:pt x="13" y="49"/>
                  <a:pt x="13" y="48"/>
                  <a:pt x="13" y="48"/>
                </a:cubicBezTo>
                <a:cubicBezTo>
                  <a:pt x="13" y="48"/>
                  <a:pt x="13" y="48"/>
                  <a:pt x="13" y="48"/>
                </a:cubicBezTo>
                <a:cubicBezTo>
                  <a:pt x="13" y="49"/>
                  <a:pt x="12" y="48"/>
                  <a:pt x="12" y="48"/>
                </a:cubicBezTo>
                <a:cubicBezTo>
                  <a:pt x="12" y="48"/>
                  <a:pt x="12" y="48"/>
                  <a:pt x="12" y="48"/>
                </a:cubicBezTo>
                <a:cubicBezTo>
                  <a:pt x="13" y="48"/>
                  <a:pt x="13" y="48"/>
                  <a:pt x="13" y="48"/>
                </a:cubicBezTo>
                <a:cubicBezTo>
                  <a:pt x="13" y="48"/>
                  <a:pt x="13" y="48"/>
                  <a:pt x="13" y="48"/>
                </a:cubicBezTo>
                <a:cubicBezTo>
                  <a:pt x="13" y="48"/>
                  <a:pt x="14" y="48"/>
                  <a:pt x="14" y="48"/>
                </a:cubicBezTo>
                <a:cubicBezTo>
                  <a:pt x="14" y="48"/>
                  <a:pt x="14" y="48"/>
                  <a:pt x="14" y="48"/>
                </a:cubicBezTo>
                <a:cubicBezTo>
                  <a:pt x="14" y="48"/>
                  <a:pt x="14" y="48"/>
                  <a:pt x="14" y="48"/>
                </a:cubicBezTo>
                <a:cubicBezTo>
                  <a:pt x="14" y="48"/>
                  <a:pt x="15" y="48"/>
                  <a:pt x="15" y="48"/>
                </a:cubicBezTo>
                <a:cubicBezTo>
                  <a:pt x="15" y="48"/>
                  <a:pt x="16" y="48"/>
                  <a:pt x="16" y="48"/>
                </a:cubicBezTo>
                <a:cubicBezTo>
                  <a:pt x="16" y="48"/>
                  <a:pt x="18" y="49"/>
                  <a:pt x="18" y="49"/>
                </a:cubicBezTo>
                <a:cubicBezTo>
                  <a:pt x="18" y="49"/>
                  <a:pt x="18" y="49"/>
                  <a:pt x="18" y="49"/>
                </a:cubicBezTo>
                <a:cubicBezTo>
                  <a:pt x="20" y="49"/>
                  <a:pt x="20" y="49"/>
                  <a:pt x="20" y="49"/>
                </a:cubicBezTo>
                <a:cubicBezTo>
                  <a:pt x="20" y="49"/>
                  <a:pt x="20" y="49"/>
                  <a:pt x="20" y="49"/>
                </a:cubicBezTo>
                <a:cubicBezTo>
                  <a:pt x="20" y="49"/>
                  <a:pt x="21" y="50"/>
                  <a:pt x="21" y="50"/>
                </a:cubicBezTo>
                <a:cubicBezTo>
                  <a:pt x="21" y="51"/>
                  <a:pt x="21" y="51"/>
                  <a:pt x="21" y="51"/>
                </a:cubicBezTo>
                <a:cubicBezTo>
                  <a:pt x="21" y="51"/>
                  <a:pt x="22" y="50"/>
                  <a:pt x="22" y="50"/>
                </a:cubicBezTo>
                <a:cubicBezTo>
                  <a:pt x="22" y="49"/>
                  <a:pt x="22" y="49"/>
                  <a:pt x="22" y="49"/>
                </a:cubicBezTo>
                <a:cubicBezTo>
                  <a:pt x="22" y="49"/>
                  <a:pt x="22" y="49"/>
                  <a:pt x="23" y="49"/>
                </a:cubicBezTo>
                <a:cubicBezTo>
                  <a:pt x="23" y="49"/>
                  <a:pt x="24" y="49"/>
                  <a:pt x="24" y="49"/>
                </a:cubicBezTo>
                <a:cubicBezTo>
                  <a:pt x="24" y="49"/>
                  <a:pt x="24" y="49"/>
                  <a:pt x="25" y="49"/>
                </a:cubicBezTo>
                <a:cubicBezTo>
                  <a:pt x="25" y="50"/>
                  <a:pt x="25" y="50"/>
                  <a:pt x="25" y="50"/>
                </a:cubicBezTo>
                <a:cubicBezTo>
                  <a:pt x="25" y="50"/>
                  <a:pt x="25" y="50"/>
                  <a:pt x="25" y="50"/>
                </a:cubicBezTo>
                <a:cubicBezTo>
                  <a:pt x="25" y="50"/>
                  <a:pt x="27" y="50"/>
                  <a:pt x="27" y="50"/>
                </a:cubicBezTo>
                <a:cubicBezTo>
                  <a:pt x="27" y="50"/>
                  <a:pt x="27" y="50"/>
                  <a:pt x="27" y="50"/>
                </a:cubicBezTo>
                <a:cubicBezTo>
                  <a:pt x="27" y="49"/>
                  <a:pt x="27" y="49"/>
                  <a:pt x="27" y="49"/>
                </a:cubicBezTo>
                <a:cubicBezTo>
                  <a:pt x="27" y="49"/>
                  <a:pt x="28" y="49"/>
                  <a:pt x="28" y="49"/>
                </a:cubicBezTo>
                <a:cubicBezTo>
                  <a:pt x="28" y="49"/>
                  <a:pt x="28" y="49"/>
                  <a:pt x="28" y="49"/>
                </a:cubicBezTo>
                <a:cubicBezTo>
                  <a:pt x="29" y="49"/>
                  <a:pt x="29" y="49"/>
                  <a:pt x="30" y="49"/>
                </a:cubicBezTo>
                <a:cubicBezTo>
                  <a:pt x="30" y="49"/>
                  <a:pt x="30" y="49"/>
                  <a:pt x="31" y="49"/>
                </a:cubicBezTo>
                <a:cubicBezTo>
                  <a:pt x="31" y="48"/>
                  <a:pt x="31" y="48"/>
                  <a:pt x="31" y="48"/>
                </a:cubicBezTo>
                <a:cubicBezTo>
                  <a:pt x="31" y="48"/>
                  <a:pt x="32" y="48"/>
                  <a:pt x="32" y="48"/>
                </a:cubicBezTo>
                <a:cubicBezTo>
                  <a:pt x="32" y="48"/>
                  <a:pt x="33" y="49"/>
                  <a:pt x="33" y="49"/>
                </a:cubicBezTo>
                <a:cubicBezTo>
                  <a:pt x="33" y="49"/>
                  <a:pt x="33" y="49"/>
                  <a:pt x="33" y="49"/>
                </a:cubicBezTo>
                <a:cubicBezTo>
                  <a:pt x="33" y="48"/>
                  <a:pt x="33" y="48"/>
                  <a:pt x="33" y="48"/>
                </a:cubicBezTo>
                <a:cubicBezTo>
                  <a:pt x="33" y="48"/>
                  <a:pt x="33" y="48"/>
                  <a:pt x="34" y="48"/>
                </a:cubicBezTo>
                <a:cubicBezTo>
                  <a:pt x="34" y="49"/>
                  <a:pt x="35" y="50"/>
                  <a:pt x="35" y="50"/>
                </a:cubicBezTo>
                <a:cubicBezTo>
                  <a:pt x="35" y="50"/>
                  <a:pt x="35" y="50"/>
                  <a:pt x="35" y="49"/>
                </a:cubicBezTo>
                <a:cubicBezTo>
                  <a:pt x="35" y="49"/>
                  <a:pt x="35" y="49"/>
                  <a:pt x="35" y="49"/>
                </a:cubicBezTo>
                <a:cubicBezTo>
                  <a:pt x="35" y="49"/>
                  <a:pt x="35" y="48"/>
                  <a:pt x="35" y="48"/>
                </a:cubicBezTo>
                <a:cubicBezTo>
                  <a:pt x="35" y="48"/>
                  <a:pt x="35" y="48"/>
                  <a:pt x="35" y="48"/>
                </a:cubicBezTo>
                <a:cubicBezTo>
                  <a:pt x="35" y="48"/>
                  <a:pt x="34" y="48"/>
                  <a:pt x="34" y="48"/>
                </a:cubicBezTo>
                <a:cubicBezTo>
                  <a:pt x="35" y="48"/>
                  <a:pt x="35" y="47"/>
                  <a:pt x="35" y="47"/>
                </a:cubicBezTo>
                <a:cubicBezTo>
                  <a:pt x="35" y="47"/>
                  <a:pt x="35" y="47"/>
                  <a:pt x="35" y="47"/>
                </a:cubicBezTo>
                <a:cubicBezTo>
                  <a:pt x="35" y="47"/>
                  <a:pt x="35" y="47"/>
                  <a:pt x="34" y="47"/>
                </a:cubicBezTo>
                <a:cubicBezTo>
                  <a:pt x="34" y="46"/>
                  <a:pt x="34" y="46"/>
                  <a:pt x="34" y="46"/>
                </a:cubicBezTo>
                <a:cubicBezTo>
                  <a:pt x="34" y="46"/>
                  <a:pt x="34" y="46"/>
                  <a:pt x="34" y="46"/>
                </a:cubicBezTo>
                <a:cubicBezTo>
                  <a:pt x="34" y="46"/>
                  <a:pt x="34" y="46"/>
                  <a:pt x="34" y="45"/>
                </a:cubicBezTo>
                <a:cubicBezTo>
                  <a:pt x="34" y="45"/>
                  <a:pt x="35" y="45"/>
                  <a:pt x="36" y="44"/>
                </a:cubicBezTo>
                <a:cubicBezTo>
                  <a:pt x="36" y="44"/>
                  <a:pt x="37" y="44"/>
                  <a:pt x="37" y="44"/>
                </a:cubicBezTo>
                <a:cubicBezTo>
                  <a:pt x="37" y="44"/>
                  <a:pt x="37" y="44"/>
                  <a:pt x="37" y="44"/>
                </a:cubicBezTo>
                <a:cubicBezTo>
                  <a:pt x="37" y="43"/>
                  <a:pt x="37" y="43"/>
                  <a:pt x="38" y="43"/>
                </a:cubicBezTo>
                <a:cubicBezTo>
                  <a:pt x="38" y="43"/>
                  <a:pt x="38" y="43"/>
                  <a:pt x="38" y="43"/>
                </a:cubicBezTo>
                <a:cubicBezTo>
                  <a:pt x="38" y="43"/>
                  <a:pt x="39" y="43"/>
                  <a:pt x="39" y="43"/>
                </a:cubicBezTo>
                <a:cubicBezTo>
                  <a:pt x="38" y="43"/>
                  <a:pt x="39" y="42"/>
                  <a:pt x="39" y="42"/>
                </a:cubicBezTo>
                <a:cubicBezTo>
                  <a:pt x="39" y="42"/>
                  <a:pt x="39" y="41"/>
                  <a:pt x="39" y="41"/>
                </a:cubicBezTo>
                <a:cubicBezTo>
                  <a:pt x="38" y="41"/>
                  <a:pt x="38" y="40"/>
                  <a:pt x="38" y="40"/>
                </a:cubicBezTo>
                <a:cubicBezTo>
                  <a:pt x="37" y="40"/>
                  <a:pt x="37" y="40"/>
                  <a:pt x="37" y="40"/>
                </a:cubicBezTo>
                <a:cubicBezTo>
                  <a:pt x="37" y="40"/>
                  <a:pt x="37" y="40"/>
                  <a:pt x="37" y="40"/>
                </a:cubicBezTo>
                <a:cubicBezTo>
                  <a:pt x="37" y="40"/>
                  <a:pt x="36" y="39"/>
                  <a:pt x="36" y="39"/>
                </a:cubicBezTo>
                <a:cubicBezTo>
                  <a:pt x="36" y="39"/>
                  <a:pt x="35" y="38"/>
                  <a:pt x="34" y="38"/>
                </a:cubicBezTo>
                <a:cubicBezTo>
                  <a:pt x="34" y="38"/>
                  <a:pt x="33" y="37"/>
                  <a:pt x="33" y="37"/>
                </a:cubicBezTo>
                <a:cubicBezTo>
                  <a:pt x="33" y="37"/>
                  <a:pt x="33" y="37"/>
                  <a:pt x="33" y="37"/>
                </a:cubicBezTo>
                <a:cubicBezTo>
                  <a:pt x="33" y="36"/>
                  <a:pt x="32" y="35"/>
                  <a:pt x="32" y="35"/>
                </a:cubicBezTo>
                <a:cubicBezTo>
                  <a:pt x="32" y="35"/>
                  <a:pt x="32" y="35"/>
                  <a:pt x="32" y="35"/>
                </a:cubicBezTo>
                <a:cubicBezTo>
                  <a:pt x="32" y="35"/>
                  <a:pt x="33" y="34"/>
                  <a:pt x="33" y="34"/>
                </a:cubicBezTo>
                <a:cubicBezTo>
                  <a:pt x="32" y="34"/>
                  <a:pt x="32" y="33"/>
                  <a:pt x="31" y="33"/>
                </a:cubicBezTo>
                <a:cubicBezTo>
                  <a:pt x="31" y="33"/>
                  <a:pt x="31" y="33"/>
                  <a:pt x="31" y="33"/>
                </a:cubicBezTo>
                <a:cubicBezTo>
                  <a:pt x="31" y="33"/>
                  <a:pt x="31" y="33"/>
                  <a:pt x="31" y="32"/>
                </a:cubicBezTo>
                <a:cubicBezTo>
                  <a:pt x="30" y="31"/>
                  <a:pt x="31" y="32"/>
                  <a:pt x="31" y="32"/>
                </a:cubicBezTo>
                <a:cubicBezTo>
                  <a:pt x="31" y="33"/>
                  <a:pt x="32" y="32"/>
                  <a:pt x="32" y="32"/>
                </a:cubicBezTo>
                <a:cubicBezTo>
                  <a:pt x="32" y="32"/>
                  <a:pt x="32" y="31"/>
                  <a:pt x="32" y="31"/>
                </a:cubicBezTo>
                <a:cubicBezTo>
                  <a:pt x="32" y="31"/>
                  <a:pt x="33" y="31"/>
                  <a:pt x="33" y="31"/>
                </a:cubicBezTo>
                <a:cubicBezTo>
                  <a:pt x="33" y="31"/>
                  <a:pt x="34" y="31"/>
                  <a:pt x="34" y="31"/>
                </a:cubicBezTo>
                <a:cubicBezTo>
                  <a:pt x="35" y="31"/>
                  <a:pt x="35" y="31"/>
                  <a:pt x="35" y="31"/>
                </a:cubicBezTo>
                <a:cubicBezTo>
                  <a:pt x="35" y="31"/>
                  <a:pt x="36" y="30"/>
                  <a:pt x="36" y="30"/>
                </a:cubicBezTo>
                <a:cubicBezTo>
                  <a:pt x="36" y="30"/>
                  <a:pt x="37" y="29"/>
                  <a:pt x="37" y="29"/>
                </a:cubicBezTo>
                <a:cubicBezTo>
                  <a:pt x="38" y="29"/>
                  <a:pt x="38" y="29"/>
                  <a:pt x="38" y="29"/>
                </a:cubicBezTo>
                <a:cubicBezTo>
                  <a:pt x="38" y="29"/>
                  <a:pt x="39" y="29"/>
                  <a:pt x="39" y="29"/>
                </a:cubicBezTo>
                <a:cubicBezTo>
                  <a:pt x="39" y="28"/>
                  <a:pt x="41" y="28"/>
                  <a:pt x="41" y="28"/>
                </a:cubicBezTo>
                <a:cubicBezTo>
                  <a:pt x="42" y="28"/>
                  <a:pt x="41" y="28"/>
                  <a:pt x="41" y="28"/>
                </a:cubicBezTo>
                <a:cubicBezTo>
                  <a:pt x="41" y="28"/>
                  <a:pt x="41" y="27"/>
                  <a:pt x="41" y="27"/>
                </a:cubicBezTo>
                <a:cubicBezTo>
                  <a:pt x="41" y="27"/>
                  <a:pt x="41" y="27"/>
                  <a:pt x="41" y="27"/>
                </a:cubicBezTo>
                <a:cubicBezTo>
                  <a:pt x="41" y="27"/>
                  <a:pt x="42" y="27"/>
                  <a:pt x="42" y="27"/>
                </a:cubicBezTo>
                <a:cubicBezTo>
                  <a:pt x="42" y="27"/>
                  <a:pt x="42" y="27"/>
                  <a:pt x="43" y="27"/>
                </a:cubicBezTo>
                <a:cubicBezTo>
                  <a:pt x="43" y="27"/>
                  <a:pt x="43" y="28"/>
                  <a:pt x="44" y="28"/>
                </a:cubicBezTo>
                <a:cubicBezTo>
                  <a:pt x="44" y="28"/>
                  <a:pt x="44" y="28"/>
                  <a:pt x="44" y="28"/>
                </a:cubicBezTo>
                <a:cubicBezTo>
                  <a:pt x="44" y="28"/>
                  <a:pt x="44" y="27"/>
                  <a:pt x="44" y="27"/>
                </a:cubicBezTo>
                <a:cubicBezTo>
                  <a:pt x="44" y="27"/>
                  <a:pt x="45" y="25"/>
                  <a:pt x="45" y="25"/>
                </a:cubicBezTo>
                <a:cubicBezTo>
                  <a:pt x="45" y="25"/>
                  <a:pt x="45" y="25"/>
                  <a:pt x="45" y="25"/>
                </a:cubicBezTo>
                <a:cubicBezTo>
                  <a:pt x="45" y="25"/>
                  <a:pt x="44" y="24"/>
                  <a:pt x="44" y="24"/>
                </a:cubicBezTo>
                <a:cubicBezTo>
                  <a:pt x="44" y="24"/>
                  <a:pt x="44" y="24"/>
                  <a:pt x="44" y="24"/>
                </a:cubicBezTo>
                <a:cubicBezTo>
                  <a:pt x="43" y="24"/>
                  <a:pt x="44" y="23"/>
                  <a:pt x="44" y="23"/>
                </a:cubicBezTo>
                <a:cubicBezTo>
                  <a:pt x="44" y="23"/>
                  <a:pt x="43" y="23"/>
                  <a:pt x="43" y="23"/>
                </a:cubicBezTo>
                <a:cubicBezTo>
                  <a:pt x="43" y="23"/>
                  <a:pt x="43" y="22"/>
                  <a:pt x="43" y="22"/>
                </a:cubicBezTo>
                <a:cubicBezTo>
                  <a:pt x="43" y="22"/>
                  <a:pt x="43" y="21"/>
                  <a:pt x="43" y="21"/>
                </a:cubicBezTo>
                <a:cubicBezTo>
                  <a:pt x="43" y="21"/>
                  <a:pt x="43" y="21"/>
                  <a:pt x="43" y="21"/>
                </a:cubicBezTo>
                <a:cubicBezTo>
                  <a:pt x="43" y="21"/>
                  <a:pt x="43" y="20"/>
                  <a:pt x="43" y="20"/>
                </a:cubicBezTo>
                <a:cubicBezTo>
                  <a:pt x="43" y="20"/>
                  <a:pt x="43" y="19"/>
                  <a:pt x="43" y="19"/>
                </a:cubicBezTo>
                <a:cubicBezTo>
                  <a:pt x="43" y="19"/>
                  <a:pt x="43" y="19"/>
                  <a:pt x="43" y="19"/>
                </a:cubicBezTo>
                <a:cubicBezTo>
                  <a:pt x="43" y="19"/>
                  <a:pt x="43" y="19"/>
                  <a:pt x="43" y="19"/>
                </a:cubicBezTo>
                <a:cubicBezTo>
                  <a:pt x="43" y="19"/>
                  <a:pt x="43" y="18"/>
                  <a:pt x="43" y="18"/>
                </a:cubicBezTo>
                <a:cubicBezTo>
                  <a:pt x="42" y="18"/>
                  <a:pt x="43" y="18"/>
                  <a:pt x="43" y="18"/>
                </a:cubicBezTo>
                <a:cubicBezTo>
                  <a:pt x="43" y="18"/>
                  <a:pt x="43" y="17"/>
                  <a:pt x="43" y="17"/>
                </a:cubicBezTo>
                <a:cubicBezTo>
                  <a:pt x="43" y="17"/>
                  <a:pt x="42" y="16"/>
                  <a:pt x="42" y="16"/>
                </a:cubicBezTo>
                <a:cubicBezTo>
                  <a:pt x="42" y="16"/>
                  <a:pt x="42" y="16"/>
                  <a:pt x="42" y="16"/>
                </a:cubicBezTo>
                <a:cubicBezTo>
                  <a:pt x="42" y="16"/>
                  <a:pt x="41" y="15"/>
                  <a:pt x="41" y="15"/>
                </a:cubicBezTo>
                <a:cubicBezTo>
                  <a:pt x="41" y="14"/>
                  <a:pt x="41" y="14"/>
                  <a:pt x="41" y="14"/>
                </a:cubicBezTo>
                <a:cubicBezTo>
                  <a:pt x="41" y="14"/>
                  <a:pt x="41" y="14"/>
                  <a:pt x="41" y="14"/>
                </a:cubicBezTo>
                <a:cubicBezTo>
                  <a:pt x="41" y="14"/>
                  <a:pt x="41" y="14"/>
                  <a:pt x="42" y="13"/>
                </a:cubicBezTo>
                <a:cubicBezTo>
                  <a:pt x="42" y="13"/>
                  <a:pt x="42" y="13"/>
                  <a:pt x="42" y="13"/>
                </a:cubicBezTo>
                <a:cubicBezTo>
                  <a:pt x="42" y="13"/>
                  <a:pt x="42" y="12"/>
                  <a:pt x="42" y="12"/>
                </a:cubicBezTo>
                <a:cubicBezTo>
                  <a:pt x="42" y="11"/>
                  <a:pt x="42" y="11"/>
                  <a:pt x="42" y="11"/>
                </a:cubicBezTo>
                <a:cubicBezTo>
                  <a:pt x="42" y="11"/>
                  <a:pt x="41" y="10"/>
                  <a:pt x="41" y="9"/>
                </a:cubicBezTo>
                <a:cubicBezTo>
                  <a:pt x="41" y="9"/>
                  <a:pt x="41" y="9"/>
                  <a:pt x="41" y="9"/>
                </a:cubicBezTo>
                <a:cubicBezTo>
                  <a:pt x="41" y="9"/>
                  <a:pt x="40" y="9"/>
                  <a:pt x="40" y="9"/>
                </a:cubicBezTo>
                <a:cubicBezTo>
                  <a:pt x="40" y="8"/>
                  <a:pt x="39" y="8"/>
                  <a:pt x="39" y="8"/>
                </a:cubicBezTo>
                <a:cubicBezTo>
                  <a:pt x="39" y="7"/>
                  <a:pt x="39" y="7"/>
                  <a:pt x="39" y="7"/>
                </a:cubicBezTo>
                <a:cubicBezTo>
                  <a:pt x="39" y="6"/>
                  <a:pt x="38" y="6"/>
                  <a:pt x="38" y="6"/>
                </a:cubicBezTo>
                <a:cubicBezTo>
                  <a:pt x="38" y="6"/>
                  <a:pt x="37" y="6"/>
                  <a:pt x="35" y="5"/>
                </a:cubicBezTo>
                <a:cubicBezTo>
                  <a:pt x="35" y="5"/>
                  <a:pt x="35" y="4"/>
                  <a:pt x="35" y="4"/>
                </a:cubicBezTo>
                <a:cubicBezTo>
                  <a:pt x="34" y="5"/>
                  <a:pt x="31" y="5"/>
                  <a:pt x="32" y="4"/>
                </a:cubicBezTo>
                <a:cubicBezTo>
                  <a:pt x="33" y="4"/>
                  <a:pt x="35" y="4"/>
                  <a:pt x="34" y="4"/>
                </a:cubicBezTo>
                <a:cubicBezTo>
                  <a:pt x="33" y="4"/>
                  <a:pt x="32" y="4"/>
                  <a:pt x="32" y="5"/>
                </a:cubicBezTo>
                <a:cubicBezTo>
                  <a:pt x="31" y="6"/>
                  <a:pt x="31" y="7"/>
                  <a:pt x="30" y="6"/>
                </a:cubicBezTo>
                <a:cubicBezTo>
                  <a:pt x="30" y="6"/>
                  <a:pt x="30" y="6"/>
                  <a:pt x="29" y="6"/>
                </a:cubicBezTo>
                <a:cubicBezTo>
                  <a:pt x="29" y="6"/>
                  <a:pt x="27" y="8"/>
                  <a:pt x="26" y="7"/>
                </a:cubicBezTo>
                <a:cubicBezTo>
                  <a:pt x="25" y="7"/>
                  <a:pt x="24" y="7"/>
                  <a:pt x="24" y="6"/>
                </a:cubicBezTo>
                <a:cubicBezTo>
                  <a:pt x="25" y="6"/>
                  <a:pt x="26" y="4"/>
                  <a:pt x="25" y="4"/>
                </a:cubicBezTo>
                <a:cubicBezTo>
                  <a:pt x="24" y="5"/>
                  <a:pt x="24" y="5"/>
                  <a:pt x="24" y="5"/>
                </a:cubicBezTo>
                <a:cubicBezTo>
                  <a:pt x="23" y="5"/>
                  <a:pt x="23" y="5"/>
                  <a:pt x="22" y="4"/>
                </a:cubicBezTo>
                <a:cubicBezTo>
                  <a:pt x="22" y="4"/>
                  <a:pt x="22" y="4"/>
                  <a:pt x="21" y="4"/>
                </a:cubicBezTo>
                <a:cubicBezTo>
                  <a:pt x="21" y="5"/>
                  <a:pt x="21" y="4"/>
                  <a:pt x="21" y="4"/>
                </a:cubicBezTo>
                <a:cubicBezTo>
                  <a:pt x="21" y="4"/>
                  <a:pt x="21" y="4"/>
                  <a:pt x="21" y="4"/>
                </a:cubicBezTo>
                <a:cubicBezTo>
                  <a:pt x="20" y="4"/>
                  <a:pt x="19" y="4"/>
                  <a:pt x="20" y="4"/>
                </a:cubicBezTo>
                <a:cubicBezTo>
                  <a:pt x="20" y="3"/>
                  <a:pt x="20" y="3"/>
                  <a:pt x="20" y="2"/>
                </a:cubicBezTo>
                <a:cubicBezTo>
                  <a:pt x="19" y="1"/>
                  <a:pt x="18" y="1"/>
                  <a:pt x="18" y="1"/>
                </a:cubicBezTo>
                <a:cubicBezTo>
                  <a:pt x="18" y="1"/>
                  <a:pt x="18" y="1"/>
                  <a:pt x="18" y="1"/>
                </a:cubicBezTo>
                <a:cubicBezTo>
                  <a:pt x="17" y="1"/>
                  <a:pt x="17" y="1"/>
                  <a:pt x="17" y="1"/>
                </a:cubicBezTo>
                <a:cubicBezTo>
                  <a:pt x="17" y="1"/>
                  <a:pt x="17" y="1"/>
                  <a:pt x="17" y="1"/>
                </a:cubicBezTo>
                <a:cubicBezTo>
                  <a:pt x="16" y="1"/>
                  <a:pt x="14" y="1"/>
                  <a:pt x="14" y="1"/>
                </a:cubicBezTo>
                <a:cubicBezTo>
                  <a:pt x="14" y="1"/>
                  <a:pt x="14" y="1"/>
                  <a:pt x="14" y="1"/>
                </a:cubicBezTo>
                <a:cubicBezTo>
                  <a:pt x="14" y="1"/>
                  <a:pt x="14" y="1"/>
                  <a:pt x="13" y="1"/>
                </a:cubicBezTo>
                <a:cubicBezTo>
                  <a:pt x="13" y="1"/>
                  <a:pt x="12" y="1"/>
                  <a:pt x="12" y="1"/>
                </a:cubicBezTo>
                <a:cubicBezTo>
                  <a:pt x="12" y="0"/>
                  <a:pt x="12" y="0"/>
                  <a:pt x="12" y="0"/>
                </a:cubicBezTo>
                <a:cubicBezTo>
                  <a:pt x="12" y="0"/>
                  <a:pt x="11" y="2"/>
                  <a:pt x="12" y="2"/>
                </a:cubicBezTo>
                <a:cubicBezTo>
                  <a:pt x="12" y="1"/>
                  <a:pt x="12" y="1"/>
                  <a:pt x="12" y="1"/>
                </a:cubicBezTo>
                <a:cubicBezTo>
                  <a:pt x="13" y="1"/>
                  <a:pt x="13" y="1"/>
                  <a:pt x="13" y="1"/>
                </a:cubicBezTo>
                <a:cubicBezTo>
                  <a:pt x="13" y="1"/>
                  <a:pt x="13" y="1"/>
                  <a:pt x="14" y="1"/>
                </a:cubicBezTo>
                <a:cubicBezTo>
                  <a:pt x="14" y="2"/>
                  <a:pt x="14" y="2"/>
                  <a:pt x="14" y="3"/>
                </a:cubicBezTo>
                <a:cubicBezTo>
                  <a:pt x="15" y="3"/>
                  <a:pt x="16" y="4"/>
                  <a:pt x="15" y="4"/>
                </a:cubicBezTo>
                <a:cubicBezTo>
                  <a:pt x="14" y="4"/>
                  <a:pt x="14" y="4"/>
                  <a:pt x="14" y="4"/>
                </a:cubicBezTo>
                <a:cubicBezTo>
                  <a:pt x="14" y="4"/>
                  <a:pt x="13" y="4"/>
                  <a:pt x="13" y="5"/>
                </a:cubicBezTo>
                <a:cubicBezTo>
                  <a:pt x="13" y="5"/>
                  <a:pt x="14" y="5"/>
                  <a:pt x="14" y="5"/>
                </a:cubicBezTo>
                <a:cubicBezTo>
                  <a:pt x="15" y="5"/>
                  <a:pt x="15" y="5"/>
                  <a:pt x="15" y="5"/>
                </a:cubicBezTo>
                <a:cubicBezTo>
                  <a:pt x="14" y="6"/>
                  <a:pt x="14" y="6"/>
                  <a:pt x="14" y="6"/>
                </a:cubicBezTo>
                <a:cubicBezTo>
                  <a:pt x="15" y="6"/>
                  <a:pt x="15" y="7"/>
                  <a:pt x="14" y="7"/>
                </a:cubicBezTo>
                <a:cubicBezTo>
                  <a:pt x="14" y="7"/>
                  <a:pt x="14" y="7"/>
                  <a:pt x="15" y="7"/>
                </a:cubicBezTo>
                <a:cubicBezTo>
                  <a:pt x="15" y="7"/>
                  <a:pt x="16" y="8"/>
                  <a:pt x="17" y="8"/>
                </a:cubicBezTo>
                <a:cubicBezTo>
                  <a:pt x="17" y="8"/>
                  <a:pt x="17" y="9"/>
                  <a:pt x="16" y="8"/>
                </a:cubicBezTo>
                <a:cubicBezTo>
                  <a:pt x="16" y="8"/>
                  <a:pt x="16" y="8"/>
                  <a:pt x="16" y="8"/>
                </a:cubicBezTo>
                <a:cubicBezTo>
                  <a:pt x="16" y="8"/>
                  <a:pt x="15" y="8"/>
                  <a:pt x="14" y="8"/>
                </a:cubicBezTo>
                <a:cubicBezTo>
                  <a:pt x="14" y="8"/>
                  <a:pt x="13" y="8"/>
                  <a:pt x="13" y="8"/>
                </a:cubicBezTo>
                <a:cubicBezTo>
                  <a:pt x="13" y="9"/>
                  <a:pt x="13" y="9"/>
                  <a:pt x="13" y="10"/>
                </a:cubicBezTo>
                <a:cubicBezTo>
                  <a:pt x="13" y="10"/>
                  <a:pt x="13" y="11"/>
                  <a:pt x="13" y="11"/>
                </a:cubicBezTo>
                <a:cubicBezTo>
                  <a:pt x="13" y="11"/>
                  <a:pt x="13" y="11"/>
                  <a:pt x="13" y="10"/>
                </a:cubicBezTo>
                <a:cubicBezTo>
                  <a:pt x="13" y="10"/>
                  <a:pt x="12" y="10"/>
                  <a:pt x="12" y="10"/>
                </a:cubicBezTo>
                <a:cubicBezTo>
                  <a:pt x="12" y="10"/>
                  <a:pt x="11" y="10"/>
                  <a:pt x="12" y="10"/>
                </a:cubicBezTo>
                <a:cubicBezTo>
                  <a:pt x="12" y="10"/>
                  <a:pt x="12" y="10"/>
                  <a:pt x="12" y="11"/>
                </a:cubicBezTo>
                <a:cubicBezTo>
                  <a:pt x="11" y="11"/>
                  <a:pt x="10" y="11"/>
                  <a:pt x="11" y="10"/>
                </a:cubicBezTo>
                <a:cubicBezTo>
                  <a:pt x="11" y="10"/>
                  <a:pt x="11" y="10"/>
                  <a:pt x="10" y="9"/>
                </a:cubicBezTo>
                <a:cubicBezTo>
                  <a:pt x="10" y="9"/>
                  <a:pt x="9" y="9"/>
                  <a:pt x="8" y="9"/>
                </a:cubicBezTo>
                <a:cubicBezTo>
                  <a:pt x="8" y="9"/>
                  <a:pt x="6" y="9"/>
                  <a:pt x="6" y="10"/>
                </a:cubicBezTo>
                <a:cubicBezTo>
                  <a:pt x="5" y="11"/>
                  <a:pt x="5" y="12"/>
                  <a:pt x="6" y="12"/>
                </a:cubicBezTo>
                <a:cubicBezTo>
                  <a:pt x="7" y="12"/>
                  <a:pt x="6" y="12"/>
                  <a:pt x="6" y="12"/>
                </a:cubicBezTo>
                <a:cubicBezTo>
                  <a:pt x="6" y="12"/>
                  <a:pt x="6" y="13"/>
                  <a:pt x="6" y="12"/>
                </a:cubicBezTo>
                <a:cubicBezTo>
                  <a:pt x="6" y="12"/>
                  <a:pt x="6" y="12"/>
                  <a:pt x="6" y="12"/>
                </a:cubicBezTo>
                <a:cubicBezTo>
                  <a:pt x="6" y="13"/>
                  <a:pt x="6" y="13"/>
                  <a:pt x="6" y="13"/>
                </a:cubicBezTo>
                <a:cubicBezTo>
                  <a:pt x="6" y="13"/>
                  <a:pt x="6" y="14"/>
                  <a:pt x="6" y="14"/>
                </a:cubicBezTo>
                <a:cubicBezTo>
                  <a:pt x="6" y="14"/>
                  <a:pt x="6" y="15"/>
                  <a:pt x="6" y="15"/>
                </a:cubicBezTo>
                <a:cubicBezTo>
                  <a:pt x="6" y="15"/>
                  <a:pt x="6" y="16"/>
                  <a:pt x="5" y="16"/>
                </a:cubicBezTo>
                <a:cubicBezTo>
                  <a:pt x="5" y="16"/>
                  <a:pt x="5" y="16"/>
                  <a:pt x="5" y="16"/>
                </a:cubicBezTo>
                <a:cubicBezTo>
                  <a:pt x="5" y="16"/>
                  <a:pt x="5" y="16"/>
                  <a:pt x="5" y="16"/>
                </a:cubicBezTo>
                <a:cubicBezTo>
                  <a:pt x="5" y="16"/>
                  <a:pt x="4" y="16"/>
                  <a:pt x="4" y="16"/>
                </a:cubicBezTo>
                <a:cubicBezTo>
                  <a:pt x="4" y="16"/>
                  <a:pt x="4" y="16"/>
                  <a:pt x="4" y="17"/>
                </a:cubicBezTo>
                <a:cubicBezTo>
                  <a:pt x="4" y="17"/>
                  <a:pt x="4" y="17"/>
                  <a:pt x="4" y="17"/>
                </a:cubicBezTo>
                <a:cubicBezTo>
                  <a:pt x="4" y="17"/>
                  <a:pt x="4" y="17"/>
                  <a:pt x="4" y="17"/>
                </a:cubicBezTo>
                <a:cubicBezTo>
                  <a:pt x="4" y="17"/>
                  <a:pt x="5" y="18"/>
                  <a:pt x="5" y="18"/>
                </a:cubicBezTo>
                <a:cubicBezTo>
                  <a:pt x="5" y="18"/>
                  <a:pt x="5" y="18"/>
                  <a:pt x="5" y="18"/>
                </a:cubicBezTo>
                <a:cubicBezTo>
                  <a:pt x="6" y="18"/>
                  <a:pt x="5" y="19"/>
                  <a:pt x="5" y="19"/>
                </a:cubicBezTo>
                <a:cubicBezTo>
                  <a:pt x="5" y="19"/>
                  <a:pt x="5" y="19"/>
                  <a:pt x="5" y="19"/>
                </a:cubicBezTo>
                <a:cubicBezTo>
                  <a:pt x="5" y="19"/>
                  <a:pt x="5" y="19"/>
                  <a:pt x="5" y="19"/>
                </a:cubicBezTo>
                <a:cubicBezTo>
                  <a:pt x="5" y="19"/>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3" y="21"/>
                  <a:pt x="3" y="21"/>
                  <a:pt x="3" y="21"/>
                </a:cubicBezTo>
                <a:cubicBezTo>
                  <a:pt x="3" y="21"/>
                  <a:pt x="2" y="21"/>
                  <a:pt x="2" y="21"/>
                </a:cubicBezTo>
                <a:cubicBezTo>
                  <a:pt x="2" y="21"/>
                  <a:pt x="1" y="21"/>
                  <a:pt x="1" y="21"/>
                </a:cubicBezTo>
                <a:cubicBezTo>
                  <a:pt x="1" y="21"/>
                  <a:pt x="1" y="21"/>
                  <a:pt x="1" y="21"/>
                </a:cubicBezTo>
                <a:cubicBezTo>
                  <a:pt x="1" y="21"/>
                  <a:pt x="0" y="21"/>
                  <a:pt x="0" y="22"/>
                </a:cubicBezTo>
                <a:cubicBezTo>
                  <a:pt x="0" y="22"/>
                  <a:pt x="0" y="22"/>
                  <a:pt x="0" y="22"/>
                </a:cubicBezTo>
                <a:cubicBezTo>
                  <a:pt x="0" y="22"/>
                  <a:pt x="0" y="22"/>
                  <a:pt x="0" y="22"/>
                </a:cubicBezTo>
                <a:cubicBezTo>
                  <a:pt x="0" y="22"/>
                  <a:pt x="1" y="24"/>
                  <a:pt x="1" y="24"/>
                </a:cubicBezTo>
                <a:cubicBezTo>
                  <a:pt x="1" y="24"/>
                  <a:pt x="1" y="24"/>
                  <a:pt x="1" y="25"/>
                </a:cubicBezTo>
                <a:cubicBezTo>
                  <a:pt x="1" y="25"/>
                  <a:pt x="1" y="25"/>
                  <a:pt x="1" y="25"/>
                </a:cubicBezTo>
                <a:cubicBezTo>
                  <a:pt x="1" y="25"/>
                  <a:pt x="1" y="25"/>
                  <a:pt x="1" y="25"/>
                </a:cubicBezTo>
                <a:cubicBezTo>
                  <a:pt x="1" y="25"/>
                  <a:pt x="1" y="26"/>
                  <a:pt x="1" y="26"/>
                </a:cubicBezTo>
                <a:cubicBezTo>
                  <a:pt x="1" y="26"/>
                  <a:pt x="1" y="26"/>
                  <a:pt x="1" y="26"/>
                </a:cubicBezTo>
                <a:cubicBezTo>
                  <a:pt x="1" y="26"/>
                  <a:pt x="1" y="26"/>
                  <a:pt x="1" y="26"/>
                </a:cubicBezTo>
                <a:cubicBezTo>
                  <a:pt x="1" y="26"/>
                  <a:pt x="0" y="26"/>
                  <a:pt x="0" y="26"/>
                </a:cubicBezTo>
                <a:cubicBezTo>
                  <a:pt x="0" y="26"/>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1" y="28"/>
                  <a:pt x="1" y="28"/>
                  <a:pt x="1" y="28"/>
                </a:cubicBezTo>
                <a:cubicBezTo>
                  <a:pt x="1" y="28"/>
                  <a:pt x="0" y="28"/>
                  <a:pt x="0" y="28"/>
                </a:cubicBezTo>
                <a:cubicBezTo>
                  <a:pt x="0" y="28"/>
                  <a:pt x="0" y="28"/>
                  <a:pt x="0" y="28"/>
                </a:cubicBezTo>
                <a:cubicBezTo>
                  <a:pt x="0" y="28"/>
                  <a:pt x="0" y="29"/>
                  <a:pt x="0" y="29"/>
                </a:cubicBezTo>
                <a:cubicBezTo>
                  <a:pt x="0" y="29"/>
                  <a:pt x="0" y="29"/>
                  <a:pt x="0" y="29"/>
                </a:cubicBezTo>
                <a:cubicBezTo>
                  <a:pt x="0" y="29"/>
                  <a:pt x="1" y="30"/>
                  <a:pt x="2" y="30"/>
                </a:cubicBezTo>
                <a:cubicBezTo>
                  <a:pt x="2" y="30"/>
                  <a:pt x="2" y="31"/>
                  <a:pt x="2" y="31"/>
                </a:cubicBezTo>
                <a:cubicBezTo>
                  <a:pt x="2" y="31"/>
                  <a:pt x="2" y="31"/>
                  <a:pt x="2" y="32"/>
                </a:cubicBezTo>
                <a:cubicBezTo>
                  <a:pt x="2" y="32"/>
                  <a:pt x="1" y="32"/>
                  <a:pt x="1" y="33"/>
                </a:cubicBezTo>
                <a:cubicBezTo>
                  <a:pt x="1" y="33"/>
                  <a:pt x="1" y="33"/>
                  <a:pt x="1" y="3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4" name="Freeform 958"/>
          <p:cNvSpPr>
            <a:spLocks/>
          </p:cNvSpPr>
          <p:nvPr/>
        </p:nvSpPr>
        <p:spPr bwMode="auto">
          <a:xfrm>
            <a:off x="4586100" y="2776054"/>
            <a:ext cx="13161" cy="7521"/>
          </a:xfrm>
          <a:custGeom>
            <a:avLst/>
            <a:gdLst/>
            <a:ahLst/>
            <a:cxnLst>
              <a:cxn ang="0">
                <a:pos x="2" y="0"/>
              </a:cxn>
              <a:cxn ang="0">
                <a:pos x="2" y="0"/>
              </a:cxn>
              <a:cxn ang="0">
                <a:pos x="1" y="0"/>
              </a:cxn>
              <a:cxn ang="0">
                <a:pos x="1" y="1"/>
              </a:cxn>
              <a:cxn ang="0">
                <a:pos x="2" y="1"/>
              </a:cxn>
              <a:cxn ang="0">
                <a:pos x="2" y="1"/>
              </a:cxn>
              <a:cxn ang="0">
                <a:pos x="2" y="0"/>
              </a:cxn>
            </a:cxnLst>
            <a:rect l="0" t="0" r="r" b="b"/>
            <a:pathLst>
              <a:path w="2" h="1">
                <a:moveTo>
                  <a:pt x="2" y="0"/>
                </a:moveTo>
                <a:cubicBezTo>
                  <a:pt x="2" y="0"/>
                  <a:pt x="2" y="0"/>
                  <a:pt x="2" y="0"/>
                </a:cubicBezTo>
                <a:cubicBezTo>
                  <a:pt x="2" y="0"/>
                  <a:pt x="1" y="0"/>
                  <a:pt x="1" y="0"/>
                </a:cubicBezTo>
                <a:cubicBezTo>
                  <a:pt x="1" y="0"/>
                  <a:pt x="0" y="1"/>
                  <a:pt x="1" y="1"/>
                </a:cubicBezTo>
                <a:cubicBezTo>
                  <a:pt x="1" y="1"/>
                  <a:pt x="1" y="1"/>
                  <a:pt x="2" y="1"/>
                </a:cubicBezTo>
                <a:cubicBezTo>
                  <a:pt x="2" y="1"/>
                  <a:pt x="2" y="1"/>
                  <a:pt x="2" y="1"/>
                </a:cubicBezTo>
                <a:cubicBezTo>
                  <a:pt x="2"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6" name="Freeform 960"/>
          <p:cNvSpPr>
            <a:spLocks/>
          </p:cNvSpPr>
          <p:nvPr/>
        </p:nvSpPr>
        <p:spPr bwMode="auto">
          <a:xfrm>
            <a:off x="4281505" y="2868185"/>
            <a:ext cx="13161" cy="5641"/>
          </a:xfrm>
          <a:custGeom>
            <a:avLst/>
            <a:gdLst/>
            <a:ahLst/>
            <a:cxnLst>
              <a:cxn ang="0">
                <a:pos x="1" y="1"/>
              </a:cxn>
              <a:cxn ang="0">
                <a:pos x="1" y="1"/>
              </a:cxn>
              <a:cxn ang="0">
                <a:pos x="1" y="0"/>
              </a:cxn>
              <a:cxn ang="0">
                <a:pos x="0" y="0"/>
              </a:cxn>
              <a:cxn ang="0">
                <a:pos x="0" y="1"/>
              </a:cxn>
              <a:cxn ang="0">
                <a:pos x="1" y="1"/>
              </a:cxn>
            </a:cxnLst>
            <a:rect l="0" t="0" r="r" b="b"/>
            <a:pathLst>
              <a:path w="2" h="1">
                <a:moveTo>
                  <a:pt x="1" y="1"/>
                </a:moveTo>
                <a:cubicBezTo>
                  <a:pt x="1" y="1"/>
                  <a:pt x="1" y="1"/>
                  <a:pt x="1" y="1"/>
                </a:cubicBezTo>
                <a:cubicBezTo>
                  <a:pt x="2" y="1"/>
                  <a:pt x="1" y="0"/>
                  <a:pt x="1" y="0"/>
                </a:cubicBezTo>
                <a:cubicBezTo>
                  <a:pt x="1" y="0"/>
                  <a:pt x="1" y="0"/>
                  <a:pt x="0" y="0"/>
                </a:cubicBezTo>
                <a:cubicBezTo>
                  <a:pt x="0" y="0"/>
                  <a:pt x="0" y="1"/>
                  <a:pt x="0"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7" name="Freeform 961"/>
          <p:cNvSpPr>
            <a:spLocks/>
          </p:cNvSpPr>
          <p:nvPr/>
        </p:nvSpPr>
        <p:spPr bwMode="auto">
          <a:xfrm>
            <a:off x="4289026" y="2868185"/>
            <a:ext cx="11281" cy="5641"/>
          </a:xfrm>
          <a:custGeom>
            <a:avLst/>
            <a:gdLst/>
            <a:ahLst/>
            <a:cxnLst>
              <a:cxn ang="0">
                <a:pos x="1" y="0"/>
              </a:cxn>
              <a:cxn ang="0">
                <a:pos x="2" y="0"/>
              </a:cxn>
              <a:cxn ang="0">
                <a:pos x="0" y="0"/>
              </a:cxn>
              <a:cxn ang="0">
                <a:pos x="0" y="0"/>
              </a:cxn>
              <a:cxn ang="0">
                <a:pos x="1" y="0"/>
              </a:cxn>
            </a:cxnLst>
            <a:rect l="0" t="0" r="r" b="b"/>
            <a:pathLst>
              <a:path w="2" h="1">
                <a:moveTo>
                  <a:pt x="1" y="0"/>
                </a:moveTo>
                <a:cubicBezTo>
                  <a:pt x="1" y="1"/>
                  <a:pt x="1" y="0"/>
                  <a:pt x="2" y="0"/>
                </a:cubicBezTo>
                <a:cubicBezTo>
                  <a:pt x="2" y="0"/>
                  <a:pt x="1" y="0"/>
                  <a:pt x="0" y="0"/>
                </a:cubicBezTo>
                <a:cubicBezTo>
                  <a:pt x="0" y="0"/>
                  <a:pt x="0" y="0"/>
                  <a:pt x="0"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8" name="Freeform 962"/>
          <p:cNvSpPr>
            <a:spLocks/>
          </p:cNvSpPr>
          <p:nvPr/>
        </p:nvSpPr>
        <p:spPr bwMode="auto">
          <a:xfrm>
            <a:off x="4313469" y="2808018"/>
            <a:ext cx="11281" cy="16922"/>
          </a:xfrm>
          <a:custGeom>
            <a:avLst/>
            <a:gdLst/>
            <a:ahLst/>
            <a:cxnLst>
              <a:cxn ang="0">
                <a:pos x="1" y="1"/>
              </a:cxn>
              <a:cxn ang="0">
                <a:pos x="0" y="1"/>
              </a:cxn>
              <a:cxn ang="0">
                <a:pos x="1" y="1"/>
              </a:cxn>
            </a:cxnLst>
            <a:rect l="0" t="0" r="r" b="b"/>
            <a:pathLst>
              <a:path w="2" h="3">
                <a:moveTo>
                  <a:pt x="1" y="1"/>
                </a:moveTo>
                <a:cubicBezTo>
                  <a:pt x="2" y="0"/>
                  <a:pt x="1" y="1"/>
                  <a:pt x="0" y="1"/>
                </a:cubicBezTo>
                <a:cubicBezTo>
                  <a:pt x="0" y="1"/>
                  <a:pt x="0" y="3"/>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9" name="Freeform 963"/>
          <p:cNvSpPr>
            <a:spLocks/>
          </p:cNvSpPr>
          <p:nvPr/>
        </p:nvSpPr>
        <p:spPr bwMode="auto">
          <a:xfrm>
            <a:off x="4270224" y="2886987"/>
            <a:ext cx="24443" cy="5641"/>
          </a:xfrm>
          <a:custGeom>
            <a:avLst/>
            <a:gdLst/>
            <a:ahLst/>
            <a:cxnLst>
              <a:cxn ang="0">
                <a:pos x="0" y="0"/>
              </a:cxn>
              <a:cxn ang="0">
                <a:pos x="1" y="0"/>
              </a:cxn>
              <a:cxn ang="0">
                <a:pos x="1" y="0"/>
              </a:cxn>
              <a:cxn ang="0">
                <a:pos x="2" y="0"/>
              </a:cxn>
              <a:cxn ang="0">
                <a:pos x="3" y="1"/>
              </a:cxn>
              <a:cxn ang="0">
                <a:pos x="3" y="0"/>
              </a:cxn>
              <a:cxn ang="0">
                <a:pos x="4" y="0"/>
              </a:cxn>
              <a:cxn ang="0">
                <a:pos x="4" y="0"/>
              </a:cxn>
              <a:cxn ang="0">
                <a:pos x="4" y="0"/>
              </a:cxn>
              <a:cxn ang="0">
                <a:pos x="0" y="0"/>
              </a:cxn>
              <a:cxn ang="0">
                <a:pos x="0" y="0"/>
              </a:cxn>
              <a:cxn ang="0">
                <a:pos x="0" y="0"/>
              </a:cxn>
            </a:cxnLst>
            <a:rect l="0" t="0" r="r" b="b"/>
            <a:pathLst>
              <a:path w="4" h="1">
                <a:moveTo>
                  <a:pt x="0" y="0"/>
                </a:moveTo>
                <a:cubicBezTo>
                  <a:pt x="0" y="0"/>
                  <a:pt x="0" y="0"/>
                  <a:pt x="1" y="0"/>
                </a:cubicBezTo>
                <a:cubicBezTo>
                  <a:pt x="1" y="0"/>
                  <a:pt x="1" y="0"/>
                  <a:pt x="1" y="0"/>
                </a:cubicBezTo>
                <a:cubicBezTo>
                  <a:pt x="1" y="0"/>
                  <a:pt x="2" y="0"/>
                  <a:pt x="2" y="0"/>
                </a:cubicBezTo>
                <a:cubicBezTo>
                  <a:pt x="2" y="0"/>
                  <a:pt x="2" y="1"/>
                  <a:pt x="3" y="1"/>
                </a:cubicBezTo>
                <a:cubicBezTo>
                  <a:pt x="3" y="1"/>
                  <a:pt x="3" y="1"/>
                  <a:pt x="3" y="0"/>
                </a:cubicBezTo>
                <a:cubicBezTo>
                  <a:pt x="3" y="0"/>
                  <a:pt x="4"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0" name="Freeform 964"/>
          <p:cNvSpPr>
            <a:spLocks noEditPoints="1"/>
          </p:cNvSpPr>
          <p:nvPr/>
        </p:nvSpPr>
        <p:spPr bwMode="auto">
          <a:xfrm>
            <a:off x="4270224" y="2800497"/>
            <a:ext cx="114693" cy="110933"/>
          </a:xfrm>
          <a:custGeom>
            <a:avLst/>
            <a:gdLst/>
            <a:ahLst/>
            <a:cxnLst>
              <a:cxn ang="0">
                <a:pos x="19" y="1"/>
              </a:cxn>
              <a:cxn ang="0">
                <a:pos x="15" y="0"/>
              </a:cxn>
              <a:cxn ang="0">
                <a:pos x="7" y="3"/>
              </a:cxn>
              <a:cxn ang="0">
                <a:pos x="4" y="10"/>
              </a:cxn>
              <a:cxn ang="0">
                <a:pos x="7" y="11"/>
              </a:cxn>
              <a:cxn ang="0">
                <a:pos x="7" y="11"/>
              </a:cxn>
              <a:cxn ang="0">
                <a:pos x="4" y="12"/>
              </a:cxn>
              <a:cxn ang="0">
                <a:pos x="5" y="13"/>
              </a:cxn>
              <a:cxn ang="0">
                <a:pos x="2" y="12"/>
              </a:cxn>
              <a:cxn ang="0">
                <a:pos x="4" y="13"/>
              </a:cxn>
              <a:cxn ang="0">
                <a:pos x="5" y="14"/>
              </a:cxn>
              <a:cxn ang="0">
                <a:pos x="5" y="13"/>
              </a:cxn>
              <a:cxn ang="0">
                <a:pos x="6" y="13"/>
              </a:cxn>
              <a:cxn ang="0">
                <a:pos x="7" y="13"/>
              </a:cxn>
              <a:cxn ang="0">
                <a:pos x="9" y="13"/>
              </a:cxn>
              <a:cxn ang="0">
                <a:pos x="9" y="14"/>
              </a:cxn>
              <a:cxn ang="0">
                <a:pos x="10" y="14"/>
              </a:cxn>
              <a:cxn ang="0">
                <a:pos x="11" y="14"/>
              </a:cxn>
              <a:cxn ang="0">
                <a:pos x="11" y="15"/>
              </a:cxn>
              <a:cxn ang="0">
                <a:pos x="12" y="15"/>
              </a:cxn>
              <a:cxn ang="0">
                <a:pos x="12" y="16"/>
              </a:cxn>
              <a:cxn ang="0">
                <a:pos x="12" y="16"/>
              </a:cxn>
              <a:cxn ang="0">
                <a:pos x="12" y="17"/>
              </a:cxn>
              <a:cxn ang="0">
                <a:pos x="12" y="18"/>
              </a:cxn>
              <a:cxn ang="0">
                <a:pos x="13" y="18"/>
              </a:cxn>
              <a:cxn ang="0">
                <a:pos x="13" y="17"/>
              </a:cxn>
              <a:cxn ang="0">
                <a:pos x="13" y="17"/>
              </a:cxn>
              <a:cxn ang="0">
                <a:pos x="13" y="16"/>
              </a:cxn>
              <a:cxn ang="0">
                <a:pos x="13" y="16"/>
              </a:cxn>
              <a:cxn ang="0">
                <a:pos x="14" y="15"/>
              </a:cxn>
              <a:cxn ang="0">
                <a:pos x="14" y="15"/>
              </a:cxn>
              <a:cxn ang="0">
                <a:pos x="14" y="14"/>
              </a:cxn>
              <a:cxn ang="0">
                <a:pos x="14" y="13"/>
              </a:cxn>
              <a:cxn ang="0">
                <a:pos x="13" y="11"/>
              </a:cxn>
              <a:cxn ang="0">
                <a:pos x="14" y="10"/>
              </a:cxn>
              <a:cxn ang="0">
                <a:pos x="15" y="10"/>
              </a:cxn>
              <a:cxn ang="0">
                <a:pos x="17" y="10"/>
              </a:cxn>
              <a:cxn ang="0">
                <a:pos x="17" y="9"/>
              </a:cxn>
              <a:cxn ang="0">
                <a:pos x="17" y="9"/>
              </a:cxn>
              <a:cxn ang="0">
                <a:pos x="18" y="8"/>
              </a:cxn>
              <a:cxn ang="0">
                <a:pos x="18" y="7"/>
              </a:cxn>
              <a:cxn ang="0">
                <a:pos x="17" y="6"/>
              </a:cxn>
              <a:cxn ang="0">
                <a:pos x="17" y="6"/>
              </a:cxn>
              <a:cxn ang="0">
                <a:pos x="18" y="5"/>
              </a:cxn>
              <a:cxn ang="0">
                <a:pos x="18" y="5"/>
              </a:cxn>
              <a:cxn ang="0">
                <a:pos x="19" y="3"/>
              </a:cxn>
              <a:cxn ang="0">
                <a:pos x="19" y="1"/>
              </a:cxn>
              <a:cxn ang="0">
                <a:pos x="11" y="6"/>
              </a:cxn>
              <a:cxn ang="0">
                <a:pos x="11" y="7"/>
              </a:cxn>
              <a:cxn ang="0">
                <a:pos x="12" y="7"/>
              </a:cxn>
              <a:cxn ang="0">
                <a:pos x="9" y="7"/>
              </a:cxn>
              <a:cxn ang="0">
                <a:pos x="9" y="5"/>
              </a:cxn>
              <a:cxn ang="0">
                <a:pos x="9" y="4"/>
              </a:cxn>
              <a:cxn ang="0">
                <a:pos x="10" y="3"/>
              </a:cxn>
              <a:cxn ang="0">
                <a:pos x="11" y="4"/>
              </a:cxn>
              <a:cxn ang="0">
                <a:pos x="11" y="5"/>
              </a:cxn>
              <a:cxn ang="0">
                <a:pos x="12" y="6"/>
              </a:cxn>
            </a:cxnLst>
            <a:rect l="0" t="0" r="r" b="b"/>
            <a:pathLst>
              <a:path w="19" h="18">
                <a:moveTo>
                  <a:pt x="19" y="1"/>
                </a:moveTo>
                <a:cubicBezTo>
                  <a:pt x="19" y="1"/>
                  <a:pt x="19" y="1"/>
                  <a:pt x="19" y="1"/>
                </a:cubicBezTo>
                <a:cubicBezTo>
                  <a:pt x="19" y="1"/>
                  <a:pt x="18" y="1"/>
                  <a:pt x="18" y="0"/>
                </a:cubicBezTo>
                <a:cubicBezTo>
                  <a:pt x="18" y="0"/>
                  <a:pt x="17" y="0"/>
                  <a:pt x="15" y="0"/>
                </a:cubicBezTo>
                <a:cubicBezTo>
                  <a:pt x="13" y="0"/>
                  <a:pt x="11" y="0"/>
                  <a:pt x="10" y="2"/>
                </a:cubicBezTo>
                <a:cubicBezTo>
                  <a:pt x="9" y="3"/>
                  <a:pt x="8" y="3"/>
                  <a:pt x="7" y="3"/>
                </a:cubicBezTo>
                <a:cubicBezTo>
                  <a:pt x="7" y="4"/>
                  <a:pt x="7" y="4"/>
                  <a:pt x="7" y="4"/>
                </a:cubicBezTo>
                <a:cubicBezTo>
                  <a:pt x="7" y="5"/>
                  <a:pt x="6" y="8"/>
                  <a:pt x="4" y="10"/>
                </a:cubicBezTo>
                <a:cubicBezTo>
                  <a:pt x="4" y="10"/>
                  <a:pt x="3" y="10"/>
                  <a:pt x="4" y="11"/>
                </a:cubicBezTo>
                <a:cubicBezTo>
                  <a:pt x="5" y="11"/>
                  <a:pt x="6" y="12"/>
                  <a:pt x="7" y="11"/>
                </a:cubicBezTo>
                <a:cubicBezTo>
                  <a:pt x="8" y="11"/>
                  <a:pt x="7" y="11"/>
                  <a:pt x="7" y="11"/>
                </a:cubicBezTo>
                <a:cubicBezTo>
                  <a:pt x="7" y="11"/>
                  <a:pt x="8" y="11"/>
                  <a:pt x="7" y="11"/>
                </a:cubicBezTo>
                <a:cubicBezTo>
                  <a:pt x="7" y="11"/>
                  <a:pt x="5" y="11"/>
                  <a:pt x="5" y="12"/>
                </a:cubicBezTo>
                <a:cubicBezTo>
                  <a:pt x="5" y="12"/>
                  <a:pt x="4" y="12"/>
                  <a:pt x="4" y="12"/>
                </a:cubicBezTo>
                <a:cubicBezTo>
                  <a:pt x="4" y="12"/>
                  <a:pt x="3" y="12"/>
                  <a:pt x="4" y="12"/>
                </a:cubicBezTo>
                <a:cubicBezTo>
                  <a:pt x="4" y="13"/>
                  <a:pt x="5" y="13"/>
                  <a:pt x="5" y="13"/>
                </a:cubicBezTo>
                <a:cubicBezTo>
                  <a:pt x="5" y="13"/>
                  <a:pt x="4" y="13"/>
                  <a:pt x="4" y="13"/>
                </a:cubicBezTo>
                <a:cubicBezTo>
                  <a:pt x="3" y="12"/>
                  <a:pt x="2" y="12"/>
                  <a:pt x="2" y="12"/>
                </a:cubicBezTo>
                <a:cubicBezTo>
                  <a:pt x="1" y="12"/>
                  <a:pt x="0" y="13"/>
                  <a:pt x="1" y="13"/>
                </a:cubicBezTo>
                <a:cubicBezTo>
                  <a:pt x="3" y="13"/>
                  <a:pt x="3" y="13"/>
                  <a:pt x="4" y="13"/>
                </a:cubicBezTo>
                <a:cubicBezTo>
                  <a:pt x="4" y="13"/>
                  <a:pt x="5" y="14"/>
                  <a:pt x="5" y="14"/>
                </a:cubicBezTo>
                <a:cubicBezTo>
                  <a:pt x="5" y="14"/>
                  <a:pt x="5" y="14"/>
                  <a:pt x="5" y="14"/>
                </a:cubicBezTo>
                <a:cubicBezTo>
                  <a:pt x="5" y="14"/>
                  <a:pt x="5" y="14"/>
                  <a:pt x="5" y="13"/>
                </a:cubicBezTo>
                <a:cubicBezTo>
                  <a:pt x="5" y="13"/>
                  <a:pt x="5" y="13"/>
                  <a:pt x="5" y="13"/>
                </a:cubicBezTo>
                <a:cubicBezTo>
                  <a:pt x="5" y="13"/>
                  <a:pt x="5" y="13"/>
                  <a:pt x="6" y="13"/>
                </a:cubicBezTo>
                <a:cubicBezTo>
                  <a:pt x="6" y="13"/>
                  <a:pt x="6" y="13"/>
                  <a:pt x="6" y="13"/>
                </a:cubicBezTo>
                <a:cubicBezTo>
                  <a:pt x="6" y="13"/>
                  <a:pt x="7" y="13"/>
                  <a:pt x="7" y="13"/>
                </a:cubicBezTo>
                <a:cubicBezTo>
                  <a:pt x="7" y="13"/>
                  <a:pt x="7" y="13"/>
                  <a:pt x="7" y="13"/>
                </a:cubicBezTo>
                <a:cubicBezTo>
                  <a:pt x="7" y="13"/>
                  <a:pt x="8" y="13"/>
                  <a:pt x="8" y="13"/>
                </a:cubicBezTo>
                <a:cubicBezTo>
                  <a:pt x="8" y="13"/>
                  <a:pt x="8" y="13"/>
                  <a:pt x="9" y="13"/>
                </a:cubicBezTo>
                <a:cubicBezTo>
                  <a:pt x="9" y="13"/>
                  <a:pt x="9" y="13"/>
                  <a:pt x="9" y="13"/>
                </a:cubicBezTo>
                <a:cubicBezTo>
                  <a:pt x="9" y="13"/>
                  <a:pt x="9" y="14"/>
                  <a:pt x="9" y="14"/>
                </a:cubicBezTo>
                <a:cubicBezTo>
                  <a:pt x="9" y="14"/>
                  <a:pt x="9" y="14"/>
                  <a:pt x="9" y="14"/>
                </a:cubicBezTo>
                <a:cubicBezTo>
                  <a:pt x="9" y="14"/>
                  <a:pt x="9" y="14"/>
                  <a:pt x="10" y="14"/>
                </a:cubicBezTo>
                <a:cubicBezTo>
                  <a:pt x="10" y="14"/>
                  <a:pt x="10" y="14"/>
                  <a:pt x="10" y="14"/>
                </a:cubicBezTo>
                <a:cubicBezTo>
                  <a:pt x="10" y="14"/>
                  <a:pt x="10" y="14"/>
                  <a:pt x="11" y="14"/>
                </a:cubicBezTo>
                <a:cubicBezTo>
                  <a:pt x="11" y="14"/>
                  <a:pt x="11" y="14"/>
                  <a:pt x="11" y="14"/>
                </a:cubicBezTo>
                <a:cubicBezTo>
                  <a:pt x="11" y="14"/>
                  <a:pt x="11" y="15"/>
                  <a:pt x="11" y="15"/>
                </a:cubicBezTo>
                <a:cubicBezTo>
                  <a:pt x="11" y="15"/>
                  <a:pt x="12" y="15"/>
                  <a:pt x="12" y="15"/>
                </a:cubicBezTo>
                <a:cubicBezTo>
                  <a:pt x="12" y="15"/>
                  <a:pt x="12" y="15"/>
                  <a:pt x="12" y="15"/>
                </a:cubicBezTo>
                <a:cubicBezTo>
                  <a:pt x="12" y="15"/>
                  <a:pt x="12" y="15"/>
                  <a:pt x="12" y="15"/>
                </a:cubicBezTo>
                <a:cubicBezTo>
                  <a:pt x="12" y="15"/>
                  <a:pt x="12" y="15"/>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8"/>
                  <a:pt x="12" y="18"/>
                </a:cubicBezTo>
                <a:cubicBezTo>
                  <a:pt x="12" y="18"/>
                  <a:pt x="12" y="18"/>
                  <a:pt x="12" y="18"/>
                </a:cubicBezTo>
                <a:cubicBezTo>
                  <a:pt x="13" y="18"/>
                  <a:pt x="13" y="18"/>
                  <a:pt x="13" y="18"/>
                </a:cubicBezTo>
                <a:cubicBezTo>
                  <a:pt x="13" y="18"/>
                  <a:pt x="13" y="18"/>
                  <a:pt x="13" y="18"/>
                </a:cubicBezTo>
                <a:cubicBezTo>
                  <a:pt x="13" y="18"/>
                  <a:pt x="13" y="17"/>
                  <a:pt x="13" y="17"/>
                </a:cubicBezTo>
                <a:cubicBezTo>
                  <a:pt x="13" y="17"/>
                  <a:pt x="13" y="17"/>
                  <a:pt x="13" y="17"/>
                </a:cubicBezTo>
                <a:cubicBezTo>
                  <a:pt x="13" y="17"/>
                  <a:pt x="14" y="17"/>
                  <a:pt x="14" y="17"/>
                </a:cubicBezTo>
                <a:cubicBezTo>
                  <a:pt x="14" y="17"/>
                  <a:pt x="14"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5"/>
                  <a:pt x="13" y="15"/>
                </a:cubicBezTo>
                <a:cubicBezTo>
                  <a:pt x="13" y="15"/>
                  <a:pt x="14" y="15"/>
                  <a:pt x="14" y="15"/>
                </a:cubicBezTo>
                <a:cubicBezTo>
                  <a:pt x="14" y="15"/>
                  <a:pt x="14" y="15"/>
                  <a:pt x="14" y="15"/>
                </a:cubicBezTo>
                <a:cubicBezTo>
                  <a:pt x="14" y="15"/>
                  <a:pt x="14" y="15"/>
                  <a:pt x="14" y="15"/>
                </a:cubicBezTo>
                <a:cubicBezTo>
                  <a:pt x="14" y="15"/>
                  <a:pt x="14" y="14"/>
                  <a:pt x="14" y="14"/>
                </a:cubicBezTo>
                <a:cubicBezTo>
                  <a:pt x="14" y="14"/>
                  <a:pt x="14" y="14"/>
                  <a:pt x="14" y="14"/>
                </a:cubicBezTo>
                <a:cubicBezTo>
                  <a:pt x="14" y="14"/>
                  <a:pt x="14" y="14"/>
                  <a:pt x="14" y="14"/>
                </a:cubicBezTo>
                <a:cubicBezTo>
                  <a:pt x="14" y="13"/>
                  <a:pt x="14" y="13"/>
                  <a:pt x="14" y="13"/>
                </a:cubicBezTo>
                <a:cubicBezTo>
                  <a:pt x="14" y="13"/>
                  <a:pt x="13" y="11"/>
                  <a:pt x="13" y="11"/>
                </a:cubicBezTo>
                <a:cubicBezTo>
                  <a:pt x="13" y="11"/>
                  <a:pt x="13" y="11"/>
                  <a:pt x="13" y="11"/>
                </a:cubicBezTo>
                <a:cubicBezTo>
                  <a:pt x="13" y="11"/>
                  <a:pt x="13" y="11"/>
                  <a:pt x="13" y="11"/>
                </a:cubicBezTo>
                <a:cubicBezTo>
                  <a:pt x="13" y="10"/>
                  <a:pt x="14" y="10"/>
                  <a:pt x="14" y="10"/>
                </a:cubicBezTo>
                <a:cubicBezTo>
                  <a:pt x="14" y="10"/>
                  <a:pt x="14" y="10"/>
                  <a:pt x="14" y="10"/>
                </a:cubicBezTo>
                <a:cubicBezTo>
                  <a:pt x="14" y="10"/>
                  <a:pt x="15" y="10"/>
                  <a:pt x="15" y="10"/>
                </a:cubicBezTo>
                <a:cubicBezTo>
                  <a:pt x="15" y="10"/>
                  <a:pt x="16" y="10"/>
                  <a:pt x="16" y="10"/>
                </a:cubicBezTo>
                <a:cubicBezTo>
                  <a:pt x="16" y="10"/>
                  <a:pt x="16" y="10"/>
                  <a:pt x="17" y="10"/>
                </a:cubicBezTo>
                <a:cubicBezTo>
                  <a:pt x="17" y="10"/>
                  <a:pt x="17" y="10"/>
                  <a:pt x="17" y="10"/>
                </a:cubicBezTo>
                <a:cubicBezTo>
                  <a:pt x="17" y="10"/>
                  <a:pt x="17" y="10"/>
                  <a:pt x="17" y="9"/>
                </a:cubicBezTo>
                <a:cubicBezTo>
                  <a:pt x="17" y="9"/>
                  <a:pt x="17" y="9"/>
                  <a:pt x="17" y="9"/>
                </a:cubicBezTo>
                <a:cubicBezTo>
                  <a:pt x="17" y="9"/>
                  <a:pt x="17" y="9"/>
                  <a:pt x="17" y="9"/>
                </a:cubicBezTo>
                <a:cubicBezTo>
                  <a:pt x="17" y="9"/>
                  <a:pt x="18" y="8"/>
                  <a:pt x="18" y="8"/>
                </a:cubicBezTo>
                <a:cubicBezTo>
                  <a:pt x="18" y="8"/>
                  <a:pt x="18" y="8"/>
                  <a:pt x="18" y="8"/>
                </a:cubicBezTo>
                <a:cubicBezTo>
                  <a:pt x="18" y="8"/>
                  <a:pt x="18" y="8"/>
                  <a:pt x="18" y="8"/>
                </a:cubicBezTo>
                <a:cubicBezTo>
                  <a:pt x="18" y="8"/>
                  <a:pt x="19" y="7"/>
                  <a:pt x="18" y="7"/>
                </a:cubicBezTo>
                <a:cubicBezTo>
                  <a:pt x="18" y="7"/>
                  <a:pt x="18" y="7"/>
                  <a:pt x="18" y="7"/>
                </a:cubicBezTo>
                <a:cubicBezTo>
                  <a:pt x="18" y="7"/>
                  <a:pt x="17" y="6"/>
                  <a:pt x="17" y="6"/>
                </a:cubicBezTo>
                <a:cubicBezTo>
                  <a:pt x="17" y="6"/>
                  <a:pt x="17" y="6"/>
                  <a:pt x="17" y="6"/>
                </a:cubicBezTo>
                <a:cubicBezTo>
                  <a:pt x="17" y="6"/>
                  <a:pt x="17" y="6"/>
                  <a:pt x="17" y="6"/>
                </a:cubicBezTo>
                <a:cubicBezTo>
                  <a:pt x="17" y="5"/>
                  <a:pt x="17" y="5"/>
                  <a:pt x="17" y="5"/>
                </a:cubicBezTo>
                <a:cubicBezTo>
                  <a:pt x="17" y="5"/>
                  <a:pt x="18" y="5"/>
                  <a:pt x="18" y="5"/>
                </a:cubicBezTo>
                <a:cubicBezTo>
                  <a:pt x="18" y="5"/>
                  <a:pt x="18" y="5"/>
                  <a:pt x="18" y="5"/>
                </a:cubicBezTo>
                <a:cubicBezTo>
                  <a:pt x="18" y="5"/>
                  <a:pt x="18" y="5"/>
                  <a:pt x="18" y="5"/>
                </a:cubicBezTo>
                <a:cubicBezTo>
                  <a:pt x="19" y="5"/>
                  <a:pt x="19" y="4"/>
                  <a:pt x="19" y="4"/>
                </a:cubicBezTo>
                <a:cubicBezTo>
                  <a:pt x="19" y="4"/>
                  <a:pt x="19" y="3"/>
                  <a:pt x="19" y="3"/>
                </a:cubicBezTo>
                <a:cubicBezTo>
                  <a:pt x="19" y="3"/>
                  <a:pt x="19" y="2"/>
                  <a:pt x="19" y="2"/>
                </a:cubicBezTo>
                <a:cubicBezTo>
                  <a:pt x="19" y="2"/>
                  <a:pt x="19" y="2"/>
                  <a:pt x="19" y="1"/>
                </a:cubicBezTo>
                <a:close/>
                <a:moveTo>
                  <a:pt x="12" y="6"/>
                </a:moveTo>
                <a:cubicBezTo>
                  <a:pt x="11" y="5"/>
                  <a:pt x="11" y="6"/>
                  <a:pt x="11" y="6"/>
                </a:cubicBezTo>
                <a:cubicBezTo>
                  <a:pt x="10" y="6"/>
                  <a:pt x="9" y="7"/>
                  <a:pt x="9" y="7"/>
                </a:cubicBezTo>
                <a:cubicBezTo>
                  <a:pt x="10" y="7"/>
                  <a:pt x="10" y="8"/>
                  <a:pt x="11" y="7"/>
                </a:cubicBezTo>
                <a:cubicBezTo>
                  <a:pt x="11" y="7"/>
                  <a:pt x="12" y="7"/>
                  <a:pt x="12" y="6"/>
                </a:cubicBezTo>
                <a:cubicBezTo>
                  <a:pt x="12" y="6"/>
                  <a:pt x="12" y="7"/>
                  <a:pt x="12" y="7"/>
                </a:cubicBezTo>
                <a:cubicBezTo>
                  <a:pt x="11" y="7"/>
                  <a:pt x="11" y="8"/>
                  <a:pt x="11" y="8"/>
                </a:cubicBezTo>
                <a:cubicBezTo>
                  <a:pt x="10" y="8"/>
                  <a:pt x="8" y="8"/>
                  <a:pt x="9" y="7"/>
                </a:cubicBezTo>
                <a:cubicBezTo>
                  <a:pt x="9" y="6"/>
                  <a:pt x="9" y="6"/>
                  <a:pt x="9" y="6"/>
                </a:cubicBezTo>
                <a:cubicBezTo>
                  <a:pt x="8" y="5"/>
                  <a:pt x="9" y="5"/>
                  <a:pt x="9" y="5"/>
                </a:cubicBezTo>
                <a:cubicBezTo>
                  <a:pt x="10" y="5"/>
                  <a:pt x="10" y="5"/>
                  <a:pt x="10" y="4"/>
                </a:cubicBezTo>
                <a:cubicBezTo>
                  <a:pt x="9" y="4"/>
                  <a:pt x="9" y="4"/>
                  <a:pt x="9" y="4"/>
                </a:cubicBezTo>
                <a:cubicBezTo>
                  <a:pt x="9" y="4"/>
                  <a:pt x="8" y="3"/>
                  <a:pt x="9" y="3"/>
                </a:cubicBezTo>
                <a:cubicBezTo>
                  <a:pt x="9" y="3"/>
                  <a:pt x="10" y="3"/>
                  <a:pt x="10" y="3"/>
                </a:cubicBezTo>
                <a:cubicBezTo>
                  <a:pt x="10" y="3"/>
                  <a:pt x="10" y="3"/>
                  <a:pt x="11" y="3"/>
                </a:cubicBezTo>
                <a:cubicBezTo>
                  <a:pt x="11" y="4"/>
                  <a:pt x="11" y="4"/>
                  <a:pt x="11" y="4"/>
                </a:cubicBezTo>
                <a:cubicBezTo>
                  <a:pt x="11" y="4"/>
                  <a:pt x="12" y="4"/>
                  <a:pt x="12" y="4"/>
                </a:cubicBezTo>
                <a:cubicBezTo>
                  <a:pt x="11" y="4"/>
                  <a:pt x="11" y="5"/>
                  <a:pt x="11" y="5"/>
                </a:cubicBezTo>
                <a:cubicBezTo>
                  <a:pt x="12" y="5"/>
                  <a:pt x="12" y="5"/>
                  <a:pt x="12" y="6"/>
                </a:cubicBezTo>
                <a:cubicBezTo>
                  <a:pt x="12" y="6"/>
                  <a:pt x="13" y="6"/>
                  <a:pt x="12" y="6"/>
                </a:cubicBez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1" name="Freeform 965"/>
          <p:cNvSpPr>
            <a:spLocks/>
          </p:cNvSpPr>
          <p:nvPr/>
        </p:nvSpPr>
        <p:spPr bwMode="auto">
          <a:xfrm>
            <a:off x="3978791" y="2576752"/>
            <a:ext cx="242548" cy="364761"/>
          </a:xfrm>
          <a:custGeom>
            <a:avLst/>
            <a:gdLst/>
            <a:ahLst/>
            <a:cxnLst>
              <a:cxn ang="0">
                <a:pos x="4" y="10"/>
              </a:cxn>
              <a:cxn ang="0">
                <a:pos x="4" y="12"/>
              </a:cxn>
              <a:cxn ang="0">
                <a:pos x="1" y="14"/>
              </a:cxn>
              <a:cxn ang="0">
                <a:pos x="1" y="15"/>
              </a:cxn>
              <a:cxn ang="0">
                <a:pos x="1" y="17"/>
              </a:cxn>
              <a:cxn ang="0">
                <a:pos x="2" y="15"/>
              </a:cxn>
              <a:cxn ang="0">
                <a:pos x="6" y="14"/>
              </a:cxn>
              <a:cxn ang="0">
                <a:pos x="5" y="15"/>
              </a:cxn>
              <a:cxn ang="0">
                <a:pos x="4" y="18"/>
              </a:cxn>
              <a:cxn ang="0">
                <a:pos x="4" y="20"/>
              </a:cxn>
              <a:cxn ang="0">
                <a:pos x="3" y="24"/>
              </a:cxn>
              <a:cxn ang="0">
                <a:pos x="5" y="21"/>
              </a:cxn>
              <a:cxn ang="0">
                <a:pos x="6" y="18"/>
              </a:cxn>
              <a:cxn ang="0">
                <a:pos x="7" y="20"/>
              </a:cxn>
              <a:cxn ang="0">
                <a:pos x="8" y="20"/>
              </a:cxn>
              <a:cxn ang="0">
                <a:pos x="7" y="25"/>
              </a:cxn>
              <a:cxn ang="0">
                <a:pos x="7" y="29"/>
              </a:cxn>
              <a:cxn ang="0">
                <a:pos x="10" y="28"/>
              </a:cxn>
              <a:cxn ang="0">
                <a:pos x="14" y="26"/>
              </a:cxn>
              <a:cxn ang="0">
                <a:pos x="15" y="31"/>
              </a:cxn>
              <a:cxn ang="0">
                <a:pos x="17" y="32"/>
              </a:cxn>
              <a:cxn ang="0">
                <a:pos x="17" y="38"/>
              </a:cxn>
              <a:cxn ang="0">
                <a:pos x="14" y="38"/>
              </a:cxn>
              <a:cxn ang="0">
                <a:pos x="10" y="37"/>
              </a:cxn>
              <a:cxn ang="0">
                <a:pos x="10" y="39"/>
              </a:cxn>
              <a:cxn ang="0">
                <a:pos x="11" y="40"/>
              </a:cxn>
              <a:cxn ang="0">
                <a:pos x="10" y="45"/>
              </a:cxn>
              <a:cxn ang="0">
                <a:pos x="7" y="48"/>
              </a:cxn>
              <a:cxn ang="0">
                <a:pos x="10" y="48"/>
              </a:cxn>
              <a:cxn ang="0">
                <a:pos x="15" y="50"/>
              </a:cxn>
              <a:cxn ang="0">
                <a:pos x="10" y="53"/>
              </a:cxn>
              <a:cxn ang="0">
                <a:pos x="4" y="59"/>
              </a:cxn>
              <a:cxn ang="0">
                <a:pos x="7" y="58"/>
              </a:cxn>
              <a:cxn ang="0">
                <a:pos x="12" y="57"/>
              </a:cxn>
              <a:cxn ang="0">
                <a:pos x="15" y="55"/>
              </a:cxn>
              <a:cxn ang="0">
                <a:pos x="21" y="56"/>
              </a:cxn>
              <a:cxn ang="0">
                <a:pos x="25" y="54"/>
              </a:cxn>
              <a:cxn ang="0">
                <a:pos x="34" y="54"/>
              </a:cxn>
              <a:cxn ang="0">
                <a:pos x="38" y="50"/>
              </a:cxn>
              <a:cxn ang="0">
                <a:pos x="36" y="49"/>
              </a:cxn>
              <a:cxn ang="0">
                <a:pos x="38" y="47"/>
              </a:cxn>
              <a:cxn ang="0">
                <a:pos x="37" y="40"/>
              </a:cxn>
              <a:cxn ang="0">
                <a:pos x="32" y="40"/>
              </a:cxn>
              <a:cxn ang="0">
                <a:pos x="29" y="35"/>
              </a:cxn>
              <a:cxn ang="0">
                <a:pos x="30" y="32"/>
              </a:cxn>
              <a:cxn ang="0">
                <a:pos x="24" y="24"/>
              </a:cxn>
              <a:cxn ang="0">
                <a:pos x="17" y="18"/>
              </a:cxn>
              <a:cxn ang="0">
                <a:pos x="19" y="15"/>
              </a:cxn>
              <a:cxn ang="0">
                <a:pos x="22" y="11"/>
              </a:cxn>
              <a:cxn ang="0">
                <a:pos x="18" y="7"/>
              </a:cxn>
              <a:cxn ang="0">
                <a:pos x="11" y="8"/>
              </a:cxn>
              <a:cxn ang="0">
                <a:pos x="10" y="6"/>
              </a:cxn>
              <a:cxn ang="0">
                <a:pos x="16" y="1"/>
              </a:cxn>
              <a:cxn ang="0">
                <a:pos x="14" y="1"/>
              </a:cxn>
              <a:cxn ang="0">
                <a:pos x="10" y="1"/>
              </a:cxn>
              <a:cxn ang="0">
                <a:pos x="8" y="1"/>
              </a:cxn>
              <a:cxn ang="0">
                <a:pos x="6" y="3"/>
              </a:cxn>
              <a:cxn ang="0">
                <a:pos x="5" y="4"/>
              </a:cxn>
              <a:cxn ang="0">
                <a:pos x="5" y="6"/>
              </a:cxn>
              <a:cxn ang="0">
                <a:pos x="3" y="6"/>
              </a:cxn>
              <a:cxn ang="0">
                <a:pos x="3" y="9"/>
              </a:cxn>
            </a:cxnLst>
            <a:rect l="0" t="0" r="r" b="b"/>
            <a:pathLst>
              <a:path w="40" h="60">
                <a:moveTo>
                  <a:pt x="3" y="9"/>
                </a:moveTo>
                <a:cubicBezTo>
                  <a:pt x="4" y="9"/>
                  <a:pt x="4" y="10"/>
                  <a:pt x="4" y="10"/>
                </a:cubicBezTo>
                <a:cubicBezTo>
                  <a:pt x="4" y="10"/>
                  <a:pt x="3" y="10"/>
                  <a:pt x="4" y="10"/>
                </a:cubicBezTo>
                <a:cubicBezTo>
                  <a:pt x="4" y="10"/>
                  <a:pt x="4" y="10"/>
                  <a:pt x="4" y="10"/>
                </a:cubicBezTo>
                <a:cubicBezTo>
                  <a:pt x="4" y="10"/>
                  <a:pt x="4" y="11"/>
                  <a:pt x="4" y="11"/>
                </a:cubicBezTo>
                <a:cubicBezTo>
                  <a:pt x="4" y="11"/>
                  <a:pt x="4" y="12"/>
                  <a:pt x="4" y="11"/>
                </a:cubicBezTo>
                <a:cubicBezTo>
                  <a:pt x="4" y="11"/>
                  <a:pt x="3" y="12"/>
                  <a:pt x="3" y="12"/>
                </a:cubicBezTo>
                <a:cubicBezTo>
                  <a:pt x="3" y="12"/>
                  <a:pt x="4" y="12"/>
                  <a:pt x="4" y="12"/>
                </a:cubicBezTo>
                <a:cubicBezTo>
                  <a:pt x="3" y="12"/>
                  <a:pt x="3" y="12"/>
                  <a:pt x="3" y="12"/>
                </a:cubicBezTo>
                <a:cubicBezTo>
                  <a:pt x="3" y="13"/>
                  <a:pt x="2" y="13"/>
                  <a:pt x="3" y="14"/>
                </a:cubicBezTo>
                <a:cubicBezTo>
                  <a:pt x="3" y="14"/>
                  <a:pt x="3" y="14"/>
                  <a:pt x="2" y="14"/>
                </a:cubicBezTo>
                <a:cubicBezTo>
                  <a:pt x="2" y="14"/>
                  <a:pt x="1" y="14"/>
                  <a:pt x="1" y="14"/>
                </a:cubicBezTo>
                <a:cubicBezTo>
                  <a:pt x="1" y="14"/>
                  <a:pt x="1" y="14"/>
                  <a:pt x="1" y="14"/>
                </a:cubicBezTo>
                <a:cubicBezTo>
                  <a:pt x="1" y="15"/>
                  <a:pt x="1" y="15"/>
                  <a:pt x="2" y="15"/>
                </a:cubicBezTo>
                <a:cubicBezTo>
                  <a:pt x="1" y="15"/>
                  <a:pt x="1" y="15"/>
                  <a:pt x="1" y="15"/>
                </a:cubicBezTo>
                <a:cubicBezTo>
                  <a:pt x="0" y="15"/>
                  <a:pt x="1" y="15"/>
                  <a:pt x="1" y="15"/>
                </a:cubicBezTo>
                <a:cubicBezTo>
                  <a:pt x="1" y="15"/>
                  <a:pt x="1" y="16"/>
                  <a:pt x="2" y="16"/>
                </a:cubicBezTo>
                <a:cubicBezTo>
                  <a:pt x="2" y="16"/>
                  <a:pt x="2" y="16"/>
                  <a:pt x="2" y="16"/>
                </a:cubicBezTo>
                <a:cubicBezTo>
                  <a:pt x="2" y="17"/>
                  <a:pt x="1" y="17"/>
                  <a:pt x="1" y="17"/>
                </a:cubicBezTo>
                <a:cubicBezTo>
                  <a:pt x="1" y="17"/>
                  <a:pt x="0" y="17"/>
                  <a:pt x="1" y="17"/>
                </a:cubicBezTo>
                <a:cubicBezTo>
                  <a:pt x="1" y="18"/>
                  <a:pt x="2" y="17"/>
                  <a:pt x="2" y="17"/>
                </a:cubicBezTo>
                <a:cubicBezTo>
                  <a:pt x="3" y="17"/>
                  <a:pt x="2" y="17"/>
                  <a:pt x="3" y="17"/>
                </a:cubicBezTo>
                <a:cubicBezTo>
                  <a:pt x="4" y="16"/>
                  <a:pt x="3" y="16"/>
                  <a:pt x="3" y="16"/>
                </a:cubicBezTo>
                <a:cubicBezTo>
                  <a:pt x="2" y="16"/>
                  <a:pt x="2" y="16"/>
                  <a:pt x="2" y="15"/>
                </a:cubicBezTo>
                <a:cubicBezTo>
                  <a:pt x="2" y="15"/>
                  <a:pt x="2" y="15"/>
                  <a:pt x="2" y="15"/>
                </a:cubicBezTo>
                <a:cubicBezTo>
                  <a:pt x="2" y="15"/>
                  <a:pt x="2" y="15"/>
                  <a:pt x="3" y="15"/>
                </a:cubicBezTo>
                <a:cubicBezTo>
                  <a:pt x="3" y="16"/>
                  <a:pt x="4" y="16"/>
                  <a:pt x="4" y="16"/>
                </a:cubicBezTo>
                <a:cubicBezTo>
                  <a:pt x="4" y="15"/>
                  <a:pt x="5" y="14"/>
                  <a:pt x="6" y="14"/>
                </a:cubicBezTo>
                <a:cubicBezTo>
                  <a:pt x="6" y="14"/>
                  <a:pt x="6" y="13"/>
                  <a:pt x="6" y="14"/>
                </a:cubicBezTo>
                <a:cubicBezTo>
                  <a:pt x="6" y="14"/>
                  <a:pt x="7" y="14"/>
                  <a:pt x="6" y="14"/>
                </a:cubicBezTo>
                <a:cubicBezTo>
                  <a:pt x="6" y="15"/>
                  <a:pt x="5" y="15"/>
                  <a:pt x="5" y="15"/>
                </a:cubicBezTo>
                <a:cubicBezTo>
                  <a:pt x="6" y="15"/>
                  <a:pt x="6" y="15"/>
                  <a:pt x="5" y="15"/>
                </a:cubicBezTo>
                <a:cubicBezTo>
                  <a:pt x="5" y="16"/>
                  <a:pt x="4" y="15"/>
                  <a:pt x="5" y="16"/>
                </a:cubicBezTo>
                <a:cubicBezTo>
                  <a:pt x="5" y="16"/>
                  <a:pt x="5" y="16"/>
                  <a:pt x="5" y="16"/>
                </a:cubicBezTo>
                <a:cubicBezTo>
                  <a:pt x="4" y="17"/>
                  <a:pt x="4" y="17"/>
                  <a:pt x="4" y="17"/>
                </a:cubicBezTo>
                <a:cubicBezTo>
                  <a:pt x="4" y="18"/>
                  <a:pt x="4" y="18"/>
                  <a:pt x="4" y="18"/>
                </a:cubicBezTo>
                <a:cubicBezTo>
                  <a:pt x="4" y="18"/>
                  <a:pt x="4" y="18"/>
                  <a:pt x="4" y="18"/>
                </a:cubicBezTo>
                <a:cubicBezTo>
                  <a:pt x="4" y="18"/>
                  <a:pt x="4" y="19"/>
                  <a:pt x="4" y="19"/>
                </a:cubicBezTo>
                <a:cubicBezTo>
                  <a:pt x="4" y="19"/>
                  <a:pt x="3" y="20"/>
                  <a:pt x="3" y="20"/>
                </a:cubicBezTo>
                <a:cubicBezTo>
                  <a:pt x="4" y="20"/>
                  <a:pt x="4" y="20"/>
                  <a:pt x="4" y="20"/>
                </a:cubicBezTo>
                <a:cubicBezTo>
                  <a:pt x="4" y="20"/>
                  <a:pt x="3" y="21"/>
                  <a:pt x="4" y="21"/>
                </a:cubicBezTo>
                <a:cubicBezTo>
                  <a:pt x="4" y="20"/>
                  <a:pt x="5" y="20"/>
                  <a:pt x="4" y="21"/>
                </a:cubicBezTo>
                <a:cubicBezTo>
                  <a:pt x="4" y="21"/>
                  <a:pt x="3" y="22"/>
                  <a:pt x="3" y="22"/>
                </a:cubicBezTo>
                <a:cubicBezTo>
                  <a:pt x="3" y="23"/>
                  <a:pt x="3" y="24"/>
                  <a:pt x="3" y="24"/>
                </a:cubicBezTo>
                <a:cubicBezTo>
                  <a:pt x="4" y="24"/>
                  <a:pt x="4" y="24"/>
                  <a:pt x="4" y="24"/>
                </a:cubicBezTo>
                <a:cubicBezTo>
                  <a:pt x="4" y="23"/>
                  <a:pt x="4" y="23"/>
                  <a:pt x="4" y="23"/>
                </a:cubicBezTo>
                <a:cubicBezTo>
                  <a:pt x="4" y="22"/>
                  <a:pt x="5" y="22"/>
                  <a:pt x="5" y="22"/>
                </a:cubicBezTo>
                <a:cubicBezTo>
                  <a:pt x="5" y="22"/>
                  <a:pt x="4" y="21"/>
                  <a:pt x="5" y="21"/>
                </a:cubicBezTo>
                <a:cubicBezTo>
                  <a:pt x="5" y="21"/>
                  <a:pt x="6" y="21"/>
                  <a:pt x="5" y="20"/>
                </a:cubicBezTo>
                <a:cubicBezTo>
                  <a:pt x="5" y="20"/>
                  <a:pt x="5" y="19"/>
                  <a:pt x="5" y="19"/>
                </a:cubicBezTo>
                <a:cubicBezTo>
                  <a:pt x="5" y="19"/>
                  <a:pt x="6" y="18"/>
                  <a:pt x="6" y="18"/>
                </a:cubicBezTo>
                <a:cubicBezTo>
                  <a:pt x="7" y="17"/>
                  <a:pt x="7" y="18"/>
                  <a:pt x="6" y="18"/>
                </a:cubicBezTo>
                <a:cubicBezTo>
                  <a:pt x="6" y="18"/>
                  <a:pt x="5" y="19"/>
                  <a:pt x="5" y="19"/>
                </a:cubicBezTo>
                <a:cubicBezTo>
                  <a:pt x="5" y="20"/>
                  <a:pt x="6" y="20"/>
                  <a:pt x="6" y="20"/>
                </a:cubicBezTo>
                <a:cubicBezTo>
                  <a:pt x="6" y="20"/>
                  <a:pt x="6" y="20"/>
                  <a:pt x="7" y="20"/>
                </a:cubicBezTo>
                <a:cubicBezTo>
                  <a:pt x="7" y="19"/>
                  <a:pt x="7" y="20"/>
                  <a:pt x="7" y="20"/>
                </a:cubicBezTo>
                <a:cubicBezTo>
                  <a:pt x="7" y="19"/>
                  <a:pt x="7" y="18"/>
                  <a:pt x="8" y="18"/>
                </a:cubicBezTo>
                <a:cubicBezTo>
                  <a:pt x="8" y="18"/>
                  <a:pt x="8" y="18"/>
                  <a:pt x="8" y="18"/>
                </a:cubicBezTo>
                <a:cubicBezTo>
                  <a:pt x="8" y="18"/>
                  <a:pt x="8" y="18"/>
                  <a:pt x="8" y="19"/>
                </a:cubicBezTo>
                <a:cubicBezTo>
                  <a:pt x="8" y="19"/>
                  <a:pt x="9" y="20"/>
                  <a:pt x="8" y="20"/>
                </a:cubicBezTo>
                <a:cubicBezTo>
                  <a:pt x="8" y="20"/>
                  <a:pt x="7" y="20"/>
                  <a:pt x="8" y="20"/>
                </a:cubicBezTo>
                <a:cubicBezTo>
                  <a:pt x="8" y="21"/>
                  <a:pt x="7" y="22"/>
                  <a:pt x="8" y="22"/>
                </a:cubicBezTo>
                <a:cubicBezTo>
                  <a:pt x="9" y="22"/>
                  <a:pt x="9" y="22"/>
                  <a:pt x="9" y="23"/>
                </a:cubicBezTo>
                <a:cubicBezTo>
                  <a:pt x="8" y="24"/>
                  <a:pt x="7" y="25"/>
                  <a:pt x="7" y="25"/>
                </a:cubicBezTo>
                <a:cubicBezTo>
                  <a:pt x="7" y="26"/>
                  <a:pt x="7" y="26"/>
                  <a:pt x="6" y="26"/>
                </a:cubicBezTo>
                <a:cubicBezTo>
                  <a:pt x="6" y="27"/>
                  <a:pt x="6" y="27"/>
                  <a:pt x="6" y="27"/>
                </a:cubicBezTo>
                <a:cubicBezTo>
                  <a:pt x="6" y="27"/>
                  <a:pt x="7" y="28"/>
                  <a:pt x="7" y="28"/>
                </a:cubicBezTo>
                <a:cubicBezTo>
                  <a:pt x="7" y="28"/>
                  <a:pt x="7" y="29"/>
                  <a:pt x="7" y="29"/>
                </a:cubicBezTo>
                <a:cubicBezTo>
                  <a:pt x="7" y="28"/>
                  <a:pt x="7" y="28"/>
                  <a:pt x="7" y="27"/>
                </a:cubicBezTo>
                <a:cubicBezTo>
                  <a:pt x="7" y="27"/>
                  <a:pt x="8" y="27"/>
                  <a:pt x="8" y="27"/>
                </a:cubicBezTo>
                <a:cubicBezTo>
                  <a:pt x="8" y="27"/>
                  <a:pt x="9" y="28"/>
                  <a:pt x="9" y="28"/>
                </a:cubicBezTo>
                <a:cubicBezTo>
                  <a:pt x="10" y="28"/>
                  <a:pt x="9" y="29"/>
                  <a:pt x="10" y="28"/>
                </a:cubicBezTo>
                <a:cubicBezTo>
                  <a:pt x="10" y="28"/>
                  <a:pt x="10" y="28"/>
                  <a:pt x="10" y="28"/>
                </a:cubicBezTo>
                <a:cubicBezTo>
                  <a:pt x="10" y="27"/>
                  <a:pt x="10" y="27"/>
                  <a:pt x="10" y="27"/>
                </a:cubicBezTo>
                <a:cubicBezTo>
                  <a:pt x="11" y="27"/>
                  <a:pt x="11" y="28"/>
                  <a:pt x="12" y="28"/>
                </a:cubicBezTo>
                <a:cubicBezTo>
                  <a:pt x="12" y="27"/>
                  <a:pt x="14" y="26"/>
                  <a:pt x="14" y="26"/>
                </a:cubicBezTo>
                <a:cubicBezTo>
                  <a:pt x="15" y="26"/>
                  <a:pt x="17" y="26"/>
                  <a:pt x="16" y="27"/>
                </a:cubicBezTo>
                <a:cubicBezTo>
                  <a:pt x="15" y="27"/>
                  <a:pt x="15" y="27"/>
                  <a:pt x="14" y="28"/>
                </a:cubicBezTo>
                <a:cubicBezTo>
                  <a:pt x="14" y="29"/>
                  <a:pt x="14" y="29"/>
                  <a:pt x="14" y="30"/>
                </a:cubicBezTo>
                <a:cubicBezTo>
                  <a:pt x="14" y="30"/>
                  <a:pt x="14" y="30"/>
                  <a:pt x="15" y="31"/>
                </a:cubicBezTo>
                <a:cubicBezTo>
                  <a:pt x="15" y="31"/>
                  <a:pt x="15" y="32"/>
                  <a:pt x="16" y="32"/>
                </a:cubicBezTo>
                <a:cubicBezTo>
                  <a:pt x="16" y="33"/>
                  <a:pt x="16" y="33"/>
                  <a:pt x="16" y="32"/>
                </a:cubicBezTo>
                <a:cubicBezTo>
                  <a:pt x="17" y="32"/>
                  <a:pt x="17" y="31"/>
                  <a:pt x="17" y="32"/>
                </a:cubicBezTo>
                <a:cubicBezTo>
                  <a:pt x="17" y="32"/>
                  <a:pt x="18" y="32"/>
                  <a:pt x="17" y="32"/>
                </a:cubicBezTo>
                <a:cubicBezTo>
                  <a:pt x="17" y="33"/>
                  <a:pt x="16" y="34"/>
                  <a:pt x="17" y="34"/>
                </a:cubicBezTo>
                <a:cubicBezTo>
                  <a:pt x="17" y="35"/>
                  <a:pt x="17" y="35"/>
                  <a:pt x="17" y="35"/>
                </a:cubicBezTo>
                <a:cubicBezTo>
                  <a:pt x="16" y="36"/>
                  <a:pt x="16" y="36"/>
                  <a:pt x="17" y="37"/>
                </a:cubicBezTo>
                <a:cubicBezTo>
                  <a:pt x="17" y="37"/>
                  <a:pt x="18" y="38"/>
                  <a:pt x="17" y="38"/>
                </a:cubicBezTo>
                <a:cubicBezTo>
                  <a:pt x="17" y="37"/>
                  <a:pt x="17" y="37"/>
                  <a:pt x="16" y="37"/>
                </a:cubicBezTo>
                <a:cubicBezTo>
                  <a:pt x="16" y="37"/>
                  <a:pt x="16" y="37"/>
                  <a:pt x="16" y="37"/>
                </a:cubicBezTo>
                <a:cubicBezTo>
                  <a:pt x="16" y="38"/>
                  <a:pt x="16" y="38"/>
                  <a:pt x="16" y="38"/>
                </a:cubicBezTo>
                <a:cubicBezTo>
                  <a:pt x="15" y="38"/>
                  <a:pt x="14" y="38"/>
                  <a:pt x="14" y="38"/>
                </a:cubicBezTo>
                <a:cubicBezTo>
                  <a:pt x="13" y="38"/>
                  <a:pt x="13" y="37"/>
                  <a:pt x="12" y="38"/>
                </a:cubicBezTo>
                <a:cubicBezTo>
                  <a:pt x="12" y="38"/>
                  <a:pt x="11" y="38"/>
                  <a:pt x="11" y="38"/>
                </a:cubicBezTo>
                <a:cubicBezTo>
                  <a:pt x="12" y="38"/>
                  <a:pt x="12" y="38"/>
                  <a:pt x="11" y="38"/>
                </a:cubicBezTo>
                <a:cubicBezTo>
                  <a:pt x="11" y="38"/>
                  <a:pt x="11" y="38"/>
                  <a:pt x="10" y="37"/>
                </a:cubicBezTo>
                <a:cubicBezTo>
                  <a:pt x="10" y="37"/>
                  <a:pt x="10" y="37"/>
                  <a:pt x="10" y="37"/>
                </a:cubicBezTo>
                <a:cubicBezTo>
                  <a:pt x="10" y="37"/>
                  <a:pt x="9" y="37"/>
                  <a:pt x="9" y="38"/>
                </a:cubicBezTo>
                <a:cubicBezTo>
                  <a:pt x="10" y="38"/>
                  <a:pt x="10" y="39"/>
                  <a:pt x="10" y="39"/>
                </a:cubicBezTo>
                <a:cubicBezTo>
                  <a:pt x="10" y="39"/>
                  <a:pt x="10" y="39"/>
                  <a:pt x="10" y="39"/>
                </a:cubicBezTo>
                <a:cubicBezTo>
                  <a:pt x="10" y="40"/>
                  <a:pt x="10" y="40"/>
                  <a:pt x="9" y="40"/>
                </a:cubicBezTo>
                <a:cubicBezTo>
                  <a:pt x="9" y="40"/>
                  <a:pt x="8" y="41"/>
                  <a:pt x="8" y="41"/>
                </a:cubicBezTo>
                <a:cubicBezTo>
                  <a:pt x="9" y="41"/>
                  <a:pt x="9" y="41"/>
                  <a:pt x="10" y="41"/>
                </a:cubicBezTo>
                <a:cubicBezTo>
                  <a:pt x="10" y="41"/>
                  <a:pt x="11" y="40"/>
                  <a:pt x="11" y="40"/>
                </a:cubicBezTo>
                <a:cubicBezTo>
                  <a:pt x="11" y="40"/>
                  <a:pt x="11" y="40"/>
                  <a:pt x="11" y="41"/>
                </a:cubicBezTo>
                <a:cubicBezTo>
                  <a:pt x="11" y="41"/>
                  <a:pt x="11" y="42"/>
                  <a:pt x="11" y="42"/>
                </a:cubicBezTo>
                <a:cubicBezTo>
                  <a:pt x="11" y="43"/>
                  <a:pt x="12" y="43"/>
                  <a:pt x="12" y="43"/>
                </a:cubicBezTo>
                <a:cubicBezTo>
                  <a:pt x="12" y="44"/>
                  <a:pt x="11" y="45"/>
                  <a:pt x="10" y="45"/>
                </a:cubicBezTo>
                <a:cubicBezTo>
                  <a:pt x="9" y="45"/>
                  <a:pt x="5" y="47"/>
                  <a:pt x="6" y="47"/>
                </a:cubicBezTo>
                <a:cubicBezTo>
                  <a:pt x="6" y="48"/>
                  <a:pt x="6" y="48"/>
                  <a:pt x="6" y="48"/>
                </a:cubicBezTo>
                <a:cubicBezTo>
                  <a:pt x="5" y="48"/>
                  <a:pt x="6" y="48"/>
                  <a:pt x="6" y="48"/>
                </a:cubicBezTo>
                <a:cubicBezTo>
                  <a:pt x="6" y="48"/>
                  <a:pt x="8" y="47"/>
                  <a:pt x="7" y="48"/>
                </a:cubicBezTo>
                <a:cubicBezTo>
                  <a:pt x="7" y="49"/>
                  <a:pt x="6" y="48"/>
                  <a:pt x="7" y="49"/>
                </a:cubicBezTo>
                <a:cubicBezTo>
                  <a:pt x="7" y="49"/>
                  <a:pt x="7" y="49"/>
                  <a:pt x="8" y="49"/>
                </a:cubicBezTo>
                <a:cubicBezTo>
                  <a:pt x="9" y="48"/>
                  <a:pt x="9" y="48"/>
                  <a:pt x="9" y="48"/>
                </a:cubicBezTo>
                <a:cubicBezTo>
                  <a:pt x="10" y="48"/>
                  <a:pt x="10" y="48"/>
                  <a:pt x="10" y="48"/>
                </a:cubicBezTo>
                <a:cubicBezTo>
                  <a:pt x="11" y="48"/>
                  <a:pt x="12" y="48"/>
                  <a:pt x="11" y="49"/>
                </a:cubicBezTo>
                <a:cubicBezTo>
                  <a:pt x="10" y="49"/>
                  <a:pt x="10" y="50"/>
                  <a:pt x="11" y="50"/>
                </a:cubicBezTo>
                <a:cubicBezTo>
                  <a:pt x="11" y="49"/>
                  <a:pt x="13" y="49"/>
                  <a:pt x="13" y="50"/>
                </a:cubicBezTo>
                <a:cubicBezTo>
                  <a:pt x="14" y="50"/>
                  <a:pt x="14" y="50"/>
                  <a:pt x="15" y="50"/>
                </a:cubicBezTo>
                <a:cubicBezTo>
                  <a:pt x="15" y="50"/>
                  <a:pt x="20" y="48"/>
                  <a:pt x="18" y="49"/>
                </a:cubicBezTo>
                <a:cubicBezTo>
                  <a:pt x="17" y="50"/>
                  <a:pt x="17" y="51"/>
                  <a:pt x="17" y="51"/>
                </a:cubicBezTo>
                <a:cubicBezTo>
                  <a:pt x="17" y="52"/>
                  <a:pt x="17" y="52"/>
                  <a:pt x="16" y="52"/>
                </a:cubicBezTo>
                <a:cubicBezTo>
                  <a:pt x="16" y="52"/>
                  <a:pt x="11" y="51"/>
                  <a:pt x="10" y="53"/>
                </a:cubicBezTo>
                <a:cubicBezTo>
                  <a:pt x="9" y="55"/>
                  <a:pt x="9" y="54"/>
                  <a:pt x="9" y="55"/>
                </a:cubicBezTo>
                <a:cubicBezTo>
                  <a:pt x="8" y="56"/>
                  <a:pt x="8" y="56"/>
                  <a:pt x="7" y="56"/>
                </a:cubicBezTo>
                <a:cubicBezTo>
                  <a:pt x="7" y="56"/>
                  <a:pt x="6" y="56"/>
                  <a:pt x="5" y="57"/>
                </a:cubicBezTo>
                <a:cubicBezTo>
                  <a:pt x="5" y="57"/>
                  <a:pt x="4" y="58"/>
                  <a:pt x="4" y="59"/>
                </a:cubicBezTo>
                <a:cubicBezTo>
                  <a:pt x="3" y="59"/>
                  <a:pt x="3" y="59"/>
                  <a:pt x="4" y="59"/>
                </a:cubicBezTo>
                <a:cubicBezTo>
                  <a:pt x="5" y="59"/>
                  <a:pt x="5" y="59"/>
                  <a:pt x="6" y="60"/>
                </a:cubicBezTo>
                <a:cubicBezTo>
                  <a:pt x="6" y="60"/>
                  <a:pt x="6" y="60"/>
                  <a:pt x="6" y="60"/>
                </a:cubicBezTo>
                <a:cubicBezTo>
                  <a:pt x="6" y="59"/>
                  <a:pt x="7" y="58"/>
                  <a:pt x="7" y="58"/>
                </a:cubicBezTo>
                <a:cubicBezTo>
                  <a:pt x="8" y="58"/>
                  <a:pt x="10" y="57"/>
                  <a:pt x="10" y="57"/>
                </a:cubicBezTo>
                <a:cubicBezTo>
                  <a:pt x="11" y="57"/>
                  <a:pt x="11" y="58"/>
                  <a:pt x="11" y="57"/>
                </a:cubicBezTo>
                <a:cubicBezTo>
                  <a:pt x="11" y="57"/>
                  <a:pt x="11" y="57"/>
                  <a:pt x="11" y="57"/>
                </a:cubicBezTo>
                <a:cubicBezTo>
                  <a:pt x="11" y="58"/>
                  <a:pt x="12" y="57"/>
                  <a:pt x="12" y="57"/>
                </a:cubicBezTo>
                <a:cubicBezTo>
                  <a:pt x="12" y="58"/>
                  <a:pt x="12" y="58"/>
                  <a:pt x="13" y="58"/>
                </a:cubicBezTo>
                <a:cubicBezTo>
                  <a:pt x="13" y="58"/>
                  <a:pt x="13" y="59"/>
                  <a:pt x="14" y="58"/>
                </a:cubicBezTo>
                <a:cubicBezTo>
                  <a:pt x="14" y="57"/>
                  <a:pt x="14" y="57"/>
                  <a:pt x="14" y="56"/>
                </a:cubicBezTo>
                <a:cubicBezTo>
                  <a:pt x="14" y="56"/>
                  <a:pt x="14" y="55"/>
                  <a:pt x="15" y="55"/>
                </a:cubicBezTo>
                <a:cubicBezTo>
                  <a:pt x="15" y="55"/>
                  <a:pt x="17" y="55"/>
                  <a:pt x="17" y="55"/>
                </a:cubicBezTo>
                <a:cubicBezTo>
                  <a:pt x="18" y="55"/>
                  <a:pt x="19" y="55"/>
                  <a:pt x="19" y="55"/>
                </a:cubicBezTo>
                <a:cubicBezTo>
                  <a:pt x="19" y="56"/>
                  <a:pt x="19" y="56"/>
                  <a:pt x="20" y="56"/>
                </a:cubicBezTo>
                <a:cubicBezTo>
                  <a:pt x="20" y="56"/>
                  <a:pt x="21" y="56"/>
                  <a:pt x="21" y="56"/>
                </a:cubicBezTo>
                <a:cubicBezTo>
                  <a:pt x="21" y="56"/>
                  <a:pt x="22" y="56"/>
                  <a:pt x="22" y="55"/>
                </a:cubicBezTo>
                <a:cubicBezTo>
                  <a:pt x="22" y="55"/>
                  <a:pt x="21" y="55"/>
                  <a:pt x="22" y="55"/>
                </a:cubicBezTo>
                <a:cubicBezTo>
                  <a:pt x="22" y="55"/>
                  <a:pt x="24" y="55"/>
                  <a:pt x="24" y="54"/>
                </a:cubicBezTo>
                <a:cubicBezTo>
                  <a:pt x="25" y="54"/>
                  <a:pt x="25" y="54"/>
                  <a:pt x="25" y="54"/>
                </a:cubicBezTo>
                <a:cubicBezTo>
                  <a:pt x="25" y="54"/>
                  <a:pt x="27" y="54"/>
                  <a:pt x="27" y="54"/>
                </a:cubicBezTo>
                <a:cubicBezTo>
                  <a:pt x="28" y="55"/>
                  <a:pt x="28" y="55"/>
                  <a:pt x="29" y="55"/>
                </a:cubicBezTo>
                <a:cubicBezTo>
                  <a:pt x="29" y="55"/>
                  <a:pt x="30" y="54"/>
                  <a:pt x="31" y="54"/>
                </a:cubicBezTo>
                <a:cubicBezTo>
                  <a:pt x="32" y="55"/>
                  <a:pt x="33" y="55"/>
                  <a:pt x="34" y="54"/>
                </a:cubicBezTo>
                <a:cubicBezTo>
                  <a:pt x="35" y="54"/>
                  <a:pt x="37" y="53"/>
                  <a:pt x="37" y="53"/>
                </a:cubicBezTo>
                <a:cubicBezTo>
                  <a:pt x="38" y="53"/>
                  <a:pt x="39" y="52"/>
                  <a:pt x="39" y="52"/>
                </a:cubicBezTo>
                <a:cubicBezTo>
                  <a:pt x="38" y="51"/>
                  <a:pt x="39" y="51"/>
                  <a:pt x="39" y="51"/>
                </a:cubicBezTo>
                <a:cubicBezTo>
                  <a:pt x="39" y="51"/>
                  <a:pt x="39" y="50"/>
                  <a:pt x="38" y="50"/>
                </a:cubicBezTo>
                <a:cubicBezTo>
                  <a:pt x="38" y="50"/>
                  <a:pt x="34" y="50"/>
                  <a:pt x="34" y="50"/>
                </a:cubicBezTo>
                <a:cubicBezTo>
                  <a:pt x="34" y="50"/>
                  <a:pt x="34" y="50"/>
                  <a:pt x="35" y="50"/>
                </a:cubicBezTo>
                <a:cubicBezTo>
                  <a:pt x="35" y="49"/>
                  <a:pt x="35" y="50"/>
                  <a:pt x="36" y="50"/>
                </a:cubicBezTo>
                <a:cubicBezTo>
                  <a:pt x="36" y="49"/>
                  <a:pt x="37" y="49"/>
                  <a:pt x="36" y="49"/>
                </a:cubicBezTo>
                <a:cubicBezTo>
                  <a:pt x="36" y="48"/>
                  <a:pt x="35" y="48"/>
                  <a:pt x="36" y="48"/>
                </a:cubicBezTo>
                <a:cubicBezTo>
                  <a:pt x="37" y="48"/>
                  <a:pt x="37" y="48"/>
                  <a:pt x="37" y="48"/>
                </a:cubicBezTo>
                <a:cubicBezTo>
                  <a:pt x="38" y="48"/>
                  <a:pt x="38" y="48"/>
                  <a:pt x="38" y="47"/>
                </a:cubicBezTo>
                <a:cubicBezTo>
                  <a:pt x="37" y="47"/>
                  <a:pt x="37" y="47"/>
                  <a:pt x="38" y="47"/>
                </a:cubicBezTo>
                <a:cubicBezTo>
                  <a:pt x="38" y="47"/>
                  <a:pt x="38" y="47"/>
                  <a:pt x="39" y="47"/>
                </a:cubicBezTo>
                <a:cubicBezTo>
                  <a:pt x="39" y="46"/>
                  <a:pt x="39" y="46"/>
                  <a:pt x="39" y="46"/>
                </a:cubicBezTo>
                <a:cubicBezTo>
                  <a:pt x="40" y="46"/>
                  <a:pt x="40" y="44"/>
                  <a:pt x="40" y="43"/>
                </a:cubicBezTo>
                <a:cubicBezTo>
                  <a:pt x="40" y="43"/>
                  <a:pt x="40" y="41"/>
                  <a:pt x="37" y="40"/>
                </a:cubicBezTo>
                <a:cubicBezTo>
                  <a:pt x="34" y="39"/>
                  <a:pt x="34" y="41"/>
                  <a:pt x="33" y="41"/>
                </a:cubicBezTo>
                <a:cubicBezTo>
                  <a:pt x="33" y="41"/>
                  <a:pt x="33" y="41"/>
                  <a:pt x="33" y="41"/>
                </a:cubicBezTo>
                <a:cubicBezTo>
                  <a:pt x="33" y="41"/>
                  <a:pt x="32" y="41"/>
                  <a:pt x="32" y="41"/>
                </a:cubicBezTo>
                <a:cubicBezTo>
                  <a:pt x="32" y="41"/>
                  <a:pt x="31" y="41"/>
                  <a:pt x="32" y="40"/>
                </a:cubicBezTo>
                <a:cubicBezTo>
                  <a:pt x="33" y="40"/>
                  <a:pt x="34" y="39"/>
                  <a:pt x="33" y="38"/>
                </a:cubicBezTo>
                <a:cubicBezTo>
                  <a:pt x="33" y="38"/>
                  <a:pt x="31" y="36"/>
                  <a:pt x="31" y="36"/>
                </a:cubicBezTo>
                <a:cubicBezTo>
                  <a:pt x="30" y="35"/>
                  <a:pt x="30" y="35"/>
                  <a:pt x="29" y="35"/>
                </a:cubicBezTo>
                <a:cubicBezTo>
                  <a:pt x="29" y="35"/>
                  <a:pt x="29" y="35"/>
                  <a:pt x="29" y="35"/>
                </a:cubicBezTo>
                <a:cubicBezTo>
                  <a:pt x="30" y="35"/>
                  <a:pt x="30" y="35"/>
                  <a:pt x="31" y="35"/>
                </a:cubicBezTo>
                <a:cubicBezTo>
                  <a:pt x="31" y="35"/>
                  <a:pt x="31" y="36"/>
                  <a:pt x="31" y="35"/>
                </a:cubicBezTo>
                <a:cubicBezTo>
                  <a:pt x="32" y="35"/>
                  <a:pt x="33" y="36"/>
                  <a:pt x="32" y="35"/>
                </a:cubicBezTo>
                <a:cubicBezTo>
                  <a:pt x="32" y="34"/>
                  <a:pt x="31" y="32"/>
                  <a:pt x="30" y="32"/>
                </a:cubicBezTo>
                <a:cubicBezTo>
                  <a:pt x="29" y="31"/>
                  <a:pt x="29" y="31"/>
                  <a:pt x="29" y="30"/>
                </a:cubicBezTo>
                <a:cubicBezTo>
                  <a:pt x="28" y="30"/>
                  <a:pt x="27" y="29"/>
                  <a:pt x="27" y="29"/>
                </a:cubicBezTo>
                <a:cubicBezTo>
                  <a:pt x="26" y="28"/>
                  <a:pt x="26" y="29"/>
                  <a:pt x="25" y="27"/>
                </a:cubicBezTo>
                <a:cubicBezTo>
                  <a:pt x="24" y="26"/>
                  <a:pt x="24" y="25"/>
                  <a:pt x="24" y="24"/>
                </a:cubicBezTo>
                <a:cubicBezTo>
                  <a:pt x="24" y="23"/>
                  <a:pt x="24" y="22"/>
                  <a:pt x="22" y="21"/>
                </a:cubicBezTo>
                <a:cubicBezTo>
                  <a:pt x="19" y="19"/>
                  <a:pt x="18" y="19"/>
                  <a:pt x="18" y="19"/>
                </a:cubicBezTo>
                <a:cubicBezTo>
                  <a:pt x="17" y="19"/>
                  <a:pt x="14" y="19"/>
                  <a:pt x="15" y="19"/>
                </a:cubicBezTo>
                <a:cubicBezTo>
                  <a:pt x="16" y="19"/>
                  <a:pt x="16" y="19"/>
                  <a:pt x="17" y="18"/>
                </a:cubicBezTo>
                <a:cubicBezTo>
                  <a:pt x="17" y="18"/>
                  <a:pt x="17" y="18"/>
                  <a:pt x="17" y="18"/>
                </a:cubicBezTo>
                <a:cubicBezTo>
                  <a:pt x="18" y="18"/>
                  <a:pt x="19" y="18"/>
                  <a:pt x="18" y="17"/>
                </a:cubicBezTo>
                <a:cubicBezTo>
                  <a:pt x="18" y="16"/>
                  <a:pt x="18" y="16"/>
                  <a:pt x="18" y="16"/>
                </a:cubicBezTo>
                <a:cubicBezTo>
                  <a:pt x="19" y="16"/>
                  <a:pt x="19" y="15"/>
                  <a:pt x="19" y="15"/>
                </a:cubicBezTo>
                <a:cubicBezTo>
                  <a:pt x="19" y="14"/>
                  <a:pt x="19" y="14"/>
                  <a:pt x="20" y="14"/>
                </a:cubicBezTo>
                <a:cubicBezTo>
                  <a:pt x="20" y="14"/>
                  <a:pt x="21" y="13"/>
                  <a:pt x="21" y="13"/>
                </a:cubicBezTo>
                <a:cubicBezTo>
                  <a:pt x="21" y="12"/>
                  <a:pt x="21" y="12"/>
                  <a:pt x="21" y="12"/>
                </a:cubicBezTo>
                <a:cubicBezTo>
                  <a:pt x="21" y="12"/>
                  <a:pt x="22" y="11"/>
                  <a:pt x="22" y="11"/>
                </a:cubicBezTo>
                <a:cubicBezTo>
                  <a:pt x="22" y="10"/>
                  <a:pt x="22" y="10"/>
                  <a:pt x="22" y="10"/>
                </a:cubicBezTo>
                <a:cubicBezTo>
                  <a:pt x="23" y="9"/>
                  <a:pt x="23" y="9"/>
                  <a:pt x="23" y="8"/>
                </a:cubicBezTo>
                <a:cubicBezTo>
                  <a:pt x="23" y="8"/>
                  <a:pt x="22" y="8"/>
                  <a:pt x="22" y="8"/>
                </a:cubicBezTo>
                <a:cubicBezTo>
                  <a:pt x="21" y="8"/>
                  <a:pt x="19" y="8"/>
                  <a:pt x="18" y="7"/>
                </a:cubicBezTo>
                <a:cubicBezTo>
                  <a:pt x="17" y="7"/>
                  <a:pt x="15" y="7"/>
                  <a:pt x="14" y="8"/>
                </a:cubicBezTo>
                <a:cubicBezTo>
                  <a:pt x="13" y="8"/>
                  <a:pt x="12" y="8"/>
                  <a:pt x="12" y="8"/>
                </a:cubicBezTo>
                <a:cubicBezTo>
                  <a:pt x="12" y="8"/>
                  <a:pt x="12" y="8"/>
                  <a:pt x="11" y="8"/>
                </a:cubicBezTo>
                <a:cubicBezTo>
                  <a:pt x="11" y="9"/>
                  <a:pt x="10" y="9"/>
                  <a:pt x="11" y="8"/>
                </a:cubicBezTo>
                <a:cubicBezTo>
                  <a:pt x="11" y="7"/>
                  <a:pt x="11" y="7"/>
                  <a:pt x="11" y="7"/>
                </a:cubicBezTo>
                <a:cubicBezTo>
                  <a:pt x="12" y="7"/>
                  <a:pt x="12" y="8"/>
                  <a:pt x="12" y="7"/>
                </a:cubicBezTo>
                <a:cubicBezTo>
                  <a:pt x="12" y="7"/>
                  <a:pt x="12" y="6"/>
                  <a:pt x="12" y="6"/>
                </a:cubicBezTo>
                <a:cubicBezTo>
                  <a:pt x="11" y="6"/>
                  <a:pt x="10" y="6"/>
                  <a:pt x="10" y="6"/>
                </a:cubicBezTo>
                <a:cubicBezTo>
                  <a:pt x="11" y="6"/>
                  <a:pt x="12" y="6"/>
                  <a:pt x="12" y="6"/>
                </a:cubicBezTo>
                <a:cubicBezTo>
                  <a:pt x="11" y="5"/>
                  <a:pt x="11" y="5"/>
                  <a:pt x="12" y="5"/>
                </a:cubicBezTo>
                <a:cubicBezTo>
                  <a:pt x="13" y="5"/>
                  <a:pt x="15" y="3"/>
                  <a:pt x="15" y="3"/>
                </a:cubicBezTo>
                <a:cubicBezTo>
                  <a:pt x="16" y="3"/>
                  <a:pt x="16" y="2"/>
                  <a:pt x="16" y="1"/>
                </a:cubicBezTo>
                <a:cubicBezTo>
                  <a:pt x="17" y="0"/>
                  <a:pt x="17" y="0"/>
                  <a:pt x="16" y="0"/>
                </a:cubicBezTo>
                <a:cubicBezTo>
                  <a:pt x="16" y="0"/>
                  <a:pt x="15" y="0"/>
                  <a:pt x="15" y="0"/>
                </a:cubicBezTo>
                <a:cubicBezTo>
                  <a:pt x="15" y="0"/>
                  <a:pt x="15" y="0"/>
                  <a:pt x="15" y="0"/>
                </a:cubicBezTo>
                <a:cubicBezTo>
                  <a:pt x="14" y="1"/>
                  <a:pt x="14" y="1"/>
                  <a:pt x="14" y="1"/>
                </a:cubicBezTo>
                <a:cubicBezTo>
                  <a:pt x="14" y="1"/>
                  <a:pt x="14" y="1"/>
                  <a:pt x="13" y="1"/>
                </a:cubicBezTo>
                <a:cubicBezTo>
                  <a:pt x="13" y="1"/>
                  <a:pt x="12" y="1"/>
                  <a:pt x="12" y="1"/>
                </a:cubicBezTo>
                <a:cubicBezTo>
                  <a:pt x="12" y="1"/>
                  <a:pt x="12" y="1"/>
                  <a:pt x="11" y="1"/>
                </a:cubicBezTo>
                <a:cubicBezTo>
                  <a:pt x="11" y="1"/>
                  <a:pt x="10" y="1"/>
                  <a:pt x="10" y="1"/>
                </a:cubicBezTo>
                <a:cubicBezTo>
                  <a:pt x="10" y="2"/>
                  <a:pt x="10" y="2"/>
                  <a:pt x="10" y="2"/>
                </a:cubicBezTo>
                <a:cubicBezTo>
                  <a:pt x="10" y="1"/>
                  <a:pt x="10" y="1"/>
                  <a:pt x="9" y="1"/>
                </a:cubicBezTo>
                <a:cubicBezTo>
                  <a:pt x="9" y="1"/>
                  <a:pt x="9" y="1"/>
                  <a:pt x="9" y="2"/>
                </a:cubicBezTo>
                <a:cubicBezTo>
                  <a:pt x="8" y="2"/>
                  <a:pt x="8" y="2"/>
                  <a:pt x="8" y="1"/>
                </a:cubicBezTo>
                <a:cubicBezTo>
                  <a:pt x="9" y="1"/>
                  <a:pt x="8" y="1"/>
                  <a:pt x="8" y="1"/>
                </a:cubicBezTo>
                <a:cubicBezTo>
                  <a:pt x="8" y="1"/>
                  <a:pt x="8" y="1"/>
                  <a:pt x="8" y="1"/>
                </a:cubicBezTo>
                <a:cubicBezTo>
                  <a:pt x="7" y="1"/>
                  <a:pt x="7" y="1"/>
                  <a:pt x="7" y="1"/>
                </a:cubicBezTo>
                <a:cubicBezTo>
                  <a:pt x="7" y="1"/>
                  <a:pt x="6" y="3"/>
                  <a:pt x="6" y="3"/>
                </a:cubicBezTo>
                <a:cubicBezTo>
                  <a:pt x="7" y="3"/>
                  <a:pt x="7" y="3"/>
                  <a:pt x="6" y="3"/>
                </a:cubicBezTo>
                <a:cubicBezTo>
                  <a:pt x="6" y="3"/>
                  <a:pt x="5" y="3"/>
                  <a:pt x="5" y="3"/>
                </a:cubicBezTo>
                <a:cubicBezTo>
                  <a:pt x="5" y="4"/>
                  <a:pt x="6" y="4"/>
                  <a:pt x="5" y="4"/>
                </a:cubicBezTo>
                <a:cubicBezTo>
                  <a:pt x="5" y="4"/>
                  <a:pt x="5" y="5"/>
                  <a:pt x="5" y="4"/>
                </a:cubicBezTo>
                <a:cubicBezTo>
                  <a:pt x="5" y="4"/>
                  <a:pt x="4" y="5"/>
                  <a:pt x="5" y="5"/>
                </a:cubicBezTo>
                <a:cubicBezTo>
                  <a:pt x="5" y="5"/>
                  <a:pt x="7" y="7"/>
                  <a:pt x="6" y="6"/>
                </a:cubicBezTo>
                <a:cubicBezTo>
                  <a:pt x="6" y="6"/>
                  <a:pt x="5" y="5"/>
                  <a:pt x="5" y="6"/>
                </a:cubicBezTo>
                <a:cubicBezTo>
                  <a:pt x="5" y="6"/>
                  <a:pt x="5" y="6"/>
                  <a:pt x="5" y="6"/>
                </a:cubicBezTo>
                <a:cubicBezTo>
                  <a:pt x="4" y="6"/>
                  <a:pt x="4" y="6"/>
                  <a:pt x="4" y="6"/>
                </a:cubicBezTo>
                <a:cubicBezTo>
                  <a:pt x="4" y="6"/>
                  <a:pt x="4" y="6"/>
                  <a:pt x="4" y="6"/>
                </a:cubicBezTo>
                <a:cubicBezTo>
                  <a:pt x="4" y="6"/>
                  <a:pt x="4" y="7"/>
                  <a:pt x="3" y="6"/>
                </a:cubicBezTo>
                <a:cubicBezTo>
                  <a:pt x="3" y="6"/>
                  <a:pt x="3" y="6"/>
                  <a:pt x="3" y="6"/>
                </a:cubicBezTo>
                <a:cubicBezTo>
                  <a:pt x="3" y="7"/>
                  <a:pt x="3" y="7"/>
                  <a:pt x="3" y="7"/>
                </a:cubicBezTo>
                <a:cubicBezTo>
                  <a:pt x="3" y="8"/>
                  <a:pt x="5" y="8"/>
                  <a:pt x="4" y="9"/>
                </a:cubicBezTo>
                <a:cubicBezTo>
                  <a:pt x="4" y="9"/>
                  <a:pt x="3" y="9"/>
                  <a:pt x="3" y="8"/>
                </a:cubicBezTo>
                <a:cubicBezTo>
                  <a:pt x="3" y="8"/>
                  <a:pt x="2" y="8"/>
                  <a:pt x="3" y="9"/>
                </a:cubicBezTo>
                <a:cubicBezTo>
                  <a:pt x="3" y="9"/>
                  <a:pt x="3" y="9"/>
                  <a:pt x="3" y="9"/>
                </a:cubicBez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2" name="Freeform 966"/>
          <p:cNvSpPr>
            <a:spLocks/>
          </p:cNvSpPr>
          <p:nvPr/>
        </p:nvSpPr>
        <p:spPr bwMode="auto">
          <a:xfrm>
            <a:off x="4117927" y="2911430"/>
            <a:ext cx="18802" cy="5641"/>
          </a:xfrm>
          <a:custGeom>
            <a:avLst/>
            <a:gdLst/>
            <a:ahLst/>
            <a:cxnLst>
              <a:cxn ang="0">
                <a:pos x="1" y="0"/>
              </a:cxn>
              <a:cxn ang="0">
                <a:pos x="1" y="0"/>
              </a:cxn>
              <a:cxn ang="0">
                <a:pos x="3" y="1"/>
              </a:cxn>
              <a:cxn ang="0">
                <a:pos x="3" y="0"/>
              </a:cxn>
              <a:cxn ang="0">
                <a:pos x="3" y="0"/>
              </a:cxn>
              <a:cxn ang="0">
                <a:pos x="1" y="0"/>
              </a:cxn>
            </a:cxnLst>
            <a:rect l="0" t="0" r="r" b="b"/>
            <a:pathLst>
              <a:path w="3" h="1">
                <a:moveTo>
                  <a:pt x="1" y="0"/>
                </a:moveTo>
                <a:cubicBezTo>
                  <a:pt x="1" y="0"/>
                  <a:pt x="0" y="0"/>
                  <a:pt x="1" y="0"/>
                </a:cubicBezTo>
                <a:cubicBezTo>
                  <a:pt x="2" y="1"/>
                  <a:pt x="2" y="1"/>
                  <a:pt x="3" y="1"/>
                </a:cubicBezTo>
                <a:cubicBezTo>
                  <a:pt x="3" y="0"/>
                  <a:pt x="3" y="0"/>
                  <a:pt x="3" y="0"/>
                </a:cubicBezTo>
                <a:cubicBezTo>
                  <a:pt x="3" y="0"/>
                  <a:pt x="3" y="0"/>
                  <a:pt x="3" y="0"/>
                </a:cubicBezTo>
                <a:cubicBezTo>
                  <a:pt x="3"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9" name="Freeform 973"/>
          <p:cNvSpPr>
            <a:spLocks/>
          </p:cNvSpPr>
          <p:nvPr/>
        </p:nvSpPr>
        <p:spPr bwMode="auto">
          <a:xfrm>
            <a:off x="3954348" y="2612476"/>
            <a:ext cx="11281" cy="5641"/>
          </a:xfrm>
          <a:custGeom>
            <a:avLst/>
            <a:gdLst/>
            <a:ahLst/>
            <a:cxnLst>
              <a:cxn ang="0">
                <a:pos x="1" y="0"/>
              </a:cxn>
              <a:cxn ang="0">
                <a:pos x="1" y="1"/>
              </a:cxn>
              <a:cxn ang="0">
                <a:pos x="2" y="0"/>
              </a:cxn>
              <a:cxn ang="0">
                <a:pos x="1" y="0"/>
              </a:cxn>
            </a:cxnLst>
            <a:rect l="0" t="0" r="r" b="b"/>
            <a:pathLst>
              <a:path w="2" h="1">
                <a:moveTo>
                  <a:pt x="1" y="0"/>
                </a:moveTo>
                <a:cubicBezTo>
                  <a:pt x="0" y="1"/>
                  <a:pt x="1" y="1"/>
                  <a:pt x="1" y="1"/>
                </a:cubicBezTo>
                <a:cubicBezTo>
                  <a:pt x="2" y="1"/>
                  <a:pt x="2" y="0"/>
                  <a:pt x="2" y="0"/>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0" name="Freeform 974"/>
          <p:cNvSpPr>
            <a:spLocks/>
          </p:cNvSpPr>
          <p:nvPr/>
        </p:nvSpPr>
        <p:spPr bwMode="auto">
          <a:xfrm>
            <a:off x="3941187" y="2625637"/>
            <a:ext cx="18802" cy="5641"/>
          </a:xfrm>
          <a:custGeom>
            <a:avLst/>
            <a:gdLst/>
            <a:ahLst/>
            <a:cxnLst>
              <a:cxn ang="0">
                <a:pos x="1" y="0"/>
              </a:cxn>
              <a:cxn ang="0">
                <a:pos x="2" y="1"/>
              </a:cxn>
              <a:cxn ang="0">
                <a:pos x="2" y="0"/>
              </a:cxn>
              <a:cxn ang="0">
                <a:pos x="1" y="0"/>
              </a:cxn>
              <a:cxn ang="0">
                <a:pos x="1" y="0"/>
              </a:cxn>
            </a:cxnLst>
            <a:rect l="0" t="0" r="r" b="b"/>
            <a:pathLst>
              <a:path w="3" h="1">
                <a:moveTo>
                  <a:pt x="1" y="0"/>
                </a:moveTo>
                <a:cubicBezTo>
                  <a:pt x="1" y="0"/>
                  <a:pt x="1" y="0"/>
                  <a:pt x="2" y="1"/>
                </a:cubicBezTo>
                <a:cubicBezTo>
                  <a:pt x="2" y="1"/>
                  <a:pt x="2" y="0"/>
                  <a:pt x="2" y="0"/>
                </a:cubicBezTo>
                <a:cubicBezTo>
                  <a:pt x="3" y="0"/>
                  <a:pt x="2" y="0"/>
                  <a:pt x="1"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1" name="Freeform 975"/>
          <p:cNvSpPr>
            <a:spLocks/>
          </p:cNvSpPr>
          <p:nvPr/>
        </p:nvSpPr>
        <p:spPr bwMode="auto">
          <a:xfrm>
            <a:off x="3948707" y="2631278"/>
            <a:ext cx="5641" cy="5641"/>
          </a:xfrm>
          <a:custGeom>
            <a:avLst/>
            <a:gdLst/>
            <a:ahLst/>
            <a:cxnLst>
              <a:cxn ang="0">
                <a:pos x="1" y="0"/>
              </a:cxn>
              <a:cxn ang="0">
                <a:pos x="0" y="0"/>
              </a:cxn>
              <a:cxn ang="0">
                <a:pos x="1" y="0"/>
              </a:cxn>
            </a:cxnLst>
            <a:rect l="0" t="0" r="r" b="b"/>
            <a:pathLst>
              <a:path w="1" h="1">
                <a:moveTo>
                  <a:pt x="1" y="0"/>
                </a:moveTo>
                <a:cubicBezTo>
                  <a:pt x="0" y="0"/>
                  <a:pt x="0" y="0"/>
                  <a:pt x="0" y="0"/>
                </a:cubicBezTo>
                <a:cubicBezTo>
                  <a:pt x="0" y="1"/>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2" name="Freeform 976"/>
          <p:cNvSpPr>
            <a:spLocks/>
          </p:cNvSpPr>
          <p:nvPr/>
        </p:nvSpPr>
        <p:spPr bwMode="auto">
          <a:xfrm>
            <a:off x="3941187" y="2648200"/>
            <a:ext cx="7521" cy="7521"/>
          </a:xfrm>
          <a:custGeom>
            <a:avLst/>
            <a:gdLst/>
            <a:ahLst/>
            <a:cxnLst>
              <a:cxn ang="0">
                <a:pos x="0" y="0"/>
              </a:cxn>
              <a:cxn ang="0">
                <a:pos x="1" y="1"/>
              </a:cxn>
              <a:cxn ang="0">
                <a:pos x="0" y="0"/>
              </a:cxn>
            </a:cxnLst>
            <a:rect l="0" t="0" r="r" b="b"/>
            <a:pathLst>
              <a:path w="1" h="1">
                <a:moveTo>
                  <a:pt x="0" y="0"/>
                </a:moveTo>
                <a:cubicBezTo>
                  <a:pt x="0" y="0"/>
                  <a:pt x="1" y="1"/>
                  <a:pt x="1" y="1"/>
                </a:cubicBezTo>
                <a:cubicBezTo>
                  <a:pt x="1" y="0"/>
                  <a:pt x="0"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3" name="Freeform 977"/>
          <p:cNvSpPr>
            <a:spLocks/>
          </p:cNvSpPr>
          <p:nvPr/>
        </p:nvSpPr>
        <p:spPr bwMode="auto">
          <a:xfrm>
            <a:off x="3948707" y="2631278"/>
            <a:ext cx="5641" cy="16922"/>
          </a:xfrm>
          <a:custGeom>
            <a:avLst/>
            <a:gdLst/>
            <a:ahLst/>
            <a:cxnLst>
              <a:cxn ang="0">
                <a:pos x="1" y="1"/>
              </a:cxn>
              <a:cxn ang="0">
                <a:pos x="1" y="1"/>
              </a:cxn>
              <a:cxn ang="0">
                <a:pos x="0" y="1"/>
              </a:cxn>
              <a:cxn ang="0">
                <a:pos x="1" y="3"/>
              </a:cxn>
              <a:cxn ang="0">
                <a:pos x="0" y="2"/>
              </a:cxn>
              <a:cxn ang="0">
                <a:pos x="0" y="1"/>
              </a:cxn>
              <a:cxn ang="0">
                <a:pos x="1" y="1"/>
              </a:cxn>
            </a:cxnLst>
            <a:rect l="0" t="0" r="r" b="b"/>
            <a:pathLst>
              <a:path w="1" h="3">
                <a:moveTo>
                  <a:pt x="1" y="1"/>
                </a:moveTo>
                <a:cubicBezTo>
                  <a:pt x="1" y="1"/>
                  <a:pt x="1" y="1"/>
                  <a:pt x="1" y="1"/>
                </a:cubicBezTo>
                <a:cubicBezTo>
                  <a:pt x="0" y="0"/>
                  <a:pt x="0" y="0"/>
                  <a:pt x="0" y="1"/>
                </a:cubicBezTo>
                <a:cubicBezTo>
                  <a:pt x="0" y="2"/>
                  <a:pt x="1" y="3"/>
                  <a:pt x="1" y="3"/>
                </a:cubicBezTo>
                <a:cubicBezTo>
                  <a:pt x="1" y="3"/>
                  <a:pt x="0" y="2"/>
                  <a:pt x="0" y="2"/>
                </a:cubicBezTo>
                <a:cubicBezTo>
                  <a:pt x="1" y="2"/>
                  <a:pt x="1" y="2"/>
                  <a:pt x="0" y="1"/>
                </a:cubicBezTo>
                <a:cubicBezTo>
                  <a:pt x="0"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5" name="Freeform 979"/>
          <p:cNvSpPr>
            <a:spLocks/>
          </p:cNvSpPr>
          <p:nvPr/>
        </p:nvSpPr>
        <p:spPr bwMode="auto">
          <a:xfrm>
            <a:off x="3973150" y="2648200"/>
            <a:ext cx="11281" cy="7521"/>
          </a:xfrm>
          <a:custGeom>
            <a:avLst/>
            <a:gdLst/>
            <a:ahLst/>
            <a:cxnLst>
              <a:cxn ang="0">
                <a:pos x="2" y="0"/>
              </a:cxn>
              <a:cxn ang="0">
                <a:pos x="1" y="0"/>
              </a:cxn>
              <a:cxn ang="0">
                <a:pos x="2" y="0"/>
              </a:cxn>
            </a:cxnLst>
            <a:rect l="0" t="0" r="r" b="b"/>
            <a:pathLst>
              <a:path w="2" h="1">
                <a:moveTo>
                  <a:pt x="2" y="0"/>
                </a:moveTo>
                <a:cubicBezTo>
                  <a:pt x="2" y="0"/>
                  <a:pt x="0" y="0"/>
                  <a:pt x="1" y="0"/>
                </a:cubicBezTo>
                <a:cubicBezTo>
                  <a:pt x="1" y="0"/>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6" name="Freeform 980"/>
          <p:cNvSpPr>
            <a:spLocks/>
          </p:cNvSpPr>
          <p:nvPr/>
        </p:nvSpPr>
        <p:spPr bwMode="auto">
          <a:xfrm>
            <a:off x="3973150" y="2661361"/>
            <a:ext cx="5641" cy="5641"/>
          </a:xfrm>
          <a:custGeom>
            <a:avLst/>
            <a:gdLst/>
            <a:ahLst/>
            <a:cxnLst>
              <a:cxn ang="0">
                <a:pos x="0" y="1"/>
              </a:cxn>
              <a:cxn ang="0">
                <a:pos x="1" y="1"/>
              </a:cxn>
              <a:cxn ang="0">
                <a:pos x="0" y="1"/>
              </a:cxn>
            </a:cxnLst>
            <a:rect l="0" t="0" r="r" b="b"/>
            <a:pathLst>
              <a:path w="1" h="1">
                <a:moveTo>
                  <a:pt x="0" y="1"/>
                </a:moveTo>
                <a:cubicBezTo>
                  <a:pt x="0" y="1"/>
                  <a:pt x="0" y="1"/>
                  <a:pt x="1" y="1"/>
                </a:cubicBezTo>
                <a:cubicBezTo>
                  <a:pt x="1"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7" name="Freeform 981"/>
          <p:cNvSpPr>
            <a:spLocks/>
          </p:cNvSpPr>
          <p:nvPr/>
        </p:nvSpPr>
        <p:spPr bwMode="auto">
          <a:xfrm>
            <a:off x="3973150" y="2697085"/>
            <a:ext cx="16922" cy="18802"/>
          </a:xfrm>
          <a:custGeom>
            <a:avLst/>
            <a:gdLst/>
            <a:ahLst/>
            <a:cxnLst>
              <a:cxn ang="0">
                <a:pos x="2" y="2"/>
              </a:cxn>
              <a:cxn ang="0">
                <a:pos x="3" y="1"/>
              </a:cxn>
              <a:cxn ang="0">
                <a:pos x="2" y="0"/>
              </a:cxn>
              <a:cxn ang="0">
                <a:pos x="2" y="0"/>
              </a:cxn>
              <a:cxn ang="0">
                <a:pos x="1" y="0"/>
              </a:cxn>
              <a:cxn ang="0">
                <a:pos x="1" y="0"/>
              </a:cxn>
              <a:cxn ang="0">
                <a:pos x="1" y="1"/>
              </a:cxn>
              <a:cxn ang="0">
                <a:pos x="1" y="2"/>
              </a:cxn>
              <a:cxn ang="0">
                <a:pos x="2" y="2"/>
              </a:cxn>
            </a:cxnLst>
            <a:rect l="0" t="0" r="r" b="b"/>
            <a:pathLst>
              <a:path w="3" h="3">
                <a:moveTo>
                  <a:pt x="2" y="2"/>
                </a:moveTo>
                <a:cubicBezTo>
                  <a:pt x="3" y="2"/>
                  <a:pt x="3" y="1"/>
                  <a:pt x="3" y="1"/>
                </a:cubicBezTo>
                <a:cubicBezTo>
                  <a:pt x="3" y="1"/>
                  <a:pt x="2" y="0"/>
                  <a:pt x="2" y="0"/>
                </a:cubicBezTo>
                <a:cubicBezTo>
                  <a:pt x="2" y="0"/>
                  <a:pt x="2" y="0"/>
                  <a:pt x="2" y="0"/>
                </a:cubicBezTo>
                <a:cubicBezTo>
                  <a:pt x="1" y="0"/>
                  <a:pt x="1" y="0"/>
                  <a:pt x="1" y="0"/>
                </a:cubicBezTo>
                <a:cubicBezTo>
                  <a:pt x="1" y="0"/>
                  <a:pt x="1" y="0"/>
                  <a:pt x="1" y="0"/>
                </a:cubicBezTo>
                <a:cubicBezTo>
                  <a:pt x="0" y="1"/>
                  <a:pt x="1" y="1"/>
                  <a:pt x="1" y="1"/>
                </a:cubicBezTo>
                <a:cubicBezTo>
                  <a:pt x="2" y="1"/>
                  <a:pt x="2" y="1"/>
                  <a:pt x="1" y="2"/>
                </a:cubicBezTo>
                <a:cubicBezTo>
                  <a:pt x="1" y="3"/>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8" name="Freeform 982"/>
          <p:cNvSpPr>
            <a:spLocks/>
          </p:cNvSpPr>
          <p:nvPr/>
        </p:nvSpPr>
        <p:spPr bwMode="auto">
          <a:xfrm>
            <a:off x="3984431" y="2685804"/>
            <a:ext cx="18802" cy="18802"/>
          </a:xfrm>
          <a:custGeom>
            <a:avLst/>
            <a:gdLst/>
            <a:ahLst/>
            <a:cxnLst>
              <a:cxn ang="0">
                <a:pos x="1" y="2"/>
              </a:cxn>
              <a:cxn ang="0">
                <a:pos x="2" y="1"/>
              </a:cxn>
              <a:cxn ang="0">
                <a:pos x="2" y="0"/>
              </a:cxn>
              <a:cxn ang="0">
                <a:pos x="1" y="2"/>
              </a:cxn>
              <a:cxn ang="0">
                <a:pos x="1" y="2"/>
              </a:cxn>
            </a:cxnLst>
            <a:rect l="0" t="0" r="r" b="b"/>
            <a:pathLst>
              <a:path w="3" h="3">
                <a:moveTo>
                  <a:pt x="1" y="2"/>
                </a:moveTo>
                <a:cubicBezTo>
                  <a:pt x="2" y="2"/>
                  <a:pt x="2" y="1"/>
                  <a:pt x="2" y="1"/>
                </a:cubicBezTo>
                <a:cubicBezTo>
                  <a:pt x="2" y="1"/>
                  <a:pt x="3" y="0"/>
                  <a:pt x="2" y="0"/>
                </a:cubicBezTo>
                <a:cubicBezTo>
                  <a:pt x="2" y="1"/>
                  <a:pt x="0" y="1"/>
                  <a:pt x="1" y="2"/>
                </a:cubicBezTo>
                <a:cubicBezTo>
                  <a:pt x="1" y="2"/>
                  <a:pt x="1" y="3"/>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9" name="Freeform 983"/>
          <p:cNvSpPr>
            <a:spLocks/>
          </p:cNvSpPr>
          <p:nvPr/>
        </p:nvSpPr>
        <p:spPr bwMode="auto">
          <a:xfrm>
            <a:off x="4008874" y="2704606"/>
            <a:ext cx="11281" cy="11281"/>
          </a:xfrm>
          <a:custGeom>
            <a:avLst/>
            <a:gdLst/>
            <a:ahLst/>
            <a:cxnLst>
              <a:cxn ang="0">
                <a:pos x="1" y="2"/>
              </a:cxn>
              <a:cxn ang="0">
                <a:pos x="1" y="1"/>
              </a:cxn>
              <a:cxn ang="0">
                <a:pos x="0" y="0"/>
              </a:cxn>
              <a:cxn ang="0">
                <a:pos x="0" y="1"/>
              </a:cxn>
              <a:cxn ang="0">
                <a:pos x="1" y="2"/>
              </a:cxn>
            </a:cxnLst>
            <a:rect l="0" t="0" r="r" b="b"/>
            <a:pathLst>
              <a:path w="2" h="2">
                <a:moveTo>
                  <a:pt x="1" y="2"/>
                </a:moveTo>
                <a:cubicBezTo>
                  <a:pt x="2" y="2"/>
                  <a:pt x="2" y="1"/>
                  <a:pt x="1" y="1"/>
                </a:cubicBezTo>
                <a:cubicBezTo>
                  <a:pt x="1" y="1"/>
                  <a:pt x="1" y="0"/>
                  <a:pt x="0" y="0"/>
                </a:cubicBezTo>
                <a:cubicBezTo>
                  <a:pt x="0" y="0"/>
                  <a:pt x="0" y="1"/>
                  <a:pt x="0"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0" name="Freeform 984"/>
          <p:cNvSpPr>
            <a:spLocks/>
          </p:cNvSpPr>
          <p:nvPr/>
        </p:nvSpPr>
        <p:spPr bwMode="auto">
          <a:xfrm>
            <a:off x="4027676" y="2759133"/>
            <a:ext cx="11281" cy="16922"/>
          </a:xfrm>
          <a:custGeom>
            <a:avLst/>
            <a:gdLst/>
            <a:ahLst/>
            <a:cxnLst>
              <a:cxn ang="0">
                <a:pos x="0" y="3"/>
              </a:cxn>
              <a:cxn ang="0">
                <a:pos x="2" y="2"/>
              </a:cxn>
              <a:cxn ang="0">
                <a:pos x="2" y="1"/>
              </a:cxn>
              <a:cxn ang="0">
                <a:pos x="2" y="1"/>
              </a:cxn>
              <a:cxn ang="0">
                <a:pos x="0" y="2"/>
              </a:cxn>
              <a:cxn ang="0">
                <a:pos x="0" y="3"/>
              </a:cxn>
            </a:cxnLst>
            <a:rect l="0" t="0" r="r" b="b"/>
            <a:pathLst>
              <a:path w="2" h="3">
                <a:moveTo>
                  <a:pt x="0" y="3"/>
                </a:moveTo>
                <a:cubicBezTo>
                  <a:pt x="1" y="3"/>
                  <a:pt x="1" y="2"/>
                  <a:pt x="2" y="2"/>
                </a:cubicBezTo>
                <a:cubicBezTo>
                  <a:pt x="2" y="1"/>
                  <a:pt x="2" y="2"/>
                  <a:pt x="2" y="1"/>
                </a:cubicBezTo>
                <a:cubicBezTo>
                  <a:pt x="2" y="0"/>
                  <a:pt x="2" y="0"/>
                  <a:pt x="2" y="1"/>
                </a:cubicBezTo>
                <a:cubicBezTo>
                  <a:pt x="1" y="1"/>
                  <a:pt x="0" y="2"/>
                  <a:pt x="0" y="2"/>
                </a:cubicBezTo>
                <a:cubicBezTo>
                  <a:pt x="0" y="2"/>
                  <a:pt x="0" y="3"/>
                  <a:pt x="0"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1" name="Freeform 985"/>
          <p:cNvSpPr>
            <a:spLocks/>
          </p:cNvSpPr>
          <p:nvPr/>
        </p:nvSpPr>
        <p:spPr bwMode="auto">
          <a:xfrm>
            <a:off x="3924265" y="2727169"/>
            <a:ext cx="84610" cy="48886"/>
          </a:xfrm>
          <a:custGeom>
            <a:avLst/>
            <a:gdLst/>
            <a:ahLst/>
            <a:cxnLst>
              <a:cxn ang="0">
                <a:pos x="13" y="4"/>
              </a:cxn>
              <a:cxn ang="0">
                <a:pos x="12" y="4"/>
              </a:cxn>
              <a:cxn ang="0">
                <a:pos x="12" y="3"/>
              </a:cxn>
              <a:cxn ang="0">
                <a:pos x="12" y="2"/>
              </a:cxn>
              <a:cxn ang="0">
                <a:pos x="11" y="0"/>
              </a:cxn>
              <a:cxn ang="0">
                <a:pos x="9" y="0"/>
              </a:cxn>
              <a:cxn ang="0">
                <a:pos x="6" y="0"/>
              </a:cxn>
              <a:cxn ang="0">
                <a:pos x="5" y="1"/>
              </a:cxn>
              <a:cxn ang="0">
                <a:pos x="5" y="1"/>
              </a:cxn>
              <a:cxn ang="0">
                <a:pos x="4" y="1"/>
              </a:cxn>
              <a:cxn ang="0">
                <a:pos x="4" y="2"/>
              </a:cxn>
              <a:cxn ang="0">
                <a:pos x="3" y="3"/>
              </a:cxn>
              <a:cxn ang="0">
                <a:pos x="2" y="4"/>
              </a:cxn>
              <a:cxn ang="0">
                <a:pos x="2" y="4"/>
              </a:cxn>
              <a:cxn ang="0">
                <a:pos x="0" y="5"/>
              </a:cxn>
              <a:cxn ang="0">
                <a:pos x="0" y="5"/>
              </a:cxn>
              <a:cxn ang="0">
                <a:pos x="2" y="6"/>
              </a:cxn>
              <a:cxn ang="0">
                <a:pos x="4" y="7"/>
              </a:cxn>
              <a:cxn ang="0">
                <a:pos x="4" y="7"/>
              </a:cxn>
              <a:cxn ang="0">
                <a:pos x="5" y="6"/>
              </a:cxn>
              <a:cxn ang="0">
                <a:pos x="5" y="6"/>
              </a:cxn>
              <a:cxn ang="0">
                <a:pos x="6" y="6"/>
              </a:cxn>
              <a:cxn ang="0">
                <a:pos x="7" y="6"/>
              </a:cxn>
              <a:cxn ang="0">
                <a:pos x="7" y="7"/>
              </a:cxn>
              <a:cxn ang="0">
                <a:pos x="8" y="7"/>
              </a:cxn>
              <a:cxn ang="0">
                <a:pos x="8" y="8"/>
              </a:cxn>
              <a:cxn ang="0">
                <a:pos x="8" y="8"/>
              </a:cxn>
              <a:cxn ang="0">
                <a:pos x="10" y="8"/>
              </a:cxn>
              <a:cxn ang="0">
                <a:pos x="11" y="8"/>
              </a:cxn>
              <a:cxn ang="0">
                <a:pos x="11" y="7"/>
              </a:cxn>
              <a:cxn ang="0">
                <a:pos x="13" y="6"/>
              </a:cxn>
              <a:cxn ang="0">
                <a:pos x="13" y="6"/>
              </a:cxn>
              <a:cxn ang="0">
                <a:pos x="12" y="5"/>
              </a:cxn>
              <a:cxn ang="0">
                <a:pos x="13" y="5"/>
              </a:cxn>
              <a:cxn ang="0">
                <a:pos x="14" y="6"/>
              </a:cxn>
              <a:cxn ang="0">
                <a:pos x="13" y="4"/>
              </a:cxn>
            </a:cxnLst>
            <a:rect l="0" t="0" r="r" b="b"/>
            <a:pathLst>
              <a:path w="14" h="8">
                <a:moveTo>
                  <a:pt x="13" y="4"/>
                </a:moveTo>
                <a:cubicBezTo>
                  <a:pt x="13" y="3"/>
                  <a:pt x="13" y="4"/>
                  <a:pt x="12" y="4"/>
                </a:cubicBezTo>
                <a:cubicBezTo>
                  <a:pt x="11" y="4"/>
                  <a:pt x="11" y="3"/>
                  <a:pt x="12" y="3"/>
                </a:cubicBezTo>
                <a:cubicBezTo>
                  <a:pt x="13" y="3"/>
                  <a:pt x="13" y="3"/>
                  <a:pt x="12" y="2"/>
                </a:cubicBezTo>
                <a:cubicBezTo>
                  <a:pt x="11" y="2"/>
                  <a:pt x="11" y="1"/>
                  <a:pt x="11" y="0"/>
                </a:cubicBezTo>
                <a:cubicBezTo>
                  <a:pt x="10" y="0"/>
                  <a:pt x="10" y="0"/>
                  <a:pt x="9" y="0"/>
                </a:cubicBezTo>
                <a:cubicBezTo>
                  <a:pt x="8" y="0"/>
                  <a:pt x="7" y="0"/>
                  <a:pt x="6" y="0"/>
                </a:cubicBezTo>
                <a:cubicBezTo>
                  <a:pt x="6" y="1"/>
                  <a:pt x="6" y="1"/>
                  <a:pt x="5" y="1"/>
                </a:cubicBezTo>
                <a:cubicBezTo>
                  <a:pt x="5" y="1"/>
                  <a:pt x="5" y="1"/>
                  <a:pt x="5" y="1"/>
                </a:cubicBezTo>
                <a:cubicBezTo>
                  <a:pt x="5" y="1"/>
                  <a:pt x="4" y="1"/>
                  <a:pt x="4" y="1"/>
                </a:cubicBezTo>
                <a:cubicBezTo>
                  <a:pt x="4" y="2"/>
                  <a:pt x="4" y="2"/>
                  <a:pt x="4" y="2"/>
                </a:cubicBezTo>
                <a:cubicBezTo>
                  <a:pt x="3" y="2"/>
                  <a:pt x="3" y="3"/>
                  <a:pt x="3" y="3"/>
                </a:cubicBezTo>
                <a:cubicBezTo>
                  <a:pt x="2" y="3"/>
                  <a:pt x="1" y="3"/>
                  <a:pt x="2" y="4"/>
                </a:cubicBezTo>
                <a:cubicBezTo>
                  <a:pt x="2" y="4"/>
                  <a:pt x="2" y="4"/>
                  <a:pt x="2" y="4"/>
                </a:cubicBezTo>
                <a:cubicBezTo>
                  <a:pt x="2" y="4"/>
                  <a:pt x="0" y="5"/>
                  <a:pt x="0" y="5"/>
                </a:cubicBezTo>
                <a:cubicBezTo>
                  <a:pt x="0" y="5"/>
                  <a:pt x="0" y="5"/>
                  <a:pt x="0" y="5"/>
                </a:cubicBezTo>
                <a:cubicBezTo>
                  <a:pt x="1" y="5"/>
                  <a:pt x="1" y="6"/>
                  <a:pt x="2" y="6"/>
                </a:cubicBezTo>
                <a:cubicBezTo>
                  <a:pt x="2" y="6"/>
                  <a:pt x="4" y="7"/>
                  <a:pt x="4" y="7"/>
                </a:cubicBezTo>
                <a:cubicBezTo>
                  <a:pt x="4" y="7"/>
                  <a:pt x="4" y="7"/>
                  <a:pt x="4" y="7"/>
                </a:cubicBezTo>
                <a:cubicBezTo>
                  <a:pt x="5" y="7"/>
                  <a:pt x="5" y="6"/>
                  <a:pt x="5" y="6"/>
                </a:cubicBezTo>
                <a:cubicBezTo>
                  <a:pt x="5" y="6"/>
                  <a:pt x="5" y="6"/>
                  <a:pt x="5" y="6"/>
                </a:cubicBezTo>
                <a:cubicBezTo>
                  <a:pt x="5" y="6"/>
                  <a:pt x="6" y="6"/>
                  <a:pt x="6" y="6"/>
                </a:cubicBezTo>
                <a:cubicBezTo>
                  <a:pt x="6" y="6"/>
                  <a:pt x="7" y="6"/>
                  <a:pt x="7" y="6"/>
                </a:cubicBezTo>
                <a:cubicBezTo>
                  <a:pt x="7" y="6"/>
                  <a:pt x="7" y="7"/>
                  <a:pt x="7" y="7"/>
                </a:cubicBezTo>
                <a:cubicBezTo>
                  <a:pt x="7" y="7"/>
                  <a:pt x="8" y="7"/>
                  <a:pt x="8" y="7"/>
                </a:cubicBezTo>
                <a:cubicBezTo>
                  <a:pt x="8" y="7"/>
                  <a:pt x="8" y="8"/>
                  <a:pt x="8" y="8"/>
                </a:cubicBezTo>
                <a:cubicBezTo>
                  <a:pt x="8" y="8"/>
                  <a:pt x="8" y="8"/>
                  <a:pt x="8" y="8"/>
                </a:cubicBezTo>
                <a:cubicBezTo>
                  <a:pt x="8" y="8"/>
                  <a:pt x="9" y="7"/>
                  <a:pt x="10" y="8"/>
                </a:cubicBezTo>
                <a:cubicBezTo>
                  <a:pt x="10" y="8"/>
                  <a:pt x="10" y="8"/>
                  <a:pt x="11" y="8"/>
                </a:cubicBezTo>
                <a:cubicBezTo>
                  <a:pt x="11" y="8"/>
                  <a:pt x="11" y="8"/>
                  <a:pt x="11" y="7"/>
                </a:cubicBezTo>
                <a:cubicBezTo>
                  <a:pt x="12" y="7"/>
                  <a:pt x="12" y="7"/>
                  <a:pt x="13" y="6"/>
                </a:cubicBezTo>
                <a:cubicBezTo>
                  <a:pt x="13" y="6"/>
                  <a:pt x="13" y="6"/>
                  <a:pt x="13" y="6"/>
                </a:cubicBezTo>
                <a:cubicBezTo>
                  <a:pt x="12" y="6"/>
                  <a:pt x="12" y="6"/>
                  <a:pt x="12" y="5"/>
                </a:cubicBezTo>
                <a:cubicBezTo>
                  <a:pt x="13" y="5"/>
                  <a:pt x="13" y="5"/>
                  <a:pt x="13" y="5"/>
                </a:cubicBezTo>
                <a:cubicBezTo>
                  <a:pt x="13" y="5"/>
                  <a:pt x="13" y="6"/>
                  <a:pt x="14" y="6"/>
                </a:cubicBezTo>
                <a:cubicBezTo>
                  <a:pt x="14" y="6"/>
                  <a:pt x="13" y="4"/>
                  <a:pt x="13" y="4"/>
                </a:cubicBezTo>
                <a:close/>
              </a:path>
            </a:pathLst>
          </a:custGeom>
          <a:solidFill>
            <a:srgbClr val="005C9E"/>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2" name="Freeform 986"/>
          <p:cNvSpPr>
            <a:spLocks/>
          </p:cNvSpPr>
          <p:nvPr/>
        </p:nvSpPr>
        <p:spPr bwMode="auto">
          <a:xfrm>
            <a:off x="4101005" y="2965956"/>
            <a:ext cx="5641" cy="5641"/>
          </a:xfrm>
          <a:custGeom>
            <a:avLst/>
            <a:gdLst/>
            <a:ahLst/>
            <a:cxnLst>
              <a:cxn ang="0">
                <a:pos x="1" y="0"/>
              </a:cxn>
              <a:cxn ang="0">
                <a:pos x="1" y="1"/>
              </a:cxn>
              <a:cxn ang="0">
                <a:pos x="1" y="1"/>
              </a:cxn>
              <a:cxn ang="0">
                <a:pos x="1" y="0"/>
              </a:cxn>
            </a:cxnLst>
            <a:rect l="0" t="0" r="r" b="b"/>
            <a:pathLst>
              <a:path w="1" h="1">
                <a:moveTo>
                  <a:pt x="1" y="0"/>
                </a:moveTo>
                <a:cubicBezTo>
                  <a:pt x="1" y="0"/>
                  <a:pt x="0" y="1"/>
                  <a:pt x="1" y="1"/>
                </a:cubicBezTo>
                <a:cubicBezTo>
                  <a:pt x="1" y="1"/>
                  <a:pt x="1" y="1"/>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3" name="Freeform 987"/>
          <p:cNvSpPr>
            <a:spLocks/>
          </p:cNvSpPr>
          <p:nvPr/>
        </p:nvSpPr>
        <p:spPr bwMode="auto">
          <a:xfrm>
            <a:off x="3856577" y="2715888"/>
            <a:ext cx="133495" cy="163579"/>
          </a:xfrm>
          <a:custGeom>
            <a:avLst/>
            <a:gdLst/>
            <a:ahLst/>
            <a:cxnLst>
              <a:cxn ang="0">
                <a:pos x="19" y="10"/>
              </a:cxn>
              <a:cxn ang="0">
                <a:pos x="18" y="9"/>
              </a:cxn>
              <a:cxn ang="0">
                <a:pos x="17" y="8"/>
              </a:cxn>
              <a:cxn ang="0">
                <a:pos x="16" y="8"/>
              </a:cxn>
              <a:cxn ang="0">
                <a:pos x="15" y="9"/>
              </a:cxn>
              <a:cxn ang="0">
                <a:pos x="11" y="7"/>
              </a:cxn>
              <a:cxn ang="0">
                <a:pos x="13" y="6"/>
              </a:cxn>
              <a:cxn ang="0">
                <a:pos x="14" y="5"/>
              </a:cxn>
              <a:cxn ang="0">
                <a:pos x="15" y="3"/>
              </a:cxn>
              <a:cxn ang="0">
                <a:pos x="16" y="2"/>
              </a:cxn>
              <a:cxn ang="0">
                <a:pos x="16" y="1"/>
              </a:cxn>
              <a:cxn ang="0">
                <a:pos x="15" y="1"/>
              </a:cxn>
              <a:cxn ang="0">
                <a:pos x="14" y="3"/>
              </a:cxn>
              <a:cxn ang="0">
                <a:pos x="13" y="1"/>
              </a:cxn>
              <a:cxn ang="0">
                <a:pos x="13" y="2"/>
              </a:cxn>
              <a:cxn ang="0">
                <a:pos x="12" y="2"/>
              </a:cxn>
              <a:cxn ang="0">
                <a:pos x="11" y="2"/>
              </a:cxn>
              <a:cxn ang="0">
                <a:pos x="9" y="5"/>
              </a:cxn>
              <a:cxn ang="0">
                <a:pos x="11" y="6"/>
              </a:cxn>
              <a:cxn ang="0">
                <a:pos x="10" y="8"/>
              </a:cxn>
              <a:cxn ang="0">
                <a:pos x="8" y="8"/>
              </a:cxn>
              <a:cxn ang="0">
                <a:pos x="6" y="8"/>
              </a:cxn>
              <a:cxn ang="0">
                <a:pos x="3" y="8"/>
              </a:cxn>
              <a:cxn ang="0">
                <a:pos x="2" y="8"/>
              </a:cxn>
              <a:cxn ang="0">
                <a:pos x="3" y="9"/>
              </a:cxn>
              <a:cxn ang="0">
                <a:pos x="4" y="11"/>
              </a:cxn>
              <a:cxn ang="0">
                <a:pos x="3" y="12"/>
              </a:cxn>
              <a:cxn ang="0">
                <a:pos x="2" y="13"/>
              </a:cxn>
              <a:cxn ang="0">
                <a:pos x="1" y="14"/>
              </a:cxn>
              <a:cxn ang="0">
                <a:pos x="4" y="15"/>
              </a:cxn>
              <a:cxn ang="0">
                <a:pos x="7" y="16"/>
              </a:cxn>
              <a:cxn ang="0">
                <a:pos x="6" y="16"/>
              </a:cxn>
              <a:cxn ang="0">
                <a:pos x="4" y="19"/>
              </a:cxn>
              <a:cxn ang="0">
                <a:pos x="6" y="19"/>
              </a:cxn>
              <a:cxn ang="0">
                <a:pos x="8" y="19"/>
              </a:cxn>
              <a:cxn ang="0">
                <a:pos x="3" y="20"/>
              </a:cxn>
              <a:cxn ang="0">
                <a:pos x="3" y="21"/>
              </a:cxn>
              <a:cxn ang="0">
                <a:pos x="2" y="22"/>
              </a:cxn>
              <a:cxn ang="0">
                <a:pos x="1" y="22"/>
              </a:cxn>
              <a:cxn ang="0">
                <a:pos x="1" y="22"/>
              </a:cxn>
              <a:cxn ang="0">
                <a:pos x="3" y="23"/>
              </a:cxn>
              <a:cxn ang="0">
                <a:pos x="1" y="23"/>
              </a:cxn>
              <a:cxn ang="0">
                <a:pos x="3" y="24"/>
              </a:cxn>
              <a:cxn ang="0">
                <a:pos x="2" y="26"/>
              </a:cxn>
              <a:cxn ang="0">
                <a:pos x="3" y="26"/>
              </a:cxn>
              <a:cxn ang="0">
                <a:pos x="3" y="27"/>
              </a:cxn>
              <a:cxn ang="0">
                <a:pos x="9" y="26"/>
              </a:cxn>
              <a:cxn ang="0">
                <a:pos x="11" y="25"/>
              </a:cxn>
              <a:cxn ang="0">
                <a:pos x="14" y="23"/>
              </a:cxn>
              <a:cxn ang="0">
                <a:pos x="17" y="22"/>
              </a:cxn>
              <a:cxn ang="0">
                <a:pos x="18" y="22"/>
              </a:cxn>
              <a:cxn ang="0">
                <a:pos x="20" y="22"/>
              </a:cxn>
              <a:cxn ang="0">
                <a:pos x="20" y="20"/>
              </a:cxn>
              <a:cxn ang="0">
                <a:pos x="22" y="16"/>
              </a:cxn>
              <a:cxn ang="0">
                <a:pos x="21" y="12"/>
              </a:cxn>
              <a:cxn ang="0">
                <a:pos x="21" y="10"/>
              </a:cxn>
              <a:cxn ang="0">
                <a:pos x="21" y="10"/>
              </a:cxn>
            </a:cxnLst>
            <a:rect l="0" t="0" r="r" b="b"/>
            <a:pathLst>
              <a:path w="22" h="27">
                <a:moveTo>
                  <a:pt x="19" y="10"/>
                </a:moveTo>
                <a:cubicBezTo>
                  <a:pt x="19" y="10"/>
                  <a:pt x="19" y="10"/>
                  <a:pt x="19" y="10"/>
                </a:cubicBezTo>
                <a:cubicBezTo>
                  <a:pt x="19" y="10"/>
                  <a:pt x="19" y="9"/>
                  <a:pt x="19" y="9"/>
                </a:cubicBezTo>
                <a:cubicBezTo>
                  <a:pt x="19" y="9"/>
                  <a:pt x="18" y="9"/>
                  <a:pt x="18" y="9"/>
                </a:cubicBezTo>
                <a:cubicBezTo>
                  <a:pt x="18" y="9"/>
                  <a:pt x="18" y="8"/>
                  <a:pt x="18" y="8"/>
                </a:cubicBezTo>
                <a:cubicBezTo>
                  <a:pt x="18" y="8"/>
                  <a:pt x="17" y="8"/>
                  <a:pt x="17" y="8"/>
                </a:cubicBezTo>
                <a:cubicBezTo>
                  <a:pt x="17" y="8"/>
                  <a:pt x="16" y="8"/>
                  <a:pt x="16" y="8"/>
                </a:cubicBezTo>
                <a:cubicBezTo>
                  <a:pt x="16" y="8"/>
                  <a:pt x="16" y="8"/>
                  <a:pt x="16" y="8"/>
                </a:cubicBezTo>
                <a:cubicBezTo>
                  <a:pt x="16" y="8"/>
                  <a:pt x="16" y="9"/>
                  <a:pt x="15" y="9"/>
                </a:cubicBezTo>
                <a:cubicBezTo>
                  <a:pt x="15" y="9"/>
                  <a:pt x="15" y="9"/>
                  <a:pt x="15" y="9"/>
                </a:cubicBezTo>
                <a:cubicBezTo>
                  <a:pt x="15" y="9"/>
                  <a:pt x="13" y="8"/>
                  <a:pt x="13" y="8"/>
                </a:cubicBezTo>
                <a:cubicBezTo>
                  <a:pt x="12" y="8"/>
                  <a:pt x="12" y="7"/>
                  <a:pt x="11" y="7"/>
                </a:cubicBezTo>
                <a:cubicBezTo>
                  <a:pt x="11" y="7"/>
                  <a:pt x="11" y="7"/>
                  <a:pt x="11" y="7"/>
                </a:cubicBezTo>
                <a:cubicBezTo>
                  <a:pt x="11" y="7"/>
                  <a:pt x="13" y="6"/>
                  <a:pt x="13" y="6"/>
                </a:cubicBezTo>
                <a:cubicBezTo>
                  <a:pt x="13" y="6"/>
                  <a:pt x="13" y="6"/>
                  <a:pt x="13" y="6"/>
                </a:cubicBezTo>
                <a:cubicBezTo>
                  <a:pt x="12" y="5"/>
                  <a:pt x="13" y="5"/>
                  <a:pt x="14" y="5"/>
                </a:cubicBezTo>
                <a:cubicBezTo>
                  <a:pt x="14" y="5"/>
                  <a:pt x="14" y="4"/>
                  <a:pt x="15" y="4"/>
                </a:cubicBezTo>
                <a:cubicBezTo>
                  <a:pt x="15" y="4"/>
                  <a:pt x="15" y="4"/>
                  <a:pt x="15" y="3"/>
                </a:cubicBezTo>
                <a:cubicBezTo>
                  <a:pt x="15" y="3"/>
                  <a:pt x="16" y="3"/>
                  <a:pt x="16" y="3"/>
                </a:cubicBezTo>
                <a:cubicBezTo>
                  <a:pt x="16" y="3"/>
                  <a:pt x="16" y="2"/>
                  <a:pt x="16" y="2"/>
                </a:cubicBezTo>
                <a:cubicBezTo>
                  <a:pt x="16" y="2"/>
                  <a:pt x="16" y="2"/>
                  <a:pt x="17" y="2"/>
                </a:cubicBezTo>
                <a:cubicBezTo>
                  <a:pt x="18" y="1"/>
                  <a:pt x="16" y="1"/>
                  <a:pt x="16" y="1"/>
                </a:cubicBezTo>
                <a:cubicBezTo>
                  <a:pt x="15" y="0"/>
                  <a:pt x="15" y="1"/>
                  <a:pt x="16" y="1"/>
                </a:cubicBezTo>
                <a:cubicBezTo>
                  <a:pt x="16" y="1"/>
                  <a:pt x="15" y="1"/>
                  <a:pt x="15" y="1"/>
                </a:cubicBezTo>
                <a:cubicBezTo>
                  <a:pt x="15" y="1"/>
                  <a:pt x="15" y="1"/>
                  <a:pt x="15" y="2"/>
                </a:cubicBezTo>
                <a:cubicBezTo>
                  <a:pt x="15" y="3"/>
                  <a:pt x="14" y="3"/>
                  <a:pt x="14" y="3"/>
                </a:cubicBezTo>
                <a:cubicBezTo>
                  <a:pt x="14" y="3"/>
                  <a:pt x="14" y="2"/>
                  <a:pt x="14" y="2"/>
                </a:cubicBezTo>
                <a:cubicBezTo>
                  <a:pt x="14" y="2"/>
                  <a:pt x="14" y="1"/>
                  <a:pt x="13" y="1"/>
                </a:cubicBezTo>
                <a:cubicBezTo>
                  <a:pt x="13" y="1"/>
                  <a:pt x="13" y="2"/>
                  <a:pt x="13" y="2"/>
                </a:cubicBezTo>
                <a:cubicBezTo>
                  <a:pt x="13" y="3"/>
                  <a:pt x="13" y="2"/>
                  <a:pt x="13" y="2"/>
                </a:cubicBezTo>
                <a:cubicBezTo>
                  <a:pt x="13" y="1"/>
                  <a:pt x="13" y="2"/>
                  <a:pt x="13" y="2"/>
                </a:cubicBezTo>
                <a:cubicBezTo>
                  <a:pt x="12" y="2"/>
                  <a:pt x="12" y="2"/>
                  <a:pt x="12" y="2"/>
                </a:cubicBezTo>
                <a:cubicBezTo>
                  <a:pt x="12" y="2"/>
                  <a:pt x="12" y="2"/>
                  <a:pt x="12" y="2"/>
                </a:cubicBezTo>
                <a:cubicBezTo>
                  <a:pt x="12" y="2"/>
                  <a:pt x="11" y="2"/>
                  <a:pt x="11" y="2"/>
                </a:cubicBezTo>
                <a:cubicBezTo>
                  <a:pt x="10" y="2"/>
                  <a:pt x="10" y="3"/>
                  <a:pt x="10" y="4"/>
                </a:cubicBezTo>
                <a:cubicBezTo>
                  <a:pt x="9" y="5"/>
                  <a:pt x="9" y="5"/>
                  <a:pt x="9" y="5"/>
                </a:cubicBezTo>
                <a:cubicBezTo>
                  <a:pt x="8" y="5"/>
                  <a:pt x="9" y="6"/>
                  <a:pt x="10" y="6"/>
                </a:cubicBezTo>
                <a:cubicBezTo>
                  <a:pt x="12" y="6"/>
                  <a:pt x="11" y="6"/>
                  <a:pt x="11" y="6"/>
                </a:cubicBezTo>
                <a:cubicBezTo>
                  <a:pt x="11" y="6"/>
                  <a:pt x="11" y="7"/>
                  <a:pt x="10" y="7"/>
                </a:cubicBezTo>
                <a:cubicBezTo>
                  <a:pt x="10" y="7"/>
                  <a:pt x="10" y="7"/>
                  <a:pt x="10" y="8"/>
                </a:cubicBezTo>
                <a:cubicBezTo>
                  <a:pt x="10" y="8"/>
                  <a:pt x="10" y="8"/>
                  <a:pt x="10" y="8"/>
                </a:cubicBezTo>
                <a:cubicBezTo>
                  <a:pt x="9" y="8"/>
                  <a:pt x="8" y="8"/>
                  <a:pt x="8" y="8"/>
                </a:cubicBezTo>
                <a:cubicBezTo>
                  <a:pt x="7" y="8"/>
                  <a:pt x="7" y="8"/>
                  <a:pt x="7" y="9"/>
                </a:cubicBezTo>
                <a:cubicBezTo>
                  <a:pt x="6" y="9"/>
                  <a:pt x="6" y="9"/>
                  <a:pt x="6" y="8"/>
                </a:cubicBezTo>
                <a:cubicBezTo>
                  <a:pt x="6" y="8"/>
                  <a:pt x="5" y="8"/>
                  <a:pt x="5" y="8"/>
                </a:cubicBezTo>
                <a:cubicBezTo>
                  <a:pt x="4" y="8"/>
                  <a:pt x="3" y="8"/>
                  <a:pt x="3" y="8"/>
                </a:cubicBezTo>
                <a:cubicBezTo>
                  <a:pt x="3" y="8"/>
                  <a:pt x="3" y="8"/>
                  <a:pt x="3" y="8"/>
                </a:cubicBezTo>
                <a:cubicBezTo>
                  <a:pt x="3" y="9"/>
                  <a:pt x="2" y="9"/>
                  <a:pt x="2" y="8"/>
                </a:cubicBezTo>
                <a:cubicBezTo>
                  <a:pt x="2" y="8"/>
                  <a:pt x="2" y="8"/>
                  <a:pt x="2" y="8"/>
                </a:cubicBezTo>
                <a:cubicBezTo>
                  <a:pt x="2" y="9"/>
                  <a:pt x="2" y="9"/>
                  <a:pt x="3" y="9"/>
                </a:cubicBezTo>
                <a:cubicBezTo>
                  <a:pt x="3" y="9"/>
                  <a:pt x="3" y="10"/>
                  <a:pt x="2" y="11"/>
                </a:cubicBezTo>
                <a:cubicBezTo>
                  <a:pt x="2" y="11"/>
                  <a:pt x="3" y="11"/>
                  <a:pt x="4" y="11"/>
                </a:cubicBezTo>
                <a:cubicBezTo>
                  <a:pt x="5" y="11"/>
                  <a:pt x="4" y="11"/>
                  <a:pt x="3" y="12"/>
                </a:cubicBezTo>
                <a:cubicBezTo>
                  <a:pt x="3" y="12"/>
                  <a:pt x="3" y="12"/>
                  <a:pt x="3" y="12"/>
                </a:cubicBezTo>
                <a:cubicBezTo>
                  <a:pt x="4" y="13"/>
                  <a:pt x="3" y="13"/>
                  <a:pt x="3" y="13"/>
                </a:cubicBezTo>
                <a:cubicBezTo>
                  <a:pt x="2" y="13"/>
                  <a:pt x="2" y="13"/>
                  <a:pt x="2" y="13"/>
                </a:cubicBezTo>
                <a:cubicBezTo>
                  <a:pt x="1" y="13"/>
                  <a:pt x="1" y="13"/>
                  <a:pt x="1" y="13"/>
                </a:cubicBezTo>
                <a:cubicBezTo>
                  <a:pt x="1" y="14"/>
                  <a:pt x="2" y="14"/>
                  <a:pt x="1" y="14"/>
                </a:cubicBezTo>
                <a:cubicBezTo>
                  <a:pt x="1" y="14"/>
                  <a:pt x="3" y="14"/>
                  <a:pt x="3" y="14"/>
                </a:cubicBezTo>
                <a:cubicBezTo>
                  <a:pt x="4" y="14"/>
                  <a:pt x="5" y="14"/>
                  <a:pt x="4" y="15"/>
                </a:cubicBezTo>
                <a:cubicBezTo>
                  <a:pt x="4" y="15"/>
                  <a:pt x="6" y="15"/>
                  <a:pt x="7" y="15"/>
                </a:cubicBezTo>
                <a:cubicBezTo>
                  <a:pt x="8" y="15"/>
                  <a:pt x="7" y="15"/>
                  <a:pt x="7" y="16"/>
                </a:cubicBezTo>
                <a:cubicBezTo>
                  <a:pt x="7" y="16"/>
                  <a:pt x="6" y="16"/>
                  <a:pt x="6" y="16"/>
                </a:cubicBezTo>
                <a:cubicBezTo>
                  <a:pt x="6" y="16"/>
                  <a:pt x="6" y="16"/>
                  <a:pt x="6" y="16"/>
                </a:cubicBezTo>
                <a:cubicBezTo>
                  <a:pt x="5" y="16"/>
                  <a:pt x="5" y="17"/>
                  <a:pt x="5" y="18"/>
                </a:cubicBezTo>
                <a:cubicBezTo>
                  <a:pt x="5" y="19"/>
                  <a:pt x="4" y="18"/>
                  <a:pt x="4" y="19"/>
                </a:cubicBezTo>
                <a:cubicBezTo>
                  <a:pt x="3" y="19"/>
                  <a:pt x="3" y="20"/>
                  <a:pt x="3" y="19"/>
                </a:cubicBezTo>
                <a:cubicBezTo>
                  <a:pt x="4" y="19"/>
                  <a:pt x="6" y="19"/>
                  <a:pt x="6" y="19"/>
                </a:cubicBezTo>
                <a:cubicBezTo>
                  <a:pt x="7" y="18"/>
                  <a:pt x="7" y="18"/>
                  <a:pt x="8" y="19"/>
                </a:cubicBezTo>
                <a:cubicBezTo>
                  <a:pt x="8" y="19"/>
                  <a:pt x="8" y="19"/>
                  <a:pt x="8" y="19"/>
                </a:cubicBezTo>
                <a:cubicBezTo>
                  <a:pt x="8" y="19"/>
                  <a:pt x="5" y="20"/>
                  <a:pt x="4" y="20"/>
                </a:cubicBezTo>
                <a:cubicBezTo>
                  <a:pt x="4" y="19"/>
                  <a:pt x="4" y="20"/>
                  <a:pt x="3" y="20"/>
                </a:cubicBezTo>
                <a:cubicBezTo>
                  <a:pt x="3" y="21"/>
                  <a:pt x="3" y="21"/>
                  <a:pt x="3" y="21"/>
                </a:cubicBezTo>
                <a:cubicBezTo>
                  <a:pt x="3" y="21"/>
                  <a:pt x="3" y="21"/>
                  <a:pt x="3" y="21"/>
                </a:cubicBezTo>
                <a:cubicBezTo>
                  <a:pt x="4" y="22"/>
                  <a:pt x="3" y="22"/>
                  <a:pt x="3" y="22"/>
                </a:cubicBezTo>
                <a:cubicBezTo>
                  <a:pt x="2" y="22"/>
                  <a:pt x="2" y="22"/>
                  <a:pt x="2" y="22"/>
                </a:cubicBezTo>
                <a:cubicBezTo>
                  <a:pt x="2" y="21"/>
                  <a:pt x="2" y="22"/>
                  <a:pt x="2" y="22"/>
                </a:cubicBezTo>
                <a:cubicBezTo>
                  <a:pt x="1" y="22"/>
                  <a:pt x="1" y="22"/>
                  <a:pt x="1" y="22"/>
                </a:cubicBezTo>
                <a:cubicBezTo>
                  <a:pt x="1" y="21"/>
                  <a:pt x="1" y="22"/>
                  <a:pt x="0" y="22"/>
                </a:cubicBezTo>
                <a:cubicBezTo>
                  <a:pt x="0" y="22"/>
                  <a:pt x="0" y="22"/>
                  <a:pt x="1" y="22"/>
                </a:cubicBezTo>
                <a:cubicBezTo>
                  <a:pt x="1" y="23"/>
                  <a:pt x="2" y="23"/>
                  <a:pt x="3" y="22"/>
                </a:cubicBezTo>
                <a:cubicBezTo>
                  <a:pt x="3" y="22"/>
                  <a:pt x="3" y="23"/>
                  <a:pt x="3" y="23"/>
                </a:cubicBezTo>
                <a:cubicBezTo>
                  <a:pt x="3" y="23"/>
                  <a:pt x="3" y="23"/>
                  <a:pt x="3" y="23"/>
                </a:cubicBezTo>
                <a:cubicBezTo>
                  <a:pt x="2" y="23"/>
                  <a:pt x="2" y="23"/>
                  <a:pt x="1" y="23"/>
                </a:cubicBezTo>
                <a:cubicBezTo>
                  <a:pt x="1" y="23"/>
                  <a:pt x="1" y="23"/>
                  <a:pt x="1" y="24"/>
                </a:cubicBezTo>
                <a:cubicBezTo>
                  <a:pt x="0" y="25"/>
                  <a:pt x="2" y="25"/>
                  <a:pt x="3" y="24"/>
                </a:cubicBezTo>
                <a:cubicBezTo>
                  <a:pt x="4" y="24"/>
                  <a:pt x="4" y="25"/>
                  <a:pt x="4" y="25"/>
                </a:cubicBezTo>
                <a:cubicBezTo>
                  <a:pt x="4" y="25"/>
                  <a:pt x="3" y="26"/>
                  <a:pt x="2" y="26"/>
                </a:cubicBezTo>
                <a:cubicBezTo>
                  <a:pt x="1" y="27"/>
                  <a:pt x="3" y="26"/>
                  <a:pt x="3" y="26"/>
                </a:cubicBezTo>
                <a:cubicBezTo>
                  <a:pt x="4" y="26"/>
                  <a:pt x="4" y="26"/>
                  <a:pt x="3" y="26"/>
                </a:cubicBezTo>
                <a:cubicBezTo>
                  <a:pt x="3" y="26"/>
                  <a:pt x="3" y="26"/>
                  <a:pt x="4" y="26"/>
                </a:cubicBezTo>
                <a:cubicBezTo>
                  <a:pt x="4" y="26"/>
                  <a:pt x="4" y="27"/>
                  <a:pt x="3" y="27"/>
                </a:cubicBezTo>
                <a:cubicBezTo>
                  <a:pt x="3" y="27"/>
                  <a:pt x="4" y="27"/>
                  <a:pt x="5" y="27"/>
                </a:cubicBezTo>
                <a:cubicBezTo>
                  <a:pt x="6" y="27"/>
                  <a:pt x="8" y="27"/>
                  <a:pt x="9" y="26"/>
                </a:cubicBezTo>
                <a:cubicBezTo>
                  <a:pt x="10" y="26"/>
                  <a:pt x="10" y="25"/>
                  <a:pt x="10" y="25"/>
                </a:cubicBezTo>
                <a:cubicBezTo>
                  <a:pt x="10" y="25"/>
                  <a:pt x="10" y="25"/>
                  <a:pt x="11" y="25"/>
                </a:cubicBezTo>
                <a:cubicBezTo>
                  <a:pt x="11" y="25"/>
                  <a:pt x="11" y="25"/>
                  <a:pt x="12" y="24"/>
                </a:cubicBezTo>
                <a:cubicBezTo>
                  <a:pt x="13" y="23"/>
                  <a:pt x="13" y="24"/>
                  <a:pt x="14" y="23"/>
                </a:cubicBezTo>
                <a:cubicBezTo>
                  <a:pt x="15" y="23"/>
                  <a:pt x="15" y="23"/>
                  <a:pt x="16" y="23"/>
                </a:cubicBezTo>
                <a:cubicBezTo>
                  <a:pt x="17" y="22"/>
                  <a:pt x="17" y="22"/>
                  <a:pt x="17" y="22"/>
                </a:cubicBezTo>
                <a:cubicBezTo>
                  <a:pt x="17" y="21"/>
                  <a:pt x="17" y="22"/>
                  <a:pt x="17" y="22"/>
                </a:cubicBezTo>
                <a:cubicBezTo>
                  <a:pt x="17" y="23"/>
                  <a:pt x="18" y="22"/>
                  <a:pt x="18" y="22"/>
                </a:cubicBezTo>
                <a:cubicBezTo>
                  <a:pt x="18" y="22"/>
                  <a:pt x="19" y="22"/>
                  <a:pt x="20" y="22"/>
                </a:cubicBezTo>
                <a:cubicBezTo>
                  <a:pt x="20" y="22"/>
                  <a:pt x="20" y="22"/>
                  <a:pt x="20" y="22"/>
                </a:cubicBezTo>
                <a:cubicBezTo>
                  <a:pt x="19" y="21"/>
                  <a:pt x="20" y="21"/>
                  <a:pt x="20" y="21"/>
                </a:cubicBezTo>
                <a:cubicBezTo>
                  <a:pt x="20" y="21"/>
                  <a:pt x="20" y="21"/>
                  <a:pt x="20" y="20"/>
                </a:cubicBezTo>
                <a:cubicBezTo>
                  <a:pt x="21" y="20"/>
                  <a:pt x="21" y="19"/>
                  <a:pt x="22" y="18"/>
                </a:cubicBezTo>
                <a:cubicBezTo>
                  <a:pt x="22" y="17"/>
                  <a:pt x="22" y="16"/>
                  <a:pt x="22" y="16"/>
                </a:cubicBezTo>
                <a:cubicBezTo>
                  <a:pt x="21" y="15"/>
                  <a:pt x="22" y="14"/>
                  <a:pt x="22" y="14"/>
                </a:cubicBezTo>
                <a:cubicBezTo>
                  <a:pt x="22" y="13"/>
                  <a:pt x="21" y="12"/>
                  <a:pt x="21" y="12"/>
                </a:cubicBezTo>
                <a:cubicBezTo>
                  <a:pt x="21" y="12"/>
                  <a:pt x="20" y="11"/>
                  <a:pt x="20" y="11"/>
                </a:cubicBezTo>
                <a:cubicBezTo>
                  <a:pt x="20" y="10"/>
                  <a:pt x="21" y="10"/>
                  <a:pt x="21" y="10"/>
                </a:cubicBezTo>
                <a:cubicBezTo>
                  <a:pt x="21" y="10"/>
                  <a:pt x="21" y="10"/>
                  <a:pt x="21" y="10"/>
                </a:cubicBezTo>
                <a:cubicBezTo>
                  <a:pt x="21" y="10"/>
                  <a:pt x="21" y="10"/>
                  <a:pt x="21" y="10"/>
                </a:cubicBezTo>
                <a:cubicBezTo>
                  <a:pt x="20" y="9"/>
                  <a:pt x="19" y="10"/>
                  <a:pt x="19" y="1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4" name="Freeform 988"/>
          <p:cNvSpPr>
            <a:spLocks/>
          </p:cNvSpPr>
          <p:nvPr/>
        </p:nvSpPr>
        <p:spPr bwMode="auto">
          <a:xfrm>
            <a:off x="3862218" y="2770414"/>
            <a:ext cx="7521" cy="13161"/>
          </a:xfrm>
          <a:custGeom>
            <a:avLst/>
            <a:gdLst/>
            <a:ahLst/>
            <a:cxnLst>
              <a:cxn ang="0">
                <a:pos x="1" y="1"/>
              </a:cxn>
              <a:cxn ang="0">
                <a:pos x="0" y="1"/>
              </a:cxn>
              <a:cxn ang="0">
                <a:pos x="1" y="1"/>
              </a:cxn>
            </a:cxnLst>
            <a:rect l="0" t="0" r="r" b="b"/>
            <a:pathLst>
              <a:path w="1" h="2">
                <a:moveTo>
                  <a:pt x="1" y="1"/>
                </a:moveTo>
                <a:cubicBezTo>
                  <a:pt x="1" y="0"/>
                  <a:pt x="0" y="1"/>
                  <a:pt x="0" y="1"/>
                </a:cubicBezTo>
                <a:cubicBezTo>
                  <a:pt x="0" y="1"/>
                  <a:pt x="1" y="2"/>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5" name="Freeform 989"/>
          <p:cNvSpPr>
            <a:spLocks/>
          </p:cNvSpPr>
          <p:nvPr/>
        </p:nvSpPr>
        <p:spPr bwMode="auto">
          <a:xfrm>
            <a:off x="1972603" y="1159071"/>
            <a:ext cx="1842609" cy="1363155"/>
          </a:xfrm>
          <a:custGeom>
            <a:avLst/>
            <a:gdLst/>
            <a:ahLst/>
            <a:cxnLst>
              <a:cxn ang="0">
                <a:pos x="224" y="142"/>
              </a:cxn>
              <a:cxn ang="0">
                <a:pos x="229" y="138"/>
              </a:cxn>
              <a:cxn ang="0">
                <a:pos x="222" y="124"/>
              </a:cxn>
              <a:cxn ang="0">
                <a:pos x="254" y="135"/>
              </a:cxn>
              <a:cxn ang="0">
                <a:pos x="251" y="128"/>
              </a:cxn>
              <a:cxn ang="0">
                <a:pos x="240" y="120"/>
              </a:cxn>
              <a:cxn ang="0">
                <a:pos x="227" y="114"/>
              </a:cxn>
              <a:cxn ang="0">
                <a:pos x="243" y="109"/>
              </a:cxn>
              <a:cxn ang="0">
                <a:pos x="252" y="103"/>
              </a:cxn>
              <a:cxn ang="0">
                <a:pos x="259" y="94"/>
              </a:cxn>
              <a:cxn ang="0">
                <a:pos x="264" y="85"/>
              </a:cxn>
              <a:cxn ang="0">
                <a:pos x="251" y="78"/>
              </a:cxn>
              <a:cxn ang="0">
                <a:pos x="268" y="73"/>
              </a:cxn>
              <a:cxn ang="0">
                <a:pos x="258" y="59"/>
              </a:cxn>
              <a:cxn ang="0">
                <a:pos x="265" y="47"/>
              </a:cxn>
              <a:cxn ang="0">
                <a:pos x="261" y="36"/>
              </a:cxn>
              <a:cxn ang="0">
                <a:pos x="262" y="26"/>
              </a:cxn>
              <a:cxn ang="0">
                <a:pos x="231" y="25"/>
              </a:cxn>
              <a:cxn ang="0">
                <a:pos x="243" y="10"/>
              </a:cxn>
              <a:cxn ang="0">
                <a:pos x="205" y="7"/>
              </a:cxn>
              <a:cxn ang="0">
                <a:pos x="178" y="6"/>
              </a:cxn>
              <a:cxn ang="0">
                <a:pos x="140" y="6"/>
              </a:cxn>
              <a:cxn ang="0">
                <a:pos x="143" y="15"/>
              </a:cxn>
              <a:cxn ang="0">
                <a:pos x="112" y="21"/>
              </a:cxn>
              <a:cxn ang="0">
                <a:pos x="90" y="16"/>
              </a:cxn>
              <a:cxn ang="0">
                <a:pos x="59" y="29"/>
              </a:cxn>
              <a:cxn ang="0">
                <a:pos x="43" y="43"/>
              </a:cxn>
              <a:cxn ang="0">
                <a:pos x="2" y="61"/>
              </a:cxn>
              <a:cxn ang="0">
                <a:pos x="24" y="74"/>
              </a:cxn>
              <a:cxn ang="0">
                <a:pos x="30" y="84"/>
              </a:cxn>
              <a:cxn ang="0">
                <a:pos x="73" y="94"/>
              </a:cxn>
              <a:cxn ang="0">
                <a:pos x="85" y="109"/>
              </a:cxn>
              <a:cxn ang="0">
                <a:pos x="90" y="121"/>
              </a:cxn>
              <a:cxn ang="0">
                <a:pos x="99" y="126"/>
              </a:cxn>
              <a:cxn ang="0">
                <a:pos x="107" y="133"/>
              </a:cxn>
              <a:cxn ang="0">
                <a:pos x="111" y="139"/>
              </a:cxn>
              <a:cxn ang="0">
                <a:pos x="113" y="147"/>
              </a:cxn>
              <a:cxn ang="0">
                <a:pos x="105" y="156"/>
              </a:cxn>
              <a:cxn ang="0">
                <a:pos x="110" y="160"/>
              </a:cxn>
              <a:cxn ang="0">
                <a:pos x="96" y="164"/>
              </a:cxn>
              <a:cxn ang="0">
                <a:pos x="101" y="163"/>
              </a:cxn>
              <a:cxn ang="0">
                <a:pos x="97" y="169"/>
              </a:cxn>
              <a:cxn ang="0">
                <a:pos x="101" y="174"/>
              </a:cxn>
              <a:cxn ang="0">
                <a:pos x="100" y="178"/>
              </a:cxn>
              <a:cxn ang="0">
                <a:pos x="102" y="183"/>
              </a:cxn>
              <a:cxn ang="0">
                <a:pos x="107" y="189"/>
              </a:cxn>
              <a:cxn ang="0">
                <a:pos x="111" y="189"/>
              </a:cxn>
              <a:cxn ang="0">
                <a:pos x="107" y="195"/>
              </a:cxn>
              <a:cxn ang="0">
                <a:pos x="113" y="201"/>
              </a:cxn>
              <a:cxn ang="0">
                <a:pos x="118" y="210"/>
              </a:cxn>
              <a:cxn ang="0">
                <a:pos x="126" y="217"/>
              </a:cxn>
              <a:cxn ang="0">
                <a:pos x="134" y="217"/>
              </a:cxn>
              <a:cxn ang="0">
                <a:pos x="140" y="218"/>
              </a:cxn>
              <a:cxn ang="0">
                <a:pos x="143" y="219"/>
              </a:cxn>
              <a:cxn ang="0">
                <a:pos x="149" y="216"/>
              </a:cxn>
              <a:cxn ang="0">
                <a:pos x="151" y="209"/>
              </a:cxn>
              <a:cxn ang="0">
                <a:pos x="155" y="201"/>
              </a:cxn>
              <a:cxn ang="0">
                <a:pos x="157" y="197"/>
              </a:cxn>
              <a:cxn ang="0">
                <a:pos x="161" y="190"/>
              </a:cxn>
              <a:cxn ang="0">
                <a:pos x="173" y="176"/>
              </a:cxn>
              <a:cxn ang="0">
                <a:pos x="185" y="174"/>
              </a:cxn>
              <a:cxn ang="0">
                <a:pos x="201" y="158"/>
              </a:cxn>
              <a:cxn ang="0">
                <a:pos x="222" y="156"/>
              </a:cxn>
            </a:cxnLst>
            <a:rect l="0" t="0" r="r" b="b"/>
            <a:pathLst>
              <a:path w="303" h="224">
                <a:moveTo>
                  <a:pt x="240" y="148"/>
                </a:moveTo>
                <a:cubicBezTo>
                  <a:pt x="240" y="148"/>
                  <a:pt x="240" y="148"/>
                  <a:pt x="240" y="148"/>
                </a:cubicBezTo>
                <a:cubicBezTo>
                  <a:pt x="240" y="149"/>
                  <a:pt x="241" y="148"/>
                  <a:pt x="242" y="148"/>
                </a:cubicBezTo>
                <a:cubicBezTo>
                  <a:pt x="243" y="148"/>
                  <a:pt x="243" y="147"/>
                  <a:pt x="242" y="147"/>
                </a:cubicBezTo>
                <a:cubicBezTo>
                  <a:pt x="241" y="146"/>
                  <a:pt x="242" y="146"/>
                  <a:pt x="242" y="147"/>
                </a:cubicBezTo>
                <a:cubicBezTo>
                  <a:pt x="242" y="147"/>
                  <a:pt x="242" y="147"/>
                  <a:pt x="243" y="147"/>
                </a:cubicBezTo>
                <a:cubicBezTo>
                  <a:pt x="243" y="147"/>
                  <a:pt x="243" y="146"/>
                  <a:pt x="243" y="147"/>
                </a:cubicBezTo>
                <a:cubicBezTo>
                  <a:pt x="244" y="148"/>
                  <a:pt x="244" y="147"/>
                  <a:pt x="244" y="147"/>
                </a:cubicBezTo>
                <a:cubicBezTo>
                  <a:pt x="244" y="146"/>
                  <a:pt x="245" y="146"/>
                  <a:pt x="244" y="145"/>
                </a:cubicBezTo>
                <a:cubicBezTo>
                  <a:pt x="243" y="145"/>
                  <a:pt x="246" y="145"/>
                  <a:pt x="246" y="145"/>
                </a:cubicBezTo>
                <a:cubicBezTo>
                  <a:pt x="247" y="145"/>
                  <a:pt x="247" y="145"/>
                  <a:pt x="246" y="145"/>
                </a:cubicBezTo>
                <a:cubicBezTo>
                  <a:pt x="246" y="144"/>
                  <a:pt x="247" y="145"/>
                  <a:pt x="247" y="145"/>
                </a:cubicBezTo>
                <a:cubicBezTo>
                  <a:pt x="248" y="145"/>
                  <a:pt x="248" y="145"/>
                  <a:pt x="248" y="145"/>
                </a:cubicBezTo>
                <a:cubicBezTo>
                  <a:pt x="248" y="144"/>
                  <a:pt x="247" y="144"/>
                  <a:pt x="247" y="144"/>
                </a:cubicBezTo>
                <a:cubicBezTo>
                  <a:pt x="246" y="144"/>
                  <a:pt x="247" y="144"/>
                  <a:pt x="249" y="144"/>
                </a:cubicBezTo>
                <a:cubicBezTo>
                  <a:pt x="250" y="143"/>
                  <a:pt x="251" y="143"/>
                  <a:pt x="252" y="142"/>
                </a:cubicBezTo>
                <a:cubicBezTo>
                  <a:pt x="253" y="141"/>
                  <a:pt x="251" y="141"/>
                  <a:pt x="251" y="141"/>
                </a:cubicBezTo>
                <a:cubicBezTo>
                  <a:pt x="251" y="141"/>
                  <a:pt x="245" y="141"/>
                  <a:pt x="244" y="141"/>
                </a:cubicBezTo>
                <a:cubicBezTo>
                  <a:pt x="242" y="141"/>
                  <a:pt x="240" y="141"/>
                  <a:pt x="239" y="140"/>
                </a:cubicBezTo>
                <a:cubicBezTo>
                  <a:pt x="239" y="140"/>
                  <a:pt x="239" y="140"/>
                  <a:pt x="238" y="140"/>
                </a:cubicBezTo>
                <a:cubicBezTo>
                  <a:pt x="238" y="140"/>
                  <a:pt x="237" y="140"/>
                  <a:pt x="237" y="140"/>
                </a:cubicBezTo>
                <a:cubicBezTo>
                  <a:pt x="237" y="140"/>
                  <a:pt x="236" y="140"/>
                  <a:pt x="237" y="139"/>
                </a:cubicBezTo>
                <a:cubicBezTo>
                  <a:pt x="237" y="139"/>
                  <a:pt x="235" y="140"/>
                  <a:pt x="235" y="140"/>
                </a:cubicBezTo>
                <a:cubicBezTo>
                  <a:pt x="233" y="141"/>
                  <a:pt x="228" y="142"/>
                  <a:pt x="228" y="142"/>
                </a:cubicBezTo>
                <a:cubicBezTo>
                  <a:pt x="227" y="142"/>
                  <a:pt x="227" y="142"/>
                  <a:pt x="226" y="143"/>
                </a:cubicBezTo>
                <a:cubicBezTo>
                  <a:pt x="226" y="144"/>
                  <a:pt x="222" y="143"/>
                  <a:pt x="221" y="142"/>
                </a:cubicBezTo>
                <a:cubicBezTo>
                  <a:pt x="220" y="142"/>
                  <a:pt x="221" y="142"/>
                  <a:pt x="221" y="142"/>
                </a:cubicBezTo>
                <a:cubicBezTo>
                  <a:pt x="222" y="142"/>
                  <a:pt x="222" y="142"/>
                  <a:pt x="223" y="142"/>
                </a:cubicBezTo>
                <a:cubicBezTo>
                  <a:pt x="224" y="142"/>
                  <a:pt x="224" y="142"/>
                  <a:pt x="224" y="142"/>
                </a:cubicBezTo>
                <a:cubicBezTo>
                  <a:pt x="225" y="142"/>
                  <a:pt x="227" y="141"/>
                  <a:pt x="227" y="141"/>
                </a:cubicBezTo>
                <a:cubicBezTo>
                  <a:pt x="228" y="140"/>
                  <a:pt x="228" y="140"/>
                  <a:pt x="229" y="140"/>
                </a:cubicBezTo>
                <a:cubicBezTo>
                  <a:pt x="230" y="140"/>
                  <a:pt x="230" y="140"/>
                  <a:pt x="231" y="140"/>
                </a:cubicBezTo>
                <a:cubicBezTo>
                  <a:pt x="231" y="139"/>
                  <a:pt x="231" y="139"/>
                  <a:pt x="230" y="139"/>
                </a:cubicBezTo>
                <a:cubicBezTo>
                  <a:pt x="230" y="139"/>
                  <a:pt x="229" y="139"/>
                  <a:pt x="229" y="139"/>
                </a:cubicBezTo>
                <a:cubicBezTo>
                  <a:pt x="228" y="139"/>
                  <a:pt x="227" y="139"/>
                  <a:pt x="226" y="139"/>
                </a:cubicBezTo>
                <a:cubicBezTo>
                  <a:pt x="226" y="139"/>
                  <a:pt x="223" y="140"/>
                  <a:pt x="222" y="140"/>
                </a:cubicBezTo>
                <a:cubicBezTo>
                  <a:pt x="222" y="140"/>
                  <a:pt x="221" y="139"/>
                  <a:pt x="221" y="139"/>
                </a:cubicBezTo>
                <a:cubicBezTo>
                  <a:pt x="222" y="138"/>
                  <a:pt x="220" y="139"/>
                  <a:pt x="219" y="139"/>
                </a:cubicBezTo>
                <a:cubicBezTo>
                  <a:pt x="218" y="139"/>
                  <a:pt x="218" y="139"/>
                  <a:pt x="218" y="139"/>
                </a:cubicBezTo>
                <a:cubicBezTo>
                  <a:pt x="217" y="140"/>
                  <a:pt x="217" y="139"/>
                  <a:pt x="218" y="139"/>
                </a:cubicBezTo>
                <a:cubicBezTo>
                  <a:pt x="218" y="139"/>
                  <a:pt x="219" y="138"/>
                  <a:pt x="220" y="138"/>
                </a:cubicBezTo>
                <a:cubicBezTo>
                  <a:pt x="221" y="138"/>
                  <a:pt x="221" y="138"/>
                  <a:pt x="222" y="138"/>
                </a:cubicBezTo>
                <a:cubicBezTo>
                  <a:pt x="222" y="138"/>
                  <a:pt x="223" y="136"/>
                  <a:pt x="223" y="135"/>
                </a:cubicBezTo>
                <a:cubicBezTo>
                  <a:pt x="223" y="135"/>
                  <a:pt x="223" y="135"/>
                  <a:pt x="222" y="135"/>
                </a:cubicBezTo>
                <a:cubicBezTo>
                  <a:pt x="221" y="134"/>
                  <a:pt x="222" y="134"/>
                  <a:pt x="222" y="134"/>
                </a:cubicBezTo>
                <a:cubicBezTo>
                  <a:pt x="222" y="134"/>
                  <a:pt x="224" y="134"/>
                  <a:pt x="225" y="135"/>
                </a:cubicBezTo>
                <a:cubicBezTo>
                  <a:pt x="225" y="135"/>
                  <a:pt x="224" y="134"/>
                  <a:pt x="224" y="133"/>
                </a:cubicBezTo>
                <a:cubicBezTo>
                  <a:pt x="223" y="133"/>
                  <a:pt x="224" y="133"/>
                  <a:pt x="224" y="133"/>
                </a:cubicBezTo>
                <a:cubicBezTo>
                  <a:pt x="225" y="133"/>
                  <a:pt x="225" y="134"/>
                  <a:pt x="226" y="134"/>
                </a:cubicBezTo>
                <a:cubicBezTo>
                  <a:pt x="226" y="135"/>
                  <a:pt x="227" y="134"/>
                  <a:pt x="227" y="134"/>
                </a:cubicBezTo>
                <a:cubicBezTo>
                  <a:pt x="228" y="134"/>
                  <a:pt x="229" y="134"/>
                  <a:pt x="229" y="134"/>
                </a:cubicBezTo>
                <a:cubicBezTo>
                  <a:pt x="230" y="135"/>
                  <a:pt x="228" y="135"/>
                  <a:pt x="228" y="135"/>
                </a:cubicBezTo>
                <a:cubicBezTo>
                  <a:pt x="228" y="135"/>
                  <a:pt x="226" y="136"/>
                  <a:pt x="226" y="136"/>
                </a:cubicBezTo>
                <a:cubicBezTo>
                  <a:pt x="226" y="136"/>
                  <a:pt x="225" y="137"/>
                  <a:pt x="224" y="137"/>
                </a:cubicBezTo>
                <a:cubicBezTo>
                  <a:pt x="223" y="137"/>
                  <a:pt x="223" y="137"/>
                  <a:pt x="223" y="138"/>
                </a:cubicBezTo>
                <a:cubicBezTo>
                  <a:pt x="222" y="139"/>
                  <a:pt x="223" y="139"/>
                  <a:pt x="224" y="139"/>
                </a:cubicBezTo>
                <a:cubicBezTo>
                  <a:pt x="225" y="139"/>
                  <a:pt x="227" y="139"/>
                  <a:pt x="227" y="138"/>
                </a:cubicBezTo>
                <a:cubicBezTo>
                  <a:pt x="228" y="138"/>
                  <a:pt x="229" y="138"/>
                  <a:pt x="229" y="138"/>
                </a:cubicBezTo>
                <a:cubicBezTo>
                  <a:pt x="230" y="138"/>
                  <a:pt x="231" y="138"/>
                  <a:pt x="231" y="138"/>
                </a:cubicBezTo>
                <a:cubicBezTo>
                  <a:pt x="232" y="138"/>
                  <a:pt x="232" y="138"/>
                  <a:pt x="233" y="138"/>
                </a:cubicBezTo>
                <a:cubicBezTo>
                  <a:pt x="233" y="138"/>
                  <a:pt x="233" y="138"/>
                  <a:pt x="234" y="138"/>
                </a:cubicBezTo>
                <a:cubicBezTo>
                  <a:pt x="234" y="137"/>
                  <a:pt x="235" y="137"/>
                  <a:pt x="236" y="137"/>
                </a:cubicBezTo>
                <a:cubicBezTo>
                  <a:pt x="237" y="137"/>
                  <a:pt x="236" y="137"/>
                  <a:pt x="236" y="136"/>
                </a:cubicBezTo>
                <a:cubicBezTo>
                  <a:pt x="236" y="136"/>
                  <a:pt x="236" y="136"/>
                  <a:pt x="236" y="136"/>
                </a:cubicBezTo>
                <a:cubicBezTo>
                  <a:pt x="236" y="136"/>
                  <a:pt x="236" y="136"/>
                  <a:pt x="236" y="135"/>
                </a:cubicBezTo>
                <a:cubicBezTo>
                  <a:pt x="236" y="135"/>
                  <a:pt x="236" y="135"/>
                  <a:pt x="235" y="134"/>
                </a:cubicBezTo>
                <a:cubicBezTo>
                  <a:pt x="235" y="134"/>
                  <a:pt x="235" y="134"/>
                  <a:pt x="234" y="134"/>
                </a:cubicBezTo>
                <a:cubicBezTo>
                  <a:pt x="234" y="133"/>
                  <a:pt x="235" y="133"/>
                  <a:pt x="234" y="134"/>
                </a:cubicBezTo>
                <a:cubicBezTo>
                  <a:pt x="232" y="134"/>
                  <a:pt x="230" y="134"/>
                  <a:pt x="230" y="134"/>
                </a:cubicBezTo>
                <a:cubicBezTo>
                  <a:pt x="231" y="134"/>
                  <a:pt x="234" y="133"/>
                  <a:pt x="234" y="133"/>
                </a:cubicBezTo>
                <a:cubicBezTo>
                  <a:pt x="235" y="132"/>
                  <a:pt x="235" y="133"/>
                  <a:pt x="235" y="132"/>
                </a:cubicBezTo>
                <a:cubicBezTo>
                  <a:pt x="234" y="132"/>
                  <a:pt x="235" y="132"/>
                  <a:pt x="235" y="132"/>
                </a:cubicBezTo>
                <a:cubicBezTo>
                  <a:pt x="236" y="132"/>
                  <a:pt x="236" y="132"/>
                  <a:pt x="235" y="131"/>
                </a:cubicBezTo>
                <a:cubicBezTo>
                  <a:pt x="235" y="130"/>
                  <a:pt x="234" y="129"/>
                  <a:pt x="233" y="129"/>
                </a:cubicBezTo>
                <a:cubicBezTo>
                  <a:pt x="232" y="130"/>
                  <a:pt x="232" y="129"/>
                  <a:pt x="231" y="129"/>
                </a:cubicBezTo>
                <a:cubicBezTo>
                  <a:pt x="230" y="129"/>
                  <a:pt x="230" y="130"/>
                  <a:pt x="229" y="129"/>
                </a:cubicBezTo>
                <a:cubicBezTo>
                  <a:pt x="229" y="129"/>
                  <a:pt x="228" y="129"/>
                  <a:pt x="227" y="129"/>
                </a:cubicBezTo>
                <a:cubicBezTo>
                  <a:pt x="226" y="130"/>
                  <a:pt x="226" y="129"/>
                  <a:pt x="226" y="129"/>
                </a:cubicBezTo>
                <a:cubicBezTo>
                  <a:pt x="226" y="128"/>
                  <a:pt x="223" y="129"/>
                  <a:pt x="222" y="129"/>
                </a:cubicBezTo>
                <a:cubicBezTo>
                  <a:pt x="220" y="129"/>
                  <a:pt x="221" y="129"/>
                  <a:pt x="222" y="129"/>
                </a:cubicBezTo>
                <a:cubicBezTo>
                  <a:pt x="222" y="129"/>
                  <a:pt x="224" y="128"/>
                  <a:pt x="225" y="128"/>
                </a:cubicBezTo>
                <a:cubicBezTo>
                  <a:pt x="225" y="128"/>
                  <a:pt x="226" y="128"/>
                  <a:pt x="226" y="128"/>
                </a:cubicBezTo>
                <a:cubicBezTo>
                  <a:pt x="226" y="127"/>
                  <a:pt x="225" y="127"/>
                  <a:pt x="224" y="126"/>
                </a:cubicBezTo>
                <a:cubicBezTo>
                  <a:pt x="223" y="126"/>
                  <a:pt x="223" y="126"/>
                  <a:pt x="224" y="126"/>
                </a:cubicBezTo>
                <a:cubicBezTo>
                  <a:pt x="224" y="126"/>
                  <a:pt x="222" y="125"/>
                  <a:pt x="221" y="125"/>
                </a:cubicBezTo>
                <a:cubicBezTo>
                  <a:pt x="220" y="125"/>
                  <a:pt x="221" y="125"/>
                  <a:pt x="221" y="124"/>
                </a:cubicBezTo>
                <a:cubicBezTo>
                  <a:pt x="221" y="124"/>
                  <a:pt x="221" y="124"/>
                  <a:pt x="222" y="124"/>
                </a:cubicBezTo>
                <a:cubicBezTo>
                  <a:pt x="222" y="125"/>
                  <a:pt x="223" y="125"/>
                  <a:pt x="223" y="125"/>
                </a:cubicBezTo>
                <a:cubicBezTo>
                  <a:pt x="224" y="125"/>
                  <a:pt x="225" y="126"/>
                  <a:pt x="225" y="126"/>
                </a:cubicBezTo>
                <a:cubicBezTo>
                  <a:pt x="225" y="126"/>
                  <a:pt x="225" y="126"/>
                  <a:pt x="226" y="127"/>
                </a:cubicBezTo>
                <a:cubicBezTo>
                  <a:pt x="226" y="127"/>
                  <a:pt x="226" y="126"/>
                  <a:pt x="227" y="128"/>
                </a:cubicBezTo>
                <a:cubicBezTo>
                  <a:pt x="229" y="129"/>
                  <a:pt x="230" y="129"/>
                  <a:pt x="230" y="129"/>
                </a:cubicBezTo>
                <a:cubicBezTo>
                  <a:pt x="231" y="129"/>
                  <a:pt x="231" y="128"/>
                  <a:pt x="231" y="129"/>
                </a:cubicBezTo>
                <a:cubicBezTo>
                  <a:pt x="231" y="129"/>
                  <a:pt x="231" y="129"/>
                  <a:pt x="231" y="129"/>
                </a:cubicBezTo>
                <a:cubicBezTo>
                  <a:pt x="231" y="129"/>
                  <a:pt x="232" y="129"/>
                  <a:pt x="233" y="129"/>
                </a:cubicBezTo>
                <a:cubicBezTo>
                  <a:pt x="235" y="129"/>
                  <a:pt x="237" y="131"/>
                  <a:pt x="237" y="131"/>
                </a:cubicBezTo>
                <a:cubicBezTo>
                  <a:pt x="238" y="131"/>
                  <a:pt x="239" y="131"/>
                  <a:pt x="239" y="131"/>
                </a:cubicBezTo>
                <a:cubicBezTo>
                  <a:pt x="240" y="131"/>
                  <a:pt x="240" y="131"/>
                  <a:pt x="240" y="131"/>
                </a:cubicBezTo>
                <a:cubicBezTo>
                  <a:pt x="239" y="131"/>
                  <a:pt x="240" y="131"/>
                  <a:pt x="240" y="132"/>
                </a:cubicBezTo>
                <a:cubicBezTo>
                  <a:pt x="240" y="132"/>
                  <a:pt x="240" y="132"/>
                  <a:pt x="240" y="132"/>
                </a:cubicBezTo>
                <a:cubicBezTo>
                  <a:pt x="241" y="133"/>
                  <a:pt x="242" y="134"/>
                  <a:pt x="242" y="134"/>
                </a:cubicBezTo>
                <a:cubicBezTo>
                  <a:pt x="242" y="135"/>
                  <a:pt x="242" y="136"/>
                  <a:pt x="243" y="138"/>
                </a:cubicBezTo>
                <a:cubicBezTo>
                  <a:pt x="245" y="139"/>
                  <a:pt x="248" y="139"/>
                  <a:pt x="249" y="139"/>
                </a:cubicBezTo>
                <a:cubicBezTo>
                  <a:pt x="250" y="139"/>
                  <a:pt x="250" y="136"/>
                  <a:pt x="250" y="135"/>
                </a:cubicBezTo>
                <a:cubicBezTo>
                  <a:pt x="251" y="135"/>
                  <a:pt x="251" y="138"/>
                  <a:pt x="251" y="139"/>
                </a:cubicBezTo>
                <a:cubicBezTo>
                  <a:pt x="251" y="139"/>
                  <a:pt x="252" y="139"/>
                  <a:pt x="253" y="139"/>
                </a:cubicBezTo>
                <a:cubicBezTo>
                  <a:pt x="253" y="138"/>
                  <a:pt x="253" y="139"/>
                  <a:pt x="253" y="139"/>
                </a:cubicBezTo>
                <a:cubicBezTo>
                  <a:pt x="253" y="140"/>
                  <a:pt x="253" y="139"/>
                  <a:pt x="253" y="139"/>
                </a:cubicBezTo>
                <a:cubicBezTo>
                  <a:pt x="254" y="139"/>
                  <a:pt x="254" y="139"/>
                  <a:pt x="254" y="139"/>
                </a:cubicBezTo>
                <a:cubicBezTo>
                  <a:pt x="255" y="139"/>
                  <a:pt x="254" y="138"/>
                  <a:pt x="254" y="138"/>
                </a:cubicBezTo>
                <a:cubicBezTo>
                  <a:pt x="253" y="138"/>
                  <a:pt x="254" y="138"/>
                  <a:pt x="255" y="137"/>
                </a:cubicBezTo>
                <a:cubicBezTo>
                  <a:pt x="255" y="137"/>
                  <a:pt x="255" y="137"/>
                  <a:pt x="254" y="137"/>
                </a:cubicBezTo>
                <a:cubicBezTo>
                  <a:pt x="253" y="137"/>
                  <a:pt x="254" y="136"/>
                  <a:pt x="254" y="136"/>
                </a:cubicBezTo>
                <a:cubicBezTo>
                  <a:pt x="254" y="136"/>
                  <a:pt x="254" y="136"/>
                  <a:pt x="254" y="136"/>
                </a:cubicBezTo>
                <a:cubicBezTo>
                  <a:pt x="253" y="136"/>
                  <a:pt x="253" y="136"/>
                  <a:pt x="254" y="136"/>
                </a:cubicBezTo>
                <a:cubicBezTo>
                  <a:pt x="255" y="136"/>
                  <a:pt x="254" y="136"/>
                  <a:pt x="254" y="135"/>
                </a:cubicBezTo>
                <a:cubicBezTo>
                  <a:pt x="254" y="135"/>
                  <a:pt x="254" y="135"/>
                  <a:pt x="255" y="135"/>
                </a:cubicBezTo>
                <a:cubicBezTo>
                  <a:pt x="255" y="134"/>
                  <a:pt x="254" y="134"/>
                  <a:pt x="254" y="134"/>
                </a:cubicBezTo>
                <a:cubicBezTo>
                  <a:pt x="254" y="134"/>
                  <a:pt x="254" y="134"/>
                  <a:pt x="253" y="134"/>
                </a:cubicBezTo>
                <a:cubicBezTo>
                  <a:pt x="253" y="134"/>
                  <a:pt x="254" y="134"/>
                  <a:pt x="254" y="134"/>
                </a:cubicBezTo>
                <a:cubicBezTo>
                  <a:pt x="254" y="134"/>
                  <a:pt x="255" y="134"/>
                  <a:pt x="254" y="134"/>
                </a:cubicBezTo>
                <a:cubicBezTo>
                  <a:pt x="254" y="133"/>
                  <a:pt x="253" y="133"/>
                  <a:pt x="252" y="134"/>
                </a:cubicBezTo>
                <a:cubicBezTo>
                  <a:pt x="251" y="134"/>
                  <a:pt x="252" y="133"/>
                  <a:pt x="253" y="133"/>
                </a:cubicBezTo>
                <a:cubicBezTo>
                  <a:pt x="253" y="133"/>
                  <a:pt x="254" y="133"/>
                  <a:pt x="254" y="133"/>
                </a:cubicBezTo>
                <a:cubicBezTo>
                  <a:pt x="254" y="133"/>
                  <a:pt x="254" y="132"/>
                  <a:pt x="254" y="133"/>
                </a:cubicBezTo>
                <a:cubicBezTo>
                  <a:pt x="254" y="133"/>
                  <a:pt x="254" y="132"/>
                  <a:pt x="254" y="132"/>
                </a:cubicBezTo>
                <a:cubicBezTo>
                  <a:pt x="254" y="132"/>
                  <a:pt x="254" y="132"/>
                  <a:pt x="253" y="132"/>
                </a:cubicBezTo>
                <a:cubicBezTo>
                  <a:pt x="253" y="132"/>
                  <a:pt x="253" y="131"/>
                  <a:pt x="254" y="131"/>
                </a:cubicBezTo>
                <a:cubicBezTo>
                  <a:pt x="254" y="131"/>
                  <a:pt x="254" y="131"/>
                  <a:pt x="254" y="131"/>
                </a:cubicBezTo>
                <a:cubicBezTo>
                  <a:pt x="254" y="131"/>
                  <a:pt x="254" y="131"/>
                  <a:pt x="254" y="131"/>
                </a:cubicBezTo>
                <a:cubicBezTo>
                  <a:pt x="254" y="130"/>
                  <a:pt x="254" y="130"/>
                  <a:pt x="254" y="130"/>
                </a:cubicBezTo>
                <a:cubicBezTo>
                  <a:pt x="254" y="130"/>
                  <a:pt x="254" y="130"/>
                  <a:pt x="254" y="130"/>
                </a:cubicBezTo>
                <a:cubicBezTo>
                  <a:pt x="253" y="130"/>
                  <a:pt x="254" y="130"/>
                  <a:pt x="254" y="130"/>
                </a:cubicBezTo>
                <a:cubicBezTo>
                  <a:pt x="254" y="129"/>
                  <a:pt x="253" y="129"/>
                  <a:pt x="253" y="130"/>
                </a:cubicBezTo>
                <a:cubicBezTo>
                  <a:pt x="253" y="130"/>
                  <a:pt x="253" y="130"/>
                  <a:pt x="252" y="130"/>
                </a:cubicBezTo>
                <a:cubicBezTo>
                  <a:pt x="252" y="130"/>
                  <a:pt x="251" y="131"/>
                  <a:pt x="251" y="131"/>
                </a:cubicBezTo>
                <a:cubicBezTo>
                  <a:pt x="251" y="132"/>
                  <a:pt x="251" y="132"/>
                  <a:pt x="251" y="132"/>
                </a:cubicBezTo>
                <a:cubicBezTo>
                  <a:pt x="250" y="131"/>
                  <a:pt x="250" y="130"/>
                  <a:pt x="250" y="129"/>
                </a:cubicBezTo>
                <a:cubicBezTo>
                  <a:pt x="250" y="129"/>
                  <a:pt x="251" y="129"/>
                  <a:pt x="251" y="129"/>
                </a:cubicBezTo>
                <a:cubicBezTo>
                  <a:pt x="251" y="129"/>
                  <a:pt x="251" y="129"/>
                  <a:pt x="252" y="128"/>
                </a:cubicBezTo>
                <a:cubicBezTo>
                  <a:pt x="252" y="128"/>
                  <a:pt x="252" y="128"/>
                  <a:pt x="252" y="128"/>
                </a:cubicBezTo>
                <a:cubicBezTo>
                  <a:pt x="252" y="128"/>
                  <a:pt x="252" y="128"/>
                  <a:pt x="253" y="128"/>
                </a:cubicBezTo>
                <a:cubicBezTo>
                  <a:pt x="253" y="127"/>
                  <a:pt x="253" y="127"/>
                  <a:pt x="252" y="127"/>
                </a:cubicBezTo>
                <a:cubicBezTo>
                  <a:pt x="252" y="127"/>
                  <a:pt x="252" y="128"/>
                  <a:pt x="252" y="127"/>
                </a:cubicBezTo>
                <a:cubicBezTo>
                  <a:pt x="252" y="127"/>
                  <a:pt x="251" y="127"/>
                  <a:pt x="251" y="128"/>
                </a:cubicBezTo>
                <a:cubicBezTo>
                  <a:pt x="251" y="128"/>
                  <a:pt x="250" y="128"/>
                  <a:pt x="250" y="128"/>
                </a:cubicBezTo>
                <a:cubicBezTo>
                  <a:pt x="250" y="129"/>
                  <a:pt x="250" y="129"/>
                  <a:pt x="250" y="128"/>
                </a:cubicBezTo>
                <a:cubicBezTo>
                  <a:pt x="249" y="128"/>
                  <a:pt x="250" y="128"/>
                  <a:pt x="250" y="128"/>
                </a:cubicBezTo>
                <a:cubicBezTo>
                  <a:pt x="250" y="128"/>
                  <a:pt x="250" y="128"/>
                  <a:pt x="250" y="127"/>
                </a:cubicBezTo>
                <a:cubicBezTo>
                  <a:pt x="251" y="127"/>
                  <a:pt x="250" y="127"/>
                  <a:pt x="250" y="127"/>
                </a:cubicBezTo>
                <a:cubicBezTo>
                  <a:pt x="249" y="127"/>
                  <a:pt x="249" y="127"/>
                  <a:pt x="248" y="128"/>
                </a:cubicBezTo>
                <a:cubicBezTo>
                  <a:pt x="248" y="128"/>
                  <a:pt x="248" y="128"/>
                  <a:pt x="247" y="128"/>
                </a:cubicBezTo>
                <a:cubicBezTo>
                  <a:pt x="247" y="128"/>
                  <a:pt x="247" y="128"/>
                  <a:pt x="248" y="128"/>
                </a:cubicBezTo>
                <a:cubicBezTo>
                  <a:pt x="248" y="127"/>
                  <a:pt x="248" y="127"/>
                  <a:pt x="249" y="127"/>
                </a:cubicBezTo>
                <a:cubicBezTo>
                  <a:pt x="249" y="126"/>
                  <a:pt x="249" y="126"/>
                  <a:pt x="249" y="126"/>
                </a:cubicBezTo>
                <a:cubicBezTo>
                  <a:pt x="250" y="126"/>
                  <a:pt x="250" y="126"/>
                  <a:pt x="250" y="126"/>
                </a:cubicBezTo>
                <a:cubicBezTo>
                  <a:pt x="250" y="125"/>
                  <a:pt x="249" y="125"/>
                  <a:pt x="249" y="125"/>
                </a:cubicBezTo>
                <a:cubicBezTo>
                  <a:pt x="249" y="125"/>
                  <a:pt x="248" y="125"/>
                  <a:pt x="247" y="125"/>
                </a:cubicBezTo>
                <a:cubicBezTo>
                  <a:pt x="247" y="125"/>
                  <a:pt x="247" y="125"/>
                  <a:pt x="247" y="124"/>
                </a:cubicBezTo>
                <a:cubicBezTo>
                  <a:pt x="247" y="124"/>
                  <a:pt x="246" y="124"/>
                  <a:pt x="245" y="124"/>
                </a:cubicBezTo>
                <a:cubicBezTo>
                  <a:pt x="245" y="123"/>
                  <a:pt x="245" y="124"/>
                  <a:pt x="244" y="124"/>
                </a:cubicBezTo>
                <a:cubicBezTo>
                  <a:pt x="244" y="124"/>
                  <a:pt x="244" y="124"/>
                  <a:pt x="244" y="124"/>
                </a:cubicBezTo>
                <a:cubicBezTo>
                  <a:pt x="243" y="123"/>
                  <a:pt x="244" y="123"/>
                  <a:pt x="243" y="123"/>
                </a:cubicBezTo>
                <a:cubicBezTo>
                  <a:pt x="243" y="122"/>
                  <a:pt x="243" y="122"/>
                  <a:pt x="242" y="122"/>
                </a:cubicBezTo>
                <a:cubicBezTo>
                  <a:pt x="242" y="122"/>
                  <a:pt x="241" y="122"/>
                  <a:pt x="241" y="122"/>
                </a:cubicBezTo>
                <a:cubicBezTo>
                  <a:pt x="241" y="121"/>
                  <a:pt x="240" y="121"/>
                  <a:pt x="240" y="121"/>
                </a:cubicBezTo>
                <a:cubicBezTo>
                  <a:pt x="240" y="121"/>
                  <a:pt x="239" y="121"/>
                  <a:pt x="238" y="121"/>
                </a:cubicBezTo>
                <a:cubicBezTo>
                  <a:pt x="238" y="121"/>
                  <a:pt x="237" y="121"/>
                  <a:pt x="237" y="122"/>
                </a:cubicBezTo>
                <a:cubicBezTo>
                  <a:pt x="237" y="122"/>
                  <a:pt x="237" y="122"/>
                  <a:pt x="236" y="123"/>
                </a:cubicBezTo>
                <a:cubicBezTo>
                  <a:pt x="235" y="125"/>
                  <a:pt x="235" y="123"/>
                  <a:pt x="236" y="122"/>
                </a:cubicBezTo>
                <a:cubicBezTo>
                  <a:pt x="236" y="121"/>
                  <a:pt x="236" y="121"/>
                  <a:pt x="234" y="121"/>
                </a:cubicBezTo>
                <a:cubicBezTo>
                  <a:pt x="233" y="121"/>
                  <a:pt x="236" y="121"/>
                  <a:pt x="236" y="121"/>
                </a:cubicBezTo>
                <a:cubicBezTo>
                  <a:pt x="237" y="121"/>
                  <a:pt x="239" y="120"/>
                  <a:pt x="239" y="120"/>
                </a:cubicBezTo>
                <a:cubicBezTo>
                  <a:pt x="240" y="120"/>
                  <a:pt x="240" y="120"/>
                  <a:pt x="240" y="120"/>
                </a:cubicBezTo>
                <a:cubicBezTo>
                  <a:pt x="239" y="119"/>
                  <a:pt x="239" y="119"/>
                  <a:pt x="239" y="119"/>
                </a:cubicBezTo>
                <a:cubicBezTo>
                  <a:pt x="239" y="118"/>
                  <a:pt x="239" y="118"/>
                  <a:pt x="239" y="118"/>
                </a:cubicBezTo>
                <a:cubicBezTo>
                  <a:pt x="238" y="118"/>
                  <a:pt x="237" y="118"/>
                  <a:pt x="237" y="118"/>
                </a:cubicBezTo>
                <a:cubicBezTo>
                  <a:pt x="237" y="117"/>
                  <a:pt x="237" y="118"/>
                  <a:pt x="236" y="117"/>
                </a:cubicBezTo>
                <a:cubicBezTo>
                  <a:pt x="236" y="117"/>
                  <a:pt x="236" y="117"/>
                  <a:pt x="235" y="117"/>
                </a:cubicBezTo>
                <a:cubicBezTo>
                  <a:pt x="235" y="117"/>
                  <a:pt x="233" y="118"/>
                  <a:pt x="233" y="118"/>
                </a:cubicBezTo>
                <a:cubicBezTo>
                  <a:pt x="232" y="118"/>
                  <a:pt x="232" y="118"/>
                  <a:pt x="231" y="119"/>
                </a:cubicBezTo>
                <a:cubicBezTo>
                  <a:pt x="230" y="120"/>
                  <a:pt x="231" y="119"/>
                  <a:pt x="231" y="118"/>
                </a:cubicBezTo>
                <a:cubicBezTo>
                  <a:pt x="231" y="118"/>
                  <a:pt x="231" y="118"/>
                  <a:pt x="230" y="118"/>
                </a:cubicBezTo>
                <a:cubicBezTo>
                  <a:pt x="229" y="118"/>
                  <a:pt x="229" y="118"/>
                  <a:pt x="229" y="118"/>
                </a:cubicBezTo>
                <a:cubicBezTo>
                  <a:pt x="229" y="117"/>
                  <a:pt x="229" y="117"/>
                  <a:pt x="227" y="117"/>
                </a:cubicBezTo>
                <a:cubicBezTo>
                  <a:pt x="226" y="117"/>
                  <a:pt x="227" y="117"/>
                  <a:pt x="227" y="117"/>
                </a:cubicBezTo>
                <a:cubicBezTo>
                  <a:pt x="227" y="117"/>
                  <a:pt x="228" y="117"/>
                  <a:pt x="228" y="117"/>
                </a:cubicBezTo>
                <a:cubicBezTo>
                  <a:pt x="229" y="117"/>
                  <a:pt x="230" y="117"/>
                  <a:pt x="230" y="117"/>
                </a:cubicBezTo>
                <a:cubicBezTo>
                  <a:pt x="232" y="118"/>
                  <a:pt x="233" y="117"/>
                  <a:pt x="234" y="117"/>
                </a:cubicBezTo>
                <a:cubicBezTo>
                  <a:pt x="234" y="117"/>
                  <a:pt x="235" y="116"/>
                  <a:pt x="236" y="116"/>
                </a:cubicBezTo>
                <a:cubicBezTo>
                  <a:pt x="237" y="116"/>
                  <a:pt x="237" y="116"/>
                  <a:pt x="237" y="115"/>
                </a:cubicBezTo>
                <a:cubicBezTo>
                  <a:pt x="237" y="115"/>
                  <a:pt x="237" y="115"/>
                  <a:pt x="237" y="115"/>
                </a:cubicBezTo>
                <a:cubicBezTo>
                  <a:pt x="236" y="115"/>
                  <a:pt x="236" y="114"/>
                  <a:pt x="235" y="114"/>
                </a:cubicBezTo>
                <a:cubicBezTo>
                  <a:pt x="235" y="114"/>
                  <a:pt x="234" y="114"/>
                  <a:pt x="233" y="114"/>
                </a:cubicBezTo>
                <a:cubicBezTo>
                  <a:pt x="233" y="114"/>
                  <a:pt x="232" y="114"/>
                  <a:pt x="232" y="114"/>
                </a:cubicBezTo>
                <a:cubicBezTo>
                  <a:pt x="231" y="114"/>
                  <a:pt x="230" y="114"/>
                  <a:pt x="230" y="114"/>
                </a:cubicBezTo>
                <a:cubicBezTo>
                  <a:pt x="229" y="115"/>
                  <a:pt x="228" y="114"/>
                  <a:pt x="228" y="114"/>
                </a:cubicBezTo>
                <a:cubicBezTo>
                  <a:pt x="227" y="114"/>
                  <a:pt x="227" y="114"/>
                  <a:pt x="227" y="115"/>
                </a:cubicBezTo>
                <a:cubicBezTo>
                  <a:pt x="226" y="115"/>
                  <a:pt x="226" y="116"/>
                  <a:pt x="226" y="116"/>
                </a:cubicBezTo>
                <a:cubicBezTo>
                  <a:pt x="225" y="116"/>
                  <a:pt x="226" y="115"/>
                  <a:pt x="226" y="115"/>
                </a:cubicBezTo>
                <a:cubicBezTo>
                  <a:pt x="226" y="114"/>
                  <a:pt x="226" y="114"/>
                  <a:pt x="226" y="114"/>
                </a:cubicBezTo>
                <a:cubicBezTo>
                  <a:pt x="225" y="114"/>
                  <a:pt x="225" y="114"/>
                  <a:pt x="225" y="114"/>
                </a:cubicBezTo>
                <a:cubicBezTo>
                  <a:pt x="226" y="114"/>
                  <a:pt x="226" y="114"/>
                  <a:pt x="227" y="114"/>
                </a:cubicBezTo>
                <a:cubicBezTo>
                  <a:pt x="227" y="114"/>
                  <a:pt x="229" y="114"/>
                  <a:pt x="229" y="114"/>
                </a:cubicBezTo>
                <a:cubicBezTo>
                  <a:pt x="230" y="114"/>
                  <a:pt x="230" y="113"/>
                  <a:pt x="230" y="113"/>
                </a:cubicBezTo>
                <a:cubicBezTo>
                  <a:pt x="230" y="113"/>
                  <a:pt x="229" y="113"/>
                  <a:pt x="229" y="113"/>
                </a:cubicBezTo>
                <a:cubicBezTo>
                  <a:pt x="229" y="112"/>
                  <a:pt x="227" y="112"/>
                  <a:pt x="227" y="112"/>
                </a:cubicBezTo>
                <a:cubicBezTo>
                  <a:pt x="227" y="112"/>
                  <a:pt x="227" y="111"/>
                  <a:pt x="226" y="111"/>
                </a:cubicBezTo>
                <a:cubicBezTo>
                  <a:pt x="226" y="111"/>
                  <a:pt x="226" y="111"/>
                  <a:pt x="227" y="111"/>
                </a:cubicBezTo>
                <a:cubicBezTo>
                  <a:pt x="227" y="111"/>
                  <a:pt x="228" y="112"/>
                  <a:pt x="228" y="112"/>
                </a:cubicBezTo>
                <a:cubicBezTo>
                  <a:pt x="228" y="112"/>
                  <a:pt x="230" y="112"/>
                  <a:pt x="230" y="112"/>
                </a:cubicBezTo>
                <a:cubicBezTo>
                  <a:pt x="231" y="112"/>
                  <a:pt x="232" y="113"/>
                  <a:pt x="232" y="113"/>
                </a:cubicBezTo>
                <a:cubicBezTo>
                  <a:pt x="232" y="113"/>
                  <a:pt x="233" y="113"/>
                  <a:pt x="234" y="113"/>
                </a:cubicBezTo>
                <a:cubicBezTo>
                  <a:pt x="234" y="113"/>
                  <a:pt x="235" y="112"/>
                  <a:pt x="236" y="111"/>
                </a:cubicBezTo>
                <a:cubicBezTo>
                  <a:pt x="237" y="111"/>
                  <a:pt x="237" y="110"/>
                  <a:pt x="237" y="109"/>
                </a:cubicBezTo>
                <a:cubicBezTo>
                  <a:pt x="237" y="109"/>
                  <a:pt x="236" y="108"/>
                  <a:pt x="236" y="108"/>
                </a:cubicBezTo>
                <a:cubicBezTo>
                  <a:pt x="236" y="108"/>
                  <a:pt x="235" y="108"/>
                  <a:pt x="235" y="107"/>
                </a:cubicBezTo>
                <a:cubicBezTo>
                  <a:pt x="234" y="106"/>
                  <a:pt x="235" y="107"/>
                  <a:pt x="236" y="107"/>
                </a:cubicBezTo>
                <a:cubicBezTo>
                  <a:pt x="236" y="108"/>
                  <a:pt x="237" y="108"/>
                  <a:pt x="237" y="109"/>
                </a:cubicBezTo>
                <a:cubicBezTo>
                  <a:pt x="238" y="109"/>
                  <a:pt x="238" y="109"/>
                  <a:pt x="238" y="109"/>
                </a:cubicBezTo>
                <a:cubicBezTo>
                  <a:pt x="238" y="110"/>
                  <a:pt x="239" y="110"/>
                  <a:pt x="239" y="110"/>
                </a:cubicBezTo>
                <a:cubicBezTo>
                  <a:pt x="240" y="110"/>
                  <a:pt x="240" y="110"/>
                  <a:pt x="240" y="110"/>
                </a:cubicBezTo>
                <a:cubicBezTo>
                  <a:pt x="241" y="110"/>
                  <a:pt x="241" y="110"/>
                  <a:pt x="241" y="109"/>
                </a:cubicBezTo>
                <a:cubicBezTo>
                  <a:pt x="241" y="109"/>
                  <a:pt x="241" y="108"/>
                  <a:pt x="241" y="108"/>
                </a:cubicBezTo>
                <a:cubicBezTo>
                  <a:pt x="242" y="108"/>
                  <a:pt x="243" y="108"/>
                  <a:pt x="244" y="108"/>
                </a:cubicBezTo>
                <a:cubicBezTo>
                  <a:pt x="244" y="108"/>
                  <a:pt x="245" y="109"/>
                  <a:pt x="245" y="109"/>
                </a:cubicBezTo>
                <a:cubicBezTo>
                  <a:pt x="245" y="109"/>
                  <a:pt x="247" y="109"/>
                  <a:pt x="248" y="110"/>
                </a:cubicBezTo>
                <a:cubicBezTo>
                  <a:pt x="249" y="110"/>
                  <a:pt x="249" y="110"/>
                  <a:pt x="251" y="109"/>
                </a:cubicBezTo>
                <a:cubicBezTo>
                  <a:pt x="253" y="109"/>
                  <a:pt x="251" y="110"/>
                  <a:pt x="251" y="110"/>
                </a:cubicBezTo>
                <a:cubicBezTo>
                  <a:pt x="250" y="110"/>
                  <a:pt x="249" y="110"/>
                  <a:pt x="249" y="110"/>
                </a:cubicBezTo>
                <a:cubicBezTo>
                  <a:pt x="248" y="110"/>
                  <a:pt x="246" y="109"/>
                  <a:pt x="245" y="109"/>
                </a:cubicBezTo>
                <a:cubicBezTo>
                  <a:pt x="245" y="109"/>
                  <a:pt x="245" y="109"/>
                  <a:pt x="243" y="109"/>
                </a:cubicBezTo>
                <a:cubicBezTo>
                  <a:pt x="242" y="109"/>
                  <a:pt x="243" y="110"/>
                  <a:pt x="243" y="110"/>
                </a:cubicBezTo>
                <a:cubicBezTo>
                  <a:pt x="243" y="110"/>
                  <a:pt x="246" y="112"/>
                  <a:pt x="247" y="112"/>
                </a:cubicBezTo>
                <a:cubicBezTo>
                  <a:pt x="247" y="112"/>
                  <a:pt x="247" y="112"/>
                  <a:pt x="248" y="112"/>
                </a:cubicBezTo>
                <a:cubicBezTo>
                  <a:pt x="248" y="112"/>
                  <a:pt x="249" y="113"/>
                  <a:pt x="250" y="113"/>
                </a:cubicBezTo>
                <a:cubicBezTo>
                  <a:pt x="250" y="113"/>
                  <a:pt x="251" y="113"/>
                  <a:pt x="251" y="113"/>
                </a:cubicBezTo>
                <a:cubicBezTo>
                  <a:pt x="252" y="113"/>
                  <a:pt x="252" y="113"/>
                  <a:pt x="253" y="112"/>
                </a:cubicBezTo>
                <a:cubicBezTo>
                  <a:pt x="253" y="112"/>
                  <a:pt x="254" y="112"/>
                  <a:pt x="254" y="112"/>
                </a:cubicBezTo>
                <a:cubicBezTo>
                  <a:pt x="255" y="112"/>
                  <a:pt x="255" y="112"/>
                  <a:pt x="255" y="111"/>
                </a:cubicBezTo>
                <a:cubicBezTo>
                  <a:pt x="255" y="111"/>
                  <a:pt x="256" y="111"/>
                  <a:pt x="257" y="111"/>
                </a:cubicBezTo>
                <a:cubicBezTo>
                  <a:pt x="257" y="111"/>
                  <a:pt x="258" y="111"/>
                  <a:pt x="259" y="111"/>
                </a:cubicBezTo>
                <a:cubicBezTo>
                  <a:pt x="259" y="111"/>
                  <a:pt x="260" y="111"/>
                  <a:pt x="260" y="111"/>
                </a:cubicBezTo>
                <a:cubicBezTo>
                  <a:pt x="261" y="111"/>
                  <a:pt x="260" y="110"/>
                  <a:pt x="260" y="110"/>
                </a:cubicBezTo>
                <a:cubicBezTo>
                  <a:pt x="260" y="110"/>
                  <a:pt x="260" y="109"/>
                  <a:pt x="260" y="109"/>
                </a:cubicBezTo>
                <a:cubicBezTo>
                  <a:pt x="260" y="108"/>
                  <a:pt x="260" y="108"/>
                  <a:pt x="260" y="108"/>
                </a:cubicBezTo>
                <a:cubicBezTo>
                  <a:pt x="260" y="108"/>
                  <a:pt x="261" y="108"/>
                  <a:pt x="261" y="108"/>
                </a:cubicBezTo>
                <a:cubicBezTo>
                  <a:pt x="262" y="107"/>
                  <a:pt x="260" y="107"/>
                  <a:pt x="260" y="107"/>
                </a:cubicBezTo>
                <a:cubicBezTo>
                  <a:pt x="260" y="107"/>
                  <a:pt x="255" y="106"/>
                  <a:pt x="254" y="105"/>
                </a:cubicBezTo>
                <a:cubicBezTo>
                  <a:pt x="254" y="105"/>
                  <a:pt x="254" y="106"/>
                  <a:pt x="253" y="106"/>
                </a:cubicBezTo>
                <a:cubicBezTo>
                  <a:pt x="253" y="106"/>
                  <a:pt x="253" y="106"/>
                  <a:pt x="254" y="107"/>
                </a:cubicBezTo>
                <a:cubicBezTo>
                  <a:pt x="254" y="107"/>
                  <a:pt x="254" y="108"/>
                  <a:pt x="254" y="108"/>
                </a:cubicBezTo>
                <a:cubicBezTo>
                  <a:pt x="254" y="109"/>
                  <a:pt x="254" y="109"/>
                  <a:pt x="254" y="109"/>
                </a:cubicBezTo>
                <a:cubicBezTo>
                  <a:pt x="253" y="109"/>
                  <a:pt x="253" y="108"/>
                  <a:pt x="254" y="108"/>
                </a:cubicBezTo>
                <a:cubicBezTo>
                  <a:pt x="254" y="108"/>
                  <a:pt x="253" y="107"/>
                  <a:pt x="253" y="107"/>
                </a:cubicBezTo>
                <a:cubicBezTo>
                  <a:pt x="253" y="107"/>
                  <a:pt x="252" y="106"/>
                  <a:pt x="251" y="105"/>
                </a:cubicBezTo>
                <a:cubicBezTo>
                  <a:pt x="250" y="105"/>
                  <a:pt x="251" y="105"/>
                  <a:pt x="251" y="105"/>
                </a:cubicBezTo>
                <a:cubicBezTo>
                  <a:pt x="252" y="105"/>
                  <a:pt x="252" y="105"/>
                  <a:pt x="252" y="105"/>
                </a:cubicBezTo>
                <a:cubicBezTo>
                  <a:pt x="252" y="104"/>
                  <a:pt x="252" y="104"/>
                  <a:pt x="252" y="104"/>
                </a:cubicBezTo>
                <a:cubicBezTo>
                  <a:pt x="252" y="104"/>
                  <a:pt x="252" y="103"/>
                  <a:pt x="252" y="103"/>
                </a:cubicBezTo>
                <a:cubicBezTo>
                  <a:pt x="252" y="103"/>
                  <a:pt x="252" y="103"/>
                  <a:pt x="252" y="103"/>
                </a:cubicBezTo>
                <a:cubicBezTo>
                  <a:pt x="252" y="103"/>
                  <a:pt x="253" y="103"/>
                  <a:pt x="253" y="102"/>
                </a:cubicBezTo>
                <a:cubicBezTo>
                  <a:pt x="254" y="102"/>
                  <a:pt x="254" y="101"/>
                  <a:pt x="253" y="101"/>
                </a:cubicBezTo>
                <a:cubicBezTo>
                  <a:pt x="252" y="100"/>
                  <a:pt x="252" y="100"/>
                  <a:pt x="253" y="100"/>
                </a:cubicBezTo>
                <a:cubicBezTo>
                  <a:pt x="253" y="100"/>
                  <a:pt x="253" y="101"/>
                  <a:pt x="254" y="101"/>
                </a:cubicBezTo>
                <a:cubicBezTo>
                  <a:pt x="254" y="102"/>
                  <a:pt x="255" y="102"/>
                  <a:pt x="256" y="101"/>
                </a:cubicBezTo>
                <a:cubicBezTo>
                  <a:pt x="256" y="101"/>
                  <a:pt x="259" y="101"/>
                  <a:pt x="259" y="101"/>
                </a:cubicBezTo>
                <a:cubicBezTo>
                  <a:pt x="260" y="102"/>
                  <a:pt x="261" y="101"/>
                  <a:pt x="261" y="102"/>
                </a:cubicBezTo>
                <a:cubicBezTo>
                  <a:pt x="262" y="103"/>
                  <a:pt x="263" y="103"/>
                  <a:pt x="264" y="104"/>
                </a:cubicBezTo>
                <a:cubicBezTo>
                  <a:pt x="266" y="104"/>
                  <a:pt x="266" y="103"/>
                  <a:pt x="267" y="102"/>
                </a:cubicBezTo>
                <a:cubicBezTo>
                  <a:pt x="267" y="102"/>
                  <a:pt x="267" y="102"/>
                  <a:pt x="268" y="101"/>
                </a:cubicBezTo>
                <a:cubicBezTo>
                  <a:pt x="268" y="101"/>
                  <a:pt x="267" y="101"/>
                  <a:pt x="267" y="101"/>
                </a:cubicBezTo>
                <a:cubicBezTo>
                  <a:pt x="266" y="101"/>
                  <a:pt x="266" y="101"/>
                  <a:pt x="266" y="101"/>
                </a:cubicBezTo>
                <a:cubicBezTo>
                  <a:pt x="266" y="101"/>
                  <a:pt x="266" y="100"/>
                  <a:pt x="266" y="100"/>
                </a:cubicBezTo>
                <a:cubicBezTo>
                  <a:pt x="266" y="100"/>
                  <a:pt x="266" y="100"/>
                  <a:pt x="266" y="99"/>
                </a:cubicBezTo>
                <a:cubicBezTo>
                  <a:pt x="266" y="99"/>
                  <a:pt x="265" y="99"/>
                  <a:pt x="265" y="100"/>
                </a:cubicBezTo>
                <a:cubicBezTo>
                  <a:pt x="264" y="100"/>
                  <a:pt x="263" y="100"/>
                  <a:pt x="262" y="99"/>
                </a:cubicBezTo>
                <a:cubicBezTo>
                  <a:pt x="262" y="99"/>
                  <a:pt x="260" y="99"/>
                  <a:pt x="260" y="99"/>
                </a:cubicBezTo>
                <a:cubicBezTo>
                  <a:pt x="260" y="100"/>
                  <a:pt x="259" y="100"/>
                  <a:pt x="258" y="100"/>
                </a:cubicBezTo>
                <a:cubicBezTo>
                  <a:pt x="257" y="100"/>
                  <a:pt x="257" y="99"/>
                  <a:pt x="258" y="99"/>
                </a:cubicBezTo>
                <a:cubicBezTo>
                  <a:pt x="258" y="99"/>
                  <a:pt x="259" y="99"/>
                  <a:pt x="259" y="99"/>
                </a:cubicBezTo>
                <a:cubicBezTo>
                  <a:pt x="260" y="99"/>
                  <a:pt x="259" y="99"/>
                  <a:pt x="259" y="98"/>
                </a:cubicBezTo>
                <a:cubicBezTo>
                  <a:pt x="259" y="98"/>
                  <a:pt x="259" y="98"/>
                  <a:pt x="259" y="97"/>
                </a:cubicBezTo>
                <a:cubicBezTo>
                  <a:pt x="259" y="97"/>
                  <a:pt x="259" y="97"/>
                  <a:pt x="259" y="97"/>
                </a:cubicBezTo>
                <a:cubicBezTo>
                  <a:pt x="259" y="96"/>
                  <a:pt x="259" y="96"/>
                  <a:pt x="259" y="96"/>
                </a:cubicBezTo>
                <a:cubicBezTo>
                  <a:pt x="259" y="95"/>
                  <a:pt x="259" y="95"/>
                  <a:pt x="259" y="96"/>
                </a:cubicBezTo>
                <a:cubicBezTo>
                  <a:pt x="258" y="96"/>
                  <a:pt x="258" y="96"/>
                  <a:pt x="258" y="95"/>
                </a:cubicBezTo>
                <a:cubicBezTo>
                  <a:pt x="257" y="95"/>
                  <a:pt x="257" y="95"/>
                  <a:pt x="257" y="95"/>
                </a:cubicBezTo>
                <a:cubicBezTo>
                  <a:pt x="258" y="95"/>
                  <a:pt x="259" y="95"/>
                  <a:pt x="259" y="95"/>
                </a:cubicBezTo>
                <a:cubicBezTo>
                  <a:pt x="260" y="95"/>
                  <a:pt x="260" y="94"/>
                  <a:pt x="259" y="94"/>
                </a:cubicBezTo>
                <a:cubicBezTo>
                  <a:pt x="259" y="94"/>
                  <a:pt x="257" y="93"/>
                  <a:pt x="256" y="93"/>
                </a:cubicBezTo>
                <a:cubicBezTo>
                  <a:pt x="256" y="92"/>
                  <a:pt x="256" y="92"/>
                  <a:pt x="255" y="92"/>
                </a:cubicBezTo>
                <a:cubicBezTo>
                  <a:pt x="254" y="92"/>
                  <a:pt x="252" y="92"/>
                  <a:pt x="251" y="91"/>
                </a:cubicBezTo>
                <a:cubicBezTo>
                  <a:pt x="249" y="91"/>
                  <a:pt x="251" y="90"/>
                  <a:pt x="252" y="91"/>
                </a:cubicBezTo>
                <a:cubicBezTo>
                  <a:pt x="252" y="91"/>
                  <a:pt x="254" y="91"/>
                  <a:pt x="255" y="92"/>
                </a:cubicBezTo>
                <a:cubicBezTo>
                  <a:pt x="255" y="92"/>
                  <a:pt x="255" y="91"/>
                  <a:pt x="255" y="91"/>
                </a:cubicBezTo>
                <a:cubicBezTo>
                  <a:pt x="255" y="91"/>
                  <a:pt x="254" y="91"/>
                  <a:pt x="252" y="90"/>
                </a:cubicBezTo>
                <a:cubicBezTo>
                  <a:pt x="250" y="89"/>
                  <a:pt x="253" y="90"/>
                  <a:pt x="254" y="90"/>
                </a:cubicBezTo>
                <a:cubicBezTo>
                  <a:pt x="255" y="91"/>
                  <a:pt x="257" y="91"/>
                  <a:pt x="257" y="92"/>
                </a:cubicBezTo>
                <a:cubicBezTo>
                  <a:pt x="257" y="92"/>
                  <a:pt x="258" y="92"/>
                  <a:pt x="258" y="93"/>
                </a:cubicBezTo>
                <a:cubicBezTo>
                  <a:pt x="258" y="93"/>
                  <a:pt x="259" y="93"/>
                  <a:pt x="260" y="93"/>
                </a:cubicBezTo>
                <a:cubicBezTo>
                  <a:pt x="260" y="93"/>
                  <a:pt x="261" y="93"/>
                  <a:pt x="262" y="93"/>
                </a:cubicBezTo>
                <a:cubicBezTo>
                  <a:pt x="262" y="93"/>
                  <a:pt x="263" y="93"/>
                  <a:pt x="263" y="94"/>
                </a:cubicBezTo>
                <a:cubicBezTo>
                  <a:pt x="262" y="95"/>
                  <a:pt x="263" y="95"/>
                  <a:pt x="264" y="95"/>
                </a:cubicBezTo>
                <a:cubicBezTo>
                  <a:pt x="266" y="94"/>
                  <a:pt x="266" y="93"/>
                  <a:pt x="266" y="92"/>
                </a:cubicBezTo>
                <a:cubicBezTo>
                  <a:pt x="266" y="92"/>
                  <a:pt x="265" y="90"/>
                  <a:pt x="264" y="89"/>
                </a:cubicBezTo>
                <a:cubicBezTo>
                  <a:pt x="264" y="89"/>
                  <a:pt x="265" y="89"/>
                  <a:pt x="265" y="89"/>
                </a:cubicBezTo>
                <a:cubicBezTo>
                  <a:pt x="266" y="89"/>
                  <a:pt x="265" y="88"/>
                  <a:pt x="265" y="88"/>
                </a:cubicBezTo>
                <a:cubicBezTo>
                  <a:pt x="264" y="88"/>
                  <a:pt x="264" y="87"/>
                  <a:pt x="264" y="87"/>
                </a:cubicBezTo>
                <a:cubicBezTo>
                  <a:pt x="263" y="87"/>
                  <a:pt x="263" y="87"/>
                  <a:pt x="262" y="87"/>
                </a:cubicBezTo>
                <a:cubicBezTo>
                  <a:pt x="262" y="87"/>
                  <a:pt x="261" y="87"/>
                  <a:pt x="260" y="87"/>
                </a:cubicBezTo>
                <a:cubicBezTo>
                  <a:pt x="260" y="87"/>
                  <a:pt x="257" y="86"/>
                  <a:pt x="255" y="87"/>
                </a:cubicBezTo>
                <a:cubicBezTo>
                  <a:pt x="254" y="87"/>
                  <a:pt x="253" y="87"/>
                  <a:pt x="253" y="86"/>
                </a:cubicBezTo>
                <a:cubicBezTo>
                  <a:pt x="253" y="86"/>
                  <a:pt x="254" y="86"/>
                  <a:pt x="254" y="86"/>
                </a:cubicBezTo>
                <a:cubicBezTo>
                  <a:pt x="254" y="87"/>
                  <a:pt x="255" y="86"/>
                  <a:pt x="255" y="86"/>
                </a:cubicBezTo>
                <a:cubicBezTo>
                  <a:pt x="256" y="86"/>
                  <a:pt x="259" y="86"/>
                  <a:pt x="259" y="86"/>
                </a:cubicBezTo>
                <a:cubicBezTo>
                  <a:pt x="260" y="86"/>
                  <a:pt x="261" y="86"/>
                  <a:pt x="262" y="86"/>
                </a:cubicBezTo>
                <a:cubicBezTo>
                  <a:pt x="262" y="86"/>
                  <a:pt x="263" y="85"/>
                  <a:pt x="263" y="86"/>
                </a:cubicBezTo>
                <a:cubicBezTo>
                  <a:pt x="263" y="86"/>
                  <a:pt x="264" y="86"/>
                  <a:pt x="264" y="85"/>
                </a:cubicBezTo>
                <a:cubicBezTo>
                  <a:pt x="265" y="85"/>
                  <a:pt x="264" y="84"/>
                  <a:pt x="263" y="84"/>
                </a:cubicBezTo>
                <a:cubicBezTo>
                  <a:pt x="263" y="84"/>
                  <a:pt x="262" y="84"/>
                  <a:pt x="261" y="84"/>
                </a:cubicBezTo>
                <a:cubicBezTo>
                  <a:pt x="261" y="84"/>
                  <a:pt x="261" y="84"/>
                  <a:pt x="260" y="84"/>
                </a:cubicBezTo>
                <a:cubicBezTo>
                  <a:pt x="260" y="84"/>
                  <a:pt x="259" y="83"/>
                  <a:pt x="259" y="83"/>
                </a:cubicBezTo>
                <a:cubicBezTo>
                  <a:pt x="258" y="83"/>
                  <a:pt x="258" y="83"/>
                  <a:pt x="258" y="83"/>
                </a:cubicBezTo>
                <a:cubicBezTo>
                  <a:pt x="257" y="83"/>
                  <a:pt x="259" y="84"/>
                  <a:pt x="260" y="84"/>
                </a:cubicBezTo>
                <a:cubicBezTo>
                  <a:pt x="260" y="84"/>
                  <a:pt x="260" y="85"/>
                  <a:pt x="260" y="85"/>
                </a:cubicBezTo>
                <a:cubicBezTo>
                  <a:pt x="260" y="85"/>
                  <a:pt x="260" y="85"/>
                  <a:pt x="259" y="85"/>
                </a:cubicBezTo>
                <a:cubicBezTo>
                  <a:pt x="259" y="84"/>
                  <a:pt x="259" y="84"/>
                  <a:pt x="258" y="84"/>
                </a:cubicBezTo>
                <a:cubicBezTo>
                  <a:pt x="257" y="83"/>
                  <a:pt x="257" y="83"/>
                  <a:pt x="256" y="83"/>
                </a:cubicBezTo>
                <a:cubicBezTo>
                  <a:pt x="256" y="83"/>
                  <a:pt x="256" y="84"/>
                  <a:pt x="256" y="84"/>
                </a:cubicBezTo>
                <a:cubicBezTo>
                  <a:pt x="256" y="83"/>
                  <a:pt x="256" y="83"/>
                  <a:pt x="255" y="84"/>
                </a:cubicBezTo>
                <a:cubicBezTo>
                  <a:pt x="255" y="84"/>
                  <a:pt x="255" y="84"/>
                  <a:pt x="254" y="84"/>
                </a:cubicBezTo>
                <a:cubicBezTo>
                  <a:pt x="254" y="84"/>
                  <a:pt x="254" y="83"/>
                  <a:pt x="255" y="82"/>
                </a:cubicBezTo>
                <a:cubicBezTo>
                  <a:pt x="255" y="82"/>
                  <a:pt x="254" y="82"/>
                  <a:pt x="253" y="82"/>
                </a:cubicBezTo>
                <a:cubicBezTo>
                  <a:pt x="252" y="82"/>
                  <a:pt x="251" y="82"/>
                  <a:pt x="251" y="82"/>
                </a:cubicBezTo>
                <a:cubicBezTo>
                  <a:pt x="250" y="82"/>
                  <a:pt x="251" y="81"/>
                  <a:pt x="251" y="81"/>
                </a:cubicBezTo>
                <a:cubicBezTo>
                  <a:pt x="251" y="81"/>
                  <a:pt x="251" y="81"/>
                  <a:pt x="252" y="81"/>
                </a:cubicBezTo>
                <a:cubicBezTo>
                  <a:pt x="252" y="82"/>
                  <a:pt x="253" y="82"/>
                  <a:pt x="254" y="81"/>
                </a:cubicBezTo>
                <a:cubicBezTo>
                  <a:pt x="255" y="81"/>
                  <a:pt x="253" y="81"/>
                  <a:pt x="253" y="81"/>
                </a:cubicBezTo>
                <a:cubicBezTo>
                  <a:pt x="252" y="81"/>
                  <a:pt x="253" y="81"/>
                  <a:pt x="254" y="81"/>
                </a:cubicBezTo>
                <a:cubicBezTo>
                  <a:pt x="255" y="80"/>
                  <a:pt x="253" y="81"/>
                  <a:pt x="253" y="81"/>
                </a:cubicBezTo>
                <a:cubicBezTo>
                  <a:pt x="252" y="81"/>
                  <a:pt x="253" y="80"/>
                  <a:pt x="253" y="80"/>
                </a:cubicBezTo>
                <a:cubicBezTo>
                  <a:pt x="254" y="80"/>
                  <a:pt x="253" y="80"/>
                  <a:pt x="252" y="80"/>
                </a:cubicBezTo>
                <a:cubicBezTo>
                  <a:pt x="252" y="80"/>
                  <a:pt x="251" y="80"/>
                  <a:pt x="251" y="80"/>
                </a:cubicBezTo>
                <a:cubicBezTo>
                  <a:pt x="251" y="81"/>
                  <a:pt x="251" y="80"/>
                  <a:pt x="250" y="80"/>
                </a:cubicBezTo>
                <a:cubicBezTo>
                  <a:pt x="250" y="80"/>
                  <a:pt x="251" y="80"/>
                  <a:pt x="250" y="79"/>
                </a:cubicBezTo>
                <a:cubicBezTo>
                  <a:pt x="249" y="79"/>
                  <a:pt x="250" y="78"/>
                  <a:pt x="251" y="78"/>
                </a:cubicBezTo>
                <a:cubicBezTo>
                  <a:pt x="251" y="78"/>
                  <a:pt x="251" y="78"/>
                  <a:pt x="251" y="78"/>
                </a:cubicBezTo>
                <a:cubicBezTo>
                  <a:pt x="251" y="77"/>
                  <a:pt x="251" y="77"/>
                  <a:pt x="251" y="77"/>
                </a:cubicBezTo>
                <a:cubicBezTo>
                  <a:pt x="252" y="77"/>
                  <a:pt x="252" y="77"/>
                  <a:pt x="252" y="78"/>
                </a:cubicBezTo>
                <a:cubicBezTo>
                  <a:pt x="252" y="78"/>
                  <a:pt x="252" y="78"/>
                  <a:pt x="253" y="78"/>
                </a:cubicBezTo>
                <a:cubicBezTo>
                  <a:pt x="253" y="78"/>
                  <a:pt x="253" y="78"/>
                  <a:pt x="254" y="79"/>
                </a:cubicBezTo>
                <a:cubicBezTo>
                  <a:pt x="254" y="80"/>
                  <a:pt x="255" y="79"/>
                  <a:pt x="255" y="79"/>
                </a:cubicBezTo>
                <a:cubicBezTo>
                  <a:pt x="255" y="79"/>
                  <a:pt x="256" y="78"/>
                  <a:pt x="257" y="78"/>
                </a:cubicBezTo>
                <a:cubicBezTo>
                  <a:pt x="257" y="78"/>
                  <a:pt x="257" y="78"/>
                  <a:pt x="258" y="78"/>
                </a:cubicBezTo>
                <a:cubicBezTo>
                  <a:pt x="259" y="78"/>
                  <a:pt x="258" y="77"/>
                  <a:pt x="258" y="77"/>
                </a:cubicBezTo>
                <a:cubicBezTo>
                  <a:pt x="258" y="77"/>
                  <a:pt x="256" y="77"/>
                  <a:pt x="255" y="77"/>
                </a:cubicBezTo>
                <a:cubicBezTo>
                  <a:pt x="254" y="77"/>
                  <a:pt x="255" y="77"/>
                  <a:pt x="255" y="77"/>
                </a:cubicBezTo>
                <a:cubicBezTo>
                  <a:pt x="256" y="77"/>
                  <a:pt x="258" y="77"/>
                  <a:pt x="258" y="77"/>
                </a:cubicBezTo>
                <a:cubicBezTo>
                  <a:pt x="258" y="77"/>
                  <a:pt x="258" y="77"/>
                  <a:pt x="259" y="77"/>
                </a:cubicBezTo>
                <a:cubicBezTo>
                  <a:pt x="260" y="77"/>
                  <a:pt x="259" y="76"/>
                  <a:pt x="258" y="76"/>
                </a:cubicBezTo>
                <a:cubicBezTo>
                  <a:pt x="257" y="76"/>
                  <a:pt x="259" y="76"/>
                  <a:pt x="260" y="76"/>
                </a:cubicBezTo>
                <a:cubicBezTo>
                  <a:pt x="260" y="76"/>
                  <a:pt x="261" y="76"/>
                  <a:pt x="262" y="76"/>
                </a:cubicBezTo>
                <a:cubicBezTo>
                  <a:pt x="262" y="76"/>
                  <a:pt x="263" y="76"/>
                  <a:pt x="264" y="77"/>
                </a:cubicBezTo>
                <a:cubicBezTo>
                  <a:pt x="265" y="77"/>
                  <a:pt x="267" y="77"/>
                  <a:pt x="267" y="77"/>
                </a:cubicBezTo>
                <a:cubicBezTo>
                  <a:pt x="268" y="77"/>
                  <a:pt x="268" y="77"/>
                  <a:pt x="269" y="78"/>
                </a:cubicBezTo>
                <a:cubicBezTo>
                  <a:pt x="269" y="78"/>
                  <a:pt x="269" y="78"/>
                  <a:pt x="269" y="78"/>
                </a:cubicBezTo>
                <a:cubicBezTo>
                  <a:pt x="270" y="78"/>
                  <a:pt x="270" y="77"/>
                  <a:pt x="270" y="78"/>
                </a:cubicBezTo>
                <a:cubicBezTo>
                  <a:pt x="270" y="79"/>
                  <a:pt x="270" y="78"/>
                  <a:pt x="270" y="78"/>
                </a:cubicBezTo>
                <a:cubicBezTo>
                  <a:pt x="270" y="78"/>
                  <a:pt x="270" y="78"/>
                  <a:pt x="271" y="78"/>
                </a:cubicBezTo>
                <a:cubicBezTo>
                  <a:pt x="271" y="78"/>
                  <a:pt x="271" y="78"/>
                  <a:pt x="271" y="77"/>
                </a:cubicBezTo>
                <a:cubicBezTo>
                  <a:pt x="271" y="77"/>
                  <a:pt x="271" y="77"/>
                  <a:pt x="271" y="77"/>
                </a:cubicBezTo>
                <a:cubicBezTo>
                  <a:pt x="272" y="77"/>
                  <a:pt x="272" y="76"/>
                  <a:pt x="272" y="76"/>
                </a:cubicBezTo>
                <a:cubicBezTo>
                  <a:pt x="272" y="76"/>
                  <a:pt x="272" y="74"/>
                  <a:pt x="272" y="73"/>
                </a:cubicBezTo>
                <a:cubicBezTo>
                  <a:pt x="272" y="73"/>
                  <a:pt x="271" y="73"/>
                  <a:pt x="271" y="73"/>
                </a:cubicBezTo>
                <a:cubicBezTo>
                  <a:pt x="271" y="73"/>
                  <a:pt x="268" y="73"/>
                  <a:pt x="268" y="73"/>
                </a:cubicBezTo>
                <a:cubicBezTo>
                  <a:pt x="268" y="73"/>
                  <a:pt x="267" y="73"/>
                  <a:pt x="268" y="73"/>
                </a:cubicBezTo>
                <a:cubicBezTo>
                  <a:pt x="268" y="74"/>
                  <a:pt x="267" y="74"/>
                  <a:pt x="267" y="73"/>
                </a:cubicBezTo>
                <a:cubicBezTo>
                  <a:pt x="266" y="73"/>
                  <a:pt x="265" y="73"/>
                  <a:pt x="265" y="73"/>
                </a:cubicBezTo>
                <a:cubicBezTo>
                  <a:pt x="264" y="72"/>
                  <a:pt x="261" y="70"/>
                  <a:pt x="261" y="70"/>
                </a:cubicBezTo>
                <a:cubicBezTo>
                  <a:pt x="260" y="70"/>
                  <a:pt x="260" y="70"/>
                  <a:pt x="261" y="70"/>
                </a:cubicBezTo>
                <a:cubicBezTo>
                  <a:pt x="262" y="70"/>
                  <a:pt x="261" y="70"/>
                  <a:pt x="261" y="69"/>
                </a:cubicBezTo>
                <a:cubicBezTo>
                  <a:pt x="260" y="69"/>
                  <a:pt x="259" y="69"/>
                  <a:pt x="259" y="69"/>
                </a:cubicBezTo>
                <a:cubicBezTo>
                  <a:pt x="259" y="68"/>
                  <a:pt x="259" y="68"/>
                  <a:pt x="260" y="68"/>
                </a:cubicBezTo>
                <a:cubicBezTo>
                  <a:pt x="261" y="68"/>
                  <a:pt x="261" y="68"/>
                  <a:pt x="262" y="68"/>
                </a:cubicBezTo>
                <a:cubicBezTo>
                  <a:pt x="262" y="68"/>
                  <a:pt x="264" y="69"/>
                  <a:pt x="265" y="69"/>
                </a:cubicBezTo>
                <a:cubicBezTo>
                  <a:pt x="266" y="70"/>
                  <a:pt x="266" y="70"/>
                  <a:pt x="267" y="69"/>
                </a:cubicBezTo>
                <a:cubicBezTo>
                  <a:pt x="269" y="69"/>
                  <a:pt x="266" y="68"/>
                  <a:pt x="264" y="67"/>
                </a:cubicBezTo>
                <a:cubicBezTo>
                  <a:pt x="262" y="67"/>
                  <a:pt x="261" y="66"/>
                  <a:pt x="260" y="66"/>
                </a:cubicBezTo>
                <a:cubicBezTo>
                  <a:pt x="260" y="66"/>
                  <a:pt x="260" y="66"/>
                  <a:pt x="260" y="66"/>
                </a:cubicBezTo>
                <a:cubicBezTo>
                  <a:pt x="259" y="65"/>
                  <a:pt x="259" y="65"/>
                  <a:pt x="258" y="65"/>
                </a:cubicBezTo>
                <a:cubicBezTo>
                  <a:pt x="258" y="66"/>
                  <a:pt x="257" y="67"/>
                  <a:pt x="256" y="68"/>
                </a:cubicBezTo>
                <a:cubicBezTo>
                  <a:pt x="255" y="68"/>
                  <a:pt x="256" y="69"/>
                  <a:pt x="256" y="69"/>
                </a:cubicBezTo>
                <a:cubicBezTo>
                  <a:pt x="256" y="69"/>
                  <a:pt x="256" y="69"/>
                  <a:pt x="256" y="69"/>
                </a:cubicBezTo>
                <a:cubicBezTo>
                  <a:pt x="254" y="70"/>
                  <a:pt x="254" y="70"/>
                  <a:pt x="255" y="69"/>
                </a:cubicBezTo>
                <a:cubicBezTo>
                  <a:pt x="256" y="68"/>
                  <a:pt x="253" y="69"/>
                  <a:pt x="253" y="69"/>
                </a:cubicBezTo>
                <a:cubicBezTo>
                  <a:pt x="252" y="69"/>
                  <a:pt x="253" y="68"/>
                  <a:pt x="253" y="68"/>
                </a:cubicBezTo>
                <a:cubicBezTo>
                  <a:pt x="253" y="68"/>
                  <a:pt x="254" y="67"/>
                  <a:pt x="255" y="66"/>
                </a:cubicBezTo>
                <a:cubicBezTo>
                  <a:pt x="255" y="65"/>
                  <a:pt x="254" y="66"/>
                  <a:pt x="254" y="66"/>
                </a:cubicBezTo>
                <a:cubicBezTo>
                  <a:pt x="253" y="66"/>
                  <a:pt x="255" y="65"/>
                  <a:pt x="255" y="65"/>
                </a:cubicBezTo>
                <a:cubicBezTo>
                  <a:pt x="255" y="65"/>
                  <a:pt x="256" y="64"/>
                  <a:pt x="255" y="64"/>
                </a:cubicBezTo>
                <a:cubicBezTo>
                  <a:pt x="253" y="64"/>
                  <a:pt x="255" y="64"/>
                  <a:pt x="256" y="64"/>
                </a:cubicBezTo>
                <a:cubicBezTo>
                  <a:pt x="256" y="64"/>
                  <a:pt x="256" y="63"/>
                  <a:pt x="256" y="63"/>
                </a:cubicBezTo>
                <a:cubicBezTo>
                  <a:pt x="256" y="62"/>
                  <a:pt x="256" y="62"/>
                  <a:pt x="256" y="62"/>
                </a:cubicBezTo>
                <a:cubicBezTo>
                  <a:pt x="256" y="61"/>
                  <a:pt x="256" y="60"/>
                  <a:pt x="257" y="60"/>
                </a:cubicBezTo>
                <a:cubicBezTo>
                  <a:pt x="258" y="59"/>
                  <a:pt x="258" y="59"/>
                  <a:pt x="258" y="59"/>
                </a:cubicBezTo>
                <a:cubicBezTo>
                  <a:pt x="258" y="58"/>
                  <a:pt x="257" y="58"/>
                  <a:pt x="257" y="58"/>
                </a:cubicBezTo>
                <a:cubicBezTo>
                  <a:pt x="256" y="59"/>
                  <a:pt x="256" y="59"/>
                  <a:pt x="256" y="58"/>
                </a:cubicBezTo>
                <a:cubicBezTo>
                  <a:pt x="256" y="58"/>
                  <a:pt x="257" y="58"/>
                  <a:pt x="258" y="58"/>
                </a:cubicBezTo>
                <a:cubicBezTo>
                  <a:pt x="258" y="58"/>
                  <a:pt x="257" y="58"/>
                  <a:pt x="257" y="57"/>
                </a:cubicBezTo>
                <a:cubicBezTo>
                  <a:pt x="256" y="57"/>
                  <a:pt x="257" y="57"/>
                  <a:pt x="257" y="57"/>
                </a:cubicBezTo>
                <a:cubicBezTo>
                  <a:pt x="257" y="57"/>
                  <a:pt x="257" y="57"/>
                  <a:pt x="257" y="57"/>
                </a:cubicBezTo>
                <a:cubicBezTo>
                  <a:pt x="257" y="56"/>
                  <a:pt x="257" y="56"/>
                  <a:pt x="258" y="56"/>
                </a:cubicBezTo>
                <a:cubicBezTo>
                  <a:pt x="258" y="56"/>
                  <a:pt x="259" y="56"/>
                  <a:pt x="259" y="56"/>
                </a:cubicBezTo>
                <a:cubicBezTo>
                  <a:pt x="259" y="56"/>
                  <a:pt x="259" y="56"/>
                  <a:pt x="260" y="56"/>
                </a:cubicBezTo>
                <a:cubicBezTo>
                  <a:pt x="261" y="56"/>
                  <a:pt x="262" y="56"/>
                  <a:pt x="263" y="56"/>
                </a:cubicBezTo>
                <a:cubicBezTo>
                  <a:pt x="263" y="56"/>
                  <a:pt x="263" y="55"/>
                  <a:pt x="263" y="55"/>
                </a:cubicBezTo>
                <a:cubicBezTo>
                  <a:pt x="263" y="54"/>
                  <a:pt x="263" y="54"/>
                  <a:pt x="263" y="53"/>
                </a:cubicBezTo>
                <a:cubicBezTo>
                  <a:pt x="263" y="53"/>
                  <a:pt x="263" y="53"/>
                  <a:pt x="264" y="53"/>
                </a:cubicBezTo>
                <a:cubicBezTo>
                  <a:pt x="264" y="53"/>
                  <a:pt x="264" y="53"/>
                  <a:pt x="264" y="53"/>
                </a:cubicBezTo>
                <a:cubicBezTo>
                  <a:pt x="264" y="53"/>
                  <a:pt x="264" y="53"/>
                  <a:pt x="265" y="53"/>
                </a:cubicBezTo>
                <a:cubicBezTo>
                  <a:pt x="265" y="53"/>
                  <a:pt x="265" y="52"/>
                  <a:pt x="266" y="52"/>
                </a:cubicBezTo>
                <a:cubicBezTo>
                  <a:pt x="266" y="51"/>
                  <a:pt x="266" y="51"/>
                  <a:pt x="267" y="51"/>
                </a:cubicBezTo>
                <a:cubicBezTo>
                  <a:pt x="267" y="51"/>
                  <a:pt x="267" y="52"/>
                  <a:pt x="266" y="52"/>
                </a:cubicBezTo>
                <a:cubicBezTo>
                  <a:pt x="266" y="53"/>
                  <a:pt x="266" y="53"/>
                  <a:pt x="267" y="52"/>
                </a:cubicBezTo>
                <a:cubicBezTo>
                  <a:pt x="267" y="52"/>
                  <a:pt x="267" y="52"/>
                  <a:pt x="267" y="52"/>
                </a:cubicBezTo>
                <a:cubicBezTo>
                  <a:pt x="268" y="51"/>
                  <a:pt x="266" y="51"/>
                  <a:pt x="266" y="51"/>
                </a:cubicBezTo>
                <a:cubicBezTo>
                  <a:pt x="266" y="51"/>
                  <a:pt x="266" y="51"/>
                  <a:pt x="265" y="51"/>
                </a:cubicBezTo>
                <a:cubicBezTo>
                  <a:pt x="264" y="51"/>
                  <a:pt x="264" y="52"/>
                  <a:pt x="264" y="52"/>
                </a:cubicBezTo>
                <a:cubicBezTo>
                  <a:pt x="264" y="52"/>
                  <a:pt x="264" y="52"/>
                  <a:pt x="264" y="52"/>
                </a:cubicBezTo>
                <a:cubicBezTo>
                  <a:pt x="264" y="53"/>
                  <a:pt x="264" y="53"/>
                  <a:pt x="264" y="53"/>
                </a:cubicBezTo>
                <a:cubicBezTo>
                  <a:pt x="263" y="53"/>
                  <a:pt x="263" y="53"/>
                  <a:pt x="264" y="52"/>
                </a:cubicBezTo>
                <a:cubicBezTo>
                  <a:pt x="265" y="51"/>
                  <a:pt x="265" y="50"/>
                  <a:pt x="265" y="49"/>
                </a:cubicBezTo>
                <a:cubicBezTo>
                  <a:pt x="265" y="49"/>
                  <a:pt x="264" y="49"/>
                  <a:pt x="265" y="48"/>
                </a:cubicBezTo>
                <a:cubicBezTo>
                  <a:pt x="265" y="48"/>
                  <a:pt x="265" y="48"/>
                  <a:pt x="265" y="47"/>
                </a:cubicBezTo>
                <a:cubicBezTo>
                  <a:pt x="266" y="45"/>
                  <a:pt x="268" y="46"/>
                  <a:pt x="270" y="46"/>
                </a:cubicBezTo>
                <a:cubicBezTo>
                  <a:pt x="272" y="46"/>
                  <a:pt x="273" y="46"/>
                  <a:pt x="273" y="45"/>
                </a:cubicBezTo>
                <a:cubicBezTo>
                  <a:pt x="274" y="45"/>
                  <a:pt x="274" y="44"/>
                  <a:pt x="275" y="43"/>
                </a:cubicBezTo>
                <a:cubicBezTo>
                  <a:pt x="276" y="43"/>
                  <a:pt x="275" y="43"/>
                  <a:pt x="275" y="43"/>
                </a:cubicBezTo>
                <a:cubicBezTo>
                  <a:pt x="275" y="43"/>
                  <a:pt x="266" y="44"/>
                  <a:pt x="266" y="44"/>
                </a:cubicBezTo>
                <a:cubicBezTo>
                  <a:pt x="265" y="44"/>
                  <a:pt x="263" y="44"/>
                  <a:pt x="262" y="45"/>
                </a:cubicBezTo>
                <a:cubicBezTo>
                  <a:pt x="261" y="45"/>
                  <a:pt x="262" y="45"/>
                  <a:pt x="262" y="45"/>
                </a:cubicBezTo>
                <a:cubicBezTo>
                  <a:pt x="262" y="46"/>
                  <a:pt x="262" y="45"/>
                  <a:pt x="262" y="45"/>
                </a:cubicBezTo>
                <a:cubicBezTo>
                  <a:pt x="263" y="45"/>
                  <a:pt x="264" y="45"/>
                  <a:pt x="262" y="46"/>
                </a:cubicBezTo>
                <a:cubicBezTo>
                  <a:pt x="261" y="46"/>
                  <a:pt x="261" y="46"/>
                  <a:pt x="260" y="45"/>
                </a:cubicBezTo>
                <a:cubicBezTo>
                  <a:pt x="260" y="45"/>
                  <a:pt x="260" y="45"/>
                  <a:pt x="259" y="45"/>
                </a:cubicBezTo>
                <a:cubicBezTo>
                  <a:pt x="258" y="45"/>
                  <a:pt x="260" y="43"/>
                  <a:pt x="261" y="43"/>
                </a:cubicBezTo>
                <a:cubicBezTo>
                  <a:pt x="261" y="43"/>
                  <a:pt x="261" y="42"/>
                  <a:pt x="260" y="42"/>
                </a:cubicBezTo>
                <a:cubicBezTo>
                  <a:pt x="260" y="42"/>
                  <a:pt x="261" y="41"/>
                  <a:pt x="263" y="40"/>
                </a:cubicBezTo>
                <a:cubicBezTo>
                  <a:pt x="265" y="40"/>
                  <a:pt x="267" y="40"/>
                  <a:pt x="268" y="41"/>
                </a:cubicBezTo>
                <a:cubicBezTo>
                  <a:pt x="269" y="41"/>
                  <a:pt x="274" y="41"/>
                  <a:pt x="276" y="41"/>
                </a:cubicBezTo>
                <a:cubicBezTo>
                  <a:pt x="279" y="41"/>
                  <a:pt x="281" y="39"/>
                  <a:pt x="282" y="38"/>
                </a:cubicBezTo>
                <a:cubicBezTo>
                  <a:pt x="283" y="37"/>
                  <a:pt x="280" y="37"/>
                  <a:pt x="279" y="37"/>
                </a:cubicBezTo>
                <a:cubicBezTo>
                  <a:pt x="279" y="37"/>
                  <a:pt x="278" y="37"/>
                  <a:pt x="277" y="36"/>
                </a:cubicBezTo>
                <a:cubicBezTo>
                  <a:pt x="276" y="36"/>
                  <a:pt x="275" y="36"/>
                  <a:pt x="274" y="37"/>
                </a:cubicBezTo>
                <a:cubicBezTo>
                  <a:pt x="273" y="37"/>
                  <a:pt x="270" y="37"/>
                  <a:pt x="269" y="37"/>
                </a:cubicBezTo>
                <a:cubicBezTo>
                  <a:pt x="269" y="37"/>
                  <a:pt x="267" y="37"/>
                  <a:pt x="267" y="37"/>
                </a:cubicBezTo>
                <a:cubicBezTo>
                  <a:pt x="266" y="37"/>
                  <a:pt x="265" y="36"/>
                  <a:pt x="264" y="36"/>
                </a:cubicBezTo>
                <a:cubicBezTo>
                  <a:pt x="263" y="36"/>
                  <a:pt x="262" y="36"/>
                  <a:pt x="262" y="36"/>
                </a:cubicBezTo>
                <a:cubicBezTo>
                  <a:pt x="262" y="37"/>
                  <a:pt x="261" y="37"/>
                  <a:pt x="261" y="37"/>
                </a:cubicBezTo>
                <a:cubicBezTo>
                  <a:pt x="261" y="37"/>
                  <a:pt x="260" y="37"/>
                  <a:pt x="260" y="37"/>
                </a:cubicBezTo>
                <a:cubicBezTo>
                  <a:pt x="259" y="38"/>
                  <a:pt x="260" y="37"/>
                  <a:pt x="258" y="37"/>
                </a:cubicBezTo>
                <a:cubicBezTo>
                  <a:pt x="256" y="37"/>
                  <a:pt x="257" y="37"/>
                  <a:pt x="258" y="37"/>
                </a:cubicBezTo>
                <a:cubicBezTo>
                  <a:pt x="259" y="36"/>
                  <a:pt x="259" y="37"/>
                  <a:pt x="261" y="36"/>
                </a:cubicBezTo>
                <a:cubicBezTo>
                  <a:pt x="262" y="35"/>
                  <a:pt x="265" y="36"/>
                  <a:pt x="265" y="36"/>
                </a:cubicBezTo>
                <a:cubicBezTo>
                  <a:pt x="269" y="37"/>
                  <a:pt x="271" y="36"/>
                  <a:pt x="272" y="35"/>
                </a:cubicBezTo>
                <a:cubicBezTo>
                  <a:pt x="273" y="34"/>
                  <a:pt x="273" y="34"/>
                  <a:pt x="274" y="34"/>
                </a:cubicBezTo>
                <a:cubicBezTo>
                  <a:pt x="274" y="35"/>
                  <a:pt x="275" y="35"/>
                  <a:pt x="276" y="35"/>
                </a:cubicBezTo>
                <a:cubicBezTo>
                  <a:pt x="277" y="35"/>
                  <a:pt x="278" y="35"/>
                  <a:pt x="279" y="35"/>
                </a:cubicBezTo>
                <a:cubicBezTo>
                  <a:pt x="280" y="35"/>
                  <a:pt x="280" y="35"/>
                  <a:pt x="281" y="35"/>
                </a:cubicBezTo>
                <a:cubicBezTo>
                  <a:pt x="283" y="34"/>
                  <a:pt x="285" y="33"/>
                  <a:pt x="286" y="33"/>
                </a:cubicBezTo>
                <a:cubicBezTo>
                  <a:pt x="287" y="33"/>
                  <a:pt x="289" y="33"/>
                  <a:pt x="289" y="33"/>
                </a:cubicBezTo>
                <a:cubicBezTo>
                  <a:pt x="290" y="33"/>
                  <a:pt x="290" y="32"/>
                  <a:pt x="289" y="32"/>
                </a:cubicBezTo>
                <a:cubicBezTo>
                  <a:pt x="289" y="32"/>
                  <a:pt x="290" y="32"/>
                  <a:pt x="290" y="32"/>
                </a:cubicBezTo>
                <a:cubicBezTo>
                  <a:pt x="290" y="32"/>
                  <a:pt x="302" y="25"/>
                  <a:pt x="302" y="25"/>
                </a:cubicBezTo>
                <a:cubicBezTo>
                  <a:pt x="303" y="25"/>
                  <a:pt x="302" y="25"/>
                  <a:pt x="302" y="25"/>
                </a:cubicBezTo>
                <a:cubicBezTo>
                  <a:pt x="302" y="25"/>
                  <a:pt x="294" y="22"/>
                  <a:pt x="292" y="22"/>
                </a:cubicBezTo>
                <a:cubicBezTo>
                  <a:pt x="290" y="21"/>
                  <a:pt x="288" y="21"/>
                  <a:pt x="288" y="21"/>
                </a:cubicBezTo>
                <a:cubicBezTo>
                  <a:pt x="288" y="21"/>
                  <a:pt x="280" y="21"/>
                  <a:pt x="279" y="21"/>
                </a:cubicBezTo>
                <a:cubicBezTo>
                  <a:pt x="278" y="21"/>
                  <a:pt x="278" y="21"/>
                  <a:pt x="278" y="21"/>
                </a:cubicBezTo>
                <a:cubicBezTo>
                  <a:pt x="278" y="21"/>
                  <a:pt x="276" y="21"/>
                  <a:pt x="276" y="22"/>
                </a:cubicBezTo>
                <a:cubicBezTo>
                  <a:pt x="275" y="22"/>
                  <a:pt x="275" y="22"/>
                  <a:pt x="275" y="23"/>
                </a:cubicBezTo>
                <a:cubicBezTo>
                  <a:pt x="276" y="23"/>
                  <a:pt x="275" y="23"/>
                  <a:pt x="274" y="23"/>
                </a:cubicBezTo>
                <a:cubicBezTo>
                  <a:pt x="273" y="23"/>
                  <a:pt x="274" y="23"/>
                  <a:pt x="273" y="24"/>
                </a:cubicBezTo>
                <a:cubicBezTo>
                  <a:pt x="273" y="24"/>
                  <a:pt x="273" y="24"/>
                  <a:pt x="274" y="25"/>
                </a:cubicBezTo>
                <a:cubicBezTo>
                  <a:pt x="275" y="25"/>
                  <a:pt x="274" y="25"/>
                  <a:pt x="274" y="25"/>
                </a:cubicBezTo>
                <a:cubicBezTo>
                  <a:pt x="274" y="25"/>
                  <a:pt x="273" y="25"/>
                  <a:pt x="272" y="25"/>
                </a:cubicBezTo>
                <a:cubicBezTo>
                  <a:pt x="272" y="25"/>
                  <a:pt x="272" y="25"/>
                  <a:pt x="272" y="25"/>
                </a:cubicBezTo>
                <a:cubicBezTo>
                  <a:pt x="272" y="25"/>
                  <a:pt x="273" y="26"/>
                  <a:pt x="272" y="26"/>
                </a:cubicBezTo>
                <a:cubicBezTo>
                  <a:pt x="271" y="27"/>
                  <a:pt x="269" y="26"/>
                  <a:pt x="268" y="26"/>
                </a:cubicBezTo>
                <a:cubicBezTo>
                  <a:pt x="268" y="26"/>
                  <a:pt x="267" y="25"/>
                  <a:pt x="266" y="25"/>
                </a:cubicBezTo>
                <a:cubicBezTo>
                  <a:pt x="265" y="25"/>
                  <a:pt x="263" y="26"/>
                  <a:pt x="262" y="27"/>
                </a:cubicBezTo>
                <a:cubicBezTo>
                  <a:pt x="261" y="27"/>
                  <a:pt x="261" y="27"/>
                  <a:pt x="262" y="26"/>
                </a:cubicBezTo>
                <a:cubicBezTo>
                  <a:pt x="262" y="26"/>
                  <a:pt x="261" y="25"/>
                  <a:pt x="262" y="25"/>
                </a:cubicBezTo>
                <a:cubicBezTo>
                  <a:pt x="262" y="24"/>
                  <a:pt x="261" y="25"/>
                  <a:pt x="261" y="25"/>
                </a:cubicBezTo>
                <a:cubicBezTo>
                  <a:pt x="260" y="25"/>
                  <a:pt x="259" y="25"/>
                  <a:pt x="258" y="26"/>
                </a:cubicBezTo>
                <a:cubicBezTo>
                  <a:pt x="258" y="26"/>
                  <a:pt x="256" y="27"/>
                  <a:pt x="256" y="27"/>
                </a:cubicBezTo>
                <a:cubicBezTo>
                  <a:pt x="256" y="27"/>
                  <a:pt x="256" y="27"/>
                  <a:pt x="255" y="28"/>
                </a:cubicBezTo>
                <a:cubicBezTo>
                  <a:pt x="255" y="28"/>
                  <a:pt x="255" y="28"/>
                  <a:pt x="254" y="29"/>
                </a:cubicBezTo>
                <a:cubicBezTo>
                  <a:pt x="253" y="29"/>
                  <a:pt x="242" y="36"/>
                  <a:pt x="241" y="37"/>
                </a:cubicBezTo>
                <a:cubicBezTo>
                  <a:pt x="240" y="37"/>
                  <a:pt x="241" y="36"/>
                  <a:pt x="241" y="36"/>
                </a:cubicBezTo>
                <a:cubicBezTo>
                  <a:pt x="241" y="36"/>
                  <a:pt x="241" y="35"/>
                  <a:pt x="242" y="35"/>
                </a:cubicBezTo>
                <a:cubicBezTo>
                  <a:pt x="243" y="35"/>
                  <a:pt x="243" y="34"/>
                  <a:pt x="243" y="34"/>
                </a:cubicBezTo>
                <a:cubicBezTo>
                  <a:pt x="243" y="33"/>
                  <a:pt x="244" y="32"/>
                  <a:pt x="245" y="32"/>
                </a:cubicBezTo>
                <a:cubicBezTo>
                  <a:pt x="245" y="32"/>
                  <a:pt x="246" y="32"/>
                  <a:pt x="246" y="31"/>
                </a:cubicBezTo>
                <a:cubicBezTo>
                  <a:pt x="246" y="31"/>
                  <a:pt x="246" y="30"/>
                  <a:pt x="247" y="30"/>
                </a:cubicBezTo>
                <a:cubicBezTo>
                  <a:pt x="247" y="30"/>
                  <a:pt x="248" y="30"/>
                  <a:pt x="248" y="29"/>
                </a:cubicBezTo>
                <a:cubicBezTo>
                  <a:pt x="248" y="29"/>
                  <a:pt x="248" y="28"/>
                  <a:pt x="249" y="28"/>
                </a:cubicBezTo>
                <a:cubicBezTo>
                  <a:pt x="249" y="29"/>
                  <a:pt x="250" y="28"/>
                  <a:pt x="250" y="28"/>
                </a:cubicBezTo>
                <a:cubicBezTo>
                  <a:pt x="251" y="27"/>
                  <a:pt x="252" y="24"/>
                  <a:pt x="253" y="23"/>
                </a:cubicBezTo>
                <a:cubicBezTo>
                  <a:pt x="253" y="21"/>
                  <a:pt x="253" y="20"/>
                  <a:pt x="252" y="20"/>
                </a:cubicBezTo>
                <a:cubicBezTo>
                  <a:pt x="251" y="19"/>
                  <a:pt x="251" y="19"/>
                  <a:pt x="250" y="19"/>
                </a:cubicBezTo>
                <a:cubicBezTo>
                  <a:pt x="250" y="19"/>
                  <a:pt x="245" y="20"/>
                  <a:pt x="244" y="20"/>
                </a:cubicBezTo>
                <a:cubicBezTo>
                  <a:pt x="243" y="20"/>
                  <a:pt x="242" y="20"/>
                  <a:pt x="242" y="21"/>
                </a:cubicBezTo>
                <a:cubicBezTo>
                  <a:pt x="242" y="22"/>
                  <a:pt x="242" y="21"/>
                  <a:pt x="242" y="22"/>
                </a:cubicBezTo>
                <a:cubicBezTo>
                  <a:pt x="242" y="24"/>
                  <a:pt x="241" y="24"/>
                  <a:pt x="240" y="24"/>
                </a:cubicBezTo>
                <a:cubicBezTo>
                  <a:pt x="238" y="24"/>
                  <a:pt x="228" y="27"/>
                  <a:pt x="228" y="27"/>
                </a:cubicBezTo>
                <a:cubicBezTo>
                  <a:pt x="227" y="27"/>
                  <a:pt x="227" y="27"/>
                  <a:pt x="227" y="27"/>
                </a:cubicBezTo>
                <a:cubicBezTo>
                  <a:pt x="227" y="27"/>
                  <a:pt x="227" y="27"/>
                  <a:pt x="227" y="27"/>
                </a:cubicBezTo>
                <a:cubicBezTo>
                  <a:pt x="226" y="27"/>
                  <a:pt x="225" y="27"/>
                  <a:pt x="225" y="26"/>
                </a:cubicBezTo>
                <a:cubicBezTo>
                  <a:pt x="225" y="26"/>
                  <a:pt x="227" y="25"/>
                  <a:pt x="228" y="25"/>
                </a:cubicBezTo>
                <a:cubicBezTo>
                  <a:pt x="228" y="25"/>
                  <a:pt x="230" y="25"/>
                  <a:pt x="231" y="25"/>
                </a:cubicBezTo>
                <a:cubicBezTo>
                  <a:pt x="231" y="24"/>
                  <a:pt x="234" y="24"/>
                  <a:pt x="235" y="23"/>
                </a:cubicBezTo>
                <a:cubicBezTo>
                  <a:pt x="237" y="23"/>
                  <a:pt x="237" y="22"/>
                  <a:pt x="237" y="21"/>
                </a:cubicBezTo>
                <a:cubicBezTo>
                  <a:pt x="237" y="21"/>
                  <a:pt x="236" y="21"/>
                  <a:pt x="236" y="21"/>
                </a:cubicBezTo>
                <a:cubicBezTo>
                  <a:pt x="235" y="21"/>
                  <a:pt x="232" y="21"/>
                  <a:pt x="230" y="21"/>
                </a:cubicBezTo>
                <a:cubicBezTo>
                  <a:pt x="229" y="20"/>
                  <a:pt x="222" y="20"/>
                  <a:pt x="221" y="20"/>
                </a:cubicBezTo>
                <a:cubicBezTo>
                  <a:pt x="219" y="20"/>
                  <a:pt x="217" y="20"/>
                  <a:pt x="217" y="20"/>
                </a:cubicBezTo>
                <a:cubicBezTo>
                  <a:pt x="216" y="21"/>
                  <a:pt x="212" y="21"/>
                  <a:pt x="207" y="22"/>
                </a:cubicBezTo>
                <a:cubicBezTo>
                  <a:pt x="202" y="22"/>
                  <a:pt x="200" y="23"/>
                  <a:pt x="199" y="24"/>
                </a:cubicBezTo>
                <a:cubicBezTo>
                  <a:pt x="198" y="24"/>
                  <a:pt x="198" y="24"/>
                  <a:pt x="198" y="23"/>
                </a:cubicBezTo>
                <a:cubicBezTo>
                  <a:pt x="198" y="23"/>
                  <a:pt x="198" y="22"/>
                  <a:pt x="198" y="22"/>
                </a:cubicBezTo>
                <a:cubicBezTo>
                  <a:pt x="199" y="22"/>
                  <a:pt x="204" y="21"/>
                  <a:pt x="204" y="21"/>
                </a:cubicBezTo>
                <a:cubicBezTo>
                  <a:pt x="205" y="21"/>
                  <a:pt x="208" y="20"/>
                  <a:pt x="208" y="20"/>
                </a:cubicBezTo>
                <a:cubicBezTo>
                  <a:pt x="208" y="20"/>
                  <a:pt x="211" y="20"/>
                  <a:pt x="212" y="19"/>
                </a:cubicBezTo>
                <a:cubicBezTo>
                  <a:pt x="214" y="19"/>
                  <a:pt x="212" y="19"/>
                  <a:pt x="212" y="19"/>
                </a:cubicBezTo>
                <a:cubicBezTo>
                  <a:pt x="212" y="19"/>
                  <a:pt x="206" y="18"/>
                  <a:pt x="205" y="18"/>
                </a:cubicBezTo>
                <a:cubicBezTo>
                  <a:pt x="205" y="17"/>
                  <a:pt x="207" y="18"/>
                  <a:pt x="209" y="18"/>
                </a:cubicBezTo>
                <a:cubicBezTo>
                  <a:pt x="210" y="18"/>
                  <a:pt x="212" y="18"/>
                  <a:pt x="212" y="18"/>
                </a:cubicBezTo>
                <a:cubicBezTo>
                  <a:pt x="213" y="18"/>
                  <a:pt x="213" y="18"/>
                  <a:pt x="214" y="18"/>
                </a:cubicBezTo>
                <a:cubicBezTo>
                  <a:pt x="214" y="19"/>
                  <a:pt x="216" y="18"/>
                  <a:pt x="216" y="18"/>
                </a:cubicBezTo>
                <a:cubicBezTo>
                  <a:pt x="218" y="18"/>
                  <a:pt x="224" y="18"/>
                  <a:pt x="230" y="18"/>
                </a:cubicBezTo>
                <a:cubicBezTo>
                  <a:pt x="235" y="19"/>
                  <a:pt x="240" y="18"/>
                  <a:pt x="243" y="17"/>
                </a:cubicBezTo>
                <a:cubicBezTo>
                  <a:pt x="245" y="16"/>
                  <a:pt x="247" y="17"/>
                  <a:pt x="249" y="16"/>
                </a:cubicBezTo>
                <a:cubicBezTo>
                  <a:pt x="251" y="16"/>
                  <a:pt x="255" y="13"/>
                  <a:pt x="256" y="13"/>
                </a:cubicBezTo>
                <a:cubicBezTo>
                  <a:pt x="256" y="13"/>
                  <a:pt x="256" y="13"/>
                  <a:pt x="256" y="12"/>
                </a:cubicBezTo>
                <a:cubicBezTo>
                  <a:pt x="255" y="12"/>
                  <a:pt x="255" y="12"/>
                  <a:pt x="254" y="12"/>
                </a:cubicBezTo>
                <a:cubicBezTo>
                  <a:pt x="254" y="12"/>
                  <a:pt x="254" y="12"/>
                  <a:pt x="253" y="11"/>
                </a:cubicBezTo>
                <a:cubicBezTo>
                  <a:pt x="252" y="11"/>
                  <a:pt x="252" y="11"/>
                  <a:pt x="251" y="11"/>
                </a:cubicBezTo>
                <a:cubicBezTo>
                  <a:pt x="250" y="10"/>
                  <a:pt x="244" y="11"/>
                  <a:pt x="243" y="11"/>
                </a:cubicBezTo>
                <a:cubicBezTo>
                  <a:pt x="243" y="11"/>
                  <a:pt x="243" y="11"/>
                  <a:pt x="243" y="10"/>
                </a:cubicBezTo>
                <a:cubicBezTo>
                  <a:pt x="244" y="10"/>
                  <a:pt x="243" y="10"/>
                  <a:pt x="243" y="9"/>
                </a:cubicBezTo>
                <a:cubicBezTo>
                  <a:pt x="242" y="9"/>
                  <a:pt x="239" y="9"/>
                  <a:pt x="237" y="10"/>
                </a:cubicBezTo>
                <a:cubicBezTo>
                  <a:pt x="236" y="10"/>
                  <a:pt x="236" y="10"/>
                  <a:pt x="237" y="10"/>
                </a:cubicBezTo>
                <a:cubicBezTo>
                  <a:pt x="237" y="10"/>
                  <a:pt x="237" y="9"/>
                  <a:pt x="237" y="9"/>
                </a:cubicBezTo>
                <a:cubicBezTo>
                  <a:pt x="238" y="9"/>
                  <a:pt x="238" y="9"/>
                  <a:pt x="239" y="8"/>
                </a:cubicBezTo>
                <a:cubicBezTo>
                  <a:pt x="239" y="8"/>
                  <a:pt x="238" y="7"/>
                  <a:pt x="237" y="6"/>
                </a:cubicBezTo>
                <a:cubicBezTo>
                  <a:pt x="236" y="6"/>
                  <a:pt x="233" y="6"/>
                  <a:pt x="233" y="7"/>
                </a:cubicBezTo>
                <a:cubicBezTo>
                  <a:pt x="232" y="7"/>
                  <a:pt x="230" y="7"/>
                  <a:pt x="230" y="7"/>
                </a:cubicBezTo>
                <a:cubicBezTo>
                  <a:pt x="229" y="7"/>
                  <a:pt x="215" y="6"/>
                  <a:pt x="215" y="6"/>
                </a:cubicBezTo>
                <a:cubicBezTo>
                  <a:pt x="214" y="6"/>
                  <a:pt x="212" y="7"/>
                  <a:pt x="211" y="7"/>
                </a:cubicBezTo>
                <a:cubicBezTo>
                  <a:pt x="210" y="7"/>
                  <a:pt x="209" y="7"/>
                  <a:pt x="208" y="7"/>
                </a:cubicBezTo>
                <a:cubicBezTo>
                  <a:pt x="207" y="8"/>
                  <a:pt x="205" y="8"/>
                  <a:pt x="204" y="8"/>
                </a:cubicBezTo>
                <a:cubicBezTo>
                  <a:pt x="203" y="8"/>
                  <a:pt x="198" y="8"/>
                  <a:pt x="197" y="8"/>
                </a:cubicBezTo>
                <a:cubicBezTo>
                  <a:pt x="196" y="9"/>
                  <a:pt x="195" y="9"/>
                  <a:pt x="195" y="9"/>
                </a:cubicBezTo>
                <a:cubicBezTo>
                  <a:pt x="194" y="10"/>
                  <a:pt x="193" y="10"/>
                  <a:pt x="193" y="10"/>
                </a:cubicBezTo>
                <a:cubicBezTo>
                  <a:pt x="192" y="10"/>
                  <a:pt x="190" y="9"/>
                  <a:pt x="189" y="9"/>
                </a:cubicBezTo>
                <a:cubicBezTo>
                  <a:pt x="188" y="9"/>
                  <a:pt x="186" y="10"/>
                  <a:pt x="186" y="11"/>
                </a:cubicBezTo>
                <a:cubicBezTo>
                  <a:pt x="185" y="11"/>
                  <a:pt x="186" y="10"/>
                  <a:pt x="186" y="10"/>
                </a:cubicBezTo>
                <a:cubicBezTo>
                  <a:pt x="187" y="10"/>
                  <a:pt x="186" y="9"/>
                  <a:pt x="185" y="9"/>
                </a:cubicBezTo>
                <a:cubicBezTo>
                  <a:pt x="185" y="9"/>
                  <a:pt x="188" y="9"/>
                  <a:pt x="188" y="9"/>
                </a:cubicBezTo>
                <a:cubicBezTo>
                  <a:pt x="188" y="9"/>
                  <a:pt x="189" y="9"/>
                  <a:pt x="190" y="9"/>
                </a:cubicBezTo>
                <a:cubicBezTo>
                  <a:pt x="192" y="9"/>
                  <a:pt x="194" y="8"/>
                  <a:pt x="194" y="8"/>
                </a:cubicBezTo>
                <a:cubicBezTo>
                  <a:pt x="195" y="8"/>
                  <a:pt x="197" y="8"/>
                  <a:pt x="197" y="8"/>
                </a:cubicBezTo>
                <a:cubicBezTo>
                  <a:pt x="197" y="8"/>
                  <a:pt x="198" y="8"/>
                  <a:pt x="198" y="8"/>
                </a:cubicBezTo>
                <a:cubicBezTo>
                  <a:pt x="199" y="8"/>
                  <a:pt x="199" y="8"/>
                  <a:pt x="199" y="7"/>
                </a:cubicBezTo>
                <a:cubicBezTo>
                  <a:pt x="198" y="7"/>
                  <a:pt x="197" y="7"/>
                  <a:pt x="197" y="6"/>
                </a:cubicBezTo>
                <a:cubicBezTo>
                  <a:pt x="196" y="6"/>
                  <a:pt x="196" y="6"/>
                  <a:pt x="197" y="6"/>
                </a:cubicBezTo>
                <a:cubicBezTo>
                  <a:pt x="197" y="6"/>
                  <a:pt x="199" y="6"/>
                  <a:pt x="200" y="7"/>
                </a:cubicBezTo>
                <a:cubicBezTo>
                  <a:pt x="201" y="7"/>
                  <a:pt x="204" y="7"/>
                  <a:pt x="205" y="7"/>
                </a:cubicBezTo>
                <a:cubicBezTo>
                  <a:pt x="205" y="7"/>
                  <a:pt x="210" y="6"/>
                  <a:pt x="212" y="6"/>
                </a:cubicBezTo>
                <a:cubicBezTo>
                  <a:pt x="214" y="6"/>
                  <a:pt x="221" y="6"/>
                  <a:pt x="223" y="6"/>
                </a:cubicBezTo>
                <a:cubicBezTo>
                  <a:pt x="224" y="6"/>
                  <a:pt x="229" y="6"/>
                  <a:pt x="230" y="6"/>
                </a:cubicBezTo>
                <a:cubicBezTo>
                  <a:pt x="230" y="6"/>
                  <a:pt x="231" y="6"/>
                  <a:pt x="232" y="5"/>
                </a:cubicBezTo>
                <a:cubicBezTo>
                  <a:pt x="232" y="5"/>
                  <a:pt x="233" y="5"/>
                  <a:pt x="234" y="5"/>
                </a:cubicBezTo>
                <a:cubicBezTo>
                  <a:pt x="235" y="4"/>
                  <a:pt x="234" y="4"/>
                  <a:pt x="234" y="4"/>
                </a:cubicBezTo>
                <a:cubicBezTo>
                  <a:pt x="234" y="4"/>
                  <a:pt x="212" y="0"/>
                  <a:pt x="212" y="0"/>
                </a:cubicBezTo>
                <a:cubicBezTo>
                  <a:pt x="211" y="0"/>
                  <a:pt x="210" y="1"/>
                  <a:pt x="210" y="1"/>
                </a:cubicBezTo>
                <a:cubicBezTo>
                  <a:pt x="209" y="1"/>
                  <a:pt x="202" y="0"/>
                  <a:pt x="202" y="0"/>
                </a:cubicBezTo>
                <a:cubicBezTo>
                  <a:pt x="201" y="0"/>
                  <a:pt x="195" y="0"/>
                  <a:pt x="195" y="0"/>
                </a:cubicBezTo>
                <a:cubicBezTo>
                  <a:pt x="194" y="0"/>
                  <a:pt x="193" y="0"/>
                  <a:pt x="193" y="1"/>
                </a:cubicBezTo>
                <a:cubicBezTo>
                  <a:pt x="194" y="2"/>
                  <a:pt x="193" y="1"/>
                  <a:pt x="192" y="1"/>
                </a:cubicBezTo>
                <a:cubicBezTo>
                  <a:pt x="192" y="1"/>
                  <a:pt x="190" y="0"/>
                  <a:pt x="190" y="0"/>
                </a:cubicBezTo>
                <a:cubicBezTo>
                  <a:pt x="189" y="0"/>
                  <a:pt x="189" y="0"/>
                  <a:pt x="189" y="1"/>
                </a:cubicBezTo>
                <a:cubicBezTo>
                  <a:pt x="188" y="1"/>
                  <a:pt x="187" y="1"/>
                  <a:pt x="187" y="1"/>
                </a:cubicBezTo>
                <a:cubicBezTo>
                  <a:pt x="187" y="1"/>
                  <a:pt x="182" y="1"/>
                  <a:pt x="181" y="1"/>
                </a:cubicBezTo>
                <a:cubicBezTo>
                  <a:pt x="180" y="1"/>
                  <a:pt x="180" y="2"/>
                  <a:pt x="180" y="2"/>
                </a:cubicBezTo>
                <a:cubicBezTo>
                  <a:pt x="179" y="2"/>
                  <a:pt x="179" y="2"/>
                  <a:pt x="179" y="2"/>
                </a:cubicBezTo>
                <a:cubicBezTo>
                  <a:pt x="180" y="2"/>
                  <a:pt x="180" y="2"/>
                  <a:pt x="181" y="3"/>
                </a:cubicBezTo>
                <a:cubicBezTo>
                  <a:pt x="181" y="4"/>
                  <a:pt x="179" y="3"/>
                  <a:pt x="178" y="2"/>
                </a:cubicBezTo>
                <a:cubicBezTo>
                  <a:pt x="177" y="2"/>
                  <a:pt x="175" y="2"/>
                  <a:pt x="174" y="2"/>
                </a:cubicBezTo>
                <a:cubicBezTo>
                  <a:pt x="174" y="2"/>
                  <a:pt x="173" y="2"/>
                  <a:pt x="174" y="3"/>
                </a:cubicBezTo>
                <a:cubicBezTo>
                  <a:pt x="174" y="3"/>
                  <a:pt x="174" y="3"/>
                  <a:pt x="174" y="3"/>
                </a:cubicBezTo>
                <a:cubicBezTo>
                  <a:pt x="174" y="3"/>
                  <a:pt x="171" y="3"/>
                  <a:pt x="170" y="3"/>
                </a:cubicBezTo>
                <a:cubicBezTo>
                  <a:pt x="169" y="3"/>
                  <a:pt x="169" y="3"/>
                  <a:pt x="170" y="3"/>
                </a:cubicBezTo>
                <a:cubicBezTo>
                  <a:pt x="170" y="3"/>
                  <a:pt x="169" y="3"/>
                  <a:pt x="170" y="4"/>
                </a:cubicBezTo>
                <a:cubicBezTo>
                  <a:pt x="170" y="5"/>
                  <a:pt x="170" y="6"/>
                  <a:pt x="171" y="6"/>
                </a:cubicBezTo>
                <a:cubicBezTo>
                  <a:pt x="172" y="5"/>
                  <a:pt x="173" y="6"/>
                  <a:pt x="174" y="6"/>
                </a:cubicBezTo>
                <a:cubicBezTo>
                  <a:pt x="175" y="6"/>
                  <a:pt x="176" y="6"/>
                  <a:pt x="178" y="6"/>
                </a:cubicBezTo>
                <a:cubicBezTo>
                  <a:pt x="179" y="6"/>
                  <a:pt x="178" y="6"/>
                  <a:pt x="177" y="6"/>
                </a:cubicBezTo>
                <a:cubicBezTo>
                  <a:pt x="177" y="6"/>
                  <a:pt x="176" y="6"/>
                  <a:pt x="174" y="6"/>
                </a:cubicBezTo>
                <a:cubicBezTo>
                  <a:pt x="173" y="6"/>
                  <a:pt x="172" y="7"/>
                  <a:pt x="170" y="7"/>
                </a:cubicBezTo>
                <a:cubicBezTo>
                  <a:pt x="169" y="8"/>
                  <a:pt x="172" y="8"/>
                  <a:pt x="173" y="7"/>
                </a:cubicBezTo>
                <a:cubicBezTo>
                  <a:pt x="173" y="7"/>
                  <a:pt x="173" y="7"/>
                  <a:pt x="175" y="7"/>
                </a:cubicBezTo>
                <a:cubicBezTo>
                  <a:pt x="178" y="7"/>
                  <a:pt x="176" y="8"/>
                  <a:pt x="176" y="8"/>
                </a:cubicBezTo>
                <a:cubicBezTo>
                  <a:pt x="175" y="7"/>
                  <a:pt x="174" y="8"/>
                  <a:pt x="174" y="8"/>
                </a:cubicBezTo>
                <a:cubicBezTo>
                  <a:pt x="173" y="8"/>
                  <a:pt x="173" y="8"/>
                  <a:pt x="171" y="8"/>
                </a:cubicBezTo>
                <a:cubicBezTo>
                  <a:pt x="170" y="8"/>
                  <a:pt x="170" y="8"/>
                  <a:pt x="169" y="8"/>
                </a:cubicBezTo>
                <a:cubicBezTo>
                  <a:pt x="168" y="8"/>
                  <a:pt x="168" y="8"/>
                  <a:pt x="169" y="9"/>
                </a:cubicBezTo>
                <a:cubicBezTo>
                  <a:pt x="169" y="9"/>
                  <a:pt x="169" y="9"/>
                  <a:pt x="169" y="9"/>
                </a:cubicBezTo>
                <a:cubicBezTo>
                  <a:pt x="170" y="10"/>
                  <a:pt x="170" y="10"/>
                  <a:pt x="170" y="10"/>
                </a:cubicBezTo>
                <a:cubicBezTo>
                  <a:pt x="171" y="11"/>
                  <a:pt x="170" y="11"/>
                  <a:pt x="170" y="11"/>
                </a:cubicBezTo>
                <a:cubicBezTo>
                  <a:pt x="170" y="11"/>
                  <a:pt x="170" y="11"/>
                  <a:pt x="169" y="10"/>
                </a:cubicBezTo>
                <a:cubicBezTo>
                  <a:pt x="169" y="10"/>
                  <a:pt x="169" y="10"/>
                  <a:pt x="168" y="9"/>
                </a:cubicBezTo>
                <a:cubicBezTo>
                  <a:pt x="168" y="9"/>
                  <a:pt x="168" y="9"/>
                  <a:pt x="168" y="9"/>
                </a:cubicBezTo>
                <a:cubicBezTo>
                  <a:pt x="166" y="8"/>
                  <a:pt x="164" y="8"/>
                  <a:pt x="163" y="9"/>
                </a:cubicBezTo>
                <a:cubicBezTo>
                  <a:pt x="161" y="9"/>
                  <a:pt x="160" y="8"/>
                  <a:pt x="160" y="8"/>
                </a:cubicBezTo>
                <a:cubicBezTo>
                  <a:pt x="160" y="8"/>
                  <a:pt x="158" y="7"/>
                  <a:pt x="158" y="7"/>
                </a:cubicBezTo>
                <a:cubicBezTo>
                  <a:pt x="157" y="6"/>
                  <a:pt x="157" y="7"/>
                  <a:pt x="155" y="7"/>
                </a:cubicBezTo>
                <a:cubicBezTo>
                  <a:pt x="154" y="7"/>
                  <a:pt x="154" y="6"/>
                  <a:pt x="155" y="6"/>
                </a:cubicBezTo>
                <a:cubicBezTo>
                  <a:pt x="156" y="5"/>
                  <a:pt x="154" y="5"/>
                  <a:pt x="153" y="5"/>
                </a:cubicBezTo>
                <a:cubicBezTo>
                  <a:pt x="153" y="5"/>
                  <a:pt x="149" y="5"/>
                  <a:pt x="148" y="5"/>
                </a:cubicBezTo>
                <a:cubicBezTo>
                  <a:pt x="147" y="4"/>
                  <a:pt x="146" y="5"/>
                  <a:pt x="145" y="5"/>
                </a:cubicBezTo>
                <a:cubicBezTo>
                  <a:pt x="143" y="5"/>
                  <a:pt x="145" y="6"/>
                  <a:pt x="145" y="6"/>
                </a:cubicBezTo>
                <a:cubicBezTo>
                  <a:pt x="145" y="6"/>
                  <a:pt x="145" y="6"/>
                  <a:pt x="148" y="6"/>
                </a:cubicBezTo>
                <a:cubicBezTo>
                  <a:pt x="150" y="7"/>
                  <a:pt x="149" y="7"/>
                  <a:pt x="148" y="7"/>
                </a:cubicBezTo>
                <a:cubicBezTo>
                  <a:pt x="148" y="6"/>
                  <a:pt x="147" y="6"/>
                  <a:pt x="147" y="6"/>
                </a:cubicBezTo>
                <a:cubicBezTo>
                  <a:pt x="146" y="7"/>
                  <a:pt x="140" y="6"/>
                  <a:pt x="140" y="6"/>
                </a:cubicBezTo>
                <a:cubicBezTo>
                  <a:pt x="140" y="6"/>
                  <a:pt x="138" y="6"/>
                  <a:pt x="137" y="6"/>
                </a:cubicBezTo>
                <a:cubicBezTo>
                  <a:pt x="136" y="6"/>
                  <a:pt x="137" y="7"/>
                  <a:pt x="137" y="7"/>
                </a:cubicBezTo>
                <a:cubicBezTo>
                  <a:pt x="138" y="7"/>
                  <a:pt x="138" y="7"/>
                  <a:pt x="139" y="8"/>
                </a:cubicBezTo>
                <a:cubicBezTo>
                  <a:pt x="140" y="8"/>
                  <a:pt x="143" y="8"/>
                  <a:pt x="145" y="9"/>
                </a:cubicBezTo>
                <a:cubicBezTo>
                  <a:pt x="147" y="9"/>
                  <a:pt x="143" y="9"/>
                  <a:pt x="142" y="9"/>
                </a:cubicBezTo>
                <a:cubicBezTo>
                  <a:pt x="141" y="9"/>
                  <a:pt x="140" y="9"/>
                  <a:pt x="140" y="9"/>
                </a:cubicBezTo>
                <a:cubicBezTo>
                  <a:pt x="139" y="9"/>
                  <a:pt x="138" y="9"/>
                  <a:pt x="138" y="9"/>
                </a:cubicBezTo>
                <a:cubicBezTo>
                  <a:pt x="139" y="8"/>
                  <a:pt x="137" y="9"/>
                  <a:pt x="133" y="8"/>
                </a:cubicBezTo>
                <a:cubicBezTo>
                  <a:pt x="129" y="8"/>
                  <a:pt x="132" y="9"/>
                  <a:pt x="132" y="9"/>
                </a:cubicBezTo>
                <a:cubicBezTo>
                  <a:pt x="132" y="9"/>
                  <a:pt x="142" y="9"/>
                  <a:pt x="143" y="10"/>
                </a:cubicBezTo>
                <a:cubicBezTo>
                  <a:pt x="144" y="10"/>
                  <a:pt x="159" y="11"/>
                  <a:pt x="160" y="11"/>
                </a:cubicBezTo>
                <a:cubicBezTo>
                  <a:pt x="161" y="11"/>
                  <a:pt x="163" y="11"/>
                  <a:pt x="164" y="12"/>
                </a:cubicBezTo>
                <a:cubicBezTo>
                  <a:pt x="164" y="12"/>
                  <a:pt x="164" y="13"/>
                  <a:pt x="164" y="13"/>
                </a:cubicBezTo>
                <a:cubicBezTo>
                  <a:pt x="163" y="13"/>
                  <a:pt x="164" y="14"/>
                  <a:pt x="164" y="14"/>
                </a:cubicBezTo>
                <a:cubicBezTo>
                  <a:pt x="165" y="14"/>
                  <a:pt x="165" y="14"/>
                  <a:pt x="164" y="15"/>
                </a:cubicBezTo>
                <a:cubicBezTo>
                  <a:pt x="164" y="16"/>
                  <a:pt x="164" y="15"/>
                  <a:pt x="164" y="15"/>
                </a:cubicBezTo>
                <a:cubicBezTo>
                  <a:pt x="163" y="15"/>
                  <a:pt x="163" y="15"/>
                  <a:pt x="163" y="15"/>
                </a:cubicBezTo>
                <a:cubicBezTo>
                  <a:pt x="163" y="14"/>
                  <a:pt x="163" y="14"/>
                  <a:pt x="163" y="14"/>
                </a:cubicBezTo>
                <a:cubicBezTo>
                  <a:pt x="163" y="13"/>
                  <a:pt x="162" y="13"/>
                  <a:pt x="162" y="13"/>
                </a:cubicBezTo>
                <a:cubicBezTo>
                  <a:pt x="161" y="13"/>
                  <a:pt x="161" y="13"/>
                  <a:pt x="160" y="13"/>
                </a:cubicBezTo>
                <a:cubicBezTo>
                  <a:pt x="159" y="12"/>
                  <a:pt x="156" y="11"/>
                  <a:pt x="155" y="11"/>
                </a:cubicBezTo>
                <a:cubicBezTo>
                  <a:pt x="154" y="11"/>
                  <a:pt x="155" y="12"/>
                  <a:pt x="156" y="13"/>
                </a:cubicBezTo>
                <a:cubicBezTo>
                  <a:pt x="156" y="14"/>
                  <a:pt x="155" y="15"/>
                  <a:pt x="155" y="14"/>
                </a:cubicBezTo>
                <a:cubicBezTo>
                  <a:pt x="154" y="14"/>
                  <a:pt x="154" y="13"/>
                  <a:pt x="155" y="13"/>
                </a:cubicBezTo>
                <a:cubicBezTo>
                  <a:pt x="155" y="12"/>
                  <a:pt x="155" y="12"/>
                  <a:pt x="154" y="11"/>
                </a:cubicBezTo>
                <a:cubicBezTo>
                  <a:pt x="153" y="10"/>
                  <a:pt x="144" y="11"/>
                  <a:pt x="144" y="11"/>
                </a:cubicBezTo>
                <a:cubicBezTo>
                  <a:pt x="143" y="11"/>
                  <a:pt x="138" y="11"/>
                  <a:pt x="137" y="11"/>
                </a:cubicBezTo>
                <a:cubicBezTo>
                  <a:pt x="136" y="11"/>
                  <a:pt x="137" y="11"/>
                  <a:pt x="138" y="11"/>
                </a:cubicBezTo>
                <a:cubicBezTo>
                  <a:pt x="138" y="11"/>
                  <a:pt x="141" y="13"/>
                  <a:pt x="143" y="15"/>
                </a:cubicBezTo>
                <a:cubicBezTo>
                  <a:pt x="144" y="16"/>
                  <a:pt x="146" y="17"/>
                  <a:pt x="148" y="17"/>
                </a:cubicBezTo>
                <a:cubicBezTo>
                  <a:pt x="150" y="17"/>
                  <a:pt x="150" y="17"/>
                  <a:pt x="149" y="17"/>
                </a:cubicBezTo>
                <a:cubicBezTo>
                  <a:pt x="148" y="17"/>
                  <a:pt x="145" y="17"/>
                  <a:pt x="144" y="16"/>
                </a:cubicBezTo>
                <a:cubicBezTo>
                  <a:pt x="144" y="16"/>
                  <a:pt x="143" y="16"/>
                  <a:pt x="142" y="17"/>
                </a:cubicBezTo>
                <a:cubicBezTo>
                  <a:pt x="140" y="17"/>
                  <a:pt x="140" y="17"/>
                  <a:pt x="141" y="18"/>
                </a:cubicBezTo>
                <a:cubicBezTo>
                  <a:pt x="142" y="19"/>
                  <a:pt x="142" y="19"/>
                  <a:pt x="141" y="19"/>
                </a:cubicBezTo>
                <a:cubicBezTo>
                  <a:pt x="141" y="19"/>
                  <a:pt x="142" y="21"/>
                  <a:pt x="142" y="22"/>
                </a:cubicBezTo>
                <a:cubicBezTo>
                  <a:pt x="143" y="22"/>
                  <a:pt x="142" y="22"/>
                  <a:pt x="142" y="23"/>
                </a:cubicBezTo>
                <a:cubicBezTo>
                  <a:pt x="141" y="23"/>
                  <a:pt x="141" y="23"/>
                  <a:pt x="140" y="23"/>
                </a:cubicBezTo>
                <a:cubicBezTo>
                  <a:pt x="140" y="23"/>
                  <a:pt x="139" y="23"/>
                  <a:pt x="138" y="23"/>
                </a:cubicBezTo>
                <a:cubicBezTo>
                  <a:pt x="138" y="22"/>
                  <a:pt x="137" y="22"/>
                  <a:pt x="136" y="21"/>
                </a:cubicBezTo>
                <a:cubicBezTo>
                  <a:pt x="135" y="21"/>
                  <a:pt x="135" y="21"/>
                  <a:pt x="134" y="21"/>
                </a:cubicBezTo>
                <a:cubicBezTo>
                  <a:pt x="134" y="21"/>
                  <a:pt x="134" y="21"/>
                  <a:pt x="134" y="20"/>
                </a:cubicBezTo>
                <a:cubicBezTo>
                  <a:pt x="134" y="20"/>
                  <a:pt x="134" y="20"/>
                  <a:pt x="134" y="20"/>
                </a:cubicBezTo>
                <a:cubicBezTo>
                  <a:pt x="133" y="20"/>
                  <a:pt x="132" y="19"/>
                  <a:pt x="131" y="19"/>
                </a:cubicBezTo>
                <a:cubicBezTo>
                  <a:pt x="131" y="19"/>
                  <a:pt x="130" y="19"/>
                  <a:pt x="129" y="18"/>
                </a:cubicBezTo>
                <a:cubicBezTo>
                  <a:pt x="129" y="18"/>
                  <a:pt x="128" y="18"/>
                  <a:pt x="127" y="18"/>
                </a:cubicBezTo>
                <a:cubicBezTo>
                  <a:pt x="125" y="18"/>
                  <a:pt x="126" y="18"/>
                  <a:pt x="126" y="17"/>
                </a:cubicBezTo>
                <a:cubicBezTo>
                  <a:pt x="126" y="17"/>
                  <a:pt x="125" y="17"/>
                  <a:pt x="123" y="17"/>
                </a:cubicBezTo>
                <a:cubicBezTo>
                  <a:pt x="122" y="16"/>
                  <a:pt x="121" y="16"/>
                  <a:pt x="120" y="15"/>
                </a:cubicBezTo>
                <a:cubicBezTo>
                  <a:pt x="119" y="14"/>
                  <a:pt x="113" y="14"/>
                  <a:pt x="113" y="14"/>
                </a:cubicBezTo>
                <a:cubicBezTo>
                  <a:pt x="112" y="14"/>
                  <a:pt x="110" y="14"/>
                  <a:pt x="109" y="14"/>
                </a:cubicBezTo>
                <a:cubicBezTo>
                  <a:pt x="108" y="14"/>
                  <a:pt x="109" y="14"/>
                  <a:pt x="109" y="15"/>
                </a:cubicBezTo>
                <a:cubicBezTo>
                  <a:pt x="110" y="16"/>
                  <a:pt x="110" y="16"/>
                  <a:pt x="110" y="17"/>
                </a:cubicBezTo>
                <a:cubicBezTo>
                  <a:pt x="110" y="18"/>
                  <a:pt x="111" y="18"/>
                  <a:pt x="112" y="19"/>
                </a:cubicBezTo>
                <a:cubicBezTo>
                  <a:pt x="112" y="19"/>
                  <a:pt x="114" y="20"/>
                  <a:pt x="115" y="20"/>
                </a:cubicBezTo>
                <a:cubicBezTo>
                  <a:pt x="117" y="21"/>
                  <a:pt x="117" y="21"/>
                  <a:pt x="116" y="21"/>
                </a:cubicBezTo>
                <a:cubicBezTo>
                  <a:pt x="116" y="22"/>
                  <a:pt x="114" y="22"/>
                  <a:pt x="114" y="21"/>
                </a:cubicBezTo>
                <a:cubicBezTo>
                  <a:pt x="114" y="21"/>
                  <a:pt x="113" y="21"/>
                  <a:pt x="112" y="21"/>
                </a:cubicBezTo>
                <a:cubicBezTo>
                  <a:pt x="112" y="21"/>
                  <a:pt x="111" y="21"/>
                  <a:pt x="111" y="21"/>
                </a:cubicBezTo>
                <a:cubicBezTo>
                  <a:pt x="110" y="21"/>
                  <a:pt x="109" y="21"/>
                  <a:pt x="109" y="21"/>
                </a:cubicBezTo>
                <a:cubicBezTo>
                  <a:pt x="109" y="21"/>
                  <a:pt x="110" y="22"/>
                  <a:pt x="110" y="22"/>
                </a:cubicBezTo>
                <a:cubicBezTo>
                  <a:pt x="110" y="22"/>
                  <a:pt x="111" y="22"/>
                  <a:pt x="111" y="22"/>
                </a:cubicBezTo>
                <a:cubicBezTo>
                  <a:pt x="111" y="22"/>
                  <a:pt x="111" y="23"/>
                  <a:pt x="112" y="23"/>
                </a:cubicBezTo>
                <a:cubicBezTo>
                  <a:pt x="113" y="23"/>
                  <a:pt x="114" y="23"/>
                  <a:pt x="114" y="23"/>
                </a:cubicBezTo>
                <a:cubicBezTo>
                  <a:pt x="115" y="24"/>
                  <a:pt x="115" y="24"/>
                  <a:pt x="115" y="24"/>
                </a:cubicBezTo>
                <a:cubicBezTo>
                  <a:pt x="116" y="24"/>
                  <a:pt x="116" y="24"/>
                  <a:pt x="115" y="25"/>
                </a:cubicBezTo>
                <a:cubicBezTo>
                  <a:pt x="115" y="25"/>
                  <a:pt x="114" y="25"/>
                  <a:pt x="113" y="24"/>
                </a:cubicBezTo>
                <a:cubicBezTo>
                  <a:pt x="113" y="23"/>
                  <a:pt x="113" y="23"/>
                  <a:pt x="112" y="23"/>
                </a:cubicBezTo>
                <a:cubicBezTo>
                  <a:pt x="112" y="23"/>
                  <a:pt x="111" y="23"/>
                  <a:pt x="110" y="23"/>
                </a:cubicBezTo>
                <a:cubicBezTo>
                  <a:pt x="110" y="23"/>
                  <a:pt x="109" y="22"/>
                  <a:pt x="109" y="22"/>
                </a:cubicBezTo>
                <a:cubicBezTo>
                  <a:pt x="109" y="22"/>
                  <a:pt x="108" y="22"/>
                  <a:pt x="108" y="21"/>
                </a:cubicBezTo>
                <a:cubicBezTo>
                  <a:pt x="107" y="21"/>
                  <a:pt x="106" y="21"/>
                  <a:pt x="106" y="21"/>
                </a:cubicBezTo>
                <a:cubicBezTo>
                  <a:pt x="106" y="21"/>
                  <a:pt x="105" y="21"/>
                  <a:pt x="104" y="21"/>
                </a:cubicBezTo>
                <a:cubicBezTo>
                  <a:pt x="104" y="21"/>
                  <a:pt x="102" y="20"/>
                  <a:pt x="102" y="20"/>
                </a:cubicBezTo>
                <a:cubicBezTo>
                  <a:pt x="101" y="20"/>
                  <a:pt x="100" y="20"/>
                  <a:pt x="99" y="20"/>
                </a:cubicBezTo>
                <a:cubicBezTo>
                  <a:pt x="99" y="20"/>
                  <a:pt x="99" y="20"/>
                  <a:pt x="99" y="21"/>
                </a:cubicBezTo>
                <a:cubicBezTo>
                  <a:pt x="99" y="21"/>
                  <a:pt x="97" y="23"/>
                  <a:pt x="97" y="24"/>
                </a:cubicBezTo>
                <a:cubicBezTo>
                  <a:pt x="96" y="24"/>
                  <a:pt x="97" y="25"/>
                  <a:pt x="97" y="25"/>
                </a:cubicBezTo>
                <a:cubicBezTo>
                  <a:pt x="97" y="25"/>
                  <a:pt x="96" y="25"/>
                  <a:pt x="96" y="26"/>
                </a:cubicBezTo>
                <a:cubicBezTo>
                  <a:pt x="97" y="26"/>
                  <a:pt x="96" y="26"/>
                  <a:pt x="96" y="26"/>
                </a:cubicBezTo>
                <a:cubicBezTo>
                  <a:pt x="95" y="25"/>
                  <a:pt x="95" y="24"/>
                  <a:pt x="95" y="24"/>
                </a:cubicBezTo>
                <a:cubicBezTo>
                  <a:pt x="95" y="23"/>
                  <a:pt x="96" y="23"/>
                  <a:pt x="96" y="22"/>
                </a:cubicBezTo>
                <a:cubicBezTo>
                  <a:pt x="97" y="21"/>
                  <a:pt x="97" y="21"/>
                  <a:pt x="97" y="20"/>
                </a:cubicBezTo>
                <a:cubicBezTo>
                  <a:pt x="96" y="20"/>
                  <a:pt x="96" y="20"/>
                  <a:pt x="96" y="19"/>
                </a:cubicBezTo>
                <a:cubicBezTo>
                  <a:pt x="96" y="19"/>
                  <a:pt x="96" y="19"/>
                  <a:pt x="96" y="19"/>
                </a:cubicBezTo>
                <a:cubicBezTo>
                  <a:pt x="96" y="19"/>
                  <a:pt x="93" y="16"/>
                  <a:pt x="92" y="16"/>
                </a:cubicBezTo>
                <a:cubicBezTo>
                  <a:pt x="92" y="16"/>
                  <a:pt x="90" y="16"/>
                  <a:pt x="90" y="16"/>
                </a:cubicBezTo>
                <a:cubicBezTo>
                  <a:pt x="90" y="16"/>
                  <a:pt x="88" y="16"/>
                  <a:pt x="87" y="16"/>
                </a:cubicBezTo>
                <a:cubicBezTo>
                  <a:pt x="87" y="17"/>
                  <a:pt x="87" y="17"/>
                  <a:pt x="88" y="17"/>
                </a:cubicBezTo>
                <a:cubicBezTo>
                  <a:pt x="88" y="17"/>
                  <a:pt x="87" y="17"/>
                  <a:pt x="87" y="17"/>
                </a:cubicBezTo>
                <a:cubicBezTo>
                  <a:pt x="87" y="17"/>
                  <a:pt x="85" y="17"/>
                  <a:pt x="84" y="17"/>
                </a:cubicBezTo>
                <a:cubicBezTo>
                  <a:pt x="84" y="17"/>
                  <a:pt x="83" y="17"/>
                  <a:pt x="82" y="17"/>
                </a:cubicBezTo>
                <a:cubicBezTo>
                  <a:pt x="82" y="17"/>
                  <a:pt x="81" y="17"/>
                  <a:pt x="80" y="18"/>
                </a:cubicBezTo>
                <a:cubicBezTo>
                  <a:pt x="80" y="18"/>
                  <a:pt x="78" y="18"/>
                  <a:pt x="77" y="18"/>
                </a:cubicBezTo>
                <a:cubicBezTo>
                  <a:pt x="75" y="18"/>
                  <a:pt x="68" y="20"/>
                  <a:pt x="68" y="20"/>
                </a:cubicBezTo>
                <a:cubicBezTo>
                  <a:pt x="67" y="20"/>
                  <a:pt x="68" y="20"/>
                  <a:pt x="68" y="20"/>
                </a:cubicBezTo>
                <a:cubicBezTo>
                  <a:pt x="80" y="27"/>
                  <a:pt x="80" y="27"/>
                  <a:pt x="80" y="27"/>
                </a:cubicBezTo>
                <a:cubicBezTo>
                  <a:pt x="80" y="27"/>
                  <a:pt x="82" y="28"/>
                  <a:pt x="82" y="28"/>
                </a:cubicBezTo>
                <a:cubicBezTo>
                  <a:pt x="82" y="28"/>
                  <a:pt x="82" y="28"/>
                  <a:pt x="81" y="28"/>
                </a:cubicBezTo>
                <a:cubicBezTo>
                  <a:pt x="81" y="27"/>
                  <a:pt x="81" y="27"/>
                  <a:pt x="80" y="27"/>
                </a:cubicBezTo>
                <a:cubicBezTo>
                  <a:pt x="80" y="27"/>
                  <a:pt x="79" y="27"/>
                  <a:pt x="79" y="27"/>
                </a:cubicBezTo>
                <a:cubicBezTo>
                  <a:pt x="78" y="27"/>
                  <a:pt x="79" y="27"/>
                  <a:pt x="78" y="26"/>
                </a:cubicBezTo>
                <a:cubicBezTo>
                  <a:pt x="78" y="26"/>
                  <a:pt x="77" y="26"/>
                  <a:pt x="77" y="25"/>
                </a:cubicBezTo>
                <a:cubicBezTo>
                  <a:pt x="76" y="25"/>
                  <a:pt x="76" y="25"/>
                  <a:pt x="75" y="25"/>
                </a:cubicBezTo>
                <a:cubicBezTo>
                  <a:pt x="75" y="25"/>
                  <a:pt x="75" y="25"/>
                  <a:pt x="73" y="24"/>
                </a:cubicBezTo>
                <a:cubicBezTo>
                  <a:pt x="71" y="24"/>
                  <a:pt x="71" y="24"/>
                  <a:pt x="71" y="23"/>
                </a:cubicBezTo>
                <a:cubicBezTo>
                  <a:pt x="71" y="23"/>
                  <a:pt x="71" y="23"/>
                  <a:pt x="71" y="22"/>
                </a:cubicBezTo>
                <a:cubicBezTo>
                  <a:pt x="70" y="22"/>
                  <a:pt x="70" y="22"/>
                  <a:pt x="70" y="22"/>
                </a:cubicBezTo>
                <a:cubicBezTo>
                  <a:pt x="69" y="21"/>
                  <a:pt x="66" y="21"/>
                  <a:pt x="66" y="22"/>
                </a:cubicBezTo>
                <a:cubicBezTo>
                  <a:pt x="65" y="22"/>
                  <a:pt x="62" y="22"/>
                  <a:pt x="61" y="22"/>
                </a:cubicBezTo>
                <a:cubicBezTo>
                  <a:pt x="61" y="22"/>
                  <a:pt x="59" y="23"/>
                  <a:pt x="58" y="23"/>
                </a:cubicBezTo>
                <a:cubicBezTo>
                  <a:pt x="57" y="23"/>
                  <a:pt x="58" y="24"/>
                  <a:pt x="59" y="25"/>
                </a:cubicBezTo>
                <a:cubicBezTo>
                  <a:pt x="60" y="25"/>
                  <a:pt x="59" y="26"/>
                  <a:pt x="59" y="26"/>
                </a:cubicBezTo>
                <a:cubicBezTo>
                  <a:pt x="59" y="26"/>
                  <a:pt x="58" y="27"/>
                  <a:pt x="58" y="27"/>
                </a:cubicBezTo>
                <a:cubicBezTo>
                  <a:pt x="58" y="28"/>
                  <a:pt x="58" y="28"/>
                  <a:pt x="58" y="28"/>
                </a:cubicBezTo>
                <a:cubicBezTo>
                  <a:pt x="59" y="28"/>
                  <a:pt x="59" y="29"/>
                  <a:pt x="59" y="29"/>
                </a:cubicBezTo>
                <a:cubicBezTo>
                  <a:pt x="59" y="30"/>
                  <a:pt x="59" y="30"/>
                  <a:pt x="59" y="30"/>
                </a:cubicBezTo>
                <a:cubicBezTo>
                  <a:pt x="58" y="30"/>
                  <a:pt x="58" y="31"/>
                  <a:pt x="57" y="31"/>
                </a:cubicBezTo>
                <a:cubicBezTo>
                  <a:pt x="57" y="31"/>
                  <a:pt x="54" y="30"/>
                  <a:pt x="54" y="30"/>
                </a:cubicBezTo>
                <a:cubicBezTo>
                  <a:pt x="54" y="30"/>
                  <a:pt x="52" y="30"/>
                  <a:pt x="52" y="29"/>
                </a:cubicBezTo>
                <a:cubicBezTo>
                  <a:pt x="52" y="29"/>
                  <a:pt x="49" y="30"/>
                  <a:pt x="48" y="30"/>
                </a:cubicBezTo>
                <a:cubicBezTo>
                  <a:pt x="47" y="30"/>
                  <a:pt x="48" y="32"/>
                  <a:pt x="49" y="32"/>
                </a:cubicBezTo>
                <a:cubicBezTo>
                  <a:pt x="49" y="33"/>
                  <a:pt x="50" y="33"/>
                  <a:pt x="50" y="34"/>
                </a:cubicBezTo>
                <a:cubicBezTo>
                  <a:pt x="51" y="35"/>
                  <a:pt x="51" y="34"/>
                  <a:pt x="50" y="34"/>
                </a:cubicBezTo>
                <a:cubicBezTo>
                  <a:pt x="50" y="34"/>
                  <a:pt x="50" y="34"/>
                  <a:pt x="49" y="33"/>
                </a:cubicBezTo>
                <a:cubicBezTo>
                  <a:pt x="48" y="32"/>
                  <a:pt x="48" y="31"/>
                  <a:pt x="48" y="31"/>
                </a:cubicBezTo>
                <a:cubicBezTo>
                  <a:pt x="48" y="31"/>
                  <a:pt x="47" y="31"/>
                  <a:pt x="47" y="31"/>
                </a:cubicBezTo>
                <a:cubicBezTo>
                  <a:pt x="47" y="31"/>
                  <a:pt x="30" y="38"/>
                  <a:pt x="30" y="38"/>
                </a:cubicBezTo>
                <a:cubicBezTo>
                  <a:pt x="30" y="38"/>
                  <a:pt x="29" y="39"/>
                  <a:pt x="28" y="39"/>
                </a:cubicBezTo>
                <a:cubicBezTo>
                  <a:pt x="28" y="39"/>
                  <a:pt x="28" y="40"/>
                  <a:pt x="28" y="40"/>
                </a:cubicBezTo>
                <a:cubicBezTo>
                  <a:pt x="28" y="40"/>
                  <a:pt x="27" y="40"/>
                  <a:pt x="27" y="40"/>
                </a:cubicBezTo>
                <a:cubicBezTo>
                  <a:pt x="27" y="41"/>
                  <a:pt x="28" y="41"/>
                  <a:pt x="28" y="41"/>
                </a:cubicBezTo>
                <a:cubicBezTo>
                  <a:pt x="27" y="41"/>
                  <a:pt x="29" y="42"/>
                  <a:pt x="29" y="42"/>
                </a:cubicBezTo>
                <a:cubicBezTo>
                  <a:pt x="29" y="42"/>
                  <a:pt x="30" y="42"/>
                  <a:pt x="30" y="43"/>
                </a:cubicBezTo>
                <a:cubicBezTo>
                  <a:pt x="29" y="43"/>
                  <a:pt x="30" y="43"/>
                  <a:pt x="30" y="43"/>
                </a:cubicBezTo>
                <a:cubicBezTo>
                  <a:pt x="31" y="43"/>
                  <a:pt x="32" y="43"/>
                  <a:pt x="32" y="42"/>
                </a:cubicBezTo>
                <a:cubicBezTo>
                  <a:pt x="33" y="42"/>
                  <a:pt x="34" y="42"/>
                  <a:pt x="34" y="43"/>
                </a:cubicBezTo>
                <a:cubicBezTo>
                  <a:pt x="35" y="43"/>
                  <a:pt x="37" y="43"/>
                  <a:pt x="38" y="43"/>
                </a:cubicBezTo>
                <a:cubicBezTo>
                  <a:pt x="39" y="42"/>
                  <a:pt x="39" y="42"/>
                  <a:pt x="40" y="43"/>
                </a:cubicBezTo>
                <a:cubicBezTo>
                  <a:pt x="41" y="43"/>
                  <a:pt x="43" y="41"/>
                  <a:pt x="43" y="41"/>
                </a:cubicBezTo>
                <a:cubicBezTo>
                  <a:pt x="44" y="40"/>
                  <a:pt x="44" y="41"/>
                  <a:pt x="44" y="41"/>
                </a:cubicBezTo>
                <a:cubicBezTo>
                  <a:pt x="44" y="42"/>
                  <a:pt x="44" y="42"/>
                  <a:pt x="45" y="42"/>
                </a:cubicBezTo>
                <a:cubicBezTo>
                  <a:pt x="45" y="42"/>
                  <a:pt x="46" y="42"/>
                  <a:pt x="45" y="42"/>
                </a:cubicBezTo>
                <a:cubicBezTo>
                  <a:pt x="45" y="42"/>
                  <a:pt x="44" y="42"/>
                  <a:pt x="44" y="42"/>
                </a:cubicBezTo>
                <a:cubicBezTo>
                  <a:pt x="44" y="42"/>
                  <a:pt x="43" y="42"/>
                  <a:pt x="43" y="43"/>
                </a:cubicBezTo>
                <a:cubicBezTo>
                  <a:pt x="43" y="43"/>
                  <a:pt x="41" y="43"/>
                  <a:pt x="40" y="43"/>
                </a:cubicBezTo>
                <a:cubicBezTo>
                  <a:pt x="39" y="43"/>
                  <a:pt x="40" y="43"/>
                  <a:pt x="40" y="44"/>
                </a:cubicBezTo>
                <a:cubicBezTo>
                  <a:pt x="40" y="44"/>
                  <a:pt x="40" y="44"/>
                  <a:pt x="40" y="45"/>
                </a:cubicBezTo>
                <a:cubicBezTo>
                  <a:pt x="39" y="45"/>
                  <a:pt x="40" y="45"/>
                  <a:pt x="40" y="46"/>
                </a:cubicBezTo>
                <a:cubicBezTo>
                  <a:pt x="40" y="46"/>
                  <a:pt x="40" y="46"/>
                  <a:pt x="40" y="46"/>
                </a:cubicBezTo>
                <a:cubicBezTo>
                  <a:pt x="40" y="47"/>
                  <a:pt x="40" y="47"/>
                  <a:pt x="40" y="47"/>
                </a:cubicBezTo>
                <a:cubicBezTo>
                  <a:pt x="40" y="47"/>
                  <a:pt x="37" y="52"/>
                  <a:pt x="36" y="53"/>
                </a:cubicBezTo>
                <a:cubicBezTo>
                  <a:pt x="35" y="54"/>
                  <a:pt x="34" y="53"/>
                  <a:pt x="34" y="53"/>
                </a:cubicBezTo>
                <a:cubicBezTo>
                  <a:pt x="34" y="53"/>
                  <a:pt x="34" y="53"/>
                  <a:pt x="33" y="53"/>
                </a:cubicBezTo>
                <a:cubicBezTo>
                  <a:pt x="33" y="53"/>
                  <a:pt x="33" y="53"/>
                  <a:pt x="33" y="53"/>
                </a:cubicBezTo>
                <a:cubicBezTo>
                  <a:pt x="32" y="53"/>
                  <a:pt x="32" y="53"/>
                  <a:pt x="32" y="53"/>
                </a:cubicBezTo>
                <a:cubicBezTo>
                  <a:pt x="31" y="53"/>
                  <a:pt x="31" y="53"/>
                  <a:pt x="31" y="53"/>
                </a:cubicBezTo>
                <a:cubicBezTo>
                  <a:pt x="31" y="53"/>
                  <a:pt x="31" y="53"/>
                  <a:pt x="30" y="53"/>
                </a:cubicBezTo>
                <a:cubicBezTo>
                  <a:pt x="30" y="53"/>
                  <a:pt x="30" y="53"/>
                  <a:pt x="30" y="53"/>
                </a:cubicBezTo>
                <a:cubicBezTo>
                  <a:pt x="30" y="53"/>
                  <a:pt x="30" y="53"/>
                  <a:pt x="30" y="53"/>
                </a:cubicBezTo>
                <a:cubicBezTo>
                  <a:pt x="30" y="53"/>
                  <a:pt x="30" y="53"/>
                  <a:pt x="29" y="53"/>
                </a:cubicBezTo>
                <a:cubicBezTo>
                  <a:pt x="29" y="53"/>
                  <a:pt x="29" y="53"/>
                  <a:pt x="28" y="53"/>
                </a:cubicBezTo>
                <a:cubicBezTo>
                  <a:pt x="28" y="53"/>
                  <a:pt x="27" y="53"/>
                  <a:pt x="27" y="53"/>
                </a:cubicBezTo>
                <a:cubicBezTo>
                  <a:pt x="27" y="53"/>
                  <a:pt x="20" y="55"/>
                  <a:pt x="19" y="55"/>
                </a:cubicBezTo>
                <a:cubicBezTo>
                  <a:pt x="19" y="55"/>
                  <a:pt x="19" y="55"/>
                  <a:pt x="20" y="55"/>
                </a:cubicBezTo>
                <a:cubicBezTo>
                  <a:pt x="20" y="55"/>
                  <a:pt x="20" y="55"/>
                  <a:pt x="21" y="56"/>
                </a:cubicBezTo>
                <a:cubicBezTo>
                  <a:pt x="21" y="56"/>
                  <a:pt x="21" y="56"/>
                  <a:pt x="21" y="56"/>
                </a:cubicBezTo>
                <a:cubicBezTo>
                  <a:pt x="21" y="56"/>
                  <a:pt x="13" y="59"/>
                  <a:pt x="12" y="59"/>
                </a:cubicBezTo>
                <a:cubicBezTo>
                  <a:pt x="12" y="59"/>
                  <a:pt x="11" y="59"/>
                  <a:pt x="11" y="59"/>
                </a:cubicBezTo>
                <a:cubicBezTo>
                  <a:pt x="11" y="59"/>
                  <a:pt x="10" y="59"/>
                  <a:pt x="10" y="59"/>
                </a:cubicBezTo>
                <a:cubicBezTo>
                  <a:pt x="10" y="59"/>
                  <a:pt x="3" y="60"/>
                  <a:pt x="3" y="60"/>
                </a:cubicBezTo>
                <a:cubicBezTo>
                  <a:pt x="2" y="60"/>
                  <a:pt x="2" y="60"/>
                  <a:pt x="2" y="60"/>
                </a:cubicBezTo>
                <a:cubicBezTo>
                  <a:pt x="2" y="60"/>
                  <a:pt x="2" y="60"/>
                  <a:pt x="2" y="60"/>
                </a:cubicBezTo>
                <a:cubicBezTo>
                  <a:pt x="2" y="61"/>
                  <a:pt x="2" y="61"/>
                  <a:pt x="2" y="61"/>
                </a:cubicBezTo>
                <a:cubicBezTo>
                  <a:pt x="2" y="61"/>
                  <a:pt x="2" y="61"/>
                  <a:pt x="2" y="61"/>
                </a:cubicBezTo>
                <a:cubicBezTo>
                  <a:pt x="2" y="61"/>
                  <a:pt x="1" y="62"/>
                  <a:pt x="1" y="62"/>
                </a:cubicBezTo>
                <a:cubicBezTo>
                  <a:pt x="1" y="63"/>
                  <a:pt x="1" y="63"/>
                  <a:pt x="0" y="63"/>
                </a:cubicBezTo>
                <a:cubicBezTo>
                  <a:pt x="0" y="64"/>
                  <a:pt x="0" y="64"/>
                  <a:pt x="0" y="64"/>
                </a:cubicBezTo>
                <a:cubicBezTo>
                  <a:pt x="0" y="64"/>
                  <a:pt x="7" y="66"/>
                  <a:pt x="8" y="66"/>
                </a:cubicBezTo>
                <a:cubicBezTo>
                  <a:pt x="9" y="66"/>
                  <a:pt x="9" y="67"/>
                  <a:pt x="9" y="68"/>
                </a:cubicBezTo>
                <a:cubicBezTo>
                  <a:pt x="9" y="68"/>
                  <a:pt x="12" y="68"/>
                  <a:pt x="13" y="67"/>
                </a:cubicBezTo>
                <a:cubicBezTo>
                  <a:pt x="14" y="67"/>
                  <a:pt x="14" y="67"/>
                  <a:pt x="14" y="68"/>
                </a:cubicBezTo>
                <a:cubicBezTo>
                  <a:pt x="14" y="68"/>
                  <a:pt x="13" y="68"/>
                  <a:pt x="12" y="68"/>
                </a:cubicBezTo>
                <a:cubicBezTo>
                  <a:pt x="12" y="69"/>
                  <a:pt x="12" y="69"/>
                  <a:pt x="13" y="69"/>
                </a:cubicBezTo>
                <a:cubicBezTo>
                  <a:pt x="14" y="69"/>
                  <a:pt x="16" y="68"/>
                  <a:pt x="17" y="68"/>
                </a:cubicBezTo>
                <a:cubicBezTo>
                  <a:pt x="18" y="68"/>
                  <a:pt x="17" y="69"/>
                  <a:pt x="17" y="69"/>
                </a:cubicBezTo>
                <a:cubicBezTo>
                  <a:pt x="17" y="69"/>
                  <a:pt x="18" y="70"/>
                  <a:pt x="18" y="70"/>
                </a:cubicBezTo>
                <a:cubicBezTo>
                  <a:pt x="19" y="71"/>
                  <a:pt x="20" y="71"/>
                  <a:pt x="21" y="71"/>
                </a:cubicBezTo>
                <a:cubicBezTo>
                  <a:pt x="21" y="71"/>
                  <a:pt x="22" y="71"/>
                  <a:pt x="22" y="70"/>
                </a:cubicBezTo>
                <a:cubicBezTo>
                  <a:pt x="22" y="68"/>
                  <a:pt x="23" y="70"/>
                  <a:pt x="24" y="70"/>
                </a:cubicBezTo>
                <a:cubicBezTo>
                  <a:pt x="24" y="71"/>
                  <a:pt x="28" y="70"/>
                  <a:pt x="28" y="70"/>
                </a:cubicBezTo>
                <a:cubicBezTo>
                  <a:pt x="29" y="70"/>
                  <a:pt x="31" y="70"/>
                  <a:pt x="32" y="70"/>
                </a:cubicBezTo>
                <a:cubicBezTo>
                  <a:pt x="32" y="69"/>
                  <a:pt x="34" y="70"/>
                  <a:pt x="35" y="70"/>
                </a:cubicBezTo>
                <a:cubicBezTo>
                  <a:pt x="35" y="71"/>
                  <a:pt x="34" y="71"/>
                  <a:pt x="33" y="71"/>
                </a:cubicBezTo>
                <a:cubicBezTo>
                  <a:pt x="32" y="71"/>
                  <a:pt x="32" y="72"/>
                  <a:pt x="33" y="72"/>
                </a:cubicBezTo>
                <a:cubicBezTo>
                  <a:pt x="34" y="73"/>
                  <a:pt x="34" y="73"/>
                  <a:pt x="33" y="73"/>
                </a:cubicBezTo>
                <a:cubicBezTo>
                  <a:pt x="33" y="73"/>
                  <a:pt x="32" y="73"/>
                  <a:pt x="32" y="73"/>
                </a:cubicBezTo>
                <a:cubicBezTo>
                  <a:pt x="31" y="72"/>
                  <a:pt x="29" y="72"/>
                  <a:pt x="28" y="72"/>
                </a:cubicBezTo>
                <a:cubicBezTo>
                  <a:pt x="28" y="72"/>
                  <a:pt x="24" y="72"/>
                  <a:pt x="23" y="72"/>
                </a:cubicBezTo>
                <a:cubicBezTo>
                  <a:pt x="22" y="72"/>
                  <a:pt x="21" y="72"/>
                  <a:pt x="21" y="73"/>
                </a:cubicBezTo>
                <a:cubicBezTo>
                  <a:pt x="20" y="74"/>
                  <a:pt x="24" y="74"/>
                  <a:pt x="25" y="73"/>
                </a:cubicBezTo>
                <a:cubicBezTo>
                  <a:pt x="27" y="73"/>
                  <a:pt x="26" y="74"/>
                  <a:pt x="26" y="74"/>
                </a:cubicBezTo>
                <a:cubicBezTo>
                  <a:pt x="26" y="74"/>
                  <a:pt x="25" y="74"/>
                  <a:pt x="24" y="74"/>
                </a:cubicBezTo>
                <a:cubicBezTo>
                  <a:pt x="24" y="74"/>
                  <a:pt x="23" y="74"/>
                  <a:pt x="21" y="74"/>
                </a:cubicBezTo>
                <a:cubicBezTo>
                  <a:pt x="20" y="74"/>
                  <a:pt x="15" y="73"/>
                  <a:pt x="15" y="73"/>
                </a:cubicBezTo>
                <a:cubicBezTo>
                  <a:pt x="14" y="73"/>
                  <a:pt x="12" y="74"/>
                  <a:pt x="12" y="74"/>
                </a:cubicBezTo>
                <a:cubicBezTo>
                  <a:pt x="12" y="74"/>
                  <a:pt x="11" y="74"/>
                  <a:pt x="11" y="74"/>
                </a:cubicBezTo>
                <a:cubicBezTo>
                  <a:pt x="10" y="74"/>
                  <a:pt x="10" y="74"/>
                  <a:pt x="9" y="75"/>
                </a:cubicBezTo>
                <a:cubicBezTo>
                  <a:pt x="9" y="75"/>
                  <a:pt x="9" y="75"/>
                  <a:pt x="9" y="76"/>
                </a:cubicBezTo>
                <a:cubicBezTo>
                  <a:pt x="9" y="76"/>
                  <a:pt x="10" y="76"/>
                  <a:pt x="11" y="76"/>
                </a:cubicBezTo>
                <a:cubicBezTo>
                  <a:pt x="11" y="76"/>
                  <a:pt x="11" y="77"/>
                  <a:pt x="11" y="77"/>
                </a:cubicBezTo>
                <a:cubicBezTo>
                  <a:pt x="11" y="78"/>
                  <a:pt x="12" y="78"/>
                  <a:pt x="13" y="78"/>
                </a:cubicBezTo>
                <a:cubicBezTo>
                  <a:pt x="13" y="78"/>
                  <a:pt x="15" y="77"/>
                  <a:pt x="15" y="76"/>
                </a:cubicBezTo>
                <a:cubicBezTo>
                  <a:pt x="16" y="76"/>
                  <a:pt x="17" y="76"/>
                  <a:pt x="17" y="76"/>
                </a:cubicBezTo>
                <a:cubicBezTo>
                  <a:pt x="16" y="76"/>
                  <a:pt x="16" y="77"/>
                  <a:pt x="15" y="78"/>
                </a:cubicBezTo>
                <a:cubicBezTo>
                  <a:pt x="15" y="79"/>
                  <a:pt x="18" y="79"/>
                  <a:pt x="19" y="79"/>
                </a:cubicBezTo>
                <a:cubicBezTo>
                  <a:pt x="20" y="79"/>
                  <a:pt x="23" y="79"/>
                  <a:pt x="24" y="79"/>
                </a:cubicBezTo>
                <a:cubicBezTo>
                  <a:pt x="25" y="79"/>
                  <a:pt x="25" y="79"/>
                  <a:pt x="25" y="80"/>
                </a:cubicBezTo>
                <a:cubicBezTo>
                  <a:pt x="25" y="80"/>
                  <a:pt x="25" y="80"/>
                  <a:pt x="24" y="80"/>
                </a:cubicBezTo>
                <a:cubicBezTo>
                  <a:pt x="24" y="80"/>
                  <a:pt x="23" y="80"/>
                  <a:pt x="23" y="80"/>
                </a:cubicBezTo>
                <a:cubicBezTo>
                  <a:pt x="22" y="80"/>
                  <a:pt x="21" y="80"/>
                  <a:pt x="21" y="80"/>
                </a:cubicBezTo>
                <a:cubicBezTo>
                  <a:pt x="21" y="81"/>
                  <a:pt x="19" y="81"/>
                  <a:pt x="19" y="81"/>
                </a:cubicBezTo>
                <a:cubicBezTo>
                  <a:pt x="19" y="82"/>
                  <a:pt x="18" y="82"/>
                  <a:pt x="17" y="82"/>
                </a:cubicBezTo>
                <a:cubicBezTo>
                  <a:pt x="17" y="82"/>
                  <a:pt x="18" y="83"/>
                  <a:pt x="18" y="83"/>
                </a:cubicBezTo>
                <a:cubicBezTo>
                  <a:pt x="19" y="83"/>
                  <a:pt x="19" y="83"/>
                  <a:pt x="20" y="84"/>
                </a:cubicBezTo>
                <a:cubicBezTo>
                  <a:pt x="20" y="84"/>
                  <a:pt x="21" y="85"/>
                  <a:pt x="22" y="85"/>
                </a:cubicBezTo>
                <a:cubicBezTo>
                  <a:pt x="23" y="85"/>
                  <a:pt x="24" y="85"/>
                  <a:pt x="24" y="85"/>
                </a:cubicBezTo>
                <a:cubicBezTo>
                  <a:pt x="29" y="86"/>
                  <a:pt x="29" y="86"/>
                  <a:pt x="29" y="86"/>
                </a:cubicBezTo>
                <a:cubicBezTo>
                  <a:pt x="29" y="86"/>
                  <a:pt x="32" y="87"/>
                  <a:pt x="33" y="87"/>
                </a:cubicBezTo>
                <a:cubicBezTo>
                  <a:pt x="33" y="87"/>
                  <a:pt x="32" y="86"/>
                  <a:pt x="32" y="86"/>
                </a:cubicBezTo>
                <a:cubicBezTo>
                  <a:pt x="31" y="86"/>
                  <a:pt x="30" y="86"/>
                  <a:pt x="30" y="85"/>
                </a:cubicBezTo>
                <a:cubicBezTo>
                  <a:pt x="30" y="85"/>
                  <a:pt x="30" y="85"/>
                  <a:pt x="30" y="84"/>
                </a:cubicBezTo>
                <a:cubicBezTo>
                  <a:pt x="29" y="83"/>
                  <a:pt x="31" y="84"/>
                  <a:pt x="31" y="84"/>
                </a:cubicBezTo>
                <a:cubicBezTo>
                  <a:pt x="31" y="84"/>
                  <a:pt x="32" y="84"/>
                  <a:pt x="31" y="84"/>
                </a:cubicBezTo>
                <a:cubicBezTo>
                  <a:pt x="31" y="84"/>
                  <a:pt x="32" y="85"/>
                  <a:pt x="33" y="85"/>
                </a:cubicBezTo>
                <a:cubicBezTo>
                  <a:pt x="33" y="85"/>
                  <a:pt x="33" y="85"/>
                  <a:pt x="34" y="84"/>
                </a:cubicBezTo>
                <a:cubicBezTo>
                  <a:pt x="34" y="83"/>
                  <a:pt x="36" y="83"/>
                  <a:pt x="37" y="83"/>
                </a:cubicBezTo>
                <a:cubicBezTo>
                  <a:pt x="38" y="84"/>
                  <a:pt x="37" y="84"/>
                  <a:pt x="36" y="84"/>
                </a:cubicBezTo>
                <a:cubicBezTo>
                  <a:pt x="36" y="85"/>
                  <a:pt x="37" y="85"/>
                  <a:pt x="37" y="85"/>
                </a:cubicBezTo>
                <a:cubicBezTo>
                  <a:pt x="38" y="86"/>
                  <a:pt x="38" y="86"/>
                  <a:pt x="39" y="86"/>
                </a:cubicBezTo>
                <a:cubicBezTo>
                  <a:pt x="39" y="86"/>
                  <a:pt x="41" y="85"/>
                  <a:pt x="41" y="85"/>
                </a:cubicBezTo>
                <a:cubicBezTo>
                  <a:pt x="42" y="85"/>
                  <a:pt x="42" y="85"/>
                  <a:pt x="42" y="84"/>
                </a:cubicBezTo>
                <a:cubicBezTo>
                  <a:pt x="42" y="84"/>
                  <a:pt x="42" y="84"/>
                  <a:pt x="42" y="84"/>
                </a:cubicBezTo>
                <a:cubicBezTo>
                  <a:pt x="43" y="84"/>
                  <a:pt x="43" y="84"/>
                  <a:pt x="43" y="83"/>
                </a:cubicBezTo>
                <a:cubicBezTo>
                  <a:pt x="43" y="82"/>
                  <a:pt x="44" y="84"/>
                  <a:pt x="45" y="84"/>
                </a:cubicBezTo>
                <a:cubicBezTo>
                  <a:pt x="45" y="85"/>
                  <a:pt x="45" y="85"/>
                  <a:pt x="45" y="85"/>
                </a:cubicBezTo>
                <a:cubicBezTo>
                  <a:pt x="45" y="85"/>
                  <a:pt x="46" y="85"/>
                  <a:pt x="46" y="84"/>
                </a:cubicBezTo>
                <a:cubicBezTo>
                  <a:pt x="46" y="84"/>
                  <a:pt x="47" y="84"/>
                  <a:pt x="47" y="84"/>
                </a:cubicBezTo>
                <a:cubicBezTo>
                  <a:pt x="47" y="84"/>
                  <a:pt x="59" y="84"/>
                  <a:pt x="60" y="84"/>
                </a:cubicBezTo>
                <a:cubicBezTo>
                  <a:pt x="60" y="84"/>
                  <a:pt x="60" y="85"/>
                  <a:pt x="60" y="85"/>
                </a:cubicBezTo>
                <a:cubicBezTo>
                  <a:pt x="61" y="85"/>
                  <a:pt x="62" y="85"/>
                  <a:pt x="62" y="85"/>
                </a:cubicBezTo>
                <a:cubicBezTo>
                  <a:pt x="64" y="86"/>
                  <a:pt x="72" y="89"/>
                  <a:pt x="72" y="89"/>
                </a:cubicBezTo>
                <a:cubicBezTo>
                  <a:pt x="72" y="89"/>
                  <a:pt x="72" y="89"/>
                  <a:pt x="73" y="89"/>
                </a:cubicBezTo>
                <a:cubicBezTo>
                  <a:pt x="73" y="90"/>
                  <a:pt x="73" y="90"/>
                  <a:pt x="73" y="90"/>
                </a:cubicBezTo>
                <a:cubicBezTo>
                  <a:pt x="72" y="90"/>
                  <a:pt x="73" y="91"/>
                  <a:pt x="73" y="91"/>
                </a:cubicBezTo>
                <a:cubicBezTo>
                  <a:pt x="73" y="91"/>
                  <a:pt x="73" y="91"/>
                  <a:pt x="74" y="91"/>
                </a:cubicBezTo>
                <a:cubicBezTo>
                  <a:pt x="74" y="91"/>
                  <a:pt x="74" y="92"/>
                  <a:pt x="73" y="92"/>
                </a:cubicBezTo>
                <a:cubicBezTo>
                  <a:pt x="73" y="92"/>
                  <a:pt x="73" y="92"/>
                  <a:pt x="72" y="92"/>
                </a:cubicBezTo>
                <a:cubicBezTo>
                  <a:pt x="71" y="93"/>
                  <a:pt x="72" y="93"/>
                  <a:pt x="73" y="92"/>
                </a:cubicBezTo>
                <a:cubicBezTo>
                  <a:pt x="73" y="92"/>
                  <a:pt x="73" y="93"/>
                  <a:pt x="73" y="93"/>
                </a:cubicBezTo>
                <a:cubicBezTo>
                  <a:pt x="72" y="93"/>
                  <a:pt x="73" y="93"/>
                  <a:pt x="73" y="94"/>
                </a:cubicBezTo>
                <a:cubicBezTo>
                  <a:pt x="73" y="94"/>
                  <a:pt x="74" y="94"/>
                  <a:pt x="75" y="94"/>
                </a:cubicBezTo>
                <a:cubicBezTo>
                  <a:pt x="75" y="95"/>
                  <a:pt x="77" y="97"/>
                  <a:pt x="77" y="97"/>
                </a:cubicBezTo>
                <a:cubicBezTo>
                  <a:pt x="78" y="97"/>
                  <a:pt x="78" y="97"/>
                  <a:pt x="79" y="97"/>
                </a:cubicBezTo>
                <a:cubicBezTo>
                  <a:pt x="79" y="97"/>
                  <a:pt x="80" y="97"/>
                  <a:pt x="80" y="98"/>
                </a:cubicBezTo>
                <a:cubicBezTo>
                  <a:pt x="80" y="98"/>
                  <a:pt x="80" y="98"/>
                  <a:pt x="80" y="98"/>
                </a:cubicBezTo>
                <a:cubicBezTo>
                  <a:pt x="80" y="98"/>
                  <a:pt x="80" y="98"/>
                  <a:pt x="79" y="98"/>
                </a:cubicBezTo>
                <a:cubicBezTo>
                  <a:pt x="79" y="98"/>
                  <a:pt x="79" y="98"/>
                  <a:pt x="79" y="99"/>
                </a:cubicBezTo>
                <a:cubicBezTo>
                  <a:pt x="79" y="99"/>
                  <a:pt x="80" y="99"/>
                  <a:pt x="80" y="99"/>
                </a:cubicBezTo>
                <a:cubicBezTo>
                  <a:pt x="81" y="99"/>
                  <a:pt x="81" y="100"/>
                  <a:pt x="81" y="100"/>
                </a:cubicBezTo>
                <a:cubicBezTo>
                  <a:pt x="82" y="100"/>
                  <a:pt x="82" y="100"/>
                  <a:pt x="82" y="100"/>
                </a:cubicBezTo>
                <a:cubicBezTo>
                  <a:pt x="82" y="100"/>
                  <a:pt x="82" y="101"/>
                  <a:pt x="83" y="101"/>
                </a:cubicBezTo>
                <a:cubicBezTo>
                  <a:pt x="83" y="101"/>
                  <a:pt x="83" y="101"/>
                  <a:pt x="83" y="101"/>
                </a:cubicBezTo>
                <a:cubicBezTo>
                  <a:pt x="83" y="101"/>
                  <a:pt x="82" y="101"/>
                  <a:pt x="82" y="101"/>
                </a:cubicBezTo>
                <a:cubicBezTo>
                  <a:pt x="81" y="101"/>
                  <a:pt x="81" y="101"/>
                  <a:pt x="81" y="102"/>
                </a:cubicBezTo>
                <a:cubicBezTo>
                  <a:pt x="81" y="102"/>
                  <a:pt x="82" y="102"/>
                  <a:pt x="83" y="102"/>
                </a:cubicBezTo>
                <a:cubicBezTo>
                  <a:pt x="84" y="102"/>
                  <a:pt x="83" y="103"/>
                  <a:pt x="82" y="103"/>
                </a:cubicBezTo>
                <a:cubicBezTo>
                  <a:pt x="81" y="102"/>
                  <a:pt x="81" y="103"/>
                  <a:pt x="82" y="103"/>
                </a:cubicBezTo>
                <a:cubicBezTo>
                  <a:pt x="83" y="103"/>
                  <a:pt x="82" y="103"/>
                  <a:pt x="82" y="103"/>
                </a:cubicBezTo>
                <a:cubicBezTo>
                  <a:pt x="82" y="104"/>
                  <a:pt x="80" y="104"/>
                  <a:pt x="79" y="104"/>
                </a:cubicBezTo>
                <a:cubicBezTo>
                  <a:pt x="78" y="105"/>
                  <a:pt x="78" y="105"/>
                  <a:pt x="79" y="105"/>
                </a:cubicBezTo>
                <a:cubicBezTo>
                  <a:pt x="80" y="105"/>
                  <a:pt x="83" y="104"/>
                  <a:pt x="83" y="104"/>
                </a:cubicBezTo>
                <a:cubicBezTo>
                  <a:pt x="84" y="103"/>
                  <a:pt x="83" y="104"/>
                  <a:pt x="83" y="105"/>
                </a:cubicBezTo>
                <a:cubicBezTo>
                  <a:pt x="82" y="105"/>
                  <a:pt x="83" y="106"/>
                  <a:pt x="83" y="106"/>
                </a:cubicBezTo>
                <a:cubicBezTo>
                  <a:pt x="84" y="105"/>
                  <a:pt x="84" y="106"/>
                  <a:pt x="84" y="106"/>
                </a:cubicBezTo>
                <a:cubicBezTo>
                  <a:pt x="84" y="106"/>
                  <a:pt x="85" y="107"/>
                  <a:pt x="86" y="107"/>
                </a:cubicBezTo>
                <a:cubicBezTo>
                  <a:pt x="86" y="107"/>
                  <a:pt x="86" y="107"/>
                  <a:pt x="85" y="107"/>
                </a:cubicBezTo>
                <a:cubicBezTo>
                  <a:pt x="84" y="107"/>
                  <a:pt x="85" y="108"/>
                  <a:pt x="85" y="108"/>
                </a:cubicBezTo>
                <a:cubicBezTo>
                  <a:pt x="86" y="108"/>
                  <a:pt x="86" y="108"/>
                  <a:pt x="86" y="109"/>
                </a:cubicBezTo>
                <a:cubicBezTo>
                  <a:pt x="85" y="109"/>
                  <a:pt x="86" y="108"/>
                  <a:pt x="85" y="109"/>
                </a:cubicBezTo>
                <a:cubicBezTo>
                  <a:pt x="84" y="109"/>
                  <a:pt x="85" y="109"/>
                  <a:pt x="85" y="109"/>
                </a:cubicBezTo>
                <a:cubicBezTo>
                  <a:pt x="84" y="109"/>
                  <a:pt x="84" y="109"/>
                  <a:pt x="85" y="110"/>
                </a:cubicBezTo>
                <a:cubicBezTo>
                  <a:pt x="86" y="110"/>
                  <a:pt x="86" y="110"/>
                  <a:pt x="87" y="111"/>
                </a:cubicBezTo>
                <a:cubicBezTo>
                  <a:pt x="87" y="111"/>
                  <a:pt x="88" y="111"/>
                  <a:pt x="88" y="111"/>
                </a:cubicBezTo>
                <a:cubicBezTo>
                  <a:pt x="89" y="111"/>
                  <a:pt x="89" y="112"/>
                  <a:pt x="88" y="112"/>
                </a:cubicBezTo>
                <a:cubicBezTo>
                  <a:pt x="88" y="112"/>
                  <a:pt x="88" y="112"/>
                  <a:pt x="88" y="112"/>
                </a:cubicBezTo>
                <a:cubicBezTo>
                  <a:pt x="87" y="113"/>
                  <a:pt x="87" y="113"/>
                  <a:pt x="88" y="113"/>
                </a:cubicBezTo>
                <a:cubicBezTo>
                  <a:pt x="89" y="114"/>
                  <a:pt x="88" y="114"/>
                  <a:pt x="88" y="114"/>
                </a:cubicBezTo>
                <a:cubicBezTo>
                  <a:pt x="87" y="114"/>
                  <a:pt x="87" y="114"/>
                  <a:pt x="87" y="114"/>
                </a:cubicBezTo>
                <a:cubicBezTo>
                  <a:pt x="87" y="114"/>
                  <a:pt x="87" y="114"/>
                  <a:pt x="87" y="114"/>
                </a:cubicBezTo>
                <a:cubicBezTo>
                  <a:pt x="87" y="114"/>
                  <a:pt x="86" y="114"/>
                  <a:pt x="86" y="115"/>
                </a:cubicBezTo>
                <a:cubicBezTo>
                  <a:pt x="86" y="115"/>
                  <a:pt x="86" y="115"/>
                  <a:pt x="87" y="115"/>
                </a:cubicBezTo>
                <a:cubicBezTo>
                  <a:pt x="87" y="115"/>
                  <a:pt x="87" y="115"/>
                  <a:pt x="88" y="115"/>
                </a:cubicBezTo>
                <a:cubicBezTo>
                  <a:pt x="88" y="115"/>
                  <a:pt x="89" y="115"/>
                  <a:pt x="89" y="115"/>
                </a:cubicBezTo>
                <a:cubicBezTo>
                  <a:pt x="89" y="115"/>
                  <a:pt x="89" y="115"/>
                  <a:pt x="90" y="115"/>
                </a:cubicBezTo>
                <a:cubicBezTo>
                  <a:pt x="90" y="116"/>
                  <a:pt x="90" y="115"/>
                  <a:pt x="90" y="116"/>
                </a:cubicBezTo>
                <a:cubicBezTo>
                  <a:pt x="91" y="116"/>
                  <a:pt x="91" y="117"/>
                  <a:pt x="90" y="117"/>
                </a:cubicBezTo>
                <a:cubicBezTo>
                  <a:pt x="90" y="117"/>
                  <a:pt x="90" y="118"/>
                  <a:pt x="91" y="118"/>
                </a:cubicBezTo>
                <a:cubicBezTo>
                  <a:pt x="91" y="118"/>
                  <a:pt x="91" y="118"/>
                  <a:pt x="91" y="118"/>
                </a:cubicBezTo>
                <a:cubicBezTo>
                  <a:pt x="90" y="119"/>
                  <a:pt x="90" y="119"/>
                  <a:pt x="90" y="119"/>
                </a:cubicBezTo>
                <a:cubicBezTo>
                  <a:pt x="91" y="119"/>
                  <a:pt x="90" y="119"/>
                  <a:pt x="90" y="119"/>
                </a:cubicBezTo>
                <a:cubicBezTo>
                  <a:pt x="89" y="120"/>
                  <a:pt x="89" y="120"/>
                  <a:pt x="90" y="120"/>
                </a:cubicBezTo>
                <a:cubicBezTo>
                  <a:pt x="90" y="120"/>
                  <a:pt x="90" y="120"/>
                  <a:pt x="91" y="120"/>
                </a:cubicBezTo>
                <a:cubicBezTo>
                  <a:pt x="91" y="120"/>
                  <a:pt x="91" y="120"/>
                  <a:pt x="90" y="121"/>
                </a:cubicBezTo>
                <a:cubicBezTo>
                  <a:pt x="90" y="121"/>
                  <a:pt x="89" y="120"/>
                  <a:pt x="89" y="120"/>
                </a:cubicBezTo>
                <a:cubicBezTo>
                  <a:pt x="88" y="120"/>
                  <a:pt x="87" y="120"/>
                  <a:pt x="86" y="121"/>
                </a:cubicBezTo>
                <a:cubicBezTo>
                  <a:pt x="86" y="121"/>
                  <a:pt x="87" y="121"/>
                  <a:pt x="87" y="121"/>
                </a:cubicBezTo>
                <a:cubicBezTo>
                  <a:pt x="88" y="121"/>
                  <a:pt x="88" y="121"/>
                  <a:pt x="88" y="121"/>
                </a:cubicBezTo>
                <a:cubicBezTo>
                  <a:pt x="89" y="122"/>
                  <a:pt x="89" y="121"/>
                  <a:pt x="90" y="121"/>
                </a:cubicBezTo>
                <a:cubicBezTo>
                  <a:pt x="91" y="121"/>
                  <a:pt x="90" y="121"/>
                  <a:pt x="90" y="122"/>
                </a:cubicBezTo>
                <a:cubicBezTo>
                  <a:pt x="90" y="122"/>
                  <a:pt x="90" y="122"/>
                  <a:pt x="90" y="122"/>
                </a:cubicBezTo>
                <a:cubicBezTo>
                  <a:pt x="89" y="123"/>
                  <a:pt x="88" y="124"/>
                  <a:pt x="87" y="124"/>
                </a:cubicBezTo>
                <a:cubicBezTo>
                  <a:pt x="86" y="125"/>
                  <a:pt x="87" y="125"/>
                  <a:pt x="87" y="125"/>
                </a:cubicBezTo>
                <a:cubicBezTo>
                  <a:pt x="88" y="126"/>
                  <a:pt x="90" y="125"/>
                  <a:pt x="91" y="125"/>
                </a:cubicBezTo>
                <a:cubicBezTo>
                  <a:pt x="91" y="125"/>
                  <a:pt x="91" y="125"/>
                  <a:pt x="91" y="125"/>
                </a:cubicBezTo>
                <a:cubicBezTo>
                  <a:pt x="91" y="125"/>
                  <a:pt x="90" y="126"/>
                  <a:pt x="89" y="126"/>
                </a:cubicBezTo>
                <a:cubicBezTo>
                  <a:pt x="89" y="126"/>
                  <a:pt x="88" y="126"/>
                  <a:pt x="88" y="126"/>
                </a:cubicBezTo>
                <a:cubicBezTo>
                  <a:pt x="88" y="127"/>
                  <a:pt x="87" y="127"/>
                  <a:pt x="87" y="127"/>
                </a:cubicBezTo>
                <a:cubicBezTo>
                  <a:pt x="87" y="127"/>
                  <a:pt x="86" y="127"/>
                  <a:pt x="86" y="127"/>
                </a:cubicBezTo>
                <a:cubicBezTo>
                  <a:pt x="85" y="127"/>
                  <a:pt x="85" y="128"/>
                  <a:pt x="86" y="128"/>
                </a:cubicBezTo>
                <a:cubicBezTo>
                  <a:pt x="86" y="129"/>
                  <a:pt x="90" y="130"/>
                  <a:pt x="90" y="130"/>
                </a:cubicBezTo>
                <a:cubicBezTo>
                  <a:pt x="91" y="131"/>
                  <a:pt x="92" y="131"/>
                  <a:pt x="93" y="131"/>
                </a:cubicBezTo>
                <a:cubicBezTo>
                  <a:pt x="93" y="130"/>
                  <a:pt x="94" y="130"/>
                  <a:pt x="94" y="130"/>
                </a:cubicBezTo>
                <a:cubicBezTo>
                  <a:pt x="95" y="130"/>
                  <a:pt x="95" y="130"/>
                  <a:pt x="95" y="129"/>
                </a:cubicBezTo>
                <a:cubicBezTo>
                  <a:pt x="95" y="129"/>
                  <a:pt x="95" y="129"/>
                  <a:pt x="94" y="128"/>
                </a:cubicBezTo>
                <a:cubicBezTo>
                  <a:pt x="94" y="127"/>
                  <a:pt x="94" y="128"/>
                  <a:pt x="94" y="128"/>
                </a:cubicBezTo>
                <a:cubicBezTo>
                  <a:pt x="95" y="128"/>
                  <a:pt x="95" y="128"/>
                  <a:pt x="96" y="128"/>
                </a:cubicBezTo>
                <a:cubicBezTo>
                  <a:pt x="96" y="128"/>
                  <a:pt x="96" y="128"/>
                  <a:pt x="95" y="127"/>
                </a:cubicBezTo>
                <a:cubicBezTo>
                  <a:pt x="95" y="127"/>
                  <a:pt x="96" y="127"/>
                  <a:pt x="96" y="127"/>
                </a:cubicBezTo>
                <a:cubicBezTo>
                  <a:pt x="96" y="127"/>
                  <a:pt x="97" y="127"/>
                  <a:pt x="97" y="127"/>
                </a:cubicBezTo>
                <a:cubicBezTo>
                  <a:pt x="97" y="126"/>
                  <a:pt x="97" y="125"/>
                  <a:pt x="96" y="125"/>
                </a:cubicBezTo>
                <a:cubicBezTo>
                  <a:pt x="96" y="124"/>
                  <a:pt x="96" y="124"/>
                  <a:pt x="95" y="123"/>
                </a:cubicBezTo>
                <a:cubicBezTo>
                  <a:pt x="95" y="123"/>
                  <a:pt x="95" y="122"/>
                  <a:pt x="95" y="123"/>
                </a:cubicBezTo>
                <a:cubicBezTo>
                  <a:pt x="96" y="123"/>
                  <a:pt x="96" y="124"/>
                  <a:pt x="96" y="124"/>
                </a:cubicBezTo>
                <a:cubicBezTo>
                  <a:pt x="97" y="124"/>
                  <a:pt x="97" y="124"/>
                  <a:pt x="97" y="125"/>
                </a:cubicBezTo>
                <a:cubicBezTo>
                  <a:pt x="98" y="125"/>
                  <a:pt x="98" y="126"/>
                  <a:pt x="98" y="127"/>
                </a:cubicBezTo>
                <a:cubicBezTo>
                  <a:pt x="97" y="127"/>
                  <a:pt x="98" y="127"/>
                  <a:pt x="98" y="127"/>
                </a:cubicBezTo>
                <a:cubicBezTo>
                  <a:pt x="98" y="127"/>
                  <a:pt x="98" y="126"/>
                  <a:pt x="99" y="126"/>
                </a:cubicBezTo>
                <a:cubicBezTo>
                  <a:pt x="99" y="126"/>
                  <a:pt x="99" y="126"/>
                  <a:pt x="99" y="126"/>
                </a:cubicBezTo>
                <a:cubicBezTo>
                  <a:pt x="99" y="125"/>
                  <a:pt x="99" y="125"/>
                  <a:pt x="100" y="125"/>
                </a:cubicBezTo>
                <a:cubicBezTo>
                  <a:pt x="101" y="124"/>
                  <a:pt x="101" y="125"/>
                  <a:pt x="101" y="125"/>
                </a:cubicBezTo>
                <a:cubicBezTo>
                  <a:pt x="100" y="125"/>
                  <a:pt x="100" y="126"/>
                  <a:pt x="100" y="126"/>
                </a:cubicBezTo>
                <a:cubicBezTo>
                  <a:pt x="100" y="126"/>
                  <a:pt x="100" y="126"/>
                  <a:pt x="100" y="126"/>
                </a:cubicBezTo>
                <a:cubicBezTo>
                  <a:pt x="100" y="126"/>
                  <a:pt x="100" y="126"/>
                  <a:pt x="99" y="127"/>
                </a:cubicBezTo>
                <a:cubicBezTo>
                  <a:pt x="97" y="128"/>
                  <a:pt x="100" y="128"/>
                  <a:pt x="100" y="128"/>
                </a:cubicBezTo>
                <a:cubicBezTo>
                  <a:pt x="101" y="128"/>
                  <a:pt x="102" y="128"/>
                  <a:pt x="102" y="128"/>
                </a:cubicBezTo>
                <a:cubicBezTo>
                  <a:pt x="103" y="129"/>
                  <a:pt x="105" y="128"/>
                  <a:pt x="105" y="128"/>
                </a:cubicBezTo>
                <a:cubicBezTo>
                  <a:pt x="106" y="127"/>
                  <a:pt x="106" y="128"/>
                  <a:pt x="106" y="128"/>
                </a:cubicBezTo>
                <a:cubicBezTo>
                  <a:pt x="105" y="129"/>
                  <a:pt x="105" y="129"/>
                  <a:pt x="104" y="129"/>
                </a:cubicBezTo>
                <a:cubicBezTo>
                  <a:pt x="103" y="129"/>
                  <a:pt x="101" y="129"/>
                  <a:pt x="100" y="129"/>
                </a:cubicBezTo>
                <a:cubicBezTo>
                  <a:pt x="99" y="130"/>
                  <a:pt x="100" y="130"/>
                  <a:pt x="100" y="130"/>
                </a:cubicBezTo>
                <a:cubicBezTo>
                  <a:pt x="101" y="131"/>
                  <a:pt x="103" y="130"/>
                  <a:pt x="104" y="130"/>
                </a:cubicBezTo>
                <a:cubicBezTo>
                  <a:pt x="105" y="130"/>
                  <a:pt x="105" y="129"/>
                  <a:pt x="107" y="129"/>
                </a:cubicBezTo>
                <a:cubicBezTo>
                  <a:pt x="108" y="129"/>
                  <a:pt x="107" y="130"/>
                  <a:pt x="106" y="130"/>
                </a:cubicBezTo>
                <a:cubicBezTo>
                  <a:pt x="105" y="130"/>
                  <a:pt x="104" y="130"/>
                  <a:pt x="104" y="130"/>
                </a:cubicBezTo>
                <a:cubicBezTo>
                  <a:pt x="103" y="130"/>
                  <a:pt x="103" y="131"/>
                  <a:pt x="103" y="131"/>
                </a:cubicBezTo>
                <a:cubicBezTo>
                  <a:pt x="103" y="132"/>
                  <a:pt x="103" y="132"/>
                  <a:pt x="102" y="132"/>
                </a:cubicBezTo>
                <a:cubicBezTo>
                  <a:pt x="102" y="132"/>
                  <a:pt x="102" y="132"/>
                  <a:pt x="102" y="132"/>
                </a:cubicBezTo>
                <a:cubicBezTo>
                  <a:pt x="101" y="132"/>
                  <a:pt x="102" y="132"/>
                  <a:pt x="102" y="132"/>
                </a:cubicBezTo>
                <a:cubicBezTo>
                  <a:pt x="103" y="132"/>
                  <a:pt x="105" y="131"/>
                  <a:pt x="105" y="131"/>
                </a:cubicBezTo>
                <a:cubicBezTo>
                  <a:pt x="106" y="131"/>
                  <a:pt x="106" y="131"/>
                  <a:pt x="106" y="131"/>
                </a:cubicBezTo>
                <a:cubicBezTo>
                  <a:pt x="106" y="131"/>
                  <a:pt x="106" y="132"/>
                  <a:pt x="106" y="132"/>
                </a:cubicBezTo>
                <a:cubicBezTo>
                  <a:pt x="105" y="132"/>
                  <a:pt x="104" y="132"/>
                  <a:pt x="104" y="132"/>
                </a:cubicBezTo>
                <a:cubicBezTo>
                  <a:pt x="103" y="133"/>
                  <a:pt x="103" y="133"/>
                  <a:pt x="103" y="133"/>
                </a:cubicBezTo>
                <a:cubicBezTo>
                  <a:pt x="103" y="133"/>
                  <a:pt x="104" y="133"/>
                  <a:pt x="104" y="133"/>
                </a:cubicBezTo>
                <a:cubicBezTo>
                  <a:pt x="104" y="133"/>
                  <a:pt x="105" y="133"/>
                  <a:pt x="105" y="133"/>
                </a:cubicBezTo>
                <a:cubicBezTo>
                  <a:pt x="106" y="133"/>
                  <a:pt x="106" y="133"/>
                  <a:pt x="107" y="133"/>
                </a:cubicBezTo>
                <a:cubicBezTo>
                  <a:pt x="108" y="133"/>
                  <a:pt x="108" y="133"/>
                  <a:pt x="107" y="133"/>
                </a:cubicBezTo>
                <a:cubicBezTo>
                  <a:pt x="107" y="133"/>
                  <a:pt x="108" y="134"/>
                  <a:pt x="109" y="134"/>
                </a:cubicBezTo>
                <a:cubicBezTo>
                  <a:pt x="110" y="134"/>
                  <a:pt x="109" y="134"/>
                  <a:pt x="109" y="134"/>
                </a:cubicBezTo>
                <a:cubicBezTo>
                  <a:pt x="109" y="134"/>
                  <a:pt x="108" y="134"/>
                  <a:pt x="107" y="134"/>
                </a:cubicBezTo>
                <a:cubicBezTo>
                  <a:pt x="107" y="134"/>
                  <a:pt x="105" y="133"/>
                  <a:pt x="105" y="134"/>
                </a:cubicBezTo>
                <a:cubicBezTo>
                  <a:pt x="104" y="134"/>
                  <a:pt x="105" y="134"/>
                  <a:pt x="106" y="134"/>
                </a:cubicBezTo>
                <a:cubicBezTo>
                  <a:pt x="106" y="134"/>
                  <a:pt x="108" y="135"/>
                  <a:pt x="108" y="135"/>
                </a:cubicBezTo>
                <a:cubicBezTo>
                  <a:pt x="109" y="135"/>
                  <a:pt x="109" y="135"/>
                  <a:pt x="109" y="135"/>
                </a:cubicBezTo>
                <a:cubicBezTo>
                  <a:pt x="110" y="135"/>
                  <a:pt x="110" y="135"/>
                  <a:pt x="110" y="136"/>
                </a:cubicBezTo>
                <a:cubicBezTo>
                  <a:pt x="111" y="136"/>
                  <a:pt x="111" y="136"/>
                  <a:pt x="110" y="136"/>
                </a:cubicBezTo>
                <a:cubicBezTo>
                  <a:pt x="110" y="137"/>
                  <a:pt x="110" y="136"/>
                  <a:pt x="110" y="136"/>
                </a:cubicBezTo>
                <a:cubicBezTo>
                  <a:pt x="109" y="136"/>
                  <a:pt x="109" y="136"/>
                  <a:pt x="108" y="136"/>
                </a:cubicBezTo>
                <a:cubicBezTo>
                  <a:pt x="108" y="136"/>
                  <a:pt x="108" y="136"/>
                  <a:pt x="108" y="136"/>
                </a:cubicBezTo>
                <a:cubicBezTo>
                  <a:pt x="107" y="136"/>
                  <a:pt x="108" y="137"/>
                  <a:pt x="108" y="137"/>
                </a:cubicBezTo>
                <a:cubicBezTo>
                  <a:pt x="108" y="137"/>
                  <a:pt x="108" y="137"/>
                  <a:pt x="108" y="137"/>
                </a:cubicBezTo>
                <a:cubicBezTo>
                  <a:pt x="109" y="136"/>
                  <a:pt x="109" y="136"/>
                  <a:pt x="109" y="137"/>
                </a:cubicBezTo>
                <a:cubicBezTo>
                  <a:pt x="109" y="137"/>
                  <a:pt x="109" y="137"/>
                  <a:pt x="110" y="137"/>
                </a:cubicBezTo>
                <a:cubicBezTo>
                  <a:pt x="110" y="137"/>
                  <a:pt x="110" y="137"/>
                  <a:pt x="110" y="137"/>
                </a:cubicBezTo>
                <a:cubicBezTo>
                  <a:pt x="109" y="137"/>
                  <a:pt x="109" y="137"/>
                  <a:pt x="110" y="138"/>
                </a:cubicBezTo>
                <a:cubicBezTo>
                  <a:pt x="110" y="138"/>
                  <a:pt x="110" y="138"/>
                  <a:pt x="110" y="138"/>
                </a:cubicBezTo>
                <a:cubicBezTo>
                  <a:pt x="110" y="138"/>
                  <a:pt x="110" y="138"/>
                  <a:pt x="109" y="138"/>
                </a:cubicBezTo>
                <a:cubicBezTo>
                  <a:pt x="109" y="138"/>
                  <a:pt x="109" y="138"/>
                  <a:pt x="108" y="138"/>
                </a:cubicBezTo>
                <a:cubicBezTo>
                  <a:pt x="108" y="137"/>
                  <a:pt x="108" y="137"/>
                  <a:pt x="108" y="138"/>
                </a:cubicBezTo>
                <a:cubicBezTo>
                  <a:pt x="107" y="138"/>
                  <a:pt x="109" y="138"/>
                  <a:pt x="109" y="139"/>
                </a:cubicBezTo>
                <a:cubicBezTo>
                  <a:pt x="109" y="139"/>
                  <a:pt x="109" y="139"/>
                  <a:pt x="109" y="139"/>
                </a:cubicBezTo>
                <a:cubicBezTo>
                  <a:pt x="109" y="139"/>
                  <a:pt x="110" y="139"/>
                  <a:pt x="110" y="139"/>
                </a:cubicBezTo>
                <a:cubicBezTo>
                  <a:pt x="111" y="139"/>
                  <a:pt x="111" y="139"/>
                  <a:pt x="111" y="138"/>
                </a:cubicBezTo>
                <a:cubicBezTo>
                  <a:pt x="112" y="138"/>
                  <a:pt x="111" y="139"/>
                  <a:pt x="111" y="139"/>
                </a:cubicBezTo>
                <a:cubicBezTo>
                  <a:pt x="111" y="139"/>
                  <a:pt x="111" y="139"/>
                  <a:pt x="111" y="139"/>
                </a:cubicBezTo>
                <a:cubicBezTo>
                  <a:pt x="111" y="139"/>
                  <a:pt x="111" y="140"/>
                  <a:pt x="111" y="140"/>
                </a:cubicBezTo>
                <a:cubicBezTo>
                  <a:pt x="111" y="140"/>
                  <a:pt x="111" y="140"/>
                  <a:pt x="111" y="140"/>
                </a:cubicBezTo>
                <a:cubicBezTo>
                  <a:pt x="110" y="140"/>
                  <a:pt x="109" y="140"/>
                  <a:pt x="108" y="139"/>
                </a:cubicBezTo>
                <a:cubicBezTo>
                  <a:pt x="106" y="139"/>
                  <a:pt x="104" y="138"/>
                  <a:pt x="104" y="138"/>
                </a:cubicBezTo>
                <a:cubicBezTo>
                  <a:pt x="101" y="136"/>
                  <a:pt x="100" y="136"/>
                  <a:pt x="98" y="136"/>
                </a:cubicBezTo>
                <a:cubicBezTo>
                  <a:pt x="97" y="136"/>
                  <a:pt x="96" y="136"/>
                  <a:pt x="95" y="136"/>
                </a:cubicBezTo>
                <a:cubicBezTo>
                  <a:pt x="93" y="135"/>
                  <a:pt x="92" y="136"/>
                  <a:pt x="92" y="137"/>
                </a:cubicBezTo>
                <a:cubicBezTo>
                  <a:pt x="91" y="137"/>
                  <a:pt x="92" y="137"/>
                  <a:pt x="92" y="137"/>
                </a:cubicBezTo>
                <a:cubicBezTo>
                  <a:pt x="92" y="137"/>
                  <a:pt x="105" y="143"/>
                  <a:pt x="106" y="143"/>
                </a:cubicBezTo>
                <a:cubicBezTo>
                  <a:pt x="106" y="143"/>
                  <a:pt x="106" y="143"/>
                  <a:pt x="107" y="143"/>
                </a:cubicBezTo>
                <a:cubicBezTo>
                  <a:pt x="108" y="143"/>
                  <a:pt x="108" y="143"/>
                  <a:pt x="108" y="142"/>
                </a:cubicBezTo>
                <a:cubicBezTo>
                  <a:pt x="109" y="142"/>
                  <a:pt x="109" y="142"/>
                  <a:pt x="109" y="142"/>
                </a:cubicBezTo>
                <a:cubicBezTo>
                  <a:pt x="110" y="143"/>
                  <a:pt x="109" y="143"/>
                  <a:pt x="109" y="143"/>
                </a:cubicBezTo>
                <a:cubicBezTo>
                  <a:pt x="109" y="143"/>
                  <a:pt x="109" y="143"/>
                  <a:pt x="108" y="143"/>
                </a:cubicBezTo>
                <a:cubicBezTo>
                  <a:pt x="108" y="143"/>
                  <a:pt x="108" y="143"/>
                  <a:pt x="108" y="143"/>
                </a:cubicBezTo>
                <a:cubicBezTo>
                  <a:pt x="109" y="143"/>
                  <a:pt x="110" y="143"/>
                  <a:pt x="111" y="143"/>
                </a:cubicBezTo>
                <a:cubicBezTo>
                  <a:pt x="111" y="143"/>
                  <a:pt x="111" y="143"/>
                  <a:pt x="112" y="143"/>
                </a:cubicBezTo>
                <a:cubicBezTo>
                  <a:pt x="113" y="142"/>
                  <a:pt x="112" y="143"/>
                  <a:pt x="112" y="143"/>
                </a:cubicBezTo>
                <a:cubicBezTo>
                  <a:pt x="112" y="143"/>
                  <a:pt x="112" y="143"/>
                  <a:pt x="111" y="143"/>
                </a:cubicBezTo>
                <a:cubicBezTo>
                  <a:pt x="111" y="143"/>
                  <a:pt x="111" y="144"/>
                  <a:pt x="112" y="144"/>
                </a:cubicBezTo>
                <a:cubicBezTo>
                  <a:pt x="112" y="144"/>
                  <a:pt x="112" y="144"/>
                  <a:pt x="113" y="145"/>
                </a:cubicBezTo>
                <a:cubicBezTo>
                  <a:pt x="113" y="145"/>
                  <a:pt x="112" y="145"/>
                  <a:pt x="111" y="146"/>
                </a:cubicBezTo>
                <a:cubicBezTo>
                  <a:pt x="110" y="146"/>
                  <a:pt x="110" y="146"/>
                  <a:pt x="110" y="146"/>
                </a:cubicBezTo>
                <a:cubicBezTo>
                  <a:pt x="111" y="146"/>
                  <a:pt x="111" y="146"/>
                  <a:pt x="112" y="146"/>
                </a:cubicBezTo>
                <a:cubicBezTo>
                  <a:pt x="113" y="147"/>
                  <a:pt x="111" y="146"/>
                  <a:pt x="110" y="146"/>
                </a:cubicBezTo>
                <a:cubicBezTo>
                  <a:pt x="110" y="146"/>
                  <a:pt x="110" y="147"/>
                  <a:pt x="110" y="147"/>
                </a:cubicBezTo>
                <a:cubicBezTo>
                  <a:pt x="110" y="148"/>
                  <a:pt x="110" y="147"/>
                  <a:pt x="111" y="147"/>
                </a:cubicBezTo>
                <a:cubicBezTo>
                  <a:pt x="111" y="147"/>
                  <a:pt x="112" y="147"/>
                  <a:pt x="112" y="147"/>
                </a:cubicBezTo>
                <a:cubicBezTo>
                  <a:pt x="113" y="147"/>
                  <a:pt x="113" y="147"/>
                  <a:pt x="113" y="147"/>
                </a:cubicBezTo>
                <a:cubicBezTo>
                  <a:pt x="112" y="147"/>
                  <a:pt x="112" y="147"/>
                  <a:pt x="112" y="147"/>
                </a:cubicBezTo>
                <a:cubicBezTo>
                  <a:pt x="111" y="148"/>
                  <a:pt x="111" y="148"/>
                  <a:pt x="110" y="148"/>
                </a:cubicBezTo>
                <a:cubicBezTo>
                  <a:pt x="110" y="148"/>
                  <a:pt x="110" y="148"/>
                  <a:pt x="110" y="148"/>
                </a:cubicBezTo>
                <a:cubicBezTo>
                  <a:pt x="110" y="149"/>
                  <a:pt x="110" y="149"/>
                  <a:pt x="109" y="150"/>
                </a:cubicBezTo>
                <a:cubicBezTo>
                  <a:pt x="109" y="150"/>
                  <a:pt x="110" y="150"/>
                  <a:pt x="111" y="150"/>
                </a:cubicBezTo>
                <a:cubicBezTo>
                  <a:pt x="111" y="150"/>
                  <a:pt x="111" y="150"/>
                  <a:pt x="111" y="150"/>
                </a:cubicBezTo>
                <a:cubicBezTo>
                  <a:pt x="112" y="149"/>
                  <a:pt x="112" y="148"/>
                  <a:pt x="112" y="149"/>
                </a:cubicBezTo>
                <a:cubicBezTo>
                  <a:pt x="112" y="150"/>
                  <a:pt x="112" y="150"/>
                  <a:pt x="113" y="150"/>
                </a:cubicBezTo>
                <a:cubicBezTo>
                  <a:pt x="114" y="150"/>
                  <a:pt x="113" y="150"/>
                  <a:pt x="113" y="150"/>
                </a:cubicBezTo>
                <a:cubicBezTo>
                  <a:pt x="113" y="150"/>
                  <a:pt x="112" y="150"/>
                  <a:pt x="112" y="151"/>
                </a:cubicBezTo>
                <a:cubicBezTo>
                  <a:pt x="111" y="151"/>
                  <a:pt x="111" y="150"/>
                  <a:pt x="111" y="151"/>
                </a:cubicBezTo>
                <a:cubicBezTo>
                  <a:pt x="111" y="151"/>
                  <a:pt x="112" y="151"/>
                  <a:pt x="112" y="151"/>
                </a:cubicBezTo>
                <a:cubicBezTo>
                  <a:pt x="113" y="151"/>
                  <a:pt x="113" y="151"/>
                  <a:pt x="112" y="152"/>
                </a:cubicBezTo>
                <a:cubicBezTo>
                  <a:pt x="112" y="152"/>
                  <a:pt x="112" y="152"/>
                  <a:pt x="112" y="152"/>
                </a:cubicBezTo>
                <a:cubicBezTo>
                  <a:pt x="112" y="153"/>
                  <a:pt x="112" y="152"/>
                  <a:pt x="111" y="151"/>
                </a:cubicBezTo>
                <a:cubicBezTo>
                  <a:pt x="111" y="151"/>
                  <a:pt x="111" y="151"/>
                  <a:pt x="110" y="151"/>
                </a:cubicBezTo>
                <a:cubicBezTo>
                  <a:pt x="109" y="151"/>
                  <a:pt x="110" y="151"/>
                  <a:pt x="110" y="151"/>
                </a:cubicBezTo>
                <a:cubicBezTo>
                  <a:pt x="110" y="151"/>
                  <a:pt x="110" y="151"/>
                  <a:pt x="109" y="150"/>
                </a:cubicBezTo>
                <a:cubicBezTo>
                  <a:pt x="109" y="150"/>
                  <a:pt x="109" y="152"/>
                  <a:pt x="109" y="152"/>
                </a:cubicBezTo>
                <a:cubicBezTo>
                  <a:pt x="108" y="153"/>
                  <a:pt x="108" y="153"/>
                  <a:pt x="109" y="152"/>
                </a:cubicBezTo>
                <a:cubicBezTo>
                  <a:pt x="109" y="152"/>
                  <a:pt x="109" y="153"/>
                  <a:pt x="108" y="154"/>
                </a:cubicBezTo>
                <a:cubicBezTo>
                  <a:pt x="108" y="154"/>
                  <a:pt x="110" y="153"/>
                  <a:pt x="110" y="153"/>
                </a:cubicBezTo>
                <a:cubicBezTo>
                  <a:pt x="111" y="153"/>
                  <a:pt x="111" y="153"/>
                  <a:pt x="111" y="153"/>
                </a:cubicBezTo>
                <a:cubicBezTo>
                  <a:pt x="111" y="154"/>
                  <a:pt x="110" y="154"/>
                  <a:pt x="110" y="154"/>
                </a:cubicBezTo>
                <a:cubicBezTo>
                  <a:pt x="110" y="155"/>
                  <a:pt x="110" y="155"/>
                  <a:pt x="109" y="155"/>
                </a:cubicBezTo>
                <a:cubicBezTo>
                  <a:pt x="109" y="154"/>
                  <a:pt x="109" y="154"/>
                  <a:pt x="109" y="155"/>
                </a:cubicBezTo>
                <a:cubicBezTo>
                  <a:pt x="109" y="156"/>
                  <a:pt x="108" y="155"/>
                  <a:pt x="108" y="155"/>
                </a:cubicBezTo>
                <a:cubicBezTo>
                  <a:pt x="107" y="155"/>
                  <a:pt x="107" y="156"/>
                  <a:pt x="106" y="156"/>
                </a:cubicBezTo>
                <a:cubicBezTo>
                  <a:pt x="106" y="156"/>
                  <a:pt x="105" y="156"/>
                  <a:pt x="105" y="156"/>
                </a:cubicBezTo>
                <a:cubicBezTo>
                  <a:pt x="105" y="156"/>
                  <a:pt x="105" y="156"/>
                  <a:pt x="104" y="156"/>
                </a:cubicBezTo>
                <a:cubicBezTo>
                  <a:pt x="104" y="155"/>
                  <a:pt x="105" y="155"/>
                  <a:pt x="105" y="155"/>
                </a:cubicBezTo>
                <a:cubicBezTo>
                  <a:pt x="104" y="155"/>
                  <a:pt x="104" y="156"/>
                  <a:pt x="103" y="155"/>
                </a:cubicBezTo>
                <a:cubicBezTo>
                  <a:pt x="103" y="155"/>
                  <a:pt x="103" y="155"/>
                  <a:pt x="102" y="156"/>
                </a:cubicBezTo>
                <a:cubicBezTo>
                  <a:pt x="101" y="156"/>
                  <a:pt x="101" y="156"/>
                  <a:pt x="102" y="156"/>
                </a:cubicBezTo>
                <a:cubicBezTo>
                  <a:pt x="103" y="156"/>
                  <a:pt x="102" y="156"/>
                  <a:pt x="101" y="156"/>
                </a:cubicBezTo>
                <a:cubicBezTo>
                  <a:pt x="101" y="156"/>
                  <a:pt x="100" y="157"/>
                  <a:pt x="100" y="157"/>
                </a:cubicBezTo>
                <a:cubicBezTo>
                  <a:pt x="99" y="157"/>
                  <a:pt x="98" y="157"/>
                  <a:pt x="98" y="157"/>
                </a:cubicBezTo>
                <a:cubicBezTo>
                  <a:pt x="98" y="157"/>
                  <a:pt x="98" y="158"/>
                  <a:pt x="98" y="158"/>
                </a:cubicBezTo>
                <a:cubicBezTo>
                  <a:pt x="98" y="158"/>
                  <a:pt x="98" y="158"/>
                  <a:pt x="98" y="158"/>
                </a:cubicBezTo>
                <a:cubicBezTo>
                  <a:pt x="98" y="158"/>
                  <a:pt x="98" y="158"/>
                  <a:pt x="99" y="158"/>
                </a:cubicBezTo>
                <a:cubicBezTo>
                  <a:pt x="99" y="158"/>
                  <a:pt x="99" y="158"/>
                  <a:pt x="100" y="157"/>
                </a:cubicBezTo>
                <a:cubicBezTo>
                  <a:pt x="101" y="157"/>
                  <a:pt x="101" y="158"/>
                  <a:pt x="100" y="158"/>
                </a:cubicBezTo>
                <a:cubicBezTo>
                  <a:pt x="100" y="158"/>
                  <a:pt x="100" y="158"/>
                  <a:pt x="101" y="158"/>
                </a:cubicBezTo>
                <a:cubicBezTo>
                  <a:pt x="101" y="158"/>
                  <a:pt x="101" y="158"/>
                  <a:pt x="101" y="158"/>
                </a:cubicBezTo>
                <a:cubicBezTo>
                  <a:pt x="100" y="158"/>
                  <a:pt x="101" y="158"/>
                  <a:pt x="101" y="158"/>
                </a:cubicBezTo>
                <a:cubicBezTo>
                  <a:pt x="102" y="158"/>
                  <a:pt x="102" y="158"/>
                  <a:pt x="102" y="158"/>
                </a:cubicBezTo>
                <a:cubicBezTo>
                  <a:pt x="102" y="159"/>
                  <a:pt x="103" y="158"/>
                  <a:pt x="104" y="158"/>
                </a:cubicBezTo>
                <a:cubicBezTo>
                  <a:pt x="104" y="158"/>
                  <a:pt x="107" y="158"/>
                  <a:pt x="108" y="158"/>
                </a:cubicBezTo>
                <a:cubicBezTo>
                  <a:pt x="108" y="158"/>
                  <a:pt x="108" y="157"/>
                  <a:pt x="108" y="157"/>
                </a:cubicBezTo>
                <a:cubicBezTo>
                  <a:pt x="107" y="157"/>
                  <a:pt x="107" y="157"/>
                  <a:pt x="107" y="157"/>
                </a:cubicBezTo>
                <a:cubicBezTo>
                  <a:pt x="106" y="157"/>
                  <a:pt x="107" y="157"/>
                  <a:pt x="107" y="157"/>
                </a:cubicBezTo>
                <a:cubicBezTo>
                  <a:pt x="108" y="157"/>
                  <a:pt x="109" y="156"/>
                  <a:pt x="110" y="156"/>
                </a:cubicBezTo>
                <a:cubicBezTo>
                  <a:pt x="111" y="156"/>
                  <a:pt x="109" y="157"/>
                  <a:pt x="109" y="158"/>
                </a:cubicBezTo>
                <a:cubicBezTo>
                  <a:pt x="109" y="158"/>
                  <a:pt x="108" y="158"/>
                  <a:pt x="109" y="158"/>
                </a:cubicBezTo>
                <a:cubicBezTo>
                  <a:pt x="110" y="159"/>
                  <a:pt x="108" y="158"/>
                  <a:pt x="107" y="158"/>
                </a:cubicBezTo>
                <a:cubicBezTo>
                  <a:pt x="107" y="158"/>
                  <a:pt x="109" y="159"/>
                  <a:pt x="109" y="159"/>
                </a:cubicBezTo>
                <a:cubicBezTo>
                  <a:pt x="109" y="159"/>
                  <a:pt x="109" y="159"/>
                  <a:pt x="109" y="159"/>
                </a:cubicBezTo>
                <a:cubicBezTo>
                  <a:pt x="109" y="160"/>
                  <a:pt x="110" y="160"/>
                  <a:pt x="110" y="160"/>
                </a:cubicBezTo>
                <a:cubicBezTo>
                  <a:pt x="110" y="160"/>
                  <a:pt x="110" y="160"/>
                  <a:pt x="111" y="160"/>
                </a:cubicBezTo>
                <a:cubicBezTo>
                  <a:pt x="111" y="160"/>
                  <a:pt x="111" y="160"/>
                  <a:pt x="111" y="160"/>
                </a:cubicBezTo>
                <a:cubicBezTo>
                  <a:pt x="112" y="160"/>
                  <a:pt x="112" y="161"/>
                  <a:pt x="112" y="161"/>
                </a:cubicBezTo>
                <a:cubicBezTo>
                  <a:pt x="112" y="161"/>
                  <a:pt x="112" y="161"/>
                  <a:pt x="112" y="161"/>
                </a:cubicBezTo>
                <a:cubicBezTo>
                  <a:pt x="110" y="161"/>
                  <a:pt x="109" y="160"/>
                  <a:pt x="109" y="160"/>
                </a:cubicBezTo>
                <a:cubicBezTo>
                  <a:pt x="108" y="160"/>
                  <a:pt x="108" y="160"/>
                  <a:pt x="107" y="160"/>
                </a:cubicBezTo>
                <a:cubicBezTo>
                  <a:pt x="107" y="160"/>
                  <a:pt x="105" y="160"/>
                  <a:pt x="104" y="160"/>
                </a:cubicBezTo>
                <a:cubicBezTo>
                  <a:pt x="103" y="159"/>
                  <a:pt x="102" y="159"/>
                  <a:pt x="101" y="159"/>
                </a:cubicBezTo>
                <a:cubicBezTo>
                  <a:pt x="101" y="158"/>
                  <a:pt x="101" y="159"/>
                  <a:pt x="101" y="159"/>
                </a:cubicBezTo>
                <a:cubicBezTo>
                  <a:pt x="102" y="159"/>
                  <a:pt x="101" y="159"/>
                  <a:pt x="101" y="159"/>
                </a:cubicBezTo>
                <a:cubicBezTo>
                  <a:pt x="101" y="159"/>
                  <a:pt x="100" y="159"/>
                  <a:pt x="99" y="159"/>
                </a:cubicBezTo>
                <a:cubicBezTo>
                  <a:pt x="99" y="159"/>
                  <a:pt x="99" y="159"/>
                  <a:pt x="98" y="159"/>
                </a:cubicBezTo>
                <a:cubicBezTo>
                  <a:pt x="98" y="159"/>
                  <a:pt x="98" y="159"/>
                  <a:pt x="99" y="159"/>
                </a:cubicBezTo>
                <a:cubicBezTo>
                  <a:pt x="99" y="159"/>
                  <a:pt x="99" y="159"/>
                  <a:pt x="99" y="159"/>
                </a:cubicBezTo>
                <a:cubicBezTo>
                  <a:pt x="99" y="160"/>
                  <a:pt x="100" y="160"/>
                  <a:pt x="100" y="160"/>
                </a:cubicBezTo>
                <a:cubicBezTo>
                  <a:pt x="101" y="160"/>
                  <a:pt x="101" y="161"/>
                  <a:pt x="100" y="161"/>
                </a:cubicBezTo>
                <a:cubicBezTo>
                  <a:pt x="100" y="160"/>
                  <a:pt x="100" y="160"/>
                  <a:pt x="100" y="160"/>
                </a:cubicBezTo>
                <a:cubicBezTo>
                  <a:pt x="99" y="160"/>
                  <a:pt x="99" y="160"/>
                  <a:pt x="99" y="160"/>
                </a:cubicBezTo>
                <a:cubicBezTo>
                  <a:pt x="98" y="160"/>
                  <a:pt x="99" y="160"/>
                  <a:pt x="99" y="160"/>
                </a:cubicBezTo>
                <a:cubicBezTo>
                  <a:pt x="100" y="160"/>
                  <a:pt x="99" y="161"/>
                  <a:pt x="99" y="161"/>
                </a:cubicBezTo>
                <a:cubicBezTo>
                  <a:pt x="98" y="161"/>
                  <a:pt x="98" y="161"/>
                  <a:pt x="99" y="161"/>
                </a:cubicBezTo>
                <a:cubicBezTo>
                  <a:pt x="99" y="161"/>
                  <a:pt x="98" y="162"/>
                  <a:pt x="98" y="161"/>
                </a:cubicBezTo>
                <a:cubicBezTo>
                  <a:pt x="98" y="161"/>
                  <a:pt x="97" y="161"/>
                  <a:pt x="97" y="161"/>
                </a:cubicBezTo>
                <a:cubicBezTo>
                  <a:pt x="97" y="161"/>
                  <a:pt x="97" y="161"/>
                  <a:pt x="97" y="162"/>
                </a:cubicBezTo>
                <a:cubicBezTo>
                  <a:pt x="98" y="162"/>
                  <a:pt x="98" y="162"/>
                  <a:pt x="98" y="162"/>
                </a:cubicBezTo>
                <a:cubicBezTo>
                  <a:pt x="97" y="162"/>
                  <a:pt x="97" y="162"/>
                  <a:pt x="97" y="162"/>
                </a:cubicBezTo>
                <a:cubicBezTo>
                  <a:pt x="97" y="162"/>
                  <a:pt x="97" y="162"/>
                  <a:pt x="96" y="162"/>
                </a:cubicBezTo>
                <a:cubicBezTo>
                  <a:pt x="96" y="162"/>
                  <a:pt x="96" y="162"/>
                  <a:pt x="96" y="162"/>
                </a:cubicBezTo>
                <a:cubicBezTo>
                  <a:pt x="97" y="163"/>
                  <a:pt x="97" y="164"/>
                  <a:pt x="96" y="164"/>
                </a:cubicBezTo>
                <a:cubicBezTo>
                  <a:pt x="96" y="165"/>
                  <a:pt x="98" y="163"/>
                  <a:pt x="98" y="163"/>
                </a:cubicBezTo>
                <a:cubicBezTo>
                  <a:pt x="99" y="163"/>
                  <a:pt x="100" y="162"/>
                  <a:pt x="100" y="162"/>
                </a:cubicBezTo>
                <a:cubicBezTo>
                  <a:pt x="101" y="162"/>
                  <a:pt x="102" y="162"/>
                  <a:pt x="102" y="162"/>
                </a:cubicBezTo>
                <a:cubicBezTo>
                  <a:pt x="103" y="161"/>
                  <a:pt x="103" y="161"/>
                  <a:pt x="104" y="161"/>
                </a:cubicBezTo>
                <a:cubicBezTo>
                  <a:pt x="104" y="161"/>
                  <a:pt x="105" y="161"/>
                  <a:pt x="106" y="161"/>
                </a:cubicBezTo>
                <a:cubicBezTo>
                  <a:pt x="107" y="160"/>
                  <a:pt x="105" y="162"/>
                  <a:pt x="105" y="162"/>
                </a:cubicBezTo>
                <a:cubicBezTo>
                  <a:pt x="104" y="162"/>
                  <a:pt x="105" y="162"/>
                  <a:pt x="106" y="162"/>
                </a:cubicBezTo>
                <a:cubicBezTo>
                  <a:pt x="106" y="162"/>
                  <a:pt x="106" y="162"/>
                  <a:pt x="106" y="162"/>
                </a:cubicBezTo>
                <a:cubicBezTo>
                  <a:pt x="106" y="163"/>
                  <a:pt x="106" y="162"/>
                  <a:pt x="106" y="162"/>
                </a:cubicBezTo>
                <a:cubicBezTo>
                  <a:pt x="107" y="162"/>
                  <a:pt x="107" y="162"/>
                  <a:pt x="107" y="162"/>
                </a:cubicBezTo>
                <a:cubicBezTo>
                  <a:pt x="108" y="162"/>
                  <a:pt x="107" y="162"/>
                  <a:pt x="107" y="161"/>
                </a:cubicBezTo>
                <a:cubicBezTo>
                  <a:pt x="106" y="161"/>
                  <a:pt x="108" y="160"/>
                  <a:pt x="109" y="160"/>
                </a:cubicBezTo>
                <a:cubicBezTo>
                  <a:pt x="109" y="160"/>
                  <a:pt x="109" y="161"/>
                  <a:pt x="109" y="161"/>
                </a:cubicBezTo>
                <a:cubicBezTo>
                  <a:pt x="109" y="161"/>
                  <a:pt x="109" y="162"/>
                  <a:pt x="109" y="162"/>
                </a:cubicBezTo>
                <a:cubicBezTo>
                  <a:pt x="109" y="162"/>
                  <a:pt x="109" y="162"/>
                  <a:pt x="110" y="162"/>
                </a:cubicBezTo>
                <a:cubicBezTo>
                  <a:pt x="110" y="162"/>
                  <a:pt x="110" y="162"/>
                  <a:pt x="110" y="162"/>
                </a:cubicBezTo>
                <a:cubicBezTo>
                  <a:pt x="111" y="162"/>
                  <a:pt x="111" y="161"/>
                  <a:pt x="112" y="161"/>
                </a:cubicBezTo>
                <a:cubicBezTo>
                  <a:pt x="112" y="161"/>
                  <a:pt x="112" y="162"/>
                  <a:pt x="112" y="162"/>
                </a:cubicBezTo>
                <a:cubicBezTo>
                  <a:pt x="113" y="162"/>
                  <a:pt x="112" y="162"/>
                  <a:pt x="112" y="162"/>
                </a:cubicBezTo>
                <a:cubicBezTo>
                  <a:pt x="112" y="162"/>
                  <a:pt x="111" y="163"/>
                  <a:pt x="110" y="163"/>
                </a:cubicBezTo>
                <a:cubicBezTo>
                  <a:pt x="110" y="163"/>
                  <a:pt x="110" y="163"/>
                  <a:pt x="110" y="163"/>
                </a:cubicBezTo>
                <a:cubicBezTo>
                  <a:pt x="110" y="163"/>
                  <a:pt x="111" y="163"/>
                  <a:pt x="111" y="163"/>
                </a:cubicBezTo>
                <a:cubicBezTo>
                  <a:pt x="112" y="163"/>
                  <a:pt x="113" y="162"/>
                  <a:pt x="114" y="163"/>
                </a:cubicBezTo>
                <a:cubicBezTo>
                  <a:pt x="115" y="163"/>
                  <a:pt x="114" y="163"/>
                  <a:pt x="114" y="163"/>
                </a:cubicBezTo>
                <a:cubicBezTo>
                  <a:pt x="113" y="163"/>
                  <a:pt x="111" y="164"/>
                  <a:pt x="111" y="164"/>
                </a:cubicBezTo>
                <a:cubicBezTo>
                  <a:pt x="111" y="164"/>
                  <a:pt x="109" y="164"/>
                  <a:pt x="108" y="163"/>
                </a:cubicBezTo>
                <a:cubicBezTo>
                  <a:pt x="107" y="163"/>
                  <a:pt x="107" y="163"/>
                  <a:pt x="107" y="163"/>
                </a:cubicBezTo>
                <a:cubicBezTo>
                  <a:pt x="104" y="163"/>
                  <a:pt x="103" y="162"/>
                  <a:pt x="102" y="162"/>
                </a:cubicBezTo>
                <a:cubicBezTo>
                  <a:pt x="102" y="162"/>
                  <a:pt x="101" y="163"/>
                  <a:pt x="101" y="163"/>
                </a:cubicBezTo>
                <a:cubicBezTo>
                  <a:pt x="101" y="163"/>
                  <a:pt x="97" y="165"/>
                  <a:pt x="96" y="165"/>
                </a:cubicBezTo>
                <a:cubicBezTo>
                  <a:pt x="96" y="165"/>
                  <a:pt x="95" y="166"/>
                  <a:pt x="95" y="166"/>
                </a:cubicBezTo>
                <a:cubicBezTo>
                  <a:pt x="95" y="166"/>
                  <a:pt x="95" y="167"/>
                  <a:pt x="95" y="167"/>
                </a:cubicBezTo>
                <a:cubicBezTo>
                  <a:pt x="96" y="167"/>
                  <a:pt x="96" y="167"/>
                  <a:pt x="96" y="167"/>
                </a:cubicBezTo>
                <a:cubicBezTo>
                  <a:pt x="97" y="167"/>
                  <a:pt x="97" y="166"/>
                  <a:pt x="97" y="166"/>
                </a:cubicBezTo>
                <a:cubicBezTo>
                  <a:pt x="97" y="166"/>
                  <a:pt x="98" y="166"/>
                  <a:pt x="98" y="166"/>
                </a:cubicBezTo>
                <a:cubicBezTo>
                  <a:pt x="98" y="166"/>
                  <a:pt x="98" y="166"/>
                  <a:pt x="99" y="166"/>
                </a:cubicBezTo>
                <a:cubicBezTo>
                  <a:pt x="99" y="166"/>
                  <a:pt x="99" y="166"/>
                  <a:pt x="99" y="166"/>
                </a:cubicBezTo>
                <a:cubicBezTo>
                  <a:pt x="100" y="166"/>
                  <a:pt x="101" y="166"/>
                  <a:pt x="102" y="166"/>
                </a:cubicBezTo>
                <a:cubicBezTo>
                  <a:pt x="103" y="165"/>
                  <a:pt x="104" y="165"/>
                  <a:pt x="104" y="165"/>
                </a:cubicBezTo>
                <a:cubicBezTo>
                  <a:pt x="105" y="166"/>
                  <a:pt x="106" y="166"/>
                  <a:pt x="107" y="165"/>
                </a:cubicBezTo>
                <a:cubicBezTo>
                  <a:pt x="108" y="165"/>
                  <a:pt x="108" y="165"/>
                  <a:pt x="107" y="166"/>
                </a:cubicBezTo>
                <a:cubicBezTo>
                  <a:pt x="107" y="166"/>
                  <a:pt x="107" y="165"/>
                  <a:pt x="107" y="166"/>
                </a:cubicBezTo>
                <a:cubicBezTo>
                  <a:pt x="108" y="167"/>
                  <a:pt x="107" y="167"/>
                  <a:pt x="107" y="166"/>
                </a:cubicBezTo>
                <a:cubicBezTo>
                  <a:pt x="107" y="166"/>
                  <a:pt x="106" y="166"/>
                  <a:pt x="106" y="166"/>
                </a:cubicBezTo>
                <a:cubicBezTo>
                  <a:pt x="105" y="166"/>
                  <a:pt x="105" y="166"/>
                  <a:pt x="104" y="166"/>
                </a:cubicBezTo>
                <a:cubicBezTo>
                  <a:pt x="103" y="166"/>
                  <a:pt x="102" y="166"/>
                  <a:pt x="102" y="166"/>
                </a:cubicBezTo>
                <a:cubicBezTo>
                  <a:pt x="102" y="166"/>
                  <a:pt x="101" y="166"/>
                  <a:pt x="101" y="166"/>
                </a:cubicBezTo>
                <a:cubicBezTo>
                  <a:pt x="101" y="166"/>
                  <a:pt x="100" y="166"/>
                  <a:pt x="99" y="166"/>
                </a:cubicBezTo>
                <a:cubicBezTo>
                  <a:pt x="99" y="166"/>
                  <a:pt x="98" y="167"/>
                  <a:pt x="97" y="167"/>
                </a:cubicBezTo>
                <a:cubicBezTo>
                  <a:pt x="97" y="167"/>
                  <a:pt x="97" y="167"/>
                  <a:pt x="97" y="167"/>
                </a:cubicBezTo>
                <a:cubicBezTo>
                  <a:pt x="97" y="167"/>
                  <a:pt x="96" y="167"/>
                  <a:pt x="96" y="167"/>
                </a:cubicBezTo>
                <a:cubicBezTo>
                  <a:pt x="95" y="167"/>
                  <a:pt x="95" y="167"/>
                  <a:pt x="95" y="168"/>
                </a:cubicBezTo>
                <a:cubicBezTo>
                  <a:pt x="95" y="168"/>
                  <a:pt x="95" y="168"/>
                  <a:pt x="95" y="168"/>
                </a:cubicBezTo>
                <a:cubicBezTo>
                  <a:pt x="96" y="168"/>
                  <a:pt x="96" y="168"/>
                  <a:pt x="96" y="168"/>
                </a:cubicBezTo>
                <a:cubicBezTo>
                  <a:pt x="95" y="168"/>
                  <a:pt x="96" y="168"/>
                  <a:pt x="96" y="169"/>
                </a:cubicBezTo>
                <a:cubicBezTo>
                  <a:pt x="97" y="169"/>
                  <a:pt x="97" y="169"/>
                  <a:pt x="96" y="169"/>
                </a:cubicBezTo>
                <a:cubicBezTo>
                  <a:pt x="95" y="169"/>
                  <a:pt x="95" y="169"/>
                  <a:pt x="96" y="169"/>
                </a:cubicBezTo>
                <a:cubicBezTo>
                  <a:pt x="96" y="169"/>
                  <a:pt x="97" y="169"/>
                  <a:pt x="97" y="169"/>
                </a:cubicBezTo>
                <a:cubicBezTo>
                  <a:pt x="98" y="169"/>
                  <a:pt x="99" y="169"/>
                  <a:pt x="100" y="170"/>
                </a:cubicBezTo>
                <a:cubicBezTo>
                  <a:pt x="101" y="170"/>
                  <a:pt x="101" y="169"/>
                  <a:pt x="102" y="169"/>
                </a:cubicBezTo>
                <a:cubicBezTo>
                  <a:pt x="102" y="169"/>
                  <a:pt x="102" y="169"/>
                  <a:pt x="102" y="169"/>
                </a:cubicBezTo>
                <a:cubicBezTo>
                  <a:pt x="102" y="169"/>
                  <a:pt x="103" y="169"/>
                  <a:pt x="102" y="170"/>
                </a:cubicBezTo>
                <a:cubicBezTo>
                  <a:pt x="102" y="170"/>
                  <a:pt x="102" y="170"/>
                  <a:pt x="102" y="170"/>
                </a:cubicBezTo>
                <a:cubicBezTo>
                  <a:pt x="103" y="170"/>
                  <a:pt x="102" y="170"/>
                  <a:pt x="102" y="170"/>
                </a:cubicBezTo>
                <a:cubicBezTo>
                  <a:pt x="101" y="170"/>
                  <a:pt x="101" y="170"/>
                  <a:pt x="100" y="170"/>
                </a:cubicBezTo>
                <a:cubicBezTo>
                  <a:pt x="100" y="170"/>
                  <a:pt x="100" y="170"/>
                  <a:pt x="99" y="170"/>
                </a:cubicBezTo>
                <a:cubicBezTo>
                  <a:pt x="99" y="170"/>
                  <a:pt x="99" y="170"/>
                  <a:pt x="100" y="170"/>
                </a:cubicBezTo>
                <a:cubicBezTo>
                  <a:pt x="101" y="170"/>
                  <a:pt x="100" y="171"/>
                  <a:pt x="99" y="171"/>
                </a:cubicBezTo>
                <a:cubicBezTo>
                  <a:pt x="99" y="171"/>
                  <a:pt x="99" y="171"/>
                  <a:pt x="99" y="171"/>
                </a:cubicBezTo>
                <a:cubicBezTo>
                  <a:pt x="99" y="171"/>
                  <a:pt x="99" y="171"/>
                  <a:pt x="100" y="171"/>
                </a:cubicBezTo>
                <a:cubicBezTo>
                  <a:pt x="101" y="171"/>
                  <a:pt x="101" y="171"/>
                  <a:pt x="101" y="171"/>
                </a:cubicBezTo>
                <a:cubicBezTo>
                  <a:pt x="100" y="171"/>
                  <a:pt x="100" y="171"/>
                  <a:pt x="99" y="171"/>
                </a:cubicBezTo>
                <a:cubicBezTo>
                  <a:pt x="99" y="171"/>
                  <a:pt x="98" y="171"/>
                  <a:pt x="98" y="171"/>
                </a:cubicBezTo>
                <a:cubicBezTo>
                  <a:pt x="97" y="172"/>
                  <a:pt x="97" y="172"/>
                  <a:pt x="98" y="172"/>
                </a:cubicBezTo>
                <a:cubicBezTo>
                  <a:pt x="98" y="172"/>
                  <a:pt x="99" y="172"/>
                  <a:pt x="99" y="172"/>
                </a:cubicBezTo>
                <a:cubicBezTo>
                  <a:pt x="99" y="172"/>
                  <a:pt x="100" y="172"/>
                  <a:pt x="101" y="172"/>
                </a:cubicBezTo>
                <a:cubicBezTo>
                  <a:pt x="102" y="172"/>
                  <a:pt x="101" y="173"/>
                  <a:pt x="101" y="173"/>
                </a:cubicBezTo>
                <a:cubicBezTo>
                  <a:pt x="100" y="173"/>
                  <a:pt x="99" y="172"/>
                  <a:pt x="99" y="173"/>
                </a:cubicBezTo>
                <a:cubicBezTo>
                  <a:pt x="98" y="173"/>
                  <a:pt x="98" y="173"/>
                  <a:pt x="98" y="173"/>
                </a:cubicBezTo>
                <a:cubicBezTo>
                  <a:pt x="97" y="173"/>
                  <a:pt x="97" y="173"/>
                  <a:pt x="97" y="173"/>
                </a:cubicBezTo>
                <a:cubicBezTo>
                  <a:pt x="96" y="173"/>
                  <a:pt x="96" y="173"/>
                  <a:pt x="96" y="173"/>
                </a:cubicBezTo>
                <a:cubicBezTo>
                  <a:pt x="97" y="173"/>
                  <a:pt x="97" y="173"/>
                  <a:pt x="96" y="174"/>
                </a:cubicBezTo>
                <a:cubicBezTo>
                  <a:pt x="96" y="174"/>
                  <a:pt x="97" y="175"/>
                  <a:pt x="97" y="175"/>
                </a:cubicBezTo>
                <a:cubicBezTo>
                  <a:pt x="98" y="175"/>
                  <a:pt x="98" y="175"/>
                  <a:pt x="98" y="175"/>
                </a:cubicBezTo>
                <a:cubicBezTo>
                  <a:pt x="97" y="175"/>
                  <a:pt x="97" y="175"/>
                  <a:pt x="96" y="175"/>
                </a:cubicBezTo>
                <a:cubicBezTo>
                  <a:pt x="96" y="176"/>
                  <a:pt x="97" y="176"/>
                  <a:pt x="97" y="176"/>
                </a:cubicBezTo>
                <a:cubicBezTo>
                  <a:pt x="99" y="176"/>
                  <a:pt x="100" y="174"/>
                  <a:pt x="101" y="174"/>
                </a:cubicBezTo>
                <a:cubicBezTo>
                  <a:pt x="101" y="174"/>
                  <a:pt x="102" y="173"/>
                  <a:pt x="103" y="173"/>
                </a:cubicBezTo>
                <a:cubicBezTo>
                  <a:pt x="103" y="173"/>
                  <a:pt x="104" y="172"/>
                  <a:pt x="104" y="172"/>
                </a:cubicBezTo>
                <a:cubicBezTo>
                  <a:pt x="104" y="171"/>
                  <a:pt x="105" y="171"/>
                  <a:pt x="105" y="171"/>
                </a:cubicBezTo>
                <a:cubicBezTo>
                  <a:pt x="105" y="171"/>
                  <a:pt x="106" y="171"/>
                  <a:pt x="106" y="171"/>
                </a:cubicBezTo>
                <a:cubicBezTo>
                  <a:pt x="106" y="170"/>
                  <a:pt x="108" y="170"/>
                  <a:pt x="108" y="169"/>
                </a:cubicBezTo>
                <a:cubicBezTo>
                  <a:pt x="109" y="169"/>
                  <a:pt x="110" y="168"/>
                  <a:pt x="111" y="168"/>
                </a:cubicBezTo>
                <a:cubicBezTo>
                  <a:pt x="112" y="168"/>
                  <a:pt x="112" y="168"/>
                  <a:pt x="112" y="168"/>
                </a:cubicBezTo>
                <a:cubicBezTo>
                  <a:pt x="111" y="168"/>
                  <a:pt x="112" y="169"/>
                  <a:pt x="112" y="169"/>
                </a:cubicBezTo>
                <a:cubicBezTo>
                  <a:pt x="113" y="169"/>
                  <a:pt x="113" y="169"/>
                  <a:pt x="113" y="169"/>
                </a:cubicBezTo>
                <a:cubicBezTo>
                  <a:pt x="113" y="169"/>
                  <a:pt x="112" y="169"/>
                  <a:pt x="111" y="169"/>
                </a:cubicBezTo>
                <a:cubicBezTo>
                  <a:pt x="111" y="169"/>
                  <a:pt x="110" y="169"/>
                  <a:pt x="110" y="169"/>
                </a:cubicBezTo>
                <a:cubicBezTo>
                  <a:pt x="110" y="169"/>
                  <a:pt x="109" y="169"/>
                  <a:pt x="109" y="170"/>
                </a:cubicBezTo>
                <a:cubicBezTo>
                  <a:pt x="110" y="170"/>
                  <a:pt x="110" y="170"/>
                  <a:pt x="112" y="170"/>
                </a:cubicBezTo>
                <a:cubicBezTo>
                  <a:pt x="113" y="170"/>
                  <a:pt x="112" y="170"/>
                  <a:pt x="112" y="170"/>
                </a:cubicBezTo>
                <a:cubicBezTo>
                  <a:pt x="112" y="170"/>
                  <a:pt x="111" y="170"/>
                  <a:pt x="111" y="170"/>
                </a:cubicBezTo>
                <a:cubicBezTo>
                  <a:pt x="110" y="170"/>
                  <a:pt x="110" y="170"/>
                  <a:pt x="109" y="170"/>
                </a:cubicBezTo>
                <a:cubicBezTo>
                  <a:pt x="108" y="170"/>
                  <a:pt x="107" y="170"/>
                  <a:pt x="107" y="171"/>
                </a:cubicBezTo>
                <a:cubicBezTo>
                  <a:pt x="107" y="171"/>
                  <a:pt x="106" y="171"/>
                  <a:pt x="106" y="171"/>
                </a:cubicBezTo>
                <a:cubicBezTo>
                  <a:pt x="105" y="172"/>
                  <a:pt x="105" y="172"/>
                  <a:pt x="105" y="172"/>
                </a:cubicBezTo>
                <a:cubicBezTo>
                  <a:pt x="104" y="172"/>
                  <a:pt x="103" y="173"/>
                  <a:pt x="103" y="173"/>
                </a:cubicBezTo>
                <a:cubicBezTo>
                  <a:pt x="102" y="174"/>
                  <a:pt x="101" y="174"/>
                  <a:pt x="101" y="175"/>
                </a:cubicBezTo>
                <a:cubicBezTo>
                  <a:pt x="100" y="175"/>
                  <a:pt x="100" y="175"/>
                  <a:pt x="99" y="176"/>
                </a:cubicBezTo>
                <a:cubicBezTo>
                  <a:pt x="99" y="176"/>
                  <a:pt x="98" y="176"/>
                  <a:pt x="98" y="176"/>
                </a:cubicBezTo>
                <a:cubicBezTo>
                  <a:pt x="97" y="177"/>
                  <a:pt x="98" y="177"/>
                  <a:pt x="98" y="177"/>
                </a:cubicBezTo>
                <a:cubicBezTo>
                  <a:pt x="98" y="177"/>
                  <a:pt x="98" y="177"/>
                  <a:pt x="97" y="177"/>
                </a:cubicBezTo>
                <a:cubicBezTo>
                  <a:pt x="97" y="177"/>
                  <a:pt x="98" y="177"/>
                  <a:pt x="99" y="177"/>
                </a:cubicBezTo>
                <a:cubicBezTo>
                  <a:pt x="99" y="177"/>
                  <a:pt x="99" y="177"/>
                  <a:pt x="99" y="177"/>
                </a:cubicBezTo>
                <a:cubicBezTo>
                  <a:pt x="98" y="177"/>
                  <a:pt x="98" y="178"/>
                  <a:pt x="99" y="178"/>
                </a:cubicBezTo>
                <a:cubicBezTo>
                  <a:pt x="99" y="178"/>
                  <a:pt x="99" y="178"/>
                  <a:pt x="100" y="178"/>
                </a:cubicBezTo>
                <a:cubicBezTo>
                  <a:pt x="100" y="178"/>
                  <a:pt x="100" y="178"/>
                  <a:pt x="100" y="177"/>
                </a:cubicBezTo>
                <a:cubicBezTo>
                  <a:pt x="100" y="177"/>
                  <a:pt x="101" y="177"/>
                  <a:pt x="101" y="177"/>
                </a:cubicBezTo>
                <a:cubicBezTo>
                  <a:pt x="101" y="177"/>
                  <a:pt x="102" y="177"/>
                  <a:pt x="102" y="177"/>
                </a:cubicBezTo>
                <a:cubicBezTo>
                  <a:pt x="102" y="177"/>
                  <a:pt x="102" y="178"/>
                  <a:pt x="103" y="178"/>
                </a:cubicBezTo>
                <a:cubicBezTo>
                  <a:pt x="103" y="178"/>
                  <a:pt x="103" y="178"/>
                  <a:pt x="103" y="177"/>
                </a:cubicBezTo>
                <a:cubicBezTo>
                  <a:pt x="104" y="177"/>
                  <a:pt x="104" y="177"/>
                  <a:pt x="104" y="177"/>
                </a:cubicBezTo>
                <a:cubicBezTo>
                  <a:pt x="105" y="176"/>
                  <a:pt x="106" y="176"/>
                  <a:pt x="106" y="177"/>
                </a:cubicBezTo>
                <a:cubicBezTo>
                  <a:pt x="106" y="177"/>
                  <a:pt x="105" y="177"/>
                  <a:pt x="105" y="177"/>
                </a:cubicBezTo>
                <a:cubicBezTo>
                  <a:pt x="104" y="177"/>
                  <a:pt x="104" y="177"/>
                  <a:pt x="103" y="177"/>
                </a:cubicBezTo>
                <a:cubicBezTo>
                  <a:pt x="103" y="178"/>
                  <a:pt x="103" y="178"/>
                  <a:pt x="103" y="178"/>
                </a:cubicBezTo>
                <a:cubicBezTo>
                  <a:pt x="102" y="178"/>
                  <a:pt x="102" y="178"/>
                  <a:pt x="101" y="178"/>
                </a:cubicBezTo>
                <a:cubicBezTo>
                  <a:pt x="101" y="177"/>
                  <a:pt x="100" y="178"/>
                  <a:pt x="99" y="178"/>
                </a:cubicBezTo>
                <a:cubicBezTo>
                  <a:pt x="99" y="178"/>
                  <a:pt x="99" y="178"/>
                  <a:pt x="99" y="179"/>
                </a:cubicBezTo>
                <a:cubicBezTo>
                  <a:pt x="98" y="179"/>
                  <a:pt x="98" y="179"/>
                  <a:pt x="99" y="179"/>
                </a:cubicBezTo>
                <a:cubicBezTo>
                  <a:pt x="100" y="179"/>
                  <a:pt x="99" y="179"/>
                  <a:pt x="99" y="179"/>
                </a:cubicBezTo>
                <a:cubicBezTo>
                  <a:pt x="98" y="179"/>
                  <a:pt x="98" y="179"/>
                  <a:pt x="99" y="180"/>
                </a:cubicBezTo>
                <a:cubicBezTo>
                  <a:pt x="99" y="180"/>
                  <a:pt x="100" y="180"/>
                  <a:pt x="100" y="179"/>
                </a:cubicBezTo>
                <a:cubicBezTo>
                  <a:pt x="100" y="179"/>
                  <a:pt x="101" y="179"/>
                  <a:pt x="101" y="179"/>
                </a:cubicBezTo>
                <a:cubicBezTo>
                  <a:pt x="100" y="180"/>
                  <a:pt x="100" y="180"/>
                  <a:pt x="101" y="180"/>
                </a:cubicBezTo>
                <a:cubicBezTo>
                  <a:pt x="101" y="180"/>
                  <a:pt x="101" y="180"/>
                  <a:pt x="101" y="180"/>
                </a:cubicBezTo>
                <a:cubicBezTo>
                  <a:pt x="101" y="180"/>
                  <a:pt x="101" y="180"/>
                  <a:pt x="100" y="180"/>
                </a:cubicBezTo>
                <a:cubicBezTo>
                  <a:pt x="100" y="181"/>
                  <a:pt x="101" y="181"/>
                  <a:pt x="101" y="181"/>
                </a:cubicBezTo>
                <a:cubicBezTo>
                  <a:pt x="101" y="180"/>
                  <a:pt x="101" y="180"/>
                  <a:pt x="101" y="181"/>
                </a:cubicBezTo>
                <a:cubicBezTo>
                  <a:pt x="101" y="181"/>
                  <a:pt x="102" y="181"/>
                  <a:pt x="102" y="181"/>
                </a:cubicBezTo>
                <a:cubicBezTo>
                  <a:pt x="102" y="181"/>
                  <a:pt x="102" y="181"/>
                  <a:pt x="102" y="181"/>
                </a:cubicBezTo>
                <a:cubicBezTo>
                  <a:pt x="102" y="181"/>
                  <a:pt x="102" y="181"/>
                  <a:pt x="102" y="182"/>
                </a:cubicBezTo>
                <a:cubicBezTo>
                  <a:pt x="103" y="182"/>
                  <a:pt x="102" y="182"/>
                  <a:pt x="102" y="182"/>
                </a:cubicBezTo>
                <a:cubicBezTo>
                  <a:pt x="102" y="182"/>
                  <a:pt x="102" y="183"/>
                  <a:pt x="102" y="183"/>
                </a:cubicBezTo>
                <a:cubicBezTo>
                  <a:pt x="102" y="183"/>
                  <a:pt x="102" y="183"/>
                  <a:pt x="102" y="183"/>
                </a:cubicBezTo>
                <a:cubicBezTo>
                  <a:pt x="102" y="183"/>
                  <a:pt x="102" y="183"/>
                  <a:pt x="102" y="183"/>
                </a:cubicBezTo>
                <a:cubicBezTo>
                  <a:pt x="102" y="182"/>
                  <a:pt x="103" y="183"/>
                  <a:pt x="103" y="182"/>
                </a:cubicBezTo>
                <a:cubicBezTo>
                  <a:pt x="103" y="182"/>
                  <a:pt x="103" y="183"/>
                  <a:pt x="103" y="183"/>
                </a:cubicBezTo>
                <a:cubicBezTo>
                  <a:pt x="103" y="184"/>
                  <a:pt x="103" y="183"/>
                  <a:pt x="103" y="183"/>
                </a:cubicBezTo>
                <a:cubicBezTo>
                  <a:pt x="104" y="183"/>
                  <a:pt x="104" y="183"/>
                  <a:pt x="104" y="183"/>
                </a:cubicBezTo>
                <a:cubicBezTo>
                  <a:pt x="103" y="183"/>
                  <a:pt x="103" y="184"/>
                  <a:pt x="103" y="184"/>
                </a:cubicBezTo>
                <a:cubicBezTo>
                  <a:pt x="103" y="184"/>
                  <a:pt x="103" y="184"/>
                  <a:pt x="103" y="184"/>
                </a:cubicBezTo>
                <a:cubicBezTo>
                  <a:pt x="103" y="185"/>
                  <a:pt x="104" y="185"/>
                  <a:pt x="104" y="185"/>
                </a:cubicBezTo>
                <a:cubicBezTo>
                  <a:pt x="104" y="185"/>
                  <a:pt x="104" y="186"/>
                  <a:pt x="103" y="186"/>
                </a:cubicBezTo>
                <a:cubicBezTo>
                  <a:pt x="103" y="186"/>
                  <a:pt x="103" y="186"/>
                  <a:pt x="103" y="186"/>
                </a:cubicBezTo>
                <a:cubicBezTo>
                  <a:pt x="103" y="187"/>
                  <a:pt x="104" y="186"/>
                  <a:pt x="104" y="186"/>
                </a:cubicBezTo>
                <a:cubicBezTo>
                  <a:pt x="104" y="186"/>
                  <a:pt x="104" y="186"/>
                  <a:pt x="104" y="186"/>
                </a:cubicBezTo>
                <a:cubicBezTo>
                  <a:pt x="104" y="186"/>
                  <a:pt x="104" y="187"/>
                  <a:pt x="104" y="187"/>
                </a:cubicBezTo>
                <a:cubicBezTo>
                  <a:pt x="104" y="187"/>
                  <a:pt x="105" y="186"/>
                  <a:pt x="105" y="186"/>
                </a:cubicBezTo>
                <a:cubicBezTo>
                  <a:pt x="105" y="186"/>
                  <a:pt x="105" y="186"/>
                  <a:pt x="105" y="186"/>
                </a:cubicBezTo>
                <a:cubicBezTo>
                  <a:pt x="105" y="186"/>
                  <a:pt x="105" y="186"/>
                  <a:pt x="105" y="186"/>
                </a:cubicBezTo>
                <a:cubicBezTo>
                  <a:pt x="105" y="186"/>
                  <a:pt x="105" y="185"/>
                  <a:pt x="106" y="185"/>
                </a:cubicBezTo>
                <a:cubicBezTo>
                  <a:pt x="106" y="185"/>
                  <a:pt x="106" y="185"/>
                  <a:pt x="106" y="186"/>
                </a:cubicBezTo>
                <a:cubicBezTo>
                  <a:pt x="105" y="186"/>
                  <a:pt x="106" y="186"/>
                  <a:pt x="107" y="185"/>
                </a:cubicBezTo>
                <a:cubicBezTo>
                  <a:pt x="108" y="184"/>
                  <a:pt x="108" y="185"/>
                  <a:pt x="107" y="185"/>
                </a:cubicBezTo>
                <a:cubicBezTo>
                  <a:pt x="107" y="186"/>
                  <a:pt x="107" y="186"/>
                  <a:pt x="106" y="186"/>
                </a:cubicBezTo>
                <a:cubicBezTo>
                  <a:pt x="106" y="186"/>
                  <a:pt x="106" y="186"/>
                  <a:pt x="106" y="186"/>
                </a:cubicBezTo>
                <a:cubicBezTo>
                  <a:pt x="105" y="186"/>
                  <a:pt x="105" y="187"/>
                  <a:pt x="105" y="187"/>
                </a:cubicBezTo>
                <a:cubicBezTo>
                  <a:pt x="104" y="187"/>
                  <a:pt x="104" y="187"/>
                  <a:pt x="104" y="188"/>
                </a:cubicBezTo>
                <a:cubicBezTo>
                  <a:pt x="103" y="188"/>
                  <a:pt x="104" y="188"/>
                  <a:pt x="104" y="190"/>
                </a:cubicBezTo>
                <a:cubicBezTo>
                  <a:pt x="104" y="192"/>
                  <a:pt x="105" y="191"/>
                  <a:pt x="105" y="191"/>
                </a:cubicBezTo>
                <a:cubicBezTo>
                  <a:pt x="105" y="191"/>
                  <a:pt x="106" y="190"/>
                  <a:pt x="106" y="190"/>
                </a:cubicBezTo>
                <a:cubicBezTo>
                  <a:pt x="106" y="190"/>
                  <a:pt x="106" y="190"/>
                  <a:pt x="106" y="190"/>
                </a:cubicBezTo>
                <a:cubicBezTo>
                  <a:pt x="106" y="190"/>
                  <a:pt x="107" y="189"/>
                  <a:pt x="107" y="189"/>
                </a:cubicBezTo>
                <a:cubicBezTo>
                  <a:pt x="107" y="188"/>
                  <a:pt x="107" y="188"/>
                  <a:pt x="107" y="188"/>
                </a:cubicBezTo>
                <a:cubicBezTo>
                  <a:pt x="107" y="188"/>
                  <a:pt x="108" y="188"/>
                  <a:pt x="108" y="187"/>
                </a:cubicBezTo>
                <a:cubicBezTo>
                  <a:pt x="108" y="187"/>
                  <a:pt x="108" y="187"/>
                  <a:pt x="109" y="187"/>
                </a:cubicBezTo>
                <a:cubicBezTo>
                  <a:pt x="109" y="187"/>
                  <a:pt x="109" y="187"/>
                  <a:pt x="109" y="187"/>
                </a:cubicBezTo>
                <a:cubicBezTo>
                  <a:pt x="108" y="188"/>
                  <a:pt x="108" y="188"/>
                  <a:pt x="108" y="188"/>
                </a:cubicBezTo>
                <a:cubicBezTo>
                  <a:pt x="109" y="188"/>
                  <a:pt x="109" y="188"/>
                  <a:pt x="109" y="188"/>
                </a:cubicBezTo>
                <a:cubicBezTo>
                  <a:pt x="110" y="187"/>
                  <a:pt x="110" y="187"/>
                  <a:pt x="111" y="187"/>
                </a:cubicBezTo>
                <a:cubicBezTo>
                  <a:pt x="111" y="187"/>
                  <a:pt x="111" y="186"/>
                  <a:pt x="111" y="186"/>
                </a:cubicBezTo>
                <a:cubicBezTo>
                  <a:pt x="110" y="186"/>
                  <a:pt x="110" y="186"/>
                  <a:pt x="110" y="186"/>
                </a:cubicBezTo>
                <a:cubicBezTo>
                  <a:pt x="111" y="185"/>
                  <a:pt x="110" y="185"/>
                  <a:pt x="110" y="185"/>
                </a:cubicBezTo>
                <a:cubicBezTo>
                  <a:pt x="110" y="185"/>
                  <a:pt x="110" y="185"/>
                  <a:pt x="110" y="185"/>
                </a:cubicBezTo>
                <a:cubicBezTo>
                  <a:pt x="110" y="184"/>
                  <a:pt x="110" y="184"/>
                  <a:pt x="109" y="184"/>
                </a:cubicBezTo>
                <a:cubicBezTo>
                  <a:pt x="109" y="183"/>
                  <a:pt x="110" y="184"/>
                  <a:pt x="110" y="184"/>
                </a:cubicBezTo>
                <a:cubicBezTo>
                  <a:pt x="111" y="183"/>
                  <a:pt x="110" y="184"/>
                  <a:pt x="110" y="184"/>
                </a:cubicBezTo>
                <a:cubicBezTo>
                  <a:pt x="110" y="184"/>
                  <a:pt x="110" y="185"/>
                  <a:pt x="111" y="185"/>
                </a:cubicBezTo>
                <a:cubicBezTo>
                  <a:pt x="111" y="185"/>
                  <a:pt x="111" y="186"/>
                  <a:pt x="111" y="186"/>
                </a:cubicBezTo>
                <a:cubicBezTo>
                  <a:pt x="111" y="186"/>
                  <a:pt x="111" y="187"/>
                  <a:pt x="111" y="187"/>
                </a:cubicBezTo>
                <a:cubicBezTo>
                  <a:pt x="112" y="187"/>
                  <a:pt x="113" y="187"/>
                  <a:pt x="113" y="187"/>
                </a:cubicBezTo>
                <a:cubicBezTo>
                  <a:pt x="113" y="186"/>
                  <a:pt x="114" y="186"/>
                  <a:pt x="114" y="186"/>
                </a:cubicBezTo>
                <a:cubicBezTo>
                  <a:pt x="114" y="186"/>
                  <a:pt x="114" y="186"/>
                  <a:pt x="114" y="187"/>
                </a:cubicBezTo>
                <a:cubicBezTo>
                  <a:pt x="114" y="187"/>
                  <a:pt x="114" y="187"/>
                  <a:pt x="114" y="188"/>
                </a:cubicBezTo>
                <a:cubicBezTo>
                  <a:pt x="114" y="189"/>
                  <a:pt x="114" y="189"/>
                  <a:pt x="115" y="190"/>
                </a:cubicBezTo>
                <a:cubicBezTo>
                  <a:pt x="116" y="190"/>
                  <a:pt x="115" y="190"/>
                  <a:pt x="114" y="190"/>
                </a:cubicBezTo>
                <a:cubicBezTo>
                  <a:pt x="114" y="189"/>
                  <a:pt x="113" y="189"/>
                  <a:pt x="113" y="188"/>
                </a:cubicBezTo>
                <a:cubicBezTo>
                  <a:pt x="113" y="188"/>
                  <a:pt x="112" y="188"/>
                  <a:pt x="112" y="187"/>
                </a:cubicBezTo>
                <a:cubicBezTo>
                  <a:pt x="111" y="187"/>
                  <a:pt x="111" y="187"/>
                  <a:pt x="112" y="188"/>
                </a:cubicBezTo>
                <a:cubicBezTo>
                  <a:pt x="112" y="188"/>
                  <a:pt x="111" y="188"/>
                  <a:pt x="110" y="188"/>
                </a:cubicBezTo>
                <a:cubicBezTo>
                  <a:pt x="110" y="188"/>
                  <a:pt x="110" y="188"/>
                  <a:pt x="111" y="188"/>
                </a:cubicBezTo>
                <a:cubicBezTo>
                  <a:pt x="111" y="188"/>
                  <a:pt x="111" y="189"/>
                  <a:pt x="111" y="189"/>
                </a:cubicBezTo>
                <a:cubicBezTo>
                  <a:pt x="111" y="189"/>
                  <a:pt x="111" y="189"/>
                  <a:pt x="112" y="189"/>
                </a:cubicBezTo>
                <a:cubicBezTo>
                  <a:pt x="112" y="189"/>
                  <a:pt x="112" y="189"/>
                  <a:pt x="112" y="189"/>
                </a:cubicBezTo>
                <a:cubicBezTo>
                  <a:pt x="112" y="190"/>
                  <a:pt x="112" y="189"/>
                  <a:pt x="113" y="189"/>
                </a:cubicBezTo>
                <a:cubicBezTo>
                  <a:pt x="113" y="189"/>
                  <a:pt x="113" y="190"/>
                  <a:pt x="113" y="190"/>
                </a:cubicBezTo>
                <a:cubicBezTo>
                  <a:pt x="112" y="190"/>
                  <a:pt x="112" y="190"/>
                  <a:pt x="111" y="190"/>
                </a:cubicBezTo>
                <a:cubicBezTo>
                  <a:pt x="111" y="190"/>
                  <a:pt x="111" y="190"/>
                  <a:pt x="111" y="190"/>
                </a:cubicBezTo>
                <a:cubicBezTo>
                  <a:pt x="111" y="190"/>
                  <a:pt x="111" y="190"/>
                  <a:pt x="110" y="190"/>
                </a:cubicBezTo>
                <a:cubicBezTo>
                  <a:pt x="110" y="190"/>
                  <a:pt x="110" y="190"/>
                  <a:pt x="110" y="191"/>
                </a:cubicBezTo>
                <a:cubicBezTo>
                  <a:pt x="110" y="191"/>
                  <a:pt x="110" y="191"/>
                  <a:pt x="109" y="191"/>
                </a:cubicBezTo>
                <a:cubicBezTo>
                  <a:pt x="108" y="191"/>
                  <a:pt x="108" y="191"/>
                  <a:pt x="108" y="191"/>
                </a:cubicBezTo>
                <a:cubicBezTo>
                  <a:pt x="107" y="191"/>
                  <a:pt x="107" y="191"/>
                  <a:pt x="106" y="191"/>
                </a:cubicBezTo>
                <a:cubicBezTo>
                  <a:pt x="106" y="191"/>
                  <a:pt x="106" y="191"/>
                  <a:pt x="106" y="191"/>
                </a:cubicBezTo>
                <a:cubicBezTo>
                  <a:pt x="106" y="191"/>
                  <a:pt x="106" y="191"/>
                  <a:pt x="107" y="192"/>
                </a:cubicBezTo>
                <a:cubicBezTo>
                  <a:pt x="107" y="192"/>
                  <a:pt x="107" y="192"/>
                  <a:pt x="107" y="192"/>
                </a:cubicBezTo>
                <a:cubicBezTo>
                  <a:pt x="106" y="192"/>
                  <a:pt x="106" y="192"/>
                  <a:pt x="106" y="192"/>
                </a:cubicBezTo>
                <a:cubicBezTo>
                  <a:pt x="107" y="192"/>
                  <a:pt x="108" y="192"/>
                  <a:pt x="109" y="192"/>
                </a:cubicBezTo>
                <a:cubicBezTo>
                  <a:pt x="110" y="192"/>
                  <a:pt x="112" y="191"/>
                  <a:pt x="112" y="190"/>
                </a:cubicBezTo>
                <a:cubicBezTo>
                  <a:pt x="112" y="190"/>
                  <a:pt x="113" y="190"/>
                  <a:pt x="112" y="191"/>
                </a:cubicBezTo>
                <a:cubicBezTo>
                  <a:pt x="112" y="192"/>
                  <a:pt x="112" y="191"/>
                  <a:pt x="113" y="191"/>
                </a:cubicBezTo>
                <a:cubicBezTo>
                  <a:pt x="114" y="191"/>
                  <a:pt x="113" y="192"/>
                  <a:pt x="113" y="191"/>
                </a:cubicBezTo>
                <a:cubicBezTo>
                  <a:pt x="113" y="191"/>
                  <a:pt x="113" y="192"/>
                  <a:pt x="113" y="192"/>
                </a:cubicBezTo>
                <a:cubicBezTo>
                  <a:pt x="112" y="192"/>
                  <a:pt x="112" y="192"/>
                  <a:pt x="111" y="192"/>
                </a:cubicBezTo>
                <a:cubicBezTo>
                  <a:pt x="111" y="192"/>
                  <a:pt x="110" y="192"/>
                  <a:pt x="110" y="192"/>
                </a:cubicBezTo>
                <a:cubicBezTo>
                  <a:pt x="109" y="192"/>
                  <a:pt x="108" y="193"/>
                  <a:pt x="107" y="193"/>
                </a:cubicBezTo>
                <a:cubicBezTo>
                  <a:pt x="106" y="193"/>
                  <a:pt x="106" y="193"/>
                  <a:pt x="107" y="193"/>
                </a:cubicBezTo>
                <a:cubicBezTo>
                  <a:pt x="107" y="193"/>
                  <a:pt x="107" y="193"/>
                  <a:pt x="107" y="194"/>
                </a:cubicBezTo>
                <a:cubicBezTo>
                  <a:pt x="107" y="194"/>
                  <a:pt x="107" y="194"/>
                  <a:pt x="108" y="194"/>
                </a:cubicBezTo>
                <a:cubicBezTo>
                  <a:pt x="109" y="194"/>
                  <a:pt x="108" y="194"/>
                  <a:pt x="107" y="195"/>
                </a:cubicBezTo>
                <a:cubicBezTo>
                  <a:pt x="107" y="195"/>
                  <a:pt x="107" y="195"/>
                  <a:pt x="107" y="195"/>
                </a:cubicBezTo>
                <a:cubicBezTo>
                  <a:pt x="107" y="195"/>
                  <a:pt x="107" y="195"/>
                  <a:pt x="107" y="195"/>
                </a:cubicBezTo>
                <a:cubicBezTo>
                  <a:pt x="106" y="196"/>
                  <a:pt x="107" y="196"/>
                  <a:pt x="107" y="196"/>
                </a:cubicBezTo>
                <a:cubicBezTo>
                  <a:pt x="107" y="197"/>
                  <a:pt x="108" y="197"/>
                  <a:pt x="108" y="197"/>
                </a:cubicBezTo>
                <a:cubicBezTo>
                  <a:pt x="109" y="197"/>
                  <a:pt x="108" y="197"/>
                  <a:pt x="108" y="196"/>
                </a:cubicBezTo>
                <a:cubicBezTo>
                  <a:pt x="108" y="196"/>
                  <a:pt x="108" y="196"/>
                  <a:pt x="109" y="196"/>
                </a:cubicBezTo>
                <a:cubicBezTo>
                  <a:pt x="109" y="196"/>
                  <a:pt x="109" y="196"/>
                  <a:pt x="108" y="196"/>
                </a:cubicBezTo>
                <a:cubicBezTo>
                  <a:pt x="108" y="197"/>
                  <a:pt x="109" y="197"/>
                  <a:pt x="110" y="197"/>
                </a:cubicBezTo>
                <a:cubicBezTo>
                  <a:pt x="111" y="196"/>
                  <a:pt x="110" y="197"/>
                  <a:pt x="109" y="197"/>
                </a:cubicBezTo>
                <a:cubicBezTo>
                  <a:pt x="109" y="197"/>
                  <a:pt x="109" y="197"/>
                  <a:pt x="108" y="197"/>
                </a:cubicBezTo>
                <a:cubicBezTo>
                  <a:pt x="108" y="198"/>
                  <a:pt x="109" y="198"/>
                  <a:pt x="109" y="197"/>
                </a:cubicBezTo>
                <a:cubicBezTo>
                  <a:pt x="109" y="197"/>
                  <a:pt x="109" y="197"/>
                  <a:pt x="109" y="197"/>
                </a:cubicBezTo>
                <a:cubicBezTo>
                  <a:pt x="109" y="198"/>
                  <a:pt x="109" y="198"/>
                  <a:pt x="109" y="198"/>
                </a:cubicBezTo>
                <a:cubicBezTo>
                  <a:pt x="109" y="198"/>
                  <a:pt x="110" y="198"/>
                  <a:pt x="112" y="198"/>
                </a:cubicBezTo>
                <a:cubicBezTo>
                  <a:pt x="113" y="197"/>
                  <a:pt x="111" y="198"/>
                  <a:pt x="111" y="198"/>
                </a:cubicBezTo>
                <a:cubicBezTo>
                  <a:pt x="111" y="198"/>
                  <a:pt x="110" y="198"/>
                  <a:pt x="109" y="198"/>
                </a:cubicBezTo>
                <a:cubicBezTo>
                  <a:pt x="109" y="198"/>
                  <a:pt x="109" y="198"/>
                  <a:pt x="109" y="199"/>
                </a:cubicBezTo>
                <a:cubicBezTo>
                  <a:pt x="109" y="199"/>
                  <a:pt x="109" y="199"/>
                  <a:pt x="110" y="199"/>
                </a:cubicBezTo>
                <a:cubicBezTo>
                  <a:pt x="110" y="199"/>
                  <a:pt x="110" y="199"/>
                  <a:pt x="110" y="199"/>
                </a:cubicBezTo>
                <a:cubicBezTo>
                  <a:pt x="109" y="200"/>
                  <a:pt x="110" y="200"/>
                  <a:pt x="110" y="199"/>
                </a:cubicBezTo>
                <a:cubicBezTo>
                  <a:pt x="110" y="199"/>
                  <a:pt x="111" y="199"/>
                  <a:pt x="111" y="199"/>
                </a:cubicBezTo>
                <a:cubicBezTo>
                  <a:pt x="112" y="199"/>
                  <a:pt x="112" y="199"/>
                  <a:pt x="112" y="199"/>
                </a:cubicBezTo>
                <a:cubicBezTo>
                  <a:pt x="113" y="199"/>
                  <a:pt x="113" y="199"/>
                  <a:pt x="112" y="199"/>
                </a:cubicBezTo>
                <a:cubicBezTo>
                  <a:pt x="112" y="199"/>
                  <a:pt x="112" y="200"/>
                  <a:pt x="112" y="200"/>
                </a:cubicBezTo>
                <a:cubicBezTo>
                  <a:pt x="111" y="200"/>
                  <a:pt x="111" y="200"/>
                  <a:pt x="111" y="201"/>
                </a:cubicBezTo>
                <a:cubicBezTo>
                  <a:pt x="111" y="202"/>
                  <a:pt x="113" y="201"/>
                  <a:pt x="113" y="201"/>
                </a:cubicBezTo>
                <a:cubicBezTo>
                  <a:pt x="113" y="200"/>
                  <a:pt x="113" y="201"/>
                  <a:pt x="113" y="201"/>
                </a:cubicBezTo>
                <a:cubicBezTo>
                  <a:pt x="112" y="202"/>
                  <a:pt x="112" y="202"/>
                  <a:pt x="112" y="202"/>
                </a:cubicBezTo>
                <a:cubicBezTo>
                  <a:pt x="112" y="203"/>
                  <a:pt x="113" y="202"/>
                  <a:pt x="113" y="202"/>
                </a:cubicBezTo>
                <a:cubicBezTo>
                  <a:pt x="113" y="202"/>
                  <a:pt x="113" y="201"/>
                  <a:pt x="113" y="201"/>
                </a:cubicBezTo>
                <a:cubicBezTo>
                  <a:pt x="113" y="201"/>
                  <a:pt x="114" y="201"/>
                  <a:pt x="115" y="200"/>
                </a:cubicBezTo>
                <a:cubicBezTo>
                  <a:pt x="116" y="200"/>
                  <a:pt x="115" y="201"/>
                  <a:pt x="114" y="201"/>
                </a:cubicBezTo>
                <a:cubicBezTo>
                  <a:pt x="114" y="201"/>
                  <a:pt x="113" y="202"/>
                  <a:pt x="113" y="202"/>
                </a:cubicBezTo>
                <a:cubicBezTo>
                  <a:pt x="113" y="202"/>
                  <a:pt x="113" y="203"/>
                  <a:pt x="113" y="203"/>
                </a:cubicBezTo>
                <a:cubicBezTo>
                  <a:pt x="113" y="203"/>
                  <a:pt x="113" y="203"/>
                  <a:pt x="113" y="203"/>
                </a:cubicBezTo>
                <a:cubicBezTo>
                  <a:pt x="113" y="202"/>
                  <a:pt x="113" y="202"/>
                  <a:pt x="113" y="202"/>
                </a:cubicBezTo>
                <a:cubicBezTo>
                  <a:pt x="114" y="202"/>
                  <a:pt x="114" y="202"/>
                  <a:pt x="114" y="202"/>
                </a:cubicBezTo>
                <a:cubicBezTo>
                  <a:pt x="115" y="202"/>
                  <a:pt x="115" y="202"/>
                  <a:pt x="114" y="202"/>
                </a:cubicBezTo>
                <a:cubicBezTo>
                  <a:pt x="114" y="202"/>
                  <a:pt x="114" y="202"/>
                  <a:pt x="114" y="203"/>
                </a:cubicBezTo>
                <a:cubicBezTo>
                  <a:pt x="114" y="203"/>
                  <a:pt x="114" y="203"/>
                  <a:pt x="113" y="203"/>
                </a:cubicBezTo>
                <a:cubicBezTo>
                  <a:pt x="113" y="203"/>
                  <a:pt x="113" y="203"/>
                  <a:pt x="113" y="204"/>
                </a:cubicBezTo>
                <a:cubicBezTo>
                  <a:pt x="112" y="205"/>
                  <a:pt x="113" y="205"/>
                  <a:pt x="114" y="206"/>
                </a:cubicBezTo>
                <a:cubicBezTo>
                  <a:pt x="114" y="206"/>
                  <a:pt x="115" y="206"/>
                  <a:pt x="116" y="206"/>
                </a:cubicBezTo>
                <a:cubicBezTo>
                  <a:pt x="116" y="207"/>
                  <a:pt x="116" y="206"/>
                  <a:pt x="117" y="206"/>
                </a:cubicBezTo>
                <a:cubicBezTo>
                  <a:pt x="117" y="207"/>
                  <a:pt x="116" y="207"/>
                  <a:pt x="116" y="207"/>
                </a:cubicBezTo>
                <a:cubicBezTo>
                  <a:pt x="116" y="207"/>
                  <a:pt x="117" y="207"/>
                  <a:pt x="117" y="207"/>
                </a:cubicBezTo>
                <a:cubicBezTo>
                  <a:pt x="117" y="207"/>
                  <a:pt x="117" y="207"/>
                  <a:pt x="117" y="207"/>
                </a:cubicBezTo>
                <a:cubicBezTo>
                  <a:pt x="117" y="208"/>
                  <a:pt x="117" y="208"/>
                  <a:pt x="116" y="208"/>
                </a:cubicBezTo>
                <a:cubicBezTo>
                  <a:pt x="116" y="207"/>
                  <a:pt x="116" y="208"/>
                  <a:pt x="116" y="208"/>
                </a:cubicBezTo>
                <a:cubicBezTo>
                  <a:pt x="116" y="209"/>
                  <a:pt x="117" y="208"/>
                  <a:pt x="117" y="208"/>
                </a:cubicBezTo>
                <a:cubicBezTo>
                  <a:pt x="117" y="208"/>
                  <a:pt x="117" y="208"/>
                  <a:pt x="118" y="208"/>
                </a:cubicBezTo>
                <a:cubicBezTo>
                  <a:pt x="118" y="209"/>
                  <a:pt x="118" y="208"/>
                  <a:pt x="118" y="208"/>
                </a:cubicBezTo>
                <a:cubicBezTo>
                  <a:pt x="119" y="208"/>
                  <a:pt x="119" y="208"/>
                  <a:pt x="119" y="208"/>
                </a:cubicBezTo>
                <a:cubicBezTo>
                  <a:pt x="120" y="208"/>
                  <a:pt x="120" y="208"/>
                  <a:pt x="119" y="208"/>
                </a:cubicBezTo>
                <a:cubicBezTo>
                  <a:pt x="119" y="208"/>
                  <a:pt x="118" y="209"/>
                  <a:pt x="118" y="209"/>
                </a:cubicBezTo>
                <a:cubicBezTo>
                  <a:pt x="117" y="209"/>
                  <a:pt x="117" y="209"/>
                  <a:pt x="117" y="210"/>
                </a:cubicBezTo>
                <a:cubicBezTo>
                  <a:pt x="117" y="210"/>
                  <a:pt x="117" y="210"/>
                  <a:pt x="118" y="209"/>
                </a:cubicBezTo>
                <a:cubicBezTo>
                  <a:pt x="118" y="209"/>
                  <a:pt x="118" y="209"/>
                  <a:pt x="118" y="210"/>
                </a:cubicBezTo>
                <a:cubicBezTo>
                  <a:pt x="118" y="210"/>
                  <a:pt x="118" y="210"/>
                  <a:pt x="118" y="210"/>
                </a:cubicBezTo>
                <a:cubicBezTo>
                  <a:pt x="118" y="210"/>
                  <a:pt x="118" y="210"/>
                  <a:pt x="119" y="209"/>
                </a:cubicBezTo>
                <a:cubicBezTo>
                  <a:pt x="119" y="209"/>
                  <a:pt x="119" y="209"/>
                  <a:pt x="120" y="209"/>
                </a:cubicBezTo>
                <a:cubicBezTo>
                  <a:pt x="121" y="209"/>
                  <a:pt x="120" y="209"/>
                  <a:pt x="119" y="209"/>
                </a:cubicBezTo>
                <a:cubicBezTo>
                  <a:pt x="119" y="210"/>
                  <a:pt x="119" y="210"/>
                  <a:pt x="119" y="210"/>
                </a:cubicBezTo>
                <a:cubicBezTo>
                  <a:pt x="118" y="210"/>
                  <a:pt x="119" y="211"/>
                  <a:pt x="119" y="210"/>
                </a:cubicBezTo>
                <a:cubicBezTo>
                  <a:pt x="119" y="210"/>
                  <a:pt x="119" y="210"/>
                  <a:pt x="119" y="211"/>
                </a:cubicBezTo>
                <a:cubicBezTo>
                  <a:pt x="119" y="212"/>
                  <a:pt x="119" y="211"/>
                  <a:pt x="120" y="211"/>
                </a:cubicBezTo>
                <a:cubicBezTo>
                  <a:pt x="121" y="211"/>
                  <a:pt x="120" y="212"/>
                  <a:pt x="119" y="212"/>
                </a:cubicBezTo>
                <a:cubicBezTo>
                  <a:pt x="118" y="211"/>
                  <a:pt x="117" y="212"/>
                  <a:pt x="118" y="212"/>
                </a:cubicBezTo>
                <a:cubicBezTo>
                  <a:pt x="119" y="212"/>
                  <a:pt x="120" y="212"/>
                  <a:pt x="121" y="212"/>
                </a:cubicBezTo>
                <a:cubicBezTo>
                  <a:pt x="122" y="212"/>
                  <a:pt x="122" y="212"/>
                  <a:pt x="121" y="212"/>
                </a:cubicBezTo>
                <a:cubicBezTo>
                  <a:pt x="120" y="213"/>
                  <a:pt x="120" y="213"/>
                  <a:pt x="120" y="213"/>
                </a:cubicBezTo>
                <a:cubicBezTo>
                  <a:pt x="120" y="213"/>
                  <a:pt x="121" y="213"/>
                  <a:pt x="121" y="213"/>
                </a:cubicBezTo>
                <a:cubicBezTo>
                  <a:pt x="122" y="213"/>
                  <a:pt x="122" y="213"/>
                  <a:pt x="122" y="213"/>
                </a:cubicBezTo>
                <a:cubicBezTo>
                  <a:pt x="122" y="214"/>
                  <a:pt x="122" y="214"/>
                  <a:pt x="121" y="214"/>
                </a:cubicBezTo>
                <a:cubicBezTo>
                  <a:pt x="121" y="214"/>
                  <a:pt x="121" y="214"/>
                  <a:pt x="122" y="214"/>
                </a:cubicBezTo>
                <a:cubicBezTo>
                  <a:pt x="122" y="214"/>
                  <a:pt x="122" y="215"/>
                  <a:pt x="122" y="215"/>
                </a:cubicBezTo>
                <a:cubicBezTo>
                  <a:pt x="122" y="215"/>
                  <a:pt x="122" y="215"/>
                  <a:pt x="123" y="214"/>
                </a:cubicBezTo>
                <a:cubicBezTo>
                  <a:pt x="124" y="213"/>
                  <a:pt x="124" y="214"/>
                  <a:pt x="123" y="214"/>
                </a:cubicBezTo>
                <a:cubicBezTo>
                  <a:pt x="123" y="214"/>
                  <a:pt x="123" y="214"/>
                  <a:pt x="123" y="215"/>
                </a:cubicBezTo>
                <a:cubicBezTo>
                  <a:pt x="123" y="215"/>
                  <a:pt x="124" y="215"/>
                  <a:pt x="124" y="215"/>
                </a:cubicBezTo>
                <a:cubicBezTo>
                  <a:pt x="125" y="215"/>
                  <a:pt x="125" y="215"/>
                  <a:pt x="125" y="215"/>
                </a:cubicBezTo>
                <a:cubicBezTo>
                  <a:pt x="124" y="216"/>
                  <a:pt x="125" y="216"/>
                  <a:pt x="124" y="216"/>
                </a:cubicBezTo>
                <a:cubicBezTo>
                  <a:pt x="123" y="216"/>
                  <a:pt x="123" y="216"/>
                  <a:pt x="124" y="216"/>
                </a:cubicBezTo>
                <a:cubicBezTo>
                  <a:pt x="124" y="216"/>
                  <a:pt x="124" y="216"/>
                  <a:pt x="125" y="216"/>
                </a:cubicBezTo>
                <a:cubicBezTo>
                  <a:pt x="126" y="216"/>
                  <a:pt x="125" y="217"/>
                  <a:pt x="124" y="217"/>
                </a:cubicBezTo>
                <a:cubicBezTo>
                  <a:pt x="123" y="217"/>
                  <a:pt x="123" y="217"/>
                  <a:pt x="124" y="217"/>
                </a:cubicBezTo>
                <a:cubicBezTo>
                  <a:pt x="124" y="217"/>
                  <a:pt x="124" y="217"/>
                  <a:pt x="125" y="217"/>
                </a:cubicBezTo>
                <a:cubicBezTo>
                  <a:pt x="125" y="217"/>
                  <a:pt x="126" y="217"/>
                  <a:pt x="126" y="217"/>
                </a:cubicBezTo>
                <a:cubicBezTo>
                  <a:pt x="126" y="217"/>
                  <a:pt x="126" y="217"/>
                  <a:pt x="127" y="217"/>
                </a:cubicBezTo>
                <a:cubicBezTo>
                  <a:pt x="127" y="216"/>
                  <a:pt x="128" y="217"/>
                  <a:pt x="129" y="216"/>
                </a:cubicBezTo>
                <a:cubicBezTo>
                  <a:pt x="129" y="216"/>
                  <a:pt x="129" y="216"/>
                  <a:pt x="129" y="217"/>
                </a:cubicBezTo>
                <a:cubicBezTo>
                  <a:pt x="129" y="217"/>
                  <a:pt x="129" y="217"/>
                  <a:pt x="129" y="217"/>
                </a:cubicBezTo>
                <a:cubicBezTo>
                  <a:pt x="129" y="217"/>
                  <a:pt x="129" y="217"/>
                  <a:pt x="129" y="217"/>
                </a:cubicBezTo>
                <a:cubicBezTo>
                  <a:pt x="129" y="217"/>
                  <a:pt x="129" y="218"/>
                  <a:pt x="130" y="217"/>
                </a:cubicBezTo>
                <a:cubicBezTo>
                  <a:pt x="131" y="217"/>
                  <a:pt x="130" y="217"/>
                  <a:pt x="130" y="217"/>
                </a:cubicBezTo>
                <a:cubicBezTo>
                  <a:pt x="131" y="217"/>
                  <a:pt x="131" y="217"/>
                  <a:pt x="131" y="216"/>
                </a:cubicBezTo>
                <a:cubicBezTo>
                  <a:pt x="131" y="216"/>
                  <a:pt x="131" y="216"/>
                  <a:pt x="131" y="216"/>
                </a:cubicBezTo>
                <a:cubicBezTo>
                  <a:pt x="131" y="216"/>
                  <a:pt x="132" y="216"/>
                  <a:pt x="132" y="216"/>
                </a:cubicBezTo>
                <a:cubicBezTo>
                  <a:pt x="132" y="215"/>
                  <a:pt x="132" y="215"/>
                  <a:pt x="133" y="215"/>
                </a:cubicBezTo>
                <a:cubicBezTo>
                  <a:pt x="134" y="216"/>
                  <a:pt x="134" y="215"/>
                  <a:pt x="134" y="215"/>
                </a:cubicBezTo>
                <a:cubicBezTo>
                  <a:pt x="134" y="215"/>
                  <a:pt x="134" y="215"/>
                  <a:pt x="134" y="215"/>
                </a:cubicBezTo>
                <a:cubicBezTo>
                  <a:pt x="135" y="215"/>
                  <a:pt x="135" y="215"/>
                  <a:pt x="134" y="214"/>
                </a:cubicBezTo>
                <a:cubicBezTo>
                  <a:pt x="134" y="214"/>
                  <a:pt x="133" y="214"/>
                  <a:pt x="134" y="214"/>
                </a:cubicBezTo>
                <a:cubicBezTo>
                  <a:pt x="135" y="214"/>
                  <a:pt x="134" y="214"/>
                  <a:pt x="135" y="214"/>
                </a:cubicBezTo>
                <a:cubicBezTo>
                  <a:pt x="135" y="213"/>
                  <a:pt x="135" y="214"/>
                  <a:pt x="135" y="214"/>
                </a:cubicBezTo>
                <a:cubicBezTo>
                  <a:pt x="134" y="214"/>
                  <a:pt x="135" y="215"/>
                  <a:pt x="135" y="215"/>
                </a:cubicBezTo>
                <a:cubicBezTo>
                  <a:pt x="136" y="215"/>
                  <a:pt x="136" y="215"/>
                  <a:pt x="135" y="215"/>
                </a:cubicBezTo>
                <a:cubicBezTo>
                  <a:pt x="135" y="215"/>
                  <a:pt x="135" y="215"/>
                  <a:pt x="135" y="215"/>
                </a:cubicBezTo>
                <a:cubicBezTo>
                  <a:pt x="135" y="216"/>
                  <a:pt x="135" y="216"/>
                  <a:pt x="135" y="216"/>
                </a:cubicBezTo>
                <a:cubicBezTo>
                  <a:pt x="135" y="216"/>
                  <a:pt x="134" y="216"/>
                  <a:pt x="134" y="216"/>
                </a:cubicBezTo>
                <a:cubicBezTo>
                  <a:pt x="133" y="216"/>
                  <a:pt x="134" y="216"/>
                  <a:pt x="134" y="216"/>
                </a:cubicBezTo>
                <a:cubicBezTo>
                  <a:pt x="136" y="216"/>
                  <a:pt x="136" y="215"/>
                  <a:pt x="136" y="215"/>
                </a:cubicBezTo>
                <a:cubicBezTo>
                  <a:pt x="136" y="214"/>
                  <a:pt x="137" y="214"/>
                  <a:pt x="137" y="215"/>
                </a:cubicBezTo>
                <a:cubicBezTo>
                  <a:pt x="137" y="215"/>
                  <a:pt x="137" y="216"/>
                  <a:pt x="138" y="215"/>
                </a:cubicBezTo>
                <a:cubicBezTo>
                  <a:pt x="138" y="214"/>
                  <a:pt x="138" y="215"/>
                  <a:pt x="137" y="215"/>
                </a:cubicBezTo>
                <a:cubicBezTo>
                  <a:pt x="137" y="215"/>
                  <a:pt x="136" y="216"/>
                  <a:pt x="136" y="216"/>
                </a:cubicBezTo>
                <a:cubicBezTo>
                  <a:pt x="136" y="217"/>
                  <a:pt x="135" y="217"/>
                  <a:pt x="134" y="217"/>
                </a:cubicBezTo>
                <a:cubicBezTo>
                  <a:pt x="134" y="217"/>
                  <a:pt x="134" y="217"/>
                  <a:pt x="134" y="217"/>
                </a:cubicBezTo>
                <a:cubicBezTo>
                  <a:pt x="135" y="217"/>
                  <a:pt x="134" y="217"/>
                  <a:pt x="133" y="218"/>
                </a:cubicBezTo>
                <a:cubicBezTo>
                  <a:pt x="133" y="218"/>
                  <a:pt x="133" y="218"/>
                  <a:pt x="134" y="218"/>
                </a:cubicBezTo>
                <a:cubicBezTo>
                  <a:pt x="134" y="218"/>
                  <a:pt x="134" y="218"/>
                  <a:pt x="134" y="218"/>
                </a:cubicBezTo>
                <a:cubicBezTo>
                  <a:pt x="134" y="217"/>
                  <a:pt x="134" y="217"/>
                  <a:pt x="134" y="217"/>
                </a:cubicBezTo>
                <a:cubicBezTo>
                  <a:pt x="135" y="217"/>
                  <a:pt x="135" y="217"/>
                  <a:pt x="135" y="218"/>
                </a:cubicBezTo>
                <a:cubicBezTo>
                  <a:pt x="134" y="218"/>
                  <a:pt x="135" y="218"/>
                  <a:pt x="135" y="218"/>
                </a:cubicBezTo>
                <a:cubicBezTo>
                  <a:pt x="136" y="218"/>
                  <a:pt x="137" y="217"/>
                  <a:pt x="137" y="216"/>
                </a:cubicBezTo>
                <a:cubicBezTo>
                  <a:pt x="137" y="216"/>
                  <a:pt x="137" y="216"/>
                  <a:pt x="137" y="217"/>
                </a:cubicBezTo>
                <a:cubicBezTo>
                  <a:pt x="137" y="217"/>
                  <a:pt x="136" y="218"/>
                  <a:pt x="135" y="218"/>
                </a:cubicBezTo>
                <a:cubicBezTo>
                  <a:pt x="135" y="218"/>
                  <a:pt x="135" y="218"/>
                  <a:pt x="135" y="218"/>
                </a:cubicBezTo>
                <a:cubicBezTo>
                  <a:pt x="136" y="218"/>
                  <a:pt x="136" y="219"/>
                  <a:pt x="135" y="219"/>
                </a:cubicBezTo>
                <a:cubicBezTo>
                  <a:pt x="134" y="219"/>
                  <a:pt x="134" y="219"/>
                  <a:pt x="135" y="219"/>
                </a:cubicBezTo>
                <a:cubicBezTo>
                  <a:pt x="136" y="219"/>
                  <a:pt x="136" y="219"/>
                  <a:pt x="135" y="219"/>
                </a:cubicBezTo>
                <a:cubicBezTo>
                  <a:pt x="135" y="219"/>
                  <a:pt x="136" y="219"/>
                  <a:pt x="136" y="219"/>
                </a:cubicBezTo>
                <a:cubicBezTo>
                  <a:pt x="136" y="219"/>
                  <a:pt x="137" y="219"/>
                  <a:pt x="137" y="219"/>
                </a:cubicBezTo>
                <a:cubicBezTo>
                  <a:pt x="137" y="219"/>
                  <a:pt x="137" y="219"/>
                  <a:pt x="137" y="219"/>
                </a:cubicBezTo>
                <a:cubicBezTo>
                  <a:pt x="137" y="218"/>
                  <a:pt x="137" y="218"/>
                  <a:pt x="138" y="218"/>
                </a:cubicBezTo>
                <a:cubicBezTo>
                  <a:pt x="138" y="219"/>
                  <a:pt x="138" y="219"/>
                  <a:pt x="137" y="219"/>
                </a:cubicBezTo>
                <a:cubicBezTo>
                  <a:pt x="137" y="219"/>
                  <a:pt x="137" y="219"/>
                  <a:pt x="137" y="219"/>
                </a:cubicBezTo>
                <a:cubicBezTo>
                  <a:pt x="137" y="220"/>
                  <a:pt x="137" y="220"/>
                  <a:pt x="137" y="220"/>
                </a:cubicBezTo>
                <a:cubicBezTo>
                  <a:pt x="137" y="220"/>
                  <a:pt x="138" y="219"/>
                  <a:pt x="138" y="219"/>
                </a:cubicBezTo>
                <a:cubicBezTo>
                  <a:pt x="138" y="219"/>
                  <a:pt x="138" y="219"/>
                  <a:pt x="138" y="219"/>
                </a:cubicBezTo>
                <a:cubicBezTo>
                  <a:pt x="138" y="219"/>
                  <a:pt x="138" y="219"/>
                  <a:pt x="138" y="219"/>
                </a:cubicBezTo>
                <a:cubicBezTo>
                  <a:pt x="138" y="219"/>
                  <a:pt x="138" y="219"/>
                  <a:pt x="138" y="219"/>
                </a:cubicBezTo>
                <a:cubicBezTo>
                  <a:pt x="139" y="219"/>
                  <a:pt x="138" y="219"/>
                  <a:pt x="138" y="220"/>
                </a:cubicBezTo>
                <a:cubicBezTo>
                  <a:pt x="138" y="220"/>
                  <a:pt x="137" y="220"/>
                  <a:pt x="138" y="220"/>
                </a:cubicBezTo>
                <a:cubicBezTo>
                  <a:pt x="139" y="220"/>
                  <a:pt x="139" y="220"/>
                  <a:pt x="139" y="219"/>
                </a:cubicBezTo>
                <a:cubicBezTo>
                  <a:pt x="140" y="219"/>
                  <a:pt x="140" y="218"/>
                  <a:pt x="140" y="218"/>
                </a:cubicBezTo>
                <a:cubicBezTo>
                  <a:pt x="141" y="218"/>
                  <a:pt x="141" y="218"/>
                  <a:pt x="140" y="218"/>
                </a:cubicBezTo>
                <a:cubicBezTo>
                  <a:pt x="140" y="219"/>
                  <a:pt x="140" y="219"/>
                  <a:pt x="140" y="220"/>
                </a:cubicBezTo>
                <a:cubicBezTo>
                  <a:pt x="139" y="220"/>
                  <a:pt x="139" y="220"/>
                  <a:pt x="140" y="220"/>
                </a:cubicBezTo>
                <a:cubicBezTo>
                  <a:pt x="140" y="220"/>
                  <a:pt x="139" y="221"/>
                  <a:pt x="138" y="222"/>
                </a:cubicBezTo>
                <a:cubicBezTo>
                  <a:pt x="138" y="222"/>
                  <a:pt x="139" y="222"/>
                  <a:pt x="139" y="222"/>
                </a:cubicBezTo>
                <a:cubicBezTo>
                  <a:pt x="139" y="222"/>
                  <a:pt x="140" y="221"/>
                  <a:pt x="141" y="220"/>
                </a:cubicBezTo>
                <a:cubicBezTo>
                  <a:pt x="142" y="219"/>
                  <a:pt x="141" y="220"/>
                  <a:pt x="141" y="220"/>
                </a:cubicBezTo>
                <a:cubicBezTo>
                  <a:pt x="140" y="221"/>
                  <a:pt x="139" y="222"/>
                  <a:pt x="139" y="222"/>
                </a:cubicBezTo>
                <a:cubicBezTo>
                  <a:pt x="138" y="223"/>
                  <a:pt x="138" y="223"/>
                  <a:pt x="139" y="223"/>
                </a:cubicBezTo>
                <a:cubicBezTo>
                  <a:pt x="139" y="223"/>
                  <a:pt x="139" y="223"/>
                  <a:pt x="139" y="223"/>
                </a:cubicBezTo>
                <a:cubicBezTo>
                  <a:pt x="139" y="222"/>
                  <a:pt x="140" y="223"/>
                  <a:pt x="140" y="223"/>
                </a:cubicBezTo>
                <a:cubicBezTo>
                  <a:pt x="140" y="224"/>
                  <a:pt x="140" y="224"/>
                  <a:pt x="141" y="223"/>
                </a:cubicBezTo>
                <a:cubicBezTo>
                  <a:pt x="141" y="223"/>
                  <a:pt x="141" y="223"/>
                  <a:pt x="141" y="223"/>
                </a:cubicBezTo>
                <a:cubicBezTo>
                  <a:pt x="141" y="223"/>
                  <a:pt x="142" y="223"/>
                  <a:pt x="142" y="222"/>
                </a:cubicBezTo>
                <a:cubicBezTo>
                  <a:pt x="143" y="222"/>
                  <a:pt x="142" y="222"/>
                  <a:pt x="143" y="222"/>
                </a:cubicBezTo>
                <a:cubicBezTo>
                  <a:pt x="143" y="222"/>
                  <a:pt x="143" y="222"/>
                  <a:pt x="143" y="221"/>
                </a:cubicBezTo>
                <a:cubicBezTo>
                  <a:pt x="143" y="221"/>
                  <a:pt x="143" y="221"/>
                  <a:pt x="143" y="221"/>
                </a:cubicBezTo>
                <a:cubicBezTo>
                  <a:pt x="143" y="221"/>
                  <a:pt x="143" y="220"/>
                  <a:pt x="143" y="221"/>
                </a:cubicBezTo>
                <a:cubicBezTo>
                  <a:pt x="143" y="221"/>
                  <a:pt x="143" y="222"/>
                  <a:pt x="143" y="222"/>
                </a:cubicBezTo>
                <a:cubicBezTo>
                  <a:pt x="143" y="222"/>
                  <a:pt x="143" y="222"/>
                  <a:pt x="143" y="222"/>
                </a:cubicBezTo>
                <a:cubicBezTo>
                  <a:pt x="144" y="222"/>
                  <a:pt x="148" y="223"/>
                  <a:pt x="148" y="223"/>
                </a:cubicBezTo>
                <a:cubicBezTo>
                  <a:pt x="149" y="223"/>
                  <a:pt x="148" y="223"/>
                  <a:pt x="148" y="222"/>
                </a:cubicBezTo>
                <a:cubicBezTo>
                  <a:pt x="148" y="222"/>
                  <a:pt x="148" y="222"/>
                  <a:pt x="148" y="222"/>
                </a:cubicBezTo>
                <a:cubicBezTo>
                  <a:pt x="148" y="222"/>
                  <a:pt x="148" y="221"/>
                  <a:pt x="148" y="221"/>
                </a:cubicBezTo>
                <a:cubicBezTo>
                  <a:pt x="148" y="221"/>
                  <a:pt x="148" y="221"/>
                  <a:pt x="148" y="221"/>
                </a:cubicBezTo>
                <a:cubicBezTo>
                  <a:pt x="147" y="221"/>
                  <a:pt x="147" y="221"/>
                  <a:pt x="146" y="221"/>
                </a:cubicBezTo>
                <a:cubicBezTo>
                  <a:pt x="146" y="221"/>
                  <a:pt x="146" y="221"/>
                  <a:pt x="146" y="221"/>
                </a:cubicBezTo>
                <a:cubicBezTo>
                  <a:pt x="146" y="221"/>
                  <a:pt x="147" y="221"/>
                  <a:pt x="147" y="220"/>
                </a:cubicBezTo>
                <a:cubicBezTo>
                  <a:pt x="148" y="220"/>
                  <a:pt x="145" y="220"/>
                  <a:pt x="143" y="219"/>
                </a:cubicBezTo>
                <a:cubicBezTo>
                  <a:pt x="142" y="219"/>
                  <a:pt x="145" y="219"/>
                  <a:pt x="145" y="219"/>
                </a:cubicBezTo>
                <a:cubicBezTo>
                  <a:pt x="146" y="220"/>
                  <a:pt x="145" y="219"/>
                  <a:pt x="145" y="219"/>
                </a:cubicBezTo>
                <a:cubicBezTo>
                  <a:pt x="145" y="218"/>
                  <a:pt x="145" y="219"/>
                  <a:pt x="146" y="219"/>
                </a:cubicBezTo>
                <a:cubicBezTo>
                  <a:pt x="146" y="220"/>
                  <a:pt x="147" y="220"/>
                  <a:pt x="148" y="220"/>
                </a:cubicBezTo>
                <a:cubicBezTo>
                  <a:pt x="148" y="220"/>
                  <a:pt x="148" y="220"/>
                  <a:pt x="147" y="220"/>
                </a:cubicBezTo>
                <a:cubicBezTo>
                  <a:pt x="147" y="219"/>
                  <a:pt x="148" y="219"/>
                  <a:pt x="148" y="220"/>
                </a:cubicBezTo>
                <a:cubicBezTo>
                  <a:pt x="148" y="220"/>
                  <a:pt x="149" y="220"/>
                  <a:pt x="149" y="220"/>
                </a:cubicBezTo>
                <a:cubicBezTo>
                  <a:pt x="149" y="219"/>
                  <a:pt x="149" y="219"/>
                  <a:pt x="149" y="219"/>
                </a:cubicBezTo>
                <a:cubicBezTo>
                  <a:pt x="148" y="219"/>
                  <a:pt x="148" y="219"/>
                  <a:pt x="149" y="219"/>
                </a:cubicBezTo>
                <a:cubicBezTo>
                  <a:pt x="150" y="219"/>
                  <a:pt x="149" y="219"/>
                  <a:pt x="149" y="219"/>
                </a:cubicBezTo>
                <a:cubicBezTo>
                  <a:pt x="149" y="219"/>
                  <a:pt x="148" y="219"/>
                  <a:pt x="148" y="219"/>
                </a:cubicBezTo>
                <a:cubicBezTo>
                  <a:pt x="147" y="218"/>
                  <a:pt x="148" y="219"/>
                  <a:pt x="148" y="219"/>
                </a:cubicBezTo>
                <a:cubicBezTo>
                  <a:pt x="148" y="219"/>
                  <a:pt x="149" y="219"/>
                  <a:pt x="149" y="219"/>
                </a:cubicBezTo>
                <a:cubicBezTo>
                  <a:pt x="149" y="219"/>
                  <a:pt x="150" y="218"/>
                  <a:pt x="150" y="218"/>
                </a:cubicBezTo>
                <a:cubicBezTo>
                  <a:pt x="149" y="218"/>
                  <a:pt x="148" y="218"/>
                  <a:pt x="148" y="218"/>
                </a:cubicBezTo>
                <a:cubicBezTo>
                  <a:pt x="147" y="218"/>
                  <a:pt x="147" y="218"/>
                  <a:pt x="147" y="218"/>
                </a:cubicBezTo>
                <a:cubicBezTo>
                  <a:pt x="147" y="217"/>
                  <a:pt x="146" y="217"/>
                  <a:pt x="146" y="217"/>
                </a:cubicBezTo>
                <a:cubicBezTo>
                  <a:pt x="147" y="217"/>
                  <a:pt x="148" y="217"/>
                  <a:pt x="148" y="218"/>
                </a:cubicBezTo>
                <a:cubicBezTo>
                  <a:pt x="148" y="218"/>
                  <a:pt x="150" y="218"/>
                  <a:pt x="150" y="218"/>
                </a:cubicBezTo>
                <a:cubicBezTo>
                  <a:pt x="149" y="217"/>
                  <a:pt x="149" y="217"/>
                  <a:pt x="149" y="217"/>
                </a:cubicBezTo>
                <a:cubicBezTo>
                  <a:pt x="148" y="217"/>
                  <a:pt x="148" y="217"/>
                  <a:pt x="148" y="217"/>
                </a:cubicBezTo>
                <a:cubicBezTo>
                  <a:pt x="148" y="217"/>
                  <a:pt x="148" y="217"/>
                  <a:pt x="147" y="217"/>
                </a:cubicBezTo>
                <a:cubicBezTo>
                  <a:pt x="146" y="217"/>
                  <a:pt x="146" y="216"/>
                  <a:pt x="147" y="217"/>
                </a:cubicBezTo>
                <a:cubicBezTo>
                  <a:pt x="148" y="217"/>
                  <a:pt x="149" y="217"/>
                  <a:pt x="149" y="217"/>
                </a:cubicBezTo>
                <a:cubicBezTo>
                  <a:pt x="149" y="217"/>
                  <a:pt x="150" y="217"/>
                  <a:pt x="150" y="217"/>
                </a:cubicBezTo>
                <a:cubicBezTo>
                  <a:pt x="150" y="217"/>
                  <a:pt x="150" y="217"/>
                  <a:pt x="150" y="216"/>
                </a:cubicBezTo>
                <a:cubicBezTo>
                  <a:pt x="150" y="216"/>
                  <a:pt x="150" y="216"/>
                  <a:pt x="150" y="216"/>
                </a:cubicBezTo>
                <a:cubicBezTo>
                  <a:pt x="151" y="216"/>
                  <a:pt x="150" y="216"/>
                  <a:pt x="150" y="216"/>
                </a:cubicBezTo>
                <a:cubicBezTo>
                  <a:pt x="150" y="216"/>
                  <a:pt x="149" y="216"/>
                  <a:pt x="149" y="216"/>
                </a:cubicBezTo>
                <a:cubicBezTo>
                  <a:pt x="149" y="216"/>
                  <a:pt x="149" y="216"/>
                  <a:pt x="149" y="215"/>
                </a:cubicBezTo>
                <a:cubicBezTo>
                  <a:pt x="149" y="215"/>
                  <a:pt x="148" y="215"/>
                  <a:pt x="147" y="215"/>
                </a:cubicBezTo>
                <a:cubicBezTo>
                  <a:pt x="146" y="215"/>
                  <a:pt x="146" y="215"/>
                  <a:pt x="146" y="215"/>
                </a:cubicBezTo>
                <a:cubicBezTo>
                  <a:pt x="147" y="215"/>
                  <a:pt x="150" y="215"/>
                  <a:pt x="150" y="215"/>
                </a:cubicBezTo>
                <a:cubicBezTo>
                  <a:pt x="150" y="215"/>
                  <a:pt x="150" y="215"/>
                  <a:pt x="150" y="215"/>
                </a:cubicBezTo>
                <a:cubicBezTo>
                  <a:pt x="150" y="215"/>
                  <a:pt x="149" y="215"/>
                  <a:pt x="148" y="215"/>
                </a:cubicBezTo>
                <a:cubicBezTo>
                  <a:pt x="148" y="214"/>
                  <a:pt x="150" y="215"/>
                  <a:pt x="151" y="215"/>
                </a:cubicBezTo>
                <a:cubicBezTo>
                  <a:pt x="151" y="215"/>
                  <a:pt x="151" y="214"/>
                  <a:pt x="150" y="214"/>
                </a:cubicBezTo>
                <a:cubicBezTo>
                  <a:pt x="149" y="214"/>
                  <a:pt x="149" y="214"/>
                  <a:pt x="149" y="214"/>
                </a:cubicBezTo>
                <a:cubicBezTo>
                  <a:pt x="149" y="214"/>
                  <a:pt x="149" y="214"/>
                  <a:pt x="148" y="214"/>
                </a:cubicBezTo>
                <a:cubicBezTo>
                  <a:pt x="148" y="214"/>
                  <a:pt x="147" y="214"/>
                  <a:pt x="148" y="214"/>
                </a:cubicBezTo>
                <a:cubicBezTo>
                  <a:pt x="149" y="213"/>
                  <a:pt x="149" y="214"/>
                  <a:pt x="150" y="214"/>
                </a:cubicBezTo>
                <a:cubicBezTo>
                  <a:pt x="151" y="214"/>
                  <a:pt x="151" y="214"/>
                  <a:pt x="151" y="213"/>
                </a:cubicBezTo>
                <a:cubicBezTo>
                  <a:pt x="151" y="213"/>
                  <a:pt x="152" y="213"/>
                  <a:pt x="151" y="213"/>
                </a:cubicBezTo>
                <a:cubicBezTo>
                  <a:pt x="151" y="213"/>
                  <a:pt x="151" y="213"/>
                  <a:pt x="151" y="212"/>
                </a:cubicBezTo>
                <a:cubicBezTo>
                  <a:pt x="151" y="212"/>
                  <a:pt x="150" y="213"/>
                  <a:pt x="149" y="212"/>
                </a:cubicBezTo>
                <a:cubicBezTo>
                  <a:pt x="148" y="212"/>
                  <a:pt x="149" y="212"/>
                  <a:pt x="149" y="212"/>
                </a:cubicBezTo>
                <a:cubicBezTo>
                  <a:pt x="149" y="212"/>
                  <a:pt x="150" y="212"/>
                  <a:pt x="151" y="212"/>
                </a:cubicBezTo>
                <a:cubicBezTo>
                  <a:pt x="152" y="212"/>
                  <a:pt x="152" y="212"/>
                  <a:pt x="152" y="211"/>
                </a:cubicBezTo>
                <a:cubicBezTo>
                  <a:pt x="152" y="211"/>
                  <a:pt x="152" y="211"/>
                  <a:pt x="151" y="211"/>
                </a:cubicBezTo>
                <a:cubicBezTo>
                  <a:pt x="151" y="211"/>
                  <a:pt x="151" y="211"/>
                  <a:pt x="150" y="211"/>
                </a:cubicBezTo>
                <a:cubicBezTo>
                  <a:pt x="150" y="210"/>
                  <a:pt x="150" y="210"/>
                  <a:pt x="150" y="210"/>
                </a:cubicBezTo>
                <a:cubicBezTo>
                  <a:pt x="149" y="210"/>
                  <a:pt x="150" y="210"/>
                  <a:pt x="151" y="210"/>
                </a:cubicBezTo>
                <a:cubicBezTo>
                  <a:pt x="151" y="210"/>
                  <a:pt x="151" y="211"/>
                  <a:pt x="152" y="210"/>
                </a:cubicBezTo>
                <a:cubicBezTo>
                  <a:pt x="153" y="210"/>
                  <a:pt x="152" y="210"/>
                  <a:pt x="152" y="209"/>
                </a:cubicBezTo>
                <a:cubicBezTo>
                  <a:pt x="151" y="209"/>
                  <a:pt x="152" y="209"/>
                  <a:pt x="152" y="209"/>
                </a:cubicBezTo>
                <a:cubicBezTo>
                  <a:pt x="152" y="209"/>
                  <a:pt x="152" y="209"/>
                  <a:pt x="153" y="209"/>
                </a:cubicBezTo>
                <a:cubicBezTo>
                  <a:pt x="153" y="209"/>
                  <a:pt x="153" y="209"/>
                  <a:pt x="152" y="208"/>
                </a:cubicBezTo>
                <a:cubicBezTo>
                  <a:pt x="152" y="208"/>
                  <a:pt x="152" y="209"/>
                  <a:pt x="151" y="209"/>
                </a:cubicBezTo>
                <a:cubicBezTo>
                  <a:pt x="151" y="209"/>
                  <a:pt x="151" y="209"/>
                  <a:pt x="151" y="209"/>
                </a:cubicBezTo>
                <a:cubicBezTo>
                  <a:pt x="151" y="208"/>
                  <a:pt x="151" y="208"/>
                  <a:pt x="151" y="208"/>
                </a:cubicBezTo>
                <a:cubicBezTo>
                  <a:pt x="151" y="208"/>
                  <a:pt x="152" y="207"/>
                  <a:pt x="152" y="207"/>
                </a:cubicBezTo>
                <a:cubicBezTo>
                  <a:pt x="152" y="207"/>
                  <a:pt x="152" y="207"/>
                  <a:pt x="152" y="206"/>
                </a:cubicBezTo>
                <a:cubicBezTo>
                  <a:pt x="152" y="206"/>
                  <a:pt x="152" y="206"/>
                  <a:pt x="151" y="206"/>
                </a:cubicBezTo>
                <a:cubicBezTo>
                  <a:pt x="151" y="206"/>
                  <a:pt x="151" y="206"/>
                  <a:pt x="150" y="206"/>
                </a:cubicBezTo>
                <a:cubicBezTo>
                  <a:pt x="150" y="205"/>
                  <a:pt x="150" y="205"/>
                  <a:pt x="149" y="205"/>
                </a:cubicBezTo>
                <a:cubicBezTo>
                  <a:pt x="148" y="204"/>
                  <a:pt x="150" y="205"/>
                  <a:pt x="150" y="205"/>
                </a:cubicBezTo>
                <a:cubicBezTo>
                  <a:pt x="151" y="205"/>
                  <a:pt x="152" y="206"/>
                  <a:pt x="153" y="206"/>
                </a:cubicBezTo>
                <a:cubicBezTo>
                  <a:pt x="153" y="206"/>
                  <a:pt x="152" y="205"/>
                  <a:pt x="152" y="205"/>
                </a:cubicBezTo>
                <a:cubicBezTo>
                  <a:pt x="152" y="205"/>
                  <a:pt x="151" y="205"/>
                  <a:pt x="151" y="205"/>
                </a:cubicBezTo>
                <a:cubicBezTo>
                  <a:pt x="151" y="204"/>
                  <a:pt x="151" y="205"/>
                  <a:pt x="152" y="205"/>
                </a:cubicBezTo>
                <a:cubicBezTo>
                  <a:pt x="152" y="205"/>
                  <a:pt x="152" y="205"/>
                  <a:pt x="152" y="204"/>
                </a:cubicBezTo>
                <a:cubicBezTo>
                  <a:pt x="152" y="204"/>
                  <a:pt x="151" y="204"/>
                  <a:pt x="151" y="204"/>
                </a:cubicBezTo>
                <a:cubicBezTo>
                  <a:pt x="151" y="204"/>
                  <a:pt x="150" y="204"/>
                  <a:pt x="150" y="204"/>
                </a:cubicBezTo>
                <a:cubicBezTo>
                  <a:pt x="150" y="204"/>
                  <a:pt x="149" y="203"/>
                  <a:pt x="149" y="203"/>
                </a:cubicBezTo>
                <a:cubicBezTo>
                  <a:pt x="149" y="203"/>
                  <a:pt x="148" y="203"/>
                  <a:pt x="148" y="203"/>
                </a:cubicBezTo>
                <a:cubicBezTo>
                  <a:pt x="148" y="203"/>
                  <a:pt x="148" y="203"/>
                  <a:pt x="148" y="203"/>
                </a:cubicBezTo>
                <a:cubicBezTo>
                  <a:pt x="150" y="203"/>
                  <a:pt x="150" y="203"/>
                  <a:pt x="151" y="203"/>
                </a:cubicBezTo>
                <a:cubicBezTo>
                  <a:pt x="151" y="203"/>
                  <a:pt x="151" y="203"/>
                  <a:pt x="151" y="203"/>
                </a:cubicBezTo>
                <a:cubicBezTo>
                  <a:pt x="151" y="203"/>
                  <a:pt x="151" y="203"/>
                  <a:pt x="151" y="203"/>
                </a:cubicBezTo>
                <a:cubicBezTo>
                  <a:pt x="151" y="203"/>
                  <a:pt x="151" y="202"/>
                  <a:pt x="151" y="202"/>
                </a:cubicBezTo>
                <a:cubicBezTo>
                  <a:pt x="151" y="202"/>
                  <a:pt x="151" y="202"/>
                  <a:pt x="152" y="201"/>
                </a:cubicBezTo>
                <a:cubicBezTo>
                  <a:pt x="152" y="201"/>
                  <a:pt x="152" y="201"/>
                  <a:pt x="152" y="202"/>
                </a:cubicBezTo>
                <a:cubicBezTo>
                  <a:pt x="152" y="202"/>
                  <a:pt x="153" y="202"/>
                  <a:pt x="152" y="202"/>
                </a:cubicBezTo>
                <a:cubicBezTo>
                  <a:pt x="152" y="202"/>
                  <a:pt x="152" y="202"/>
                  <a:pt x="152" y="202"/>
                </a:cubicBezTo>
                <a:cubicBezTo>
                  <a:pt x="153" y="202"/>
                  <a:pt x="153" y="202"/>
                  <a:pt x="154" y="202"/>
                </a:cubicBezTo>
                <a:cubicBezTo>
                  <a:pt x="154" y="202"/>
                  <a:pt x="154" y="202"/>
                  <a:pt x="154" y="202"/>
                </a:cubicBezTo>
                <a:cubicBezTo>
                  <a:pt x="155" y="202"/>
                  <a:pt x="155" y="202"/>
                  <a:pt x="155" y="201"/>
                </a:cubicBezTo>
                <a:cubicBezTo>
                  <a:pt x="155" y="201"/>
                  <a:pt x="154" y="201"/>
                  <a:pt x="154" y="201"/>
                </a:cubicBezTo>
                <a:cubicBezTo>
                  <a:pt x="154" y="201"/>
                  <a:pt x="153" y="200"/>
                  <a:pt x="153" y="200"/>
                </a:cubicBezTo>
                <a:cubicBezTo>
                  <a:pt x="153" y="200"/>
                  <a:pt x="153" y="200"/>
                  <a:pt x="153" y="200"/>
                </a:cubicBezTo>
                <a:cubicBezTo>
                  <a:pt x="153" y="200"/>
                  <a:pt x="153" y="200"/>
                  <a:pt x="153" y="199"/>
                </a:cubicBezTo>
                <a:cubicBezTo>
                  <a:pt x="153" y="199"/>
                  <a:pt x="153" y="200"/>
                  <a:pt x="153" y="200"/>
                </a:cubicBezTo>
                <a:cubicBezTo>
                  <a:pt x="154" y="200"/>
                  <a:pt x="154" y="200"/>
                  <a:pt x="154" y="200"/>
                </a:cubicBezTo>
                <a:cubicBezTo>
                  <a:pt x="154" y="200"/>
                  <a:pt x="154" y="200"/>
                  <a:pt x="154" y="200"/>
                </a:cubicBezTo>
                <a:cubicBezTo>
                  <a:pt x="155" y="200"/>
                  <a:pt x="155" y="201"/>
                  <a:pt x="155" y="201"/>
                </a:cubicBezTo>
                <a:cubicBezTo>
                  <a:pt x="156" y="201"/>
                  <a:pt x="156" y="200"/>
                  <a:pt x="156" y="200"/>
                </a:cubicBezTo>
                <a:cubicBezTo>
                  <a:pt x="156" y="200"/>
                  <a:pt x="155" y="200"/>
                  <a:pt x="154" y="199"/>
                </a:cubicBezTo>
                <a:cubicBezTo>
                  <a:pt x="153" y="199"/>
                  <a:pt x="154" y="199"/>
                  <a:pt x="154" y="199"/>
                </a:cubicBezTo>
                <a:cubicBezTo>
                  <a:pt x="154" y="199"/>
                  <a:pt x="156" y="200"/>
                  <a:pt x="156" y="200"/>
                </a:cubicBezTo>
                <a:cubicBezTo>
                  <a:pt x="156" y="200"/>
                  <a:pt x="157" y="200"/>
                  <a:pt x="156" y="199"/>
                </a:cubicBezTo>
                <a:cubicBezTo>
                  <a:pt x="156" y="199"/>
                  <a:pt x="156" y="199"/>
                  <a:pt x="155" y="198"/>
                </a:cubicBezTo>
                <a:cubicBezTo>
                  <a:pt x="155" y="198"/>
                  <a:pt x="155" y="198"/>
                  <a:pt x="155" y="198"/>
                </a:cubicBezTo>
                <a:cubicBezTo>
                  <a:pt x="155" y="198"/>
                  <a:pt x="155" y="198"/>
                  <a:pt x="154" y="197"/>
                </a:cubicBezTo>
                <a:cubicBezTo>
                  <a:pt x="154" y="197"/>
                  <a:pt x="155" y="197"/>
                  <a:pt x="155" y="197"/>
                </a:cubicBezTo>
                <a:cubicBezTo>
                  <a:pt x="155" y="198"/>
                  <a:pt x="156" y="198"/>
                  <a:pt x="157" y="199"/>
                </a:cubicBezTo>
                <a:cubicBezTo>
                  <a:pt x="158" y="199"/>
                  <a:pt x="158" y="200"/>
                  <a:pt x="158" y="199"/>
                </a:cubicBezTo>
                <a:cubicBezTo>
                  <a:pt x="158" y="198"/>
                  <a:pt x="157" y="198"/>
                  <a:pt x="157" y="198"/>
                </a:cubicBezTo>
                <a:cubicBezTo>
                  <a:pt x="157" y="198"/>
                  <a:pt x="157" y="198"/>
                  <a:pt x="157" y="198"/>
                </a:cubicBezTo>
                <a:cubicBezTo>
                  <a:pt x="156" y="198"/>
                  <a:pt x="156" y="197"/>
                  <a:pt x="156" y="197"/>
                </a:cubicBezTo>
                <a:cubicBezTo>
                  <a:pt x="156" y="197"/>
                  <a:pt x="155" y="197"/>
                  <a:pt x="155" y="197"/>
                </a:cubicBezTo>
                <a:cubicBezTo>
                  <a:pt x="154" y="197"/>
                  <a:pt x="155" y="197"/>
                  <a:pt x="156" y="197"/>
                </a:cubicBezTo>
                <a:cubicBezTo>
                  <a:pt x="156" y="197"/>
                  <a:pt x="157" y="198"/>
                  <a:pt x="157" y="198"/>
                </a:cubicBezTo>
                <a:cubicBezTo>
                  <a:pt x="158" y="198"/>
                  <a:pt x="158" y="198"/>
                  <a:pt x="158" y="198"/>
                </a:cubicBezTo>
                <a:cubicBezTo>
                  <a:pt x="158" y="198"/>
                  <a:pt x="157" y="198"/>
                  <a:pt x="156" y="197"/>
                </a:cubicBezTo>
                <a:cubicBezTo>
                  <a:pt x="156" y="197"/>
                  <a:pt x="157" y="197"/>
                  <a:pt x="157" y="198"/>
                </a:cubicBezTo>
                <a:cubicBezTo>
                  <a:pt x="158" y="198"/>
                  <a:pt x="157" y="197"/>
                  <a:pt x="157" y="197"/>
                </a:cubicBezTo>
                <a:cubicBezTo>
                  <a:pt x="156" y="196"/>
                  <a:pt x="157" y="197"/>
                  <a:pt x="158" y="197"/>
                </a:cubicBezTo>
                <a:cubicBezTo>
                  <a:pt x="158" y="197"/>
                  <a:pt x="158" y="198"/>
                  <a:pt x="158" y="198"/>
                </a:cubicBezTo>
                <a:cubicBezTo>
                  <a:pt x="158" y="198"/>
                  <a:pt x="158" y="198"/>
                  <a:pt x="158" y="198"/>
                </a:cubicBezTo>
                <a:cubicBezTo>
                  <a:pt x="158" y="197"/>
                  <a:pt x="158" y="197"/>
                  <a:pt x="157" y="197"/>
                </a:cubicBezTo>
                <a:cubicBezTo>
                  <a:pt x="157" y="196"/>
                  <a:pt x="158" y="197"/>
                  <a:pt x="158" y="197"/>
                </a:cubicBezTo>
                <a:cubicBezTo>
                  <a:pt x="159" y="198"/>
                  <a:pt x="159" y="197"/>
                  <a:pt x="158" y="197"/>
                </a:cubicBezTo>
                <a:cubicBezTo>
                  <a:pt x="158" y="197"/>
                  <a:pt x="159" y="197"/>
                  <a:pt x="159" y="197"/>
                </a:cubicBezTo>
                <a:cubicBezTo>
                  <a:pt x="160" y="197"/>
                  <a:pt x="160" y="197"/>
                  <a:pt x="160" y="197"/>
                </a:cubicBezTo>
                <a:cubicBezTo>
                  <a:pt x="159" y="196"/>
                  <a:pt x="159" y="196"/>
                  <a:pt x="159" y="196"/>
                </a:cubicBezTo>
                <a:cubicBezTo>
                  <a:pt x="159" y="196"/>
                  <a:pt x="159" y="195"/>
                  <a:pt x="158" y="196"/>
                </a:cubicBezTo>
                <a:cubicBezTo>
                  <a:pt x="158" y="196"/>
                  <a:pt x="158" y="195"/>
                  <a:pt x="157" y="195"/>
                </a:cubicBezTo>
                <a:cubicBezTo>
                  <a:pt x="157" y="195"/>
                  <a:pt x="156" y="195"/>
                  <a:pt x="156" y="195"/>
                </a:cubicBezTo>
                <a:cubicBezTo>
                  <a:pt x="155" y="195"/>
                  <a:pt x="156" y="195"/>
                  <a:pt x="157" y="195"/>
                </a:cubicBezTo>
                <a:cubicBezTo>
                  <a:pt x="158" y="195"/>
                  <a:pt x="160" y="196"/>
                  <a:pt x="160" y="196"/>
                </a:cubicBezTo>
                <a:cubicBezTo>
                  <a:pt x="161" y="195"/>
                  <a:pt x="161" y="196"/>
                  <a:pt x="161" y="196"/>
                </a:cubicBezTo>
                <a:cubicBezTo>
                  <a:pt x="161" y="195"/>
                  <a:pt x="161" y="195"/>
                  <a:pt x="161" y="195"/>
                </a:cubicBezTo>
                <a:cubicBezTo>
                  <a:pt x="161" y="195"/>
                  <a:pt x="161" y="195"/>
                  <a:pt x="161" y="194"/>
                </a:cubicBezTo>
                <a:cubicBezTo>
                  <a:pt x="160" y="194"/>
                  <a:pt x="160" y="194"/>
                  <a:pt x="160" y="193"/>
                </a:cubicBezTo>
                <a:cubicBezTo>
                  <a:pt x="159" y="193"/>
                  <a:pt x="160" y="193"/>
                  <a:pt x="160" y="192"/>
                </a:cubicBezTo>
                <a:cubicBezTo>
                  <a:pt x="160" y="192"/>
                  <a:pt x="161" y="192"/>
                  <a:pt x="160" y="192"/>
                </a:cubicBezTo>
                <a:cubicBezTo>
                  <a:pt x="160" y="192"/>
                  <a:pt x="159" y="192"/>
                  <a:pt x="159" y="192"/>
                </a:cubicBezTo>
                <a:cubicBezTo>
                  <a:pt x="159" y="192"/>
                  <a:pt x="159" y="192"/>
                  <a:pt x="158" y="192"/>
                </a:cubicBezTo>
                <a:cubicBezTo>
                  <a:pt x="158" y="192"/>
                  <a:pt x="158" y="192"/>
                  <a:pt x="158" y="192"/>
                </a:cubicBezTo>
                <a:cubicBezTo>
                  <a:pt x="156" y="192"/>
                  <a:pt x="156" y="191"/>
                  <a:pt x="156" y="191"/>
                </a:cubicBezTo>
                <a:cubicBezTo>
                  <a:pt x="156" y="191"/>
                  <a:pt x="156" y="191"/>
                  <a:pt x="156" y="191"/>
                </a:cubicBezTo>
                <a:cubicBezTo>
                  <a:pt x="156" y="191"/>
                  <a:pt x="155" y="190"/>
                  <a:pt x="157" y="190"/>
                </a:cubicBezTo>
                <a:cubicBezTo>
                  <a:pt x="158" y="190"/>
                  <a:pt x="158" y="191"/>
                  <a:pt x="160" y="190"/>
                </a:cubicBezTo>
                <a:cubicBezTo>
                  <a:pt x="161" y="190"/>
                  <a:pt x="161" y="190"/>
                  <a:pt x="161" y="190"/>
                </a:cubicBezTo>
                <a:cubicBezTo>
                  <a:pt x="161" y="190"/>
                  <a:pt x="161" y="191"/>
                  <a:pt x="161" y="190"/>
                </a:cubicBezTo>
                <a:cubicBezTo>
                  <a:pt x="162" y="190"/>
                  <a:pt x="161" y="190"/>
                  <a:pt x="161" y="189"/>
                </a:cubicBezTo>
                <a:cubicBezTo>
                  <a:pt x="161" y="189"/>
                  <a:pt x="160" y="190"/>
                  <a:pt x="161" y="189"/>
                </a:cubicBezTo>
                <a:cubicBezTo>
                  <a:pt x="161" y="188"/>
                  <a:pt x="160" y="188"/>
                  <a:pt x="160" y="187"/>
                </a:cubicBezTo>
                <a:cubicBezTo>
                  <a:pt x="160" y="187"/>
                  <a:pt x="159" y="187"/>
                  <a:pt x="159" y="187"/>
                </a:cubicBezTo>
                <a:cubicBezTo>
                  <a:pt x="159" y="187"/>
                  <a:pt x="159" y="187"/>
                  <a:pt x="159" y="187"/>
                </a:cubicBezTo>
                <a:cubicBezTo>
                  <a:pt x="158" y="186"/>
                  <a:pt x="159" y="186"/>
                  <a:pt x="158" y="186"/>
                </a:cubicBezTo>
                <a:cubicBezTo>
                  <a:pt x="158" y="185"/>
                  <a:pt x="158" y="185"/>
                  <a:pt x="158" y="185"/>
                </a:cubicBezTo>
                <a:cubicBezTo>
                  <a:pt x="158" y="185"/>
                  <a:pt x="158" y="185"/>
                  <a:pt x="158" y="185"/>
                </a:cubicBezTo>
                <a:cubicBezTo>
                  <a:pt x="158" y="184"/>
                  <a:pt x="158" y="184"/>
                  <a:pt x="159" y="184"/>
                </a:cubicBezTo>
                <a:cubicBezTo>
                  <a:pt x="160" y="185"/>
                  <a:pt x="160" y="185"/>
                  <a:pt x="160" y="185"/>
                </a:cubicBezTo>
                <a:cubicBezTo>
                  <a:pt x="161" y="184"/>
                  <a:pt x="162" y="185"/>
                  <a:pt x="162" y="185"/>
                </a:cubicBezTo>
                <a:cubicBezTo>
                  <a:pt x="162" y="185"/>
                  <a:pt x="162" y="185"/>
                  <a:pt x="163" y="184"/>
                </a:cubicBezTo>
                <a:cubicBezTo>
                  <a:pt x="163" y="183"/>
                  <a:pt x="164" y="183"/>
                  <a:pt x="164" y="183"/>
                </a:cubicBezTo>
                <a:cubicBezTo>
                  <a:pt x="165" y="183"/>
                  <a:pt x="164" y="182"/>
                  <a:pt x="164" y="182"/>
                </a:cubicBezTo>
                <a:cubicBezTo>
                  <a:pt x="164" y="182"/>
                  <a:pt x="164" y="182"/>
                  <a:pt x="164" y="181"/>
                </a:cubicBezTo>
                <a:cubicBezTo>
                  <a:pt x="164" y="181"/>
                  <a:pt x="163" y="182"/>
                  <a:pt x="163" y="181"/>
                </a:cubicBezTo>
                <a:cubicBezTo>
                  <a:pt x="162" y="181"/>
                  <a:pt x="163" y="181"/>
                  <a:pt x="164" y="181"/>
                </a:cubicBezTo>
                <a:cubicBezTo>
                  <a:pt x="165" y="181"/>
                  <a:pt x="164" y="181"/>
                  <a:pt x="165" y="180"/>
                </a:cubicBezTo>
                <a:cubicBezTo>
                  <a:pt x="165" y="179"/>
                  <a:pt x="166" y="180"/>
                  <a:pt x="166" y="181"/>
                </a:cubicBezTo>
                <a:cubicBezTo>
                  <a:pt x="167" y="181"/>
                  <a:pt x="167" y="181"/>
                  <a:pt x="167" y="179"/>
                </a:cubicBezTo>
                <a:cubicBezTo>
                  <a:pt x="167" y="178"/>
                  <a:pt x="168" y="180"/>
                  <a:pt x="168" y="180"/>
                </a:cubicBezTo>
                <a:cubicBezTo>
                  <a:pt x="168" y="180"/>
                  <a:pt x="169" y="181"/>
                  <a:pt x="169" y="180"/>
                </a:cubicBezTo>
                <a:cubicBezTo>
                  <a:pt x="170" y="180"/>
                  <a:pt x="170" y="181"/>
                  <a:pt x="170" y="180"/>
                </a:cubicBezTo>
                <a:cubicBezTo>
                  <a:pt x="169" y="179"/>
                  <a:pt x="171" y="180"/>
                  <a:pt x="171" y="180"/>
                </a:cubicBezTo>
                <a:cubicBezTo>
                  <a:pt x="171" y="181"/>
                  <a:pt x="172" y="179"/>
                  <a:pt x="173" y="179"/>
                </a:cubicBezTo>
                <a:cubicBezTo>
                  <a:pt x="173" y="179"/>
                  <a:pt x="173" y="178"/>
                  <a:pt x="172" y="178"/>
                </a:cubicBezTo>
                <a:cubicBezTo>
                  <a:pt x="171" y="178"/>
                  <a:pt x="171" y="177"/>
                  <a:pt x="171" y="177"/>
                </a:cubicBezTo>
                <a:cubicBezTo>
                  <a:pt x="172" y="177"/>
                  <a:pt x="173" y="177"/>
                  <a:pt x="174" y="176"/>
                </a:cubicBezTo>
                <a:cubicBezTo>
                  <a:pt x="174" y="176"/>
                  <a:pt x="173" y="176"/>
                  <a:pt x="173" y="176"/>
                </a:cubicBezTo>
                <a:cubicBezTo>
                  <a:pt x="173" y="176"/>
                  <a:pt x="174" y="176"/>
                  <a:pt x="174" y="176"/>
                </a:cubicBezTo>
                <a:cubicBezTo>
                  <a:pt x="174" y="175"/>
                  <a:pt x="174" y="175"/>
                  <a:pt x="174" y="175"/>
                </a:cubicBezTo>
                <a:cubicBezTo>
                  <a:pt x="173" y="175"/>
                  <a:pt x="174" y="175"/>
                  <a:pt x="174" y="175"/>
                </a:cubicBezTo>
                <a:cubicBezTo>
                  <a:pt x="175" y="175"/>
                  <a:pt x="175" y="175"/>
                  <a:pt x="175" y="174"/>
                </a:cubicBezTo>
                <a:cubicBezTo>
                  <a:pt x="175" y="174"/>
                  <a:pt x="174" y="174"/>
                  <a:pt x="173" y="174"/>
                </a:cubicBezTo>
                <a:cubicBezTo>
                  <a:pt x="173" y="174"/>
                  <a:pt x="173" y="174"/>
                  <a:pt x="173" y="174"/>
                </a:cubicBezTo>
                <a:cubicBezTo>
                  <a:pt x="174" y="174"/>
                  <a:pt x="174" y="174"/>
                  <a:pt x="174" y="174"/>
                </a:cubicBezTo>
                <a:cubicBezTo>
                  <a:pt x="174" y="173"/>
                  <a:pt x="175" y="174"/>
                  <a:pt x="175" y="174"/>
                </a:cubicBezTo>
                <a:cubicBezTo>
                  <a:pt x="175" y="174"/>
                  <a:pt x="176" y="174"/>
                  <a:pt x="177" y="174"/>
                </a:cubicBezTo>
                <a:cubicBezTo>
                  <a:pt x="178" y="174"/>
                  <a:pt x="177" y="175"/>
                  <a:pt x="176" y="175"/>
                </a:cubicBezTo>
                <a:cubicBezTo>
                  <a:pt x="176" y="175"/>
                  <a:pt x="175" y="176"/>
                  <a:pt x="175" y="176"/>
                </a:cubicBezTo>
                <a:cubicBezTo>
                  <a:pt x="174" y="176"/>
                  <a:pt x="175" y="177"/>
                  <a:pt x="174" y="178"/>
                </a:cubicBezTo>
                <a:cubicBezTo>
                  <a:pt x="174" y="178"/>
                  <a:pt x="174" y="178"/>
                  <a:pt x="175" y="178"/>
                </a:cubicBezTo>
                <a:cubicBezTo>
                  <a:pt x="176" y="178"/>
                  <a:pt x="177" y="179"/>
                  <a:pt x="177" y="179"/>
                </a:cubicBezTo>
                <a:cubicBezTo>
                  <a:pt x="178" y="179"/>
                  <a:pt x="177" y="179"/>
                  <a:pt x="177" y="178"/>
                </a:cubicBezTo>
                <a:cubicBezTo>
                  <a:pt x="177" y="177"/>
                  <a:pt x="177" y="178"/>
                  <a:pt x="178" y="177"/>
                </a:cubicBezTo>
                <a:cubicBezTo>
                  <a:pt x="178" y="176"/>
                  <a:pt x="178" y="177"/>
                  <a:pt x="178" y="178"/>
                </a:cubicBezTo>
                <a:cubicBezTo>
                  <a:pt x="178" y="179"/>
                  <a:pt x="179" y="178"/>
                  <a:pt x="180" y="177"/>
                </a:cubicBezTo>
                <a:cubicBezTo>
                  <a:pt x="181" y="176"/>
                  <a:pt x="181" y="177"/>
                  <a:pt x="181" y="177"/>
                </a:cubicBezTo>
                <a:cubicBezTo>
                  <a:pt x="182" y="178"/>
                  <a:pt x="182" y="178"/>
                  <a:pt x="182" y="178"/>
                </a:cubicBezTo>
                <a:cubicBezTo>
                  <a:pt x="183" y="177"/>
                  <a:pt x="183" y="177"/>
                  <a:pt x="184" y="177"/>
                </a:cubicBezTo>
                <a:cubicBezTo>
                  <a:pt x="184" y="176"/>
                  <a:pt x="184" y="176"/>
                  <a:pt x="184" y="176"/>
                </a:cubicBezTo>
                <a:cubicBezTo>
                  <a:pt x="184" y="176"/>
                  <a:pt x="184" y="176"/>
                  <a:pt x="185" y="176"/>
                </a:cubicBezTo>
                <a:cubicBezTo>
                  <a:pt x="185" y="176"/>
                  <a:pt x="185" y="176"/>
                  <a:pt x="185" y="176"/>
                </a:cubicBezTo>
                <a:cubicBezTo>
                  <a:pt x="186" y="176"/>
                  <a:pt x="185" y="176"/>
                  <a:pt x="185" y="176"/>
                </a:cubicBezTo>
                <a:cubicBezTo>
                  <a:pt x="185" y="175"/>
                  <a:pt x="185" y="175"/>
                  <a:pt x="185" y="175"/>
                </a:cubicBezTo>
                <a:cubicBezTo>
                  <a:pt x="185" y="175"/>
                  <a:pt x="185" y="175"/>
                  <a:pt x="185" y="175"/>
                </a:cubicBezTo>
                <a:cubicBezTo>
                  <a:pt x="185" y="175"/>
                  <a:pt x="185" y="174"/>
                  <a:pt x="185" y="174"/>
                </a:cubicBezTo>
                <a:cubicBezTo>
                  <a:pt x="184" y="173"/>
                  <a:pt x="185" y="174"/>
                  <a:pt x="185" y="174"/>
                </a:cubicBezTo>
                <a:cubicBezTo>
                  <a:pt x="185" y="174"/>
                  <a:pt x="186" y="175"/>
                  <a:pt x="186" y="175"/>
                </a:cubicBezTo>
                <a:cubicBezTo>
                  <a:pt x="187" y="175"/>
                  <a:pt x="187" y="175"/>
                  <a:pt x="188" y="175"/>
                </a:cubicBezTo>
                <a:cubicBezTo>
                  <a:pt x="188" y="175"/>
                  <a:pt x="188" y="175"/>
                  <a:pt x="188" y="175"/>
                </a:cubicBezTo>
                <a:cubicBezTo>
                  <a:pt x="187" y="174"/>
                  <a:pt x="187" y="174"/>
                  <a:pt x="187" y="174"/>
                </a:cubicBezTo>
                <a:cubicBezTo>
                  <a:pt x="188" y="173"/>
                  <a:pt x="188" y="173"/>
                  <a:pt x="188" y="174"/>
                </a:cubicBezTo>
                <a:cubicBezTo>
                  <a:pt x="188" y="175"/>
                  <a:pt x="190" y="174"/>
                  <a:pt x="190" y="174"/>
                </a:cubicBezTo>
                <a:cubicBezTo>
                  <a:pt x="190" y="173"/>
                  <a:pt x="190" y="173"/>
                  <a:pt x="191" y="173"/>
                </a:cubicBezTo>
                <a:cubicBezTo>
                  <a:pt x="191" y="172"/>
                  <a:pt x="191" y="172"/>
                  <a:pt x="191" y="172"/>
                </a:cubicBezTo>
                <a:cubicBezTo>
                  <a:pt x="191" y="172"/>
                  <a:pt x="191" y="172"/>
                  <a:pt x="191" y="172"/>
                </a:cubicBezTo>
                <a:cubicBezTo>
                  <a:pt x="191" y="171"/>
                  <a:pt x="191" y="172"/>
                  <a:pt x="191" y="172"/>
                </a:cubicBezTo>
                <a:cubicBezTo>
                  <a:pt x="191" y="172"/>
                  <a:pt x="192" y="172"/>
                  <a:pt x="192" y="172"/>
                </a:cubicBezTo>
                <a:cubicBezTo>
                  <a:pt x="192" y="172"/>
                  <a:pt x="193" y="171"/>
                  <a:pt x="193" y="170"/>
                </a:cubicBezTo>
                <a:cubicBezTo>
                  <a:pt x="193" y="170"/>
                  <a:pt x="193" y="170"/>
                  <a:pt x="193" y="169"/>
                </a:cubicBezTo>
                <a:cubicBezTo>
                  <a:pt x="193" y="169"/>
                  <a:pt x="193" y="169"/>
                  <a:pt x="193" y="169"/>
                </a:cubicBezTo>
                <a:cubicBezTo>
                  <a:pt x="194" y="169"/>
                  <a:pt x="194" y="168"/>
                  <a:pt x="195" y="168"/>
                </a:cubicBezTo>
                <a:cubicBezTo>
                  <a:pt x="196" y="167"/>
                  <a:pt x="195" y="167"/>
                  <a:pt x="195" y="167"/>
                </a:cubicBezTo>
                <a:cubicBezTo>
                  <a:pt x="195" y="167"/>
                  <a:pt x="196" y="166"/>
                  <a:pt x="196" y="166"/>
                </a:cubicBezTo>
                <a:cubicBezTo>
                  <a:pt x="196" y="166"/>
                  <a:pt x="196" y="166"/>
                  <a:pt x="196" y="166"/>
                </a:cubicBezTo>
                <a:cubicBezTo>
                  <a:pt x="195" y="166"/>
                  <a:pt x="196" y="165"/>
                  <a:pt x="197" y="165"/>
                </a:cubicBezTo>
                <a:cubicBezTo>
                  <a:pt x="197" y="165"/>
                  <a:pt x="197" y="165"/>
                  <a:pt x="197" y="164"/>
                </a:cubicBezTo>
                <a:cubicBezTo>
                  <a:pt x="196" y="164"/>
                  <a:pt x="197" y="164"/>
                  <a:pt x="198" y="163"/>
                </a:cubicBezTo>
                <a:cubicBezTo>
                  <a:pt x="198" y="163"/>
                  <a:pt x="198" y="163"/>
                  <a:pt x="198" y="163"/>
                </a:cubicBezTo>
                <a:cubicBezTo>
                  <a:pt x="197" y="163"/>
                  <a:pt x="198" y="163"/>
                  <a:pt x="198" y="163"/>
                </a:cubicBezTo>
                <a:cubicBezTo>
                  <a:pt x="198" y="163"/>
                  <a:pt x="202" y="161"/>
                  <a:pt x="202" y="161"/>
                </a:cubicBezTo>
                <a:cubicBezTo>
                  <a:pt x="203" y="160"/>
                  <a:pt x="203" y="160"/>
                  <a:pt x="203" y="160"/>
                </a:cubicBezTo>
                <a:cubicBezTo>
                  <a:pt x="202" y="160"/>
                  <a:pt x="203" y="160"/>
                  <a:pt x="203" y="160"/>
                </a:cubicBezTo>
                <a:cubicBezTo>
                  <a:pt x="203" y="159"/>
                  <a:pt x="203" y="159"/>
                  <a:pt x="203" y="159"/>
                </a:cubicBezTo>
                <a:cubicBezTo>
                  <a:pt x="203" y="159"/>
                  <a:pt x="203" y="159"/>
                  <a:pt x="202" y="159"/>
                </a:cubicBezTo>
                <a:cubicBezTo>
                  <a:pt x="202" y="159"/>
                  <a:pt x="202" y="158"/>
                  <a:pt x="201" y="158"/>
                </a:cubicBezTo>
                <a:cubicBezTo>
                  <a:pt x="200" y="158"/>
                  <a:pt x="201" y="158"/>
                  <a:pt x="202" y="158"/>
                </a:cubicBezTo>
                <a:cubicBezTo>
                  <a:pt x="203" y="157"/>
                  <a:pt x="202" y="157"/>
                  <a:pt x="201" y="157"/>
                </a:cubicBezTo>
                <a:cubicBezTo>
                  <a:pt x="201" y="157"/>
                  <a:pt x="201" y="157"/>
                  <a:pt x="201" y="156"/>
                </a:cubicBezTo>
                <a:cubicBezTo>
                  <a:pt x="200" y="156"/>
                  <a:pt x="200" y="156"/>
                  <a:pt x="201" y="156"/>
                </a:cubicBezTo>
                <a:cubicBezTo>
                  <a:pt x="201" y="156"/>
                  <a:pt x="201" y="156"/>
                  <a:pt x="201" y="155"/>
                </a:cubicBezTo>
                <a:cubicBezTo>
                  <a:pt x="201" y="155"/>
                  <a:pt x="202" y="156"/>
                  <a:pt x="202" y="156"/>
                </a:cubicBezTo>
                <a:cubicBezTo>
                  <a:pt x="202" y="156"/>
                  <a:pt x="202" y="157"/>
                  <a:pt x="202" y="157"/>
                </a:cubicBezTo>
                <a:cubicBezTo>
                  <a:pt x="202" y="157"/>
                  <a:pt x="203" y="157"/>
                  <a:pt x="203" y="157"/>
                </a:cubicBezTo>
                <a:cubicBezTo>
                  <a:pt x="203" y="158"/>
                  <a:pt x="203" y="158"/>
                  <a:pt x="204" y="158"/>
                </a:cubicBezTo>
                <a:cubicBezTo>
                  <a:pt x="206" y="158"/>
                  <a:pt x="205" y="158"/>
                  <a:pt x="205" y="158"/>
                </a:cubicBezTo>
                <a:cubicBezTo>
                  <a:pt x="204" y="158"/>
                  <a:pt x="205" y="159"/>
                  <a:pt x="205" y="159"/>
                </a:cubicBezTo>
                <a:cubicBezTo>
                  <a:pt x="205" y="160"/>
                  <a:pt x="206" y="160"/>
                  <a:pt x="206" y="160"/>
                </a:cubicBezTo>
                <a:cubicBezTo>
                  <a:pt x="206" y="160"/>
                  <a:pt x="207" y="160"/>
                  <a:pt x="208" y="160"/>
                </a:cubicBezTo>
                <a:cubicBezTo>
                  <a:pt x="209" y="160"/>
                  <a:pt x="210" y="159"/>
                  <a:pt x="210" y="159"/>
                </a:cubicBezTo>
                <a:cubicBezTo>
                  <a:pt x="210" y="159"/>
                  <a:pt x="210" y="159"/>
                  <a:pt x="210" y="159"/>
                </a:cubicBezTo>
                <a:cubicBezTo>
                  <a:pt x="209" y="158"/>
                  <a:pt x="210" y="158"/>
                  <a:pt x="211" y="158"/>
                </a:cubicBezTo>
                <a:cubicBezTo>
                  <a:pt x="211" y="158"/>
                  <a:pt x="211" y="159"/>
                  <a:pt x="211" y="159"/>
                </a:cubicBezTo>
                <a:cubicBezTo>
                  <a:pt x="211" y="160"/>
                  <a:pt x="212" y="159"/>
                  <a:pt x="212" y="159"/>
                </a:cubicBezTo>
                <a:cubicBezTo>
                  <a:pt x="213" y="159"/>
                  <a:pt x="213" y="158"/>
                  <a:pt x="212" y="158"/>
                </a:cubicBezTo>
                <a:cubicBezTo>
                  <a:pt x="212" y="158"/>
                  <a:pt x="212" y="158"/>
                  <a:pt x="212" y="158"/>
                </a:cubicBezTo>
                <a:cubicBezTo>
                  <a:pt x="213" y="158"/>
                  <a:pt x="213" y="157"/>
                  <a:pt x="213" y="157"/>
                </a:cubicBezTo>
                <a:cubicBezTo>
                  <a:pt x="214" y="157"/>
                  <a:pt x="214" y="157"/>
                  <a:pt x="214" y="157"/>
                </a:cubicBezTo>
                <a:cubicBezTo>
                  <a:pt x="214" y="158"/>
                  <a:pt x="215" y="158"/>
                  <a:pt x="215" y="158"/>
                </a:cubicBezTo>
                <a:cubicBezTo>
                  <a:pt x="215" y="158"/>
                  <a:pt x="215" y="158"/>
                  <a:pt x="216" y="158"/>
                </a:cubicBezTo>
                <a:cubicBezTo>
                  <a:pt x="216" y="158"/>
                  <a:pt x="216" y="158"/>
                  <a:pt x="217" y="158"/>
                </a:cubicBezTo>
                <a:cubicBezTo>
                  <a:pt x="217" y="157"/>
                  <a:pt x="217" y="158"/>
                  <a:pt x="217" y="157"/>
                </a:cubicBezTo>
                <a:cubicBezTo>
                  <a:pt x="217" y="157"/>
                  <a:pt x="218" y="157"/>
                  <a:pt x="218" y="157"/>
                </a:cubicBezTo>
                <a:cubicBezTo>
                  <a:pt x="218" y="157"/>
                  <a:pt x="220" y="157"/>
                  <a:pt x="220" y="157"/>
                </a:cubicBezTo>
                <a:cubicBezTo>
                  <a:pt x="220" y="157"/>
                  <a:pt x="222" y="156"/>
                  <a:pt x="222" y="156"/>
                </a:cubicBezTo>
                <a:cubicBezTo>
                  <a:pt x="223" y="155"/>
                  <a:pt x="223" y="155"/>
                  <a:pt x="223" y="156"/>
                </a:cubicBezTo>
                <a:cubicBezTo>
                  <a:pt x="224" y="156"/>
                  <a:pt x="225" y="156"/>
                  <a:pt x="225" y="156"/>
                </a:cubicBezTo>
                <a:cubicBezTo>
                  <a:pt x="225" y="156"/>
                  <a:pt x="231" y="154"/>
                  <a:pt x="233" y="154"/>
                </a:cubicBezTo>
                <a:cubicBezTo>
                  <a:pt x="234" y="153"/>
                  <a:pt x="235" y="152"/>
                  <a:pt x="235" y="151"/>
                </a:cubicBezTo>
                <a:cubicBezTo>
                  <a:pt x="235" y="151"/>
                  <a:pt x="235" y="151"/>
                  <a:pt x="235" y="151"/>
                </a:cubicBezTo>
                <a:cubicBezTo>
                  <a:pt x="236" y="151"/>
                  <a:pt x="236" y="151"/>
                  <a:pt x="236" y="151"/>
                </a:cubicBezTo>
                <a:cubicBezTo>
                  <a:pt x="236" y="152"/>
                  <a:pt x="237" y="151"/>
                  <a:pt x="236" y="151"/>
                </a:cubicBezTo>
                <a:cubicBezTo>
                  <a:pt x="236" y="151"/>
                  <a:pt x="237" y="150"/>
                  <a:pt x="237" y="150"/>
                </a:cubicBezTo>
                <a:cubicBezTo>
                  <a:pt x="238" y="150"/>
                  <a:pt x="237" y="150"/>
                  <a:pt x="237" y="150"/>
                </a:cubicBezTo>
                <a:cubicBezTo>
                  <a:pt x="236" y="150"/>
                  <a:pt x="237" y="149"/>
                  <a:pt x="237" y="149"/>
                </a:cubicBezTo>
                <a:cubicBezTo>
                  <a:pt x="237" y="149"/>
                  <a:pt x="239" y="149"/>
                  <a:pt x="239" y="149"/>
                </a:cubicBezTo>
                <a:cubicBezTo>
                  <a:pt x="239" y="150"/>
                  <a:pt x="239" y="149"/>
                  <a:pt x="240" y="149"/>
                </a:cubicBezTo>
                <a:cubicBezTo>
                  <a:pt x="240" y="149"/>
                  <a:pt x="240" y="149"/>
                  <a:pt x="239" y="148"/>
                </a:cubicBezTo>
                <a:cubicBezTo>
                  <a:pt x="239" y="148"/>
                  <a:pt x="239" y="148"/>
                  <a:pt x="240" y="14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6" name="Freeform 990"/>
          <p:cNvSpPr>
            <a:spLocks/>
          </p:cNvSpPr>
          <p:nvPr/>
        </p:nvSpPr>
        <p:spPr bwMode="auto">
          <a:xfrm>
            <a:off x="1985764" y="1591520"/>
            <a:ext cx="41365" cy="11281"/>
          </a:xfrm>
          <a:custGeom>
            <a:avLst/>
            <a:gdLst/>
            <a:ahLst/>
            <a:cxnLst>
              <a:cxn ang="0">
                <a:pos x="3" y="2"/>
              </a:cxn>
              <a:cxn ang="0">
                <a:pos x="6" y="1"/>
              </a:cxn>
              <a:cxn ang="0">
                <a:pos x="2" y="0"/>
              </a:cxn>
              <a:cxn ang="0">
                <a:pos x="1" y="0"/>
              </a:cxn>
              <a:cxn ang="0">
                <a:pos x="1" y="1"/>
              </a:cxn>
              <a:cxn ang="0">
                <a:pos x="3" y="2"/>
              </a:cxn>
            </a:cxnLst>
            <a:rect l="0" t="0" r="r" b="b"/>
            <a:pathLst>
              <a:path w="7" h="2">
                <a:moveTo>
                  <a:pt x="3" y="2"/>
                </a:moveTo>
                <a:cubicBezTo>
                  <a:pt x="3" y="2"/>
                  <a:pt x="5" y="1"/>
                  <a:pt x="6" y="1"/>
                </a:cubicBezTo>
                <a:cubicBezTo>
                  <a:pt x="7" y="1"/>
                  <a:pt x="3" y="0"/>
                  <a:pt x="2" y="0"/>
                </a:cubicBezTo>
                <a:cubicBezTo>
                  <a:pt x="2" y="0"/>
                  <a:pt x="2" y="0"/>
                  <a:pt x="1" y="0"/>
                </a:cubicBezTo>
                <a:cubicBezTo>
                  <a:pt x="0" y="1"/>
                  <a:pt x="1" y="1"/>
                  <a:pt x="1" y="1"/>
                </a:cubicBezTo>
                <a:cubicBezTo>
                  <a:pt x="1" y="1"/>
                  <a:pt x="3" y="1"/>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7" name="Freeform 991"/>
          <p:cNvSpPr>
            <a:spLocks/>
          </p:cNvSpPr>
          <p:nvPr/>
        </p:nvSpPr>
        <p:spPr bwMode="auto">
          <a:xfrm>
            <a:off x="2027129" y="1591520"/>
            <a:ext cx="43245" cy="11281"/>
          </a:xfrm>
          <a:custGeom>
            <a:avLst/>
            <a:gdLst/>
            <a:ahLst/>
            <a:cxnLst>
              <a:cxn ang="0">
                <a:pos x="5" y="1"/>
              </a:cxn>
              <a:cxn ang="0">
                <a:pos x="1" y="0"/>
              </a:cxn>
              <a:cxn ang="0">
                <a:pos x="0" y="1"/>
              </a:cxn>
              <a:cxn ang="0">
                <a:pos x="5" y="1"/>
              </a:cxn>
            </a:cxnLst>
            <a:rect l="0" t="0" r="r" b="b"/>
            <a:pathLst>
              <a:path w="7" h="2">
                <a:moveTo>
                  <a:pt x="5" y="1"/>
                </a:moveTo>
                <a:cubicBezTo>
                  <a:pt x="7" y="0"/>
                  <a:pt x="2" y="0"/>
                  <a:pt x="1" y="0"/>
                </a:cubicBezTo>
                <a:cubicBezTo>
                  <a:pt x="0" y="0"/>
                  <a:pt x="0" y="1"/>
                  <a:pt x="0" y="1"/>
                </a:cubicBezTo>
                <a:cubicBezTo>
                  <a:pt x="1" y="2"/>
                  <a:pt x="4" y="1"/>
                  <a:pt x="5"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8" name="Freeform 992"/>
          <p:cNvSpPr>
            <a:spLocks/>
          </p:cNvSpPr>
          <p:nvPr/>
        </p:nvSpPr>
        <p:spPr bwMode="auto">
          <a:xfrm>
            <a:off x="2562990" y="1256842"/>
            <a:ext cx="78969" cy="24443"/>
          </a:xfrm>
          <a:custGeom>
            <a:avLst/>
            <a:gdLst/>
            <a:ahLst/>
            <a:cxnLst>
              <a:cxn ang="0">
                <a:pos x="1" y="2"/>
              </a:cxn>
              <a:cxn ang="0">
                <a:pos x="2" y="3"/>
              </a:cxn>
              <a:cxn ang="0">
                <a:pos x="10" y="4"/>
              </a:cxn>
              <a:cxn ang="0">
                <a:pos x="9" y="3"/>
              </a:cxn>
              <a:cxn ang="0">
                <a:pos x="6" y="2"/>
              </a:cxn>
              <a:cxn ang="0">
                <a:pos x="2" y="0"/>
              </a:cxn>
              <a:cxn ang="0">
                <a:pos x="1" y="1"/>
              </a:cxn>
              <a:cxn ang="0">
                <a:pos x="1" y="2"/>
              </a:cxn>
            </a:cxnLst>
            <a:rect l="0" t="0" r="r" b="b"/>
            <a:pathLst>
              <a:path w="13" h="4">
                <a:moveTo>
                  <a:pt x="1" y="2"/>
                </a:moveTo>
                <a:cubicBezTo>
                  <a:pt x="1" y="2"/>
                  <a:pt x="1" y="2"/>
                  <a:pt x="2" y="3"/>
                </a:cubicBezTo>
                <a:cubicBezTo>
                  <a:pt x="3" y="3"/>
                  <a:pt x="6" y="4"/>
                  <a:pt x="10" y="4"/>
                </a:cubicBezTo>
                <a:cubicBezTo>
                  <a:pt x="13" y="4"/>
                  <a:pt x="10" y="3"/>
                  <a:pt x="9" y="3"/>
                </a:cubicBezTo>
                <a:cubicBezTo>
                  <a:pt x="8" y="2"/>
                  <a:pt x="7" y="2"/>
                  <a:pt x="6" y="2"/>
                </a:cubicBezTo>
                <a:cubicBezTo>
                  <a:pt x="5" y="2"/>
                  <a:pt x="3" y="1"/>
                  <a:pt x="2" y="0"/>
                </a:cubicBezTo>
                <a:cubicBezTo>
                  <a:pt x="2" y="0"/>
                  <a:pt x="1" y="1"/>
                  <a:pt x="1" y="1"/>
                </a:cubicBezTo>
                <a:cubicBezTo>
                  <a:pt x="0" y="1"/>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9" name="Freeform 993"/>
          <p:cNvSpPr>
            <a:spLocks/>
          </p:cNvSpPr>
          <p:nvPr/>
        </p:nvSpPr>
        <p:spPr bwMode="auto">
          <a:xfrm>
            <a:off x="2562990" y="1937479"/>
            <a:ext cx="24443" cy="5641"/>
          </a:xfrm>
          <a:custGeom>
            <a:avLst/>
            <a:gdLst/>
            <a:ahLst/>
            <a:cxnLst>
              <a:cxn ang="0">
                <a:pos x="0" y="0"/>
              </a:cxn>
              <a:cxn ang="0">
                <a:pos x="0" y="0"/>
              </a:cxn>
              <a:cxn ang="0">
                <a:pos x="1" y="1"/>
              </a:cxn>
              <a:cxn ang="0">
                <a:pos x="3" y="0"/>
              </a:cxn>
              <a:cxn ang="0">
                <a:pos x="0" y="0"/>
              </a:cxn>
            </a:cxnLst>
            <a:rect l="0" t="0" r="r" b="b"/>
            <a:pathLst>
              <a:path w="4" h="1">
                <a:moveTo>
                  <a:pt x="0" y="0"/>
                </a:moveTo>
                <a:cubicBezTo>
                  <a:pt x="0" y="0"/>
                  <a:pt x="0" y="0"/>
                  <a:pt x="0" y="0"/>
                </a:cubicBezTo>
                <a:cubicBezTo>
                  <a:pt x="0" y="0"/>
                  <a:pt x="1" y="1"/>
                  <a:pt x="1" y="1"/>
                </a:cubicBezTo>
                <a:cubicBezTo>
                  <a:pt x="2" y="1"/>
                  <a:pt x="2" y="1"/>
                  <a:pt x="3" y="0"/>
                </a:cubicBezTo>
                <a:cubicBezTo>
                  <a:pt x="4" y="0"/>
                  <a:pt x="1" y="0"/>
                  <a:pt x="0"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0" name="Freeform 994"/>
          <p:cNvSpPr>
            <a:spLocks/>
          </p:cNvSpPr>
          <p:nvPr/>
        </p:nvSpPr>
        <p:spPr bwMode="auto">
          <a:xfrm>
            <a:off x="2544188" y="1956281"/>
            <a:ext cx="24443" cy="16922"/>
          </a:xfrm>
          <a:custGeom>
            <a:avLst/>
            <a:gdLst/>
            <a:ahLst/>
            <a:cxnLst>
              <a:cxn ang="0">
                <a:pos x="1" y="1"/>
              </a:cxn>
              <a:cxn ang="0">
                <a:pos x="1" y="2"/>
              </a:cxn>
              <a:cxn ang="0">
                <a:pos x="3" y="2"/>
              </a:cxn>
              <a:cxn ang="0">
                <a:pos x="3" y="0"/>
              </a:cxn>
              <a:cxn ang="0">
                <a:pos x="1" y="1"/>
              </a:cxn>
            </a:cxnLst>
            <a:rect l="0" t="0" r="r" b="b"/>
            <a:pathLst>
              <a:path w="4" h="3">
                <a:moveTo>
                  <a:pt x="1" y="1"/>
                </a:moveTo>
                <a:cubicBezTo>
                  <a:pt x="0" y="2"/>
                  <a:pt x="1" y="2"/>
                  <a:pt x="1" y="2"/>
                </a:cubicBezTo>
                <a:cubicBezTo>
                  <a:pt x="2" y="3"/>
                  <a:pt x="2" y="3"/>
                  <a:pt x="3" y="2"/>
                </a:cubicBezTo>
                <a:cubicBezTo>
                  <a:pt x="4" y="2"/>
                  <a:pt x="3" y="1"/>
                  <a:pt x="3" y="0"/>
                </a:cubicBezTo>
                <a:cubicBezTo>
                  <a:pt x="2"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1" name="Freeform 995"/>
          <p:cNvSpPr>
            <a:spLocks/>
          </p:cNvSpPr>
          <p:nvPr/>
        </p:nvSpPr>
        <p:spPr bwMode="auto">
          <a:xfrm>
            <a:off x="2574271" y="1956281"/>
            <a:ext cx="24443" cy="5641"/>
          </a:xfrm>
          <a:custGeom>
            <a:avLst/>
            <a:gdLst/>
            <a:ahLst/>
            <a:cxnLst>
              <a:cxn ang="0">
                <a:pos x="1" y="1"/>
              </a:cxn>
              <a:cxn ang="0">
                <a:pos x="2" y="1"/>
              </a:cxn>
              <a:cxn ang="0">
                <a:pos x="3" y="0"/>
              </a:cxn>
              <a:cxn ang="0">
                <a:pos x="0" y="0"/>
              </a:cxn>
              <a:cxn ang="0">
                <a:pos x="1" y="1"/>
              </a:cxn>
            </a:cxnLst>
            <a:rect l="0" t="0" r="r" b="b"/>
            <a:pathLst>
              <a:path w="4" h="1">
                <a:moveTo>
                  <a:pt x="1" y="1"/>
                </a:moveTo>
                <a:cubicBezTo>
                  <a:pt x="1" y="1"/>
                  <a:pt x="2" y="1"/>
                  <a:pt x="2" y="1"/>
                </a:cubicBezTo>
                <a:cubicBezTo>
                  <a:pt x="2" y="0"/>
                  <a:pt x="4" y="0"/>
                  <a:pt x="3" y="0"/>
                </a:cubicBezTo>
                <a:cubicBezTo>
                  <a:pt x="2" y="0"/>
                  <a:pt x="0" y="0"/>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2" name="Freeform 996"/>
          <p:cNvSpPr>
            <a:spLocks/>
          </p:cNvSpPr>
          <p:nvPr/>
        </p:nvSpPr>
        <p:spPr bwMode="auto">
          <a:xfrm>
            <a:off x="2514104" y="2005167"/>
            <a:ext cx="11281" cy="5641"/>
          </a:xfrm>
          <a:custGeom>
            <a:avLst/>
            <a:gdLst/>
            <a:ahLst/>
            <a:cxnLst>
              <a:cxn ang="0">
                <a:pos x="1" y="0"/>
              </a:cxn>
              <a:cxn ang="0">
                <a:pos x="1" y="0"/>
              </a:cxn>
              <a:cxn ang="0">
                <a:pos x="1" y="0"/>
              </a:cxn>
              <a:cxn ang="0">
                <a:pos x="1" y="0"/>
              </a:cxn>
            </a:cxnLst>
            <a:rect l="0" t="0" r="r" b="b"/>
            <a:pathLst>
              <a:path w="2" h="1">
                <a:moveTo>
                  <a:pt x="1" y="0"/>
                </a:moveTo>
                <a:cubicBezTo>
                  <a:pt x="1" y="0"/>
                  <a:pt x="0" y="0"/>
                  <a:pt x="1" y="0"/>
                </a:cubicBezTo>
                <a:cubicBezTo>
                  <a:pt x="1" y="0"/>
                  <a:pt x="1" y="1"/>
                  <a:pt x="1"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3" name="Freeform 997"/>
          <p:cNvSpPr>
            <a:spLocks/>
          </p:cNvSpPr>
          <p:nvPr/>
        </p:nvSpPr>
        <p:spPr bwMode="auto">
          <a:xfrm>
            <a:off x="2519745" y="2010808"/>
            <a:ext cx="92130" cy="60167"/>
          </a:xfrm>
          <a:custGeom>
            <a:avLst/>
            <a:gdLst/>
            <a:ahLst/>
            <a:cxnLst>
              <a:cxn ang="0">
                <a:pos x="12" y="4"/>
              </a:cxn>
              <a:cxn ang="0">
                <a:pos x="9" y="2"/>
              </a:cxn>
              <a:cxn ang="0">
                <a:pos x="6" y="0"/>
              </a:cxn>
              <a:cxn ang="0">
                <a:pos x="1" y="1"/>
              </a:cxn>
              <a:cxn ang="0">
                <a:pos x="1" y="2"/>
              </a:cxn>
              <a:cxn ang="0">
                <a:pos x="2" y="3"/>
              </a:cxn>
              <a:cxn ang="0">
                <a:pos x="1" y="3"/>
              </a:cxn>
              <a:cxn ang="0">
                <a:pos x="0" y="4"/>
              </a:cxn>
              <a:cxn ang="0">
                <a:pos x="1" y="5"/>
              </a:cxn>
              <a:cxn ang="0">
                <a:pos x="0" y="5"/>
              </a:cxn>
              <a:cxn ang="0">
                <a:pos x="0" y="6"/>
              </a:cxn>
              <a:cxn ang="0">
                <a:pos x="4" y="7"/>
              </a:cxn>
              <a:cxn ang="0">
                <a:pos x="5" y="7"/>
              </a:cxn>
              <a:cxn ang="0">
                <a:pos x="7" y="8"/>
              </a:cxn>
              <a:cxn ang="0">
                <a:pos x="3" y="8"/>
              </a:cxn>
              <a:cxn ang="0">
                <a:pos x="4" y="9"/>
              </a:cxn>
              <a:cxn ang="0">
                <a:pos x="7" y="10"/>
              </a:cxn>
              <a:cxn ang="0">
                <a:pos x="14" y="7"/>
              </a:cxn>
              <a:cxn ang="0">
                <a:pos x="15" y="6"/>
              </a:cxn>
              <a:cxn ang="0">
                <a:pos x="14" y="5"/>
              </a:cxn>
              <a:cxn ang="0">
                <a:pos x="12" y="4"/>
              </a:cxn>
            </a:cxnLst>
            <a:rect l="0" t="0" r="r" b="b"/>
            <a:pathLst>
              <a:path w="15" h="10">
                <a:moveTo>
                  <a:pt x="12" y="4"/>
                </a:moveTo>
                <a:cubicBezTo>
                  <a:pt x="11" y="4"/>
                  <a:pt x="10" y="3"/>
                  <a:pt x="9" y="2"/>
                </a:cubicBezTo>
                <a:cubicBezTo>
                  <a:pt x="9" y="1"/>
                  <a:pt x="7" y="1"/>
                  <a:pt x="6" y="0"/>
                </a:cubicBezTo>
                <a:cubicBezTo>
                  <a:pt x="4" y="0"/>
                  <a:pt x="3" y="0"/>
                  <a:pt x="1" y="1"/>
                </a:cubicBezTo>
                <a:cubicBezTo>
                  <a:pt x="0" y="1"/>
                  <a:pt x="1" y="2"/>
                  <a:pt x="1" y="2"/>
                </a:cubicBezTo>
                <a:cubicBezTo>
                  <a:pt x="1" y="2"/>
                  <a:pt x="1" y="3"/>
                  <a:pt x="2" y="3"/>
                </a:cubicBezTo>
                <a:cubicBezTo>
                  <a:pt x="4" y="4"/>
                  <a:pt x="2" y="3"/>
                  <a:pt x="1" y="3"/>
                </a:cubicBezTo>
                <a:cubicBezTo>
                  <a:pt x="1" y="3"/>
                  <a:pt x="0" y="3"/>
                  <a:pt x="0" y="4"/>
                </a:cubicBezTo>
                <a:cubicBezTo>
                  <a:pt x="0" y="4"/>
                  <a:pt x="1" y="5"/>
                  <a:pt x="1" y="5"/>
                </a:cubicBezTo>
                <a:cubicBezTo>
                  <a:pt x="4" y="6"/>
                  <a:pt x="1" y="5"/>
                  <a:pt x="0" y="5"/>
                </a:cubicBezTo>
                <a:cubicBezTo>
                  <a:pt x="0" y="5"/>
                  <a:pt x="0" y="6"/>
                  <a:pt x="0" y="6"/>
                </a:cubicBezTo>
                <a:cubicBezTo>
                  <a:pt x="0" y="6"/>
                  <a:pt x="4" y="7"/>
                  <a:pt x="4" y="7"/>
                </a:cubicBezTo>
                <a:cubicBezTo>
                  <a:pt x="5" y="7"/>
                  <a:pt x="5" y="7"/>
                  <a:pt x="5" y="7"/>
                </a:cubicBezTo>
                <a:cubicBezTo>
                  <a:pt x="5" y="8"/>
                  <a:pt x="5" y="7"/>
                  <a:pt x="7" y="8"/>
                </a:cubicBezTo>
                <a:cubicBezTo>
                  <a:pt x="9" y="8"/>
                  <a:pt x="5" y="8"/>
                  <a:pt x="3" y="8"/>
                </a:cubicBezTo>
                <a:cubicBezTo>
                  <a:pt x="2" y="8"/>
                  <a:pt x="4" y="9"/>
                  <a:pt x="4" y="9"/>
                </a:cubicBezTo>
                <a:cubicBezTo>
                  <a:pt x="5" y="9"/>
                  <a:pt x="5" y="10"/>
                  <a:pt x="7" y="10"/>
                </a:cubicBezTo>
                <a:cubicBezTo>
                  <a:pt x="8" y="10"/>
                  <a:pt x="14" y="7"/>
                  <a:pt x="14" y="7"/>
                </a:cubicBezTo>
                <a:cubicBezTo>
                  <a:pt x="15" y="6"/>
                  <a:pt x="15" y="6"/>
                  <a:pt x="15" y="6"/>
                </a:cubicBezTo>
                <a:cubicBezTo>
                  <a:pt x="14" y="6"/>
                  <a:pt x="14" y="6"/>
                  <a:pt x="14" y="5"/>
                </a:cubicBezTo>
                <a:cubicBezTo>
                  <a:pt x="15" y="4"/>
                  <a:pt x="13" y="4"/>
                  <a:pt x="1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4" name="Freeform 998"/>
          <p:cNvSpPr>
            <a:spLocks/>
          </p:cNvSpPr>
          <p:nvPr/>
        </p:nvSpPr>
        <p:spPr bwMode="auto">
          <a:xfrm>
            <a:off x="2623157" y="2029610"/>
            <a:ext cx="24443" cy="24443"/>
          </a:xfrm>
          <a:custGeom>
            <a:avLst/>
            <a:gdLst/>
            <a:ahLst/>
            <a:cxnLst>
              <a:cxn ang="0">
                <a:pos x="1" y="1"/>
              </a:cxn>
              <a:cxn ang="0">
                <a:pos x="2" y="1"/>
              </a:cxn>
              <a:cxn ang="0">
                <a:pos x="1" y="2"/>
              </a:cxn>
              <a:cxn ang="0">
                <a:pos x="1" y="3"/>
              </a:cxn>
              <a:cxn ang="0">
                <a:pos x="2" y="4"/>
              </a:cxn>
              <a:cxn ang="0">
                <a:pos x="2" y="3"/>
              </a:cxn>
              <a:cxn ang="0">
                <a:pos x="3" y="2"/>
              </a:cxn>
              <a:cxn ang="0">
                <a:pos x="3" y="1"/>
              </a:cxn>
              <a:cxn ang="0">
                <a:pos x="2" y="1"/>
              </a:cxn>
              <a:cxn ang="0">
                <a:pos x="1" y="1"/>
              </a:cxn>
              <a:cxn ang="0">
                <a:pos x="1" y="1"/>
              </a:cxn>
            </a:cxnLst>
            <a:rect l="0" t="0" r="r" b="b"/>
            <a:pathLst>
              <a:path w="4" h="4">
                <a:moveTo>
                  <a:pt x="1" y="1"/>
                </a:moveTo>
                <a:cubicBezTo>
                  <a:pt x="1" y="1"/>
                  <a:pt x="3" y="1"/>
                  <a:pt x="2" y="1"/>
                </a:cubicBezTo>
                <a:cubicBezTo>
                  <a:pt x="1" y="2"/>
                  <a:pt x="1" y="2"/>
                  <a:pt x="1" y="2"/>
                </a:cubicBezTo>
                <a:cubicBezTo>
                  <a:pt x="1" y="2"/>
                  <a:pt x="0" y="3"/>
                  <a:pt x="1" y="3"/>
                </a:cubicBezTo>
                <a:cubicBezTo>
                  <a:pt x="1" y="4"/>
                  <a:pt x="1" y="4"/>
                  <a:pt x="2" y="4"/>
                </a:cubicBezTo>
                <a:cubicBezTo>
                  <a:pt x="2" y="4"/>
                  <a:pt x="2" y="4"/>
                  <a:pt x="2" y="3"/>
                </a:cubicBezTo>
                <a:cubicBezTo>
                  <a:pt x="2" y="3"/>
                  <a:pt x="3" y="2"/>
                  <a:pt x="3" y="2"/>
                </a:cubicBezTo>
                <a:cubicBezTo>
                  <a:pt x="3" y="2"/>
                  <a:pt x="4" y="1"/>
                  <a:pt x="3" y="1"/>
                </a:cubicBezTo>
                <a:cubicBezTo>
                  <a:pt x="3" y="1"/>
                  <a:pt x="2" y="1"/>
                  <a:pt x="2" y="1"/>
                </a:cubicBezTo>
                <a:cubicBezTo>
                  <a:pt x="2" y="0"/>
                  <a:pt x="1" y="1"/>
                  <a:pt x="1" y="1"/>
                </a:cubicBezTo>
                <a:cubicBezTo>
                  <a:pt x="1"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5" name="Freeform 999"/>
          <p:cNvSpPr>
            <a:spLocks/>
          </p:cNvSpPr>
          <p:nvPr/>
        </p:nvSpPr>
        <p:spPr bwMode="auto">
          <a:xfrm>
            <a:off x="2732209" y="1232399"/>
            <a:ext cx="103412" cy="43245"/>
          </a:xfrm>
          <a:custGeom>
            <a:avLst/>
            <a:gdLst/>
            <a:ahLst/>
            <a:cxnLst>
              <a:cxn ang="0">
                <a:pos x="1" y="1"/>
              </a:cxn>
              <a:cxn ang="0">
                <a:pos x="4" y="2"/>
              </a:cxn>
              <a:cxn ang="0">
                <a:pos x="13" y="7"/>
              </a:cxn>
              <a:cxn ang="0">
                <a:pos x="15" y="7"/>
              </a:cxn>
              <a:cxn ang="0">
                <a:pos x="14" y="6"/>
              </a:cxn>
              <a:cxn ang="0">
                <a:pos x="16" y="4"/>
              </a:cxn>
              <a:cxn ang="0">
                <a:pos x="16" y="3"/>
              </a:cxn>
              <a:cxn ang="0">
                <a:pos x="14" y="2"/>
              </a:cxn>
              <a:cxn ang="0">
                <a:pos x="10" y="1"/>
              </a:cxn>
              <a:cxn ang="0">
                <a:pos x="5" y="0"/>
              </a:cxn>
              <a:cxn ang="0">
                <a:pos x="5" y="0"/>
              </a:cxn>
              <a:cxn ang="0">
                <a:pos x="1" y="0"/>
              </a:cxn>
              <a:cxn ang="0">
                <a:pos x="1" y="1"/>
              </a:cxn>
            </a:cxnLst>
            <a:rect l="0" t="0" r="r" b="b"/>
            <a:pathLst>
              <a:path w="17" h="7">
                <a:moveTo>
                  <a:pt x="1" y="1"/>
                </a:moveTo>
                <a:cubicBezTo>
                  <a:pt x="1" y="1"/>
                  <a:pt x="3" y="2"/>
                  <a:pt x="4" y="2"/>
                </a:cubicBezTo>
                <a:cubicBezTo>
                  <a:pt x="5" y="3"/>
                  <a:pt x="12" y="6"/>
                  <a:pt x="13" y="7"/>
                </a:cubicBezTo>
                <a:cubicBezTo>
                  <a:pt x="13" y="7"/>
                  <a:pt x="14" y="7"/>
                  <a:pt x="15" y="7"/>
                </a:cubicBezTo>
                <a:cubicBezTo>
                  <a:pt x="16" y="7"/>
                  <a:pt x="15" y="6"/>
                  <a:pt x="14" y="6"/>
                </a:cubicBezTo>
                <a:cubicBezTo>
                  <a:pt x="13" y="5"/>
                  <a:pt x="16" y="4"/>
                  <a:pt x="16" y="4"/>
                </a:cubicBezTo>
                <a:cubicBezTo>
                  <a:pt x="17" y="4"/>
                  <a:pt x="16" y="3"/>
                  <a:pt x="16" y="3"/>
                </a:cubicBezTo>
                <a:cubicBezTo>
                  <a:pt x="16" y="3"/>
                  <a:pt x="15" y="3"/>
                  <a:pt x="14" y="2"/>
                </a:cubicBezTo>
                <a:cubicBezTo>
                  <a:pt x="14" y="2"/>
                  <a:pt x="11" y="1"/>
                  <a:pt x="10" y="1"/>
                </a:cubicBezTo>
                <a:cubicBezTo>
                  <a:pt x="9" y="0"/>
                  <a:pt x="6" y="0"/>
                  <a:pt x="5" y="0"/>
                </a:cubicBezTo>
                <a:cubicBezTo>
                  <a:pt x="5" y="0"/>
                  <a:pt x="5" y="0"/>
                  <a:pt x="5" y="0"/>
                </a:cubicBezTo>
                <a:cubicBezTo>
                  <a:pt x="4" y="0"/>
                  <a:pt x="3" y="0"/>
                  <a:pt x="1"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6" name="Freeform 1000"/>
          <p:cNvSpPr>
            <a:spLocks/>
          </p:cNvSpPr>
          <p:nvPr/>
        </p:nvSpPr>
        <p:spPr bwMode="auto">
          <a:xfrm>
            <a:off x="3437289" y="1871672"/>
            <a:ext cx="73328" cy="41365"/>
          </a:xfrm>
          <a:custGeom>
            <a:avLst/>
            <a:gdLst/>
            <a:ahLst/>
            <a:cxnLst>
              <a:cxn ang="0">
                <a:pos x="12" y="4"/>
              </a:cxn>
              <a:cxn ang="0">
                <a:pos x="11" y="3"/>
              </a:cxn>
              <a:cxn ang="0">
                <a:pos x="10" y="2"/>
              </a:cxn>
              <a:cxn ang="0">
                <a:pos x="9" y="2"/>
              </a:cxn>
              <a:cxn ang="0">
                <a:pos x="7" y="0"/>
              </a:cxn>
              <a:cxn ang="0">
                <a:pos x="4" y="0"/>
              </a:cxn>
              <a:cxn ang="0">
                <a:pos x="2" y="0"/>
              </a:cxn>
              <a:cxn ang="0">
                <a:pos x="0" y="0"/>
              </a:cxn>
              <a:cxn ang="0">
                <a:pos x="0" y="2"/>
              </a:cxn>
              <a:cxn ang="0">
                <a:pos x="1" y="3"/>
              </a:cxn>
              <a:cxn ang="0">
                <a:pos x="1" y="3"/>
              </a:cxn>
              <a:cxn ang="0">
                <a:pos x="2" y="3"/>
              </a:cxn>
              <a:cxn ang="0">
                <a:pos x="6" y="5"/>
              </a:cxn>
              <a:cxn ang="0">
                <a:pos x="10" y="7"/>
              </a:cxn>
              <a:cxn ang="0">
                <a:pos x="11" y="5"/>
              </a:cxn>
              <a:cxn ang="0">
                <a:pos x="11" y="5"/>
              </a:cxn>
              <a:cxn ang="0">
                <a:pos x="10" y="5"/>
              </a:cxn>
              <a:cxn ang="0">
                <a:pos x="9" y="5"/>
              </a:cxn>
              <a:cxn ang="0">
                <a:pos x="12" y="4"/>
              </a:cxn>
            </a:cxnLst>
            <a:rect l="0" t="0" r="r" b="b"/>
            <a:pathLst>
              <a:path w="12" h="7">
                <a:moveTo>
                  <a:pt x="12" y="4"/>
                </a:moveTo>
                <a:cubicBezTo>
                  <a:pt x="12" y="3"/>
                  <a:pt x="12" y="3"/>
                  <a:pt x="11" y="3"/>
                </a:cubicBezTo>
                <a:cubicBezTo>
                  <a:pt x="11" y="3"/>
                  <a:pt x="11" y="3"/>
                  <a:pt x="10" y="2"/>
                </a:cubicBezTo>
                <a:cubicBezTo>
                  <a:pt x="10" y="2"/>
                  <a:pt x="9" y="2"/>
                  <a:pt x="9" y="2"/>
                </a:cubicBezTo>
                <a:cubicBezTo>
                  <a:pt x="9" y="2"/>
                  <a:pt x="7" y="1"/>
                  <a:pt x="7" y="0"/>
                </a:cubicBezTo>
                <a:cubicBezTo>
                  <a:pt x="6" y="0"/>
                  <a:pt x="5" y="0"/>
                  <a:pt x="4" y="0"/>
                </a:cubicBezTo>
                <a:cubicBezTo>
                  <a:pt x="4" y="0"/>
                  <a:pt x="3" y="0"/>
                  <a:pt x="2" y="0"/>
                </a:cubicBezTo>
                <a:cubicBezTo>
                  <a:pt x="2" y="0"/>
                  <a:pt x="0" y="0"/>
                  <a:pt x="0" y="0"/>
                </a:cubicBezTo>
                <a:cubicBezTo>
                  <a:pt x="0" y="0"/>
                  <a:pt x="0" y="1"/>
                  <a:pt x="0" y="2"/>
                </a:cubicBezTo>
                <a:cubicBezTo>
                  <a:pt x="0" y="3"/>
                  <a:pt x="1" y="3"/>
                  <a:pt x="1" y="3"/>
                </a:cubicBezTo>
                <a:cubicBezTo>
                  <a:pt x="1" y="3"/>
                  <a:pt x="1" y="3"/>
                  <a:pt x="1" y="3"/>
                </a:cubicBezTo>
                <a:cubicBezTo>
                  <a:pt x="1" y="4"/>
                  <a:pt x="2" y="4"/>
                  <a:pt x="2" y="3"/>
                </a:cubicBezTo>
                <a:cubicBezTo>
                  <a:pt x="3" y="3"/>
                  <a:pt x="5" y="4"/>
                  <a:pt x="6" y="5"/>
                </a:cubicBezTo>
                <a:cubicBezTo>
                  <a:pt x="7" y="5"/>
                  <a:pt x="9" y="7"/>
                  <a:pt x="10" y="7"/>
                </a:cubicBezTo>
                <a:cubicBezTo>
                  <a:pt x="11" y="7"/>
                  <a:pt x="11" y="6"/>
                  <a:pt x="11" y="5"/>
                </a:cubicBezTo>
                <a:cubicBezTo>
                  <a:pt x="11" y="5"/>
                  <a:pt x="11" y="5"/>
                  <a:pt x="11" y="5"/>
                </a:cubicBezTo>
                <a:cubicBezTo>
                  <a:pt x="10" y="6"/>
                  <a:pt x="10" y="5"/>
                  <a:pt x="10" y="5"/>
                </a:cubicBezTo>
                <a:cubicBezTo>
                  <a:pt x="10" y="5"/>
                  <a:pt x="9" y="5"/>
                  <a:pt x="9" y="5"/>
                </a:cubicBezTo>
                <a:cubicBezTo>
                  <a:pt x="6" y="4"/>
                  <a:pt x="11" y="4"/>
                  <a:pt x="1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7" name="Freeform 1001"/>
          <p:cNvSpPr>
            <a:spLocks/>
          </p:cNvSpPr>
          <p:nvPr/>
        </p:nvSpPr>
        <p:spPr bwMode="auto">
          <a:xfrm>
            <a:off x="3426008" y="1858510"/>
            <a:ext cx="84610" cy="24443"/>
          </a:xfrm>
          <a:custGeom>
            <a:avLst/>
            <a:gdLst/>
            <a:ahLst/>
            <a:cxnLst>
              <a:cxn ang="0">
                <a:pos x="14" y="3"/>
              </a:cxn>
              <a:cxn ang="0">
                <a:pos x="13" y="2"/>
              </a:cxn>
              <a:cxn ang="0">
                <a:pos x="14" y="2"/>
              </a:cxn>
              <a:cxn ang="0">
                <a:pos x="13" y="1"/>
              </a:cxn>
              <a:cxn ang="0">
                <a:pos x="8" y="0"/>
              </a:cxn>
              <a:cxn ang="0">
                <a:pos x="6" y="0"/>
              </a:cxn>
              <a:cxn ang="0">
                <a:pos x="2" y="1"/>
              </a:cxn>
              <a:cxn ang="0">
                <a:pos x="2" y="1"/>
              </a:cxn>
              <a:cxn ang="0">
                <a:pos x="10" y="2"/>
              </a:cxn>
              <a:cxn ang="0">
                <a:pos x="10" y="3"/>
              </a:cxn>
              <a:cxn ang="0">
                <a:pos x="13" y="3"/>
              </a:cxn>
              <a:cxn ang="0">
                <a:pos x="13" y="3"/>
              </a:cxn>
              <a:cxn ang="0">
                <a:pos x="14" y="3"/>
              </a:cxn>
            </a:cxnLst>
            <a:rect l="0" t="0" r="r" b="b"/>
            <a:pathLst>
              <a:path w="14" h="4">
                <a:moveTo>
                  <a:pt x="14" y="3"/>
                </a:moveTo>
                <a:cubicBezTo>
                  <a:pt x="14" y="3"/>
                  <a:pt x="14" y="3"/>
                  <a:pt x="13" y="2"/>
                </a:cubicBezTo>
                <a:cubicBezTo>
                  <a:pt x="13" y="2"/>
                  <a:pt x="13" y="2"/>
                  <a:pt x="14" y="2"/>
                </a:cubicBezTo>
                <a:cubicBezTo>
                  <a:pt x="14" y="1"/>
                  <a:pt x="14" y="1"/>
                  <a:pt x="13" y="1"/>
                </a:cubicBezTo>
                <a:cubicBezTo>
                  <a:pt x="12" y="0"/>
                  <a:pt x="9" y="0"/>
                  <a:pt x="8" y="0"/>
                </a:cubicBezTo>
                <a:cubicBezTo>
                  <a:pt x="8" y="0"/>
                  <a:pt x="7" y="0"/>
                  <a:pt x="6" y="0"/>
                </a:cubicBezTo>
                <a:cubicBezTo>
                  <a:pt x="5" y="1"/>
                  <a:pt x="3" y="0"/>
                  <a:pt x="2" y="1"/>
                </a:cubicBezTo>
                <a:cubicBezTo>
                  <a:pt x="0" y="1"/>
                  <a:pt x="1" y="1"/>
                  <a:pt x="2" y="1"/>
                </a:cubicBezTo>
                <a:cubicBezTo>
                  <a:pt x="4" y="1"/>
                  <a:pt x="9" y="2"/>
                  <a:pt x="10" y="2"/>
                </a:cubicBezTo>
                <a:cubicBezTo>
                  <a:pt x="10" y="3"/>
                  <a:pt x="11" y="3"/>
                  <a:pt x="10" y="3"/>
                </a:cubicBezTo>
                <a:cubicBezTo>
                  <a:pt x="10" y="3"/>
                  <a:pt x="13" y="3"/>
                  <a:pt x="13" y="3"/>
                </a:cubicBezTo>
                <a:cubicBezTo>
                  <a:pt x="13" y="3"/>
                  <a:pt x="13" y="3"/>
                  <a:pt x="13" y="3"/>
                </a:cubicBezTo>
                <a:cubicBezTo>
                  <a:pt x="14" y="4"/>
                  <a:pt x="14" y="3"/>
                  <a:pt x="14"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8" name="Freeform 1002"/>
          <p:cNvSpPr>
            <a:spLocks/>
          </p:cNvSpPr>
          <p:nvPr/>
        </p:nvSpPr>
        <p:spPr bwMode="auto">
          <a:xfrm>
            <a:off x="3412847" y="1834068"/>
            <a:ext cx="62047" cy="13161"/>
          </a:xfrm>
          <a:custGeom>
            <a:avLst/>
            <a:gdLst/>
            <a:ahLst/>
            <a:cxnLst>
              <a:cxn ang="0">
                <a:pos x="9" y="2"/>
              </a:cxn>
              <a:cxn ang="0">
                <a:pos x="7" y="1"/>
              </a:cxn>
              <a:cxn ang="0">
                <a:pos x="1" y="0"/>
              </a:cxn>
              <a:cxn ang="0">
                <a:pos x="0" y="1"/>
              </a:cxn>
              <a:cxn ang="0">
                <a:pos x="1" y="1"/>
              </a:cxn>
              <a:cxn ang="0">
                <a:pos x="3" y="2"/>
              </a:cxn>
              <a:cxn ang="0">
                <a:pos x="6" y="2"/>
              </a:cxn>
              <a:cxn ang="0">
                <a:pos x="9" y="2"/>
              </a:cxn>
            </a:cxnLst>
            <a:rect l="0" t="0" r="r" b="b"/>
            <a:pathLst>
              <a:path w="10" h="2">
                <a:moveTo>
                  <a:pt x="9" y="2"/>
                </a:moveTo>
                <a:cubicBezTo>
                  <a:pt x="10" y="2"/>
                  <a:pt x="9" y="2"/>
                  <a:pt x="7" y="1"/>
                </a:cubicBezTo>
                <a:cubicBezTo>
                  <a:pt x="6" y="1"/>
                  <a:pt x="1" y="0"/>
                  <a:pt x="1" y="0"/>
                </a:cubicBezTo>
                <a:cubicBezTo>
                  <a:pt x="0" y="0"/>
                  <a:pt x="0" y="1"/>
                  <a:pt x="0" y="1"/>
                </a:cubicBezTo>
                <a:cubicBezTo>
                  <a:pt x="1" y="1"/>
                  <a:pt x="1" y="1"/>
                  <a:pt x="1" y="1"/>
                </a:cubicBezTo>
                <a:cubicBezTo>
                  <a:pt x="1" y="1"/>
                  <a:pt x="3" y="2"/>
                  <a:pt x="3" y="2"/>
                </a:cubicBezTo>
                <a:cubicBezTo>
                  <a:pt x="4" y="2"/>
                  <a:pt x="5" y="2"/>
                  <a:pt x="6" y="2"/>
                </a:cubicBezTo>
                <a:cubicBezTo>
                  <a:pt x="7" y="2"/>
                  <a:pt x="8" y="2"/>
                  <a:pt x="9"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9" name="Freeform 1003"/>
          <p:cNvSpPr>
            <a:spLocks/>
          </p:cNvSpPr>
          <p:nvPr/>
        </p:nvSpPr>
        <p:spPr bwMode="auto">
          <a:xfrm>
            <a:off x="3521899" y="1852870"/>
            <a:ext cx="13161" cy="5641"/>
          </a:xfrm>
          <a:custGeom>
            <a:avLst/>
            <a:gdLst/>
            <a:ahLst/>
            <a:cxnLst>
              <a:cxn ang="0">
                <a:pos x="1" y="0"/>
              </a:cxn>
              <a:cxn ang="0">
                <a:pos x="1" y="0"/>
              </a:cxn>
              <a:cxn ang="0">
                <a:pos x="1" y="0"/>
              </a:cxn>
            </a:cxnLst>
            <a:rect l="0" t="0" r="r" b="b"/>
            <a:pathLst>
              <a:path w="2" h="1">
                <a:moveTo>
                  <a:pt x="1" y="0"/>
                </a:moveTo>
                <a:cubicBezTo>
                  <a:pt x="2" y="1"/>
                  <a:pt x="2" y="0"/>
                  <a:pt x="1"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0" name="Freeform 1004"/>
          <p:cNvSpPr>
            <a:spLocks/>
          </p:cNvSpPr>
          <p:nvPr/>
        </p:nvSpPr>
        <p:spPr bwMode="auto">
          <a:xfrm>
            <a:off x="3504977" y="1779541"/>
            <a:ext cx="60167" cy="24443"/>
          </a:xfrm>
          <a:custGeom>
            <a:avLst/>
            <a:gdLst/>
            <a:ahLst/>
            <a:cxnLst>
              <a:cxn ang="0">
                <a:pos x="9" y="0"/>
              </a:cxn>
              <a:cxn ang="0">
                <a:pos x="7" y="0"/>
              </a:cxn>
              <a:cxn ang="0">
                <a:pos x="5" y="0"/>
              </a:cxn>
              <a:cxn ang="0">
                <a:pos x="1" y="1"/>
              </a:cxn>
              <a:cxn ang="0">
                <a:pos x="1" y="2"/>
              </a:cxn>
              <a:cxn ang="0">
                <a:pos x="4" y="3"/>
              </a:cxn>
              <a:cxn ang="0">
                <a:pos x="8" y="2"/>
              </a:cxn>
              <a:cxn ang="0">
                <a:pos x="9" y="2"/>
              </a:cxn>
              <a:cxn ang="0">
                <a:pos x="9" y="0"/>
              </a:cxn>
            </a:cxnLst>
            <a:rect l="0" t="0" r="r" b="b"/>
            <a:pathLst>
              <a:path w="10" h="4">
                <a:moveTo>
                  <a:pt x="9" y="0"/>
                </a:moveTo>
                <a:cubicBezTo>
                  <a:pt x="8" y="0"/>
                  <a:pt x="7" y="0"/>
                  <a:pt x="7" y="0"/>
                </a:cubicBezTo>
                <a:cubicBezTo>
                  <a:pt x="6" y="0"/>
                  <a:pt x="5" y="0"/>
                  <a:pt x="5" y="0"/>
                </a:cubicBezTo>
                <a:cubicBezTo>
                  <a:pt x="5" y="0"/>
                  <a:pt x="3" y="1"/>
                  <a:pt x="1" y="1"/>
                </a:cubicBezTo>
                <a:cubicBezTo>
                  <a:pt x="0" y="2"/>
                  <a:pt x="1" y="2"/>
                  <a:pt x="1" y="2"/>
                </a:cubicBezTo>
                <a:cubicBezTo>
                  <a:pt x="2" y="2"/>
                  <a:pt x="3" y="3"/>
                  <a:pt x="4" y="3"/>
                </a:cubicBezTo>
                <a:cubicBezTo>
                  <a:pt x="5" y="4"/>
                  <a:pt x="6" y="3"/>
                  <a:pt x="8" y="2"/>
                </a:cubicBezTo>
                <a:cubicBezTo>
                  <a:pt x="10" y="2"/>
                  <a:pt x="10" y="2"/>
                  <a:pt x="9" y="2"/>
                </a:cubicBezTo>
                <a:cubicBezTo>
                  <a:pt x="9" y="2"/>
                  <a:pt x="9" y="1"/>
                  <a:pt x="9"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1" name="Freeform 1005"/>
          <p:cNvSpPr>
            <a:spLocks/>
          </p:cNvSpPr>
          <p:nvPr/>
        </p:nvSpPr>
        <p:spPr bwMode="auto">
          <a:xfrm>
            <a:off x="3546342" y="1736296"/>
            <a:ext cx="31964" cy="24443"/>
          </a:xfrm>
          <a:custGeom>
            <a:avLst/>
            <a:gdLst/>
            <a:ahLst/>
            <a:cxnLst>
              <a:cxn ang="0">
                <a:pos x="2" y="4"/>
              </a:cxn>
              <a:cxn ang="0">
                <a:pos x="5" y="3"/>
              </a:cxn>
              <a:cxn ang="0">
                <a:pos x="3" y="2"/>
              </a:cxn>
              <a:cxn ang="0">
                <a:pos x="3" y="1"/>
              </a:cxn>
              <a:cxn ang="0">
                <a:pos x="3" y="1"/>
              </a:cxn>
              <a:cxn ang="0">
                <a:pos x="1" y="1"/>
              </a:cxn>
              <a:cxn ang="0">
                <a:pos x="1" y="2"/>
              </a:cxn>
              <a:cxn ang="0">
                <a:pos x="1" y="3"/>
              </a:cxn>
              <a:cxn ang="0">
                <a:pos x="2" y="4"/>
              </a:cxn>
            </a:cxnLst>
            <a:rect l="0" t="0" r="r" b="b"/>
            <a:pathLst>
              <a:path w="5" h="4">
                <a:moveTo>
                  <a:pt x="2" y="4"/>
                </a:moveTo>
                <a:cubicBezTo>
                  <a:pt x="3" y="4"/>
                  <a:pt x="4" y="3"/>
                  <a:pt x="5" y="3"/>
                </a:cubicBezTo>
                <a:cubicBezTo>
                  <a:pt x="5" y="2"/>
                  <a:pt x="4" y="2"/>
                  <a:pt x="3" y="2"/>
                </a:cubicBezTo>
                <a:cubicBezTo>
                  <a:pt x="2" y="2"/>
                  <a:pt x="3" y="2"/>
                  <a:pt x="3" y="1"/>
                </a:cubicBezTo>
                <a:cubicBezTo>
                  <a:pt x="4" y="1"/>
                  <a:pt x="4" y="1"/>
                  <a:pt x="3" y="1"/>
                </a:cubicBezTo>
                <a:cubicBezTo>
                  <a:pt x="2" y="1"/>
                  <a:pt x="2" y="0"/>
                  <a:pt x="1" y="1"/>
                </a:cubicBezTo>
                <a:cubicBezTo>
                  <a:pt x="0" y="1"/>
                  <a:pt x="1" y="2"/>
                  <a:pt x="1" y="2"/>
                </a:cubicBezTo>
                <a:cubicBezTo>
                  <a:pt x="1" y="2"/>
                  <a:pt x="1" y="2"/>
                  <a:pt x="1" y="3"/>
                </a:cubicBezTo>
                <a:cubicBezTo>
                  <a:pt x="0" y="3"/>
                  <a:pt x="2" y="4"/>
                  <a:pt x="2"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2" name="Freeform 1006"/>
          <p:cNvSpPr>
            <a:spLocks/>
          </p:cNvSpPr>
          <p:nvPr/>
        </p:nvSpPr>
        <p:spPr bwMode="auto">
          <a:xfrm>
            <a:off x="3600868" y="1719375"/>
            <a:ext cx="48886" cy="30083"/>
          </a:xfrm>
          <a:custGeom>
            <a:avLst/>
            <a:gdLst/>
            <a:ahLst/>
            <a:cxnLst>
              <a:cxn ang="0">
                <a:pos x="8" y="4"/>
              </a:cxn>
              <a:cxn ang="0">
                <a:pos x="8" y="3"/>
              </a:cxn>
              <a:cxn ang="0">
                <a:pos x="7" y="3"/>
              </a:cxn>
              <a:cxn ang="0">
                <a:pos x="5" y="3"/>
              </a:cxn>
              <a:cxn ang="0">
                <a:pos x="5" y="1"/>
              </a:cxn>
              <a:cxn ang="0">
                <a:pos x="5" y="0"/>
              </a:cxn>
              <a:cxn ang="0">
                <a:pos x="4" y="1"/>
              </a:cxn>
              <a:cxn ang="0">
                <a:pos x="3" y="1"/>
              </a:cxn>
              <a:cxn ang="0">
                <a:pos x="1" y="1"/>
              </a:cxn>
              <a:cxn ang="0">
                <a:pos x="1" y="2"/>
              </a:cxn>
              <a:cxn ang="0">
                <a:pos x="0" y="4"/>
              </a:cxn>
              <a:cxn ang="0">
                <a:pos x="1" y="4"/>
              </a:cxn>
              <a:cxn ang="0">
                <a:pos x="3" y="4"/>
              </a:cxn>
              <a:cxn ang="0">
                <a:pos x="5" y="4"/>
              </a:cxn>
              <a:cxn ang="0">
                <a:pos x="7" y="5"/>
              </a:cxn>
              <a:cxn ang="0">
                <a:pos x="8" y="4"/>
              </a:cxn>
            </a:cxnLst>
            <a:rect l="0" t="0" r="r" b="b"/>
            <a:pathLst>
              <a:path w="8" h="5">
                <a:moveTo>
                  <a:pt x="8" y="4"/>
                </a:moveTo>
                <a:cubicBezTo>
                  <a:pt x="8" y="4"/>
                  <a:pt x="8" y="3"/>
                  <a:pt x="8" y="3"/>
                </a:cubicBezTo>
                <a:cubicBezTo>
                  <a:pt x="8" y="2"/>
                  <a:pt x="7" y="3"/>
                  <a:pt x="7" y="3"/>
                </a:cubicBezTo>
                <a:cubicBezTo>
                  <a:pt x="6" y="4"/>
                  <a:pt x="6" y="3"/>
                  <a:pt x="5" y="3"/>
                </a:cubicBezTo>
                <a:cubicBezTo>
                  <a:pt x="4" y="2"/>
                  <a:pt x="5" y="2"/>
                  <a:pt x="5" y="1"/>
                </a:cubicBezTo>
                <a:cubicBezTo>
                  <a:pt x="6" y="1"/>
                  <a:pt x="5" y="0"/>
                  <a:pt x="5" y="0"/>
                </a:cubicBezTo>
                <a:cubicBezTo>
                  <a:pt x="4" y="0"/>
                  <a:pt x="4" y="1"/>
                  <a:pt x="4" y="1"/>
                </a:cubicBezTo>
                <a:cubicBezTo>
                  <a:pt x="3" y="2"/>
                  <a:pt x="3" y="1"/>
                  <a:pt x="3" y="1"/>
                </a:cubicBezTo>
                <a:cubicBezTo>
                  <a:pt x="2" y="0"/>
                  <a:pt x="1" y="1"/>
                  <a:pt x="1" y="1"/>
                </a:cubicBezTo>
                <a:cubicBezTo>
                  <a:pt x="0" y="1"/>
                  <a:pt x="0" y="1"/>
                  <a:pt x="1" y="2"/>
                </a:cubicBezTo>
                <a:cubicBezTo>
                  <a:pt x="1" y="2"/>
                  <a:pt x="0" y="3"/>
                  <a:pt x="0" y="4"/>
                </a:cubicBezTo>
                <a:cubicBezTo>
                  <a:pt x="0" y="4"/>
                  <a:pt x="1" y="4"/>
                  <a:pt x="1" y="4"/>
                </a:cubicBezTo>
                <a:cubicBezTo>
                  <a:pt x="1" y="4"/>
                  <a:pt x="2" y="4"/>
                  <a:pt x="3" y="4"/>
                </a:cubicBezTo>
                <a:cubicBezTo>
                  <a:pt x="4" y="4"/>
                  <a:pt x="5" y="4"/>
                  <a:pt x="5" y="4"/>
                </a:cubicBezTo>
                <a:cubicBezTo>
                  <a:pt x="6" y="5"/>
                  <a:pt x="6" y="5"/>
                  <a:pt x="7" y="5"/>
                </a:cubicBezTo>
                <a:cubicBezTo>
                  <a:pt x="8" y="4"/>
                  <a:pt x="7" y="4"/>
                  <a:pt x="8"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3" name="Freeform 1007"/>
          <p:cNvSpPr>
            <a:spLocks/>
          </p:cNvSpPr>
          <p:nvPr/>
        </p:nvSpPr>
        <p:spPr bwMode="auto">
          <a:xfrm>
            <a:off x="3595227" y="1632885"/>
            <a:ext cx="18802" cy="62047"/>
          </a:xfrm>
          <a:custGeom>
            <a:avLst/>
            <a:gdLst/>
            <a:ahLst/>
            <a:cxnLst>
              <a:cxn ang="0">
                <a:pos x="2" y="2"/>
              </a:cxn>
              <a:cxn ang="0">
                <a:pos x="0" y="3"/>
              </a:cxn>
              <a:cxn ang="0">
                <a:pos x="1" y="4"/>
              </a:cxn>
              <a:cxn ang="0">
                <a:pos x="1" y="6"/>
              </a:cxn>
              <a:cxn ang="0">
                <a:pos x="2" y="7"/>
              </a:cxn>
              <a:cxn ang="0">
                <a:pos x="2" y="9"/>
              </a:cxn>
              <a:cxn ang="0">
                <a:pos x="3" y="9"/>
              </a:cxn>
              <a:cxn ang="0">
                <a:pos x="3" y="7"/>
              </a:cxn>
              <a:cxn ang="0">
                <a:pos x="2" y="5"/>
              </a:cxn>
              <a:cxn ang="0">
                <a:pos x="2" y="1"/>
              </a:cxn>
              <a:cxn ang="0">
                <a:pos x="1" y="1"/>
              </a:cxn>
              <a:cxn ang="0">
                <a:pos x="1" y="1"/>
              </a:cxn>
              <a:cxn ang="0">
                <a:pos x="1" y="2"/>
              </a:cxn>
              <a:cxn ang="0">
                <a:pos x="2" y="2"/>
              </a:cxn>
            </a:cxnLst>
            <a:rect l="0" t="0" r="r" b="b"/>
            <a:pathLst>
              <a:path w="3" h="10">
                <a:moveTo>
                  <a:pt x="2" y="2"/>
                </a:moveTo>
                <a:cubicBezTo>
                  <a:pt x="1" y="2"/>
                  <a:pt x="1" y="2"/>
                  <a:pt x="0" y="3"/>
                </a:cubicBezTo>
                <a:cubicBezTo>
                  <a:pt x="0" y="3"/>
                  <a:pt x="0" y="3"/>
                  <a:pt x="1" y="4"/>
                </a:cubicBezTo>
                <a:cubicBezTo>
                  <a:pt x="1" y="5"/>
                  <a:pt x="1" y="5"/>
                  <a:pt x="1" y="6"/>
                </a:cubicBezTo>
                <a:cubicBezTo>
                  <a:pt x="1" y="6"/>
                  <a:pt x="2" y="7"/>
                  <a:pt x="2" y="7"/>
                </a:cubicBezTo>
                <a:cubicBezTo>
                  <a:pt x="2" y="7"/>
                  <a:pt x="2" y="8"/>
                  <a:pt x="2" y="9"/>
                </a:cubicBezTo>
                <a:cubicBezTo>
                  <a:pt x="2" y="9"/>
                  <a:pt x="3" y="10"/>
                  <a:pt x="3" y="9"/>
                </a:cubicBezTo>
                <a:cubicBezTo>
                  <a:pt x="3" y="8"/>
                  <a:pt x="3" y="8"/>
                  <a:pt x="3" y="7"/>
                </a:cubicBezTo>
                <a:cubicBezTo>
                  <a:pt x="2" y="6"/>
                  <a:pt x="2" y="6"/>
                  <a:pt x="2" y="5"/>
                </a:cubicBezTo>
                <a:cubicBezTo>
                  <a:pt x="3" y="3"/>
                  <a:pt x="3" y="2"/>
                  <a:pt x="2" y="1"/>
                </a:cubicBezTo>
                <a:cubicBezTo>
                  <a:pt x="2" y="1"/>
                  <a:pt x="1" y="0"/>
                  <a:pt x="1" y="1"/>
                </a:cubicBezTo>
                <a:cubicBezTo>
                  <a:pt x="0" y="1"/>
                  <a:pt x="0" y="1"/>
                  <a:pt x="1" y="1"/>
                </a:cubicBezTo>
                <a:cubicBezTo>
                  <a:pt x="1" y="2"/>
                  <a:pt x="1" y="2"/>
                  <a:pt x="1" y="2"/>
                </a:cubicBezTo>
                <a:cubicBezTo>
                  <a:pt x="2" y="2"/>
                  <a:pt x="2"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4" name="Freeform 1008"/>
          <p:cNvSpPr>
            <a:spLocks/>
          </p:cNvSpPr>
          <p:nvPr/>
        </p:nvSpPr>
        <p:spPr bwMode="auto">
          <a:xfrm>
            <a:off x="3546342" y="1553916"/>
            <a:ext cx="43245" cy="13161"/>
          </a:xfrm>
          <a:custGeom>
            <a:avLst/>
            <a:gdLst/>
            <a:ahLst/>
            <a:cxnLst>
              <a:cxn ang="0">
                <a:pos x="2" y="1"/>
              </a:cxn>
              <a:cxn ang="0">
                <a:pos x="7" y="2"/>
              </a:cxn>
              <a:cxn ang="0">
                <a:pos x="2" y="1"/>
              </a:cxn>
              <a:cxn ang="0">
                <a:pos x="2" y="1"/>
              </a:cxn>
            </a:cxnLst>
            <a:rect l="0" t="0" r="r" b="b"/>
            <a:pathLst>
              <a:path w="7" h="2">
                <a:moveTo>
                  <a:pt x="2" y="1"/>
                </a:moveTo>
                <a:cubicBezTo>
                  <a:pt x="3" y="2"/>
                  <a:pt x="6" y="2"/>
                  <a:pt x="7" y="2"/>
                </a:cubicBezTo>
                <a:cubicBezTo>
                  <a:pt x="7" y="2"/>
                  <a:pt x="5" y="2"/>
                  <a:pt x="2" y="1"/>
                </a:cubicBezTo>
                <a:cubicBezTo>
                  <a:pt x="0" y="0"/>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3" name="Freeform 1010"/>
          <p:cNvSpPr>
            <a:spLocks/>
          </p:cNvSpPr>
          <p:nvPr/>
        </p:nvSpPr>
        <p:spPr bwMode="auto">
          <a:xfrm>
            <a:off x="3619670" y="1561437"/>
            <a:ext cx="24443" cy="16922"/>
          </a:xfrm>
          <a:custGeom>
            <a:avLst/>
            <a:gdLst/>
            <a:ahLst/>
            <a:cxnLst>
              <a:cxn ang="0">
                <a:pos x="1" y="3"/>
              </a:cxn>
              <a:cxn ang="0">
                <a:pos x="4" y="1"/>
              </a:cxn>
              <a:cxn ang="0">
                <a:pos x="3" y="0"/>
              </a:cxn>
              <a:cxn ang="0">
                <a:pos x="2" y="1"/>
              </a:cxn>
              <a:cxn ang="0">
                <a:pos x="1" y="2"/>
              </a:cxn>
              <a:cxn ang="0">
                <a:pos x="1" y="3"/>
              </a:cxn>
            </a:cxnLst>
            <a:rect l="0" t="0" r="r" b="b"/>
            <a:pathLst>
              <a:path w="4" h="3">
                <a:moveTo>
                  <a:pt x="1" y="3"/>
                </a:moveTo>
                <a:cubicBezTo>
                  <a:pt x="4" y="3"/>
                  <a:pt x="4" y="1"/>
                  <a:pt x="4" y="1"/>
                </a:cubicBezTo>
                <a:cubicBezTo>
                  <a:pt x="4" y="0"/>
                  <a:pt x="3" y="0"/>
                  <a:pt x="3" y="0"/>
                </a:cubicBezTo>
                <a:cubicBezTo>
                  <a:pt x="2" y="0"/>
                  <a:pt x="2" y="1"/>
                  <a:pt x="2" y="1"/>
                </a:cubicBezTo>
                <a:cubicBezTo>
                  <a:pt x="2" y="2"/>
                  <a:pt x="1" y="2"/>
                  <a:pt x="1" y="2"/>
                </a:cubicBezTo>
                <a:cubicBezTo>
                  <a:pt x="0" y="3"/>
                  <a:pt x="1" y="3"/>
                  <a:pt x="1"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4" name="Freeform 1011"/>
          <p:cNvSpPr>
            <a:spLocks/>
          </p:cNvSpPr>
          <p:nvPr/>
        </p:nvSpPr>
        <p:spPr bwMode="auto">
          <a:xfrm>
            <a:off x="3608389" y="1512551"/>
            <a:ext cx="16922" cy="5641"/>
          </a:xfrm>
          <a:custGeom>
            <a:avLst/>
            <a:gdLst/>
            <a:ahLst/>
            <a:cxnLst>
              <a:cxn ang="0">
                <a:pos x="1" y="0"/>
              </a:cxn>
              <a:cxn ang="0">
                <a:pos x="1" y="0"/>
              </a:cxn>
              <a:cxn ang="0">
                <a:pos x="2" y="0"/>
              </a:cxn>
              <a:cxn ang="0">
                <a:pos x="1" y="0"/>
              </a:cxn>
            </a:cxnLst>
            <a:rect l="0" t="0" r="r" b="b"/>
            <a:pathLst>
              <a:path w="3" h="1">
                <a:moveTo>
                  <a:pt x="1" y="0"/>
                </a:moveTo>
                <a:cubicBezTo>
                  <a:pt x="0" y="1"/>
                  <a:pt x="0" y="1"/>
                  <a:pt x="1" y="0"/>
                </a:cubicBezTo>
                <a:cubicBezTo>
                  <a:pt x="1" y="0"/>
                  <a:pt x="3" y="0"/>
                  <a:pt x="2"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5" name="Freeform 1012"/>
          <p:cNvSpPr>
            <a:spLocks/>
          </p:cNvSpPr>
          <p:nvPr/>
        </p:nvSpPr>
        <p:spPr bwMode="auto">
          <a:xfrm>
            <a:off x="3570785" y="1488108"/>
            <a:ext cx="24443" cy="16922"/>
          </a:xfrm>
          <a:custGeom>
            <a:avLst/>
            <a:gdLst/>
            <a:ahLst/>
            <a:cxnLst>
              <a:cxn ang="0">
                <a:pos x="3" y="3"/>
              </a:cxn>
              <a:cxn ang="0">
                <a:pos x="4" y="1"/>
              </a:cxn>
              <a:cxn ang="0">
                <a:pos x="1" y="2"/>
              </a:cxn>
              <a:cxn ang="0">
                <a:pos x="2" y="3"/>
              </a:cxn>
              <a:cxn ang="0">
                <a:pos x="3" y="3"/>
              </a:cxn>
              <a:cxn ang="0">
                <a:pos x="3" y="3"/>
              </a:cxn>
            </a:cxnLst>
            <a:rect l="0" t="0" r="r" b="b"/>
            <a:pathLst>
              <a:path w="4" h="3">
                <a:moveTo>
                  <a:pt x="3" y="3"/>
                </a:moveTo>
                <a:cubicBezTo>
                  <a:pt x="4" y="2"/>
                  <a:pt x="4" y="2"/>
                  <a:pt x="4" y="1"/>
                </a:cubicBezTo>
                <a:cubicBezTo>
                  <a:pt x="4" y="0"/>
                  <a:pt x="2" y="2"/>
                  <a:pt x="1" y="2"/>
                </a:cubicBezTo>
                <a:cubicBezTo>
                  <a:pt x="0" y="3"/>
                  <a:pt x="2" y="3"/>
                  <a:pt x="2" y="3"/>
                </a:cubicBezTo>
                <a:cubicBezTo>
                  <a:pt x="3" y="3"/>
                  <a:pt x="4" y="3"/>
                  <a:pt x="3" y="3"/>
                </a:cubicBezTo>
                <a:cubicBezTo>
                  <a:pt x="3" y="3"/>
                  <a:pt x="3"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6" name="Freeform 1013"/>
          <p:cNvSpPr>
            <a:spLocks/>
          </p:cNvSpPr>
          <p:nvPr/>
        </p:nvSpPr>
        <p:spPr bwMode="auto">
          <a:xfrm>
            <a:off x="3625311" y="1474947"/>
            <a:ext cx="18802" cy="18802"/>
          </a:xfrm>
          <a:custGeom>
            <a:avLst/>
            <a:gdLst/>
            <a:ahLst/>
            <a:cxnLst>
              <a:cxn ang="0">
                <a:pos x="1" y="2"/>
              </a:cxn>
              <a:cxn ang="0">
                <a:pos x="2" y="2"/>
              </a:cxn>
              <a:cxn ang="0">
                <a:pos x="2" y="0"/>
              </a:cxn>
              <a:cxn ang="0">
                <a:pos x="1" y="1"/>
              </a:cxn>
              <a:cxn ang="0">
                <a:pos x="0" y="2"/>
              </a:cxn>
              <a:cxn ang="0">
                <a:pos x="1" y="2"/>
              </a:cxn>
            </a:cxnLst>
            <a:rect l="0" t="0" r="r" b="b"/>
            <a:pathLst>
              <a:path w="3" h="3">
                <a:moveTo>
                  <a:pt x="1" y="2"/>
                </a:moveTo>
                <a:cubicBezTo>
                  <a:pt x="1" y="2"/>
                  <a:pt x="2" y="2"/>
                  <a:pt x="2" y="2"/>
                </a:cubicBezTo>
                <a:cubicBezTo>
                  <a:pt x="3" y="1"/>
                  <a:pt x="3" y="1"/>
                  <a:pt x="2" y="0"/>
                </a:cubicBezTo>
                <a:cubicBezTo>
                  <a:pt x="2" y="0"/>
                  <a:pt x="1" y="1"/>
                  <a:pt x="1" y="1"/>
                </a:cubicBezTo>
                <a:cubicBezTo>
                  <a:pt x="1" y="1"/>
                  <a:pt x="0" y="1"/>
                  <a:pt x="0" y="2"/>
                </a:cubicBezTo>
                <a:cubicBezTo>
                  <a:pt x="0" y="3"/>
                  <a:pt x="1" y="2"/>
                  <a:pt x="1"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7" name="Freeform 1014"/>
          <p:cNvSpPr>
            <a:spLocks/>
          </p:cNvSpPr>
          <p:nvPr/>
        </p:nvSpPr>
        <p:spPr bwMode="auto">
          <a:xfrm>
            <a:off x="3570785" y="1401619"/>
            <a:ext cx="30083" cy="13161"/>
          </a:xfrm>
          <a:custGeom>
            <a:avLst/>
            <a:gdLst/>
            <a:ahLst/>
            <a:cxnLst>
              <a:cxn ang="0">
                <a:pos x="0" y="2"/>
              </a:cxn>
              <a:cxn ang="0">
                <a:pos x="1" y="2"/>
              </a:cxn>
              <a:cxn ang="0">
                <a:pos x="4" y="2"/>
              </a:cxn>
              <a:cxn ang="0">
                <a:pos x="3" y="1"/>
              </a:cxn>
              <a:cxn ang="0">
                <a:pos x="0" y="2"/>
              </a:cxn>
            </a:cxnLst>
            <a:rect l="0" t="0" r="r" b="b"/>
            <a:pathLst>
              <a:path w="5" h="2">
                <a:moveTo>
                  <a:pt x="0" y="2"/>
                </a:moveTo>
                <a:cubicBezTo>
                  <a:pt x="0" y="2"/>
                  <a:pt x="1" y="2"/>
                  <a:pt x="1" y="2"/>
                </a:cubicBezTo>
                <a:cubicBezTo>
                  <a:pt x="1" y="2"/>
                  <a:pt x="3" y="2"/>
                  <a:pt x="4" y="2"/>
                </a:cubicBezTo>
                <a:cubicBezTo>
                  <a:pt x="5" y="2"/>
                  <a:pt x="4" y="1"/>
                  <a:pt x="3" y="1"/>
                </a:cubicBezTo>
                <a:cubicBezTo>
                  <a:pt x="1" y="0"/>
                  <a:pt x="1" y="1"/>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8" name="Freeform 1015"/>
          <p:cNvSpPr>
            <a:spLocks/>
          </p:cNvSpPr>
          <p:nvPr/>
        </p:nvSpPr>
        <p:spPr bwMode="auto">
          <a:xfrm>
            <a:off x="2841262" y="2522226"/>
            <a:ext cx="18802" cy="5641"/>
          </a:xfrm>
          <a:custGeom>
            <a:avLst/>
            <a:gdLst/>
            <a:ahLst/>
            <a:cxnLst>
              <a:cxn ang="0">
                <a:pos x="1" y="0"/>
              </a:cxn>
              <a:cxn ang="0">
                <a:pos x="1" y="1"/>
              </a:cxn>
              <a:cxn ang="0">
                <a:pos x="1" y="1"/>
              </a:cxn>
              <a:cxn ang="0">
                <a:pos x="2" y="1"/>
              </a:cxn>
              <a:cxn ang="0">
                <a:pos x="2" y="0"/>
              </a:cxn>
              <a:cxn ang="0">
                <a:pos x="1" y="0"/>
              </a:cxn>
            </a:cxnLst>
            <a:rect l="0" t="0" r="r" b="b"/>
            <a:pathLst>
              <a:path w="3" h="1">
                <a:moveTo>
                  <a:pt x="1" y="0"/>
                </a:moveTo>
                <a:cubicBezTo>
                  <a:pt x="1" y="0"/>
                  <a:pt x="0" y="0"/>
                  <a:pt x="1" y="1"/>
                </a:cubicBezTo>
                <a:cubicBezTo>
                  <a:pt x="1" y="1"/>
                  <a:pt x="1" y="1"/>
                  <a:pt x="1" y="1"/>
                </a:cubicBezTo>
                <a:cubicBezTo>
                  <a:pt x="2" y="1"/>
                  <a:pt x="2" y="0"/>
                  <a:pt x="2" y="1"/>
                </a:cubicBezTo>
                <a:cubicBezTo>
                  <a:pt x="2" y="1"/>
                  <a:pt x="3" y="1"/>
                  <a:pt x="2" y="0"/>
                </a:cubicBezTo>
                <a:cubicBezTo>
                  <a:pt x="2"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9" name="Freeform 1016"/>
          <p:cNvSpPr>
            <a:spLocks/>
          </p:cNvSpPr>
          <p:nvPr/>
        </p:nvSpPr>
        <p:spPr bwMode="auto">
          <a:xfrm>
            <a:off x="2835621" y="2514705"/>
            <a:ext cx="13161" cy="7521"/>
          </a:xfrm>
          <a:custGeom>
            <a:avLst/>
            <a:gdLst/>
            <a:ahLst/>
            <a:cxnLst>
              <a:cxn ang="0">
                <a:pos x="0" y="1"/>
              </a:cxn>
              <a:cxn ang="0">
                <a:pos x="1" y="1"/>
              </a:cxn>
              <a:cxn ang="0">
                <a:pos x="2" y="0"/>
              </a:cxn>
              <a:cxn ang="0">
                <a:pos x="0" y="1"/>
              </a:cxn>
            </a:cxnLst>
            <a:rect l="0" t="0" r="r" b="b"/>
            <a:pathLst>
              <a:path w="2" h="1">
                <a:moveTo>
                  <a:pt x="0" y="1"/>
                </a:moveTo>
                <a:cubicBezTo>
                  <a:pt x="0" y="1"/>
                  <a:pt x="0" y="1"/>
                  <a:pt x="1" y="1"/>
                </a:cubicBezTo>
                <a:cubicBezTo>
                  <a:pt x="1" y="1"/>
                  <a:pt x="2" y="0"/>
                  <a:pt x="2" y="0"/>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0" name="Freeform 1017"/>
          <p:cNvSpPr>
            <a:spLocks/>
          </p:cNvSpPr>
          <p:nvPr/>
        </p:nvSpPr>
        <p:spPr bwMode="auto">
          <a:xfrm>
            <a:off x="2835621" y="2514705"/>
            <a:ext cx="5641" cy="7521"/>
          </a:xfrm>
          <a:custGeom>
            <a:avLst/>
            <a:gdLst/>
            <a:ahLst/>
            <a:cxnLst>
              <a:cxn ang="0">
                <a:pos x="1" y="0"/>
              </a:cxn>
              <a:cxn ang="0">
                <a:pos x="0" y="0"/>
              </a:cxn>
              <a:cxn ang="0">
                <a:pos x="0" y="0"/>
              </a:cxn>
              <a:cxn ang="0">
                <a:pos x="1" y="0"/>
              </a:cxn>
            </a:cxnLst>
            <a:rect l="0" t="0" r="r" b="b"/>
            <a:pathLst>
              <a:path w="1" h="1">
                <a:moveTo>
                  <a:pt x="1" y="0"/>
                </a:moveTo>
                <a:cubicBezTo>
                  <a:pt x="0" y="0"/>
                  <a:pt x="0" y="0"/>
                  <a:pt x="0" y="0"/>
                </a:cubicBezTo>
                <a:cubicBezTo>
                  <a:pt x="0" y="1"/>
                  <a:pt x="0" y="1"/>
                  <a:pt x="0" y="0"/>
                </a:cubicBezTo>
                <a:cubicBezTo>
                  <a:pt x="0"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1" name="Freeform 1018"/>
          <p:cNvSpPr>
            <a:spLocks/>
          </p:cNvSpPr>
          <p:nvPr/>
        </p:nvSpPr>
        <p:spPr bwMode="auto">
          <a:xfrm>
            <a:off x="2805538" y="2497783"/>
            <a:ext cx="5641" cy="11281"/>
          </a:xfrm>
          <a:custGeom>
            <a:avLst/>
            <a:gdLst/>
            <a:ahLst/>
            <a:cxnLst>
              <a:cxn ang="0">
                <a:pos x="0" y="1"/>
              </a:cxn>
              <a:cxn ang="0">
                <a:pos x="1" y="1"/>
              </a:cxn>
              <a:cxn ang="0">
                <a:pos x="0" y="1"/>
              </a:cxn>
              <a:cxn ang="0">
                <a:pos x="0" y="1"/>
              </a:cxn>
            </a:cxnLst>
            <a:rect l="0" t="0" r="r" b="b"/>
            <a:pathLst>
              <a:path w="1" h="2">
                <a:moveTo>
                  <a:pt x="0" y="1"/>
                </a:moveTo>
                <a:cubicBezTo>
                  <a:pt x="1" y="1"/>
                  <a:pt x="1" y="1"/>
                  <a:pt x="1" y="1"/>
                </a:cubicBezTo>
                <a:cubicBezTo>
                  <a:pt x="0" y="1"/>
                  <a:pt x="0" y="0"/>
                  <a:pt x="0" y="1"/>
                </a:cubicBezTo>
                <a:cubicBezTo>
                  <a:pt x="0" y="1"/>
                  <a:pt x="0" y="2"/>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 name="Freeform 1019"/>
          <p:cNvSpPr>
            <a:spLocks/>
          </p:cNvSpPr>
          <p:nvPr/>
        </p:nvSpPr>
        <p:spPr bwMode="auto">
          <a:xfrm>
            <a:off x="2841262" y="2509064"/>
            <a:ext cx="31964" cy="13161"/>
          </a:xfrm>
          <a:custGeom>
            <a:avLst/>
            <a:gdLst/>
            <a:ahLst/>
            <a:cxnLst>
              <a:cxn ang="0">
                <a:pos x="5" y="2"/>
              </a:cxn>
              <a:cxn ang="0">
                <a:pos x="4" y="1"/>
              </a:cxn>
              <a:cxn ang="0">
                <a:pos x="1" y="0"/>
              </a:cxn>
              <a:cxn ang="0">
                <a:pos x="1" y="1"/>
              </a:cxn>
              <a:cxn ang="0">
                <a:pos x="3" y="2"/>
              </a:cxn>
              <a:cxn ang="0">
                <a:pos x="3" y="1"/>
              </a:cxn>
              <a:cxn ang="0">
                <a:pos x="5" y="2"/>
              </a:cxn>
            </a:cxnLst>
            <a:rect l="0" t="0" r="r" b="b"/>
            <a:pathLst>
              <a:path w="5" h="2">
                <a:moveTo>
                  <a:pt x="5" y="2"/>
                </a:moveTo>
                <a:cubicBezTo>
                  <a:pt x="5" y="2"/>
                  <a:pt x="5" y="1"/>
                  <a:pt x="4" y="1"/>
                </a:cubicBezTo>
                <a:cubicBezTo>
                  <a:pt x="4" y="1"/>
                  <a:pt x="2" y="1"/>
                  <a:pt x="1" y="0"/>
                </a:cubicBezTo>
                <a:cubicBezTo>
                  <a:pt x="0" y="0"/>
                  <a:pt x="1" y="1"/>
                  <a:pt x="1" y="1"/>
                </a:cubicBezTo>
                <a:cubicBezTo>
                  <a:pt x="1" y="1"/>
                  <a:pt x="2" y="2"/>
                  <a:pt x="3" y="2"/>
                </a:cubicBezTo>
                <a:cubicBezTo>
                  <a:pt x="3" y="2"/>
                  <a:pt x="3" y="2"/>
                  <a:pt x="3" y="1"/>
                </a:cubicBezTo>
                <a:cubicBezTo>
                  <a:pt x="3" y="1"/>
                  <a:pt x="4" y="1"/>
                  <a:pt x="5"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 name="Freeform 1020"/>
          <p:cNvSpPr>
            <a:spLocks/>
          </p:cNvSpPr>
          <p:nvPr/>
        </p:nvSpPr>
        <p:spPr bwMode="auto">
          <a:xfrm>
            <a:off x="2715288" y="2478981"/>
            <a:ext cx="22563" cy="11281"/>
          </a:xfrm>
          <a:custGeom>
            <a:avLst/>
            <a:gdLst/>
            <a:ahLst/>
            <a:cxnLst>
              <a:cxn ang="0">
                <a:pos x="1" y="1"/>
              </a:cxn>
              <a:cxn ang="0">
                <a:pos x="3" y="1"/>
              </a:cxn>
              <a:cxn ang="0">
                <a:pos x="3" y="1"/>
              </a:cxn>
              <a:cxn ang="0">
                <a:pos x="1" y="1"/>
              </a:cxn>
            </a:cxnLst>
            <a:rect l="0" t="0" r="r" b="b"/>
            <a:pathLst>
              <a:path w="4" h="2">
                <a:moveTo>
                  <a:pt x="1" y="1"/>
                </a:moveTo>
                <a:cubicBezTo>
                  <a:pt x="1" y="1"/>
                  <a:pt x="2" y="2"/>
                  <a:pt x="3" y="1"/>
                </a:cubicBezTo>
                <a:cubicBezTo>
                  <a:pt x="4" y="1"/>
                  <a:pt x="4" y="1"/>
                  <a:pt x="3" y="1"/>
                </a:cubicBezTo>
                <a:cubicBezTo>
                  <a:pt x="2" y="0"/>
                  <a:pt x="0" y="0"/>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4" name="Freeform 1021"/>
          <p:cNvSpPr>
            <a:spLocks/>
          </p:cNvSpPr>
          <p:nvPr/>
        </p:nvSpPr>
        <p:spPr bwMode="auto">
          <a:xfrm>
            <a:off x="2732210" y="2478981"/>
            <a:ext cx="18802" cy="5641"/>
          </a:xfrm>
          <a:custGeom>
            <a:avLst/>
            <a:gdLst/>
            <a:ahLst/>
            <a:cxnLst>
              <a:cxn ang="0">
                <a:pos x="2" y="0"/>
              </a:cxn>
              <a:cxn ang="0">
                <a:pos x="2" y="0"/>
              </a:cxn>
              <a:cxn ang="0">
                <a:pos x="1" y="1"/>
              </a:cxn>
              <a:cxn ang="0">
                <a:pos x="2" y="0"/>
              </a:cxn>
            </a:cxnLst>
            <a:rect l="0" t="0" r="r" b="b"/>
            <a:pathLst>
              <a:path w="3" h="1">
                <a:moveTo>
                  <a:pt x="2" y="0"/>
                </a:moveTo>
                <a:cubicBezTo>
                  <a:pt x="2" y="0"/>
                  <a:pt x="3" y="0"/>
                  <a:pt x="2" y="0"/>
                </a:cubicBezTo>
                <a:cubicBezTo>
                  <a:pt x="1" y="0"/>
                  <a:pt x="0" y="0"/>
                  <a:pt x="1" y="1"/>
                </a:cubicBezTo>
                <a:cubicBezTo>
                  <a:pt x="1" y="1"/>
                  <a:pt x="2" y="1"/>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5" name="Freeform 1022"/>
          <p:cNvSpPr>
            <a:spLocks/>
          </p:cNvSpPr>
          <p:nvPr/>
        </p:nvSpPr>
        <p:spPr bwMode="auto">
          <a:xfrm>
            <a:off x="2762293" y="2478981"/>
            <a:ext cx="18802" cy="5641"/>
          </a:xfrm>
          <a:custGeom>
            <a:avLst/>
            <a:gdLst/>
            <a:ahLst/>
            <a:cxnLst>
              <a:cxn ang="0">
                <a:pos x="1" y="1"/>
              </a:cxn>
              <a:cxn ang="0">
                <a:pos x="3" y="0"/>
              </a:cxn>
              <a:cxn ang="0">
                <a:pos x="2" y="0"/>
              </a:cxn>
              <a:cxn ang="0">
                <a:pos x="1" y="1"/>
              </a:cxn>
            </a:cxnLst>
            <a:rect l="0" t="0" r="r" b="b"/>
            <a:pathLst>
              <a:path w="3" h="1">
                <a:moveTo>
                  <a:pt x="1" y="1"/>
                </a:moveTo>
                <a:cubicBezTo>
                  <a:pt x="1" y="1"/>
                  <a:pt x="3" y="0"/>
                  <a:pt x="3" y="0"/>
                </a:cubicBezTo>
                <a:cubicBezTo>
                  <a:pt x="2" y="0"/>
                  <a:pt x="3" y="0"/>
                  <a:pt x="2" y="0"/>
                </a:cubicBezTo>
                <a:cubicBezTo>
                  <a:pt x="1"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6" name="Freeform 1023"/>
          <p:cNvSpPr>
            <a:spLocks/>
          </p:cNvSpPr>
          <p:nvPr/>
        </p:nvSpPr>
        <p:spPr bwMode="auto">
          <a:xfrm>
            <a:off x="2897668" y="2394371"/>
            <a:ext cx="11281" cy="1880"/>
          </a:xfrm>
          <a:custGeom>
            <a:avLst/>
            <a:gdLst/>
            <a:ahLst/>
            <a:cxnLst>
              <a:cxn ang="0">
                <a:pos x="2" y="0"/>
              </a:cxn>
              <a:cxn ang="0">
                <a:pos x="2" y="0"/>
              </a:cxn>
              <a:cxn ang="0">
                <a:pos x="1" y="0"/>
              </a:cxn>
              <a:cxn ang="0">
                <a:pos x="0" y="0"/>
              </a:cxn>
              <a:cxn ang="0">
                <a:pos x="0" y="0"/>
              </a:cxn>
              <a:cxn ang="0">
                <a:pos x="1" y="0"/>
              </a:cxn>
              <a:cxn ang="0">
                <a:pos x="2"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0" y="0"/>
                  <a:pt x="1" y="0"/>
                  <a:pt x="1" y="0"/>
                </a:cubicBezTo>
                <a:cubicBezTo>
                  <a:pt x="1" y="0"/>
                  <a:pt x="1" y="0"/>
                  <a:pt x="2"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7" name="Freeform 1024"/>
          <p:cNvSpPr>
            <a:spLocks/>
          </p:cNvSpPr>
          <p:nvPr/>
        </p:nvSpPr>
        <p:spPr bwMode="auto">
          <a:xfrm>
            <a:off x="2933392" y="2321043"/>
            <a:ext cx="11281" cy="1880"/>
          </a:xfrm>
          <a:custGeom>
            <a:avLst/>
            <a:gdLst/>
            <a:ahLst/>
            <a:cxnLst>
              <a:cxn ang="0">
                <a:pos x="1" y="0"/>
              </a:cxn>
              <a:cxn ang="0">
                <a:pos x="1" y="0"/>
              </a:cxn>
              <a:cxn ang="0">
                <a:pos x="2" y="0"/>
              </a:cxn>
              <a:cxn ang="0">
                <a:pos x="1" y="0"/>
              </a:cxn>
            </a:cxnLst>
            <a:rect l="0" t="0" r="r" b="b"/>
            <a:pathLst>
              <a:path w="2">
                <a:moveTo>
                  <a:pt x="1" y="0"/>
                </a:moveTo>
                <a:cubicBezTo>
                  <a:pt x="0" y="0"/>
                  <a:pt x="1" y="0"/>
                  <a:pt x="1" y="0"/>
                </a:cubicBezTo>
                <a:cubicBezTo>
                  <a:pt x="2" y="0"/>
                  <a:pt x="2" y="0"/>
                  <a:pt x="2" y="0"/>
                </a:cubicBezTo>
                <a:cubicBezTo>
                  <a:pt x="2" y="0"/>
                  <a:pt x="2"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8" name="Freeform 1025"/>
          <p:cNvSpPr>
            <a:spLocks/>
          </p:cNvSpPr>
          <p:nvPr/>
        </p:nvSpPr>
        <p:spPr bwMode="auto">
          <a:xfrm>
            <a:off x="2944674" y="2283439"/>
            <a:ext cx="18802" cy="31964"/>
          </a:xfrm>
          <a:custGeom>
            <a:avLst/>
            <a:gdLst/>
            <a:ahLst/>
            <a:cxnLst>
              <a:cxn ang="0">
                <a:pos x="0" y="1"/>
              </a:cxn>
              <a:cxn ang="0">
                <a:pos x="0" y="1"/>
              </a:cxn>
              <a:cxn ang="0">
                <a:pos x="1" y="3"/>
              </a:cxn>
              <a:cxn ang="0">
                <a:pos x="2" y="4"/>
              </a:cxn>
              <a:cxn ang="0">
                <a:pos x="3" y="4"/>
              </a:cxn>
              <a:cxn ang="0">
                <a:pos x="1" y="4"/>
              </a:cxn>
              <a:cxn ang="0">
                <a:pos x="1" y="3"/>
              </a:cxn>
              <a:cxn ang="0">
                <a:pos x="1" y="2"/>
              </a:cxn>
              <a:cxn ang="0">
                <a:pos x="1" y="2"/>
              </a:cxn>
              <a:cxn ang="0">
                <a:pos x="0" y="1"/>
              </a:cxn>
            </a:cxnLst>
            <a:rect l="0" t="0" r="r" b="b"/>
            <a:pathLst>
              <a:path w="3" h="5">
                <a:moveTo>
                  <a:pt x="0" y="1"/>
                </a:moveTo>
                <a:cubicBezTo>
                  <a:pt x="0" y="0"/>
                  <a:pt x="0" y="1"/>
                  <a:pt x="0" y="1"/>
                </a:cubicBezTo>
                <a:cubicBezTo>
                  <a:pt x="0" y="1"/>
                  <a:pt x="0" y="2"/>
                  <a:pt x="1" y="3"/>
                </a:cubicBezTo>
                <a:cubicBezTo>
                  <a:pt x="1" y="4"/>
                  <a:pt x="2" y="4"/>
                  <a:pt x="2" y="4"/>
                </a:cubicBezTo>
                <a:cubicBezTo>
                  <a:pt x="3" y="5"/>
                  <a:pt x="3" y="4"/>
                  <a:pt x="3" y="4"/>
                </a:cubicBezTo>
                <a:cubicBezTo>
                  <a:pt x="2" y="4"/>
                  <a:pt x="2" y="4"/>
                  <a:pt x="1" y="4"/>
                </a:cubicBezTo>
                <a:cubicBezTo>
                  <a:pt x="1" y="3"/>
                  <a:pt x="1" y="3"/>
                  <a:pt x="1" y="3"/>
                </a:cubicBezTo>
                <a:cubicBezTo>
                  <a:pt x="1" y="3"/>
                  <a:pt x="1" y="3"/>
                  <a:pt x="1" y="2"/>
                </a:cubicBezTo>
                <a:cubicBezTo>
                  <a:pt x="1" y="2"/>
                  <a:pt x="1" y="2"/>
                  <a:pt x="1" y="2"/>
                </a:cubicBezTo>
                <a:cubicBezTo>
                  <a:pt x="2" y="2"/>
                  <a:pt x="1"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9" name="Freeform 1026"/>
          <p:cNvSpPr>
            <a:spLocks/>
          </p:cNvSpPr>
          <p:nvPr/>
        </p:nvSpPr>
        <p:spPr bwMode="auto">
          <a:xfrm>
            <a:off x="3031164" y="2242074"/>
            <a:ext cx="16922" cy="11281"/>
          </a:xfrm>
          <a:custGeom>
            <a:avLst/>
            <a:gdLst/>
            <a:ahLst/>
            <a:cxnLst>
              <a:cxn ang="0">
                <a:pos x="3" y="1"/>
              </a:cxn>
              <a:cxn ang="0">
                <a:pos x="2" y="0"/>
              </a:cxn>
              <a:cxn ang="0">
                <a:pos x="1" y="0"/>
              </a:cxn>
              <a:cxn ang="0">
                <a:pos x="0" y="0"/>
              </a:cxn>
              <a:cxn ang="0">
                <a:pos x="0" y="1"/>
              </a:cxn>
              <a:cxn ang="0">
                <a:pos x="0" y="2"/>
              </a:cxn>
              <a:cxn ang="0">
                <a:pos x="2" y="2"/>
              </a:cxn>
              <a:cxn ang="0">
                <a:pos x="3" y="1"/>
              </a:cxn>
              <a:cxn ang="0">
                <a:pos x="3" y="1"/>
              </a:cxn>
            </a:cxnLst>
            <a:rect l="0" t="0" r="r" b="b"/>
            <a:pathLst>
              <a:path w="3" h="2">
                <a:moveTo>
                  <a:pt x="3" y="1"/>
                </a:moveTo>
                <a:cubicBezTo>
                  <a:pt x="3" y="1"/>
                  <a:pt x="3" y="1"/>
                  <a:pt x="2" y="0"/>
                </a:cubicBezTo>
                <a:cubicBezTo>
                  <a:pt x="2" y="0"/>
                  <a:pt x="1" y="0"/>
                  <a:pt x="1" y="0"/>
                </a:cubicBezTo>
                <a:cubicBezTo>
                  <a:pt x="1" y="0"/>
                  <a:pt x="0" y="0"/>
                  <a:pt x="0" y="0"/>
                </a:cubicBezTo>
                <a:cubicBezTo>
                  <a:pt x="0" y="1"/>
                  <a:pt x="0" y="0"/>
                  <a:pt x="0" y="1"/>
                </a:cubicBezTo>
                <a:cubicBezTo>
                  <a:pt x="0" y="2"/>
                  <a:pt x="0" y="2"/>
                  <a:pt x="0" y="2"/>
                </a:cubicBezTo>
                <a:cubicBezTo>
                  <a:pt x="1" y="2"/>
                  <a:pt x="2" y="2"/>
                  <a:pt x="2" y="2"/>
                </a:cubicBezTo>
                <a:cubicBezTo>
                  <a:pt x="3" y="2"/>
                  <a:pt x="3" y="2"/>
                  <a:pt x="3" y="1"/>
                </a:cubicBezTo>
                <a:cubicBezTo>
                  <a:pt x="2" y="1"/>
                  <a:pt x="2" y="1"/>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0" name="Freeform 1027"/>
          <p:cNvSpPr>
            <a:spLocks/>
          </p:cNvSpPr>
          <p:nvPr/>
        </p:nvSpPr>
        <p:spPr bwMode="auto">
          <a:xfrm>
            <a:off x="3948708" y="2411293"/>
            <a:ext cx="24443" cy="18802"/>
          </a:xfrm>
          <a:custGeom>
            <a:avLst/>
            <a:gdLst/>
            <a:ahLst/>
            <a:cxnLst>
              <a:cxn ang="0">
                <a:pos x="0" y="2"/>
              </a:cxn>
              <a:cxn ang="0">
                <a:pos x="1" y="2"/>
              </a:cxn>
              <a:cxn ang="0">
                <a:pos x="2" y="2"/>
              </a:cxn>
              <a:cxn ang="0">
                <a:pos x="3" y="3"/>
              </a:cxn>
              <a:cxn ang="0">
                <a:pos x="3" y="2"/>
              </a:cxn>
              <a:cxn ang="0">
                <a:pos x="3" y="2"/>
              </a:cxn>
              <a:cxn ang="0">
                <a:pos x="3" y="2"/>
              </a:cxn>
              <a:cxn ang="0">
                <a:pos x="2" y="1"/>
              </a:cxn>
              <a:cxn ang="0">
                <a:pos x="2" y="1"/>
              </a:cxn>
              <a:cxn ang="0">
                <a:pos x="1" y="0"/>
              </a:cxn>
              <a:cxn ang="0">
                <a:pos x="1" y="1"/>
              </a:cxn>
              <a:cxn ang="0">
                <a:pos x="1" y="1"/>
              </a:cxn>
              <a:cxn ang="0">
                <a:pos x="0" y="2"/>
              </a:cxn>
            </a:cxnLst>
            <a:rect l="0" t="0" r="r" b="b"/>
            <a:pathLst>
              <a:path w="4" h="3">
                <a:moveTo>
                  <a:pt x="0" y="2"/>
                </a:moveTo>
                <a:cubicBezTo>
                  <a:pt x="0" y="2"/>
                  <a:pt x="0" y="2"/>
                  <a:pt x="1" y="2"/>
                </a:cubicBezTo>
                <a:cubicBezTo>
                  <a:pt x="1" y="3"/>
                  <a:pt x="2" y="2"/>
                  <a:pt x="2" y="2"/>
                </a:cubicBezTo>
                <a:cubicBezTo>
                  <a:pt x="2" y="2"/>
                  <a:pt x="3" y="3"/>
                  <a:pt x="3" y="3"/>
                </a:cubicBezTo>
                <a:cubicBezTo>
                  <a:pt x="4" y="3"/>
                  <a:pt x="3" y="3"/>
                  <a:pt x="3" y="2"/>
                </a:cubicBezTo>
                <a:cubicBezTo>
                  <a:pt x="3" y="2"/>
                  <a:pt x="3" y="2"/>
                  <a:pt x="3" y="2"/>
                </a:cubicBezTo>
                <a:cubicBezTo>
                  <a:pt x="3" y="2"/>
                  <a:pt x="3" y="2"/>
                  <a:pt x="3" y="2"/>
                </a:cubicBezTo>
                <a:cubicBezTo>
                  <a:pt x="2" y="1"/>
                  <a:pt x="3" y="1"/>
                  <a:pt x="2" y="1"/>
                </a:cubicBezTo>
                <a:cubicBezTo>
                  <a:pt x="2" y="1"/>
                  <a:pt x="2" y="1"/>
                  <a:pt x="2" y="1"/>
                </a:cubicBezTo>
                <a:cubicBezTo>
                  <a:pt x="2" y="0"/>
                  <a:pt x="1" y="0"/>
                  <a:pt x="1" y="0"/>
                </a:cubicBezTo>
                <a:cubicBezTo>
                  <a:pt x="1" y="1"/>
                  <a:pt x="1" y="0"/>
                  <a:pt x="1" y="1"/>
                </a:cubicBezTo>
                <a:cubicBezTo>
                  <a:pt x="2" y="2"/>
                  <a:pt x="1" y="1"/>
                  <a:pt x="1" y="1"/>
                </a:cubicBezTo>
                <a:cubicBezTo>
                  <a:pt x="0" y="1"/>
                  <a:pt x="0" y="2"/>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1" name="Freeform 1028"/>
          <p:cNvSpPr>
            <a:spLocks/>
          </p:cNvSpPr>
          <p:nvPr/>
        </p:nvSpPr>
        <p:spPr bwMode="auto">
          <a:xfrm>
            <a:off x="3959989" y="2430095"/>
            <a:ext cx="13161" cy="11281"/>
          </a:xfrm>
          <a:custGeom>
            <a:avLst/>
            <a:gdLst/>
            <a:ahLst/>
            <a:cxnLst>
              <a:cxn ang="0">
                <a:pos x="2" y="1"/>
              </a:cxn>
              <a:cxn ang="0">
                <a:pos x="1" y="0"/>
              </a:cxn>
              <a:cxn ang="0">
                <a:pos x="1" y="1"/>
              </a:cxn>
              <a:cxn ang="0">
                <a:pos x="2" y="1"/>
              </a:cxn>
            </a:cxnLst>
            <a:rect l="0" t="0" r="r" b="b"/>
            <a:pathLst>
              <a:path w="2" h="2">
                <a:moveTo>
                  <a:pt x="2" y="1"/>
                </a:moveTo>
                <a:cubicBezTo>
                  <a:pt x="2" y="1"/>
                  <a:pt x="1" y="0"/>
                  <a:pt x="1" y="0"/>
                </a:cubicBezTo>
                <a:cubicBezTo>
                  <a:pt x="0" y="0"/>
                  <a:pt x="1" y="1"/>
                  <a:pt x="1" y="1"/>
                </a:cubicBezTo>
                <a:cubicBezTo>
                  <a:pt x="2" y="2"/>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2" name="Freeform 1029"/>
          <p:cNvSpPr>
            <a:spLocks/>
          </p:cNvSpPr>
          <p:nvPr/>
        </p:nvSpPr>
        <p:spPr bwMode="auto">
          <a:xfrm>
            <a:off x="3959989" y="2441377"/>
            <a:ext cx="13161" cy="13161"/>
          </a:xfrm>
          <a:custGeom>
            <a:avLst/>
            <a:gdLst/>
            <a:ahLst/>
            <a:cxnLst>
              <a:cxn ang="0">
                <a:pos x="0" y="1"/>
              </a:cxn>
              <a:cxn ang="0">
                <a:pos x="2" y="1"/>
              </a:cxn>
              <a:cxn ang="0">
                <a:pos x="0" y="0"/>
              </a:cxn>
              <a:cxn ang="0">
                <a:pos x="0" y="1"/>
              </a:cxn>
            </a:cxnLst>
            <a:rect l="0" t="0" r="r" b="b"/>
            <a:pathLst>
              <a:path w="2" h="2">
                <a:moveTo>
                  <a:pt x="0" y="1"/>
                </a:moveTo>
                <a:cubicBezTo>
                  <a:pt x="1" y="2"/>
                  <a:pt x="2" y="2"/>
                  <a:pt x="2" y="1"/>
                </a:cubicBezTo>
                <a:cubicBezTo>
                  <a:pt x="1" y="1"/>
                  <a:pt x="1" y="1"/>
                  <a:pt x="0" y="0"/>
                </a:cubicBezTo>
                <a:cubicBezTo>
                  <a:pt x="0" y="0"/>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3" name="Freeform 1030"/>
          <p:cNvSpPr>
            <a:spLocks/>
          </p:cNvSpPr>
          <p:nvPr/>
        </p:nvSpPr>
        <p:spPr bwMode="auto">
          <a:xfrm>
            <a:off x="3954348" y="2411293"/>
            <a:ext cx="18802" cy="13161"/>
          </a:xfrm>
          <a:custGeom>
            <a:avLst/>
            <a:gdLst/>
            <a:ahLst/>
            <a:cxnLst>
              <a:cxn ang="0">
                <a:pos x="2" y="1"/>
              </a:cxn>
              <a:cxn ang="0">
                <a:pos x="3" y="2"/>
              </a:cxn>
              <a:cxn ang="0">
                <a:pos x="3" y="2"/>
              </a:cxn>
              <a:cxn ang="0">
                <a:pos x="3" y="1"/>
              </a:cxn>
              <a:cxn ang="0">
                <a:pos x="2" y="1"/>
              </a:cxn>
              <a:cxn ang="0">
                <a:pos x="1" y="0"/>
              </a:cxn>
              <a:cxn ang="0">
                <a:pos x="1" y="1"/>
              </a:cxn>
              <a:cxn ang="0">
                <a:pos x="2" y="1"/>
              </a:cxn>
            </a:cxnLst>
            <a:rect l="0" t="0" r="r" b="b"/>
            <a:pathLst>
              <a:path w="3" h="2">
                <a:moveTo>
                  <a:pt x="2" y="1"/>
                </a:moveTo>
                <a:cubicBezTo>
                  <a:pt x="2" y="1"/>
                  <a:pt x="2" y="1"/>
                  <a:pt x="3" y="2"/>
                </a:cubicBezTo>
                <a:cubicBezTo>
                  <a:pt x="3" y="2"/>
                  <a:pt x="3" y="2"/>
                  <a:pt x="3" y="2"/>
                </a:cubicBezTo>
                <a:cubicBezTo>
                  <a:pt x="3" y="1"/>
                  <a:pt x="3" y="2"/>
                  <a:pt x="3" y="1"/>
                </a:cubicBezTo>
                <a:cubicBezTo>
                  <a:pt x="3" y="1"/>
                  <a:pt x="3" y="1"/>
                  <a:pt x="2" y="1"/>
                </a:cubicBezTo>
                <a:cubicBezTo>
                  <a:pt x="2" y="0"/>
                  <a:pt x="1" y="0"/>
                  <a:pt x="1" y="0"/>
                </a:cubicBezTo>
                <a:cubicBezTo>
                  <a:pt x="0" y="0"/>
                  <a:pt x="1" y="1"/>
                  <a:pt x="1" y="1"/>
                </a:cubicBezTo>
                <a:cubicBezTo>
                  <a:pt x="1" y="1"/>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4" name="Freeform 1031"/>
          <p:cNvSpPr>
            <a:spLocks/>
          </p:cNvSpPr>
          <p:nvPr/>
        </p:nvSpPr>
        <p:spPr bwMode="auto">
          <a:xfrm>
            <a:off x="3973151" y="2411293"/>
            <a:ext cx="5641" cy="7521"/>
          </a:xfrm>
          <a:custGeom>
            <a:avLst/>
            <a:gdLst/>
            <a:ahLst/>
            <a:cxnLst>
              <a:cxn ang="0">
                <a:pos x="1" y="1"/>
              </a:cxn>
              <a:cxn ang="0">
                <a:pos x="1" y="0"/>
              </a:cxn>
              <a:cxn ang="0">
                <a:pos x="0" y="0"/>
              </a:cxn>
              <a:cxn ang="0">
                <a:pos x="1" y="1"/>
              </a:cxn>
            </a:cxnLst>
            <a:rect l="0" t="0" r="r" b="b"/>
            <a:pathLst>
              <a:path w="1" h="1">
                <a:moveTo>
                  <a:pt x="1" y="1"/>
                </a:moveTo>
                <a:cubicBezTo>
                  <a:pt x="1" y="1"/>
                  <a:pt x="1" y="1"/>
                  <a:pt x="1" y="0"/>
                </a:cubicBezTo>
                <a:cubicBezTo>
                  <a:pt x="0" y="0"/>
                  <a:pt x="0" y="0"/>
                  <a:pt x="0" y="0"/>
                </a:cubicBezTo>
                <a:cubicBezTo>
                  <a:pt x="0"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6" name="Freeform 1033"/>
          <p:cNvSpPr>
            <a:spLocks/>
          </p:cNvSpPr>
          <p:nvPr/>
        </p:nvSpPr>
        <p:spPr bwMode="auto">
          <a:xfrm>
            <a:off x="4458246" y="2734690"/>
            <a:ext cx="13161" cy="5641"/>
          </a:xfrm>
          <a:custGeom>
            <a:avLst/>
            <a:gdLst/>
            <a:ahLst/>
            <a:cxnLst>
              <a:cxn ang="0">
                <a:pos x="1" y="0"/>
              </a:cxn>
              <a:cxn ang="0">
                <a:pos x="1" y="0"/>
              </a:cxn>
              <a:cxn ang="0">
                <a:pos x="1" y="1"/>
              </a:cxn>
              <a:cxn ang="0">
                <a:pos x="2" y="1"/>
              </a:cxn>
              <a:cxn ang="0">
                <a:pos x="2" y="0"/>
              </a:cxn>
              <a:cxn ang="0">
                <a:pos x="1" y="0"/>
              </a:cxn>
            </a:cxnLst>
            <a:rect l="0" t="0" r="r" b="b"/>
            <a:pathLst>
              <a:path w="2" h="1">
                <a:moveTo>
                  <a:pt x="1" y="0"/>
                </a:moveTo>
                <a:cubicBezTo>
                  <a:pt x="0" y="0"/>
                  <a:pt x="1" y="0"/>
                  <a:pt x="1" y="0"/>
                </a:cubicBezTo>
                <a:cubicBezTo>
                  <a:pt x="1" y="0"/>
                  <a:pt x="1" y="0"/>
                  <a:pt x="1" y="1"/>
                </a:cubicBezTo>
                <a:cubicBezTo>
                  <a:pt x="1" y="1"/>
                  <a:pt x="2" y="1"/>
                  <a:pt x="2" y="1"/>
                </a:cubicBezTo>
                <a:cubicBezTo>
                  <a:pt x="2" y="1"/>
                  <a:pt x="2" y="0"/>
                  <a:pt x="2" y="0"/>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8" name="Freeform 1035"/>
          <p:cNvSpPr>
            <a:spLocks/>
          </p:cNvSpPr>
          <p:nvPr/>
        </p:nvSpPr>
        <p:spPr bwMode="auto">
          <a:xfrm>
            <a:off x="4482688" y="2691445"/>
            <a:ext cx="13161" cy="13161"/>
          </a:xfrm>
          <a:custGeom>
            <a:avLst/>
            <a:gdLst/>
            <a:ahLst/>
            <a:cxnLst>
              <a:cxn ang="0">
                <a:pos x="1" y="1"/>
              </a:cxn>
              <a:cxn ang="0">
                <a:pos x="1" y="1"/>
              </a:cxn>
              <a:cxn ang="0">
                <a:pos x="1" y="1"/>
              </a:cxn>
              <a:cxn ang="0">
                <a:pos x="1" y="1"/>
              </a:cxn>
            </a:cxnLst>
            <a:rect l="0" t="0" r="r" b="b"/>
            <a:pathLst>
              <a:path w="2" h="2">
                <a:moveTo>
                  <a:pt x="1" y="1"/>
                </a:moveTo>
                <a:cubicBezTo>
                  <a:pt x="2" y="1"/>
                  <a:pt x="1" y="1"/>
                  <a:pt x="1" y="1"/>
                </a:cubicBezTo>
                <a:cubicBezTo>
                  <a:pt x="1" y="0"/>
                  <a:pt x="1" y="0"/>
                  <a:pt x="1" y="1"/>
                </a:cubicBezTo>
                <a:cubicBezTo>
                  <a:pt x="0" y="2"/>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1" name="Freeform 1038"/>
          <p:cNvSpPr>
            <a:spLocks/>
          </p:cNvSpPr>
          <p:nvPr/>
        </p:nvSpPr>
        <p:spPr bwMode="auto">
          <a:xfrm>
            <a:off x="4501491" y="2751612"/>
            <a:ext cx="5641" cy="7521"/>
          </a:xfrm>
          <a:custGeom>
            <a:avLst/>
            <a:gdLst/>
            <a:ahLst/>
            <a:cxnLst>
              <a:cxn ang="0">
                <a:pos x="0" y="1"/>
              </a:cxn>
              <a:cxn ang="0">
                <a:pos x="1" y="1"/>
              </a:cxn>
              <a:cxn ang="0">
                <a:pos x="1" y="1"/>
              </a:cxn>
              <a:cxn ang="0">
                <a:pos x="0" y="1"/>
              </a:cxn>
            </a:cxnLst>
            <a:rect l="0" t="0" r="r" b="b"/>
            <a:pathLst>
              <a:path w="1" h="1">
                <a:moveTo>
                  <a:pt x="0" y="1"/>
                </a:moveTo>
                <a:cubicBezTo>
                  <a:pt x="0" y="1"/>
                  <a:pt x="1" y="1"/>
                  <a:pt x="1" y="1"/>
                </a:cubicBezTo>
                <a:cubicBezTo>
                  <a:pt x="1" y="1"/>
                  <a:pt x="1" y="1"/>
                  <a:pt x="1" y="1"/>
                </a:cubicBezTo>
                <a:cubicBezTo>
                  <a:pt x="1" y="0"/>
                  <a:pt x="1"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3" name="Freeform 1040"/>
          <p:cNvSpPr>
            <a:spLocks/>
          </p:cNvSpPr>
          <p:nvPr/>
        </p:nvSpPr>
        <p:spPr bwMode="auto">
          <a:xfrm>
            <a:off x="4610543" y="2721528"/>
            <a:ext cx="11281" cy="13161"/>
          </a:xfrm>
          <a:custGeom>
            <a:avLst/>
            <a:gdLst/>
            <a:ahLst/>
            <a:cxnLst>
              <a:cxn ang="0">
                <a:pos x="2" y="2"/>
              </a:cxn>
              <a:cxn ang="0">
                <a:pos x="2" y="1"/>
              </a:cxn>
              <a:cxn ang="0">
                <a:pos x="1" y="1"/>
              </a:cxn>
              <a:cxn ang="0">
                <a:pos x="1" y="1"/>
              </a:cxn>
              <a:cxn ang="0">
                <a:pos x="2" y="2"/>
              </a:cxn>
            </a:cxnLst>
            <a:rect l="0" t="0" r="r" b="b"/>
            <a:pathLst>
              <a:path w="2" h="2">
                <a:moveTo>
                  <a:pt x="2" y="2"/>
                </a:moveTo>
                <a:cubicBezTo>
                  <a:pt x="2" y="2"/>
                  <a:pt x="2" y="2"/>
                  <a:pt x="2" y="1"/>
                </a:cubicBezTo>
                <a:cubicBezTo>
                  <a:pt x="2" y="1"/>
                  <a:pt x="1" y="1"/>
                  <a:pt x="1" y="1"/>
                </a:cubicBezTo>
                <a:cubicBezTo>
                  <a:pt x="0" y="0"/>
                  <a:pt x="1" y="1"/>
                  <a:pt x="1" y="1"/>
                </a:cubicBezTo>
                <a:cubicBezTo>
                  <a:pt x="0" y="2"/>
                  <a:pt x="1" y="2"/>
                  <a:pt x="2"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4" name="Freeform 1041"/>
          <p:cNvSpPr>
            <a:spLocks/>
          </p:cNvSpPr>
          <p:nvPr/>
        </p:nvSpPr>
        <p:spPr bwMode="auto">
          <a:xfrm>
            <a:off x="4537215" y="2734690"/>
            <a:ext cx="13161" cy="5641"/>
          </a:xfrm>
          <a:custGeom>
            <a:avLst/>
            <a:gdLst/>
            <a:ahLst/>
            <a:cxnLst>
              <a:cxn ang="0">
                <a:pos x="0" y="1"/>
              </a:cxn>
              <a:cxn ang="0">
                <a:pos x="0" y="1"/>
              </a:cxn>
              <a:cxn ang="0">
                <a:pos x="1" y="1"/>
              </a:cxn>
              <a:cxn ang="0">
                <a:pos x="1" y="0"/>
              </a:cxn>
              <a:cxn ang="0">
                <a:pos x="0" y="1"/>
              </a:cxn>
            </a:cxnLst>
            <a:rect l="0" t="0" r="r" b="b"/>
            <a:pathLst>
              <a:path w="2" h="1">
                <a:moveTo>
                  <a:pt x="0" y="1"/>
                </a:moveTo>
                <a:cubicBezTo>
                  <a:pt x="0" y="1"/>
                  <a:pt x="0" y="1"/>
                  <a:pt x="0" y="1"/>
                </a:cubicBezTo>
                <a:cubicBezTo>
                  <a:pt x="1" y="0"/>
                  <a:pt x="1" y="0"/>
                  <a:pt x="1" y="1"/>
                </a:cubicBezTo>
                <a:cubicBezTo>
                  <a:pt x="2" y="1"/>
                  <a:pt x="1" y="0"/>
                  <a:pt x="1" y="0"/>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6" name="Freeform 1043"/>
          <p:cNvSpPr>
            <a:spLocks/>
          </p:cNvSpPr>
          <p:nvPr/>
        </p:nvSpPr>
        <p:spPr bwMode="auto">
          <a:xfrm>
            <a:off x="3886661" y="1961922"/>
            <a:ext cx="48886" cy="24443"/>
          </a:xfrm>
          <a:custGeom>
            <a:avLst/>
            <a:gdLst/>
            <a:ahLst/>
            <a:cxnLst>
              <a:cxn ang="0">
                <a:pos x="3" y="3"/>
              </a:cxn>
              <a:cxn ang="0">
                <a:pos x="7" y="1"/>
              </a:cxn>
              <a:cxn ang="0">
                <a:pos x="4" y="2"/>
              </a:cxn>
              <a:cxn ang="0">
                <a:pos x="3" y="3"/>
              </a:cxn>
            </a:cxnLst>
            <a:rect l="0" t="0" r="r" b="b"/>
            <a:pathLst>
              <a:path w="8" h="4">
                <a:moveTo>
                  <a:pt x="3" y="3"/>
                </a:moveTo>
                <a:cubicBezTo>
                  <a:pt x="3" y="3"/>
                  <a:pt x="5" y="3"/>
                  <a:pt x="7" y="1"/>
                </a:cubicBezTo>
                <a:cubicBezTo>
                  <a:pt x="8" y="0"/>
                  <a:pt x="8" y="0"/>
                  <a:pt x="4" y="2"/>
                </a:cubicBezTo>
                <a:cubicBezTo>
                  <a:pt x="0" y="4"/>
                  <a:pt x="3"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7" name="Freeform 1044"/>
          <p:cNvSpPr>
            <a:spLocks/>
          </p:cNvSpPr>
          <p:nvPr/>
        </p:nvSpPr>
        <p:spPr bwMode="auto">
          <a:xfrm>
            <a:off x="4488329" y="1420421"/>
            <a:ext cx="329037" cy="231266"/>
          </a:xfrm>
          <a:custGeom>
            <a:avLst/>
            <a:gdLst/>
            <a:ahLst/>
            <a:cxnLst>
              <a:cxn ang="0">
                <a:pos x="4" y="10"/>
              </a:cxn>
              <a:cxn ang="0">
                <a:pos x="6" y="8"/>
              </a:cxn>
              <a:cxn ang="0">
                <a:pos x="6" y="10"/>
              </a:cxn>
              <a:cxn ang="0">
                <a:pos x="6" y="12"/>
              </a:cxn>
              <a:cxn ang="0">
                <a:pos x="4" y="14"/>
              </a:cxn>
              <a:cxn ang="0">
                <a:pos x="11" y="17"/>
              </a:cxn>
              <a:cxn ang="0">
                <a:pos x="14" y="20"/>
              </a:cxn>
              <a:cxn ang="0">
                <a:pos x="16" y="19"/>
              </a:cxn>
              <a:cxn ang="0">
                <a:pos x="19" y="18"/>
              </a:cxn>
              <a:cxn ang="0">
                <a:pos x="18" y="17"/>
              </a:cxn>
              <a:cxn ang="0">
                <a:pos x="20" y="15"/>
              </a:cxn>
              <a:cxn ang="0">
                <a:pos x="22" y="14"/>
              </a:cxn>
              <a:cxn ang="0">
                <a:pos x="25" y="17"/>
              </a:cxn>
              <a:cxn ang="0">
                <a:pos x="29" y="15"/>
              </a:cxn>
              <a:cxn ang="0">
                <a:pos x="30" y="18"/>
              </a:cxn>
              <a:cxn ang="0">
                <a:pos x="25" y="20"/>
              </a:cxn>
              <a:cxn ang="0">
                <a:pos x="16" y="21"/>
              </a:cxn>
              <a:cxn ang="0">
                <a:pos x="15" y="25"/>
              </a:cxn>
              <a:cxn ang="0">
                <a:pos x="19" y="25"/>
              </a:cxn>
              <a:cxn ang="0">
                <a:pos x="25" y="24"/>
              </a:cxn>
              <a:cxn ang="0">
                <a:pos x="31" y="23"/>
              </a:cxn>
              <a:cxn ang="0">
                <a:pos x="29" y="25"/>
              </a:cxn>
              <a:cxn ang="0">
                <a:pos x="25" y="27"/>
              </a:cxn>
              <a:cxn ang="0">
                <a:pos x="26" y="28"/>
              </a:cxn>
              <a:cxn ang="0">
                <a:pos x="21" y="27"/>
              </a:cxn>
              <a:cxn ang="0">
                <a:pos x="16" y="27"/>
              </a:cxn>
              <a:cxn ang="0">
                <a:pos x="23" y="33"/>
              </a:cxn>
              <a:cxn ang="0">
                <a:pos x="27" y="32"/>
              </a:cxn>
              <a:cxn ang="0">
                <a:pos x="27" y="33"/>
              </a:cxn>
              <a:cxn ang="0">
                <a:pos x="28" y="37"/>
              </a:cxn>
              <a:cxn ang="0">
                <a:pos x="32" y="36"/>
              </a:cxn>
              <a:cxn ang="0">
                <a:pos x="33" y="34"/>
              </a:cxn>
              <a:cxn ang="0">
                <a:pos x="35" y="29"/>
              </a:cxn>
              <a:cxn ang="0">
                <a:pos x="39" y="24"/>
              </a:cxn>
              <a:cxn ang="0">
                <a:pos x="42" y="20"/>
              </a:cxn>
              <a:cxn ang="0">
                <a:pos x="44" y="17"/>
              </a:cxn>
              <a:cxn ang="0">
                <a:pos x="47" y="16"/>
              </a:cxn>
              <a:cxn ang="0">
                <a:pos x="51" y="15"/>
              </a:cxn>
              <a:cxn ang="0">
                <a:pos x="53" y="15"/>
              </a:cxn>
              <a:cxn ang="0">
                <a:pos x="49" y="12"/>
              </a:cxn>
              <a:cxn ang="0">
                <a:pos x="44" y="10"/>
              </a:cxn>
              <a:cxn ang="0">
                <a:pos x="41" y="8"/>
              </a:cxn>
              <a:cxn ang="0">
                <a:pos x="36" y="6"/>
              </a:cxn>
              <a:cxn ang="0">
                <a:pos x="35" y="5"/>
              </a:cxn>
              <a:cxn ang="0">
                <a:pos x="31" y="2"/>
              </a:cxn>
              <a:cxn ang="0">
                <a:pos x="28" y="0"/>
              </a:cxn>
              <a:cxn ang="0">
                <a:pos x="26" y="2"/>
              </a:cxn>
              <a:cxn ang="0">
                <a:pos x="28" y="9"/>
              </a:cxn>
              <a:cxn ang="0">
                <a:pos x="29" y="12"/>
              </a:cxn>
              <a:cxn ang="0">
                <a:pos x="26" y="10"/>
              </a:cxn>
              <a:cxn ang="0">
                <a:pos x="25" y="7"/>
              </a:cxn>
              <a:cxn ang="0">
                <a:pos x="21" y="3"/>
              </a:cxn>
              <a:cxn ang="0">
                <a:pos x="17" y="5"/>
              </a:cxn>
              <a:cxn ang="0">
                <a:pos x="17" y="8"/>
              </a:cxn>
              <a:cxn ang="0">
                <a:pos x="14" y="6"/>
              </a:cxn>
              <a:cxn ang="0">
                <a:pos x="10" y="5"/>
              </a:cxn>
              <a:cxn ang="0">
                <a:pos x="17" y="2"/>
              </a:cxn>
              <a:cxn ang="0">
                <a:pos x="10" y="3"/>
              </a:cxn>
              <a:cxn ang="0">
                <a:pos x="8" y="3"/>
              </a:cxn>
              <a:cxn ang="0">
                <a:pos x="4" y="3"/>
              </a:cxn>
              <a:cxn ang="0">
                <a:pos x="2" y="4"/>
              </a:cxn>
              <a:cxn ang="0">
                <a:pos x="1" y="6"/>
              </a:cxn>
            </a:cxnLst>
            <a:rect l="0" t="0" r="r" b="b"/>
            <a:pathLst>
              <a:path w="54" h="38">
                <a:moveTo>
                  <a:pt x="2" y="8"/>
                </a:moveTo>
                <a:cubicBezTo>
                  <a:pt x="2" y="8"/>
                  <a:pt x="3" y="9"/>
                  <a:pt x="3" y="9"/>
                </a:cubicBezTo>
                <a:cubicBezTo>
                  <a:pt x="3" y="10"/>
                  <a:pt x="3" y="10"/>
                  <a:pt x="4" y="10"/>
                </a:cubicBezTo>
                <a:cubicBezTo>
                  <a:pt x="4" y="10"/>
                  <a:pt x="5" y="10"/>
                  <a:pt x="5" y="10"/>
                </a:cubicBezTo>
                <a:cubicBezTo>
                  <a:pt x="6" y="9"/>
                  <a:pt x="5" y="9"/>
                  <a:pt x="5" y="8"/>
                </a:cubicBezTo>
                <a:cubicBezTo>
                  <a:pt x="5" y="8"/>
                  <a:pt x="6" y="8"/>
                  <a:pt x="6" y="8"/>
                </a:cubicBezTo>
                <a:cubicBezTo>
                  <a:pt x="6" y="8"/>
                  <a:pt x="6" y="8"/>
                  <a:pt x="7" y="8"/>
                </a:cubicBezTo>
                <a:cubicBezTo>
                  <a:pt x="8" y="8"/>
                  <a:pt x="8" y="8"/>
                  <a:pt x="7" y="9"/>
                </a:cubicBezTo>
                <a:cubicBezTo>
                  <a:pt x="7" y="9"/>
                  <a:pt x="6" y="10"/>
                  <a:pt x="6" y="10"/>
                </a:cubicBezTo>
                <a:cubicBezTo>
                  <a:pt x="5" y="11"/>
                  <a:pt x="7" y="11"/>
                  <a:pt x="8" y="12"/>
                </a:cubicBezTo>
                <a:cubicBezTo>
                  <a:pt x="9" y="12"/>
                  <a:pt x="8" y="12"/>
                  <a:pt x="8" y="12"/>
                </a:cubicBezTo>
                <a:cubicBezTo>
                  <a:pt x="8" y="13"/>
                  <a:pt x="6" y="12"/>
                  <a:pt x="6" y="12"/>
                </a:cubicBezTo>
                <a:cubicBezTo>
                  <a:pt x="5" y="12"/>
                  <a:pt x="4" y="12"/>
                  <a:pt x="3" y="12"/>
                </a:cubicBezTo>
                <a:cubicBezTo>
                  <a:pt x="2" y="12"/>
                  <a:pt x="3" y="12"/>
                  <a:pt x="4" y="13"/>
                </a:cubicBezTo>
                <a:cubicBezTo>
                  <a:pt x="4" y="13"/>
                  <a:pt x="4" y="14"/>
                  <a:pt x="4" y="14"/>
                </a:cubicBezTo>
                <a:cubicBezTo>
                  <a:pt x="4" y="14"/>
                  <a:pt x="6" y="15"/>
                  <a:pt x="8" y="16"/>
                </a:cubicBezTo>
                <a:cubicBezTo>
                  <a:pt x="10" y="17"/>
                  <a:pt x="10" y="17"/>
                  <a:pt x="11" y="16"/>
                </a:cubicBezTo>
                <a:cubicBezTo>
                  <a:pt x="12" y="16"/>
                  <a:pt x="11" y="17"/>
                  <a:pt x="11" y="17"/>
                </a:cubicBezTo>
                <a:cubicBezTo>
                  <a:pt x="11" y="17"/>
                  <a:pt x="9" y="17"/>
                  <a:pt x="8" y="17"/>
                </a:cubicBezTo>
                <a:cubicBezTo>
                  <a:pt x="7" y="17"/>
                  <a:pt x="9" y="19"/>
                  <a:pt x="10" y="20"/>
                </a:cubicBezTo>
                <a:cubicBezTo>
                  <a:pt x="11" y="20"/>
                  <a:pt x="14" y="21"/>
                  <a:pt x="14" y="20"/>
                </a:cubicBezTo>
                <a:cubicBezTo>
                  <a:pt x="15" y="20"/>
                  <a:pt x="15" y="20"/>
                  <a:pt x="15" y="20"/>
                </a:cubicBezTo>
                <a:cubicBezTo>
                  <a:pt x="15" y="19"/>
                  <a:pt x="15" y="20"/>
                  <a:pt x="15" y="20"/>
                </a:cubicBezTo>
                <a:cubicBezTo>
                  <a:pt x="16" y="20"/>
                  <a:pt x="16" y="20"/>
                  <a:pt x="16" y="19"/>
                </a:cubicBezTo>
                <a:cubicBezTo>
                  <a:pt x="16" y="19"/>
                  <a:pt x="17" y="19"/>
                  <a:pt x="17" y="19"/>
                </a:cubicBezTo>
                <a:cubicBezTo>
                  <a:pt x="18" y="19"/>
                  <a:pt x="17" y="19"/>
                  <a:pt x="17" y="18"/>
                </a:cubicBezTo>
                <a:cubicBezTo>
                  <a:pt x="17" y="18"/>
                  <a:pt x="18" y="18"/>
                  <a:pt x="19" y="18"/>
                </a:cubicBezTo>
                <a:cubicBezTo>
                  <a:pt x="19" y="19"/>
                  <a:pt x="19" y="18"/>
                  <a:pt x="20" y="18"/>
                </a:cubicBezTo>
                <a:cubicBezTo>
                  <a:pt x="20" y="18"/>
                  <a:pt x="19" y="17"/>
                  <a:pt x="19" y="17"/>
                </a:cubicBezTo>
                <a:cubicBezTo>
                  <a:pt x="18" y="17"/>
                  <a:pt x="18" y="17"/>
                  <a:pt x="18" y="17"/>
                </a:cubicBezTo>
                <a:cubicBezTo>
                  <a:pt x="19" y="17"/>
                  <a:pt x="19" y="17"/>
                  <a:pt x="19" y="16"/>
                </a:cubicBezTo>
                <a:cubicBezTo>
                  <a:pt x="19" y="16"/>
                  <a:pt x="19" y="15"/>
                  <a:pt x="19" y="15"/>
                </a:cubicBezTo>
                <a:cubicBezTo>
                  <a:pt x="19" y="14"/>
                  <a:pt x="20" y="15"/>
                  <a:pt x="20" y="15"/>
                </a:cubicBezTo>
                <a:cubicBezTo>
                  <a:pt x="21" y="15"/>
                  <a:pt x="21" y="16"/>
                  <a:pt x="21" y="16"/>
                </a:cubicBezTo>
                <a:cubicBezTo>
                  <a:pt x="22" y="16"/>
                  <a:pt x="22" y="15"/>
                  <a:pt x="22" y="15"/>
                </a:cubicBezTo>
                <a:cubicBezTo>
                  <a:pt x="23" y="15"/>
                  <a:pt x="23" y="16"/>
                  <a:pt x="22" y="14"/>
                </a:cubicBezTo>
                <a:cubicBezTo>
                  <a:pt x="22" y="13"/>
                  <a:pt x="23" y="13"/>
                  <a:pt x="23" y="13"/>
                </a:cubicBezTo>
                <a:cubicBezTo>
                  <a:pt x="24" y="14"/>
                  <a:pt x="23" y="16"/>
                  <a:pt x="23" y="16"/>
                </a:cubicBezTo>
                <a:cubicBezTo>
                  <a:pt x="23" y="17"/>
                  <a:pt x="24" y="17"/>
                  <a:pt x="25" y="17"/>
                </a:cubicBezTo>
                <a:cubicBezTo>
                  <a:pt x="26" y="17"/>
                  <a:pt x="26" y="17"/>
                  <a:pt x="27" y="17"/>
                </a:cubicBezTo>
                <a:cubicBezTo>
                  <a:pt x="27" y="17"/>
                  <a:pt x="27" y="17"/>
                  <a:pt x="28" y="16"/>
                </a:cubicBezTo>
                <a:cubicBezTo>
                  <a:pt x="28" y="16"/>
                  <a:pt x="28" y="15"/>
                  <a:pt x="29" y="15"/>
                </a:cubicBezTo>
                <a:cubicBezTo>
                  <a:pt x="29" y="14"/>
                  <a:pt x="29" y="15"/>
                  <a:pt x="30" y="15"/>
                </a:cubicBezTo>
                <a:cubicBezTo>
                  <a:pt x="31" y="15"/>
                  <a:pt x="29" y="16"/>
                  <a:pt x="29" y="17"/>
                </a:cubicBezTo>
                <a:cubicBezTo>
                  <a:pt x="28" y="18"/>
                  <a:pt x="29" y="18"/>
                  <a:pt x="30" y="18"/>
                </a:cubicBezTo>
                <a:cubicBezTo>
                  <a:pt x="31" y="18"/>
                  <a:pt x="30" y="18"/>
                  <a:pt x="29" y="18"/>
                </a:cubicBezTo>
                <a:cubicBezTo>
                  <a:pt x="29" y="18"/>
                  <a:pt x="27" y="18"/>
                  <a:pt x="26" y="19"/>
                </a:cubicBezTo>
                <a:cubicBezTo>
                  <a:pt x="25" y="19"/>
                  <a:pt x="25" y="19"/>
                  <a:pt x="25" y="20"/>
                </a:cubicBezTo>
                <a:cubicBezTo>
                  <a:pt x="25" y="20"/>
                  <a:pt x="24" y="20"/>
                  <a:pt x="24" y="20"/>
                </a:cubicBezTo>
                <a:cubicBezTo>
                  <a:pt x="24" y="20"/>
                  <a:pt x="18" y="22"/>
                  <a:pt x="17" y="22"/>
                </a:cubicBezTo>
                <a:cubicBezTo>
                  <a:pt x="17" y="22"/>
                  <a:pt x="16" y="22"/>
                  <a:pt x="16" y="21"/>
                </a:cubicBezTo>
                <a:cubicBezTo>
                  <a:pt x="16" y="21"/>
                  <a:pt x="15" y="21"/>
                  <a:pt x="14" y="22"/>
                </a:cubicBezTo>
                <a:cubicBezTo>
                  <a:pt x="14" y="22"/>
                  <a:pt x="14" y="23"/>
                  <a:pt x="14" y="23"/>
                </a:cubicBezTo>
                <a:cubicBezTo>
                  <a:pt x="14" y="23"/>
                  <a:pt x="14" y="24"/>
                  <a:pt x="15" y="25"/>
                </a:cubicBezTo>
                <a:cubicBezTo>
                  <a:pt x="15" y="25"/>
                  <a:pt x="16" y="25"/>
                  <a:pt x="16" y="25"/>
                </a:cubicBezTo>
                <a:cubicBezTo>
                  <a:pt x="16" y="25"/>
                  <a:pt x="17" y="25"/>
                  <a:pt x="17" y="25"/>
                </a:cubicBezTo>
                <a:cubicBezTo>
                  <a:pt x="17" y="25"/>
                  <a:pt x="19" y="25"/>
                  <a:pt x="19" y="25"/>
                </a:cubicBezTo>
                <a:cubicBezTo>
                  <a:pt x="20" y="25"/>
                  <a:pt x="20" y="25"/>
                  <a:pt x="21" y="25"/>
                </a:cubicBezTo>
                <a:cubicBezTo>
                  <a:pt x="21" y="25"/>
                  <a:pt x="22" y="24"/>
                  <a:pt x="23" y="24"/>
                </a:cubicBezTo>
                <a:cubicBezTo>
                  <a:pt x="24" y="23"/>
                  <a:pt x="24" y="24"/>
                  <a:pt x="25" y="24"/>
                </a:cubicBezTo>
                <a:cubicBezTo>
                  <a:pt x="26" y="24"/>
                  <a:pt x="29" y="24"/>
                  <a:pt x="29" y="24"/>
                </a:cubicBezTo>
                <a:cubicBezTo>
                  <a:pt x="30" y="24"/>
                  <a:pt x="30" y="23"/>
                  <a:pt x="31" y="23"/>
                </a:cubicBezTo>
                <a:cubicBezTo>
                  <a:pt x="32" y="23"/>
                  <a:pt x="31" y="23"/>
                  <a:pt x="31" y="23"/>
                </a:cubicBezTo>
                <a:cubicBezTo>
                  <a:pt x="30" y="24"/>
                  <a:pt x="30" y="24"/>
                  <a:pt x="31" y="24"/>
                </a:cubicBezTo>
                <a:cubicBezTo>
                  <a:pt x="32" y="25"/>
                  <a:pt x="31" y="25"/>
                  <a:pt x="31" y="25"/>
                </a:cubicBezTo>
                <a:cubicBezTo>
                  <a:pt x="31" y="25"/>
                  <a:pt x="30" y="25"/>
                  <a:pt x="29" y="25"/>
                </a:cubicBezTo>
                <a:cubicBezTo>
                  <a:pt x="28" y="25"/>
                  <a:pt x="21" y="26"/>
                  <a:pt x="20" y="26"/>
                </a:cubicBezTo>
                <a:cubicBezTo>
                  <a:pt x="19" y="26"/>
                  <a:pt x="21" y="27"/>
                  <a:pt x="22" y="26"/>
                </a:cubicBezTo>
                <a:cubicBezTo>
                  <a:pt x="23" y="26"/>
                  <a:pt x="25" y="27"/>
                  <a:pt x="25" y="27"/>
                </a:cubicBezTo>
                <a:cubicBezTo>
                  <a:pt x="25" y="27"/>
                  <a:pt x="27" y="27"/>
                  <a:pt x="27" y="28"/>
                </a:cubicBezTo>
                <a:cubicBezTo>
                  <a:pt x="28" y="28"/>
                  <a:pt x="28" y="28"/>
                  <a:pt x="27" y="28"/>
                </a:cubicBezTo>
                <a:cubicBezTo>
                  <a:pt x="27" y="29"/>
                  <a:pt x="27" y="28"/>
                  <a:pt x="26" y="28"/>
                </a:cubicBezTo>
                <a:cubicBezTo>
                  <a:pt x="26" y="27"/>
                  <a:pt x="25" y="27"/>
                  <a:pt x="25" y="27"/>
                </a:cubicBezTo>
                <a:cubicBezTo>
                  <a:pt x="24" y="27"/>
                  <a:pt x="23" y="27"/>
                  <a:pt x="22" y="27"/>
                </a:cubicBezTo>
                <a:cubicBezTo>
                  <a:pt x="21" y="27"/>
                  <a:pt x="21" y="27"/>
                  <a:pt x="21" y="27"/>
                </a:cubicBezTo>
                <a:cubicBezTo>
                  <a:pt x="20" y="27"/>
                  <a:pt x="20" y="27"/>
                  <a:pt x="20" y="28"/>
                </a:cubicBezTo>
                <a:cubicBezTo>
                  <a:pt x="19" y="28"/>
                  <a:pt x="19" y="28"/>
                  <a:pt x="19" y="27"/>
                </a:cubicBezTo>
                <a:cubicBezTo>
                  <a:pt x="19" y="27"/>
                  <a:pt x="17" y="27"/>
                  <a:pt x="16" y="27"/>
                </a:cubicBezTo>
                <a:cubicBezTo>
                  <a:pt x="15" y="28"/>
                  <a:pt x="16" y="29"/>
                  <a:pt x="17" y="30"/>
                </a:cubicBezTo>
                <a:cubicBezTo>
                  <a:pt x="18" y="31"/>
                  <a:pt x="19" y="31"/>
                  <a:pt x="20" y="31"/>
                </a:cubicBezTo>
                <a:cubicBezTo>
                  <a:pt x="21" y="31"/>
                  <a:pt x="22" y="32"/>
                  <a:pt x="23" y="33"/>
                </a:cubicBezTo>
                <a:cubicBezTo>
                  <a:pt x="24" y="33"/>
                  <a:pt x="25" y="33"/>
                  <a:pt x="26" y="33"/>
                </a:cubicBezTo>
                <a:cubicBezTo>
                  <a:pt x="26" y="32"/>
                  <a:pt x="26" y="32"/>
                  <a:pt x="26" y="32"/>
                </a:cubicBezTo>
                <a:cubicBezTo>
                  <a:pt x="26" y="32"/>
                  <a:pt x="26" y="32"/>
                  <a:pt x="27" y="32"/>
                </a:cubicBezTo>
                <a:cubicBezTo>
                  <a:pt x="27" y="32"/>
                  <a:pt x="27" y="33"/>
                  <a:pt x="28" y="33"/>
                </a:cubicBezTo>
                <a:cubicBezTo>
                  <a:pt x="29" y="33"/>
                  <a:pt x="28" y="33"/>
                  <a:pt x="28" y="33"/>
                </a:cubicBezTo>
                <a:cubicBezTo>
                  <a:pt x="27" y="34"/>
                  <a:pt x="27" y="33"/>
                  <a:pt x="27" y="33"/>
                </a:cubicBezTo>
                <a:cubicBezTo>
                  <a:pt x="27" y="33"/>
                  <a:pt x="25" y="34"/>
                  <a:pt x="24" y="34"/>
                </a:cubicBezTo>
                <a:cubicBezTo>
                  <a:pt x="23" y="34"/>
                  <a:pt x="27" y="36"/>
                  <a:pt x="27" y="36"/>
                </a:cubicBezTo>
                <a:cubicBezTo>
                  <a:pt x="28" y="36"/>
                  <a:pt x="28" y="36"/>
                  <a:pt x="28" y="37"/>
                </a:cubicBezTo>
                <a:cubicBezTo>
                  <a:pt x="28" y="37"/>
                  <a:pt x="28" y="37"/>
                  <a:pt x="28" y="37"/>
                </a:cubicBezTo>
                <a:cubicBezTo>
                  <a:pt x="29" y="37"/>
                  <a:pt x="29" y="37"/>
                  <a:pt x="30" y="37"/>
                </a:cubicBezTo>
                <a:cubicBezTo>
                  <a:pt x="30" y="38"/>
                  <a:pt x="31" y="37"/>
                  <a:pt x="32" y="36"/>
                </a:cubicBezTo>
                <a:cubicBezTo>
                  <a:pt x="32" y="36"/>
                  <a:pt x="32" y="35"/>
                  <a:pt x="31" y="35"/>
                </a:cubicBezTo>
                <a:cubicBezTo>
                  <a:pt x="31" y="35"/>
                  <a:pt x="32" y="35"/>
                  <a:pt x="32" y="34"/>
                </a:cubicBezTo>
                <a:cubicBezTo>
                  <a:pt x="32" y="34"/>
                  <a:pt x="32" y="34"/>
                  <a:pt x="33" y="34"/>
                </a:cubicBezTo>
                <a:cubicBezTo>
                  <a:pt x="33" y="34"/>
                  <a:pt x="33" y="33"/>
                  <a:pt x="32" y="33"/>
                </a:cubicBezTo>
                <a:cubicBezTo>
                  <a:pt x="32" y="32"/>
                  <a:pt x="33" y="32"/>
                  <a:pt x="33" y="32"/>
                </a:cubicBezTo>
                <a:cubicBezTo>
                  <a:pt x="33" y="32"/>
                  <a:pt x="34" y="30"/>
                  <a:pt x="35" y="29"/>
                </a:cubicBezTo>
                <a:cubicBezTo>
                  <a:pt x="35" y="27"/>
                  <a:pt x="36" y="28"/>
                  <a:pt x="37" y="28"/>
                </a:cubicBezTo>
                <a:cubicBezTo>
                  <a:pt x="38" y="27"/>
                  <a:pt x="38" y="27"/>
                  <a:pt x="38" y="26"/>
                </a:cubicBezTo>
                <a:cubicBezTo>
                  <a:pt x="38" y="26"/>
                  <a:pt x="39" y="25"/>
                  <a:pt x="39" y="24"/>
                </a:cubicBezTo>
                <a:cubicBezTo>
                  <a:pt x="39" y="24"/>
                  <a:pt x="39" y="23"/>
                  <a:pt x="39" y="22"/>
                </a:cubicBezTo>
                <a:cubicBezTo>
                  <a:pt x="39" y="21"/>
                  <a:pt x="41" y="22"/>
                  <a:pt x="42" y="22"/>
                </a:cubicBezTo>
                <a:cubicBezTo>
                  <a:pt x="42" y="21"/>
                  <a:pt x="42" y="20"/>
                  <a:pt x="42" y="20"/>
                </a:cubicBezTo>
                <a:cubicBezTo>
                  <a:pt x="41" y="19"/>
                  <a:pt x="41" y="19"/>
                  <a:pt x="42" y="19"/>
                </a:cubicBezTo>
                <a:cubicBezTo>
                  <a:pt x="42" y="19"/>
                  <a:pt x="42" y="18"/>
                  <a:pt x="42" y="18"/>
                </a:cubicBezTo>
                <a:cubicBezTo>
                  <a:pt x="41" y="17"/>
                  <a:pt x="44" y="17"/>
                  <a:pt x="44" y="17"/>
                </a:cubicBezTo>
                <a:cubicBezTo>
                  <a:pt x="45" y="17"/>
                  <a:pt x="45" y="17"/>
                  <a:pt x="45" y="16"/>
                </a:cubicBezTo>
                <a:cubicBezTo>
                  <a:pt x="45" y="15"/>
                  <a:pt x="46" y="16"/>
                  <a:pt x="46" y="16"/>
                </a:cubicBezTo>
                <a:cubicBezTo>
                  <a:pt x="47" y="16"/>
                  <a:pt x="47" y="16"/>
                  <a:pt x="47" y="16"/>
                </a:cubicBezTo>
                <a:cubicBezTo>
                  <a:pt x="47" y="15"/>
                  <a:pt x="48" y="15"/>
                  <a:pt x="48" y="15"/>
                </a:cubicBezTo>
                <a:cubicBezTo>
                  <a:pt x="49" y="16"/>
                  <a:pt x="50" y="15"/>
                  <a:pt x="50" y="15"/>
                </a:cubicBezTo>
                <a:cubicBezTo>
                  <a:pt x="50" y="15"/>
                  <a:pt x="51" y="15"/>
                  <a:pt x="51" y="15"/>
                </a:cubicBezTo>
                <a:cubicBezTo>
                  <a:pt x="52" y="16"/>
                  <a:pt x="52" y="15"/>
                  <a:pt x="52" y="15"/>
                </a:cubicBezTo>
                <a:cubicBezTo>
                  <a:pt x="52" y="15"/>
                  <a:pt x="53" y="15"/>
                  <a:pt x="53" y="15"/>
                </a:cubicBezTo>
                <a:cubicBezTo>
                  <a:pt x="53" y="15"/>
                  <a:pt x="53" y="15"/>
                  <a:pt x="53" y="15"/>
                </a:cubicBezTo>
                <a:cubicBezTo>
                  <a:pt x="53" y="15"/>
                  <a:pt x="53" y="15"/>
                  <a:pt x="54" y="14"/>
                </a:cubicBezTo>
                <a:cubicBezTo>
                  <a:pt x="54" y="14"/>
                  <a:pt x="53" y="13"/>
                  <a:pt x="53" y="13"/>
                </a:cubicBezTo>
                <a:cubicBezTo>
                  <a:pt x="52" y="13"/>
                  <a:pt x="51" y="13"/>
                  <a:pt x="49" y="12"/>
                </a:cubicBezTo>
                <a:cubicBezTo>
                  <a:pt x="48" y="12"/>
                  <a:pt x="47" y="11"/>
                  <a:pt x="47" y="12"/>
                </a:cubicBezTo>
                <a:cubicBezTo>
                  <a:pt x="46" y="12"/>
                  <a:pt x="46" y="11"/>
                  <a:pt x="46" y="10"/>
                </a:cubicBezTo>
                <a:cubicBezTo>
                  <a:pt x="45" y="10"/>
                  <a:pt x="45" y="10"/>
                  <a:pt x="44" y="10"/>
                </a:cubicBezTo>
                <a:cubicBezTo>
                  <a:pt x="43" y="9"/>
                  <a:pt x="43" y="9"/>
                  <a:pt x="42" y="10"/>
                </a:cubicBezTo>
                <a:cubicBezTo>
                  <a:pt x="42" y="10"/>
                  <a:pt x="42" y="10"/>
                  <a:pt x="41" y="9"/>
                </a:cubicBezTo>
                <a:cubicBezTo>
                  <a:pt x="41" y="9"/>
                  <a:pt x="41" y="8"/>
                  <a:pt x="41" y="8"/>
                </a:cubicBezTo>
                <a:cubicBezTo>
                  <a:pt x="41" y="7"/>
                  <a:pt x="41" y="7"/>
                  <a:pt x="40" y="6"/>
                </a:cubicBezTo>
                <a:cubicBezTo>
                  <a:pt x="40" y="6"/>
                  <a:pt x="38" y="5"/>
                  <a:pt x="37" y="5"/>
                </a:cubicBezTo>
                <a:cubicBezTo>
                  <a:pt x="37" y="5"/>
                  <a:pt x="37" y="5"/>
                  <a:pt x="36" y="6"/>
                </a:cubicBezTo>
                <a:cubicBezTo>
                  <a:pt x="36" y="7"/>
                  <a:pt x="36" y="7"/>
                  <a:pt x="35" y="7"/>
                </a:cubicBezTo>
                <a:cubicBezTo>
                  <a:pt x="35" y="8"/>
                  <a:pt x="35" y="7"/>
                  <a:pt x="35" y="7"/>
                </a:cubicBezTo>
                <a:cubicBezTo>
                  <a:pt x="35" y="7"/>
                  <a:pt x="35" y="6"/>
                  <a:pt x="35" y="5"/>
                </a:cubicBezTo>
                <a:cubicBezTo>
                  <a:pt x="35" y="4"/>
                  <a:pt x="36" y="4"/>
                  <a:pt x="37" y="4"/>
                </a:cubicBezTo>
                <a:cubicBezTo>
                  <a:pt x="38" y="3"/>
                  <a:pt x="35" y="3"/>
                  <a:pt x="34" y="3"/>
                </a:cubicBezTo>
                <a:cubicBezTo>
                  <a:pt x="32" y="2"/>
                  <a:pt x="31" y="2"/>
                  <a:pt x="31" y="2"/>
                </a:cubicBezTo>
                <a:cubicBezTo>
                  <a:pt x="30" y="1"/>
                  <a:pt x="30" y="1"/>
                  <a:pt x="30" y="0"/>
                </a:cubicBezTo>
                <a:cubicBezTo>
                  <a:pt x="29" y="0"/>
                  <a:pt x="29" y="0"/>
                  <a:pt x="28" y="0"/>
                </a:cubicBezTo>
                <a:cubicBezTo>
                  <a:pt x="27" y="0"/>
                  <a:pt x="27" y="0"/>
                  <a:pt x="28" y="0"/>
                </a:cubicBezTo>
                <a:cubicBezTo>
                  <a:pt x="28" y="0"/>
                  <a:pt x="28" y="1"/>
                  <a:pt x="28" y="1"/>
                </a:cubicBezTo>
                <a:cubicBezTo>
                  <a:pt x="29" y="2"/>
                  <a:pt x="27" y="2"/>
                  <a:pt x="27" y="2"/>
                </a:cubicBezTo>
                <a:cubicBezTo>
                  <a:pt x="26" y="2"/>
                  <a:pt x="26" y="2"/>
                  <a:pt x="26" y="2"/>
                </a:cubicBezTo>
                <a:cubicBezTo>
                  <a:pt x="26" y="3"/>
                  <a:pt x="26" y="4"/>
                  <a:pt x="27" y="4"/>
                </a:cubicBezTo>
                <a:cubicBezTo>
                  <a:pt x="27" y="5"/>
                  <a:pt x="27" y="6"/>
                  <a:pt x="27" y="7"/>
                </a:cubicBezTo>
                <a:cubicBezTo>
                  <a:pt x="27" y="8"/>
                  <a:pt x="28" y="8"/>
                  <a:pt x="28" y="9"/>
                </a:cubicBezTo>
                <a:cubicBezTo>
                  <a:pt x="28" y="9"/>
                  <a:pt x="29" y="9"/>
                  <a:pt x="29" y="10"/>
                </a:cubicBezTo>
                <a:cubicBezTo>
                  <a:pt x="29" y="10"/>
                  <a:pt x="29" y="10"/>
                  <a:pt x="30" y="12"/>
                </a:cubicBezTo>
                <a:cubicBezTo>
                  <a:pt x="31" y="13"/>
                  <a:pt x="29" y="12"/>
                  <a:pt x="29" y="12"/>
                </a:cubicBezTo>
                <a:cubicBezTo>
                  <a:pt x="28" y="12"/>
                  <a:pt x="28" y="11"/>
                  <a:pt x="28" y="11"/>
                </a:cubicBezTo>
                <a:cubicBezTo>
                  <a:pt x="28" y="11"/>
                  <a:pt x="28" y="10"/>
                  <a:pt x="27" y="10"/>
                </a:cubicBezTo>
                <a:cubicBezTo>
                  <a:pt x="27" y="10"/>
                  <a:pt x="27" y="10"/>
                  <a:pt x="26" y="10"/>
                </a:cubicBezTo>
                <a:cubicBezTo>
                  <a:pt x="26" y="10"/>
                  <a:pt x="26" y="10"/>
                  <a:pt x="26" y="9"/>
                </a:cubicBezTo>
                <a:cubicBezTo>
                  <a:pt x="26" y="9"/>
                  <a:pt x="27" y="9"/>
                  <a:pt x="26" y="8"/>
                </a:cubicBezTo>
                <a:cubicBezTo>
                  <a:pt x="25" y="8"/>
                  <a:pt x="25" y="7"/>
                  <a:pt x="25" y="7"/>
                </a:cubicBezTo>
                <a:cubicBezTo>
                  <a:pt x="24" y="6"/>
                  <a:pt x="24" y="6"/>
                  <a:pt x="24" y="5"/>
                </a:cubicBezTo>
                <a:cubicBezTo>
                  <a:pt x="24" y="4"/>
                  <a:pt x="23" y="4"/>
                  <a:pt x="23" y="4"/>
                </a:cubicBezTo>
                <a:cubicBezTo>
                  <a:pt x="22" y="3"/>
                  <a:pt x="21" y="3"/>
                  <a:pt x="21" y="3"/>
                </a:cubicBezTo>
                <a:cubicBezTo>
                  <a:pt x="20" y="2"/>
                  <a:pt x="19" y="3"/>
                  <a:pt x="19" y="4"/>
                </a:cubicBezTo>
                <a:cubicBezTo>
                  <a:pt x="18" y="5"/>
                  <a:pt x="19" y="4"/>
                  <a:pt x="19" y="4"/>
                </a:cubicBezTo>
                <a:cubicBezTo>
                  <a:pt x="19" y="5"/>
                  <a:pt x="18" y="5"/>
                  <a:pt x="17" y="5"/>
                </a:cubicBezTo>
                <a:cubicBezTo>
                  <a:pt x="17" y="5"/>
                  <a:pt x="17" y="7"/>
                  <a:pt x="18" y="7"/>
                </a:cubicBezTo>
                <a:cubicBezTo>
                  <a:pt x="18" y="8"/>
                  <a:pt x="18" y="8"/>
                  <a:pt x="17" y="8"/>
                </a:cubicBezTo>
                <a:cubicBezTo>
                  <a:pt x="17" y="8"/>
                  <a:pt x="17" y="8"/>
                  <a:pt x="17" y="8"/>
                </a:cubicBezTo>
                <a:cubicBezTo>
                  <a:pt x="17" y="7"/>
                  <a:pt x="16" y="7"/>
                  <a:pt x="16" y="6"/>
                </a:cubicBezTo>
                <a:cubicBezTo>
                  <a:pt x="15" y="6"/>
                  <a:pt x="15" y="6"/>
                  <a:pt x="14" y="6"/>
                </a:cubicBezTo>
                <a:cubicBezTo>
                  <a:pt x="13" y="7"/>
                  <a:pt x="14" y="6"/>
                  <a:pt x="14" y="6"/>
                </a:cubicBezTo>
                <a:cubicBezTo>
                  <a:pt x="15" y="5"/>
                  <a:pt x="14" y="5"/>
                  <a:pt x="14" y="5"/>
                </a:cubicBezTo>
                <a:cubicBezTo>
                  <a:pt x="13" y="5"/>
                  <a:pt x="12" y="5"/>
                  <a:pt x="10" y="5"/>
                </a:cubicBezTo>
                <a:cubicBezTo>
                  <a:pt x="8" y="6"/>
                  <a:pt x="10" y="5"/>
                  <a:pt x="10" y="5"/>
                </a:cubicBezTo>
                <a:cubicBezTo>
                  <a:pt x="10" y="5"/>
                  <a:pt x="11" y="5"/>
                  <a:pt x="12" y="4"/>
                </a:cubicBezTo>
                <a:cubicBezTo>
                  <a:pt x="12" y="4"/>
                  <a:pt x="14" y="4"/>
                  <a:pt x="15" y="4"/>
                </a:cubicBezTo>
                <a:cubicBezTo>
                  <a:pt x="17" y="4"/>
                  <a:pt x="17" y="3"/>
                  <a:pt x="17" y="2"/>
                </a:cubicBezTo>
                <a:cubicBezTo>
                  <a:pt x="17" y="2"/>
                  <a:pt x="15" y="2"/>
                  <a:pt x="15" y="2"/>
                </a:cubicBezTo>
                <a:cubicBezTo>
                  <a:pt x="14" y="2"/>
                  <a:pt x="13" y="2"/>
                  <a:pt x="12" y="2"/>
                </a:cubicBezTo>
                <a:cubicBezTo>
                  <a:pt x="12" y="3"/>
                  <a:pt x="11" y="3"/>
                  <a:pt x="10" y="3"/>
                </a:cubicBezTo>
                <a:cubicBezTo>
                  <a:pt x="10" y="3"/>
                  <a:pt x="10" y="3"/>
                  <a:pt x="10" y="3"/>
                </a:cubicBezTo>
                <a:cubicBezTo>
                  <a:pt x="10" y="2"/>
                  <a:pt x="9" y="2"/>
                  <a:pt x="9" y="2"/>
                </a:cubicBezTo>
                <a:cubicBezTo>
                  <a:pt x="8" y="2"/>
                  <a:pt x="8" y="2"/>
                  <a:pt x="8" y="3"/>
                </a:cubicBezTo>
                <a:cubicBezTo>
                  <a:pt x="7" y="5"/>
                  <a:pt x="7" y="3"/>
                  <a:pt x="7" y="3"/>
                </a:cubicBezTo>
                <a:cubicBezTo>
                  <a:pt x="7" y="2"/>
                  <a:pt x="5" y="2"/>
                  <a:pt x="5" y="3"/>
                </a:cubicBezTo>
                <a:cubicBezTo>
                  <a:pt x="5" y="3"/>
                  <a:pt x="4" y="3"/>
                  <a:pt x="4" y="3"/>
                </a:cubicBezTo>
                <a:cubicBezTo>
                  <a:pt x="3" y="3"/>
                  <a:pt x="3" y="3"/>
                  <a:pt x="3" y="3"/>
                </a:cubicBezTo>
                <a:cubicBezTo>
                  <a:pt x="3" y="4"/>
                  <a:pt x="3" y="4"/>
                  <a:pt x="3" y="4"/>
                </a:cubicBezTo>
                <a:cubicBezTo>
                  <a:pt x="2" y="4"/>
                  <a:pt x="2" y="4"/>
                  <a:pt x="2" y="4"/>
                </a:cubicBezTo>
                <a:cubicBezTo>
                  <a:pt x="2" y="5"/>
                  <a:pt x="2" y="4"/>
                  <a:pt x="2" y="5"/>
                </a:cubicBezTo>
                <a:cubicBezTo>
                  <a:pt x="3" y="5"/>
                  <a:pt x="2" y="5"/>
                  <a:pt x="1" y="5"/>
                </a:cubicBezTo>
                <a:cubicBezTo>
                  <a:pt x="0" y="5"/>
                  <a:pt x="1" y="6"/>
                  <a:pt x="1" y="6"/>
                </a:cubicBezTo>
                <a:cubicBezTo>
                  <a:pt x="1" y="7"/>
                  <a:pt x="1" y="8"/>
                  <a:pt x="2"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8" name="Freeform 1045"/>
          <p:cNvSpPr>
            <a:spLocks/>
          </p:cNvSpPr>
          <p:nvPr/>
        </p:nvSpPr>
        <p:spPr bwMode="auto">
          <a:xfrm>
            <a:off x="4774122" y="1512551"/>
            <a:ext cx="67688" cy="30083"/>
          </a:xfrm>
          <a:custGeom>
            <a:avLst/>
            <a:gdLst/>
            <a:ahLst/>
            <a:cxnLst>
              <a:cxn ang="0">
                <a:pos x="4" y="5"/>
              </a:cxn>
              <a:cxn ang="0">
                <a:pos x="7" y="5"/>
              </a:cxn>
              <a:cxn ang="0">
                <a:pos x="10" y="5"/>
              </a:cxn>
              <a:cxn ang="0">
                <a:pos x="11" y="3"/>
              </a:cxn>
              <a:cxn ang="0">
                <a:pos x="10" y="2"/>
              </a:cxn>
              <a:cxn ang="0">
                <a:pos x="10" y="1"/>
              </a:cxn>
              <a:cxn ang="0">
                <a:pos x="9" y="1"/>
              </a:cxn>
              <a:cxn ang="0">
                <a:pos x="8" y="1"/>
              </a:cxn>
              <a:cxn ang="0">
                <a:pos x="7" y="1"/>
              </a:cxn>
              <a:cxn ang="0">
                <a:pos x="6" y="1"/>
              </a:cxn>
              <a:cxn ang="0">
                <a:pos x="5" y="1"/>
              </a:cxn>
              <a:cxn ang="0">
                <a:pos x="4" y="1"/>
              </a:cxn>
              <a:cxn ang="0">
                <a:pos x="1" y="2"/>
              </a:cxn>
              <a:cxn ang="0">
                <a:pos x="1" y="2"/>
              </a:cxn>
              <a:cxn ang="0">
                <a:pos x="3" y="4"/>
              </a:cxn>
              <a:cxn ang="0">
                <a:pos x="3" y="5"/>
              </a:cxn>
              <a:cxn ang="0">
                <a:pos x="4" y="5"/>
              </a:cxn>
            </a:cxnLst>
            <a:rect l="0" t="0" r="r" b="b"/>
            <a:pathLst>
              <a:path w="11" h="5">
                <a:moveTo>
                  <a:pt x="4" y="5"/>
                </a:moveTo>
                <a:cubicBezTo>
                  <a:pt x="5" y="5"/>
                  <a:pt x="6" y="5"/>
                  <a:pt x="7" y="5"/>
                </a:cubicBezTo>
                <a:cubicBezTo>
                  <a:pt x="8" y="5"/>
                  <a:pt x="9" y="5"/>
                  <a:pt x="10" y="5"/>
                </a:cubicBezTo>
                <a:cubicBezTo>
                  <a:pt x="11" y="4"/>
                  <a:pt x="11" y="3"/>
                  <a:pt x="11" y="3"/>
                </a:cubicBezTo>
                <a:cubicBezTo>
                  <a:pt x="11" y="2"/>
                  <a:pt x="11" y="2"/>
                  <a:pt x="10" y="2"/>
                </a:cubicBezTo>
                <a:cubicBezTo>
                  <a:pt x="10" y="2"/>
                  <a:pt x="10" y="2"/>
                  <a:pt x="10" y="1"/>
                </a:cubicBezTo>
                <a:cubicBezTo>
                  <a:pt x="10" y="1"/>
                  <a:pt x="10" y="1"/>
                  <a:pt x="9" y="1"/>
                </a:cubicBezTo>
                <a:cubicBezTo>
                  <a:pt x="9" y="1"/>
                  <a:pt x="9" y="1"/>
                  <a:pt x="8" y="1"/>
                </a:cubicBezTo>
                <a:cubicBezTo>
                  <a:pt x="8" y="1"/>
                  <a:pt x="8" y="1"/>
                  <a:pt x="7" y="1"/>
                </a:cubicBezTo>
                <a:cubicBezTo>
                  <a:pt x="7" y="1"/>
                  <a:pt x="7" y="1"/>
                  <a:pt x="6" y="1"/>
                </a:cubicBezTo>
                <a:cubicBezTo>
                  <a:pt x="6" y="0"/>
                  <a:pt x="5" y="1"/>
                  <a:pt x="5" y="1"/>
                </a:cubicBezTo>
                <a:cubicBezTo>
                  <a:pt x="5" y="2"/>
                  <a:pt x="4" y="1"/>
                  <a:pt x="4" y="1"/>
                </a:cubicBezTo>
                <a:cubicBezTo>
                  <a:pt x="3" y="2"/>
                  <a:pt x="2" y="2"/>
                  <a:pt x="1" y="2"/>
                </a:cubicBezTo>
                <a:cubicBezTo>
                  <a:pt x="0" y="2"/>
                  <a:pt x="1" y="2"/>
                  <a:pt x="1" y="2"/>
                </a:cubicBezTo>
                <a:cubicBezTo>
                  <a:pt x="2" y="2"/>
                  <a:pt x="3" y="4"/>
                  <a:pt x="3" y="4"/>
                </a:cubicBezTo>
                <a:cubicBezTo>
                  <a:pt x="3" y="4"/>
                  <a:pt x="3" y="4"/>
                  <a:pt x="3" y="5"/>
                </a:cubicBezTo>
                <a:cubicBezTo>
                  <a:pt x="3" y="5"/>
                  <a:pt x="4" y="5"/>
                  <a:pt x="4"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9" name="Freeform 1046"/>
          <p:cNvSpPr>
            <a:spLocks/>
          </p:cNvSpPr>
          <p:nvPr/>
        </p:nvSpPr>
        <p:spPr bwMode="auto">
          <a:xfrm>
            <a:off x="4792924" y="1536994"/>
            <a:ext cx="127855" cy="65807"/>
          </a:xfrm>
          <a:custGeom>
            <a:avLst/>
            <a:gdLst/>
            <a:ahLst/>
            <a:cxnLst>
              <a:cxn ang="0">
                <a:pos x="20" y="6"/>
              </a:cxn>
              <a:cxn ang="0">
                <a:pos x="20" y="6"/>
              </a:cxn>
              <a:cxn ang="0">
                <a:pos x="18" y="5"/>
              </a:cxn>
              <a:cxn ang="0">
                <a:pos x="17" y="4"/>
              </a:cxn>
              <a:cxn ang="0">
                <a:pos x="16" y="5"/>
              </a:cxn>
              <a:cxn ang="0">
                <a:pos x="14" y="4"/>
              </a:cxn>
              <a:cxn ang="0">
                <a:pos x="13" y="3"/>
              </a:cxn>
              <a:cxn ang="0">
                <a:pos x="13" y="1"/>
              </a:cxn>
              <a:cxn ang="0">
                <a:pos x="9" y="1"/>
              </a:cxn>
              <a:cxn ang="0">
                <a:pos x="8" y="1"/>
              </a:cxn>
              <a:cxn ang="0">
                <a:pos x="4" y="1"/>
              </a:cxn>
              <a:cxn ang="0">
                <a:pos x="1" y="2"/>
              </a:cxn>
              <a:cxn ang="0">
                <a:pos x="3" y="4"/>
              </a:cxn>
              <a:cxn ang="0">
                <a:pos x="4" y="4"/>
              </a:cxn>
              <a:cxn ang="0">
                <a:pos x="4" y="5"/>
              </a:cxn>
              <a:cxn ang="0">
                <a:pos x="3" y="7"/>
              </a:cxn>
              <a:cxn ang="0">
                <a:pos x="2" y="8"/>
              </a:cxn>
              <a:cxn ang="0">
                <a:pos x="1" y="8"/>
              </a:cxn>
              <a:cxn ang="0">
                <a:pos x="1" y="9"/>
              </a:cxn>
              <a:cxn ang="0">
                <a:pos x="10" y="8"/>
              </a:cxn>
              <a:cxn ang="0">
                <a:pos x="10" y="8"/>
              </a:cxn>
              <a:cxn ang="0">
                <a:pos x="9" y="10"/>
              </a:cxn>
              <a:cxn ang="0">
                <a:pos x="11" y="11"/>
              </a:cxn>
              <a:cxn ang="0">
                <a:pos x="12" y="10"/>
              </a:cxn>
              <a:cxn ang="0">
                <a:pos x="14" y="10"/>
              </a:cxn>
              <a:cxn ang="0">
                <a:pos x="16" y="8"/>
              </a:cxn>
              <a:cxn ang="0">
                <a:pos x="17" y="7"/>
              </a:cxn>
              <a:cxn ang="0">
                <a:pos x="20" y="6"/>
              </a:cxn>
            </a:cxnLst>
            <a:rect l="0" t="0" r="r" b="b"/>
            <a:pathLst>
              <a:path w="21" h="11">
                <a:moveTo>
                  <a:pt x="20" y="6"/>
                </a:moveTo>
                <a:cubicBezTo>
                  <a:pt x="20" y="6"/>
                  <a:pt x="21" y="6"/>
                  <a:pt x="20" y="6"/>
                </a:cubicBezTo>
                <a:cubicBezTo>
                  <a:pt x="19" y="5"/>
                  <a:pt x="18" y="5"/>
                  <a:pt x="18" y="5"/>
                </a:cubicBezTo>
                <a:cubicBezTo>
                  <a:pt x="18" y="4"/>
                  <a:pt x="18" y="4"/>
                  <a:pt x="17" y="4"/>
                </a:cubicBezTo>
                <a:cubicBezTo>
                  <a:pt x="17" y="4"/>
                  <a:pt x="16" y="5"/>
                  <a:pt x="16" y="5"/>
                </a:cubicBezTo>
                <a:cubicBezTo>
                  <a:pt x="16" y="5"/>
                  <a:pt x="15" y="5"/>
                  <a:pt x="14" y="4"/>
                </a:cubicBezTo>
                <a:cubicBezTo>
                  <a:pt x="14" y="4"/>
                  <a:pt x="12" y="4"/>
                  <a:pt x="13" y="3"/>
                </a:cubicBezTo>
                <a:cubicBezTo>
                  <a:pt x="13" y="2"/>
                  <a:pt x="14" y="2"/>
                  <a:pt x="13" y="1"/>
                </a:cubicBezTo>
                <a:cubicBezTo>
                  <a:pt x="13" y="1"/>
                  <a:pt x="10" y="0"/>
                  <a:pt x="9" y="1"/>
                </a:cubicBezTo>
                <a:cubicBezTo>
                  <a:pt x="9" y="1"/>
                  <a:pt x="8" y="1"/>
                  <a:pt x="8" y="1"/>
                </a:cubicBezTo>
                <a:cubicBezTo>
                  <a:pt x="7" y="1"/>
                  <a:pt x="5" y="1"/>
                  <a:pt x="4" y="1"/>
                </a:cubicBezTo>
                <a:cubicBezTo>
                  <a:pt x="3" y="2"/>
                  <a:pt x="0" y="2"/>
                  <a:pt x="1" y="2"/>
                </a:cubicBezTo>
                <a:cubicBezTo>
                  <a:pt x="2" y="3"/>
                  <a:pt x="3" y="3"/>
                  <a:pt x="3" y="4"/>
                </a:cubicBezTo>
                <a:cubicBezTo>
                  <a:pt x="4" y="4"/>
                  <a:pt x="5" y="4"/>
                  <a:pt x="4" y="4"/>
                </a:cubicBezTo>
                <a:cubicBezTo>
                  <a:pt x="4" y="5"/>
                  <a:pt x="4" y="5"/>
                  <a:pt x="4" y="5"/>
                </a:cubicBezTo>
                <a:cubicBezTo>
                  <a:pt x="3" y="6"/>
                  <a:pt x="3" y="6"/>
                  <a:pt x="3" y="7"/>
                </a:cubicBezTo>
                <a:cubicBezTo>
                  <a:pt x="3" y="7"/>
                  <a:pt x="3" y="7"/>
                  <a:pt x="2" y="8"/>
                </a:cubicBezTo>
                <a:cubicBezTo>
                  <a:pt x="2" y="8"/>
                  <a:pt x="1" y="8"/>
                  <a:pt x="1" y="8"/>
                </a:cubicBezTo>
                <a:cubicBezTo>
                  <a:pt x="1" y="8"/>
                  <a:pt x="0" y="9"/>
                  <a:pt x="1" y="9"/>
                </a:cubicBezTo>
                <a:cubicBezTo>
                  <a:pt x="2" y="9"/>
                  <a:pt x="10" y="8"/>
                  <a:pt x="10" y="8"/>
                </a:cubicBezTo>
                <a:cubicBezTo>
                  <a:pt x="10" y="8"/>
                  <a:pt x="11" y="8"/>
                  <a:pt x="10" y="8"/>
                </a:cubicBezTo>
                <a:cubicBezTo>
                  <a:pt x="9" y="9"/>
                  <a:pt x="8" y="9"/>
                  <a:pt x="9" y="10"/>
                </a:cubicBezTo>
                <a:cubicBezTo>
                  <a:pt x="9" y="10"/>
                  <a:pt x="11" y="11"/>
                  <a:pt x="11" y="11"/>
                </a:cubicBezTo>
                <a:cubicBezTo>
                  <a:pt x="11" y="10"/>
                  <a:pt x="11" y="10"/>
                  <a:pt x="12" y="10"/>
                </a:cubicBezTo>
                <a:cubicBezTo>
                  <a:pt x="12" y="10"/>
                  <a:pt x="14" y="10"/>
                  <a:pt x="14" y="10"/>
                </a:cubicBezTo>
                <a:cubicBezTo>
                  <a:pt x="14" y="10"/>
                  <a:pt x="15" y="9"/>
                  <a:pt x="16" y="8"/>
                </a:cubicBezTo>
                <a:cubicBezTo>
                  <a:pt x="16" y="8"/>
                  <a:pt x="17" y="8"/>
                  <a:pt x="17" y="7"/>
                </a:cubicBezTo>
                <a:cubicBezTo>
                  <a:pt x="18" y="7"/>
                  <a:pt x="20" y="6"/>
                  <a:pt x="20" y="6"/>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0" name="Freeform 1047"/>
          <p:cNvSpPr>
            <a:spLocks/>
          </p:cNvSpPr>
          <p:nvPr/>
        </p:nvSpPr>
        <p:spPr bwMode="auto">
          <a:xfrm>
            <a:off x="4702673" y="1384697"/>
            <a:ext cx="291433" cy="97771"/>
          </a:xfrm>
          <a:custGeom>
            <a:avLst/>
            <a:gdLst/>
            <a:ahLst/>
            <a:cxnLst>
              <a:cxn ang="0">
                <a:pos x="6" y="6"/>
              </a:cxn>
              <a:cxn ang="0">
                <a:pos x="5" y="6"/>
              </a:cxn>
              <a:cxn ang="0">
                <a:pos x="4" y="7"/>
              </a:cxn>
              <a:cxn ang="0">
                <a:pos x="6" y="9"/>
              </a:cxn>
              <a:cxn ang="0">
                <a:pos x="13" y="9"/>
              </a:cxn>
              <a:cxn ang="0">
                <a:pos x="21" y="9"/>
              </a:cxn>
              <a:cxn ang="0">
                <a:pos x="20" y="10"/>
              </a:cxn>
              <a:cxn ang="0">
                <a:pos x="17" y="11"/>
              </a:cxn>
              <a:cxn ang="0">
                <a:pos x="14" y="11"/>
              </a:cxn>
              <a:cxn ang="0">
                <a:pos x="13" y="12"/>
              </a:cxn>
              <a:cxn ang="0">
                <a:pos x="19" y="13"/>
              </a:cxn>
              <a:cxn ang="0">
                <a:pos x="24" y="13"/>
              </a:cxn>
              <a:cxn ang="0">
                <a:pos x="30" y="15"/>
              </a:cxn>
              <a:cxn ang="0">
                <a:pos x="33" y="14"/>
              </a:cxn>
              <a:cxn ang="0">
                <a:pos x="38" y="14"/>
              </a:cxn>
              <a:cxn ang="0">
                <a:pos x="41" y="12"/>
              </a:cxn>
              <a:cxn ang="0">
                <a:pos x="42" y="10"/>
              </a:cxn>
              <a:cxn ang="0">
                <a:pos x="46" y="8"/>
              </a:cxn>
              <a:cxn ang="0">
                <a:pos x="47" y="7"/>
              </a:cxn>
              <a:cxn ang="0">
                <a:pos x="47" y="5"/>
              </a:cxn>
              <a:cxn ang="0">
                <a:pos x="33" y="3"/>
              </a:cxn>
              <a:cxn ang="0">
                <a:pos x="30" y="4"/>
              </a:cxn>
              <a:cxn ang="0">
                <a:pos x="26" y="4"/>
              </a:cxn>
              <a:cxn ang="0">
                <a:pos x="28" y="3"/>
              </a:cxn>
              <a:cxn ang="0">
                <a:pos x="26" y="1"/>
              </a:cxn>
              <a:cxn ang="0">
                <a:pos x="24" y="1"/>
              </a:cxn>
              <a:cxn ang="0">
                <a:pos x="24" y="2"/>
              </a:cxn>
              <a:cxn ang="0">
                <a:pos x="24" y="4"/>
              </a:cxn>
              <a:cxn ang="0">
                <a:pos x="22" y="6"/>
              </a:cxn>
              <a:cxn ang="0">
                <a:pos x="20" y="5"/>
              </a:cxn>
              <a:cxn ang="0">
                <a:pos x="15" y="3"/>
              </a:cxn>
              <a:cxn ang="0">
                <a:pos x="10" y="1"/>
              </a:cxn>
              <a:cxn ang="0">
                <a:pos x="9" y="2"/>
              </a:cxn>
              <a:cxn ang="0">
                <a:pos x="11" y="3"/>
              </a:cxn>
              <a:cxn ang="0">
                <a:pos x="9" y="4"/>
              </a:cxn>
              <a:cxn ang="0">
                <a:pos x="7" y="3"/>
              </a:cxn>
              <a:cxn ang="0">
                <a:pos x="7" y="4"/>
              </a:cxn>
              <a:cxn ang="0">
                <a:pos x="1" y="5"/>
              </a:cxn>
            </a:cxnLst>
            <a:rect l="0" t="0" r="r" b="b"/>
            <a:pathLst>
              <a:path w="48" h="16">
                <a:moveTo>
                  <a:pt x="1" y="5"/>
                </a:moveTo>
                <a:cubicBezTo>
                  <a:pt x="1" y="5"/>
                  <a:pt x="5" y="6"/>
                  <a:pt x="6" y="6"/>
                </a:cubicBezTo>
                <a:cubicBezTo>
                  <a:pt x="6" y="6"/>
                  <a:pt x="6" y="6"/>
                  <a:pt x="6" y="6"/>
                </a:cubicBezTo>
                <a:cubicBezTo>
                  <a:pt x="5" y="7"/>
                  <a:pt x="5" y="7"/>
                  <a:pt x="5" y="6"/>
                </a:cubicBezTo>
                <a:cubicBezTo>
                  <a:pt x="5" y="6"/>
                  <a:pt x="5" y="7"/>
                  <a:pt x="4" y="7"/>
                </a:cubicBezTo>
                <a:cubicBezTo>
                  <a:pt x="4" y="7"/>
                  <a:pt x="4" y="7"/>
                  <a:pt x="4" y="7"/>
                </a:cubicBezTo>
                <a:cubicBezTo>
                  <a:pt x="4" y="8"/>
                  <a:pt x="5" y="9"/>
                  <a:pt x="5" y="9"/>
                </a:cubicBezTo>
                <a:cubicBezTo>
                  <a:pt x="5" y="10"/>
                  <a:pt x="6" y="9"/>
                  <a:pt x="6" y="9"/>
                </a:cubicBezTo>
                <a:cubicBezTo>
                  <a:pt x="7" y="9"/>
                  <a:pt x="9" y="9"/>
                  <a:pt x="9" y="9"/>
                </a:cubicBezTo>
                <a:cubicBezTo>
                  <a:pt x="10" y="9"/>
                  <a:pt x="12" y="9"/>
                  <a:pt x="13" y="9"/>
                </a:cubicBezTo>
                <a:cubicBezTo>
                  <a:pt x="14" y="8"/>
                  <a:pt x="20" y="8"/>
                  <a:pt x="22" y="9"/>
                </a:cubicBezTo>
                <a:cubicBezTo>
                  <a:pt x="24" y="9"/>
                  <a:pt x="22" y="9"/>
                  <a:pt x="21" y="9"/>
                </a:cubicBezTo>
                <a:cubicBezTo>
                  <a:pt x="21" y="9"/>
                  <a:pt x="21" y="9"/>
                  <a:pt x="21" y="10"/>
                </a:cubicBezTo>
                <a:cubicBezTo>
                  <a:pt x="21" y="10"/>
                  <a:pt x="20" y="10"/>
                  <a:pt x="20" y="10"/>
                </a:cubicBezTo>
                <a:cubicBezTo>
                  <a:pt x="19" y="9"/>
                  <a:pt x="16" y="10"/>
                  <a:pt x="16" y="10"/>
                </a:cubicBezTo>
                <a:cubicBezTo>
                  <a:pt x="15" y="10"/>
                  <a:pt x="15" y="10"/>
                  <a:pt x="17" y="11"/>
                </a:cubicBezTo>
                <a:cubicBezTo>
                  <a:pt x="18" y="12"/>
                  <a:pt x="16" y="11"/>
                  <a:pt x="16" y="11"/>
                </a:cubicBezTo>
                <a:cubicBezTo>
                  <a:pt x="16" y="11"/>
                  <a:pt x="15" y="11"/>
                  <a:pt x="14" y="11"/>
                </a:cubicBezTo>
                <a:cubicBezTo>
                  <a:pt x="14" y="11"/>
                  <a:pt x="12" y="11"/>
                  <a:pt x="12" y="11"/>
                </a:cubicBezTo>
                <a:cubicBezTo>
                  <a:pt x="11" y="10"/>
                  <a:pt x="12" y="11"/>
                  <a:pt x="13" y="12"/>
                </a:cubicBezTo>
                <a:cubicBezTo>
                  <a:pt x="14" y="13"/>
                  <a:pt x="16" y="13"/>
                  <a:pt x="17" y="13"/>
                </a:cubicBezTo>
                <a:cubicBezTo>
                  <a:pt x="17" y="13"/>
                  <a:pt x="19" y="13"/>
                  <a:pt x="19" y="13"/>
                </a:cubicBezTo>
                <a:cubicBezTo>
                  <a:pt x="20" y="14"/>
                  <a:pt x="21" y="13"/>
                  <a:pt x="21" y="13"/>
                </a:cubicBezTo>
                <a:cubicBezTo>
                  <a:pt x="22" y="13"/>
                  <a:pt x="23" y="13"/>
                  <a:pt x="24" y="13"/>
                </a:cubicBezTo>
                <a:cubicBezTo>
                  <a:pt x="24" y="13"/>
                  <a:pt x="26" y="14"/>
                  <a:pt x="27" y="14"/>
                </a:cubicBezTo>
                <a:cubicBezTo>
                  <a:pt x="27" y="14"/>
                  <a:pt x="29" y="15"/>
                  <a:pt x="30" y="15"/>
                </a:cubicBezTo>
                <a:cubicBezTo>
                  <a:pt x="31" y="16"/>
                  <a:pt x="32" y="15"/>
                  <a:pt x="32" y="15"/>
                </a:cubicBezTo>
                <a:cubicBezTo>
                  <a:pt x="33" y="15"/>
                  <a:pt x="33" y="14"/>
                  <a:pt x="33" y="14"/>
                </a:cubicBezTo>
                <a:cubicBezTo>
                  <a:pt x="34" y="14"/>
                  <a:pt x="35" y="14"/>
                  <a:pt x="36" y="14"/>
                </a:cubicBezTo>
                <a:cubicBezTo>
                  <a:pt x="36" y="14"/>
                  <a:pt x="37" y="14"/>
                  <a:pt x="38" y="14"/>
                </a:cubicBezTo>
                <a:cubicBezTo>
                  <a:pt x="38" y="13"/>
                  <a:pt x="39" y="13"/>
                  <a:pt x="40" y="13"/>
                </a:cubicBezTo>
                <a:cubicBezTo>
                  <a:pt x="40" y="13"/>
                  <a:pt x="40" y="12"/>
                  <a:pt x="41" y="12"/>
                </a:cubicBezTo>
                <a:cubicBezTo>
                  <a:pt x="41" y="12"/>
                  <a:pt x="41" y="11"/>
                  <a:pt x="41" y="11"/>
                </a:cubicBezTo>
                <a:cubicBezTo>
                  <a:pt x="40" y="10"/>
                  <a:pt x="42" y="10"/>
                  <a:pt x="42" y="10"/>
                </a:cubicBezTo>
                <a:cubicBezTo>
                  <a:pt x="43" y="10"/>
                  <a:pt x="44" y="9"/>
                  <a:pt x="44" y="9"/>
                </a:cubicBezTo>
                <a:cubicBezTo>
                  <a:pt x="45" y="9"/>
                  <a:pt x="45" y="8"/>
                  <a:pt x="46" y="8"/>
                </a:cubicBezTo>
                <a:cubicBezTo>
                  <a:pt x="47" y="8"/>
                  <a:pt x="47" y="8"/>
                  <a:pt x="47" y="8"/>
                </a:cubicBezTo>
                <a:cubicBezTo>
                  <a:pt x="48" y="7"/>
                  <a:pt x="47" y="7"/>
                  <a:pt x="47" y="7"/>
                </a:cubicBezTo>
                <a:cubicBezTo>
                  <a:pt x="47" y="6"/>
                  <a:pt x="47" y="6"/>
                  <a:pt x="47" y="6"/>
                </a:cubicBezTo>
                <a:cubicBezTo>
                  <a:pt x="47" y="6"/>
                  <a:pt x="47" y="5"/>
                  <a:pt x="47" y="5"/>
                </a:cubicBezTo>
                <a:cubicBezTo>
                  <a:pt x="47" y="5"/>
                  <a:pt x="34" y="2"/>
                  <a:pt x="33" y="2"/>
                </a:cubicBezTo>
                <a:cubicBezTo>
                  <a:pt x="32" y="2"/>
                  <a:pt x="33" y="3"/>
                  <a:pt x="33" y="3"/>
                </a:cubicBezTo>
                <a:cubicBezTo>
                  <a:pt x="32" y="3"/>
                  <a:pt x="31" y="3"/>
                  <a:pt x="31" y="3"/>
                </a:cubicBezTo>
                <a:cubicBezTo>
                  <a:pt x="30" y="3"/>
                  <a:pt x="30" y="3"/>
                  <a:pt x="30" y="4"/>
                </a:cubicBezTo>
                <a:cubicBezTo>
                  <a:pt x="30" y="4"/>
                  <a:pt x="28" y="5"/>
                  <a:pt x="27" y="5"/>
                </a:cubicBezTo>
                <a:cubicBezTo>
                  <a:pt x="27" y="5"/>
                  <a:pt x="27" y="5"/>
                  <a:pt x="26" y="4"/>
                </a:cubicBezTo>
                <a:cubicBezTo>
                  <a:pt x="26" y="4"/>
                  <a:pt x="27" y="3"/>
                  <a:pt x="27" y="3"/>
                </a:cubicBezTo>
                <a:cubicBezTo>
                  <a:pt x="28" y="3"/>
                  <a:pt x="28" y="3"/>
                  <a:pt x="28" y="3"/>
                </a:cubicBezTo>
                <a:cubicBezTo>
                  <a:pt x="28" y="3"/>
                  <a:pt x="28" y="2"/>
                  <a:pt x="28" y="2"/>
                </a:cubicBezTo>
                <a:cubicBezTo>
                  <a:pt x="27" y="2"/>
                  <a:pt x="26" y="1"/>
                  <a:pt x="26" y="1"/>
                </a:cubicBezTo>
                <a:cubicBezTo>
                  <a:pt x="25" y="0"/>
                  <a:pt x="25" y="1"/>
                  <a:pt x="25" y="1"/>
                </a:cubicBezTo>
                <a:cubicBezTo>
                  <a:pt x="25" y="1"/>
                  <a:pt x="25" y="1"/>
                  <a:pt x="24" y="1"/>
                </a:cubicBezTo>
                <a:cubicBezTo>
                  <a:pt x="24" y="1"/>
                  <a:pt x="24" y="1"/>
                  <a:pt x="23" y="2"/>
                </a:cubicBezTo>
                <a:cubicBezTo>
                  <a:pt x="23" y="2"/>
                  <a:pt x="23" y="2"/>
                  <a:pt x="24" y="2"/>
                </a:cubicBezTo>
                <a:cubicBezTo>
                  <a:pt x="24" y="2"/>
                  <a:pt x="24" y="3"/>
                  <a:pt x="24" y="3"/>
                </a:cubicBezTo>
                <a:cubicBezTo>
                  <a:pt x="24" y="3"/>
                  <a:pt x="24" y="4"/>
                  <a:pt x="24" y="4"/>
                </a:cubicBezTo>
                <a:cubicBezTo>
                  <a:pt x="23" y="4"/>
                  <a:pt x="23" y="6"/>
                  <a:pt x="23" y="6"/>
                </a:cubicBezTo>
                <a:cubicBezTo>
                  <a:pt x="22" y="7"/>
                  <a:pt x="22" y="6"/>
                  <a:pt x="22" y="6"/>
                </a:cubicBezTo>
                <a:cubicBezTo>
                  <a:pt x="22" y="5"/>
                  <a:pt x="21" y="5"/>
                  <a:pt x="20" y="5"/>
                </a:cubicBezTo>
                <a:cubicBezTo>
                  <a:pt x="20" y="5"/>
                  <a:pt x="19" y="5"/>
                  <a:pt x="20" y="5"/>
                </a:cubicBezTo>
                <a:cubicBezTo>
                  <a:pt x="20" y="4"/>
                  <a:pt x="17" y="4"/>
                  <a:pt x="17" y="4"/>
                </a:cubicBezTo>
                <a:cubicBezTo>
                  <a:pt x="16" y="4"/>
                  <a:pt x="15" y="4"/>
                  <a:pt x="15" y="3"/>
                </a:cubicBezTo>
                <a:cubicBezTo>
                  <a:pt x="14" y="3"/>
                  <a:pt x="14" y="2"/>
                  <a:pt x="13" y="2"/>
                </a:cubicBezTo>
                <a:cubicBezTo>
                  <a:pt x="12" y="2"/>
                  <a:pt x="11" y="1"/>
                  <a:pt x="10" y="1"/>
                </a:cubicBezTo>
                <a:cubicBezTo>
                  <a:pt x="10" y="1"/>
                  <a:pt x="9" y="1"/>
                  <a:pt x="9" y="1"/>
                </a:cubicBezTo>
                <a:cubicBezTo>
                  <a:pt x="9" y="1"/>
                  <a:pt x="9" y="2"/>
                  <a:pt x="9" y="2"/>
                </a:cubicBezTo>
                <a:cubicBezTo>
                  <a:pt x="9" y="2"/>
                  <a:pt x="10" y="2"/>
                  <a:pt x="11" y="2"/>
                </a:cubicBezTo>
                <a:cubicBezTo>
                  <a:pt x="11" y="2"/>
                  <a:pt x="11" y="2"/>
                  <a:pt x="11" y="3"/>
                </a:cubicBezTo>
                <a:cubicBezTo>
                  <a:pt x="10" y="3"/>
                  <a:pt x="10" y="3"/>
                  <a:pt x="10" y="3"/>
                </a:cubicBezTo>
                <a:cubicBezTo>
                  <a:pt x="9" y="4"/>
                  <a:pt x="9" y="4"/>
                  <a:pt x="9" y="4"/>
                </a:cubicBezTo>
                <a:cubicBezTo>
                  <a:pt x="9" y="3"/>
                  <a:pt x="7" y="3"/>
                  <a:pt x="7" y="2"/>
                </a:cubicBezTo>
                <a:cubicBezTo>
                  <a:pt x="6" y="2"/>
                  <a:pt x="7" y="3"/>
                  <a:pt x="7" y="3"/>
                </a:cubicBezTo>
                <a:cubicBezTo>
                  <a:pt x="7" y="3"/>
                  <a:pt x="7" y="3"/>
                  <a:pt x="7" y="3"/>
                </a:cubicBezTo>
                <a:cubicBezTo>
                  <a:pt x="7" y="4"/>
                  <a:pt x="7" y="4"/>
                  <a:pt x="7" y="4"/>
                </a:cubicBezTo>
                <a:cubicBezTo>
                  <a:pt x="7" y="4"/>
                  <a:pt x="3" y="5"/>
                  <a:pt x="2" y="5"/>
                </a:cubicBezTo>
                <a:cubicBezTo>
                  <a:pt x="0" y="5"/>
                  <a:pt x="1" y="5"/>
                  <a:pt x="1" y="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1" name="Freeform 1048"/>
          <p:cNvSpPr>
            <a:spLocks/>
          </p:cNvSpPr>
          <p:nvPr/>
        </p:nvSpPr>
        <p:spPr bwMode="auto">
          <a:xfrm>
            <a:off x="4962143" y="1499390"/>
            <a:ext cx="18802" cy="18802"/>
          </a:xfrm>
          <a:custGeom>
            <a:avLst/>
            <a:gdLst/>
            <a:ahLst/>
            <a:cxnLst>
              <a:cxn ang="0">
                <a:pos x="2" y="1"/>
              </a:cxn>
              <a:cxn ang="0">
                <a:pos x="1" y="0"/>
              </a:cxn>
              <a:cxn ang="0">
                <a:pos x="1" y="1"/>
              </a:cxn>
              <a:cxn ang="0">
                <a:pos x="2" y="3"/>
              </a:cxn>
              <a:cxn ang="0">
                <a:pos x="3" y="2"/>
              </a:cxn>
              <a:cxn ang="0">
                <a:pos x="2" y="1"/>
              </a:cxn>
            </a:cxnLst>
            <a:rect l="0" t="0" r="r" b="b"/>
            <a:pathLst>
              <a:path w="3" h="3">
                <a:moveTo>
                  <a:pt x="2" y="1"/>
                </a:moveTo>
                <a:cubicBezTo>
                  <a:pt x="1" y="1"/>
                  <a:pt x="1" y="1"/>
                  <a:pt x="1" y="0"/>
                </a:cubicBezTo>
                <a:cubicBezTo>
                  <a:pt x="0" y="0"/>
                  <a:pt x="1" y="1"/>
                  <a:pt x="1" y="1"/>
                </a:cubicBezTo>
                <a:cubicBezTo>
                  <a:pt x="0" y="1"/>
                  <a:pt x="2" y="2"/>
                  <a:pt x="2" y="3"/>
                </a:cubicBezTo>
                <a:cubicBezTo>
                  <a:pt x="3" y="3"/>
                  <a:pt x="3" y="2"/>
                  <a:pt x="3" y="2"/>
                </a:cubicBezTo>
                <a:cubicBezTo>
                  <a:pt x="3" y="2"/>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2" name="Freeform 1049"/>
          <p:cNvSpPr>
            <a:spLocks/>
          </p:cNvSpPr>
          <p:nvPr/>
        </p:nvSpPr>
        <p:spPr bwMode="auto">
          <a:xfrm>
            <a:off x="5005388" y="1493749"/>
            <a:ext cx="60167" cy="5641"/>
          </a:xfrm>
          <a:custGeom>
            <a:avLst/>
            <a:gdLst/>
            <a:ahLst/>
            <a:cxnLst>
              <a:cxn ang="0">
                <a:pos x="1" y="1"/>
              </a:cxn>
              <a:cxn ang="0">
                <a:pos x="2" y="1"/>
              </a:cxn>
              <a:cxn ang="0">
                <a:pos x="4" y="1"/>
              </a:cxn>
              <a:cxn ang="0">
                <a:pos x="5" y="1"/>
              </a:cxn>
              <a:cxn ang="0">
                <a:pos x="7" y="1"/>
              </a:cxn>
              <a:cxn ang="0">
                <a:pos x="9" y="1"/>
              </a:cxn>
              <a:cxn ang="0">
                <a:pos x="8" y="0"/>
              </a:cxn>
              <a:cxn ang="0">
                <a:pos x="4" y="0"/>
              </a:cxn>
              <a:cxn ang="0">
                <a:pos x="1" y="1"/>
              </a:cxn>
              <a:cxn ang="0">
                <a:pos x="1" y="1"/>
              </a:cxn>
            </a:cxnLst>
            <a:rect l="0" t="0" r="r" b="b"/>
            <a:pathLst>
              <a:path w="10" h="1">
                <a:moveTo>
                  <a:pt x="1" y="1"/>
                </a:moveTo>
                <a:cubicBezTo>
                  <a:pt x="1" y="1"/>
                  <a:pt x="2" y="1"/>
                  <a:pt x="2" y="1"/>
                </a:cubicBezTo>
                <a:cubicBezTo>
                  <a:pt x="3" y="1"/>
                  <a:pt x="3" y="1"/>
                  <a:pt x="4" y="1"/>
                </a:cubicBezTo>
                <a:cubicBezTo>
                  <a:pt x="4" y="1"/>
                  <a:pt x="5" y="1"/>
                  <a:pt x="5" y="1"/>
                </a:cubicBezTo>
                <a:cubicBezTo>
                  <a:pt x="6" y="1"/>
                  <a:pt x="6" y="1"/>
                  <a:pt x="7" y="1"/>
                </a:cubicBezTo>
                <a:cubicBezTo>
                  <a:pt x="8" y="1"/>
                  <a:pt x="8" y="1"/>
                  <a:pt x="9" y="1"/>
                </a:cubicBezTo>
                <a:cubicBezTo>
                  <a:pt x="10" y="1"/>
                  <a:pt x="8" y="0"/>
                  <a:pt x="8" y="0"/>
                </a:cubicBezTo>
                <a:cubicBezTo>
                  <a:pt x="8" y="0"/>
                  <a:pt x="4" y="0"/>
                  <a:pt x="4" y="0"/>
                </a:cubicBezTo>
                <a:cubicBezTo>
                  <a:pt x="4" y="0"/>
                  <a:pt x="2" y="1"/>
                  <a:pt x="1" y="1"/>
                </a:cubicBezTo>
                <a:cubicBezTo>
                  <a:pt x="0"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3" name="Freeform 1050"/>
          <p:cNvSpPr>
            <a:spLocks/>
          </p:cNvSpPr>
          <p:nvPr/>
        </p:nvSpPr>
        <p:spPr bwMode="auto">
          <a:xfrm>
            <a:off x="5127602" y="1409139"/>
            <a:ext cx="54526" cy="5641"/>
          </a:xfrm>
          <a:custGeom>
            <a:avLst/>
            <a:gdLst/>
            <a:ahLst/>
            <a:cxnLst>
              <a:cxn ang="0">
                <a:pos x="0" y="1"/>
              </a:cxn>
              <a:cxn ang="0">
                <a:pos x="4" y="1"/>
              </a:cxn>
              <a:cxn ang="0">
                <a:pos x="7" y="0"/>
              </a:cxn>
              <a:cxn ang="0">
                <a:pos x="9" y="0"/>
              </a:cxn>
              <a:cxn ang="0">
                <a:pos x="1" y="1"/>
              </a:cxn>
              <a:cxn ang="0">
                <a:pos x="0" y="1"/>
              </a:cxn>
            </a:cxnLst>
            <a:rect l="0" t="0" r="r" b="b"/>
            <a:pathLst>
              <a:path w="9" h="1">
                <a:moveTo>
                  <a:pt x="0" y="1"/>
                </a:moveTo>
                <a:cubicBezTo>
                  <a:pt x="1" y="1"/>
                  <a:pt x="3" y="1"/>
                  <a:pt x="4" y="1"/>
                </a:cubicBezTo>
                <a:cubicBezTo>
                  <a:pt x="5" y="1"/>
                  <a:pt x="6" y="1"/>
                  <a:pt x="7" y="0"/>
                </a:cubicBezTo>
                <a:cubicBezTo>
                  <a:pt x="8" y="0"/>
                  <a:pt x="9" y="0"/>
                  <a:pt x="9" y="0"/>
                </a:cubicBezTo>
                <a:cubicBezTo>
                  <a:pt x="9" y="0"/>
                  <a:pt x="2" y="1"/>
                  <a:pt x="1" y="1"/>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4" name="Freeform 1051"/>
          <p:cNvSpPr>
            <a:spLocks/>
          </p:cNvSpPr>
          <p:nvPr/>
        </p:nvSpPr>
        <p:spPr bwMode="auto">
          <a:xfrm>
            <a:off x="4732757" y="1773901"/>
            <a:ext cx="16922" cy="11281"/>
          </a:xfrm>
          <a:custGeom>
            <a:avLst/>
            <a:gdLst/>
            <a:ahLst/>
            <a:cxnLst>
              <a:cxn ang="0">
                <a:pos x="1" y="1"/>
              </a:cxn>
              <a:cxn ang="0">
                <a:pos x="2" y="1"/>
              </a:cxn>
              <a:cxn ang="0">
                <a:pos x="3" y="0"/>
              </a:cxn>
              <a:cxn ang="0">
                <a:pos x="1" y="0"/>
              </a:cxn>
              <a:cxn ang="0">
                <a:pos x="1" y="1"/>
              </a:cxn>
            </a:cxnLst>
            <a:rect l="0" t="0" r="r" b="b"/>
            <a:pathLst>
              <a:path w="3" h="2">
                <a:moveTo>
                  <a:pt x="1" y="1"/>
                </a:moveTo>
                <a:cubicBezTo>
                  <a:pt x="1" y="2"/>
                  <a:pt x="2" y="2"/>
                  <a:pt x="2" y="1"/>
                </a:cubicBezTo>
                <a:cubicBezTo>
                  <a:pt x="3" y="1"/>
                  <a:pt x="3" y="1"/>
                  <a:pt x="3" y="0"/>
                </a:cubicBezTo>
                <a:cubicBezTo>
                  <a:pt x="3" y="0"/>
                  <a:pt x="2" y="0"/>
                  <a:pt x="1" y="0"/>
                </a:cubicBezTo>
                <a:cubicBezTo>
                  <a:pt x="0" y="0"/>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2" name="Freeform 1059"/>
          <p:cNvSpPr>
            <a:spLocks/>
          </p:cNvSpPr>
          <p:nvPr/>
        </p:nvSpPr>
        <p:spPr bwMode="auto">
          <a:xfrm>
            <a:off x="4319110" y="2435736"/>
            <a:ext cx="5641" cy="1880"/>
          </a:xfrm>
          <a:custGeom>
            <a:avLst/>
            <a:gdLst/>
            <a:ahLst/>
            <a:cxnLst>
              <a:cxn ang="0">
                <a:pos x="1" y="0"/>
              </a:cxn>
              <a:cxn ang="0">
                <a:pos x="0" y="0"/>
              </a:cxn>
              <a:cxn ang="0">
                <a:pos x="1" y="0"/>
              </a:cxn>
            </a:cxnLst>
            <a:rect l="0" t="0" r="r" b="b"/>
            <a:pathLst>
              <a:path w="1">
                <a:moveTo>
                  <a:pt x="1" y="0"/>
                </a:moveTo>
                <a:cubicBezTo>
                  <a:pt x="1" y="0"/>
                  <a:pt x="1" y="0"/>
                  <a:pt x="0" y="0"/>
                </a:cubicBezTo>
                <a:cubicBezTo>
                  <a:pt x="0" y="0"/>
                  <a:pt x="0"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6" name="Freeform 950"/>
          <p:cNvSpPr>
            <a:spLocks/>
          </p:cNvSpPr>
          <p:nvPr/>
        </p:nvSpPr>
        <p:spPr bwMode="auto">
          <a:xfrm>
            <a:off x="4762840" y="2497783"/>
            <a:ext cx="18802" cy="16922"/>
          </a:xfrm>
          <a:custGeom>
            <a:avLst/>
            <a:gdLst/>
            <a:ahLst/>
            <a:cxnLst>
              <a:cxn ang="0">
                <a:pos x="3" y="1"/>
              </a:cxn>
              <a:cxn ang="0">
                <a:pos x="2" y="1"/>
              </a:cxn>
              <a:cxn ang="0">
                <a:pos x="1" y="1"/>
              </a:cxn>
              <a:cxn ang="0">
                <a:pos x="1" y="1"/>
              </a:cxn>
              <a:cxn ang="0">
                <a:pos x="0" y="1"/>
              </a:cxn>
              <a:cxn ang="0">
                <a:pos x="0" y="2"/>
              </a:cxn>
              <a:cxn ang="0">
                <a:pos x="2" y="3"/>
              </a:cxn>
              <a:cxn ang="0">
                <a:pos x="2" y="1"/>
              </a:cxn>
              <a:cxn ang="0">
                <a:pos x="2" y="2"/>
              </a:cxn>
              <a:cxn ang="0">
                <a:pos x="3" y="1"/>
              </a:cxn>
            </a:cxnLst>
            <a:rect l="0" t="0" r="r" b="b"/>
            <a:pathLst>
              <a:path w="3" h="3">
                <a:moveTo>
                  <a:pt x="3" y="1"/>
                </a:moveTo>
                <a:cubicBezTo>
                  <a:pt x="3" y="1"/>
                  <a:pt x="2" y="1"/>
                  <a:pt x="2" y="1"/>
                </a:cubicBezTo>
                <a:cubicBezTo>
                  <a:pt x="2" y="1"/>
                  <a:pt x="2" y="1"/>
                  <a:pt x="1" y="1"/>
                </a:cubicBezTo>
                <a:cubicBezTo>
                  <a:pt x="1" y="1"/>
                  <a:pt x="1" y="0"/>
                  <a:pt x="1" y="1"/>
                </a:cubicBezTo>
                <a:cubicBezTo>
                  <a:pt x="1" y="1"/>
                  <a:pt x="1" y="1"/>
                  <a:pt x="0" y="1"/>
                </a:cubicBezTo>
                <a:cubicBezTo>
                  <a:pt x="0" y="1"/>
                  <a:pt x="0" y="2"/>
                  <a:pt x="0" y="2"/>
                </a:cubicBezTo>
                <a:cubicBezTo>
                  <a:pt x="1" y="2"/>
                  <a:pt x="1" y="3"/>
                  <a:pt x="2" y="3"/>
                </a:cubicBezTo>
                <a:cubicBezTo>
                  <a:pt x="2" y="3"/>
                  <a:pt x="2" y="2"/>
                  <a:pt x="2" y="1"/>
                </a:cubicBezTo>
                <a:cubicBezTo>
                  <a:pt x="2" y="1"/>
                  <a:pt x="2" y="1"/>
                  <a:pt x="2" y="2"/>
                </a:cubicBezTo>
                <a:cubicBezTo>
                  <a:pt x="3" y="3"/>
                  <a:pt x="3" y="2"/>
                  <a:pt x="3"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29" name="Freeform 953"/>
          <p:cNvSpPr>
            <a:spLocks/>
          </p:cNvSpPr>
          <p:nvPr/>
        </p:nvSpPr>
        <p:spPr bwMode="auto">
          <a:xfrm>
            <a:off x="4665069" y="2631278"/>
            <a:ext cx="24443" cy="54526"/>
          </a:xfrm>
          <a:custGeom>
            <a:avLst/>
            <a:gdLst/>
            <a:ahLst/>
            <a:cxnLst>
              <a:cxn ang="0">
                <a:pos x="1" y="8"/>
              </a:cxn>
              <a:cxn ang="0">
                <a:pos x="3" y="2"/>
              </a:cxn>
              <a:cxn ang="0">
                <a:pos x="3" y="1"/>
              </a:cxn>
              <a:cxn ang="0">
                <a:pos x="2" y="3"/>
              </a:cxn>
              <a:cxn ang="0">
                <a:pos x="0" y="6"/>
              </a:cxn>
              <a:cxn ang="0">
                <a:pos x="0" y="8"/>
              </a:cxn>
              <a:cxn ang="0">
                <a:pos x="1" y="8"/>
              </a:cxn>
            </a:cxnLst>
            <a:rect l="0" t="0" r="r" b="b"/>
            <a:pathLst>
              <a:path w="4" h="9">
                <a:moveTo>
                  <a:pt x="1" y="8"/>
                </a:moveTo>
                <a:cubicBezTo>
                  <a:pt x="1" y="7"/>
                  <a:pt x="3" y="2"/>
                  <a:pt x="3" y="2"/>
                </a:cubicBezTo>
                <a:cubicBezTo>
                  <a:pt x="4" y="1"/>
                  <a:pt x="3" y="1"/>
                  <a:pt x="3" y="1"/>
                </a:cubicBezTo>
                <a:cubicBezTo>
                  <a:pt x="3" y="0"/>
                  <a:pt x="2" y="2"/>
                  <a:pt x="2" y="3"/>
                </a:cubicBezTo>
                <a:cubicBezTo>
                  <a:pt x="1" y="4"/>
                  <a:pt x="1" y="5"/>
                  <a:pt x="0" y="6"/>
                </a:cubicBezTo>
                <a:cubicBezTo>
                  <a:pt x="0" y="7"/>
                  <a:pt x="0" y="7"/>
                  <a:pt x="0" y="8"/>
                </a:cubicBezTo>
                <a:cubicBezTo>
                  <a:pt x="0" y="9"/>
                  <a:pt x="1" y="8"/>
                  <a:pt x="1" y="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6" name="Freeform 1053"/>
          <p:cNvSpPr>
            <a:spLocks/>
          </p:cNvSpPr>
          <p:nvPr/>
        </p:nvSpPr>
        <p:spPr bwMode="auto">
          <a:xfrm>
            <a:off x="4403719" y="2356767"/>
            <a:ext cx="13161" cy="5641"/>
          </a:xfrm>
          <a:custGeom>
            <a:avLst/>
            <a:gdLst/>
            <a:ahLst/>
            <a:cxnLst>
              <a:cxn ang="0">
                <a:pos x="1" y="1"/>
              </a:cxn>
              <a:cxn ang="0">
                <a:pos x="2" y="1"/>
              </a:cxn>
              <a:cxn ang="0">
                <a:pos x="1" y="0"/>
              </a:cxn>
              <a:cxn ang="0">
                <a:pos x="1" y="1"/>
              </a:cxn>
            </a:cxnLst>
            <a:rect l="0" t="0" r="r" b="b"/>
            <a:pathLst>
              <a:path w="2" h="1">
                <a:moveTo>
                  <a:pt x="1" y="1"/>
                </a:moveTo>
                <a:cubicBezTo>
                  <a:pt x="1" y="1"/>
                  <a:pt x="2" y="1"/>
                  <a:pt x="2" y="1"/>
                </a:cubicBezTo>
                <a:cubicBezTo>
                  <a:pt x="2" y="1"/>
                  <a:pt x="2" y="0"/>
                  <a:pt x="1" y="0"/>
                </a:cubicBezTo>
                <a:cubicBezTo>
                  <a:pt x="1" y="0"/>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7" name="Freeform 1054"/>
          <p:cNvSpPr>
            <a:spLocks/>
          </p:cNvSpPr>
          <p:nvPr/>
        </p:nvSpPr>
        <p:spPr bwMode="auto">
          <a:xfrm>
            <a:off x="4403719" y="2369928"/>
            <a:ext cx="13161" cy="5641"/>
          </a:xfrm>
          <a:custGeom>
            <a:avLst/>
            <a:gdLst/>
            <a:ahLst/>
            <a:cxnLst>
              <a:cxn ang="0">
                <a:pos x="2" y="1"/>
              </a:cxn>
              <a:cxn ang="0">
                <a:pos x="2" y="0"/>
              </a:cxn>
              <a:cxn ang="0">
                <a:pos x="2" y="1"/>
              </a:cxn>
            </a:cxnLst>
            <a:rect l="0" t="0" r="r" b="b"/>
            <a:pathLst>
              <a:path w="2" h="1">
                <a:moveTo>
                  <a:pt x="2" y="1"/>
                </a:moveTo>
                <a:cubicBezTo>
                  <a:pt x="2" y="1"/>
                  <a:pt x="2" y="0"/>
                  <a:pt x="2" y="0"/>
                </a:cubicBezTo>
                <a:cubicBezTo>
                  <a:pt x="0" y="0"/>
                  <a:pt x="2"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58" name="Freeform 1055"/>
          <p:cNvSpPr>
            <a:spLocks/>
          </p:cNvSpPr>
          <p:nvPr/>
        </p:nvSpPr>
        <p:spPr bwMode="auto">
          <a:xfrm>
            <a:off x="4422522" y="2362408"/>
            <a:ext cx="5641" cy="7521"/>
          </a:xfrm>
          <a:custGeom>
            <a:avLst/>
            <a:gdLst/>
            <a:ahLst/>
            <a:cxnLst>
              <a:cxn ang="0">
                <a:pos x="1" y="1"/>
              </a:cxn>
              <a:cxn ang="0">
                <a:pos x="0" y="1"/>
              </a:cxn>
              <a:cxn ang="0">
                <a:pos x="0" y="1"/>
              </a:cxn>
              <a:cxn ang="0">
                <a:pos x="1" y="1"/>
              </a:cxn>
            </a:cxnLst>
            <a:rect l="0" t="0" r="r" b="b"/>
            <a:pathLst>
              <a:path w="1" h="1">
                <a:moveTo>
                  <a:pt x="1" y="1"/>
                </a:moveTo>
                <a:cubicBezTo>
                  <a:pt x="1" y="0"/>
                  <a:pt x="1" y="1"/>
                  <a:pt x="0" y="1"/>
                </a:cubicBezTo>
                <a:cubicBezTo>
                  <a:pt x="0" y="1"/>
                  <a:pt x="0" y="1"/>
                  <a:pt x="0" y="1"/>
                </a:cubicBezTo>
                <a:cubicBezTo>
                  <a:pt x="1" y="1"/>
                  <a:pt x="1"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0" name="Freeform 1057"/>
          <p:cNvSpPr>
            <a:spLocks/>
          </p:cNvSpPr>
          <p:nvPr/>
        </p:nvSpPr>
        <p:spPr bwMode="auto">
          <a:xfrm>
            <a:off x="4343553" y="2405653"/>
            <a:ext cx="11281" cy="13161"/>
          </a:xfrm>
          <a:custGeom>
            <a:avLst/>
            <a:gdLst/>
            <a:ahLst/>
            <a:cxnLst>
              <a:cxn ang="0">
                <a:pos x="2" y="1"/>
              </a:cxn>
              <a:cxn ang="0">
                <a:pos x="1" y="0"/>
              </a:cxn>
              <a:cxn ang="0">
                <a:pos x="1" y="1"/>
              </a:cxn>
              <a:cxn ang="0">
                <a:pos x="2" y="1"/>
              </a:cxn>
            </a:cxnLst>
            <a:rect l="0" t="0" r="r" b="b"/>
            <a:pathLst>
              <a:path w="2" h="2">
                <a:moveTo>
                  <a:pt x="2" y="1"/>
                </a:moveTo>
                <a:cubicBezTo>
                  <a:pt x="2" y="1"/>
                  <a:pt x="2" y="0"/>
                  <a:pt x="1" y="0"/>
                </a:cubicBezTo>
                <a:cubicBezTo>
                  <a:pt x="1" y="0"/>
                  <a:pt x="0" y="0"/>
                  <a:pt x="1" y="1"/>
                </a:cubicBezTo>
                <a:cubicBezTo>
                  <a:pt x="1" y="1"/>
                  <a:pt x="1" y="2"/>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1" name="Freeform 1058"/>
          <p:cNvSpPr>
            <a:spLocks/>
          </p:cNvSpPr>
          <p:nvPr/>
        </p:nvSpPr>
        <p:spPr bwMode="auto">
          <a:xfrm>
            <a:off x="4337912" y="2411293"/>
            <a:ext cx="11281" cy="7521"/>
          </a:xfrm>
          <a:custGeom>
            <a:avLst/>
            <a:gdLst/>
            <a:ahLst/>
            <a:cxnLst>
              <a:cxn ang="0">
                <a:pos x="1" y="1"/>
              </a:cxn>
              <a:cxn ang="0">
                <a:pos x="1" y="1"/>
              </a:cxn>
              <a:cxn ang="0">
                <a:pos x="1" y="1"/>
              </a:cxn>
            </a:cxnLst>
            <a:rect l="0" t="0" r="r" b="b"/>
            <a:pathLst>
              <a:path w="2" h="1">
                <a:moveTo>
                  <a:pt x="1" y="1"/>
                </a:moveTo>
                <a:cubicBezTo>
                  <a:pt x="2" y="1"/>
                  <a:pt x="1" y="0"/>
                  <a:pt x="1" y="1"/>
                </a:cubicBezTo>
                <a:cubicBezTo>
                  <a:pt x="1" y="1"/>
                  <a:pt x="0" y="1"/>
                  <a:pt x="1"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3" name="Freeform 1060"/>
          <p:cNvSpPr>
            <a:spLocks/>
          </p:cNvSpPr>
          <p:nvPr/>
        </p:nvSpPr>
        <p:spPr bwMode="auto">
          <a:xfrm>
            <a:off x="4337912" y="2514705"/>
            <a:ext cx="5641" cy="13161"/>
          </a:xfrm>
          <a:custGeom>
            <a:avLst/>
            <a:gdLst/>
            <a:ahLst/>
            <a:cxnLst>
              <a:cxn ang="0">
                <a:pos x="0" y="1"/>
              </a:cxn>
              <a:cxn ang="0">
                <a:pos x="1" y="1"/>
              </a:cxn>
              <a:cxn ang="0">
                <a:pos x="1" y="0"/>
              </a:cxn>
              <a:cxn ang="0">
                <a:pos x="0" y="0"/>
              </a:cxn>
              <a:cxn ang="0">
                <a:pos x="0" y="1"/>
              </a:cxn>
            </a:cxnLst>
            <a:rect l="0" t="0" r="r" b="b"/>
            <a:pathLst>
              <a:path w="1" h="2">
                <a:moveTo>
                  <a:pt x="0" y="1"/>
                </a:moveTo>
                <a:cubicBezTo>
                  <a:pt x="0" y="1"/>
                  <a:pt x="0" y="2"/>
                  <a:pt x="1" y="1"/>
                </a:cubicBezTo>
                <a:cubicBezTo>
                  <a:pt x="1" y="1"/>
                  <a:pt x="1" y="0"/>
                  <a:pt x="1" y="0"/>
                </a:cubicBezTo>
                <a:cubicBezTo>
                  <a:pt x="0" y="0"/>
                  <a:pt x="0" y="0"/>
                  <a:pt x="0" y="0"/>
                </a:cubicBezTo>
                <a:cubicBezTo>
                  <a:pt x="0" y="1"/>
                  <a:pt x="0" y="1"/>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4" name="Freeform 1061"/>
          <p:cNvSpPr>
            <a:spLocks/>
          </p:cNvSpPr>
          <p:nvPr/>
        </p:nvSpPr>
        <p:spPr bwMode="auto">
          <a:xfrm>
            <a:off x="4330391" y="2522226"/>
            <a:ext cx="7521" cy="5641"/>
          </a:xfrm>
          <a:custGeom>
            <a:avLst/>
            <a:gdLst/>
            <a:ahLst/>
            <a:cxnLst>
              <a:cxn ang="0">
                <a:pos x="0" y="1"/>
              </a:cxn>
              <a:cxn ang="0">
                <a:pos x="0" y="1"/>
              </a:cxn>
              <a:cxn ang="0">
                <a:pos x="1" y="1"/>
              </a:cxn>
              <a:cxn ang="0">
                <a:pos x="0" y="1"/>
              </a:cxn>
            </a:cxnLst>
            <a:rect l="0" t="0" r="r" b="b"/>
            <a:pathLst>
              <a:path w="1" h="1">
                <a:moveTo>
                  <a:pt x="0" y="1"/>
                </a:moveTo>
                <a:cubicBezTo>
                  <a:pt x="0" y="1"/>
                  <a:pt x="0" y="1"/>
                  <a:pt x="0" y="1"/>
                </a:cubicBezTo>
                <a:cubicBezTo>
                  <a:pt x="1" y="1"/>
                  <a:pt x="1" y="1"/>
                  <a:pt x="1" y="1"/>
                </a:cubicBezTo>
                <a:cubicBezTo>
                  <a:pt x="0" y="0"/>
                  <a:pt x="0" y="0"/>
                  <a:pt x="0"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5" name="Freeform 1062"/>
          <p:cNvSpPr>
            <a:spLocks/>
          </p:cNvSpPr>
          <p:nvPr/>
        </p:nvSpPr>
        <p:spPr bwMode="auto">
          <a:xfrm>
            <a:off x="4324751" y="2522226"/>
            <a:ext cx="5641" cy="16922"/>
          </a:xfrm>
          <a:custGeom>
            <a:avLst/>
            <a:gdLst/>
            <a:ahLst/>
            <a:cxnLst>
              <a:cxn ang="0">
                <a:pos x="0" y="2"/>
              </a:cxn>
              <a:cxn ang="0">
                <a:pos x="1" y="2"/>
              </a:cxn>
              <a:cxn ang="0">
                <a:pos x="0" y="2"/>
              </a:cxn>
            </a:cxnLst>
            <a:rect l="0" t="0" r="r" b="b"/>
            <a:pathLst>
              <a:path w="1" h="3">
                <a:moveTo>
                  <a:pt x="0" y="2"/>
                </a:moveTo>
                <a:cubicBezTo>
                  <a:pt x="0" y="2"/>
                  <a:pt x="1" y="3"/>
                  <a:pt x="1" y="2"/>
                </a:cubicBezTo>
                <a:cubicBezTo>
                  <a:pt x="1" y="2"/>
                  <a:pt x="0" y="0"/>
                  <a:pt x="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66" name="Freeform 1063"/>
          <p:cNvSpPr>
            <a:spLocks/>
          </p:cNvSpPr>
          <p:nvPr/>
        </p:nvSpPr>
        <p:spPr bwMode="auto">
          <a:xfrm>
            <a:off x="4324751" y="2544788"/>
            <a:ext cx="5641" cy="13161"/>
          </a:xfrm>
          <a:custGeom>
            <a:avLst/>
            <a:gdLst/>
            <a:ahLst/>
            <a:cxnLst>
              <a:cxn ang="0">
                <a:pos x="1" y="0"/>
              </a:cxn>
              <a:cxn ang="0">
                <a:pos x="1" y="2"/>
              </a:cxn>
              <a:cxn ang="0">
                <a:pos x="1" y="1"/>
              </a:cxn>
              <a:cxn ang="0">
                <a:pos x="1" y="0"/>
              </a:cxn>
            </a:cxnLst>
            <a:rect l="0" t="0" r="r" b="b"/>
            <a:pathLst>
              <a:path w="1" h="2">
                <a:moveTo>
                  <a:pt x="1" y="0"/>
                </a:moveTo>
                <a:cubicBezTo>
                  <a:pt x="1" y="0"/>
                  <a:pt x="0" y="2"/>
                  <a:pt x="1" y="2"/>
                </a:cubicBezTo>
                <a:cubicBezTo>
                  <a:pt x="1" y="2"/>
                  <a:pt x="1" y="1"/>
                  <a:pt x="1" y="1"/>
                </a:cubicBezTo>
                <a:cubicBezTo>
                  <a:pt x="1" y="0"/>
                  <a:pt x="1" y="0"/>
                  <a:pt x="1"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79" name="Freeform 1076"/>
          <p:cNvSpPr>
            <a:spLocks/>
          </p:cNvSpPr>
          <p:nvPr/>
        </p:nvSpPr>
        <p:spPr bwMode="auto">
          <a:xfrm>
            <a:off x="4841809" y="2010808"/>
            <a:ext cx="24443" cy="5641"/>
          </a:xfrm>
          <a:custGeom>
            <a:avLst/>
            <a:gdLst/>
            <a:ahLst/>
            <a:cxnLst>
              <a:cxn ang="0">
                <a:pos x="4" y="0"/>
              </a:cxn>
              <a:cxn ang="0">
                <a:pos x="1" y="0"/>
              </a:cxn>
              <a:cxn ang="0">
                <a:pos x="1" y="0"/>
              </a:cxn>
              <a:cxn ang="0">
                <a:pos x="1" y="0"/>
              </a:cxn>
              <a:cxn ang="0">
                <a:pos x="4" y="0"/>
              </a:cxn>
            </a:cxnLst>
            <a:rect l="0" t="0" r="r" b="b"/>
            <a:pathLst>
              <a:path w="4" h="1">
                <a:moveTo>
                  <a:pt x="4" y="0"/>
                </a:moveTo>
                <a:cubicBezTo>
                  <a:pt x="4" y="0"/>
                  <a:pt x="1" y="0"/>
                  <a:pt x="1" y="0"/>
                </a:cubicBezTo>
                <a:cubicBezTo>
                  <a:pt x="0" y="0"/>
                  <a:pt x="1" y="0"/>
                  <a:pt x="1" y="0"/>
                </a:cubicBezTo>
                <a:cubicBezTo>
                  <a:pt x="0" y="0"/>
                  <a:pt x="1" y="0"/>
                  <a:pt x="1" y="0"/>
                </a:cubicBezTo>
                <a:cubicBezTo>
                  <a:pt x="2" y="1"/>
                  <a:pt x="3" y="1"/>
                  <a:pt x="4" y="0"/>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0" name="Freeform 1077"/>
          <p:cNvSpPr>
            <a:spLocks/>
          </p:cNvSpPr>
          <p:nvPr/>
        </p:nvSpPr>
        <p:spPr bwMode="auto">
          <a:xfrm>
            <a:off x="4860611" y="1992006"/>
            <a:ext cx="22563" cy="18802"/>
          </a:xfrm>
          <a:custGeom>
            <a:avLst/>
            <a:gdLst/>
            <a:ahLst/>
            <a:cxnLst>
              <a:cxn ang="0">
                <a:pos x="3" y="2"/>
              </a:cxn>
              <a:cxn ang="0">
                <a:pos x="4" y="1"/>
              </a:cxn>
              <a:cxn ang="0">
                <a:pos x="3" y="0"/>
              </a:cxn>
              <a:cxn ang="0">
                <a:pos x="3" y="1"/>
              </a:cxn>
              <a:cxn ang="0">
                <a:pos x="1" y="2"/>
              </a:cxn>
              <a:cxn ang="0">
                <a:pos x="0" y="2"/>
              </a:cxn>
              <a:cxn ang="0">
                <a:pos x="1" y="3"/>
              </a:cxn>
              <a:cxn ang="0">
                <a:pos x="3" y="2"/>
              </a:cxn>
            </a:cxnLst>
            <a:rect l="0" t="0" r="r" b="b"/>
            <a:pathLst>
              <a:path w="4" h="3">
                <a:moveTo>
                  <a:pt x="3" y="2"/>
                </a:moveTo>
                <a:cubicBezTo>
                  <a:pt x="4" y="2"/>
                  <a:pt x="4" y="1"/>
                  <a:pt x="4" y="1"/>
                </a:cubicBezTo>
                <a:cubicBezTo>
                  <a:pt x="4" y="1"/>
                  <a:pt x="3" y="0"/>
                  <a:pt x="3" y="0"/>
                </a:cubicBezTo>
                <a:cubicBezTo>
                  <a:pt x="3" y="0"/>
                  <a:pt x="3" y="0"/>
                  <a:pt x="3" y="1"/>
                </a:cubicBezTo>
                <a:cubicBezTo>
                  <a:pt x="3" y="1"/>
                  <a:pt x="2" y="2"/>
                  <a:pt x="1" y="2"/>
                </a:cubicBezTo>
                <a:cubicBezTo>
                  <a:pt x="0" y="2"/>
                  <a:pt x="0" y="2"/>
                  <a:pt x="0" y="2"/>
                </a:cubicBezTo>
                <a:cubicBezTo>
                  <a:pt x="0" y="3"/>
                  <a:pt x="1" y="3"/>
                  <a:pt x="1" y="3"/>
                </a:cubicBezTo>
                <a:cubicBezTo>
                  <a:pt x="2" y="3"/>
                  <a:pt x="2" y="3"/>
                  <a:pt x="3"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2" name="Freeform 1079"/>
          <p:cNvSpPr>
            <a:spLocks/>
          </p:cNvSpPr>
          <p:nvPr/>
        </p:nvSpPr>
        <p:spPr bwMode="auto">
          <a:xfrm>
            <a:off x="4926419" y="1961922"/>
            <a:ext cx="30083" cy="18802"/>
          </a:xfrm>
          <a:custGeom>
            <a:avLst/>
            <a:gdLst/>
            <a:ahLst/>
            <a:cxnLst>
              <a:cxn ang="0">
                <a:pos x="2" y="1"/>
              </a:cxn>
              <a:cxn ang="0">
                <a:pos x="1" y="2"/>
              </a:cxn>
              <a:cxn ang="0">
                <a:pos x="4" y="2"/>
              </a:cxn>
              <a:cxn ang="0">
                <a:pos x="5" y="1"/>
              </a:cxn>
              <a:cxn ang="0">
                <a:pos x="3" y="0"/>
              </a:cxn>
              <a:cxn ang="0">
                <a:pos x="3" y="1"/>
              </a:cxn>
              <a:cxn ang="0">
                <a:pos x="2" y="1"/>
              </a:cxn>
            </a:cxnLst>
            <a:rect l="0" t="0" r="r" b="b"/>
            <a:pathLst>
              <a:path w="5" h="3">
                <a:moveTo>
                  <a:pt x="2" y="1"/>
                </a:moveTo>
                <a:cubicBezTo>
                  <a:pt x="0" y="1"/>
                  <a:pt x="1" y="2"/>
                  <a:pt x="1" y="2"/>
                </a:cubicBezTo>
                <a:cubicBezTo>
                  <a:pt x="2" y="3"/>
                  <a:pt x="3" y="2"/>
                  <a:pt x="4" y="2"/>
                </a:cubicBezTo>
                <a:cubicBezTo>
                  <a:pt x="5" y="2"/>
                  <a:pt x="5" y="2"/>
                  <a:pt x="5" y="1"/>
                </a:cubicBezTo>
                <a:cubicBezTo>
                  <a:pt x="5" y="1"/>
                  <a:pt x="4" y="1"/>
                  <a:pt x="3" y="0"/>
                </a:cubicBezTo>
                <a:cubicBezTo>
                  <a:pt x="3" y="0"/>
                  <a:pt x="2" y="0"/>
                  <a:pt x="3" y="1"/>
                </a:cubicBezTo>
                <a:cubicBezTo>
                  <a:pt x="4" y="1"/>
                  <a:pt x="3" y="1"/>
                  <a:pt x="2" y="1"/>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5" name="Freeform 1032"/>
          <p:cNvSpPr>
            <a:spLocks/>
          </p:cNvSpPr>
          <p:nvPr/>
        </p:nvSpPr>
        <p:spPr bwMode="auto">
          <a:xfrm>
            <a:off x="4416881" y="2612476"/>
            <a:ext cx="78969" cy="60167"/>
          </a:xfrm>
          <a:custGeom>
            <a:avLst/>
            <a:gdLst/>
            <a:ahLst/>
            <a:cxnLst>
              <a:cxn ang="0">
                <a:pos x="10" y="2"/>
              </a:cxn>
              <a:cxn ang="0">
                <a:pos x="7" y="4"/>
              </a:cxn>
              <a:cxn ang="0">
                <a:pos x="3" y="5"/>
              </a:cxn>
              <a:cxn ang="0">
                <a:pos x="1" y="8"/>
              </a:cxn>
              <a:cxn ang="0">
                <a:pos x="1" y="8"/>
              </a:cxn>
              <a:cxn ang="0">
                <a:pos x="2" y="9"/>
              </a:cxn>
              <a:cxn ang="0">
                <a:pos x="2" y="8"/>
              </a:cxn>
              <a:cxn ang="0">
                <a:pos x="2" y="8"/>
              </a:cxn>
              <a:cxn ang="0">
                <a:pos x="3" y="8"/>
              </a:cxn>
              <a:cxn ang="0">
                <a:pos x="3" y="7"/>
              </a:cxn>
              <a:cxn ang="0">
                <a:pos x="4" y="7"/>
              </a:cxn>
              <a:cxn ang="0">
                <a:pos x="4" y="6"/>
              </a:cxn>
              <a:cxn ang="0">
                <a:pos x="7" y="6"/>
              </a:cxn>
              <a:cxn ang="0">
                <a:pos x="10" y="6"/>
              </a:cxn>
              <a:cxn ang="0">
                <a:pos x="11" y="5"/>
              </a:cxn>
              <a:cxn ang="0">
                <a:pos x="11" y="3"/>
              </a:cxn>
              <a:cxn ang="0">
                <a:pos x="12" y="1"/>
              </a:cxn>
              <a:cxn ang="0">
                <a:pos x="10" y="2"/>
              </a:cxn>
            </a:cxnLst>
            <a:rect l="0" t="0" r="r" b="b"/>
            <a:pathLst>
              <a:path w="13" h="10">
                <a:moveTo>
                  <a:pt x="10" y="2"/>
                </a:moveTo>
                <a:cubicBezTo>
                  <a:pt x="9" y="3"/>
                  <a:pt x="8" y="3"/>
                  <a:pt x="7" y="4"/>
                </a:cubicBezTo>
                <a:cubicBezTo>
                  <a:pt x="6" y="6"/>
                  <a:pt x="5" y="5"/>
                  <a:pt x="3" y="5"/>
                </a:cubicBezTo>
                <a:cubicBezTo>
                  <a:pt x="1" y="5"/>
                  <a:pt x="1" y="7"/>
                  <a:pt x="1" y="8"/>
                </a:cubicBezTo>
                <a:cubicBezTo>
                  <a:pt x="0" y="8"/>
                  <a:pt x="1" y="8"/>
                  <a:pt x="1" y="8"/>
                </a:cubicBezTo>
                <a:cubicBezTo>
                  <a:pt x="2" y="10"/>
                  <a:pt x="2" y="9"/>
                  <a:pt x="2" y="9"/>
                </a:cubicBezTo>
                <a:cubicBezTo>
                  <a:pt x="1" y="8"/>
                  <a:pt x="2" y="8"/>
                  <a:pt x="2" y="8"/>
                </a:cubicBezTo>
                <a:cubicBezTo>
                  <a:pt x="2" y="7"/>
                  <a:pt x="2" y="7"/>
                  <a:pt x="2" y="8"/>
                </a:cubicBezTo>
                <a:cubicBezTo>
                  <a:pt x="2" y="9"/>
                  <a:pt x="3" y="9"/>
                  <a:pt x="3" y="8"/>
                </a:cubicBezTo>
                <a:cubicBezTo>
                  <a:pt x="3" y="8"/>
                  <a:pt x="3" y="8"/>
                  <a:pt x="3" y="7"/>
                </a:cubicBezTo>
                <a:cubicBezTo>
                  <a:pt x="3" y="7"/>
                  <a:pt x="4" y="7"/>
                  <a:pt x="4" y="7"/>
                </a:cubicBezTo>
                <a:cubicBezTo>
                  <a:pt x="4" y="6"/>
                  <a:pt x="4" y="6"/>
                  <a:pt x="4" y="6"/>
                </a:cubicBezTo>
                <a:cubicBezTo>
                  <a:pt x="5" y="6"/>
                  <a:pt x="7" y="6"/>
                  <a:pt x="7" y="6"/>
                </a:cubicBezTo>
                <a:cubicBezTo>
                  <a:pt x="8" y="6"/>
                  <a:pt x="9" y="6"/>
                  <a:pt x="10" y="6"/>
                </a:cubicBezTo>
                <a:cubicBezTo>
                  <a:pt x="11" y="6"/>
                  <a:pt x="11" y="5"/>
                  <a:pt x="11" y="5"/>
                </a:cubicBezTo>
                <a:cubicBezTo>
                  <a:pt x="12" y="4"/>
                  <a:pt x="12" y="4"/>
                  <a:pt x="11" y="3"/>
                </a:cubicBezTo>
                <a:cubicBezTo>
                  <a:pt x="11" y="3"/>
                  <a:pt x="11" y="2"/>
                  <a:pt x="12" y="1"/>
                </a:cubicBezTo>
                <a:cubicBezTo>
                  <a:pt x="13" y="0"/>
                  <a:pt x="10" y="2"/>
                  <a:pt x="10" y="2"/>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37" name="Freeform 1034"/>
          <p:cNvSpPr>
            <a:spLocks/>
          </p:cNvSpPr>
          <p:nvPr/>
        </p:nvSpPr>
        <p:spPr bwMode="auto">
          <a:xfrm>
            <a:off x="4458246" y="2710247"/>
            <a:ext cx="43245" cy="24443"/>
          </a:xfrm>
          <a:custGeom>
            <a:avLst/>
            <a:gdLst/>
            <a:ahLst/>
            <a:cxnLst>
              <a:cxn ang="0">
                <a:pos x="4" y="4"/>
              </a:cxn>
              <a:cxn ang="0">
                <a:pos x="6" y="3"/>
              </a:cxn>
              <a:cxn ang="0">
                <a:pos x="6" y="2"/>
              </a:cxn>
              <a:cxn ang="0">
                <a:pos x="5" y="1"/>
              </a:cxn>
              <a:cxn ang="0">
                <a:pos x="6" y="1"/>
              </a:cxn>
              <a:cxn ang="0">
                <a:pos x="5" y="0"/>
              </a:cxn>
              <a:cxn ang="0">
                <a:pos x="5" y="1"/>
              </a:cxn>
              <a:cxn ang="0">
                <a:pos x="5" y="1"/>
              </a:cxn>
              <a:cxn ang="0">
                <a:pos x="2" y="1"/>
              </a:cxn>
              <a:cxn ang="0">
                <a:pos x="1" y="1"/>
              </a:cxn>
              <a:cxn ang="0">
                <a:pos x="1" y="2"/>
              </a:cxn>
              <a:cxn ang="0">
                <a:pos x="2" y="3"/>
              </a:cxn>
              <a:cxn ang="0">
                <a:pos x="4" y="4"/>
              </a:cxn>
            </a:cxnLst>
            <a:rect l="0" t="0" r="r" b="b"/>
            <a:pathLst>
              <a:path w="7" h="4">
                <a:moveTo>
                  <a:pt x="4" y="4"/>
                </a:moveTo>
                <a:cubicBezTo>
                  <a:pt x="4" y="4"/>
                  <a:pt x="5" y="4"/>
                  <a:pt x="6" y="3"/>
                </a:cubicBezTo>
                <a:cubicBezTo>
                  <a:pt x="7" y="3"/>
                  <a:pt x="6" y="3"/>
                  <a:pt x="6" y="2"/>
                </a:cubicBezTo>
                <a:cubicBezTo>
                  <a:pt x="5" y="1"/>
                  <a:pt x="6" y="1"/>
                  <a:pt x="5" y="1"/>
                </a:cubicBezTo>
                <a:cubicBezTo>
                  <a:pt x="5" y="1"/>
                  <a:pt x="5" y="1"/>
                  <a:pt x="6" y="1"/>
                </a:cubicBezTo>
                <a:cubicBezTo>
                  <a:pt x="6" y="1"/>
                  <a:pt x="6" y="0"/>
                  <a:pt x="5" y="0"/>
                </a:cubicBezTo>
                <a:cubicBezTo>
                  <a:pt x="5" y="0"/>
                  <a:pt x="5" y="1"/>
                  <a:pt x="5" y="1"/>
                </a:cubicBezTo>
                <a:cubicBezTo>
                  <a:pt x="4" y="1"/>
                  <a:pt x="4" y="1"/>
                  <a:pt x="5" y="1"/>
                </a:cubicBezTo>
                <a:cubicBezTo>
                  <a:pt x="5" y="0"/>
                  <a:pt x="3" y="0"/>
                  <a:pt x="2" y="1"/>
                </a:cubicBezTo>
                <a:cubicBezTo>
                  <a:pt x="0" y="1"/>
                  <a:pt x="1" y="1"/>
                  <a:pt x="1" y="1"/>
                </a:cubicBezTo>
                <a:cubicBezTo>
                  <a:pt x="1" y="1"/>
                  <a:pt x="1" y="1"/>
                  <a:pt x="1" y="2"/>
                </a:cubicBezTo>
                <a:cubicBezTo>
                  <a:pt x="2" y="2"/>
                  <a:pt x="2" y="3"/>
                  <a:pt x="2" y="3"/>
                </a:cubicBezTo>
                <a:cubicBezTo>
                  <a:pt x="3" y="3"/>
                  <a:pt x="3" y="3"/>
                  <a:pt x="4" y="4"/>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0" name="Freeform 1037"/>
          <p:cNvSpPr>
            <a:spLocks/>
          </p:cNvSpPr>
          <p:nvPr/>
        </p:nvSpPr>
        <p:spPr bwMode="auto">
          <a:xfrm>
            <a:off x="4495850" y="2685804"/>
            <a:ext cx="54526" cy="73328"/>
          </a:xfrm>
          <a:custGeom>
            <a:avLst/>
            <a:gdLst/>
            <a:ahLst/>
            <a:cxnLst>
              <a:cxn ang="0">
                <a:pos x="3" y="3"/>
              </a:cxn>
              <a:cxn ang="0">
                <a:pos x="1" y="3"/>
              </a:cxn>
              <a:cxn ang="0">
                <a:pos x="1" y="4"/>
              </a:cxn>
              <a:cxn ang="0">
                <a:pos x="2" y="4"/>
              </a:cxn>
              <a:cxn ang="0">
                <a:pos x="2" y="6"/>
              </a:cxn>
              <a:cxn ang="0">
                <a:pos x="5" y="7"/>
              </a:cxn>
              <a:cxn ang="0">
                <a:pos x="5" y="7"/>
              </a:cxn>
              <a:cxn ang="0">
                <a:pos x="5" y="8"/>
              </a:cxn>
              <a:cxn ang="0">
                <a:pos x="5" y="9"/>
              </a:cxn>
              <a:cxn ang="0">
                <a:pos x="6" y="11"/>
              </a:cxn>
              <a:cxn ang="0">
                <a:pos x="6" y="11"/>
              </a:cxn>
              <a:cxn ang="0">
                <a:pos x="7" y="10"/>
              </a:cxn>
              <a:cxn ang="0">
                <a:pos x="6" y="9"/>
              </a:cxn>
              <a:cxn ang="0">
                <a:pos x="6" y="8"/>
              </a:cxn>
              <a:cxn ang="0">
                <a:pos x="6" y="7"/>
              </a:cxn>
              <a:cxn ang="0">
                <a:pos x="7" y="7"/>
              </a:cxn>
              <a:cxn ang="0">
                <a:pos x="8" y="6"/>
              </a:cxn>
              <a:cxn ang="0">
                <a:pos x="7" y="5"/>
              </a:cxn>
              <a:cxn ang="0">
                <a:pos x="9" y="4"/>
              </a:cxn>
              <a:cxn ang="0">
                <a:pos x="9" y="2"/>
              </a:cxn>
              <a:cxn ang="0">
                <a:pos x="8" y="0"/>
              </a:cxn>
              <a:cxn ang="0">
                <a:pos x="6" y="1"/>
              </a:cxn>
              <a:cxn ang="0">
                <a:pos x="6" y="2"/>
              </a:cxn>
              <a:cxn ang="0">
                <a:pos x="6" y="4"/>
              </a:cxn>
              <a:cxn ang="0">
                <a:pos x="6" y="3"/>
              </a:cxn>
              <a:cxn ang="0">
                <a:pos x="6" y="2"/>
              </a:cxn>
              <a:cxn ang="0">
                <a:pos x="5" y="3"/>
              </a:cxn>
              <a:cxn ang="0">
                <a:pos x="4" y="3"/>
              </a:cxn>
              <a:cxn ang="0">
                <a:pos x="5" y="2"/>
              </a:cxn>
              <a:cxn ang="0">
                <a:pos x="3" y="1"/>
              </a:cxn>
              <a:cxn ang="0">
                <a:pos x="3" y="2"/>
              </a:cxn>
              <a:cxn ang="0">
                <a:pos x="3" y="3"/>
              </a:cxn>
            </a:cxnLst>
            <a:rect l="0" t="0" r="r" b="b"/>
            <a:pathLst>
              <a:path w="9" h="12">
                <a:moveTo>
                  <a:pt x="3" y="3"/>
                </a:moveTo>
                <a:cubicBezTo>
                  <a:pt x="2" y="3"/>
                  <a:pt x="2" y="3"/>
                  <a:pt x="1" y="3"/>
                </a:cubicBezTo>
                <a:cubicBezTo>
                  <a:pt x="0" y="3"/>
                  <a:pt x="1" y="4"/>
                  <a:pt x="1" y="4"/>
                </a:cubicBezTo>
                <a:cubicBezTo>
                  <a:pt x="1" y="4"/>
                  <a:pt x="2" y="4"/>
                  <a:pt x="2" y="4"/>
                </a:cubicBezTo>
                <a:cubicBezTo>
                  <a:pt x="2" y="5"/>
                  <a:pt x="2" y="5"/>
                  <a:pt x="2" y="6"/>
                </a:cubicBezTo>
                <a:cubicBezTo>
                  <a:pt x="1" y="6"/>
                  <a:pt x="4" y="7"/>
                  <a:pt x="5" y="7"/>
                </a:cubicBezTo>
                <a:cubicBezTo>
                  <a:pt x="5" y="7"/>
                  <a:pt x="5" y="7"/>
                  <a:pt x="5" y="7"/>
                </a:cubicBezTo>
                <a:cubicBezTo>
                  <a:pt x="4" y="8"/>
                  <a:pt x="4" y="8"/>
                  <a:pt x="5" y="8"/>
                </a:cubicBezTo>
                <a:cubicBezTo>
                  <a:pt x="5" y="8"/>
                  <a:pt x="5" y="8"/>
                  <a:pt x="5" y="9"/>
                </a:cubicBezTo>
                <a:cubicBezTo>
                  <a:pt x="4" y="9"/>
                  <a:pt x="5" y="10"/>
                  <a:pt x="6" y="11"/>
                </a:cubicBezTo>
                <a:cubicBezTo>
                  <a:pt x="6" y="12"/>
                  <a:pt x="6" y="11"/>
                  <a:pt x="6" y="11"/>
                </a:cubicBezTo>
                <a:cubicBezTo>
                  <a:pt x="6" y="10"/>
                  <a:pt x="6" y="10"/>
                  <a:pt x="7" y="10"/>
                </a:cubicBezTo>
                <a:cubicBezTo>
                  <a:pt x="7" y="9"/>
                  <a:pt x="7" y="9"/>
                  <a:pt x="6" y="9"/>
                </a:cubicBezTo>
                <a:cubicBezTo>
                  <a:pt x="5" y="9"/>
                  <a:pt x="6" y="8"/>
                  <a:pt x="6" y="8"/>
                </a:cubicBezTo>
                <a:cubicBezTo>
                  <a:pt x="7" y="8"/>
                  <a:pt x="7" y="8"/>
                  <a:pt x="6" y="7"/>
                </a:cubicBezTo>
                <a:cubicBezTo>
                  <a:pt x="6" y="7"/>
                  <a:pt x="6" y="7"/>
                  <a:pt x="7" y="7"/>
                </a:cubicBezTo>
                <a:cubicBezTo>
                  <a:pt x="8" y="6"/>
                  <a:pt x="8" y="6"/>
                  <a:pt x="8" y="6"/>
                </a:cubicBezTo>
                <a:cubicBezTo>
                  <a:pt x="7" y="6"/>
                  <a:pt x="8" y="5"/>
                  <a:pt x="7" y="5"/>
                </a:cubicBezTo>
                <a:cubicBezTo>
                  <a:pt x="7" y="4"/>
                  <a:pt x="8" y="4"/>
                  <a:pt x="9" y="4"/>
                </a:cubicBezTo>
                <a:cubicBezTo>
                  <a:pt x="9" y="3"/>
                  <a:pt x="9" y="3"/>
                  <a:pt x="9" y="2"/>
                </a:cubicBezTo>
                <a:cubicBezTo>
                  <a:pt x="9" y="1"/>
                  <a:pt x="8" y="1"/>
                  <a:pt x="8" y="0"/>
                </a:cubicBezTo>
                <a:cubicBezTo>
                  <a:pt x="7" y="0"/>
                  <a:pt x="7" y="1"/>
                  <a:pt x="6" y="1"/>
                </a:cubicBezTo>
                <a:cubicBezTo>
                  <a:pt x="5" y="2"/>
                  <a:pt x="6" y="1"/>
                  <a:pt x="6" y="2"/>
                </a:cubicBezTo>
                <a:cubicBezTo>
                  <a:pt x="7" y="3"/>
                  <a:pt x="7" y="3"/>
                  <a:pt x="6" y="4"/>
                </a:cubicBezTo>
                <a:cubicBezTo>
                  <a:pt x="6" y="4"/>
                  <a:pt x="6" y="4"/>
                  <a:pt x="6" y="3"/>
                </a:cubicBezTo>
                <a:cubicBezTo>
                  <a:pt x="6" y="3"/>
                  <a:pt x="6" y="3"/>
                  <a:pt x="6" y="2"/>
                </a:cubicBezTo>
                <a:cubicBezTo>
                  <a:pt x="6" y="2"/>
                  <a:pt x="5" y="2"/>
                  <a:pt x="5" y="3"/>
                </a:cubicBezTo>
                <a:cubicBezTo>
                  <a:pt x="5" y="4"/>
                  <a:pt x="5" y="3"/>
                  <a:pt x="4" y="3"/>
                </a:cubicBezTo>
                <a:cubicBezTo>
                  <a:pt x="4" y="2"/>
                  <a:pt x="4" y="3"/>
                  <a:pt x="5" y="2"/>
                </a:cubicBezTo>
                <a:cubicBezTo>
                  <a:pt x="5" y="1"/>
                  <a:pt x="4" y="2"/>
                  <a:pt x="3" y="1"/>
                </a:cubicBezTo>
                <a:cubicBezTo>
                  <a:pt x="2" y="1"/>
                  <a:pt x="3" y="2"/>
                  <a:pt x="3" y="2"/>
                </a:cubicBezTo>
                <a:cubicBezTo>
                  <a:pt x="4" y="2"/>
                  <a:pt x="3" y="3"/>
                  <a:pt x="3" y="3"/>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1" name="Freeform 955"/>
          <p:cNvSpPr>
            <a:spLocks/>
          </p:cNvSpPr>
          <p:nvPr/>
        </p:nvSpPr>
        <p:spPr bwMode="auto">
          <a:xfrm>
            <a:off x="4507131" y="2076615"/>
            <a:ext cx="389204" cy="644913"/>
          </a:xfrm>
          <a:custGeom>
            <a:avLst/>
            <a:gdLst/>
            <a:ahLst/>
            <a:cxnLst>
              <a:cxn ang="0">
                <a:pos x="63" y="19"/>
              </a:cxn>
              <a:cxn ang="0">
                <a:pos x="62" y="14"/>
              </a:cxn>
              <a:cxn ang="0">
                <a:pos x="62" y="10"/>
              </a:cxn>
              <a:cxn ang="0">
                <a:pos x="45" y="0"/>
              </a:cxn>
              <a:cxn ang="0">
                <a:pos x="43" y="6"/>
              </a:cxn>
              <a:cxn ang="0">
                <a:pos x="33" y="9"/>
              </a:cxn>
              <a:cxn ang="0">
                <a:pos x="27" y="11"/>
              </a:cxn>
              <a:cxn ang="0">
                <a:pos x="26" y="17"/>
              </a:cxn>
              <a:cxn ang="0">
                <a:pos x="21" y="23"/>
              </a:cxn>
              <a:cxn ang="0">
                <a:pos x="17" y="31"/>
              </a:cxn>
              <a:cxn ang="0">
                <a:pos x="14" y="41"/>
              </a:cxn>
              <a:cxn ang="0">
                <a:pos x="7" y="43"/>
              </a:cxn>
              <a:cxn ang="0">
                <a:pos x="5" y="51"/>
              </a:cxn>
              <a:cxn ang="0">
                <a:pos x="5" y="58"/>
              </a:cxn>
              <a:cxn ang="0">
                <a:pos x="6" y="65"/>
              </a:cxn>
              <a:cxn ang="0">
                <a:pos x="6" y="72"/>
              </a:cxn>
              <a:cxn ang="0">
                <a:pos x="4" y="74"/>
              </a:cxn>
              <a:cxn ang="0">
                <a:pos x="3" y="80"/>
              </a:cxn>
              <a:cxn ang="0">
                <a:pos x="0" y="80"/>
              </a:cxn>
              <a:cxn ang="0">
                <a:pos x="2" y="85"/>
              </a:cxn>
              <a:cxn ang="0">
                <a:pos x="4" y="86"/>
              </a:cxn>
              <a:cxn ang="0">
                <a:pos x="3" y="89"/>
              </a:cxn>
              <a:cxn ang="0">
                <a:pos x="5" y="94"/>
              </a:cxn>
              <a:cxn ang="0">
                <a:pos x="9" y="98"/>
              </a:cxn>
              <a:cxn ang="0">
                <a:pos x="8" y="100"/>
              </a:cxn>
              <a:cxn ang="0">
                <a:pos x="9" y="103"/>
              </a:cxn>
              <a:cxn ang="0">
                <a:pos x="9" y="106"/>
              </a:cxn>
              <a:cxn ang="0">
                <a:pos x="17" y="101"/>
              </a:cxn>
              <a:cxn ang="0">
                <a:pos x="25" y="97"/>
              </a:cxn>
              <a:cxn ang="0">
                <a:pos x="27" y="93"/>
              </a:cxn>
              <a:cxn ang="0">
                <a:pos x="27" y="89"/>
              </a:cxn>
              <a:cxn ang="0">
                <a:pos x="28" y="87"/>
              </a:cxn>
              <a:cxn ang="0">
                <a:pos x="27" y="84"/>
              </a:cxn>
              <a:cxn ang="0">
                <a:pos x="26" y="83"/>
              </a:cxn>
              <a:cxn ang="0">
                <a:pos x="32" y="81"/>
              </a:cxn>
              <a:cxn ang="0">
                <a:pos x="33" y="81"/>
              </a:cxn>
              <a:cxn ang="0">
                <a:pos x="37" y="78"/>
              </a:cxn>
              <a:cxn ang="0">
                <a:pos x="35" y="77"/>
              </a:cxn>
              <a:cxn ang="0">
                <a:pos x="38" y="75"/>
              </a:cxn>
              <a:cxn ang="0">
                <a:pos x="37" y="71"/>
              </a:cxn>
              <a:cxn ang="0">
                <a:pos x="32" y="68"/>
              </a:cxn>
              <a:cxn ang="0">
                <a:pos x="30" y="65"/>
              </a:cxn>
              <a:cxn ang="0">
                <a:pos x="29" y="61"/>
              </a:cxn>
              <a:cxn ang="0">
                <a:pos x="30" y="60"/>
              </a:cxn>
              <a:cxn ang="0">
                <a:pos x="31" y="59"/>
              </a:cxn>
              <a:cxn ang="0">
                <a:pos x="33" y="54"/>
              </a:cxn>
              <a:cxn ang="0">
                <a:pos x="32" y="50"/>
              </a:cxn>
              <a:cxn ang="0">
                <a:pos x="34" y="51"/>
              </a:cxn>
              <a:cxn ang="0">
                <a:pos x="39" y="48"/>
              </a:cxn>
              <a:cxn ang="0">
                <a:pos x="43" y="46"/>
              </a:cxn>
              <a:cxn ang="0">
                <a:pos x="48" y="43"/>
              </a:cxn>
              <a:cxn ang="0">
                <a:pos x="51" y="38"/>
              </a:cxn>
              <a:cxn ang="0">
                <a:pos x="50" y="36"/>
              </a:cxn>
              <a:cxn ang="0">
                <a:pos x="52" y="32"/>
              </a:cxn>
              <a:cxn ang="0">
                <a:pos x="54" y="29"/>
              </a:cxn>
              <a:cxn ang="0">
                <a:pos x="55" y="28"/>
              </a:cxn>
              <a:cxn ang="0">
                <a:pos x="58" y="27"/>
              </a:cxn>
              <a:cxn ang="0">
                <a:pos x="64" y="28"/>
              </a:cxn>
            </a:cxnLst>
            <a:rect l="0" t="0" r="r" b="b"/>
            <a:pathLst>
              <a:path w="64" h="106">
                <a:moveTo>
                  <a:pt x="63" y="25"/>
                </a:moveTo>
                <a:cubicBezTo>
                  <a:pt x="61" y="24"/>
                  <a:pt x="62" y="23"/>
                  <a:pt x="62" y="22"/>
                </a:cubicBezTo>
                <a:cubicBezTo>
                  <a:pt x="62" y="22"/>
                  <a:pt x="63" y="21"/>
                  <a:pt x="63" y="21"/>
                </a:cubicBezTo>
                <a:cubicBezTo>
                  <a:pt x="63" y="21"/>
                  <a:pt x="63" y="20"/>
                  <a:pt x="63" y="19"/>
                </a:cubicBezTo>
                <a:cubicBezTo>
                  <a:pt x="63" y="19"/>
                  <a:pt x="63" y="19"/>
                  <a:pt x="63" y="19"/>
                </a:cubicBezTo>
                <a:cubicBezTo>
                  <a:pt x="63" y="19"/>
                  <a:pt x="62" y="17"/>
                  <a:pt x="62" y="17"/>
                </a:cubicBezTo>
                <a:cubicBezTo>
                  <a:pt x="61" y="16"/>
                  <a:pt x="62" y="16"/>
                  <a:pt x="62" y="15"/>
                </a:cubicBezTo>
                <a:cubicBezTo>
                  <a:pt x="63" y="15"/>
                  <a:pt x="62" y="14"/>
                  <a:pt x="62" y="14"/>
                </a:cubicBezTo>
                <a:cubicBezTo>
                  <a:pt x="62" y="14"/>
                  <a:pt x="61" y="14"/>
                  <a:pt x="61" y="14"/>
                </a:cubicBezTo>
                <a:cubicBezTo>
                  <a:pt x="61" y="14"/>
                  <a:pt x="60" y="14"/>
                  <a:pt x="61" y="13"/>
                </a:cubicBezTo>
                <a:cubicBezTo>
                  <a:pt x="61" y="13"/>
                  <a:pt x="61" y="11"/>
                  <a:pt x="61" y="11"/>
                </a:cubicBezTo>
                <a:cubicBezTo>
                  <a:pt x="61" y="10"/>
                  <a:pt x="61" y="10"/>
                  <a:pt x="62" y="10"/>
                </a:cubicBezTo>
                <a:cubicBezTo>
                  <a:pt x="62" y="10"/>
                  <a:pt x="61" y="9"/>
                  <a:pt x="60" y="8"/>
                </a:cubicBezTo>
                <a:cubicBezTo>
                  <a:pt x="60" y="8"/>
                  <a:pt x="60" y="8"/>
                  <a:pt x="60" y="8"/>
                </a:cubicBezTo>
                <a:cubicBezTo>
                  <a:pt x="47" y="0"/>
                  <a:pt x="47" y="0"/>
                  <a:pt x="47" y="0"/>
                </a:cubicBezTo>
                <a:cubicBezTo>
                  <a:pt x="46" y="0"/>
                  <a:pt x="45" y="0"/>
                  <a:pt x="45" y="0"/>
                </a:cubicBezTo>
                <a:cubicBezTo>
                  <a:pt x="44" y="0"/>
                  <a:pt x="45" y="1"/>
                  <a:pt x="45" y="2"/>
                </a:cubicBezTo>
                <a:cubicBezTo>
                  <a:pt x="45" y="2"/>
                  <a:pt x="44" y="4"/>
                  <a:pt x="44" y="4"/>
                </a:cubicBezTo>
                <a:cubicBezTo>
                  <a:pt x="44" y="4"/>
                  <a:pt x="44" y="4"/>
                  <a:pt x="44" y="5"/>
                </a:cubicBezTo>
                <a:cubicBezTo>
                  <a:pt x="44" y="7"/>
                  <a:pt x="43" y="6"/>
                  <a:pt x="43" y="6"/>
                </a:cubicBezTo>
                <a:cubicBezTo>
                  <a:pt x="43" y="6"/>
                  <a:pt x="35" y="5"/>
                  <a:pt x="35" y="5"/>
                </a:cubicBezTo>
                <a:cubicBezTo>
                  <a:pt x="35" y="5"/>
                  <a:pt x="35" y="5"/>
                  <a:pt x="35" y="5"/>
                </a:cubicBezTo>
                <a:cubicBezTo>
                  <a:pt x="35" y="5"/>
                  <a:pt x="35" y="5"/>
                  <a:pt x="34" y="6"/>
                </a:cubicBezTo>
                <a:cubicBezTo>
                  <a:pt x="34" y="7"/>
                  <a:pt x="34" y="9"/>
                  <a:pt x="33" y="9"/>
                </a:cubicBezTo>
                <a:cubicBezTo>
                  <a:pt x="33" y="10"/>
                  <a:pt x="31" y="9"/>
                  <a:pt x="31" y="8"/>
                </a:cubicBezTo>
                <a:cubicBezTo>
                  <a:pt x="30" y="8"/>
                  <a:pt x="30" y="8"/>
                  <a:pt x="30" y="9"/>
                </a:cubicBezTo>
                <a:cubicBezTo>
                  <a:pt x="30" y="9"/>
                  <a:pt x="29" y="9"/>
                  <a:pt x="29" y="9"/>
                </a:cubicBezTo>
                <a:cubicBezTo>
                  <a:pt x="28" y="10"/>
                  <a:pt x="27" y="10"/>
                  <a:pt x="27" y="11"/>
                </a:cubicBezTo>
                <a:cubicBezTo>
                  <a:pt x="27" y="12"/>
                  <a:pt x="27" y="12"/>
                  <a:pt x="26" y="13"/>
                </a:cubicBezTo>
                <a:cubicBezTo>
                  <a:pt x="26" y="13"/>
                  <a:pt x="25" y="13"/>
                  <a:pt x="25" y="13"/>
                </a:cubicBezTo>
                <a:cubicBezTo>
                  <a:pt x="24" y="14"/>
                  <a:pt x="26" y="15"/>
                  <a:pt x="26" y="16"/>
                </a:cubicBezTo>
                <a:cubicBezTo>
                  <a:pt x="26" y="16"/>
                  <a:pt x="26" y="17"/>
                  <a:pt x="26" y="17"/>
                </a:cubicBezTo>
                <a:cubicBezTo>
                  <a:pt x="26" y="17"/>
                  <a:pt x="24" y="19"/>
                  <a:pt x="23" y="20"/>
                </a:cubicBezTo>
                <a:cubicBezTo>
                  <a:pt x="23" y="20"/>
                  <a:pt x="22" y="21"/>
                  <a:pt x="22" y="21"/>
                </a:cubicBezTo>
                <a:cubicBezTo>
                  <a:pt x="21" y="22"/>
                  <a:pt x="21" y="23"/>
                  <a:pt x="21" y="23"/>
                </a:cubicBezTo>
                <a:cubicBezTo>
                  <a:pt x="21" y="23"/>
                  <a:pt x="21" y="23"/>
                  <a:pt x="21" y="23"/>
                </a:cubicBezTo>
                <a:cubicBezTo>
                  <a:pt x="21" y="23"/>
                  <a:pt x="17" y="25"/>
                  <a:pt x="17" y="25"/>
                </a:cubicBezTo>
                <a:cubicBezTo>
                  <a:pt x="17" y="25"/>
                  <a:pt x="17" y="25"/>
                  <a:pt x="17" y="25"/>
                </a:cubicBezTo>
                <a:cubicBezTo>
                  <a:pt x="17" y="26"/>
                  <a:pt x="17" y="27"/>
                  <a:pt x="17" y="27"/>
                </a:cubicBezTo>
                <a:cubicBezTo>
                  <a:pt x="17" y="28"/>
                  <a:pt x="17" y="30"/>
                  <a:pt x="17" y="31"/>
                </a:cubicBezTo>
                <a:cubicBezTo>
                  <a:pt x="16" y="33"/>
                  <a:pt x="14" y="35"/>
                  <a:pt x="13" y="36"/>
                </a:cubicBezTo>
                <a:cubicBezTo>
                  <a:pt x="13" y="36"/>
                  <a:pt x="13" y="37"/>
                  <a:pt x="13" y="37"/>
                </a:cubicBezTo>
                <a:cubicBezTo>
                  <a:pt x="14" y="38"/>
                  <a:pt x="14" y="38"/>
                  <a:pt x="14" y="39"/>
                </a:cubicBezTo>
                <a:cubicBezTo>
                  <a:pt x="15" y="40"/>
                  <a:pt x="14" y="41"/>
                  <a:pt x="14" y="41"/>
                </a:cubicBezTo>
                <a:cubicBezTo>
                  <a:pt x="13" y="42"/>
                  <a:pt x="11" y="42"/>
                  <a:pt x="11" y="41"/>
                </a:cubicBezTo>
                <a:cubicBezTo>
                  <a:pt x="10" y="41"/>
                  <a:pt x="10" y="41"/>
                  <a:pt x="10" y="41"/>
                </a:cubicBezTo>
                <a:cubicBezTo>
                  <a:pt x="10" y="41"/>
                  <a:pt x="8" y="42"/>
                  <a:pt x="8" y="42"/>
                </a:cubicBezTo>
                <a:cubicBezTo>
                  <a:pt x="7" y="42"/>
                  <a:pt x="7" y="43"/>
                  <a:pt x="7" y="43"/>
                </a:cubicBezTo>
                <a:cubicBezTo>
                  <a:pt x="7" y="43"/>
                  <a:pt x="5" y="45"/>
                  <a:pt x="5" y="45"/>
                </a:cubicBezTo>
                <a:cubicBezTo>
                  <a:pt x="5" y="45"/>
                  <a:pt x="5" y="46"/>
                  <a:pt x="4" y="47"/>
                </a:cubicBezTo>
                <a:cubicBezTo>
                  <a:pt x="4" y="48"/>
                  <a:pt x="5" y="49"/>
                  <a:pt x="5" y="49"/>
                </a:cubicBezTo>
                <a:cubicBezTo>
                  <a:pt x="5" y="50"/>
                  <a:pt x="5" y="51"/>
                  <a:pt x="5" y="51"/>
                </a:cubicBezTo>
                <a:cubicBezTo>
                  <a:pt x="5" y="52"/>
                  <a:pt x="5" y="52"/>
                  <a:pt x="5" y="53"/>
                </a:cubicBezTo>
                <a:cubicBezTo>
                  <a:pt x="4" y="53"/>
                  <a:pt x="5" y="55"/>
                  <a:pt x="6" y="55"/>
                </a:cubicBezTo>
                <a:cubicBezTo>
                  <a:pt x="6" y="55"/>
                  <a:pt x="6" y="56"/>
                  <a:pt x="6" y="56"/>
                </a:cubicBezTo>
                <a:cubicBezTo>
                  <a:pt x="6" y="56"/>
                  <a:pt x="5" y="57"/>
                  <a:pt x="5" y="58"/>
                </a:cubicBezTo>
                <a:cubicBezTo>
                  <a:pt x="5" y="59"/>
                  <a:pt x="4" y="59"/>
                  <a:pt x="7" y="61"/>
                </a:cubicBezTo>
                <a:cubicBezTo>
                  <a:pt x="9" y="63"/>
                  <a:pt x="8" y="64"/>
                  <a:pt x="8" y="64"/>
                </a:cubicBezTo>
                <a:cubicBezTo>
                  <a:pt x="8" y="65"/>
                  <a:pt x="7" y="65"/>
                  <a:pt x="7" y="65"/>
                </a:cubicBezTo>
                <a:cubicBezTo>
                  <a:pt x="7" y="65"/>
                  <a:pt x="6" y="65"/>
                  <a:pt x="6" y="65"/>
                </a:cubicBezTo>
                <a:cubicBezTo>
                  <a:pt x="5" y="65"/>
                  <a:pt x="5" y="65"/>
                  <a:pt x="5" y="65"/>
                </a:cubicBezTo>
                <a:cubicBezTo>
                  <a:pt x="6" y="67"/>
                  <a:pt x="7" y="68"/>
                  <a:pt x="7" y="68"/>
                </a:cubicBezTo>
                <a:cubicBezTo>
                  <a:pt x="7" y="68"/>
                  <a:pt x="7" y="69"/>
                  <a:pt x="7" y="69"/>
                </a:cubicBezTo>
                <a:cubicBezTo>
                  <a:pt x="7" y="69"/>
                  <a:pt x="6" y="72"/>
                  <a:pt x="6" y="72"/>
                </a:cubicBezTo>
                <a:cubicBezTo>
                  <a:pt x="6" y="72"/>
                  <a:pt x="6" y="73"/>
                  <a:pt x="6" y="73"/>
                </a:cubicBezTo>
                <a:cubicBezTo>
                  <a:pt x="6" y="73"/>
                  <a:pt x="4" y="73"/>
                  <a:pt x="4" y="73"/>
                </a:cubicBezTo>
                <a:cubicBezTo>
                  <a:pt x="3" y="73"/>
                  <a:pt x="4" y="73"/>
                  <a:pt x="3" y="74"/>
                </a:cubicBezTo>
                <a:cubicBezTo>
                  <a:pt x="3" y="74"/>
                  <a:pt x="4" y="74"/>
                  <a:pt x="4" y="74"/>
                </a:cubicBezTo>
                <a:cubicBezTo>
                  <a:pt x="4" y="74"/>
                  <a:pt x="3" y="75"/>
                  <a:pt x="3" y="75"/>
                </a:cubicBezTo>
                <a:cubicBezTo>
                  <a:pt x="3" y="75"/>
                  <a:pt x="3" y="76"/>
                  <a:pt x="3" y="76"/>
                </a:cubicBezTo>
                <a:cubicBezTo>
                  <a:pt x="3" y="76"/>
                  <a:pt x="3" y="77"/>
                  <a:pt x="3" y="78"/>
                </a:cubicBezTo>
                <a:cubicBezTo>
                  <a:pt x="3" y="78"/>
                  <a:pt x="3" y="80"/>
                  <a:pt x="3" y="80"/>
                </a:cubicBezTo>
                <a:cubicBezTo>
                  <a:pt x="2" y="80"/>
                  <a:pt x="2" y="80"/>
                  <a:pt x="2" y="80"/>
                </a:cubicBezTo>
                <a:cubicBezTo>
                  <a:pt x="2" y="80"/>
                  <a:pt x="1" y="80"/>
                  <a:pt x="0" y="79"/>
                </a:cubicBezTo>
                <a:cubicBezTo>
                  <a:pt x="0" y="79"/>
                  <a:pt x="0" y="79"/>
                  <a:pt x="0" y="79"/>
                </a:cubicBezTo>
                <a:cubicBezTo>
                  <a:pt x="0" y="79"/>
                  <a:pt x="0" y="80"/>
                  <a:pt x="0" y="80"/>
                </a:cubicBezTo>
                <a:cubicBezTo>
                  <a:pt x="0" y="80"/>
                  <a:pt x="0" y="83"/>
                  <a:pt x="0" y="84"/>
                </a:cubicBezTo>
                <a:cubicBezTo>
                  <a:pt x="1" y="85"/>
                  <a:pt x="1" y="85"/>
                  <a:pt x="1" y="85"/>
                </a:cubicBezTo>
                <a:cubicBezTo>
                  <a:pt x="1" y="84"/>
                  <a:pt x="1" y="85"/>
                  <a:pt x="1" y="85"/>
                </a:cubicBezTo>
                <a:cubicBezTo>
                  <a:pt x="1" y="85"/>
                  <a:pt x="2" y="86"/>
                  <a:pt x="2" y="85"/>
                </a:cubicBezTo>
                <a:cubicBezTo>
                  <a:pt x="2" y="84"/>
                  <a:pt x="2" y="84"/>
                  <a:pt x="3" y="84"/>
                </a:cubicBezTo>
                <a:cubicBezTo>
                  <a:pt x="3" y="84"/>
                  <a:pt x="2" y="84"/>
                  <a:pt x="2" y="85"/>
                </a:cubicBezTo>
                <a:cubicBezTo>
                  <a:pt x="2" y="85"/>
                  <a:pt x="2" y="85"/>
                  <a:pt x="2" y="85"/>
                </a:cubicBezTo>
                <a:cubicBezTo>
                  <a:pt x="3" y="85"/>
                  <a:pt x="4" y="85"/>
                  <a:pt x="4" y="86"/>
                </a:cubicBezTo>
                <a:cubicBezTo>
                  <a:pt x="3" y="86"/>
                  <a:pt x="3" y="87"/>
                  <a:pt x="3" y="87"/>
                </a:cubicBezTo>
                <a:cubicBezTo>
                  <a:pt x="3" y="87"/>
                  <a:pt x="3" y="88"/>
                  <a:pt x="3" y="88"/>
                </a:cubicBezTo>
                <a:cubicBezTo>
                  <a:pt x="3" y="88"/>
                  <a:pt x="3" y="89"/>
                  <a:pt x="3" y="89"/>
                </a:cubicBezTo>
                <a:cubicBezTo>
                  <a:pt x="3" y="89"/>
                  <a:pt x="3" y="89"/>
                  <a:pt x="3" y="89"/>
                </a:cubicBezTo>
                <a:cubicBezTo>
                  <a:pt x="3" y="89"/>
                  <a:pt x="3" y="89"/>
                  <a:pt x="3" y="90"/>
                </a:cubicBezTo>
                <a:cubicBezTo>
                  <a:pt x="4" y="90"/>
                  <a:pt x="4" y="90"/>
                  <a:pt x="4" y="91"/>
                </a:cubicBezTo>
                <a:cubicBezTo>
                  <a:pt x="4" y="91"/>
                  <a:pt x="4" y="92"/>
                  <a:pt x="4" y="92"/>
                </a:cubicBezTo>
                <a:cubicBezTo>
                  <a:pt x="5" y="93"/>
                  <a:pt x="5" y="94"/>
                  <a:pt x="5" y="94"/>
                </a:cubicBezTo>
                <a:cubicBezTo>
                  <a:pt x="5" y="94"/>
                  <a:pt x="6" y="95"/>
                  <a:pt x="6" y="95"/>
                </a:cubicBezTo>
                <a:cubicBezTo>
                  <a:pt x="7" y="96"/>
                  <a:pt x="7" y="96"/>
                  <a:pt x="7" y="96"/>
                </a:cubicBezTo>
                <a:cubicBezTo>
                  <a:pt x="7" y="96"/>
                  <a:pt x="8" y="97"/>
                  <a:pt x="8" y="97"/>
                </a:cubicBezTo>
                <a:cubicBezTo>
                  <a:pt x="8" y="97"/>
                  <a:pt x="9" y="97"/>
                  <a:pt x="9" y="98"/>
                </a:cubicBezTo>
                <a:cubicBezTo>
                  <a:pt x="9" y="98"/>
                  <a:pt x="8" y="98"/>
                  <a:pt x="8" y="98"/>
                </a:cubicBezTo>
                <a:cubicBezTo>
                  <a:pt x="7" y="98"/>
                  <a:pt x="7" y="98"/>
                  <a:pt x="7" y="98"/>
                </a:cubicBezTo>
                <a:cubicBezTo>
                  <a:pt x="7" y="99"/>
                  <a:pt x="8" y="99"/>
                  <a:pt x="8" y="99"/>
                </a:cubicBezTo>
                <a:cubicBezTo>
                  <a:pt x="8" y="99"/>
                  <a:pt x="8" y="100"/>
                  <a:pt x="8" y="100"/>
                </a:cubicBezTo>
                <a:cubicBezTo>
                  <a:pt x="7" y="99"/>
                  <a:pt x="7" y="99"/>
                  <a:pt x="7" y="99"/>
                </a:cubicBezTo>
                <a:cubicBezTo>
                  <a:pt x="7" y="100"/>
                  <a:pt x="7" y="101"/>
                  <a:pt x="8" y="101"/>
                </a:cubicBezTo>
                <a:cubicBezTo>
                  <a:pt x="8" y="101"/>
                  <a:pt x="8" y="102"/>
                  <a:pt x="8" y="102"/>
                </a:cubicBezTo>
                <a:cubicBezTo>
                  <a:pt x="8" y="102"/>
                  <a:pt x="9" y="103"/>
                  <a:pt x="9" y="103"/>
                </a:cubicBezTo>
                <a:cubicBezTo>
                  <a:pt x="9" y="103"/>
                  <a:pt x="10" y="104"/>
                  <a:pt x="9" y="104"/>
                </a:cubicBezTo>
                <a:cubicBezTo>
                  <a:pt x="9" y="104"/>
                  <a:pt x="9" y="104"/>
                  <a:pt x="9" y="104"/>
                </a:cubicBezTo>
                <a:cubicBezTo>
                  <a:pt x="9" y="105"/>
                  <a:pt x="9" y="105"/>
                  <a:pt x="9" y="105"/>
                </a:cubicBezTo>
                <a:cubicBezTo>
                  <a:pt x="9" y="105"/>
                  <a:pt x="8" y="106"/>
                  <a:pt x="9" y="106"/>
                </a:cubicBezTo>
                <a:cubicBezTo>
                  <a:pt x="10" y="105"/>
                  <a:pt x="15" y="105"/>
                  <a:pt x="15" y="105"/>
                </a:cubicBezTo>
                <a:cubicBezTo>
                  <a:pt x="15" y="105"/>
                  <a:pt x="15" y="105"/>
                  <a:pt x="16" y="105"/>
                </a:cubicBezTo>
                <a:cubicBezTo>
                  <a:pt x="16" y="104"/>
                  <a:pt x="16" y="104"/>
                  <a:pt x="16" y="104"/>
                </a:cubicBezTo>
                <a:cubicBezTo>
                  <a:pt x="15" y="103"/>
                  <a:pt x="14" y="102"/>
                  <a:pt x="17" y="101"/>
                </a:cubicBezTo>
                <a:cubicBezTo>
                  <a:pt x="19" y="100"/>
                  <a:pt x="21" y="100"/>
                  <a:pt x="22" y="100"/>
                </a:cubicBezTo>
                <a:cubicBezTo>
                  <a:pt x="22" y="100"/>
                  <a:pt x="22" y="100"/>
                  <a:pt x="23" y="100"/>
                </a:cubicBezTo>
                <a:cubicBezTo>
                  <a:pt x="23" y="100"/>
                  <a:pt x="23" y="101"/>
                  <a:pt x="24" y="100"/>
                </a:cubicBezTo>
                <a:cubicBezTo>
                  <a:pt x="24" y="99"/>
                  <a:pt x="25" y="98"/>
                  <a:pt x="25" y="97"/>
                </a:cubicBezTo>
                <a:cubicBezTo>
                  <a:pt x="26" y="97"/>
                  <a:pt x="26" y="96"/>
                  <a:pt x="26" y="96"/>
                </a:cubicBezTo>
                <a:cubicBezTo>
                  <a:pt x="26" y="96"/>
                  <a:pt x="26" y="95"/>
                  <a:pt x="26" y="95"/>
                </a:cubicBezTo>
                <a:cubicBezTo>
                  <a:pt x="26" y="94"/>
                  <a:pt x="26" y="94"/>
                  <a:pt x="26" y="94"/>
                </a:cubicBezTo>
                <a:cubicBezTo>
                  <a:pt x="27" y="94"/>
                  <a:pt x="27" y="94"/>
                  <a:pt x="27" y="93"/>
                </a:cubicBezTo>
                <a:cubicBezTo>
                  <a:pt x="26" y="93"/>
                  <a:pt x="26" y="92"/>
                  <a:pt x="27" y="92"/>
                </a:cubicBezTo>
                <a:cubicBezTo>
                  <a:pt x="27" y="91"/>
                  <a:pt x="28" y="91"/>
                  <a:pt x="27" y="90"/>
                </a:cubicBezTo>
                <a:cubicBezTo>
                  <a:pt x="26" y="90"/>
                  <a:pt x="27" y="90"/>
                  <a:pt x="27" y="90"/>
                </a:cubicBezTo>
                <a:cubicBezTo>
                  <a:pt x="27" y="90"/>
                  <a:pt x="27" y="90"/>
                  <a:pt x="27" y="89"/>
                </a:cubicBezTo>
                <a:cubicBezTo>
                  <a:pt x="27" y="89"/>
                  <a:pt x="27" y="89"/>
                  <a:pt x="27" y="89"/>
                </a:cubicBezTo>
                <a:cubicBezTo>
                  <a:pt x="27" y="89"/>
                  <a:pt x="28" y="89"/>
                  <a:pt x="27" y="89"/>
                </a:cubicBezTo>
                <a:cubicBezTo>
                  <a:pt x="27" y="88"/>
                  <a:pt x="26" y="88"/>
                  <a:pt x="27" y="88"/>
                </a:cubicBezTo>
                <a:cubicBezTo>
                  <a:pt x="28" y="88"/>
                  <a:pt x="28" y="88"/>
                  <a:pt x="28" y="87"/>
                </a:cubicBezTo>
                <a:cubicBezTo>
                  <a:pt x="27" y="87"/>
                  <a:pt x="27" y="87"/>
                  <a:pt x="27" y="87"/>
                </a:cubicBezTo>
                <a:cubicBezTo>
                  <a:pt x="28" y="87"/>
                  <a:pt x="28" y="85"/>
                  <a:pt x="28" y="85"/>
                </a:cubicBezTo>
                <a:cubicBezTo>
                  <a:pt x="28" y="85"/>
                  <a:pt x="27" y="85"/>
                  <a:pt x="27" y="85"/>
                </a:cubicBezTo>
                <a:cubicBezTo>
                  <a:pt x="28" y="85"/>
                  <a:pt x="28" y="85"/>
                  <a:pt x="27" y="84"/>
                </a:cubicBezTo>
                <a:cubicBezTo>
                  <a:pt x="27" y="84"/>
                  <a:pt x="26" y="84"/>
                  <a:pt x="26" y="84"/>
                </a:cubicBezTo>
                <a:cubicBezTo>
                  <a:pt x="27" y="84"/>
                  <a:pt x="28" y="84"/>
                  <a:pt x="28" y="84"/>
                </a:cubicBezTo>
                <a:cubicBezTo>
                  <a:pt x="29" y="84"/>
                  <a:pt x="28" y="84"/>
                  <a:pt x="28" y="83"/>
                </a:cubicBezTo>
                <a:cubicBezTo>
                  <a:pt x="28" y="83"/>
                  <a:pt x="27" y="83"/>
                  <a:pt x="26" y="83"/>
                </a:cubicBezTo>
                <a:cubicBezTo>
                  <a:pt x="26" y="83"/>
                  <a:pt x="26" y="83"/>
                  <a:pt x="25" y="83"/>
                </a:cubicBezTo>
                <a:cubicBezTo>
                  <a:pt x="25" y="82"/>
                  <a:pt x="25" y="82"/>
                  <a:pt x="26" y="82"/>
                </a:cubicBezTo>
                <a:cubicBezTo>
                  <a:pt x="27" y="83"/>
                  <a:pt x="28" y="83"/>
                  <a:pt x="28" y="83"/>
                </a:cubicBezTo>
                <a:cubicBezTo>
                  <a:pt x="29" y="82"/>
                  <a:pt x="31" y="82"/>
                  <a:pt x="32" y="81"/>
                </a:cubicBezTo>
                <a:cubicBezTo>
                  <a:pt x="32" y="80"/>
                  <a:pt x="32" y="80"/>
                  <a:pt x="32" y="80"/>
                </a:cubicBezTo>
                <a:cubicBezTo>
                  <a:pt x="32" y="81"/>
                  <a:pt x="32" y="81"/>
                  <a:pt x="32" y="80"/>
                </a:cubicBezTo>
                <a:cubicBezTo>
                  <a:pt x="32" y="80"/>
                  <a:pt x="33" y="78"/>
                  <a:pt x="33" y="79"/>
                </a:cubicBezTo>
                <a:cubicBezTo>
                  <a:pt x="33" y="81"/>
                  <a:pt x="33" y="81"/>
                  <a:pt x="33" y="81"/>
                </a:cubicBezTo>
                <a:cubicBezTo>
                  <a:pt x="34" y="80"/>
                  <a:pt x="34" y="80"/>
                  <a:pt x="35" y="80"/>
                </a:cubicBezTo>
                <a:cubicBezTo>
                  <a:pt x="35" y="79"/>
                  <a:pt x="36" y="79"/>
                  <a:pt x="36" y="79"/>
                </a:cubicBezTo>
                <a:cubicBezTo>
                  <a:pt x="36" y="78"/>
                  <a:pt x="35" y="78"/>
                  <a:pt x="36" y="78"/>
                </a:cubicBezTo>
                <a:cubicBezTo>
                  <a:pt x="36" y="78"/>
                  <a:pt x="37" y="78"/>
                  <a:pt x="37" y="78"/>
                </a:cubicBezTo>
                <a:cubicBezTo>
                  <a:pt x="37" y="78"/>
                  <a:pt x="37" y="78"/>
                  <a:pt x="37" y="77"/>
                </a:cubicBezTo>
                <a:cubicBezTo>
                  <a:pt x="37" y="77"/>
                  <a:pt x="36" y="77"/>
                  <a:pt x="36" y="77"/>
                </a:cubicBezTo>
                <a:cubicBezTo>
                  <a:pt x="36" y="77"/>
                  <a:pt x="36" y="77"/>
                  <a:pt x="36" y="77"/>
                </a:cubicBezTo>
                <a:cubicBezTo>
                  <a:pt x="36" y="77"/>
                  <a:pt x="35" y="77"/>
                  <a:pt x="35" y="77"/>
                </a:cubicBezTo>
                <a:cubicBezTo>
                  <a:pt x="35" y="77"/>
                  <a:pt x="34" y="77"/>
                  <a:pt x="35" y="77"/>
                </a:cubicBezTo>
                <a:cubicBezTo>
                  <a:pt x="35" y="77"/>
                  <a:pt x="36" y="77"/>
                  <a:pt x="35" y="77"/>
                </a:cubicBezTo>
                <a:cubicBezTo>
                  <a:pt x="35" y="77"/>
                  <a:pt x="35" y="77"/>
                  <a:pt x="35" y="76"/>
                </a:cubicBezTo>
                <a:cubicBezTo>
                  <a:pt x="36" y="76"/>
                  <a:pt x="38" y="75"/>
                  <a:pt x="38" y="75"/>
                </a:cubicBezTo>
                <a:cubicBezTo>
                  <a:pt x="39" y="74"/>
                  <a:pt x="39" y="74"/>
                  <a:pt x="39" y="74"/>
                </a:cubicBezTo>
                <a:cubicBezTo>
                  <a:pt x="38" y="73"/>
                  <a:pt x="38" y="72"/>
                  <a:pt x="38" y="72"/>
                </a:cubicBezTo>
                <a:cubicBezTo>
                  <a:pt x="38" y="72"/>
                  <a:pt x="38" y="72"/>
                  <a:pt x="37" y="72"/>
                </a:cubicBezTo>
                <a:cubicBezTo>
                  <a:pt x="37" y="72"/>
                  <a:pt x="36" y="72"/>
                  <a:pt x="37" y="71"/>
                </a:cubicBezTo>
                <a:cubicBezTo>
                  <a:pt x="37" y="71"/>
                  <a:pt x="37" y="70"/>
                  <a:pt x="36" y="70"/>
                </a:cubicBezTo>
                <a:cubicBezTo>
                  <a:pt x="36" y="70"/>
                  <a:pt x="34" y="69"/>
                  <a:pt x="34" y="69"/>
                </a:cubicBezTo>
                <a:cubicBezTo>
                  <a:pt x="34" y="68"/>
                  <a:pt x="34" y="68"/>
                  <a:pt x="33" y="68"/>
                </a:cubicBezTo>
                <a:cubicBezTo>
                  <a:pt x="32" y="69"/>
                  <a:pt x="32" y="69"/>
                  <a:pt x="32" y="68"/>
                </a:cubicBezTo>
                <a:cubicBezTo>
                  <a:pt x="31" y="68"/>
                  <a:pt x="31" y="68"/>
                  <a:pt x="30" y="67"/>
                </a:cubicBezTo>
                <a:cubicBezTo>
                  <a:pt x="30" y="67"/>
                  <a:pt x="30" y="67"/>
                  <a:pt x="30" y="67"/>
                </a:cubicBezTo>
                <a:cubicBezTo>
                  <a:pt x="30" y="67"/>
                  <a:pt x="31" y="67"/>
                  <a:pt x="30" y="67"/>
                </a:cubicBezTo>
                <a:cubicBezTo>
                  <a:pt x="30" y="66"/>
                  <a:pt x="30" y="65"/>
                  <a:pt x="30" y="65"/>
                </a:cubicBezTo>
                <a:cubicBezTo>
                  <a:pt x="30" y="64"/>
                  <a:pt x="29" y="63"/>
                  <a:pt x="30" y="63"/>
                </a:cubicBezTo>
                <a:cubicBezTo>
                  <a:pt x="30" y="63"/>
                  <a:pt x="30" y="63"/>
                  <a:pt x="30" y="63"/>
                </a:cubicBezTo>
                <a:cubicBezTo>
                  <a:pt x="29" y="62"/>
                  <a:pt x="29" y="62"/>
                  <a:pt x="30" y="62"/>
                </a:cubicBezTo>
                <a:cubicBezTo>
                  <a:pt x="30" y="62"/>
                  <a:pt x="30" y="61"/>
                  <a:pt x="29" y="61"/>
                </a:cubicBezTo>
                <a:cubicBezTo>
                  <a:pt x="29" y="61"/>
                  <a:pt x="29" y="61"/>
                  <a:pt x="30" y="61"/>
                </a:cubicBezTo>
                <a:cubicBezTo>
                  <a:pt x="30" y="61"/>
                  <a:pt x="30" y="61"/>
                  <a:pt x="30" y="60"/>
                </a:cubicBezTo>
                <a:cubicBezTo>
                  <a:pt x="29" y="60"/>
                  <a:pt x="30" y="60"/>
                  <a:pt x="30" y="60"/>
                </a:cubicBezTo>
                <a:cubicBezTo>
                  <a:pt x="30" y="60"/>
                  <a:pt x="30" y="60"/>
                  <a:pt x="30" y="60"/>
                </a:cubicBezTo>
                <a:cubicBezTo>
                  <a:pt x="30" y="60"/>
                  <a:pt x="30" y="60"/>
                  <a:pt x="30" y="60"/>
                </a:cubicBezTo>
                <a:cubicBezTo>
                  <a:pt x="30" y="60"/>
                  <a:pt x="31" y="60"/>
                  <a:pt x="31" y="60"/>
                </a:cubicBezTo>
                <a:cubicBezTo>
                  <a:pt x="31" y="60"/>
                  <a:pt x="31" y="60"/>
                  <a:pt x="31" y="60"/>
                </a:cubicBezTo>
                <a:cubicBezTo>
                  <a:pt x="31" y="59"/>
                  <a:pt x="30" y="59"/>
                  <a:pt x="31" y="59"/>
                </a:cubicBezTo>
                <a:cubicBezTo>
                  <a:pt x="31" y="58"/>
                  <a:pt x="31" y="57"/>
                  <a:pt x="31" y="56"/>
                </a:cubicBezTo>
                <a:cubicBezTo>
                  <a:pt x="31" y="55"/>
                  <a:pt x="31" y="55"/>
                  <a:pt x="31" y="55"/>
                </a:cubicBezTo>
                <a:cubicBezTo>
                  <a:pt x="31" y="54"/>
                  <a:pt x="31" y="54"/>
                  <a:pt x="31" y="54"/>
                </a:cubicBezTo>
                <a:cubicBezTo>
                  <a:pt x="32" y="54"/>
                  <a:pt x="33" y="54"/>
                  <a:pt x="33" y="54"/>
                </a:cubicBezTo>
                <a:cubicBezTo>
                  <a:pt x="33" y="53"/>
                  <a:pt x="33" y="53"/>
                  <a:pt x="33" y="52"/>
                </a:cubicBezTo>
                <a:cubicBezTo>
                  <a:pt x="34" y="52"/>
                  <a:pt x="34" y="52"/>
                  <a:pt x="33" y="51"/>
                </a:cubicBezTo>
                <a:cubicBezTo>
                  <a:pt x="33" y="51"/>
                  <a:pt x="33" y="51"/>
                  <a:pt x="33" y="51"/>
                </a:cubicBezTo>
                <a:cubicBezTo>
                  <a:pt x="33" y="50"/>
                  <a:pt x="32" y="50"/>
                  <a:pt x="32" y="50"/>
                </a:cubicBezTo>
                <a:cubicBezTo>
                  <a:pt x="33" y="49"/>
                  <a:pt x="33" y="49"/>
                  <a:pt x="33" y="50"/>
                </a:cubicBezTo>
                <a:cubicBezTo>
                  <a:pt x="33" y="50"/>
                  <a:pt x="33" y="50"/>
                  <a:pt x="33" y="51"/>
                </a:cubicBezTo>
                <a:cubicBezTo>
                  <a:pt x="33" y="51"/>
                  <a:pt x="33" y="51"/>
                  <a:pt x="34" y="51"/>
                </a:cubicBezTo>
                <a:cubicBezTo>
                  <a:pt x="34" y="51"/>
                  <a:pt x="35" y="51"/>
                  <a:pt x="34" y="51"/>
                </a:cubicBezTo>
                <a:cubicBezTo>
                  <a:pt x="34" y="52"/>
                  <a:pt x="35" y="51"/>
                  <a:pt x="35" y="51"/>
                </a:cubicBezTo>
                <a:cubicBezTo>
                  <a:pt x="35" y="51"/>
                  <a:pt x="35" y="50"/>
                  <a:pt x="36" y="49"/>
                </a:cubicBezTo>
                <a:cubicBezTo>
                  <a:pt x="36" y="49"/>
                  <a:pt x="38" y="48"/>
                  <a:pt x="38" y="48"/>
                </a:cubicBezTo>
                <a:cubicBezTo>
                  <a:pt x="39" y="48"/>
                  <a:pt x="39" y="48"/>
                  <a:pt x="39" y="48"/>
                </a:cubicBezTo>
                <a:cubicBezTo>
                  <a:pt x="39" y="47"/>
                  <a:pt x="40" y="46"/>
                  <a:pt x="41" y="46"/>
                </a:cubicBezTo>
                <a:cubicBezTo>
                  <a:pt x="41" y="46"/>
                  <a:pt x="41" y="46"/>
                  <a:pt x="41" y="46"/>
                </a:cubicBezTo>
                <a:cubicBezTo>
                  <a:pt x="41" y="45"/>
                  <a:pt x="41" y="45"/>
                  <a:pt x="41" y="46"/>
                </a:cubicBezTo>
                <a:cubicBezTo>
                  <a:pt x="42" y="46"/>
                  <a:pt x="42" y="46"/>
                  <a:pt x="43" y="46"/>
                </a:cubicBezTo>
                <a:cubicBezTo>
                  <a:pt x="43" y="46"/>
                  <a:pt x="45" y="44"/>
                  <a:pt x="45" y="44"/>
                </a:cubicBezTo>
                <a:cubicBezTo>
                  <a:pt x="46" y="44"/>
                  <a:pt x="46" y="44"/>
                  <a:pt x="46" y="44"/>
                </a:cubicBezTo>
                <a:cubicBezTo>
                  <a:pt x="47" y="44"/>
                  <a:pt x="47" y="44"/>
                  <a:pt x="47" y="44"/>
                </a:cubicBezTo>
                <a:cubicBezTo>
                  <a:pt x="47" y="44"/>
                  <a:pt x="48" y="43"/>
                  <a:pt x="48" y="43"/>
                </a:cubicBezTo>
                <a:cubicBezTo>
                  <a:pt x="48" y="42"/>
                  <a:pt x="49" y="40"/>
                  <a:pt x="50" y="40"/>
                </a:cubicBezTo>
                <a:cubicBezTo>
                  <a:pt x="50" y="40"/>
                  <a:pt x="51" y="40"/>
                  <a:pt x="51" y="39"/>
                </a:cubicBezTo>
                <a:cubicBezTo>
                  <a:pt x="51" y="39"/>
                  <a:pt x="52" y="39"/>
                  <a:pt x="51" y="38"/>
                </a:cubicBezTo>
                <a:cubicBezTo>
                  <a:pt x="51" y="38"/>
                  <a:pt x="51" y="38"/>
                  <a:pt x="51" y="38"/>
                </a:cubicBezTo>
                <a:cubicBezTo>
                  <a:pt x="51" y="38"/>
                  <a:pt x="52" y="38"/>
                  <a:pt x="51" y="38"/>
                </a:cubicBezTo>
                <a:cubicBezTo>
                  <a:pt x="50" y="37"/>
                  <a:pt x="50" y="37"/>
                  <a:pt x="50" y="37"/>
                </a:cubicBezTo>
                <a:cubicBezTo>
                  <a:pt x="50" y="37"/>
                  <a:pt x="49" y="37"/>
                  <a:pt x="50" y="37"/>
                </a:cubicBezTo>
                <a:cubicBezTo>
                  <a:pt x="50" y="37"/>
                  <a:pt x="50" y="36"/>
                  <a:pt x="50" y="36"/>
                </a:cubicBezTo>
                <a:cubicBezTo>
                  <a:pt x="50" y="36"/>
                  <a:pt x="49" y="36"/>
                  <a:pt x="49" y="35"/>
                </a:cubicBezTo>
                <a:cubicBezTo>
                  <a:pt x="50" y="35"/>
                  <a:pt x="50" y="34"/>
                  <a:pt x="51" y="34"/>
                </a:cubicBezTo>
                <a:cubicBezTo>
                  <a:pt x="51" y="34"/>
                  <a:pt x="52" y="33"/>
                  <a:pt x="52" y="33"/>
                </a:cubicBezTo>
                <a:cubicBezTo>
                  <a:pt x="52" y="32"/>
                  <a:pt x="51" y="32"/>
                  <a:pt x="52" y="32"/>
                </a:cubicBezTo>
                <a:cubicBezTo>
                  <a:pt x="52" y="32"/>
                  <a:pt x="52" y="31"/>
                  <a:pt x="52" y="31"/>
                </a:cubicBezTo>
                <a:cubicBezTo>
                  <a:pt x="51" y="31"/>
                  <a:pt x="51" y="31"/>
                  <a:pt x="51" y="31"/>
                </a:cubicBezTo>
                <a:cubicBezTo>
                  <a:pt x="52" y="30"/>
                  <a:pt x="53" y="30"/>
                  <a:pt x="53" y="30"/>
                </a:cubicBezTo>
                <a:cubicBezTo>
                  <a:pt x="53" y="29"/>
                  <a:pt x="54" y="29"/>
                  <a:pt x="54" y="29"/>
                </a:cubicBezTo>
                <a:cubicBezTo>
                  <a:pt x="55" y="30"/>
                  <a:pt x="56" y="30"/>
                  <a:pt x="56" y="29"/>
                </a:cubicBezTo>
                <a:cubicBezTo>
                  <a:pt x="56" y="29"/>
                  <a:pt x="55" y="29"/>
                  <a:pt x="55" y="29"/>
                </a:cubicBezTo>
                <a:cubicBezTo>
                  <a:pt x="55" y="29"/>
                  <a:pt x="55" y="28"/>
                  <a:pt x="55" y="28"/>
                </a:cubicBezTo>
                <a:cubicBezTo>
                  <a:pt x="55" y="28"/>
                  <a:pt x="55" y="28"/>
                  <a:pt x="55" y="28"/>
                </a:cubicBezTo>
                <a:cubicBezTo>
                  <a:pt x="55" y="28"/>
                  <a:pt x="55" y="27"/>
                  <a:pt x="55" y="27"/>
                </a:cubicBezTo>
                <a:cubicBezTo>
                  <a:pt x="56" y="27"/>
                  <a:pt x="56" y="27"/>
                  <a:pt x="56" y="27"/>
                </a:cubicBezTo>
                <a:cubicBezTo>
                  <a:pt x="56" y="28"/>
                  <a:pt x="57" y="28"/>
                  <a:pt x="57" y="28"/>
                </a:cubicBezTo>
                <a:cubicBezTo>
                  <a:pt x="57" y="27"/>
                  <a:pt x="57" y="27"/>
                  <a:pt x="58" y="27"/>
                </a:cubicBezTo>
                <a:cubicBezTo>
                  <a:pt x="58" y="28"/>
                  <a:pt x="59" y="28"/>
                  <a:pt x="59" y="28"/>
                </a:cubicBezTo>
                <a:cubicBezTo>
                  <a:pt x="59" y="28"/>
                  <a:pt x="59" y="28"/>
                  <a:pt x="59" y="28"/>
                </a:cubicBezTo>
                <a:cubicBezTo>
                  <a:pt x="60" y="27"/>
                  <a:pt x="60" y="27"/>
                  <a:pt x="60" y="27"/>
                </a:cubicBezTo>
                <a:cubicBezTo>
                  <a:pt x="60" y="27"/>
                  <a:pt x="63" y="27"/>
                  <a:pt x="64" y="28"/>
                </a:cubicBezTo>
                <a:cubicBezTo>
                  <a:pt x="64" y="27"/>
                  <a:pt x="63" y="25"/>
                  <a:pt x="63" y="25"/>
                </a:cubicBezTo>
                <a:cubicBezTo>
                  <a:pt x="63" y="25"/>
                  <a:pt x="63" y="25"/>
                  <a:pt x="63" y="2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235" name="Freeform 959"/>
          <p:cNvSpPr>
            <a:spLocks/>
          </p:cNvSpPr>
          <p:nvPr/>
        </p:nvSpPr>
        <p:spPr bwMode="auto">
          <a:xfrm>
            <a:off x="4792923" y="2022089"/>
            <a:ext cx="329037" cy="500137"/>
          </a:xfrm>
          <a:custGeom>
            <a:avLst/>
            <a:gdLst/>
            <a:ahLst/>
            <a:cxnLst>
              <a:cxn ang="0">
                <a:pos x="52" y="57"/>
              </a:cxn>
              <a:cxn ang="0">
                <a:pos x="48" y="52"/>
              </a:cxn>
              <a:cxn ang="0">
                <a:pos x="47" y="48"/>
              </a:cxn>
              <a:cxn ang="0">
                <a:pos x="47" y="46"/>
              </a:cxn>
              <a:cxn ang="0">
                <a:pos x="45" y="42"/>
              </a:cxn>
              <a:cxn ang="0">
                <a:pos x="45" y="38"/>
              </a:cxn>
              <a:cxn ang="0">
                <a:pos x="47" y="37"/>
              </a:cxn>
              <a:cxn ang="0">
                <a:pos x="42" y="28"/>
              </a:cxn>
              <a:cxn ang="0">
                <a:pos x="46" y="21"/>
              </a:cxn>
              <a:cxn ang="0">
                <a:pos x="43" y="17"/>
              </a:cxn>
              <a:cxn ang="0">
                <a:pos x="39" y="15"/>
              </a:cxn>
              <a:cxn ang="0">
                <a:pos x="39" y="11"/>
              </a:cxn>
              <a:cxn ang="0">
                <a:pos x="41" y="9"/>
              </a:cxn>
              <a:cxn ang="0">
                <a:pos x="41" y="3"/>
              </a:cxn>
              <a:cxn ang="0">
                <a:pos x="31" y="1"/>
              </a:cxn>
              <a:cxn ang="0">
                <a:pos x="25" y="9"/>
              </a:cxn>
              <a:cxn ang="0">
                <a:pos x="21" y="13"/>
              </a:cxn>
              <a:cxn ang="0">
                <a:pos x="16" y="11"/>
              </a:cxn>
              <a:cxn ang="0">
                <a:pos x="9" y="12"/>
              </a:cxn>
              <a:cxn ang="0">
                <a:pos x="4" y="7"/>
              </a:cxn>
              <a:cxn ang="0">
                <a:pos x="2" y="8"/>
              </a:cxn>
              <a:cxn ang="0">
                <a:pos x="13" y="17"/>
              </a:cxn>
              <a:cxn ang="0">
                <a:pos x="14" y="20"/>
              </a:cxn>
              <a:cxn ang="0">
                <a:pos x="15" y="23"/>
              </a:cxn>
              <a:cxn ang="0">
                <a:pos x="16" y="28"/>
              </a:cxn>
              <a:cxn ang="0">
                <a:pos x="15" y="31"/>
              </a:cxn>
              <a:cxn ang="0">
                <a:pos x="17" y="37"/>
              </a:cxn>
              <a:cxn ang="0">
                <a:pos x="21" y="38"/>
              </a:cxn>
              <a:cxn ang="0">
                <a:pos x="23" y="42"/>
              </a:cxn>
              <a:cxn ang="0">
                <a:pos x="23" y="44"/>
              </a:cxn>
              <a:cxn ang="0">
                <a:pos x="20" y="45"/>
              </a:cxn>
              <a:cxn ang="0">
                <a:pos x="15" y="50"/>
              </a:cxn>
              <a:cxn ang="0">
                <a:pos x="13" y="52"/>
              </a:cxn>
              <a:cxn ang="0">
                <a:pos x="8" y="55"/>
              </a:cxn>
              <a:cxn ang="0">
                <a:pos x="7" y="57"/>
              </a:cxn>
              <a:cxn ang="0">
                <a:pos x="5" y="59"/>
              </a:cxn>
              <a:cxn ang="0">
                <a:pos x="4" y="64"/>
              </a:cxn>
              <a:cxn ang="0">
                <a:pos x="5" y="70"/>
              </a:cxn>
              <a:cxn ang="0">
                <a:pos x="4" y="73"/>
              </a:cxn>
              <a:cxn ang="0">
                <a:pos x="5" y="78"/>
              </a:cxn>
              <a:cxn ang="0">
                <a:pos x="7" y="78"/>
              </a:cxn>
              <a:cxn ang="0">
                <a:pos x="10" y="80"/>
              </a:cxn>
              <a:cxn ang="0">
                <a:pos x="9" y="80"/>
              </a:cxn>
              <a:cxn ang="0">
                <a:pos x="9" y="81"/>
              </a:cxn>
              <a:cxn ang="0">
                <a:pos x="12" y="81"/>
              </a:cxn>
              <a:cxn ang="0">
                <a:pos x="13" y="82"/>
              </a:cxn>
              <a:cxn ang="0">
                <a:pos x="18" y="81"/>
              </a:cxn>
              <a:cxn ang="0">
                <a:pos x="23" y="80"/>
              </a:cxn>
              <a:cxn ang="0">
                <a:pos x="26" y="79"/>
              </a:cxn>
              <a:cxn ang="0">
                <a:pos x="27" y="78"/>
              </a:cxn>
              <a:cxn ang="0">
                <a:pos x="35" y="78"/>
              </a:cxn>
              <a:cxn ang="0">
                <a:pos x="37" y="76"/>
              </a:cxn>
              <a:cxn ang="0">
                <a:pos x="44" y="70"/>
              </a:cxn>
              <a:cxn ang="0">
                <a:pos x="49" y="66"/>
              </a:cxn>
              <a:cxn ang="0">
                <a:pos x="53" y="59"/>
              </a:cxn>
            </a:cxnLst>
            <a:rect l="0" t="0" r="r" b="b"/>
            <a:pathLst>
              <a:path w="54" h="82">
                <a:moveTo>
                  <a:pt x="53" y="59"/>
                </a:moveTo>
                <a:cubicBezTo>
                  <a:pt x="53" y="59"/>
                  <a:pt x="53" y="58"/>
                  <a:pt x="53" y="58"/>
                </a:cubicBezTo>
                <a:cubicBezTo>
                  <a:pt x="52" y="57"/>
                  <a:pt x="52" y="57"/>
                  <a:pt x="52" y="57"/>
                </a:cubicBezTo>
                <a:cubicBezTo>
                  <a:pt x="52" y="57"/>
                  <a:pt x="47" y="54"/>
                  <a:pt x="46" y="53"/>
                </a:cubicBezTo>
                <a:cubicBezTo>
                  <a:pt x="46" y="53"/>
                  <a:pt x="46" y="53"/>
                  <a:pt x="46" y="53"/>
                </a:cubicBezTo>
                <a:cubicBezTo>
                  <a:pt x="47" y="53"/>
                  <a:pt x="47" y="52"/>
                  <a:pt x="48" y="52"/>
                </a:cubicBezTo>
                <a:cubicBezTo>
                  <a:pt x="48" y="52"/>
                  <a:pt x="48" y="51"/>
                  <a:pt x="49" y="51"/>
                </a:cubicBezTo>
                <a:cubicBezTo>
                  <a:pt x="49" y="51"/>
                  <a:pt x="49" y="51"/>
                  <a:pt x="49" y="50"/>
                </a:cubicBezTo>
                <a:cubicBezTo>
                  <a:pt x="49" y="49"/>
                  <a:pt x="47" y="48"/>
                  <a:pt x="47" y="48"/>
                </a:cubicBezTo>
                <a:cubicBezTo>
                  <a:pt x="47" y="48"/>
                  <a:pt x="46" y="47"/>
                  <a:pt x="46" y="47"/>
                </a:cubicBezTo>
                <a:cubicBezTo>
                  <a:pt x="46" y="46"/>
                  <a:pt x="46" y="46"/>
                  <a:pt x="46" y="46"/>
                </a:cubicBezTo>
                <a:cubicBezTo>
                  <a:pt x="46" y="46"/>
                  <a:pt x="46" y="46"/>
                  <a:pt x="47" y="46"/>
                </a:cubicBezTo>
                <a:cubicBezTo>
                  <a:pt x="47" y="46"/>
                  <a:pt x="46" y="45"/>
                  <a:pt x="46" y="45"/>
                </a:cubicBezTo>
                <a:cubicBezTo>
                  <a:pt x="45" y="44"/>
                  <a:pt x="45" y="45"/>
                  <a:pt x="44" y="44"/>
                </a:cubicBezTo>
                <a:cubicBezTo>
                  <a:pt x="44" y="43"/>
                  <a:pt x="44" y="43"/>
                  <a:pt x="45" y="42"/>
                </a:cubicBezTo>
                <a:cubicBezTo>
                  <a:pt x="46" y="42"/>
                  <a:pt x="45" y="42"/>
                  <a:pt x="44" y="41"/>
                </a:cubicBezTo>
                <a:cubicBezTo>
                  <a:pt x="44" y="41"/>
                  <a:pt x="44" y="40"/>
                  <a:pt x="45" y="40"/>
                </a:cubicBezTo>
                <a:cubicBezTo>
                  <a:pt x="45" y="39"/>
                  <a:pt x="45" y="39"/>
                  <a:pt x="45" y="38"/>
                </a:cubicBezTo>
                <a:cubicBezTo>
                  <a:pt x="45" y="38"/>
                  <a:pt x="45" y="38"/>
                  <a:pt x="45" y="38"/>
                </a:cubicBezTo>
                <a:cubicBezTo>
                  <a:pt x="45" y="38"/>
                  <a:pt x="46" y="38"/>
                  <a:pt x="46" y="38"/>
                </a:cubicBezTo>
                <a:cubicBezTo>
                  <a:pt x="47" y="38"/>
                  <a:pt x="47" y="37"/>
                  <a:pt x="47" y="37"/>
                </a:cubicBezTo>
                <a:cubicBezTo>
                  <a:pt x="47" y="37"/>
                  <a:pt x="45" y="33"/>
                  <a:pt x="44" y="32"/>
                </a:cubicBezTo>
                <a:cubicBezTo>
                  <a:pt x="44" y="32"/>
                  <a:pt x="43" y="30"/>
                  <a:pt x="43" y="30"/>
                </a:cubicBezTo>
                <a:cubicBezTo>
                  <a:pt x="43" y="29"/>
                  <a:pt x="42" y="29"/>
                  <a:pt x="42" y="28"/>
                </a:cubicBezTo>
                <a:cubicBezTo>
                  <a:pt x="41" y="27"/>
                  <a:pt x="42" y="26"/>
                  <a:pt x="43" y="25"/>
                </a:cubicBezTo>
                <a:cubicBezTo>
                  <a:pt x="43" y="25"/>
                  <a:pt x="46" y="21"/>
                  <a:pt x="46" y="21"/>
                </a:cubicBezTo>
                <a:cubicBezTo>
                  <a:pt x="46" y="21"/>
                  <a:pt x="46" y="21"/>
                  <a:pt x="46" y="21"/>
                </a:cubicBezTo>
                <a:cubicBezTo>
                  <a:pt x="46" y="21"/>
                  <a:pt x="45" y="20"/>
                  <a:pt x="45" y="20"/>
                </a:cubicBezTo>
                <a:cubicBezTo>
                  <a:pt x="44" y="20"/>
                  <a:pt x="43" y="18"/>
                  <a:pt x="43" y="18"/>
                </a:cubicBezTo>
                <a:cubicBezTo>
                  <a:pt x="43" y="18"/>
                  <a:pt x="43" y="17"/>
                  <a:pt x="43" y="17"/>
                </a:cubicBezTo>
                <a:cubicBezTo>
                  <a:pt x="42" y="17"/>
                  <a:pt x="40" y="17"/>
                  <a:pt x="40" y="17"/>
                </a:cubicBezTo>
                <a:cubicBezTo>
                  <a:pt x="40" y="17"/>
                  <a:pt x="40" y="16"/>
                  <a:pt x="40" y="16"/>
                </a:cubicBezTo>
                <a:cubicBezTo>
                  <a:pt x="40" y="16"/>
                  <a:pt x="39" y="15"/>
                  <a:pt x="39" y="15"/>
                </a:cubicBezTo>
                <a:cubicBezTo>
                  <a:pt x="39" y="14"/>
                  <a:pt x="39" y="14"/>
                  <a:pt x="39" y="14"/>
                </a:cubicBezTo>
                <a:cubicBezTo>
                  <a:pt x="39" y="13"/>
                  <a:pt x="40" y="11"/>
                  <a:pt x="40" y="11"/>
                </a:cubicBezTo>
                <a:cubicBezTo>
                  <a:pt x="40" y="11"/>
                  <a:pt x="39" y="11"/>
                  <a:pt x="39" y="11"/>
                </a:cubicBezTo>
                <a:cubicBezTo>
                  <a:pt x="38" y="11"/>
                  <a:pt x="38" y="11"/>
                  <a:pt x="39" y="10"/>
                </a:cubicBezTo>
                <a:cubicBezTo>
                  <a:pt x="39" y="10"/>
                  <a:pt x="41" y="10"/>
                  <a:pt x="41" y="10"/>
                </a:cubicBezTo>
                <a:cubicBezTo>
                  <a:pt x="41" y="10"/>
                  <a:pt x="41" y="10"/>
                  <a:pt x="41" y="9"/>
                </a:cubicBezTo>
                <a:cubicBezTo>
                  <a:pt x="41" y="9"/>
                  <a:pt x="41" y="8"/>
                  <a:pt x="41" y="8"/>
                </a:cubicBezTo>
                <a:cubicBezTo>
                  <a:pt x="41" y="8"/>
                  <a:pt x="42" y="6"/>
                  <a:pt x="42" y="6"/>
                </a:cubicBezTo>
                <a:cubicBezTo>
                  <a:pt x="43" y="5"/>
                  <a:pt x="41" y="3"/>
                  <a:pt x="41" y="3"/>
                </a:cubicBezTo>
                <a:cubicBezTo>
                  <a:pt x="40" y="3"/>
                  <a:pt x="38" y="2"/>
                  <a:pt x="37" y="1"/>
                </a:cubicBezTo>
                <a:cubicBezTo>
                  <a:pt x="35" y="0"/>
                  <a:pt x="34" y="0"/>
                  <a:pt x="34" y="1"/>
                </a:cubicBezTo>
                <a:cubicBezTo>
                  <a:pt x="33" y="1"/>
                  <a:pt x="32" y="1"/>
                  <a:pt x="31" y="1"/>
                </a:cubicBezTo>
                <a:cubicBezTo>
                  <a:pt x="30" y="1"/>
                  <a:pt x="28" y="2"/>
                  <a:pt x="28" y="2"/>
                </a:cubicBezTo>
                <a:cubicBezTo>
                  <a:pt x="28" y="2"/>
                  <a:pt x="27" y="3"/>
                  <a:pt x="27" y="3"/>
                </a:cubicBezTo>
                <a:cubicBezTo>
                  <a:pt x="26" y="4"/>
                  <a:pt x="25" y="7"/>
                  <a:pt x="25" y="9"/>
                </a:cubicBezTo>
                <a:cubicBezTo>
                  <a:pt x="25" y="10"/>
                  <a:pt x="24" y="10"/>
                  <a:pt x="24" y="10"/>
                </a:cubicBezTo>
                <a:cubicBezTo>
                  <a:pt x="24" y="10"/>
                  <a:pt x="23" y="11"/>
                  <a:pt x="23" y="11"/>
                </a:cubicBezTo>
                <a:cubicBezTo>
                  <a:pt x="23" y="11"/>
                  <a:pt x="22" y="13"/>
                  <a:pt x="21" y="13"/>
                </a:cubicBezTo>
                <a:cubicBezTo>
                  <a:pt x="21" y="13"/>
                  <a:pt x="21" y="13"/>
                  <a:pt x="21" y="13"/>
                </a:cubicBezTo>
                <a:cubicBezTo>
                  <a:pt x="21" y="13"/>
                  <a:pt x="18" y="12"/>
                  <a:pt x="17" y="12"/>
                </a:cubicBezTo>
                <a:cubicBezTo>
                  <a:pt x="17" y="11"/>
                  <a:pt x="16" y="11"/>
                  <a:pt x="16" y="11"/>
                </a:cubicBezTo>
                <a:cubicBezTo>
                  <a:pt x="16" y="11"/>
                  <a:pt x="15" y="11"/>
                  <a:pt x="15" y="12"/>
                </a:cubicBezTo>
                <a:cubicBezTo>
                  <a:pt x="15" y="12"/>
                  <a:pt x="15" y="12"/>
                  <a:pt x="15" y="12"/>
                </a:cubicBezTo>
                <a:cubicBezTo>
                  <a:pt x="15" y="12"/>
                  <a:pt x="10" y="12"/>
                  <a:pt x="9" y="12"/>
                </a:cubicBezTo>
                <a:cubicBezTo>
                  <a:pt x="9" y="12"/>
                  <a:pt x="8" y="12"/>
                  <a:pt x="8" y="11"/>
                </a:cubicBezTo>
                <a:cubicBezTo>
                  <a:pt x="8" y="11"/>
                  <a:pt x="7" y="10"/>
                  <a:pt x="7" y="9"/>
                </a:cubicBezTo>
                <a:cubicBezTo>
                  <a:pt x="6" y="9"/>
                  <a:pt x="4" y="7"/>
                  <a:pt x="4" y="7"/>
                </a:cubicBezTo>
                <a:cubicBezTo>
                  <a:pt x="4" y="7"/>
                  <a:pt x="3" y="7"/>
                  <a:pt x="3" y="7"/>
                </a:cubicBezTo>
                <a:cubicBezTo>
                  <a:pt x="3" y="7"/>
                  <a:pt x="3" y="7"/>
                  <a:pt x="2" y="7"/>
                </a:cubicBezTo>
                <a:cubicBezTo>
                  <a:pt x="2" y="7"/>
                  <a:pt x="2" y="8"/>
                  <a:pt x="2" y="8"/>
                </a:cubicBezTo>
                <a:cubicBezTo>
                  <a:pt x="2" y="9"/>
                  <a:pt x="1" y="9"/>
                  <a:pt x="1" y="9"/>
                </a:cubicBezTo>
                <a:cubicBezTo>
                  <a:pt x="1" y="9"/>
                  <a:pt x="0" y="9"/>
                  <a:pt x="0" y="9"/>
                </a:cubicBezTo>
                <a:cubicBezTo>
                  <a:pt x="13" y="17"/>
                  <a:pt x="13" y="17"/>
                  <a:pt x="13" y="17"/>
                </a:cubicBezTo>
                <a:cubicBezTo>
                  <a:pt x="13" y="17"/>
                  <a:pt x="13" y="17"/>
                  <a:pt x="13" y="17"/>
                </a:cubicBezTo>
                <a:cubicBezTo>
                  <a:pt x="14" y="18"/>
                  <a:pt x="15" y="19"/>
                  <a:pt x="15" y="19"/>
                </a:cubicBezTo>
                <a:cubicBezTo>
                  <a:pt x="14" y="19"/>
                  <a:pt x="14" y="19"/>
                  <a:pt x="14" y="20"/>
                </a:cubicBezTo>
                <a:cubicBezTo>
                  <a:pt x="14" y="20"/>
                  <a:pt x="14" y="22"/>
                  <a:pt x="14" y="22"/>
                </a:cubicBezTo>
                <a:cubicBezTo>
                  <a:pt x="13" y="23"/>
                  <a:pt x="14" y="23"/>
                  <a:pt x="14" y="23"/>
                </a:cubicBezTo>
                <a:cubicBezTo>
                  <a:pt x="14" y="23"/>
                  <a:pt x="15" y="23"/>
                  <a:pt x="15" y="23"/>
                </a:cubicBezTo>
                <a:cubicBezTo>
                  <a:pt x="15" y="23"/>
                  <a:pt x="16" y="24"/>
                  <a:pt x="15" y="24"/>
                </a:cubicBezTo>
                <a:cubicBezTo>
                  <a:pt x="15" y="25"/>
                  <a:pt x="14" y="25"/>
                  <a:pt x="15" y="26"/>
                </a:cubicBezTo>
                <a:cubicBezTo>
                  <a:pt x="15" y="26"/>
                  <a:pt x="16" y="28"/>
                  <a:pt x="16" y="28"/>
                </a:cubicBezTo>
                <a:cubicBezTo>
                  <a:pt x="16" y="28"/>
                  <a:pt x="16" y="28"/>
                  <a:pt x="16" y="28"/>
                </a:cubicBezTo>
                <a:cubicBezTo>
                  <a:pt x="16" y="29"/>
                  <a:pt x="16" y="30"/>
                  <a:pt x="16" y="30"/>
                </a:cubicBezTo>
                <a:cubicBezTo>
                  <a:pt x="16" y="30"/>
                  <a:pt x="15" y="31"/>
                  <a:pt x="15" y="31"/>
                </a:cubicBezTo>
                <a:cubicBezTo>
                  <a:pt x="15" y="32"/>
                  <a:pt x="14" y="33"/>
                  <a:pt x="16" y="34"/>
                </a:cubicBezTo>
                <a:cubicBezTo>
                  <a:pt x="16" y="34"/>
                  <a:pt x="16" y="34"/>
                  <a:pt x="16" y="34"/>
                </a:cubicBezTo>
                <a:cubicBezTo>
                  <a:pt x="16" y="34"/>
                  <a:pt x="17" y="36"/>
                  <a:pt x="17" y="37"/>
                </a:cubicBezTo>
                <a:cubicBezTo>
                  <a:pt x="17" y="37"/>
                  <a:pt x="17" y="37"/>
                  <a:pt x="17" y="37"/>
                </a:cubicBezTo>
                <a:cubicBezTo>
                  <a:pt x="18" y="37"/>
                  <a:pt x="19" y="37"/>
                  <a:pt x="19" y="37"/>
                </a:cubicBezTo>
                <a:cubicBezTo>
                  <a:pt x="20" y="38"/>
                  <a:pt x="21" y="38"/>
                  <a:pt x="21" y="38"/>
                </a:cubicBezTo>
                <a:cubicBezTo>
                  <a:pt x="22" y="38"/>
                  <a:pt x="23" y="38"/>
                  <a:pt x="23" y="39"/>
                </a:cubicBezTo>
                <a:cubicBezTo>
                  <a:pt x="23" y="40"/>
                  <a:pt x="23" y="41"/>
                  <a:pt x="23" y="41"/>
                </a:cubicBezTo>
                <a:cubicBezTo>
                  <a:pt x="22" y="42"/>
                  <a:pt x="23" y="42"/>
                  <a:pt x="23" y="42"/>
                </a:cubicBezTo>
                <a:cubicBezTo>
                  <a:pt x="24" y="42"/>
                  <a:pt x="24" y="44"/>
                  <a:pt x="24" y="43"/>
                </a:cubicBezTo>
                <a:cubicBezTo>
                  <a:pt x="23" y="43"/>
                  <a:pt x="23" y="43"/>
                  <a:pt x="23" y="44"/>
                </a:cubicBezTo>
                <a:cubicBezTo>
                  <a:pt x="23" y="44"/>
                  <a:pt x="23" y="44"/>
                  <a:pt x="23" y="44"/>
                </a:cubicBezTo>
                <a:cubicBezTo>
                  <a:pt x="23" y="44"/>
                  <a:pt x="22" y="44"/>
                  <a:pt x="22" y="44"/>
                </a:cubicBezTo>
                <a:cubicBezTo>
                  <a:pt x="22" y="44"/>
                  <a:pt x="21" y="44"/>
                  <a:pt x="21" y="44"/>
                </a:cubicBezTo>
                <a:cubicBezTo>
                  <a:pt x="21" y="44"/>
                  <a:pt x="20" y="45"/>
                  <a:pt x="20" y="45"/>
                </a:cubicBezTo>
                <a:cubicBezTo>
                  <a:pt x="20" y="45"/>
                  <a:pt x="19" y="45"/>
                  <a:pt x="19" y="46"/>
                </a:cubicBezTo>
                <a:cubicBezTo>
                  <a:pt x="18" y="47"/>
                  <a:pt x="18" y="47"/>
                  <a:pt x="17" y="48"/>
                </a:cubicBezTo>
                <a:cubicBezTo>
                  <a:pt x="17" y="48"/>
                  <a:pt x="15" y="49"/>
                  <a:pt x="15" y="50"/>
                </a:cubicBezTo>
                <a:cubicBezTo>
                  <a:pt x="15" y="50"/>
                  <a:pt x="15" y="51"/>
                  <a:pt x="14" y="51"/>
                </a:cubicBezTo>
                <a:cubicBezTo>
                  <a:pt x="14" y="51"/>
                  <a:pt x="14" y="50"/>
                  <a:pt x="14" y="51"/>
                </a:cubicBezTo>
                <a:cubicBezTo>
                  <a:pt x="14" y="51"/>
                  <a:pt x="14" y="51"/>
                  <a:pt x="13" y="52"/>
                </a:cubicBezTo>
                <a:cubicBezTo>
                  <a:pt x="13" y="52"/>
                  <a:pt x="12" y="52"/>
                  <a:pt x="12" y="53"/>
                </a:cubicBezTo>
                <a:cubicBezTo>
                  <a:pt x="11" y="53"/>
                  <a:pt x="11" y="54"/>
                  <a:pt x="10" y="54"/>
                </a:cubicBezTo>
                <a:cubicBezTo>
                  <a:pt x="9" y="54"/>
                  <a:pt x="7" y="55"/>
                  <a:pt x="8" y="55"/>
                </a:cubicBezTo>
                <a:cubicBezTo>
                  <a:pt x="8" y="56"/>
                  <a:pt x="9" y="56"/>
                  <a:pt x="8" y="57"/>
                </a:cubicBezTo>
                <a:cubicBezTo>
                  <a:pt x="7" y="57"/>
                  <a:pt x="7" y="57"/>
                  <a:pt x="7" y="57"/>
                </a:cubicBezTo>
                <a:cubicBezTo>
                  <a:pt x="7" y="57"/>
                  <a:pt x="7" y="58"/>
                  <a:pt x="7" y="57"/>
                </a:cubicBezTo>
                <a:cubicBezTo>
                  <a:pt x="7" y="57"/>
                  <a:pt x="6" y="57"/>
                  <a:pt x="6" y="57"/>
                </a:cubicBezTo>
                <a:cubicBezTo>
                  <a:pt x="6" y="57"/>
                  <a:pt x="4" y="57"/>
                  <a:pt x="4" y="58"/>
                </a:cubicBezTo>
                <a:cubicBezTo>
                  <a:pt x="5" y="58"/>
                  <a:pt x="5" y="58"/>
                  <a:pt x="5" y="59"/>
                </a:cubicBezTo>
                <a:cubicBezTo>
                  <a:pt x="4" y="59"/>
                  <a:pt x="3" y="59"/>
                  <a:pt x="3" y="61"/>
                </a:cubicBezTo>
                <a:cubicBezTo>
                  <a:pt x="2" y="62"/>
                  <a:pt x="2" y="63"/>
                  <a:pt x="3" y="64"/>
                </a:cubicBezTo>
                <a:cubicBezTo>
                  <a:pt x="3" y="64"/>
                  <a:pt x="3" y="64"/>
                  <a:pt x="4" y="64"/>
                </a:cubicBezTo>
                <a:cubicBezTo>
                  <a:pt x="4" y="65"/>
                  <a:pt x="4" y="66"/>
                  <a:pt x="3" y="66"/>
                </a:cubicBezTo>
                <a:cubicBezTo>
                  <a:pt x="3" y="66"/>
                  <a:pt x="3" y="67"/>
                  <a:pt x="4" y="68"/>
                </a:cubicBezTo>
                <a:cubicBezTo>
                  <a:pt x="5" y="69"/>
                  <a:pt x="5" y="70"/>
                  <a:pt x="5" y="70"/>
                </a:cubicBezTo>
                <a:cubicBezTo>
                  <a:pt x="4" y="70"/>
                  <a:pt x="4" y="70"/>
                  <a:pt x="4" y="70"/>
                </a:cubicBezTo>
                <a:cubicBezTo>
                  <a:pt x="4" y="70"/>
                  <a:pt x="4" y="71"/>
                  <a:pt x="4" y="71"/>
                </a:cubicBezTo>
                <a:cubicBezTo>
                  <a:pt x="4" y="72"/>
                  <a:pt x="4" y="73"/>
                  <a:pt x="4" y="73"/>
                </a:cubicBezTo>
                <a:cubicBezTo>
                  <a:pt x="4" y="73"/>
                  <a:pt x="3" y="73"/>
                  <a:pt x="3" y="74"/>
                </a:cubicBezTo>
                <a:cubicBezTo>
                  <a:pt x="4" y="75"/>
                  <a:pt x="4" y="76"/>
                  <a:pt x="4" y="76"/>
                </a:cubicBezTo>
                <a:cubicBezTo>
                  <a:pt x="4" y="77"/>
                  <a:pt x="4" y="78"/>
                  <a:pt x="5" y="78"/>
                </a:cubicBezTo>
                <a:cubicBezTo>
                  <a:pt x="5" y="78"/>
                  <a:pt x="5" y="77"/>
                  <a:pt x="5" y="77"/>
                </a:cubicBezTo>
                <a:cubicBezTo>
                  <a:pt x="5" y="77"/>
                  <a:pt x="5" y="77"/>
                  <a:pt x="6" y="77"/>
                </a:cubicBezTo>
                <a:cubicBezTo>
                  <a:pt x="6" y="77"/>
                  <a:pt x="6" y="78"/>
                  <a:pt x="7" y="78"/>
                </a:cubicBezTo>
                <a:cubicBezTo>
                  <a:pt x="7" y="78"/>
                  <a:pt x="8" y="78"/>
                  <a:pt x="8" y="78"/>
                </a:cubicBezTo>
                <a:cubicBezTo>
                  <a:pt x="8" y="79"/>
                  <a:pt x="10" y="79"/>
                  <a:pt x="10" y="79"/>
                </a:cubicBezTo>
                <a:cubicBezTo>
                  <a:pt x="9" y="79"/>
                  <a:pt x="9" y="80"/>
                  <a:pt x="10" y="80"/>
                </a:cubicBezTo>
                <a:cubicBezTo>
                  <a:pt x="11" y="80"/>
                  <a:pt x="12" y="78"/>
                  <a:pt x="12" y="79"/>
                </a:cubicBezTo>
                <a:cubicBezTo>
                  <a:pt x="11" y="80"/>
                  <a:pt x="11" y="80"/>
                  <a:pt x="10" y="80"/>
                </a:cubicBezTo>
                <a:cubicBezTo>
                  <a:pt x="10" y="80"/>
                  <a:pt x="9" y="80"/>
                  <a:pt x="9" y="80"/>
                </a:cubicBezTo>
                <a:cubicBezTo>
                  <a:pt x="9" y="81"/>
                  <a:pt x="9" y="81"/>
                  <a:pt x="9" y="81"/>
                </a:cubicBezTo>
                <a:cubicBezTo>
                  <a:pt x="9" y="81"/>
                  <a:pt x="9" y="81"/>
                  <a:pt x="9" y="81"/>
                </a:cubicBezTo>
                <a:cubicBezTo>
                  <a:pt x="9" y="81"/>
                  <a:pt x="9" y="82"/>
                  <a:pt x="9" y="81"/>
                </a:cubicBezTo>
                <a:cubicBezTo>
                  <a:pt x="10" y="81"/>
                  <a:pt x="10" y="82"/>
                  <a:pt x="11" y="81"/>
                </a:cubicBezTo>
                <a:cubicBezTo>
                  <a:pt x="11" y="81"/>
                  <a:pt x="11" y="80"/>
                  <a:pt x="11" y="81"/>
                </a:cubicBezTo>
                <a:cubicBezTo>
                  <a:pt x="11" y="81"/>
                  <a:pt x="12" y="81"/>
                  <a:pt x="12" y="81"/>
                </a:cubicBezTo>
                <a:cubicBezTo>
                  <a:pt x="13" y="81"/>
                  <a:pt x="13" y="81"/>
                  <a:pt x="13" y="81"/>
                </a:cubicBezTo>
                <a:cubicBezTo>
                  <a:pt x="12" y="82"/>
                  <a:pt x="12" y="82"/>
                  <a:pt x="13" y="82"/>
                </a:cubicBezTo>
                <a:cubicBezTo>
                  <a:pt x="13" y="82"/>
                  <a:pt x="13" y="82"/>
                  <a:pt x="13" y="82"/>
                </a:cubicBezTo>
                <a:cubicBezTo>
                  <a:pt x="14" y="82"/>
                  <a:pt x="14" y="82"/>
                  <a:pt x="14" y="82"/>
                </a:cubicBezTo>
                <a:cubicBezTo>
                  <a:pt x="15" y="82"/>
                  <a:pt x="17" y="81"/>
                  <a:pt x="18" y="81"/>
                </a:cubicBezTo>
                <a:cubicBezTo>
                  <a:pt x="18" y="81"/>
                  <a:pt x="18" y="81"/>
                  <a:pt x="18" y="81"/>
                </a:cubicBezTo>
                <a:cubicBezTo>
                  <a:pt x="19" y="82"/>
                  <a:pt x="19" y="82"/>
                  <a:pt x="19" y="81"/>
                </a:cubicBezTo>
                <a:cubicBezTo>
                  <a:pt x="19" y="81"/>
                  <a:pt x="19" y="80"/>
                  <a:pt x="20" y="80"/>
                </a:cubicBezTo>
                <a:cubicBezTo>
                  <a:pt x="20" y="80"/>
                  <a:pt x="23" y="80"/>
                  <a:pt x="23" y="80"/>
                </a:cubicBezTo>
                <a:cubicBezTo>
                  <a:pt x="24" y="80"/>
                  <a:pt x="24" y="80"/>
                  <a:pt x="24" y="79"/>
                </a:cubicBezTo>
                <a:cubicBezTo>
                  <a:pt x="25" y="79"/>
                  <a:pt x="25" y="79"/>
                  <a:pt x="25" y="79"/>
                </a:cubicBezTo>
                <a:cubicBezTo>
                  <a:pt x="25" y="79"/>
                  <a:pt x="26" y="80"/>
                  <a:pt x="26" y="79"/>
                </a:cubicBezTo>
                <a:cubicBezTo>
                  <a:pt x="26" y="79"/>
                  <a:pt x="26" y="79"/>
                  <a:pt x="26" y="79"/>
                </a:cubicBezTo>
                <a:cubicBezTo>
                  <a:pt x="27" y="79"/>
                  <a:pt x="27" y="79"/>
                  <a:pt x="27" y="79"/>
                </a:cubicBezTo>
                <a:cubicBezTo>
                  <a:pt x="27" y="78"/>
                  <a:pt x="26" y="78"/>
                  <a:pt x="27" y="78"/>
                </a:cubicBezTo>
                <a:cubicBezTo>
                  <a:pt x="28" y="78"/>
                  <a:pt x="28" y="78"/>
                  <a:pt x="29" y="78"/>
                </a:cubicBezTo>
                <a:cubicBezTo>
                  <a:pt x="29" y="78"/>
                  <a:pt x="32" y="78"/>
                  <a:pt x="32" y="78"/>
                </a:cubicBezTo>
                <a:cubicBezTo>
                  <a:pt x="33" y="78"/>
                  <a:pt x="35" y="78"/>
                  <a:pt x="35" y="78"/>
                </a:cubicBezTo>
                <a:cubicBezTo>
                  <a:pt x="35" y="78"/>
                  <a:pt x="35" y="78"/>
                  <a:pt x="35" y="78"/>
                </a:cubicBezTo>
                <a:cubicBezTo>
                  <a:pt x="35" y="77"/>
                  <a:pt x="36" y="77"/>
                  <a:pt x="36" y="77"/>
                </a:cubicBezTo>
                <a:cubicBezTo>
                  <a:pt x="36" y="77"/>
                  <a:pt x="37" y="76"/>
                  <a:pt x="37" y="76"/>
                </a:cubicBezTo>
                <a:cubicBezTo>
                  <a:pt x="38" y="75"/>
                  <a:pt x="39" y="74"/>
                  <a:pt x="40" y="74"/>
                </a:cubicBezTo>
                <a:cubicBezTo>
                  <a:pt x="40" y="73"/>
                  <a:pt x="41" y="73"/>
                  <a:pt x="42" y="72"/>
                </a:cubicBezTo>
                <a:cubicBezTo>
                  <a:pt x="42" y="72"/>
                  <a:pt x="44" y="71"/>
                  <a:pt x="44" y="70"/>
                </a:cubicBezTo>
                <a:cubicBezTo>
                  <a:pt x="44" y="70"/>
                  <a:pt x="45" y="70"/>
                  <a:pt x="45" y="69"/>
                </a:cubicBezTo>
                <a:cubicBezTo>
                  <a:pt x="45" y="69"/>
                  <a:pt x="46" y="69"/>
                  <a:pt x="46" y="69"/>
                </a:cubicBezTo>
                <a:cubicBezTo>
                  <a:pt x="46" y="68"/>
                  <a:pt x="48" y="67"/>
                  <a:pt x="49" y="66"/>
                </a:cubicBezTo>
                <a:cubicBezTo>
                  <a:pt x="50" y="64"/>
                  <a:pt x="51" y="64"/>
                  <a:pt x="52" y="63"/>
                </a:cubicBezTo>
                <a:cubicBezTo>
                  <a:pt x="52" y="62"/>
                  <a:pt x="53" y="61"/>
                  <a:pt x="54" y="60"/>
                </a:cubicBezTo>
                <a:cubicBezTo>
                  <a:pt x="54" y="59"/>
                  <a:pt x="53" y="59"/>
                  <a:pt x="53" y="5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45" name="Freeform 1042"/>
          <p:cNvSpPr>
            <a:spLocks/>
          </p:cNvSpPr>
          <p:nvPr/>
        </p:nvSpPr>
        <p:spPr bwMode="auto">
          <a:xfrm>
            <a:off x="4409360" y="2648200"/>
            <a:ext cx="92130" cy="92130"/>
          </a:xfrm>
          <a:custGeom>
            <a:avLst/>
            <a:gdLst/>
            <a:ahLst/>
            <a:cxnLst>
              <a:cxn ang="0">
                <a:pos x="7" y="15"/>
              </a:cxn>
              <a:cxn ang="0">
                <a:pos x="8" y="15"/>
              </a:cxn>
              <a:cxn ang="0">
                <a:pos x="9" y="14"/>
              </a:cxn>
              <a:cxn ang="0">
                <a:pos x="7" y="14"/>
              </a:cxn>
              <a:cxn ang="0">
                <a:pos x="8" y="12"/>
              </a:cxn>
              <a:cxn ang="0">
                <a:pos x="8" y="10"/>
              </a:cxn>
              <a:cxn ang="0">
                <a:pos x="10" y="9"/>
              </a:cxn>
              <a:cxn ang="0">
                <a:pos x="11" y="8"/>
              </a:cxn>
              <a:cxn ang="0">
                <a:pos x="12" y="5"/>
              </a:cxn>
              <a:cxn ang="0">
                <a:pos x="12" y="6"/>
              </a:cxn>
              <a:cxn ang="0">
                <a:pos x="13" y="6"/>
              </a:cxn>
              <a:cxn ang="0">
                <a:pos x="14" y="4"/>
              </a:cxn>
              <a:cxn ang="0">
                <a:pos x="12" y="3"/>
              </a:cxn>
              <a:cxn ang="0">
                <a:pos x="12" y="3"/>
              </a:cxn>
              <a:cxn ang="0">
                <a:pos x="12" y="2"/>
              </a:cxn>
              <a:cxn ang="0">
                <a:pos x="11" y="0"/>
              </a:cxn>
              <a:cxn ang="0">
                <a:pos x="8" y="0"/>
              </a:cxn>
              <a:cxn ang="0">
                <a:pos x="6" y="2"/>
              </a:cxn>
              <a:cxn ang="0">
                <a:pos x="7" y="3"/>
              </a:cxn>
              <a:cxn ang="0">
                <a:pos x="6" y="2"/>
              </a:cxn>
              <a:cxn ang="0">
                <a:pos x="4" y="3"/>
              </a:cxn>
              <a:cxn ang="0">
                <a:pos x="4" y="4"/>
              </a:cxn>
              <a:cxn ang="0">
                <a:pos x="1" y="3"/>
              </a:cxn>
              <a:cxn ang="0">
                <a:pos x="1" y="7"/>
              </a:cxn>
              <a:cxn ang="0">
                <a:pos x="2" y="7"/>
              </a:cxn>
              <a:cxn ang="0">
                <a:pos x="1" y="8"/>
              </a:cxn>
              <a:cxn ang="0">
                <a:pos x="1" y="10"/>
              </a:cxn>
              <a:cxn ang="0">
                <a:pos x="2" y="11"/>
              </a:cxn>
              <a:cxn ang="0">
                <a:pos x="3" y="12"/>
              </a:cxn>
              <a:cxn ang="0">
                <a:pos x="3" y="13"/>
              </a:cxn>
              <a:cxn ang="0">
                <a:pos x="3" y="13"/>
              </a:cxn>
              <a:cxn ang="0">
                <a:pos x="4" y="15"/>
              </a:cxn>
              <a:cxn ang="0">
                <a:pos x="4" y="15"/>
              </a:cxn>
            </a:cxnLst>
            <a:rect l="0" t="0" r="r" b="b"/>
            <a:pathLst>
              <a:path w="15" h="15">
                <a:moveTo>
                  <a:pt x="7" y="15"/>
                </a:moveTo>
                <a:cubicBezTo>
                  <a:pt x="7" y="15"/>
                  <a:pt x="7" y="15"/>
                  <a:pt x="7" y="15"/>
                </a:cubicBezTo>
                <a:cubicBezTo>
                  <a:pt x="7" y="15"/>
                  <a:pt x="7" y="15"/>
                  <a:pt x="8" y="15"/>
                </a:cubicBezTo>
                <a:cubicBezTo>
                  <a:pt x="7" y="15"/>
                  <a:pt x="8" y="15"/>
                  <a:pt x="8" y="15"/>
                </a:cubicBezTo>
                <a:cubicBezTo>
                  <a:pt x="8" y="15"/>
                  <a:pt x="8" y="15"/>
                  <a:pt x="9" y="15"/>
                </a:cubicBezTo>
                <a:cubicBezTo>
                  <a:pt x="9" y="15"/>
                  <a:pt x="9" y="15"/>
                  <a:pt x="9" y="14"/>
                </a:cubicBezTo>
                <a:cubicBezTo>
                  <a:pt x="8" y="14"/>
                  <a:pt x="8" y="14"/>
                  <a:pt x="8" y="14"/>
                </a:cubicBezTo>
                <a:cubicBezTo>
                  <a:pt x="8" y="14"/>
                  <a:pt x="7" y="14"/>
                  <a:pt x="7" y="14"/>
                </a:cubicBezTo>
                <a:cubicBezTo>
                  <a:pt x="8" y="13"/>
                  <a:pt x="8" y="13"/>
                  <a:pt x="8" y="13"/>
                </a:cubicBezTo>
                <a:cubicBezTo>
                  <a:pt x="8" y="13"/>
                  <a:pt x="9" y="13"/>
                  <a:pt x="8" y="12"/>
                </a:cubicBezTo>
                <a:cubicBezTo>
                  <a:pt x="8" y="11"/>
                  <a:pt x="8" y="11"/>
                  <a:pt x="8" y="10"/>
                </a:cubicBezTo>
                <a:cubicBezTo>
                  <a:pt x="9" y="10"/>
                  <a:pt x="8" y="10"/>
                  <a:pt x="8" y="10"/>
                </a:cubicBezTo>
                <a:cubicBezTo>
                  <a:pt x="8" y="9"/>
                  <a:pt x="8" y="9"/>
                  <a:pt x="9" y="9"/>
                </a:cubicBezTo>
                <a:cubicBezTo>
                  <a:pt x="9" y="9"/>
                  <a:pt x="10" y="9"/>
                  <a:pt x="10" y="9"/>
                </a:cubicBezTo>
                <a:cubicBezTo>
                  <a:pt x="10" y="9"/>
                  <a:pt x="10" y="9"/>
                  <a:pt x="10" y="9"/>
                </a:cubicBezTo>
                <a:cubicBezTo>
                  <a:pt x="10" y="8"/>
                  <a:pt x="10" y="8"/>
                  <a:pt x="11" y="8"/>
                </a:cubicBezTo>
                <a:cubicBezTo>
                  <a:pt x="11" y="9"/>
                  <a:pt x="11" y="8"/>
                  <a:pt x="11" y="8"/>
                </a:cubicBezTo>
                <a:cubicBezTo>
                  <a:pt x="11" y="7"/>
                  <a:pt x="12" y="5"/>
                  <a:pt x="12" y="5"/>
                </a:cubicBezTo>
                <a:cubicBezTo>
                  <a:pt x="13" y="5"/>
                  <a:pt x="13" y="5"/>
                  <a:pt x="12" y="6"/>
                </a:cubicBezTo>
                <a:cubicBezTo>
                  <a:pt x="12" y="6"/>
                  <a:pt x="12" y="6"/>
                  <a:pt x="12" y="6"/>
                </a:cubicBezTo>
                <a:cubicBezTo>
                  <a:pt x="13" y="6"/>
                  <a:pt x="13" y="6"/>
                  <a:pt x="13" y="6"/>
                </a:cubicBezTo>
                <a:cubicBezTo>
                  <a:pt x="13" y="6"/>
                  <a:pt x="13" y="7"/>
                  <a:pt x="13" y="6"/>
                </a:cubicBezTo>
                <a:cubicBezTo>
                  <a:pt x="13" y="6"/>
                  <a:pt x="14" y="5"/>
                  <a:pt x="15" y="5"/>
                </a:cubicBezTo>
                <a:cubicBezTo>
                  <a:pt x="15" y="4"/>
                  <a:pt x="15" y="4"/>
                  <a:pt x="14" y="4"/>
                </a:cubicBezTo>
                <a:cubicBezTo>
                  <a:pt x="14" y="4"/>
                  <a:pt x="12" y="4"/>
                  <a:pt x="12" y="3"/>
                </a:cubicBezTo>
                <a:cubicBezTo>
                  <a:pt x="12" y="3"/>
                  <a:pt x="12" y="3"/>
                  <a:pt x="12" y="3"/>
                </a:cubicBezTo>
                <a:cubicBezTo>
                  <a:pt x="11" y="4"/>
                  <a:pt x="11" y="4"/>
                  <a:pt x="12" y="3"/>
                </a:cubicBezTo>
                <a:cubicBezTo>
                  <a:pt x="12" y="3"/>
                  <a:pt x="12" y="3"/>
                  <a:pt x="12" y="3"/>
                </a:cubicBezTo>
                <a:cubicBezTo>
                  <a:pt x="11" y="3"/>
                  <a:pt x="11" y="2"/>
                  <a:pt x="12" y="2"/>
                </a:cubicBezTo>
                <a:cubicBezTo>
                  <a:pt x="12" y="2"/>
                  <a:pt x="12" y="2"/>
                  <a:pt x="12" y="2"/>
                </a:cubicBezTo>
                <a:cubicBezTo>
                  <a:pt x="12" y="1"/>
                  <a:pt x="11" y="1"/>
                  <a:pt x="12" y="1"/>
                </a:cubicBezTo>
                <a:cubicBezTo>
                  <a:pt x="12" y="1"/>
                  <a:pt x="12" y="0"/>
                  <a:pt x="11" y="0"/>
                </a:cubicBezTo>
                <a:cubicBezTo>
                  <a:pt x="10" y="0"/>
                  <a:pt x="10" y="0"/>
                  <a:pt x="9" y="0"/>
                </a:cubicBezTo>
                <a:cubicBezTo>
                  <a:pt x="8" y="0"/>
                  <a:pt x="8" y="0"/>
                  <a:pt x="8" y="0"/>
                </a:cubicBezTo>
                <a:cubicBezTo>
                  <a:pt x="7" y="0"/>
                  <a:pt x="7" y="0"/>
                  <a:pt x="6" y="1"/>
                </a:cubicBezTo>
                <a:cubicBezTo>
                  <a:pt x="6" y="2"/>
                  <a:pt x="6" y="2"/>
                  <a:pt x="6" y="2"/>
                </a:cubicBezTo>
                <a:cubicBezTo>
                  <a:pt x="7" y="2"/>
                  <a:pt x="7" y="3"/>
                  <a:pt x="7" y="3"/>
                </a:cubicBezTo>
                <a:cubicBezTo>
                  <a:pt x="7" y="3"/>
                  <a:pt x="7" y="3"/>
                  <a:pt x="7" y="3"/>
                </a:cubicBezTo>
                <a:cubicBezTo>
                  <a:pt x="6" y="3"/>
                  <a:pt x="5" y="3"/>
                  <a:pt x="6" y="3"/>
                </a:cubicBezTo>
                <a:cubicBezTo>
                  <a:pt x="6" y="2"/>
                  <a:pt x="6" y="2"/>
                  <a:pt x="6" y="2"/>
                </a:cubicBezTo>
                <a:cubicBezTo>
                  <a:pt x="5" y="2"/>
                  <a:pt x="5" y="2"/>
                  <a:pt x="5" y="2"/>
                </a:cubicBezTo>
                <a:cubicBezTo>
                  <a:pt x="5" y="2"/>
                  <a:pt x="4" y="3"/>
                  <a:pt x="4" y="3"/>
                </a:cubicBezTo>
                <a:cubicBezTo>
                  <a:pt x="4" y="3"/>
                  <a:pt x="4" y="3"/>
                  <a:pt x="4" y="3"/>
                </a:cubicBezTo>
                <a:cubicBezTo>
                  <a:pt x="4" y="4"/>
                  <a:pt x="4" y="4"/>
                  <a:pt x="4" y="4"/>
                </a:cubicBezTo>
                <a:cubicBezTo>
                  <a:pt x="4" y="4"/>
                  <a:pt x="2" y="3"/>
                  <a:pt x="2" y="3"/>
                </a:cubicBezTo>
                <a:cubicBezTo>
                  <a:pt x="2" y="3"/>
                  <a:pt x="1" y="3"/>
                  <a:pt x="1" y="3"/>
                </a:cubicBezTo>
                <a:cubicBezTo>
                  <a:pt x="1" y="3"/>
                  <a:pt x="1" y="3"/>
                  <a:pt x="1" y="4"/>
                </a:cubicBezTo>
                <a:cubicBezTo>
                  <a:pt x="1" y="6"/>
                  <a:pt x="1" y="6"/>
                  <a:pt x="1" y="7"/>
                </a:cubicBezTo>
                <a:cubicBezTo>
                  <a:pt x="1" y="7"/>
                  <a:pt x="1" y="7"/>
                  <a:pt x="1" y="7"/>
                </a:cubicBezTo>
                <a:cubicBezTo>
                  <a:pt x="1" y="7"/>
                  <a:pt x="1" y="7"/>
                  <a:pt x="2" y="7"/>
                </a:cubicBezTo>
                <a:cubicBezTo>
                  <a:pt x="2" y="7"/>
                  <a:pt x="2" y="8"/>
                  <a:pt x="2" y="8"/>
                </a:cubicBezTo>
                <a:cubicBezTo>
                  <a:pt x="2" y="8"/>
                  <a:pt x="1" y="8"/>
                  <a:pt x="1" y="8"/>
                </a:cubicBezTo>
                <a:cubicBezTo>
                  <a:pt x="1" y="7"/>
                  <a:pt x="1" y="8"/>
                  <a:pt x="1" y="8"/>
                </a:cubicBezTo>
                <a:cubicBezTo>
                  <a:pt x="1" y="8"/>
                  <a:pt x="1" y="9"/>
                  <a:pt x="1" y="10"/>
                </a:cubicBezTo>
                <a:cubicBezTo>
                  <a:pt x="0" y="11"/>
                  <a:pt x="1" y="11"/>
                  <a:pt x="2" y="11"/>
                </a:cubicBezTo>
                <a:cubicBezTo>
                  <a:pt x="2" y="11"/>
                  <a:pt x="2" y="11"/>
                  <a:pt x="2" y="11"/>
                </a:cubicBezTo>
                <a:cubicBezTo>
                  <a:pt x="1" y="10"/>
                  <a:pt x="1" y="10"/>
                  <a:pt x="2" y="10"/>
                </a:cubicBezTo>
                <a:cubicBezTo>
                  <a:pt x="2" y="10"/>
                  <a:pt x="3" y="11"/>
                  <a:pt x="3" y="12"/>
                </a:cubicBezTo>
                <a:cubicBezTo>
                  <a:pt x="4" y="12"/>
                  <a:pt x="4" y="13"/>
                  <a:pt x="3" y="13"/>
                </a:cubicBezTo>
                <a:cubicBezTo>
                  <a:pt x="3" y="13"/>
                  <a:pt x="3" y="13"/>
                  <a:pt x="3" y="13"/>
                </a:cubicBezTo>
                <a:cubicBezTo>
                  <a:pt x="3" y="13"/>
                  <a:pt x="3" y="13"/>
                  <a:pt x="3" y="13"/>
                </a:cubicBezTo>
                <a:cubicBezTo>
                  <a:pt x="2" y="13"/>
                  <a:pt x="3" y="13"/>
                  <a:pt x="3" y="13"/>
                </a:cubicBezTo>
                <a:cubicBezTo>
                  <a:pt x="4" y="13"/>
                  <a:pt x="3" y="14"/>
                  <a:pt x="3" y="14"/>
                </a:cubicBezTo>
                <a:cubicBezTo>
                  <a:pt x="3" y="14"/>
                  <a:pt x="3" y="14"/>
                  <a:pt x="4" y="15"/>
                </a:cubicBezTo>
                <a:cubicBezTo>
                  <a:pt x="4" y="15"/>
                  <a:pt x="4" y="15"/>
                  <a:pt x="4" y="15"/>
                </a:cubicBezTo>
                <a:cubicBezTo>
                  <a:pt x="4" y="15"/>
                  <a:pt x="4" y="15"/>
                  <a:pt x="4" y="15"/>
                </a:cubicBezTo>
                <a:cubicBezTo>
                  <a:pt x="4" y="15"/>
                  <a:pt x="6" y="15"/>
                  <a:pt x="7" y="15"/>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3" name="Freeform 1080"/>
          <p:cNvSpPr>
            <a:spLocks/>
          </p:cNvSpPr>
          <p:nvPr/>
        </p:nvSpPr>
        <p:spPr bwMode="auto">
          <a:xfrm>
            <a:off x="4319110" y="1961922"/>
            <a:ext cx="789690" cy="644913"/>
          </a:xfrm>
          <a:custGeom>
            <a:avLst/>
            <a:gdLst/>
            <a:ahLst/>
            <a:cxnLst>
              <a:cxn ang="0">
                <a:pos x="93" y="22"/>
              </a:cxn>
              <a:cxn ang="0">
                <a:pos x="112" y="11"/>
              </a:cxn>
              <a:cxn ang="0">
                <a:pos x="127" y="15"/>
              </a:cxn>
              <a:cxn ang="0">
                <a:pos x="121" y="12"/>
              </a:cxn>
              <a:cxn ang="0">
                <a:pos x="126" y="6"/>
              </a:cxn>
              <a:cxn ang="0">
                <a:pos x="118" y="4"/>
              </a:cxn>
              <a:cxn ang="0">
                <a:pos x="114" y="4"/>
              </a:cxn>
              <a:cxn ang="0">
                <a:pos x="110" y="5"/>
              </a:cxn>
              <a:cxn ang="0">
                <a:pos x="108" y="4"/>
              </a:cxn>
              <a:cxn ang="0">
                <a:pos x="99" y="9"/>
              </a:cxn>
              <a:cxn ang="0">
                <a:pos x="98" y="2"/>
              </a:cxn>
              <a:cxn ang="0">
                <a:pos x="96" y="7"/>
              </a:cxn>
              <a:cxn ang="0">
                <a:pos x="90" y="11"/>
              </a:cxn>
              <a:cxn ang="0">
                <a:pos x="86" y="10"/>
              </a:cxn>
              <a:cxn ang="0">
                <a:pos x="85" y="12"/>
              </a:cxn>
              <a:cxn ang="0">
                <a:pos x="77" y="15"/>
              </a:cxn>
              <a:cxn ang="0">
                <a:pos x="75" y="13"/>
              </a:cxn>
              <a:cxn ang="0">
                <a:pos x="71" y="13"/>
              </a:cxn>
              <a:cxn ang="0">
                <a:pos x="67" y="16"/>
              </a:cxn>
              <a:cxn ang="0">
                <a:pos x="64" y="22"/>
              </a:cxn>
              <a:cxn ang="0">
                <a:pos x="64" y="25"/>
              </a:cxn>
              <a:cxn ang="0">
                <a:pos x="58" y="27"/>
              </a:cxn>
              <a:cxn ang="0">
                <a:pos x="53" y="27"/>
              </a:cxn>
              <a:cxn ang="0">
                <a:pos x="50" y="29"/>
              </a:cxn>
              <a:cxn ang="0">
                <a:pos x="53" y="32"/>
              </a:cxn>
              <a:cxn ang="0">
                <a:pos x="48" y="33"/>
              </a:cxn>
              <a:cxn ang="0">
                <a:pos x="47" y="36"/>
              </a:cxn>
              <a:cxn ang="0">
                <a:pos x="42" y="40"/>
              </a:cxn>
              <a:cxn ang="0">
                <a:pos x="43" y="43"/>
              </a:cxn>
              <a:cxn ang="0">
                <a:pos x="38" y="47"/>
              </a:cxn>
              <a:cxn ang="0">
                <a:pos x="37" y="51"/>
              </a:cxn>
              <a:cxn ang="0">
                <a:pos x="32" y="55"/>
              </a:cxn>
              <a:cxn ang="0">
                <a:pos x="30" y="57"/>
              </a:cxn>
              <a:cxn ang="0">
                <a:pos x="25" y="64"/>
              </a:cxn>
              <a:cxn ang="0">
                <a:pos x="30" y="64"/>
              </a:cxn>
              <a:cxn ang="0">
                <a:pos x="22" y="65"/>
              </a:cxn>
              <a:cxn ang="0">
                <a:pos x="16" y="68"/>
              </a:cxn>
              <a:cxn ang="0">
                <a:pos x="13" y="69"/>
              </a:cxn>
              <a:cxn ang="0">
                <a:pos x="13" y="73"/>
              </a:cxn>
              <a:cxn ang="0">
                <a:pos x="8" y="75"/>
              </a:cxn>
              <a:cxn ang="0">
                <a:pos x="2" y="76"/>
              </a:cxn>
              <a:cxn ang="0">
                <a:pos x="1" y="79"/>
              </a:cxn>
              <a:cxn ang="0">
                <a:pos x="1" y="82"/>
              </a:cxn>
              <a:cxn ang="0">
                <a:pos x="11" y="84"/>
              </a:cxn>
              <a:cxn ang="0">
                <a:pos x="1" y="85"/>
              </a:cxn>
              <a:cxn ang="0">
                <a:pos x="2" y="90"/>
              </a:cxn>
              <a:cxn ang="0">
                <a:pos x="8" y="90"/>
              </a:cxn>
              <a:cxn ang="0">
                <a:pos x="5" y="94"/>
              </a:cxn>
              <a:cxn ang="0">
                <a:pos x="3" y="96"/>
              </a:cxn>
              <a:cxn ang="0">
                <a:pos x="6" y="96"/>
              </a:cxn>
              <a:cxn ang="0">
                <a:pos x="4" y="99"/>
              </a:cxn>
              <a:cxn ang="0">
                <a:pos x="11" y="106"/>
              </a:cxn>
              <a:cxn ang="0">
                <a:pos x="22" y="100"/>
              </a:cxn>
              <a:cxn ang="0">
                <a:pos x="28" y="93"/>
              </a:cxn>
              <a:cxn ang="0">
                <a:pos x="34" y="99"/>
              </a:cxn>
              <a:cxn ang="0">
                <a:pos x="36" y="84"/>
              </a:cxn>
              <a:cxn ang="0">
                <a:pos x="35" y="66"/>
              </a:cxn>
              <a:cxn ang="0">
                <a:pos x="48" y="46"/>
              </a:cxn>
              <a:cxn ang="0">
                <a:pos x="58" y="30"/>
              </a:cxn>
              <a:cxn ang="0">
                <a:pos x="76" y="21"/>
              </a:cxn>
            </a:cxnLst>
            <a:rect l="0" t="0" r="r" b="b"/>
            <a:pathLst>
              <a:path w="130" h="106">
                <a:moveTo>
                  <a:pt x="78" y="19"/>
                </a:moveTo>
                <a:cubicBezTo>
                  <a:pt x="78" y="19"/>
                  <a:pt x="79" y="19"/>
                  <a:pt x="79" y="19"/>
                </a:cubicBezTo>
                <a:cubicBezTo>
                  <a:pt x="79" y="19"/>
                  <a:pt x="80" y="19"/>
                  <a:pt x="80" y="18"/>
                </a:cubicBezTo>
                <a:cubicBezTo>
                  <a:pt x="80" y="18"/>
                  <a:pt x="80" y="17"/>
                  <a:pt x="80" y="17"/>
                </a:cubicBezTo>
                <a:cubicBezTo>
                  <a:pt x="81" y="17"/>
                  <a:pt x="81" y="17"/>
                  <a:pt x="81" y="17"/>
                </a:cubicBezTo>
                <a:cubicBezTo>
                  <a:pt x="81" y="17"/>
                  <a:pt x="82" y="17"/>
                  <a:pt x="82" y="17"/>
                </a:cubicBezTo>
                <a:cubicBezTo>
                  <a:pt x="82" y="17"/>
                  <a:pt x="84" y="19"/>
                  <a:pt x="85" y="19"/>
                </a:cubicBezTo>
                <a:cubicBezTo>
                  <a:pt x="85" y="20"/>
                  <a:pt x="86" y="21"/>
                  <a:pt x="86" y="21"/>
                </a:cubicBezTo>
                <a:cubicBezTo>
                  <a:pt x="86" y="22"/>
                  <a:pt x="87" y="22"/>
                  <a:pt x="87" y="22"/>
                </a:cubicBezTo>
                <a:cubicBezTo>
                  <a:pt x="88" y="22"/>
                  <a:pt x="93" y="22"/>
                  <a:pt x="93" y="22"/>
                </a:cubicBezTo>
                <a:cubicBezTo>
                  <a:pt x="93" y="22"/>
                  <a:pt x="93" y="22"/>
                  <a:pt x="93" y="22"/>
                </a:cubicBezTo>
                <a:cubicBezTo>
                  <a:pt x="93" y="21"/>
                  <a:pt x="94" y="21"/>
                  <a:pt x="94" y="21"/>
                </a:cubicBezTo>
                <a:cubicBezTo>
                  <a:pt x="94" y="21"/>
                  <a:pt x="95" y="21"/>
                  <a:pt x="95" y="22"/>
                </a:cubicBezTo>
                <a:cubicBezTo>
                  <a:pt x="96" y="22"/>
                  <a:pt x="99" y="23"/>
                  <a:pt x="99" y="23"/>
                </a:cubicBezTo>
                <a:cubicBezTo>
                  <a:pt x="99" y="23"/>
                  <a:pt x="99" y="23"/>
                  <a:pt x="99" y="23"/>
                </a:cubicBezTo>
                <a:cubicBezTo>
                  <a:pt x="100" y="23"/>
                  <a:pt x="101" y="21"/>
                  <a:pt x="101" y="21"/>
                </a:cubicBezTo>
                <a:cubicBezTo>
                  <a:pt x="101" y="21"/>
                  <a:pt x="102" y="20"/>
                  <a:pt x="102" y="20"/>
                </a:cubicBezTo>
                <a:cubicBezTo>
                  <a:pt x="102" y="20"/>
                  <a:pt x="103" y="20"/>
                  <a:pt x="103" y="19"/>
                </a:cubicBezTo>
                <a:cubicBezTo>
                  <a:pt x="103" y="17"/>
                  <a:pt x="104" y="14"/>
                  <a:pt x="105" y="13"/>
                </a:cubicBezTo>
                <a:cubicBezTo>
                  <a:pt x="105" y="13"/>
                  <a:pt x="106" y="12"/>
                  <a:pt x="106" y="12"/>
                </a:cubicBezTo>
                <a:cubicBezTo>
                  <a:pt x="106" y="12"/>
                  <a:pt x="108" y="11"/>
                  <a:pt x="109" y="11"/>
                </a:cubicBezTo>
                <a:cubicBezTo>
                  <a:pt x="110" y="11"/>
                  <a:pt x="111" y="11"/>
                  <a:pt x="112" y="11"/>
                </a:cubicBezTo>
                <a:cubicBezTo>
                  <a:pt x="112" y="10"/>
                  <a:pt x="113" y="10"/>
                  <a:pt x="115" y="11"/>
                </a:cubicBezTo>
                <a:cubicBezTo>
                  <a:pt x="116" y="12"/>
                  <a:pt x="118" y="13"/>
                  <a:pt x="119" y="13"/>
                </a:cubicBezTo>
                <a:cubicBezTo>
                  <a:pt x="119" y="13"/>
                  <a:pt x="121" y="15"/>
                  <a:pt x="120" y="16"/>
                </a:cubicBezTo>
                <a:cubicBezTo>
                  <a:pt x="120" y="16"/>
                  <a:pt x="119" y="18"/>
                  <a:pt x="119" y="18"/>
                </a:cubicBezTo>
                <a:cubicBezTo>
                  <a:pt x="119" y="18"/>
                  <a:pt x="119" y="19"/>
                  <a:pt x="119" y="19"/>
                </a:cubicBezTo>
                <a:cubicBezTo>
                  <a:pt x="119" y="19"/>
                  <a:pt x="120" y="19"/>
                  <a:pt x="120" y="18"/>
                </a:cubicBezTo>
                <a:cubicBezTo>
                  <a:pt x="121" y="17"/>
                  <a:pt x="122" y="17"/>
                  <a:pt x="122" y="17"/>
                </a:cubicBezTo>
                <a:cubicBezTo>
                  <a:pt x="123" y="17"/>
                  <a:pt x="123" y="16"/>
                  <a:pt x="124" y="16"/>
                </a:cubicBezTo>
                <a:cubicBezTo>
                  <a:pt x="124" y="16"/>
                  <a:pt x="125" y="15"/>
                  <a:pt x="125" y="15"/>
                </a:cubicBezTo>
                <a:cubicBezTo>
                  <a:pt x="125" y="14"/>
                  <a:pt x="125" y="14"/>
                  <a:pt x="125" y="14"/>
                </a:cubicBezTo>
                <a:cubicBezTo>
                  <a:pt x="126" y="15"/>
                  <a:pt x="127" y="15"/>
                  <a:pt x="127" y="15"/>
                </a:cubicBezTo>
                <a:cubicBezTo>
                  <a:pt x="128" y="15"/>
                  <a:pt x="128" y="15"/>
                  <a:pt x="129" y="15"/>
                </a:cubicBezTo>
                <a:cubicBezTo>
                  <a:pt x="129" y="14"/>
                  <a:pt x="128" y="13"/>
                  <a:pt x="128" y="13"/>
                </a:cubicBezTo>
                <a:cubicBezTo>
                  <a:pt x="128" y="13"/>
                  <a:pt x="128" y="13"/>
                  <a:pt x="128" y="13"/>
                </a:cubicBezTo>
                <a:cubicBezTo>
                  <a:pt x="127" y="13"/>
                  <a:pt x="127" y="12"/>
                  <a:pt x="127" y="13"/>
                </a:cubicBezTo>
                <a:cubicBezTo>
                  <a:pt x="126" y="13"/>
                  <a:pt x="126" y="13"/>
                  <a:pt x="126" y="13"/>
                </a:cubicBezTo>
                <a:cubicBezTo>
                  <a:pt x="126" y="13"/>
                  <a:pt x="125" y="12"/>
                  <a:pt x="125" y="12"/>
                </a:cubicBezTo>
                <a:cubicBezTo>
                  <a:pt x="124" y="13"/>
                  <a:pt x="122" y="14"/>
                  <a:pt x="122" y="14"/>
                </a:cubicBezTo>
                <a:cubicBezTo>
                  <a:pt x="122" y="14"/>
                  <a:pt x="122" y="14"/>
                  <a:pt x="122" y="13"/>
                </a:cubicBezTo>
                <a:cubicBezTo>
                  <a:pt x="122" y="13"/>
                  <a:pt x="122" y="13"/>
                  <a:pt x="123" y="13"/>
                </a:cubicBezTo>
                <a:cubicBezTo>
                  <a:pt x="123" y="13"/>
                  <a:pt x="123" y="13"/>
                  <a:pt x="122" y="12"/>
                </a:cubicBezTo>
                <a:cubicBezTo>
                  <a:pt x="122" y="12"/>
                  <a:pt x="121" y="12"/>
                  <a:pt x="121" y="12"/>
                </a:cubicBezTo>
                <a:cubicBezTo>
                  <a:pt x="122" y="12"/>
                  <a:pt x="121" y="11"/>
                  <a:pt x="121" y="11"/>
                </a:cubicBezTo>
                <a:cubicBezTo>
                  <a:pt x="121" y="11"/>
                  <a:pt x="119" y="10"/>
                  <a:pt x="119" y="10"/>
                </a:cubicBezTo>
                <a:cubicBezTo>
                  <a:pt x="118" y="10"/>
                  <a:pt x="117" y="10"/>
                  <a:pt x="118" y="10"/>
                </a:cubicBezTo>
                <a:cubicBezTo>
                  <a:pt x="118" y="9"/>
                  <a:pt x="117" y="9"/>
                  <a:pt x="119" y="9"/>
                </a:cubicBezTo>
                <a:cubicBezTo>
                  <a:pt x="120" y="10"/>
                  <a:pt x="123" y="10"/>
                  <a:pt x="123" y="10"/>
                </a:cubicBezTo>
                <a:cubicBezTo>
                  <a:pt x="124" y="10"/>
                  <a:pt x="125" y="10"/>
                  <a:pt x="125" y="10"/>
                </a:cubicBezTo>
                <a:cubicBezTo>
                  <a:pt x="126" y="9"/>
                  <a:pt x="127" y="9"/>
                  <a:pt x="127" y="9"/>
                </a:cubicBezTo>
                <a:cubicBezTo>
                  <a:pt x="128" y="9"/>
                  <a:pt x="129" y="9"/>
                  <a:pt x="130" y="8"/>
                </a:cubicBezTo>
                <a:cubicBezTo>
                  <a:pt x="130" y="7"/>
                  <a:pt x="129" y="7"/>
                  <a:pt x="129" y="7"/>
                </a:cubicBezTo>
                <a:cubicBezTo>
                  <a:pt x="129" y="7"/>
                  <a:pt x="128" y="7"/>
                  <a:pt x="128" y="7"/>
                </a:cubicBezTo>
                <a:cubicBezTo>
                  <a:pt x="128" y="7"/>
                  <a:pt x="127" y="7"/>
                  <a:pt x="126" y="6"/>
                </a:cubicBezTo>
                <a:cubicBezTo>
                  <a:pt x="126" y="6"/>
                  <a:pt x="124" y="6"/>
                  <a:pt x="125" y="6"/>
                </a:cubicBezTo>
                <a:cubicBezTo>
                  <a:pt x="125" y="6"/>
                  <a:pt x="125" y="6"/>
                  <a:pt x="125" y="5"/>
                </a:cubicBezTo>
                <a:cubicBezTo>
                  <a:pt x="125" y="5"/>
                  <a:pt x="125" y="4"/>
                  <a:pt x="124" y="5"/>
                </a:cubicBezTo>
                <a:cubicBezTo>
                  <a:pt x="124" y="5"/>
                  <a:pt x="124" y="5"/>
                  <a:pt x="123" y="5"/>
                </a:cubicBezTo>
                <a:cubicBezTo>
                  <a:pt x="123" y="5"/>
                  <a:pt x="123" y="5"/>
                  <a:pt x="123" y="5"/>
                </a:cubicBezTo>
                <a:cubicBezTo>
                  <a:pt x="123" y="4"/>
                  <a:pt x="123" y="4"/>
                  <a:pt x="123" y="4"/>
                </a:cubicBezTo>
                <a:cubicBezTo>
                  <a:pt x="123" y="5"/>
                  <a:pt x="122" y="5"/>
                  <a:pt x="121" y="5"/>
                </a:cubicBezTo>
                <a:cubicBezTo>
                  <a:pt x="121" y="5"/>
                  <a:pt x="121" y="5"/>
                  <a:pt x="121" y="5"/>
                </a:cubicBezTo>
                <a:cubicBezTo>
                  <a:pt x="121" y="4"/>
                  <a:pt x="121" y="5"/>
                  <a:pt x="121" y="4"/>
                </a:cubicBezTo>
                <a:cubicBezTo>
                  <a:pt x="121" y="4"/>
                  <a:pt x="119" y="3"/>
                  <a:pt x="119" y="3"/>
                </a:cubicBezTo>
                <a:cubicBezTo>
                  <a:pt x="118" y="3"/>
                  <a:pt x="118" y="3"/>
                  <a:pt x="118" y="4"/>
                </a:cubicBezTo>
                <a:cubicBezTo>
                  <a:pt x="118" y="4"/>
                  <a:pt x="117" y="5"/>
                  <a:pt x="117" y="5"/>
                </a:cubicBezTo>
                <a:cubicBezTo>
                  <a:pt x="117" y="5"/>
                  <a:pt x="116" y="6"/>
                  <a:pt x="117" y="6"/>
                </a:cubicBezTo>
                <a:cubicBezTo>
                  <a:pt x="117" y="6"/>
                  <a:pt x="117" y="7"/>
                  <a:pt x="117" y="7"/>
                </a:cubicBezTo>
                <a:cubicBezTo>
                  <a:pt x="116" y="7"/>
                  <a:pt x="116" y="8"/>
                  <a:pt x="116" y="8"/>
                </a:cubicBezTo>
                <a:cubicBezTo>
                  <a:pt x="115" y="8"/>
                  <a:pt x="115" y="8"/>
                  <a:pt x="115" y="7"/>
                </a:cubicBezTo>
                <a:cubicBezTo>
                  <a:pt x="116" y="7"/>
                  <a:pt x="116" y="7"/>
                  <a:pt x="116" y="7"/>
                </a:cubicBezTo>
                <a:cubicBezTo>
                  <a:pt x="115" y="7"/>
                  <a:pt x="113" y="7"/>
                  <a:pt x="114" y="6"/>
                </a:cubicBezTo>
                <a:cubicBezTo>
                  <a:pt x="115" y="6"/>
                  <a:pt x="115" y="5"/>
                  <a:pt x="116" y="5"/>
                </a:cubicBezTo>
                <a:cubicBezTo>
                  <a:pt x="116" y="5"/>
                  <a:pt x="116" y="4"/>
                  <a:pt x="116" y="4"/>
                </a:cubicBezTo>
                <a:cubicBezTo>
                  <a:pt x="115" y="5"/>
                  <a:pt x="114" y="5"/>
                  <a:pt x="114" y="5"/>
                </a:cubicBezTo>
                <a:cubicBezTo>
                  <a:pt x="114" y="5"/>
                  <a:pt x="114" y="4"/>
                  <a:pt x="114" y="4"/>
                </a:cubicBezTo>
                <a:cubicBezTo>
                  <a:pt x="114" y="4"/>
                  <a:pt x="114" y="4"/>
                  <a:pt x="115" y="4"/>
                </a:cubicBezTo>
                <a:cubicBezTo>
                  <a:pt x="115" y="4"/>
                  <a:pt x="116" y="4"/>
                  <a:pt x="116" y="3"/>
                </a:cubicBezTo>
                <a:cubicBezTo>
                  <a:pt x="116" y="3"/>
                  <a:pt x="117" y="2"/>
                  <a:pt x="117" y="2"/>
                </a:cubicBezTo>
                <a:cubicBezTo>
                  <a:pt x="116" y="2"/>
                  <a:pt x="113" y="1"/>
                  <a:pt x="113" y="1"/>
                </a:cubicBezTo>
                <a:cubicBezTo>
                  <a:pt x="113" y="1"/>
                  <a:pt x="113" y="0"/>
                  <a:pt x="113" y="1"/>
                </a:cubicBezTo>
                <a:cubicBezTo>
                  <a:pt x="112" y="2"/>
                  <a:pt x="112" y="2"/>
                  <a:pt x="112" y="2"/>
                </a:cubicBezTo>
                <a:cubicBezTo>
                  <a:pt x="111" y="3"/>
                  <a:pt x="110" y="3"/>
                  <a:pt x="111" y="3"/>
                </a:cubicBezTo>
                <a:cubicBezTo>
                  <a:pt x="112" y="3"/>
                  <a:pt x="111" y="3"/>
                  <a:pt x="112" y="3"/>
                </a:cubicBezTo>
                <a:cubicBezTo>
                  <a:pt x="112" y="3"/>
                  <a:pt x="112" y="4"/>
                  <a:pt x="112" y="4"/>
                </a:cubicBezTo>
                <a:cubicBezTo>
                  <a:pt x="113" y="4"/>
                  <a:pt x="112" y="4"/>
                  <a:pt x="112" y="4"/>
                </a:cubicBezTo>
                <a:cubicBezTo>
                  <a:pt x="111" y="4"/>
                  <a:pt x="110" y="4"/>
                  <a:pt x="110" y="5"/>
                </a:cubicBezTo>
                <a:cubicBezTo>
                  <a:pt x="110" y="5"/>
                  <a:pt x="110" y="5"/>
                  <a:pt x="110" y="5"/>
                </a:cubicBezTo>
                <a:cubicBezTo>
                  <a:pt x="110" y="5"/>
                  <a:pt x="111" y="6"/>
                  <a:pt x="111" y="6"/>
                </a:cubicBezTo>
                <a:cubicBezTo>
                  <a:pt x="110" y="6"/>
                  <a:pt x="109" y="5"/>
                  <a:pt x="109" y="6"/>
                </a:cubicBezTo>
                <a:cubicBezTo>
                  <a:pt x="109" y="6"/>
                  <a:pt x="110" y="7"/>
                  <a:pt x="110" y="7"/>
                </a:cubicBezTo>
                <a:cubicBezTo>
                  <a:pt x="109" y="7"/>
                  <a:pt x="108" y="6"/>
                  <a:pt x="108" y="7"/>
                </a:cubicBezTo>
                <a:cubicBezTo>
                  <a:pt x="108" y="7"/>
                  <a:pt x="108" y="7"/>
                  <a:pt x="108" y="7"/>
                </a:cubicBezTo>
                <a:cubicBezTo>
                  <a:pt x="108" y="7"/>
                  <a:pt x="108" y="8"/>
                  <a:pt x="107" y="7"/>
                </a:cubicBezTo>
                <a:cubicBezTo>
                  <a:pt x="107" y="7"/>
                  <a:pt x="107" y="7"/>
                  <a:pt x="107" y="6"/>
                </a:cubicBezTo>
                <a:cubicBezTo>
                  <a:pt x="107" y="6"/>
                  <a:pt x="107" y="6"/>
                  <a:pt x="107" y="5"/>
                </a:cubicBezTo>
                <a:cubicBezTo>
                  <a:pt x="107" y="5"/>
                  <a:pt x="106" y="5"/>
                  <a:pt x="107" y="5"/>
                </a:cubicBezTo>
                <a:cubicBezTo>
                  <a:pt x="108" y="5"/>
                  <a:pt x="108" y="4"/>
                  <a:pt x="108" y="4"/>
                </a:cubicBezTo>
                <a:cubicBezTo>
                  <a:pt x="108" y="3"/>
                  <a:pt x="108" y="2"/>
                  <a:pt x="108" y="2"/>
                </a:cubicBezTo>
                <a:cubicBezTo>
                  <a:pt x="107" y="3"/>
                  <a:pt x="105" y="4"/>
                  <a:pt x="105" y="5"/>
                </a:cubicBezTo>
                <a:cubicBezTo>
                  <a:pt x="104" y="5"/>
                  <a:pt x="104" y="6"/>
                  <a:pt x="104" y="6"/>
                </a:cubicBezTo>
                <a:cubicBezTo>
                  <a:pt x="103" y="6"/>
                  <a:pt x="102" y="7"/>
                  <a:pt x="102" y="7"/>
                </a:cubicBezTo>
                <a:cubicBezTo>
                  <a:pt x="102" y="7"/>
                  <a:pt x="101" y="8"/>
                  <a:pt x="102" y="8"/>
                </a:cubicBezTo>
                <a:cubicBezTo>
                  <a:pt x="102" y="8"/>
                  <a:pt x="102" y="8"/>
                  <a:pt x="102" y="9"/>
                </a:cubicBezTo>
                <a:cubicBezTo>
                  <a:pt x="102" y="9"/>
                  <a:pt x="101" y="9"/>
                  <a:pt x="101" y="10"/>
                </a:cubicBezTo>
                <a:cubicBezTo>
                  <a:pt x="101" y="10"/>
                  <a:pt x="100" y="10"/>
                  <a:pt x="100" y="10"/>
                </a:cubicBezTo>
                <a:cubicBezTo>
                  <a:pt x="100" y="9"/>
                  <a:pt x="100" y="9"/>
                  <a:pt x="100" y="10"/>
                </a:cubicBezTo>
                <a:cubicBezTo>
                  <a:pt x="100" y="10"/>
                  <a:pt x="100" y="10"/>
                  <a:pt x="99" y="10"/>
                </a:cubicBezTo>
                <a:cubicBezTo>
                  <a:pt x="99" y="9"/>
                  <a:pt x="99" y="9"/>
                  <a:pt x="99" y="9"/>
                </a:cubicBezTo>
                <a:cubicBezTo>
                  <a:pt x="100" y="8"/>
                  <a:pt x="100" y="7"/>
                  <a:pt x="100" y="7"/>
                </a:cubicBezTo>
                <a:cubicBezTo>
                  <a:pt x="100" y="7"/>
                  <a:pt x="100" y="7"/>
                  <a:pt x="100" y="6"/>
                </a:cubicBezTo>
                <a:cubicBezTo>
                  <a:pt x="100" y="6"/>
                  <a:pt x="101" y="5"/>
                  <a:pt x="102" y="5"/>
                </a:cubicBezTo>
                <a:cubicBezTo>
                  <a:pt x="103" y="5"/>
                  <a:pt x="103" y="5"/>
                  <a:pt x="103" y="4"/>
                </a:cubicBezTo>
                <a:cubicBezTo>
                  <a:pt x="103" y="4"/>
                  <a:pt x="104" y="4"/>
                  <a:pt x="104" y="3"/>
                </a:cubicBezTo>
                <a:cubicBezTo>
                  <a:pt x="104" y="3"/>
                  <a:pt x="104" y="3"/>
                  <a:pt x="104" y="3"/>
                </a:cubicBezTo>
                <a:cubicBezTo>
                  <a:pt x="103" y="3"/>
                  <a:pt x="101" y="2"/>
                  <a:pt x="100" y="3"/>
                </a:cubicBezTo>
                <a:cubicBezTo>
                  <a:pt x="100" y="3"/>
                  <a:pt x="99" y="3"/>
                  <a:pt x="99" y="3"/>
                </a:cubicBezTo>
                <a:cubicBezTo>
                  <a:pt x="100" y="2"/>
                  <a:pt x="100" y="2"/>
                  <a:pt x="99" y="2"/>
                </a:cubicBezTo>
                <a:cubicBezTo>
                  <a:pt x="99" y="3"/>
                  <a:pt x="99" y="3"/>
                  <a:pt x="99" y="2"/>
                </a:cubicBezTo>
                <a:cubicBezTo>
                  <a:pt x="98" y="2"/>
                  <a:pt x="98" y="2"/>
                  <a:pt x="98" y="2"/>
                </a:cubicBezTo>
                <a:cubicBezTo>
                  <a:pt x="98" y="2"/>
                  <a:pt x="98" y="2"/>
                  <a:pt x="98" y="2"/>
                </a:cubicBezTo>
                <a:cubicBezTo>
                  <a:pt x="98" y="2"/>
                  <a:pt x="97" y="2"/>
                  <a:pt x="97" y="2"/>
                </a:cubicBezTo>
                <a:cubicBezTo>
                  <a:pt x="97" y="3"/>
                  <a:pt x="97" y="3"/>
                  <a:pt x="97" y="3"/>
                </a:cubicBezTo>
                <a:cubicBezTo>
                  <a:pt x="97" y="3"/>
                  <a:pt x="97" y="4"/>
                  <a:pt x="97" y="3"/>
                </a:cubicBezTo>
                <a:cubicBezTo>
                  <a:pt x="97" y="3"/>
                  <a:pt x="97" y="3"/>
                  <a:pt x="96" y="3"/>
                </a:cubicBezTo>
                <a:cubicBezTo>
                  <a:pt x="96" y="3"/>
                  <a:pt x="96" y="3"/>
                  <a:pt x="96" y="3"/>
                </a:cubicBezTo>
                <a:cubicBezTo>
                  <a:pt x="96" y="4"/>
                  <a:pt x="96" y="4"/>
                  <a:pt x="96" y="4"/>
                </a:cubicBezTo>
                <a:cubicBezTo>
                  <a:pt x="97" y="4"/>
                  <a:pt x="98" y="5"/>
                  <a:pt x="98" y="5"/>
                </a:cubicBezTo>
                <a:cubicBezTo>
                  <a:pt x="97" y="5"/>
                  <a:pt x="96" y="5"/>
                  <a:pt x="96" y="5"/>
                </a:cubicBezTo>
                <a:cubicBezTo>
                  <a:pt x="96" y="6"/>
                  <a:pt x="96" y="6"/>
                  <a:pt x="96" y="6"/>
                </a:cubicBezTo>
                <a:cubicBezTo>
                  <a:pt x="96" y="6"/>
                  <a:pt x="96" y="7"/>
                  <a:pt x="96" y="7"/>
                </a:cubicBezTo>
                <a:cubicBezTo>
                  <a:pt x="95" y="6"/>
                  <a:pt x="94" y="6"/>
                  <a:pt x="94" y="7"/>
                </a:cubicBezTo>
                <a:cubicBezTo>
                  <a:pt x="93" y="7"/>
                  <a:pt x="92" y="7"/>
                  <a:pt x="92" y="8"/>
                </a:cubicBezTo>
                <a:cubicBezTo>
                  <a:pt x="92" y="8"/>
                  <a:pt x="91" y="8"/>
                  <a:pt x="91" y="9"/>
                </a:cubicBezTo>
                <a:cubicBezTo>
                  <a:pt x="91" y="9"/>
                  <a:pt x="92" y="9"/>
                  <a:pt x="91" y="9"/>
                </a:cubicBezTo>
                <a:cubicBezTo>
                  <a:pt x="91" y="9"/>
                  <a:pt x="91" y="9"/>
                  <a:pt x="91" y="9"/>
                </a:cubicBezTo>
                <a:cubicBezTo>
                  <a:pt x="91" y="10"/>
                  <a:pt x="91" y="10"/>
                  <a:pt x="91" y="10"/>
                </a:cubicBezTo>
                <a:cubicBezTo>
                  <a:pt x="91" y="10"/>
                  <a:pt x="90" y="10"/>
                  <a:pt x="91" y="10"/>
                </a:cubicBezTo>
                <a:cubicBezTo>
                  <a:pt x="92" y="11"/>
                  <a:pt x="93" y="11"/>
                  <a:pt x="92" y="11"/>
                </a:cubicBezTo>
                <a:cubicBezTo>
                  <a:pt x="91" y="11"/>
                  <a:pt x="91" y="11"/>
                  <a:pt x="91" y="11"/>
                </a:cubicBezTo>
                <a:cubicBezTo>
                  <a:pt x="91" y="11"/>
                  <a:pt x="90" y="12"/>
                  <a:pt x="90" y="11"/>
                </a:cubicBezTo>
                <a:cubicBezTo>
                  <a:pt x="90" y="11"/>
                  <a:pt x="90" y="11"/>
                  <a:pt x="90" y="11"/>
                </a:cubicBezTo>
                <a:cubicBezTo>
                  <a:pt x="90" y="11"/>
                  <a:pt x="89" y="11"/>
                  <a:pt x="90" y="10"/>
                </a:cubicBezTo>
                <a:cubicBezTo>
                  <a:pt x="90" y="10"/>
                  <a:pt x="90" y="10"/>
                  <a:pt x="89" y="10"/>
                </a:cubicBezTo>
                <a:cubicBezTo>
                  <a:pt x="89" y="10"/>
                  <a:pt x="88" y="10"/>
                  <a:pt x="88" y="10"/>
                </a:cubicBezTo>
                <a:cubicBezTo>
                  <a:pt x="88" y="10"/>
                  <a:pt x="87" y="10"/>
                  <a:pt x="87" y="10"/>
                </a:cubicBezTo>
                <a:cubicBezTo>
                  <a:pt x="87" y="10"/>
                  <a:pt x="87" y="10"/>
                  <a:pt x="88" y="10"/>
                </a:cubicBezTo>
                <a:cubicBezTo>
                  <a:pt x="89" y="10"/>
                  <a:pt x="89" y="10"/>
                  <a:pt x="89" y="9"/>
                </a:cubicBezTo>
                <a:cubicBezTo>
                  <a:pt x="89" y="9"/>
                  <a:pt x="89" y="9"/>
                  <a:pt x="89" y="9"/>
                </a:cubicBezTo>
                <a:cubicBezTo>
                  <a:pt x="88" y="9"/>
                  <a:pt x="87" y="8"/>
                  <a:pt x="87" y="9"/>
                </a:cubicBezTo>
                <a:cubicBezTo>
                  <a:pt x="86" y="9"/>
                  <a:pt x="86" y="9"/>
                  <a:pt x="86" y="9"/>
                </a:cubicBezTo>
                <a:cubicBezTo>
                  <a:pt x="87" y="10"/>
                  <a:pt x="87" y="10"/>
                  <a:pt x="87" y="10"/>
                </a:cubicBezTo>
                <a:cubicBezTo>
                  <a:pt x="86" y="10"/>
                  <a:pt x="86" y="10"/>
                  <a:pt x="86" y="10"/>
                </a:cubicBezTo>
                <a:cubicBezTo>
                  <a:pt x="86" y="9"/>
                  <a:pt x="85" y="9"/>
                  <a:pt x="85" y="9"/>
                </a:cubicBezTo>
                <a:cubicBezTo>
                  <a:pt x="85" y="9"/>
                  <a:pt x="81" y="9"/>
                  <a:pt x="81" y="9"/>
                </a:cubicBezTo>
                <a:cubicBezTo>
                  <a:pt x="81" y="9"/>
                  <a:pt x="80" y="9"/>
                  <a:pt x="81" y="9"/>
                </a:cubicBezTo>
                <a:cubicBezTo>
                  <a:pt x="81" y="9"/>
                  <a:pt x="82" y="9"/>
                  <a:pt x="82" y="10"/>
                </a:cubicBezTo>
                <a:cubicBezTo>
                  <a:pt x="82" y="10"/>
                  <a:pt x="82" y="10"/>
                  <a:pt x="82" y="10"/>
                </a:cubicBezTo>
                <a:cubicBezTo>
                  <a:pt x="83" y="10"/>
                  <a:pt x="83" y="10"/>
                  <a:pt x="83" y="10"/>
                </a:cubicBezTo>
                <a:cubicBezTo>
                  <a:pt x="83" y="10"/>
                  <a:pt x="84" y="10"/>
                  <a:pt x="85" y="10"/>
                </a:cubicBezTo>
                <a:cubicBezTo>
                  <a:pt x="85" y="10"/>
                  <a:pt x="85" y="10"/>
                  <a:pt x="85" y="10"/>
                </a:cubicBezTo>
                <a:cubicBezTo>
                  <a:pt x="85" y="10"/>
                  <a:pt x="85" y="11"/>
                  <a:pt x="85" y="11"/>
                </a:cubicBezTo>
                <a:cubicBezTo>
                  <a:pt x="84" y="12"/>
                  <a:pt x="84" y="12"/>
                  <a:pt x="84" y="12"/>
                </a:cubicBezTo>
                <a:cubicBezTo>
                  <a:pt x="85" y="12"/>
                  <a:pt x="85" y="12"/>
                  <a:pt x="85" y="12"/>
                </a:cubicBezTo>
                <a:cubicBezTo>
                  <a:pt x="84" y="12"/>
                  <a:pt x="84" y="12"/>
                  <a:pt x="85" y="12"/>
                </a:cubicBezTo>
                <a:cubicBezTo>
                  <a:pt x="85" y="13"/>
                  <a:pt x="85" y="13"/>
                  <a:pt x="85" y="13"/>
                </a:cubicBezTo>
                <a:cubicBezTo>
                  <a:pt x="84" y="12"/>
                  <a:pt x="81" y="11"/>
                  <a:pt x="81" y="11"/>
                </a:cubicBezTo>
                <a:cubicBezTo>
                  <a:pt x="81" y="11"/>
                  <a:pt x="81" y="11"/>
                  <a:pt x="81" y="11"/>
                </a:cubicBezTo>
                <a:cubicBezTo>
                  <a:pt x="81" y="12"/>
                  <a:pt x="81" y="12"/>
                  <a:pt x="80" y="12"/>
                </a:cubicBezTo>
                <a:cubicBezTo>
                  <a:pt x="80" y="12"/>
                  <a:pt x="80" y="12"/>
                  <a:pt x="80" y="12"/>
                </a:cubicBezTo>
                <a:cubicBezTo>
                  <a:pt x="80" y="12"/>
                  <a:pt x="79" y="12"/>
                  <a:pt x="79" y="12"/>
                </a:cubicBezTo>
                <a:cubicBezTo>
                  <a:pt x="79" y="12"/>
                  <a:pt x="77" y="13"/>
                  <a:pt x="77" y="13"/>
                </a:cubicBezTo>
                <a:cubicBezTo>
                  <a:pt x="77" y="14"/>
                  <a:pt x="78" y="14"/>
                  <a:pt x="78" y="14"/>
                </a:cubicBezTo>
                <a:cubicBezTo>
                  <a:pt x="78" y="15"/>
                  <a:pt x="78" y="15"/>
                  <a:pt x="78" y="15"/>
                </a:cubicBezTo>
                <a:cubicBezTo>
                  <a:pt x="77" y="15"/>
                  <a:pt x="77" y="14"/>
                  <a:pt x="77" y="15"/>
                </a:cubicBezTo>
                <a:cubicBezTo>
                  <a:pt x="77" y="15"/>
                  <a:pt x="76" y="16"/>
                  <a:pt x="75" y="17"/>
                </a:cubicBezTo>
                <a:cubicBezTo>
                  <a:pt x="74" y="17"/>
                  <a:pt x="74" y="17"/>
                  <a:pt x="75" y="16"/>
                </a:cubicBezTo>
                <a:cubicBezTo>
                  <a:pt x="76" y="16"/>
                  <a:pt x="76" y="15"/>
                  <a:pt x="76" y="15"/>
                </a:cubicBezTo>
                <a:cubicBezTo>
                  <a:pt x="76" y="15"/>
                  <a:pt x="76" y="15"/>
                  <a:pt x="76" y="15"/>
                </a:cubicBezTo>
                <a:cubicBezTo>
                  <a:pt x="76" y="15"/>
                  <a:pt x="77" y="14"/>
                  <a:pt x="76" y="14"/>
                </a:cubicBezTo>
                <a:cubicBezTo>
                  <a:pt x="76" y="14"/>
                  <a:pt x="76" y="13"/>
                  <a:pt x="76" y="13"/>
                </a:cubicBezTo>
                <a:cubicBezTo>
                  <a:pt x="77" y="12"/>
                  <a:pt x="77" y="12"/>
                  <a:pt x="77" y="12"/>
                </a:cubicBezTo>
                <a:cubicBezTo>
                  <a:pt x="76" y="11"/>
                  <a:pt x="76" y="11"/>
                  <a:pt x="76" y="11"/>
                </a:cubicBezTo>
                <a:cubicBezTo>
                  <a:pt x="76" y="12"/>
                  <a:pt x="75" y="12"/>
                  <a:pt x="75" y="11"/>
                </a:cubicBezTo>
                <a:cubicBezTo>
                  <a:pt x="75" y="11"/>
                  <a:pt x="75" y="11"/>
                  <a:pt x="75" y="12"/>
                </a:cubicBezTo>
                <a:cubicBezTo>
                  <a:pt x="75" y="12"/>
                  <a:pt x="75" y="13"/>
                  <a:pt x="75" y="13"/>
                </a:cubicBezTo>
                <a:cubicBezTo>
                  <a:pt x="75" y="12"/>
                  <a:pt x="75" y="12"/>
                  <a:pt x="75" y="12"/>
                </a:cubicBezTo>
                <a:cubicBezTo>
                  <a:pt x="74" y="12"/>
                  <a:pt x="73" y="14"/>
                  <a:pt x="74" y="14"/>
                </a:cubicBezTo>
                <a:cubicBezTo>
                  <a:pt x="75" y="15"/>
                  <a:pt x="75" y="15"/>
                  <a:pt x="75" y="15"/>
                </a:cubicBezTo>
                <a:cubicBezTo>
                  <a:pt x="75" y="15"/>
                  <a:pt x="73" y="16"/>
                  <a:pt x="73" y="16"/>
                </a:cubicBezTo>
                <a:cubicBezTo>
                  <a:pt x="73" y="16"/>
                  <a:pt x="73" y="16"/>
                  <a:pt x="73" y="16"/>
                </a:cubicBezTo>
                <a:cubicBezTo>
                  <a:pt x="73" y="15"/>
                  <a:pt x="73" y="15"/>
                  <a:pt x="73" y="15"/>
                </a:cubicBezTo>
                <a:cubicBezTo>
                  <a:pt x="73" y="15"/>
                  <a:pt x="73" y="15"/>
                  <a:pt x="73" y="15"/>
                </a:cubicBezTo>
                <a:cubicBezTo>
                  <a:pt x="73" y="14"/>
                  <a:pt x="74" y="14"/>
                  <a:pt x="73" y="14"/>
                </a:cubicBezTo>
                <a:cubicBezTo>
                  <a:pt x="73" y="13"/>
                  <a:pt x="73" y="13"/>
                  <a:pt x="73" y="13"/>
                </a:cubicBezTo>
                <a:cubicBezTo>
                  <a:pt x="73" y="13"/>
                  <a:pt x="74" y="12"/>
                  <a:pt x="73" y="13"/>
                </a:cubicBezTo>
                <a:cubicBezTo>
                  <a:pt x="72" y="13"/>
                  <a:pt x="72" y="13"/>
                  <a:pt x="71" y="13"/>
                </a:cubicBezTo>
                <a:cubicBezTo>
                  <a:pt x="71" y="13"/>
                  <a:pt x="70" y="13"/>
                  <a:pt x="70" y="14"/>
                </a:cubicBezTo>
                <a:cubicBezTo>
                  <a:pt x="70" y="14"/>
                  <a:pt x="69" y="14"/>
                  <a:pt x="70" y="14"/>
                </a:cubicBezTo>
                <a:cubicBezTo>
                  <a:pt x="71" y="15"/>
                  <a:pt x="71" y="15"/>
                  <a:pt x="71" y="15"/>
                </a:cubicBezTo>
                <a:cubicBezTo>
                  <a:pt x="70" y="15"/>
                  <a:pt x="70" y="15"/>
                  <a:pt x="70" y="15"/>
                </a:cubicBezTo>
                <a:cubicBezTo>
                  <a:pt x="70" y="16"/>
                  <a:pt x="70" y="16"/>
                  <a:pt x="70" y="16"/>
                </a:cubicBezTo>
                <a:cubicBezTo>
                  <a:pt x="70" y="16"/>
                  <a:pt x="68" y="15"/>
                  <a:pt x="68" y="15"/>
                </a:cubicBezTo>
                <a:cubicBezTo>
                  <a:pt x="68" y="15"/>
                  <a:pt x="67" y="15"/>
                  <a:pt x="68" y="15"/>
                </a:cubicBezTo>
                <a:cubicBezTo>
                  <a:pt x="68" y="16"/>
                  <a:pt x="68" y="16"/>
                  <a:pt x="69" y="16"/>
                </a:cubicBezTo>
                <a:cubicBezTo>
                  <a:pt x="69" y="17"/>
                  <a:pt x="70" y="17"/>
                  <a:pt x="69" y="17"/>
                </a:cubicBezTo>
                <a:cubicBezTo>
                  <a:pt x="69" y="17"/>
                  <a:pt x="67" y="17"/>
                  <a:pt x="67" y="17"/>
                </a:cubicBezTo>
                <a:cubicBezTo>
                  <a:pt x="67" y="16"/>
                  <a:pt x="67" y="16"/>
                  <a:pt x="67" y="16"/>
                </a:cubicBezTo>
                <a:cubicBezTo>
                  <a:pt x="67" y="16"/>
                  <a:pt x="66" y="16"/>
                  <a:pt x="67" y="16"/>
                </a:cubicBezTo>
                <a:cubicBezTo>
                  <a:pt x="67" y="16"/>
                  <a:pt x="67" y="16"/>
                  <a:pt x="66" y="16"/>
                </a:cubicBezTo>
                <a:cubicBezTo>
                  <a:pt x="66" y="16"/>
                  <a:pt x="66" y="16"/>
                  <a:pt x="66" y="16"/>
                </a:cubicBezTo>
                <a:cubicBezTo>
                  <a:pt x="66" y="16"/>
                  <a:pt x="65" y="17"/>
                  <a:pt x="65" y="17"/>
                </a:cubicBezTo>
                <a:cubicBezTo>
                  <a:pt x="65" y="18"/>
                  <a:pt x="65" y="18"/>
                  <a:pt x="65" y="18"/>
                </a:cubicBezTo>
                <a:cubicBezTo>
                  <a:pt x="65" y="18"/>
                  <a:pt x="64" y="19"/>
                  <a:pt x="64" y="19"/>
                </a:cubicBezTo>
                <a:cubicBezTo>
                  <a:pt x="63" y="19"/>
                  <a:pt x="63" y="19"/>
                  <a:pt x="63" y="19"/>
                </a:cubicBezTo>
                <a:cubicBezTo>
                  <a:pt x="63" y="20"/>
                  <a:pt x="63" y="20"/>
                  <a:pt x="63" y="20"/>
                </a:cubicBezTo>
                <a:cubicBezTo>
                  <a:pt x="64" y="21"/>
                  <a:pt x="64" y="21"/>
                  <a:pt x="64" y="21"/>
                </a:cubicBezTo>
                <a:cubicBezTo>
                  <a:pt x="63" y="21"/>
                  <a:pt x="62" y="21"/>
                  <a:pt x="63" y="21"/>
                </a:cubicBezTo>
                <a:cubicBezTo>
                  <a:pt x="63" y="21"/>
                  <a:pt x="64" y="22"/>
                  <a:pt x="64" y="22"/>
                </a:cubicBezTo>
                <a:cubicBezTo>
                  <a:pt x="63" y="22"/>
                  <a:pt x="62" y="21"/>
                  <a:pt x="62" y="22"/>
                </a:cubicBezTo>
                <a:cubicBezTo>
                  <a:pt x="62" y="22"/>
                  <a:pt x="62" y="22"/>
                  <a:pt x="63" y="22"/>
                </a:cubicBezTo>
                <a:cubicBezTo>
                  <a:pt x="63" y="22"/>
                  <a:pt x="63" y="22"/>
                  <a:pt x="63" y="22"/>
                </a:cubicBezTo>
                <a:cubicBezTo>
                  <a:pt x="62" y="22"/>
                  <a:pt x="61" y="22"/>
                  <a:pt x="61" y="22"/>
                </a:cubicBezTo>
                <a:cubicBezTo>
                  <a:pt x="60" y="22"/>
                  <a:pt x="58" y="23"/>
                  <a:pt x="58" y="23"/>
                </a:cubicBezTo>
                <a:cubicBezTo>
                  <a:pt x="58" y="23"/>
                  <a:pt x="58" y="24"/>
                  <a:pt x="58" y="24"/>
                </a:cubicBezTo>
                <a:cubicBezTo>
                  <a:pt x="58" y="24"/>
                  <a:pt x="58" y="24"/>
                  <a:pt x="58" y="24"/>
                </a:cubicBezTo>
                <a:cubicBezTo>
                  <a:pt x="59" y="24"/>
                  <a:pt x="60" y="24"/>
                  <a:pt x="61" y="24"/>
                </a:cubicBezTo>
                <a:cubicBezTo>
                  <a:pt x="61" y="24"/>
                  <a:pt x="61" y="24"/>
                  <a:pt x="62" y="24"/>
                </a:cubicBezTo>
                <a:cubicBezTo>
                  <a:pt x="62" y="24"/>
                  <a:pt x="63" y="24"/>
                  <a:pt x="63" y="24"/>
                </a:cubicBezTo>
                <a:cubicBezTo>
                  <a:pt x="63" y="25"/>
                  <a:pt x="64" y="25"/>
                  <a:pt x="64" y="25"/>
                </a:cubicBezTo>
                <a:cubicBezTo>
                  <a:pt x="64" y="25"/>
                  <a:pt x="64" y="25"/>
                  <a:pt x="64" y="25"/>
                </a:cubicBezTo>
                <a:cubicBezTo>
                  <a:pt x="63" y="25"/>
                  <a:pt x="62" y="26"/>
                  <a:pt x="62" y="26"/>
                </a:cubicBezTo>
                <a:cubicBezTo>
                  <a:pt x="62" y="26"/>
                  <a:pt x="62" y="27"/>
                  <a:pt x="61" y="26"/>
                </a:cubicBezTo>
                <a:cubicBezTo>
                  <a:pt x="61" y="26"/>
                  <a:pt x="60" y="25"/>
                  <a:pt x="60" y="25"/>
                </a:cubicBezTo>
                <a:cubicBezTo>
                  <a:pt x="60" y="25"/>
                  <a:pt x="59" y="26"/>
                  <a:pt x="59" y="26"/>
                </a:cubicBezTo>
                <a:cubicBezTo>
                  <a:pt x="59" y="26"/>
                  <a:pt x="58" y="26"/>
                  <a:pt x="58" y="26"/>
                </a:cubicBezTo>
                <a:cubicBezTo>
                  <a:pt x="59" y="27"/>
                  <a:pt x="59" y="27"/>
                  <a:pt x="58" y="27"/>
                </a:cubicBezTo>
                <a:cubicBezTo>
                  <a:pt x="58" y="27"/>
                  <a:pt x="58" y="26"/>
                  <a:pt x="58" y="26"/>
                </a:cubicBezTo>
                <a:cubicBezTo>
                  <a:pt x="58" y="27"/>
                  <a:pt x="58" y="27"/>
                  <a:pt x="58" y="27"/>
                </a:cubicBezTo>
                <a:cubicBezTo>
                  <a:pt x="57" y="27"/>
                  <a:pt x="56" y="28"/>
                  <a:pt x="57" y="27"/>
                </a:cubicBezTo>
                <a:cubicBezTo>
                  <a:pt x="57" y="27"/>
                  <a:pt x="58" y="27"/>
                  <a:pt x="58" y="27"/>
                </a:cubicBezTo>
                <a:cubicBezTo>
                  <a:pt x="58" y="27"/>
                  <a:pt x="58" y="28"/>
                  <a:pt x="58" y="28"/>
                </a:cubicBezTo>
                <a:cubicBezTo>
                  <a:pt x="57" y="28"/>
                  <a:pt x="57" y="28"/>
                  <a:pt x="57" y="28"/>
                </a:cubicBezTo>
                <a:cubicBezTo>
                  <a:pt x="58" y="28"/>
                  <a:pt x="57" y="28"/>
                  <a:pt x="57" y="28"/>
                </a:cubicBezTo>
                <a:cubicBezTo>
                  <a:pt x="58" y="28"/>
                  <a:pt x="57" y="29"/>
                  <a:pt x="57" y="29"/>
                </a:cubicBezTo>
                <a:cubicBezTo>
                  <a:pt x="57" y="29"/>
                  <a:pt x="56" y="29"/>
                  <a:pt x="57" y="29"/>
                </a:cubicBezTo>
                <a:cubicBezTo>
                  <a:pt x="57" y="29"/>
                  <a:pt x="57" y="29"/>
                  <a:pt x="57" y="29"/>
                </a:cubicBezTo>
                <a:cubicBezTo>
                  <a:pt x="57" y="29"/>
                  <a:pt x="56" y="29"/>
                  <a:pt x="56" y="29"/>
                </a:cubicBezTo>
                <a:cubicBezTo>
                  <a:pt x="56" y="28"/>
                  <a:pt x="56" y="27"/>
                  <a:pt x="56" y="27"/>
                </a:cubicBezTo>
                <a:cubicBezTo>
                  <a:pt x="56" y="27"/>
                  <a:pt x="55" y="26"/>
                  <a:pt x="55" y="26"/>
                </a:cubicBezTo>
                <a:cubicBezTo>
                  <a:pt x="54" y="27"/>
                  <a:pt x="54" y="27"/>
                  <a:pt x="54" y="27"/>
                </a:cubicBezTo>
                <a:cubicBezTo>
                  <a:pt x="53" y="28"/>
                  <a:pt x="53" y="28"/>
                  <a:pt x="53" y="27"/>
                </a:cubicBezTo>
                <a:cubicBezTo>
                  <a:pt x="53" y="27"/>
                  <a:pt x="54" y="27"/>
                  <a:pt x="53" y="27"/>
                </a:cubicBezTo>
                <a:cubicBezTo>
                  <a:pt x="53" y="27"/>
                  <a:pt x="53" y="27"/>
                  <a:pt x="53" y="27"/>
                </a:cubicBezTo>
                <a:cubicBezTo>
                  <a:pt x="53" y="27"/>
                  <a:pt x="52" y="27"/>
                  <a:pt x="52" y="27"/>
                </a:cubicBezTo>
                <a:cubicBezTo>
                  <a:pt x="52" y="27"/>
                  <a:pt x="52" y="27"/>
                  <a:pt x="52" y="27"/>
                </a:cubicBezTo>
                <a:cubicBezTo>
                  <a:pt x="52" y="27"/>
                  <a:pt x="51" y="28"/>
                  <a:pt x="52" y="28"/>
                </a:cubicBezTo>
                <a:cubicBezTo>
                  <a:pt x="53" y="28"/>
                  <a:pt x="54" y="28"/>
                  <a:pt x="54" y="28"/>
                </a:cubicBezTo>
                <a:cubicBezTo>
                  <a:pt x="54" y="28"/>
                  <a:pt x="55" y="28"/>
                  <a:pt x="54" y="28"/>
                </a:cubicBezTo>
                <a:cubicBezTo>
                  <a:pt x="53" y="29"/>
                  <a:pt x="53" y="29"/>
                  <a:pt x="52" y="29"/>
                </a:cubicBezTo>
                <a:cubicBezTo>
                  <a:pt x="52" y="29"/>
                  <a:pt x="52" y="29"/>
                  <a:pt x="51" y="29"/>
                </a:cubicBezTo>
                <a:cubicBezTo>
                  <a:pt x="51" y="29"/>
                  <a:pt x="51" y="30"/>
                  <a:pt x="51" y="29"/>
                </a:cubicBezTo>
                <a:cubicBezTo>
                  <a:pt x="51" y="29"/>
                  <a:pt x="50" y="29"/>
                  <a:pt x="50" y="29"/>
                </a:cubicBezTo>
                <a:cubicBezTo>
                  <a:pt x="49" y="29"/>
                  <a:pt x="49" y="29"/>
                  <a:pt x="49" y="30"/>
                </a:cubicBezTo>
                <a:cubicBezTo>
                  <a:pt x="49" y="30"/>
                  <a:pt x="49" y="30"/>
                  <a:pt x="49" y="30"/>
                </a:cubicBezTo>
                <a:cubicBezTo>
                  <a:pt x="49" y="30"/>
                  <a:pt x="49" y="31"/>
                  <a:pt x="49" y="31"/>
                </a:cubicBezTo>
                <a:cubicBezTo>
                  <a:pt x="49" y="31"/>
                  <a:pt x="49" y="31"/>
                  <a:pt x="49" y="31"/>
                </a:cubicBezTo>
                <a:cubicBezTo>
                  <a:pt x="50" y="31"/>
                  <a:pt x="51" y="30"/>
                  <a:pt x="51" y="30"/>
                </a:cubicBezTo>
                <a:cubicBezTo>
                  <a:pt x="52" y="30"/>
                  <a:pt x="52" y="29"/>
                  <a:pt x="52" y="30"/>
                </a:cubicBezTo>
                <a:cubicBezTo>
                  <a:pt x="52" y="30"/>
                  <a:pt x="54" y="30"/>
                  <a:pt x="53" y="30"/>
                </a:cubicBezTo>
                <a:cubicBezTo>
                  <a:pt x="52" y="30"/>
                  <a:pt x="51" y="31"/>
                  <a:pt x="51" y="31"/>
                </a:cubicBezTo>
                <a:cubicBezTo>
                  <a:pt x="51" y="31"/>
                  <a:pt x="51" y="31"/>
                  <a:pt x="51" y="31"/>
                </a:cubicBezTo>
                <a:cubicBezTo>
                  <a:pt x="52" y="31"/>
                  <a:pt x="52" y="31"/>
                  <a:pt x="52" y="32"/>
                </a:cubicBezTo>
                <a:cubicBezTo>
                  <a:pt x="52" y="32"/>
                  <a:pt x="53" y="32"/>
                  <a:pt x="53" y="32"/>
                </a:cubicBezTo>
                <a:cubicBezTo>
                  <a:pt x="53" y="32"/>
                  <a:pt x="55" y="31"/>
                  <a:pt x="54" y="32"/>
                </a:cubicBezTo>
                <a:cubicBezTo>
                  <a:pt x="54" y="32"/>
                  <a:pt x="53" y="33"/>
                  <a:pt x="53" y="33"/>
                </a:cubicBezTo>
                <a:cubicBezTo>
                  <a:pt x="54" y="34"/>
                  <a:pt x="53" y="33"/>
                  <a:pt x="53" y="33"/>
                </a:cubicBezTo>
                <a:cubicBezTo>
                  <a:pt x="53" y="33"/>
                  <a:pt x="51" y="32"/>
                  <a:pt x="51" y="32"/>
                </a:cubicBezTo>
                <a:cubicBezTo>
                  <a:pt x="50" y="32"/>
                  <a:pt x="50" y="33"/>
                  <a:pt x="50" y="32"/>
                </a:cubicBezTo>
                <a:cubicBezTo>
                  <a:pt x="51" y="32"/>
                  <a:pt x="50" y="32"/>
                  <a:pt x="50" y="32"/>
                </a:cubicBezTo>
                <a:cubicBezTo>
                  <a:pt x="49" y="32"/>
                  <a:pt x="49" y="32"/>
                  <a:pt x="49" y="32"/>
                </a:cubicBezTo>
                <a:cubicBezTo>
                  <a:pt x="49" y="33"/>
                  <a:pt x="48" y="33"/>
                  <a:pt x="49" y="33"/>
                </a:cubicBezTo>
                <a:cubicBezTo>
                  <a:pt x="50" y="33"/>
                  <a:pt x="50" y="33"/>
                  <a:pt x="50" y="33"/>
                </a:cubicBezTo>
                <a:cubicBezTo>
                  <a:pt x="49" y="33"/>
                  <a:pt x="49" y="33"/>
                  <a:pt x="49" y="33"/>
                </a:cubicBezTo>
                <a:cubicBezTo>
                  <a:pt x="49" y="33"/>
                  <a:pt x="49" y="33"/>
                  <a:pt x="48" y="33"/>
                </a:cubicBezTo>
                <a:cubicBezTo>
                  <a:pt x="48" y="34"/>
                  <a:pt x="48" y="34"/>
                  <a:pt x="47" y="34"/>
                </a:cubicBezTo>
                <a:cubicBezTo>
                  <a:pt x="47" y="34"/>
                  <a:pt x="47" y="34"/>
                  <a:pt x="47" y="34"/>
                </a:cubicBezTo>
                <a:cubicBezTo>
                  <a:pt x="48" y="34"/>
                  <a:pt x="50" y="34"/>
                  <a:pt x="50" y="34"/>
                </a:cubicBezTo>
                <a:cubicBezTo>
                  <a:pt x="50" y="34"/>
                  <a:pt x="50" y="34"/>
                  <a:pt x="51" y="34"/>
                </a:cubicBezTo>
                <a:cubicBezTo>
                  <a:pt x="52" y="35"/>
                  <a:pt x="52" y="35"/>
                  <a:pt x="52" y="35"/>
                </a:cubicBezTo>
                <a:cubicBezTo>
                  <a:pt x="52" y="35"/>
                  <a:pt x="52" y="36"/>
                  <a:pt x="52" y="35"/>
                </a:cubicBezTo>
                <a:cubicBezTo>
                  <a:pt x="52" y="35"/>
                  <a:pt x="52" y="35"/>
                  <a:pt x="51" y="35"/>
                </a:cubicBezTo>
                <a:cubicBezTo>
                  <a:pt x="50" y="35"/>
                  <a:pt x="50" y="35"/>
                  <a:pt x="49" y="35"/>
                </a:cubicBezTo>
                <a:cubicBezTo>
                  <a:pt x="49" y="35"/>
                  <a:pt x="48" y="35"/>
                  <a:pt x="48" y="35"/>
                </a:cubicBezTo>
                <a:cubicBezTo>
                  <a:pt x="48" y="35"/>
                  <a:pt x="47" y="35"/>
                  <a:pt x="47" y="35"/>
                </a:cubicBezTo>
                <a:cubicBezTo>
                  <a:pt x="47" y="36"/>
                  <a:pt x="47" y="36"/>
                  <a:pt x="47" y="36"/>
                </a:cubicBezTo>
                <a:cubicBezTo>
                  <a:pt x="48" y="36"/>
                  <a:pt x="48" y="36"/>
                  <a:pt x="47" y="36"/>
                </a:cubicBezTo>
                <a:cubicBezTo>
                  <a:pt x="46" y="36"/>
                  <a:pt x="45" y="37"/>
                  <a:pt x="45" y="37"/>
                </a:cubicBezTo>
                <a:cubicBezTo>
                  <a:pt x="45" y="37"/>
                  <a:pt x="44" y="37"/>
                  <a:pt x="43" y="37"/>
                </a:cubicBezTo>
                <a:cubicBezTo>
                  <a:pt x="43" y="37"/>
                  <a:pt x="43" y="37"/>
                  <a:pt x="44" y="38"/>
                </a:cubicBezTo>
                <a:cubicBezTo>
                  <a:pt x="44" y="38"/>
                  <a:pt x="44" y="38"/>
                  <a:pt x="45" y="38"/>
                </a:cubicBezTo>
                <a:cubicBezTo>
                  <a:pt x="45" y="38"/>
                  <a:pt x="45" y="38"/>
                  <a:pt x="44" y="38"/>
                </a:cubicBezTo>
                <a:cubicBezTo>
                  <a:pt x="43" y="39"/>
                  <a:pt x="42" y="39"/>
                  <a:pt x="42" y="39"/>
                </a:cubicBezTo>
                <a:cubicBezTo>
                  <a:pt x="43" y="39"/>
                  <a:pt x="43" y="39"/>
                  <a:pt x="42" y="39"/>
                </a:cubicBezTo>
                <a:cubicBezTo>
                  <a:pt x="42" y="39"/>
                  <a:pt x="41" y="39"/>
                  <a:pt x="42" y="40"/>
                </a:cubicBezTo>
                <a:cubicBezTo>
                  <a:pt x="42" y="40"/>
                  <a:pt x="42" y="40"/>
                  <a:pt x="42" y="40"/>
                </a:cubicBezTo>
                <a:cubicBezTo>
                  <a:pt x="42" y="40"/>
                  <a:pt x="42" y="41"/>
                  <a:pt x="42" y="40"/>
                </a:cubicBezTo>
                <a:cubicBezTo>
                  <a:pt x="43" y="40"/>
                  <a:pt x="44" y="40"/>
                  <a:pt x="44" y="40"/>
                </a:cubicBezTo>
                <a:cubicBezTo>
                  <a:pt x="44" y="40"/>
                  <a:pt x="43" y="41"/>
                  <a:pt x="43" y="41"/>
                </a:cubicBezTo>
                <a:cubicBezTo>
                  <a:pt x="43" y="41"/>
                  <a:pt x="41" y="41"/>
                  <a:pt x="41" y="41"/>
                </a:cubicBezTo>
                <a:cubicBezTo>
                  <a:pt x="41" y="41"/>
                  <a:pt x="40" y="41"/>
                  <a:pt x="40" y="41"/>
                </a:cubicBezTo>
                <a:cubicBezTo>
                  <a:pt x="40" y="42"/>
                  <a:pt x="40" y="42"/>
                  <a:pt x="41" y="42"/>
                </a:cubicBezTo>
                <a:cubicBezTo>
                  <a:pt x="42" y="43"/>
                  <a:pt x="41" y="43"/>
                  <a:pt x="41" y="43"/>
                </a:cubicBezTo>
                <a:cubicBezTo>
                  <a:pt x="41" y="43"/>
                  <a:pt x="40" y="43"/>
                  <a:pt x="40" y="43"/>
                </a:cubicBezTo>
                <a:cubicBezTo>
                  <a:pt x="41" y="43"/>
                  <a:pt x="42" y="43"/>
                  <a:pt x="42" y="43"/>
                </a:cubicBezTo>
                <a:cubicBezTo>
                  <a:pt x="43" y="43"/>
                  <a:pt x="44" y="42"/>
                  <a:pt x="45" y="42"/>
                </a:cubicBezTo>
                <a:cubicBezTo>
                  <a:pt x="45" y="42"/>
                  <a:pt x="46" y="42"/>
                  <a:pt x="45" y="43"/>
                </a:cubicBezTo>
                <a:cubicBezTo>
                  <a:pt x="44" y="43"/>
                  <a:pt x="43" y="44"/>
                  <a:pt x="43" y="43"/>
                </a:cubicBezTo>
                <a:cubicBezTo>
                  <a:pt x="42" y="43"/>
                  <a:pt x="42" y="43"/>
                  <a:pt x="42" y="43"/>
                </a:cubicBezTo>
                <a:cubicBezTo>
                  <a:pt x="41" y="44"/>
                  <a:pt x="40" y="44"/>
                  <a:pt x="40" y="44"/>
                </a:cubicBezTo>
                <a:cubicBezTo>
                  <a:pt x="40" y="44"/>
                  <a:pt x="39" y="44"/>
                  <a:pt x="39" y="44"/>
                </a:cubicBezTo>
                <a:cubicBezTo>
                  <a:pt x="39" y="44"/>
                  <a:pt x="39" y="44"/>
                  <a:pt x="40" y="44"/>
                </a:cubicBezTo>
                <a:cubicBezTo>
                  <a:pt x="40" y="44"/>
                  <a:pt x="40" y="44"/>
                  <a:pt x="40" y="45"/>
                </a:cubicBezTo>
                <a:cubicBezTo>
                  <a:pt x="40" y="45"/>
                  <a:pt x="40" y="45"/>
                  <a:pt x="40" y="45"/>
                </a:cubicBezTo>
                <a:cubicBezTo>
                  <a:pt x="40" y="45"/>
                  <a:pt x="41" y="46"/>
                  <a:pt x="41" y="46"/>
                </a:cubicBezTo>
                <a:cubicBezTo>
                  <a:pt x="41" y="46"/>
                  <a:pt x="40" y="46"/>
                  <a:pt x="40" y="45"/>
                </a:cubicBezTo>
                <a:cubicBezTo>
                  <a:pt x="40" y="45"/>
                  <a:pt x="40" y="45"/>
                  <a:pt x="39" y="45"/>
                </a:cubicBezTo>
                <a:cubicBezTo>
                  <a:pt x="39" y="46"/>
                  <a:pt x="38" y="46"/>
                  <a:pt x="38" y="47"/>
                </a:cubicBezTo>
                <a:cubicBezTo>
                  <a:pt x="38" y="47"/>
                  <a:pt x="39" y="48"/>
                  <a:pt x="38" y="47"/>
                </a:cubicBezTo>
                <a:cubicBezTo>
                  <a:pt x="38" y="47"/>
                  <a:pt x="38" y="47"/>
                  <a:pt x="37" y="48"/>
                </a:cubicBezTo>
                <a:cubicBezTo>
                  <a:pt x="37" y="48"/>
                  <a:pt x="37" y="49"/>
                  <a:pt x="38" y="49"/>
                </a:cubicBezTo>
                <a:cubicBezTo>
                  <a:pt x="38" y="49"/>
                  <a:pt x="38" y="49"/>
                  <a:pt x="38" y="49"/>
                </a:cubicBezTo>
                <a:cubicBezTo>
                  <a:pt x="38" y="49"/>
                  <a:pt x="38" y="49"/>
                  <a:pt x="39" y="49"/>
                </a:cubicBezTo>
                <a:cubicBezTo>
                  <a:pt x="39" y="49"/>
                  <a:pt x="39" y="49"/>
                  <a:pt x="39" y="50"/>
                </a:cubicBezTo>
                <a:cubicBezTo>
                  <a:pt x="39" y="50"/>
                  <a:pt x="39" y="50"/>
                  <a:pt x="38" y="50"/>
                </a:cubicBezTo>
                <a:cubicBezTo>
                  <a:pt x="38" y="50"/>
                  <a:pt x="37" y="49"/>
                  <a:pt x="37" y="49"/>
                </a:cubicBezTo>
                <a:cubicBezTo>
                  <a:pt x="37" y="49"/>
                  <a:pt x="37" y="48"/>
                  <a:pt x="37" y="49"/>
                </a:cubicBezTo>
                <a:cubicBezTo>
                  <a:pt x="36" y="49"/>
                  <a:pt x="36" y="51"/>
                  <a:pt x="36" y="51"/>
                </a:cubicBezTo>
                <a:cubicBezTo>
                  <a:pt x="36" y="51"/>
                  <a:pt x="35" y="51"/>
                  <a:pt x="36" y="51"/>
                </a:cubicBezTo>
                <a:cubicBezTo>
                  <a:pt x="37" y="50"/>
                  <a:pt x="37" y="50"/>
                  <a:pt x="37" y="51"/>
                </a:cubicBezTo>
                <a:cubicBezTo>
                  <a:pt x="38" y="51"/>
                  <a:pt x="38" y="51"/>
                  <a:pt x="37" y="51"/>
                </a:cubicBezTo>
                <a:cubicBezTo>
                  <a:pt x="37" y="51"/>
                  <a:pt x="37" y="52"/>
                  <a:pt x="37" y="52"/>
                </a:cubicBezTo>
                <a:cubicBezTo>
                  <a:pt x="37" y="52"/>
                  <a:pt x="38" y="52"/>
                  <a:pt x="38" y="51"/>
                </a:cubicBezTo>
                <a:cubicBezTo>
                  <a:pt x="39" y="51"/>
                  <a:pt x="39" y="51"/>
                  <a:pt x="38" y="52"/>
                </a:cubicBezTo>
                <a:cubicBezTo>
                  <a:pt x="37" y="52"/>
                  <a:pt x="37" y="52"/>
                  <a:pt x="37" y="52"/>
                </a:cubicBezTo>
                <a:cubicBezTo>
                  <a:pt x="36" y="52"/>
                  <a:pt x="37" y="52"/>
                  <a:pt x="37" y="52"/>
                </a:cubicBezTo>
                <a:cubicBezTo>
                  <a:pt x="37" y="52"/>
                  <a:pt x="37" y="51"/>
                  <a:pt x="36" y="51"/>
                </a:cubicBezTo>
                <a:cubicBezTo>
                  <a:pt x="36" y="51"/>
                  <a:pt x="35" y="51"/>
                  <a:pt x="35" y="52"/>
                </a:cubicBezTo>
                <a:cubicBezTo>
                  <a:pt x="35" y="52"/>
                  <a:pt x="34" y="53"/>
                  <a:pt x="34" y="53"/>
                </a:cubicBezTo>
                <a:cubicBezTo>
                  <a:pt x="34" y="53"/>
                  <a:pt x="35" y="52"/>
                  <a:pt x="35" y="53"/>
                </a:cubicBezTo>
                <a:cubicBezTo>
                  <a:pt x="35" y="53"/>
                  <a:pt x="32" y="54"/>
                  <a:pt x="32" y="55"/>
                </a:cubicBezTo>
                <a:cubicBezTo>
                  <a:pt x="32" y="55"/>
                  <a:pt x="31" y="55"/>
                  <a:pt x="32" y="55"/>
                </a:cubicBezTo>
                <a:cubicBezTo>
                  <a:pt x="33" y="54"/>
                  <a:pt x="35" y="53"/>
                  <a:pt x="34" y="54"/>
                </a:cubicBezTo>
                <a:cubicBezTo>
                  <a:pt x="34" y="55"/>
                  <a:pt x="33" y="55"/>
                  <a:pt x="34" y="55"/>
                </a:cubicBezTo>
                <a:cubicBezTo>
                  <a:pt x="35" y="55"/>
                  <a:pt x="34" y="55"/>
                  <a:pt x="34" y="55"/>
                </a:cubicBezTo>
                <a:cubicBezTo>
                  <a:pt x="33" y="55"/>
                  <a:pt x="32" y="55"/>
                  <a:pt x="33" y="56"/>
                </a:cubicBezTo>
                <a:cubicBezTo>
                  <a:pt x="34" y="56"/>
                  <a:pt x="34" y="56"/>
                  <a:pt x="33" y="57"/>
                </a:cubicBezTo>
                <a:cubicBezTo>
                  <a:pt x="33" y="57"/>
                  <a:pt x="32" y="57"/>
                  <a:pt x="33" y="57"/>
                </a:cubicBezTo>
                <a:cubicBezTo>
                  <a:pt x="33" y="57"/>
                  <a:pt x="33" y="57"/>
                  <a:pt x="32" y="58"/>
                </a:cubicBezTo>
                <a:cubicBezTo>
                  <a:pt x="32" y="58"/>
                  <a:pt x="31" y="59"/>
                  <a:pt x="31" y="58"/>
                </a:cubicBezTo>
                <a:cubicBezTo>
                  <a:pt x="32" y="57"/>
                  <a:pt x="32" y="57"/>
                  <a:pt x="31" y="57"/>
                </a:cubicBezTo>
                <a:cubicBezTo>
                  <a:pt x="31" y="57"/>
                  <a:pt x="30" y="57"/>
                  <a:pt x="30" y="57"/>
                </a:cubicBezTo>
                <a:cubicBezTo>
                  <a:pt x="29" y="58"/>
                  <a:pt x="28" y="58"/>
                  <a:pt x="27" y="59"/>
                </a:cubicBezTo>
                <a:cubicBezTo>
                  <a:pt x="27" y="59"/>
                  <a:pt x="27" y="59"/>
                  <a:pt x="27" y="59"/>
                </a:cubicBezTo>
                <a:cubicBezTo>
                  <a:pt x="27" y="60"/>
                  <a:pt x="27" y="60"/>
                  <a:pt x="27" y="60"/>
                </a:cubicBezTo>
                <a:cubicBezTo>
                  <a:pt x="27" y="60"/>
                  <a:pt x="26" y="61"/>
                  <a:pt x="25" y="61"/>
                </a:cubicBezTo>
                <a:cubicBezTo>
                  <a:pt x="25" y="61"/>
                  <a:pt x="25" y="61"/>
                  <a:pt x="26" y="61"/>
                </a:cubicBezTo>
                <a:cubicBezTo>
                  <a:pt x="26" y="61"/>
                  <a:pt x="26" y="61"/>
                  <a:pt x="26" y="62"/>
                </a:cubicBezTo>
                <a:cubicBezTo>
                  <a:pt x="25" y="62"/>
                  <a:pt x="24" y="63"/>
                  <a:pt x="24" y="63"/>
                </a:cubicBezTo>
                <a:cubicBezTo>
                  <a:pt x="23" y="63"/>
                  <a:pt x="23" y="63"/>
                  <a:pt x="24" y="63"/>
                </a:cubicBezTo>
                <a:cubicBezTo>
                  <a:pt x="24" y="63"/>
                  <a:pt x="25" y="63"/>
                  <a:pt x="25" y="63"/>
                </a:cubicBezTo>
                <a:cubicBezTo>
                  <a:pt x="25" y="63"/>
                  <a:pt x="26" y="63"/>
                  <a:pt x="25" y="63"/>
                </a:cubicBezTo>
                <a:cubicBezTo>
                  <a:pt x="25" y="64"/>
                  <a:pt x="24" y="64"/>
                  <a:pt x="25" y="64"/>
                </a:cubicBezTo>
                <a:cubicBezTo>
                  <a:pt x="25" y="65"/>
                  <a:pt x="25" y="65"/>
                  <a:pt x="26" y="65"/>
                </a:cubicBezTo>
                <a:cubicBezTo>
                  <a:pt x="27" y="64"/>
                  <a:pt x="29" y="64"/>
                  <a:pt x="29" y="63"/>
                </a:cubicBezTo>
                <a:cubicBezTo>
                  <a:pt x="30" y="63"/>
                  <a:pt x="30" y="63"/>
                  <a:pt x="30" y="62"/>
                </a:cubicBezTo>
                <a:cubicBezTo>
                  <a:pt x="30" y="62"/>
                  <a:pt x="30" y="62"/>
                  <a:pt x="30" y="62"/>
                </a:cubicBezTo>
                <a:cubicBezTo>
                  <a:pt x="29" y="62"/>
                  <a:pt x="28" y="62"/>
                  <a:pt x="29" y="62"/>
                </a:cubicBezTo>
                <a:cubicBezTo>
                  <a:pt x="30" y="61"/>
                  <a:pt x="32" y="60"/>
                  <a:pt x="32" y="60"/>
                </a:cubicBezTo>
                <a:cubicBezTo>
                  <a:pt x="32" y="60"/>
                  <a:pt x="32" y="60"/>
                  <a:pt x="32" y="61"/>
                </a:cubicBezTo>
                <a:cubicBezTo>
                  <a:pt x="32" y="61"/>
                  <a:pt x="32" y="61"/>
                  <a:pt x="32" y="61"/>
                </a:cubicBezTo>
                <a:cubicBezTo>
                  <a:pt x="32" y="61"/>
                  <a:pt x="30" y="62"/>
                  <a:pt x="31" y="62"/>
                </a:cubicBezTo>
                <a:cubicBezTo>
                  <a:pt x="31" y="62"/>
                  <a:pt x="33" y="62"/>
                  <a:pt x="32" y="63"/>
                </a:cubicBezTo>
                <a:cubicBezTo>
                  <a:pt x="31" y="63"/>
                  <a:pt x="30" y="64"/>
                  <a:pt x="30" y="64"/>
                </a:cubicBezTo>
                <a:cubicBezTo>
                  <a:pt x="29" y="64"/>
                  <a:pt x="28" y="64"/>
                  <a:pt x="29" y="64"/>
                </a:cubicBezTo>
                <a:cubicBezTo>
                  <a:pt x="29" y="65"/>
                  <a:pt x="29" y="64"/>
                  <a:pt x="29" y="64"/>
                </a:cubicBezTo>
                <a:cubicBezTo>
                  <a:pt x="29" y="64"/>
                  <a:pt x="29" y="64"/>
                  <a:pt x="29" y="65"/>
                </a:cubicBezTo>
                <a:cubicBezTo>
                  <a:pt x="29" y="65"/>
                  <a:pt x="29" y="65"/>
                  <a:pt x="29" y="65"/>
                </a:cubicBezTo>
                <a:cubicBezTo>
                  <a:pt x="29" y="65"/>
                  <a:pt x="30" y="65"/>
                  <a:pt x="29" y="65"/>
                </a:cubicBezTo>
                <a:cubicBezTo>
                  <a:pt x="29" y="65"/>
                  <a:pt x="25" y="66"/>
                  <a:pt x="25" y="66"/>
                </a:cubicBezTo>
                <a:cubicBezTo>
                  <a:pt x="25" y="66"/>
                  <a:pt x="24" y="67"/>
                  <a:pt x="25" y="66"/>
                </a:cubicBezTo>
                <a:cubicBezTo>
                  <a:pt x="25" y="66"/>
                  <a:pt x="25" y="65"/>
                  <a:pt x="25" y="65"/>
                </a:cubicBezTo>
                <a:cubicBezTo>
                  <a:pt x="24" y="65"/>
                  <a:pt x="24" y="64"/>
                  <a:pt x="24" y="64"/>
                </a:cubicBezTo>
                <a:cubicBezTo>
                  <a:pt x="24" y="64"/>
                  <a:pt x="24" y="64"/>
                  <a:pt x="23" y="64"/>
                </a:cubicBezTo>
                <a:cubicBezTo>
                  <a:pt x="23" y="64"/>
                  <a:pt x="22" y="65"/>
                  <a:pt x="22" y="65"/>
                </a:cubicBezTo>
                <a:cubicBezTo>
                  <a:pt x="22" y="65"/>
                  <a:pt x="21" y="65"/>
                  <a:pt x="22" y="65"/>
                </a:cubicBezTo>
                <a:cubicBezTo>
                  <a:pt x="22" y="65"/>
                  <a:pt x="22" y="65"/>
                  <a:pt x="22" y="65"/>
                </a:cubicBezTo>
                <a:cubicBezTo>
                  <a:pt x="22" y="65"/>
                  <a:pt x="23" y="65"/>
                  <a:pt x="22" y="65"/>
                </a:cubicBezTo>
                <a:cubicBezTo>
                  <a:pt x="22" y="66"/>
                  <a:pt x="21" y="66"/>
                  <a:pt x="21" y="66"/>
                </a:cubicBezTo>
                <a:cubicBezTo>
                  <a:pt x="21" y="67"/>
                  <a:pt x="21" y="67"/>
                  <a:pt x="21" y="66"/>
                </a:cubicBezTo>
                <a:cubicBezTo>
                  <a:pt x="21" y="66"/>
                  <a:pt x="21" y="66"/>
                  <a:pt x="21" y="66"/>
                </a:cubicBezTo>
                <a:cubicBezTo>
                  <a:pt x="20" y="65"/>
                  <a:pt x="20" y="65"/>
                  <a:pt x="20" y="65"/>
                </a:cubicBezTo>
                <a:cubicBezTo>
                  <a:pt x="20" y="65"/>
                  <a:pt x="19" y="66"/>
                  <a:pt x="19" y="66"/>
                </a:cubicBezTo>
                <a:cubicBezTo>
                  <a:pt x="18" y="66"/>
                  <a:pt x="18" y="67"/>
                  <a:pt x="18" y="67"/>
                </a:cubicBezTo>
                <a:cubicBezTo>
                  <a:pt x="19" y="67"/>
                  <a:pt x="20" y="67"/>
                  <a:pt x="19" y="67"/>
                </a:cubicBezTo>
                <a:cubicBezTo>
                  <a:pt x="18" y="68"/>
                  <a:pt x="16" y="68"/>
                  <a:pt x="16" y="68"/>
                </a:cubicBezTo>
                <a:cubicBezTo>
                  <a:pt x="16" y="68"/>
                  <a:pt x="17" y="69"/>
                  <a:pt x="18" y="69"/>
                </a:cubicBezTo>
                <a:cubicBezTo>
                  <a:pt x="18" y="69"/>
                  <a:pt x="19" y="69"/>
                  <a:pt x="19" y="69"/>
                </a:cubicBezTo>
                <a:cubicBezTo>
                  <a:pt x="19" y="70"/>
                  <a:pt x="19" y="70"/>
                  <a:pt x="19" y="70"/>
                </a:cubicBezTo>
                <a:cubicBezTo>
                  <a:pt x="18" y="70"/>
                  <a:pt x="18" y="70"/>
                  <a:pt x="18" y="70"/>
                </a:cubicBezTo>
                <a:cubicBezTo>
                  <a:pt x="18" y="70"/>
                  <a:pt x="17" y="70"/>
                  <a:pt x="17" y="69"/>
                </a:cubicBezTo>
                <a:cubicBezTo>
                  <a:pt x="17" y="69"/>
                  <a:pt x="16" y="68"/>
                  <a:pt x="15" y="68"/>
                </a:cubicBezTo>
                <a:cubicBezTo>
                  <a:pt x="15" y="69"/>
                  <a:pt x="15" y="69"/>
                  <a:pt x="16" y="69"/>
                </a:cubicBezTo>
                <a:cubicBezTo>
                  <a:pt x="16" y="69"/>
                  <a:pt x="17" y="70"/>
                  <a:pt x="17" y="70"/>
                </a:cubicBezTo>
                <a:cubicBezTo>
                  <a:pt x="17" y="71"/>
                  <a:pt x="18" y="71"/>
                  <a:pt x="17" y="70"/>
                </a:cubicBezTo>
                <a:cubicBezTo>
                  <a:pt x="16" y="70"/>
                  <a:pt x="15" y="69"/>
                  <a:pt x="14" y="69"/>
                </a:cubicBezTo>
                <a:cubicBezTo>
                  <a:pt x="14" y="69"/>
                  <a:pt x="13" y="70"/>
                  <a:pt x="13" y="69"/>
                </a:cubicBezTo>
                <a:cubicBezTo>
                  <a:pt x="12" y="69"/>
                  <a:pt x="12" y="69"/>
                  <a:pt x="11" y="69"/>
                </a:cubicBezTo>
                <a:cubicBezTo>
                  <a:pt x="11" y="69"/>
                  <a:pt x="10" y="69"/>
                  <a:pt x="10" y="70"/>
                </a:cubicBezTo>
                <a:cubicBezTo>
                  <a:pt x="11" y="70"/>
                  <a:pt x="11" y="70"/>
                  <a:pt x="11" y="70"/>
                </a:cubicBezTo>
                <a:cubicBezTo>
                  <a:pt x="11" y="70"/>
                  <a:pt x="11" y="70"/>
                  <a:pt x="11" y="70"/>
                </a:cubicBezTo>
                <a:cubicBezTo>
                  <a:pt x="11" y="71"/>
                  <a:pt x="10" y="71"/>
                  <a:pt x="11" y="71"/>
                </a:cubicBezTo>
                <a:cubicBezTo>
                  <a:pt x="11" y="71"/>
                  <a:pt x="13" y="71"/>
                  <a:pt x="13" y="71"/>
                </a:cubicBezTo>
                <a:cubicBezTo>
                  <a:pt x="13" y="71"/>
                  <a:pt x="14" y="71"/>
                  <a:pt x="15" y="71"/>
                </a:cubicBezTo>
                <a:cubicBezTo>
                  <a:pt x="15" y="71"/>
                  <a:pt x="16" y="71"/>
                  <a:pt x="15" y="71"/>
                </a:cubicBezTo>
                <a:cubicBezTo>
                  <a:pt x="14" y="71"/>
                  <a:pt x="13" y="71"/>
                  <a:pt x="13" y="72"/>
                </a:cubicBezTo>
                <a:cubicBezTo>
                  <a:pt x="12" y="72"/>
                  <a:pt x="13" y="72"/>
                  <a:pt x="13" y="72"/>
                </a:cubicBezTo>
                <a:cubicBezTo>
                  <a:pt x="14" y="72"/>
                  <a:pt x="14" y="73"/>
                  <a:pt x="13" y="73"/>
                </a:cubicBezTo>
                <a:cubicBezTo>
                  <a:pt x="12" y="72"/>
                  <a:pt x="11" y="72"/>
                  <a:pt x="11" y="72"/>
                </a:cubicBezTo>
                <a:cubicBezTo>
                  <a:pt x="10" y="72"/>
                  <a:pt x="8" y="72"/>
                  <a:pt x="8" y="72"/>
                </a:cubicBezTo>
                <a:cubicBezTo>
                  <a:pt x="8" y="72"/>
                  <a:pt x="6" y="72"/>
                  <a:pt x="7" y="72"/>
                </a:cubicBezTo>
                <a:cubicBezTo>
                  <a:pt x="7" y="73"/>
                  <a:pt x="7" y="73"/>
                  <a:pt x="8" y="73"/>
                </a:cubicBezTo>
                <a:cubicBezTo>
                  <a:pt x="8" y="72"/>
                  <a:pt x="8" y="73"/>
                  <a:pt x="8" y="73"/>
                </a:cubicBezTo>
                <a:cubicBezTo>
                  <a:pt x="8" y="73"/>
                  <a:pt x="7" y="73"/>
                  <a:pt x="8" y="73"/>
                </a:cubicBezTo>
                <a:cubicBezTo>
                  <a:pt x="8" y="73"/>
                  <a:pt x="9" y="73"/>
                  <a:pt x="9" y="73"/>
                </a:cubicBezTo>
                <a:cubicBezTo>
                  <a:pt x="10" y="73"/>
                  <a:pt x="10" y="73"/>
                  <a:pt x="10" y="73"/>
                </a:cubicBezTo>
                <a:cubicBezTo>
                  <a:pt x="9" y="73"/>
                  <a:pt x="8" y="73"/>
                  <a:pt x="8" y="74"/>
                </a:cubicBezTo>
                <a:cubicBezTo>
                  <a:pt x="8" y="74"/>
                  <a:pt x="8" y="74"/>
                  <a:pt x="8" y="74"/>
                </a:cubicBezTo>
                <a:cubicBezTo>
                  <a:pt x="9" y="75"/>
                  <a:pt x="9" y="75"/>
                  <a:pt x="8" y="75"/>
                </a:cubicBezTo>
                <a:cubicBezTo>
                  <a:pt x="8" y="75"/>
                  <a:pt x="7" y="74"/>
                  <a:pt x="7" y="74"/>
                </a:cubicBezTo>
                <a:cubicBezTo>
                  <a:pt x="7" y="74"/>
                  <a:pt x="5" y="74"/>
                  <a:pt x="6" y="75"/>
                </a:cubicBezTo>
                <a:cubicBezTo>
                  <a:pt x="6" y="75"/>
                  <a:pt x="6" y="76"/>
                  <a:pt x="6" y="76"/>
                </a:cubicBezTo>
                <a:cubicBezTo>
                  <a:pt x="5" y="76"/>
                  <a:pt x="5" y="76"/>
                  <a:pt x="5" y="76"/>
                </a:cubicBezTo>
                <a:cubicBezTo>
                  <a:pt x="5" y="76"/>
                  <a:pt x="5" y="76"/>
                  <a:pt x="5" y="76"/>
                </a:cubicBezTo>
                <a:cubicBezTo>
                  <a:pt x="5" y="75"/>
                  <a:pt x="5" y="75"/>
                  <a:pt x="4" y="75"/>
                </a:cubicBezTo>
                <a:cubicBezTo>
                  <a:pt x="4" y="75"/>
                  <a:pt x="4" y="75"/>
                  <a:pt x="3" y="75"/>
                </a:cubicBezTo>
                <a:cubicBezTo>
                  <a:pt x="3" y="75"/>
                  <a:pt x="3" y="75"/>
                  <a:pt x="3" y="75"/>
                </a:cubicBezTo>
                <a:cubicBezTo>
                  <a:pt x="3" y="76"/>
                  <a:pt x="3" y="77"/>
                  <a:pt x="3" y="76"/>
                </a:cubicBezTo>
                <a:cubicBezTo>
                  <a:pt x="2" y="75"/>
                  <a:pt x="1" y="75"/>
                  <a:pt x="2" y="75"/>
                </a:cubicBezTo>
                <a:cubicBezTo>
                  <a:pt x="2" y="75"/>
                  <a:pt x="2" y="76"/>
                  <a:pt x="2" y="76"/>
                </a:cubicBezTo>
                <a:cubicBezTo>
                  <a:pt x="3" y="76"/>
                  <a:pt x="3" y="76"/>
                  <a:pt x="2" y="76"/>
                </a:cubicBezTo>
                <a:cubicBezTo>
                  <a:pt x="2" y="77"/>
                  <a:pt x="1" y="77"/>
                  <a:pt x="1" y="77"/>
                </a:cubicBezTo>
                <a:cubicBezTo>
                  <a:pt x="2" y="77"/>
                  <a:pt x="4" y="77"/>
                  <a:pt x="4" y="77"/>
                </a:cubicBezTo>
                <a:cubicBezTo>
                  <a:pt x="5" y="77"/>
                  <a:pt x="6" y="77"/>
                  <a:pt x="7" y="77"/>
                </a:cubicBezTo>
                <a:cubicBezTo>
                  <a:pt x="7" y="77"/>
                  <a:pt x="8" y="77"/>
                  <a:pt x="7" y="78"/>
                </a:cubicBezTo>
                <a:cubicBezTo>
                  <a:pt x="6" y="78"/>
                  <a:pt x="6" y="78"/>
                  <a:pt x="5" y="78"/>
                </a:cubicBezTo>
                <a:cubicBezTo>
                  <a:pt x="5" y="78"/>
                  <a:pt x="5" y="79"/>
                  <a:pt x="5" y="78"/>
                </a:cubicBezTo>
                <a:cubicBezTo>
                  <a:pt x="5" y="78"/>
                  <a:pt x="5" y="78"/>
                  <a:pt x="5" y="78"/>
                </a:cubicBezTo>
                <a:cubicBezTo>
                  <a:pt x="4" y="78"/>
                  <a:pt x="4" y="77"/>
                  <a:pt x="3" y="77"/>
                </a:cubicBezTo>
                <a:cubicBezTo>
                  <a:pt x="3" y="77"/>
                  <a:pt x="3" y="77"/>
                  <a:pt x="2" y="77"/>
                </a:cubicBezTo>
                <a:cubicBezTo>
                  <a:pt x="2" y="78"/>
                  <a:pt x="1" y="79"/>
                  <a:pt x="1" y="79"/>
                </a:cubicBezTo>
                <a:cubicBezTo>
                  <a:pt x="0" y="79"/>
                  <a:pt x="0" y="79"/>
                  <a:pt x="1" y="79"/>
                </a:cubicBezTo>
                <a:cubicBezTo>
                  <a:pt x="2" y="79"/>
                  <a:pt x="3" y="79"/>
                  <a:pt x="2" y="79"/>
                </a:cubicBezTo>
                <a:cubicBezTo>
                  <a:pt x="2" y="79"/>
                  <a:pt x="2" y="79"/>
                  <a:pt x="2" y="80"/>
                </a:cubicBezTo>
                <a:cubicBezTo>
                  <a:pt x="2" y="80"/>
                  <a:pt x="2" y="80"/>
                  <a:pt x="2" y="80"/>
                </a:cubicBezTo>
                <a:cubicBezTo>
                  <a:pt x="2" y="80"/>
                  <a:pt x="2" y="80"/>
                  <a:pt x="3" y="80"/>
                </a:cubicBezTo>
                <a:cubicBezTo>
                  <a:pt x="3" y="80"/>
                  <a:pt x="2" y="80"/>
                  <a:pt x="2" y="81"/>
                </a:cubicBezTo>
                <a:cubicBezTo>
                  <a:pt x="1" y="81"/>
                  <a:pt x="1" y="81"/>
                  <a:pt x="1" y="81"/>
                </a:cubicBezTo>
                <a:cubicBezTo>
                  <a:pt x="1" y="81"/>
                  <a:pt x="1" y="82"/>
                  <a:pt x="1" y="81"/>
                </a:cubicBezTo>
                <a:cubicBezTo>
                  <a:pt x="2" y="81"/>
                  <a:pt x="2" y="81"/>
                  <a:pt x="3" y="81"/>
                </a:cubicBezTo>
                <a:cubicBezTo>
                  <a:pt x="3" y="81"/>
                  <a:pt x="3" y="81"/>
                  <a:pt x="2" y="82"/>
                </a:cubicBezTo>
                <a:cubicBezTo>
                  <a:pt x="1" y="82"/>
                  <a:pt x="1" y="82"/>
                  <a:pt x="1" y="82"/>
                </a:cubicBezTo>
                <a:cubicBezTo>
                  <a:pt x="1" y="82"/>
                  <a:pt x="2" y="83"/>
                  <a:pt x="3" y="83"/>
                </a:cubicBezTo>
                <a:cubicBezTo>
                  <a:pt x="3" y="83"/>
                  <a:pt x="6" y="83"/>
                  <a:pt x="6" y="83"/>
                </a:cubicBezTo>
                <a:cubicBezTo>
                  <a:pt x="6" y="83"/>
                  <a:pt x="8" y="84"/>
                  <a:pt x="8" y="83"/>
                </a:cubicBezTo>
                <a:cubicBezTo>
                  <a:pt x="9" y="82"/>
                  <a:pt x="8" y="82"/>
                  <a:pt x="9" y="82"/>
                </a:cubicBezTo>
                <a:cubicBezTo>
                  <a:pt x="9" y="83"/>
                  <a:pt x="12" y="83"/>
                  <a:pt x="12" y="83"/>
                </a:cubicBezTo>
                <a:cubicBezTo>
                  <a:pt x="12" y="83"/>
                  <a:pt x="12" y="83"/>
                  <a:pt x="12" y="82"/>
                </a:cubicBezTo>
                <a:cubicBezTo>
                  <a:pt x="12" y="82"/>
                  <a:pt x="12" y="82"/>
                  <a:pt x="12" y="81"/>
                </a:cubicBezTo>
                <a:cubicBezTo>
                  <a:pt x="12" y="81"/>
                  <a:pt x="12" y="81"/>
                  <a:pt x="12" y="81"/>
                </a:cubicBezTo>
                <a:cubicBezTo>
                  <a:pt x="12" y="81"/>
                  <a:pt x="12" y="82"/>
                  <a:pt x="12" y="82"/>
                </a:cubicBezTo>
                <a:cubicBezTo>
                  <a:pt x="13" y="83"/>
                  <a:pt x="14" y="83"/>
                  <a:pt x="13" y="83"/>
                </a:cubicBezTo>
                <a:cubicBezTo>
                  <a:pt x="12" y="83"/>
                  <a:pt x="10" y="83"/>
                  <a:pt x="11" y="84"/>
                </a:cubicBezTo>
                <a:cubicBezTo>
                  <a:pt x="11" y="85"/>
                  <a:pt x="12" y="85"/>
                  <a:pt x="11" y="85"/>
                </a:cubicBezTo>
                <a:cubicBezTo>
                  <a:pt x="10" y="85"/>
                  <a:pt x="10" y="85"/>
                  <a:pt x="10" y="84"/>
                </a:cubicBezTo>
                <a:cubicBezTo>
                  <a:pt x="10" y="84"/>
                  <a:pt x="11" y="84"/>
                  <a:pt x="10" y="84"/>
                </a:cubicBezTo>
                <a:cubicBezTo>
                  <a:pt x="10" y="83"/>
                  <a:pt x="9" y="83"/>
                  <a:pt x="8" y="83"/>
                </a:cubicBezTo>
                <a:cubicBezTo>
                  <a:pt x="8" y="84"/>
                  <a:pt x="8" y="84"/>
                  <a:pt x="8" y="84"/>
                </a:cubicBezTo>
                <a:cubicBezTo>
                  <a:pt x="8" y="84"/>
                  <a:pt x="7" y="84"/>
                  <a:pt x="7" y="84"/>
                </a:cubicBezTo>
                <a:cubicBezTo>
                  <a:pt x="7" y="84"/>
                  <a:pt x="6" y="83"/>
                  <a:pt x="6" y="83"/>
                </a:cubicBezTo>
                <a:cubicBezTo>
                  <a:pt x="5" y="83"/>
                  <a:pt x="3" y="84"/>
                  <a:pt x="2" y="84"/>
                </a:cubicBezTo>
                <a:cubicBezTo>
                  <a:pt x="1" y="83"/>
                  <a:pt x="1" y="84"/>
                  <a:pt x="1" y="84"/>
                </a:cubicBezTo>
                <a:cubicBezTo>
                  <a:pt x="2" y="84"/>
                  <a:pt x="2" y="84"/>
                  <a:pt x="2" y="84"/>
                </a:cubicBezTo>
                <a:cubicBezTo>
                  <a:pt x="1" y="85"/>
                  <a:pt x="1" y="85"/>
                  <a:pt x="1" y="85"/>
                </a:cubicBezTo>
                <a:cubicBezTo>
                  <a:pt x="2" y="85"/>
                  <a:pt x="3" y="85"/>
                  <a:pt x="2" y="85"/>
                </a:cubicBezTo>
                <a:cubicBezTo>
                  <a:pt x="2" y="85"/>
                  <a:pt x="2" y="86"/>
                  <a:pt x="2" y="86"/>
                </a:cubicBezTo>
                <a:cubicBezTo>
                  <a:pt x="3" y="86"/>
                  <a:pt x="3" y="86"/>
                  <a:pt x="2" y="86"/>
                </a:cubicBezTo>
                <a:cubicBezTo>
                  <a:pt x="2" y="87"/>
                  <a:pt x="1" y="87"/>
                  <a:pt x="2" y="87"/>
                </a:cubicBezTo>
                <a:cubicBezTo>
                  <a:pt x="2" y="87"/>
                  <a:pt x="2" y="87"/>
                  <a:pt x="3" y="87"/>
                </a:cubicBezTo>
                <a:cubicBezTo>
                  <a:pt x="3" y="87"/>
                  <a:pt x="4" y="86"/>
                  <a:pt x="4" y="86"/>
                </a:cubicBezTo>
                <a:cubicBezTo>
                  <a:pt x="5" y="86"/>
                  <a:pt x="4" y="86"/>
                  <a:pt x="4" y="87"/>
                </a:cubicBezTo>
                <a:cubicBezTo>
                  <a:pt x="4" y="87"/>
                  <a:pt x="4" y="88"/>
                  <a:pt x="3" y="88"/>
                </a:cubicBezTo>
                <a:cubicBezTo>
                  <a:pt x="3" y="88"/>
                  <a:pt x="2" y="87"/>
                  <a:pt x="2" y="88"/>
                </a:cubicBezTo>
                <a:cubicBezTo>
                  <a:pt x="2" y="88"/>
                  <a:pt x="1" y="89"/>
                  <a:pt x="2" y="89"/>
                </a:cubicBezTo>
                <a:cubicBezTo>
                  <a:pt x="2" y="89"/>
                  <a:pt x="2" y="90"/>
                  <a:pt x="2" y="90"/>
                </a:cubicBezTo>
                <a:cubicBezTo>
                  <a:pt x="2" y="90"/>
                  <a:pt x="3" y="90"/>
                  <a:pt x="3" y="90"/>
                </a:cubicBezTo>
                <a:cubicBezTo>
                  <a:pt x="3" y="90"/>
                  <a:pt x="4" y="89"/>
                  <a:pt x="4" y="90"/>
                </a:cubicBezTo>
                <a:cubicBezTo>
                  <a:pt x="3" y="90"/>
                  <a:pt x="4" y="90"/>
                  <a:pt x="4" y="90"/>
                </a:cubicBezTo>
                <a:cubicBezTo>
                  <a:pt x="4" y="90"/>
                  <a:pt x="4" y="90"/>
                  <a:pt x="4" y="90"/>
                </a:cubicBezTo>
                <a:cubicBezTo>
                  <a:pt x="4" y="91"/>
                  <a:pt x="4" y="91"/>
                  <a:pt x="4" y="92"/>
                </a:cubicBezTo>
                <a:cubicBezTo>
                  <a:pt x="5" y="92"/>
                  <a:pt x="5" y="91"/>
                  <a:pt x="5" y="91"/>
                </a:cubicBezTo>
                <a:cubicBezTo>
                  <a:pt x="5" y="91"/>
                  <a:pt x="5" y="90"/>
                  <a:pt x="5" y="90"/>
                </a:cubicBezTo>
                <a:cubicBezTo>
                  <a:pt x="6" y="90"/>
                  <a:pt x="6" y="89"/>
                  <a:pt x="7" y="89"/>
                </a:cubicBezTo>
                <a:cubicBezTo>
                  <a:pt x="7" y="89"/>
                  <a:pt x="9" y="88"/>
                  <a:pt x="9" y="88"/>
                </a:cubicBezTo>
                <a:cubicBezTo>
                  <a:pt x="10" y="88"/>
                  <a:pt x="11" y="88"/>
                  <a:pt x="10" y="88"/>
                </a:cubicBezTo>
                <a:cubicBezTo>
                  <a:pt x="9" y="88"/>
                  <a:pt x="9" y="90"/>
                  <a:pt x="8" y="90"/>
                </a:cubicBezTo>
                <a:cubicBezTo>
                  <a:pt x="8" y="90"/>
                  <a:pt x="8" y="90"/>
                  <a:pt x="8" y="90"/>
                </a:cubicBezTo>
                <a:cubicBezTo>
                  <a:pt x="9" y="89"/>
                  <a:pt x="9" y="89"/>
                  <a:pt x="8" y="89"/>
                </a:cubicBezTo>
                <a:cubicBezTo>
                  <a:pt x="8" y="89"/>
                  <a:pt x="7" y="89"/>
                  <a:pt x="6" y="90"/>
                </a:cubicBezTo>
                <a:cubicBezTo>
                  <a:pt x="6" y="90"/>
                  <a:pt x="6" y="90"/>
                  <a:pt x="6" y="90"/>
                </a:cubicBezTo>
                <a:cubicBezTo>
                  <a:pt x="7" y="90"/>
                  <a:pt x="7" y="90"/>
                  <a:pt x="7" y="91"/>
                </a:cubicBezTo>
                <a:cubicBezTo>
                  <a:pt x="7" y="91"/>
                  <a:pt x="6" y="91"/>
                  <a:pt x="6" y="91"/>
                </a:cubicBezTo>
                <a:cubicBezTo>
                  <a:pt x="5" y="91"/>
                  <a:pt x="5" y="92"/>
                  <a:pt x="5" y="92"/>
                </a:cubicBezTo>
                <a:cubicBezTo>
                  <a:pt x="5" y="92"/>
                  <a:pt x="5" y="92"/>
                  <a:pt x="5" y="92"/>
                </a:cubicBezTo>
                <a:cubicBezTo>
                  <a:pt x="5" y="92"/>
                  <a:pt x="4" y="93"/>
                  <a:pt x="4" y="93"/>
                </a:cubicBezTo>
                <a:cubicBezTo>
                  <a:pt x="4" y="93"/>
                  <a:pt x="5" y="93"/>
                  <a:pt x="5" y="93"/>
                </a:cubicBezTo>
                <a:cubicBezTo>
                  <a:pt x="5" y="93"/>
                  <a:pt x="6" y="93"/>
                  <a:pt x="5" y="94"/>
                </a:cubicBezTo>
                <a:cubicBezTo>
                  <a:pt x="5" y="94"/>
                  <a:pt x="5" y="94"/>
                  <a:pt x="5" y="94"/>
                </a:cubicBezTo>
                <a:cubicBezTo>
                  <a:pt x="5" y="94"/>
                  <a:pt x="4" y="95"/>
                  <a:pt x="4" y="95"/>
                </a:cubicBezTo>
                <a:cubicBezTo>
                  <a:pt x="4" y="94"/>
                  <a:pt x="4" y="94"/>
                  <a:pt x="3" y="94"/>
                </a:cubicBezTo>
                <a:cubicBezTo>
                  <a:pt x="3" y="95"/>
                  <a:pt x="3" y="95"/>
                  <a:pt x="3" y="95"/>
                </a:cubicBezTo>
                <a:cubicBezTo>
                  <a:pt x="2" y="95"/>
                  <a:pt x="2" y="95"/>
                  <a:pt x="3" y="95"/>
                </a:cubicBezTo>
                <a:cubicBezTo>
                  <a:pt x="3" y="95"/>
                  <a:pt x="3" y="94"/>
                  <a:pt x="3" y="94"/>
                </a:cubicBezTo>
                <a:cubicBezTo>
                  <a:pt x="3" y="94"/>
                  <a:pt x="3" y="93"/>
                  <a:pt x="3" y="94"/>
                </a:cubicBezTo>
                <a:cubicBezTo>
                  <a:pt x="3" y="94"/>
                  <a:pt x="2" y="94"/>
                  <a:pt x="2" y="94"/>
                </a:cubicBezTo>
                <a:cubicBezTo>
                  <a:pt x="2" y="94"/>
                  <a:pt x="2" y="94"/>
                  <a:pt x="2" y="95"/>
                </a:cubicBezTo>
                <a:cubicBezTo>
                  <a:pt x="2" y="95"/>
                  <a:pt x="2" y="96"/>
                  <a:pt x="2" y="96"/>
                </a:cubicBezTo>
                <a:cubicBezTo>
                  <a:pt x="2" y="96"/>
                  <a:pt x="3" y="96"/>
                  <a:pt x="3" y="96"/>
                </a:cubicBezTo>
                <a:cubicBezTo>
                  <a:pt x="3" y="97"/>
                  <a:pt x="3" y="97"/>
                  <a:pt x="3" y="97"/>
                </a:cubicBezTo>
                <a:cubicBezTo>
                  <a:pt x="3" y="96"/>
                  <a:pt x="4" y="96"/>
                  <a:pt x="4" y="97"/>
                </a:cubicBezTo>
                <a:cubicBezTo>
                  <a:pt x="4" y="97"/>
                  <a:pt x="4" y="97"/>
                  <a:pt x="4" y="97"/>
                </a:cubicBezTo>
                <a:cubicBezTo>
                  <a:pt x="4" y="96"/>
                  <a:pt x="4" y="96"/>
                  <a:pt x="5" y="96"/>
                </a:cubicBezTo>
                <a:cubicBezTo>
                  <a:pt x="5" y="95"/>
                  <a:pt x="7" y="95"/>
                  <a:pt x="6" y="95"/>
                </a:cubicBezTo>
                <a:cubicBezTo>
                  <a:pt x="5" y="96"/>
                  <a:pt x="5" y="96"/>
                  <a:pt x="6" y="96"/>
                </a:cubicBezTo>
                <a:cubicBezTo>
                  <a:pt x="6" y="96"/>
                  <a:pt x="6" y="96"/>
                  <a:pt x="6" y="95"/>
                </a:cubicBezTo>
                <a:cubicBezTo>
                  <a:pt x="7" y="95"/>
                  <a:pt x="6" y="95"/>
                  <a:pt x="7" y="95"/>
                </a:cubicBezTo>
                <a:cubicBezTo>
                  <a:pt x="8" y="95"/>
                  <a:pt x="8" y="95"/>
                  <a:pt x="8" y="95"/>
                </a:cubicBezTo>
                <a:cubicBezTo>
                  <a:pt x="7" y="95"/>
                  <a:pt x="7" y="96"/>
                  <a:pt x="6" y="96"/>
                </a:cubicBezTo>
                <a:cubicBezTo>
                  <a:pt x="6" y="96"/>
                  <a:pt x="6" y="96"/>
                  <a:pt x="6" y="96"/>
                </a:cubicBezTo>
                <a:cubicBezTo>
                  <a:pt x="6" y="96"/>
                  <a:pt x="7" y="97"/>
                  <a:pt x="8" y="97"/>
                </a:cubicBezTo>
                <a:cubicBezTo>
                  <a:pt x="8" y="97"/>
                  <a:pt x="8" y="97"/>
                  <a:pt x="7" y="97"/>
                </a:cubicBezTo>
                <a:cubicBezTo>
                  <a:pt x="7" y="97"/>
                  <a:pt x="6" y="98"/>
                  <a:pt x="5" y="98"/>
                </a:cubicBezTo>
                <a:cubicBezTo>
                  <a:pt x="5" y="98"/>
                  <a:pt x="5" y="99"/>
                  <a:pt x="6" y="99"/>
                </a:cubicBezTo>
                <a:cubicBezTo>
                  <a:pt x="7" y="99"/>
                  <a:pt x="9" y="98"/>
                  <a:pt x="8" y="99"/>
                </a:cubicBezTo>
                <a:cubicBezTo>
                  <a:pt x="6" y="99"/>
                  <a:pt x="7" y="99"/>
                  <a:pt x="6" y="100"/>
                </a:cubicBezTo>
                <a:cubicBezTo>
                  <a:pt x="6" y="100"/>
                  <a:pt x="6" y="100"/>
                  <a:pt x="6" y="100"/>
                </a:cubicBezTo>
                <a:cubicBezTo>
                  <a:pt x="6" y="100"/>
                  <a:pt x="5" y="100"/>
                  <a:pt x="5" y="100"/>
                </a:cubicBezTo>
                <a:cubicBezTo>
                  <a:pt x="4" y="100"/>
                  <a:pt x="4" y="100"/>
                  <a:pt x="4" y="99"/>
                </a:cubicBezTo>
                <a:cubicBezTo>
                  <a:pt x="4" y="99"/>
                  <a:pt x="4" y="99"/>
                  <a:pt x="4" y="99"/>
                </a:cubicBezTo>
                <a:cubicBezTo>
                  <a:pt x="3" y="99"/>
                  <a:pt x="3" y="99"/>
                  <a:pt x="4" y="99"/>
                </a:cubicBezTo>
                <a:cubicBezTo>
                  <a:pt x="4" y="99"/>
                  <a:pt x="4" y="99"/>
                  <a:pt x="4" y="100"/>
                </a:cubicBezTo>
                <a:cubicBezTo>
                  <a:pt x="3" y="100"/>
                  <a:pt x="3" y="100"/>
                  <a:pt x="3" y="100"/>
                </a:cubicBezTo>
                <a:cubicBezTo>
                  <a:pt x="3" y="100"/>
                  <a:pt x="3" y="101"/>
                  <a:pt x="4" y="102"/>
                </a:cubicBezTo>
                <a:cubicBezTo>
                  <a:pt x="5" y="103"/>
                  <a:pt x="7" y="104"/>
                  <a:pt x="8" y="104"/>
                </a:cubicBezTo>
                <a:cubicBezTo>
                  <a:pt x="8" y="104"/>
                  <a:pt x="9" y="104"/>
                  <a:pt x="9" y="104"/>
                </a:cubicBezTo>
                <a:cubicBezTo>
                  <a:pt x="10" y="104"/>
                  <a:pt x="10" y="104"/>
                  <a:pt x="10" y="104"/>
                </a:cubicBezTo>
                <a:cubicBezTo>
                  <a:pt x="9" y="105"/>
                  <a:pt x="8" y="105"/>
                  <a:pt x="8" y="105"/>
                </a:cubicBezTo>
                <a:cubicBezTo>
                  <a:pt x="8" y="105"/>
                  <a:pt x="9" y="106"/>
                  <a:pt x="10" y="106"/>
                </a:cubicBezTo>
                <a:cubicBezTo>
                  <a:pt x="11" y="106"/>
                  <a:pt x="11" y="106"/>
                  <a:pt x="11" y="105"/>
                </a:cubicBezTo>
                <a:cubicBezTo>
                  <a:pt x="11" y="105"/>
                  <a:pt x="11" y="105"/>
                  <a:pt x="11" y="106"/>
                </a:cubicBezTo>
                <a:cubicBezTo>
                  <a:pt x="11" y="106"/>
                  <a:pt x="11" y="106"/>
                  <a:pt x="11" y="106"/>
                </a:cubicBezTo>
                <a:cubicBezTo>
                  <a:pt x="11" y="106"/>
                  <a:pt x="12" y="106"/>
                  <a:pt x="12" y="106"/>
                </a:cubicBezTo>
                <a:cubicBezTo>
                  <a:pt x="13" y="106"/>
                  <a:pt x="13" y="106"/>
                  <a:pt x="13" y="106"/>
                </a:cubicBezTo>
                <a:cubicBezTo>
                  <a:pt x="14" y="106"/>
                  <a:pt x="14" y="105"/>
                  <a:pt x="15" y="105"/>
                </a:cubicBezTo>
                <a:cubicBezTo>
                  <a:pt x="16" y="105"/>
                  <a:pt x="18" y="104"/>
                  <a:pt x="19" y="103"/>
                </a:cubicBezTo>
                <a:cubicBezTo>
                  <a:pt x="19" y="103"/>
                  <a:pt x="19" y="103"/>
                  <a:pt x="20" y="102"/>
                </a:cubicBezTo>
                <a:cubicBezTo>
                  <a:pt x="20" y="102"/>
                  <a:pt x="20" y="102"/>
                  <a:pt x="20" y="102"/>
                </a:cubicBezTo>
                <a:cubicBezTo>
                  <a:pt x="20" y="102"/>
                  <a:pt x="20" y="102"/>
                  <a:pt x="21" y="102"/>
                </a:cubicBezTo>
                <a:cubicBezTo>
                  <a:pt x="21" y="101"/>
                  <a:pt x="22" y="101"/>
                  <a:pt x="21" y="101"/>
                </a:cubicBezTo>
                <a:cubicBezTo>
                  <a:pt x="21" y="101"/>
                  <a:pt x="21" y="101"/>
                  <a:pt x="22" y="101"/>
                </a:cubicBezTo>
                <a:cubicBezTo>
                  <a:pt x="22" y="101"/>
                  <a:pt x="22" y="100"/>
                  <a:pt x="22" y="100"/>
                </a:cubicBezTo>
                <a:cubicBezTo>
                  <a:pt x="22" y="100"/>
                  <a:pt x="22" y="100"/>
                  <a:pt x="22" y="100"/>
                </a:cubicBezTo>
                <a:cubicBezTo>
                  <a:pt x="23" y="100"/>
                  <a:pt x="24" y="99"/>
                  <a:pt x="24" y="99"/>
                </a:cubicBezTo>
                <a:cubicBezTo>
                  <a:pt x="23" y="98"/>
                  <a:pt x="23" y="98"/>
                  <a:pt x="24" y="98"/>
                </a:cubicBezTo>
                <a:cubicBezTo>
                  <a:pt x="25" y="99"/>
                  <a:pt x="26" y="99"/>
                  <a:pt x="26" y="98"/>
                </a:cubicBezTo>
                <a:cubicBezTo>
                  <a:pt x="27" y="98"/>
                  <a:pt x="27" y="97"/>
                  <a:pt x="27" y="97"/>
                </a:cubicBezTo>
                <a:cubicBezTo>
                  <a:pt x="27" y="97"/>
                  <a:pt x="28" y="98"/>
                  <a:pt x="28" y="97"/>
                </a:cubicBezTo>
                <a:cubicBezTo>
                  <a:pt x="28" y="96"/>
                  <a:pt x="27" y="96"/>
                  <a:pt x="27" y="95"/>
                </a:cubicBezTo>
                <a:cubicBezTo>
                  <a:pt x="27" y="95"/>
                  <a:pt x="26" y="95"/>
                  <a:pt x="27" y="95"/>
                </a:cubicBezTo>
                <a:cubicBezTo>
                  <a:pt x="27" y="95"/>
                  <a:pt x="27" y="95"/>
                  <a:pt x="27" y="95"/>
                </a:cubicBezTo>
                <a:cubicBezTo>
                  <a:pt x="27" y="95"/>
                  <a:pt x="27" y="94"/>
                  <a:pt x="28" y="94"/>
                </a:cubicBezTo>
                <a:cubicBezTo>
                  <a:pt x="28" y="95"/>
                  <a:pt x="28" y="95"/>
                  <a:pt x="28" y="94"/>
                </a:cubicBezTo>
                <a:cubicBezTo>
                  <a:pt x="28" y="94"/>
                  <a:pt x="27" y="93"/>
                  <a:pt x="28" y="93"/>
                </a:cubicBezTo>
                <a:cubicBezTo>
                  <a:pt x="29" y="92"/>
                  <a:pt x="29" y="92"/>
                  <a:pt x="29" y="93"/>
                </a:cubicBezTo>
                <a:cubicBezTo>
                  <a:pt x="29" y="93"/>
                  <a:pt x="29" y="93"/>
                  <a:pt x="29" y="93"/>
                </a:cubicBezTo>
                <a:cubicBezTo>
                  <a:pt x="28" y="93"/>
                  <a:pt x="28" y="93"/>
                  <a:pt x="28" y="94"/>
                </a:cubicBezTo>
                <a:cubicBezTo>
                  <a:pt x="28" y="94"/>
                  <a:pt x="29" y="95"/>
                  <a:pt x="29" y="95"/>
                </a:cubicBezTo>
                <a:cubicBezTo>
                  <a:pt x="29" y="96"/>
                  <a:pt x="28" y="96"/>
                  <a:pt x="29" y="96"/>
                </a:cubicBezTo>
                <a:cubicBezTo>
                  <a:pt x="29" y="97"/>
                  <a:pt x="29" y="97"/>
                  <a:pt x="29" y="97"/>
                </a:cubicBezTo>
                <a:cubicBezTo>
                  <a:pt x="29" y="97"/>
                  <a:pt x="29" y="98"/>
                  <a:pt x="30" y="98"/>
                </a:cubicBezTo>
                <a:cubicBezTo>
                  <a:pt x="31" y="98"/>
                  <a:pt x="31" y="98"/>
                  <a:pt x="31" y="98"/>
                </a:cubicBezTo>
                <a:cubicBezTo>
                  <a:pt x="31" y="98"/>
                  <a:pt x="31" y="98"/>
                  <a:pt x="31" y="98"/>
                </a:cubicBezTo>
                <a:cubicBezTo>
                  <a:pt x="32" y="99"/>
                  <a:pt x="33" y="99"/>
                  <a:pt x="33" y="99"/>
                </a:cubicBezTo>
                <a:cubicBezTo>
                  <a:pt x="33" y="99"/>
                  <a:pt x="33" y="99"/>
                  <a:pt x="34" y="99"/>
                </a:cubicBezTo>
                <a:cubicBezTo>
                  <a:pt x="34" y="99"/>
                  <a:pt x="34" y="97"/>
                  <a:pt x="34" y="97"/>
                </a:cubicBezTo>
                <a:cubicBezTo>
                  <a:pt x="34" y="96"/>
                  <a:pt x="34" y="95"/>
                  <a:pt x="34" y="95"/>
                </a:cubicBezTo>
                <a:cubicBezTo>
                  <a:pt x="34" y="95"/>
                  <a:pt x="34" y="94"/>
                  <a:pt x="34" y="94"/>
                </a:cubicBezTo>
                <a:cubicBezTo>
                  <a:pt x="34" y="94"/>
                  <a:pt x="35" y="93"/>
                  <a:pt x="35" y="93"/>
                </a:cubicBezTo>
                <a:cubicBezTo>
                  <a:pt x="35" y="93"/>
                  <a:pt x="34" y="93"/>
                  <a:pt x="34" y="93"/>
                </a:cubicBezTo>
                <a:cubicBezTo>
                  <a:pt x="35" y="92"/>
                  <a:pt x="34" y="92"/>
                  <a:pt x="35" y="92"/>
                </a:cubicBezTo>
                <a:cubicBezTo>
                  <a:pt x="35" y="92"/>
                  <a:pt x="37" y="92"/>
                  <a:pt x="37" y="92"/>
                </a:cubicBezTo>
                <a:cubicBezTo>
                  <a:pt x="37" y="92"/>
                  <a:pt x="37" y="91"/>
                  <a:pt x="37" y="91"/>
                </a:cubicBezTo>
                <a:cubicBezTo>
                  <a:pt x="37" y="91"/>
                  <a:pt x="38" y="88"/>
                  <a:pt x="38" y="88"/>
                </a:cubicBezTo>
                <a:cubicBezTo>
                  <a:pt x="38" y="88"/>
                  <a:pt x="38" y="87"/>
                  <a:pt x="38" y="87"/>
                </a:cubicBezTo>
                <a:cubicBezTo>
                  <a:pt x="38" y="87"/>
                  <a:pt x="37" y="86"/>
                  <a:pt x="36" y="84"/>
                </a:cubicBezTo>
                <a:cubicBezTo>
                  <a:pt x="36" y="84"/>
                  <a:pt x="36" y="84"/>
                  <a:pt x="37" y="84"/>
                </a:cubicBezTo>
                <a:cubicBezTo>
                  <a:pt x="37" y="84"/>
                  <a:pt x="38" y="84"/>
                  <a:pt x="38" y="84"/>
                </a:cubicBezTo>
                <a:cubicBezTo>
                  <a:pt x="38" y="84"/>
                  <a:pt x="39" y="84"/>
                  <a:pt x="39" y="83"/>
                </a:cubicBezTo>
                <a:cubicBezTo>
                  <a:pt x="39" y="83"/>
                  <a:pt x="40" y="82"/>
                  <a:pt x="38" y="80"/>
                </a:cubicBezTo>
                <a:cubicBezTo>
                  <a:pt x="35" y="78"/>
                  <a:pt x="36" y="78"/>
                  <a:pt x="36" y="77"/>
                </a:cubicBezTo>
                <a:cubicBezTo>
                  <a:pt x="36" y="76"/>
                  <a:pt x="37" y="75"/>
                  <a:pt x="37" y="75"/>
                </a:cubicBezTo>
                <a:cubicBezTo>
                  <a:pt x="37" y="75"/>
                  <a:pt x="37" y="74"/>
                  <a:pt x="37" y="74"/>
                </a:cubicBezTo>
                <a:cubicBezTo>
                  <a:pt x="36" y="74"/>
                  <a:pt x="35" y="72"/>
                  <a:pt x="36" y="72"/>
                </a:cubicBezTo>
                <a:cubicBezTo>
                  <a:pt x="36" y="71"/>
                  <a:pt x="36" y="71"/>
                  <a:pt x="36" y="70"/>
                </a:cubicBezTo>
                <a:cubicBezTo>
                  <a:pt x="36" y="70"/>
                  <a:pt x="36" y="69"/>
                  <a:pt x="36" y="68"/>
                </a:cubicBezTo>
                <a:cubicBezTo>
                  <a:pt x="36" y="68"/>
                  <a:pt x="35" y="67"/>
                  <a:pt x="35" y="66"/>
                </a:cubicBezTo>
                <a:cubicBezTo>
                  <a:pt x="36" y="65"/>
                  <a:pt x="36" y="64"/>
                  <a:pt x="36" y="64"/>
                </a:cubicBezTo>
                <a:cubicBezTo>
                  <a:pt x="36" y="64"/>
                  <a:pt x="38" y="62"/>
                  <a:pt x="38" y="62"/>
                </a:cubicBezTo>
                <a:cubicBezTo>
                  <a:pt x="38" y="62"/>
                  <a:pt x="38" y="61"/>
                  <a:pt x="39" y="61"/>
                </a:cubicBezTo>
                <a:cubicBezTo>
                  <a:pt x="39" y="61"/>
                  <a:pt x="41" y="60"/>
                  <a:pt x="41" y="60"/>
                </a:cubicBezTo>
                <a:cubicBezTo>
                  <a:pt x="41" y="60"/>
                  <a:pt x="41" y="60"/>
                  <a:pt x="42" y="60"/>
                </a:cubicBezTo>
                <a:cubicBezTo>
                  <a:pt x="42" y="61"/>
                  <a:pt x="44" y="61"/>
                  <a:pt x="45" y="60"/>
                </a:cubicBezTo>
                <a:cubicBezTo>
                  <a:pt x="45" y="60"/>
                  <a:pt x="46" y="59"/>
                  <a:pt x="45" y="58"/>
                </a:cubicBezTo>
                <a:cubicBezTo>
                  <a:pt x="45" y="57"/>
                  <a:pt x="45" y="57"/>
                  <a:pt x="44" y="56"/>
                </a:cubicBezTo>
                <a:cubicBezTo>
                  <a:pt x="44" y="56"/>
                  <a:pt x="44" y="55"/>
                  <a:pt x="44" y="55"/>
                </a:cubicBezTo>
                <a:cubicBezTo>
                  <a:pt x="45" y="54"/>
                  <a:pt x="47" y="52"/>
                  <a:pt x="48" y="50"/>
                </a:cubicBezTo>
                <a:cubicBezTo>
                  <a:pt x="48" y="49"/>
                  <a:pt x="48" y="47"/>
                  <a:pt x="48" y="46"/>
                </a:cubicBezTo>
                <a:cubicBezTo>
                  <a:pt x="48" y="46"/>
                  <a:pt x="48" y="45"/>
                  <a:pt x="48" y="44"/>
                </a:cubicBezTo>
                <a:cubicBezTo>
                  <a:pt x="48" y="44"/>
                  <a:pt x="48" y="44"/>
                  <a:pt x="48" y="44"/>
                </a:cubicBezTo>
                <a:cubicBezTo>
                  <a:pt x="48" y="44"/>
                  <a:pt x="52" y="42"/>
                  <a:pt x="52" y="42"/>
                </a:cubicBezTo>
                <a:cubicBezTo>
                  <a:pt x="52" y="42"/>
                  <a:pt x="52" y="42"/>
                  <a:pt x="52" y="42"/>
                </a:cubicBezTo>
                <a:cubicBezTo>
                  <a:pt x="52" y="42"/>
                  <a:pt x="52" y="41"/>
                  <a:pt x="53" y="40"/>
                </a:cubicBezTo>
                <a:cubicBezTo>
                  <a:pt x="53" y="40"/>
                  <a:pt x="54" y="39"/>
                  <a:pt x="54" y="39"/>
                </a:cubicBezTo>
                <a:cubicBezTo>
                  <a:pt x="55" y="38"/>
                  <a:pt x="57" y="36"/>
                  <a:pt x="57" y="36"/>
                </a:cubicBezTo>
                <a:cubicBezTo>
                  <a:pt x="57" y="36"/>
                  <a:pt x="57" y="35"/>
                  <a:pt x="57" y="35"/>
                </a:cubicBezTo>
                <a:cubicBezTo>
                  <a:pt x="57" y="34"/>
                  <a:pt x="55" y="33"/>
                  <a:pt x="56" y="32"/>
                </a:cubicBezTo>
                <a:cubicBezTo>
                  <a:pt x="56" y="32"/>
                  <a:pt x="57" y="32"/>
                  <a:pt x="57" y="32"/>
                </a:cubicBezTo>
                <a:cubicBezTo>
                  <a:pt x="58" y="31"/>
                  <a:pt x="58" y="31"/>
                  <a:pt x="58" y="30"/>
                </a:cubicBezTo>
                <a:cubicBezTo>
                  <a:pt x="58" y="29"/>
                  <a:pt x="59" y="29"/>
                  <a:pt x="60" y="28"/>
                </a:cubicBezTo>
                <a:cubicBezTo>
                  <a:pt x="60" y="28"/>
                  <a:pt x="61" y="28"/>
                  <a:pt x="61" y="28"/>
                </a:cubicBezTo>
                <a:cubicBezTo>
                  <a:pt x="61" y="27"/>
                  <a:pt x="61" y="27"/>
                  <a:pt x="62" y="27"/>
                </a:cubicBezTo>
                <a:cubicBezTo>
                  <a:pt x="62" y="28"/>
                  <a:pt x="64" y="29"/>
                  <a:pt x="64" y="28"/>
                </a:cubicBezTo>
                <a:cubicBezTo>
                  <a:pt x="65" y="28"/>
                  <a:pt x="65" y="26"/>
                  <a:pt x="65" y="25"/>
                </a:cubicBezTo>
                <a:cubicBezTo>
                  <a:pt x="66" y="24"/>
                  <a:pt x="66" y="24"/>
                  <a:pt x="66" y="24"/>
                </a:cubicBezTo>
                <a:cubicBezTo>
                  <a:pt x="66" y="24"/>
                  <a:pt x="66" y="24"/>
                  <a:pt x="66" y="24"/>
                </a:cubicBezTo>
                <a:cubicBezTo>
                  <a:pt x="66" y="24"/>
                  <a:pt x="74" y="25"/>
                  <a:pt x="74" y="25"/>
                </a:cubicBezTo>
                <a:cubicBezTo>
                  <a:pt x="74" y="25"/>
                  <a:pt x="75" y="26"/>
                  <a:pt x="75" y="24"/>
                </a:cubicBezTo>
                <a:cubicBezTo>
                  <a:pt x="75" y="23"/>
                  <a:pt x="75" y="23"/>
                  <a:pt x="75" y="23"/>
                </a:cubicBezTo>
                <a:cubicBezTo>
                  <a:pt x="75" y="23"/>
                  <a:pt x="76" y="21"/>
                  <a:pt x="76" y="21"/>
                </a:cubicBezTo>
                <a:cubicBezTo>
                  <a:pt x="76" y="20"/>
                  <a:pt x="75" y="19"/>
                  <a:pt x="76" y="19"/>
                </a:cubicBezTo>
                <a:cubicBezTo>
                  <a:pt x="76" y="19"/>
                  <a:pt x="77" y="19"/>
                  <a:pt x="78" y="19"/>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84" name="Freeform 1081"/>
          <p:cNvSpPr>
            <a:spLocks/>
          </p:cNvSpPr>
          <p:nvPr/>
        </p:nvSpPr>
        <p:spPr bwMode="auto">
          <a:xfrm>
            <a:off x="3431649" y="2211991"/>
            <a:ext cx="334678" cy="150417"/>
          </a:xfrm>
          <a:custGeom>
            <a:avLst/>
            <a:gdLst/>
            <a:ahLst/>
            <a:cxnLst>
              <a:cxn ang="0">
                <a:pos x="48" y="18"/>
              </a:cxn>
              <a:cxn ang="0">
                <a:pos x="50" y="14"/>
              </a:cxn>
              <a:cxn ang="0">
                <a:pos x="53" y="13"/>
              </a:cxn>
              <a:cxn ang="0">
                <a:pos x="54" y="11"/>
              </a:cxn>
              <a:cxn ang="0">
                <a:pos x="54" y="10"/>
              </a:cxn>
              <a:cxn ang="0">
                <a:pos x="54" y="8"/>
              </a:cxn>
              <a:cxn ang="0">
                <a:pos x="51" y="7"/>
              </a:cxn>
              <a:cxn ang="0">
                <a:pos x="50" y="6"/>
              </a:cxn>
              <a:cxn ang="0">
                <a:pos x="47" y="3"/>
              </a:cxn>
              <a:cxn ang="0">
                <a:pos x="49" y="1"/>
              </a:cxn>
              <a:cxn ang="0">
                <a:pos x="44" y="1"/>
              </a:cxn>
              <a:cxn ang="0">
                <a:pos x="43" y="0"/>
              </a:cxn>
              <a:cxn ang="0">
                <a:pos x="40" y="2"/>
              </a:cxn>
              <a:cxn ang="0">
                <a:pos x="37" y="3"/>
              </a:cxn>
              <a:cxn ang="0">
                <a:pos x="31" y="3"/>
              </a:cxn>
              <a:cxn ang="0">
                <a:pos x="28" y="3"/>
              </a:cxn>
              <a:cxn ang="0">
                <a:pos x="25" y="5"/>
              </a:cxn>
              <a:cxn ang="0">
                <a:pos x="22" y="3"/>
              </a:cxn>
              <a:cxn ang="0">
                <a:pos x="20" y="8"/>
              </a:cxn>
              <a:cxn ang="0">
                <a:pos x="19" y="7"/>
              </a:cxn>
              <a:cxn ang="0">
                <a:pos x="17" y="10"/>
              </a:cxn>
              <a:cxn ang="0">
                <a:pos x="16" y="7"/>
              </a:cxn>
              <a:cxn ang="0">
                <a:pos x="14" y="6"/>
              </a:cxn>
              <a:cxn ang="0">
                <a:pos x="15" y="4"/>
              </a:cxn>
              <a:cxn ang="0">
                <a:pos x="14" y="3"/>
              </a:cxn>
              <a:cxn ang="0">
                <a:pos x="7" y="0"/>
              </a:cxn>
              <a:cxn ang="0">
                <a:pos x="8" y="1"/>
              </a:cxn>
              <a:cxn ang="0">
                <a:pos x="10" y="2"/>
              </a:cxn>
              <a:cxn ang="0">
                <a:pos x="10" y="2"/>
              </a:cxn>
              <a:cxn ang="0">
                <a:pos x="11" y="3"/>
              </a:cxn>
              <a:cxn ang="0">
                <a:pos x="10" y="5"/>
              </a:cxn>
              <a:cxn ang="0">
                <a:pos x="8" y="3"/>
              </a:cxn>
              <a:cxn ang="0">
                <a:pos x="5" y="3"/>
              </a:cxn>
              <a:cxn ang="0">
                <a:pos x="5" y="5"/>
              </a:cxn>
              <a:cxn ang="0">
                <a:pos x="4" y="5"/>
              </a:cxn>
              <a:cxn ang="0">
                <a:pos x="5" y="7"/>
              </a:cxn>
              <a:cxn ang="0">
                <a:pos x="2" y="6"/>
              </a:cxn>
              <a:cxn ang="0">
                <a:pos x="3" y="8"/>
              </a:cxn>
              <a:cxn ang="0">
                <a:pos x="0" y="8"/>
              </a:cxn>
              <a:cxn ang="0">
                <a:pos x="9" y="7"/>
              </a:cxn>
              <a:cxn ang="0">
                <a:pos x="10" y="11"/>
              </a:cxn>
              <a:cxn ang="0">
                <a:pos x="13" y="12"/>
              </a:cxn>
              <a:cxn ang="0">
                <a:pos x="9" y="12"/>
              </a:cxn>
              <a:cxn ang="0">
                <a:pos x="7" y="12"/>
              </a:cxn>
              <a:cxn ang="0">
                <a:pos x="5" y="13"/>
              </a:cxn>
              <a:cxn ang="0">
                <a:pos x="3" y="13"/>
              </a:cxn>
              <a:cxn ang="0">
                <a:pos x="11" y="15"/>
              </a:cxn>
              <a:cxn ang="0">
                <a:pos x="13" y="16"/>
              </a:cxn>
              <a:cxn ang="0">
                <a:pos x="14" y="17"/>
              </a:cxn>
              <a:cxn ang="0">
                <a:pos x="10" y="20"/>
              </a:cxn>
              <a:cxn ang="0">
                <a:pos x="19" y="21"/>
              </a:cxn>
              <a:cxn ang="0">
                <a:pos x="20" y="22"/>
              </a:cxn>
              <a:cxn ang="0">
                <a:pos x="32" y="24"/>
              </a:cxn>
              <a:cxn ang="0">
                <a:pos x="45" y="18"/>
              </a:cxn>
            </a:cxnLst>
            <a:rect l="0" t="0" r="r" b="b"/>
            <a:pathLst>
              <a:path w="55" h="25">
                <a:moveTo>
                  <a:pt x="45" y="18"/>
                </a:moveTo>
                <a:cubicBezTo>
                  <a:pt x="45" y="18"/>
                  <a:pt x="45" y="17"/>
                  <a:pt x="46" y="18"/>
                </a:cubicBezTo>
                <a:cubicBezTo>
                  <a:pt x="46" y="18"/>
                  <a:pt x="47" y="18"/>
                  <a:pt x="48" y="18"/>
                </a:cubicBezTo>
                <a:cubicBezTo>
                  <a:pt x="48" y="18"/>
                  <a:pt x="50" y="17"/>
                  <a:pt x="50" y="16"/>
                </a:cubicBezTo>
                <a:cubicBezTo>
                  <a:pt x="49" y="15"/>
                  <a:pt x="50" y="15"/>
                  <a:pt x="50" y="15"/>
                </a:cubicBezTo>
                <a:cubicBezTo>
                  <a:pt x="50" y="14"/>
                  <a:pt x="50" y="14"/>
                  <a:pt x="50" y="14"/>
                </a:cubicBezTo>
                <a:cubicBezTo>
                  <a:pt x="51" y="14"/>
                  <a:pt x="51" y="15"/>
                  <a:pt x="52" y="14"/>
                </a:cubicBezTo>
                <a:cubicBezTo>
                  <a:pt x="52" y="14"/>
                  <a:pt x="53" y="13"/>
                  <a:pt x="53" y="13"/>
                </a:cubicBezTo>
                <a:cubicBezTo>
                  <a:pt x="52" y="13"/>
                  <a:pt x="52" y="13"/>
                  <a:pt x="53" y="13"/>
                </a:cubicBezTo>
                <a:cubicBezTo>
                  <a:pt x="53" y="13"/>
                  <a:pt x="53" y="12"/>
                  <a:pt x="53" y="12"/>
                </a:cubicBezTo>
                <a:cubicBezTo>
                  <a:pt x="53" y="12"/>
                  <a:pt x="51" y="12"/>
                  <a:pt x="53" y="12"/>
                </a:cubicBezTo>
                <a:cubicBezTo>
                  <a:pt x="54" y="11"/>
                  <a:pt x="55" y="11"/>
                  <a:pt x="54" y="11"/>
                </a:cubicBezTo>
                <a:cubicBezTo>
                  <a:pt x="54" y="11"/>
                  <a:pt x="54" y="11"/>
                  <a:pt x="53" y="11"/>
                </a:cubicBezTo>
                <a:cubicBezTo>
                  <a:pt x="53" y="10"/>
                  <a:pt x="53" y="10"/>
                  <a:pt x="53" y="10"/>
                </a:cubicBezTo>
                <a:cubicBezTo>
                  <a:pt x="53" y="10"/>
                  <a:pt x="53" y="10"/>
                  <a:pt x="54" y="10"/>
                </a:cubicBezTo>
                <a:cubicBezTo>
                  <a:pt x="54" y="10"/>
                  <a:pt x="54" y="10"/>
                  <a:pt x="54" y="10"/>
                </a:cubicBezTo>
                <a:cubicBezTo>
                  <a:pt x="53" y="10"/>
                  <a:pt x="53" y="10"/>
                  <a:pt x="53" y="9"/>
                </a:cubicBezTo>
                <a:cubicBezTo>
                  <a:pt x="54" y="9"/>
                  <a:pt x="54" y="9"/>
                  <a:pt x="54" y="8"/>
                </a:cubicBezTo>
                <a:cubicBezTo>
                  <a:pt x="54" y="8"/>
                  <a:pt x="54" y="8"/>
                  <a:pt x="54" y="8"/>
                </a:cubicBezTo>
                <a:cubicBezTo>
                  <a:pt x="54" y="8"/>
                  <a:pt x="52" y="7"/>
                  <a:pt x="51" y="7"/>
                </a:cubicBezTo>
                <a:cubicBezTo>
                  <a:pt x="51" y="7"/>
                  <a:pt x="51" y="7"/>
                  <a:pt x="51" y="7"/>
                </a:cubicBezTo>
                <a:cubicBezTo>
                  <a:pt x="50" y="7"/>
                  <a:pt x="50" y="7"/>
                  <a:pt x="51" y="6"/>
                </a:cubicBezTo>
                <a:cubicBezTo>
                  <a:pt x="51" y="6"/>
                  <a:pt x="51" y="6"/>
                  <a:pt x="51" y="6"/>
                </a:cubicBezTo>
                <a:cubicBezTo>
                  <a:pt x="50" y="5"/>
                  <a:pt x="50" y="6"/>
                  <a:pt x="50" y="6"/>
                </a:cubicBezTo>
                <a:cubicBezTo>
                  <a:pt x="49" y="6"/>
                  <a:pt x="48" y="6"/>
                  <a:pt x="48" y="5"/>
                </a:cubicBezTo>
                <a:cubicBezTo>
                  <a:pt x="49" y="5"/>
                  <a:pt x="50" y="5"/>
                  <a:pt x="49" y="4"/>
                </a:cubicBezTo>
                <a:cubicBezTo>
                  <a:pt x="49" y="4"/>
                  <a:pt x="46" y="3"/>
                  <a:pt x="47" y="3"/>
                </a:cubicBezTo>
                <a:cubicBezTo>
                  <a:pt x="47" y="2"/>
                  <a:pt x="47" y="2"/>
                  <a:pt x="47" y="2"/>
                </a:cubicBezTo>
                <a:cubicBezTo>
                  <a:pt x="47" y="1"/>
                  <a:pt x="48" y="1"/>
                  <a:pt x="48" y="1"/>
                </a:cubicBezTo>
                <a:cubicBezTo>
                  <a:pt x="49" y="1"/>
                  <a:pt x="50" y="1"/>
                  <a:pt x="49" y="1"/>
                </a:cubicBezTo>
                <a:cubicBezTo>
                  <a:pt x="48" y="1"/>
                  <a:pt x="46" y="1"/>
                  <a:pt x="46" y="2"/>
                </a:cubicBezTo>
                <a:cubicBezTo>
                  <a:pt x="46" y="3"/>
                  <a:pt x="46" y="3"/>
                  <a:pt x="45" y="3"/>
                </a:cubicBezTo>
                <a:cubicBezTo>
                  <a:pt x="45" y="2"/>
                  <a:pt x="43" y="2"/>
                  <a:pt x="44" y="1"/>
                </a:cubicBezTo>
                <a:cubicBezTo>
                  <a:pt x="44" y="1"/>
                  <a:pt x="44" y="1"/>
                  <a:pt x="44" y="0"/>
                </a:cubicBezTo>
                <a:cubicBezTo>
                  <a:pt x="43" y="0"/>
                  <a:pt x="42" y="0"/>
                  <a:pt x="43" y="0"/>
                </a:cubicBezTo>
                <a:cubicBezTo>
                  <a:pt x="43" y="0"/>
                  <a:pt x="43" y="0"/>
                  <a:pt x="43" y="0"/>
                </a:cubicBezTo>
                <a:cubicBezTo>
                  <a:pt x="42" y="0"/>
                  <a:pt x="41" y="0"/>
                  <a:pt x="41" y="0"/>
                </a:cubicBezTo>
                <a:cubicBezTo>
                  <a:pt x="41" y="0"/>
                  <a:pt x="39" y="0"/>
                  <a:pt x="40" y="0"/>
                </a:cubicBezTo>
                <a:cubicBezTo>
                  <a:pt x="40" y="1"/>
                  <a:pt x="41" y="2"/>
                  <a:pt x="40" y="2"/>
                </a:cubicBezTo>
                <a:cubicBezTo>
                  <a:pt x="40" y="2"/>
                  <a:pt x="40" y="2"/>
                  <a:pt x="40" y="2"/>
                </a:cubicBezTo>
                <a:cubicBezTo>
                  <a:pt x="40" y="2"/>
                  <a:pt x="40" y="3"/>
                  <a:pt x="40" y="3"/>
                </a:cubicBezTo>
                <a:cubicBezTo>
                  <a:pt x="39" y="3"/>
                  <a:pt x="38" y="2"/>
                  <a:pt x="37" y="3"/>
                </a:cubicBezTo>
                <a:cubicBezTo>
                  <a:pt x="37" y="3"/>
                  <a:pt x="34" y="4"/>
                  <a:pt x="34" y="4"/>
                </a:cubicBezTo>
                <a:cubicBezTo>
                  <a:pt x="34" y="3"/>
                  <a:pt x="32" y="3"/>
                  <a:pt x="32" y="2"/>
                </a:cubicBezTo>
                <a:cubicBezTo>
                  <a:pt x="31" y="2"/>
                  <a:pt x="31" y="2"/>
                  <a:pt x="31" y="3"/>
                </a:cubicBezTo>
                <a:cubicBezTo>
                  <a:pt x="32" y="4"/>
                  <a:pt x="32" y="5"/>
                  <a:pt x="32" y="5"/>
                </a:cubicBezTo>
                <a:cubicBezTo>
                  <a:pt x="32" y="5"/>
                  <a:pt x="33" y="7"/>
                  <a:pt x="31" y="5"/>
                </a:cubicBezTo>
                <a:cubicBezTo>
                  <a:pt x="30" y="3"/>
                  <a:pt x="28" y="3"/>
                  <a:pt x="28" y="3"/>
                </a:cubicBezTo>
                <a:cubicBezTo>
                  <a:pt x="27" y="3"/>
                  <a:pt x="26" y="3"/>
                  <a:pt x="26" y="3"/>
                </a:cubicBezTo>
                <a:cubicBezTo>
                  <a:pt x="25" y="3"/>
                  <a:pt x="25" y="4"/>
                  <a:pt x="25" y="4"/>
                </a:cubicBezTo>
                <a:cubicBezTo>
                  <a:pt x="25" y="4"/>
                  <a:pt x="25" y="4"/>
                  <a:pt x="25" y="5"/>
                </a:cubicBezTo>
                <a:cubicBezTo>
                  <a:pt x="26" y="5"/>
                  <a:pt x="26" y="5"/>
                  <a:pt x="26" y="6"/>
                </a:cubicBezTo>
                <a:cubicBezTo>
                  <a:pt x="25" y="6"/>
                  <a:pt x="25" y="6"/>
                  <a:pt x="25" y="6"/>
                </a:cubicBezTo>
                <a:cubicBezTo>
                  <a:pt x="25" y="6"/>
                  <a:pt x="23" y="4"/>
                  <a:pt x="22" y="3"/>
                </a:cubicBezTo>
                <a:cubicBezTo>
                  <a:pt x="22" y="3"/>
                  <a:pt x="22" y="3"/>
                  <a:pt x="21" y="3"/>
                </a:cubicBezTo>
                <a:cubicBezTo>
                  <a:pt x="21" y="3"/>
                  <a:pt x="20" y="3"/>
                  <a:pt x="21" y="5"/>
                </a:cubicBezTo>
                <a:cubicBezTo>
                  <a:pt x="22" y="6"/>
                  <a:pt x="21" y="7"/>
                  <a:pt x="20" y="8"/>
                </a:cubicBezTo>
                <a:cubicBezTo>
                  <a:pt x="20" y="8"/>
                  <a:pt x="20" y="8"/>
                  <a:pt x="20" y="7"/>
                </a:cubicBezTo>
                <a:cubicBezTo>
                  <a:pt x="19" y="7"/>
                  <a:pt x="19" y="7"/>
                  <a:pt x="19" y="7"/>
                </a:cubicBezTo>
                <a:cubicBezTo>
                  <a:pt x="19" y="7"/>
                  <a:pt x="20" y="6"/>
                  <a:pt x="19" y="7"/>
                </a:cubicBezTo>
                <a:cubicBezTo>
                  <a:pt x="19" y="7"/>
                  <a:pt x="18" y="7"/>
                  <a:pt x="18" y="8"/>
                </a:cubicBezTo>
                <a:cubicBezTo>
                  <a:pt x="18" y="9"/>
                  <a:pt x="18" y="9"/>
                  <a:pt x="17" y="8"/>
                </a:cubicBezTo>
                <a:cubicBezTo>
                  <a:pt x="17" y="8"/>
                  <a:pt x="17" y="9"/>
                  <a:pt x="17" y="10"/>
                </a:cubicBezTo>
                <a:cubicBezTo>
                  <a:pt x="17" y="12"/>
                  <a:pt x="16" y="9"/>
                  <a:pt x="16" y="9"/>
                </a:cubicBezTo>
                <a:cubicBezTo>
                  <a:pt x="15" y="8"/>
                  <a:pt x="16" y="8"/>
                  <a:pt x="16" y="8"/>
                </a:cubicBezTo>
                <a:cubicBezTo>
                  <a:pt x="16" y="7"/>
                  <a:pt x="16" y="7"/>
                  <a:pt x="16" y="7"/>
                </a:cubicBezTo>
                <a:cubicBezTo>
                  <a:pt x="16" y="7"/>
                  <a:pt x="15" y="7"/>
                  <a:pt x="16" y="7"/>
                </a:cubicBezTo>
                <a:cubicBezTo>
                  <a:pt x="16" y="7"/>
                  <a:pt x="15" y="7"/>
                  <a:pt x="15" y="7"/>
                </a:cubicBezTo>
                <a:cubicBezTo>
                  <a:pt x="15" y="7"/>
                  <a:pt x="15" y="7"/>
                  <a:pt x="14" y="6"/>
                </a:cubicBezTo>
                <a:cubicBezTo>
                  <a:pt x="14" y="6"/>
                  <a:pt x="14" y="6"/>
                  <a:pt x="15" y="6"/>
                </a:cubicBezTo>
                <a:cubicBezTo>
                  <a:pt x="16" y="7"/>
                  <a:pt x="16" y="6"/>
                  <a:pt x="16" y="5"/>
                </a:cubicBezTo>
                <a:cubicBezTo>
                  <a:pt x="16" y="5"/>
                  <a:pt x="16" y="4"/>
                  <a:pt x="15" y="4"/>
                </a:cubicBezTo>
                <a:cubicBezTo>
                  <a:pt x="15" y="4"/>
                  <a:pt x="15" y="4"/>
                  <a:pt x="16" y="4"/>
                </a:cubicBezTo>
                <a:cubicBezTo>
                  <a:pt x="16" y="4"/>
                  <a:pt x="15" y="4"/>
                  <a:pt x="15" y="4"/>
                </a:cubicBezTo>
                <a:cubicBezTo>
                  <a:pt x="14" y="4"/>
                  <a:pt x="14" y="3"/>
                  <a:pt x="14" y="3"/>
                </a:cubicBezTo>
                <a:cubicBezTo>
                  <a:pt x="13" y="2"/>
                  <a:pt x="12" y="1"/>
                  <a:pt x="11" y="1"/>
                </a:cubicBezTo>
                <a:cubicBezTo>
                  <a:pt x="11" y="0"/>
                  <a:pt x="10" y="0"/>
                  <a:pt x="9" y="0"/>
                </a:cubicBezTo>
                <a:cubicBezTo>
                  <a:pt x="9" y="0"/>
                  <a:pt x="8" y="0"/>
                  <a:pt x="7" y="0"/>
                </a:cubicBezTo>
                <a:cubicBezTo>
                  <a:pt x="7" y="0"/>
                  <a:pt x="7" y="0"/>
                  <a:pt x="7" y="1"/>
                </a:cubicBezTo>
                <a:cubicBezTo>
                  <a:pt x="7" y="1"/>
                  <a:pt x="7" y="1"/>
                  <a:pt x="8" y="1"/>
                </a:cubicBezTo>
                <a:cubicBezTo>
                  <a:pt x="8" y="1"/>
                  <a:pt x="8" y="1"/>
                  <a:pt x="8" y="1"/>
                </a:cubicBezTo>
                <a:cubicBezTo>
                  <a:pt x="8" y="1"/>
                  <a:pt x="9" y="1"/>
                  <a:pt x="9" y="1"/>
                </a:cubicBezTo>
                <a:cubicBezTo>
                  <a:pt x="9" y="1"/>
                  <a:pt x="10" y="1"/>
                  <a:pt x="9" y="1"/>
                </a:cubicBezTo>
                <a:cubicBezTo>
                  <a:pt x="9" y="1"/>
                  <a:pt x="9" y="2"/>
                  <a:pt x="10" y="2"/>
                </a:cubicBezTo>
                <a:cubicBezTo>
                  <a:pt x="10" y="2"/>
                  <a:pt x="10" y="1"/>
                  <a:pt x="10" y="1"/>
                </a:cubicBezTo>
                <a:cubicBezTo>
                  <a:pt x="10" y="2"/>
                  <a:pt x="10" y="2"/>
                  <a:pt x="10" y="2"/>
                </a:cubicBezTo>
                <a:cubicBezTo>
                  <a:pt x="11" y="2"/>
                  <a:pt x="10" y="2"/>
                  <a:pt x="10" y="2"/>
                </a:cubicBezTo>
                <a:cubicBezTo>
                  <a:pt x="10" y="2"/>
                  <a:pt x="10" y="2"/>
                  <a:pt x="9" y="3"/>
                </a:cubicBezTo>
                <a:cubicBezTo>
                  <a:pt x="9" y="3"/>
                  <a:pt x="10" y="3"/>
                  <a:pt x="10" y="3"/>
                </a:cubicBezTo>
                <a:cubicBezTo>
                  <a:pt x="11" y="3"/>
                  <a:pt x="11" y="3"/>
                  <a:pt x="11" y="3"/>
                </a:cubicBezTo>
                <a:cubicBezTo>
                  <a:pt x="10" y="4"/>
                  <a:pt x="11" y="3"/>
                  <a:pt x="11" y="5"/>
                </a:cubicBezTo>
                <a:cubicBezTo>
                  <a:pt x="11" y="6"/>
                  <a:pt x="10" y="5"/>
                  <a:pt x="10" y="5"/>
                </a:cubicBezTo>
                <a:cubicBezTo>
                  <a:pt x="10" y="4"/>
                  <a:pt x="10" y="4"/>
                  <a:pt x="10" y="5"/>
                </a:cubicBezTo>
                <a:cubicBezTo>
                  <a:pt x="10" y="5"/>
                  <a:pt x="10" y="4"/>
                  <a:pt x="10" y="4"/>
                </a:cubicBezTo>
                <a:cubicBezTo>
                  <a:pt x="9" y="3"/>
                  <a:pt x="9" y="3"/>
                  <a:pt x="9" y="4"/>
                </a:cubicBezTo>
                <a:cubicBezTo>
                  <a:pt x="8" y="5"/>
                  <a:pt x="8" y="4"/>
                  <a:pt x="8" y="3"/>
                </a:cubicBezTo>
                <a:cubicBezTo>
                  <a:pt x="8" y="3"/>
                  <a:pt x="6" y="3"/>
                  <a:pt x="5" y="3"/>
                </a:cubicBezTo>
                <a:cubicBezTo>
                  <a:pt x="5" y="2"/>
                  <a:pt x="5" y="3"/>
                  <a:pt x="5" y="3"/>
                </a:cubicBezTo>
                <a:cubicBezTo>
                  <a:pt x="4" y="3"/>
                  <a:pt x="4" y="3"/>
                  <a:pt x="5" y="3"/>
                </a:cubicBezTo>
                <a:cubicBezTo>
                  <a:pt x="6" y="4"/>
                  <a:pt x="5" y="4"/>
                  <a:pt x="5" y="4"/>
                </a:cubicBezTo>
                <a:cubicBezTo>
                  <a:pt x="5" y="3"/>
                  <a:pt x="4" y="3"/>
                  <a:pt x="4" y="3"/>
                </a:cubicBezTo>
                <a:cubicBezTo>
                  <a:pt x="4" y="4"/>
                  <a:pt x="4" y="4"/>
                  <a:pt x="5" y="5"/>
                </a:cubicBezTo>
                <a:cubicBezTo>
                  <a:pt x="6" y="5"/>
                  <a:pt x="6" y="5"/>
                  <a:pt x="6" y="5"/>
                </a:cubicBezTo>
                <a:cubicBezTo>
                  <a:pt x="5" y="5"/>
                  <a:pt x="5" y="5"/>
                  <a:pt x="4" y="5"/>
                </a:cubicBezTo>
                <a:cubicBezTo>
                  <a:pt x="4" y="5"/>
                  <a:pt x="4" y="4"/>
                  <a:pt x="4" y="5"/>
                </a:cubicBezTo>
                <a:cubicBezTo>
                  <a:pt x="3" y="5"/>
                  <a:pt x="5" y="6"/>
                  <a:pt x="6" y="6"/>
                </a:cubicBezTo>
                <a:cubicBezTo>
                  <a:pt x="6" y="6"/>
                  <a:pt x="6" y="6"/>
                  <a:pt x="6" y="6"/>
                </a:cubicBezTo>
                <a:cubicBezTo>
                  <a:pt x="5" y="6"/>
                  <a:pt x="5" y="6"/>
                  <a:pt x="5" y="7"/>
                </a:cubicBezTo>
                <a:cubicBezTo>
                  <a:pt x="5" y="7"/>
                  <a:pt x="5" y="7"/>
                  <a:pt x="5" y="6"/>
                </a:cubicBezTo>
                <a:cubicBezTo>
                  <a:pt x="4" y="6"/>
                  <a:pt x="3" y="6"/>
                  <a:pt x="3" y="6"/>
                </a:cubicBezTo>
                <a:cubicBezTo>
                  <a:pt x="2" y="6"/>
                  <a:pt x="2" y="5"/>
                  <a:pt x="2" y="6"/>
                </a:cubicBezTo>
                <a:cubicBezTo>
                  <a:pt x="2" y="6"/>
                  <a:pt x="2" y="6"/>
                  <a:pt x="3" y="7"/>
                </a:cubicBezTo>
                <a:cubicBezTo>
                  <a:pt x="4" y="7"/>
                  <a:pt x="3" y="7"/>
                  <a:pt x="3" y="7"/>
                </a:cubicBezTo>
                <a:cubicBezTo>
                  <a:pt x="2" y="7"/>
                  <a:pt x="3" y="7"/>
                  <a:pt x="3" y="8"/>
                </a:cubicBezTo>
                <a:cubicBezTo>
                  <a:pt x="4" y="8"/>
                  <a:pt x="3" y="7"/>
                  <a:pt x="2" y="7"/>
                </a:cubicBezTo>
                <a:cubicBezTo>
                  <a:pt x="1" y="7"/>
                  <a:pt x="1" y="7"/>
                  <a:pt x="1" y="7"/>
                </a:cubicBezTo>
                <a:cubicBezTo>
                  <a:pt x="1" y="7"/>
                  <a:pt x="1" y="8"/>
                  <a:pt x="0" y="8"/>
                </a:cubicBezTo>
                <a:cubicBezTo>
                  <a:pt x="0" y="8"/>
                  <a:pt x="1" y="8"/>
                  <a:pt x="1" y="8"/>
                </a:cubicBezTo>
                <a:cubicBezTo>
                  <a:pt x="1" y="8"/>
                  <a:pt x="3" y="9"/>
                  <a:pt x="4" y="9"/>
                </a:cubicBezTo>
                <a:cubicBezTo>
                  <a:pt x="5" y="8"/>
                  <a:pt x="8" y="7"/>
                  <a:pt x="9" y="7"/>
                </a:cubicBezTo>
                <a:cubicBezTo>
                  <a:pt x="10" y="8"/>
                  <a:pt x="15" y="8"/>
                  <a:pt x="14" y="9"/>
                </a:cubicBezTo>
                <a:cubicBezTo>
                  <a:pt x="13" y="9"/>
                  <a:pt x="12" y="9"/>
                  <a:pt x="12" y="10"/>
                </a:cubicBezTo>
                <a:cubicBezTo>
                  <a:pt x="11" y="10"/>
                  <a:pt x="10" y="10"/>
                  <a:pt x="10" y="11"/>
                </a:cubicBezTo>
                <a:cubicBezTo>
                  <a:pt x="11" y="11"/>
                  <a:pt x="13" y="11"/>
                  <a:pt x="13" y="11"/>
                </a:cubicBezTo>
                <a:cubicBezTo>
                  <a:pt x="14" y="11"/>
                  <a:pt x="14" y="10"/>
                  <a:pt x="14" y="11"/>
                </a:cubicBezTo>
                <a:cubicBezTo>
                  <a:pt x="14" y="11"/>
                  <a:pt x="13" y="12"/>
                  <a:pt x="13" y="12"/>
                </a:cubicBezTo>
                <a:cubicBezTo>
                  <a:pt x="12" y="12"/>
                  <a:pt x="10" y="12"/>
                  <a:pt x="10" y="12"/>
                </a:cubicBezTo>
                <a:cubicBezTo>
                  <a:pt x="9" y="12"/>
                  <a:pt x="9" y="12"/>
                  <a:pt x="9" y="12"/>
                </a:cubicBezTo>
                <a:cubicBezTo>
                  <a:pt x="9" y="11"/>
                  <a:pt x="9" y="11"/>
                  <a:pt x="9" y="12"/>
                </a:cubicBezTo>
                <a:cubicBezTo>
                  <a:pt x="8" y="12"/>
                  <a:pt x="8" y="12"/>
                  <a:pt x="8" y="12"/>
                </a:cubicBezTo>
                <a:cubicBezTo>
                  <a:pt x="8" y="12"/>
                  <a:pt x="7" y="12"/>
                  <a:pt x="7" y="12"/>
                </a:cubicBezTo>
                <a:cubicBezTo>
                  <a:pt x="7" y="13"/>
                  <a:pt x="7" y="12"/>
                  <a:pt x="7" y="12"/>
                </a:cubicBezTo>
                <a:cubicBezTo>
                  <a:pt x="7" y="12"/>
                  <a:pt x="7" y="12"/>
                  <a:pt x="7" y="12"/>
                </a:cubicBezTo>
                <a:cubicBezTo>
                  <a:pt x="6" y="12"/>
                  <a:pt x="6" y="13"/>
                  <a:pt x="6" y="12"/>
                </a:cubicBezTo>
                <a:cubicBezTo>
                  <a:pt x="6" y="12"/>
                  <a:pt x="5" y="12"/>
                  <a:pt x="5" y="13"/>
                </a:cubicBezTo>
                <a:cubicBezTo>
                  <a:pt x="5" y="13"/>
                  <a:pt x="4" y="13"/>
                  <a:pt x="4" y="13"/>
                </a:cubicBezTo>
                <a:cubicBezTo>
                  <a:pt x="3" y="12"/>
                  <a:pt x="3" y="13"/>
                  <a:pt x="3" y="13"/>
                </a:cubicBezTo>
                <a:cubicBezTo>
                  <a:pt x="3" y="13"/>
                  <a:pt x="2" y="13"/>
                  <a:pt x="3" y="13"/>
                </a:cubicBezTo>
                <a:cubicBezTo>
                  <a:pt x="3" y="14"/>
                  <a:pt x="3" y="14"/>
                  <a:pt x="5" y="14"/>
                </a:cubicBezTo>
                <a:cubicBezTo>
                  <a:pt x="7" y="14"/>
                  <a:pt x="12" y="14"/>
                  <a:pt x="12" y="14"/>
                </a:cubicBezTo>
                <a:cubicBezTo>
                  <a:pt x="11" y="14"/>
                  <a:pt x="11" y="15"/>
                  <a:pt x="11" y="15"/>
                </a:cubicBezTo>
                <a:cubicBezTo>
                  <a:pt x="11" y="15"/>
                  <a:pt x="12" y="15"/>
                  <a:pt x="12" y="16"/>
                </a:cubicBezTo>
                <a:cubicBezTo>
                  <a:pt x="12" y="16"/>
                  <a:pt x="12" y="17"/>
                  <a:pt x="12" y="16"/>
                </a:cubicBezTo>
                <a:cubicBezTo>
                  <a:pt x="13" y="16"/>
                  <a:pt x="14" y="15"/>
                  <a:pt x="13" y="16"/>
                </a:cubicBezTo>
                <a:cubicBezTo>
                  <a:pt x="13" y="17"/>
                  <a:pt x="13" y="17"/>
                  <a:pt x="13" y="17"/>
                </a:cubicBezTo>
                <a:cubicBezTo>
                  <a:pt x="13" y="17"/>
                  <a:pt x="12" y="17"/>
                  <a:pt x="13" y="17"/>
                </a:cubicBezTo>
                <a:cubicBezTo>
                  <a:pt x="13" y="17"/>
                  <a:pt x="14" y="17"/>
                  <a:pt x="14" y="17"/>
                </a:cubicBezTo>
                <a:cubicBezTo>
                  <a:pt x="13" y="18"/>
                  <a:pt x="13" y="18"/>
                  <a:pt x="13" y="18"/>
                </a:cubicBezTo>
                <a:cubicBezTo>
                  <a:pt x="13" y="18"/>
                  <a:pt x="14" y="18"/>
                  <a:pt x="13" y="19"/>
                </a:cubicBezTo>
                <a:cubicBezTo>
                  <a:pt x="12" y="19"/>
                  <a:pt x="10" y="20"/>
                  <a:pt x="10" y="20"/>
                </a:cubicBezTo>
                <a:cubicBezTo>
                  <a:pt x="10" y="20"/>
                  <a:pt x="9" y="19"/>
                  <a:pt x="9" y="20"/>
                </a:cubicBezTo>
                <a:cubicBezTo>
                  <a:pt x="9" y="21"/>
                  <a:pt x="9" y="21"/>
                  <a:pt x="9" y="21"/>
                </a:cubicBezTo>
                <a:cubicBezTo>
                  <a:pt x="10" y="21"/>
                  <a:pt x="19" y="21"/>
                  <a:pt x="19" y="21"/>
                </a:cubicBezTo>
                <a:cubicBezTo>
                  <a:pt x="19" y="21"/>
                  <a:pt x="19" y="21"/>
                  <a:pt x="19" y="21"/>
                </a:cubicBezTo>
                <a:cubicBezTo>
                  <a:pt x="19" y="22"/>
                  <a:pt x="19" y="22"/>
                  <a:pt x="19" y="22"/>
                </a:cubicBezTo>
                <a:cubicBezTo>
                  <a:pt x="20" y="22"/>
                  <a:pt x="20" y="22"/>
                  <a:pt x="20" y="22"/>
                </a:cubicBezTo>
                <a:cubicBezTo>
                  <a:pt x="20" y="22"/>
                  <a:pt x="20" y="23"/>
                  <a:pt x="21" y="23"/>
                </a:cubicBezTo>
                <a:cubicBezTo>
                  <a:pt x="21" y="23"/>
                  <a:pt x="28" y="25"/>
                  <a:pt x="29" y="25"/>
                </a:cubicBezTo>
                <a:cubicBezTo>
                  <a:pt x="30" y="24"/>
                  <a:pt x="32" y="24"/>
                  <a:pt x="32" y="24"/>
                </a:cubicBezTo>
                <a:cubicBezTo>
                  <a:pt x="33" y="23"/>
                  <a:pt x="33" y="22"/>
                  <a:pt x="34" y="22"/>
                </a:cubicBezTo>
                <a:cubicBezTo>
                  <a:pt x="36" y="22"/>
                  <a:pt x="38" y="22"/>
                  <a:pt x="40" y="20"/>
                </a:cubicBezTo>
                <a:cubicBezTo>
                  <a:pt x="42" y="19"/>
                  <a:pt x="44" y="18"/>
                  <a:pt x="45" y="18"/>
                </a:cubicBezTo>
                <a:close/>
              </a:path>
            </a:pathLst>
          </a:custGeom>
          <a:solidFill>
            <a:srgbClr val="CFD0CF"/>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141313"/>
              </a:solidFill>
            </a:endParaRPr>
          </a:p>
        </p:txBody>
      </p:sp>
      <p:sp>
        <p:nvSpPr>
          <p:cNvPr id="1088" name="TextBox 1087"/>
          <p:cNvSpPr txBox="1"/>
          <p:nvPr/>
        </p:nvSpPr>
        <p:spPr>
          <a:xfrm>
            <a:off x="4542537" y="3174112"/>
            <a:ext cx="1364731" cy="365760"/>
          </a:xfrm>
          <a:prstGeom prst="rect">
            <a:avLst/>
          </a:prstGeom>
          <a:solidFill>
            <a:srgbClr val="00192E">
              <a:alpha val="81961"/>
            </a:srgb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SWITZERLAND</a:t>
            </a:r>
          </a:p>
        </p:txBody>
      </p:sp>
      <p:sp>
        <p:nvSpPr>
          <p:cNvPr id="1089" name="TextBox 1088"/>
          <p:cNvSpPr txBox="1"/>
          <p:nvPr/>
        </p:nvSpPr>
        <p:spPr>
          <a:xfrm>
            <a:off x="4940986" y="2711017"/>
            <a:ext cx="1186085" cy="365760"/>
          </a:xfrm>
          <a:prstGeom prst="rect">
            <a:avLst/>
          </a:prstGeom>
          <a:solidFill>
            <a:srgbClr val="00192E">
              <a:alpha val="81961"/>
            </a:srgb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GERMANY</a:t>
            </a:r>
          </a:p>
        </p:txBody>
      </p:sp>
      <p:grpSp>
        <p:nvGrpSpPr>
          <p:cNvPr id="10" name="Group 8"/>
          <p:cNvGrpSpPr/>
          <p:nvPr/>
        </p:nvGrpSpPr>
        <p:grpSpPr>
          <a:xfrm>
            <a:off x="2886891" y="6028029"/>
            <a:ext cx="4062549" cy="276999"/>
            <a:chOff x="6462408" y="2028182"/>
            <a:chExt cx="6028424" cy="411038"/>
          </a:xfrm>
        </p:grpSpPr>
        <p:sp>
          <p:nvSpPr>
            <p:cNvPr id="6" name="Rectangle 5"/>
            <p:cNvSpPr/>
            <p:nvPr/>
          </p:nvSpPr>
          <p:spPr>
            <a:xfrm>
              <a:off x="6781029" y="2031995"/>
              <a:ext cx="3875565" cy="405012"/>
            </a:xfrm>
            <a:prstGeom prst="rect">
              <a:avLst/>
            </a:prstGeom>
            <a:solidFill>
              <a:srgbClr val="FFFFFF">
                <a:alpha val="64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nvGrpSpPr>
            <p:cNvPr id="11" name="Group 3"/>
            <p:cNvGrpSpPr/>
            <p:nvPr/>
          </p:nvGrpSpPr>
          <p:grpSpPr>
            <a:xfrm>
              <a:off x="6462408" y="2028182"/>
              <a:ext cx="6028424" cy="411038"/>
              <a:chOff x="6278193" y="2065555"/>
              <a:chExt cx="7550242" cy="514801"/>
            </a:xfrm>
          </p:grpSpPr>
          <p:sp>
            <p:nvSpPr>
              <p:cNvPr id="2" name="Rectangle 1"/>
              <p:cNvSpPr/>
              <p:nvPr/>
            </p:nvSpPr>
            <p:spPr>
              <a:xfrm>
                <a:off x="6278193" y="2174085"/>
                <a:ext cx="858916" cy="263036"/>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 name="TextBox 2"/>
              <p:cNvSpPr txBox="1"/>
              <p:nvPr/>
            </p:nvSpPr>
            <p:spPr>
              <a:xfrm>
                <a:off x="7096603" y="2065555"/>
                <a:ext cx="6731832" cy="514801"/>
              </a:xfrm>
              <a:prstGeom prst="rect">
                <a:avLst/>
              </a:prstGeom>
              <a:noFill/>
            </p:spPr>
            <p:txBody>
              <a:bodyPr wrap="square" rtlCol="0">
                <a:spAutoFit/>
              </a:bodyPr>
              <a:lstStyle/>
              <a:p>
                <a:pPr>
                  <a:spcBef>
                    <a:spcPts val="800"/>
                  </a:spcBef>
                </a:pPr>
                <a:r>
                  <a:rPr lang="en-US" sz="1200" b="1" dirty="0" smtClean="0">
                    <a:solidFill>
                      <a:srgbClr val="00192E"/>
                    </a:solidFill>
                  </a:rPr>
                  <a:t>Active                    Inactive/Emerging</a:t>
                </a:r>
              </a:p>
            </p:txBody>
          </p:sp>
          <p:sp>
            <p:nvSpPr>
              <p:cNvPr id="1086" name="Rectangle 1085"/>
              <p:cNvSpPr/>
              <p:nvPr/>
            </p:nvSpPr>
            <p:spPr>
              <a:xfrm>
                <a:off x="8681644" y="2174085"/>
                <a:ext cx="859630" cy="291471"/>
              </a:xfrm>
              <a:prstGeom prst="rect">
                <a:avLst/>
              </a:prstGeom>
              <a:solidFill>
                <a:srgbClr val="00192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grpSp>
      </p:grpSp>
      <p:sp>
        <p:nvSpPr>
          <p:cNvPr id="1107" name="TextBox 1106"/>
          <p:cNvSpPr txBox="1"/>
          <p:nvPr/>
        </p:nvSpPr>
        <p:spPr>
          <a:xfrm>
            <a:off x="1445022" y="2130781"/>
            <a:ext cx="1191910" cy="365760"/>
          </a:xfrm>
          <a:prstGeom prst="rect">
            <a:avLst/>
          </a:prstGeom>
          <a:solidFill>
            <a:schemeClr val="bg2">
              <a:alpha val="82000"/>
            </a:scheme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CANADA</a:t>
            </a:r>
          </a:p>
        </p:txBody>
      </p:sp>
      <p:sp>
        <p:nvSpPr>
          <p:cNvPr id="1109" name="TextBox 1108"/>
          <p:cNvSpPr txBox="1"/>
          <p:nvPr/>
        </p:nvSpPr>
        <p:spPr>
          <a:xfrm>
            <a:off x="4205312" y="2284078"/>
            <a:ext cx="1604353" cy="365760"/>
          </a:xfrm>
          <a:prstGeom prst="rect">
            <a:avLst/>
          </a:prstGeom>
          <a:solidFill>
            <a:schemeClr val="bg2">
              <a:alpha val="82000"/>
            </a:scheme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NETHERLANDS</a:t>
            </a:r>
          </a:p>
        </p:txBody>
      </p:sp>
      <p:sp>
        <p:nvSpPr>
          <p:cNvPr id="1108" name="TextBox 1107"/>
          <p:cNvSpPr txBox="1"/>
          <p:nvPr/>
        </p:nvSpPr>
        <p:spPr>
          <a:xfrm>
            <a:off x="3224956" y="2734014"/>
            <a:ext cx="652563" cy="365760"/>
          </a:xfrm>
          <a:prstGeom prst="rect">
            <a:avLst/>
          </a:prstGeom>
          <a:solidFill>
            <a:schemeClr val="bg2">
              <a:alpha val="82000"/>
            </a:scheme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UK</a:t>
            </a:r>
          </a:p>
        </p:txBody>
      </p:sp>
      <p:sp>
        <p:nvSpPr>
          <p:cNvPr id="1085" name="TextBox 1084"/>
          <p:cNvSpPr txBox="1"/>
          <p:nvPr/>
        </p:nvSpPr>
        <p:spPr>
          <a:xfrm>
            <a:off x="962121" y="5202977"/>
            <a:ext cx="909308" cy="365760"/>
          </a:xfrm>
          <a:prstGeom prst="rect">
            <a:avLst/>
          </a:prstGeom>
          <a:solidFill>
            <a:schemeClr val="tx2">
              <a:alpha val="82000"/>
            </a:scheme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CHILE</a:t>
            </a:r>
          </a:p>
        </p:txBody>
      </p:sp>
      <p:sp>
        <p:nvSpPr>
          <p:cNvPr id="1092" name="TextBox 1091"/>
          <p:cNvSpPr txBox="1"/>
          <p:nvPr/>
        </p:nvSpPr>
        <p:spPr>
          <a:xfrm>
            <a:off x="3445334" y="3333441"/>
            <a:ext cx="947235" cy="365760"/>
          </a:xfrm>
          <a:prstGeom prst="rect">
            <a:avLst/>
          </a:prstGeom>
          <a:solidFill>
            <a:schemeClr val="tx2">
              <a:alpha val="82000"/>
            </a:scheme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FRANCE</a:t>
            </a:r>
          </a:p>
        </p:txBody>
      </p:sp>
      <p:sp>
        <p:nvSpPr>
          <p:cNvPr id="1093" name="TextBox 1092"/>
          <p:cNvSpPr txBox="1"/>
          <p:nvPr/>
        </p:nvSpPr>
        <p:spPr>
          <a:xfrm>
            <a:off x="1621444" y="3382793"/>
            <a:ext cx="1009270" cy="365760"/>
          </a:xfrm>
          <a:prstGeom prst="rect">
            <a:avLst/>
          </a:prstGeom>
          <a:solidFill>
            <a:srgbClr val="00192E">
              <a:alpha val="82000"/>
            </a:srgbClr>
          </a:solidFill>
          <a:ln w="12700" cmpd="sng">
            <a:solidFill>
              <a:schemeClr val="bg1"/>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sz="1200" b="1" dirty="0" smtClean="0">
                <a:solidFill>
                  <a:schemeClr val="bg1"/>
                </a:solidFill>
              </a:rPr>
              <a:t>USA</a:t>
            </a:r>
          </a:p>
        </p:txBody>
      </p:sp>
    </p:spTree>
    <p:extLst>
      <p:ext uri="{BB962C8B-B14F-4D97-AF65-F5344CB8AC3E}">
        <p14:creationId xmlns:p14="http://schemas.microsoft.com/office/powerpoint/2010/main" val="1872607133"/>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repeatCount="2000" fill="hold" grpId="0" nodeType="clickEffect">
                                  <p:stCondLst>
                                    <p:cond delay="0"/>
                                  </p:stCondLst>
                                  <p:childTnLst>
                                    <p:animClr clrSpc="rgb" dir="cw">
                                      <p:cBhvr override="childStyle">
                                        <p:cTn id="6" dur="250" autoRev="1" fill="hold"/>
                                        <p:tgtEl>
                                          <p:spTgt spid="233"/>
                                        </p:tgtEl>
                                        <p:attrNameLst>
                                          <p:attrName>style.color</p:attrName>
                                        </p:attrNameLst>
                                      </p:cBhvr>
                                      <p:to>
                                        <a:srgbClr val="002247"/>
                                      </p:to>
                                    </p:animClr>
                                    <p:animClr clrSpc="rgb" dir="cw">
                                      <p:cBhvr>
                                        <p:cTn id="7" dur="250" autoRev="1" fill="hold"/>
                                        <p:tgtEl>
                                          <p:spTgt spid="233"/>
                                        </p:tgtEl>
                                        <p:attrNameLst>
                                          <p:attrName>fillcolor</p:attrName>
                                        </p:attrNameLst>
                                      </p:cBhvr>
                                      <p:to>
                                        <a:srgbClr val="002247"/>
                                      </p:to>
                                    </p:animClr>
                                    <p:set>
                                      <p:cBhvr>
                                        <p:cTn id="8" dur="250" autoRev="1" fill="hold"/>
                                        <p:tgtEl>
                                          <p:spTgt spid="233"/>
                                        </p:tgtEl>
                                        <p:attrNameLst>
                                          <p:attrName>fill.type</p:attrName>
                                        </p:attrNameLst>
                                      </p:cBhvr>
                                      <p:to>
                                        <p:strVal val="solid"/>
                                      </p:to>
                                    </p:set>
                                    <p:set>
                                      <p:cBhvr>
                                        <p:cTn id="9" dur="250" autoRev="1" fill="hold"/>
                                        <p:tgtEl>
                                          <p:spTgt spid="233"/>
                                        </p:tgtEl>
                                        <p:attrNameLst>
                                          <p:attrName>fill.on</p:attrName>
                                        </p:attrNameLst>
                                      </p:cBhvr>
                                      <p:to>
                                        <p:strVal val="true"/>
                                      </p:to>
                                    </p:set>
                                  </p:childTnLst>
                                </p:cTn>
                              </p:par>
                              <p:par>
                                <p:cTn id="10" presetID="10" presetClass="entr" presetSubtype="0" fill="hold" grpId="0" nodeType="withEffect">
                                  <p:stCondLst>
                                    <p:cond delay="0"/>
                                  </p:stCondLst>
                                  <p:childTnLst>
                                    <p:set>
                                      <p:cBhvr>
                                        <p:cTn id="11" dur="1" fill="hold">
                                          <p:stCondLst>
                                            <p:cond delay="0"/>
                                          </p:stCondLst>
                                        </p:cTn>
                                        <p:tgtEl>
                                          <p:spTgt spid="1089"/>
                                        </p:tgtEl>
                                        <p:attrNameLst>
                                          <p:attrName>style.visibility</p:attrName>
                                        </p:attrNameLst>
                                      </p:cBhvr>
                                      <p:to>
                                        <p:strVal val="visible"/>
                                      </p:to>
                                    </p:set>
                                    <p:animEffect transition="in" filter="fade">
                                      <p:cBhvr>
                                        <p:cTn id="12" dur="500"/>
                                        <p:tgtEl>
                                          <p:spTgt spid="1089"/>
                                        </p:tgtEl>
                                      </p:cBhvr>
                                    </p:animEffect>
                                  </p:childTnLst>
                                </p:cTn>
                              </p:par>
                            </p:childTnLst>
                          </p:cTn>
                        </p:par>
                        <p:par>
                          <p:cTn id="13" fill="hold">
                            <p:stCondLst>
                              <p:cond delay="1000"/>
                            </p:stCondLst>
                            <p:childTnLst>
                              <p:par>
                                <p:cTn id="14" presetID="19" presetClass="emph" presetSubtype="0" fill="hold" grpId="1" nodeType="afterEffect">
                                  <p:stCondLst>
                                    <p:cond delay="0"/>
                                  </p:stCondLst>
                                  <p:childTnLst>
                                    <p:animClr clrSpc="rgb" dir="cw">
                                      <p:cBhvr override="childStyle">
                                        <p:cTn id="15" dur="500" fill="hold"/>
                                        <p:tgtEl>
                                          <p:spTgt spid="233"/>
                                        </p:tgtEl>
                                        <p:attrNameLst>
                                          <p:attrName>style.color</p:attrName>
                                        </p:attrNameLst>
                                      </p:cBhvr>
                                      <p:to>
                                        <a:srgbClr val="002247"/>
                                      </p:to>
                                    </p:animClr>
                                    <p:animClr clrSpc="rgb" dir="cw">
                                      <p:cBhvr>
                                        <p:cTn id="16" dur="500" fill="hold"/>
                                        <p:tgtEl>
                                          <p:spTgt spid="233"/>
                                        </p:tgtEl>
                                        <p:attrNameLst>
                                          <p:attrName>fillcolor</p:attrName>
                                        </p:attrNameLst>
                                      </p:cBhvr>
                                      <p:to>
                                        <a:srgbClr val="002247"/>
                                      </p:to>
                                    </p:animClr>
                                    <p:set>
                                      <p:cBhvr>
                                        <p:cTn id="17" dur="500" fill="hold"/>
                                        <p:tgtEl>
                                          <p:spTgt spid="233"/>
                                        </p:tgtEl>
                                        <p:attrNameLst>
                                          <p:attrName>fill.type</p:attrName>
                                        </p:attrNameLst>
                                      </p:cBhvr>
                                      <p:to>
                                        <p:strVal val="solid"/>
                                      </p:to>
                                    </p:set>
                                    <p:set>
                                      <p:cBhvr>
                                        <p:cTn id="18" dur="500" fill="hold"/>
                                        <p:tgtEl>
                                          <p:spTgt spid="233"/>
                                        </p:tgtEl>
                                        <p:attrNameLst>
                                          <p:attrName>fill.on</p:attrName>
                                        </p:attrNameLst>
                                      </p:cBhvr>
                                      <p:to>
                                        <p:strVal val="true"/>
                                      </p:to>
                                    </p:set>
                                  </p:childTnLst>
                                </p:cTn>
                              </p:par>
                            </p:childTnLst>
                          </p:cTn>
                        </p:par>
                      </p:childTnLst>
                    </p:cTn>
                  </p:par>
                  <p:par>
                    <p:cTn id="19" fill="hold">
                      <p:stCondLst>
                        <p:cond delay="indefinite"/>
                      </p:stCondLst>
                      <p:childTnLst>
                        <p:par>
                          <p:cTn id="20" fill="hold">
                            <p:stCondLst>
                              <p:cond delay="0"/>
                            </p:stCondLst>
                            <p:childTnLst>
                              <p:par>
                                <p:cTn id="21" presetID="27" presetClass="emph" presetSubtype="0" repeatCount="2000" fill="hold" grpId="0" nodeType="clickEffect">
                                  <p:stCondLst>
                                    <p:cond delay="0"/>
                                  </p:stCondLst>
                                  <p:childTnLst>
                                    <p:animClr clrSpc="rgb" dir="cw">
                                      <p:cBhvr override="childStyle">
                                        <p:cTn id="22" dur="250" autoRev="1" fill="hold"/>
                                        <p:tgtEl>
                                          <p:spTgt spid="140"/>
                                        </p:tgtEl>
                                        <p:attrNameLst>
                                          <p:attrName>style.color</p:attrName>
                                        </p:attrNameLst>
                                      </p:cBhvr>
                                      <p:to>
                                        <a:srgbClr val="002247"/>
                                      </p:to>
                                    </p:animClr>
                                    <p:animClr clrSpc="rgb" dir="cw">
                                      <p:cBhvr>
                                        <p:cTn id="23" dur="250" autoRev="1" fill="hold"/>
                                        <p:tgtEl>
                                          <p:spTgt spid="140"/>
                                        </p:tgtEl>
                                        <p:attrNameLst>
                                          <p:attrName>fillcolor</p:attrName>
                                        </p:attrNameLst>
                                      </p:cBhvr>
                                      <p:to>
                                        <a:srgbClr val="002247"/>
                                      </p:to>
                                    </p:animClr>
                                    <p:set>
                                      <p:cBhvr>
                                        <p:cTn id="24" dur="250" autoRev="1" fill="hold"/>
                                        <p:tgtEl>
                                          <p:spTgt spid="140"/>
                                        </p:tgtEl>
                                        <p:attrNameLst>
                                          <p:attrName>fill.type</p:attrName>
                                        </p:attrNameLst>
                                      </p:cBhvr>
                                      <p:to>
                                        <p:strVal val="solid"/>
                                      </p:to>
                                    </p:set>
                                    <p:set>
                                      <p:cBhvr>
                                        <p:cTn id="25" dur="250" autoRev="1" fill="hold"/>
                                        <p:tgtEl>
                                          <p:spTgt spid="140"/>
                                        </p:tgtEl>
                                        <p:attrNameLst>
                                          <p:attrName>fill.on</p:attrName>
                                        </p:attrNameLst>
                                      </p:cBhvr>
                                      <p:to>
                                        <p:strVal val="true"/>
                                      </p:to>
                                    </p:set>
                                  </p:childTnLst>
                                </p:cTn>
                              </p:par>
                              <p:par>
                                <p:cTn id="26" presetID="10" presetClass="entr" presetSubtype="0" fill="hold" grpId="0" nodeType="withEffect">
                                  <p:stCondLst>
                                    <p:cond delay="0"/>
                                  </p:stCondLst>
                                  <p:childTnLst>
                                    <p:set>
                                      <p:cBhvr>
                                        <p:cTn id="27" dur="1" fill="hold">
                                          <p:stCondLst>
                                            <p:cond delay="0"/>
                                          </p:stCondLst>
                                        </p:cTn>
                                        <p:tgtEl>
                                          <p:spTgt spid="1088"/>
                                        </p:tgtEl>
                                        <p:attrNameLst>
                                          <p:attrName>style.visibility</p:attrName>
                                        </p:attrNameLst>
                                      </p:cBhvr>
                                      <p:to>
                                        <p:strVal val="visible"/>
                                      </p:to>
                                    </p:set>
                                    <p:animEffect transition="in" filter="fade">
                                      <p:cBhvr>
                                        <p:cTn id="28" dur="500"/>
                                        <p:tgtEl>
                                          <p:spTgt spid="1088"/>
                                        </p:tgtEl>
                                      </p:cBhvr>
                                    </p:animEffect>
                                  </p:childTnLst>
                                </p:cTn>
                              </p:par>
                            </p:childTnLst>
                          </p:cTn>
                        </p:par>
                        <p:par>
                          <p:cTn id="29" fill="hold">
                            <p:stCondLst>
                              <p:cond delay="1000"/>
                            </p:stCondLst>
                            <p:childTnLst>
                              <p:par>
                                <p:cTn id="30" presetID="19" presetClass="emph" presetSubtype="0" fill="hold" grpId="1" nodeType="afterEffect">
                                  <p:stCondLst>
                                    <p:cond delay="0"/>
                                  </p:stCondLst>
                                  <p:childTnLst>
                                    <p:animClr clrSpc="rgb" dir="cw">
                                      <p:cBhvr override="childStyle">
                                        <p:cTn id="31" dur="500" fill="hold"/>
                                        <p:tgtEl>
                                          <p:spTgt spid="140"/>
                                        </p:tgtEl>
                                        <p:attrNameLst>
                                          <p:attrName>style.color</p:attrName>
                                        </p:attrNameLst>
                                      </p:cBhvr>
                                      <p:to>
                                        <a:srgbClr val="002247"/>
                                      </p:to>
                                    </p:animClr>
                                    <p:animClr clrSpc="rgb" dir="cw">
                                      <p:cBhvr>
                                        <p:cTn id="32" dur="500" fill="hold"/>
                                        <p:tgtEl>
                                          <p:spTgt spid="140"/>
                                        </p:tgtEl>
                                        <p:attrNameLst>
                                          <p:attrName>fillcolor</p:attrName>
                                        </p:attrNameLst>
                                      </p:cBhvr>
                                      <p:to>
                                        <a:srgbClr val="002247"/>
                                      </p:to>
                                    </p:animClr>
                                    <p:set>
                                      <p:cBhvr>
                                        <p:cTn id="33" dur="500" fill="hold"/>
                                        <p:tgtEl>
                                          <p:spTgt spid="140"/>
                                        </p:tgtEl>
                                        <p:attrNameLst>
                                          <p:attrName>fill.type</p:attrName>
                                        </p:attrNameLst>
                                      </p:cBhvr>
                                      <p:to>
                                        <p:strVal val="solid"/>
                                      </p:to>
                                    </p:set>
                                    <p:set>
                                      <p:cBhvr>
                                        <p:cTn id="34" dur="500" fill="hold"/>
                                        <p:tgtEl>
                                          <p:spTgt spid="140"/>
                                        </p:tgtEl>
                                        <p:attrNameLst>
                                          <p:attrName>fill.on</p:attrName>
                                        </p:attrNameLst>
                                      </p:cBhvr>
                                      <p:to>
                                        <p:strVal val="true"/>
                                      </p:to>
                                    </p:set>
                                  </p:childTnLst>
                                </p:cTn>
                              </p:par>
                            </p:childTnLst>
                          </p:cTn>
                        </p:par>
                      </p:childTnLst>
                    </p:cTn>
                  </p:par>
                  <p:par>
                    <p:cTn id="35" fill="hold">
                      <p:stCondLst>
                        <p:cond delay="indefinite"/>
                      </p:stCondLst>
                      <p:childTnLst>
                        <p:par>
                          <p:cTn id="36" fill="hold">
                            <p:stCondLst>
                              <p:cond delay="0"/>
                            </p:stCondLst>
                            <p:childTnLst>
                              <p:par>
                                <p:cTn id="37" presetID="27" presetClass="emph" presetSubtype="0" repeatCount="2000" fill="hold" grpId="0" nodeType="clickEffect">
                                  <p:stCondLst>
                                    <p:cond delay="0"/>
                                  </p:stCondLst>
                                  <p:childTnLst>
                                    <p:animClr clrSpc="rgb" dir="cw">
                                      <p:cBhvr override="childStyle">
                                        <p:cTn id="38" dur="250" autoRev="1" fill="hold"/>
                                        <p:tgtEl>
                                          <p:spTgt spid="203"/>
                                        </p:tgtEl>
                                        <p:attrNameLst>
                                          <p:attrName>style.color</p:attrName>
                                        </p:attrNameLst>
                                      </p:cBhvr>
                                      <p:to>
                                        <a:srgbClr val="002247"/>
                                      </p:to>
                                    </p:animClr>
                                    <p:animClr clrSpc="rgb" dir="cw">
                                      <p:cBhvr>
                                        <p:cTn id="39" dur="250" autoRev="1" fill="hold"/>
                                        <p:tgtEl>
                                          <p:spTgt spid="203"/>
                                        </p:tgtEl>
                                        <p:attrNameLst>
                                          <p:attrName>fillcolor</p:attrName>
                                        </p:attrNameLst>
                                      </p:cBhvr>
                                      <p:to>
                                        <a:srgbClr val="002247"/>
                                      </p:to>
                                    </p:animClr>
                                    <p:set>
                                      <p:cBhvr>
                                        <p:cTn id="40" dur="250" autoRev="1" fill="hold"/>
                                        <p:tgtEl>
                                          <p:spTgt spid="203"/>
                                        </p:tgtEl>
                                        <p:attrNameLst>
                                          <p:attrName>fill.type</p:attrName>
                                        </p:attrNameLst>
                                      </p:cBhvr>
                                      <p:to>
                                        <p:strVal val="solid"/>
                                      </p:to>
                                    </p:set>
                                    <p:set>
                                      <p:cBhvr>
                                        <p:cTn id="41" dur="250" autoRev="1" fill="hold"/>
                                        <p:tgtEl>
                                          <p:spTgt spid="203"/>
                                        </p:tgtEl>
                                        <p:attrNameLst>
                                          <p:attrName>fill.on</p:attrName>
                                        </p:attrNameLst>
                                      </p:cBhvr>
                                      <p:to>
                                        <p:strVal val="true"/>
                                      </p:to>
                                    </p:set>
                                  </p:childTnLst>
                                </p:cTn>
                              </p:par>
                              <p:par>
                                <p:cTn id="42" presetID="10" presetClass="entr" presetSubtype="0" fill="hold" grpId="0" nodeType="withEffect">
                                  <p:stCondLst>
                                    <p:cond delay="0"/>
                                  </p:stCondLst>
                                  <p:childTnLst>
                                    <p:set>
                                      <p:cBhvr>
                                        <p:cTn id="43" dur="1" fill="hold">
                                          <p:stCondLst>
                                            <p:cond delay="0"/>
                                          </p:stCondLst>
                                        </p:cTn>
                                        <p:tgtEl>
                                          <p:spTgt spid="1092"/>
                                        </p:tgtEl>
                                        <p:attrNameLst>
                                          <p:attrName>style.visibility</p:attrName>
                                        </p:attrNameLst>
                                      </p:cBhvr>
                                      <p:to>
                                        <p:strVal val="visible"/>
                                      </p:to>
                                    </p:set>
                                    <p:animEffect transition="in" filter="fade">
                                      <p:cBhvr>
                                        <p:cTn id="44" dur="500"/>
                                        <p:tgtEl>
                                          <p:spTgt spid="1092"/>
                                        </p:tgtEl>
                                      </p:cBhvr>
                                    </p:animEffect>
                                  </p:childTnLst>
                                </p:cTn>
                              </p:par>
                            </p:childTnLst>
                          </p:cTn>
                        </p:par>
                        <p:par>
                          <p:cTn id="45" fill="hold">
                            <p:stCondLst>
                              <p:cond delay="1000"/>
                            </p:stCondLst>
                            <p:childTnLst>
                              <p:par>
                                <p:cTn id="46" presetID="19" presetClass="emph" presetSubtype="0" fill="hold" grpId="1" nodeType="afterEffect">
                                  <p:stCondLst>
                                    <p:cond delay="0"/>
                                  </p:stCondLst>
                                  <p:childTnLst>
                                    <p:animClr clrSpc="rgb" dir="cw">
                                      <p:cBhvr override="childStyle">
                                        <p:cTn id="47" dur="500" fill="hold"/>
                                        <p:tgtEl>
                                          <p:spTgt spid="203"/>
                                        </p:tgtEl>
                                        <p:attrNameLst>
                                          <p:attrName>style.color</p:attrName>
                                        </p:attrNameLst>
                                      </p:cBhvr>
                                      <p:to>
                                        <a:srgbClr val="002247"/>
                                      </p:to>
                                    </p:animClr>
                                    <p:animClr clrSpc="rgb" dir="cw">
                                      <p:cBhvr>
                                        <p:cTn id="48" dur="500" fill="hold"/>
                                        <p:tgtEl>
                                          <p:spTgt spid="203"/>
                                        </p:tgtEl>
                                        <p:attrNameLst>
                                          <p:attrName>fillcolor</p:attrName>
                                        </p:attrNameLst>
                                      </p:cBhvr>
                                      <p:to>
                                        <a:srgbClr val="002247"/>
                                      </p:to>
                                    </p:animClr>
                                    <p:set>
                                      <p:cBhvr>
                                        <p:cTn id="49" dur="500" fill="hold"/>
                                        <p:tgtEl>
                                          <p:spTgt spid="203"/>
                                        </p:tgtEl>
                                        <p:attrNameLst>
                                          <p:attrName>fill.type</p:attrName>
                                        </p:attrNameLst>
                                      </p:cBhvr>
                                      <p:to>
                                        <p:strVal val="solid"/>
                                      </p:to>
                                    </p:set>
                                    <p:set>
                                      <p:cBhvr>
                                        <p:cTn id="50" dur="500" fill="hold"/>
                                        <p:tgtEl>
                                          <p:spTgt spid="203"/>
                                        </p:tgtEl>
                                        <p:attrNameLst>
                                          <p:attrName>fill.on</p:attrName>
                                        </p:attrNameLst>
                                      </p:cBhvr>
                                      <p:to>
                                        <p:strVal val="true"/>
                                      </p:to>
                                    </p:set>
                                  </p:childTnLst>
                                </p:cTn>
                              </p:par>
                            </p:childTnLst>
                          </p:cTn>
                        </p:par>
                      </p:childTnLst>
                    </p:cTn>
                  </p:par>
                  <p:par>
                    <p:cTn id="51" fill="hold">
                      <p:stCondLst>
                        <p:cond delay="indefinite"/>
                      </p:stCondLst>
                      <p:childTnLst>
                        <p:par>
                          <p:cTn id="52" fill="hold">
                            <p:stCondLst>
                              <p:cond delay="0"/>
                            </p:stCondLst>
                            <p:childTnLst>
                              <p:par>
                                <p:cTn id="53" presetID="27" presetClass="emph" presetSubtype="0" repeatCount="2000" fill="hold" grpId="0" nodeType="clickEffect">
                                  <p:stCondLst>
                                    <p:cond delay="0"/>
                                  </p:stCondLst>
                                  <p:childTnLst>
                                    <p:animClr clrSpc="rgb" dir="cw">
                                      <p:cBhvr override="childStyle">
                                        <p:cTn id="54" dur="250" autoRev="1" fill="hold"/>
                                        <p:tgtEl>
                                          <p:spTgt spid="886"/>
                                        </p:tgtEl>
                                        <p:attrNameLst>
                                          <p:attrName>style.color</p:attrName>
                                        </p:attrNameLst>
                                      </p:cBhvr>
                                      <p:to>
                                        <a:srgbClr val="002247"/>
                                      </p:to>
                                    </p:animClr>
                                    <p:animClr clrSpc="rgb" dir="cw">
                                      <p:cBhvr>
                                        <p:cTn id="55" dur="250" autoRev="1" fill="hold"/>
                                        <p:tgtEl>
                                          <p:spTgt spid="886"/>
                                        </p:tgtEl>
                                        <p:attrNameLst>
                                          <p:attrName>fillcolor</p:attrName>
                                        </p:attrNameLst>
                                      </p:cBhvr>
                                      <p:to>
                                        <a:srgbClr val="002247"/>
                                      </p:to>
                                    </p:animClr>
                                    <p:set>
                                      <p:cBhvr>
                                        <p:cTn id="56" dur="250" autoRev="1" fill="hold"/>
                                        <p:tgtEl>
                                          <p:spTgt spid="886"/>
                                        </p:tgtEl>
                                        <p:attrNameLst>
                                          <p:attrName>fill.type</p:attrName>
                                        </p:attrNameLst>
                                      </p:cBhvr>
                                      <p:to>
                                        <p:strVal val="solid"/>
                                      </p:to>
                                    </p:set>
                                    <p:set>
                                      <p:cBhvr>
                                        <p:cTn id="57" dur="250" autoRev="1" fill="hold"/>
                                        <p:tgtEl>
                                          <p:spTgt spid="886"/>
                                        </p:tgtEl>
                                        <p:attrNameLst>
                                          <p:attrName>fill.on</p:attrName>
                                        </p:attrNameLst>
                                      </p:cBhvr>
                                      <p:to>
                                        <p:strVal val="true"/>
                                      </p:to>
                                    </p:set>
                                  </p:childTnLst>
                                </p:cTn>
                              </p:par>
                              <p:par>
                                <p:cTn id="58" presetID="10" presetClass="entr" presetSubtype="0" fill="hold" grpId="0" nodeType="withEffect">
                                  <p:stCondLst>
                                    <p:cond delay="0"/>
                                  </p:stCondLst>
                                  <p:childTnLst>
                                    <p:set>
                                      <p:cBhvr>
                                        <p:cTn id="59" dur="1" fill="hold">
                                          <p:stCondLst>
                                            <p:cond delay="0"/>
                                          </p:stCondLst>
                                        </p:cTn>
                                        <p:tgtEl>
                                          <p:spTgt spid="1093"/>
                                        </p:tgtEl>
                                        <p:attrNameLst>
                                          <p:attrName>style.visibility</p:attrName>
                                        </p:attrNameLst>
                                      </p:cBhvr>
                                      <p:to>
                                        <p:strVal val="visible"/>
                                      </p:to>
                                    </p:set>
                                    <p:animEffect transition="in" filter="fade">
                                      <p:cBhvr>
                                        <p:cTn id="60" dur="500"/>
                                        <p:tgtEl>
                                          <p:spTgt spid="1093"/>
                                        </p:tgtEl>
                                      </p:cBhvr>
                                    </p:animEffect>
                                  </p:childTnLst>
                                </p:cTn>
                              </p:par>
                            </p:childTnLst>
                          </p:cTn>
                        </p:par>
                        <p:par>
                          <p:cTn id="61" fill="hold">
                            <p:stCondLst>
                              <p:cond delay="1000"/>
                            </p:stCondLst>
                            <p:childTnLst>
                              <p:par>
                                <p:cTn id="62" presetID="19" presetClass="emph" presetSubtype="0" fill="hold" grpId="1" nodeType="afterEffect">
                                  <p:stCondLst>
                                    <p:cond delay="0"/>
                                  </p:stCondLst>
                                  <p:childTnLst>
                                    <p:animClr clrSpc="rgb" dir="cw">
                                      <p:cBhvr override="childStyle">
                                        <p:cTn id="63" dur="500" fill="hold"/>
                                        <p:tgtEl>
                                          <p:spTgt spid="886"/>
                                        </p:tgtEl>
                                        <p:attrNameLst>
                                          <p:attrName>style.color</p:attrName>
                                        </p:attrNameLst>
                                      </p:cBhvr>
                                      <p:to>
                                        <a:srgbClr val="002247"/>
                                      </p:to>
                                    </p:animClr>
                                    <p:animClr clrSpc="rgb" dir="cw">
                                      <p:cBhvr>
                                        <p:cTn id="64" dur="500" fill="hold"/>
                                        <p:tgtEl>
                                          <p:spTgt spid="886"/>
                                        </p:tgtEl>
                                        <p:attrNameLst>
                                          <p:attrName>fillcolor</p:attrName>
                                        </p:attrNameLst>
                                      </p:cBhvr>
                                      <p:to>
                                        <a:srgbClr val="002247"/>
                                      </p:to>
                                    </p:animClr>
                                    <p:set>
                                      <p:cBhvr>
                                        <p:cTn id="65" dur="500" fill="hold"/>
                                        <p:tgtEl>
                                          <p:spTgt spid="886"/>
                                        </p:tgtEl>
                                        <p:attrNameLst>
                                          <p:attrName>fill.type</p:attrName>
                                        </p:attrNameLst>
                                      </p:cBhvr>
                                      <p:to>
                                        <p:strVal val="solid"/>
                                      </p:to>
                                    </p:set>
                                    <p:set>
                                      <p:cBhvr>
                                        <p:cTn id="66" dur="500" fill="hold"/>
                                        <p:tgtEl>
                                          <p:spTgt spid="886"/>
                                        </p:tgtEl>
                                        <p:attrNameLst>
                                          <p:attrName>fill.on</p:attrName>
                                        </p:attrNameLst>
                                      </p:cBhvr>
                                      <p:to>
                                        <p:strVal val="true"/>
                                      </p:to>
                                    </p:set>
                                  </p:childTnLst>
                                </p:cTn>
                              </p:par>
                            </p:childTnLst>
                          </p:cTn>
                        </p:par>
                      </p:childTnLst>
                    </p:cTn>
                  </p:par>
                  <p:par>
                    <p:cTn id="67" fill="hold">
                      <p:stCondLst>
                        <p:cond delay="indefinite"/>
                      </p:stCondLst>
                      <p:childTnLst>
                        <p:par>
                          <p:cTn id="68" fill="hold">
                            <p:stCondLst>
                              <p:cond delay="0"/>
                            </p:stCondLst>
                            <p:childTnLst>
                              <p:par>
                                <p:cTn id="69" presetID="27" presetClass="emph" presetSubtype="0" repeatCount="2000" fill="hold" grpId="0" nodeType="clickEffect">
                                  <p:stCondLst>
                                    <p:cond delay="0"/>
                                  </p:stCondLst>
                                  <p:childTnLst>
                                    <p:animClr clrSpc="rgb" dir="cw">
                                      <p:cBhvr override="childStyle">
                                        <p:cTn id="70" dur="250" autoRev="1" fill="hold"/>
                                        <p:tgtEl>
                                          <p:spTgt spid="759"/>
                                        </p:tgtEl>
                                        <p:attrNameLst>
                                          <p:attrName>style.color</p:attrName>
                                        </p:attrNameLst>
                                      </p:cBhvr>
                                      <p:to>
                                        <a:srgbClr val="002247"/>
                                      </p:to>
                                    </p:animClr>
                                    <p:animClr clrSpc="rgb" dir="cw">
                                      <p:cBhvr>
                                        <p:cTn id="71" dur="250" autoRev="1" fill="hold"/>
                                        <p:tgtEl>
                                          <p:spTgt spid="759"/>
                                        </p:tgtEl>
                                        <p:attrNameLst>
                                          <p:attrName>fillcolor</p:attrName>
                                        </p:attrNameLst>
                                      </p:cBhvr>
                                      <p:to>
                                        <a:srgbClr val="002247"/>
                                      </p:to>
                                    </p:animClr>
                                    <p:set>
                                      <p:cBhvr>
                                        <p:cTn id="72" dur="250" autoRev="1" fill="hold"/>
                                        <p:tgtEl>
                                          <p:spTgt spid="759"/>
                                        </p:tgtEl>
                                        <p:attrNameLst>
                                          <p:attrName>fill.type</p:attrName>
                                        </p:attrNameLst>
                                      </p:cBhvr>
                                      <p:to>
                                        <p:strVal val="solid"/>
                                      </p:to>
                                    </p:set>
                                    <p:set>
                                      <p:cBhvr>
                                        <p:cTn id="73" dur="250" autoRev="1" fill="hold"/>
                                        <p:tgtEl>
                                          <p:spTgt spid="759"/>
                                        </p:tgtEl>
                                        <p:attrNameLst>
                                          <p:attrName>fill.on</p:attrName>
                                        </p:attrNameLst>
                                      </p:cBhvr>
                                      <p:to>
                                        <p:strVal val="true"/>
                                      </p:to>
                                    </p:set>
                                  </p:childTnLst>
                                </p:cTn>
                              </p:par>
                              <p:par>
                                <p:cTn id="74" presetID="10" presetClass="entr" presetSubtype="0" fill="hold" grpId="0" nodeType="withEffect">
                                  <p:stCondLst>
                                    <p:cond delay="0"/>
                                  </p:stCondLst>
                                  <p:childTnLst>
                                    <p:set>
                                      <p:cBhvr>
                                        <p:cTn id="75" dur="1" fill="hold">
                                          <p:stCondLst>
                                            <p:cond delay="0"/>
                                          </p:stCondLst>
                                        </p:cTn>
                                        <p:tgtEl>
                                          <p:spTgt spid="1085"/>
                                        </p:tgtEl>
                                        <p:attrNameLst>
                                          <p:attrName>style.visibility</p:attrName>
                                        </p:attrNameLst>
                                      </p:cBhvr>
                                      <p:to>
                                        <p:strVal val="visible"/>
                                      </p:to>
                                    </p:set>
                                    <p:animEffect transition="in" filter="fade">
                                      <p:cBhvr>
                                        <p:cTn id="76" dur="500"/>
                                        <p:tgtEl>
                                          <p:spTgt spid="1085"/>
                                        </p:tgtEl>
                                      </p:cBhvr>
                                    </p:animEffect>
                                  </p:childTnLst>
                                </p:cTn>
                              </p:par>
                            </p:childTnLst>
                          </p:cTn>
                        </p:par>
                        <p:par>
                          <p:cTn id="77" fill="hold">
                            <p:stCondLst>
                              <p:cond delay="1000"/>
                            </p:stCondLst>
                            <p:childTnLst>
                              <p:par>
                                <p:cTn id="78" presetID="19" presetClass="emph" presetSubtype="0" fill="hold" grpId="1" nodeType="afterEffect">
                                  <p:stCondLst>
                                    <p:cond delay="0"/>
                                  </p:stCondLst>
                                  <p:childTnLst>
                                    <p:animClr clrSpc="rgb" dir="cw">
                                      <p:cBhvr override="childStyle">
                                        <p:cTn id="79" dur="500" fill="hold"/>
                                        <p:tgtEl>
                                          <p:spTgt spid="759"/>
                                        </p:tgtEl>
                                        <p:attrNameLst>
                                          <p:attrName>style.color</p:attrName>
                                        </p:attrNameLst>
                                      </p:cBhvr>
                                      <p:to>
                                        <a:srgbClr val="002247"/>
                                      </p:to>
                                    </p:animClr>
                                    <p:animClr clrSpc="rgb" dir="cw">
                                      <p:cBhvr>
                                        <p:cTn id="80" dur="500" fill="hold"/>
                                        <p:tgtEl>
                                          <p:spTgt spid="759"/>
                                        </p:tgtEl>
                                        <p:attrNameLst>
                                          <p:attrName>fillcolor</p:attrName>
                                        </p:attrNameLst>
                                      </p:cBhvr>
                                      <p:to>
                                        <a:srgbClr val="002247"/>
                                      </p:to>
                                    </p:animClr>
                                    <p:set>
                                      <p:cBhvr>
                                        <p:cTn id="81" dur="500" fill="hold"/>
                                        <p:tgtEl>
                                          <p:spTgt spid="759"/>
                                        </p:tgtEl>
                                        <p:attrNameLst>
                                          <p:attrName>fill.type</p:attrName>
                                        </p:attrNameLst>
                                      </p:cBhvr>
                                      <p:to>
                                        <p:strVal val="solid"/>
                                      </p:to>
                                    </p:set>
                                    <p:set>
                                      <p:cBhvr>
                                        <p:cTn id="82" dur="500" fill="hold"/>
                                        <p:tgtEl>
                                          <p:spTgt spid="759"/>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 grpId="0" animBg="1"/>
      <p:bldP spid="886" grpId="1" animBg="1"/>
      <p:bldP spid="759" grpId="0" animBg="1"/>
      <p:bldP spid="759" grpId="1" animBg="1"/>
      <p:bldP spid="140" grpId="0" animBg="1"/>
      <p:bldP spid="140" grpId="1" animBg="1"/>
      <p:bldP spid="203" grpId="0" animBg="1"/>
      <p:bldP spid="203" grpId="1" animBg="1"/>
      <p:bldP spid="233" grpId="0" animBg="1"/>
      <p:bldP spid="233" grpId="1" animBg="1"/>
      <p:bldP spid="1088" grpId="0" animBg="1"/>
      <p:bldP spid="1089" grpId="0" animBg="1"/>
      <p:bldP spid="1085" grpId="0" animBg="1"/>
      <p:bldP spid="1092" grpId="0" animBg="1"/>
      <p:bldP spid="1093"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title"/>
          </p:nvPr>
        </p:nvSpPr>
        <p:spPr/>
        <p:txBody>
          <a:bodyPr/>
          <a:lstStyle/>
          <a:p>
            <a:r>
              <a:rPr lang="en-US" dirty="0" smtClean="0"/>
              <a:t>U.K. Pension Scheme Longevity Risk Transfers Since 2009</a:t>
            </a:r>
            <a:br>
              <a:rPr lang="en-US" dirty="0" smtClean="0"/>
            </a:br>
            <a:endParaRPr lang="en-US" dirty="0"/>
          </a:p>
        </p:txBody>
      </p:sp>
      <p:graphicFrame>
        <p:nvGraphicFramePr>
          <p:cNvPr id="33" name="Table 32"/>
          <p:cNvGraphicFramePr>
            <a:graphicFrameLocks noGrp="1"/>
          </p:cNvGraphicFramePr>
          <p:nvPr/>
        </p:nvGraphicFramePr>
        <p:xfrm>
          <a:off x="395853" y="734210"/>
          <a:ext cx="5157781" cy="5980961"/>
        </p:xfrm>
        <a:graphic>
          <a:graphicData uri="http://schemas.openxmlformats.org/drawingml/2006/table">
            <a:tbl>
              <a:tblPr firstRow="1" bandRow="1"/>
              <a:tblGrid>
                <a:gridCol w="2643725"/>
                <a:gridCol w="705607"/>
                <a:gridCol w="1808449"/>
              </a:tblGrid>
              <a:tr h="220241">
                <a:tc>
                  <a:txBody>
                    <a:bodyPr/>
                    <a:lstStyle>
                      <a:defPPr>
                        <a:defRPr lang="en-US"/>
                      </a:defPPr>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dirty="0" smtClean="0">
                          <a:solidFill>
                            <a:schemeClr val="tx1"/>
                          </a:solidFill>
                        </a:rPr>
                        <a:t>Organization</a:t>
                      </a:r>
                      <a:endParaRPr lang="en-US" sz="800" dirty="0">
                        <a:solidFill>
                          <a:schemeClr val="tx1"/>
                        </a:solidFill>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defPPr>
                        <a:defRPr lang="en-US"/>
                      </a:defPPr>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dirty="0" smtClean="0">
                          <a:solidFill>
                            <a:schemeClr val="tx1"/>
                          </a:solidFill>
                        </a:rPr>
                        <a:t>Date</a:t>
                      </a:r>
                      <a:endParaRPr lang="en-US" sz="800" dirty="0">
                        <a:solidFill>
                          <a:schemeClr val="tx1"/>
                        </a:solidFill>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defPPr>
                        <a:defRPr lang="en-US"/>
                      </a:defPPr>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800" dirty="0" smtClean="0">
                          <a:solidFill>
                            <a:schemeClr val="tx1"/>
                          </a:solidFill>
                        </a:rPr>
                        <a:t>Approx. Value of Deal</a:t>
                      </a:r>
                      <a:endParaRPr lang="en-US" sz="800" dirty="0">
                        <a:solidFill>
                          <a:schemeClr val="tx1"/>
                        </a:solidFill>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Babcock</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ap="flat" cmpd="sng" algn="ctr">
                      <a:solidFill>
                        <a:schemeClr val="tx1"/>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3Q 2009</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ap="flat" cmpd="sng" algn="ctr">
                      <a:solidFill>
                        <a:schemeClr val="tx1"/>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1.2bn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chemeClr val="tx1"/>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RSA Insurance </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3Q 2009</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1.9bn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Berkshire</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4Q 2009</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1bn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BMW</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1Q 2010</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3bn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Pall</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1Q 2011</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0.1bn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ITV</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3Q 2011</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1.7bn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Rolls-Royce</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4Q 2011</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3bn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British</a:t>
                      </a:r>
                      <a:r>
                        <a:rPr lang="en-US" sz="800" b="1" baseline="0" dirty="0" smtClean="0">
                          <a:latin typeface="+mj-lt"/>
                        </a:rPr>
                        <a:t> Airways</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4Q 2011</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1.3bn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Pilkington</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4Q 2011</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1bn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err="1" smtClean="0">
                          <a:latin typeface="+mj-lt"/>
                        </a:rPr>
                        <a:t>AkzoNobel</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2Q 2012</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1.4bn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LV=</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4Q 2012</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0.8bn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BAE Systems</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1Q 2013</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3.2bn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Bentley</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2Q 2013</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0.4bn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Carillion</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4Q 2013</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1bn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Astra Zeneca</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4Q 2013</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2.5bn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BAE Systems</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4Q 2013</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1.7bn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Aviva</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ap="flat" cmpd="sng" algn="ctr">
                      <a:solidFill>
                        <a:schemeClr val="bg1"/>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D966"/>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1Q 2014</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ap="flat" cmpd="sng" algn="ctr">
                      <a:solidFill>
                        <a:schemeClr val="bg1"/>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D966"/>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5bn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chemeClr val="bg1"/>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D966"/>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solidFill>
                            <a:schemeClr val="tx1"/>
                          </a:solidFill>
                          <a:latin typeface="+mj-lt"/>
                        </a:rPr>
                        <a:t>BT</a:t>
                      </a:r>
                      <a:endParaRPr lang="en-US" sz="800" b="1" dirty="0">
                        <a:solidFill>
                          <a:schemeClr val="tx1"/>
                        </a:solidFill>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solidFill>
                            <a:schemeClr val="tx1"/>
                          </a:solidFill>
                          <a:latin typeface="+mj-lt"/>
                        </a:rPr>
                        <a:t>2Q 2014</a:t>
                      </a:r>
                      <a:endParaRPr lang="en-US" sz="800" dirty="0">
                        <a:solidFill>
                          <a:schemeClr val="tx1"/>
                        </a:solidFill>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solidFill>
                            <a:schemeClr val="tx1"/>
                          </a:solidFill>
                          <a:latin typeface="+mj-lt"/>
                          <a:cs typeface="Arial"/>
                        </a:rPr>
                        <a:t>£</a:t>
                      </a:r>
                      <a:r>
                        <a:rPr lang="en-US" sz="800" dirty="0" smtClean="0">
                          <a:solidFill>
                            <a:schemeClr val="tx1"/>
                          </a:solidFill>
                          <a:latin typeface="+mj-lt"/>
                        </a:rPr>
                        <a:t>16bn</a:t>
                      </a:r>
                      <a:endParaRPr lang="en-US" sz="800" dirty="0">
                        <a:solidFill>
                          <a:schemeClr val="tx1"/>
                        </a:solidFill>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solidFill>
                            <a:schemeClr val="tx1"/>
                          </a:solidFill>
                          <a:latin typeface="+mj-lt"/>
                        </a:rPr>
                        <a:t>PGL</a:t>
                      </a:r>
                      <a:endParaRPr lang="en-US" sz="800" b="1" dirty="0">
                        <a:solidFill>
                          <a:schemeClr val="tx1"/>
                        </a:solidFill>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solidFill>
                            <a:schemeClr val="tx1"/>
                          </a:solidFill>
                          <a:latin typeface="+mj-lt"/>
                        </a:rPr>
                        <a:t>3Q 2014</a:t>
                      </a:r>
                      <a:endParaRPr lang="en-US" sz="800" dirty="0">
                        <a:solidFill>
                          <a:schemeClr val="tx1"/>
                        </a:solidFill>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solidFill>
                            <a:schemeClr val="tx1"/>
                          </a:solidFill>
                          <a:latin typeface="+mj-lt"/>
                          <a:cs typeface="Arial"/>
                        </a:rPr>
                        <a:t>£</a:t>
                      </a:r>
                      <a:r>
                        <a:rPr lang="en-US" sz="800" dirty="0" smtClean="0">
                          <a:solidFill>
                            <a:schemeClr val="tx1"/>
                          </a:solidFill>
                          <a:latin typeface="+mj-lt"/>
                        </a:rPr>
                        <a:t>0.9bn</a:t>
                      </a:r>
                      <a:endParaRPr lang="en-US" sz="800" dirty="0">
                        <a:solidFill>
                          <a:schemeClr val="tx1"/>
                        </a:solidFill>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solidFill>
                            <a:schemeClr val="tx1"/>
                          </a:solidFill>
                          <a:latin typeface="+mj-lt"/>
                        </a:rPr>
                        <a:t>MNOPF</a:t>
                      </a:r>
                      <a:endParaRPr lang="en-US" sz="800" b="1" dirty="0">
                        <a:solidFill>
                          <a:schemeClr val="tx1"/>
                        </a:solidFill>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solidFill>
                            <a:schemeClr val="tx1"/>
                          </a:solidFill>
                          <a:latin typeface="+mj-lt"/>
                        </a:rPr>
                        <a:t>4Q 2014</a:t>
                      </a:r>
                      <a:endParaRPr lang="en-US" sz="800" dirty="0">
                        <a:solidFill>
                          <a:schemeClr val="tx1"/>
                        </a:solidFill>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70AD47"/>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solidFill>
                            <a:schemeClr val="tx1"/>
                          </a:solidFill>
                          <a:latin typeface="+mj-lt"/>
                          <a:cs typeface="Arial"/>
                        </a:rPr>
                        <a:t>£</a:t>
                      </a:r>
                      <a:r>
                        <a:rPr lang="en-US" sz="800" dirty="0" smtClean="0">
                          <a:solidFill>
                            <a:schemeClr val="tx1"/>
                          </a:solidFill>
                          <a:latin typeface="+mj-lt"/>
                        </a:rPr>
                        <a:t>1.5bn</a:t>
                      </a:r>
                      <a:endParaRPr lang="en-US" sz="800" dirty="0">
                        <a:solidFill>
                          <a:schemeClr val="tx1"/>
                        </a:solidFill>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Scottish Power</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4Q</a:t>
                      </a:r>
                      <a:r>
                        <a:rPr lang="en-US" sz="800" baseline="0" dirty="0" smtClean="0">
                          <a:latin typeface="+mj-lt"/>
                        </a:rPr>
                        <a:t> 2014</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2bn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AXA</a:t>
                      </a:r>
                      <a:r>
                        <a:rPr lang="en-US" sz="800" b="1" baseline="0" dirty="0" smtClean="0">
                          <a:latin typeface="+mj-lt"/>
                        </a:rPr>
                        <a:t> UK</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D966"/>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3Q</a:t>
                      </a:r>
                      <a:r>
                        <a:rPr lang="en-US" sz="800" baseline="0" dirty="0" smtClean="0">
                          <a:latin typeface="+mj-lt"/>
                        </a:rPr>
                        <a:t> 2015</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D966"/>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2.8bn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D966"/>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latin typeface="+mj-lt"/>
                        </a:rPr>
                        <a:t>Heineken</a:t>
                      </a:r>
                      <a:endParaRPr lang="en-US" sz="800" b="1"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D966"/>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rPr>
                        <a:t>3Q 2015</a:t>
                      </a:r>
                      <a:endParaRPr lang="en-US" sz="800" dirty="0">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D966"/>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dirty="0" smtClean="0">
                          <a:latin typeface="+mj-lt"/>
                          <a:cs typeface="Arial"/>
                        </a:rPr>
                        <a:t>£</a:t>
                      </a:r>
                      <a:r>
                        <a:rPr lang="en-US" sz="800" dirty="0" smtClean="0">
                          <a:latin typeface="+mj-lt"/>
                        </a:rPr>
                        <a:t>2.4bn</a:t>
                      </a:r>
                      <a:endParaRPr lang="en-US" sz="800" dirty="0">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D966"/>
                    </a:solidFill>
                  </a:tcPr>
                </a:tc>
              </a:tr>
              <a:tr h="183534">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800" b="1" dirty="0" smtClean="0">
                          <a:solidFill>
                            <a:schemeClr val="tx1"/>
                          </a:solidFill>
                          <a:latin typeface="+mj-lt"/>
                        </a:rPr>
                        <a:t>RAC (2003)</a:t>
                      </a:r>
                      <a:r>
                        <a:rPr lang="en-US" sz="800" b="1" baseline="0" dirty="0" smtClean="0">
                          <a:solidFill>
                            <a:schemeClr val="tx1"/>
                          </a:solidFill>
                          <a:latin typeface="+mj-lt"/>
                        </a:rPr>
                        <a:t> Pension Scheme</a:t>
                      </a:r>
                      <a:endParaRPr lang="en-US" sz="800" b="1" dirty="0">
                        <a:solidFill>
                          <a:schemeClr val="tx1"/>
                        </a:solidFill>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smtClean="0">
                          <a:solidFill>
                            <a:schemeClr val="tx1"/>
                          </a:solidFill>
                          <a:latin typeface="+mj-lt"/>
                        </a:rPr>
                        <a:t>4Q</a:t>
                      </a:r>
                      <a:r>
                        <a:rPr lang="en-US" sz="800" b="0" baseline="0" dirty="0" smtClean="0">
                          <a:solidFill>
                            <a:schemeClr val="tx1"/>
                          </a:solidFill>
                          <a:latin typeface="+mj-lt"/>
                        </a:rPr>
                        <a:t> 2015</a:t>
                      </a:r>
                      <a:endParaRPr lang="en-US" sz="800" b="0" dirty="0">
                        <a:solidFill>
                          <a:schemeClr val="tx1"/>
                        </a:solidFill>
                        <a:latin typeface="+mj-lt"/>
                      </a:endParaRPr>
                    </a:p>
                  </a:txBody>
                  <a:tcPr marL="68580" marR="6858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solidFill>
                  </a:tcPr>
                </a:tc>
                <a:tc>
                  <a:txBody>
                    <a:bodyPr/>
                    <a:lstStyle>
                      <a:defPPr>
                        <a:defRPr lang="en-US"/>
                      </a:defPPr>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800" b="0" dirty="0" smtClean="0">
                          <a:solidFill>
                            <a:schemeClr val="tx1"/>
                          </a:solidFill>
                          <a:latin typeface="+mj-lt"/>
                          <a:cs typeface="Arial"/>
                        </a:rPr>
                        <a:t>£</a:t>
                      </a:r>
                      <a:r>
                        <a:rPr lang="en-US" sz="800" b="0" dirty="0" smtClean="0">
                          <a:solidFill>
                            <a:schemeClr val="tx1"/>
                          </a:solidFill>
                          <a:latin typeface="+mj-lt"/>
                        </a:rPr>
                        <a:t>0.6bn</a:t>
                      </a:r>
                      <a:endParaRPr lang="en-US" sz="800" b="0" dirty="0">
                        <a:solidFill>
                          <a:schemeClr val="tx1"/>
                        </a:solidFill>
                        <a:latin typeface="+mj-lt"/>
                      </a:endParaRP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0AD47"/>
                    </a:solidFill>
                  </a:tcPr>
                </a:tc>
              </a:tr>
              <a:tr h="183534">
                <a:tc>
                  <a:txBody>
                    <a:bodyPr/>
                    <a:lstStyle/>
                    <a:p>
                      <a:pPr marL="0" algn="l" defTabSz="914400" rtl="0" eaLnBrk="1" latinLnBrk="0" hangingPunct="1"/>
                      <a:r>
                        <a:rPr lang="en-US" sz="800" b="1" kern="1200" dirty="0" smtClean="0">
                          <a:solidFill>
                            <a:schemeClr val="dk1"/>
                          </a:solidFill>
                          <a:latin typeface="+mj-lt"/>
                          <a:ea typeface="+mn-ea"/>
                          <a:cs typeface="Arial"/>
                        </a:rPr>
                        <a:t>Unnamed</a:t>
                      </a:r>
                      <a:endParaRPr lang="en-US" sz="800" b="1" kern="1200" dirty="0">
                        <a:solidFill>
                          <a:schemeClr val="dk1"/>
                        </a:solidFill>
                        <a:latin typeface="+mj-lt"/>
                        <a:ea typeface="+mn-ea"/>
                        <a:cs typeface="Arial"/>
                      </a:endParaRPr>
                    </a:p>
                  </a:txBody>
                  <a:tcPr marL="68580" marR="6858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c>
                  <a:txBody>
                    <a:bodyPr/>
                    <a:lstStyle/>
                    <a:p>
                      <a:pPr marL="0" algn="ctr" defTabSz="914400" rtl="0" eaLnBrk="1" latinLnBrk="0" hangingPunct="1"/>
                      <a:r>
                        <a:rPr lang="en-US" sz="800" kern="1200" dirty="0" smtClean="0">
                          <a:solidFill>
                            <a:schemeClr val="dk1"/>
                          </a:solidFill>
                          <a:latin typeface="+mj-lt"/>
                          <a:ea typeface="+mn-ea"/>
                          <a:cs typeface="Arial"/>
                        </a:rPr>
                        <a:t>4Q 2015</a:t>
                      </a:r>
                      <a:endParaRPr lang="en-US" sz="800" kern="1200" dirty="0">
                        <a:solidFill>
                          <a:schemeClr val="dk1"/>
                        </a:solidFill>
                        <a:latin typeface="+mj-lt"/>
                        <a:ea typeface="+mn-ea"/>
                        <a:cs typeface="Arial"/>
                      </a:endParaRPr>
                    </a:p>
                  </a:txBody>
                  <a:tcPr marL="68580" marR="6858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800" kern="1200" dirty="0" smtClean="0">
                          <a:solidFill>
                            <a:schemeClr val="dk1"/>
                          </a:solidFill>
                          <a:latin typeface="+mj-lt"/>
                          <a:ea typeface="+mn-ea"/>
                          <a:cs typeface="Arial"/>
                        </a:rPr>
                        <a:t>£0.1bn</a:t>
                      </a: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p>
                      <a:pPr marL="0" algn="l" defTabSz="914400" rtl="0" eaLnBrk="1" latinLnBrk="0" hangingPunct="1"/>
                      <a:r>
                        <a:rPr lang="en-US" sz="800" b="1" kern="1200" dirty="0" smtClean="0">
                          <a:solidFill>
                            <a:schemeClr val="dk1"/>
                          </a:solidFill>
                          <a:latin typeface="+mj-lt"/>
                          <a:ea typeface="+mn-ea"/>
                          <a:cs typeface="Arial"/>
                        </a:rPr>
                        <a:t>Pirelli</a:t>
                      </a:r>
                      <a:endParaRPr lang="en-US" sz="800" b="1" kern="1200" dirty="0">
                        <a:solidFill>
                          <a:schemeClr val="dk1"/>
                        </a:solidFill>
                        <a:latin typeface="+mj-lt"/>
                        <a:ea typeface="+mn-ea"/>
                        <a:cs typeface="Arial"/>
                      </a:endParaRPr>
                    </a:p>
                  </a:txBody>
                  <a:tcPr marL="68580" marR="6858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c>
                  <a:txBody>
                    <a:bodyPr/>
                    <a:lstStyle/>
                    <a:p>
                      <a:pPr marL="0" algn="ctr" defTabSz="914400" rtl="0" eaLnBrk="1" latinLnBrk="0" hangingPunct="1"/>
                      <a:r>
                        <a:rPr lang="en-US" sz="800" kern="1200" dirty="0" smtClean="0">
                          <a:solidFill>
                            <a:schemeClr val="dk1"/>
                          </a:solidFill>
                          <a:latin typeface="+mj-lt"/>
                          <a:ea typeface="+mn-ea"/>
                          <a:cs typeface="Arial"/>
                        </a:rPr>
                        <a:t>3Q 2016</a:t>
                      </a:r>
                      <a:endParaRPr lang="en-US" sz="800" kern="1200" dirty="0">
                        <a:solidFill>
                          <a:schemeClr val="dk1"/>
                        </a:solidFill>
                        <a:latin typeface="+mj-lt"/>
                        <a:ea typeface="+mn-ea"/>
                        <a:cs typeface="Arial"/>
                      </a:endParaRPr>
                    </a:p>
                  </a:txBody>
                  <a:tcPr marL="68580" marR="6858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800" kern="1200" dirty="0" smtClean="0">
                          <a:solidFill>
                            <a:schemeClr val="tx1"/>
                          </a:solidFill>
                          <a:latin typeface="+mn-lt"/>
                          <a:ea typeface="+mn-ea"/>
                          <a:cs typeface="Arial"/>
                        </a:rPr>
                        <a:t>£</a:t>
                      </a:r>
                      <a:r>
                        <a:rPr lang="en-US" sz="800" kern="1200" dirty="0" smtClean="0">
                          <a:solidFill>
                            <a:schemeClr val="tx1"/>
                          </a:solidFill>
                          <a:latin typeface="+mn-lt"/>
                          <a:ea typeface="+mn-ea"/>
                          <a:cs typeface="+mn-cs"/>
                        </a:rPr>
                        <a:t>600m</a:t>
                      </a: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BDD7EE"/>
                    </a:solidFill>
                  </a:tcPr>
                </a:tc>
              </a:tr>
              <a:tr h="183534">
                <a:tc>
                  <a:txBody>
                    <a:bodyPr/>
                    <a:lstStyle/>
                    <a:p>
                      <a:pPr marL="0" algn="l" defTabSz="914400" rtl="0" eaLnBrk="1" latinLnBrk="0" hangingPunct="1"/>
                      <a:r>
                        <a:rPr lang="en-US" sz="800" b="1" kern="1200" dirty="0" smtClean="0">
                          <a:solidFill>
                            <a:schemeClr val="dk1"/>
                          </a:solidFill>
                          <a:latin typeface="+mj-lt"/>
                          <a:ea typeface="+mn-ea"/>
                          <a:cs typeface="Arial"/>
                        </a:rPr>
                        <a:t>Electric Supply (</a:t>
                      </a:r>
                      <a:r>
                        <a:rPr lang="en-US" sz="800" b="1" kern="1200" dirty="0" err="1" smtClean="0">
                          <a:solidFill>
                            <a:schemeClr val="dk1"/>
                          </a:solidFill>
                          <a:latin typeface="+mj-lt"/>
                          <a:ea typeface="+mn-ea"/>
                          <a:cs typeface="Arial"/>
                        </a:rPr>
                        <a:t>Manweb</a:t>
                      </a:r>
                      <a:r>
                        <a:rPr lang="en-US" sz="800" b="1" kern="1200" dirty="0" smtClean="0">
                          <a:solidFill>
                            <a:schemeClr val="dk1"/>
                          </a:solidFill>
                          <a:latin typeface="+mj-lt"/>
                          <a:ea typeface="+mn-ea"/>
                          <a:cs typeface="Arial"/>
                        </a:rPr>
                        <a:t>)</a:t>
                      </a:r>
                      <a:endParaRPr lang="en-US" sz="800" b="1" kern="1200" dirty="0">
                        <a:solidFill>
                          <a:schemeClr val="dk1"/>
                        </a:solidFill>
                        <a:latin typeface="+mj-lt"/>
                        <a:ea typeface="+mn-ea"/>
                        <a:cs typeface="Arial"/>
                      </a:endParaRPr>
                    </a:p>
                  </a:txBody>
                  <a:tcPr marL="68580" marR="6858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p>
                      <a:pPr marL="0" algn="ctr" defTabSz="914400" rtl="0" eaLnBrk="1" latinLnBrk="0" hangingPunct="1"/>
                      <a:r>
                        <a:rPr lang="en-US" sz="800" kern="1200" dirty="0" smtClean="0">
                          <a:solidFill>
                            <a:schemeClr val="dk1"/>
                          </a:solidFill>
                          <a:latin typeface="+mj-lt"/>
                          <a:ea typeface="+mn-ea"/>
                          <a:cs typeface="Arial"/>
                        </a:rPr>
                        <a:t>3Q 2016</a:t>
                      </a:r>
                      <a:endParaRPr lang="en-US" sz="800" kern="1200" dirty="0">
                        <a:solidFill>
                          <a:schemeClr val="dk1"/>
                        </a:solidFill>
                        <a:latin typeface="+mj-lt"/>
                        <a:ea typeface="+mn-ea"/>
                        <a:cs typeface="Arial"/>
                      </a:endParaRPr>
                    </a:p>
                  </a:txBody>
                  <a:tcPr marL="68580" marR="6858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DD7EE"/>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800" kern="1200" dirty="0" smtClean="0">
                          <a:solidFill>
                            <a:schemeClr val="tx1"/>
                          </a:solidFill>
                          <a:latin typeface="+mn-lt"/>
                          <a:ea typeface="+mn-ea"/>
                          <a:cs typeface="Arial"/>
                        </a:rPr>
                        <a:t>£</a:t>
                      </a:r>
                      <a:r>
                        <a:rPr lang="en-US" sz="800" kern="1200" dirty="0" smtClean="0">
                          <a:solidFill>
                            <a:schemeClr val="tx1"/>
                          </a:solidFill>
                          <a:latin typeface="+mn-lt"/>
                          <a:ea typeface="+mn-ea"/>
                          <a:cs typeface="+mn-cs"/>
                        </a:rPr>
                        <a:t>1.0bn</a:t>
                      </a:r>
                    </a:p>
                  </a:txBody>
                  <a:tcPr marL="68580" marR="68580">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BDD7EE"/>
                    </a:solidFill>
                  </a:tcPr>
                </a:tc>
              </a:tr>
            </a:tbl>
          </a:graphicData>
        </a:graphic>
      </p:graphicFrame>
      <p:sp>
        <p:nvSpPr>
          <p:cNvPr id="6" name="Rectangle 5"/>
          <p:cNvSpPr/>
          <p:nvPr/>
        </p:nvSpPr>
        <p:spPr>
          <a:xfrm>
            <a:off x="6041674" y="2104374"/>
            <a:ext cx="2230551" cy="701458"/>
          </a:xfrm>
          <a:prstGeom prst="rect">
            <a:avLst/>
          </a:prstGeom>
          <a:solidFill>
            <a:srgbClr val="BDD7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sz="1500" dirty="0" smtClean="0">
                <a:solidFill>
                  <a:srgbClr val="000000"/>
                </a:solidFill>
              </a:rPr>
              <a:t>Fully intermediated </a:t>
            </a:r>
            <a:br>
              <a:rPr lang="en-US" sz="1500" dirty="0" smtClean="0">
                <a:solidFill>
                  <a:srgbClr val="000000"/>
                </a:solidFill>
              </a:rPr>
            </a:br>
            <a:r>
              <a:rPr lang="en-US" sz="1500" dirty="0" smtClean="0">
                <a:solidFill>
                  <a:srgbClr val="000000"/>
                </a:solidFill>
              </a:rPr>
              <a:t>by bank or insurer </a:t>
            </a:r>
            <a:endParaRPr lang="en-US" sz="1500" dirty="0">
              <a:solidFill>
                <a:srgbClr val="000000"/>
              </a:solidFill>
            </a:endParaRPr>
          </a:p>
        </p:txBody>
      </p:sp>
      <p:sp>
        <p:nvSpPr>
          <p:cNvPr id="7" name="Rectangle 6"/>
          <p:cNvSpPr/>
          <p:nvPr/>
        </p:nvSpPr>
        <p:spPr>
          <a:xfrm>
            <a:off x="6041674" y="3810002"/>
            <a:ext cx="2230551" cy="701458"/>
          </a:xfrm>
          <a:prstGeom prst="rect">
            <a:avLst/>
          </a:prstGeom>
          <a:solidFill>
            <a:srgbClr val="70AD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sz="1500" dirty="0" smtClean="0">
                <a:solidFill>
                  <a:srgbClr val="000000"/>
                </a:solidFill>
              </a:rPr>
              <a:t>Captive</a:t>
            </a:r>
            <a:endParaRPr lang="en-US" sz="1500" dirty="0">
              <a:solidFill>
                <a:srgbClr val="000000"/>
              </a:solidFill>
            </a:endParaRPr>
          </a:p>
        </p:txBody>
      </p:sp>
      <p:sp>
        <p:nvSpPr>
          <p:cNvPr id="8" name="Rectangle 7"/>
          <p:cNvSpPr/>
          <p:nvPr/>
        </p:nvSpPr>
        <p:spPr>
          <a:xfrm>
            <a:off x="6041674" y="2957188"/>
            <a:ext cx="2230551" cy="701458"/>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en-US" sz="1500" dirty="0" smtClean="0">
                <a:solidFill>
                  <a:srgbClr val="000000"/>
                </a:solidFill>
              </a:rPr>
              <a:t>Limited recourse intermediary</a:t>
            </a:r>
            <a:endParaRPr lang="en-US" sz="1500" dirty="0">
              <a:solidFill>
                <a:srgbClr val="000000"/>
              </a:solidFill>
            </a:endParaRPr>
          </a:p>
        </p:txBody>
      </p:sp>
      <p:sp>
        <p:nvSpPr>
          <p:cNvPr id="9" name="TextBox 8"/>
          <p:cNvSpPr txBox="1"/>
          <p:nvPr/>
        </p:nvSpPr>
        <p:spPr>
          <a:xfrm>
            <a:off x="6403223" y="1606102"/>
            <a:ext cx="1439818" cy="430887"/>
          </a:xfrm>
          <a:prstGeom prst="rect">
            <a:avLst/>
          </a:prstGeom>
          <a:noFill/>
        </p:spPr>
        <p:txBody>
          <a:bodyPr wrap="none" rtlCol="0">
            <a:spAutoFit/>
          </a:bodyPr>
          <a:lstStyle/>
          <a:p>
            <a:pPr fontAlgn="auto">
              <a:spcBef>
                <a:spcPts val="0"/>
              </a:spcBef>
              <a:spcAft>
                <a:spcPts val="0"/>
              </a:spcAft>
            </a:pPr>
            <a:r>
              <a:rPr lang="en-US" sz="2200" b="1" dirty="0" smtClean="0">
                <a:solidFill>
                  <a:prstClr val="black"/>
                </a:solidFill>
                <a:latin typeface="Arial"/>
                <a:ea typeface="+mn-ea"/>
              </a:rPr>
              <a:t>Structure</a:t>
            </a:r>
            <a:endParaRPr lang="en-US" sz="2200" b="1" dirty="0">
              <a:solidFill>
                <a:prstClr val="black"/>
              </a:solidFill>
              <a:latin typeface="Arial"/>
              <a:ea typeface="+mn-ea"/>
            </a:endParaRPr>
          </a:p>
        </p:txBody>
      </p:sp>
      <p:sp>
        <p:nvSpPr>
          <p:cNvPr id="12" name="TextBox 11"/>
          <p:cNvSpPr txBox="1"/>
          <p:nvPr/>
        </p:nvSpPr>
        <p:spPr>
          <a:xfrm>
            <a:off x="5982158" y="6232126"/>
            <a:ext cx="2519815" cy="215444"/>
          </a:xfrm>
          <a:prstGeom prst="rect">
            <a:avLst/>
          </a:prstGeom>
          <a:noFill/>
        </p:spPr>
        <p:txBody>
          <a:bodyPr wrap="square" rtlCol="0">
            <a:spAutoFit/>
          </a:bodyPr>
          <a:lstStyle/>
          <a:p>
            <a:pPr fontAlgn="auto">
              <a:spcBef>
                <a:spcPts val="0"/>
              </a:spcBef>
              <a:spcAft>
                <a:spcPts val="0"/>
              </a:spcAft>
            </a:pPr>
            <a:r>
              <a:rPr lang="en-US" sz="800" dirty="0" smtClean="0">
                <a:solidFill>
                  <a:prstClr val="black"/>
                </a:solidFill>
                <a:latin typeface="Arial"/>
              </a:rPr>
              <a:t>Source: Hymans Robertson, September 2016.</a:t>
            </a:r>
            <a:endParaRPr lang="en-US" sz="800" dirty="0">
              <a:solidFill>
                <a:prstClr val="black"/>
              </a:solidFill>
              <a:latin typeface="Arial"/>
            </a:endParaRPr>
          </a:p>
        </p:txBody>
      </p:sp>
    </p:spTree>
    <p:extLst>
      <p:ext uri="{BB962C8B-B14F-4D97-AF65-F5344CB8AC3E}">
        <p14:creationId xmlns:p14="http://schemas.microsoft.com/office/powerpoint/2010/main" val="3382673010"/>
      </p:ext>
    </p:extLst>
  </p:cSld>
  <p:clrMapOvr>
    <a:masterClrMapping/>
  </p:clrMapOvr>
  <p:transition>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5841207" y="1895468"/>
            <a:ext cx="1413093"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HOW BIG?</a:t>
            </a:r>
            <a:endParaRPr lang="en-US" sz="1400" cap="all" dirty="0">
              <a:solidFill>
                <a:schemeClr val="tx2"/>
              </a:solidFill>
              <a:latin typeface="Arial Narrow"/>
              <a:cs typeface="Arial Narrow"/>
            </a:endParaRPr>
          </a:p>
        </p:txBody>
      </p:sp>
      <p:sp>
        <p:nvSpPr>
          <p:cNvPr id="23" name="TextBox 22"/>
          <p:cNvSpPr txBox="1"/>
          <p:nvPr/>
        </p:nvSpPr>
        <p:spPr>
          <a:xfrm>
            <a:off x="2601526" y="1894144"/>
            <a:ext cx="1095202"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WHAT?</a:t>
            </a:r>
            <a:endParaRPr lang="en-US" sz="1400" cap="all" dirty="0">
              <a:solidFill>
                <a:schemeClr val="tx2"/>
              </a:solidFill>
              <a:latin typeface="Arial Narrow"/>
              <a:cs typeface="Arial Narrow"/>
            </a:endParaRPr>
          </a:p>
        </p:txBody>
      </p:sp>
      <p:sp>
        <p:nvSpPr>
          <p:cNvPr id="24" name="TextBox 23"/>
          <p:cNvSpPr txBox="1"/>
          <p:nvPr/>
        </p:nvSpPr>
        <p:spPr>
          <a:xfrm>
            <a:off x="835036" y="3132803"/>
            <a:ext cx="2861658" cy="815608"/>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Reduce the size of the plan</a:t>
            </a:r>
          </a:p>
          <a:p>
            <a:pPr marL="182880" indent="-182880">
              <a:spcBef>
                <a:spcPts val="600"/>
              </a:spcBef>
              <a:buClr>
                <a:schemeClr val="bg2"/>
              </a:buClr>
              <a:buFont typeface="Arial"/>
              <a:buChar char="•"/>
            </a:pPr>
            <a:r>
              <a:rPr lang="en-US" sz="1400" dirty="0" smtClean="0">
                <a:latin typeface="Arial Narrow"/>
                <a:cs typeface="Arial Narrow"/>
              </a:rPr>
              <a:t>Focus more on making cars than managing pensions</a:t>
            </a:r>
          </a:p>
        </p:txBody>
      </p:sp>
      <p:sp>
        <p:nvSpPr>
          <p:cNvPr id="25" name="TextBox 24"/>
          <p:cNvSpPr txBox="1"/>
          <p:nvPr/>
        </p:nvSpPr>
        <p:spPr>
          <a:xfrm>
            <a:off x="4125979" y="2740458"/>
            <a:ext cx="4107197"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Unique Features</a:t>
            </a:r>
            <a:endParaRPr lang="en-US" sz="1400" cap="all" dirty="0">
              <a:solidFill>
                <a:schemeClr val="tx2"/>
              </a:solidFill>
              <a:latin typeface="Arial Narrow"/>
              <a:cs typeface="Arial Narrow"/>
            </a:endParaRPr>
          </a:p>
        </p:txBody>
      </p:sp>
      <p:sp>
        <p:nvSpPr>
          <p:cNvPr id="38" name="TextBox 37"/>
          <p:cNvSpPr txBox="1"/>
          <p:nvPr/>
        </p:nvSpPr>
        <p:spPr>
          <a:xfrm>
            <a:off x="4125980" y="3132803"/>
            <a:ext cx="4511841" cy="892552"/>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Largest pension buy-out worldwide</a:t>
            </a:r>
          </a:p>
          <a:p>
            <a:pPr marL="182880" indent="-182880">
              <a:spcBef>
                <a:spcPts val="600"/>
              </a:spcBef>
              <a:buClr>
                <a:schemeClr val="bg2"/>
              </a:buClr>
              <a:buFont typeface="Arial"/>
              <a:buChar char="•"/>
            </a:pPr>
            <a:r>
              <a:rPr lang="en-US" sz="1400" dirty="0">
                <a:latin typeface="Arial Narrow"/>
                <a:cs typeface="Arial Narrow"/>
              </a:rPr>
              <a:t>Simultaneous lump sum</a:t>
            </a:r>
            <a:r>
              <a:rPr lang="en-US" sz="1400" dirty="0">
                <a:solidFill>
                  <a:srgbClr val="FF0000"/>
                </a:solidFill>
                <a:latin typeface="Arial Narrow"/>
                <a:cs typeface="Arial Narrow"/>
              </a:rPr>
              <a:t> </a:t>
            </a:r>
            <a:r>
              <a:rPr lang="en-US" sz="1400" dirty="0" smtClean="0">
                <a:latin typeface="Arial Narrow"/>
                <a:cs typeface="Arial Narrow"/>
              </a:rPr>
              <a:t>offer by GM</a:t>
            </a:r>
            <a:endParaRPr lang="en-US" sz="1400" dirty="0">
              <a:latin typeface="Arial Narrow"/>
              <a:cs typeface="Arial Narrow"/>
            </a:endParaRPr>
          </a:p>
          <a:p>
            <a:pPr marL="182880" indent="-182880">
              <a:spcBef>
                <a:spcPts val="600"/>
              </a:spcBef>
              <a:buClr>
                <a:schemeClr val="bg2"/>
              </a:buClr>
              <a:buFont typeface="Arial"/>
              <a:buChar char="•"/>
            </a:pPr>
            <a:r>
              <a:rPr lang="en-US" sz="1400" dirty="0">
                <a:latin typeface="Arial Narrow"/>
                <a:cs typeface="Arial Narrow"/>
              </a:rPr>
              <a:t>First U.S. in-kind asset transfer</a:t>
            </a:r>
          </a:p>
        </p:txBody>
      </p:sp>
      <p:sp>
        <p:nvSpPr>
          <p:cNvPr id="42" name="TextBox 41"/>
          <p:cNvSpPr txBox="1"/>
          <p:nvPr/>
        </p:nvSpPr>
        <p:spPr>
          <a:xfrm>
            <a:off x="827964" y="4343895"/>
            <a:ext cx="7405212"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analyst reaction</a:t>
            </a:r>
            <a:endParaRPr lang="en-US" sz="1400" b="1" dirty="0" smtClean="0">
              <a:solidFill>
                <a:schemeClr val="accent3"/>
              </a:solidFill>
              <a:latin typeface="Arial Narrow"/>
              <a:cs typeface="Arial Narrow"/>
            </a:endParaRPr>
          </a:p>
        </p:txBody>
      </p:sp>
      <p:sp>
        <p:nvSpPr>
          <p:cNvPr id="44" name="TextBox 43"/>
          <p:cNvSpPr txBox="1"/>
          <p:nvPr/>
        </p:nvSpPr>
        <p:spPr>
          <a:xfrm>
            <a:off x="827962" y="2740458"/>
            <a:ext cx="2868731"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Why?</a:t>
            </a:r>
            <a:endParaRPr lang="en-US" sz="1400" cap="all" dirty="0">
              <a:solidFill>
                <a:schemeClr val="tx2"/>
              </a:solidFill>
              <a:latin typeface="Arial Narrow"/>
              <a:cs typeface="Arial Narrow"/>
            </a:endParaRPr>
          </a:p>
        </p:txBody>
      </p:sp>
      <p:cxnSp>
        <p:nvCxnSpPr>
          <p:cNvPr id="45" name="Straight Connector 44"/>
          <p:cNvCxnSpPr/>
          <p:nvPr/>
        </p:nvCxnSpPr>
        <p:spPr>
          <a:xfrm>
            <a:off x="835033" y="3045059"/>
            <a:ext cx="2861661"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p:nvPr/>
        </p:nvCxnSpPr>
        <p:spPr>
          <a:xfrm>
            <a:off x="4125980" y="3048235"/>
            <a:ext cx="4107197"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p:nvPr/>
        </p:nvCxnSpPr>
        <p:spPr>
          <a:xfrm>
            <a:off x="827963" y="4651672"/>
            <a:ext cx="7405213"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825414" y="4805740"/>
            <a:ext cx="1835997" cy="369332"/>
          </a:xfrm>
          <a:prstGeom prst="rect">
            <a:avLst/>
          </a:prstGeom>
        </p:spPr>
        <p:txBody>
          <a:bodyPr wrap="none">
            <a:spAutoFit/>
          </a:bodyPr>
          <a:lstStyle/>
          <a:p>
            <a:pPr lvl="0" algn="r"/>
            <a:r>
              <a:rPr lang="en-US" b="1" dirty="0" smtClean="0">
                <a:solidFill>
                  <a:srgbClr val="009ED1"/>
                </a:solidFill>
                <a:latin typeface="Arial Narrow"/>
                <a:cs typeface="Arial Narrow"/>
              </a:rPr>
              <a:t>Neutral to positive</a:t>
            </a:r>
          </a:p>
        </p:txBody>
      </p:sp>
      <p:grpSp>
        <p:nvGrpSpPr>
          <p:cNvPr id="2" name="Group 48"/>
          <p:cNvGrpSpPr/>
          <p:nvPr/>
        </p:nvGrpSpPr>
        <p:grpSpPr>
          <a:xfrm>
            <a:off x="2800827" y="4805740"/>
            <a:ext cx="5532068" cy="1526188"/>
            <a:chOff x="2800827" y="5017415"/>
            <a:chExt cx="5532068" cy="1526188"/>
          </a:xfrm>
        </p:grpSpPr>
        <p:sp>
          <p:nvSpPr>
            <p:cNvPr id="50" name="Rectangle 49"/>
            <p:cNvSpPr/>
            <p:nvPr/>
          </p:nvSpPr>
          <p:spPr>
            <a:xfrm>
              <a:off x="2800827" y="5017415"/>
              <a:ext cx="5532068" cy="1200329"/>
            </a:xfrm>
            <a:prstGeom prst="rect">
              <a:avLst/>
            </a:prstGeom>
          </p:spPr>
          <p:txBody>
            <a:bodyPr wrap="square">
              <a:spAutoFit/>
            </a:bodyPr>
            <a:lstStyle/>
            <a:p>
              <a:pPr lvl="0"/>
              <a:r>
                <a:rPr lang="en-US" i="1" dirty="0">
                  <a:solidFill>
                    <a:srgbClr val="05639E"/>
                  </a:solidFill>
                  <a:latin typeface="Arial Narrow"/>
                  <a:cs typeface="Arial Narrow"/>
                </a:rPr>
                <a:t>“As GM continues to fund and de-risk its pension, investors should develop increased confidence that incremental cash flows will accrue to them, </a:t>
              </a:r>
              <a:r>
                <a:rPr lang="en-US" i="1" dirty="0" smtClean="0">
                  <a:solidFill>
                    <a:srgbClr val="05639E"/>
                  </a:solidFill>
                  <a:latin typeface="Arial Narrow"/>
                  <a:cs typeface="Arial Narrow"/>
                </a:rPr>
                <a:t>and not </a:t>
              </a:r>
              <a:r>
                <a:rPr lang="en-US" i="1" dirty="0">
                  <a:solidFill>
                    <a:srgbClr val="05639E"/>
                  </a:solidFill>
                  <a:latin typeface="Arial Narrow"/>
                  <a:cs typeface="Arial Narrow"/>
                </a:rPr>
                <a:t>the pension. As this happens, GM’s multiple should </a:t>
              </a:r>
              <a:r>
                <a:rPr lang="en-US" i="1" dirty="0" smtClean="0">
                  <a:solidFill>
                    <a:srgbClr val="05639E"/>
                  </a:solidFill>
                  <a:latin typeface="Arial Narrow"/>
                  <a:cs typeface="Arial Narrow"/>
                </a:rPr>
                <a:t>expand.” </a:t>
              </a:r>
            </a:p>
          </p:txBody>
        </p:sp>
        <p:sp>
          <p:nvSpPr>
            <p:cNvPr id="51" name="Rectangle 50"/>
            <p:cNvSpPr/>
            <p:nvPr/>
          </p:nvSpPr>
          <p:spPr>
            <a:xfrm>
              <a:off x="2800827" y="6205049"/>
              <a:ext cx="5432349" cy="338554"/>
            </a:xfrm>
            <a:prstGeom prst="rect">
              <a:avLst/>
            </a:prstGeom>
          </p:spPr>
          <p:txBody>
            <a:bodyPr wrap="square">
              <a:spAutoFit/>
            </a:bodyPr>
            <a:lstStyle/>
            <a:p>
              <a:pPr lvl="0" algn="r"/>
              <a:r>
                <a:rPr lang="en-US" sz="800" dirty="0" smtClean="0">
                  <a:solidFill>
                    <a:srgbClr val="615D6E"/>
                  </a:solidFill>
                  <a:latin typeface="Arial Narrow"/>
                  <a:cs typeface="Arial Narrow"/>
                </a:rPr>
                <a:t>Source: “Doing the Right Things…GM Further De-risks Pension: Positive for Equity holders.” Credit Suisse, Equity Research. June 4, 2012. Used with permission. </a:t>
              </a:r>
              <a:endParaRPr lang="en-US" sz="800" dirty="0">
                <a:solidFill>
                  <a:srgbClr val="615D6E"/>
                </a:solidFill>
                <a:latin typeface="Arial Narrow"/>
                <a:cs typeface="Arial Narrow"/>
              </a:endParaRPr>
            </a:p>
          </p:txBody>
        </p:sp>
      </p:grpSp>
      <p:cxnSp>
        <p:nvCxnSpPr>
          <p:cNvPr id="52" name="Straight Connector 51"/>
          <p:cNvCxnSpPr/>
          <p:nvPr/>
        </p:nvCxnSpPr>
        <p:spPr>
          <a:xfrm>
            <a:off x="2601526" y="2200333"/>
            <a:ext cx="109520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p:cNvCxnSpPr/>
          <p:nvPr/>
        </p:nvCxnSpPr>
        <p:spPr>
          <a:xfrm>
            <a:off x="5841208" y="2203245"/>
            <a:ext cx="141309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7303546" y="1865797"/>
            <a:ext cx="847633" cy="369332"/>
          </a:xfrm>
          <a:prstGeom prst="rect">
            <a:avLst/>
          </a:prstGeom>
          <a:noFill/>
        </p:spPr>
        <p:txBody>
          <a:bodyPr wrap="none" rtlCol="0">
            <a:spAutoFit/>
          </a:bodyPr>
          <a:lstStyle/>
          <a:p>
            <a:r>
              <a:rPr lang="en-US" b="1" dirty="0" smtClean="0">
                <a:solidFill>
                  <a:schemeClr val="accent3"/>
                </a:solidFill>
                <a:latin typeface="Arial Narrow"/>
                <a:cs typeface="Arial Narrow"/>
              </a:rPr>
              <a:t>$25.1 B</a:t>
            </a:r>
            <a:endParaRPr lang="en-US" b="1" dirty="0">
              <a:solidFill>
                <a:schemeClr val="accent3"/>
              </a:solidFill>
              <a:latin typeface="Arial Narrow"/>
              <a:cs typeface="Arial Narrow"/>
            </a:endParaRPr>
          </a:p>
        </p:txBody>
      </p:sp>
      <p:sp>
        <p:nvSpPr>
          <p:cNvPr id="55" name="TextBox 54"/>
          <p:cNvSpPr txBox="1"/>
          <p:nvPr/>
        </p:nvSpPr>
        <p:spPr>
          <a:xfrm>
            <a:off x="3737286" y="1865797"/>
            <a:ext cx="902811" cy="369332"/>
          </a:xfrm>
          <a:prstGeom prst="rect">
            <a:avLst/>
          </a:prstGeom>
          <a:noFill/>
        </p:spPr>
        <p:txBody>
          <a:bodyPr wrap="none" rtlCol="0">
            <a:spAutoFit/>
          </a:bodyPr>
          <a:lstStyle/>
          <a:p>
            <a:r>
              <a:rPr lang="en-US" b="1" dirty="0" smtClean="0">
                <a:solidFill>
                  <a:schemeClr val="accent3"/>
                </a:solidFill>
                <a:latin typeface="Arial Narrow"/>
                <a:cs typeface="Arial Narrow"/>
              </a:rPr>
              <a:t>Buy-out</a:t>
            </a:r>
            <a:endParaRPr lang="en-US" b="1" dirty="0">
              <a:solidFill>
                <a:schemeClr val="accent3"/>
              </a:solidFill>
              <a:latin typeface="Arial Narrow"/>
              <a:cs typeface="Arial Narrow"/>
            </a:endParaRPr>
          </a:p>
        </p:txBody>
      </p:sp>
      <p:sp>
        <p:nvSpPr>
          <p:cNvPr id="56" name="Rectangle 55"/>
          <p:cNvSpPr/>
          <p:nvPr/>
        </p:nvSpPr>
        <p:spPr>
          <a:xfrm>
            <a:off x="0" y="6519446"/>
            <a:ext cx="4572000" cy="338554"/>
          </a:xfrm>
          <a:prstGeom prst="rect">
            <a:avLst/>
          </a:prstGeom>
        </p:spPr>
        <p:txBody>
          <a:bodyPr>
            <a:spAutoFit/>
          </a:bodyPr>
          <a:lstStyle/>
          <a:p>
            <a:pPr lvl="0" fontAlgn="base">
              <a:spcBef>
                <a:spcPct val="0"/>
              </a:spcBef>
              <a:spcAft>
                <a:spcPct val="0"/>
              </a:spcAft>
            </a:pPr>
            <a:r>
              <a:rPr lang="en-US" sz="800" dirty="0" smtClean="0">
                <a:solidFill>
                  <a:srgbClr val="000000"/>
                </a:solidFill>
                <a:latin typeface="Arial Narrow"/>
                <a:ea typeface="ヒラギノ角ゴ Pro W3" pitchFamily="-110" charset="-128"/>
                <a:cs typeface="Arial Narrow"/>
              </a:rPr>
              <a:t>Analyst reactions illustrate the impact of the transaction on perceptions, are not meant to imply endorsement of specific analysts’ views, and do not necessarily represent the views of all analysts.   </a:t>
            </a:r>
            <a:endParaRPr lang="en-US" sz="800" dirty="0">
              <a:solidFill>
                <a:srgbClr val="000000"/>
              </a:solidFill>
              <a:latin typeface="Arial Narrow"/>
              <a:ea typeface="ヒラギノ角ゴ Pro W3" pitchFamily="-110" charset="-128"/>
              <a:cs typeface="Arial Narrow"/>
            </a:endParaRPr>
          </a:p>
        </p:txBody>
      </p:sp>
      <p:sp>
        <p:nvSpPr>
          <p:cNvPr id="26" name="Title 25"/>
          <p:cNvSpPr>
            <a:spLocks noGrp="1"/>
          </p:cNvSpPr>
          <p:nvPr>
            <p:ph type="title"/>
          </p:nvPr>
        </p:nvSpPr>
        <p:spPr/>
        <p:txBody>
          <a:bodyPr/>
          <a:lstStyle/>
          <a:p>
            <a:r>
              <a:rPr lang="en-US" dirty="0" smtClean="0"/>
              <a:t>Case Study – General Motors</a:t>
            </a:r>
            <a:endParaRPr lang="en-US" dirty="0"/>
          </a:p>
        </p:txBody>
      </p:sp>
      <p:sp>
        <p:nvSpPr>
          <p:cNvPr id="27" name="Rectangle 26"/>
          <p:cNvSpPr/>
          <p:nvPr/>
        </p:nvSpPr>
        <p:spPr>
          <a:xfrm>
            <a:off x="829730" y="1363135"/>
            <a:ext cx="1515534" cy="1083734"/>
          </a:xfrm>
          <a:prstGeom prst="rect">
            <a:avLst/>
          </a:prstGeom>
          <a:solidFill>
            <a:schemeClr val="accent4">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2"/>
                </a:solidFill>
              </a:rPr>
              <a:t>General Motors</a:t>
            </a:r>
            <a:endParaRPr lang="en-US" b="1" dirty="0">
              <a:solidFill>
                <a:schemeClr val="tx2"/>
              </a:solidFill>
            </a:endParaRPr>
          </a:p>
        </p:txBody>
      </p:sp>
    </p:spTree>
    <p:extLst>
      <p:ext uri="{BB962C8B-B14F-4D97-AF65-F5344CB8AC3E}">
        <p14:creationId xmlns:p14="http://schemas.microsoft.com/office/powerpoint/2010/main" val="1587651613"/>
      </p:ext>
    </p:extLst>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Case Study – Verizon</a:t>
            </a:r>
            <a:endParaRPr lang="en-US" dirty="0"/>
          </a:p>
        </p:txBody>
      </p:sp>
      <p:sp>
        <p:nvSpPr>
          <p:cNvPr id="4" name="TextBox 3"/>
          <p:cNvSpPr txBox="1"/>
          <p:nvPr/>
        </p:nvSpPr>
        <p:spPr>
          <a:xfrm>
            <a:off x="7303546" y="1865797"/>
            <a:ext cx="742361" cy="369332"/>
          </a:xfrm>
          <a:prstGeom prst="rect">
            <a:avLst/>
          </a:prstGeom>
          <a:noFill/>
        </p:spPr>
        <p:txBody>
          <a:bodyPr wrap="none" rtlCol="0">
            <a:spAutoFit/>
          </a:bodyPr>
          <a:lstStyle/>
          <a:p>
            <a:r>
              <a:rPr lang="en-US" b="1" dirty="0" smtClean="0">
                <a:solidFill>
                  <a:schemeClr val="accent3"/>
                </a:solidFill>
                <a:latin typeface="Arial Narrow"/>
                <a:cs typeface="Arial Narrow"/>
              </a:rPr>
              <a:t>$7.5 B</a:t>
            </a:r>
            <a:endParaRPr lang="en-US" b="1" dirty="0">
              <a:solidFill>
                <a:schemeClr val="accent3"/>
              </a:solidFill>
              <a:latin typeface="Arial Narrow"/>
              <a:cs typeface="Arial Narrow"/>
            </a:endParaRPr>
          </a:p>
        </p:txBody>
      </p:sp>
      <p:sp>
        <p:nvSpPr>
          <p:cNvPr id="5" name="TextBox 4"/>
          <p:cNvSpPr txBox="1"/>
          <p:nvPr/>
        </p:nvSpPr>
        <p:spPr>
          <a:xfrm>
            <a:off x="5841207" y="1895468"/>
            <a:ext cx="1413093"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HOW BIG?</a:t>
            </a:r>
            <a:endParaRPr lang="en-US" sz="1400" cap="all" dirty="0">
              <a:solidFill>
                <a:schemeClr val="tx2"/>
              </a:solidFill>
              <a:latin typeface="Arial Narrow"/>
              <a:cs typeface="Arial Narrow"/>
            </a:endParaRPr>
          </a:p>
        </p:txBody>
      </p:sp>
      <p:sp>
        <p:nvSpPr>
          <p:cNvPr id="6" name="TextBox 5"/>
          <p:cNvSpPr txBox="1"/>
          <p:nvPr/>
        </p:nvSpPr>
        <p:spPr>
          <a:xfrm>
            <a:off x="835036" y="3132803"/>
            <a:ext cx="2861658" cy="600164"/>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Act from a position of strength</a:t>
            </a:r>
          </a:p>
          <a:p>
            <a:pPr marL="182880" indent="-182880">
              <a:spcBef>
                <a:spcPts val="600"/>
              </a:spcBef>
              <a:buClr>
                <a:schemeClr val="bg2"/>
              </a:buClr>
              <a:buFont typeface="Arial"/>
              <a:buChar char="•"/>
            </a:pPr>
            <a:r>
              <a:rPr lang="en-US" sz="1400" dirty="0" smtClean="0">
                <a:latin typeface="Arial Narrow"/>
                <a:cs typeface="Arial Narrow"/>
              </a:rPr>
              <a:t>Solidify financial results going forward</a:t>
            </a:r>
          </a:p>
        </p:txBody>
      </p:sp>
      <p:sp>
        <p:nvSpPr>
          <p:cNvPr id="7" name="TextBox 6"/>
          <p:cNvSpPr txBox="1"/>
          <p:nvPr/>
        </p:nvSpPr>
        <p:spPr>
          <a:xfrm>
            <a:off x="4125979" y="2740458"/>
            <a:ext cx="4107197"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Unique Features</a:t>
            </a:r>
            <a:endParaRPr lang="en-US" sz="1400" cap="all" dirty="0">
              <a:solidFill>
                <a:schemeClr val="tx2"/>
              </a:solidFill>
              <a:latin typeface="Arial Narrow"/>
              <a:cs typeface="Arial Narrow"/>
            </a:endParaRPr>
          </a:p>
        </p:txBody>
      </p:sp>
      <p:sp>
        <p:nvSpPr>
          <p:cNvPr id="8" name="TextBox 7"/>
          <p:cNvSpPr txBox="1"/>
          <p:nvPr/>
        </p:nvSpPr>
        <p:spPr>
          <a:xfrm>
            <a:off x="4125980" y="3132803"/>
            <a:ext cx="4511841" cy="600164"/>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Second-largest pension buy-out worldwide</a:t>
            </a:r>
          </a:p>
          <a:p>
            <a:pPr marL="182880" indent="-182880">
              <a:spcBef>
                <a:spcPts val="600"/>
              </a:spcBef>
              <a:buClr>
                <a:schemeClr val="bg2"/>
              </a:buClr>
              <a:buFont typeface="Arial"/>
              <a:buChar char="•"/>
            </a:pPr>
            <a:r>
              <a:rPr lang="en-US" sz="1400" dirty="0" smtClean="0">
                <a:latin typeface="Arial Narrow"/>
                <a:cs typeface="Arial Narrow"/>
              </a:rPr>
              <a:t>Illiquid alternative assets used for a portion of premium </a:t>
            </a:r>
          </a:p>
        </p:txBody>
      </p:sp>
      <p:sp>
        <p:nvSpPr>
          <p:cNvPr id="9" name="TextBox 8"/>
          <p:cNvSpPr txBox="1"/>
          <p:nvPr/>
        </p:nvSpPr>
        <p:spPr>
          <a:xfrm>
            <a:off x="827964" y="4343895"/>
            <a:ext cx="7405212"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analyst reaction</a:t>
            </a:r>
            <a:endParaRPr lang="en-US" sz="1400" b="1" dirty="0" smtClean="0">
              <a:solidFill>
                <a:schemeClr val="accent3"/>
              </a:solidFill>
              <a:latin typeface="Arial Narrow"/>
              <a:cs typeface="Arial Narrow"/>
            </a:endParaRPr>
          </a:p>
        </p:txBody>
      </p:sp>
      <p:sp>
        <p:nvSpPr>
          <p:cNvPr id="10" name="TextBox 9"/>
          <p:cNvSpPr txBox="1"/>
          <p:nvPr/>
        </p:nvSpPr>
        <p:spPr>
          <a:xfrm>
            <a:off x="827962" y="2740458"/>
            <a:ext cx="2868731"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Why?</a:t>
            </a:r>
            <a:endParaRPr lang="en-US" sz="1400" cap="all" dirty="0">
              <a:solidFill>
                <a:schemeClr val="tx2"/>
              </a:solidFill>
              <a:latin typeface="Arial Narrow"/>
              <a:cs typeface="Arial Narrow"/>
            </a:endParaRPr>
          </a:p>
        </p:txBody>
      </p:sp>
      <p:cxnSp>
        <p:nvCxnSpPr>
          <p:cNvPr id="11" name="Straight Connector 10"/>
          <p:cNvCxnSpPr/>
          <p:nvPr/>
        </p:nvCxnSpPr>
        <p:spPr>
          <a:xfrm>
            <a:off x="835033" y="3045059"/>
            <a:ext cx="2861661"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125980" y="3048235"/>
            <a:ext cx="4107197"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827963" y="4651672"/>
            <a:ext cx="7405213"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grpSp>
        <p:nvGrpSpPr>
          <p:cNvPr id="3" name="Group 13"/>
          <p:cNvGrpSpPr/>
          <p:nvPr/>
        </p:nvGrpSpPr>
        <p:grpSpPr>
          <a:xfrm>
            <a:off x="1911096" y="4805740"/>
            <a:ext cx="6300271" cy="1138774"/>
            <a:chOff x="1911096" y="5017415"/>
            <a:chExt cx="6300271" cy="1138774"/>
          </a:xfrm>
        </p:grpSpPr>
        <p:sp>
          <p:nvSpPr>
            <p:cNvPr id="15" name="Rectangle 14"/>
            <p:cNvSpPr/>
            <p:nvPr/>
          </p:nvSpPr>
          <p:spPr>
            <a:xfrm>
              <a:off x="1911096" y="5017415"/>
              <a:ext cx="6300271" cy="923330"/>
            </a:xfrm>
            <a:prstGeom prst="rect">
              <a:avLst/>
            </a:prstGeom>
          </p:spPr>
          <p:txBody>
            <a:bodyPr wrap="square">
              <a:spAutoFit/>
            </a:bodyPr>
            <a:lstStyle/>
            <a:p>
              <a:pPr lvl="0"/>
              <a:r>
                <a:rPr lang="en-US" i="1" dirty="0" smtClean="0">
                  <a:solidFill>
                    <a:srgbClr val="05639E"/>
                  </a:solidFill>
                  <a:latin typeface="Arial Narrow"/>
                  <a:cs typeface="Arial Narrow"/>
                </a:rPr>
                <a:t>“While the cost is significant to transfer pension liabilities, we do recognize the benefit of reducing the company’s risk exposure to pension funding and volatility of pension expenses on its Income Statement.” </a:t>
              </a:r>
            </a:p>
          </p:txBody>
        </p:sp>
        <p:sp>
          <p:nvSpPr>
            <p:cNvPr id="16" name="Rectangle 15"/>
            <p:cNvSpPr/>
            <p:nvPr/>
          </p:nvSpPr>
          <p:spPr>
            <a:xfrm>
              <a:off x="1911096" y="5940745"/>
              <a:ext cx="6300271" cy="215444"/>
            </a:xfrm>
            <a:prstGeom prst="rect">
              <a:avLst/>
            </a:prstGeom>
          </p:spPr>
          <p:txBody>
            <a:bodyPr wrap="square">
              <a:spAutoFit/>
            </a:bodyPr>
            <a:lstStyle/>
            <a:p>
              <a:pPr algn="r"/>
              <a:r>
                <a:rPr lang="en-US" sz="800" dirty="0" smtClean="0">
                  <a:solidFill>
                    <a:srgbClr val="615D6E"/>
                  </a:solidFill>
                  <a:latin typeface="Arial Narrow"/>
                  <a:cs typeface="Arial Narrow"/>
                </a:rPr>
                <a:t>(Citi Research) LTE Leadership is Raising the Bar on Wireless Prospects, While the Wireline Recovery Remains in Transition” (Oct. 19, 2012). Used with permission.</a:t>
              </a:r>
              <a:endParaRPr lang="en-US" sz="800" dirty="0">
                <a:solidFill>
                  <a:srgbClr val="615D6E"/>
                </a:solidFill>
                <a:latin typeface="Arial Narrow"/>
                <a:cs typeface="Arial Narrow"/>
              </a:endParaRPr>
            </a:p>
          </p:txBody>
        </p:sp>
      </p:grpSp>
      <p:cxnSp>
        <p:nvCxnSpPr>
          <p:cNvPr id="17" name="Straight Connector 16"/>
          <p:cNvCxnSpPr/>
          <p:nvPr/>
        </p:nvCxnSpPr>
        <p:spPr>
          <a:xfrm>
            <a:off x="5841208" y="2203245"/>
            <a:ext cx="141309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18" name="Rectangle 17"/>
          <p:cNvSpPr/>
          <p:nvPr/>
        </p:nvSpPr>
        <p:spPr>
          <a:xfrm>
            <a:off x="827962" y="4805740"/>
            <a:ext cx="836700" cy="369332"/>
          </a:xfrm>
          <a:prstGeom prst="rect">
            <a:avLst/>
          </a:prstGeom>
        </p:spPr>
        <p:txBody>
          <a:bodyPr wrap="none">
            <a:spAutoFit/>
          </a:bodyPr>
          <a:lstStyle/>
          <a:p>
            <a:pPr lvl="0" algn="r"/>
            <a:r>
              <a:rPr lang="en-US" b="1" dirty="0" smtClean="0">
                <a:solidFill>
                  <a:srgbClr val="009ED1"/>
                </a:solidFill>
                <a:latin typeface="Arial Narrow"/>
                <a:cs typeface="Arial Narrow"/>
              </a:rPr>
              <a:t>Neutral</a:t>
            </a:r>
          </a:p>
        </p:txBody>
      </p:sp>
      <p:sp>
        <p:nvSpPr>
          <p:cNvPr id="19" name="Rectangle 18"/>
          <p:cNvSpPr/>
          <p:nvPr/>
        </p:nvSpPr>
        <p:spPr>
          <a:xfrm>
            <a:off x="0" y="6519446"/>
            <a:ext cx="4572000" cy="338554"/>
          </a:xfrm>
          <a:prstGeom prst="rect">
            <a:avLst/>
          </a:prstGeom>
        </p:spPr>
        <p:txBody>
          <a:bodyPr>
            <a:spAutoFit/>
          </a:bodyPr>
          <a:lstStyle/>
          <a:p>
            <a:pPr lvl="0" fontAlgn="base">
              <a:spcBef>
                <a:spcPct val="0"/>
              </a:spcBef>
              <a:spcAft>
                <a:spcPct val="0"/>
              </a:spcAft>
            </a:pPr>
            <a:r>
              <a:rPr lang="en-US" sz="800" dirty="0" smtClean="0">
                <a:solidFill>
                  <a:srgbClr val="000000"/>
                </a:solidFill>
                <a:latin typeface="Arial Narrow"/>
                <a:ea typeface="ヒラギノ角ゴ Pro W3" pitchFamily="-110" charset="-128"/>
                <a:cs typeface="Arial Narrow"/>
              </a:rPr>
              <a:t>Analyst reactions illustrate the impact of the transaction on perceptions, are not meant to imply endorsement of specific analysts’ views, and do not necessarily represent the views of all analysts.   </a:t>
            </a:r>
            <a:endParaRPr lang="en-US" sz="800" dirty="0">
              <a:solidFill>
                <a:srgbClr val="000000"/>
              </a:solidFill>
              <a:latin typeface="Arial Narrow"/>
              <a:ea typeface="ヒラギノ角ゴ Pro W3" pitchFamily="-110" charset="-128"/>
              <a:cs typeface="Arial Narrow"/>
            </a:endParaRPr>
          </a:p>
        </p:txBody>
      </p:sp>
      <p:sp>
        <p:nvSpPr>
          <p:cNvPr id="20" name="TextBox 19"/>
          <p:cNvSpPr txBox="1"/>
          <p:nvPr/>
        </p:nvSpPr>
        <p:spPr>
          <a:xfrm>
            <a:off x="2601526" y="1894144"/>
            <a:ext cx="1095202"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WHAT?</a:t>
            </a:r>
            <a:endParaRPr lang="en-US" sz="1400" cap="all" dirty="0">
              <a:solidFill>
                <a:schemeClr val="tx2"/>
              </a:solidFill>
              <a:latin typeface="Arial Narrow"/>
              <a:cs typeface="Arial Narrow"/>
            </a:endParaRPr>
          </a:p>
        </p:txBody>
      </p:sp>
      <p:cxnSp>
        <p:nvCxnSpPr>
          <p:cNvPr id="21" name="Straight Connector 20"/>
          <p:cNvCxnSpPr/>
          <p:nvPr/>
        </p:nvCxnSpPr>
        <p:spPr>
          <a:xfrm>
            <a:off x="2601526" y="2200333"/>
            <a:ext cx="109520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22" name="TextBox 21"/>
          <p:cNvSpPr txBox="1"/>
          <p:nvPr/>
        </p:nvSpPr>
        <p:spPr>
          <a:xfrm>
            <a:off x="3737286" y="1865797"/>
            <a:ext cx="902811" cy="369332"/>
          </a:xfrm>
          <a:prstGeom prst="rect">
            <a:avLst/>
          </a:prstGeom>
          <a:noFill/>
        </p:spPr>
        <p:txBody>
          <a:bodyPr wrap="none" rtlCol="0">
            <a:spAutoFit/>
          </a:bodyPr>
          <a:lstStyle/>
          <a:p>
            <a:r>
              <a:rPr lang="en-US" b="1" dirty="0" smtClean="0">
                <a:solidFill>
                  <a:schemeClr val="accent3"/>
                </a:solidFill>
                <a:latin typeface="Arial Narrow"/>
                <a:cs typeface="Arial Narrow"/>
              </a:rPr>
              <a:t>Buy-out</a:t>
            </a:r>
            <a:endParaRPr lang="en-US" b="1" dirty="0">
              <a:solidFill>
                <a:schemeClr val="accent3"/>
              </a:solidFill>
              <a:latin typeface="Arial Narrow"/>
              <a:cs typeface="Arial Narrow"/>
            </a:endParaRPr>
          </a:p>
        </p:txBody>
      </p:sp>
      <p:sp>
        <p:nvSpPr>
          <p:cNvPr id="24" name="Rectangle 23"/>
          <p:cNvSpPr/>
          <p:nvPr/>
        </p:nvSpPr>
        <p:spPr>
          <a:xfrm>
            <a:off x="829730" y="1363135"/>
            <a:ext cx="1515534" cy="1083734"/>
          </a:xfrm>
          <a:prstGeom prst="rect">
            <a:avLst/>
          </a:prstGeom>
          <a:solidFill>
            <a:schemeClr val="accent4">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2"/>
                </a:solidFill>
              </a:rPr>
              <a:t>Verizon</a:t>
            </a:r>
            <a:endParaRPr lang="en-US" b="1" dirty="0">
              <a:solidFill>
                <a:schemeClr val="tx2"/>
              </a:solidFill>
            </a:endParaRPr>
          </a:p>
        </p:txBody>
      </p:sp>
    </p:spTree>
    <p:extLst>
      <p:ext uri="{BB962C8B-B14F-4D97-AF65-F5344CB8AC3E}">
        <p14:creationId xmlns:p14="http://schemas.microsoft.com/office/powerpoint/2010/main" val="2869854858"/>
      </p:ext>
    </p:extLst>
  </p:cSld>
  <p:clrMapOvr>
    <a:masterClrMapping/>
  </p:clrMapOvr>
  <p:transition>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Case Study – Motorola </a:t>
            </a:r>
            <a:endParaRPr lang="en-US" dirty="0"/>
          </a:p>
        </p:txBody>
      </p:sp>
      <p:sp>
        <p:nvSpPr>
          <p:cNvPr id="4" name="TextBox 3"/>
          <p:cNvSpPr txBox="1"/>
          <p:nvPr/>
        </p:nvSpPr>
        <p:spPr>
          <a:xfrm>
            <a:off x="5841207" y="1895468"/>
            <a:ext cx="1413093"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HOW BIG?</a:t>
            </a:r>
            <a:endParaRPr lang="en-US" sz="1400" cap="all" dirty="0">
              <a:solidFill>
                <a:schemeClr val="tx2"/>
              </a:solidFill>
              <a:latin typeface="Arial Narrow"/>
              <a:cs typeface="Arial Narrow"/>
            </a:endParaRPr>
          </a:p>
        </p:txBody>
      </p:sp>
      <p:sp>
        <p:nvSpPr>
          <p:cNvPr id="5" name="TextBox 4"/>
          <p:cNvSpPr txBox="1"/>
          <p:nvPr/>
        </p:nvSpPr>
        <p:spPr>
          <a:xfrm>
            <a:off x="835036" y="3132803"/>
            <a:ext cx="2861658" cy="1015663"/>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After divestiture, reduce size of plan</a:t>
            </a:r>
          </a:p>
          <a:p>
            <a:pPr marL="365760" lvl="1" indent="-182880">
              <a:spcBef>
                <a:spcPts val="600"/>
              </a:spcBef>
              <a:buClr>
                <a:schemeClr val="bg2"/>
              </a:buClr>
              <a:buFont typeface="Lucida Grande"/>
              <a:buChar char="–"/>
            </a:pPr>
            <a:r>
              <a:rPr lang="en-US" sz="1200" dirty="0" smtClean="0">
                <a:latin typeface="Arial Narrow"/>
                <a:cs typeface="Arial Narrow"/>
              </a:rPr>
              <a:t>$6B of revenue and 15,000 employees</a:t>
            </a:r>
          </a:p>
          <a:p>
            <a:pPr marL="365760" lvl="1" indent="-182880">
              <a:spcBef>
                <a:spcPts val="600"/>
              </a:spcBef>
              <a:buClr>
                <a:schemeClr val="bg2"/>
              </a:buClr>
              <a:buFont typeface="Lucida Grande"/>
              <a:buChar char="–"/>
            </a:pPr>
            <a:r>
              <a:rPr lang="en-US" sz="1200" dirty="0" smtClean="0">
                <a:latin typeface="Arial Narrow"/>
                <a:cs typeface="Arial Narrow"/>
              </a:rPr>
              <a:t>$9B pension liability with 95,000 participants pre buy-out </a:t>
            </a:r>
          </a:p>
        </p:txBody>
      </p:sp>
      <p:sp>
        <p:nvSpPr>
          <p:cNvPr id="6" name="TextBox 5"/>
          <p:cNvSpPr txBox="1"/>
          <p:nvPr/>
        </p:nvSpPr>
        <p:spPr>
          <a:xfrm>
            <a:off x="4125979" y="2740458"/>
            <a:ext cx="4107197"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Unique Features</a:t>
            </a:r>
            <a:endParaRPr lang="en-US" sz="1400" cap="all" dirty="0">
              <a:solidFill>
                <a:schemeClr val="tx2"/>
              </a:solidFill>
              <a:latin typeface="Arial Narrow"/>
              <a:cs typeface="Arial Narrow"/>
            </a:endParaRPr>
          </a:p>
        </p:txBody>
      </p:sp>
      <p:sp>
        <p:nvSpPr>
          <p:cNvPr id="7" name="TextBox 6"/>
          <p:cNvSpPr txBox="1"/>
          <p:nvPr/>
        </p:nvSpPr>
        <p:spPr>
          <a:xfrm>
            <a:off x="4125980" y="3132803"/>
            <a:ext cx="4511841" cy="892552"/>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Land speed record</a:t>
            </a:r>
          </a:p>
          <a:p>
            <a:pPr marL="182880" indent="-182880">
              <a:spcBef>
                <a:spcPts val="600"/>
              </a:spcBef>
              <a:buClr>
                <a:schemeClr val="bg2"/>
              </a:buClr>
              <a:buFont typeface="Arial"/>
              <a:buChar char="•"/>
            </a:pPr>
            <a:r>
              <a:rPr lang="en-US" sz="1400" dirty="0" smtClean="0">
                <a:latin typeface="Arial Narrow"/>
                <a:cs typeface="Arial Narrow"/>
              </a:rPr>
              <a:t>Third-largest pension buy-out in the U.S.</a:t>
            </a:r>
          </a:p>
          <a:p>
            <a:pPr marL="182880" indent="-182880">
              <a:spcBef>
                <a:spcPts val="600"/>
              </a:spcBef>
              <a:buClr>
                <a:schemeClr val="bg2"/>
              </a:buClr>
              <a:buFont typeface="Arial"/>
              <a:buChar char="•"/>
            </a:pPr>
            <a:endParaRPr lang="en-US" sz="1400" dirty="0" smtClean="0">
              <a:latin typeface="Arial Narrow"/>
              <a:cs typeface="Arial Narrow"/>
            </a:endParaRPr>
          </a:p>
        </p:txBody>
      </p:sp>
      <p:sp>
        <p:nvSpPr>
          <p:cNvPr id="8" name="TextBox 7"/>
          <p:cNvSpPr txBox="1"/>
          <p:nvPr/>
        </p:nvSpPr>
        <p:spPr>
          <a:xfrm>
            <a:off x="827964" y="4343895"/>
            <a:ext cx="7405212"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analyst reaction</a:t>
            </a:r>
            <a:endParaRPr lang="en-US" sz="1400" b="1" dirty="0" smtClean="0">
              <a:solidFill>
                <a:schemeClr val="accent3"/>
              </a:solidFill>
              <a:latin typeface="Arial Narrow"/>
              <a:cs typeface="Arial Narrow"/>
            </a:endParaRPr>
          </a:p>
        </p:txBody>
      </p:sp>
      <p:sp>
        <p:nvSpPr>
          <p:cNvPr id="9" name="TextBox 8"/>
          <p:cNvSpPr txBox="1"/>
          <p:nvPr/>
        </p:nvSpPr>
        <p:spPr>
          <a:xfrm>
            <a:off x="827962" y="2740458"/>
            <a:ext cx="2868731"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Why?</a:t>
            </a:r>
            <a:endParaRPr lang="en-US" sz="1400" cap="all" dirty="0">
              <a:solidFill>
                <a:schemeClr val="tx2"/>
              </a:solidFill>
              <a:latin typeface="Arial Narrow"/>
              <a:cs typeface="Arial Narrow"/>
            </a:endParaRPr>
          </a:p>
        </p:txBody>
      </p:sp>
      <p:cxnSp>
        <p:nvCxnSpPr>
          <p:cNvPr id="10" name="Straight Connector 9"/>
          <p:cNvCxnSpPr/>
          <p:nvPr/>
        </p:nvCxnSpPr>
        <p:spPr>
          <a:xfrm>
            <a:off x="835033" y="3045059"/>
            <a:ext cx="2861661"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4125980" y="3048235"/>
            <a:ext cx="4107197"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827963" y="4651672"/>
            <a:ext cx="7405213"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grpSp>
        <p:nvGrpSpPr>
          <p:cNvPr id="3" name="Group 12"/>
          <p:cNvGrpSpPr/>
          <p:nvPr/>
        </p:nvGrpSpPr>
        <p:grpSpPr>
          <a:xfrm>
            <a:off x="1913608" y="4805740"/>
            <a:ext cx="6419287" cy="1394309"/>
            <a:chOff x="1913608" y="5017415"/>
            <a:chExt cx="6419287" cy="1394309"/>
          </a:xfrm>
        </p:grpSpPr>
        <p:sp>
          <p:nvSpPr>
            <p:cNvPr id="14" name="Rectangle 13"/>
            <p:cNvSpPr/>
            <p:nvPr/>
          </p:nvSpPr>
          <p:spPr>
            <a:xfrm>
              <a:off x="1913608" y="5017415"/>
              <a:ext cx="6419287" cy="1200329"/>
            </a:xfrm>
            <a:prstGeom prst="rect">
              <a:avLst/>
            </a:prstGeom>
          </p:spPr>
          <p:txBody>
            <a:bodyPr wrap="square">
              <a:spAutoFit/>
            </a:bodyPr>
            <a:lstStyle/>
            <a:p>
              <a:r>
                <a:rPr lang="en-US" i="1" dirty="0" smtClean="0">
                  <a:solidFill>
                    <a:srgbClr val="05639E"/>
                  </a:solidFill>
                  <a:latin typeface="Arial Narrow"/>
                  <a:cs typeface="Arial Narrow"/>
                </a:rPr>
                <a:t>“We believe this leaves the business in a stronger footing, reducing the pension funding overhang and freeing up cash for potential incremental share repurchases…the Enterprise sale and pension deficit reduction likely enable large buy-backs throughout 2015, supporting the shares.” </a:t>
              </a:r>
              <a:endParaRPr lang="en-US" sz="1600" i="1" dirty="0" smtClean="0">
                <a:solidFill>
                  <a:srgbClr val="05639E"/>
                </a:solidFill>
                <a:latin typeface="Arial Narrow"/>
                <a:cs typeface="Arial Narrow"/>
              </a:endParaRPr>
            </a:p>
          </p:txBody>
        </p:sp>
        <p:sp>
          <p:nvSpPr>
            <p:cNvPr id="15" name="Rectangle 14"/>
            <p:cNvSpPr/>
            <p:nvPr/>
          </p:nvSpPr>
          <p:spPr>
            <a:xfrm>
              <a:off x="2953360" y="6196280"/>
              <a:ext cx="5279817" cy="215444"/>
            </a:xfrm>
            <a:prstGeom prst="rect">
              <a:avLst/>
            </a:prstGeom>
          </p:spPr>
          <p:txBody>
            <a:bodyPr wrap="square">
              <a:spAutoFit/>
            </a:bodyPr>
            <a:lstStyle/>
            <a:p>
              <a:pPr algn="r"/>
              <a:r>
                <a:rPr lang="en-US" sz="800" dirty="0" smtClean="0">
                  <a:solidFill>
                    <a:schemeClr val="accent6"/>
                  </a:solidFill>
                  <a:latin typeface="Arial Narrow"/>
                  <a:cs typeface="Arial Narrow"/>
                </a:rPr>
                <a:t>(Citi Research) Motorola Solutions: Pension Settlement Frees Up Cash Flow; No EPS Impact (Sep. 2014). Used with permission. </a:t>
              </a:r>
              <a:endParaRPr lang="en-US" sz="800" dirty="0">
                <a:solidFill>
                  <a:schemeClr val="accent6"/>
                </a:solidFill>
                <a:latin typeface="Arial Narrow"/>
                <a:cs typeface="Arial Narrow"/>
              </a:endParaRPr>
            </a:p>
          </p:txBody>
        </p:sp>
      </p:grpSp>
      <p:cxnSp>
        <p:nvCxnSpPr>
          <p:cNvPr id="16" name="Straight Connector 15"/>
          <p:cNvCxnSpPr/>
          <p:nvPr/>
        </p:nvCxnSpPr>
        <p:spPr>
          <a:xfrm>
            <a:off x="5841208" y="2203245"/>
            <a:ext cx="141309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7303546" y="1865797"/>
            <a:ext cx="742361" cy="369332"/>
          </a:xfrm>
          <a:prstGeom prst="rect">
            <a:avLst/>
          </a:prstGeom>
          <a:noFill/>
        </p:spPr>
        <p:txBody>
          <a:bodyPr wrap="none" rtlCol="0">
            <a:spAutoFit/>
          </a:bodyPr>
          <a:lstStyle/>
          <a:p>
            <a:r>
              <a:rPr lang="en-US" b="1" dirty="0" smtClean="0">
                <a:solidFill>
                  <a:schemeClr val="accent3"/>
                </a:solidFill>
                <a:latin typeface="Arial Narrow"/>
                <a:cs typeface="Arial Narrow"/>
              </a:rPr>
              <a:t>$3.1 B</a:t>
            </a:r>
            <a:endParaRPr lang="en-US" b="1" dirty="0">
              <a:solidFill>
                <a:schemeClr val="accent3"/>
              </a:solidFill>
              <a:latin typeface="Arial Narrow"/>
              <a:cs typeface="Arial Narrow"/>
            </a:endParaRPr>
          </a:p>
        </p:txBody>
      </p:sp>
      <p:sp>
        <p:nvSpPr>
          <p:cNvPr id="19" name="Rectangle 18"/>
          <p:cNvSpPr/>
          <p:nvPr/>
        </p:nvSpPr>
        <p:spPr>
          <a:xfrm>
            <a:off x="840135" y="4805740"/>
            <a:ext cx="910638" cy="369332"/>
          </a:xfrm>
          <a:prstGeom prst="rect">
            <a:avLst/>
          </a:prstGeom>
        </p:spPr>
        <p:txBody>
          <a:bodyPr wrap="none">
            <a:spAutoFit/>
          </a:bodyPr>
          <a:lstStyle/>
          <a:p>
            <a:pPr lvl="0" algn="r"/>
            <a:r>
              <a:rPr lang="en-US" b="1" dirty="0" smtClean="0">
                <a:solidFill>
                  <a:srgbClr val="009ED1"/>
                </a:solidFill>
                <a:latin typeface="Arial Narrow"/>
                <a:cs typeface="Arial Narrow"/>
              </a:rPr>
              <a:t>Positive</a:t>
            </a:r>
          </a:p>
        </p:txBody>
      </p:sp>
      <p:sp>
        <p:nvSpPr>
          <p:cNvPr id="20" name="Rectangle 19"/>
          <p:cNvSpPr/>
          <p:nvPr/>
        </p:nvSpPr>
        <p:spPr>
          <a:xfrm>
            <a:off x="0" y="6519446"/>
            <a:ext cx="4572000" cy="338554"/>
          </a:xfrm>
          <a:prstGeom prst="rect">
            <a:avLst/>
          </a:prstGeom>
        </p:spPr>
        <p:txBody>
          <a:bodyPr>
            <a:spAutoFit/>
          </a:bodyPr>
          <a:lstStyle/>
          <a:p>
            <a:pPr lvl="0" fontAlgn="base">
              <a:spcBef>
                <a:spcPct val="0"/>
              </a:spcBef>
              <a:spcAft>
                <a:spcPct val="0"/>
              </a:spcAft>
            </a:pPr>
            <a:r>
              <a:rPr lang="en-US" sz="800" dirty="0" smtClean="0">
                <a:solidFill>
                  <a:srgbClr val="000000"/>
                </a:solidFill>
                <a:latin typeface="Arial Narrow"/>
                <a:ea typeface="ヒラギノ角ゴ Pro W3" pitchFamily="-110" charset="-128"/>
                <a:cs typeface="Arial Narrow"/>
              </a:rPr>
              <a:t>Analyst reactions illustrate the impact of the transaction on perceptions, are not meant to imply endorsement of specific analysts’ views, and do not necessarily represent the views of all analysts.   </a:t>
            </a:r>
            <a:endParaRPr lang="en-US" sz="800" dirty="0">
              <a:solidFill>
                <a:srgbClr val="000000"/>
              </a:solidFill>
              <a:latin typeface="Arial Narrow"/>
              <a:ea typeface="ヒラギノ角ゴ Pro W3" pitchFamily="-110" charset="-128"/>
              <a:cs typeface="Arial Narrow"/>
            </a:endParaRPr>
          </a:p>
        </p:txBody>
      </p:sp>
      <p:sp>
        <p:nvSpPr>
          <p:cNvPr id="21" name="TextBox 20"/>
          <p:cNvSpPr txBox="1"/>
          <p:nvPr/>
        </p:nvSpPr>
        <p:spPr>
          <a:xfrm>
            <a:off x="2601526" y="1894144"/>
            <a:ext cx="1095202"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WHAT?</a:t>
            </a:r>
            <a:endParaRPr lang="en-US" sz="1400" cap="all" dirty="0">
              <a:solidFill>
                <a:schemeClr val="tx2"/>
              </a:solidFill>
              <a:latin typeface="Arial Narrow"/>
              <a:cs typeface="Arial Narrow"/>
            </a:endParaRPr>
          </a:p>
        </p:txBody>
      </p:sp>
      <p:cxnSp>
        <p:nvCxnSpPr>
          <p:cNvPr id="22" name="Straight Connector 21"/>
          <p:cNvCxnSpPr/>
          <p:nvPr/>
        </p:nvCxnSpPr>
        <p:spPr>
          <a:xfrm>
            <a:off x="2601526" y="2200333"/>
            <a:ext cx="109520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3737286" y="1865797"/>
            <a:ext cx="902811" cy="369332"/>
          </a:xfrm>
          <a:prstGeom prst="rect">
            <a:avLst/>
          </a:prstGeom>
          <a:noFill/>
        </p:spPr>
        <p:txBody>
          <a:bodyPr wrap="none" rtlCol="0">
            <a:spAutoFit/>
          </a:bodyPr>
          <a:lstStyle/>
          <a:p>
            <a:r>
              <a:rPr lang="en-US" b="1" dirty="0" smtClean="0">
                <a:solidFill>
                  <a:schemeClr val="accent3"/>
                </a:solidFill>
                <a:latin typeface="Arial Narrow"/>
                <a:cs typeface="Arial Narrow"/>
              </a:rPr>
              <a:t>Buy-out</a:t>
            </a:r>
            <a:endParaRPr lang="en-US" b="1" dirty="0">
              <a:solidFill>
                <a:schemeClr val="accent3"/>
              </a:solidFill>
              <a:latin typeface="Arial Narrow"/>
              <a:cs typeface="Arial Narrow"/>
            </a:endParaRPr>
          </a:p>
        </p:txBody>
      </p:sp>
      <p:sp>
        <p:nvSpPr>
          <p:cNvPr id="24" name="Rectangle 23"/>
          <p:cNvSpPr/>
          <p:nvPr/>
        </p:nvSpPr>
        <p:spPr>
          <a:xfrm>
            <a:off x="829730" y="1363135"/>
            <a:ext cx="1515534" cy="1083734"/>
          </a:xfrm>
          <a:prstGeom prst="rect">
            <a:avLst/>
          </a:prstGeom>
          <a:solidFill>
            <a:schemeClr val="accent4">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2"/>
                </a:solidFill>
              </a:rPr>
              <a:t>Motorola</a:t>
            </a:r>
            <a:endParaRPr lang="en-US" b="1" dirty="0">
              <a:solidFill>
                <a:schemeClr val="tx2"/>
              </a:solidFill>
            </a:endParaRPr>
          </a:p>
        </p:txBody>
      </p:sp>
    </p:spTree>
    <p:extLst>
      <p:ext uri="{BB962C8B-B14F-4D97-AF65-F5344CB8AC3E}">
        <p14:creationId xmlns:p14="http://schemas.microsoft.com/office/powerpoint/2010/main" val="1538075308"/>
      </p:ext>
    </p:extLst>
  </p:cSld>
  <p:clrMapOvr>
    <a:masterClrMapping/>
  </p:clrMapOvr>
  <p:transition>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Case Study – Bristol-Myers Squibb</a:t>
            </a:r>
            <a:endParaRPr lang="en-US" dirty="0"/>
          </a:p>
        </p:txBody>
      </p:sp>
      <p:sp>
        <p:nvSpPr>
          <p:cNvPr id="24" name="TextBox 23"/>
          <p:cNvSpPr txBox="1"/>
          <p:nvPr/>
        </p:nvSpPr>
        <p:spPr>
          <a:xfrm>
            <a:off x="5841207" y="1895468"/>
            <a:ext cx="1413093"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HOW BIG?</a:t>
            </a:r>
            <a:endParaRPr lang="en-US" sz="1400" cap="all" dirty="0">
              <a:solidFill>
                <a:schemeClr val="tx2"/>
              </a:solidFill>
              <a:latin typeface="Arial Narrow"/>
              <a:cs typeface="Arial Narrow"/>
            </a:endParaRPr>
          </a:p>
        </p:txBody>
      </p:sp>
      <p:sp>
        <p:nvSpPr>
          <p:cNvPr id="25" name="TextBox 24"/>
          <p:cNvSpPr txBox="1"/>
          <p:nvPr/>
        </p:nvSpPr>
        <p:spPr>
          <a:xfrm>
            <a:off x="835035" y="3132803"/>
            <a:ext cx="3087861" cy="892552"/>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Plan in strong financial position</a:t>
            </a:r>
          </a:p>
          <a:p>
            <a:pPr marL="182880" indent="-182880">
              <a:spcBef>
                <a:spcPts val="600"/>
              </a:spcBef>
              <a:buClr>
                <a:schemeClr val="bg2"/>
              </a:buClr>
              <a:buFont typeface="Arial"/>
              <a:buChar char="•"/>
            </a:pPr>
            <a:r>
              <a:rPr lang="en-US" sz="1400" dirty="0" smtClean="0">
                <a:latin typeface="Arial Narrow"/>
                <a:cs typeface="Arial Narrow"/>
              </a:rPr>
              <a:t>Transaction required no cash contribution</a:t>
            </a:r>
          </a:p>
          <a:p>
            <a:pPr marL="182880" indent="-182880">
              <a:spcBef>
                <a:spcPts val="600"/>
              </a:spcBef>
              <a:buClr>
                <a:schemeClr val="bg2"/>
              </a:buClr>
              <a:buFont typeface="Arial"/>
              <a:buChar char="•"/>
            </a:pPr>
            <a:r>
              <a:rPr lang="en-US" sz="1400" dirty="0" smtClean="0">
                <a:latin typeface="Arial Narrow"/>
                <a:cs typeface="Arial Narrow"/>
              </a:rPr>
              <a:t>Manage ongoing volatility</a:t>
            </a:r>
          </a:p>
        </p:txBody>
      </p:sp>
      <p:sp>
        <p:nvSpPr>
          <p:cNvPr id="26" name="TextBox 25"/>
          <p:cNvSpPr txBox="1"/>
          <p:nvPr/>
        </p:nvSpPr>
        <p:spPr>
          <a:xfrm>
            <a:off x="4125979" y="2740458"/>
            <a:ext cx="4107197"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Unique Features</a:t>
            </a:r>
            <a:endParaRPr lang="en-US" sz="1400" cap="all" dirty="0">
              <a:solidFill>
                <a:schemeClr val="tx2"/>
              </a:solidFill>
              <a:latin typeface="Arial Narrow"/>
              <a:cs typeface="Arial Narrow"/>
            </a:endParaRPr>
          </a:p>
        </p:txBody>
      </p:sp>
      <p:sp>
        <p:nvSpPr>
          <p:cNvPr id="27" name="TextBox 26"/>
          <p:cNvSpPr txBox="1"/>
          <p:nvPr/>
        </p:nvSpPr>
        <p:spPr>
          <a:xfrm>
            <a:off x="4125980" y="3132803"/>
            <a:ext cx="4511841" cy="307777"/>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Simplified key transaction terms and processes</a:t>
            </a:r>
          </a:p>
        </p:txBody>
      </p:sp>
      <p:sp>
        <p:nvSpPr>
          <p:cNvPr id="28" name="Rectangle 27"/>
          <p:cNvSpPr/>
          <p:nvPr/>
        </p:nvSpPr>
        <p:spPr>
          <a:xfrm>
            <a:off x="2800827" y="5017415"/>
            <a:ext cx="5532068" cy="1200329"/>
          </a:xfrm>
          <a:prstGeom prst="rect">
            <a:avLst/>
          </a:prstGeom>
        </p:spPr>
        <p:txBody>
          <a:bodyPr wrap="square">
            <a:spAutoFit/>
          </a:bodyPr>
          <a:lstStyle/>
          <a:p>
            <a:pPr lvl="0"/>
            <a:r>
              <a:rPr lang="en-US" i="1" dirty="0">
                <a:solidFill>
                  <a:schemeClr val="bg1"/>
                </a:solidFill>
                <a:latin typeface="Arial Narrow"/>
                <a:cs typeface="Arial Narrow"/>
              </a:rPr>
              <a:t>“As GM continues to fund and de-risk its pension, investors should develop increased confidence that incremental cash flows will accrue to them, </a:t>
            </a:r>
            <a:r>
              <a:rPr lang="en-US" i="1" dirty="0" smtClean="0">
                <a:solidFill>
                  <a:schemeClr val="bg1"/>
                </a:solidFill>
                <a:latin typeface="Arial Narrow"/>
                <a:cs typeface="Arial Narrow"/>
              </a:rPr>
              <a:t>and not </a:t>
            </a:r>
            <a:r>
              <a:rPr lang="en-US" i="1" dirty="0">
                <a:solidFill>
                  <a:schemeClr val="bg1"/>
                </a:solidFill>
                <a:latin typeface="Arial Narrow"/>
                <a:cs typeface="Arial Narrow"/>
              </a:rPr>
              <a:t>the pension. As this happens, GM’s multiple should </a:t>
            </a:r>
            <a:r>
              <a:rPr lang="en-US" i="1" dirty="0" smtClean="0">
                <a:solidFill>
                  <a:schemeClr val="bg1"/>
                </a:solidFill>
                <a:latin typeface="Arial Narrow"/>
                <a:cs typeface="Arial Narrow"/>
              </a:rPr>
              <a:t>expand.” </a:t>
            </a:r>
          </a:p>
        </p:txBody>
      </p:sp>
      <p:sp>
        <p:nvSpPr>
          <p:cNvPr id="29" name="TextBox 28"/>
          <p:cNvSpPr txBox="1"/>
          <p:nvPr/>
        </p:nvSpPr>
        <p:spPr>
          <a:xfrm>
            <a:off x="827962" y="2740458"/>
            <a:ext cx="2868731"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Why?</a:t>
            </a:r>
            <a:endParaRPr lang="en-US" sz="1400" cap="all" dirty="0">
              <a:solidFill>
                <a:schemeClr val="tx2"/>
              </a:solidFill>
              <a:latin typeface="Arial Narrow"/>
              <a:cs typeface="Arial Narrow"/>
            </a:endParaRPr>
          </a:p>
        </p:txBody>
      </p:sp>
      <p:cxnSp>
        <p:nvCxnSpPr>
          <p:cNvPr id="30" name="Straight Connector 29"/>
          <p:cNvCxnSpPr/>
          <p:nvPr/>
        </p:nvCxnSpPr>
        <p:spPr>
          <a:xfrm>
            <a:off x="835033" y="3045059"/>
            <a:ext cx="2861661"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a:off x="4125980" y="3048235"/>
            <a:ext cx="4107197"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32" name="Rectangle 31"/>
          <p:cNvSpPr/>
          <p:nvPr/>
        </p:nvSpPr>
        <p:spPr>
          <a:xfrm>
            <a:off x="825414" y="5017415"/>
            <a:ext cx="1835997" cy="369332"/>
          </a:xfrm>
          <a:prstGeom prst="rect">
            <a:avLst/>
          </a:prstGeom>
        </p:spPr>
        <p:txBody>
          <a:bodyPr wrap="none">
            <a:spAutoFit/>
          </a:bodyPr>
          <a:lstStyle/>
          <a:p>
            <a:pPr lvl="0" algn="ctr"/>
            <a:r>
              <a:rPr lang="en-US" b="1" dirty="0" smtClean="0">
                <a:solidFill>
                  <a:schemeClr val="bg1"/>
                </a:solidFill>
                <a:latin typeface="Arial Narrow"/>
                <a:cs typeface="Arial Narrow"/>
              </a:rPr>
              <a:t>Neutral to positive</a:t>
            </a:r>
          </a:p>
        </p:txBody>
      </p:sp>
      <p:cxnSp>
        <p:nvCxnSpPr>
          <p:cNvPr id="33" name="Straight Connector 32"/>
          <p:cNvCxnSpPr/>
          <p:nvPr/>
        </p:nvCxnSpPr>
        <p:spPr>
          <a:xfrm>
            <a:off x="5841208" y="2203245"/>
            <a:ext cx="141309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34" name="TextBox 33"/>
          <p:cNvSpPr txBox="1"/>
          <p:nvPr/>
        </p:nvSpPr>
        <p:spPr>
          <a:xfrm>
            <a:off x="7303546" y="1865797"/>
            <a:ext cx="742361" cy="369332"/>
          </a:xfrm>
          <a:prstGeom prst="rect">
            <a:avLst/>
          </a:prstGeom>
          <a:noFill/>
        </p:spPr>
        <p:txBody>
          <a:bodyPr wrap="none" rtlCol="0">
            <a:spAutoFit/>
          </a:bodyPr>
          <a:lstStyle/>
          <a:p>
            <a:r>
              <a:rPr lang="en-US" b="1" dirty="0" smtClean="0">
                <a:solidFill>
                  <a:schemeClr val="accent3"/>
                </a:solidFill>
                <a:latin typeface="Arial Narrow"/>
                <a:cs typeface="Arial Narrow"/>
              </a:rPr>
              <a:t>$1.4 B</a:t>
            </a:r>
            <a:endParaRPr lang="en-US" b="1" dirty="0">
              <a:solidFill>
                <a:schemeClr val="accent3"/>
              </a:solidFill>
              <a:latin typeface="Arial Narrow"/>
              <a:cs typeface="Arial Narrow"/>
            </a:endParaRPr>
          </a:p>
        </p:txBody>
      </p:sp>
      <p:sp>
        <p:nvSpPr>
          <p:cNvPr id="36" name="TextBox 35"/>
          <p:cNvSpPr txBox="1"/>
          <p:nvPr/>
        </p:nvSpPr>
        <p:spPr>
          <a:xfrm>
            <a:off x="2601526" y="1894144"/>
            <a:ext cx="1095202"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WHAT?</a:t>
            </a:r>
            <a:endParaRPr lang="en-US" sz="1400" cap="all" dirty="0">
              <a:solidFill>
                <a:schemeClr val="tx2"/>
              </a:solidFill>
              <a:latin typeface="Arial Narrow"/>
              <a:cs typeface="Arial Narrow"/>
            </a:endParaRPr>
          </a:p>
        </p:txBody>
      </p:sp>
      <p:cxnSp>
        <p:nvCxnSpPr>
          <p:cNvPr id="37" name="Straight Connector 36"/>
          <p:cNvCxnSpPr/>
          <p:nvPr/>
        </p:nvCxnSpPr>
        <p:spPr>
          <a:xfrm>
            <a:off x="2601526" y="2200333"/>
            <a:ext cx="109520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38" name="TextBox 37"/>
          <p:cNvSpPr txBox="1"/>
          <p:nvPr/>
        </p:nvSpPr>
        <p:spPr>
          <a:xfrm>
            <a:off x="3737286" y="1865797"/>
            <a:ext cx="902811" cy="369332"/>
          </a:xfrm>
          <a:prstGeom prst="rect">
            <a:avLst/>
          </a:prstGeom>
          <a:noFill/>
        </p:spPr>
        <p:txBody>
          <a:bodyPr wrap="none" rtlCol="0">
            <a:spAutoFit/>
          </a:bodyPr>
          <a:lstStyle/>
          <a:p>
            <a:r>
              <a:rPr lang="en-US" b="1" dirty="0" smtClean="0">
                <a:solidFill>
                  <a:schemeClr val="accent3"/>
                </a:solidFill>
                <a:latin typeface="Arial Narrow"/>
                <a:cs typeface="Arial Narrow"/>
              </a:rPr>
              <a:t>Buy-out</a:t>
            </a:r>
            <a:endParaRPr lang="en-US" b="1" dirty="0">
              <a:solidFill>
                <a:schemeClr val="accent3"/>
              </a:solidFill>
              <a:latin typeface="Arial Narrow"/>
              <a:cs typeface="Arial Narrow"/>
            </a:endParaRPr>
          </a:p>
        </p:txBody>
      </p:sp>
      <p:sp>
        <p:nvSpPr>
          <p:cNvPr id="19" name="Rectangle 18"/>
          <p:cNvSpPr/>
          <p:nvPr/>
        </p:nvSpPr>
        <p:spPr>
          <a:xfrm>
            <a:off x="829730" y="1363135"/>
            <a:ext cx="1515534" cy="1083734"/>
          </a:xfrm>
          <a:prstGeom prst="rect">
            <a:avLst/>
          </a:prstGeom>
          <a:solidFill>
            <a:schemeClr val="accent4">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2"/>
                </a:solidFill>
              </a:rPr>
              <a:t>Bristol-Myers Squibb</a:t>
            </a:r>
            <a:endParaRPr lang="en-US" b="1" dirty="0">
              <a:solidFill>
                <a:schemeClr val="tx2"/>
              </a:solidFill>
            </a:endParaRPr>
          </a:p>
        </p:txBody>
      </p:sp>
    </p:spTree>
    <p:extLst>
      <p:ext uri="{BB962C8B-B14F-4D97-AF65-F5344CB8AC3E}">
        <p14:creationId xmlns:p14="http://schemas.microsoft.com/office/powerpoint/2010/main" val="1529259167"/>
      </p:ext>
    </p:extLst>
  </p:cSld>
  <p:clrMapOvr>
    <a:masterClrMapping/>
  </p:clrMapOvr>
  <p:transition>
    <p:fade/>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Case Study – Kimberly-Clark</a:t>
            </a:r>
            <a:endParaRPr lang="en-US" dirty="0"/>
          </a:p>
        </p:txBody>
      </p:sp>
      <p:sp>
        <p:nvSpPr>
          <p:cNvPr id="24" name="TextBox 23"/>
          <p:cNvSpPr txBox="1"/>
          <p:nvPr/>
        </p:nvSpPr>
        <p:spPr>
          <a:xfrm>
            <a:off x="5841207" y="1895468"/>
            <a:ext cx="1413093"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HOW BIG?</a:t>
            </a:r>
            <a:endParaRPr lang="en-US" sz="1400" cap="all" dirty="0">
              <a:solidFill>
                <a:schemeClr val="tx2"/>
              </a:solidFill>
              <a:latin typeface="Arial Narrow"/>
              <a:cs typeface="Arial Narrow"/>
            </a:endParaRPr>
          </a:p>
        </p:txBody>
      </p:sp>
      <p:sp>
        <p:nvSpPr>
          <p:cNvPr id="25" name="TextBox 24"/>
          <p:cNvSpPr txBox="1"/>
          <p:nvPr/>
        </p:nvSpPr>
        <p:spPr>
          <a:xfrm>
            <a:off x="835035" y="3132803"/>
            <a:ext cx="3087861" cy="892552"/>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Reduce non-core financial risk</a:t>
            </a:r>
          </a:p>
          <a:p>
            <a:pPr marL="182880" indent="-182880">
              <a:spcBef>
                <a:spcPts val="600"/>
              </a:spcBef>
              <a:buClr>
                <a:schemeClr val="bg2"/>
              </a:buClr>
              <a:buFont typeface="Arial"/>
              <a:buChar char="•"/>
            </a:pPr>
            <a:r>
              <a:rPr lang="en-US" sz="1400" dirty="0" smtClean="0">
                <a:latin typeface="Arial Narrow"/>
                <a:cs typeface="Arial Narrow"/>
              </a:rPr>
              <a:t>Greater security for retirees</a:t>
            </a:r>
          </a:p>
          <a:p>
            <a:pPr marL="182880" indent="-182880">
              <a:spcBef>
                <a:spcPts val="600"/>
              </a:spcBef>
              <a:buClr>
                <a:schemeClr val="bg2"/>
              </a:buClr>
              <a:buFont typeface="Arial"/>
              <a:buChar char="•"/>
            </a:pPr>
            <a:r>
              <a:rPr lang="en-US" sz="1400" dirty="0" smtClean="0">
                <a:latin typeface="Arial Narrow"/>
                <a:cs typeface="Arial Narrow"/>
              </a:rPr>
              <a:t>Manage ongoing volatility</a:t>
            </a:r>
          </a:p>
        </p:txBody>
      </p:sp>
      <p:sp>
        <p:nvSpPr>
          <p:cNvPr id="26" name="TextBox 25"/>
          <p:cNvSpPr txBox="1"/>
          <p:nvPr/>
        </p:nvSpPr>
        <p:spPr>
          <a:xfrm>
            <a:off x="4125979" y="2740458"/>
            <a:ext cx="4107197"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Unique Features</a:t>
            </a:r>
            <a:endParaRPr lang="en-US" sz="1400" cap="all" dirty="0">
              <a:solidFill>
                <a:schemeClr val="tx2"/>
              </a:solidFill>
              <a:latin typeface="Arial Narrow"/>
              <a:cs typeface="Arial Narrow"/>
            </a:endParaRPr>
          </a:p>
        </p:txBody>
      </p:sp>
      <p:sp>
        <p:nvSpPr>
          <p:cNvPr id="27" name="TextBox 26"/>
          <p:cNvSpPr txBox="1"/>
          <p:nvPr/>
        </p:nvSpPr>
        <p:spPr>
          <a:xfrm>
            <a:off x="4125980" y="3132803"/>
            <a:ext cx="4511841" cy="307777"/>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Split transaction between two insurers</a:t>
            </a:r>
          </a:p>
        </p:txBody>
      </p:sp>
      <p:sp>
        <p:nvSpPr>
          <p:cNvPr id="28" name="Rectangle 27"/>
          <p:cNvSpPr/>
          <p:nvPr/>
        </p:nvSpPr>
        <p:spPr>
          <a:xfrm>
            <a:off x="2800827" y="5017415"/>
            <a:ext cx="5532068" cy="1200329"/>
          </a:xfrm>
          <a:prstGeom prst="rect">
            <a:avLst/>
          </a:prstGeom>
        </p:spPr>
        <p:txBody>
          <a:bodyPr wrap="square">
            <a:spAutoFit/>
          </a:bodyPr>
          <a:lstStyle/>
          <a:p>
            <a:pPr lvl="0"/>
            <a:r>
              <a:rPr lang="en-US" i="1" dirty="0">
                <a:solidFill>
                  <a:schemeClr val="bg1"/>
                </a:solidFill>
                <a:latin typeface="Arial Narrow"/>
                <a:cs typeface="Arial Narrow"/>
              </a:rPr>
              <a:t>“As GM continues to fund and de-risk its pension, investors should develop increased confidence that incremental cash flows will accrue to them, </a:t>
            </a:r>
            <a:r>
              <a:rPr lang="en-US" i="1" dirty="0" smtClean="0">
                <a:solidFill>
                  <a:schemeClr val="bg1"/>
                </a:solidFill>
                <a:latin typeface="Arial Narrow"/>
                <a:cs typeface="Arial Narrow"/>
              </a:rPr>
              <a:t>and not </a:t>
            </a:r>
            <a:r>
              <a:rPr lang="en-US" i="1" dirty="0">
                <a:solidFill>
                  <a:schemeClr val="bg1"/>
                </a:solidFill>
                <a:latin typeface="Arial Narrow"/>
                <a:cs typeface="Arial Narrow"/>
              </a:rPr>
              <a:t>the pension. As this happens, GM’s multiple should </a:t>
            </a:r>
            <a:r>
              <a:rPr lang="en-US" i="1" dirty="0" smtClean="0">
                <a:solidFill>
                  <a:schemeClr val="bg1"/>
                </a:solidFill>
                <a:latin typeface="Arial Narrow"/>
                <a:cs typeface="Arial Narrow"/>
              </a:rPr>
              <a:t>expand.” </a:t>
            </a:r>
          </a:p>
        </p:txBody>
      </p:sp>
      <p:sp>
        <p:nvSpPr>
          <p:cNvPr id="29" name="TextBox 28"/>
          <p:cNvSpPr txBox="1"/>
          <p:nvPr/>
        </p:nvSpPr>
        <p:spPr>
          <a:xfrm>
            <a:off x="827962" y="2740458"/>
            <a:ext cx="2868731"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Why?</a:t>
            </a:r>
            <a:endParaRPr lang="en-US" sz="1400" cap="all" dirty="0">
              <a:solidFill>
                <a:schemeClr val="tx2"/>
              </a:solidFill>
              <a:latin typeface="Arial Narrow"/>
              <a:cs typeface="Arial Narrow"/>
            </a:endParaRPr>
          </a:p>
        </p:txBody>
      </p:sp>
      <p:cxnSp>
        <p:nvCxnSpPr>
          <p:cNvPr id="30" name="Straight Connector 29"/>
          <p:cNvCxnSpPr/>
          <p:nvPr/>
        </p:nvCxnSpPr>
        <p:spPr>
          <a:xfrm>
            <a:off x="835033" y="3045059"/>
            <a:ext cx="2861661"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a:off x="4125980" y="3048235"/>
            <a:ext cx="4107197"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32" name="Rectangle 31"/>
          <p:cNvSpPr/>
          <p:nvPr/>
        </p:nvSpPr>
        <p:spPr>
          <a:xfrm>
            <a:off x="825414" y="5017415"/>
            <a:ext cx="1835997" cy="369332"/>
          </a:xfrm>
          <a:prstGeom prst="rect">
            <a:avLst/>
          </a:prstGeom>
        </p:spPr>
        <p:txBody>
          <a:bodyPr wrap="none">
            <a:spAutoFit/>
          </a:bodyPr>
          <a:lstStyle/>
          <a:p>
            <a:pPr lvl="0" algn="ctr"/>
            <a:r>
              <a:rPr lang="en-US" b="1" dirty="0" smtClean="0">
                <a:solidFill>
                  <a:schemeClr val="bg1"/>
                </a:solidFill>
                <a:latin typeface="Arial Narrow"/>
                <a:cs typeface="Arial Narrow"/>
              </a:rPr>
              <a:t>Neutral to positive</a:t>
            </a:r>
          </a:p>
        </p:txBody>
      </p:sp>
      <p:cxnSp>
        <p:nvCxnSpPr>
          <p:cNvPr id="33" name="Straight Connector 32"/>
          <p:cNvCxnSpPr/>
          <p:nvPr/>
        </p:nvCxnSpPr>
        <p:spPr>
          <a:xfrm>
            <a:off x="5841208" y="2203245"/>
            <a:ext cx="141309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34" name="TextBox 33"/>
          <p:cNvSpPr txBox="1"/>
          <p:nvPr/>
        </p:nvSpPr>
        <p:spPr>
          <a:xfrm>
            <a:off x="7303546" y="1865797"/>
            <a:ext cx="744114" cy="369332"/>
          </a:xfrm>
          <a:prstGeom prst="rect">
            <a:avLst/>
          </a:prstGeom>
          <a:noFill/>
        </p:spPr>
        <p:txBody>
          <a:bodyPr wrap="none" rtlCol="0">
            <a:spAutoFit/>
          </a:bodyPr>
          <a:lstStyle/>
          <a:p>
            <a:r>
              <a:rPr lang="en-US" b="1" dirty="0" smtClean="0">
                <a:solidFill>
                  <a:schemeClr val="accent3"/>
                </a:solidFill>
                <a:latin typeface="Arial Narrow"/>
                <a:cs typeface="Arial Narrow"/>
              </a:rPr>
              <a:t>$2.5 B</a:t>
            </a:r>
            <a:endParaRPr lang="en-US" b="1" dirty="0">
              <a:solidFill>
                <a:schemeClr val="accent3"/>
              </a:solidFill>
              <a:latin typeface="Arial Narrow"/>
              <a:cs typeface="Arial Narrow"/>
            </a:endParaRPr>
          </a:p>
        </p:txBody>
      </p:sp>
      <p:sp>
        <p:nvSpPr>
          <p:cNvPr id="36" name="TextBox 35"/>
          <p:cNvSpPr txBox="1"/>
          <p:nvPr/>
        </p:nvSpPr>
        <p:spPr>
          <a:xfrm>
            <a:off x="2601526" y="1894144"/>
            <a:ext cx="1095202"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WHAT?</a:t>
            </a:r>
            <a:endParaRPr lang="en-US" sz="1400" cap="all" dirty="0">
              <a:solidFill>
                <a:schemeClr val="tx2"/>
              </a:solidFill>
              <a:latin typeface="Arial Narrow"/>
              <a:cs typeface="Arial Narrow"/>
            </a:endParaRPr>
          </a:p>
        </p:txBody>
      </p:sp>
      <p:cxnSp>
        <p:nvCxnSpPr>
          <p:cNvPr id="37" name="Straight Connector 36"/>
          <p:cNvCxnSpPr/>
          <p:nvPr/>
        </p:nvCxnSpPr>
        <p:spPr>
          <a:xfrm>
            <a:off x="2601526" y="2200333"/>
            <a:ext cx="109520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38" name="TextBox 37"/>
          <p:cNvSpPr txBox="1"/>
          <p:nvPr/>
        </p:nvSpPr>
        <p:spPr>
          <a:xfrm>
            <a:off x="3737286" y="1865797"/>
            <a:ext cx="902811" cy="369332"/>
          </a:xfrm>
          <a:prstGeom prst="rect">
            <a:avLst/>
          </a:prstGeom>
          <a:noFill/>
        </p:spPr>
        <p:txBody>
          <a:bodyPr wrap="none" rtlCol="0">
            <a:spAutoFit/>
          </a:bodyPr>
          <a:lstStyle/>
          <a:p>
            <a:r>
              <a:rPr lang="en-US" b="1" dirty="0" smtClean="0">
                <a:solidFill>
                  <a:schemeClr val="accent3"/>
                </a:solidFill>
                <a:latin typeface="Arial Narrow"/>
                <a:cs typeface="Arial Narrow"/>
              </a:rPr>
              <a:t>Buy-out</a:t>
            </a:r>
            <a:endParaRPr lang="en-US" b="1" dirty="0">
              <a:solidFill>
                <a:schemeClr val="accent3"/>
              </a:solidFill>
              <a:latin typeface="Arial Narrow"/>
              <a:cs typeface="Arial Narrow"/>
            </a:endParaRPr>
          </a:p>
        </p:txBody>
      </p:sp>
      <p:sp>
        <p:nvSpPr>
          <p:cNvPr id="19" name="Rectangle 18"/>
          <p:cNvSpPr/>
          <p:nvPr/>
        </p:nvSpPr>
        <p:spPr>
          <a:xfrm>
            <a:off x="829730" y="1363135"/>
            <a:ext cx="1515534" cy="1083734"/>
          </a:xfrm>
          <a:prstGeom prst="rect">
            <a:avLst/>
          </a:prstGeom>
          <a:solidFill>
            <a:schemeClr val="accent4">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2"/>
                </a:solidFill>
              </a:rPr>
              <a:t>Kimberly-Clark</a:t>
            </a:r>
            <a:endParaRPr lang="en-US" b="1" dirty="0">
              <a:solidFill>
                <a:schemeClr val="tx2"/>
              </a:solidFill>
            </a:endParaRPr>
          </a:p>
        </p:txBody>
      </p:sp>
      <p:sp>
        <p:nvSpPr>
          <p:cNvPr id="20" name="TextBox 19"/>
          <p:cNvSpPr txBox="1"/>
          <p:nvPr/>
        </p:nvSpPr>
        <p:spPr>
          <a:xfrm>
            <a:off x="827964" y="4343895"/>
            <a:ext cx="7405212"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analyst reaction</a:t>
            </a:r>
            <a:endParaRPr lang="en-US" sz="1400" b="1" dirty="0" smtClean="0">
              <a:solidFill>
                <a:schemeClr val="accent3"/>
              </a:solidFill>
              <a:latin typeface="Arial Narrow"/>
              <a:cs typeface="Arial Narrow"/>
            </a:endParaRPr>
          </a:p>
        </p:txBody>
      </p:sp>
      <p:grpSp>
        <p:nvGrpSpPr>
          <p:cNvPr id="3" name="Group 12"/>
          <p:cNvGrpSpPr/>
          <p:nvPr/>
        </p:nvGrpSpPr>
        <p:grpSpPr>
          <a:xfrm>
            <a:off x="2838450" y="4805740"/>
            <a:ext cx="5494445" cy="1178409"/>
            <a:chOff x="2838450" y="5017415"/>
            <a:chExt cx="5494445" cy="1178409"/>
          </a:xfrm>
        </p:grpSpPr>
        <p:sp>
          <p:nvSpPr>
            <p:cNvPr id="22" name="Rectangle 21"/>
            <p:cNvSpPr/>
            <p:nvPr/>
          </p:nvSpPr>
          <p:spPr>
            <a:xfrm>
              <a:off x="2838450" y="5017415"/>
              <a:ext cx="5494445" cy="923330"/>
            </a:xfrm>
            <a:prstGeom prst="rect">
              <a:avLst/>
            </a:prstGeom>
          </p:spPr>
          <p:txBody>
            <a:bodyPr wrap="square">
              <a:spAutoFit/>
            </a:bodyPr>
            <a:lstStyle/>
            <a:p>
              <a:r>
                <a:rPr lang="en-US" i="1" dirty="0" smtClean="0">
                  <a:solidFill>
                    <a:srgbClr val="05639E"/>
                  </a:solidFill>
                  <a:latin typeface="Arial Narrow"/>
                  <a:cs typeface="Arial Narrow"/>
                </a:rPr>
                <a:t>“We view the proposed pension settlement and debt-financing as a modest credit positive since pension volatility will be reduced, notwithstanding the slight weakening in credit ratios.” </a:t>
              </a:r>
              <a:endParaRPr lang="en-US" sz="1600" i="1" dirty="0" smtClean="0">
                <a:solidFill>
                  <a:srgbClr val="05639E"/>
                </a:solidFill>
                <a:latin typeface="Arial Narrow"/>
                <a:cs typeface="Arial Narrow"/>
              </a:endParaRPr>
            </a:p>
          </p:txBody>
        </p:sp>
        <p:sp>
          <p:nvSpPr>
            <p:cNvPr id="23" name="Rectangle 22"/>
            <p:cNvSpPr/>
            <p:nvPr/>
          </p:nvSpPr>
          <p:spPr>
            <a:xfrm>
              <a:off x="2953360" y="5980380"/>
              <a:ext cx="5279817" cy="215444"/>
            </a:xfrm>
            <a:prstGeom prst="rect">
              <a:avLst/>
            </a:prstGeom>
          </p:spPr>
          <p:txBody>
            <a:bodyPr wrap="square">
              <a:spAutoFit/>
            </a:bodyPr>
            <a:lstStyle/>
            <a:p>
              <a:pPr algn="r"/>
              <a:r>
                <a:rPr lang="en-US" sz="800" dirty="0" smtClean="0">
                  <a:solidFill>
                    <a:schemeClr val="accent6"/>
                  </a:solidFill>
                  <a:latin typeface="Arial Narrow"/>
                  <a:cs typeface="Arial Narrow"/>
                </a:rPr>
                <a:t>(S&amp;P) Kimberly-Clark Corp. Ratings Unaffected By Pension Settlement (Feb. 2015). Used with permission. </a:t>
              </a:r>
              <a:endParaRPr lang="en-US" sz="800" dirty="0">
                <a:solidFill>
                  <a:schemeClr val="accent6"/>
                </a:solidFill>
                <a:latin typeface="Arial Narrow"/>
                <a:cs typeface="Arial Narrow"/>
              </a:endParaRPr>
            </a:p>
          </p:txBody>
        </p:sp>
      </p:grpSp>
      <p:sp>
        <p:nvSpPr>
          <p:cNvPr id="35" name="Rectangle 34"/>
          <p:cNvSpPr/>
          <p:nvPr/>
        </p:nvSpPr>
        <p:spPr>
          <a:xfrm>
            <a:off x="0" y="6519446"/>
            <a:ext cx="4572000" cy="338554"/>
          </a:xfrm>
          <a:prstGeom prst="rect">
            <a:avLst/>
          </a:prstGeom>
        </p:spPr>
        <p:txBody>
          <a:bodyPr>
            <a:spAutoFit/>
          </a:bodyPr>
          <a:lstStyle/>
          <a:p>
            <a:pPr lvl="0" fontAlgn="base">
              <a:spcBef>
                <a:spcPct val="0"/>
              </a:spcBef>
              <a:spcAft>
                <a:spcPct val="0"/>
              </a:spcAft>
            </a:pPr>
            <a:r>
              <a:rPr lang="en-US" sz="800" dirty="0" smtClean="0">
                <a:solidFill>
                  <a:srgbClr val="000000"/>
                </a:solidFill>
                <a:latin typeface="Arial Narrow"/>
                <a:ea typeface="ヒラギノ角ゴ Pro W3" pitchFamily="-110" charset="-128"/>
                <a:cs typeface="Arial Narrow"/>
              </a:rPr>
              <a:t>Analyst reactions illustrate the impact of the transaction on perceptions, are not meant to imply endorsement of specific analysts’ views, and do not necessarily represent the views of all analysts.   </a:t>
            </a:r>
            <a:endParaRPr lang="en-US" sz="800" dirty="0">
              <a:solidFill>
                <a:srgbClr val="000000"/>
              </a:solidFill>
              <a:latin typeface="Arial Narrow"/>
              <a:ea typeface="ヒラギノ角ゴ Pro W3" pitchFamily="-110" charset="-128"/>
              <a:cs typeface="Arial Narrow"/>
            </a:endParaRPr>
          </a:p>
        </p:txBody>
      </p:sp>
      <p:sp>
        <p:nvSpPr>
          <p:cNvPr id="39" name="Rectangle 38"/>
          <p:cNvSpPr/>
          <p:nvPr/>
        </p:nvSpPr>
        <p:spPr>
          <a:xfrm>
            <a:off x="825414" y="4805740"/>
            <a:ext cx="1835997" cy="369332"/>
          </a:xfrm>
          <a:prstGeom prst="rect">
            <a:avLst/>
          </a:prstGeom>
        </p:spPr>
        <p:txBody>
          <a:bodyPr wrap="none">
            <a:spAutoFit/>
          </a:bodyPr>
          <a:lstStyle/>
          <a:p>
            <a:pPr lvl="0" algn="r"/>
            <a:r>
              <a:rPr lang="en-US" b="1" dirty="0" smtClean="0">
                <a:solidFill>
                  <a:srgbClr val="009ED1"/>
                </a:solidFill>
                <a:latin typeface="Arial Narrow"/>
                <a:cs typeface="Arial Narrow"/>
              </a:rPr>
              <a:t>Neutral to positive</a:t>
            </a:r>
          </a:p>
        </p:txBody>
      </p:sp>
    </p:spTree>
    <p:extLst>
      <p:ext uri="{BB962C8B-B14F-4D97-AF65-F5344CB8AC3E}">
        <p14:creationId xmlns:p14="http://schemas.microsoft.com/office/powerpoint/2010/main" val="3368532655"/>
      </p:ext>
    </p:extLst>
  </p:cSld>
  <p:clrMapOvr>
    <a:masterClrMapping/>
  </p:clrMapOvr>
  <p:transition>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Market Participants Reacted Favorably to the </a:t>
            </a:r>
            <a:br>
              <a:rPr lang="en-US" dirty="0" smtClean="0"/>
            </a:br>
            <a:r>
              <a:rPr lang="en-US" dirty="0" smtClean="0"/>
              <a:t>BTPS Transaction</a:t>
            </a:r>
            <a:endParaRPr lang="en-US" dirty="0"/>
          </a:p>
        </p:txBody>
      </p:sp>
      <p:sp>
        <p:nvSpPr>
          <p:cNvPr id="4" name="Content Placeholder 1"/>
          <p:cNvSpPr>
            <a:spLocks noGrp="1"/>
          </p:cNvSpPr>
          <p:nvPr>
            <p:ph idx="1"/>
          </p:nvPr>
        </p:nvSpPr>
        <p:spPr>
          <a:xfrm>
            <a:off x="881602" y="1814900"/>
            <a:ext cx="7424598" cy="4067175"/>
          </a:xfrm>
        </p:spPr>
        <p:txBody>
          <a:bodyPr>
            <a:noAutofit/>
          </a:bodyPr>
          <a:lstStyle/>
          <a:p>
            <a:pPr marL="0">
              <a:spcBef>
                <a:spcPts val="528"/>
              </a:spcBef>
              <a:buNone/>
            </a:pPr>
            <a:r>
              <a:rPr lang="en-US" sz="1800" dirty="0" smtClean="0"/>
              <a:t>“Moody’s…views as credit positive for BT Group plc the company’s arrangement, which is designed to reduce the risk of its pension scheme by laying off a portion of its exposure to longevity risk.”	</a:t>
            </a:r>
          </a:p>
          <a:p>
            <a:pPr marL="0">
              <a:spcBef>
                <a:spcPts val="528"/>
              </a:spcBef>
              <a:buNone/>
            </a:pPr>
            <a:r>
              <a:rPr lang="en-US" sz="1300" dirty="0" smtClean="0"/>
              <a:t>			</a:t>
            </a:r>
            <a:r>
              <a:rPr lang="en-US" sz="1300" dirty="0" smtClean="0">
                <a:solidFill>
                  <a:schemeClr val="bg1">
                    <a:lumMod val="50000"/>
                  </a:schemeClr>
                </a:solidFill>
              </a:rPr>
              <a:t>— Moody’s Global Credit Research, July 10, 2014</a:t>
            </a:r>
          </a:p>
          <a:p>
            <a:pPr marL="0">
              <a:buNone/>
            </a:pPr>
            <a:endParaRPr lang="en-US" sz="1800" dirty="0" smtClean="0">
              <a:solidFill>
                <a:schemeClr val="bg1">
                  <a:lumMod val="50000"/>
                </a:schemeClr>
              </a:solidFill>
            </a:endParaRPr>
          </a:p>
          <a:p>
            <a:pPr marL="0">
              <a:buNone/>
            </a:pPr>
            <a:r>
              <a:rPr lang="en-US" sz="1800" dirty="0" smtClean="0"/>
              <a:t>“We view today’s announcement as sensible risk and volatility management of the pension scheme.”			</a:t>
            </a:r>
          </a:p>
          <a:p>
            <a:pPr marL="0">
              <a:spcBef>
                <a:spcPts val="528"/>
              </a:spcBef>
              <a:buNone/>
            </a:pPr>
            <a:r>
              <a:rPr lang="en-US" sz="1300" dirty="0" smtClean="0"/>
              <a:t>			</a:t>
            </a:r>
            <a:r>
              <a:rPr lang="en-US" sz="1300" dirty="0" smtClean="0">
                <a:solidFill>
                  <a:schemeClr val="bg1">
                    <a:lumMod val="50000"/>
                  </a:schemeClr>
                </a:solidFill>
              </a:rPr>
              <a:t>— J.P. Morgan Cazenove, July 4, 2014</a:t>
            </a:r>
          </a:p>
          <a:p>
            <a:pPr marL="0">
              <a:buNone/>
            </a:pPr>
            <a:endParaRPr lang="en-US" sz="1800" dirty="0" smtClean="0">
              <a:solidFill>
                <a:schemeClr val="bg1">
                  <a:lumMod val="50000"/>
                </a:schemeClr>
              </a:solidFill>
            </a:endParaRPr>
          </a:p>
          <a:p>
            <a:pPr marL="0">
              <a:buNone/>
            </a:pPr>
            <a:r>
              <a:rPr lang="en-US" sz="1800" dirty="0" smtClean="0"/>
              <a:t>“Recently, BT has benefited from a pension longevity insurance agreement that covers 25% of the Scheme liabilities.”	</a:t>
            </a:r>
          </a:p>
          <a:p>
            <a:pPr marL="0">
              <a:spcBef>
                <a:spcPts val="528"/>
              </a:spcBef>
              <a:buNone/>
            </a:pPr>
            <a:r>
              <a:rPr lang="en-US" sz="1800" dirty="0" smtClean="0"/>
              <a:t>“Pension longevity risk reduced — modest positive.”	</a:t>
            </a:r>
          </a:p>
          <a:p>
            <a:pPr marL="0">
              <a:spcBef>
                <a:spcPts val="528"/>
              </a:spcBef>
              <a:buNone/>
            </a:pPr>
            <a:r>
              <a:rPr lang="en-US" sz="1300" dirty="0" smtClean="0"/>
              <a:t>			</a:t>
            </a:r>
            <a:r>
              <a:rPr lang="en-US" sz="1300" dirty="0" smtClean="0">
                <a:solidFill>
                  <a:schemeClr val="bg1">
                    <a:lumMod val="50000"/>
                  </a:schemeClr>
                </a:solidFill>
              </a:rPr>
              <a:t>— Morgan Stanley, July 11, 2014</a:t>
            </a:r>
          </a:p>
          <a:p>
            <a:pPr marL="0">
              <a:buNone/>
            </a:pPr>
            <a:endParaRPr lang="en-US" sz="1800" dirty="0" smtClean="0">
              <a:solidFill>
                <a:schemeClr val="bg1">
                  <a:lumMod val="50000"/>
                </a:schemeClr>
              </a:solidFill>
            </a:endParaRPr>
          </a:p>
          <a:p>
            <a:pPr marL="0">
              <a:buNone/>
            </a:pPr>
            <a:endParaRPr lang="en-US" sz="1800" dirty="0">
              <a:solidFill>
                <a:schemeClr val="bg1">
                  <a:lumMod val="50000"/>
                </a:schemeClr>
              </a:solidFill>
            </a:endParaRPr>
          </a:p>
        </p:txBody>
      </p:sp>
      <p:sp>
        <p:nvSpPr>
          <p:cNvPr id="5" name="Rectangle 4"/>
          <p:cNvSpPr/>
          <p:nvPr/>
        </p:nvSpPr>
        <p:spPr>
          <a:xfrm>
            <a:off x="0" y="6519446"/>
            <a:ext cx="4572000" cy="338554"/>
          </a:xfrm>
          <a:prstGeom prst="rect">
            <a:avLst/>
          </a:prstGeom>
        </p:spPr>
        <p:txBody>
          <a:bodyPr>
            <a:spAutoFit/>
          </a:bodyPr>
          <a:lstStyle/>
          <a:p>
            <a:pPr lvl="0" fontAlgn="base">
              <a:spcBef>
                <a:spcPct val="0"/>
              </a:spcBef>
              <a:spcAft>
                <a:spcPct val="0"/>
              </a:spcAft>
            </a:pPr>
            <a:r>
              <a:rPr lang="en-US" sz="800" dirty="0" smtClean="0">
                <a:solidFill>
                  <a:srgbClr val="000000"/>
                </a:solidFill>
                <a:latin typeface="Arial Narrow"/>
                <a:ea typeface="ヒラギノ角ゴ Pro W3" pitchFamily="-110" charset="-128"/>
                <a:cs typeface="Arial Narrow"/>
              </a:rPr>
              <a:t>Used with permission. Analyst reactions illustrate the impact of the transaction on perceptions, are not meant to imply endorsement of specific analysts’ views, and do not necessarily represent the views of all analysts.   </a:t>
            </a:r>
            <a:endParaRPr lang="en-US" sz="800" dirty="0">
              <a:solidFill>
                <a:srgbClr val="000000"/>
              </a:solidFill>
              <a:latin typeface="Arial Narrow"/>
              <a:ea typeface="ヒラギノ角ゴ Pro W3" pitchFamily="-110" charset="-128"/>
              <a:cs typeface="Arial Narrow"/>
            </a:endParaRPr>
          </a:p>
        </p:txBody>
      </p:sp>
    </p:spTree>
    <p:extLst>
      <p:ext uri="{BB962C8B-B14F-4D97-AF65-F5344CB8AC3E}">
        <p14:creationId xmlns:p14="http://schemas.microsoft.com/office/powerpoint/2010/main" val="221556635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Case Study – ICI</a:t>
            </a:r>
            <a:endParaRPr lang="en-US" dirty="0"/>
          </a:p>
        </p:txBody>
      </p:sp>
      <p:sp>
        <p:nvSpPr>
          <p:cNvPr id="24" name="TextBox 23"/>
          <p:cNvSpPr txBox="1"/>
          <p:nvPr/>
        </p:nvSpPr>
        <p:spPr>
          <a:xfrm>
            <a:off x="5841207" y="1895468"/>
            <a:ext cx="1413093"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HOW BIG?</a:t>
            </a:r>
            <a:endParaRPr lang="en-US" sz="1400" cap="all" dirty="0">
              <a:solidFill>
                <a:schemeClr val="tx2"/>
              </a:solidFill>
              <a:latin typeface="Arial Narrow"/>
              <a:cs typeface="Arial Narrow"/>
            </a:endParaRPr>
          </a:p>
        </p:txBody>
      </p:sp>
      <p:sp>
        <p:nvSpPr>
          <p:cNvPr id="25" name="TextBox 24"/>
          <p:cNvSpPr txBox="1"/>
          <p:nvPr/>
        </p:nvSpPr>
        <p:spPr>
          <a:xfrm>
            <a:off x="835035" y="3132803"/>
            <a:ext cx="3087861" cy="892552"/>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Part of an ongoing de-risking strategy</a:t>
            </a:r>
          </a:p>
          <a:p>
            <a:pPr marL="182880" indent="-182880">
              <a:spcBef>
                <a:spcPts val="600"/>
              </a:spcBef>
              <a:buClr>
                <a:schemeClr val="bg2"/>
              </a:buClr>
              <a:buFont typeface="Arial"/>
              <a:buChar char="•"/>
            </a:pPr>
            <a:r>
              <a:rPr lang="en-US" sz="1400" dirty="0" smtClean="0">
                <a:latin typeface="Arial Narrow"/>
                <a:cs typeface="Arial Narrow"/>
              </a:rPr>
              <a:t>Liabilities associated with an acquisition</a:t>
            </a:r>
          </a:p>
          <a:p>
            <a:pPr marL="182880" indent="-182880">
              <a:spcBef>
                <a:spcPts val="600"/>
              </a:spcBef>
              <a:buClr>
                <a:schemeClr val="bg2"/>
              </a:buClr>
              <a:buFont typeface="Arial"/>
              <a:buChar char="•"/>
            </a:pPr>
            <a:r>
              <a:rPr lang="en-US" sz="1400" dirty="0" smtClean="0">
                <a:latin typeface="Arial Narrow"/>
                <a:cs typeface="Arial Narrow"/>
              </a:rPr>
              <a:t>Manage future cash contributions</a:t>
            </a:r>
          </a:p>
        </p:txBody>
      </p:sp>
      <p:sp>
        <p:nvSpPr>
          <p:cNvPr id="26" name="TextBox 25"/>
          <p:cNvSpPr txBox="1"/>
          <p:nvPr/>
        </p:nvSpPr>
        <p:spPr>
          <a:xfrm>
            <a:off x="4125979" y="2740458"/>
            <a:ext cx="4107197"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Unique Features</a:t>
            </a:r>
            <a:endParaRPr lang="en-US" sz="1400" cap="all" dirty="0">
              <a:solidFill>
                <a:schemeClr val="tx2"/>
              </a:solidFill>
              <a:latin typeface="Arial Narrow"/>
              <a:cs typeface="Arial Narrow"/>
            </a:endParaRPr>
          </a:p>
        </p:txBody>
      </p:sp>
      <p:sp>
        <p:nvSpPr>
          <p:cNvPr id="27" name="TextBox 26"/>
          <p:cNvSpPr txBox="1"/>
          <p:nvPr/>
        </p:nvSpPr>
        <p:spPr>
          <a:xfrm>
            <a:off x="4125980" y="3132803"/>
            <a:ext cx="4511841" cy="600164"/>
          </a:xfrm>
          <a:prstGeom prst="rect">
            <a:avLst/>
          </a:prstGeom>
          <a:noFill/>
        </p:spPr>
        <p:txBody>
          <a:bodyPr wrap="square" rtlCol="0">
            <a:spAutoFit/>
          </a:bodyPr>
          <a:lstStyle/>
          <a:p>
            <a:pPr marL="182880" indent="-182880">
              <a:spcBef>
                <a:spcPts val="600"/>
              </a:spcBef>
              <a:buClr>
                <a:schemeClr val="bg2"/>
              </a:buClr>
              <a:buFont typeface="Arial"/>
              <a:buChar char="•"/>
            </a:pPr>
            <a:r>
              <a:rPr lang="en-US" sz="1400" dirty="0" smtClean="0">
                <a:latin typeface="Arial Narrow"/>
                <a:cs typeface="Arial Narrow"/>
              </a:rPr>
              <a:t>Largest pension buy-in worldwide </a:t>
            </a:r>
          </a:p>
          <a:p>
            <a:pPr marL="182880" indent="-182880">
              <a:spcBef>
                <a:spcPts val="600"/>
              </a:spcBef>
              <a:buClr>
                <a:schemeClr val="bg2"/>
              </a:buClr>
              <a:buFont typeface="Arial"/>
              <a:buChar char="•"/>
            </a:pPr>
            <a:r>
              <a:rPr lang="en-US" sz="1400" dirty="0" smtClean="0">
                <a:latin typeface="Arial Narrow"/>
                <a:cs typeface="Arial Narrow"/>
              </a:rPr>
              <a:t>Split the transaction across two insurers for desired scale </a:t>
            </a:r>
          </a:p>
        </p:txBody>
      </p:sp>
      <p:sp>
        <p:nvSpPr>
          <p:cNvPr id="28" name="Rectangle 27"/>
          <p:cNvSpPr/>
          <p:nvPr/>
        </p:nvSpPr>
        <p:spPr>
          <a:xfrm>
            <a:off x="2800827" y="5017415"/>
            <a:ext cx="5532068" cy="1200329"/>
          </a:xfrm>
          <a:prstGeom prst="rect">
            <a:avLst/>
          </a:prstGeom>
        </p:spPr>
        <p:txBody>
          <a:bodyPr wrap="square">
            <a:spAutoFit/>
          </a:bodyPr>
          <a:lstStyle/>
          <a:p>
            <a:pPr lvl="0"/>
            <a:r>
              <a:rPr lang="en-US" i="1" dirty="0">
                <a:solidFill>
                  <a:schemeClr val="bg1"/>
                </a:solidFill>
                <a:latin typeface="Arial Narrow"/>
                <a:cs typeface="Arial Narrow"/>
              </a:rPr>
              <a:t>“As GM continues to fund and de-risk its pension, investors should develop increased confidence that incremental cash flows will accrue to them, </a:t>
            </a:r>
            <a:r>
              <a:rPr lang="en-US" i="1" dirty="0" smtClean="0">
                <a:solidFill>
                  <a:schemeClr val="bg1"/>
                </a:solidFill>
                <a:latin typeface="Arial Narrow"/>
                <a:cs typeface="Arial Narrow"/>
              </a:rPr>
              <a:t>and not </a:t>
            </a:r>
            <a:r>
              <a:rPr lang="en-US" i="1" dirty="0">
                <a:solidFill>
                  <a:schemeClr val="bg1"/>
                </a:solidFill>
                <a:latin typeface="Arial Narrow"/>
                <a:cs typeface="Arial Narrow"/>
              </a:rPr>
              <a:t>the pension. As this happens, GM’s multiple should </a:t>
            </a:r>
            <a:r>
              <a:rPr lang="en-US" i="1" dirty="0" smtClean="0">
                <a:solidFill>
                  <a:schemeClr val="bg1"/>
                </a:solidFill>
                <a:latin typeface="Arial Narrow"/>
                <a:cs typeface="Arial Narrow"/>
              </a:rPr>
              <a:t>expand.” </a:t>
            </a:r>
          </a:p>
        </p:txBody>
      </p:sp>
      <p:sp>
        <p:nvSpPr>
          <p:cNvPr id="29" name="TextBox 28"/>
          <p:cNvSpPr txBox="1"/>
          <p:nvPr/>
        </p:nvSpPr>
        <p:spPr>
          <a:xfrm>
            <a:off x="827962" y="2740458"/>
            <a:ext cx="2868731"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Why?</a:t>
            </a:r>
            <a:endParaRPr lang="en-US" sz="1400" cap="all" dirty="0">
              <a:solidFill>
                <a:schemeClr val="tx2"/>
              </a:solidFill>
              <a:latin typeface="Arial Narrow"/>
              <a:cs typeface="Arial Narrow"/>
            </a:endParaRPr>
          </a:p>
        </p:txBody>
      </p:sp>
      <p:cxnSp>
        <p:nvCxnSpPr>
          <p:cNvPr id="30" name="Straight Connector 29"/>
          <p:cNvCxnSpPr/>
          <p:nvPr/>
        </p:nvCxnSpPr>
        <p:spPr>
          <a:xfrm>
            <a:off x="835033" y="3045059"/>
            <a:ext cx="2861661"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a:off x="4125980" y="3048235"/>
            <a:ext cx="4107197"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32" name="Rectangle 31"/>
          <p:cNvSpPr/>
          <p:nvPr/>
        </p:nvSpPr>
        <p:spPr>
          <a:xfrm>
            <a:off x="825414" y="5017415"/>
            <a:ext cx="1835997" cy="369332"/>
          </a:xfrm>
          <a:prstGeom prst="rect">
            <a:avLst/>
          </a:prstGeom>
        </p:spPr>
        <p:txBody>
          <a:bodyPr wrap="none">
            <a:spAutoFit/>
          </a:bodyPr>
          <a:lstStyle/>
          <a:p>
            <a:pPr lvl="0" algn="ctr"/>
            <a:r>
              <a:rPr lang="en-US" b="1" dirty="0" smtClean="0">
                <a:solidFill>
                  <a:schemeClr val="bg1"/>
                </a:solidFill>
                <a:latin typeface="Arial Narrow"/>
                <a:cs typeface="Arial Narrow"/>
              </a:rPr>
              <a:t>Neutral to positive</a:t>
            </a:r>
          </a:p>
        </p:txBody>
      </p:sp>
      <p:cxnSp>
        <p:nvCxnSpPr>
          <p:cNvPr id="33" name="Straight Connector 32"/>
          <p:cNvCxnSpPr/>
          <p:nvPr/>
        </p:nvCxnSpPr>
        <p:spPr>
          <a:xfrm>
            <a:off x="5841208" y="2203245"/>
            <a:ext cx="141309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34" name="TextBox 33"/>
          <p:cNvSpPr txBox="1"/>
          <p:nvPr/>
        </p:nvSpPr>
        <p:spPr>
          <a:xfrm>
            <a:off x="7303546" y="1865797"/>
            <a:ext cx="1630904" cy="369332"/>
          </a:xfrm>
          <a:prstGeom prst="rect">
            <a:avLst/>
          </a:prstGeom>
          <a:noFill/>
        </p:spPr>
        <p:txBody>
          <a:bodyPr wrap="square" rtlCol="0">
            <a:spAutoFit/>
          </a:bodyPr>
          <a:lstStyle/>
          <a:p>
            <a:r>
              <a:rPr lang="en-US" b="1" dirty="0" smtClean="0">
                <a:solidFill>
                  <a:schemeClr val="accent3"/>
                </a:solidFill>
                <a:latin typeface="Arial"/>
                <a:cs typeface="Arial"/>
              </a:rPr>
              <a:t>£3.6 B (</a:t>
            </a:r>
            <a:r>
              <a:rPr lang="en-US" b="1" dirty="0" smtClean="0">
                <a:solidFill>
                  <a:schemeClr val="accent3"/>
                </a:solidFill>
                <a:latin typeface="Arial Narrow"/>
                <a:cs typeface="Arial Narrow"/>
              </a:rPr>
              <a:t>$5 B)</a:t>
            </a:r>
          </a:p>
        </p:txBody>
      </p:sp>
      <p:sp>
        <p:nvSpPr>
          <p:cNvPr id="36" name="TextBox 35"/>
          <p:cNvSpPr txBox="1"/>
          <p:nvPr/>
        </p:nvSpPr>
        <p:spPr>
          <a:xfrm>
            <a:off x="2601526" y="1894144"/>
            <a:ext cx="1095202"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WHAT?</a:t>
            </a:r>
            <a:endParaRPr lang="en-US" sz="1400" cap="all" dirty="0">
              <a:solidFill>
                <a:schemeClr val="tx2"/>
              </a:solidFill>
              <a:latin typeface="Arial Narrow"/>
              <a:cs typeface="Arial Narrow"/>
            </a:endParaRPr>
          </a:p>
        </p:txBody>
      </p:sp>
      <p:cxnSp>
        <p:nvCxnSpPr>
          <p:cNvPr id="37" name="Straight Connector 36"/>
          <p:cNvCxnSpPr/>
          <p:nvPr/>
        </p:nvCxnSpPr>
        <p:spPr>
          <a:xfrm>
            <a:off x="2601526" y="2200333"/>
            <a:ext cx="1095202" cy="1588"/>
          </a:xfrm>
          <a:prstGeom prst="line">
            <a:avLst/>
          </a:prstGeom>
          <a:ln w="12700">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38" name="TextBox 37"/>
          <p:cNvSpPr txBox="1"/>
          <p:nvPr/>
        </p:nvSpPr>
        <p:spPr>
          <a:xfrm>
            <a:off x="3737286" y="1865797"/>
            <a:ext cx="773469" cy="369332"/>
          </a:xfrm>
          <a:prstGeom prst="rect">
            <a:avLst/>
          </a:prstGeom>
          <a:noFill/>
        </p:spPr>
        <p:txBody>
          <a:bodyPr wrap="none" rtlCol="0">
            <a:spAutoFit/>
          </a:bodyPr>
          <a:lstStyle/>
          <a:p>
            <a:r>
              <a:rPr lang="en-US" b="1" dirty="0" smtClean="0">
                <a:solidFill>
                  <a:schemeClr val="accent3"/>
                </a:solidFill>
                <a:latin typeface="Arial Narrow"/>
                <a:cs typeface="Arial Narrow"/>
              </a:rPr>
              <a:t>Buy-in</a:t>
            </a:r>
            <a:endParaRPr lang="en-US" b="1" dirty="0">
              <a:solidFill>
                <a:schemeClr val="accent3"/>
              </a:solidFill>
              <a:latin typeface="Arial Narrow"/>
              <a:cs typeface="Arial Narrow"/>
            </a:endParaRPr>
          </a:p>
        </p:txBody>
      </p:sp>
      <p:sp>
        <p:nvSpPr>
          <p:cNvPr id="19" name="Rectangle 18"/>
          <p:cNvSpPr/>
          <p:nvPr/>
        </p:nvSpPr>
        <p:spPr>
          <a:xfrm>
            <a:off x="829730" y="1363135"/>
            <a:ext cx="1515534" cy="1083734"/>
          </a:xfrm>
          <a:prstGeom prst="rect">
            <a:avLst/>
          </a:prstGeom>
          <a:solidFill>
            <a:schemeClr val="accent4">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2"/>
                </a:solidFill>
              </a:rPr>
              <a:t>ICI</a:t>
            </a:r>
            <a:endParaRPr lang="en-US" b="1" dirty="0">
              <a:solidFill>
                <a:schemeClr val="tx2"/>
              </a:solidFill>
            </a:endParaRPr>
          </a:p>
        </p:txBody>
      </p:sp>
      <p:sp>
        <p:nvSpPr>
          <p:cNvPr id="21" name="TextBox 20"/>
          <p:cNvSpPr txBox="1"/>
          <p:nvPr/>
        </p:nvSpPr>
        <p:spPr>
          <a:xfrm>
            <a:off x="827964" y="4343895"/>
            <a:ext cx="7405212" cy="307777"/>
          </a:xfrm>
          <a:prstGeom prst="rect">
            <a:avLst/>
          </a:prstGeom>
          <a:solidFill>
            <a:schemeClr val="accent5">
              <a:lumMod val="40000"/>
              <a:lumOff val="60000"/>
            </a:schemeClr>
          </a:solidFill>
        </p:spPr>
        <p:txBody>
          <a:bodyPr wrap="square" rtlCol="0">
            <a:spAutoFit/>
          </a:bodyPr>
          <a:lstStyle/>
          <a:p>
            <a:pPr algn="ctr"/>
            <a:r>
              <a:rPr lang="en-US" sz="1400" cap="all" dirty="0" smtClean="0">
                <a:solidFill>
                  <a:schemeClr val="tx2"/>
                </a:solidFill>
                <a:latin typeface="Arial Narrow"/>
                <a:cs typeface="Arial Narrow"/>
              </a:rPr>
              <a:t>analyst reaction</a:t>
            </a:r>
            <a:endParaRPr lang="en-US" sz="1400" b="1" dirty="0" smtClean="0">
              <a:solidFill>
                <a:schemeClr val="accent3"/>
              </a:solidFill>
              <a:latin typeface="Arial Narrow"/>
              <a:cs typeface="Arial Narrow"/>
            </a:endParaRPr>
          </a:p>
        </p:txBody>
      </p:sp>
      <p:grpSp>
        <p:nvGrpSpPr>
          <p:cNvPr id="3" name="Group 12"/>
          <p:cNvGrpSpPr/>
          <p:nvPr/>
        </p:nvGrpSpPr>
        <p:grpSpPr>
          <a:xfrm>
            <a:off x="1913608" y="4805740"/>
            <a:ext cx="6419287" cy="1673709"/>
            <a:chOff x="1913608" y="5017415"/>
            <a:chExt cx="6419287" cy="1673709"/>
          </a:xfrm>
        </p:grpSpPr>
        <p:sp>
          <p:nvSpPr>
            <p:cNvPr id="35" name="Rectangle 34"/>
            <p:cNvSpPr/>
            <p:nvPr/>
          </p:nvSpPr>
          <p:spPr>
            <a:xfrm>
              <a:off x="1913608" y="5017415"/>
              <a:ext cx="6419287" cy="1477328"/>
            </a:xfrm>
            <a:prstGeom prst="rect">
              <a:avLst/>
            </a:prstGeom>
          </p:spPr>
          <p:txBody>
            <a:bodyPr wrap="square">
              <a:spAutoFit/>
            </a:bodyPr>
            <a:lstStyle/>
            <a:p>
              <a:r>
                <a:rPr lang="en-US" i="1" dirty="0" smtClean="0">
                  <a:solidFill>
                    <a:srgbClr val="05639E"/>
                  </a:solidFill>
                  <a:latin typeface="Arial Narrow"/>
                  <a:cs typeface="Arial Narrow"/>
                </a:rPr>
                <a:t>“</a:t>
              </a:r>
              <a:r>
                <a:rPr lang="en-US" i="1" dirty="0" err="1" smtClean="0">
                  <a:solidFill>
                    <a:srgbClr val="05639E"/>
                  </a:solidFill>
                  <a:latin typeface="Arial Narrow"/>
                  <a:cs typeface="Arial Narrow"/>
                </a:rPr>
                <a:t>Akzo</a:t>
              </a:r>
              <a:r>
                <a:rPr lang="en-US" i="1" dirty="0" smtClean="0">
                  <a:solidFill>
                    <a:srgbClr val="05639E"/>
                  </a:solidFill>
                  <a:latin typeface="Arial Narrow"/>
                  <a:cs typeface="Arial Narrow"/>
                </a:rPr>
                <a:t> </a:t>
              </a:r>
              <a:r>
                <a:rPr lang="en-US" i="1" dirty="0">
                  <a:solidFill>
                    <a:srgbClr val="05639E"/>
                  </a:solidFill>
                  <a:latin typeface="Arial Narrow"/>
                  <a:cs typeface="Arial Narrow"/>
                </a:rPr>
                <a:t>has just announced a big pension buy-out scheme with L&amp;G and  </a:t>
              </a:r>
              <a:r>
                <a:rPr lang="en-US" i="1" dirty="0" smtClean="0">
                  <a:solidFill>
                    <a:srgbClr val="05639E"/>
                  </a:solidFill>
                  <a:latin typeface="Arial Narrow"/>
                  <a:cs typeface="Arial Narrow"/>
                </a:rPr>
                <a:t>Prudential [</a:t>
              </a:r>
              <a:r>
                <a:rPr lang="en-US" i="1" dirty="0" err="1" smtClean="0">
                  <a:solidFill>
                    <a:srgbClr val="05639E"/>
                  </a:solidFill>
                  <a:latin typeface="Arial Narrow"/>
                  <a:cs typeface="Arial Narrow"/>
                </a:rPr>
                <a:t>plc</a:t>
              </a:r>
              <a:r>
                <a:rPr lang="en-US" i="1" dirty="0" smtClean="0">
                  <a:solidFill>
                    <a:srgbClr val="05639E"/>
                  </a:solidFill>
                  <a:latin typeface="Arial Narrow"/>
                  <a:cs typeface="Arial Narrow"/>
                </a:rPr>
                <a:t>]. </a:t>
              </a:r>
              <a:r>
                <a:rPr lang="en-US" i="1" dirty="0">
                  <a:solidFill>
                    <a:srgbClr val="05639E"/>
                  </a:solidFill>
                  <a:latin typeface="Arial Narrow"/>
                  <a:cs typeface="Arial Narrow"/>
                </a:rPr>
                <a:t>This de-</a:t>
              </a:r>
              <a:r>
                <a:rPr lang="en-US" i="1" dirty="0" smtClean="0">
                  <a:solidFill>
                    <a:srgbClr val="05639E"/>
                  </a:solidFill>
                  <a:latin typeface="Arial Narrow"/>
                  <a:cs typeface="Arial Narrow"/>
                </a:rPr>
                <a:t>risks </a:t>
              </a:r>
              <a:r>
                <a:rPr lang="en-US" i="1" dirty="0">
                  <a:solidFill>
                    <a:srgbClr val="05639E"/>
                  </a:solidFill>
                  <a:latin typeface="Arial Narrow"/>
                  <a:cs typeface="Arial Narrow"/>
                </a:rPr>
                <a:t>around 1/4 of their total group pension liability. This should be seen as a positive today although the details are quite complicated...There is still material pension exposure today but this is nonetheless a significant step forward</a:t>
              </a:r>
              <a:r>
                <a:rPr lang="en-US" i="1" dirty="0" smtClean="0">
                  <a:solidFill>
                    <a:srgbClr val="05639E"/>
                  </a:solidFill>
                  <a:latin typeface="Arial Narrow"/>
                  <a:cs typeface="Arial Narrow"/>
                </a:rPr>
                <a:t>.”</a:t>
              </a:r>
              <a:endParaRPr lang="en-US" sz="1600" i="1" dirty="0" smtClean="0">
                <a:solidFill>
                  <a:srgbClr val="05639E"/>
                </a:solidFill>
                <a:latin typeface="Arial Narrow"/>
                <a:cs typeface="Arial Narrow"/>
              </a:endParaRPr>
            </a:p>
          </p:txBody>
        </p:sp>
        <p:sp>
          <p:nvSpPr>
            <p:cNvPr id="39" name="Rectangle 38"/>
            <p:cNvSpPr/>
            <p:nvPr/>
          </p:nvSpPr>
          <p:spPr>
            <a:xfrm>
              <a:off x="2940660" y="6475680"/>
              <a:ext cx="5279817" cy="215444"/>
            </a:xfrm>
            <a:prstGeom prst="rect">
              <a:avLst/>
            </a:prstGeom>
          </p:spPr>
          <p:txBody>
            <a:bodyPr wrap="square">
              <a:spAutoFit/>
            </a:bodyPr>
            <a:lstStyle/>
            <a:p>
              <a:pPr algn="r"/>
              <a:r>
                <a:rPr lang="en-US" sz="800" dirty="0" smtClean="0">
                  <a:solidFill>
                    <a:schemeClr val="accent6"/>
                  </a:solidFill>
                  <a:latin typeface="Arial Narrow"/>
                  <a:cs typeface="Arial Narrow"/>
                </a:rPr>
                <a:t>(</a:t>
              </a:r>
              <a:r>
                <a:rPr lang="en-US" sz="800" dirty="0">
                  <a:latin typeface="Arial Narrow"/>
                  <a:cs typeface="Arial Narrow"/>
                </a:rPr>
                <a:t>Deutsche Bank</a:t>
              </a:r>
              <a:r>
                <a:rPr lang="en-US" sz="800" dirty="0">
                  <a:solidFill>
                    <a:schemeClr val="accent6"/>
                  </a:solidFill>
                  <a:latin typeface="Arial Narrow"/>
                  <a:cs typeface="Arial Narrow"/>
                </a:rPr>
                <a:t>) </a:t>
              </a:r>
              <a:r>
                <a:rPr lang="en-US" sz="800" dirty="0" smtClean="0">
                  <a:solidFill>
                    <a:schemeClr val="accent6"/>
                  </a:solidFill>
                  <a:latin typeface="Arial Narrow"/>
                  <a:cs typeface="Arial Narrow"/>
                </a:rPr>
                <a:t>“De</a:t>
              </a:r>
              <a:r>
                <a:rPr lang="en-US" sz="800" dirty="0">
                  <a:solidFill>
                    <a:schemeClr val="accent6"/>
                  </a:solidFill>
                  <a:latin typeface="Arial Narrow"/>
                  <a:cs typeface="Arial Narrow"/>
                </a:rPr>
                <a:t>-risking pension; </a:t>
              </a:r>
              <a:r>
                <a:rPr lang="en-US" sz="800" dirty="0" err="1">
                  <a:solidFill>
                    <a:schemeClr val="accent6"/>
                  </a:solidFill>
                  <a:latin typeface="Arial Narrow"/>
                  <a:cs typeface="Arial Narrow"/>
                </a:rPr>
                <a:t>Akzo</a:t>
              </a:r>
              <a:r>
                <a:rPr lang="en-US" sz="800" dirty="0">
                  <a:solidFill>
                    <a:schemeClr val="accent6"/>
                  </a:solidFill>
                  <a:latin typeface="Arial Narrow"/>
                  <a:cs typeface="Arial Narrow"/>
                </a:rPr>
                <a:t> continues to become </a:t>
              </a:r>
              <a:r>
                <a:rPr lang="en-US" sz="800" dirty="0" smtClean="0">
                  <a:solidFill>
                    <a:schemeClr val="accent6"/>
                  </a:solidFill>
                  <a:latin typeface="Arial Narrow"/>
                  <a:cs typeface="Arial Narrow"/>
                </a:rPr>
                <a:t>‘investable.’” Used with permission.</a:t>
              </a:r>
              <a:endParaRPr lang="en-US" sz="800" dirty="0">
                <a:solidFill>
                  <a:schemeClr val="accent6"/>
                </a:solidFill>
                <a:latin typeface="Arial Narrow"/>
                <a:cs typeface="Arial Narrow"/>
              </a:endParaRPr>
            </a:p>
          </p:txBody>
        </p:sp>
      </p:grpSp>
      <p:sp>
        <p:nvSpPr>
          <p:cNvPr id="40" name="Rectangle 39"/>
          <p:cNvSpPr/>
          <p:nvPr/>
        </p:nvSpPr>
        <p:spPr>
          <a:xfrm>
            <a:off x="0" y="6519446"/>
            <a:ext cx="4572000" cy="338554"/>
          </a:xfrm>
          <a:prstGeom prst="rect">
            <a:avLst/>
          </a:prstGeom>
        </p:spPr>
        <p:txBody>
          <a:bodyPr>
            <a:spAutoFit/>
          </a:bodyPr>
          <a:lstStyle/>
          <a:p>
            <a:pPr lvl="0" fontAlgn="base">
              <a:spcBef>
                <a:spcPct val="0"/>
              </a:spcBef>
              <a:spcAft>
                <a:spcPct val="0"/>
              </a:spcAft>
            </a:pPr>
            <a:r>
              <a:rPr lang="en-US" sz="800" dirty="0" smtClean="0">
                <a:solidFill>
                  <a:srgbClr val="000000"/>
                </a:solidFill>
                <a:latin typeface="Arial Narrow"/>
                <a:ea typeface="ヒラギノ角ゴ Pro W3" pitchFamily="-110" charset="-128"/>
                <a:cs typeface="Arial Narrow"/>
              </a:rPr>
              <a:t>Analyst reactions illustrate the impact of the transaction on perceptions, are not meant to imply endorsement of specific analysts’ views, and do not necessarily represent the views of all analysts.   </a:t>
            </a:r>
            <a:endParaRPr lang="en-US" sz="800" dirty="0">
              <a:solidFill>
                <a:srgbClr val="000000"/>
              </a:solidFill>
              <a:latin typeface="Arial Narrow"/>
              <a:ea typeface="ヒラギノ角ゴ Pro W3" pitchFamily="-110" charset="-128"/>
              <a:cs typeface="Arial Narrow"/>
            </a:endParaRPr>
          </a:p>
        </p:txBody>
      </p:sp>
      <p:sp>
        <p:nvSpPr>
          <p:cNvPr id="41" name="Rectangle 40"/>
          <p:cNvSpPr/>
          <p:nvPr/>
        </p:nvSpPr>
        <p:spPr>
          <a:xfrm>
            <a:off x="840135" y="4805740"/>
            <a:ext cx="910638" cy="369332"/>
          </a:xfrm>
          <a:prstGeom prst="rect">
            <a:avLst/>
          </a:prstGeom>
        </p:spPr>
        <p:txBody>
          <a:bodyPr wrap="none">
            <a:spAutoFit/>
          </a:bodyPr>
          <a:lstStyle/>
          <a:p>
            <a:pPr lvl="0" algn="r"/>
            <a:r>
              <a:rPr lang="en-US" b="1" dirty="0" smtClean="0">
                <a:solidFill>
                  <a:srgbClr val="009ED1"/>
                </a:solidFill>
                <a:latin typeface="Arial Narrow"/>
                <a:cs typeface="Arial Narrow"/>
              </a:rPr>
              <a:t>Positive</a:t>
            </a:r>
          </a:p>
        </p:txBody>
      </p:sp>
    </p:spTree>
    <p:extLst>
      <p:ext uri="{BB962C8B-B14F-4D97-AF65-F5344CB8AC3E}">
        <p14:creationId xmlns:p14="http://schemas.microsoft.com/office/powerpoint/2010/main" val="2805668308"/>
      </p:ext>
    </p:extLst>
  </p:cSld>
  <p:clrMapOvr>
    <a:masterClrMapping/>
  </p:clrMapOvr>
  <p:transition>
    <p:fade/>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p:cNvGraphicFramePr>
            <a:graphicFrameLocks noGrp="1"/>
          </p:cNvGraphicFramePr>
          <p:nvPr>
            <p:extLst>
              <p:ext uri="{D42A27DB-BD31-4B8C-83A1-F6EECF244321}">
                <p14:modId xmlns:p14="http://schemas.microsoft.com/office/powerpoint/2010/main" val="437088395"/>
              </p:ext>
            </p:extLst>
          </p:nvPr>
        </p:nvGraphicFramePr>
        <p:xfrm>
          <a:off x="505771" y="2020208"/>
          <a:ext cx="4455692" cy="1233012"/>
        </p:xfrm>
        <a:graphic>
          <a:graphicData uri="http://schemas.openxmlformats.org/drawingml/2006/table">
            <a:tbl>
              <a:tblPr>
                <a:tableStyleId>{D27102A9-8310-4765-A935-A1911B00CA55}</a:tableStyleId>
              </a:tblPr>
              <a:tblGrid>
                <a:gridCol w="3525137"/>
                <a:gridCol w="930555"/>
              </a:tblGrid>
              <a:tr h="612427">
                <a:tc>
                  <a:txBody>
                    <a:bodyPr/>
                    <a:lstStyle/>
                    <a:p>
                      <a:endParaRPr lang="en-US" sz="1600" dirty="0"/>
                    </a:p>
                  </a:txBody>
                  <a:tcPr anchor="ctr">
                    <a:lnT w="12700" cap="flat" cmpd="sng" algn="ctr">
                      <a:solidFill>
                        <a:prstClr val="white"/>
                      </a:solidFill>
                      <a:prstDash val="solid"/>
                      <a:round/>
                      <a:headEnd type="none" w="med" len="med"/>
                      <a:tailEnd type="none" w="med" len="med"/>
                    </a:lnT>
                  </a:tcPr>
                </a:tc>
                <a:tc>
                  <a:txBody>
                    <a:bodyPr/>
                    <a:lstStyle/>
                    <a:p>
                      <a:endParaRPr lang="en-US" sz="1600" dirty="0"/>
                    </a:p>
                  </a:txBody>
                  <a:tcPr anchor="ctr">
                    <a:lnT w="12700" cap="flat" cmpd="sng" algn="ctr">
                      <a:solidFill>
                        <a:prstClr val="white"/>
                      </a:solidFill>
                      <a:prstDash val="solid"/>
                      <a:round/>
                      <a:headEnd type="none" w="med" len="med"/>
                      <a:tailEnd type="none" w="med" len="med"/>
                    </a:lnT>
                  </a:tcPr>
                </a:tc>
              </a:tr>
              <a:tr h="620585">
                <a:tc>
                  <a:txBody>
                    <a:bodyPr/>
                    <a:lstStyle/>
                    <a:p>
                      <a:r>
                        <a:rPr lang="en-US" sz="1600" b="0" dirty="0" smtClean="0">
                          <a:solidFill>
                            <a:schemeClr val="tx2"/>
                          </a:solidFill>
                        </a:rPr>
                        <a:t>Large scale</a:t>
                      </a:r>
                      <a:endParaRPr lang="en-US" sz="1600" b="0" dirty="0">
                        <a:solidFill>
                          <a:schemeClr val="tx2"/>
                        </a:solidFill>
                      </a:endParaRPr>
                    </a:p>
                  </a:txBody>
                  <a:tcPr marL="274320" anchor="ctr"/>
                </a:tc>
                <a:tc>
                  <a:txBody>
                    <a:bodyPr/>
                    <a:lstStyle/>
                    <a:p>
                      <a:pPr algn="ctr"/>
                      <a:endParaRPr lang="en-US" sz="3300" dirty="0" smtClean="0">
                        <a:solidFill>
                          <a:schemeClr val="accent3"/>
                        </a:solidFill>
                        <a:latin typeface="Zapf Dingbats" charset="2"/>
                        <a:cs typeface="Zapf Dingbats" charset="2"/>
                      </a:endParaRPr>
                    </a:p>
                  </a:txBody>
                  <a:tcPr anchor="ctr"/>
                </a:tc>
              </a:tr>
            </a:tbl>
          </a:graphicData>
        </a:graphic>
      </p:graphicFrame>
      <p:sp>
        <p:nvSpPr>
          <p:cNvPr id="3" name="Right Brace 2"/>
          <p:cNvSpPr/>
          <p:nvPr/>
        </p:nvSpPr>
        <p:spPr>
          <a:xfrm>
            <a:off x="5048230" y="2674176"/>
            <a:ext cx="425944" cy="3196046"/>
          </a:xfrm>
          <a:prstGeom prst="rightBrace">
            <a:avLst>
              <a:gd name="adj1" fmla="val 36948"/>
              <a:gd name="adj2" fmla="val 49747"/>
            </a:avLst>
          </a:prstGeom>
          <a:ln w="28575" cmpd="sng">
            <a:solidFill>
              <a:schemeClr val="tx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 name="Title 4"/>
          <p:cNvSpPr>
            <a:spLocks noGrp="1"/>
          </p:cNvSpPr>
          <p:nvPr>
            <p:ph type="title"/>
          </p:nvPr>
        </p:nvSpPr>
        <p:spPr>
          <a:xfrm>
            <a:off x="457200" y="281138"/>
            <a:ext cx="8229600" cy="460374"/>
          </a:xfrm>
        </p:spPr>
        <p:txBody>
          <a:bodyPr/>
          <a:lstStyle/>
          <a:p>
            <a:r>
              <a:rPr lang="en-US" dirty="0" smtClean="0">
                <a:solidFill>
                  <a:srgbClr val="007AC2"/>
                </a:solidFill>
              </a:rPr>
              <a:t>How Do Pension Plan Sponsors Choose?</a:t>
            </a:r>
            <a:endParaRPr lang="en-US" dirty="0">
              <a:solidFill>
                <a:srgbClr val="007AC2"/>
              </a:solidFill>
            </a:endParaRPr>
          </a:p>
        </p:txBody>
      </p:sp>
      <p:sp>
        <p:nvSpPr>
          <p:cNvPr id="7" name="TextBox 6"/>
          <p:cNvSpPr txBox="1"/>
          <p:nvPr/>
        </p:nvSpPr>
        <p:spPr>
          <a:xfrm>
            <a:off x="5713736" y="3799775"/>
            <a:ext cx="3155143" cy="923330"/>
          </a:xfrm>
          <a:prstGeom prst="rect">
            <a:avLst/>
          </a:prstGeom>
          <a:noFill/>
        </p:spPr>
        <p:txBody>
          <a:bodyPr wrap="square" rtlCol="0">
            <a:spAutoFit/>
          </a:bodyPr>
          <a:lstStyle/>
          <a:p>
            <a:r>
              <a:rPr lang="en-US" dirty="0" smtClean="0">
                <a:solidFill>
                  <a:schemeClr val="tx2"/>
                </a:solidFill>
              </a:rPr>
              <a:t>Those who do not fit these criteria generally prefer a </a:t>
            </a:r>
            <a:r>
              <a:rPr lang="en-US" b="1" dirty="0" smtClean="0">
                <a:solidFill>
                  <a:schemeClr val="accent3"/>
                </a:solidFill>
              </a:rPr>
              <a:t>buy-in </a:t>
            </a:r>
            <a:r>
              <a:rPr lang="en-US" dirty="0" smtClean="0">
                <a:solidFill>
                  <a:schemeClr val="tx2"/>
                </a:solidFill>
              </a:rPr>
              <a:t>or </a:t>
            </a:r>
            <a:r>
              <a:rPr lang="en-US" b="1" dirty="0">
                <a:solidFill>
                  <a:schemeClr val="accent3"/>
                </a:solidFill>
              </a:rPr>
              <a:t>buy-out</a:t>
            </a:r>
            <a:r>
              <a:rPr lang="en-US" dirty="0" smtClean="0">
                <a:solidFill>
                  <a:schemeClr val="tx2"/>
                </a:solidFill>
              </a:rPr>
              <a:t>.</a:t>
            </a:r>
          </a:p>
        </p:txBody>
      </p:sp>
      <p:sp>
        <p:nvSpPr>
          <p:cNvPr id="8" name="Rectangle 7"/>
          <p:cNvSpPr/>
          <p:nvPr/>
        </p:nvSpPr>
        <p:spPr>
          <a:xfrm>
            <a:off x="500304" y="1512343"/>
            <a:ext cx="4456544" cy="369332"/>
          </a:xfrm>
          <a:prstGeom prst="rect">
            <a:avLst/>
          </a:prstGeom>
        </p:spPr>
        <p:txBody>
          <a:bodyPr wrap="square">
            <a:spAutoFit/>
          </a:bodyPr>
          <a:lstStyle/>
          <a:p>
            <a:pPr algn="ctr"/>
            <a:r>
              <a:rPr lang="en-US" dirty="0" smtClean="0"/>
              <a:t>Pension plan sponsors who prefer</a:t>
            </a:r>
            <a:endParaRPr lang="en-US" dirty="0"/>
          </a:p>
        </p:txBody>
      </p:sp>
      <p:sp>
        <p:nvSpPr>
          <p:cNvPr id="9" name="TextBox 8"/>
          <p:cNvSpPr txBox="1"/>
          <p:nvPr/>
        </p:nvSpPr>
        <p:spPr>
          <a:xfrm>
            <a:off x="503484" y="1921084"/>
            <a:ext cx="4465862" cy="516440"/>
          </a:xfrm>
          <a:prstGeom prst="rect">
            <a:avLst/>
          </a:prstGeom>
          <a:solidFill>
            <a:schemeClr val="bg1">
              <a:alpha val="82000"/>
            </a:schemeClr>
          </a:solidFill>
          <a:ln w="12700" cmpd="sng">
            <a:solidFill>
              <a:schemeClr val="accent3"/>
            </a:solidFill>
          </a:ln>
        </p:spPr>
        <p:style>
          <a:lnRef idx="3">
            <a:schemeClr val="lt1"/>
          </a:lnRef>
          <a:fillRef idx="1">
            <a:schemeClr val="accent4"/>
          </a:fillRef>
          <a:effectRef idx="1">
            <a:schemeClr val="accent4"/>
          </a:effectRef>
          <a:fontRef idx="minor">
            <a:schemeClr val="lt1"/>
          </a:fontRef>
        </p:style>
        <p:txBody>
          <a:bodyPr wrap="square" rtlCol="0" anchor="ctr">
            <a:noAutofit/>
          </a:bodyPr>
          <a:lstStyle/>
          <a:p>
            <a:pPr algn="ctr"/>
            <a:r>
              <a:rPr lang="en-US" b="1" dirty="0" smtClean="0">
                <a:solidFill>
                  <a:schemeClr val="bg2"/>
                </a:solidFill>
              </a:rPr>
              <a:t>LONGEVITY RISK TRANSFER</a:t>
            </a:r>
          </a:p>
        </p:txBody>
      </p:sp>
      <p:graphicFrame>
        <p:nvGraphicFramePr>
          <p:cNvPr id="25" name="Table 24"/>
          <p:cNvGraphicFramePr>
            <a:graphicFrameLocks noGrp="1"/>
          </p:cNvGraphicFramePr>
          <p:nvPr>
            <p:extLst>
              <p:ext uri="{D42A27DB-BD31-4B8C-83A1-F6EECF244321}">
                <p14:modId xmlns:p14="http://schemas.microsoft.com/office/powerpoint/2010/main" val="3142866246"/>
              </p:ext>
            </p:extLst>
          </p:nvPr>
        </p:nvGraphicFramePr>
        <p:xfrm>
          <a:off x="506588" y="5256386"/>
          <a:ext cx="4455692" cy="620585"/>
        </p:xfrm>
        <a:graphic>
          <a:graphicData uri="http://schemas.openxmlformats.org/drawingml/2006/table">
            <a:tbl>
              <a:tblPr firstRow="1" bandRow="1">
                <a:tableStyleId>{D27102A9-8310-4765-A935-A1911B00CA55}</a:tableStyleId>
              </a:tblPr>
              <a:tblGrid>
                <a:gridCol w="3525137"/>
                <a:gridCol w="930555"/>
              </a:tblGrid>
              <a:tr h="620585">
                <a:tc>
                  <a:txBody>
                    <a:bodyPr/>
                    <a:lstStyle/>
                    <a:p>
                      <a:r>
                        <a:rPr lang="en-US" sz="1600" b="0" dirty="0" smtClean="0">
                          <a:solidFill>
                            <a:schemeClr val="tx2"/>
                          </a:solidFill>
                        </a:rPr>
                        <a:t>Prefer</a:t>
                      </a:r>
                      <a:r>
                        <a:rPr lang="en-US" sz="1600" b="0" baseline="0" dirty="0" smtClean="0">
                          <a:solidFill>
                            <a:schemeClr val="tx2"/>
                          </a:solidFill>
                        </a:rPr>
                        <a:t> to p</a:t>
                      </a:r>
                      <a:r>
                        <a:rPr lang="en-US" sz="1600" b="0" dirty="0" smtClean="0">
                          <a:solidFill>
                            <a:schemeClr val="tx2"/>
                          </a:solidFill>
                        </a:rPr>
                        <a:t>ay over time</a:t>
                      </a:r>
                      <a:endParaRPr lang="en-US" sz="1600" b="0" dirty="0">
                        <a:solidFill>
                          <a:schemeClr val="tx2"/>
                        </a:solidFill>
                      </a:endParaRPr>
                    </a:p>
                  </a:txBody>
                  <a:tcPr marL="27432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300" b="0" i="0" u="none" strike="noStrike" kern="1200" cap="none" spc="0" normalizeH="0" baseline="0" noProof="0" dirty="0" smtClean="0">
                        <a:ln>
                          <a:noFill/>
                        </a:ln>
                        <a:solidFill>
                          <a:schemeClr val="accent3"/>
                        </a:solidFill>
                        <a:effectLst/>
                        <a:uLnTx/>
                        <a:uFillTx/>
                        <a:latin typeface="Zapf Dingbats" charset="2"/>
                        <a:ea typeface="+mn-ea"/>
                        <a:cs typeface="Zapf Dingbats" charset="2"/>
                      </a:endParaRPr>
                    </a:p>
                  </a:txBody>
                  <a:tcPr anchor="ctr"/>
                </a:tc>
              </a:tr>
            </a:tbl>
          </a:graphicData>
        </a:graphic>
      </p:graphicFrame>
      <p:graphicFrame>
        <p:nvGraphicFramePr>
          <p:cNvPr id="26" name="Table 25"/>
          <p:cNvGraphicFramePr>
            <a:graphicFrameLocks noGrp="1"/>
          </p:cNvGraphicFramePr>
          <p:nvPr>
            <p:extLst>
              <p:ext uri="{D42A27DB-BD31-4B8C-83A1-F6EECF244321}">
                <p14:modId xmlns:p14="http://schemas.microsoft.com/office/powerpoint/2010/main" val="1471331310"/>
              </p:ext>
            </p:extLst>
          </p:nvPr>
        </p:nvGraphicFramePr>
        <p:xfrm>
          <a:off x="506589" y="3287889"/>
          <a:ext cx="4455692" cy="620585"/>
        </p:xfrm>
        <a:graphic>
          <a:graphicData uri="http://schemas.openxmlformats.org/drawingml/2006/table">
            <a:tbl>
              <a:tblPr firstRow="1" bandRow="1">
                <a:tableStyleId>{D27102A9-8310-4765-A935-A1911B00CA55}</a:tableStyleId>
              </a:tblPr>
              <a:tblGrid>
                <a:gridCol w="3525137"/>
                <a:gridCol w="930555"/>
              </a:tblGrid>
              <a:tr h="620585">
                <a:tc>
                  <a:txBody>
                    <a:bodyPr/>
                    <a:lstStyle/>
                    <a:p>
                      <a:r>
                        <a:rPr lang="en-US" sz="1600" b="0" dirty="0" smtClean="0">
                          <a:solidFill>
                            <a:schemeClr val="tx2"/>
                          </a:solidFill>
                        </a:rPr>
                        <a:t>High</a:t>
                      </a:r>
                      <a:r>
                        <a:rPr lang="en-US" sz="1600" b="0" baseline="0" dirty="0" smtClean="0">
                          <a:solidFill>
                            <a:schemeClr val="tx2"/>
                          </a:solidFill>
                        </a:rPr>
                        <a:t> fixed i</a:t>
                      </a:r>
                      <a:r>
                        <a:rPr lang="en-US" sz="1600" b="0" dirty="0" smtClean="0">
                          <a:solidFill>
                            <a:schemeClr val="tx2"/>
                          </a:solidFill>
                        </a:rPr>
                        <a:t>ncome allocation</a:t>
                      </a:r>
                      <a:endParaRPr lang="en-US" sz="1600" b="0" dirty="0">
                        <a:solidFill>
                          <a:schemeClr val="tx2"/>
                        </a:solidFill>
                      </a:endParaRPr>
                    </a:p>
                  </a:txBody>
                  <a:tcPr marL="27432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300" b="0" i="0" u="none" strike="noStrike" kern="1200" cap="none" spc="0" normalizeH="0" baseline="0" noProof="0" dirty="0" smtClean="0">
                        <a:ln>
                          <a:noFill/>
                        </a:ln>
                        <a:solidFill>
                          <a:schemeClr val="accent3"/>
                        </a:solidFill>
                        <a:effectLst/>
                        <a:uLnTx/>
                        <a:uFillTx/>
                        <a:latin typeface="Zapf Dingbats" charset="2"/>
                        <a:ea typeface="+mn-ea"/>
                        <a:cs typeface="Zapf Dingbats" charset="2"/>
                      </a:endParaRPr>
                    </a:p>
                  </a:txBody>
                  <a:tcPr anchor="ctr"/>
                </a:tc>
              </a:tr>
            </a:tbl>
          </a:graphicData>
        </a:graphic>
      </p:graphicFrame>
      <p:graphicFrame>
        <p:nvGraphicFramePr>
          <p:cNvPr id="27" name="Table 26"/>
          <p:cNvGraphicFramePr>
            <a:graphicFrameLocks noGrp="1"/>
          </p:cNvGraphicFramePr>
          <p:nvPr>
            <p:extLst>
              <p:ext uri="{D42A27DB-BD31-4B8C-83A1-F6EECF244321}">
                <p14:modId xmlns:p14="http://schemas.microsoft.com/office/powerpoint/2010/main" val="4169907304"/>
              </p:ext>
            </p:extLst>
          </p:nvPr>
        </p:nvGraphicFramePr>
        <p:xfrm>
          <a:off x="506589" y="3944057"/>
          <a:ext cx="4455692" cy="620585"/>
        </p:xfrm>
        <a:graphic>
          <a:graphicData uri="http://schemas.openxmlformats.org/drawingml/2006/table">
            <a:tbl>
              <a:tblPr firstRow="1" bandRow="1">
                <a:tableStyleId>{D27102A9-8310-4765-A935-A1911B00CA55}</a:tableStyleId>
              </a:tblPr>
              <a:tblGrid>
                <a:gridCol w="3525137"/>
                <a:gridCol w="930555"/>
              </a:tblGrid>
              <a:tr h="620585">
                <a:tc>
                  <a:txBody>
                    <a:bodyPr/>
                    <a:lstStyle/>
                    <a:p>
                      <a:r>
                        <a:rPr lang="en-US" sz="1600" b="0" dirty="0" smtClean="0">
                          <a:solidFill>
                            <a:schemeClr val="tx2"/>
                          </a:solidFill>
                        </a:rPr>
                        <a:t>High funded status</a:t>
                      </a:r>
                      <a:endParaRPr lang="en-US" sz="1600" b="0" dirty="0">
                        <a:solidFill>
                          <a:schemeClr val="tx2"/>
                        </a:solidFill>
                      </a:endParaRPr>
                    </a:p>
                  </a:txBody>
                  <a:tcPr marL="27432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300" b="0" i="0" u="none" strike="noStrike" kern="1200" cap="none" spc="0" normalizeH="0" baseline="0" noProof="0" dirty="0" smtClean="0">
                        <a:ln>
                          <a:noFill/>
                        </a:ln>
                        <a:solidFill>
                          <a:schemeClr val="accent3"/>
                        </a:solidFill>
                        <a:effectLst/>
                        <a:uLnTx/>
                        <a:uFillTx/>
                        <a:latin typeface="Zapf Dingbats" charset="2"/>
                        <a:ea typeface="+mn-ea"/>
                        <a:cs typeface="Zapf Dingbats" charset="2"/>
                      </a:endParaRPr>
                    </a:p>
                  </a:txBody>
                  <a:tcPr anchor="ctr"/>
                </a:tc>
              </a:tr>
            </a:tbl>
          </a:graphicData>
        </a:graphic>
      </p:graphicFrame>
      <p:graphicFrame>
        <p:nvGraphicFramePr>
          <p:cNvPr id="28" name="Table 27"/>
          <p:cNvGraphicFramePr>
            <a:graphicFrameLocks noGrp="1"/>
          </p:cNvGraphicFramePr>
          <p:nvPr>
            <p:extLst>
              <p:ext uri="{D42A27DB-BD31-4B8C-83A1-F6EECF244321}">
                <p14:modId xmlns:p14="http://schemas.microsoft.com/office/powerpoint/2010/main" val="2155547507"/>
              </p:ext>
            </p:extLst>
          </p:nvPr>
        </p:nvGraphicFramePr>
        <p:xfrm>
          <a:off x="506589" y="4600223"/>
          <a:ext cx="4455692" cy="620585"/>
        </p:xfrm>
        <a:graphic>
          <a:graphicData uri="http://schemas.openxmlformats.org/drawingml/2006/table">
            <a:tbl>
              <a:tblPr firstRow="1" bandRow="1">
                <a:tableStyleId>{D27102A9-8310-4765-A935-A1911B00CA55}</a:tableStyleId>
              </a:tblPr>
              <a:tblGrid>
                <a:gridCol w="3525137"/>
                <a:gridCol w="930555"/>
              </a:tblGrid>
              <a:tr h="620585">
                <a:tc>
                  <a:txBody>
                    <a:bodyPr/>
                    <a:lstStyle/>
                    <a:p>
                      <a:r>
                        <a:rPr lang="en-US" sz="1600" b="0" dirty="0" smtClean="0">
                          <a:solidFill>
                            <a:schemeClr val="tx2"/>
                          </a:solidFill>
                        </a:rPr>
                        <a:t>Prefer to retain risk</a:t>
                      </a:r>
                      <a:endParaRPr lang="en-US" sz="1600" b="0" dirty="0">
                        <a:solidFill>
                          <a:schemeClr val="tx2"/>
                        </a:solidFill>
                      </a:endParaRPr>
                    </a:p>
                  </a:txBody>
                  <a:tcPr marL="27432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300" b="0" i="0" u="none" strike="noStrike" kern="1200" cap="none" spc="0" normalizeH="0" baseline="0" noProof="0" dirty="0" smtClean="0">
                        <a:ln>
                          <a:noFill/>
                        </a:ln>
                        <a:solidFill>
                          <a:schemeClr val="accent3"/>
                        </a:solidFill>
                        <a:effectLst/>
                        <a:uLnTx/>
                        <a:uFillTx/>
                        <a:latin typeface="Zapf Dingbats" charset="2"/>
                        <a:ea typeface="+mn-ea"/>
                        <a:cs typeface="Zapf Dingbats" charset="2"/>
                      </a:endParaRPr>
                    </a:p>
                  </a:txBody>
                  <a:tcPr anchor="ctr"/>
                </a:tc>
              </a:tr>
            </a:tbl>
          </a:graphicData>
        </a:graphic>
      </p:graphicFrame>
      <p:pic>
        <p:nvPicPr>
          <p:cNvPr id="6" name="Picture 5" descr="B_CheckBox.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199851" y="2763212"/>
            <a:ext cx="480627" cy="378828"/>
          </a:xfrm>
          <a:prstGeom prst="rect">
            <a:avLst/>
          </a:prstGeom>
        </p:spPr>
      </p:pic>
      <p:pic>
        <p:nvPicPr>
          <p:cNvPr id="15" name="Picture 14" descr="B_CheckBox.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206009" y="3392824"/>
            <a:ext cx="480627" cy="378828"/>
          </a:xfrm>
          <a:prstGeom prst="rect">
            <a:avLst/>
          </a:prstGeom>
        </p:spPr>
      </p:pic>
      <p:pic>
        <p:nvPicPr>
          <p:cNvPr id="16" name="Picture 15" descr="B_CheckBox.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198312" y="4047066"/>
            <a:ext cx="480627" cy="378828"/>
          </a:xfrm>
          <a:prstGeom prst="rect">
            <a:avLst/>
          </a:prstGeom>
        </p:spPr>
      </p:pic>
      <p:pic>
        <p:nvPicPr>
          <p:cNvPr id="17" name="Picture 16" descr="B_CheckBox.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198312" y="4701309"/>
            <a:ext cx="480627" cy="378828"/>
          </a:xfrm>
          <a:prstGeom prst="rect">
            <a:avLst/>
          </a:prstGeom>
        </p:spPr>
      </p:pic>
      <p:pic>
        <p:nvPicPr>
          <p:cNvPr id="18" name="Picture 17" descr="B_CheckBox.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198312" y="5355551"/>
            <a:ext cx="480627" cy="378828"/>
          </a:xfrm>
          <a:prstGeom prst="rect">
            <a:avLst/>
          </a:prstGeom>
        </p:spPr>
      </p:pic>
    </p:spTree>
    <p:extLst>
      <p:ext uri="{BB962C8B-B14F-4D97-AF65-F5344CB8AC3E}">
        <p14:creationId xmlns:p14="http://schemas.microsoft.com/office/powerpoint/2010/main" val="2678973272"/>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par>
                                <p:cTn id="16" presetID="10"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fade">
                                      <p:cBhvr>
                                        <p:cTn id="23" dur="500"/>
                                        <p:tgtEl>
                                          <p:spTgt spid="27"/>
                                        </p:tgtEl>
                                      </p:cBhvr>
                                    </p:animEffect>
                                  </p:childTnLst>
                                </p:cTn>
                              </p:par>
                              <p:par>
                                <p:cTn id="24" presetID="10" presetClass="entr" presetSubtype="0" fill="hold"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500"/>
                                        <p:tgtEl>
                                          <p:spTgt spid="28"/>
                                        </p:tgtEl>
                                      </p:cBhvr>
                                    </p:animEffect>
                                  </p:childTnLst>
                                </p:cTn>
                              </p:par>
                              <p:par>
                                <p:cTn id="32" presetID="10" presetClass="entr" presetSubtype="0" fill="hold"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par>
                                <p:cTn id="40" presetID="10" presetClass="entr" presetSubtype="0" fill="hold"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left)">
                                      <p:cBhvr>
                                        <p:cTn id="47" dur="500"/>
                                        <p:tgtEl>
                                          <p:spTgt spid="3"/>
                                        </p:tgtEl>
                                      </p:cBhvr>
                                    </p:animEffect>
                                  </p:childTnLst>
                                </p:cTn>
                              </p:par>
                              <p:par>
                                <p:cTn id="48" presetID="10" presetClass="entr" presetSubtype="0" fill="hold" grpId="0" nodeType="withEffect">
                                  <p:stCondLst>
                                    <p:cond delay="500"/>
                                  </p:stCondLst>
                                  <p:childTnLst>
                                    <p:set>
                                      <p:cBhvr>
                                        <p:cTn id="49" dur="1" fill="hold">
                                          <p:stCondLst>
                                            <p:cond delay="0"/>
                                          </p:stCondLst>
                                        </p:cTn>
                                        <p:tgtEl>
                                          <p:spTgt spid="7"/>
                                        </p:tgtEl>
                                        <p:attrNameLst>
                                          <p:attrName>style.visibility</p:attrName>
                                        </p:attrNameLst>
                                      </p:cBhvr>
                                      <p:to>
                                        <p:strVal val="visible"/>
                                      </p:to>
                                    </p:set>
                                    <p:animEffect transition="in" filter="fade">
                                      <p:cBhvr>
                                        <p:cTn id="5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ChangeArrowheads="1"/>
          </p:cNvSpPr>
          <p:nvPr/>
        </p:nvSpPr>
        <p:spPr bwMode="auto">
          <a:xfrm>
            <a:off x="246063" y="412750"/>
            <a:ext cx="8593137" cy="5673596"/>
          </a:xfrm>
          <a:prstGeom prst="rect">
            <a:avLst/>
          </a:prstGeom>
          <a:noFill/>
          <a:ln w="9525">
            <a:noFill/>
            <a:miter lim="800000"/>
            <a:headEnd/>
            <a:tailEnd/>
          </a:ln>
        </p:spPr>
        <p:txBody>
          <a:bodyPr wrap="square" lIns="101846" tIns="50923" rIns="101846" bIns="50923">
            <a:prstTxWarp prst="textNoShape">
              <a:avLst/>
            </a:prstTxWarp>
            <a:spAutoFit/>
          </a:bodyPr>
          <a:lstStyle/>
          <a:p>
            <a:pPr>
              <a:spcBef>
                <a:spcPts val="1200"/>
              </a:spcBef>
            </a:pPr>
            <a:r>
              <a:rPr lang="en-US" sz="1100" b="1" dirty="0" smtClean="0"/>
              <a:t>Important Disclosures</a:t>
            </a:r>
          </a:p>
          <a:p>
            <a:pPr>
              <a:spcBef>
                <a:spcPts val="1200"/>
              </a:spcBef>
            </a:pPr>
            <a:r>
              <a:rPr lang="en-US" sz="900" dirty="0" smtClean="0"/>
              <a:t>This document has been prepared for discussion purposes only. Prudential Financial, Inc. (PFI) does not provide legal, regulatory, or accounting advice. An institution and its advisors should seek legal, regulatory, investment and/or accounting advice regarding the legal, regulatory, investment and/or accounting implications of any of the strategies described herein. This information is provided with the understanding that the recipient will discuss the subject matter with its own legal counsel, auditor and other advisors. This document does not constitute an offer or an agreement, or a solicitation of an offer or an agreement, to enter into any transaction (including for the provision of any services). </a:t>
            </a:r>
          </a:p>
          <a:p>
            <a:pPr>
              <a:spcBef>
                <a:spcPts val="1200"/>
              </a:spcBef>
            </a:pPr>
            <a:r>
              <a:rPr lang="en-US" sz="900" dirty="0" smtClean="0"/>
              <a:t>Insurance and reinsurance products are issued by either Prudential Retirement Insurance and Annuity Company (PRIAC), of Hartford, Connecticut, or The Prudential Insurance Company of America (PICA), of Newark, New Jersey. Both are wholly owned subsidiaries of PFI, and each company is solely responsible for its financial condition and contractual obligations. PFI of the Unites States is not affiliated with Prudential plc, which is headquartered in the United Kingdom.</a:t>
            </a:r>
          </a:p>
          <a:p>
            <a:pPr>
              <a:spcBef>
                <a:spcPts val="1200"/>
              </a:spcBef>
            </a:pPr>
            <a:r>
              <a:rPr lang="en-US" sz="900" dirty="0" smtClean="0"/>
              <a:t>Certain of the product concepts and case studies discussed in this presentation are describing U.S. insurance and U.K. reinsurance arrangements offered, negotiated, underwritten and performed by PICA or PRIAC in the United States of America, and are not intended to mean, and do not mean, that such products are being offered in any jurisdiction. Neither PRIAC nor PICA is licensed or regulated by the U.K. Prudential Regulation Authority as an insurer or regulated by the Financial Conduct Authority, nor does either offer insurance or reinsurance in the United Kingdom. PRIAC and PICA do provide offshore reinsurance to companies that have acquired U.K. pension risks through transactions with U.K. plan sponsors. </a:t>
            </a:r>
          </a:p>
          <a:p>
            <a:pPr>
              <a:spcBef>
                <a:spcPts val="1200"/>
              </a:spcBef>
            </a:pPr>
            <a:r>
              <a:rPr lang="en-US" sz="900" dirty="0" smtClean="0"/>
              <a:t>PFI’s Traditional Buy-out is a group annuity contract issued by PICA, Newark, NJ 07102. Amounts contributed are deposited in PICA’s general account. Any payment obligations or guarantees are contingent on the claims-paying ability of PICA, and are subject to certain limitations, terms and conditions. PFI’s Portfolio Protected Buy-out and PFI’s Portfolio Protected Buy-in are group annuity contracts issued by PICA, Newark, NJ 07102. Amounts contributed to the contracts are deposited in a separate account established by PICA. Payment obligations specified in the group annuity contracts are insurance claims supported by the assets in the separate account and, if such assets are not sufficient, by the full faith and credit of PICA, subject to certain limitations, terms and conditions. Products not available in all U.S. states. </a:t>
            </a:r>
          </a:p>
          <a:p>
            <a:pPr>
              <a:spcBef>
                <a:spcPts val="1200"/>
              </a:spcBef>
            </a:pPr>
            <a:r>
              <a:rPr lang="en-US" sz="900" dirty="0" smtClean="0"/>
              <a:t>© 2016 Prudential Financial, Inc. and its related entities. Prudential, Prudential Retirement, the Prudential logo, the Rock symbol, and Bring Your Challenges are service marks of Prudential Financial, Inc. (PFI) and its related entities, registered in many jurisdictions worldwide. Prudential Retirement is a PFI business.</a:t>
            </a:r>
            <a:endParaRPr lang="en-US" sz="900" dirty="0" smtClean="0">
              <a:solidFill>
                <a:srgbClr val="000000"/>
              </a:solidFill>
              <a:latin typeface="Arial"/>
              <a:ea typeface="Arial Unicode MS" charset="0"/>
              <a:cs typeface="Arial"/>
            </a:endParaRPr>
          </a:p>
          <a:p>
            <a:pPr eaLnBrk="0" hangingPunct="0">
              <a:spcBef>
                <a:spcPts val="1200"/>
              </a:spcBef>
              <a:buClr>
                <a:srgbClr val="007AC2"/>
              </a:buClr>
            </a:pPr>
            <a:endParaRPr lang="en-US" sz="900" dirty="0" smtClean="0">
              <a:solidFill>
                <a:srgbClr val="000000"/>
              </a:solidFill>
              <a:latin typeface="Arial"/>
              <a:ea typeface="Arial Unicode MS" charset="0"/>
              <a:cs typeface="Arial"/>
            </a:endParaRPr>
          </a:p>
          <a:p>
            <a:pPr eaLnBrk="0" hangingPunct="0">
              <a:spcBef>
                <a:spcPts val="1200"/>
              </a:spcBef>
              <a:buClr>
                <a:srgbClr val="007AC2"/>
              </a:buClr>
            </a:pPr>
            <a:endParaRPr lang="en-US" sz="900" dirty="0" smtClean="0">
              <a:solidFill>
                <a:srgbClr val="000000"/>
              </a:solidFill>
              <a:latin typeface="Arial"/>
              <a:ea typeface="Arial Unicode MS" charset="0"/>
              <a:cs typeface="Arial"/>
            </a:endParaRPr>
          </a:p>
          <a:p>
            <a:pPr eaLnBrk="0" hangingPunct="0">
              <a:spcBef>
                <a:spcPts val="1200"/>
              </a:spcBef>
              <a:buClr>
                <a:srgbClr val="007AC2"/>
              </a:buClr>
            </a:pPr>
            <a:endParaRPr lang="en-US" sz="900" dirty="0" smtClean="0">
              <a:solidFill>
                <a:srgbClr val="000000"/>
              </a:solidFill>
              <a:latin typeface="Arial"/>
              <a:ea typeface="Arial Unicode MS" charset="0"/>
              <a:cs typeface="Arial"/>
            </a:endParaRPr>
          </a:p>
          <a:p>
            <a:pPr eaLnBrk="0" hangingPunct="0">
              <a:spcBef>
                <a:spcPts val="1200"/>
              </a:spcBef>
              <a:buClr>
                <a:srgbClr val="007AC2"/>
              </a:buClr>
            </a:pPr>
            <a:endParaRPr lang="en-US" sz="900" dirty="0" smtClean="0">
              <a:solidFill>
                <a:srgbClr val="000000"/>
              </a:solidFill>
              <a:latin typeface="Arial"/>
              <a:ea typeface="Arial Unicode MS" charset="0"/>
              <a:cs typeface="Arial"/>
            </a:endParaRPr>
          </a:p>
          <a:p>
            <a:pPr eaLnBrk="0" hangingPunct="0">
              <a:spcBef>
                <a:spcPts val="1200"/>
              </a:spcBef>
              <a:buClr>
                <a:srgbClr val="007AC2"/>
              </a:buClr>
            </a:pPr>
            <a:endParaRPr lang="en-US" sz="900" dirty="0" smtClean="0"/>
          </a:p>
          <a:p>
            <a:pPr eaLnBrk="0" hangingPunct="0">
              <a:spcBef>
                <a:spcPts val="1200"/>
              </a:spcBef>
              <a:buClr>
                <a:srgbClr val="007AC2"/>
              </a:buClr>
            </a:pPr>
            <a:r>
              <a:rPr lang="en-US" sz="900" dirty="0" smtClean="0"/>
              <a:t>0297266-00001-00</a:t>
            </a:r>
            <a:endParaRPr lang="en-US" sz="900" dirty="0"/>
          </a:p>
        </p:txBody>
      </p:sp>
      <p:sp>
        <p:nvSpPr>
          <p:cNvPr id="3" name="TextBox 2"/>
          <p:cNvSpPr txBox="1"/>
          <p:nvPr/>
        </p:nvSpPr>
        <p:spPr>
          <a:xfrm>
            <a:off x="6546157" y="6642556"/>
            <a:ext cx="2521644" cy="215444"/>
          </a:xfrm>
          <a:prstGeom prst="rect">
            <a:avLst/>
          </a:prstGeom>
          <a:solidFill>
            <a:schemeClr val="bg1"/>
          </a:solidFill>
        </p:spPr>
        <p:txBody>
          <a:bodyPr wrap="none" rtlCol="0">
            <a:spAutoFit/>
          </a:bodyPr>
          <a:lstStyle/>
          <a:p>
            <a:pPr algn="r"/>
            <a:r>
              <a:rPr lang="en-US" sz="800" dirty="0" smtClean="0">
                <a:latin typeface="Arial Narrow"/>
                <a:cs typeface="Arial Narrow"/>
              </a:rPr>
              <a:t>For financial professional or institutional plan sponsor use only.</a:t>
            </a:r>
            <a:endParaRPr lang="en-US" sz="800" dirty="0">
              <a:latin typeface="Arial Narrow"/>
              <a:cs typeface="Arial Narrow"/>
            </a:endParaRPr>
          </a:p>
        </p:txBody>
      </p:sp>
    </p:spTree>
  </p:cSld>
  <p:clrMapOvr>
    <a:masterClrMapping/>
  </p:clrMapOvr>
  <p:transition>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0999" y="257175"/>
            <a:ext cx="8037287" cy="885825"/>
          </a:xfrm>
        </p:spPr>
        <p:txBody>
          <a:bodyPr/>
          <a:lstStyle/>
          <a:p>
            <a:r>
              <a:rPr lang="en-US" sz="2200" dirty="0" smtClean="0"/>
              <a:t>We innovate for the best possible reason—to prepare for the greying of our society</a:t>
            </a:r>
            <a:endParaRPr lang="en-US" sz="2200" dirty="0"/>
          </a:p>
        </p:txBody>
      </p:sp>
      <p:graphicFrame>
        <p:nvGraphicFramePr>
          <p:cNvPr id="32" name="Chart 31"/>
          <p:cNvGraphicFramePr/>
          <p:nvPr/>
        </p:nvGraphicFramePr>
        <p:xfrm>
          <a:off x="165245" y="1612026"/>
          <a:ext cx="8312448" cy="4470119"/>
        </p:xfrm>
        <a:graphic>
          <a:graphicData uri="http://schemas.openxmlformats.org/drawingml/2006/chart">
            <c:chart xmlns:c="http://schemas.openxmlformats.org/drawingml/2006/chart" xmlns:r="http://schemas.openxmlformats.org/officeDocument/2006/relationships" r:id="rId2"/>
          </a:graphicData>
        </a:graphic>
      </p:graphicFrame>
      <p:sp>
        <p:nvSpPr>
          <p:cNvPr id="33" name="Rectangle 32"/>
          <p:cNvSpPr/>
          <p:nvPr/>
        </p:nvSpPr>
        <p:spPr>
          <a:xfrm>
            <a:off x="2347925" y="1201587"/>
            <a:ext cx="4160944" cy="461665"/>
          </a:xfrm>
          <a:prstGeom prst="rect">
            <a:avLst/>
          </a:prstGeom>
          <a:solidFill>
            <a:schemeClr val="bg1"/>
          </a:solidFill>
        </p:spPr>
        <p:txBody>
          <a:bodyPr wrap="square">
            <a:spAutoFit/>
          </a:bodyPr>
          <a:lstStyle/>
          <a:p>
            <a:pPr algn="ctr"/>
            <a:r>
              <a:rPr lang="en-US" sz="1400" b="1" dirty="0" smtClean="0"/>
              <a:t>Old-age dependency ratios (%)</a:t>
            </a:r>
          </a:p>
          <a:p>
            <a:pPr algn="ctr"/>
            <a:r>
              <a:rPr lang="en-US" sz="1000" dirty="0" smtClean="0"/>
              <a:t>The number of people aged 65 and over as % of workforce; forecasts</a:t>
            </a:r>
            <a:endParaRPr lang="en-US" sz="1000" dirty="0"/>
          </a:p>
        </p:txBody>
      </p:sp>
      <p:grpSp>
        <p:nvGrpSpPr>
          <p:cNvPr id="35" name="Group 34"/>
          <p:cNvGrpSpPr/>
          <p:nvPr/>
        </p:nvGrpSpPr>
        <p:grpSpPr>
          <a:xfrm>
            <a:off x="1222490" y="1948982"/>
            <a:ext cx="897863" cy="230832"/>
            <a:chOff x="3794541" y="1829024"/>
            <a:chExt cx="897863" cy="230832"/>
          </a:xfrm>
        </p:grpSpPr>
        <p:sp>
          <p:nvSpPr>
            <p:cNvPr id="36" name="Rectangle 35"/>
            <p:cNvSpPr/>
            <p:nvPr/>
          </p:nvSpPr>
          <p:spPr>
            <a:xfrm>
              <a:off x="3794541" y="1889313"/>
              <a:ext cx="199257" cy="111334"/>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7" name="TextBox 36"/>
            <p:cNvSpPr txBox="1"/>
            <p:nvPr/>
          </p:nvSpPr>
          <p:spPr>
            <a:xfrm>
              <a:off x="3930404" y="1829024"/>
              <a:ext cx="762000" cy="230832"/>
            </a:xfrm>
            <a:prstGeom prst="rect">
              <a:avLst/>
            </a:prstGeom>
            <a:noFill/>
          </p:spPr>
          <p:txBody>
            <a:bodyPr wrap="square" rtlCol="0">
              <a:spAutoFit/>
            </a:bodyPr>
            <a:lstStyle/>
            <a:p>
              <a:r>
                <a:rPr lang="en-US" sz="900" dirty="0" smtClean="0"/>
                <a:t>2010</a:t>
              </a:r>
              <a:endParaRPr lang="en-US" sz="900" dirty="0"/>
            </a:p>
          </p:txBody>
        </p:sp>
      </p:grpSp>
      <p:grpSp>
        <p:nvGrpSpPr>
          <p:cNvPr id="34" name="Group 33"/>
          <p:cNvGrpSpPr/>
          <p:nvPr/>
        </p:nvGrpSpPr>
        <p:grpSpPr>
          <a:xfrm>
            <a:off x="1829283" y="1948982"/>
            <a:ext cx="909418" cy="230832"/>
            <a:chOff x="4549284" y="1829024"/>
            <a:chExt cx="909418" cy="230832"/>
          </a:xfrm>
        </p:grpSpPr>
        <p:sp>
          <p:nvSpPr>
            <p:cNvPr id="39" name="Rectangle 38"/>
            <p:cNvSpPr/>
            <p:nvPr/>
          </p:nvSpPr>
          <p:spPr>
            <a:xfrm>
              <a:off x="4549284" y="1889313"/>
              <a:ext cx="199257" cy="111334"/>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0" name="TextBox 39"/>
            <p:cNvSpPr txBox="1"/>
            <p:nvPr/>
          </p:nvSpPr>
          <p:spPr>
            <a:xfrm>
              <a:off x="4696702" y="1829024"/>
              <a:ext cx="762000" cy="230832"/>
            </a:xfrm>
            <a:prstGeom prst="rect">
              <a:avLst/>
            </a:prstGeom>
            <a:noFill/>
          </p:spPr>
          <p:txBody>
            <a:bodyPr wrap="square" rtlCol="0">
              <a:spAutoFit/>
            </a:bodyPr>
            <a:lstStyle/>
            <a:p>
              <a:r>
                <a:rPr lang="en-US" sz="900" dirty="0" smtClean="0"/>
                <a:t>2050</a:t>
              </a:r>
              <a:endParaRPr lang="en-US" sz="900" dirty="0"/>
            </a:p>
          </p:txBody>
        </p:sp>
      </p:grpSp>
      <p:sp>
        <p:nvSpPr>
          <p:cNvPr id="18" name="Rectangle 17"/>
          <p:cNvSpPr/>
          <p:nvPr/>
        </p:nvSpPr>
        <p:spPr>
          <a:xfrm>
            <a:off x="29028" y="6610244"/>
            <a:ext cx="5268686" cy="215444"/>
          </a:xfrm>
          <a:prstGeom prst="rect">
            <a:avLst/>
          </a:prstGeom>
        </p:spPr>
        <p:txBody>
          <a:bodyPr wrap="square">
            <a:spAutoFit/>
          </a:bodyPr>
          <a:lstStyle/>
          <a:p>
            <a:r>
              <a:rPr lang="en-US" sz="800" dirty="0" smtClean="0">
                <a:solidFill>
                  <a:schemeClr val="tx2"/>
                </a:solidFill>
              </a:rPr>
              <a:t>Source: OECD. </a:t>
            </a:r>
            <a:r>
              <a:rPr lang="en-US" sz="800" dirty="0" smtClean="0"/>
              <a:t>Data extracted on 22 Sep 2016. </a:t>
            </a:r>
            <a:r>
              <a:rPr lang="en-US" sz="800" dirty="0" smtClean="0">
                <a:solidFill>
                  <a:schemeClr val="tx2"/>
                </a:solidFill>
              </a:rPr>
              <a:t> </a:t>
            </a:r>
          </a:p>
        </p:txBody>
      </p:sp>
      <p:sp>
        <p:nvSpPr>
          <p:cNvPr id="15" name="Content Placeholder 2"/>
          <p:cNvSpPr txBox="1">
            <a:spLocks/>
          </p:cNvSpPr>
          <p:nvPr/>
        </p:nvSpPr>
        <p:spPr bwMode="auto">
          <a:xfrm>
            <a:off x="803590" y="6025833"/>
            <a:ext cx="7204346" cy="437081"/>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Autofit/>
          </a:bodyPr>
          <a:lstStyle/>
          <a:p>
            <a:pPr marL="0" marR="0" lvl="0" indent="0" algn="ctr" defTabSz="914400" rtl="0" eaLnBrk="1" fontAlgn="base" latinLnBrk="0" hangingPunct="1">
              <a:lnSpc>
                <a:spcPts val="2000"/>
              </a:lnSpc>
              <a:spcBef>
                <a:spcPts val="0"/>
              </a:spcBef>
              <a:spcAft>
                <a:spcPct val="0"/>
              </a:spcAft>
              <a:buClr>
                <a:schemeClr val="bg2"/>
              </a:buClr>
              <a:buSzTx/>
              <a:buFont typeface="Arial" charset="0"/>
              <a:buNone/>
              <a:tabLst/>
              <a:defRPr/>
            </a:pPr>
            <a:r>
              <a:rPr kumimoji="0" lang="en-US" b="1" i="0" u="none" strike="noStrike" kern="1200" cap="none" spc="0" normalizeH="0" baseline="0" noProof="0" dirty="0" smtClean="0">
                <a:ln>
                  <a:noFill/>
                </a:ln>
                <a:solidFill>
                  <a:schemeClr val="bg2"/>
                </a:solidFill>
                <a:effectLst/>
                <a:uLnTx/>
                <a:uFillTx/>
                <a:latin typeface="+mn-lt"/>
                <a:ea typeface="+mn-ea"/>
                <a:cs typeface="+mn-cs"/>
              </a:rPr>
              <a:t>In</a:t>
            </a:r>
            <a:r>
              <a:rPr kumimoji="0" lang="en-US" b="1" i="0" u="none" strike="noStrike" kern="1200" cap="none" spc="0" normalizeH="0" noProof="0" dirty="0" smtClean="0">
                <a:ln>
                  <a:noFill/>
                </a:ln>
                <a:solidFill>
                  <a:schemeClr val="bg2"/>
                </a:solidFill>
                <a:effectLst/>
                <a:uLnTx/>
                <a:uFillTx/>
                <a:latin typeface="+mn-lt"/>
                <a:ea typeface="+mn-ea"/>
                <a:cs typeface="+mn-cs"/>
              </a:rPr>
              <a:t> these countries, men expect to spend on average </a:t>
            </a:r>
          </a:p>
          <a:p>
            <a:pPr marL="0" marR="0" lvl="0" indent="0" algn="ctr" defTabSz="914400" rtl="0" eaLnBrk="1" fontAlgn="base" latinLnBrk="0" hangingPunct="1">
              <a:lnSpc>
                <a:spcPts val="2000"/>
              </a:lnSpc>
              <a:spcBef>
                <a:spcPts val="0"/>
              </a:spcBef>
              <a:spcAft>
                <a:spcPct val="0"/>
              </a:spcAft>
              <a:buClr>
                <a:schemeClr val="bg2"/>
              </a:buClr>
              <a:buSzTx/>
              <a:buFont typeface="Arial" charset="0"/>
              <a:buNone/>
              <a:tabLst/>
              <a:defRPr/>
            </a:pPr>
            <a:r>
              <a:rPr kumimoji="0" lang="en-US" b="1" i="0" u="none" strike="noStrike" kern="1200" cap="none" spc="0" normalizeH="0" noProof="0" dirty="0" smtClean="0">
                <a:ln>
                  <a:noFill/>
                </a:ln>
                <a:solidFill>
                  <a:schemeClr val="bg2"/>
                </a:solidFill>
                <a:effectLst/>
                <a:uLnTx/>
                <a:uFillTx/>
                <a:latin typeface="+mn-lt"/>
                <a:ea typeface="+mn-ea"/>
                <a:cs typeface="+mn-cs"/>
              </a:rPr>
              <a:t>18-20 years in retirement…women even longer</a:t>
            </a:r>
            <a:endParaRPr kumimoji="0" lang="en-US" b="1" i="0" u="none" strike="noStrike" kern="1200" cap="none" spc="0" normalizeH="0" baseline="0" noProof="0" dirty="0">
              <a:ln>
                <a:noFill/>
              </a:ln>
              <a:solidFill>
                <a:schemeClr val="bg2"/>
              </a:solidFill>
              <a:effectLst/>
              <a:uLnTx/>
              <a:uFillTx/>
              <a:latin typeface="+mn-lt"/>
              <a:ea typeface="+mn-ea"/>
              <a:cs typeface="+mn-cs"/>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2">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32">
                                            <p:graphicEl>
                                              <a:chart seriesIdx="0" categoryIdx="-4" bldStep="series"/>
                                            </p:graphicEl>
                                          </p:spTgt>
                                        </p:tgtEl>
                                        <p:attrNameLst>
                                          <p:attrName>style.visibility</p:attrName>
                                        </p:attrNameLst>
                                      </p:cBhvr>
                                      <p:to>
                                        <p:strVal val="visible"/>
                                      </p:to>
                                    </p:set>
                                    <p:animEffect transition="in" filter="wipe(down)">
                                      <p:cBhvr>
                                        <p:cTn id="11" dur="500"/>
                                        <p:tgtEl>
                                          <p:spTgt spid="32">
                                            <p:graphicEl>
                                              <a:chart seriesIdx="0" categoryIdx="-4" bldStep="series"/>
                                            </p:graphic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fade">
                                      <p:cBhvr>
                                        <p:cTn id="14" dur="500"/>
                                        <p:tgtEl>
                                          <p:spTgt spid="34"/>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2" grpId="0" uiExpand="1">
        <p:bldSub>
          <a:bldChart bld="series"/>
        </p:bldSub>
      </p:bldGraphic>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6" name="Straight Connector 75"/>
          <p:cNvCxnSpPr/>
          <p:nvPr/>
        </p:nvCxnSpPr>
        <p:spPr>
          <a:xfrm>
            <a:off x="1116447" y="3317196"/>
            <a:ext cx="2954816"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087" name="Rectangle 1086"/>
          <p:cNvSpPr/>
          <p:nvPr/>
        </p:nvSpPr>
        <p:spPr>
          <a:xfrm>
            <a:off x="-1" y="6296589"/>
            <a:ext cx="6643172" cy="461665"/>
          </a:xfrm>
          <a:prstGeom prst="rect">
            <a:avLst/>
          </a:prstGeom>
        </p:spPr>
        <p:txBody>
          <a:bodyPr wrap="square">
            <a:spAutoFit/>
          </a:bodyPr>
          <a:lstStyle/>
          <a:p>
            <a:r>
              <a:rPr lang="en-US" sz="800" baseline="30000" dirty="0" smtClean="0">
                <a:solidFill>
                  <a:schemeClr val="tx2"/>
                </a:solidFill>
              </a:rPr>
              <a:t>1</a:t>
            </a:r>
            <a:r>
              <a:rPr lang="en-US" sz="800" dirty="0" smtClean="0">
                <a:solidFill>
                  <a:schemeClr val="tx2"/>
                </a:solidFill>
              </a:rPr>
              <a:t> Source: OECD (2016), Net pension replacement rates (indicator). </a:t>
            </a:r>
            <a:r>
              <a:rPr lang="en-US" sz="800" dirty="0" err="1" smtClean="0">
                <a:solidFill>
                  <a:schemeClr val="tx2"/>
                </a:solidFill>
              </a:rPr>
              <a:t>doi</a:t>
            </a:r>
            <a:r>
              <a:rPr lang="en-US" sz="800" dirty="0" smtClean="0">
                <a:solidFill>
                  <a:schemeClr val="tx2"/>
                </a:solidFill>
              </a:rPr>
              <a:t>: 10.1787/4b03f028-en (Accessed on 15 September 2016). </a:t>
            </a:r>
            <a:br>
              <a:rPr lang="en-US" sz="800" dirty="0" smtClean="0">
                <a:solidFill>
                  <a:schemeClr val="tx2"/>
                </a:solidFill>
              </a:rPr>
            </a:br>
            <a:r>
              <a:rPr lang="en-US" sz="800" dirty="0" smtClean="0">
                <a:solidFill>
                  <a:schemeClr val="tx2"/>
                </a:solidFill>
              </a:rPr>
              <a:t>Nordics data is average.   </a:t>
            </a:r>
            <a:r>
              <a:rPr lang="en-US" sz="800" baseline="30000" dirty="0" smtClean="0"/>
              <a:t>2 </a:t>
            </a:r>
            <a:r>
              <a:rPr lang="en-US" sz="800" dirty="0" smtClean="0"/>
              <a:t>Source: OECD 2013. Estimates from Global Pension Statistics and OECD calculations using survey data. </a:t>
            </a:r>
            <a:br>
              <a:rPr lang="en-US" sz="800" dirty="0" smtClean="0"/>
            </a:br>
            <a:r>
              <a:rPr lang="en-US" sz="800" dirty="0" smtClean="0"/>
              <a:t>Percentage of working-age population 15-64 years. Data for Canada does not include participants covered in CPP.</a:t>
            </a:r>
            <a:endParaRPr lang="en-US" sz="800" dirty="0"/>
          </a:p>
        </p:txBody>
      </p:sp>
      <p:graphicFrame>
        <p:nvGraphicFramePr>
          <p:cNvPr id="1098" name="Chart 1097"/>
          <p:cNvGraphicFramePr/>
          <p:nvPr/>
        </p:nvGraphicFramePr>
        <p:xfrm>
          <a:off x="652433" y="1737359"/>
          <a:ext cx="3805355" cy="3179197"/>
        </p:xfrm>
        <a:graphic>
          <a:graphicData uri="http://schemas.openxmlformats.org/drawingml/2006/chart">
            <c:chart xmlns:c="http://schemas.openxmlformats.org/drawingml/2006/chart" xmlns:r="http://schemas.openxmlformats.org/officeDocument/2006/relationships" r:id="rId3"/>
          </a:graphicData>
        </a:graphic>
      </p:graphicFrame>
      <p:sp>
        <p:nvSpPr>
          <p:cNvPr id="1101" name="TextBox 1100"/>
          <p:cNvSpPr txBox="1"/>
          <p:nvPr/>
        </p:nvSpPr>
        <p:spPr>
          <a:xfrm>
            <a:off x="1156775" y="1267852"/>
            <a:ext cx="2882908" cy="276999"/>
          </a:xfrm>
          <a:prstGeom prst="rect">
            <a:avLst/>
          </a:prstGeom>
          <a:solidFill>
            <a:schemeClr val="bg1"/>
          </a:solidFill>
        </p:spPr>
        <p:txBody>
          <a:bodyPr wrap="square" rtlCol="0">
            <a:spAutoFit/>
          </a:bodyPr>
          <a:lstStyle/>
          <a:p>
            <a:pPr algn="ctr"/>
            <a:r>
              <a:rPr lang="en-US" sz="1200" b="1" dirty="0" smtClean="0"/>
              <a:t>Net Pension Replacement Rates</a:t>
            </a:r>
            <a:r>
              <a:rPr lang="en-US" sz="1200" b="1" baseline="30000" dirty="0" smtClean="0"/>
              <a:t>1</a:t>
            </a:r>
          </a:p>
        </p:txBody>
      </p:sp>
      <p:graphicFrame>
        <p:nvGraphicFramePr>
          <p:cNvPr id="1103" name="Chart 1102"/>
          <p:cNvGraphicFramePr/>
          <p:nvPr/>
        </p:nvGraphicFramePr>
        <p:xfrm>
          <a:off x="4435265" y="1737360"/>
          <a:ext cx="3805355" cy="3174653"/>
        </p:xfrm>
        <a:graphic>
          <a:graphicData uri="http://schemas.openxmlformats.org/drawingml/2006/chart">
            <c:chart xmlns:c="http://schemas.openxmlformats.org/drawingml/2006/chart" xmlns:r="http://schemas.openxmlformats.org/officeDocument/2006/relationships" r:id="rId4"/>
          </a:graphicData>
        </a:graphic>
      </p:graphicFrame>
      <p:sp>
        <p:nvSpPr>
          <p:cNvPr id="1104" name="TextBox 1103"/>
          <p:cNvSpPr txBox="1"/>
          <p:nvPr/>
        </p:nvSpPr>
        <p:spPr>
          <a:xfrm>
            <a:off x="4715354" y="1254600"/>
            <a:ext cx="3326958" cy="461665"/>
          </a:xfrm>
          <a:prstGeom prst="rect">
            <a:avLst/>
          </a:prstGeom>
          <a:noFill/>
        </p:spPr>
        <p:txBody>
          <a:bodyPr wrap="square" rtlCol="0">
            <a:spAutoFit/>
          </a:bodyPr>
          <a:lstStyle/>
          <a:p>
            <a:pPr algn="ctr"/>
            <a:r>
              <a:rPr lang="en-US" sz="1200" b="1" dirty="0" smtClean="0"/>
              <a:t>% Working Age Population Covered </a:t>
            </a:r>
            <a:br>
              <a:rPr lang="en-US" sz="1200" b="1" dirty="0" smtClean="0"/>
            </a:br>
            <a:r>
              <a:rPr lang="en-US" sz="1200" b="1" dirty="0" smtClean="0"/>
              <a:t>By Workplace Pension Plans</a:t>
            </a:r>
            <a:r>
              <a:rPr lang="en-US" sz="1200" b="1" baseline="30000" dirty="0" smtClean="0"/>
              <a:t>2</a:t>
            </a:r>
          </a:p>
        </p:txBody>
      </p:sp>
      <p:sp>
        <p:nvSpPr>
          <p:cNvPr id="36" name="Title 1"/>
          <p:cNvSpPr>
            <a:spLocks noGrp="1"/>
          </p:cNvSpPr>
          <p:nvPr>
            <p:ph type="title"/>
          </p:nvPr>
        </p:nvSpPr>
        <p:spPr/>
        <p:txBody>
          <a:bodyPr/>
          <a:lstStyle/>
          <a:p>
            <a:r>
              <a:rPr lang="en-US" sz="2200" dirty="0" smtClean="0">
                <a:solidFill>
                  <a:schemeClr val="bg2"/>
                </a:solidFill>
              </a:rPr>
              <a:t>We innovate for the best possible reason—to prepare for the greying of our society</a:t>
            </a:r>
            <a:endParaRPr lang="en-US" sz="2200" dirty="0">
              <a:solidFill>
                <a:schemeClr val="bg2"/>
              </a:solidFill>
            </a:endParaRPr>
          </a:p>
        </p:txBody>
      </p:sp>
      <p:sp>
        <p:nvSpPr>
          <p:cNvPr id="37" name="Content Placeholder 2"/>
          <p:cNvSpPr txBox="1">
            <a:spLocks/>
          </p:cNvSpPr>
          <p:nvPr/>
        </p:nvSpPr>
        <p:spPr>
          <a:xfrm>
            <a:off x="255104" y="5459386"/>
            <a:ext cx="8610600" cy="626622"/>
          </a:xfrm>
          <a:prstGeom prst="rect">
            <a:avLst/>
          </a:prstGeom>
          <a:solidFill>
            <a:schemeClr val="bg1">
              <a:lumMod val="85000"/>
              <a:alpha val="0"/>
            </a:schemeClr>
          </a:solidFill>
          <a:effectLst>
            <a:outerShdw blurRad="50800" dist="38100" dir="5400000" algn="t" rotWithShape="0">
              <a:prstClr val="black">
                <a:alpha val="18000"/>
              </a:prstClr>
            </a:outerShdw>
          </a:effectLst>
        </p:spPr>
        <p:txBody>
          <a:bodyPr>
            <a:noAutofit/>
          </a:bodyPr>
          <a:lstStyle/>
          <a:p>
            <a:pPr marL="0" marR="0" lvl="0" indent="0" algn="ctr" defTabSz="914400" rtl="0" eaLnBrk="1" fontAlgn="base" latinLnBrk="0" hangingPunct="1">
              <a:lnSpc>
                <a:spcPct val="125000"/>
              </a:lnSpc>
              <a:spcBef>
                <a:spcPct val="20000"/>
              </a:spcBef>
              <a:spcAft>
                <a:spcPct val="0"/>
              </a:spcAft>
              <a:buClr>
                <a:schemeClr val="bg2"/>
              </a:buClr>
              <a:buSzTx/>
              <a:buFont typeface="Arial" charset="0"/>
              <a:buNone/>
              <a:tabLst/>
              <a:defRPr/>
            </a:pPr>
            <a:r>
              <a:rPr kumimoji="0" lang="en-US" sz="3200" b="1" i="0" u="none" strike="noStrike" kern="1200" cap="none" spc="0" normalizeH="0" baseline="0" noProof="0" dirty="0" smtClean="0">
                <a:ln>
                  <a:noFill/>
                </a:ln>
                <a:solidFill>
                  <a:schemeClr val="bg2"/>
                </a:solidFill>
                <a:effectLst/>
                <a:uLnTx/>
                <a:uFillTx/>
                <a:latin typeface="+mn-lt"/>
                <a:ea typeface="+mn-ea"/>
                <a:cs typeface="+mn-cs"/>
              </a:rPr>
              <a:t>We have a lot of work to do.</a:t>
            </a:r>
            <a:endParaRPr kumimoji="0" lang="en-US" sz="3200" b="1" i="0" u="none" strike="noStrike" kern="1200" cap="none" spc="0" normalizeH="0" baseline="0" noProof="0" dirty="0">
              <a:ln>
                <a:noFill/>
              </a:ln>
              <a:solidFill>
                <a:schemeClr val="bg2"/>
              </a:solidFill>
              <a:effectLst/>
              <a:uLnTx/>
              <a:uFillTx/>
              <a:latin typeface="+mn-lt"/>
              <a:ea typeface="+mn-ea"/>
              <a:cs typeface="+mn-cs"/>
            </a:endParaRPr>
          </a:p>
        </p:txBody>
      </p:sp>
      <p:grpSp>
        <p:nvGrpSpPr>
          <p:cNvPr id="51" name="Group 50"/>
          <p:cNvGrpSpPr/>
          <p:nvPr/>
        </p:nvGrpSpPr>
        <p:grpSpPr>
          <a:xfrm>
            <a:off x="1113653" y="4914157"/>
            <a:ext cx="2989587" cy="420202"/>
            <a:chOff x="600181" y="4881264"/>
            <a:chExt cx="2333014" cy="420202"/>
          </a:xfrm>
        </p:grpSpPr>
        <p:sp>
          <p:nvSpPr>
            <p:cNvPr id="52" name="TextBox 51"/>
            <p:cNvSpPr txBox="1"/>
            <p:nvPr/>
          </p:nvSpPr>
          <p:spPr>
            <a:xfrm rot="19004064">
              <a:off x="600181" y="4881264"/>
              <a:ext cx="447558" cy="246221"/>
            </a:xfrm>
            <a:prstGeom prst="rect">
              <a:avLst/>
            </a:prstGeom>
            <a:noFill/>
          </p:spPr>
          <p:txBody>
            <a:bodyPr wrap="square" rtlCol="0">
              <a:spAutoFit/>
            </a:bodyPr>
            <a:lstStyle/>
            <a:p>
              <a:pPr algn="r"/>
              <a:r>
                <a:rPr lang="en-US" sz="1000" dirty="0" smtClean="0"/>
                <a:t>USA</a:t>
              </a:r>
            </a:p>
          </p:txBody>
        </p:sp>
        <p:sp>
          <p:nvSpPr>
            <p:cNvPr id="53" name="TextBox 52"/>
            <p:cNvSpPr txBox="1"/>
            <p:nvPr/>
          </p:nvSpPr>
          <p:spPr>
            <a:xfrm rot="19004064">
              <a:off x="830437" y="4902555"/>
              <a:ext cx="447558" cy="246221"/>
            </a:xfrm>
            <a:prstGeom prst="rect">
              <a:avLst/>
            </a:prstGeom>
            <a:noFill/>
          </p:spPr>
          <p:txBody>
            <a:bodyPr wrap="square" rtlCol="0">
              <a:spAutoFit/>
            </a:bodyPr>
            <a:lstStyle/>
            <a:p>
              <a:pPr algn="r"/>
              <a:r>
                <a:rPr lang="en-US" sz="1000" dirty="0" smtClean="0"/>
                <a:t>UK</a:t>
              </a:r>
            </a:p>
          </p:txBody>
        </p:sp>
        <p:sp>
          <p:nvSpPr>
            <p:cNvPr id="54" name="TextBox 53"/>
            <p:cNvSpPr txBox="1"/>
            <p:nvPr/>
          </p:nvSpPr>
          <p:spPr>
            <a:xfrm rot="19004064">
              <a:off x="655770" y="5055245"/>
              <a:ext cx="923100" cy="246221"/>
            </a:xfrm>
            <a:prstGeom prst="rect">
              <a:avLst/>
            </a:prstGeom>
            <a:noFill/>
          </p:spPr>
          <p:txBody>
            <a:bodyPr wrap="square" rtlCol="0">
              <a:spAutoFit/>
            </a:bodyPr>
            <a:lstStyle/>
            <a:p>
              <a:pPr algn="r"/>
              <a:r>
                <a:rPr lang="en-US" sz="1000" dirty="0" smtClean="0"/>
                <a:t>Canada</a:t>
              </a:r>
            </a:p>
          </p:txBody>
        </p:sp>
        <p:sp>
          <p:nvSpPr>
            <p:cNvPr id="55" name="TextBox 54"/>
            <p:cNvSpPr txBox="1"/>
            <p:nvPr/>
          </p:nvSpPr>
          <p:spPr>
            <a:xfrm rot="19004064">
              <a:off x="940374" y="5055245"/>
              <a:ext cx="923100" cy="246221"/>
            </a:xfrm>
            <a:prstGeom prst="rect">
              <a:avLst/>
            </a:prstGeom>
            <a:noFill/>
          </p:spPr>
          <p:txBody>
            <a:bodyPr wrap="square" rtlCol="0">
              <a:spAutoFit/>
            </a:bodyPr>
            <a:lstStyle/>
            <a:p>
              <a:pPr algn="r"/>
              <a:r>
                <a:rPr lang="en-US" sz="1000" dirty="0" smtClean="0"/>
                <a:t>Netherlands</a:t>
              </a:r>
            </a:p>
          </p:txBody>
        </p:sp>
        <p:sp>
          <p:nvSpPr>
            <p:cNvPr id="56" name="TextBox 55"/>
            <p:cNvSpPr txBox="1"/>
            <p:nvPr/>
          </p:nvSpPr>
          <p:spPr>
            <a:xfrm rot="19004064">
              <a:off x="1194553" y="5055245"/>
              <a:ext cx="923100" cy="246221"/>
            </a:xfrm>
            <a:prstGeom prst="rect">
              <a:avLst/>
            </a:prstGeom>
            <a:noFill/>
          </p:spPr>
          <p:txBody>
            <a:bodyPr wrap="square" rtlCol="0">
              <a:spAutoFit/>
            </a:bodyPr>
            <a:lstStyle/>
            <a:p>
              <a:pPr algn="r"/>
              <a:r>
                <a:rPr lang="en-US" sz="1000" dirty="0" smtClean="0"/>
                <a:t>Nordics</a:t>
              </a:r>
            </a:p>
          </p:txBody>
        </p:sp>
        <p:sp>
          <p:nvSpPr>
            <p:cNvPr id="57" name="TextBox 56"/>
            <p:cNvSpPr txBox="1"/>
            <p:nvPr/>
          </p:nvSpPr>
          <p:spPr>
            <a:xfrm rot="19004064">
              <a:off x="1461984" y="5055245"/>
              <a:ext cx="923100" cy="246221"/>
            </a:xfrm>
            <a:prstGeom prst="rect">
              <a:avLst/>
            </a:prstGeom>
            <a:noFill/>
          </p:spPr>
          <p:txBody>
            <a:bodyPr wrap="square" rtlCol="0">
              <a:spAutoFit/>
            </a:bodyPr>
            <a:lstStyle/>
            <a:p>
              <a:pPr algn="r"/>
              <a:r>
                <a:rPr lang="en-US" sz="1000" dirty="0" smtClean="0"/>
                <a:t>Germany</a:t>
              </a:r>
            </a:p>
          </p:txBody>
        </p:sp>
        <p:sp>
          <p:nvSpPr>
            <p:cNvPr id="58" name="TextBox 57"/>
            <p:cNvSpPr txBox="1"/>
            <p:nvPr/>
          </p:nvSpPr>
          <p:spPr>
            <a:xfrm rot="19004064">
              <a:off x="1729415" y="5055245"/>
              <a:ext cx="923100" cy="246221"/>
            </a:xfrm>
            <a:prstGeom prst="rect">
              <a:avLst/>
            </a:prstGeom>
            <a:noFill/>
          </p:spPr>
          <p:txBody>
            <a:bodyPr wrap="square" rtlCol="0">
              <a:spAutoFit/>
            </a:bodyPr>
            <a:lstStyle/>
            <a:p>
              <a:pPr algn="r"/>
              <a:r>
                <a:rPr lang="en-US" sz="1000" dirty="0" smtClean="0"/>
                <a:t>Switzerland</a:t>
              </a:r>
            </a:p>
          </p:txBody>
        </p:sp>
        <p:sp>
          <p:nvSpPr>
            <p:cNvPr id="59" name="TextBox 58"/>
            <p:cNvSpPr txBox="1"/>
            <p:nvPr/>
          </p:nvSpPr>
          <p:spPr>
            <a:xfrm rot="19004064">
              <a:off x="2010095" y="5055245"/>
              <a:ext cx="923100" cy="246221"/>
            </a:xfrm>
            <a:prstGeom prst="rect">
              <a:avLst/>
            </a:prstGeom>
            <a:noFill/>
          </p:spPr>
          <p:txBody>
            <a:bodyPr wrap="square" rtlCol="0">
              <a:spAutoFit/>
            </a:bodyPr>
            <a:lstStyle/>
            <a:p>
              <a:pPr algn="r"/>
              <a:r>
                <a:rPr lang="en-US" sz="1000" dirty="0" smtClean="0"/>
                <a:t>Australia</a:t>
              </a:r>
            </a:p>
          </p:txBody>
        </p:sp>
      </p:grpSp>
      <p:grpSp>
        <p:nvGrpSpPr>
          <p:cNvPr id="60" name="Group 59"/>
          <p:cNvGrpSpPr/>
          <p:nvPr/>
        </p:nvGrpSpPr>
        <p:grpSpPr>
          <a:xfrm>
            <a:off x="4901497" y="4925174"/>
            <a:ext cx="3015918" cy="409185"/>
            <a:chOff x="579633" y="4892281"/>
            <a:chExt cx="2353562" cy="409185"/>
          </a:xfrm>
        </p:grpSpPr>
        <p:sp>
          <p:nvSpPr>
            <p:cNvPr id="61" name="TextBox 60"/>
            <p:cNvSpPr txBox="1"/>
            <p:nvPr/>
          </p:nvSpPr>
          <p:spPr>
            <a:xfrm rot="19004064">
              <a:off x="579633" y="4892281"/>
              <a:ext cx="447558" cy="246221"/>
            </a:xfrm>
            <a:prstGeom prst="rect">
              <a:avLst/>
            </a:prstGeom>
            <a:noFill/>
          </p:spPr>
          <p:txBody>
            <a:bodyPr wrap="square" rtlCol="0">
              <a:spAutoFit/>
            </a:bodyPr>
            <a:lstStyle/>
            <a:p>
              <a:pPr algn="r"/>
              <a:r>
                <a:rPr lang="en-US" sz="1000" dirty="0" smtClean="0"/>
                <a:t>USA</a:t>
              </a:r>
            </a:p>
          </p:txBody>
        </p:sp>
        <p:sp>
          <p:nvSpPr>
            <p:cNvPr id="62" name="TextBox 61"/>
            <p:cNvSpPr txBox="1"/>
            <p:nvPr/>
          </p:nvSpPr>
          <p:spPr>
            <a:xfrm rot="19004064">
              <a:off x="830437" y="4902555"/>
              <a:ext cx="447558" cy="246221"/>
            </a:xfrm>
            <a:prstGeom prst="rect">
              <a:avLst/>
            </a:prstGeom>
            <a:noFill/>
          </p:spPr>
          <p:txBody>
            <a:bodyPr wrap="square" rtlCol="0">
              <a:spAutoFit/>
            </a:bodyPr>
            <a:lstStyle/>
            <a:p>
              <a:pPr algn="r"/>
              <a:r>
                <a:rPr lang="en-US" sz="1000" dirty="0" smtClean="0"/>
                <a:t>UK</a:t>
              </a:r>
            </a:p>
          </p:txBody>
        </p:sp>
        <p:sp>
          <p:nvSpPr>
            <p:cNvPr id="63" name="TextBox 62"/>
            <p:cNvSpPr txBox="1"/>
            <p:nvPr/>
          </p:nvSpPr>
          <p:spPr>
            <a:xfrm rot="19004064">
              <a:off x="655770" y="5055245"/>
              <a:ext cx="923100" cy="246221"/>
            </a:xfrm>
            <a:prstGeom prst="rect">
              <a:avLst/>
            </a:prstGeom>
            <a:noFill/>
          </p:spPr>
          <p:txBody>
            <a:bodyPr wrap="square" rtlCol="0">
              <a:spAutoFit/>
            </a:bodyPr>
            <a:lstStyle/>
            <a:p>
              <a:pPr algn="r"/>
              <a:r>
                <a:rPr lang="en-US" sz="1000" dirty="0" smtClean="0"/>
                <a:t>Canada</a:t>
              </a:r>
            </a:p>
          </p:txBody>
        </p:sp>
        <p:sp>
          <p:nvSpPr>
            <p:cNvPr id="64" name="TextBox 63"/>
            <p:cNvSpPr txBox="1"/>
            <p:nvPr/>
          </p:nvSpPr>
          <p:spPr>
            <a:xfrm rot="19004064">
              <a:off x="940374" y="5055245"/>
              <a:ext cx="923100" cy="246221"/>
            </a:xfrm>
            <a:prstGeom prst="rect">
              <a:avLst/>
            </a:prstGeom>
            <a:noFill/>
          </p:spPr>
          <p:txBody>
            <a:bodyPr wrap="square" rtlCol="0">
              <a:spAutoFit/>
            </a:bodyPr>
            <a:lstStyle/>
            <a:p>
              <a:pPr algn="r"/>
              <a:r>
                <a:rPr lang="en-US" sz="1000" dirty="0" smtClean="0"/>
                <a:t>Netherlands</a:t>
              </a:r>
            </a:p>
          </p:txBody>
        </p:sp>
        <p:sp>
          <p:nvSpPr>
            <p:cNvPr id="65" name="TextBox 64"/>
            <p:cNvSpPr txBox="1"/>
            <p:nvPr/>
          </p:nvSpPr>
          <p:spPr>
            <a:xfrm rot="19004064">
              <a:off x="1194553" y="5055245"/>
              <a:ext cx="923100" cy="246221"/>
            </a:xfrm>
            <a:prstGeom prst="rect">
              <a:avLst/>
            </a:prstGeom>
            <a:noFill/>
          </p:spPr>
          <p:txBody>
            <a:bodyPr wrap="square" rtlCol="0">
              <a:spAutoFit/>
            </a:bodyPr>
            <a:lstStyle/>
            <a:p>
              <a:pPr algn="r"/>
              <a:r>
                <a:rPr lang="en-US" sz="1000" dirty="0" smtClean="0"/>
                <a:t>Nordics</a:t>
              </a:r>
            </a:p>
          </p:txBody>
        </p:sp>
        <p:sp>
          <p:nvSpPr>
            <p:cNvPr id="66" name="TextBox 65"/>
            <p:cNvSpPr txBox="1"/>
            <p:nvPr/>
          </p:nvSpPr>
          <p:spPr>
            <a:xfrm rot="19004064">
              <a:off x="1461984" y="5055245"/>
              <a:ext cx="923100" cy="246221"/>
            </a:xfrm>
            <a:prstGeom prst="rect">
              <a:avLst/>
            </a:prstGeom>
            <a:noFill/>
          </p:spPr>
          <p:txBody>
            <a:bodyPr wrap="square" rtlCol="0">
              <a:spAutoFit/>
            </a:bodyPr>
            <a:lstStyle/>
            <a:p>
              <a:pPr algn="r"/>
              <a:r>
                <a:rPr lang="en-US" sz="1000" dirty="0" smtClean="0"/>
                <a:t>Germany</a:t>
              </a:r>
            </a:p>
          </p:txBody>
        </p:sp>
        <p:sp>
          <p:nvSpPr>
            <p:cNvPr id="67" name="TextBox 66"/>
            <p:cNvSpPr txBox="1"/>
            <p:nvPr/>
          </p:nvSpPr>
          <p:spPr>
            <a:xfrm rot="19004064">
              <a:off x="1729415" y="5055245"/>
              <a:ext cx="923100" cy="246221"/>
            </a:xfrm>
            <a:prstGeom prst="rect">
              <a:avLst/>
            </a:prstGeom>
            <a:noFill/>
          </p:spPr>
          <p:txBody>
            <a:bodyPr wrap="square" rtlCol="0">
              <a:spAutoFit/>
            </a:bodyPr>
            <a:lstStyle/>
            <a:p>
              <a:pPr algn="r"/>
              <a:r>
                <a:rPr lang="en-US" sz="1000" dirty="0" smtClean="0"/>
                <a:t>Switzerland</a:t>
              </a:r>
            </a:p>
          </p:txBody>
        </p:sp>
        <p:sp>
          <p:nvSpPr>
            <p:cNvPr id="68" name="TextBox 67"/>
            <p:cNvSpPr txBox="1"/>
            <p:nvPr/>
          </p:nvSpPr>
          <p:spPr>
            <a:xfrm rot="19004064">
              <a:off x="2010095" y="5055245"/>
              <a:ext cx="923100" cy="246221"/>
            </a:xfrm>
            <a:prstGeom prst="rect">
              <a:avLst/>
            </a:prstGeom>
            <a:noFill/>
          </p:spPr>
          <p:txBody>
            <a:bodyPr wrap="square" rtlCol="0">
              <a:spAutoFit/>
            </a:bodyPr>
            <a:lstStyle/>
            <a:p>
              <a:pPr algn="r"/>
              <a:r>
                <a:rPr lang="en-US" sz="1000" dirty="0" smtClean="0"/>
                <a:t>Australia</a:t>
              </a:r>
            </a:p>
          </p:txBody>
        </p:sp>
      </p:grpSp>
      <p:cxnSp>
        <p:nvCxnSpPr>
          <p:cNvPr id="71" name="Straight Connector 70"/>
          <p:cNvCxnSpPr/>
          <p:nvPr/>
        </p:nvCxnSpPr>
        <p:spPr>
          <a:xfrm>
            <a:off x="1120153" y="4774489"/>
            <a:ext cx="308829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4871831" y="4768625"/>
            <a:ext cx="312641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260713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0" y="1783458"/>
            <a:ext cx="9144000" cy="1470025"/>
          </a:xfrm>
        </p:spPr>
        <p:txBody>
          <a:bodyPr/>
          <a:lstStyle/>
          <a:p>
            <a:r>
              <a:rPr lang="en-US" dirty="0" smtClean="0"/>
              <a:t>Innovation For </a:t>
            </a:r>
            <a:br>
              <a:rPr lang="en-US" dirty="0" smtClean="0"/>
            </a:br>
            <a:r>
              <a:rPr lang="en-US" dirty="0" smtClean="0"/>
              <a:t>DB Pension Funds</a:t>
            </a:r>
            <a:endParaRPr lang="en-US" dirty="0"/>
          </a:p>
        </p:txBody>
      </p:sp>
    </p:spTree>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a:spLocks noGrp="1"/>
          </p:cNvSpPr>
          <p:nvPr>
            <p:ph type="title"/>
          </p:nvPr>
        </p:nvSpPr>
        <p:spPr>
          <a:xfrm>
            <a:off x="381000" y="257175"/>
            <a:ext cx="8392610" cy="885825"/>
          </a:xfrm>
        </p:spPr>
        <p:txBody>
          <a:bodyPr/>
          <a:lstStyle/>
          <a:p>
            <a:r>
              <a:rPr lang="en-US" sz="2000" dirty="0" smtClean="0"/>
              <a:t>Since 2007, There Have Been More Than $280B in Pension Risk Transfer Transactions With Many Important Breakthroughs</a:t>
            </a:r>
            <a:endParaRPr lang="en-US" sz="2000" dirty="0"/>
          </a:p>
        </p:txBody>
      </p:sp>
      <p:sp>
        <p:nvSpPr>
          <p:cNvPr id="15" name="Footer Placeholder 4"/>
          <p:cNvSpPr>
            <a:spLocks noGrp="1"/>
          </p:cNvSpPr>
          <p:nvPr>
            <p:ph type="ftr" sz="quarter" idx="10"/>
          </p:nvPr>
        </p:nvSpPr>
        <p:spPr>
          <a:xfrm>
            <a:off x="38195" y="6604364"/>
            <a:ext cx="6395656" cy="215444"/>
          </a:xfrm>
        </p:spPr>
        <p:txBody>
          <a:bodyPr/>
          <a:lstStyle/>
          <a:p>
            <a:r>
              <a:rPr lang="en-US" dirty="0" smtClean="0"/>
              <a:t>Data in USD. Sources: LCP, Hymans Robertson, LIMRA and Prudential analysis, as of June 30, 2016.</a:t>
            </a:r>
            <a:endParaRPr lang="en-US" dirty="0"/>
          </a:p>
        </p:txBody>
      </p:sp>
      <p:graphicFrame>
        <p:nvGraphicFramePr>
          <p:cNvPr id="16" name="Chart 15"/>
          <p:cNvGraphicFramePr>
            <a:graphicFrameLocks/>
          </p:cNvGraphicFramePr>
          <p:nvPr>
            <p:extLst>
              <p:ext uri="{D42A27DB-BD31-4B8C-83A1-F6EECF244321}">
                <p14:modId xmlns:p14="http://schemas.microsoft.com/office/powerpoint/2010/main" val="317196079"/>
              </p:ext>
            </p:extLst>
          </p:nvPr>
        </p:nvGraphicFramePr>
        <p:xfrm>
          <a:off x="457200" y="1311268"/>
          <a:ext cx="7353759" cy="5184776"/>
        </p:xfrm>
        <a:graphic>
          <a:graphicData uri="http://schemas.openxmlformats.org/drawingml/2006/chart">
            <c:chart xmlns:c="http://schemas.openxmlformats.org/drawingml/2006/chart" xmlns:r="http://schemas.openxmlformats.org/officeDocument/2006/relationships" r:id="rId2"/>
          </a:graphicData>
        </a:graphic>
      </p:graphicFrame>
      <p:sp>
        <p:nvSpPr>
          <p:cNvPr id="17" name="Rectangle 16"/>
          <p:cNvSpPr/>
          <p:nvPr/>
        </p:nvSpPr>
        <p:spPr>
          <a:xfrm>
            <a:off x="7314078" y="2111932"/>
            <a:ext cx="1296522" cy="595868"/>
          </a:xfrm>
          <a:prstGeom prst="rect">
            <a:avLst/>
          </a:prstGeom>
          <a:solidFill>
            <a:sysClr val="window" lastClr="FFFFFF"/>
          </a:solidFill>
          <a:ln w="12700" cap="flat" cmpd="sng" algn="ctr">
            <a:solidFill>
              <a:srgbClr val="C00000"/>
            </a:solidFill>
            <a:prstDash val="solid"/>
            <a:miter lim="800000"/>
          </a:ln>
          <a:effectLst>
            <a:outerShdw blurRad="63500" sx="102000" sy="102000" algn="ctr" rotWithShape="0">
              <a:prstClr val="black">
                <a:alpha val="40000"/>
              </a:prstClr>
            </a:outerShdw>
          </a:effectLst>
        </p:spPr>
        <p:txBody>
          <a:bodyPr lIns="9144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smtClean="0">
                <a:ln>
                  <a:noFill/>
                </a:ln>
                <a:solidFill>
                  <a:srgbClr val="C00000"/>
                </a:solidFill>
                <a:effectLst/>
                <a:uLnTx/>
                <a:uFillTx/>
                <a:latin typeface="Arial"/>
                <a:ea typeface="+mn-ea"/>
                <a:cs typeface="+mn-cs"/>
              </a:rPr>
              <a:t>$17 billion</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C00000"/>
                </a:solidFill>
                <a:effectLst/>
                <a:uLnTx/>
                <a:uFillTx/>
                <a:latin typeface="Arial"/>
                <a:ea typeface="+mn-ea"/>
                <a:cs typeface="+mn-cs"/>
              </a:rPr>
              <a:t>All Canada</a:t>
            </a:r>
            <a:r>
              <a:rPr kumimoji="0" lang="en-US" sz="1200" b="0" i="0" u="none" strike="noStrike" kern="0" cap="none" spc="0" normalizeH="0" noProof="0" dirty="0" smtClean="0">
                <a:ln>
                  <a:noFill/>
                </a:ln>
                <a:solidFill>
                  <a:srgbClr val="C00000"/>
                </a:solidFill>
                <a:effectLst/>
                <a:uLnTx/>
                <a:uFillTx/>
                <a:latin typeface="Arial"/>
                <a:ea typeface="+mn-ea"/>
                <a:cs typeface="+mn-cs"/>
              </a:rPr>
              <a:t> </a:t>
            </a:r>
            <a:br>
              <a:rPr kumimoji="0" lang="en-US" sz="1200" b="0" i="0" u="none" strike="noStrike" kern="0" cap="none" spc="0" normalizeH="0" noProof="0" dirty="0" smtClean="0">
                <a:ln>
                  <a:noFill/>
                </a:ln>
                <a:solidFill>
                  <a:srgbClr val="C00000"/>
                </a:solidFill>
                <a:effectLst/>
                <a:uLnTx/>
                <a:uFillTx/>
                <a:latin typeface="Arial"/>
                <a:ea typeface="+mn-ea"/>
                <a:cs typeface="+mn-cs"/>
              </a:rPr>
            </a:br>
            <a:r>
              <a:rPr kumimoji="0" lang="en-US" sz="1200" b="0" i="0" u="none" strike="noStrike" kern="0" cap="none" spc="0" normalizeH="0" baseline="0" noProof="0" dirty="0" smtClean="0">
                <a:ln>
                  <a:noFill/>
                </a:ln>
                <a:solidFill>
                  <a:srgbClr val="C00000"/>
                </a:solidFill>
                <a:effectLst/>
                <a:uLnTx/>
                <a:uFillTx/>
                <a:latin typeface="Arial"/>
                <a:ea typeface="+mn-ea"/>
                <a:cs typeface="+mn-cs"/>
              </a:rPr>
              <a:t>Transactions</a:t>
            </a:r>
            <a:endParaRPr kumimoji="0" lang="en-US" sz="1200" b="0" i="0" u="none" strike="noStrike" kern="0" cap="none" spc="0" normalizeH="0" baseline="0" noProof="0" dirty="0">
              <a:ln>
                <a:noFill/>
              </a:ln>
              <a:solidFill>
                <a:srgbClr val="C00000"/>
              </a:solidFill>
              <a:effectLst/>
              <a:uLnTx/>
              <a:uFillTx/>
              <a:latin typeface="Arial"/>
              <a:ea typeface="+mn-ea"/>
              <a:cs typeface="+mn-cs"/>
            </a:endParaRPr>
          </a:p>
        </p:txBody>
      </p:sp>
      <p:sp>
        <p:nvSpPr>
          <p:cNvPr id="22" name="Rectangle 21"/>
          <p:cNvSpPr/>
          <p:nvPr/>
        </p:nvSpPr>
        <p:spPr>
          <a:xfrm>
            <a:off x="7314078" y="3004712"/>
            <a:ext cx="1296522" cy="595868"/>
          </a:xfrm>
          <a:prstGeom prst="rect">
            <a:avLst/>
          </a:prstGeom>
          <a:solidFill>
            <a:sysClr val="window" lastClr="FFFFFF"/>
          </a:solidFill>
          <a:ln w="12700" cap="flat" cmpd="sng" algn="ctr">
            <a:solidFill>
              <a:srgbClr val="5B9BD5">
                <a:lumMod val="75000"/>
              </a:srgbClr>
            </a:solidFill>
            <a:prstDash val="solid"/>
            <a:miter lim="800000"/>
          </a:ln>
          <a:effectLst>
            <a:outerShdw blurRad="63500" sx="102000" sy="102000" algn="ctr" rotWithShape="0">
              <a:prstClr val="black">
                <a:alpha val="40000"/>
              </a:prstClr>
            </a:outerShdw>
          </a:effectLst>
        </p:spPr>
        <p:txBody>
          <a:bodyPr lIns="9144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smtClean="0">
                <a:ln>
                  <a:noFill/>
                </a:ln>
                <a:solidFill>
                  <a:srgbClr val="000000"/>
                </a:solidFill>
                <a:effectLst/>
                <a:uLnTx/>
                <a:uFillTx/>
                <a:latin typeface="Arial"/>
                <a:ea typeface="+mn-ea"/>
                <a:cs typeface="+mn-cs"/>
              </a:rPr>
              <a:t>$</a:t>
            </a:r>
            <a:r>
              <a:rPr lang="en-US" sz="1200" b="1" kern="0" dirty="0" smtClean="0">
                <a:solidFill>
                  <a:srgbClr val="000000"/>
                </a:solidFill>
                <a:latin typeface="Arial"/>
                <a:ea typeface="+mn-ea"/>
              </a:rPr>
              <a:t>88</a:t>
            </a:r>
            <a:r>
              <a:rPr kumimoji="0" lang="en-US" sz="1200" b="1" i="0" u="none" strike="noStrike" kern="0" cap="none" spc="0" normalizeH="0" baseline="0" noProof="0" dirty="0" smtClean="0">
                <a:ln>
                  <a:noFill/>
                </a:ln>
                <a:solidFill>
                  <a:srgbClr val="000000"/>
                </a:solidFill>
                <a:effectLst/>
                <a:uLnTx/>
                <a:uFillTx/>
                <a:latin typeface="Arial"/>
                <a:ea typeface="+mn-ea"/>
                <a:cs typeface="+mn-cs"/>
              </a:rPr>
              <a:t> billion</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000000"/>
                </a:solidFill>
                <a:effectLst/>
                <a:uLnTx/>
                <a:uFillTx/>
                <a:latin typeface="Arial"/>
                <a:ea typeface="+mn-ea"/>
                <a:cs typeface="+mn-cs"/>
              </a:rPr>
              <a:t>U.K. Longevity </a:t>
            </a:r>
            <a:br>
              <a:rPr kumimoji="0" lang="en-US" sz="1200" b="0" i="0" u="none" strike="noStrike" kern="0" cap="none" spc="0" normalizeH="0" baseline="0" noProof="0" dirty="0" smtClean="0">
                <a:ln>
                  <a:noFill/>
                </a:ln>
                <a:solidFill>
                  <a:srgbClr val="000000"/>
                </a:solidFill>
                <a:effectLst/>
                <a:uLnTx/>
                <a:uFillTx/>
                <a:latin typeface="Arial"/>
                <a:ea typeface="+mn-ea"/>
                <a:cs typeface="+mn-cs"/>
              </a:rPr>
            </a:br>
            <a:r>
              <a:rPr kumimoji="0" lang="en-US" sz="1200" b="0" i="0" u="none" strike="noStrike" kern="0" cap="none" spc="0" normalizeH="0" baseline="0" noProof="0" dirty="0" smtClean="0">
                <a:ln>
                  <a:noFill/>
                </a:ln>
                <a:solidFill>
                  <a:srgbClr val="000000"/>
                </a:solidFill>
                <a:effectLst/>
                <a:uLnTx/>
                <a:uFillTx/>
                <a:latin typeface="Arial"/>
                <a:ea typeface="+mn-ea"/>
                <a:cs typeface="+mn-cs"/>
              </a:rPr>
              <a:t>Risk Transfer</a:t>
            </a:r>
            <a:endParaRPr kumimoji="0" lang="en-US" sz="1200" b="0" i="0" u="none" strike="noStrike" kern="0" cap="none" spc="0" normalizeH="0" baseline="0" noProof="0" dirty="0">
              <a:ln>
                <a:noFill/>
              </a:ln>
              <a:solidFill>
                <a:srgbClr val="000000"/>
              </a:solidFill>
              <a:effectLst/>
              <a:uLnTx/>
              <a:uFillTx/>
              <a:latin typeface="Arial"/>
              <a:ea typeface="+mn-ea"/>
              <a:cs typeface="+mn-cs"/>
            </a:endParaRPr>
          </a:p>
        </p:txBody>
      </p:sp>
      <p:sp>
        <p:nvSpPr>
          <p:cNvPr id="23" name="Rectangle 22"/>
          <p:cNvSpPr/>
          <p:nvPr/>
        </p:nvSpPr>
        <p:spPr>
          <a:xfrm>
            <a:off x="7314078" y="4233372"/>
            <a:ext cx="1296522" cy="595868"/>
          </a:xfrm>
          <a:prstGeom prst="rect">
            <a:avLst/>
          </a:prstGeom>
          <a:solidFill>
            <a:sysClr val="window" lastClr="FFFFFF"/>
          </a:solidFill>
          <a:ln w="12700" cap="flat" cmpd="sng" algn="ctr">
            <a:solidFill>
              <a:srgbClr val="4472C4">
                <a:lumMod val="75000"/>
              </a:srgbClr>
            </a:solidFill>
            <a:prstDash val="solid"/>
            <a:miter lim="800000"/>
          </a:ln>
          <a:effectLst>
            <a:outerShdw blurRad="63500" sx="102000" sy="102000" algn="ctr" rotWithShape="0">
              <a:prstClr val="black">
                <a:alpha val="40000"/>
              </a:prstClr>
            </a:outerShdw>
          </a:effectLst>
        </p:spPr>
        <p:txBody>
          <a:bodyPr lIns="9144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smtClean="0">
                <a:ln>
                  <a:noFill/>
                </a:ln>
                <a:solidFill>
                  <a:srgbClr val="000000"/>
                </a:solidFill>
                <a:effectLst/>
                <a:uLnTx/>
                <a:uFillTx/>
                <a:latin typeface="Arial"/>
                <a:ea typeface="+mn-ea"/>
                <a:cs typeface="+mn-cs"/>
              </a:rPr>
              <a:t>$102 billion</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000000"/>
                </a:solidFill>
                <a:effectLst/>
                <a:uLnTx/>
                <a:uFillTx/>
                <a:latin typeface="Arial"/>
                <a:ea typeface="+mn-ea"/>
                <a:cs typeface="+mn-cs"/>
              </a:rPr>
              <a:t>U.K. Buy-outs </a:t>
            </a:r>
            <a:br>
              <a:rPr kumimoji="0" lang="en-US" sz="1200" b="0" i="0" u="none" strike="noStrike" kern="0" cap="none" spc="0" normalizeH="0" baseline="0" noProof="0" dirty="0" smtClean="0">
                <a:ln>
                  <a:noFill/>
                </a:ln>
                <a:solidFill>
                  <a:srgbClr val="000000"/>
                </a:solidFill>
                <a:effectLst/>
                <a:uLnTx/>
                <a:uFillTx/>
                <a:latin typeface="Arial"/>
                <a:ea typeface="+mn-ea"/>
                <a:cs typeface="+mn-cs"/>
              </a:rPr>
            </a:br>
            <a:r>
              <a:rPr kumimoji="0" lang="en-US" sz="1200" b="0" i="0" u="none" strike="noStrike" kern="0" cap="none" spc="0" normalizeH="0" baseline="0" noProof="0" dirty="0" smtClean="0">
                <a:ln>
                  <a:noFill/>
                </a:ln>
                <a:solidFill>
                  <a:srgbClr val="000000"/>
                </a:solidFill>
                <a:effectLst/>
                <a:uLnTx/>
                <a:uFillTx/>
                <a:latin typeface="Arial"/>
                <a:ea typeface="+mn-ea"/>
                <a:cs typeface="+mn-cs"/>
              </a:rPr>
              <a:t>and Buy-ins</a:t>
            </a:r>
            <a:endParaRPr kumimoji="0" lang="en-US" sz="1200" b="0" i="0" u="none" strike="noStrike" kern="0" cap="none" spc="0" normalizeH="0" baseline="0" noProof="0" dirty="0">
              <a:ln>
                <a:noFill/>
              </a:ln>
              <a:solidFill>
                <a:srgbClr val="000000"/>
              </a:solidFill>
              <a:effectLst/>
              <a:uLnTx/>
              <a:uFillTx/>
              <a:latin typeface="Arial"/>
              <a:ea typeface="+mn-ea"/>
              <a:cs typeface="+mn-cs"/>
            </a:endParaRPr>
          </a:p>
        </p:txBody>
      </p:sp>
      <p:sp>
        <p:nvSpPr>
          <p:cNvPr id="24" name="Rectangle 23"/>
          <p:cNvSpPr/>
          <p:nvPr/>
        </p:nvSpPr>
        <p:spPr>
          <a:xfrm>
            <a:off x="7314078" y="5376372"/>
            <a:ext cx="1296522" cy="595868"/>
          </a:xfrm>
          <a:prstGeom prst="rect">
            <a:avLst/>
          </a:prstGeom>
          <a:solidFill>
            <a:sysClr val="window" lastClr="FFFFFF"/>
          </a:solidFill>
          <a:ln w="12700" cap="flat" cmpd="sng" algn="ctr">
            <a:solidFill>
              <a:srgbClr val="000000"/>
            </a:solidFill>
            <a:prstDash val="solid"/>
            <a:miter lim="800000"/>
          </a:ln>
          <a:effectLst>
            <a:outerShdw blurRad="63500" sx="102000" sy="102000" algn="ctr" rotWithShape="0">
              <a:prstClr val="black">
                <a:alpha val="40000"/>
              </a:prstClr>
            </a:outerShdw>
          </a:effectLst>
        </p:spPr>
        <p:txBody>
          <a:bodyPr lIns="9144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smtClean="0">
                <a:ln>
                  <a:noFill/>
                </a:ln>
                <a:solidFill>
                  <a:srgbClr val="000000"/>
                </a:solidFill>
                <a:effectLst/>
                <a:uLnTx/>
                <a:uFillTx/>
                <a:latin typeface="Arial"/>
                <a:ea typeface="+mn-ea"/>
                <a:cs typeface="+mn-cs"/>
              </a:rPr>
              <a:t>$79 billion</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000000"/>
                </a:solidFill>
                <a:effectLst/>
                <a:uLnTx/>
                <a:uFillTx/>
                <a:latin typeface="Arial"/>
                <a:ea typeface="+mn-ea"/>
                <a:cs typeface="+mn-cs"/>
              </a:rPr>
              <a:t>U.S. All </a:t>
            </a:r>
            <a:br>
              <a:rPr kumimoji="0" lang="en-US" sz="1200" b="0" i="0" u="none" strike="noStrike" kern="0" cap="none" spc="0" normalizeH="0" baseline="0" noProof="0" dirty="0" smtClean="0">
                <a:ln>
                  <a:noFill/>
                </a:ln>
                <a:solidFill>
                  <a:srgbClr val="000000"/>
                </a:solidFill>
                <a:effectLst/>
                <a:uLnTx/>
                <a:uFillTx/>
                <a:latin typeface="Arial"/>
                <a:ea typeface="+mn-ea"/>
                <a:cs typeface="+mn-cs"/>
              </a:rPr>
            </a:br>
            <a:r>
              <a:rPr kumimoji="0" lang="en-US" sz="1200" b="0" i="0" u="none" strike="noStrike" kern="0" cap="none" spc="0" normalizeH="0" baseline="0" noProof="0" dirty="0" smtClean="0">
                <a:ln>
                  <a:noFill/>
                </a:ln>
                <a:solidFill>
                  <a:srgbClr val="000000"/>
                </a:solidFill>
                <a:effectLst/>
                <a:uLnTx/>
                <a:uFillTx/>
                <a:latin typeface="Arial"/>
                <a:ea typeface="+mn-ea"/>
                <a:cs typeface="+mn-cs"/>
              </a:rPr>
              <a:t>Transactions</a:t>
            </a:r>
            <a:endParaRPr kumimoji="0" lang="en-US" sz="1200" b="0" i="0" u="none" strike="noStrike" kern="0" cap="none" spc="0" normalizeH="0" baseline="0" noProof="0" dirty="0">
              <a:ln>
                <a:noFill/>
              </a:ln>
              <a:solidFill>
                <a:srgbClr val="000000"/>
              </a:solidFill>
              <a:effectLst/>
              <a:uLnTx/>
              <a:uFillTx/>
              <a:latin typeface="Arial"/>
              <a:ea typeface="+mn-ea"/>
              <a:cs typeface="+mn-cs"/>
            </a:endParaRPr>
          </a:p>
        </p:txBody>
      </p:sp>
      <p:sp>
        <p:nvSpPr>
          <p:cNvPr id="12" name="Rectangle 11"/>
          <p:cNvSpPr/>
          <p:nvPr/>
        </p:nvSpPr>
        <p:spPr>
          <a:xfrm>
            <a:off x="1055199" y="1906110"/>
            <a:ext cx="1412580" cy="892552"/>
          </a:xfrm>
          <a:prstGeom prst="rect">
            <a:avLst/>
          </a:prstGeom>
        </p:spPr>
        <p:txBody>
          <a:bodyPr wrap="square">
            <a:spAutoFit/>
          </a:bodyPr>
          <a:lstStyle/>
          <a:p>
            <a:pPr>
              <a:buClr>
                <a:srgbClr val="005C9E"/>
              </a:buClr>
            </a:pPr>
            <a:r>
              <a:rPr lang="en-US" sz="1600" b="1" dirty="0">
                <a:solidFill>
                  <a:schemeClr val="bg2"/>
                </a:solidFill>
                <a:latin typeface="Trade Gothic LT Std"/>
                <a:cs typeface="Trade Gothic LT Std"/>
              </a:rPr>
              <a:t>Buy-out</a:t>
            </a:r>
          </a:p>
          <a:p>
            <a:pPr>
              <a:buClr>
                <a:srgbClr val="005C9E"/>
              </a:buClr>
            </a:pPr>
            <a:r>
              <a:rPr lang="en-US" sz="1200" dirty="0">
                <a:latin typeface="Trade Gothic LT Std"/>
                <a:cs typeface="Trade Gothic LT Std"/>
              </a:rPr>
              <a:t>Complete </a:t>
            </a:r>
            <a:endParaRPr lang="en-US" sz="1200" dirty="0" smtClean="0">
              <a:latin typeface="Trade Gothic LT Std"/>
              <a:cs typeface="Trade Gothic LT Std"/>
            </a:endParaRPr>
          </a:p>
          <a:p>
            <a:pPr>
              <a:buClr>
                <a:srgbClr val="005C9E"/>
              </a:buClr>
            </a:pPr>
            <a:r>
              <a:rPr lang="en-US" sz="1200" dirty="0" smtClean="0">
                <a:latin typeface="Trade Gothic LT Std"/>
                <a:cs typeface="Trade Gothic LT Std"/>
              </a:rPr>
              <a:t>settlement of </a:t>
            </a:r>
          </a:p>
          <a:p>
            <a:pPr>
              <a:buClr>
                <a:srgbClr val="005C9E"/>
              </a:buClr>
            </a:pPr>
            <a:r>
              <a:rPr lang="en-US" sz="1200" dirty="0" smtClean="0">
                <a:latin typeface="Trade Gothic LT Std"/>
                <a:cs typeface="Trade Gothic LT Std"/>
              </a:rPr>
              <a:t>plan </a:t>
            </a:r>
            <a:r>
              <a:rPr lang="en-US" sz="1200" dirty="0">
                <a:latin typeface="Trade Gothic LT Std"/>
                <a:cs typeface="Trade Gothic LT Std"/>
              </a:rPr>
              <a:t>liability</a:t>
            </a:r>
          </a:p>
        </p:txBody>
      </p:sp>
      <p:grpSp>
        <p:nvGrpSpPr>
          <p:cNvPr id="13" name="Group 2"/>
          <p:cNvGrpSpPr/>
          <p:nvPr/>
        </p:nvGrpSpPr>
        <p:grpSpPr>
          <a:xfrm>
            <a:off x="1127312" y="2918744"/>
            <a:ext cx="2174812" cy="481652"/>
            <a:chOff x="426324" y="1895659"/>
            <a:chExt cx="2174812" cy="481652"/>
          </a:xfrm>
        </p:grpSpPr>
        <p:sp>
          <p:nvSpPr>
            <p:cNvPr id="14" name="Rectangle 13"/>
            <p:cNvSpPr/>
            <p:nvPr/>
          </p:nvSpPr>
          <p:spPr>
            <a:xfrm>
              <a:off x="622053" y="1900257"/>
              <a:ext cx="1979083" cy="477054"/>
            </a:xfrm>
            <a:prstGeom prst="rect">
              <a:avLst/>
            </a:prstGeom>
          </p:spPr>
          <p:txBody>
            <a:bodyPr wrap="square">
              <a:spAutoFit/>
            </a:bodyPr>
            <a:lstStyle/>
            <a:p>
              <a:pPr>
                <a:spcBef>
                  <a:spcPts val="600"/>
                </a:spcBef>
                <a:buClr>
                  <a:srgbClr val="005C9E"/>
                </a:buClr>
              </a:pPr>
              <a:r>
                <a:rPr lang="en-US" sz="1000" dirty="0">
                  <a:latin typeface="Trade Gothic LT Std"/>
                  <a:cs typeface="Trade Gothic LT Std"/>
                </a:rPr>
                <a:t>Longevity Risk</a:t>
              </a:r>
            </a:p>
            <a:p>
              <a:pPr>
                <a:spcBef>
                  <a:spcPts val="600"/>
                </a:spcBef>
                <a:buClr>
                  <a:srgbClr val="005C9E"/>
                </a:buClr>
              </a:pPr>
              <a:r>
                <a:rPr lang="en-US" sz="1000" dirty="0">
                  <a:latin typeface="Trade Gothic LT Std"/>
                  <a:cs typeface="Trade Gothic LT Std"/>
                </a:rPr>
                <a:t>Investment Risk</a:t>
              </a:r>
            </a:p>
          </p:txBody>
        </p:sp>
        <p:pic>
          <p:nvPicPr>
            <p:cNvPr id="18" name="Picture 17" descr="B_CheckBox.png"/>
            <p:cNvPicPr>
              <a:picLocks noChangeAspect="1"/>
            </p:cNvPicPr>
            <p:nvPr/>
          </p:nvPicPr>
          <p:blipFill>
            <a:blip r:embed="rId3" cstate="print"/>
            <a:stretch>
              <a:fillRect/>
            </a:stretch>
          </p:blipFill>
          <p:spPr>
            <a:xfrm>
              <a:off x="426324" y="2149782"/>
              <a:ext cx="241081" cy="191202"/>
            </a:xfrm>
            <a:prstGeom prst="rect">
              <a:avLst/>
            </a:prstGeom>
            <a:noFill/>
            <a:ln>
              <a:noFill/>
            </a:ln>
          </p:spPr>
        </p:pic>
        <p:pic>
          <p:nvPicPr>
            <p:cNvPr id="19" name="Picture 18" descr="B_CheckBox.png"/>
            <p:cNvPicPr>
              <a:picLocks noChangeAspect="1"/>
            </p:cNvPicPr>
            <p:nvPr/>
          </p:nvPicPr>
          <p:blipFill>
            <a:blip r:embed="rId3" cstate="print"/>
            <a:stretch>
              <a:fillRect/>
            </a:stretch>
          </p:blipFill>
          <p:spPr>
            <a:xfrm>
              <a:off x="426324" y="1895659"/>
              <a:ext cx="241081" cy="191202"/>
            </a:xfrm>
            <a:prstGeom prst="rect">
              <a:avLst/>
            </a:prstGeom>
            <a:noFill/>
            <a:ln>
              <a:noFill/>
            </a:ln>
          </p:spPr>
        </p:pic>
      </p:grpSp>
      <p:sp>
        <p:nvSpPr>
          <p:cNvPr id="28" name="Rectangle 27"/>
          <p:cNvSpPr/>
          <p:nvPr/>
        </p:nvSpPr>
        <p:spPr>
          <a:xfrm>
            <a:off x="4199265" y="1906110"/>
            <a:ext cx="2825751" cy="707886"/>
          </a:xfrm>
          <a:prstGeom prst="rect">
            <a:avLst/>
          </a:prstGeom>
        </p:spPr>
        <p:txBody>
          <a:bodyPr wrap="square">
            <a:spAutoFit/>
          </a:bodyPr>
          <a:lstStyle/>
          <a:p>
            <a:pPr>
              <a:buClr>
                <a:srgbClr val="005C9E"/>
              </a:buClr>
            </a:pPr>
            <a:r>
              <a:rPr lang="en-US" sz="1600" b="1" dirty="0">
                <a:solidFill>
                  <a:srgbClr val="005C9E"/>
                </a:solidFill>
                <a:latin typeface="Trade Gothic LT Std"/>
                <a:cs typeface="Trade Gothic LT Std"/>
              </a:rPr>
              <a:t>Longevity Risk Transfer</a:t>
            </a:r>
          </a:p>
          <a:p>
            <a:pPr>
              <a:buClr>
                <a:srgbClr val="005C9E"/>
              </a:buClr>
            </a:pPr>
            <a:r>
              <a:rPr lang="en-US" sz="1200" dirty="0">
                <a:solidFill>
                  <a:srgbClr val="141313"/>
                </a:solidFill>
                <a:latin typeface="Trade Gothic LT Std"/>
                <a:cs typeface="Trade Gothic LT Std"/>
              </a:rPr>
              <a:t>Converts unknown future liability</a:t>
            </a:r>
            <a:br>
              <a:rPr lang="en-US" sz="1200" dirty="0">
                <a:solidFill>
                  <a:srgbClr val="141313"/>
                </a:solidFill>
                <a:latin typeface="Trade Gothic LT Std"/>
                <a:cs typeface="Trade Gothic LT Std"/>
              </a:rPr>
            </a:br>
            <a:r>
              <a:rPr lang="en-US" sz="1200" dirty="0">
                <a:solidFill>
                  <a:srgbClr val="141313"/>
                </a:solidFill>
                <a:latin typeface="Trade Gothic LT Std"/>
                <a:cs typeface="Trade Gothic LT Std"/>
              </a:rPr>
              <a:t>into a fixed payment over time</a:t>
            </a:r>
          </a:p>
        </p:txBody>
      </p:sp>
      <p:grpSp>
        <p:nvGrpSpPr>
          <p:cNvPr id="29" name="Group 43"/>
          <p:cNvGrpSpPr/>
          <p:nvPr/>
        </p:nvGrpSpPr>
        <p:grpSpPr>
          <a:xfrm>
            <a:off x="4290370" y="2729039"/>
            <a:ext cx="2174812" cy="246221"/>
            <a:chOff x="426324" y="1889240"/>
            <a:chExt cx="2174812" cy="246221"/>
          </a:xfrm>
        </p:grpSpPr>
        <p:sp>
          <p:nvSpPr>
            <p:cNvPr id="30" name="Rectangle 29"/>
            <p:cNvSpPr/>
            <p:nvPr/>
          </p:nvSpPr>
          <p:spPr>
            <a:xfrm>
              <a:off x="622053" y="1889240"/>
              <a:ext cx="1979083" cy="246221"/>
            </a:xfrm>
            <a:prstGeom prst="rect">
              <a:avLst/>
            </a:prstGeom>
          </p:spPr>
          <p:txBody>
            <a:bodyPr wrap="square">
              <a:spAutoFit/>
            </a:bodyPr>
            <a:lstStyle/>
            <a:p>
              <a:pPr>
                <a:spcBef>
                  <a:spcPts val="600"/>
                </a:spcBef>
                <a:buClr>
                  <a:srgbClr val="005C9E"/>
                </a:buClr>
              </a:pPr>
              <a:r>
                <a:rPr lang="en-US" sz="1000" dirty="0">
                  <a:solidFill>
                    <a:srgbClr val="141313"/>
                  </a:solidFill>
                  <a:latin typeface="Trade Gothic LT Std"/>
                  <a:cs typeface="Trade Gothic LT Std"/>
                </a:rPr>
                <a:t>Longevity Risk</a:t>
              </a:r>
            </a:p>
          </p:txBody>
        </p:sp>
        <p:pic>
          <p:nvPicPr>
            <p:cNvPr id="31" name="Picture 30" descr="B_CheckBox.png"/>
            <p:cNvPicPr>
              <a:picLocks noChangeAspect="1"/>
            </p:cNvPicPr>
            <p:nvPr/>
          </p:nvPicPr>
          <p:blipFill>
            <a:blip r:embed="rId3" cstate="print"/>
            <a:stretch>
              <a:fillRect/>
            </a:stretch>
          </p:blipFill>
          <p:spPr>
            <a:xfrm>
              <a:off x="426324" y="1895659"/>
              <a:ext cx="241692" cy="190500"/>
            </a:xfrm>
            <a:prstGeom prst="rect">
              <a:avLst/>
            </a:prstGeom>
          </p:spPr>
        </p:pic>
      </p:grpSp>
      <p:sp>
        <p:nvSpPr>
          <p:cNvPr id="20" name="Rectangle 19"/>
          <p:cNvSpPr/>
          <p:nvPr/>
        </p:nvSpPr>
        <p:spPr>
          <a:xfrm>
            <a:off x="2575577" y="1906110"/>
            <a:ext cx="1473914" cy="892552"/>
          </a:xfrm>
          <a:prstGeom prst="rect">
            <a:avLst/>
          </a:prstGeom>
        </p:spPr>
        <p:txBody>
          <a:bodyPr wrap="square">
            <a:spAutoFit/>
          </a:bodyPr>
          <a:lstStyle/>
          <a:p>
            <a:pPr>
              <a:buClr>
                <a:srgbClr val="005C9E"/>
              </a:buClr>
            </a:pPr>
            <a:r>
              <a:rPr lang="en-US" sz="1600" b="1" dirty="0">
                <a:solidFill>
                  <a:schemeClr val="bg2"/>
                </a:solidFill>
                <a:latin typeface="Trade Gothic LT Std"/>
                <a:cs typeface="Trade Gothic LT Std"/>
              </a:rPr>
              <a:t>Buy-in</a:t>
            </a:r>
          </a:p>
          <a:p>
            <a:pPr>
              <a:buClr>
                <a:srgbClr val="005C9E"/>
              </a:buClr>
            </a:pPr>
            <a:r>
              <a:rPr lang="en-US" sz="1200" dirty="0">
                <a:latin typeface="Trade Gothic LT Std"/>
                <a:cs typeface="Trade Gothic LT Std"/>
              </a:rPr>
              <a:t>Plan investment that </a:t>
            </a:r>
            <a:r>
              <a:rPr lang="en-US" sz="1200" dirty="0" smtClean="0">
                <a:latin typeface="Trade Gothic LT Std"/>
                <a:cs typeface="Trade Gothic LT Std"/>
              </a:rPr>
              <a:t>perfectly </a:t>
            </a:r>
            <a:r>
              <a:rPr lang="en-US" sz="1200" dirty="0">
                <a:latin typeface="Trade Gothic LT Std"/>
                <a:cs typeface="Trade Gothic LT Std"/>
              </a:rPr>
              <a:t>matches liability</a:t>
            </a:r>
          </a:p>
        </p:txBody>
      </p:sp>
      <p:grpSp>
        <p:nvGrpSpPr>
          <p:cNvPr id="21" name="Group 2"/>
          <p:cNvGrpSpPr/>
          <p:nvPr/>
        </p:nvGrpSpPr>
        <p:grpSpPr>
          <a:xfrm>
            <a:off x="2656821" y="2927925"/>
            <a:ext cx="2174812" cy="481652"/>
            <a:chOff x="426324" y="1895659"/>
            <a:chExt cx="2174812" cy="481652"/>
          </a:xfrm>
        </p:grpSpPr>
        <p:sp>
          <p:nvSpPr>
            <p:cNvPr id="25" name="Rectangle 24"/>
            <p:cNvSpPr/>
            <p:nvPr/>
          </p:nvSpPr>
          <p:spPr>
            <a:xfrm>
              <a:off x="622053" y="1900257"/>
              <a:ext cx="1979083" cy="477054"/>
            </a:xfrm>
            <a:prstGeom prst="rect">
              <a:avLst/>
            </a:prstGeom>
          </p:spPr>
          <p:txBody>
            <a:bodyPr wrap="square">
              <a:spAutoFit/>
            </a:bodyPr>
            <a:lstStyle/>
            <a:p>
              <a:pPr>
                <a:spcBef>
                  <a:spcPts val="600"/>
                </a:spcBef>
                <a:buClr>
                  <a:srgbClr val="005C9E"/>
                </a:buClr>
              </a:pPr>
              <a:r>
                <a:rPr lang="en-US" sz="1000" dirty="0">
                  <a:latin typeface="Trade Gothic LT Std"/>
                  <a:cs typeface="Trade Gothic LT Std"/>
                </a:rPr>
                <a:t>Longevity Risk</a:t>
              </a:r>
            </a:p>
            <a:p>
              <a:pPr>
                <a:spcBef>
                  <a:spcPts val="600"/>
                </a:spcBef>
                <a:buClr>
                  <a:srgbClr val="005C9E"/>
                </a:buClr>
              </a:pPr>
              <a:r>
                <a:rPr lang="en-US" sz="1000" dirty="0">
                  <a:latin typeface="Trade Gothic LT Std"/>
                  <a:cs typeface="Trade Gothic LT Std"/>
                </a:rPr>
                <a:t>Investment Risk</a:t>
              </a:r>
            </a:p>
          </p:txBody>
        </p:sp>
        <p:pic>
          <p:nvPicPr>
            <p:cNvPr id="26" name="Picture 25" descr="B_CheckBox.png"/>
            <p:cNvPicPr>
              <a:picLocks noChangeAspect="1"/>
            </p:cNvPicPr>
            <p:nvPr/>
          </p:nvPicPr>
          <p:blipFill>
            <a:blip r:embed="rId3" cstate="print"/>
            <a:stretch>
              <a:fillRect/>
            </a:stretch>
          </p:blipFill>
          <p:spPr>
            <a:xfrm>
              <a:off x="426324" y="2149782"/>
              <a:ext cx="241081" cy="191202"/>
            </a:xfrm>
            <a:prstGeom prst="rect">
              <a:avLst/>
            </a:prstGeom>
            <a:noFill/>
            <a:ln>
              <a:noFill/>
            </a:ln>
          </p:spPr>
        </p:pic>
        <p:pic>
          <p:nvPicPr>
            <p:cNvPr id="27" name="Picture 26" descr="B_CheckBox.png"/>
            <p:cNvPicPr>
              <a:picLocks noChangeAspect="1"/>
            </p:cNvPicPr>
            <p:nvPr/>
          </p:nvPicPr>
          <p:blipFill>
            <a:blip r:embed="rId3" cstate="print"/>
            <a:stretch>
              <a:fillRect/>
            </a:stretch>
          </p:blipFill>
          <p:spPr>
            <a:xfrm>
              <a:off x="426324" y="1895659"/>
              <a:ext cx="241081" cy="191202"/>
            </a:xfrm>
            <a:prstGeom prst="rect">
              <a:avLst/>
            </a:prstGeom>
            <a:noFill/>
            <a:ln>
              <a:noFill/>
            </a:ln>
          </p:spPr>
        </p:pic>
      </p:grpSp>
      <p:cxnSp>
        <p:nvCxnSpPr>
          <p:cNvPr id="33" name="Straight Connector 32"/>
          <p:cNvCxnSpPr/>
          <p:nvPr/>
        </p:nvCxnSpPr>
        <p:spPr>
          <a:xfrm>
            <a:off x="1707614" y="3580482"/>
            <a:ext cx="3005808" cy="2385359"/>
          </a:xfrm>
          <a:prstGeom prst="line">
            <a:avLst/>
          </a:prstGeom>
          <a:ln w="12700" cmpd="sng">
            <a:solidFill>
              <a:schemeClr val="tx1">
                <a:lumMod val="50000"/>
                <a:lumOff val="50000"/>
              </a:schemeClr>
            </a:solidFill>
            <a:tailEnd type="oval" w="sm" len="sm"/>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1707472" y="3580660"/>
            <a:ext cx="2842494" cy="1773538"/>
          </a:xfrm>
          <a:prstGeom prst="line">
            <a:avLst/>
          </a:prstGeom>
          <a:ln w="12700" cmpd="sng">
            <a:solidFill>
              <a:schemeClr val="tx1">
                <a:lumMod val="50000"/>
                <a:lumOff val="50000"/>
              </a:schemeClr>
            </a:solidFill>
            <a:tailEnd type="oval" w="sm" len="sm"/>
          </a:ln>
          <a:effectLs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p:nvCxnSpPr>
        <p:spPr>
          <a:xfrm>
            <a:off x="3234431" y="3633926"/>
            <a:ext cx="3250871" cy="2276255"/>
          </a:xfrm>
          <a:prstGeom prst="line">
            <a:avLst/>
          </a:prstGeom>
          <a:ln w="12700" cmpd="sng">
            <a:solidFill>
              <a:schemeClr val="tx1">
                <a:lumMod val="50000"/>
                <a:lumOff val="50000"/>
              </a:schemeClr>
            </a:solidFill>
            <a:tailEnd type="oval" w="sm" len="sm"/>
          </a:ln>
          <a:effectLs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p:nvCxnSpPr>
        <p:spPr>
          <a:xfrm>
            <a:off x="3228513" y="3630967"/>
            <a:ext cx="2555342" cy="1482119"/>
          </a:xfrm>
          <a:prstGeom prst="line">
            <a:avLst/>
          </a:prstGeom>
          <a:ln w="12700" cmpd="sng">
            <a:solidFill>
              <a:schemeClr val="tx1">
                <a:lumMod val="50000"/>
                <a:lumOff val="50000"/>
              </a:schemeClr>
            </a:solidFill>
            <a:tailEnd type="oval" w="sm" len="sm"/>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4601378" y="3328774"/>
            <a:ext cx="980362" cy="922536"/>
          </a:xfrm>
          <a:prstGeom prst="line">
            <a:avLst/>
          </a:prstGeom>
          <a:ln w="12700" cmpd="sng">
            <a:solidFill>
              <a:schemeClr val="tx1">
                <a:lumMod val="50000"/>
                <a:lumOff val="50000"/>
              </a:schemeClr>
            </a:solidFill>
            <a:tailEnd type="oval" w="sm" len="sm"/>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p:nvPr/>
        </p:nvCxnSpPr>
        <p:spPr>
          <a:xfrm>
            <a:off x="4590361" y="3317757"/>
            <a:ext cx="909040" cy="578194"/>
          </a:xfrm>
          <a:prstGeom prst="line">
            <a:avLst/>
          </a:prstGeom>
          <a:ln w="12700" cmpd="sng">
            <a:solidFill>
              <a:schemeClr val="tx1">
                <a:lumMod val="50000"/>
                <a:lumOff val="50000"/>
              </a:schemeClr>
            </a:solidFill>
            <a:tailEnd type="oval" w="sm" len="sm"/>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a:off x="3233450" y="3631318"/>
            <a:ext cx="1178205" cy="1075025"/>
          </a:xfrm>
          <a:prstGeom prst="line">
            <a:avLst/>
          </a:prstGeom>
          <a:ln w="12700" cmpd="sng">
            <a:solidFill>
              <a:schemeClr val="tx1">
                <a:lumMod val="50000"/>
                <a:lumOff val="50000"/>
              </a:schemeClr>
            </a:solidFill>
            <a:tailEnd type="oval" w="sm" len="sm"/>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1711234" y="3579223"/>
            <a:ext cx="2197718" cy="1551818"/>
          </a:xfrm>
          <a:prstGeom prst="line">
            <a:avLst/>
          </a:prstGeom>
          <a:ln w="12700" cmpd="sng">
            <a:solidFill>
              <a:schemeClr val="tx1">
                <a:lumMod val="50000"/>
                <a:lumOff val="50000"/>
              </a:schemeClr>
            </a:solidFill>
            <a:tailEnd type="oval" w="sm" len="sm"/>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8119703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nodeType="with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par>
                                <p:cTn id="14" presetID="10" presetClass="entr" presetSubtype="0"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par>
                                <p:cTn id="17" presetID="10" presetClass="entr" presetSubtype="0" fill="hold"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mph" presetSubtype="0" grpId="1" nodeType="clickEffect">
                                  <p:stCondLst>
                                    <p:cond delay="0"/>
                                  </p:stCondLst>
                                  <p:childTnLst>
                                    <p:set>
                                      <p:cBhvr rctx="PPT">
                                        <p:cTn id="23" dur="indefinite"/>
                                        <p:tgtEl>
                                          <p:spTgt spid="12"/>
                                        </p:tgtEl>
                                        <p:attrNameLst>
                                          <p:attrName>style.opacity</p:attrName>
                                        </p:attrNameLst>
                                      </p:cBhvr>
                                      <p:to>
                                        <p:strVal val="0.5"/>
                                      </p:to>
                                    </p:set>
                                    <p:animEffect filter="image" prLst="opacity: 0.5">
                                      <p:cBhvr rctx="IE">
                                        <p:cTn id="24" dur="indefinite"/>
                                        <p:tgtEl>
                                          <p:spTgt spid="12"/>
                                        </p:tgtEl>
                                      </p:cBhvr>
                                    </p:animEffect>
                                  </p:childTnLst>
                                </p:cTn>
                              </p:par>
                              <p:par>
                                <p:cTn id="25" presetID="9" presetClass="emph" presetSubtype="0" nodeType="withEffect">
                                  <p:stCondLst>
                                    <p:cond delay="0"/>
                                  </p:stCondLst>
                                  <p:childTnLst>
                                    <p:set>
                                      <p:cBhvr rctx="PPT">
                                        <p:cTn id="26" dur="indefinite"/>
                                        <p:tgtEl>
                                          <p:spTgt spid="13"/>
                                        </p:tgtEl>
                                        <p:attrNameLst>
                                          <p:attrName>style.opacity</p:attrName>
                                        </p:attrNameLst>
                                      </p:cBhvr>
                                      <p:to>
                                        <p:strVal val="0.5"/>
                                      </p:to>
                                    </p:set>
                                    <p:animEffect filter="image" prLst="opacity: 0.5">
                                      <p:cBhvr rctx="IE">
                                        <p:cTn id="27" dur="indefinite"/>
                                        <p:tgtEl>
                                          <p:spTgt spid="1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nodeType="with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par>
                                <p:cTn id="34" presetID="10" presetClass="entr" presetSubtype="0" fill="hold" nodeType="with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500"/>
                                        <p:tgtEl>
                                          <p:spTgt spid="49"/>
                                        </p:tgtEl>
                                      </p:cBhvr>
                                    </p:animEffect>
                                  </p:childTnLst>
                                </p:cTn>
                              </p:par>
                              <p:par>
                                <p:cTn id="37" presetID="10" presetClass="entr" presetSubtype="0" fill="hold" nodeType="with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500"/>
                                        <p:tgtEl>
                                          <p:spTgt spid="37"/>
                                        </p:tgtEl>
                                      </p:cBhvr>
                                    </p:animEffect>
                                  </p:childTnLst>
                                </p:cTn>
                              </p:par>
                              <p:par>
                                <p:cTn id="40" presetID="10" presetClass="entr" presetSubtype="0" fill="hold"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500"/>
                                        <p:tgtEl>
                                          <p:spTgt spid="3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mph" presetSubtype="0" grpId="1" nodeType="clickEffect">
                                  <p:stCondLst>
                                    <p:cond delay="0"/>
                                  </p:stCondLst>
                                  <p:childTnLst>
                                    <p:set>
                                      <p:cBhvr rctx="PPT">
                                        <p:cTn id="46" dur="indefinite"/>
                                        <p:tgtEl>
                                          <p:spTgt spid="20"/>
                                        </p:tgtEl>
                                        <p:attrNameLst>
                                          <p:attrName>style.opacity</p:attrName>
                                        </p:attrNameLst>
                                      </p:cBhvr>
                                      <p:to>
                                        <p:strVal val="0.5"/>
                                      </p:to>
                                    </p:set>
                                    <p:animEffect filter="image" prLst="opacity: 0.5">
                                      <p:cBhvr rctx="IE">
                                        <p:cTn id="47" dur="indefinite"/>
                                        <p:tgtEl>
                                          <p:spTgt spid="20"/>
                                        </p:tgtEl>
                                      </p:cBhvr>
                                    </p:animEffect>
                                  </p:childTnLst>
                                </p:cTn>
                              </p:par>
                              <p:par>
                                <p:cTn id="48" presetID="9" presetClass="emph" presetSubtype="0" nodeType="withEffect">
                                  <p:stCondLst>
                                    <p:cond delay="0"/>
                                  </p:stCondLst>
                                  <p:childTnLst>
                                    <p:set>
                                      <p:cBhvr rctx="PPT">
                                        <p:cTn id="49" dur="indefinite"/>
                                        <p:tgtEl>
                                          <p:spTgt spid="21"/>
                                        </p:tgtEl>
                                        <p:attrNameLst>
                                          <p:attrName>style.opacity</p:attrName>
                                        </p:attrNameLst>
                                      </p:cBhvr>
                                      <p:to>
                                        <p:strVal val="0.5"/>
                                      </p:to>
                                    </p:set>
                                    <p:animEffect filter="image" prLst="opacity: 0.5">
                                      <p:cBhvr rctx="IE">
                                        <p:cTn id="50" dur="indefinite"/>
                                        <p:tgtEl>
                                          <p:spTgt spid="2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8"/>
                                        </p:tgtEl>
                                        <p:attrNameLst>
                                          <p:attrName>style.visibility</p:attrName>
                                        </p:attrNameLst>
                                      </p:cBhvr>
                                      <p:to>
                                        <p:strVal val="visible"/>
                                      </p:to>
                                    </p:set>
                                    <p:animEffect transition="in" filter="fade">
                                      <p:cBhvr>
                                        <p:cTn id="53" dur="500"/>
                                        <p:tgtEl>
                                          <p:spTgt spid="28"/>
                                        </p:tgtEl>
                                      </p:cBhvr>
                                    </p:animEffect>
                                  </p:childTnLst>
                                </p:cTn>
                              </p:par>
                              <p:par>
                                <p:cTn id="54" presetID="10" presetClass="entr" presetSubtype="0" fill="hold"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nodeType="with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500"/>
                                        <p:tgtEl>
                                          <p:spTgt spid="42"/>
                                        </p:tgtEl>
                                      </p:cBhvr>
                                    </p:animEffect>
                                  </p:childTnLst>
                                </p:cTn>
                              </p:par>
                              <p:par>
                                <p:cTn id="60" presetID="10" presetClass="entr" presetSubtype="0" fill="hold" nodeType="with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28" grpId="0"/>
      <p:bldP spid="20" grpId="0"/>
      <p:bldP spid="20"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a:spLocks noGrp="1"/>
          </p:cNvSpPr>
          <p:nvPr>
            <p:ph type="title"/>
          </p:nvPr>
        </p:nvSpPr>
        <p:spPr>
          <a:xfrm>
            <a:off x="380999" y="257175"/>
            <a:ext cx="8508358" cy="885825"/>
          </a:xfrm>
        </p:spPr>
        <p:txBody>
          <a:bodyPr/>
          <a:lstStyle/>
          <a:p>
            <a:r>
              <a:rPr lang="en-US" sz="2000" dirty="0" smtClean="0"/>
              <a:t>Since 2007, There Have Been More Than $280B in Pension Risk Transfer Transactions With Many Important Breakthroughs</a:t>
            </a:r>
            <a:endParaRPr lang="en-US" sz="2000" dirty="0"/>
          </a:p>
        </p:txBody>
      </p:sp>
      <p:sp>
        <p:nvSpPr>
          <p:cNvPr id="15" name="Footer Placeholder 4"/>
          <p:cNvSpPr>
            <a:spLocks noGrp="1"/>
          </p:cNvSpPr>
          <p:nvPr>
            <p:ph type="ftr" sz="quarter" idx="10"/>
          </p:nvPr>
        </p:nvSpPr>
        <p:spPr>
          <a:xfrm>
            <a:off x="38195" y="6604364"/>
            <a:ext cx="6395656" cy="215444"/>
          </a:xfrm>
        </p:spPr>
        <p:txBody>
          <a:bodyPr/>
          <a:lstStyle/>
          <a:p>
            <a:r>
              <a:rPr lang="en-US" dirty="0" smtClean="0"/>
              <a:t>Data in USD. Sources: LCP, Hymans Robertson, LIMRA and Prudential analysis, as of June 30, 2016.</a:t>
            </a:r>
            <a:endParaRPr lang="en-US" dirty="0"/>
          </a:p>
        </p:txBody>
      </p:sp>
      <p:graphicFrame>
        <p:nvGraphicFramePr>
          <p:cNvPr id="16" name="Chart 15"/>
          <p:cNvGraphicFramePr>
            <a:graphicFrameLocks/>
          </p:cNvGraphicFramePr>
          <p:nvPr>
            <p:extLst>
              <p:ext uri="{D42A27DB-BD31-4B8C-83A1-F6EECF244321}">
                <p14:modId xmlns:p14="http://schemas.microsoft.com/office/powerpoint/2010/main" val="317196079"/>
              </p:ext>
            </p:extLst>
          </p:nvPr>
        </p:nvGraphicFramePr>
        <p:xfrm>
          <a:off x="457200" y="1311268"/>
          <a:ext cx="7353759" cy="5184776"/>
        </p:xfrm>
        <a:graphic>
          <a:graphicData uri="http://schemas.openxmlformats.org/drawingml/2006/chart">
            <c:chart xmlns:c="http://schemas.openxmlformats.org/drawingml/2006/chart" xmlns:r="http://schemas.openxmlformats.org/officeDocument/2006/relationships" r:id="rId3"/>
          </a:graphicData>
        </a:graphic>
      </p:graphicFrame>
      <p:sp>
        <p:nvSpPr>
          <p:cNvPr id="53" name="Rectangle 52"/>
          <p:cNvSpPr/>
          <p:nvPr/>
        </p:nvSpPr>
        <p:spPr>
          <a:xfrm flipH="1">
            <a:off x="862587" y="2511846"/>
            <a:ext cx="6706000" cy="3679574"/>
          </a:xfrm>
          <a:prstGeom prst="rect">
            <a:avLst/>
          </a:prstGeom>
          <a:solidFill>
            <a:srgbClr val="FFFFFF">
              <a:alpha val="8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283715" y="5555843"/>
            <a:ext cx="1159497" cy="2754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Volume </a:t>
            </a:r>
          </a:p>
          <a:p>
            <a:pPr algn="ctr"/>
            <a:r>
              <a:rPr lang="en-US" sz="1000" b="1" dirty="0" smtClean="0">
                <a:solidFill>
                  <a:schemeClr val="bg2"/>
                </a:solidFill>
              </a:rPr>
              <a:t>&gt;$10 billion</a:t>
            </a:r>
            <a:endParaRPr lang="en-US" sz="1000" b="1" dirty="0">
              <a:solidFill>
                <a:schemeClr val="bg2"/>
              </a:solidFill>
            </a:endParaRPr>
          </a:p>
        </p:txBody>
      </p:sp>
      <p:cxnSp>
        <p:nvCxnSpPr>
          <p:cNvPr id="21" name="Straight Connector 20"/>
          <p:cNvCxnSpPr/>
          <p:nvPr/>
        </p:nvCxnSpPr>
        <p:spPr>
          <a:xfrm flipV="1">
            <a:off x="855511" y="5976652"/>
            <a:ext cx="0" cy="222117"/>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6355956" y="1905368"/>
            <a:ext cx="1981143" cy="3403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b="1" dirty="0" smtClean="0">
                <a:solidFill>
                  <a:schemeClr val="bg2"/>
                </a:solidFill>
              </a:rPr>
              <a:t>1</a:t>
            </a:r>
            <a:r>
              <a:rPr lang="en-US" sz="1000" b="1" baseline="30000" dirty="0" smtClean="0">
                <a:solidFill>
                  <a:schemeClr val="bg2"/>
                </a:solidFill>
              </a:rPr>
              <a:t>st</a:t>
            </a:r>
            <a:r>
              <a:rPr lang="en-US" sz="1000" b="1" dirty="0" smtClean="0">
                <a:solidFill>
                  <a:schemeClr val="bg2"/>
                </a:solidFill>
              </a:rPr>
              <a:t> split deals (Philips, KC)</a:t>
            </a:r>
            <a:endParaRPr lang="en-US" sz="1000" b="1" dirty="0">
              <a:solidFill>
                <a:schemeClr val="bg2"/>
              </a:solidFill>
            </a:endParaRPr>
          </a:p>
        </p:txBody>
      </p:sp>
      <p:sp>
        <p:nvSpPr>
          <p:cNvPr id="34" name="Rectangle 33"/>
          <p:cNvSpPr/>
          <p:nvPr/>
        </p:nvSpPr>
        <p:spPr>
          <a:xfrm>
            <a:off x="6355956" y="1509192"/>
            <a:ext cx="2323296" cy="4535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b="1" dirty="0" smtClean="0">
                <a:solidFill>
                  <a:schemeClr val="bg2"/>
                </a:solidFill>
              </a:rPr>
              <a:t>1</a:t>
            </a:r>
            <a:r>
              <a:rPr lang="en-US" sz="1000" b="1" baseline="30000" dirty="0" smtClean="0">
                <a:solidFill>
                  <a:schemeClr val="bg2"/>
                </a:solidFill>
              </a:rPr>
              <a:t>st</a:t>
            </a:r>
            <a:r>
              <a:rPr lang="en-US" sz="1000" b="1" dirty="0" smtClean="0">
                <a:solidFill>
                  <a:schemeClr val="bg2"/>
                </a:solidFill>
              </a:rPr>
              <a:t> complementary transactions</a:t>
            </a:r>
            <a:endParaRPr lang="en-US" sz="1000" b="1" dirty="0">
              <a:solidFill>
                <a:schemeClr val="bg2"/>
              </a:solidFill>
            </a:endParaRPr>
          </a:p>
        </p:txBody>
      </p:sp>
      <p:sp>
        <p:nvSpPr>
          <p:cNvPr id="35" name="Rectangle 34"/>
          <p:cNvSpPr/>
          <p:nvPr/>
        </p:nvSpPr>
        <p:spPr>
          <a:xfrm>
            <a:off x="6355956" y="1287587"/>
            <a:ext cx="1607538" cy="27473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b="1" dirty="0" smtClean="0">
                <a:solidFill>
                  <a:schemeClr val="bg2"/>
                </a:solidFill>
              </a:rPr>
              <a:t>1</a:t>
            </a:r>
            <a:r>
              <a:rPr lang="en-US" sz="1000" b="1" baseline="30000" dirty="0" smtClean="0">
                <a:solidFill>
                  <a:schemeClr val="bg2"/>
                </a:solidFill>
              </a:rPr>
              <a:t>st</a:t>
            </a:r>
            <a:r>
              <a:rPr lang="en-US" sz="1000" b="1" dirty="0" smtClean="0">
                <a:solidFill>
                  <a:schemeClr val="bg2"/>
                </a:solidFill>
              </a:rPr>
              <a:t> mini swaps</a:t>
            </a:r>
            <a:endParaRPr lang="en-US" sz="1000" b="1" dirty="0">
              <a:solidFill>
                <a:schemeClr val="bg2"/>
              </a:solidFill>
            </a:endParaRPr>
          </a:p>
        </p:txBody>
      </p:sp>
      <p:sp>
        <p:nvSpPr>
          <p:cNvPr id="38" name="Rectangle 37"/>
          <p:cNvSpPr/>
          <p:nvPr/>
        </p:nvSpPr>
        <p:spPr>
          <a:xfrm>
            <a:off x="6355956" y="1013958"/>
            <a:ext cx="2185630" cy="22956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b="1" dirty="0" smtClean="0">
                <a:solidFill>
                  <a:schemeClr val="bg2"/>
                </a:solidFill>
              </a:rPr>
              <a:t>1</a:t>
            </a:r>
            <a:r>
              <a:rPr lang="en-US" sz="1000" b="1" baseline="30000" dirty="0" smtClean="0">
                <a:solidFill>
                  <a:schemeClr val="bg2"/>
                </a:solidFill>
              </a:rPr>
              <a:t>st</a:t>
            </a:r>
            <a:r>
              <a:rPr lang="en-US" sz="1000" b="1" dirty="0" smtClean="0">
                <a:solidFill>
                  <a:schemeClr val="bg2"/>
                </a:solidFill>
              </a:rPr>
              <a:t> Canadian swap (Bell Canada)</a:t>
            </a:r>
            <a:endParaRPr lang="en-US" sz="1000" b="1" dirty="0">
              <a:solidFill>
                <a:schemeClr val="bg2"/>
              </a:solidFill>
            </a:endParaRPr>
          </a:p>
        </p:txBody>
      </p:sp>
      <p:sp>
        <p:nvSpPr>
          <p:cNvPr id="43" name="Rectangle 42"/>
          <p:cNvSpPr/>
          <p:nvPr/>
        </p:nvSpPr>
        <p:spPr>
          <a:xfrm>
            <a:off x="4209329" y="1616753"/>
            <a:ext cx="1983125" cy="4535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000" b="1" dirty="0" smtClean="0">
                <a:solidFill>
                  <a:schemeClr val="bg2"/>
                </a:solidFill>
              </a:rPr>
              <a:t>1st limited recourse swap</a:t>
            </a:r>
            <a:endParaRPr lang="en-US" sz="1000" b="1" dirty="0">
              <a:solidFill>
                <a:schemeClr val="bg2"/>
              </a:solidFill>
            </a:endParaRPr>
          </a:p>
        </p:txBody>
      </p:sp>
      <p:sp>
        <p:nvSpPr>
          <p:cNvPr id="55" name="Rectangle 54"/>
          <p:cNvSpPr/>
          <p:nvPr/>
        </p:nvSpPr>
        <p:spPr>
          <a:xfrm flipH="1">
            <a:off x="2346592" y="2521028"/>
            <a:ext cx="5343180" cy="3679574"/>
          </a:xfrm>
          <a:prstGeom prst="rect">
            <a:avLst/>
          </a:prstGeom>
          <a:solidFill>
            <a:srgbClr val="FFFFFF">
              <a:alpha val="8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1519277" y="4455822"/>
            <a:ext cx="1607538" cy="4535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1st longevity swap</a:t>
            </a:r>
            <a:br>
              <a:rPr lang="en-US" sz="1000" b="1" dirty="0" smtClean="0">
                <a:solidFill>
                  <a:schemeClr val="bg2"/>
                </a:solidFill>
              </a:rPr>
            </a:br>
            <a:r>
              <a:rPr lang="en-US" sz="1000" b="1" dirty="0" smtClean="0">
                <a:solidFill>
                  <a:schemeClr val="bg2"/>
                </a:solidFill>
              </a:rPr>
              <a:t>(Babcock)</a:t>
            </a:r>
            <a:endParaRPr lang="en-US" sz="1000" b="1" dirty="0">
              <a:solidFill>
                <a:schemeClr val="bg2"/>
              </a:solidFill>
            </a:endParaRPr>
          </a:p>
        </p:txBody>
      </p:sp>
      <p:sp>
        <p:nvSpPr>
          <p:cNvPr id="23" name="Rectangle 22"/>
          <p:cNvSpPr/>
          <p:nvPr/>
        </p:nvSpPr>
        <p:spPr>
          <a:xfrm>
            <a:off x="1519277" y="3944124"/>
            <a:ext cx="1607538" cy="4535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1</a:t>
            </a:r>
            <a:r>
              <a:rPr lang="en-US" sz="1000" b="1" baseline="30000" dirty="0" smtClean="0">
                <a:solidFill>
                  <a:schemeClr val="bg2"/>
                </a:solidFill>
              </a:rPr>
              <a:t>st</a:t>
            </a:r>
            <a:r>
              <a:rPr lang="en-US" sz="1000" b="1" dirty="0" smtClean="0">
                <a:solidFill>
                  <a:schemeClr val="bg2"/>
                </a:solidFill>
              </a:rPr>
              <a:t> synthetic buy-in (RSA)</a:t>
            </a:r>
            <a:endParaRPr lang="en-US" sz="1000" b="1" dirty="0">
              <a:solidFill>
                <a:schemeClr val="bg2"/>
              </a:solidFill>
            </a:endParaRPr>
          </a:p>
        </p:txBody>
      </p:sp>
      <p:sp>
        <p:nvSpPr>
          <p:cNvPr id="14" name="Rectangle 13"/>
          <p:cNvSpPr/>
          <p:nvPr/>
        </p:nvSpPr>
        <p:spPr>
          <a:xfrm>
            <a:off x="1623475" y="5039564"/>
            <a:ext cx="1399142" cy="27542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All solutions available in UK</a:t>
            </a:r>
            <a:endParaRPr lang="en-US" sz="1000" b="1" dirty="0">
              <a:solidFill>
                <a:schemeClr val="bg2"/>
              </a:solidFill>
            </a:endParaRPr>
          </a:p>
        </p:txBody>
      </p:sp>
      <p:sp>
        <p:nvSpPr>
          <p:cNvPr id="56" name="Rectangle 55"/>
          <p:cNvSpPr/>
          <p:nvPr/>
        </p:nvSpPr>
        <p:spPr>
          <a:xfrm flipH="1">
            <a:off x="3789802" y="2555915"/>
            <a:ext cx="3767768" cy="3642852"/>
          </a:xfrm>
          <a:prstGeom prst="rect">
            <a:avLst/>
          </a:prstGeom>
          <a:solidFill>
            <a:srgbClr val="FFFFFF">
              <a:alpha val="8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4164377" y="2300571"/>
            <a:ext cx="2028078" cy="39627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000" b="1" dirty="0" smtClean="0">
                <a:solidFill>
                  <a:schemeClr val="bg2"/>
                </a:solidFill>
              </a:rPr>
              <a:t>1st 3-country PRT (TRW)</a:t>
            </a:r>
            <a:endParaRPr lang="en-US" sz="1000" b="1" dirty="0">
              <a:solidFill>
                <a:schemeClr val="bg2"/>
              </a:solidFill>
            </a:endParaRPr>
          </a:p>
        </p:txBody>
      </p:sp>
      <p:sp>
        <p:nvSpPr>
          <p:cNvPr id="42" name="Rectangle 41"/>
          <p:cNvSpPr/>
          <p:nvPr/>
        </p:nvSpPr>
        <p:spPr>
          <a:xfrm>
            <a:off x="4573899" y="1958163"/>
            <a:ext cx="1607538" cy="4535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000" b="1" dirty="0" smtClean="0">
                <a:solidFill>
                  <a:schemeClr val="bg2"/>
                </a:solidFill>
              </a:rPr>
              <a:t>1st captive swap (BT)</a:t>
            </a:r>
            <a:endParaRPr lang="en-US" sz="1000" b="1" dirty="0">
              <a:solidFill>
                <a:schemeClr val="bg2"/>
              </a:solidFill>
            </a:endParaRPr>
          </a:p>
        </p:txBody>
      </p:sp>
      <p:sp>
        <p:nvSpPr>
          <p:cNvPr id="25" name="Rectangle 24"/>
          <p:cNvSpPr/>
          <p:nvPr/>
        </p:nvSpPr>
        <p:spPr>
          <a:xfrm>
            <a:off x="3249973" y="4445008"/>
            <a:ext cx="1045160" cy="4535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1</a:t>
            </a:r>
            <a:r>
              <a:rPr lang="en-US" sz="1000" b="1" baseline="30000" dirty="0" smtClean="0">
                <a:solidFill>
                  <a:schemeClr val="bg2"/>
                </a:solidFill>
              </a:rPr>
              <a:t>st</a:t>
            </a:r>
            <a:r>
              <a:rPr lang="en-US" sz="1000" b="1" dirty="0" smtClean="0">
                <a:solidFill>
                  <a:schemeClr val="bg2"/>
                </a:solidFill>
              </a:rPr>
              <a:t> US buy-in</a:t>
            </a:r>
            <a:br>
              <a:rPr lang="en-US" sz="1000" b="1" dirty="0" smtClean="0">
                <a:solidFill>
                  <a:schemeClr val="bg2"/>
                </a:solidFill>
              </a:rPr>
            </a:br>
            <a:r>
              <a:rPr lang="en-US" sz="1000" b="1" dirty="0" smtClean="0">
                <a:solidFill>
                  <a:schemeClr val="bg2"/>
                </a:solidFill>
              </a:rPr>
              <a:t>(Hickory)</a:t>
            </a:r>
            <a:endParaRPr lang="en-US" sz="1000" b="1" dirty="0">
              <a:solidFill>
                <a:schemeClr val="bg2"/>
              </a:solidFill>
            </a:endParaRPr>
          </a:p>
        </p:txBody>
      </p:sp>
      <p:sp>
        <p:nvSpPr>
          <p:cNvPr id="57" name="Rectangle 56"/>
          <p:cNvSpPr/>
          <p:nvPr/>
        </p:nvSpPr>
        <p:spPr>
          <a:xfrm flipH="1">
            <a:off x="4526095" y="2554080"/>
            <a:ext cx="3767768" cy="3642852"/>
          </a:xfrm>
          <a:prstGeom prst="rect">
            <a:avLst/>
          </a:prstGeom>
          <a:solidFill>
            <a:srgbClr val="FFFFFF">
              <a:alpha val="8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6355956" y="2236424"/>
            <a:ext cx="2293659" cy="32099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b="1" dirty="0" smtClean="0">
                <a:solidFill>
                  <a:schemeClr val="bg2"/>
                </a:solidFill>
              </a:rPr>
              <a:t>2nd 3-country PRT (Philips)</a:t>
            </a:r>
            <a:endParaRPr lang="en-US" sz="1000" b="1" dirty="0">
              <a:solidFill>
                <a:schemeClr val="bg2"/>
              </a:solidFill>
            </a:endParaRPr>
          </a:p>
        </p:txBody>
      </p:sp>
      <p:sp>
        <p:nvSpPr>
          <p:cNvPr id="26" name="Rectangle 25"/>
          <p:cNvSpPr/>
          <p:nvPr/>
        </p:nvSpPr>
        <p:spPr>
          <a:xfrm>
            <a:off x="3884494" y="3856629"/>
            <a:ext cx="1260385" cy="4535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1</a:t>
            </a:r>
            <a:r>
              <a:rPr lang="en-US" sz="1000" b="1" baseline="30000" dirty="0" smtClean="0">
                <a:solidFill>
                  <a:schemeClr val="bg2"/>
                </a:solidFill>
              </a:rPr>
              <a:t>st</a:t>
            </a:r>
            <a:r>
              <a:rPr lang="en-US" sz="1000" b="1" dirty="0" smtClean="0">
                <a:solidFill>
                  <a:schemeClr val="bg2"/>
                </a:solidFill>
              </a:rPr>
              <a:t> US jumbos </a:t>
            </a:r>
            <a:br>
              <a:rPr lang="en-US" sz="1000" b="1" dirty="0" smtClean="0">
                <a:solidFill>
                  <a:schemeClr val="bg2"/>
                </a:solidFill>
              </a:rPr>
            </a:br>
            <a:r>
              <a:rPr lang="en-US" sz="1000" b="1" dirty="0" smtClean="0">
                <a:solidFill>
                  <a:schemeClr val="bg2"/>
                </a:solidFill>
              </a:rPr>
              <a:t>(GM &amp; Verizon)</a:t>
            </a:r>
            <a:endParaRPr lang="en-US" sz="1000" b="1" dirty="0">
              <a:solidFill>
                <a:schemeClr val="bg2"/>
              </a:solidFill>
            </a:endParaRPr>
          </a:p>
        </p:txBody>
      </p:sp>
      <p:sp>
        <p:nvSpPr>
          <p:cNvPr id="27" name="Rectangle 26"/>
          <p:cNvSpPr/>
          <p:nvPr/>
        </p:nvSpPr>
        <p:spPr>
          <a:xfrm>
            <a:off x="3697205" y="3386231"/>
            <a:ext cx="1607538" cy="4535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1</a:t>
            </a:r>
            <a:r>
              <a:rPr lang="en-US" sz="1000" b="1" baseline="30000" dirty="0" smtClean="0">
                <a:solidFill>
                  <a:schemeClr val="bg2"/>
                </a:solidFill>
              </a:rPr>
              <a:t>st</a:t>
            </a:r>
            <a:r>
              <a:rPr lang="en-US" sz="1000" b="1" dirty="0" smtClean="0">
                <a:solidFill>
                  <a:schemeClr val="bg2"/>
                </a:solidFill>
              </a:rPr>
              <a:t> Canadian buy-in </a:t>
            </a:r>
            <a:br>
              <a:rPr lang="en-US" sz="1000" b="1" dirty="0" smtClean="0">
                <a:solidFill>
                  <a:schemeClr val="bg2"/>
                </a:solidFill>
              </a:rPr>
            </a:br>
            <a:r>
              <a:rPr lang="en-US" sz="1000" b="1" dirty="0" smtClean="0">
                <a:solidFill>
                  <a:schemeClr val="bg2"/>
                </a:solidFill>
              </a:rPr>
              <a:t>(Can Wheat)</a:t>
            </a:r>
            <a:endParaRPr lang="en-US" sz="1000" b="1" dirty="0">
              <a:solidFill>
                <a:schemeClr val="bg2"/>
              </a:solidFill>
            </a:endParaRPr>
          </a:p>
        </p:txBody>
      </p:sp>
      <p:sp>
        <p:nvSpPr>
          <p:cNvPr id="28" name="Rectangle 27"/>
          <p:cNvSpPr/>
          <p:nvPr/>
        </p:nvSpPr>
        <p:spPr>
          <a:xfrm>
            <a:off x="3697205" y="2893236"/>
            <a:ext cx="1607538" cy="4535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2"/>
                </a:solidFill>
              </a:rPr>
              <a:t>1</a:t>
            </a:r>
            <a:r>
              <a:rPr lang="en-US" sz="1000" b="1" baseline="30000" dirty="0" smtClean="0">
                <a:solidFill>
                  <a:schemeClr val="bg2"/>
                </a:solidFill>
              </a:rPr>
              <a:t>st</a:t>
            </a:r>
            <a:r>
              <a:rPr lang="en-US" sz="1000" b="1" dirty="0" smtClean="0">
                <a:solidFill>
                  <a:schemeClr val="bg2"/>
                </a:solidFill>
              </a:rPr>
              <a:t> global de-</a:t>
            </a:r>
            <a:r>
              <a:rPr lang="en-US" sz="1000" b="1" dirty="0" err="1" smtClean="0">
                <a:solidFill>
                  <a:schemeClr val="bg2"/>
                </a:solidFill>
              </a:rPr>
              <a:t>risker</a:t>
            </a:r>
            <a:r>
              <a:rPr lang="en-US" sz="1000" b="1" dirty="0" smtClean="0">
                <a:solidFill>
                  <a:schemeClr val="bg2"/>
                </a:solidFill>
              </a:rPr>
              <a:t/>
            </a:r>
            <a:br>
              <a:rPr lang="en-US" sz="1000" b="1" dirty="0" smtClean="0">
                <a:solidFill>
                  <a:schemeClr val="bg2"/>
                </a:solidFill>
              </a:rPr>
            </a:br>
            <a:r>
              <a:rPr lang="en-US" sz="1000" b="1" dirty="0" smtClean="0">
                <a:solidFill>
                  <a:schemeClr val="bg2"/>
                </a:solidFill>
              </a:rPr>
              <a:t>(</a:t>
            </a:r>
            <a:r>
              <a:rPr lang="en-US" sz="1000" b="1" dirty="0" err="1" smtClean="0">
                <a:solidFill>
                  <a:schemeClr val="bg2"/>
                </a:solidFill>
              </a:rPr>
              <a:t>Akzo</a:t>
            </a:r>
            <a:r>
              <a:rPr lang="en-US" sz="1000" b="1" dirty="0" smtClean="0">
                <a:solidFill>
                  <a:schemeClr val="bg2"/>
                </a:solidFill>
              </a:rPr>
              <a:t>)</a:t>
            </a:r>
            <a:endParaRPr lang="en-US" sz="1000" b="1" dirty="0">
              <a:solidFill>
                <a:schemeClr val="bg2"/>
              </a:solidFill>
            </a:endParaRPr>
          </a:p>
        </p:txBody>
      </p:sp>
      <p:sp>
        <p:nvSpPr>
          <p:cNvPr id="58" name="Rectangle 57"/>
          <p:cNvSpPr/>
          <p:nvPr/>
        </p:nvSpPr>
        <p:spPr>
          <a:xfrm flipH="1">
            <a:off x="5978485" y="2563261"/>
            <a:ext cx="3165515" cy="3642852"/>
          </a:xfrm>
          <a:prstGeom prst="rect">
            <a:avLst/>
          </a:prstGeom>
          <a:solidFill>
            <a:srgbClr val="FFFFFF">
              <a:alpha val="8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5255046" y="2626165"/>
            <a:ext cx="937408" cy="4535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000" b="1" dirty="0" smtClean="0">
                <a:solidFill>
                  <a:schemeClr val="bg2"/>
                </a:solidFill>
              </a:rPr>
              <a:t>1st phased </a:t>
            </a:r>
          </a:p>
          <a:p>
            <a:pPr algn="r"/>
            <a:r>
              <a:rPr lang="en-US" sz="1000" b="1" dirty="0" smtClean="0">
                <a:solidFill>
                  <a:schemeClr val="bg2"/>
                </a:solidFill>
              </a:rPr>
              <a:t>buy-in (ICI)</a:t>
            </a:r>
            <a:endParaRPr lang="en-US" sz="1000" b="1" dirty="0">
              <a:solidFill>
                <a:schemeClr val="bg2"/>
              </a:solidFill>
            </a:endParaRPr>
          </a:p>
        </p:txBody>
      </p:sp>
      <p:sp>
        <p:nvSpPr>
          <p:cNvPr id="59" name="Rectangle 58"/>
          <p:cNvSpPr/>
          <p:nvPr/>
        </p:nvSpPr>
        <p:spPr>
          <a:xfrm flipH="1">
            <a:off x="6692746" y="2561424"/>
            <a:ext cx="1591937" cy="3642852"/>
          </a:xfrm>
          <a:prstGeom prst="rect">
            <a:avLst/>
          </a:prstGeom>
          <a:solidFill>
            <a:srgbClr val="FFFFFF">
              <a:alpha val="8313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9" name="Straight Connector 38"/>
          <p:cNvCxnSpPr/>
          <p:nvPr/>
        </p:nvCxnSpPr>
        <p:spPr>
          <a:xfrm flipV="1">
            <a:off x="2340952" y="5625947"/>
            <a:ext cx="0" cy="572822"/>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V="1">
            <a:off x="3782326" y="5165075"/>
            <a:ext cx="0" cy="1033694"/>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4518620" y="4549967"/>
            <a:ext cx="0" cy="1648802"/>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V="1">
            <a:off x="5971010" y="3196728"/>
            <a:ext cx="0" cy="3002041"/>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V="1">
            <a:off x="6685270" y="2625686"/>
            <a:ext cx="0" cy="3573083"/>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19703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mph" presetSubtype="0" grpId="1" nodeType="clickEffect">
                                  <p:stCondLst>
                                    <p:cond delay="0"/>
                                  </p:stCondLst>
                                  <p:childTnLst>
                                    <p:set>
                                      <p:cBhvr rctx="PPT">
                                        <p:cTn id="15" dur="indefinite"/>
                                        <p:tgtEl>
                                          <p:spTgt spid="13"/>
                                        </p:tgtEl>
                                        <p:attrNameLst>
                                          <p:attrName>style.opacity</p:attrName>
                                        </p:attrNameLst>
                                      </p:cBhvr>
                                      <p:to>
                                        <p:strVal val="0.5"/>
                                      </p:to>
                                    </p:set>
                                    <p:animEffect filter="image" prLst="opacity: 0.5">
                                      <p:cBhvr rctx="IE">
                                        <p:cTn id="16" dur="indefinite"/>
                                        <p:tgtEl>
                                          <p:spTgt spid="13"/>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10" presetClass="exit" presetSubtype="0" fill="hold" grpId="2" nodeType="withEffect">
                                  <p:stCondLst>
                                    <p:cond delay="0"/>
                                  </p:stCondLst>
                                  <p:childTnLst>
                                    <p:animEffect transition="out" filter="fade">
                                      <p:cBhvr>
                                        <p:cTn id="21" dur="1000"/>
                                        <p:tgtEl>
                                          <p:spTgt spid="53"/>
                                        </p:tgtEl>
                                      </p:cBhvr>
                                    </p:animEffect>
                                    <p:set>
                                      <p:cBhvr>
                                        <p:cTn id="22" dur="1" fill="hold">
                                          <p:stCondLst>
                                            <p:cond delay="999"/>
                                          </p:stCondLst>
                                        </p:cTn>
                                        <p:tgtEl>
                                          <p:spTgt spid="53"/>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500"/>
                                        <p:tgtEl>
                                          <p:spTgt spid="21"/>
                                        </p:tgtEl>
                                      </p:cBhvr>
                                    </p:animEffect>
                                    <p:set>
                                      <p:cBhvr>
                                        <p:cTn id="25" dur="1" fill="hold">
                                          <p:stCondLst>
                                            <p:cond delay="499"/>
                                          </p:stCondLst>
                                        </p:cTn>
                                        <p:tgtEl>
                                          <p:spTgt spid="21"/>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39"/>
                                        </p:tgtEl>
                                        <p:attrNameLst>
                                          <p:attrName>style.visibility</p:attrName>
                                        </p:attrNameLst>
                                      </p:cBhvr>
                                      <p:to>
                                        <p:strVal val="visible"/>
                                      </p:to>
                                    </p:set>
                                    <p:animEffect transition="in" filter="fade">
                                      <p:cBhvr>
                                        <p:cTn id="28" dur="500"/>
                                        <p:tgtEl>
                                          <p:spTgt spid="3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2" nodeType="clickEffect">
                                  <p:stCondLst>
                                    <p:cond delay="0"/>
                                  </p:stCondLst>
                                  <p:childTnLst>
                                    <p:animEffect transition="out" filter="fade">
                                      <p:cBhvr>
                                        <p:cTn id="45" dur="1000"/>
                                        <p:tgtEl>
                                          <p:spTgt spid="55"/>
                                        </p:tgtEl>
                                      </p:cBhvr>
                                    </p:animEffect>
                                    <p:set>
                                      <p:cBhvr>
                                        <p:cTn id="46" dur="1" fill="hold">
                                          <p:stCondLst>
                                            <p:cond delay="999"/>
                                          </p:stCondLst>
                                        </p:cTn>
                                        <p:tgtEl>
                                          <p:spTgt spid="55"/>
                                        </p:tgtEl>
                                        <p:attrNameLst>
                                          <p:attrName>style.visibility</p:attrName>
                                        </p:attrNameLst>
                                      </p:cBhvr>
                                      <p:to>
                                        <p:strVal val="hidden"/>
                                      </p:to>
                                    </p:set>
                                  </p:childTnLst>
                                </p:cTn>
                              </p:par>
                              <p:par>
                                <p:cTn id="47" presetID="9" presetClass="emph" presetSubtype="0" grpId="1" nodeType="withEffect">
                                  <p:stCondLst>
                                    <p:cond delay="0"/>
                                  </p:stCondLst>
                                  <p:childTnLst>
                                    <p:set>
                                      <p:cBhvr rctx="PPT">
                                        <p:cTn id="48" dur="indefinite"/>
                                        <p:tgtEl>
                                          <p:spTgt spid="14"/>
                                        </p:tgtEl>
                                        <p:attrNameLst>
                                          <p:attrName>style.opacity</p:attrName>
                                        </p:attrNameLst>
                                      </p:cBhvr>
                                      <p:to>
                                        <p:strVal val="0.5"/>
                                      </p:to>
                                    </p:set>
                                    <p:animEffect filter="image" prLst="opacity: 0.5">
                                      <p:cBhvr rctx="IE">
                                        <p:cTn id="49" dur="indefinite"/>
                                        <p:tgtEl>
                                          <p:spTgt spid="14"/>
                                        </p:tgtEl>
                                      </p:cBhvr>
                                    </p:animEffect>
                                  </p:childTnLst>
                                </p:cTn>
                              </p:par>
                              <p:par>
                                <p:cTn id="50" presetID="9" presetClass="emph" presetSubtype="0" grpId="1" nodeType="withEffect">
                                  <p:stCondLst>
                                    <p:cond delay="0"/>
                                  </p:stCondLst>
                                  <p:childTnLst>
                                    <p:set>
                                      <p:cBhvr rctx="PPT">
                                        <p:cTn id="51" dur="indefinite"/>
                                        <p:tgtEl>
                                          <p:spTgt spid="18"/>
                                        </p:tgtEl>
                                        <p:attrNameLst>
                                          <p:attrName>style.opacity</p:attrName>
                                        </p:attrNameLst>
                                      </p:cBhvr>
                                      <p:to>
                                        <p:strVal val="0.5"/>
                                      </p:to>
                                    </p:set>
                                    <p:animEffect filter="image" prLst="opacity: 0.5">
                                      <p:cBhvr rctx="IE">
                                        <p:cTn id="52" dur="indefinite"/>
                                        <p:tgtEl>
                                          <p:spTgt spid="18"/>
                                        </p:tgtEl>
                                      </p:cBhvr>
                                    </p:animEffect>
                                  </p:childTnLst>
                                </p:cTn>
                              </p:par>
                              <p:par>
                                <p:cTn id="53" presetID="9" presetClass="emph" presetSubtype="0" grpId="1" nodeType="withEffect">
                                  <p:stCondLst>
                                    <p:cond delay="0"/>
                                  </p:stCondLst>
                                  <p:childTnLst>
                                    <p:set>
                                      <p:cBhvr rctx="PPT">
                                        <p:cTn id="54" dur="indefinite"/>
                                        <p:tgtEl>
                                          <p:spTgt spid="23"/>
                                        </p:tgtEl>
                                        <p:attrNameLst>
                                          <p:attrName>style.opacity</p:attrName>
                                        </p:attrNameLst>
                                      </p:cBhvr>
                                      <p:to>
                                        <p:strVal val="0.5"/>
                                      </p:to>
                                    </p:set>
                                    <p:animEffect filter="image" prLst="opacity: 0.5">
                                      <p:cBhvr rctx="IE">
                                        <p:cTn id="55" dur="indefinite"/>
                                        <p:tgtEl>
                                          <p:spTgt spid="23"/>
                                        </p:tgtEl>
                                      </p:cBhvr>
                                    </p:animEffect>
                                  </p:childTnLst>
                                </p:cTn>
                              </p:par>
                              <p:par>
                                <p:cTn id="56" presetID="10" presetClass="entr" presetSubtype="0" fill="hold" grpId="1" nodeType="withEffect">
                                  <p:stCondLst>
                                    <p:cond delay="0"/>
                                  </p:stCondLst>
                                  <p:childTnLst>
                                    <p:set>
                                      <p:cBhvr>
                                        <p:cTn id="57" dur="1" fill="hold">
                                          <p:stCondLst>
                                            <p:cond delay="0"/>
                                          </p:stCondLst>
                                        </p:cTn>
                                        <p:tgtEl>
                                          <p:spTgt spid="56"/>
                                        </p:tgtEl>
                                        <p:attrNameLst>
                                          <p:attrName>style.visibility</p:attrName>
                                        </p:attrNameLst>
                                      </p:cBhvr>
                                      <p:to>
                                        <p:strVal val="visible"/>
                                      </p:to>
                                    </p:set>
                                    <p:animEffect transition="in" filter="fade">
                                      <p:cBhvr>
                                        <p:cTn id="58" dur="500"/>
                                        <p:tgtEl>
                                          <p:spTgt spid="56"/>
                                        </p:tgtEl>
                                      </p:cBhvr>
                                    </p:animEffect>
                                  </p:childTnLst>
                                </p:cTn>
                              </p:par>
                              <p:par>
                                <p:cTn id="59" presetID="10" presetClass="exit" presetSubtype="0" fill="hold" nodeType="withEffect">
                                  <p:stCondLst>
                                    <p:cond delay="0"/>
                                  </p:stCondLst>
                                  <p:childTnLst>
                                    <p:animEffect transition="out" filter="fade">
                                      <p:cBhvr>
                                        <p:cTn id="60" dur="500"/>
                                        <p:tgtEl>
                                          <p:spTgt spid="39"/>
                                        </p:tgtEl>
                                      </p:cBhvr>
                                    </p:animEffect>
                                    <p:set>
                                      <p:cBhvr>
                                        <p:cTn id="61" dur="1" fill="hold">
                                          <p:stCondLst>
                                            <p:cond delay="499"/>
                                          </p:stCondLst>
                                        </p:cTn>
                                        <p:tgtEl>
                                          <p:spTgt spid="39"/>
                                        </p:tgtEl>
                                        <p:attrNameLst>
                                          <p:attrName>style.visibility</p:attrName>
                                        </p:attrNameLst>
                                      </p:cBhvr>
                                      <p:to>
                                        <p:strVal val="hidden"/>
                                      </p:to>
                                    </p:set>
                                  </p:childTnLst>
                                </p:cTn>
                              </p:par>
                              <p:par>
                                <p:cTn id="62" presetID="10" presetClass="entr" presetSubtype="0" fill="hold" nodeType="with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fade">
                                      <p:cBhvr>
                                        <p:cTn id="64" dur="500"/>
                                        <p:tgtEl>
                                          <p:spTgt spid="41"/>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fade">
                                      <p:cBhvr>
                                        <p:cTn id="67" dur="500"/>
                                        <p:tgtEl>
                                          <p:spTgt spid="25"/>
                                        </p:tgtEl>
                                      </p:cBhvr>
                                    </p:animEffect>
                                  </p:childTnLst>
                                </p:cTn>
                              </p:par>
                            </p:childTnLst>
                          </p:cTn>
                        </p:par>
                      </p:childTnLst>
                    </p:cTn>
                  </p:par>
                  <p:par>
                    <p:cTn id="68" fill="hold">
                      <p:stCondLst>
                        <p:cond delay="indefinite"/>
                      </p:stCondLst>
                      <p:childTnLst>
                        <p:par>
                          <p:cTn id="69" fill="hold">
                            <p:stCondLst>
                              <p:cond delay="0"/>
                            </p:stCondLst>
                            <p:childTnLst>
                              <p:par>
                                <p:cTn id="70" presetID="9" presetClass="emph" presetSubtype="0" grpId="1" nodeType="clickEffect">
                                  <p:stCondLst>
                                    <p:cond delay="0"/>
                                  </p:stCondLst>
                                  <p:childTnLst>
                                    <p:set>
                                      <p:cBhvr rctx="PPT">
                                        <p:cTn id="71" dur="indefinite"/>
                                        <p:tgtEl>
                                          <p:spTgt spid="25"/>
                                        </p:tgtEl>
                                        <p:attrNameLst>
                                          <p:attrName>style.opacity</p:attrName>
                                        </p:attrNameLst>
                                      </p:cBhvr>
                                      <p:to>
                                        <p:strVal val="0.5"/>
                                      </p:to>
                                    </p:set>
                                    <p:animEffect filter="image" prLst="opacity: 0.5">
                                      <p:cBhvr rctx="IE">
                                        <p:cTn id="72" dur="indefinite"/>
                                        <p:tgtEl>
                                          <p:spTgt spid="25"/>
                                        </p:tgtEl>
                                      </p:cBhvr>
                                    </p:animEffect>
                                  </p:childTnLst>
                                </p:cTn>
                              </p:par>
                              <p:par>
                                <p:cTn id="73" presetID="10" presetClass="entr" presetSubtype="0" fill="hold"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10" presetClass="exit" presetSubtype="0" fill="hold" grpId="3" nodeType="withEffect">
                                  <p:stCondLst>
                                    <p:cond delay="0"/>
                                  </p:stCondLst>
                                  <p:childTnLst>
                                    <p:animEffect transition="out" filter="fade">
                                      <p:cBhvr>
                                        <p:cTn id="77" dur="500"/>
                                        <p:tgtEl>
                                          <p:spTgt spid="56"/>
                                        </p:tgtEl>
                                      </p:cBhvr>
                                    </p:animEffect>
                                    <p:set>
                                      <p:cBhvr>
                                        <p:cTn id="78" dur="1" fill="hold">
                                          <p:stCondLst>
                                            <p:cond delay="499"/>
                                          </p:stCondLst>
                                        </p:cTn>
                                        <p:tgtEl>
                                          <p:spTgt spid="56"/>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500"/>
                                        <p:tgtEl>
                                          <p:spTgt spid="41"/>
                                        </p:tgtEl>
                                      </p:cBhvr>
                                    </p:animEffect>
                                    <p:set>
                                      <p:cBhvr>
                                        <p:cTn id="81" dur="1" fill="hold">
                                          <p:stCondLst>
                                            <p:cond delay="499"/>
                                          </p:stCondLst>
                                        </p:cTn>
                                        <p:tgtEl>
                                          <p:spTgt spid="41"/>
                                        </p:tgtEl>
                                        <p:attrNameLst>
                                          <p:attrName>style.visibility</p:attrName>
                                        </p:attrNameLst>
                                      </p:cBhvr>
                                      <p:to>
                                        <p:strVal val="hidden"/>
                                      </p:to>
                                    </p:set>
                                  </p:childTnLst>
                                </p:cTn>
                              </p:par>
                              <p:par>
                                <p:cTn id="82" presetID="10" presetClass="entr" presetSubtype="0" fill="hold" grpId="0" nodeType="withEffect">
                                  <p:stCondLst>
                                    <p:cond delay="0"/>
                                  </p:stCondLst>
                                  <p:childTnLst>
                                    <p:set>
                                      <p:cBhvr>
                                        <p:cTn id="83" dur="1" fill="hold">
                                          <p:stCondLst>
                                            <p:cond delay="0"/>
                                          </p:stCondLst>
                                        </p:cTn>
                                        <p:tgtEl>
                                          <p:spTgt spid="57"/>
                                        </p:tgtEl>
                                        <p:attrNameLst>
                                          <p:attrName>style.visibility</p:attrName>
                                        </p:attrNameLst>
                                      </p:cBhvr>
                                      <p:to>
                                        <p:strVal val="visible"/>
                                      </p:to>
                                    </p:set>
                                    <p:animEffect transition="in" filter="fade">
                                      <p:cBhvr>
                                        <p:cTn id="84" dur="500"/>
                                        <p:tgtEl>
                                          <p:spTgt spid="57"/>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Effect transition="in" filter="fade">
                                      <p:cBhvr>
                                        <p:cTn id="87" dur="500"/>
                                        <p:tgtEl>
                                          <p:spTgt spid="26"/>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27"/>
                                        </p:tgtEl>
                                        <p:attrNameLst>
                                          <p:attrName>style.visibility</p:attrName>
                                        </p:attrNameLst>
                                      </p:cBhvr>
                                      <p:to>
                                        <p:strVal val="visible"/>
                                      </p:to>
                                    </p:set>
                                    <p:animEffect transition="in" filter="fade">
                                      <p:cBhvr>
                                        <p:cTn id="92" dur="500"/>
                                        <p:tgtEl>
                                          <p:spTgt spid="27"/>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28"/>
                                        </p:tgtEl>
                                        <p:attrNameLst>
                                          <p:attrName>style.visibility</p:attrName>
                                        </p:attrNameLst>
                                      </p:cBhvr>
                                      <p:to>
                                        <p:strVal val="visible"/>
                                      </p:to>
                                    </p:set>
                                    <p:animEffect transition="in" filter="fade">
                                      <p:cBhvr>
                                        <p:cTn id="97" dur="500"/>
                                        <p:tgtEl>
                                          <p:spTgt spid="28"/>
                                        </p:tgtEl>
                                      </p:cBhvr>
                                    </p:animEffect>
                                  </p:childTnLst>
                                </p:cTn>
                              </p:par>
                            </p:childTnLst>
                          </p:cTn>
                        </p:par>
                      </p:childTnLst>
                    </p:cTn>
                  </p:par>
                  <p:par>
                    <p:cTn id="98" fill="hold">
                      <p:stCondLst>
                        <p:cond delay="indefinite"/>
                      </p:stCondLst>
                      <p:childTnLst>
                        <p:par>
                          <p:cTn id="99" fill="hold">
                            <p:stCondLst>
                              <p:cond delay="0"/>
                            </p:stCondLst>
                            <p:childTnLst>
                              <p:par>
                                <p:cTn id="100" presetID="9" presetClass="emph" presetSubtype="0" grpId="1" nodeType="clickEffect">
                                  <p:stCondLst>
                                    <p:cond delay="0"/>
                                  </p:stCondLst>
                                  <p:childTnLst>
                                    <p:set>
                                      <p:cBhvr rctx="PPT">
                                        <p:cTn id="101" dur="indefinite"/>
                                        <p:tgtEl>
                                          <p:spTgt spid="26"/>
                                        </p:tgtEl>
                                        <p:attrNameLst>
                                          <p:attrName>style.opacity</p:attrName>
                                        </p:attrNameLst>
                                      </p:cBhvr>
                                      <p:to>
                                        <p:strVal val="0.5"/>
                                      </p:to>
                                    </p:set>
                                    <p:animEffect filter="image" prLst="opacity: 0.5">
                                      <p:cBhvr rctx="IE">
                                        <p:cTn id="102" dur="indefinite"/>
                                        <p:tgtEl>
                                          <p:spTgt spid="26"/>
                                        </p:tgtEl>
                                      </p:cBhvr>
                                    </p:animEffect>
                                  </p:childTnLst>
                                </p:cTn>
                              </p:par>
                              <p:par>
                                <p:cTn id="103" presetID="9" presetClass="emph" presetSubtype="0" grpId="1" nodeType="withEffect">
                                  <p:stCondLst>
                                    <p:cond delay="0"/>
                                  </p:stCondLst>
                                  <p:childTnLst>
                                    <p:set>
                                      <p:cBhvr rctx="PPT">
                                        <p:cTn id="104" dur="indefinite"/>
                                        <p:tgtEl>
                                          <p:spTgt spid="27"/>
                                        </p:tgtEl>
                                        <p:attrNameLst>
                                          <p:attrName>style.opacity</p:attrName>
                                        </p:attrNameLst>
                                      </p:cBhvr>
                                      <p:to>
                                        <p:strVal val="0.5"/>
                                      </p:to>
                                    </p:set>
                                    <p:animEffect filter="image" prLst="opacity: 0.5">
                                      <p:cBhvr rctx="IE">
                                        <p:cTn id="105" dur="indefinite"/>
                                        <p:tgtEl>
                                          <p:spTgt spid="27"/>
                                        </p:tgtEl>
                                      </p:cBhvr>
                                    </p:animEffect>
                                  </p:childTnLst>
                                </p:cTn>
                              </p:par>
                              <p:par>
                                <p:cTn id="106" presetID="9" presetClass="emph" presetSubtype="0" grpId="1" nodeType="withEffect">
                                  <p:stCondLst>
                                    <p:cond delay="0"/>
                                  </p:stCondLst>
                                  <p:childTnLst>
                                    <p:set>
                                      <p:cBhvr rctx="PPT">
                                        <p:cTn id="107" dur="indefinite"/>
                                        <p:tgtEl>
                                          <p:spTgt spid="28"/>
                                        </p:tgtEl>
                                        <p:attrNameLst>
                                          <p:attrName>style.opacity</p:attrName>
                                        </p:attrNameLst>
                                      </p:cBhvr>
                                      <p:to>
                                        <p:strVal val="0.5"/>
                                      </p:to>
                                    </p:set>
                                    <p:animEffect filter="image" prLst="opacity: 0.5">
                                      <p:cBhvr rctx="IE">
                                        <p:cTn id="108" dur="indefinite"/>
                                        <p:tgtEl>
                                          <p:spTgt spid="28"/>
                                        </p:tgtEl>
                                      </p:cBhvr>
                                    </p:animEffect>
                                  </p:childTnLst>
                                </p:cTn>
                              </p:par>
                              <p:par>
                                <p:cTn id="109" presetID="10" presetClass="exit" presetSubtype="0" fill="hold" grpId="2" nodeType="withEffect">
                                  <p:stCondLst>
                                    <p:cond delay="0"/>
                                  </p:stCondLst>
                                  <p:childTnLst>
                                    <p:animEffect transition="out" filter="fade">
                                      <p:cBhvr>
                                        <p:cTn id="110" dur="1000"/>
                                        <p:tgtEl>
                                          <p:spTgt spid="57"/>
                                        </p:tgtEl>
                                      </p:cBhvr>
                                    </p:animEffect>
                                    <p:set>
                                      <p:cBhvr>
                                        <p:cTn id="111" dur="1" fill="hold">
                                          <p:stCondLst>
                                            <p:cond delay="999"/>
                                          </p:stCondLst>
                                        </p:cTn>
                                        <p:tgtEl>
                                          <p:spTgt spid="57"/>
                                        </p:tgtEl>
                                        <p:attrNameLst>
                                          <p:attrName>style.visibility</p:attrName>
                                        </p:attrNameLst>
                                      </p:cBhvr>
                                      <p:to>
                                        <p:strVal val="hidden"/>
                                      </p:to>
                                    </p:set>
                                  </p:childTnLst>
                                </p:cTn>
                              </p:par>
                              <p:par>
                                <p:cTn id="112" presetID="10" presetClass="exit" presetSubtype="0" fill="hold" nodeType="withEffect">
                                  <p:stCondLst>
                                    <p:cond delay="0"/>
                                  </p:stCondLst>
                                  <p:childTnLst>
                                    <p:animEffect transition="out" filter="fade">
                                      <p:cBhvr>
                                        <p:cTn id="113" dur="500"/>
                                        <p:tgtEl>
                                          <p:spTgt spid="46"/>
                                        </p:tgtEl>
                                      </p:cBhvr>
                                    </p:animEffect>
                                    <p:set>
                                      <p:cBhvr>
                                        <p:cTn id="114" dur="1" fill="hold">
                                          <p:stCondLst>
                                            <p:cond delay="499"/>
                                          </p:stCondLst>
                                        </p:cTn>
                                        <p:tgtEl>
                                          <p:spTgt spid="46"/>
                                        </p:tgtEl>
                                        <p:attrNameLst>
                                          <p:attrName>style.visibility</p:attrName>
                                        </p:attrNameLst>
                                      </p:cBhvr>
                                      <p:to>
                                        <p:strVal val="hidden"/>
                                      </p:to>
                                    </p:set>
                                  </p:childTnLst>
                                </p:cTn>
                              </p:par>
                              <p:par>
                                <p:cTn id="115" presetID="10" presetClass="entr" presetSubtype="0" fill="hold" nodeType="withEffect">
                                  <p:stCondLst>
                                    <p:cond delay="0"/>
                                  </p:stCondLst>
                                  <p:childTnLst>
                                    <p:set>
                                      <p:cBhvr>
                                        <p:cTn id="116" dur="1" fill="hold">
                                          <p:stCondLst>
                                            <p:cond delay="0"/>
                                          </p:stCondLst>
                                        </p:cTn>
                                        <p:tgtEl>
                                          <p:spTgt spid="48"/>
                                        </p:tgtEl>
                                        <p:attrNameLst>
                                          <p:attrName>style.visibility</p:attrName>
                                        </p:attrNameLst>
                                      </p:cBhvr>
                                      <p:to>
                                        <p:strVal val="visible"/>
                                      </p:to>
                                    </p:set>
                                    <p:animEffect transition="in" filter="fade">
                                      <p:cBhvr>
                                        <p:cTn id="117" dur="500"/>
                                        <p:tgtEl>
                                          <p:spTgt spid="48"/>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58"/>
                                        </p:tgtEl>
                                        <p:attrNameLst>
                                          <p:attrName>style.visibility</p:attrName>
                                        </p:attrNameLst>
                                      </p:cBhvr>
                                      <p:to>
                                        <p:strVal val="visible"/>
                                      </p:to>
                                    </p:set>
                                    <p:animEffect transition="in" filter="fade">
                                      <p:cBhvr>
                                        <p:cTn id="120" dur="500"/>
                                        <p:tgtEl>
                                          <p:spTgt spid="58"/>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29"/>
                                        </p:tgtEl>
                                        <p:attrNameLst>
                                          <p:attrName>style.visibility</p:attrName>
                                        </p:attrNameLst>
                                      </p:cBhvr>
                                      <p:to>
                                        <p:strVal val="visible"/>
                                      </p:to>
                                    </p:set>
                                    <p:animEffect transition="in" filter="fade">
                                      <p:cBhvr>
                                        <p:cTn id="123" dur="500"/>
                                        <p:tgtEl>
                                          <p:spTgt spid="29"/>
                                        </p:tgtEl>
                                      </p:cBhvr>
                                    </p:animEffect>
                                  </p:childTnLst>
                                </p:cTn>
                              </p:par>
                            </p:childTnLst>
                          </p:cTn>
                        </p:par>
                      </p:childTnLst>
                    </p:cTn>
                  </p:par>
                  <p:par>
                    <p:cTn id="124" fill="hold">
                      <p:stCondLst>
                        <p:cond delay="indefinite"/>
                      </p:stCondLst>
                      <p:childTnLst>
                        <p:par>
                          <p:cTn id="125" fill="hold">
                            <p:stCondLst>
                              <p:cond delay="0"/>
                            </p:stCondLst>
                            <p:childTnLst>
                              <p:par>
                                <p:cTn id="126" presetID="10" presetClass="entr" presetSubtype="0" fill="hold" grpId="0" nodeType="clickEffect">
                                  <p:stCondLst>
                                    <p:cond delay="0"/>
                                  </p:stCondLst>
                                  <p:childTnLst>
                                    <p:set>
                                      <p:cBhvr>
                                        <p:cTn id="127" dur="1" fill="hold">
                                          <p:stCondLst>
                                            <p:cond delay="0"/>
                                          </p:stCondLst>
                                        </p:cTn>
                                        <p:tgtEl>
                                          <p:spTgt spid="30"/>
                                        </p:tgtEl>
                                        <p:attrNameLst>
                                          <p:attrName>style.visibility</p:attrName>
                                        </p:attrNameLst>
                                      </p:cBhvr>
                                      <p:to>
                                        <p:strVal val="visible"/>
                                      </p:to>
                                    </p:set>
                                    <p:animEffect transition="in" filter="fade">
                                      <p:cBhvr>
                                        <p:cTn id="128" dur="500"/>
                                        <p:tgtEl>
                                          <p:spTgt spid="30"/>
                                        </p:tgtEl>
                                      </p:cBhvr>
                                    </p:animEffect>
                                  </p:childTnLst>
                                </p:cTn>
                              </p:par>
                            </p:childTnLst>
                          </p:cTn>
                        </p:par>
                      </p:childTnLst>
                    </p:cTn>
                  </p:par>
                  <p:par>
                    <p:cTn id="129" fill="hold">
                      <p:stCondLst>
                        <p:cond delay="indefinite"/>
                      </p:stCondLst>
                      <p:childTnLst>
                        <p:par>
                          <p:cTn id="130" fill="hold">
                            <p:stCondLst>
                              <p:cond delay="0"/>
                            </p:stCondLst>
                            <p:childTnLst>
                              <p:par>
                                <p:cTn id="131" presetID="10" presetClass="entr" presetSubtype="0" fill="hold" grpId="0" nodeType="clickEffect">
                                  <p:stCondLst>
                                    <p:cond delay="0"/>
                                  </p:stCondLst>
                                  <p:childTnLst>
                                    <p:set>
                                      <p:cBhvr>
                                        <p:cTn id="132" dur="1" fill="hold">
                                          <p:stCondLst>
                                            <p:cond delay="0"/>
                                          </p:stCondLst>
                                        </p:cTn>
                                        <p:tgtEl>
                                          <p:spTgt spid="42"/>
                                        </p:tgtEl>
                                        <p:attrNameLst>
                                          <p:attrName>style.visibility</p:attrName>
                                        </p:attrNameLst>
                                      </p:cBhvr>
                                      <p:to>
                                        <p:strVal val="visible"/>
                                      </p:to>
                                    </p:set>
                                    <p:animEffect transition="in" filter="fade">
                                      <p:cBhvr>
                                        <p:cTn id="133" dur="500"/>
                                        <p:tgtEl>
                                          <p:spTgt spid="42"/>
                                        </p:tgtEl>
                                      </p:cBhvr>
                                    </p:animEffect>
                                  </p:childTnLst>
                                </p:cTn>
                              </p:par>
                            </p:childTnLst>
                          </p:cTn>
                        </p:par>
                      </p:childTnLst>
                    </p:cTn>
                  </p:par>
                  <p:par>
                    <p:cTn id="134" fill="hold">
                      <p:stCondLst>
                        <p:cond delay="indefinite"/>
                      </p:stCondLst>
                      <p:childTnLst>
                        <p:par>
                          <p:cTn id="135" fill="hold">
                            <p:stCondLst>
                              <p:cond delay="0"/>
                            </p:stCondLst>
                            <p:childTnLst>
                              <p:par>
                                <p:cTn id="136" presetID="10" presetClass="entr" presetSubtype="0" fill="hold" grpId="0" nodeType="clickEffect">
                                  <p:stCondLst>
                                    <p:cond delay="0"/>
                                  </p:stCondLst>
                                  <p:childTnLst>
                                    <p:set>
                                      <p:cBhvr>
                                        <p:cTn id="137" dur="1" fill="hold">
                                          <p:stCondLst>
                                            <p:cond delay="0"/>
                                          </p:stCondLst>
                                        </p:cTn>
                                        <p:tgtEl>
                                          <p:spTgt spid="43"/>
                                        </p:tgtEl>
                                        <p:attrNameLst>
                                          <p:attrName>style.visibility</p:attrName>
                                        </p:attrNameLst>
                                      </p:cBhvr>
                                      <p:to>
                                        <p:strVal val="visible"/>
                                      </p:to>
                                    </p:set>
                                    <p:animEffect transition="in" filter="fade">
                                      <p:cBhvr>
                                        <p:cTn id="138" dur="500"/>
                                        <p:tgtEl>
                                          <p:spTgt spid="43"/>
                                        </p:tgtEl>
                                      </p:cBhvr>
                                    </p:animEffect>
                                  </p:childTnLst>
                                </p:cTn>
                              </p:par>
                            </p:childTnLst>
                          </p:cTn>
                        </p:par>
                      </p:childTnLst>
                    </p:cTn>
                  </p:par>
                  <p:par>
                    <p:cTn id="139" fill="hold">
                      <p:stCondLst>
                        <p:cond delay="indefinite"/>
                      </p:stCondLst>
                      <p:childTnLst>
                        <p:par>
                          <p:cTn id="140" fill="hold">
                            <p:stCondLst>
                              <p:cond delay="0"/>
                            </p:stCondLst>
                            <p:childTnLst>
                              <p:par>
                                <p:cTn id="141" presetID="9" presetClass="emph" presetSubtype="0" grpId="1" nodeType="clickEffect">
                                  <p:stCondLst>
                                    <p:cond delay="0"/>
                                  </p:stCondLst>
                                  <p:childTnLst>
                                    <p:set>
                                      <p:cBhvr rctx="PPT">
                                        <p:cTn id="142" dur="indefinite"/>
                                        <p:tgtEl>
                                          <p:spTgt spid="29"/>
                                        </p:tgtEl>
                                        <p:attrNameLst>
                                          <p:attrName>style.opacity</p:attrName>
                                        </p:attrNameLst>
                                      </p:cBhvr>
                                      <p:to>
                                        <p:strVal val="0.5"/>
                                      </p:to>
                                    </p:set>
                                    <p:animEffect filter="image" prLst="opacity: 0.5">
                                      <p:cBhvr rctx="IE">
                                        <p:cTn id="143" dur="indefinite"/>
                                        <p:tgtEl>
                                          <p:spTgt spid="29"/>
                                        </p:tgtEl>
                                      </p:cBhvr>
                                    </p:animEffect>
                                  </p:childTnLst>
                                </p:cTn>
                              </p:par>
                              <p:par>
                                <p:cTn id="144" presetID="9" presetClass="emph" presetSubtype="0" grpId="1" nodeType="withEffect">
                                  <p:stCondLst>
                                    <p:cond delay="0"/>
                                  </p:stCondLst>
                                  <p:childTnLst>
                                    <p:set>
                                      <p:cBhvr rctx="PPT">
                                        <p:cTn id="145" dur="indefinite"/>
                                        <p:tgtEl>
                                          <p:spTgt spid="30"/>
                                        </p:tgtEl>
                                        <p:attrNameLst>
                                          <p:attrName>style.opacity</p:attrName>
                                        </p:attrNameLst>
                                      </p:cBhvr>
                                      <p:to>
                                        <p:strVal val="0.5"/>
                                      </p:to>
                                    </p:set>
                                    <p:animEffect filter="image" prLst="opacity: 0.5">
                                      <p:cBhvr rctx="IE">
                                        <p:cTn id="146" dur="indefinite"/>
                                        <p:tgtEl>
                                          <p:spTgt spid="30"/>
                                        </p:tgtEl>
                                      </p:cBhvr>
                                    </p:animEffect>
                                  </p:childTnLst>
                                </p:cTn>
                              </p:par>
                              <p:par>
                                <p:cTn id="147" presetID="9" presetClass="emph" presetSubtype="0" grpId="1" nodeType="withEffect">
                                  <p:stCondLst>
                                    <p:cond delay="0"/>
                                  </p:stCondLst>
                                  <p:childTnLst>
                                    <p:set>
                                      <p:cBhvr rctx="PPT">
                                        <p:cTn id="148" dur="indefinite"/>
                                        <p:tgtEl>
                                          <p:spTgt spid="42"/>
                                        </p:tgtEl>
                                        <p:attrNameLst>
                                          <p:attrName>style.opacity</p:attrName>
                                        </p:attrNameLst>
                                      </p:cBhvr>
                                      <p:to>
                                        <p:strVal val="0.5"/>
                                      </p:to>
                                    </p:set>
                                    <p:animEffect filter="image" prLst="opacity: 0.5">
                                      <p:cBhvr rctx="IE">
                                        <p:cTn id="149" dur="indefinite"/>
                                        <p:tgtEl>
                                          <p:spTgt spid="42"/>
                                        </p:tgtEl>
                                      </p:cBhvr>
                                    </p:animEffect>
                                  </p:childTnLst>
                                </p:cTn>
                              </p:par>
                              <p:par>
                                <p:cTn id="150" presetID="9" presetClass="emph" presetSubtype="0" grpId="1" nodeType="withEffect">
                                  <p:stCondLst>
                                    <p:cond delay="0"/>
                                  </p:stCondLst>
                                  <p:childTnLst>
                                    <p:set>
                                      <p:cBhvr rctx="PPT">
                                        <p:cTn id="151" dur="indefinite"/>
                                        <p:tgtEl>
                                          <p:spTgt spid="43"/>
                                        </p:tgtEl>
                                        <p:attrNameLst>
                                          <p:attrName>style.opacity</p:attrName>
                                        </p:attrNameLst>
                                      </p:cBhvr>
                                      <p:to>
                                        <p:strVal val="0.5"/>
                                      </p:to>
                                    </p:set>
                                    <p:animEffect filter="image" prLst="opacity: 0.5">
                                      <p:cBhvr rctx="IE">
                                        <p:cTn id="152" dur="indefinite"/>
                                        <p:tgtEl>
                                          <p:spTgt spid="43"/>
                                        </p:tgtEl>
                                      </p:cBhvr>
                                    </p:animEffect>
                                  </p:childTnLst>
                                </p:cTn>
                              </p:par>
                              <p:par>
                                <p:cTn id="153" presetID="10" presetClass="exit" presetSubtype="0" fill="hold" grpId="2" nodeType="withEffect">
                                  <p:stCondLst>
                                    <p:cond delay="0"/>
                                  </p:stCondLst>
                                  <p:childTnLst>
                                    <p:animEffect transition="out" filter="fade">
                                      <p:cBhvr>
                                        <p:cTn id="154" dur="1000"/>
                                        <p:tgtEl>
                                          <p:spTgt spid="58"/>
                                        </p:tgtEl>
                                      </p:cBhvr>
                                    </p:animEffect>
                                    <p:set>
                                      <p:cBhvr>
                                        <p:cTn id="155" dur="1" fill="hold">
                                          <p:stCondLst>
                                            <p:cond delay="999"/>
                                          </p:stCondLst>
                                        </p:cTn>
                                        <p:tgtEl>
                                          <p:spTgt spid="58"/>
                                        </p:tgtEl>
                                        <p:attrNameLst>
                                          <p:attrName>style.visibility</p:attrName>
                                        </p:attrNameLst>
                                      </p:cBhvr>
                                      <p:to>
                                        <p:strVal val="hidden"/>
                                      </p:to>
                                    </p:set>
                                  </p:childTnLst>
                                </p:cTn>
                              </p:par>
                              <p:par>
                                <p:cTn id="156" presetID="10" presetClass="exit" presetSubtype="0" fill="hold" nodeType="withEffect">
                                  <p:stCondLst>
                                    <p:cond delay="0"/>
                                  </p:stCondLst>
                                  <p:childTnLst>
                                    <p:animEffect transition="out" filter="fade">
                                      <p:cBhvr>
                                        <p:cTn id="157" dur="500"/>
                                        <p:tgtEl>
                                          <p:spTgt spid="48"/>
                                        </p:tgtEl>
                                      </p:cBhvr>
                                    </p:animEffect>
                                    <p:set>
                                      <p:cBhvr>
                                        <p:cTn id="158" dur="1" fill="hold">
                                          <p:stCondLst>
                                            <p:cond delay="499"/>
                                          </p:stCondLst>
                                        </p:cTn>
                                        <p:tgtEl>
                                          <p:spTgt spid="48"/>
                                        </p:tgtEl>
                                        <p:attrNameLst>
                                          <p:attrName>style.visibility</p:attrName>
                                        </p:attrNameLst>
                                      </p:cBhvr>
                                      <p:to>
                                        <p:strVal val="hidden"/>
                                      </p:to>
                                    </p:set>
                                  </p:childTnLst>
                                </p:cTn>
                              </p:par>
                              <p:par>
                                <p:cTn id="159" presetID="10" presetClass="entr" presetSubtype="0" fill="hold" nodeType="withEffect">
                                  <p:stCondLst>
                                    <p:cond delay="0"/>
                                  </p:stCondLst>
                                  <p:childTnLst>
                                    <p:set>
                                      <p:cBhvr>
                                        <p:cTn id="160" dur="1" fill="hold">
                                          <p:stCondLst>
                                            <p:cond delay="0"/>
                                          </p:stCondLst>
                                        </p:cTn>
                                        <p:tgtEl>
                                          <p:spTgt spid="50"/>
                                        </p:tgtEl>
                                        <p:attrNameLst>
                                          <p:attrName>style.visibility</p:attrName>
                                        </p:attrNameLst>
                                      </p:cBhvr>
                                      <p:to>
                                        <p:strVal val="visible"/>
                                      </p:to>
                                    </p:set>
                                    <p:animEffect transition="in" filter="fade">
                                      <p:cBhvr>
                                        <p:cTn id="161" dur="500"/>
                                        <p:tgtEl>
                                          <p:spTgt spid="50"/>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59"/>
                                        </p:tgtEl>
                                        <p:attrNameLst>
                                          <p:attrName>style.visibility</p:attrName>
                                        </p:attrNameLst>
                                      </p:cBhvr>
                                      <p:to>
                                        <p:strVal val="visible"/>
                                      </p:to>
                                    </p:set>
                                    <p:animEffect transition="in" filter="fade">
                                      <p:cBhvr>
                                        <p:cTn id="164" dur="500"/>
                                        <p:tgtEl>
                                          <p:spTgt spid="59"/>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500"/>
                                        <p:tgtEl>
                                          <p:spTgt spid="32"/>
                                        </p:tgtEl>
                                      </p:cBhvr>
                                    </p:animEffect>
                                  </p:childTnLst>
                                </p:cTn>
                              </p:par>
                            </p:childTnLst>
                          </p:cTn>
                        </p:par>
                      </p:childTnLst>
                    </p:cTn>
                  </p:par>
                  <p:par>
                    <p:cTn id="168" fill="hold">
                      <p:stCondLst>
                        <p:cond delay="indefinite"/>
                      </p:stCondLst>
                      <p:childTnLst>
                        <p:par>
                          <p:cTn id="169" fill="hold">
                            <p:stCondLst>
                              <p:cond delay="0"/>
                            </p:stCondLst>
                            <p:childTnLst>
                              <p:par>
                                <p:cTn id="170" presetID="10" presetClass="entr" presetSubtype="0" fill="hold" grpId="0" nodeType="clickEffect">
                                  <p:stCondLst>
                                    <p:cond delay="0"/>
                                  </p:stCondLst>
                                  <p:childTnLst>
                                    <p:set>
                                      <p:cBhvr>
                                        <p:cTn id="171" dur="1" fill="hold">
                                          <p:stCondLst>
                                            <p:cond delay="0"/>
                                          </p:stCondLst>
                                        </p:cTn>
                                        <p:tgtEl>
                                          <p:spTgt spid="33"/>
                                        </p:tgtEl>
                                        <p:attrNameLst>
                                          <p:attrName>style.visibility</p:attrName>
                                        </p:attrNameLst>
                                      </p:cBhvr>
                                      <p:to>
                                        <p:strVal val="visible"/>
                                      </p:to>
                                    </p:set>
                                    <p:animEffect transition="in" filter="fade">
                                      <p:cBhvr>
                                        <p:cTn id="172" dur="500"/>
                                        <p:tgtEl>
                                          <p:spTgt spid="33"/>
                                        </p:tgtEl>
                                      </p:cBhvr>
                                    </p:animEffect>
                                  </p:childTnLst>
                                </p:cTn>
                              </p:par>
                            </p:childTnLst>
                          </p:cTn>
                        </p:par>
                      </p:childTnLst>
                    </p:cTn>
                  </p:par>
                  <p:par>
                    <p:cTn id="173" fill="hold">
                      <p:stCondLst>
                        <p:cond delay="indefinite"/>
                      </p:stCondLst>
                      <p:childTnLst>
                        <p:par>
                          <p:cTn id="174" fill="hold">
                            <p:stCondLst>
                              <p:cond delay="0"/>
                            </p:stCondLst>
                            <p:childTnLst>
                              <p:par>
                                <p:cTn id="175" presetID="10" presetClass="entr" presetSubtype="0" fill="hold" grpId="0" nodeType="clickEffect">
                                  <p:stCondLst>
                                    <p:cond delay="0"/>
                                  </p:stCondLst>
                                  <p:childTnLst>
                                    <p:set>
                                      <p:cBhvr>
                                        <p:cTn id="176" dur="1" fill="hold">
                                          <p:stCondLst>
                                            <p:cond delay="0"/>
                                          </p:stCondLst>
                                        </p:cTn>
                                        <p:tgtEl>
                                          <p:spTgt spid="34"/>
                                        </p:tgtEl>
                                        <p:attrNameLst>
                                          <p:attrName>style.visibility</p:attrName>
                                        </p:attrNameLst>
                                      </p:cBhvr>
                                      <p:to>
                                        <p:strVal val="visible"/>
                                      </p:to>
                                    </p:set>
                                    <p:animEffect transition="in" filter="fade">
                                      <p:cBhvr>
                                        <p:cTn id="177" dur="500"/>
                                        <p:tgtEl>
                                          <p:spTgt spid="34"/>
                                        </p:tgtEl>
                                      </p:cBhvr>
                                    </p:animEffect>
                                  </p:childTnLst>
                                </p:cTn>
                              </p:par>
                            </p:childTnLst>
                          </p:cTn>
                        </p:par>
                      </p:childTnLst>
                    </p:cTn>
                  </p:par>
                  <p:par>
                    <p:cTn id="178" fill="hold">
                      <p:stCondLst>
                        <p:cond delay="indefinite"/>
                      </p:stCondLst>
                      <p:childTnLst>
                        <p:par>
                          <p:cTn id="179" fill="hold">
                            <p:stCondLst>
                              <p:cond delay="0"/>
                            </p:stCondLst>
                            <p:childTnLst>
                              <p:par>
                                <p:cTn id="180" presetID="10" presetClass="entr" presetSubtype="0" fill="hold" grpId="0" nodeType="clickEffect">
                                  <p:stCondLst>
                                    <p:cond delay="0"/>
                                  </p:stCondLst>
                                  <p:childTnLst>
                                    <p:set>
                                      <p:cBhvr>
                                        <p:cTn id="181" dur="1" fill="hold">
                                          <p:stCondLst>
                                            <p:cond delay="0"/>
                                          </p:stCondLst>
                                        </p:cTn>
                                        <p:tgtEl>
                                          <p:spTgt spid="35"/>
                                        </p:tgtEl>
                                        <p:attrNameLst>
                                          <p:attrName>style.visibility</p:attrName>
                                        </p:attrNameLst>
                                      </p:cBhvr>
                                      <p:to>
                                        <p:strVal val="visible"/>
                                      </p:to>
                                    </p:set>
                                    <p:animEffect transition="in" filter="fade">
                                      <p:cBhvr>
                                        <p:cTn id="182" dur="500"/>
                                        <p:tgtEl>
                                          <p:spTgt spid="35"/>
                                        </p:tgtEl>
                                      </p:cBhvr>
                                    </p:animEffect>
                                  </p:childTnLst>
                                </p:cTn>
                              </p:par>
                            </p:childTnLst>
                          </p:cTn>
                        </p:par>
                      </p:childTnLst>
                    </p:cTn>
                  </p:par>
                  <p:par>
                    <p:cTn id="183" fill="hold">
                      <p:stCondLst>
                        <p:cond delay="indefinite"/>
                      </p:stCondLst>
                      <p:childTnLst>
                        <p:par>
                          <p:cTn id="184" fill="hold">
                            <p:stCondLst>
                              <p:cond delay="0"/>
                            </p:stCondLst>
                            <p:childTnLst>
                              <p:par>
                                <p:cTn id="185" presetID="10" presetClass="entr" presetSubtype="0" fill="hold" grpId="0" nodeType="clickEffect">
                                  <p:stCondLst>
                                    <p:cond delay="0"/>
                                  </p:stCondLst>
                                  <p:childTnLst>
                                    <p:set>
                                      <p:cBhvr>
                                        <p:cTn id="186" dur="1" fill="hold">
                                          <p:stCondLst>
                                            <p:cond delay="0"/>
                                          </p:stCondLst>
                                        </p:cTn>
                                        <p:tgtEl>
                                          <p:spTgt spid="38"/>
                                        </p:tgtEl>
                                        <p:attrNameLst>
                                          <p:attrName>style.visibility</p:attrName>
                                        </p:attrNameLst>
                                      </p:cBhvr>
                                      <p:to>
                                        <p:strVal val="visible"/>
                                      </p:to>
                                    </p:set>
                                    <p:animEffect transition="in" filter="fade">
                                      <p:cBhvr>
                                        <p:cTn id="18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2" animBg="1"/>
      <p:bldP spid="13" grpId="0"/>
      <p:bldP spid="13" grpId="1"/>
      <p:bldP spid="33" grpId="0"/>
      <p:bldP spid="34" grpId="0"/>
      <p:bldP spid="35" grpId="0"/>
      <p:bldP spid="38" grpId="0"/>
      <p:bldP spid="43" grpId="0"/>
      <p:bldP spid="43" grpId="1"/>
      <p:bldP spid="55" grpId="1" animBg="1"/>
      <p:bldP spid="55" grpId="2" animBg="1"/>
      <p:bldP spid="18" grpId="0"/>
      <p:bldP spid="18" grpId="1"/>
      <p:bldP spid="23" grpId="0"/>
      <p:bldP spid="23" grpId="1"/>
      <p:bldP spid="14" grpId="0"/>
      <p:bldP spid="14" grpId="1"/>
      <p:bldP spid="56" grpId="1" animBg="1"/>
      <p:bldP spid="56" grpId="3" animBg="1"/>
      <p:bldP spid="30" grpId="0"/>
      <p:bldP spid="30" grpId="1"/>
      <p:bldP spid="42" grpId="0"/>
      <p:bldP spid="42" grpId="1"/>
      <p:bldP spid="25" grpId="0"/>
      <p:bldP spid="25" grpId="1"/>
      <p:bldP spid="57" grpId="0" animBg="1"/>
      <p:bldP spid="57" grpId="2" animBg="1"/>
      <p:bldP spid="32" grpId="0"/>
      <p:bldP spid="26" grpId="0"/>
      <p:bldP spid="26" grpId="1"/>
      <p:bldP spid="27" grpId="0"/>
      <p:bldP spid="27" grpId="1"/>
      <p:bldP spid="28" grpId="0"/>
      <p:bldP spid="28" grpId="1"/>
      <p:bldP spid="58" grpId="0" animBg="1"/>
      <p:bldP spid="58" grpId="2" animBg="1"/>
      <p:bldP spid="29" grpId="0"/>
      <p:bldP spid="29" grpId="1"/>
      <p:bldP spid="5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a:spLocks noGrp="1"/>
          </p:cNvSpPr>
          <p:nvPr>
            <p:ph type="title"/>
          </p:nvPr>
        </p:nvSpPr>
        <p:spPr>
          <a:xfrm>
            <a:off x="380999" y="257175"/>
            <a:ext cx="8415760" cy="885825"/>
          </a:xfrm>
        </p:spPr>
        <p:txBody>
          <a:bodyPr/>
          <a:lstStyle/>
          <a:p>
            <a:r>
              <a:rPr lang="en-US" sz="2000" dirty="0" smtClean="0"/>
              <a:t>Since 2007, There Have Been More Than $280B in Pension Risk Transfer Transactions With Many Important Breakthroughs</a:t>
            </a:r>
            <a:endParaRPr lang="en-US" sz="2000" dirty="0"/>
          </a:p>
        </p:txBody>
      </p:sp>
      <p:sp>
        <p:nvSpPr>
          <p:cNvPr id="15" name="Footer Placeholder 4"/>
          <p:cNvSpPr>
            <a:spLocks noGrp="1"/>
          </p:cNvSpPr>
          <p:nvPr>
            <p:ph type="ftr" sz="quarter" idx="10"/>
          </p:nvPr>
        </p:nvSpPr>
        <p:spPr>
          <a:xfrm>
            <a:off x="38195" y="6604364"/>
            <a:ext cx="6395656" cy="215444"/>
          </a:xfrm>
        </p:spPr>
        <p:txBody>
          <a:bodyPr/>
          <a:lstStyle/>
          <a:p>
            <a:r>
              <a:rPr lang="en-US" dirty="0" smtClean="0"/>
              <a:t>Data in USD. Sources: LCP, Hymans Robertson, LIMRA and Prudential analysis, as of June 30, 2016.</a:t>
            </a:r>
            <a:endParaRPr lang="en-US" dirty="0"/>
          </a:p>
        </p:txBody>
      </p:sp>
      <p:graphicFrame>
        <p:nvGraphicFramePr>
          <p:cNvPr id="16" name="Chart 15"/>
          <p:cNvGraphicFramePr>
            <a:graphicFrameLocks/>
          </p:cNvGraphicFramePr>
          <p:nvPr>
            <p:extLst>
              <p:ext uri="{D42A27DB-BD31-4B8C-83A1-F6EECF244321}">
                <p14:modId xmlns:p14="http://schemas.microsoft.com/office/powerpoint/2010/main" val="317196079"/>
              </p:ext>
            </p:extLst>
          </p:nvPr>
        </p:nvGraphicFramePr>
        <p:xfrm>
          <a:off x="457200" y="1311268"/>
          <a:ext cx="7353759" cy="5184776"/>
        </p:xfrm>
        <a:graphic>
          <a:graphicData uri="http://schemas.openxmlformats.org/drawingml/2006/chart">
            <c:chart xmlns:c="http://schemas.openxmlformats.org/drawingml/2006/chart" xmlns:r="http://schemas.openxmlformats.org/officeDocument/2006/relationships" r:id="rId3"/>
          </a:graphicData>
        </a:graphic>
      </p:graphicFrame>
      <p:sp>
        <p:nvSpPr>
          <p:cNvPr id="36" name="Rectangle 35"/>
          <p:cNvSpPr/>
          <p:nvPr/>
        </p:nvSpPr>
        <p:spPr>
          <a:xfrm>
            <a:off x="692728" y="1515896"/>
            <a:ext cx="5250872" cy="1862048"/>
          </a:xfrm>
          <a:prstGeom prst="rect">
            <a:avLst/>
          </a:prstGeom>
        </p:spPr>
        <p:txBody>
          <a:bodyPr wrap="square">
            <a:spAutoFit/>
          </a:bodyPr>
          <a:lstStyle/>
          <a:p>
            <a:pPr>
              <a:buClr>
                <a:srgbClr val="005C9E"/>
              </a:buClr>
            </a:pPr>
            <a:r>
              <a:rPr lang="en-US" sz="2000" b="1" dirty="0" smtClean="0">
                <a:latin typeface="Trade Gothic LT Std"/>
                <a:cs typeface="Trade Gothic LT Std"/>
              </a:rPr>
              <a:t>Key Trends </a:t>
            </a:r>
            <a:r>
              <a:rPr lang="en-US" sz="2000" b="1" dirty="0" smtClean="0">
                <a:latin typeface="Arial"/>
                <a:cs typeface="Arial"/>
              </a:rPr>
              <a:t>‒ Innovation Supports:</a:t>
            </a:r>
            <a:endParaRPr lang="en-US" sz="2000" b="1" dirty="0">
              <a:latin typeface="Trade Gothic LT Std"/>
              <a:cs typeface="Trade Gothic LT Std"/>
            </a:endParaRPr>
          </a:p>
          <a:p>
            <a:pPr marL="182880" indent="-182880">
              <a:lnSpc>
                <a:spcPct val="150000"/>
              </a:lnSpc>
              <a:buClr>
                <a:srgbClr val="005C9E"/>
              </a:buClr>
              <a:buFont typeface="Arial" pitchFamily="34" charset="0"/>
              <a:buChar char="•"/>
            </a:pPr>
            <a:r>
              <a:rPr lang="en-US" dirty="0" smtClean="0">
                <a:latin typeface="Trade Gothic LT Std"/>
                <a:cs typeface="Trade Gothic LT Std"/>
              </a:rPr>
              <a:t>Customization and capacity</a:t>
            </a:r>
          </a:p>
          <a:p>
            <a:pPr marL="182880" indent="-182880">
              <a:lnSpc>
                <a:spcPct val="150000"/>
              </a:lnSpc>
              <a:buClr>
                <a:srgbClr val="005C9E"/>
              </a:buClr>
              <a:buFont typeface="Arial" pitchFamily="34" charset="0"/>
              <a:buChar char="•"/>
            </a:pPr>
            <a:r>
              <a:rPr lang="en-US" dirty="0" smtClean="0">
                <a:latin typeface="Trade Gothic LT Std"/>
                <a:cs typeface="Trade Gothic LT Std"/>
              </a:rPr>
              <a:t>The spread of UK techniques to other countries</a:t>
            </a:r>
          </a:p>
          <a:p>
            <a:pPr marL="182880" indent="-182880">
              <a:spcBef>
                <a:spcPts val="600"/>
              </a:spcBef>
              <a:buClr>
                <a:srgbClr val="005C9E"/>
              </a:buClr>
              <a:buFont typeface="Arial" pitchFamily="34" charset="0"/>
              <a:buChar char="•"/>
            </a:pPr>
            <a:r>
              <a:rPr lang="en-US" dirty="0" smtClean="0">
                <a:latin typeface="Trade Gothic LT Std"/>
                <a:cs typeface="Trade Gothic LT Std"/>
              </a:rPr>
              <a:t>Global de-</a:t>
            </a:r>
            <a:r>
              <a:rPr lang="en-US" dirty="0" err="1" smtClean="0">
                <a:latin typeface="Trade Gothic LT Std"/>
                <a:cs typeface="Trade Gothic LT Std"/>
              </a:rPr>
              <a:t>riskers</a:t>
            </a:r>
            <a:r>
              <a:rPr lang="en-US" dirty="0" smtClean="0">
                <a:latin typeface="Trade Gothic LT Std"/>
                <a:cs typeface="Trade Gothic LT Std"/>
              </a:rPr>
              <a:t>, who may shoot the </a:t>
            </a:r>
            <a:br>
              <a:rPr lang="en-US" dirty="0" smtClean="0">
                <a:latin typeface="Trade Gothic LT Std"/>
                <a:cs typeface="Trade Gothic LT Std"/>
              </a:rPr>
            </a:br>
            <a:r>
              <a:rPr lang="en-US" dirty="0" smtClean="0">
                <a:latin typeface="Trade Gothic LT Std"/>
                <a:cs typeface="Trade Gothic LT Std"/>
              </a:rPr>
              <a:t>moon or come to market in phases</a:t>
            </a:r>
            <a:endParaRPr lang="en-US" dirty="0">
              <a:latin typeface="Trade Gothic LT Std"/>
              <a:cs typeface="Trade Gothic LT Std"/>
            </a:endParaRPr>
          </a:p>
        </p:txBody>
      </p:sp>
      <p:sp>
        <p:nvSpPr>
          <p:cNvPr id="7" name="Rectangle 6"/>
          <p:cNvSpPr/>
          <p:nvPr/>
        </p:nvSpPr>
        <p:spPr>
          <a:xfrm flipH="1">
            <a:off x="6692348" y="1870638"/>
            <a:ext cx="920306" cy="4322618"/>
          </a:xfrm>
          <a:prstGeom prst="rect">
            <a:avLst/>
          </a:prstGeom>
          <a:solidFill>
            <a:schemeClr val="bg1">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p:cNvCxnSpPr/>
          <p:nvPr/>
        </p:nvCxnSpPr>
        <p:spPr>
          <a:xfrm flipV="1">
            <a:off x="6685270" y="2625686"/>
            <a:ext cx="0" cy="3573083"/>
          </a:xfrm>
          <a:prstGeom prst="line">
            <a:avLst/>
          </a:prstGeom>
          <a:ln w="22225">
            <a:solidFill>
              <a:schemeClr val="bg1">
                <a:lumMod val="65000"/>
              </a:schemeClr>
            </a:solidFill>
          </a:ln>
          <a:effectLst>
            <a:outerShdw blurRad="50800" dist="254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1970305"/>
      </p:ext>
    </p:extLst>
  </p:cSld>
  <p:clrMapOvr>
    <a:masterClrMapping/>
  </p:clrMapOvr>
  <p:transition spd="slow">
    <p:fade/>
  </p:transition>
  <p:timing>
    <p:tnLst>
      <p:par>
        <p:cTn id="1" dur="indefinite" restart="never" nodeType="tmRoot"/>
      </p:par>
    </p:tnLst>
  </p:timing>
</p:sld>
</file>

<file path=ppt/theme/theme1.xml><?xml version="1.0" encoding="utf-8"?>
<a:theme xmlns:a="http://schemas.openxmlformats.org/drawingml/2006/main" name="Content master">
  <a:themeElements>
    <a:clrScheme name="Prudential Master Brand Colors">
      <a:dk1>
        <a:srgbClr val="141313"/>
      </a:dk1>
      <a:lt1>
        <a:sysClr val="window" lastClr="FFFFFF"/>
      </a:lt1>
      <a:dk2>
        <a:srgbClr val="00192E"/>
      </a:dk2>
      <a:lt2>
        <a:srgbClr val="005C9E"/>
      </a:lt2>
      <a:accent1>
        <a:srgbClr val="F7BE1C"/>
      </a:accent1>
      <a:accent2>
        <a:srgbClr val="B8821B"/>
      </a:accent2>
      <a:accent3>
        <a:srgbClr val="0080B1"/>
      </a:accent3>
      <a:accent4>
        <a:srgbClr val="89B3C8"/>
      </a:accent4>
      <a:accent5>
        <a:srgbClr val="B6AFA1"/>
      </a:accent5>
      <a:accent6>
        <a:srgbClr val="6A5C4B"/>
      </a:accent6>
      <a:hlink>
        <a:srgbClr val="B5B6B4"/>
      </a:hlink>
      <a:folHlink>
        <a:srgbClr val="636262"/>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defRPr sz="1200" dirty="0" smtClean="0">
            <a:solidFill>
              <a:srgbClr val="FF0000"/>
            </a:solidFill>
          </a:defRPr>
        </a:defPPr>
      </a:lstStyle>
    </a:txDef>
  </a:objectDefaults>
  <a:extraClrSchemeLst/>
</a:theme>
</file>

<file path=ppt/theme/theme2.xml><?xml version="1.0" encoding="utf-8"?>
<a:theme xmlns:a="http://schemas.openxmlformats.org/drawingml/2006/main" name="1_Content master">
  <a:themeElements>
    <a:clrScheme name="Prudential Master Brand Colors">
      <a:dk1>
        <a:srgbClr val="141313"/>
      </a:dk1>
      <a:lt1>
        <a:sysClr val="window" lastClr="FFFFFF"/>
      </a:lt1>
      <a:dk2>
        <a:srgbClr val="00192E"/>
      </a:dk2>
      <a:lt2>
        <a:srgbClr val="005C9E"/>
      </a:lt2>
      <a:accent1>
        <a:srgbClr val="F7BE1C"/>
      </a:accent1>
      <a:accent2>
        <a:srgbClr val="B8821B"/>
      </a:accent2>
      <a:accent3>
        <a:srgbClr val="0080B1"/>
      </a:accent3>
      <a:accent4>
        <a:srgbClr val="89B3C8"/>
      </a:accent4>
      <a:accent5>
        <a:srgbClr val="B6AFA1"/>
      </a:accent5>
      <a:accent6>
        <a:srgbClr val="6A5C4B"/>
      </a:accent6>
      <a:hlink>
        <a:srgbClr val="B5B6B4"/>
      </a:hlink>
      <a:folHlink>
        <a:srgbClr val="636262"/>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defRPr sz="1200" dirty="0" smtClean="0">
            <a:solidFill>
              <a:srgbClr val="FF0000"/>
            </a:solidFill>
          </a:defRPr>
        </a:defPPr>
      </a:lstStyle>
    </a:txDef>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25443</TotalTime>
  <Words>4315</Words>
  <Application>Microsoft Office PowerPoint</Application>
  <PresentationFormat>On-screen Show (4:3)</PresentationFormat>
  <Paragraphs>799</Paragraphs>
  <Slides>39</Slides>
  <Notes>11</Notes>
  <HiddenSlides>0</HiddenSlides>
  <MMClips>0</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39</vt:i4>
      </vt:variant>
    </vt:vector>
  </HeadingPairs>
  <TitlesOfParts>
    <vt:vector size="51" baseType="lpstr">
      <vt:lpstr>Arial Unicode MS</vt:lpstr>
      <vt:lpstr>ＭＳ Ｐゴシック</vt:lpstr>
      <vt:lpstr>Arial</vt:lpstr>
      <vt:lpstr>Arial Narrow</vt:lpstr>
      <vt:lpstr>Lucida Grande</vt:lpstr>
      <vt:lpstr>Times New Roman</vt:lpstr>
      <vt:lpstr>Trade Gothic LT Std</vt:lpstr>
      <vt:lpstr>Wingdings</vt:lpstr>
      <vt:lpstr>Zapf Dingbats</vt:lpstr>
      <vt:lpstr>ヒラギノ角ゴ Pro W3</vt:lpstr>
      <vt:lpstr>Content master</vt:lpstr>
      <vt:lpstr>1_Content master</vt:lpstr>
      <vt:lpstr>New Solutions  Age-Old Problem  </vt:lpstr>
      <vt:lpstr>PowerPoint Presentation</vt:lpstr>
      <vt:lpstr>PowerPoint Presentation</vt:lpstr>
      <vt:lpstr>We innovate for the best possible reason—to prepare for the greying of our society</vt:lpstr>
      <vt:lpstr>We innovate for the best possible reason—to prepare for the greying of our society</vt:lpstr>
      <vt:lpstr>Innovation For  DB Pension Funds</vt:lpstr>
      <vt:lpstr>Since 2007, There Have Been More Than $280B in Pension Risk Transfer Transactions With Many Important Breakthroughs</vt:lpstr>
      <vt:lpstr>Since 2007, There Have Been More Than $280B in Pension Risk Transfer Transactions With Many Important Breakthroughs</vt:lpstr>
      <vt:lpstr>Since 2007, There Have Been More Than $280B in Pension Risk Transfer Transactions With Many Important Breakthroughs</vt:lpstr>
      <vt:lpstr>The market now has a complete set of longevity risk transfer solutions for jumbo pension funds</vt:lpstr>
      <vt:lpstr>U.K. Pension Scheme Longevity Risk Transfers Since 2009 </vt:lpstr>
      <vt:lpstr>Retired Lifetimes Have Increased Significantly </vt:lpstr>
      <vt:lpstr>2016 Will Not Break Any Records</vt:lpstr>
      <vt:lpstr>Key Factors Affecting Transaction Volume Are Challenging Market Conditions and Depressed Funded Status</vt:lpstr>
      <vt:lpstr>Key Factors Affecting Transaction Volume Are Challenging Market Conditions and Depressed Funded Status</vt:lpstr>
      <vt:lpstr>Through a Decade of Innovation We Have Developed Many Solutions, But Our Work is Not Yet Complete</vt:lpstr>
      <vt:lpstr>PowerPoint Presentation</vt:lpstr>
      <vt:lpstr>Innovation For Insurers Managing Annuity Risks</vt:lpstr>
      <vt:lpstr>Since 2012, There Have Been More Than $90 Billion in Transactions for Insurers Managing Annuity Risks</vt:lpstr>
      <vt:lpstr>Since 2012, There Have Been More Than $90 Billion in Transactions for Insurers Managing Annuity Risks</vt:lpstr>
      <vt:lpstr>Longevity Risk Transfer in Other Markets</vt:lpstr>
      <vt:lpstr>Capital Market Solutions Have Been Slow to Materialize… Sidecar Investing May Be Preferred </vt:lpstr>
      <vt:lpstr>Solvency II and Changing Capital Regimes in Canada and Elsewhere Have Driven Insurer De-risking – But Capacity is Limited</vt:lpstr>
      <vt:lpstr>PowerPoint Presentation</vt:lpstr>
      <vt:lpstr>APPENDIX</vt:lpstr>
      <vt:lpstr>Innovative Pension Risk Transfer Transactions Since 2014</vt:lpstr>
      <vt:lpstr>BT, Aviva, BMW and Bell Canada Chose to Hedge  Their Longevity Risk </vt:lpstr>
      <vt:lpstr>Longevity Risk Transfer Converts an Unknown Future  Liability Into a Fixed Payment Over Time</vt:lpstr>
      <vt:lpstr>The BT Pension Scheme Completed the Largest and Most Innovative Longevity Risk Transfer in the Market</vt:lpstr>
      <vt:lpstr>U.K. Pension Scheme Longevity Risk Transfers Since 2009 </vt:lpstr>
      <vt:lpstr>Case Study – General Motors</vt:lpstr>
      <vt:lpstr>Case Study – Verizon</vt:lpstr>
      <vt:lpstr>Case Study – Motorola </vt:lpstr>
      <vt:lpstr>Case Study – Bristol-Myers Squibb</vt:lpstr>
      <vt:lpstr>Case Study – Kimberly-Clark</vt:lpstr>
      <vt:lpstr>Market Participants Reacted Favorably to the  BTPS Transaction</vt:lpstr>
      <vt:lpstr>Case Study – ICI</vt:lpstr>
      <vt:lpstr>How Do Pension Plan Sponsors Choose?</vt:lpstr>
      <vt:lpstr>PowerPoint Presentation</vt:lpstr>
    </vt:vector>
  </TitlesOfParts>
  <Company>Prudential Financial</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x133952</dc:creator>
  <cp:lastModifiedBy>Marilyn Parris-Bell</cp:lastModifiedBy>
  <cp:revision>1938</cp:revision>
  <cp:lastPrinted>2015-09-03T12:42:05Z</cp:lastPrinted>
  <dcterms:created xsi:type="dcterms:W3CDTF">2014-10-16T17:40:17Z</dcterms:created>
  <dcterms:modified xsi:type="dcterms:W3CDTF">2016-09-28T14:55:21Z</dcterms:modified>
</cp:coreProperties>
</file>